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3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4.xml" ContentType="application/vnd.openxmlformats-officedocument.theme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5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6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7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8.xml" ContentType="application/vnd.openxmlformats-officedocument.them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9.xml" ContentType="application/vnd.openxmlformats-officedocument.theme+xml"/>
  <Override PartName="/ppt/slideLayouts/slideLayout46.xml" ContentType="application/vnd.openxmlformats-officedocument.presentationml.slideLayout+xml"/>
  <Override PartName="/ppt/theme/theme10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11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theme/theme1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comments/comment1.xml" ContentType="application/vnd.openxmlformats-officedocument.presentationml.comments+xml"/>
  <Override PartName="/ppt/notesSlides/notesSlide11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1.xml" ContentType="application/vnd.openxmlformats-officedocument.themeOverr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2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3.xml" ContentType="application/vnd.openxmlformats-officedocument.themeOverr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0" r:id="rId1"/>
    <p:sldMasterId id="2147483684" r:id="rId2"/>
    <p:sldMasterId id="2147483713" r:id="rId3"/>
    <p:sldMasterId id="2147483698" r:id="rId4"/>
    <p:sldMasterId id="2147483787" r:id="rId5"/>
    <p:sldMasterId id="2147483800" r:id="rId6"/>
    <p:sldMasterId id="2147483745" r:id="rId7"/>
    <p:sldMasterId id="2147483765" r:id="rId8"/>
    <p:sldMasterId id="2147483722" r:id="rId9"/>
    <p:sldMasterId id="2147483809" r:id="rId10"/>
    <p:sldMasterId id="2147483811" r:id="rId11"/>
    <p:sldMasterId id="2147483828" r:id="rId12"/>
  </p:sldMasterIdLst>
  <p:notesMasterIdLst>
    <p:notesMasterId r:id="rId62"/>
  </p:notesMasterIdLst>
  <p:handoutMasterIdLst>
    <p:handoutMasterId r:id="rId63"/>
  </p:handoutMasterIdLst>
  <p:sldIdLst>
    <p:sldId id="303" r:id="rId13"/>
    <p:sldId id="356" r:id="rId14"/>
    <p:sldId id="301" r:id="rId15"/>
    <p:sldId id="304" r:id="rId16"/>
    <p:sldId id="305" r:id="rId17"/>
    <p:sldId id="306" r:id="rId18"/>
    <p:sldId id="311" r:id="rId19"/>
    <p:sldId id="312" r:id="rId20"/>
    <p:sldId id="352" r:id="rId21"/>
    <p:sldId id="307" r:id="rId22"/>
    <p:sldId id="308" r:id="rId23"/>
    <p:sldId id="318" r:id="rId24"/>
    <p:sldId id="319" r:id="rId25"/>
    <p:sldId id="350" r:id="rId26"/>
    <p:sldId id="317" r:id="rId27"/>
    <p:sldId id="320" r:id="rId28"/>
    <p:sldId id="321" r:id="rId29"/>
    <p:sldId id="322" r:id="rId30"/>
    <p:sldId id="313" r:id="rId31"/>
    <p:sldId id="323" r:id="rId32"/>
    <p:sldId id="324" r:id="rId33"/>
    <p:sldId id="325" r:id="rId34"/>
    <p:sldId id="326" r:id="rId35"/>
    <p:sldId id="327" r:id="rId36"/>
    <p:sldId id="351" r:id="rId37"/>
    <p:sldId id="328" r:id="rId38"/>
    <p:sldId id="329" r:id="rId39"/>
    <p:sldId id="353" r:id="rId40"/>
    <p:sldId id="330" r:id="rId41"/>
    <p:sldId id="331" r:id="rId42"/>
    <p:sldId id="333" r:id="rId43"/>
    <p:sldId id="332" r:id="rId44"/>
    <p:sldId id="334" r:id="rId45"/>
    <p:sldId id="335" r:id="rId46"/>
    <p:sldId id="336" r:id="rId47"/>
    <p:sldId id="339" r:id="rId48"/>
    <p:sldId id="338" r:id="rId49"/>
    <p:sldId id="340" r:id="rId50"/>
    <p:sldId id="341" r:id="rId51"/>
    <p:sldId id="342" r:id="rId52"/>
    <p:sldId id="343" r:id="rId53"/>
    <p:sldId id="344" r:id="rId54"/>
    <p:sldId id="345" r:id="rId55"/>
    <p:sldId id="348" r:id="rId56"/>
    <p:sldId id="349" r:id="rId57"/>
    <p:sldId id="354" r:id="rId58"/>
    <p:sldId id="346" r:id="rId59"/>
    <p:sldId id="347" r:id="rId60"/>
    <p:sldId id="281" r:id="rId61"/>
  </p:sldIdLst>
  <p:sldSz cx="12192000" cy="6858000"/>
  <p:notesSz cx="6858000" cy="9144000"/>
  <p:embeddedFontLst>
    <p:embeddedFont>
      <p:font typeface="Calibri" panose="020F0502020204030204" pitchFamily="34" charset="0"/>
      <p:regular r:id="rId64"/>
      <p:bold r:id="rId65"/>
      <p:italic r:id="rId66"/>
      <p:boldItalic r:id="rId67"/>
    </p:embeddedFont>
    <p:embeddedFont>
      <p:font typeface="Calibri Light" panose="020F0302020204030204" pitchFamily="34" charset="0"/>
      <p:regular r:id="rId68"/>
      <p:italic r:id="rId69"/>
    </p:embeddedFont>
    <p:embeddedFont>
      <p:font typeface="Fira Sans" panose="020B0604020202020204" pitchFamily="34" charset="0"/>
      <p:regular r:id="rId70"/>
      <p:bold r:id="rId71"/>
      <p:italic r:id="rId72"/>
      <p:boldItalic r:id="rId73"/>
    </p:embeddedFont>
    <p:embeddedFont>
      <p:font typeface="Fira Sans Condensed ExtraBold" panose="020B0604020202020204" pitchFamily="34" charset="0"/>
      <p:regular r:id="rId74"/>
      <p:bold r:id="rId75"/>
      <p:italic r:id="rId76"/>
      <p:boldItalic r:id="rId77"/>
    </p:embeddedFont>
    <p:embeddedFont>
      <p:font typeface="Fira Sans SemiBold" panose="020B0604020202020204" pitchFamily="34" charset="0"/>
      <p:bold r:id="rId78"/>
      <p:boldItalic r:id="rId79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eiga, Ana" initials="VA" lastIdx="5" clrIdx="0">
    <p:extLst>
      <p:ext uri="{19B8F6BF-5375-455C-9EA6-DF929625EA0E}">
        <p15:presenceInfo xmlns:p15="http://schemas.microsoft.com/office/powerpoint/2012/main" userId="S-1-5-21-389490779-1490422274-3970911819-245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66FF"/>
    <a:srgbClr val="FF72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667" autoAdjust="0"/>
    <p:restoredTop sz="93979" autoAdjust="0"/>
  </p:normalViewPr>
  <p:slideViewPr>
    <p:cSldViewPr snapToGrid="0">
      <p:cViewPr varScale="1">
        <p:scale>
          <a:sx n="71" d="100"/>
          <a:sy n="71" d="100"/>
        </p:scale>
        <p:origin x="43" y="101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30" d="100"/>
        <a:sy n="130" d="100"/>
      </p:scale>
      <p:origin x="0" y="0"/>
    </p:cViewPr>
  </p:sorterViewPr>
  <p:notesViewPr>
    <p:cSldViewPr snapToGrid="0">
      <p:cViewPr varScale="1">
        <p:scale>
          <a:sx n="127" d="100"/>
          <a:sy n="127" d="100"/>
        </p:scale>
        <p:origin x="4908" y="13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slide" Target="slides/slide27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50" Type="http://schemas.openxmlformats.org/officeDocument/2006/relationships/slide" Target="slides/slide38.xml"/><Relationship Id="rId55" Type="http://schemas.openxmlformats.org/officeDocument/2006/relationships/slide" Target="slides/slide43.xml"/><Relationship Id="rId63" Type="http://schemas.openxmlformats.org/officeDocument/2006/relationships/handoutMaster" Target="handoutMasters/handoutMaster1.xml"/><Relationship Id="rId68" Type="http://schemas.openxmlformats.org/officeDocument/2006/relationships/font" Target="fonts/font5.fntdata"/><Relationship Id="rId76" Type="http://schemas.openxmlformats.org/officeDocument/2006/relationships/font" Target="fonts/font13.fntdata"/><Relationship Id="rId84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71" Type="http://schemas.openxmlformats.org/officeDocument/2006/relationships/font" Target="fonts/font8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4.xml"/><Relationship Id="rId29" Type="http://schemas.openxmlformats.org/officeDocument/2006/relationships/slide" Target="slides/slide17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53" Type="http://schemas.openxmlformats.org/officeDocument/2006/relationships/slide" Target="slides/slide41.xml"/><Relationship Id="rId58" Type="http://schemas.openxmlformats.org/officeDocument/2006/relationships/slide" Target="slides/slide46.xml"/><Relationship Id="rId66" Type="http://schemas.openxmlformats.org/officeDocument/2006/relationships/font" Target="fonts/font3.fntdata"/><Relationship Id="rId74" Type="http://schemas.openxmlformats.org/officeDocument/2006/relationships/font" Target="fonts/font11.fntdata"/><Relationship Id="rId79" Type="http://schemas.openxmlformats.org/officeDocument/2006/relationships/font" Target="fonts/font16.fntdata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9.xml"/><Relationship Id="rId82" Type="http://schemas.openxmlformats.org/officeDocument/2006/relationships/viewProps" Target="viewProp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7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slide" Target="slides/slide40.xml"/><Relationship Id="rId60" Type="http://schemas.openxmlformats.org/officeDocument/2006/relationships/slide" Target="slides/slide48.xml"/><Relationship Id="rId65" Type="http://schemas.openxmlformats.org/officeDocument/2006/relationships/font" Target="fonts/font2.fntdata"/><Relationship Id="rId73" Type="http://schemas.openxmlformats.org/officeDocument/2006/relationships/font" Target="fonts/font10.fntdata"/><Relationship Id="rId78" Type="http://schemas.openxmlformats.org/officeDocument/2006/relationships/font" Target="fonts/font15.fntdata"/><Relationship Id="rId8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56" Type="http://schemas.openxmlformats.org/officeDocument/2006/relationships/slide" Target="slides/slide44.xml"/><Relationship Id="rId64" Type="http://schemas.openxmlformats.org/officeDocument/2006/relationships/font" Target="fonts/font1.fntdata"/><Relationship Id="rId69" Type="http://schemas.openxmlformats.org/officeDocument/2006/relationships/font" Target="fonts/font6.fntdata"/><Relationship Id="rId77" Type="http://schemas.openxmlformats.org/officeDocument/2006/relationships/font" Target="fonts/font14.fntdata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9.xml"/><Relationship Id="rId72" Type="http://schemas.openxmlformats.org/officeDocument/2006/relationships/font" Target="fonts/font9.fntdata"/><Relationship Id="rId80" Type="http://schemas.openxmlformats.org/officeDocument/2006/relationships/commentAuthors" Target="commentAuthors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slide" Target="slides/slide34.xml"/><Relationship Id="rId59" Type="http://schemas.openxmlformats.org/officeDocument/2006/relationships/slide" Target="slides/slide47.xml"/><Relationship Id="rId67" Type="http://schemas.openxmlformats.org/officeDocument/2006/relationships/font" Target="fonts/font4.fntdata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54" Type="http://schemas.openxmlformats.org/officeDocument/2006/relationships/slide" Target="slides/slide42.xml"/><Relationship Id="rId62" Type="http://schemas.openxmlformats.org/officeDocument/2006/relationships/notesMaster" Target="notesMasters/notesMaster1.xml"/><Relationship Id="rId70" Type="http://schemas.openxmlformats.org/officeDocument/2006/relationships/font" Target="fonts/font7.fntdata"/><Relationship Id="rId75" Type="http://schemas.openxmlformats.org/officeDocument/2006/relationships/font" Target="fonts/font12.fntdata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Relationship Id="rId57" Type="http://schemas.openxmlformats.org/officeDocument/2006/relationships/slide" Target="slides/slide4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Book1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9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42A7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6ED-4FAA-9A8D-B9D72B6A0304}"/>
              </c:ext>
            </c:extLst>
          </c:dPt>
          <c:dPt>
            <c:idx val="1"/>
            <c:bubble3D val="0"/>
            <c:spPr>
              <a:solidFill>
                <a:srgbClr val="C7267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6ED-4FAA-9A8D-B9D72B6A0304}"/>
              </c:ext>
            </c:extLst>
          </c:dPt>
          <c:dPt>
            <c:idx val="2"/>
            <c:bubble3D val="0"/>
            <c:spPr>
              <a:solidFill>
                <a:srgbClr val="802CF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6ED-4FAA-9A8D-B9D72B6A0304}"/>
              </c:ext>
            </c:extLst>
          </c:dPt>
          <c:dPt>
            <c:idx val="3"/>
            <c:bubble3D val="0"/>
            <c:explosion val="25"/>
            <c:spPr>
              <a:solidFill>
                <a:srgbClr val="4870FF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6ED-4FAA-9A8D-B9D72B6A0304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6ED-4FAA-9A8D-B9D72B6A0304}"/>
              </c:ext>
            </c:extLst>
          </c:dPt>
          <c:dLbls>
            <c:delete val="1"/>
          </c:dLbls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6ED-4FAA-9A8D-B9D72B6A0304}"/>
            </c:ext>
          </c:extLst>
        </c:ser>
        <c:dLbls>
          <c:showLegendKey val="0"/>
          <c:showVal val="1"/>
          <c:showCatName val="1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CRT response improved or stable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209-46AD-9CD8-EE030DF30503}"/>
              </c:ext>
            </c:extLst>
          </c:dPt>
          <c:dPt>
            <c:idx val="1"/>
            <c:invertIfNegative val="0"/>
            <c:bubble3D val="0"/>
            <c:spPr>
              <a:solidFill>
                <a:srgbClr val="042A7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209-46AD-9CD8-EE030DF30503}"/>
              </c:ext>
            </c:extLst>
          </c:dPt>
          <c:dLbls>
            <c:dLbl>
              <c:idx val="0"/>
              <c:layout>
                <c:manualLayout>
                  <c:x val="0"/>
                  <c:y val="0.29987049808289939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900" b="1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dirty="0"/>
                      <a:t>75%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E209-46AD-9CD8-EE030DF30503}"/>
                </c:ext>
              </c:extLst>
            </c:dLbl>
            <c:dLbl>
              <c:idx val="1"/>
              <c:layout>
                <c:manualLayout>
                  <c:x val="-1.6275990177940662E-16"/>
                  <c:y val="0.25373657530091487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900" b="1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dirty="0"/>
                      <a:t>70%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E209-46AD-9CD8-EE030DF3050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SonR (n=649)</c:v>
                </c:pt>
                <c:pt idx="1">
                  <c:v>Echo AV&amp;VV (n=318)</c:v>
                </c:pt>
              </c:strCache>
            </c:strRef>
          </c:cat>
          <c:val>
            <c:numRef>
              <c:f>Sheet1!$B$2:$B$3</c:f>
              <c:numCache>
                <c:formatCode>0.0%</c:formatCode>
                <c:ptCount val="2"/>
                <c:pt idx="0">
                  <c:v>0.79</c:v>
                </c:pt>
                <c:pt idx="1">
                  <c:v>0.74800000000000011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209-46AD-9CD8-EE030DF3050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5"/>
        <c:axId val="552543792"/>
        <c:axId val="414550584"/>
      </c:barChart>
      <c:catAx>
        <c:axId val="5525437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14550584"/>
        <c:crosses val="autoZero"/>
        <c:auto val="1"/>
        <c:lblAlgn val="ctr"/>
        <c:lblOffset val="100"/>
        <c:noMultiLvlLbl val="0"/>
      </c:catAx>
      <c:valAx>
        <c:axId val="414550584"/>
        <c:scaling>
          <c:orientation val="minMax"/>
          <c:max val="0.8"/>
          <c:min val="0.60000000000000009"/>
        </c:scaling>
        <c:delete val="1"/>
        <c:axPos val="l"/>
        <c:numFmt formatCode="0.0%" sourceLinked="1"/>
        <c:majorTickMark val="out"/>
        <c:minorTickMark val="none"/>
        <c:tickLblPos val="nextTo"/>
        <c:crossAx val="552543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SonR</c:v>
                </c:pt>
              </c:strCache>
            </c:strRef>
          </c:tx>
          <c:spPr>
            <a:solidFill>
              <a:srgbClr val="FF004B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dirty="0"/>
                      <a:t>64%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D606-419D-9AD5-4962E4C8BD4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 dirty="0"/>
                      <a:t>59%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1-D606-419D-9AD5-4962E4C8BD4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66%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2-D606-419D-9AD5-4962E4C8BD4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Patients with AF history</c:v>
                </c:pt>
                <c:pt idx="1">
                  <c:v>Patients with renal dysfunction</c:v>
                </c:pt>
                <c:pt idx="2">
                  <c:v>Patients with LBBB QRS&lt;150 ms</c:v>
                </c:pt>
              </c:strCache>
            </c:strRef>
          </c:cat>
          <c:val>
            <c:numRef>
              <c:f>Sheet1!$B$2:$B$4</c:f>
              <c:numCache>
                <c:formatCode>0.0%</c:formatCode>
                <c:ptCount val="3"/>
                <c:pt idx="0">
                  <c:v>0.64100000000000001</c:v>
                </c:pt>
                <c:pt idx="1">
                  <c:v>0.59199999999999997</c:v>
                </c:pt>
                <c:pt idx="2">
                  <c:v>0.66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606-419D-9AD5-4962E4C8BD4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Echo</c:v>
                </c:pt>
              </c:strCache>
            </c:strRef>
          </c:tx>
          <c:spPr>
            <a:solidFill>
              <a:srgbClr val="042A7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r>
                      <a:rPr lang="en-US" dirty="0"/>
                      <a:t>48%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D606-419D-9AD5-4962E4C8BD4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42%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D606-419D-9AD5-4962E4C8BD4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52%</a:t>
                    </a:r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D606-419D-9AD5-4962E4C8BD4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Patients with AF history</c:v>
                </c:pt>
                <c:pt idx="1">
                  <c:v>Patients with renal dysfunction</c:v>
                </c:pt>
                <c:pt idx="2">
                  <c:v>Patients with LBBB QRS&lt;150 ms</c:v>
                </c:pt>
              </c:strCache>
            </c:strRef>
          </c:cat>
          <c:val>
            <c:numRef>
              <c:f>Sheet1!$C$2:$C$4</c:f>
              <c:numCache>
                <c:formatCode>0.0%</c:formatCode>
                <c:ptCount val="3"/>
                <c:pt idx="0">
                  <c:v>0.48099999999999998</c:v>
                </c:pt>
                <c:pt idx="1">
                  <c:v>0.41699999999999998</c:v>
                </c:pt>
                <c:pt idx="2">
                  <c:v>0.52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606-419D-9AD5-4962E4C8BD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4"/>
        <c:axId val="1489620240"/>
        <c:axId val="1489608592"/>
      </c:barChart>
      <c:catAx>
        <c:axId val="14896202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042A7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89608592"/>
        <c:crosses val="autoZero"/>
        <c:auto val="1"/>
        <c:lblAlgn val="ctr"/>
        <c:lblOffset val="100"/>
        <c:noMultiLvlLbl val="0"/>
      </c:catAx>
      <c:valAx>
        <c:axId val="1489608592"/>
        <c:scaling>
          <c:orientation val="minMax"/>
        </c:scaling>
        <c:delete val="1"/>
        <c:axPos val="l"/>
        <c:numFmt formatCode="0.0%" sourceLinked="1"/>
        <c:majorTickMark val="none"/>
        <c:minorTickMark val="none"/>
        <c:tickLblPos val="nextTo"/>
        <c:crossAx val="14896202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800" b="0" i="0" u="none" strike="noStrike" kern="1200" baseline="0">
              <a:solidFill>
                <a:srgbClr val="042A7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42A72"/>
            </a:solidFill>
            <a:ln>
              <a:noFill/>
            </a:ln>
            <a:effectLst/>
          </c:spPr>
          <c:invertIfNegative val="0"/>
          <c:dLbls>
            <c:delete val="1"/>
          </c:dLbls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linear"/>
            <c:forward val="2"/>
            <c:dispRSqr val="0"/>
            <c:dispEq val="0"/>
          </c:trendline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9B5-4322-A1C9-A83EAAD1A2F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870FF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B5-4322-A1C9-A83EAAD1A2F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C72676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9B5-4322-A1C9-A83EAAD1A2F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rgbClr val="802CF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9B5-4322-A1C9-A83EAAD1A2F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rgbClr val="90919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9B5-4322-A1C9-A83EAAD1A2F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457681440"/>
        <c:axId val="1455316960"/>
      </c:barChart>
      <c:catAx>
        <c:axId val="14576814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55316960"/>
        <c:crosses val="autoZero"/>
        <c:auto val="1"/>
        <c:lblAlgn val="ctr"/>
        <c:lblOffset val="100"/>
        <c:noMultiLvlLbl val="0"/>
      </c:catAx>
      <c:valAx>
        <c:axId val="145531696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576814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42A7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A5F-4C74-AD82-9D07AE97A8C4}"/>
              </c:ext>
            </c:extLst>
          </c:dPt>
          <c:dPt>
            <c:idx val="1"/>
            <c:bubble3D val="0"/>
            <c:spPr>
              <a:solidFill>
                <a:srgbClr val="C7267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A5F-4C74-AD82-9D07AE97A8C4}"/>
              </c:ext>
            </c:extLst>
          </c:dPt>
          <c:dPt>
            <c:idx val="2"/>
            <c:bubble3D val="0"/>
            <c:spPr>
              <a:solidFill>
                <a:srgbClr val="802CF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A5F-4C74-AD82-9D07AE97A8C4}"/>
              </c:ext>
            </c:extLst>
          </c:dPt>
          <c:dPt>
            <c:idx val="3"/>
            <c:bubble3D val="0"/>
            <c:explosion val="25"/>
            <c:spPr>
              <a:solidFill>
                <a:srgbClr val="4870FF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A5F-4C74-AD82-9D07AE97A8C4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A5F-4C74-AD82-9D07AE97A8C4}"/>
              </c:ext>
            </c:extLst>
          </c:dPt>
          <c:dLbls>
            <c:delete val="1"/>
          </c:dLbls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5F-4C74-AD82-9D07AE97A8C4}"/>
            </c:ext>
          </c:extLst>
        </c:ser>
        <c:dLbls>
          <c:showLegendKey val="0"/>
          <c:showVal val="1"/>
          <c:showCatName val="1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42A72"/>
            </a:solidFill>
            <a:ln>
              <a:noFill/>
            </a:ln>
            <a:effectLst/>
          </c:spPr>
          <c:invertIfNegative val="0"/>
          <c:dLbls>
            <c:delete val="1"/>
          </c:dLbls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linear"/>
            <c:forward val="2"/>
            <c:dispRSqr val="0"/>
            <c:dispEq val="0"/>
          </c:trendline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5CE-4B81-8C21-65F07A4A4BB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870FF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5CE-4B81-8C21-65F07A4A4BB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C72676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5CE-4B81-8C21-65F07A4A4BB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rgbClr val="802CF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5CE-4B81-8C21-65F07A4A4BB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rgbClr val="90919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5CE-4B81-8C21-65F07A4A4BB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457681440"/>
        <c:axId val="1455316960"/>
      </c:barChart>
      <c:catAx>
        <c:axId val="14576814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55316960"/>
        <c:crosses val="autoZero"/>
        <c:auto val="1"/>
        <c:lblAlgn val="ctr"/>
        <c:lblOffset val="100"/>
        <c:noMultiLvlLbl val="0"/>
      </c:catAx>
      <c:valAx>
        <c:axId val="145531696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576814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42A7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6ED-4FAA-9A8D-B9D72B6A0304}"/>
              </c:ext>
            </c:extLst>
          </c:dPt>
          <c:dPt>
            <c:idx val="1"/>
            <c:bubble3D val="0"/>
            <c:spPr>
              <a:solidFill>
                <a:srgbClr val="C7267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6ED-4FAA-9A8D-B9D72B6A0304}"/>
              </c:ext>
            </c:extLst>
          </c:dPt>
          <c:dPt>
            <c:idx val="2"/>
            <c:bubble3D val="0"/>
            <c:spPr>
              <a:solidFill>
                <a:srgbClr val="802CF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6ED-4FAA-9A8D-B9D72B6A0304}"/>
              </c:ext>
            </c:extLst>
          </c:dPt>
          <c:dPt>
            <c:idx val="3"/>
            <c:bubble3D val="0"/>
            <c:explosion val="25"/>
            <c:spPr>
              <a:solidFill>
                <a:srgbClr val="4870FF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6ED-4FAA-9A8D-B9D72B6A0304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06ED-4FAA-9A8D-B9D72B6A0304}"/>
              </c:ext>
            </c:extLst>
          </c:dPt>
          <c:dLbls>
            <c:delete val="1"/>
          </c:dLbls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6ED-4FAA-9A8D-B9D72B6A0304}"/>
            </c:ext>
          </c:extLst>
        </c:ser>
        <c:dLbls>
          <c:showLegendKey val="0"/>
          <c:showVal val="1"/>
          <c:showCatName val="1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42A72"/>
            </a:solidFill>
            <a:ln>
              <a:noFill/>
            </a:ln>
            <a:effectLst/>
          </c:spPr>
          <c:invertIfNegative val="0"/>
          <c:dLbls>
            <c:delete val="1"/>
          </c:dLbls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linear"/>
            <c:forward val="2"/>
            <c:dispRSqr val="0"/>
            <c:dispEq val="0"/>
          </c:trendline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9B5-4322-A1C9-A83EAAD1A2F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870FF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B5-4322-A1C9-A83EAAD1A2F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C72676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9B5-4322-A1C9-A83EAAD1A2F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rgbClr val="802CF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9B5-4322-A1C9-A83EAAD1A2F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rgbClr val="90919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9B5-4322-A1C9-A83EAAD1A2FF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457681440"/>
        <c:axId val="1455316960"/>
      </c:barChart>
      <c:catAx>
        <c:axId val="14576814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55316960"/>
        <c:crosses val="autoZero"/>
        <c:auto val="1"/>
        <c:lblAlgn val="ctr"/>
        <c:lblOffset val="100"/>
        <c:noMultiLvlLbl val="0"/>
      </c:catAx>
      <c:valAx>
        <c:axId val="145531696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576814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Column1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rgbClr val="042A7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A5F-4C74-AD82-9D07AE97A8C4}"/>
              </c:ext>
            </c:extLst>
          </c:dPt>
          <c:dPt>
            <c:idx val="1"/>
            <c:bubble3D val="0"/>
            <c:spPr>
              <a:solidFill>
                <a:srgbClr val="C72676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A5F-4C74-AD82-9D07AE97A8C4}"/>
              </c:ext>
            </c:extLst>
          </c:dPt>
          <c:dPt>
            <c:idx val="2"/>
            <c:bubble3D val="0"/>
            <c:spPr>
              <a:solidFill>
                <a:srgbClr val="802CF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FA5F-4C74-AD82-9D07AE97A8C4}"/>
              </c:ext>
            </c:extLst>
          </c:dPt>
          <c:dPt>
            <c:idx val="3"/>
            <c:bubble3D val="0"/>
            <c:explosion val="25"/>
            <c:spPr>
              <a:solidFill>
                <a:srgbClr val="4870FF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FA5F-4C74-AD82-9D07AE97A8C4}"/>
              </c:ext>
            </c:extLst>
          </c:dPt>
          <c:dPt>
            <c:idx val="4"/>
            <c:bubble3D val="0"/>
            <c:spPr>
              <a:solidFill>
                <a:schemeClr val="bg1">
                  <a:lumMod val="6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FA5F-4C74-AD82-9D07AE97A8C4}"/>
              </c:ext>
            </c:extLst>
          </c:dPt>
          <c:dLbls>
            <c:delete val="1"/>
          </c:dLbls>
          <c:cat>
            <c:strRef>
              <c:f>Sheet1!$A$2:$A$6</c:f>
              <c:strCache>
                <c:ptCount val="5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FA5F-4C74-AD82-9D07AE97A8C4}"/>
            </c:ext>
          </c:extLst>
        </c:ser>
        <c:dLbls>
          <c:showLegendKey val="0"/>
          <c:showVal val="1"/>
          <c:showCatName val="1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42A72"/>
            </a:solidFill>
            <a:ln>
              <a:noFill/>
            </a:ln>
            <a:effectLst/>
          </c:spPr>
          <c:invertIfNegative val="0"/>
          <c:dLbls>
            <c:delete val="1"/>
          </c:dLbls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linear"/>
            <c:forward val="2"/>
            <c:dispRSqr val="0"/>
            <c:dispEq val="0"/>
          </c:trendline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5CE-4B81-8C21-65F07A4A4BB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4870FF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5CE-4B81-8C21-65F07A4A4BB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C72676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5CE-4B81-8C21-65F07A4A4BB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rgbClr val="802CF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5CE-4B81-8C21-65F07A4A4BB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rgbClr val="90919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5CE-4B81-8C21-65F07A4A4BB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457681440"/>
        <c:axId val="1455316960"/>
      </c:barChart>
      <c:catAx>
        <c:axId val="145768144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55316960"/>
        <c:crosses val="autoZero"/>
        <c:auto val="1"/>
        <c:lblAlgn val="ctr"/>
        <c:lblOffset val="100"/>
        <c:noMultiLvlLbl val="0"/>
      </c:catAx>
      <c:valAx>
        <c:axId val="145531696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45768144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5.8932582978606374E-3"/>
          <c:y val="3.9577589963782382E-3"/>
          <c:w val="0.70662841716469338"/>
          <c:h val="0.9960421687483943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M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42A7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1CB-41FB-ABE1-8CC48772E2EB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9.8000000000000007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1CB-41FB-ABE1-8CC48772E2EB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OTHER </c:v>
                </c:pt>
              </c:strCache>
            </c:strRef>
          </c:tx>
          <c:spPr>
            <a:solidFill>
              <a:srgbClr val="CE062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E062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21CB-41FB-ABE1-8CC48772E2EB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14.7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1CB-41FB-ABE1-8CC48772E2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0"/>
        <c:overlap val="100"/>
        <c:axId val="521193296"/>
        <c:axId val="521200784"/>
      </c:barChart>
      <c:catAx>
        <c:axId val="52119329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21200784"/>
        <c:crosses val="autoZero"/>
        <c:auto val="1"/>
        <c:lblAlgn val="ctr"/>
        <c:lblOffset val="100"/>
        <c:noMultiLvlLbl val="0"/>
      </c:catAx>
      <c:valAx>
        <c:axId val="521200784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5211932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1-10-22T17:33:16.761" idx="1">
    <p:pos x="7680" y="2798"/>
    <p:text>add references</p:text>
    <p:extLst>
      <p:ext uri="{C676402C-5697-4E1C-873F-D02D1690AC5C}">
        <p15:threadingInfo xmlns:p15="http://schemas.microsoft.com/office/powerpoint/2012/main" timeZoneBias="-60"/>
      </p:ext>
    </p:extLst>
  </p:cm>
</p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CEA53017-BF5B-4246-9433-FA753EEDBDE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52B3354-69F8-4A8B-99A8-E6A02C283F93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AA3712A-35F3-4715-9530-57360CBA51E5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F930297-2728-42D9-994D-D40EB27B3D01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D8D7415-F686-4287-864E-91ED6200DA4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D5F1DC-EE28-4B40-9C2A-DC96D224BC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1543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FDA2C5C-A508-4D1C-A721-6464F925662E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7664805-EE7F-4BB0-B186-5554D04561F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429931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70218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138693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635025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PARAD+ is our discrimination algorithm, available in the slow VT and VT zones,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out-of-the box settings, it is shipped as it is displayed here. When a majority of tachycardia 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intervals are detected, the device analyses the stability of the R to R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intervals. If they are unstable, the device gives the diagnosis of atrial fibrillation. If the R to R intervals are stable, it </a:t>
            </a:r>
            <a:r>
              <a:rPr lang="en-US" sz="1200" b="0" strike="noStrike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goes further and looks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if atrial waves are associated to the stable ventricular intervals, by checking if there is a stable AV conduction. If it cannot find any AV stable conduction, it applies the AF detect criterion to discriminate dissociated VTs from </a:t>
            </a:r>
            <a:r>
              <a:rPr lang="en-US" sz="1200" b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aFib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with fast conduction to the ventricles. This is the AF detect criterion, which corresponds to the search of longer cycles. If it detects a long cycle, the diagnosis is atrial fibrillation, if it does not, the diagnosis is VT and therapy may be applied according to your programming. If the device finds</a:t>
            </a:r>
            <a:r>
              <a:rPr lang="en-US" sz="1200" b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stable AV conduction, it means that P-waves are associated to the R-waves, so it goes further in the analysis to determine the level of AV association. 2 to 1, 3 to 1 means atrial flutter. If the AV association is 1:1 then it will  look at the onset in order to be able to discriminate the VT with 1 to 1 retrograde conduction to the atria. Progressive onset classifies the sinus tachycardia. Sudden onset, the device checks for the chamber of origin of this sudden onset: in the atria, the diagnosis is atri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al tachycardia, in the ventricles: the diagnosis is ventricular tachycardia, with 1 to 1 retrograde conduction and therapy may be applied according to your programming. 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the PARAD+ tree, 2 branches can decide</a:t>
            </a:r>
            <a:r>
              <a:rPr lang="en-US" sz="1200" strike="dblStrike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for VTs: the dissociated VT and the VT with 1 to 1 retrograde conduction to the atria.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66615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723143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</a:t>
            </a:r>
            <a:r>
              <a:rPr lang="en-US" sz="1200" b="0" i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CRT system is made by the </a:t>
            </a:r>
            <a:r>
              <a:rPr lang="en-US" sz="1200" b="0" i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sensor embedded in the </a:t>
            </a:r>
            <a:r>
              <a:rPr lang="en-US" sz="1200" b="0" i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SonRtip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atrial lead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and by the </a:t>
            </a:r>
            <a:r>
              <a:rPr lang="en-US" sz="1200" b="0" i="0" kern="1200" baseline="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algorithm embedded in MicroPort CRM </a:t>
            </a:r>
            <a:r>
              <a:rPr lang="en-US" sz="1200" b="0" i="0" kern="1200" baseline="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CRT-D devices.</a:t>
            </a:r>
          </a:p>
          <a:p>
            <a:pPr marL="178587" marR="0" lvl="0" indent="-178587" algn="just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</a:t>
            </a:r>
            <a:r>
              <a:rPr lang="en-US" sz="1200" b="0" i="0" kern="1200" baseline="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sensor continuously measures the contractility of the heart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allowing for automatic optimization of AV and VV intervals. Optimization is performed on a weekly basis both at rest and during exercise.</a:t>
            </a:r>
            <a:endParaRPr kumimoji="0" lang="en-US" sz="1200" b="0" i="0" u="none" kern="1200" cap="none" spc="0" normalizeH="0" baseline="3000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181436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8587" marR="0" lvl="0" indent="-178587" algn="just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dirty="0"/>
              <a:t>The </a:t>
            </a:r>
            <a:r>
              <a:rPr lang="en-US" dirty="0" err="1"/>
              <a:t>SonRtip</a:t>
            </a:r>
            <a:r>
              <a:rPr lang="en-US" dirty="0"/>
              <a:t> lead functions as </a:t>
            </a:r>
            <a:r>
              <a:rPr lang="en-US" sz="1200" dirty="0">
                <a:solidFill>
                  <a:srgbClr val="C00000"/>
                </a:solidFill>
                <a:cs typeface="Arial Narrow"/>
              </a:rPr>
              <a:t>a standard atrial lead and also measures the ventricular</a:t>
            </a:r>
            <a:r>
              <a:rPr lang="en-US" sz="1200" baseline="0" dirty="0">
                <a:solidFill>
                  <a:srgbClr val="C00000"/>
                </a:solidFill>
                <a:cs typeface="Arial Narrow"/>
              </a:rPr>
              <a:t> </a:t>
            </a:r>
            <a:r>
              <a:rPr lang="en-US" sz="1200" dirty="0">
                <a:solidFill>
                  <a:srgbClr val="C00000"/>
                </a:solidFill>
                <a:cs typeface="Arial Narrow"/>
              </a:rPr>
              <a:t>myocardium vibrations during the </a:t>
            </a:r>
            <a:r>
              <a:rPr lang="en-US" sz="1200" dirty="0" err="1">
                <a:solidFill>
                  <a:srgbClr val="C00000"/>
                </a:solidFill>
                <a:cs typeface="Arial Narrow"/>
              </a:rPr>
              <a:t>isovolumetric</a:t>
            </a:r>
            <a:r>
              <a:rPr lang="en-US" sz="1200" dirty="0">
                <a:solidFill>
                  <a:srgbClr val="C00000"/>
                </a:solidFill>
                <a:cs typeface="Arial Narrow"/>
              </a:rPr>
              <a:t> phase of the ventricular contraction.</a:t>
            </a:r>
          </a:p>
          <a:p>
            <a:pPr marL="178587" marR="0" lvl="0" indent="-178587" algn="just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technology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is at the tip: h</a:t>
            </a:r>
            <a:r>
              <a:rPr lang="en-US" sz="1200" b="0" i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ere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you can see the </a:t>
            </a:r>
            <a:r>
              <a:rPr lang="en-US" sz="1200" b="0" i="0" kern="1200" baseline="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SonRtip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atrial lead, the </a:t>
            </a:r>
            <a:r>
              <a:rPr lang="en-US" sz="1200" b="0" i="0" kern="1200" baseline="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SonR</a:t>
            </a: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sensor is embedded at the tip of the lead. It </a:t>
            </a:r>
            <a:r>
              <a:rPr lang="en-US" b="0" dirty="0">
                <a:solidFill>
                  <a:srgbClr val="3E3E44"/>
                </a:solidFill>
                <a:cs typeface="Calibri" pitchFamily="34" charset="0"/>
              </a:rPr>
              <a:t>consists of a </a:t>
            </a:r>
            <a:r>
              <a:rPr lang="en-US" b="0" kern="0" dirty="0">
                <a:solidFill>
                  <a:schemeClr val="tx2"/>
                </a:solidFill>
                <a:cs typeface="Arial Narrow"/>
              </a:rPr>
              <a:t>micro-accelerometer</a:t>
            </a:r>
            <a:r>
              <a:rPr lang="en-US" b="0" dirty="0">
                <a:solidFill>
                  <a:srgbClr val="3E3E44"/>
                </a:solidFill>
                <a:cs typeface="Calibri" pitchFamily="34" charset="0"/>
              </a:rPr>
              <a:t> which measures the vibrations generated by the myocardium during cardiac contractions.</a:t>
            </a:r>
            <a:endParaRPr lang="en-US" sz="1200" dirty="0">
              <a:solidFill>
                <a:srgbClr val="3E3E44"/>
              </a:solidFill>
              <a:cs typeface="Calibri" pitchFamily="34" charset="0"/>
            </a:endParaRPr>
          </a:p>
          <a:p>
            <a:r>
              <a:rPr lang="en-US" sz="1200" dirty="0">
                <a:solidFill>
                  <a:schemeClr val="tx2"/>
                </a:solidFill>
                <a:cs typeface="Arial Narrow"/>
              </a:rPr>
              <a:t>The amplitude of the </a:t>
            </a:r>
            <a:r>
              <a:rPr lang="en-US" sz="1200" dirty="0" err="1">
                <a:solidFill>
                  <a:schemeClr val="tx2"/>
                </a:solidFill>
                <a:cs typeface="Arial Narrow"/>
              </a:rPr>
              <a:t>SonR</a:t>
            </a:r>
            <a:r>
              <a:rPr lang="en-US" sz="1200" dirty="0">
                <a:solidFill>
                  <a:schemeClr val="tx2"/>
                </a:solidFill>
                <a:cs typeface="Arial Narrow"/>
              </a:rPr>
              <a:t> signal is correlated with LV </a:t>
            </a:r>
            <a:r>
              <a:rPr lang="en-US" sz="1200" dirty="0" err="1">
                <a:solidFill>
                  <a:schemeClr val="tx2"/>
                </a:solidFill>
                <a:cs typeface="Arial Narrow"/>
              </a:rPr>
              <a:t>dP</a:t>
            </a:r>
            <a:r>
              <a:rPr lang="en-US" sz="1200" dirty="0">
                <a:solidFill>
                  <a:schemeClr val="tx2"/>
                </a:solidFill>
                <a:cs typeface="Arial Narrow"/>
              </a:rPr>
              <a:t>/</a:t>
            </a:r>
            <a:r>
              <a:rPr lang="en-US" sz="1200" dirty="0" err="1">
                <a:solidFill>
                  <a:schemeClr val="tx2"/>
                </a:solidFill>
                <a:cs typeface="Arial Narrow"/>
              </a:rPr>
              <a:t>dt</a:t>
            </a:r>
            <a:r>
              <a:rPr lang="en-US" sz="1200" baseline="-25000" dirty="0" err="1">
                <a:solidFill>
                  <a:schemeClr val="tx2"/>
                </a:solidFill>
                <a:cs typeface="Arial Narrow"/>
              </a:rPr>
              <a:t>max</a:t>
            </a:r>
            <a:endParaRPr lang="en-US" sz="1200" baseline="-25000" dirty="0">
              <a:solidFill>
                <a:schemeClr val="tx2"/>
              </a:solidFill>
              <a:cs typeface="Arial Narrow"/>
            </a:endParaRPr>
          </a:p>
          <a:p>
            <a:pPr algn="l">
              <a:spcBef>
                <a:spcPts val="0"/>
              </a:spcBef>
              <a:spcAft>
                <a:spcPts val="600"/>
              </a:spcAft>
            </a:pPr>
            <a:endParaRPr lang="en-US" sz="1200" b="0" kern="1200" cap="none" baseline="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l">
              <a:spcBef>
                <a:spcPts val="0"/>
              </a:spcBef>
              <a:spcAft>
                <a:spcPts val="600"/>
              </a:spcAft>
            </a:pPr>
            <a:r>
              <a:rPr lang="en-US" sz="1200" b="0" kern="1200" cap="none" baseline="0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SonRtip</a:t>
            </a:r>
            <a:r>
              <a:rPr lang="en-US" sz="1200" b="0" kern="1200" cap="none" baseline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connects </a:t>
            </a:r>
            <a:r>
              <a:rPr lang="en-US" sz="1200" b="0" kern="1200" cap="none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 </a:t>
            </a:r>
            <a:r>
              <a:rPr lang="en-US" sz="1200" b="0" kern="1200" cap="none" dirty="0" err="1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SonR</a:t>
            </a:r>
            <a:r>
              <a:rPr lang="en-US" sz="1200" b="0" kern="1200" cap="none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CRT-D system to measure real-time contractility and automatically optimizes timings at rest and at exercise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488497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485075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>
                <a:solidFill>
                  <a:schemeClr val="accent1"/>
                </a:solidFill>
              </a:rPr>
              <a:t>Kolb C., et al. Reduced risk for inappropriate implantable cardioverter-defibrillator shocks with dual-chamber therapy compared with single-chamber therapy: results of the randomized OPTION study. JACC Heart Fail. 2014; 2(6):611-9.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>
                <a:solidFill>
                  <a:schemeClr val="accent1"/>
                </a:solidFill>
              </a:rPr>
              <a:t>Ruiz-</a:t>
            </a:r>
            <a:r>
              <a:rPr lang="en-US" sz="800" dirty="0" err="1">
                <a:solidFill>
                  <a:schemeClr val="accent1"/>
                </a:solidFill>
              </a:rPr>
              <a:t>Granell</a:t>
            </a:r>
            <a:r>
              <a:rPr lang="en-US" sz="800" dirty="0">
                <a:solidFill>
                  <a:schemeClr val="accent1"/>
                </a:solidFill>
              </a:rPr>
              <a:t> R, </a:t>
            </a:r>
            <a:r>
              <a:rPr lang="en-US" sz="800" dirty="0" err="1">
                <a:solidFill>
                  <a:schemeClr val="accent1"/>
                </a:solidFill>
              </a:rPr>
              <a:t>Dovellini</a:t>
            </a:r>
            <a:r>
              <a:rPr lang="en-US" sz="800" dirty="0">
                <a:solidFill>
                  <a:schemeClr val="accent1"/>
                </a:solidFill>
              </a:rPr>
              <a:t> EV, </a:t>
            </a:r>
            <a:r>
              <a:rPr lang="en-US" sz="800" dirty="0" err="1">
                <a:solidFill>
                  <a:schemeClr val="accent1"/>
                </a:solidFill>
              </a:rPr>
              <a:t>Dompnier</a:t>
            </a:r>
            <a:r>
              <a:rPr lang="en-US" sz="800" dirty="0">
                <a:solidFill>
                  <a:schemeClr val="accent1"/>
                </a:solidFill>
              </a:rPr>
              <a:t> A, </a:t>
            </a:r>
            <a:r>
              <a:rPr lang="en-US" sz="800" dirty="0" err="1">
                <a:solidFill>
                  <a:schemeClr val="accent1"/>
                </a:solidFill>
              </a:rPr>
              <a:t>Khalighi</a:t>
            </a:r>
            <a:r>
              <a:rPr lang="en-US" sz="800" dirty="0">
                <a:solidFill>
                  <a:schemeClr val="accent1"/>
                </a:solidFill>
              </a:rPr>
              <a:t> K, </a:t>
            </a:r>
            <a:r>
              <a:rPr lang="en-US" sz="800" dirty="0" err="1">
                <a:solidFill>
                  <a:schemeClr val="accent1"/>
                </a:solidFill>
              </a:rPr>
              <a:t>García</a:t>
            </a:r>
            <a:r>
              <a:rPr lang="en-US" sz="800" dirty="0">
                <a:solidFill>
                  <a:schemeClr val="accent1"/>
                </a:solidFill>
              </a:rPr>
              <a:t>-Campo E, Olivier A, </a:t>
            </a:r>
            <a:r>
              <a:rPr lang="en-US" sz="800" dirty="0" err="1">
                <a:solidFill>
                  <a:schemeClr val="accent1"/>
                </a:solidFill>
              </a:rPr>
              <a:t>Barcelo</a:t>
            </a:r>
            <a:r>
              <a:rPr lang="en-US" sz="800" dirty="0">
                <a:solidFill>
                  <a:schemeClr val="accent1"/>
                </a:solidFill>
              </a:rPr>
              <a:t> A, Ritter P. Algorithm-based reduction of inappropriate defibrillator shock: Results of the Inappropriate Shock Reduction </a:t>
            </a:r>
            <a:r>
              <a:rPr lang="en-US" sz="800" dirty="0" err="1">
                <a:solidFill>
                  <a:schemeClr val="accent1"/>
                </a:solidFill>
              </a:rPr>
              <a:t>wIth</a:t>
            </a:r>
            <a:r>
              <a:rPr lang="en-US" sz="800" dirty="0">
                <a:solidFill>
                  <a:schemeClr val="accent1"/>
                </a:solidFill>
              </a:rPr>
              <a:t> PARAD+ Rhythm </a:t>
            </a:r>
            <a:r>
              <a:rPr lang="en-US" sz="800" dirty="0" err="1">
                <a:solidFill>
                  <a:schemeClr val="accent1"/>
                </a:solidFill>
              </a:rPr>
              <a:t>DiScrimination</a:t>
            </a:r>
            <a:r>
              <a:rPr lang="en-US" sz="800" dirty="0">
                <a:solidFill>
                  <a:schemeClr val="accent1"/>
                </a:solidFill>
              </a:rPr>
              <a:t>-Implantable Cardioverter Defibrillator Study. Heart Rhythm. 2019 Sep;16(9):1429-1435.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 err="1">
                <a:solidFill>
                  <a:schemeClr val="accent1"/>
                </a:solidFill>
              </a:rPr>
              <a:t>Brugada</a:t>
            </a:r>
            <a:r>
              <a:rPr lang="en-US" sz="800" dirty="0">
                <a:solidFill>
                  <a:schemeClr val="accent1"/>
                </a:solidFill>
              </a:rPr>
              <a:t> J., et al. Contractility sensor-guided optimization of cardiac resynchronization therapy: results from the RESPOND-CRT trial. Eur. Heart J 2017; 38(10):730-8. 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 err="1">
                <a:solidFill>
                  <a:schemeClr val="accent1"/>
                </a:solidFill>
              </a:rPr>
              <a:t>Ellenbogen</a:t>
            </a:r>
            <a:r>
              <a:rPr lang="en-US" sz="800" dirty="0">
                <a:solidFill>
                  <a:schemeClr val="accent1"/>
                </a:solidFill>
              </a:rPr>
              <a:t> KA, Gold MR, Meyer TE, et al. Primary results from the </a:t>
            </a:r>
            <a:r>
              <a:rPr lang="en-US" sz="800" dirty="0" err="1">
                <a:solidFill>
                  <a:schemeClr val="accent1"/>
                </a:solidFill>
              </a:rPr>
              <a:t>SmartDelay</a:t>
            </a:r>
            <a:r>
              <a:rPr lang="en-US" sz="800" dirty="0">
                <a:solidFill>
                  <a:schemeClr val="accent1"/>
                </a:solidFill>
              </a:rPr>
              <a:t> determined AV optimization: a comparison to other AV delay methods used in cardiac resynchronization therapy (SMART-AV) trial: a randomized trial comparing empirical, echocardiography-guided, and algorithmic atrioventricular delay programming in cardiac resynchronization therapy. Circulation. 2010;122:2260–2268. 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>
                <a:solidFill>
                  <a:schemeClr val="accent1"/>
                </a:solidFill>
              </a:rPr>
              <a:t>Abraham WT, Gras D, Yu CM, </a:t>
            </a:r>
            <a:r>
              <a:rPr lang="en-US" sz="800" dirty="0" err="1">
                <a:solidFill>
                  <a:schemeClr val="accent1"/>
                </a:solidFill>
              </a:rPr>
              <a:t>Guzzo</a:t>
            </a:r>
            <a:r>
              <a:rPr lang="en-US" sz="800" dirty="0">
                <a:solidFill>
                  <a:schemeClr val="accent1"/>
                </a:solidFill>
              </a:rPr>
              <a:t> L, Gupta MS; FREEDOM Steering Committee. Rationale and design of a randomized clinical trial to assess the safety and efficacy of frequent optimization of cardiac resynchronization therapy: the Frequent Optimization Study Using the </a:t>
            </a:r>
            <a:r>
              <a:rPr lang="en-US" sz="800" dirty="0" err="1">
                <a:solidFill>
                  <a:schemeClr val="accent1"/>
                </a:solidFill>
              </a:rPr>
              <a:t>QuickOpt</a:t>
            </a:r>
            <a:r>
              <a:rPr lang="en-US" sz="800" dirty="0">
                <a:solidFill>
                  <a:schemeClr val="accent1"/>
                </a:solidFill>
              </a:rPr>
              <a:t> Method (FREEDOM) trial. Am Heart J. 2010;159(6):944-948.e1.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>
                <a:solidFill>
                  <a:schemeClr val="accent1"/>
                </a:solidFill>
              </a:rPr>
              <a:t>Martin DO, Lemke B, </a:t>
            </a:r>
            <a:r>
              <a:rPr lang="en-US" sz="800" dirty="0" err="1">
                <a:solidFill>
                  <a:schemeClr val="accent1"/>
                </a:solidFill>
              </a:rPr>
              <a:t>Birnie</a:t>
            </a:r>
            <a:r>
              <a:rPr lang="en-US" sz="800" dirty="0">
                <a:solidFill>
                  <a:schemeClr val="accent1"/>
                </a:solidFill>
              </a:rPr>
              <a:t> D, et al. Investigation of a novel algorithm for synchronized left-ventricular pacing and ambulatory optimization of cardiac resynchronization therapy: results of the adaptive CRT trial. Heart Rhythm. 2012;9(11):1807-1814.</a:t>
            </a:r>
          </a:p>
          <a:p>
            <a:pPr marL="228600" marR="0" lvl="0" indent="-2286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lang="en-US" sz="800" dirty="0">
                <a:solidFill>
                  <a:schemeClr val="accent1"/>
                </a:solidFill>
              </a:rPr>
              <a:t>Brady Tachy Overlap Tech corner RE06200063A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800" dirty="0">
              <a:solidFill>
                <a:schemeClr val="accent1"/>
              </a:solidFill>
            </a:endParaRP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F70B80E-8C89-434F-A864-5F962619BD3D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996796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s-419" dirty="0" err="1"/>
              <a:t>You</a:t>
            </a:r>
            <a:r>
              <a:rPr lang="es-419" baseline="0" dirty="0"/>
              <a:t> can </a:t>
            </a:r>
            <a:r>
              <a:rPr lang="es-419" baseline="0" dirty="0" err="1"/>
              <a:t>find</a:t>
            </a:r>
            <a:r>
              <a:rPr lang="es-419" baseline="0" dirty="0"/>
              <a:t> </a:t>
            </a:r>
            <a:r>
              <a:rPr lang="es-419" baseline="0" dirty="0" err="1"/>
              <a:t>all</a:t>
            </a:r>
            <a:r>
              <a:rPr lang="es-419" baseline="0" dirty="0"/>
              <a:t> </a:t>
            </a:r>
            <a:r>
              <a:rPr lang="es-419" baseline="0" dirty="0" err="1"/>
              <a:t>these</a:t>
            </a:r>
            <a:r>
              <a:rPr lang="es-419" baseline="0" dirty="0"/>
              <a:t> </a:t>
            </a:r>
            <a:r>
              <a:rPr lang="es-419" baseline="0" dirty="0" err="1"/>
              <a:t>features</a:t>
            </a:r>
            <a:r>
              <a:rPr lang="es-419" baseline="0" dirty="0"/>
              <a:t> </a:t>
            </a:r>
            <a:r>
              <a:rPr lang="es-419" baseline="0" dirty="0" err="1"/>
              <a:t>on</a:t>
            </a:r>
            <a:r>
              <a:rPr lang="es-419" baseline="0" dirty="0"/>
              <a:t> </a:t>
            </a:r>
            <a:r>
              <a:rPr lang="es-419" baseline="0" dirty="0" err="1"/>
              <a:t>our</a:t>
            </a:r>
            <a:r>
              <a:rPr lang="es-419" baseline="0" dirty="0"/>
              <a:t> microport.com </a:t>
            </a:r>
            <a:r>
              <a:rPr lang="es-419" baseline="0" dirty="0" err="1"/>
              <a:t>website</a:t>
            </a:r>
            <a:r>
              <a:rPr lang="es-419" baseline="0" dirty="0"/>
              <a:t>, more </a:t>
            </a:r>
            <a:r>
              <a:rPr lang="es-419" baseline="0" dirty="0" err="1"/>
              <a:t>specically</a:t>
            </a:r>
            <a:r>
              <a:rPr lang="es-419" baseline="0" dirty="0"/>
              <a:t> in </a:t>
            </a:r>
            <a:r>
              <a:rPr lang="es-419" baseline="0" dirty="0" err="1"/>
              <a:t>the</a:t>
            </a:r>
            <a:r>
              <a:rPr lang="es-419" baseline="0" dirty="0"/>
              <a:t> </a:t>
            </a:r>
            <a:r>
              <a:rPr lang="es-419" baseline="0" dirty="0" err="1"/>
              <a:t>Cardiac</a:t>
            </a:r>
            <a:r>
              <a:rPr lang="es-419" baseline="0" dirty="0"/>
              <a:t> </a:t>
            </a:r>
            <a:r>
              <a:rPr lang="es-419" baseline="0" dirty="0" err="1"/>
              <a:t>Rhythm</a:t>
            </a:r>
            <a:r>
              <a:rPr lang="es-419" baseline="0" dirty="0"/>
              <a:t> Management </a:t>
            </a:r>
            <a:r>
              <a:rPr lang="es-419" baseline="0" dirty="0" err="1"/>
              <a:t>section</a:t>
            </a:r>
            <a:r>
              <a:rPr lang="es-419" baseline="0" dirty="0"/>
              <a:t>, </a:t>
            </a:r>
            <a:r>
              <a:rPr lang="es-419" baseline="0" dirty="0" err="1"/>
              <a:t>you</a:t>
            </a:r>
            <a:r>
              <a:rPr lang="es-419" baseline="0" dirty="0"/>
              <a:t> can </a:t>
            </a:r>
            <a:r>
              <a:rPr lang="es-419" baseline="0" dirty="0" err="1"/>
              <a:t>click</a:t>
            </a:r>
            <a:r>
              <a:rPr lang="es-419" baseline="0" dirty="0"/>
              <a:t> </a:t>
            </a:r>
            <a:r>
              <a:rPr lang="es-419" baseline="0" dirty="0" err="1"/>
              <a:t>here</a:t>
            </a:r>
            <a:r>
              <a:rPr lang="es-419" baseline="0" dirty="0"/>
              <a:t> to </a:t>
            </a:r>
            <a:r>
              <a:rPr lang="es-419" baseline="0" dirty="0" err="1"/>
              <a:t>know</a:t>
            </a:r>
            <a:r>
              <a:rPr lang="es-419" baseline="0" dirty="0"/>
              <a:t> more and </a:t>
            </a:r>
            <a:r>
              <a:rPr lang="es-419" baseline="0" dirty="0" err="1"/>
              <a:t>you</a:t>
            </a:r>
            <a:r>
              <a:rPr lang="es-419" baseline="0" dirty="0"/>
              <a:t> can </a:t>
            </a:r>
            <a:r>
              <a:rPr lang="es-419" baseline="0" dirty="0" err="1"/>
              <a:t>find</a:t>
            </a:r>
            <a:r>
              <a:rPr lang="es-419" baseline="0" dirty="0"/>
              <a:t> </a:t>
            </a:r>
            <a:r>
              <a:rPr lang="es-419" baseline="0" dirty="0" err="1"/>
              <a:t>each</a:t>
            </a:r>
            <a:r>
              <a:rPr lang="es-419" baseline="0" dirty="0"/>
              <a:t> </a:t>
            </a:r>
            <a:r>
              <a:rPr lang="es-419" baseline="0" dirty="0" err="1"/>
              <a:t>feature</a:t>
            </a:r>
            <a:r>
              <a:rPr lang="es-419" baseline="0" dirty="0"/>
              <a:t> and </a:t>
            </a:r>
            <a:r>
              <a:rPr lang="es-419" baseline="0" dirty="0" err="1"/>
              <a:t>its</a:t>
            </a:r>
            <a:r>
              <a:rPr lang="es-419" baseline="0" dirty="0"/>
              <a:t> </a:t>
            </a:r>
            <a:r>
              <a:rPr lang="es-419" baseline="0" dirty="0" err="1"/>
              <a:t>pdf</a:t>
            </a:r>
            <a:r>
              <a:rPr lang="es-419" baseline="0" dirty="0"/>
              <a:t> file.</a:t>
            </a:r>
            <a:endParaRPr lang="es-419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925475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419" dirty="0" err="1"/>
              <a:t>We</a:t>
            </a:r>
            <a:r>
              <a:rPr lang="es-419" dirty="0"/>
              <a:t> </a:t>
            </a:r>
            <a:r>
              <a:rPr lang="es-419" dirty="0" err="1"/>
              <a:t>have</a:t>
            </a:r>
            <a:r>
              <a:rPr lang="es-419" dirty="0"/>
              <a:t> </a:t>
            </a:r>
            <a:r>
              <a:rPr lang="es-419" dirty="0" err="1"/>
              <a:t>also</a:t>
            </a:r>
            <a:r>
              <a:rPr lang="es-419" dirty="0"/>
              <a:t> </a:t>
            </a:r>
            <a:r>
              <a:rPr lang="es-419" dirty="0" err="1"/>
              <a:t>developed</a:t>
            </a:r>
            <a:r>
              <a:rPr lang="es-419" dirty="0"/>
              <a:t> in </a:t>
            </a:r>
            <a:r>
              <a:rPr lang="es-419" dirty="0" err="1"/>
              <a:t>collaboration</a:t>
            </a:r>
            <a:r>
              <a:rPr lang="es-419" dirty="0"/>
              <a:t> </a:t>
            </a:r>
            <a:r>
              <a:rPr lang="es-419" dirty="0" err="1"/>
              <a:t>with</a:t>
            </a:r>
            <a:r>
              <a:rPr lang="es-419" dirty="0"/>
              <a:t> </a:t>
            </a:r>
            <a:r>
              <a:rPr lang="es-419" dirty="0" err="1"/>
              <a:t>Stimuprat</a:t>
            </a:r>
            <a:r>
              <a:rPr lang="es-419" dirty="0"/>
              <a:t> </a:t>
            </a:r>
            <a:r>
              <a:rPr lang="es-419" dirty="0" err="1"/>
              <a:t>edition</a:t>
            </a:r>
            <a:r>
              <a:rPr lang="es-419" dirty="0"/>
              <a:t> </a:t>
            </a:r>
            <a:r>
              <a:rPr lang="es-419" dirty="0" err="1"/>
              <a:t>the</a:t>
            </a:r>
            <a:r>
              <a:rPr lang="es-419" baseline="0" dirty="0"/>
              <a:t> </a:t>
            </a:r>
            <a:r>
              <a:rPr lang="es-419" baseline="0" dirty="0" err="1"/>
              <a:t>website</a:t>
            </a:r>
            <a:r>
              <a:rPr lang="es-419" baseline="0" dirty="0"/>
              <a:t> microportacademycrm.com </a:t>
            </a:r>
            <a:r>
              <a:rPr lang="es-419" baseline="0" dirty="0" err="1"/>
              <a:t>when</a:t>
            </a:r>
            <a:r>
              <a:rPr lang="es-419" baseline="0" dirty="0"/>
              <a:t> </a:t>
            </a:r>
            <a:r>
              <a:rPr lang="es-419" baseline="0" dirty="0" err="1"/>
              <a:t>you</a:t>
            </a:r>
            <a:r>
              <a:rPr lang="es-419" baseline="0" dirty="0"/>
              <a:t> can </a:t>
            </a:r>
            <a:r>
              <a:rPr lang="es-419" baseline="0" dirty="0" err="1"/>
              <a:t>find</a:t>
            </a:r>
            <a:r>
              <a:rPr lang="es-419" baseline="0" dirty="0"/>
              <a:t> </a:t>
            </a:r>
            <a:r>
              <a:rPr lang="es-419" baseline="0" dirty="0" err="1"/>
              <a:t>different</a:t>
            </a:r>
            <a:r>
              <a:rPr lang="es-419" baseline="0" dirty="0"/>
              <a:t> </a:t>
            </a:r>
            <a:r>
              <a:rPr lang="es-419" baseline="0" dirty="0" err="1"/>
              <a:t>education</a:t>
            </a:r>
            <a:r>
              <a:rPr lang="es-419" baseline="0" dirty="0"/>
              <a:t> </a:t>
            </a:r>
            <a:r>
              <a:rPr lang="es-419" baseline="0" dirty="0" err="1"/>
              <a:t>pathways</a:t>
            </a:r>
            <a:r>
              <a:rPr lang="es-419" baseline="0" dirty="0"/>
              <a:t> </a:t>
            </a:r>
            <a:r>
              <a:rPr lang="es-419" baseline="0" dirty="0" err="1"/>
              <a:t>on</a:t>
            </a:r>
            <a:r>
              <a:rPr lang="es-419" baseline="0" dirty="0"/>
              <a:t> ECG and </a:t>
            </a:r>
            <a:r>
              <a:rPr lang="es-419" baseline="0" dirty="0" err="1"/>
              <a:t>pacemakers</a:t>
            </a:r>
            <a:r>
              <a:rPr lang="es-419" baseline="0" dirty="0"/>
              <a:t>. </a:t>
            </a:r>
            <a:r>
              <a:rPr lang="es-419" baseline="0" dirty="0" err="1"/>
              <a:t>The</a:t>
            </a:r>
            <a:r>
              <a:rPr lang="es-419" baseline="0" dirty="0"/>
              <a:t> ICD </a:t>
            </a:r>
            <a:r>
              <a:rPr lang="es-419" baseline="0" dirty="0" err="1"/>
              <a:t>section</a:t>
            </a:r>
            <a:r>
              <a:rPr lang="es-419" baseline="0" dirty="0"/>
              <a:t> </a:t>
            </a:r>
            <a:r>
              <a:rPr lang="es-419" baseline="0" dirty="0" err="1"/>
              <a:t>is</a:t>
            </a:r>
            <a:r>
              <a:rPr lang="es-419" baseline="0" dirty="0"/>
              <a:t> </a:t>
            </a:r>
            <a:r>
              <a:rPr lang="es-419" baseline="0" dirty="0" err="1"/>
              <a:t>coming</a:t>
            </a:r>
            <a:r>
              <a:rPr lang="es-419" baseline="0" dirty="0"/>
              <a:t> </a:t>
            </a:r>
            <a:r>
              <a:rPr lang="es-419" baseline="0" dirty="0" err="1"/>
              <a:t>soon</a:t>
            </a:r>
            <a:r>
              <a:rPr lang="es-419" baseline="0" dirty="0"/>
              <a:t> </a:t>
            </a:r>
            <a:r>
              <a:rPr lang="es-419" baseline="0" dirty="0" err="1"/>
              <a:t>this</a:t>
            </a:r>
            <a:r>
              <a:rPr lang="es-419" baseline="0" dirty="0"/>
              <a:t> </a:t>
            </a:r>
            <a:r>
              <a:rPr lang="es-419" baseline="0" dirty="0" err="1"/>
              <a:t>year</a:t>
            </a:r>
            <a:r>
              <a:rPr lang="es-419" baseline="0" dirty="0"/>
              <a:t>.</a:t>
            </a:r>
          </a:p>
          <a:p>
            <a:r>
              <a:rPr lang="es-419" baseline="0" dirty="0" err="1"/>
              <a:t>The</a:t>
            </a:r>
            <a:r>
              <a:rPr lang="es-419" baseline="0" dirty="0"/>
              <a:t> </a:t>
            </a:r>
            <a:r>
              <a:rPr lang="es-419" baseline="0" dirty="0" err="1"/>
              <a:t>access</a:t>
            </a:r>
            <a:r>
              <a:rPr lang="es-419" baseline="0" dirty="0"/>
              <a:t> </a:t>
            </a:r>
            <a:r>
              <a:rPr lang="es-419" baseline="0" dirty="0" err="1"/>
              <a:t>is</a:t>
            </a:r>
            <a:r>
              <a:rPr lang="es-419" baseline="0" dirty="0"/>
              <a:t> free, </a:t>
            </a:r>
            <a:r>
              <a:rPr lang="es-419" baseline="0" dirty="0" err="1"/>
              <a:t>you</a:t>
            </a:r>
            <a:r>
              <a:rPr lang="es-419" baseline="0" dirty="0"/>
              <a:t> </a:t>
            </a:r>
            <a:r>
              <a:rPr lang="es-419" baseline="0" dirty="0" err="1"/>
              <a:t>just</a:t>
            </a:r>
            <a:r>
              <a:rPr lang="es-419" baseline="0" dirty="0"/>
              <a:t> </a:t>
            </a:r>
            <a:r>
              <a:rPr lang="es-419" baseline="0" dirty="0" err="1"/>
              <a:t>need</a:t>
            </a:r>
            <a:r>
              <a:rPr lang="es-419" baseline="0" dirty="0"/>
              <a:t> to </a:t>
            </a:r>
            <a:r>
              <a:rPr lang="es-419" baseline="0" dirty="0" err="1"/>
              <a:t>register</a:t>
            </a:r>
            <a:r>
              <a:rPr lang="es-419" baseline="0" dirty="0"/>
              <a:t> and </a:t>
            </a:r>
            <a:r>
              <a:rPr lang="es-419" baseline="0" dirty="0" err="1"/>
              <a:t>then</a:t>
            </a:r>
            <a:r>
              <a:rPr lang="es-419" baseline="0" dirty="0"/>
              <a:t> </a:t>
            </a:r>
            <a:r>
              <a:rPr lang="es-419" baseline="0" dirty="0" err="1"/>
              <a:t>go</a:t>
            </a:r>
            <a:r>
              <a:rPr lang="es-419" baseline="0" dirty="0"/>
              <a:t> at </a:t>
            </a:r>
            <a:r>
              <a:rPr lang="es-419" baseline="0" dirty="0" err="1"/>
              <a:t>your</a:t>
            </a:r>
            <a:r>
              <a:rPr lang="es-419" baseline="0" dirty="0"/>
              <a:t> </a:t>
            </a:r>
            <a:r>
              <a:rPr lang="es-419" baseline="0" dirty="0" err="1"/>
              <a:t>own</a:t>
            </a:r>
            <a:r>
              <a:rPr lang="es-419" baseline="0" dirty="0"/>
              <a:t> </a:t>
            </a:r>
            <a:r>
              <a:rPr lang="es-419" baseline="0" dirty="0" err="1"/>
              <a:t>Rhythm</a:t>
            </a:r>
            <a:r>
              <a:rPr lang="es-419" baseline="0" dirty="0"/>
              <a:t> </a:t>
            </a:r>
            <a:r>
              <a:rPr lang="es-419" baseline="0" dirty="0" err="1"/>
              <a:t>through</a:t>
            </a:r>
            <a:r>
              <a:rPr lang="es-419" baseline="0" dirty="0"/>
              <a:t> </a:t>
            </a:r>
            <a:r>
              <a:rPr lang="es-419" baseline="0" dirty="0" err="1"/>
              <a:t>the</a:t>
            </a:r>
            <a:r>
              <a:rPr lang="es-419" baseline="0" dirty="0"/>
              <a:t> </a:t>
            </a:r>
            <a:r>
              <a:rPr lang="es-419" baseline="0" dirty="0" err="1"/>
              <a:t>different</a:t>
            </a:r>
            <a:r>
              <a:rPr lang="es-419" baseline="0" dirty="0"/>
              <a:t> </a:t>
            </a:r>
            <a:r>
              <a:rPr lang="es-419" baseline="0" dirty="0" err="1"/>
              <a:t>chapters</a:t>
            </a:r>
            <a:r>
              <a:rPr lang="es-419" baseline="0" dirty="0"/>
              <a:t> and </a:t>
            </a:r>
            <a:r>
              <a:rPr lang="es-419" baseline="0" dirty="0" err="1"/>
              <a:t>different</a:t>
            </a:r>
            <a:r>
              <a:rPr lang="es-419" baseline="0" dirty="0"/>
              <a:t> cases, </a:t>
            </a:r>
            <a:r>
              <a:rPr lang="es-419" baseline="0" dirty="0" err="1"/>
              <a:t>scenarii</a:t>
            </a:r>
            <a:r>
              <a:rPr lang="es-419" baseline="0" dirty="0"/>
              <a:t>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50520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264858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9235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F70B80E-8C89-434F-A864-5F962619BD3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013799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88767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s-419" dirty="0"/>
              <a:t>Alizea and </a:t>
            </a:r>
            <a:r>
              <a:rPr lang="es-419" dirty="0" err="1"/>
              <a:t>Borea</a:t>
            </a:r>
            <a:r>
              <a:rPr lang="es-419" dirty="0"/>
              <a:t> </a:t>
            </a:r>
            <a:r>
              <a:rPr lang="es-419" dirty="0" err="1"/>
              <a:t>pacemakers</a:t>
            </a:r>
            <a:r>
              <a:rPr lang="es-419" baseline="0" dirty="0"/>
              <a:t> can </a:t>
            </a:r>
            <a:r>
              <a:rPr lang="es-419" baseline="0" dirty="0" err="1"/>
              <a:t>connect</a:t>
            </a:r>
            <a:r>
              <a:rPr lang="es-419" baseline="0" dirty="0"/>
              <a:t> to </a:t>
            </a:r>
            <a:r>
              <a:rPr lang="es-419" baseline="0" dirty="0" err="1"/>
              <a:t>our</a:t>
            </a:r>
            <a:r>
              <a:rPr lang="es-419" baseline="0" dirty="0"/>
              <a:t> new </a:t>
            </a:r>
            <a:r>
              <a:rPr lang="es-419" baseline="0" dirty="0" err="1"/>
              <a:t>remote</a:t>
            </a:r>
            <a:r>
              <a:rPr lang="es-419" baseline="0" dirty="0"/>
              <a:t> </a:t>
            </a:r>
            <a:r>
              <a:rPr lang="es-419" baseline="0" dirty="0" err="1"/>
              <a:t>monitoring</a:t>
            </a:r>
            <a:r>
              <a:rPr lang="es-419" baseline="0" dirty="0"/>
              <a:t> </a:t>
            </a:r>
            <a:r>
              <a:rPr lang="es-419" baseline="0" dirty="0" err="1"/>
              <a:t>device</a:t>
            </a:r>
            <a:r>
              <a:rPr lang="es-419" baseline="0" dirty="0"/>
              <a:t>: SmartView </a:t>
            </a:r>
            <a:r>
              <a:rPr lang="es-419" baseline="0" dirty="0" err="1"/>
              <a:t>Connect</a:t>
            </a:r>
            <a:r>
              <a:rPr lang="es-419" baseline="0" dirty="0"/>
              <a:t>.</a:t>
            </a:r>
          </a:p>
          <a:p>
            <a:r>
              <a:rPr lang="en-GB" sz="1600" dirty="0" err="1"/>
              <a:t>Smartview</a:t>
            </a:r>
            <a:r>
              <a:rPr lang="en-GB" sz="1600" dirty="0"/>
              <a:t> Connect™ is an innovative Bluetooth remote monitoring system, </a:t>
            </a:r>
            <a:r>
              <a:rPr lang="es-419" sz="1600" baseline="0" dirty="0"/>
              <a:t>a </a:t>
            </a:r>
            <a:r>
              <a:rPr lang="es-419" sz="1600" baseline="0" dirty="0" err="1"/>
              <a:t>smartphone</a:t>
            </a:r>
            <a:r>
              <a:rPr lang="es-419" sz="1600" baseline="0" dirty="0"/>
              <a:t>, placed at </a:t>
            </a:r>
            <a:r>
              <a:rPr lang="es-419" sz="1600" baseline="0" dirty="0" err="1"/>
              <a:t>the</a:t>
            </a:r>
            <a:r>
              <a:rPr lang="es-419" sz="1600" baseline="0" dirty="0"/>
              <a:t> </a:t>
            </a:r>
            <a:r>
              <a:rPr lang="es-419" sz="1600" baseline="0" dirty="0" err="1"/>
              <a:t>Patient’s</a:t>
            </a:r>
            <a:r>
              <a:rPr lang="es-419" sz="1600" baseline="0" dirty="0"/>
              <a:t> home </a:t>
            </a:r>
            <a:r>
              <a:rPr lang="en-GB" sz="1600" dirty="0"/>
              <a:t>. </a:t>
            </a:r>
          </a:p>
          <a:p>
            <a:r>
              <a:rPr lang="en-GB" sz="1600" dirty="0"/>
              <a:t>It </a:t>
            </a:r>
            <a:r>
              <a:rPr lang="en-GB" sz="1600" b="1" dirty="0"/>
              <a:t>offers:</a:t>
            </a:r>
          </a:p>
          <a:p>
            <a:pPr marL="552450" lvl="1" indent="-285750">
              <a:buFont typeface="Arial" panose="020B0604020202020204" pitchFamily="34" charset="0"/>
              <a:buChar char="•"/>
            </a:pPr>
            <a:r>
              <a:rPr lang="en-GB" sz="1600" dirty="0"/>
              <a:t>Timely alerts (device, leads, MRI, AF, SAM, </a:t>
            </a:r>
            <a:r>
              <a:rPr lang="en-GB" sz="1600" dirty="0" err="1"/>
              <a:t>etc</a:t>
            </a:r>
            <a:r>
              <a:rPr lang="en-GB" sz="1600" dirty="0"/>
              <a:t> …)</a:t>
            </a:r>
          </a:p>
          <a:p>
            <a:pPr marL="552450" lvl="1" indent="-285750">
              <a:buFont typeface="Arial" panose="020B0604020202020204" pitchFamily="34" charset="0"/>
              <a:buChar char="•"/>
            </a:pPr>
            <a:r>
              <a:rPr lang="en-GB" sz="1600" dirty="0"/>
              <a:t>Detailed patient reports, not only</a:t>
            </a:r>
            <a:r>
              <a:rPr lang="en-GB" sz="1600" baseline="0" dirty="0"/>
              <a:t> in the event of alerts but also at </a:t>
            </a:r>
            <a:r>
              <a:rPr lang="es-419" sz="1600" baseline="0" dirty="0" err="1"/>
              <a:t>scheduled</a:t>
            </a:r>
            <a:r>
              <a:rPr lang="es-419" sz="1600" baseline="0" dirty="0"/>
              <a:t> </a:t>
            </a:r>
            <a:r>
              <a:rPr lang="es-419" sz="1600" baseline="0" dirty="0" err="1"/>
              <a:t>follow</a:t>
            </a:r>
            <a:r>
              <a:rPr lang="es-419" sz="1600" baseline="0" dirty="0"/>
              <a:t>-up time and </a:t>
            </a:r>
            <a:r>
              <a:rPr lang="es-419" sz="1600" baseline="0" dirty="0" err="1"/>
              <a:t>on</a:t>
            </a:r>
            <a:r>
              <a:rPr lang="es-419" sz="1600" baseline="0" dirty="0"/>
              <a:t> </a:t>
            </a:r>
            <a:r>
              <a:rPr lang="es-419" sz="1600" baseline="0" dirty="0" err="1"/>
              <a:t>Patient</a:t>
            </a:r>
            <a:r>
              <a:rPr lang="es-419" sz="1600" baseline="0" dirty="0"/>
              <a:t> </a:t>
            </a:r>
            <a:r>
              <a:rPr lang="es-419" sz="1600" baseline="0" dirty="0" err="1"/>
              <a:t>request</a:t>
            </a:r>
            <a:r>
              <a:rPr lang="es-419" sz="1600" baseline="0" dirty="0"/>
              <a:t> as </a:t>
            </a:r>
            <a:r>
              <a:rPr lang="es-419" sz="1600" baseline="0" dirty="0" err="1"/>
              <a:t>well</a:t>
            </a:r>
            <a:r>
              <a:rPr lang="es-419" sz="1600" baseline="0" dirty="0"/>
              <a:t>.</a:t>
            </a:r>
          </a:p>
          <a:p>
            <a:pPr marL="266700" lvl="1" indent="0">
              <a:buFont typeface="Arial" panose="020B0604020202020204" pitchFamily="34" charset="0"/>
              <a:buNone/>
            </a:pPr>
            <a:endParaRPr lang="es-419" baseline="0" dirty="0"/>
          </a:p>
          <a:p>
            <a:r>
              <a:rPr lang="es-419" baseline="0" dirty="0" err="1"/>
              <a:t>Here</a:t>
            </a:r>
            <a:r>
              <a:rPr lang="es-419" baseline="0" dirty="0"/>
              <a:t> </a:t>
            </a:r>
            <a:r>
              <a:rPr lang="es-419" baseline="0" dirty="0" err="1"/>
              <a:t>is</a:t>
            </a:r>
            <a:r>
              <a:rPr lang="es-419" baseline="0" dirty="0"/>
              <a:t> </a:t>
            </a:r>
            <a:r>
              <a:rPr lang="es-419" baseline="0" dirty="0" err="1"/>
              <a:t>an</a:t>
            </a:r>
            <a:r>
              <a:rPr lang="es-419" baseline="0" dirty="0"/>
              <a:t> </a:t>
            </a:r>
            <a:r>
              <a:rPr lang="es-419" baseline="0" dirty="0" err="1"/>
              <a:t>example</a:t>
            </a:r>
            <a:r>
              <a:rPr lang="es-419" baseline="0" dirty="0"/>
              <a:t> of </a:t>
            </a:r>
            <a:r>
              <a:rPr lang="es-419" baseline="0" dirty="0" err="1"/>
              <a:t>report</a:t>
            </a:r>
            <a:r>
              <a:rPr lang="es-419" baseline="0" dirty="0"/>
              <a:t>:</a:t>
            </a:r>
          </a:p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lang="es-419" baseline="0" dirty="0"/>
              <a:t>In A: </a:t>
            </a:r>
            <a:r>
              <a:rPr lang="en-GB" sz="1200" kern="1200" dirty="0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Quick assessment of the device status with a traffic light system</a:t>
            </a:r>
          </a:p>
          <a:p>
            <a:pPr marL="171450" indent="-171450">
              <a:buFontTx/>
              <a:buChar char="-"/>
            </a:pPr>
            <a:r>
              <a:rPr lang="en-GB" sz="1200" kern="1200" dirty="0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In B: </a:t>
            </a:r>
            <a:r>
              <a:rPr lang="en-GB" sz="1400" kern="1200" dirty="0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Overview of relevant clinical data on atrial fibrillation, sleep </a:t>
            </a:r>
            <a:r>
              <a:rPr lang="en-GB" sz="1400" kern="12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apnea</a:t>
            </a:r>
            <a:r>
              <a:rPr lang="en-GB" sz="1400" kern="1200" dirty="0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, AV conduction</a:t>
            </a:r>
          </a:p>
          <a:p>
            <a:pPr marL="171450" marR="0" lvl="0" indent="-17145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lang="en-GB" sz="1400" kern="1200" dirty="0">
                <a:solidFill>
                  <a:schemeClr val="tx1">
                    <a:lumMod val="95000"/>
                    <a:lumOff val="5000"/>
                  </a:schemeClr>
                </a:solidFill>
                <a:latin typeface="+mn-lt"/>
                <a:ea typeface="+mn-ea"/>
                <a:cs typeface="Verdana"/>
              </a:rPr>
              <a:t>In C: Visualization of real-time EGM at the time of transmission</a:t>
            </a:r>
          </a:p>
          <a:p>
            <a:pPr marL="171450" indent="-171450">
              <a:buFontTx/>
              <a:buChar char="-"/>
            </a:pPr>
            <a:endParaRPr lang="en-GB" sz="1400" kern="1200" dirty="0">
              <a:solidFill>
                <a:schemeClr val="tx1">
                  <a:lumMod val="95000"/>
                  <a:lumOff val="5000"/>
                </a:schemeClr>
              </a:solidFill>
              <a:latin typeface="+mn-lt"/>
              <a:ea typeface="+mn-ea"/>
              <a:cs typeface="Verdana"/>
            </a:endParaRP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70210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144187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MicroPort</a:t>
            </a:r>
            <a:r>
              <a:rPr lang="en-US" sz="1200" b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CRM pacemakers and in ALIZEA and BOREA, t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he SAM feature provides</a:t>
            </a:r>
            <a:r>
              <a:rPr lang="en-US" sz="1200" b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an automatic screening of patients every night.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diagnosis of respiratory disturbances during the night: is based on the analysis of the MV signal, through transthoracic impedance measurement. Respiratory disturbances are defined as Pauses, when there is more than 10 sec between 2 respiratory cycles or Ventilation reduction, when there is a 50% decrease of the MV value for more than 10 sec.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The Respiratory Disturbance index of</a:t>
            </a:r>
            <a:r>
              <a:rPr lang="en-US" sz="1200" b="0" kern="1200" baseline="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SAM has been compared with the apnea-hypopnea index of the polysomnography 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 the DREAM study published in 2014 by </a:t>
            </a:r>
            <a:r>
              <a:rPr lang="en-US" sz="1200" b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Pr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 </a:t>
            </a:r>
            <a:r>
              <a:rPr lang="en-US" sz="1200" b="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Defaye</a:t>
            </a: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Individual events were compared 1 by 1 between PSG and SAM, you can see here one record with an apnea detected by the PSG and the same event detected by SAM. The study results showed a strong correlation between RDI and AHI, with 85% specificity and 89% sensitivity.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875808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664805-EE7F-4BB0-B186-5554D04561FA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70693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png"/><Relationship Id="rId3" Type="http://schemas.openxmlformats.org/officeDocument/2006/relationships/image" Target="../media/image9.emf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17" Type="http://schemas.openxmlformats.org/officeDocument/2006/relationships/image" Target="../media/image3.svg"/><Relationship Id="rId2" Type="http://schemas.openxmlformats.org/officeDocument/2006/relationships/image" Target="../media/image8.emf"/><Relationship Id="rId16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2.png"/><Relationship Id="rId11" Type="http://schemas.openxmlformats.org/officeDocument/2006/relationships/image" Target="../media/image17.png"/><Relationship Id="rId5" Type="http://schemas.openxmlformats.org/officeDocument/2006/relationships/image" Target="../media/image11.png"/><Relationship Id="rId15" Type="http://schemas.openxmlformats.org/officeDocument/2006/relationships/image" Target="../media/image6.png"/><Relationship Id="rId10" Type="http://schemas.openxmlformats.org/officeDocument/2006/relationships/image" Target="../media/image16.png"/><Relationship Id="rId4" Type="http://schemas.openxmlformats.org/officeDocument/2006/relationships/image" Target="../media/image10.emf"/><Relationship Id="rId9" Type="http://schemas.openxmlformats.org/officeDocument/2006/relationships/image" Target="../media/image15.png"/><Relationship Id="rId14" Type="http://schemas.openxmlformats.org/officeDocument/2006/relationships/image" Target="../media/image20.png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emf"/><Relationship Id="rId7" Type="http://schemas.openxmlformats.org/officeDocument/2006/relationships/image" Target="../media/image26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5.png"/><Relationship Id="rId5" Type="http://schemas.openxmlformats.org/officeDocument/2006/relationships/image" Target="../media/image24.emf"/><Relationship Id="rId4" Type="http://schemas.openxmlformats.org/officeDocument/2006/relationships/image" Target="../media/image23.emf"/><Relationship Id="rId9" Type="http://schemas.openxmlformats.org/officeDocument/2006/relationships/image" Target="../media/image5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emf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chart" Target="../charts/chart4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sv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sv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sv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sv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svg"/></Relationships>
</file>

<file path=ppt/slideLayouts/_rels/slideLayout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13" Type="http://schemas.openxmlformats.org/officeDocument/2006/relationships/image" Target="../media/image19.png"/><Relationship Id="rId3" Type="http://schemas.openxmlformats.org/officeDocument/2006/relationships/image" Target="../media/image9.emf"/><Relationship Id="rId7" Type="http://schemas.openxmlformats.org/officeDocument/2006/relationships/image" Target="../media/image13.png"/><Relationship Id="rId12" Type="http://schemas.openxmlformats.org/officeDocument/2006/relationships/image" Target="../media/image18.png"/><Relationship Id="rId17" Type="http://schemas.openxmlformats.org/officeDocument/2006/relationships/image" Target="../media/image3.svg"/><Relationship Id="rId2" Type="http://schemas.openxmlformats.org/officeDocument/2006/relationships/image" Target="../media/image8.emf"/><Relationship Id="rId16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2.png"/><Relationship Id="rId11" Type="http://schemas.openxmlformats.org/officeDocument/2006/relationships/image" Target="../media/image17.png"/><Relationship Id="rId5" Type="http://schemas.openxmlformats.org/officeDocument/2006/relationships/image" Target="../media/image11.png"/><Relationship Id="rId15" Type="http://schemas.openxmlformats.org/officeDocument/2006/relationships/image" Target="../media/image6.png"/><Relationship Id="rId10" Type="http://schemas.openxmlformats.org/officeDocument/2006/relationships/image" Target="../media/image16.png"/><Relationship Id="rId4" Type="http://schemas.openxmlformats.org/officeDocument/2006/relationships/image" Target="../media/image10.emf"/><Relationship Id="rId9" Type="http://schemas.openxmlformats.org/officeDocument/2006/relationships/image" Target="../media/image15.png"/><Relationship Id="rId14" Type="http://schemas.openxmlformats.org/officeDocument/2006/relationships/image" Target="../media/image20.png"/></Relationships>
</file>

<file path=ppt/slideLayouts/_rels/slideLayout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emf"/><Relationship Id="rId7" Type="http://schemas.openxmlformats.org/officeDocument/2006/relationships/image" Target="../media/image26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5.png"/><Relationship Id="rId5" Type="http://schemas.openxmlformats.org/officeDocument/2006/relationships/image" Target="../media/image24.emf"/><Relationship Id="rId4" Type="http://schemas.openxmlformats.org/officeDocument/2006/relationships/image" Target="../media/image23.emf"/><Relationship Id="rId9" Type="http://schemas.openxmlformats.org/officeDocument/2006/relationships/image" Target="../media/image5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8.emf"/><Relationship Id="rId1" Type="http://schemas.openxmlformats.org/officeDocument/2006/relationships/slideMaster" Target="../slideMasters/slideMaster5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6.png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sv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sv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sv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sv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Relationship Id="rId4" Type="http://schemas.openxmlformats.org/officeDocument/2006/relationships/chart" Target="../charts/chart6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Relationship Id="rId4" Type="http://schemas.openxmlformats.org/officeDocument/2006/relationships/chart" Target="../charts/chart8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svg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svg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11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jpg"/><Relationship Id="rId1" Type="http://schemas.openxmlformats.org/officeDocument/2006/relationships/slideMaster" Target="../slideMasters/slideMaster11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jpg"/><Relationship Id="rId1" Type="http://schemas.openxmlformats.org/officeDocument/2006/relationships/slideMaster" Target="../slideMasters/slideMaster1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4" Type="http://schemas.openxmlformats.org/officeDocument/2006/relationships/chart" Target="../charts/chart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1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6.jpg"/><Relationship Id="rId1" Type="http://schemas.openxmlformats.org/officeDocument/2006/relationships/slideMaster" Target="../slideMasters/slideMaster1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7.jpg"/><Relationship Id="rId1" Type="http://schemas.openxmlformats.org/officeDocument/2006/relationships/slideMaster" Target="../slideMasters/slideMaster11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1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8.jpg"/><Relationship Id="rId1" Type="http://schemas.openxmlformats.org/officeDocument/2006/relationships/slideMaster" Target="../slideMasters/slideMaster11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9.jpg"/><Relationship Id="rId1" Type="http://schemas.openxmlformats.org/officeDocument/2006/relationships/slideMaster" Target="../slideMasters/slideMaster11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40.jp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31.png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6.png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-01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4100051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869457"/>
            <a:ext cx="10791380" cy="116222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日期占位符 25">
            <a:extLst>
              <a:ext uri="{FF2B5EF4-FFF2-40B4-BE49-F238E27FC236}">
                <a16:creationId xmlns:a16="http://schemas.microsoft.com/office/drawing/2014/main" id="{F3FC84C8-B0CB-B445-824B-4339AF69EB6D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6300928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B4B725F6-E7D4-A04A-9459-47C1781AD873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1CF2D007-4EE7-BF42-9E9F-BB535F52A19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100"/>
            <a:ext cx="2452983" cy="474535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FC13CB00-2C16-4023-BC89-0AF13D33CB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b="21435"/>
          <a:stretch/>
        </p:blipFill>
        <p:spPr>
          <a:xfrm>
            <a:off x="7536160" y="2420888"/>
            <a:ext cx="5168507" cy="443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4497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lestones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21">
            <a:extLst>
              <a:ext uri="{FF2B5EF4-FFF2-40B4-BE49-F238E27FC236}">
                <a16:creationId xmlns:a16="http://schemas.microsoft.com/office/drawing/2014/main" id="{A0D33D08-BA75-9943-9265-9380B68035CE}"/>
              </a:ext>
            </a:extLst>
          </p:cNvPr>
          <p:cNvSpPr txBox="1">
            <a:spLocks/>
          </p:cNvSpPr>
          <p:nvPr userDrawn="1"/>
        </p:nvSpPr>
        <p:spPr>
          <a:xfrm>
            <a:off x="695325" y="33999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rgbClr val="042A72"/>
                </a:solidFill>
              </a:rPr>
              <a:t>Milestones</a:t>
            </a:r>
            <a:endParaRPr kumimoji="1" lang="zh-CN" altLang="en-US" dirty="0">
              <a:solidFill>
                <a:srgbClr val="042A72"/>
              </a:solidFill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1BDC6AAA-0AB4-0E42-A3B2-65843807587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62416" y="1435922"/>
            <a:ext cx="9472602" cy="4126678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6B958CC2-E21C-1B4F-9128-C766434EC322}"/>
              </a:ext>
            </a:extLst>
          </p:cNvPr>
          <p:cNvSpPr txBox="1"/>
          <p:nvPr userDrawn="1"/>
        </p:nvSpPr>
        <p:spPr>
          <a:xfrm>
            <a:off x="3365599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1999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791EE770-F2B6-A047-854F-C794667A00D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1411474"/>
            <a:ext cx="150884" cy="150884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6E39B380-9935-334D-976B-A94105AF63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1411474"/>
            <a:ext cx="150884" cy="150884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1279F532-9EAE-374D-9D59-AC695BABCA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45713" y="2417949"/>
            <a:ext cx="150884" cy="150884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9EFA98BE-28F7-7443-96B7-D91E3C843F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46963" y="2417949"/>
            <a:ext cx="150884" cy="150884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02C3F68-CDE5-1F4D-AC65-FDF0FCC704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60338" y="2417949"/>
            <a:ext cx="150884" cy="150884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18C0AD93-FFB8-E94A-8AE6-2904CF68A84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1411474"/>
            <a:ext cx="150884" cy="150884"/>
          </a:xfrm>
          <a:prstGeom prst="rect">
            <a:avLst/>
          </a:prstGeom>
        </p:spPr>
      </p:pic>
      <p:pic>
        <p:nvPicPr>
          <p:cNvPr id="27" name="图片 26">
            <a:extLst>
              <a:ext uri="{FF2B5EF4-FFF2-40B4-BE49-F238E27FC236}">
                <a16:creationId xmlns:a16="http://schemas.microsoft.com/office/drawing/2014/main" id="{6A1538F4-5765-0C40-A600-1CBC7F71DA2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3420666"/>
            <a:ext cx="150884" cy="150884"/>
          </a:xfrm>
          <a:prstGeom prst="rect">
            <a:avLst/>
          </a:prstGeom>
        </p:spPr>
      </p:pic>
      <p:pic>
        <p:nvPicPr>
          <p:cNvPr id="28" name="图片 27">
            <a:extLst>
              <a:ext uri="{FF2B5EF4-FFF2-40B4-BE49-F238E27FC236}">
                <a16:creationId xmlns:a16="http://schemas.microsoft.com/office/drawing/2014/main" id="{39473327-1E86-944B-8799-BECB246434E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3420666"/>
            <a:ext cx="150884" cy="150884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E5816A31-8E26-CE4C-AB8F-C85D06FD8A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45713" y="4427141"/>
            <a:ext cx="150884" cy="150884"/>
          </a:xfrm>
          <a:prstGeom prst="rect">
            <a:avLst/>
          </a:prstGeom>
        </p:spPr>
      </p:pic>
      <p:pic>
        <p:nvPicPr>
          <p:cNvPr id="30" name="图片 29">
            <a:extLst>
              <a:ext uri="{FF2B5EF4-FFF2-40B4-BE49-F238E27FC236}">
                <a16:creationId xmlns:a16="http://schemas.microsoft.com/office/drawing/2014/main" id="{D00CCCFB-43FC-A84C-9493-980475F998E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46963" y="4427141"/>
            <a:ext cx="150884" cy="150884"/>
          </a:xfrm>
          <a:prstGeom prst="rect">
            <a:avLst/>
          </a:prstGeom>
        </p:spPr>
      </p:pic>
      <p:pic>
        <p:nvPicPr>
          <p:cNvPr id="31" name="图片 30">
            <a:extLst>
              <a:ext uri="{FF2B5EF4-FFF2-40B4-BE49-F238E27FC236}">
                <a16:creationId xmlns:a16="http://schemas.microsoft.com/office/drawing/2014/main" id="{B2C5BF8A-C25F-8E4E-96C2-3007B3D920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60338" y="4427141"/>
            <a:ext cx="150884" cy="150884"/>
          </a:xfrm>
          <a:prstGeom prst="rect">
            <a:avLst/>
          </a:prstGeom>
        </p:spPr>
      </p:pic>
      <p:pic>
        <p:nvPicPr>
          <p:cNvPr id="32" name="图片 31">
            <a:extLst>
              <a:ext uri="{FF2B5EF4-FFF2-40B4-BE49-F238E27FC236}">
                <a16:creationId xmlns:a16="http://schemas.microsoft.com/office/drawing/2014/main" id="{C8FBFE70-7D24-AC49-BCCB-8CC6A3A283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3420666"/>
            <a:ext cx="150884" cy="150884"/>
          </a:xfrm>
          <a:prstGeom prst="rect">
            <a:avLst/>
          </a:prstGeom>
        </p:spPr>
      </p:pic>
      <p:pic>
        <p:nvPicPr>
          <p:cNvPr id="33" name="图片 32">
            <a:extLst>
              <a:ext uri="{FF2B5EF4-FFF2-40B4-BE49-F238E27FC236}">
                <a16:creationId xmlns:a16="http://schemas.microsoft.com/office/drawing/2014/main" id="{1B7B12F8-7F5B-2C4A-919D-6192C6B6F4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5436164"/>
            <a:ext cx="150884" cy="150884"/>
          </a:xfrm>
          <a:prstGeom prst="rect">
            <a:avLst/>
          </a:prstGeom>
        </p:spPr>
      </p:pic>
      <p:pic>
        <p:nvPicPr>
          <p:cNvPr id="34" name="图片 33">
            <a:extLst>
              <a:ext uri="{FF2B5EF4-FFF2-40B4-BE49-F238E27FC236}">
                <a16:creationId xmlns:a16="http://schemas.microsoft.com/office/drawing/2014/main" id="{DC64F87F-FA6E-274C-979D-BB821306D5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5436164"/>
            <a:ext cx="150884" cy="150884"/>
          </a:xfrm>
          <a:prstGeom prst="rect">
            <a:avLst/>
          </a:prstGeom>
        </p:spPr>
      </p:pic>
      <p:pic>
        <p:nvPicPr>
          <p:cNvPr id="38" name="图片 37">
            <a:extLst>
              <a:ext uri="{FF2B5EF4-FFF2-40B4-BE49-F238E27FC236}">
                <a16:creationId xmlns:a16="http://schemas.microsoft.com/office/drawing/2014/main" id="{0934EEBF-C8B3-2746-9D7E-D97E71519B7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5436164"/>
            <a:ext cx="150884" cy="150884"/>
          </a:xfrm>
          <a:prstGeom prst="rect">
            <a:avLst/>
          </a:prstGeom>
        </p:spPr>
      </p:pic>
      <p:sp>
        <p:nvSpPr>
          <p:cNvPr id="39" name="文本框 38">
            <a:extLst>
              <a:ext uri="{FF2B5EF4-FFF2-40B4-BE49-F238E27FC236}">
                <a16:creationId xmlns:a16="http://schemas.microsoft.com/office/drawing/2014/main" id="{8E97032B-5EFF-534F-8059-86B3D743AB10}"/>
              </a:ext>
            </a:extLst>
          </p:cNvPr>
          <p:cNvSpPr txBox="1"/>
          <p:nvPr userDrawn="1"/>
        </p:nvSpPr>
        <p:spPr>
          <a:xfrm>
            <a:off x="6075946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2004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A062C5E8-1D78-5C49-AF94-FB17C919B77E}"/>
              </a:ext>
            </a:extLst>
          </p:cNvPr>
          <p:cNvSpPr txBox="1"/>
          <p:nvPr userDrawn="1"/>
        </p:nvSpPr>
        <p:spPr>
          <a:xfrm>
            <a:off x="8780818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2006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4C134A88-45B7-C043-9D5D-8F4662946C3A}"/>
              </a:ext>
            </a:extLst>
          </p:cNvPr>
          <p:cNvSpPr txBox="1"/>
          <p:nvPr userDrawn="1"/>
        </p:nvSpPr>
        <p:spPr>
          <a:xfrm>
            <a:off x="3365599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2011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98439364-47F2-6D40-AC45-824C5F21F741}"/>
              </a:ext>
            </a:extLst>
          </p:cNvPr>
          <p:cNvSpPr txBox="1"/>
          <p:nvPr userDrawn="1"/>
        </p:nvSpPr>
        <p:spPr>
          <a:xfrm>
            <a:off x="6075946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2012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82348421-838E-DD47-AFBF-C525624A4F98}"/>
              </a:ext>
            </a:extLst>
          </p:cNvPr>
          <p:cNvSpPr txBox="1"/>
          <p:nvPr userDrawn="1"/>
        </p:nvSpPr>
        <p:spPr>
          <a:xfrm>
            <a:off x="8780818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2013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4" name="文本框 43">
            <a:extLst>
              <a:ext uri="{FF2B5EF4-FFF2-40B4-BE49-F238E27FC236}">
                <a16:creationId xmlns:a16="http://schemas.microsoft.com/office/drawing/2014/main" id="{89257376-5635-244D-AA48-BF8E46E7F431}"/>
              </a:ext>
            </a:extLst>
          </p:cNvPr>
          <p:cNvSpPr txBox="1"/>
          <p:nvPr userDrawn="1"/>
        </p:nvSpPr>
        <p:spPr>
          <a:xfrm>
            <a:off x="2559840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2010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5" name="文本框 44">
            <a:extLst>
              <a:ext uri="{FF2B5EF4-FFF2-40B4-BE49-F238E27FC236}">
                <a16:creationId xmlns:a16="http://schemas.microsoft.com/office/drawing/2014/main" id="{60B2E193-911A-B148-8250-E300B7E4DC5F}"/>
              </a:ext>
            </a:extLst>
          </p:cNvPr>
          <p:cNvSpPr txBox="1"/>
          <p:nvPr userDrawn="1"/>
        </p:nvSpPr>
        <p:spPr>
          <a:xfrm>
            <a:off x="5270187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6" name="文本框 45">
            <a:extLst>
              <a:ext uri="{FF2B5EF4-FFF2-40B4-BE49-F238E27FC236}">
                <a16:creationId xmlns:a16="http://schemas.microsoft.com/office/drawing/2014/main" id="{B9763756-60FB-AD4E-B48B-35A841DBA43D}"/>
              </a:ext>
            </a:extLst>
          </p:cNvPr>
          <p:cNvSpPr txBox="1"/>
          <p:nvPr userDrawn="1"/>
        </p:nvSpPr>
        <p:spPr>
          <a:xfrm>
            <a:off x="7975059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2008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7" name="文本框 46">
            <a:extLst>
              <a:ext uri="{FF2B5EF4-FFF2-40B4-BE49-F238E27FC236}">
                <a16:creationId xmlns:a16="http://schemas.microsoft.com/office/drawing/2014/main" id="{80E009B3-F395-9846-BC5C-DBD828781F1C}"/>
              </a:ext>
            </a:extLst>
          </p:cNvPr>
          <p:cNvSpPr txBox="1"/>
          <p:nvPr userDrawn="1"/>
        </p:nvSpPr>
        <p:spPr>
          <a:xfrm>
            <a:off x="3365599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2017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F2A38B3E-EE34-544A-9420-2FB2D2A42A01}"/>
              </a:ext>
            </a:extLst>
          </p:cNvPr>
          <p:cNvSpPr txBox="1"/>
          <p:nvPr userDrawn="1"/>
        </p:nvSpPr>
        <p:spPr>
          <a:xfrm>
            <a:off x="6075946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2018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15DFEBAB-E73C-DE49-94EF-FB8139A08094}"/>
              </a:ext>
            </a:extLst>
          </p:cNvPr>
          <p:cNvSpPr txBox="1"/>
          <p:nvPr userDrawn="1"/>
        </p:nvSpPr>
        <p:spPr>
          <a:xfrm>
            <a:off x="8780818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2201CE32-E246-3842-BFCB-90A411D52E27}"/>
              </a:ext>
            </a:extLst>
          </p:cNvPr>
          <p:cNvSpPr txBox="1"/>
          <p:nvPr userDrawn="1"/>
        </p:nvSpPr>
        <p:spPr>
          <a:xfrm>
            <a:off x="2559840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2016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33066EA4-63A4-B643-8D2A-706896F817F1}"/>
              </a:ext>
            </a:extLst>
          </p:cNvPr>
          <p:cNvSpPr txBox="1"/>
          <p:nvPr userDrawn="1"/>
        </p:nvSpPr>
        <p:spPr>
          <a:xfrm>
            <a:off x="5270187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2015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5D22B425-0085-AE45-A735-02C09F07C1B5}"/>
              </a:ext>
            </a:extLst>
          </p:cNvPr>
          <p:cNvSpPr txBox="1"/>
          <p:nvPr userDrawn="1"/>
        </p:nvSpPr>
        <p:spPr>
          <a:xfrm>
            <a:off x="7975059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2014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079A1C11-779B-1841-B4E4-9B2BFB40A4A1}"/>
              </a:ext>
            </a:extLst>
          </p:cNvPr>
          <p:cNvSpPr txBox="1"/>
          <p:nvPr userDrawn="1"/>
        </p:nvSpPr>
        <p:spPr>
          <a:xfrm>
            <a:off x="6075946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First domestic stent - Firebird™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4" name="文本框 53">
            <a:extLst>
              <a:ext uri="{FF2B5EF4-FFF2-40B4-BE49-F238E27FC236}">
                <a16:creationId xmlns:a16="http://schemas.microsoft.com/office/drawing/2014/main" id="{AA06EE85-B8A5-4245-B1D4-07040DFD79A2}"/>
              </a:ext>
            </a:extLst>
          </p:cNvPr>
          <p:cNvSpPr txBox="1"/>
          <p:nvPr userDrawn="1"/>
        </p:nvSpPr>
        <p:spPr>
          <a:xfrm>
            <a:off x="8764826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Scientific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5" name="文本框 54">
            <a:extLst>
              <a:ext uri="{FF2B5EF4-FFF2-40B4-BE49-F238E27FC236}">
                <a16:creationId xmlns:a16="http://schemas.microsoft.com/office/drawing/2014/main" id="{83C5E7FD-93FC-C149-A33F-32D076C1FEE1}"/>
              </a:ext>
            </a:extLst>
          </p:cNvPr>
          <p:cNvSpPr txBox="1"/>
          <p:nvPr userDrawn="1"/>
        </p:nvSpPr>
        <p:spPr>
          <a:xfrm>
            <a:off x="3368960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The “first” sale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BE5B3E90-D45B-424B-A6D3-2B4F38F6D122}"/>
              </a:ext>
            </a:extLst>
          </p:cNvPr>
          <p:cNvSpPr txBox="1"/>
          <p:nvPr userDrawn="1"/>
        </p:nvSpPr>
        <p:spPr>
          <a:xfrm>
            <a:off x="5270188" y="2770159"/>
            <a:ext cx="19056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Orthopedics (Shanghai)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B0E460DD-D5F6-D941-944A-A93B00F8F940}"/>
              </a:ext>
            </a:extLst>
          </p:cNvPr>
          <p:cNvSpPr txBox="1"/>
          <p:nvPr userDrawn="1"/>
        </p:nvSpPr>
        <p:spPr>
          <a:xfrm>
            <a:off x="7959068" y="2770159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Lifesciences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8" name="文本框 57">
            <a:extLst>
              <a:ext uri="{FF2B5EF4-FFF2-40B4-BE49-F238E27FC236}">
                <a16:creationId xmlns:a16="http://schemas.microsoft.com/office/drawing/2014/main" id="{D16ACE31-DBAD-114D-9681-7D525FF04336}"/>
              </a:ext>
            </a:extLst>
          </p:cNvPr>
          <p:cNvSpPr txBox="1"/>
          <p:nvPr userDrawn="1"/>
        </p:nvSpPr>
        <p:spPr>
          <a:xfrm>
            <a:off x="2563202" y="2770159"/>
            <a:ext cx="16196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HKEx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Listing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Expanding in EP business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901BFE24-0910-FC42-90F6-24286F4977D8}"/>
              </a:ext>
            </a:extLst>
          </p:cNvPr>
          <p:cNvSpPr txBox="1"/>
          <p:nvPr userDrawn="1"/>
        </p:nvSpPr>
        <p:spPr>
          <a:xfrm>
            <a:off x="6075946" y="3784149"/>
            <a:ext cx="190568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Expanding in endovascular,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brain science and surgical devices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8080512-E527-7449-9D26-CCBF21B64DFA}"/>
              </a:ext>
            </a:extLst>
          </p:cNvPr>
          <p:cNvSpPr txBox="1"/>
          <p:nvPr userDrawn="1"/>
        </p:nvSpPr>
        <p:spPr>
          <a:xfrm>
            <a:off x="8764826" y="3784149"/>
            <a:ext cx="161964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Orthopedics global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headquarter (U.S.A)</a:t>
            </a:r>
          </a:p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Corp. global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headquarter (Shanghai)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A246DFC1-2570-C947-87D1-FF811FB4DE6A}"/>
              </a:ext>
            </a:extLst>
          </p:cNvPr>
          <p:cNvSpPr txBox="1"/>
          <p:nvPr userDrawn="1"/>
        </p:nvSpPr>
        <p:spPr>
          <a:xfrm>
            <a:off x="3368960" y="3784149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Jiaxing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2" name="文本框 61">
            <a:extLst>
              <a:ext uri="{FF2B5EF4-FFF2-40B4-BE49-F238E27FC236}">
                <a16:creationId xmlns:a16="http://schemas.microsoft.com/office/drawing/2014/main" id="{1AE09A06-9B65-E649-AD8F-5CC9FB035DAB}"/>
              </a:ext>
            </a:extLst>
          </p:cNvPr>
          <p:cNvSpPr txBox="1"/>
          <p:nvPr userDrawn="1"/>
        </p:nvSpPr>
        <p:spPr>
          <a:xfrm>
            <a:off x="5270188" y="4789082"/>
            <a:ext cx="19056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CE Approval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3" name="文本框 62">
            <a:extLst>
              <a:ext uri="{FF2B5EF4-FFF2-40B4-BE49-F238E27FC236}">
                <a16:creationId xmlns:a16="http://schemas.microsoft.com/office/drawing/2014/main" id="{60ED167D-4D69-024F-B219-9411B4AE0CCD}"/>
              </a:ext>
            </a:extLst>
          </p:cNvPr>
          <p:cNvSpPr txBox="1"/>
          <p:nvPr userDrawn="1"/>
        </p:nvSpPr>
        <p:spPr>
          <a:xfrm>
            <a:off x="7959068" y="4789082"/>
            <a:ext cx="161964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NMPA Approval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JV with Sorin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Acquisition assets from Cordis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0E965EE7-5339-034A-A54E-03607DD67F74}"/>
              </a:ext>
            </a:extLst>
          </p:cNvPr>
          <p:cNvSpPr txBox="1"/>
          <p:nvPr userDrawn="1"/>
        </p:nvSpPr>
        <p:spPr>
          <a:xfrm>
            <a:off x="2563202" y="4789082"/>
            <a:ext cx="190568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Columbus™ EP Navigation System</a:t>
            </a:r>
          </a:p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Suzhou Campus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:a16="http://schemas.microsoft.com/office/drawing/2014/main" id="{80DC7129-BC64-4643-83A3-42AC15F1F68A}"/>
              </a:ext>
            </a:extLst>
          </p:cNvPr>
          <p:cNvSpPr txBox="1"/>
          <p:nvPr userDrawn="1"/>
        </p:nvSpPr>
        <p:spPr>
          <a:xfrm>
            <a:off x="6075946" y="5812126"/>
            <a:ext cx="274262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CRM global headquarter (France)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Clinical results of </a:t>
            </a:r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published on The Lancet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6" name="文本框 65">
            <a:extLst>
              <a:ext uri="{FF2B5EF4-FFF2-40B4-BE49-F238E27FC236}">
                <a16:creationId xmlns:a16="http://schemas.microsoft.com/office/drawing/2014/main" id="{FCF7B51C-7C70-8E4B-B237-4C8E10D3B564}"/>
              </a:ext>
            </a:extLst>
          </p:cNvPr>
          <p:cNvSpPr txBox="1"/>
          <p:nvPr userDrawn="1"/>
        </p:nvSpPr>
        <p:spPr>
          <a:xfrm>
            <a:off x="8764826" y="5812126"/>
            <a:ext cx="256251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</a:t>
            </a:r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MedBot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completed 1st RALRP in China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MP Ortho Shared Service Center in Costa Rica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F5710584-0F2C-574C-8C99-B07517EF0B87}"/>
              </a:ext>
            </a:extLst>
          </p:cNvPr>
          <p:cNvSpPr txBox="1"/>
          <p:nvPr userDrawn="1"/>
        </p:nvSpPr>
        <p:spPr>
          <a:xfrm>
            <a:off x="3368960" y="58121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Operations in Brazil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pic>
        <p:nvPicPr>
          <p:cNvPr id="68" name="图片 67">
            <a:extLst>
              <a:ext uri="{FF2B5EF4-FFF2-40B4-BE49-F238E27FC236}">
                <a16:creationId xmlns:a16="http://schemas.microsoft.com/office/drawing/2014/main" id="{F19128B2-4666-A340-94CF-98164D2CF4B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78488" y="1409203"/>
            <a:ext cx="151200" cy="151200"/>
          </a:xfrm>
          <a:prstGeom prst="rect">
            <a:avLst/>
          </a:prstGeom>
        </p:spPr>
      </p:pic>
      <p:sp>
        <p:nvSpPr>
          <p:cNvPr id="69" name="文本框 68">
            <a:extLst>
              <a:ext uri="{FF2B5EF4-FFF2-40B4-BE49-F238E27FC236}">
                <a16:creationId xmlns:a16="http://schemas.microsoft.com/office/drawing/2014/main" id="{3434FCA7-FE81-4244-8CD1-4A4217547EA2}"/>
              </a:ext>
            </a:extLst>
          </p:cNvPr>
          <p:cNvSpPr txBox="1"/>
          <p:nvPr userDrawn="1"/>
        </p:nvSpPr>
        <p:spPr>
          <a:xfrm>
            <a:off x="1298674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CD011D"/>
                </a:solidFill>
                <a:latin typeface="Fira Sans Condensed ExtraBold" panose="020B0603050000020004" pitchFamily="34" charset="0"/>
              </a:rPr>
              <a:t>1998</a:t>
            </a:r>
            <a:endParaRPr kumimoji="1" lang="zh-CN" altLang="en-US" sz="1200" b="1" i="0" dirty="0">
              <a:solidFill>
                <a:srgbClr val="CD011D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70" name="文本框 69">
            <a:extLst>
              <a:ext uri="{FF2B5EF4-FFF2-40B4-BE49-F238E27FC236}">
                <a16:creationId xmlns:a16="http://schemas.microsoft.com/office/drawing/2014/main" id="{2E7ECD15-32BB-8F49-98CD-1C765E9E2D96}"/>
              </a:ext>
            </a:extLst>
          </p:cNvPr>
          <p:cNvSpPr txBox="1"/>
          <p:nvPr userDrawn="1"/>
        </p:nvSpPr>
        <p:spPr>
          <a:xfrm>
            <a:off x="1302035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CD011D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Founded at Shanghai</a:t>
            </a:r>
            <a:endParaRPr kumimoji="1" lang="zh-CN" altLang="en-US" sz="800" b="0" i="0" dirty="0">
              <a:solidFill>
                <a:srgbClr val="CD011D"/>
              </a:solidFill>
              <a:latin typeface="Fira Sans" panose="020B0503050000020004" pitchFamily="34" charset="0"/>
            </a:endParaRPr>
          </a:p>
        </p:txBody>
      </p:sp>
      <p:pic>
        <p:nvPicPr>
          <p:cNvPr id="71" name="图片 70">
            <a:extLst>
              <a:ext uri="{FF2B5EF4-FFF2-40B4-BE49-F238E27FC236}">
                <a16:creationId xmlns:a16="http://schemas.microsoft.com/office/drawing/2014/main" id="{2E6A9186-D89B-034A-BA0D-E66D6CC5F030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78747" y="1060798"/>
            <a:ext cx="332258" cy="332240"/>
          </a:xfrm>
          <a:prstGeom prst="rect">
            <a:avLst/>
          </a:prstGeom>
        </p:spPr>
      </p:pic>
      <p:pic>
        <p:nvPicPr>
          <p:cNvPr id="72" name="图片 71">
            <a:extLst>
              <a:ext uri="{FF2B5EF4-FFF2-40B4-BE49-F238E27FC236}">
                <a16:creationId xmlns:a16="http://schemas.microsoft.com/office/drawing/2014/main" id="{F2271CE9-5210-F243-8793-E62EB683E77F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42153" y="1980951"/>
            <a:ext cx="400271" cy="400248"/>
          </a:xfrm>
          <a:prstGeom prst="rect">
            <a:avLst/>
          </a:prstGeom>
        </p:spPr>
      </p:pic>
      <p:pic>
        <p:nvPicPr>
          <p:cNvPr id="73" name="图片 72">
            <a:extLst>
              <a:ext uri="{FF2B5EF4-FFF2-40B4-BE49-F238E27FC236}">
                <a16:creationId xmlns:a16="http://schemas.microsoft.com/office/drawing/2014/main" id="{1B162CFE-AF85-AC47-B9D5-97032E74B1C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19211" y="1987553"/>
            <a:ext cx="396941" cy="396919"/>
          </a:xfrm>
          <a:prstGeom prst="rect">
            <a:avLst/>
          </a:prstGeom>
        </p:spPr>
      </p:pic>
      <p:pic>
        <p:nvPicPr>
          <p:cNvPr id="74" name="图片 73">
            <a:extLst>
              <a:ext uri="{FF2B5EF4-FFF2-40B4-BE49-F238E27FC236}">
                <a16:creationId xmlns:a16="http://schemas.microsoft.com/office/drawing/2014/main" id="{E43A5711-964F-144C-8206-2910A7B352B4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67320" y="3105602"/>
            <a:ext cx="335060" cy="259723"/>
          </a:xfrm>
          <a:prstGeom prst="rect">
            <a:avLst/>
          </a:prstGeom>
        </p:spPr>
      </p:pic>
      <p:pic>
        <p:nvPicPr>
          <p:cNvPr id="75" name="图片 74">
            <a:extLst>
              <a:ext uri="{FF2B5EF4-FFF2-40B4-BE49-F238E27FC236}">
                <a16:creationId xmlns:a16="http://schemas.microsoft.com/office/drawing/2014/main" id="{8DD9FC6F-3B8F-2D45-9695-95083E18B778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50416" y="3023276"/>
            <a:ext cx="372963" cy="372942"/>
          </a:xfrm>
          <a:prstGeom prst="rect">
            <a:avLst/>
          </a:prstGeom>
        </p:spPr>
      </p:pic>
      <p:pic>
        <p:nvPicPr>
          <p:cNvPr id="76" name="图片 75">
            <a:extLst>
              <a:ext uri="{FF2B5EF4-FFF2-40B4-BE49-F238E27FC236}">
                <a16:creationId xmlns:a16="http://schemas.microsoft.com/office/drawing/2014/main" id="{13BD1CC9-27F9-E34E-A1E4-53C1EE56B8C4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57543" y="2017913"/>
            <a:ext cx="340484" cy="340466"/>
          </a:xfrm>
          <a:prstGeom prst="rect">
            <a:avLst/>
          </a:prstGeom>
        </p:spPr>
      </p:pic>
      <p:pic>
        <p:nvPicPr>
          <p:cNvPr id="77" name="图片 76">
            <a:extLst>
              <a:ext uri="{FF2B5EF4-FFF2-40B4-BE49-F238E27FC236}">
                <a16:creationId xmlns:a16="http://schemas.microsoft.com/office/drawing/2014/main" id="{1E9ABACF-BC13-AA42-857E-6C268829CEB3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89321" y="4072634"/>
            <a:ext cx="283701" cy="278123"/>
          </a:xfrm>
          <a:prstGeom prst="rect">
            <a:avLst/>
          </a:prstGeom>
        </p:spPr>
      </p:pic>
      <p:pic>
        <p:nvPicPr>
          <p:cNvPr id="78" name="图片 77">
            <a:extLst>
              <a:ext uri="{FF2B5EF4-FFF2-40B4-BE49-F238E27FC236}">
                <a16:creationId xmlns:a16="http://schemas.microsoft.com/office/drawing/2014/main" id="{7F52AAC5-F6CB-744C-88BC-802671BF5AB2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7994799" y="4102704"/>
            <a:ext cx="277421" cy="277405"/>
          </a:xfrm>
          <a:prstGeom prst="rect">
            <a:avLst/>
          </a:prstGeom>
        </p:spPr>
      </p:pic>
      <p:pic>
        <p:nvPicPr>
          <p:cNvPr id="79" name="图片 78">
            <a:extLst>
              <a:ext uri="{FF2B5EF4-FFF2-40B4-BE49-F238E27FC236}">
                <a16:creationId xmlns:a16="http://schemas.microsoft.com/office/drawing/2014/main" id="{2DDA47F0-4F1B-FF4A-92C8-CF94AEB5235F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72083" y="5123908"/>
            <a:ext cx="356274" cy="356254"/>
          </a:xfrm>
          <a:prstGeom prst="rect">
            <a:avLst/>
          </a:prstGeom>
        </p:spPr>
      </p:pic>
      <p:pic>
        <p:nvPicPr>
          <p:cNvPr id="80" name="图片 79">
            <a:extLst>
              <a:ext uri="{FF2B5EF4-FFF2-40B4-BE49-F238E27FC236}">
                <a16:creationId xmlns:a16="http://schemas.microsoft.com/office/drawing/2014/main" id="{39A88634-FB9D-174B-BA31-369E000D0307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66965" y="5093507"/>
            <a:ext cx="356274" cy="356255"/>
          </a:xfrm>
          <a:prstGeom prst="rect">
            <a:avLst/>
          </a:prstGeom>
        </p:spPr>
      </p:pic>
      <p:sp>
        <p:nvSpPr>
          <p:cNvPr id="82" name="灯片编号占位符 5">
            <a:extLst>
              <a:ext uri="{FF2B5EF4-FFF2-40B4-BE49-F238E27FC236}">
                <a16:creationId xmlns:a16="http://schemas.microsoft.com/office/drawing/2014/main" id="{6260FA7E-6654-E54C-9613-B836B5BA03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3" name="图片 82">
            <a:extLst>
              <a:ext uri="{FF2B5EF4-FFF2-40B4-BE49-F238E27FC236}">
                <a16:creationId xmlns:a16="http://schemas.microsoft.com/office/drawing/2014/main" id="{5EBAFDDB-C4EB-B544-9DAC-1FDE5773AB85}"/>
              </a:ext>
            </a:extLst>
          </p:cNvPr>
          <p:cNvPicPr>
            <a:picLocks noChangeAspect="1"/>
          </p:cNvPicPr>
          <p:nvPr userDrawn="1"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81" name="Graphic 80">
            <a:extLst>
              <a:ext uri="{FF2B5EF4-FFF2-40B4-BE49-F238E27FC236}">
                <a16:creationId xmlns:a16="http://schemas.microsoft.com/office/drawing/2014/main" id="{DEC6F4DC-2A5A-46AF-AC13-30539E7AC4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screen">
            <a:biLevel thresh="25000"/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 l="-552" t="25539" r="552" b="13089"/>
          <a:stretch/>
        </p:blipFill>
        <p:spPr>
          <a:xfrm>
            <a:off x="9318378" y="255815"/>
            <a:ext cx="2775251" cy="18611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80218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out Us">
    <p:bg>
      <p:bgPr>
        <a:gradFill>
          <a:gsLst>
            <a:gs pos="9000">
              <a:srgbClr val="042A72"/>
            </a:gs>
            <a:gs pos="100000">
              <a:srgbClr val="4870FF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图片 39" descr="雪山上的人&#10;&#10;描述已自动生成">
            <a:extLst>
              <a:ext uri="{FF2B5EF4-FFF2-40B4-BE49-F238E27FC236}">
                <a16:creationId xmlns:a16="http://schemas.microsoft.com/office/drawing/2014/main" id="{7E7D4152-9D47-3A4D-848F-387BFC451A4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alphaModFix amt="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2356"/>
          </a:xfrm>
          <a:prstGeom prst="rect">
            <a:avLst/>
          </a:prstGeom>
        </p:spPr>
      </p:pic>
      <p:sp>
        <p:nvSpPr>
          <p:cNvPr id="7" name="标题 21">
            <a:extLst>
              <a:ext uri="{FF2B5EF4-FFF2-40B4-BE49-F238E27FC236}">
                <a16:creationId xmlns:a16="http://schemas.microsoft.com/office/drawing/2014/main" id="{B4A9EBEE-A806-A648-9CE8-29832E4381FE}"/>
              </a:ext>
            </a:extLst>
          </p:cNvPr>
          <p:cNvSpPr txBox="1">
            <a:spLocks/>
          </p:cNvSpPr>
          <p:nvPr userDrawn="1"/>
        </p:nvSpPr>
        <p:spPr>
          <a:xfrm>
            <a:off x="695325" y="330202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chemeClr val="bg1"/>
                </a:solidFill>
              </a:rPr>
              <a:t>About</a:t>
            </a:r>
            <a:r>
              <a:rPr kumimoji="1" lang="zh-CN" altLang="en-US" dirty="0">
                <a:solidFill>
                  <a:schemeClr val="bg1"/>
                </a:solidFill>
              </a:rPr>
              <a:t> </a:t>
            </a:r>
            <a:r>
              <a:rPr kumimoji="1" lang="en-US" altLang="zh-CN" dirty="0">
                <a:solidFill>
                  <a:schemeClr val="bg1"/>
                </a:solidFill>
              </a:rPr>
              <a:t>Us</a:t>
            </a:r>
            <a:endParaRPr kumimoji="1" lang="zh-CN" altLang="en-US" dirty="0">
              <a:solidFill>
                <a:schemeClr val="bg1"/>
              </a:solidFill>
            </a:endParaRPr>
          </a:p>
        </p:txBody>
      </p:sp>
      <p:sp>
        <p:nvSpPr>
          <p:cNvPr id="8" name="标题 21">
            <a:extLst>
              <a:ext uri="{FF2B5EF4-FFF2-40B4-BE49-F238E27FC236}">
                <a16:creationId xmlns:a16="http://schemas.microsoft.com/office/drawing/2014/main" id="{3BF06CCC-9417-7047-AE69-EFDD43E707E0}"/>
              </a:ext>
            </a:extLst>
          </p:cNvPr>
          <p:cNvSpPr txBox="1">
            <a:spLocks/>
          </p:cNvSpPr>
          <p:nvPr userDrawn="1"/>
        </p:nvSpPr>
        <p:spPr>
          <a:xfrm>
            <a:off x="1229617" y="4319090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VISON</a:t>
            </a:r>
          </a:p>
          <a:p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0" name="标题 21">
            <a:extLst>
              <a:ext uri="{FF2B5EF4-FFF2-40B4-BE49-F238E27FC236}">
                <a16:creationId xmlns:a16="http://schemas.microsoft.com/office/drawing/2014/main" id="{0E358F3B-9E81-5440-ABAA-53859D04EB8F}"/>
              </a:ext>
            </a:extLst>
          </p:cNvPr>
          <p:cNvSpPr txBox="1">
            <a:spLocks/>
          </p:cNvSpPr>
          <p:nvPr userDrawn="1"/>
        </p:nvSpPr>
        <p:spPr>
          <a:xfrm>
            <a:off x="1229617" y="4628241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Building a Super-Conglomerate of People Centric Enterprises of Emerging Medical Technologies.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1" name="标题 21">
            <a:extLst>
              <a:ext uri="{FF2B5EF4-FFF2-40B4-BE49-F238E27FC236}">
                <a16:creationId xmlns:a16="http://schemas.microsoft.com/office/drawing/2014/main" id="{98CF1EAC-9EC3-9641-B6EF-D6E746B0BA1C}"/>
              </a:ext>
            </a:extLst>
          </p:cNvPr>
          <p:cNvSpPr txBox="1">
            <a:spLocks/>
          </p:cNvSpPr>
          <p:nvPr userDrawn="1"/>
        </p:nvSpPr>
        <p:spPr>
          <a:xfrm>
            <a:off x="1229617" y="5185963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To provide trustworthy and universal</a:t>
            </a:r>
            <a:r>
              <a:rPr kumimoji="1" lang="en-US" altLang="zh-CN" sz="1100" b="0" i="0" baseline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access to state-of-the-art solutions</a:t>
            </a:r>
            <a:r>
              <a:rPr kumimoji="1" lang="en-US" altLang="zh-CN" sz="1100" b="0" i="0" baseline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of prolonging and reshaping all lives.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2" name="标题 21">
            <a:extLst>
              <a:ext uri="{FF2B5EF4-FFF2-40B4-BE49-F238E27FC236}">
                <a16:creationId xmlns:a16="http://schemas.microsoft.com/office/drawing/2014/main" id="{E027CB1F-52B8-3D42-8916-AFB42D0C51C1}"/>
              </a:ext>
            </a:extLst>
          </p:cNvPr>
          <p:cNvSpPr txBox="1">
            <a:spLocks/>
          </p:cNvSpPr>
          <p:nvPr userDrawn="1"/>
        </p:nvSpPr>
        <p:spPr>
          <a:xfrm>
            <a:off x="1229617" y="5745759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Breaking barriers to support billions of people thrive beyond 115 years.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4" name="标题 21">
            <a:extLst>
              <a:ext uri="{FF2B5EF4-FFF2-40B4-BE49-F238E27FC236}">
                <a16:creationId xmlns:a16="http://schemas.microsoft.com/office/drawing/2014/main" id="{8BE651A2-73FC-9F45-8E1F-C3AEF1BA9A5A}"/>
              </a:ext>
            </a:extLst>
          </p:cNvPr>
          <p:cNvSpPr txBox="1">
            <a:spLocks/>
          </p:cNvSpPr>
          <p:nvPr userDrawn="1"/>
        </p:nvSpPr>
        <p:spPr>
          <a:xfrm>
            <a:off x="1229617" y="4875825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MISSION</a:t>
            </a:r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5" name="标题 21">
            <a:extLst>
              <a:ext uri="{FF2B5EF4-FFF2-40B4-BE49-F238E27FC236}">
                <a16:creationId xmlns:a16="http://schemas.microsoft.com/office/drawing/2014/main" id="{A51BE7D7-3DB2-5C4D-B6C2-2509710697A6}"/>
              </a:ext>
            </a:extLst>
          </p:cNvPr>
          <p:cNvSpPr txBox="1">
            <a:spLocks/>
          </p:cNvSpPr>
          <p:nvPr userDrawn="1"/>
        </p:nvSpPr>
        <p:spPr>
          <a:xfrm>
            <a:off x="1229617" y="5434634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FAITH</a:t>
            </a:r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7" name="标题 21">
            <a:extLst>
              <a:ext uri="{FF2B5EF4-FFF2-40B4-BE49-F238E27FC236}">
                <a16:creationId xmlns:a16="http://schemas.microsoft.com/office/drawing/2014/main" id="{54FA1B68-2485-BC4F-9A6E-22C85CE63B54}"/>
              </a:ext>
            </a:extLst>
          </p:cNvPr>
          <p:cNvSpPr txBox="1">
            <a:spLocks/>
          </p:cNvSpPr>
          <p:nvPr userDrawn="1"/>
        </p:nvSpPr>
        <p:spPr>
          <a:xfrm>
            <a:off x="1229617" y="3631367"/>
            <a:ext cx="2610526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Hospitals Covered Globally</a:t>
            </a:r>
          </a:p>
        </p:txBody>
      </p:sp>
      <p:sp>
        <p:nvSpPr>
          <p:cNvPr id="18" name="标题 21">
            <a:extLst>
              <a:ext uri="{FF2B5EF4-FFF2-40B4-BE49-F238E27FC236}">
                <a16:creationId xmlns:a16="http://schemas.microsoft.com/office/drawing/2014/main" id="{91094771-D846-1D44-8B8E-10DD4BCE3C85}"/>
              </a:ext>
            </a:extLst>
          </p:cNvPr>
          <p:cNvSpPr txBox="1">
            <a:spLocks/>
          </p:cNvSpPr>
          <p:nvPr userDrawn="1"/>
        </p:nvSpPr>
        <p:spPr>
          <a:xfrm>
            <a:off x="5394049" y="3631367"/>
            <a:ext cx="1829437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Products Launched</a:t>
            </a:r>
            <a:endParaRPr kumimoji="1" lang="zh-CN" altLang="en-US" sz="1800" dirty="0">
              <a:solidFill>
                <a:schemeClr val="bg1"/>
              </a:solidFill>
            </a:endParaRPr>
          </a:p>
        </p:txBody>
      </p:sp>
      <p:sp>
        <p:nvSpPr>
          <p:cNvPr id="19" name="标题 21">
            <a:extLst>
              <a:ext uri="{FF2B5EF4-FFF2-40B4-BE49-F238E27FC236}">
                <a16:creationId xmlns:a16="http://schemas.microsoft.com/office/drawing/2014/main" id="{34FFC60A-4DEE-6A48-9AC6-FA288F6CE972}"/>
              </a:ext>
            </a:extLst>
          </p:cNvPr>
          <p:cNvSpPr txBox="1">
            <a:spLocks/>
          </p:cNvSpPr>
          <p:nvPr userDrawn="1"/>
        </p:nvSpPr>
        <p:spPr>
          <a:xfrm>
            <a:off x="8839386" y="3631367"/>
            <a:ext cx="2054787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Patent (Applications)</a:t>
            </a:r>
            <a:endParaRPr kumimoji="1" lang="zh-CN" altLang="en-US" sz="1800" dirty="0">
              <a:solidFill>
                <a:schemeClr val="bg1"/>
              </a:solidFill>
            </a:endParaRPr>
          </a:p>
        </p:txBody>
      </p:sp>
      <p:pic>
        <p:nvPicPr>
          <p:cNvPr id="20" name="图片 19">
            <a:extLst>
              <a:ext uri="{FF2B5EF4-FFF2-40B4-BE49-F238E27FC236}">
                <a16:creationId xmlns:a16="http://schemas.microsoft.com/office/drawing/2014/main" id="{CF7C8E86-41CF-2042-9E82-964C1677A4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6913" y="1550631"/>
            <a:ext cx="796265" cy="79626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0D888F2-6F5B-B249-B98D-C1CCFF21396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10633" y="1597049"/>
            <a:ext cx="796266" cy="749427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AD6E70B3-D07A-AF4F-B700-EEE570FD359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26796" y="1592793"/>
            <a:ext cx="679966" cy="777105"/>
          </a:xfrm>
          <a:prstGeom prst="rect">
            <a:avLst/>
          </a:prstGeom>
        </p:spPr>
      </p:pic>
      <p:cxnSp>
        <p:nvCxnSpPr>
          <p:cNvPr id="24" name="直线连接符 23">
            <a:extLst>
              <a:ext uri="{FF2B5EF4-FFF2-40B4-BE49-F238E27FC236}">
                <a16:creationId xmlns:a16="http://schemas.microsoft.com/office/drawing/2014/main" id="{49495D1D-234A-B94F-9C8B-EB98C9644686}"/>
              </a:ext>
            </a:extLst>
          </p:cNvPr>
          <p:cNvCxnSpPr>
            <a:cxnSpLocks/>
          </p:cNvCxnSpPr>
          <p:nvPr userDrawn="1"/>
        </p:nvCxnSpPr>
        <p:spPr>
          <a:xfrm>
            <a:off x="4742481" y="1765987"/>
            <a:ext cx="0" cy="206371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线连接符 26">
            <a:extLst>
              <a:ext uri="{FF2B5EF4-FFF2-40B4-BE49-F238E27FC236}">
                <a16:creationId xmlns:a16="http://schemas.microsoft.com/office/drawing/2014/main" id="{F4E7BFE2-A68E-3D44-BD43-5C9ECC0A7A65}"/>
              </a:ext>
            </a:extLst>
          </p:cNvPr>
          <p:cNvCxnSpPr>
            <a:cxnSpLocks/>
          </p:cNvCxnSpPr>
          <p:nvPr userDrawn="1"/>
        </p:nvCxnSpPr>
        <p:spPr>
          <a:xfrm>
            <a:off x="8059118" y="1765987"/>
            <a:ext cx="0" cy="206371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灯片编号占位符 5">
            <a:extLst>
              <a:ext uri="{FF2B5EF4-FFF2-40B4-BE49-F238E27FC236}">
                <a16:creationId xmlns:a16="http://schemas.microsoft.com/office/drawing/2014/main" id="{171C2727-7A20-B047-8562-4DB23B3D69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51B27577-7CF5-0941-AA96-92AB426F1C30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11323" y="2635661"/>
            <a:ext cx="2310914" cy="870344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8D8035CA-AF71-7542-A9D8-9062EA02BB88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64003" y="2578661"/>
            <a:ext cx="1642361" cy="749427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3568EE50-4E1E-D04C-A7CF-3D09A70C580C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224" y="2580863"/>
            <a:ext cx="2998736" cy="925142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594FF1D4-CE13-A542-8DA8-DB89C7A77BA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47463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inical Solutions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矩形 77">
            <a:extLst>
              <a:ext uri="{FF2B5EF4-FFF2-40B4-BE49-F238E27FC236}">
                <a16:creationId xmlns:a16="http://schemas.microsoft.com/office/drawing/2014/main" id="{917EFCA1-B9EC-0C49-AC37-38D53EEC9476}"/>
              </a:ext>
            </a:extLst>
          </p:cNvPr>
          <p:cNvSpPr/>
          <p:nvPr userDrawn="1"/>
        </p:nvSpPr>
        <p:spPr>
          <a:xfrm>
            <a:off x="0" y="5123261"/>
            <a:ext cx="11860305" cy="833293"/>
          </a:xfrm>
          <a:prstGeom prst="rect">
            <a:avLst/>
          </a:prstGeom>
          <a:solidFill>
            <a:schemeClr val="accent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" name="标题 21">
            <a:extLst>
              <a:ext uri="{FF2B5EF4-FFF2-40B4-BE49-F238E27FC236}">
                <a16:creationId xmlns:a16="http://schemas.microsoft.com/office/drawing/2014/main" id="{828892DC-2FE9-6C48-994E-0A3CB324F09C}"/>
              </a:ext>
            </a:extLst>
          </p:cNvPr>
          <p:cNvSpPr txBox="1">
            <a:spLocks/>
          </p:cNvSpPr>
          <p:nvPr userDrawn="1"/>
        </p:nvSpPr>
        <p:spPr>
          <a:xfrm>
            <a:off x="695325" y="331553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chemeClr val="bg1"/>
                </a:solidFill>
              </a:rPr>
              <a:t>Clinical Solutions</a:t>
            </a:r>
            <a:endParaRPr kumimoji="1" lang="zh-CN" altLang="en-US" dirty="0">
              <a:solidFill>
                <a:schemeClr val="bg1"/>
              </a:solidFill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F8A34544-63D6-C944-B672-00B3BFFBDAB6}"/>
              </a:ext>
            </a:extLst>
          </p:cNvPr>
          <p:cNvSpPr txBox="1"/>
          <p:nvPr userDrawn="1"/>
        </p:nvSpPr>
        <p:spPr>
          <a:xfrm>
            <a:off x="9345477" y="1738457"/>
            <a:ext cx="149432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Coronary Disease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CD824B9C-567E-6A4E-932E-D77D7E09F7B1}"/>
              </a:ext>
            </a:extLst>
          </p:cNvPr>
          <p:cNvSpPr txBox="1"/>
          <p:nvPr userDrawn="1"/>
        </p:nvSpPr>
        <p:spPr>
          <a:xfrm>
            <a:off x="9345477" y="2079420"/>
            <a:ext cx="139653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Structural Heart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40E0D0F4-019F-4640-AB4E-650586779C42}"/>
              </a:ext>
            </a:extLst>
          </p:cNvPr>
          <p:cNvSpPr txBox="1"/>
          <p:nvPr userDrawn="1"/>
        </p:nvSpPr>
        <p:spPr>
          <a:xfrm>
            <a:off x="9345477" y="2435881"/>
            <a:ext cx="23615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Cardiac Rhythm Management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FC7CEA5D-7C24-5E47-82B3-4C2E92C34B33}"/>
              </a:ext>
            </a:extLst>
          </p:cNvPr>
          <p:cNvSpPr txBox="1"/>
          <p:nvPr userDrawn="1"/>
        </p:nvSpPr>
        <p:spPr>
          <a:xfrm>
            <a:off x="9345477" y="2792342"/>
            <a:ext cx="153920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Electrophysiology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15E08EF-9A4F-0147-989C-28B7BAA028EB}"/>
              </a:ext>
            </a:extLst>
          </p:cNvPr>
          <p:cNvSpPr txBox="1"/>
          <p:nvPr userDrawn="1"/>
        </p:nvSpPr>
        <p:spPr>
          <a:xfrm>
            <a:off x="9345477" y="4481657"/>
            <a:ext cx="22846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Endovascular</a:t>
            </a:r>
          </a:p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(Endovascular &amp; Peripheral)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924F22CA-5754-8F4E-9105-55DCBF78889C}"/>
              </a:ext>
            </a:extLst>
          </p:cNvPr>
          <p:cNvSpPr txBox="1"/>
          <p:nvPr userDrawn="1"/>
        </p:nvSpPr>
        <p:spPr>
          <a:xfrm>
            <a:off x="4417016" y="1306615"/>
            <a:ext cx="6896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Stroke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03A076D2-B780-AA4E-9075-46F5974279B0}"/>
              </a:ext>
            </a:extLst>
          </p:cNvPr>
          <p:cNvSpPr txBox="1"/>
          <p:nvPr userDrawn="1"/>
        </p:nvSpPr>
        <p:spPr>
          <a:xfrm>
            <a:off x="3876803" y="1988541"/>
            <a:ext cx="122982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Shoulder Pain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BD1C981A-A513-1141-8699-6DD6D88566BC}"/>
              </a:ext>
            </a:extLst>
          </p:cNvPr>
          <p:cNvSpPr txBox="1"/>
          <p:nvPr userDrawn="1"/>
        </p:nvSpPr>
        <p:spPr>
          <a:xfrm>
            <a:off x="4195801" y="3259402"/>
            <a:ext cx="9108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Back Pain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D675F788-F526-6246-BEA9-B4496D7CB59C}"/>
              </a:ext>
            </a:extLst>
          </p:cNvPr>
          <p:cNvSpPr txBox="1"/>
          <p:nvPr userDrawn="1"/>
        </p:nvSpPr>
        <p:spPr>
          <a:xfrm>
            <a:off x="2147163" y="3724352"/>
            <a:ext cx="29594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Lifesciences</a:t>
            </a:r>
          </a:p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(Diabetes &amp; Endocrinal Management)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BBBEE483-4407-9341-AD96-9FDD55F5ED0C}"/>
              </a:ext>
            </a:extLst>
          </p:cNvPr>
          <p:cNvSpPr txBox="1"/>
          <p:nvPr userDrawn="1"/>
        </p:nvSpPr>
        <p:spPr>
          <a:xfrm>
            <a:off x="3997029" y="4731742"/>
            <a:ext cx="11095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Orthopedics</a:t>
            </a:r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F8805BF7-D799-F74B-B2EE-C24C573C1AA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74076" y="981130"/>
            <a:ext cx="2232664" cy="6555481"/>
          </a:xfrm>
          <a:prstGeom prst="rect">
            <a:avLst/>
          </a:prstGeom>
        </p:spPr>
      </p:pic>
      <p:cxnSp>
        <p:nvCxnSpPr>
          <p:cNvPr id="19" name="直线连接符 18">
            <a:extLst>
              <a:ext uri="{FF2B5EF4-FFF2-40B4-BE49-F238E27FC236}">
                <a16:creationId xmlns:a16="http://schemas.microsoft.com/office/drawing/2014/main" id="{4EC54B45-9409-E947-85F8-F9B415263516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1473125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线连接符 21">
            <a:extLst>
              <a:ext uri="{FF2B5EF4-FFF2-40B4-BE49-F238E27FC236}">
                <a16:creationId xmlns:a16="http://schemas.microsoft.com/office/drawing/2014/main" id="{D8961682-4FDA-E34A-9A2A-5C48C15D7B59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2154322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线连接符 22">
            <a:extLst>
              <a:ext uri="{FF2B5EF4-FFF2-40B4-BE49-F238E27FC236}">
                <a16:creationId xmlns:a16="http://schemas.microsoft.com/office/drawing/2014/main" id="{A2B9F7A7-F104-C04E-9432-BCA51A201F4C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3400116"/>
            <a:ext cx="3839418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线连接符 23">
            <a:extLst>
              <a:ext uri="{FF2B5EF4-FFF2-40B4-BE49-F238E27FC236}">
                <a16:creationId xmlns:a16="http://schemas.microsoft.com/office/drawing/2014/main" id="{99756D00-9AFC-0242-B38B-AAA3E52CB41D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3866521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线连接符 24">
            <a:extLst>
              <a:ext uri="{FF2B5EF4-FFF2-40B4-BE49-F238E27FC236}">
                <a16:creationId xmlns:a16="http://schemas.microsoft.com/office/drawing/2014/main" id="{5AD66848-E5CC-CB41-B4D8-1E1D65F4D766}"/>
              </a:ext>
            </a:extLst>
          </p:cNvPr>
          <p:cNvCxnSpPr>
            <a:cxnSpLocks/>
          </p:cNvCxnSpPr>
          <p:nvPr userDrawn="1"/>
        </p:nvCxnSpPr>
        <p:spPr>
          <a:xfrm flipH="1">
            <a:off x="7526742" y="2953133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线连接符 25">
            <a:extLst>
              <a:ext uri="{FF2B5EF4-FFF2-40B4-BE49-F238E27FC236}">
                <a16:creationId xmlns:a16="http://schemas.microsoft.com/office/drawing/2014/main" id="{6B45B55E-5405-6543-877F-72EE01778461}"/>
              </a:ext>
            </a:extLst>
          </p:cNvPr>
          <p:cNvCxnSpPr>
            <a:cxnSpLocks/>
          </p:cNvCxnSpPr>
          <p:nvPr userDrawn="1"/>
        </p:nvCxnSpPr>
        <p:spPr>
          <a:xfrm flipH="1">
            <a:off x="7720554" y="6016845"/>
            <a:ext cx="127005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线连接符 29">
            <a:extLst>
              <a:ext uri="{FF2B5EF4-FFF2-40B4-BE49-F238E27FC236}">
                <a16:creationId xmlns:a16="http://schemas.microsoft.com/office/drawing/2014/main" id="{1B83B11B-EE88-8843-9D1F-C0610EF2499A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4884616"/>
            <a:ext cx="269224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线连接符 31">
            <a:extLst>
              <a:ext uri="{FF2B5EF4-FFF2-40B4-BE49-F238E27FC236}">
                <a16:creationId xmlns:a16="http://schemas.microsoft.com/office/drawing/2014/main" id="{B2A9F085-CA95-0747-AA23-C07F38A2A9F9}"/>
              </a:ext>
            </a:extLst>
          </p:cNvPr>
          <p:cNvCxnSpPr>
            <a:cxnSpLocks/>
          </p:cNvCxnSpPr>
          <p:nvPr userDrawn="1"/>
        </p:nvCxnSpPr>
        <p:spPr>
          <a:xfrm flipV="1">
            <a:off x="5420412" y="4329630"/>
            <a:ext cx="0" cy="1316515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线连接符 35">
            <a:extLst>
              <a:ext uri="{FF2B5EF4-FFF2-40B4-BE49-F238E27FC236}">
                <a16:creationId xmlns:a16="http://schemas.microsoft.com/office/drawing/2014/main" id="{ADF779B7-FCDA-D84B-9FD8-5E2AC9DE191B}"/>
              </a:ext>
            </a:extLst>
          </p:cNvPr>
          <p:cNvCxnSpPr>
            <a:cxnSpLocks/>
          </p:cNvCxnSpPr>
          <p:nvPr userDrawn="1"/>
        </p:nvCxnSpPr>
        <p:spPr>
          <a:xfrm flipH="1">
            <a:off x="5420412" y="4329630"/>
            <a:ext cx="2214277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线连接符 38">
            <a:extLst>
              <a:ext uri="{FF2B5EF4-FFF2-40B4-BE49-F238E27FC236}">
                <a16:creationId xmlns:a16="http://schemas.microsoft.com/office/drawing/2014/main" id="{EA815E49-6C6D-3C47-9B14-778B3B4704C3}"/>
              </a:ext>
            </a:extLst>
          </p:cNvPr>
          <p:cNvCxnSpPr>
            <a:cxnSpLocks/>
          </p:cNvCxnSpPr>
          <p:nvPr userDrawn="1"/>
        </p:nvCxnSpPr>
        <p:spPr>
          <a:xfrm flipH="1">
            <a:off x="5420413" y="5645075"/>
            <a:ext cx="135821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线连接符 40">
            <a:extLst>
              <a:ext uri="{FF2B5EF4-FFF2-40B4-BE49-F238E27FC236}">
                <a16:creationId xmlns:a16="http://schemas.microsoft.com/office/drawing/2014/main" id="{370F544F-F878-5A49-88B4-990CC57A13DE}"/>
              </a:ext>
            </a:extLst>
          </p:cNvPr>
          <p:cNvCxnSpPr>
            <a:cxnSpLocks/>
          </p:cNvCxnSpPr>
          <p:nvPr userDrawn="1"/>
        </p:nvCxnSpPr>
        <p:spPr>
          <a:xfrm flipV="1">
            <a:off x="8990606" y="1873827"/>
            <a:ext cx="0" cy="1076183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线连接符 42">
            <a:extLst>
              <a:ext uri="{FF2B5EF4-FFF2-40B4-BE49-F238E27FC236}">
                <a16:creationId xmlns:a16="http://schemas.microsoft.com/office/drawing/2014/main" id="{D9A631E3-B2CD-1644-A67F-300CA425E329}"/>
              </a:ext>
            </a:extLst>
          </p:cNvPr>
          <p:cNvCxnSpPr>
            <a:cxnSpLocks/>
          </p:cNvCxnSpPr>
          <p:nvPr userDrawn="1"/>
        </p:nvCxnSpPr>
        <p:spPr>
          <a:xfrm flipH="1">
            <a:off x="8990606" y="1875942"/>
            <a:ext cx="31352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线连接符 44">
            <a:extLst>
              <a:ext uri="{FF2B5EF4-FFF2-40B4-BE49-F238E27FC236}">
                <a16:creationId xmlns:a16="http://schemas.microsoft.com/office/drawing/2014/main" id="{D34C4367-064D-D64C-8A3E-006D41A31486}"/>
              </a:ext>
            </a:extLst>
          </p:cNvPr>
          <p:cNvCxnSpPr>
            <a:cxnSpLocks/>
          </p:cNvCxnSpPr>
          <p:nvPr userDrawn="1"/>
        </p:nvCxnSpPr>
        <p:spPr>
          <a:xfrm flipV="1">
            <a:off x="8990606" y="3397828"/>
            <a:ext cx="0" cy="2619017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线连接符 46">
            <a:extLst>
              <a:ext uri="{FF2B5EF4-FFF2-40B4-BE49-F238E27FC236}">
                <a16:creationId xmlns:a16="http://schemas.microsoft.com/office/drawing/2014/main" id="{70977DB9-CC13-084C-B725-58624204A8F3}"/>
              </a:ext>
            </a:extLst>
          </p:cNvPr>
          <p:cNvCxnSpPr>
            <a:cxnSpLocks/>
          </p:cNvCxnSpPr>
          <p:nvPr userDrawn="1"/>
        </p:nvCxnSpPr>
        <p:spPr>
          <a:xfrm flipH="1">
            <a:off x="8990606" y="4678566"/>
            <a:ext cx="31352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490A5963-E76C-B241-8150-79FCA93B9270}"/>
              </a:ext>
            </a:extLst>
          </p:cNvPr>
          <p:cNvGrpSpPr/>
          <p:nvPr userDrawn="1"/>
        </p:nvGrpSpPr>
        <p:grpSpPr>
          <a:xfrm>
            <a:off x="6821111" y="2046859"/>
            <a:ext cx="214926" cy="214926"/>
            <a:chOff x="5781715" y="2798190"/>
            <a:chExt cx="214926" cy="214926"/>
          </a:xfrm>
        </p:grpSpPr>
        <p:sp>
          <p:nvSpPr>
            <p:cNvPr id="54" name="椭圆 53">
              <a:extLst>
                <a:ext uri="{FF2B5EF4-FFF2-40B4-BE49-F238E27FC236}">
                  <a16:creationId xmlns:a16="http://schemas.microsoft.com/office/drawing/2014/main" id="{9C21CE65-06D5-8645-A89F-8C5EB8E178C7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89578EF2-9E01-3E46-9D92-94C5E2814F12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FC64AB42-0369-FC4A-A9C1-48E23C7F7601}"/>
              </a:ext>
            </a:extLst>
          </p:cNvPr>
          <p:cNvGrpSpPr/>
          <p:nvPr userDrawn="1"/>
        </p:nvGrpSpPr>
        <p:grpSpPr>
          <a:xfrm>
            <a:off x="6821111" y="1372782"/>
            <a:ext cx="214926" cy="214926"/>
            <a:chOff x="5781715" y="2798190"/>
            <a:chExt cx="214926" cy="214926"/>
          </a:xfrm>
        </p:grpSpPr>
        <p:sp>
          <p:nvSpPr>
            <p:cNvPr id="57" name="椭圆 56">
              <a:extLst>
                <a:ext uri="{FF2B5EF4-FFF2-40B4-BE49-F238E27FC236}">
                  <a16:creationId xmlns:a16="http://schemas.microsoft.com/office/drawing/2014/main" id="{AC9575F1-9B81-1741-9CCA-EFE7BEE3151F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58" name="椭圆 57">
              <a:extLst>
                <a:ext uri="{FF2B5EF4-FFF2-40B4-BE49-F238E27FC236}">
                  <a16:creationId xmlns:a16="http://schemas.microsoft.com/office/drawing/2014/main" id="{1E1B8CD5-6E11-9A42-A787-4E29CE38E6DA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35EB3824-DB1C-244A-9B60-0997AD139B8A}"/>
              </a:ext>
            </a:extLst>
          </p:cNvPr>
          <p:cNvGrpSpPr/>
          <p:nvPr userDrawn="1"/>
        </p:nvGrpSpPr>
        <p:grpSpPr>
          <a:xfrm>
            <a:off x="7413126" y="2849889"/>
            <a:ext cx="214926" cy="214926"/>
            <a:chOff x="5781715" y="2798190"/>
            <a:chExt cx="214926" cy="214926"/>
          </a:xfrm>
        </p:grpSpPr>
        <p:sp>
          <p:nvSpPr>
            <p:cNvPr id="60" name="椭圆 59">
              <a:extLst>
                <a:ext uri="{FF2B5EF4-FFF2-40B4-BE49-F238E27FC236}">
                  <a16:creationId xmlns:a16="http://schemas.microsoft.com/office/drawing/2014/main" id="{7827A45E-3031-464C-9884-A6715D3138C8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1" name="椭圆 60">
              <a:extLst>
                <a:ext uri="{FF2B5EF4-FFF2-40B4-BE49-F238E27FC236}">
                  <a16:creationId xmlns:a16="http://schemas.microsoft.com/office/drawing/2014/main" id="{603BE82B-2709-3841-9411-93DC676FE55C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33BC8475-2DC5-7E47-B800-02C184962CA3}"/>
              </a:ext>
            </a:extLst>
          </p:cNvPr>
          <p:cNvGrpSpPr/>
          <p:nvPr userDrawn="1"/>
        </p:nvGrpSpPr>
        <p:grpSpPr>
          <a:xfrm>
            <a:off x="6832833" y="3758427"/>
            <a:ext cx="214926" cy="214926"/>
            <a:chOff x="5781715" y="2798190"/>
            <a:chExt cx="214926" cy="214926"/>
          </a:xfrm>
        </p:grpSpPr>
        <p:sp>
          <p:nvSpPr>
            <p:cNvPr id="63" name="椭圆 62">
              <a:extLst>
                <a:ext uri="{FF2B5EF4-FFF2-40B4-BE49-F238E27FC236}">
                  <a16:creationId xmlns:a16="http://schemas.microsoft.com/office/drawing/2014/main" id="{E036EE9C-C6F8-0149-8ADB-36E01E845C19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4" name="椭圆 63">
              <a:extLst>
                <a:ext uri="{FF2B5EF4-FFF2-40B4-BE49-F238E27FC236}">
                  <a16:creationId xmlns:a16="http://schemas.microsoft.com/office/drawing/2014/main" id="{324AF69B-ABBE-424F-9C1A-035DAA8612B2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5" name="组合 64">
            <a:extLst>
              <a:ext uri="{FF2B5EF4-FFF2-40B4-BE49-F238E27FC236}">
                <a16:creationId xmlns:a16="http://schemas.microsoft.com/office/drawing/2014/main" id="{5F22A67E-8B93-184A-ACA8-FDE34FC7C8C7}"/>
              </a:ext>
            </a:extLst>
          </p:cNvPr>
          <p:cNvGrpSpPr/>
          <p:nvPr userDrawn="1"/>
        </p:nvGrpSpPr>
        <p:grpSpPr>
          <a:xfrm>
            <a:off x="7518633" y="4221489"/>
            <a:ext cx="214926" cy="214926"/>
            <a:chOff x="5781715" y="2798190"/>
            <a:chExt cx="214926" cy="214926"/>
          </a:xfrm>
        </p:grpSpPr>
        <p:sp>
          <p:nvSpPr>
            <p:cNvPr id="66" name="椭圆 65">
              <a:extLst>
                <a:ext uri="{FF2B5EF4-FFF2-40B4-BE49-F238E27FC236}">
                  <a16:creationId xmlns:a16="http://schemas.microsoft.com/office/drawing/2014/main" id="{C402E5C7-5D8F-1A45-9844-2413ED5C8ADB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7" name="椭圆 66">
              <a:extLst>
                <a:ext uri="{FF2B5EF4-FFF2-40B4-BE49-F238E27FC236}">
                  <a16:creationId xmlns:a16="http://schemas.microsoft.com/office/drawing/2014/main" id="{2C83F5F0-B777-2241-9600-D9F26DF899CD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6BEE2B3D-2101-7549-978C-2357B780C974}"/>
              </a:ext>
            </a:extLst>
          </p:cNvPr>
          <p:cNvGrpSpPr/>
          <p:nvPr userDrawn="1"/>
        </p:nvGrpSpPr>
        <p:grpSpPr>
          <a:xfrm>
            <a:off x="7600694" y="5909612"/>
            <a:ext cx="214926" cy="214926"/>
            <a:chOff x="5781715" y="2798190"/>
            <a:chExt cx="214926" cy="214926"/>
          </a:xfrm>
        </p:grpSpPr>
        <p:sp>
          <p:nvSpPr>
            <p:cNvPr id="69" name="椭圆 68">
              <a:extLst>
                <a:ext uri="{FF2B5EF4-FFF2-40B4-BE49-F238E27FC236}">
                  <a16:creationId xmlns:a16="http://schemas.microsoft.com/office/drawing/2014/main" id="{C89E7DAB-7C1E-7F43-9129-F16CBB8C1F7E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0" name="椭圆 69">
              <a:extLst>
                <a:ext uri="{FF2B5EF4-FFF2-40B4-BE49-F238E27FC236}">
                  <a16:creationId xmlns:a16="http://schemas.microsoft.com/office/drawing/2014/main" id="{A6B95D68-7F72-174D-A882-C2B2155FDA51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0A732256-56DC-0945-ACFB-EE3417705C59}"/>
              </a:ext>
            </a:extLst>
          </p:cNvPr>
          <p:cNvGrpSpPr/>
          <p:nvPr userDrawn="1"/>
        </p:nvGrpSpPr>
        <p:grpSpPr>
          <a:xfrm>
            <a:off x="6680433" y="5540335"/>
            <a:ext cx="214926" cy="214926"/>
            <a:chOff x="5781715" y="2798190"/>
            <a:chExt cx="214926" cy="214926"/>
          </a:xfrm>
        </p:grpSpPr>
        <p:sp>
          <p:nvSpPr>
            <p:cNvPr id="72" name="椭圆 71">
              <a:extLst>
                <a:ext uri="{FF2B5EF4-FFF2-40B4-BE49-F238E27FC236}">
                  <a16:creationId xmlns:a16="http://schemas.microsoft.com/office/drawing/2014/main" id="{0F1610DC-224A-214C-A937-AA8D87A09557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3" name="椭圆 72">
              <a:extLst>
                <a:ext uri="{FF2B5EF4-FFF2-40B4-BE49-F238E27FC236}">
                  <a16:creationId xmlns:a16="http://schemas.microsoft.com/office/drawing/2014/main" id="{4ED29740-8003-664C-8F7F-9EC9E33BD8E0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75" name="组合 74">
            <a:extLst>
              <a:ext uri="{FF2B5EF4-FFF2-40B4-BE49-F238E27FC236}">
                <a16:creationId xmlns:a16="http://schemas.microsoft.com/office/drawing/2014/main" id="{87518F42-642D-1245-80AB-DA886B390A59}"/>
              </a:ext>
            </a:extLst>
          </p:cNvPr>
          <p:cNvGrpSpPr/>
          <p:nvPr userDrawn="1"/>
        </p:nvGrpSpPr>
        <p:grpSpPr>
          <a:xfrm>
            <a:off x="7237279" y="3289505"/>
            <a:ext cx="214926" cy="214926"/>
            <a:chOff x="5781715" y="2798190"/>
            <a:chExt cx="214926" cy="214926"/>
          </a:xfrm>
        </p:grpSpPr>
        <p:sp>
          <p:nvSpPr>
            <p:cNvPr id="76" name="椭圆 75">
              <a:extLst>
                <a:ext uri="{FF2B5EF4-FFF2-40B4-BE49-F238E27FC236}">
                  <a16:creationId xmlns:a16="http://schemas.microsoft.com/office/drawing/2014/main" id="{57423C79-3CBC-FD4E-8371-757DBDB9F244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7" name="椭圆 76">
              <a:extLst>
                <a:ext uri="{FF2B5EF4-FFF2-40B4-BE49-F238E27FC236}">
                  <a16:creationId xmlns:a16="http://schemas.microsoft.com/office/drawing/2014/main" id="{26A01DA7-C59E-5F46-8464-CA4B09565B29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sp>
        <p:nvSpPr>
          <p:cNvPr id="74" name="灯片编号占位符 5">
            <a:extLst>
              <a:ext uri="{FF2B5EF4-FFF2-40B4-BE49-F238E27FC236}">
                <a16:creationId xmlns:a16="http://schemas.microsoft.com/office/drawing/2014/main" id="{47EFA3A4-AD8E-FB41-9AA6-C5B38D91EF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0" name="图片 79">
            <a:extLst>
              <a:ext uri="{FF2B5EF4-FFF2-40B4-BE49-F238E27FC236}">
                <a16:creationId xmlns:a16="http://schemas.microsoft.com/office/drawing/2014/main" id="{62D354AB-E20B-9F41-A001-933D313DC6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91686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4100051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869457"/>
            <a:ext cx="10791380" cy="116222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日期占位符 25">
            <a:extLst>
              <a:ext uri="{FF2B5EF4-FFF2-40B4-BE49-F238E27FC236}">
                <a16:creationId xmlns:a16="http://schemas.microsoft.com/office/drawing/2014/main" id="{7C9917BB-F230-EF47-B0D0-30DDBAC0D14E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6300928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E5AB805A-BB6A-5549-9264-E29758E95AEF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BA210F82-D104-9440-ABBE-E32E6827A1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099"/>
            <a:ext cx="2452983" cy="474535"/>
          </a:xfrm>
          <a:prstGeom prst="rect">
            <a:avLst/>
          </a:prstGeom>
        </p:spPr>
      </p:pic>
      <p:pic>
        <p:nvPicPr>
          <p:cNvPr id="7" name="Graphic 6">
            <a:extLst>
              <a:ext uri="{FF2B5EF4-FFF2-40B4-BE49-F238E27FC236}">
                <a16:creationId xmlns:a16="http://schemas.microsoft.com/office/drawing/2014/main" id="{A86CD41F-9550-4131-AB17-1D049A66218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474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Contents</a:t>
            </a:r>
            <a:endParaRPr kumimoji="1" lang="zh-CN" altLang="en-US" dirty="0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BE0F8A5E-98DB-3A49-A04F-2F0DCD016E0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1435635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8C81EA73-88A5-5740-95BB-E28549DA6FA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5325" y="2986139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12075FDD-82C1-DD4C-8F78-BE77CEFEB4A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94521" y="3274374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5BD9C4FF-1E3B-3043-B6ED-8E2E9D5FED6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95325" y="4506826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17">
            <a:extLst>
              <a:ext uri="{FF2B5EF4-FFF2-40B4-BE49-F238E27FC236}">
                <a16:creationId xmlns:a16="http://schemas.microsoft.com/office/drawing/2014/main" id="{E4EC3DE5-538C-9245-8F57-EA645D2B011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94521" y="4795061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17">
            <a:extLst>
              <a:ext uri="{FF2B5EF4-FFF2-40B4-BE49-F238E27FC236}">
                <a16:creationId xmlns:a16="http://schemas.microsoft.com/office/drawing/2014/main" id="{E1D0845F-07B3-BE49-9DE0-DAD1CA99115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104446" y="1435635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文本占位符 17">
            <a:extLst>
              <a:ext uri="{FF2B5EF4-FFF2-40B4-BE49-F238E27FC236}">
                <a16:creationId xmlns:a16="http://schemas.microsoft.com/office/drawing/2014/main" id="{23535FEB-6A65-7D41-B8F0-8A37CB4033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104446" y="2986139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文本占位符 17">
            <a:extLst>
              <a:ext uri="{FF2B5EF4-FFF2-40B4-BE49-F238E27FC236}">
                <a16:creationId xmlns:a16="http://schemas.microsoft.com/office/drawing/2014/main" id="{D523BB6E-52EC-B54F-A906-78C55095D4A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303642" y="3274374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3" name="文本占位符 17">
            <a:extLst>
              <a:ext uri="{FF2B5EF4-FFF2-40B4-BE49-F238E27FC236}">
                <a16:creationId xmlns:a16="http://schemas.microsoft.com/office/drawing/2014/main" id="{50B54518-9B2D-6445-A555-4FC8B9723FA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104446" y="4506826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文本占位符 17">
            <a:extLst>
              <a:ext uri="{FF2B5EF4-FFF2-40B4-BE49-F238E27FC236}">
                <a16:creationId xmlns:a16="http://schemas.microsoft.com/office/drawing/2014/main" id="{E61E6F6B-2595-284F-9332-D1B9E103A38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303642" y="4795061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文本占位符 17">
            <a:extLst>
              <a:ext uri="{FF2B5EF4-FFF2-40B4-BE49-F238E27FC236}">
                <a16:creationId xmlns:a16="http://schemas.microsoft.com/office/drawing/2014/main" id="{61B0640D-BA77-FA46-8ACC-48A69436876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303642" y="1723870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8" name="文本占位符 17">
            <a:extLst>
              <a:ext uri="{FF2B5EF4-FFF2-40B4-BE49-F238E27FC236}">
                <a16:creationId xmlns:a16="http://schemas.microsoft.com/office/drawing/2014/main" id="{91117242-0782-EC48-8810-F86E2021B7A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4520" y="1723870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F311EE5F-8AFB-3D42-BF57-3731846387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7" name="图片 26">
            <a:extLst>
              <a:ext uri="{FF2B5EF4-FFF2-40B4-BE49-F238E27FC236}">
                <a16:creationId xmlns:a16="http://schemas.microsoft.com/office/drawing/2014/main" id="{8EDB62F6-732A-1A4D-9FB7-9B8B498F68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419DD617-ED17-40C6-B309-B3F5FE072A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385959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标题 21">
            <a:extLst>
              <a:ext uri="{FF2B5EF4-FFF2-40B4-BE49-F238E27FC236}">
                <a16:creationId xmlns:a16="http://schemas.microsoft.com/office/drawing/2014/main" id="{510E0CB9-87BC-408B-B05E-D42F93DB99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1033B612-ABDB-4711-A765-4EFC74D9E1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5353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406E2A0B-6089-4430-864E-9F02901BFC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3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F31AD9C0-D2EA-42F0-BC2F-3D8C752D9C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71372" y="3933056"/>
            <a:ext cx="2775251" cy="3032559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10710CC-8469-483E-A744-5BC08F3636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95324" y="1340643"/>
            <a:ext cx="10801349" cy="4536629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400">
                <a:solidFill>
                  <a:schemeClr val="accent6"/>
                </a:solidFill>
                <a:latin typeface="Fira Sans" panose="020B0503050000020004" pitchFamily="34" charset="0"/>
              </a:defRPr>
            </a:lvl1pPr>
            <a:lvl2pPr>
              <a:defRPr sz="2000">
                <a:solidFill>
                  <a:schemeClr val="accent6"/>
                </a:solidFill>
                <a:latin typeface="Fira Sans" panose="020B0503050000020004" pitchFamily="34" charset="0"/>
              </a:defRPr>
            </a:lvl2pPr>
            <a:lvl3pPr>
              <a:defRPr sz="1800">
                <a:solidFill>
                  <a:schemeClr val="accent6"/>
                </a:solidFill>
                <a:latin typeface="Fira Sans" panose="020B0503050000020004" pitchFamily="34" charset="0"/>
              </a:defRPr>
            </a:lvl3pPr>
            <a:lvl4pPr>
              <a:defRPr sz="1600">
                <a:solidFill>
                  <a:schemeClr val="accent6"/>
                </a:solidFill>
                <a:latin typeface="Fira Sans" panose="020B0503050000020004" pitchFamily="34" charset="0"/>
              </a:defRPr>
            </a:lvl4pPr>
            <a:lvl5pPr>
              <a:defRPr sz="1600">
                <a:solidFill>
                  <a:schemeClr val="accent6"/>
                </a:solidFill>
                <a:latin typeface="Fira Sans" panose="020B05030500000200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7478981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2" name="文本占位符 17">
            <a:extLst>
              <a:ext uri="{FF2B5EF4-FFF2-40B4-BE49-F238E27FC236}">
                <a16:creationId xmlns:a16="http://schemas.microsoft.com/office/drawing/2014/main" id="{C2AD0374-2340-46D4-98EE-9065B735EA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5325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894AE96E-FBDD-43C9-9601-7809DBD295D4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894520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122A7373-0B24-4D9C-A4E8-A9DE436F646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96000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E5CBD037-390B-4887-A4CE-AA4A06CBDCF9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6295195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17" name="Graphic 16">
            <a:extLst>
              <a:ext uri="{FF2B5EF4-FFF2-40B4-BE49-F238E27FC236}">
                <a16:creationId xmlns:a16="http://schemas.microsoft.com/office/drawing/2014/main" id="{ECEC76E0-4AC6-4F3E-9A61-C0F8FB3612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809820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2" name="文本占位符 17">
            <a:extLst>
              <a:ext uri="{FF2B5EF4-FFF2-40B4-BE49-F238E27FC236}">
                <a16:creationId xmlns:a16="http://schemas.microsoft.com/office/drawing/2014/main" id="{C2AD0374-2340-46D4-98EE-9065B735EA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5325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894AE96E-FBDD-43C9-9601-7809DBD295D4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894520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122A7373-0B24-4D9C-A4E8-A9DE436F646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96000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C3AAD857-7F85-4312-9984-192177E9F451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6096000" y="2314575"/>
            <a:ext cx="4265612" cy="3922713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00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15" name="Graphic 14">
            <a:extLst>
              <a:ext uri="{FF2B5EF4-FFF2-40B4-BE49-F238E27FC236}">
                <a16:creationId xmlns:a16="http://schemas.microsoft.com/office/drawing/2014/main" id="{513EF03A-DE59-4FB0-81A8-91968EA720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414100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5353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3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C3AAD857-7F85-4312-9984-192177E9F451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705297" y="1844825"/>
            <a:ext cx="10791378" cy="439246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400">
                <a:solidFill>
                  <a:schemeClr val="accent6"/>
                </a:solidFill>
              </a:defRPr>
            </a:lvl1pPr>
          </a:lstStyle>
          <a:p>
            <a:endParaRPr lang="en-US" dirty="0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01B25EE8-502D-4060-88BF-A5BD4A5EE6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71372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219111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065999"/>
            <a:ext cx="10791380" cy="7260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54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BE0F8A5E-98DB-3A49-A04F-2F0DCD016E0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93741" y="5582723"/>
            <a:ext cx="3292964" cy="7260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spcBef>
                <a:spcPts val="500"/>
              </a:spcBef>
              <a:buFontTx/>
              <a:buNone/>
              <a:defRPr sz="11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2777501D-9356-5F49-9937-C5B22BF327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5A8B3B17-CD48-F244-B8C1-E68B5607FA5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FEC7C3B6-4268-47B5-9213-38FE512B9B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13210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-02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3476377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365992"/>
            <a:ext cx="10791380" cy="1110386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日期占位符 25">
            <a:extLst>
              <a:ext uri="{FF2B5EF4-FFF2-40B4-BE49-F238E27FC236}">
                <a16:creationId xmlns:a16="http://schemas.microsoft.com/office/drawing/2014/main" id="{F3FC84C8-B0CB-B445-824B-4339AF69EB6D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4089767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E165FA4A-8A3A-9744-B0DE-92F17E91FAED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5FF4B13B-7F9F-0E46-B52B-1D9DAD572D0E}"/>
              </a:ext>
            </a:extLst>
          </p:cNvPr>
          <p:cNvSpPr/>
          <p:nvPr userDrawn="1"/>
        </p:nvSpPr>
        <p:spPr>
          <a:xfrm>
            <a:off x="0" y="5719813"/>
            <a:ext cx="12192000" cy="11622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83B62DF8-9976-C946-91A0-98F5B1B6B3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063658"/>
            <a:ext cx="2452983" cy="474535"/>
          </a:xfrm>
          <a:prstGeom prst="rect">
            <a:avLst/>
          </a:prstGeom>
        </p:spPr>
      </p:pic>
      <p:pic>
        <p:nvPicPr>
          <p:cNvPr id="14" name="Graphic 13">
            <a:extLst>
              <a:ext uri="{FF2B5EF4-FFF2-40B4-BE49-F238E27FC236}">
                <a16:creationId xmlns:a16="http://schemas.microsoft.com/office/drawing/2014/main" id="{3A79AE0D-6474-440A-93A6-ECD469F78E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b="41588"/>
          <a:stretch/>
        </p:blipFill>
        <p:spPr>
          <a:xfrm>
            <a:off x="7536160" y="2420888"/>
            <a:ext cx="5168507" cy="3298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81590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Graphic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Graphic</a:t>
            </a:r>
            <a:r>
              <a:rPr kumimoji="1" lang="zh-CN" altLang="en-US" dirty="0"/>
              <a:t> </a:t>
            </a:r>
            <a:r>
              <a:rPr kumimoji="1" lang="en-US" altLang="zh-CN" dirty="0"/>
              <a:t>Data</a:t>
            </a:r>
            <a:endParaRPr kumimoji="1" lang="zh-CN" altLang="en-US" dirty="0"/>
          </a:p>
        </p:txBody>
      </p:sp>
      <p:sp>
        <p:nvSpPr>
          <p:cNvPr id="8" name="文本占位符 17">
            <a:extLst>
              <a:ext uri="{FF2B5EF4-FFF2-40B4-BE49-F238E27FC236}">
                <a16:creationId xmlns:a16="http://schemas.microsoft.com/office/drawing/2014/main" id="{5FAD8EF3-4D6E-7B45-86C8-D7CA48EDE47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5">
            <a:extLst>
              <a:ext uri="{FF2B5EF4-FFF2-40B4-BE49-F238E27FC236}">
                <a16:creationId xmlns:a16="http://schemas.microsoft.com/office/drawing/2014/main" id="{B7E27B87-6D55-C347-85ED-C236F092220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857173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5">
            <a:extLst>
              <a:ext uri="{FF2B5EF4-FFF2-40B4-BE49-F238E27FC236}">
                <a16:creationId xmlns:a16="http://schemas.microsoft.com/office/drawing/2014/main" id="{13D0D74C-3747-8A42-932F-F79F86CB837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240227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27621411-42A0-1A42-B31C-7A6604875F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FB115E3D-B12F-B94B-93DA-64EDCECEEA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3FA2EDA9-76FE-41E8-A92E-523EB91A5846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2740631205"/>
              </p:ext>
            </p:extLst>
          </p:nvPr>
        </p:nvGraphicFramePr>
        <p:xfrm>
          <a:off x="705297" y="2274088"/>
          <a:ext cx="5363081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04FF14B1-3563-41FE-8826-BC6B2537AB81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1220965573"/>
              </p:ext>
            </p:extLst>
          </p:nvPr>
        </p:nvGraphicFramePr>
        <p:xfrm>
          <a:off x="6123623" y="2274088"/>
          <a:ext cx="5373052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55400872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roces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D1173533-52A3-1043-873D-8400D1764F0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05297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98450CF-D1B6-B94F-99D0-CDD11753805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26078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3B0AF6C7-B986-FA45-BD76-D913509FD07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56834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5">
            <a:extLst>
              <a:ext uri="{FF2B5EF4-FFF2-40B4-BE49-F238E27FC236}">
                <a16:creationId xmlns:a16="http://schemas.microsoft.com/office/drawing/2014/main" id="{EB9E222E-D902-474A-8AA4-DAD17DBDD58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95325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5">
            <a:extLst>
              <a:ext uri="{FF2B5EF4-FFF2-40B4-BE49-F238E27FC236}">
                <a16:creationId xmlns:a16="http://schemas.microsoft.com/office/drawing/2014/main" id="{AC5B9D12-AA95-A347-98F4-5C2139774E0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526078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5">
            <a:extLst>
              <a:ext uri="{FF2B5EF4-FFF2-40B4-BE49-F238E27FC236}">
                <a16:creationId xmlns:a16="http://schemas.microsoft.com/office/drawing/2014/main" id="{AE66E981-3C52-EF47-86AB-C21C84979F4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356834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标题 21">
            <a:extLst>
              <a:ext uri="{FF2B5EF4-FFF2-40B4-BE49-F238E27FC236}">
                <a16:creationId xmlns:a16="http://schemas.microsoft.com/office/drawing/2014/main" id="{2EA4765B-9FB8-EC42-95A3-0A6DDC2FF3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Process</a:t>
            </a:r>
            <a:endParaRPr kumimoji="1" lang="zh-CN" altLang="en-US" dirty="0"/>
          </a:p>
        </p:txBody>
      </p:sp>
      <p:sp>
        <p:nvSpPr>
          <p:cNvPr id="25" name="文本占位符 17">
            <a:extLst>
              <a:ext uri="{FF2B5EF4-FFF2-40B4-BE49-F238E27FC236}">
                <a16:creationId xmlns:a16="http://schemas.microsoft.com/office/drawing/2014/main" id="{2E8CC53E-42A8-FD42-9C87-58AD2A35AD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  <a:p>
            <a:pPr lvl="0"/>
            <a:endParaRPr kumimoji="1" lang="zh-CN" altLang="en-US" dirty="0"/>
          </a:p>
        </p:txBody>
      </p:sp>
      <p:sp>
        <p:nvSpPr>
          <p:cNvPr id="27" name="图片占位符 2">
            <a:extLst>
              <a:ext uri="{FF2B5EF4-FFF2-40B4-BE49-F238E27FC236}">
                <a16:creationId xmlns:a16="http://schemas.microsoft.com/office/drawing/2014/main" id="{55132DDE-BA9C-624C-9149-0E8C803E04B4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1524258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8" name="图片占位符 2">
            <a:extLst>
              <a:ext uri="{FF2B5EF4-FFF2-40B4-BE49-F238E27FC236}">
                <a16:creationId xmlns:a16="http://schemas.microsoft.com/office/drawing/2014/main" id="{F6740A31-650D-9D4D-9644-C3B7A92DFDC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5373110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9" name="图片占位符 2">
            <a:extLst>
              <a:ext uri="{FF2B5EF4-FFF2-40B4-BE49-F238E27FC236}">
                <a16:creationId xmlns:a16="http://schemas.microsoft.com/office/drawing/2014/main" id="{C5A6F598-7201-7047-95E1-4EE97CEA426E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9185772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2D73C41E-7308-F946-8350-6206500D5B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1" name="图片 20">
            <a:extLst>
              <a:ext uri="{FF2B5EF4-FFF2-40B4-BE49-F238E27FC236}">
                <a16:creationId xmlns:a16="http://schemas.microsoft.com/office/drawing/2014/main" id="{CA2EA1AC-BB9E-C14D-9255-2F5648786C8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2987CAD0-5BEC-224B-B5E8-2BD20963288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53095" y="2975846"/>
            <a:ext cx="488695" cy="906308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17DE27F-AF54-B040-931E-7757FCC6753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774074" y="2975846"/>
            <a:ext cx="488695" cy="906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272463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ck 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CCB79342-80E1-4E4A-A517-1107ECD93EAC}"/>
              </a:ext>
            </a:extLst>
          </p:cNvPr>
          <p:cNvSpPr txBox="1"/>
          <p:nvPr userDrawn="1"/>
        </p:nvSpPr>
        <p:spPr>
          <a:xfrm>
            <a:off x="705295" y="2690336"/>
            <a:ext cx="5916684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kumimoji="1" lang="en-US" altLang="zh-CN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THANK</a:t>
            </a:r>
            <a:r>
              <a:rPr kumimoji="1" lang="zh-CN" altLang="en-US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 </a:t>
            </a:r>
            <a:r>
              <a:rPr kumimoji="1" lang="en-US" altLang="zh-CN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YOU</a:t>
            </a:r>
            <a:endParaRPr kumimoji="1" lang="zh-CN" altLang="en-US" sz="96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081B7CE1-0757-D842-A1DD-CF1AA30304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099"/>
            <a:ext cx="2452983" cy="474535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BE3F1F54-EC63-4ADD-A57B-4C8B142B21C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04058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18332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5">
          <p15:clr>
            <a:srgbClr val="FBAE40"/>
          </p15:clr>
        </p15:guide>
        <p15:guide id="2" pos="257">
          <p15:clr>
            <a:srgbClr val="FBAE40"/>
          </p15:clr>
        </p15:guide>
        <p15:guide id="3" pos="7423">
          <p15:clr>
            <a:srgbClr val="FBAE40"/>
          </p15:clr>
        </p15:guide>
        <p15:guide id="4" orient="horz" pos="4065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-01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4100051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869457"/>
            <a:ext cx="10791380" cy="116222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日期占位符 25">
            <a:extLst>
              <a:ext uri="{FF2B5EF4-FFF2-40B4-BE49-F238E27FC236}">
                <a16:creationId xmlns:a16="http://schemas.microsoft.com/office/drawing/2014/main" id="{F3FC84C8-B0CB-B445-824B-4339AF69EB6D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6300928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B4B725F6-E7D4-A04A-9459-47C1781AD873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1CF2D007-4EE7-BF42-9E9F-BB535F52A19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100"/>
            <a:ext cx="2452983" cy="474535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FC13CB00-2C16-4023-BC89-0AF13D33CB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b="21435"/>
          <a:stretch/>
        </p:blipFill>
        <p:spPr>
          <a:xfrm>
            <a:off x="7536160" y="2420888"/>
            <a:ext cx="5168507" cy="44371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05521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-02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3476377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365992"/>
            <a:ext cx="10791380" cy="1110386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日期占位符 25">
            <a:extLst>
              <a:ext uri="{FF2B5EF4-FFF2-40B4-BE49-F238E27FC236}">
                <a16:creationId xmlns:a16="http://schemas.microsoft.com/office/drawing/2014/main" id="{F3FC84C8-B0CB-B445-824B-4339AF69EB6D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4089767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E165FA4A-8A3A-9744-B0DE-92F17E91FAED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5FF4B13B-7F9F-0E46-B52B-1D9DAD572D0E}"/>
              </a:ext>
            </a:extLst>
          </p:cNvPr>
          <p:cNvSpPr/>
          <p:nvPr userDrawn="1"/>
        </p:nvSpPr>
        <p:spPr>
          <a:xfrm>
            <a:off x="0" y="5719813"/>
            <a:ext cx="12192000" cy="11622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83B62DF8-9976-C946-91A0-98F5B1B6B38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063658"/>
            <a:ext cx="2452983" cy="474535"/>
          </a:xfrm>
          <a:prstGeom prst="rect">
            <a:avLst/>
          </a:prstGeom>
        </p:spPr>
      </p:pic>
      <p:pic>
        <p:nvPicPr>
          <p:cNvPr id="14" name="Graphic 13">
            <a:extLst>
              <a:ext uri="{FF2B5EF4-FFF2-40B4-BE49-F238E27FC236}">
                <a16:creationId xmlns:a16="http://schemas.microsoft.com/office/drawing/2014/main" id="{3A79AE0D-6474-440A-93A6-ECD469F78E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screen"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b="41588"/>
          <a:stretch/>
        </p:blipFill>
        <p:spPr>
          <a:xfrm>
            <a:off x="7536160" y="2420888"/>
            <a:ext cx="5168507" cy="32989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898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文本占位符 9">
            <a:extLst>
              <a:ext uri="{FF2B5EF4-FFF2-40B4-BE49-F238E27FC236}">
                <a16:creationId xmlns:a16="http://schemas.microsoft.com/office/drawing/2014/main" id="{4C340ECE-F417-F74C-A49C-F3E4E9FC7A6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0310" y="4100051"/>
            <a:ext cx="10791380" cy="446312"/>
          </a:xfrm>
          <a:prstGeom prst="rect">
            <a:avLst/>
          </a:prstGeom>
        </p:spPr>
        <p:txBody>
          <a:bodyPr lIns="0" tIns="0" rIns="0" bIns="0">
            <a:normAutofit/>
          </a:bodyPr>
          <a:lstStyle>
            <a:lvl1pPr marL="0" indent="0">
              <a:buNone/>
              <a:defRPr sz="32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标题 21">
            <a:extLst>
              <a:ext uri="{FF2B5EF4-FFF2-40B4-BE49-F238E27FC236}">
                <a16:creationId xmlns:a16="http://schemas.microsoft.com/office/drawing/2014/main" id="{8021BA17-9C67-4D46-8B51-6BEBB05B842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869457"/>
            <a:ext cx="10791380" cy="116222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9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日期占位符 25">
            <a:extLst>
              <a:ext uri="{FF2B5EF4-FFF2-40B4-BE49-F238E27FC236}">
                <a16:creationId xmlns:a16="http://schemas.microsoft.com/office/drawing/2014/main" id="{7C9917BB-F230-EF47-B0D0-30DDBAC0D14E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700310" y="6300928"/>
            <a:ext cx="2743200" cy="223698"/>
          </a:xfrm>
          <a:prstGeom prst="rect">
            <a:avLst/>
          </a:prstGeom>
        </p:spPr>
        <p:txBody>
          <a:bodyPr lIns="0" tIns="0" rIns="0" bIns="0"/>
          <a:lstStyle>
            <a:lvl1pPr>
              <a:defRPr sz="2000" b="0" i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defRPr>
            </a:lvl1pPr>
          </a:lstStyle>
          <a:p>
            <a:fld id="{E5AB805A-BB6A-5549-9264-E29758E95AEF}" type="datetime1">
              <a:rPr kumimoji="1" lang="zh-CN" altLang="en-US" smtClean="0"/>
              <a:t>2021/11/8</a:t>
            </a:fld>
            <a:endParaRPr kumimoji="1" lang="zh-CN" alt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BA210F82-D104-9440-ABBE-E32E6827A1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099"/>
            <a:ext cx="2452983" cy="474535"/>
          </a:xfrm>
          <a:prstGeom prst="rect">
            <a:avLst/>
          </a:prstGeom>
        </p:spPr>
      </p:pic>
      <p:pic>
        <p:nvPicPr>
          <p:cNvPr id="7" name="Graphic 6">
            <a:extLst>
              <a:ext uri="{FF2B5EF4-FFF2-40B4-BE49-F238E27FC236}">
                <a16:creationId xmlns:a16="http://schemas.microsoft.com/office/drawing/2014/main" id="{A86CD41F-9550-4131-AB17-1D049A66218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98269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bg>
      <p:bgPr>
        <a:gradFill>
          <a:gsLst>
            <a:gs pos="100000">
              <a:srgbClr val="DC1B79"/>
            </a:gs>
            <a:gs pos="10000">
              <a:srgbClr val="802CF1"/>
            </a:gs>
          </a:gsLst>
          <a:lin ang="16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065999"/>
            <a:ext cx="10791380" cy="7260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54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E680467C-55E2-4243-804E-BF1EBC6777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93741" y="5582723"/>
            <a:ext cx="3292964" cy="7260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spcBef>
                <a:spcPts val="500"/>
              </a:spcBef>
              <a:buFontTx/>
              <a:buNone/>
              <a:defRPr sz="11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6D501C4-0542-F145-AECC-0DBB42BA76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2D1D4433-A941-BB4C-A6ED-A8F21871A6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1C399422-F744-4BBC-996C-8213F5B485D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biLevel thresh="25000"/>
            <a:alphaModFix amt="2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672671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065999"/>
            <a:ext cx="10791380" cy="7260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54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BE0F8A5E-98DB-3A49-A04F-2F0DCD016E0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93741" y="5582723"/>
            <a:ext cx="3292964" cy="7260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spcBef>
                <a:spcPts val="500"/>
              </a:spcBef>
              <a:buFontTx/>
              <a:buNone/>
              <a:defRPr sz="11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2777501D-9356-5F49-9937-C5B22BF3277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5A8B3B17-CD48-F244-B8C1-E68B5607FA5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FEC7C3B6-4268-47B5-9213-38FE512B9B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047913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">
    <p:bg>
      <p:bgPr>
        <a:gradFill>
          <a:gsLst>
            <a:gs pos="100000">
              <a:srgbClr val="B2B2B2"/>
            </a:gs>
            <a:gs pos="25000">
              <a:srgbClr val="909191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62E8E40E-A8EB-2D45-B68E-5427CF77186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1435635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A8FE8FDE-CA13-904B-B90E-3ACA41DF790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84582" y="1723870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4FEE4C66-F39D-1940-A28D-CEBE88D11AE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5325" y="2986139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3A4FE2F1-5980-0143-8D69-23E71D9AC4E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4582" y="3274374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FDCBD93E-00C1-5A4F-9C31-AF548525E58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95325" y="4506826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E805B925-D5DD-C646-9832-36732DB38C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84582" y="4795061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F8ABA137-4AEA-4149-8E32-EB6A9ECEB4D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005056" y="1435635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17">
            <a:extLst>
              <a:ext uri="{FF2B5EF4-FFF2-40B4-BE49-F238E27FC236}">
                <a16:creationId xmlns:a16="http://schemas.microsoft.com/office/drawing/2014/main" id="{6D10F6DB-6776-4E4B-BE3E-7913C530EE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05056" y="2986139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17">
            <a:extLst>
              <a:ext uri="{FF2B5EF4-FFF2-40B4-BE49-F238E27FC236}">
                <a16:creationId xmlns:a16="http://schemas.microsoft.com/office/drawing/2014/main" id="{1F9745A1-7FE0-8E41-BEB9-F56B1240E55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194313" y="3274374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文本占位符 17">
            <a:extLst>
              <a:ext uri="{FF2B5EF4-FFF2-40B4-BE49-F238E27FC236}">
                <a16:creationId xmlns:a16="http://schemas.microsoft.com/office/drawing/2014/main" id="{914649BE-4291-FC4A-82B7-5FDC82E3125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05056" y="4506826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文本占位符 17">
            <a:extLst>
              <a:ext uri="{FF2B5EF4-FFF2-40B4-BE49-F238E27FC236}">
                <a16:creationId xmlns:a16="http://schemas.microsoft.com/office/drawing/2014/main" id="{C39498DE-065C-B544-AA70-7A62B44478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194313" y="4795061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文本占位符 17">
            <a:extLst>
              <a:ext uri="{FF2B5EF4-FFF2-40B4-BE49-F238E27FC236}">
                <a16:creationId xmlns:a16="http://schemas.microsoft.com/office/drawing/2014/main" id="{306744D8-01F0-4041-A16A-35F99B88756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194313" y="1723870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标题 21">
            <a:extLst>
              <a:ext uri="{FF2B5EF4-FFF2-40B4-BE49-F238E27FC236}">
                <a16:creationId xmlns:a16="http://schemas.microsoft.com/office/drawing/2014/main" id="{D9F4A5C3-A75C-C048-9EA6-3F8EC9B223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Contents</a:t>
            </a:r>
            <a:endParaRPr kumimoji="1" lang="zh-CN" altLang="en-US" dirty="0"/>
          </a:p>
        </p:txBody>
      </p:sp>
      <p:sp>
        <p:nvSpPr>
          <p:cNvPr id="23" name="灯片编号占位符 5">
            <a:extLst>
              <a:ext uri="{FF2B5EF4-FFF2-40B4-BE49-F238E27FC236}">
                <a16:creationId xmlns:a16="http://schemas.microsoft.com/office/drawing/2014/main" id="{CE79A9F9-D1D8-3D46-9AE5-EC9F3027E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5" name="图片 24">
            <a:extLst>
              <a:ext uri="{FF2B5EF4-FFF2-40B4-BE49-F238E27FC236}">
                <a16:creationId xmlns:a16="http://schemas.microsoft.com/office/drawing/2014/main" id="{DABA3525-84EF-B548-B709-B9119F0AC3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425207C7-9CFD-4ED8-B700-49056748F2B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biLevel thresh="25000"/>
            <a:alphaModFix amt="35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580777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">
    <p:bg>
      <p:bgPr>
        <a:gradFill>
          <a:gsLst>
            <a:gs pos="100000">
              <a:srgbClr val="B2B2B2"/>
            </a:gs>
            <a:gs pos="25000">
              <a:srgbClr val="909191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62E8E40E-A8EB-2D45-B68E-5427CF77186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1435635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A8FE8FDE-CA13-904B-B90E-3ACA41DF790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84582" y="1723870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4FEE4C66-F39D-1940-A28D-CEBE88D11AE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5325" y="2986139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3A4FE2F1-5980-0143-8D69-23E71D9AC4E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84582" y="3274374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FDCBD93E-00C1-5A4F-9C31-AF548525E58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95325" y="4506826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E805B925-D5DD-C646-9832-36732DB38CA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84582" y="4795061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F8ABA137-4AEA-4149-8E32-EB6A9ECEB4D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005056" y="1435635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17">
            <a:extLst>
              <a:ext uri="{FF2B5EF4-FFF2-40B4-BE49-F238E27FC236}">
                <a16:creationId xmlns:a16="http://schemas.microsoft.com/office/drawing/2014/main" id="{6D10F6DB-6776-4E4B-BE3E-7913C530EE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005056" y="2986139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17">
            <a:extLst>
              <a:ext uri="{FF2B5EF4-FFF2-40B4-BE49-F238E27FC236}">
                <a16:creationId xmlns:a16="http://schemas.microsoft.com/office/drawing/2014/main" id="{1F9745A1-7FE0-8E41-BEB9-F56B1240E55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194313" y="3274374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文本占位符 17">
            <a:extLst>
              <a:ext uri="{FF2B5EF4-FFF2-40B4-BE49-F238E27FC236}">
                <a16:creationId xmlns:a16="http://schemas.microsoft.com/office/drawing/2014/main" id="{914649BE-4291-FC4A-82B7-5FDC82E3125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05056" y="4506826"/>
            <a:ext cx="2775251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400" b="1" i="0">
                <a:solidFill>
                  <a:schemeClr val="bg1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文本占位符 17">
            <a:extLst>
              <a:ext uri="{FF2B5EF4-FFF2-40B4-BE49-F238E27FC236}">
                <a16:creationId xmlns:a16="http://schemas.microsoft.com/office/drawing/2014/main" id="{C39498DE-065C-B544-AA70-7A62B444781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194313" y="4795061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文本占位符 17">
            <a:extLst>
              <a:ext uri="{FF2B5EF4-FFF2-40B4-BE49-F238E27FC236}">
                <a16:creationId xmlns:a16="http://schemas.microsoft.com/office/drawing/2014/main" id="{306744D8-01F0-4041-A16A-35F99B88756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194313" y="1723870"/>
            <a:ext cx="2585994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标题 21">
            <a:extLst>
              <a:ext uri="{FF2B5EF4-FFF2-40B4-BE49-F238E27FC236}">
                <a16:creationId xmlns:a16="http://schemas.microsoft.com/office/drawing/2014/main" id="{D9F4A5C3-A75C-C048-9EA6-3F8EC9B223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Contents</a:t>
            </a:r>
            <a:endParaRPr kumimoji="1" lang="zh-CN" altLang="en-US" dirty="0"/>
          </a:p>
        </p:txBody>
      </p:sp>
      <p:sp>
        <p:nvSpPr>
          <p:cNvPr id="23" name="灯片编号占位符 5">
            <a:extLst>
              <a:ext uri="{FF2B5EF4-FFF2-40B4-BE49-F238E27FC236}">
                <a16:creationId xmlns:a16="http://schemas.microsoft.com/office/drawing/2014/main" id="{CE79A9F9-D1D8-3D46-9AE5-EC9F3027EF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5" name="图片 24">
            <a:extLst>
              <a:ext uri="{FF2B5EF4-FFF2-40B4-BE49-F238E27FC236}">
                <a16:creationId xmlns:a16="http://schemas.microsoft.com/office/drawing/2014/main" id="{DABA3525-84EF-B548-B709-B9119F0AC33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425207C7-9CFD-4ED8-B700-49056748F2B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biLevel thresh="25000"/>
            <a:alphaModFix amt="35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478922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Contents</a:t>
            </a:r>
            <a:endParaRPr kumimoji="1" lang="zh-CN" altLang="en-US" dirty="0"/>
          </a:p>
        </p:txBody>
      </p:sp>
      <p:sp>
        <p:nvSpPr>
          <p:cNvPr id="18" name="文本占位符 17">
            <a:extLst>
              <a:ext uri="{FF2B5EF4-FFF2-40B4-BE49-F238E27FC236}">
                <a16:creationId xmlns:a16="http://schemas.microsoft.com/office/drawing/2014/main" id="{BE0F8A5E-98DB-3A49-A04F-2F0DCD016E0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1435635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8C81EA73-88A5-5740-95BB-E28549DA6FA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5325" y="2986139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12075FDD-82C1-DD4C-8F78-BE77CEFEB4A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94521" y="3274374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5BD9C4FF-1E3B-3043-B6ED-8E2E9D5FED6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95325" y="4506826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17">
            <a:extLst>
              <a:ext uri="{FF2B5EF4-FFF2-40B4-BE49-F238E27FC236}">
                <a16:creationId xmlns:a16="http://schemas.microsoft.com/office/drawing/2014/main" id="{E4EC3DE5-538C-9245-8F57-EA645D2B011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94521" y="4795061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17">
            <a:extLst>
              <a:ext uri="{FF2B5EF4-FFF2-40B4-BE49-F238E27FC236}">
                <a16:creationId xmlns:a16="http://schemas.microsoft.com/office/drawing/2014/main" id="{E1D0845F-07B3-BE49-9DE0-DAD1CA99115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104446" y="1435635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文本占位符 17">
            <a:extLst>
              <a:ext uri="{FF2B5EF4-FFF2-40B4-BE49-F238E27FC236}">
                <a16:creationId xmlns:a16="http://schemas.microsoft.com/office/drawing/2014/main" id="{23535FEB-6A65-7D41-B8F0-8A37CB4033E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104446" y="2986139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文本占位符 17">
            <a:extLst>
              <a:ext uri="{FF2B5EF4-FFF2-40B4-BE49-F238E27FC236}">
                <a16:creationId xmlns:a16="http://schemas.microsoft.com/office/drawing/2014/main" id="{D523BB6E-52EC-B54F-A906-78C55095D4A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303642" y="3274374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3" name="文本占位符 17">
            <a:extLst>
              <a:ext uri="{FF2B5EF4-FFF2-40B4-BE49-F238E27FC236}">
                <a16:creationId xmlns:a16="http://schemas.microsoft.com/office/drawing/2014/main" id="{50B54518-9B2D-6445-A555-4FC8B9723FA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104446" y="4506826"/>
            <a:ext cx="3081544" cy="244077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文本占位符 17">
            <a:extLst>
              <a:ext uri="{FF2B5EF4-FFF2-40B4-BE49-F238E27FC236}">
                <a16:creationId xmlns:a16="http://schemas.microsoft.com/office/drawing/2014/main" id="{E61E6F6B-2595-284F-9332-D1B9E103A381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303642" y="4795061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6" name="文本占位符 17">
            <a:extLst>
              <a:ext uri="{FF2B5EF4-FFF2-40B4-BE49-F238E27FC236}">
                <a16:creationId xmlns:a16="http://schemas.microsoft.com/office/drawing/2014/main" id="{61B0640D-BA77-FA46-8ACC-48A69436876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303642" y="1723870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8" name="文本占位符 17">
            <a:extLst>
              <a:ext uri="{FF2B5EF4-FFF2-40B4-BE49-F238E27FC236}">
                <a16:creationId xmlns:a16="http://schemas.microsoft.com/office/drawing/2014/main" id="{91117242-0782-EC48-8810-F86E2021B7A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94520" y="1723870"/>
            <a:ext cx="2882347" cy="10491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500"/>
              </a:spcBef>
              <a:buFontTx/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F311EE5F-8AFB-3D42-BF57-3731846387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7" name="图片 26">
            <a:extLst>
              <a:ext uri="{FF2B5EF4-FFF2-40B4-BE49-F238E27FC236}">
                <a16:creationId xmlns:a16="http://schemas.microsoft.com/office/drawing/2014/main" id="{8EDB62F6-732A-1A4D-9FB7-9B8B498F68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419DD617-ED17-40C6-B309-B3F5FE072A7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525123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ilestones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21">
            <a:extLst>
              <a:ext uri="{FF2B5EF4-FFF2-40B4-BE49-F238E27FC236}">
                <a16:creationId xmlns:a16="http://schemas.microsoft.com/office/drawing/2014/main" id="{A0D33D08-BA75-9943-9265-9380B68035CE}"/>
              </a:ext>
            </a:extLst>
          </p:cNvPr>
          <p:cNvSpPr txBox="1">
            <a:spLocks/>
          </p:cNvSpPr>
          <p:nvPr userDrawn="1"/>
        </p:nvSpPr>
        <p:spPr>
          <a:xfrm>
            <a:off x="695325" y="33999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rgbClr val="042A72"/>
                </a:solidFill>
              </a:rPr>
              <a:t>Milestones</a:t>
            </a:r>
            <a:endParaRPr kumimoji="1" lang="zh-CN" altLang="en-US" dirty="0">
              <a:solidFill>
                <a:srgbClr val="042A72"/>
              </a:solidFill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1BDC6AAA-0AB4-0E42-A3B2-65843807587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62416" y="1435922"/>
            <a:ext cx="9472602" cy="4126678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:a16="http://schemas.microsoft.com/office/drawing/2014/main" id="{6B958CC2-E21C-1B4F-9128-C766434EC322}"/>
              </a:ext>
            </a:extLst>
          </p:cNvPr>
          <p:cNvSpPr txBox="1"/>
          <p:nvPr userDrawn="1"/>
        </p:nvSpPr>
        <p:spPr>
          <a:xfrm>
            <a:off x="3365599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1999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791EE770-F2B6-A047-854F-C794667A00D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1411474"/>
            <a:ext cx="150884" cy="150884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6E39B380-9935-334D-976B-A94105AF63D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1411474"/>
            <a:ext cx="150884" cy="150884"/>
          </a:xfrm>
          <a:prstGeom prst="rect">
            <a:avLst/>
          </a:prstGeom>
        </p:spPr>
      </p:pic>
      <p:pic>
        <p:nvPicPr>
          <p:cNvPr id="19" name="图片 18">
            <a:extLst>
              <a:ext uri="{FF2B5EF4-FFF2-40B4-BE49-F238E27FC236}">
                <a16:creationId xmlns:a16="http://schemas.microsoft.com/office/drawing/2014/main" id="{1279F532-9EAE-374D-9D59-AC695BABCA5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45713" y="2417949"/>
            <a:ext cx="150884" cy="150884"/>
          </a:xfrm>
          <a:prstGeom prst="rect">
            <a:avLst/>
          </a:prstGeom>
        </p:spPr>
      </p:pic>
      <p:pic>
        <p:nvPicPr>
          <p:cNvPr id="20" name="图片 19">
            <a:extLst>
              <a:ext uri="{FF2B5EF4-FFF2-40B4-BE49-F238E27FC236}">
                <a16:creationId xmlns:a16="http://schemas.microsoft.com/office/drawing/2014/main" id="{9EFA98BE-28F7-7443-96B7-D91E3C843F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46963" y="2417949"/>
            <a:ext cx="150884" cy="150884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902C3F68-CDE5-1F4D-AC65-FDF0FCC7042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60338" y="2417949"/>
            <a:ext cx="150884" cy="150884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18C0AD93-FFB8-E94A-8AE6-2904CF68A84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1411474"/>
            <a:ext cx="150884" cy="150884"/>
          </a:xfrm>
          <a:prstGeom prst="rect">
            <a:avLst/>
          </a:prstGeom>
        </p:spPr>
      </p:pic>
      <p:pic>
        <p:nvPicPr>
          <p:cNvPr id="27" name="图片 26">
            <a:extLst>
              <a:ext uri="{FF2B5EF4-FFF2-40B4-BE49-F238E27FC236}">
                <a16:creationId xmlns:a16="http://schemas.microsoft.com/office/drawing/2014/main" id="{6A1538F4-5765-0C40-A600-1CBC7F71DA2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3420666"/>
            <a:ext cx="150884" cy="150884"/>
          </a:xfrm>
          <a:prstGeom prst="rect">
            <a:avLst/>
          </a:prstGeom>
        </p:spPr>
      </p:pic>
      <p:pic>
        <p:nvPicPr>
          <p:cNvPr id="28" name="图片 27">
            <a:extLst>
              <a:ext uri="{FF2B5EF4-FFF2-40B4-BE49-F238E27FC236}">
                <a16:creationId xmlns:a16="http://schemas.microsoft.com/office/drawing/2014/main" id="{39473327-1E86-944B-8799-BECB246434E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3420666"/>
            <a:ext cx="150884" cy="150884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E5816A31-8E26-CE4C-AB8F-C85D06FD8A7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45713" y="4427141"/>
            <a:ext cx="150884" cy="150884"/>
          </a:xfrm>
          <a:prstGeom prst="rect">
            <a:avLst/>
          </a:prstGeom>
        </p:spPr>
      </p:pic>
      <p:pic>
        <p:nvPicPr>
          <p:cNvPr id="30" name="图片 29">
            <a:extLst>
              <a:ext uri="{FF2B5EF4-FFF2-40B4-BE49-F238E27FC236}">
                <a16:creationId xmlns:a16="http://schemas.microsoft.com/office/drawing/2014/main" id="{D00CCCFB-43FC-A84C-9493-980475F998E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46963" y="4427141"/>
            <a:ext cx="150884" cy="150884"/>
          </a:xfrm>
          <a:prstGeom prst="rect">
            <a:avLst/>
          </a:prstGeom>
        </p:spPr>
      </p:pic>
      <p:pic>
        <p:nvPicPr>
          <p:cNvPr id="31" name="图片 30">
            <a:extLst>
              <a:ext uri="{FF2B5EF4-FFF2-40B4-BE49-F238E27FC236}">
                <a16:creationId xmlns:a16="http://schemas.microsoft.com/office/drawing/2014/main" id="{B2C5BF8A-C25F-8E4E-96C2-3007B3D920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60338" y="4427141"/>
            <a:ext cx="150884" cy="150884"/>
          </a:xfrm>
          <a:prstGeom prst="rect">
            <a:avLst/>
          </a:prstGeom>
        </p:spPr>
      </p:pic>
      <p:pic>
        <p:nvPicPr>
          <p:cNvPr id="32" name="图片 31">
            <a:extLst>
              <a:ext uri="{FF2B5EF4-FFF2-40B4-BE49-F238E27FC236}">
                <a16:creationId xmlns:a16="http://schemas.microsoft.com/office/drawing/2014/main" id="{C8FBFE70-7D24-AC49-BCCB-8CC6A3A283D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3420666"/>
            <a:ext cx="150884" cy="150884"/>
          </a:xfrm>
          <a:prstGeom prst="rect">
            <a:avLst/>
          </a:prstGeom>
        </p:spPr>
      </p:pic>
      <p:pic>
        <p:nvPicPr>
          <p:cNvPr id="33" name="图片 32">
            <a:extLst>
              <a:ext uri="{FF2B5EF4-FFF2-40B4-BE49-F238E27FC236}">
                <a16:creationId xmlns:a16="http://schemas.microsoft.com/office/drawing/2014/main" id="{1B7B12F8-7F5B-2C4A-919D-6192C6B6F4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6588" y="5436164"/>
            <a:ext cx="150884" cy="150884"/>
          </a:xfrm>
          <a:prstGeom prst="rect">
            <a:avLst/>
          </a:prstGeom>
        </p:spPr>
      </p:pic>
      <p:pic>
        <p:nvPicPr>
          <p:cNvPr id="34" name="图片 33">
            <a:extLst>
              <a:ext uri="{FF2B5EF4-FFF2-40B4-BE49-F238E27FC236}">
                <a16:creationId xmlns:a16="http://schemas.microsoft.com/office/drawing/2014/main" id="{DC64F87F-FA6E-274C-979D-BB821306D52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58513" y="5436164"/>
            <a:ext cx="150884" cy="150884"/>
          </a:xfrm>
          <a:prstGeom prst="rect">
            <a:avLst/>
          </a:prstGeom>
        </p:spPr>
      </p:pic>
      <p:pic>
        <p:nvPicPr>
          <p:cNvPr id="38" name="图片 37">
            <a:extLst>
              <a:ext uri="{FF2B5EF4-FFF2-40B4-BE49-F238E27FC236}">
                <a16:creationId xmlns:a16="http://schemas.microsoft.com/office/drawing/2014/main" id="{0934EEBF-C8B3-2746-9D7E-D97E71519B7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69963" y="5436164"/>
            <a:ext cx="150884" cy="150884"/>
          </a:xfrm>
          <a:prstGeom prst="rect">
            <a:avLst/>
          </a:prstGeom>
        </p:spPr>
      </p:pic>
      <p:sp>
        <p:nvSpPr>
          <p:cNvPr id="39" name="文本框 38">
            <a:extLst>
              <a:ext uri="{FF2B5EF4-FFF2-40B4-BE49-F238E27FC236}">
                <a16:creationId xmlns:a16="http://schemas.microsoft.com/office/drawing/2014/main" id="{8E97032B-5EFF-534F-8059-86B3D743AB10}"/>
              </a:ext>
            </a:extLst>
          </p:cNvPr>
          <p:cNvSpPr txBox="1"/>
          <p:nvPr userDrawn="1"/>
        </p:nvSpPr>
        <p:spPr>
          <a:xfrm>
            <a:off x="6075946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2004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0" name="文本框 39">
            <a:extLst>
              <a:ext uri="{FF2B5EF4-FFF2-40B4-BE49-F238E27FC236}">
                <a16:creationId xmlns:a16="http://schemas.microsoft.com/office/drawing/2014/main" id="{A062C5E8-1D78-5C49-AF94-FB17C919B77E}"/>
              </a:ext>
            </a:extLst>
          </p:cNvPr>
          <p:cNvSpPr txBox="1"/>
          <p:nvPr userDrawn="1"/>
        </p:nvSpPr>
        <p:spPr>
          <a:xfrm>
            <a:off x="8780818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2006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1" name="文本框 40">
            <a:extLst>
              <a:ext uri="{FF2B5EF4-FFF2-40B4-BE49-F238E27FC236}">
                <a16:creationId xmlns:a16="http://schemas.microsoft.com/office/drawing/2014/main" id="{4C134A88-45B7-C043-9D5D-8F4662946C3A}"/>
              </a:ext>
            </a:extLst>
          </p:cNvPr>
          <p:cNvSpPr txBox="1"/>
          <p:nvPr userDrawn="1"/>
        </p:nvSpPr>
        <p:spPr>
          <a:xfrm>
            <a:off x="3365599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2011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2" name="文本框 41">
            <a:extLst>
              <a:ext uri="{FF2B5EF4-FFF2-40B4-BE49-F238E27FC236}">
                <a16:creationId xmlns:a16="http://schemas.microsoft.com/office/drawing/2014/main" id="{98439364-47F2-6D40-AC45-824C5F21F741}"/>
              </a:ext>
            </a:extLst>
          </p:cNvPr>
          <p:cNvSpPr txBox="1"/>
          <p:nvPr userDrawn="1"/>
        </p:nvSpPr>
        <p:spPr>
          <a:xfrm>
            <a:off x="6075946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2012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3" name="文本框 42">
            <a:extLst>
              <a:ext uri="{FF2B5EF4-FFF2-40B4-BE49-F238E27FC236}">
                <a16:creationId xmlns:a16="http://schemas.microsoft.com/office/drawing/2014/main" id="{82348421-838E-DD47-AFBF-C525624A4F98}"/>
              </a:ext>
            </a:extLst>
          </p:cNvPr>
          <p:cNvSpPr txBox="1"/>
          <p:nvPr userDrawn="1"/>
        </p:nvSpPr>
        <p:spPr>
          <a:xfrm>
            <a:off x="8780818" y="3584973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2013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4" name="文本框 43">
            <a:extLst>
              <a:ext uri="{FF2B5EF4-FFF2-40B4-BE49-F238E27FC236}">
                <a16:creationId xmlns:a16="http://schemas.microsoft.com/office/drawing/2014/main" id="{89257376-5635-244D-AA48-BF8E46E7F431}"/>
              </a:ext>
            </a:extLst>
          </p:cNvPr>
          <p:cNvSpPr txBox="1"/>
          <p:nvPr userDrawn="1"/>
        </p:nvSpPr>
        <p:spPr>
          <a:xfrm>
            <a:off x="2559840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2010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5" name="文本框 44">
            <a:extLst>
              <a:ext uri="{FF2B5EF4-FFF2-40B4-BE49-F238E27FC236}">
                <a16:creationId xmlns:a16="http://schemas.microsoft.com/office/drawing/2014/main" id="{60B2E193-911A-B148-8250-E300B7E4DC5F}"/>
              </a:ext>
            </a:extLst>
          </p:cNvPr>
          <p:cNvSpPr txBox="1"/>
          <p:nvPr userDrawn="1"/>
        </p:nvSpPr>
        <p:spPr>
          <a:xfrm>
            <a:off x="5270187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6" name="文本框 45">
            <a:extLst>
              <a:ext uri="{FF2B5EF4-FFF2-40B4-BE49-F238E27FC236}">
                <a16:creationId xmlns:a16="http://schemas.microsoft.com/office/drawing/2014/main" id="{B9763756-60FB-AD4E-B48B-35A841DBA43D}"/>
              </a:ext>
            </a:extLst>
          </p:cNvPr>
          <p:cNvSpPr txBox="1"/>
          <p:nvPr userDrawn="1"/>
        </p:nvSpPr>
        <p:spPr>
          <a:xfrm>
            <a:off x="7975059" y="2570984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2008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7" name="文本框 46">
            <a:extLst>
              <a:ext uri="{FF2B5EF4-FFF2-40B4-BE49-F238E27FC236}">
                <a16:creationId xmlns:a16="http://schemas.microsoft.com/office/drawing/2014/main" id="{80E009B3-F395-9846-BC5C-DBD828781F1C}"/>
              </a:ext>
            </a:extLst>
          </p:cNvPr>
          <p:cNvSpPr txBox="1"/>
          <p:nvPr userDrawn="1"/>
        </p:nvSpPr>
        <p:spPr>
          <a:xfrm>
            <a:off x="3365599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2017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8" name="文本框 47">
            <a:extLst>
              <a:ext uri="{FF2B5EF4-FFF2-40B4-BE49-F238E27FC236}">
                <a16:creationId xmlns:a16="http://schemas.microsoft.com/office/drawing/2014/main" id="{F2A38B3E-EE34-544A-9420-2FB2D2A42A01}"/>
              </a:ext>
            </a:extLst>
          </p:cNvPr>
          <p:cNvSpPr txBox="1"/>
          <p:nvPr userDrawn="1"/>
        </p:nvSpPr>
        <p:spPr>
          <a:xfrm>
            <a:off x="6075946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2018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49" name="文本框 48">
            <a:extLst>
              <a:ext uri="{FF2B5EF4-FFF2-40B4-BE49-F238E27FC236}">
                <a16:creationId xmlns:a16="http://schemas.microsoft.com/office/drawing/2014/main" id="{15DFEBAB-E73C-DE49-94EF-FB8139A08094}"/>
              </a:ext>
            </a:extLst>
          </p:cNvPr>
          <p:cNvSpPr txBox="1"/>
          <p:nvPr userDrawn="1"/>
        </p:nvSpPr>
        <p:spPr>
          <a:xfrm>
            <a:off x="8780818" y="5603896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2019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0" name="文本框 49">
            <a:extLst>
              <a:ext uri="{FF2B5EF4-FFF2-40B4-BE49-F238E27FC236}">
                <a16:creationId xmlns:a16="http://schemas.microsoft.com/office/drawing/2014/main" id="{2201CE32-E246-3842-BFCB-90A411D52E27}"/>
              </a:ext>
            </a:extLst>
          </p:cNvPr>
          <p:cNvSpPr txBox="1"/>
          <p:nvPr userDrawn="1"/>
        </p:nvSpPr>
        <p:spPr>
          <a:xfrm>
            <a:off x="2559840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2016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1" name="文本框 50">
            <a:extLst>
              <a:ext uri="{FF2B5EF4-FFF2-40B4-BE49-F238E27FC236}">
                <a16:creationId xmlns:a16="http://schemas.microsoft.com/office/drawing/2014/main" id="{33066EA4-63A4-B643-8D2A-706896F817F1}"/>
              </a:ext>
            </a:extLst>
          </p:cNvPr>
          <p:cNvSpPr txBox="1"/>
          <p:nvPr userDrawn="1"/>
        </p:nvSpPr>
        <p:spPr>
          <a:xfrm>
            <a:off x="5270187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2015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2" name="文本框 51">
            <a:extLst>
              <a:ext uri="{FF2B5EF4-FFF2-40B4-BE49-F238E27FC236}">
                <a16:creationId xmlns:a16="http://schemas.microsoft.com/office/drawing/2014/main" id="{5D22B425-0085-AE45-A735-02C09F07C1B5}"/>
              </a:ext>
            </a:extLst>
          </p:cNvPr>
          <p:cNvSpPr txBox="1"/>
          <p:nvPr userDrawn="1"/>
        </p:nvSpPr>
        <p:spPr>
          <a:xfrm>
            <a:off x="7975059" y="4589907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2014</a:t>
            </a:r>
            <a:endParaRPr kumimoji="1" lang="zh-CN" altLang="en-US" sz="12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53" name="文本框 52">
            <a:extLst>
              <a:ext uri="{FF2B5EF4-FFF2-40B4-BE49-F238E27FC236}">
                <a16:creationId xmlns:a16="http://schemas.microsoft.com/office/drawing/2014/main" id="{079A1C11-779B-1841-B4E4-9B2BFB40A4A1}"/>
              </a:ext>
            </a:extLst>
          </p:cNvPr>
          <p:cNvSpPr txBox="1"/>
          <p:nvPr userDrawn="1"/>
        </p:nvSpPr>
        <p:spPr>
          <a:xfrm>
            <a:off x="6075946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First domestic stent - Firebird™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4" name="文本框 53">
            <a:extLst>
              <a:ext uri="{FF2B5EF4-FFF2-40B4-BE49-F238E27FC236}">
                <a16:creationId xmlns:a16="http://schemas.microsoft.com/office/drawing/2014/main" id="{AA06EE85-B8A5-4245-B1D4-07040DFD79A2}"/>
              </a:ext>
            </a:extLst>
          </p:cNvPr>
          <p:cNvSpPr txBox="1"/>
          <p:nvPr userDrawn="1"/>
        </p:nvSpPr>
        <p:spPr>
          <a:xfrm>
            <a:off x="8764826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Scientific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5" name="文本框 54">
            <a:extLst>
              <a:ext uri="{FF2B5EF4-FFF2-40B4-BE49-F238E27FC236}">
                <a16:creationId xmlns:a16="http://schemas.microsoft.com/office/drawing/2014/main" id="{83C5E7FD-93FC-C149-A33F-32D076C1FEE1}"/>
              </a:ext>
            </a:extLst>
          </p:cNvPr>
          <p:cNvSpPr txBox="1"/>
          <p:nvPr userDrawn="1"/>
        </p:nvSpPr>
        <p:spPr>
          <a:xfrm>
            <a:off x="3368960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The “first” sale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6" name="文本框 55">
            <a:extLst>
              <a:ext uri="{FF2B5EF4-FFF2-40B4-BE49-F238E27FC236}">
                <a16:creationId xmlns:a16="http://schemas.microsoft.com/office/drawing/2014/main" id="{BE5B3E90-D45B-424B-A6D3-2B4F38F6D122}"/>
              </a:ext>
            </a:extLst>
          </p:cNvPr>
          <p:cNvSpPr txBox="1"/>
          <p:nvPr userDrawn="1"/>
        </p:nvSpPr>
        <p:spPr>
          <a:xfrm>
            <a:off x="5270188" y="2770159"/>
            <a:ext cx="19056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Orthopedics (Shanghai)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7" name="文本框 56">
            <a:extLst>
              <a:ext uri="{FF2B5EF4-FFF2-40B4-BE49-F238E27FC236}">
                <a16:creationId xmlns:a16="http://schemas.microsoft.com/office/drawing/2014/main" id="{B0E460DD-D5F6-D941-944A-A93B00F8F940}"/>
              </a:ext>
            </a:extLst>
          </p:cNvPr>
          <p:cNvSpPr txBox="1"/>
          <p:nvPr userDrawn="1"/>
        </p:nvSpPr>
        <p:spPr>
          <a:xfrm>
            <a:off x="7959068" y="2770159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Lifesciences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8" name="文本框 57">
            <a:extLst>
              <a:ext uri="{FF2B5EF4-FFF2-40B4-BE49-F238E27FC236}">
                <a16:creationId xmlns:a16="http://schemas.microsoft.com/office/drawing/2014/main" id="{D16ACE31-DBAD-114D-9681-7D525FF04336}"/>
              </a:ext>
            </a:extLst>
          </p:cNvPr>
          <p:cNvSpPr txBox="1"/>
          <p:nvPr userDrawn="1"/>
        </p:nvSpPr>
        <p:spPr>
          <a:xfrm>
            <a:off x="2563202" y="2770159"/>
            <a:ext cx="1619644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HKEx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Listing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Expanding in EP business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59" name="文本框 58">
            <a:extLst>
              <a:ext uri="{FF2B5EF4-FFF2-40B4-BE49-F238E27FC236}">
                <a16:creationId xmlns:a16="http://schemas.microsoft.com/office/drawing/2014/main" id="{901BFE24-0910-FC42-90F6-24286F4977D8}"/>
              </a:ext>
            </a:extLst>
          </p:cNvPr>
          <p:cNvSpPr txBox="1"/>
          <p:nvPr userDrawn="1"/>
        </p:nvSpPr>
        <p:spPr>
          <a:xfrm>
            <a:off x="6075946" y="3784149"/>
            <a:ext cx="190568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Expanding in endovascular,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brain science and surgical devices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0" name="文本框 59">
            <a:extLst>
              <a:ext uri="{FF2B5EF4-FFF2-40B4-BE49-F238E27FC236}">
                <a16:creationId xmlns:a16="http://schemas.microsoft.com/office/drawing/2014/main" id="{B8080512-E527-7449-9D26-CCBF21B64DFA}"/>
              </a:ext>
            </a:extLst>
          </p:cNvPr>
          <p:cNvSpPr txBox="1"/>
          <p:nvPr userDrawn="1"/>
        </p:nvSpPr>
        <p:spPr>
          <a:xfrm>
            <a:off x="8764826" y="3784149"/>
            <a:ext cx="161964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Orthopedics global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headquarter (U.S.A)</a:t>
            </a:r>
          </a:p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Corp. global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headquarter (Shanghai)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1" name="文本框 60">
            <a:extLst>
              <a:ext uri="{FF2B5EF4-FFF2-40B4-BE49-F238E27FC236}">
                <a16:creationId xmlns:a16="http://schemas.microsoft.com/office/drawing/2014/main" id="{A246DFC1-2570-C947-87D1-FF811FB4DE6A}"/>
              </a:ext>
            </a:extLst>
          </p:cNvPr>
          <p:cNvSpPr txBox="1"/>
          <p:nvPr userDrawn="1"/>
        </p:nvSpPr>
        <p:spPr>
          <a:xfrm>
            <a:off x="3368960" y="3784149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Jiaxing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2" name="文本框 61">
            <a:extLst>
              <a:ext uri="{FF2B5EF4-FFF2-40B4-BE49-F238E27FC236}">
                <a16:creationId xmlns:a16="http://schemas.microsoft.com/office/drawing/2014/main" id="{1AE09A06-9B65-E649-AD8F-5CC9FB035DAB}"/>
              </a:ext>
            </a:extLst>
          </p:cNvPr>
          <p:cNvSpPr txBox="1"/>
          <p:nvPr userDrawn="1"/>
        </p:nvSpPr>
        <p:spPr>
          <a:xfrm>
            <a:off x="5270188" y="4789082"/>
            <a:ext cx="1905685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CE Approval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3" name="文本框 62">
            <a:extLst>
              <a:ext uri="{FF2B5EF4-FFF2-40B4-BE49-F238E27FC236}">
                <a16:creationId xmlns:a16="http://schemas.microsoft.com/office/drawing/2014/main" id="{60ED167D-4D69-024F-B219-9411B4AE0CCD}"/>
              </a:ext>
            </a:extLst>
          </p:cNvPr>
          <p:cNvSpPr txBox="1"/>
          <p:nvPr userDrawn="1"/>
        </p:nvSpPr>
        <p:spPr>
          <a:xfrm>
            <a:off x="7959068" y="4789082"/>
            <a:ext cx="1619644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NMPA Approval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JV with Sorin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Acquisition assets from Cordis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4" name="文本框 63">
            <a:extLst>
              <a:ext uri="{FF2B5EF4-FFF2-40B4-BE49-F238E27FC236}">
                <a16:creationId xmlns:a16="http://schemas.microsoft.com/office/drawing/2014/main" id="{0E965EE7-5339-034A-A54E-03607DD67F74}"/>
              </a:ext>
            </a:extLst>
          </p:cNvPr>
          <p:cNvSpPr txBox="1"/>
          <p:nvPr userDrawn="1"/>
        </p:nvSpPr>
        <p:spPr>
          <a:xfrm>
            <a:off x="2563202" y="4789082"/>
            <a:ext cx="190568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Columbus™ EP Navigation System</a:t>
            </a:r>
          </a:p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Suzhou Campus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:a16="http://schemas.microsoft.com/office/drawing/2014/main" id="{80DC7129-BC64-4643-83A3-42AC15F1F68A}"/>
              </a:ext>
            </a:extLst>
          </p:cNvPr>
          <p:cNvSpPr txBox="1"/>
          <p:nvPr userDrawn="1"/>
        </p:nvSpPr>
        <p:spPr>
          <a:xfrm>
            <a:off x="6075946" y="5812126"/>
            <a:ext cx="274262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CRM global headquarter (France)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Clinical results of </a:t>
            </a:r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Firehawk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published on The Lancet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6" name="文本框 65">
            <a:extLst>
              <a:ext uri="{FF2B5EF4-FFF2-40B4-BE49-F238E27FC236}">
                <a16:creationId xmlns:a16="http://schemas.microsoft.com/office/drawing/2014/main" id="{FCF7B51C-7C70-8E4B-B237-4C8E10D3B564}"/>
              </a:ext>
            </a:extLst>
          </p:cNvPr>
          <p:cNvSpPr txBox="1"/>
          <p:nvPr userDrawn="1"/>
        </p:nvSpPr>
        <p:spPr>
          <a:xfrm>
            <a:off x="8764826" y="5812126"/>
            <a:ext cx="2562519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</a:t>
            </a:r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MedBot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completed 1st RALRP in China</a:t>
            </a:r>
          </a:p>
          <a:p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MP Ortho Shared Service Center in Costa Rica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sp>
        <p:nvSpPr>
          <p:cNvPr id="67" name="文本框 66">
            <a:extLst>
              <a:ext uri="{FF2B5EF4-FFF2-40B4-BE49-F238E27FC236}">
                <a16:creationId xmlns:a16="http://schemas.microsoft.com/office/drawing/2014/main" id="{F5710584-0F2C-574C-8C99-B07517EF0B87}"/>
              </a:ext>
            </a:extLst>
          </p:cNvPr>
          <p:cNvSpPr txBox="1"/>
          <p:nvPr userDrawn="1"/>
        </p:nvSpPr>
        <p:spPr>
          <a:xfrm>
            <a:off x="3368960" y="58121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 err="1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MicroPort</a:t>
            </a:r>
            <a:r>
              <a:rPr kumimoji="1" lang="en-US" altLang="zh-CN" sz="800" b="0" i="0" dirty="0">
                <a:solidFill>
                  <a:srgbClr val="042A72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® Operations in Brazil</a:t>
            </a:r>
            <a:endParaRPr kumimoji="1" lang="zh-CN" altLang="en-US" sz="800" b="0" i="0" dirty="0">
              <a:solidFill>
                <a:srgbClr val="042A72"/>
              </a:solidFill>
              <a:latin typeface="Fira Sans" panose="020B0503050000020004" pitchFamily="34" charset="0"/>
            </a:endParaRPr>
          </a:p>
        </p:txBody>
      </p:sp>
      <p:pic>
        <p:nvPicPr>
          <p:cNvPr id="68" name="图片 67">
            <a:extLst>
              <a:ext uri="{FF2B5EF4-FFF2-40B4-BE49-F238E27FC236}">
                <a16:creationId xmlns:a16="http://schemas.microsoft.com/office/drawing/2014/main" id="{F19128B2-4666-A340-94CF-98164D2CF4B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78488" y="1409203"/>
            <a:ext cx="151200" cy="151200"/>
          </a:xfrm>
          <a:prstGeom prst="rect">
            <a:avLst/>
          </a:prstGeom>
        </p:spPr>
      </p:pic>
      <p:sp>
        <p:nvSpPr>
          <p:cNvPr id="69" name="文本框 68">
            <a:extLst>
              <a:ext uri="{FF2B5EF4-FFF2-40B4-BE49-F238E27FC236}">
                <a16:creationId xmlns:a16="http://schemas.microsoft.com/office/drawing/2014/main" id="{3434FCA7-FE81-4244-8CD1-4A4217547EA2}"/>
              </a:ext>
            </a:extLst>
          </p:cNvPr>
          <p:cNvSpPr txBox="1"/>
          <p:nvPr userDrawn="1"/>
        </p:nvSpPr>
        <p:spPr>
          <a:xfrm>
            <a:off x="1298674" y="1566050"/>
            <a:ext cx="4348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1200" b="1" i="0" dirty="0">
                <a:solidFill>
                  <a:srgbClr val="CD011D"/>
                </a:solidFill>
                <a:latin typeface="Fira Sans Condensed ExtraBold" panose="020B0603050000020004" pitchFamily="34" charset="0"/>
              </a:rPr>
              <a:t>1998</a:t>
            </a:r>
            <a:endParaRPr kumimoji="1" lang="zh-CN" altLang="en-US" sz="1200" b="1" i="0" dirty="0">
              <a:solidFill>
                <a:srgbClr val="CD011D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70" name="文本框 69">
            <a:extLst>
              <a:ext uri="{FF2B5EF4-FFF2-40B4-BE49-F238E27FC236}">
                <a16:creationId xmlns:a16="http://schemas.microsoft.com/office/drawing/2014/main" id="{2E7ECD15-32BB-8F49-98CD-1C765E9E2D96}"/>
              </a:ext>
            </a:extLst>
          </p:cNvPr>
          <p:cNvSpPr txBox="1"/>
          <p:nvPr userDrawn="1"/>
        </p:nvSpPr>
        <p:spPr>
          <a:xfrm>
            <a:off x="1302035" y="1765226"/>
            <a:ext cx="1619644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kumimoji="1" lang="en-US" altLang="zh-CN" sz="800" b="0" i="0" dirty="0">
                <a:solidFill>
                  <a:srgbClr val="CD011D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Founded at Shanghai</a:t>
            </a:r>
            <a:endParaRPr kumimoji="1" lang="zh-CN" altLang="en-US" sz="800" b="0" i="0" dirty="0">
              <a:solidFill>
                <a:srgbClr val="CD011D"/>
              </a:solidFill>
              <a:latin typeface="Fira Sans" panose="020B0503050000020004" pitchFamily="34" charset="0"/>
            </a:endParaRPr>
          </a:p>
        </p:txBody>
      </p:sp>
      <p:pic>
        <p:nvPicPr>
          <p:cNvPr id="71" name="图片 70">
            <a:extLst>
              <a:ext uri="{FF2B5EF4-FFF2-40B4-BE49-F238E27FC236}">
                <a16:creationId xmlns:a16="http://schemas.microsoft.com/office/drawing/2014/main" id="{2E6A9186-D89B-034A-BA0D-E66D6CC5F030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78747" y="1060798"/>
            <a:ext cx="332258" cy="332240"/>
          </a:xfrm>
          <a:prstGeom prst="rect">
            <a:avLst/>
          </a:prstGeom>
        </p:spPr>
      </p:pic>
      <p:pic>
        <p:nvPicPr>
          <p:cNvPr id="72" name="图片 71">
            <a:extLst>
              <a:ext uri="{FF2B5EF4-FFF2-40B4-BE49-F238E27FC236}">
                <a16:creationId xmlns:a16="http://schemas.microsoft.com/office/drawing/2014/main" id="{F2271CE9-5210-F243-8793-E62EB683E77F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942153" y="1980951"/>
            <a:ext cx="400271" cy="400248"/>
          </a:xfrm>
          <a:prstGeom prst="rect">
            <a:avLst/>
          </a:prstGeom>
        </p:spPr>
      </p:pic>
      <p:pic>
        <p:nvPicPr>
          <p:cNvPr id="73" name="图片 72">
            <a:extLst>
              <a:ext uri="{FF2B5EF4-FFF2-40B4-BE49-F238E27FC236}">
                <a16:creationId xmlns:a16="http://schemas.microsoft.com/office/drawing/2014/main" id="{1B162CFE-AF85-AC47-B9D5-97032E74B1C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19211" y="1987553"/>
            <a:ext cx="396941" cy="396919"/>
          </a:xfrm>
          <a:prstGeom prst="rect">
            <a:avLst/>
          </a:prstGeom>
        </p:spPr>
      </p:pic>
      <p:pic>
        <p:nvPicPr>
          <p:cNvPr id="74" name="图片 73">
            <a:extLst>
              <a:ext uri="{FF2B5EF4-FFF2-40B4-BE49-F238E27FC236}">
                <a16:creationId xmlns:a16="http://schemas.microsoft.com/office/drawing/2014/main" id="{E43A5711-964F-144C-8206-2910A7B352B4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67320" y="3105602"/>
            <a:ext cx="335060" cy="259723"/>
          </a:xfrm>
          <a:prstGeom prst="rect">
            <a:avLst/>
          </a:prstGeom>
        </p:spPr>
      </p:pic>
      <p:pic>
        <p:nvPicPr>
          <p:cNvPr id="75" name="图片 74">
            <a:extLst>
              <a:ext uri="{FF2B5EF4-FFF2-40B4-BE49-F238E27FC236}">
                <a16:creationId xmlns:a16="http://schemas.microsoft.com/office/drawing/2014/main" id="{8DD9FC6F-3B8F-2D45-9695-95083E18B778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50416" y="3023276"/>
            <a:ext cx="372963" cy="372942"/>
          </a:xfrm>
          <a:prstGeom prst="rect">
            <a:avLst/>
          </a:prstGeom>
        </p:spPr>
      </p:pic>
      <p:pic>
        <p:nvPicPr>
          <p:cNvPr id="76" name="图片 75">
            <a:extLst>
              <a:ext uri="{FF2B5EF4-FFF2-40B4-BE49-F238E27FC236}">
                <a16:creationId xmlns:a16="http://schemas.microsoft.com/office/drawing/2014/main" id="{13BD1CC9-27F9-E34E-A1E4-53C1EE56B8C4}"/>
              </a:ext>
            </a:extLst>
          </p:cNvPr>
          <p:cNvPicPr>
            <a:picLocks noChangeAspect="1"/>
          </p:cNvPicPr>
          <p:nvPr userDrawn="1"/>
        </p:nvPicPr>
        <p:blipFill>
          <a:blip r:embed="rId10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57543" y="2017913"/>
            <a:ext cx="340484" cy="340466"/>
          </a:xfrm>
          <a:prstGeom prst="rect">
            <a:avLst/>
          </a:prstGeom>
        </p:spPr>
      </p:pic>
      <p:pic>
        <p:nvPicPr>
          <p:cNvPr id="77" name="图片 76">
            <a:extLst>
              <a:ext uri="{FF2B5EF4-FFF2-40B4-BE49-F238E27FC236}">
                <a16:creationId xmlns:a16="http://schemas.microsoft.com/office/drawing/2014/main" id="{1E9ABACF-BC13-AA42-857E-6C268829CEB3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589321" y="4072634"/>
            <a:ext cx="283701" cy="278123"/>
          </a:xfrm>
          <a:prstGeom prst="rect">
            <a:avLst/>
          </a:prstGeom>
        </p:spPr>
      </p:pic>
      <p:pic>
        <p:nvPicPr>
          <p:cNvPr id="78" name="图片 77">
            <a:extLst>
              <a:ext uri="{FF2B5EF4-FFF2-40B4-BE49-F238E27FC236}">
                <a16:creationId xmlns:a16="http://schemas.microsoft.com/office/drawing/2014/main" id="{7F52AAC5-F6CB-744C-88BC-802671BF5AB2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7994799" y="4102704"/>
            <a:ext cx="277421" cy="277405"/>
          </a:xfrm>
          <a:prstGeom prst="rect">
            <a:avLst/>
          </a:prstGeom>
        </p:spPr>
      </p:pic>
      <p:pic>
        <p:nvPicPr>
          <p:cNvPr id="79" name="图片 78">
            <a:extLst>
              <a:ext uri="{FF2B5EF4-FFF2-40B4-BE49-F238E27FC236}">
                <a16:creationId xmlns:a16="http://schemas.microsoft.com/office/drawing/2014/main" id="{2DDA47F0-4F1B-FF4A-92C8-CF94AEB5235F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72083" y="5123908"/>
            <a:ext cx="356274" cy="356254"/>
          </a:xfrm>
          <a:prstGeom prst="rect">
            <a:avLst/>
          </a:prstGeom>
        </p:spPr>
      </p:pic>
      <p:pic>
        <p:nvPicPr>
          <p:cNvPr id="80" name="图片 79">
            <a:extLst>
              <a:ext uri="{FF2B5EF4-FFF2-40B4-BE49-F238E27FC236}">
                <a16:creationId xmlns:a16="http://schemas.microsoft.com/office/drawing/2014/main" id="{39A88634-FB9D-174B-BA31-369E000D0307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screen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66965" y="5093507"/>
            <a:ext cx="356274" cy="356255"/>
          </a:xfrm>
          <a:prstGeom prst="rect">
            <a:avLst/>
          </a:prstGeom>
        </p:spPr>
      </p:pic>
      <p:sp>
        <p:nvSpPr>
          <p:cNvPr id="82" name="灯片编号占位符 5">
            <a:extLst>
              <a:ext uri="{FF2B5EF4-FFF2-40B4-BE49-F238E27FC236}">
                <a16:creationId xmlns:a16="http://schemas.microsoft.com/office/drawing/2014/main" id="{6260FA7E-6654-E54C-9613-B836B5BA03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3" name="图片 82">
            <a:extLst>
              <a:ext uri="{FF2B5EF4-FFF2-40B4-BE49-F238E27FC236}">
                <a16:creationId xmlns:a16="http://schemas.microsoft.com/office/drawing/2014/main" id="{5EBAFDDB-C4EB-B544-9DAC-1FDE5773AB85}"/>
              </a:ext>
            </a:extLst>
          </p:cNvPr>
          <p:cNvPicPr>
            <a:picLocks noChangeAspect="1"/>
          </p:cNvPicPr>
          <p:nvPr userDrawn="1"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81" name="Graphic 80">
            <a:extLst>
              <a:ext uri="{FF2B5EF4-FFF2-40B4-BE49-F238E27FC236}">
                <a16:creationId xmlns:a16="http://schemas.microsoft.com/office/drawing/2014/main" id="{DEC6F4DC-2A5A-46AF-AC13-30539E7AC4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 cstate="screen">
            <a:biLevel thresh="25000"/>
            <a:alphaModFix amt="35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 l="-552" t="25539" r="552" b="13089"/>
          <a:stretch/>
        </p:blipFill>
        <p:spPr>
          <a:xfrm>
            <a:off x="9318378" y="255815"/>
            <a:ext cx="2775251" cy="18611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696547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bout Us">
    <p:bg>
      <p:bgPr>
        <a:gradFill>
          <a:gsLst>
            <a:gs pos="9000">
              <a:srgbClr val="042A72"/>
            </a:gs>
            <a:gs pos="100000">
              <a:srgbClr val="4870FF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图片 39" descr="雪山上的人&#10;&#10;描述已自动生成">
            <a:extLst>
              <a:ext uri="{FF2B5EF4-FFF2-40B4-BE49-F238E27FC236}">
                <a16:creationId xmlns:a16="http://schemas.microsoft.com/office/drawing/2014/main" id="{7E7D4152-9D47-3A4D-848F-387BFC451A4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alphaModFix amt="7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2356"/>
          </a:xfrm>
          <a:prstGeom prst="rect">
            <a:avLst/>
          </a:prstGeom>
        </p:spPr>
      </p:pic>
      <p:sp>
        <p:nvSpPr>
          <p:cNvPr id="7" name="标题 21">
            <a:extLst>
              <a:ext uri="{FF2B5EF4-FFF2-40B4-BE49-F238E27FC236}">
                <a16:creationId xmlns:a16="http://schemas.microsoft.com/office/drawing/2014/main" id="{B4A9EBEE-A806-A648-9CE8-29832E4381FE}"/>
              </a:ext>
            </a:extLst>
          </p:cNvPr>
          <p:cNvSpPr txBox="1">
            <a:spLocks/>
          </p:cNvSpPr>
          <p:nvPr userDrawn="1"/>
        </p:nvSpPr>
        <p:spPr>
          <a:xfrm>
            <a:off x="695325" y="330202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chemeClr val="bg1"/>
                </a:solidFill>
              </a:rPr>
              <a:t>About</a:t>
            </a:r>
            <a:r>
              <a:rPr kumimoji="1" lang="zh-CN" altLang="en-US" dirty="0">
                <a:solidFill>
                  <a:schemeClr val="bg1"/>
                </a:solidFill>
              </a:rPr>
              <a:t> </a:t>
            </a:r>
            <a:r>
              <a:rPr kumimoji="1" lang="en-US" altLang="zh-CN" dirty="0">
                <a:solidFill>
                  <a:schemeClr val="bg1"/>
                </a:solidFill>
              </a:rPr>
              <a:t>Us</a:t>
            </a:r>
            <a:endParaRPr kumimoji="1" lang="zh-CN" altLang="en-US" dirty="0">
              <a:solidFill>
                <a:schemeClr val="bg1"/>
              </a:solidFill>
            </a:endParaRPr>
          </a:p>
        </p:txBody>
      </p:sp>
      <p:sp>
        <p:nvSpPr>
          <p:cNvPr id="8" name="标题 21">
            <a:extLst>
              <a:ext uri="{FF2B5EF4-FFF2-40B4-BE49-F238E27FC236}">
                <a16:creationId xmlns:a16="http://schemas.microsoft.com/office/drawing/2014/main" id="{3BF06CCC-9417-7047-AE69-EFDD43E707E0}"/>
              </a:ext>
            </a:extLst>
          </p:cNvPr>
          <p:cNvSpPr txBox="1">
            <a:spLocks/>
          </p:cNvSpPr>
          <p:nvPr userDrawn="1"/>
        </p:nvSpPr>
        <p:spPr>
          <a:xfrm>
            <a:off x="1229617" y="4319090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VISON</a:t>
            </a:r>
          </a:p>
          <a:p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0" name="标题 21">
            <a:extLst>
              <a:ext uri="{FF2B5EF4-FFF2-40B4-BE49-F238E27FC236}">
                <a16:creationId xmlns:a16="http://schemas.microsoft.com/office/drawing/2014/main" id="{0E358F3B-9E81-5440-ABAA-53859D04EB8F}"/>
              </a:ext>
            </a:extLst>
          </p:cNvPr>
          <p:cNvSpPr txBox="1">
            <a:spLocks/>
          </p:cNvSpPr>
          <p:nvPr userDrawn="1"/>
        </p:nvSpPr>
        <p:spPr>
          <a:xfrm>
            <a:off x="1229617" y="4628241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Building a Super-Conglomerate of People Centric Enterprises of Emerging Medical Technologies.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1" name="标题 21">
            <a:extLst>
              <a:ext uri="{FF2B5EF4-FFF2-40B4-BE49-F238E27FC236}">
                <a16:creationId xmlns:a16="http://schemas.microsoft.com/office/drawing/2014/main" id="{98CF1EAC-9EC3-9641-B6EF-D6E746B0BA1C}"/>
              </a:ext>
            </a:extLst>
          </p:cNvPr>
          <p:cNvSpPr txBox="1">
            <a:spLocks/>
          </p:cNvSpPr>
          <p:nvPr userDrawn="1"/>
        </p:nvSpPr>
        <p:spPr>
          <a:xfrm>
            <a:off x="1229617" y="5185963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To provide trustworthy and universal</a:t>
            </a:r>
            <a:r>
              <a:rPr kumimoji="1" lang="en-US" altLang="zh-CN" sz="1100" b="0" i="0" baseline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access to state-of-the-art solutions</a:t>
            </a:r>
            <a:r>
              <a:rPr kumimoji="1" lang="en-US" altLang="zh-CN" sz="1100" b="0" i="0" baseline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of prolonging and reshaping all lives.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2" name="标题 21">
            <a:extLst>
              <a:ext uri="{FF2B5EF4-FFF2-40B4-BE49-F238E27FC236}">
                <a16:creationId xmlns:a16="http://schemas.microsoft.com/office/drawing/2014/main" id="{E027CB1F-52B8-3D42-8916-AFB42D0C51C1}"/>
              </a:ext>
            </a:extLst>
          </p:cNvPr>
          <p:cNvSpPr txBox="1">
            <a:spLocks/>
          </p:cNvSpPr>
          <p:nvPr userDrawn="1"/>
        </p:nvSpPr>
        <p:spPr>
          <a:xfrm>
            <a:off x="1229617" y="5745759"/>
            <a:ext cx="7280275" cy="167175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1100" b="0" i="0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Breaking barriers to support billions of people thrive beyond 115 years.</a:t>
            </a:r>
            <a:endParaRPr kumimoji="1" lang="zh-CN" altLang="en-US" sz="1100" b="0" i="0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14" name="标题 21">
            <a:extLst>
              <a:ext uri="{FF2B5EF4-FFF2-40B4-BE49-F238E27FC236}">
                <a16:creationId xmlns:a16="http://schemas.microsoft.com/office/drawing/2014/main" id="{8BE651A2-73FC-9F45-8E1F-C3AEF1BA9A5A}"/>
              </a:ext>
            </a:extLst>
          </p:cNvPr>
          <p:cNvSpPr txBox="1">
            <a:spLocks/>
          </p:cNvSpPr>
          <p:nvPr userDrawn="1"/>
        </p:nvSpPr>
        <p:spPr>
          <a:xfrm>
            <a:off x="1229617" y="4875825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MISSION</a:t>
            </a:r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5" name="标题 21">
            <a:extLst>
              <a:ext uri="{FF2B5EF4-FFF2-40B4-BE49-F238E27FC236}">
                <a16:creationId xmlns:a16="http://schemas.microsoft.com/office/drawing/2014/main" id="{A51BE7D7-3DB2-5C4D-B6C2-2509710697A6}"/>
              </a:ext>
            </a:extLst>
          </p:cNvPr>
          <p:cNvSpPr txBox="1">
            <a:spLocks/>
          </p:cNvSpPr>
          <p:nvPr userDrawn="1"/>
        </p:nvSpPr>
        <p:spPr>
          <a:xfrm>
            <a:off x="1229617" y="5434634"/>
            <a:ext cx="3228975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sz="2000" dirty="0">
                <a:solidFill>
                  <a:srgbClr val="00E9FF"/>
                </a:solidFill>
              </a:rPr>
              <a:t>FAITH</a:t>
            </a:r>
            <a:endParaRPr kumimoji="1" lang="zh-CN" altLang="en-US" sz="2000" dirty="0">
              <a:solidFill>
                <a:srgbClr val="00E9FF"/>
              </a:solidFill>
            </a:endParaRPr>
          </a:p>
        </p:txBody>
      </p:sp>
      <p:sp>
        <p:nvSpPr>
          <p:cNvPr id="17" name="标题 21">
            <a:extLst>
              <a:ext uri="{FF2B5EF4-FFF2-40B4-BE49-F238E27FC236}">
                <a16:creationId xmlns:a16="http://schemas.microsoft.com/office/drawing/2014/main" id="{54FA1B68-2485-BC4F-9A6E-22C85CE63B54}"/>
              </a:ext>
            </a:extLst>
          </p:cNvPr>
          <p:cNvSpPr txBox="1">
            <a:spLocks/>
          </p:cNvSpPr>
          <p:nvPr userDrawn="1"/>
        </p:nvSpPr>
        <p:spPr>
          <a:xfrm>
            <a:off x="1229617" y="3631367"/>
            <a:ext cx="2610526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Hospitals Covered Globally</a:t>
            </a:r>
          </a:p>
        </p:txBody>
      </p:sp>
      <p:sp>
        <p:nvSpPr>
          <p:cNvPr id="18" name="标题 21">
            <a:extLst>
              <a:ext uri="{FF2B5EF4-FFF2-40B4-BE49-F238E27FC236}">
                <a16:creationId xmlns:a16="http://schemas.microsoft.com/office/drawing/2014/main" id="{91094771-D846-1D44-8B8E-10DD4BCE3C85}"/>
              </a:ext>
            </a:extLst>
          </p:cNvPr>
          <p:cNvSpPr txBox="1">
            <a:spLocks/>
          </p:cNvSpPr>
          <p:nvPr userDrawn="1"/>
        </p:nvSpPr>
        <p:spPr>
          <a:xfrm>
            <a:off x="5394049" y="3631367"/>
            <a:ext cx="1829437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Products Launched</a:t>
            </a:r>
            <a:endParaRPr kumimoji="1" lang="zh-CN" altLang="en-US" sz="1800" dirty="0">
              <a:solidFill>
                <a:schemeClr val="bg1"/>
              </a:solidFill>
            </a:endParaRPr>
          </a:p>
        </p:txBody>
      </p:sp>
      <p:sp>
        <p:nvSpPr>
          <p:cNvPr id="19" name="标题 21">
            <a:extLst>
              <a:ext uri="{FF2B5EF4-FFF2-40B4-BE49-F238E27FC236}">
                <a16:creationId xmlns:a16="http://schemas.microsoft.com/office/drawing/2014/main" id="{34FFC60A-4DEE-6A48-9AC6-FA288F6CE972}"/>
              </a:ext>
            </a:extLst>
          </p:cNvPr>
          <p:cNvSpPr txBox="1">
            <a:spLocks/>
          </p:cNvSpPr>
          <p:nvPr userDrawn="1"/>
        </p:nvSpPr>
        <p:spPr>
          <a:xfrm>
            <a:off x="8839386" y="3631367"/>
            <a:ext cx="2054787" cy="276101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pPr algn="l"/>
            <a:r>
              <a:rPr kumimoji="1" lang="en-US" altLang="zh-CN" sz="1800" dirty="0">
                <a:solidFill>
                  <a:schemeClr val="bg1"/>
                </a:solidFill>
              </a:rPr>
              <a:t>Patent (Applications)</a:t>
            </a:r>
            <a:endParaRPr kumimoji="1" lang="zh-CN" altLang="en-US" sz="1800" dirty="0">
              <a:solidFill>
                <a:schemeClr val="bg1"/>
              </a:solidFill>
            </a:endParaRPr>
          </a:p>
        </p:txBody>
      </p:sp>
      <p:pic>
        <p:nvPicPr>
          <p:cNvPr id="20" name="图片 19">
            <a:extLst>
              <a:ext uri="{FF2B5EF4-FFF2-40B4-BE49-F238E27FC236}">
                <a16:creationId xmlns:a16="http://schemas.microsoft.com/office/drawing/2014/main" id="{CF7C8E86-41CF-2042-9E82-964C1677A47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6913" y="1550631"/>
            <a:ext cx="796265" cy="796265"/>
          </a:xfrm>
          <a:prstGeom prst="rect">
            <a:avLst/>
          </a:prstGeom>
        </p:spPr>
      </p:pic>
      <p:pic>
        <p:nvPicPr>
          <p:cNvPr id="21" name="图片 20">
            <a:extLst>
              <a:ext uri="{FF2B5EF4-FFF2-40B4-BE49-F238E27FC236}">
                <a16:creationId xmlns:a16="http://schemas.microsoft.com/office/drawing/2014/main" id="{00D888F2-6F5B-B249-B98D-C1CCFF21396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910633" y="1597049"/>
            <a:ext cx="796266" cy="749427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AD6E70B3-D07A-AF4F-B700-EEE570FD359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26796" y="1592793"/>
            <a:ext cx="679966" cy="777105"/>
          </a:xfrm>
          <a:prstGeom prst="rect">
            <a:avLst/>
          </a:prstGeom>
        </p:spPr>
      </p:pic>
      <p:cxnSp>
        <p:nvCxnSpPr>
          <p:cNvPr id="24" name="直线连接符 23">
            <a:extLst>
              <a:ext uri="{FF2B5EF4-FFF2-40B4-BE49-F238E27FC236}">
                <a16:creationId xmlns:a16="http://schemas.microsoft.com/office/drawing/2014/main" id="{49495D1D-234A-B94F-9C8B-EB98C9644686}"/>
              </a:ext>
            </a:extLst>
          </p:cNvPr>
          <p:cNvCxnSpPr>
            <a:cxnSpLocks/>
          </p:cNvCxnSpPr>
          <p:nvPr userDrawn="1"/>
        </p:nvCxnSpPr>
        <p:spPr>
          <a:xfrm>
            <a:off x="4742481" y="1765987"/>
            <a:ext cx="0" cy="206371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线连接符 26">
            <a:extLst>
              <a:ext uri="{FF2B5EF4-FFF2-40B4-BE49-F238E27FC236}">
                <a16:creationId xmlns:a16="http://schemas.microsoft.com/office/drawing/2014/main" id="{F4E7BFE2-A68E-3D44-BD43-5C9ECC0A7A65}"/>
              </a:ext>
            </a:extLst>
          </p:cNvPr>
          <p:cNvCxnSpPr>
            <a:cxnSpLocks/>
          </p:cNvCxnSpPr>
          <p:nvPr userDrawn="1"/>
        </p:nvCxnSpPr>
        <p:spPr>
          <a:xfrm>
            <a:off x="8059118" y="1765987"/>
            <a:ext cx="0" cy="2063713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灯片编号占位符 5">
            <a:extLst>
              <a:ext uri="{FF2B5EF4-FFF2-40B4-BE49-F238E27FC236}">
                <a16:creationId xmlns:a16="http://schemas.microsoft.com/office/drawing/2014/main" id="{171C2727-7A20-B047-8562-4DB23B3D69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51B27577-7CF5-0941-AA96-92AB426F1C30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711323" y="2635661"/>
            <a:ext cx="2310914" cy="870344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:a16="http://schemas.microsoft.com/office/drawing/2014/main" id="{8D8035CA-AF71-7542-A9D8-9062EA02BB88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464003" y="2578661"/>
            <a:ext cx="1642361" cy="749427"/>
          </a:xfrm>
          <a:prstGeom prst="rect">
            <a:avLst/>
          </a:prstGeom>
        </p:spPr>
      </p:pic>
      <p:pic>
        <p:nvPicPr>
          <p:cNvPr id="26" name="图片 25">
            <a:extLst>
              <a:ext uri="{FF2B5EF4-FFF2-40B4-BE49-F238E27FC236}">
                <a16:creationId xmlns:a16="http://schemas.microsoft.com/office/drawing/2014/main" id="{3568EE50-4E1E-D04C-A7CF-3D09A70C580C}"/>
              </a:ext>
            </a:extLst>
          </p:cNvPr>
          <p:cNvPicPr>
            <a:picLocks noChangeAspect="1"/>
          </p:cNvPicPr>
          <p:nvPr userDrawn="1"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224" y="2580863"/>
            <a:ext cx="2998736" cy="925142"/>
          </a:xfrm>
          <a:prstGeom prst="rect">
            <a:avLst/>
          </a:prstGeom>
        </p:spPr>
      </p:pic>
      <p:pic>
        <p:nvPicPr>
          <p:cNvPr id="29" name="图片 28">
            <a:extLst>
              <a:ext uri="{FF2B5EF4-FFF2-40B4-BE49-F238E27FC236}">
                <a16:creationId xmlns:a16="http://schemas.microsoft.com/office/drawing/2014/main" id="{594FF1D4-CE13-A542-8DA8-DB89C7A77BA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23188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inical Solutions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矩形 77">
            <a:extLst>
              <a:ext uri="{FF2B5EF4-FFF2-40B4-BE49-F238E27FC236}">
                <a16:creationId xmlns:a16="http://schemas.microsoft.com/office/drawing/2014/main" id="{917EFCA1-B9EC-0C49-AC37-38D53EEC9476}"/>
              </a:ext>
            </a:extLst>
          </p:cNvPr>
          <p:cNvSpPr/>
          <p:nvPr userDrawn="1"/>
        </p:nvSpPr>
        <p:spPr>
          <a:xfrm>
            <a:off x="0" y="5123261"/>
            <a:ext cx="11860305" cy="833293"/>
          </a:xfrm>
          <a:prstGeom prst="rect">
            <a:avLst/>
          </a:prstGeom>
          <a:solidFill>
            <a:schemeClr val="accent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5" name="标题 21">
            <a:extLst>
              <a:ext uri="{FF2B5EF4-FFF2-40B4-BE49-F238E27FC236}">
                <a16:creationId xmlns:a16="http://schemas.microsoft.com/office/drawing/2014/main" id="{828892DC-2FE9-6C48-994E-0A3CB324F09C}"/>
              </a:ext>
            </a:extLst>
          </p:cNvPr>
          <p:cNvSpPr txBox="1">
            <a:spLocks/>
          </p:cNvSpPr>
          <p:nvPr userDrawn="1"/>
        </p:nvSpPr>
        <p:spPr>
          <a:xfrm>
            <a:off x="695325" y="331553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b="1" i="0" kern="1200">
                <a:solidFill>
                  <a:srgbClr val="042A72"/>
                </a:solidFill>
                <a:latin typeface="Fira Sans Condensed ExtraBold" panose="020B0603050000020004" pitchFamily="34" charset="0"/>
                <a:ea typeface="+mj-ea"/>
                <a:cs typeface="+mj-cs"/>
              </a:defRPr>
            </a:lvl1pPr>
          </a:lstStyle>
          <a:p>
            <a:r>
              <a:rPr kumimoji="1" lang="en-US" altLang="zh-CN" dirty="0">
                <a:solidFill>
                  <a:schemeClr val="bg1"/>
                </a:solidFill>
              </a:rPr>
              <a:t>Clinical Solutions</a:t>
            </a:r>
            <a:endParaRPr kumimoji="1" lang="zh-CN" altLang="en-US" dirty="0">
              <a:solidFill>
                <a:schemeClr val="bg1"/>
              </a:solidFill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:a16="http://schemas.microsoft.com/office/drawing/2014/main" id="{F8A34544-63D6-C944-B672-00B3BFFBDAB6}"/>
              </a:ext>
            </a:extLst>
          </p:cNvPr>
          <p:cNvSpPr txBox="1"/>
          <p:nvPr userDrawn="1"/>
        </p:nvSpPr>
        <p:spPr>
          <a:xfrm>
            <a:off x="9345477" y="1738457"/>
            <a:ext cx="149432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Coronary Disease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CD824B9C-567E-6A4E-932E-D77D7E09F7B1}"/>
              </a:ext>
            </a:extLst>
          </p:cNvPr>
          <p:cNvSpPr txBox="1"/>
          <p:nvPr userDrawn="1"/>
        </p:nvSpPr>
        <p:spPr>
          <a:xfrm>
            <a:off x="9345477" y="2079420"/>
            <a:ext cx="139653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Structural Heart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0" name="文本框 9">
            <a:extLst>
              <a:ext uri="{FF2B5EF4-FFF2-40B4-BE49-F238E27FC236}">
                <a16:creationId xmlns:a16="http://schemas.microsoft.com/office/drawing/2014/main" id="{40E0D0F4-019F-4640-AB4E-650586779C42}"/>
              </a:ext>
            </a:extLst>
          </p:cNvPr>
          <p:cNvSpPr txBox="1"/>
          <p:nvPr userDrawn="1"/>
        </p:nvSpPr>
        <p:spPr>
          <a:xfrm>
            <a:off x="9345477" y="2435881"/>
            <a:ext cx="23615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Cardiac Rhythm Management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:a16="http://schemas.microsoft.com/office/drawing/2014/main" id="{FC7CEA5D-7C24-5E47-82B3-4C2E92C34B33}"/>
              </a:ext>
            </a:extLst>
          </p:cNvPr>
          <p:cNvSpPr txBox="1"/>
          <p:nvPr userDrawn="1"/>
        </p:nvSpPr>
        <p:spPr>
          <a:xfrm>
            <a:off x="9345477" y="2792342"/>
            <a:ext cx="153920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Electrophysiology</a:t>
            </a:r>
            <a:endParaRPr kumimoji="1" lang="zh-CN" altLang="en-US" sz="14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B15E08EF-9A4F-0147-989C-28B7BAA028EB}"/>
              </a:ext>
            </a:extLst>
          </p:cNvPr>
          <p:cNvSpPr txBox="1"/>
          <p:nvPr userDrawn="1"/>
        </p:nvSpPr>
        <p:spPr>
          <a:xfrm>
            <a:off x="9345477" y="4481657"/>
            <a:ext cx="22846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Endovascular</a:t>
            </a:r>
          </a:p>
          <a:p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(Endovascular &amp; Peripheral)</a:t>
            </a: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924F22CA-5754-8F4E-9105-55DCBF78889C}"/>
              </a:ext>
            </a:extLst>
          </p:cNvPr>
          <p:cNvSpPr txBox="1"/>
          <p:nvPr userDrawn="1"/>
        </p:nvSpPr>
        <p:spPr>
          <a:xfrm>
            <a:off x="4417016" y="1306615"/>
            <a:ext cx="6896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Stroke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03A076D2-B780-AA4E-9075-46F5974279B0}"/>
              </a:ext>
            </a:extLst>
          </p:cNvPr>
          <p:cNvSpPr txBox="1"/>
          <p:nvPr userDrawn="1"/>
        </p:nvSpPr>
        <p:spPr>
          <a:xfrm>
            <a:off x="3876803" y="1988541"/>
            <a:ext cx="122982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Shoulder Pain</a:t>
            </a:r>
          </a:p>
        </p:txBody>
      </p:sp>
      <p:sp>
        <p:nvSpPr>
          <p:cNvPr id="15" name="文本框 14">
            <a:extLst>
              <a:ext uri="{FF2B5EF4-FFF2-40B4-BE49-F238E27FC236}">
                <a16:creationId xmlns:a16="http://schemas.microsoft.com/office/drawing/2014/main" id="{BD1C981A-A513-1141-8699-6DD6D88566BC}"/>
              </a:ext>
            </a:extLst>
          </p:cNvPr>
          <p:cNvSpPr txBox="1"/>
          <p:nvPr userDrawn="1"/>
        </p:nvSpPr>
        <p:spPr>
          <a:xfrm>
            <a:off x="4195801" y="3259402"/>
            <a:ext cx="9108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Back Pain</a:t>
            </a:r>
          </a:p>
        </p:txBody>
      </p:sp>
      <p:sp>
        <p:nvSpPr>
          <p:cNvPr id="16" name="文本框 15">
            <a:extLst>
              <a:ext uri="{FF2B5EF4-FFF2-40B4-BE49-F238E27FC236}">
                <a16:creationId xmlns:a16="http://schemas.microsoft.com/office/drawing/2014/main" id="{D675F788-F526-6246-BEA9-B4496D7CB59C}"/>
              </a:ext>
            </a:extLst>
          </p:cNvPr>
          <p:cNvSpPr txBox="1"/>
          <p:nvPr userDrawn="1"/>
        </p:nvSpPr>
        <p:spPr>
          <a:xfrm>
            <a:off x="2147163" y="3724352"/>
            <a:ext cx="29594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Lifesciences</a:t>
            </a:r>
          </a:p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(Diabetes &amp; Endocrinal Management)</a:t>
            </a: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id="{BBBEE483-4407-9341-AD96-9FDD55F5ED0C}"/>
              </a:ext>
            </a:extLst>
          </p:cNvPr>
          <p:cNvSpPr txBox="1"/>
          <p:nvPr userDrawn="1"/>
        </p:nvSpPr>
        <p:spPr>
          <a:xfrm>
            <a:off x="3997029" y="4731742"/>
            <a:ext cx="11095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kumimoji="1" lang="en-US" altLang="zh-CN" sz="14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Orthopedics</a:t>
            </a:r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F8805BF7-D799-F74B-B2EE-C24C573C1AA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74076" y="981130"/>
            <a:ext cx="2232664" cy="6555481"/>
          </a:xfrm>
          <a:prstGeom prst="rect">
            <a:avLst/>
          </a:prstGeom>
        </p:spPr>
      </p:pic>
      <p:cxnSp>
        <p:nvCxnSpPr>
          <p:cNvPr id="19" name="直线连接符 18">
            <a:extLst>
              <a:ext uri="{FF2B5EF4-FFF2-40B4-BE49-F238E27FC236}">
                <a16:creationId xmlns:a16="http://schemas.microsoft.com/office/drawing/2014/main" id="{4EC54B45-9409-E947-85F8-F9B415263516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1473125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线连接符 21">
            <a:extLst>
              <a:ext uri="{FF2B5EF4-FFF2-40B4-BE49-F238E27FC236}">
                <a16:creationId xmlns:a16="http://schemas.microsoft.com/office/drawing/2014/main" id="{D8961682-4FDA-E34A-9A2A-5C48C15D7B59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2154322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线连接符 22">
            <a:extLst>
              <a:ext uri="{FF2B5EF4-FFF2-40B4-BE49-F238E27FC236}">
                <a16:creationId xmlns:a16="http://schemas.microsoft.com/office/drawing/2014/main" id="{A2B9F7A7-F104-C04E-9432-BCA51A201F4C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3400116"/>
            <a:ext cx="3839418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线连接符 23">
            <a:extLst>
              <a:ext uri="{FF2B5EF4-FFF2-40B4-BE49-F238E27FC236}">
                <a16:creationId xmlns:a16="http://schemas.microsoft.com/office/drawing/2014/main" id="{99756D00-9AFC-0242-B38B-AAA3E52CB41D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3866521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直线连接符 24">
            <a:extLst>
              <a:ext uri="{FF2B5EF4-FFF2-40B4-BE49-F238E27FC236}">
                <a16:creationId xmlns:a16="http://schemas.microsoft.com/office/drawing/2014/main" id="{5AD66848-E5CC-CB41-B4D8-1E1D65F4D766}"/>
              </a:ext>
            </a:extLst>
          </p:cNvPr>
          <p:cNvCxnSpPr>
            <a:cxnSpLocks/>
          </p:cNvCxnSpPr>
          <p:nvPr userDrawn="1"/>
        </p:nvCxnSpPr>
        <p:spPr>
          <a:xfrm flipH="1">
            <a:off x="7526742" y="2953133"/>
            <a:ext cx="1777386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线连接符 25">
            <a:extLst>
              <a:ext uri="{FF2B5EF4-FFF2-40B4-BE49-F238E27FC236}">
                <a16:creationId xmlns:a16="http://schemas.microsoft.com/office/drawing/2014/main" id="{6B45B55E-5405-6543-877F-72EE01778461}"/>
              </a:ext>
            </a:extLst>
          </p:cNvPr>
          <p:cNvCxnSpPr>
            <a:cxnSpLocks/>
          </p:cNvCxnSpPr>
          <p:nvPr userDrawn="1"/>
        </p:nvCxnSpPr>
        <p:spPr>
          <a:xfrm flipH="1">
            <a:off x="7720554" y="6016845"/>
            <a:ext cx="127005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线连接符 29">
            <a:extLst>
              <a:ext uri="{FF2B5EF4-FFF2-40B4-BE49-F238E27FC236}">
                <a16:creationId xmlns:a16="http://schemas.microsoft.com/office/drawing/2014/main" id="{1B83B11B-EE88-8843-9D1F-C0610EF2499A}"/>
              </a:ext>
            </a:extLst>
          </p:cNvPr>
          <p:cNvCxnSpPr>
            <a:cxnSpLocks/>
          </p:cNvCxnSpPr>
          <p:nvPr userDrawn="1"/>
        </p:nvCxnSpPr>
        <p:spPr>
          <a:xfrm flipH="1">
            <a:off x="5151188" y="4884616"/>
            <a:ext cx="269224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线连接符 31">
            <a:extLst>
              <a:ext uri="{FF2B5EF4-FFF2-40B4-BE49-F238E27FC236}">
                <a16:creationId xmlns:a16="http://schemas.microsoft.com/office/drawing/2014/main" id="{B2A9F085-CA95-0747-AA23-C07F38A2A9F9}"/>
              </a:ext>
            </a:extLst>
          </p:cNvPr>
          <p:cNvCxnSpPr>
            <a:cxnSpLocks/>
          </p:cNvCxnSpPr>
          <p:nvPr userDrawn="1"/>
        </p:nvCxnSpPr>
        <p:spPr>
          <a:xfrm flipV="1">
            <a:off x="5420412" y="4329630"/>
            <a:ext cx="0" cy="1316515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线连接符 35">
            <a:extLst>
              <a:ext uri="{FF2B5EF4-FFF2-40B4-BE49-F238E27FC236}">
                <a16:creationId xmlns:a16="http://schemas.microsoft.com/office/drawing/2014/main" id="{ADF779B7-FCDA-D84B-9FD8-5E2AC9DE191B}"/>
              </a:ext>
            </a:extLst>
          </p:cNvPr>
          <p:cNvCxnSpPr>
            <a:cxnSpLocks/>
          </p:cNvCxnSpPr>
          <p:nvPr userDrawn="1"/>
        </p:nvCxnSpPr>
        <p:spPr>
          <a:xfrm flipH="1">
            <a:off x="5420412" y="4329630"/>
            <a:ext cx="2214277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线连接符 38">
            <a:extLst>
              <a:ext uri="{FF2B5EF4-FFF2-40B4-BE49-F238E27FC236}">
                <a16:creationId xmlns:a16="http://schemas.microsoft.com/office/drawing/2014/main" id="{EA815E49-6C6D-3C47-9B14-778B3B4704C3}"/>
              </a:ext>
            </a:extLst>
          </p:cNvPr>
          <p:cNvCxnSpPr>
            <a:cxnSpLocks/>
          </p:cNvCxnSpPr>
          <p:nvPr userDrawn="1"/>
        </p:nvCxnSpPr>
        <p:spPr>
          <a:xfrm flipH="1">
            <a:off x="5420413" y="5645075"/>
            <a:ext cx="135821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线连接符 40">
            <a:extLst>
              <a:ext uri="{FF2B5EF4-FFF2-40B4-BE49-F238E27FC236}">
                <a16:creationId xmlns:a16="http://schemas.microsoft.com/office/drawing/2014/main" id="{370F544F-F878-5A49-88B4-990CC57A13DE}"/>
              </a:ext>
            </a:extLst>
          </p:cNvPr>
          <p:cNvCxnSpPr>
            <a:cxnSpLocks/>
          </p:cNvCxnSpPr>
          <p:nvPr userDrawn="1"/>
        </p:nvCxnSpPr>
        <p:spPr>
          <a:xfrm flipV="1">
            <a:off x="8990606" y="1873827"/>
            <a:ext cx="0" cy="1076183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线连接符 42">
            <a:extLst>
              <a:ext uri="{FF2B5EF4-FFF2-40B4-BE49-F238E27FC236}">
                <a16:creationId xmlns:a16="http://schemas.microsoft.com/office/drawing/2014/main" id="{D9A631E3-B2CD-1644-A67F-300CA425E329}"/>
              </a:ext>
            </a:extLst>
          </p:cNvPr>
          <p:cNvCxnSpPr>
            <a:cxnSpLocks/>
          </p:cNvCxnSpPr>
          <p:nvPr userDrawn="1"/>
        </p:nvCxnSpPr>
        <p:spPr>
          <a:xfrm flipH="1">
            <a:off x="8990606" y="1875942"/>
            <a:ext cx="31352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线连接符 44">
            <a:extLst>
              <a:ext uri="{FF2B5EF4-FFF2-40B4-BE49-F238E27FC236}">
                <a16:creationId xmlns:a16="http://schemas.microsoft.com/office/drawing/2014/main" id="{D34C4367-064D-D64C-8A3E-006D41A31486}"/>
              </a:ext>
            </a:extLst>
          </p:cNvPr>
          <p:cNvCxnSpPr>
            <a:cxnSpLocks/>
          </p:cNvCxnSpPr>
          <p:nvPr userDrawn="1"/>
        </p:nvCxnSpPr>
        <p:spPr>
          <a:xfrm flipV="1">
            <a:off x="8990606" y="3397828"/>
            <a:ext cx="0" cy="2619017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线连接符 46">
            <a:extLst>
              <a:ext uri="{FF2B5EF4-FFF2-40B4-BE49-F238E27FC236}">
                <a16:creationId xmlns:a16="http://schemas.microsoft.com/office/drawing/2014/main" id="{70977DB9-CC13-084C-B725-58624204A8F3}"/>
              </a:ext>
            </a:extLst>
          </p:cNvPr>
          <p:cNvCxnSpPr>
            <a:cxnSpLocks/>
          </p:cNvCxnSpPr>
          <p:nvPr userDrawn="1"/>
        </p:nvCxnSpPr>
        <p:spPr>
          <a:xfrm flipH="1">
            <a:off x="8990606" y="4678566"/>
            <a:ext cx="313522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组合 54">
            <a:extLst>
              <a:ext uri="{FF2B5EF4-FFF2-40B4-BE49-F238E27FC236}">
                <a16:creationId xmlns:a16="http://schemas.microsoft.com/office/drawing/2014/main" id="{490A5963-E76C-B241-8150-79FCA93B9270}"/>
              </a:ext>
            </a:extLst>
          </p:cNvPr>
          <p:cNvGrpSpPr/>
          <p:nvPr userDrawn="1"/>
        </p:nvGrpSpPr>
        <p:grpSpPr>
          <a:xfrm>
            <a:off x="6821111" y="2046859"/>
            <a:ext cx="214926" cy="214926"/>
            <a:chOff x="5781715" y="2798190"/>
            <a:chExt cx="214926" cy="214926"/>
          </a:xfrm>
        </p:grpSpPr>
        <p:sp>
          <p:nvSpPr>
            <p:cNvPr id="54" name="椭圆 53">
              <a:extLst>
                <a:ext uri="{FF2B5EF4-FFF2-40B4-BE49-F238E27FC236}">
                  <a16:creationId xmlns:a16="http://schemas.microsoft.com/office/drawing/2014/main" id="{9C21CE65-06D5-8645-A89F-8C5EB8E178C7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53" name="椭圆 52">
              <a:extLst>
                <a:ext uri="{FF2B5EF4-FFF2-40B4-BE49-F238E27FC236}">
                  <a16:creationId xmlns:a16="http://schemas.microsoft.com/office/drawing/2014/main" id="{89578EF2-9E01-3E46-9D92-94C5E2814F12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56" name="组合 55">
            <a:extLst>
              <a:ext uri="{FF2B5EF4-FFF2-40B4-BE49-F238E27FC236}">
                <a16:creationId xmlns:a16="http://schemas.microsoft.com/office/drawing/2014/main" id="{FC64AB42-0369-FC4A-A9C1-48E23C7F7601}"/>
              </a:ext>
            </a:extLst>
          </p:cNvPr>
          <p:cNvGrpSpPr/>
          <p:nvPr userDrawn="1"/>
        </p:nvGrpSpPr>
        <p:grpSpPr>
          <a:xfrm>
            <a:off x="6821111" y="1372782"/>
            <a:ext cx="214926" cy="214926"/>
            <a:chOff x="5781715" y="2798190"/>
            <a:chExt cx="214926" cy="214926"/>
          </a:xfrm>
        </p:grpSpPr>
        <p:sp>
          <p:nvSpPr>
            <p:cNvPr id="57" name="椭圆 56">
              <a:extLst>
                <a:ext uri="{FF2B5EF4-FFF2-40B4-BE49-F238E27FC236}">
                  <a16:creationId xmlns:a16="http://schemas.microsoft.com/office/drawing/2014/main" id="{AC9575F1-9B81-1741-9CCA-EFE7BEE3151F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58" name="椭圆 57">
              <a:extLst>
                <a:ext uri="{FF2B5EF4-FFF2-40B4-BE49-F238E27FC236}">
                  <a16:creationId xmlns:a16="http://schemas.microsoft.com/office/drawing/2014/main" id="{1E1B8CD5-6E11-9A42-A787-4E29CE38E6DA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id="{35EB3824-DB1C-244A-9B60-0997AD139B8A}"/>
              </a:ext>
            </a:extLst>
          </p:cNvPr>
          <p:cNvGrpSpPr/>
          <p:nvPr userDrawn="1"/>
        </p:nvGrpSpPr>
        <p:grpSpPr>
          <a:xfrm>
            <a:off x="7413126" y="2849889"/>
            <a:ext cx="214926" cy="214926"/>
            <a:chOff x="5781715" y="2798190"/>
            <a:chExt cx="214926" cy="214926"/>
          </a:xfrm>
        </p:grpSpPr>
        <p:sp>
          <p:nvSpPr>
            <p:cNvPr id="60" name="椭圆 59">
              <a:extLst>
                <a:ext uri="{FF2B5EF4-FFF2-40B4-BE49-F238E27FC236}">
                  <a16:creationId xmlns:a16="http://schemas.microsoft.com/office/drawing/2014/main" id="{7827A45E-3031-464C-9884-A6715D3138C8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1" name="椭圆 60">
              <a:extLst>
                <a:ext uri="{FF2B5EF4-FFF2-40B4-BE49-F238E27FC236}">
                  <a16:creationId xmlns:a16="http://schemas.microsoft.com/office/drawing/2014/main" id="{603BE82B-2709-3841-9411-93DC676FE55C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2" name="组合 61">
            <a:extLst>
              <a:ext uri="{FF2B5EF4-FFF2-40B4-BE49-F238E27FC236}">
                <a16:creationId xmlns:a16="http://schemas.microsoft.com/office/drawing/2014/main" id="{33BC8475-2DC5-7E47-B800-02C184962CA3}"/>
              </a:ext>
            </a:extLst>
          </p:cNvPr>
          <p:cNvGrpSpPr/>
          <p:nvPr userDrawn="1"/>
        </p:nvGrpSpPr>
        <p:grpSpPr>
          <a:xfrm>
            <a:off x="6832833" y="3758427"/>
            <a:ext cx="214926" cy="214926"/>
            <a:chOff x="5781715" y="2798190"/>
            <a:chExt cx="214926" cy="214926"/>
          </a:xfrm>
        </p:grpSpPr>
        <p:sp>
          <p:nvSpPr>
            <p:cNvPr id="63" name="椭圆 62">
              <a:extLst>
                <a:ext uri="{FF2B5EF4-FFF2-40B4-BE49-F238E27FC236}">
                  <a16:creationId xmlns:a16="http://schemas.microsoft.com/office/drawing/2014/main" id="{E036EE9C-C6F8-0149-8ADB-36E01E845C19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4" name="椭圆 63">
              <a:extLst>
                <a:ext uri="{FF2B5EF4-FFF2-40B4-BE49-F238E27FC236}">
                  <a16:creationId xmlns:a16="http://schemas.microsoft.com/office/drawing/2014/main" id="{324AF69B-ABBE-424F-9C1A-035DAA8612B2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5" name="组合 64">
            <a:extLst>
              <a:ext uri="{FF2B5EF4-FFF2-40B4-BE49-F238E27FC236}">
                <a16:creationId xmlns:a16="http://schemas.microsoft.com/office/drawing/2014/main" id="{5F22A67E-8B93-184A-ACA8-FDE34FC7C8C7}"/>
              </a:ext>
            </a:extLst>
          </p:cNvPr>
          <p:cNvGrpSpPr/>
          <p:nvPr userDrawn="1"/>
        </p:nvGrpSpPr>
        <p:grpSpPr>
          <a:xfrm>
            <a:off x="7518633" y="4221489"/>
            <a:ext cx="214926" cy="214926"/>
            <a:chOff x="5781715" y="2798190"/>
            <a:chExt cx="214926" cy="214926"/>
          </a:xfrm>
        </p:grpSpPr>
        <p:sp>
          <p:nvSpPr>
            <p:cNvPr id="66" name="椭圆 65">
              <a:extLst>
                <a:ext uri="{FF2B5EF4-FFF2-40B4-BE49-F238E27FC236}">
                  <a16:creationId xmlns:a16="http://schemas.microsoft.com/office/drawing/2014/main" id="{C402E5C7-5D8F-1A45-9844-2413ED5C8ADB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67" name="椭圆 66">
              <a:extLst>
                <a:ext uri="{FF2B5EF4-FFF2-40B4-BE49-F238E27FC236}">
                  <a16:creationId xmlns:a16="http://schemas.microsoft.com/office/drawing/2014/main" id="{2C83F5F0-B777-2241-9600-D9F26DF899CD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68" name="组合 67">
            <a:extLst>
              <a:ext uri="{FF2B5EF4-FFF2-40B4-BE49-F238E27FC236}">
                <a16:creationId xmlns:a16="http://schemas.microsoft.com/office/drawing/2014/main" id="{6BEE2B3D-2101-7549-978C-2357B780C974}"/>
              </a:ext>
            </a:extLst>
          </p:cNvPr>
          <p:cNvGrpSpPr/>
          <p:nvPr userDrawn="1"/>
        </p:nvGrpSpPr>
        <p:grpSpPr>
          <a:xfrm>
            <a:off x="7600694" y="5909612"/>
            <a:ext cx="214926" cy="214926"/>
            <a:chOff x="5781715" y="2798190"/>
            <a:chExt cx="214926" cy="214926"/>
          </a:xfrm>
        </p:grpSpPr>
        <p:sp>
          <p:nvSpPr>
            <p:cNvPr id="69" name="椭圆 68">
              <a:extLst>
                <a:ext uri="{FF2B5EF4-FFF2-40B4-BE49-F238E27FC236}">
                  <a16:creationId xmlns:a16="http://schemas.microsoft.com/office/drawing/2014/main" id="{C89E7DAB-7C1E-7F43-9129-F16CBB8C1F7E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0" name="椭圆 69">
              <a:extLst>
                <a:ext uri="{FF2B5EF4-FFF2-40B4-BE49-F238E27FC236}">
                  <a16:creationId xmlns:a16="http://schemas.microsoft.com/office/drawing/2014/main" id="{A6B95D68-7F72-174D-A882-C2B2155FDA51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0A732256-56DC-0945-ACFB-EE3417705C59}"/>
              </a:ext>
            </a:extLst>
          </p:cNvPr>
          <p:cNvGrpSpPr/>
          <p:nvPr userDrawn="1"/>
        </p:nvGrpSpPr>
        <p:grpSpPr>
          <a:xfrm>
            <a:off x="6680433" y="5540335"/>
            <a:ext cx="214926" cy="214926"/>
            <a:chOff x="5781715" y="2798190"/>
            <a:chExt cx="214926" cy="214926"/>
          </a:xfrm>
        </p:grpSpPr>
        <p:sp>
          <p:nvSpPr>
            <p:cNvPr id="72" name="椭圆 71">
              <a:extLst>
                <a:ext uri="{FF2B5EF4-FFF2-40B4-BE49-F238E27FC236}">
                  <a16:creationId xmlns:a16="http://schemas.microsoft.com/office/drawing/2014/main" id="{0F1610DC-224A-214C-A937-AA8D87A09557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3" name="椭圆 72">
              <a:extLst>
                <a:ext uri="{FF2B5EF4-FFF2-40B4-BE49-F238E27FC236}">
                  <a16:creationId xmlns:a16="http://schemas.microsoft.com/office/drawing/2014/main" id="{4ED29740-8003-664C-8F7F-9EC9E33BD8E0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75" name="组合 74">
            <a:extLst>
              <a:ext uri="{FF2B5EF4-FFF2-40B4-BE49-F238E27FC236}">
                <a16:creationId xmlns:a16="http://schemas.microsoft.com/office/drawing/2014/main" id="{87518F42-642D-1245-80AB-DA886B390A59}"/>
              </a:ext>
            </a:extLst>
          </p:cNvPr>
          <p:cNvGrpSpPr/>
          <p:nvPr userDrawn="1"/>
        </p:nvGrpSpPr>
        <p:grpSpPr>
          <a:xfrm>
            <a:off x="7237279" y="3289505"/>
            <a:ext cx="214926" cy="214926"/>
            <a:chOff x="5781715" y="2798190"/>
            <a:chExt cx="214926" cy="214926"/>
          </a:xfrm>
        </p:grpSpPr>
        <p:sp>
          <p:nvSpPr>
            <p:cNvPr id="76" name="椭圆 75">
              <a:extLst>
                <a:ext uri="{FF2B5EF4-FFF2-40B4-BE49-F238E27FC236}">
                  <a16:creationId xmlns:a16="http://schemas.microsoft.com/office/drawing/2014/main" id="{57423C79-3CBC-FD4E-8371-757DBDB9F244}"/>
                </a:ext>
              </a:extLst>
            </p:cNvPr>
            <p:cNvSpPr/>
            <p:nvPr userDrawn="1"/>
          </p:nvSpPr>
          <p:spPr>
            <a:xfrm>
              <a:off x="5781715" y="2798190"/>
              <a:ext cx="214926" cy="214926"/>
            </a:xfrm>
            <a:prstGeom prst="ellipse">
              <a:avLst/>
            </a:prstGeom>
            <a:solidFill>
              <a:srgbClr val="FF144B">
                <a:alpha val="7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77" name="椭圆 76">
              <a:extLst>
                <a:ext uri="{FF2B5EF4-FFF2-40B4-BE49-F238E27FC236}">
                  <a16:creationId xmlns:a16="http://schemas.microsoft.com/office/drawing/2014/main" id="{26A01DA7-C59E-5F46-8464-CA4B09565B29}"/>
                </a:ext>
              </a:extLst>
            </p:cNvPr>
            <p:cNvSpPr/>
            <p:nvPr userDrawn="1"/>
          </p:nvSpPr>
          <p:spPr>
            <a:xfrm>
              <a:off x="5830223" y="2845131"/>
              <a:ext cx="117909" cy="117909"/>
            </a:xfrm>
            <a:prstGeom prst="ellipse">
              <a:avLst/>
            </a:prstGeom>
            <a:solidFill>
              <a:srgbClr val="FF144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sp>
        <p:nvSpPr>
          <p:cNvPr id="74" name="灯片编号占位符 5">
            <a:extLst>
              <a:ext uri="{FF2B5EF4-FFF2-40B4-BE49-F238E27FC236}">
                <a16:creationId xmlns:a16="http://schemas.microsoft.com/office/drawing/2014/main" id="{47EFA3A4-AD8E-FB41-9AA6-C5B38D91EF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80" name="图片 79">
            <a:extLst>
              <a:ext uri="{FF2B5EF4-FFF2-40B4-BE49-F238E27FC236}">
                <a16:creationId xmlns:a16="http://schemas.microsoft.com/office/drawing/2014/main" id="{62D354AB-E20B-9F41-A001-933D313DC6B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30947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+Text-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phic 8">
            <a:extLst>
              <a:ext uri="{FF2B5EF4-FFF2-40B4-BE49-F238E27FC236}">
                <a16:creationId xmlns:a16="http://schemas.microsoft.com/office/drawing/2014/main" id="{3CC3FB58-1BFA-43D3-A6B3-4684308B90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011" t="33290" r="-4279" b="4914"/>
          <a:stretch/>
        </p:blipFill>
        <p:spPr>
          <a:xfrm>
            <a:off x="-1" y="1"/>
            <a:ext cx="3923931" cy="2492896"/>
          </a:xfrm>
          <a:prstGeom prst="rect">
            <a:avLst/>
          </a:prstGeom>
        </p:spPr>
      </p:pic>
      <p:sp>
        <p:nvSpPr>
          <p:cNvPr id="4" name="图片占位符 3">
            <a:extLst>
              <a:ext uri="{FF2B5EF4-FFF2-40B4-BE49-F238E27FC236}">
                <a16:creationId xmlns:a16="http://schemas.microsoft.com/office/drawing/2014/main" id="{B968B6E4-9BA4-FF4D-AA45-D3160E54C6C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923931" y="0"/>
            <a:ext cx="826807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anchor="ctr" anchorCtr="0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042A72"/>
                </a:solidFill>
              </a:defRPr>
            </a:lvl1pPr>
          </a:lstStyle>
          <a:p>
            <a:pPr marL="228600" marR="0" lvl="0" indent="-22860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8" name="标题 21">
            <a:extLst>
              <a:ext uri="{FF2B5EF4-FFF2-40B4-BE49-F238E27FC236}">
                <a16:creationId xmlns:a16="http://schemas.microsoft.com/office/drawing/2014/main" id="{93F6F26F-1148-B448-A1D9-4B1A1394E2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552637"/>
            <a:ext cx="2823529" cy="876363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lnSpc>
                <a:spcPct val="100000"/>
              </a:lnSpc>
              <a:defRPr sz="28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102EBB1-7B83-634F-825A-73713E2FE2E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3675425"/>
            <a:ext cx="2818542" cy="19750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58E3DE93-458D-AC4D-A63D-041D27BBDA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484F04B5-7A33-E040-98D7-31F42F45DFD7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400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+Text-02">
    <p:bg>
      <p:bgPr>
        <a:gradFill>
          <a:gsLst>
            <a:gs pos="9000">
              <a:srgbClr val="042A72"/>
            </a:gs>
            <a:gs pos="100000">
              <a:srgbClr val="4870FF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图片占位符 3">
            <a:extLst>
              <a:ext uri="{FF2B5EF4-FFF2-40B4-BE49-F238E27FC236}">
                <a16:creationId xmlns:a16="http://schemas.microsoft.com/office/drawing/2014/main" id="{B968B6E4-9BA4-FF4D-AA45-D3160E54C6C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prstGeom prst="rect">
            <a:avLst/>
          </a:prstGeom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chemeClr val="bg1"/>
                </a:solidFill>
              </a:defRPr>
            </a:lvl1pPr>
          </a:lstStyle>
          <a:p>
            <a:pPr marL="228600" marR="0" lvl="0" indent="-22860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  <a:endParaRPr kumimoji="1" lang="zh-CN" altLang="en-US" dirty="0"/>
          </a:p>
        </p:txBody>
      </p:sp>
      <p:sp>
        <p:nvSpPr>
          <p:cNvPr id="5" name="标题 21">
            <a:extLst>
              <a:ext uri="{FF2B5EF4-FFF2-40B4-BE49-F238E27FC236}">
                <a16:creationId xmlns:a16="http://schemas.microsoft.com/office/drawing/2014/main" id="{63966986-7B66-ED4E-BD28-AC72F1E003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1" y="4467994"/>
            <a:ext cx="3995976" cy="135575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lnSpc>
                <a:spcPct val="100000"/>
              </a:lnSpc>
              <a:defRPr sz="44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1E53BF8B-7FC9-774C-9D32-783BEB6CF08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557012"/>
            <a:ext cx="3995976" cy="19750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7596B18-5A30-CC4A-8413-247912ADE1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5E1DB1A1-F315-7142-B024-8A92DCA431D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64265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标题 21">
            <a:extLst>
              <a:ext uri="{FF2B5EF4-FFF2-40B4-BE49-F238E27FC236}">
                <a16:creationId xmlns:a16="http://schemas.microsoft.com/office/drawing/2014/main" id="{510E0CB9-87BC-408B-B05E-D42F93DB99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1033B612-ABDB-4711-A765-4EFC74D9E1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5353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406E2A0B-6089-4430-864E-9F02901BFC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3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F31AD9C0-D2EA-42F0-BC2F-3D8C752D9CA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71372" y="3933056"/>
            <a:ext cx="2775251" cy="3032559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10710CC-8469-483E-A744-5BC08F3636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95324" y="1340643"/>
            <a:ext cx="10801349" cy="4536629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400">
                <a:solidFill>
                  <a:schemeClr val="accent6"/>
                </a:solidFill>
                <a:latin typeface="Fira Sans" panose="020B0503050000020004" pitchFamily="34" charset="0"/>
              </a:defRPr>
            </a:lvl1pPr>
            <a:lvl2pPr>
              <a:defRPr sz="2000">
                <a:solidFill>
                  <a:schemeClr val="accent6"/>
                </a:solidFill>
                <a:latin typeface="Fira Sans" panose="020B0503050000020004" pitchFamily="34" charset="0"/>
              </a:defRPr>
            </a:lvl2pPr>
            <a:lvl3pPr>
              <a:defRPr sz="1800">
                <a:solidFill>
                  <a:schemeClr val="accent6"/>
                </a:solidFill>
                <a:latin typeface="Fira Sans" panose="020B0503050000020004" pitchFamily="34" charset="0"/>
              </a:defRPr>
            </a:lvl3pPr>
            <a:lvl4pPr>
              <a:defRPr sz="1600">
                <a:solidFill>
                  <a:schemeClr val="accent6"/>
                </a:solidFill>
                <a:latin typeface="Fira Sans" panose="020B0503050000020004" pitchFamily="34" charset="0"/>
              </a:defRPr>
            </a:lvl4pPr>
            <a:lvl5pPr>
              <a:defRPr sz="1600">
                <a:solidFill>
                  <a:schemeClr val="accent6"/>
                </a:solidFill>
                <a:latin typeface="Fira Sans" panose="020B05030500000200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1416228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2" name="文本占位符 17">
            <a:extLst>
              <a:ext uri="{FF2B5EF4-FFF2-40B4-BE49-F238E27FC236}">
                <a16:creationId xmlns:a16="http://schemas.microsoft.com/office/drawing/2014/main" id="{C2AD0374-2340-46D4-98EE-9065B735EA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5325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894AE96E-FBDD-43C9-9601-7809DBD295D4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894520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122A7373-0B24-4D9C-A4E8-A9DE436F646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96000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17">
            <a:extLst>
              <a:ext uri="{FF2B5EF4-FFF2-40B4-BE49-F238E27FC236}">
                <a16:creationId xmlns:a16="http://schemas.microsoft.com/office/drawing/2014/main" id="{E5CBD037-390B-4887-A4CE-AA4A06CBDCF9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6295195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17" name="Graphic 16">
            <a:extLst>
              <a:ext uri="{FF2B5EF4-FFF2-40B4-BE49-F238E27FC236}">
                <a16:creationId xmlns:a16="http://schemas.microsoft.com/office/drawing/2014/main" id="{ECEC76E0-4AC6-4F3E-9A61-C0F8FB3612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06997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2" name="文本占位符 17">
            <a:extLst>
              <a:ext uri="{FF2B5EF4-FFF2-40B4-BE49-F238E27FC236}">
                <a16:creationId xmlns:a16="http://schemas.microsoft.com/office/drawing/2014/main" id="{C2AD0374-2340-46D4-98EE-9065B735EA1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95325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文本占位符 17">
            <a:extLst>
              <a:ext uri="{FF2B5EF4-FFF2-40B4-BE49-F238E27FC236}">
                <a16:creationId xmlns:a16="http://schemas.microsoft.com/office/drawing/2014/main" id="{894AE96E-FBDD-43C9-9601-7809DBD295D4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894520" y="2314588"/>
            <a:ext cx="4265376" cy="3922724"/>
          </a:xfrm>
          <a:prstGeom prst="rect">
            <a:avLst/>
          </a:prstGeom>
        </p:spPr>
        <p:txBody>
          <a:bodyPr lIns="0" tIns="0" rIns="0" bIns="0" anchor="t" anchorCtr="0"/>
          <a:lstStyle>
            <a:lvl1pPr marL="171450" indent="-17145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4" name="文本占位符 17">
            <a:extLst>
              <a:ext uri="{FF2B5EF4-FFF2-40B4-BE49-F238E27FC236}">
                <a16:creationId xmlns:a16="http://schemas.microsoft.com/office/drawing/2014/main" id="{122A7373-0B24-4D9C-A4E8-A9DE436F6468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96000" y="2026354"/>
            <a:ext cx="4560154" cy="25926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buFontTx/>
              <a:buNone/>
              <a:defRPr sz="1600" b="1" i="0">
                <a:solidFill>
                  <a:srgbClr val="042A72"/>
                </a:solidFill>
                <a:latin typeface="Fira Sans Condensed ExtraBold" panose="020B0603050000020004" pitchFamily="34" charset="77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C3AAD857-7F85-4312-9984-192177E9F451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6096000" y="2314575"/>
            <a:ext cx="4265612" cy="3922713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00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15" name="Graphic 14">
            <a:extLst>
              <a:ext uri="{FF2B5EF4-FFF2-40B4-BE49-F238E27FC236}">
                <a16:creationId xmlns:a16="http://schemas.microsoft.com/office/drawing/2014/main" id="{513EF03A-DE59-4FB0-81A8-91968EA720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81344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873314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标题 21">
            <a:extLst>
              <a:ext uri="{FF2B5EF4-FFF2-40B4-BE49-F238E27FC236}">
                <a16:creationId xmlns:a16="http://schemas.microsoft.com/office/drawing/2014/main" id="{05EBD145-92D2-4BE8-BB57-2E5782F98F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24DF354E-A86A-4B97-8580-D4005561742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0A8010D0-9E0D-4222-A2FD-CDDD06A48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5353" y="6521450"/>
            <a:ext cx="859756" cy="166322"/>
          </a:xfrm>
          <a:prstGeom prst="rect">
            <a:avLst/>
          </a:prstGeom>
        </p:spPr>
      </p:pic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2769D7-AD23-4F24-AEF3-6DBD92215D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3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C3AAD857-7F85-4312-9984-192177E9F451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705297" y="1844825"/>
            <a:ext cx="10791378" cy="439246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400">
                <a:solidFill>
                  <a:schemeClr val="accent6"/>
                </a:solidFill>
              </a:defRPr>
            </a:lvl1pPr>
          </a:lstStyle>
          <a:p>
            <a:endParaRPr lang="en-US" dirty="0"/>
          </a:p>
        </p:txBody>
      </p:sp>
      <p:pic>
        <p:nvPicPr>
          <p:cNvPr id="12" name="Graphic 11">
            <a:extLst>
              <a:ext uri="{FF2B5EF4-FFF2-40B4-BE49-F238E27FC236}">
                <a16:creationId xmlns:a16="http://schemas.microsoft.com/office/drawing/2014/main" id="{01B25EE8-502D-4060-88BF-A5BD4A5EE6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271372" y="3933056"/>
            <a:ext cx="2775251" cy="3032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476281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bg>
      <p:bgPr>
        <a:gradFill>
          <a:gsLst>
            <a:gs pos="100000">
              <a:srgbClr val="DC1B79"/>
            </a:gs>
            <a:gs pos="10000">
              <a:srgbClr val="802CF1"/>
            </a:gs>
          </a:gsLst>
          <a:lin ang="16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065999"/>
            <a:ext cx="10791380" cy="726000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54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E680467C-55E2-4243-804E-BF1EBC6777D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93741" y="5582723"/>
            <a:ext cx="3292964" cy="726001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indent="0">
              <a:spcBef>
                <a:spcPts val="500"/>
              </a:spcBef>
              <a:buFontTx/>
              <a:buNone/>
              <a:defRPr sz="11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6D501C4-0542-F145-AECC-0DBB42BA76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2D1D4433-A941-BB4C-A6ED-A8F21871A6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1C399422-F744-4BBC-996C-8213F5B485D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biLevel thresh="25000"/>
            <a:alphaModFix amt="2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197490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ic Data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占位符 5">
            <a:extLst>
              <a:ext uri="{FF2B5EF4-FFF2-40B4-BE49-F238E27FC236}">
                <a16:creationId xmlns:a16="http://schemas.microsoft.com/office/drawing/2014/main" id="{C8489BFD-1CA9-AF4C-AA8D-3F56EC08D1C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857173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5">
            <a:extLst>
              <a:ext uri="{FF2B5EF4-FFF2-40B4-BE49-F238E27FC236}">
                <a16:creationId xmlns:a16="http://schemas.microsoft.com/office/drawing/2014/main" id="{0A062FC9-4702-264F-AA18-09060C42A20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240227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标题 21">
            <a:extLst>
              <a:ext uri="{FF2B5EF4-FFF2-40B4-BE49-F238E27FC236}">
                <a16:creationId xmlns:a16="http://schemas.microsoft.com/office/drawing/2014/main" id="{2BD09BC1-8C6E-7B49-A754-D4A6EEA71C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Graphic</a:t>
            </a:r>
            <a:r>
              <a:rPr kumimoji="1" lang="zh-CN" altLang="en-US" dirty="0"/>
              <a:t> </a:t>
            </a:r>
            <a:r>
              <a:rPr kumimoji="1" lang="en-US" altLang="zh-CN" dirty="0"/>
              <a:t>Data</a:t>
            </a:r>
            <a:endParaRPr kumimoji="1" lang="zh-CN" altLang="en-US" dirty="0"/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C0F9D7DA-2316-B440-8471-800E948DAC4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B8B79E-39E1-2547-8756-6EF6E9A5397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E6E644CF-D6F3-1745-BD81-F28578AAED9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DB2FD47-09E2-4ECC-A9FD-960ED55F8B60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1854670135"/>
              </p:ext>
            </p:extLst>
          </p:nvPr>
        </p:nvGraphicFramePr>
        <p:xfrm>
          <a:off x="705297" y="2274088"/>
          <a:ext cx="5363081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C23D36B5-5A30-4893-9C7B-FCE7E1BE8C85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836379424"/>
              </p:ext>
            </p:extLst>
          </p:nvPr>
        </p:nvGraphicFramePr>
        <p:xfrm>
          <a:off x="6123623" y="2274088"/>
          <a:ext cx="5373052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0744824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D1173533-52A3-1043-873D-8400D1764F0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05297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98450CF-D1B6-B94F-99D0-CDD11753805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26078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3B0AF6C7-B986-FA45-BD76-D913509FD07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56834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5">
            <a:extLst>
              <a:ext uri="{FF2B5EF4-FFF2-40B4-BE49-F238E27FC236}">
                <a16:creationId xmlns:a16="http://schemas.microsoft.com/office/drawing/2014/main" id="{EB9E222E-D902-474A-8AA4-DAD17DBDD58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95325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5">
            <a:extLst>
              <a:ext uri="{FF2B5EF4-FFF2-40B4-BE49-F238E27FC236}">
                <a16:creationId xmlns:a16="http://schemas.microsoft.com/office/drawing/2014/main" id="{AC5B9D12-AA95-A347-98F4-5C2139774E0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526078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5">
            <a:extLst>
              <a:ext uri="{FF2B5EF4-FFF2-40B4-BE49-F238E27FC236}">
                <a16:creationId xmlns:a16="http://schemas.microsoft.com/office/drawing/2014/main" id="{AE66E981-3C52-EF47-86AB-C21C84979F4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356834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标题 21">
            <a:extLst>
              <a:ext uri="{FF2B5EF4-FFF2-40B4-BE49-F238E27FC236}">
                <a16:creationId xmlns:a16="http://schemas.microsoft.com/office/drawing/2014/main" id="{2EA4765B-9FB8-EC42-95A3-0A6DDC2FF3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Process</a:t>
            </a:r>
            <a:endParaRPr kumimoji="1" lang="zh-CN" altLang="en-US" dirty="0"/>
          </a:p>
        </p:txBody>
      </p:sp>
      <p:sp>
        <p:nvSpPr>
          <p:cNvPr id="25" name="文本占位符 17">
            <a:extLst>
              <a:ext uri="{FF2B5EF4-FFF2-40B4-BE49-F238E27FC236}">
                <a16:creationId xmlns:a16="http://schemas.microsoft.com/office/drawing/2014/main" id="{2E8CC53E-42A8-FD42-9C87-58AD2A35AD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  <a:p>
            <a:pPr lvl="0"/>
            <a:endParaRPr kumimoji="1" lang="zh-CN" altLang="en-US" dirty="0"/>
          </a:p>
        </p:txBody>
      </p:sp>
      <p:sp>
        <p:nvSpPr>
          <p:cNvPr id="27" name="图片占位符 2">
            <a:extLst>
              <a:ext uri="{FF2B5EF4-FFF2-40B4-BE49-F238E27FC236}">
                <a16:creationId xmlns:a16="http://schemas.microsoft.com/office/drawing/2014/main" id="{55132DDE-BA9C-624C-9149-0E8C803E04B4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1524258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8" name="图片占位符 2">
            <a:extLst>
              <a:ext uri="{FF2B5EF4-FFF2-40B4-BE49-F238E27FC236}">
                <a16:creationId xmlns:a16="http://schemas.microsoft.com/office/drawing/2014/main" id="{F6740A31-650D-9D4D-9644-C3B7A92DFDC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5373110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9" name="图片占位符 2">
            <a:extLst>
              <a:ext uri="{FF2B5EF4-FFF2-40B4-BE49-F238E27FC236}">
                <a16:creationId xmlns:a16="http://schemas.microsoft.com/office/drawing/2014/main" id="{C5A6F598-7201-7047-95E1-4EE97CEA426E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9185772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2D73C41E-7308-F946-8350-6206500D5B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1" name="图片 20">
            <a:extLst>
              <a:ext uri="{FF2B5EF4-FFF2-40B4-BE49-F238E27FC236}">
                <a16:creationId xmlns:a16="http://schemas.microsoft.com/office/drawing/2014/main" id="{CA2EA1AC-BB9E-C14D-9255-2F5648786C8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2987CAD0-5BEC-224B-B5E8-2BD20963288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53095" y="2975846"/>
            <a:ext cx="488695" cy="906308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17DE27F-AF54-B040-931E-7757FCC6753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774074" y="2975846"/>
            <a:ext cx="488695" cy="906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260908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Graphic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标题 21">
            <a:extLst>
              <a:ext uri="{FF2B5EF4-FFF2-40B4-BE49-F238E27FC236}">
                <a16:creationId xmlns:a16="http://schemas.microsoft.com/office/drawing/2014/main" id="{AA1EAA10-B78D-3C46-96A2-6784C411DE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Graphic</a:t>
            </a:r>
            <a:r>
              <a:rPr kumimoji="1" lang="zh-CN" altLang="en-US" dirty="0"/>
              <a:t> </a:t>
            </a:r>
            <a:r>
              <a:rPr kumimoji="1" lang="en-US" altLang="zh-CN" dirty="0"/>
              <a:t>Data</a:t>
            </a:r>
            <a:endParaRPr kumimoji="1" lang="zh-CN" altLang="en-US" dirty="0"/>
          </a:p>
        </p:txBody>
      </p:sp>
      <p:sp>
        <p:nvSpPr>
          <p:cNvPr id="8" name="文本占位符 17">
            <a:extLst>
              <a:ext uri="{FF2B5EF4-FFF2-40B4-BE49-F238E27FC236}">
                <a16:creationId xmlns:a16="http://schemas.microsoft.com/office/drawing/2014/main" id="{5FAD8EF3-4D6E-7B45-86C8-D7CA48EDE47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4" name="文本占位符 5">
            <a:extLst>
              <a:ext uri="{FF2B5EF4-FFF2-40B4-BE49-F238E27FC236}">
                <a16:creationId xmlns:a16="http://schemas.microsoft.com/office/drawing/2014/main" id="{B7E27B87-6D55-C347-85ED-C236F092220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857173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文本占位符 5">
            <a:extLst>
              <a:ext uri="{FF2B5EF4-FFF2-40B4-BE49-F238E27FC236}">
                <a16:creationId xmlns:a16="http://schemas.microsoft.com/office/drawing/2014/main" id="{13D0D74C-3747-8A42-932F-F79F86CB837A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240227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灯片编号占位符 5">
            <a:extLst>
              <a:ext uri="{FF2B5EF4-FFF2-40B4-BE49-F238E27FC236}">
                <a16:creationId xmlns:a16="http://schemas.microsoft.com/office/drawing/2014/main" id="{27621411-42A0-1A42-B31C-7A6604875F0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0" name="图片 9">
            <a:extLst>
              <a:ext uri="{FF2B5EF4-FFF2-40B4-BE49-F238E27FC236}">
                <a16:creationId xmlns:a16="http://schemas.microsoft.com/office/drawing/2014/main" id="{FB115E3D-B12F-B94B-93DA-64EDCECEEAE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3FA2EDA9-76FE-41E8-A92E-523EB91A5846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1230445377"/>
              </p:ext>
            </p:extLst>
          </p:nvPr>
        </p:nvGraphicFramePr>
        <p:xfrm>
          <a:off x="705297" y="2274088"/>
          <a:ext cx="5363081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04FF14B1-3563-41FE-8826-BC6B2537AB81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3184420523"/>
              </p:ext>
            </p:extLst>
          </p:nvPr>
        </p:nvGraphicFramePr>
        <p:xfrm>
          <a:off x="6123623" y="2274088"/>
          <a:ext cx="5373052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06154740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roces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D1173533-52A3-1043-873D-8400D1764F0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05297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98450CF-D1B6-B94F-99D0-CDD11753805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26078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3B0AF6C7-B986-FA45-BD76-D913509FD07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56834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5">
            <a:extLst>
              <a:ext uri="{FF2B5EF4-FFF2-40B4-BE49-F238E27FC236}">
                <a16:creationId xmlns:a16="http://schemas.microsoft.com/office/drawing/2014/main" id="{EB9E222E-D902-474A-8AA4-DAD17DBDD58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95325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5">
            <a:extLst>
              <a:ext uri="{FF2B5EF4-FFF2-40B4-BE49-F238E27FC236}">
                <a16:creationId xmlns:a16="http://schemas.microsoft.com/office/drawing/2014/main" id="{AC5B9D12-AA95-A347-98F4-5C2139774E0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526078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5">
            <a:extLst>
              <a:ext uri="{FF2B5EF4-FFF2-40B4-BE49-F238E27FC236}">
                <a16:creationId xmlns:a16="http://schemas.microsoft.com/office/drawing/2014/main" id="{AE66E981-3C52-EF47-86AB-C21C84979F4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356834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标题 21">
            <a:extLst>
              <a:ext uri="{FF2B5EF4-FFF2-40B4-BE49-F238E27FC236}">
                <a16:creationId xmlns:a16="http://schemas.microsoft.com/office/drawing/2014/main" id="{2EA4765B-9FB8-EC42-95A3-0A6DDC2FF3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Process</a:t>
            </a:r>
            <a:endParaRPr kumimoji="1" lang="zh-CN" altLang="en-US" dirty="0"/>
          </a:p>
        </p:txBody>
      </p:sp>
      <p:sp>
        <p:nvSpPr>
          <p:cNvPr id="25" name="文本占位符 17">
            <a:extLst>
              <a:ext uri="{FF2B5EF4-FFF2-40B4-BE49-F238E27FC236}">
                <a16:creationId xmlns:a16="http://schemas.microsoft.com/office/drawing/2014/main" id="{2E8CC53E-42A8-FD42-9C87-58AD2A35AD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  <a:p>
            <a:pPr lvl="0"/>
            <a:endParaRPr kumimoji="1" lang="zh-CN" altLang="en-US" dirty="0"/>
          </a:p>
        </p:txBody>
      </p:sp>
      <p:sp>
        <p:nvSpPr>
          <p:cNvPr id="27" name="图片占位符 2">
            <a:extLst>
              <a:ext uri="{FF2B5EF4-FFF2-40B4-BE49-F238E27FC236}">
                <a16:creationId xmlns:a16="http://schemas.microsoft.com/office/drawing/2014/main" id="{55132DDE-BA9C-624C-9149-0E8C803E04B4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1524258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8" name="图片占位符 2">
            <a:extLst>
              <a:ext uri="{FF2B5EF4-FFF2-40B4-BE49-F238E27FC236}">
                <a16:creationId xmlns:a16="http://schemas.microsoft.com/office/drawing/2014/main" id="{F6740A31-650D-9D4D-9644-C3B7A92DFDC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5373110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9" name="图片占位符 2">
            <a:extLst>
              <a:ext uri="{FF2B5EF4-FFF2-40B4-BE49-F238E27FC236}">
                <a16:creationId xmlns:a16="http://schemas.microsoft.com/office/drawing/2014/main" id="{C5A6F598-7201-7047-95E1-4EE97CEA426E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9185772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2D73C41E-7308-F946-8350-6206500D5B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1" name="图片 20">
            <a:extLst>
              <a:ext uri="{FF2B5EF4-FFF2-40B4-BE49-F238E27FC236}">
                <a16:creationId xmlns:a16="http://schemas.microsoft.com/office/drawing/2014/main" id="{CA2EA1AC-BB9E-C14D-9255-2F5648786C8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2987CAD0-5BEC-224B-B5E8-2BD20963288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53095" y="2975846"/>
            <a:ext cx="488695" cy="906308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17DE27F-AF54-B040-931E-7757FCC6753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774074" y="2975846"/>
            <a:ext cx="488695" cy="906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982217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 Cover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853089F3-A05F-3F43-A4CD-89C04D35784A}"/>
              </a:ext>
            </a:extLst>
          </p:cNvPr>
          <p:cNvSpPr txBox="1"/>
          <p:nvPr userDrawn="1"/>
        </p:nvSpPr>
        <p:spPr>
          <a:xfrm>
            <a:off x="705295" y="2690336"/>
            <a:ext cx="5916684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kumimoji="1" lang="en-US" altLang="zh-CN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THANK</a:t>
            </a:r>
            <a:r>
              <a:rPr kumimoji="1" lang="zh-CN" altLang="en-US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 </a:t>
            </a:r>
            <a:r>
              <a:rPr kumimoji="1" lang="en-US" altLang="zh-CN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YOU</a:t>
            </a:r>
            <a:endParaRPr kumimoji="1" lang="zh-CN" altLang="en-US" sz="96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4E6D3AC5-DE80-3641-B418-DA6DD418539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100"/>
            <a:ext cx="2452983" cy="474535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F030E9A9-B3C8-4B1E-9216-57676D28D86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4050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ck 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CCB79342-80E1-4E4A-A517-1107ECD93EAC}"/>
              </a:ext>
            </a:extLst>
          </p:cNvPr>
          <p:cNvSpPr txBox="1"/>
          <p:nvPr userDrawn="1"/>
        </p:nvSpPr>
        <p:spPr>
          <a:xfrm>
            <a:off x="705295" y="2690336"/>
            <a:ext cx="5916684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kumimoji="1" lang="en-US" altLang="zh-CN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THANK</a:t>
            </a:r>
            <a:r>
              <a:rPr kumimoji="1" lang="zh-CN" altLang="en-US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 </a:t>
            </a:r>
            <a:r>
              <a:rPr kumimoji="1" lang="en-US" altLang="zh-CN" sz="9600" b="1" i="0" dirty="0">
                <a:solidFill>
                  <a:srgbClr val="042A72"/>
                </a:solidFill>
                <a:latin typeface="Fira Sans Condensed ExtraBold" panose="020B0603050000020004" pitchFamily="34" charset="0"/>
              </a:rPr>
              <a:t>YOU</a:t>
            </a:r>
            <a:endParaRPr kumimoji="1" lang="zh-CN" altLang="en-US" sz="9600" b="1" i="0" dirty="0">
              <a:solidFill>
                <a:srgbClr val="042A72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081B7CE1-0757-D842-A1DD-CF1AA30304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099"/>
            <a:ext cx="2452983" cy="474535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BE3F1F54-EC63-4ADD-A57B-4C8B142B21C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04017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9488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55">
          <p15:clr>
            <a:srgbClr val="FBAE40"/>
          </p15:clr>
        </p15:guide>
        <p15:guide id="2" pos="257">
          <p15:clr>
            <a:srgbClr val="FBAE40"/>
          </p15:clr>
        </p15:guide>
        <p15:guide id="3" pos="7423">
          <p15:clr>
            <a:srgbClr val="FBAE40"/>
          </p15:clr>
        </p15:guide>
        <p15:guide id="4" orient="horz" pos="4065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356EDD-D168-41F6-89A3-1ED3809BC36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42913" y="1765616"/>
            <a:ext cx="3924000" cy="1807400"/>
          </a:xfrm>
        </p:spPr>
        <p:txBody>
          <a:bodyPr wrap="square" anchor="t" anchorCtr="0">
            <a:spAutoFit/>
          </a:bodyPr>
          <a:lstStyle>
            <a:lvl1pPr algn="l">
              <a:lnSpc>
                <a:spcPct val="90000"/>
              </a:lnSpc>
              <a:defRPr sz="4000" cap="all" baseline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pic>
        <p:nvPicPr>
          <p:cNvPr id="3" name="Image 2"/>
          <p:cNvPicPr>
            <a:picLocks noChangeAspect="1"/>
          </p:cNvPicPr>
          <p:nvPr userDrawn="1"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89" t="11508" r="14387" b="46439"/>
          <a:stretch/>
        </p:blipFill>
        <p:spPr>
          <a:xfrm>
            <a:off x="10776520" y="5040924"/>
            <a:ext cx="1254257" cy="990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3626937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pos="325">
          <p15:clr>
            <a:srgbClr val="FBAE40"/>
          </p15:clr>
        </p15:guide>
        <p15:guide id="2" pos="279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4C2E9-6AB8-4B60-9943-DF967AD3F4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3" cy="865603"/>
          </a:xfrm>
        </p:spPr>
        <p:txBody>
          <a:bodyPr anchor="t" anchorCtr="0"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D865073-5470-415B-B456-9B99D04A49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1998221"/>
          </a:xfrm>
        </p:spPr>
        <p:txBody>
          <a:bodyPr/>
          <a:lstStyle>
            <a:lvl1pPr>
              <a:defRPr sz="2000">
                <a:solidFill>
                  <a:schemeClr val="accent3"/>
                </a:solidFill>
              </a:defRPr>
            </a:lvl1pPr>
            <a:lvl2pPr>
              <a:defRPr sz="1800">
                <a:solidFill>
                  <a:schemeClr val="accent3"/>
                </a:solidFill>
              </a:defRPr>
            </a:lvl2pPr>
            <a:lvl3pPr>
              <a:defRPr sz="1800">
                <a:solidFill>
                  <a:schemeClr val="accent3"/>
                </a:solidFill>
              </a:defRPr>
            </a:lvl3pPr>
            <a:lvl4pPr>
              <a:defRPr sz="1600">
                <a:solidFill>
                  <a:schemeClr val="accent3"/>
                </a:solidFill>
              </a:defRPr>
            </a:lvl4pPr>
            <a:lvl5pPr>
              <a:defRPr sz="1400">
                <a:solidFill>
                  <a:schemeClr val="accent3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80B15BAE-A4F0-4C69-B165-CCEED73F3CE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4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2B560DC-E60A-4351-9DE7-2A9FEA9AC088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A349F35D-5D5A-4017-ABA2-4C25F80CDC6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43303C8-E859-49BC-8D71-129A88440D30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5563B8A-0B53-4AC8-B66B-9260EB408E09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35F20AA-961A-42A5-BC66-B33D9751CAF4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C5A9E462-1359-4608-A241-B46C671B2D99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739A2F8-ECF8-4A63-8383-B2A137FE69F1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3950029-24F2-48BF-A81F-295A188F1438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17C688B7-41AD-4DD5-A37E-4B88A66D246F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B5BA5932-59C3-4DC4-A1EF-3F0537C2DE2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D4C224A0-D6B2-4853-8A13-FDA99FD3C1F9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6AF405A9-0EA7-42E3-86DB-826A6C967B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5122" y="260648"/>
            <a:ext cx="1066851" cy="21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6970870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795">
          <p15:clr>
            <a:srgbClr val="FBAE40"/>
          </p15:clr>
        </p15:guide>
        <p15:guide id="3" pos="3976">
          <p15:clr>
            <a:srgbClr val="FBAE40"/>
          </p15:clr>
        </p15:guide>
        <p15:guide id="4" pos="3931">
          <p15:clr>
            <a:srgbClr val="FBAE40"/>
          </p15:clr>
        </p15:guide>
        <p15:guide id="5" pos="3749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4C2E9-6AB8-4B60-9943-DF967AD3F4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3" cy="865603"/>
          </a:xfrm>
        </p:spPr>
        <p:txBody>
          <a:bodyPr anchor="t" anchorCtr="0"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D865073-5470-415B-B456-9B99D04A49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1721222"/>
          </a:xfrm>
        </p:spPr>
        <p:txBody>
          <a:bodyPr/>
          <a:lstStyle>
            <a:lvl1pPr>
              <a:defRPr sz="2000">
                <a:solidFill>
                  <a:schemeClr val="tx2"/>
                </a:solidFill>
              </a:defRPr>
            </a:lvl1pPr>
            <a:lvl2pPr>
              <a:defRPr sz="1800">
                <a:solidFill>
                  <a:schemeClr val="tx2"/>
                </a:solidFill>
              </a:defRPr>
            </a:lvl2pPr>
            <a:lvl3pPr>
              <a:defRPr sz="1800">
                <a:solidFill>
                  <a:schemeClr val="tx2"/>
                </a:solidFill>
              </a:defRPr>
            </a:lvl3pPr>
            <a:lvl4pPr>
              <a:defRPr sz="1600">
                <a:solidFill>
                  <a:schemeClr val="tx2"/>
                </a:solidFill>
              </a:defRPr>
            </a:lvl4pPr>
            <a:lvl5pPr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7E28F35-8F13-41E2-87B9-AE6C535451F9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  <a:solidFill>
            <a:schemeClr val="tx2"/>
          </a:solidFill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E8AC212B-265E-41EB-A342-E3F9585C261E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545F7018-3AAC-4A44-8DBE-B5874506554F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D286CDE6-1927-4FA3-AEED-5C5B2722346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E3FBE3FD-F010-4BF8-A7BA-A02E2B837157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E7EB254-242E-4843-8FAC-69CAF663C5B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6ECB8BD-CC67-4CF9-BB7C-34E64B875EA9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C5BA5317-1BCD-4CD6-BB14-E79018806463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930520B-FC1F-4945-B71A-ECF21953A913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0ACA41AD-FD6A-4FF6-A8F9-0AA1691EA12B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EA3FA589-C9BA-4607-9645-72BF14EE12FB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0E97B0B3-D169-4D7A-85BB-980E5CEA14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3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57FBF4E-1F38-4B0C-A3EE-F7401907A76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9172525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840">
          <p15:clr>
            <a:srgbClr val="FBAE40"/>
          </p15:clr>
        </p15:guide>
        <p15:guide id="5" pos="3749">
          <p15:clr>
            <a:srgbClr val="FBAE40"/>
          </p15:clr>
        </p15:guide>
        <p15:guide id="6" pos="3795">
          <p15:clr>
            <a:srgbClr val="FBAE40"/>
          </p15:clr>
        </p15:guide>
        <p15:guide id="7" pos="3976">
          <p15:clr>
            <a:srgbClr val="FBAE40"/>
          </p15:clr>
        </p15:guide>
        <p15:guide id="8" pos="393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phic Data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文本占位符 5">
            <a:extLst>
              <a:ext uri="{FF2B5EF4-FFF2-40B4-BE49-F238E27FC236}">
                <a16:creationId xmlns:a16="http://schemas.microsoft.com/office/drawing/2014/main" id="{C8489BFD-1CA9-AF4C-AA8D-3F56EC08D1C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1857173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5">
            <a:extLst>
              <a:ext uri="{FF2B5EF4-FFF2-40B4-BE49-F238E27FC236}">
                <a16:creationId xmlns:a16="http://schemas.microsoft.com/office/drawing/2014/main" id="{0A062FC9-4702-264F-AA18-09060C42A20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240227" y="5082466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标题 21">
            <a:extLst>
              <a:ext uri="{FF2B5EF4-FFF2-40B4-BE49-F238E27FC236}">
                <a16:creationId xmlns:a16="http://schemas.microsoft.com/office/drawing/2014/main" id="{2BD09BC1-8C6E-7B49-A754-D4A6EEA71C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47401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Graphic</a:t>
            </a:r>
            <a:r>
              <a:rPr kumimoji="1" lang="zh-CN" altLang="en-US" dirty="0"/>
              <a:t> </a:t>
            </a:r>
            <a:r>
              <a:rPr kumimoji="1" lang="en-US" altLang="zh-CN" dirty="0"/>
              <a:t>Data</a:t>
            </a:r>
            <a:endParaRPr kumimoji="1" lang="zh-CN" altLang="en-US" dirty="0"/>
          </a:p>
        </p:txBody>
      </p:sp>
      <p:sp>
        <p:nvSpPr>
          <p:cNvPr id="16" name="文本占位符 17">
            <a:extLst>
              <a:ext uri="{FF2B5EF4-FFF2-40B4-BE49-F238E27FC236}">
                <a16:creationId xmlns:a16="http://schemas.microsoft.com/office/drawing/2014/main" id="{C0F9D7DA-2316-B440-8471-800E948DAC4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灯片编号占位符 5">
            <a:extLst>
              <a:ext uri="{FF2B5EF4-FFF2-40B4-BE49-F238E27FC236}">
                <a16:creationId xmlns:a16="http://schemas.microsoft.com/office/drawing/2014/main" id="{BAB8B79E-39E1-2547-8756-6EF6E9A5397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E6E644CF-D6F3-1745-BD81-F28578AAED9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9DB2FD47-09E2-4ECC-A9FD-960ED55F8B60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849517195"/>
              </p:ext>
            </p:extLst>
          </p:nvPr>
        </p:nvGraphicFramePr>
        <p:xfrm>
          <a:off x="705297" y="2274088"/>
          <a:ext cx="5363081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C23D36B5-5A30-4893-9C7B-FCE7E1BE8C85}"/>
              </a:ext>
            </a:extLst>
          </p:cNvPr>
          <p:cNvGraphicFramePr/>
          <p:nvPr userDrawn="1">
            <p:extLst>
              <p:ext uri="{D42A27DB-BD31-4B8C-83A1-F6EECF244321}">
                <p14:modId xmlns:p14="http://schemas.microsoft.com/office/powerpoint/2010/main" val="741644034"/>
              </p:ext>
            </p:extLst>
          </p:nvPr>
        </p:nvGraphicFramePr>
        <p:xfrm>
          <a:off x="6123623" y="2274088"/>
          <a:ext cx="5373052" cy="2692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3643849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9" y="1052736"/>
            <a:ext cx="10728325" cy="505505"/>
          </a:xfrm>
        </p:spPr>
        <p:txBody>
          <a:bodyPr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328835"/>
            <a:ext cx="10728325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3A8DB8F-3C4F-47D8-9F2C-1257ED3956E3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269555C-13B7-4E36-8C49-610F0A310010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621C0FA-50E0-4D30-8D9E-F4FA2F8765D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D0BC0AC-6F00-4E2F-B04C-3A5359170DAE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0C0DC7C-5679-47A7-A46A-250728523A3D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FE7BE23-F342-4788-9FEF-DE9E84ACD155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8B861F2-AD52-424F-965A-C2E4DFF2C3F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E596D63-F982-44AF-B132-6A9863FE4C84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482D2AF-A68E-482D-9957-16628699C2B6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411DDFE-0754-4692-BB53-B191653A79B2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FC5A903-4A58-4386-8751-01C05D9C451C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A6D34EB-275A-405C-9730-BD24ADEAD44D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18" name="Picture 17">
            <a:extLst>
              <a:ext uri="{FF2B5EF4-FFF2-40B4-BE49-F238E27FC236}">
                <a16:creationId xmlns:a16="http://schemas.microsoft.com/office/drawing/2014/main" id="{5130C137-3108-4EBE-BD16-DEEB50AB286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8619234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710">
          <p15:clr>
            <a:srgbClr val="FBAE40"/>
          </p15:clr>
        </p15:guide>
        <p15:guide id="3" orient="horz" pos="1117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AF309E43-216F-4BE7-A441-F32601200B43}"/>
              </a:ext>
            </a:extLst>
          </p:cNvPr>
          <p:cNvSpPr/>
          <p:nvPr userDrawn="1"/>
        </p:nvSpPr>
        <p:spPr>
          <a:xfrm>
            <a:off x="1127125" y="0"/>
            <a:ext cx="4968875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9" y="1052736"/>
            <a:ext cx="4824413" cy="505505"/>
          </a:xfrm>
        </p:spPr>
        <p:txBody>
          <a:bodyPr/>
          <a:lstStyle>
            <a:lvl1pPr>
              <a:defRPr sz="2600" b="0" cap="all" baseline="0">
                <a:solidFill>
                  <a:schemeClr val="bg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50" y="6328835"/>
            <a:ext cx="3167064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3A8DB8F-3C4F-47D8-9F2C-1257ED3956E3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269555C-13B7-4E36-8C49-610F0A310010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  <a:solidFill>
            <a:schemeClr val="bg2"/>
          </a:solidFill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621C0FA-50E0-4D30-8D9E-F4FA2F8765D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D0BC0AC-6F00-4E2F-B04C-3A5359170DAE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0C0DC7C-5679-47A7-A46A-250728523A3D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FE7BE23-F342-4788-9FEF-DE9E84ACD155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8B861F2-AD52-424F-965A-C2E4DFF2C3F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E596D63-F982-44AF-B132-6A9863FE4C84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482D2AF-A68E-482D-9957-16628699C2B6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411DDFE-0754-4692-BB53-B191653A79B2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FC5A903-4A58-4386-8751-01C05D9C451C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A6D34EB-275A-405C-9730-BD24ADEAD44D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101CBB3E-6EC2-4F7E-ACEF-8B6BA215B0A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00150" y="1844824"/>
            <a:ext cx="4824413" cy="1998221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009D9993-39E1-470E-A75F-1F0B2474F94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2939787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710">
          <p15:clr>
            <a:srgbClr val="FBAE40"/>
          </p15:clr>
        </p15:guide>
        <p15:guide id="3" orient="horz" pos="1117">
          <p15:clr>
            <a:srgbClr val="FBAE40"/>
          </p15:clr>
        </p15:guide>
        <p15:guide id="5" pos="3795">
          <p15:clr>
            <a:srgbClr val="FBAE40"/>
          </p15:clr>
        </p15:guide>
        <p15:guide id="6" pos="3749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6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D865073-5470-415B-B456-9B99D04A49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1582723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3DEFC614-F01C-4818-BAC0-5A59788CD0B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3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B7EE250-2005-478E-A0D5-C0D9A8D2C643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  <a:solidFill>
            <a:schemeClr val="bg1"/>
          </a:solidFill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18B7BDAC-53E9-4CA0-A9AB-47A44DBA1F58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B481AA05-BF8A-4385-A673-0B82A35A5D87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67BDC8C1-673B-438A-87C0-4E2A10986E9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FC8B1A4-B8EA-4DE9-B01C-582E0B8D89C3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EF685E30-9D3C-4F27-8542-2C502085615D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1BACED3F-9F55-4455-A3C3-57646033193A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90F6F051-3265-4709-8BCA-AA46154DCEE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504C6E71-424A-4D23-80AE-DE30B37FE0D3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24BD2E49-7B80-4498-9802-1B3B379D85B3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582D5CEA-E23A-4359-AE2D-9FA6F511CEFA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78FE1DEB-470E-4A2D-AD7A-97DBFFA745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4" cy="865603"/>
          </a:xfrm>
        </p:spPr>
        <p:txBody>
          <a:bodyPr/>
          <a:lstStyle>
            <a:lvl1pPr>
              <a:defRPr sz="2600" b="0" cap="all" baseline="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27816D62-7248-4A9B-896C-4E78E46BE23C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5122" y="260648"/>
            <a:ext cx="1066851" cy="21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9686212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931">
          <p15:clr>
            <a:srgbClr val="FBAE40"/>
          </p15:clr>
        </p15:guide>
        <p15:guide id="3" pos="3749">
          <p15:clr>
            <a:srgbClr val="FBAE40"/>
          </p15:clr>
        </p15:guide>
        <p15:guide id="4" pos="3976">
          <p15:clr>
            <a:srgbClr val="FBAE40"/>
          </p15:clr>
        </p15:guide>
        <p15:guide id="5" pos="3795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9" y="1052736"/>
            <a:ext cx="10728325" cy="505505"/>
          </a:xfrm>
        </p:spPr>
        <p:txBody>
          <a:bodyPr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328835"/>
            <a:ext cx="10728325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3A8DB8F-3C4F-47D8-9F2C-1257ED3956E3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269555C-13B7-4E36-8C49-610F0A310010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621C0FA-50E0-4D30-8D9E-F4FA2F8765D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D0BC0AC-6F00-4E2F-B04C-3A5359170DAE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0C0DC7C-5679-47A7-A46A-250728523A3D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FE7BE23-F342-4788-9FEF-DE9E84ACD155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8B861F2-AD52-424F-965A-C2E4DFF2C3F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E596D63-F982-44AF-B132-6A9863FE4C84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482D2AF-A68E-482D-9957-16628699C2B6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411DDFE-0754-4692-BB53-B191653A79B2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FC5A903-4A58-4386-8751-01C05D9C451C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A6D34EB-275A-405C-9730-BD24ADEAD44D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18" name="Picture 17">
            <a:extLst>
              <a:ext uri="{FF2B5EF4-FFF2-40B4-BE49-F238E27FC236}">
                <a16:creationId xmlns:a16="http://schemas.microsoft.com/office/drawing/2014/main" id="{483BA599-6C02-4D50-AAF5-1F6A2DA94A54}"/>
              </a:ext>
            </a:extLst>
          </p:cNvPr>
          <p:cNvPicPr>
            <a:picLocks noChangeAspect="1"/>
          </p:cNvPicPr>
          <p:nvPr userDrawn="1"/>
        </p:nvPicPr>
        <p:blipFill>
          <a:blip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50965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710">
          <p15:clr>
            <a:srgbClr val="FBAE40"/>
          </p15:clr>
        </p15:guide>
        <p15:guide id="3" orient="horz" pos="1117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9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4C2E9-6AB8-4B60-9943-DF967AD3F4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3" cy="865603"/>
          </a:xfrm>
        </p:spPr>
        <p:txBody>
          <a:bodyPr anchor="t" anchorCtr="0"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D865073-5470-415B-B456-9B99D04A49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1582723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7E28F35-8F13-41E2-87B9-AE6C535451F9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  <a:solidFill>
            <a:schemeClr val="tx2"/>
          </a:solidFill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E8AC212B-265E-41EB-A342-E3F9585C261E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545F7018-3AAC-4A44-8DBE-B5874506554F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D286CDE6-1927-4FA3-AEED-5C5B2722346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E3FBE3FD-F010-4BF8-A7BA-A02E2B837157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E7EB254-242E-4843-8FAC-69CAF663C5B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6ECB8BD-CC67-4CF9-BB7C-34E64B875EA9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C5BA5317-1BCD-4CD6-BB14-E79018806463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930520B-FC1F-4945-B71A-ECF21953A913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0ACA41AD-FD6A-4FF6-A8F9-0AA1691EA12B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EA3FA589-C9BA-4607-9645-72BF14EE12FB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CF21427-927A-4691-99C2-F6D4291A216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3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3CDB6147-FBB0-4132-B569-09A33EB4896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8168622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795">
          <p15:clr>
            <a:srgbClr val="FBAE40"/>
          </p15:clr>
        </p15:guide>
        <p15:guide id="3" pos="3976">
          <p15:clr>
            <a:srgbClr val="FBAE40"/>
          </p15:clr>
        </p15:guide>
        <p15:guide id="4" pos="3931">
          <p15:clr>
            <a:srgbClr val="FBAE40"/>
          </p15:clr>
        </p15:guide>
        <p15:guide id="5" pos="3749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0 11 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E4EEA9A2-5AAC-4B8F-A1E8-E438610288F8}"/>
              </a:ext>
            </a:extLst>
          </p:cNvPr>
          <p:cNvSpPr/>
          <p:nvPr userDrawn="1"/>
        </p:nvSpPr>
        <p:spPr>
          <a:xfrm>
            <a:off x="1127125" y="0"/>
            <a:ext cx="3313113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3095626" cy="1225702"/>
          </a:xfrm>
        </p:spPr>
        <p:txBody>
          <a:bodyPr/>
          <a:lstStyle>
            <a:lvl1pPr>
              <a:defRPr sz="2600" b="0" cap="all" baseline="0">
                <a:solidFill>
                  <a:schemeClr val="bg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421E50-CE6E-4949-AD8D-5FE0A022E5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00150" y="2420888"/>
            <a:ext cx="3167064" cy="1582723"/>
          </a:xfrm>
        </p:spPr>
        <p:txBody>
          <a:bodyPr/>
          <a:lstStyle>
            <a:lvl1pPr>
              <a:defRPr cap="none" baseline="0"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328835"/>
            <a:ext cx="3240089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E83C976-0E35-4C27-9C2D-E684DC8B3E9E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E123889-A0AF-4CF5-B7E9-2398B7EE06A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7F89BE0-5C3A-4766-9FEE-BE8C317B1779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  <a:solidFill>
            <a:schemeClr val="bg2"/>
          </a:solidFill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039185B8-D540-4468-9856-CD368535E672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4BC1380F-8983-4F28-8271-232D2E4239F0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AD3B47E6-379A-4685-B4B4-2F420FBE8727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CE24992-729A-47D1-9F52-E4CC447A468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9DAD8CD-723B-4BC1-BFDC-2DA7DFD37B99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D4BFB6F-C682-4A71-ACD7-88F7E0C04FAE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22109C0B-DC97-4CBD-8830-0E2F96D01370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B096FF12-10AB-4641-BDDD-770DBB55F7B4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78D85C5F-18E9-47FB-9A34-AE41DD00BBEA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A723129-10DF-46E2-A689-946A8145D38A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2928155877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pos="2797">
          <p15:clr>
            <a:srgbClr val="FBAE40"/>
          </p15:clr>
        </p15:guide>
        <p15:guide id="2" pos="2751">
          <p15:clr>
            <a:srgbClr val="FBAE40"/>
          </p15:clr>
        </p15:guide>
        <p15:guide id="3" pos="2706">
          <p15:clr>
            <a:srgbClr val="FBAE40"/>
          </p15:clr>
        </p15:guide>
        <p15:guide id="4" orient="horz" pos="1525">
          <p15:clr>
            <a:srgbClr val="FBAE40"/>
          </p15:clr>
        </p15:guide>
        <p15:guide id="5" orient="horz" pos="663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E4EEA9A2-5AAC-4B8F-A1E8-E438610288F8}"/>
              </a:ext>
            </a:extLst>
          </p:cNvPr>
          <p:cNvSpPr/>
          <p:nvPr userDrawn="1"/>
        </p:nvSpPr>
        <p:spPr>
          <a:xfrm>
            <a:off x="1127125" y="0"/>
            <a:ext cx="3313113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3095626" cy="1225702"/>
          </a:xfrm>
        </p:spPr>
        <p:txBody>
          <a:bodyPr/>
          <a:lstStyle>
            <a:lvl1pPr>
              <a:defRPr sz="2600" b="0" cap="all" baseline="0">
                <a:solidFill>
                  <a:schemeClr val="bg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421E50-CE6E-4949-AD8D-5FE0A022E5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00150" y="2420888"/>
            <a:ext cx="3167064" cy="1582723"/>
          </a:xfrm>
        </p:spPr>
        <p:txBody>
          <a:bodyPr/>
          <a:lstStyle>
            <a:lvl1pPr>
              <a:defRPr cap="none" baseline="0">
                <a:solidFill>
                  <a:schemeClr val="bg2"/>
                </a:solidFill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buClr>
                <a:schemeClr val="bg1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1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1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328835"/>
            <a:ext cx="3240089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E83C976-0E35-4C27-9C2D-E684DC8B3E9E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82DCB49-6E52-42DE-AE5C-25BE403DE84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5122" y="260648"/>
            <a:ext cx="1066851" cy="216000"/>
          </a:xfrm>
          <a:prstGeom prst="rect">
            <a:avLst/>
          </a:prstGeom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9DE1AD92-0408-43EC-9F50-DAD53D7E2B0D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  <a:solidFill>
            <a:schemeClr val="bg2"/>
          </a:solidFill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AA9659C8-A89C-44F4-A4B3-E27E233892A4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57B96421-AB5B-405B-93BD-1D146B1ED044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5D80A296-A189-4D22-A6F5-E9972D39E0B9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F34B849-3773-4596-9FC2-EC27C9AAEF23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762ED91-70B2-463C-8C85-1765F717B56C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175AEF3C-A1FB-4FE4-8DFC-3CF718718AD2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F36F00B1-FFFD-47B7-81E9-6734E8A21CFA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BCE24784-3D3E-4AC4-860D-55E199BC0970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452ED9F-64FF-4EE6-A862-849ACAD077B5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4D0CEBB1-236F-45E3-A678-28A0FA7F5E49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4071911031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pos="2797">
          <p15:clr>
            <a:srgbClr val="FBAE40"/>
          </p15:clr>
        </p15:guide>
        <p15:guide id="2" pos="2751">
          <p15:clr>
            <a:srgbClr val="FBAE40"/>
          </p15:clr>
        </p15:guide>
        <p15:guide id="3" pos="2706">
          <p15:clr>
            <a:srgbClr val="FBAE40"/>
          </p15:clr>
        </p15:guide>
        <p15:guide id="4" orient="horz" pos="663">
          <p15:clr>
            <a:srgbClr val="FBAE40"/>
          </p15:clr>
        </p15:guide>
        <p15:guide id="5" orient="horz" pos="1525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4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4C2E9-6AB8-4B60-9943-DF967AD3F4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3" cy="865603"/>
          </a:xfrm>
        </p:spPr>
        <p:txBody>
          <a:bodyPr anchor="t" anchorCtr="0"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7E28F35-8F13-41E2-87B9-AE6C535451F9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  <a:solidFill>
            <a:schemeClr val="tx2"/>
          </a:solidFill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E8AC212B-265E-41EB-A342-E3F9585C261E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545F7018-3AAC-4A44-8DBE-B5874506554F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D286CDE6-1927-4FA3-AEED-5C5B2722346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E3FBE3FD-F010-4BF8-A7BA-A02E2B837157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E7EB254-242E-4843-8FAC-69CAF663C5B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6ECB8BD-CC67-4CF9-BB7C-34E64B875EA9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C5BA5317-1BCD-4CD6-BB14-E79018806463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930520B-FC1F-4945-B71A-ECF21953A913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0ACA41AD-FD6A-4FF6-A8F9-0AA1691EA12B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EA3FA589-C9BA-4607-9645-72BF14EE12FB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0E97B0B3-D169-4D7A-85BB-980E5CEA14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3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57FBF4E-1F38-4B0C-A3EE-F7401907A765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7207825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840">
          <p15:clr>
            <a:srgbClr val="FBAE40"/>
          </p15:clr>
        </p15:guide>
        <p15:guide id="5" pos="3749">
          <p15:clr>
            <a:srgbClr val="FBAE40"/>
          </p15:clr>
        </p15:guide>
        <p15:guide id="6" pos="3795">
          <p15:clr>
            <a:srgbClr val="FBAE40"/>
          </p15:clr>
        </p15:guide>
        <p15:guide id="7" pos="3976">
          <p15:clr>
            <a:srgbClr val="FBAE40"/>
          </p15:clr>
        </p15:guide>
        <p15:guide id="8" pos="3931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5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4C2E9-6AB8-4B60-9943-DF967AD3F4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3" cy="865603"/>
          </a:xfrm>
        </p:spPr>
        <p:txBody>
          <a:bodyPr anchor="t" anchorCtr="0"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5D865073-5470-415B-B456-9B99D04A49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1998221"/>
          </a:xfrm>
        </p:spPr>
        <p:txBody>
          <a:bodyPr/>
          <a:lstStyle>
            <a:lvl1pPr>
              <a:defRPr sz="2000">
                <a:solidFill>
                  <a:schemeClr val="accent3"/>
                </a:solidFill>
              </a:defRPr>
            </a:lvl1pPr>
            <a:lvl2pPr>
              <a:defRPr sz="1800">
                <a:solidFill>
                  <a:schemeClr val="accent3"/>
                </a:solidFill>
              </a:defRPr>
            </a:lvl2pPr>
            <a:lvl3pPr>
              <a:defRPr sz="1800">
                <a:solidFill>
                  <a:schemeClr val="accent3"/>
                </a:solidFill>
              </a:defRPr>
            </a:lvl3pPr>
            <a:lvl4pPr>
              <a:defRPr sz="1600">
                <a:solidFill>
                  <a:schemeClr val="accent3"/>
                </a:solidFill>
              </a:defRPr>
            </a:lvl4pPr>
            <a:lvl5pPr>
              <a:defRPr sz="1400">
                <a:solidFill>
                  <a:schemeClr val="accent3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4A7C10D-5D57-45FD-A695-BF055322628C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D187CA0-D7B7-4C71-9DE3-0CCA29D49A3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4EE3D92-3ACC-4B45-A023-A872D824DA06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3B35EC0-7DB7-479E-BC77-4B1F33DA15F8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06B6365-B544-4593-8843-500B9FBE4E3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43CFD77-48C4-4F1D-A34D-B252004CA3DE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40790A51-3423-43E3-9A51-00888182DF07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099D6CD-B685-4C46-B12B-CA556268CFC4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549F69C-0668-47FF-93E1-BE8585CF9016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ADA7D72-A61D-4E27-B2C2-56BAF4CFED8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1E64C0A-6B1C-41B4-9672-36403422E5E1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80B15BAE-A4F0-4C69-B165-CCEED73F3CE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240464" y="6328835"/>
            <a:ext cx="5688012" cy="268517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8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2B560DC-E60A-4351-9DE7-2A9FEA9AC088}"/>
              </a:ext>
            </a:extLst>
          </p:cNvPr>
          <p:cNvGrpSpPr/>
          <p:nvPr userDrawn="1"/>
        </p:nvGrpSpPr>
        <p:grpSpPr>
          <a:xfrm>
            <a:off x="6312024" y="836712"/>
            <a:ext cx="684072" cy="36000"/>
            <a:chOff x="1271464" y="764704"/>
            <a:chExt cx="684072" cy="36000"/>
          </a:xfrm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A349F35D-5D5A-4017-ABA2-4C25F80CDC6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43303C8-E859-49BC-8D71-129A88440D30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5563B8A-0B53-4AC8-B66B-9260EB408E09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A35F20AA-961A-42A5-BC66-B33D9751CAF4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C5A9E462-1359-4608-A241-B46C671B2D99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739A2F8-ECF8-4A63-8383-B2A137FE69F1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3950029-24F2-48BF-A81F-295A188F1438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17C688B7-41AD-4DD5-A37E-4B88A66D246F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B5BA5932-59C3-4DC4-A1EF-3F0537C2DE27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D4C224A0-D6B2-4853-8A13-FDA99FD3C1F9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34" name="Picture 33">
            <a:extLst>
              <a:ext uri="{FF2B5EF4-FFF2-40B4-BE49-F238E27FC236}">
                <a16:creationId xmlns:a16="http://schemas.microsoft.com/office/drawing/2014/main" id="{6AF405A9-0EA7-42E3-86DB-826A6C967B7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5122" y="260648"/>
            <a:ext cx="1066851" cy="216000"/>
          </a:xfrm>
          <a:prstGeom prst="rect">
            <a:avLst/>
          </a:prstGeom>
        </p:spPr>
      </p:pic>
      <p:pic>
        <p:nvPicPr>
          <p:cNvPr id="35" name="Image 34"/>
          <p:cNvPicPr>
            <a:picLocks noChangeAspect="1"/>
          </p:cNvPicPr>
          <p:nvPr userDrawn="1"/>
        </p:nvPicPr>
        <p:blipFill rotWithShape="1"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89" t="11508" r="14387" b="46439"/>
          <a:stretch/>
        </p:blipFill>
        <p:spPr>
          <a:xfrm>
            <a:off x="10776520" y="5040924"/>
            <a:ext cx="1254257" cy="990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9660774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3795">
          <p15:clr>
            <a:srgbClr val="FBAE40"/>
          </p15:clr>
        </p15:guide>
        <p15:guide id="3" pos="3976">
          <p15:clr>
            <a:srgbClr val="FBAE40"/>
          </p15:clr>
        </p15:guide>
        <p15:guide id="4" pos="3931">
          <p15:clr>
            <a:srgbClr val="FBAE40"/>
          </p15:clr>
        </p15:guide>
        <p15:guide id="5" pos="3749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9" y="1052736"/>
            <a:ext cx="10728325" cy="505505"/>
          </a:xfrm>
        </p:spPr>
        <p:txBody>
          <a:bodyPr/>
          <a:lstStyle>
            <a:lvl1pPr>
              <a:defRPr sz="2600" b="0" cap="all" baseline="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C421E50-CE6E-4949-AD8D-5FE0A022E56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00149" y="1772816"/>
            <a:ext cx="10728325" cy="1582723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328835"/>
            <a:ext cx="10728325" cy="268517"/>
          </a:xfrm>
        </p:spPr>
        <p:txBody>
          <a:bodyPr anchor="b" anchorCtr="0"/>
          <a:lstStyle>
            <a:lvl1pPr marL="108000" indent="-108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  <a:defRPr sz="800" cap="none" baseline="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3A8DB8F-3C4F-47D8-9F2C-1257ED3956E3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269555C-13B7-4E36-8C49-610F0A310010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621C0FA-50E0-4D30-8D9E-F4FA2F8765D9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D0BC0AC-6F00-4E2F-B04C-3A5359170DAE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0C0DC7C-5679-47A7-A46A-250728523A3D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3FE7BE23-F342-4788-9FEF-DE9E84ACD155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8B861F2-AD52-424F-965A-C2E4DFF2C3F7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E596D63-F982-44AF-B132-6A9863FE4C84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482D2AF-A68E-482D-9957-16628699C2B6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A411DDFE-0754-4692-BB53-B191653A79B2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FC5A903-4A58-4386-8751-01C05D9C451C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A6D34EB-275A-405C-9730-BD24ADEAD44D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pic>
        <p:nvPicPr>
          <p:cNvPr id="18" name="Picture 17">
            <a:extLst>
              <a:ext uri="{FF2B5EF4-FFF2-40B4-BE49-F238E27FC236}">
                <a16:creationId xmlns:a16="http://schemas.microsoft.com/office/drawing/2014/main" id="{483BA599-6C02-4D50-AAF5-1F6A2DA94A5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865122" y="260648"/>
            <a:ext cx="1066851" cy="215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1443014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orient="horz" pos="663">
          <p15:clr>
            <a:srgbClr val="FBAE40"/>
          </p15:clr>
        </p15:guide>
        <p15:guide id="2" pos="710">
          <p15:clr>
            <a:srgbClr val="FBAE40"/>
          </p15:clr>
        </p15:guide>
        <p15:guide id="3" orient="horz" pos="1117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+Text-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phic 8">
            <a:extLst>
              <a:ext uri="{FF2B5EF4-FFF2-40B4-BE49-F238E27FC236}">
                <a16:creationId xmlns:a16="http://schemas.microsoft.com/office/drawing/2014/main" id="{3CC3FB58-1BFA-43D3-A6B3-4684308B90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duotone>
              <a:schemeClr val="bg2">
                <a:shade val="45000"/>
                <a:satMod val="135000"/>
              </a:schemeClr>
              <a:prstClr val="white"/>
            </a:duotone>
            <a:alphaModFix amt="40000"/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011" t="33290" r="-4279" b="4914"/>
          <a:stretch/>
        </p:blipFill>
        <p:spPr>
          <a:xfrm>
            <a:off x="-1" y="1"/>
            <a:ext cx="3923931" cy="2492896"/>
          </a:xfrm>
          <a:prstGeom prst="rect">
            <a:avLst/>
          </a:prstGeom>
        </p:spPr>
      </p:pic>
      <p:sp>
        <p:nvSpPr>
          <p:cNvPr id="4" name="图片占位符 3">
            <a:extLst>
              <a:ext uri="{FF2B5EF4-FFF2-40B4-BE49-F238E27FC236}">
                <a16:creationId xmlns:a16="http://schemas.microsoft.com/office/drawing/2014/main" id="{B968B6E4-9BA4-FF4D-AA45-D3160E54C6C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923931" y="0"/>
            <a:ext cx="826807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anchor="ctr" anchorCtr="0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042A72"/>
                </a:solidFill>
              </a:defRPr>
            </a:lvl1pPr>
          </a:lstStyle>
          <a:p>
            <a:pPr marL="228600" marR="0" lvl="0" indent="-22860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8" name="标题 21">
            <a:extLst>
              <a:ext uri="{FF2B5EF4-FFF2-40B4-BE49-F238E27FC236}">
                <a16:creationId xmlns:a16="http://schemas.microsoft.com/office/drawing/2014/main" id="{93F6F26F-1148-B448-A1D9-4B1A1394E2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0" y="2552637"/>
            <a:ext cx="2823529" cy="876363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lnSpc>
                <a:spcPct val="100000"/>
              </a:lnSpc>
              <a:defRPr sz="28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102EBB1-7B83-634F-825A-73713E2FE2E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3675425"/>
            <a:ext cx="2818542" cy="19750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7" name="灯片编号占位符 5">
            <a:extLst>
              <a:ext uri="{FF2B5EF4-FFF2-40B4-BE49-F238E27FC236}">
                <a16:creationId xmlns:a16="http://schemas.microsoft.com/office/drawing/2014/main" id="{58E3DE93-458D-AC4D-A63D-041D27BBDA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5347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11" name="图片 10">
            <a:extLst>
              <a:ext uri="{FF2B5EF4-FFF2-40B4-BE49-F238E27FC236}">
                <a16:creationId xmlns:a16="http://schemas.microsoft.com/office/drawing/2014/main" id="{484F04B5-7A33-E040-98D7-31F42F45DFD7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925067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E4EEA9A2-5AAC-4B8F-A1E8-E438610288F8}"/>
              </a:ext>
            </a:extLst>
          </p:cNvPr>
          <p:cNvSpPr/>
          <p:nvPr userDrawn="1"/>
        </p:nvSpPr>
        <p:spPr>
          <a:xfrm>
            <a:off x="1127125" y="0"/>
            <a:ext cx="3313113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23F335A-17F7-4C4D-A34E-FEB70366B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3095626" cy="1225702"/>
          </a:xfrm>
        </p:spPr>
        <p:txBody>
          <a:bodyPr/>
          <a:lstStyle>
            <a:lvl1pPr>
              <a:defRPr sz="2600" b="0" cap="all" baseline="0">
                <a:solidFill>
                  <a:schemeClr val="bg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62A378E-C7EB-4E3E-813E-57C7470B53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00149" y="6298057"/>
            <a:ext cx="3240089" cy="299295"/>
          </a:xfrm>
        </p:spPr>
        <p:txBody>
          <a:bodyPr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+mj-lt"/>
              <a:buNone/>
              <a:defRPr sz="1000" cap="none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E83C976-0E35-4C27-9C2D-E684DC8B3E9E}"/>
              </a:ext>
            </a:extLst>
          </p:cNvPr>
          <p:cNvSpPr/>
          <p:nvPr userDrawn="1"/>
        </p:nvSpPr>
        <p:spPr>
          <a:xfrm>
            <a:off x="0" y="0"/>
            <a:ext cx="112712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E123889-A0AF-4CF5-B7E9-2398B7EE06A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284735" y="260648"/>
            <a:ext cx="1066847" cy="215999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7F89BE0-5C3A-4766-9FEE-BE8C317B1779}"/>
              </a:ext>
            </a:extLst>
          </p:cNvPr>
          <p:cNvGrpSpPr/>
          <p:nvPr userDrawn="1"/>
        </p:nvGrpSpPr>
        <p:grpSpPr>
          <a:xfrm>
            <a:off x="1271464" y="836712"/>
            <a:ext cx="684072" cy="36000"/>
            <a:chOff x="1271464" y="764704"/>
            <a:chExt cx="684072" cy="36000"/>
          </a:xfrm>
          <a:solidFill>
            <a:schemeClr val="bg2"/>
          </a:solidFill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039185B8-D540-4468-9856-CD368535E672}"/>
                </a:ext>
              </a:extLst>
            </p:cNvPr>
            <p:cNvSpPr/>
            <p:nvPr userDrawn="1"/>
          </p:nvSpPr>
          <p:spPr>
            <a:xfrm>
              <a:off x="127146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4BC1380F-8983-4F28-8271-232D2E4239F0}"/>
                </a:ext>
              </a:extLst>
            </p:cNvPr>
            <p:cNvSpPr/>
            <p:nvPr userDrawn="1"/>
          </p:nvSpPr>
          <p:spPr>
            <a:xfrm>
              <a:off x="134347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AD3B47E6-379A-4685-B4B4-2F420FBE8727}"/>
                </a:ext>
              </a:extLst>
            </p:cNvPr>
            <p:cNvSpPr/>
            <p:nvPr userDrawn="1"/>
          </p:nvSpPr>
          <p:spPr>
            <a:xfrm>
              <a:off x="141548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9CE24992-729A-47D1-9F52-E4CC447A468D}"/>
                </a:ext>
              </a:extLst>
            </p:cNvPr>
            <p:cNvSpPr/>
            <p:nvPr userDrawn="1"/>
          </p:nvSpPr>
          <p:spPr>
            <a:xfrm>
              <a:off x="148748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59DAD8CD-723B-4BC1-BFDC-2DA7DFD37B99}"/>
                </a:ext>
              </a:extLst>
            </p:cNvPr>
            <p:cNvSpPr/>
            <p:nvPr userDrawn="1"/>
          </p:nvSpPr>
          <p:spPr>
            <a:xfrm>
              <a:off x="155949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D4BFB6F-C682-4A71-ACD7-88F7E0C04FAE}"/>
                </a:ext>
              </a:extLst>
            </p:cNvPr>
            <p:cNvSpPr/>
            <p:nvPr userDrawn="1"/>
          </p:nvSpPr>
          <p:spPr>
            <a:xfrm>
              <a:off x="1631504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22109C0B-DC97-4CBD-8830-0E2F96D01370}"/>
                </a:ext>
              </a:extLst>
            </p:cNvPr>
            <p:cNvSpPr/>
            <p:nvPr userDrawn="1"/>
          </p:nvSpPr>
          <p:spPr>
            <a:xfrm>
              <a:off x="1703512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B096FF12-10AB-4641-BDDD-770DBB55F7B4}"/>
                </a:ext>
              </a:extLst>
            </p:cNvPr>
            <p:cNvSpPr/>
            <p:nvPr userDrawn="1"/>
          </p:nvSpPr>
          <p:spPr>
            <a:xfrm>
              <a:off x="1775520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78D85C5F-18E9-47FB-9A34-AE41DD00BBEA}"/>
                </a:ext>
              </a:extLst>
            </p:cNvPr>
            <p:cNvSpPr/>
            <p:nvPr userDrawn="1"/>
          </p:nvSpPr>
          <p:spPr>
            <a:xfrm>
              <a:off x="1847528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A723129-10DF-46E2-A689-946A8145D38A}"/>
                </a:ext>
              </a:extLst>
            </p:cNvPr>
            <p:cNvSpPr/>
            <p:nvPr userDrawn="1"/>
          </p:nvSpPr>
          <p:spPr>
            <a:xfrm>
              <a:off x="1919536" y="764704"/>
              <a:ext cx="36000" cy="3600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120618254"/>
      </p:ext>
    </p:extLst>
  </p:cSld>
  <p:clrMapOvr>
    <a:masterClrMapping/>
  </p:clrMapOvr>
  <p:transition spd="med">
    <p:fade/>
  </p:transition>
  <p:extLst>
    <p:ext uri="{DCECCB84-F9BA-43D5-87BE-67443E8EF086}">
      <p15:sldGuideLst xmlns:p15="http://schemas.microsoft.com/office/powerpoint/2012/main">
        <p15:guide id="1" pos="2797">
          <p15:clr>
            <a:srgbClr val="FBAE40"/>
          </p15:clr>
        </p15:guide>
        <p15:guide id="2" pos="2751">
          <p15:clr>
            <a:srgbClr val="FBAE40"/>
          </p15:clr>
        </p15:guide>
        <p15:guide id="3" pos="2706">
          <p15:clr>
            <a:srgbClr val="FBAE40"/>
          </p15:clr>
        </p15:guide>
        <p15:guide id="4" orient="horz" pos="1525">
          <p15:clr>
            <a:srgbClr val="FBAE40"/>
          </p15:clr>
        </p15:guide>
        <p15:guide id="5" orient="horz" pos="663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Úvodní sním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122363"/>
            <a:ext cx="103632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177" indent="0" algn="ctr">
              <a:buNone/>
              <a:defRPr sz="2000"/>
            </a:lvl2pPr>
            <a:lvl3pPr marL="914353" indent="0" algn="ctr">
              <a:buNone/>
              <a:defRPr sz="1800"/>
            </a:lvl3pPr>
            <a:lvl4pPr marL="1371530" indent="0" algn="ctr">
              <a:buNone/>
              <a:defRPr sz="1600"/>
            </a:lvl4pPr>
            <a:lvl5pPr marL="1828706" indent="0" algn="ctr">
              <a:buNone/>
              <a:defRPr sz="1600"/>
            </a:lvl5pPr>
            <a:lvl6pPr marL="2285883" indent="0" algn="ctr">
              <a:buNone/>
              <a:defRPr sz="1600"/>
            </a:lvl6pPr>
            <a:lvl7pPr marL="2743060" indent="0" algn="ctr">
              <a:buNone/>
              <a:defRPr sz="1600"/>
            </a:lvl7pPr>
            <a:lvl8pPr marL="3200236" indent="0" algn="ctr">
              <a:buNone/>
              <a:defRPr sz="1600"/>
            </a:lvl8pPr>
            <a:lvl9pPr marL="3657413" indent="0" algn="ctr">
              <a:buNone/>
              <a:defRPr sz="1600"/>
            </a:lvl9pPr>
          </a:lstStyle>
          <a:p>
            <a:r>
              <a:rPr lang="cs-CZ"/>
              <a:t>Kliknutím lze upravit styl předlohy.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397031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917331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2351315"/>
            <a:ext cx="10515600" cy="382564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459007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čá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1" y="4589466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177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5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3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0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88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06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23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41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cs-CZ"/>
              <a:t>Kliknutím lze upravit styly předlohy textu.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135920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917331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984741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8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177" indent="0">
              <a:buNone/>
              <a:defRPr sz="2000" b="1"/>
            </a:lvl2pPr>
            <a:lvl3pPr marL="914353" indent="0">
              <a:buNone/>
              <a:defRPr sz="1800" b="1"/>
            </a:lvl3pPr>
            <a:lvl4pPr marL="1371530" indent="0">
              <a:buNone/>
              <a:defRPr sz="1600" b="1"/>
            </a:lvl4pPr>
            <a:lvl5pPr marL="1828706" indent="0">
              <a:buNone/>
              <a:defRPr sz="1600" b="1"/>
            </a:lvl5pPr>
            <a:lvl6pPr marL="2285883" indent="0">
              <a:buNone/>
              <a:defRPr sz="1600" b="1"/>
            </a:lvl6pPr>
            <a:lvl7pPr marL="2743060" indent="0">
              <a:buNone/>
              <a:defRPr sz="1600" b="1"/>
            </a:lvl7pPr>
            <a:lvl8pPr marL="3200236" indent="0">
              <a:buNone/>
              <a:defRPr sz="1600" b="1"/>
            </a:lvl8pPr>
            <a:lvl9pPr marL="3657413" indent="0">
              <a:buNone/>
              <a:defRPr sz="1600" b="1"/>
            </a:lvl9pPr>
          </a:lstStyle>
          <a:p>
            <a:pPr lvl="0"/>
            <a:r>
              <a:rPr lang="cs-CZ"/>
              <a:t>Kliknutím lze upravit styly předlohy textu.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177" indent="0">
              <a:buNone/>
              <a:defRPr sz="2000" b="1"/>
            </a:lvl2pPr>
            <a:lvl3pPr marL="914353" indent="0">
              <a:buNone/>
              <a:defRPr sz="1800" b="1"/>
            </a:lvl3pPr>
            <a:lvl4pPr marL="1371530" indent="0">
              <a:buNone/>
              <a:defRPr sz="1600" b="1"/>
            </a:lvl4pPr>
            <a:lvl5pPr marL="1828706" indent="0">
              <a:buNone/>
              <a:defRPr sz="1600" b="1"/>
            </a:lvl5pPr>
            <a:lvl6pPr marL="2285883" indent="0">
              <a:buNone/>
              <a:defRPr sz="1600" b="1"/>
            </a:lvl6pPr>
            <a:lvl7pPr marL="2743060" indent="0">
              <a:buNone/>
              <a:defRPr sz="1600" b="1"/>
            </a:lvl7pPr>
            <a:lvl8pPr marL="3200236" indent="0">
              <a:buNone/>
              <a:defRPr sz="1600" b="1"/>
            </a:lvl8pPr>
            <a:lvl9pPr marL="3657413" indent="0">
              <a:buNone/>
              <a:defRPr sz="1600" b="1"/>
            </a:lvl9pPr>
          </a:lstStyle>
          <a:p>
            <a:pPr lvl="0"/>
            <a:r>
              <a:rPr lang="cs-CZ"/>
              <a:t>Kliknutím lze upravit styly předlohy textu.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2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083273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Pouze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917331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357123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132554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8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177" indent="0">
              <a:buNone/>
              <a:defRPr sz="1400"/>
            </a:lvl2pPr>
            <a:lvl3pPr marL="914353" indent="0">
              <a:buNone/>
              <a:defRPr sz="1200"/>
            </a:lvl3pPr>
            <a:lvl4pPr marL="1371530" indent="0">
              <a:buNone/>
              <a:defRPr sz="1000"/>
            </a:lvl4pPr>
            <a:lvl5pPr marL="1828706" indent="0">
              <a:buNone/>
              <a:defRPr sz="1000"/>
            </a:lvl5pPr>
            <a:lvl6pPr marL="2285883" indent="0">
              <a:buNone/>
              <a:defRPr sz="1000"/>
            </a:lvl6pPr>
            <a:lvl7pPr marL="2743060" indent="0">
              <a:buNone/>
              <a:defRPr sz="1000"/>
            </a:lvl7pPr>
            <a:lvl8pPr marL="3200236" indent="0">
              <a:buNone/>
              <a:defRPr sz="1000"/>
            </a:lvl8pPr>
            <a:lvl9pPr marL="3657413" indent="0">
              <a:buNone/>
              <a:defRPr sz="1000"/>
            </a:lvl9pPr>
          </a:lstStyle>
          <a:p>
            <a:pPr lvl="0"/>
            <a:r>
              <a:rPr lang="cs-CZ"/>
              <a:t>Kliknutím lze upravit styly předlohy textu.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457911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8"/>
            <a:ext cx="6172200" cy="4873625"/>
          </a:xfrm>
          <a:prstGeom prst="rect">
            <a:avLst/>
          </a:prstGeom>
        </p:spPr>
        <p:txBody>
          <a:bodyPr anchor="t"/>
          <a:lstStyle>
            <a:lvl1pPr marL="0" indent="0">
              <a:buNone/>
              <a:defRPr sz="3200"/>
            </a:lvl1pPr>
            <a:lvl2pPr marL="457177" indent="0">
              <a:buNone/>
              <a:defRPr sz="2800"/>
            </a:lvl2pPr>
            <a:lvl3pPr marL="914353" indent="0">
              <a:buNone/>
              <a:defRPr sz="2400"/>
            </a:lvl3pPr>
            <a:lvl4pPr marL="1371530" indent="0">
              <a:buNone/>
              <a:defRPr sz="2000"/>
            </a:lvl4pPr>
            <a:lvl5pPr marL="1828706" indent="0">
              <a:buNone/>
              <a:defRPr sz="2000"/>
            </a:lvl5pPr>
            <a:lvl6pPr marL="2285883" indent="0">
              <a:buNone/>
              <a:defRPr sz="2000"/>
            </a:lvl6pPr>
            <a:lvl7pPr marL="2743060" indent="0">
              <a:buNone/>
              <a:defRPr sz="2000"/>
            </a:lvl7pPr>
            <a:lvl8pPr marL="3200236" indent="0">
              <a:buNone/>
              <a:defRPr sz="2000"/>
            </a:lvl8pPr>
            <a:lvl9pPr marL="3657413" indent="0">
              <a:buNone/>
              <a:defRPr sz="2000"/>
            </a:lvl9pPr>
          </a:lstStyle>
          <a:p>
            <a:r>
              <a:rPr lang="cs-CZ"/>
              <a:t>Kliknutím na ikonu přidáte obrázek.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177" indent="0">
              <a:buNone/>
              <a:defRPr sz="1400"/>
            </a:lvl2pPr>
            <a:lvl3pPr marL="914353" indent="0">
              <a:buNone/>
              <a:defRPr sz="1200"/>
            </a:lvl3pPr>
            <a:lvl4pPr marL="1371530" indent="0">
              <a:buNone/>
              <a:defRPr sz="1000"/>
            </a:lvl4pPr>
            <a:lvl5pPr marL="1828706" indent="0">
              <a:buNone/>
              <a:defRPr sz="1000"/>
            </a:lvl5pPr>
            <a:lvl6pPr marL="2285883" indent="0">
              <a:buNone/>
              <a:defRPr sz="1000"/>
            </a:lvl6pPr>
            <a:lvl7pPr marL="2743060" indent="0">
              <a:buNone/>
              <a:defRPr sz="1000"/>
            </a:lvl7pPr>
            <a:lvl8pPr marL="3200236" indent="0">
              <a:buNone/>
              <a:defRPr sz="1000"/>
            </a:lvl8pPr>
            <a:lvl9pPr marL="3657413" indent="0">
              <a:buNone/>
              <a:defRPr sz="1000"/>
            </a:lvl9pPr>
          </a:lstStyle>
          <a:p>
            <a:pPr lvl="0"/>
            <a:r>
              <a:rPr lang="cs-CZ"/>
              <a:t>Kliknutím lze upravit styly předlohy textu.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340409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">
    <p:bg>
      <p:bgPr>
        <a:solidFill>
          <a:srgbClr val="E5E5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占位符 17">
            <a:extLst>
              <a:ext uri="{FF2B5EF4-FFF2-40B4-BE49-F238E27FC236}">
                <a16:creationId xmlns:a16="http://schemas.microsoft.com/office/drawing/2014/main" id="{D1173533-52A3-1043-873D-8400D1764F0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05297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文本占位符 17">
            <a:extLst>
              <a:ext uri="{FF2B5EF4-FFF2-40B4-BE49-F238E27FC236}">
                <a16:creationId xmlns:a16="http://schemas.microsoft.com/office/drawing/2014/main" id="{C98450CF-D1B6-B94F-99D0-CDD11753805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26078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文本占位符 17">
            <a:extLst>
              <a:ext uri="{FF2B5EF4-FFF2-40B4-BE49-F238E27FC236}">
                <a16:creationId xmlns:a16="http://schemas.microsoft.com/office/drawing/2014/main" id="{3B0AF6C7-B986-FA45-BD76-D913509FD07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56834" y="4552945"/>
            <a:ext cx="3139841" cy="328235"/>
          </a:xfrm>
          <a:prstGeom prst="rect">
            <a:avLst/>
          </a:prstGeom>
        </p:spPr>
        <p:txBody>
          <a:bodyPr lIns="0" tIns="0" rIns="0" bIns="0" anchor="t" anchorCtr="1"/>
          <a:lstStyle>
            <a:lvl1pPr marL="0" marR="0" indent="0" algn="ctr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文本占位符 5">
            <a:extLst>
              <a:ext uri="{FF2B5EF4-FFF2-40B4-BE49-F238E27FC236}">
                <a16:creationId xmlns:a16="http://schemas.microsoft.com/office/drawing/2014/main" id="{EB9E222E-D902-474A-8AA4-DAD17DBDD58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95325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8" name="文本占位符 5">
            <a:extLst>
              <a:ext uri="{FF2B5EF4-FFF2-40B4-BE49-F238E27FC236}">
                <a16:creationId xmlns:a16="http://schemas.microsoft.com/office/drawing/2014/main" id="{AC5B9D12-AA95-A347-98F4-5C2139774E0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526078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文本占位符 5">
            <a:extLst>
              <a:ext uri="{FF2B5EF4-FFF2-40B4-BE49-F238E27FC236}">
                <a16:creationId xmlns:a16="http://schemas.microsoft.com/office/drawing/2014/main" id="{AE66E981-3C52-EF47-86AB-C21C84979F4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356834" y="4966300"/>
            <a:ext cx="3139841" cy="852945"/>
          </a:xfrm>
          <a:prstGeom prst="rect">
            <a:avLst/>
          </a:prstGeom>
        </p:spPr>
        <p:txBody>
          <a:bodyPr lIns="0" tIns="0" rIns="0" bIns="0"/>
          <a:lstStyle>
            <a:lvl1pPr marL="0" indent="0" algn="ctr">
              <a:lnSpc>
                <a:spcPct val="150000"/>
              </a:lnSpc>
              <a:buNone/>
              <a:defRPr sz="10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4" name="标题 21">
            <a:extLst>
              <a:ext uri="{FF2B5EF4-FFF2-40B4-BE49-F238E27FC236}">
                <a16:creationId xmlns:a16="http://schemas.microsoft.com/office/drawing/2014/main" id="{2EA4765B-9FB8-EC42-95A3-0A6DDC2FF3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5325" y="335526"/>
            <a:ext cx="10801350" cy="489412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defRPr sz="3600" b="1" i="0">
                <a:solidFill>
                  <a:srgbClr val="042A72"/>
                </a:solidFill>
                <a:latin typeface="Fira Sans Condensed ExtraBold" panose="020B0603050000020004" pitchFamily="34" charset="0"/>
              </a:defRPr>
            </a:lvl1pPr>
          </a:lstStyle>
          <a:p>
            <a:r>
              <a:rPr kumimoji="1" lang="en-US" altLang="zh-CN" dirty="0"/>
              <a:t>Process</a:t>
            </a:r>
            <a:endParaRPr kumimoji="1" lang="zh-CN" altLang="en-US" dirty="0"/>
          </a:p>
        </p:txBody>
      </p:sp>
      <p:sp>
        <p:nvSpPr>
          <p:cNvPr id="25" name="文本占位符 17">
            <a:extLst>
              <a:ext uri="{FF2B5EF4-FFF2-40B4-BE49-F238E27FC236}">
                <a16:creationId xmlns:a16="http://schemas.microsoft.com/office/drawing/2014/main" id="{2E8CC53E-42A8-FD42-9C87-58AD2A35AD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05297" y="961285"/>
            <a:ext cx="10791378" cy="648000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>
                    <a:lumMod val="50000"/>
                  </a:schemeClr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  <a:p>
            <a:pPr lvl="0"/>
            <a:endParaRPr kumimoji="1" lang="zh-CN" altLang="en-US" dirty="0"/>
          </a:p>
        </p:txBody>
      </p:sp>
      <p:sp>
        <p:nvSpPr>
          <p:cNvPr id="27" name="图片占位符 2">
            <a:extLst>
              <a:ext uri="{FF2B5EF4-FFF2-40B4-BE49-F238E27FC236}">
                <a16:creationId xmlns:a16="http://schemas.microsoft.com/office/drawing/2014/main" id="{55132DDE-BA9C-624C-9149-0E8C803E04B4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1524258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8" name="图片占位符 2">
            <a:extLst>
              <a:ext uri="{FF2B5EF4-FFF2-40B4-BE49-F238E27FC236}">
                <a16:creationId xmlns:a16="http://schemas.microsoft.com/office/drawing/2014/main" id="{F6740A31-650D-9D4D-9644-C3B7A92DFDC4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5373110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9" name="图片占位符 2">
            <a:extLst>
              <a:ext uri="{FF2B5EF4-FFF2-40B4-BE49-F238E27FC236}">
                <a16:creationId xmlns:a16="http://schemas.microsoft.com/office/drawing/2014/main" id="{C5A6F598-7201-7047-95E1-4EE97CEA426E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9185772" y="2690019"/>
            <a:ext cx="1477962" cy="14779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>
                <a:solidFill>
                  <a:schemeClr val="bg1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</a:p>
        </p:txBody>
      </p:sp>
      <p:sp>
        <p:nvSpPr>
          <p:cNvPr id="20" name="灯片编号占位符 5">
            <a:extLst>
              <a:ext uri="{FF2B5EF4-FFF2-40B4-BE49-F238E27FC236}">
                <a16:creationId xmlns:a16="http://schemas.microsoft.com/office/drawing/2014/main" id="{2D73C41E-7308-F946-8350-6206500D5B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rgbClr val="042A72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21" name="图片 20">
            <a:extLst>
              <a:ext uri="{FF2B5EF4-FFF2-40B4-BE49-F238E27FC236}">
                <a16:creationId xmlns:a16="http://schemas.microsoft.com/office/drawing/2014/main" id="{CA2EA1AC-BB9E-C14D-9255-2F5648786C8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1450"/>
            <a:ext cx="859756" cy="166322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2987CAD0-5BEC-224B-B5E8-2BD20963288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53095" y="2975846"/>
            <a:ext cx="488695" cy="906308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717DE27F-AF54-B040-931E-7757FCC6753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774074" y="2975846"/>
            <a:ext cx="488695" cy="9063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237431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917331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2351315"/>
            <a:ext cx="10515600" cy="3825649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02762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2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cs-CZ"/>
              <a:t>Kliknutím lze upravit styl.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2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cs-CZ"/>
              <a:t>Kliknutím lze upravit styly předlohy textu.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4EE906B6-F97E-49B2-8DA0-DB3E161B246B}" type="datetimeFigureOut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11/8/2021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3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3"/>
            <a:ext cx="2743200" cy="365125"/>
          </a:xfrm>
          <a:prstGeom prst="rect">
            <a:avLst/>
          </a:prstGeom>
        </p:spPr>
        <p:txBody>
          <a:bodyPr/>
          <a:lstStyle/>
          <a:p>
            <a:fld id="{56BC6D3D-87A9-42BD-879E-8AF8A47D891F}" type="slidenum">
              <a:rPr lang="en-US">
                <a:solidFill>
                  <a:prstClr val="black"/>
                </a:solidFill>
                <a:cs typeface="Arial" charset="0"/>
                <a:sym typeface="Lucida Grande" charset="0"/>
              </a:rPr>
              <a:pPr/>
              <a:t>‹#›</a:t>
            </a:fld>
            <a:endParaRPr lang="en-US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02504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+Text-02">
    <p:bg>
      <p:bgPr>
        <a:gradFill>
          <a:gsLst>
            <a:gs pos="9000">
              <a:srgbClr val="042A72"/>
            </a:gs>
            <a:gs pos="100000">
              <a:srgbClr val="4870FF"/>
            </a:gs>
          </a:gsLst>
          <a:lin ang="174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图片占位符 3">
            <a:extLst>
              <a:ext uri="{FF2B5EF4-FFF2-40B4-BE49-F238E27FC236}">
                <a16:creationId xmlns:a16="http://schemas.microsoft.com/office/drawing/2014/main" id="{B968B6E4-9BA4-FF4D-AA45-D3160E54C6C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1" cy="6858000"/>
          </a:xfrm>
          <a:prstGeom prst="rect">
            <a:avLst/>
          </a:prstGeom>
        </p:spPr>
        <p:txBody>
          <a:bodyPr anchor="ctr" anchorCtr="1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chemeClr val="bg1"/>
                </a:solidFill>
              </a:defRPr>
            </a:lvl1pPr>
          </a:lstStyle>
          <a:p>
            <a:pPr marL="228600" marR="0" lvl="0" indent="-22860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1" lang="en-US" altLang="zh-CN" dirty="0"/>
              <a:t>Click</a:t>
            </a:r>
            <a:r>
              <a:rPr kumimoji="1" lang="zh-CN" altLang="en-US" dirty="0"/>
              <a:t> </a:t>
            </a:r>
            <a:r>
              <a:rPr kumimoji="1" lang="en-US" altLang="zh-CN" dirty="0"/>
              <a:t>to</a:t>
            </a:r>
            <a:r>
              <a:rPr kumimoji="1" lang="zh-CN" altLang="en-US" dirty="0"/>
              <a:t> </a:t>
            </a:r>
            <a:r>
              <a:rPr kumimoji="1" lang="en-US" altLang="zh-CN" dirty="0"/>
              <a:t>Edit</a:t>
            </a:r>
            <a:r>
              <a:rPr kumimoji="1" lang="zh-CN" altLang="en-US" dirty="0"/>
              <a:t> </a:t>
            </a:r>
            <a:r>
              <a:rPr kumimoji="1" lang="en-US" altLang="zh-CN" dirty="0"/>
              <a:t>Picture</a:t>
            </a:r>
            <a:endParaRPr kumimoji="1" lang="zh-CN" altLang="en-US" dirty="0"/>
          </a:p>
        </p:txBody>
      </p:sp>
      <p:sp>
        <p:nvSpPr>
          <p:cNvPr id="5" name="标题 21">
            <a:extLst>
              <a:ext uri="{FF2B5EF4-FFF2-40B4-BE49-F238E27FC236}">
                <a16:creationId xmlns:a16="http://schemas.microsoft.com/office/drawing/2014/main" id="{63966986-7B66-ED4E-BD28-AC72F1E003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00311" y="4467994"/>
            <a:ext cx="3995976" cy="1355757"/>
          </a:xfrm>
          <a:prstGeom prst="rect">
            <a:avLst/>
          </a:prstGeom>
        </p:spPr>
        <p:txBody>
          <a:bodyPr lIns="0" tIns="0" rIns="0" bIns="0" anchor="t" anchorCtr="0">
            <a:noAutofit/>
          </a:bodyPr>
          <a:lstStyle>
            <a:lvl1pPr>
              <a:lnSpc>
                <a:spcPct val="100000"/>
              </a:lnSpc>
              <a:defRPr sz="4400" b="1" i="0">
                <a:solidFill>
                  <a:schemeClr val="bg1"/>
                </a:solidFill>
                <a:latin typeface="Fira Sans Condensed ExtraBold" panose="020B06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文本占位符 17">
            <a:extLst>
              <a:ext uri="{FF2B5EF4-FFF2-40B4-BE49-F238E27FC236}">
                <a16:creationId xmlns:a16="http://schemas.microsoft.com/office/drawing/2014/main" id="{1E53BF8B-7FC9-774C-9D32-783BEB6CF08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95325" y="557012"/>
            <a:ext cx="3995976" cy="1975048"/>
          </a:xfrm>
          <a:prstGeom prst="rect">
            <a:avLst/>
          </a:prstGeom>
        </p:spPr>
        <p:txBody>
          <a:bodyPr lIns="0" tIns="0" rIns="0" bIns="0" anchor="t" anchorCtr="0"/>
          <a:lstStyle>
            <a:lvl1pPr marL="0" marR="0" indent="0" algn="l" defTabSz="914400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90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7596B18-5A30-CC4A-8413-247912ADE1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43505" y="6524625"/>
            <a:ext cx="2743200" cy="18249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 i="0">
                <a:solidFill>
                  <a:schemeClr val="bg1"/>
                </a:solidFill>
                <a:latin typeface="Fira Sans" panose="020B0503050000020004" pitchFamily="34" charset="0"/>
              </a:defRPr>
            </a:lvl1pPr>
          </a:lstStyle>
          <a:p>
            <a:fld id="{5DF7DC61-32E7-CF40-AABB-DA21DF526DE9}" type="slidenum">
              <a:rPr kumimoji="1" lang="zh-CN" altLang="en-US" smtClean="0"/>
              <a:pPr/>
              <a:t>‹#›</a:t>
            </a:fld>
            <a:endParaRPr kumimoji="1" lang="zh-CN" altLang="en-US"/>
          </a:p>
        </p:txBody>
      </p:sp>
      <p:pic>
        <p:nvPicPr>
          <p:cNvPr id="7" name="图片 6">
            <a:extLst>
              <a:ext uri="{FF2B5EF4-FFF2-40B4-BE49-F238E27FC236}">
                <a16:creationId xmlns:a16="http://schemas.microsoft.com/office/drawing/2014/main" id="{5E1DB1A1-F315-7142-B024-8A92DCA431D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6522474"/>
            <a:ext cx="859756" cy="166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83023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 Cover">
    <p:bg>
      <p:bgPr>
        <a:gradFill flip="none" rotWithShape="1">
          <a:gsLst>
            <a:gs pos="9000">
              <a:srgbClr val="042A72"/>
            </a:gs>
            <a:gs pos="100000">
              <a:srgbClr val="4870FF"/>
            </a:gs>
          </a:gsLst>
          <a:lin ang="174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文本框 6">
            <a:extLst>
              <a:ext uri="{FF2B5EF4-FFF2-40B4-BE49-F238E27FC236}">
                <a16:creationId xmlns:a16="http://schemas.microsoft.com/office/drawing/2014/main" id="{853089F3-A05F-3F43-A4CD-89C04D35784A}"/>
              </a:ext>
            </a:extLst>
          </p:cNvPr>
          <p:cNvSpPr txBox="1"/>
          <p:nvPr userDrawn="1"/>
        </p:nvSpPr>
        <p:spPr>
          <a:xfrm>
            <a:off x="705295" y="2690336"/>
            <a:ext cx="5916684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kumimoji="1" lang="en-US" altLang="zh-CN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THANK</a:t>
            </a:r>
            <a:r>
              <a:rPr kumimoji="1" lang="zh-CN" altLang="en-US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 </a:t>
            </a:r>
            <a:r>
              <a:rPr kumimoji="1" lang="en-US" altLang="zh-CN" sz="9600" b="1" i="0" dirty="0">
                <a:solidFill>
                  <a:schemeClr val="bg1"/>
                </a:solidFill>
                <a:latin typeface="Fira Sans Condensed ExtraBold" panose="020B0603050000020004" pitchFamily="34" charset="0"/>
              </a:rPr>
              <a:t>YOU</a:t>
            </a:r>
            <a:endParaRPr kumimoji="1" lang="zh-CN" altLang="en-US" sz="9600" b="1" i="0" dirty="0">
              <a:solidFill>
                <a:schemeClr val="bg1"/>
              </a:solidFill>
              <a:latin typeface="Fira Sans Condensed ExtraBold" panose="020B0603050000020004" pitchFamily="34" charset="0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4E6D3AC5-DE80-3641-B418-DA6DD418539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95325" y="800100"/>
            <a:ext cx="2452983" cy="474535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F030E9A9-B3C8-4B1E-9216-57676D28D86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 amt="35000"/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36160" y="2420888"/>
            <a:ext cx="5168507" cy="56477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58057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10.xml.rels><?xml version="1.0" encoding="UTF-8" standalone="yes"?>
<Relationships xmlns="http://schemas.openxmlformats.org/package/2006/relationships"><Relationship Id="rId2" Type="http://schemas.openxmlformats.org/officeDocument/2006/relationships/theme" Target="../theme/theme10.xml"/><Relationship Id="rId1" Type="http://schemas.openxmlformats.org/officeDocument/2006/relationships/slideLayout" Target="../slideLayouts/slideLayout46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13" Type="http://schemas.openxmlformats.org/officeDocument/2006/relationships/slideLayout" Target="../slideLayouts/slideLayout59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8.xml"/><Relationship Id="rId2" Type="http://schemas.openxmlformats.org/officeDocument/2006/relationships/slideLayout" Target="../slideLayouts/slideLayout48.xml"/><Relationship Id="rId16" Type="http://schemas.openxmlformats.org/officeDocument/2006/relationships/image" Target="../media/image29.jpg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5" Type="http://schemas.openxmlformats.org/officeDocument/2006/relationships/theme" Target="../theme/theme1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Relationship Id="rId14" Type="http://schemas.openxmlformats.org/officeDocument/2006/relationships/slideLayout" Target="../slideLayouts/slideLayout60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image" Target="../media/image41.jpeg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theme" Target="../theme/theme4.xml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32.xml"/><Relationship Id="rId1" Type="http://schemas.openxmlformats.org/officeDocument/2006/relationships/slideLayout" Target="../slideLayouts/slideLayout31.xml"/><Relationship Id="rId4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theme" Target="../theme/theme6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8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5" Type="http://schemas.openxmlformats.org/officeDocument/2006/relationships/theme" Target="../theme/theme7.xml"/><Relationship Id="rId4" Type="http://schemas.openxmlformats.org/officeDocument/2006/relationships/slideLayout" Target="../slideLayouts/slideLayout39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2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5" Type="http://schemas.openxmlformats.org/officeDocument/2006/relationships/theme" Target="../theme/theme8.xml"/><Relationship Id="rId4" Type="http://schemas.openxmlformats.org/officeDocument/2006/relationships/slideLayout" Target="../slideLayouts/slideLayout43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theme" Target="../theme/theme9.xml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06518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82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71E7C5B3-AE1F-476D-9290-E105291CD5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FA3ED2E3-43E3-4627-90B3-C0AE0FDD76B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C53A032-1A5B-408C-A479-5B69F614F2F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22FB28-C999-4871-811C-31828EE2CBE7}" type="datetimeFigureOut">
              <a:rPr lang="fr-FR" smtClean="0"/>
              <a:t>08/11/2021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B05875A9-CBB0-4906-BC1A-E2C63B3E64F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6FB643B3-3C53-4ADB-AC92-5325A231E5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841D261-3343-42BF-91C3-5107B313B307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747143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0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46FAB8B-D047-4887-A71B-5566E9E37B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49" y="476672"/>
            <a:ext cx="10728325" cy="588605"/>
          </a:xfrm>
          <a:prstGeom prst="rect">
            <a:avLst/>
          </a:prstGeom>
        </p:spPr>
        <p:txBody>
          <a:bodyPr vert="horz" wrap="square" lIns="72000" tIns="72000" rIns="72000" bIns="72000" rtlCol="0" anchor="t" anchorCtr="0">
            <a:sp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7745231-4A54-4B79-9B83-238E682FA7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00149" y="1340768"/>
            <a:ext cx="10728325" cy="1721222"/>
          </a:xfrm>
          <a:prstGeom prst="rect">
            <a:avLst/>
          </a:prstGeom>
        </p:spPr>
        <p:txBody>
          <a:bodyPr vert="horz" wrap="square" lIns="72000" tIns="72000" rIns="72000" bIns="72000" rtlCol="0">
            <a:sp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861450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2" r:id="rId1"/>
    <p:sldLayoutId id="2147483813" r:id="rId2"/>
    <p:sldLayoutId id="2147483814" r:id="rId3"/>
    <p:sldLayoutId id="2147483815" r:id="rId4"/>
    <p:sldLayoutId id="2147483816" r:id="rId5"/>
    <p:sldLayoutId id="2147483817" r:id="rId6"/>
    <p:sldLayoutId id="2147483818" r:id="rId7"/>
    <p:sldLayoutId id="2147483819" r:id="rId8"/>
    <p:sldLayoutId id="2147483820" r:id="rId9"/>
    <p:sldLayoutId id="2147483821" r:id="rId10"/>
    <p:sldLayoutId id="2147483822" r:id="rId11"/>
    <p:sldLayoutId id="2147483823" r:id="rId12"/>
    <p:sldLayoutId id="2147483824" r:id="rId13"/>
    <p:sldLayoutId id="2147483825" r:id="rId14"/>
  </p:sldLayoutIdLst>
  <p:transition spd="med">
    <p:fade/>
  </p:transition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>
          <a:solidFill>
            <a:schemeClr val="accent3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200"/>
        </a:spcBef>
        <a:spcAft>
          <a:spcPts val="300"/>
        </a:spcAft>
        <a:buFont typeface="Arial" panose="020B0604020202020204" pitchFamily="34" charset="0"/>
        <a:buNone/>
        <a:defRPr sz="2000" kern="1200" cap="all" baseline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914400" rtl="0" eaLnBrk="1" latinLnBrk="0" hangingPunct="1">
        <a:lnSpc>
          <a:spcPct val="90000"/>
        </a:lnSpc>
        <a:spcBef>
          <a:spcPts val="600"/>
        </a:spcBef>
        <a:spcAft>
          <a:spcPts val="300"/>
        </a:spcAft>
        <a:buFont typeface="Arial" panose="020B0604020202020204" pitchFamily="34" charset="0"/>
        <a:buNone/>
        <a:defRPr sz="1800" kern="1200">
          <a:solidFill>
            <a:schemeClr val="tx2"/>
          </a:solidFill>
          <a:latin typeface="+mn-lt"/>
          <a:ea typeface="+mn-ea"/>
          <a:cs typeface="+mn-cs"/>
        </a:defRPr>
      </a:lvl2pPr>
      <a:lvl3pPr marL="270000" indent="-270000" algn="l" defTabSz="914400" rtl="0" eaLnBrk="1" latinLnBrk="0" hangingPunct="1">
        <a:lnSpc>
          <a:spcPct val="90000"/>
        </a:lnSpc>
        <a:spcBef>
          <a:spcPts val="600"/>
        </a:spcBef>
        <a:spcAft>
          <a:spcPts val="300"/>
        </a:spcAft>
        <a:buClr>
          <a:schemeClr val="accent3"/>
        </a:buClr>
        <a:buFont typeface="Arial" panose="020B0604020202020204" pitchFamily="34" charset="0"/>
        <a:buChar char="●"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540000" indent="-2700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3"/>
        </a:buClr>
        <a:buFont typeface="Arial" panose="020B0604020202020204" pitchFamily="34" charset="0"/>
        <a:buChar char="●"/>
        <a:defRPr sz="1600" kern="1200">
          <a:solidFill>
            <a:schemeClr val="tx2"/>
          </a:solidFill>
          <a:latin typeface="+mn-lt"/>
          <a:ea typeface="+mn-ea"/>
          <a:cs typeface="+mn-cs"/>
        </a:defRPr>
      </a:lvl4pPr>
      <a:lvl5pPr marL="809625" indent="-2700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3"/>
        </a:buClr>
        <a:buFont typeface="Arial" panose="020B0604020202020204" pitchFamily="34" charset="0"/>
        <a:buChar char="●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801">
          <p15:clr>
            <a:srgbClr val="F26B43"/>
          </p15:clr>
        </p15:guide>
        <p15:guide id="2" pos="756">
          <p15:clr>
            <a:srgbClr val="F26B43"/>
          </p15:clr>
        </p15:guide>
        <p15:guide id="3" pos="7469">
          <p15:clr>
            <a:srgbClr val="F26B43"/>
          </p15:clr>
        </p15:guide>
        <p15:guide id="4" pos="7514">
          <p15:clr>
            <a:srgbClr val="F26B43"/>
          </p15:clr>
        </p15:guide>
        <p15:guide id="5" pos="211">
          <p15:clr>
            <a:srgbClr val="F26B43"/>
          </p15:clr>
        </p15:guide>
        <p15:guide id="6" pos="166">
          <p15:clr>
            <a:srgbClr val="F26B43"/>
          </p15:clr>
        </p15:guide>
        <p15:guide id="7" orient="horz" pos="890">
          <p15:clr>
            <a:srgbClr val="F26B43"/>
          </p15:clr>
        </p15:guide>
        <p15:guide id="8" orient="horz" pos="845">
          <p15:clr>
            <a:srgbClr val="F26B43"/>
          </p15:clr>
        </p15:guide>
        <p15:guide id="9" pos="3840">
          <p15:clr>
            <a:srgbClr val="F26B43"/>
          </p15:clr>
        </p15:guide>
      </p15:sldGuideLst>
    </p:ext>
  </p:extLst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wordsablona_top"/>
          <p:cNvPicPr>
            <a:picLocks noChangeAspect="1" noChangeArrowheads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3" y="6350"/>
            <a:ext cx="12185649" cy="10208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ovéPole 6"/>
          <p:cNvSpPr txBox="1"/>
          <p:nvPr userDrawn="1"/>
        </p:nvSpPr>
        <p:spPr>
          <a:xfrm>
            <a:off x="3405276" y="1190038"/>
            <a:ext cx="40408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800" b="1" dirty="0">
                <a:solidFill>
                  <a:prstClr val="black"/>
                </a:solidFill>
                <a:cs typeface="Arial" charset="0"/>
                <a:sym typeface="Lucida Grande" charset="0"/>
              </a:rPr>
              <a:t>Deklarace konfliktu zájmů</a:t>
            </a:r>
            <a:endParaRPr lang="en-US" sz="2800" b="1" dirty="0">
              <a:solidFill>
                <a:prstClr val="black"/>
              </a:solidFill>
              <a:cs typeface="Arial" charset="0"/>
              <a:sym typeface="Lucida Grande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1701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</p:sldLayoutIdLst>
  <p:txStyles>
    <p:titleStyle>
      <a:lvl1pPr algn="l" defTabSz="91435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88" indent="-228588" algn="l" defTabSz="91435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5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18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5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1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48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5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1" indent="-228588" algn="l" defTabSz="91435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7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3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0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6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3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0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36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3" algn="l" defTabSz="91435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1871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97" r:id="rId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28609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7" r:id="rId1"/>
    <p:sldLayoutId id="2147483764" r:id="rId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392419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12" r:id="rId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0824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7" r:id="rId1"/>
    <p:sldLayoutId id="2147483798" r:id="rId2"/>
    <p:sldLayoutId id="2147483799" r:id="rId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533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6" r:id="rId1"/>
    <p:sldLayoutId id="2147483808" r:id="rId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81412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67968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2" r:id="rId2"/>
    <p:sldLayoutId id="2147483785" r:id="rId3"/>
    <p:sldLayoutId id="2147483786" r:id="rId4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2057F6-D427-49DE-B2B5-1BECAFD3B091}" type="datetimeFigureOut">
              <a:rPr lang="en-US" smtClean="0"/>
              <a:t>11/8/2021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F75227-EFD8-4AA8-A1AC-517B307ACA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65763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44" r:id="rId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38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3840">
          <p15:clr>
            <a:srgbClr val="F26B43"/>
          </p15:clr>
        </p15:guide>
        <p15:guide id="4" pos="7242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orient="horz" pos="504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6.png"/><Relationship Id="rId5" Type="http://schemas.openxmlformats.org/officeDocument/2006/relationships/image" Target="../media/image45.svg"/><Relationship Id="rId4" Type="http://schemas.openxmlformats.org/officeDocument/2006/relationships/image" Target="../media/image4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4.svg"/><Relationship Id="rId4" Type="http://schemas.openxmlformats.org/officeDocument/2006/relationships/image" Target="../media/image8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image" Target="../media/image89.png"/><Relationship Id="rId3" Type="http://schemas.openxmlformats.org/officeDocument/2006/relationships/image" Target="../media/image83.png"/><Relationship Id="rId7" Type="http://schemas.openxmlformats.org/officeDocument/2006/relationships/image" Target="../media/image85.png"/><Relationship Id="rId12" Type="http://schemas.openxmlformats.org/officeDocument/2006/relationships/slide" Target="slide8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10.xml"/><Relationship Id="rId11" Type="http://schemas.openxmlformats.org/officeDocument/2006/relationships/image" Target="../media/image88.png"/><Relationship Id="rId5" Type="http://schemas.openxmlformats.org/officeDocument/2006/relationships/image" Target="../media/image46.png"/><Relationship Id="rId15" Type="http://schemas.openxmlformats.org/officeDocument/2006/relationships/image" Target="../media/image91.png"/><Relationship Id="rId10" Type="http://schemas.openxmlformats.org/officeDocument/2006/relationships/slide" Target="slide32.xml"/><Relationship Id="rId4" Type="http://schemas.openxmlformats.org/officeDocument/2006/relationships/image" Target="../media/image84.svg"/><Relationship Id="rId9" Type="http://schemas.openxmlformats.org/officeDocument/2006/relationships/image" Target="../media/image87.png"/><Relationship Id="rId14" Type="http://schemas.openxmlformats.org/officeDocument/2006/relationships/image" Target="../media/image9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4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9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57.xml"/><Relationship Id="rId4" Type="http://schemas.openxmlformats.org/officeDocument/2006/relationships/image" Target="../media/image98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04.png"/><Relationship Id="rId4" Type="http://schemas.openxmlformats.org/officeDocument/2006/relationships/image" Target="../media/image10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1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6.xml"/><Relationship Id="rId6" Type="http://schemas.openxmlformats.org/officeDocument/2006/relationships/comments" Target="../comments/comment1.xml"/><Relationship Id="rId5" Type="http://schemas.openxmlformats.org/officeDocument/2006/relationships/image" Target="../media/image84.svg"/><Relationship Id="rId4" Type="http://schemas.openxmlformats.org/officeDocument/2006/relationships/image" Target="../media/image83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37.xml"/><Relationship Id="rId13" Type="http://schemas.openxmlformats.org/officeDocument/2006/relationships/image" Target="../media/image113.png"/><Relationship Id="rId18" Type="http://schemas.openxmlformats.org/officeDocument/2006/relationships/slide" Target="slide39.xml"/><Relationship Id="rId3" Type="http://schemas.openxmlformats.org/officeDocument/2006/relationships/image" Target="../media/image83.png"/><Relationship Id="rId7" Type="http://schemas.openxmlformats.org/officeDocument/2006/relationships/image" Target="../media/image110.png"/><Relationship Id="rId12" Type="http://schemas.openxmlformats.org/officeDocument/2006/relationships/slide" Target="slide42.xml"/><Relationship Id="rId17" Type="http://schemas.openxmlformats.org/officeDocument/2006/relationships/image" Target="../media/image115.png"/><Relationship Id="rId2" Type="http://schemas.openxmlformats.org/officeDocument/2006/relationships/notesSlide" Target="../notesSlides/notesSlide11.xml"/><Relationship Id="rId16" Type="http://schemas.openxmlformats.org/officeDocument/2006/relationships/slide" Target="slide41.xml"/><Relationship Id="rId1" Type="http://schemas.openxmlformats.org/officeDocument/2006/relationships/slideLayout" Target="../slideLayouts/slideLayout46.xml"/><Relationship Id="rId6" Type="http://schemas.openxmlformats.org/officeDocument/2006/relationships/slide" Target="slide38.xml"/><Relationship Id="rId11" Type="http://schemas.openxmlformats.org/officeDocument/2006/relationships/image" Target="../media/image112.png"/><Relationship Id="rId5" Type="http://schemas.openxmlformats.org/officeDocument/2006/relationships/image" Target="../media/image46.png"/><Relationship Id="rId15" Type="http://schemas.openxmlformats.org/officeDocument/2006/relationships/image" Target="../media/image114.png"/><Relationship Id="rId10" Type="http://schemas.openxmlformats.org/officeDocument/2006/relationships/slide" Target="slide36.xml"/><Relationship Id="rId19" Type="http://schemas.openxmlformats.org/officeDocument/2006/relationships/image" Target="../media/image116.png"/><Relationship Id="rId4" Type="http://schemas.openxmlformats.org/officeDocument/2006/relationships/image" Target="../media/image84.svg"/><Relationship Id="rId9" Type="http://schemas.openxmlformats.org/officeDocument/2006/relationships/image" Target="../media/image111.png"/><Relationship Id="rId14" Type="http://schemas.openxmlformats.org/officeDocument/2006/relationships/slide" Target="slide4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4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4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png"/><Relationship Id="rId7" Type="http://schemas.openxmlformats.org/officeDocument/2006/relationships/image" Target="../media/image118.png"/><Relationship Id="rId2" Type="http://schemas.openxmlformats.org/officeDocument/2006/relationships/slide" Target="slide4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17.png"/><Relationship Id="rId5" Type="http://schemas.openxmlformats.org/officeDocument/2006/relationships/image" Target="../media/image110.png"/><Relationship Id="rId4" Type="http://schemas.openxmlformats.org/officeDocument/2006/relationships/image" Target="../media/image113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20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image" Target="../media/image46.png"/><Relationship Id="rId7" Type="http://schemas.openxmlformats.org/officeDocument/2006/relationships/image" Target="../media/image51.svg"/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50.png"/><Relationship Id="rId11" Type="http://schemas.openxmlformats.org/officeDocument/2006/relationships/image" Target="../media/image55.svg"/><Relationship Id="rId5" Type="http://schemas.openxmlformats.org/officeDocument/2006/relationships/image" Target="../media/image49.svg"/><Relationship Id="rId10" Type="http://schemas.openxmlformats.org/officeDocument/2006/relationships/image" Target="../media/image54.png"/><Relationship Id="rId4" Type="http://schemas.openxmlformats.org/officeDocument/2006/relationships/image" Target="../media/image48.png"/><Relationship Id="rId9" Type="http://schemas.openxmlformats.org/officeDocument/2006/relationships/image" Target="../media/image53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22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5.xml"/><Relationship Id="rId4" Type="http://schemas.openxmlformats.org/officeDocument/2006/relationships/chart" Target="../charts/chart1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3" Type="http://schemas.openxmlformats.org/officeDocument/2006/relationships/image" Target="../media/image82.png"/><Relationship Id="rId7" Type="http://schemas.openxmlformats.org/officeDocument/2006/relationships/slide" Target="slide14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3.xml"/><Relationship Id="rId6" Type="http://schemas.openxmlformats.org/officeDocument/2006/relationships/slide" Target="slide45.xml"/><Relationship Id="rId5" Type="http://schemas.openxmlformats.org/officeDocument/2006/relationships/slide" Target="slide5.xml"/><Relationship Id="rId4" Type="http://schemas.openxmlformats.org/officeDocument/2006/relationships/slide" Target="slide4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24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hyperlink" Target="http://www.microportacademycrm.com/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126.png"/><Relationship Id="rId4" Type="http://schemas.openxmlformats.org/officeDocument/2006/relationships/image" Target="../media/image125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jpeg"/><Relationship Id="rId13" Type="http://schemas.openxmlformats.org/officeDocument/2006/relationships/image" Target="../media/image70.jpeg"/><Relationship Id="rId3" Type="http://schemas.openxmlformats.org/officeDocument/2006/relationships/image" Target="../media/image46.png"/><Relationship Id="rId7" Type="http://schemas.openxmlformats.org/officeDocument/2006/relationships/image" Target="../media/image64.jpeg"/><Relationship Id="rId12" Type="http://schemas.openxmlformats.org/officeDocument/2006/relationships/image" Target="../media/image69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63.png"/><Relationship Id="rId11" Type="http://schemas.openxmlformats.org/officeDocument/2006/relationships/image" Target="../media/image68.png"/><Relationship Id="rId5" Type="http://schemas.openxmlformats.org/officeDocument/2006/relationships/image" Target="../media/image62.jpeg"/><Relationship Id="rId15" Type="http://schemas.openxmlformats.org/officeDocument/2006/relationships/image" Target="../media/image72.png"/><Relationship Id="rId10" Type="http://schemas.openxmlformats.org/officeDocument/2006/relationships/image" Target="../media/image67.jpeg"/><Relationship Id="rId4" Type="http://schemas.openxmlformats.org/officeDocument/2006/relationships/image" Target="../media/image61.jpeg"/><Relationship Id="rId9" Type="http://schemas.openxmlformats.org/officeDocument/2006/relationships/image" Target="../media/image66.png"/><Relationship Id="rId14" Type="http://schemas.openxmlformats.org/officeDocument/2006/relationships/image" Target="../media/image71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43.xml"/><Relationship Id="rId13" Type="http://schemas.openxmlformats.org/officeDocument/2006/relationships/image" Target="../media/image81.svg"/><Relationship Id="rId3" Type="http://schemas.openxmlformats.org/officeDocument/2006/relationships/image" Target="../media/image73.jpg"/><Relationship Id="rId7" Type="http://schemas.openxmlformats.org/officeDocument/2006/relationships/image" Target="../media/image77.svg"/><Relationship Id="rId12" Type="http://schemas.openxmlformats.org/officeDocument/2006/relationships/image" Target="../media/image80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82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76.png"/><Relationship Id="rId11" Type="http://schemas.openxmlformats.org/officeDocument/2006/relationships/image" Target="../media/image79.svg"/><Relationship Id="rId5" Type="http://schemas.openxmlformats.org/officeDocument/2006/relationships/image" Target="../media/image75.svg"/><Relationship Id="rId15" Type="http://schemas.openxmlformats.org/officeDocument/2006/relationships/slide" Target="slide34.xml"/><Relationship Id="rId10" Type="http://schemas.openxmlformats.org/officeDocument/2006/relationships/image" Target="../media/image78.png"/><Relationship Id="rId4" Type="http://schemas.openxmlformats.org/officeDocument/2006/relationships/image" Target="../media/image74.png"/><Relationship Id="rId9" Type="http://schemas.openxmlformats.org/officeDocument/2006/relationships/slide" Target="slide22.xml"/><Relationship Id="rId14" Type="http://schemas.openxmlformats.org/officeDocument/2006/relationships/slide" Target="slide29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43.xml"/><Relationship Id="rId13" Type="http://schemas.openxmlformats.org/officeDocument/2006/relationships/image" Target="../media/image81.svg"/><Relationship Id="rId3" Type="http://schemas.openxmlformats.org/officeDocument/2006/relationships/image" Target="../media/image73.jpg"/><Relationship Id="rId7" Type="http://schemas.openxmlformats.org/officeDocument/2006/relationships/image" Target="../media/image77.svg"/><Relationship Id="rId12" Type="http://schemas.openxmlformats.org/officeDocument/2006/relationships/image" Target="../media/image80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82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76.png"/><Relationship Id="rId11" Type="http://schemas.openxmlformats.org/officeDocument/2006/relationships/image" Target="../media/image79.svg"/><Relationship Id="rId5" Type="http://schemas.openxmlformats.org/officeDocument/2006/relationships/image" Target="../media/image75.svg"/><Relationship Id="rId15" Type="http://schemas.openxmlformats.org/officeDocument/2006/relationships/slide" Target="slide34.xml"/><Relationship Id="rId10" Type="http://schemas.openxmlformats.org/officeDocument/2006/relationships/image" Target="../media/image78.png"/><Relationship Id="rId4" Type="http://schemas.openxmlformats.org/officeDocument/2006/relationships/image" Target="../media/image74.png"/><Relationship Id="rId9" Type="http://schemas.openxmlformats.org/officeDocument/2006/relationships/slide" Target="slide22.xml"/><Relationship Id="rId14" Type="http://schemas.openxmlformats.org/officeDocument/2006/relationships/slide" Target="slide29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Image 23" descr="Une image contenant personne, homme, aîné&#10;&#10;Description générée automatiquement">
            <a:extLst>
              <a:ext uri="{FF2B5EF4-FFF2-40B4-BE49-F238E27FC236}">
                <a16:creationId xmlns:a16="http://schemas.microsoft.com/office/drawing/2014/main" id="{6F69B2FF-C04A-4263-B198-B09998DFC73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3" name="Rectangle 5886">
            <a:extLst>
              <a:ext uri="{FF2B5EF4-FFF2-40B4-BE49-F238E27FC236}">
                <a16:creationId xmlns:a16="http://schemas.microsoft.com/office/drawing/2014/main" id="{DB1F1B6B-A952-4A41-8AF0-B8F07A68A14A}"/>
              </a:ext>
            </a:extLst>
          </p:cNvPr>
          <p:cNvSpPr/>
          <p:nvPr/>
        </p:nvSpPr>
        <p:spPr>
          <a:xfrm>
            <a:off x="1642986" y="-1"/>
            <a:ext cx="5199286" cy="5209584"/>
          </a:xfrm>
          <a:custGeom>
            <a:avLst/>
            <a:gdLst>
              <a:gd name="connsiteX0" fmla="*/ 0 w 4680155"/>
              <a:gd name="connsiteY0" fmla="*/ 0 h 2664542"/>
              <a:gd name="connsiteX1" fmla="*/ 4680155 w 4680155"/>
              <a:gd name="connsiteY1" fmla="*/ 0 h 2664542"/>
              <a:gd name="connsiteX2" fmla="*/ 4680155 w 4680155"/>
              <a:gd name="connsiteY2" fmla="*/ 2664542 h 2664542"/>
              <a:gd name="connsiteX3" fmla="*/ 0 w 4680155"/>
              <a:gd name="connsiteY3" fmla="*/ 2664542 h 2664542"/>
              <a:gd name="connsiteX4" fmla="*/ 0 w 4680155"/>
              <a:gd name="connsiteY4" fmla="*/ 0 h 2664542"/>
              <a:gd name="connsiteX0" fmla="*/ 0 w 4680155"/>
              <a:gd name="connsiteY0" fmla="*/ 0 h 2664542"/>
              <a:gd name="connsiteX1" fmla="*/ 4680155 w 4680155"/>
              <a:gd name="connsiteY1" fmla="*/ 0 h 2664542"/>
              <a:gd name="connsiteX2" fmla="*/ 0 w 4680155"/>
              <a:gd name="connsiteY2" fmla="*/ 2664542 h 2664542"/>
              <a:gd name="connsiteX3" fmla="*/ 0 w 4680155"/>
              <a:gd name="connsiteY3" fmla="*/ 0 h 2664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80155" h="2664542">
                <a:moveTo>
                  <a:pt x="0" y="0"/>
                </a:moveTo>
                <a:lnTo>
                  <a:pt x="4680155" y="0"/>
                </a:lnTo>
                <a:lnTo>
                  <a:pt x="0" y="2664542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863BFC39-507E-41FA-97DF-2B269BCFDBE4}"/>
              </a:ext>
            </a:extLst>
          </p:cNvPr>
          <p:cNvSpPr/>
          <p:nvPr/>
        </p:nvSpPr>
        <p:spPr>
          <a:xfrm>
            <a:off x="0" y="1"/>
            <a:ext cx="9607604" cy="6858003"/>
          </a:xfrm>
          <a:custGeom>
            <a:avLst/>
            <a:gdLst>
              <a:gd name="connsiteX0" fmla="*/ 0 w 9607604"/>
              <a:gd name="connsiteY0" fmla="*/ 0 h 6858003"/>
              <a:gd name="connsiteX1" fmla="*/ 2715081 w 9607604"/>
              <a:gd name="connsiteY1" fmla="*/ 0 h 6858003"/>
              <a:gd name="connsiteX2" fmla="*/ 9607604 w 9607604"/>
              <a:gd name="connsiteY2" fmla="*/ 6858003 h 6858003"/>
              <a:gd name="connsiteX3" fmla="*/ 0 w 9607604"/>
              <a:gd name="connsiteY3" fmla="*/ 6858003 h 6858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07604" h="6858003">
                <a:moveTo>
                  <a:pt x="0" y="0"/>
                </a:moveTo>
                <a:lnTo>
                  <a:pt x="2715081" y="0"/>
                </a:lnTo>
                <a:lnTo>
                  <a:pt x="9607604" y="6858003"/>
                </a:lnTo>
                <a:lnTo>
                  <a:pt x="0" y="68580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14" name="Groupe 13">
            <a:extLst>
              <a:ext uri="{FF2B5EF4-FFF2-40B4-BE49-F238E27FC236}">
                <a16:creationId xmlns:a16="http://schemas.microsoft.com/office/drawing/2014/main" id="{1E135C08-0DB0-4384-A63E-F7E848821E9F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0C9D66-61E5-4563-85FA-3CF62E7FCE2E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36B9215B-01D6-4C20-92D2-CB7BFF53475A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066354D2-3335-4257-BB7C-B35801761E82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DAD9233-3DF8-4EBC-9973-D89D35220A2B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4DAAD33D-0588-4FCC-8E9B-8D7A6FE58FEC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20" name="ZoneTexte 19">
            <a:extLst>
              <a:ext uri="{FF2B5EF4-FFF2-40B4-BE49-F238E27FC236}">
                <a16:creationId xmlns:a16="http://schemas.microsoft.com/office/drawing/2014/main" id="{3B5FC0EA-5006-4271-B07A-447BF613F76C}"/>
              </a:ext>
            </a:extLst>
          </p:cNvPr>
          <p:cNvSpPr txBox="1"/>
          <p:nvPr/>
        </p:nvSpPr>
        <p:spPr>
          <a:xfrm>
            <a:off x="541393" y="2658355"/>
            <a:ext cx="4476529" cy="2415464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CONNECTING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EVERYONE FOR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HEALTHIER HEARTS</a:t>
            </a:r>
          </a:p>
        </p:txBody>
      </p:sp>
      <p:pic>
        <p:nvPicPr>
          <p:cNvPr id="26" name="Image 25" descr="Une image contenant personne, homme, aîné&#10;&#10;Description générée automatiquement">
            <a:extLst>
              <a:ext uri="{FF2B5EF4-FFF2-40B4-BE49-F238E27FC236}">
                <a16:creationId xmlns:a16="http://schemas.microsoft.com/office/drawing/2014/main" id="{FA7BFFFA-5F88-43FB-B7B4-3DDDCB6AED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54400" y="0"/>
            <a:ext cx="8737600" cy="6858000"/>
          </a:xfrm>
          <a:prstGeom prst="rect">
            <a:avLst/>
          </a:prstGeom>
        </p:spPr>
      </p:pic>
      <p:pic>
        <p:nvPicPr>
          <p:cNvPr id="36" name="Graphique 35">
            <a:extLst>
              <a:ext uri="{FF2B5EF4-FFF2-40B4-BE49-F238E27FC236}">
                <a16:creationId xmlns:a16="http://schemas.microsoft.com/office/drawing/2014/main" id="{8A6EC148-CD16-4AA1-A25B-CA54E62C9C0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8900000">
            <a:off x="4589110" y="1856525"/>
            <a:ext cx="404842" cy="404842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72BE49C8-EC43-4CE6-BB08-576992B130A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sp>
        <p:nvSpPr>
          <p:cNvPr id="2" name="ZoneTexte 1"/>
          <p:cNvSpPr txBox="1"/>
          <p:nvPr/>
        </p:nvSpPr>
        <p:spPr>
          <a:xfrm>
            <a:off x="541393" y="2192903"/>
            <a:ext cx="3903092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MicroPort® CRM</a:t>
            </a:r>
          </a:p>
        </p:txBody>
      </p:sp>
    </p:spTree>
    <p:extLst>
      <p:ext uri="{BB962C8B-B14F-4D97-AF65-F5344CB8AC3E}">
        <p14:creationId xmlns:p14="http://schemas.microsoft.com/office/powerpoint/2010/main" val="30349036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4000" fill="hold"/>
                                        <p:tgtEl>
                                          <p:spTgt spid="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9" presetClass="entr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-4.79167E-6 2.59259E-6 L -4.79167E-6 0.06227 " pathEditMode="relative" rAng="0" ptsTypes="AA">
                                      <p:cBhvr>
                                        <p:cTn id="29" dur="10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102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450"/>
                                  </p:stCondLst>
                                  <p:childTnLst>
                                    <p:animMotion origin="layout" path="M 2.91667E-6 -4.81481E-6 L 2.91667E-6 0.06227 " pathEditMode="relative" rAng="0" ptsTypes="AA">
                                      <p:cBhvr>
                                        <p:cTn id="34" dur="1000" spd="-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10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1" grpId="0" animBg="1"/>
      <p:bldP spid="20" grpId="0"/>
      <p:bldP spid="20" grpId="1"/>
      <p:bldP spid="2" grpId="0"/>
      <p:bldP spid="2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e 10">
            <a:extLst>
              <a:ext uri="{FF2B5EF4-FFF2-40B4-BE49-F238E27FC236}">
                <a16:creationId xmlns:a16="http://schemas.microsoft.com/office/drawing/2014/main" id="{AC082C6B-9656-44BA-914D-05C5DEBF195D}"/>
              </a:ext>
            </a:extLst>
          </p:cNvPr>
          <p:cNvGrpSpPr/>
          <p:nvPr/>
        </p:nvGrpSpPr>
        <p:grpSpPr>
          <a:xfrm>
            <a:off x="-2320" y="0"/>
            <a:ext cx="12194320" cy="6858001"/>
            <a:chOff x="0" y="0"/>
            <a:chExt cx="12194320" cy="6858001"/>
          </a:xfrm>
        </p:grpSpPr>
        <p:grpSp>
          <p:nvGrpSpPr>
            <p:cNvPr id="12" name="Groupe 11">
              <a:extLst>
                <a:ext uri="{FF2B5EF4-FFF2-40B4-BE49-F238E27FC236}">
                  <a16:creationId xmlns:a16="http://schemas.microsoft.com/office/drawing/2014/main" id="{01FBCB65-2BCE-4DDD-A093-D85F967B8A63}"/>
                </a:ext>
              </a:extLst>
            </p:cNvPr>
            <p:cNvGrpSpPr/>
            <p:nvPr/>
          </p:nvGrpSpPr>
          <p:grpSpPr>
            <a:xfrm>
              <a:off x="0" y="0"/>
              <a:ext cx="6096000" cy="6858001"/>
              <a:chOff x="0" y="0"/>
              <a:chExt cx="6096000" cy="6858001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BCEB0A3-502E-4A02-9FAC-82EE0AF3A11D}"/>
                  </a:ext>
                </a:extLst>
              </p:cNvPr>
              <p:cNvSpPr/>
              <p:nvPr/>
            </p:nvSpPr>
            <p:spPr>
              <a:xfrm>
                <a:off x="0" y="1"/>
                <a:ext cx="6096000" cy="6858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17" name="Forme libre : forme 16">
                <a:extLst>
                  <a:ext uri="{FF2B5EF4-FFF2-40B4-BE49-F238E27FC236}">
                    <a16:creationId xmlns:a16="http://schemas.microsoft.com/office/drawing/2014/main" id="{FE3D833A-6A92-4E4D-A032-0EBCAE606EF7}"/>
                  </a:ext>
                </a:extLst>
              </p:cNvPr>
              <p:cNvSpPr/>
              <p:nvPr/>
            </p:nvSpPr>
            <p:spPr>
              <a:xfrm rot="10800000">
                <a:off x="9941" y="0"/>
                <a:ext cx="6072743" cy="4613559"/>
              </a:xfrm>
              <a:custGeom>
                <a:avLst/>
                <a:gdLst>
                  <a:gd name="connsiteX0" fmla="*/ 5184973 w 5235586"/>
                  <a:gd name="connsiteY0" fmla="*/ 3876333 h 3977558"/>
                  <a:gd name="connsiteX1" fmla="*/ 5232776 w 5235586"/>
                  <a:gd name="connsiteY1" fmla="*/ 3924132 h 3977558"/>
                  <a:gd name="connsiteX2" fmla="*/ 5235586 w 5235586"/>
                  <a:gd name="connsiteY2" fmla="*/ 3926946 h 3977558"/>
                  <a:gd name="connsiteX3" fmla="*/ 5232776 w 5235586"/>
                  <a:gd name="connsiteY3" fmla="*/ 3929756 h 3977558"/>
                  <a:gd name="connsiteX4" fmla="*/ 5187787 w 5235586"/>
                  <a:gd name="connsiteY4" fmla="*/ 3974748 h 3977558"/>
                  <a:gd name="connsiteX5" fmla="*/ 5184973 w 5235586"/>
                  <a:gd name="connsiteY5" fmla="*/ 3977558 h 3977558"/>
                  <a:gd name="connsiteX6" fmla="*/ 5182163 w 5235586"/>
                  <a:gd name="connsiteY6" fmla="*/ 3974748 h 3977558"/>
                  <a:gd name="connsiteX7" fmla="*/ 5137174 w 5235586"/>
                  <a:gd name="connsiteY7" fmla="*/ 3929756 h 3977558"/>
                  <a:gd name="connsiteX8" fmla="*/ 5134361 w 5235586"/>
                  <a:gd name="connsiteY8" fmla="*/ 3926946 h 3977558"/>
                  <a:gd name="connsiteX9" fmla="*/ 5137174 w 5235586"/>
                  <a:gd name="connsiteY9" fmla="*/ 3924132 h 3977558"/>
                  <a:gd name="connsiteX10" fmla="*/ 5184973 w 5235586"/>
                  <a:gd name="connsiteY10" fmla="*/ 3876333 h 3977558"/>
                  <a:gd name="connsiteX11" fmla="*/ 5030325 w 5235586"/>
                  <a:gd name="connsiteY11" fmla="*/ 3876333 h 3977558"/>
                  <a:gd name="connsiteX12" fmla="*/ 5078128 w 5235586"/>
                  <a:gd name="connsiteY12" fmla="*/ 3924132 h 3977558"/>
                  <a:gd name="connsiteX13" fmla="*/ 5080938 w 5235586"/>
                  <a:gd name="connsiteY13" fmla="*/ 3926946 h 3977558"/>
                  <a:gd name="connsiteX14" fmla="*/ 5078128 w 5235586"/>
                  <a:gd name="connsiteY14" fmla="*/ 3929756 h 3977558"/>
                  <a:gd name="connsiteX15" fmla="*/ 5033136 w 5235586"/>
                  <a:gd name="connsiteY15" fmla="*/ 3974748 h 3977558"/>
                  <a:gd name="connsiteX16" fmla="*/ 5030325 w 5235586"/>
                  <a:gd name="connsiteY16" fmla="*/ 3977558 h 3977558"/>
                  <a:gd name="connsiteX17" fmla="*/ 5027512 w 5235586"/>
                  <a:gd name="connsiteY17" fmla="*/ 3974748 h 3977558"/>
                  <a:gd name="connsiteX18" fmla="*/ 4982523 w 5235586"/>
                  <a:gd name="connsiteY18" fmla="*/ 3929756 h 3977558"/>
                  <a:gd name="connsiteX19" fmla="*/ 4979713 w 5235586"/>
                  <a:gd name="connsiteY19" fmla="*/ 3926946 h 3977558"/>
                  <a:gd name="connsiteX20" fmla="*/ 4982523 w 5235586"/>
                  <a:gd name="connsiteY20" fmla="*/ 3924132 h 3977558"/>
                  <a:gd name="connsiteX21" fmla="*/ 5030325 w 5235586"/>
                  <a:gd name="connsiteY21" fmla="*/ 3876333 h 3977558"/>
                  <a:gd name="connsiteX22" fmla="*/ 4872861 w 5235586"/>
                  <a:gd name="connsiteY22" fmla="*/ 3876333 h 3977558"/>
                  <a:gd name="connsiteX23" fmla="*/ 4920664 w 5235586"/>
                  <a:gd name="connsiteY23" fmla="*/ 3924132 h 3977558"/>
                  <a:gd name="connsiteX24" fmla="*/ 4923474 w 5235586"/>
                  <a:gd name="connsiteY24" fmla="*/ 3926946 h 3977558"/>
                  <a:gd name="connsiteX25" fmla="*/ 4920664 w 5235586"/>
                  <a:gd name="connsiteY25" fmla="*/ 3929756 h 3977558"/>
                  <a:gd name="connsiteX26" fmla="*/ 4875675 w 5235586"/>
                  <a:gd name="connsiteY26" fmla="*/ 3974748 h 3977558"/>
                  <a:gd name="connsiteX27" fmla="*/ 4872861 w 5235586"/>
                  <a:gd name="connsiteY27" fmla="*/ 3977558 h 3977558"/>
                  <a:gd name="connsiteX28" fmla="*/ 4870048 w 5235586"/>
                  <a:gd name="connsiteY28" fmla="*/ 3974748 h 3977558"/>
                  <a:gd name="connsiteX29" fmla="*/ 4825062 w 5235586"/>
                  <a:gd name="connsiteY29" fmla="*/ 3929756 h 3977558"/>
                  <a:gd name="connsiteX30" fmla="*/ 4822249 w 5235586"/>
                  <a:gd name="connsiteY30" fmla="*/ 3926946 h 3977558"/>
                  <a:gd name="connsiteX31" fmla="*/ 4825062 w 5235586"/>
                  <a:gd name="connsiteY31" fmla="*/ 3924132 h 3977558"/>
                  <a:gd name="connsiteX32" fmla="*/ 4872861 w 5235586"/>
                  <a:gd name="connsiteY32" fmla="*/ 3876333 h 3977558"/>
                  <a:gd name="connsiteX33" fmla="*/ 4718213 w 5235586"/>
                  <a:gd name="connsiteY33" fmla="*/ 3876333 h 3977558"/>
                  <a:gd name="connsiteX34" fmla="*/ 4766016 w 5235586"/>
                  <a:gd name="connsiteY34" fmla="*/ 3924132 h 3977558"/>
                  <a:gd name="connsiteX35" fmla="*/ 4768826 w 5235586"/>
                  <a:gd name="connsiteY35" fmla="*/ 3926946 h 3977558"/>
                  <a:gd name="connsiteX36" fmla="*/ 4766016 w 5235586"/>
                  <a:gd name="connsiteY36" fmla="*/ 3929756 h 3977558"/>
                  <a:gd name="connsiteX37" fmla="*/ 4721027 w 5235586"/>
                  <a:gd name="connsiteY37" fmla="*/ 3974748 h 3977558"/>
                  <a:gd name="connsiteX38" fmla="*/ 4718213 w 5235586"/>
                  <a:gd name="connsiteY38" fmla="*/ 3977558 h 3977558"/>
                  <a:gd name="connsiteX39" fmla="*/ 4715400 w 5235586"/>
                  <a:gd name="connsiteY39" fmla="*/ 3974748 h 3977558"/>
                  <a:gd name="connsiteX40" fmla="*/ 4670414 w 5235586"/>
                  <a:gd name="connsiteY40" fmla="*/ 3929756 h 3977558"/>
                  <a:gd name="connsiteX41" fmla="*/ 4667601 w 5235586"/>
                  <a:gd name="connsiteY41" fmla="*/ 3926946 h 3977558"/>
                  <a:gd name="connsiteX42" fmla="*/ 4670414 w 5235586"/>
                  <a:gd name="connsiteY42" fmla="*/ 3924132 h 3977558"/>
                  <a:gd name="connsiteX43" fmla="*/ 4718213 w 5235586"/>
                  <a:gd name="connsiteY43" fmla="*/ 3876333 h 3977558"/>
                  <a:gd name="connsiteX44" fmla="*/ 4563563 w 5235586"/>
                  <a:gd name="connsiteY44" fmla="*/ 3876333 h 3977558"/>
                  <a:gd name="connsiteX45" fmla="*/ 4611365 w 5235586"/>
                  <a:gd name="connsiteY45" fmla="*/ 3924132 h 3977558"/>
                  <a:gd name="connsiteX46" fmla="*/ 4614175 w 5235586"/>
                  <a:gd name="connsiteY46" fmla="*/ 3926946 h 3977558"/>
                  <a:gd name="connsiteX47" fmla="*/ 4611365 w 5235586"/>
                  <a:gd name="connsiteY47" fmla="*/ 3929756 h 3977558"/>
                  <a:gd name="connsiteX48" fmla="*/ 4566376 w 5235586"/>
                  <a:gd name="connsiteY48" fmla="*/ 3974748 h 3977558"/>
                  <a:gd name="connsiteX49" fmla="*/ 4563563 w 5235586"/>
                  <a:gd name="connsiteY49" fmla="*/ 3977558 h 3977558"/>
                  <a:gd name="connsiteX50" fmla="*/ 4560749 w 5235586"/>
                  <a:gd name="connsiteY50" fmla="*/ 3974748 h 3977558"/>
                  <a:gd name="connsiteX51" fmla="*/ 4515763 w 5235586"/>
                  <a:gd name="connsiteY51" fmla="*/ 3929756 h 3977558"/>
                  <a:gd name="connsiteX52" fmla="*/ 4512950 w 5235586"/>
                  <a:gd name="connsiteY52" fmla="*/ 3926946 h 3977558"/>
                  <a:gd name="connsiteX53" fmla="*/ 4515763 w 5235586"/>
                  <a:gd name="connsiteY53" fmla="*/ 3924132 h 3977558"/>
                  <a:gd name="connsiteX54" fmla="*/ 4563563 w 5235586"/>
                  <a:gd name="connsiteY54" fmla="*/ 3876333 h 3977558"/>
                  <a:gd name="connsiteX55" fmla="*/ 4406104 w 5235586"/>
                  <a:gd name="connsiteY55" fmla="*/ 3876333 h 3977558"/>
                  <a:gd name="connsiteX56" fmla="*/ 4453907 w 5235586"/>
                  <a:gd name="connsiteY56" fmla="*/ 3924132 h 3977558"/>
                  <a:gd name="connsiteX57" fmla="*/ 4456717 w 5235586"/>
                  <a:gd name="connsiteY57" fmla="*/ 3926946 h 3977558"/>
                  <a:gd name="connsiteX58" fmla="*/ 4453907 w 5235586"/>
                  <a:gd name="connsiteY58" fmla="*/ 3929756 h 3977558"/>
                  <a:gd name="connsiteX59" fmla="*/ 4408915 w 5235586"/>
                  <a:gd name="connsiteY59" fmla="*/ 3974748 h 3977558"/>
                  <a:gd name="connsiteX60" fmla="*/ 4406104 w 5235586"/>
                  <a:gd name="connsiteY60" fmla="*/ 3977558 h 3977558"/>
                  <a:gd name="connsiteX61" fmla="*/ 4403291 w 5235586"/>
                  <a:gd name="connsiteY61" fmla="*/ 3974748 h 3977558"/>
                  <a:gd name="connsiteX62" fmla="*/ 4358302 w 5235586"/>
                  <a:gd name="connsiteY62" fmla="*/ 3929756 h 3977558"/>
                  <a:gd name="connsiteX63" fmla="*/ 4355492 w 5235586"/>
                  <a:gd name="connsiteY63" fmla="*/ 3926946 h 3977558"/>
                  <a:gd name="connsiteX64" fmla="*/ 4358302 w 5235586"/>
                  <a:gd name="connsiteY64" fmla="*/ 3924132 h 3977558"/>
                  <a:gd name="connsiteX65" fmla="*/ 4406104 w 5235586"/>
                  <a:gd name="connsiteY65" fmla="*/ 3876333 h 3977558"/>
                  <a:gd name="connsiteX66" fmla="*/ 4251453 w 5235586"/>
                  <a:gd name="connsiteY66" fmla="*/ 3876333 h 3977558"/>
                  <a:gd name="connsiteX67" fmla="*/ 4299256 w 5235586"/>
                  <a:gd name="connsiteY67" fmla="*/ 3924132 h 3977558"/>
                  <a:gd name="connsiteX68" fmla="*/ 4302066 w 5235586"/>
                  <a:gd name="connsiteY68" fmla="*/ 3926946 h 3977558"/>
                  <a:gd name="connsiteX69" fmla="*/ 4299256 w 5235586"/>
                  <a:gd name="connsiteY69" fmla="*/ 3929756 h 3977558"/>
                  <a:gd name="connsiteX70" fmla="*/ 4254264 w 5235586"/>
                  <a:gd name="connsiteY70" fmla="*/ 3974748 h 3977558"/>
                  <a:gd name="connsiteX71" fmla="*/ 4251453 w 5235586"/>
                  <a:gd name="connsiteY71" fmla="*/ 3977558 h 3977558"/>
                  <a:gd name="connsiteX72" fmla="*/ 4248640 w 5235586"/>
                  <a:gd name="connsiteY72" fmla="*/ 3974748 h 3977558"/>
                  <a:gd name="connsiteX73" fmla="*/ 4203651 w 5235586"/>
                  <a:gd name="connsiteY73" fmla="*/ 3929756 h 3977558"/>
                  <a:gd name="connsiteX74" fmla="*/ 4200841 w 5235586"/>
                  <a:gd name="connsiteY74" fmla="*/ 3926946 h 3977558"/>
                  <a:gd name="connsiteX75" fmla="*/ 4203651 w 5235586"/>
                  <a:gd name="connsiteY75" fmla="*/ 3924132 h 3977558"/>
                  <a:gd name="connsiteX76" fmla="*/ 4251453 w 5235586"/>
                  <a:gd name="connsiteY76" fmla="*/ 3876333 h 3977558"/>
                  <a:gd name="connsiteX77" fmla="*/ 4096805 w 5235586"/>
                  <a:gd name="connsiteY77" fmla="*/ 3876333 h 3977558"/>
                  <a:gd name="connsiteX78" fmla="*/ 4144608 w 5235586"/>
                  <a:gd name="connsiteY78" fmla="*/ 3924132 h 3977558"/>
                  <a:gd name="connsiteX79" fmla="*/ 4147418 w 5235586"/>
                  <a:gd name="connsiteY79" fmla="*/ 3926946 h 3977558"/>
                  <a:gd name="connsiteX80" fmla="*/ 4144608 w 5235586"/>
                  <a:gd name="connsiteY80" fmla="*/ 3929756 h 3977558"/>
                  <a:gd name="connsiteX81" fmla="*/ 4099616 w 5235586"/>
                  <a:gd name="connsiteY81" fmla="*/ 3974748 h 3977558"/>
                  <a:gd name="connsiteX82" fmla="*/ 4096805 w 5235586"/>
                  <a:gd name="connsiteY82" fmla="*/ 3977558 h 3977558"/>
                  <a:gd name="connsiteX83" fmla="*/ 4093992 w 5235586"/>
                  <a:gd name="connsiteY83" fmla="*/ 3974748 h 3977558"/>
                  <a:gd name="connsiteX84" fmla="*/ 4049003 w 5235586"/>
                  <a:gd name="connsiteY84" fmla="*/ 3929756 h 3977558"/>
                  <a:gd name="connsiteX85" fmla="*/ 4046193 w 5235586"/>
                  <a:gd name="connsiteY85" fmla="*/ 3926946 h 3977558"/>
                  <a:gd name="connsiteX86" fmla="*/ 4049003 w 5235586"/>
                  <a:gd name="connsiteY86" fmla="*/ 3924132 h 3977558"/>
                  <a:gd name="connsiteX87" fmla="*/ 4096805 w 5235586"/>
                  <a:gd name="connsiteY87" fmla="*/ 3876333 h 3977558"/>
                  <a:gd name="connsiteX88" fmla="*/ 3939345 w 5235586"/>
                  <a:gd name="connsiteY88" fmla="*/ 3876333 h 3977558"/>
                  <a:gd name="connsiteX89" fmla="*/ 3987147 w 5235586"/>
                  <a:gd name="connsiteY89" fmla="*/ 3924132 h 3977558"/>
                  <a:gd name="connsiteX90" fmla="*/ 3989957 w 5235586"/>
                  <a:gd name="connsiteY90" fmla="*/ 3926946 h 3977558"/>
                  <a:gd name="connsiteX91" fmla="*/ 3987147 w 5235586"/>
                  <a:gd name="connsiteY91" fmla="*/ 3929756 h 3977558"/>
                  <a:gd name="connsiteX92" fmla="*/ 3942155 w 5235586"/>
                  <a:gd name="connsiteY92" fmla="*/ 3974748 h 3977558"/>
                  <a:gd name="connsiteX93" fmla="*/ 3939345 w 5235586"/>
                  <a:gd name="connsiteY93" fmla="*/ 3977558 h 3977558"/>
                  <a:gd name="connsiteX94" fmla="*/ 3936531 w 5235586"/>
                  <a:gd name="connsiteY94" fmla="*/ 3974748 h 3977558"/>
                  <a:gd name="connsiteX95" fmla="*/ 3891545 w 5235586"/>
                  <a:gd name="connsiteY95" fmla="*/ 3929756 h 3977558"/>
                  <a:gd name="connsiteX96" fmla="*/ 3888732 w 5235586"/>
                  <a:gd name="connsiteY96" fmla="*/ 3926946 h 3977558"/>
                  <a:gd name="connsiteX97" fmla="*/ 3891545 w 5235586"/>
                  <a:gd name="connsiteY97" fmla="*/ 3924132 h 3977558"/>
                  <a:gd name="connsiteX98" fmla="*/ 3939345 w 5235586"/>
                  <a:gd name="connsiteY98" fmla="*/ 3876333 h 3977558"/>
                  <a:gd name="connsiteX99" fmla="*/ 3784693 w 5235586"/>
                  <a:gd name="connsiteY99" fmla="*/ 3876333 h 3977558"/>
                  <a:gd name="connsiteX100" fmla="*/ 3832496 w 5235586"/>
                  <a:gd name="connsiteY100" fmla="*/ 3924132 h 3977558"/>
                  <a:gd name="connsiteX101" fmla="*/ 3835306 w 5235586"/>
                  <a:gd name="connsiteY101" fmla="*/ 3926946 h 3977558"/>
                  <a:gd name="connsiteX102" fmla="*/ 3832496 w 5235586"/>
                  <a:gd name="connsiteY102" fmla="*/ 3929756 h 3977558"/>
                  <a:gd name="connsiteX103" fmla="*/ 3787504 w 5235586"/>
                  <a:gd name="connsiteY103" fmla="*/ 3974748 h 3977558"/>
                  <a:gd name="connsiteX104" fmla="*/ 3784693 w 5235586"/>
                  <a:gd name="connsiteY104" fmla="*/ 3977558 h 3977558"/>
                  <a:gd name="connsiteX105" fmla="*/ 3781880 w 5235586"/>
                  <a:gd name="connsiteY105" fmla="*/ 3974748 h 3977558"/>
                  <a:gd name="connsiteX106" fmla="*/ 3736894 w 5235586"/>
                  <a:gd name="connsiteY106" fmla="*/ 3929756 h 3977558"/>
                  <a:gd name="connsiteX107" fmla="*/ 3734081 w 5235586"/>
                  <a:gd name="connsiteY107" fmla="*/ 3926946 h 3977558"/>
                  <a:gd name="connsiteX108" fmla="*/ 3736894 w 5235586"/>
                  <a:gd name="connsiteY108" fmla="*/ 3924132 h 3977558"/>
                  <a:gd name="connsiteX109" fmla="*/ 3784693 w 5235586"/>
                  <a:gd name="connsiteY109" fmla="*/ 3876333 h 3977558"/>
                  <a:gd name="connsiteX110" fmla="*/ 3630045 w 5235586"/>
                  <a:gd name="connsiteY110" fmla="*/ 3876333 h 3977558"/>
                  <a:gd name="connsiteX111" fmla="*/ 3677848 w 5235586"/>
                  <a:gd name="connsiteY111" fmla="*/ 3924132 h 3977558"/>
                  <a:gd name="connsiteX112" fmla="*/ 3680658 w 5235586"/>
                  <a:gd name="connsiteY112" fmla="*/ 3926946 h 3977558"/>
                  <a:gd name="connsiteX113" fmla="*/ 3677848 w 5235586"/>
                  <a:gd name="connsiteY113" fmla="*/ 3929756 h 3977558"/>
                  <a:gd name="connsiteX114" fmla="*/ 3632856 w 5235586"/>
                  <a:gd name="connsiteY114" fmla="*/ 3974748 h 3977558"/>
                  <a:gd name="connsiteX115" fmla="*/ 3630045 w 5235586"/>
                  <a:gd name="connsiteY115" fmla="*/ 3977558 h 3977558"/>
                  <a:gd name="connsiteX116" fmla="*/ 3627232 w 5235586"/>
                  <a:gd name="connsiteY116" fmla="*/ 3974748 h 3977558"/>
                  <a:gd name="connsiteX117" fmla="*/ 3582246 w 5235586"/>
                  <a:gd name="connsiteY117" fmla="*/ 3929756 h 3977558"/>
                  <a:gd name="connsiteX118" fmla="*/ 3579433 w 5235586"/>
                  <a:gd name="connsiteY118" fmla="*/ 3926946 h 3977558"/>
                  <a:gd name="connsiteX119" fmla="*/ 3582246 w 5235586"/>
                  <a:gd name="connsiteY119" fmla="*/ 3924132 h 3977558"/>
                  <a:gd name="connsiteX120" fmla="*/ 3630045 w 5235586"/>
                  <a:gd name="connsiteY120" fmla="*/ 3876333 h 3977558"/>
                  <a:gd name="connsiteX121" fmla="*/ 3472581 w 5235586"/>
                  <a:gd name="connsiteY121" fmla="*/ 3876333 h 3977558"/>
                  <a:gd name="connsiteX122" fmla="*/ 3520384 w 5235586"/>
                  <a:gd name="connsiteY122" fmla="*/ 3924132 h 3977558"/>
                  <a:gd name="connsiteX123" fmla="*/ 3523194 w 5235586"/>
                  <a:gd name="connsiteY123" fmla="*/ 3926946 h 3977558"/>
                  <a:gd name="connsiteX124" fmla="*/ 3520384 w 5235586"/>
                  <a:gd name="connsiteY124" fmla="*/ 3929756 h 3977558"/>
                  <a:gd name="connsiteX125" fmla="*/ 3475395 w 5235586"/>
                  <a:gd name="connsiteY125" fmla="*/ 3974748 h 3977558"/>
                  <a:gd name="connsiteX126" fmla="*/ 3472581 w 5235586"/>
                  <a:gd name="connsiteY126" fmla="*/ 3977558 h 3977558"/>
                  <a:gd name="connsiteX127" fmla="*/ 3469771 w 5235586"/>
                  <a:gd name="connsiteY127" fmla="*/ 3974748 h 3977558"/>
                  <a:gd name="connsiteX128" fmla="*/ 3424782 w 5235586"/>
                  <a:gd name="connsiteY128" fmla="*/ 3929756 h 3977558"/>
                  <a:gd name="connsiteX129" fmla="*/ 3421969 w 5235586"/>
                  <a:gd name="connsiteY129" fmla="*/ 3926946 h 3977558"/>
                  <a:gd name="connsiteX130" fmla="*/ 3424782 w 5235586"/>
                  <a:gd name="connsiteY130" fmla="*/ 3924132 h 3977558"/>
                  <a:gd name="connsiteX131" fmla="*/ 3472581 w 5235586"/>
                  <a:gd name="connsiteY131" fmla="*/ 3876333 h 3977558"/>
                  <a:gd name="connsiteX132" fmla="*/ 3317933 w 5235586"/>
                  <a:gd name="connsiteY132" fmla="*/ 3876333 h 3977558"/>
                  <a:gd name="connsiteX133" fmla="*/ 3365736 w 5235586"/>
                  <a:gd name="connsiteY133" fmla="*/ 3924132 h 3977558"/>
                  <a:gd name="connsiteX134" fmla="*/ 3368546 w 5235586"/>
                  <a:gd name="connsiteY134" fmla="*/ 3926946 h 3977558"/>
                  <a:gd name="connsiteX135" fmla="*/ 3365736 w 5235586"/>
                  <a:gd name="connsiteY135" fmla="*/ 3929756 h 3977558"/>
                  <a:gd name="connsiteX136" fmla="*/ 3320747 w 5235586"/>
                  <a:gd name="connsiteY136" fmla="*/ 3974748 h 3977558"/>
                  <a:gd name="connsiteX137" fmla="*/ 3317933 w 5235586"/>
                  <a:gd name="connsiteY137" fmla="*/ 3977558 h 3977558"/>
                  <a:gd name="connsiteX138" fmla="*/ 3315123 w 5235586"/>
                  <a:gd name="connsiteY138" fmla="*/ 3974748 h 3977558"/>
                  <a:gd name="connsiteX139" fmla="*/ 3270134 w 5235586"/>
                  <a:gd name="connsiteY139" fmla="*/ 3929756 h 3977558"/>
                  <a:gd name="connsiteX140" fmla="*/ 3267321 w 5235586"/>
                  <a:gd name="connsiteY140" fmla="*/ 3926946 h 3977558"/>
                  <a:gd name="connsiteX141" fmla="*/ 3270134 w 5235586"/>
                  <a:gd name="connsiteY141" fmla="*/ 3924132 h 3977558"/>
                  <a:gd name="connsiteX142" fmla="*/ 3317933 w 5235586"/>
                  <a:gd name="connsiteY142" fmla="*/ 3876333 h 3977558"/>
                  <a:gd name="connsiteX143" fmla="*/ 3163283 w 5235586"/>
                  <a:gd name="connsiteY143" fmla="*/ 3876333 h 3977558"/>
                  <a:gd name="connsiteX144" fmla="*/ 3211085 w 5235586"/>
                  <a:gd name="connsiteY144" fmla="*/ 3924132 h 3977558"/>
                  <a:gd name="connsiteX145" fmla="*/ 3213895 w 5235586"/>
                  <a:gd name="connsiteY145" fmla="*/ 3926946 h 3977558"/>
                  <a:gd name="connsiteX146" fmla="*/ 3211085 w 5235586"/>
                  <a:gd name="connsiteY146" fmla="*/ 3929756 h 3977558"/>
                  <a:gd name="connsiteX147" fmla="*/ 3166096 w 5235586"/>
                  <a:gd name="connsiteY147" fmla="*/ 3974748 h 3977558"/>
                  <a:gd name="connsiteX148" fmla="*/ 3163283 w 5235586"/>
                  <a:gd name="connsiteY148" fmla="*/ 3977558 h 3977558"/>
                  <a:gd name="connsiteX149" fmla="*/ 3160472 w 5235586"/>
                  <a:gd name="connsiteY149" fmla="*/ 3974748 h 3977558"/>
                  <a:gd name="connsiteX150" fmla="*/ 3115483 w 5235586"/>
                  <a:gd name="connsiteY150" fmla="*/ 3929756 h 3977558"/>
                  <a:gd name="connsiteX151" fmla="*/ 3112670 w 5235586"/>
                  <a:gd name="connsiteY151" fmla="*/ 3926946 h 3977558"/>
                  <a:gd name="connsiteX152" fmla="*/ 3115483 w 5235586"/>
                  <a:gd name="connsiteY152" fmla="*/ 3924132 h 3977558"/>
                  <a:gd name="connsiteX153" fmla="*/ 3163283 w 5235586"/>
                  <a:gd name="connsiteY153" fmla="*/ 3876333 h 3977558"/>
                  <a:gd name="connsiteX154" fmla="*/ 3005823 w 5235586"/>
                  <a:gd name="connsiteY154" fmla="*/ 3876333 h 3977558"/>
                  <a:gd name="connsiteX155" fmla="*/ 3053626 w 5235586"/>
                  <a:gd name="connsiteY155" fmla="*/ 3924132 h 3977558"/>
                  <a:gd name="connsiteX156" fmla="*/ 3056436 w 5235586"/>
                  <a:gd name="connsiteY156" fmla="*/ 3926946 h 3977558"/>
                  <a:gd name="connsiteX157" fmla="*/ 3053626 w 5235586"/>
                  <a:gd name="connsiteY157" fmla="*/ 3929756 h 3977558"/>
                  <a:gd name="connsiteX158" fmla="*/ 3008634 w 5235586"/>
                  <a:gd name="connsiteY158" fmla="*/ 3974748 h 3977558"/>
                  <a:gd name="connsiteX159" fmla="*/ 3005823 w 5235586"/>
                  <a:gd name="connsiteY159" fmla="*/ 3977558 h 3977558"/>
                  <a:gd name="connsiteX160" fmla="*/ 3003010 w 5235586"/>
                  <a:gd name="connsiteY160" fmla="*/ 3974748 h 3977558"/>
                  <a:gd name="connsiteX161" fmla="*/ 2958021 w 5235586"/>
                  <a:gd name="connsiteY161" fmla="*/ 3929756 h 3977558"/>
                  <a:gd name="connsiteX162" fmla="*/ 2955211 w 5235586"/>
                  <a:gd name="connsiteY162" fmla="*/ 3926946 h 3977558"/>
                  <a:gd name="connsiteX163" fmla="*/ 2958021 w 5235586"/>
                  <a:gd name="connsiteY163" fmla="*/ 3924132 h 3977558"/>
                  <a:gd name="connsiteX164" fmla="*/ 3005823 w 5235586"/>
                  <a:gd name="connsiteY164" fmla="*/ 3876333 h 3977558"/>
                  <a:gd name="connsiteX165" fmla="*/ 2851172 w 5235586"/>
                  <a:gd name="connsiteY165" fmla="*/ 3876333 h 3977558"/>
                  <a:gd name="connsiteX166" fmla="*/ 2898975 w 5235586"/>
                  <a:gd name="connsiteY166" fmla="*/ 3924132 h 3977558"/>
                  <a:gd name="connsiteX167" fmla="*/ 2901785 w 5235586"/>
                  <a:gd name="connsiteY167" fmla="*/ 3926946 h 3977558"/>
                  <a:gd name="connsiteX168" fmla="*/ 2898975 w 5235586"/>
                  <a:gd name="connsiteY168" fmla="*/ 3929756 h 3977558"/>
                  <a:gd name="connsiteX169" fmla="*/ 2853983 w 5235586"/>
                  <a:gd name="connsiteY169" fmla="*/ 3974748 h 3977558"/>
                  <a:gd name="connsiteX170" fmla="*/ 2851172 w 5235586"/>
                  <a:gd name="connsiteY170" fmla="*/ 3977558 h 3977558"/>
                  <a:gd name="connsiteX171" fmla="*/ 2848359 w 5235586"/>
                  <a:gd name="connsiteY171" fmla="*/ 3974748 h 3977558"/>
                  <a:gd name="connsiteX172" fmla="*/ 2803370 w 5235586"/>
                  <a:gd name="connsiteY172" fmla="*/ 3929756 h 3977558"/>
                  <a:gd name="connsiteX173" fmla="*/ 2800560 w 5235586"/>
                  <a:gd name="connsiteY173" fmla="*/ 3926946 h 3977558"/>
                  <a:gd name="connsiteX174" fmla="*/ 2803370 w 5235586"/>
                  <a:gd name="connsiteY174" fmla="*/ 3924132 h 3977558"/>
                  <a:gd name="connsiteX175" fmla="*/ 2851172 w 5235586"/>
                  <a:gd name="connsiteY175" fmla="*/ 3876333 h 3977558"/>
                  <a:gd name="connsiteX176" fmla="*/ 2696525 w 5235586"/>
                  <a:gd name="connsiteY176" fmla="*/ 3876333 h 3977558"/>
                  <a:gd name="connsiteX177" fmla="*/ 2744328 w 5235586"/>
                  <a:gd name="connsiteY177" fmla="*/ 3924132 h 3977558"/>
                  <a:gd name="connsiteX178" fmla="*/ 2747138 w 5235586"/>
                  <a:gd name="connsiteY178" fmla="*/ 3926946 h 3977558"/>
                  <a:gd name="connsiteX179" fmla="*/ 2744328 w 5235586"/>
                  <a:gd name="connsiteY179" fmla="*/ 3929756 h 3977558"/>
                  <a:gd name="connsiteX180" fmla="*/ 2699336 w 5235586"/>
                  <a:gd name="connsiteY180" fmla="*/ 3974748 h 3977558"/>
                  <a:gd name="connsiteX181" fmla="*/ 2696525 w 5235586"/>
                  <a:gd name="connsiteY181" fmla="*/ 3977558 h 3977558"/>
                  <a:gd name="connsiteX182" fmla="*/ 2693712 w 5235586"/>
                  <a:gd name="connsiteY182" fmla="*/ 3974748 h 3977558"/>
                  <a:gd name="connsiteX183" fmla="*/ 2648723 w 5235586"/>
                  <a:gd name="connsiteY183" fmla="*/ 3929756 h 3977558"/>
                  <a:gd name="connsiteX184" fmla="*/ 2645913 w 5235586"/>
                  <a:gd name="connsiteY184" fmla="*/ 3926946 h 3977558"/>
                  <a:gd name="connsiteX185" fmla="*/ 2648723 w 5235586"/>
                  <a:gd name="connsiteY185" fmla="*/ 3924132 h 3977558"/>
                  <a:gd name="connsiteX186" fmla="*/ 2696525 w 5235586"/>
                  <a:gd name="connsiteY186" fmla="*/ 3876333 h 3977558"/>
                  <a:gd name="connsiteX187" fmla="*/ 2539061 w 5235586"/>
                  <a:gd name="connsiteY187" fmla="*/ 3876333 h 3977558"/>
                  <a:gd name="connsiteX188" fmla="*/ 2586863 w 5235586"/>
                  <a:gd name="connsiteY188" fmla="*/ 3924132 h 3977558"/>
                  <a:gd name="connsiteX189" fmla="*/ 2589673 w 5235586"/>
                  <a:gd name="connsiteY189" fmla="*/ 3926946 h 3977558"/>
                  <a:gd name="connsiteX190" fmla="*/ 2586863 w 5235586"/>
                  <a:gd name="connsiteY190" fmla="*/ 3929756 h 3977558"/>
                  <a:gd name="connsiteX191" fmla="*/ 2541874 w 5235586"/>
                  <a:gd name="connsiteY191" fmla="*/ 3974748 h 3977558"/>
                  <a:gd name="connsiteX192" fmla="*/ 2539061 w 5235586"/>
                  <a:gd name="connsiteY192" fmla="*/ 3977558 h 3977558"/>
                  <a:gd name="connsiteX193" fmla="*/ 2536247 w 5235586"/>
                  <a:gd name="connsiteY193" fmla="*/ 3974748 h 3977558"/>
                  <a:gd name="connsiteX194" fmla="*/ 2491261 w 5235586"/>
                  <a:gd name="connsiteY194" fmla="*/ 3929756 h 3977558"/>
                  <a:gd name="connsiteX195" fmla="*/ 2488448 w 5235586"/>
                  <a:gd name="connsiteY195" fmla="*/ 3926946 h 3977558"/>
                  <a:gd name="connsiteX196" fmla="*/ 2491261 w 5235586"/>
                  <a:gd name="connsiteY196" fmla="*/ 3924132 h 3977558"/>
                  <a:gd name="connsiteX197" fmla="*/ 2539061 w 5235586"/>
                  <a:gd name="connsiteY197" fmla="*/ 3876333 h 3977558"/>
                  <a:gd name="connsiteX198" fmla="*/ 2384413 w 5235586"/>
                  <a:gd name="connsiteY198" fmla="*/ 3876333 h 3977558"/>
                  <a:gd name="connsiteX199" fmla="*/ 2432215 w 5235586"/>
                  <a:gd name="connsiteY199" fmla="*/ 3924132 h 3977558"/>
                  <a:gd name="connsiteX200" fmla="*/ 2435025 w 5235586"/>
                  <a:gd name="connsiteY200" fmla="*/ 3926946 h 3977558"/>
                  <a:gd name="connsiteX201" fmla="*/ 2432215 w 5235586"/>
                  <a:gd name="connsiteY201" fmla="*/ 3929756 h 3977558"/>
                  <a:gd name="connsiteX202" fmla="*/ 2387226 w 5235586"/>
                  <a:gd name="connsiteY202" fmla="*/ 3974748 h 3977558"/>
                  <a:gd name="connsiteX203" fmla="*/ 2384413 w 5235586"/>
                  <a:gd name="connsiteY203" fmla="*/ 3977558 h 3977558"/>
                  <a:gd name="connsiteX204" fmla="*/ 2381599 w 5235586"/>
                  <a:gd name="connsiteY204" fmla="*/ 3974748 h 3977558"/>
                  <a:gd name="connsiteX205" fmla="*/ 2336613 w 5235586"/>
                  <a:gd name="connsiteY205" fmla="*/ 3929756 h 3977558"/>
                  <a:gd name="connsiteX206" fmla="*/ 2333800 w 5235586"/>
                  <a:gd name="connsiteY206" fmla="*/ 3926946 h 3977558"/>
                  <a:gd name="connsiteX207" fmla="*/ 2336613 w 5235586"/>
                  <a:gd name="connsiteY207" fmla="*/ 3924132 h 3977558"/>
                  <a:gd name="connsiteX208" fmla="*/ 2384413 w 5235586"/>
                  <a:gd name="connsiteY208" fmla="*/ 3876333 h 3977558"/>
                  <a:gd name="connsiteX209" fmla="*/ 2229761 w 5235586"/>
                  <a:gd name="connsiteY209" fmla="*/ 3876333 h 3977558"/>
                  <a:gd name="connsiteX210" fmla="*/ 2277564 w 5235586"/>
                  <a:gd name="connsiteY210" fmla="*/ 3924132 h 3977558"/>
                  <a:gd name="connsiteX211" fmla="*/ 2280374 w 5235586"/>
                  <a:gd name="connsiteY211" fmla="*/ 3926946 h 3977558"/>
                  <a:gd name="connsiteX212" fmla="*/ 2277564 w 5235586"/>
                  <a:gd name="connsiteY212" fmla="*/ 3929756 h 3977558"/>
                  <a:gd name="connsiteX213" fmla="*/ 2232575 w 5235586"/>
                  <a:gd name="connsiteY213" fmla="*/ 3974748 h 3977558"/>
                  <a:gd name="connsiteX214" fmla="*/ 2229761 w 5235586"/>
                  <a:gd name="connsiteY214" fmla="*/ 3977558 h 3977558"/>
                  <a:gd name="connsiteX215" fmla="*/ 2226948 w 5235586"/>
                  <a:gd name="connsiteY215" fmla="*/ 3974748 h 3977558"/>
                  <a:gd name="connsiteX216" fmla="*/ 2181962 w 5235586"/>
                  <a:gd name="connsiteY216" fmla="*/ 3929756 h 3977558"/>
                  <a:gd name="connsiteX217" fmla="*/ 2179149 w 5235586"/>
                  <a:gd name="connsiteY217" fmla="*/ 3926946 h 3977558"/>
                  <a:gd name="connsiteX218" fmla="*/ 2181962 w 5235586"/>
                  <a:gd name="connsiteY218" fmla="*/ 3924132 h 3977558"/>
                  <a:gd name="connsiteX219" fmla="*/ 2229761 w 5235586"/>
                  <a:gd name="connsiteY219" fmla="*/ 3876333 h 3977558"/>
                  <a:gd name="connsiteX220" fmla="*/ 2075115 w 5235586"/>
                  <a:gd name="connsiteY220" fmla="*/ 3876333 h 3977558"/>
                  <a:gd name="connsiteX221" fmla="*/ 2122917 w 5235586"/>
                  <a:gd name="connsiteY221" fmla="*/ 3924132 h 3977558"/>
                  <a:gd name="connsiteX222" fmla="*/ 2125727 w 5235586"/>
                  <a:gd name="connsiteY222" fmla="*/ 3926946 h 3977558"/>
                  <a:gd name="connsiteX223" fmla="*/ 2122917 w 5235586"/>
                  <a:gd name="connsiteY223" fmla="*/ 3929756 h 3977558"/>
                  <a:gd name="connsiteX224" fmla="*/ 2077928 w 5235586"/>
                  <a:gd name="connsiteY224" fmla="*/ 3974748 h 3977558"/>
                  <a:gd name="connsiteX225" fmla="*/ 2075115 w 5235586"/>
                  <a:gd name="connsiteY225" fmla="*/ 3977558 h 3977558"/>
                  <a:gd name="connsiteX226" fmla="*/ 2072301 w 5235586"/>
                  <a:gd name="connsiteY226" fmla="*/ 3974748 h 3977558"/>
                  <a:gd name="connsiteX227" fmla="*/ 2027315 w 5235586"/>
                  <a:gd name="connsiteY227" fmla="*/ 3929756 h 3977558"/>
                  <a:gd name="connsiteX228" fmla="*/ 2024502 w 5235586"/>
                  <a:gd name="connsiteY228" fmla="*/ 3926946 h 3977558"/>
                  <a:gd name="connsiteX229" fmla="*/ 2027315 w 5235586"/>
                  <a:gd name="connsiteY229" fmla="*/ 3924132 h 3977558"/>
                  <a:gd name="connsiteX230" fmla="*/ 2075115 w 5235586"/>
                  <a:gd name="connsiteY230" fmla="*/ 3876333 h 3977558"/>
                  <a:gd name="connsiteX231" fmla="*/ 1917652 w 5235586"/>
                  <a:gd name="connsiteY231" fmla="*/ 3876333 h 3977558"/>
                  <a:gd name="connsiteX232" fmla="*/ 1965455 w 5235586"/>
                  <a:gd name="connsiteY232" fmla="*/ 3924132 h 3977558"/>
                  <a:gd name="connsiteX233" fmla="*/ 1968265 w 5235586"/>
                  <a:gd name="connsiteY233" fmla="*/ 3926946 h 3977558"/>
                  <a:gd name="connsiteX234" fmla="*/ 1965455 w 5235586"/>
                  <a:gd name="connsiteY234" fmla="*/ 3929756 h 3977558"/>
                  <a:gd name="connsiteX235" fmla="*/ 1920463 w 5235586"/>
                  <a:gd name="connsiteY235" fmla="*/ 3974748 h 3977558"/>
                  <a:gd name="connsiteX236" fmla="*/ 1917652 w 5235586"/>
                  <a:gd name="connsiteY236" fmla="*/ 3977558 h 3977558"/>
                  <a:gd name="connsiteX237" fmla="*/ 1914839 w 5235586"/>
                  <a:gd name="connsiteY237" fmla="*/ 3974748 h 3977558"/>
                  <a:gd name="connsiteX238" fmla="*/ 1869850 w 5235586"/>
                  <a:gd name="connsiteY238" fmla="*/ 3929756 h 3977558"/>
                  <a:gd name="connsiteX239" fmla="*/ 1867040 w 5235586"/>
                  <a:gd name="connsiteY239" fmla="*/ 3926946 h 3977558"/>
                  <a:gd name="connsiteX240" fmla="*/ 1869850 w 5235586"/>
                  <a:gd name="connsiteY240" fmla="*/ 3924132 h 3977558"/>
                  <a:gd name="connsiteX241" fmla="*/ 1917652 w 5235586"/>
                  <a:gd name="connsiteY241" fmla="*/ 3876333 h 3977558"/>
                  <a:gd name="connsiteX242" fmla="*/ 1763004 w 5235586"/>
                  <a:gd name="connsiteY242" fmla="*/ 3876333 h 3977558"/>
                  <a:gd name="connsiteX243" fmla="*/ 1810807 w 5235586"/>
                  <a:gd name="connsiteY243" fmla="*/ 3924132 h 3977558"/>
                  <a:gd name="connsiteX244" fmla="*/ 1813617 w 5235586"/>
                  <a:gd name="connsiteY244" fmla="*/ 3926946 h 3977558"/>
                  <a:gd name="connsiteX245" fmla="*/ 1810807 w 5235586"/>
                  <a:gd name="connsiteY245" fmla="*/ 3929756 h 3977558"/>
                  <a:gd name="connsiteX246" fmla="*/ 1765815 w 5235586"/>
                  <a:gd name="connsiteY246" fmla="*/ 3974748 h 3977558"/>
                  <a:gd name="connsiteX247" fmla="*/ 1763004 w 5235586"/>
                  <a:gd name="connsiteY247" fmla="*/ 3977558 h 3977558"/>
                  <a:gd name="connsiteX248" fmla="*/ 1760191 w 5235586"/>
                  <a:gd name="connsiteY248" fmla="*/ 3974748 h 3977558"/>
                  <a:gd name="connsiteX249" fmla="*/ 1715202 w 5235586"/>
                  <a:gd name="connsiteY249" fmla="*/ 3929756 h 3977558"/>
                  <a:gd name="connsiteX250" fmla="*/ 1712392 w 5235586"/>
                  <a:gd name="connsiteY250" fmla="*/ 3926946 h 3977558"/>
                  <a:gd name="connsiteX251" fmla="*/ 1715202 w 5235586"/>
                  <a:gd name="connsiteY251" fmla="*/ 3924132 h 3977558"/>
                  <a:gd name="connsiteX252" fmla="*/ 1763004 w 5235586"/>
                  <a:gd name="connsiteY252" fmla="*/ 3876333 h 3977558"/>
                  <a:gd name="connsiteX253" fmla="*/ 1608353 w 5235586"/>
                  <a:gd name="connsiteY253" fmla="*/ 3876333 h 3977558"/>
                  <a:gd name="connsiteX254" fmla="*/ 1656156 w 5235586"/>
                  <a:gd name="connsiteY254" fmla="*/ 3924132 h 3977558"/>
                  <a:gd name="connsiteX255" fmla="*/ 1658966 w 5235586"/>
                  <a:gd name="connsiteY255" fmla="*/ 3926946 h 3977558"/>
                  <a:gd name="connsiteX256" fmla="*/ 1656156 w 5235586"/>
                  <a:gd name="connsiteY256" fmla="*/ 3929756 h 3977558"/>
                  <a:gd name="connsiteX257" fmla="*/ 1611164 w 5235586"/>
                  <a:gd name="connsiteY257" fmla="*/ 3974748 h 3977558"/>
                  <a:gd name="connsiteX258" fmla="*/ 1608353 w 5235586"/>
                  <a:gd name="connsiteY258" fmla="*/ 3977558 h 3977558"/>
                  <a:gd name="connsiteX259" fmla="*/ 1605540 w 5235586"/>
                  <a:gd name="connsiteY259" fmla="*/ 3974748 h 3977558"/>
                  <a:gd name="connsiteX260" fmla="*/ 1560551 w 5235586"/>
                  <a:gd name="connsiteY260" fmla="*/ 3929756 h 3977558"/>
                  <a:gd name="connsiteX261" fmla="*/ 1557741 w 5235586"/>
                  <a:gd name="connsiteY261" fmla="*/ 3926946 h 3977558"/>
                  <a:gd name="connsiteX262" fmla="*/ 1560551 w 5235586"/>
                  <a:gd name="connsiteY262" fmla="*/ 3924132 h 3977558"/>
                  <a:gd name="connsiteX263" fmla="*/ 1608353 w 5235586"/>
                  <a:gd name="connsiteY263" fmla="*/ 3876333 h 3977558"/>
                  <a:gd name="connsiteX264" fmla="*/ 1450892 w 5235586"/>
                  <a:gd name="connsiteY264" fmla="*/ 3876333 h 3977558"/>
                  <a:gd name="connsiteX265" fmla="*/ 1498695 w 5235586"/>
                  <a:gd name="connsiteY265" fmla="*/ 3924132 h 3977558"/>
                  <a:gd name="connsiteX266" fmla="*/ 1501505 w 5235586"/>
                  <a:gd name="connsiteY266" fmla="*/ 3926946 h 3977558"/>
                  <a:gd name="connsiteX267" fmla="*/ 1498695 w 5235586"/>
                  <a:gd name="connsiteY267" fmla="*/ 3929756 h 3977558"/>
                  <a:gd name="connsiteX268" fmla="*/ 1453706 w 5235586"/>
                  <a:gd name="connsiteY268" fmla="*/ 3974748 h 3977558"/>
                  <a:gd name="connsiteX269" fmla="*/ 1450892 w 5235586"/>
                  <a:gd name="connsiteY269" fmla="*/ 3977558 h 3977558"/>
                  <a:gd name="connsiteX270" fmla="*/ 1448079 w 5235586"/>
                  <a:gd name="connsiteY270" fmla="*/ 3974748 h 3977558"/>
                  <a:gd name="connsiteX271" fmla="*/ 1403090 w 5235586"/>
                  <a:gd name="connsiteY271" fmla="*/ 3929756 h 3977558"/>
                  <a:gd name="connsiteX272" fmla="*/ 1400280 w 5235586"/>
                  <a:gd name="connsiteY272" fmla="*/ 3926946 h 3977558"/>
                  <a:gd name="connsiteX273" fmla="*/ 1403090 w 5235586"/>
                  <a:gd name="connsiteY273" fmla="*/ 3924132 h 3977558"/>
                  <a:gd name="connsiteX274" fmla="*/ 1450892 w 5235586"/>
                  <a:gd name="connsiteY274" fmla="*/ 3876333 h 3977558"/>
                  <a:gd name="connsiteX275" fmla="*/ 1296244 w 5235586"/>
                  <a:gd name="connsiteY275" fmla="*/ 3876333 h 3977558"/>
                  <a:gd name="connsiteX276" fmla="*/ 1344046 w 5235586"/>
                  <a:gd name="connsiteY276" fmla="*/ 3924132 h 3977558"/>
                  <a:gd name="connsiteX277" fmla="*/ 1346857 w 5235586"/>
                  <a:gd name="connsiteY277" fmla="*/ 3926946 h 3977558"/>
                  <a:gd name="connsiteX278" fmla="*/ 1344046 w 5235586"/>
                  <a:gd name="connsiteY278" fmla="*/ 3929756 h 3977558"/>
                  <a:gd name="connsiteX279" fmla="*/ 1299058 w 5235586"/>
                  <a:gd name="connsiteY279" fmla="*/ 3974748 h 3977558"/>
                  <a:gd name="connsiteX280" fmla="*/ 1296244 w 5235586"/>
                  <a:gd name="connsiteY280" fmla="*/ 3977558 h 3977558"/>
                  <a:gd name="connsiteX281" fmla="*/ 1293431 w 5235586"/>
                  <a:gd name="connsiteY281" fmla="*/ 3974748 h 3977558"/>
                  <a:gd name="connsiteX282" fmla="*/ 1248442 w 5235586"/>
                  <a:gd name="connsiteY282" fmla="*/ 3929756 h 3977558"/>
                  <a:gd name="connsiteX283" fmla="*/ 1245632 w 5235586"/>
                  <a:gd name="connsiteY283" fmla="*/ 3926946 h 3977558"/>
                  <a:gd name="connsiteX284" fmla="*/ 1248442 w 5235586"/>
                  <a:gd name="connsiteY284" fmla="*/ 3924132 h 3977558"/>
                  <a:gd name="connsiteX285" fmla="*/ 1296244 w 5235586"/>
                  <a:gd name="connsiteY285" fmla="*/ 3876333 h 3977558"/>
                  <a:gd name="connsiteX286" fmla="*/ 1141593 w 5235586"/>
                  <a:gd name="connsiteY286" fmla="*/ 3876333 h 3977558"/>
                  <a:gd name="connsiteX287" fmla="*/ 1189395 w 5235586"/>
                  <a:gd name="connsiteY287" fmla="*/ 3924132 h 3977558"/>
                  <a:gd name="connsiteX288" fmla="*/ 1192206 w 5235586"/>
                  <a:gd name="connsiteY288" fmla="*/ 3926946 h 3977558"/>
                  <a:gd name="connsiteX289" fmla="*/ 1189395 w 5235586"/>
                  <a:gd name="connsiteY289" fmla="*/ 3929756 h 3977558"/>
                  <a:gd name="connsiteX290" fmla="*/ 1144407 w 5235586"/>
                  <a:gd name="connsiteY290" fmla="*/ 3974748 h 3977558"/>
                  <a:gd name="connsiteX291" fmla="*/ 1141593 w 5235586"/>
                  <a:gd name="connsiteY291" fmla="*/ 3977558 h 3977558"/>
                  <a:gd name="connsiteX292" fmla="*/ 1138780 w 5235586"/>
                  <a:gd name="connsiteY292" fmla="*/ 3974748 h 3977558"/>
                  <a:gd name="connsiteX293" fmla="*/ 1093791 w 5235586"/>
                  <a:gd name="connsiteY293" fmla="*/ 3929756 h 3977558"/>
                  <a:gd name="connsiteX294" fmla="*/ 1090981 w 5235586"/>
                  <a:gd name="connsiteY294" fmla="*/ 3926946 h 3977558"/>
                  <a:gd name="connsiteX295" fmla="*/ 1093791 w 5235586"/>
                  <a:gd name="connsiteY295" fmla="*/ 3924132 h 3977558"/>
                  <a:gd name="connsiteX296" fmla="*/ 1141593 w 5235586"/>
                  <a:gd name="connsiteY296" fmla="*/ 3876333 h 3977558"/>
                  <a:gd name="connsiteX297" fmla="*/ 984132 w 5235586"/>
                  <a:gd name="connsiteY297" fmla="*/ 3876333 h 3977558"/>
                  <a:gd name="connsiteX298" fmla="*/ 1031934 w 5235586"/>
                  <a:gd name="connsiteY298" fmla="*/ 3924132 h 3977558"/>
                  <a:gd name="connsiteX299" fmla="*/ 1034745 w 5235586"/>
                  <a:gd name="connsiteY299" fmla="*/ 3926946 h 3977558"/>
                  <a:gd name="connsiteX300" fmla="*/ 1031934 w 5235586"/>
                  <a:gd name="connsiteY300" fmla="*/ 3929756 h 3977558"/>
                  <a:gd name="connsiteX301" fmla="*/ 986946 w 5235586"/>
                  <a:gd name="connsiteY301" fmla="*/ 3974748 h 3977558"/>
                  <a:gd name="connsiteX302" fmla="*/ 984132 w 5235586"/>
                  <a:gd name="connsiteY302" fmla="*/ 3977558 h 3977558"/>
                  <a:gd name="connsiteX303" fmla="*/ 981319 w 5235586"/>
                  <a:gd name="connsiteY303" fmla="*/ 3974748 h 3977558"/>
                  <a:gd name="connsiteX304" fmla="*/ 936330 w 5235586"/>
                  <a:gd name="connsiteY304" fmla="*/ 3929756 h 3977558"/>
                  <a:gd name="connsiteX305" fmla="*/ 933520 w 5235586"/>
                  <a:gd name="connsiteY305" fmla="*/ 3926946 h 3977558"/>
                  <a:gd name="connsiteX306" fmla="*/ 936330 w 5235586"/>
                  <a:gd name="connsiteY306" fmla="*/ 3924132 h 3977558"/>
                  <a:gd name="connsiteX307" fmla="*/ 984132 w 5235586"/>
                  <a:gd name="connsiteY307" fmla="*/ 3876333 h 3977558"/>
                  <a:gd name="connsiteX308" fmla="*/ 829484 w 5235586"/>
                  <a:gd name="connsiteY308" fmla="*/ 3876333 h 3977558"/>
                  <a:gd name="connsiteX309" fmla="*/ 877286 w 5235586"/>
                  <a:gd name="connsiteY309" fmla="*/ 3924132 h 3977558"/>
                  <a:gd name="connsiteX310" fmla="*/ 880097 w 5235586"/>
                  <a:gd name="connsiteY310" fmla="*/ 3926946 h 3977558"/>
                  <a:gd name="connsiteX311" fmla="*/ 877286 w 5235586"/>
                  <a:gd name="connsiteY311" fmla="*/ 3929756 h 3977558"/>
                  <a:gd name="connsiteX312" fmla="*/ 832298 w 5235586"/>
                  <a:gd name="connsiteY312" fmla="*/ 3974748 h 3977558"/>
                  <a:gd name="connsiteX313" fmla="*/ 829484 w 5235586"/>
                  <a:gd name="connsiteY313" fmla="*/ 3977558 h 3977558"/>
                  <a:gd name="connsiteX314" fmla="*/ 826671 w 5235586"/>
                  <a:gd name="connsiteY314" fmla="*/ 3974748 h 3977558"/>
                  <a:gd name="connsiteX315" fmla="*/ 781682 w 5235586"/>
                  <a:gd name="connsiteY315" fmla="*/ 3929756 h 3977558"/>
                  <a:gd name="connsiteX316" fmla="*/ 778872 w 5235586"/>
                  <a:gd name="connsiteY316" fmla="*/ 3926946 h 3977558"/>
                  <a:gd name="connsiteX317" fmla="*/ 781682 w 5235586"/>
                  <a:gd name="connsiteY317" fmla="*/ 3924132 h 3977558"/>
                  <a:gd name="connsiteX318" fmla="*/ 829484 w 5235586"/>
                  <a:gd name="connsiteY318" fmla="*/ 3876333 h 3977558"/>
                  <a:gd name="connsiteX319" fmla="*/ 674833 w 5235586"/>
                  <a:gd name="connsiteY319" fmla="*/ 3876333 h 3977558"/>
                  <a:gd name="connsiteX320" fmla="*/ 722635 w 5235586"/>
                  <a:gd name="connsiteY320" fmla="*/ 3924132 h 3977558"/>
                  <a:gd name="connsiteX321" fmla="*/ 725446 w 5235586"/>
                  <a:gd name="connsiteY321" fmla="*/ 3926946 h 3977558"/>
                  <a:gd name="connsiteX322" fmla="*/ 722635 w 5235586"/>
                  <a:gd name="connsiteY322" fmla="*/ 3929756 h 3977558"/>
                  <a:gd name="connsiteX323" fmla="*/ 677647 w 5235586"/>
                  <a:gd name="connsiteY323" fmla="*/ 3974748 h 3977558"/>
                  <a:gd name="connsiteX324" fmla="*/ 674833 w 5235586"/>
                  <a:gd name="connsiteY324" fmla="*/ 3977558 h 3977558"/>
                  <a:gd name="connsiteX325" fmla="*/ 672020 w 5235586"/>
                  <a:gd name="connsiteY325" fmla="*/ 3974748 h 3977558"/>
                  <a:gd name="connsiteX326" fmla="*/ 627031 w 5235586"/>
                  <a:gd name="connsiteY326" fmla="*/ 3929756 h 3977558"/>
                  <a:gd name="connsiteX327" fmla="*/ 624221 w 5235586"/>
                  <a:gd name="connsiteY327" fmla="*/ 3926946 h 3977558"/>
                  <a:gd name="connsiteX328" fmla="*/ 627031 w 5235586"/>
                  <a:gd name="connsiteY328" fmla="*/ 3924132 h 3977558"/>
                  <a:gd name="connsiteX329" fmla="*/ 674833 w 5235586"/>
                  <a:gd name="connsiteY329" fmla="*/ 3876333 h 3977558"/>
                  <a:gd name="connsiteX330" fmla="*/ 517372 w 5235586"/>
                  <a:gd name="connsiteY330" fmla="*/ 3876333 h 3977558"/>
                  <a:gd name="connsiteX331" fmla="*/ 565174 w 5235586"/>
                  <a:gd name="connsiteY331" fmla="*/ 3924132 h 3977558"/>
                  <a:gd name="connsiteX332" fmla="*/ 567985 w 5235586"/>
                  <a:gd name="connsiteY332" fmla="*/ 3926946 h 3977558"/>
                  <a:gd name="connsiteX333" fmla="*/ 565174 w 5235586"/>
                  <a:gd name="connsiteY333" fmla="*/ 3929756 h 3977558"/>
                  <a:gd name="connsiteX334" fmla="*/ 520183 w 5235586"/>
                  <a:gd name="connsiteY334" fmla="*/ 3974748 h 3977558"/>
                  <a:gd name="connsiteX335" fmla="*/ 517372 w 5235586"/>
                  <a:gd name="connsiteY335" fmla="*/ 3977558 h 3977558"/>
                  <a:gd name="connsiteX336" fmla="*/ 514559 w 5235586"/>
                  <a:gd name="connsiteY336" fmla="*/ 3974748 h 3977558"/>
                  <a:gd name="connsiteX337" fmla="*/ 469570 w 5235586"/>
                  <a:gd name="connsiteY337" fmla="*/ 3929756 h 3977558"/>
                  <a:gd name="connsiteX338" fmla="*/ 466760 w 5235586"/>
                  <a:gd name="connsiteY338" fmla="*/ 3926946 h 3977558"/>
                  <a:gd name="connsiteX339" fmla="*/ 469570 w 5235586"/>
                  <a:gd name="connsiteY339" fmla="*/ 3924132 h 3977558"/>
                  <a:gd name="connsiteX340" fmla="*/ 517372 w 5235586"/>
                  <a:gd name="connsiteY340" fmla="*/ 3876333 h 3977558"/>
                  <a:gd name="connsiteX341" fmla="*/ 362724 w 5235586"/>
                  <a:gd name="connsiteY341" fmla="*/ 3876333 h 3977558"/>
                  <a:gd name="connsiteX342" fmla="*/ 410526 w 5235586"/>
                  <a:gd name="connsiteY342" fmla="*/ 3924132 h 3977558"/>
                  <a:gd name="connsiteX343" fmla="*/ 413337 w 5235586"/>
                  <a:gd name="connsiteY343" fmla="*/ 3926946 h 3977558"/>
                  <a:gd name="connsiteX344" fmla="*/ 410526 w 5235586"/>
                  <a:gd name="connsiteY344" fmla="*/ 3929756 h 3977558"/>
                  <a:gd name="connsiteX345" fmla="*/ 365535 w 5235586"/>
                  <a:gd name="connsiteY345" fmla="*/ 3974748 h 3977558"/>
                  <a:gd name="connsiteX346" fmla="*/ 362724 w 5235586"/>
                  <a:gd name="connsiteY346" fmla="*/ 3977558 h 3977558"/>
                  <a:gd name="connsiteX347" fmla="*/ 359911 w 5235586"/>
                  <a:gd name="connsiteY347" fmla="*/ 3974748 h 3977558"/>
                  <a:gd name="connsiteX348" fmla="*/ 314922 w 5235586"/>
                  <a:gd name="connsiteY348" fmla="*/ 3929756 h 3977558"/>
                  <a:gd name="connsiteX349" fmla="*/ 312112 w 5235586"/>
                  <a:gd name="connsiteY349" fmla="*/ 3926946 h 3977558"/>
                  <a:gd name="connsiteX350" fmla="*/ 314922 w 5235586"/>
                  <a:gd name="connsiteY350" fmla="*/ 3924132 h 3977558"/>
                  <a:gd name="connsiteX351" fmla="*/ 362724 w 5235586"/>
                  <a:gd name="connsiteY351" fmla="*/ 3876333 h 3977558"/>
                  <a:gd name="connsiteX352" fmla="*/ 208073 w 5235586"/>
                  <a:gd name="connsiteY352" fmla="*/ 3876333 h 3977558"/>
                  <a:gd name="connsiteX353" fmla="*/ 255875 w 5235586"/>
                  <a:gd name="connsiteY353" fmla="*/ 3924132 h 3977558"/>
                  <a:gd name="connsiteX354" fmla="*/ 258686 w 5235586"/>
                  <a:gd name="connsiteY354" fmla="*/ 3926946 h 3977558"/>
                  <a:gd name="connsiteX355" fmla="*/ 255875 w 5235586"/>
                  <a:gd name="connsiteY355" fmla="*/ 3929756 h 3977558"/>
                  <a:gd name="connsiteX356" fmla="*/ 210884 w 5235586"/>
                  <a:gd name="connsiteY356" fmla="*/ 3974748 h 3977558"/>
                  <a:gd name="connsiteX357" fmla="*/ 208073 w 5235586"/>
                  <a:gd name="connsiteY357" fmla="*/ 3977558 h 3977558"/>
                  <a:gd name="connsiteX358" fmla="*/ 205260 w 5235586"/>
                  <a:gd name="connsiteY358" fmla="*/ 3974748 h 3977558"/>
                  <a:gd name="connsiteX359" fmla="*/ 160271 w 5235586"/>
                  <a:gd name="connsiteY359" fmla="*/ 3929756 h 3977558"/>
                  <a:gd name="connsiteX360" fmla="*/ 157461 w 5235586"/>
                  <a:gd name="connsiteY360" fmla="*/ 3926946 h 3977558"/>
                  <a:gd name="connsiteX361" fmla="*/ 160271 w 5235586"/>
                  <a:gd name="connsiteY361" fmla="*/ 3924132 h 3977558"/>
                  <a:gd name="connsiteX362" fmla="*/ 208073 w 5235586"/>
                  <a:gd name="connsiteY362" fmla="*/ 3876333 h 3977558"/>
                  <a:gd name="connsiteX363" fmla="*/ 50612 w 5235586"/>
                  <a:gd name="connsiteY363" fmla="*/ 3876333 h 3977558"/>
                  <a:gd name="connsiteX364" fmla="*/ 98414 w 5235586"/>
                  <a:gd name="connsiteY364" fmla="*/ 3924132 h 3977558"/>
                  <a:gd name="connsiteX365" fmla="*/ 101225 w 5235586"/>
                  <a:gd name="connsiteY365" fmla="*/ 3926946 h 3977558"/>
                  <a:gd name="connsiteX366" fmla="*/ 98414 w 5235586"/>
                  <a:gd name="connsiteY366" fmla="*/ 3929756 h 3977558"/>
                  <a:gd name="connsiteX367" fmla="*/ 53426 w 5235586"/>
                  <a:gd name="connsiteY367" fmla="*/ 3974748 h 3977558"/>
                  <a:gd name="connsiteX368" fmla="*/ 50612 w 5235586"/>
                  <a:gd name="connsiteY368" fmla="*/ 3977558 h 3977558"/>
                  <a:gd name="connsiteX369" fmla="*/ 47802 w 5235586"/>
                  <a:gd name="connsiteY369" fmla="*/ 3974748 h 3977558"/>
                  <a:gd name="connsiteX370" fmla="*/ 2813 w 5235586"/>
                  <a:gd name="connsiteY370" fmla="*/ 3929756 h 3977558"/>
                  <a:gd name="connsiteX371" fmla="*/ 0 w 5235586"/>
                  <a:gd name="connsiteY371" fmla="*/ 3926946 h 3977558"/>
                  <a:gd name="connsiteX372" fmla="*/ 2813 w 5235586"/>
                  <a:gd name="connsiteY372" fmla="*/ 3924132 h 3977558"/>
                  <a:gd name="connsiteX373" fmla="*/ 50612 w 5235586"/>
                  <a:gd name="connsiteY373" fmla="*/ 3876333 h 3977558"/>
                  <a:gd name="connsiteX374" fmla="*/ 5184973 w 5235586"/>
                  <a:gd name="connsiteY374" fmla="*/ 3718872 h 3977558"/>
                  <a:gd name="connsiteX375" fmla="*/ 5232776 w 5235586"/>
                  <a:gd name="connsiteY375" fmla="*/ 3766674 h 3977558"/>
                  <a:gd name="connsiteX376" fmla="*/ 5235586 w 5235586"/>
                  <a:gd name="connsiteY376" fmla="*/ 3769484 h 3977558"/>
                  <a:gd name="connsiteX377" fmla="*/ 5232776 w 5235586"/>
                  <a:gd name="connsiteY377" fmla="*/ 3772295 h 3977558"/>
                  <a:gd name="connsiteX378" fmla="*/ 5187787 w 5235586"/>
                  <a:gd name="connsiteY378" fmla="*/ 3817286 h 3977558"/>
                  <a:gd name="connsiteX379" fmla="*/ 5184973 w 5235586"/>
                  <a:gd name="connsiteY379" fmla="*/ 3820097 h 3977558"/>
                  <a:gd name="connsiteX380" fmla="*/ 5182163 w 5235586"/>
                  <a:gd name="connsiteY380" fmla="*/ 3817286 h 3977558"/>
                  <a:gd name="connsiteX381" fmla="*/ 5137174 w 5235586"/>
                  <a:gd name="connsiteY381" fmla="*/ 3772295 h 3977558"/>
                  <a:gd name="connsiteX382" fmla="*/ 5134361 w 5235586"/>
                  <a:gd name="connsiteY382" fmla="*/ 3769484 h 3977558"/>
                  <a:gd name="connsiteX383" fmla="*/ 5137174 w 5235586"/>
                  <a:gd name="connsiteY383" fmla="*/ 3766674 h 3977558"/>
                  <a:gd name="connsiteX384" fmla="*/ 5184973 w 5235586"/>
                  <a:gd name="connsiteY384" fmla="*/ 3718872 h 3977558"/>
                  <a:gd name="connsiteX385" fmla="*/ 5030325 w 5235586"/>
                  <a:gd name="connsiteY385" fmla="*/ 3718872 h 3977558"/>
                  <a:gd name="connsiteX386" fmla="*/ 5078128 w 5235586"/>
                  <a:gd name="connsiteY386" fmla="*/ 3766674 h 3977558"/>
                  <a:gd name="connsiteX387" fmla="*/ 5080938 w 5235586"/>
                  <a:gd name="connsiteY387" fmla="*/ 3769484 h 3977558"/>
                  <a:gd name="connsiteX388" fmla="*/ 5078128 w 5235586"/>
                  <a:gd name="connsiteY388" fmla="*/ 3772295 h 3977558"/>
                  <a:gd name="connsiteX389" fmla="*/ 5033136 w 5235586"/>
                  <a:gd name="connsiteY389" fmla="*/ 3817286 h 3977558"/>
                  <a:gd name="connsiteX390" fmla="*/ 5030325 w 5235586"/>
                  <a:gd name="connsiteY390" fmla="*/ 3820097 h 3977558"/>
                  <a:gd name="connsiteX391" fmla="*/ 5027512 w 5235586"/>
                  <a:gd name="connsiteY391" fmla="*/ 3817286 h 3977558"/>
                  <a:gd name="connsiteX392" fmla="*/ 4982523 w 5235586"/>
                  <a:gd name="connsiteY392" fmla="*/ 3772295 h 3977558"/>
                  <a:gd name="connsiteX393" fmla="*/ 4979713 w 5235586"/>
                  <a:gd name="connsiteY393" fmla="*/ 3769484 h 3977558"/>
                  <a:gd name="connsiteX394" fmla="*/ 4982523 w 5235586"/>
                  <a:gd name="connsiteY394" fmla="*/ 3766674 h 3977558"/>
                  <a:gd name="connsiteX395" fmla="*/ 5030325 w 5235586"/>
                  <a:gd name="connsiteY395" fmla="*/ 3718872 h 3977558"/>
                  <a:gd name="connsiteX396" fmla="*/ 4872861 w 5235586"/>
                  <a:gd name="connsiteY396" fmla="*/ 3718872 h 3977558"/>
                  <a:gd name="connsiteX397" fmla="*/ 4920664 w 5235586"/>
                  <a:gd name="connsiteY397" fmla="*/ 3766674 h 3977558"/>
                  <a:gd name="connsiteX398" fmla="*/ 4923474 w 5235586"/>
                  <a:gd name="connsiteY398" fmla="*/ 3769484 h 3977558"/>
                  <a:gd name="connsiteX399" fmla="*/ 4920664 w 5235586"/>
                  <a:gd name="connsiteY399" fmla="*/ 3772295 h 3977558"/>
                  <a:gd name="connsiteX400" fmla="*/ 4875675 w 5235586"/>
                  <a:gd name="connsiteY400" fmla="*/ 3817286 h 3977558"/>
                  <a:gd name="connsiteX401" fmla="*/ 4872861 w 5235586"/>
                  <a:gd name="connsiteY401" fmla="*/ 3820097 h 3977558"/>
                  <a:gd name="connsiteX402" fmla="*/ 4870048 w 5235586"/>
                  <a:gd name="connsiteY402" fmla="*/ 3817286 h 3977558"/>
                  <a:gd name="connsiteX403" fmla="*/ 4825062 w 5235586"/>
                  <a:gd name="connsiteY403" fmla="*/ 3772295 h 3977558"/>
                  <a:gd name="connsiteX404" fmla="*/ 4822249 w 5235586"/>
                  <a:gd name="connsiteY404" fmla="*/ 3769484 h 3977558"/>
                  <a:gd name="connsiteX405" fmla="*/ 4825062 w 5235586"/>
                  <a:gd name="connsiteY405" fmla="*/ 3766674 h 3977558"/>
                  <a:gd name="connsiteX406" fmla="*/ 4872861 w 5235586"/>
                  <a:gd name="connsiteY406" fmla="*/ 3718872 h 3977558"/>
                  <a:gd name="connsiteX407" fmla="*/ 4718213 w 5235586"/>
                  <a:gd name="connsiteY407" fmla="*/ 3718872 h 3977558"/>
                  <a:gd name="connsiteX408" fmla="*/ 4766016 w 5235586"/>
                  <a:gd name="connsiteY408" fmla="*/ 3766674 h 3977558"/>
                  <a:gd name="connsiteX409" fmla="*/ 4768826 w 5235586"/>
                  <a:gd name="connsiteY409" fmla="*/ 3769484 h 3977558"/>
                  <a:gd name="connsiteX410" fmla="*/ 4766016 w 5235586"/>
                  <a:gd name="connsiteY410" fmla="*/ 3772295 h 3977558"/>
                  <a:gd name="connsiteX411" fmla="*/ 4721027 w 5235586"/>
                  <a:gd name="connsiteY411" fmla="*/ 3817286 h 3977558"/>
                  <a:gd name="connsiteX412" fmla="*/ 4718213 w 5235586"/>
                  <a:gd name="connsiteY412" fmla="*/ 3820097 h 3977558"/>
                  <a:gd name="connsiteX413" fmla="*/ 4715400 w 5235586"/>
                  <a:gd name="connsiteY413" fmla="*/ 3817286 h 3977558"/>
                  <a:gd name="connsiteX414" fmla="*/ 4670414 w 5235586"/>
                  <a:gd name="connsiteY414" fmla="*/ 3772295 h 3977558"/>
                  <a:gd name="connsiteX415" fmla="*/ 4667601 w 5235586"/>
                  <a:gd name="connsiteY415" fmla="*/ 3769484 h 3977558"/>
                  <a:gd name="connsiteX416" fmla="*/ 4670414 w 5235586"/>
                  <a:gd name="connsiteY416" fmla="*/ 3766674 h 3977558"/>
                  <a:gd name="connsiteX417" fmla="*/ 4718213 w 5235586"/>
                  <a:gd name="connsiteY417" fmla="*/ 3718872 h 3977558"/>
                  <a:gd name="connsiteX418" fmla="*/ 4563563 w 5235586"/>
                  <a:gd name="connsiteY418" fmla="*/ 3718872 h 3977558"/>
                  <a:gd name="connsiteX419" fmla="*/ 4611365 w 5235586"/>
                  <a:gd name="connsiteY419" fmla="*/ 3766674 h 3977558"/>
                  <a:gd name="connsiteX420" fmla="*/ 4614175 w 5235586"/>
                  <a:gd name="connsiteY420" fmla="*/ 3769484 h 3977558"/>
                  <a:gd name="connsiteX421" fmla="*/ 4611365 w 5235586"/>
                  <a:gd name="connsiteY421" fmla="*/ 3772295 h 3977558"/>
                  <a:gd name="connsiteX422" fmla="*/ 4566376 w 5235586"/>
                  <a:gd name="connsiteY422" fmla="*/ 3817286 h 3977558"/>
                  <a:gd name="connsiteX423" fmla="*/ 4563563 w 5235586"/>
                  <a:gd name="connsiteY423" fmla="*/ 3820097 h 3977558"/>
                  <a:gd name="connsiteX424" fmla="*/ 4560749 w 5235586"/>
                  <a:gd name="connsiteY424" fmla="*/ 3817286 h 3977558"/>
                  <a:gd name="connsiteX425" fmla="*/ 4515763 w 5235586"/>
                  <a:gd name="connsiteY425" fmla="*/ 3772295 h 3977558"/>
                  <a:gd name="connsiteX426" fmla="*/ 4512950 w 5235586"/>
                  <a:gd name="connsiteY426" fmla="*/ 3769484 h 3977558"/>
                  <a:gd name="connsiteX427" fmla="*/ 4515763 w 5235586"/>
                  <a:gd name="connsiteY427" fmla="*/ 3766674 h 3977558"/>
                  <a:gd name="connsiteX428" fmla="*/ 4563563 w 5235586"/>
                  <a:gd name="connsiteY428" fmla="*/ 3718872 h 3977558"/>
                  <a:gd name="connsiteX429" fmla="*/ 4406104 w 5235586"/>
                  <a:gd name="connsiteY429" fmla="*/ 3718872 h 3977558"/>
                  <a:gd name="connsiteX430" fmla="*/ 4453907 w 5235586"/>
                  <a:gd name="connsiteY430" fmla="*/ 3766674 h 3977558"/>
                  <a:gd name="connsiteX431" fmla="*/ 4456717 w 5235586"/>
                  <a:gd name="connsiteY431" fmla="*/ 3769484 h 3977558"/>
                  <a:gd name="connsiteX432" fmla="*/ 4453907 w 5235586"/>
                  <a:gd name="connsiteY432" fmla="*/ 3772295 h 3977558"/>
                  <a:gd name="connsiteX433" fmla="*/ 4408915 w 5235586"/>
                  <a:gd name="connsiteY433" fmla="*/ 3817286 h 3977558"/>
                  <a:gd name="connsiteX434" fmla="*/ 4406104 w 5235586"/>
                  <a:gd name="connsiteY434" fmla="*/ 3820097 h 3977558"/>
                  <a:gd name="connsiteX435" fmla="*/ 4403291 w 5235586"/>
                  <a:gd name="connsiteY435" fmla="*/ 3817286 h 3977558"/>
                  <a:gd name="connsiteX436" fmla="*/ 4358302 w 5235586"/>
                  <a:gd name="connsiteY436" fmla="*/ 3772295 h 3977558"/>
                  <a:gd name="connsiteX437" fmla="*/ 4355492 w 5235586"/>
                  <a:gd name="connsiteY437" fmla="*/ 3769484 h 3977558"/>
                  <a:gd name="connsiteX438" fmla="*/ 4358302 w 5235586"/>
                  <a:gd name="connsiteY438" fmla="*/ 3766674 h 3977558"/>
                  <a:gd name="connsiteX439" fmla="*/ 4406104 w 5235586"/>
                  <a:gd name="connsiteY439" fmla="*/ 3718872 h 3977558"/>
                  <a:gd name="connsiteX440" fmla="*/ 4251453 w 5235586"/>
                  <a:gd name="connsiteY440" fmla="*/ 3718872 h 3977558"/>
                  <a:gd name="connsiteX441" fmla="*/ 4299256 w 5235586"/>
                  <a:gd name="connsiteY441" fmla="*/ 3766674 h 3977558"/>
                  <a:gd name="connsiteX442" fmla="*/ 4302066 w 5235586"/>
                  <a:gd name="connsiteY442" fmla="*/ 3769484 h 3977558"/>
                  <a:gd name="connsiteX443" fmla="*/ 4299256 w 5235586"/>
                  <a:gd name="connsiteY443" fmla="*/ 3772295 h 3977558"/>
                  <a:gd name="connsiteX444" fmla="*/ 4254264 w 5235586"/>
                  <a:gd name="connsiteY444" fmla="*/ 3817286 h 3977558"/>
                  <a:gd name="connsiteX445" fmla="*/ 4251453 w 5235586"/>
                  <a:gd name="connsiteY445" fmla="*/ 3820097 h 3977558"/>
                  <a:gd name="connsiteX446" fmla="*/ 4248640 w 5235586"/>
                  <a:gd name="connsiteY446" fmla="*/ 3817286 h 3977558"/>
                  <a:gd name="connsiteX447" fmla="*/ 4203651 w 5235586"/>
                  <a:gd name="connsiteY447" fmla="*/ 3772295 h 3977558"/>
                  <a:gd name="connsiteX448" fmla="*/ 4200841 w 5235586"/>
                  <a:gd name="connsiteY448" fmla="*/ 3769484 h 3977558"/>
                  <a:gd name="connsiteX449" fmla="*/ 4203651 w 5235586"/>
                  <a:gd name="connsiteY449" fmla="*/ 3766674 h 3977558"/>
                  <a:gd name="connsiteX450" fmla="*/ 4251453 w 5235586"/>
                  <a:gd name="connsiteY450" fmla="*/ 3718872 h 3977558"/>
                  <a:gd name="connsiteX451" fmla="*/ 4096805 w 5235586"/>
                  <a:gd name="connsiteY451" fmla="*/ 3718872 h 3977558"/>
                  <a:gd name="connsiteX452" fmla="*/ 4144608 w 5235586"/>
                  <a:gd name="connsiteY452" fmla="*/ 3766674 h 3977558"/>
                  <a:gd name="connsiteX453" fmla="*/ 4147418 w 5235586"/>
                  <a:gd name="connsiteY453" fmla="*/ 3769484 h 3977558"/>
                  <a:gd name="connsiteX454" fmla="*/ 4144608 w 5235586"/>
                  <a:gd name="connsiteY454" fmla="*/ 3772295 h 3977558"/>
                  <a:gd name="connsiteX455" fmla="*/ 4099616 w 5235586"/>
                  <a:gd name="connsiteY455" fmla="*/ 3817286 h 3977558"/>
                  <a:gd name="connsiteX456" fmla="*/ 4096805 w 5235586"/>
                  <a:gd name="connsiteY456" fmla="*/ 3820097 h 3977558"/>
                  <a:gd name="connsiteX457" fmla="*/ 4093992 w 5235586"/>
                  <a:gd name="connsiteY457" fmla="*/ 3817286 h 3977558"/>
                  <a:gd name="connsiteX458" fmla="*/ 4049003 w 5235586"/>
                  <a:gd name="connsiteY458" fmla="*/ 3772295 h 3977558"/>
                  <a:gd name="connsiteX459" fmla="*/ 4046193 w 5235586"/>
                  <a:gd name="connsiteY459" fmla="*/ 3769484 h 3977558"/>
                  <a:gd name="connsiteX460" fmla="*/ 4049003 w 5235586"/>
                  <a:gd name="connsiteY460" fmla="*/ 3766674 h 3977558"/>
                  <a:gd name="connsiteX461" fmla="*/ 4096805 w 5235586"/>
                  <a:gd name="connsiteY461" fmla="*/ 3718872 h 3977558"/>
                  <a:gd name="connsiteX462" fmla="*/ 3939345 w 5235586"/>
                  <a:gd name="connsiteY462" fmla="*/ 3718872 h 3977558"/>
                  <a:gd name="connsiteX463" fmla="*/ 3987147 w 5235586"/>
                  <a:gd name="connsiteY463" fmla="*/ 3766674 h 3977558"/>
                  <a:gd name="connsiteX464" fmla="*/ 3989957 w 5235586"/>
                  <a:gd name="connsiteY464" fmla="*/ 3769484 h 3977558"/>
                  <a:gd name="connsiteX465" fmla="*/ 3987147 w 5235586"/>
                  <a:gd name="connsiteY465" fmla="*/ 3772295 h 3977558"/>
                  <a:gd name="connsiteX466" fmla="*/ 3942155 w 5235586"/>
                  <a:gd name="connsiteY466" fmla="*/ 3817286 h 3977558"/>
                  <a:gd name="connsiteX467" fmla="*/ 3939345 w 5235586"/>
                  <a:gd name="connsiteY467" fmla="*/ 3820097 h 3977558"/>
                  <a:gd name="connsiteX468" fmla="*/ 3936531 w 5235586"/>
                  <a:gd name="connsiteY468" fmla="*/ 3817286 h 3977558"/>
                  <a:gd name="connsiteX469" fmla="*/ 3891545 w 5235586"/>
                  <a:gd name="connsiteY469" fmla="*/ 3772295 h 3977558"/>
                  <a:gd name="connsiteX470" fmla="*/ 3888732 w 5235586"/>
                  <a:gd name="connsiteY470" fmla="*/ 3769484 h 3977558"/>
                  <a:gd name="connsiteX471" fmla="*/ 3891545 w 5235586"/>
                  <a:gd name="connsiteY471" fmla="*/ 3766674 h 3977558"/>
                  <a:gd name="connsiteX472" fmla="*/ 3939345 w 5235586"/>
                  <a:gd name="connsiteY472" fmla="*/ 3718872 h 3977558"/>
                  <a:gd name="connsiteX473" fmla="*/ 3784693 w 5235586"/>
                  <a:gd name="connsiteY473" fmla="*/ 3718872 h 3977558"/>
                  <a:gd name="connsiteX474" fmla="*/ 3832496 w 5235586"/>
                  <a:gd name="connsiteY474" fmla="*/ 3766674 h 3977558"/>
                  <a:gd name="connsiteX475" fmla="*/ 3835306 w 5235586"/>
                  <a:gd name="connsiteY475" fmla="*/ 3769484 h 3977558"/>
                  <a:gd name="connsiteX476" fmla="*/ 3832496 w 5235586"/>
                  <a:gd name="connsiteY476" fmla="*/ 3772295 h 3977558"/>
                  <a:gd name="connsiteX477" fmla="*/ 3787504 w 5235586"/>
                  <a:gd name="connsiteY477" fmla="*/ 3817286 h 3977558"/>
                  <a:gd name="connsiteX478" fmla="*/ 3784693 w 5235586"/>
                  <a:gd name="connsiteY478" fmla="*/ 3820097 h 3977558"/>
                  <a:gd name="connsiteX479" fmla="*/ 3781880 w 5235586"/>
                  <a:gd name="connsiteY479" fmla="*/ 3817286 h 3977558"/>
                  <a:gd name="connsiteX480" fmla="*/ 3736894 w 5235586"/>
                  <a:gd name="connsiteY480" fmla="*/ 3772295 h 3977558"/>
                  <a:gd name="connsiteX481" fmla="*/ 3734081 w 5235586"/>
                  <a:gd name="connsiteY481" fmla="*/ 3769484 h 3977558"/>
                  <a:gd name="connsiteX482" fmla="*/ 3736894 w 5235586"/>
                  <a:gd name="connsiteY482" fmla="*/ 3766674 h 3977558"/>
                  <a:gd name="connsiteX483" fmla="*/ 3784693 w 5235586"/>
                  <a:gd name="connsiteY483" fmla="*/ 3718872 h 3977558"/>
                  <a:gd name="connsiteX484" fmla="*/ 3630045 w 5235586"/>
                  <a:gd name="connsiteY484" fmla="*/ 3718872 h 3977558"/>
                  <a:gd name="connsiteX485" fmla="*/ 3677848 w 5235586"/>
                  <a:gd name="connsiteY485" fmla="*/ 3766674 h 3977558"/>
                  <a:gd name="connsiteX486" fmla="*/ 3680658 w 5235586"/>
                  <a:gd name="connsiteY486" fmla="*/ 3769484 h 3977558"/>
                  <a:gd name="connsiteX487" fmla="*/ 3677848 w 5235586"/>
                  <a:gd name="connsiteY487" fmla="*/ 3772295 h 3977558"/>
                  <a:gd name="connsiteX488" fmla="*/ 3632856 w 5235586"/>
                  <a:gd name="connsiteY488" fmla="*/ 3817286 h 3977558"/>
                  <a:gd name="connsiteX489" fmla="*/ 3630045 w 5235586"/>
                  <a:gd name="connsiteY489" fmla="*/ 3820097 h 3977558"/>
                  <a:gd name="connsiteX490" fmla="*/ 3627232 w 5235586"/>
                  <a:gd name="connsiteY490" fmla="*/ 3817286 h 3977558"/>
                  <a:gd name="connsiteX491" fmla="*/ 3582246 w 5235586"/>
                  <a:gd name="connsiteY491" fmla="*/ 3772295 h 3977558"/>
                  <a:gd name="connsiteX492" fmla="*/ 3579433 w 5235586"/>
                  <a:gd name="connsiteY492" fmla="*/ 3769484 h 3977558"/>
                  <a:gd name="connsiteX493" fmla="*/ 3582246 w 5235586"/>
                  <a:gd name="connsiteY493" fmla="*/ 3766674 h 3977558"/>
                  <a:gd name="connsiteX494" fmla="*/ 3630045 w 5235586"/>
                  <a:gd name="connsiteY494" fmla="*/ 3718872 h 3977558"/>
                  <a:gd name="connsiteX495" fmla="*/ 3472581 w 5235586"/>
                  <a:gd name="connsiteY495" fmla="*/ 3718872 h 3977558"/>
                  <a:gd name="connsiteX496" fmla="*/ 3520384 w 5235586"/>
                  <a:gd name="connsiteY496" fmla="*/ 3766674 h 3977558"/>
                  <a:gd name="connsiteX497" fmla="*/ 3523194 w 5235586"/>
                  <a:gd name="connsiteY497" fmla="*/ 3769484 h 3977558"/>
                  <a:gd name="connsiteX498" fmla="*/ 3520384 w 5235586"/>
                  <a:gd name="connsiteY498" fmla="*/ 3772295 h 3977558"/>
                  <a:gd name="connsiteX499" fmla="*/ 3475395 w 5235586"/>
                  <a:gd name="connsiteY499" fmla="*/ 3817286 h 3977558"/>
                  <a:gd name="connsiteX500" fmla="*/ 3472581 w 5235586"/>
                  <a:gd name="connsiteY500" fmla="*/ 3820097 h 3977558"/>
                  <a:gd name="connsiteX501" fmla="*/ 3469771 w 5235586"/>
                  <a:gd name="connsiteY501" fmla="*/ 3817286 h 3977558"/>
                  <a:gd name="connsiteX502" fmla="*/ 3424782 w 5235586"/>
                  <a:gd name="connsiteY502" fmla="*/ 3772295 h 3977558"/>
                  <a:gd name="connsiteX503" fmla="*/ 3421969 w 5235586"/>
                  <a:gd name="connsiteY503" fmla="*/ 3769484 h 3977558"/>
                  <a:gd name="connsiteX504" fmla="*/ 3424782 w 5235586"/>
                  <a:gd name="connsiteY504" fmla="*/ 3766674 h 3977558"/>
                  <a:gd name="connsiteX505" fmla="*/ 3472581 w 5235586"/>
                  <a:gd name="connsiteY505" fmla="*/ 3718872 h 3977558"/>
                  <a:gd name="connsiteX506" fmla="*/ 3317933 w 5235586"/>
                  <a:gd name="connsiteY506" fmla="*/ 3718872 h 3977558"/>
                  <a:gd name="connsiteX507" fmla="*/ 3365736 w 5235586"/>
                  <a:gd name="connsiteY507" fmla="*/ 3766674 h 3977558"/>
                  <a:gd name="connsiteX508" fmla="*/ 3368546 w 5235586"/>
                  <a:gd name="connsiteY508" fmla="*/ 3769484 h 3977558"/>
                  <a:gd name="connsiteX509" fmla="*/ 3365736 w 5235586"/>
                  <a:gd name="connsiteY509" fmla="*/ 3772295 h 3977558"/>
                  <a:gd name="connsiteX510" fmla="*/ 3320747 w 5235586"/>
                  <a:gd name="connsiteY510" fmla="*/ 3817286 h 3977558"/>
                  <a:gd name="connsiteX511" fmla="*/ 3317933 w 5235586"/>
                  <a:gd name="connsiteY511" fmla="*/ 3820097 h 3977558"/>
                  <a:gd name="connsiteX512" fmla="*/ 3315123 w 5235586"/>
                  <a:gd name="connsiteY512" fmla="*/ 3817286 h 3977558"/>
                  <a:gd name="connsiteX513" fmla="*/ 3270134 w 5235586"/>
                  <a:gd name="connsiteY513" fmla="*/ 3772295 h 3977558"/>
                  <a:gd name="connsiteX514" fmla="*/ 3267321 w 5235586"/>
                  <a:gd name="connsiteY514" fmla="*/ 3769484 h 3977558"/>
                  <a:gd name="connsiteX515" fmla="*/ 3270134 w 5235586"/>
                  <a:gd name="connsiteY515" fmla="*/ 3766674 h 3977558"/>
                  <a:gd name="connsiteX516" fmla="*/ 3317933 w 5235586"/>
                  <a:gd name="connsiteY516" fmla="*/ 3718872 h 3977558"/>
                  <a:gd name="connsiteX517" fmla="*/ 3163283 w 5235586"/>
                  <a:gd name="connsiteY517" fmla="*/ 3718872 h 3977558"/>
                  <a:gd name="connsiteX518" fmla="*/ 3211085 w 5235586"/>
                  <a:gd name="connsiteY518" fmla="*/ 3766674 h 3977558"/>
                  <a:gd name="connsiteX519" fmla="*/ 3213895 w 5235586"/>
                  <a:gd name="connsiteY519" fmla="*/ 3769484 h 3977558"/>
                  <a:gd name="connsiteX520" fmla="*/ 3211085 w 5235586"/>
                  <a:gd name="connsiteY520" fmla="*/ 3772295 h 3977558"/>
                  <a:gd name="connsiteX521" fmla="*/ 3166096 w 5235586"/>
                  <a:gd name="connsiteY521" fmla="*/ 3817286 h 3977558"/>
                  <a:gd name="connsiteX522" fmla="*/ 3163283 w 5235586"/>
                  <a:gd name="connsiteY522" fmla="*/ 3820097 h 3977558"/>
                  <a:gd name="connsiteX523" fmla="*/ 3160472 w 5235586"/>
                  <a:gd name="connsiteY523" fmla="*/ 3817286 h 3977558"/>
                  <a:gd name="connsiteX524" fmla="*/ 3115483 w 5235586"/>
                  <a:gd name="connsiteY524" fmla="*/ 3772295 h 3977558"/>
                  <a:gd name="connsiteX525" fmla="*/ 3112670 w 5235586"/>
                  <a:gd name="connsiteY525" fmla="*/ 3769484 h 3977558"/>
                  <a:gd name="connsiteX526" fmla="*/ 3115483 w 5235586"/>
                  <a:gd name="connsiteY526" fmla="*/ 3766674 h 3977558"/>
                  <a:gd name="connsiteX527" fmla="*/ 3163283 w 5235586"/>
                  <a:gd name="connsiteY527" fmla="*/ 3718872 h 3977558"/>
                  <a:gd name="connsiteX528" fmla="*/ 3005823 w 5235586"/>
                  <a:gd name="connsiteY528" fmla="*/ 3718872 h 3977558"/>
                  <a:gd name="connsiteX529" fmla="*/ 3053626 w 5235586"/>
                  <a:gd name="connsiteY529" fmla="*/ 3766674 h 3977558"/>
                  <a:gd name="connsiteX530" fmla="*/ 3056436 w 5235586"/>
                  <a:gd name="connsiteY530" fmla="*/ 3769484 h 3977558"/>
                  <a:gd name="connsiteX531" fmla="*/ 3053626 w 5235586"/>
                  <a:gd name="connsiteY531" fmla="*/ 3772295 h 3977558"/>
                  <a:gd name="connsiteX532" fmla="*/ 3008634 w 5235586"/>
                  <a:gd name="connsiteY532" fmla="*/ 3817286 h 3977558"/>
                  <a:gd name="connsiteX533" fmla="*/ 3005823 w 5235586"/>
                  <a:gd name="connsiteY533" fmla="*/ 3820097 h 3977558"/>
                  <a:gd name="connsiteX534" fmla="*/ 3003010 w 5235586"/>
                  <a:gd name="connsiteY534" fmla="*/ 3817286 h 3977558"/>
                  <a:gd name="connsiteX535" fmla="*/ 2958021 w 5235586"/>
                  <a:gd name="connsiteY535" fmla="*/ 3772295 h 3977558"/>
                  <a:gd name="connsiteX536" fmla="*/ 2955211 w 5235586"/>
                  <a:gd name="connsiteY536" fmla="*/ 3769484 h 3977558"/>
                  <a:gd name="connsiteX537" fmla="*/ 2958021 w 5235586"/>
                  <a:gd name="connsiteY537" fmla="*/ 3766674 h 3977558"/>
                  <a:gd name="connsiteX538" fmla="*/ 3005823 w 5235586"/>
                  <a:gd name="connsiteY538" fmla="*/ 3718872 h 3977558"/>
                  <a:gd name="connsiteX539" fmla="*/ 2851172 w 5235586"/>
                  <a:gd name="connsiteY539" fmla="*/ 3718872 h 3977558"/>
                  <a:gd name="connsiteX540" fmla="*/ 2898975 w 5235586"/>
                  <a:gd name="connsiteY540" fmla="*/ 3766674 h 3977558"/>
                  <a:gd name="connsiteX541" fmla="*/ 2901785 w 5235586"/>
                  <a:gd name="connsiteY541" fmla="*/ 3769484 h 3977558"/>
                  <a:gd name="connsiteX542" fmla="*/ 2898975 w 5235586"/>
                  <a:gd name="connsiteY542" fmla="*/ 3772295 h 3977558"/>
                  <a:gd name="connsiteX543" fmla="*/ 2853983 w 5235586"/>
                  <a:gd name="connsiteY543" fmla="*/ 3817286 h 3977558"/>
                  <a:gd name="connsiteX544" fmla="*/ 2851172 w 5235586"/>
                  <a:gd name="connsiteY544" fmla="*/ 3820097 h 3977558"/>
                  <a:gd name="connsiteX545" fmla="*/ 2848359 w 5235586"/>
                  <a:gd name="connsiteY545" fmla="*/ 3817286 h 3977558"/>
                  <a:gd name="connsiteX546" fmla="*/ 2803370 w 5235586"/>
                  <a:gd name="connsiteY546" fmla="*/ 3772295 h 3977558"/>
                  <a:gd name="connsiteX547" fmla="*/ 2800560 w 5235586"/>
                  <a:gd name="connsiteY547" fmla="*/ 3769484 h 3977558"/>
                  <a:gd name="connsiteX548" fmla="*/ 2803370 w 5235586"/>
                  <a:gd name="connsiteY548" fmla="*/ 3766674 h 3977558"/>
                  <a:gd name="connsiteX549" fmla="*/ 2851172 w 5235586"/>
                  <a:gd name="connsiteY549" fmla="*/ 3718872 h 3977558"/>
                  <a:gd name="connsiteX550" fmla="*/ 2696525 w 5235586"/>
                  <a:gd name="connsiteY550" fmla="*/ 3718872 h 3977558"/>
                  <a:gd name="connsiteX551" fmla="*/ 2744328 w 5235586"/>
                  <a:gd name="connsiteY551" fmla="*/ 3766674 h 3977558"/>
                  <a:gd name="connsiteX552" fmla="*/ 2747138 w 5235586"/>
                  <a:gd name="connsiteY552" fmla="*/ 3769484 h 3977558"/>
                  <a:gd name="connsiteX553" fmla="*/ 2744328 w 5235586"/>
                  <a:gd name="connsiteY553" fmla="*/ 3772295 h 3977558"/>
                  <a:gd name="connsiteX554" fmla="*/ 2699336 w 5235586"/>
                  <a:gd name="connsiteY554" fmla="*/ 3817286 h 3977558"/>
                  <a:gd name="connsiteX555" fmla="*/ 2696525 w 5235586"/>
                  <a:gd name="connsiteY555" fmla="*/ 3820097 h 3977558"/>
                  <a:gd name="connsiteX556" fmla="*/ 2693712 w 5235586"/>
                  <a:gd name="connsiteY556" fmla="*/ 3817286 h 3977558"/>
                  <a:gd name="connsiteX557" fmla="*/ 2648723 w 5235586"/>
                  <a:gd name="connsiteY557" fmla="*/ 3772295 h 3977558"/>
                  <a:gd name="connsiteX558" fmla="*/ 2645913 w 5235586"/>
                  <a:gd name="connsiteY558" fmla="*/ 3769484 h 3977558"/>
                  <a:gd name="connsiteX559" fmla="*/ 2648723 w 5235586"/>
                  <a:gd name="connsiteY559" fmla="*/ 3766674 h 3977558"/>
                  <a:gd name="connsiteX560" fmla="*/ 2696525 w 5235586"/>
                  <a:gd name="connsiteY560" fmla="*/ 3718872 h 3977558"/>
                  <a:gd name="connsiteX561" fmla="*/ 2539061 w 5235586"/>
                  <a:gd name="connsiteY561" fmla="*/ 3718872 h 3977558"/>
                  <a:gd name="connsiteX562" fmla="*/ 2586863 w 5235586"/>
                  <a:gd name="connsiteY562" fmla="*/ 3766674 h 3977558"/>
                  <a:gd name="connsiteX563" fmla="*/ 2589673 w 5235586"/>
                  <a:gd name="connsiteY563" fmla="*/ 3769484 h 3977558"/>
                  <a:gd name="connsiteX564" fmla="*/ 2586863 w 5235586"/>
                  <a:gd name="connsiteY564" fmla="*/ 3772295 h 3977558"/>
                  <a:gd name="connsiteX565" fmla="*/ 2541874 w 5235586"/>
                  <a:gd name="connsiteY565" fmla="*/ 3817286 h 3977558"/>
                  <a:gd name="connsiteX566" fmla="*/ 2539061 w 5235586"/>
                  <a:gd name="connsiteY566" fmla="*/ 3820097 h 3977558"/>
                  <a:gd name="connsiteX567" fmla="*/ 2536247 w 5235586"/>
                  <a:gd name="connsiteY567" fmla="*/ 3817286 h 3977558"/>
                  <a:gd name="connsiteX568" fmla="*/ 2491261 w 5235586"/>
                  <a:gd name="connsiteY568" fmla="*/ 3772295 h 3977558"/>
                  <a:gd name="connsiteX569" fmla="*/ 2488448 w 5235586"/>
                  <a:gd name="connsiteY569" fmla="*/ 3769484 h 3977558"/>
                  <a:gd name="connsiteX570" fmla="*/ 2491261 w 5235586"/>
                  <a:gd name="connsiteY570" fmla="*/ 3766674 h 3977558"/>
                  <a:gd name="connsiteX571" fmla="*/ 2539061 w 5235586"/>
                  <a:gd name="connsiteY571" fmla="*/ 3718872 h 3977558"/>
                  <a:gd name="connsiteX572" fmla="*/ 2384413 w 5235586"/>
                  <a:gd name="connsiteY572" fmla="*/ 3718872 h 3977558"/>
                  <a:gd name="connsiteX573" fmla="*/ 2432215 w 5235586"/>
                  <a:gd name="connsiteY573" fmla="*/ 3766674 h 3977558"/>
                  <a:gd name="connsiteX574" fmla="*/ 2435025 w 5235586"/>
                  <a:gd name="connsiteY574" fmla="*/ 3769484 h 3977558"/>
                  <a:gd name="connsiteX575" fmla="*/ 2432215 w 5235586"/>
                  <a:gd name="connsiteY575" fmla="*/ 3772295 h 3977558"/>
                  <a:gd name="connsiteX576" fmla="*/ 2387226 w 5235586"/>
                  <a:gd name="connsiteY576" fmla="*/ 3817286 h 3977558"/>
                  <a:gd name="connsiteX577" fmla="*/ 2384413 w 5235586"/>
                  <a:gd name="connsiteY577" fmla="*/ 3820097 h 3977558"/>
                  <a:gd name="connsiteX578" fmla="*/ 2381599 w 5235586"/>
                  <a:gd name="connsiteY578" fmla="*/ 3817286 h 3977558"/>
                  <a:gd name="connsiteX579" fmla="*/ 2336613 w 5235586"/>
                  <a:gd name="connsiteY579" fmla="*/ 3772295 h 3977558"/>
                  <a:gd name="connsiteX580" fmla="*/ 2333800 w 5235586"/>
                  <a:gd name="connsiteY580" fmla="*/ 3769484 h 3977558"/>
                  <a:gd name="connsiteX581" fmla="*/ 2336613 w 5235586"/>
                  <a:gd name="connsiteY581" fmla="*/ 3766674 h 3977558"/>
                  <a:gd name="connsiteX582" fmla="*/ 2384413 w 5235586"/>
                  <a:gd name="connsiteY582" fmla="*/ 3718872 h 3977558"/>
                  <a:gd name="connsiteX583" fmla="*/ 2229761 w 5235586"/>
                  <a:gd name="connsiteY583" fmla="*/ 3718872 h 3977558"/>
                  <a:gd name="connsiteX584" fmla="*/ 2277564 w 5235586"/>
                  <a:gd name="connsiteY584" fmla="*/ 3766674 h 3977558"/>
                  <a:gd name="connsiteX585" fmla="*/ 2280374 w 5235586"/>
                  <a:gd name="connsiteY585" fmla="*/ 3769484 h 3977558"/>
                  <a:gd name="connsiteX586" fmla="*/ 2277564 w 5235586"/>
                  <a:gd name="connsiteY586" fmla="*/ 3772295 h 3977558"/>
                  <a:gd name="connsiteX587" fmla="*/ 2232575 w 5235586"/>
                  <a:gd name="connsiteY587" fmla="*/ 3817286 h 3977558"/>
                  <a:gd name="connsiteX588" fmla="*/ 2229761 w 5235586"/>
                  <a:gd name="connsiteY588" fmla="*/ 3820097 h 3977558"/>
                  <a:gd name="connsiteX589" fmla="*/ 2226948 w 5235586"/>
                  <a:gd name="connsiteY589" fmla="*/ 3817286 h 3977558"/>
                  <a:gd name="connsiteX590" fmla="*/ 2181962 w 5235586"/>
                  <a:gd name="connsiteY590" fmla="*/ 3772295 h 3977558"/>
                  <a:gd name="connsiteX591" fmla="*/ 2179149 w 5235586"/>
                  <a:gd name="connsiteY591" fmla="*/ 3769484 h 3977558"/>
                  <a:gd name="connsiteX592" fmla="*/ 2181962 w 5235586"/>
                  <a:gd name="connsiteY592" fmla="*/ 3766674 h 3977558"/>
                  <a:gd name="connsiteX593" fmla="*/ 2229761 w 5235586"/>
                  <a:gd name="connsiteY593" fmla="*/ 3718872 h 3977558"/>
                  <a:gd name="connsiteX594" fmla="*/ 2075115 w 5235586"/>
                  <a:gd name="connsiteY594" fmla="*/ 3718872 h 3977558"/>
                  <a:gd name="connsiteX595" fmla="*/ 2122917 w 5235586"/>
                  <a:gd name="connsiteY595" fmla="*/ 3766674 h 3977558"/>
                  <a:gd name="connsiteX596" fmla="*/ 2125727 w 5235586"/>
                  <a:gd name="connsiteY596" fmla="*/ 3769484 h 3977558"/>
                  <a:gd name="connsiteX597" fmla="*/ 2122917 w 5235586"/>
                  <a:gd name="connsiteY597" fmla="*/ 3772295 h 3977558"/>
                  <a:gd name="connsiteX598" fmla="*/ 2077928 w 5235586"/>
                  <a:gd name="connsiteY598" fmla="*/ 3817286 h 3977558"/>
                  <a:gd name="connsiteX599" fmla="*/ 2075115 w 5235586"/>
                  <a:gd name="connsiteY599" fmla="*/ 3820097 h 3977558"/>
                  <a:gd name="connsiteX600" fmla="*/ 2072301 w 5235586"/>
                  <a:gd name="connsiteY600" fmla="*/ 3817286 h 3977558"/>
                  <a:gd name="connsiteX601" fmla="*/ 2027315 w 5235586"/>
                  <a:gd name="connsiteY601" fmla="*/ 3772295 h 3977558"/>
                  <a:gd name="connsiteX602" fmla="*/ 2024502 w 5235586"/>
                  <a:gd name="connsiteY602" fmla="*/ 3769484 h 3977558"/>
                  <a:gd name="connsiteX603" fmla="*/ 2027315 w 5235586"/>
                  <a:gd name="connsiteY603" fmla="*/ 3766674 h 3977558"/>
                  <a:gd name="connsiteX604" fmla="*/ 2075115 w 5235586"/>
                  <a:gd name="connsiteY604" fmla="*/ 3718872 h 3977558"/>
                  <a:gd name="connsiteX605" fmla="*/ 1917652 w 5235586"/>
                  <a:gd name="connsiteY605" fmla="*/ 3718872 h 3977558"/>
                  <a:gd name="connsiteX606" fmla="*/ 1965455 w 5235586"/>
                  <a:gd name="connsiteY606" fmla="*/ 3766674 h 3977558"/>
                  <a:gd name="connsiteX607" fmla="*/ 1968265 w 5235586"/>
                  <a:gd name="connsiteY607" fmla="*/ 3769484 h 3977558"/>
                  <a:gd name="connsiteX608" fmla="*/ 1965455 w 5235586"/>
                  <a:gd name="connsiteY608" fmla="*/ 3772295 h 3977558"/>
                  <a:gd name="connsiteX609" fmla="*/ 1920463 w 5235586"/>
                  <a:gd name="connsiteY609" fmla="*/ 3817286 h 3977558"/>
                  <a:gd name="connsiteX610" fmla="*/ 1917652 w 5235586"/>
                  <a:gd name="connsiteY610" fmla="*/ 3820097 h 3977558"/>
                  <a:gd name="connsiteX611" fmla="*/ 1914839 w 5235586"/>
                  <a:gd name="connsiteY611" fmla="*/ 3817286 h 3977558"/>
                  <a:gd name="connsiteX612" fmla="*/ 1869850 w 5235586"/>
                  <a:gd name="connsiteY612" fmla="*/ 3772295 h 3977558"/>
                  <a:gd name="connsiteX613" fmla="*/ 1867040 w 5235586"/>
                  <a:gd name="connsiteY613" fmla="*/ 3769484 h 3977558"/>
                  <a:gd name="connsiteX614" fmla="*/ 1869850 w 5235586"/>
                  <a:gd name="connsiteY614" fmla="*/ 3766674 h 3977558"/>
                  <a:gd name="connsiteX615" fmla="*/ 1917652 w 5235586"/>
                  <a:gd name="connsiteY615" fmla="*/ 3718872 h 3977558"/>
                  <a:gd name="connsiteX616" fmla="*/ 1763004 w 5235586"/>
                  <a:gd name="connsiteY616" fmla="*/ 3718872 h 3977558"/>
                  <a:gd name="connsiteX617" fmla="*/ 1810807 w 5235586"/>
                  <a:gd name="connsiteY617" fmla="*/ 3766674 h 3977558"/>
                  <a:gd name="connsiteX618" fmla="*/ 1813617 w 5235586"/>
                  <a:gd name="connsiteY618" fmla="*/ 3769484 h 3977558"/>
                  <a:gd name="connsiteX619" fmla="*/ 1810807 w 5235586"/>
                  <a:gd name="connsiteY619" fmla="*/ 3772295 h 3977558"/>
                  <a:gd name="connsiteX620" fmla="*/ 1765815 w 5235586"/>
                  <a:gd name="connsiteY620" fmla="*/ 3817286 h 3977558"/>
                  <a:gd name="connsiteX621" fmla="*/ 1763004 w 5235586"/>
                  <a:gd name="connsiteY621" fmla="*/ 3820097 h 3977558"/>
                  <a:gd name="connsiteX622" fmla="*/ 1760191 w 5235586"/>
                  <a:gd name="connsiteY622" fmla="*/ 3817286 h 3977558"/>
                  <a:gd name="connsiteX623" fmla="*/ 1715202 w 5235586"/>
                  <a:gd name="connsiteY623" fmla="*/ 3772295 h 3977558"/>
                  <a:gd name="connsiteX624" fmla="*/ 1712392 w 5235586"/>
                  <a:gd name="connsiteY624" fmla="*/ 3769484 h 3977558"/>
                  <a:gd name="connsiteX625" fmla="*/ 1715202 w 5235586"/>
                  <a:gd name="connsiteY625" fmla="*/ 3766674 h 3977558"/>
                  <a:gd name="connsiteX626" fmla="*/ 1763004 w 5235586"/>
                  <a:gd name="connsiteY626" fmla="*/ 3718872 h 3977558"/>
                  <a:gd name="connsiteX627" fmla="*/ 1608353 w 5235586"/>
                  <a:gd name="connsiteY627" fmla="*/ 3718872 h 3977558"/>
                  <a:gd name="connsiteX628" fmla="*/ 1656156 w 5235586"/>
                  <a:gd name="connsiteY628" fmla="*/ 3766674 h 3977558"/>
                  <a:gd name="connsiteX629" fmla="*/ 1658966 w 5235586"/>
                  <a:gd name="connsiteY629" fmla="*/ 3769484 h 3977558"/>
                  <a:gd name="connsiteX630" fmla="*/ 1656156 w 5235586"/>
                  <a:gd name="connsiteY630" fmla="*/ 3772295 h 3977558"/>
                  <a:gd name="connsiteX631" fmla="*/ 1611164 w 5235586"/>
                  <a:gd name="connsiteY631" fmla="*/ 3817286 h 3977558"/>
                  <a:gd name="connsiteX632" fmla="*/ 1608353 w 5235586"/>
                  <a:gd name="connsiteY632" fmla="*/ 3820097 h 3977558"/>
                  <a:gd name="connsiteX633" fmla="*/ 1605540 w 5235586"/>
                  <a:gd name="connsiteY633" fmla="*/ 3817286 h 3977558"/>
                  <a:gd name="connsiteX634" fmla="*/ 1560551 w 5235586"/>
                  <a:gd name="connsiteY634" fmla="*/ 3772295 h 3977558"/>
                  <a:gd name="connsiteX635" fmla="*/ 1557741 w 5235586"/>
                  <a:gd name="connsiteY635" fmla="*/ 3769484 h 3977558"/>
                  <a:gd name="connsiteX636" fmla="*/ 1560551 w 5235586"/>
                  <a:gd name="connsiteY636" fmla="*/ 3766674 h 3977558"/>
                  <a:gd name="connsiteX637" fmla="*/ 1608353 w 5235586"/>
                  <a:gd name="connsiteY637" fmla="*/ 3718872 h 3977558"/>
                  <a:gd name="connsiteX638" fmla="*/ 1450892 w 5235586"/>
                  <a:gd name="connsiteY638" fmla="*/ 3718872 h 3977558"/>
                  <a:gd name="connsiteX639" fmla="*/ 1498695 w 5235586"/>
                  <a:gd name="connsiteY639" fmla="*/ 3766674 h 3977558"/>
                  <a:gd name="connsiteX640" fmla="*/ 1501505 w 5235586"/>
                  <a:gd name="connsiteY640" fmla="*/ 3769484 h 3977558"/>
                  <a:gd name="connsiteX641" fmla="*/ 1498695 w 5235586"/>
                  <a:gd name="connsiteY641" fmla="*/ 3772295 h 3977558"/>
                  <a:gd name="connsiteX642" fmla="*/ 1453706 w 5235586"/>
                  <a:gd name="connsiteY642" fmla="*/ 3817286 h 3977558"/>
                  <a:gd name="connsiteX643" fmla="*/ 1450892 w 5235586"/>
                  <a:gd name="connsiteY643" fmla="*/ 3820097 h 3977558"/>
                  <a:gd name="connsiteX644" fmla="*/ 1448079 w 5235586"/>
                  <a:gd name="connsiteY644" fmla="*/ 3817286 h 3977558"/>
                  <a:gd name="connsiteX645" fmla="*/ 1403090 w 5235586"/>
                  <a:gd name="connsiteY645" fmla="*/ 3772295 h 3977558"/>
                  <a:gd name="connsiteX646" fmla="*/ 1400280 w 5235586"/>
                  <a:gd name="connsiteY646" fmla="*/ 3769484 h 3977558"/>
                  <a:gd name="connsiteX647" fmla="*/ 1403090 w 5235586"/>
                  <a:gd name="connsiteY647" fmla="*/ 3766674 h 3977558"/>
                  <a:gd name="connsiteX648" fmla="*/ 1450892 w 5235586"/>
                  <a:gd name="connsiteY648" fmla="*/ 3718872 h 3977558"/>
                  <a:gd name="connsiteX649" fmla="*/ 1296244 w 5235586"/>
                  <a:gd name="connsiteY649" fmla="*/ 3718872 h 3977558"/>
                  <a:gd name="connsiteX650" fmla="*/ 1344046 w 5235586"/>
                  <a:gd name="connsiteY650" fmla="*/ 3766674 h 3977558"/>
                  <a:gd name="connsiteX651" fmla="*/ 1346857 w 5235586"/>
                  <a:gd name="connsiteY651" fmla="*/ 3769484 h 3977558"/>
                  <a:gd name="connsiteX652" fmla="*/ 1344046 w 5235586"/>
                  <a:gd name="connsiteY652" fmla="*/ 3772295 h 3977558"/>
                  <a:gd name="connsiteX653" fmla="*/ 1299058 w 5235586"/>
                  <a:gd name="connsiteY653" fmla="*/ 3817286 h 3977558"/>
                  <a:gd name="connsiteX654" fmla="*/ 1296244 w 5235586"/>
                  <a:gd name="connsiteY654" fmla="*/ 3820097 h 3977558"/>
                  <a:gd name="connsiteX655" fmla="*/ 1293431 w 5235586"/>
                  <a:gd name="connsiteY655" fmla="*/ 3817286 h 3977558"/>
                  <a:gd name="connsiteX656" fmla="*/ 1248442 w 5235586"/>
                  <a:gd name="connsiteY656" fmla="*/ 3772295 h 3977558"/>
                  <a:gd name="connsiteX657" fmla="*/ 1245632 w 5235586"/>
                  <a:gd name="connsiteY657" fmla="*/ 3769484 h 3977558"/>
                  <a:gd name="connsiteX658" fmla="*/ 1248442 w 5235586"/>
                  <a:gd name="connsiteY658" fmla="*/ 3766674 h 3977558"/>
                  <a:gd name="connsiteX659" fmla="*/ 1296244 w 5235586"/>
                  <a:gd name="connsiteY659" fmla="*/ 3718872 h 3977558"/>
                  <a:gd name="connsiteX660" fmla="*/ 1141593 w 5235586"/>
                  <a:gd name="connsiteY660" fmla="*/ 3718872 h 3977558"/>
                  <a:gd name="connsiteX661" fmla="*/ 1189395 w 5235586"/>
                  <a:gd name="connsiteY661" fmla="*/ 3766674 h 3977558"/>
                  <a:gd name="connsiteX662" fmla="*/ 1192206 w 5235586"/>
                  <a:gd name="connsiteY662" fmla="*/ 3769484 h 3977558"/>
                  <a:gd name="connsiteX663" fmla="*/ 1189395 w 5235586"/>
                  <a:gd name="connsiteY663" fmla="*/ 3772295 h 3977558"/>
                  <a:gd name="connsiteX664" fmla="*/ 1144407 w 5235586"/>
                  <a:gd name="connsiteY664" fmla="*/ 3817286 h 3977558"/>
                  <a:gd name="connsiteX665" fmla="*/ 1141593 w 5235586"/>
                  <a:gd name="connsiteY665" fmla="*/ 3820097 h 3977558"/>
                  <a:gd name="connsiteX666" fmla="*/ 1138780 w 5235586"/>
                  <a:gd name="connsiteY666" fmla="*/ 3817286 h 3977558"/>
                  <a:gd name="connsiteX667" fmla="*/ 1093791 w 5235586"/>
                  <a:gd name="connsiteY667" fmla="*/ 3772295 h 3977558"/>
                  <a:gd name="connsiteX668" fmla="*/ 1090981 w 5235586"/>
                  <a:gd name="connsiteY668" fmla="*/ 3769484 h 3977558"/>
                  <a:gd name="connsiteX669" fmla="*/ 1093791 w 5235586"/>
                  <a:gd name="connsiteY669" fmla="*/ 3766674 h 3977558"/>
                  <a:gd name="connsiteX670" fmla="*/ 1141593 w 5235586"/>
                  <a:gd name="connsiteY670" fmla="*/ 3718872 h 3977558"/>
                  <a:gd name="connsiteX671" fmla="*/ 984132 w 5235586"/>
                  <a:gd name="connsiteY671" fmla="*/ 3718872 h 3977558"/>
                  <a:gd name="connsiteX672" fmla="*/ 1031934 w 5235586"/>
                  <a:gd name="connsiteY672" fmla="*/ 3766674 h 3977558"/>
                  <a:gd name="connsiteX673" fmla="*/ 1034745 w 5235586"/>
                  <a:gd name="connsiteY673" fmla="*/ 3769484 h 3977558"/>
                  <a:gd name="connsiteX674" fmla="*/ 1031934 w 5235586"/>
                  <a:gd name="connsiteY674" fmla="*/ 3772295 h 3977558"/>
                  <a:gd name="connsiteX675" fmla="*/ 986946 w 5235586"/>
                  <a:gd name="connsiteY675" fmla="*/ 3817286 h 3977558"/>
                  <a:gd name="connsiteX676" fmla="*/ 984132 w 5235586"/>
                  <a:gd name="connsiteY676" fmla="*/ 3820097 h 3977558"/>
                  <a:gd name="connsiteX677" fmla="*/ 981319 w 5235586"/>
                  <a:gd name="connsiteY677" fmla="*/ 3817286 h 3977558"/>
                  <a:gd name="connsiteX678" fmla="*/ 936330 w 5235586"/>
                  <a:gd name="connsiteY678" fmla="*/ 3772295 h 3977558"/>
                  <a:gd name="connsiteX679" fmla="*/ 933520 w 5235586"/>
                  <a:gd name="connsiteY679" fmla="*/ 3769484 h 3977558"/>
                  <a:gd name="connsiteX680" fmla="*/ 936330 w 5235586"/>
                  <a:gd name="connsiteY680" fmla="*/ 3766674 h 3977558"/>
                  <a:gd name="connsiteX681" fmla="*/ 984132 w 5235586"/>
                  <a:gd name="connsiteY681" fmla="*/ 3718872 h 3977558"/>
                  <a:gd name="connsiteX682" fmla="*/ 829484 w 5235586"/>
                  <a:gd name="connsiteY682" fmla="*/ 3718872 h 3977558"/>
                  <a:gd name="connsiteX683" fmla="*/ 877286 w 5235586"/>
                  <a:gd name="connsiteY683" fmla="*/ 3766674 h 3977558"/>
                  <a:gd name="connsiteX684" fmla="*/ 880097 w 5235586"/>
                  <a:gd name="connsiteY684" fmla="*/ 3769484 h 3977558"/>
                  <a:gd name="connsiteX685" fmla="*/ 877286 w 5235586"/>
                  <a:gd name="connsiteY685" fmla="*/ 3772295 h 3977558"/>
                  <a:gd name="connsiteX686" fmla="*/ 832298 w 5235586"/>
                  <a:gd name="connsiteY686" fmla="*/ 3817286 h 3977558"/>
                  <a:gd name="connsiteX687" fmla="*/ 829484 w 5235586"/>
                  <a:gd name="connsiteY687" fmla="*/ 3820097 h 3977558"/>
                  <a:gd name="connsiteX688" fmla="*/ 826671 w 5235586"/>
                  <a:gd name="connsiteY688" fmla="*/ 3817286 h 3977558"/>
                  <a:gd name="connsiteX689" fmla="*/ 781682 w 5235586"/>
                  <a:gd name="connsiteY689" fmla="*/ 3772295 h 3977558"/>
                  <a:gd name="connsiteX690" fmla="*/ 778872 w 5235586"/>
                  <a:gd name="connsiteY690" fmla="*/ 3769484 h 3977558"/>
                  <a:gd name="connsiteX691" fmla="*/ 781682 w 5235586"/>
                  <a:gd name="connsiteY691" fmla="*/ 3766674 h 3977558"/>
                  <a:gd name="connsiteX692" fmla="*/ 829484 w 5235586"/>
                  <a:gd name="connsiteY692" fmla="*/ 3718872 h 3977558"/>
                  <a:gd name="connsiteX693" fmla="*/ 674833 w 5235586"/>
                  <a:gd name="connsiteY693" fmla="*/ 3718872 h 3977558"/>
                  <a:gd name="connsiteX694" fmla="*/ 722635 w 5235586"/>
                  <a:gd name="connsiteY694" fmla="*/ 3766674 h 3977558"/>
                  <a:gd name="connsiteX695" fmla="*/ 725446 w 5235586"/>
                  <a:gd name="connsiteY695" fmla="*/ 3769484 h 3977558"/>
                  <a:gd name="connsiteX696" fmla="*/ 722635 w 5235586"/>
                  <a:gd name="connsiteY696" fmla="*/ 3772295 h 3977558"/>
                  <a:gd name="connsiteX697" fmla="*/ 677647 w 5235586"/>
                  <a:gd name="connsiteY697" fmla="*/ 3817286 h 3977558"/>
                  <a:gd name="connsiteX698" fmla="*/ 674833 w 5235586"/>
                  <a:gd name="connsiteY698" fmla="*/ 3820097 h 3977558"/>
                  <a:gd name="connsiteX699" fmla="*/ 672020 w 5235586"/>
                  <a:gd name="connsiteY699" fmla="*/ 3817286 h 3977558"/>
                  <a:gd name="connsiteX700" fmla="*/ 627031 w 5235586"/>
                  <a:gd name="connsiteY700" fmla="*/ 3772295 h 3977558"/>
                  <a:gd name="connsiteX701" fmla="*/ 624221 w 5235586"/>
                  <a:gd name="connsiteY701" fmla="*/ 3769484 h 3977558"/>
                  <a:gd name="connsiteX702" fmla="*/ 627031 w 5235586"/>
                  <a:gd name="connsiteY702" fmla="*/ 3766674 h 3977558"/>
                  <a:gd name="connsiteX703" fmla="*/ 674833 w 5235586"/>
                  <a:gd name="connsiteY703" fmla="*/ 3718872 h 3977558"/>
                  <a:gd name="connsiteX704" fmla="*/ 517372 w 5235586"/>
                  <a:gd name="connsiteY704" fmla="*/ 3718872 h 3977558"/>
                  <a:gd name="connsiteX705" fmla="*/ 565174 w 5235586"/>
                  <a:gd name="connsiteY705" fmla="*/ 3766674 h 3977558"/>
                  <a:gd name="connsiteX706" fmla="*/ 567985 w 5235586"/>
                  <a:gd name="connsiteY706" fmla="*/ 3769484 h 3977558"/>
                  <a:gd name="connsiteX707" fmla="*/ 565174 w 5235586"/>
                  <a:gd name="connsiteY707" fmla="*/ 3772295 h 3977558"/>
                  <a:gd name="connsiteX708" fmla="*/ 520183 w 5235586"/>
                  <a:gd name="connsiteY708" fmla="*/ 3817286 h 3977558"/>
                  <a:gd name="connsiteX709" fmla="*/ 517372 w 5235586"/>
                  <a:gd name="connsiteY709" fmla="*/ 3820097 h 3977558"/>
                  <a:gd name="connsiteX710" fmla="*/ 514559 w 5235586"/>
                  <a:gd name="connsiteY710" fmla="*/ 3817286 h 3977558"/>
                  <a:gd name="connsiteX711" fmla="*/ 469570 w 5235586"/>
                  <a:gd name="connsiteY711" fmla="*/ 3772295 h 3977558"/>
                  <a:gd name="connsiteX712" fmla="*/ 466760 w 5235586"/>
                  <a:gd name="connsiteY712" fmla="*/ 3769484 h 3977558"/>
                  <a:gd name="connsiteX713" fmla="*/ 469570 w 5235586"/>
                  <a:gd name="connsiteY713" fmla="*/ 3766674 h 3977558"/>
                  <a:gd name="connsiteX714" fmla="*/ 517372 w 5235586"/>
                  <a:gd name="connsiteY714" fmla="*/ 3718872 h 3977558"/>
                  <a:gd name="connsiteX715" fmla="*/ 362724 w 5235586"/>
                  <a:gd name="connsiteY715" fmla="*/ 3718872 h 3977558"/>
                  <a:gd name="connsiteX716" fmla="*/ 410526 w 5235586"/>
                  <a:gd name="connsiteY716" fmla="*/ 3766674 h 3977558"/>
                  <a:gd name="connsiteX717" fmla="*/ 413337 w 5235586"/>
                  <a:gd name="connsiteY717" fmla="*/ 3769484 h 3977558"/>
                  <a:gd name="connsiteX718" fmla="*/ 410526 w 5235586"/>
                  <a:gd name="connsiteY718" fmla="*/ 3772295 h 3977558"/>
                  <a:gd name="connsiteX719" fmla="*/ 365535 w 5235586"/>
                  <a:gd name="connsiteY719" fmla="*/ 3817286 h 3977558"/>
                  <a:gd name="connsiteX720" fmla="*/ 362724 w 5235586"/>
                  <a:gd name="connsiteY720" fmla="*/ 3820097 h 3977558"/>
                  <a:gd name="connsiteX721" fmla="*/ 359911 w 5235586"/>
                  <a:gd name="connsiteY721" fmla="*/ 3817286 h 3977558"/>
                  <a:gd name="connsiteX722" fmla="*/ 314922 w 5235586"/>
                  <a:gd name="connsiteY722" fmla="*/ 3772295 h 3977558"/>
                  <a:gd name="connsiteX723" fmla="*/ 312112 w 5235586"/>
                  <a:gd name="connsiteY723" fmla="*/ 3769484 h 3977558"/>
                  <a:gd name="connsiteX724" fmla="*/ 314922 w 5235586"/>
                  <a:gd name="connsiteY724" fmla="*/ 3766674 h 3977558"/>
                  <a:gd name="connsiteX725" fmla="*/ 362724 w 5235586"/>
                  <a:gd name="connsiteY725" fmla="*/ 3718872 h 3977558"/>
                  <a:gd name="connsiteX726" fmla="*/ 208073 w 5235586"/>
                  <a:gd name="connsiteY726" fmla="*/ 3718872 h 3977558"/>
                  <a:gd name="connsiteX727" fmla="*/ 255875 w 5235586"/>
                  <a:gd name="connsiteY727" fmla="*/ 3766674 h 3977558"/>
                  <a:gd name="connsiteX728" fmla="*/ 258686 w 5235586"/>
                  <a:gd name="connsiteY728" fmla="*/ 3769484 h 3977558"/>
                  <a:gd name="connsiteX729" fmla="*/ 255875 w 5235586"/>
                  <a:gd name="connsiteY729" fmla="*/ 3772295 h 3977558"/>
                  <a:gd name="connsiteX730" fmla="*/ 210884 w 5235586"/>
                  <a:gd name="connsiteY730" fmla="*/ 3817286 h 3977558"/>
                  <a:gd name="connsiteX731" fmla="*/ 208073 w 5235586"/>
                  <a:gd name="connsiteY731" fmla="*/ 3820097 h 3977558"/>
                  <a:gd name="connsiteX732" fmla="*/ 205260 w 5235586"/>
                  <a:gd name="connsiteY732" fmla="*/ 3817286 h 3977558"/>
                  <a:gd name="connsiteX733" fmla="*/ 160271 w 5235586"/>
                  <a:gd name="connsiteY733" fmla="*/ 3772295 h 3977558"/>
                  <a:gd name="connsiteX734" fmla="*/ 157461 w 5235586"/>
                  <a:gd name="connsiteY734" fmla="*/ 3769484 h 3977558"/>
                  <a:gd name="connsiteX735" fmla="*/ 160271 w 5235586"/>
                  <a:gd name="connsiteY735" fmla="*/ 3766674 h 3977558"/>
                  <a:gd name="connsiteX736" fmla="*/ 208073 w 5235586"/>
                  <a:gd name="connsiteY736" fmla="*/ 3718872 h 3977558"/>
                  <a:gd name="connsiteX737" fmla="*/ 50612 w 5235586"/>
                  <a:gd name="connsiteY737" fmla="*/ 3718872 h 3977558"/>
                  <a:gd name="connsiteX738" fmla="*/ 98414 w 5235586"/>
                  <a:gd name="connsiteY738" fmla="*/ 3766674 h 3977558"/>
                  <a:gd name="connsiteX739" fmla="*/ 101225 w 5235586"/>
                  <a:gd name="connsiteY739" fmla="*/ 3769484 h 3977558"/>
                  <a:gd name="connsiteX740" fmla="*/ 98414 w 5235586"/>
                  <a:gd name="connsiteY740" fmla="*/ 3772295 h 3977558"/>
                  <a:gd name="connsiteX741" fmla="*/ 53426 w 5235586"/>
                  <a:gd name="connsiteY741" fmla="*/ 3817286 h 3977558"/>
                  <a:gd name="connsiteX742" fmla="*/ 50612 w 5235586"/>
                  <a:gd name="connsiteY742" fmla="*/ 3820097 h 3977558"/>
                  <a:gd name="connsiteX743" fmla="*/ 47802 w 5235586"/>
                  <a:gd name="connsiteY743" fmla="*/ 3817286 h 3977558"/>
                  <a:gd name="connsiteX744" fmla="*/ 2813 w 5235586"/>
                  <a:gd name="connsiteY744" fmla="*/ 3772295 h 3977558"/>
                  <a:gd name="connsiteX745" fmla="*/ 0 w 5235586"/>
                  <a:gd name="connsiteY745" fmla="*/ 3769484 h 3977558"/>
                  <a:gd name="connsiteX746" fmla="*/ 2813 w 5235586"/>
                  <a:gd name="connsiteY746" fmla="*/ 3766674 h 3977558"/>
                  <a:gd name="connsiteX747" fmla="*/ 50612 w 5235586"/>
                  <a:gd name="connsiteY747" fmla="*/ 3718872 h 3977558"/>
                  <a:gd name="connsiteX748" fmla="*/ 5184973 w 5235586"/>
                  <a:gd name="connsiteY748" fmla="*/ 3564224 h 3977558"/>
                  <a:gd name="connsiteX749" fmla="*/ 5232776 w 5235586"/>
                  <a:gd name="connsiteY749" fmla="*/ 3612026 h 3977558"/>
                  <a:gd name="connsiteX750" fmla="*/ 5235586 w 5235586"/>
                  <a:gd name="connsiteY750" fmla="*/ 3614836 h 3977558"/>
                  <a:gd name="connsiteX751" fmla="*/ 5232776 w 5235586"/>
                  <a:gd name="connsiteY751" fmla="*/ 3617647 h 3977558"/>
                  <a:gd name="connsiteX752" fmla="*/ 5187787 w 5235586"/>
                  <a:gd name="connsiteY752" fmla="*/ 3662638 h 3977558"/>
                  <a:gd name="connsiteX753" fmla="*/ 5184973 w 5235586"/>
                  <a:gd name="connsiteY753" fmla="*/ 3665449 h 3977558"/>
                  <a:gd name="connsiteX754" fmla="*/ 5182163 w 5235586"/>
                  <a:gd name="connsiteY754" fmla="*/ 3662638 h 3977558"/>
                  <a:gd name="connsiteX755" fmla="*/ 5137174 w 5235586"/>
                  <a:gd name="connsiteY755" fmla="*/ 3617647 h 3977558"/>
                  <a:gd name="connsiteX756" fmla="*/ 5134361 w 5235586"/>
                  <a:gd name="connsiteY756" fmla="*/ 3614836 h 3977558"/>
                  <a:gd name="connsiteX757" fmla="*/ 5137174 w 5235586"/>
                  <a:gd name="connsiteY757" fmla="*/ 3612026 h 3977558"/>
                  <a:gd name="connsiteX758" fmla="*/ 5184973 w 5235586"/>
                  <a:gd name="connsiteY758" fmla="*/ 3564224 h 3977558"/>
                  <a:gd name="connsiteX759" fmla="*/ 5030325 w 5235586"/>
                  <a:gd name="connsiteY759" fmla="*/ 3564224 h 3977558"/>
                  <a:gd name="connsiteX760" fmla="*/ 5078128 w 5235586"/>
                  <a:gd name="connsiteY760" fmla="*/ 3612026 h 3977558"/>
                  <a:gd name="connsiteX761" fmla="*/ 5080938 w 5235586"/>
                  <a:gd name="connsiteY761" fmla="*/ 3614836 h 3977558"/>
                  <a:gd name="connsiteX762" fmla="*/ 5078128 w 5235586"/>
                  <a:gd name="connsiteY762" fmla="*/ 3617647 h 3977558"/>
                  <a:gd name="connsiteX763" fmla="*/ 5033136 w 5235586"/>
                  <a:gd name="connsiteY763" fmla="*/ 3662638 h 3977558"/>
                  <a:gd name="connsiteX764" fmla="*/ 5030325 w 5235586"/>
                  <a:gd name="connsiteY764" fmla="*/ 3665449 h 3977558"/>
                  <a:gd name="connsiteX765" fmla="*/ 5027512 w 5235586"/>
                  <a:gd name="connsiteY765" fmla="*/ 3662638 h 3977558"/>
                  <a:gd name="connsiteX766" fmla="*/ 4982523 w 5235586"/>
                  <a:gd name="connsiteY766" fmla="*/ 3617647 h 3977558"/>
                  <a:gd name="connsiteX767" fmla="*/ 4979713 w 5235586"/>
                  <a:gd name="connsiteY767" fmla="*/ 3614836 h 3977558"/>
                  <a:gd name="connsiteX768" fmla="*/ 4982523 w 5235586"/>
                  <a:gd name="connsiteY768" fmla="*/ 3612026 h 3977558"/>
                  <a:gd name="connsiteX769" fmla="*/ 5030325 w 5235586"/>
                  <a:gd name="connsiteY769" fmla="*/ 3564224 h 3977558"/>
                  <a:gd name="connsiteX770" fmla="*/ 4872861 w 5235586"/>
                  <a:gd name="connsiteY770" fmla="*/ 3564224 h 3977558"/>
                  <a:gd name="connsiteX771" fmla="*/ 4920664 w 5235586"/>
                  <a:gd name="connsiteY771" fmla="*/ 3612026 h 3977558"/>
                  <a:gd name="connsiteX772" fmla="*/ 4923474 w 5235586"/>
                  <a:gd name="connsiteY772" fmla="*/ 3614836 h 3977558"/>
                  <a:gd name="connsiteX773" fmla="*/ 4920664 w 5235586"/>
                  <a:gd name="connsiteY773" fmla="*/ 3617647 h 3977558"/>
                  <a:gd name="connsiteX774" fmla="*/ 4875675 w 5235586"/>
                  <a:gd name="connsiteY774" fmla="*/ 3662638 h 3977558"/>
                  <a:gd name="connsiteX775" fmla="*/ 4872861 w 5235586"/>
                  <a:gd name="connsiteY775" fmla="*/ 3665449 h 3977558"/>
                  <a:gd name="connsiteX776" fmla="*/ 4870048 w 5235586"/>
                  <a:gd name="connsiteY776" fmla="*/ 3662638 h 3977558"/>
                  <a:gd name="connsiteX777" fmla="*/ 4825062 w 5235586"/>
                  <a:gd name="connsiteY777" fmla="*/ 3617647 h 3977558"/>
                  <a:gd name="connsiteX778" fmla="*/ 4822249 w 5235586"/>
                  <a:gd name="connsiteY778" fmla="*/ 3614836 h 3977558"/>
                  <a:gd name="connsiteX779" fmla="*/ 4825062 w 5235586"/>
                  <a:gd name="connsiteY779" fmla="*/ 3612026 h 3977558"/>
                  <a:gd name="connsiteX780" fmla="*/ 4872861 w 5235586"/>
                  <a:gd name="connsiteY780" fmla="*/ 3564224 h 3977558"/>
                  <a:gd name="connsiteX781" fmla="*/ 4718213 w 5235586"/>
                  <a:gd name="connsiteY781" fmla="*/ 3564224 h 3977558"/>
                  <a:gd name="connsiteX782" fmla="*/ 4766016 w 5235586"/>
                  <a:gd name="connsiteY782" fmla="*/ 3612026 h 3977558"/>
                  <a:gd name="connsiteX783" fmla="*/ 4768826 w 5235586"/>
                  <a:gd name="connsiteY783" fmla="*/ 3614836 h 3977558"/>
                  <a:gd name="connsiteX784" fmla="*/ 4766016 w 5235586"/>
                  <a:gd name="connsiteY784" fmla="*/ 3617647 h 3977558"/>
                  <a:gd name="connsiteX785" fmla="*/ 4721027 w 5235586"/>
                  <a:gd name="connsiteY785" fmla="*/ 3662638 h 3977558"/>
                  <a:gd name="connsiteX786" fmla="*/ 4718213 w 5235586"/>
                  <a:gd name="connsiteY786" fmla="*/ 3665449 h 3977558"/>
                  <a:gd name="connsiteX787" fmla="*/ 4715400 w 5235586"/>
                  <a:gd name="connsiteY787" fmla="*/ 3662638 h 3977558"/>
                  <a:gd name="connsiteX788" fmla="*/ 4670414 w 5235586"/>
                  <a:gd name="connsiteY788" fmla="*/ 3617647 h 3977558"/>
                  <a:gd name="connsiteX789" fmla="*/ 4667601 w 5235586"/>
                  <a:gd name="connsiteY789" fmla="*/ 3614836 h 3977558"/>
                  <a:gd name="connsiteX790" fmla="*/ 4670414 w 5235586"/>
                  <a:gd name="connsiteY790" fmla="*/ 3612026 h 3977558"/>
                  <a:gd name="connsiteX791" fmla="*/ 4718213 w 5235586"/>
                  <a:gd name="connsiteY791" fmla="*/ 3564224 h 3977558"/>
                  <a:gd name="connsiteX792" fmla="*/ 4563563 w 5235586"/>
                  <a:gd name="connsiteY792" fmla="*/ 3564224 h 3977558"/>
                  <a:gd name="connsiteX793" fmla="*/ 4611365 w 5235586"/>
                  <a:gd name="connsiteY793" fmla="*/ 3612026 h 3977558"/>
                  <a:gd name="connsiteX794" fmla="*/ 4614175 w 5235586"/>
                  <a:gd name="connsiteY794" fmla="*/ 3614836 h 3977558"/>
                  <a:gd name="connsiteX795" fmla="*/ 4611365 w 5235586"/>
                  <a:gd name="connsiteY795" fmla="*/ 3617647 h 3977558"/>
                  <a:gd name="connsiteX796" fmla="*/ 4566376 w 5235586"/>
                  <a:gd name="connsiteY796" fmla="*/ 3662638 h 3977558"/>
                  <a:gd name="connsiteX797" fmla="*/ 4563563 w 5235586"/>
                  <a:gd name="connsiteY797" fmla="*/ 3665449 h 3977558"/>
                  <a:gd name="connsiteX798" fmla="*/ 4560749 w 5235586"/>
                  <a:gd name="connsiteY798" fmla="*/ 3662638 h 3977558"/>
                  <a:gd name="connsiteX799" fmla="*/ 4515763 w 5235586"/>
                  <a:gd name="connsiteY799" fmla="*/ 3617647 h 3977558"/>
                  <a:gd name="connsiteX800" fmla="*/ 4512950 w 5235586"/>
                  <a:gd name="connsiteY800" fmla="*/ 3614836 h 3977558"/>
                  <a:gd name="connsiteX801" fmla="*/ 4515763 w 5235586"/>
                  <a:gd name="connsiteY801" fmla="*/ 3612026 h 3977558"/>
                  <a:gd name="connsiteX802" fmla="*/ 4563563 w 5235586"/>
                  <a:gd name="connsiteY802" fmla="*/ 3564224 h 3977558"/>
                  <a:gd name="connsiteX803" fmla="*/ 4406104 w 5235586"/>
                  <a:gd name="connsiteY803" fmla="*/ 3564224 h 3977558"/>
                  <a:gd name="connsiteX804" fmla="*/ 4453907 w 5235586"/>
                  <a:gd name="connsiteY804" fmla="*/ 3612026 h 3977558"/>
                  <a:gd name="connsiteX805" fmla="*/ 4456717 w 5235586"/>
                  <a:gd name="connsiteY805" fmla="*/ 3614836 h 3977558"/>
                  <a:gd name="connsiteX806" fmla="*/ 4453907 w 5235586"/>
                  <a:gd name="connsiteY806" fmla="*/ 3617647 h 3977558"/>
                  <a:gd name="connsiteX807" fmla="*/ 4408915 w 5235586"/>
                  <a:gd name="connsiteY807" fmla="*/ 3662638 h 3977558"/>
                  <a:gd name="connsiteX808" fmla="*/ 4406104 w 5235586"/>
                  <a:gd name="connsiteY808" fmla="*/ 3665449 h 3977558"/>
                  <a:gd name="connsiteX809" fmla="*/ 4403291 w 5235586"/>
                  <a:gd name="connsiteY809" fmla="*/ 3662638 h 3977558"/>
                  <a:gd name="connsiteX810" fmla="*/ 4358302 w 5235586"/>
                  <a:gd name="connsiteY810" fmla="*/ 3617647 h 3977558"/>
                  <a:gd name="connsiteX811" fmla="*/ 4355492 w 5235586"/>
                  <a:gd name="connsiteY811" fmla="*/ 3614836 h 3977558"/>
                  <a:gd name="connsiteX812" fmla="*/ 4358302 w 5235586"/>
                  <a:gd name="connsiteY812" fmla="*/ 3612026 h 3977558"/>
                  <a:gd name="connsiteX813" fmla="*/ 4406104 w 5235586"/>
                  <a:gd name="connsiteY813" fmla="*/ 3564224 h 3977558"/>
                  <a:gd name="connsiteX814" fmla="*/ 4251453 w 5235586"/>
                  <a:gd name="connsiteY814" fmla="*/ 3564224 h 3977558"/>
                  <a:gd name="connsiteX815" fmla="*/ 4299256 w 5235586"/>
                  <a:gd name="connsiteY815" fmla="*/ 3612026 h 3977558"/>
                  <a:gd name="connsiteX816" fmla="*/ 4302066 w 5235586"/>
                  <a:gd name="connsiteY816" fmla="*/ 3614836 h 3977558"/>
                  <a:gd name="connsiteX817" fmla="*/ 4299256 w 5235586"/>
                  <a:gd name="connsiteY817" fmla="*/ 3617647 h 3977558"/>
                  <a:gd name="connsiteX818" fmla="*/ 4254264 w 5235586"/>
                  <a:gd name="connsiteY818" fmla="*/ 3662638 h 3977558"/>
                  <a:gd name="connsiteX819" fmla="*/ 4251453 w 5235586"/>
                  <a:gd name="connsiteY819" fmla="*/ 3665449 h 3977558"/>
                  <a:gd name="connsiteX820" fmla="*/ 4248640 w 5235586"/>
                  <a:gd name="connsiteY820" fmla="*/ 3662638 h 3977558"/>
                  <a:gd name="connsiteX821" fmla="*/ 4203651 w 5235586"/>
                  <a:gd name="connsiteY821" fmla="*/ 3617647 h 3977558"/>
                  <a:gd name="connsiteX822" fmla="*/ 4200841 w 5235586"/>
                  <a:gd name="connsiteY822" fmla="*/ 3614836 h 3977558"/>
                  <a:gd name="connsiteX823" fmla="*/ 4203651 w 5235586"/>
                  <a:gd name="connsiteY823" fmla="*/ 3612026 h 3977558"/>
                  <a:gd name="connsiteX824" fmla="*/ 4251453 w 5235586"/>
                  <a:gd name="connsiteY824" fmla="*/ 3564224 h 3977558"/>
                  <a:gd name="connsiteX825" fmla="*/ 4096805 w 5235586"/>
                  <a:gd name="connsiteY825" fmla="*/ 3564224 h 3977558"/>
                  <a:gd name="connsiteX826" fmla="*/ 4144608 w 5235586"/>
                  <a:gd name="connsiteY826" fmla="*/ 3612026 h 3977558"/>
                  <a:gd name="connsiteX827" fmla="*/ 4147418 w 5235586"/>
                  <a:gd name="connsiteY827" fmla="*/ 3614836 h 3977558"/>
                  <a:gd name="connsiteX828" fmla="*/ 4144608 w 5235586"/>
                  <a:gd name="connsiteY828" fmla="*/ 3617647 h 3977558"/>
                  <a:gd name="connsiteX829" fmla="*/ 4099616 w 5235586"/>
                  <a:gd name="connsiteY829" fmla="*/ 3662638 h 3977558"/>
                  <a:gd name="connsiteX830" fmla="*/ 4096805 w 5235586"/>
                  <a:gd name="connsiteY830" fmla="*/ 3665449 h 3977558"/>
                  <a:gd name="connsiteX831" fmla="*/ 4093992 w 5235586"/>
                  <a:gd name="connsiteY831" fmla="*/ 3662638 h 3977558"/>
                  <a:gd name="connsiteX832" fmla="*/ 4049003 w 5235586"/>
                  <a:gd name="connsiteY832" fmla="*/ 3617647 h 3977558"/>
                  <a:gd name="connsiteX833" fmla="*/ 4046193 w 5235586"/>
                  <a:gd name="connsiteY833" fmla="*/ 3614836 h 3977558"/>
                  <a:gd name="connsiteX834" fmla="*/ 4049003 w 5235586"/>
                  <a:gd name="connsiteY834" fmla="*/ 3612026 h 3977558"/>
                  <a:gd name="connsiteX835" fmla="*/ 4096805 w 5235586"/>
                  <a:gd name="connsiteY835" fmla="*/ 3564224 h 3977558"/>
                  <a:gd name="connsiteX836" fmla="*/ 3939345 w 5235586"/>
                  <a:gd name="connsiteY836" fmla="*/ 3564224 h 3977558"/>
                  <a:gd name="connsiteX837" fmla="*/ 3987147 w 5235586"/>
                  <a:gd name="connsiteY837" fmla="*/ 3612026 h 3977558"/>
                  <a:gd name="connsiteX838" fmla="*/ 3989957 w 5235586"/>
                  <a:gd name="connsiteY838" fmla="*/ 3614836 h 3977558"/>
                  <a:gd name="connsiteX839" fmla="*/ 3987147 w 5235586"/>
                  <a:gd name="connsiteY839" fmla="*/ 3617647 h 3977558"/>
                  <a:gd name="connsiteX840" fmla="*/ 3942155 w 5235586"/>
                  <a:gd name="connsiteY840" fmla="*/ 3662638 h 3977558"/>
                  <a:gd name="connsiteX841" fmla="*/ 3939345 w 5235586"/>
                  <a:gd name="connsiteY841" fmla="*/ 3665449 h 3977558"/>
                  <a:gd name="connsiteX842" fmla="*/ 3936531 w 5235586"/>
                  <a:gd name="connsiteY842" fmla="*/ 3662638 h 3977558"/>
                  <a:gd name="connsiteX843" fmla="*/ 3891545 w 5235586"/>
                  <a:gd name="connsiteY843" fmla="*/ 3617647 h 3977558"/>
                  <a:gd name="connsiteX844" fmla="*/ 3888732 w 5235586"/>
                  <a:gd name="connsiteY844" fmla="*/ 3614836 h 3977558"/>
                  <a:gd name="connsiteX845" fmla="*/ 3891545 w 5235586"/>
                  <a:gd name="connsiteY845" fmla="*/ 3612026 h 3977558"/>
                  <a:gd name="connsiteX846" fmla="*/ 3939345 w 5235586"/>
                  <a:gd name="connsiteY846" fmla="*/ 3564224 h 3977558"/>
                  <a:gd name="connsiteX847" fmla="*/ 3784693 w 5235586"/>
                  <a:gd name="connsiteY847" fmla="*/ 3564224 h 3977558"/>
                  <a:gd name="connsiteX848" fmla="*/ 3832496 w 5235586"/>
                  <a:gd name="connsiteY848" fmla="*/ 3612026 h 3977558"/>
                  <a:gd name="connsiteX849" fmla="*/ 3835306 w 5235586"/>
                  <a:gd name="connsiteY849" fmla="*/ 3614836 h 3977558"/>
                  <a:gd name="connsiteX850" fmla="*/ 3832496 w 5235586"/>
                  <a:gd name="connsiteY850" fmla="*/ 3617647 h 3977558"/>
                  <a:gd name="connsiteX851" fmla="*/ 3787504 w 5235586"/>
                  <a:gd name="connsiteY851" fmla="*/ 3662638 h 3977558"/>
                  <a:gd name="connsiteX852" fmla="*/ 3784693 w 5235586"/>
                  <a:gd name="connsiteY852" fmla="*/ 3665449 h 3977558"/>
                  <a:gd name="connsiteX853" fmla="*/ 3781880 w 5235586"/>
                  <a:gd name="connsiteY853" fmla="*/ 3662638 h 3977558"/>
                  <a:gd name="connsiteX854" fmla="*/ 3736894 w 5235586"/>
                  <a:gd name="connsiteY854" fmla="*/ 3617647 h 3977558"/>
                  <a:gd name="connsiteX855" fmla="*/ 3734081 w 5235586"/>
                  <a:gd name="connsiteY855" fmla="*/ 3614836 h 3977558"/>
                  <a:gd name="connsiteX856" fmla="*/ 3736894 w 5235586"/>
                  <a:gd name="connsiteY856" fmla="*/ 3612026 h 3977558"/>
                  <a:gd name="connsiteX857" fmla="*/ 3784693 w 5235586"/>
                  <a:gd name="connsiteY857" fmla="*/ 3564224 h 3977558"/>
                  <a:gd name="connsiteX858" fmla="*/ 3630045 w 5235586"/>
                  <a:gd name="connsiteY858" fmla="*/ 3564224 h 3977558"/>
                  <a:gd name="connsiteX859" fmla="*/ 3677848 w 5235586"/>
                  <a:gd name="connsiteY859" fmla="*/ 3612026 h 3977558"/>
                  <a:gd name="connsiteX860" fmla="*/ 3680658 w 5235586"/>
                  <a:gd name="connsiteY860" fmla="*/ 3614836 h 3977558"/>
                  <a:gd name="connsiteX861" fmla="*/ 3677848 w 5235586"/>
                  <a:gd name="connsiteY861" fmla="*/ 3617647 h 3977558"/>
                  <a:gd name="connsiteX862" fmla="*/ 3632856 w 5235586"/>
                  <a:gd name="connsiteY862" fmla="*/ 3662638 h 3977558"/>
                  <a:gd name="connsiteX863" fmla="*/ 3630045 w 5235586"/>
                  <a:gd name="connsiteY863" fmla="*/ 3665449 h 3977558"/>
                  <a:gd name="connsiteX864" fmla="*/ 3627232 w 5235586"/>
                  <a:gd name="connsiteY864" fmla="*/ 3662638 h 3977558"/>
                  <a:gd name="connsiteX865" fmla="*/ 3582246 w 5235586"/>
                  <a:gd name="connsiteY865" fmla="*/ 3617647 h 3977558"/>
                  <a:gd name="connsiteX866" fmla="*/ 3579433 w 5235586"/>
                  <a:gd name="connsiteY866" fmla="*/ 3614836 h 3977558"/>
                  <a:gd name="connsiteX867" fmla="*/ 3582246 w 5235586"/>
                  <a:gd name="connsiteY867" fmla="*/ 3612026 h 3977558"/>
                  <a:gd name="connsiteX868" fmla="*/ 3630045 w 5235586"/>
                  <a:gd name="connsiteY868" fmla="*/ 3564224 h 3977558"/>
                  <a:gd name="connsiteX869" fmla="*/ 3472581 w 5235586"/>
                  <a:gd name="connsiteY869" fmla="*/ 3564224 h 3977558"/>
                  <a:gd name="connsiteX870" fmla="*/ 3520384 w 5235586"/>
                  <a:gd name="connsiteY870" fmla="*/ 3612026 h 3977558"/>
                  <a:gd name="connsiteX871" fmla="*/ 3523194 w 5235586"/>
                  <a:gd name="connsiteY871" fmla="*/ 3614836 h 3977558"/>
                  <a:gd name="connsiteX872" fmla="*/ 3520384 w 5235586"/>
                  <a:gd name="connsiteY872" fmla="*/ 3617647 h 3977558"/>
                  <a:gd name="connsiteX873" fmla="*/ 3475395 w 5235586"/>
                  <a:gd name="connsiteY873" fmla="*/ 3662638 h 3977558"/>
                  <a:gd name="connsiteX874" fmla="*/ 3472581 w 5235586"/>
                  <a:gd name="connsiteY874" fmla="*/ 3665449 h 3977558"/>
                  <a:gd name="connsiteX875" fmla="*/ 3469771 w 5235586"/>
                  <a:gd name="connsiteY875" fmla="*/ 3662638 h 3977558"/>
                  <a:gd name="connsiteX876" fmla="*/ 3424782 w 5235586"/>
                  <a:gd name="connsiteY876" fmla="*/ 3617647 h 3977558"/>
                  <a:gd name="connsiteX877" fmla="*/ 3421969 w 5235586"/>
                  <a:gd name="connsiteY877" fmla="*/ 3614836 h 3977558"/>
                  <a:gd name="connsiteX878" fmla="*/ 3424782 w 5235586"/>
                  <a:gd name="connsiteY878" fmla="*/ 3612026 h 3977558"/>
                  <a:gd name="connsiteX879" fmla="*/ 3472581 w 5235586"/>
                  <a:gd name="connsiteY879" fmla="*/ 3564224 h 3977558"/>
                  <a:gd name="connsiteX880" fmla="*/ 3317933 w 5235586"/>
                  <a:gd name="connsiteY880" fmla="*/ 3564224 h 3977558"/>
                  <a:gd name="connsiteX881" fmla="*/ 3365736 w 5235586"/>
                  <a:gd name="connsiteY881" fmla="*/ 3612026 h 3977558"/>
                  <a:gd name="connsiteX882" fmla="*/ 3368546 w 5235586"/>
                  <a:gd name="connsiteY882" fmla="*/ 3614836 h 3977558"/>
                  <a:gd name="connsiteX883" fmla="*/ 3365736 w 5235586"/>
                  <a:gd name="connsiteY883" fmla="*/ 3617647 h 3977558"/>
                  <a:gd name="connsiteX884" fmla="*/ 3320747 w 5235586"/>
                  <a:gd name="connsiteY884" fmla="*/ 3662638 h 3977558"/>
                  <a:gd name="connsiteX885" fmla="*/ 3317933 w 5235586"/>
                  <a:gd name="connsiteY885" fmla="*/ 3665449 h 3977558"/>
                  <a:gd name="connsiteX886" fmla="*/ 3315123 w 5235586"/>
                  <a:gd name="connsiteY886" fmla="*/ 3662638 h 3977558"/>
                  <a:gd name="connsiteX887" fmla="*/ 3270134 w 5235586"/>
                  <a:gd name="connsiteY887" fmla="*/ 3617647 h 3977558"/>
                  <a:gd name="connsiteX888" fmla="*/ 3267321 w 5235586"/>
                  <a:gd name="connsiteY888" fmla="*/ 3614836 h 3977558"/>
                  <a:gd name="connsiteX889" fmla="*/ 3270134 w 5235586"/>
                  <a:gd name="connsiteY889" fmla="*/ 3612026 h 3977558"/>
                  <a:gd name="connsiteX890" fmla="*/ 3317933 w 5235586"/>
                  <a:gd name="connsiteY890" fmla="*/ 3564224 h 3977558"/>
                  <a:gd name="connsiteX891" fmla="*/ 3163283 w 5235586"/>
                  <a:gd name="connsiteY891" fmla="*/ 3564224 h 3977558"/>
                  <a:gd name="connsiteX892" fmla="*/ 3211085 w 5235586"/>
                  <a:gd name="connsiteY892" fmla="*/ 3612026 h 3977558"/>
                  <a:gd name="connsiteX893" fmla="*/ 3213895 w 5235586"/>
                  <a:gd name="connsiteY893" fmla="*/ 3614836 h 3977558"/>
                  <a:gd name="connsiteX894" fmla="*/ 3211085 w 5235586"/>
                  <a:gd name="connsiteY894" fmla="*/ 3617647 h 3977558"/>
                  <a:gd name="connsiteX895" fmla="*/ 3166096 w 5235586"/>
                  <a:gd name="connsiteY895" fmla="*/ 3662638 h 3977558"/>
                  <a:gd name="connsiteX896" fmla="*/ 3163283 w 5235586"/>
                  <a:gd name="connsiteY896" fmla="*/ 3665449 h 3977558"/>
                  <a:gd name="connsiteX897" fmla="*/ 3160472 w 5235586"/>
                  <a:gd name="connsiteY897" fmla="*/ 3662638 h 3977558"/>
                  <a:gd name="connsiteX898" fmla="*/ 3115483 w 5235586"/>
                  <a:gd name="connsiteY898" fmla="*/ 3617647 h 3977558"/>
                  <a:gd name="connsiteX899" fmla="*/ 3112670 w 5235586"/>
                  <a:gd name="connsiteY899" fmla="*/ 3614836 h 3977558"/>
                  <a:gd name="connsiteX900" fmla="*/ 3115483 w 5235586"/>
                  <a:gd name="connsiteY900" fmla="*/ 3612026 h 3977558"/>
                  <a:gd name="connsiteX901" fmla="*/ 3163283 w 5235586"/>
                  <a:gd name="connsiteY901" fmla="*/ 3564224 h 3977558"/>
                  <a:gd name="connsiteX902" fmla="*/ 3005823 w 5235586"/>
                  <a:gd name="connsiteY902" fmla="*/ 3564224 h 3977558"/>
                  <a:gd name="connsiteX903" fmla="*/ 3053626 w 5235586"/>
                  <a:gd name="connsiteY903" fmla="*/ 3612026 h 3977558"/>
                  <a:gd name="connsiteX904" fmla="*/ 3056436 w 5235586"/>
                  <a:gd name="connsiteY904" fmla="*/ 3614836 h 3977558"/>
                  <a:gd name="connsiteX905" fmla="*/ 3053626 w 5235586"/>
                  <a:gd name="connsiteY905" fmla="*/ 3617647 h 3977558"/>
                  <a:gd name="connsiteX906" fmla="*/ 3008634 w 5235586"/>
                  <a:gd name="connsiteY906" fmla="*/ 3662638 h 3977558"/>
                  <a:gd name="connsiteX907" fmla="*/ 3005823 w 5235586"/>
                  <a:gd name="connsiteY907" fmla="*/ 3665449 h 3977558"/>
                  <a:gd name="connsiteX908" fmla="*/ 3003010 w 5235586"/>
                  <a:gd name="connsiteY908" fmla="*/ 3662638 h 3977558"/>
                  <a:gd name="connsiteX909" fmla="*/ 2958021 w 5235586"/>
                  <a:gd name="connsiteY909" fmla="*/ 3617647 h 3977558"/>
                  <a:gd name="connsiteX910" fmla="*/ 2955211 w 5235586"/>
                  <a:gd name="connsiteY910" fmla="*/ 3614836 h 3977558"/>
                  <a:gd name="connsiteX911" fmla="*/ 2958021 w 5235586"/>
                  <a:gd name="connsiteY911" fmla="*/ 3612026 h 3977558"/>
                  <a:gd name="connsiteX912" fmla="*/ 3005823 w 5235586"/>
                  <a:gd name="connsiteY912" fmla="*/ 3564224 h 3977558"/>
                  <a:gd name="connsiteX913" fmla="*/ 2851172 w 5235586"/>
                  <a:gd name="connsiteY913" fmla="*/ 3564224 h 3977558"/>
                  <a:gd name="connsiteX914" fmla="*/ 2898975 w 5235586"/>
                  <a:gd name="connsiteY914" fmla="*/ 3612026 h 3977558"/>
                  <a:gd name="connsiteX915" fmla="*/ 2901785 w 5235586"/>
                  <a:gd name="connsiteY915" fmla="*/ 3614836 h 3977558"/>
                  <a:gd name="connsiteX916" fmla="*/ 2898975 w 5235586"/>
                  <a:gd name="connsiteY916" fmla="*/ 3617647 h 3977558"/>
                  <a:gd name="connsiteX917" fmla="*/ 2853983 w 5235586"/>
                  <a:gd name="connsiteY917" fmla="*/ 3662638 h 3977558"/>
                  <a:gd name="connsiteX918" fmla="*/ 2851172 w 5235586"/>
                  <a:gd name="connsiteY918" fmla="*/ 3665449 h 3977558"/>
                  <a:gd name="connsiteX919" fmla="*/ 2848359 w 5235586"/>
                  <a:gd name="connsiteY919" fmla="*/ 3662638 h 3977558"/>
                  <a:gd name="connsiteX920" fmla="*/ 2803370 w 5235586"/>
                  <a:gd name="connsiteY920" fmla="*/ 3617647 h 3977558"/>
                  <a:gd name="connsiteX921" fmla="*/ 2800560 w 5235586"/>
                  <a:gd name="connsiteY921" fmla="*/ 3614836 h 3977558"/>
                  <a:gd name="connsiteX922" fmla="*/ 2803370 w 5235586"/>
                  <a:gd name="connsiteY922" fmla="*/ 3612026 h 3977558"/>
                  <a:gd name="connsiteX923" fmla="*/ 2851172 w 5235586"/>
                  <a:gd name="connsiteY923" fmla="*/ 3564224 h 3977558"/>
                  <a:gd name="connsiteX924" fmla="*/ 2696525 w 5235586"/>
                  <a:gd name="connsiteY924" fmla="*/ 3564224 h 3977558"/>
                  <a:gd name="connsiteX925" fmla="*/ 2744328 w 5235586"/>
                  <a:gd name="connsiteY925" fmla="*/ 3612026 h 3977558"/>
                  <a:gd name="connsiteX926" fmla="*/ 2747138 w 5235586"/>
                  <a:gd name="connsiteY926" fmla="*/ 3614836 h 3977558"/>
                  <a:gd name="connsiteX927" fmla="*/ 2744328 w 5235586"/>
                  <a:gd name="connsiteY927" fmla="*/ 3617647 h 3977558"/>
                  <a:gd name="connsiteX928" fmla="*/ 2699336 w 5235586"/>
                  <a:gd name="connsiteY928" fmla="*/ 3662638 h 3977558"/>
                  <a:gd name="connsiteX929" fmla="*/ 2696525 w 5235586"/>
                  <a:gd name="connsiteY929" fmla="*/ 3665449 h 3977558"/>
                  <a:gd name="connsiteX930" fmla="*/ 2693712 w 5235586"/>
                  <a:gd name="connsiteY930" fmla="*/ 3662638 h 3977558"/>
                  <a:gd name="connsiteX931" fmla="*/ 2648723 w 5235586"/>
                  <a:gd name="connsiteY931" fmla="*/ 3617647 h 3977558"/>
                  <a:gd name="connsiteX932" fmla="*/ 2645913 w 5235586"/>
                  <a:gd name="connsiteY932" fmla="*/ 3614836 h 3977558"/>
                  <a:gd name="connsiteX933" fmla="*/ 2648723 w 5235586"/>
                  <a:gd name="connsiteY933" fmla="*/ 3612026 h 3977558"/>
                  <a:gd name="connsiteX934" fmla="*/ 2696525 w 5235586"/>
                  <a:gd name="connsiteY934" fmla="*/ 3564224 h 3977558"/>
                  <a:gd name="connsiteX935" fmla="*/ 2539061 w 5235586"/>
                  <a:gd name="connsiteY935" fmla="*/ 3564224 h 3977558"/>
                  <a:gd name="connsiteX936" fmla="*/ 2586863 w 5235586"/>
                  <a:gd name="connsiteY936" fmla="*/ 3612026 h 3977558"/>
                  <a:gd name="connsiteX937" fmla="*/ 2589673 w 5235586"/>
                  <a:gd name="connsiteY937" fmla="*/ 3614836 h 3977558"/>
                  <a:gd name="connsiteX938" fmla="*/ 2586863 w 5235586"/>
                  <a:gd name="connsiteY938" fmla="*/ 3617647 h 3977558"/>
                  <a:gd name="connsiteX939" fmla="*/ 2541874 w 5235586"/>
                  <a:gd name="connsiteY939" fmla="*/ 3662638 h 3977558"/>
                  <a:gd name="connsiteX940" fmla="*/ 2539061 w 5235586"/>
                  <a:gd name="connsiteY940" fmla="*/ 3665449 h 3977558"/>
                  <a:gd name="connsiteX941" fmla="*/ 2536247 w 5235586"/>
                  <a:gd name="connsiteY941" fmla="*/ 3662638 h 3977558"/>
                  <a:gd name="connsiteX942" fmla="*/ 2491261 w 5235586"/>
                  <a:gd name="connsiteY942" fmla="*/ 3617647 h 3977558"/>
                  <a:gd name="connsiteX943" fmla="*/ 2488448 w 5235586"/>
                  <a:gd name="connsiteY943" fmla="*/ 3614836 h 3977558"/>
                  <a:gd name="connsiteX944" fmla="*/ 2491261 w 5235586"/>
                  <a:gd name="connsiteY944" fmla="*/ 3612026 h 3977558"/>
                  <a:gd name="connsiteX945" fmla="*/ 2539061 w 5235586"/>
                  <a:gd name="connsiteY945" fmla="*/ 3564224 h 3977558"/>
                  <a:gd name="connsiteX946" fmla="*/ 2384413 w 5235586"/>
                  <a:gd name="connsiteY946" fmla="*/ 3564224 h 3977558"/>
                  <a:gd name="connsiteX947" fmla="*/ 2432215 w 5235586"/>
                  <a:gd name="connsiteY947" fmla="*/ 3612026 h 3977558"/>
                  <a:gd name="connsiteX948" fmla="*/ 2435025 w 5235586"/>
                  <a:gd name="connsiteY948" fmla="*/ 3614836 h 3977558"/>
                  <a:gd name="connsiteX949" fmla="*/ 2432215 w 5235586"/>
                  <a:gd name="connsiteY949" fmla="*/ 3617647 h 3977558"/>
                  <a:gd name="connsiteX950" fmla="*/ 2387226 w 5235586"/>
                  <a:gd name="connsiteY950" fmla="*/ 3662638 h 3977558"/>
                  <a:gd name="connsiteX951" fmla="*/ 2384413 w 5235586"/>
                  <a:gd name="connsiteY951" fmla="*/ 3665449 h 3977558"/>
                  <a:gd name="connsiteX952" fmla="*/ 2381599 w 5235586"/>
                  <a:gd name="connsiteY952" fmla="*/ 3662638 h 3977558"/>
                  <a:gd name="connsiteX953" fmla="*/ 2336613 w 5235586"/>
                  <a:gd name="connsiteY953" fmla="*/ 3617647 h 3977558"/>
                  <a:gd name="connsiteX954" fmla="*/ 2333800 w 5235586"/>
                  <a:gd name="connsiteY954" fmla="*/ 3614836 h 3977558"/>
                  <a:gd name="connsiteX955" fmla="*/ 2336613 w 5235586"/>
                  <a:gd name="connsiteY955" fmla="*/ 3612026 h 3977558"/>
                  <a:gd name="connsiteX956" fmla="*/ 2384413 w 5235586"/>
                  <a:gd name="connsiteY956" fmla="*/ 3564224 h 3977558"/>
                  <a:gd name="connsiteX957" fmla="*/ 2229761 w 5235586"/>
                  <a:gd name="connsiteY957" fmla="*/ 3564224 h 3977558"/>
                  <a:gd name="connsiteX958" fmla="*/ 2277564 w 5235586"/>
                  <a:gd name="connsiteY958" fmla="*/ 3612026 h 3977558"/>
                  <a:gd name="connsiteX959" fmla="*/ 2280374 w 5235586"/>
                  <a:gd name="connsiteY959" fmla="*/ 3614836 h 3977558"/>
                  <a:gd name="connsiteX960" fmla="*/ 2277564 w 5235586"/>
                  <a:gd name="connsiteY960" fmla="*/ 3617647 h 3977558"/>
                  <a:gd name="connsiteX961" fmla="*/ 2232575 w 5235586"/>
                  <a:gd name="connsiteY961" fmla="*/ 3662638 h 3977558"/>
                  <a:gd name="connsiteX962" fmla="*/ 2229761 w 5235586"/>
                  <a:gd name="connsiteY962" fmla="*/ 3665449 h 3977558"/>
                  <a:gd name="connsiteX963" fmla="*/ 2226948 w 5235586"/>
                  <a:gd name="connsiteY963" fmla="*/ 3662638 h 3977558"/>
                  <a:gd name="connsiteX964" fmla="*/ 2181962 w 5235586"/>
                  <a:gd name="connsiteY964" fmla="*/ 3617647 h 3977558"/>
                  <a:gd name="connsiteX965" fmla="*/ 2179149 w 5235586"/>
                  <a:gd name="connsiteY965" fmla="*/ 3614836 h 3977558"/>
                  <a:gd name="connsiteX966" fmla="*/ 2181962 w 5235586"/>
                  <a:gd name="connsiteY966" fmla="*/ 3612026 h 3977558"/>
                  <a:gd name="connsiteX967" fmla="*/ 2229761 w 5235586"/>
                  <a:gd name="connsiteY967" fmla="*/ 3564224 h 3977558"/>
                  <a:gd name="connsiteX968" fmla="*/ 2075115 w 5235586"/>
                  <a:gd name="connsiteY968" fmla="*/ 3564224 h 3977558"/>
                  <a:gd name="connsiteX969" fmla="*/ 2122917 w 5235586"/>
                  <a:gd name="connsiteY969" fmla="*/ 3612026 h 3977558"/>
                  <a:gd name="connsiteX970" fmla="*/ 2125727 w 5235586"/>
                  <a:gd name="connsiteY970" fmla="*/ 3614836 h 3977558"/>
                  <a:gd name="connsiteX971" fmla="*/ 2122917 w 5235586"/>
                  <a:gd name="connsiteY971" fmla="*/ 3617647 h 3977558"/>
                  <a:gd name="connsiteX972" fmla="*/ 2077928 w 5235586"/>
                  <a:gd name="connsiteY972" fmla="*/ 3662638 h 3977558"/>
                  <a:gd name="connsiteX973" fmla="*/ 2075115 w 5235586"/>
                  <a:gd name="connsiteY973" fmla="*/ 3665449 h 3977558"/>
                  <a:gd name="connsiteX974" fmla="*/ 2072301 w 5235586"/>
                  <a:gd name="connsiteY974" fmla="*/ 3662638 h 3977558"/>
                  <a:gd name="connsiteX975" fmla="*/ 2027315 w 5235586"/>
                  <a:gd name="connsiteY975" fmla="*/ 3617647 h 3977558"/>
                  <a:gd name="connsiteX976" fmla="*/ 2024502 w 5235586"/>
                  <a:gd name="connsiteY976" fmla="*/ 3614836 h 3977558"/>
                  <a:gd name="connsiteX977" fmla="*/ 2027315 w 5235586"/>
                  <a:gd name="connsiteY977" fmla="*/ 3612026 h 3977558"/>
                  <a:gd name="connsiteX978" fmla="*/ 2075115 w 5235586"/>
                  <a:gd name="connsiteY978" fmla="*/ 3564224 h 3977558"/>
                  <a:gd name="connsiteX979" fmla="*/ 1917652 w 5235586"/>
                  <a:gd name="connsiteY979" fmla="*/ 3564224 h 3977558"/>
                  <a:gd name="connsiteX980" fmla="*/ 1965455 w 5235586"/>
                  <a:gd name="connsiteY980" fmla="*/ 3612026 h 3977558"/>
                  <a:gd name="connsiteX981" fmla="*/ 1968265 w 5235586"/>
                  <a:gd name="connsiteY981" fmla="*/ 3614836 h 3977558"/>
                  <a:gd name="connsiteX982" fmla="*/ 1965455 w 5235586"/>
                  <a:gd name="connsiteY982" fmla="*/ 3617647 h 3977558"/>
                  <a:gd name="connsiteX983" fmla="*/ 1920463 w 5235586"/>
                  <a:gd name="connsiteY983" fmla="*/ 3662638 h 3977558"/>
                  <a:gd name="connsiteX984" fmla="*/ 1917652 w 5235586"/>
                  <a:gd name="connsiteY984" fmla="*/ 3665449 h 3977558"/>
                  <a:gd name="connsiteX985" fmla="*/ 1914839 w 5235586"/>
                  <a:gd name="connsiteY985" fmla="*/ 3662638 h 3977558"/>
                  <a:gd name="connsiteX986" fmla="*/ 1869850 w 5235586"/>
                  <a:gd name="connsiteY986" fmla="*/ 3617647 h 3977558"/>
                  <a:gd name="connsiteX987" fmla="*/ 1867040 w 5235586"/>
                  <a:gd name="connsiteY987" fmla="*/ 3614836 h 3977558"/>
                  <a:gd name="connsiteX988" fmla="*/ 1869850 w 5235586"/>
                  <a:gd name="connsiteY988" fmla="*/ 3612026 h 3977558"/>
                  <a:gd name="connsiteX989" fmla="*/ 1917652 w 5235586"/>
                  <a:gd name="connsiteY989" fmla="*/ 3564224 h 3977558"/>
                  <a:gd name="connsiteX990" fmla="*/ 1763004 w 5235586"/>
                  <a:gd name="connsiteY990" fmla="*/ 3564224 h 3977558"/>
                  <a:gd name="connsiteX991" fmla="*/ 1810807 w 5235586"/>
                  <a:gd name="connsiteY991" fmla="*/ 3612026 h 3977558"/>
                  <a:gd name="connsiteX992" fmla="*/ 1813617 w 5235586"/>
                  <a:gd name="connsiteY992" fmla="*/ 3614836 h 3977558"/>
                  <a:gd name="connsiteX993" fmla="*/ 1810807 w 5235586"/>
                  <a:gd name="connsiteY993" fmla="*/ 3617647 h 3977558"/>
                  <a:gd name="connsiteX994" fmla="*/ 1765815 w 5235586"/>
                  <a:gd name="connsiteY994" fmla="*/ 3662638 h 3977558"/>
                  <a:gd name="connsiteX995" fmla="*/ 1763004 w 5235586"/>
                  <a:gd name="connsiteY995" fmla="*/ 3665449 h 3977558"/>
                  <a:gd name="connsiteX996" fmla="*/ 1760191 w 5235586"/>
                  <a:gd name="connsiteY996" fmla="*/ 3662638 h 3977558"/>
                  <a:gd name="connsiteX997" fmla="*/ 1715202 w 5235586"/>
                  <a:gd name="connsiteY997" fmla="*/ 3617647 h 3977558"/>
                  <a:gd name="connsiteX998" fmla="*/ 1712392 w 5235586"/>
                  <a:gd name="connsiteY998" fmla="*/ 3614836 h 3977558"/>
                  <a:gd name="connsiteX999" fmla="*/ 1715202 w 5235586"/>
                  <a:gd name="connsiteY999" fmla="*/ 3612026 h 3977558"/>
                  <a:gd name="connsiteX1000" fmla="*/ 1763004 w 5235586"/>
                  <a:gd name="connsiteY1000" fmla="*/ 3564224 h 3977558"/>
                  <a:gd name="connsiteX1001" fmla="*/ 1608353 w 5235586"/>
                  <a:gd name="connsiteY1001" fmla="*/ 3564224 h 3977558"/>
                  <a:gd name="connsiteX1002" fmla="*/ 1656156 w 5235586"/>
                  <a:gd name="connsiteY1002" fmla="*/ 3612026 h 3977558"/>
                  <a:gd name="connsiteX1003" fmla="*/ 1658966 w 5235586"/>
                  <a:gd name="connsiteY1003" fmla="*/ 3614836 h 3977558"/>
                  <a:gd name="connsiteX1004" fmla="*/ 1656156 w 5235586"/>
                  <a:gd name="connsiteY1004" fmla="*/ 3617647 h 3977558"/>
                  <a:gd name="connsiteX1005" fmla="*/ 1611164 w 5235586"/>
                  <a:gd name="connsiteY1005" fmla="*/ 3662638 h 3977558"/>
                  <a:gd name="connsiteX1006" fmla="*/ 1608353 w 5235586"/>
                  <a:gd name="connsiteY1006" fmla="*/ 3665449 h 3977558"/>
                  <a:gd name="connsiteX1007" fmla="*/ 1605540 w 5235586"/>
                  <a:gd name="connsiteY1007" fmla="*/ 3662638 h 3977558"/>
                  <a:gd name="connsiteX1008" fmla="*/ 1560551 w 5235586"/>
                  <a:gd name="connsiteY1008" fmla="*/ 3617647 h 3977558"/>
                  <a:gd name="connsiteX1009" fmla="*/ 1557741 w 5235586"/>
                  <a:gd name="connsiteY1009" fmla="*/ 3614836 h 3977558"/>
                  <a:gd name="connsiteX1010" fmla="*/ 1560551 w 5235586"/>
                  <a:gd name="connsiteY1010" fmla="*/ 3612026 h 3977558"/>
                  <a:gd name="connsiteX1011" fmla="*/ 1608353 w 5235586"/>
                  <a:gd name="connsiteY1011" fmla="*/ 3564224 h 3977558"/>
                  <a:gd name="connsiteX1012" fmla="*/ 1450892 w 5235586"/>
                  <a:gd name="connsiteY1012" fmla="*/ 3564224 h 3977558"/>
                  <a:gd name="connsiteX1013" fmla="*/ 1498695 w 5235586"/>
                  <a:gd name="connsiteY1013" fmla="*/ 3612026 h 3977558"/>
                  <a:gd name="connsiteX1014" fmla="*/ 1501505 w 5235586"/>
                  <a:gd name="connsiteY1014" fmla="*/ 3614836 h 3977558"/>
                  <a:gd name="connsiteX1015" fmla="*/ 1498695 w 5235586"/>
                  <a:gd name="connsiteY1015" fmla="*/ 3617647 h 3977558"/>
                  <a:gd name="connsiteX1016" fmla="*/ 1453706 w 5235586"/>
                  <a:gd name="connsiteY1016" fmla="*/ 3662638 h 3977558"/>
                  <a:gd name="connsiteX1017" fmla="*/ 1450892 w 5235586"/>
                  <a:gd name="connsiteY1017" fmla="*/ 3665449 h 3977558"/>
                  <a:gd name="connsiteX1018" fmla="*/ 1448079 w 5235586"/>
                  <a:gd name="connsiteY1018" fmla="*/ 3662638 h 3977558"/>
                  <a:gd name="connsiteX1019" fmla="*/ 1403090 w 5235586"/>
                  <a:gd name="connsiteY1019" fmla="*/ 3617647 h 3977558"/>
                  <a:gd name="connsiteX1020" fmla="*/ 1400280 w 5235586"/>
                  <a:gd name="connsiteY1020" fmla="*/ 3614836 h 3977558"/>
                  <a:gd name="connsiteX1021" fmla="*/ 1403090 w 5235586"/>
                  <a:gd name="connsiteY1021" fmla="*/ 3612026 h 3977558"/>
                  <a:gd name="connsiteX1022" fmla="*/ 1450892 w 5235586"/>
                  <a:gd name="connsiteY1022" fmla="*/ 3564224 h 3977558"/>
                  <a:gd name="connsiteX1023" fmla="*/ 1296244 w 5235586"/>
                  <a:gd name="connsiteY1023" fmla="*/ 3564224 h 3977558"/>
                  <a:gd name="connsiteX1024" fmla="*/ 1344046 w 5235586"/>
                  <a:gd name="connsiteY1024" fmla="*/ 3612026 h 3977558"/>
                  <a:gd name="connsiteX1025" fmla="*/ 1346857 w 5235586"/>
                  <a:gd name="connsiteY1025" fmla="*/ 3614836 h 3977558"/>
                  <a:gd name="connsiteX1026" fmla="*/ 1344046 w 5235586"/>
                  <a:gd name="connsiteY1026" fmla="*/ 3617647 h 3977558"/>
                  <a:gd name="connsiteX1027" fmla="*/ 1299058 w 5235586"/>
                  <a:gd name="connsiteY1027" fmla="*/ 3662638 h 3977558"/>
                  <a:gd name="connsiteX1028" fmla="*/ 1296244 w 5235586"/>
                  <a:gd name="connsiteY1028" fmla="*/ 3665449 h 3977558"/>
                  <a:gd name="connsiteX1029" fmla="*/ 1293431 w 5235586"/>
                  <a:gd name="connsiteY1029" fmla="*/ 3662638 h 3977558"/>
                  <a:gd name="connsiteX1030" fmla="*/ 1248442 w 5235586"/>
                  <a:gd name="connsiteY1030" fmla="*/ 3617647 h 3977558"/>
                  <a:gd name="connsiteX1031" fmla="*/ 1245632 w 5235586"/>
                  <a:gd name="connsiteY1031" fmla="*/ 3614836 h 3977558"/>
                  <a:gd name="connsiteX1032" fmla="*/ 1248442 w 5235586"/>
                  <a:gd name="connsiteY1032" fmla="*/ 3612026 h 3977558"/>
                  <a:gd name="connsiteX1033" fmla="*/ 1296244 w 5235586"/>
                  <a:gd name="connsiteY1033" fmla="*/ 3564224 h 3977558"/>
                  <a:gd name="connsiteX1034" fmla="*/ 1141593 w 5235586"/>
                  <a:gd name="connsiteY1034" fmla="*/ 3564224 h 3977558"/>
                  <a:gd name="connsiteX1035" fmla="*/ 1189395 w 5235586"/>
                  <a:gd name="connsiteY1035" fmla="*/ 3612026 h 3977558"/>
                  <a:gd name="connsiteX1036" fmla="*/ 1192206 w 5235586"/>
                  <a:gd name="connsiteY1036" fmla="*/ 3614836 h 3977558"/>
                  <a:gd name="connsiteX1037" fmla="*/ 1189395 w 5235586"/>
                  <a:gd name="connsiteY1037" fmla="*/ 3617647 h 3977558"/>
                  <a:gd name="connsiteX1038" fmla="*/ 1144407 w 5235586"/>
                  <a:gd name="connsiteY1038" fmla="*/ 3662638 h 3977558"/>
                  <a:gd name="connsiteX1039" fmla="*/ 1141593 w 5235586"/>
                  <a:gd name="connsiteY1039" fmla="*/ 3665449 h 3977558"/>
                  <a:gd name="connsiteX1040" fmla="*/ 1138780 w 5235586"/>
                  <a:gd name="connsiteY1040" fmla="*/ 3662638 h 3977558"/>
                  <a:gd name="connsiteX1041" fmla="*/ 1093791 w 5235586"/>
                  <a:gd name="connsiteY1041" fmla="*/ 3617647 h 3977558"/>
                  <a:gd name="connsiteX1042" fmla="*/ 1090981 w 5235586"/>
                  <a:gd name="connsiteY1042" fmla="*/ 3614836 h 3977558"/>
                  <a:gd name="connsiteX1043" fmla="*/ 1093791 w 5235586"/>
                  <a:gd name="connsiteY1043" fmla="*/ 3612026 h 3977558"/>
                  <a:gd name="connsiteX1044" fmla="*/ 1141593 w 5235586"/>
                  <a:gd name="connsiteY1044" fmla="*/ 3564224 h 3977558"/>
                  <a:gd name="connsiteX1045" fmla="*/ 984132 w 5235586"/>
                  <a:gd name="connsiteY1045" fmla="*/ 3564224 h 3977558"/>
                  <a:gd name="connsiteX1046" fmla="*/ 1031934 w 5235586"/>
                  <a:gd name="connsiteY1046" fmla="*/ 3612026 h 3977558"/>
                  <a:gd name="connsiteX1047" fmla="*/ 1034745 w 5235586"/>
                  <a:gd name="connsiteY1047" fmla="*/ 3614836 h 3977558"/>
                  <a:gd name="connsiteX1048" fmla="*/ 1031934 w 5235586"/>
                  <a:gd name="connsiteY1048" fmla="*/ 3617647 h 3977558"/>
                  <a:gd name="connsiteX1049" fmla="*/ 986946 w 5235586"/>
                  <a:gd name="connsiteY1049" fmla="*/ 3662638 h 3977558"/>
                  <a:gd name="connsiteX1050" fmla="*/ 984132 w 5235586"/>
                  <a:gd name="connsiteY1050" fmla="*/ 3665449 h 3977558"/>
                  <a:gd name="connsiteX1051" fmla="*/ 981319 w 5235586"/>
                  <a:gd name="connsiteY1051" fmla="*/ 3662638 h 3977558"/>
                  <a:gd name="connsiteX1052" fmla="*/ 936330 w 5235586"/>
                  <a:gd name="connsiteY1052" fmla="*/ 3617647 h 3977558"/>
                  <a:gd name="connsiteX1053" fmla="*/ 933520 w 5235586"/>
                  <a:gd name="connsiteY1053" fmla="*/ 3614836 h 3977558"/>
                  <a:gd name="connsiteX1054" fmla="*/ 936330 w 5235586"/>
                  <a:gd name="connsiteY1054" fmla="*/ 3612026 h 3977558"/>
                  <a:gd name="connsiteX1055" fmla="*/ 984132 w 5235586"/>
                  <a:gd name="connsiteY1055" fmla="*/ 3564224 h 3977558"/>
                  <a:gd name="connsiteX1056" fmla="*/ 829484 w 5235586"/>
                  <a:gd name="connsiteY1056" fmla="*/ 3564224 h 3977558"/>
                  <a:gd name="connsiteX1057" fmla="*/ 877286 w 5235586"/>
                  <a:gd name="connsiteY1057" fmla="*/ 3612026 h 3977558"/>
                  <a:gd name="connsiteX1058" fmla="*/ 880097 w 5235586"/>
                  <a:gd name="connsiteY1058" fmla="*/ 3614836 h 3977558"/>
                  <a:gd name="connsiteX1059" fmla="*/ 877286 w 5235586"/>
                  <a:gd name="connsiteY1059" fmla="*/ 3617647 h 3977558"/>
                  <a:gd name="connsiteX1060" fmla="*/ 832298 w 5235586"/>
                  <a:gd name="connsiteY1060" fmla="*/ 3662638 h 3977558"/>
                  <a:gd name="connsiteX1061" fmla="*/ 829484 w 5235586"/>
                  <a:gd name="connsiteY1061" fmla="*/ 3665449 h 3977558"/>
                  <a:gd name="connsiteX1062" fmla="*/ 826671 w 5235586"/>
                  <a:gd name="connsiteY1062" fmla="*/ 3662638 h 3977558"/>
                  <a:gd name="connsiteX1063" fmla="*/ 781682 w 5235586"/>
                  <a:gd name="connsiteY1063" fmla="*/ 3617647 h 3977558"/>
                  <a:gd name="connsiteX1064" fmla="*/ 778872 w 5235586"/>
                  <a:gd name="connsiteY1064" fmla="*/ 3614836 h 3977558"/>
                  <a:gd name="connsiteX1065" fmla="*/ 781682 w 5235586"/>
                  <a:gd name="connsiteY1065" fmla="*/ 3612026 h 3977558"/>
                  <a:gd name="connsiteX1066" fmla="*/ 829484 w 5235586"/>
                  <a:gd name="connsiteY1066" fmla="*/ 3564224 h 3977558"/>
                  <a:gd name="connsiteX1067" fmla="*/ 674833 w 5235586"/>
                  <a:gd name="connsiteY1067" fmla="*/ 3564224 h 3977558"/>
                  <a:gd name="connsiteX1068" fmla="*/ 722635 w 5235586"/>
                  <a:gd name="connsiteY1068" fmla="*/ 3612026 h 3977558"/>
                  <a:gd name="connsiteX1069" fmla="*/ 725446 w 5235586"/>
                  <a:gd name="connsiteY1069" fmla="*/ 3614836 h 3977558"/>
                  <a:gd name="connsiteX1070" fmla="*/ 722635 w 5235586"/>
                  <a:gd name="connsiteY1070" fmla="*/ 3617647 h 3977558"/>
                  <a:gd name="connsiteX1071" fmla="*/ 677647 w 5235586"/>
                  <a:gd name="connsiteY1071" fmla="*/ 3662638 h 3977558"/>
                  <a:gd name="connsiteX1072" fmla="*/ 674833 w 5235586"/>
                  <a:gd name="connsiteY1072" fmla="*/ 3665449 h 3977558"/>
                  <a:gd name="connsiteX1073" fmla="*/ 672020 w 5235586"/>
                  <a:gd name="connsiteY1073" fmla="*/ 3662638 h 3977558"/>
                  <a:gd name="connsiteX1074" fmla="*/ 627031 w 5235586"/>
                  <a:gd name="connsiteY1074" fmla="*/ 3617647 h 3977558"/>
                  <a:gd name="connsiteX1075" fmla="*/ 624221 w 5235586"/>
                  <a:gd name="connsiteY1075" fmla="*/ 3614836 h 3977558"/>
                  <a:gd name="connsiteX1076" fmla="*/ 627031 w 5235586"/>
                  <a:gd name="connsiteY1076" fmla="*/ 3612026 h 3977558"/>
                  <a:gd name="connsiteX1077" fmla="*/ 674833 w 5235586"/>
                  <a:gd name="connsiteY1077" fmla="*/ 3564224 h 3977558"/>
                  <a:gd name="connsiteX1078" fmla="*/ 517372 w 5235586"/>
                  <a:gd name="connsiteY1078" fmla="*/ 3564224 h 3977558"/>
                  <a:gd name="connsiteX1079" fmla="*/ 565174 w 5235586"/>
                  <a:gd name="connsiteY1079" fmla="*/ 3612026 h 3977558"/>
                  <a:gd name="connsiteX1080" fmla="*/ 567985 w 5235586"/>
                  <a:gd name="connsiteY1080" fmla="*/ 3614836 h 3977558"/>
                  <a:gd name="connsiteX1081" fmla="*/ 565174 w 5235586"/>
                  <a:gd name="connsiteY1081" fmla="*/ 3617647 h 3977558"/>
                  <a:gd name="connsiteX1082" fmla="*/ 520183 w 5235586"/>
                  <a:gd name="connsiteY1082" fmla="*/ 3662638 h 3977558"/>
                  <a:gd name="connsiteX1083" fmla="*/ 517372 w 5235586"/>
                  <a:gd name="connsiteY1083" fmla="*/ 3665449 h 3977558"/>
                  <a:gd name="connsiteX1084" fmla="*/ 514559 w 5235586"/>
                  <a:gd name="connsiteY1084" fmla="*/ 3662638 h 3977558"/>
                  <a:gd name="connsiteX1085" fmla="*/ 469570 w 5235586"/>
                  <a:gd name="connsiteY1085" fmla="*/ 3617647 h 3977558"/>
                  <a:gd name="connsiteX1086" fmla="*/ 466760 w 5235586"/>
                  <a:gd name="connsiteY1086" fmla="*/ 3614836 h 3977558"/>
                  <a:gd name="connsiteX1087" fmla="*/ 469570 w 5235586"/>
                  <a:gd name="connsiteY1087" fmla="*/ 3612026 h 3977558"/>
                  <a:gd name="connsiteX1088" fmla="*/ 517372 w 5235586"/>
                  <a:gd name="connsiteY1088" fmla="*/ 3564224 h 3977558"/>
                  <a:gd name="connsiteX1089" fmla="*/ 362724 w 5235586"/>
                  <a:gd name="connsiteY1089" fmla="*/ 3564224 h 3977558"/>
                  <a:gd name="connsiteX1090" fmla="*/ 410526 w 5235586"/>
                  <a:gd name="connsiteY1090" fmla="*/ 3612026 h 3977558"/>
                  <a:gd name="connsiteX1091" fmla="*/ 413337 w 5235586"/>
                  <a:gd name="connsiteY1091" fmla="*/ 3614836 h 3977558"/>
                  <a:gd name="connsiteX1092" fmla="*/ 410526 w 5235586"/>
                  <a:gd name="connsiteY1092" fmla="*/ 3617647 h 3977558"/>
                  <a:gd name="connsiteX1093" fmla="*/ 365535 w 5235586"/>
                  <a:gd name="connsiteY1093" fmla="*/ 3662638 h 3977558"/>
                  <a:gd name="connsiteX1094" fmla="*/ 362724 w 5235586"/>
                  <a:gd name="connsiteY1094" fmla="*/ 3665449 h 3977558"/>
                  <a:gd name="connsiteX1095" fmla="*/ 359911 w 5235586"/>
                  <a:gd name="connsiteY1095" fmla="*/ 3662638 h 3977558"/>
                  <a:gd name="connsiteX1096" fmla="*/ 314922 w 5235586"/>
                  <a:gd name="connsiteY1096" fmla="*/ 3617647 h 3977558"/>
                  <a:gd name="connsiteX1097" fmla="*/ 312112 w 5235586"/>
                  <a:gd name="connsiteY1097" fmla="*/ 3614836 h 3977558"/>
                  <a:gd name="connsiteX1098" fmla="*/ 314922 w 5235586"/>
                  <a:gd name="connsiteY1098" fmla="*/ 3612026 h 3977558"/>
                  <a:gd name="connsiteX1099" fmla="*/ 362724 w 5235586"/>
                  <a:gd name="connsiteY1099" fmla="*/ 3564224 h 3977558"/>
                  <a:gd name="connsiteX1100" fmla="*/ 208073 w 5235586"/>
                  <a:gd name="connsiteY1100" fmla="*/ 3564224 h 3977558"/>
                  <a:gd name="connsiteX1101" fmla="*/ 255875 w 5235586"/>
                  <a:gd name="connsiteY1101" fmla="*/ 3612026 h 3977558"/>
                  <a:gd name="connsiteX1102" fmla="*/ 258686 w 5235586"/>
                  <a:gd name="connsiteY1102" fmla="*/ 3614836 h 3977558"/>
                  <a:gd name="connsiteX1103" fmla="*/ 255875 w 5235586"/>
                  <a:gd name="connsiteY1103" fmla="*/ 3617647 h 3977558"/>
                  <a:gd name="connsiteX1104" fmla="*/ 210884 w 5235586"/>
                  <a:gd name="connsiteY1104" fmla="*/ 3662638 h 3977558"/>
                  <a:gd name="connsiteX1105" fmla="*/ 208073 w 5235586"/>
                  <a:gd name="connsiteY1105" fmla="*/ 3665449 h 3977558"/>
                  <a:gd name="connsiteX1106" fmla="*/ 205260 w 5235586"/>
                  <a:gd name="connsiteY1106" fmla="*/ 3662638 h 3977558"/>
                  <a:gd name="connsiteX1107" fmla="*/ 160271 w 5235586"/>
                  <a:gd name="connsiteY1107" fmla="*/ 3617647 h 3977558"/>
                  <a:gd name="connsiteX1108" fmla="*/ 157461 w 5235586"/>
                  <a:gd name="connsiteY1108" fmla="*/ 3614836 h 3977558"/>
                  <a:gd name="connsiteX1109" fmla="*/ 160271 w 5235586"/>
                  <a:gd name="connsiteY1109" fmla="*/ 3612026 h 3977558"/>
                  <a:gd name="connsiteX1110" fmla="*/ 208073 w 5235586"/>
                  <a:gd name="connsiteY1110" fmla="*/ 3564224 h 3977558"/>
                  <a:gd name="connsiteX1111" fmla="*/ 50612 w 5235586"/>
                  <a:gd name="connsiteY1111" fmla="*/ 3564224 h 3977558"/>
                  <a:gd name="connsiteX1112" fmla="*/ 98414 w 5235586"/>
                  <a:gd name="connsiteY1112" fmla="*/ 3612026 h 3977558"/>
                  <a:gd name="connsiteX1113" fmla="*/ 101225 w 5235586"/>
                  <a:gd name="connsiteY1113" fmla="*/ 3614836 h 3977558"/>
                  <a:gd name="connsiteX1114" fmla="*/ 98414 w 5235586"/>
                  <a:gd name="connsiteY1114" fmla="*/ 3617647 h 3977558"/>
                  <a:gd name="connsiteX1115" fmla="*/ 53426 w 5235586"/>
                  <a:gd name="connsiteY1115" fmla="*/ 3662638 h 3977558"/>
                  <a:gd name="connsiteX1116" fmla="*/ 50612 w 5235586"/>
                  <a:gd name="connsiteY1116" fmla="*/ 3665449 h 3977558"/>
                  <a:gd name="connsiteX1117" fmla="*/ 47802 w 5235586"/>
                  <a:gd name="connsiteY1117" fmla="*/ 3662638 h 3977558"/>
                  <a:gd name="connsiteX1118" fmla="*/ 2813 w 5235586"/>
                  <a:gd name="connsiteY1118" fmla="*/ 3617647 h 3977558"/>
                  <a:gd name="connsiteX1119" fmla="*/ 0 w 5235586"/>
                  <a:gd name="connsiteY1119" fmla="*/ 3614836 h 3977558"/>
                  <a:gd name="connsiteX1120" fmla="*/ 2813 w 5235586"/>
                  <a:gd name="connsiteY1120" fmla="*/ 3612026 h 3977558"/>
                  <a:gd name="connsiteX1121" fmla="*/ 50612 w 5235586"/>
                  <a:gd name="connsiteY1121" fmla="*/ 3564224 h 3977558"/>
                  <a:gd name="connsiteX1122" fmla="*/ 5184973 w 5235586"/>
                  <a:gd name="connsiteY1122" fmla="*/ 3409573 h 3977558"/>
                  <a:gd name="connsiteX1123" fmla="*/ 5232776 w 5235586"/>
                  <a:gd name="connsiteY1123" fmla="*/ 3457372 h 3977558"/>
                  <a:gd name="connsiteX1124" fmla="*/ 5235586 w 5235586"/>
                  <a:gd name="connsiteY1124" fmla="*/ 3460185 h 3977558"/>
                  <a:gd name="connsiteX1125" fmla="*/ 5232776 w 5235586"/>
                  <a:gd name="connsiteY1125" fmla="*/ 3462996 h 3977558"/>
                  <a:gd name="connsiteX1126" fmla="*/ 5187787 w 5235586"/>
                  <a:gd name="connsiteY1126" fmla="*/ 3507987 h 3977558"/>
                  <a:gd name="connsiteX1127" fmla="*/ 5184973 w 5235586"/>
                  <a:gd name="connsiteY1127" fmla="*/ 3510798 h 3977558"/>
                  <a:gd name="connsiteX1128" fmla="*/ 5182163 w 5235586"/>
                  <a:gd name="connsiteY1128" fmla="*/ 3507987 h 3977558"/>
                  <a:gd name="connsiteX1129" fmla="*/ 5137174 w 5235586"/>
                  <a:gd name="connsiteY1129" fmla="*/ 3462996 h 3977558"/>
                  <a:gd name="connsiteX1130" fmla="*/ 5134361 w 5235586"/>
                  <a:gd name="connsiteY1130" fmla="*/ 3460185 h 3977558"/>
                  <a:gd name="connsiteX1131" fmla="*/ 5137174 w 5235586"/>
                  <a:gd name="connsiteY1131" fmla="*/ 3457372 h 3977558"/>
                  <a:gd name="connsiteX1132" fmla="*/ 5184973 w 5235586"/>
                  <a:gd name="connsiteY1132" fmla="*/ 3409573 h 3977558"/>
                  <a:gd name="connsiteX1133" fmla="*/ 5030325 w 5235586"/>
                  <a:gd name="connsiteY1133" fmla="*/ 3409573 h 3977558"/>
                  <a:gd name="connsiteX1134" fmla="*/ 5078128 w 5235586"/>
                  <a:gd name="connsiteY1134" fmla="*/ 3457372 h 3977558"/>
                  <a:gd name="connsiteX1135" fmla="*/ 5080938 w 5235586"/>
                  <a:gd name="connsiteY1135" fmla="*/ 3460185 h 3977558"/>
                  <a:gd name="connsiteX1136" fmla="*/ 5078128 w 5235586"/>
                  <a:gd name="connsiteY1136" fmla="*/ 3462996 h 3977558"/>
                  <a:gd name="connsiteX1137" fmla="*/ 5033136 w 5235586"/>
                  <a:gd name="connsiteY1137" fmla="*/ 3507987 h 3977558"/>
                  <a:gd name="connsiteX1138" fmla="*/ 5030325 w 5235586"/>
                  <a:gd name="connsiteY1138" fmla="*/ 3510798 h 3977558"/>
                  <a:gd name="connsiteX1139" fmla="*/ 5027512 w 5235586"/>
                  <a:gd name="connsiteY1139" fmla="*/ 3507987 h 3977558"/>
                  <a:gd name="connsiteX1140" fmla="*/ 4982523 w 5235586"/>
                  <a:gd name="connsiteY1140" fmla="*/ 3462996 h 3977558"/>
                  <a:gd name="connsiteX1141" fmla="*/ 4979713 w 5235586"/>
                  <a:gd name="connsiteY1141" fmla="*/ 3460185 h 3977558"/>
                  <a:gd name="connsiteX1142" fmla="*/ 4982523 w 5235586"/>
                  <a:gd name="connsiteY1142" fmla="*/ 3457372 h 3977558"/>
                  <a:gd name="connsiteX1143" fmla="*/ 5030325 w 5235586"/>
                  <a:gd name="connsiteY1143" fmla="*/ 3409573 h 3977558"/>
                  <a:gd name="connsiteX1144" fmla="*/ 4872861 w 5235586"/>
                  <a:gd name="connsiteY1144" fmla="*/ 3409573 h 3977558"/>
                  <a:gd name="connsiteX1145" fmla="*/ 4920664 w 5235586"/>
                  <a:gd name="connsiteY1145" fmla="*/ 3457372 h 3977558"/>
                  <a:gd name="connsiteX1146" fmla="*/ 4923474 w 5235586"/>
                  <a:gd name="connsiteY1146" fmla="*/ 3460185 h 3977558"/>
                  <a:gd name="connsiteX1147" fmla="*/ 4920664 w 5235586"/>
                  <a:gd name="connsiteY1147" fmla="*/ 3462996 h 3977558"/>
                  <a:gd name="connsiteX1148" fmla="*/ 4875675 w 5235586"/>
                  <a:gd name="connsiteY1148" fmla="*/ 3507987 h 3977558"/>
                  <a:gd name="connsiteX1149" fmla="*/ 4872861 w 5235586"/>
                  <a:gd name="connsiteY1149" fmla="*/ 3510798 h 3977558"/>
                  <a:gd name="connsiteX1150" fmla="*/ 4870048 w 5235586"/>
                  <a:gd name="connsiteY1150" fmla="*/ 3507987 h 3977558"/>
                  <a:gd name="connsiteX1151" fmla="*/ 4825062 w 5235586"/>
                  <a:gd name="connsiteY1151" fmla="*/ 3462996 h 3977558"/>
                  <a:gd name="connsiteX1152" fmla="*/ 4822249 w 5235586"/>
                  <a:gd name="connsiteY1152" fmla="*/ 3460185 h 3977558"/>
                  <a:gd name="connsiteX1153" fmla="*/ 4825062 w 5235586"/>
                  <a:gd name="connsiteY1153" fmla="*/ 3457372 h 3977558"/>
                  <a:gd name="connsiteX1154" fmla="*/ 4872861 w 5235586"/>
                  <a:gd name="connsiteY1154" fmla="*/ 3409573 h 3977558"/>
                  <a:gd name="connsiteX1155" fmla="*/ 4718213 w 5235586"/>
                  <a:gd name="connsiteY1155" fmla="*/ 3409573 h 3977558"/>
                  <a:gd name="connsiteX1156" fmla="*/ 4766016 w 5235586"/>
                  <a:gd name="connsiteY1156" fmla="*/ 3457372 h 3977558"/>
                  <a:gd name="connsiteX1157" fmla="*/ 4768826 w 5235586"/>
                  <a:gd name="connsiteY1157" fmla="*/ 3460185 h 3977558"/>
                  <a:gd name="connsiteX1158" fmla="*/ 4766016 w 5235586"/>
                  <a:gd name="connsiteY1158" fmla="*/ 3462996 h 3977558"/>
                  <a:gd name="connsiteX1159" fmla="*/ 4721027 w 5235586"/>
                  <a:gd name="connsiteY1159" fmla="*/ 3507987 h 3977558"/>
                  <a:gd name="connsiteX1160" fmla="*/ 4718213 w 5235586"/>
                  <a:gd name="connsiteY1160" fmla="*/ 3510798 h 3977558"/>
                  <a:gd name="connsiteX1161" fmla="*/ 4715400 w 5235586"/>
                  <a:gd name="connsiteY1161" fmla="*/ 3507987 h 3977558"/>
                  <a:gd name="connsiteX1162" fmla="*/ 4670414 w 5235586"/>
                  <a:gd name="connsiteY1162" fmla="*/ 3462996 h 3977558"/>
                  <a:gd name="connsiteX1163" fmla="*/ 4667601 w 5235586"/>
                  <a:gd name="connsiteY1163" fmla="*/ 3460185 h 3977558"/>
                  <a:gd name="connsiteX1164" fmla="*/ 4670414 w 5235586"/>
                  <a:gd name="connsiteY1164" fmla="*/ 3457372 h 3977558"/>
                  <a:gd name="connsiteX1165" fmla="*/ 4718213 w 5235586"/>
                  <a:gd name="connsiteY1165" fmla="*/ 3409573 h 3977558"/>
                  <a:gd name="connsiteX1166" fmla="*/ 4563563 w 5235586"/>
                  <a:gd name="connsiteY1166" fmla="*/ 3409573 h 3977558"/>
                  <a:gd name="connsiteX1167" fmla="*/ 4611365 w 5235586"/>
                  <a:gd name="connsiteY1167" fmla="*/ 3457372 h 3977558"/>
                  <a:gd name="connsiteX1168" fmla="*/ 4614175 w 5235586"/>
                  <a:gd name="connsiteY1168" fmla="*/ 3460185 h 3977558"/>
                  <a:gd name="connsiteX1169" fmla="*/ 4611365 w 5235586"/>
                  <a:gd name="connsiteY1169" fmla="*/ 3462996 h 3977558"/>
                  <a:gd name="connsiteX1170" fmla="*/ 4566376 w 5235586"/>
                  <a:gd name="connsiteY1170" fmla="*/ 3507987 h 3977558"/>
                  <a:gd name="connsiteX1171" fmla="*/ 4563563 w 5235586"/>
                  <a:gd name="connsiteY1171" fmla="*/ 3510798 h 3977558"/>
                  <a:gd name="connsiteX1172" fmla="*/ 4560749 w 5235586"/>
                  <a:gd name="connsiteY1172" fmla="*/ 3507987 h 3977558"/>
                  <a:gd name="connsiteX1173" fmla="*/ 4515763 w 5235586"/>
                  <a:gd name="connsiteY1173" fmla="*/ 3462996 h 3977558"/>
                  <a:gd name="connsiteX1174" fmla="*/ 4512950 w 5235586"/>
                  <a:gd name="connsiteY1174" fmla="*/ 3460185 h 3977558"/>
                  <a:gd name="connsiteX1175" fmla="*/ 4515763 w 5235586"/>
                  <a:gd name="connsiteY1175" fmla="*/ 3457372 h 3977558"/>
                  <a:gd name="connsiteX1176" fmla="*/ 4563563 w 5235586"/>
                  <a:gd name="connsiteY1176" fmla="*/ 3409573 h 3977558"/>
                  <a:gd name="connsiteX1177" fmla="*/ 4406104 w 5235586"/>
                  <a:gd name="connsiteY1177" fmla="*/ 3409573 h 3977558"/>
                  <a:gd name="connsiteX1178" fmla="*/ 4453907 w 5235586"/>
                  <a:gd name="connsiteY1178" fmla="*/ 3457372 h 3977558"/>
                  <a:gd name="connsiteX1179" fmla="*/ 4456717 w 5235586"/>
                  <a:gd name="connsiteY1179" fmla="*/ 3460185 h 3977558"/>
                  <a:gd name="connsiteX1180" fmla="*/ 4453907 w 5235586"/>
                  <a:gd name="connsiteY1180" fmla="*/ 3462996 h 3977558"/>
                  <a:gd name="connsiteX1181" fmla="*/ 4408915 w 5235586"/>
                  <a:gd name="connsiteY1181" fmla="*/ 3507987 h 3977558"/>
                  <a:gd name="connsiteX1182" fmla="*/ 4406104 w 5235586"/>
                  <a:gd name="connsiteY1182" fmla="*/ 3510798 h 3977558"/>
                  <a:gd name="connsiteX1183" fmla="*/ 4403291 w 5235586"/>
                  <a:gd name="connsiteY1183" fmla="*/ 3507987 h 3977558"/>
                  <a:gd name="connsiteX1184" fmla="*/ 4358302 w 5235586"/>
                  <a:gd name="connsiteY1184" fmla="*/ 3462996 h 3977558"/>
                  <a:gd name="connsiteX1185" fmla="*/ 4355492 w 5235586"/>
                  <a:gd name="connsiteY1185" fmla="*/ 3460185 h 3977558"/>
                  <a:gd name="connsiteX1186" fmla="*/ 4358302 w 5235586"/>
                  <a:gd name="connsiteY1186" fmla="*/ 3457372 h 3977558"/>
                  <a:gd name="connsiteX1187" fmla="*/ 4406104 w 5235586"/>
                  <a:gd name="connsiteY1187" fmla="*/ 3409573 h 3977558"/>
                  <a:gd name="connsiteX1188" fmla="*/ 4251453 w 5235586"/>
                  <a:gd name="connsiteY1188" fmla="*/ 3409573 h 3977558"/>
                  <a:gd name="connsiteX1189" fmla="*/ 4299256 w 5235586"/>
                  <a:gd name="connsiteY1189" fmla="*/ 3457372 h 3977558"/>
                  <a:gd name="connsiteX1190" fmla="*/ 4302066 w 5235586"/>
                  <a:gd name="connsiteY1190" fmla="*/ 3460185 h 3977558"/>
                  <a:gd name="connsiteX1191" fmla="*/ 4299256 w 5235586"/>
                  <a:gd name="connsiteY1191" fmla="*/ 3462996 h 3977558"/>
                  <a:gd name="connsiteX1192" fmla="*/ 4254264 w 5235586"/>
                  <a:gd name="connsiteY1192" fmla="*/ 3507987 h 3977558"/>
                  <a:gd name="connsiteX1193" fmla="*/ 4251453 w 5235586"/>
                  <a:gd name="connsiteY1193" fmla="*/ 3510798 h 3977558"/>
                  <a:gd name="connsiteX1194" fmla="*/ 4248640 w 5235586"/>
                  <a:gd name="connsiteY1194" fmla="*/ 3507987 h 3977558"/>
                  <a:gd name="connsiteX1195" fmla="*/ 4203651 w 5235586"/>
                  <a:gd name="connsiteY1195" fmla="*/ 3462996 h 3977558"/>
                  <a:gd name="connsiteX1196" fmla="*/ 4200841 w 5235586"/>
                  <a:gd name="connsiteY1196" fmla="*/ 3460185 h 3977558"/>
                  <a:gd name="connsiteX1197" fmla="*/ 4203651 w 5235586"/>
                  <a:gd name="connsiteY1197" fmla="*/ 3457372 h 3977558"/>
                  <a:gd name="connsiteX1198" fmla="*/ 4251453 w 5235586"/>
                  <a:gd name="connsiteY1198" fmla="*/ 3409573 h 3977558"/>
                  <a:gd name="connsiteX1199" fmla="*/ 4096805 w 5235586"/>
                  <a:gd name="connsiteY1199" fmla="*/ 3409573 h 3977558"/>
                  <a:gd name="connsiteX1200" fmla="*/ 4144608 w 5235586"/>
                  <a:gd name="connsiteY1200" fmla="*/ 3457372 h 3977558"/>
                  <a:gd name="connsiteX1201" fmla="*/ 4147418 w 5235586"/>
                  <a:gd name="connsiteY1201" fmla="*/ 3460185 h 3977558"/>
                  <a:gd name="connsiteX1202" fmla="*/ 4144608 w 5235586"/>
                  <a:gd name="connsiteY1202" fmla="*/ 3462996 h 3977558"/>
                  <a:gd name="connsiteX1203" fmla="*/ 4099616 w 5235586"/>
                  <a:gd name="connsiteY1203" fmla="*/ 3507987 h 3977558"/>
                  <a:gd name="connsiteX1204" fmla="*/ 4096805 w 5235586"/>
                  <a:gd name="connsiteY1204" fmla="*/ 3510798 h 3977558"/>
                  <a:gd name="connsiteX1205" fmla="*/ 4093992 w 5235586"/>
                  <a:gd name="connsiteY1205" fmla="*/ 3507987 h 3977558"/>
                  <a:gd name="connsiteX1206" fmla="*/ 4049003 w 5235586"/>
                  <a:gd name="connsiteY1206" fmla="*/ 3462996 h 3977558"/>
                  <a:gd name="connsiteX1207" fmla="*/ 4046193 w 5235586"/>
                  <a:gd name="connsiteY1207" fmla="*/ 3460185 h 3977558"/>
                  <a:gd name="connsiteX1208" fmla="*/ 4049003 w 5235586"/>
                  <a:gd name="connsiteY1208" fmla="*/ 3457372 h 3977558"/>
                  <a:gd name="connsiteX1209" fmla="*/ 4096805 w 5235586"/>
                  <a:gd name="connsiteY1209" fmla="*/ 3409573 h 3977558"/>
                  <a:gd name="connsiteX1210" fmla="*/ 3939345 w 5235586"/>
                  <a:gd name="connsiteY1210" fmla="*/ 3409573 h 3977558"/>
                  <a:gd name="connsiteX1211" fmla="*/ 3987147 w 5235586"/>
                  <a:gd name="connsiteY1211" fmla="*/ 3457372 h 3977558"/>
                  <a:gd name="connsiteX1212" fmla="*/ 3989957 w 5235586"/>
                  <a:gd name="connsiteY1212" fmla="*/ 3460185 h 3977558"/>
                  <a:gd name="connsiteX1213" fmla="*/ 3987147 w 5235586"/>
                  <a:gd name="connsiteY1213" fmla="*/ 3462996 h 3977558"/>
                  <a:gd name="connsiteX1214" fmla="*/ 3942155 w 5235586"/>
                  <a:gd name="connsiteY1214" fmla="*/ 3507987 h 3977558"/>
                  <a:gd name="connsiteX1215" fmla="*/ 3939345 w 5235586"/>
                  <a:gd name="connsiteY1215" fmla="*/ 3510798 h 3977558"/>
                  <a:gd name="connsiteX1216" fmla="*/ 3936531 w 5235586"/>
                  <a:gd name="connsiteY1216" fmla="*/ 3507987 h 3977558"/>
                  <a:gd name="connsiteX1217" fmla="*/ 3891545 w 5235586"/>
                  <a:gd name="connsiteY1217" fmla="*/ 3462996 h 3977558"/>
                  <a:gd name="connsiteX1218" fmla="*/ 3888732 w 5235586"/>
                  <a:gd name="connsiteY1218" fmla="*/ 3460185 h 3977558"/>
                  <a:gd name="connsiteX1219" fmla="*/ 3891545 w 5235586"/>
                  <a:gd name="connsiteY1219" fmla="*/ 3457372 h 3977558"/>
                  <a:gd name="connsiteX1220" fmla="*/ 3939345 w 5235586"/>
                  <a:gd name="connsiteY1220" fmla="*/ 3409573 h 3977558"/>
                  <a:gd name="connsiteX1221" fmla="*/ 3784693 w 5235586"/>
                  <a:gd name="connsiteY1221" fmla="*/ 3409573 h 3977558"/>
                  <a:gd name="connsiteX1222" fmla="*/ 3832496 w 5235586"/>
                  <a:gd name="connsiteY1222" fmla="*/ 3457372 h 3977558"/>
                  <a:gd name="connsiteX1223" fmla="*/ 3835306 w 5235586"/>
                  <a:gd name="connsiteY1223" fmla="*/ 3460185 h 3977558"/>
                  <a:gd name="connsiteX1224" fmla="*/ 3832496 w 5235586"/>
                  <a:gd name="connsiteY1224" fmla="*/ 3462996 h 3977558"/>
                  <a:gd name="connsiteX1225" fmla="*/ 3787504 w 5235586"/>
                  <a:gd name="connsiteY1225" fmla="*/ 3507987 h 3977558"/>
                  <a:gd name="connsiteX1226" fmla="*/ 3784693 w 5235586"/>
                  <a:gd name="connsiteY1226" fmla="*/ 3510798 h 3977558"/>
                  <a:gd name="connsiteX1227" fmla="*/ 3781880 w 5235586"/>
                  <a:gd name="connsiteY1227" fmla="*/ 3507987 h 3977558"/>
                  <a:gd name="connsiteX1228" fmla="*/ 3736894 w 5235586"/>
                  <a:gd name="connsiteY1228" fmla="*/ 3462996 h 3977558"/>
                  <a:gd name="connsiteX1229" fmla="*/ 3734081 w 5235586"/>
                  <a:gd name="connsiteY1229" fmla="*/ 3460185 h 3977558"/>
                  <a:gd name="connsiteX1230" fmla="*/ 3736894 w 5235586"/>
                  <a:gd name="connsiteY1230" fmla="*/ 3457372 h 3977558"/>
                  <a:gd name="connsiteX1231" fmla="*/ 3784693 w 5235586"/>
                  <a:gd name="connsiteY1231" fmla="*/ 3409573 h 3977558"/>
                  <a:gd name="connsiteX1232" fmla="*/ 3630045 w 5235586"/>
                  <a:gd name="connsiteY1232" fmla="*/ 3409573 h 3977558"/>
                  <a:gd name="connsiteX1233" fmla="*/ 3677848 w 5235586"/>
                  <a:gd name="connsiteY1233" fmla="*/ 3457372 h 3977558"/>
                  <a:gd name="connsiteX1234" fmla="*/ 3680658 w 5235586"/>
                  <a:gd name="connsiteY1234" fmla="*/ 3460185 h 3977558"/>
                  <a:gd name="connsiteX1235" fmla="*/ 3677848 w 5235586"/>
                  <a:gd name="connsiteY1235" fmla="*/ 3462996 h 3977558"/>
                  <a:gd name="connsiteX1236" fmla="*/ 3632856 w 5235586"/>
                  <a:gd name="connsiteY1236" fmla="*/ 3507987 h 3977558"/>
                  <a:gd name="connsiteX1237" fmla="*/ 3630045 w 5235586"/>
                  <a:gd name="connsiteY1237" fmla="*/ 3510798 h 3977558"/>
                  <a:gd name="connsiteX1238" fmla="*/ 3627232 w 5235586"/>
                  <a:gd name="connsiteY1238" fmla="*/ 3507987 h 3977558"/>
                  <a:gd name="connsiteX1239" fmla="*/ 3582246 w 5235586"/>
                  <a:gd name="connsiteY1239" fmla="*/ 3462996 h 3977558"/>
                  <a:gd name="connsiteX1240" fmla="*/ 3579433 w 5235586"/>
                  <a:gd name="connsiteY1240" fmla="*/ 3460185 h 3977558"/>
                  <a:gd name="connsiteX1241" fmla="*/ 3582246 w 5235586"/>
                  <a:gd name="connsiteY1241" fmla="*/ 3457372 h 3977558"/>
                  <a:gd name="connsiteX1242" fmla="*/ 3630045 w 5235586"/>
                  <a:gd name="connsiteY1242" fmla="*/ 3409573 h 3977558"/>
                  <a:gd name="connsiteX1243" fmla="*/ 3472581 w 5235586"/>
                  <a:gd name="connsiteY1243" fmla="*/ 3409573 h 3977558"/>
                  <a:gd name="connsiteX1244" fmla="*/ 3520384 w 5235586"/>
                  <a:gd name="connsiteY1244" fmla="*/ 3457372 h 3977558"/>
                  <a:gd name="connsiteX1245" fmla="*/ 3523194 w 5235586"/>
                  <a:gd name="connsiteY1245" fmla="*/ 3460185 h 3977558"/>
                  <a:gd name="connsiteX1246" fmla="*/ 3520384 w 5235586"/>
                  <a:gd name="connsiteY1246" fmla="*/ 3462996 h 3977558"/>
                  <a:gd name="connsiteX1247" fmla="*/ 3475395 w 5235586"/>
                  <a:gd name="connsiteY1247" fmla="*/ 3507987 h 3977558"/>
                  <a:gd name="connsiteX1248" fmla="*/ 3472581 w 5235586"/>
                  <a:gd name="connsiteY1248" fmla="*/ 3510798 h 3977558"/>
                  <a:gd name="connsiteX1249" fmla="*/ 3469771 w 5235586"/>
                  <a:gd name="connsiteY1249" fmla="*/ 3507987 h 3977558"/>
                  <a:gd name="connsiteX1250" fmla="*/ 3424782 w 5235586"/>
                  <a:gd name="connsiteY1250" fmla="*/ 3462996 h 3977558"/>
                  <a:gd name="connsiteX1251" fmla="*/ 3421969 w 5235586"/>
                  <a:gd name="connsiteY1251" fmla="*/ 3460185 h 3977558"/>
                  <a:gd name="connsiteX1252" fmla="*/ 3424782 w 5235586"/>
                  <a:gd name="connsiteY1252" fmla="*/ 3457372 h 3977558"/>
                  <a:gd name="connsiteX1253" fmla="*/ 3472581 w 5235586"/>
                  <a:gd name="connsiteY1253" fmla="*/ 3409573 h 3977558"/>
                  <a:gd name="connsiteX1254" fmla="*/ 3317933 w 5235586"/>
                  <a:gd name="connsiteY1254" fmla="*/ 3409573 h 3977558"/>
                  <a:gd name="connsiteX1255" fmla="*/ 3365736 w 5235586"/>
                  <a:gd name="connsiteY1255" fmla="*/ 3457372 h 3977558"/>
                  <a:gd name="connsiteX1256" fmla="*/ 3368546 w 5235586"/>
                  <a:gd name="connsiteY1256" fmla="*/ 3460185 h 3977558"/>
                  <a:gd name="connsiteX1257" fmla="*/ 3365736 w 5235586"/>
                  <a:gd name="connsiteY1257" fmla="*/ 3462996 h 3977558"/>
                  <a:gd name="connsiteX1258" fmla="*/ 3320747 w 5235586"/>
                  <a:gd name="connsiteY1258" fmla="*/ 3507987 h 3977558"/>
                  <a:gd name="connsiteX1259" fmla="*/ 3317933 w 5235586"/>
                  <a:gd name="connsiteY1259" fmla="*/ 3510798 h 3977558"/>
                  <a:gd name="connsiteX1260" fmla="*/ 3315123 w 5235586"/>
                  <a:gd name="connsiteY1260" fmla="*/ 3507987 h 3977558"/>
                  <a:gd name="connsiteX1261" fmla="*/ 3270134 w 5235586"/>
                  <a:gd name="connsiteY1261" fmla="*/ 3462996 h 3977558"/>
                  <a:gd name="connsiteX1262" fmla="*/ 3267321 w 5235586"/>
                  <a:gd name="connsiteY1262" fmla="*/ 3460185 h 3977558"/>
                  <a:gd name="connsiteX1263" fmla="*/ 3270134 w 5235586"/>
                  <a:gd name="connsiteY1263" fmla="*/ 3457372 h 3977558"/>
                  <a:gd name="connsiteX1264" fmla="*/ 3317933 w 5235586"/>
                  <a:gd name="connsiteY1264" fmla="*/ 3409573 h 3977558"/>
                  <a:gd name="connsiteX1265" fmla="*/ 3163283 w 5235586"/>
                  <a:gd name="connsiteY1265" fmla="*/ 3409573 h 3977558"/>
                  <a:gd name="connsiteX1266" fmla="*/ 3211085 w 5235586"/>
                  <a:gd name="connsiteY1266" fmla="*/ 3457372 h 3977558"/>
                  <a:gd name="connsiteX1267" fmla="*/ 3213895 w 5235586"/>
                  <a:gd name="connsiteY1267" fmla="*/ 3460185 h 3977558"/>
                  <a:gd name="connsiteX1268" fmla="*/ 3211085 w 5235586"/>
                  <a:gd name="connsiteY1268" fmla="*/ 3462996 h 3977558"/>
                  <a:gd name="connsiteX1269" fmla="*/ 3166096 w 5235586"/>
                  <a:gd name="connsiteY1269" fmla="*/ 3507987 h 3977558"/>
                  <a:gd name="connsiteX1270" fmla="*/ 3163283 w 5235586"/>
                  <a:gd name="connsiteY1270" fmla="*/ 3510798 h 3977558"/>
                  <a:gd name="connsiteX1271" fmla="*/ 3160472 w 5235586"/>
                  <a:gd name="connsiteY1271" fmla="*/ 3507987 h 3977558"/>
                  <a:gd name="connsiteX1272" fmla="*/ 3115483 w 5235586"/>
                  <a:gd name="connsiteY1272" fmla="*/ 3462996 h 3977558"/>
                  <a:gd name="connsiteX1273" fmla="*/ 3112670 w 5235586"/>
                  <a:gd name="connsiteY1273" fmla="*/ 3460185 h 3977558"/>
                  <a:gd name="connsiteX1274" fmla="*/ 3115483 w 5235586"/>
                  <a:gd name="connsiteY1274" fmla="*/ 3457372 h 3977558"/>
                  <a:gd name="connsiteX1275" fmla="*/ 3163283 w 5235586"/>
                  <a:gd name="connsiteY1275" fmla="*/ 3409573 h 3977558"/>
                  <a:gd name="connsiteX1276" fmla="*/ 3005823 w 5235586"/>
                  <a:gd name="connsiteY1276" fmla="*/ 3409573 h 3977558"/>
                  <a:gd name="connsiteX1277" fmla="*/ 3053626 w 5235586"/>
                  <a:gd name="connsiteY1277" fmla="*/ 3457372 h 3977558"/>
                  <a:gd name="connsiteX1278" fmla="*/ 3056436 w 5235586"/>
                  <a:gd name="connsiteY1278" fmla="*/ 3460185 h 3977558"/>
                  <a:gd name="connsiteX1279" fmla="*/ 3053626 w 5235586"/>
                  <a:gd name="connsiteY1279" fmla="*/ 3462996 h 3977558"/>
                  <a:gd name="connsiteX1280" fmla="*/ 3008634 w 5235586"/>
                  <a:gd name="connsiteY1280" fmla="*/ 3507987 h 3977558"/>
                  <a:gd name="connsiteX1281" fmla="*/ 3005823 w 5235586"/>
                  <a:gd name="connsiteY1281" fmla="*/ 3510798 h 3977558"/>
                  <a:gd name="connsiteX1282" fmla="*/ 3003010 w 5235586"/>
                  <a:gd name="connsiteY1282" fmla="*/ 3507987 h 3977558"/>
                  <a:gd name="connsiteX1283" fmla="*/ 2958021 w 5235586"/>
                  <a:gd name="connsiteY1283" fmla="*/ 3462996 h 3977558"/>
                  <a:gd name="connsiteX1284" fmla="*/ 2955211 w 5235586"/>
                  <a:gd name="connsiteY1284" fmla="*/ 3460185 h 3977558"/>
                  <a:gd name="connsiteX1285" fmla="*/ 2958021 w 5235586"/>
                  <a:gd name="connsiteY1285" fmla="*/ 3457372 h 3977558"/>
                  <a:gd name="connsiteX1286" fmla="*/ 3005823 w 5235586"/>
                  <a:gd name="connsiteY1286" fmla="*/ 3409573 h 3977558"/>
                  <a:gd name="connsiteX1287" fmla="*/ 2851172 w 5235586"/>
                  <a:gd name="connsiteY1287" fmla="*/ 3409573 h 3977558"/>
                  <a:gd name="connsiteX1288" fmla="*/ 2898975 w 5235586"/>
                  <a:gd name="connsiteY1288" fmla="*/ 3457372 h 3977558"/>
                  <a:gd name="connsiteX1289" fmla="*/ 2901785 w 5235586"/>
                  <a:gd name="connsiteY1289" fmla="*/ 3460185 h 3977558"/>
                  <a:gd name="connsiteX1290" fmla="*/ 2898975 w 5235586"/>
                  <a:gd name="connsiteY1290" fmla="*/ 3462996 h 3977558"/>
                  <a:gd name="connsiteX1291" fmla="*/ 2853983 w 5235586"/>
                  <a:gd name="connsiteY1291" fmla="*/ 3507987 h 3977558"/>
                  <a:gd name="connsiteX1292" fmla="*/ 2851172 w 5235586"/>
                  <a:gd name="connsiteY1292" fmla="*/ 3510798 h 3977558"/>
                  <a:gd name="connsiteX1293" fmla="*/ 2848359 w 5235586"/>
                  <a:gd name="connsiteY1293" fmla="*/ 3507987 h 3977558"/>
                  <a:gd name="connsiteX1294" fmla="*/ 2803370 w 5235586"/>
                  <a:gd name="connsiteY1294" fmla="*/ 3462996 h 3977558"/>
                  <a:gd name="connsiteX1295" fmla="*/ 2800560 w 5235586"/>
                  <a:gd name="connsiteY1295" fmla="*/ 3460185 h 3977558"/>
                  <a:gd name="connsiteX1296" fmla="*/ 2803370 w 5235586"/>
                  <a:gd name="connsiteY1296" fmla="*/ 3457372 h 3977558"/>
                  <a:gd name="connsiteX1297" fmla="*/ 2851172 w 5235586"/>
                  <a:gd name="connsiteY1297" fmla="*/ 3409573 h 3977558"/>
                  <a:gd name="connsiteX1298" fmla="*/ 2696525 w 5235586"/>
                  <a:gd name="connsiteY1298" fmla="*/ 3409573 h 3977558"/>
                  <a:gd name="connsiteX1299" fmla="*/ 2744328 w 5235586"/>
                  <a:gd name="connsiteY1299" fmla="*/ 3457372 h 3977558"/>
                  <a:gd name="connsiteX1300" fmla="*/ 2747138 w 5235586"/>
                  <a:gd name="connsiteY1300" fmla="*/ 3460185 h 3977558"/>
                  <a:gd name="connsiteX1301" fmla="*/ 2744328 w 5235586"/>
                  <a:gd name="connsiteY1301" fmla="*/ 3462996 h 3977558"/>
                  <a:gd name="connsiteX1302" fmla="*/ 2699336 w 5235586"/>
                  <a:gd name="connsiteY1302" fmla="*/ 3507987 h 3977558"/>
                  <a:gd name="connsiteX1303" fmla="*/ 2696525 w 5235586"/>
                  <a:gd name="connsiteY1303" fmla="*/ 3510798 h 3977558"/>
                  <a:gd name="connsiteX1304" fmla="*/ 2693712 w 5235586"/>
                  <a:gd name="connsiteY1304" fmla="*/ 3507987 h 3977558"/>
                  <a:gd name="connsiteX1305" fmla="*/ 2648723 w 5235586"/>
                  <a:gd name="connsiteY1305" fmla="*/ 3462996 h 3977558"/>
                  <a:gd name="connsiteX1306" fmla="*/ 2645913 w 5235586"/>
                  <a:gd name="connsiteY1306" fmla="*/ 3460185 h 3977558"/>
                  <a:gd name="connsiteX1307" fmla="*/ 2648723 w 5235586"/>
                  <a:gd name="connsiteY1307" fmla="*/ 3457372 h 3977558"/>
                  <a:gd name="connsiteX1308" fmla="*/ 2696525 w 5235586"/>
                  <a:gd name="connsiteY1308" fmla="*/ 3409573 h 3977558"/>
                  <a:gd name="connsiteX1309" fmla="*/ 2539061 w 5235586"/>
                  <a:gd name="connsiteY1309" fmla="*/ 3409573 h 3977558"/>
                  <a:gd name="connsiteX1310" fmla="*/ 2586863 w 5235586"/>
                  <a:gd name="connsiteY1310" fmla="*/ 3457372 h 3977558"/>
                  <a:gd name="connsiteX1311" fmla="*/ 2589673 w 5235586"/>
                  <a:gd name="connsiteY1311" fmla="*/ 3460185 h 3977558"/>
                  <a:gd name="connsiteX1312" fmla="*/ 2586863 w 5235586"/>
                  <a:gd name="connsiteY1312" fmla="*/ 3462996 h 3977558"/>
                  <a:gd name="connsiteX1313" fmla="*/ 2541874 w 5235586"/>
                  <a:gd name="connsiteY1313" fmla="*/ 3507987 h 3977558"/>
                  <a:gd name="connsiteX1314" fmla="*/ 2539061 w 5235586"/>
                  <a:gd name="connsiteY1314" fmla="*/ 3510798 h 3977558"/>
                  <a:gd name="connsiteX1315" fmla="*/ 2536247 w 5235586"/>
                  <a:gd name="connsiteY1315" fmla="*/ 3507987 h 3977558"/>
                  <a:gd name="connsiteX1316" fmla="*/ 2491261 w 5235586"/>
                  <a:gd name="connsiteY1316" fmla="*/ 3462996 h 3977558"/>
                  <a:gd name="connsiteX1317" fmla="*/ 2488448 w 5235586"/>
                  <a:gd name="connsiteY1317" fmla="*/ 3460185 h 3977558"/>
                  <a:gd name="connsiteX1318" fmla="*/ 2491261 w 5235586"/>
                  <a:gd name="connsiteY1318" fmla="*/ 3457372 h 3977558"/>
                  <a:gd name="connsiteX1319" fmla="*/ 2539061 w 5235586"/>
                  <a:gd name="connsiteY1319" fmla="*/ 3409573 h 3977558"/>
                  <a:gd name="connsiteX1320" fmla="*/ 2384413 w 5235586"/>
                  <a:gd name="connsiteY1320" fmla="*/ 3409573 h 3977558"/>
                  <a:gd name="connsiteX1321" fmla="*/ 2432215 w 5235586"/>
                  <a:gd name="connsiteY1321" fmla="*/ 3457372 h 3977558"/>
                  <a:gd name="connsiteX1322" fmla="*/ 2435025 w 5235586"/>
                  <a:gd name="connsiteY1322" fmla="*/ 3460185 h 3977558"/>
                  <a:gd name="connsiteX1323" fmla="*/ 2432215 w 5235586"/>
                  <a:gd name="connsiteY1323" fmla="*/ 3462996 h 3977558"/>
                  <a:gd name="connsiteX1324" fmla="*/ 2387226 w 5235586"/>
                  <a:gd name="connsiteY1324" fmla="*/ 3507987 h 3977558"/>
                  <a:gd name="connsiteX1325" fmla="*/ 2384413 w 5235586"/>
                  <a:gd name="connsiteY1325" fmla="*/ 3510798 h 3977558"/>
                  <a:gd name="connsiteX1326" fmla="*/ 2381599 w 5235586"/>
                  <a:gd name="connsiteY1326" fmla="*/ 3507987 h 3977558"/>
                  <a:gd name="connsiteX1327" fmla="*/ 2336613 w 5235586"/>
                  <a:gd name="connsiteY1327" fmla="*/ 3462996 h 3977558"/>
                  <a:gd name="connsiteX1328" fmla="*/ 2333800 w 5235586"/>
                  <a:gd name="connsiteY1328" fmla="*/ 3460185 h 3977558"/>
                  <a:gd name="connsiteX1329" fmla="*/ 2336613 w 5235586"/>
                  <a:gd name="connsiteY1329" fmla="*/ 3457372 h 3977558"/>
                  <a:gd name="connsiteX1330" fmla="*/ 2384413 w 5235586"/>
                  <a:gd name="connsiteY1330" fmla="*/ 3409573 h 3977558"/>
                  <a:gd name="connsiteX1331" fmla="*/ 2229761 w 5235586"/>
                  <a:gd name="connsiteY1331" fmla="*/ 3409573 h 3977558"/>
                  <a:gd name="connsiteX1332" fmla="*/ 2277564 w 5235586"/>
                  <a:gd name="connsiteY1332" fmla="*/ 3457372 h 3977558"/>
                  <a:gd name="connsiteX1333" fmla="*/ 2280374 w 5235586"/>
                  <a:gd name="connsiteY1333" fmla="*/ 3460185 h 3977558"/>
                  <a:gd name="connsiteX1334" fmla="*/ 2277564 w 5235586"/>
                  <a:gd name="connsiteY1334" fmla="*/ 3462996 h 3977558"/>
                  <a:gd name="connsiteX1335" fmla="*/ 2232575 w 5235586"/>
                  <a:gd name="connsiteY1335" fmla="*/ 3507987 h 3977558"/>
                  <a:gd name="connsiteX1336" fmla="*/ 2229761 w 5235586"/>
                  <a:gd name="connsiteY1336" fmla="*/ 3510798 h 3977558"/>
                  <a:gd name="connsiteX1337" fmla="*/ 2226948 w 5235586"/>
                  <a:gd name="connsiteY1337" fmla="*/ 3507987 h 3977558"/>
                  <a:gd name="connsiteX1338" fmla="*/ 2181962 w 5235586"/>
                  <a:gd name="connsiteY1338" fmla="*/ 3462996 h 3977558"/>
                  <a:gd name="connsiteX1339" fmla="*/ 2179149 w 5235586"/>
                  <a:gd name="connsiteY1339" fmla="*/ 3460185 h 3977558"/>
                  <a:gd name="connsiteX1340" fmla="*/ 2181962 w 5235586"/>
                  <a:gd name="connsiteY1340" fmla="*/ 3457372 h 3977558"/>
                  <a:gd name="connsiteX1341" fmla="*/ 2229761 w 5235586"/>
                  <a:gd name="connsiteY1341" fmla="*/ 3409573 h 3977558"/>
                  <a:gd name="connsiteX1342" fmla="*/ 2075115 w 5235586"/>
                  <a:gd name="connsiteY1342" fmla="*/ 3409573 h 3977558"/>
                  <a:gd name="connsiteX1343" fmla="*/ 2122917 w 5235586"/>
                  <a:gd name="connsiteY1343" fmla="*/ 3457372 h 3977558"/>
                  <a:gd name="connsiteX1344" fmla="*/ 2125727 w 5235586"/>
                  <a:gd name="connsiteY1344" fmla="*/ 3460185 h 3977558"/>
                  <a:gd name="connsiteX1345" fmla="*/ 2122917 w 5235586"/>
                  <a:gd name="connsiteY1345" fmla="*/ 3462996 h 3977558"/>
                  <a:gd name="connsiteX1346" fmla="*/ 2077928 w 5235586"/>
                  <a:gd name="connsiteY1346" fmla="*/ 3507987 h 3977558"/>
                  <a:gd name="connsiteX1347" fmla="*/ 2075115 w 5235586"/>
                  <a:gd name="connsiteY1347" fmla="*/ 3510798 h 3977558"/>
                  <a:gd name="connsiteX1348" fmla="*/ 2072301 w 5235586"/>
                  <a:gd name="connsiteY1348" fmla="*/ 3507987 h 3977558"/>
                  <a:gd name="connsiteX1349" fmla="*/ 2027315 w 5235586"/>
                  <a:gd name="connsiteY1349" fmla="*/ 3462996 h 3977558"/>
                  <a:gd name="connsiteX1350" fmla="*/ 2024502 w 5235586"/>
                  <a:gd name="connsiteY1350" fmla="*/ 3460185 h 3977558"/>
                  <a:gd name="connsiteX1351" fmla="*/ 2027315 w 5235586"/>
                  <a:gd name="connsiteY1351" fmla="*/ 3457372 h 3977558"/>
                  <a:gd name="connsiteX1352" fmla="*/ 2075115 w 5235586"/>
                  <a:gd name="connsiteY1352" fmla="*/ 3409573 h 3977558"/>
                  <a:gd name="connsiteX1353" fmla="*/ 1917652 w 5235586"/>
                  <a:gd name="connsiteY1353" fmla="*/ 3409573 h 3977558"/>
                  <a:gd name="connsiteX1354" fmla="*/ 1965455 w 5235586"/>
                  <a:gd name="connsiteY1354" fmla="*/ 3457372 h 3977558"/>
                  <a:gd name="connsiteX1355" fmla="*/ 1968265 w 5235586"/>
                  <a:gd name="connsiteY1355" fmla="*/ 3460185 h 3977558"/>
                  <a:gd name="connsiteX1356" fmla="*/ 1965455 w 5235586"/>
                  <a:gd name="connsiteY1356" fmla="*/ 3462996 h 3977558"/>
                  <a:gd name="connsiteX1357" fmla="*/ 1920463 w 5235586"/>
                  <a:gd name="connsiteY1357" fmla="*/ 3507987 h 3977558"/>
                  <a:gd name="connsiteX1358" fmla="*/ 1917652 w 5235586"/>
                  <a:gd name="connsiteY1358" fmla="*/ 3510798 h 3977558"/>
                  <a:gd name="connsiteX1359" fmla="*/ 1914839 w 5235586"/>
                  <a:gd name="connsiteY1359" fmla="*/ 3507987 h 3977558"/>
                  <a:gd name="connsiteX1360" fmla="*/ 1869850 w 5235586"/>
                  <a:gd name="connsiteY1360" fmla="*/ 3462996 h 3977558"/>
                  <a:gd name="connsiteX1361" fmla="*/ 1867040 w 5235586"/>
                  <a:gd name="connsiteY1361" fmla="*/ 3460185 h 3977558"/>
                  <a:gd name="connsiteX1362" fmla="*/ 1869850 w 5235586"/>
                  <a:gd name="connsiteY1362" fmla="*/ 3457372 h 3977558"/>
                  <a:gd name="connsiteX1363" fmla="*/ 1917652 w 5235586"/>
                  <a:gd name="connsiteY1363" fmla="*/ 3409573 h 3977558"/>
                  <a:gd name="connsiteX1364" fmla="*/ 1763004 w 5235586"/>
                  <a:gd name="connsiteY1364" fmla="*/ 3409573 h 3977558"/>
                  <a:gd name="connsiteX1365" fmla="*/ 1810807 w 5235586"/>
                  <a:gd name="connsiteY1365" fmla="*/ 3457372 h 3977558"/>
                  <a:gd name="connsiteX1366" fmla="*/ 1813617 w 5235586"/>
                  <a:gd name="connsiteY1366" fmla="*/ 3460185 h 3977558"/>
                  <a:gd name="connsiteX1367" fmla="*/ 1810807 w 5235586"/>
                  <a:gd name="connsiteY1367" fmla="*/ 3462996 h 3977558"/>
                  <a:gd name="connsiteX1368" fmla="*/ 1765815 w 5235586"/>
                  <a:gd name="connsiteY1368" fmla="*/ 3507987 h 3977558"/>
                  <a:gd name="connsiteX1369" fmla="*/ 1763004 w 5235586"/>
                  <a:gd name="connsiteY1369" fmla="*/ 3510798 h 3977558"/>
                  <a:gd name="connsiteX1370" fmla="*/ 1760191 w 5235586"/>
                  <a:gd name="connsiteY1370" fmla="*/ 3507987 h 3977558"/>
                  <a:gd name="connsiteX1371" fmla="*/ 1715202 w 5235586"/>
                  <a:gd name="connsiteY1371" fmla="*/ 3462996 h 3977558"/>
                  <a:gd name="connsiteX1372" fmla="*/ 1712392 w 5235586"/>
                  <a:gd name="connsiteY1372" fmla="*/ 3460185 h 3977558"/>
                  <a:gd name="connsiteX1373" fmla="*/ 1715202 w 5235586"/>
                  <a:gd name="connsiteY1373" fmla="*/ 3457372 h 3977558"/>
                  <a:gd name="connsiteX1374" fmla="*/ 1763004 w 5235586"/>
                  <a:gd name="connsiteY1374" fmla="*/ 3409573 h 3977558"/>
                  <a:gd name="connsiteX1375" fmla="*/ 1608353 w 5235586"/>
                  <a:gd name="connsiteY1375" fmla="*/ 3409573 h 3977558"/>
                  <a:gd name="connsiteX1376" fmla="*/ 1656156 w 5235586"/>
                  <a:gd name="connsiteY1376" fmla="*/ 3457372 h 3977558"/>
                  <a:gd name="connsiteX1377" fmla="*/ 1658966 w 5235586"/>
                  <a:gd name="connsiteY1377" fmla="*/ 3460185 h 3977558"/>
                  <a:gd name="connsiteX1378" fmla="*/ 1656156 w 5235586"/>
                  <a:gd name="connsiteY1378" fmla="*/ 3462996 h 3977558"/>
                  <a:gd name="connsiteX1379" fmla="*/ 1611164 w 5235586"/>
                  <a:gd name="connsiteY1379" fmla="*/ 3507987 h 3977558"/>
                  <a:gd name="connsiteX1380" fmla="*/ 1608353 w 5235586"/>
                  <a:gd name="connsiteY1380" fmla="*/ 3510798 h 3977558"/>
                  <a:gd name="connsiteX1381" fmla="*/ 1605540 w 5235586"/>
                  <a:gd name="connsiteY1381" fmla="*/ 3507987 h 3977558"/>
                  <a:gd name="connsiteX1382" fmla="*/ 1560551 w 5235586"/>
                  <a:gd name="connsiteY1382" fmla="*/ 3462996 h 3977558"/>
                  <a:gd name="connsiteX1383" fmla="*/ 1557741 w 5235586"/>
                  <a:gd name="connsiteY1383" fmla="*/ 3460185 h 3977558"/>
                  <a:gd name="connsiteX1384" fmla="*/ 1560551 w 5235586"/>
                  <a:gd name="connsiteY1384" fmla="*/ 3457372 h 3977558"/>
                  <a:gd name="connsiteX1385" fmla="*/ 1608353 w 5235586"/>
                  <a:gd name="connsiteY1385" fmla="*/ 3409573 h 3977558"/>
                  <a:gd name="connsiteX1386" fmla="*/ 1450892 w 5235586"/>
                  <a:gd name="connsiteY1386" fmla="*/ 3409573 h 3977558"/>
                  <a:gd name="connsiteX1387" fmla="*/ 1498695 w 5235586"/>
                  <a:gd name="connsiteY1387" fmla="*/ 3457372 h 3977558"/>
                  <a:gd name="connsiteX1388" fmla="*/ 1501505 w 5235586"/>
                  <a:gd name="connsiteY1388" fmla="*/ 3460185 h 3977558"/>
                  <a:gd name="connsiteX1389" fmla="*/ 1498695 w 5235586"/>
                  <a:gd name="connsiteY1389" fmla="*/ 3462996 h 3977558"/>
                  <a:gd name="connsiteX1390" fmla="*/ 1453706 w 5235586"/>
                  <a:gd name="connsiteY1390" fmla="*/ 3507987 h 3977558"/>
                  <a:gd name="connsiteX1391" fmla="*/ 1450892 w 5235586"/>
                  <a:gd name="connsiteY1391" fmla="*/ 3510798 h 3977558"/>
                  <a:gd name="connsiteX1392" fmla="*/ 1448079 w 5235586"/>
                  <a:gd name="connsiteY1392" fmla="*/ 3507987 h 3977558"/>
                  <a:gd name="connsiteX1393" fmla="*/ 1403090 w 5235586"/>
                  <a:gd name="connsiteY1393" fmla="*/ 3462996 h 3977558"/>
                  <a:gd name="connsiteX1394" fmla="*/ 1400280 w 5235586"/>
                  <a:gd name="connsiteY1394" fmla="*/ 3460185 h 3977558"/>
                  <a:gd name="connsiteX1395" fmla="*/ 1403090 w 5235586"/>
                  <a:gd name="connsiteY1395" fmla="*/ 3457372 h 3977558"/>
                  <a:gd name="connsiteX1396" fmla="*/ 1450892 w 5235586"/>
                  <a:gd name="connsiteY1396" fmla="*/ 3409573 h 3977558"/>
                  <a:gd name="connsiteX1397" fmla="*/ 1296244 w 5235586"/>
                  <a:gd name="connsiteY1397" fmla="*/ 3409573 h 3977558"/>
                  <a:gd name="connsiteX1398" fmla="*/ 1344046 w 5235586"/>
                  <a:gd name="connsiteY1398" fmla="*/ 3457372 h 3977558"/>
                  <a:gd name="connsiteX1399" fmla="*/ 1346857 w 5235586"/>
                  <a:gd name="connsiteY1399" fmla="*/ 3460185 h 3977558"/>
                  <a:gd name="connsiteX1400" fmla="*/ 1344046 w 5235586"/>
                  <a:gd name="connsiteY1400" fmla="*/ 3462996 h 3977558"/>
                  <a:gd name="connsiteX1401" fmla="*/ 1299058 w 5235586"/>
                  <a:gd name="connsiteY1401" fmla="*/ 3507987 h 3977558"/>
                  <a:gd name="connsiteX1402" fmla="*/ 1296244 w 5235586"/>
                  <a:gd name="connsiteY1402" fmla="*/ 3510798 h 3977558"/>
                  <a:gd name="connsiteX1403" fmla="*/ 1293431 w 5235586"/>
                  <a:gd name="connsiteY1403" fmla="*/ 3507987 h 3977558"/>
                  <a:gd name="connsiteX1404" fmla="*/ 1248442 w 5235586"/>
                  <a:gd name="connsiteY1404" fmla="*/ 3462996 h 3977558"/>
                  <a:gd name="connsiteX1405" fmla="*/ 1245632 w 5235586"/>
                  <a:gd name="connsiteY1405" fmla="*/ 3460185 h 3977558"/>
                  <a:gd name="connsiteX1406" fmla="*/ 1248442 w 5235586"/>
                  <a:gd name="connsiteY1406" fmla="*/ 3457372 h 3977558"/>
                  <a:gd name="connsiteX1407" fmla="*/ 1296244 w 5235586"/>
                  <a:gd name="connsiteY1407" fmla="*/ 3409573 h 3977558"/>
                  <a:gd name="connsiteX1408" fmla="*/ 1141593 w 5235586"/>
                  <a:gd name="connsiteY1408" fmla="*/ 3409573 h 3977558"/>
                  <a:gd name="connsiteX1409" fmla="*/ 1189395 w 5235586"/>
                  <a:gd name="connsiteY1409" fmla="*/ 3457372 h 3977558"/>
                  <a:gd name="connsiteX1410" fmla="*/ 1192206 w 5235586"/>
                  <a:gd name="connsiteY1410" fmla="*/ 3460185 h 3977558"/>
                  <a:gd name="connsiteX1411" fmla="*/ 1189395 w 5235586"/>
                  <a:gd name="connsiteY1411" fmla="*/ 3462996 h 3977558"/>
                  <a:gd name="connsiteX1412" fmla="*/ 1144407 w 5235586"/>
                  <a:gd name="connsiteY1412" fmla="*/ 3507987 h 3977558"/>
                  <a:gd name="connsiteX1413" fmla="*/ 1141593 w 5235586"/>
                  <a:gd name="connsiteY1413" fmla="*/ 3510798 h 3977558"/>
                  <a:gd name="connsiteX1414" fmla="*/ 1138780 w 5235586"/>
                  <a:gd name="connsiteY1414" fmla="*/ 3507987 h 3977558"/>
                  <a:gd name="connsiteX1415" fmla="*/ 1093791 w 5235586"/>
                  <a:gd name="connsiteY1415" fmla="*/ 3462996 h 3977558"/>
                  <a:gd name="connsiteX1416" fmla="*/ 1090981 w 5235586"/>
                  <a:gd name="connsiteY1416" fmla="*/ 3460185 h 3977558"/>
                  <a:gd name="connsiteX1417" fmla="*/ 1093791 w 5235586"/>
                  <a:gd name="connsiteY1417" fmla="*/ 3457372 h 3977558"/>
                  <a:gd name="connsiteX1418" fmla="*/ 1141593 w 5235586"/>
                  <a:gd name="connsiteY1418" fmla="*/ 3409573 h 3977558"/>
                  <a:gd name="connsiteX1419" fmla="*/ 984132 w 5235586"/>
                  <a:gd name="connsiteY1419" fmla="*/ 3409573 h 3977558"/>
                  <a:gd name="connsiteX1420" fmla="*/ 1031934 w 5235586"/>
                  <a:gd name="connsiteY1420" fmla="*/ 3457372 h 3977558"/>
                  <a:gd name="connsiteX1421" fmla="*/ 1034745 w 5235586"/>
                  <a:gd name="connsiteY1421" fmla="*/ 3460185 h 3977558"/>
                  <a:gd name="connsiteX1422" fmla="*/ 1031934 w 5235586"/>
                  <a:gd name="connsiteY1422" fmla="*/ 3462996 h 3977558"/>
                  <a:gd name="connsiteX1423" fmla="*/ 986946 w 5235586"/>
                  <a:gd name="connsiteY1423" fmla="*/ 3507987 h 3977558"/>
                  <a:gd name="connsiteX1424" fmla="*/ 984132 w 5235586"/>
                  <a:gd name="connsiteY1424" fmla="*/ 3510798 h 3977558"/>
                  <a:gd name="connsiteX1425" fmla="*/ 981319 w 5235586"/>
                  <a:gd name="connsiteY1425" fmla="*/ 3507987 h 3977558"/>
                  <a:gd name="connsiteX1426" fmla="*/ 936330 w 5235586"/>
                  <a:gd name="connsiteY1426" fmla="*/ 3462996 h 3977558"/>
                  <a:gd name="connsiteX1427" fmla="*/ 933520 w 5235586"/>
                  <a:gd name="connsiteY1427" fmla="*/ 3460185 h 3977558"/>
                  <a:gd name="connsiteX1428" fmla="*/ 936330 w 5235586"/>
                  <a:gd name="connsiteY1428" fmla="*/ 3457372 h 3977558"/>
                  <a:gd name="connsiteX1429" fmla="*/ 984132 w 5235586"/>
                  <a:gd name="connsiteY1429" fmla="*/ 3409573 h 3977558"/>
                  <a:gd name="connsiteX1430" fmla="*/ 829484 w 5235586"/>
                  <a:gd name="connsiteY1430" fmla="*/ 3409573 h 3977558"/>
                  <a:gd name="connsiteX1431" fmla="*/ 877286 w 5235586"/>
                  <a:gd name="connsiteY1431" fmla="*/ 3457372 h 3977558"/>
                  <a:gd name="connsiteX1432" fmla="*/ 880097 w 5235586"/>
                  <a:gd name="connsiteY1432" fmla="*/ 3460185 h 3977558"/>
                  <a:gd name="connsiteX1433" fmla="*/ 877286 w 5235586"/>
                  <a:gd name="connsiteY1433" fmla="*/ 3462996 h 3977558"/>
                  <a:gd name="connsiteX1434" fmla="*/ 832298 w 5235586"/>
                  <a:gd name="connsiteY1434" fmla="*/ 3507987 h 3977558"/>
                  <a:gd name="connsiteX1435" fmla="*/ 829484 w 5235586"/>
                  <a:gd name="connsiteY1435" fmla="*/ 3510798 h 3977558"/>
                  <a:gd name="connsiteX1436" fmla="*/ 826671 w 5235586"/>
                  <a:gd name="connsiteY1436" fmla="*/ 3507987 h 3977558"/>
                  <a:gd name="connsiteX1437" fmla="*/ 781682 w 5235586"/>
                  <a:gd name="connsiteY1437" fmla="*/ 3462996 h 3977558"/>
                  <a:gd name="connsiteX1438" fmla="*/ 778872 w 5235586"/>
                  <a:gd name="connsiteY1438" fmla="*/ 3460185 h 3977558"/>
                  <a:gd name="connsiteX1439" fmla="*/ 781682 w 5235586"/>
                  <a:gd name="connsiteY1439" fmla="*/ 3457372 h 3977558"/>
                  <a:gd name="connsiteX1440" fmla="*/ 829484 w 5235586"/>
                  <a:gd name="connsiteY1440" fmla="*/ 3409573 h 3977558"/>
                  <a:gd name="connsiteX1441" fmla="*/ 674833 w 5235586"/>
                  <a:gd name="connsiteY1441" fmla="*/ 3409573 h 3977558"/>
                  <a:gd name="connsiteX1442" fmla="*/ 722635 w 5235586"/>
                  <a:gd name="connsiteY1442" fmla="*/ 3457372 h 3977558"/>
                  <a:gd name="connsiteX1443" fmla="*/ 725446 w 5235586"/>
                  <a:gd name="connsiteY1443" fmla="*/ 3460185 h 3977558"/>
                  <a:gd name="connsiteX1444" fmla="*/ 722635 w 5235586"/>
                  <a:gd name="connsiteY1444" fmla="*/ 3462996 h 3977558"/>
                  <a:gd name="connsiteX1445" fmla="*/ 677647 w 5235586"/>
                  <a:gd name="connsiteY1445" fmla="*/ 3507987 h 3977558"/>
                  <a:gd name="connsiteX1446" fmla="*/ 674833 w 5235586"/>
                  <a:gd name="connsiteY1446" fmla="*/ 3510798 h 3977558"/>
                  <a:gd name="connsiteX1447" fmla="*/ 672020 w 5235586"/>
                  <a:gd name="connsiteY1447" fmla="*/ 3507987 h 3977558"/>
                  <a:gd name="connsiteX1448" fmla="*/ 627031 w 5235586"/>
                  <a:gd name="connsiteY1448" fmla="*/ 3462996 h 3977558"/>
                  <a:gd name="connsiteX1449" fmla="*/ 624221 w 5235586"/>
                  <a:gd name="connsiteY1449" fmla="*/ 3460185 h 3977558"/>
                  <a:gd name="connsiteX1450" fmla="*/ 627031 w 5235586"/>
                  <a:gd name="connsiteY1450" fmla="*/ 3457372 h 3977558"/>
                  <a:gd name="connsiteX1451" fmla="*/ 674833 w 5235586"/>
                  <a:gd name="connsiteY1451" fmla="*/ 3409573 h 3977558"/>
                  <a:gd name="connsiteX1452" fmla="*/ 517372 w 5235586"/>
                  <a:gd name="connsiteY1452" fmla="*/ 3409573 h 3977558"/>
                  <a:gd name="connsiteX1453" fmla="*/ 565174 w 5235586"/>
                  <a:gd name="connsiteY1453" fmla="*/ 3457372 h 3977558"/>
                  <a:gd name="connsiteX1454" fmla="*/ 567985 w 5235586"/>
                  <a:gd name="connsiteY1454" fmla="*/ 3460185 h 3977558"/>
                  <a:gd name="connsiteX1455" fmla="*/ 565174 w 5235586"/>
                  <a:gd name="connsiteY1455" fmla="*/ 3462996 h 3977558"/>
                  <a:gd name="connsiteX1456" fmla="*/ 520183 w 5235586"/>
                  <a:gd name="connsiteY1456" fmla="*/ 3507987 h 3977558"/>
                  <a:gd name="connsiteX1457" fmla="*/ 517372 w 5235586"/>
                  <a:gd name="connsiteY1457" fmla="*/ 3510798 h 3977558"/>
                  <a:gd name="connsiteX1458" fmla="*/ 514559 w 5235586"/>
                  <a:gd name="connsiteY1458" fmla="*/ 3507987 h 3977558"/>
                  <a:gd name="connsiteX1459" fmla="*/ 469570 w 5235586"/>
                  <a:gd name="connsiteY1459" fmla="*/ 3462996 h 3977558"/>
                  <a:gd name="connsiteX1460" fmla="*/ 466760 w 5235586"/>
                  <a:gd name="connsiteY1460" fmla="*/ 3460185 h 3977558"/>
                  <a:gd name="connsiteX1461" fmla="*/ 469570 w 5235586"/>
                  <a:gd name="connsiteY1461" fmla="*/ 3457372 h 3977558"/>
                  <a:gd name="connsiteX1462" fmla="*/ 517372 w 5235586"/>
                  <a:gd name="connsiteY1462" fmla="*/ 3409573 h 3977558"/>
                  <a:gd name="connsiteX1463" fmla="*/ 362724 w 5235586"/>
                  <a:gd name="connsiteY1463" fmla="*/ 3409573 h 3977558"/>
                  <a:gd name="connsiteX1464" fmla="*/ 410526 w 5235586"/>
                  <a:gd name="connsiteY1464" fmla="*/ 3457372 h 3977558"/>
                  <a:gd name="connsiteX1465" fmla="*/ 413337 w 5235586"/>
                  <a:gd name="connsiteY1465" fmla="*/ 3460185 h 3977558"/>
                  <a:gd name="connsiteX1466" fmla="*/ 410526 w 5235586"/>
                  <a:gd name="connsiteY1466" fmla="*/ 3462996 h 3977558"/>
                  <a:gd name="connsiteX1467" fmla="*/ 365535 w 5235586"/>
                  <a:gd name="connsiteY1467" fmla="*/ 3507987 h 3977558"/>
                  <a:gd name="connsiteX1468" fmla="*/ 362724 w 5235586"/>
                  <a:gd name="connsiteY1468" fmla="*/ 3510798 h 3977558"/>
                  <a:gd name="connsiteX1469" fmla="*/ 359911 w 5235586"/>
                  <a:gd name="connsiteY1469" fmla="*/ 3507987 h 3977558"/>
                  <a:gd name="connsiteX1470" fmla="*/ 314922 w 5235586"/>
                  <a:gd name="connsiteY1470" fmla="*/ 3462996 h 3977558"/>
                  <a:gd name="connsiteX1471" fmla="*/ 312112 w 5235586"/>
                  <a:gd name="connsiteY1471" fmla="*/ 3460185 h 3977558"/>
                  <a:gd name="connsiteX1472" fmla="*/ 314922 w 5235586"/>
                  <a:gd name="connsiteY1472" fmla="*/ 3457372 h 3977558"/>
                  <a:gd name="connsiteX1473" fmla="*/ 362724 w 5235586"/>
                  <a:gd name="connsiteY1473" fmla="*/ 3409573 h 3977558"/>
                  <a:gd name="connsiteX1474" fmla="*/ 208073 w 5235586"/>
                  <a:gd name="connsiteY1474" fmla="*/ 3409573 h 3977558"/>
                  <a:gd name="connsiteX1475" fmla="*/ 255875 w 5235586"/>
                  <a:gd name="connsiteY1475" fmla="*/ 3457372 h 3977558"/>
                  <a:gd name="connsiteX1476" fmla="*/ 258686 w 5235586"/>
                  <a:gd name="connsiteY1476" fmla="*/ 3460185 h 3977558"/>
                  <a:gd name="connsiteX1477" fmla="*/ 255875 w 5235586"/>
                  <a:gd name="connsiteY1477" fmla="*/ 3462996 h 3977558"/>
                  <a:gd name="connsiteX1478" fmla="*/ 210884 w 5235586"/>
                  <a:gd name="connsiteY1478" fmla="*/ 3507987 h 3977558"/>
                  <a:gd name="connsiteX1479" fmla="*/ 208073 w 5235586"/>
                  <a:gd name="connsiteY1479" fmla="*/ 3510798 h 3977558"/>
                  <a:gd name="connsiteX1480" fmla="*/ 205260 w 5235586"/>
                  <a:gd name="connsiteY1480" fmla="*/ 3507987 h 3977558"/>
                  <a:gd name="connsiteX1481" fmla="*/ 160271 w 5235586"/>
                  <a:gd name="connsiteY1481" fmla="*/ 3462996 h 3977558"/>
                  <a:gd name="connsiteX1482" fmla="*/ 157461 w 5235586"/>
                  <a:gd name="connsiteY1482" fmla="*/ 3460185 h 3977558"/>
                  <a:gd name="connsiteX1483" fmla="*/ 160271 w 5235586"/>
                  <a:gd name="connsiteY1483" fmla="*/ 3457372 h 3977558"/>
                  <a:gd name="connsiteX1484" fmla="*/ 208073 w 5235586"/>
                  <a:gd name="connsiteY1484" fmla="*/ 3409573 h 3977558"/>
                  <a:gd name="connsiteX1485" fmla="*/ 50612 w 5235586"/>
                  <a:gd name="connsiteY1485" fmla="*/ 3409573 h 3977558"/>
                  <a:gd name="connsiteX1486" fmla="*/ 98414 w 5235586"/>
                  <a:gd name="connsiteY1486" fmla="*/ 3457372 h 3977558"/>
                  <a:gd name="connsiteX1487" fmla="*/ 101225 w 5235586"/>
                  <a:gd name="connsiteY1487" fmla="*/ 3460185 h 3977558"/>
                  <a:gd name="connsiteX1488" fmla="*/ 98414 w 5235586"/>
                  <a:gd name="connsiteY1488" fmla="*/ 3462996 h 3977558"/>
                  <a:gd name="connsiteX1489" fmla="*/ 53426 w 5235586"/>
                  <a:gd name="connsiteY1489" fmla="*/ 3507987 h 3977558"/>
                  <a:gd name="connsiteX1490" fmla="*/ 50612 w 5235586"/>
                  <a:gd name="connsiteY1490" fmla="*/ 3510798 h 3977558"/>
                  <a:gd name="connsiteX1491" fmla="*/ 47802 w 5235586"/>
                  <a:gd name="connsiteY1491" fmla="*/ 3507987 h 3977558"/>
                  <a:gd name="connsiteX1492" fmla="*/ 2813 w 5235586"/>
                  <a:gd name="connsiteY1492" fmla="*/ 3462996 h 3977558"/>
                  <a:gd name="connsiteX1493" fmla="*/ 0 w 5235586"/>
                  <a:gd name="connsiteY1493" fmla="*/ 3460185 h 3977558"/>
                  <a:gd name="connsiteX1494" fmla="*/ 2813 w 5235586"/>
                  <a:gd name="connsiteY1494" fmla="*/ 3457372 h 3977558"/>
                  <a:gd name="connsiteX1495" fmla="*/ 50612 w 5235586"/>
                  <a:gd name="connsiteY1495" fmla="*/ 3409573 h 3977558"/>
                  <a:gd name="connsiteX1496" fmla="*/ 5184973 w 5235586"/>
                  <a:gd name="connsiteY1496" fmla="*/ 3252112 h 3977558"/>
                  <a:gd name="connsiteX1497" fmla="*/ 5232776 w 5235586"/>
                  <a:gd name="connsiteY1497" fmla="*/ 3299914 h 3977558"/>
                  <a:gd name="connsiteX1498" fmla="*/ 5235586 w 5235586"/>
                  <a:gd name="connsiteY1498" fmla="*/ 3302724 h 3977558"/>
                  <a:gd name="connsiteX1499" fmla="*/ 5232776 w 5235586"/>
                  <a:gd name="connsiteY1499" fmla="*/ 3305538 h 3977558"/>
                  <a:gd name="connsiteX1500" fmla="*/ 5187787 w 5235586"/>
                  <a:gd name="connsiteY1500" fmla="*/ 3350526 h 3977558"/>
                  <a:gd name="connsiteX1501" fmla="*/ 5184973 w 5235586"/>
                  <a:gd name="connsiteY1501" fmla="*/ 3353337 h 3977558"/>
                  <a:gd name="connsiteX1502" fmla="*/ 5182163 w 5235586"/>
                  <a:gd name="connsiteY1502" fmla="*/ 3350526 h 3977558"/>
                  <a:gd name="connsiteX1503" fmla="*/ 5137174 w 5235586"/>
                  <a:gd name="connsiteY1503" fmla="*/ 3305538 h 3977558"/>
                  <a:gd name="connsiteX1504" fmla="*/ 5134361 w 5235586"/>
                  <a:gd name="connsiteY1504" fmla="*/ 3302724 h 3977558"/>
                  <a:gd name="connsiteX1505" fmla="*/ 5137174 w 5235586"/>
                  <a:gd name="connsiteY1505" fmla="*/ 3299914 h 3977558"/>
                  <a:gd name="connsiteX1506" fmla="*/ 5184973 w 5235586"/>
                  <a:gd name="connsiteY1506" fmla="*/ 3252112 h 3977558"/>
                  <a:gd name="connsiteX1507" fmla="*/ 5030325 w 5235586"/>
                  <a:gd name="connsiteY1507" fmla="*/ 3252112 h 3977558"/>
                  <a:gd name="connsiteX1508" fmla="*/ 5078128 w 5235586"/>
                  <a:gd name="connsiteY1508" fmla="*/ 3299914 h 3977558"/>
                  <a:gd name="connsiteX1509" fmla="*/ 5080938 w 5235586"/>
                  <a:gd name="connsiteY1509" fmla="*/ 3302724 h 3977558"/>
                  <a:gd name="connsiteX1510" fmla="*/ 5078128 w 5235586"/>
                  <a:gd name="connsiteY1510" fmla="*/ 3305538 h 3977558"/>
                  <a:gd name="connsiteX1511" fmla="*/ 5033136 w 5235586"/>
                  <a:gd name="connsiteY1511" fmla="*/ 3350526 h 3977558"/>
                  <a:gd name="connsiteX1512" fmla="*/ 5030325 w 5235586"/>
                  <a:gd name="connsiteY1512" fmla="*/ 3353337 h 3977558"/>
                  <a:gd name="connsiteX1513" fmla="*/ 5027512 w 5235586"/>
                  <a:gd name="connsiteY1513" fmla="*/ 3350526 h 3977558"/>
                  <a:gd name="connsiteX1514" fmla="*/ 4982523 w 5235586"/>
                  <a:gd name="connsiteY1514" fmla="*/ 3305538 h 3977558"/>
                  <a:gd name="connsiteX1515" fmla="*/ 4979713 w 5235586"/>
                  <a:gd name="connsiteY1515" fmla="*/ 3302724 h 3977558"/>
                  <a:gd name="connsiteX1516" fmla="*/ 4982523 w 5235586"/>
                  <a:gd name="connsiteY1516" fmla="*/ 3299914 h 3977558"/>
                  <a:gd name="connsiteX1517" fmla="*/ 5030325 w 5235586"/>
                  <a:gd name="connsiteY1517" fmla="*/ 3252112 h 3977558"/>
                  <a:gd name="connsiteX1518" fmla="*/ 4872861 w 5235586"/>
                  <a:gd name="connsiteY1518" fmla="*/ 3252112 h 3977558"/>
                  <a:gd name="connsiteX1519" fmla="*/ 4920664 w 5235586"/>
                  <a:gd name="connsiteY1519" fmla="*/ 3299914 h 3977558"/>
                  <a:gd name="connsiteX1520" fmla="*/ 4923474 w 5235586"/>
                  <a:gd name="connsiteY1520" fmla="*/ 3302724 h 3977558"/>
                  <a:gd name="connsiteX1521" fmla="*/ 4920664 w 5235586"/>
                  <a:gd name="connsiteY1521" fmla="*/ 3305538 h 3977558"/>
                  <a:gd name="connsiteX1522" fmla="*/ 4875675 w 5235586"/>
                  <a:gd name="connsiteY1522" fmla="*/ 3350526 h 3977558"/>
                  <a:gd name="connsiteX1523" fmla="*/ 4872861 w 5235586"/>
                  <a:gd name="connsiteY1523" fmla="*/ 3353337 h 3977558"/>
                  <a:gd name="connsiteX1524" fmla="*/ 4870048 w 5235586"/>
                  <a:gd name="connsiteY1524" fmla="*/ 3350526 h 3977558"/>
                  <a:gd name="connsiteX1525" fmla="*/ 4825062 w 5235586"/>
                  <a:gd name="connsiteY1525" fmla="*/ 3305538 h 3977558"/>
                  <a:gd name="connsiteX1526" fmla="*/ 4822249 w 5235586"/>
                  <a:gd name="connsiteY1526" fmla="*/ 3302724 h 3977558"/>
                  <a:gd name="connsiteX1527" fmla="*/ 4825062 w 5235586"/>
                  <a:gd name="connsiteY1527" fmla="*/ 3299914 h 3977558"/>
                  <a:gd name="connsiteX1528" fmla="*/ 4872861 w 5235586"/>
                  <a:gd name="connsiteY1528" fmla="*/ 3252112 h 3977558"/>
                  <a:gd name="connsiteX1529" fmla="*/ 4718213 w 5235586"/>
                  <a:gd name="connsiteY1529" fmla="*/ 3252112 h 3977558"/>
                  <a:gd name="connsiteX1530" fmla="*/ 4766016 w 5235586"/>
                  <a:gd name="connsiteY1530" fmla="*/ 3299914 h 3977558"/>
                  <a:gd name="connsiteX1531" fmla="*/ 4768826 w 5235586"/>
                  <a:gd name="connsiteY1531" fmla="*/ 3302724 h 3977558"/>
                  <a:gd name="connsiteX1532" fmla="*/ 4766016 w 5235586"/>
                  <a:gd name="connsiteY1532" fmla="*/ 3305538 h 3977558"/>
                  <a:gd name="connsiteX1533" fmla="*/ 4721027 w 5235586"/>
                  <a:gd name="connsiteY1533" fmla="*/ 3350526 h 3977558"/>
                  <a:gd name="connsiteX1534" fmla="*/ 4718213 w 5235586"/>
                  <a:gd name="connsiteY1534" fmla="*/ 3353337 h 3977558"/>
                  <a:gd name="connsiteX1535" fmla="*/ 4715400 w 5235586"/>
                  <a:gd name="connsiteY1535" fmla="*/ 3350526 h 3977558"/>
                  <a:gd name="connsiteX1536" fmla="*/ 4670414 w 5235586"/>
                  <a:gd name="connsiteY1536" fmla="*/ 3305538 h 3977558"/>
                  <a:gd name="connsiteX1537" fmla="*/ 4667601 w 5235586"/>
                  <a:gd name="connsiteY1537" fmla="*/ 3302724 h 3977558"/>
                  <a:gd name="connsiteX1538" fmla="*/ 4670414 w 5235586"/>
                  <a:gd name="connsiteY1538" fmla="*/ 3299914 h 3977558"/>
                  <a:gd name="connsiteX1539" fmla="*/ 4718213 w 5235586"/>
                  <a:gd name="connsiteY1539" fmla="*/ 3252112 h 3977558"/>
                  <a:gd name="connsiteX1540" fmla="*/ 4563563 w 5235586"/>
                  <a:gd name="connsiteY1540" fmla="*/ 3252112 h 3977558"/>
                  <a:gd name="connsiteX1541" fmla="*/ 4611365 w 5235586"/>
                  <a:gd name="connsiteY1541" fmla="*/ 3299914 h 3977558"/>
                  <a:gd name="connsiteX1542" fmla="*/ 4614175 w 5235586"/>
                  <a:gd name="connsiteY1542" fmla="*/ 3302724 h 3977558"/>
                  <a:gd name="connsiteX1543" fmla="*/ 4611365 w 5235586"/>
                  <a:gd name="connsiteY1543" fmla="*/ 3305538 h 3977558"/>
                  <a:gd name="connsiteX1544" fmla="*/ 4566376 w 5235586"/>
                  <a:gd name="connsiteY1544" fmla="*/ 3350526 h 3977558"/>
                  <a:gd name="connsiteX1545" fmla="*/ 4563563 w 5235586"/>
                  <a:gd name="connsiteY1545" fmla="*/ 3353337 h 3977558"/>
                  <a:gd name="connsiteX1546" fmla="*/ 4560749 w 5235586"/>
                  <a:gd name="connsiteY1546" fmla="*/ 3350526 h 3977558"/>
                  <a:gd name="connsiteX1547" fmla="*/ 4515763 w 5235586"/>
                  <a:gd name="connsiteY1547" fmla="*/ 3305538 h 3977558"/>
                  <a:gd name="connsiteX1548" fmla="*/ 4512950 w 5235586"/>
                  <a:gd name="connsiteY1548" fmla="*/ 3302724 h 3977558"/>
                  <a:gd name="connsiteX1549" fmla="*/ 4515763 w 5235586"/>
                  <a:gd name="connsiteY1549" fmla="*/ 3299914 h 3977558"/>
                  <a:gd name="connsiteX1550" fmla="*/ 4563563 w 5235586"/>
                  <a:gd name="connsiteY1550" fmla="*/ 3252112 h 3977558"/>
                  <a:gd name="connsiteX1551" fmla="*/ 4406104 w 5235586"/>
                  <a:gd name="connsiteY1551" fmla="*/ 3252112 h 3977558"/>
                  <a:gd name="connsiteX1552" fmla="*/ 4453907 w 5235586"/>
                  <a:gd name="connsiteY1552" fmla="*/ 3299914 h 3977558"/>
                  <a:gd name="connsiteX1553" fmla="*/ 4456717 w 5235586"/>
                  <a:gd name="connsiteY1553" fmla="*/ 3302724 h 3977558"/>
                  <a:gd name="connsiteX1554" fmla="*/ 4453907 w 5235586"/>
                  <a:gd name="connsiteY1554" fmla="*/ 3305538 h 3977558"/>
                  <a:gd name="connsiteX1555" fmla="*/ 4408915 w 5235586"/>
                  <a:gd name="connsiteY1555" fmla="*/ 3350526 h 3977558"/>
                  <a:gd name="connsiteX1556" fmla="*/ 4406104 w 5235586"/>
                  <a:gd name="connsiteY1556" fmla="*/ 3353337 h 3977558"/>
                  <a:gd name="connsiteX1557" fmla="*/ 4403291 w 5235586"/>
                  <a:gd name="connsiteY1557" fmla="*/ 3350526 h 3977558"/>
                  <a:gd name="connsiteX1558" fmla="*/ 4358302 w 5235586"/>
                  <a:gd name="connsiteY1558" fmla="*/ 3305538 h 3977558"/>
                  <a:gd name="connsiteX1559" fmla="*/ 4355492 w 5235586"/>
                  <a:gd name="connsiteY1559" fmla="*/ 3302724 h 3977558"/>
                  <a:gd name="connsiteX1560" fmla="*/ 4358302 w 5235586"/>
                  <a:gd name="connsiteY1560" fmla="*/ 3299914 h 3977558"/>
                  <a:gd name="connsiteX1561" fmla="*/ 4406104 w 5235586"/>
                  <a:gd name="connsiteY1561" fmla="*/ 3252112 h 3977558"/>
                  <a:gd name="connsiteX1562" fmla="*/ 4251453 w 5235586"/>
                  <a:gd name="connsiteY1562" fmla="*/ 3252112 h 3977558"/>
                  <a:gd name="connsiteX1563" fmla="*/ 4299256 w 5235586"/>
                  <a:gd name="connsiteY1563" fmla="*/ 3299914 h 3977558"/>
                  <a:gd name="connsiteX1564" fmla="*/ 4302066 w 5235586"/>
                  <a:gd name="connsiteY1564" fmla="*/ 3302724 h 3977558"/>
                  <a:gd name="connsiteX1565" fmla="*/ 4299256 w 5235586"/>
                  <a:gd name="connsiteY1565" fmla="*/ 3305538 h 3977558"/>
                  <a:gd name="connsiteX1566" fmla="*/ 4254264 w 5235586"/>
                  <a:gd name="connsiteY1566" fmla="*/ 3350526 h 3977558"/>
                  <a:gd name="connsiteX1567" fmla="*/ 4251453 w 5235586"/>
                  <a:gd name="connsiteY1567" fmla="*/ 3353337 h 3977558"/>
                  <a:gd name="connsiteX1568" fmla="*/ 4248640 w 5235586"/>
                  <a:gd name="connsiteY1568" fmla="*/ 3350526 h 3977558"/>
                  <a:gd name="connsiteX1569" fmla="*/ 4203651 w 5235586"/>
                  <a:gd name="connsiteY1569" fmla="*/ 3305538 h 3977558"/>
                  <a:gd name="connsiteX1570" fmla="*/ 4200841 w 5235586"/>
                  <a:gd name="connsiteY1570" fmla="*/ 3302724 h 3977558"/>
                  <a:gd name="connsiteX1571" fmla="*/ 4203651 w 5235586"/>
                  <a:gd name="connsiteY1571" fmla="*/ 3299914 h 3977558"/>
                  <a:gd name="connsiteX1572" fmla="*/ 4251453 w 5235586"/>
                  <a:gd name="connsiteY1572" fmla="*/ 3252112 h 3977558"/>
                  <a:gd name="connsiteX1573" fmla="*/ 4096805 w 5235586"/>
                  <a:gd name="connsiteY1573" fmla="*/ 3252112 h 3977558"/>
                  <a:gd name="connsiteX1574" fmla="*/ 4144608 w 5235586"/>
                  <a:gd name="connsiteY1574" fmla="*/ 3299914 h 3977558"/>
                  <a:gd name="connsiteX1575" fmla="*/ 4147418 w 5235586"/>
                  <a:gd name="connsiteY1575" fmla="*/ 3302724 h 3977558"/>
                  <a:gd name="connsiteX1576" fmla="*/ 4144608 w 5235586"/>
                  <a:gd name="connsiteY1576" fmla="*/ 3305538 h 3977558"/>
                  <a:gd name="connsiteX1577" fmla="*/ 4099616 w 5235586"/>
                  <a:gd name="connsiteY1577" fmla="*/ 3350526 h 3977558"/>
                  <a:gd name="connsiteX1578" fmla="*/ 4096805 w 5235586"/>
                  <a:gd name="connsiteY1578" fmla="*/ 3353337 h 3977558"/>
                  <a:gd name="connsiteX1579" fmla="*/ 4093992 w 5235586"/>
                  <a:gd name="connsiteY1579" fmla="*/ 3350526 h 3977558"/>
                  <a:gd name="connsiteX1580" fmla="*/ 4049003 w 5235586"/>
                  <a:gd name="connsiteY1580" fmla="*/ 3305538 h 3977558"/>
                  <a:gd name="connsiteX1581" fmla="*/ 4046193 w 5235586"/>
                  <a:gd name="connsiteY1581" fmla="*/ 3302724 h 3977558"/>
                  <a:gd name="connsiteX1582" fmla="*/ 4049003 w 5235586"/>
                  <a:gd name="connsiteY1582" fmla="*/ 3299914 h 3977558"/>
                  <a:gd name="connsiteX1583" fmla="*/ 4096805 w 5235586"/>
                  <a:gd name="connsiteY1583" fmla="*/ 3252112 h 3977558"/>
                  <a:gd name="connsiteX1584" fmla="*/ 3939345 w 5235586"/>
                  <a:gd name="connsiteY1584" fmla="*/ 3252112 h 3977558"/>
                  <a:gd name="connsiteX1585" fmla="*/ 3987147 w 5235586"/>
                  <a:gd name="connsiteY1585" fmla="*/ 3299914 h 3977558"/>
                  <a:gd name="connsiteX1586" fmla="*/ 3989957 w 5235586"/>
                  <a:gd name="connsiteY1586" fmla="*/ 3302724 h 3977558"/>
                  <a:gd name="connsiteX1587" fmla="*/ 3987147 w 5235586"/>
                  <a:gd name="connsiteY1587" fmla="*/ 3305538 h 3977558"/>
                  <a:gd name="connsiteX1588" fmla="*/ 3942155 w 5235586"/>
                  <a:gd name="connsiteY1588" fmla="*/ 3350526 h 3977558"/>
                  <a:gd name="connsiteX1589" fmla="*/ 3939345 w 5235586"/>
                  <a:gd name="connsiteY1589" fmla="*/ 3353337 h 3977558"/>
                  <a:gd name="connsiteX1590" fmla="*/ 3936531 w 5235586"/>
                  <a:gd name="connsiteY1590" fmla="*/ 3350526 h 3977558"/>
                  <a:gd name="connsiteX1591" fmla="*/ 3891545 w 5235586"/>
                  <a:gd name="connsiteY1591" fmla="*/ 3305538 h 3977558"/>
                  <a:gd name="connsiteX1592" fmla="*/ 3888732 w 5235586"/>
                  <a:gd name="connsiteY1592" fmla="*/ 3302724 h 3977558"/>
                  <a:gd name="connsiteX1593" fmla="*/ 3891545 w 5235586"/>
                  <a:gd name="connsiteY1593" fmla="*/ 3299914 h 3977558"/>
                  <a:gd name="connsiteX1594" fmla="*/ 3939345 w 5235586"/>
                  <a:gd name="connsiteY1594" fmla="*/ 3252112 h 3977558"/>
                  <a:gd name="connsiteX1595" fmla="*/ 3784693 w 5235586"/>
                  <a:gd name="connsiteY1595" fmla="*/ 3252112 h 3977558"/>
                  <a:gd name="connsiteX1596" fmla="*/ 3832496 w 5235586"/>
                  <a:gd name="connsiteY1596" fmla="*/ 3299914 h 3977558"/>
                  <a:gd name="connsiteX1597" fmla="*/ 3835306 w 5235586"/>
                  <a:gd name="connsiteY1597" fmla="*/ 3302724 h 3977558"/>
                  <a:gd name="connsiteX1598" fmla="*/ 3832496 w 5235586"/>
                  <a:gd name="connsiteY1598" fmla="*/ 3305538 h 3977558"/>
                  <a:gd name="connsiteX1599" fmla="*/ 3787504 w 5235586"/>
                  <a:gd name="connsiteY1599" fmla="*/ 3350526 h 3977558"/>
                  <a:gd name="connsiteX1600" fmla="*/ 3784693 w 5235586"/>
                  <a:gd name="connsiteY1600" fmla="*/ 3353337 h 3977558"/>
                  <a:gd name="connsiteX1601" fmla="*/ 3781880 w 5235586"/>
                  <a:gd name="connsiteY1601" fmla="*/ 3350526 h 3977558"/>
                  <a:gd name="connsiteX1602" fmla="*/ 3736894 w 5235586"/>
                  <a:gd name="connsiteY1602" fmla="*/ 3305538 h 3977558"/>
                  <a:gd name="connsiteX1603" fmla="*/ 3734081 w 5235586"/>
                  <a:gd name="connsiteY1603" fmla="*/ 3302724 h 3977558"/>
                  <a:gd name="connsiteX1604" fmla="*/ 3736894 w 5235586"/>
                  <a:gd name="connsiteY1604" fmla="*/ 3299914 h 3977558"/>
                  <a:gd name="connsiteX1605" fmla="*/ 3784693 w 5235586"/>
                  <a:gd name="connsiteY1605" fmla="*/ 3252112 h 3977558"/>
                  <a:gd name="connsiteX1606" fmla="*/ 3630045 w 5235586"/>
                  <a:gd name="connsiteY1606" fmla="*/ 3252112 h 3977558"/>
                  <a:gd name="connsiteX1607" fmla="*/ 3677848 w 5235586"/>
                  <a:gd name="connsiteY1607" fmla="*/ 3299914 h 3977558"/>
                  <a:gd name="connsiteX1608" fmla="*/ 3680658 w 5235586"/>
                  <a:gd name="connsiteY1608" fmla="*/ 3302724 h 3977558"/>
                  <a:gd name="connsiteX1609" fmla="*/ 3677848 w 5235586"/>
                  <a:gd name="connsiteY1609" fmla="*/ 3305538 h 3977558"/>
                  <a:gd name="connsiteX1610" fmla="*/ 3632856 w 5235586"/>
                  <a:gd name="connsiteY1610" fmla="*/ 3350526 h 3977558"/>
                  <a:gd name="connsiteX1611" fmla="*/ 3630045 w 5235586"/>
                  <a:gd name="connsiteY1611" fmla="*/ 3353337 h 3977558"/>
                  <a:gd name="connsiteX1612" fmla="*/ 3627232 w 5235586"/>
                  <a:gd name="connsiteY1612" fmla="*/ 3350526 h 3977558"/>
                  <a:gd name="connsiteX1613" fmla="*/ 3582246 w 5235586"/>
                  <a:gd name="connsiteY1613" fmla="*/ 3305538 h 3977558"/>
                  <a:gd name="connsiteX1614" fmla="*/ 3579433 w 5235586"/>
                  <a:gd name="connsiteY1614" fmla="*/ 3302724 h 3977558"/>
                  <a:gd name="connsiteX1615" fmla="*/ 3582246 w 5235586"/>
                  <a:gd name="connsiteY1615" fmla="*/ 3299914 h 3977558"/>
                  <a:gd name="connsiteX1616" fmla="*/ 3630045 w 5235586"/>
                  <a:gd name="connsiteY1616" fmla="*/ 3252112 h 3977558"/>
                  <a:gd name="connsiteX1617" fmla="*/ 3472581 w 5235586"/>
                  <a:gd name="connsiteY1617" fmla="*/ 3252112 h 3977558"/>
                  <a:gd name="connsiteX1618" fmla="*/ 3520384 w 5235586"/>
                  <a:gd name="connsiteY1618" fmla="*/ 3299914 h 3977558"/>
                  <a:gd name="connsiteX1619" fmla="*/ 3523194 w 5235586"/>
                  <a:gd name="connsiteY1619" fmla="*/ 3302724 h 3977558"/>
                  <a:gd name="connsiteX1620" fmla="*/ 3520384 w 5235586"/>
                  <a:gd name="connsiteY1620" fmla="*/ 3305538 h 3977558"/>
                  <a:gd name="connsiteX1621" fmla="*/ 3475395 w 5235586"/>
                  <a:gd name="connsiteY1621" fmla="*/ 3350526 h 3977558"/>
                  <a:gd name="connsiteX1622" fmla="*/ 3472581 w 5235586"/>
                  <a:gd name="connsiteY1622" fmla="*/ 3353337 h 3977558"/>
                  <a:gd name="connsiteX1623" fmla="*/ 3469771 w 5235586"/>
                  <a:gd name="connsiteY1623" fmla="*/ 3350526 h 3977558"/>
                  <a:gd name="connsiteX1624" fmla="*/ 3424782 w 5235586"/>
                  <a:gd name="connsiteY1624" fmla="*/ 3305538 h 3977558"/>
                  <a:gd name="connsiteX1625" fmla="*/ 3421969 w 5235586"/>
                  <a:gd name="connsiteY1625" fmla="*/ 3302724 h 3977558"/>
                  <a:gd name="connsiteX1626" fmla="*/ 3424782 w 5235586"/>
                  <a:gd name="connsiteY1626" fmla="*/ 3299914 h 3977558"/>
                  <a:gd name="connsiteX1627" fmla="*/ 3472581 w 5235586"/>
                  <a:gd name="connsiteY1627" fmla="*/ 3252112 h 3977558"/>
                  <a:gd name="connsiteX1628" fmla="*/ 3317933 w 5235586"/>
                  <a:gd name="connsiteY1628" fmla="*/ 3252112 h 3977558"/>
                  <a:gd name="connsiteX1629" fmla="*/ 3365736 w 5235586"/>
                  <a:gd name="connsiteY1629" fmla="*/ 3299914 h 3977558"/>
                  <a:gd name="connsiteX1630" fmla="*/ 3368546 w 5235586"/>
                  <a:gd name="connsiteY1630" fmla="*/ 3302724 h 3977558"/>
                  <a:gd name="connsiteX1631" fmla="*/ 3365736 w 5235586"/>
                  <a:gd name="connsiteY1631" fmla="*/ 3305538 h 3977558"/>
                  <a:gd name="connsiteX1632" fmla="*/ 3320747 w 5235586"/>
                  <a:gd name="connsiteY1632" fmla="*/ 3350526 h 3977558"/>
                  <a:gd name="connsiteX1633" fmla="*/ 3317933 w 5235586"/>
                  <a:gd name="connsiteY1633" fmla="*/ 3353337 h 3977558"/>
                  <a:gd name="connsiteX1634" fmla="*/ 3315123 w 5235586"/>
                  <a:gd name="connsiteY1634" fmla="*/ 3350526 h 3977558"/>
                  <a:gd name="connsiteX1635" fmla="*/ 3270134 w 5235586"/>
                  <a:gd name="connsiteY1635" fmla="*/ 3305538 h 3977558"/>
                  <a:gd name="connsiteX1636" fmla="*/ 3267321 w 5235586"/>
                  <a:gd name="connsiteY1636" fmla="*/ 3302724 h 3977558"/>
                  <a:gd name="connsiteX1637" fmla="*/ 3270134 w 5235586"/>
                  <a:gd name="connsiteY1637" fmla="*/ 3299914 h 3977558"/>
                  <a:gd name="connsiteX1638" fmla="*/ 3317933 w 5235586"/>
                  <a:gd name="connsiteY1638" fmla="*/ 3252112 h 3977558"/>
                  <a:gd name="connsiteX1639" fmla="*/ 3163283 w 5235586"/>
                  <a:gd name="connsiteY1639" fmla="*/ 3252112 h 3977558"/>
                  <a:gd name="connsiteX1640" fmla="*/ 3211085 w 5235586"/>
                  <a:gd name="connsiteY1640" fmla="*/ 3299914 h 3977558"/>
                  <a:gd name="connsiteX1641" fmla="*/ 3213895 w 5235586"/>
                  <a:gd name="connsiteY1641" fmla="*/ 3302724 h 3977558"/>
                  <a:gd name="connsiteX1642" fmla="*/ 3211085 w 5235586"/>
                  <a:gd name="connsiteY1642" fmla="*/ 3305538 h 3977558"/>
                  <a:gd name="connsiteX1643" fmla="*/ 3166096 w 5235586"/>
                  <a:gd name="connsiteY1643" fmla="*/ 3350526 h 3977558"/>
                  <a:gd name="connsiteX1644" fmla="*/ 3163283 w 5235586"/>
                  <a:gd name="connsiteY1644" fmla="*/ 3353337 h 3977558"/>
                  <a:gd name="connsiteX1645" fmla="*/ 3160472 w 5235586"/>
                  <a:gd name="connsiteY1645" fmla="*/ 3350526 h 3977558"/>
                  <a:gd name="connsiteX1646" fmla="*/ 3115483 w 5235586"/>
                  <a:gd name="connsiteY1646" fmla="*/ 3305538 h 3977558"/>
                  <a:gd name="connsiteX1647" fmla="*/ 3112670 w 5235586"/>
                  <a:gd name="connsiteY1647" fmla="*/ 3302724 h 3977558"/>
                  <a:gd name="connsiteX1648" fmla="*/ 3115483 w 5235586"/>
                  <a:gd name="connsiteY1648" fmla="*/ 3299914 h 3977558"/>
                  <a:gd name="connsiteX1649" fmla="*/ 3163283 w 5235586"/>
                  <a:gd name="connsiteY1649" fmla="*/ 3252112 h 3977558"/>
                  <a:gd name="connsiteX1650" fmla="*/ 3005823 w 5235586"/>
                  <a:gd name="connsiteY1650" fmla="*/ 3252112 h 3977558"/>
                  <a:gd name="connsiteX1651" fmla="*/ 3053626 w 5235586"/>
                  <a:gd name="connsiteY1651" fmla="*/ 3299914 h 3977558"/>
                  <a:gd name="connsiteX1652" fmla="*/ 3056436 w 5235586"/>
                  <a:gd name="connsiteY1652" fmla="*/ 3302724 h 3977558"/>
                  <a:gd name="connsiteX1653" fmla="*/ 3053626 w 5235586"/>
                  <a:gd name="connsiteY1653" fmla="*/ 3305538 h 3977558"/>
                  <a:gd name="connsiteX1654" fmla="*/ 3008634 w 5235586"/>
                  <a:gd name="connsiteY1654" fmla="*/ 3350526 h 3977558"/>
                  <a:gd name="connsiteX1655" fmla="*/ 3005823 w 5235586"/>
                  <a:gd name="connsiteY1655" fmla="*/ 3353337 h 3977558"/>
                  <a:gd name="connsiteX1656" fmla="*/ 3003010 w 5235586"/>
                  <a:gd name="connsiteY1656" fmla="*/ 3350526 h 3977558"/>
                  <a:gd name="connsiteX1657" fmla="*/ 2958021 w 5235586"/>
                  <a:gd name="connsiteY1657" fmla="*/ 3305538 h 3977558"/>
                  <a:gd name="connsiteX1658" fmla="*/ 2955211 w 5235586"/>
                  <a:gd name="connsiteY1658" fmla="*/ 3302724 h 3977558"/>
                  <a:gd name="connsiteX1659" fmla="*/ 2958021 w 5235586"/>
                  <a:gd name="connsiteY1659" fmla="*/ 3299914 h 3977558"/>
                  <a:gd name="connsiteX1660" fmla="*/ 3005823 w 5235586"/>
                  <a:gd name="connsiteY1660" fmla="*/ 3252112 h 3977558"/>
                  <a:gd name="connsiteX1661" fmla="*/ 2851172 w 5235586"/>
                  <a:gd name="connsiteY1661" fmla="*/ 3252112 h 3977558"/>
                  <a:gd name="connsiteX1662" fmla="*/ 2898975 w 5235586"/>
                  <a:gd name="connsiteY1662" fmla="*/ 3299914 h 3977558"/>
                  <a:gd name="connsiteX1663" fmla="*/ 2901785 w 5235586"/>
                  <a:gd name="connsiteY1663" fmla="*/ 3302724 h 3977558"/>
                  <a:gd name="connsiteX1664" fmla="*/ 2898975 w 5235586"/>
                  <a:gd name="connsiteY1664" fmla="*/ 3305538 h 3977558"/>
                  <a:gd name="connsiteX1665" fmla="*/ 2853983 w 5235586"/>
                  <a:gd name="connsiteY1665" fmla="*/ 3350526 h 3977558"/>
                  <a:gd name="connsiteX1666" fmla="*/ 2851172 w 5235586"/>
                  <a:gd name="connsiteY1666" fmla="*/ 3353337 h 3977558"/>
                  <a:gd name="connsiteX1667" fmla="*/ 2848359 w 5235586"/>
                  <a:gd name="connsiteY1667" fmla="*/ 3350526 h 3977558"/>
                  <a:gd name="connsiteX1668" fmla="*/ 2803370 w 5235586"/>
                  <a:gd name="connsiteY1668" fmla="*/ 3305538 h 3977558"/>
                  <a:gd name="connsiteX1669" fmla="*/ 2800560 w 5235586"/>
                  <a:gd name="connsiteY1669" fmla="*/ 3302724 h 3977558"/>
                  <a:gd name="connsiteX1670" fmla="*/ 2803370 w 5235586"/>
                  <a:gd name="connsiteY1670" fmla="*/ 3299914 h 3977558"/>
                  <a:gd name="connsiteX1671" fmla="*/ 2851172 w 5235586"/>
                  <a:gd name="connsiteY1671" fmla="*/ 3252112 h 3977558"/>
                  <a:gd name="connsiteX1672" fmla="*/ 2696525 w 5235586"/>
                  <a:gd name="connsiteY1672" fmla="*/ 3252112 h 3977558"/>
                  <a:gd name="connsiteX1673" fmla="*/ 2744328 w 5235586"/>
                  <a:gd name="connsiteY1673" fmla="*/ 3299914 h 3977558"/>
                  <a:gd name="connsiteX1674" fmla="*/ 2747138 w 5235586"/>
                  <a:gd name="connsiteY1674" fmla="*/ 3302724 h 3977558"/>
                  <a:gd name="connsiteX1675" fmla="*/ 2744328 w 5235586"/>
                  <a:gd name="connsiteY1675" fmla="*/ 3305538 h 3977558"/>
                  <a:gd name="connsiteX1676" fmla="*/ 2699336 w 5235586"/>
                  <a:gd name="connsiteY1676" fmla="*/ 3350526 h 3977558"/>
                  <a:gd name="connsiteX1677" fmla="*/ 2696525 w 5235586"/>
                  <a:gd name="connsiteY1677" fmla="*/ 3353337 h 3977558"/>
                  <a:gd name="connsiteX1678" fmla="*/ 2693712 w 5235586"/>
                  <a:gd name="connsiteY1678" fmla="*/ 3350526 h 3977558"/>
                  <a:gd name="connsiteX1679" fmla="*/ 2648723 w 5235586"/>
                  <a:gd name="connsiteY1679" fmla="*/ 3305538 h 3977558"/>
                  <a:gd name="connsiteX1680" fmla="*/ 2645913 w 5235586"/>
                  <a:gd name="connsiteY1680" fmla="*/ 3302724 h 3977558"/>
                  <a:gd name="connsiteX1681" fmla="*/ 2648723 w 5235586"/>
                  <a:gd name="connsiteY1681" fmla="*/ 3299914 h 3977558"/>
                  <a:gd name="connsiteX1682" fmla="*/ 2696525 w 5235586"/>
                  <a:gd name="connsiteY1682" fmla="*/ 3252112 h 3977558"/>
                  <a:gd name="connsiteX1683" fmla="*/ 2539061 w 5235586"/>
                  <a:gd name="connsiteY1683" fmla="*/ 3252112 h 3977558"/>
                  <a:gd name="connsiteX1684" fmla="*/ 2586863 w 5235586"/>
                  <a:gd name="connsiteY1684" fmla="*/ 3299914 h 3977558"/>
                  <a:gd name="connsiteX1685" fmla="*/ 2589673 w 5235586"/>
                  <a:gd name="connsiteY1685" fmla="*/ 3302724 h 3977558"/>
                  <a:gd name="connsiteX1686" fmla="*/ 2586863 w 5235586"/>
                  <a:gd name="connsiteY1686" fmla="*/ 3305538 h 3977558"/>
                  <a:gd name="connsiteX1687" fmla="*/ 2541874 w 5235586"/>
                  <a:gd name="connsiteY1687" fmla="*/ 3350526 h 3977558"/>
                  <a:gd name="connsiteX1688" fmla="*/ 2539061 w 5235586"/>
                  <a:gd name="connsiteY1688" fmla="*/ 3353337 h 3977558"/>
                  <a:gd name="connsiteX1689" fmla="*/ 2536247 w 5235586"/>
                  <a:gd name="connsiteY1689" fmla="*/ 3350526 h 3977558"/>
                  <a:gd name="connsiteX1690" fmla="*/ 2491261 w 5235586"/>
                  <a:gd name="connsiteY1690" fmla="*/ 3305538 h 3977558"/>
                  <a:gd name="connsiteX1691" fmla="*/ 2488448 w 5235586"/>
                  <a:gd name="connsiteY1691" fmla="*/ 3302724 h 3977558"/>
                  <a:gd name="connsiteX1692" fmla="*/ 2491261 w 5235586"/>
                  <a:gd name="connsiteY1692" fmla="*/ 3299914 h 3977558"/>
                  <a:gd name="connsiteX1693" fmla="*/ 2539061 w 5235586"/>
                  <a:gd name="connsiteY1693" fmla="*/ 3252112 h 3977558"/>
                  <a:gd name="connsiteX1694" fmla="*/ 2384413 w 5235586"/>
                  <a:gd name="connsiteY1694" fmla="*/ 3252112 h 3977558"/>
                  <a:gd name="connsiteX1695" fmla="*/ 2432215 w 5235586"/>
                  <a:gd name="connsiteY1695" fmla="*/ 3299914 h 3977558"/>
                  <a:gd name="connsiteX1696" fmla="*/ 2435025 w 5235586"/>
                  <a:gd name="connsiteY1696" fmla="*/ 3302724 h 3977558"/>
                  <a:gd name="connsiteX1697" fmla="*/ 2432215 w 5235586"/>
                  <a:gd name="connsiteY1697" fmla="*/ 3305538 h 3977558"/>
                  <a:gd name="connsiteX1698" fmla="*/ 2387226 w 5235586"/>
                  <a:gd name="connsiteY1698" fmla="*/ 3350526 h 3977558"/>
                  <a:gd name="connsiteX1699" fmla="*/ 2384413 w 5235586"/>
                  <a:gd name="connsiteY1699" fmla="*/ 3353337 h 3977558"/>
                  <a:gd name="connsiteX1700" fmla="*/ 2381599 w 5235586"/>
                  <a:gd name="connsiteY1700" fmla="*/ 3350526 h 3977558"/>
                  <a:gd name="connsiteX1701" fmla="*/ 2336613 w 5235586"/>
                  <a:gd name="connsiteY1701" fmla="*/ 3305538 h 3977558"/>
                  <a:gd name="connsiteX1702" fmla="*/ 2333800 w 5235586"/>
                  <a:gd name="connsiteY1702" fmla="*/ 3302724 h 3977558"/>
                  <a:gd name="connsiteX1703" fmla="*/ 2336613 w 5235586"/>
                  <a:gd name="connsiteY1703" fmla="*/ 3299914 h 3977558"/>
                  <a:gd name="connsiteX1704" fmla="*/ 2384413 w 5235586"/>
                  <a:gd name="connsiteY1704" fmla="*/ 3252112 h 3977558"/>
                  <a:gd name="connsiteX1705" fmla="*/ 2229761 w 5235586"/>
                  <a:gd name="connsiteY1705" fmla="*/ 3252112 h 3977558"/>
                  <a:gd name="connsiteX1706" fmla="*/ 2277564 w 5235586"/>
                  <a:gd name="connsiteY1706" fmla="*/ 3299914 h 3977558"/>
                  <a:gd name="connsiteX1707" fmla="*/ 2280374 w 5235586"/>
                  <a:gd name="connsiteY1707" fmla="*/ 3302724 h 3977558"/>
                  <a:gd name="connsiteX1708" fmla="*/ 2277564 w 5235586"/>
                  <a:gd name="connsiteY1708" fmla="*/ 3305538 h 3977558"/>
                  <a:gd name="connsiteX1709" fmla="*/ 2232575 w 5235586"/>
                  <a:gd name="connsiteY1709" fmla="*/ 3350526 h 3977558"/>
                  <a:gd name="connsiteX1710" fmla="*/ 2229761 w 5235586"/>
                  <a:gd name="connsiteY1710" fmla="*/ 3353337 h 3977558"/>
                  <a:gd name="connsiteX1711" fmla="*/ 2226948 w 5235586"/>
                  <a:gd name="connsiteY1711" fmla="*/ 3350526 h 3977558"/>
                  <a:gd name="connsiteX1712" fmla="*/ 2181962 w 5235586"/>
                  <a:gd name="connsiteY1712" fmla="*/ 3305538 h 3977558"/>
                  <a:gd name="connsiteX1713" fmla="*/ 2179149 w 5235586"/>
                  <a:gd name="connsiteY1713" fmla="*/ 3302724 h 3977558"/>
                  <a:gd name="connsiteX1714" fmla="*/ 2181962 w 5235586"/>
                  <a:gd name="connsiteY1714" fmla="*/ 3299914 h 3977558"/>
                  <a:gd name="connsiteX1715" fmla="*/ 2229761 w 5235586"/>
                  <a:gd name="connsiteY1715" fmla="*/ 3252112 h 3977558"/>
                  <a:gd name="connsiteX1716" fmla="*/ 2075115 w 5235586"/>
                  <a:gd name="connsiteY1716" fmla="*/ 3252112 h 3977558"/>
                  <a:gd name="connsiteX1717" fmla="*/ 2122917 w 5235586"/>
                  <a:gd name="connsiteY1717" fmla="*/ 3299914 h 3977558"/>
                  <a:gd name="connsiteX1718" fmla="*/ 2125727 w 5235586"/>
                  <a:gd name="connsiteY1718" fmla="*/ 3302724 h 3977558"/>
                  <a:gd name="connsiteX1719" fmla="*/ 2122917 w 5235586"/>
                  <a:gd name="connsiteY1719" fmla="*/ 3305538 h 3977558"/>
                  <a:gd name="connsiteX1720" fmla="*/ 2077928 w 5235586"/>
                  <a:gd name="connsiteY1720" fmla="*/ 3350526 h 3977558"/>
                  <a:gd name="connsiteX1721" fmla="*/ 2075115 w 5235586"/>
                  <a:gd name="connsiteY1721" fmla="*/ 3353337 h 3977558"/>
                  <a:gd name="connsiteX1722" fmla="*/ 2072301 w 5235586"/>
                  <a:gd name="connsiteY1722" fmla="*/ 3350526 h 3977558"/>
                  <a:gd name="connsiteX1723" fmla="*/ 2027315 w 5235586"/>
                  <a:gd name="connsiteY1723" fmla="*/ 3305538 h 3977558"/>
                  <a:gd name="connsiteX1724" fmla="*/ 2024502 w 5235586"/>
                  <a:gd name="connsiteY1724" fmla="*/ 3302724 h 3977558"/>
                  <a:gd name="connsiteX1725" fmla="*/ 2027315 w 5235586"/>
                  <a:gd name="connsiteY1725" fmla="*/ 3299914 h 3977558"/>
                  <a:gd name="connsiteX1726" fmla="*/ 2075115 w 5235586"/>
                  <a:gd name="connsiteY1726" fmla="*/ 3252112 h 3977558"/>
                  <a:gd name="connsiteX1727" fmla="*/ 1917652 w 5235586"/>
                  <a:gd name="connsiteY1727" fmla="*/ 3252112 h 3977558"/>
                  <a:gd name="connsiteX1728" fmla="*/ 1965455 w 5235586"/>
                  <a:gd name="connsiteY1728" fmla="*/ 3299914 h 3977558"/>
                  <a:gd name="connsiteX1729" fmla="*/ 1968265 w 5235586"/>
                  <a:gd name="connsiteY1729" fmla="*/ 3302724 h 3977558"/>
                  <a:gd name="connsiteX1730" fmla="*/ 1965455 w 5235586"/>
                  <a:gd name="connsiteY1730" fmla="*/ 3305538 h 3977558"/>
                  <a:gd name="connsiteX1731" fmla="*/ 1920463 w 5235586"/>
                  <a:gd name="connsiteY1731" fmla="*/ 3350526 h 3977558"/>
                  <a:gd name="connsiteX1732" fmla="*/ 1917652 w 5235586"/>
                  <a:gd name="connsiteY1732" fmla="*/ 3353337 h 3977558"/>
                  <a:gd name="connsiteX1733" fmla="*/ 1914839 w 5235586"/>
                  <a:gd name="connsiteY1733" fmla="*/ 3350526 h 3977558"/>
                  <a:gd name="connsiteX1734" fmla="*/ 1869850 w 5235586"/>
                  <a:gd name="connsiteY1734" fmla="*/ 3305538 h 3977558"/>
                  <a:gd name="connsiteX1735" fmla="*/ 1867040 w 5235586"/>
                  <a:gd name="connsiteY1735" fmla="*/ 3302724 h 3977558"/>
                  <a:gd name="connsiteX1736" fmla="*/ 1869850 w 5235586"/>
                  <a:gd name="connsiteY1736" fmla="*/ 3299914 h 3977558"/>
                  <a:gd name="connsiteX1737" fmla="*/ 1917652 w 5235586"/>
                  <a:gd name="connsiteY1737" fmla="*/ 3252112 h 3977558"/>
                  <a:gd name="connsiteX1738" fmla="*/ 1763004 w 5235586"/>
                  <a:gd name="connsiteY1738" fmla="*/ 3252112 h 3977558"/>
                  <a:gd name="connsiteX1739" fmla="*/ 1810807 w 5235586"/>
                  <a:gd name="connsiteY1739" fmla="*/ 3299914 h 3977558"/>
                  <a:gd name="connsiteX1740" fmla="*/ 1813617 w 5235586"/>
                  <a:gd name="connsiteY1740" fmla="*/ 3302724 h 3977558"/>
                  <a:gd name="connsiteX1741" fmla="*/ 1810807 w 5235586"/>
                  <a:gd name="connsiteY1741" fmla="*/ 3305538 h 3977558"/>
                  <a:gd name="connsiteX1742" fmla="*/ 1765815 w 5235586"/>
                  <a:gd name="connsiteY1742" fmla="*/ 3350526 h 3977558"/>
                  <a:gd name="connsiteX1743" fmla="*/ 1763004 w 5235586"/>
                  <a:gd name="connsiteY1743" fmla="*/ 3353337 h 3977558"/>
                  <a:gd name="connsiteX1744" fmla="*/ 1760191 w 5235586"/>
                  <a:gd name="connsiteY1744" fmla="*/ 3350526 h 3977558"/>
                  <a:gd name="connsiteX1745" fmla="*/ 1715202 w 5235586"/>
                  <a:gd name="connsiteY1745" fmla="*/ 3305538 h 3977558"/>
                  <a:gd name="connsiteX1746" fmla="*/ 1712392 w 5235586"/>
                  <a:gd name="connsiteY1746" fmla="*/ 3302724 h 3977558"/>
                  <a:gd name="connsiteX1747" fmla="*/ 1715202 w 5235586"/>
                  <a:gd name="connsiteY1747" fmla="*/ 3299914 h 3977558"/>
                  <a:gd name="connsiteX1748" fmla="*/ 1763004 w 5235586"/>
                  <a:gd name="connsiteY1748" fmla="*/ 3252112 h 3977558"/>
                  <a:gd name="connsiteX1749" fmla="*/ 1608353 w 5235586"/>
                  <a:gd name="connsiteY1749" fmla="*/ 3252112 h 3977558"/>
                  <a:gd name="connsiteX1750" fmla="*/ 1656156 w 5235586"/>
                  <a:gd name="connsiteY1750" fmla="*/ 3299914 h 3977558"/>
                  <a:gd name="connsiteX1751" fmla="*/ 1658966 w 5235586"/>
                  <a:gd name="connsiteY1751" fmla="*/ 3302724 h 3977558"/>
                  <a:gd name="connsiteX1752" fmla="*/ 1656156 w 5235586"/>
                  <a:gd name="connsiteY1752" fmla="*/ 3305538 h 3977558"/>
                  <a:gd name="connsiteX1753" fmla="*/ 1611164 w 5235586"/>
                  <a:gd name="connsiteY1753" fmla="*/ 3350526 h 3977558"/>
                  <a:gd name="connsiteX1754" fmla="*/ 1608353 w 5235586"/>
                  <a:gd name="connsiteY1754" fmla="*/ 3353337 h 3977558"/>
                  <a:gd name="connsiteX1755" fmla="*/ 1605540 w 5235586"/>
                  <a:gd name="connsiteY1755" fmla="*/ 3350526 h 3977558"/>
                  <a:gd name="connsiteX1756" fmla="*/ 1560551 w 5235586"/>
                  <a:gd name="connsiteY1756" fmla="*/ 3305538 h 3977558"/>
                  <a:gd name="connsiteX1757" fmla="*/ 1557741 w 5235586"/>
                  <a:gd name="connsiteY1757" fmla="*/ 3302724 h 3977558"/>
                  <a:gd name="connsiteX1758" fmla="*/ 1560551 w 5235586"/>
                  <a:gd name="connsiteY1758" fmla="*/ 3299914 h 3977558"/>
                  <a:gd name="connsiteX1759" fmla="*/ 1608353 w 5235586"/>
                  <a:gd name="connsiteY1759" fmla="*/ 3252112 h 3977558"/>
                  <a:gd name="connsiteX1760" fmla="*/ 1450892 w 5235586"/>
                  <a:gd name="connsiteY1760" fmla="*/ 3252112 h 3977558"/>
                  <a:gd name="connsiteX1761" fmla="*/ 1498695 w 5235586"/>
                  <a:gd name="connsiteY1761" fmla="*/ 3299914 h 3977558"/>
                  <a:gd name="connsiteX1762" fmla="*/ 1501505 w 5235586"/>
                  <a:gd name="connsiteY1762" fmla="*/ 3302724 h 3977558"/>
                  <a:gd name="connsiteX1763" fmla="*/ 1498695 w 5235586"/>
                  <a:gd name="connsiteY1763" fmla="*/ 3305538 h 3977558"/>
                  <a:gd name="connsiteX1764" fmla="*/ 1453706 w 5235586"/>
                  <a:gd name="connsiteY1764" fmla="*/ 3350526 h 3977558"/>
                  <a:gd name="connsiteX1765" fmla="*/ 1450892 w 5235586"/>
                  <a:gd name="connsiteY1765" fmla="*/ 3353337 h 3977558"/>
                  <a:gd name="connsiteX1766" fmla="*/ 1448079 w 5235586"/>
                  <a:gd name="connsiteY1766" fmla="*/ 3350526 h 3977558"/>
                  <a:gd name="connsiteX1767" fmla="*/ 1403090 w 5235586"/>
                  <a:gd name="connsiteY1767" fmla="*/ 3305538 h 3977558"/>
                  <a:gd name="connsiteX1768" fmla="*/ 1400280 w 5235586"/>
                  <a:gd name="connsiteY1768" fmla="*/ 3302724 h 3977558"/>
                  <a:gd name="connsiteX1769" fmla="*/ 1403090 w 5235586"/>
                  <a:gd name="connsiteY1769" fmla="*/ 3299914 h 3977558"/>
                  <a:gd name="connsiteX1770" fmla="*/ 1450892 w 5235586"/>
                  <a:gd name="connsiteY1770" fmla="*/ 3252112 h 3977558"/>
                  <a:gd name="connsiteX1771" fmla="*/ 1296244 w 5235586"/>
                  <a:gd name="connsiteY1771" fmla="*/ 3252112 h 3977558"/>
                  <a:gd name="connsiteX1772" fmla="*/ 1344046 w 5235586"/>
                  <a:gd name="connsiteY1772" fmla="*/ 3299914 h 3977558"/>
                  <a:gd name="connsiteX1773" fmla="*/ 1346857 w 5235586"/>
                  <a:gd name="connsiteY1773" fmla="*/ 3302724 h 3977558"/>
                  <a:gd name="connsiteX1774" fmla="*/ 1344046 w 5235586"/>
                  <a:gd name="connsiteY1774" fmla="*/ 3305538 h 3977558"/>
                  <a:gd name="connsiteX1775" fmla="*/ 1299058 w 5235586"/>
                  <a:gd name="connsiteY1775" fmla="*/ 3350526 h 3977558"/>
                  <a:gd name="connsiteX1776" fmla="*/ 1296244 w 5235586"/>
                  <a:gd name="connsiteY1776" fmla="*/ 3353337 h 3977558"/>
                  <a:gd name="connsiteX1777" fmla="*/ 1293431 w 5235586"/>
                  <a:gd name="connsiteY1777" fmla="*/ 3350526 h 3977558"/>
                  <a:gd name="connsiteX1778" fmla="*/ 1248442 w 5235586"/>
                  <a:gd name="connsiteY1778" fmla="*/ 3305538 h 3977558"/>
                  <a:gd name="connsiteX1779" fmla="*/ 1245632 w 5235586"/>
                  <a:gd name="connsiteY1779" fmla="*/ 3302724 h 3977558"/>
                  <a:gd name="connsiteX1780" fmla="*/ 1248442 w 5235586"/>
                  <a:gd name="connsiteY1780" fmla="*/ 3299914 h 3977558"/>
                  <a:gd name="connsiteX1781" fmla="*/ 1296244 w 5235586"/>
                  <a:gd name="connsiteY1781" fmla="*/ 3252112 h 3977558"/>
                  <a:gd name="connsiteX1782" fmla="*/ 1141593 w 5235586"/>
                  <a:gd name="connsiteY1782" fmla="*/ 3252112 h 3977558"/>
                  <a:gd name="connsiteX1783" fmla="*/ 1189395 w 5235586"/>
                  <a:gd name="connsiteY1783" fmla="*/ 3299914 h 3977558"/>
                  <a:gd name="connsiteX1784" fmla="*/ 1192206 w 5235586"/>
                  <a:gd name="connsiteY1784" fmla="*/ 3302724 h 3977558"/>
                  <a:gd name="connsiteX1785" fmla="*/ 1189395 w 5235586"/>
                  <a:gd name="connsiteY1785" fmla="*/ 3305538 h 3977558"/>
                  <a:gd name="connsiteX1786" fmla="*/ 1144407 w 5235586"/>
                  <a:gd name="connsiteY1786" fmla="*/ 3350526 h 3977558"/>
                  <a:gd name="connsiteX1787" fmla="*/ 1141593 w 5235586"/>
                  <a:gd name="connsiteY1787" fmla="*/ 3353337 h 3977558"/>
                  <a:gd name="connsiteX1788" fmla="*/ 1138780 w 5235586"/>
                  <a:gd name="connsiteY1788" fmla="*/ 3350526 h 3977558"/>
                  <a:gd name="connsiteX1789" fmla="*/ 1093791 w 5235586"/>
                  <a:gd name="connsiteY1789" fmla="*/ 3305538 h 3977558"/>
                  <a:gd name="connsiteX1790" fmla="*/ 1090981 w 5235586"/>
                  <a:gd name="connsiteY1790" fmla="*/ 3302724 h 3977558"/>
                  <a:gd name="connsiteX1791" fmla="*/ 1093791 w 5235586"/>
                  <a:gd name="connsiteY1791" fmla="*/ 3299914 h 3977558"/>
                  <a:gd name="connsiteX1792" fmla="*/ 1141593 w 5235586"/>
                  <a:gd name="connsiteY1792" fmla="*/ 3252112 h 3977558"/>
                  <a:gd name="connsiteX1793" fmla="*/ 984132 w 5235586"/>
                  <a:gd name="connsiteY1793" fmla="*/ 3252112 h 3977558"/>
                  <a:gd name="connsiteX1794" fmla="*/ 1031934 w 5235586"/>
                  <a:gd name="connsiteY1794" fmla="*/ 3299914 h 3977558"/>
                  <a:gd name="connsiteX1795" fmla="*/ 1034745 w 5235586"/>
                  <a:gd name="connsiteY1795" fmla="*/ 3302724 h 3977558"/>
                  <a:gd name="connsiteX1796" fmla="*/ 1031934 w 5235586"/>
                  <a:gd name="connsiteY1796" fmla="*/ 3305538 h 3977558"/>
                  <a:gd name="connsiteX1797" fmla="*/ 986946 w 5235586"/>
                  <a:gd name="connsiteY1797" fmla="*/ 3350526 h 3977558"/>
                  <a:gd name="connsiteX1798" fmla="*/ 984132 w 5235586"/>
                  <a:gd name="connsiteY1798" fmla="*/ 3353337 h 3977558"/>
                  <a:gd name="connsiteX1799" fmla="*/ 981319 w 5235586"/>
                  <a:gd name="connsiteY1799" fmla="*/ 3350526 h 3977558"/>
                  <a:gd name="connsiteX1800" fmla="*/ 936330 w 5235586"/>
                  <a:gd name="connsiteY1800" fmla="*/ 3305538 h 3977558"/>
                  <a:gd name="connsiteX1801" fmla="*/ 933520 w 5235586"/>
                  <a:gd name="connsiteY1801" fmla="*/ 3302724 h 3977558"/>
                  <a:gd name="connsiteX1802" fmla="*/ 936330 w 5235586"/>
                  <a:gd name="connsiteY1802" fmla="*/ 3299914 h 3977558"/>
                  <a:gd name="connsiteX1803" fmla="*/ 984132 w 5235586"/>
                  <a:gd name="connsiteY1803" fmla="*/ 3252112 h 3977558"/>
                  <a:gd name="connsiteX1804" fmla="*/ 829484 w 5235586"/>
                  <a:gd name="connsiteY1804" fmla="*/ 3252112 h 3977558"/>
                  <a:gd name="connsiteX1805" fmla="*/ 877286 w 5235586"/>
                  <a:gd name="connsiteY1805" fmla="*/ 3299914 h 3977558"/>
                  <a:gd name="connsiteX1806" fmla="*/ 880097 w 5235586"/>
                  <a:gd name="connsiteY1806" fmla="*/ 3302724 h 3977558"/>
                  <a:gd name="connsiteX1807" fmla="*/ 877286 w 5235586"/>
                  <a:gd name="connsiteY1807" fmla="*/ 3305538 h 3977558"/>
                  <a:gd name="connsiteX1808" fmla="*/ 832298 w 5235586"/>
                  <a:gd name="connsiteY1808" fmla="*/ 3350526 h 3977558"/>
                  <a:gd name="connsiteX1809" fmla="*/ 829484 w 5235586"/>
                  <a:gd name="connsiteY1809" fmla="*/ 3353337 h 3977558"/>
                  <a:gd name="connsiteX1810" fmla="*/ 826671 w 5235586"/>
                  <a:gd name="connsiteY1810" fmla="*/ 3350526 h 3977558"/>
                  <a:gd name="connsiteX1811" fmla="*/ 781682 w 5235586"/>
                  <a:gd name="connsiteY1811" fmla="*/ 3305538 h 3977558"/>
                  <a:gd name="connsiteX1812" fmla="*/ 778872 w 5235586"/>
                  <a:gd name="connsiteY1812" fmla="*/ 3302724 h 3977558"/>
                  <a:gd name="connsiteX1813" fmla="*/ 781682 w 5235586"/>
                  <a:gd name="connsiteY1813" fmla="*/ 3299914 h 3977558"/>
                  <a:gd name="connsiteX1814" fmla="*/ 829484 w 5235586"/>
                  <a:gd name="connsiteY1814" fmla="*/ 3252112 h 3977558"/>
                  <a:gd name="connsiteX1815" fmla="*/ 674833 w 5235586"/>
                  <a:gd name="connsiteY1815" fmla="*/ 3252112 h 3977558"/>
                  <a:gd name="connsiteX1816" fmla="*/ 722635 w 5235586"/>
                  <a:gd name="connsiteY1816" fmla="*/ 3299914 h 3977558"/>
                  <a:gd name="connsiteX1817" fmla="*/ 725446 w 5235586"/>
                  <a:gd name="connsiteY1817" fmla="*/ 3302724 h 3977558"/>
                  <a:gd name="connsiteX1818" fmla="*/ 722635 w 5235586"/>
                  <a:gd name="connsiteY1818" fmla="*/ 3305538 h 3977558"/>
                  <a:gd name="connsiteX1819" fmla="*/ 677647 w 5235586"/>
                  <a:gd name="connsiteY1819" fmla="*/ 3350526 h 3977558"/>
                  <a:gd name="connsiteX1820" fmla="*/ 674833 w 5235586"/>
                  <a:gd name="connsiteY1820" fmla="*/ 3353337 h 3977558"/>
                  <a:gd name="connsiteX1821" fmla="*/ 672020 w 5235586"/>
                  <a:gd name="connsiteY1821" fmla="*/ 3350526 h 3977558"/>
                  <a:gd name="connsiteX1822" fmla="*/ 627031 w 5235586"/>
                  <a:gd name="connsiteY1822" fmla="*/ 3305538 h 3977558"/>
                  <a:gd name="connsiteX1823" fmla="*/ 624221 w 5235586"/>
                  <a:gd name="connsiteY1823" fmla="*/ 3302724 h 3977558"/>
                  <a:gd name="connsiteX1824" fmla="*/ 627031 w 5235586"/>
                  <a:gd name="connsiteY1824" fmla="*/ 3299914 h 3977558"/>
                  <a:gd name="connsiteX1825" fmla="*/ 674833 w 5235586"/>
                  <a:gd name="connsiteY1825" fmla="*/ 3252112 h 3977558"/>
                  <a:gd name="connsiteX1826" fmla="*/ 517372 w 5235586"/>
                  <a:gd name="connsiteY1826" fmla="*/ 3252112 h 3977558"/>
                  <a:gd name="connsiteX1827" fmla="*/ 565174 w 5235586"/>
                  <a:gd name="connsiteY1827" fmla="*/ 3299914 h 3977558"/>
                  <a:gd name="connsiteX1828" fmla="*/ 567985 w 5235586"/>
                  <a:gd name="connsiteY1828" fmla="*/ 3302724 h 3977558"/>
                  <a:gd name="connsiteX1829" fmla="*/ 565174 w 5235586"/>
                  <a:gd name="connsiteY1829" fmla="*/ 3305538 h 3977558"/>
                  <a:gd name="connsiteX1830" fmla="*/ 520183 w 5235586"/>
                  <a:gd name="connsiteY1830" fmla="*/ 3350526 h 3977558"/>
                  <a:gd name="connsiteX1831" fmla="*/ 517372 w 5235586"/>
                  <a:gd name="connsiteY1831" fmla="*/ 3353337 h 3977558"/>
                  <a:gd name="connsiteX1832" fmla="*/ 514559 w 5235586"/>
                  <a:gd name="connsiteY1832" fmla="*/ 3350526 h 3977558"/>
                  <a:gd name="connsiteX1833" fmla="*/ 469570 w 5235586"/>
                  <a:gd name="connsiteY1833" fmla="*/ 3305538 h 3977558"/>
                  <a:gd name="connsiteX1834" fmla="*/ 466760 w 5235586"/>
                  <a:gd name="connsiteY1834" fmla="*/ 3302724 h 3977558"/>
                  <a:gd name="connsiteX1835" fmla="*/ 469570 w 5235586"/>
                  <a:gd name="connsiteY1835" fmla="*/ 3299914 h 3977558"/>
                  <a:gd name="connsiteX1836" fmla="*/ 517372 w 5235586"/>
                  <a:gd name="connsiteY1836" fmla="*/ 3252112 h 3977558"/>
                  <a:gd name="connsiteX1837" fmla="*/ 362724 w 5235586"/>
                  <a:gd name="connsiteY1837" fmla="*/ 3252112 h 3977558"/>
                  <a:gd name="connsiteX1838" fmla="*/ 410526 w 5235586"/>
                  <a:gd name="connsiteY1838" fmla="*/ 3299914 h 3977558"/>
                  <a:gd name="connsiteX1839" fmla="*/ 413337 w 5235586"/>
                  <a:gd name="connsiteY1839" fmla="*/ 3302724 h 3977558"/>
                  <a:gd name="connsiteX1840" fmla="*/ 410526 w 5235586"/>
                  <a:gd name="connsiteY1840" fmla="*/ 3305538 h 3977558"/>
                  <a:gd name="connsiteX1841" fmla="*/ 365535 w 5235586"/>
                  <a:gd name="connsiteY1841" fmla="*/ 3350526 h 3977558"/>
                  <a:gd name="connsiteX1842" fmla="*/ 362724 w 5235586"/>
                  <a:gd name="connsiteY1842" fmla="*/ 3353337 h 3977558"/>
                  <a:gd name="connsiteX1843" fmla="*/ 359911 w 5235586"/>
                  <a:gd name="connsiteY1843" fmla="*/ 3350526 h 3977558"/>
                  <a:gd name="connsiteX1844" fmla="*/ 314922 w 5235586"/>
                  <a:gd name="connsiteY1844" fmla="*/ 3305538 h 3977558"/>
                  <a:gd name="connsiteX1845" fmla="*/ 312112 w 5235586"/>
                  <a:gd name="connsiteY1845" fmla="*/ 3302724 h 3977558"/>
                  <a:gd name="connsiteX1846" fmla="*/ 314922 w 5235586"/>
                  <a:gd name="connsiteY1846" fmla="*/ 3299914 h 3977558"/>
                  <a:gd name="connsiteX1847" fmla="*/ 362724 w 5235586"/>
                  <a:gd name="connsiteY1847" fmla="*/ 3252112 h 3977558"/>
                  <a:gd name="connsiteX1848" fmla="*/ 208073 w 5235586"/>
                  <a:gd name="connsiteY1848" fmla="*/ 3252112 h 3977558"/>
                  <a:gd name="connsiteX1849" fmla="*/ 255875 w 5235586"/>
                  <a:gd name="connsiteY1849" fmla="*/ 3299914 h 3977558"/>
                  <a:gd name="connsiteX1850" fmla="*/ 258686 w 5235586"/>
                  <a:gd name="connsiteY1850" fmla="*/ 3302724 h 3977558"/>
                  <a:gd name="connsiteX1851" fmla="*/ 255875 w 5235586"/>
                  <a:gd name="connsiteY1851" fmla="*/ 3305538 h 3977558"/>
                  <a:gd name="connsiteX1852" fmla="*/ 210884 w 5235586"/>
                  <a:gd name="connsiteY1852" fmla="*/ 3350526 h 3977558"/>
                  <a:gd name="connsiteX1853" fmla="*/ 208073 w 5235586"/>
                  <a:gd name="connsiteY1853" fmla="*/ 3353337 h 3977558"/>
                  <a:gd name="connsiteX1854" fmla="*/ 205260 w 5235586"/>
                  <a:gd name="connsiteY1854" fmla="*/ 3350526 h 3977558"/>
                  <a:gd name="connsiteX1855" fmla="*/ 160271 w 5235586"/>
                  <a:gd name="connsiteY1855" fmla="*/ 3305538 h 3977558"/>
                  <a:gd name="connsiteX1856" fmla="*/ 157461 w 5235586"/>
                  <a:gd name="connsiteY1856" fmla="*/ 3302724 h 3977558"/>
                  <a:gd name="connsiteX1857" fmla="*/ 160271 w 5235586"/>
                  <a:gd name="connsiteY1857" fmla="*/ 3299914 h 3977558"/>
                  <a:gd name="connsiteX1858" fmla="*/ 208073 w 5235586"/>
                  <a:gd name="connsiteY1858" fmla="*/ 3252112 h 3977558"/>
                  <a:gd name="connsiteX1859" fmla="*/ 50612 w 5235586"/>
                  <a:gd name="connsiteY1859" fmla="*/ 3252112 h 3977558"/>
                  <a:gd name="connsiteX1860" fmla="*/ 98414 w 5235586"/>
                  <a:gd name="connsiteY1860" fmla="*/ 3299914 h 3977558"/>
                  <a:gd name="connsiteX1861" fmla="*/ 101225 w 5235586"/>
                  <a:gd name="connsiteY1861" fmla="*/ 3302724 h 3977558"/>
                  <a:gd name="connsiteX1862" fmla="*/ 98414 w 5235586"/>
                  <a:gd name="connsiteY1862" fmla="*/ 3305538 h 3977558"/>
                  <a:gd name="connsiteX1863" fmla="*/ 53426 w 5235586"/>
                  <a:gd name="connsiteY1863" fmla="*/ 3350526 h 3977558"/>
                  <a:gd name="connsiteX1864" fmla="*/ 50612 w 5235586"/>
                  <a:gd name="connsiteY1864" fmla="*/ 3353337 h 3977558"/>
                  <a:gd name="connsiteX1865" fmla="*/ 47802 w 5235586"/>
                  <a:gd name="connsiteY1865" fmla="*/ 3350526 h 3977558"/>
                  <a:gd name="connsiteX1866" fmla="*/ 2813 w 5235586"/>
                  <a:gd name="connsiteY1866" fmla="*/ 3305538 h 3977558"/>
                  <a:gd name="connsiteX1867" fmla="*/ 0 w 5235586"/>
                  <a:gd name="connsiteY1867" fmla="*/ 3302724 h 3977558"/>
                  <a:gd name="connsiteX1868" fmla="*/ 2813 w 5235586"/>
                  <a:gd name="connsiteY1868" fmla="*/ 3299914 h 3977558"/>
                  <a:gd name="connsiteX1869" fmla="*/ 50612 w 5235586"/>
                  <a:gd name="connsiteY1869" fmla="*/ 3252112 h 3977558"/>
                  <a:gd name="connsiteX1870" fmla="*/ 5184973 w 5235586"/>
                  <a:gd name="connsiteY1870" fmla="*/ 3097461 h 3977558"/>
                  <a:gd name="connsiteX1871" fmla="*/ 5232776 w 5235586"/>
                  <a:gd name="connsiteY1871" fmla="*/ 3145263 h 3977558"/>
                  <a:gd name="connsiteX1872" fmla="*/ 5235586 w 5235586"/>
                  <a:gd name="connsiteY1872" fmla="*/ 3148073 h 3977558"/>
                  <a:gd name="connsiteX1873" fmla="*/ 5232776 w 5235586"/>
                  <a:gd name="connsiteY1873" fmla="*/ 3150887 h 3977558"/>
                  <a:gd name="connsiteX1874" fmla="*/ 5187787 w 5235586"/>
                  <a:gd name="connsiteY1874" fmla="*/ 3195875 h 3977558"/>
                  <a:gd name="connsiteX1875" fmla="*/ 5184973 w 5235586"/>
                  <a:gd name="connsiteY1875" fmla="*/ 3198686 h 3977558"/>
                  <a:gd name="connsiteX1876" fmla="*/ 5182163 w 5235586"/>
                  <a:gd name="connsiteY1876" fmla="*/ 3195875 h 3977558"/>
                  <a:gd name="connsiteX1877" fmla="*/ 5137174 w 5235586"/>
                  <a:gd name="connsiteY1877" fmla="*/ 3150887 h 3977558"/>
                  <a:gd name="connsiteX1878" fmla="*/ 5134361 w 5235586"/>
                  <a:gd name="connsiteY1878" fmla="*/ 3148073 h 3977558"/>
                  <a:gd name="connsiteX1879" fmla="*/ 5137174 w 5235586"/>
                  <a:gd name="connsiteY1879" fmla="*/ 3145263 h 3977558"/>
                  <a:gd name="connsiteX1880" fmla="*/ 5184973 w 5235586"/>
                  <a:gd name="connsiteY1880" fmla="*/ 3097461 h 3977558"/>
                  <a:gd name="connsiteX1881" fmla="*/ 5030325 w 5235586"/>
                  <a:gd name="connsiteY1881" fmla="*/ 3097461 h 3977558"/>
                  <a:gd name="connsiteX1882" fmla="*/ 5078128 w 5235586"/>
                  <a:gd name="connsiteY1882" fmla="*/ 3145263 h 3977558"/>
                  <a:gd name="connsiteX1883" fmla="*/ 5080938 w 5235586"/>
                  <a:gd name="connsiteY1883" fmla="*/ 3148073 h 3977558"/>
                  <a:gd name="connsiteX1884" fmla="*/ 5078128 w 5235586"/>
                  <a:gd name="connsiteY1884" fmla="*/ 3150887 h 3977558"/>
                  <a:gd name="connsiteX1885" fmla="*/ 5033136 w 5235586"/>
                  <a:gd name="connsiteY1885" fmla="*/ 3195875 h 3977558"/>
                  <a:gd name="connsiteX1886" fmla="*/ 5030325 w 5235586"/>
                  <a:gd name="connsiteY1886" fmla="*/ 3198686 h 3977558"/>
                  <a:gd name="connsiteX1887" fmla="*/ 5027512 w 5235586"/>
                  <a:gd name="connsiteY1887" fmla="*/ 3195875 h 3977558"/>
                  <a:gd name="connsiteX1888" fmla="*/ 4982523 w 5235586"/>
                  <a:gd name="connsiteY1888" fmla="*/ 3150887 h 3977558"/>
                  <a:gd name="connsiteX1889" fmla="*/ 4979713 w 5235586"/>
                  <a:gd name="connsiteY1889" fmla="*/ 3148073 h 3977558"/>
                  <a:gd name="connsiteX1890" fmla="*/ 4982523 w 5235586"/>
                  <a:gd name="connsiteY1890" fmla="*/ 3145263 h 3977558"/>
                  <a:gd name="connsiteX1891" fmla="*/ 5030325 w 5235586"/>
                  <a:gd name="connsiteY1891" fmla="*/ 3097461 h 3977558"/>
                  <a:gd name="connsiteX1892" fmla="*/ 4872861 w 5235586"/>
                  <a:gd name="connsiteY1892" fmla="*/ 3097461 h 3977558"/>
                  <a:gd name="connsiteX1893" fmla="*/ 4920664 w 5235586"/>
                  <a:gd name="connsiteY1893" fmla="*/ 3145263 h 3977558"/>
                  <a:gd name="connsiteX1894" fmla="*/ 4923474 w 5235586"/>
                  <a:gd name="connsiteY1894" fmla="*/ 3148073 h 3977558"/>
                  <a:gd name="connsiteX1895" fmla="*/ 4920664 w 5235586"/>
                  <a:gd name="connsiteY1895" fmla="*/ 3150887 h 3977558"/>
                  <a:gd name="connsiteX1896" fmla="*/ 4875675 w 5235586"/>
                  <a:gd name="connsiteY1896" fmla="*/ 3195875 h 3977558"/>
                  <a:gd name="connsiteX1897" fmla="*/ 4872861 w 5235586"/>
                  <a:gd name="connsiteY1897" fmla="*/ 3198686 h 3977558"/>
                  <a:gd name="connsiteX1898" fmla="*/ 4870048 w 5235586"/>
                  <a:gd name="connsiteY1898" fmla="*/ 3195875 h 3977558"/>
                  <a:gd name="connsiteX1899" fmla="*/ 4825062 w 5235586"/>
                  <a:gd name="connsiteY1899" fmla="*/ 3150887 h 3977558"/>
                  <a:gd name="connsiteX1900" fmla="*/ 4822249 w 5235586"/>
                  <a:gd name="connsiteY1900" fmla="*/ 3148073 h 3977558"/>
                  <a:gd name="connsiteX1901" fmla="*/ 4825062 w 5235586"/>
                  <a:gd name="connsiteY1901" fmla="*/ 3145263 h 3977558"/>
                  <a:gd name="connsiteX1902" fmla="*/ 4872861 w 5235586"/>
                  <a:gd name="connsiteY1902" fmla="*/ 3097461 h 3977558"/>
                  <a:gd name="connsiteX1903" fmla="*/ 4718213 w 5235586"/>
                  <a:gd name="connsiteY1903" fmla="*/ 3097461 h 3977558"/>
                  <a:gd name="connsiteX1904" fmla="*/ 4766016 w 5235586"/>
                  <a:gd name="connsiteY1904" fmla="*/ 3145263 h 3977558"/>
                  <a:gd name="connsiteX1905" fmla="*/ 4768826 w 5235586"/>
                  <a:gd name="connsiteY1905" fmla="*/ 3148073 h 3977558"/>
                  <a:gd name="connsiteX1906" fmla="*/ 4766016 w 5235586"/>
                  <a:gd name="connsiteY1906" fmla="*/ 3150887 h 3977558"/>
                  <a:gd name="connsiteX1907" fmla="*/ 4721027 w 5235586"/>
                  <a:gd name="connsiteY1907" fmla="*/ 3195875 h 3977558"/>
                  <a:gd name="connsiteX1908" fmla="*/ 4718213 w 5235586"/>
                  <a:gd name="connsiteY1908" fmla="*/ 3198686 h 3977558"/>
                  <a:gd name="connsiteX1909" fmla="*/ 4715400 w 5235586"/>
                  <a:gd name="connsiteY1909" fmla="*/ 3195875 h 3977558"/>
                  <a:gd name="connsiteX1910" fmla="*/ 4670414 w 5235586"/>
                  <a:gd name="connsiteY1910" fmla="*/ 3150887 h 3977558"/>
                  <a:gd name="connsiteX1911" fmla="*/ 4667601 w 5235586"/>
                  <a:gd name="connsiteY1911" fmla="*/ 3148073 h 3977558"/>
                  <a:gd name="connsiteX1912" fmla="*/ 4670414 w 5235586"/>
                  <a:gd name="connsiteY1912" fmla="*/ 3145263 h 3977558"/>
                  <a:gd name="connsiteX1913" fmla="*/ 4718213 w 5235586"/>
                  <a:gd name="connsiteY1913" fmla="*/ 3097461 h 3977558"/>
                  <a:gd name="connsiteX1914" fmla="*/ 4563563 w 5235586"/>
                  <a:gd name="connsiteY1914" fmla="*/ 3097461 h 3977558"/>
                  <a:gd name="connsiteX1915" fmla="*/ 4611365 w 5235586"/>
                  <a:gd name="connsiteY1915" fmla="*/ 3145263 h 3977558"/>
                  <a:gd name="connsiteX1916" fmla="*/ 4614175 w 5235586"/>
                  <a:gd name="connsiteY1916" fmla="*/ 3148073 h 3977558"/>
                  <a:gd name="connsiteX1917" fmla="*/ 4611365 w 5235586"/>
                  <a:gd name="connsiteY1917" fmla="*/ 3150887 h 3977558"/>
                  <a:gd name="connsiteX1918" fmla="*/ 4566376 w 5235586"/>
                  <a:gd name="connsiteY1918" fmla="*/ 3195875 h 3977558"/>
                  <a:gd name="connsiteX1919" fmla="*/ 4563563 w 5235586"/>
                  <a:gd name="connsiteY1919" fmla="*/ 3198686 h 3977558"/>
                  <a:gd name="connsiteX1920" fmla="*/ 4560749 w 5235586"/>
                  <a:gd name="connsiteY1920" fmla="*/ 3195875 h 3977558"/>
                  <a:gd name="connsiteX1921" fmla="*/ 4515763 w 5235586"/>
                  <a:gd name="connsiteY1921" fmla="*/ 3150887 h 3977558"/>
                  <a:gd name="connsiteX1922" fmla="*/ 4512950 w 5235586"/>
                  <a:gd name="connsiteY1922" fmla="*/ 3148073 h 3977558"/>
                  <a:gd name="connsiteX1923" fmla="*/ 4515763 w 5235586"/>
                  <a:gd name="connsiteY1923" fmla="*/ 3145263 h 3977558"/>
                  <a:gd name="connsiteX1924" fmla="*/ 4563563 w 5235586"/>
                  <a:gd name="connsiteY1924" fmla="*/ 3097461 h 3977558"/>
                  <a:gd name="connsiteX1925" fmla="*/ 4406104 w 5235586"/>
                  <a:gd name="connsiteY1925" fmla="*/ 3097461 h 3977558"/>
                  <a:gd name="connsiteX1926" fmla="*/ 4453907 w 5235586"/>
                  <a:gd name="connsiteY1926" fmla="*/ 3145263 h 3977558"/>
                  <a:gd name="connsiteX1927" fmla="*/ 4456717 w 5235586"/>
                  <a:gd name="connsiteY1927" fmla="*/ 3148073 h 3977558"/>
                  <a:gd name="connsiteX1928" fmla="*/ 4453907 w 5235586"/>
                  <a:gd name="connsiteY1928" fmla="*/ 3150887 h 3977558"/>
                  <a:gd name="connsiteX1929" fmla="*/ 4408915 w 5235586"/>
                  <a:gd name="connsiteY1929" fmla="*/ 3195875 h 3977558"/>
                  <a:gd name="connsiteX1930" fmla="*/ 4406104 w 5235586"/>
                  <a:gd name="connsiteY1930" fmla="*/ 3198686 h 3977558"/>
                  <a:gd name="connsiteX1931" fmla="*/ 4403291 w 5235586"/>
                  <a:gd name="connsiteY1931" fmla="*/ 3195875 h 3977558"/>
                  <a:gd name="connsiteX1932" fmla="*/ 4358302 w 5235586"/>
                  <a:gd name="connsiteY1932" fmla="*/ 3150887 h 3977558"/>
                  <a:gd name="connsiteX1933" fmla="*/ 4355492 w 5235586"/>
                  <a:gd name="connsiteY1933" fmla="*/ 3148073 h 3977558"/>
                  <a:gd name="connsiteX1934" fmla="*/ 4358302 w 5235586"/>
                  <a:gd name="connsiteY1934" fmla="*/ 3145263 h 3977558"/>
                  <a:gd name="connsiteX1935" fmla="*/ 4406104 w 5235586"/>
                  <a:gd name="connsiteY1935" fmla="*/ 3097461 h 3977558"/>
                  <a:gd name="connsiteX1936" fmla="*/ 4251453 w 5235586"/>
                  <a:gd name="connsiteY1936" fmla="*/ 3097461 h 3977558"/>
                  <a:gd name="connsiteX1937" fmla="*/ 4299256 w 5235586"/>
                  <a:gd name="connsiteY1937" fmla="*/ 3145263 h 3977558"/>
                  <a:gd name="connsiteX1938" fmla="*/ 4302066 w 5235586"/>
                  <a:gd name="connsiteY1938" fmla="*/ 3148073 h 3977558"/>
                  <a:gd name="connsiteX1939" fmla="*/ 4299256 w 5235586"/>
                  <a:gd name="connsiteY1939" fmla="*/ 3150887 h 3977558"/>
                  <a:gd name="connsiteX1940" fmla="*/ 4254264 w 5235586"/>
                  <a:gd name="connsiteY1940" fmla="*/ 3195875 h 3977558"/>
                  <a:gd name="connsiteX1941" fmla="*/ 4251453 w 5235586"/>
                  <a:gd name="connsiteY1941" fmla="*/ 3198686 h 3977558"/>
                  <a:gd name="connsiteX1942" fmla="*/ 4248640 w 5235586"/>
                  <a:gd name="connsiteY1942" fmla="*/ 3195875 h 3977558"/>
                  <a:gd name="connsiteX1943" fmla="*/ 4203651 w 5235586"/>
                  <a:gd name="connsiteY1943" fmla="*/ 3150887 h 3977558"/>
                  <a:gd name="connsiteX1944" fmla="*/ 4200841 w 5235586"/>
                  <a:gd name="connsiteY1944" fmla="*/ 3148073 h 3977558"/>
                  <a:gd name="connsiteX1945" fmla="*/ 4203651 w 5235586"/>
                  <a:gd name="connsiteY1945" fmla="*/ 3145263 h 3977558"/>
                  <a:gd name="connsiteX1946" fmla="*/ 4251453 w 5235586"/>
                  <a:gd name="connsiteY1946" fmla="*/ 3097461 h 3977558"/>
                  <a:gd name="connsiteX1947" fmla="*/ 4096805 w 5235586"/>
                  <a:gd name="connsiteY1947" fmla="*/ 3097461 h 3977558"/>
                  <a:gd name="connsiteX1948" fmla="*/ 4144608 w 5235586"/>
                  <a:gd name="connsiteY1948" fmla="*/ 3145263 h 3977558"/>
                  <a:gd name="connsiteX1949" fmla="*/ 4147418 w 5235586"/>
                  <a:gd name="connsiteY1949" fmla="*/ 3148073 h 3977558"/>
                  <a:gd name="connsiteX1950" fmla="*/ 4144608 w 5235586"/>
                  <a:gd name="connsiteY1950" fmla="*/ 3150887 h 3977558"/>
                  <a:gd name="connsiteX1951" fmla="*/ 4099616 w 5235586"/>
                  <a:gd name="connsiteY1951" fmla="*/ 3195875 h 3977558"/>
                  <a:gd name="connsiteX1952" fmla="*/ 4096805 w 5235586"/>
                  <a:gd name="connsiteY1952" fmla="*/ 3198686 h 3977558"/>
                  <a:gd name="connsiteX1953" fmla="*/ 4093992 w 5235586"/>
                  <a:gd name="connsiteY1953" fmla="*/ 3195875 h 3977558"/>
                  <a:gd name="connsiteX1954" fmla="*/ 4049003 w 5235586"/>
                  <a:gd name="connsiteY1954" fmla="*/ 3150887 h 3977558"/>
                  <a:gd name="connsiteX1955" fmla="*/ 4046193 w 5235586"/>
                  <a:gd name="connsiteY1955" fmla="*/ 3148073 h 3977558"/>
                  <a:gd name="connsiteX1956" fmla="*/ 4049003 w 5235586"/>
                  <a:gd name="connsiteY1956" fmla="*/ 3145263 h 3977558"/>
                  <a:gd name="connsiteX1957" fmla="*/ 4096805 w 5235586"/>
                  <a:gd name="connsiteY1957" fmla="*/ 3097461 h 3977558"/>
                  <a:gd name="connsiteX1958" fmla="*/ 3939345 w 5235586"/>
                  <a:gd name="connsiteY1958" fmla="*/ 3097461 h 3977558"/>
                  <a:gd name="connsiteX1959" fmla="*/ 3987147 w 5235586"/>
                  <a:gd name="connsiteY1959" fmla="*/ 3145263 h 3977558"/>
                  <a:gd name="connsiteX1960" fmla="*/ 3989957 w 5235586"/>
                  <a:gd name="connsiteY1960" fmla="*/ 3148073 h 3977558"/>
                  <a:gd name="connsiteX1961" fmla="*/ 3987147 w 5235586"/>
                  <a:gd name="connsiteY1961" fmla="*/ 3150887 h 3977558"/>
                  <a:gd name="connsiteX1962" fmla="*/ 3942155 w 5235586"/>
                  <a:gd name="connsiteY1962" fmla="*/ 3195875 h 3977558"/>
                  <a:gd name="connsiteX1963" fmla="*/ 3939345 w 5235586"/>
                  <a:gd name="connsiteY1963" fmla="*/ 3198686 h 3977558"/>
                  <a:gd name="connsiteX1964" fmla="*/ 3936531 w 5235586"/>
                  <a:gd name="connsiteY1964" fmla="*/ 3195875 h 3977558"/>
                  <a:gd name="connsiteX1965" fmla="*/ 3891545 w 5235586"/>
                  <a:gd name="connsiteY1965" fmla="*/ 3150887 h 3977558"/>
                  <a:gd name="connsiteX1966" fmla="*/ 3888732 w 5235586"/>
                  <a:gd name="connsiteY1966" fmla="*/ 3148073 h 3977558"/>
                  <a:gd name="connsiteX1967" fmla="*/ 3891545 w 5235586"/>
                  <a:gd name="connsiteY1967" fmla="*/ 3145263 h 3977558"/>
                  <a:gd name="connsiteX1968" fmla="*/ 3939345 w 5235586"/>
                  <a:gd name="connsiteY1968" fmla="*/ 3097461 h 3977558"/>
                  <a:gd name="connsiteX1969" fmla="*/ 3784693 w 5235586"/>
                  <a:gd name="connsiteY1969" fmla="*/ 3097461 h 3977558"/>
                  <a:gd name="connsiteX1970" fmla="*/ 3832496 w 5235586"/>
                  <a:gd name="connsiteY1970" fmla="*/ 3145263 h 3977558"/>
                  <a:gd name="connsiteX1971" fmla="*/ 3835306 w 5235586"/>
                  <a:gd name="connsiteY1971" fmla="*/ 3148073 h 3977558"/>
                  <a:gd name="connsiteX1972" fmla="*/ 3832496 w 5235586"/>
                  <a:gd name="connsiteY1972" fmla="*/ 3150887 h 3977558"/>
                  <a:gd name="connsiteX1973" fmla="*/ 3787504 w 5235586"/>
                  <a:gd name="connsiteY1973" fmla="*/ 3195875 h 3977558"/>
                  <a:gd name="connsiteX1974" fmla="*/ 3784693 w 5235586"/>
                  <a:gd name="connsiteY1974" fmla="*/ 3198686 h 3977558"/>
                  <a:gd name="connsiteX1975" fmla="*/ 3781880 w 5235586"/>
                  <a:gd name="connsiteY1975" fmla="*/ 3195875 h 3977558"/>
                  <a:gd name="connsiteX1976" fmla="*/ 3736894 w 5235586"/>
                  <a:gd name="connsiteY1976" fmla="*/ 3150887 h 3977558"/>
                  <a:gd name="connsiteX1977" fmla="*/ 3734081 w 5235586"/>
                  <a:gd name="connsiteY1977" fmla="*/ 3148073 h 3977558"/>
                  <a:gd name="connsiteX1978" fmla="*/ 3736894 w 5235586"/>
                  <a:gd name="connsiteY1978" fmla="*/ 3145263 h 3977558"/>
                  <a:gd name="connsiteX1979" fmla="*/ 3784693 w 5235586"/>
                  <a:gd name="connsiteY1979" fmla="*/ 3097461 h 3977558"/>
                  <a:gd name="connsiteX1980" fmla="*/ 3630045 w 5235586"/>
                  <a:gd name="connsiteY1980" fmla="*/ 3097461 h 3977558"/>
                  <a:gd name="connsiteX1981" fmla="*/ 3677848 w 5235586"/>
                  <a:gd name="connsiteY1981" fmla="*/ 3145263 h 3977558"/>
                  <a:gd name="connsiteX1982" fmla="*/ 3680658 w 5235586"/>
                  <a:gd name="connsiteY1982" fmla="*/ 3148073 h 3977558"/>
                  <a:gd name="connsiteX1983" fmla="*/ 3677848 w 5235586"/>
                  <a:gd name="connsiteY1983" fmla="*/ 3150887 h 3977558"/>
                  <a:gd name="connsiteX1984" fmla="*/ 3632856 w 5235586"/>
                  <a:gd name="connsiteY1984" fmla="*/ 3195875 h 3977558"/>
                  <a:gd name="connsiteX1985" fmla="*/ 3630045 w 5235586"/>
                  <a:gd name="connsiteY1985" fmla="*/ 3198686 h 3977558"/>
                  <a:gd name="connsiteX1986" fmla="*/ 3627232 w 5235586"/>
                  <a:gd name="connsiteY1986" fmla="*/ 3195875 h 3977558"/>
                  <a:gd name="connsiteX1987" fmla="*/ 3582246 w 5235586"/>
                  <a:gd name="connsiteY1987" fmla="*/ 3150887 h 3977558"/>
                  <a:gd name="connsiteX1988" fmla="*/ 3579433 w 5235586"/>
                  <a:gd name="connsiteY1988" fmla="*/ 3148073 h 3977558"/>
                  <a:gd name="connsiteX1989" fmla="*/ 3582246 w 5235586"/>
                  <a:gd name="connsiteY1989" fmla="*/ 3145263 h 3977558"/>
                  <a:gd name="connsiteX1990" fmla="*/ 3630045 w 5235586"/>
                  <a:gd name="connsiteY1990" fmla="*/ 3097461 h 3977558"/>
                  <a:gd name="connsiteX1991" fmla="*/ 3472581 w 5235586"/>
                  <a:gd name="connsiteY1991" fmla="*/ 3097461 h 3977558"/>
                  <a:gd name="connsiteX1992" fmla="*/ 3520384 w 5235586"/>
                  <a:gd name="connsiteY1992" fmla="*/ 3145263 h 3977558"/>
                  <a:gd name="connsiteX1993" fmla="*/ 3523194 w 5235586"/>
                  <a:gd name="connsiteY1993" fmla="*/ 3148073 h 3977558"/>
                  <a:gd name="connsiteX1994" fmla="*/ 3520384 w 5235586"/>
                  <a:gd name="connsiteY1994" fmla="*/ 3150887 h 3977558"/>
                  <a:gd name="connsiteX1995" fmla="*/ 3475395 w 5235586"/>
                  <a:gd name="connsiteY1995" fmla="*/ 3195875 h 3977558"/>
                  <a:gd name="connsiteX1996" fmla="*/ 3472581 w 5235586"/>
                  <a:gd name="connsiteY1996" fmla="*/ 3198686 h 3977558"/>
                  <a:gd name="connsiteX1997" fmla="*/ 3469771 w 5235586"/>
                  <a:gd name="connsiteY1997" fmla="*/ 3195875 h 3977558"/>
                  <a:gd name="connsiteX1998" fmla="*/ 3424782 w 5235586"/>
                  <a:gd name="connsiteY1998" fmla="*/ 3150887 h 3977558"/>
                  <a:gd name="connsiteX1999" fmla="*/ 3421969 w 5235586"/>
                  <a:gd name="connsiteY1999" fmla="*/ 3148073 h 3977558"/>
                  <a:gd name="connsiteX2000" fmla="*/ 3424782 w 5235586"/>
                  <a:gd name="connsiteY2000" fmla="*/ 3145263 h 3977558"/>
                  <a:gd name="connsiteX2001" fmla="*/ 3472581 w 5235586"/>
                  <a:gd name="connsiteY2001" fmla="*/ 3097461 h 3977558"/>
                  <a:gd name="connsiteX2002" fmla="*/ 3317933 w 5235586"/>
                  <a:gd name="connsiteY2002" fmla="*/ 3097461 h 3977558"/>
                  <a:gd name="connsiteX2003" fmla="*/ 3365736 w 5235586"/>
                  <a:gd name="connsiteY2003" fmla="*/ 3145263 h 3977558"/>
                  <a:gd name="connsiteX2004" fmla="*/ 3368546 w 5235586"/>
                  <a:gd name="connsiteY2004" fmla="*/ 3148073 h 3977558"/>
                  <a:gd name="connsiteX2005" fmla="*/ 3365736 w 5235586"/>
                  <a:gd name="connsiteY2005" fmla="*/ 3150887 h 3977558"/>
                  <a:gd name="connsiteX2006" fmla="*/ 3320747 w 5235586"/>
                  <a:gd name="connsiteY2006" fmla="*/ 3195875 h 3977558"/>
                  <a:gd name="connsiteX2007" fmla="*/ 3317933 w 5235586"/>
                  <a:gd name="connsiteY2007" fmla="*/ 3198686 h 3977558"/>
                  <a:gd name="connsiteX2008" fmla="*/ 3315123 w 5235586"/>
                  <a:gd name="connsiteY2008" fmla="*/ 3195875 h 3977558"/>
                  <a:gd name="connsiteX2009" fmla="*/ 3270134 w 5235586"/>
                  <a:gd name="connsiteY2009" fmla="*/ 3150887 h 3977558"/>
                  <a:gd name="connsiteX2010" fmla="*/ 3267321 w 5235586"/>
                  <a:gd name="connsiteY2010" fmla="*/ 3148073 h 3977558"/>
                  <a:gd name="connsiteX2011" fmla="*/ 3270134 w 5235586"/>
                  <a:gd name="connsiteY2011" fmla="*/ 3145263 h 3977558"/>
                  <a:gd name="connsiteX2012" fmla="*/ 3317933 w 5235586"/>
                  <a:gd name="connsiteY2012" fmla="*/ 3097461 h 3977558"/>
                  <a:gd name="connsiteX2013" fmla="*/ 3163283 w 5235586"/>
                  <a:gd name="connsiteY2013" fmla="*/ 3097461 h 3977558"/>
                  <a:gd name="connsiteX2014" fmla="*/ 3211085 w 5235586"/>
                  <a:gd name="connsiteY2014" fmla="*/ 3145263 h 3977558"/>
                  <a:gd name="connsiteX2015" fmla="*/ 3213895 w 5235586"/>
                  <a:gd name="connsiteY2015" fmla="*/ 3148073 h 3977558"/>
                  <a:gd name="connsiteX2016" fmla="*/ 3211085 w 5235586"/>
                  <a:gd name="connsiteY2016" fmla="*/ 3150887 h 3977558"/>
                  <a:gd name="connsiteX2017" fmla="*/ 3166096 w 5235586"/>
                  <a:gd name="connsiteY2017" fmla="*/ 3195875 h 3977558"/>
                  <a:gd name="connsiteX2018" fmla="*/ 3163283 w 5235586"/>
                  <a:gd name="connsiteY2018" fmla="*/ 3198686 h 3977558"/>
                  <a:gd name="connsiteX2019" fmla="*/ 3160472 w 5235586"/>
                  <a:gd name="connsiteY2019" fmla="*/ 3195875 h 3977558"/>
                  <a:gd name="connsiteX2020" fmla="*/ 3115483 w 5235586"/>
                  <a:gd name="connsiteY2020" fmla="*/ 3150887 h 3977558"/>
                  <a:gd name="connsiteX2021" fmla="*/ 3112670 w 5235586"/>
                  <a:gd name="connsiteY2021" fmla="*/ 3148073 h 3977558"/>
                  <a:gd name="connsiteX2022" fmla="*/ 3115483 w 5235586"/>
                  <a:gd name="connsiteY2022" fmla="*/ 3145263 h 3977558"/>
                  <a:gd name="connsiteX2023" fmla="*/ 3163283 w 5235586"/>
                  <a:gd name="connsiteY2023" fmla="*/ 3097461 h 3977558"/>
                  <a:gd name="connsiteX2024" fmla="*/ 3005823 w 5235586"/>
                  <a:gd name="connsiteY2024" fmla="*/ 3097461 h 3977558"/>
                  <a:gd name="connsiteX2025" fmla="*/ 3053626 w 5235586"/>
                  <a:gd name="connsiteY2025" fmla="*/ 3145263 h 3977558"/>
                  <a:gd name="connsiteX2026" fmla="*/ 3056436 w 5235586"/>
                  <a:gd name="connsiteY2026" fmla="*/ 3148073 h 3977558"/>
                  <a:gd name="connsiteX2027" fmla="*/ 3053626 w 5235586"/>
                  <a:gd name="connsiteY2027" fmla="*/ 3150887 h 3977558"/>
                  <a:gd name="connsiteX2028" fmla="*/ 3008634 w 5235586"/>
                  <a:gd name="connsiteY2028" fmla="*/ 3195875 h 3977558"/>
                  <a:gd name="connsiteX2029" fmla="*/ 3005823 w 5235586"/>
                  <a:gd name="connsiteY2029" fmla="*/ 3198686 h 3977558"/>
                  <a:gd name="connsiteX2030" fmla="*/ 3003010 w 5235586"/>
                  <a:gd name="connsiteY2030" fmla="*/ 3195875 h 3977558"/>
                  <a:gd name="connsiteX2031" fmla="*/ 2958021 w 5235586"/>
                  <a:gd name="connsiteY2031" fmla="*/ 3150887 h 3977558"/>
                  <a:gd name="connsiteX2032" fmla="*/ 2955211 w 5235586"/>
                  <a:gd name="connsiteY2032" fmla="*/ 3148073 h 3977558"/>
                  <a:gd name="connsiteX2033" fmla="*/ 2958021 w 5235586"/>
                  <a:gd name="connsiteY2033" fmla="*/ 3145263 h 3977558"/>
                  <a:gd name="connsiteX2034" fmla="*/ 3005823 w 5235586"/>
                  <a:gd name="connsiteY2034" fmla="*/ 3097461 h 3977558"/>
                  <a:gd name="connsiteX2035" fmla="*/ 2851172 w 5235586"/>
                  <a:gd name="connsiteY2035" fmla="*/ 3097461 h 3977558"/>
                  <a:gd name="connsiteX2036" fmla="*/ 2898975 w 5235586"/>
                  <a:gd name="connsiteY2036" fmla="*/ 3145263 h 3977558"/>
                  <a:gd name="connsiteX2037" fmla="*/ 2901785 w 5235586"/>
                  <a:gd name="connsiteY2037" fmla="*/ 3148073 h 3977558"/>
                  <a:gd name="connsiteX2038" fmla="*/ 2898975 w 5235586"/>
                  <a:gd name="connsiteY2038" fmla="*/ 3150887 h 3977558"/>
                  <a:gd name="connsiteX2039" fmla="*/ 2853983 w 5235586"/>
                  <a:gd name="connsiteY2039" fmla="*/ 3195875 h 3977558"/>
                  <a:gd name="connsiteX2040" fmla="*/ 2851172 w 5235586"/>
                  <a:gd name="connsiteY2040" fmla="*/ 3198686 h 3977558"/>
                  <a:gd name="connsiteX2041" fmla="*/ 2848359 w 5235586"/>
                  <a:gd name="connsiteY2041" fmla="*/ 3195875 h 3977558"/>
                  <a:gd name="connsiteX2042" fmla="*/ 2803370 w 5235586"/>
                  <a:gd name="connsiteY2042" fmla="*/ 3150887 h 3977558"/>
                  <a:gd name="connsiteX2043" fmla="*/ 2800560 w 5235586"/>
                  <a:gd name="connsiteY2043" fmla="*/ 3148073 h 3977558"/>
                  <a:gd name="connsiteX2044" fmla="*/ 2803370 w 5235586"/>
                  <a:gd name="connsiteY2044" fmla="*/ 3145263 h 3977558"/>
                  <a:gd name="connsiteX2045" fmla="*/ 2851172 w 5235586"/>
                  <a:gd name="connsiteY2045" fmla="*/ 3097461 h 3977558"/>
                  <a:gd name="connsiteX2046" fmla="*/ 2696525 w 5235586"/>
                  <a:gd name="connsiteY2046" fmla="*/ 3097461 h 3977558"/>
                  <a:gd name="connsiteX2047" fmla="*/ 2744328 w 5235586"/>
                  <a:gd name="connsiteY2047" fmla="*/ 3145263 h 3977558"/>
                  <a:gd name="connsiteX2048" fmla="*/ 2747138 w 5235586"/>
                  <a:gd name="connsiteY2048" fmla="*/ 3148073 h 3977558"/>
                  <a:gd name="connsiteX2049" fmla="*/ 2744328 w 5235586"/>
                  <a:gd name="connsiteY2049" fmla="*/ 3150887 h 3977558"/>
                  <a:gd name="connsiteX2050" fmla="*/ 2699336 w 5235586"/>
                  <a:gd name="connsiteY2050" fmla="*/ 3195875 h 3977558"/>
                  <a:gd name="connsiteX2051" fmla="*/ 2696525 w 5235586"/>
                  <a:gd name="connsiteY2051" fmla="*/ 3198686 h 3977558"/>
                  <a:gd name="connsiteX2052" fmla="*/ 2693712 w 5235586"/>
                  <a:gd name="connsiteY2052" fmla="*/ 3195875 h 3977558"/>
                  <a:gd name="connsiteX2053" fmla="*/ 2648723 w 5235586"/>
                  <a:gd name="connsiteY2053" fmla="*/ 3150887 h 3977558"/>
                  <a:gd name="connsiteX2054" fmla="*/ 2645913 w 5235586"/>
                  <a:gd name="connsiteY2054" fmla="*/ 3148073 h 3977558"/>
                  <a:gd name="connsiteX2055" fmla="*/ 2648723 w 5235586"/>
                  <a:gd name="connsiteY2055" fmla="*/ 3145263 h 3977558"/>
                  <a:gd name="connsiteX2056" fmla="*/ 2696525 w 5235586"/>
                  <a:gd name="connsiteY2056" fmla="*/ 3097461 h 3977558"/>
                  <a:gd name="connsiteX2057" fmla="*/ 2539061 w 5235586"/>
                  <a:gd name="connsiteY2057" fmla="*/ 3097461 h 3977558"/>
                  <a:gd name="connsiteX2058" fmla="*/ 2586863 w 5235586"/>
                  <a:gd name="connsiteY2058" fmla="*/ 3145263 h 3977558"/>
                  <a:gd name="connsiteX2059" fmla="*/ 2589673 w 5235586"/>
                  <a:gd name="connsiteY2059" fmla="*/ 3148073 h 3977558"/>
                  <a:gd name="connsiteX2060" fmla="*/ 2586863 w 5235586"/>
                  <a:gd name="connsiteY2060" fmla="*/ 3150887 h 3977558"/>
                  <a:gd name="connsiteX2061" fmla="*/ 2541874 w 5235586"/>
                  <a:gd name="connsiteY2061" fmla="*/ 3195875 h 3977558"/>
                  <a:gd name="connsiteX2062" fmla="*/ 2539061 w 5235586"/>
                  <a:gd name="connsiteY2062" fmla="*/ 3198686 h 3977558"/>
                  <a:gd name="connsiteX2063" fmla="*/ 2536247 w 5235586"/>
                  <a:gd name="connsiteY2063" fmla="*/ 3195875 h 3977558"/>
                  <a:gd name="connsiteX2064" fmla="*/ 2491261 w 5235586"/>
                  <a:gd name="connsiteY2064" fmla="*/ 3150887 h 3977558"/>
                  <a:gd name="connsiteX2065" fmla="*/ 2488448 w 5235586"/>
                  <a:gd name="connsiteY2065" fmla="*/ 3148073 h 3977558"/>
                  <a:gd name="connsiteX2066" fmla="*/ 2491261 w 5235586"/>
                  <a:gd name="connsiteY2066" fmla="*/ 3145263 h 3977558"/>
                  <a:gd name="connsiteX2067" fmla="*/ 2539061 w 5235586"/>
                  <a:gd name="connsiteY2067" fmla="*/ 3097461 h 3977558"/>
                  <a:gd name="connsiteX2068" fmla="*/ 2384413 w 5235586"/>
                  <a:gd name="connsiteY2068" fmla="*/ 3097461 h 3977558"/>
                  <a:gd name="connsiteX2069" fmla="*/ 2432215 w 5235586"/>
                  <a:gd name="connsiteY2069" fmla="*/ 3145263 h 3977558"/>
                  <a:gd name="connsiteX2070" fmla="*/ 2435025 w 5235586"/>
                  <a:gd name="connsiteY2070" fmla="*/ 3148073 h 3977558"/>
                  <a:gd name="connsiteX2071" fmla="*/ 2432215 w 5235586"/>
                  <a:gd name="connsiteY2071" fmla="*/ 3150887 h 3977558"/>
                  <a:gd name="connsiteX2072" fmla="*/ 2387226 w 5235586"/>
                  <a:gd name="connsiteY2072" fmla="*/ 3195875 h 3977558"/>
                  <a:gd name="connsiteX2073" fmla="*/ 2384413 w 5235586"/>
                  <a:gd name="connsiteY2073" fmla="*/ 3198686 h 3977558"/>
                  <a:gd name="connsiteX2074" fmla="*/ 2381599 w 5235586"/>
                  <a:gd name="connsiteY2074" fmla="*/ 3195875 h 3977558"/>
                  <a:gd name="connsiteX2075" fmla="*/ 2336613 w 5235586"/>
                  <a:gd name="connsiteY2075" fmla="*/ 3150887 h 3977558"/>
                  <a:gd name="connsiteX2076" fmla="*/ 2333800 w 5235586"/>
                  <a:gd name="connsiteY2076" fmla="*/ 3148073 h 3977558"/>
                  <a:gd name="connsiteX2077" fmla="*/ 2336613 w 5235586"/>
                  <a:gd name="connsiteY2077" fmla="*/ 3145263 h 3977558"/>
                  <a:gd name="connsiteX2078" fmla="*/ 2384413 w 5235586"/>
                  <a:gd name="connsiteY2078" fmla="*/ 3097461 h 3977558"/>
                  <a:gd name="connsiteX2079" fmla="*/ 2229761 w 5235586"/>
                  <a:gd name="connsiteY2079" fmla="*/ 3097461 h 3977558"/>
                  <a:gd name="connsiteX2080" fmla="*/ 2277564 w 5235586"/>
                  <a:gd name="connsiteY2080" fmla="*/ 3145263 h 3977558"/>
                  <a:gd name="connsiteX2081" fmla="*/ 2280374 w 5235586"/>
                  <a:gd name="connsiteY2081" fmla="*/ 3148073 h 3977558"/>
                  <a:gd name="connsiteX2082" fmla="*/ 2277564 w 5235586"/>
                  <a:gd name="connsiteY2082" fmla="*/ 3150887 h 3977558"/>
                  <a:gd name="connsiteX2083" fmla="*/ 2232575 w 5235586"/>
                  <a:gd name="connsiteY2083" fmla="*/ 3195875 h 3977558"/>
                  <a:gd name="connsiteX2084" fmla="*/ 2229761 w 5235586"/>
                  <a:gd name="connsiteY2084" fmla="*/ 3198686 h 3977558"/>
                  <a:gd name="connsiteX2085" fmla="*/ 2226948 w 5235586"/>
                  <a:gd name="connsiteY2085" fmla="*/ 3195875 h 3977558"/>
                  <a:gd name="connsiteX2086" fmla="*/ 2181962 w 5235586"/>
                  <a:gd name="connsiteY2086" fmla="*/ 3150887 h 3977558"/>
                  <a:gd name="connsiteX2087" fmla="*/ 2179149 w 5235586"/>
                  <a:gd name="connsiteY2087" fmla="*/ 3148073 h 3977558"/>
                  <a:gd name="connsiteX2088" fmla="*/ 2181962 w 5235586"/>
                  <a:gd name="connsiteY2088" fmla="*/ 3145263 h 3977558"/>
                  <a:gd name="connsiteX2089" fmla="*/ 2229761 w 5235586"/>
                  <a:gd name="connsiteY2089" fmla="*/ 3097461 h 3977558"/>
                  <a:gd name="connsiteX2090" fmla="*/ 2075115 w 5235586"/>
                  <a:gd name="connsiteY2090" fmla="*/ 3097461 h 3977558"/>
                  <a:gd name="connsiteX2091" fmla="*/ 2122917 w 5235586"/>
                  <a:gd name="connsiteY2091" fmla="*/ 3145263 h 3977558"/>
                  <a:gd name="connsiteX2092" fmla="*/ 2125727 w 5235586"/>
                  <a:gd name="connsiteY2092" fmla="*/ 3148073 h 3977558"/>
                  <a:gd name="connsiteX2093" fmla="*/ 2122917 w 5235586"/>
                  <a:gd name="connsiteY2093" fmla="*/ 3150887 h 3977558"/>
                  <a:gd name="connsiteX2094" fmla="*/ 2077928 w 5235586"/>
                  <a:gd name="connsiteY2094" fmla="*/ 3195875 h 3977558"/>
                  <a:gd name="connsiteX2095" fmla="*/ 2075115 w 5235586"/>
                  <a:gd name="connsiteY2095" fmla="*/ 3198686 h 3977558"/>
                  <a:gd name="connsiteX2096" fmla="*/ 2072301 w 5235586"/>
                  <a:gd name="connsiteY2096" fmla="*/ 3195875 h 3977558"/>
                  <a:gd name="connsiteX2097" fmla="*/ 2027315 w 5235586"/>
                  <a:gd name="connsiteY2097" fmla="*/ 3150887 h 3977558"/>
                  <a:gd name="connsiteX2098" fmla="*/ 2024502 w 5235586"/>
                  <a:gd name="connsiteY2098" fmla="*/ 3148073 h 3977558"/>
                  <a:gd name="connsiteX2099" fmla="*/ 2027315 w 5235586"/>
                  <a:gd name="connsiteY2099" fmla="*/ 3145263 h 3977558"/>
                  <a:gd name="connsiteX2100" fmla="*/ 2075115 w 5235586"/>
                  <a:gd name="connsiteY2100" fmla="*/ 3097461 h 3977558"/>
                  <a:gd name="connsiteX2101" fmla="*/ 1917652 w 5235586"/>
                  <a:gd name="connsiteY2101" fmla="*/ 3097461 h 3977558"/>
                  <a:gd name="connsiteX2102" fmla="*/ 1965455 w 5235586"/>
                  <a:gd name="connsiteY2102" fmla="*/ 3145263 h 3977558"/>
                  <a:gd name="connsiteX2103" fmla="*/ 1968265 w 5235586"/>
                  <a:gd name="connsiteY2103" fmla="*/ 3148073 h 3977558"/>
                  <a:gd name="connsiteX2104" fmla="*/ 1965455 w 5235586"/>
                  <a:gd name="connsiteY2104" fmla="*/ 3150887 h 3977558"/>
                  <a:gd name="connsiteX2105" fmla="*/ 1920463 w 5235586"/>
                  <a:gd name="connsiteY2105" fmla="*/ 3195875 h 3977558"/>
                  <a:gd name="connsiteX2106" fmla="*/ 1917652 w 5235586"/>
                  <a:gd name="connsiteY2106" fmla="*/ 3198686 h 3977558"/>
                  <a:gd name="connsiteX2107" fmla="*/ 1914839 w 5235586"/>
                  <a:gd name="connsiteY2107" fmla="*/ 3195875 h 3977558"/>
                  <a:gd name="connsiteX2108" fmla="*/ 1869850 w 5235586"/>
                  <a:gd name="connsiteY2108" fmla="*/ 3150887 h 3977558"/>
                  <a:gd name="connsiteX2109" fmla="*/ 1867040 w 5235586"/>
                  <a:gd name="connsiteY2109" fmla="*/ 3148073 h 3977558"/>
                  <a:gd name="connsiteX2110" fmla="*/ 1869850 w 5235586"/>
                  <a:gd name="connsiteY2110" fmla="*/ 3145263 h 3977558"/>
                  <a:gd name="connsiteX2111" fmla="*/ 1917652 w 5235586"/>
                  <a:gd name="connsiteY2111" fmla="*/ 3097461 h 3977558"/>
                  <a:gd name="connsiteX2112" fmla="*/ 1763004 w 5235586"/>
                  <a:gd name="connsiteY2112" fmla="*/ 3097461 h 3977558"/>
                  <a:gd name="connsiteX2113" fmla="*/ 1810807 w 5235586"/>
                  <a:gd name="connsiteY2113" fmla="*/ 3145263 h 3977558"/>
                  <a:gd name="connsiteX2114" fmla="*/ 1813617 w 5235586"/>
                  <a:gd name="connsiteY2114" fmla="*/ 3148073 h 3977558"/>
                  <a:gd name="connsiteX2115" fmla="*/ 1810807 w 5235586"/>
                  <a:gd name="connsiteY2115" fmla="*/ 3150887 h 3977558"/>
                  <a:gd name="connsiteX2116" fmla="*/ 1765815 w 5235586"/>
                  <a:gd name="connsiteY2116" fmla="*/ 3195875 h 3977558"/>
                  <a:gd name="connsiteX2117" fmla="*/ 1763004 w 5235586"/>
                  <a:gd name="connsiteY2117" fmla="*/ 3198686 h 3977558"/>
                  <a:gd name="connsiteX2118" fmla="*/ 1760191 w 5235586"/>
                  <a:gd name="connsiteY2118" fmla="*/ 3195875 h 3977558"/>
                  <a:gd name="connsiteX2119" fmla="*/ 1715202 w 5235586"/>
                  <a:gd name="connsiteY2119" fmla="*/ 3150887 h 3977558"/>
                  <a:gd name="connsiteX2120" fmla="*/ 1712392 w 5235586"/>
                  <a:gd name="connsiteY2120" fmla="*/ 3148073 h 3977558"/>
                  <a:gd name="connsiteX2121" fmla="*/ 1715202 w 5235586"/>
                  <a:gd name="connsiteY2121" fmla="*/ 3145263 h 3977558"/>
                  <a:gd name="connsiteX2122" fmla="*/ 1763004 w 5235586"/>
                  <a:gd name="connsiteY2122" fmla="*/ 3097461 h 3977558"/>
                  <a:gd name="connsiteX2123" fmla="*/ 1608353 w 5235586"/>
                  <a:gd name="connsiteY2123" fmla="*/ 3097461 h 3977558"/>
                  <a:gd name="connsiteX2124" fmla="*/ 1656156 w 5235586"/>
                  <a:gd name="connsiteY2124" fmla="*/ 3145263 h 3977558"/>
                  <a:gd name="connsiteX2125" fmla="*/ 1658966 w 5235586"/>
                  <a:gd name="connsiteY2125" fmla="*/ 3148073 h 3977558"/>
                  <a:gd name="connsiteX2126" fmla="*/ 1656156 w 5235586"/>
                  <a:gd name="connsiteY2126" fmla="*/ 3150887 h 3977558"/>
                  <a:gd name="connsiteX2127" fmla="*/ 1611164 w 5235586"/>
                  <a:gd name="connsiteY2127" fmla="*/ 3195875 h 3977558"/>
                  <a:gd name="connsiteX2128" fmla="*/ 1608353 w 5235586"/>
                  <a:gd name="connsiteY2128" fmla="*/ 3198686 h 3977558"/>
                  <a:gd name="connsiteX2129" fmla="*/ 1605540 w 5235586"/>
                  <a:gd name="connsiteY2129" fmla="*/ 3195875 h 3977558"/>
                  <a:gd name="connsiteX2130" fmla="*/ 1560551 w 5235586"/>
                  <a:gd name="connsiteY2130" fmla="*/ 3150887 h 3977558"/>
                  <a:gd name="connsiteX2131" fmla="*/ 1557741 w 5235586"/>
                  <a:gd name="connsiteY2131" fmla="*/ 3148073 h 3977558"/>
                  <a:gd name="connsiteX2132" fmla="*/ 1560551 w 5235586"/>
                  <a:gd name="connsiteY2132" fmla="*/ 3145263 h 3977558"/>
                  <a:gd name="connsiteX2133" fmla="*/ 1608353 w 5235586"/>
                  <a:gd name="connsiteY2133" fmla="*/ 3097461 h 3977558"/>
                  <a:gd name="connsiteX2134" fmla="*/ 1450892 w 5235586"/>
                  <a:gd name="connsiteY2134" fmla="*/ 3097461 h 3977558"/>
                  <a:gd name="connsiteX2135" fmla="*/ 1498695 w 5235586"/>
                  <a:gd name="connsiteY2135" fmla="*/ 3145263 h 3977558"/>
                  <a:gd name="connsiteX2136" fmla="*/ 1501505 w 5235586"/>
                  <a:gd name="connsiteY2136" fmla="*/ 3148073 h 3977558"/>
                  <a:gd name="connsiteX2137" fmla="*/ 1498695 w 5235586"/>
                  <a:gd name="connsiteY2137" fmla="*/ 3150887 h 3977558"/>
                  <a:gd name="connsiteX2138" fmla="*/ 1453706 w 5235586"/>
                  <a:gd name="connsiteY2138" fmla="*/ 3195875 h 3977558"/>
                  <a:gd name="connsiteX2139" fmla="*/ 1450892 w 5235586"/>
                  <a:gd name="connsiteY2139" fmla="*/ 3198686 h 3977558"/>
                  <a:gd name="connsiteX2140" fmla="*/ 1448079 w 5235586"/>
                  <a:gd name="connsiteY2140" fmla="*/ 3195875 h 3977558"/>
                  <a:gd name="connsiteX2141" fmla="*/ 1403090 w 5235586"/>
                  <a:gd name="connsiteY2141" fmla="*/ 3150887 h 3977558"/>
                  <a:gd name="connsiteX2142" fmla="*/ 1400280 w 5235586"/>
                  <a:gd name="connsiteY2142" fmla="*/ 3148073 h 3977558"/>
                  <a:gd name="connsiteX2143" fmla="*/ 1403090 w 5235586"/>
                  <a:gd name="connsiteY2143" fmla="*/ 3145263 h 3977558"/>
                  <a:gd name="connsiteX2144" fmla="*/ 1450892 w 5235586"/>
                  <a:gd name="connsiteY2144" fmla="*/ 3097461 h 3977558"/>
                  <a:gd name="connsiteX2145" fmla="*/ 1296244 w 5235586"/>
                  <a:gd name="connsiteY2145" fmla="*/ 3097461 h 3977558"/>
                  <a:gd name="connsiteX2146" fmla="*/ 1344046 w 5235586"/>
                  <a:gd name="connsiteY2146" fmla="*/ 3145263 h 3977558"/>
                  <a:gd name="connsiteX2147" fmla="*/ 1346857 w 5235586"/>
                  <a:gd name="connsiteY2147" fmla="*/ 3148073 h 3977558"/>
                  <a:gd name="connsiteX2148" fmla="*/ 1344046 w 5235586"/>
                  <a:gd name="connsiteY2148" fmla="*/ 3150887 h 3977558"/>
                  <a:gd name="connsiteX2149" fmla="*/ 1299058 w 5235586"/>
                  <a:gd name="connsiteY2149" fmla="*/ 3195875 h 3977558"/>
                  <a:gd name="connsiteX2150" fmla="*/ 1296244 w 5235586"/>
                  <a:gd name="connsiteY2150" fmla="*/ 3198686 h 3977558"/>
                  <a:gd name="connsiteX2151" fmla="*/ 1293431 w 5235586"/>
                  <a:gd name="connsiteY2151" fmla="*/ 3195875 h 3977558"/>
                  <a:gd name="connsiteX2152" fmla="*/ 1248442 w 5235586"/>
                  <a:gd name="connsiteY2152" fmla="*/ 3150887 h 3977558"/>
                  <a:gd name="connsiteX2153" fmla="*/ 1245632 w 5235586"/>
                  <a:gd name="connsiteY2153" fmla="*/ 3148073 h 3977558"/>
                  <a:gd name="connsiteX2154" fmla="*/ 1248442 w 5235586"/>
                  <a:gd name="connsiteY2154" fmla="*/ 3145263 h 3977558"/>
                  <a:gd name="connsiteX2155" fmla="*/ 1296244 w 5235586"/>
                  <a:gd name="connsiteY2155" fmla="*/ 3097461 h 3977558"/>
                  <a:gd name="connsiteX2156" fmla="*/ 1141593 w 5235586"/>
                  <a:gd name="connsiteY2156" fmla="*/ 3097461 h 3977558"/>
                  <a:gd name="connsiteX2157" fmla="*/ 1189395 w 5235586"/>
                  <a:gd name="connsiteY2157" fmla="*/ 3145263 h 3977558"/>
                  <a:gd name="connsiteX2158" fmla="*/ 1192206 w 5235586"/>
                  <a:gd name="connsiteY2158" fmla="*/ 3148073 h 3977558"/>
                  <a:gd name="connsiteX2159" fmla="*/ 1189395 w 5235586"/>
                  <a:gd name="connsiteY2159" fmla="*/ 3150887 h 3977558"/>
                  <a:gd name="connsiteX2160" fmla="*/ 1144407 w 5235586"/>
                  <a:gd name="connsiteY2160" fmla="*/ 3195875 h 3977558"/>
                  <a:gd name="connsiteX2161" fmla="*/ 1141593 w 5235586"/>
                  <a:gd name="connsiteY2161" fmla="*/ 3198686 h 3977558"/>
                  <a:gd name="connsiteX2162" fmla="*/ 1138780 w 5235586"/>
                  <a:gd name="connsiteY2162" fmla="*/ 3195875 h 3977558"/>
                  <a:gd name="connsiteX2163" fmla="*/ 1093791 w 5235586"/>
                  <a:gd name="connsiteY2163" fmla="*/ 3150887 h 3977558"/>
                  <a:gd name="connsiteX2164" fmla="*/ 1090981 w 5235586"/>
                  <a:gd name="connsiteY2164" fmla="*/ 3148073 h 3977558"/>
                  <a:gd name="connsiteX2165" fmla="*/ 1093791 w 5235586"/>
                  <a:gd name="connsiteY2165" fmla="*/ 3145263 h 3977558"/>
                  <a:gd name="connsiteX2166" fmla="*/ 1141593 w 5235586"/>
                  <a:gd name="connsiteY2166" fmla="*/ 3097461 h 3977558"/>
                  <a:gd name="connsiteX2167" fmla="*/ 984132 w 5235586"/>
                  <a:gd name="connsiteY2167" fmla="*/ 3097461 h 3977558"/>
                  <a:gd name="connsiteX2168" fmla="*/ 1031934 w 5235586"/>
                  <a:gd name="connsiteY2168" fmla="*/ 3145263 h 3977558"/>
                  <a:gd name="connsiteX2169" fmla="*/ 1034745 w 5235586"/>
                  <a:gd name="connsiteY2169" fmla="*/ 3148073 h 3977558"/>
                  <a:gd name="connsiteX2170" fmla="*/ 1031934 w 5235586"/>
                  <a:gd name="connsiteY2170" fmla="*/ 3150887 h 3977558"/>
                  <a:gd name="connsiteX2171" fmla="*/ 986946 w 5235586"/>
                  <a:gd name="connsiteY2171" fmla="*/ 3195875 h 3977558"/>
                  <a:gd name="connsiteX2172" fmla="*/ 984132 w 5235586"/>
                  <a:gd name="connsiteY2172" fmla="*/ 3198686 h 3977558"/>
                  <a:gd name="connsiteX2173" fmla="*/ 981319 w 5235586"/>
                  <a:gd name="connsiteY2173" fmla="*/ 3195875 h 3977558"/>
                  <a:gd name="connsiteX2174" fmla="*/ 936330 w 5235586"/>
                  <a:gd name="connsiteY2174" fmla="*/ 3150887 h 3977558"/>
                  <a:gd name="connsiteX2175" fmla="*/ 933520 w 5235586"/>
                  <a:gd name="connsiteY2175" fmla="*/ 3148073 h 3977558"/>
                  <a:gd name="connsiteX2176" fmla="*/ 936330 w 5235586"/>
                  <a:gd name="connsiteY2176" fmla="*/ 3145263 h 3977558"/>
                  <a:gd name="connsiteX2177" fmla="*/ 984132 w 5235586"/>
                  <a:gd name="connsiteY2177" fmla="*/ 3097461 h 3977558"/>
                  <a:gd name="connsiteX2178" fmla="*/ 829484 w 5235586"/>
                  <a:gd name="connsiteY2178" fmla="*/ 3097461 h 3977558"/>
                  <a:gd name="connsiteX2179" fmla="*/ 877286 w 5235586"/>
                  <a:gd name="connsiteY2179" fmla="*/ 3145263 h 3977558"/>
                  <a:gd name="connsiteX2180" fmla="*/ 880097 w 5235586"/>
                  <a:gd name="connsiteY2180" fmla="*/ 3148073 h 3977558"/>
                  <a:gd name="connsiteX2181" fmla="*/ 877286 w 5235586"/>
                  <a:gd name="connsiteY2181" fmla="*/ 3150887 h 3977558"/>
                  <a:gd name="connsiteX2182" fmla="*/ 832298 w 5235586"/>
                  <a:gd name="connsiteY2182" fmla="*/ 3195875 h 3977558"/>
                  <a:gd name="connsiteX2183" fmla="*/ 829484 w 5235586"/>
                  <a:gd name="connsiteY2183" fmla="*/ 3198686 h 3977558"/>
                  <a:gd name="connsiteX2184" fmla="*/ 826671 w 5235586"/>
                  <a:gd name="connsiteY2184" fmla="*/ 3195875 h 3977558"/>
                  <a:gd name="connsiteX2185" fmla="*/ 781682 w 5235586"/>
                  <a:gd name="connsiteY2185" fmla="*/ 3150887 h 3977558"/>
                  <a:gd name="connsiteX2186" fmla="*/ 778872 w 5235586"/>
                  <a:gd name="connsiteY2186" fmla="*/ 3148073 h 3977558"/>
                  <a:gd name="connsiteX2187" fmla="*/ 781682 w 5235586"/>
                  <a:gd name="connsiteY2187" fmla="*/ 3145263 h 3977558"/>
                  <a:gd name="connsiteX2188" fmla="*/ 829484 w 5235586"/>
                  <a:gd name="connsiteY2188" fmla="*/ 3097461 h 3977558"/>
                  <a:gd name="connsiteX2189" fmla="*/ 674833 w 5235586"/>
                  <a:gd name="connsiteY2189" fmla="*/ 3097461 h 3977558"/>
                  <a:gd name="connsiteX2190" fmla="*/ 722635 w 5235586"/>
                  <a:gd name="connsiteY2190" fmla="*/ 3145263 h 3977558"/>
                  <a:gd name="connsiteX2191" fmla="*/ 725446 w 5235586"/>
                  <a:gd name="connsiteY2191" fmla="*/ 3148073 h 3977558"/>
                  <a:gd name="connsiteX2192" fmla="*/ 722635 w 5235586"/>
                  <a:gd name="connsiteY2192" fmla="*/ 3150887 h 3977558"/>
                  <a:gd name="connsiteX2193" fmla="*/ 677647 w 5235586"/>
                  <a:gd name="connsiteY2193" fmla="*/ 3195875 h 3977558"/>
                  <a:gd name="connsiteX2194" fmla="*/ 674833 w 5235586"/>
                  <a:gd name="connsiteY2194" fmla="*/ 3198686 h 3977558"/>
                  <a:gd name="connsiteX2195" fmla="*/ 672020 w 5235586"/>
                  <a:gd name="connsiteY2195" fmla="*/ 3195875 h 3977558"/>
                  <a:gd name="connsiteX2196" fmla="*/ 627031 w 5235586"/>
                  <a:gd name="connsiteY2196" fmla="*/ 3150887 h 3977558"/>
                  <a:gd name="connsiteX2197" fmla="*/ 624221 w 5235586"/>
                  <a:gd name="connsiteY2197" fmla="*/ 3148073 h 3977558"/>
                  <a:gd name="connsiteX2198" fmla="*/ 627031 w 5235586"/>
                  <a:gd name="connsiteY2198" fmla="*/ 3145263 h 3977558"/>
                  <a:gd name="connsiteX2199" fmla="*/ 674833 w 5235586"/>
                  <a:gd name="connsiteY2199" fmla="*/ 3097461 h 3977558"/>
                  <a:gd name="connsiteX2200" fmla="*/ 517372 w 5235586"/>
                  <a:gd name="connsiteY2200" fmla="*/ 3097461 h 3977558"/>
                  <a:gd name="connsiteX2201" fmla="*/ 565174 w 5235586"/>
                  <a:gd name="connsiteY2201" fmla="*/ 3145263 h 3977558"/>
                  <a:gd name="connsiteX2202" fmla="*/ 567985 w 5235586"/>
                  <a:gd name="connsiteY2202" fmla="*/ 3148073 h 3977558"/>
                  <a:gd name="connsiteX2203" fmla="*/ 565174 w 5235586"/>
                  <a:gd name="connsiteY2203" fmla="*/ 3150887 h 3977558"/>
                  <a:gd name="connsiteX2204" fmla="*/ 520183 w 5235586"/>
                  <a:gd name="connsiteY2204" fmla="*/ 3195875 h 3977558"/>
                  <a:gd name="connsiteX2205" fmla="*/ 517372 w 5235586"/>
                  <a:gd name="connsiteY2205" fmla="*/ 3198686 h 3977558"/>
                  <a:gd name="connsiteX2206" fmla="*/ 514559 w 5235586"/>
                  <a:gd name="connsiteY2206" fmla="*/ 3195875 h 3977558"/>
                  <a:gd name="connsiteX2207" fmla="*/ 469570 w 5235586"/>
                  <a:gd name="connsiteY2207" fmla="*/ 3150887 h 3977558"/>
                  <a:gd name="connsiteX2208" fmla="*/ 466760 w 5235586"/>
                  <a:gd name="connsiteY2208" fmla="*/ 3148073 h 3977558"/>
                  <a:gd name="connsiteX2209" fmla="*/ 469570 w 5235586"/>
                  <a:gd name="connsiteY2209" fmla="*/ 3145263 h 3977558"/>
                  <a:gd name="connsiteX2210" fmla="*/ 517372 w 5235586"/>
                  <a:gd name="connsiteY2210" fmla="*/ 3097461 h 3977558"/>
                  <a:gd name="connsiteX2211" fmla="*/ 362724 w 5235586"/>
                  <a:gd name="connsiteY2211" fmla="*/ 3097461 h 3977558"/>
                  <a:gd name="connsiteX2212" fmla="*/ 410526 w 5235586"/>
                  <a:gd name="connsiteY2212" fmla="*/ 3145263 h 3977558"/>
                  <a:gd name="connsiteX2213" fmla="*/ 413337 w 5235586"/>
                  <a:gd name="connsiteY2213" fmla="*/ 3148073 h 3977558"/>
                  <a:gd name="connsiteX2214" fmla="*/ 410526 w 5235586"/>
                  <a:gd name="connsiteY2214" fmla="*/ 3150887 h 3977558"/>
                  <a:gd name="connsiteX2215" fmla="*/ 365535 w 5235586"/>
                  <a:gd name="connsiteY2215" fmla="*/ 3195875 h 3977558"/>
                  <a:gd name="connsiteX2216" fmla="*/ 362724 w 5235586"/>
                  <a:gd name="connsiteY2216" fmla="*/ 3198686 h 3977558"/>
                  <a:gd name="connsiteX2217" fmla="*/ 359911 w 5235586"/>
                  <a:gd name="connsiteY2217" fmla="*/ 3195875 h 3977558"/>
                  <a:gd name="connsiteX2218" fmla="*/ 314922 w 5235586"/>
                  <a:gd name="connsiteY2218" fmla="*/ 3150887 h 3977558"/>
                  <a:gd name="connsiteX2219" fmla="*/ 312112 w 5235586"/>
                  <a:gd name="connsiteY2219" fmla="*/ 3148073 h 3977558"/>
                  <a:gd name="connsiteX2220" fmla="*/ 314922 w 5235586"/>
                  <a:gd name="connsiteY2220" fmla="*/ 3145263 h 3977558"/>
                  <a:gd name="connsiteX2221" fmla="*/ 362724 w 5235586"/>
                  <a:gd name="connsiteY2221" fmla="*/ 3097461 h 3977558"/>
                  <a:gd name="connsiteX2222" fmla="*/ 208073 w 5235586"/>
                  <a:gd name="connsiteY2222" fmla="*/ 3097461 h 3977558"/>
                  <a:gd name="connsiteX2223" fmla="*/ 255875 w 5235586"/>
                  <a:gd name="connsiteY2223" fmla="*/ 3145263 h 3977558"/>
                  <a:gd name="connsiteX2224" fmla="*/ 258686 w 5235586"/>
                  <a:gd name="connsiteY2224" fmla="*/ 3148073 h 3977558"/>
                  <a:gd name="connsiteX2225" fmla="*/ 255875 w 5235586"/>
                  <a:gd name="connsiteY2225" fmla="*/ 3150887 h 3977558"/>
                  <a:gd name="connsiteX2226" fmla="*/ 210884 w 5235586"/>
                  <a:gd name="connsiteY2226" fmla="*/ 3195875 h 3977558"/>
                  <a:gd name="connsiteX2227" fmla="*/ 208073 w 5235586"/>
                  <a:gd name="connsiteY2227" fmla="*/ 3198686 h 3977558"/>
                  <a:gd name="connsiteX2228" fmla="*/ 205260 w 5235586"/>
                  <a:gd name="connsiteY2228" fmla="*/ 3195875 h 3977558"/>
                  <a:gd name="connsiteX2229" fmla="*/ 160271 w 5235586"/>
                  <a:gd name="connsiteY2229" fmla="*/ 3150887 h 3977558"/>
                  <a:gd name="connsiteX2230" fmla="*/ 157461 w 5235586"/>
                  <a:gd name="connsiteY2230" fmla="*/ 3148073 h 3977558"/>
                  <a:gd name="connsiteX2231" fmla="*/ 160271 w 5235586"/>
                  <a:gd name="connsiteY2231" fmla="*/ 3145263 h 3977558"/>
                  <a:gd name="connsiteX2232" fmla="*/ 208073 w 5235586"/>
                  <a:gd name="connsiteY2232" fmla="*/ 3097461 h 3977558"/>
                  <a:gd name="connsiteX2233" fmla="*/ 50612 w 5235586"/>
                  <a:gd name="connsiteY2233" fmla="*/ 3097461 h 3977558"/>
                  <a:gd name="connsiteX2234" fmla="*/ 98414 w 5235586"/>
                  <a:gd name="connsiteY2234" fmla="*/ 3145263 h 3977558"/>
                  <a:gd name="connsiteX2235" fmla="*/ 101225 w 5235586"/>
                  <a:gd name="connsiteY2235" fmla="*/ 3148073 h 3977558"/>
                  <a:gd name="connsiteX2236" fmla="*/ 98414 w 5235586"/>
                  <a:gd name="connsiteY2236" fmla="*/ 3150887 h 3977558"/>
                  <a:gd name="connsiteX2237" fmla="*/ 53426 w 5235586"/>
                  <a:gd name="connsiteY2237" fmla="*/ 3195875 h 3977558"/>
                  <a:gd name="connsiteX2238" fmla="*/ 50612 w 5235586"/>
                  <a:gd name="connsiteY2238" fmla="*/ 3198686 h 3977558"/>
                  <a:gd name="connsiteX2239" fmla="*/ 47802 w 5235586"/>
                  <a:gd name="connsiteY2239" fmla="*/ 3195875 h 3977558"/>
                  <a:gd name="connsiteX2240" fmla="*/ 2813 w 5235586"/>
                  <a:gd name="connsiteY2240" fmla="*/ 3150887 h 3977558"/>
                  <a:gd name="connsiteX2241" fmla="*/ 0 w 5235586"/>
                  <a:gd name="connsiteY2241" fmla="*/ 3148073 h 3977558"/>
                  <a:gd name="connsiteX2242" fmla="*/ 2813 w 5235586"/>
                  <a:gd name="connsiteY2242" fmla="*/ 3145263 h 3977558"/>
                  <a:gd name="connsiteX2243" fmla="*/ 50612 w 5235586"/>
                  <a:gd name="connsiteY2243" fmla="*/ 3097461 h 3977558"/>
                  <a:gd name="connsiteX2244" fmla="*/ 5184973 w 5235586"/>
                  <a:gd name="connsiteY2244" fmla="*/ 2942813 h 3977558"/>
                  <a:gd name="connsiteX2245" fmla="*/ 5232776 w 5235586"/>
                  <a:gd name="connsiteY2245" fmla="*/ 2990615 h 3977558"/>
                  <a:gd name="connsiteX2246" fmla="*/ 5235586 w 5235586"/>
                  <a:gd name="connsiteY2246" fmla="*/ 2993425 h 3977558"/>
                  <a:gd name="connsiteX2247" fmla="*/ 5232776 w 5235586"/>
                  <a:gd name="connsiteY2247" fmla="*/ 2996239 h 3977558"/>
                  <a:gd name="connsiteX2248" fmla="*/ 5187787 w 5235586"/>
                  <a:gd name="connsiteY2248" fmla="*/ 3041227 h 3977558"/>
                  <a:gd name="connsiteX2249" fmla="*/ 5184973 w 5235586"/>
                  <a:gd name="connsiteY2249" fmla="*/ 3044038 h 3977558"/>
                  <a:gd name="connsiteX2250" fmla="*/ 5182163 w 5235586"/>
                  <a:gd name="connsiteY2250" fmla="*/ 3041227 h 3977558"/>
                  <a:gd name="connsiteX2251" fmla="*/ 5137174 w 5235586"/>
                  <a:gd name="connsiteY2251" fmla="*/ 2996239 h 3977558"/>
                  <a:gd name="connsiteX2252" fmla="*/ 5134361 w 5235586"/>
                  <a:gd name="connsiteY2252" fmla="*/ 2993425 h 3977558"/>
                  <a:gd name="connsiteX2253" fmla="*/ 5137174 w 5235586"/>
                  <a:gd name="connsiteY2253" fmla="*/ 2990615 h 3977558"/>
                  <a:gd name="connsiteX2254" fmla="*/ 5184973 w 5235586"/>
                  <a:gd name="connsiteY2254" fmla="*/ 2942813 h 3977558"/>
                  <a:gd name="connsiteX2255" fmla="*/ 5030325 w 5235586"/>
                  <a:gd name="connsiteY2255" fmla="*/ 2942813 h 3977558"/>
                  <a:gd name="connsiteX2256" fmla="*/ 5078128 w 5235586"/>
                  <a:gd name="connsiteY2256" fmla="*/ 2990615 h 3977558"/>
                  <a:gd name="connsiteX2257" fmla="*/ 5080938 w 5235586"/>
                  <a:gd name="connsiteY2257" fmla="*/ 2993425 h 3977558"/>
                  <a:gd name="connsiteX2258" fmla="*/ 5078128 w 5235586"/>
                  <a:gd name="connsiteY2258" fmla="*/ 2996239 h 3977558"/>
                  <a:gd name="connsiteX2259" fmla="*/ 5033136 w 5235586"/>
                  <a:gd name="connsiteY2259" fmla="*/ 3041227 h 3977558"/>
                  <a:gd name="connsiteX2260" fmla="*/ 5030325 w 5235586"/>
                  <a:gd name="connsiteY2260" fmla="*/ 3044038 h 3977558"/>
                  <a:gd name="connsiteX2261" fmla="*/ 5027512 w 5235586"/>
                  <a:gd name="connsiteY2261" fmla="*/ 3041227 h 3977558"/>
                  <a:gd name="connsiteX2262" fmla="*/ 4982523 w 5235586"/>
                  <a:gd name="connsiteY2262" fmla="*/ 2996239 h 3977558"/>
                  <a:gd name="connsiteX2263" fmla="*/ 4979713 w 5235586"/>
                  <a:gd name="connsiteY2263" fmla="*/ 2993425 h 3977558"/>
                  <a:gd name="connsiteX2264" fmla="*/ 4982523 w 5235586"/>
                  <a:gd name="connsiteY2264" fmla="*/ 2990615 h 3977558"/>
                  <a:gd name="connsiteX2265" fmla="*/ 5030325 w 5235586"/>
                  <a:gd name="connsiteY2265" fmla="*/ 2942813 h 3977558"/>
                  <a:gd name="connsiteX2266" fmla="*/ 4872861 w 5235586"/>
                  <a:gd name="connsiteY2266" fmla="*/ 2942813 h 3977558"/>
                  <a:gd name="connsiteX2267" fmla="*/ 4920664 w 5235586"/>
                  <a:gd name="connsiteY2267" fmla="*/ 2990615 h 3977558"/>
                  <a:gd name="connsiteX2268" fmla="*/ 4923474 w 5235586"/>
                  <a:gd name="connsiteY2268" fmla="*/ 2993425 h 3977558"/>
                  <a:gd name="connsiteX2269" fmla="*/ 4920664 w 5235586"/>
                  <a:gd name="connsiteY2269" fmla="*/ 2996239 h 3977558"/>
                  <a:gd name="connsiteX2270" fmla="*/ 4875675 w 5235586"/>
                  <a:gd name="connsiteY2270" fmla="*/ 3041227 h 3977558"/>
                  <a:gd name="connsiteX2271" fmla="*/ 4872861 w 5235586"/>
                  <a:gd name="connsiteY2271" fmla="*/ 3044038 h 3977558"/>
                  <a:gd name="connsiteX2272" fmla="*/ 4870048 w 5235586"/>
                  <a:gd name="connsiteY2272" fmla="*/ 3041227 h 3977558"/>
                  <a:gd name="connsiteX2273" fmla="*/ 4825062 w 5235586"/>
                  <a:gd name="connsiteY2273" fmla="*/ 2996239 h 3977558"/>
                  <a:gd name="connsiteX2274" fmla="*/ 4822249 w 5235586"/>
                  <a:gd name="connsiteY2274" fmla="*/ 2993425 h 3977558"/>
                  <a:gd name="connsiteX2275" fmla="*/ 4825062 w 5235586"/>
                  <a:gd name="connsiteY2275" fmla="*/ 2990615 h 3977558"/>
                  <a:gd name="connsiteX2276" fmla="*/ 4872861 w 5235586"/>
                  <a:gd name="connsiteY2276" fmla="*/ 2942813 h 3977558"/>
                  <a:gd name="connsiteX2277" fmla="*/ 4718213 w 5235586"/>
                  <a:gd name="connsiteY2277" fmla="*/ 2942813 h 3977558"/>
                  <a:gd name="connsiteX2278" fmla="*/ 4766016 w 5235586"/>
                  <a:gd name="connsiteY2278" fmla="*/ 2990615 h 3977558"/>
                  <a:gd name="connsiteX2279" fmla="*/ 4768826 w 5235586"/>
                  <a:gd name="connsiteY2279" fmla="*/ 2993425 h 3977558"/>
                  <a:gd name="connsiteX2280" fmla="*/ 4766016 w 5235586"/>
                  <a:gd name="connsiteY2280" fmla="*/ 2996239 h 3977558"/>
                  <a:gd name="connsiteX2281" fmla="*/ 4721027 w 5235586"/>
                  <a:gd name="connsiteY2281" fmla="*/ 3041227 h 3977558"/>
                  <a:gd name="connsiteX2282" fmla="*/ 4718213 w 5235586"/>
                  <a:gd name="connsiteY2282" fmla="*/ 3044038 h 3977558"/>
                  <a:gd name="connsiteX2283" fmla="*/ 4715400 w 5235586"/>
                  <a:gd name="connsiteY2283" fmla="*/ 3041227 h 3977558"/>
                  <a:gd name="connsiteX2284" fmla="*/ 4670414 w 5235586"/>
                  <a:gd name="connsiteY2284" fmla="*/ 2996239 h 3977558"/>
                  <a:gd name="connsiteX2285" fmla="*/ 4667601 w 5235586"/>
                  <a:gd name="connsiteY2285" fmla="*/ 2993425 h 3977558"/>
                  <a:gd name="connsiteX2286" fmla="*/ 4670414 w 5235586"/>
                  <a:gd name="connsiteY2286" fmla="*/ 2990615 h 3977558"/>
                  <a:gd name="connsiteX2287" fmla="*/ 4718213 w 5235586"/>
                  <a:gd name="connsiteY2287" fmla="*/ 2942813 h 3977558"/>
                  <a:gd name="connsiteX2288" fmla="*/ 4563563 w 5235586"/>
                  <a:gd name="connsiteY2288" fmla="*/ 2942813 h 3977558"/>
                  <a:gd name="connsiteX2289" fmla="*/ 4611365 w 5235586"/>
                  <a:gd name="connsiteY2289" fmla="*/ 2990615 h 3977558"/>
                  <a:gd name="connsiteX2290" fmla="*/ 4614175 w 5235586"/>
                  <a:gd name="connsiteY2290" fmla="*/ 2993425 h 3977558"/>
                  <a:gd name="connsiteX2291" fmla="*/ 4611365 w 5235586"/>
                  <a:gd name="connsiteY2291" fmla="*/ 2996239 h 3977558"/>
                  <a:gd name="connsiteX2292" fmla="*/ 4566376 w 5235586"/>
                  <a:gd name="connsiteY2292" fmla="*/ 3041227 h 3977558"/>
                  <a:gd name="connsiteX2293" fmla="*/ 4563563 w 5235586"/>
                  <a:gd name="connsiteY2293" fmla="*/ 3044038 h 3977558"/>
                  <a:gd name="connsiteX2294" fmla="*/ 4560749 w 5235586"/>
                  <a:gd name="connsiteY2294" fmla="*/ 3041227 h 3977558"/>
                  <a:gd name="connsiteX2295" fmla="*/ 4515763 w 5235586"/>
                  <a:gd name="connsiteY2295" fmla="*/ 2996239 h 3977558"/>
                  <a:gd name="connsiteX2296" fmla="*/ 4512950 w 5235586"/>
                  <a:gd name="connsiteY2296" fmla="*/ 2993425 h 3977558"/>
                  <a:gd name="connsiteX2297" fmla="*/ 4515763 w 5235586"/>
                  <a:gd name="connsiteY2297" fmla="*/ 2990615 h 3977558"/>
                  <a:gd name="connsiteX2298" fmla="*/ 4563563 w 5235586"/>
                  <a:gd name="connsiteY2298" fmla="*/ 2942813 h 3977558"/>
                  <a:gd name="connsiteX2299" fmla="*/ 4406104 w 5235586"/>
                  <a:gd name="connsiteY2299" fmla="*/ 2942813 h 3977558"/>
                  <a:gd name="connsiteX2300" fmla="*/ 4453907 w 5235586"/>
                  <a:gd name="connsiteY2300" fmla="*/ 2990615 h 3977558"/>
                  <a:gd name="connsiteX2301" fmla="*/ 4456717 w 5235586"/>
                  <a:gd name="connsiteY2301" fmla="*/ 2993425 h 3977558"/>
                  <a:gd name="connsiteX2302" fmla="*/ 4453907 w 5235586"/>
                  <a:gd name="connsiteY2302" fmla="*/ 2996239 h 3977558"/>
                  <a:gd name="connsiteX2303" fmla="*/ 4408915 w 5235586"/>
                  <a:gd name="connsiteY2303" fmla="*/ 3041227 h 3977558"/>
                  <a:gd name="connsiteX2304" fmla="*/ 4406104 w 5235586"/>
                  <a:gd name="connsiteY2304" fmla="*/ 3044038 h 3977558"/>
                  <a:gd name="connsiteX2305" fmla="*/ 4403291 w 5235586"/>
                  <a:gd name="connsiteY2305" fmla="*/ 3041227 h 3977558"/>
                  <a:gd name="connsiteX2306" fmla="*/ 4358302 w 5235586"/>
                  <a:gd name="connsiteY2306" fmla="*/ 2996239 h 3977558"/>
                  <a:gd name="connsiteX2307" fmla="*/ 4355492 w 5235586"/>
                  <a:gd name="connsiteY2307" fmla="*/ 2993425 h 3977558"/>
                  <a:gd name="connsiteX2308" fmla="*/ 4358302 w 5235586"/>
                  <a:gd name="connsiteY2308" fmla="*/ 2990615 h 3977558"/>
                  <a:gd name="connsiteX2309" fmla="*/ 4406104 w 5235586"/>
                  <a:gd name="connsiteY2309" fmla="*/ 2942813 h 3977558"/>
                  <a:gd name="connsiteX2310" fmla="*/ 4251453 w 5235586"/>
                  <a:gd name="connsiteY2310" fmla="*/ 2942813 h 3977558"/>
                  <a:gd name="connsiteX2311" fmla="*/ 4299256 w 5235586"/>
                  <a:gd name="connsiteY2311" fmla="*/ 2990615 h 3977558"/>
                  <a:gd name="connsiteX2312" fmla="*/ 4302066 w 5235586"/>
                  <a:gd name="connsiteY2312" fmla="*/ 2993425 h 3977558"/>
                  <a:gd name="connsiteX2313" fmla="*/ 4299256 w 5235586"/>
                  <a:gd name="connsiteY2313" fmla="*/ 2996239 h 3977558"/>
                  <a:gd name="connsiteX2314" fmla="*/ 4254264 w 5235586"/>
                  <a:gd name="connsiteY2314" fmla="*/ 3041227 h 3977558"/>
                  <a:gd name="connsiteX2315" fmla="*/ 4251453 w 5235586"/>
                  <a:gd name="connsiteY2315" fmla="*/ 3044038 h 3977558"/>
                  <a:gd name="connsiteX2316" fmla="*/ 4248640 w 5235586"/>
                  <a:gd name="connsiteY2316" fmla="*/ 3041227 h 3977558"/>
                  <a:gd name="connsiteX2317" fmla="*/ 4203651 w 5235586"/>
                  <a:gd name="connsiteY2317" fmla="*/ 2996239 h 3977558"/>
                  <a:gd name="connsiteX2318" fmla="*/ 4200841 w 5235586"/>
                  <a:gd name="connsiteY2318" fmla="*/ 2993425 h 3977558"/>
                  <a:gd name="connsiteX2319" fmla="*/ 4203651 w 5235586"/>
                  <a:gd name="connsiteY2319" fmla="*/ 2990615 h 3977558"/>
                  <a:gd name="connsiteX2320" fmla="*/ 4251453 w 5235586"/>
                  <a:gd name="connsiteY2320" fmla="*/ 2942813 h 3977558"/>
                  <a:gd name="connsiteX2321" fmla="*/ 4096805 w 5235586"/>
                  <a:gd name="connsiteY2321" fmla="*/ 2942813 h 3977558"/>
                  <a:gd name="connsiteX2322" fmla="*/ 4144608 w 5235586"/>
                  <a:gd name="connsiteY2322" fmla="*/ 2990615 h 3977558"/>
                  <a:gd name="connsiteX2323" fmla="*/ 4147418 w 5235586"/>
                  <a:gd name="connsiteY2323" fmla="*/ 2993425 h 3977558"/>
                  <a:gd name="connsiteX2324" fmla="*/ 4144608 w 5235586"/>
                  <a:gd name="connsiteY2324" fmla="*/ 2996239 h 3977558"/>
                  <a:gd name="connsiteX2325" fmla="*/ 4099616 w 5235586"/>
                  <a:gd name="connsiteY2325" fmla="*/ 3041227 h 3977558"/>
                  <a:gd name="connsiteX2326" fmla="*/ 4096805 w 5235586"/>
                  <a:gd name="connsiteY2326" fmla="*/ 3044038 h 3977558"/>
                  <a:gd name="connsiteX2327" fmla="*/ 4093992 w 5235586"/>
                  <a:gd name="connsiteY2327" fmla="*/ 3041227 h 3977558"/>
                  <a:gd name="connsiteX2328" fmla="*/ 4049003 w 5235586"/>
                  <a:gd name="connsiteY2328" fmla="*/ 2996239 h 3977558"/>
                  <a:gd name="connsiteX2329" fmla="*/ 4046193 w 5235586"/>
                  <a:gd name="connsiteY2329" fmla="*/ 2993425 h 3977558"/>
                  <a:gd name="connsiteX2330" fmla="*/ 4049003 w 5235586"/>
                  <a:gd name="connsiteY2330" fmla="*/ 2990615 h 3977558"/>
                  <a:gd name="connsiteX2331" fmla="*/ 4096805 w 5235586"/>
                  <a:gd name="connsiteY2331" fmla="*/ 2942813 h 3977558"/>
                  <a:gd name="connsiteX2332" fmla="*/ 3939345 w 5235586"/>
                  <a:gd name="connsiteY2332" fmla="*/ 2942813 h 3977558"/>
                  <a:gd name="connsiteX2333" fmla="*/ 3987147 w 5235586"/>
                  <a:gd name="connsiteY2333" fmla="*/ 2990615 h 3977558"/>
                  <a:gd name="connsiteX2334" fmla="*/ 3989957 w 5235586"/>
                  <a:gd name="connsiteY2334" fmla="*/ 2993425 h 3977558"/>
                  <a:gd name="connsiteX2335" fmla="*/ 3987147 w 5235586"/>
                  <a:gd name="connsiteY2335" fmla="*/ 2996239 h 3977558"/>
                  <a:gd name="connsiteX2336" fmla="*/ 3942155 w 5235586"/>
                  <a:gd name="connsiteY2336" fmla="*/ 3041227 h 3977558"/>
                  <a:gd name="connsiteX2337" fmla="*/ 3939345 w 5235586"/>
                  <a:gd name="connsiteY2337" fmla="*/ 3044038 h 3977558"/>
                  <a:gd name="connsiteX2338" fmla="*/ 3936531 w 5235586"/>
                  <a:gd name="connsiteY2338" fmla="*/ 3041227 h 3977558"/>
                  <a:gd name="connsiteX2339" fmla="*/ 3891545 w 5235586"/>
                  <a:gd name="connsiteY2339" fmla="*/ 2996239 h 3977558"/>
                  <a:gd name="connsiteX2340" fmla="*/ 3888732 w 5235586"/>
                  <a:gd name="connsiteY2340" fmla="*/ 2993425 h 3977558"/>
                  <a:gd name="connsiteX2341" fmla="*/ 3891545 w 5235586"/>
                  <a:gd name="connsiteY2341" fmla="*/ 2990615 h 3977558"/>
                  <a:gd name="connsiteX2342" fmla="*/ 3939345 w 5235586"/>
                  <a:gd name="connsiteY2342" fmla="*/ 2942813 h 3977558"/>
                  <a:gd name="connsiteX2343" fmla="*/ 3784693 w 5235586"/>
                  <a:gd name="connsiteY2343" fmla="*/ 2942813 h 3977558"/>
                  <a:gd name="connsiteX2344" fmla="*/ 3832496 w 5235586"/>
                  <a:gd name="connsiteY2344" fmla="*/ 2990615 h 3977558"/>
                  <a:gd name="connsiteX2345" fmla="*/ 3835306 w 5235586"/>
                  <a:gd name="connsiteY2345" fmla="*/ 2993425 h 3977558"/>
                  <a:gd name="connsiteX2346" fmla="*/ 3832496 w 5235586"/>
                  <a:gd name="connsiteY2346" fmla="*/ 2996239 h 3977558"/>
                  <a:gd name="connsiteX2347" fmla="*/ 3787504 w 5235586"/>
                  <a:gd name="connsiteY2347" fmla="*/ 3041227 h 3977558"/>
                  <a:gd name="connsiteX2348" fmla="*/ 3784693 w 5235586"/>
                  <a:gd name="connsiteY2348" fmla="*/ 3044038 h 3977558"/>
                  <a:gd name="connsiteX2349" fmla="*/ 3781880 w 5235586"/>
                  <a:gd name="connsiteY2349" fmla="*/ 3041227 h 3977558"/>
                  <a:gd name="connsiteX2350" fmla="*/ 3736894 w 5235586"/>
                  <a:gd name="connsiteY2350" fmla="*/ 2996239 h 3977558"/>
                  <a:gd name="connsiteX2351" fmla="*/ 3734081 w 5235586"/>
                  <a:gd name="connsiteY2351" fmla="*/ 2993425 h 3977558"/>
                  <a:gd name="connsiteX2352" fmla="*/ 3736894 w 5235586"/>
                  <a:gd name="connsiteY2352" fmla="*/ 2990615 h 3977558"/>
                  <a:gd name="connsiteX2353" fmla="*/ 3784693 w 5235586"/>
                  <a:gd name="connsiteY2353" fmla="*/ 2942813 h 3977558"/>
                  <a:gd name="connsiteX2354" fmla="*/ 3630045 w 5235586"/>
                  <a:gd name="connsiteY2354" fmla="*/ 2942813 h 3977558"/>
                  <a:gd name="connsiteX2355" fmla="*/ 3677848 w 5235586"/>
                  <a:gd name="connsiteY2355" fmla="*/ 2990615 h 3977558"/>
                  <a:gd name="connsiteX2356" fmla="*/ 3680658 w 5235586"/>
                  <a:gd name="connsiteY2356" fmla="*/ 2993425 h 3977558"/>
                  <a:gd name="connsiteX2357" fmla="*/ 3677848 w 5235586"/>
                  <a:gd name="connsiteY2357" fmla="*/ 2996239 h 3977558"/>
                  <a:gd name="connsiteX2358" fmla="*/ 3632856 w 5235586"/>
                  <a:gd name="connsiteY2358" fmla="*/ 3041227 h 3977558"/>
                  <a:gd name="connsiteX2359" fmla="*/ 3630045 w 5235586"/>
                  <a:gd name="connsiteY2359" fmla="*/ 3044038 h 3977558"/>
                  <a:gd name="connsiteX2360" fmla="*/ 3627232 w 5235586"/>
                  <a:gd name="connsiteY2360" fmla="*/ 3041227 h 3977558"/>
                  <a:gd name="connsiteX2361" fmla="*/ 3582246 w 5235586"/>
                  <a:gd name="connsiteY2361" fmla="*/ 2996239 h 3977558"/>
                  <a:gd name="connsiteX2362" fmla="*/ 3579433 w 5235586"/>
                  <a:gd name="connsiteY2362" fmla="*/ 2993425 h 3977558"/>
                  <a:gd name="connsiteX2363" fmla="*/ 3582246 w 5235586"/>
                  <a:gd name="connsiteY2363" fmla="*/ 2990615 h 3977558"/>
                  <a:gd name="connsiteX2364" fmla="*/ 3630045 w 5235586"/>
                  <a:gd name="connsiteY2364" fmla="*/ 2942813 h 3977558"/>
                  <a:gd name="connsiteX2365" fmla="*/ 3472581 w 5235586"/>
                  <a:gd name="connsiteY2365" fmla="*/ 2942813 h 3977558"/>
                  <a:gd name="connsiteX2366" fmla="*/ 3520384 w 5235586"/>
                  <a:gd name="connsiteY2366" fmla="*/ 2990615 h 3977558"/>
                  <a:gd name="connsiteX2367" fmla="*/ 3523194 w 5235586"/>
                  <a:gd name="connsiteY2367" fmla="*/ 2993425 h 3977558"/>
                  <a:gd name="connsiteX2368" fmla="*/ 3520384 w 5235586"/>
                  <a:gd name="connsiteY2368" fmla="*/ 2996239 h 3977558"/>
                  <a:gd name="connsiteX2369" fmla="*/ 3475395 w 5235586"/>
                  <a:gd name="connsiteY2369" fmla="*/ 3041227 h 3977558"/>
                  <a:gd name="connsiteX2370" fmla="*/ 3472581 w 5235586"/>
                  <a:gd name="connsiteY2370" fmla="*/ 3044038 h 3977558"/>
                  <a:gd name="connsiteX2371" fmla="*/ 3469771 w 5235586"/>
                  <a:gd name="connsiteY2371" fmla="*/ 3041227 h 3977558"/>
                  <a:gd name="connsiteX2372" fmla="*/ 3424782 w 5235586"/>
                  <a:gd name="connsiteY2372" fmla="*/ 2996239 h 3977558"/>
                  <a:gd name="connsiteX2373" fmla="*/ 3421969 w 5235586"/>
                  <a:gd name="connsiteY2373" fmla="*/ 2993425 h 3977558"/>
                  <a:gd name="connsiteX2374" fmla="*/ 3424782 w 5235586"/>
                  <a:gd name="connsiteY2374" fmla="*/ 2990615 h 3977558"/>
                  <a:gd name="connsiteX2375" fmla="*/ 3472581 w 5235586"/>
                  <a:gd name="connsiteY2375" fmla="*/ 2942813 h 3977558"/>
                  <a:gd name="connsiteX2376" fmla="*/ 3317933 w 5235586"/>
                  <a:gd name="connsiteY2376" fmla="*/ 2942813 h 3977558"/>
                  <a:gd name="connsiteX2377" fmla="*/ 3365736 w 5235586"/>
                  <a:gd name="connsiteY2377" fmla="*/ 2990615 h 3977558"/>
                  <a:gd name="connsiteX2378" fmla="*/ 3368546 w 5235586"/>
                  <a:gd name="connsiteY2378" fmla="*/ 2993425 h 3977558"/>
                  <a:gd name="connsiteX2379" fmla="*/ 3365736 w 5235586"/>
                  <a:gd name="connsiteY2379" fmla="*/ 2996239 h 3977558"/>
                  <a:gd name="connsiteX2380" fmla="*/ 3320747 w 5235586"/>
                  <a:gd name="connsiteY2380" fmla="*/ 3041227 h 3977558"/>
                  <a:gd name="connsiteX2381" fmla="*/ 3317933 w 5235586"/>
                  <a:gd name="connsiteY2381" fmla="*/ 3044038 h 3977558"/>
                  <a:gd name="connsiteX2382" fmla="*/ 3315123 w 5235586"/>
                  <a:gd name="connsiteY2382" fmla="*/ 3041227 h 3977558"/>
                  <a:gd name="connsiteX2383" fmla="*/ 3270134 w 5235586"/>
                  <a:gd name="connsiteY2383" fmla="*/ 2996239 h 3977558"/>
                  <a:gd name="connsiteX2384" fmla="*/ 3267321 w 5235586"/>
                  <a:gd name="connsiteY2384" fmla="*/ 2993425 h 3977558"/>
                  <a:gd name="connsiteX2385" fmla="*/ 3270134 w 5235586"/>
                  <a:gd name="connsiteY2385" fmla="*/ 2990615 h 3977558"/>
                  <a:gd name="connsiteX2386" fmla="*/ 3317933 w 5235586"/>
                  <a:gd name="connsiteY2386" fmla="*/ 2942813 h 3977558"/>
                  <a:gd name="connsiteX2387" fmla="*/ 3163283 w 5235586"/>
                  <a:gd name="connsiteY2387" fmla="*/ 2942813 h 3977558"/>
                  <a:gd name="connsiteX2388" fmla="*/ 3211085 w 5235586"/>
                  <a:gd name="connsiteY2388" fmla="*/ 2990615 h 3977558"/>
                  <a:gd name="connsiteX2389" fmla="*/ 3213895 w 5235586"/>
                  <a:gd name="connsiteY2389" fmla="*/ 2993425 h 3977558"/>
                  <a:gd name="connsiteX2390" fmla="*/ 3211085 w 5235586"/>
                  <a:gd name="connsiteY2390" fmla="*/ 2996239 h 3977558"/>
                  <a:gd name="connsiteX2391" fmla="*/ 3166096 w 5235586"/>
                  <a:gd name="connsiteY2391" fmla="*/ 3041227 h 3977558"/>
                  <a:gd name="connsiteX2392" fmla="*/ 3163283 w 5235586"/>
                  <a:gd name="connsiteY2392" fmla="*/ 3044038 h 3977558"/>
                  <a:gd name="connsiteX2393" fmla="*/ 3160472 w 5235586"/>
                  <a:gd name="connsiteY2393" fmla="*/ 3041227 h 3977558"/>
                  <a:gd name="connsiteX2394" fmla="*/ 3115483 w 5235586"/>
                  <a:gd name="connsiteY2394" fmla="*/ 2996239 h 3977558"/>
                  <a:gd name="connsiteX2395" fmla="*/ 3112670 w 5235586"/>
                  <a:gd name="connsiteY2395" fmla="*/ 2993425 h 3977558"/>
                  <a:gd name="connsiteX2396" fmla="*/ 3115483 w 5235586"/>
                  <a:gd name="connsiteY2396" fmla="*/ 2990615 h 3977558"/>
                  <a:gd name="connsiteX2397" fmla="*/ 3163283 w 5235586"/>
                  <a:gd name="connsiteY2397" fmla="*/ 2942813 h 3977558"/>
                  <a:gd name="connsiteX2398" fmla="*/ 3005823 w 5235586"/>
                  <a:gd name="connsiteY2398" fmla="*/ 2942813 h 3977558"/>
                  <a:gd name="connsiteX2399" fmla="*/ 3053626 w 5235586"/>
                  <a:gd name="connsiteY2399" fmla="*/ 2990615 h 3977558"/>
                  <a:gd name="connsiteX2400" fmla="*/ 3056436 w 5235586"/>
                  <a:gd name="connsiteY2400" fmla="*/ 2993425 h 3977558"/>
                  <a:gd name="connsiteX2401" fmla="*/ 3053626 w 5235586"/>
                  <a:gd name="connsiteY2401" fmla="*/ 2996239 h 3977558"/>
                  <a:gd name="connsiteX2402" fmla="*/ 3008634 w 5235586"/>
                  <a:gd name="connsiteY2402" fmla="*/ 3041227 h 3977558"/>
                  <a:gd name="connsiteX2403" fmla="*/ 3005823 w 5235586"/>
                  <a:gd name="connsiteY2403" fmla="*/ 3044038 h 3977558"/>
                  <a:gd name="connsiteX2404" fmla="*/ 3003010 w 5235586"/>
                  <a:gd name="connsiteY2404" fmla="*/ 3041227 h 3977558"/>
                  <a:gd name="connsiteX2405" fmla="*/ 2958021 w 5235586"/>
                  <a:gd name="connsiteY2405" fmla="*/ 2996239 h 3977558"/>
                  <a:gd name="connsiteX2406" fmla="*/ 2955211 w 5235586"/>
                  <a:gd name="connsiteY2406" fmla="*/ 2993425 h 3977558"/>
                  <a:gd name="connsiteX2407" fmla="*/ 2958021 w 5235586"/>
                  <a:gd name="connsiteY2407" fmla="*/ 2990615 h 3977558"/>
                  <a:gd name="connsiteX2408" fmla="*/ 3005823 w 5235586"/>
                  <a:gd name="connsiteY2408" fmla="*/ 2942813 h 3977558"/>
                  <a:gd name="connsiteX2409" fmla="*/ 2851172 w 5235586"/>
                  <a:gd name="connsiteY2409" fmla="*/ 2942813 h 3977558"/>
                  <a:gd name="connsiteX2410" fmla="*/ 2898975 w 5235586"/>
                  <a:gd name="connsiteY2410" fmla="*/ 2990615 h 3977558"/>
                  <a:gd name="connsiteX2411" fmla="*/ 2901785 w 5235586"/>
                  <a:gd name="connsiteY2411" fmla="*/ 2993425 h 3977558"/>
                  <a:gd name="connsiteX2412" fmla="*/ 2898975 w 5235586"/>
                  <a:gd name="connsiteY2412" fmla="*/ 2996239 h 3977558"/>
                  <a:gd name="connsiteX2413" fmla="*/ 2853983 w 5235586"/>
                  <a:gd name="connsiteY2413" fmla="*/ 3041227 h 3977558"/>
                  <a:gd name="connsiteX2414" fmla="*/ 2851172 w 5235586"/>
                  <a:gd name="connsiteY2414" fmla="*/ 3044038 h 3977558"/>
                  <a:gd name="connsiteX2415" fmla="*/ 2848359 w 5235586"/>
                  <a:gd name="connsiteY2415" fmla="*/ 3041227 h 3977558"/>
                  <a:gd name="connsiteX2416" fmla="*/ 2803370 w 5235586"/>
                  <a:gd name="connsiteY2416" fmla="*/ 2996239 h 3977558"/>
                  <a:gd name="connsiteX2417" fmla="*/ 2800560 w 5235586"/>
                  <a:gd name="connsiteY2417" fmla="*/ 2993425 h 3977558"/>
                  <a:gd name="connsiteX2418" fmla="*/ 2803370 w 5235586"/>
                  <a:gd name="connsiteY2418" fmla="*/ 2990615 h 3977558"/>
                  <a:gd name="connsiteX2419" fmla="*/ 2851172 w 5235586"/>
                  <a:gd name="connsiteY2419" fmla="*/ 2942813 h 3977558"/>
                  <a:gd name="connsiteX2420" fmla="*/ 2696525 w 5235586"/>
                  <a:gd name="connsiteY2420" fmla="*/ 2942813 h 3977558"/>
                  <a:gd name="connsiteX2421" fmla="*/ 2744328 w 5235586"/>
                  <a:gd name="connsiteY2421" fmla="*/ 2990615 h 3977558"/>
                  <a:gd name="connsiteX2422" fmla="*/ 2747138 w 5235586"/>
                  <a:gd name="connsiteY2422" fmla="*/ 2993425 h 3977558"/>
                  <a:gd name="connsiteX2423" fmla="*/ 2744328 w 5235586"/>
                  <a:gd name="connsiteY2423" fmla="*/ 2996239 h 3977558"/>
                  <a:gd name="connsiteX2424" fmla="*/ 2699336 w 5235586"/>
                  <a:gd name="connsiteY2424" fmla="*/ 3041227 h 3977558"/>
                  <a:gd name="connsiteX2425" fmla="*/ 2696525 w 5235586"/>
                  <a:gd name="connsiteY2425" fmla="*/ 3044038 h 3977558"/>
                  <a:gd name="connsiteX2426" fmla="*/ 2693712 w 5235586"/>
                  <a:gd name="connsiteY2426" fmla="*/ 3041227 h 3977558"/>
                  <a:gd name="connsiteX2427" fmla="*/ 2648723 w 5235586"/>
                  <a:gd name="connsiteY2427" fmla="*/ 2996239 h 3977558"/>
                  <a:gd name="connsiteX2428" fmla="*/ 2645913 w 5235586"/>
                  <a:gd name="connsiteY2428" fmla="*/ 2993425 h 3977558"/>
                  <a:gd name="connsiteX2429" fmla="*/ 2648723 w 5235586"/>
                  <a:gd name="connsiteY2429" fmla="*/ 2990615 h 3977558"/>
                  <a:gd name="connsiteX2430" fmla="*/ 2696525 w 5235586"/>
                  <a:gd name="connsiteY2430" fmla="*/ 2942813 h 3977558"/>
                  <a:gd name="connsiteX2431" fmla="*/ 2539061 w 5235586"/>
                  <a:gd name="connsiteY2431" fmla="*/ 2942813 h 3977558"/>
                  <a:gd name="connsiteX2432" fmla="*/ 2586863 w 5235586"/>
                  <a:gd name="connsiteY2432" fmla="*/ 2990615 h 3977558"/>
                  <a:gd name="connsiteX2433" fmla="*/ 2589673 w 5235586"/>
                  <a:gd name="connsiteY2433" fmla="*/ 2993425 h 3977558"/>
                  <a:gd name="connsiteX2434" fmla="*/ 2586863 w 5235586"/>
                  <a:gd name="connsiteY2434" fmla="*/ 2996239 h 3977558"/>
                  <a:gd name="connsiteX2435" fmla="*/ 2541874 w 5235586"/>
                  <a:gd name="connsiteY2435" fmla="*/ 3041227 h 3977558"/>
                  <a:gd name="connsiteX2436" fmla="*/ 2539061 w 5235586"/>
                  <a:gd name="connsiteY2436" fmla="*/ 3044038 h 3977558"/>
                  <a:gd name="connsiteX2437" fmla="*/ 2536247 w 5235586"/>
                  <a:gd name="connsiteY2437" fmla="*/ 3041227 h 3977558"/>
                  <a:gd name="connsiteX2438" fmla="*/ 2491261 w 5235586"/>
                  <a:gd name="connsiteY2438" fmla="*/ 2996239 h 3977558"/>
                  <a:gd name="connsiteX2439" fmla="*/ 2488448 w 5235586"/>
                  <a:gd name="connsiteY2439" fmla="*/ 2993425 h 3977558"/>
                  <a:gd name="connsiteX2440" fmla="*/ 2491261 w 5235586"/>
                  <a:gd name="connsiteY2440" fmla="*/ 2990615 h 3977558"/>
                  <a:gd name="connsiteX2441" fmla="*/ 2539061 w 5235586"/>
                  <a:gd name="connsiteY2441" fmla="*/ 2942813 h 3977558"/>
                  <a:gd name="connsiteX2442" fmla="*/ 2384413 w 5235586"/>
                  <a:gd name="connsiteY2442" fmla="*/ 2942813 h 3977558"/>
                  <a:gd name="connsiteX2443" fmla="*/ 2432215 w 5235586"/>
                  <a:gd name="connsiteY2443" fmla="*/ 2990615 h 3977558"/>
                  <a:gd name="connsiteX2444" fmla="*/ 2435025 w 5235586"/>
                  <a:gd name="connsiteY2444" fmla="*/ 2993425 h 3977558"/>
                  <a:gd name="connsiteX2445" fmla="*/ 2432215 w 5235586"/>
                  <a:gd name="connsiteY2445" fmla="*/ 2996239 h 3977558"/>
                  <a:gd name="connsiteX2446" fmla="*/ 2387226 w 5235586"/>
                  <a:gd name="connsiteY2446" fmla="*/ 3041227 h 3977558"/>
                  <a:gd name="connsiteX2447" fmla="*/ 2384413 w 5235586"/>
                  <a:gd name="connsiteY2447" fmla="*/ 3044038 h 3977558"/>
                  <a:gd name="connsiteX2448" fmla="*/ 2381599 w 5235586"/>
                  <a:gd name="connsiteY2448" fmla="*/ 3041227 h 3977558"/>
                  <a:gd name="connsiteX2449" fmla="*/ 2336613 w 5235586"/>
                  <a:gd name="connsiteY2449" fmla="*/ 2996239 h 3977558"/>
                  <a:gd name="connsiteX2450" fmla="*/ 2333800 w 5235586"/>
                  <a:gd name="connsiteY2450" fmla="*/ 2993425 h 3977558"/>
                  <a:gd name="connsiteX2451" fmla="*/ 2336613 w 5235586"/>
                  <a:gd name="connsiteY2451" fmla="*/ 2990615 h 3977558"/>
                  <a:gd name="connsiteX2452" fmla="*/ 2384413 w 5235586"/>
                  <a:gd name="connsiteY2452" fmla="*/ 2942813 h 3977558"/>
                  <a:gd name="connsiteX2453" fmla="*/ 2229761 w 5235586"/>
                  <a:gd name="connsiteY2453" fmla="*/ 2942813 h 3977558"/>
                  <a:gd name="connsiteX2454" fmla="*/ 2277564 w 5235586"/>
                  <a:gd name="connsiteY2454" fmla="*/ 2990615 h 3977558"/>
                  <a:gd name="connsiteX2455" fmla="*/ 2280374 w 5235586"/>
                  <a:gd name="connsiteY2455" fmla="*/ 2993425 h 3977558"/>
                  <a:gd name="connsiteX2456" fmla="*/ 2277564 w 5235586"/>
                  <a:gd name="connsiteY2456" fmla="*/ 2996239 h 3977558"/>
                  <a:gd name="connsiteX2457" fmla="*/ 2232575 w 5235586"/>
                  <a:gd name="connsiteY2457" fmla="*/ 3041227 h 3977558"/>
                  <a:gd name="connsiteX2458" fmla="*/ 2229761 w 5235586"/>
                  <a:gd name="connsiteY2458" fmla="*/ 3044038 h 3977558"/>
                  <a:gd name="connsiteX2459" fmla="*/ 2226948 w 5235586"/>
                  <a:gd name="connsiteY2459" fmla="*/ 3041227 h 3977558"/>
                  <a:gd name="connsiteX2460" fmla="*/ 2181962 w 5235586"/>
                  <a:gd name="connsiteY2460" fmla="*/ 2996239 h 3977558"/>
                  <a:gd name="connsiteX2461" fmla="*/ 2179149 w 5235586"/>
                  <a:gd name="connsiteY2461" fmla="*/ 2993425 h 3977558"/>
                  <a:gd name="connsiteX2462" fmla="*/ 2181962 w 5235586"/>
                  <a:gd name="connsiteY2462" fmla="*/ 2990615 h 3977558"/>
                  <a:gd name="connsiteX2463" fmla="*/ 2229761 w 5235586"/>
                  <a:gd name="connsiteY2463" fmla="*/ 2942813 h 3977558"/>
                  <a:gd name="connsiteX2464" fmla="*/ 2075115 w 5235586"/>
                  <a:gd name="connsiteY2464" fmla="*/ 2942813 h 3977558"/>
                  <a:gd name="connsiteX2465" fmla="*/ 2122917 w 5235586"/>
                  <a:gd name="connsiteY2465" fmla="*/ 2990615 h 3977558"/>
                  <a:gd name="connsiteX2466" fmla="*/ 2125727 w 5235586"/>
                  <a:gd name="connsiteY2466" fmla="*/ 2993425 h 3977558"/>
                  <a:gd name="connsiteX2467" fmla="*/ 2122917 w 5235586"/>
                  <a:gd name="connsiteY2467" fmla="*/ 2996239 h 3977558"/>
                  <a:gd name="connsiteX2468" fmla="*/ 2077928 w 5235586"/>
                  <a:gd name="connsiteY2468" fmla="*/ 3041227 h 3977558"/>
                  <a:gd name="connsiteX2469" fmla="*/ 2075115 w 5235586"/>
                  <a:gd name="connsiteY2469" fmla="*/ 3044038 h 3977558"/>
                  <a:gd name="connsiteX2470" fmla="*/ 2072301 w 5235586"/>
                  <a:gd name="connsiteY2470" fmla="*/ 3041227 h 3977558"/>
                  <a:gd name="connsiteX2471" fmla="*/ 2027315 w 5235586"/>
                  <a:gd name="connsiteY2471" fmla="*/ 2996239 h 3977558"/>
                  <a:gd name="connsiteX2472" fmla="*/ 2024502 w 5235586"/>
                  <a:gd name="connsiteY2472" fmla="*/ 2993425 h 3977558"/>
                  <a:gd name="connsiteX2473" fmla="*/ 2027315 w 5235586"/>
                  <a:gd name="connsiteY2473" fmla="*/ 2990615 h 3977558"/>
                  <a:gd name="connsiteX2474" fmla="*/ 2075115 w 5235586"/>
                  <a:gd name="connsiteY2474" fmla="*/ 2942813 h 3977558"/>
                  <a:gd name="connsiteX2475" fmla="*/ 1917652 w 5235586"/>
                  <a:gd name="connsiteY2475" fmla="*/ 2942813 h 3977558"/>
                  <a:gd name="connsiteX2476" fmla="*/ 1965455 w 5235586"/>
                  <a:gd name="connsiteY2476" fmla="*/ 2990615 h 3977558"/>
                  <a:gd name="connsiteX2477" fmla="*/ 1968265 w 5235586"/>
                  <a:gd name="connsiteY2477" fmla="*/ 2993425 h 3977558"/>
                  <a:gd name="connsiteX2478" fmla="*/ 1965455 w 5235586"/>
                  <a:gd name="connsiteY2478" fmla="*/ 2996239 h 3977558"/>
                  <a:gd name="connsiteX2479" fmla="*/ 1920463 w 5235586"/>
                  <a:gd name="connsiteY2479" fmla="*/ 3041227 h 3977558"/>
                  <a:gd name="connsiteX2480" fmla="*/ 1917652 w 5235586"/>
                  <a:gd name="connsiteY2480" fmla="*/ 3044038 h 3977558"/>
                  <a:gd name="connsiteX2481" fmla="*/ 1914839 w 5235586"/>
                  <a:gd name="connsiteY2481" fmla="*/ 3041227 h 3977558"/>
                  <a:gd name="connsiteX2482" fmla="*/ 1869850 w 5235586"/>
                  <a:gd name="connsiteY2482" fmla="*/ 2996239 h 3977558"/>
                  <a:gd name="connsiteX2483" fmla="*/ 1867040 w 5235586"/>
                  <a:gd name="connsiteY2483" fmla="*/ 2993425 h 3977558"/>
                  <a:gd name="connsiteX2484" fmla="*/ 1869850 w 5235586"/>
                  <a:gd name="connsiteY2484" fmla="*/ 2990615 h 3977558"/>
                  <a:gd name="connsiteX2485" fmla="*/ 1917652 w 5235586"/>
                  <a:gd name="connsiteY2485" fmla="*/ 2942813 h 3977558"/>
                  <a:gd name="connsiteX2486" fmla="*/ 1763004 w 5235586"/>
                  <a:gd name="connsiteY2486" fmla="*/ 2942813 h 3977558"/>
                  <a:gd name="connsiteX2487" fmla="*/ 1810807 w 5235586"/>
                  <a:gd name="connsiteY2487" fmla="*/ 2990615 h 3977558"/>
                  <a:gd name="connsiteX2488" fmla="*/ 1813617 w 5235586"/>
                  <a:gd name="connsiteY2488" fmla="*/ 2993425 h 3977558"/>
                  <a:gd name="connsiteX2489" fmla="*/ 1810807 w 5235586"/>
                  <a:gd name="connsiteY2489" fmla="*/ 2996239 h 3977558"/>
                  <a:gd name="connsiteX2490" fmla="*/ 1765815 w 5235586"/>
                  <a:gd name="connsiteY2490" fmla="*/ 3041227 h 3977558"/>
                  <a:gd name="connsiteX2491" fmla="*/ 1763004 w 5235586"/>
                  <a:gd name="connsiteY2491" fmla="*/ 3044038 h 3977558"/>
                  <a:gd name="connsiteX2492" fmla="*/ 1760191 w 5235586"/>
                  <a:gd name="connsiteY2492" fmla="*/ 3041227 h 3977558"/>
                  <a:gd name="connsiteX2493" fmla="*/ 1715202 w 5235586"/>
                  <a:gd name="connsiteY2493" fmla="*/ 2996239 h 3977558"/>
                  <a:gd name="connsiteX2494" fmla="*/ 1712392 w 5235586"/>
                  <a:gd name="connsiteY2494" fmla="*/ 2993425 h 3977558"/>
                  <a:gd name="connsiteX2495" fmla="*/ 1715202 w 5235586"/>
                  <a:gd name="connsiteY2495" fmla="*/ 2990615 h 3977558"/>
                  <a:gd name="connsiteX2496" fmla="*/ 1763004 w 5235586"/>
                  <a:gd name="connsiteY2496" fmla="*/ 2942813 h 3977558"/>
                  <a:gd name="connsiteX2497" fmla="*/ 1608353 w 5235586"/>
                  <a:gd name="connsiteY2497" fmla="*/ 2942813 h 3977558"/>
                  <a:gd name="connsiteX2498" fmla="*/ 1656156 w 5235586"/>
                  <a:gd name="connsiteY2498" fmla="*/ 2990615 h 3977558"/>
                  <a:gd name="connsiteX2499" fmla="*/ 1658966 w 5235586"/>
                  <a:gd name="connsiteY2499" fmla="*/ 2993425 h 3977558"/>
                  <a:gd name="connsiteX2500" fmla="*/ 1656156 w 5235586"/>
                  <a:gd name="connsiteY2500" fmla="*/ 2996239 h 3977558"/>
                  <a:gd name="connsiteX2501" fmla="*/ 1611164 w 5235586"/>
                  <a:gd name="connsiteY2501" fmla="*/ 3041227 h 3977558"/>
                  <a:gd name="connsiteX2502" fmla="*/ 1608353 w 5235586"/>
                  <a:gd name="connsiteY2502" fmla="*/ 3044038 h 3977558"/>
                  <a:gd name="connsiteX2503" fmla="*/ 1605540 w 5235586"/>
                  <a:gd name="connsiteY2503" fmla="*/ 3041227 h 3977558"/>
                  <a:gd name="connsiteX2504" fmla="*/ 1560551 w 5235586"/>
                  <a:gd name="connsiteY2504" fmla="*/ 2996239 h 3977558"/>
                  <a:gd name="connsiteX2505" fmla="*/ 1557741 w 5235586"/>
                  <a:gd name="connsiteY2505" fmla="*/ 2993425 h 3977558"/>
                  <a:gd name="connsiteX2506" fmla="*/ 1560551 w 5235586"/>
                  <a:gd name="connsiteY2506" fmla="*/ 2990615 h 3977558"/>
                  <a:gd name="connsiteX2507" fmla="*/ 1608353 w 5235586"/>
                  <a:gd name="connsiteY2507" fmla="*/ 2942813 h 3977558"/>
                  <a:gd name="connsiteX2508" fmla="*/ 1450892 w 5235586"/>
                  <a:gd name="connsiteY2508" fmla="*/ 2942813 h 3977558"/>
                  <a:gd name="connsiteX2509" fmla="*/ 1498695 w 5235586"/>
                  <a:gd name="connsiteY2509" fmla="*/ 2990615 h 3977558"/>
                  <a:gd name="connsiteX2510" fmla="*/ 1501505 w 5235586"/>
                  <a:gd name="connsiteY2510" fmla="*/ 2993425 h 3977558"/>
                  <a:gd name="connsiteX2511" fmla="*/ 1498695 w 5235586"/>
                  <a:gd name="connsiteY2511" fmla="*/ 2996239 h 3977558"/>
                  <a:gd name="connsiteX2512" fmla="*/ 1453706 w 5235586"/>
                  <a:gd name="connsiteY2512" fmla="*/ 3041227 h 3977558"/>
                  <a:gd name="connsiteX2513" fmla="*/ 1450892 w 5235586"/>
                  <a:gd name="connsiteY2513" fmla="*/ 3044038 h 3977558"/>
                  <a:gd name="connsiteX2514" fmla="*/ 1448079 w 5235586"/>
                  <a:gd name="connsiteY2514" fmla="*/ 3041227 h 3977558"/>
                  <a:gd name="connsiteX2515" fmla="*/ 1403090 w 5235586"/>
                  <a:gd name="connsiteY2515" fmla="*/ 2996239 h 3977558"/>
                  <a:gd name="connsiteX2516" fmla="*/ 1400280 w 5235586"/>
                  <a:gd name="connsiteY2516" fmla="*/ 2993425 h 3977558"/>
                  <a:gd name="connsiteX2517" fmla="*/ 1403090 w 5235586"/>
                  <a:gd name="connsiteY2517" fmla="*/ 2990615 h 3977558"/>
                  <a:gd name="connsiteX2518" fmla="*/ 1450892 w 5235586"/>
                  <a:gd name="connsiteY2518" fmla="*/ 2942813 h 3977558"/>
                  <a:gd name="connsiteX2519" fmla="*/ 1296244 w 5235586"/>
                  <a:gd name="connsiteY2519" fmla="*/ 2942813 h 3977558"/>
                  <a:gd name="connsiteX2520" fmla="*/ 1344046 w 5235586"/>
                  <a:gd name="connsiteY2520" fmla="*/ 2990615 h 3977558"/>
                  <a:gd name="connsiteX2521" fmla="*/ 1346857 w 5235586"/>
                  <a:gd name="connsiteY2521" fmla="*/ 2993425 h 3977558"/>
                  <a:gd name="connsiteX2522" fmla="*/ 1344046 w 5235586"/>
                  <a:gd name="connsiteY2522" fmla="*/ 2996239 h 3977558"/>
                  <a:gd name="connsiteX2523" fmla="*/ 1299058 w 5235586"/>
                  <a:gd name="connsiteY2523" fmla="*/ 3041227 h 3977558"/>
                  <a:gd name="connsiteX2524" fmla="*/ 1296244 w 5235586"/>
                  <a:gd name="connsiteY2524" fmla="*/ 3044038 h 3977558"/>
                  <a:gd name="connsiteX2525" fmla="*/ 1293431 w 5235586"/>
                  <a:gd name="connsiteY2525" fmla="*/ 3041227 h 3977558"/>
                  <a:gd name="connsiteX2526" fmla="*/ 1248442 w 5235586"/>
                  <a:gd name="connsiteY2526" fmla="*/ 2996239 h 3977558"/>
                  <a:gd name="connsiteX2527" fmla="*/ 1245632 w 5235586"/>
                  <a:gd name="connsiteY2527" fmla="*/ 2993425 h 3977558"/>
                  <a:gd name="connsiteX2528" fmla="*/ 1248442 w 5235586"/>
                  <a:gd name="connsiteY2528" fmla="*/ 2990615 h 3977558"/>
                  <a:gd name="connsiteX2529" fmla="*/ 1296244 w 5235586"/>
                  <a:gd name="connsiteY2529" fmla="*/ 2942813 h 3977558"/>
                  <a:gd name="connsiteX2530" fmla="*/ 1141593 w 5235586"/>
                  <a:gd name="connsiteY2530" fmla="*/ 2942813 h 3977558"/>
                  <a:gd name="connsiteX2531" fmla="*/ 1189395 w 5235586"/>
                  <a:gd name="connsiteY2531" fmla="*/ 2990615 h 3977558"/>
                  <a:gd name="connsiteX2532" fmla="*/ 1192206 w 5235586"/>
                  <a:gd name="connsiteY2532" fmla="*/ 2993425 h 3977558"/>
                  <a:gd name="connsiteX2533" fmla="*/ 1189395 w 5235586"/>
                  <a:gd name="connsiteY2533" fmla="*/ 2996239 h 3977558"/>
                  <a:gd name="connsiteX2534" fmla="*/ 1144407 w 5235586"/>
                  <a:gd name="connsiteY2534" fmla="*/ 3041227 h 3977558"/>
                  <a:gd name="connsiteX2535" fmla="*/ 1141593 w 5235586"/>
                  <a:gd name="connsiteY2535" fmla="*/ 3044038 h 3977558"/>
                  <a:gd name="connsiteX2536" fmla="*/ 1138780 w 5235586"/>
                  <a:gd name="connsiteY2536" fmla="*/ 3041227 h 3977558"/>
                  <a:gd name="connsiteX2537" fmla="*/ 1093791 w 5235586"/>
                  <a:gd name="connsiteY2537" fmla="*/ 2996239 h 3977558"/>
                  <a:gd name="connsiteX2538" fmla="*/ 1090981 w 5235586"/>
                  <a:gd name="connsiteY2538" fmla="*/ 2993425 h 3977558"/>
                  <a:gd name="connsiteX2539" fmla="*/ 1093791 w 5235586"/>
                  <a:gd name="connsiteY2539" fmla="*/ 2990615 h 3977558"/>
                  <a:gd name="connsiteX2540" fmla="*/ 1141593 w 5235586"/>
                  <a:gd name="connsiteY2540" fmla="*/ 2942813 h 3977558"/>
                  <a:gd name="connsiteX2541" fmla="*/ 984132 w 5235586"/>
                  <a:gd name="connsiteY2541" fmla="*/ 2942813 h 3977558"/>
                  <a:gd name="connsiteX2542" fmla="*/ 1031934 w 5235586"/>
                  <a:gd name="connsiteY2542" fmla="*/ 2990615 h 3977558"/>
                  <a:gd name="connsiteX2543" fmla="*/ 1034745 w 5235586"/>
                  <a:gd name="connsiteY2543" fmla="*/ 2993425 h 3977558"/>
                  <a:gd name="connsiteX2544" fmla="*/ 1031934 w 5235586"/>
                  <a:gd name="connsiteY2544" fmla="*/ 2996239 h 3977558"/>
                  <a:gd name="connsiteX2545" fmla="*/ 986946 w 5235586"/>
                  <a:gd name="connsiteY2545" fmla="*/ 3041227 h 3977558"/>
                  <a:gd name="connsiteX2546" fmla="*/ 984132 w 5235586"/>
                  <a:gd name="connsiteY2546" fmla="*/ 3044038 h 3977558"/>
                  <a:gd name="connsiteX2547" fmla="*/ 981319 w 5235586"/>
                  <a:gd name="connsiteY2547" fmla="*/ 3041227 h 3977558"/>
                  <a:gd name="connsiteX2548" fmla="*/ 936330 w 5235586"/>
                  <a:gd name="connsiteY2548" fmla="*/ 2996239 h 3977558"/>
                  <a:gd name="connsiteX2549" fmla="*/ 933520 w 5235586"/>
                  <a:gd name="connsiteY2549" fmla="*/ 2993425 h 3977558"/>
                  <a:gd name="connsiteX2550" fmla="*/ 936330 w 5235586"/>
                  <a:gd name="connsiteY2550" fmla="*/ 2990615 h 3977558"/>
                  <a:gd name="connsiteX2551" fmla="*/ 984132 w 5235586"/>
                  <a:gd name="connsiteY2551" fmla="*/ 2942813 h 3977558"/>
                  <a:gd name="connsiteX2552" fmla="*/ 829484 w 5235586"/>
                  <a:gd name="connsiteY2552" fmla="*/ 2942813 h 3977558"/>
                  <a:gd name="connsiteX2553" fmla="*/ 877286 w 5235586"/>
                  <a:gd name="connsiteY2553" fmla="*/ 2990615 h 3977558"/>
                  <a:gd name="connsiteX2554" fmla="*/ 880097 w 5235586"/>
                  <a:gd name="connsiteY2554" fmla="*/ 2993425 h 3977558"/>
                  <a:gd name="connsiteX2555" fmla="*/ 877286 w 5235586"/>
                  <a:gd name="connsiteY2555" fmla="*/ 2996239 h 3977558"/>
                  <a:gd name="connsiteX2556" fmla="*/ 832298 w 5235586"/>
                  <a:gd name="connsiteY2556" fmla="*/ 3041227 h 3977558"/>
                  <a:gd name="connsiteX2557" fmla="*/ 829484 w 5235586"/>
                  <a:gd name="connsiteY2557" fmla="*/ 3044038 h 3977558"/>
                  <a:gd name="connsiteX2558" fmla="*/ 826671 w 5235586"/>
                  <a:gd name="connsiteY2558" fmla="*/ 3041227 h 3977558"/>
                  <a:gd name="connsiteX2559" fmla="*/ 781682 w 5235586"/>
                  <a:gd name="connsiteY2559" fmla="*/ 2996239 h 3977558"/>
                  <a:gd name="connsiteX2560" fmla="*/ 778872 w 5235586"/>
                  <a:gd name="connsiteY2560" fmla="*/ 2993425 h 3977558"/>
                  <a:gd name="connsiteX2561" fmla="*/ 781682 w 5235586"/>
                  <a:gd name="connsiteY2561" fmla="*/ 2990615 h 3977558"/>
                  <a:gd name="connsiteX2562" fmla="*/ 829484 w 5235586"/>
                  <a:gd name="connsiteY2562" fmla="*/ 2942813 h 3977558"/>
                  <a:gd name="connsiteX2563" fmla="*/ 674833 w 5235586"/>
                  <a:gd name="connsiteY2563" fmla="*/ 2942813 h 3977558"/>
                  <a:gd name="connsiteX2564" fmla="*/ 722635 w 5235586"/>
                  <a:gd name="connsiteY2564" fmla="*/ 2990615 h 3977558"/>
                  <a:gd name="connsiteX2565" fmla="*/ 725446 w 5235586"/>
                  <a:gd name="connsiteY2565" fmla="*/ 2993425 h 3977558"/>
                  <a:gd name="connsiteX2566" fmla="*/ 722635 w 5235586"/>
                  <a:gd name="connsiteY2566" fmla="*/ 2996239 h 3977558"/>
                  <a:gd name="connsiteX2567" fmla="*/ 677647 w 5235586"/>
                  <a:gd name="connsiteY2567" fmla="*/ 3041227 h 3977558"/>
                  <a:gd name="connsiteX2568" fmla="*/ 674833 w 5235586"/>
                  <a:gd name="connsiteY2568" fmla="*/ 3044038 h 3977558"/>
                  <a:gd name="connsiteX2569" fmla="*/ 672020 w 5235586"/>
                  <a:gd name="connsiteY2569" fmla="*/ 3041227 h 3977558"/>
                  <a:gd name="connsiteX2570" fmla="*/ 627031 w 5235586"/>
                  <a:gd name="connsiteY2570" fmla="*/ 2996239 h 3977558"/>
                  <a:gd name="connsiteX2571" fmla="*/ 624221 w 5235586"/>
                  <a:gd name="connsiteY2571" fmla="*/ 2993425 h 3977558"/>
                  <a:gd name="connsiteX2572" fmla="*/ 627031 w 5235586"/>
                  <a:gd name="connsiteY2572" fmla="*/ 2990615 h 3977558"/>
                  <a:gd name="connsiteX2573" fmla="*/ 674833 w 5235586"/>
                  <a:gd name="connsiteY2573" fmla="*/ 2942813 h 3977558"/>
                  <a:gd name="connsiteX2574" fmla="*/ 517372 w 5235586"/>
                  <a:gd name="connsiteY2574" fmla="*/ 2942813 h 3977558"/>
                  <a:gd name="connsiteX2575" fmla="*/ 565174 w 5235586"/>
                  <a:gd name="connsiteY2575" fmla="*/ 2990615 h 3977558"/>
                  <a:gd name="connsiteX2576" fmla="*/ 567985 w 5235586"/>
                  <a:gd name="connsiteY2576" fmla="*/ 2993425 h 3977558"/>
                  <a:gd name="connsiteX2577" fmla="*/ 565174 w 5235586"/>
                  <a:gd name="connsiteY2577" fmla="*/ 2996239 h 3977558"/>
                  <a:gd name="connsiteX2578" fmla="*/ 520183 w 5235586"/>
                  <a:gd name="connsiteY2578" fmla="*/ 3041227 h 3977558"/>
                  <a:gd name="connsiteX2579" fmla="*/ 517372 w 5235586"/>
                  <a:gd name="connsiteY2579" fmla="*/ 3044038 h 3977558"/>
                  <a:gd name="connsiteX2580" fmla="*/ 514559 w 5235586"/>
                  <a:gd name="connsiteY2580" fmla="*/ 3041227 h 3977558"/>
                  <a:gd name="connsiteX2581" fmla="*/ 469570 w 5235586"/>
                  <a:gd name="connsiteY2581" fmla="*/ 2996239 h 3977558"/>
                  <a:gd name="connsiteX2582" fmla="*/ 466760 w 5235586"/>
                  <a:gd name="connsiteY2582" fmla="*/ 2993425 h 3977558"/>
                  <a:gd name="connsiteX2583" fmla="*/ 469570 w 5235586"/>
                  <a:gd name="connsiteY2583" fmla="*/ 2990615 h 3977558"/>
                  <a:gd name="connsiteX2584" fmla="*/ 517372 w 5235586"/>
                  <a:gd name="connsiteY2584" fmla="*/ 2942813 h 3977558"/>
                  <a:gd name="connsiteX2585" fmla="*/ 362724 w 5235586"/>
                  <a:gd name="connsiteY2585" fmla="*/ 2942813 h 3977558"/>
                  <a:gd name="connsiteX2586" fmla="*/ 410526 w 5235586"/>
                  <a:gd name="connsiteY2586" fmla="*/ 2990615 h 3977558"/>
                  <a:gd name="connsiteX2587" fmla="*/ 413337 w 5235586"/>
                  <a:gd name="connsiteY2587" fmla="*/ 2993425 h 3977558"/>
                  <a:gd name="connsiteX2588" fmla="*/ 410526 w 5235586"/>
                  <a:gd name="connsiteY2588" fmla="*/ 2996239 h 3977558"/>
                  <a:gd name="connsiteX2589" fmla="*/ 365535 w 5235586"/>
                  <a:gd name="connsiteY2589" fmla="*/ 3041227 h 3977558"/>
                  <a:gd name="connsiteX2590" fmla="*/ 362724 w 5235586"/>
                  <a:gd name="connsiteY2590" fmla="*/ 3044038 h 3977558"/>
                  <a:gd name="connsiteX2591" fmla="*/ 359911 w 5235586"/>
                  <a:gd name="connsiteY2591" fmla="*/ 3041227 h 3977558"/>
                  <a:gd name="connsiteX2592" fmla="*/ 314922 w 5235586"/>
                  <a:gd name="connsiteY2592" fmla="*/ 2996239 h 3977558"/>
                  <a:gd name="connsiteX2593" fmla="*/ 312112 w 5235586"/>
                  <a:gd name="connsiteY2593" fmla="*/ 2993425 h 3977558"/>
                  <a:gd name="connsiteX2594" fmla="*/ 314922 w 5235586"/>
                  <a:gd name="connsiteY2594" fmla="*/ 2990615 h 3977558"/>
                  <a:gd name="connsiteX2595" fmla="*/ 362724 w 5235586"/>
                  <a:gd name="connsiteY2595" fmla="*/ 2942813 h 3977558"/>
                  <a:gd name="connsiteX2596" fmla="*/ 208073 w 5235586"/>
                  <a:gd name="connsiteY2596" fmla="*/ 2942813 h 3977558"/>
                  <a:gd name="connsiteX2597" fmla="*/ 255875 w 5235586"/>
                  <a:gd name="connsiteY2597" fmla="*/ 2990615 h 3977558"/>
                  <a:gd name="connsiteX2598" fmla="*/ 258686 w 5235586"/>
                  <a:gd name="connsiteY2598" fmla="*/ 2993425 h 3977558"/>
                  <a:gd name="connsiteX2599" fmla="*/ 255875 w 5235586"/>
                  <a:gd name="connsiteY2599" fmla="*/ 2996239 h 3977558"/>
                  <a:gd name="connsiteX2600" fmla="*/ 210884 w 5235586"/>
                  <a:gd name="connsiteY2600" fmla="*/ 3041227 h 3977558"/>
                  <a:gd name="connsiteX2601" fmla="*/ 208073 w 5235586"/>
                  <a:gd name="connsiteY2601" fmla="*/ 3044038 h 3977558"/>
                  <a:gd name="connsiteX2602" fmla="*/ 205260 w 5235586"/>
                  <a:gd name="connsiteY2602" fmla="*/ 3041227 h 3977558"/>
                  <a:gd name="connsiteX2603" fmla="*/ 160271 w 5235586"/>
                  <a:gd name="connsiteY2603" fmla="*/ 2996239 h 3977558"/>
                  <a:gd name="connsiteX2604" fmla="*/ 157461 w 5235586"/>
                  <a:gd name="connsiteY2604" fmla="*/ 2993425 h 3977558"/>
                  <a:gd name="connsiteX2605" fmla="*/ 160271 w 5235586"/>
                  <a:gd name="connsiteY2605" fmla="*/ 2990615 h 3977558"/>
                  <a:gd name="connsiteX2606" fmla="*/ 208073 w 5235586"/>
                  <a:gd name="connsiteY2606" fmla="*/ 2942813 h 3977558"/>
                  <a:gd name="connsiteX2607" fmla="*/ 50612 w 5235586"/>
                  <a:gd name="connsiteY2607" fmla="*/ 2942813 h 3977558"/>
                  <a:gd name="connsiteX2608" fmla="*/ 98414 w 5235586"/>
                  <a:gd name="connsiteY2608" fmla="*/ 2990615 h 3977558"/>
                  <a:gd name="connsiteX2609" fmla="*/ 101225 w 5235586"/>
                  <a:gd name="connsiteY2609" fmla="*/ 2993425 h 3977558"/>
                  <a:gd name="connsiteX2610" fmla="*/ 98414 w 5235586"/>
                  <a:gd name="connsiteY2610" fmla="*/ 2996239 h 3977558"/>
                  <a:gd name="connsiteX2611" fmla="*/ 53426 w 5235586"/>
                  <a:gd name="connsiteY2611" fmla="*/ 3041227 h 3977558"/>
                  <a:gd name="connsiteX2612" fmla="*/ 50612 w 5235586"/>
                  <a:gd name="connsiteY2612" fmla="*/ 3044038 h 3977558"/>
                  <a:gd name="connsiteX2613" fmla="*/ 47802 w 5235586"/>
                  <a:gd name="connsiteY2613" fmla="*/ 3041227 h 3977558"/>
                  <a:gd name="connsiteX2614" fmla="*/ 2813 w 5235586"/>
                  <a:gd name="connsiteY2614" fmla="*/ 2996239 h 3977558"/>
                  <a:gd name="connsiteX2615" fmla="*/ 0 w 5235586"/>
                  <a:gd name="connsiteY2615" fmla="*/ 2993425 h 3977558"/>
                  <a:gd name="connsiteX2616" fmla="*/ 2813 w 5235586"/>
                  <a:gd name="connsiteY2616" fmla="*/ 2990615 h 3977558"/>
                  <a:gd name="connsiteX2617" fmla="*/ 50612 w 5235586"/>
                  <a:gd name="connsiteY2617" fmla="*/ 2942813 h 3977558"/>
                  <a:gd name="connsiteX2618" fmla="*/ 5184973 w 5235586"/>
                  <a:gd name="connsiteY2618" fmla="*/ 2785352 h 3977558"/>
                  <a:gd name="connsiteX2619" fmla="*/ 5232776 w 5235586"/>
                  <a:gd name="connsiteY2619" fmla="*/ 2833151 h 3977558"/>
                  <a:gd name="connsiteX2620" fmla="*/ 5235586 w 5235586"/>
                  <a:gd name="connsiteY2620" fmla="*/ 2835964 h 3977558"/>
                  <a:gd name="connsiteX2621" fmla="*/ 5232776 w 5235586"/>
                  <a:gd name="connsiteY2621" fmla="*/ 2838775 h 3977558"/>
                  <a:gd name="connsiteX2622" fmla="*/ 5187787 w 5235586"/>
                  <a:gd name="connsiteY2622" fmla="*/ 2883766 h 3977558"/>
                  <a:gd name="connsiteX2623" fmla="*/ 5184973 w 5235586"/>
                  <a:gd name="connsiteY2623" fmla="*/ 2886577 h 3977558"/>
                  <a:gd name="connsiteX2624" fmla="*/ 5182163 w 5235586"/>
                  <a:gd name="connsiteY2624" fmla="*/ 2883766 h 3977558"/>
                  <a:gd name="connsiteX2625" fmla="*/ 5137174 w 5235586"/>
                  <a:gd name="connsiteY2625" fmla="*/ 2838775 h 3977558"/>
                  <a:gd name="connsiteX2626" fmla="*/ 5134361 w 5235586"/>
                  <a:gd name="connsiteY2626" fmla="*/ 2835964 h 3977558"/>
                  <a:gd name="connsiteX2627" fmla="*/ 5137174 w 5235586"/>
                  <a:gd name="connsiteY2627" fmla="*/ 2833151 h 3977558"/>
                  <a:gd name="connsiteX2628" fmla="*/ 5184973 w 5235586"/>
                  <a:gd name="connsiteY2628" fmla="*/ 2785352 h 3977558"/>
                  <a:gd name="connsiteX2629" fmla="*/ 5030325 w 5235586"/>
                  <a:gd name="connsiteY2629" fmla="*/ 2785352 h 3977558"/>
                  <a:gd name="connsiteX2630" fmla="*/ 5078128 w 5235586"/>
                  <a:gd name="connsiteY2630" fmla="*/ 2833151 h 3977558"/>
                  <a:gd name="connsiteX2631" fmla="*/ 5080938 w 5235586"/>
                  <a:gd name="connsiteY2631" fmla="*/ 2835964 h 3977558"/>
                  <a:gd name="connsiteX2632" fmla="*/ 5078128 w 5235586"/>
                  <a:gd name="connsiteY2632" fmla="*/ 2838775 h 3977558"/>
                  <a:gd name="connsiteX2633" fmla="*/ 5033136 w 5235586"/>
                  <a:gd name="connsiteY2633" fmla="*/ 2883766 h 3977558"/>
                  <a:gd name="connsiteX2634" fmla="*/ 5030325 w 5235586"/>
                  <a:gd name="connsiteY2634" fmla="*/ 2886577 h 3977558"/>
                  <a:gd name="connsiteX2635" fmla="*/ 5027512 w 5235586"/>
                  <a:gd name="connsiteY2635" fmla="*/ 2883766 h 3977558"/>
                  <a:gd name="connsiteX2636" fmla="*/ 4982523 w 5235586"/>
                  <a:gd name="connsiteY2636" fmla="*/ 2838775 h 3977558"/>
                  <a:gd name="connsiteX2637" fmla="*/ 4979713 w 5235586"/>
                  <a:gd name="connsiteY2637" fmla="*/ 2835964 h 3977558"/>
                  <a:gd name="connsiteX2638" fmla="*/ 4982523 w 5235586"/>
                  <a:gd name="connsiteY2638" fmla="*/ 2833151 h 3977558"/>
                  <a:gd name="connsiteX2639" fmla="*/ 5030325 w 5235586"/>
                  <a:gd name="connsiteY2639" fmla="*/ 2785352 h 3977558"/>
                  <a:gd name="connsiteX2640" fmla="*/ 4872861 w 5235586"/>
                  <a:gd name="connsiteY2640" fmla="*/ 2785352 h 3977558"/>
                  <a:gd name="connsiteX2641" fmla="*/ 4920664 w 5235586"/>
                  <a:gd name="connsiteY2641" fmla="*/ 2833151 h 3977558"/>
                  <a:gd name="connsiteX2642" fmla="*/ 4923474 w 5235586"/>
                  <a:gd name="connsiteY2642" fmla="*/ 2835964 h 3977558"/>
                  <a:gd name="connsiteX2643" fmla="*/ 4920664 w 5235586"/>
                  <a:gd name="connsiteY2643" fmla="*/ 2838775 h 3977558"/>
                  <a:gd name="connsiteX2644" fmla="*/ 4875675 w 5235586"/>
                  <a:gd name="connsiteY2644" fmla="*/ 2883766 h 3977558"/>
                  <a:gd name="connsiteX2645" fmla="*/ 4872861 w 5235586"/>
                  <a:gd name="connsiteY2645" fmla="*/ 2886577 h 3977558"/>
                  <a:gd name="connsiteX2646" fmla="*/ 4870048 w 5235586"/>
                  <a:gd name="connsiteY2646" fmla="*/ 2883766 h 3977558"/>
                  <a:gd name="connsiteX2647" fmla="*/ 4825062 w 5235586"/>
                  <a:gd name="connsiteY2647" fmla="*/ 2838775 h 3977558"/>
                  <a:gd name="connsiteX2648" fmla="*/ 4822249 w 5235586"/>
                  <a:gd name="connsiteY2648" fmla="*/ 2835964 h 3977558"/>
                  <a:gd name="connsiteX2649" fmla="*/ 4825062 w 5235586"/>
                  <a:gd name="connsiteY2649" fmla="*/ 2833151 h 3977558"/>
                  <a:gd name="connsiteX2650" fmla="*/ 4872861 w 5235586"/>
                  <a:gd name="connsiteY2650" fmla="*/ 2785352 h 3977558"/>
                  <a:gd name="connsiteX2651" fmla="*/ 4718213 w 5235586"/>
                  <a:gd name="connsiteY2651" fmla="*/ 2785352 h 3977558"/>
                  <a:gd name="connsiteX2652" fmla="*/ 4766016 w 5235586"/>
                  <a:gd name="connsiteY2652" fmla="*/ 2833151 h 3977558"/>
                  <a:gd name="connsiteX2653" fmla="*/ 4768826 w 5235586"/>
                  <a:gd name="connsiteY2653" fmla="*/ 2835964 h 3977558"/>
                  <a:gd name="connsiteX2654" fmla="*/ 4766016 w 5235586"/>
                  <a:gd name="connsiteY2654" fmla="*/ 2838775 h 3977558"/>
                  <a:gd name="connsiteX2655" fmla="*/ 4721027 w 5235586"/>
                  <a:gd name="connsiteY2655" fmla="*/ 2883766 h 3977558"/>
                  <a:gd name="connsiteX2656" fmla="*/ 4718213 w 5235586"/>
                  <a:gd name="connsiteY2656" fmla="*/ 2886577 h 3977558"/>
                  <a:gd name="connsiteX2657" fmla="*/ 4715400 w 5235586"/>
                  <a:gd name="connsiteY2657" fmla="*/ 2883766 h 3977558"/>
                  <a:gd name="connsiteX2658" fmla="*/ 4670414 w 5235586"/>
                  <a:gd name="connsiteY2658" fmla="*/ 2838775 h 3977558"/>
                  <a:gd name="connsiteX2659" fmla="*/ 4667601 w 5235586"/>
                  <a:gd name="connsiteY2659" fmla="*/ 2835964 h 3977558"/>
                  <a:gd name="connsiteX2660" fmla="*/ 4670414 w 5235586"/>
                  <a:gd name="connsiteY2660" fmla="*/ 2833151 h 3977558"/>
                  <a:gd name="connsiteX2661" fmla="*/ 4718213 w 5235586"/>
                  <a:gd name="connsiteY2661" fmla="*/ 2785352 h 3977558"/>
                  <a:gd name="connsiteX2662" fmla="*/ 4563563 w 5235586"/>
                  <a:gd name="connsiteY2662" fmla="*/ 2785352 h 3977558"/>
                  <a:gd name="connsiteX2663" fmla="*/ 4611365 w 5235586"/>
                  <a:gd name="connsiteY2663" fmla="*/ 2833151 h 3977558"/>
                  <a:gd name="connsiteX2664" fmla="*/ 4614175 w 5235586"/>
                  <a:gd name="connsiteY2664" fmla="*/ 2835964 h 3977558"/>
                  <a:gd name="connsiteX2665" fmla="*/ 4611365 w 5235586"/>
                  <a:gd name="connsiteY2665" fmla="*/ 2838775 h 3977558"/>
                  <a:gd name="connsiteX2666" fmla="*/ 4566376 w 5235586"/>
                  <a:gd name="connsiteY2666" fmla="*/ 2883766 h 3977558"/>
                  <a:gd name="connsiteX2667" fmla="*/ 4563563 w 5235586"/>
                  <a:gd name="connsiteY2667" fmla="*/ 2886577 h 3977558"/>
                  <a:gd name="connsiteX2668" fmla="*/ 4560749 w 5235586"/>
                  <a:gd name="connsiteY2668" fmla="*/ 2883766 h 3977558"/>
                  <a:gd name="connsiteX2669" fmla="*/ 4515763 w 5235586"/>
                  <a:gd name="connsiteY2669" fmla="*/ 2838775 h 3977558"/>
                  <a:gd name="connsiteX2670" fmla="*/ 4512950 w 5235586"/>
                  <a:gd name="connsiteY2670" fmla="*/ 2835964 h 3977558"/>
                  <a:gd name="connsiteX2671" fmla="*/ 4515763 w 5235586"/>
                  <a:gd name="connsiteY2671" fmla="*/ 2833151 h 3977558"/>
                  <a:gd name="connsiteX2672" fmla="*/ 4563563 w 5235586"/>
                  <a:gd name="connsiteY2672" fmla="*/ 2785352 h 3977558"/>
                  <a:gd name="connsiteX2673" fmla="*/ 4406104 w 5235586"/>
                  <a:gd name="connsiteY2673" fmla="*/ 2785352 h 3977558"/>
                  <a:gd name="connsiteX2674" fmla="*/ 4453907 w 5235586"/>
                  <a:gd name="connsiteY2674" fmla="*/ 2833151 h 3977558"/>
                  <a:gd name="connsiteX2675" fmla="*/ 4456717 w 5235586"/>
                  <a:gd name="connsiteY2675" fmla="*/ 2835964 h 3977558"/>
                  <a:gd name="connsiteX2676" fmla="*/ 4453907 w 5235586"/>
                  <a:gd name="connsiteY2676" fmla="*/ 2838775 h 3977558"/>
                  <a:gd name="connsiteX2677" fmla="*/ 4408915 w 5235586"/>
                  <a:gd name="connsiteY2677" fmla="*/ 2883766 h 3977558"/>
                  <a:gd name="connsiteX2678" fmla="*/ 4406104 w 5235586"/>
                  <a:gd name="connsiteY2678" fmla="*/ 2886577 h 3977558"/>
                  <a:gd name="connsiteX2679" fmla="*/ 4403291 w 5235586"/>
                  <a:gd name="connsiteY2679" fmla="*/ 2883766 h 3977558"/>
                  <a:gd name="connsiteX2680" fmla="*/ 4358302 w 5235586"/>
                  <a:gd name="connsiteY2680" fmla="*/ 2838775 h 3977558"/>
                  <a:gd name="connsiteX2681" fmla="*/ 4355492 w 5235586"/>
                  <a:gd name="connsiteY2681" fmla="*/ 2835964 h 3977558"/>
                  <a:gd name="connsiteX2682" fmla="*/ 4358302 w 5235586"/>
                  <a:gd name="connsiteY2682" fmla="*/ 2833151 h 3977558"/>
                  <a:gd name="connsiteX2683" fmla="*/ 4406104 w 5235586"/>
                  <a:gd name="connsiteY2683" fmla="*/ 2785352 h 3977558"/>
                  <a:gd name="connsiteX2684" fmla="*/ 4251453 w 5235586"/>
                  <a:gd name="connsiteY2684" fmla="*/ 2785352 h 3977558"/>
                  <a:gd name="connsiteX2685" fmla="*/ 4299256 w 5235586"/>
                  <a:gd name="connsiteY2685" fmla="*/ 2833151 h 3977558"/>
                  <a:gd name="connsiteX2686" fmla="*/ 4302066 w 5235586"/>
                  <a:gd name="connsiteY2686" fmla="*/ 2835964 h 3977558"/>
                  <a:gd name="connsiteX2687" fmla="*/ 4299256 w 5235586"/>
                  <a:gd name="connsiteY2687" fmla="*/ 2838775 h 3977558"/>
                  <a:gd name="connsiteX2688" fmla="*/ 4254264 w 5235586"/>
                  <a:gd name="connsiteY2688" fmla="*/ 2883766 h 3977558"/>
                  <a:gd name="connsiteX2689" fmla="*/ 4251453 w 5235586"/>
                  <a:gd name="connsiteY2689" fmla="*/ 2886577 h 3977558"/>
                  <a:gd name="connsiteX2690" fmla="*/ 4248640 w 5235586"/>
                  <a:gd name="connsiteY2690" fmla="*/ 2883766 h 3977558"/>
                  <a:gd name="connsiteX2691" fmla="*/ 4203651 w 5235586"/>
                  <a:gd name="connsiteY2691" fmla="*/ 2838775 h 3977558"/>
                  <a:gd name="connsiteX2692" fmla="*/ 4200841 w 5235586"/>
                  <a:gd name="connsiteY2692" fmla="*/ 2835964 h 3977558"/>
                  <a:gd name="connsiteX2693" fmla="*/ 4203651 w 5235586"/>
                  <a:gd name="connsiteY2693" fmla="*/ 2833151 h 3977558"/>
                  <a:gd name="connsiteX2694" fmla="*/ 4251453 w 5235586"/>
                  <a:gd name="connsiteY2694" fmla="*/ 2785352 h 3977558"/>
                  <a:gd name="connsiteX2695" fmla="*/ 4096805 w 5235586"/>
                  <a:gd name="connsiteY2695" fmla="*/ 2785352 h 3977558"/>
                  <a:gd name="connsiteX2696" fmla="*/ 4144608 w 5235586"/>
                  <a:gd name="connsiteY2696" fmla="*/ 2833151 h 3977558"/>
                  <a:gd name="connsiteX2697" fmla="*/ 4147418 w 5235586"/>
                  <a:gd name="connsiteY2697" fmla="*/ 2835964 h 3977558"/>
                  <a:gd name="connsiteX2698" fmla="*/ 4144608 w 5235586"/>
                  <a:gd name="connsiteY2698" fmla="*/ 2838775 h 3977558"/>
                  <a:gd name="connsiteX2699" fmla="*/ 4099616 w 5235586"/>
                  <a:gd name="connsiteY2699" fmla="*/ 2883766 h 3977558"/>
                  <a:gd name="connsiteX2700" fmla="*/ 4096805 w 5235586"/>
                  <a:gd name="connsiteY2700" fmla="*/ 2886577 h 3977558"/>
                  <a:gd name="connsiteX2701" fmla="*/ 4093992 w 5235586"/>
                  <a:gd name="connsiteY2701" fmla="*/ 2883766 h 3977558"/>
                  <a:gd name="connsiteX2702" fmla="*/ 4049003 w 5235586"/>
                  <a:gd name="connsiteY2702" fmla="*/ 2838775 h 3977558"/>
                  <a:gd name="connsiteX2703" fmla="*/ 4046193 w 5235586"/>
                  <a:gd name="connsiteY2703" fmla="*/ 2835964 h 3977558"/>
                  <a:gd name="connsiteX2704" fmla="*/ 4049003 w 5235586"/>
                  <a:gd name="connsiteY2704" fmla="*/ 2833151 h 3977558"/>
                  <a:gd name="connsiteX2705" fmla="*/ 4096805 w 5235586"/>
                  <a:gd name="connsiteY2705" fmla="*/ 2785352 h 3977558"/>
                  <a:gd name="connsiteX2706" fmla="*/ 3939345 w 5235586"/>
                  <a:gd name="connsiteY2706" fmla="*/ 2785352 h 3977558"/>
                  <a:gd name="connsiteX2707" fmla="*/ 3987147 w 5235586"/>
                  <a:gd name="connsiteY2707" fmla="*/ 2833151 h 3977558"/>
                  <a:gd name="connsiteX2708" fmla="*/ 3989957 w 5235586"/>
                  <a:gd name="connsiteY2708" fmla="*/ 2835964 h 3977558"/>
                  <a:gd name="connsiteX2709" fmla="*/ 3987147 w 5235586"/>
                  <a:gd name="connsiteY2709" fmla="*/ 2838775 h 3977558"/>
                  <a:gd name="connsiteX2710" fmla="*/ 3942155 w 5235586"/>
                  <a:gd name="connsiteY2710" fmla="*/ 2883766 h 3977558"/>
                  <a:gd name="connsiteX2711" fmla="*/ 3939345 w 5235586"/>
                  <a:gd name="connsiteY2711" fmla="*/ 2886577 h 3977558"/>
                  <a:gd name="connsiteX2712" fmla="*/ 3936531 w 5235586"/>
                  <a:gd name="connsiteY2712" fmla="*/ 2883766 h 3977558"/>
                  <a:gd name="connsiteX2713" fmla="*/ 3891545 w 5235586"/>
                  <a:gd name="connsiteY2713" fmla="*/ 2838775 h 3977558"/>
                  <a:gd name="connsiteX2714" fmla="*/ 3888732 w 5235586"/>
                  <a:gd name="connsiteY2714" fmla="*/ 2835964 h 3977558"/>
                  <a:gd name="connsiteX2715" fmla="*/ 3891545 w 5235586"/>
                  <a:gd name="connsiteY2715" fmla="*/ 2833151 h 3977558"/>
                  <a:gd name="connsiteX2716" fmla="*/ 3939345 w 5235586"/>
                  <a:gd name="connsiteY2716" fmla="*/ 2785352 h 3977558"/>
                  <a:gd name="connsiteX2717" fmla="*/ 3784693 w 5235586"/>
                  <a:gd name="connsiteY2717" fmla="*/ 2785352 h 3977558"/>
                  <a:gd name="connsiteX2718" fmla="*/ 3832496 w 5235586"/>
                  <a:gd name="connsiteY2718" fmla="*/ 2833151 h 3977558"/>
                  <a:gd name="connsiteX2719" fmla="*/ 3835306 w 5235586"/>
                  <a:gd name="connsiteY2719" fmla="*/ 2835964 h 3977558"/>
                  <a:gd name="connsiteX2720" fmla="*/ 3832496 w 5235586"/>
                  <a:gd name="connsiteY2720" fmla="*/ 2838775 h 3977558"/>
                  <a:gd name="connsiteX2721" fmla="*/ 3787504 w 5235586"/>
                  <a:gd name="connsiteY2721" fmla="*/ 2883766 h 3977558"/>
                  <a:gd name="connsiteX2722" fmla="*/ 3784693 w 5235586"/>
                  <a:gd name="connsiteY2722" fmla="*/ 2886577 h 3977558"/>
                  <a:gd name="connsiteX2723" fmla="*/ 3781880 w 5235586"/>
                  <a:gd name="connsiteY2723" fmla="*/ 2883766 h 3977558"/>
                  <a:gd name="connsiteX2724" fmla="*/ 3736894 w 5235586"/>
                  <a:gd name="connsiteY2724" fmla="*/ 2838775 h 3977558"/>
                  <a:gd name="connsiteX2725" fmla="*/ 3734081 w 5235586"/>
                  <a:gd name="connsiteY2725" fmla="*/ 2835964 h 3977558"/>
                  <a:gd name="connsiteX2726" fmla="*/ 3736894 w 5235586"/>
                  <a:gd name="connsiteY2726" fmla="*/ 2833151 h 3977558"/>
                  <a:gd name="connsiteX2727" fmla="*/ 3784693 w 5235586"/>
                  <a:gd name="connsiteY2727" fmla="*/ 2785352 h 3977558"/>
                  <a:gd name="connsiteX2728" fmla="*/ 3630045 w 5235586"/>
                  <a:gd name="connsiteY2728" fmla="*/ 2785352 h 3977558"/>
                  <a:gd name="connsiteX2729" fmla="*/ 3677848 w 5235586"/>
                  <a:gd name="connsiteY2729" fmla="*/ 2833151 h 3977558"/>
                  <a:gd name="connsiteX2730" fmla="*/ 3680658 w 5235586"/>
                  <a:gd name="connsiteY2730" fmla="*/ 2835964 h 3977558"/>
                  <a:gd name="connsiteX2731" fmla="*/ 3677848 w 5235586"/>
                  <a:gd name="connsiteY2731" fmla="*/ 2838775 h 3977558"/>
                  <a:gd name="connsiteX2732" fmla="*/ 3632856 w 5235586"/>
                  <a:gd name="connsiteY2732" fmla="*/ 2883766 h 3977558"/>
                  <a:gd name="connsiteX2733" fmla="*/ 3630045 w 5235586"/>
                  <a:gd name="connsiteY2733" fmla="*/ 2886577 h 3977558"/>
                  <a:gd name="connsiteX2734" fmla="*/ 3627232 w 5235586"/>
                  <a:gd name="connsiteY2734" fmla="*/ 2883766 h 3977558"/>
                  <a:gd name="connsiteX2735" fmla="*/ 3582246 w 5235586"/>
                  <a:gd name="connsiteY2735" fmla="*/ 2838775 h 3977558"/>
                  <a:gd name="connsiteX2736" fmla="*/ 3579433 w 5235586"/>
                  <a:gd name="connsiteY2736" fmla="*/ 2835964 h 3977558"/>
                  <a:gd name="connsiteX2737" fmla="*/ 3582246 w 5235586"/>
                  <a:gd name="connsiteY2737" fmla="*/ 2833151 h 3977558"/>
                  <a:gd name="connsiteX2738" fmla="*/ 3630045 w 5235586"/>
                  <a:gd name="connsiteY2738" fmla="*/ 2785352 h 3977558"/>
                  <a:gd name="connsiteX2739" fmla="*/ 3472581 w 5235586"/>
                  <a:gd name="connsiteY2739" fmla="*/ 2785352 h 3977558"/>
                  <a:gd name="connsiteX2740" fmla="*/ 3520384 w 5235586"/>
                  <a:gd name="connsiteY2740" fmla="*/ 2833151 h 3977558"/>
                  <a:gd name="connsiteX2741" fmla="*/ 3523194 w 5235586"/>
                  <a:gd name="connsiteY2741" fmla="*/ 2835964 h 3977558"/>
                  <a:gd name="connsiteX2742" fmla="*/ 3520384 w 5235586"/>
                  <a:gd name="connsiteY2742" fmla="*/ 2838775 h 3977558"/>
                  <a:gd name="connsiteX2743" fmla="*/ 3475395 w 5235586"/>
                  <a:gd name="connsiteY2743" fmla="*/ 2883766 h 3977558"/>
                  <a:gd name="connsiteX2744" fmla="*/ 3472581 w 5235586"/>
                  <a:gd name="connsiteY2744" fmla="*/ 2886577 h 3977558"/>
                  <a:gd name="connsiteX2745" fmla="*/ 3469771 w 5235586"/>
                  <a:gd name="connsiteY2745" fmla="*/ 2883766 h 3977558"/>
                  <a:gd name="connsiteX2746" fmla="*/ 3424782 w 5235586"/>
                  <a:gd name="connsiteY2746" fmla="*/ 2838775 h 3977558"/>
                  <a:gd name="connsiteX2747" fmla="*/ 3421969 w 5235586"/>
                  <a:gd name="connsiteY2747" fmla="*/ 2835964 h 3977558"/>
                  <a:gd name="connsiteX2748" fmla="*/ 3424782 w 5235586"/>
                  <a:gd name="connsiteY2748" fmla="*/ 2833151 h 3977558"/>
                  <a:gd name="connsiteX2749" fmla="*/ 3472581 w 5235586"/>
                  <a:gd name="connsiteY2749" fmla="*/ 2785352 h 3977558"/>
                  <a:gd name="connsiteX2750" fmla="*/ 3317933 w 5235586"/>
                  <a:gd name="connsiteY2750" fmla="*/ 2785352 h 3977558"/>
                  <a:gd name="connsiteX2751" fmla="*/ 3365736 w 5235586"/>
                  <a:gd name="connsiteY2751" fmla="*/ 2833151 h 3977558"/>
                  <a:gd name="connsiteX2752" fmla="*/ 3368546 w 5235586"/>
                  <a:gd name="connsiteY2752" fmla="*/ 2835964 h 3977558"/>
                  <a:gd name="connsiteX2753" fmla="*/ 3365736 w 5235586"/>
                  <a:gd name="connsiteY2753" fmla="*/ 2838775 h 3977558"/>
                  <a:gd name="connsiteX2754" fmla="*/ 3320747 w 5235586"/>
                  <a:gd name="connsiteY2754" fmla="*/ 2883766 h 3977558"/>
                  <a:gd name="connsiteX2755" fmla="*/ 3317933 w 5235586"/>
                  <a:gd name="connsiteY2755" fmla="*/ 2886577 h 3977558"/>
                  <a:gd name="connsiteX2756" fmla="*/ 3315123 w 5235586"/>
                  <a:gd name="connsiteY2756" fmla="*/ 2883766 h 3977558"/>
                  <a:gd name="connsiteX2757" fmla="*/ 3270134 w 5235586"/>
                  <a:gd name="connsiteY2757" fmla="*/ 2838775 h 3977558"/>
                  <a:gd name="connsiteX2758" fmla="*/ 3267321 w 5235586"/>
                  <a:gd name="connsiteY2758" fmla="*/ 2835964 h 3977558"/>
                  <a:gd name="connsiteX2759" fmla="*/ 3270134 w 5235586"/>
                  <a:gd name="connsiteY2759" fmla="*/ 2833151 h 3977558"/>
                  <a:gd name="connsiteX2760" fmla="*/ 3317933 w 5235586"/>
                  <a:gd name="connsiteY2760" fmla="*/ 2785352 h 3977558"/>
                  <a:gd name="connsiteX2761" fmla="*/ 3163283 w 5235586"/>
                  <a:gd name="connsiteY2761" fmla="*/ 2785352 h 3977558"/>
                  <a:gd name="connsiteX2762" fmla="*/ 3211085 w 5235586"/>
                  <a:gd name="connsiteY2762" fmla="*/ 2833151 h 3977558"/>
                  <a:gd name="connsiteX2763" fmla="*/ 3213895 w 5235586"/>
                  <a:gd name="connsiteY2763" fmla="*/ 2835964 h 3977558"/>
                  <a:gd name="connsiteX2764" fmla="*/ 3211085 w 5235586"/>
                  <a:gd name="connsiteY2764" fmla="*/ 2838775 h 3977558"/>
                  <a:gd name="connsiteX2765" fmla="*/ 3166096 w 5235586"/>
                  <a:gd name="connsiteY2765" fmla="*/ 2883766 h 3977558"/>
                  <a:gd name="connsiteX2766" fmla="*/ 3163283 w 5235586"/>
                  <a:gd name="connsiteY2766" fmla="*/ 2886577 h 3977558"/>
                  <a:gd name="connsiteX2767" fmla="*/ 3160472 w 5235586"/>
                  <a:gd name="connsiteY2767" fmla="*/ 2883766 h 3977558"/>
                  <a:gd name="connsiteX2768" fmla="*/ 3115483 w 5235586"/>
                  <a:gd name="connsiteY2768" fmla="*/ 2838775 h 3977558"/>
                  <a:gd name="connsiteX2769" fmla="*/ 3112670 w 5235586"/>
                  <a:gd name="connsiteY2769" fmla="*/ 2835964 h 3977558"/>
                  <a:gd name="connsiteX2770" fmla="*/ 3115483 w 5235586"/>
                  <a:gd name="connsiteY2770" fmla="*/ 2833151 h 3977558"/>
                  <a:gd name="connsiteX2771" fmla="*/ 3163283 w 5235586"/>
                  <a:gd name="connsiteY2771" fmla="*/ 2785352 h 3977558"/>
                  <a:gd name="connsiteX2772" fmla="*/ 3005823 w 5235586"/>
                  <a:gd name="connsiteY2772" fmla="*/ 2785352 h 3977558"/>
                  <a:gd name="connsiteX2773" fmla="*/ 3053626 w 5235586"/>
                  <a:gd name="connsiteY2773" fmla="*/ 2833151 h 3977558"/>
                  <a:gd name="connsiteX2774" fmla="*/ 3056436 w 5235586"/>
                  <a:gd name="connsiteY2774" fmla="*/ 2835964 h 3977558"/>
                  <a:gd name="connsiteX2775" fmla="*/ 3053626 w 5235586"/>
                  <a:gd name="connsiteY2775" fmla="*/ 2838775 h 3977558"/>
                  <a:gd name="connsiteX2776" fmla="*/ 3008634 w 5235586"/>
                  <a:gd name="connsiteY2776" fmla="*/ 2883766 h 3977558"/>
                  <a:gd name="connsiteX2777" fmla="*/ 3005823 w 5235586"/>
                  <a:gd name="connsiteY2777" fmla="*/ 2886577 h 3977558"/>
                  <a:gd name="connsiteX2778" fmla="*/ 3003010 w 5235586"/>
                  <a:gd name="connsiteY2778" fmla="*/ 2883766 h 3977558"/>
                  <a:gd name="connsiteX2779" fmla="*/ 2958021 w 5235586"/>
                  <a:gd name="connsiteY2779" fmla="*/ 2838775 h 3977558"/>
                  <a:gd name="connsiteX2780" fmla="*/ 2955211 w 5235586"/>
                  <a:gd name="connsiteY2780" fmla="*/ 2835964 h 3977558"/>
                  <a:gd name="connsiteX2781" fmla="*/ 2958021 w 5235586"/>
                  <a:gd name="connsiteY2781" fmla="*/ 2833151 h 3977558"/>
                  <a:gd name="connsiteX2782" fmla="*/ 3005823 w 5235586"/>
                  <a:gd name="connsiteY2782" fmla="*/ 2785352 h 3977558"/>
                  <a:gd name="connsiteX2783" fmla="*/ 2851172 w 5235586"/>
                  <a:gd name="connsiteY2783" fmla="*/ 2785352 h 3977558"/>
                  <a:gd name="connsiteX2784" fmla="*/ 2898975 w 5235586"/>
                  <a:gd name="connsiteY2784" fmla="*/ 2833151 h 3977558"/>
                  <a:gd name="connsiteX2785" fmla="*/ 2901785 w 5235586"/>
                  <a:gd name="connsiteY2785" fmla="*/ 2835964 h 3977558"/>
                  <a:gd name="connsiteX2786" fmla="*/ 2898975 w 5235586"/>
                  <a:gd name="connsiteY2786" fmla="*/ 2838775 h 3977558"/>
                  <a:gd name="connsiteX2787" fmla="*/ 2853983 w 5235586"/>
                  <a:gd name="connsiteY2787" fmla="*/ 2883766 h 3977558"/>
                  <a:gd name="connsiteX2788" fmla="*/ 2851172 w 5235586"/>
                  <a:gd name="connsiteY2788" fmla="*/ 2886577 h 3977558"/>
                  <a:gd name="connsiteX2789" fmla="*/ 2848359 w 5235586"/>
                  <a:gd name="connsiteY2789" fmla="*/ 2883766 h 3977558"/>
                  <a:gd name="connsiteX2790" fmla="*/ 2803370 w 5235586"/>
                  <a:gd name="connsiteY2790" fmla="*/ 2838775 h 3977558"/>
                  <a:gd name="connsiteX2791" fmla="*/ 2800560 w 5235586"/>
                  <a:gd name="connsiteY2791" fmla="*/ 2835964 h 3977558"/>
                  <a:gd name="connsiteX2792" fmla="*/ 2803370 w 5235586"/>
                  <a:gd name="connsiteY2792" fmla="*/ 2833151 h 3977558"/>
                  <a:gd name="connsiteX2793" fmla="*/ 2851172 w 5235586"/>
                  <a:gd name="connsiteY2793" fmla="*/ 2785352 h 3977558"/>
                  <a:gd name="connsiteX2794" fmla="*/ 2696525 w 5235586"/>
                  <a:gd name="connsiteY2794" fmla="*/ 2785352 h 3977558"/>
                  <a:gd name="connsiteX2795" fmla="*/ 2744328 w 5235586"/>
                  <a:gd name="connsiteY2795" fmla="*/ 2833151 h 3977558"/>
                  <a:gd name="connsiteX2796" fmla="*/ 2747138 w 5235586"/>
                  <a:gd name="connsiteY2796" fmla="*/ 2835964 h 3977558"/>
                  <a:gd name="connsiteX2797" fmla="*/ 2744328 w 5235586"/>
                  <a:gd name="connsiteY2797" fmla="*/ 2838775 h 3977558"/>
                  <a:gd name="connsiteX2798" fmla="*/ 2699336 w 5235586"/>
                  <a:gd name="connsiteY2798" fmla="*/ 2883766 h 3977558"/>
                  <a:gd name="connsiteX2799" fmla="*/ 2696525 w 5235586"/>
                  <a:gd name="connsiteY2799" fmla="*/ 2886577 h 3977558"/>
                  <a:gd name="connsiteX2800" fmla="*/ 2693712 w 5235586"/>
                  <a:gd name="connsiteY2800" fmla="*/ 2883766 h 3977558"/>
                  <a:gd name="connsiteX2801" fmla="*/ 2648723 w 5235586"/>
                  <a:gd name="connsiteY2801" fmla="*/ 2838775 h 3977558"/>
                  <a:gd name="connsiteX2802" fmla="*/ 2645913 w 5235586"/>
                  <a:gd name="connsiteY2802" fmla="*/ 2835964 h 3977558"/>
                  <a:gd name="connsiteX2803" fmla="*/ 2648723 w 5235586"/>
                  <a:gd name="connsiteY2803" fmla="*/ 2833151 h 3977558"/>
                  <a:gd name="connsiteX2804" fmla="*/ 2696525 w 5235586"/>
                  <a:gd name="connsiteY2804" fmla="*/ 2785352 h 3977558"/>
                  <a:gd name="connsiteX2805" fmla="*/ 2539061 w 5235586"/>
                  <a:gd name="connsiteY2805" fmla="*/ 2785352 h 3977558"/>
                  <a:gd name="connsiteX2806" fmla="*/ 2586863 w 5235586"/>
                  <a:gd name="connsiteY2806" fmla="*/ 2833151 h 3977558"/>
                  <a:gd name="connsiteX2807" fmla="*/ 2589673 w 5235586"/>
                  <a:gd name="connsiteY2807" fmla="*/ 2835964 h 3977558"/>
                  <a:gd name="connsiteX2808" fmla="*/ 2586863 w 5235586"/>
                  <a:gd name="connsiteY2808" fmla="*/ 2838775 h 3977558"/>
                  <a:gd name="connsiteX2809" fmla="*/ 2541874 w 5235586"/>
                  <a:gd name="connsiteY2809" fmla="*/ 2883766 h 3977558"/>
                  <a:gd name="connsiteX2810" fmla="*/ 2539061 w 5235586"/>
                  <a:gd name="connsiteY2810" fmla="*/ 2886577 h 3977558"/>
                  <a:gd name="connsiteX2811" fmla="*/ 2536247 w 5235586"/>
                  <a:gd name="connsiteY2811" fmla="*/ 2883766 h 3977558"/>
                  <a:gd name="connsiteX2812" fmla="*/ 2491261 w 5235586"/>
                  <a:gd name="connsiteY2812" fmla="*/ 2838775 h 3977558"/>
                  <a:gd name="connsiteX2813" fmla="*/ 2488448 w 5235586"/>
                  <a:gd name="connsiteY2813" fmla="*/ 2835964 h 3977558"/>
                  <a:gd name="connsiteX2814" fmla="*/ 2491261 w 5235586"/>
                  <a:gd name="connsiteY2814" fmla="*/ 2833151 h 3977558"/>
                  <a:gd name="connsiteX2815" fmla="*/ 2539061 w 5235586"/>
                  <a:gd name="connsiteY2815" fmla="*/ 2785352 h 3977558"/>
                  <a:gd name="connsiteX2816" fmla="*/ 2384413 w 5235586"/>
                  <a:gd name="connsiteY2816" fmla="*/ 2785352 h 3977558"/>
                  <a:gd name="connsiteX2817" fmla="*/ 2432215 w 5235586"/>
                  <a:gd name="connsiteY2817" fmla="*/ 2833151 h 3977558"/>
                  <a:gd name="connsiteX2818" fmla="*/ 2435025 w 5235586"/>
                  <a:gd name="connsiteY2818" fmla="*/ 2835964 h 3977558"/>
                  <a:gd name="connsiteX2819" fmla="*/ 2432215 w 5235586"/>
                  <a:gd name="connsiteY2819" fmla="*/ 2838775 h 3977558"/>
                  <a:gd name="connsiteX2820" fmla="*/ 2387226 w 5235586"/>
                  <a:gd name="connsiteY2820" fmla="*/ 2883766 h 3977558"/>
                  <a:gd name="connsiteX2821" fmla="*/ 2384413 w 5235586"/>
                  <a:gd name="connsiteY2821" fmla="*/ 2886577 h 3977558"/>
                  <a:gd name="connsiteX2822" fmla="*/ 2381599 w 5235586"/>
                  <a:gd name="connsiteY2822" fmla="*/ 2883766 h 3977558"/>
                  <a:gd name="connsiteX2823" fmla="*/ 2336613 w 5235586"/>
                  <a:gd name="connsiteY2823" fmla="*/ 2838775 h 3977558"/>
                  <a:gd name="connsiteX2824" fmla="*/ 2333800 w 5235586"/>
                  <a:gd name="connsiteY2824" fmla="*/ 2835964 h 3977558"/>
                  <a:gd name="connsiteX2825" fmla="*/ 2336613 w 5235586"/>
                  <a:gd name="connsiteY2825" fmla="*/ 2833151 h 3977558"/>
                  <a:gd name="connsiteX2826" fmla="*/ 2384413 w 5235586"/>
                  <a:gd name="connsiteY2826" fmla="*/ 2785352 h 3977558"/>
                  <a:gd name="connsiteX2827" fmla="*/ 2229761 w 5235586"/>
                  <a:gd name="connsiteY2827" fmla="*/ 2785352 h 3977558"/>
                  <a:gd name="connsiteX2828" fmla="*/ 2277564 w 5235586"/>
                  <a:gd name="connsiteY2828" fmla="*/ 2833151 h 3977558"/>
                  <a:gd name="connsiteX2829" fmla="*/ 2280374 w 5235586"/>
                  <a:gd name="connsiteY2829" fmla="*/ 2835964 h 3977558"/>
                  <a:gd name="connsiteX2830" fmla="*/ 2277564 w 5235586"/>
                  <a:gd name="connsiteY2830" fmla="*/ 2838775 h 3977558"/>
                  <a:gd name="connsiteX2831" fmla="*/ 2232575 w 5235586"/>
                  <a:gd name="connsiteY2831" fmla="*/ 2883766 h 3977558"/>
                  <a:gd name="connsiteX2832" fmla="*/ 2229761 w 5235586"/>
                  <a:gd name="connsiteY2832" fmla="*/ 2886577 h 3977558"/>
                  <a:gd name="connsiteX2833" fmla="*/ 2226948 w 5235586"/>
                  <a:gd name="connsiteY2833" fmla="*/ 2883766 h 3977558"/>
                  <a:gd name="connsiteX2834" fmla="*/ 2181962 w 5235586"/>
                  <a:gd name="connsiteY2834" fmla="*/ 2838775 h 3977558"/>
                  <a:gd name="connsiteX2835" fmla="*/ 2179149 w 5235586"/>
                  <a:gd name="connsiteY2835" fmla="*/ 2835964 h 3977558"/>
                  <a:gd name="connsiteX2836" fmla="*/ 2181962 w 5235586"/>
                  <a:gd name="connsiteY2836" fmla="*/ 2833151 h 3977558"/>
                  <a:gd name="connsiteX2837" fmla="*/ 2229761 w 5235586"/>
                  <a:gd name="connsiteY2837" fmla="*/ 2785352 h 3977558"/>
                  <a:gd name="connsiteX2838" fmla="*/ 2075115 w 5235586"/>
                  <a:gd name="connsiteY2838" fmla="*/ 2785352 h 3977558"/>
                  <a:gd name="connsiteX2839" fmla="*/ 2122917 w 5235586"/>
                  <a:gd name="connsiteY2839" fmla="*/ 2833151 h 3977558"/>
                  <a:gd name="connsiteX2840" fmla="*/ 2125727 w 5235586"/>
                  <a:gd name="connsiteY2840" fmla="*/ 2835964 h 3977558"/>
                  <a:gd name="connsiteX2841" fmla="*/ 2122917 w 5235586"/>
                  <a:gd name="connsiteY2841" fmla="*/ 2838775 h 3977558"/>
                  <a:gd name="connsiteX2842" fmla="*/ 2077928 w 5235586"/>
                  <a:gd name="connsiteY2842" fmla="*/ 2883766 h 3977558"/>
                  <a:gd name="connsiteX2843" fmla="*/ 2075115 w 5235586"/>
                  <a:gd name="connsiteY2843" fmla="*/ 2886577 h 3977558"/>
                  <a:gd name="connsiteX2844" fmla="*/ 2072301 w 5235586"/>
                  <a:gd name="connsiteY2844" fmla="*/ 2883766 h 3977558"/>
                  <a:gd name="connsiteX2845" fmla="*/ 2027315 w 5235586"/>
                  <a:gd name="connsiteY2845" fmla="*/ 2838775 h 3977558"/>
                  <a:gd name="connsiteX2846" fmla="*/ 2024502 w 5235586"/>
                  <a:gd name="connsiteY2846" fmla="*/ 2835964 h 3977558"/>
                  <a:gd name="connsiteX2847" fmla="*/ 2027315 w 5235586"/>
                  <a:gd name="connsiteY2847" fmla="*/ 2833151 h 3977558"/>
                  <a:gd name="connsiteX2848" fmla="*/ 2075115 w 5235586"/>
                  <a:gd name="connsiteY2848" fmla="*/ 2785352 h 3977558"/>
                  <a:gd name="connsiteX2849" fmla="*/ 1917652 w 5235586"/>
                  <a:gd name="connsiteY2849" fmla="*/ 2785352 h 3977558"/>
                  <a:gd name="connsiteX2850" fmla="*/ 1965455 w 5235586"/>
                  <a:gd name="connsiteY2850" fmla="*/ 2833151 h 3977558"/>
                  <a:gd name="connsiteX2851" fmla="*/ 1968265 w 5235586"/>
                  <a:gd name="connsiteY2851" fmla="*/ 2835964 h 3977558"/>
                  <a:gd name="connsiteX2852" fmla="*/ 1965455 w 5235586"/>
                  <a:gd name="connsiteY2852" fmla="*/ 2838775 h 3977558"/>
                  <a:gd name="connsiteX2853" fmla="*/ 1920463 w 5235586"/>
                  <a:gd name="connsiteY2853" fmla="*/ 2883766 h 3977558"/>
                  <a:gd name="connsiteX2854" fmla="*/ 1917652 w 5235586"/>
                  <a:gd name="connsiteY2854" fmla="*/ 2886577 h 3977558"/>
                  <a:gd name="connsiteX2855" fmla="*/ 1914839 w 5235586"/>
                  <a:gd name="connsiteY2855" fmla="*/ 2883766 h 3977558"/>
                  <a:gd name="connsiteX2856" fmla="*/ 1869850 w 5235586"/>
                  <a:gd name="connsiteY2856" fmla="*/ 2838775 h 3977558"/>
                  <a:gd name="connsiteX2857" fmla="*/ 1867040 w 5235586"/>
                  <a:gd name="connsiteY2857" fmla="*/ 2835964 h 3977558"/>
                  <a:gd name="connsiteX2858" fmla="*/ 1869850 w 5235586"/>
                  <a:gd name="connsiteY2858" fmla="*/ 2833151 h 3977558"/>
                  <a:gd name="connsiteX2859" fmla="*/ 1917652 w 5235586"/>
                  <a:gd name="connsiteY2859" fmla="*/ 2785352 h 3977558"/>
                  <a:gd name="connsiteX2860" fmla="*/ 1763004 w 5235586"/>
                  <a:gd name="connsiteY2860" fmla="*/ 2785352 h 3977558"/>
                  <a:gd name="connsiteX2861" fmla="*/ 1810807 w 5235586"/>
                  <a:gd name="connsiteY2861" fmla="*/ 2833151 h 3977558"/>
                  <a:gd name="connsiteX2862" fmla="*/ 1813617 w 5235586"/>
                  <a:gd name="connsiteY2862" fmla="*/ 2835964 h 3977558"/>
                  <a:gd name="connsiteX2863" fmla="*/ 1810807 w 5235586"/>
                  <a:gd name="connsiteY2863" fmla="*/ 2838775 h 3977558"/>
                  <a:gd name="connsiteX2864" fmla="*/ 1765815 w 5235586"/>
                  <a:gd name="connsiteY2864" fmla="*/ 2883766 h 3977558"/>
                  <a:gd name="connsiteX2865" fmla="*/ 1763004 w 5235586"/>
                  <a:gd name="connsiteY2865" fmla="*/ 2886577 h 3977558"/>
                  <a:gd name="connsiteX2866" fmla="*/ 1760191 w 5235586"/>
                  <a:gd name="connsiteY2866" fmla="*/ 2883766 h 3977558"/>
                  <a:gd name="connsiteX2867" fmla="*/ 1715202 w 5235586"/>
                  <a:gd name="connsiteY2867" fmla="*/ 2838775 h 3977558"/>
                  <a:gd name="connsiteX2868" fmla="*/ 1712392 w 5235586"/>
                  <a:gd name="connsiteY2868" fmla="*/ 2835964 h 3977558"/>
                  <a:gd name="connsiteX2869" fmla="*/ 1715202 w 5235586"/>
                  <a:gd name="connsiteY2869" fmla="*/ 2833151 h 3977558"/>
                  <a:gd name="connsiteX2870" fmla="*/ 1763004 w 5235586"/>
                  <a:gd name="connsiteY2870" fmla="*/ 2785352 h 3977558"/>
                  <a:gd name="connsiteX2871" fmla="*/ 1608353 w 5235586"/>
                  <a:gd name="connsiteY2871" fmla="*/ 2785352 h 3977558"/>
                  <a:gd name="connsiteX2872" fmla="*/ 1656156 w 5235586"/>
                  <a:gd name="connsiteY2872" fmla="*/ 2833151 h 3977558"/>
                  <a:gd name="connsiteX2873" fmla="*/ 1658966 w 5235586"/>
                  <a:gd name="connsiteY2873" fmla="*/ 2835964 h 3977558"/>
                  <a:gd name="connsiteX2874" fmla="*/ 1656156 w 5235586"/>
                  <a:gd name="connsiteY2874" fmla="*/ 2838775 h 3977558"/>
                  <a:gd name="connsiteX2875" fmla="*/ 1611164 w 5235586"/>
                  <a:gd name="connsiteY2875" fmla="*/ 2883766 h 3977558"/>
                  <a:gd name="connsiteX2876" fmla="*/ 1608353 w 5235586"/>
                  <a:gd name="connsiteY2876" fmla="*/ 2886577 h 3977558"/>
                  <a:gd name="connsiteX2877" fmla="*/ 1605540 w 5235586"/>
                  <a:gd name="connsiteY2877" fmla="*/ 2883766 h 3977558"/>
                  <a:gd name="connsiteX2878" fmla="*/ 1560551 w 5235586"/>
                  <a:gd name="connsiteY2878" fmla="*/ 2838775 h 3977558"/>
                  <a:gd name="connsiteX2879" fmla="*/ 1557741 w 5235586"/>
                  <a:gd name="connsiteY2879" fmla="*/ 2835964 h 3977558"/>
                  <a:gd name="connsiteX2880" fmla="*/ 1560551 w 5235586"/>
                  <a:gd name="connsiteY2880" fmla="*/ 2833151 h 3977558"/>
                  <a:gd name="connsiteX2881" fmla="*/ 1608353 w 5235586"/>
                  <a:gd name="connsiteY2881" fmla="*/ 2785352 h 3977558"/>
                  <a:gd name="connsiteX2882" fmla="*/ 1450892 w 5235586"/>
                  <a:gd name="connsiteY2882" fmla="*/ 2785352 h 3977558"/>
                  <a:gd name="connsiteX2883" fmla="*/ 1498695 w 5235586"/>
                  <a:gd name="connsiteY2883" fmla="*/ 2833151 h 3977558"/>
                  <a:gd name="connsiteX2884" fmla="*/ 1501505 w 5235586"/>
                  <a:gd name="connsiteY2884" fmla="*/ 2835964 h 3977558"/>
                  <a:gd name="connsiteX2885" fmla="*/ 1498695 w 5235586"/>
                  <a:gd name="connsiteY2885" fmla="*/ 2838775 h 3977558"/>
                  <a:gd name="connsiteX2886" fmla="*/ 1453706 w 5235586"/>
                  <a:gd name="connsiteY2886" fmla="*/ 2883766 h 3977558"/>
                  <a:gd name="connsiteX2887" fmla="*/ 1450892 w 5235586"/>
                  <a:gd name="connsiteY2887" fmla="*/ 2886577 h 3977558"/>
                  <a:gd name="connsiteX2888" fmla="*/ 1448079 w 5235586"/>
                  <a:gd name="connsiteY2888" fmla="*/ 2883766 h 3977558"/>
                  <a:gd name="connsiteX2889" fmla="*/ 1403090 w 5235586"/>
                  <a:gd name="connsiteY2889" fmla="*/ 2838775 h 3977558"/>
                  <a:gd name="connsiteX2890" fmla="*/ 1400280 w 5235586"/>
                  <a:gd name="connsiteY2890" fmla="*/ 2835964 h 3977558"/>
                  <a:gd name="connsiteX2891" fmla="*/ 1403090 w 5235586"/>
                  <a:gd name="connsiteY2891" fmla="*/ 2833151 h 3977558"/>
                  <a:gd name="connsiteX2892" fmla="*/ 1450892 w 5235586"/>
                  <a:gd name="connsiteY2892" fmla="*/ 2785352 h 3977558"/>
                  <a:gd name="connsiteX2893" fmla="*/ 1296244 w 5235586"/>
                  <a:gd name="connsiteY2893" fmla="*/ 2785352 h 3977558"/>
                  <a:gd name="connsiteX2894" fmla="*/ 1344046 w 5235586"/>
                  <a:gd name="connsiteY2894" fmla="*/ 2833151 h 3977558"/>
                  <a:gd name="connsiteX2895" fmla="*/ 1346857 w 5235586"/>
                  <a:gd name="connsiteY2895" fmla="*/ 2835964 h 3977558"/>
                  <a:gd name="connsiteX2896" fmla="*/ 1344046 w 5235586"/>
                  <a:gd name="connsiteY2896" fmla="*/ 2838775 h 3977558"/>
                  <a:gd name="connsiteX2897" fmla="*/ 1299058 w 5235586"/>
                  <a:gd name="connsiteY2897" fmla="*/ 2883766 h 3977558"/>
                  <a:gd name="connsiteX2898" fmla="*/ 1296244 w 5235586"/>
                  <a:gd name="connsiteY2898" fmla="*/ 2886577 h 3977558"/>
                  <a:gd name="connsiteX2899" fmla="*/ 1293431 w 5235586"/>
                  <a:gd name="connsiteY2899" fmla="*/ 2883766 h 3977558"/>
                  <a:gd name="connsiteX2900" fmla="*/ 1248442 w 5235586"/>
                  <a:gd name="connsiteY2900" fmla="*/ 2838775 h 3977558"/>
                  <a:gd name="connsiteX2901" fmla="*/ 1245632 w 5235586"/>
                  <a:gd name="connsiteY2901" fmla="*/ 2835964 h 3977558"/>
                  <a:gd name="connsiteX2902" fmla="*/ 1248442 w 5235586"/>
                  <a:gd name="connsiteY2902" fmla="*/ 2833151 h 3977558"/>
                  <a:gd name="connsiteX2903" fmla="*/ 1296244 w 5235586"/>
                  <a:gd name="connsiteY2903" fmla="*/ 2785352 h 3977558"/>
                  <a:gd name="connsiteX2904" fmla="*/ 1141593 w 5235586"/>
                  <a:gd name="connsiteY2904" fmla="*/ 2785352 h 3977558"/>
                  <a:gd name="connsiteX2905" fmla="*/ 1189395 w 5235586"/>
                  <a:gd name="connsiteY2905" fmla="*/ 2833151 h 3977558"/>
                  <a:gd name="connsiteX2906" fmla="*/ 1192206 w 5235586"/>
                  <a:gd name="connsiteY2906" fmla="*/ 2835964 h 3977558"/>
                  <a:gd name="connsiteX2907" fmla="*/ 1189395 w 5235586"/>
                  <a:gd name="connsiteY2907" fmla="*/ 2838775 h 3977558"/>
                  <a:gd name="connsiteX2908" fmla="*/ 1144407 w 5235586"/>
                  <a:gd name="connsiteY2908" fmla="*/ 2883766 h 3977558"/>
                  <a:gd name="connsiteX2909" fmla="*/ 1141593 w 5235586"/>
                  <a:gd name="connsiteY2909" fmla="*/ 2886577 h 3977558"/>
                  <a:gd name="connsiteX2910" fmla="*/ 1138780 w 5235586"/>
                  <a:gd name="connsiteY2910" fmla="*/ 2883766 h 3977558"/>
                  <a:gd name="connsiteX2911" fmla="*/ 1093791 w 5235586"/>
                  <a:gd name="connsiteY2911" fmla="*/ 2838775 h 3977558"/>
                  <a:gd name="connsiteX2912" fmla="*/ 1090981 w 5235586"/>
                  <a:gd name="connsiteY2912" fmla="*/ 2835964 h 3977558"/>
                  <a:gd name="connsiteX2913" fmla="*/ 1093791 w 5235586"/>
                  <a:gd name="connsiteY2913" fmla="*/ 2833151 h 3977558"/>
                  <a:gd name="connsiteX2914" fmla="*/ 1141593 w 5235586"/>
                  <a:gd name="connsiteY2914" fmla="*/ 2785352 h 3977558"/>
                  <a:gd name="connsiteX2915" fmla="*/ 984132 w 5235586"/>
                  <a:gd name="connsiteY2915" fmla="*/ 2785352 h 3977558"/>
                  <a:gd name="connsiteX2916" fmla="*/ 1031934 w 5235586"/>
                  <a:gd name="connsiteY2916" fmla="*/ 2833151 h 3977558"/>
                  <a:gd name="connsiteX2917" fmla="*/ 1034745 w 5235586"/>
                  <a:gd name="connsiteY2917" fmla="*/ 2835964 h 3977558"/>
                  <a:gd name="connsiteX2918" fmla="*/ 1031934 w 5235586"/>
                  <a:gd name="connsiteY2918" fmla="*/ 2838775 h 3977558"/>
                  <a:gd name="connsiteX2919" fmla="*/ 986946 w 5235586"/>
                  <a:gd name="connsiteY2919" fmla="*/ 2883766 h 3977558"/>
                  <a:gd name="connsiteX2920" fmla="*/ 984132 w 5235586"/>
                  <a:gd name="connsiteY2920" fmla="*/ 2886577 h 3977558"/>
                  <a:gd name="connsiteX2921" fmla="*/ 981319 w 5235586"/>
                  <a:gd name="connsiteY2921" fmla="*/ 2883766 h 3977558"/>
                  <a:gd name="connsiteX2922" fmla="*/ 936330 w 5235586"/>
                  <a:gd name="connsiteY2922" fmla="*/ 2838775 h 3977558"/>
                  <a:gd name="connsiteX2923" fmla="*/ 933520 w 5235586"/>
                  <a:gd name="connsiteY2923" fmla="*/ 2835964 h 3977558"/>
                  <a:gd name="connsiteX2924" fmla="*/ 936330 w 5235586"/>
                  <a:gd name="connsiteY2924" fmla="*/ 2833151 h 3977558"/>
                  <a:gd name="connsiteX2925" fmla="*/ 984132 w 5235586"/>
                  <a:gd name="connsiteY2925" fmla="*/ 2785352 h 3977558"/>
                  <a:gd name="connsiteX2926" fmla="*/ 829484 w 5235586"/>
                  <a:gd name="connsiteY2926" fmla="*/ 2785352 h 3977558"/>
                  <a:gd name="connsiteX2927" fmla="*/ 877286 w 5235586"/>
                  <a:gd name="connsiteY2927" fmla="*/ 2833151 h 3977558"/>
                  <a:gd name="connsiteX2928" fmla="*/ 880097 w 5235586"/>
                  <a:gd name="connsiteY2928" fmla="*/ 2835964 h 3977558"/>
                  <a:gd name="connsiteX2929" fmla="*/ 877286 w 5235586"/>
                  <a:gd name="connsiteY2929" fmla="*/ 2838775 h 3977558"/>
                  <a:gd name="connsiteX2930" fmla="*/ 832298 w 5235586"/>
                  <a:gd name="connsiteY2930" fmla="*/ 2883766 h 3977558"/>
                  <a:gd name="connsiteX2931" fmla="*/ 829484 w 5235586"/>
                  <a:gd name="connsiteY2931" fmla="*/ 2886577 h 3977558"/>
                  <a:gd name="connsiteX2932" fmla="*/ 826671 w 5235586"/>
                  <a:gd name="connsiteY2932" fmla="*/ 2883766 h 3977558"/>
                  <a:gd name="connsiteX2933" fmla="*/ 781682 w 5235586"/>
                  <a:gd name="connsiteY2933" fmla="*/ 2838775 h 3977558"/>
                  <a:gd name="connsiteX2934" fmla="*/ 778872 w 5235586"/>
                  <a:gd name="connsiteY2934" fmla="*/ 2835964 h 3977558"/>
                  <a:gd name="connsiteX2935" fmla="*/ 781682 w 5235586"/>
                  <a:gd name="connsiteY2935" fmla="*/ 2833151 h 3977558"/>
                  <a:gd name="connsiteX2936" fmla="*/ 829484 w 5235586"/>
                  <a:gd name="connsiteY2936" fmla="*/ 2785352 h 3977558"/>
                  <a:gd name="connsiteX2937" fmla="*/ 674833 w 5235586"/>
                  <a:gd name="connsiteY2937" fmla="*/ 2785352 h 3977558"/>
                  <a:gd name="connsiteX2938" fmla="*/ 722635 w 5235586"/>
                  <a:gd name="connsiteY2938" fmla="*/ 2833151 h 3977558"/>
                  <a:gd name="connsiteX2939" fmla="*/ 725446 w 5235586"/>
                  <a:gd name="connsiteY2939" fmla="*/ 2835964 h 3977558"/>
                  <a:gd name="connsiteX2940" fmla="*/ 722635 w 5235586"/>
                  <a:gd name="connsiteY2940" fmla="*/ 2838775 h 3977558"/>
                  <a:gd name="connsiteX2941" fmla="*/ 677647 w 5235586"/>
                  <a:gd name="connsiteY2941" fmla="*/ 2883766 h 3977558"/>
                  <a:gd name="connsiteX2942" fmla="*/ 674833 w 5235586"/>
                  <a:gd name="connsiteY2942" fmla="*/ 2886577 h 3977558"/>
                  <a:gd name="connsiteX2943" fmla="*/ 672020 w 5235586"/>
                  <a:gd name="connsiteY2943" fmla="*/ 2883766 h 3977558"/>
                  <a:gd name="connsiteX2944" fmla="*/ 627031 w 5235586"/>
                  <a:gd name="connsiteY2944" fmla="*/ 2838775 h 3977558"/>
                  <a:gd name="connsiteX2945" fmla="*/ 624221 w 5235586"/>
                  <a:gd name="connsiteY2945" fmla="*/ 2835964 h 3977558"/>
                  <a:gd name="connsiteX2946" fmla="*/ 627031 w 5235586"/>
                  <a:gd name="connsiteY2946" fmla="*/ 2833151 h 3977558"/>
                  <a:gd name="connsiteX2947" fmla="*/ 674833 w 5235586"/>
                  <a:gd name="connsiteY2947" fmla="*/ 2785352 h 3977558"/>
                  <a:gd name="connsiteX2948" fmla="*/ 517372 w 5235586"/>
                  <a:gd name="connsiteY2948" fmla="*/ 2785352 h 3977558"/>
                  <a:gd name="connsiteX2949" fmla="*/ 565174 w 5235586"/>
                  <a:gd name="connsiteY2949" fmla="*/ 2833151 h 3977558"/>
                  <a:gd name="connsiteX2950" fmla="*/ 567985 w 5235586"/>
                  <a:gd name="connsiteY2950" fmla="*/ 2835964 h 3977558"/>
                  <a:gd name="connsiteX2951" fmla="*/ 565174 w 5235586"/>
                  <a:gd name="connsiteY2951" fmla="*/ 2838775 h 3977558"/>
                  <a:gd name="connsiteX2952" fmla="*/ 520183 w 5235586"/>
                  <a:gd name="connsiteY2952" fmla="*/ 2883766 h 3977558"/>
                  <a:gd name="connsiteX2953" fmla="*/ 517372 w 5235586"/>
                  <a:gd name="connsiteY2953" fmla="*/ 2886577 h 3977558"/>
                  <a:gd name="connsiteX2954" fmla="*/ 514559 w 5235586"/>
                  <a:gd name="connsiteY2954" fmla="*/ 2883766 h 3977558"/>
                  <a:gd name="connsiteX2955" fmla="*/ 469570 w 5235586"/>
                  <a:gd name="connsiteY2955" fmla="*/ 2838775 h 3977558"/>
                  <a:gd name="connsiteX2956" fmla="*/ 466760 w 5235586"/>
                  <a:gd name="connsiteY2956" fmla="*/ 2835964 h 3977558"/>
                  <a:gd name="connsiteX2957" fmla="*/ 469570 w 5235586"/>
                  <a:gd name="connsiteY2957" fmla="*/ 2833151 h 3977558"/>
                  <a:gd name="connsiteX2958" fmla="*/ 517372 w 5235586"/>
                  <a:gd name="connsiteY2958" fmla="*/ 2785352 h 3977558"/>
                  <a:gd name="connsiteX2959" fmla="*/ 362724 w 5235586"/>
                  <a:gd name="connsiteY2959" fmla="*/ 2785352 h 3977558"/>
                  <a:gd name="connsiteX2960" fmla="*/ 410526 w 5235586"/>
                  <a:gd name="connsiteY2960" fmla="*/ 2833151 h 3977558"/>
                  <a:gd name="connsiteX2961" fmla="*/ 413337 w 5235586"/>
                  <a:gd name="connsiteY2961" fmla="*/ 2835964 h 3977558"/>
                  <a:gd name="connsiteX2962" fmla="*/ 410526 w 5235586"/>
                  <a:gd name="connsiteY2962" fmla="*/ 2838775 h 3977558"/>
                  <a:gd name="connsiteX2963" fmla="*/ 365535 w 5235586"/>
                  <a:gd name="connsiteY2963" fmla="*/ 2883766 h 3977558"/>
                  <a:gd name="connsiteX2964" fmla="*/ 362724 w 5235586"/>
                  <a:gd name="connsiteY2964" fmla="*/ 2886577 h 3977558"/>
                  <a:gd name="connsiteX2965" fmla="*/ 359911 w 5235586"/>
                  <a:gd name="connsiteY2965" fmla="*/ 2883766 h 3977558"/>
                  <a:gd name="connsiteX2966" fmla="*/ 314922 w 5235586"/>
                  <a:gd name="connsiteY2966" fmla="*/ 2838775 h 3977558"/>
                  <a:gd name="connsiteX2967" fmla="*/ 312112 w 5235586"/>
                  <a:gd name="connsiteY2967" fmla="*/ 2835964 h 3977558"/>
                  <a:gd name="connsiteX2968" fmla="*/ 314922 w 5235586"/>
                  <a:gd name="connsiteY2968" fmla="*/ 2833151 h 3977558"/>
                  <a:gd name="connsiteX2969" fmla="*/ 362724 w 5235586"/>
                  <a:gd name="connsiteY2969" fmla="*/ 2785352 h 3977558"/>
                  <a:gd name="connsiteX2970" fmla="*/ 208073 w 5235586"/>
                  <a:gd name="connsiteY2970" fmla="*/ 2785352 h 3977558"/>
                  <a:gd name="connsiteX2971" fmla="*/ 255875 w 5235586"/>
                  <a:gd name="connsiteY2971" fmla="*/ 2833151 h 3977558"/>
                  <a:gd name="connsiteX2972" fmla="*/ 258686 w 5235586"/>
                  <a:gd name="connsiteY2972" fmla="*/ 2835964 h 3977558"/>
                  <a:gd name="connsiteX2973" fmla="*/ 255875 w 5235586"/>
                  <a:gd name="connsiteY2973" fmla="*/ 2838775 h 3977558"/>
                  <a:gd name="connsiteX2974" fmla="*/ 210884 w 5235586"/>
                  <a:gd name="connsiteY2974" fmla="*/ 2883766 h 3977558"/>
                  <a:gd name="connsiteX2975" fmla="*/ 208073 w 5235586"/>
                  <a:gd name="connsiteY2975" fmla="*/ 2886577 h 3977558"/>
                  <a:gd name="connsiteX2976" fmla="*/ 205260 w 5235586"/>
                  <a:gd name="connsiteY2976" fmla="*/ 2883766 h 3977558"/>
                  <a:gd name="connsiteX2977" fmla="*/ 160271 w 5235586"/>
                  <a:gd name="connsiteY2977" fmla="*/ 2838775 h 3977558"/>
                  <a:gd name="connsiteX2978" fmla="*/ 157461 w 5235586"/>
                  <a:gd name="connsiteY2978" fmla="*/ 2835964 h 3977558"/>
                  <a:gd name="connsiteX2979" fmla="*/ 160271 w 5235586"/>
                  <a:gd name="connsiteY2979" fmla="*/ 2833151 h 3977558"/>
                  <a:gd name="connsiteX2980" fmla="*/ 208073 w 5235586"/>
                  <a:gd name="connsiteY2980" fmla="*/ 2785352 h 3977558"/>
                  <a:gd name="connsiteX2981" fmla="*/ 50612 w 5235586"/>
                  <a:gd name="connsiteY2981" fmla="*/ 2785352 h 3977558"/>
                  <a:gd name="connsiteX2982" fmla="*/ 98414 w 5235586"/>
                  <a:gd name="connsiteY2982" fmla="*/ 2833151 h 3977558"/>
                  <a:gd name="connsiteX2983" fmla="*/ 101225 w 5235586"/>
                  <a:gd name="connsiteY2983" fmla="*/ 2835964 h 3977558"/>
                  <a:gd name="connsiteX2984" fmla="*/ 98414 w 5235586"/>
                  <a:gd name="connsiteY2984" fmla="*/ 2838775 h 3977558"/>
                  <a:gd name="connsiteX2985" fmla="*/ 53426 w 5235586"/>
                  <a:gd name="connsiteY2985" fmla="*/ 2883766 h 3977558"/>
                  <a:gd name="connsiteX2986" fmla="*/ 50612 w 5235586"/>
                  <a:gd name="connsiteY2986" fmla="*/ 2886577 h 3977558"/>
                  <a:gd name="connsiteX2987" fmla="*/ 47802 w 5235586"/>
                  <a:gd name="connsiteY2987" fmla="*/ 2883766 h 3977558"/>
                  <a:gd name="connsiteX2988" fmla="*/ 2813 w 5235586"/>
                  <a:gd name="connsiteY2988" fmla="*/ 2838775 h 3977558"/>
                  <a:gd name="connsiteX2989" fmla="*/ 0 w 5235586"/>
                  <a:gd name="connsiteY2989" fmla="*/ 2835964 h 3977558"/>
                  <a:gd name="connsiteX2990" fmla="*/ 2813 w 5235586"/>
                  <a:gd name="connsiteY2990" fmla="*/ 2833151 h 3977558"/>
                  <a:gd name="connsiteX2991" fmla="*/ 50612 w 5235586"/>
                  <a:gd name="connsiteY2991" fmla="*/ 2785352 h 3977558"/>
                  <a:gd name="connsiteX2992" fmla="*/ 5184973 w 5235586"/>
                  <a:gd name="connsiteY2992" fmla="*/ 2630704 h 3977558"/>
                  <a:gd name="connsiteX2993" fmla="*/ 5232776 w 5235586"/>
                  <a:gd name="connsiteY2993" fmla="*/ 2678503 h 3977558"/>
                  <a:gd name="connsiteX2994" fmla="*/ 5235586 w 5235586"/>
                  <a:gd name="connsiteY2994" fmla="*/ 2681316 h 3977558"/>
                  <a:gd name="connsiteX2995" fmla="*/ 5232776 w 5235586"/>
                  <a:gd name="connsiteY2995" fmla="*/ 2684127 h 3977558"/>
                  <a:gd name="connsiteX2996" fmla="*/ 5187787 w 5235586"/>
                  <a:gd name="connsiteY2996" fmla="*/ 2729118 h 3977558"/>
                  <a:gd name="connsiteX2997" fmla="*/ 5184973 w 5235586"/>
                  <a:gd name="connsiteY2997" fmla="*/ 2731929 h 3977558"/>
                  <a:gd name="connsiteX2998" fmla="*/ 5182163 w 5235586"/>
                  <a:gd name="connsiteY2998" fmla="*/ 2729118 h 3977558"/>
                  <a:gd name="connsiteX2999" fmla="*/ 5137174 w 5235586"/>
                  <a:gd name="connsiteY2999" fmla="*/ 2684127 h 3977558"/>
                  <a:gd name="connsiteX3000" fmla="*/ 5134361 w 5235586"/>
                  <a:gd name="connsiteY3000" fmla="*/ 2681316 h 3977558"/>
                  <a:gd name="connsiteX3001" fmla="*/ 5137174 w 5235586"/>
                  <a:gd name="connsiteY3001" fmla="*/ 2678503 h 3977558"/>
                  <a:gd name="connsiteX3002" fmla="*/ 5184973 w 5235586"/>
                  <a:gd name="connsiteY3002" fmla="*/ 2630704 h 3977558"/>
                  <a:gd name="connsiteX3003" fmla="*/ 5030325 w 5235586"/>
                  <a:gd name="connsiteY3003" fmla="*/ 2630704 h 3977558"/>
                  <a:gd name="connsiteX3004" fmla="*/ 5078128 w 5235586"/>
                  <a:gd name="connsiteY3004" fmla="*/ 2678503 h 3977558"/>
                  <a:gd name="connsiteX3005" fmla="*/ 5080938 w 5235586"/>
                  <a:gd name="connsiteY3005" fmla="*/ 2681316 h 3977558"/>
                  <a:gd name="connsiteX3006" fmla="*/ 5078128 w 5235586"/>
                  <a:gd name="connsiteY3006" fmla="*/ 2684127 h 3977558"/>
                  <a:gd name="connsiteX3007" fmla="*/ 5033136 w 5235586"/>
                  <a:gd name="connsiteY3007" fmla="*/ 2729118 h 3977558"/>
                  <a:gd name="connsiteX3008" fmla="*/ 5030325 w 5235586"/>
                  <a:gd name="connsiteY3008" fmla="*/ 2731929 h 3977558"/>
                  <a:gd name="connsiteX3009" fmla="*/ 5027512 w 5235586"/>
                  <a:gd name="connsiteY3009" fmla="*/ 2729118 h 3977558"/>
                  <a:gd name="connsiteX3010" fmla="*/ 4982523 w 5235586"/>
                  <a:gd name="connsiteY3010" fmla="*/ 2684127 h 3977558"/>
                  <a:gd name="connsiteX3011" fmla="*/ 4979713 w 5235586"/>
                  <a:gd name="connsiteY3011" fmla="*/ 2681316 h 3977558"/>
                  <a:gd name="connsiteX3012" fmla="*/ 4982523 w 5235586"/>
                  <a:gd name="connsiteY3012" fmla="*/ 2678503 h 3977558"/>
                  <a:gd name="connsiteX3013" fmla="*/ 5030325 w 5235586"/>
                  <a:gd name="connsiteY3013" fmla="*/ 2630704 h 3977558"/>
                  <a:gd name="connsiteX3014" fmla="*/ 4872861 w 5235586"/>
                  <a:gd name="connsiteY3014" fmla="*/ 2630704 h 3977558"/>
                  <a:gd name="connsiteX3015" fmla="*/ 4920664 w 5235586"/>
                  <a:gd name="connsiteY3015" fmla="*/ 2678503 h 3977558"/>
                  <a:gd name="connsiteX3016" fmla="*/ 4923474 w 5235586"/>
                  <a:gd name="connsiteY3016" fmla="*/ 2681316 h 3977558"/>
                  <a:gd name="connsiteX3017" fmla="*/ 4920664 w 5235586"/>
                  <a:gd name="connsiteY3017" fmla="*/ 2684127 h 3977558"/>
                  <a:gd name="connsiteX3018" fmla="*/ 4875675 w 5235586"/>
                  <a:gd name="connsiteY3018" fmla="*/ 2729118 h 3977558"/>
                  <a:gd name="connsiteX3019" fmla="*/ 4872861 w 5235586"/>
                  <a:gd name="connsiteY3019" fmla="*/ 2731929 h 3977558"/>
                  <a:gd name="connsiteX3020" fmla="*/ 4870048 w 5235586"/>
                  <a:gd name="connsiteY3020" fmla="*/ 2729118 h 3977558"/>
                  <a:gd name="connsiteX3021" fmla="*/ 4825062 w 5235586"/>
                  <a:gd name="connsiteY3021" fmla="*/ 2684127 h 3977558"/>
                  <a:gd name="connsiteX3022" fmla="*/ 4822249 w 5235586"/>
                  <a:gd name="connsiteY3022" fmla="*/ 2681316 h 3977558"/>
                  <a:gd name="connsiteX3023" fmla="*/ 4825062 w 5235586"/>
                  <a:gd name="connsiteY3023" fmla="*/ 2678503 h 3977558"/>
                  <a:gd name="connsiteX3024" fmla="*/ 4872861 w 5235586"/>
                  <a:gd name="connsiteY3024" fmla="*/ 2630704 h 3977558"/>
                  <a:gd name="connsiteX3025" fmla="*/ 4718213 w 5235586"/>
                  <a:gd name="connsiteY3025" fmla="*/ 2630704 h 3977558"/>
                  <a:gd name="connsiteX3026" fmla="*/ 4766016 w 5235586"/>
                  <a:gd name="connsiteY3026" fmla="*/ 2678503 h 3977558"/>
                  <a:gd name="connsiteX3027" fmla="*/ 4768826 w 5235586"/>
                  <a:gd name="connsiteY3027" fmla="*/ 2681316 h 3977558"/>
                  <a:gd name="connsiteX3028" fmla="*/ 4766016 w 5235586"/>
                  <a:gd name="connsiteY3028" fmla="*/ 2684127 h 3977558"/>
                  <a:gd name="connsiteX3029" fmla="*/ 4721027 w 5235586"/>
                  <a:gd name="connsiteY3029" fmla="*/ 2729118 h 3977558"/>
                  <a:gd name="connsiteX3030" fmla="*/ 4718213 w 5235586"/>
                  <a:gd name="connsiteY3030" fmla="*/ 2731929 h 3977558"/>
                  <a:gd name="connsiteX3031" fmla="*/ 4715400 w 5235586"/>
                  <a:gd name="connsiteY3031" fmla="*/ 2729118 h 3977558"/>
                  <a:gd name="connsiteX3032" fmla="*/ 4670414 w 5235586"/>
                  <a:gd name="connsiteY3032" fmla="*/ 2684127 h 3977558"/>
                  <a:gd name="connsiteX3033" fmla="*/ 4667601 w 5235586"/>
                  <a:gd name="connsiteY3033" fmla="*/ 2681316 h 3977558"/>
                  <a:gd name="connsiteX3034" fmla="*/ 4670414 w 5235586"/>
                  <a:gd name="connsiteY3034" fmla="*/ 2678503 h 3977558"/>
                  <a:gd name="connsiteX3035" fmla="*/ 4718213 w 5235586"/>
                  <a:gd name="connsiteY3035" fmla="*/ 2630704 h 3977558"/>
                  <a:gd name="connsiteX3036" fmla="*/ 4563563 w 5235586"/>
                  <a:gd name="connsiteY3036" fmla="*/ 2630704 h 3977558"/>
                  <a:gd name="connsiteX3037" fmla="*/ 4611365 w 5235586"/>
                  <a:gd name="connsiteY3037" fmla="*/ 2678503 h 3977558"/>
                  <a:gd name="connsiteX3038" fmla="*/ 4614175 w 5235586"/>
                  <a:gd name="connsiteY3038" fmla="*/ 2681316 h 3977558"/>
                  <a:gd name="connsiteX3039" fmla="*/ 4611365 w 5235586"/>
                  <a:gd name="connsiteY3039" fmla="*/ 2684127 h 3977558"/>
                  <a:gd name="connsiteX3040" fmla="*/ 4566376 w 5235586"/>
                  <a:gd name="connsiteY3040" fmla="*/ 2729118 h 3977558"/>
                  <a:gd name="connsiteX3041" fmla="*/ 4563563 w 5235586"/>
                  <a:gd name="connsiteY3041" fmla="*/ 2731929 h 3977558"/>
                  <a:gd name="connsiteX3042" fmla="*/ 4560749 w 5235586"/>
                  <a:gd name="connsiteY3042" fmla="*/ 2729118 h 3977558"/>
                  <a:gd name="connsiteX3043" fmla="*/ 4515763 w 5235586"/>
                  <a:gd name="connsiteY3043" fmla="*/ 2684127 h 3977558"/>
                  <a:gd name="connsiteX3044" fmla="*/ 4512950 w 5235586"/>
                  <a:gd name="connsiteY3044" fmla="*/ 2681316 h 3977558"/>
                  <a:gd name="connsiteX3045" fmla="*/ 4515763 w 5235586"/>
                  <a:gd name="connsiteY3045" fmla="*/ 2678503 h 3977558"/>
                  <a:gd name="connsiteX3046" fmla="*/ 4563563 w 5235586"/>
                  <a:gd name="connsiteY3046" fmla="*/ 2630704 h 3977558"/>
                  <a:gd name="connsiteX3047" fmla="*/ 4406104 w 5235586"/>
                  <a:gd name="connsiteY3047" fmla="*/ 2630704 h 3977558"/>
                  <a:gd name="connsiteX3048" fmla="*/ 4453907 w 5235586"/>
                  <a:gd name="connsiteY3048" fmla="*/ 2678503 h 3977558"/>
                  <a:gd name="connsiteX3049" fmla="*/ 4456717 w 5235586"/>
                  <a:gd name="connsiteY3049" fmla="*/ 2681316 h 3977558"/>
                  <a:gd name="connsiteX3050" fmla="*/ 4453907 w 5235586"/>
                  <a:gd name="connsiteY3050" fmla="*/ 2684127 h 3977558"/>
                  <a:gd name="connsiteX3051" fmla="*/ 4408915 w 5235586"/>
                  <a:gd name="connsiteY3051" fmla="*/ 2729118 h 3977558"/>
                  <a:gd name="connsiteX3052" fmla="*/ 4406104 w 5235586"/>
                  <a:gd name="connsiteY3052" fmla="*/ 2731929 h 3977558"/>
                  <a:gd name="connsiteX3053" fmla="*/ 4403291 w 5235586"/>
                  <a:gd name="connsiteY3053" fmla="*/ 2729118 h 3977558"/>
                  <a:gd name="connsiteX3054" fmla="*/ 4358302 w 5235586"/>
                  <a:gd name="connsiteY3054" fmla="*/ 2684127 h 3977558"/>
                  <a:gd name="connsiteX3055" fmla="*/ 4355492 w 5235586"/>
                  <a:gd name="connsiteY3055" fmla="*/ 2681316 h 3977558"/>
                  <a:gd name="connsiteX3056" fmla="*/ 4358302 w 5235586"/>
                  <a:gd name="connsiteY3056" fmla="*/ 2678503 h 3977558"/>
                  <a:gd name="connsiteX3057" fmla="*/ 4406104 w 5235586"/>
                  <a:gd name="connsiteY3057" fmla="*/ 2630704 h 3977558"/>
                  <a:gd name="connsiteX3058" fmla="*/ 4251453 w 5235586"/>
                  <a:gd name="connsiteY3058" fmla="*/ 2630704 h 3977558"/>
                  <a:gd name="connsiteX3059" fmla="*/ 4299256 w 5235586"/>
                  <a:gd name="connsiteY3059" fmla="*/ 2678503 h 3977558"/>
                  <a:gd name="connsiteX3060" fmla="*/ 4302066 w 5235586"/>
                  <a:gd name="connsiteY3060" fmla="*/ 2681316 h 3977558"/>
                  <a:gd name="connsiteX3061" fmla="*/ 4299256 w 5235586"/>
                  <a:gd name="connsiteY3061" fmla="*/ 2684127 h 3977558"/>
                  <a:gd name="connsiteX3062" fmla="*/ 4254264 w 5235586"/>
                  <a:gd name="connsiteY3062" fmla="*/ 2729118 h 3977558"/>
                  <a:gd name="connsiteX3063" fmla="*/ 4251453 w 5235586"/>
                  <a:gd name="connsiteY3063" fmla="*/ 2731929 h 3977558"/>
                  <a:gd name="connsiteX3064" fmla="*/ 4248640 w 5235586"/>
                  <a:gd name="connsiteY3064" fmla="*/ 2729118 h 3977558"/>
                  <a:gd name="connsiteX3065" fmla="*/ 4203651 w 5235586"/>
                  <a:gd name="connsiteY3065" fmla="*/ 2684127 h 3977558"/>
                  <a:gd name="connsiteX3066" fmla="*/ 4200841 w 5235586"/>
                  <a:gd name="connsiteY3066" fmla="*/ 2681316 h 3977558"/>
                  <a:gd name="connsiteX3067" fmla="*/ 4203651 w 5235586"/>
                  <a:gd name="connsiteY3067" fmla="*/ 2678503 h 3977558"/>
                  <a:gd name="connsiteX3068" fmla="*/ 4251453 w 5235586"/>
                  <a:gd name="connsiteY3068" fmla="*/ 2630704 h 3977558"/>
                  <a:gd name="connsiteX3069" fmla="*/ 4096805 w 5235586"/>
                  <a:gd name="connsiteY3069" fmla="*/ 2630704 h 3977558"/>
                  <a:gd name="connsiteX3070" fmla="*/ 4144608 w 5235586"/>
                  <a:gd name="connsiteY3070" fmla="*/ 2678503 h 3977558"/>
                  <a:gd name="connsiteX3071" fmla="*/ 4147418 w 5235586"/>
                  <a:gd name="connsiteY3071" fmla="*/ 2681316 h 3977558"/>
                  <a:gd name="connsiteX3072" fmla="*/ 4144608 w 5235586"/>
                  <a:gd name="connsiteY3072" fmla="*/ 2684127 h 3977558"/>
                  <a:gd name="connsiteX3073" fmla="*/ 4099616 w 5235586"/>
                  <a:gd name="connsiteY3073" fmla="*/ 2729118 h 3977558"/>
                  <a:gd name="connsiteX3074" fmla="*/ 4096805 w 5235586"/>
                  <a:gd name="connsiteY3074" fmla="*/ 2731929 h 3977558"/>
                  <a:gd name="connsiteX3075" fmla="*/ 4093992 w 5235586"/>
                  <a:gd name="connsiteY3075" fmla="*/ 2729118 h 3977558"/>
                  <a:gd name="connsiteX3076" fmla="*/ 4049003 w 5235586"/>
                  <a:gd name="connsiteY3076" fmla="*/ 2684127 h 3977558"/>
                  <a:gd name="connsiteX3077" fmla="*/ 4046193 w 5235586"/>
                  <a:gd name="connsiteY3077" fmla="*/ 2681316 h 3977558"/>
                  <a:gd name="connsiteX3078" fmla="*/ 4049003 w 5235586"/>
                  <a:gd name="connsiteY3078" fmla="*/ 2678503 h 3977558"/>
                  <a:gd name="connsiteX3079" fmla="*/ 4096805 w 5235586"/>
                  <a:gd name="connsiteY3079" fmla="*/ 2630704 h 3977558"/>
                  <a:gd name="connsiteX3080" fmla="*/ 3939345 w 5235586"/>
                  <a:gd name="connsiteY3080" fmla="*/ 2630704 h 3977558"/>
                  <a:gd name="connsiteX3081" fmla="*/ 3987147 w 5235586"/>
                  <a:gd name="connsiteY3081" fmla="*/ 2678503 h 3977558"/>
                  <a:gd name="connsiteX3082" fmla="*/ 3989957 w 5235586"/>
                  <a:gd name="connsiteY3082" fmla="*/ 2681316 h 3977558"/>
                  <a:gd name="connsiteX3083" fmla="*/ 3987147 w 5235586"/>
                  <a:gd name="connsiteY3083" fmla="*/ 2684127 h 3977558"/>
                  <a:gd name="connsiteX3084" fmla="*/ 3942155 w 5235586"/>
                  <a:gd name="connsiteY3084" fmla="*/ 2729118 h 3977558"/>
                  <a:gd name="connsiteX3085" fmla="*/ 3939345 w 5235586"/>
                  <a:gd name="connsiteY3085" fmla="*/ 2731929 h 3977558"/>
                  <a:gd name="connsiteX3086" fmla="*/ 3936531 w 5235586"/>
                  <a:gd name="connsiteY3086" fmla="*/ 2729118 h 3977558"/>
                  <a:gd name="connsiteX3087" fmla="*/ 3891545 w 5235586"/>
                  <a:gd name="connsiteY3087" fmla="*/ 2684127 h 3977558"/>
                  <a:gd name="connsiteX3088" fmla="*/ 3888732 w 5235586"/>
                  <a:gd name="connsiteY3088" fmla="*/ 2681316 h 3977558"/>
                  <a:gd name="connsiteX3089" fmla="*/ 3891545 w 5235586"/>
                  <a:gd name="connsiteY3089" fmla="*/ 2678503 h 3977558"/>
                  <a:gd name="connsiteX3090" fmla="*/ 3939345 w 5235586"/>
                  <a:gd name="connsiteY3090" fmla="*/ 2630704 h 3977558"/>
                  <a:gd name="connsiteX3091" fmla="*/ 3784693 w 5235586"/>
                  <a:gd name="connsiteY3091" fmla="*/ 2630704 h 3977558"/>
                  <a:gd name="connsiteX3092" fmla="*/ 3832496 w 5235586"/>
                  <a:gd name="connsiteY3092" fmla="*/ 2678503 h 3977558"/>
                  <a:gd name="connsiteX3093" fmla="*/ 3835306 w 5235586"/>
                  <a:gd name="connsiteY3093" fmla="*/ 2681316 h 3977558"/>
                  <a:gd name="connsiteX3094" fmla="*/ 3832496 w 5235586"/>
                  <a:gd name="connsiteY3094" fmla="*/ 2684127 h 3977558"/>
                  <a:gd name="connsiteX3095" fmla="*/ 3787504 w 5235586"/>
                  <a:gd name="connsiteY3095" fmla="*/ 2729118 h 3977558"/>
                  <a:gd name="connsiteX3096" fmla="*/ 3784693 w 5235586"/>
                  <a:gd name="connsiteY3096" fmla="*/ 2731929 h 3977558"/>
                  <a:gd name="connsiteX3097" fmla="*/ 3781880 w 5235586"/>
                  <a:gd name="connsiteY3097" fmla="*/ 2729118 h 3977558"/>
                  <a:gd name="connsiteX3098" fmla="*/ 3736894 w 5235586"/>
                  <a:gd name="connsiteY3098" fmla="*/ 2684127 h 3977558"/>
                  <a:gd name="connsiteX3099" fmla="*/ 3734081 w 5235586"/>
                  <a:gd name="connsiteY3099" fmla="*/ 2681316 h 3977558"/>
                  <a:gd name="connsiteX3100" fmla="*/ 3736894 w 5235586"/>
                  <a:gd name="connsiteY3100" fmla="*/ 2678503 h 3977558"/>
                  <a:gd name="connsiteX3101" fmla="*/ 3784693 w 5235586"/>
                  <a:gd name="connsiteY3101" fmla="*/ 2630704 h 3977558"/>
                  <a:gd name="connsiteX3102" fmla="*/ 3630045 w 5235586"/>
                  <a:gd name="connsiteY3102" fmla="*/ 2630704 h 3977558"/>
                  <a:gd name="connsiteX3103" fmla="*/ 3677848 w 5235586"/>
                  <a:gd name="connsiteY3103" fmla="*/ 2678503 h 3977558"/>
                  <a:gd name="connsiteX3104" fmla="*/ 3680658 w 5235586"/>
                  <a:gd name="connsiteY3104" fmla="*/ 2681316 h 3977558"/>
                  <a:gd name="connsiteX3105" fmla="*/ 3677848 w 5235586"/>
                  <a:gd name="connsiteY3105" fmla="*/ 2684127 h 3977558"/>
                  <a:gd name="connsiteX3106" fmla="*/ 3632856 w 5235586"/>
                  <a:gd name="connsiteY3106" fmla="*/ 2729118 h 3977558"/>
                  <a:gd name="connsiteX3107" fmla="*/ 3630045 w 5235586"/>
                  <a:gd name="connsiteY3107" fmla="*/ 2731929 h 3977558"/>
                  <a:gd name="connsiteX3108" fmla="*/ 3627232 w 5235586"/>
                  <a:gd name="connsiteY3108" fmla="*/ 2729118 h 3977558"/>
                  <a:gd name="connsiteX3109" fmla="*/ 3582246 w 5235586"/>
                  <a:gd name="connsiteY3109" fmla="*/ 2684127 h 3977558"/>
                  <a:gd name="connsiteX3110" fmla="*/ 3579433 w 5235586"/>
                  <a:gd name="connsiteY3110" fmla="*/ 2681316 h 3977558"/>
                  <a:gd name="connsiteX3111" fmla="*/ 3582246 w 5235586"/>
                  <a:gd name="connsiteY3111" fmla="*/ 2678503 h 3977558"/>
                  <a:gd name="connsiteX3112" fmla="*/ 3630045 w 5235586"/>
                  <a:gd name="connsiteY3112" fmla="*/ 2630704 h 3977558"/>
                  <a:gd name="connsiteX3113" fmla="*/ 3472581 w 5235586"/>
                  <a:gd name="connsiteY3113" fmla="*/ 2630704 h 3977558"/>
                  <a:gd name="connsiteX3114" fmla="*/ 3520384 w 5235586"/>
                  <a:gd name="connsiteY3114" fmla="*/ 2678503 h 3977558"/>
                  <a:gd name="connsiteX3115" fmla="*/ 3523194 w 5235586"/>
                  <a:gd name="connsiteY3115" fmla="*/ 2681316 h 3977558"/>
                  <a:gd name="connsiteX3116" fmla="*/ 3520384 w 5235586"/>
                  <a:gd name="connsiteY3116" fmla="*/ 2684127 h 3977558"/>
                  <a:gd name="connsiteX3117" fmla="*/ 3475395 w 5235586"/>
                  <a:gd name="connsiteY3117" fmla="*/ 2729118 h 3977558"/>
                  <a:gd name="connsiteX3118" fmla="*/ 3472581 w 5235586"/>
                  <a:gd name="connsiteY3118" fmla="*/ 2731929 h 3977558"/>
                  <a:gd name="connsiteX3119" fmla="*/ 3469771 w 5235586"/>
                  <a:gd name="connsiteY3119" fmla="*/ 2729118 h 3977558"/>
                  <a:gd name="connsiteX3120" fmla="*/ 3424782 w 5235586"/>
                  <a:gd name="connsiteY3120" fmla="*/ 2684127 h 3977558"/>
                  <a:gd name="connsiteX3121" fmla="*/ 3421969 w 5235586"/>
                  <a:gd name="connsiteY3121" fmla="*/ 2681316 h 3977558"/>
                  <a:gd name="connsiteX3122" fmla="*/ 3424782 w 5235586"/>
                  <a:gd name="connsiteY3122" fmla="*/ 2678503 h 3977558"/>
                  <a:gd name="connsiteX3123" fmla="*/ 3472581 w 5235586"/>
                  <a:gd name="connsiteY3123" fmla="*/ 2630704 h 3977558"/>
                  <a:gd name="connsiteX3124" fmla="*/ 3317933 w 5235586"/>
                  <a:gd name="connsiteY3124" fmla="*/ 2630704 h 3977558"/>
                  <a:gd name="connsiteX3125" fmla="*/ 3365736 w 5235586"/>
                  <a:gd name="connsiteY3125" fmla="*/ 2678503 h 3977558"/>
                  <a:gd name="connsiteX3126" fmla="*/ 3368546 w 5235586"/>
                  <a:gd name="connsiteY3126" fmla="*/ 2681316 h 3977558"/>
                  <a:gd name="connsiteX3127" fmla="*/ 3365736 w 5235586"/>
                  <a:gd name="connsiteY3127" fmla="*/ 2684127 h 3977558"/>
                  <a:gd name="connsiteX3128" fmla="*/ 3320747 w 5235586"/>
                  <a:gd name="connsiteY3128" fmla="*/ 2729118 h 3977558"/>
                  <a:gd name="connsiteX3129" fmla="*/ 3317933 w 5235586"/>
                  <a:gd name="connsiteY3129" fmla="*/ 2731929 h 3977558"/>
                  <a:gd name="connsiteX3130" fmla="*/ 3315123 w 5235586"/>
                  <a:gd name="connsiteY3130" fmla="*/ 2729118 h 3977558"/>
                  <a:gd name="connsiteX3131" fmla="*/ 3270134 w 5235586"/>
                  <a:gd name="connsiteY3131" fmla="*/ 2684127 h 3977558"/>
                  <a:gd name="connsiteX3132" fmla="*/ 3267321 w 5235586"/>
                  <a:gd name="connsiteY3132" fmla="*/ 2681316 h 3977558"/>
                  <a:gd name="connsiteX3133" fmla="*/ 3270134 w 5235586"/>
                  <a:gd name="connsiteY3133" fmla="*/ 2678503 h 3977558"/>
                  <a:gd name="connsiteX3134" fmla="*/ 3317933 w 5235586"/>
                  <a:gd name="connsiteY3134" fmla="*/ 2630704 h 3977558"/>
                  <a:gd name="connsiteX3135" fmla="*/ 3163283 w 5235586"/>
                  <a:gd name="connsiteY3135" fmla="*/ 2630704 h 3977558"/>
                  <a:gd name="connsiteX3136" fmla="*/ 3211085 w 5235586"/>
                  <a:gd name="connsiteY3136" fmla="*/ 2678503 h 3977558"/>
                  <a:gd name="connsiteX3137" fmla="*/ 3213895 w 5235586"/>
                  <a:gd name="connsiteY3137" fmla="*/ 2681316 h 3977558"/>
                  <a:gd name="connsiteX3138" fmla="*/ 3211085 w 5235586"/>
                  <a:gd name="connsiteY3138" fmla="*/ 2684127 h 3977558"/>
                  <a:gd name="connsiteX3139" fmla="*/ 3166096 w 5235586"/>
                  <a:gd name="connsiteY3139" fmla="*/ 2729118 h 3977558"/>
                  <a:gd name="connsiteX3140" fmla="*/ 3163283 w 5235586"/>
                  <a:gd name="connsiteY3140" fmla="*/ 2731929 h 3977558"/>
                  <a:gd name="connsiteX3141" fmla="*/ 3160472 w 5235586"/>
                  <a:gd name="connsiteY3141" fmla="*/ 2729118 h 3977558"/>
                  <a:gd name="connsiteX3142" fmla="*/ 3115483 w 5235586"/>
                  <a:gd name="connsiteY3142" fmla="*/ 2684127 h 3977558"/>
                  <a:gd name="connsiteX3143" fmla="*/ 3112670 w 5235586"/>
                  <a:gd name="connsiteY3143" fmla="*/ 2681316 h 3977558"/>
                  <a:gd name="connsiteX3144" fmla="*/ 3115483 w 5235586"/>
                  <a:gd name="connsiteY3144" fmla="*/ 2678503 h 3977558"/>
                  <a:gd name="connsiteX3145" fmla="*/ 3163283 w 5235586"/>
                  <a:gd name="connsiteY3145" fmla="*/ 2630704 h 3977558"/>
                  <a:gd name="connsiteX3146" fmla="*/ 3005823 w 5235586"/>
                  <a:gd name="connsiteY3146" fmla="*/ 2630704 h 3977558"/>
                  <a:gd name="connsiteX3147" fmla="*/ 3053626 w 5235586"/>
                  <a:gd name="connsiteY3147" fmla="*/ 2678503 h 3977558"/>
                  <a:gd name="connsiteX3148" fmla="*/ 3056436 w 5235586"/>
                  <a:gd name="connsiteY3148" fmla="*/ 2681316 h 3977558"/>
                  <a:gd name="connsiteX3149" fmla="*/ 3053626 w 5235586"/>
                  <a:gd name="connsiteY3149" fmla="*/ 2684127 h 3977558"/>
                  <a:gd name="connsiteX3150" fmla="*/ 3008634 w 5235586"/>
                  <a:gd name="connsiteY3150" fmla="*/ 2729118 h 3977558"/>
                  <a:gd name="connsiteX3151" fmla="*/ 3005823 w 5235586"/>
                  <a:gd name="connsiteY3151" fmla="*/ 2731929 h 3977558"/>
                  <a:gd name="connsiteX3152" fmla="*/ 3003010 w 5235586"/>
                  <a:gd name="connsiteY3152" fmla="*/ 2729118 h 3977558"/>
                  <a:gd name="connsiteX3153" fmla="*/ 2958021 w 5235586"/>
                  <a:gd name="connsiteY3153" fmla="*/ 2684127 h 3977558"/>
                  <a:gd name="connsiteX3154" fmla="*/ 2955211 w 5235586"/>
                  <a:gd name="connsiteY3154" fmla="*/ 2681316 h 3977558"/>
                  <a:gd name="connsiteX3155" fmla="*/ 2958021 w 5235586"/>
                  <a:gd name="connsiteY3155" fmla="*/ 2678503 h 3977558"/>
                  <a:gd name="connsiteX3156" fmla="*/ 3005823 w 5235586"/>
                  <a:gd name="connsiteY3156" fmla="*/ 2630704 h 3977558"/>
                  <a:gd name="connsiteX3157" fmla="*/ 2851172 w 5235586"/>
                  <a:gd name="connsiteY3157" fmla="*/ 2630704 h 3977558"/>
                  <a:gd name="connsiteX3158" fmla="*/ 2898975 w 5235586"/>
                  <a:gd name="connsiteY3158" fmla="*/ 2678503 h 3977558"/>
                  <a:gd name="connsiteX3159" fmla="*/ 2901785 w 5235586"/>
                  <a:gd name="connsiteY3159" fmla="*/ 2681316 h 3977558"/>
                  <a:gd name="connsiteX3160" fmla="*/ 2898975 w 5235586"/>
                  <a:gd name="connsiteY3160" fmla="*/ 2684127 h 3977558"/>
                  <a:gd name="connsiteX3161" fmla="*/ 2853983 w 5235586"/>
                  <a:gd name="connsiteY3161" fmla="*/ 2729118 h 3977558"/>
                  <a:gd name="connsiteX3162" fmla="*/ 2851172 w 5235586"/>
                  <a:gd name="connsiteY3162" fmla="*/ 2731929 h 3977558"/>
                  <a:gd name="connsiteX3163" fmla="*/ 2848359 w 5235586"/>
                  <a:gd name="connsiteY3163" fmla="*/ 2729118 h 3977558"/>
                  <a:gd name="connsiteX3164" fmla="*/ 2803370 w 5235586"/>
                  <a:gd name="connsiteY3164" fmla="*/ 2684127 h 3977558"/>
                  <a:gd name="connsiteX3165" fmla="*/ 2800560 w 5235586"/>
                  <a:gd name="connsiteY3165" fmla="*/ 2681316 h 3977558"/>
                  <a:gd name="connsiteX3166" fmla="*/ 2803370 w 5235586"/>
                  <a:gd name="connsiteY3166" fmla="*/ 2678503 h 3977558"/>
                  <a:gd name="connsiteX3167" fmla="*/ 2851172 w 5235586"/>
                  <a:gd name="connsiteY3167" fmla="*/ 2630704 h 3977558"/>
                  <a:gd name="connsiteX3168" fmla="*/ 2696525 w 5235586"/>
                  <a:gd name="connsiteY3168" fmla="*/ 2630704 h 3977558"/>
                  <a:gd name="connsiteX3169" fmla="*/ 2744328 w 5235586"/>
                  <a:gd name="connsiteY3169" fmla="*/ 2678503 h 3977558"/>
                  <a:gd name="connsiteX3170" fmla="*/ 2747138 w 5235586"/>
                  <a:gd name="connsiteY3170" fmla="*/ 2681316 h 3977558"/>
                  <a:gd name="connsiteX3171" fmla="*/ 2744328 w 5235586"/>
                  <a:gd name="connsiteY3171" fmla="*/ 2684127 h 3977558"/>
                  <a:gd name="connsiteX3172" fmla="*/ 2699336 w 5235586"/>
                  <a:gd name="connsiteY3172" fmla="*/ 2729118 h 3977558"/>
                  <a:gd name="connsiteX3173" fmla="*/ 2696525 w 5235586"/>
                  <a:gd name="connsiteY3173" fmla="*/ 2731929 h 3977558"/>
                  <a:gd name="connsiteX3174" fmla="*/ 2693712 w 5235586"/>
                  <a:gd name="connsiteY3174" fmla="*/ 2729118 h 3977558"/>
                  <a:gd name="connsiteX3175" fmla="*/ 2648723 w 5235586"/>
                  <a:gd name="connsiteY3175" fmla="*/ 2684127 h 3977558"/>
                  <a:gd name="connsiteX3176" fmla="*/ 2645913 w 5235586"/>
                  <a:gd name="connsiteY3176" fmla="*/ 2681316 h 3977558"/>
                  <a:gd name="connsiteX3177" fmla="*/ 2648723 w 5235586"/>
                  <a:gd name="connsiteY3177" fmla="*/ 2678503 h 3977558"/>
                  <a:gd name="connsiteX3178" fmla="*/ 2696525 w 5235586"/>
                  <a:gd name="connsiteY3178" fmla="*/ 2630704 h 3977558"/>
                  <a:gd name="connsiteX3179" fmla="*/ 2539061 w 5235586"/>
                  <a:gd name="connsiteY3179" fmla="*/ 2630704 h 3977558"/>
                  <a:gd name="connsiteX3180" fmla="*/ 2586863 w 5235586"/>
                  <a:gd name="connsiteY3180" fmla="*/ 2678503 h 3977558"/>
                  <a:gd name="connsiteX3181" fmla="*/ 2589673 w 5235586"/>
                  <a:gd name="connsiteY3181" fmla="*/ 2681316 h 3977558"/>
                  <a:gd name="connsiteX3182" fmla="*/ 2586863 w 5235586"/>
                  <a:gd name="connsiteY3182" fmla="*/ 2684127 h 3977558"/>
                  <a:gd name="connsiteX3183" fmla="*/ 2541874 w 5235586"/>
                  <a:gd name="connsiteY3183" fmla="*/ 2729118 h 3977558"/>
                  <a:gd name="connsiteX3184" fmla="*/ 2539061 w 5235586"/>
                  <a:gd name="connsiteY3184" fmla="*/ 2731929 h 3977558"/>
                  <a:gd name="connsiteX3185" fmla="*/ 2536247 w 5235586"/>
                  <a:gd name="connsiteY3185" fmla="*/ 2729118 h 3977558"/>
                  <a:gd name="connsiteX3186" fmla="*/ 2491261 w 5235586"/>
                  <a:gd name="connsiteY3186" fmla="*/ 2684127 h 3977558"/>
                  <a:gd name="connsiteX3187" fmla="*/ 2488448 w 5235586"/>
                  <a:gd name="connsiteY3187" fmla="*/ 2681316 h 3977558"/>
                  <a:gd name="connsiteX3188" fmla="*/ 2491261 w 5235586"/>
                  <a:gd name="connsiteY3188" fmla="*/ 2678503 h 3977558"/>
                  <a:gd name="connsiteX3189" fmla="*/ 2539061 w 5235586"/>
                  <a:gd name="connsiteY3189" fmla="*/ 2630704 h 3977558"/>
                  <a:gd name="connsiteX3190" fmla="*/ 2384413 w 5235586"/>
                  <a:gd name="connsiteY3190" fmla="*/ 2630704 h 3977558"/>
                  <a:gd name="connsiteX3191" fmla="*/ 2432215 w 5235586"/>
                  <a:gd name="connsiteY3191" fmla="*/ 2678503 h 3977558"/>
                  <a:gd name="connsiteX3192" fmla="*/ 2435025 w 5235586"/>
                  <a:gd name="connsiteY3192" fmla="*/ 2681316 h 3977558"/>
                  <a:gd name="connsiteX3193" fmla="*/ 2432215 w 5235586"/>
                  <a:gd name="connsiteY3193" fmla="*/ 2684127 h 3977558"/>
                  <a:gd name="connsiteX3194" fmla="*/ 2387226 w 5235586"/>
                  <a:gd name="connsiteY3194" fmla="*/ 2729118 h 3977558"/>
                  <a:gd name="connsiteX3195" fmla="*/ 2384413 w 5235586"/>
                  <a:gd name="connsiteY3195" fmla="*/ 2731929 h 3977558"/>
                  <a:gd name="connsiteX3196" fmla="*/ 2381599 w 5235586"/>
                  <a:gd name="connsiteY3196" fmla="*/ 2729118 h 3977558"/>
                  <a:gd name="connsiteX3197" fmla="*/ 2336613 w 5235586"/>
                  <a:gd name="connsiteY3197" fmla="*/ 2684127 h 3977558"/>
                  <a:gd name="connsiteX3198" fmla="*/ 2333800 w 5235586"/>
                  <a:gd name="connsiteY3198" fmla="*/ 2681316 h 3977558"/>
                  <a:gd name="connsiteX3199" fmla="*/ 2336613 w 5235586"/>
                  <a:gd name="connsiteY3199" fmla="*/ 2678503 h 3977558"/>
                  <a:gd name="connsiteX3200" fmla="*/ 2384413 w 5235586"/>
                  <a:gd name="connsiteY3200" fmla="*/ 2630704 h 3977558"/>
                  <a:gd name="connsiteX3201" fmla="*/ 2229761 w 5235586"/>
                  <a:gd name="connsiteY3201" fmla="*/ 2630704 h 3977558"/>
                  <a:gd name="connsiteX3202" fmla="*/ 2277564 w 5235586"/>
                  <a:gd name="connsiteY3202" fmla="*/ 2678503 h 3977558"/>
                  <a:gd name="connsiteX3203" fmla="*/ 2280374 w 5235586"/>
                  <a:gd name="connsiteY3203" fmla="*/ 2681316 h 3977558"/>
                  <a:gd name="connsiteX3204" fmla="*/ 2277564 w 5235586"/>
                  <a:gd name="connsiteY3204" fmla="*/ 2684127 h 3977558"/>
                  <a:gd name="connsiteX3205" fmla="*/ 2232575 w 5235586"/>
                  <a:gd name="connsiteY3205" fmla="*/ 2729118 h 3977558"/>
                  <a:gd name="connsiteX3206" fmla="*/ 2229761 w 5235586"/>
                  <a:gd name="connsiteY3206" fmla="*/ 2731929 h 3977558"/>
                  <a:gd name="connsiteX3207" fmla="*/ 2226948 w 5235586"/>
                  <a:gd name="connsiteY3207" fmla="*/ 2729118 h 3977558"/>
                  <a:gd name="connsiteX3208" fmla="*/ 2181962 w 5235586"/>
                  <a:gd name="connsiteY3208" fmla="*/ 2684127 h 3977558"/>
                  <a:gd name="connsiteX3209" fmla="*/ 2179149 w 5235586"/>
                  <a:gd name="connsiteY3209" fmla="*/ 2681316 h 3977558"/>
                  <a:gd name="connsiteX3210" fmla="*/ 2181962 w 5235586"/>
                  <a:gd name="connsiteY3210" fmla="*/ 2678503 h 3977558"/>
                  <a:gd name="connsiteX3211" fmla="*/ 2229761 w 5235586"/>
                  <a:gd name="connsiteY3211" fmla="*/ 2630704 h 3977558"/>
                  <a:gd name="connsiteX3212" fmla="*/ 2075115 w 5235586"/>
                  <a:gd name="connsiteY3212" fmla="*/ 2630704 h 3977558"/>
                  <a:gd name="connsiteX3213" fmla="*/ 2122917 w 5235586"/>
                  <a:gd name="connsiteY3213" fmla="*/ 2678503 h 3977558"/>
                  <a:gd name="connsiteX3214" fmla="*/ 2125727 w 5235586"/>
                  <a:gd name="connsiteY3214" fmla="*/ 2681316 h 3977558"/>
                  <a:gd name="connsiteX3215" fmla="*/ 2122917 w 5235586"/>
                  <a:gd name="connsiteY3215" fmla="*/ 2684127 h 3977558"/>
                  <a:gd name="connsiteX3216" fmla="*/ 2077928 w 5235586"/>
                  <a:gd name="connsiteY3216" fmla="*/ 2729118 h 3977558"/>
                  <a:gd name="connsiteX3217" fmla="*/ 2075115 w 5235586"/>
                  <a:gd name="connsiteY3217" fmla="*/ 2731929 h 3977558"/>
                  <a:gd name="connsiteX3218" fmla="*/ 2072301 w 5235586"/>
                  <a:gd name="connsiteY3218" fmla="*/ 2729118 h 3977558"/>
                  <a:gd name="connsiteX3219" fmla="*/ 2027315 w 5235586"/>
                  <a:gd name="connsiteY3219" fmla="*/ 2684127 h 3977558"/>
                  <a:gd name="connsiteX3220" fmla="*/ 2024502 w 5235586"/>
                  <a:gd name="connsiteY3220" fmla="*/ 2681316 h 3977558"/>
                  <a:gd name="connsiteX3221" fmla="*/ 2027315 w 5235586"/>
                  <a:gd name="connsiteY3221" fmla="*/ 2678503 h 3977558"/>
                  <a:gd name="connsiteX3222" fmla="*/ 2075115 w 5235586"/>
                  <a:gd name="connsiteY3222" fmla="*/ 2630704 h 3977558"/>
                  <a:gd name="connsiteX3223" fmla="*/ 1917652 w 5235586"/>
                  <a:gd name="connsiteY3223" fmla="*/ 2630704 h 3977558"/>
                  <a:gd name="connsiteX3224" fmla="*/ 1965455 w 5235586"/>
                  <a:gd name="connsiteY3224" fmla="*/ 2678503 h 3977558"/>
                  <a:gd name="connsiteX3225" fmla="*/ 1968265 w 5235586"/>
                  <a:gd name="connsiteY3225" fmla="*/ 2681316 h 3977558"/>
                  <a:gd name="connsiteX3226" fmla="*/ 1965455 w 5235586"/>
                  <a:gd name="connsiteY3226" fmla="*/ 2684127 h 3977558"/>
                  <a:gd name="connsiteX3227" fmla="*/ 1920463 w 5235586"/>
                  <a:gd name="connsiteY3227" fmla="*/ 2729118 h 3977558"/>
                  <a:gd name="connsiteX3228" fmla="*/ 1917652 w 5235586"/>
                  <a:gd name="connsiteY3228" fmla="*/ 2731929 h 3977558"/>
                  <a:gd name="connsiteX3229" fmla="*/ 1914839 w 5235586"/>
                  <a:gd name="connsiteY3229" fmla="*/ 2729118 h 3977558"/>
                  <a:gd name="connsiteX3230" fmla="*/ 1869850 w 5235586"/>
                  <a:gd name="connsiteY3230" fmla="*/ 2684127 h 3977558"/>
                  <a:gd name="connsiteX3231" fmla="*/ 1867040 w 5235586"/>
                  <a:gd name="connsiteY3231" fmla="*/ 2681316 h 3977558"/>
                  <a:gd name="connsiteX3232" fmla="*/ 1869850 w 5235586"/>
                  <a:gd name="connsiteY3232" fmla="*/ 2678503 h 3977558"/>
                  <a:gd name="connsiteX3233" fmla="*/ 1917652 w 5235586"/>
                  <a:gd name="connsiteY3233" fmla="*/ 2630704 h 3977558"/>
                  <a:gd name="connsiteX3234" fmla="*/ 1763004 w 5235586"/>
                  <a:gd name="connsiteY3234" fmla="*/ 2630704 h 3977558"/>
                  <a:gd name="connsiteX3235" fmla="*/ 1810807 w 5235586"/>
                  <a:gd name="connsiteY3235" fmla="*/ 2678503 h 3977558"/>
                  <a:gd name="connsiteX3236" fmla="*/ 1813617 w 5235586"/>
                  <a:gd name="connsiteY3236" fmla="*/ 2681316 h 3977558"/>
                  <a:gd name="connsiteX3237" fmla="*/ 1810807 w 5235586"/>
                  <a:gd name="connsiteY3237" fmla="*/ 2684127 h 3977558"/>
                  <a:gd name="connsiteX3238" fmla="*/ 1765815 w 5235586"/>
                  <a:gd name="connsiteY3238" fmla="*/ 2729118 h 3977558"/>
                  <a:gd name="connsiteX3239" fmla="*/ 1763004 w 5235586"/>
                  <a:gd name="connsiteY3239" fmla="*/ 2731929 h 3977558"/>
                  <a:gd name="connsiteX3240" fmla="*/ 1760191 w 5235586"/>
                  <a:gd name="connsiteY3240" fmla="*/ 2729118 h 3977558"/>
                  <a:gd name="connsiteX3241" fmla="*/ 1715202 w 5235586"/>
                  <a:gd name="connsiteY3241" fmla="*/ 2684127 h 3977558"/>
                  <a:gd name="connsiteX3242" fmla="*/ 1712392 w 5235586"/>
                  <a:gd name="connsiteY3242" fmla="*/ 2681316 h 3977558"/>
                  <a:gd name="connsiteX3243" fmla="*/ 1715202 w 5235586"/>
                  <a:gd name="connsiteY3243" fmla="*/ 2678503 h 3977558"/>
                  <a:gd name="connsiteX3244" fmla="*/ 1763004 w 5235586"/>
                  <a:gd name="connsiteY3244" fmla="*/ 2630704 h 3977558"/>
                  <a:gd name="connsiteX3245" fmla="*/ 1608353 w 5235586"/>
                  <a:gd name="connsiteY3245" fmla="*/ 2630704 h 3977558"/>
                  <a:gd name="connsiteX3246" fmla="*/ 1656156 w 5235586"/>
                  <a:gd name="connsiteY3246" fmla="*/ 2678503 h 3977558"/>
                  <a:gd name="connsiteX3247" fmla="*/ 1658966 w 5235586"/>
                  <a:gd name="connsiteY3247" fmla="*/ 2681316 h 3977558"/>
                  <a:gd name="connsiteX3248" fmla="*/ 1656156 w 5235586"/>
                  <a:gd name="connsiteY3248" fmla="*/ 2684127 h 3977558"/>
                  <a:gd name="connsiteX3249" fmla="*/ 1611164 w 5235586"/>
                  <a:gd name="connsiteY3249" fmla="*/ 2729118 h 3977558"/>
                  <a:gd name="connsiteX3250" fmla="*/ 1608353 w 5235586"/>
                  <a:gd name="connsiteY3250" fmla="*/ 2731929 h 3977558"/>
                  <a:gd name="connsiteX3251" fmla="*/ 1605540 w 5235586"/>
                  <a:gd name="connsiteY3251" fmla="*/ 2729118 h 3977558"/>
                  <a:gd name="connsiteX3252" fmla="*/ 1560551 w 5235586"/>
                  <a:gd name="connsiteY3252" fmla="*/ 2684127 h 3977558"/>
                  <a:gd name="connsiteX3253" fmla="*/ 1557741 w 5235586"/>
                  <a:gd name="connsiteY3253" fmla="*/ 2681316 h 3977558"/>
                  <a:gd name="connsiteX3254" fmla="*/ 1560551 w 5235586"/>
                  <a:gd name="connsiteY3254" fmla="*/ 2678503 h 3977558"/>
                  <a:gd name="connsiteX3255" fmla="*/ 1608353 w 5235586"/>
                  <a:gd name="connsiteY3255" fmla="*/ 2630704 h 3977558"/>
                  <a:gd name="connsiteX3256" fmla="*/ 1450892 w 5235586"/>
                  <a:gd name="connsiteY3256" fmla="*/ 2630704 h 3977558"/>
                  <a:gd name="connsiteX3257" fmla="*/ 1498695 w 5235586"/>
                  <a:gd name="connsiteY3257" fmla="*/ 2678503 h 3977558"/>
                  <a:gd name="connsiteX3258" fmla="*/ 1501505 w 5235586"/>
                  <a:gd name="connsiteY3258" fmla="*/ 2681316 h 3977558"/>
                  <a:gd name="connsiteX3259" fmla="*/ 1498695 w 5235586"/>
                  <a:gd name="connsiteY3259" fmla="*/ 2684127 h 3977558"/>
                  <a:gd name="connsiteX3260" fmla="*/ 1453706 w 5235586"/>
                  <a:gd name="connsiteY3260" fmla="*/ 2729118 h 3977558"/>
                  <a:gd name="connsiteX3261" fmla="*/ 1450892 w 5235586"/>
                  <a:gd name="connsiteY3261" fmla="*/ 2731929 h 3977558"/>
                  <a:gd name="connsiteX3262" fmla="*/ 1448079 w 5235586"/>
                  <a:gd name="connsiteY3262" fmla="*/ 2729118 h 3977558"/>
                  <a:gd name="connsiteX3263" fmla="*/ 1403090 w 5235586"/>
                  <a:gd name="connsiteY3263" fmla="*/ 2684127 h 3977558"/>
                  <a:gd name="connsiteX3264" fmla="*/ 1400280 w 5235586"/>
                  <a:gd name="connsiteY3264" fmla="*/ 2681316 h 3977558"/>
                  <a:gd name="connsiteX3265" fmla="*/ 1403090 w 5235586"/>
                  <a:gd name="connsiteY3265" fmla="*/ 2678503 h 3977558"/>
                  <a:gd name="connsiteX3266" fmla="*/ 1450892 w 5235586"/>
                  <a:gd name="connsiteY3266" fmla="*/ 2630704 h 3977558"/>
                  <a:gd name="connsiteX3267" fmla="*/ 1296244 w 5235586"/>
                  <a:gd name="connsiteY3267" fmla="*/ 2630704 h 3977558"/>
                  <a:gd name="connsiteX3268" fmla="*/ 1344046 w 5235586"/>
                  <a:gd name="connsiteY3268" fmla="*/ 2678503 h 3977558"/>
                  <a:gd name="connsiteX3269" fmla="*/ 1346857 w 5235586"/>
                  <a:gd name="connsiteY3269" fmla="*/ 2681316 h 3977558"/>
                  <a:gd name="connsiteX3270" fmla="*/ 1344046 w 5235586"/>
                  <a:gd name="connsiteY3270" fmla="*/ 2684127 h 3977558"/>
                  <a:gd name="connsiteX3271" fmla="*/ 1299058 w 5235586"/>
                  <a:gd name="connsiteY3271" fmla="*/ 2729118 h 3977558"/>
                  <a:gd name="connsiteX3272" fmla="*/ 1296244 w 5235586"/>
                  <a:gd name="connsiteY3272" fmla="*/ 2731929 h 3977558"/>
                  <a:gd name="connsiteX3273" fmla="*/ 1293431 w 5235586"/>
                  <a:gd name="connsiteY3273" fmla="*/ 2729118 h 3977558"/>
                  <a:gd name="connsiteX3274" fmla="*/ 1248442 w 5235586"/>
                  <a:gd name="connsiteY3274" fmla="*/ 2684127 h 3977558"/>
                  <a:gd name="connsiteX3275" fmla="*/ 1245632 w 5235586"/>
                  <a:gd name="connsiteY3275" fmla="*/ 2681316 h 3977558"/>
                  <a:gd name="connsiteX3276" fmla="*/ 1248442 w 5235586"/>
                  <a:gd name="connsiteY3276" fmla="*/ 2678503 h 3977558"/>
                  <a:gd name="connsiteX3277" fmla="*/ 1296244 w 5235586"/>
                  <a:gd name="connsiteY3277" fmla="*/ 2630704 h 3977558"/>
                  <a:gd name="connsiteX3278" fmla="*/ 1141593 w 5235586"/>
                  <a:gd name="connsiteY3278" fmla="*/ 2630704 h 3977558"/>
                  <a:gd name="connsiteX3279" fmla="*/ 1189395 w 5235586"/>
                  <a:gd name="connsiteY3279" fmla="*/ 2678503 h 3977558"/>
                  <a:gd name="connsiteX3280" fmla="*/ 1192206 w 5235586"/>
                  <a:gd name="connsiteY3280" fmla="*/ 2681316 h 3977558"/>
                  <a:gd name="connsiteX3281" fmla="*/ 1189395 w 5235586"/>
                  <a:gd name="connsiteY3281" fmla="*/ 2684127 h 3977558"/>
                  <a:gd name="connsiteX3282" fmla="*/ 1144407 w 5235586"/>
                  <a:gd name="connsiteY3282" fmla="*/ 2729118 h 3977558"/>
                  <a:gd name="connsiteX3283" fmla="*/ 1141593 w 5235586"/>
                  <a:gd name="connsiteY3283" fmla="*/ 2731929 h 3977558"/>
                  <a:gd name="connsiteX3284" fmla="*/ 1138780 w 5235586"/>
                  <a:gd name="connsiteY3284" fmla="*/ 2729118 h 3977558"/>
                  <a:gd name="connsiteX3285" fmla="*/ 1093791 w 5235586"/>
                  <a:gd name="connsiteY3285" fmla="*/ 2684127 h 3977558"/>
                  <a:gd name="connsiteX3286" fmla="*/ 1090981 w 5235586"/>
                  <a:gd name="connsiteY3286" fmla="*/ 2681316 h 3977558"/>
                  <a:gd name="connsiteX3287" fmla="*/ 1093791 w 5235586"/>
                  <a:gd name="connsiteY3287" fmla="*/ 2678503 h 3977558"/>
                  <a:gd name="connsiteX3288" fmla="*/ 1141593 w 5235586"/>
                  <a:gd name="connsiteY3288" fmla="*/ 2630704 h 3977558"/>
                  <a:gd name="connsiteX3289" fmla="*/ 984132 w 5235586"/>
                  <a:gd name="connsiteY3289" fmla="*/ 2630704 h 3977558"/>
                  <a:gd name="connsiteX3290" fmla="*/ 1031934 w 5235586"/>
                  <a:gd name="connsiteY3290" fmla="*/ 2678503 h 3977558"/>
                  <a:gd name="connsiteX3291" fmla="*/ 1034745 w 5235586"/>
                  <a:gd name="connsiteY3291" fmla="*/ 2681316 h 3977558"/>
                  <a:gd name="connsiteX3292" fmla="*/ 1031934 w 5235586"/>
                  <a:gd name="connsiteY3292" fmla="*/ 2684127 h 3977558"/>
                  <a:gd name="connsiteX3293" fmla="*/ 986946 w 5235586"/>
                  <a:gd name="connsiteY3293" fmla="*/ 2729118 h 3977558"/>
                  <a:gd name="connsiteX3294" fmla="*/ 984132 w 5235586"/>
                  <a:gd name="connsiteY3294" fmla="*/ 2731929 h 3977558"/>
                  <a:gd name="connsiteX3295" fmla="*/ 981319 w 5235586"/>
                  <a:gd name="connsiteY3295" fmla="*/ 2729118 h 3977558"/>
                  <a:gd name="connsiteX3296" fmla="*/ 936330 w 5235586"/>
                  <a:gd name="connsiteY3296" fmla="*/ 2684127 h 3977558"/>
                  <a:gd name="connsiteX3297" fmla="*/ 933520 w 5235586"/>
                  <a:gd name="connsiteY3297" fmla="*/ 2681316 h 3977558"/>
                  <a:gd name="connsiteX3298" fmla="*/ 936330 w 5235586"/>
                  <a:gd name="connsiteY3298" fmla="*/ 2678503 h 3977558"/>
                  <a:gd name="connsiteX3299" fmla="*/ 984132 w 5235586"/>
                  <a:gd name="connsiteY3299" fmla="*/ 2630704 h 3977558"/>
                  <a:gd name="connsiteX3300" fmla="*/ 829484 w 5235586"/>
                  <a:gd name="connsiteY3300" fmla="*/ 2630704 h 3977558"/>
                  <a:gd name="connsiteX3301" fmla="*/ 877286 w 5235586"/>
                  <a:gd name="connsiteY3301" fmla="*/ 2678503 h 3977558"/>
                  <a:gd name="connsiteX3302" fmla="*/ 880097 w 5235586"/>
                  <a:gd name="connsiteY3302" fmla="*/ 2681316 h 3977558"/>
                  <a:gd name="connsiteX3303" fmla="*/ 877286 w 5235586"/>
                  <a:gd name="connsiteY3303" fmla="*/ 2684127 h 3977558"/>
                  <a:gd name="connsiteX3304" fmla="*/ 832298 w 5235586"/>
                  <a:gd name="connsiteY3304" fmla="*/ 2729118 h 3977558"/>
                  <a:gd name="connsiteX3305" fmla="*/ 829484 w 5235586"/>
                  <a:gd name="connsiteY3305" fmla="*/ 2731929 h 3977558"/>
                  <a:gd name="connsiteX3306" fmla="*/ 826671 w 5235586"/>
                  <a:gd name="connsiteY3306" fmla="*/ 2729118 h 3977558"/>
                  <a:gd name="connsiteX3307" fmla="*/ 781682 w 5235586"/>
                  <a:gd name="connsiteY3307" fmla="*/ 2684127 h 3977558"/>
                  <a:gd name="connsiteX3308" fmla="*/ 778872 w 5235586"/>
                  <a:gd name="connsiteY3308" fmla="*/ 2681316 h 3977558"/>
                  <a:gd name="connsiteX3309" fmla="*/ 781682 w 5235586"/>
                  <a:gd name="connsiteY3309" fmla="*/ 2678503 h 3977558"/>
                  <a:gd name="connsiteX3310" fmla="*/ 829484 w 5235586"/>
                  <a:gd name="connsiteY3310" fmla="*/ 2630704 h 3977558"/>
                  <a:gd name="connsiteX3311" fmla="*/ 674833 w 5235586"/>
                  <a:gd name="connsiteY3311" fmla="*/ 2630704 h 3977558"/>
                  <a:gd name="connsiteX3312" fmla="*/ 722635 w 5235586"/>
                  <a:gd name="connsiteY3312" fmla="*/ 2678503 h 3977558"/>
                  <a:gd name="connsiteX3313" fmla="*/ 725446 w 5235586"/>
                  <a:gd name="connsiteY3313" fmla="*/ 2681316 h 3977558"/>
                  <a:gd name="connsiteX3314" fmla="*/ 722635 w 5235586"/>
                  <a:gd name="connsiteY3314" fmla="*/ 2684127 h 3977558"/>
                  <a:gd name="connsiteX3315" fmla="*/ 677647 w 5235586"/>
                  <a:gd name="connsiteY3315" fmla="*/ 2729118 h 3977558"/>
                  <a:gd name="connsiteX3316" fmla="*/ 674833 w 5235586"/>
                  <a:gd name="connsiteY3316" fmla="*/ 2731929 h 3977558"/>
                  <a:gd name="connsiteX3317" fmla="*/ 672020 w 5235586"/>
                  <a:gd name="connsiteY3317" fmla="*/ 2729118 h 3977558"/>
                  <a:gd name="connsiteX3318" fmla="*/ 627031 w 5235586"/>
                  <a:gd name="connsiteY3318" fmla="*/ 2684127 h 3977558"/>
                  <a:gd name="connsiteX3319" fmla="*/ 624221 w 5235586"/>
                  <a:gd name="connsiteY3319" fmla="*/ 2681316 h 3977558"/>
                  <a:gd name="connsiteX3320" fmla="*/ 627031 w 5235586"/>
                  <a:gd name="connsiteY3320" fmla="*/ 2678503 h 3977558"/>
                  <a:gd name="connsiteX3321" fmla="*/ 674833 w 5235586"/>
                  <a:gd name="connsiteY3321" fmla="*/ 2630704 h 3977558"/>
                  <a:gd name="connsiteX3322" fmla="*/ 517372 w 5235586"/>
                  <a:gd name="connsiteY3322" fmla="*/ 2630704 h 3977558"/>
                  <a:gd name="connsiteX3323" fmla="*/ 565174 w 5235586"/>
                  <a:gd name="connsiteY3323" fmla="*/ 2678503 h 3977558"/>
                  <a:gd name="connsiteX3324" fmla="*/ 567985 w 5235586"/>
                  <a:gd name="connsiteY3324" fmla="*/ 2681316 h 3977558"/>
                  <a:gd name="connsiteX3325" fmla="*/ 565174 w 5235586"/>
                  <a:gd name="connsiteY3325" fmla="*/ 2684127 h 3977558"/>
                  <a:gd name="connsiteX3326" fmla="*/ 520183 w 5235586"/>
                  <a:gd name="connsiteY3326" fmla="*/ 2729118 h 3977558"/>
                  <a:gd name="connsiteX3327" fmla="*/ 517372 w 5235586"/>
                  <a:gd name="connsiteY3327" fmla="*/ 2731929 h 3977558"/>
                  <a:gd name="connsiteX3328" fmla="*/ 514559 w 5235586"/>
                  <a:gd name="connsiteY3328" fmla="*/ 2729118 h 3977558"/>
                  <a:gd name="connsiteX3329" fmla="*/ 469570 w 5235586"/>
                  <a:gd name="connsiteY3329" fmla="*/ 2684127 h 3977558"/>
                  <a:gd name="connsiteX3330" fmla="*/ 466760 w 5235586"/>
                  <a:gd name="connsiteY3330" fmla="*/ 2681316 h 3977558"/>
                  <a:gd name="connsiteX3331" fmla="*/ 469570 w 5235586"/>
                  <a:gd name="connsiteY3331" fmla="*/ 2678503 h 3977558"/>
                  <a:gd name="connsiteX3332" fmla="*/ 517372 w 5235586"/>
                  <a:gd name="connsiteY3332" fmla="*/ 2630704 h 3977558"/>
                  <a:gd name="connsiteX3333" fmla="*/ 362724 w 5235586"/>
                  <a:gd name="connsiteY3333" fmla="*/ 2630704 h 3977558"/>
                  <a:gd name="connsiteX3334" fmla="*/ 410526 w 5235586"/>
                  <a:gd name="connsiteY3334" fmla="*/ 2678503 h 3977558"/>
                  <a:gd name="connsiteX3335" fmla="*/ 413337 w 5235586"/>
                  <a:gd name="connsiteY3335" fmla="*/ 2681316 h 3977558"/>
                  <a:gd name="connsiteX3336" fmla="*/ 410526 w 5235586"/>
                  <a:gd name="connsiteY3336" fmla="*/ 2684127 h 3977558"/>
                  <a:gd name="connsiteX3337" fmla="*/ 365535 w 5235586"/>
                  <a:gd name="connsiteY3337" fmla="*/ 2729118 h 3977558"/>
                  <a:gd name="connsiteX3338" fmla="*/ 362724 w 5235586"/>
                  <a:gd name="connsiteY3338" fmla="*/ 2731929 h 3977558"/>
                  <a:gd name="connsiteX3339" fmla="*/ 359911 w 5235586"/>
                  <a:gd name="connsiteY3339" fmla="*/ 2729118 h 3977558"/>
                  <a:gd name="connsiteX3340" fmla="*/ 314922 w 5235586"/>
                  <a:gd name="connsiteY3340" fmla="*/ 2684127 h 3977558"/>
                  <a:gd name="connsiteX3341" fmla="*/ 312112 w 5235586"/>
                  <a:gd name="connsiteY3341" fmla="*/ 2681316 h 3977558"/>
                  <a:gd name="connsiteX3342" fmla="*/ 314922 w 5235586"/>
                  <a:gd name="connsiteY3342" fmla="*/ 2678503 h 3977558"/>
                  <a:gd name="connsiteX3343" fmla="*/ 362724 w 5235586"/>
                  <a:gd name="connsiteY3343" fmla="*/ 2630704 h 3977558"/>
                  <a:gd name="connsiteX3344" fmla="*/ 208073 w 5235586"/>
                  <a:gd name="connsiteY3344" fmla="*/ 2630704 h 3977558"/>
                  <a:gd name="connsiteX3345" fmla="*/ 255875 w 5235586"/>
                  <a:gd name="connsiteY3345" fmla="*/ 2678503 h 3977558"/>
                  <a:gd name="connsiteX3346" fmla="*/ 258686 w 5235586"/>
                  <a:gd name="connsiteY3346" fmla="*/ 2681316 h 3977558"/>
                  <a:gd name="connsiteX3347" fmla="*/ 255875 w 5235586"/>
                  <a:gd name="connsiteY3347" fmla="*/ 2684127 h 3977558"/>
                  <a:gd name="connsiteX3348" fmla="*/ 210884 w 5235586"/>
                  <a:gd name="connsiteY3348" fmla="*/ 2729118 h 3977558"/>
                  <a:gd name="connsiteX3349" fmla="*/ 208073 w 5235586"/>
                  <a:gd name="connsiteY3349" fmla="*/ 2731929 h 3977558"/>
                  <a:gd name="connsiteX3350" fmla="*/ 205260 w 5235586"/>
                  <a:gd name="connsiteY3350" fmla="*/ 2729118 h 3977558"/>
                  <a:gd name="connsiteX3351" fmla="*/ 160271 w 5235586"/>
                  <a:gd name="connsiteY3351" fmla="*/ 2684127 h 3977558"/>
                  <a:gd name="connsiteX3352" fmla="*/ 157461 w 5235586"/>
                  <a:gd name="connsiteY3352" fmla="*/ 2681316 h 3977558"/>
                  <a:gd name="connsiteX3353" fmla="*/ 160271 w 5235586"/>
                  <a:gd name="connsiteY3353" fmla="*/ 2678503 h 3977558"/>
                  <a:gd name="connsiteX3354" fmla="*/ 208073 w 5235586"/>
                  <a:gd name="connsiteY3354" fmla="*/ 2630704 h 3977558"/>
                  <a:gd name="connsiteX3355" fmla="*/ 50612 w 5235586"/>
                  <a:gd name="connsiteY3355" fmla="*/ 2630704 h 3977558"/>
                  <a:gd name="connsiteX3356" fmla="*/ 98414 w 5235586"/>
                  <a:gd name="connsiteY3356" fmla="*/ 2678503 h 3977558"/>
                  <a:gd name="connsiteX3357" fmla="*/ 101225 w 5235586"/>
                  <a:gd name="connsiteY3357" fmla="*/ 2681316 h 3977558"/>
                  <a:gd name="connsiteX3358" fmla="*/ 98414 w 5235586"/>
                  <a:gd name="connsiteY3358" fmla="*/ 2684127 h 3977558"/>
                  <a:gd name="connsiteX3359" fmla="*/ 53426 w 5235586"/>
                  <a:gd name="connsiteY3359" fmla="*/ 2729118 h 3977558"/>
                  <a:gd name="connsiteX3360" fmla="*/ 50612 w 5235586"/>
                  <a:gd name="connsiteY3360" fmla="*/ 2731929 h 3977558"/>
                  <a:gd name="connsiteX3361" fmla="*/ 47802 w 5235586"/>
                  <a:gd name="connsiteY3361" fmla="*/ 2729118 h 3977558"/>
                  <a:gd name="connsiteX3362" fmla="*/ 2813 w 5235586"/>
                  <a:gd name="connsiteY3362" fmla="*/ 2684127 h 3977558"/>
                  <a:gd name="connsiteX3363" fmla="*/ 0 w 5235586"/>
                  <a:gd name="connsiteY3363" fmla="*/ 2681316 h 3977558"/>
                  <a:gd name="connsiteX3364" fmla="*/ 2813 w 5235586"/>
                  <a:gd name="connsiteY3364" fmla="*/ 2678503 h 3977558"/>
                  <a:gd name="connsiteX3365" fmla="*/ 50612 w 5235586"/>
                  <a:gd name="connsiteY3365" fmla="*/ 2630704 h 3977558"/>
                  <a:gd name="connsiteX3366" fmla="*/ 5184973 w 5235586"/>
                  <a:gd name="connsiteY3366" fmla="*/ 2476053 h 3977558"/>
                  <a:gd name="connsiteX3367" fmla="*/ 5232776 w 5235586"/>
                  <a:gd name="connsiteY3367" fmla="*/ 2523852 h 3977558"/>
                  <a:gd name="connsiteX3368" fmla="*/ 5235586 w 5235586"/>
                  <a:gd name="connsiteY3368" fmla="*/ 2526665 h 3977558"/>
                  <a:gd name="connsiteX3369" fmla="*/ 5232776 w 5235586"/>
                  <a:gd name="connsiteY3369" fmla="*/ 2529476 h 3977558"/>
                  <a:gd name="connsiteX3370" fmla="*/ 5187787 w 5235586"/>
                  <a:gd name="connsiteY3370" fmla="*/ 2574467 h 3977558"/>
                  <a:gd name="connsiteX3371" fmla="*/ 5184973 w 5235586"/>
                  <a:gd name="connsiteY3371" fmla="*/ 2577278 h 3977558"/>
                  <a:gd name="connsiteX3372" fmla="*/ 5182163 w 5235586"/>
                  <a:gd name="connsiteY3372" fmla="*/ 2574467 h 3977558"/>
                  <a:gd name="connsiteX3373" fmla="*/ 5137174 w 5235586"/>
                  <a:gd name="connsiteY3373" fmla="*/ 2529476 h 3977558"/>
                  <a:gd name="connsiteX3374" fmla="*/ 5134361 w 5235586"/>
                  <a:gd name="connsiteY3374" fmla="*/ 2526665 h 3977558"/>
                  <a:gd name="connsiteX3375" fmla="*/ 5137174 w 5235586"/>
                  <a:gd name="connsiteY3375" fmla="*/ 2523852 h 3977558"/>
                  <a:gd name="connsiteX3376" fmla="*/ 5184973 w 5235586"/>
                  <a:gd name="connsiteY3376" fmla="*/ 2476053 h 3977558"/>
                  <a:gd name="connsiteX3377" fmla="*/ 5030325 w 5235586"/>
                  <a:gd name="connsiteY3377" fmla="*/ 2476053 h 3977558"/>
                  <a:gd name="connsiteX3378" fmla="*/ 5078128 w 5235586"/>
                  <a:gd name="connsiteY3378" fmla="*/ 2523852 h 3977558"/>
                  <a:gd name="connsiteX3379" fmla="*/ 5080938 w 5235586"/>
                  <a:gd name="connsiteY3379" fmla="*/ 2526665 h 3977558"/>
                  <a:gd name="connsiteX3380" fmla="*/ 5078128 w 5235586"/>
                  <a:gd name="connsiteY3380" fmla="*/ 2529476 h 3977558"/>
                  <a:gd name="connsiteX3381" fmla="*/ 5033136 w 5235586"/>
                  <a:gd name="connsiteY3381" fmla="*/ 2574467 h 3977558"/>
                  <a:gd name="connsiteX3382" fmla="*/ 5030325 w 5235586"/>
                  <a:gd name="connsiteY3382" fmla="*/ 2577278 h 3977558"/>
                  <a:gd name="connsiteX3383" fmla="*/ 5027512 w 5235586"/>
                  <a:gd name="connsiteY3383" fmla="*/ 2574467 h 3977558"/>
                  <a:gd name="connsiteX3384" fmla="*/ 4982523 w 5235586"/>
                  <a:gd name="connsiteY3384" fmla="*/ 2529476 h 3977558"/>
                  <a:gd name="connsiteX3385" fmla="*/ 4979713 w 5235586"/>
                  <a:gd name="connsiteY3385" fmla="*/ 2526665 h 3977558"/>
                  <a:gd name="connsiteX3386" fmla="*/ 4982523 w 5235586"/>
                  <a:gd name="connsiteY3386" fmla="*/ 2523852 h 3977558"/>
                  <a:gd name="connsiteX3387" fmla="*/ 5030325 w 5235586"/>
                  <a:gd name="connsiteY3387" fmla="*/ 2476053 h 3977558"/>
                  <a:gd name="connsiteX3388" fmla="*/ 4872861 w 5235586"/>
                  <a:gd name="connsiteY3388" fmla="*/ 2476053 h 3977558"/>
                  <a:gd name="connsiteX3389" fmla="*/ 4920664 w 5235586"/>
                  <a:gd name="connsiteY3389" fmla="*/ 2523852 h 3977558"/>
                  <a:gd name="connsiteX3390" fmla="*/ 4923474 w 5235586"/>
                  <a:gd name="connsiteY3390" fmla="*/ 2526665 h 3977558"/>
                  <a:gd name="connsiteX3391" fmla="*/ 4920664 w 5235586"/>
                  <a:gd name="connsiteY3391" fmla="*/ 2529476 h 3977558"/>
                  <a:gd name="connsiteX3392" fmla="*/ 4875675 w 5235586"/>
                  <a:gd name="connsiteY3392" fmla="*/ 2574467 h 3977558"/>
                  <a:gd name="connsiteX3393" fmla="*/ 4872861 w 5235586"/>
                  <a:gd name="connsiteY3393" fmla="*/ 2577278 h 3977558"/>
                  <a:gd name="connsiteX3394" fmla="*/ 4870048 w 5235586"/>
                  <a:gd name="connsiteY3394" fmla="*/ 2574467 h 3977558"/>
                  <a:gd name="connsiteX3395" fmla="*/ 4825062 w 5235586"/>
                  <a:gd name="connsiteY3395" fmla="*/ 2529476 h 3977558"/>
                  <a:gd name="connsiteX3396" fmla="*/ 4822249 w 5235586"/>
                  <a:gd name="connsiteY3396" fmla="*/ 2526665 h 3977558"/>
                  <a:gd name="connsiteX3397" fmla="*/ 4825062 w 5235586"/>
                  <a:gd name="connsiteY3397" fmla="*/ 2523852 h 3977558"/>
                  <a:gd name="connsiteX3398" fmla="*/ 4872861 w 5235586"/>
                  <a:gd name="connsiteY3398" fmla="*/ 2476053 h 3977558"/>
                  <a:gd name="connsiteX3399" fmla="*/ 4718213 w 5235586"/>
                  <a:gd name="connsiteY3399" fmla="*/ 2476053 h 3977558"/>
                  <a:gd name="connsiteX3400" fmla="*/ 4766016 w 5235586"/>
                  <a:gd name="connsiteY3400" fmla="*/ 2523852 h 3977558"/>
                  <a:gd name="connsiteX3401" fmla="*/ 4768826 w 5235586"/>
                  <a:gd name="connsiteY3401" fmla="*/ 2526665 h 3977558"/>
                  <a:gd name="connsiteX3402" fmla="*/ 4766016 w 5235586"/>
                  <a:gd name="connsiteY3402" fmla="*/ 2529476 h 3977558"/>
                  <a:gd name="connsiteX3403" fmla="*/ 4721027 w 5235586"/>
                  <a:gd name="connsiteY3403" fmla="*/ 2574467 h 3977558"/>
                  <a:gd name="connsiteX3404" fmla="*/ 4718213 w 5235586"/>
                  <a:gd name="connsiteY3404" fmla="*/ 2577278 h 3977558"/>
                  <a:gd name="connsiteX3405" fmla="*/ 4715400 w 5235586"/>
                  <a:gd name="connsiteY3405" fmla="*/ 2574467 h 3977558"/>
                  <a:gd name="connsiteX3406" fmla="*/ 4670414 w 5235586"/>
                  <a:gd name="connsiteY3406" fmla="*/ 2529476 h 3977558"/>
                  <a:gd name="connsiteX3407" fmla="*/ 4667601 w 5235586"/>
                  <a:gd name="connsiteY3407" fmla="*/ 2526665 h 3977558"/>
                  <a:gd name="connsiteX3408" fmla="*/ 4670414 w 5235586"/>
                  <a:gd name="connsiteY3408" fmla="*/ 2523852 h 3977558"/>
                  <a:gd name="connsiteX3409" fmla="*/ 4718213 w 5235586"/>
                  <a:gd name="connsiteY3409" fmla="*/ 2476053 h 3977558"/>
                  <a:gd name="connsiteX3410" fmla="*/ 4563563 w 5235586"/>
                  <a:gd name="connsiteY3410" fmla="*/ 2476053 h 3977558"/>
                  <a:gd name="connsiteX3411" fmla="*/ 4611365 w 5235586"/>
                  <a:gd name="connsiteY3411" fmla="*/ 2523852 h 3977558"/>
                  <a:gd name="connsiteX3412" fmla="*/ 4614175 w 5235586"/>
                  <a:gd name="connsiteY3412" fmla="*/ 2526665 h 3977558"/>
                  <a:gd name="connsiteX3413" fmla="*/ 4611365 w 5235586"/>
                  <a:gd name="connsiteY3413" fmla="*/ 2529476 h 3977558"/>
                  <a:gd name="connsiteX3414" fmla="*/ 4566376 w 5235586"/>
                  <a:gd name="connsiteY3414" fmla="*/ 2574467 h 3977558"/>
                  <a:gd name="connsiteX3415" fmla="*/ 4563563 w 5235586"/>
                  <a:gd name="connsiteY3415" fmla="*/ 2577278 h 3977558"/>
                  <a:gd name="connsiteX3416" fmla="*/ 4560749 w 5235586"/>
                  <a:gd name="connsiteY3416" fmla="*/ 2574467 h 3977558"/>
                  <a:gd name="connsiteX3417" fmla="*/ 4515763 w 5235586"/>
                  <a:gd name="connsiteY3417" fmla="*/ 2529476 h 3977558"/>
                  <a:gd name="connsiteX3418" fmla="*/ 4512950 w 5235586"/>
                  <a:gd name="connsiteY3418" fmla="*/ 2526665 h 3977558"/>
                  <a:gd name="connsiteX3419" fmla="*/ 4515763 w 5235586"/>
                  <a:gd name="connsiteY3419" fmla="*/ 2523852 h 3977558"/>
                  <a:gd name="connsiteX3420" fmla="*/ 4563563 w 5235586"/>
                  <a:gd name="connsiteY3420" fmla="*/ 2476053 h 3977558"/>
                  <a:gd name="connsiteX3421" fmla="*/ 4406104 w 5235586"/>
                  <a:gd name="connsiteY3421" fmla="*/ 2476053 h 3977558"/>
                  <a:gd name="connsiteX3422" fmla="*/ 4453907 w 5235586"/>
                  <a:gd name="connsiteY3422" fmla="*/ 2523852 h 3977558"/>
                  <a:gd name="connsiteX3423" fmla="*/ 4456717 w 5235586"/>
                  <a:gd name="connsiteY3423" fmla="*/ 2526665 h 3977558"/>
                  <a:gd name="connsiteX3424" fmla="*/ 4453907 w 5235586"/>
                  <a:gd name="connsiteY3424" fmla="*/ 2529476 h 3977558"/>
                  <a:gd name="connsiteX3425" fmla="*/ 4408915 w 5235586"/>
                  <a:gd name="connsiteY3425" fmla="*/ 2574467 h 3977558"/>
                  <a:gd name="connsiteX3426" fmla="*/ 4406104 w 5235586"/>
                  <a:gd name="connsiteY3426" fmla="*/ 2577278 h 3977558"/>
                  <a:gd name="connsiteX3427" fmla="*/ 4403291 w 5235586"/>
                  <a:gd name="connsiteY3427" fmla="*/ 2574467 h 3977558"/>
                  <a:gd name="connsiteX3428" fmla="*/ 4358302 w 5235586"/>
                  <a:gd name="connsiteY3428" fmla="*/ 2529476 h 3977558"/>
                  <a:gd name="connsiteX3429" fmla="*/ 4355492 w 5235586"/>
                  <a:gd name="connsiteY3429" fmla="*/ 2526665 h 3977558"/>
                  <a:gd name="connsiteX3430" fmla="*/ 4358302 w 5235586"/>
                  <a:gd name="connsiteY3430" fmla="*/ 2523852 h 3977558"/>
                  <a:gd name="connsiteX3431" fmla="*/ 4406104 w 5235586"/>
                  <a:gd name="connsiteY3431" fmla="*/ 2476053 h 3977558"/>
                  <a:gd name="connsiteX3432" fmla="*/ 4251453 w 5235586"/>
                  <a:gd name="connsiteY3432" fmla="*/ 2476053 h 3977558"/>
                  <a:gd name="connsiteX3433" fmla="*/ 4299256 w 5235586"/>
                  <a:gd name="connsiteY3433" fmla="*/ 2523852 h 3977558"/>
                  <a:gd name="connsiteX3434" fmla="*/ 4302066 w 5235586"/>
                  <a:gd name="connsiteY3434" fmla="*/ 2526665 h 3977558"/>
                  <a:gd name="connsiteX3435" fmla="*/ 4299256 w 5235586"/>
                  <a:gd name="connsiteY3435" fmla="*/ 2529476 h 3977558"/>
                  <a:gd name="connsiteX3436" fmla="*/ 4254264 w 5235586"/>
                  <a:gd name="connsiteY3436" fmla="*/ 2574467 h 3977558"/>
                  <a:gd name="connsiteX3437" fmla="*/ 4251453 w 5235586"/>
                  <a:gd name="connsiteY3437" fmla="*/ 2577278 h 3977558"/>
                  <a:gd name="connsiteX3438" fmla="*/ 4248640 w 5235586"/>
                  <a:gd name="connsiteY3438" fmla="*/ 2574467 h 3977558"/>
                  <a:gd name="connsiteX3439" fmla="*/ 4203651 w 5235586"/>
                  <a:gd name="connsiteY3439" fmla="*/ 2529476 h 3977558"/>
                  <a:gd name="connsiteX3440" fmla="*/ 4200841 w 5235586"/>
                  <a:gd name="connsiteY3440" fmla="*/ 2526665 h 3977558"/>
                  <a:gd name="connsiteX3441" fmla="*/ 4203651 w 5235586"/>
                  <a:gd name="connsiteY3441" fmla="*/ 2523852 h 3977558"/>
                  <a:gd name="connsiteX3442" fmla="*/ 4251453 w 5235586"/>
                  <a:gd name="connsiteY3442" fmla="*/ 2476053 h 3977558"/>
                  <a:gd name="connsiteX3443" fmla="*/ 4096805 w 5235586"/>
                  <a:gd name="connsiteY3443" fmla="*/ 2476053 h 3977558"/>
                  <a:gd name="connsiteX3444" fmla="*/ 4144608 w 5235586"/>
                  <a:gd name="connsiteY3444" fmla="*/ 2523852 h 3977558"/>
                  <a:gd name="connsiteX3445" fmla="*/ 4147418 w 5235586"/>
                  <a:gd name="connsiteY3445" fmla="*/ 2526665 h 3977558"/>
                  <a:gd name="connsiteX3446" fmla="*/ 4144608 w 5235586"/>
                  <a:gd name="connsiteY3446" fmla="*/ 2529476 h 3977558"/>
                  <a:gd name="connsiteX3447" fmla="*/ 4099616 w 5235586"/>
                  <a:gd name="connsiteY3447" fmla="*/ 2574467 h 3977558"/>
                  <a:gd name="connsiteX3448" fmla="*/ 4096805 w 5235586"/>
                  <a:gd name="connsiteY3448" fmla="*/ 2577278 h 3977558"/>
                  <a:gd name="connsiteX3449" fmla="*/ 4093992 w 5235586"/>
                  <a:gd name="connsiteY3449" fmla="*/ 2574467 h 3977558"/>
                  <a:gd name="connsiteX3450" fmla="*/ 4049003 w 5235586"/>
                  <a:gd name="connsiteY3450" fmla="*/ 2529476 h 3977558"/>
                  <a:gd name="connsiteX3451" fmla="*/ 4046193 w 5235586"/>
                  <a:gd name="connsiteY3451" fmla="*/ 2526665 h 3977558"/>
                  <a:gd name="connsiteX3452" fmla="*/ 4049003 w 5235586"/>
                  <a:gd name="connsiteY3452" fmla="*/ 2523852 h 3977558"/>
                  <a:gd name="connsiteX3453" fmla="*/ 4096805 w 5235586"/>
                  <a:gd name="connsiteY3453" fmla="*/ 2476053 h 3977558"/>
                  <a:gd name="connsiteX3454" fmla="*/ 3939345 w 5235586"/>
                  <a:gd name="connsiteY3454" fmla="*/ 2476053 h 3977558"/>
                  <a:gd name="connsiteX3455" fmla="*/ 3987147 w 5235586"/>
                  <a:gd name="connsiteY3455" fmla="*/ 2523852 h 3977558"/>
                  <a:gd name="connsiteX3456" fmla="*/ 3989957 w 5235586"/>
                  <a:gd name="connsiteY3456" fmla="*/ 2526665 h 3977558"/>
                  <a:gd name="connsiteX3457" fmla="*/ 3987147 w 5235586"/>
                  <a:gd name="connsiteY3457" fmla="*/ 2529476 h 3977558"/>
                  <a:gd name="connsiteX3458" fmla="*/ 3942155 w 5235586"/>
                  <a:gd name="connsiteY3458" fmla="*/ 2574467 h 3977558"/>
                  <a:gd name="connsiteX3459" fmla="*/ 3939345 w 5235586"/>
                  <a:gd name="connsiteY3459" fmla="*/ 2577278 h 3977558"/>
                  <a:gd name="connsiteX3460" fmla="*/ 3936531 w 5235586"/>
                  <a:gd name="connsiteY3460" fmla="*/ 2574467 h 3977558"/>
                  <a:gd name="connsiteX3461" fmla="*/ 3891545 w 5235586"/>
                  <a:gd name="connsiteY3461" fmla="*/ 2529476 h 3977558"/>
                  <a:gd name="connsiteX3462" fmla="*/ 3888732 w 5235586"/>
                  <a:gd name="connsiteY3462" fmla="*/ 2526665 h 3977558"/>
                  <a:gd name="connsiteX3463" fmla="*/ 3891545 w 5235586"/>
                  <a:gd name="connsiteY3463" fmla="*/ 2523852 h 3977558"/>
                  <a:gd name="connsiteX3464" fmla="*/ 3939345 w 5235586"/>
                  <a:gd name="connsiteY3464" fmla="*/ 2476053 h 3977558"/>
                  <a:gd name="connsiteX3465" fmla="*/ 3784693 w 5235586"/>
                  <a:gd name="connsiteY3465" fmla="*/ 2476053 h 3977558"/>
                  <a:gd name="connsiteX3466" fmla="*/ 3832496 w 5235586"/>
                  <a:gd name="connsiteY3466" fmla="*/ 2523852 h 3977558"/>
                  <a:gd name="connsiteX3467" fmla="*/ 3835306 w 5235586"/>
                  <a:gd name="connsiteY3467" fmla="*/ 2526665 h 3977558"/>
                  <a:gd name="connsiteX3468" fmla="*/ 3832496 w 5235586"/>
                  <a:gd name="connsiteY3468" fmla="*/ 2529476 h 3977558"/>
                  <a:gd name="connsiteX3469" fmla="*/ 3787504 w 5235586"/>
                  <a:gd name="connsiteY3469" fmla="*/ 2574467 h 3977558"/>
                  <a:gd name="connsiteX3470" fmla="*/ 3784693 w 5235586"/>
                  <a:gd name="connsiteY3470" fmla="*/ 2577278 h 3977558"/>
                  <a:gd name="connsiteX3471" fmla="*/ 3781880 w 5235586"/>
                  <a:gd name="connsiteY3471" fmla="*/ 2574467 h 3977558"/>
                  <a:gd name="connsiteX3472" fmla="*/ 3736894 w 5235586"/>
                  <a:gd name="connsiteY3472" fmla="*/ 2529476 h 3977558"/>
                  <a:gd name="connsiteX3473" fmla="*/ 3734081 w 5235586"/>
                  <a:gd name="connsiteY3473" fmla="*/ 2526665 h 3977558"/>
                  <a:gd name="connsiteX3474" fmla="*/ 3736894 w 5235586"/>
                  <a:gd name="connsiteY3474" fmla="*/ 2523852 h 3977558"/>
                  <a:gd name="connsiteX3475" fmla="*/ 3784693 w 5235586"/>
                  <a:gd name="connsiteY3475" fmla="*/ 2476053 h 3977558"/>
                  <a:gd name="connsiteX3476" fmla="*/ 3630045 w 5235586"/>
                  <a:gd name="connsiteY3476" fmla="*/ 2476053 h 3977558"/>
                  <a:gd name="connsiteX3477" fmla="*/ 3677848 w 5235586"/>
                  <a:gd name="connsiteY3477" fmla="*/ 2523852 h 3977558"/>
                  <a:gd name="connsiteX3478" fmla="*/ 3680658 w 5235586"/>
                  <a:gd name="connsiteY3478" fmla="*/ 2526665 h 3977558"/>
                  <a:gd name="connsiteX3479" fmla="*/ 3677848 w 5235586"/>
                  <a:gd name="connsiteY3479" fmla="*/ 2529476 h 3977558"/>
                  <a:gd name="connsiteX3480" fmla="*/ 3632856 w 5235586"/>
                  <a:gd name="connsiteY3480" fmla="*/ 2574467 h 3977558"/>
                  <a:gd name="connsiteX3481" fmla="*/ 3630045 w 5235586"/>
                  <a:gd name="connsiteY3481" fmla="*/ 2577278 h 3977558"/>
                  <a:gd name="connsiteX3482" fmla="*/ 3627232 w 5235586"/>
                  <a:gd name="connsiteY3482" fmla="*/ 2574467 h 3977558"/>
                  <a:gd name="connsiteX3483" fmla="*/ 3582246 w 5235586"/>
                  <a:gd name="connsiteY3483" fmla="*/ 2529476 h 3977558"/>
                  <a:gd name="connsiteX3484" fmla="*/ 3579433 w 5235586"/>
                  <a:gd name="connsiteY3484" fmla="*/ 2526665 h 3977558"/>
                  <a:gd name="connsiteX3485" fmla="*/ 3582246 w 5235586"/>
                  <a:gd name="connsiteY3485" fmla="*/ 2523852 h 3977558"/>
                  <a:gd name="connsiteX3486" fmla="*/ 3630045 w 5235586"/>
                  <a:gd name="connsiteY3486" fmla="*/ 2476053 h 3977558"/>
                  <a:gd name="connsiteX3487" fmla="*/ 3472581 w 5235586"/>
                  <a:gd name="connsiteY3487" fmla="*/ 2476053 h 3977558"/>
                  <a:gd name="connsiteX3488" fmla="*/ 3520384 w 5235586"/>
                  <a:gd name="connsiteY3488" fmla="*/ 2523852 h 3977558"/>
                  <a:gd name="connsiteX3489" fmla="*/ 3523194 w 5235586"/>
                  <a:gd name="connsiteY3489" fmla="*/ 2526665 h 3977558"/>
                  <a:gd name="connsiteX3490" fmla="*/ 3520384 w 5235586"/>
                  <a:gd name="connsiteY3490" fmla="*/ 2529476 h 3977558"/>
                  <a:gd name="connsiteX3491" fmla="*/ 3475395 w 5235586"/>
                  <a:gd name="connsiteY3491" fmla="*/ 2574467 h 3977558"/>
                  <a:gd name="connsiteX3492" fmla="*/ 3472581 w 5235586"/>
                  <a:gd name="connsiteY3492" fmla="*/ 2577278 h 3977558"/>
                  <a:gd name="connsiteX3493" fmla="*/ 3469771 w 5235586"/>
                  <a:gd name="connsiteY3493" fmla="*/ 2574467 h 3977558"/>
                  <a:gd name="connsiteX3494" fmla="*/ 3424782 w 5235586"/>
                  <a:gd name="connsiteY3494" fmla="*/ 2529476 h 3977558"/>
                  <a:gd name="connsiteX3495" fmla="*/ 3421969 w 5235586"/>
                  <a:gd name="connsiteY3495" fmla="*/ 2526665 h 3977558"/>
                  <a:gd name="connsiteX3496" fmla="*/ 3424782 w 5235586"/>
                  <a:gd name="connsiteY3496" fmla="*/ 2523852 h 3977558"/>
                  <a:gd name="connsiteX3497" fmla="*/ 3472581 w 5235586"/>
                  <a:gd name="connsiteY3497" fmla="*/ 2476053 h 3977558"/>
                  <a:gd name="connsiteX3498" fmla="*/ 3317933 w 5235586"/>
                  <a:gd name="connsiteY3498" fmla="*/ 2476053 h 3977558"/>
                  <a:gd name="connsiteX3499" fmla="*/ 3365736 w 5235586"/>
                  <a:gd name="connsiteY3499" fmla="*/ 2523852 h 3977558"/>
                  <a:gd name="connsiteX3500" fmla="*/ 3368546 w 5235586"/>
                  <a:gd name="connsiteY3500" fmla="*/ 2526665 h 3977558"/>
                  <a:gd name="connsiteX3501" fmla="*/ 3365736 w 5235586"/>
                  <a:gd name="connsiteY3501" fmla="*/ 2529476 h 3977558"/>
                  <a:gd name="connsiteX3502" fmla="*/ 3320747 w 5235586"/>
                  <a:gd name="connsiteY3502" fmla="*/ 2574467 h 3977558"/>
                  <a:gd name="connsiteX3503" fmla="*/ 3317933 w 5235586"/>
                  <a:gd name="connsiteY3503" fmla="*/ 2577278 h 3977558"/>
                  <a:gd name="connsiteX3504" fmla="*/ 3315123 w 5235586"/>
                  <a:gd name="connsiteY3504" fmla="*/ 2574467 h 3977558"/>
                  <a:gd name="connsiteX3505" fmla="*/ 3270134 w 5235586"/>
                  <a:gd name="connsiteY3505" fmla="*/ 2529476 h 3977558"/>
                  <a:gd name="connsiteX3506" fmla="*/ 3267321 w 5235586"/>
                  <a:gd name="connsiteY3506" fmla="*/ 2526665 h 3977558"/>
                  <a:gd name="connsiteX3507" fmla="*/ 3270134 w 5235586"/>
                  <a:gd name="connsiteY3507" fmla="*/ 2523852 h 3977558"/>
                  <a:gd name="connsiteX3508" fmla="*/ 3317933 w 5235586"/>
                  <a:gd name="connsiteY3508" fmla="*/ 2476053 h 3977558"/>
                  <a:gd name="connsiteX3509" fmla="*/ 3163283 w 5235586"/>
                  <a:gd name="connsiteY3509" fmla="*/ 2476053 h 3977558"/>
                  <a:gd name="connsiteX3510" fmla="*/ 3211085 w 5235586"/>
                  <a:gd name="connsiteY3510" fmla="*/ 2523852 h 3977558"/>
                  <a:gd name="connsiteX3511" fmla="*/ 3213895 w 5235586"/>
                  <a:gd name="connsiteY3511" fmla="*/ 2526665 h 3977558"/>
                  <a:gd name="connsiteX3512" fmla="*/ 3211085 w 5235586"/>
                  <a:gd name="connsiteY3512" fmla="*/ 2529476 h 3977558"/>
                  <a:gd name="connsiteX3513" fmla="*/ 3166096 w 5235586"/>
                  <a:gd name="connsiteY3513" fmla="*/ 2574467 h 3977558"/>
                  <a:gd name="connsiteX3514" fmla="*/ 3163283 w 5235586"/>
                  <a:gd name="connsiteY3514" fmla="*/ 2577278 h 3977558"/>
                  <a:gd name="connsiteX3515" fmla="*/ 3160472 w 5235586"/>
                  <a:gd name="connsiteY3515" fmla="*/ 2574467 h 3977558"/>
                  <a:gd name="connsiteX3516" fmla="*/ 3115483 w 5235586"/>
                  <a:gd name="connsiteY3516" fmla="*/ 2529476 h 3977558"/>
                  <a:gd name="connsiteX3517" fmla="*/ 3112670 w 5235586"/>
                  <a:gd name="connsiteY3517" fmla="*/ 2526665 h 3977558"/>
                  <a:gd name="connsiteX3518" fmla="*/ 3115483 w 5235586"/>
                  <a:gd name="connsiteY3518" fmla="*/ 2523852 h 3977558"/>
                  <a:gd name="connsiteX3519" fmla="*/ 3163283 w 5235586"/>
                  <a:gd name="connsiteY3519" fmla="*/ 2476053 h 3977558"/>
                  <a:gd name="connsiteX3520" fmla="*/ 3005823 w 5235586"/>
                  <a:gd name="connsiteY3520" fmla="*/ 2476053 h 3977558"/>
                  <a:gd name="connsiteX3521" fmla="*/ 3053626 w 5235586"/>
                  <a:gd name="connsiteY3521" fmla="*/ 2523852 h 3977558"/>
                  <a:gd name="connsiteX3522" fmla="*/ 3056436 w 5235586"/>
                  <a:gd name="connsiteY3522" fmla="*/ 2526665 h 3977558"/>
                  <a:gd name="connsiteX3523" fmla="*/ 3053626 w 5235586"/>
                  <a:gd name="connsiteY3523" fmla="*/ 2529476 h 3977558"/>
                  <a:gd name="connsiteX3524" fmla="*/ 3008634 w 5235586"/>
                  <a:gd name="connsiteY3524" fmla="*/ 2574467 h 3977558"/>
                  <a:gd name="connsiteX3525" fmla="*/ 3005823 w 5235586"/>
                  <a:gd name="connsiteY3525" fmla="*/ 2577278 h 3977558"/>
                  <a:gd name="connsiteX3526" fmla="*/ 3003010 w 5235586"/>
                  <a:gd name="connsiteY3526" fmla="*/ 2574467 h 3977558"/>
                  <a:gd name="connsiteX3527" fmla="*/ 2958021 w 5235586"/>
                  <a:gd name="connsiteY3527" fmla="*/ 2529476 h 3977558"/>
                  <a:gd name="connsiteX3528" fmla="*/ 2955211 w 5235586"/>
                  <a:gd name="connsiteY3528" fmla="*/ 2526665 h 3977558"/>
                  <a:gd name="connsiteX3529" fmla="*/ 2958021 w 5235586"/>
                  <a:gd name="connsiteY3529" fmla="*/ 2523852 h 3977558"/>
                  <a:gd name="connsiteX3530" fmla="*/ 3005823 w 5235586"/>
                  <a:gd name="connsiteY3530" fmla="*/ 2476053 h 3977558"/>
                  <a:gd name="connsiteX3531" fmla="*/ 2851172 w 5235586"/>
                  <a:gd name="connsiteY3531" fmla="*/ 2476053 h 3977558"/>
                  <a:gd name="connsiteX3532" fmla="*/ 2898975 w 5235586"/>
                  <a:gd name="connsiteY3532" fmla="*/ 2523852 h 3977558"/>
                  <a:gd name="connsiteX3533" fmla="*/ 2901785 w 5235586"/>
                  <a:gd name="connsiteY3533" fmla="*/ 2526665 h 3977558"/>
                  <a:gd name="connsiteX3534" fmla="*/ 2898975 w 5235586"/>
                  <a:gd name="connsiteY3534" fmla="*/ 2529476 h 3977558"/>
                  <a:gd name="connsiteX3535" fmla="*/ 2853983 w 5235586"/>
                  <a:gd name="connsiteY3535" fmla="*/ 2574467 h 3977558"/>
                  <a:gd name="connsiteX3536" fmla="*/ 2851172 w 5235586"/>
                  <a:gd name="connsiteY3536" fmla="*/ 2577278 h 3977558"/>
                  <a:gd name="connsiteX3537" fmla="*/ 2848359 w 5235586"/>
                  <a:gd name="connsiteY3537" fmla="*/ 2574467 h 3977558"/>
                  <a:gd name="connsiteX3538" fmla="*/ 2803370 w 5235586"/>
                  <a:gd name="connsiteY3538" fmla="*/ 2529476 h 3977558"/>
                  <a:gd name="connsiteX3539" fmla="*/ 2800560 w 5235586"/>
                  <a:gd name="connsiteY3539" fmla="*/ 2526665 h 3977558"/>
                  <a:gd name="connsiteX3540" fmla="*/ 2803370 w 5235586"/>
                  <a:gd name="connsiteY3540" fmla="*/ 2523852 h 3977558"/>
                  <a:gd name="connsiteX3541" fmla="*/ 2851172 w 5235586"/>
                  <a:gd name="connsiteY3541" fmla="*/ 2476053 h 3977558"/>
                  <a:gd name="connsiteX3542" fmla="*/ 2696525 w 5235586"/>
                  <a:gd name="connsiteY3542" fmla="*/ 2476053 h 3977558"/>
                  <a:gd name="connsiteX3543" fmla="*/ 2744328 w 5235586"/>
                  <a:gd name="connsiteY3543" fmla="*/ 2523852 h 3977558"/>
                  <a:gd name="connsiteX3544" fmla="*/ 2747138 w 5235586"/>
                  <a:gd name="connsiteY3544" fmla="*/ 2526665 h 3977558"/>
                  <a:gd name="connsiteX3545" fmla="*/ 2744328 w 5235586"/>
                  <a:gd name="connsiteY3545" fmla="*/ 2529476 h 3977558"/>
                  <a:gd name="connsiteX3546" fmla="*/ 2699336 w 5235586"/>
                  <a:gd name="connsiteY3546" fmla="*/ 2574467 h 3977558"/>
                  <a:gd name="connsiteX3547" fmla="*/ 2696525 w 5235586"/>
                  <a:gd name="connsiteY3547" fmla="*/ 2577278 h 3977558"/>
                  <a:gd name="connsiteX3548" fmla="*/ 2693712 w 5235586"/>
                  <a:gd name="connsiteY3548" fmla="*/ 2574467 h 3977558"/>
                  <a:gd name="connsiteX3549" fmla="*/ 2648723 w 5235586"/>
                  <a:gd name="connsiteY3549" fmla="*/ 2529476 h 3977558"/>
                  <a:gd name="connsiteX3550" fmla="*/ 2645913 w 5235586"/>
                  <a:gd name="connsiteY3550" fmla="*/ 2526665 h 3977558"/>
                  <a:gd name="connsiteX3551" fmla="*/ 2648723 w 5235586"/>
                  <a:gd name="connsiteY3551" fmla="*/ 2523852 h 3977558"/>
                  <a:gd name="connsiteX3552" fmla="*/ 2696525 w 5235586"/>
                  <a:gd name="connsiteY3552" fmla="*/ 2476053 h 3977558"/>
                  <a:gd name="connsiteX3553" fmla="*/ 2539061 w 5235586"/>
                  <a:gd name="connsiteY3553" fmla="*/ 2476053 h 3977558"/>
                  <a:gd name="connsiteX3554" fmla="*/ 2586863 w 5235586"/>
                  <a:gd name="connsiteY3554" fmla="*/ 2523852 h 3977558"/>
                  <a:gd name="connsiteX3555" fmla="*/ 2589673 w 5235586"/>
                  <a:gd name="connsiteY3555" fmla="*/ 2526665 h 3977558"/>
                  <a:gd name="connsiteX3556" fmla="*/ 2586863 w 5235586"/>
                  <a:gd name="connsiteY3556" fmla="*/ 2529476 h 3977558"/>
                  <a:gd name="connsiteX3557" fmla="*/ 2541874 w 5235586"/>
                  <a:gd name="connsiteY3557" fmla="*/ 2574467 h 3977558"/>
                  <a:gd name="connsiteX3558" fmla="*/ 2539061 w 5235586"/>
                  <a:gd name="connsiteY3558" fmla="*/ 2577278 h 3977558"/>
                  <a:gd name="connsiteX3559" fmla="*/ 2536247 w 5235586"/>
                  <a:gd name="connsiteY3559" fmla="*/ 2574467 h 3977558"/>
                  <a:gd name="connsiteX3560" fmla="*/ 2491261 w 5235586"/>
                  <a:gd name="connsiteY3560" fmla="*/ 2529476 h 3977558"/>
                  <a:gd name="connsiteX3561" fmla="*/ 2488448 w 5235586"/>
                  <a:gd name="connsiteY3561" fmla="*/ 2526665 h 3977558"/>
                  <a:gd name="connsiteX3562" fmla="*/ 2491261 w 5235586"/>
                  <a:gd name="connsiteY3562" fmla="*/ 2523852 h 3977558"/>
                  <a:gd name="connsiteX3563" fmla="*/ 2539061 w 5235586"/>
                  <a:gd name="connsiteY3563" fmla="*/ 2476053 h 3977558"/>
                  <a:gd name="connsiteX3564" fmla="*/ 2384413 w 5235586"/>
                  <a:gd name="connsiteY3564" fmla="*/ 2476053 h 3977558"/>
                  <a:gd name="connsiteX3565" fmla="*/ 2432215 w 5235586"/>
                  <a:gd name="connsiteY3565" fmla="*/ 2523852 h 3977558"/>
                  <a:gd name="connsiteX3566" fmla="*/ 2435025 w 5235586"/>
                  <a:gd name="connsiteY3566" fmla="*/ 2526665 h 3977558"/>
                  <a:gd name="connsiteX3567" fmla="*/ 2432215 w 5235586"/>
                  <a:gd name="connsiteY3567" fmla="*/ 2529476 h 3977558"/>
                  <a:gd name="connsiteX3568" fmla="*/ 2387226 w 5235586"/>
                  <a:gd name="connsiteY3568" fmla="*/ 2574467 h 3977558"/>
                  <a:gd name="connsiteX3569" fmla="*/ 2384413 w 5235586"/>
                  <a:gd name="connsiteY3569" fmla="*/ 2577278 h 3977558"/>
                  <a:gd name="connsiteX3570" fmla="*/ 2381599 w 5235586"/>
                  <a:gd name="connsiteY3570" fmla="*/ 2574467 h 3977558"/>
                  <a:gd name="connsiteX3571" fmla="*/ 2336613 w 5235586"/>
                  <a:gd name="connsiteY3571" fmla="*/ 2529476 h 3977558"/>
                  <a:gd name="connsiteX3572" fmla="*/ 2333800 w 5235586"/>
                  <a:gd name="connsiteY3572" fmla="*/ 2526665 h 3977558"/>
                  <a:gd name="connsiteX3573" fmla="*/ 2336613 w 5235586"/>
                  <a:gd name="connsiteY3573" fmla="*/ 2523852 h 3977558"/>
                  <a:gd name="connsiteX3574" fmla="*/ 2384413 w 5235586"/>
                  <a:gd name="connsiteY3574" fmla="*/ 2476053 h 3977558"/>
                  <a:gd name="connsiteX3575" fmla="*/ 2229761 w 5235586"/>
                  <a:gd name="connsiteY3575" fmla="*/ 2476053 h 3977558"/>
                  <a:gd name="connsiteX3576" fmla="*/ 2277564 w 5235586"/>
                  <a:gd name="connsiteY3576" fmla="*/ 2523852 h 3977558"/>
                  <a:gd name="connsiteX3577" fmla="*/ 2280374 w 5235586"/>
                  <a:gd name="connsiteY3577" fmla="*/ 2526665 h 3977558"/>
                  <a:gd name="connsiteX3578" fmla="*/ 2277564 w 5235586"/>
                  <a:gd name="connsiteY3578" fmla="*/ 2529476 h 3977558"/>
                  <a:gd name="connsiteX3579" fmla="*/ 2232575 w 5235586"/>
                  <a:gd name="connsiteY3579" fmla="*/ 2574467 h 3977558"/>
                  <a:gd name="connsiteX3580" fmla="*/ 2229761 w 5235586"/>
                  <a:gd name="connsiteY3580" fmla="*/ 2577278 h 3977558"/>
                  <a:gd name="connsiteX3581" fmla="*/ 2226948 w 5235586"/>
                  <a:gd name="connsiteY3581" fmla="*/ 2574467 h 3977558"/>
                  <a:gd name="connsiteX3582" fmla="*/ 2181962 w 5235586"/>
                  <a:gd name="connsiteY3582" fmla="*/ 2529476 h 3977558"/>
                  <a:gd name="connsiteX3583" fmla="*/ 2179149 w 5235586"/>
                  <a:gd name="connsiteY3583" fmla="*/ 2526665 h 3977558"/>
                  <a:gd name="connsiteX3584" fmla="*/ 2181962 w 5235586"/>
                  <a:gd name="connsiteY3584" fmla="*/ 2523852 h 3977558"/>
                  <a:gd name="connsiteX3585" fmla="*/ 2229761 w 5235586"/>
                  <a:gd name="connsiteY3585" fmla="*/ 2476053 h 3977558"/>
                  <a:gd name="connsiteX3586" fmla="*/ 2075115 w 5235586"/>
                  <a:gd name="connsiteY3586" fmla="*/ 2476053 h 3977558"/>
                  <a:gd name="connsiteX3587" fmla="*/ 2122917 w 5235586"/>
                  <a:gd name="connsiteY3587" fmla="*/ 2523852 h 3977558"/>
                  <a:gd name="connsiteX3588" fmla="*/ 2125727 w 5235586"/>
                  <a:gd name="connsiteY3588" fmla="*/ 2526665 h 3977558"/>
                  <a:gd name="connsiteX3589" fmla="*/ 2122917 w 5235586"/>
                  <a:gd name="connsiteY3589" fmla="*/ 2529476 h 3977558"/>
                  <a:gd name="connsiteX3590" fmla="*/ 2077928 w 5235586"/>
                  <a:gd name="connsiteY3590" fmla="*/ 2574467 h 3977558"/>
                  <a:gd name="connsiteX3591" fmla="*/ 2075115 w 5235586"/>
                  <a:gd name="connsiteY3591" fmla="*/ 2577278 h 3977558"/>
                  <a:gd name="connsiteX3592" fmla="*/ 2072301 w 5235586"/>
                  <a:gd name="connsiteY3592" fmla="*/ 2574467 h 3977558"/>
                  <a:gd name="connsiteX3593" fmla="*/ 2027315 w 5235586"/>
                  <a:gd name="connsiteY3593" fmla="*/ 2529476 h 3977558"/>
                  <a:gd name="connsiteX3594" fmla="*/ 2024502 w 5235586"/>
                  <a:gd name="connsiteY3594" fmla="*/ 2526665 h 3977558"/>
                  <a:gd name="connsiteX3595" fmla="*/ 2027315 w 5235586"/>
                  <a:gd name="connsiteY3595" fmla="*/ 2523852 h 3977558"/>
                  <a:gd name="connsiteX3596" fmla="*/ 2075115 w 5235586"/>
                  <a:gd name="connsiteY3596" fmla="*/ 2476053 h 3977558"/>
                  <a:gd name="connsiteX3597" fmla="*/ 1917652 w 5235586"/>
                  <a:gd name="connsiteY3597" fmla="*/ 2476053 h 3977558"/>
                  <a:gd name="connsiteX3598" fmla="*/ 1965455 w 5235586"/>
                  <a:gd name="connsiteY3598" fmla="*/ 2523852 h 3977558"/>
                  <a:gd name="connsiteX3599" fmla="*/ 1968265 w 5235586"/>
                  <a:gd name="connsiteY3599" fmla="*/ 2526665 h 3977558"/>
                  <a:gd name="connsiteX3600" fmla="*/ 1965455 w 5235586"/>
                  <a:gd name="connsiteY3600" fmla="*/ 2529476 h 3977558"/>
                  <a:gd name="connsiteX3601" fmla="*/ 1920463 w 5235586"/>
                  <a:gd name="connsiteY3601" fmla="*/ 2574467 h 3977558"/>
                  <a:gd name="connsiteX3602" fmla="*/ 1917652 w 5235586"/>
                  <a:gd name="connsiteY3602" fmla="*/ 2577278 h 3977558"/>
                  <a:gd name="connsiteX3603" fmla="*/ 1914839 w 5235586"/>
                  <a:gd name="connsiteY3603" fmla="*/ 2574467 h 3977558"/>
                  <a:gd name="connsiteX3604" fmla="*/ 1869850 w 5235586"/>
                  <a:gd name="connsiteY3604" fmla="*/ 2529476 h 3977558"/>
                  <a:gd name="connsiteX3605" fmla="*/ 1867040 w 5235586"/>
                  <a:gd name="connsiteY3605" fmla="*/ 2526665 h 3977558"/>
                  <a:gd name="connsiteX3606" fmla="*/ 1869850 w 5235586"/>
                  <a:gd name="connsiteY3606" fmla="*/ 2523852 h 3977558"/>
                  <a:gd name="connsiteX3607" fmla="*/ 1917652 w 5235586"/>
                  <a:gd name="connsiteY3607" fmla="*/ 2476053 h 3977558"/>
                  <a:gd name="connsiteX3608" fmla="*/ 1763004 w 5235586"/>
                  <a:gd name="connsiteY3608" fmla="*/ 2476053 h 3977558"/>
                  <a:gd name="connsiteX3609" fmla="*/ 1810807 w 5235586"/>
                  <a:gd name="connsiteY3609" fmla="*/ 2523852 h 3977558"/>
                  <a:gd name="connsiteX3610" fmla="*/ 1813617 w 5235586"/>
                  <a:gd name="connsiteY3610" fmla="*/ 2526665 h 3977558"/>
                  <a:gd name="connsiteX3611" fmla="*/ 1810807 w 5235586"/>
                  <a:gd name="connsiteY3611" fmla="*/ 2529476 h 3977558"/>
                  <a:gd name="connsiteX3612" fmla="*/ 1765815 w 5235586"/>
                  <a:gd name="connsiteY3612" fmla="*/ 2574467 h 3977558"/>
                  <a:gd name="connsiteX3613" fmla="*/ 1763004 w 5235586"/>
                  <a:gd name="connsiteY3613" fmla="*/ 2577278 h 3977558"/>
                  <a:gd name="connsiteX3614" fmla="*/ 1760191 w 5235586"/>
                  <a:gd name="connsiteY3614" fmla="*/ 2574467 h 3977558"/>
                  <a:gd name="connsiteX3615" fmla="*/ 1715202 w 5235586"/>
                  <a:gd name="connsiteY3615" fmla="*/ 2529476 h 3977558"/>
                  <a:gd name="connsiteX3616" fmla="*/ 1712392 w 5235586"/>
                  <a:gd name="connsiteY3616" fmla="*/ 2526665 h 3977558"/>
                  <a:gd name="connsiteX3617" fmla="*/ 1715202 w 5235586"/>
                  <a:gd name="connsiteY3617" fmla="*/ 2523852 h 3977558"/>
                  <a:gd name="connsiteX3618" fmla="*/ 1763004 w 5235586"/>
                  <a:gd name="connsiteY3618" fmla="*/ 2476053 h 3977558"/>
                  <a:gd name="connsiteX3619" fmla="*/ 1608353 w 5235586"/>
                  <a:gd name="connsiteY3619" fmla="*/ 2476053 h 3977558"/>
                  <a:gd name="connsiteX3620" fmla="*/ 1656156 w 5235586"/>
                  <a:gd name="connsiteY3620" fmla="*/ 2523852 h 3977558"/>
                  <a:gd name="connsiteX3621" fmla="*/ 1658966 w 5235586"/>
                  <a:gd name="connsiteY3621" fmla="*/ 2526665 h 3977558"/>
                  <a:gd name="connsiteX3622" fmla="*/ 1656156 w 5235586"/>
                  <a:gd name="connsiteY3622" fmla="*/ 2529476 h 3977558"/>
                  <a:gd name="connsiteX3623" fmla="*/ 1611164 w 5235586"/>
                  <a:gd name="connsiteY3623" fmla="*/ 2574467 h 3977558"/>
                  <a:gd name="connsiteX3624" fmla="*/ 1608353 w 5235586"/>
                  <a:gd name="connsiteY3624" fmla="*/ 2577278 h 3977558"/>
                  <a:gd name="connsiteX3625" fmla="*/ 1605540 w 5235586"/>
                  <a:gd name="connsiteY3625" fmla="*/ 2574467 h 3977558"/>
                  <a:gd name="connsiteX3626" fmla="*/ 1560551 w 5235586"/>
                  <a:gd name="connsiteY3626" fmla="*/ 2529476 h 3977558"/>
                  <a:gd name="connsiteX3627" fmla="*/ 1557741 w 5235586"/>
                  <a:gd name="connsiteY3627" fmla="*/ 2526665 h 3977558"/>
                  <a:gd name="connsiteX3628" fmla="*/ 1560551 w 5235586"/>
                  <a:gd name="connsiteY3628" fmla="*/ 2523852 h 3977558"/>
                  <a:gd name="connsiteX3629" fmla="*/ 1608353 w 5235586"/>
                  <a:gd name="connsiteY3629" fmla="*/ 2476053 h 3977558"/>
                  <a:gd name="connsiteX3630" fmla="*/ 1450892 w 5235586"/>
                  <a:gd name="connsiteY3630" fmla="*/ 2476053 h 3977558"/>
                  <a:gd name="connsiteX3631" fmla="*/ 1498695 w 5235586"/>
                  <a:gd name="connsiteY3631" fmla="*/ 2523852 h 3977558"/>
                  <a:gd name="connsiteX3632" fmla="*/ 1501505 w 5235586"/>
                  <a:gd name="connsiteY3632" fmla="*/ 2526665 h 3977558"/>
                  <a:gd name="connsiteX3633" fmla="*/ 1498695 w 5235586"/>
                  <a:gd name="connsiteY3633" fmla="*/ 2529476 h 3977558"/>
                  <a:gd name="connsiteX3634" fmla="*/ 1453706 w 5235586"/>
                  <a:gd name="connsiteY3634" fmla="*/ 2574467 h 3977558"/>
                  <a:gd name="connsiteX3635" fmla="*/ 1450892 w 5235586"/>
                  <a:gd name="connsiteY3635" fmla="*/ 2577278 h 3977558"/>
                  <a:gd name="connsiteX3636" fmla="*/ 1448079 w 5235586"/>
                  <a:gd name="connsiteY3636" fmla="*/ 2574467 h 3977558"/>
                  <a:gd name="connsiteX3637" fmla="*/ 1403090 w 5235586"/>
                  <a:gd name="connsiteY3637" fmla="*/ 2529476 h 3977558"/>
                  <a:gd name="connsiteX3638" fmla="*/ 1400280 w 5235586"/>
                  <a:gd name="connsiteY3638" fmla="*/ 2526665 h 3977558"/>
                  <a:gd name="connsiteX3639" fmla="*/ 1403090 w 5235586"/>
                  <a:gd name="connsiteY3639" fmla="*/ 2523852 h 3977558"/>
                  <a:gd name="connsiteX3640" fmla="*/ 1450892 w 5235586"/>
                  <a:gd name="connsiteY3640" fmla="*/ 2476053 h 3977558"/>
                  <a:gd name="connsiteX3641" fmla="*/ 1296244 w 5235586"/>
                  <a:gd name="connsiteY3641" fmla="*/ 2476053 h 3977558"/>
                  <a:gd name="connsiteX3642" fmla="*/ 1344046 w 5235586"/>
                  <a:gd name="connsiteY3642" fmla="*/ 2523852 h 3977558"/>
                  <a:gd name="connsiteX3643" fmla="*/ 1346857 w 5235586"/>
                  <a:gd name="connsiteY3643" fmla="*/ 2526665 h 3977558"/>
                  <a:gd name="connsiteX3644" fmla="*/ 1344046 w 5235586"/>
                  <a:gd name="connsiteY3644" fmla="*/ 2529476 h 3977558"/>
                  <a:gd name="connsiteX3645" fmla="*/ 1299058 w 5235586"/>
                  <a:gd name="connsiteY3645" fmla="*/ 2574467 h 3977558"/>
                  <a:gd name="connsiteX3646" fmla="*/ 1296244 w 5235586"/>
                  <a:gd name="connsiteY3646" fmla="*/ 2577278 h 3977558"/>
                  <a:gd name="connsiteX3647" fmla="*/ 1293431 w 5235586"/>
                  <a:gd name="connsiteY3647" fmla="*/ 2574467 h 3977558"/>
                  <a:gd name="connsiteX3648" fmla="*/ 1248442 w 5235586"/>
                  <a:gd name="connsiteY3648" fmla="*/ 2529476 h 3977558"/>
                  <a:gd name="connsiteX3649" fmla="*/ 1245632 w 5235586"/>
                  <a:gd name="connsiteY3649" fmla="*/ 2526665 h 3977558"/>
                  <a:gd name="connsiteX3650" fmla="*/ 1248442 w 5235586"/>
                  <a:gd name="connsiteY3650" fmla="*/ 2523852 h 3977558"/>
                  <a:gd name="connsiteX3651" fmla="*/ 1296244 w 5235586"/>
                  <a:gd name="connsiteY3651" fmla="*/ 2476053 h 3977558"/>
                  <a:gd name="connsiteX3652" fmla="*/ 1141593 w 5235586"/>
                  <a:gd name="connsiteY3652" fmla="*/ 2476053 h 3977558"/>
                  <a:gd name="connsiteX3653" fmla="*/ 1189395 w 5235586"/>
                  <a:gd name="connsiteY3653" fmla="*/ 2523852 h 3977558"/>
                  <a:gd name="connsiteX3654" fmla="*/ 1192206 w 5235586"/>
                  <a:gd name="connsiteY3654" fmla="*/ 2526665 h 3977558"/>
                  <a:gd name="connsiteX3655" fmla="*/ 1189395 w 5235586"/>
                  <a:gd name="connsiteY3655" fmla="*/ 2529476 h 3977558"/>
                  <a:gd name="connsiteX3656" fmla="*/ 1144407 w 5235586"/>
                  <a:gd name="connsiteY3656" fmla="*/ 2574467 h 3977558"/>
                  <a:gd name="connsiteX3657" fmla="*/ 1141593 w 5235586"/>
                  <a:gd name="connsiteY3657" fmla="*/ 2577278 h 3977558"/>
                  <a:gd name="connsiteX3658" fmla="*/ 1138780 w 5235586"/>
                  <a:gd name="connsiteY3658" fmla="*/ 2574467 h 3977558"/>
                  <a:gd name="connsiteX3659" fmla="*/ 1093791 w 5235586"/>
                  <a:gd name="connsiteY3659" fmla="*/ 2529476 h 3977558"/>
                  <a:gd name="connsiteX3660" fmla="*/ 1090981 w 5235586"/>
                  <a:gd name="connsiteY3660" fmla="*/ 2526665 h 3977558"/>
                  <a:gd name="connsiteX3661" fmla="*/ 1093791 w 5235586"/>
                  <a:gd name="connsiteY3661" fmla="*/ 2523852 h 3977558"/>
                  <a:gd name="connsiteX3662" fmla="*/ 1141593 w 5235586"/>
                  <a:gd name="connsiteY3662" fmla="*/ 2476053 h 3977558"/>
                  <a:gd name="connsiteX3663" fmla="*/ 984132 w 5235586"/>
                  <a:gd name="connsiteY3663" fmla="*/ 2476053 h 3977558"/>
                  <a:gd name="connsiteX3664" fmla="*/ 1031934 w 5235586"/>
                  <a:gd name="connsiteY3664" fmla="*/ 2523852 h 3977558"/>
                  <a:gd name="connsiteX3665" fmla="*/ 1034745 w 5235586"/>
                  <a:gd name="connsiteY3665" fmla="*/ 2526665 h 3977558"/>
                  <a:gd name="connsiteX3666" fmla="*/ 1031934 w 5235586"/>
                  <a:gd name="connsiteY3666" fmla="*/ 2529476 h 3977558"/>
                  <a:gd name="connsiteX3667" fmla="*/ 986946 w 5235586"/>
                  <a:gd name="connsiteY3667" fmla="*/ 2574467 h 3977558"/>
                  <a:gd name="connsiteX3668" fmla="*/ 984132 w 5235586"/>
                  <a:gd name="connsiteY3668" fmla="*/ 2577278 h 3977558"/>
                  <a:gd name="connsiteX3669" fmla="*/ 981319 w 5235586"/>
                  <a:gd name="connsiteY3669" fmla="*/ 2574467 h 3977558"/>
                  <a:gd name="connsiteX3670" fmla="*/ 936330 w 5235586"/>
                  <a:gd name="connsiteY3670" fmla="*/ 2529476 h 3977558"/>
                  <a:gd name="connsiteX3671" fmla="*/ 933520 w 5235586"/>
                  <a:gd name="connsiteY3671" fmla="*/ 2526665 h 3977558"/>
                  <a:gd name="connsiteX3672" fmla="*/ 936330 w 5235586"/>
                  <a:gd name="connsiteY3672" fmla="*/ 2523852 h 3977558"/>
                  <a:gd name="connsiteX3673" fmla="*/ 984132 w 5235586"/>
                  <a:gd name="connsiteY3673" fmla="*/ 2476053 h 3977558"/>
                  <a:gd name="connsiteX3674" fmla="*/ 829484 w 5235586"/>
                  <a:gd name="connsiteY3674" fmla="*/ 2476053 h 3977558"/>
                  <a:gd name="connsiteX3675" fmla="*/ 877286 w 5235586"/>
                  <a:gd name="connsiteY3675" fmla="*/ 2523852 h 3977558"/>
                  <a:gd name="connsiteX3676" fmla="*/ 880097 w 5235586"/>
                  <a:gd name="connsiteY3676" fmla="*/ 2526665 h 3977558"/>
                  <a:gd name="connsiteX3677" fmla="*/ 877286 w 5235586"/>
                  <a:gd name="connsiteY3677" fmla="*/ 2529476 h 3977558"/>
                  <a:gd name="connsiteX3678" fmla="*/ 832298 w 5235586"/>
                  <a:gd name="connsiteY3678" fmla="*/ 2574467 h 3977558"/>
                  <a:gd name="connsiteX3679" fmla="*/ 829484 w 5235586"/>
                  <a:gd name="connsiteY3679" fmla="*/ 2577278 h 3977558"/>
                  <a:gd name="connsiteX3680" fmla="*/ 826671 w 5235586"/>
                  <a:gd name="connsiteY3680" fmla="*/ 2574467 h 3977558"/>
                  <a:gd name="connsiteX3681" fmla="*/ 781682 w 5235586"/>
                  <a:gd name="connsiteY3681" fmla="*/ 2529476 h 3977558"/>
                  <a:gd name="connsiteX3682" fmla="*/ 778872 w 5235586"/>
                  <a:gd name="connsiteY3682" fmla="*/ 2526665 h 3977558"/>
                  <a:gd name="connsiteX3683" fmla="*/ 781682 w 5235586"/>
                  <a:gd name="connsiteY3683" fmla="*/ 2523852 h 3977558"/>
                  <a:gd name="connsiteX3684" fmla="*/ 829484 w 5235586"/>
                  <a:gd name="connsiteY3684" fmla="*/ 2476053 h 3977558"/>
                  <a:gd name="connsiteX3685" fmla="*/ 674833 w 5235586"/>
                  <a:gd name="connsiteY3685" fmla="*/ 2476053 h 3977558"/>
                  <a:gd name="connsiteX3686" fmla="*/ 722635 w 5235586"/>
                  <a:gd name="connsiteY3686" fmla="*/ 2523852 h 3977558"/>
                  <a:gd name="connsiteX3687" fmla="*/ 725446 w 5235586"/>
                  <a:gd name="connsiteY3687" fmla="*/ 2526665 h 3977558"/>
                  <a:gd name="connsiteX3688" fmla="*/ 722635 w 5235586"/>
                  <a:gd name="connsiteY3688" fmla="*/ 2529476 h 3977558"/>
                  <a:gd name="connsiteX3689" fmla="*/ 677647 w 5235586"/>
                  <a:gd name="connsiteY3689" fmla="*/ 2574467 h 3977558"/>
                  <a:gd name="connsiteX3690" fmla="*/ 674833 w 5235586"/>
                  <a:gd name="connsiteY3690" fmla="*/ 2577278 h 3977558"/>
                  <a:gd name="connsiteX3691" fmla="*/ 672020 w 5235586"/>
                  <a:gd name="connsiteY3691" fmla="*/ 2574467 h 3977558"/>
                  <a:gd name="connsiteX3692" fmla="*/ 627031 w 5235586"/>
                  <a:gd name="connsiteY3692" fmla="*/ 2529476 h 3977558"/>
                  <a:gd name="connsiteX3693" fmla="*/ 624221 w 5235586"/>
                  <a:gd name="connsiteY3693" fmla="*/ 2526665 h 3977558"/>
                  <a:gd name="connsiteX3694" fmla="*/ 627031 w 5235586"/>
                  <a:gd name="connsiteY3694" fmla="*/ 2523852 h 3977558"/>
                  <a:gd name="connsiteX3695" fmla="*/ 674833 w 5235586"/>
                  <a:gd name="connsiteY3695" fmla="*/ 2476053 h 3977558"/>
                  <a:gd name="connsiteX3696" fmla="*/ 517372 w 5235586"/>
                  <a:gd name="connsiteY3696" fmla="*/ 2476053 h 3977558"/>
                  <a:gd name="connsiteX3697" fmla="*/ 565174 w 5235586"/>
                  <a:gd name="connsiteY3697" fmla="*/ 2523852 h 3977558"/>
                  <a:gd name="connsiteX3698" fmla="*/ 567985 w 5235586"/>
                  <a:gd name="connsiteY3698" fmla="*/ 2526665 h 3977558"/>
                  <a:gd name="connsiteX3699" fmla="*/ 565174 w 5235586"/>
                  <a:gd name="connsiteY3699" fmla="*/ 2529476 h 3977558"/>
                  <a:gd name="connsiteX3700" fmla="*/ 520183 w 5235586"/>
                  <a:gd name="connsiteY3700" fmla="*/ 2574467 h 3977558"/>
                  <a:gd name="connsiteX3701" fmla="*/ 517372 w 5235586"/>
                  <a:gd name="connsiteY3701" fmla="*/ 2577278 h 3977558"/>
                  <a:gd name="connsiteX3702" fmla="*/ 514559 w 5235586"/>
                  <a:gd name="connsiteY3702" fmla="*/ 2574467 h 3977558"/>
                  <a:gd name="connsiteX3703" fmla="*/ 469570 w 5235586"/>
                  <a:gd name="connsiteY3703" fmla="*/ 2529476 h 3977558"/>
                  <a:gd name="connsiteX3704" fmla="*/ 466760 w 5235586"/>
                  <a:gd name="connsiteY3704" fmla="*/ 2526665 h 3977558"/>
                  <a:gd name="connsiteX3705" fmla="*/ 469570 w 5235586"/>
                  <a:gd name="connsiteY3705" fmla="*/ 2523852 h 3977558"/>
                  <a:gd name="connsiteX3706" fmla="*/ 517372 w 5235586"/>
                  <a:gd name="connsiteY3706" fmla="*/ 2476053 h 3977558"/>
                  <a:gd name="connsiteX3707" fmla="*/ 362724 w 5235586"/>
                  <a:gd name="connsiteY3707" fmla="*/ 2476053 h 3977558"/>
                  <a:gd name="connsiteX3708" fmla="*/ 410526 w 5235586"/>
                  <a:gd name="connsiteY3708" fmla="*/ 2523852 h 3977558"/>
                  <a:gd name="connsiteX3709" fmla="*/ 413337 w 5235586"/>
                  <a:gd name="connsiteY3709" fmla="*/ 2526665 h 3977558"/>
                  <a:gd name="connsiteX3710" fmla="*/ 410526 w 5235586"/>
                  <a:gd name="connsiteY3710" fmla="*/ 2529476 h 3977558"/>
                  <a:gd name="connsiteX3711" fmla="*/ 365535 w 5235586"/>
                  <a:gd name="connsiteY3711" fmla="*/ 2574467 h 3977558"/>
                  <a:gd name="connsiteX3712" fmla="*/ 362724 w 5235586"/>
                  <a:gd name="connsiteY3712" fmla="*/ 2577278 h 3977558"/>
                  <a:gd name="connsiteX3713" fmla="*/ 359911 w 5235586"/>
                  <a:gd name="connsiteY3713" fmla="*/ 2574467 h 3977558"/>
                  <a:gd name="connsiteX3714" fmla="*/ 314922 w 5235586"/>
                  <a:gd name="connsiteY3714" fmla="*/ 2529476 h 3977558"/>
                  <a:gd name="connsiteX3715" fmla="*/ 312112 w 5235586"/>
                  <a:gd name="connsiteY3715" fmla="*/ 2526665 h 3977558"/>
                  <a:gd name="connsiteX3716" fmla="*/ 314922 w 5235586"/>
                  <a:gd name="connsiteY3716" fmla="*/ 2523852 h 3977558"/>
                  <a:gd name="connsiteX3717" fmla="*/ 362724 w 5235586"/>
                  <a:gd name="connsiteY3717" fmla="*/ 2476053 h 3977558"/>
                  <a:gd name="connsiteX3718" fmla="*/ 208073 w 5235586"/>
                  <a:gd name="connsiteY3718" fmla="*/ 2476053 h 3977558"/>
                  <a:gd name="connsiteX3719" fmla="*/ 255875 w 5235586"/>
                  <a:gd name="connsiteY3719" fmla="*/ 2523852 h 3977558"/>
                  <a:gd name="connsiteX3720" fmla="*/ 258686 w 5235586"/>
                  <a:gd name="connsiteY3720" fmla="*/ 2526665 h 3977558"/>
                  <a:gd name="connsiteX3721" fmla="*/ 255875 w 5235586"/>
                  <a:gd name="connsiteY3721" fmla="*/ 2529476 h 3977558"/>
                  <a:gd name="connsiteX3722" fmla="*/ 210884 w 5235586"/>
                  <a:gd name="connsiteY3722" fmla="*/ 2574467 h 3977558"/>
                  <a:gd name="connsiteX3723" fmla="*/ 208073 w 5235586"/>
                  <a:gd name="connsiteY3723" fmla="*/ 2577278 h 3977558"/>
                  <a:gd name="connsiteX3724" fmla="*/ 205260 w 5235586"/>
                  <a:gd name="connsiteY3724" fmla="*/ 2574467 h 3977558"/>
                  <a:gd name="connsiteX3725" fmla="*/ 160271 w 5235586"/>
                  <a:gd name="connsiteY3725" fmla="*/ 2529476 h 3977558"/>
                  <a:gd name="connsiteX3726" fmla="*/ 157461 w 5235586"/>
                  <a:gd name="connsiteY3726" fmla="*/ 2526665 h 3977558"/>
                  <a:gd name="connsiteX3727" fmla="*/ 160271 w 5235586"/>
                  <a:gd name="connsiteY3727" fmla="*/ 2523852 h 3977558"/>
                  <a:gd name="connsiteX3728" fmla="*/ 208073 w 5235586"/>
                  <a:gd name="connsiteY3728" fmla="*/ 2476053 h 3977558"/>
                  <a:gd name="connsiteX3729" fmla="*/ 50612 w 5235586"/>
                  <a:gd name="connsiteY3729" fmla="*/ 2476053 h 3977558"/>
                  <a:gd name="connsiteX3730" fmla="*/ 98414 w 5235586"/>
                  <a:gd name="connsiteY3730" fmla="*/ 2523852 h 3977558"/>
                  <a:gd name="connsiteX3731" fmla="*/ 101225 w 5235586"/>
                  <a:gd name="connsiteY3731" fmla="*/ 2526665 h 3977558"/>
                  <a:gd name="connsiteX3732" fmla="*/ 98414 w 5235586"/>
                  <a:gd name="connsiteY3732" fmla="*/ 2529476 h 3977558"/>
                  <a:gd name="connsiteX3733" fmla="*/ 53426 w 5235586"/>
                  <a:gd name="connsiteY3733" fmla="*/ 2574467 h 3977558"/>
                  <a:gd name="connsiteX3734" fmla="*/ 50612 w 5235586"/>
                  <a:gd name="connsiteY3734" fmla="*/ 2577278 h 3977558"/>
                  <a:gd name="connsiteX3735" fmla="*/ 47802 w 5235586"/>
                  <a:gd name="connsiteY3735" fmla="*/ 2574467 h 3977558"/>
                  <a:gd name="connsiteX3736" fmla="*/ 2813 w 5235586"/>
                  <a:gd name="connsiteY3736" fmla="*/ 2529476 h 3977558"/>
                  <a:gd name="connsiteX3737" fmla="*/ 0 w 5235586"/>
                  <a:gd name="connsiteY3737" fmla="*/ 2526665 h 3977558"/>
                  <a:gd name="connsiteX3738" fmla="*/ 2813 w 5235586"/>
                  <a:gd name="connsiteY3738" fmla="*/ 2523852 h 3977558"/>
                  <a:gd name="connsiteX3739" fmla="*/ 50612 w 5235586"/>
                  <a:gd name="connsiteY3739" fmla="*/ 2476053 h 3977558"/>
                  <a:gd name="connsiteX3740" fmla="*/ 5184973 w 5235586"/>
                  <a:gd name="connsiteY3740" fmla="*/ 2318592 h 3977558"/>
                  <a:gd name="connsiteX3741" fmla="*/ 5232776 w 5235586"/>
                  <a:gd name="connsiteY3741" fmla="*/ 2366391 h 3977558"/>
                  <a:gd name="connsiteX3742" fmla="*/ 5235586 w 5235586"/>
                  <a:gd name="connsiteY3742" fmla="*/ 2369204 h 3977558"/>
                  <a:gd name="connsiteX3743" fmla="*/ 5232776 w 5235586"/>
                  <a:gd name="connsiteY3743" fmla="*/ 2372018 h 3977558"/>
                  <a:gd name="connsiteX3744" fmla="*/ 5187787 w 5235586"/>
                  <a:gd name="connsiteY3744" fmla="*/ 2417006 h 3977558"/>
                  <a:gd name="connsiteX3745" fmla="*/ 5184973 w 5235586"/>
                  <a:gd name="connsiteY3745" fmla="*/ 2419817 h 3977558"/>
                  <a:gd name="connsiteX3746" fmla="*/ 5182163 w 5235586"/>
                  <a:gd name="connsiteY3746" fmla="*/ 2417006 h 3977558"/>
                  <a:gd name="connsiteX3747" fmla="*/ 5137174 w 5235586"/>
                  <a:gd name="connsiteY3747" fmla="*/ 2372018 h 3977558"/>
                  <a:gd name="connsiteX3748" fmla="*/ 5134361 w 5235586"/>
                  <a:gd name="connsiteY3748" fmla="*/ 2369204 h 3977558"/>
                  <a:gd name="connsiteX3749" fmla="*/ 5137174 w 5235586"/>
                  <a:gd name="connsiteY3749" fmla="*/ 2366391 h 3977558"/>
                  <a:gd name="connsiteX3750" fmla="*/ 5184973 w 5235586"/>
                  <a:gd name="connsiteY3750" fmla="*/ 2318592 h 3977558"/>
                  <a:gd name="connsiteX3751" fmla="*/ 5030325 w 5235586"/>
                  <a:gd name="connsiteY3751" fmla="*/ 2318592 h 3977558"/>
                  <a:gd name="connsiteX3752" fmla="*/ 5078128 w 5235586"/>
                  <a:gd name="connsiteY3752" fmla="*/ 2366391 h 3977558"/>
                  <a:gd name="connsiteX3753" fmla="*/ 5080938 w 5235586"/>
                  <a:gd name="connsiteY3753" fmla="*/ 2369204 h 3977558"/>
                  <a:gd name="connsiteX3754" fmla="*/ 5078128 w 5235586"/>
                  <a:gd name="connsiteY3754" fmla="*/ 2372018 h 3977558"/>
                  <a:gd name="connsiteX3755" fmla="*/ 5033136 w 5235586"/>
                  <a:gd name="connsiteY3755" fmla="*/ 2417006 h 3977558"/>
                  <a:gd name="connsiteX3756" fmla="*/ 5030325 w 5235586"/>
                  <a:gd name="connsiteY3756" fmla="*/ 2419817 h 3977558"/>
                  <a:gd name="connsiteX3757" fmla="*/ 5027512 w 5235586"/>
                  <a:gd name="connsiteY3757" fmla="*/ 2417006 h 3977558"/>
                  <a:gd name="connsiteX3758" fmla="*/ 4982523 w 5235586"/>
                  <a:gd name="connsiteY3758" fmla="*/ 2372018 h 3977558"/>
                  <a:gd name="connsiteX3759" fmla="*/ 4979713 w 5235586"/>
                  <a:gd name="connsiteY3759" fmla="*/ 2369204 h 3977558"/>
                  <a:gd name="connsiteX3760" fmla="*/ 4982523 w 5235586"/>
                  <a:gd name="connsiteY3760" fmla="*/ 2366391 h 3977558"/>
                  <a:gd name="connsiteX3761" fmla="*/ 5030325 w 5235586"/>
                  <a:gd name="connsiteY3761" fmla="*/ 2318592 h 3977558"/>
                  <a:gd name="connsiteX3762" fmla="*/ 4872861 w 5235586"/>
                  <a:gd name="connsiteY3762" fmla="*/ 2318592 h 3977558"/>
                  <a:gd name="connsiteX3763" fmla="*/ 4920664 w 5235586"/>
                  <a:gd name="connsiteY3763" fmla="*/ 2366391 h 3977558"/>
                  <a:gd name="connsiteX3764" fmla="*/ 4923474 w 5235586"/>
                  <a:gd name="connsiteY3764" fmla="*/ 2369204 h 3977558"/>
                  <a:gd name="connsiteX3765" fmla="*/ 4920664 w 5235586"/>
                  <a:gd name="connsiteY3765" fmla="*/ 2372018 h 3977558"/>
                  <a:gd name="connsiteX3766" fmla="*/ 4875675 w 5235586"/>
                  <a:gd name="connsiteY3766" fmla="*/ 2417006 h 3977558"/>
                  <a:gd name="connsiteX3767" fmla="*/ 4872861 w 5235586"/>
                  <a:gd name="connsiteY3767" fmla="*/ 2419817 h 3977558"/>
                  <a:gd name="connsiteX3768" fmla="*/ 4870048 w 5235586"/>
                  <a:gd name="connsiteY3768" fmla="*/ 2417006 h 3977558"/>
                  <a:gd name="connsiteX3769" fmla="*/ 4825062 w 5235586"/>
                  <a:gd name="connsiteY3769" fmla="*/ 2372018 h 3977558"/>
                  <a:gd name="connsiteX3770" fmla="*/ 4822249 w 5235586"/>
                  <a:gd name="connsiteY3770" fmla="*/ 2369204 h 3977558"/>
                  <a:gd name="connsiteX3771" fmla="*/ 4825062 w 5235586"/>
                  <a:gd name="connsiteY3771" fmla="*/ 2366391 h 3977558"/>
                  <a:gd name="connsiteX3772" fmla="*/ 4872861 w 5235586"/>
                  <a:gd name="connsiteY3772" fmla="*/ 2318592 h 3977558"/>
                  <a:gd name="connsiteX3773" fmla="*/ 4718213 w 5235586"/>
                  <a:gd name="connsiteY3773" fmla="*/ 2318592 h 3977558"/>
                  <a:gd name="connsiteX3774" fmla="*/ 4766016 w 5235586"/>
                  <a:gd name="connsiteY3774" fmla="*/ 2366391 h 3977558"/>
                  <a:gd name="connsiteX3775" fmla="*/ 4768826 w 5235586"/>
                  <a:gd name="connsiteY3775" fmla="*/ 2369204 h 3977558"/>
                  <a:gd name="connsiteX3776" fmla="*/ 4766016 w 5235586"/>
                  <a:gd name="connsiteY3776" fmla="*/ 2372018 h 3977558"/>
                  <a:gd name="connsiteX3777" fmla="*/ 4721027 w 5235586"/>
                  <a:gd name="connsiteY3777" fmla="*/ 2417006 h 3977558"/>
                  <a:gd name="connsiteX3778" fmla="*/ 4718213 w 5235586"/>
                  <a:gd name="connsiteY3778" fmla="*/ 2419817 h 3977558"/>
                  <a:gd name="connsiteX3779" fmla="*/ 4715400 w 5235586"/>
                  <a:gd name="connsiteY3779" fmla="*/ 2417006 h 3977558"/>
                  <a:gd name="connsiteX3780" fmla="*/ 4670414 w 5235586"/>
                  <a:gd name="connsiteY3780" fmla="*/ 2372018 h 3977558"/>
                  <a:gd name="connsiteX3781" fmla="*/ 4667601 w 5235586"/>
                  <a:gd name="connsiteY3781" fmla="*/ 2369204 h 3977558"/>
                  <a:gd name="connsiteX3782" fmla="*/ 4670414 w 5235586"/>
                  <a:gd name="connsiteY3782" fmla="*/ 2366391 h 3977558"/>
                  <a:gd name="connsiteX3783" fmla="*/ 4718213 w 5235586"/>
                  <a:gd name="connsiteY3783" fmla="*/ 2318592 h 3977558"/>
                  <a:gd name="connsiteX3784" fmla="*/ 4563563 w 5235586"/>
                  <a:gd name="connsiteY3784" fmla="*/ 2318592 h 3977558"/>
                  <a:gd name="connsiteX3785" fmla="*/ 4611365 w 5235586"/>
                  <a:gd name="connsiteY3785" fmla="*/ 2366391 h 3977558"/>
                  <a:gd name="connsiteX3786" fmla="*/ 4614175 w 5235586"/>
                  <a:gd name="connsiteY3786" fmla="*/ 2369204 h 3977558"/>
                  <a:gd name="connsiteX3787" fmla="*/ 4611365 w 5235586"/>
                  <a:gd name="connsiteY3787" fmla="*/ 2372018 h 3977558"/>
                  <a:gd name="connsiteX3788" fmla="*/ 4566376 w 5235586"/>
                  <a:gd name="connsiteY3788" fmla="*/ 2417006 h 3977558"/>
                  <a:gd name="connsiteX3789" fmla="*/ 4563563 w 5235586"/>
                  <a:gd name="connsiteY3789" fmla="*/ 2419817 h 3977558"/>
                  <a:gd name="connsiteX3790" fmla="*/ 4560749 w 5235586"/>
                  <a:gd name="connsiteY3790" fmla="*/ 2417006 h 3977558"/>
                  <a:gd name="connsiteX3791" fmla="*/ 4515763 w 5235586"/>
                  <a:gd name="connsiteY3791" fmla="*/ 2372018 h 3977558"/>
                  <a:gd name="connsiteX3792" fmla="*/ 4512950 w 5235586"/>
                  <a:gd name="connsiteY3792" fmla="*/ 2369204 h 3977558"/>
                  <a:gd name="connsiteX3793" fmla="*/ 4515763 w 5235586"/>
                  <a:gd name="connsiteY3793" fmla="*/ 2366391 h 3977558"/>
                  <a:gd name="connsiteX3794" fmla="*/ 4563563 w 5235586"/>
                  <a:gd name="connsiteY3794" fmla="*/ 2318592 h 3977558"/>
                  <a:gd name="connsiteX3795" fmla="*/ 4406104 w 5235586"/>
                  <a:gd name="connsiteY3795" fmla="*/ 2318592 h 3977558"/>
                  <a:gd name="connsiteX3796" fmla="*/ 4453907 w 5235586"/>
                  <a:gd name="connsiteY3796" fmla="*/ 2366391 h 3977558"/>
                  <a:gd name="connsiteX3797" fmla="*/ 4456717 w 5235586"/>
                  <a:gd name="connsiteY3797" fmla="*/ 2369204 h 3977558"/>
                  <a:gd name="connsiteX3798" fmla="*/ 4453907 w 5235586"/>
                  <a:gd name="connsiteY3798" fmla="*/ 2372018 h 3977558"/>
                  <a:gd name="connsiteX3799" fmla="*/ 4408915 w 5235586"/>
                  <a:gd name="connsiteY3799" fmla="*/ 2417006 h 3977558"/>
                  <a:gd name="connsiteX3800" fmla="*/ 4406104 w 5235586"/>
                  <a:gd name="connsiteY3800" fmla="*/ 2419817 h 3977558"/>
                  <a:gd name="connsiteX3801" fmla="*/ 4403291 w 5235586"/>
                  <a:gd name="connsiteY3801" fmla="*/ 2417006 h 3977558"/>
                  <a:gd name="connsiteX3802" fmla="*/ 4358302 w 5235586"/>
                  <a:gd name="connsiteY3802" fmla="*/ 2372018 h 3977558"/>
                  <a:gd name="connsiteX3803" fmla="*/ 4355492 w 5235586"/>
                  <a:gd name="connsiteY3803" fmla="*/ 2369204 h 3977558"/>
                  <a:gd name="connsiteX3804" fmla="*/ 4358302 w 5235586"/>
                  <a:gd name="connsiteY3804" fmla="*/ 2366391 h 3977558"/>
                  <a:gd name="connsiteX3805" fmla="*/ 4406104 w 5235586"/>
                  <a:gd name="connsiteY3805" fmla="*/ 2318592 h 3977558"/>
                  <a:gd name="connsiteX3806" fmla="*/ 4251453 w 5235586"/>
                  <a:gd name="connsiteY3806" fmla="*/ 2318592 h 3977558"/>
                  <a:gd name="connsiteX3807" fmla="*/ 4299256 w 5235586"/>
                  <a:gd name="connsiteY3807" fmla="*/ 2366391 h 3977558"/>
                  <a:gd name="connsiteX3808" fmla="*/ 4302066 w 5235586"/>
                  <a:gd name="connsiteY3808" fmla="*/ 2369204 h 3977558"/>
                  <a:gd name="connsiteX3809" fmla="*/ 4299256 w 5235586"/>
                  <a:gd name="connsiteY3809" fmla="*/ 2372018 h 3977558"/>
                  <a:gd name="connsiteX3810" fmla="*/ 4254264 w 5235586"/>
                  <a:gd name="connsiteY3810" fmla="*/ 2417006 h 3977558"/>
                  <a:gd name="connsiteX3811" fmla="*/ 4251453 w 5235586"/>
                  <a:gd name="connsiteY3811" fmla="*/ 2419817 h 3977558"/>
                  <a:gd name="connsiteX3812" fmla="*/ 4248640 w 5235586"/>
                  <a:gd name="connsiteY3812" fmla="*/ 2417006 h 3977558"/>
                  <a:gd name="connsiteX3813" fmla="*/ 4203651 w 5235586"/>
                  <a:gd name="connsiteY3813" fmla="*/ 2372018 h 3977558"/>
                  <a:gd name="connsiteX3814" fmla="*/ 4200841 w 5235586"/>
                  <a:gd name="connsiteY3814" fmla="*/ 2369204 h 3977558"/>
                  <a:gd name="connsiteX3815" fmla="*/ 4203651 w 5235586"/>
                  <a:gd name="connsiteY3815" fmla="*/ 2366391 h 3977558"/>
                  <a:gd name="connsiteX3816" fmla="*/ 4251453 w 5235586"/>
                  <a:gd name="connsiteY3816" fmla="*/ 2318592 h 3977558"/>
                  <a:gd name="connsiteX3817" fmla="*/ 4096805 w 5235586"/>
                  <a:gd name="connsiteY3817" fmla="*/ 2318592 h 3977558"/>
                  <a:gd name="connsiteX3818" fmla="*/ 4144608 w 5235586"/>
                  <a:gd name="connsiteY3818" fmla="*/ 2366391 h 3977558"/>
                  <a:gd name="connsiteX3819" fmla="*/ 4147418 w 5235586"/>
                  <a:gd name="connsiteY3819" fmla="*/ 2369204 h 3977558"/>
                  <a:gd name="connsiteX3820" fmla="*/ 4144608 w 5235586"/>
                  <a:gd name="connsiteY3820" fmla="*/ 2372018 h 3977558"/>
                  <a:gd name="connsiteX3821" fmla="*/ 4099616 w 5235586"/>
                  <a:gd name="connsiteY3821" fmla="*/ 2417006 h 3977558"/>
                  <a:gd name="connsiteX3822" fmla="*/ 4096805 w 5235586"/>
                  <a:gd name="connsiteY3822" fmla="*/ 2419817 h 3977558"/>
                  <a:gd name="connsiteX3823" fmla="*/ 4093992 w 5235586"/>
                  <a:gd name="connsiteY3823" fmla="*/ 2417006 h 3977558"/>
                  <a:gd name="connsiteX3824" fmla="*/ 4049003 w 5235586"/>
                  <a:gd name="connsiteY3824" fmla="*/ 2372018 h 3977558"/>
                  <a:gd name="connsiteX3825" fmla="*/ 4046193 w 5235586"/>
                  <a:gd name="connsiteY3825" fmla="*/ 2369204 h 3977558"/>
                  <a:gd name="connsiteX3826" fmla="*/ 4049003 w 5235586"/>
                  <a:gd name="connsiteY3826" fmla="*/ 2366391 h 3977558"/>
                  <a:gd name="connsiteX3827" fmla="*/ 4096805 w 5235586"/>
                  <a:gd name="connsiteY3827" fmla="*/ 2318592 h 3977558"/>
                  <a:gd name="connsiteX3828" fmla="*/ 3939345 w 5235586"/>
                  <a:gd name="connsiteY3828" fmla="*/ 2318592 h 3977558"/>
                  <a:gd name="connsiteX3829" fmla="*/ 3987147 w 5235586"/>
                  <a:gd name="connsiteY3829" fmla="*/ 2366391 h 3977558"/>
                  <a:gd name="connsiteX3830" fmla="*/ 3989957 w 5235586"/>
                  <a:gd name="connsiteY3830" fmla="*/ 2369204 h 3977558"/>
                  <a:gd name="connsiteX3831" fmla="*/ 3987147 w 5235586"/>
                  <a:gd name="connsiteY3831" fmla="*/ 2372018 h 3977558"/>
                  <a:gd name="connsiteX3832" fmla="*/ 3942155 w 5235586"/>
                  <a:gd name="connsiteY3832" fmla="*/ 2417006 h 3977558"/>
                  <a:gd name="connsiteX3833" fmla="*/ 3939345 w 5235586"/>
                  <a:gd name="connsiteY3833" fmla="*/ 2419817 h 3977558"/>
                  <a:gd name="connsiteX3834" fmla="*/ 3936531 w 5235586"/>
                  <a:gd name="connsiteY3834" fmla="*/ 2417006 h 3977558"/>
                  <a:gd name="connsiteX3835" fmla="*/ 3891545 w 5235586"/>
                  <a:gd name="connsiteY3835" fmla="*/ 2372018 h 3977558"/>
                  <a:gd name="connsiteX3836" fmla="*/ 3888732 w 5235586"/>
                  <a:gd name="connsiteY3836" fmla="*/ 2369204 h 3977558"/>
                  <a:gd name="connsiteX3837" fmla="*/ 3891545 w 5235586"/>
                  <a:gd name="connsiteY3837" fmla="*/ 2366391 h 3977558"/>
                  <a:gd name="connsiteX3838" fmla="*/ 3939345 w 5235586"/>
                  <a:gd name="connsiteY3838" fmla="*/ 2318592 h 3977558"/>
                  <a:gd name="connsiteX3839" fmla="*/ 3784693 w 5235586"/>
                  <a:gd name="connsiteY3839" fmla="*/ 2318592 h 3977558"/>
                  <a:gd name="connsiteX3840" fmla="*/ 3832496 w 5235586"/>
                  <a:gd name="connsiteY3840" fmla="*/ 2366391 h 3977558"/>
                  <a:gd name="connsiteX3841" fmla="*/ 3835306 w 5235586"/>
                  <a:gd name="connsiteY3841" fmla="*/ 2369204 h 3977558"/>
                  <a:gd name="connsiteX3842" fmla="*/ 3832496 w 5235586"/>
                  <a:gd name="connsiteY3842" fmla="*/ 2372018 h 3977558"/>
                  <a:gd name="connsiteX3843" fmla="*/ 3787504 w 5235586"/>
                  <a:gd name="connsiteY3843" fmla="*/ 2417006 h 3977558"/>
                  <a:gd name="connsiteX3844" fmla="*/ 3784693 w 5235586"/>
                  <a:gd name="connsiteY3844" fmla="*/ 2419817 h 3977558"/>
                  <a:gd name="connsiteX3845" fmla="*/ 3781880 w 5235586"/>
                  <a:gd name="connsiteY3845" fmla="*/ 2417006 h 3977558"/>
                  <a:gd name="connsiteX3846" fmla="*/ 3736894 w 5235586"/>
                  <a:gd name="connsiteY3846" fmla="*/ 2372018 h 3977558"/>
                  <a:gd name="connsiteX3847" fmla="*/ 3734081 w 5235586"/>
                  <a:gd name="connsiteY3847" fmla="*/ 2369204 h 3977558"/>
                  <a:gd name="connsiteX3848" fmla="*/ 3736894 w 5235586"/>
                  <a:gd name="connsiteY3848" fmla="*/ 2366391 h 3977558"/>
                  <a:gd name="connsiteX3849" fmla="*/ 3784693 w 5235586"/>
                  <a:gd name="connsiteY3849" fmla="*/ 2318592 h 3977558"/>
                  <a:gd name="connsiteX3850" fmla="*/ 3630045 w 5235586"/>
                  <a:gd name="connsiteY3850" fmla="*/ 2318592 h 3977558"/>
                  <a:gd name="connsiteX3851" fmla="*/ 3677848 w 5235586"/>
                  <a:gd name="connsiteY3851" fmla="*/ 2366391 h 3977558"/>
                  <a:gd name="connsiteX3852" fmla="*/ 3680658 w 5235586"/>
                  <a:gd name="connsiteY3852" fmla="*/ 2369204 h 3977558"/>
                  <a:gd name="connsiteX3853" fmla="*/ 3677848 w 5235586"/>
                  <a:gd name="connsiteY3853" fmla="*/ 2372018 h 3977558"/>
                  <a:gd name="connsiteX3854" fmla="*/ 3632856 w 5235586"/>
                  <a:gd name="connsiteY3854" fmla="*/ 2417006 h 3977558"/>
                  <a:gd name="connsiteX3855" fmla="*/ 3630045 w 5235586"/>
                  <a:gd name="connsiteY3855" fmla="*/ 2419817 h 3977558"/>
                  <a:gd name="connsiteX3856" fmla="*/ 3627232 w 5235586"/>
                  <a:gd name="connsiteY3856" fmla="*/ 2417006 h 3977558"/>
                  <a:gd name="connsiteX3857" fmla="*/ 3582246 w 5235586"/>
                  <a:gd name="connsiteY3857" fmla="*/ 2372018 h 3977558"/>
                  <a:gd name="connsiteX3858" fmla="*/ 3579433 w 5235586"/>
                  <a:gd name="connsiteY3858" fmla="*/ 2369204 h 3977558"/>
                  <a:gd name="connsiteX3859" fmla="*/ 3582246 w 5235586"/>
                  <a:gd name="connsiteY3859" fmla="*/ 2366391 h 3977558"/>
                  <a:gd name="connsiteX3860" fmla="*/ 3630045 w 5235586"/>
                  <a:gd name="connsiteY3860" fmla="*/ 2318592 h 3977558"/>
                  <a:gd name="connsiteX3861" fmla="*/ 3472581 w 5235586"/>
                  <a:gd name="connsiteY3861" fmla="*/ 2318592 h 3977558"/>
                  <a:gd name="connsiteX3862" fmla="*/ 3520384 w 5235586"/>
                  <a:gd name="connsiteY3862" fmla="*/ 2366391 h 3977558"/>
                  <a:gd name="connsiteX3863" fmla="*/ 3523194 w 5235586"/>
                  <a:gd name="connsiteY3863" fmla="*/ 2369204 h 3977558"/>
                  <a:gd name="connsiteX3864" fmla="*/ 3520384 w 5235586"/>
                  <a:gd name="connsiteY3864" fmla="*/ 2372018 h 3977558"/>
                  <a:gd name="connsiteX3865" fmla="*/ 3475395 w 5235586"/>
                  <a:gd name="connsiteY3865" fmla="*/ 2417006 h 3977558"/>
                  <a:gd name="connsiteX3866" fmla="*/ 3472581 w 5235586"/>
                  <a:gd name="connsiteY3866" fmla="*/ 2419817 h 3977558"/>
                  <a:gd name="connsiteX3867" fmla="*/ 3469771 w 5235586"/>
                  <a:gd name="connsiteY3867" fmla="*/ 2417006 h 3977558"/>
                  <a:gd name="connsiteX3868" fmla="*/ 3424782 w 5235586"/>
                  <a:gd name="connsiteY3868" fmla="*/ 2372018 h 3977558"/>
                  <a:gd name="connsiteX3869" fmla="*/ 3421969 w 5235586"/>
                  <a:gd name="connsiteY3869" fmla="*/ 2369204 h 3977558"/>
                  <a:gd name="connsiteX3870" fmla="*/ 3424782 w 5235586"/>
                  <a:gd name="connsiteY3870" fmla="*/ 2366391 h 3977558"/>
                  <a:gd name="connsiteX3871" fmla="*/ 3472581 w 5235586"/>
                  <a:gd name="connsiteY3871" fmla="*/ 2318592 h 3977558"/>
                  <a:gd name="connsiteX3872" fmla="*/ 3317933 w 5235586"/>
                  <a:gd name="connsiteY3872" fmla="*/ 2318592 h 3977558"/>
                  <a:gd name="connsiteX3873" fmla="*/ 3365736 w 5235586"/>
                  <a:gd name="connsiteY3873" fmla="*/ 2366391 h 3977558"/>
                  <a:gd name="connsiteX3874" fmla="*/ 3368546 w 5235586"/>
                  <a:gd name="connsiteY3874" fmla="*/ 2369204 h 3977558"/>
                  <a:gd name="connsiteX3875" fmla="*/ 3365736 w 5235586"/>
                  <a:gd name="connsiteY3875" fmla="*/ 2372018 h 3977558"/>
                  <a:gd name="connsiteX3876" fmla="*/ 3320747 w 5235586"/>
                  <a:gd name="connsiteY3876" fmla="*/ 2417006 h 3977558"/>
                  <a:gd name="connsiteX3877" fmla="*/ 3317933 w 5235586"/>
                  <a:gd name="connsiteY3877" fmla="*/ 2419817 h 3977558"/>
                  <a:gd name="connsiteX3878" fmla="*/ 3315123 w 5235586"/>
                  <a:gd name="connsiteY3878" fmla="*/ 2417006 h 3977558"/>
                  <a:gd name="connsiteX3879" fmla="*/ 3270134 w 5235586"/>
                  <a:gd name="connsiteY3879" fmla="*/ 2372018 h 3977558"/>
                  <a:gd name="connsiteX3880" fmla="*/ 3267321 w 5235586"/>
                  <a:gd name="connsiteY3880" fmla="*/ 2369204 h 3977558"/>
                  <a:gd name="connsiteX3881" fmla="*/ 3270134 w 5235586"/>
                  <a:gd name="connsiteY3881" fmla="*/ 2366391 h 3977558"/>
                  <a:gd name="connsiteX3882" fmla="*/ 3317933 w 5235586"/>
                  <a:gd name="connsiteY3882" fmla="*/ 2318592 h 3977558"/>
                  <a:gd name="connsiteX3883" fmla="*/ 3163283 w 5235586"/>
                  <a:gd name="connsiteY3883" fmla="*/ 2318592 h 3977558"/>
                  <a:gd name="connsiteX3884" fmla="*/ 3211085 w 5235586"/>
                  <a:gd name="connsiteY3884" fmla="*/ 2366391 h 3977558"/>
                  <a:gd name="connsiteX3885" fmla="*/ 3213895 w 5235586"/>
                  <a:gd name="connsiteY3885" fmla="*/ 2369204 h 3977558"/>
                  <a:gd name="connsiteX3886" fmla="*/ 3211085 w 5235586"/>
                  <a:gd name="connsiteY3886" fmla="*/ 2372018 h 3977558"/>
                  <a:gd name="connsiteX3887" fmla="*/ 3166096 w 5235586"/>
                  <a:gd name="connsiteY3887" fmla="*/ 2417006 h 3977558"/>
                  <a:gd name="connsiteX3888" fmla="*/ 3163283 w 5235586"/>
                  <a:gd name="connsiteY3888" fmla="*/ 2419817 h 3977558"/>
                  <a:gd name="connsiteX3889" fmla="*/ 3160472 w 5235586"/>
                  <a:gd name="connsiteY3889" fmla="*/ 2417006 h 3977558"/>
                  <a:gd name="connsiteX3890" fmla="*/ 3115483 w 5235586"/>
                  <a:gd name="connsiteY3890" fmla="*/ 2372018 h 3977558"/>
                  <a:gd name="connsiteX3891" fmla="*/ 3112670 w 5235586"/>
                  <a:gd name="connsiteY3891" fmla="*/ 2369204 h 3977558"/>
                  <a:gd name="connsiteX3892" fmla="*/ 3115483 w 5235586"/>
                  <a:gd name="connsiteY3892" fmla="*/ 2366391 h 3977558"/>
                  <a:gd name="connsiteX3893" fmla="*/ 3163283 w 5235586"/>
                  <a:gd name="connsiteY3893" fmla="*/ 2318592 h 3977558"/>
                  <a:gd name="connsiteX3894" fmla="*/ 3005823 w 5235586"/>
                  <a:gd name="connsiteY3894" fmla="*/ 2318592 h 3977558"/>
                  <a:gd name="connsiteX3895" fmla="*/ 3053626 w 5235586"/>
                  <a:gd name="connsiteY3895" fmla="*/ 2366391 h 3977558"/>
                  <a:gd name="connsiteX3896" fmla="*/ 3056436 w 5235586"/>
                  <a:gd name="connsiteY3896" fmla="*/ 2369204 h 3977558"/>
                  <a:gd name="connsiteX3897" fmla="*/ 3053626 w 5235586"/>
                  <a:gd name="connsiteY3897" fmla="*/ 2372018 h 3977558"/>
                  <a:gd name="connsiteX3898" fmla="*/ 3008634 w 5235586"/>
                  <a:gd name="connsiteY3898" fmla="*/ 2417006 h 3977558"/>
                  <a:gd name="connsiteX3899" fmla="*/ 3005823 w 5235586"/>
                  <a:gd name="connsiteY3899" fmla="*/ 2419817 h 3977558"/>
                  <a:gd name="connsiteX3900" fmla="*/ 3003010 w 5235586"/>
                  <a:gd name="connsiteY3900" fmla="*/ 2417006 h 3977558"/>
                  <a:gd name="connsiteX3901" fmla="*/ 2958021 w 5235586"/>
                  <a:gd name="connsiteY3901" fmla="*/ 2372018 h 3977558"/>
                  <a:gd name="connsiteX3902" fmla="*/ 2955211 w 5235586"/>
                  <a:gd name="connsiteY3902" fmla="*/ 2369204 h 3977558"/>
                  <a:gd name="connsiteX3903" fmla="*/ 2958021 w 5235586"/>
                  <a:gd name="connsiteY3903" fmla="*/ 2366391 h 3977558"/>
                  <a:gd name="connsiteX3904" fmla="*/ 3005823 w 5235586"/>
                  <a:gd name="connsiteY3904" fmla="*/ 2318592 h 3977558"/>
                  <a:gd name="connsiteX3905" fmla="*/ 2851172 w 5235586"/>
                  <a:gd name="connsiteY3905" fmla="*/ 2318592 h 3977558"/>
                  <a:gd name="connsiteX3906" fmla="*/ 2898975 w 5235586"/>
                  <a:gd name="connsiteY3906" fmla="*/ 2366391 h 3977558"/>
                  <a:gd name="connsiteX3907" fmla="*/ 2901785 w 5235586"/>
                  <a:gd name="connsiteY3907" fmla="*/ 2369204 h 3977558"/>
                  <a:gd name="connsiteX3908" fmla="*/ 2898975 w 5235586"/>
                  <a:gd name="connsiteY3908" fmla="*/ 2372018 h 3977558"/>
                  <a:gd name="connsiteX3909" fmla="*/ 2853983 w 5235586"/>
                  <a:gd name="connsiteY3909" fmla="*/ 2417006 h 3977558"/>
                  <a:gd name="connsiteX3910" fmla="*/ 2851172 w 5235586"/>
                  <a:gd name="connsiteY3910" fmla="*/ 2419817 h 3977558"/>
                  <a:gd name="connsiteX3911" fmla="*/ 2848359 w 5235586"/>
                  <a:gd name="connsiteY3911" fmla="*/ 2417006 h 3977558"/>
                  <a:gd name="connsiteX3912" fmla="*/ 2803370 w 5235586"/>
                  <a:gd name="connsiteY3912" fmla="*/ 2372018 h 3977558"/>
                  <a:gd name="connsiteX3913" fmla="*/ 2800560 w 5235586"/>
                  <a:gd name="connsiteY3913" fmla="*/ 2369204 h 3977558"/>
                  <a:gd name="connsiteX3914" fmla="*/ 2803370 w 5235586"/>
                  <a:gd name="connsiteY3914" fmla="*/ 2366391 h 3977558"/>
                  <a:gd name="connsiteX3915" fmla="*/ 2851172 w 5235586"/>
                  <a:gd name="connsiteY3915" fmla="*/ 2318592 h 3977558"/>
                  <a:gd name="connsiteX3916" fmla="*/ 2696525 w 5235586"/>
                  <a:gd name="connsiteY3916" fmla="*/ 2318592 h 3977558"/>
                  <a:gd name="connsiteX3917" fmla="*/ 2744328 w 5235586"/>
                  <a:gd name="connsiteY3917" fmla="*/ 2366391 h 3977558"/>
                  <a:gd name="connsiteX3918" fmla="*/ 2747138 w 5235586"/>
                  <a:gd name="connsiteY3918" fmla="*/ 2369204 h 3977558"/>
                  <a:gd name="connsiteX3919" fmla="*/ 2744328 w 5235586"/>
                  <a:gd name="connsiteY3919" fmla="*/ 2372018 h 3977558"/>
                  <a:gd name="connsiteX3920" fmla="*/ 2699336 w 5235586"/>
                  <a:gd name="connsiteY3920" fmla="*/ 2417006 h 3977558"/>
                  <a:gd name="connsiteX3921" fmla="*/ 2696525 w 5235586"/>
                  <a:gd name="connsiteY3921" fmla="*/ 2419817 h 3977558"/>
                  <a:gd name="connsiteX3922" fmla="*/ 2693712 w 5235586"/>
                  <a:gd name="connsiteY3922" fmla="*/ 2417006 h 3977558"/>
                  <a:gd name="connsiteX3923" fmla="*/ 2648723 w 5235586"/>
                  <a:gd name="connsiteY3923" fmla="*/ 2372018 h 3977558"/>
                  <a:gd name="connsiteX3924" fmla="*/ 2645913 w 5235586"/>
                  <a:gd name="connsiteY3924" fmla="*/ 2369204 h 3977558"/>
                  <a:gd name="connsiteX3925" fmla="*/ 2648723 w 5235586"/>
                  <a:gd name="connsiteY3925" fmla="*/ 2366391 h 3977558"/>
                  <a:gd name="connsiteX3926" fmla="*/ 2696525 w 5235586"/>
                  <a:gd name="connsiteY3926" fmla="*/ 2318592 h 3977558"/>
                  <a:gd name="connsiteX3927" fmla="*/ 2539061 w 5235586"/>
                  <a:gd name="connsiteY3927" fmla="*/ 2318592 h 3977558"/>
                  <a:gd name="connsiteX3928" fmla="*/ 2586863 w 5235586"/>
                  <a:gd name="connsiteY3928" fmla="*/ 2366391 h 3977558"/>
                  <a:gd name="connsiteX3929" fmla="*/ 2589673 w 5235586"/>
                  <a:gd name="connsiteY3929" fmla="*/ 2369204 h 3977558"/>
                  <a:gd name="connsiteX3930" fmla="*/ 2586863 w 5235586"/>
                  <a:gd name="connsiteY3930" fmla="*/ 2372018 h 3977558"/>
                  <a:gd name="connsiteX3931" fmla="*/ 2541874 w 5235586"/>
                  <a:gd name="connsiteY3931" fmla="*/ 2417006 h 3977558"/>
                  <a:gd name="connsiteX3932" fmla="*/ 2539061 w 5235586"/>
                  <a:gd name="connsiteY3932" fmla="*/ 2419817 h 3977558"/>
                  <a:gd name="connsiteX3933" fmla="*/ 2536247 w 5235586"/>
                  <a:gd name="connsiteY3933" fmla="*/ 2417006 h 3977558"/>
                  <a:gd name="connsiteX3934" fmla="*/ 2491261 w 5235586"/>
                  <a:gd name="connsiteY3934" fmla="*/ 2372018 h 3977558"/>
                  <a:gd name="connsiteX3935" fmla="*/ 2488448 w 5235586"/>
                  <a:gd name="connsiteY3935" fmla="*/ 2369204 h 3977558"/>
                  <a:gd name="connsiteX3936" fmla="*/ 2491261 w 5235586"/>
                  <a:gd name="connsiteY3936" fmla="*/ 2366391 h 3977558"/>
                  <a:gd name="connsiteX3937" fmla="*/ 2539061 w 5235586"/>
                  <a:gd name="connsiteY3937" fmla="*/ 2318592 h 3977558"/>
                  <a:gd name="connsiteX3938" fmla="*/ 2384413 w 5235586"/>
                  <a:gd name="connsiteY3938" fmla="*/ 2318592 h 3977558"/>
                  <a:gd name="connsiteX3939" fmla="*/ 2432215 w 5235586"/>
                  <a:gd name="connsiteY3939" fmla="*/ 2366391 h 3977558"/>
                  <a:gd name="connsiteX3940" fmla="*/ 2435025 w 5235586"/>
                  <a:gd name="connsiteY3940" fmla="*/ 2369204 h 3977558"/>
                  <a:gd name="connsiteX3941" fmla="*/ 2432215 w 5235586"/>
                  <a:gd name="connsiteY3941" fmla="*/ 2372018 h 3977558"/>
                  <a:gd name="connsiteX3942" fmla="*/ 2387226 w 5235586"/>
                  <a:gd name="connsiteY3942" fmla="*/ 2417006 h 3977558"/>
                  <a:gd name="connsiteX3943" fmla="*/ 2384413 w 5235586"/>
                  <a:gd name="connsiteY3943" fmla="*/ 2419817 h 3977558"/>
                  <a:gd name="connsiteX3944" fmla="*/ 2381599 w 5235586"/>
                  <a:gd name="connsiteY3944" fmla="*/ 2417006 h 3977558"/>
                  <a:gd name="connsiteX3945" fmla="*/ 2336613 w 5235586"/>
                  <a:gd name="connsiteY3945" fmla="*/ 2372018 h 3977558"/>
                  <a:gd name="connsiteX3946" fmla="*/ 2333800 w 5235586"/>
                  <a:gd name="connsiteY3946" fmla="*/ 2369204 h 3977558"/>
                  <a:gd name="connsiteX3947" fmla="*/ 2336613 w 5235586"/>
                  <a:gd name="connsiteY3947" fmla="*/ 2366391 h 3977558"/>
                  <a:gd name="connsiteX3948" fmla="*/ 2384413 w 5235586"/>
                  <a:gd name="connsiteY3948" fmla="*/ 2318592 h 3977558"/>
                  <a:gd name="connsiteX3949" fmla="*/ 2229761 w 5235586"/>
                  <a:gd name="connsiteY3949" fmla="*/ 2318592 h 3977558"/>
                  <a:gd name="connsiteX3950" fmla="*/ 2277564 w 5235586"/>
                  <a:gd name="connsiteY3950" fmla="*/ 2366391 h 3977558"/>
                  <a:gd name="connsiteX3951" fmla="*/ 2280374 w 5235586"/>
                  <a:gd name="connsiteY3951" fmla="*/ 2369204 h 3977558"/>
                  <a:gd name="connsiteX3952" fmla="*/ 2277564 w 5235586"/>
                  <a:gd name="connsiteY3952" fmla="*/ 2372018 h 3977558"/>
                  <a:gd name="connsiteX3953" fmla="*/ 2232575 w 5235586"/>
                  <a:gd name="connsiteY3953" fmla="*/ 2417006 h 3977558"/>
                  <a:gd name="connsiteX3954" fmla="*/ 2229761 w 5235586"/>
                  <a:gd name="connsiteY3954" fmla="*/ 2419817 h 3977558"/>
                  <a:gd name="connsiteX3955" fmla="*/ 2226948 w 5235586"/>
                  <a:gd name="connsiteY3955" fmla="*/ 2417006 h 3977558"/>
                  <a:gd name="connsiteX3956" fmla="*/ 2181962 w 5235586"/>
                  <a:gd name="connsiteY3956" fmla="*/ 2372018 h 3977558"/>
                  <a:gd name="connsiteX3957" fmla="*/ 2179149 w 5235586"/>
                  <a:gd name="connsiteY3957" fmla="*/ 2369204 h 3977558"/>
                  <a:gd name="connsiteX3958" fmla="*/ 2181962 w 5235586"/>
                  <a:gd name="connsiteY3958" fmla="*/ 2366391 h 3977558"/>
                  <a:gd name="connsiteX3959" fmla="*/ 2229761 w 5235586"/>
                  <a:gd name="connsiteY3959" fmla="*/ 2318592 h 3977558"/>
                  <a:gd name="connsiteX3960" fmla="*/ 2075115 w 5235586"/>
                  <a:gd name="connsiteY3960" fmla="*/ 2318592 h 3977558"/>
                  <a:gd name="connsiteX3961" fmla="*/ 2122917 w 5235586"/>
                  <a:gd name="connsiteY3961" fmla="*/ 2366391 h 3977558"/>
                  <a:gd name="connsiteX3962" fmla="*/ 2125727 w 5235586"/>
                  <a:gd name="connsiteY3962" fmla="*/ 2369204 h 3977558"/>
                  <a:gd name="connsiteX3963" fmla="*/ 2122917 w 5235586"/>
                  <a:gd name="connsiteY3963" fmla="*/ 2372018 h 3977558"/>
                  <a:gd name="connsiteX3964" fmla="*/ 2077928 w 5235586"/>
                  <a:gd name="connsiteY3964" fmla="*/ 2417006 h 3977558"/>
                  <a:gd name="connsiteX3965" fmla="*/ 2075115 w 5235586"/>
                  <a:gd name="connsiteY3965" fmla="*/ 2419817 h 3977558"/>
                  <a:gd name="connsiteX3966" fmla="*/ 2072301 w 5235586"/>
                  <a:gd name="connsiteY3966" fmla="*/ 2417006 h 3977558"/>
                  <a:gd name="connsiteX3967" fmla="*/ 2027315 w 5235586"/>
                  <a:gd name="connsiteY3967" fmla="*/ 2372018 h 3977558"/>
                  <a:gd name="connsiteX3968" fmla="*/ 2024502 w 5235586"/>
                  <a:gd name="connsiteY3968" fmla="*/ 2369204 h 3977558"/>
                  <a:gd name="connsiteX3969" fmla="*/ 2027315 w 5235586"/>
                  <a:gd name="connsiteY3969" fmla="*/ 2366391 h 3977558"/>
                  <a:gd name="connsiteX3970" fmla="*/ 2075115 w 5235586"/>
                  <a:gd name="connsiteY3970" fmla="*/ 2318592 h 3977558"/>
                  <a:gd name="connsiteX3971" fmla="*/ 1917652 w 5235586"/>
                  <a:gd name="connsiteY3971" fmla="*/ 2318592 h 3977558"/>
                  <a:gd name="connsiteX3972" fmla="*/ 1965455 w 5235586"/>
                  <a:gd name="connsiteY3972" fmla="*/ 2366391 h 3977558"/>
                  <a:gd name="connsiteX3973" fmla="*/ 1968265 w 5235586"/>
                  <a:gd name="connsiteY3973" fmla="*/ 2369204 h 3977558"/>
                  <a:gd name="connsiteX3974" fmla="*/ 1965455 w 5235586"/>
                  <a:gd name="connsiteY3974" fmla="*/ 2372018 h 3977558"/>
                  <a:gd name="connsiteX3975" fmla="*/ 1920463 w 5235586"/>
                  <a:gd name="connsiteY3975" fmla="*/ 2417006 h 3977558"/>
                  <a:gd name="connsiteX3976" fmla="*/ 1917652 w 5235586"/>
                  <a:gd name="connsiteY3976" fmla="*/ 2419817 h 3977558"/>
                  <a:gd name="connsiteX3977" fmla="*/ 1914839 w 5235586"/>
                  <a:gd name="connsiteY3977" fmla="*/ 2417006 h 3977558"/>
                  <a:gd name="connsiteX3978" fmla="*/ 1869850 w 5235586"/>
                  <a:gd name="connsiteY3978" fmla="*/ 2372018 h 3977558"/>
                  <a:gd name="connsiteX3979" fmla="*/ 1867040 w 5235586"/>
                  <a:gd name="connsiteY3979" fmla="*/ 2369204 h 3977558"/>
                  <a:gd name="connsiteX3980" fmla="*/ 1869850 w 5235586"/>
                  <a:gd name="connsiteY3980" fmla="*/ 2366391 h 3977558"/>
                  <a:gd name="connsiteX3981" fmla="*/ 1917652 w 5235586"/>
                  <a:gd name="connsiteY3981" fmla="*/ 2318592 h 3977558"/>
                  <a:gd name="connsiteX3982" fmla="*/ 1763004 w 5235586"/>
                  <a:gd name="connsiteY3982" fmla="*/ 2318592 h 3977558"/>
                  <a:gd name="connsiteX3983" fmla="*/ 1810807 w 5235586"/>
                  <a:gd name="connsiteY3983" fmla="*/ 2366391 h 3977558"/>
                  <a:gd name="connsiteX3984" fmla="*/ 1813617 w 5235586"/>
                  <a:gd name="connsiteY3984" fmla="*/ 2369204 h 3977558"/>
                  <a:gd name="connsiteX3985" fmla="*/ 1810807 w 5235586"/>
                  <a:gd name="connsiteY3985" fmla="*/ 2372018 h 3977558"/>
                  <a:gd name="connsiteX3986" fmla="*/ 1765815 w 5235586"/>
                  <a:gd name="connsiteY3986" fmla="*/ 2417006 h 3977558"/>
                  <a:gd name="connsiteX3987" fmla="*/ 1763004 w 5235586"/>
                  <a:gd name="connsiteY3987" fmla="*/ 2419817 h 3977558"/>
                  <a:gd name="connsiteX3988" fmla="*/ 1760191 w 5235586"/>
                  <a:gd name="connsiteY3988" fmla="*/ 2417006 h 3977558"/>
                  <a:gd name="connsiteX3989" fmla="*/ 1715202 w 5235586"/>
                  <a:gd name="connsiteY3989" fmla="*/ 2372018 h 3977558"/>
                  <a:gd name="connsiteX3990" fmla="*/ 1712392 w 5235586"/>
                  <a:gd name="connsiteY3990" fmla="*/ 2369204 h 3977558"/>
                  <a:gd name="connsiteX3991" fmla="*/ 1715202 w 5235586"/>
                  <a:gd name="connsiteY3991" fmla="*/ 2366391 h 3977558"/>
                  <a:gd name="connsiteX3992" fmla="*/ 1763004 w 5235586"/>
                  <a:gd name="connsiteY3992" fmla="*/ 2318592 h 3977558"/>
                  <a:gd name="connsiteX3993" fmla="*/ 1608353 w 5235586"/>
                  <a:gd name="connsiteY3993" fmla="*/ 2318592 h 3977558"/>
                  <a:gd name="connsiteX3994" fmla="*/ 1656156 w 5235586"/>
                  <a:gd name="connsiteY3994" fmla="*/ 2366391 h 3977558"/>
                  <a:gd name="connsiteX3995" fmla="*/ 1658966 w 5235586"/>
                  <a:gd name="connsiteY3995" fmla="*/ 2369204 h 3977558"/>
                  <a:gd name="connsiteX3996" fmla="*/ 1656156 w 5235586"/>
                  <a:gd name="connsiteY3996" fmla="*/ 2372018 h 3977558"/>
                  <a:gd name="connsiteX3997" fmla="*/ 1611164 w 5235586"/>
                  <a:gd name="connsiteY3997" fmla="*/ 2417006 h 3977558"/>
                  <a:gd name="connsiteX3998" fmla="*/ 1608353 w 5235586"/>
                  <a:gd name="connsiteY3998" fmla="*/ 2419817 h 3977558"/>
                  <a:gd name="connsiteX3999" fmla="*/ 1605540 w 5235586"/>
                  <a:gd name="connsiteY3999" fmla="*/ 2417006 h 3977558"/>
                  <a:gd name="connsiteX4000" fmla="*/ 1560551 w 5235586"/>
                  <a:gd name="connsiteY4000" fmla="*/ 2372018 h 3977558"/>
                  <a:gd name="connsiteX4001" fmla="*/ 1557741 w 5235586"/>
                  <a:gd name="connsiteY4001" fmla="*/ 2369204 h 3977558"/>
                  <a:gd name="connsiteX4002" fmla="*/ 1560551 w 5235586"/>
                  <a:gd name="connsiteY4002" fmla="*/ 2366391 h 3977558"/>
                  <a:gd name="connsiteX4003" fmla="*/ 1608353 w 5235586"/>
                  <a:gd name="connsiteY4003" fmla="*/ 2318592 h 3977558"/>
                  <a:gd name="connsiteX4004" fmla="*/ 1450892 w 5235586"/>
                  <a:gd name="connsiteY4004" fmla="*/ 2318592 h 3977558"/>
                  <a:gd name="connsiteX4005" fmla="*/ 1498695 w 5235586"/>
                  <a:gd name="connsiteY4005" fmla="*/ 2366391 h 3977558"/>
                  <a:gd name="connsiteX4006" fmla="*/ 1501505 w 5235586"/>
                  <a:gd name="connsiteY4006" fmla="*/ 2369204 h 3977558"/>
                  <a:gd name="connsiteX4007" fmla="*/ 1498695 w 5235586"/>
                  <a:gd name="connsiteY4007" fmla="*/ 2372018 h 3977558"/>
                  <a:gd name="connsiteX4008" fmla="*/ 1453706 w 5235586"/>
                  <a:gd name="connsiteY4008" fmla="*/ 2417006 h 3977558"/>
                  <a:gd name="connsiteX4009" fmla="*/ 1450892 w 5235586"/>
                  <a:gd name="connsiteY4009" fmla="*/ 2419817 h 3977558"/>
                  <a:gd name="connsiteX4010" fmla="*/ 1448079 w 5235586"/>
                  <a:gd name="connsiteY4010" fmla="*/ 2417006 h 3977558"/>
                  <a:gd name="connsiteX4011" fmla="*/ 1403090 w 5235586"/>
                  <a:gd name="connsiteY4011" fmla="*/ 2372018 h 3977558"/>
                  <a:gd name="connsiteX4012" fmla="*/ 1400280 w 5235586"/>
                  <a:gd name="connsiteY4012" fmla="*/ 2369204 h 3977558"/>
                  <a:gd name="connsiteX4013" fmla="*/ 1403090 w 5235586"/>
                  <a:gd name="connsiteY4013" fmla="*/ 2366391 h 3977558"/>
                  <a:gd name="connsiteX4014" fmla="*/ 1450892 w 5235586"/>
                  <a:gd name="connsiteY4014" fmla="*/ 2318592 h 3977558"/>
                  <a:gd name="connsiteX4015" fmla="*/ 1296244 w 5235586"/>
                  <a:gd name="connsiteY4015" fmla="*/ 2318592 h 3977558"/>
                  <a:gd name="connsiteX4016" fmla="*/ 1344046 w 5235586"/>
                  <a:gd name="connsiteY4016" fmla="*/ 2366391 h 3977558"/>
                  <a:gd name="connsiteX4017" fmla="*/ 1346857 w 5235586"/>
                  <a:gd name="connsiteY4017" fmla="*/ 2369204 h 3977558"/>
                  <a:gd name="connsiteX4018" fmla="*/ 1344046 w 5235586"/>
                  <a:gd name="connsiteY4018" fmla="*/ 2372018 h 3977558"/>
                  <a:gd name="connsiteX4019" fmla="*/ 1299058 w 5235586"/>
                  <a:gd name="connsiteY4019" fmla="*/ 2417006 h 3977558"/>
                  <a:gd name="connsiteX4020" fmla="*/ 1296244 w 5235586"/>
                  <a:gd name="connsiteY4020" fmla="*/ 2419817 h 3977558"/>
                  <a:gd name="connsiteX4021" fmla="*/ 1293431 w 5235586"/>
                  <a:gd name="connsiteY4021" fmla="*/ 2417006 h 3977558"/>
                  <a:gd name="connsiteX4022" fmla="*/ 1248442 w 5235586"/>
                  <a:gd name="connsiteY4022" fmla="*/ 2372018 h 3977558"/>
                  <a:gd name="connsiteX4023" fmla="*/ 1245632 w 5235586"/>
                  <a:gd name="connsiteY4023" fmla="*/ 2369204 h 3977558"/>
                  <a:gd name="connsiteX4024" fmla="*/ 1248442 w 5235586"/>
                  <a:gd name="connsiteY4024" fmla="*/ 2366391 h 3977558"/>
                  <a:gd name="connsiteX4025" fmla="*/ 1296244 w 5235586"/>
                  <a:gd name="connsiteY4025" fmla="*/ 2318592 h 3977558"/>
                  <a:gd name="connsiteX4026" fmla="*/ 1141593 w 5235586"/>
                  <a:gd name="connsiteY4026" fmla="*/ 2318592 h 3977558"/>
                  <a:gd name="connsiteX4027" fmla="*/ 1189395 w 5235586"/>
                  <a:gd name="connsiteY4027" fmla="*/ 2366391 h 3977558"/>
                  <a:gd name="connsiteX4028" fmla="*/ 1192206 w 5235586"/>
                  <a:gd name="connsiteY4028" fmla="*/ 2369204 h 3977558"/>
                  <a:gd name="connsiteX4029" fmla="*/ 1189395 w 5235586"/>
                  <a:gd name="connsiteY4029" fmla="*/ 2372018 h 3977558"/>
                  <a:gd name="connsiteX4030" fmla="*/ 1144407 w 5235586"/>
                  <a:gd name="connsiteY4030" fmla="*/ 2417006 h 3977558"/>
                  <a:gd name="connsiteX4031" fmla="*/ 1141593 w 5235586"/>
                  <a:gd name="connsiteY4031" fmla="*/ 2419817 h 3977558"/>
                  <a:gd name="connsiteX4032" fmla="*/ 1138780 w 5235586"/>
                  <a:gd name="connsiteY4032" fmla="*/ 2417006 h 3977558"/>
                  <a:gd name="connsiteX4033" fmla="*/ 1093791 w 5235586"/>
                  <a:gd name="connsiteY4033" fmla="*/ 2372018 h 3977558"/>
                  <a:gd name="connsiteX4034" fmla="*/ 1090981 w 5235586"/>
                  <a:gd name="connsiteY4034" fmla="*/ 2369204 h 3977558"/>
                  <a:gd name="connsiteX4035" fmla="*/ 1093791 w 5235586"/>
                  <a:gd name="connsiteY4035" fmla="*/ 2366391 h 3977558"/>
                  <a:gd name="connsiteX4036" fmla="*/ 1141593 w 5235586"/>
                  <a:gd name="connsiteY4036" fmla="*/ 2318592 h 3977558"/>
                  <a:gd name="connsiteX4037" fmla="*/ 984132 w 5235586"/>
                  <a:gd name="connsiteY4037" fmla="*/ 2318592 h 3977558"/>
                  <a:gd name="connsiteX4038" fmla="*/ 1031934 w 5235586"/>
                  <a:gd name="connsiteY4038" fmla="*/ 2366391 h 3977558"/>
                  <a:gd name="connsiteX4039" fmla="*/ 1034745 w 5235586"/>
                  <a:gd name="connsiteY4039" fmla="*/ 2369204 h 3977558"/>
                  <a:gd name="connsiteX4040" fmla="*/ 1031934 w 5235586"/>
                  <a:gd name="connsiteY4040" fmla="*/ 2372018 h 3977558"/>
                  <a:gd name="connsiteX4041" fmla="*/ 986946 w 5235586"/>
                  <a:gd name="connsiteY4041" fmla="*/ 2417006 h 3977558"/>
                  <a:gd name="connsiteX4042" fmla="*/ 984132 w 5235586"/>
                  <a:gd name="connsiteY4042" fmla="*/ 2419817 h 3977558"/>
                  <a:gd name="connsiteX4043" fmla="*/ 981319 w 5235586"/>
                  <a:gd name="connsiteY4043" fmla="*/ 2417006 h 3977558"/>
                  <a:gd name="connsiteX4044" fmla="*/ 936330 w 5235586"/>
                  <a:gd name="connsiteY4044" fmla="*/ 2372018 h 3977558"/>
                  <a:gd name="connsiteX4045" fmla="*/ 933520 w 5235586"/>
                  <a:gd name="connsiteY4045" fmla="*/ 2369204 h 3977558"/>
                  <a:gd name="connsiteX4046" fmla="*/ 936330 w 5235586"/>
                  <a:gd name="connsiteY4046" fmla="*/ 2366391 h 3977558"/>
                  <a:gd name="connsiteX4047" fmla="*/ 984132 w 5235586"/>
                  <a:gd name="connsiteY4047" fmla="*/ 2318592 h 3977558"/>
                  <a:gd name="connsiteX4048" fmla="*/ 829484 w 5235586"/>
                  <a:gd name="connsiteY4048" fmla="*/ 2318592 h 3977558"/>
                  <a:gd name="connsiteX4049" fmla="*/ 877286 w 5235586"/>
                  <a:gd name="connsiteY4049" fmla="*/ 2366391 h 3977558"/>
                  <a:gd name="connsiteX4050" fmla="*/ 880097 w 5235586"/>
                  <a:gd name="connsiteY4050" fmla="*/ 2369204 h 3977558"/>
                  <a:gd name="connsiteX4051" fmla="*/ 877286 w 5235586"/>
                  <a:gd name="connsiteY4051" fmla="*/ 2372018 h 3977558"/>
                  <a:gd name="connsiteX4052" fmla="*/ 832298 w 5235586"/>
                  <a:gd name="connsiteY4052" fmla="*/ 2417006 h 3977558"/>
                  <a:gd name="connsiteX4053" fmla="*/ 829484 w 5235586"/>
                  <a:gd name="connsiteY4053" fmla="*/ 2419817 h 3977558"/>
                  <a:gd name="connsiteX4054" fmla="*/ 826671 w 5235586"/>
                  <a:gd name="connsiteY4054" fmla="*/ 2417006 h 3977558"/>
                  <a:gd name="connsiteX4055" fmla="*/ 781682 w 5235586"/>
                  <a:gd name="connsiteY4055" fmla="*/ 2372018 h 3977558"/>
                  <a:gd name="connsiteX4056" fmla="*/ 778872 w 5235586"/>
                  <a:gd name="connsiteY4056" fmla="*/ 2369204 h 3977558"/>
                  <a:gd name="connsiteX4057" fmla="*/ 781682 w 5235586"/>
                  <a:gd name="connsiteY4057" fmla="*/ 2366391 h 3977558"/>
                  <a:gd name="connsiteX4058" fmla="*/ 829484 w 5235586"/>
                  <a:gd name="connsiteY4058" fmla="*/ 2318592 h 3977558"/>
                  <a:gd name="connsiteX4059" fmla="*/ 674833 w 5235586"/>
                  <a:gd name="connsiteY4059" fmla="*/ 2318592 h 3977558"/>
                  <a:gd name="connsiteX4060" fmla="*/ 722635 w 5235586"/>
                  <a:gd name="connsiteY4060" fmla="*/ 2366391 h 3977558"/>
                  <a:gd name="connsiteX4061" fmla="*/ 725446 w 5235586"/>
                  <a:gd name="connsiteY4061" fmla="*/ 2369204 h 3977558"/>
                  <a:gd name="connsiteX4062" fmla="*/ 722635 w 5235586"/>
                  <a:gd name="connsiteY4062" fmla="*/ 2372018 h 3977558"/>
                  <a:gd name="connsiteX4063" fmla="*/ 677647 w 5235586"/>
                  <a:gd name="connsiteY4063" fmla="*/ 2417006 h 3977558"/>
                  <a:gd name="connsiteX4064" fmla="*/ 674833 w 5235586"/>
                  <a:gd name="connsiteY4064" fmla="*/ 2419817 h 3977558"/>
                  <a:gd name="connsiteX4065" fmla="*/ 672020 w 5235586"/>
                  <a:gd name="connsiteY4065" fmla="*/ 2417006 h 3977558"/>
                  <a:gd name="connsiteX4066" fmla="*/ 627031 w 5235586"/>
                  <a:gd name="connsiteY4066" fmla="*/ 2372018 h 3977558"/>
                  <a:gd name="connsiteX4067" fmla="*/ 624221 w 5235586"/>
                  <a:gd name="connsiteY4067" fmla="*/ 2369204 h 3977558"/>
                  <a:gd name="connsiteX4068" fmla="*/ 627031 w 5235586"/>
                  <a:gd name="connsiteY4068" fmla="*/ 2366391 h 3977558"/>
                  <a:gd name="connsiteX4069" fmla="*/ 674833 w 5235586"/>
                  <a:gd name="connsiteY4069" fmla="*/ 2318592 h 3977558"/>
                  <a:gd name="connsiteX4070" fmla="*/ 517372 w 5235586"/>
                  <a:gd name="connsiteY4070" fmla="*/ 2318592 h 3977558"/>
                  <a:gd name="connsiteX4071" fmla="*/ 565174 w 5235586"/>
                  <a:gd name="connsiteY4071" fmla="*/ 2366391 h 3977558"/>
                  <a:gd name="connsiteX4072" fmla="*/ 567985 w 5235586"/>
                  <a:gd name="connsiteY4072" fmla="*/ 2369204 h 3977558"/>
                  <a:gd name="connsiteX4073" fmla="*/ 565174 w 5235586"/>
                  <a:gd name="connsiteY4073" fmla="*/ 2372018 h 3977558"/>
                  <a:gd name="connsiteX4074" fmla="*/ 520183 w 5235586"/>
                  <a:gd name="connsiteY4074" fmla="*/ 2417006 h 3977558"/>
                  <a:gd name="connsiteX4075" fmla="*/ 517372 w 5235586"/>
                  <a:gd name="connsiteY4075" fmla="*/ 2419817 h 3977558"/>
                  <a:gd name="connsiteX4076" fmla="*/ 514559 w 5235586"/>
                  <a:gd name="connsiteY4076" fmla="*/ 2417006 h 3977558"/>
                  <a:gd name="connsiteX4077" fmla="*/ 469570 w 5235586"/>
                  <a:gd name="connsiteY4077" fmla="*/ 2372018 h 3977558"/>
                  <a:gd name="connsiteX4078" fmla="*/ 466760 w 5235586"/>
                  <a:gd name="connsiteY4078" fmla="*/ 2369204 h 3977558"/>
                  <a:gd name="connsiteX4079" fmla="*/ 469570 w 5235586"/>
                  <a:gd name="connsiteY4079" fmla="*/ 2366391 h 3977558"/>
                  <a:gd name="connsiteX4080" fmla="*/ 517372 w 5235586"/>
                  <a:gd name="connsiteY4080" fmla="*/ 2318592 h 3977558"/>
                  <a:gd name="connsiteX4081" fmla="*/ 362724 w 5235586"/>
                  <a:gd name="connsiteY4081" fmla="*/ 2318592 h 3977558"/>
                  <a:gd name="connsiteX4082" fmla="*/ 410526 w 5235586"/>
                  <a:gd name="connsiteY4082" fmla="*/ 2366391 h 3977558"/>
                  <a:gd name="connsiteX4083" fmla="*/ 413337 w 5235586"/>
                  <a:gd name="connsiteY4083" fmla="*/ 2369204 h 3977558"/>
                  <a:gd name="connsiteX4084" fmla="*/ 410526 w 5235586"/>
                  <a:gd name="connsiteY4084" fmla="*/ 2372018 h 3977558"/>
                  <a:gd name="connsiteX4085" fmla="*/ 365535 w 5235586"/>
                  <a:gd name="connsiteY4085" fmla="*/ 2417006 h 3977558"/>
                  <a:gd name="connsiteX4086" fmla="*/ 362724 w 5235586"/>
                  <a:gd name="connsiteY4086" fmla="*/ 2419817 h 3977558"/>
                  <a:gd name="connsiteX4087" fmla="*/ 359911 w 5235586"/>
                  <a:gd name="connsiteY4087" fmla="*/ 2417006 h 3977558"/>
                  <a:gd name="connsiteX4088" fmla="*/ 314922 w 5235586"/>
                  <a:gd name="connsiteY4088" fmla="*/ 2372018 h 3977558"/>
                  <a:gd name="connsiteX4089" fmla="*/ 312112 w 5235586"/>
                  <a:gd name="connsiteY4089" fmla="*/ 2369204 h 3977558"/>
                  <a:gd name="connsiteX4090" fmla="*/ 314922 w 5235586"/>
                  <a:gd name="connsiteY4090" fmla="*/ 2366391 h 3977558"/>
                  <a:gd name="connsiteX4091" fmla="*/ 362724 w 5235586"/>
                  <a:gd name="connsiteY4091" fmla="*/ 2318592 h 3977558"/>
                  <a:gd name="connsiteX4092" fmla="*/ 208073 w 5235586"/>
                  <a:gd name="connsiteY4092" fmla="*/ 2318592 h 3977558"/>
                  <a:gd name="connsiteX4093" fmla="*/ 255875 w 5235586"/>
                  <a:gd name="connsiteY4093" fmla="*/ 2366391 h 3977558"/>
                  <a:gd name="connsiteX4094" fmla="*/ 258686 w 5235586"/>
                  <a:gd name="connsiteY4094" fmla="*/ 2369204 h 3977558"/>
                  <a:gd name="connsiteX4095" fmla="*/ 255875 w 5235586"/>
                  <a:gd name="connsiteY4095" fmla="*/ 2372018 h 3977558"/>
                  <a:gd name="connsiteX4096" fmla="*/ 210884 w 5235586"/>
                  <a:gd name="connsiteY4096" fmla="*/ 2417006 h 3977558"/>
                  <a:gd name="connsiteX4097" fmla="*/ 208073 w 5235586"/>
                  <a:gd name="connsiteY4097" fmla="*/ 2419817 h 3977558"/>
                  <a:gd name="connsiteX4098" fmla="*/ 205260 w 5235586"/>
                  <a:gd name="connsiteY4098" fmla="*/ 2417006 h 3977558"/>
                  <a:gd name="connsiteX4099" fmla="*/ 160271 w 5235586"/>
                  <a:gd name="connsiteY4099" fmla="*/ 2372018 h 3977558"/>
                  <a:gd name="connsiteX4100" fmla="*/ 157461 w 5235586"/>
                  <a:gd name="connsiteY4100" fmla="*/ 2369204 h 3977558"/>
                  <a:gd name="connsiteX4101" fmla="*/ 160271 w 5235586"/>
                  <a:gd name="connsiteY4101" fmla="*/ 2366391 h 3977558"/>
                  <a:gd name="connsiteX4102" fmla="*/ 208073 w 5235586"/>
                  <a:gd name="connsiteY4102" fmla="*/ 2318592 h 3977558"/>
                  <a:gd name="connsiteX4103" fmla="*/ 50612 w 5235586"/>
                  <a:gd name="connsiteY4103" fmla="*/ 2318592 h 3977558"/>
                  <a:gd name="connsiteX4104" fmla="*/ 98414 w 5235586"/>
                  <a:gd name="connsiteY4104" fmla="*/ 2366391 h 3977558"/>
                  <a:gd name="connsiteX4105" fmla="*/ 101225 w 5235586"/>
                  <a:gd name="connsiteY4105" fmla="*/ 2369204 h 3977558"/>
                  <a:gd name="connsiteX4106" fmla="*/ 98414 w 5235586"/>
                  <a:gd name="connsiteY4106" fmla="*/ 2372018 h 3977558"/>
                  <a:gd name="connsiteX4107" fmla="*/ 53426 w 5235586"/>
                  <a:gd name="connsiteY4107" fmla="*/ 2417006 h 3977558"/>
                  <a:gd name="connsiteX4108" fmla="*/ 50612 w 5235586"/>
                  <a:gd name="connsiteY4108" fmla="*/ 2419817 h 3977558"/>
                  <a:gd name="connsiteX4109" fmla="*/ 47802 w 5235586"/>
                  <a:gd name="connsiteY4109" fmla="*/ 2417006 h 3977558"/>
                  <a:gd name="connsiteX4110" fmla="*/ 2813 w 5235586"/>
                  <a:gd name="connsiteY4110" fmla="*/ 2372018 h 3977558"/>
                  <a:gd name="connsiteX4111" fmla="*/ 0 w 5235586"/>
                  <a:gd name="connsiteY4111" fmla="*/ 2369204 h 3977558"/>
                  <a:gd name="connsiteX4112" fmla="*/ 2813 w 5235586"/>
                  <a:gd name="connsiteY4112" fmla="*/ 2366391 h 3977558"/>
                  <a:gd name="connsiteX4113" fmla="*/ 50612 w 5235586"/>
                  <a:gd name="connsiteY4113" fmla="*/ 2318592 h 3977558"/>
                  <a:gd name="connsiteX4114" fmla="*/ 5184973 w 5235586"/>
                  <a:gd name="connsiteY4114" fmla="*/ 2163941 h 3977558"/>
                  <a:gd name="connsiteX4115" fmla="*/ 5232776 w 5235586"/>
                  <a:gd name="connsiteY4115" fmla="*/ 2211740 h 3977558"/>
                  <a:gd name="connsiteX4116" fmla="*/ 5235586 w 5235586"/>
                  <a:gd name="connsiteY4116" fmla="*/ 2214553 h 3977558"/>
                  <a:gd name="connsiteX4117" fmla="*/ 5232776 w 5235586"/>
                  <a:gd name="connsiteY4117" fmla="*/ 2217367 h 3977558"/>
                  <a:gd name="connsiteX4118" fmla="*/ 5187787 w 5235586"/>
                  <a:gd name="connsiteY4118" fmla="*/ 2262355 h 3977558"/>
                  <a:gd name="connsiteX4119" fmla="*/ 5184973 w 5235586"/>
                  <a:gd name="connsiteY4119" fmla="*/ 2265166 h 3977558"/>
                  <a:gd name="connsiteX4120" fmla="*/ 5182163 w 5235586"/>
                  <a:gd name="connsiteY4120" fmla="*/ 2262355 h 3977558"/>
                  <a:gd name="connsiteX4121" fmla="*/ 5137174 w 5235586"/>
                  <a:gd name="connsiteY4121" fmla="*/ 2217367 h 3977558"/>
                  <a:gd name="connsiteX4122" fmla="*/ 5134361 w 5235586"/>
                  <a:gd name="connsiteY4122" fmla="*/ 2214553 h 3977558"/>
                  <a:gd name="connsiteX4123" fmla="*/ 5137174 w 5235586"/>
                  <a:gd name="connsiteY4123" fmla="*/ 2211740 h 3977558"/>
                  <a:gd name="connsiteX4124" fmla="*/ 5184973 w 5235586"/>
                  <a:gd name="connsiteY4124" fmla="*/ 2163941 h 3977558"/>
                  <a:gd name="connsiteX4125" fmla="*/ 5030325 w 5235586"/>
                  <a:gd name="connsiteY4125" fmla="*/ 2163941 h 3977558"/>
                  <a:gd name="connsiteX4126" fmla="*/ 5078128 w 5235586"/>
                  <a:gd name="connsiteY4126" fmla="*/ 2211740 h 3977558"/>
                  <a:gd name="connsiteX4127" fmla="*/ 5080938 w 5235586"/>
                  <a:gd name="connsiteY4127" fmla="*/ 2214553 h 3977558"/>
                  <a:gd name="connsiteX4128" fmla="*/ 5078128 w 5235586"/>
                  <a:gd name="connsiteY4128" fmla="*/ 2217367 h 3977558"/>
                  <a:gd name="connsiteX4129" fmla="*/ 5033136 w 5235586"/>
                  <a:gd name="connsiteY4129" fmla="*/ 2262355 h 3977558"/>
                  <a:gd name="connsiteX4130" fmla="*/ 5030325 w 5235586"/>
                  <a:gd name="connsiteY4130" fmla="*/ 2265166 h 3977558"/>
                  <a:gd name="connsiteX4131" fmla="*/ 5027512 w 5235586"/>
                  <a:gd name="connsiteY4131" fmla="*/ 2262355 h 3977558"/>
                  <a:gd name="connsiteX4132" fmla="*/ 4982523 w 5235586"/>
                  <a:gd name="connsiteY4132" fmla="*/ 2217367 h 3977558"/>
                  <a:gd name="connsiteX4133" fmla="*/ 4979713 w 5235586"/>
                  <a:gd name="connsiteY4133" fmla="*/ 2214553 h 3977558"/>
                  <a:gd name="connsiteX4134" fmla="*/ 4982523 w 5235586"/>
                  <a:gd name="connsiteY4134" fmla="*/ 2211740 h 3977558"/>
                  <a:gd name="connsiteX4135" fmla="*/ 5030325 w 5235586"/>
                  <a:gd name="connsiteY4135" fmla="*/ 2163941 h 3977558"/>
                  <a:gd name="connsiteX4136" fmla="*/ 4872861 w 5235586"/>
                  <a:gd name="connsiteY4136" fmla="*/ 2163941 h 3977558"/>
                  <a:gd name="connsiteX4137" fmla="*/ 4920664 w 5235586"/>
                  <a:gd name="connsiteY4137" fmla="*/ 2211740 h 3977558"/>
                  <a:gd name="connsiteX4138" fmla="*/ 4923474 w 5235586"/>
                  <a:gd name="connsiteY4138" fmla="*/ 2214553 h 3977558"/>
                  <a:gd name="connsiteX4139" fmla="*/ 4920664 w 5235586"/>
                  <a:gd name="connsiteY4139" fmla="*/ 2217367 h 3977558"/>
                  <a:gd name="connsiteX4140" fmla="*/ 4875675 w 5235586"/>
                  <a:gd name="connsiteY4140" fmla="*/ 2262355 h 3977558"/>
                  <a:gd name="connsiteX4141" fmla="*/ 4872861 w 5235586"/>
                  <a:gd name="connsiteY4141" fmla="*/ 2265166 h 3977558"/>
                  <a:gd name="connsiteX4142" fmla="*/ 4870048 w 5235586"/>
                  <a:gd name="connsiteY4142" fmla="*/ 2262355 h 3977558"/>
                  <a:gd name="connsiteX4143" fmla="*/ 4825062 w 5235586"/>
                  <a:gd name="connsiteY4143" fmla="*/ 2217367 h 3977558"/>
                  <a:gd name="connsiteX4144" fmla="*/ 4822249 w 5235586"/>
                  <a:gd name="connsiteY4144" fmla="*/ 2214553 h 3977558"/>
                  <a:gd name="connsiteX4145" fmla="*/ 4825062 w 5235586"/>
                  <a:gd name="connsiteY4145" fmla="*/ 2211740 h 3977558"/>
                  <a:gd name="connsiteX4146" fmla="*/ 4872861 w 5235586"/>
                  <a:gd name="connsiteY4146" fmla="*/ 2163941 h 3977558"/>
                  <a:gd name="connsiteX4147" fmla="*/ 4718213 w 5235586"/>
                  <a:gd name="connsiteY4147" fmla="*/ 2163941 h 3977558"/>
                  <a:gd name="connsiteX4148" fmla="*/ 4766016 w 5235586"/>
                  <a:gd name="connsiteY4148" fmla="*/ 2211740 h 3977558"/>
                  <a:gd name="connsiteX4149" fmla="*/ 4768826 w 5235586"/>
                  <a:gd name="connsiteY4149" fmla="*/ 2214553 h 3977558"/>
                  <a:gd name="connsiteX4150" fmla="*/ 4766016 w 5235586"/>
                  <a:gd name="connsiteY4150" fmla="*/ 2217367 h 3977558"/>
                  <a:gd name="connsiteX4151" fmla="*/ 4721027 w 5235586"/>
                  <a:gd name="connsiteY4151" fmla="*/ 2262355 h 3977558"/>
                  <a:gd name="connsiteX4152" fmla="*/ 4718213 w 5235586"/>
                  <a:gd name="connsiteY4152" fmla="*/ 2265166 h 3977558"/>
                  <a:gd name="connsiteX4153" fmla="*/ 4715400 w 5235586"/>
                  <a:gd name="connsiteY4153" fmla="*/ 2262355 h 3977558"/>
                  <a:gd name="connsiteX4154" fmla="*/ 4670414 w 5235586"/>
                  <a:gd name="connsiteY4154" fmla="*/ 2217367 h 3977558"/>
                  <a:gd name="connsiteX4155" fmla="*/ 4667601 w 5235586"/>
                  <a:gd name="connsiteY4155" fmla="*/ 2214553 h 3977558"/>
                  <a:gd name="connsiteX4156" fmla="*/ 4670414 w 5235586"/>
                  <a:gd name="connsiteY4156" fmla="*/ 2211740 h 3977558"/>
                  <a:gd name="connsiteX4157" fmla="*/ 4718213 w 5235586"/>
                  <a:gd name="connsiteY4157" fmla="*/ 2163941 h 3977558"/>
                  <a:gd name="connsiteX4158" fmla="*/ 4563563 w 5235586"/>
                  <a:gd name="connsiteY4158" fmla="*/ 2163941 h 3977558"/>
                  <a:gd name="connsiteX4159" fmla="*/ 4611365 w 5235586"/>
                  <a:gd name="connsiteY4159" fmla="*/ 2211740 h 3977558"/>
                  <a:gd name="connsiteX4160" fmla="*/ 4614175 w 5235586"/>
                  <a:gd name="connsiteY4160" fmla="*/ 2214553 h 3977558"/>
                  <a:gd name="connsiteX4161" fmla="*/ 4611365 w 5235586"/>
                  <a:gd name="connsiteY4161" fmla="*/ 2217367 h 3977558"/>
                  <a:gd name="connsiteX4162" fmla="*/ 4566376 w 5235586"/>
                  <a:gd name="connsiteY4162" fmla="*/ 2262355 h 3977558"/>
                  <a:gd name="connsiteX4163" fmla="*/ 4563563 w 5235586"/>
                  <a:gd name="connsiteY4163" fmla="*/ 2265166 h 3977558"/>
                  <a:gd name="connsiteX4164" fmla="*/ 4560749 w 5235586"/>
                  <a:gd name="connsiteY4164" fmla="*/ 2262355 h 3977558"/>
                  <a:gd name="connsiteX4165" fmla="*/ 4515763 w 5235586"/>
                  <a:gd name="connsiteY4165" fmla="*/ 2217367 h 3977558"/>
                  <a:gd name="connsiteX4166" fmla="*/ 4512950 w 5235586"/>
                  <a:gd name="connsiteY4166" fmla="*/ 2214553 h 3977558"/>
                  <a:gd name="connsiteX4167" fmla="*/ 4515763 w 5235586"/>
                  <a:gd name="connsiteY4167" fmla="*/ 2211740 h 3977558"/>
                  <a:gd name="connsiteX4168" fmla="*/ 4563563 w 5235586"/>
                  <a:gd name="connsiteY4168" fmla="*/ 2163941 h 3977558"/>
                  <a:gd name="connsiteX4169" fmla="*/ 4406104 w 5235586"/>
                  <a:gd name="connsiteY4169" fmla="*/ 2163941 h 3977558"/>
                  <a:gd name="connsiteX4170" fmla="*/ 4453907 w 5235586"/>
                  <a:gd name="connsiteY4170" fmla="*/ 2211740 h 3977558"/>
                  <a:gd name="connsiteX4171" fmla="*/ 4456717 w 5235586"/>
                  <a:gd name="connsiteY4171" fmla="*/ 2214553 h 3977558"/>
                  <a:gd name="connsiteX4172" fmla="*/ 4453907 w 5235586"/>
                  <a:gd name="connsiteY4172" fmla="*/ 2217367 h 3977558"/>
                  <a:gd name="connsiteX4173" fmla="*/ 4408915 w 5235586"/>
                  <a:gd name="connsiteY4173" fmla="*/ 2262355 h 3977558"/>
                  <a:gd name="connsiteX4174" fmla="*/ 4406104 w 5235586"/>
                  <a:gd name="connsiteY4174" fmla="*/ 2265166 h 3977558"/>
                  <a:gd name="connsiteX4175" fmla="*/ 4403291 w 5235586"/>
                  <a:gd name="connsiteY4175" fmla="*/ 2262355 h 3977558"/>
                  <a:gd name="connsiteX4176" fmla="*/ 4358302 w 5235586"/>
                  <a:gd name="connsiteY4176" fmla="*/ 2217367 h 3977558"/>
                  <a:gd name="connsiteX4177" fmla="*/ 4355492 w 5235586"/>
                  <a:gd name="connsiteY4177" fmla="*/ 2214553 h 3977558"/>
                  <a:gd name="connsiteX4178" fmla="*/ 4358302 w 5235586"/>
                  <a:gd name="connsiteY4178" fmla="*/ 2211740 h 3977558"/>
                  <a:gd name="connsiteX4179" fmla="*/ 4406104 w 5235586"/>
                  <a:gd name="connsiteY4179" fmla="*/ 2163941 h 3977558"/>
                  <a:gd name="connsiteX4180" fmla="*/ 4251453 w 5235586"/>
                  <a:gd name="connsiteY4180" fmla="*/ 2163941 h 3977558"/>
                  <a:gd name="connsiteX4181" fmla="*/ 4299256 w 5235586"/>
                  <a:gd name="connsiteY4181" fmla="*/ 2211740 h 3977558"/>
                  <a:gd name="connsiteX4182" fmla="*/ 4302066 w 5235586"/>
                  <a:gd name="connsiteY4182" fmla="*/ 2214553 h 3977558"/>
                  <a:gd name="connsiteX4183" fmla="*/ 4299256 w 5235586"/>
                  <a:gd name="connsiteY4183" fmla="*/ 2217367 h 3977558"/>
                  <a:gd name="connsiteX4184" fmla="*/ 4254264 w 5235586"/>
                  <a:gd name="connsiteY4184" fmla="*/ 2262355 h 3977558"/>
                  <a:gd name="connsiteX4185" fmla="*/ 4251453 w 5235586"/>
                  <a:gd name="connsiteY4185" fmla="*/ 2265166 h 3977558"/>
                  <a:gd name="connsiteX4186" fmla="*/ 4248640 w 5235586"/>
                  <a:gd name="connsiteY4186" fmla="*/ 2262355 h 3977558"/>
                  <a:gd name="connsiteX4187" fmla="*/ 4203651 w 5235586"/>
                  <a:gd name="connsiteY4187" fmla="*/ 2217367 h 3977558"/>
                  <a:gd name="connsiteX4188" fmla="*/ 4200841 w 5235586"/>
                  <a:gd name="connsiteY4188" fmla="*/ 2214553 h 3977558"/>
                  <a:gd name="connsiteX4189" fmla="*/ 4203651 w 5235586"/>
                  <a:gd name="connsiteY4189" fmla="*/ 2211740 h 3977558"/>
                  <a:gd name="connsiteX4190" fmla="*/ 4251453 w 5235586"/>
                  <a:gd name="connsiteY4190" fmla="*/ 2163941 h 3977558"/>
                  <a:gd name="connsiteX4191" fmla="*/ 4096805 w 5235586"/>
                  <a:gd name="connsiteY4191" fmla="*/ 2163941 h 3977558"/>
                  <a:gd name="connsiteX4192" fmla="*/ 4144608 w 5235586"/>
                  <a:gd name="connsiteY4192" fmla="*/ 2211740 h 3977558"/>
                  <a:gd name="connsiteX4193" fmla="*/ 4147418 w 5235586"/>
                  <a:gd name="connsiteY4193" fmla="*/ 2214553 h 3977558"/>
                  <a:gd name="connsiteX4194" fmla="*/ 4144608 w 5235586"/>
                  <a:gd name="connsiteY4194" fmla="*/ 2217367 h 3977558"/>
                  <a:gd name="connsiteX4195" fmla="*/ 4099616 w 5235586"/>
                  <a:gd name="connsiteY4195" fmla="*/ 2262355 h 3977558"/>
                  <a:gd name="connsiteX4196" fmla="*/ 4096805 w 5235586"/>
                  <a:gd name="connsiteY4196" fmla="*/ 2265166 h 3977558"/>
                  <a:gd name="connsiteX4197" fmla="*/ 4093992 w 5235586"/>
                  <a:gd name="connsiteY4197" fmla="*/ 2262355 h 3977558"/>
                  <a:gd name="connsiteX4198" fmla="*/ 4049003 w 5235586"/>
                  <a:gd name="connsiteY4198" fmla="*/ 2217367 h 3977558"/>
                  <a:gd name="connsiteX4199" fmla="*/ 4046193 w 5235586"/>
                  <a:gd name="connsiteY4199" fmla="*/ 2214553 h 3977558"/>
                  <a:gd name="connsiteX4200" fmla="*/ 4049003 w 5235586"/>
                  <a:gd name="connsiteY4200" fmla="*/ 2211740 h 3977558"/>
                  <a:gd name="connsiteX4201" fmla="*/ 4096805 w 5235586"/>
                  <a:gd name="connsiteY4201" fmla="*/ 2163941 h 3977558"/>
                  <a:gd name="connsiteX4202" fmla="*/ 3939345 w 5235586"/>
                  <a:gd name="connsiteY4202" fmla="*/ 2163941 h 3977558"/>
                  <a:gd name="connsiteX4203" fmla="*/ 3987147 w 5235586"/>
                  <a:gd name="connsiteY4203" fmla="*/ 2211740 h 3977558"/>
                  <a:gd name="connsiteX4204" fmla="*/ 3989957 w 5235586"/>
                  <a:gd name="connsiteY4204" fmla="*/ 2214553 h 3977558"/>
                  <a:gd name="connsiteX4205" fmla="*/ 3987147 w 5235586"/>
                  <a:gd name="connsiteY4205" fmla="*/ 2217367 h 3977558"/>
                  <a:gd name="connsiteX4206" fmla="*/ 3942155 w 5235586"/>
                  <a:gd name="connsiteY4206" fmla="*/ 2262355 h 3977558"/>
                  <a:gd name="connsiteX4207" fmla="*/ 3939345 w 5235586"/>
                  <a:gd name="connsiteY4207" fmla="*/ 2265166 h 3977558"/>
                  <a:gd name="connsiteX4208" fmla="*/ 3936531 w 5235586"/>
                  <a:gd name="connsiteY4208" fmla="*/ 2262355 h 3977558"/>
                  <a:gd name="connsiteX4209" fmla="*/ 3891545 w 5235586"/>
                  <a:gd name="connsiteY4209" fmla="*/ 2217367 h 3977558"/>
                  <a:gd name="connsiteX4210" fmla="*/ 3888732 w 5235586"/>
                  <a:gd name="connsiteY4210" fmla="*/ 2214553 h 3977558"/>
                  <a:gd name="connsiteX4211" fmla="*/ 3891545 w 5235586"/>
                  <a:gd name="connsiteY4211" fmla="*/ 2211740 h 3977558"/>
                  <a:gd name="connsiteX4212" fmla="*/ 3939345 w 5235586"/>
                  <a:gd name="connsiteY4212" fmla="*/ 2163941 h 3977558"/>
                  <a:gd name="connsiteX4213" fmla="*/ 3784693 w 5235586"/>
                  <a:gd name="connsiteY4213" fmla="*/ 2163941 h 3977558"/>
                  <a:gd name="connsiteX4214" fmla="*/ 3832496 w 5235586"/>
                  <a:gd name="connsiteY4214" fmla="*/ 2211740 h 3977558"/>
                  <a:gd name="connsiteX4215" fmla="*/ 3835306 w 5235586"/>
                  <a:gd name="connsiteY4215" fmla="*/ 2214553 h 3977558"/>
                  <a:gd name="connsiteX4216" fmla="*/ 3832496 w 5235586"/>
                  <a:gd name="connsiteY4216" fmla="*/ 2217367 h 3977558"/>
                  <a:gd name="connsiteX4217" fmla="*/ 3787504 w 5235586"/>
                  <a:gd name="connsiteY4217" fmla="*/ 2262355 h 3977558"/>
                  <a:gd name="connsiteX4218" fmla="*/ 3784693 w 5235586"/>
                  <a:gd name="connsiteY4218" fmla="*/ 2265166 h 3977558"/>
                  <a:gd name="connsiteX4219" fmla="*/ 3781880 w 5235586"/>
                  <a:gd name="connsiteY4219" fmla="*/ 2262355 h 3977558"/>
                  <a:gd name="connsiteX4220" fmla="*/ 3736894 w 5235586"/>
                  <a:gd name="connsiteY4220" fmla="*/ 2217367 h 3977558"/>
                  <a:gd name="connsiteX4221" fmla="*/ 3734081 w 5235586"/>
                  <a:gd name="connsiteY4221" fmla="*/ 2214553 h 3977558"/>
                  <a:gd name="connsiteX4222" fmla="*/ 3736894 w 5235586"/>
                  <a:gd name="connsiteY4222" fmla="*/ 2211740 h 3977558"/>
                  <a:gd name="connsiteX4223" fmla="*/ 3784693 w 5235586"/>
                  <a:gd name="connsiteY4223" fmla="*/ 2163941 h 3977558"/>
                  <a:gd name="connsiteX4224" fmla="*/ 3630045 w 5235586"/>
                  <a:gd name="connsiteY4224" fmla="*/ 2163941 h 3977558"/>
                  <a:gd name="connsiteX4225" fmla="*/ 3677848 w 5235586"/>
                  <a:gd name="connsiteY4225" fmla="*/ 2211740 h 3977558"/>
                  <a:gd name="connsiteX4226" fmla="*/ 3680658 w 5235586"/>
                  <a:gd name="connsiteY4226" fmla="*/ 2214553 h 3977558"/>
                  <a:gd name="connsiteX4227" fmla="*/ 3677848 w 5235586"/>
                  <a:gd name="connsiteY4227" fmla="*/ 2217367 h 3977558"/>
                  <a:gd name="connsiteX4228" fmla="*/ 3632856 w 5235586"/>
                  <a:gd name="connsiteY4228" fmla="*/ 2262355 h 3977558"/>
                  <a:gd name="connsiteX4229" fmla="*/ 3630045 w 5235586"/>
                  <a:gd name="connsiteY4229" fmla="*/ 2265166 h 3977558"/>
                  <a:gd name="connsiteX4230" fmla="*/ 3627232 w 5235586"/>
                  <a:gd name="connsiteY4230" fmla="*/ 2262355 h 3977558"/>
                  <a:gd name="connsiteX4231" fmla="*/ 3582246 w 5235586"/>
                  <a:gd name="connsiteY4231" fmla="*/ 2217367 h 3977558"/>
                  <a:gd name="connsiteX4232" fmla="*/ 3579433 w 5235586"/>
                  <a:gd name="connsiteY4232" fmla="*/ 2214553 h 3977558"/>
                  <a:gd name="connsiteX4233" fmla="*/ 3582246 w 5235586"/>
                  <a:gd name="connsiteY4233" fmla="*/ 2211740 h 3977558"/>
                  <a:gd name="connsiteX4234" fmla="*/ 3630045 w 5235586"/>
                  <a:gd name="connsiteY4234" fmla="*/ 2163941 h 3977558"/>
                  <a:gd name="connsiteX4235" fmla="*/ 3472581 w 5235586"/>
                  <a:gd name="connsiteY4235" fmla="*/ 2163941 h 3977558"/>
                  <a:gd name="connsiteX4236" fmla="*/ 3520384 w 5235586"/>
                  <a:gd name="connsiteY4236" fmla="*/ 2211740 h 3977558"/>
                  <a:gd name="connsiteX4237" fmla="*/ 3523194 w 5235586"/>
                  <a:gd name="connsiteY4237" fmla="*/ 2214553 h 3977558"/>
                  <a:gd name="connsiteX4238" fmla="*/ 3520384 w 5235586"/>
                  <a:gd name="connsiteY4238" fmla="*/ 2217367 h 3977558"/>
                  <a:gd name="connsiteX4239" fmla="*/ 3475395 w 5235586"/>
                  <a:gd name="connsiteY4239" fmla="*/ 2262355 h 3977558"/>
                  <a:gd name="connsiteX4240" fmla="*/ 3472581 w 5235586"/>
                  <a:gd name="connsiteY4240" fmla="*/ 2265166 h 3977558"/>
                  <a:gd name="connsiteX4241" fmla="*/ 3469771 w 5235586"/>
                  <a:gd name="connsiteY4241" fmla="*/ 2262355 h 3977558"/>
                  <a:gd name="connsiteX4242" fmla="*/ 3424782 w 5235586"/>
                  <a:gd name="connsiteY4242" fmla="*/ 2217367 h 3977558"/>
                  <a:gd name="connsiteX4243" fmla="*/ 3421969 w 5235586"/>
                  <a:gd name="connsiteY4243" fmla="*/ 2214553 h 3977558"/>
                  <a:gd name="connsiteX4244" fmla="*/ 3424782 w 5235586"/>
                  <a:gd name="connsiteY4244" fmla="*/ 2211740 h 3977558"/>
                  <a:gd name="connsiteX4245" fmla="*/ 3472581 w 5235586"/>
                  <a:gd name="connsiteY4245" fmla="*/ 2163941 h 3977558"/>
                  <a:gd name="connsiteX4246" fmla="*/ 3317933 w 5235586"/>
                  <a:gd name="connsiteY4246" fmla="*/ 2163941 h 3977558"/>
                  <a:gd name="connsiteX4247" fmla="*/ 3365736 w 5235586"/>
                  <a:gd name="connsiteY4247" fmla="*/ 2211740 h 3977558"/>
                  <a:gd name="connsiteX4248" fmla="*/ 3368546 w 5235586"/>
                  <a:gd name="connsiteY4248" fmla="*/ 2214553 h 3977558"/>
                  <a:gd name="connsiteX4249" fmla="*/ 3365736 w 5235586"/>
                  <a:gd name="connsiteY4249" fmla="*/ 2217367 h 3977558"/>
                  <a:gd name="connsiteX4250" fmla="*/ 3320747 w 5235586"/>
                  <a:gd name="connsiteY4250" fmla="*/ 2262355 h 3977558"/>
                  <a:gd name="connsiteX4251" fmla="*/ 3317933 w 5235586"/>
                  <a:gd name="connsiteY4251" fmla="*/ 2265166 h 3977558"/>
                  <a:gd name="connsiteX4252" fmla="*/ 3315123 w 5235586"/>
                  <a:gd name="connsiteY4252" fmla="*/ 2262355 h 3977558"/>
                  <a:gd name="connsiteX4253" fmla="*/ 3270134 w 5235586"/>
                  <a:gd name="connsiteY4253" fmla="*/ 2217367 h 3977558"/>
                  <a:gd name="connsiteX4254" fmla="*/ 3267321 w 5235586"/>
                  <a:gd name="connsiteY4254" fmla="*/ 2214553 h 3977558"/>
                  <a:gd name="connsiteX4255" fmla="*/ 3270134 w 5235586"/>
                  <a:gd name="connsiteY4255" fmla="*/ 2211740 h 3977558"/>
                  <a:gd name="connsiteX4256" fmla="*/ 3317933 w 5235586"/>
                  <a:gd name="connsiteY4256" fmla="*/ 2163941 h 3977558"/>
                  <a:gd name="connsiteX4257" fmla="*/ 3163283 w 5235586"/>
                  <a:gd name="connsiteY4257" fmla="*/ 2163941 h 3977558"/>
                  <a:gd name="connsiteX4258" fmla="*/ 3211085 w 5235586"/>
                  <a:gd name="connsiteY4258" fmla="*/ 2211740 h 3977558"/>
                  <a:gd name="connsiteX4259" fmla="*/ 3213895 w 5235586"/>
                  <a:gd name="connsiteY4259" fmla="*/ 2214553 h 3977558"/>
                  <a:gd name="connsiteX4260" fmla="*/ 3211085 w 5235586"/>
                  <a:gd name="connsiteY4260" fmla="*/ 2217367 h 3977558"/>
                  <a:gd name="connsiteX4261" fmla="*/ 3166096 w 5235586"/>
                  <a:gd name="connsiteY4261" fmla="*/ 2262355 h 3977558"/>
                  <a:gd name="connsiteX4262" fmla="*/ 3163283 w 5235586"/>
                  <a:gd name="connsiteY4262" fmla="*/ 2265166 h 3977558"/>
                  <a:gd name="connsiteX4263" fmla="*/ 3160472 w 5235586"/>
                  <a:gd name="connsiteY4263" fmla="*/ 2262355 h 3977558"/>
                  <a:gd name="connsiteX4264" fmla="*/ 3115483 w 5235586"/>
                  <a:gd name="connsiteY4264" fmla="*/ 2217367 h 3977558"/>
                  <a:gd name="connsiteX4265" fmla="*/ 3112670 w 5235586"/>
                  <a:gd name="connsiteY4265" fmla="*/ 2214553 h 3977558"/>
                  <a:gd name="connsiteX4266" fmla="*/ 3115483 w 5235586"/>
                  <a:gd name="connsiteY4266" fmla="*/ 2211740 h 3977558"/>
                  <a:gd name="connsiteX4267" fmla="*/ 3163283 w 5235586"/>
                  <a:gd name="connsiteY4267" fmla="*/ 2163941 h 3977558"/>
                  <a:gd name="connsiteX4268" fmla="*/ 3005823 w 5235586"/>
                  <a:gd name="connsiteY4268" fmla="*/ 2163941 h 3977558"/>
                  <a:gd name="connsiteX4269" fmla="*/ 3053626 w 5235586"/>
                  <a:gd name="connsiteY4269" fmla="*/ 2211740 h 3977558"/>
                  <a:gd name="connsiteX4270" fmla="*/ 3056436 w 5235586"/>
                  <a:gd name="connsiteY4270" fmla="*/ 2214553 h 3977558"/>
                  <a:gd name="connsiteX4271" fmla="*/ 3053626 w 5235586"/>
                  <a:gd name="connsiteY4271" fmla="*/ 2217367 h 3977558"/>
                  <a:gd name="connsiteX4272" fmla="*/ 3008634 w 5235586"/>
                  <a:gd name="connsiteY4272" fmla="*/ 2262355 h 3977558"/>
                  <a:gd name="connsiteX4273" fmla="*/ 3005823 w 5235586"/>
                  <a:gd name="connsiteY4273" fmla="*/ 2265166 h 3977558"/>
                  <a:gd name="connsiteX4274" fmla="*/ 3003010 w 5235586"/>
                  <a:gd name="connsiteY4274" fmla="*/ 2262355 h 3977558"/>
                  <a:gd name="connsiteX4275" fmla="*/ 2958021 w 5235586"/>
                  <a:gd name="connsiteY4275" fmla="*/ 2217367 h 3977558"/>
                  <a:gd name="connsiteX4276" fmla="*/ 2955211 w 5235586"/>
                  <a:gd name="connsiteY4276" fmla="*/ 2214553 h 3977558"/>
                  <a:gd name="connsiteX4277" fmla="*/ 2958021 w 5235586"/>
                  <a:gd name="connsiteY4277" fmla="*/ 2211740 h 3977558"/>
                  <a:gd name="connsiteX4278" fmla="*/ 3005823 w 5235586"/>
                  <a:gd name="connsiteY4278" fmla="*/ 2163941 h 3977558"/>
                  <a:gd name="connsiteX4279" fmla="*/ 2851172 w 5235586"/>
                  <a:gd name="connsiteY4279" fmla="*/ 2163941 h 3977558"/>
                  <a:gd name="connsiteX4280" fmla="*/ 2898975 w 5235586"/>
                  <a:gd name="connsiteY4280" fmla="*/ 2211740 h 3977558"/>
                  <a:gd name="connsiteX4281" fmla="*/ 2901785 w 5235586"/>
                  <a:gd name="connsiteY4281" fmla="*/ 2214553 h 3977558"/>
                  <a:gd name="connsiteX4282" fmla="*/ 2898975 w 5235586"/>
                  <a:gd name="connsiteY4282" fmla="*/ 2217367 h 3977558"/>
                  <a:gd name="connsiteX4283" fmla="*/ 2853983 w 5235586"/>
                  <a:gd name="connsiteY4283" fmla="*/ 2262355 h 3977558"/>
                  <a:gd name="connsiteX4284" fmla="*/ 2851172 w 5235586"/>
                  <a:gd name="connsiteY4284" fmla="*/ 2265166 h 3977558"/>
                  <a:gd name="connsiteX4285" fmla="*/ 2848359 w 5235586"/>
                  <a:gd name="connsiteY4285" fmla="*/ 2262355 h 3977558"/>
                  <a:gd name="connsiteX4286" fmla="*/ 2803370 w 5235586"/>
                  <a:gd name="connsiteY4286" fmla="*/ 2217367 h 3977558"/>
                  <a:gd name="connsiteX4287" fmla="*/ 2800560 w 5235586"/>
                  <a:gd name="connsiteY4287" fmla="*/ 2214553 h 3977558"/>
                  <a:gd name="connsiteX4288" fmla="*/ 2803370 w 5235586"/>
                  <a:gd name="connsiteY4288" fmla="*/ 2211740 h 3977558"/>
                  <a:gd name="connsiteX4289" fmla="*/ 2851172 w 5235586"/>
                  <a:gd name="connsiteY4289" fmla="*/ 2163941 h 3977558"/>
                  <a:gd name="connsiteX4290" fmla="*/ 2696525 w 5235586"/>
                  <a:gd name="connsiteY4290" fmla="*/ 2163941 h 3977558"/>
                  <a:gd name="connsiteX4291" fmla="*/ 2744328 w 5235586"/>
                  <a:gd name="connsiteY4291" fmla="*/ 2211740 h 3977558"/>
                  <a:gd name="connsiteX4292" fmla="*/ 2747138 w 5235586"/>
                  <a:gd name="connsiteY4292" fmla="*/ 2214553 h 3977558"/>
                  <a:gd name="connsiteX4293" fmla="*/ 2744328 w 5235586"/>
                  <a:gd name="connsiteY4293" fmla="*/ 2217367 h 3977558"/>
                  <a:gd name="connsiteX4294" fmla="*/ 2699336 w 5235586"/>
                  <a:gd name="connsiteY4294" fmla="*/ 2262355 h 3977558"/>
                  <a:gd name="connsiteX4295" fmla="*/ 2696525 w 5235586"/>
                  <a:gd name="connsiteY4295" fmla="*/ 2265166 h 3977558"/>
                  <a:gd name="connsiteX4296" fmla="*/ 2693712 w 5235586"/>
                  <a:gd name="connsiteY4296" fmla="*/ 2262355 h 3977558"/>
                  <a:gd name="connsiteX4297" fmla="*/ 2648723 w 5235586"/>
                  <a:gd name="connsiteY4297" fmla="*/ 2217367 h 3977558"/>
                  <a:gd name="connsiteX4298" fmla="*/ 2645913 w 5235586"/>
                  <a:gd name="connsiteY4298" fmla="*/ 2214553 h 3977558"/>
                  <a:gd name="connsiteX4299" fmla="*/ 2648723 w 5235586"/>
                  <a:gd name="connsiteY4299" fmla="*/ 2211740 h 3977558"/>
                  <a:gd name="connsiteX4300" fmla="*/ 2696525 w 5235586"/>
                  <a:gd name="connsiteY4300" fmla="*/ 2163941 h 3977558"/>
                  <a:gd name="connsiteX4301" fmla="*/ 2539061 w 5235586"/>
                  <a:gd name="connsiteY4301" fmla="*/ 2163941 h 3977558"/>
                  <a:gd name="connsiteX4302" fmla="*/ 2586863 w 5235586"/>
                  <a:gd name="connsiteY4302" fmla="*/ 2211740 h 3977558"/>
                  <a:gd name="connsiteX4303" fmla="*/ 2589673 w 5235586"/>
                  <a:gd name="connsiteY4303" fmla="*/ 2214553 h 3977558"/>
                  <a:gd name="connsiteX4304" fmla="*/ 2586863 w 5235586"/>
                  <a:gd name="connsiteY4304" fmla="*/ 2217367 h 3977558"/>
                  <a:gd name="connsiteX4305" fmla="*/ 2541874 w 5235586"/>
                  <a:gd name="connsiteY4305" fmla="*/ 2262355 h 3977558"/>
                  <a:gd name="connsiteX4306" fmla="*/ 2539061 w 5235586"/>
                  <a:gd name="connsiteY4306" fmla="*/ 2265166 h 3977558"/>
                  <a:gd name="connsiteX4307" fmla="*/ 2536247 w 5235586"/>
                  <a:gd name="connsiteY4307" fmla="*/ 2262355 h 3977558"/>
                  <a:gd name="connsiteX4308" fmla="*/ 2491261 w 5235586"/>
                  <a:gd name="connsiteY4308" fmla="*/ 2217367 h 3977558"/>
                  <a:gd name="connsiteX4309" fmla="*/ 2488448 w 5235586"/>
                  <a:gd name="connsiteY4309" fmla="*/ 2214553 h 3977558"/>
                  <a:gd name="connsiteX4310" fmla="*/ 2491261 w 5235586"/>
                  <a:gd name="connsiteY4310" fmla="*/ 2211740 h 3977558"/>
                  <a:gd name="connsiteX4311" fmla="*/ 2539061 w 5235586"/>
                  <a:gd name="connsiteY4311" fmla="*/ 2163941 h 3977558"/>
                  <a:gd name="connsiteX4312" fmla="*/ 2384413 w 5235586"/>
                  <a:gd name="connsiteY4312" fmla="*/ 2163941 h 3977558"/>
                  <a:gd name="connsiteX4313" fmla="*/ 2432215 w 5235586"/>
                  <a:gd name="connsiteY4313" fmla="*/ 2211740 h 3977558"/>
                  <a:gd name="connsiteX4314" fmla="*/ 2435025 w 5235586"/>
                  <a:gd name="connsiteY4314" fmla="*/ 2214553 h 3977558"/>
                  <a:gd name="connsiteX4315" fmla="*/ 2432215 w 5235586"/>
                  <a:gd name="connsiteY4315" fmla="*/ 2217367 h 3977558"/>
                  <a:gd name="connsiteX4316" fmla="*/ 2387226 w 5235586"/>
                  <a:gd name="connsiteY4316" fmla="*/ 2262355 h 3977558"/>
                  <a:gd name="connsiteX4317" fmla="*/ 2384413 w 5235586"/>
                  <a:gd name="connsiteY4317" fmla="*/ 2265166 h 3977558"/>
                  <a:gd name="connsiteX4318" fmla="*/ 2381599 w 5235586"/>
                  <a:gd name="connsiteY4318" fmla="*/ 2262355 h 3977558"/>
                  <a:gd name="connsiteX4319" fmla="*/ 2336613 w 5235586"/>
                  <a:gd name="connsiteY4319" fmla="*/ 2217367 h 3977558"/>
                  <a:gd name="connsiteX4320" fmla="*/ 2333800 w 5235586"/>
                  <a:gd name="connsiteY4320" fmla="*/ 2214553 h 3977558"/>
                  <a:gd name="connsiteX4321" fmla="*/ 2336613 w 5235586"/>
                  <a:gd name="connsiteY4321" fmla="*/ 2211740 h 3977558"/>
                  <a:gd name="connsiteX4322" fmla="*/ 2384413 w 5235586"/>
                  <a:gd name="connsiteY4322" fmla="*/ 2163941 h 3977558"/>
                  <a:gd name="connsiteX4323" fmla="*/ 2229761 w 5235586"/>
                  <a:gd name="connsiteY4323" fmla="*/ 2163941 h 3977558"/>
                  <a:gd name="connsiteX4324" fmla="*/ 2277564 w 5235586"/>
                  <a:gd name="connsiteY4324" fmla="*/ 2211740 h 3977558"/>
                  <a:gd name="connsiteX4325" fmla="*/ 2280374 w 5235586"/>
                  <a:gd name="connsiteY4325" fmla="*/ 2214553 h 3977558"/>
                  <a:gd name="connsiteX4326" fmla="*/ 2277564 w 5235586"/>
                  <a:gd name="connsiteY4326" fmla="*/ 2217367 h 3977558"/>
                  <a:gd name="connsiteX4327" fmla="*/ 2232575 w 5235586"/>
                  <a:gd name="connsiteY4327" fmla="*/ 2262355 h 3977558"/>
                  <a:gd name="connsiteX4328" fmla="*/ 2229761 w 5235586"/>
                  <a:gd name="connsiteY4328" fmla="*/ 2265166 h 3977558"/>
                  <a:gd name="connsiteX4329" fmla="*/ 2226948 w 5235586"/>
                  <a:gd name="connsiteY4329" fmla="*/ 2262355 h 3977558"/>
                  <a:gd name="connsiteX4330" fmla="*/ 2181962 w 5235586"/>
                  <a:gd name="connsiteY4330" fmla="*/ 2217367 h 3977558"/>
                  <a:gd name="connsiteX4331" fmla="*/ 2179149 w 5235586"/>
                  <a:gd name="connsiteY4331" fmla="*/ 2214553 h 3977558"/>
                  <a:gd name="connsiteX4332" fmla="*/ 2181962 w 5235586"/>
                  <a:gd name="connsiteY4332" fmla="*/ 2211740 h 3977558"/>
                  <a:gd name="connsiteX4333" fmla="*/ 2229761 w 5235586"/>
                  <a:gd name="connsiteY4333" fmla="*/ 2163941 h 3977558"/>
                  <a:gd name="connsiteX4334" fmla="*/ 2075115 w 5235586"/>
                  <a:gd name="connsiteY4334" fmla="*/ 2163941 h 3977558"/>
                  <a:gd name="connsiteX4335" fmla="*/ 2122917 w 5235586"/>
                  <a:gd name="connsiteY4335" fmla="*/ 2211740 h 3977558"/>
                  <a:gd name="connsiteX4336" fmla="*/ 2125727 w 5235586"/>
                  <a:gd name="connsiteY4336" fmla="*/ 2214553 h 3977558"/>
                  <a:gd name="connsiteX4337" fmla="*/ 2122917 w 5235586"/>
                  <a:gd name="connsiteY4337" fmla="*/ 2217367 h 3977558"/>
                  <a:gd name="connsiteX4338" fmla="*/ 2077928 w 5235586"/>
                  <a:gd name="connsiteY4338" fmla="*/ 2262355 h 3977558"/>
                  <a:gd name="connsiteX4339" fmla="*/ 2075115 w 5235586"/>
                  <a:gd name="connsiteY4339" fmla="*/ 2265166 h 3977558"/>
                  <a:gd name="connsiteX4340" fmla="*/ 2072301 w 5235586"/>
                  <a:gd name="connsiteY4340" fmla="*/ 2262355 h 3977558"/>
                  <a:gd name="connsiteX4341" fmla="*/ 2027315 w 5235586"/>
                  <a:gd name="connsiteY4341" fmla="*/ 2217367 h 3977558"/>
                  <a:gd name="connsiteX4342" fmla="*/ 2024502 w 5235586"/>
                  <a:gd name="connsiteY4342" fmla="*/ 2214553 h 3977558"/>
                  <a:gd name="connsiteX4343" fmla="*/ 2027315 w 5235586"/>
                  <a:gd name="connsiteY4343" fmla="*/ 2211740 h 3977558"/>
                  <a:gd name="connsiteX4344" fmla="*/ 2075115 w 5235586"/>
                  <a:gd name="connsiteY4344" fmla="*/ 2163941 h 3977558"/>
                  <a:gd name="connsiteX4345" fmla="*/ 1917652 w 5235586"/>
                  <a:gd name="connsiteY4345" fmla="*/ 2163941 h 3977558"/>
                  <a:gd name="connsiteX4346" fmla="*/ 1965455 w 5235586"/>
                  <a:gd name="connsiteY4346" fmla="*/ 2211740 h 3977558"/>
                  <a:gd name="connsiteX4347" fmla="*/ 1968265 w 5235586"/>
                  <a:gd name="connsiteY4347" fmla="*/ 2214553 h 3977558"/>
                  <a:gd name="connsiteX4348" fmla="*/ 1965455 w 5235586"/>
                  <a:gd name="connsiteY4348" fmla="*/ 2217367 h 3977558"/>
                  <a:gd name="connsiteX4349" fmla="*/ 1920463 w 5235586"/>
                  <a:gd name="connsiteY4349" fmla="*/ 2262355 h 3977558"/>
                  <a:gd name="connsiteX4350" fmla="*/ 1917652 w 5235586"/>
                  <a:gd name="connsiteY4350" fmla="*/ 2265166 h 3977558"/>
                  <a:gd name="connsiteX4351" fmla="*/ 1914839 w 5235586"/>
                  <a:gd name="connsiteY4351" fmla="*/ 2262355 h 3977558"/>
                  <a:gd name="connsiteX4352" fmla="*/ 1869850 w 5235586"/>
                  <a:gd name="connsiteY4352" fmla="*/ 2217367 h 3977558"/>
                  <a:gd name="connsiteX4353" fmla="*/ 1867040 w 5235586"/>
                  <a:gd name="connsiteY4353" fmla="*/ 2214553 h 3977558"/>
                  <a:gd name="connsiteX4354" fmla="*/ 1869850 w 5235586"/>
                  <a:gd name="connsiteY4354" fmla="*/ 2211740 h 3977558"/>
                  <a:gd name="connsiteX4355" fmla="*/ 1917652 w 5235586"/>
                  <a:gd name="connsiteY4355" fmla="*/ 2163941 h 3977558"/>
                  <a:gd name="connsiteX4356" fmla="*/ 1763004 w 5235586"/>
                  <a:gd name="connsiteY4356" fmla="*/ 2163941 h 3977558"/>
                  <a:gd name="connsiteX4357" fmla="*/ 1810807 w 5235586"/>
                  <a:gd name="connsiteY4357" fmla="*/ 2211740 h 3977558"/>
                  <a:gd name="connsiteX4358" fmla="*/ 1813617 w 5235586"/>
                  <a:gd name="connsiteY4358" fmla="*/ 2214553 h 3977558"/>
                  <a:gd name="connsiteX4359" fmla="*/ 1810807 w 5235586"/>
                  <a:gd name="connsiteY4359" fmla="*/ 2217367 h 3977558"/>
                  <a:gd name="connsiteX4360" fmla="*/ 1765815 w 5235586"/>
                  <a:gd name="connsiteY4360" fmla="*/ 2262355 h 3977558"/>
                  <a:gd name="connsiteX4361" fmla="*/ 1763004 w 5235586"/>
                  <a:gd name="connsiteY4361" fmla="*/ 2265166 h 3977558"/>
                  <a:gd name="connsiteX4362" fmla="*/ 1760191 w 5235586"/>
                  <a:gd name="connsiteY4362" fmla="*/ 2262355 h 3977558"/>
                  <a:gd name="connsiteX4363" fmla="*/ 1715202 w 5235586"/>
                  <a:gd name="connsiteY4363" fmla="*/ 2217367 h 3977558"/>
                  <a:gd name="connsiteX4364" fmla="*/ 1712392 w 5235586"/>
                  <a:gd name="connsiteY4364" fmla="*/ 2214553 h 3977558"/>
                  <a:gd name="connsiteX4365" fmla="*/ 1715202 w 5235586"/>
                  <a:gd name="connsiteY4365" fmla="*/ 2211740 h 3977558"/>
                  <a:gd name="connsiteX4366" fmla="*/ 1763004 w 5235586"/>
                  <a:gd name="connsiteY4366" fmla="*/ 2163941 h 3977558"/>
                  <a:gd name="connsiteX4367" fmla="*/ 1608353 w 5235586"/>
                  <a:gd name="connsiteY4367" fmla="*/ 2163941 h 3977558"/>
                  <a:gd name="connsiteX4368" fmla="*/ 1656156 w 5235586"/>
                  <a:gd name="connsiteY4368" fmla="*/ 2211740 h 3977558"/>
                  <a:gd name="connsiteX4369" fmla="*/ 1658966 w 5235586"/>
                  <a:gd name="connsiteY4369" fmla="*/ 2214553 h 3977558"/>
                  <a:gd name="connsiteX4370" fmla="*/ 1656156 w 5235586"/>
                  <a:gd name="connsiteY4370" fmla="*/ 2217367 h 3977558"/>
                  <a:gd name="connsiteX4371" fmla="*/ 1611164 w 5235586"/>
                  <a:gd name="connsiteY4371" fmla="*/ 2262355 h 3977558"/>
                  <a:gd name="connsiteX4372" fmla="*/ 1608353 w 5235586"/>
                  <a:gd name="connsiteY4372" fmla="*/ 2265166 h 3977558"/>
                  <a:gd name="connsiteX4373" fmla="*/ 1605540 w 5235586"/>
                  <a:gd name="connsiteY4373" fmla="*/ 2262355 h 3977558"/>
                  <a:gd name="connsiteX4374" fmla="*/ 1560551 w 5235586"/>
                  <a:gd name="connsiteY4374" fmla="*/ 2217367 h 3977558"/>
                  <a:gd name="connsiteX4375" fmla="*/ 1557741 w 5235586"/>
                  <a:gd name="connsiteY4375" fmla="*/ 2214553 h 3977558"/>
                  <a:gd name="connsiteX4376" fmla="*/ 1560551 w 5235586"/>
                  <a:gd name="connsiteY4376" fmla="*/ 2211740 h 3977558"/>
                  <a:gd name="connsiteX4377" fmla="*/ 1608353 w 5235586"/>
                  <a:gd name="connsiteY4377" fmla="*/ 2163941 h 3977558"/>
                  <a:gd name="connsiteX4378" fmla="*/ 1450892 w 5235586"/>
                  <a:gd name="connsiteY4378" fmla="*/ 2163941 h 3977558"/>
                  <a:gd name="connsiteX4379" fmla="*/ 1498695 w 5235586"/>
                  <a:gd name="connsiteY4379" fmla="*/ 2211740 h 3977558"/>
                  <a:gd name="connsiteX4380" fmla="*/ 1501505 w 5235586"/>
                  <a:gd name="connsiteY4380" fmla="*/ 2214553 h 3977558"/>
                  <a:gd name="connsiteX4381" fmla="*/ 1498695 w 5235586"/>
                  <a:gd name="connsiteY4381" fmla="*/ 2217367 h 3977558"/>
                  <a:gd name="connsiteX4382" fmla="*/ 1453706 w 5235586"/>
                  <a:gd name="connsiteY4382" fmla="*/ 2262355 h 3977558"/>
                  <a:gd name="connsiteX4383" fmla="*/ 1450892 w 5235586"/>
                  <a:gd name="connsiteY4383" fmla="*/ 2265166 h 3977558"/>
                  <a:gd name="connsiteX4384" fmla="*/ 1448079 w 5235586"/>
                  <a:gd name="connsiteY4384" fmla="*/ 2262355 h 3977558"/>
                  <a:gd name="connsiteX4385" fmla="*/ 1403090 w 5235586"/>
                  <a:gd name="connsiteY4385" fmla="*/ 2217367 h 3977558"/>
                  <a:gd name="connsiteX4386" fmla="*/ 1400280 w 5235586"/>
                  <a:gd name="connsiteY4386" fmla="*/ 2214553 h 3977558"/>
                  <a:gd name="connsiteX4387" fmla="*/ 1403090 w 5235586"/>
                  <a:gd name="connsiteY4387" fmla="*/ 2211740 h 3977558"/>
                  <a:gd name="connsiteX4388" fmla="*/ 1450892 w 5235586"/>
                  <a:gd name="connsiteY4388" fmla="*/ 2163941 h 3977558"/>
                  <a:gd name="connsiteX4389" fmla="*/ 1296244 w 5235586"/>
                  <a:gd name="connsiteY4389" fmla="*/ 2163941 h 3977558"/>
                  <a:gd name="connsiteX4390" fmla="*/ 1344046 w 5235586"/>
                  <a:gd name="connsiteY4390" fmla="*/ 2211740 h 3977558"/>
                  <a:gd name="connsiteX4391" fmla="*/ 1346857 w 5235586"/>
                  <a:gd name="connsiteY4391" fmla="*/ 2214553 h 3977558"/>
                  <a:gd name="connsiteX4392" fmla="*/ 1344046 w 5235586"/>
                  <a:gd name="connsiteY4392" fmla="*/ 2217367 h 3977558"/>
                  <a:gd name="connsiteX4393" fmla="*/ 1299058 w 5235586"/>
                  <a:gd name="connsiteY4393" fmla="*/ 2262355 h 3977558"/>
                  <a:gd name="connsiteX4394" fmla="*/ 1296244 w 5235586"/>
                  <a:gd name="connsiteY4394" fmla="*/ 2265166 h 3977558"/>
                  <a:gd name="connsiteX4395" fmla="*/ 1293431 w 5235586"/>
                  <a:gd name="connsiteY4395" fmla="*/ 2262355 h 3977558"/>
                  <a:gd name="connsiteX4396" fmla="*/ 1248442 w 5235586"/>
                  <a:gd name="connsiteY4396" fmla="*/ 2217367 h 3977558"/>
                  <a:gd name="connsiteX4397" fmla="*/ 1245632 w 5235586"/>
                  <a:gd name="connsiteY4397" fmla="*/ 2214553 h 3977558"/>
                  <a:gd name="connsiteX4398" fmla="*/ 1248442 w 5235586"/>
                  <a:gd name="connsiteY4398" fmla="*/ 2211740 h 3977558"/>
                  <a:gd name="connsiteX4399" fmla="*/ 1296244 w 5235586"/>
                  <a:gd name="connsiteY4399" fmla="*/ 2163941 h 3977558"/>
                  <a:gd name="connsiteX4400" fmla="*/ 1141593 w 5235586"/>
                  <a:gd name="connsiteY4400" fmla="*/ 2163941 h 3977558"/>
                  <a:gd name="connsiteX4401" fmla="*/ 1189395 w 5235586"/>
                  <a:gd name="connsiteY4401" fmla="*/ 2211740 h 3977558"/>
                  <a:gd name="connsiteX4402" fmla="*/ 1192206 w 5235586"/>
                  <a:gd name="connsiteY4402" fmla="*/ 2214553 h 3977558"/>
                  <a:gd name="connsiteX4403" fmla="*/ 1189395 w 5235586"/>
                  <a:gd name="connsiteY4403" fmla="*/ 2217367 h 3977558"/>
                  <a:gd name="connsiteX4404" fmla="*/ 1144407 w 5235586"/>
                  <a:gd name="connsiteY4404" fmla="*/ 2262355 h 3977558"/>
                  <a:gd name="connsiteX4405" fmla="*/ 1141593 w 5235586"/>
                  <a:gd name="connsiteY4405" fmla="*/ 2265166 h 3977558"/>
                  <a:gd name="connsiteX4406" fmla="*/ 1138780 w 5235586"/>
                  <a:gd name="connsiteY4406" fmla="*/ 2262355 h 3977558"/>
                  <a:gd name="connsiteX4407" fmla="*/ 1093791 w 5235586"/>
                  <a:gd name="connsiteY4407" fmla="*/ 2217367 h 3977558"/>
                  <a:gd name="connsiteX4408" fmla="*/ 1090981 w 5235586"/>
                  <a:gd name="connsiteY4408" fmla="*/ 2214553 h 3977558"/>
                  <a:gd name="connsiteX4409" fmla="*/ 1093791 w 5235586"/>
                  <a:gd name="connsiteY4409" fmla="*/ 2211740 h 3977558"/>
                  <a:gd name="connsiteX4410" fmla="*/ 1141593 w 5235586"/>
                  <a:gd name="connsiteY4410" fmla="*/ 2163941 h 3977558"/>
                  <a:gd name="connsiteX4411" fmla="*/ 984132 w 5235586"/>
                  <a:gd name="connsiteY4411" fmla="*/ 2163941 h 3977558"/>
                  <a:gd name="connsiteX4412" fmla="*/ 1031934 w 5235586"/>
                  <a:gd name="connsiteY4412" fmla="*/ 2211740 h 3977558"/>
                  <a:gd name="connsiteX4413" fmla="*/ 1034745 w 5235586"/>
                  <a:gd name="connsiteY4413" fmla="*/ 2214553 h 3977558"/>
                  <a:gd name="connsiteX4414" fmla="*/ 1031934 w 5235586"/>
                  <a:gd name="connsiteY4414" fmla="*/ 2217367 h 3977558"/>
                  <a:gd name="connsiteX4415" fmla="*/ 986946 w 5235586"/>
                  <a:gd name="connsiteY4415" fmla="*/ 2262355 h 3977558"/>
                  <a:gd name="connsiteX4416" fmla="*/ 984132 w 5235586"/>
                  <a:gd name="connsiteY4416" fmla="*/ 2265166 h 3977558"/>
                  <a:gd name="connsiteX4417" fmla="*/ 981319 w 5235586"/>
                  <a:gd name="connsiteY4417" fmla="*/ 2262355 h 3977558"/>
                  <a:gd name="connsiteX4418" fmla="*/ 936330 w 5235586"/>
                  <a:gd name="connsiteY4418" fmla="*/ 2217367 h 3977558"/>
                  <a:gd name="connsiteX4419" fmla="*/ 933520 w 5235586"/>
                  <a:gd name="connsiteY4419" fmla="*/ 2214553 h 3977558"/>
                  <a:gd name="connsiteX4420" fmla="*/ 936330 w 5235586"/>
                  <a:gd name="connsiteY4420" fmla="*/ 2211740 h 3977558"/>
                  <a:gd name="connsiteX4421" fmla="*/ 984132 w 5235586"/>
                  <a:gd name="connsiteY4421" fmla="*/ 2163941 h 3977558"/>
                  <a:gd name="connsiteX4422" fmla="*/ 829484 w 5235586"/>
                  <a:gd name="connsiteY4422" fmla="*/ 2163941 h 3977558"/>
                  <a:gd name="connsiteX4423" fmla="*/ 877286 w 5235586"/>
                  <a:gd name="connsiteY4423" fmla="*/ 2211740 h 3977558"/>
                  <a:gd name="connsiteX4424" fmla="*/ 880097 w 5235586"/>
                  <a:gd name="connsiteY4424" fmla="*/ 2214553 h 3977558"/>
                  <a:gd name="connsiteX4425" fmla="*/ 877286 w 5235586"/>
                  <a:gd name="connsiteY4425" fmla="*/ 2217367 h 3977558"/>
                  <a:gd name="connsiteX4426" fmla="*/ 832298 w 5235586"/>
                  <a:gd name="connsiteY4426" fmla="*/ 2262355 h 3977558"/>
                  <a:gd name="connsiteX4427" fmla="*/ 829484 w 5235586"/>
                  <a:gd name="connsiteY4427" fmla="*/ 2265166 h 3977558"/>
                  <a:gd name="connsiteX4428" fmla="*/ 826671 w 5235586"/>
                  <a:gd name="connsiteY4428" fmla="*/ 2262355 h 3977558"/>
                  <a:gd name="connsiteX4429" fmla="*/ 781682 w 5235586"/>
                  <a:gd name="connsiteY4429" fmla="*/ 2217367 h 3977558"/>
                  <a:gd name="connsiteX4430" fmla="*/ 778872 w 5235586"/>
                  <a:gd name="connsiteY4430" fmla="*/ 2214553 h 3977558"/>
                  <a:gd name="connsiteX4431" fmla="*/ 781682 w 5235586"/>
                  <a:gd name="connsiteY4431" fmla="*/ 2211740 h 3977558"/>
                  <a:gd name="connsiteX4432" fmla="*/ 829484 w 5235586"/>
                  <a:gd name="connsiteY4432" fmla="*/ 2163941 h 3977558"/>
                  <a:gd name="connsiteX4433" fmla="*/ 674833 w 5235586"/>
                  <a:gd name="connsiteY4433" fmla="*/ 2163941 h 3977558"/>
                  <a:gd name="connsiteX4434" fmla="*/ 722635 w 5235586"/>
                  <a:gd name="connsiteY4434" fmla="*/ 2211740 h 3977558"/>
                  <a:gd name="connsiteX4435" fmla="*/ 725446 w 5235586"/>
                  <a:gd name="connsiteY4435" fmla="*/ 2214553 h 3977558"/>
                  <a:gd name="connsiteX4436" fmla="*/ 722635 w 5235586"/>
                  <a:gd name="connsiteY4436" fmla="*/ 2217367 h 3977558"/>
                  <a:gd name="connsiteX4437" fmla="*/ 677647 w 5235586"/>
                  <a:gd name="connsiteY4437" fmla="*/ 2262355 h 3977558"/>
                  <a:gd name="connsiteX4438" fmla="*/ 674833 w 5235586"/>
                  <a:gd name="connsiteY4438" fmla="*/ 2265166 h 3977558"/>
                  <a:gd name="connsiteX4439" fmla="*/ 672020 w 5235586"/>
                  <a:gd name="connsiteY4439" fmla="*/ 2262355 h 3977558"/>
                  <a:gd name="connsiteX4440" fmla="*/ 627031 w 5235586"/>
                  <a:gd name="connsiteY4440" fmla="*/ 2217367 h 3977558"/>
                  <a:gd name="connsiteX4441" fmla="*/ 624221 w 5235586"/>
                  <a:gd name="connsiteY4441" fmla="*/ 2214553 h 3977558"/>
                  <a:gd name="connsiteX4442" fmla="*/ 627031 w 5235586"/>
                  <a:gd name="connsiteY4442" fmla="*/ 2211740 h 3977558"/>
                  <a:gd name="connsiteX4443" fmla="*/ 674833 w 5235586"/>
                  <a:gd name="connsiteY4443" fmla="*/ 2163941 h 3977558"/>
                  <a:gd name="connsiteX4444" fmla="*/ 517372 w 5235586"/>
                  <a:gd name="connsiteY4444" fmla="*/ 2163941 h 3977558"/>
                  <a:gd name="connsiteX4445" fmla="*/ 565174 w 5235586"/>
                  <a:gd name="connsiteY4445" fmla="*/ 2211740 h 3977558"/>
                  <a:gd name="connsiteX4446" fmla="*/ 567985 w 5235586"/>
                  <a:gd name="connsiteY4446" fmla="*/ 2214553 h 3977558"/>
                  <a:gd name="connsiteX4447" fmla="*/ 565174 w 5235586"/>
                  <a:gd name="connsiteY4447" fmla="*/ 2217367 h 3977558"/>
                  <a:gd name="connsiteX4448" fmla="*/ 520183 w 5235586"/>
                  <a:gd name="connsiteY4448" fmla="*/ 2262355 h 3977558"/>
                  <a:gd name="connsiteX4449" fmla="*/ 517372 w 5235586"/>
                  <a:gd name="connsiteY4449" fmla="*/ 2265166 h 3977558"/>
                  <a:gd name="connsiteX4450" fmla="*/ 514559 w 5235586"/>
                  <a:gd name="connsiteY4450" fmla="*/ 2262355 h 3977558"/>
                  <a:gd name="connsiteX4451" fmla="*/ 469570 w 5235586"/>
                  <a:gd name="connsiteY4451" fmla="*/ 2217367 h 3977558"/>
                  <a:gd name="connsiteX4452" fmla="*/ 466760 w 5235586"/>
                  <a:gd name="connsiteY4452" fmla="*/ 2214553 h 3977558"/>
                  <a:gd name="connsiteX4453" fmla="*/ 469570 w 5235586"/>
                  <a:gd name="connsiteY4453" fmla="*/ 2211740 h 3977558"/>
                  <a:gd name="connsiteX4454" fmla="*/ 517372 w 5235586"/>
                  <a:gd name="connsiteY4454" fmla="*/ 2163941 h 3977558"/>
                  <a:gd name="connsiteX4455" fmla="*/ 362724 w 5235586"/>
                  <a:gd name="connsiteY4455" fmla="*/ 2163941 h 3977558"/>
                  <a:gd name="connsiteX4456" fmla="*/ 410526 w 5235586"/>
                  <a:gd name="connsiteY4456" fmla="*/ 2211740 h 3977558"/>
                  <a:gd name="connsiteX4457" fmla="*/ 413337 w 5235586"/>
                  <a:gd name="connsiteY4457" fmla="*/ 2214553 h 3977558"/>
                  <a:gd name="connsiteX4458" fmla="*/ 410526 w 5235586"/>
                  <a:gd name="connsiteY4458" fmla="*/ 2217367 h 3977558"/>
                  <a:gd name="connsiteX4459" fmla="*/ 365535 w 5235586"/>
                  <a:gd name="connsiteY4459" fmla="*/ 2262355 h 3977558"/>
                  <a:gd name="connsiteX4460" fmla="*/ 362724 w 5235586"/>
                  <a:gd name="connsiteY4460" fmla="*/ 2265166 h 3977558"/>
                  <a:gd name="connsiteX4461" fmla="*/ 359911 w 5235586"/>
                  <a:gd name="connsiteY4461" fmla="*/ 2262355 h 3977558"/>
                  <a:gd name="connsiteX4462" fmla="*/ 314922 w 5235586"/>
                  <a:gd name="connsiteY4462" fmla="*/ 2217367 h 3977558"/>
                  <a:gd name="connsiteX4463" fmla="*/ 312112 w 5235586"/>
                  <a:gd name="connsiteY4463" fmla="*/ 2214553 h 3977558"/>
                  <a:gd name="connsiteX4464" fmla="*/ 314922 w 5235586"/>
                  <a:gd name="connsiteY4464" fmla="*/ 2211740 h 3977558"/>
                  <a:gd name="connsiteX4465" fmla="*/ 362724 w 5235586"/>
                  <a:gd name="connsiteY4465" fmla="*/ 2163941 h 3977558"/>
                  <a:gd name="connsiteX4466" fmla="*/ 208073 w 5235586"/>
                  <a:gd name="connsiteY4466" fmla="*/ 2163941 h 3977558"/>
                  <a:gd name="connsiteX4467" fmla="*/ 255875 w 5235586"/>
                  <a:gd name="connsiteY4467" fmla="*/ 2211740 h 3977558"/>
                  <a:gd name="connsiteX4468" fmla="*/ 258686 w 5235586"/>
                  <a:gd name="connsiteY4468" fmla="*/ 2214553 h 3977558"/>
                  <a:gd name="connsiteX4469" fmla="*/ 255875 w 5235586"/>
                  <a:gd name="connsiteY4469" fmla="*/ 2217367 h 3977558"/>
                  <a:gd name="connsiteX4470" fmla="*/ 210884 w 5235586"/>
                  <a:gd name="connsiteY4470" fmla="*/ 2262355 h 3977558"/>
                  <a:gd name="connsiteX4471" fmla="*/ 208073 w 5235586"/>
                  <a:gd name="connsiteY4471" fmla="*/ 2265166 h 3977558"/>
                  <a:gd name="connsiteX4472" fmla="*/ 205260 w 5235586"/>
                  <a:gd name="connsiteY4472" fmla="*/ 2262355 h 3977558"/>
                  <a:gd name="connsiteX4473" fmla="*/ 160271 w 5235586"/>
                  <a:gd name="connsiteY4473" fmla="*/ 2217367 h 3977558"/>
                  <a:gd name="connsiteX4474" fmla="*/ 157461 w 5235586"/>
                  <a:gd name="connsiteY4474" fmla="*/ 2214553 h 3977558"/>
                  <a:gd name="connsiteX4475" fmla="*/ 160271 w 5235586"/>
                  <a:gd name="connsiteY4475" fmla="*/ 2211740 h 3977558"/>
                  <a:gd name="connsiteX4476" fmla="*/ 208073 w 5235586"/>
                  <a:gd name="connsiteY4476" fmla="*/ 2163941 h 3977558"/>
                  <a:gd name="connsiteX4477" fmla="*/ 50612 w 5235586"/>
                  <a:gd name="connsiteY4477" fmla="*/ 2163941 h 3977558"/>
                  <a:gd name="connsiteX4478" fmla="*/ 98414 w 5235586"/>
                  <a:gd name="connsiteY4478" fmla="*/ 2211740 h 3977558"/>
                  <a:gd name="connsiteX4479" fmla="*/ 101225 w 5235586"/>
                  <a:gd name="connsiteY4479" fmla="*/ 2214553 h 3977558"/>
                  <a:gd name="connsiteX4480" fmla="*/ 98414 w 5235586"/>
                  <a:gd name="connsiteY4480" fmla="*/ 2217367 h 3977558"/>
                  <a:gd name="connsiteX4481" fmla="*/ 53426 w 5235586"/>
                  <a:gd name="connsiteY4481" fmla="*/ 2262355 h 3977558"/>
                  <a:gd name="connsiteX4482" fmla="*/ 50612 w 5235586"/>
                  <a:gd name="connsiteY4482" fmla="*/ 2265166 h 3977558"/>
                  <a:gd name="connsiteX4483" fmla="*/ 47802 w 5235586"/>
                  <a:gd name="connsiteY4483" fmla="*/ 2262355 h 3977558"/>
                  <a:gd name="connsiteX4484" fmla="*/ 2813 w 5235586"/>
                  <a:gd name="connsiteY4484" fmla="*/ 2217367 h 3977558"/>
                  <a:gd name="connsiteX4485" fmla="*/ 0 w 5235586"/>
                  <a:gd name="connsiteY4485" fmla="*/ 2214553 h 3977558"/>
                  <a:gd name="connsiteX4486" fmla="*/ 2813 w 5235586"/>
                  <a:gd name="connsiteY4486" fmla="*/ 2211740 h 3977558"/>
                  <a:gd name="connsiteX4487" fmla="*/ 50612 w 5235586"/>
                  <a:gd name="connsiteY4487" fmla="*/ 2163941 h 3977558"/>
                  <a:gd name="connsiteX4488" fmla="*/ 5184973 w 5235586"/>
                  <a:gd name="connsiteY4488" fmla="*/ 2009293 h 3977558"/>
                  <a:gd name="connsiteX4489" fmla="*/ 5232776 w 5235586"/>
                  <a:gd name="connsiteY4489" fmla="*/ 2057092 h 3977558"/>
                  <a:gd name="connsiteX4490" fmla="*/ 5235586 w 5235586"/>
                  <a:gd name="connsiteY4490" fmla="*/ 2059905 h 3977558"/>
                  <a:gd name="connsiteX4491" fmla="*/ 5232776 w 5235586"/>
                  <a:gd name="connsiteY4491" fmla="*/ 2062719 h 3977558"/>
                  <a:gd name="connsiteX4492" fmla="*/ 5187787 w 5235586"/>
                  <a:gd name="connsiteY4492" fmla="*/ 2107707 h 3977558"/>
                  <a:gd name="connsiteX4493" fmla="*/ 5184973 w 5235586"/>
                  <a:gd name="connsiteY4493" fmla="*/ 2110518 h 3977558"/>
                  <a:gd name="connsiteX4494" fmla="*/ 5182163 w 5235586"/>
                  <a:gd name="connsiteY4494" fmla="*/ 2107707 h 3977558"/>
                  <a:gd name="connsiteX4495" fmla="*/ 5137174 w 5235586"/>
                  <a:gd name="connsiteY4495" fmla="*/ 2062719 h 3977558"/>
                  <a:gd name="connsiteX4496" fmla="*/ 5134361 w 5235586"/>
                  <a:gd name="connsiteY4496" fmla="*/ 2059905 h 3977558"/>
                  <a:gd name="connsiteX4497" fmla="*/ 5137174 w 5235586"/>
                  <a:gd name="connsiteY4497" fmla="*/ 2057092 h 3977558"/>
                  <a:gd name="connsiteX4498" fmla="*/ 5184973 w 5235586"/>
                  <a:gd name="connsiteY4498" fmla="*/ 2009293 h 3977558"/>
                  <a:gd name="connsiteX4499" fmla="*/ 5030325 w 5235586"/>
                  <a:gd name="connsiteY4499" fmla="*/ 2009293 h 3977558"/>
                  <a:gd name="connsiteX4500" fmla="*/ 5078128 w 5235586"/>
                  <a:gd name="connsiteY4500" fmla="*/ 2057092 h 3977558"/>
                  <a:gd name="connsiteX4501" fmla="*/ 5080938 w 5235586"/>
                  <a:gd name="connsiteY4501" fmla="*/ 2059905 h 3977558"/>
                  <a:gd name="connsiteX4502" fmla="*/ 5078128 w 5235586"/>
                  <a:gd name="connsiteY4502" fmla="*/ 2062719 h 3977558"/>
                  <a:gd name="connsiteX4503" fmla="*/ 5033136 w 5235586"/>
                  <a:gd name="connsiteY4503" fmla="*/ 2107707 h 3977558"/>
                  <a:gd name="connsiteX4504" fmla="*/ 5030325 w 5235586"/>
                  <a:gd name="connsiteY4504" fmla="*/ 2110518 h 3977558"/>
                  <a:gd name="connsiteX4505" fmla="*/ 5027512 w 5235586"/>
                  <a:gd name="connsiteY4505" fmla="*/ 2107707 h 3977558"/>
                  <a:gd name="connsiteX4506" fmla="*/ 4982523 w 5235586"/>
                  <a:gd name="connsiteY4506" fmla="*/ 2062719 h 3977558"/>
                  <a:gd name="connsiteX4507" fmla="*/ 4979713 w 5235586"/>
                  <a:gd name="connsiteY4507" fmla="*/ 2059905 h 3977558"/>
                  <a:gd name="connsiteX4508" fmla="*/ 4982523 w 5235586"/>
                  <a:gd name="connsiteY4508" fmla="*/ 2057092 h 3977558"/>
                  <a:gd name="connsiteX4509" fmla="*/ 5030325 w 5235586"/>
                  <a:gd name="connsiteY4509" fmla="*/ 2009293 h 3977558"/>
                  <a:gd name="connsiteX4510" fmla="*/ 4872861 w 5235586"/>
                  <a:gd name="connsiteY4510" fmla="*/ 2009293 h 3977558"/>
                  <a:gd name="connsiteX4511" fmla="*/ 4920664 w 5235586"/>
                  <a:gd name="connsiteY4511" fmla="*/ 2057092 h 3977558"/>
                  <a:gd name="connsiteX4512" fmla="*/ 4923474 w 5235586"/>
                  <a:gd name="connsiteY4512" fmla="*/ 2059905 h 3977558"/>
                  <a:gd name="connsiteX4513" fmla="*/ 4920664 w 5235586"/>
                  <a:gd name="connsiteY4513" fmla="*/ 2062719 h 3977558"/>
                  <a:gd name="connsiteX4514" fmla="*/ 4875675 w 5235586"/>
                  <a:gd name="connsiteY4514" fmla="*/ 2107707 h 3977558"/>
                  <a:gd name="connsiteX4515" fmla="*/ 4872861 w 5235586"/>
                  <a:gd name="connsiteY4515" fmla="*/ 2110518 h 3977558"/>
                  <a:gd name="connsiteX4516" fmla="*/ 4870048 w 5235586"/>
                  <a:gd name="connsiteY4516" fmla="*/ 2107707 h 3977558"/>
                  <a:gd name="connsiteX4517" fmla="*/ 4825062 w 5235586"/>
                  <a:gd name="connsiteY4517" fmla="*/ 2062719 h 3977558"/>
                  <a:gd name="connsiteX4518" fmla="*/ 4822249 w 5235586"/>
                  <a:gd name="connsiteY4518" fmla="*/ 2059905 h 3977558"/>
                  <a:gd name="connsiteX4519" fmla="*/ 4825062 w 5235586"/>
                  <a:gd name="connsiteY4519" fmla="*/ 2057092 h 3977558"/>
                  <a:gd name="connsiteX4520" fmla="*/ 4872861 w 5235586"/>
                  <a:gd name="connsiteY4520" fmla="*/ 2009293 h 3977558"/>
                  <a:gd name="connsiteX4521" fmla="*/ 4718213 w 5235586"/>
                  <a:gd name="connsiteY4521" fmla="*/ 2009293 h 3977558"/>
                  <a:gd name="connsiteX4522" fmla="*/ 4766016 w 5235586"/>
                  <a:gd name="connsiteY4522" fmla="*/ 2057092 h 3977558"/>
                  <a:gd name="connsiteX4523" fmla="*/ 4768826 w 5235586"/>
                  <a:gd name="connsiteY4523" fmla="*/ 2059905 h 3977558"/>
                  <a:gd name="connsiteX4524" fmla="*/ 4766016 w 5235586"/>
                  <a:gd name="connsiteY4524" fmla="*/ 2062719 h 3977558"/>
                  <a:gd name="connsiteX4525" fmla="*/ 4721027 w 5235586"/>
                  <a:gd name="connsiteY4525" fmla="*/ 2107707 h 3977558"/>
                  <a:gd name="connsiteX4526" fmla="*/ 4718213 w 5235586"/>
                  <a:gd name="connsiteY4526" fmla="*/ 2110518 h 3977558"/>
                  <a:gd name="connsiteX4527" fmla="*/ 4715400 w 5235586"/>
                  <a:gd name="connsiteY4527" fmla="*/ 2107707 h 3977558"/>
                  <a:gd name="connsiteX4528" fmla="*/ 4670414 w 5235586"/>
                  <a:gd name="connsiteY4528" fmla="*/ 2062719 h 3977558"/>
                  <a:gd name="connsiteX4529" fmla="*/ 4667601 w 5235586"/>
                  <a:gd name="connsiteY4529" fmla="*/ 2059905 h 3977558"/>
                  <a:gd name="connsiteX4530" fmla="*/ 4670414 w 5235586"/>
                  <a:gd name="connsiteY4530" fmla="*/ 2057092 h 3977558"/>
                  <a:gd name="connsiteX4531" fmla="*/ 4718213 w 5235586"/>
                  <a:gd name="connsiteY4531" fmla="*/ 2009293 h 3977558"/>
                  <a:gd name="connsiteX4532" fmla="*/ 4563563 w 5235586"/>
                  <a:gd name="connsiteY4532" fmla="*/ 2009293 h 3977558"/>
                  <a:gd name="connsiteX4533" fmla="*/ 4611365 w 5235586"/>
                  <a:gd name="connsiteY4533" fmla="*/ 2057092 h 3977558"/>
                  <a:gd name="connsiteX4534" fmla="*/ 4614175 w 5235586"/>
                  <a:gd name="connsiteY4534" fmla="*/ 2059905 h 3977558"/>
                  <a:gd name="connsiteX4535" fmla="*/ 4611365 w 5235586"/>
                  <a:gd name="connsiteY4535" fmla="*/ 2062719 h 3977558"/>
                  <a:gd name="connsiteX4536" fmla="*/ 4566376 w 5235586"/>
                  <a:gd name="connsiteY4536" fmla="*/ 2107707 h 3977558"/>
                  <a:gd name="connsiteX4537" fmla="*/ 4563563 w 5235586"/>
                  <a:gd name="connsiteY4537" fmla="*/ 2110518 h 3977558"/>
                  <a:gd name="connsiteX4538" fmla="*/ 4560749 w 5235586"/>
                  <a:gd name="connsiteY4538" fmla="*/ 2107707 h 3977558"/>
                  <a:gd name="connsiteX4539" fmla="*/ 4515763 w 5235586"/>
                  <a:gd name="connsiteY4539" fmla="*/ 2062719 h 3977558"/>
                  <a:gd name="connsiteX4540" fmla="*/ 4512950 w 5235586"/>
                  <a:gd name="connsiteY4540" fmla="*/ 2059905 h 3977558"/>
                  <a:gd name="connsiteX4541" fmla="*/ 4515763 w 5235586"/>
                  <a:gd name="connsiteY4541" fmla="*/ 2057092 h 3977558"/>
                  <a:gd name="connsiteX4542" fmla="*/ 4563563 w 5235586"/>
                  <a:gd name="connsiteY4542" fmla="*/ 2009293 h 3977558"/>
                  <a:gd name="connsiteX4543" fmla="*/ 4406104 w 5235586"/>
                  <a:gd name="connsiteY4543" fmla="*/ 2009293 h 3977558"/>
                  <a:gd name="connsiteX4544" fmla="*/ 4453907 w 5235586"/>
                  <a:gd name="connsiteY4544" fmla="*/ 2057092 h 3977558"/>
                  <a:gd name="connsiteX4545" fmla="*/ 4456717 w 5235586"/>
                  <a:gd name="connsiteY4545" fmla="*/ 2059905 h 3977558"/>
                  <a:gd name="connsiteX4546" fmla="*/ 4453907 w 5235586"/>
                  <a:gd name="connsiteY4546" fmla="*/ 2062719 h 3977558"/>
                  <a:gd name="connsiteX4547" fmla="*/ 4408915 w 5235586"/>
                  <a:gd name="connsiteY4547" fmla="*/ 2107707 h 3977558"/>
                  <a:gd name="connsiteX4548" fmla="*/ 4406104 w 5235586"/>
                  <a:gd name="connsiteY4548" fmla="*/ 2110518 h 3977558"/>
                  <a:gd name="connsiteX4549" fmla="*/ 4403291 w 5235586"/>
                  <a:gd name="connsiteY4549" fmla="*/ 2107707 h 3977558"/>
                  <a:gd name="connsiteX4550" fmla="*/ 4358302 w 5235586"/>
                  <a:gd name="connsiteY4550" fmla="*/ 2062719 h 3977558"/>
                  <a:gd name="connsiteX4551" fmla="*/ 4355492 w 5235586"/>
                  <a:gd name="connsiteY4551" fmla="*/ 2059905 h 3977558"/>
                  <a:gd name="connsiteX4552" fmla="*/ 4358302 w 5235586"/>
                  <a:gd name="connsiteY4552" fmla="*/ 2057092 h 3977558"/>
                  <a:gd name="connsiteX4553" fmla="*/ 4406104 w 5235586"/>
                  <a:gd name="connsiteY4553" fmla="*/ 2009293 h 3977558"/>
                  <a:gd name="connsiteX4554" fmla="*/ 4251453 w 5235586"/>
                  <a:gd name="connsiteY4554" fmla="*/ 2009293 h 3977558"/>
                  <a:gd name="connsiteX4555" fmla="*/ 4299256 w 5235586"/>
                  <a:gd name="connsiteY4555" fmla="*/ 2057092 h 3977558"/>
                  <a:gd name="connsiteX4556" fmla="*/ 4302066 w 5235586"/>
                  <a:gd name="connsiteY4556" fmla="*/ 2059905 h 3977558"/>
                  <a:gd name="connsiteX4557" fmla="*/ 4299256 w 5235586"/>
                  <a:gd name="connsiteY4557" fmla="*/ 2062719 h 3977558"/>
                  <a:gd name="connsiteX4558" fmla="*/ 4254264 w 5235586"/>
                  <a:gd name="connsiteY4558" fmla="*/ 2107707 h 3977558"/>
                  <a:gd name="connsiteX4559" fmla="*/ 4251453 w 5235586"/>
                  <a:gd name="connsiteY4559" fmla="*/ 2110518 h 3977558"/>
                  <a:gd name="connsiteX4560" fmla="*/ 4248640 w 5235586"/>
                  <a:gd name="connsiteY4560" fmla="*/ 2107707 h 3977558"/>
                  <a:gd name="connsiteX4561" fmla="*/ 4203651 w 5235586"/>
                  <a:gd name="connsiteY4561" fmla="*/ 2062719 h 3977558"/>
                  <a:gd name="connsiteX4562" fmla="*/ 4200841 w 5235586"/>
                  <a:gd name="connsiteY4562" fmla="*/ 2059905 h 3977558"/>
                  <a:gd name="connsiteX4563" fmla="*/ 4203651 w 5235586"/>
                  <a:gd name="connsiteY4563" fmla="*/ 2057092 h 3977558"/>
                  <a:gd name="connsiteX4564" fmla="*/ 4251453 w 5235586"/>
                  <a:gd name="connsiteY4564" fmla="*/ 2009293 h 3977558"/>
                  <a:gd name="connsiteX4565" fmla="*/ 4096805 w 5235586"/>
                  <a:gd name="connsiteY4565" fmla="*/ 2009293 h 3977558"/>
                  <a:gd name="connsiteX4566" fmla="*/ 4144608 w 5235586"/>
                  <a:gd name="connsiteY4566" fmla="*/ 2057092 h 3977558"/>
                  <a:gd name="connsiteX4567" fmla="*/ 4147418 w 5235586"/>
                  <a:gd name="connsiteY4567" fmla="*/ 2059905 h 3977558"/>
                  <a:gd name="connsiteX4568" fmla="*/ 4144608 w 5235586"/>
                  <a:gd name="connsiteY4568" fmla="*/ 2062719 h 3977558"/>
                  <a:gd name="connsiteX4569" fmla="*/ 4099616 w 5235586"/>
                  <a:gd name="connsiteY4569" fmla="*/ 2107707 h 3977558"/>
                  <a:gd name="connsiteX4570" fmla="*/ 4096805 w 5235586"/>
                  <a:gd name="connsiteY4570" fmla="*/ 2110518 h 3977558"/>
                  <a:gd name="connsiteX4571" fmla="*/ 4093992 w 5235586"/>
                  <a:gd name="connsiteY4571" fmla="*/ 2107707 h 3977558"/>
                  <a:gd name="connsiteX4572" fmla="*/ 4049003 w 5235586"/>
                  <a:gd name="connsiteY4572" fmla="*/ 2062719 h 3977558"/>
                  <a:gd name="connsiteX4573" fmla="*/ 4046193 w 5235586"/>
                  <a:gd name="connsiteY4573" fmla="*/ 2059905 h 3977558"/>
                  <a:gd name="connsiteX4574" fmla="*/ 4049003 w 5235586"/>
                  <a:gd name="connsiteY4574" fmla="*/ 2057092 h 3977558"/>
                  <a:gd name="connsiteX4575" fmla="*/ 4096805 w 5235586"/>
                  <a:gd name="connsiteY4575" fmla="*/ 2009293 h 3977558"/>
                  <a:gd name="connsiteX4576" fmla="*/ 3939345 w 5235586"/>
                  <a:gd name="connsiteY4576" fmla="*/ 2009293 h 3977558"/>
                  <a:gd name="connsiteX4577" fmla="*/ 3987147 w 5235586"/>
                  <a:gd name="connsiteY4577" fmla="*/ 2057092 h 3977558"/>
                  <a:gd name="connsiteX4578" fmla="*/ 3989957 w 5235586"/>
                  <a:gd name="connsiteY4578" fmla="*/ 2059905 h 3977558"/>
                  <a:gd name="connsiteX4579" fmla="*/ 3987147 w 5235586"/>
                  <a:gd name="connsiteY4579" fmla="*/ 2062719 h 3977558"/>
                  <a:gd name="connsiteX4580" fmla="*/ 3942155 w 5235586"/>
                  <a:gd name="connsiteY4580" fmla="*/ 2107707 h 3977558"/>
                  <a:gd name="connsiteX4581" fmla="*/ 3939345 w 5235586"/>
                  <a:gd name="connsiteY4581" fmla="*/ 2110518 h 3977558"/>
                  <a:gd name="connsiteX4582" fmla="*/ 3936531 w 5235586"/>
                  <a:gd name="connsiteY4582" fmla="*/ 2107707 h 3977558"/>
                  <a:gd name="connsiteX4583" fmla="*/ 3891545 w 5235586"/>
                  <a:gd name="connsiteY4583" fmla="*/ 2062719 h 3977558"/>
                  <a:gd name="connsiteX4584" fmla="*/ 3888732 w 5235586"/>
                  <a:gd name="connsiteY4584" fmla="*/ 2059905 h 3977558"/>
                  <a:gd name="connsiteX4585" fmla="*/ 3891545 w 5235586"/>
                  <a:gd name="connsiteY4585" fmla="*/ 2057092 h 3977558"/>
                  <a:gd name="connsiteX4586" fmla="*/ 3939345 w 5235586"/>
                  <a:gd name="connsiteY4586" fmla="*/ 2009293 h 3977558"/>
                  <a:gd name="connsiteX4587" fmla="*/ 3784693 w 5235586"/>
                  <a:gd name="connsiteY4587" fmla="*/ 2009293 h 3977558"/>
                  <a:gd name="connsiteX4588" fmla="*/ 3832496 w 5235586"/>
                  <a:gd name="connsiteY4588" fmla="*/ 2057092 h 3977558"/>
                  <a:gd name="connsiteX4589" fmla="*/ 3835306 w 5235586"/>
                  <a:gd name="connsiteY4589" fmla="*/ 2059905 h 3977558"/>
                  <a:gd name="connsiteX4590" fmla="*/ 3832496 w 5235586"/>
                  <a:gd name="connsiteY4590" fmla="*/ 2062719 h 3977558"/>
                  <a:gd name="connsiteX4591" fmla="*/ 3787504 w 5235586"/>
                  <a:gd name="connsiteY4591" fmla="*/ 2107707 h 3977558"/>
                  <a:gd name="connsiteX4592" fmla="*/ 3784693 w 5235586"/>
                  <a:gd name="connsiteY4592" fmla="*/ 2110518 h 3977558"/>
                  <a:gd name="connsiteX4593" fmla="*/ 3781880 w 5235586"/>
                  <a:gd name="connsiteY4593" fmla="*/ 2107707 h 3977558"/>
                  <a:gd name="connsiteX4594" fmla="*/ 3736894 w 5235586"/>
                  <a:gd name="connsiteY4594" fmla="*/ 2062719 h 3977558"/>
                  <a:gd name="connsiteX4595" fmla="*/ 3734081 w 5235586"/>
                  <a:gd name="connsiteY4595" fmla="*/ 2059905 h 3977558"/>
                  <a:gd name="connsiteX4596" fmla="*/ 3736894 w 5235586"/>
                  <a:gd name="connsiteY4596" fmla="*/ 2057092 h 3977558"/>
                  <a:gd name="connsiteX4597" fmla="*/ 3784693 w 5235586"/>
                  <a:gd name="connsiteY4597" fmla="*/ 2009293 h 3977558"/>
                  <a:gd name="connsiteX4598" fmla="*/ 3630045 w 5235586"/>
                  <a:gd name="connsiteY4598" fmla="*/ 2009293 h 3977558"/>
                  <a:gd name="connsiteX4599" fmla="*/ 3677848 w 5235586"/>
                  <a:gd name="connsiteY4599" fmla="*/ 2057092 h 3977558"/>
                  <a:gd name="connsiteX4600" fmla="*/ 3680658 w 5235586"/>
                  <a:gd name="connsiteY4600" fmla="*/ 2059905 h 3977558"/>
                  <a:gd name="connsiteX4601" fmla="*/ 3677848 w 5235586"/>
                  <a:gd name="connsiteY4601" fmla="*/ 2062719 h 3977558"/>
                  <a:gd name="connsiteX4602" fmla="*/ 3632856 w 5235586"/>
                  <a:gd name="connsiteY4602" fmla="*/ 2107707 h 3977558"/>
                  <a:gd name="connsiteX4603" fmla="*/ 3630045 w 5235586"/>
                  <a:gd name="connsiteY4603" fmla="*/ 2110518 h 3977558"/>
                  <a:gd name="connsiteX4604" fmla="*/ 3627232 w 5235586"/>
                  <a:gd name="connsiteY4604" fmla="*/ 2107707 h 3977558"/>
                  <a:gd name="connsiteX4605" fmla="*/ 3582246 w 5235586"/>
                  <a:gd name="connsiteY4605" fmla="*/ 2062719 h 3977558"/>
                  <a:gd name="connsiteX4606" fmla="*/ 3579433 w 5235586"/>
                  <a:gd name="connsiteY4606" fmla="*/ 2059905 h 3977558"/>
                  <a:gd name="connsiteX4607" fmla="*/ 3582246 w 5235586"/>
                  <a:gd name="connsiteY4607" fmla="*/ 2057092 h 3977558"/>
                  <a:gd name="connsiteX4608" fmla="*/ 3630045 w 5235586"/>
                  <a:gd name="connsiteY4608" fmla="*/ 2009293 h 3977558"/>
                  <a:gd name="connsiteX4609" fmla="*/ 3472581 w 5235586"/>
                  <a:gd name="connsiteY4609" fmla="*/ 2009293 h 3977558"/>
                  <a:gd name="connsiteX4610" fmla="*/ 3520384 w 5235586"/>
                  <a:gd name="connsiteY4610" fmla="*/ 2057092 h 3977558"/>
                  <a:gd name="connsiteX4611" fmla="*/ 3523194 w 5235586"/>
                  <a:gd name="connsiteY4611" fmla="*/ 2059905 h 3977558"/>
                  <a:gd name="connsiteX4612" fmla="*/ 3520384 w 5235586"/>
                  <a:gd name="connsiteY4612" fmla="*/ 2062719 h 3977558"/>
                  <a:gd name="connsiteX4613" fmla="*/ 3475395 w 5235586"/>
                  <a:gd name="connsiteY4613" fmla="*/ 2107707 h 3977558"/>
                  <a:gd name="connsiteX4614" fmla="*/ 3472581 w 5235586"/>
                  <a:gd name="connsiteY4614" fmla="*/ 2110518 h 3977558"/>
                  <a:gd name="connsiteX4615" fmla="*/ 3469771 w 5235586"/>
                  <a:gd name="connsiteY4615" fmla="*/ 2107707 h 3977558"/>
                  <a:gd name="connsiteX4616" fmla="*/ 3424782 w 5235586"/>
                  <a:gd name="connsiteY4616" fmla="*/ 2062719 h 3977558"/>
                  <a:gd name="connsiteX4617" fmla="*/ 3421969 w 5235586"/>
                  <a:gd name="connsiteY4617" fmla="*/ 2059905 h 3977558"/>
                  <a:gd name="connsiteX4618" fmla="*/ 3424782 w 5235586"/>
                  <a:gd name="connsiteY4618" fmla="*/ 2057092 h 3977558"/>
                  <a:gd name="connsiteX4619" fmla="*/ 3472581 w 5235586"/>
                  <a:gd name="connsiteY4619" fmla="*/ 2009293 h 3977558"/>
                  <a:gd name="connsiteX4620" fmla="*/ 3317933 w 5235586"/>
                  <a:gd name="connsiteY4620" fmla="*/ 2009293 h 3977558"/>
                  <a:gd name="connsiteX4621" fmla="*/ 3365736 w 5235586"/>
                  <a:gd name="connsiteY4621" fmla="*/ 2057092 h 3977558"/>
                  <a:gd name="connsiteX4622" fmla="*/ 3368546 w 5235586"/>
                  <a:gd name="connsiteY4622" fmla="*/ 2059905 h 3977558"/>
                  <a:gd name="connsiteX4623" fmla="*/ 3365736 w 5235586"/>
                  <a:gd name="connsiteY4623" fmla="*/ 2062719 h 3977558"/>
                  <a:gd name="connsiteX4624" fmla="*/ 3320747 w 5235586"/>
                  <a:gd name="connsiteY4624" fmla="*/ 2107707 h 3977558"/>
                  <a:gd name="connsiteX4625" fmla="*/ 3317933 w 5235586"/>
                  <a:gd name="connsiteY4625" fmla="*/ 2110518 h 3977558"/>
                  <a:gd name="connsiteX4626" fmla="*/ 3315123 w 5235586"/>
                  <a:gd name="connsiteY4626" fmla="*/ 2107707 h 3977558"/>
                  <a:gd name="connsiteX4627" fmla="*/ 3270134 w 5235586"/>
                  <a:gd name="connsiteY4627" fmla="*/ 2062719 h 3977558"/>
                  <a:gd name="connsiteX4628" fmla="*/ 3267321 w 5235586"/>
                  <a:gd name="connsiteY4628" fmla="*/ 2059905 h 3977558"/>
                  <a:gd name="connsiteX4629" fmla="*/ 3270134 w 5235586"/>
                  <a:gd name="connsiteY4629" fmla="*/ 2057092 h 3977558"/>
                  <a:gd name="connsiteX4630" fmla="*/ 3317933 w 5235586"/>
                  <a:gd name="connsiteY4630" fmla="*/ 2009293 h 3977558"/>
                  <a:gd name="connsiteX4631" fmla="*/ 3163283 w 5235586"/>
                  <a:gd name="connsiteY4631" fmla="*/ 2009293 h 3977558"/>
                  <a:gd name="connsiteX4632" fmla="*/ 3211085 w 5235586"/>
                  <a:gd name="connsiteY4632" fmla="*/ 2057092 h 3977558"/>
                  <a:gd name="connsiteX4633" fmla="*/ 3213895 w 5235586"/>
                  <a:gd name="connsiteY4633" fmla="*/ 2059905 h 3977558"/>
                  <a:gd name="connsiteX4634" fmla="*/ 3211085 w 5235586"/>
                  <a:gd name="connsiteY4634" fmla="*/ 2062719 h 3977558"/>
                  <a:gd name="connsiteX4635" fmla="*/ 3166096 w 5235586"/>
                  <a:gd name="connsiteY4635" fmla="*/ 2107707 h 3977558"/>
                  <a:gd name="connsiteX4636" fmla="*/ 3163283 w 5235586"/>
                  <a:gd name="connsiteY4636" fmla="*/ 2110518 h 3977558"/>
                  <a:gd name="connsiteX4637" fmla="*/ 3160472 w 5235586"/>
                  <a:gd name="connsiteY4637" fmla="*/ 2107707 h 3977558"/>
                  <a:gd name="connsiteX4638" fmla="*/ 3115483 w 5235586"/>
                  <a:gd name="connsiteY4638" fmla="*/ 2062719 h 3977558"/>
                  <a:gd name="connsiteX4639" fmla="*/ 3112670 w 5235586"/>
                  <a:gd name="connsiteY4639" fmla="*/ 2059905 h 3977558"/>
                  <a:gd name="connsiteX4640" fmla="*/ 3115483 w 5235586"/>
                  <a:gd name="connsiteY4640" fmla="*/ 2057092 h 3977558"/>
                  <a:gd name="connsiteX4641" fmla="*/ 3163283 w 5235586"/>
                  <a:gd name="connsiteY4641" fmla="*/ 2009293 h 3977558"/>
                  <a:gd name="connsiteX4642" fmla="*/ 3005823 w 5235586"/>
                  <a:gd name="connsiteY4642" fmla="*/ 2009293 h 3977558"/>
                  <a:gd name="connsiteX4643" fmla="*/ 3053626 w 5235586"/>
                  <a:gd name="connsiteY4643" fmla="*/ 2057092 h 3977558"/>
                  <a:gd name="connsiteX4644" fmla="*/ 3056436 w 5235586"/>
                  <a:gd name="connsiteY4644" fmla="*/ 2059905 h 3977558"/>
                  <a:gd name="connsiteX4645" fmla="*/ 3053626 w 5235586"/>
                  <a:gd name="connsiteY4645" fmla="*/ 2062719 h 3977558"/>
                  <a:gd name="connsiteX4646" fmla="*/ 3008634 w 5235586"/>
                  <a:gd name="connsiteY4646" fmla="*/ 2107707 h 3977558"/>
                  <a:gd name="connsiteX4647" fmla="*/ 3005823 w 5235586"/>
                  <a:gd name="connsiteY4647" fmla="*/ 2110518 h 3977558"/>
                  <a:gd name="connsiteX4648" fmla="*/ 3003010 w 5235586"/>
                  <a:gd name="connsiteY4648" fmla="*/ 2107707 h 3977558"/>
                  <a:gd name="connsiteX4649" fmla="*/ 2958021 w 5235586"/>
                  <a:gd name="connsiteY4649" fmla="*/ 2062719 h 3977558"/>
                  <a:gd name="connsiteX4650" fmla="*/ 2955211 w 5235586"/>
                  <a:gd name="connsiteY4650" fmla="*/ 2059905 h 3977558"/>
                  <a:gd name="connsiteX4651" fmla="*/ 2958021 w 5235586"/>
                  <a:gd name="connsiteY4651" fmla="*/ 2057092 h 3977558"/>
                  <a:gd name="connsiteX4652" fmla="*/ 3005823 w 5235586"/>
                  <a:gd name="connsiteY4652" fmla="*/ 2009293 h 3977558"/>
                  <a:gd name="connsiteX4653" fmla="*/ 2851172 w 5235586"/>
                  <a:gd name="connsiteY4653" fmla="*/ 2009293 h 3977558"/>
                  <a:gd name="connsiteX4654" fmla="*/ 2898975 w 5235586"/>
                  <a:gd name="connsiteY4654" fmla="*/ 2057092 h 3977558"/>
                  <a:gd name="connsiteX4655" fmla="*/ 2901785 w 5235586"/>
                  <a:gd name="connsiteY4655" fmla="*/ 2059905 h 3977558"/>
                  <a:gd name="connsiteX4656" fmla="*/ 2898975 w 5235586"/>
                  <a:gd name="connsiteY4656" fmla="*/ 2062719 h 3977558"/>
                  <a:gd name="connsiteX4657" fmla="*/ 2853983 w 5235586"/>
                  <a:gd name="connsiteY4657" fmla="*/ 2107707 h 3977558"/>
                  <a:gd name="connsiteX4658" fmla="*/ 2851172 w 5235586"/>
                  <a:gd name="connsiteY4658" fmla="*/ 2110518 h 3977558"/>
                  <a:gd name="connsiteX4659" fmla="*/ 2848359 w 5235586"/>
                  <a:gd name="connsiteY4659" fmla="*/ 2107707 h 3977558"/>
                  <a:gd name="connsiteX4660" fmla="*/ 2803370 w 5235586"/>
                  <a:gd name="connsiteY4660" fmla="*/ 2062719 h 3977558"/>
                  <a:gd name="connsiteX4661" fmla="*/ 2800560 w 5235586"/>
                  <a:gd name="connsiteY4661" fmla="*/ 2059905 h 3977558"/>
                  <a:gd name="connsiteX4662" fmla="*/ 2803370 w 5235586"/>
                  <a:gd name="connsiteY4662" fmla="*/ 2057092 h 3977558"/>
                  <a:gd name="connsiteX4663" fmla="*/ 2851172 w 5235586"/>
                  <a:gd name="connsiteY4663" fmla="*/ 2009293 h 3977558"/>
                  <a:gd name="connsiteX4664" fmla="*/ 2696525 w 5235586"/>
                  <a:gd name="connsiteY4664" fmla="*/ 2009293 h 3977558"/>
                  <a:gd name="connsiteX4665" fmla="*/ 2744328 w 5235586"/>
                  <a:gd name="connsiteY4665" fmla="*/ 2057092 h 3977558"/>
                  <a:gd name="connsiteX4666" fmla="*/ 2747138 w 5235586"/>
                  <a:gd name="connsiteY4666" fmla="*/ 2059905 h 3977558"/>
                  <a:gd name="connsiteX4667" fmla="*/ 2744328 w 5235586"/>
                  <a:gd name="connsiteY4667" fmla="*/ 2062719 h 3977558"/>
                  <a:gd name="connsiteX4668" fmla="*/ 2699336 w 5235586"/>
                  <a:gd name="connsiteY4668" fmla="*/ 2107707 h 3977558"/>
                  <a:gd name="connsiteX4669" fmla="*/ 2696525 w 5235586"/>
                  <a:gd name="connsiteY4669" fmla="*/ 2110518 h 3977558"/>
                  <a:gd name="connsiteX4670" fmla="*/ 2693712 w 5235586"/>
                  <a:gd name="connsiteY4670" fmla="*/ 2107707 h 3977558"/>
                  <a:gd name="connsiteX4671" fmla="*/ 2648723 w 5235586"/>
                  <a:gd name="connsiteY4671" fmla="*/ 2062719 h 3977558"/>
                  <a:gd name="connsiteX4672" fmla="*/ 2645913 w 5235586"/>
                  <a:gd name="connsiteY4672" fmla="*/ 2059905 h 3977558"/>
                  <a:gd name="connsiteX4673" fmla="*/ 2648723 w 5235586"/>
                  <a:gd name="connsiteY4673" fmla="*/ 2057092 h 3977558"/>
                  <a:gd name="connsiteX4674" fmla="*/ 2696525 w 5235586"/>
                  <a:gd name="connsiteY4674" fmla="*/ 2009293 h 3977558"/>
                  <a:gd name="connsiteX4675" fmla="*/ 2539061 w 5235586"/>
                  <a:gd name="connsiteY4675" fmla="*/ 2009293 h 3977558"/>
                  <a:gd name="connsiteX4676" fmla="*/ 2586863 w 5235586"/>
                  <a:gd name="connsiteY4676" fmla="*/ 2057092 h 3977558"/>
                  <a:gd name="connsiteX4677" fmla="*/ 2589673 w 5235586"/>
                  <a:gd name="connsiteY4677" fmla="*/ 2059905 h 3977558"/>
                  <a:gd name="connsiteX4678" fmla="*/ 2586863 w 5235586"/>
                  <a:gd name="connsiteY4678" fmla="*/ 2062719 h 3977558"/>
                  <a:gd name="connsiteX4679" fmla="*/ 2541874 w 5235586"/>
                  <a:gd name="connsiteY4679" fmla="*/ 2107707 h 3977558"/>
                  <a:gd name="connsiteX4680" fmla="*/ 2539061 w 5235586"/>
                  <a:gd name="connsiteY4680" fmla="*/ 2110518 h 3977558"/>
                  <a:gd name="connsiteX4681" fmla="*/ 2536247 w 5235586"/>
                  <a:gd name="connsiteY4681" fmla="*/ 2107707 h 3977558"/>
                  <a:gd name="connsiteX4682" fmla="*/ 2491261 w 5235586"/>
                  <a:gd name="connsiteY4682" fmla="*/ 2062719 h 3977558"/>
                  <a:gd name="connsiteX4683" fmla="*/ 2488448 w 5235586"/>
                  <a:gd name="connsiteY4683" fmla="*/ 2059905 h 3977558"/>
                  <a:gd name="connsiteX4684" fmla="*/ 2491261 w 5235586"/>
                  <a:gd name="connsiteY4684" fmla="*/ 2057092 h 3977558"/>
                  <a:gd name="connsiteX4685" fmla="*/ 2539061 w 5235586"/>
                  <a:gd name="connsiteY4685" fmla="*/ 2009293 h 3977558"/>
                  <a:gd name="connsiteX4686" fmla="*/ 2384413 w 5235586"/>
                  <a:gd name="connsiteY4686" fmla="*/ 2009293 h 3977558"/>
                  <a:gd name="connsiteX4687" fmla="*/ 2432215 w 5235586"/>
                  <a:gd name="connsiteY4687" fmla="*/ 2057092 h 3977558"/>
                  <a:gd name="connsiteX4688" fmla="*/ 2435025 w 5235586"/>
                  <a:gd name="connsiteY4688" fmla="*/ 2059905 h 3977558"/>
                  <a:gd name="connsiteX4689" fmla="*/ 2432215 w 5235586"/>
                  <a:gd name="connsiteY4689" fmla="*/ 2062719 h 3977558"/>
                  <a:gd name="connsiteX4690" fmla="*/ 2387226 w 5235586"/>
                  <a:gd name="connsiteY4690" fmla="*/ 2107707 h 3977558"/>
                  <a:gd name="connsiteX4691" fmla="*/ 2384413 w 5235586"/>
                  <a:gd name="connsiteY4691" fmla="*/ 2110518 h 3977558"/>
                  <a:gd name="connsiteX4692" fmla="*/ 2381599 w 5235586"/>
                  <a:gd name="connsiteY4692" fmla="*/ 2107707 h 3977558"/>
                  <a:gd name="connsiteX4693" fmla="*/ 2336613 w 5235586"/>
                  <a:gd name="connsiteY4693" fmla="*/ 2062719 h 3977558"/>
                  <a:gd name="connsiteX4694" fmla="*/ 2333800 w 5235586"/>
                  <a:gd name="connsiteY4694" fmla="*/ 2059905 h 3977558"/>
                  <a:gd name="connsiteX4695" fmla="*/ 2336613 w 5235586"/>
                  <a:gd name="connsiteY4695" fmla="*/ 2057092 h 3977558"/>
                  <a:gd name="connsiteX4696" fmla="*/ 2384413 w 5235586"/>
                  <a:gd name="connsiteY4696" fmla="*/ 2009293 h 3977558"/>
                  <a:gd name="connsiteX4697" fmla="*/ 2229761 w 5235586"/>
                  <a:gd name="connsiteY4697" fmla="*/ 2009293 h 3977558"/>
                  <a:gd name="connsiteX4698" fmla="*/ 2277564 w 5235586"/>
                  <a:gd name="connsiteY4698" fmla="*/ 2057092 h 3977558"/>
                  <a:gd name="connsiteX4699" fmla="*/ 2280374 w 5235586"/>
                  <a:gd name="connsiteY4699" fmla="*/ 2059905 h 3977558"/>
                  <a:gd name="connsiteX4700" fmla="*/ 2277564 w 5235586"/>
                  <a:gd name="connsiteY4700" fmla="*/ 2062719 h 3977558"/>
                  <a:gd name="connsiteX4701" fmla="*/ 2232575 w 5235586"/>
                  <a:gd name="connsiteY4701" fmla="*/ 2107707 h 3977558"/>
                  <a:gd name="connsiteX4702" fmla="*/ 2229761 w 5235586"/>
                  <a:gd name="connsiteY4702" fmla="*/ 2110518 h 3977558"/>
                  <a:gd name="connsiteX4703" fmla="*/ 2226948 w 5235586"/>
                  <a:gd name="connsiteY4703" fmla="*/ 2107707 h 3977558"/>
                  <a:gd name="connsiteX4704" fmla="*/ 2181962 w 5235586"/>
                  <a:gd name="connsiteY4704" fmla="*/ 2062719 h 3977558"/>
                  <a:gd name="connsiteX4705" fmla="*/ 2179149 w 5235586"/>
                  <a:gd name="connsiteY4705" fmla="*/ 2059905 h 3977558"/>
                  <a:gd name="connsiteX4706" fmla="*/ 2181962 w 5235586"/>
                  <a:gd name="connsiteY4706" fmla="*/ 2057092 h 3977558"/>
                  <a:gd name="connsiteX4707" fmla="*/ 2229761 w 5235586"/>
                  <a:gd name="connsiteY4707" fmla="*/ 2009293 h 3977558"/>
                  <a:gd name="connsiteX4708" fmla="*/ 2075115 w 5235586"/>
                  <a:gd name="connsiteY4708" fmla="*/ 2009293 h 3977558"/>
                  <a:gd name="connsiteX4709" fmla="*/ 2122917 w 5235586"/>
                  <a:gd name="connsiteY4709" fmla="*/ 2057092 h 3977558"/>
                  <a:gd name="connsiteX4710" fmla="*/ 2125727 w 5235586"/>
                  <a:gd name="connsiteY4710" fmla="*/ 2059905 h 3977558"/>
                  <a:gd name="connsiteX4711" fmla="*/ 2122917 w 5235586"/>
                  <a:gd name="connsiteY4711" fmla="*/ 2062719 h 3977558"/>
                  <a:gd name="connsiteX4712" fmla="*/ 2077928 w 5235586"/>
                  <a:gd name="connsiteY4712" fmla="*/ 2107707 h 3977558"/>
                  <a:gd name="connsiteX4713" fmla="*/ 2075115 w 5235586"/>
                  <a:gd name="connsiteY4713" fmla="*/ 2110518 h 3977558"/>
                  <a:gd name="connsiteX4714" fmla="*/ 2072301 w 5235586"/>
                  <a:gd name="connsiteY4714" fmla="*/ 2107707 h 3977558"/>
                  <a:gd name="connsiteX4715" fmla="*/ 2027315 w 5235586"/>
                  <a:gd name="connsiteY4715" fmla="*/ 2062719 h 3977558"/>
                  <a:gd name="connsiteX4716" fmla="*/ 2024502 w 5235586"/>
                  <a:gd name="connsiteY4716" fmla="*/ 2059905 h 3977558"/>
                  <a:gd name="connsiteX4717" fmla="*/ 2027315 w 5235586"/>
                  <a:gd name="connsiteY4717" fmla="*/ 2057092 h 3977558"/>
                  <a:gd name="connsiteX4718" fmla="*/ 2075115 w 5235586"/>
                  <a:gd name="connsiteY4718" fmla="*/ 2009293 h 3977558"/>
                  <a:gd name="connsiteX4719" fmla="*/ 1917652 w 5235586"/>
                  <a:gd name="connsiteY4719" fmla="*/ 2009293 h 3977558"/>
                  <a:gd name="connsiteX4720" fmla="*/ 1965455 w 5235586"/>
                  <a:gd name="connsiteY4720" fmla="*/ 2057092 h 3977558"/>
                  <a:gd name="connsiteX4721" fmla="*/ 1968265 w 5235586"/>
                  <a:gd name="connsiteY4721" fmla="*/ 2059905 h 3977558"/>
                  <a:gd name="connsiteX4722" fmla="*/ 1965455 w 5235586"/>
                  <a:gd name="connsiteY4722" fmla="*/ 2062719 h 3977558"/>
                  <a:gd name="connsiteX4723" fmla="*/ 1920463 w 5235586"/>
                  <a:gd name="connsiteY4723" fmla="*/ 2107707 h 3977558"/>
                  <a:gd name="connsiteX4724" fmla="*/ 1917652 w 5235586"/>
                  <a:gd name="connsiteY4724" fmla="*/ 2110518 h 3977558"/>
                  <a:gd name="connsiteX4725" fmla="*/ 1914839 w 5235586"/>
                  <a:gd name="connsiteY4725" fmla="*/ 2107707 h 3977558"/>
                  <a:gd name="connsiteX4726" fmla="*/ 1869850 w 5235586"/>
                  <a:gd name="connsiteY4726" fmla="*/ 2062719 h 3977558"/>
                  <a:gd name="connsiteX4727" fmla="*/ 1867040 w 5235586"/>
                  <a:gd name="connsiteY4727" fmla="*/ 2059905 h 3977558"/>
                  <a:gd name="connsiteX4728" fmla="*/ 1869850 w 5235586"/>
                  <a:gd name="connsiteY4728" fmla="*/ 2057092 h 3977558"/>
                  <a:gd name="connsiteX4729" fmla="*/ 1917652 w 5235586"/>
                  <a:gd name="connsiteY4729" fmla="*/ 2009293 h 3977558"/>
                  <a:gd name="connsiteX4730" fmla="*/ 1763004 w 5235586"/>
                  <a:gd name="connsiteY4730" fmla="*/ 2009293 h 3977558"/>
                  <a:gd name="connsiteX4731" fmla="*/ 1810807 w 5235586"/>
                  <a:gd name="connsiteY4731" fmla="*/ 2057092 h 3977558"/>
                  <a:gd name="connsiteX4732" fmla="*/ 1813617 w 5235586"/>
                  <a:gd name="connsiteY4732" fmla="*/ 2059905 h 3977558"/>
                  <a:gd name="connsiteX4733" fmla="*/ 1810807 w 5235586"/>
                  <a:gd name="connsiteY4733" fmla="*/ 2062719 h 3977558"/>
                  <a:gd name="connsiteX4734" fmla="*/ 1765815 w 5235586"/>
                  <a:gd name="connsiteY4734" fmla="*/ 2107707 h 3977558"/>
                  <a:gd name="connsiteX4735" fmla="*/ 1763004 w 5235586"/>
                  <a:gd name="connsiteY4735" fmla="*/ 2110518 h 3977558"/>
                  <a:gd name="connsiteX4736" fmla="*/ 1760191 w 5235586"/>
                  <a:gd name="connsiteY4736" fmla="*/ 2107707 h 3977558"/>
                  <a:gd name="connsiteX4737" fmla="*/ 1715202 w 5235586"/>
                  <a:gd name="connsiteY4737" fmla="*/ 2062719 h 3977558"/>
                  <a:gd name="connsiteX4738" fmla="*/ 1712392 w 5235586"/>
                  <a:gd name="connsiteY4738" fmla="*/ 2059905 h 3977558"/>
                  <a:gd name="connsiteX4739" fmla="*/ 1715202 w 5235586"/>
                  <a:gd name="connsiteY4739" fmla="*/ 2057092 h 3977558"/>
                  <a:gd name="connsiteX4740" fmla="*/ 1763004 w 5235586"/>
                  <a:gd name="connsiteY4740" fmla="*/ 2009293 h 3977558"/>
                  <a:gd name="connsiteX4741" fmla="*/ 1608353 w 5235586"/>
                  <a:gd name="connsiteY4741" fmla="*/ 2009293 h 3977558"/>
                  <a:gd name="connsiteX4742" fmla="*/ 1656156 w 5235586"/>
                  <a:gd name="connsiteY4742" fmla="*/ 2057092 h 3977558"/>
                  <a:gd name="connsiteX4743" fmla="*/ 1658966 w 5235586"/>
                  <a:gd name="connsiteY4743" fmla="*/ 2059905 h 3977558"/>
                  <a:gd name="connsiteX4744" fmla="*/ 1656156 w 5235586"/>
                  <a:gd name="connsiteY4744" fmla="*/ 2062719 h 3977558"/>
                  <a:gd name="connsiteX4745" fmla="*/ 1611164 w 5235586"/>
                  <a:gd name="connsiteY4745" fmla="*/ 2107707 h 3977558"/>
                  <a:gd name="connsiteX4746" fmla="*/ 1608353 w 5235586"/>
                  <a:gd name="connsiteY4746" fmla="*/ 2110518 h 3977558"/>
                  <a:gd name="connsiteX4747" fmla="*/ 1605540 w 5235586"/>
                  <a:gd name="connsiteY4747" fmla="*/ 2107707 h 3977558"/>
                  <a:gd name="connsiteX4748" fmla="*/ 1560551 w 5235586"/>
                  <a:gd name="connsiteY4748" fmla="*/ 2062719 h 3977558"/>
                  <a:gd name="connsiteX4749" fmla="*/ 1557741 w 5235586"/>
                  <a:gd name="connsiteY4749" fmla="*/ 2059905 h 3977558"/>
                  <a:gd name="connsiteX4750" fmla="*/ 1560551 w 5235586"/>
                  <a:gd name="connsiteY4750" fmla="*/ 2057092 h 3977558"/>
                  <a:gd name="connsiteX4751" fmla="*/ 1608353 w 5235586"/>
                  <a:gd name="connsiteY4751" fmla="*/ 2009293 h 3977558"/>
                  <a:gd name="connsiteX4752" fmla="*/ 1450892 w 5235586"/>
                  <a:gd name="connsiteY4752" fmla="*/ 2009293 h 3977558"/>
                  <a:gd name="connsiteX4753" fmla="*/ 1498695 w 5235586"/>
                  <a:gd name="connsiteY4753" fmla="*/ 2057092 h 3977558"/>
                  <a:gd name="connsiteX4754" fmla="*/ 1501505 w 5235586"/>
                  <a:gd name="connsiteY4754" fmla="*/ 2059905 h 3977558"/>
                  <a:gd name="connsiteX4755" fmla="*/ 1498695 w 5235586"/>
                  <a:gd name="connsiteY4755" fmla="*/ 2062719 h 3977558"/>
                  <a:gd name="connsiteX4756" fmla="*/ 1453706 w 5235586"/>
                  <a:gd name="connsiteY4756" fmla="*/ 2107707 h 3977558"/>
                  <a:gd name="connsiteX4757" fmla="*/ 1450892 w 5235586"/>
                  <a:gd name="connsiteY4757" fmla="*/ 2110518 h 3977558"/>
                  <a:gd name="connsiteX4758" fmla="*/ 1448079 w 5235586"/>
                  <a:gd name="connsiteY4758" fmla="*/ 2107707 h 3977558"/>
                  <a:gd name="connsiteX4759" fmla="*/ 1403090 w 5235586"/>
                  <a:gd name="connsiteY4759" fmla="*/ 2062719 h 3977558"/>
                  <a:gd name="connsiteX4760" fmla="*/ 1400280 w 5235586"/>
                  <a:gd name="connsiteY4760" fmla="*/ 2059905 h 3977558"/>
                  <a:gd name="connsiteX4761" fmla="*/ 1403090 w 5235586"/>
                  <a:gd name="connsiteY4761" fmla="*/ 2057092 h 3977558"/>
                  <a:gd name="connsiteX4762" fmla="*/ 1450892 w 5235586"/>
                  <a:gd name="connsiteY4762" fmla="*/ 2009293 h 3977558"/>
                  <a:gd name="connsiteX4763" fmla="*/ 1296244 w 5235586"/>
                  <a:gd name="connsiteY4763" fmla="*/ 2009293 h 3977558"/>
                  <a:gd name="connsiteX4764" fmla="*/ 1344046 w 5235586"/>
                  <a:gd name="connsiteY4764" fmla="*/ 2057092 h 3977558"/>
                  <a:gd name="connsiteX4765" fmla="*/ 1346857 w 5235586"/>
                  <a:gd name="connsiteY4765" fmla="*/ 2059905 h 3977558"/>
                  <a:gd name="connsiteX4766" fmla="*/ 1344046 w 5235586"/>
                  <a:gd name="connsiteY4766" fmla="*/ 2062719 h 3977558"/>
                  <a:gd name="connsiteX4767" fmla="*/ 1299058 w 5235586"/>
                  <a:gd name="connsiteY4767" fmla="*/ 2107707 h 3977558"/>
                  <a:gd name="connsiteX4768" fmla="*/ 1296244 w 5235586"/>
                  <a:gd name="connsiteY4768" fmla="*/ 2110518 h 3977558"/>
                  <a:gd name="connsiteX4769" fmla="*/ 1293431 w 5235586"/>
                  <a:gd name="connsiteY4769" fmla="*/ 2107707 h 3977558"/>
                  <a:gd name="connsiteX4770" fmla="*/ 1248442 w 5235586"/>
                  <a:gd name="connsiteY4770" fmla="*/ 2062719 h 3977558"/>
                  <a:gd name="connsiteX4771" fmla="*/ 1245632 w 5235586"/>
                  <a:gd name="connsiteY4771" fmla="*/ 2059905 h 3977558"/>
                  <a:gd name="connsiteX4772" fmla="*/ 1248442 w 5235586"/>
                  <a:gd name="connsiteY4772" fmla="*/ 2057092 h 3977558"/>
                  <a:gd name="connsiteX4773" fmla="*/ 1296244 w 5235586"/>
                  <a:gd name="connsiteY4773" fmla="*/ 2009293 h 3977558"/>
                  <a:gd name="connsiteX4774" fmla="*/ 1141593 w 5235586"/>
                  <a:gd name="connsiteY4774" fmla="*/ 2009293 h 3977558"/>
                  <a:gd name="connsiteX4775" fmla="*/ 1189395 w 5235586"/>
                  <a:gd name="connsiteY4775" fmla="*/ 2057092 h 3977558"/>
                  <a:gd name="connsiteX4776" fmla="*/ 1192206 w 5235586"/>
                  <a:gd name="connsiteY4776" fmla="*/ 2059905 h 3977558"/>
                  <a:gd name="connsiteX4777" fmla="*/ 1189395 w 5235586"/>
                  <a:gd name="connsiteY4777" fmla="*/ 2062719 h 3977558"/>
                  <a:gd name="connsiteX4778" fmla="*/ 1144407 w 5235586"/>
                  <a:gd name="connsiteY4778" fmla="*/ 2107707 h 3977558"/>
                  <a:gd name="connsiteX4779" fmla="*/ 1141593 w 5235586"/>
                  <a:gd name="connsiteY4779" fmla="*/ 2110518 h 3977558"/>
                  <a:gd name="connsiteX4780" fmla="*/ 1138780 w 5235586"/>
                  <a:gd name="connsiteY4780" fmla="*/ 2107707 h 3977558"/>
                  <a:gd name="connsiteX4781" fmla="*/ 1093791 w 5235586"/>
                  <a:gd name="connsiteY4781" fmla="*/ 2062719 h 3977558"/>
                  <a:gd name="connsiteX4782" fmla="*/ 1090981 w 5235586"/>
                  <a:gd name="connsiteY4782" fmla="*/ 2059905 h 3977558"/>
                  <a:gd name="connsiteX4783" fmla="*/ 1093791 w 5235586"/>
                  <a:gd name="connsiteY4783" fmla="*/ 2057092 h 3977558"/>
                  <a:gd name="connsiteX4784" fmla="*/ 1141593 w 5235586"/>
                  <a:gd name="connsiteY4784" fmla="*/ 2009293 h 3977558"/>
                  <a:gd name="connsiteX4785" fmla="*/ 984132 w 5235586"/>
                  <a:gd name="connsiteY4785" fmla="*/ 2009293 h 3977558"/>
                  <a:gd name="connsiteX4786" fmla="*/ 1031934 w 5235586"/>
                  <a:gd name="connsiteY4786" fmla="*/ 2057092 h 3977558"/>
                  <a:gd name="connsiteX4787" fmla="*/ 1034745 w 5235586"/>
                  <a:gd name="connsiteY4787" fmla="*/ 2059905 h 3977558"/>
                  <a:gd name="connsiteX4788" fmla="*/ 1031934 w 5235586"/>
                  <a:gd name="connsiteY4788" fmla="*/ 2062719 h 3977558"/>
                  <a:gd name="connsiteX4789" fmla="*/ 986946 w 5235586"/>
                  <a:gd name="connsiteY4789" fmla="*/ 2107707 h 3977558"/>
                  <a:gd name="connsiteX4790" fmla="*/ 984132 w 5235586"/>
                  <a:gd name="connsiteY4790" fmla="*/ 2110518 h 3977558"/>
                  <a:gd name="connsiteX4791" fmla="*/ 981319 w 5235586"/>
                  <a:gd name="connsiteY4791" fmla="*/ 2107707 h 3977558"/>
                  <a:gd name="connsiteX4792" fmla="*/ 936330 w 5235586"/>
                  <a:gd name="connsiteY4792" fmla="*/ 2062719 h 3977558"/>
                  <a:gd name="connsiteX4793" fmla="*/ 933520 w 5235586"/>
                  <a:gd name="connsiteY4793" fmla="*/ 2059905 h 3977558"/>
                  <a:gd name="connsiteX4794" fmla="*/ 936330 w 5235586"/>
                  <a:gd name="connsiteY4794" fmla="*/ 2057092 h 3977558"/>
                  <a:gd name="connsiteX4795" fmla="*/ 984132 w 5235586"/>
                  <a:gd name="connsiteY4795" fmla="*/ 2009293 h 3977558"/>
                  <a:gd name="connsiteX4796" fmla="*/ 829484 w 5235586"/>
                  <a:gd name="connsiteY4796" fmla="*/ 2009293 h 3977558"/>
                  <a:gd name="connsiteX4797" fmla="*/ 877286 w 5235586"/>
                  <a:gd name="connsiteY4797" fmla="*/ 2057092 h 3977558"/>
                  <a:gd name="connsiteX4798" fmla="*/ 880097 w 5235586"/>
                  <a:gd name="connsiteY4798" fmla="*/ 2059905 h 3977558"/>
                  <a:gd name="connsiteX4799" fmla="*/ 877286 w 5235586"/>
                  <a:gd name="connsiteY4799" fmla="*/ 2062719 h 3977558"/>
                  <a:gd name="connsiteX4800" fmla="*/ 832298 w 5235586"/>
                  <a:gd name="connsiteY4800" fmla="*/ 2107707 h 3977558"/>
                  <a:gd name="connsiteX4801" fmla="*/ 829484 w 5235586"/>
                  <a:gd name="connsiteY4801" fmla="*/ 2110518 h 3977558"/>
                  <a:gd name="connsiteX4802" fmla="*/ 826671 w 5235586"/>
                  <a:gd name="connsiteY4802" fmla="*/ 2107707 h 3977558"/>
                  <a:gd name="connsiteX4803" fmla="*/ 781682 w 5235586"/>
                  <a:gd name="connsiteY4803" fmla="*/ 2062719 h 3977558"/>
                  <a:gd name="connsiteX4804" fmla="*/ 778872 w 5235586"/>
                  <a:gd name="connsiteY4804" fmla="*/ 2059905 h 3977558"/>
                  <a:gd name="connsiteX4805" fmla="*/ 781682 w 5235586"/>
                  <a:gd name="connsiteY4805" fmla="*/ 2057092 h 3977558"/>
                  <a:gd name="connsiteX4806" fmla="*/ 829484 w 5235586"/>
                  <a:gd name="connsiteY4806" fmla="*/ 2009293 h 3977558"/>
                  <a:gd name="connsiteX4807" fmla="*/ 674833 w 5235586"/>
                  <a:gd name="connsiteY4807" fmla="*/ 2009293 h 3977558"/>
                  <a:gd name="connsiteX4808" fmla="*/ 722635 w 5235586"/>
                  <a:gd name="connsiteY4808" fmla="*/ 2057092 h 3977558"/>
                  <a:gd name="connsiteX4809" fmla="*/ 725446 w 5235586"/>
                  <a:gd name="connsiteY4809" fmla="*/ 2059905 h 3977558"/>
                  <a:gd name="connsiteX4810" fmla="*/ 722635 w 5235586"/>
                  <a:gd name="connsiteY4810" fmla="*/ 2062719 h 3977558"/>
                  <a:gd name="connsiteX4811" fmla="*/ 677647 w 5235586"/>
                  <a:gd name="connsiteY4811" fmla="*/ 2107707 h 3977558"/>
                  <a:gd name="connsiteX4812" fmla="*/ 674833 w 5235586"/>
                  <a:gd name="connsiteY4812" fmla="*/ 2110518 h 3977558"/>
                  <a:gd name="connsiteX4813" fmla="*/ 672020 w 5235586"/>
                  <a:gd name="connsiteY4813" fmla="*/ 2107707 h 3977558"/>
                  <a:gd name="connsiteX4814" fmla="*/ 627031 w 5235586"/>
                  <a:gd name="connsiteY4814" fmla="*/ 2062719 h 3977558"/>
                  <a:gd name="connsiteX4815" fmla="*/ 624221 w 5235586"/>
                  <a:gd name="connsiteY4815" fmla="*/ 2059905 h 3977558"/>
                  <a:gd name="connsiteX4816" fmla="*/ 627031 w 5235586"/>
                  <a:gd name="connsiteY4816" fmla="*/ 2057092 h 3977558"/>
                  <a:gd name="connsiteX4817" fmla="*/ 674833 w 5235586"/>
                  <a:gd name="connsiteY4817" fmla="*/ 2009293 h 3977558"/>
                  <a:gd name="connsiteX4818" fmla="*/ 517372 w 5235586"/>
                  <a:gd name="connsiteY4818" fmla="*/ 2009293 h 3977558"/>
                  <a:gd name="connsiteX4819" fmla="*/ 565174 w 5235586"/>
                  <a:gd name="connsiteY4819" fmla="*/ 2057092 h 3977558"/>
                  <a:gd name="connsiteX4820" fmla="*/ 567985 w 5235586"/>
                  <a:gd name="connsiteY4820" fmla="*/ 2059905 h 3977558"/>
                  <a:gd name="connsiteX4821" fmla="*/ 565174 w 5235586"/>
                  <a:gd name="connsiteY4821" fmla="*/ 2062719 h 3977558"/>
                  <a:gd name="connsiteX4822" fmla="*/ 520183 w 5235586"/>
                  <a:gd name="connsiteY4822" fmla="*/ 2107707 h 3977558"/>
                  <a:gd name="connsiteX4823" fmla="*/ 517372 w 5235586"/>
                  <a:gd name="connsiteY4823" fmla="*/ 2110518 h 3977558"/>
                  <a:gd name="connsiteX4824" fmla="*/ 514559 w 5235586"/>
                  <a:gd name="connsiteY4824" fmla="*/ 2107707 h 3977558"/>
                  <a:gd name="connsiteX4825" fmla="*/ 469570 w 5235586"/>
                  <a:gd name="connsiteY4825" fmla="*/ 2062719 h 3977558"/>
                  <a:gd name="connsiteX4826" fmla="*/ 466760 w 5235586"/>
                  <a:gd name="connsiteY4826" fmla="*/ 2059905 h 3977558"/>
                  <a:gd name="connsiteX4827" fmla="*/ 469570 w 5235586"/>
                  <a:gd name="connsiteY4827" fmla="*/ 2057092 h 3977558"/>
                  <a:gd name="connsiteX4828" fmla="*/ 517372 w 5235586"/>
                  <a:gd name="connsiteY4828" fmla="*/ 2009293 h 3977558"/>
                  <a:gd name="connsiteX4829" fmla="*/ 362724 w 5235586"/>
                  <a:gd name="connsiteY4829" fmla="*/ 2009293 h 3977558"/>
                  <a:gd name="connsiteX4830" fmla="*/ 410526 w 5235586"/>
                  <a:gd name="connsiteY4830" fmla="*/ 2057092 h 3977558"/>
                  <a:gd name="connsiteX4831" fmla="*/ 413337 w 5235586"/>
                  <a:gd name="connsiteY4831" fmla="*/ 2059905 h 3977558"/>
                  <a:gd name="connsiteX4832" fmla="*/ 410526 w 5235586"/>
                  <a:gd name="connsiteY4832" fmla="*/ 2062719 h 3977558"/>
                  <a:gd name="connsiteX4833" fmla="*/ 365535 w 5235586"/>
                  <a:gd name="connsiteY4833" fmla="*/ 2107707 h 3977558"/>
                  <a:gd name="connsiteX4834" fmla="*/ 362724 w 5235586"/>
                  <a:gd name="connsiteY4834" fmla="*/ 2110518 h 3977558"/>
                  <a:gd name="connsiteX4835" fmla="*/ 359911 w 5235586"/>
                  <a:gd name="connsiteY4835" fmla="*/ 2107707 h 3977558"/>
                  <a:gd name="connsiteX4836" fmla="*/ 314922 w 5235586"/>
                  <a:gd name="connsiteY4836" fmla="*/ 2062719 h 3977558"/>
                  <a:gd name="connsiteX4837" fmla="*/ 312112 w 5235586"/>
                  <a:gd name="connsiteY4837" fmla="*/ 2059905 h 3977558"/>
                  <a:gd name="connsiteX4838" fmla="*/ 314922 w 5235586"/>
                  <a:gd name="connsiteY4838" fmla="*/ 2057092 h 3977558"/>
                  <a:gd name="connsiteX4839" fmla="*/ 362724 w 5235586"/>
                  <a:gd name="connsiteY4839" fmla="*/ 2009293 h 3977558"/>
                  <a:gd name="connsiteX4840" fmla="*/ 208073 w 5235586"/>
                  <a:gd name="connsiteY4840" fmla="*/ 2009293 h 3977558"/>
                  <a:gd name="connsiteX4841" fmla="*/ 255875 w 5235586"/>
                  <a:gd name="connsiteY4841" fmla="*/ 2057092 h 3977558"/>
                  <a:gd name="connsiteX4842" fmla="*/ 258686 w 5235586"/>
                  <a:gd name="connsiteY4842" fmla="*/ 2059905 h 3977558"/>
                  <a:gd name="connsiteX4843" fmla="*/ 255875 w 5235586"/>
                  <a:gd name="connsiteY4843" fmla="*/ 2062719 h 3977558"/>
                  <a:gd name="connsiteX4844" fmla="*/ 210884 w 5235586"/>
                  <a:gd name="connsiteY4844" fmla="*/ 2107707 h 3977558"/>
                  <a:gd name="connsiteX4845" fmla="*/ 208073 w 5235586"/>
                  <a:gd name="connsiteY4845" fmla="*/ 2110518 h 3977558"/>
                  <a:gd name="connsiteX4846" fmla="*/ 205260 w 5235586"/>
                  <a:gd name="connsiteY4846" fmla="*/ 2107707 h 3977558"/>
                  <a:gd name="connsiteX4847" fmla="*/ 160271 w 5235586"/>
                  <a:gd name="connsiteY4847" fmla="*/ 2062719 h 3977558"/>
                  <a:gd name="connsiteX4848" fmla="*/ 157461 w 5235586"/>
                  <a:gd name="connsiteY4848" fmla="*/ 2059905 h 3977558"/>
                  <a:gd name="connsiteX4849" fmla="*/ 160271 w 5235586"/>
                  <a:gd name="connsiteY4849" fmla="*/ 2057092 h 3977558"/>
                  <a:gd name="connsiteX4850" fmla="*/ 208073 w 5235586"/>
                  <a:gd name="connsiteY4850" fmla="*/ 2009293 h 3977558"/>
                  <a:gd name="connsiteX4851" fmla="*/ 50612 w 5235586"/>
                  <a:gd name="connsiteY4851" fmla="*/ 2009293 h 3977558"/>
                  <a:gd name="connsiteX4852" fmla="*/ 98414 w 5235586"/>
                  <a:gd name="connsiteY4852" fmla="*/ 2057092 h 3977558"/>
                  <a:gd name="connsiteX4853" fmla="*/ 101225 w 5235586"/>
                  <a:gd name="connsiteY4853" fmla="*/ 2059905 h 3977558"/>
                  <a:gd name="connsiteX4854" fmla="*/ 98414 w 5235586"/>
                  <a:gd name="connsiteY4854" fmla="*/ 2062719 h 3977558"/>
                  <a:gd name="connsiteX4855" fmla="*/ 53426 w 5235586"/>
                  <a:gd name="connsiteY4855" fmla="*/ 2107707 h 3977558"/>
                  <a:gd name="connsiteX4856" fmla="*/ 50612 w 5235586"/>
                  <a:gd name="connsiteY4856" fmla="*/ 2110518 h 3977558"/>
                  <a:gd name="connsiteX4857" fmla="*/ 47802 w 5235586"/>
                  <a:gd name="connsiteY4857" fmla="*/ 2107707 h 3977558"/>
                  <a:gd name="connsiteX4858" fmla="*/ 2813 w 5235586"/>
                  <a:gd name="connsiteY4858" fmla="*/ 2062719 h 3977558"/>
                  <a:gd name="connsiteX4859" fmla="*/ 0 w 5235586"/>
                  <a:gd name="connsiteY4859" fmla="*/ 2059905 h 3977558"/>
                  <a:gd name="connsiteX4860" fmla="*/ 2813 w 5235586"/>
                  <a:gd name="connsiteY4860" fmla="*/ 2057092 h 3977558"/>
                  <a:gd name="connsiteX4861" fmla="*/ 50612 w 5235586"/>
                  <a:gd name="connsiteY4861" fmla="*/ 2009293 h 3977558"/>
                  <a:gd name="connsiteX4862" fmla="*/ 5184973 w 5235586"/>
                  <a:gd name="connsiteY4862" fmla="*/ 1851832 h 3977558"/>
                  <a:gd name="connsiteX4863" fmla="*/ 5232776 w 5235586"/>
                  <a:gd name="connsiteY4863" fmla="*/ 1899631 h 3977558"/>
                  <a:gd name="connsiteX4864" fmla="*/ 5235586 w 5235586"/>
                  <a:gd name="connsiteY4864" fmla="*/ 1902444 h 3977558"/>
                  <a:gd name="connsiteX4865" fmla="*/ 5232776 w 5235586"/>
                  <a:gd name="connsiteY4865" fmla="*/ 1905255 h 3977558"/>
                  <a:gd name="connsiteX4866" fmla="*/ 5187787 w 5235586"/>
                  <a:gd name="connsiteY4866" fmla="*/ 1950246 h 3977558"/>
                  <a:gd name="connsiteX4867" fmla="*/ 5184973 w 5235586"/>
                  <a:gd name="connsiteY4867" fmla="*/ 1953057 h 3977558"/>
                  <a:gd name="connsiteX4868" fmla="*/ 5182163 w 5235586"/>
                  <a:gd name="connsiteY4868" fmla="*/ 1950246 h 3977558"/>
                  <a:gd name="connsiteX4869" fmla="*/ 5137174 w 5235586"/>
                  <a:gd name="connsiteY4869" fmla="*/ 1905255 h 3977558"/>
                  <a:gd name="connsiteX4870" fmla="*/ 5134361 w 5235586"/>
                  <a:gd name="connsiteY4870" fmla="*/ 1902444 h 3977558"/>
                  <a:gd name="connsiteX4871" fmla="*/ 5137174 w 5235586"/>
                  <a:gd name="connsiteY4871" fmla="*/ 1899631 h 3977558"/>
                  <a:gd name="connsiteX4872" fmla="*/ 5184973 w 5235586"/>
                  <a:gd name="connsiteY4872" fmla="*/ 1851832 h 3977558"/>
                  <a:gd name="connsiteX4873" fmla="*/ 5030325 w 5235586"/>
                  <a:gd name="connsiteY4873" fmla="*/ 1851832 h 3977558"/>
                  <a:gd name="connsiteX4874" fmla="*/ 5078128 w 5235586"/>
                  <a:gd name="connsiteY4874" fmla="*/ 1899631 h 3977558"/>
                  <a:gd name="connsiteX4875" fmla="*/ 5080938 w 5235586"/>
                  <a:gd name="connsiteY4875" fmla="*/ 1902444 h 3977558"/>
                  <a:gd name="connsiteX4876" fmla="*/ 5078128 w 5235586"/>
                  <a:gd name="connsiteY4876" fmla="*/ 1905255 h 3977558"/>
                  <a:gd name="connsiteX4877" fmla="*/ 5033136 w 5235586"/>
                  <a:gd name="connsiteY4877" fmla="*/ 1950246 h 3977558"/>
                  <a:gd name="connsiteX4878" fmla="*/ 5030325 w 5235586"/>
                  <a:gd name="connsiteY4878" fmla="*/ 1953057 h 3977558"/>
                  <a:gd name="connsiteX4879" fmla="*/ 5027512 w 5235586"/>
                  <a:gd name="connsiteY4879" fmla="*/ 1950246 h 3977558"/>
                  <a:gd name="connsiteX4880" fmla="*/ 4982523 w 5235586"/>
                  <a:gd name="connsiteY4880" fmla="*/ 1905255 h 3977558"/>
                  <a:gd name="connsiteX4881" fmla="*/ 4979713 w 5235586"/>
                  <a:gd name="connsiteY4881" fmla="*/ 1902444 h 3977558"/>
                  <a:gd name="connsiteX4882" fmla="*/ 4982523 w 5235586"/>
                  <a:gd name="connsiteY4882" fmla="*/ 1899631 h 3977558"/>
                  <a:gd name="connsiteX4883" fmla="*/ 5030325 w 5235586"/>
                  <a:gd name="connsiteY4883" fmla="*/ 1851832 h 3977558"/>
                  <a:gd name="connsiteX4884" fmla="*/ 4872861 w 5235586"/>
                  <a:gd name="connsiteY4884" fmla="*/ 1851832 h 3977558"/>
                  <a:gd name="connsiteX4885" fmla="*/ 4920664 w 5235586"/>
                  <a:gd name="connsiteY4885" fmla="*/ 1899631 h 3977558"/>
                  <a:gd name="connsiteX4886" fmla="*/ 4923474 w 5235586"/>
                  <a:gd name="connsiteY4886" fmla="*/ 1902444 h 3977558"/>
                  <a:gd name="connsiteX4887" fmla="*/ 4920664 w 5235586"/>
                  <a:gd name="connsiteY4887" fmla="*/ 1905255 h 3977558"/>
                  <a:gd name="connsiteX4888" fmla="*/ 4875675 w 5235586"/>
                  <a:gd name="connsiteY4888" fmla="*/ 1950246 h 3977558"/>
                  <a:gd name="connsiteX4889" fmla="*/ 4872861 w 5235586"/>
                  <a:gd name="connsiteY4889" fmla="*/ 1953057 h 3977558"/>
                  <a:gd name="connsiteX4890" fmla="*/ 4870048 w 5235586"/>
                  <a:gd name="connsiteY4890" fmla="*/ 1950246 h 3977558"/>
                  <a:gd name="connsiteX4891" fmla="*/ 4825062 w 5235586"/>
                  <a:gd name="connsiteY4891" fmla="*/ 1905255 h 3977558"/>
                  <a:gd name="connsiteX4892" fmla="*/ 4822249 w 5235586"/>
                  <a:gd name="connsiteY4892" fmla="*/ 1902444 h 3977558"/>
                  <a:gd name="connsiteX4893" fmla="*/ 4825062 w 5235586"/>
                  <a:gd name="connsiteY4893" fmla="*/ 1899631 h 3977558"/>
                  <a:gd name="connsiteX4894" fmla="*/ 4872861 w 5235586"/>
                  <a:gd name="connsiteY4894" fmla="*/ 1851832 h 3977558"/>
                  <a:gd name="connsiteX4895" fmla="*/ 4718213 w 5235586"/>
                  <a:gd name="connsiteY4895" fmla="*/ 1851832 h 3977558"/>
                  <a:gd name="connsiteX4896" fmla="*/ 4766016 w 5235586"/>
                  <a:gd name="connsiteY4896" fmla="*/ 1899631 h 3977558"/>
                  <a:gd name="connsiteX4897" fmla="*/ 4768826 w 5235586"/>
                  <a:gd name="connsiteY4897" fmla="*/ 1902444 h 3977558"/>
                  <a:gd name="connsiteX4898" fmla="*/ 4766016 w 5235586"/>
                  <a:gd name="connsiteY4898" fmla="*/ 1905255 h 3977558"/>
                  <a:gd name="connsiteX4899" fmla="*/ 4721027 w 5235586"/>
                  <a:gd name="connsiteY4899" fmla="*/ 1950246 h 3977558"/>
                  <a:gd name="connsiteX4900" fmla="*/ 4718213 w 5235586"/>
                  <a:gd name="connsiteY4900" fmla="*/ 1953057 h 3977558"/>
                  <a:gd name="connsiteX4901" fmla="*/ 4715400 w 5235586"/>
                  <a:gd name="connsiteY4901" fmla="*/ 1950246 h 3977558"/>
                  <a:gd name="connsiteX4902" fmla="*/ 4670414 w 5235586"/>
                  <a:gd name="connsiteY4902" fmla="*/ 1905255 h 3977558"/>
                  <a:gd name="connsiteX4903" fmla="*/ 4667601 w 5235586"/>
                  <a:gd name="connsiteY4903" fmla="*/ 1902444 h 3977558"/>
                  <a:gd name="connsiteX4904" fmla="*/ 4670414 w 5235586"/>
                  <a:gd name="connsiteY4904" fmla="*/ 1899631 h 3977558"/>
                  <a:gd name="connsiteX4905" fmla="*/ 4718213 w 5235586"/>
                  <a:gd name="connsiteY4905" fmla="*/ 1851832 h 3977558"/>
                  <a:gd name="connsiteX4906" fmla="*/ 4563563 w 5235586"/>
                  <a:gd name="connsiteY4906" fmla="*/ 1851832 h 3977558"/>
                  <a:gd name="connsiteX4907" fmla="*/ 4611365 w 5235586"/>
                  <a:gd name="connsiteY4907" fmla="*/ 1899631 h 3977558"/>
                  <a:gd name="connsiteX4908" fmla="*/ 4614175 w 5235586"/>
                  <a:gd name="connsiteY4908" fmla="*/ 1902444 h 3977558"/>
                  <a:gd name="connsiteX4909" fmla="*/ 4611365 w 5235586"/>
                  <a:gd name="connsiteY4909" fmla="*/ 1905255 h 3977558"/>
                  <a:gd name="connsiteX4910" fmla="*/ 4566376 w 5235586"/>
                  <a:gd name="connsiteY4910" fmla="*/ 1950246 h 3977558"/>
                  <a:gd name="connsiteX4911" fmla="*/ 4563563 w 5235586"/>
                  <a:gd name="connsiteY4911" fmla="*/ 1953057 h 3977558"/>
                  <a:gd name="connsiteX4912" fmla="*/ 4560749 w 5235586"/>
                  <a:gd name="connsiteY4912" fmla="*/ 1950246 h 3977558"/>
                  <a:gd name="connsiteX4913" fmla="*/ 4515763 w 5235586"/>
                  <a:gd name="connsiteY4913" fmla="*/ 1905255 h 3977558"/>
                  <a:gd name="connsiteX4914" fmla="*/ 4512950 w 5235586"/>
                  <a:gd name="connsiteY4914" fmla="*/ 1902444 h 3977558"/>
                  <a:gd name="connsiteX4915" fmla="*/ 4515763 w 5235586"/>
                  <a:gd name="connsiteY4915" fmla="*/ 1899631 h 3977558"/>
                  <a:gd name="connsiteX4916" fmla="*/ 4563563 w 5235586"/>
                  <a:gd name="connsiteY4916" fmla="*/ 1851832 h 3977558"/>
                  <a:gd name="connsiteX4917" fmla="*/ 4406104 w 5235586"/>
                  <a:gd name="connsiteY4917" fmla="*/ 1851832 h 3977558"/>
                  <a:gd name="connsiteX4918" fmla="*/ 4453907 w 5235586"/>
                  <a:gd name="connsiteY4918" fmla="*/ 1899631 h 3977558"/>
                  <a:gd name="connsiteX4919" fmla="*/ 4456717 w 5235586"/>
                  <a:gd name="connsiteY4919" fmla="*/ 1902444 h 3977558"/>
                  <a:gd name="connsiteX4920" fmla="*/ 4453907 w 5235586"/>
                  <a:gd name="connsiteY4920" fmla="*/ 1905255 h 3977558"/>
                  <a:gd name="connsiteX4921" fmla="*/ 4408915 w 5235586"/>
                  <a:gd name="connsiteY4921" fmla="*/ 1950246 h 3977558"/>
                  <a:gd name="connsiteX4922" fmla="*/ 4406104 w 5235586"/>
                  <a:gd name="connsiteY4922" fmla="*/ 1953057 h 3977558"/>
                  <a:gd name="connsiteX4923" fmla="*/ 4403291 w 5235586"/>
                  <a:gd name="connsiteY4923" fmla="*/ 1950246 h 3977558"/>
                  <a:gd name="connsiteX4924" fmla="*/ 4358302 w 5235586"/>
                  <a:gd name="connsiteY4924" fmla="*/ 1905255 h 3977558"/>
                  <a:gd name="connsiteX4925" fmla="*/ 4355492 w 5235586"/>
                  <a:gd name="connsiteY4925" fmla="*/ 1902444 h 3977558"/>
                  <a:gd name="connsiteX4926" fmla="*/ 4358302 w 5235586"/>
                  <a:gd name="connsiteY4926" fmla="*/ 1899631 h 3977558"/>
                  <a:gd name="connsiteX4927" fmla="*/ 4406104 w 5235586"/>
                  <a:gd name="connsiteY4927" fmla="*/ 1851832 h 3977558"/>
                  <a:gd name="connsiteX4928" fmla="*/ 4251453 w 5235586"/>
                  <a:gd name="connsiteY4928" fmla="*/ 1851832 h 3977558"/>
                  <a:gd name="connsiteX4929" fmla="*/ 4299256 w 5235586"/>
                  <a:gd name="connsiteY4929" fmla="*/ 1899631 h 3977558"/>
                  <a:gd name="connsiteX4930" fmla="*/ 4302066 w 5235586"/>
                  <a:gd name="connsiteY4930" fmla="*/ 1902444 h 3977558"/>
                  <a:gd name="connsiteX4931" fmla="*/ 4299256 w 5235586"/>
                  <a:gd name="connsiteY4931" fmla="*/ 1905255 h 3977558"/>
                  <a:gd name="connsiteX4932" fmla="*/ 4254264 w 5235586"/>
                  <a:gd name="connsiteY4932" fmla="*/ 1950246 h 3977558"/>
                  <a:gd name="connsiteX4933" fmla="*/ 4251453 w 5235586"/>
                  <a:gd name="connsiteY4933" fmla="*/ 1953057 h 3977558"/>
                  <a:gd name="connsiteX4934" fmla="*/ 4248640 w 5235586"/>
                  <a:gd name="connsiteY4934" fmla="*/ 1950246 h 3977558"/>
                  <a:gd name="connsiteX4935" fmla="*/ 4203651 w 5235586"/>
                  <a:gd name="connsiteY4935" fmla="*/ 1905255 h 3977558"/>
                  <a:gd name="connsiteX4936" fmla="*/ 4200841 w 5235586"/>
                  <a:gd name="connsiteY4936" fmla="*/ 1902444 h 3977558"/>
                  <a:gd name="connsiteX4937" fmla="*/ 4203651 w 5235586"/>
                  <a:gd name="connsiteY4937" fmla="*/ 1899631 h 3977558"/>
                  <a:gd name="connsiteX4938" fmla="*/ 4251453 w 5235586"/>
                  <a:gd name="connsiteY4938" fmla="*/ 1851832 h 3977558"/>
                  <a:gd name="connsiteX4939" fmla="*/ 4096805 w 5235586"/>
                  <a:gd name="connsiteY4939" fmla="*/ 1851832 h 3977558"/>
                  <a:gd name="connsiteX4940" fmla="*/ 4144608 w 5235586"/>
                  <a:gd name="connsiteY4940" fmla="*/ 1899631 h 3977558"/>
                  <a:gd name="connsiteX4941" fmla="*/ 4147418 w 5235586"/>
                  <a:gd name="connsiteY4941" fmla="*/ 1902444 h 3977558"/>
                  <a:gd name="connsiteX4942" fmla="*/ 4144608 w 5235586"/>
                  <a:gd name="connsiteY4942" fmla="*/ 1905255 h 3977558"/>
                  <a:gd name="connsiteX4943" fmla="*/ 4099616 w 5235586"/>
                  <a:gd name="connsiteY4943" fmla="*/ 1950246 h 3977558"/>
                  <a:gd name="connsiteX4944" fmla="*/ 4096805 w 5235586"/>
                  <a:gd name="connsiteY4944" fmla="*/ 1953057 h 3977558"/>
                  <a:gd name="connsiteX4945" fmla="*/ 4093992 w 5235586"/>
                  <a:gd name="connsiteY4945" fmla="*/ 1950246 h 3977558"/>
                  <a:gd name="connsiteX4946" fmla="*/ 4049003 w 5235586"/>
                  <a:gd name="connsiteY4946" fmla="*/ 1905255 h 3977558"/>
                  <a:gd name="connsiteX4947" fmla="*/ 4046193 w 5235586"/>
                  <a:gd name="connsiteY4947" fmla="*/ 1902444 h 3977558"/>
                  <a:gd name="connsiteX4948" fmla="*/ 4049003 w 5235586"/>
                  <a:gd name="connsiteY4948" fmla="*/ 1899631 h 3977558"/>
                  <a:gd name="connsiteX4949" fmla="*/ 4096805 w 5235586"/>
                  <a:gd name="connsiteY4949" fmla="*/ 1851832 h 3977558"/>
                  <a:gd name="connsiteX4950" fmla="*/ 3939345 w 5235586"/>
                  <a:gd name="connsiteY4950" fmla="*/ 1851832 h 3977558"/>
                  <a:gd name="connsiteX4951" fmla="*/ 3987147 w 5235586"/>
                  <a:gd name="connsiteY4951" fmla="*/ 1899631 h 3977558"/>
                  <a:gd name="connsiteX4952" fmla="*/ 3989957 w 5235586"/>
                  <a:gd name="connsiteY4952" fmla="*/ 1902444 h 3977558"/>
                  <a:gd name="connsiteX4953" fmla="*/ 3987147 w 5235586"/>
                  <a:gd name="connsiteY4953" fmla="*/ 1905255 h 3977558"/>
                  <a:gd name="connsiteX4954" fmla="*/ 3942155 w 5235586"/>
                  <a:gd name="connsiteY4954" fmla="*/ 1950246 h 3977558"/>
                  <a:gd name="connsiteX4955" fmla="*/ 3939345 w 5235586"/>
                  <a:gd name="connsiteY4955" fmla="*/ 1953057 h 3977558"/>
                  <a:gd name="connsiteX4956" fmla="*/ 3936531 w 5235586"/>
                  <a:gd name="connsiteY4956" fmla="*/ 1950246 h 3977558"/>
                  <a:gd name="connsiteX4957" fmla="*/ 3891545 w 5235586"/>
                  <a:gd name="connsiteY4957" fmla="*/ 1905255 h 3977558"/>
                  <a:gd name="connsiteX4958" fmla="*/ 3888732 w 5235586"/>
                  <a:gd name="connsiteY4958" fmla="*/ 1902444 h 3977558"/>
                  <a:gd name="connsiteX4959" fmla="*/ 3891545 w 5235586"/>
                  <a:gd name="connsiteY4959" fmla="*/ 1899631 h 3977558"/>
                  <a:gd name="connsiteX4960" fmla="*/ 3939345 w 5235586"/>
                  <a:gd name="connsiteY4960" fmla="*/ 1851832 h 3977558"/>
                  <a:gd name="connsiteX4961" fmla="*/ 3784693 w 5235586"/>
                  <a:gd name="connsiteY4961" fmla="*/ 1851832 h 3977558"/>
                  <a:gd name="connsiteX4962" fmla="*/ 3832496 w 5235586"/>
                  <a:gd name="connsiteY4962" fmla="*/ 1899631 h 3977558"/>
                  <a:gd name="connsiteX4963" fmla="*/ 3835306 w 5235586"/>
                  <a:gd name="connsiteY4963" fmla="*/ 1902444 h 3977558"/>
                  <a:gd name="connsiteX4964" fmla="*/ 3832496 w 5235586"/>
                  <a:gd name="connsiteY4964" fmla="*/ 1905255 h 3977558"/>
                  <a:gd name="connsiteX4965" fmla="*/ 3787504 w 5235586"/>
                  <a:gd name="connsiteY4965" fmla="*/ 1950246 h 3977558"/>
                  <a:gd name="connsiteX4966" fmla="*/ 3784693 w 5235586"/>
                  <a:gd name="connsiteY4966" fmla="*/ 1953057 h 3977558"/>
                  <a:gd name="connsiteX4967" fmla="*/ 3781880 w 5235586"/>
                  <a:gd name="connsiteY4967" fmla="*/ 1950246 h 3977558"/>
                  <a:gd name="connsiteX4968" fmla="*/ 3736894 w 5235586"/>
                  <a:gd name="connsiteY4968" fmla="*/ 1905255 h 3977558"/>
                  <a:gd name="connsiteX4969" fmla="*/ 3734081 w 5235586"/>
                  <a:gd name="connsiteY4969" fmla="*/ 1902444 h 3977558"/>
                  <a:gd name="connsiteX4970" fmla="*/ 3736894 w 5235586"/>
                  <a:gd name="connsiteY4970" fmla="*/ 1899631 h 3977558"/>
                  <a:gd name="connsiteX4971" fmla="*/ 3784693 w 5235586"/>
                  <a:gd name="connsiteY4971" fmla="*/ 1851832 h 3977558"/>
                  <a:gd name="connsiteX4972" fmla="*/ 3630045 w 5235586"/>
                  <a:gd name="connsiteY4972" fmla="*/ 1851832 h 3977558"/>
                  <a:gd name="connsiteX4973" fmla="*/ 3677848 w 5235586"/>
                  <a:gd name="connsiteY4973" fmla="*/ 1899631 h 3977558"/>
                  <a:gd name="connsiteX4974" fmla="*/ 3680658 w 5235586"/>
                  <a:gd name="connsiteY4974" fmla="*/ 1902444 h 3977558"/>
                  <a:gd name="connsiteX4975" fmla="*/ 3677848 w 5235586"/>
                  <a:gd name="connsiteY4975" fmla="*/ 1905255 h 3977558"/>
                  <a:gd name="connsiteX4976" fmla="*/ 3632856 w 5235586"/>
                  <a:gd name="connsiteY4976" fmla="*/ 1950246 h 3977558"/>
                  <a:gd name="connsiteX4977" fmla="*/ 3630045 w 5235586"/>
                  <a:gd name="connsiteY4977" fmla="*/ 1953057 h 3977558"/>
                  <a:gd name="connsiteX4978" fmla="*/ 3627232 w 5235586"/>
                  <a:gd name="connsiteY4978" fmla="*/ 1950246 h 3977558"/>
                  <a:gd name="connsiteX4979" fmla="*/ 3582246 w 5235586"/>
                  <a:gd name="connsiteY4979" fmla="*/ 1905255 h 3977558"/>
                  <a:gd name="connsiteX4980" fmla="*/ 3579433 w 5235586"/>
                  <a:gd name="connsiteY4980" fmla="*/ 1902444 h 3977558"/>
                  <a:gd name="connsiteX4981" fmla="*/ 3582246 w 5235586"/>
                  <a:gd name="connsiteY4981" fmla="*/ 1899631 h 3977558"/>
                  <a:gd name="connsiteX4982" fmla="*/ 3630045 w 5235586"/>
                  <a:gd name="connsiteY4982" fmla="*/ 1851832 h 3977558"/>
                  <a:gd name="connsiteX4983" fmla="*/ 3472581 w 5235586"/>
                  <a:gd name="connsiteY4983" fmla="*/ 1851832 h 3977558"/>
                  <a:gd name="connsiteX4984" fmla="*/ 3520384 w 5235586"/>
                  <a:gd name="connsiteY4984" fmla="*/ 1899631 h 3977558"/>
                  <a:gd name="connsiteX4985" fmla="*/ 3523194 w 5235586"/>
                  <a:gd name="connsiteY4985" fmla="*/ 1902444 h 3977558"/>
                  <a:gd name="connsiteX4986" fmla="*/ 3520384 w 5235586"/>
                  <a:gd name="connsiteY4986" fmla="*/ 1905255 h 3977558"/>
                  <a:gd name="connsiteX4987" fmla="*/ 3475395 w 5235586"/>
                  <a:gd name="connsiteY4987" fmla="*/ 1950246 h 3977558"/>
                  <a:gd name="connsiteX4988" fmla="*/ 3472581 w 5235586"/>
                  <a:gd name="connsiteY4988" fmla="*/ 1953057 h 3977558"/>
                  <a:gd name="connsiteX4989" fmla="*/ 3469771 w 5235586"/>
                  <a:gd name="connsiteY4989" fmla="*/ 1950246 h 3977558"/>
                  <a:gd name="connsiteX4990" fmla="*/ 3424782 w 5235586"/>
                  <a:gd name="connsiteY4990" fmla="*/ 1905255 h 3977558"/>
                  <a:gd name="connsiteX4991" fmla="*/ 3421969 w 5235586"/>
                  <a:gd name="connsiteY4991" fmla="*/ 1902444 h 3977558"/>
                  <a:gd name="connsiteX4992" fmla="*/ 3424782 w 5235586"/>
                  <a:gd name="connsiteY4992" fmla="*/ 1899631 h 3977558"/>
                  <a:gd name="connsiteX4993" fmla="*/ 3472581 w 5235586"/>
                  <a:gd name="connsiteY4993" fmla="*/ 1851832 h 3977558"/>
                  <a:gd name="connsiteX4994" fmla="*/ 3317933 w 5235586"/>
                  <a:gd name="connsiteY4994" fmla="*/ 1851832 h 3977558"/>
                  <a:gd name="connsiteX4995" fmla="*/ 3365736 w 5235586"/>
                  <a:gd name="connsiteY4995" fmla="*/ 1899631 h 3977558"/>
                  <a:gd name="connsiteX4996" fmla="*/ 3368546 w 5235586"/>
                  <a:gd name="connsiteY4996" fmla="*/ 1902444 h 3977558"/>
                  <a:gd name="connsiteX4997" fmla="*/ 3365736 w 5235586"/>
                  <a:gd name="connsiteY4997" fmla="*/ 1905255 h 3977558"/>
                  <a:gd name="connsiteX4998" fmla="*/ 3320747 w 5235586"/>
                  <a:gd name="connsiteY4998" fmla="*/ 1950246 h 3977558"/>
                  <a:gd name="connsiteX4999" fmla="*/ 3317933 w 5235586"/>
                  <a:gd name="connsiteY4999" fmla="*/ 1953057 h 3977558"/>
                  <a:gd name="connsiteX5000" fmla="*/ 3315123 w 5235586"/>
                  <a:gd name="connsiteY5000" fmla="*/ 1950246 h 3977558"/>
                  <a:gd name="connsiteX5001" fmla="*/ 3270134 w 5235586"/>
                  <a:gd name="connsiteY5001" fmla="*/ 1905255 h 3977558"/>
                  <a:gd name="connsiteX5002" fmla="*/ 3267321 w 5235586"/>
                  <a:gd name="connsiteY5002" fmla="*/ 1902444 h 3977558"/>
                  <a:gd name="connsiteX5003" fmla="*/ 3270134 w 5235586"/>
                  <a:gd name="connsiteY5003" fmla="*/ 1899631 h 3977558"/>
                  <a:gd name="connsiteX5004" fmla="*/ 3317933 w 5235586"/>
                  <a:gd name="connsiteY5004" fmla="*/ 1851832 h 3977558"/>
                  <a:gd name="connsiteX5005" fmla="*/ 3163283 w 5235586"/>
                  <a:gd name="connsiteY5005" fmla="*/ 1851832 h 3977558"/>
                  <a:gd name="connsiteX5006" fmla="*/ 3211085 w 5235586"/>
                  <a:gd name="connsiteY5006" fmla="*/ 1899631 h 3977558"/>
                  <a:gd name="connsiteX5007" fmla="*/ 3213895 w 5235586"/>
                  <a:gd name="connsiteY5007" fmla="*/ 1902444 h 3977558"/>
                  <a:gd name="connsiteX5008" fmla="*/ 3211085 w 5235586"/>
                  <a:gd name="connsiteY5008" fmla="*/ 1905255 h 3977558"/>
                  <a:gd name="connsiteX5009" fmla="*/ 3166096 w 5235586"/>
                  <a:gd name="connsiteY5009" fmla="*/ 1950246 h 3977558"/>
                  <a:gd name="connsiteX5010" fmla="*/ 3163283 w 5235586"/>
                  <a:gd name="connsiteY5010" fmla="*/ 1953057 h 3977558"/>
                  <a:gd name="connsiteX5011" fmla="*/ 3160472 w 5235586"/>
                  <a:gd name="connsiteY5011" fmla="*/ 1950246 h 3977558"/>
                  <a:gd name="connsiteX5012" fmla="*/ 3115483 w 5235586"/>
                  <a:gd name="connsiteY5012" fmla="*/ 1905255 h 3977558"/>
                  <a:gd name="connsiteX5013" fmla="*/ 3112670 w 5235586"/>
                  <a:gd name="connsiteY5013" fmla="*/ 1902444 h 3977558"/>
                  <a:gd name="connsiteX5014" fmla="*/ 3115483 w 5235586"/>
                  <a:gd name="connsiteY5014" fmla="*/ 1899631 h 3977558"/>
                  <a:gd name="connsiteX5015" fmla="*/ 3163283 w 5235586"/>
                  <a:gd name="connsiteY5015" fmla="*/ 1851832 h 3977558"/>
                  <a:gd name="connsiteX5016" fmla="*/ 3005823 w 5235586"/>
                  <a:gd name="connsiteY5016" fmla="*/ 1851832 h 3977558"/>
                  <a:gd name="connsiteX5017" fmla="*/ 3053626 w 5235586"/>
                  <a:gd name="connsiteY5017" fmla="*/ 1899631 h 3977558"/>
                  <a:gd name="connsiteX5018" fmla="*/ 3056436 w 5235586"/>
                  <a:gd name="connsiteY5018" fmla="*/ 1902444 h 3977558"/>
                  <a:gd name="connsiteX5019" fmla="*/ 3053626 w 5235586"/>
                  <a:gd name="connsiteY5019" fmla="*/ 1905255 h 3977558"/>
                  <a:gd name="connsiteX5020" fmla="*/ 3008634 w 5235586"/>
                  <a:gd name="connsiteY5020" fmla="*/ 1950246 h 3977558"/>
                  <a:gd name="connsiteX5021" fmla="*/ 3005823 w 5235586"/>
                  <a:gd name="connsiteY5021" fmla="*/ 1953057 h 3977558"/>
                  <a:gd name="connsiteX5022" fmla="*/ 3003010 w 5235586"/>
                  <a:gd name="connsiteY5022" fmla="*/ 1950246 h 3977558"/>
                  <a:gd name="connsiteX5023" fmla="*/ 2958021 w 5235586"/>
                  <a:gd name="connsiteY5023" fmla="*/ 1905255 h 3977558"/>
                  <a:gd name="connsiteX5024" fmla="*/ 2955211 w 5235586"/>
                  <a:gd name="connsiteY5024" fmla="*/ 1902444 h 3977558"/>
                  <a:gd name="connsiteX5025" fmla="*/ 2958021 w 5235586"/>
                  <a:gd name="connsiteY5025" fmla="*/ 1899631 h 3977558"/>
                  <a:gd name="connsiteX5026" fmla="*/ 3005823 w 5235586"/>
                  <a:gd name="connsiteY5026" fmla="*/ 1851832 h 3977558"/>
                  <a:gd name="connsiteX5027" fmla="*/ 2851172 w 5235586"/>
                  <a:gd name="connsiteY5027" fmla="*/ 1851832 h 3977558"/>
                  <a:gd name="connsiteX5028" fmla="*/ 2898975 w 5235586"/>
                  <a:gd name="connsiteY5028" fmla="*/ 1899631 h 3977558"/>
                  <a:gd name="connsiteX5029" fmla="*/ 2901785 w 5235586"/>
                  <a:gd name="connsiteY5029" fmla="*/ 1902444 h 3977558"/>
                  <a:gd name="connsiteX5030" fmla="*/ 2898975 w 5235586"/>
                  <a:gd name="connsiteY5030" fmla="*/ 1905255 h 3977558"/>
                  <a:gd name="connsiteX5031" fmla="*/ 2853983 w 5235586"/>
                  <a:gd name="connsiteY5031" fmla="*/ 1950246 h 3977558"/>
                  <a:gd name="connsiteX5032" fmla="*/ 2851172 w 5235586"/>
                  <a:gd name="connsiteY5032" fmla="*/ 1953057 h 3977558"/>
                  <a:gd name="connsiteX5033" fmla="*/ 2848359 w 5235586"/>
                  <a:gd name="connsiteY5033" fmla="*/ 1950246 h 3977558"/>
                  <a:gd name="connsiteX5034" fmla="*/ 2803370 w 5235586"/>
                  <a:gd name="connsiteY5034" fmla="*/ 1905255 h 3977558"/>
                  <a:gd name="connsiteX5035" fmla="*/ 2800560 w 5235586"/>
                  <a:gd name="connsiteY5035" fmla="*/ 1902444 h 3977558"/>
                  <a:gd name="connsiteX5036" fmla="*/ 2803370 w 5235586"/>
                  <a:gd name="connsiteY5036" fmla="*/ 1899631 h 3977558"/>
                  <a:gd name="connsiteX5037" fmla="*/ 2851172 w 5235586"/>
                  <a:gd name="connsiteY5037" fmla="*/ 1851832 h 3977558"/>
                  <a:gd name="connsiteX5038" fmla="*/ 2696525 w 5235586"/>
                  <a:gd name="connsiteY5038" fmla="*/ 1851832 h 3977558"/>
                  <a:gd name="connsiteX5039" fmla="*/ 2744328 w 5235586"/>
                  <a:gd name="connsiteY5039" fmla="*/ 1899631 h 3977558"/>
                  <a:gd name="connsiteX5040" fmla="*/ 2747138 w 5235586"/>
                  <a:gd name="connsiteY5040" fmla="*/ 1902444 h 3977558"/>
                  <a:gd name="connsiteX5041" fmla="*/ 2744328 w 5235586"/>
                  <a:gd name="connsiteY5041" fmla="*/ 1905255 h 3977558"/>
                  <a:gd name="connsiteX5042" fmla="*/ 2699336 w 5235586"/>
                  <a:gd name="connsiteY5042" fmla="*/ 1950246 h 3977558"/>
                  <a:gd name="connsiteX5043" fmla="*/ 2696525 w 5235586"/>
                  <a:gd name="connsiteY5043" fmla="*/ 1953057 h 3977558"/>
                  <a:gd name="connsiteX5044" fmla="*/ 2693712 w 5235586"/>
                  <a:gd name="connsiteY5044" fmla="*/ 1950246 h 3977558"/>
                  <a:gd name="connsiteX5045" fmla="*/ 2648723 w 5235586"/>
                  <a:gd name="connsiteY5045" fmla="*/ 1905255 h 3977558"/>
                  <a:gd name="connsiteX5046" fmla="*/ 2645913 w 5235586"/>
                  <a:gd name="connsiteY5046" fmla="*/ 1902444 h 3977558"/>
                  <a:gd name="connsiteX5047" fmla="*/ 2648723 w 5235586"/>
                  <a:gd name="connsiteY5047" fmla="*/ 1899631 h 3977558"/>
                  <a:gd name="connsiteX5048" fmla="*/ 2696525 w 5235586"/>
                  <a:gd name="connsiteY5048" fmla="*/ 1851832 h 3977558"/>
                  <a:gd name="connsiteX5049" fmla="*/ 2539061 w 5235586"/>
                  <a:gd name="connsiteY5049" fmla="*/ 1851832 h 3977558"/>
                  <a:gd name="connsiteX5050" fmla="*/ 2586863 w 5235586"/>
                  <a:gd name="connsiteY5050" fmla="*/ 1899631 h 3977558"/>
                  <a:gd name="connsiteX5051" fmla="*/ 2589673 w 5235586"/>
                  <a:gd name="connsiteY5051" fmla="*/ 1902444 h 3977558"/>
                  <a:gd name="connsiteX5052" fmla="*/ 2586863 w 5235586"/>
                  <a:gd name="connsiteY5052" fmla="*/ 1905255 h 3977558"/>
                  <a:gd name="connsiteX5053" fmla="*/ 2541874 w 5235586"/>
                  <a:gd name="connsiteY5053" fmla="*/ 1950246 h 3977558"/>
                  <a:gd name="connsiteX5054" fmla="*/ 2539061 w 5235586"/>
                  <a:gd name="connsiteY5054" fmla="*/ 1953057 h 3977558"/>
                  <a:gd name="connsiteX5055" fmla="*/ 2536247 w 5235586"/>
                  <a:gd name="connsiteY5055" fmla="*/ 1950246 h 3977558"/>
                  <a:gd name="connsiteX5056" fmla="*/ 2491261 w 5235586"/>
                  <a:gd name="connsiteY5056" fmla="*/ 1905255 h 3977558"/>
                  <a:gd name="connsiteX5057" fmla="*/ 2488448 w 5235586"/>
                  <a:gd name="connsiteY5057" fmla="*/ 1902444 h 3977558"/>
                  <a:gd name="connsiteX5058" fmla="*/ 2491261 w 5235586"/>
                  <a:gd name="connsiteY5058" fmla="*/ 1899631 h 3977558"/>
                  <a:gd name="connsiteX5059" fmla="*/ 2539061 w 5235586"/>
                  <a:gd name="connsiteY5059" fmla="*/ 1851832 h 3977558"/>
                  <a:gd name="connsiteX5060" fmla="*/ 2384413 w 5235586"/>
                  <a:gd name="connsiteY5060" fmla="*/ 1851832 h 3977558"/>
                  <a:gd name="connsiteX5061" fmla="*/ 2432215 w 5235586"/>
                  <a:gd name="connsiteY5061" fmla="*/ 1899631 h 3977558"/>
                  <a:gd name="connsiteX5062" fmla="*/ 2435025 w 5235586"/>
                  <a:gd name="connsiteY5062" fmla="*/ 1902444 h 3977558"/>
                  <a:gd name="connsiteX5063" fmla="*/ 2432215 w 5235586"/>
                  <a:gd name="connsiteY5063" fmla="*/ 1905255 h 3977558"/>
                  <a:gd name="connsiteX5064" fmla="*/ 2387226 w 5235586"/>
                  <a:gd name="connsiteY5064" fmla="*/ 1950246 h 3977558"/>
                  <a:gd name="connsiteX5065" fmla="*/ 2384413 w 5235586"/>
                  <a:gd name="connsiteY5065" fmla="*/ 1953057 h 3977558"/>
                  <a:gd name="connsiteX5066" fmla="*/ 2381599 w 5235586"/>
                  <a:gd name="connsiteY5066" fmla="*/ 1950246 h 3977558"/>
                  <a:gd name="connsiteX5067" fmla="*/ 2336613 w 5235586"/>
                  <a:gd name="connsiteY5067" fmla="*/ 1905255 h 3977558"/>
                  <a:gd name="connsiteX5068" fmla="*/ 2333800 w 5235586"/>
                  <a:gd name="connsiteY5068" fmla="*/ 1902444 h 3977558"/>
                  <a:gd name="connsiteX5069" fmla="*/ 2336613 w 5235586"/>
                  <a:gd name="connsiteY5069" fmla="*/ 1899631 h 3977558"/>
                  <a:gd name="connsiteX5070" fmla="*/ 2384413 w 5235586"/>
                  <a:gd name="connsiteY5070" fmla="*/ 1851832 h 3977558"/>
                  <a:gd name="connsiteX5071" fmla="*/ 2229761 w 5235586"/>
                  <a:gd name="connsiteY5071" fmla="*/ 1851832 h 3977558"/>
                  <a:gd name="connsiteX5072" fmla="*/ 2277564 w 5235586"/>
                  <a:gd name="connsiteY5072" fmla="*/ 1899631 h 3977558"/>
                  <a:gd name="connsiteX5073" fmla="*/ 2280374 w 5235586"/>
                  <a:gd name="connsiteY5073" fmla="*/ 1902444 h 3977558"/>
                  <a:gd name="connsiteX5074" fmla="*/ 2277564 w 5235586"/>
                  <a:gd name="connsiteY5074" fmla="*/ 1905255 h 3977558"/>
                  <a:gd name="connsiteX5075" fmla="*/ 2232575 w 5235586"/>
                  <a:gd name="connsiteY5075" fmla="*/ 1950246 h 3977558"/>
                  <a:gd name="connsiteX5076" fmla="*/ 2229761 w 5235586"/>
                  <a:gd name="connsiteY5076" fmla="*/ 1953057 h 3977558"/>
                  <a:gd name="connsiteX5077" fmla="*/ 2226948 w 5235586"/>
                  <a:gd name="connsiteY5077" fmla="*/ 1950246 h 3977558"/>
                  <a:gd name="connsiteX5078" fmla="*/ 2181962 w 5235586"/>
                  <a:gd name="connsiteY5078" fmla="*/ 1905255 h 3977558"/>
                  <a:gd name="connsiteX5079" fmla="*/ 2179149 w 5235586"/>
                  <a:gd name="connsiteY5079" fmla="*/ 1902444 h 3977558"/>
                  <a:gd name="connsiteX5080" fmla="*/ 2181962 w 5235586"/>
                  <a:gd name="connsiteY5080" fmla="*/ 1899631 h 3977558"/>
                  <a:gd name="connsiteX5081" fmla="*/ 2229761 w 5235586"/>
                  <a:gd name="connsiteY5081" fmla="*/ 1851832 h 3977558"/>
                  <a:gd name="connsiteX5082" fmla="*/ 2075115 w 5235586"/>
                  <a:gd name="connsiteY5082" fmla="*/ 1851832 h 3977558"/>
                  <a:gd name="connsiteX5083" fmla="*/ 2122917 w 5235586"/>
                  <a:gd name="connsiteY5083" fmla="*/ 1899631 h 3977558"/>
                  <a:gd name="connsiteX5084" fmla="*/ 2125727 w 5235586"/>
                  <a:gd name="connsiteY5084" fmla="*/ 1902444 h 3977558"/>
                  <a:gd name="connsiteX5085" fmla="*/ 2122917 w 5235586"/>
                  <a:gd name="connsiteY5085" fmla="*/ 1905255 h 3977558"/>
                  <a:gd name="connsiteX5086" fmla="*/ 2077928 w 5235586"/>
                  <a:gd name="connsiteY5086" fmla="*/ 1950246 h 3977558"/>
                  <a:gd name="connsiteX5087" fmla="*/ 2075115 w 5235586"/>
                  <a:gd name="connsiteY5087" fmla="*/ 1953057 h 3977558"/>
                  <a:gd name="connsiteX5088" fmla="*/ 2072301 w 5235586"/>
                  <a:gd name="connsiteY5088" fmla="*/ 1950246 h 3977558"/>
                  <a:gd name="connsiteX5089" fmla="*/ 2027315 w 5235586"/>
                  <a:gd name="connsiteY5089" fmla="*/ 1905255 h 3977558"/>
                  <a:gd name="connsiteX5090" fmla="*/ 2024502 w 5235586"/>
                  <a:gd name="connsiteY5090" fmla="*/ 1902444 h 3977558"/>
                  <a:gd name="connsiteX5091" fmla="*/ 2027315 w 5235586"/>
                  <a:gd name="connsiteY5091" fmla="*/ 1899631 h 3977558"/>
                  <a:gd name="connsiteX5092" fmla="*/ 2075115 w 5235586"/>
                  <a:gd name="connsiteY5092" fmla="*/ 1851832 h 3977558"/>
                  <a:gd name="connsiteX5093" fmla="*/ 1917652 w 5235586"/>
                  <a:gd name="connsiteY5093" fmla="*/ 1851832 h 3977558"/>
                  <a:gd name="connsiteX5094" fmla="*/ 1965455 w 5235586"/>
                  <a:gd name="connsiteY5094" fmla="*/ 1899631 h 3977558"/>
                  <a:gd name="connsiteX5095" fmla="*/ 1968265 w 5235586"/>
                  <a:gd name="connsiteY5095" fmla="*/ 1902444 h 3977558"/>
                  <a:gd name="connsiteX5096" fmla="*/ 1965455 w 5235586"/>
                  <a:gd name="connsiteY5096" fmla="*/ 1905255 h 3977558"/>
                  <a:gd name="connsiteX5097" fmla="*/ 1920463 w 5235586"/>
                  <a:gd name="connsiteY5097" fmla="*/ 1950246 h 3977558"/>
                  <a:gd name="connsiteX5098" fmla="*/ 1917652 w 5235586"/>
                  <a:gd name="connsiteY5098" fmla="*/ 1953057 h 3977558"/>
                  <a:gd name="connsiteX5099" fmla="*/ 1914839 w 5235586"/>
                  <a:gd name="connsiteY5099" fmla="*/ 1950246 h 3977558"/>
                  <a:gd name="connsiteX5100" fmla="*/ 1869850 w 5235586"/>
                  <a:gd name="connsiteY5100" fmla="*/ 1905255 h 3977558"/>
                  <a:gd name="connsiteX5101" fmla="*/ 1867040 w 5235586"/>
                  <a:gd name="connsiteY5101" fmla="*/ 1902444 h 3977558"/>
                  <a:gd name="connsiteX5102" fmla="*/ 1869850 w 5235586"/>
                  <a:gd name="connsiteY5102" fmla="*/ 1899631 h 3977558"/>
                  <a:gd name="connsiteX5103" fmla="*/ 1917652 w 5235586"/>
                  <a:gd name="connsiteY5103" fmla="*/ 1851832 h 3977558"/>
                  <a:gd name="connsiteX5104" fmla="*/ 1763004 w 5235586"/>
                  <a:gd name="connsiteY5104" fmla="*/ 1851832 h 3977558"/>
                  <a:gd name="connsiteX5105" fmla="*/ 1810807 w 5235586"/>
                  <a:gd name="connsiteY5105" fmla="*/ 1899631 h 3977558"/>
                  <a:gd name="connsiteX5106" fmla="*/ 1813617 w 5235586"/>
                  <a:gd name="connsiteY5106" fmla="*/ 1902444 h 3977558"/>
                  <a:gd name="connsiteX5107" fmla="*/ 1810807 w 5235586"/>
                  <a:gd name="connsiteY5107" fmla="*/ 1905255 h 3977558"/>
                  <a:gd name="connsiteX5108" fmla="*/ 1765815 w 5235586"/>
                  <a:gd name="connsiteY5108" fmla="*/ 1950246 h 3977558"/>
                  <a:gd name="connsiteX5109" fmla="*/ 1763004 w 5235586"/>
                  <a:gd name="connsiteY5109" fmla="*/ 1953057 h 3977558"/>
                  <a:gd name="connsiteX5110" fmla="*/ 1760191 w 5235586"/>
                  <a:gd name="connsiteY5110" fmla="*/ 1950246 h 3977558"/>
                  <a:gd name="connsiteX5111" fmla="*/ 1715202 w 5235586"/>
                  <a:gd name="connsiteY5111" fmla="*/ 1905255 h 3977558"/>
                  <a:gd name="connsiteX5112" fmla="*/ 1712392 w 5235586"/>
                  <a:gd name="connsiteY5112" fmla="*/ 1902444 h 3977558"/>
                  <a:gd name="connsiteX5113" fmla="*/ 1715202 w 5235586"/>
                  <a:gd name="connsiteY5113" fmla="*/ 1899631 h 3977558"/>
                  <a:gd name="connsiteX5114" fmla="*/ 1763004 w 5235586"/>
                  <a:gd name="connsiteY5114" fmla="*/ 1851832 h 3977558"/>
                  <a:gd name="connsiteX5115" fmla="*/ 1608353 w 5235586"/>
                  <a:gd name="connsiteY5115" fmla="*/ 1851832 h 3977558"/>
                  <a:gd name="connsiteX5116" fmla="*/ 1656156 w 5235586"/>
                  <a:gd name="connsiteY5116" fmla="*/ 1899631 h 3977558"/>
                  <a:gd name="connsiteX5117" fmla="*/ 1658966 w 5235586"/>
                  <a:gd name="connsiteY5117" fmla="*/ 1902444 h 3977558"/>
                  <a:gd name="connsiteX5118" fmla="*/ 1656156 w 5235586"/>
                  <a:gd name="connsiteY5118" fmla="*/ 1905255 h 3977558"/>
                  <a:gd name="connsiteX5119" fmla="*/ 1611164 w 5235586"/>
                  <a:gd name="connsiteY5119" fmla="*/ 1950246 h 3977558"/>
                  <a:gd name="connsiteX5120" fmla="*/ 1608353 w 5235586"/>
                  <a:gd name="connsiteY5120" fmla="*/ 1953057 h 3977558"/>
                  <a:gd name="connsiteX5121" fmla="*/ 1605540 w 5235586"/>
                  <a:gd name="connsiteY5121" fmla="*/ 1950246 h 3977558"/>
                  <a:gd name="connsiteX5122" fmla="*/ 1560551 w 5235586"/>
                  <a:gd name="connsiteY5122" fmla="*/ 1905255 h 3977558"/>
                  <a:gd name="connsiteX5123" fmla="*/ 1557741 w 5235586"/>
                  <a:gd name="connsiteY5123" fmla="*/ 1902444 h 3977558"/>
                  <a:gd name="connsiteX5124" fmla="*/ 1560551 w 5235586"/>
                  <a:gd name="connsiteY5124" fmla="*/ 1899631 h 3977558"/>
                  <a:gd name="connsiteX5125" fmla="*/ 1608353 w 5235586"/>
                  <a:gd name="connsiteY5125" fmla="*/ 1851832 h 3977558"/>
                  <a:gd name="connsiteX5126" fmla="*/ 1450892 w 5235586"/>
                  <a:gd name="connsiteY5126" fmla="*/ 1851832 h 3977558"/>
                  <a:gd name="connsiteX5127" fmla="*/ 1498695 w 5235586"/>
                  <a:gd name="connsiteY5127" fmla="*/ 1899631 h 3977558"/>
                  <a:gd name="connsiteX5128" fmla="*/ 1501505 w 5235586"/>
                  <a:gd name="connsiteY5128" fmla="*/ 1902444 h 3977558"/>
                  <a:gd name="connsiteX5129" fmla="*/ 1498695 w 5235586"/>
                  <a:gd name="connsiteY5129" fmla="*/ 1905255 h 3977558"/>
                  <a:gd name="connsiteX5130" fmla="*/ 1453706 w 5235586"/>
                  <a:gd name="connsiteY5130" fmla="*/ 1950246 h 3977558"/>
                  <a:gd name="connsiteX5131" fmla="*/ 1450892 w 5235586"/>
                  <a:gd name="connsiteY5131" fmla="*/ 1953057 h 3977558"/>
                  <a:gd name="connsiteX5132" fmla="*/ 1448079 w 5235586"/>
                  <a:gd name="connsiteY5132" fmla="*/ 1950246 h 3977558"/>
                  <a:gd name="connsiteX5133" fmla="*/ 1403090 w 5235586"/>
                  <a:gd name="connsiteY5133" fmla="*/ 1905255 h 3977558"/>
                  <a:gd name="connsiteX5134" fmla="*/ 1400280 w 5235586"/>
                  <a:gd name="connsiteY5134" fmla="*/ 1902444 h 3977558"/>
                  <a:gd name="connsiteX5135" fmla="*/ 1403090 w 5235586"/>
                  <a:gd name="connsiteY5135" fmla="*/ 1899631 h 3977558"/>
                  <a:gd name="connsiteX5136" fmla="*/ 1450892 w 5235586"/>
                  <a:gd name="connsiteY5136" fmla="*/ 1851832 h 3977558"/>
                  <a:gd name="connsiteX5137" fmla="*/ 1296244 w 5235586"/>
                  <a:gd name="connsiteY5137" fmla="*/ 1851832 h 3977558"/>
                  <a:gd name="connsiteX5138" fmla="*/ 1344046 w 5235586"/>
                  <a:gd name="connsiteY5138" fmla="*/ 1899631 h 3977558"/>
                  <a:gd name="connsiteX5139" fmla="*/ 1346857 w 5235586"/>
                  <a:gd name="connsiteY5139" fmla="*/ 1902444 h 3977558"/>
                  <a:gd name="connsiteX5140" fmla="*/ 1344046 w 5235586"/>
                  <a:gd name="connsiteY5140" fmla="*/ 1905255 h 3977558"/>
                  <a:gd name="connsiteX5141" fmla="*/ 1299058 w 5235586"/>
                  <a:gd name="connsiteY5141" fmla="*/ 1950246 h 3977558"/>
                  <a:gd name="connsiteX5142" fmla="*/ 1296244 w 5235586"/>
                  <a:gd name="connsiteY5142" fmla="*/ 1953057 h 3977558"/>
                  <a:gd name="connsiteX5143" fmla="*/ 1293431 w 5235586"/>
                  <a:gd name="connsiteY5143" fmla="*/ 1950246 h 3977558"/>
                  <a:gd name="connsiteX5144" fmla="*/ 1248442 w 5235586"/>
                  <a:gd name="connsiteY5144" fmla="*/ 1905255 h 3977558"/>
                  <a:gd name="connsiteX5145" fmla="*/ 1245632 w 5235586"/>
                  <a:gd name="connsiteY5145" fmla="*/ 1902444 h 3977558"/>
                  <a:gd name="connsiteX5146" fmla="*/ 1248442 w 5235586"/>
                  <a:gd name="connsiteY5146" fmla="*/ 1899631 h 3977558"/>
                  <a:gd name="connsiteX5147" fmla="*/ 1296244 w 5235586"/>
                  <a:gd name="connsiteY5147" fmla="*/ 1851832 h 3977558"/>
                  <a:gd name="connsiteX5148" fmla="*/ 1141593 w 5235586"/>
                  <a:gd name="connsiteY5148" fmla="*/ 1851832 h 3977558"/>
                  <a:gd name="connsiteX5149" fmla="*/ 1189395 w 5235586"/>
                  <a:gd name="connsiteY5149" fmla="*/ 1899631 h 3977558"/>
                  <a:gd name="connsiteX5150" fmla="*/ 1192206 w 5235586"/>
                  <a:gd name="connsiteY5150" fmla="*/ 1902444 h 3977558"/>
                  <a:gd name="connsiteX5151" fmla="*/ 1189395 w 5235586"/>
                  <a:gd name="connsiteY5151" fmla="*/ 1905255 h 3977558"/>
                  <a:gd name="connsiteX5152" fmla="*/ 1144407 w 5235586"/>
                  <a:gd name="connsiteY5152" fmla="*/ 1950246 h 3977558"/>
                  <a:gd name="connsiteX5153" fmla="*/ 1141593 w 5235586"/>
                  <a:gd name="connsiteY5153" fmla="*/ 1953057 h 3977558"/>
                  <a:gd name="connsiteX5154" fmla="*/ 1138780 w 5235586"/>
                  <a:gd name="connsiteY5154" fmla="*/ 1950246 h 3977558"/>
                  <a:gd name="connsiteX5155" fmla="*/ 1093791 w 5235586"/>
                  <a:gd name="connsiteY5155" fmla="*/ 1905255 h 3977558"/>
                  <a:gd name="connsiteX5156" fmla="*/ 1090981 w 5235586"/>
                  <a:gd name="connsiteY5156" fmla="*/ 1902444 h 3977558"/>
                  <a:gd name="connsiteX5157" fmla="*/ 1093791 w 5235586"/>
                  <a:gd name="connsiteY5157" fmla="*/ 1899631 h 3977558"/>
                  <a:gd name="connsiteX5158" fmla="*/ 1141593 w 5235586"/>
                  <a:gd name="connsiteY5158" fmla="*/ 1851832 h 3977558"/>
                  <a:gd name="connsiteX5159" fmla="*/ 984132 w 5235586"/>
                  <a:gd name="connsiteY5159" fmla="*/ 1851832 h 3977558"/>
                  <a:gd name="connsiteX5160" fmla="*/ 1031934 w 5235586"/>
                  <a:gd name="connsiteY5160" fmla="*/ 1899631 h 3977558"/>
                  <a:gd name="connsiteX5161" fmla="*/ 1034745 w 5235586"/>
                  <a:gd name="connsiteY5161" fmla="*/ 1902444 h 3977558"/>
                  <a:gd name="connsiteX5162" fmla="*/ 1031934 w 5235586"/>
                  <a:gd name="connsiteY5162" fmla="*/ 1905255 h 3977558"/>
                  <a:gd name="connsiteX5163" fmla="*/ 986946 w 5235586"/>
                  <a:gd name="connsiteY5163" fmla="*/ 1950246 h 3977558"/>
                  <a:gd name="connsiteX5164" fmla="*/ 984132 w 5235586"/>
                  <a:gd name="connsiteY5164" fmla="*/ 1953057 h 3977558"/>
                  <a:gd name="connsiteX5165" fmla="*/ 981319 w 5235586"/>
                  <a:gd name="connsiteY5165" fmla="*/ 1950246 h 3977558"/>
                  <a:gd name="connsiteX5166" fmla="*/ 936330 w 5235586"/>
                  <a:gd name="connsiteY5166" fmla="*/ 1905255 h 3977558"/>
                  <a:gd name="connsiteX5167" fmla="*/ 933520 w 5235586"/>
                  <a:gd name="connsiteY5167" fmla="*/ 1902444 h 3977558"/>
                  <a:gd name="connsiteX5168" fmla="*/ 936330 w 5235586"/>
                  <a:gd name="connsiteY5168" fmla="*/ 1899631 h 3977558"/>
                  <a:gd name="connsiteX5169" fmla="*/ 984132 w 5235586"/>
                  <a:gd name="connsiteY5169" fmla="*/ 1851832 h 3977558"/>
                  <a:gd name="connsiteX5170" fmla="*/ 829484 w 5235586"/>
                  <a:gd name="connsiteY5170" fmla="*/ 1851832 h 3977558"/>
                  <a:gd name="connsiteX5171" fmla="*/ 877286 w 5235586"/>
                  <a:gd name="connsiteY5171" fmla="*/ 1899631 h 3977558"/>
                  <a:gd name="connsiteX5172" fmla="*/ 880097 w 5235586"/>
                  <a:gd name="connsiteY5172" fmla="*/ 1902444 h 3977558"/>
                  <a:gd name="connsiteX5173" fmla="*/ 877286 w 5235586"/>
                  <a:gd name="connsiteY5173" fmla="*/ 1905255 h 3977558"/>
                  <a:gd name="connsiteX5174" fmla="*/ 832298 w 5235586"/>
                  <a:gd name="connsiteY5174" fmla="*/ 1950246 h 3977558"/>
                  <a:gd name="connsiteX5175" fmla="*/ 829484 w 5235586"/>
                  <a:gd name="connsiteY5175" fmla="*/ 1953057 h 3977558"/>
                  <a:gd name="connsiteX5176" fmla="*/ 826671 w 5235586"/>
                  <a:gd name="connsiteY5176" fmla="*/ 1950246 h 3977558"/>
                  <a:gd name="connsiteX5177" fmla="*/ 781682 w 5235586"/>
                  <a:gd name="connsiteY5177" fmla="*/ 1905255 h 3977558"/>
                  <a:gd name="connsiteX5178" fmla="*/ 778872 w 5235586"/>
                  <a:gd name="connsiteY5178" fmla="*/ 1902444 h 3977558"/>
                  <a:gd name="connsiteX5179" fmla="*/ 781682 w 5235586"/>
                  <a:gd name="connsiteY5179" fmla="*/ 1899631 h 3977558"/>
                  <a:gd name="connsiteX5180" fmla="*/ 829484 w 5235586"/>
                  <a:gd name="connsiteY5180" fmla="*/ 1851832 h 3977558"/>
                  <a:gd name="connsiteX5181" fmla="*/ 674833 w 5235586"/>
                  <a:gd name="connsiteY5181" fmla="*/ 1851832 h 3977558"/>
                  <a:gd name="connsiteX5182" fmla="*/ 722635 w 5235586"/>
                  <a:gd name="connsiteY5182" fmla="*/ 1899631 h 3977558"/>
                  <a:gd name="connsiteX5183" fmla="*/ 725446 w 5235586"/>
                  <a:gd name="connsiteY5183" fmla="*/ 1902444 h 3977558"/>
                  <a:gd name="connsiteX5184" fmla="*/ 722635 w 5235586"/>
                  <a:gd name="connsiteY5184" fmla="*/ 1905255 h 3977558"/>
                  <a:gd name="connsiteX5185" fmla="*/ 677647 w 5235586"/>
                  <a:gd name="connsiteY5185" fmla="*/ 1950246 h 3977558"/>
                  <a:gd name="connsiteX5186" fmla="*/ 674833 w 5235586"/>
                  <a:gd name="connsiteY5186" fmla="*/ 1953057 h 3977558"/>
                  <a:gd name="connsiteX5187" fmla="*/ 672020 w 5235586"/>
                  <a:gd name="connsiteY5187" fmla="*/ 1950246 h 3977558"/>
                  <a:gd name="connsiteX5188" fmla="*/ 627031 w 5235586"/>
                  <a:gd name="connsiteY5188" fmla="*/ 1905255 h 3977558"/>
                  <a:gd name="connsiteX5189" fmla="*/ 624221 w 5235586"/>
                  <a:gd name="connsiteY5189" fmla="*/ 1902444 h 3977558"/>
                  <a:gd name="connsiteX5190" fmla="*/ 627031 w 5235586"/>
                  <a:gd name="connsiteY5190" fmla="*/ 1899631 h 3977558"/>
                  <a:gd name="connsiteX5191" fmla="*/ 674833 w 5235586"/>
                  <a:gd name="connsiteY5191" fmla="*/ 1851832 h 3977558"/>
                  <a:gd name="connsiteX5192" fmla="*/ 517372 w 5235586"/>
                  <a:gd name="connsiteY5192" fmla="*/ 1851832 h 3977558"/>
                  <a:gd name="connsiteX5193" fmla="*/ 565174 w 5235586"/>
                  <a:gd name="connsiteY5193" fmla="*/ 1899631 h 3977558"/>
                  <a:gd name="connsiteX5194" fmla="*/ 567985 w 5235586"/>
                  <a:gd name="connsiteY5194" fmla="*/ 1902444 h 3977558"/>
                  <a:gd name="connsiteX5195" fmla="*/ 565174 w 5235586"/>
                  <a:gd name="connsiteY5195" fmla="*/ 1905255 h 3977558"/>
                  <a:gd name="connsiteX5196" fmla="*/ 520183 w 5235586"/>
                  <a:gd name="connsiteY5196" fmla="*/ 1950246 h 3977558"/>
                  <a:gd name="connsiteX5197" fmla="*/ 517372 w 5235586"/>
                  <a:gd name="connsiteY5197" fmla="*/ 1953057 h 3977558"/>
                  <a:gd name="connsiteX5198" fmla="*/ 514559 w 5235586"/>
                  <a:gd name="connsiteY5198" fmla="*/ 1950246 h 3977558"/>
                  <a:gd name="connsiteX5199" fmla="*/ 469570 w 5235586"/>
                  <a:gd name="connsiteY5199" fmla="*/ 1905255 h 3977558"/>
                  <a:gd name="connsiteX5200" fmla="*/ 466760 w 5235586"/>
                  <a:gd name="connsiteY5200" fmla="*/ 1902444 h 3977558"/>
                  <a:gd name="connsiteX5201" fmla="*/ 469570 w 5235586"/>
                  <a:gd name="connsiteY5201" fmla="*/ 1899631 h 3977558"/>
                  <a:gd name="connsiteX5202" fmla="*/ 517372 w 5235586"/>
                  <a:gd name="connsiteY5202" fmla="*/ 1851832 h 3977558"/>
                  <a:gd name="connsiteX5203" fmla="*/ 362724 w 5235586"/>
                  <a:gd name="connsiteY5203" fmla="*/ 1851832 h 3977558"/>
                  <a:gd name="connsiteX5204" fmla="*/ 410526 w 5235586"/>
                  <a:gd name="connsiteY5204" fmla="*/ 1899631 h 3977558"/>
                  <a:gd name="connsiteX5205" fmla="*/ 413337 w 5235586"/>
                  <a:gd name="connsiteY5205" fmla="*/ 1902444 h 3977558"/>
                  <a:gd name="connsiteX5206" fmla="*/ 410526 w 5235586"/>
                  <a:gd name="connsiteY5206" fmla="*/ 1905255 h 3977558"/>
                  <a:gd name="connsiteX5207" fmla="*/ 365535 w 5235586"/>
                  <a:gd name="connsiteY5207" fmla="*/ 1950246 h 3977558"/>
                  <a:gd name="connsiteX5208" fmla="*/ 362724 w 5235586"/>
                  <a:gd name="connsiteY5208" fmla="*/ 1953057 h 3977558"/>
                  <a:gd name="connsiteX5209" fmla="*/ 359911 w 5235586"/>
                  <a:gd name="connsiteY5209" fmla="*/ 1950246 h 3977558"/>
                  <a:gd name="connsiteX5210" fmla="*/ 314922 w 5235586"/>
                  <a:gd name="connsiteY5210" fmla="*/ 1905255 h 3977558"/>
                  <a:gd name="connsiteX5211" fmla="*/ 312112 w 5235586"/>
                  <a:gd name="connsiteY5211" fmla="*/ 1902444 h 3977558"/>
                  <a:gd name="connsiteX5212" fmla="*/ 314922 w 5235586"/>
                  <a:gd name="connsiteY5212" fmla="*/ 1899631 h 3977558"/>
                  <a:gd name="connsiteX5213" fmla="*/ 362724 w 5235586"/>
                  <a:gd name="connsiteY5213" fmla="*/ 1851832 h 3977558"/>
                  <a:gd name="connsiteX5214" fmla="*/ 208073 w 5235586"/>
                  <a:gd name="connsiteY5214" fmla="*/ 1851832 h 3977558"/>
                  <a:gd name="connsiteX5215" fmla="*/ 255875 w 5235586"/>
                  <a:gd name="connsiteY5215" fmla="*/ 1899631 h 3977558"/>
                  <a:gd name="connsiteX5216" fmla="*/ 258686 w 5235586"/>
                  <a:gd name="connsiteY5216" fmla="*/ 1902444 h 3977558"/>
                  <a:gd name="connsiteX5217" fmla="*/ 255875 w 5235586"/>
                  <a:gd name="connsiteY5217" fmla="*/ 1905255 h 3977558"/>
                  <a:gd name="connsiteX5218" fmla="*/ 210884 w 5235586"/>
                  <a:gd name="connsiteY5218" fmla="*/ 1950246 h 3977558"/>
                  <a:gd name="connsiteX5219" fmla="*/ 208073 w 5235586"/>
                  <a:gd name="connsiteY5219" fmla="*/ 1953057 h 3977558"/>
                  <a:gd name="connsiteX5220" fmla="*/ 205260 w 5235586"/>
                  <a:gd name="connsiteY5220" fmla="*/ 1950246 h 3977558"/>
                  <a:gd name="connsiteX5221" fmla="*/ 160271 w 5235586"/>
                  <a:gd name="connsiteY5221" fmla="*/ 1905255 h 3977558"/>
                  <a:gd name="connsiteX5222" fmla="*/ 157461 w 5235586"/>
                  <a:gd name="connsiteY5222" fmla="*/ 1902444 h 3977558"/>
                  <a:gd name="connsiteX5223" fmla="*/ 160271 w 5235586"/>
                  <a:gd name="connsiteY5223" fmla="*/ 1899631 h 3977558"/>
                  <a:gd name="connsiteX5224" fmla="*/ 208073 w 5235586"/>
                  <a:gd name="connsiteY5224" fmla="*/ 1851832 h 3977558"/>
                  <a:gd name="connsiteX5225" fmla="*/ 50612 w 5235586"/>
                  <a:gd name="connsiteY5225" fmla="*/ 1851832 h 3977558"/>
                  <a:gd name="connsiteX5226" fmla="*/ 98414 w 5235586"/>
                  <a:gd name="connsiteY5226" fmla="*/ 1899631 h 3977558"/>
                  <a:gd name="connsiteX5227" fmla="*/ 101225 w 5235586"/>
                  <a:gd name="connsiteY5227" fmla="*/ 1902444 h 3977558"/>
                  <a:gd name="connsiteX5228" fmla="*/ 98414 w 5235586"/>
                  <a:gd name="connsiteY5228" fmla="*/ 1905255 h 3977558"/>
                  <a:gd name="connsiteX5229" fmla="*/ 53426 w 5235586"/>
                  <a:gd name="connsiteY5229" fmla="*/ 1950246 h 3977558"/>
                  <a:gd name="connsiteX5230" fmla="*/ 50612 w 5235586"/>
                  <a:gd name="connsiteY5230" fmla="*/ 1953057 h 3977558"/>
                  <a:gd name="connsiteX5231" fmla="*/ 47802 w 5235586"/>
                  <a:gd name="connsiteY5231" fmla="*/ 1950246 h 3977558"/>
                  <a:gd name="connsiteX5232" fmla="*/ 2813 w 5235586"/>
                  <a:gd name="connsiteY5232" fmla="*/ 1905255 h 3977558"/>
                  <a:gd name="connsiteX5233" fmla="*/ 0 w 5235586"/>
                  <a:gd name="connsiteY5233" fmla="*/ 1902444 h 3977558"/>
                  <a:gd name="connsiteX5234" fmla="*/ 2813 w 5235586"/>
                  <a:gd name="connsiteY5234" fmla="*/ 1899631 h 3977558"/>
                  <a:gd name="connsiteX5235" fmla="*/ 50612 w 5235586"/>
                  <a:gd name="connsiteY5235" fmla="*/ 1851832 h 3977558"/>
                  <a:gd name="connsiteX5236" fmla="*/ 5184973 w 5235586"/>
                  <a:gd name="connsiteY5236" fmla="*/ 1712271 h 3977558"/>
                  <a:gd name="connsiteX5237" fmla="*/ 5232776 w 5235586"/>
                  <a:gd name="connsiteY5237" fmla="*/ 1760070 h 3977558"/>
                  <a:gd name="connsiteX5238" fmla="*/ 5235586 w 5235586"/>
                  <a:gd name="connsiteY5238" fmla="*/ 1762883 h 3977558"/>
                  <a:gd name="connsiteX5239" fmla="*/ 5232776 w 5235586"/>
                  <a:gd name="connsiteY5239" fmla="*/ 1765694 h 3977558"/>
                  <a:gd name="connsiteX5240" fmla="*/ 5187787 w 5235586"/>
                  <a:gd name="connsiteY5240" fmla="*/ 1810685 h 3977558"/>
                  <a:gd name="connsiteX5241" fmla="*/ 5184973 w 5235586"/>
                  <a:gd name="connsiteY5241" fmla="*/ 1813496 h 3977558"/>
                  <a:gd name="connsiteX5242" fmla="*/ 5182163 w 5235586"/>
                  <a:gd name="connsiteY5242" fmla="*/ 1810685 h 3977558"/>
                  <a:gd name="connsiteX5243" fmla="*/ 5137174 w 5235586"/>
                  <a:gd name="connsiteY5243" fmla="*/ 1765694 h 3977558"/>
                  <a:gd name="connsiteX5244" fmla="*/ 5134361 w 5235586"/>
                  <a:gd name="connsiteY5244" fmla="*/ 1762883 h 3977558"/>
                  <a:gd name="connsiteX5245" fmla="*/ 5137174 w 5235586"/>
                  <a:gd name="connsiteY5245" fmla="*/ 1760070 h 3977558"/>
                  <a:gd name="connsiteX5246" fmla="*/ 5184973 w 5235586"/>
                  <a:gd name="connsiteY5246" fmla="*/ 1712271 h 3977558"/>
                  <a:gd name="connsiteX5247" fmla="*/ 5030325 w 5235586"/>
                  <a:gd name="connsiteY5247" fmla="*/ 1712271 h 3977558"/>
                  <a:gd name="connsiteX5248" fmla="*/ 5078128 w 5235586"/>
                  <a:gd name="connsiteY5248" fmla="*/ 1760070 h 3977558"/>
                  <a:gd name="connsiteX5249" fmla="*/ 5080938 w 5235586"/>
                  <a:gd name="connsiteY5249" fmla="*/ 1762883 h 3977558"/>
                  <a:gd name="connsiteX5250" fmla="*/ 5078128 w 5235586"/>
                  <a:gd name="connsiteY5250" fmla="*/ 1765694 h 3977558"/>
                  <a:gd name="connsiteX5251" fmla="*/ 5033136 w 5235586"/>
                  <a:gd name="connsiteY5251" fmla="*/ 1810685 h 3977558"/>
                  <a:gd name="connsiteX5252" fmla="*/ 5030325 w 5235586"/>
                  <a:gd name="connsiteY5252" fmla="*/ 1813496 h 3977558"/>
                  <a:gd name="connsiteX5253" fmla="*/ 5027512 w 5235586"/>
                  <a:gd name="connsiteY5253" fmla="*/ 1810685 h 3977558"/>
                  <a:gd name="connsiteX5254" fmla="*/ 4982523 w 5235586"/>
                  <a:gd name="connsiteY5254" fmla="*/ 1765694 h 3977558"/>
                  <a:gd name="connsiteX5255" fmla="*/ 4979713 w 5235586"/>
                  <a:gd name="connsiteY5255" fmla="*/ 1762883 h 3977558"/>
                  <a:gd name="connsiteX5256" fmla="*/ 4982523 w 5235586"/>
                  <a:gd name="connsiteY5256" fmla="*/ 1760070 h 3977558"/>
                  <a:gd name="connsiteX5257" fmla="*/ 5030325 w 5235586"/>
                  <a:gd name="connsiteY5257" fmla="*/ 1712271 h 3977558"/>
                  <a:gd name="connsiteX5258" fmla="*/ 4872861 w 5235586"/>
                  <a:gd name="connsiteY5258" fmla="*/ 1712271 h 3977558"/>
                  <a:gd name="connsiteX5259" fmla="*/ 4920664 w 5235586"/>
                  <a:gd name="connsiteY5259" fmla="*/ 1760070 h 3977558"/>
                  <a:gd name="connsiteX5260" fmla="*/ 4923474 w 5235586"/>
                  <a:gd name="connsiteY5260" fmla="*/ 1762883 h 3977558"/>
                  <a:gd name="connsiteX5261" fmla="*/ 4920664 w 5235586"/>
                  <a:gd name="connsiteY5261" fmla="*/ 1765694 h 3977558"/>
                  <a:gd name="connsiteX5262" fmla="*/ 4875675 w 5235586"/>
                  <a:gd name="connsiteY5262" fmla="*/ 1810685 h 3977558"/>
                  <a:gd name="connsiteX5263" fmla="*/ 4872861 w 5235586"/>
                  <a:gd name="connsiteY5263" fmla="*/ 1813496 h 3977558"/>
                  <a:gd name="connsiteX5264" fmla="*/ 4870048 w 5235586"/>
                  <a:gd name="connsiteY5264" fmla="*/ 1810685 h 3977558"/>
                  <a:gd name="connsiteX5265" fmla="*/ 4825062 w 5235586"/>
                  <a:gd name="connsiteY5265" fmla="*/ 1765694 h 3977558"/>
                  <a:gd name="connsiteX5266" fmla="*/ 4822249 w 5235586"/>
                  <a:gd name="connsiteY5266" fmla="*/ 1762883 h 3977558"/>
                  <a:gd name="connsiteX5267" fmla="*/ 4825062 w 5235586"/>
                  <a:gd name="connsiteY5267" fmla="*/ 1760070 h 3977558"/>
                  <a:gd name="connsiteX5268" fmla="*/ 4872861 w 5235586"/>
                  <a:gd name="connsiteY5268" fmla="*/ 1712271 h 3977558"/>
                  <a:gd name="connsiteX5269" fmla="*/ 4718213 w 5235586"/>
                  <a:gd name="connsiteY5269" fmla="*/ 1712271 h 3977558"/>
                  <a:gd name="connsiteX5270" fmla="*/ 4766016 w 5235586"/>
                  <a:gd name="connsiteY5270" fmla="*/ 1760070 h 3977558"/>
                  <a:gd name="connsiteX5271" fmla="*/ 4768826 w 5235586"/>
                  <a:gd name="connsiteY5271" fmla="*/ 1762883 h 3977558"/>
                  <a:gd name="connsiteX5272" fmla="*/ 4766016 w 5235586"/>
                  <a:gd name="connsiteY5272" fmla="*/ 1765694 h 3977558"/>
                  <a:gd name="connsiteX5273" fmla="*/ 4721027 w 5235586"/>
                  <a:gd name="connsiteY5273" fmla="*/ 1810685 h 3977558"/>
                  <a:gd name="connsiteX5274" fmla="*/ 4718213 w 5235586"/>
                  <a:gd name="connsiteY5274" fmla="*/ 1813496 h 3977558"/>
                  <a:gd name="connsiteX5275" fmla="*/ 4715400 w 5235586"/>
                  <a:gd name="connsiteY5275" fmla="*/ 1810685 h 3977558"/>
                  <a:gd name="connsiteX5276" fmla="*/ 4670414 w 5235586"/>
                  <a:gd name="connsiteY5276" fmla="*/ 1765694 h 3977558"/>
                  <a:gd name="connsiteX5277" fmla="*/ 4667601 w 5235586"/>
                  <a:gd name="connsiteY5277" fmla="*/ 1762883 h 3977558"/>
                  <a:gd name="connsiteX5278" fmla="*/ 4670414 w 5235586"/>
                  <a:gd name="connsiteY5278" fmla="*/ 1760070 h 3977558"/>
                  <a:gd name="connsiteX5279" fmla="*/ 4718213 w 5235586"/>
                  <a:gd name="connsiteY5279" fmla="*/ 1712271 h 3977558"/>
                  <a:gd name="connsiteX5280" fmla="*/ 4563563 w 5235586"/>
                  <a:gd name="connsiteY5280" fmla="*/ 1712271 h 3977558"/>
                  <a:gd name="connsiteX5281" fmla="*/ 4611365 w 5235586"/>
                  <a:gd name="connsiteY5281" fmla="*/ 1760070 h 3977558"/>
                  <a:gd name="connsiteX5282" fmla="*/ 4614175 w 5235586"/>
                  <a:gd name="connsiteY5282" fmla="*/ 1762883 h 3977558"/>
                  <a:gd name="connsiteX5283" fmla="*/ 4611365 w 5235586"/>
                  <a:gd name="connsiteY5283" fmla="*/ 1765694 h 3977558"/>
                  <a:gd name="connsiteX5284" fmla="*/ 4566376 w 5235586"/>
                  <a:gd name="connsiteY5284" fmla="*/ 1810685 h 3977558"/>
                  <a:gd name="connsiteX5285" fmla="*/ 4563563 w 5235586"/>
                  <a:gd name="connsiteY5285" fmla="*/ 1813496 h 3977558"/>
                  <a:gd name="connsiteX5286" fmla="*/ 4560749 w 5235586"/>
                  <a:gd name="connsiteY5286" fmla="*/ 1810685 h 3977558"/>
                  <a:gd name="connsiteX5287" fmla="*/ 4515763 w 5235586"/>
                  <a:gd name="connsiteY5287" fmla="*/ 1765694 h 3977558"/>
                  <a:gd name="connsiteX5288" fmla="*/ 4512950 w 5235586"/>
                  <a:gd name="connsiteY5288" fmla="*/ 1762883 h 3977558"/>
                  <a:gd name="connsiteX5289" fmla="*/ 4515763 w 5235586"/>
                  <a:gd name="connsiteY5289" fmla="*/ 1760070 h 3977558"/>
                  <a:gd name="connsiteX5290" fmla="*/ 4563563 w 5235586"/>
                  <a:gd name="connsiteY5290" fmla="*/ 1712271 h 3977558"/>
                  <a:gd name="connsiteX5291" fmla="*/ 4406104 w 5235586"/>
                  <a:gd name="connsiteY5291" fmla="*/ 1712271 h 3977558"/>
                  <a:gd name="connsiteX5292" fmla="*/ 4453907 w 5235586"/>
                  <a:gd name="connsiteY5292" fmla="*/ 1760070 h 3977558"/>
                  <a:gd name="connsiteX5293" fmla="*/ 4456717 w 5235586"/>
                  <a:gd name="connsiteY5293" fmla="*/ 1762883 h 3977558"/>
                  <a:gd name="connsiteX5294" fmla="*/ 4453907 w 5235586"/>
                  <a:gd name="connsiteY5294" fmla="*/ 1765694 h 3977558"/>
                  <a:gd name="connsiteX5295" fmla="*/ 4408915 w 5235586"/>
                  <a:gd name="connsiteY5295" fmla="*/ 1810685 h 3977558"/>
                  <a:gd name="connsiteX5296" fmla="*/ 4406104 w 5235586"/>
                  <a:gd name="connsiteY5296" fmla="*/ 1813496 h 3977558"/>
                  <a:gd name="connsiteX5297" fmla="*/ 4403291 w 5235586"/>
                  <a:gd name="connsiteY5297" fmla="*/ 1810685 h 3977558"/>
                  <a:gd name="connsiteX5298" fmla="*/ 4358302 w 5235586"/>
                  <a:gd name="connsiteY5298" fmla="*/ 1765694 h 3977558"/>
                  <a:gd name="connsiteX5299" fmla="*/ 4355492 w 5235586"/>
                  <a:gd name="connsiteY5299" fmla="*/ 1762883 h 3977558"/>
                  <a:gd name="connsiteX5300" fmla="*/ 4358302 w 5235586"/>
                  <a:gd name="connsiteY5300" fmla="*/ 1760070 h 3977558"/>
                  <a:gd name="connsiteX5301" fmla="*/ 4406104 w 5235586"/>
                  <a:gd name="connsiteY5301" fmla="*/ 1712271 h 3977558"/>
                  <a:gd name="connsiteX5302" fmla="*/ 4251453 w 5235586"/>
                  <a:gd name="connsiteY5302" fmla="*/ 1712271 h 3977558"/>
                  <a:gd name="connsiteX5303" fmla="*/ 4299256 w 5235586"/>
                  <a:gd name="connsiteY5303" fmla="*/ 1760070 h 3977558"/>
                  <a:gd name="connsiteX5304" fmla="*/ 4302066 w 5235586"/>
                  <a:gd name="connsiteY5304" fmla="*/ 1762883 h 3977558"/>
                  <a:gd name="connsiteX5305" fmla="*/ 4299256 w 5235586"/>
                  <a:gd name="connsiteY5305" fmla="*/ 1765694 h 3977558"/>
                  <a:gd name="connsiteX5306" fmla="*/ 4254264 w 5235586"/>
                  <a:gd name="connsiteY5306" fmla="*/ 1810685 h 3977558"/>
                  <a:gd name="connsiteX5307" fmla="*/ 4251453 w 5235586"/>
                  <a:gd name="connsiteY5307" fmla="*/ 1813496 h 3977558"/>
                  <a:gd name="connsiteX5308" fmla="*/ 4248640 w 5235586"/>
                  <a:gd name="connsiteY5308" fmla="*/ 1810685 h 3977558"/>
                  <a:gd name="connsiteX5309" fmla="*/ 4203651 w 5235586"/>
                  <a:gd name="connsiteY5309" fmla="*/ 1765694 h 3977558"/>
                  <a:gd name="connsiteX5310" fmla="*/ 4200841 w 5235586"/>
                  <a:gd name="connsiteY5310" fmla="*/ 1762883 h 3977558"/>
                  <a:gd name="connsiteX5311" fmla="*/ 4203651 w 5235586"/>
                  <a:gd name="connsiteY5311" fmla="*/ 1760070 h 3977558"/>
                  <a:gd name="connsiteX5312" fmla="*/ 4251453 w 5235586"/>
                  <a:gd name="connsiteY5312" fmla="*/ 1712271 h 3977558"/>
                  <a:gd name="connsiteX5313" fmla="*/ 4096805 w 5235586"/>
                  <a:gd name="connsiteY5313" fmla="*/ 1712271 h 3977558"/>
                  <a:gd name="connsiteX5314" fmla="*/ 4144608 w 5235586"/>
                  <a:gd name="connsiteY5314" fmla="*/ 1760070 h 3977558"/>
                  <a:gd name="connsiteX5315" fmla="*/ 4147418 w 5235586"/>
                  <a:gd name="connsiteY5315" fmla="*/ 1762883 h 3977558"/>
                  <a:gd name="connsiteX5316" fmla="*/ 4144608 w 5235586"/>
                  <a:gd name="connsiteY5316" fmla="*/ 1765694 h 3977558"/>
                  <a:gd name="connsiteX5317" fmla="*/ 4099616 w 5235586"/>
                  <a:gd name="connsiteY5317" fmla="*/ 1810685 h 3977558"/>
                  <a:gd name="connsiteX5318" fmla="*/ 4096805 w 5235586"/>
                  <a:gd name="connsiteY5318" fmla="*/ 1813496 h 3977558"/>
                  <a:gd name="connsiteX5319" fmla="*/ 4093992 w 5235586"/>
                  <a:gd name="connsiteY5319" fmla="*/ 1810685 h 3977558"/>
                  <a:gd name="connsiteX5320" fmla="*/ 4049003 w 5235586"/>
                  <a:gd name="connsiteY5320" fmla="*/ 1765694 h 3977558"/>
                  <a:gd name="connsiteX5321" fmla="*/ 4046193 w 5235586"/>
                  <a:gd name="connsiteY5321" fmla="*/ 1762883 h 3977558"/>
                  <a:gd name="connsiteX5322" fmla="*/ 4049003 w 5235586"/>
                  <a:gd name="connsiteY5322" fmla="*/ 1760070 h 3977558"/>
                  <a:gd name="connsiteX5323" fmla="*/ 4096805 w 5235586"/>
                  <a:gd name="connsiteY5323" fmla="*/ 1712271 h 3977558"/>
                  <a:gd name="connsiteX5324" fmla="*/ 3939345 w 5235586"/>
                  <a:gd name="connsiteY5324" fmla="*/ 1712271 h 3977558"/>
                  <a:gd name="connsiteX5325" fmla="*/ 3987147 w 5235586"/>
                  <a:gd name="connsiteY5325" fmla="*/ 1760070 h 3977558"/>
                  <a:gd name="connsiteX5326" fmla="*/ 3989957 w 5235586"/>
                  <a:gd name="connsiteY5326" fmla="*/ 1762883 h 3977558"/>
                  <a:gd name="connsiteX5327" fmla="*/ 3987147 w 5235586"/>
                  <a:gd name="connsiteY5327" fmla="*/ 1765694 h 3977558"/>
                  <a:gd name="connsiteX5328" fmla="*/ 3942155 w 5235586"/>
                  <a:gd name="connsiteY5328" fmla="*/ 1810685 h 3977558"/>
                  <a:gd name="connsiteX5329" fmla="*/ 3939345 w 5235586"/>
                  <a:gd name="connsiteY5329" fmla="*/ 1813496 h 3977558"/>
                  <a:gd name="connsiteX5330" fmla="*/ 3936531 w 5235586"/>
                  <a:gd name="connsiteY5330" fmla="*/ 1810685 h 3977558"/>
                  <a:gd name="connsiteX5331" fmla="*/ 3891545 w 5235586"/>
                  <a:gd name="connsiteY5331" fmla="*/ 1765694 h 3977558"/>
                  <a:gd name="connsiteX5332" fmla="*/ 3888732 w 5235586"/>
                  <a:gd name="connsiteY5332" fmla="*/ 1762883 h 3977558"/>
                  <a:gd name="connsiteX5333" fmla="*/ 3891545 w 5235586"/>
                  <a:gd name="connsiteY5333" fmla="*/ 1760070 h 3977558"/>
                  <a:gd name="connsiteX5334" fmla="*/ 3939345 w 5235586"/>
                  <a:gd name="connsiteY5334" fmla="*/ 1712271 h 3977558"/>
                  <a:gd name="connsiteX5335" fmla="*/ 3784693 w 5235586"/>
                  <a:gd name="connsiteY5335" fmla="*/ 1712271 h 3977558"/>
                  <a:gd name="connsiteX5336" fmla="*/ 3832496 w 5235586"/>
                  <a:gd name="connsiteY5336" fmla="*/ 1760070 h 3977558"/>
                  <a:gd name="connsiteX5337" fmla="*/ 3835306 w 5235586"/>
                  <a:gd name="connsiteY5337" fmla="*/ 1762883 h 3977558"/>
                  <a:gd name="connsiteX5338" fmla="*/ 3832496 w 5235586"/>
                  <a:gd name="connsiteY5338" fmla="*/ 1765694 h 3977558"/>
                  <a:gd name="connsiteX5339" fmla="*/ 3787504 w 5235586"/>
                  <a:gd name="connsiteY5339" fmla="*/ 1810685 h 3977558"/>
                  <a:gd name="connsiteX5340" fmla="*/ 3784693 w 5235586"/>
                  <a:gd name="connsiteY5340" fmla="*/ 1813496 h 3977558"/>
                  <a:gd name="connsiteX5341" fmla="*/ 3781880 w 5235586"/>
                  <a:gd name="connsiteY5341" fmla="*/ 1810685 h 3977558"/>
                  <a:gd name="connsiteX5342" fmla="*/ 3736894 w 5235586"/>
                  <a:gd name="connsiteY5342" fmla="*/ 1765694 h 3977558"/>
                  <a:gd name="connsiteX5343" fmla="*/ 3734081 w 5235586"/>
                  <a:gd name="connsiteY5343" fmla="*/ 1762883 h 3977558"/>
                  <a:gd name="connsiteX5344" fmla="*/ 3736894 w 5235586"/>
                  <a:gd name="connsiteY5344" fmla="*/ 1760070 h 3977558"/>
                  <a:gd name="connsiteX5345" fmla="*/ 3784693 w 5235586"/>
                  <a:gd name="connsiteY5345" fmla="*/ 1712271 h 3977558"/>
                  <a:gd name="connsiteX5346" fmla="*/ 3630045 w 5235586"/>
                  <a:gd name="connsiteY5346" fmla="*/ 1712271 h 3977558"/>
                  <a:gd name="connsiteX5347" fmla="*/ 3677848 w 5235586"/>
                  <a:gd name="connsiteY5347" fmla="*/ 1760070 h 3977558"/>
                  <a:gd name="connsiteX5348" fmla="*/ 3680658 w 5235586"/>
                  <a:gd name="connsiteY5348" fmla="*/ 1762883 h 3977558"/>
                  <a:gd name="connsiteX5349" fmla="*/ 3677848 w 5235586"/>
                  <a:gd name="connsiteY5349" fmla="*/ 1765694 h 3977558"/>
                  <a:gd name="connsiteX5350" fmla="*/ 3632856 w 5235586"/>
                  <a:gd name="connsiteY5350" fmla="*/ 1810685 h 3977558"/>
                  <a:gd name="connsiteX5351" fmla="*/ 3630045 w 5235586"/>
                  <a:gd name="connsiteY5351" fmla="*/ 1813496 h 3977558"/>
                  <a:gd name="connsiteX5352" fmla="*/ 3627232 w 5235586"/>
                  <a:gd name="connsiteY5352" fmla="*/ 1810685 h 3977558"/>
                  <a:gd name="connsiteX5353" fmla="*/ 3582246 w 5235586"/>
                  <a:gd name="connsiteY5353" fmla="*/ 1765694 h 3977558"/>
                  <a:gd name="connsiteX5354" fmla="*/ 3579433 w 5235586"/>
                  <a:gd name="connsiteY5354" fmla="*/ 1762883 h 3977558"/>
                  <a:gd name="connsiteX5355" fmla="*/ 3582246 w 5235586"/>
                  <a:gd name="connsiteY5355" fmla="*/ 1760070 h 3977558"/>
                  <a:gd name="connsiteX5356" fmla="*/ 3630045 w 5235586"/>
                  <a:gd name="connsiteY5356" fmla="*/ 1712271 h 3977558"/>
                  <a:gd name="connsiteX5357" fmla="*/ 3472581 w 5235586"/>
                  <a:gd name="connsiteY5357" fmla="*/ 1712271 h 3977558"/>
                  <a:gd name="connsiteX5358" fmla="*/ 3520384 w 5235586"/>
                  <a:gd name="connsiteY5358" fmla="*/ 1760070 h 3977558"/>
                  <a:gd name="connsiteX5359" fmla="*/ 3523194 w 5235586"/>
                  <a:gd name="connsiteY5359" fmla="*/ 1762883 h 3977558"/>
                  <a:gd name="connsiteX5360" fmla="*/ 3520384 w 5235586"/>
                  <a:gd name="connsiteY5360" fmla="*/ 1765694 h 3977558"/>
                  <a:gd name="connsiteX5361" fmla="*/ 3475395 w 5235586"/>
                  <a:gd name="connsiteY5361" fmla="*/ 1810685 h 3977558"/>
                  <a:gd name="connsiteX5362" fmla="*/ 3472581 w 5235586"/>
                  <a:gd name="connsiteY5362" fmla="*/ 1813496 h 3977558"/>
                  <a:gd name="connsiteX5363" fmla="*/ 3469771 w 5235586"/>
                  <a:gd name="connsiteY5363" fmla="*/ 1810685 h 3977558"/>
                  <a:gd name="connsiteX5364" fmla="*/ 3424782 w 5235586"/>
                  <a:gd name="connsiteY5364" fmla="*/ 1765694 h 3977558"/>
                  <a:gd name="connsiteX5365" fmla="*/ 3421969 w 5235586"/>
                  <a:gd name="connsiteY5365" fmla="*/ 1762883 h 3977558"/>
                  <a:gd name="connsiteX5366" fmla="*/ 3424782 w 5235586"/>
                  <a:gd name="connsiteY5366" fmla="*/ 1760070 h 3977558"/>
                  <a:gd name="connsiteX5367" fmla="*/ 3472581 w 5235586"/>
                  <a:gd name="connsiteY5367" fmla="*/ 1712271 h 3977558"/>
                  <a:gd name="connsiteX5368" fmla="*/ 3317933 w 5235586"/>
                  <a:gd name="connsiteY5368" fmla="*/ 1712271 h 3977558"/>
                  <a:gd name="connsiteX5369" fmla="*/ 3365736 w 5235586"/>
                  <a:gd name="connsiteY5369" fmla="*/ 1760070 h 3977558"/>
                  <a:gd name="connsiteX5370" fmla="*/ 3368546 w 5235586"/>
                  <a:gd name="connsiteY5370" fmla="*/ 1762883 h 3977558"/>
                  <a:gd name="connsiteX5371" fmla="*/ 3365736 w 5235586"/>
                  <a:gd name="connsiteY5371" fmla="*/ 1765694 h 3977558"/>
                  <a:gd name="connsiteX5372" fmla="*/ 3320747 w 5235586"/>
                  <a:gd name="connsiteY5372" fmla="*/ 1810685 h 3977558"/>
                  <a:gd name="connsiteX5373" fmla="*/ 3317933 w 5235586"/>
                  <a:gd name="connsiteY5373" fmla="*/ 1813496 h 3977558"/>
                  <a:gd name="connsiteX5374" fmla="*/ 3315123 w 5235586"/>
                  <a:gd name="connsiteY5374" fmla="*/ 1810685 h 3977558"/>
                  <a:gd name="connsiteX5375" fmla="*/ 3270134 w 5235586"/>
                  <a:gd name="connsiteY5375" fmla="*/ 1765694 h 3977558"/>
                  <a:gd name="connsiteX5376" fmla="*/ 3267321 w 5235586"/>
                  <a:gd name="connsiteY5376" fmla="*/ 1762883 h 3977558"/>
                  <a:gd name="connsiteX5377" fmla="*/ 3270134 w 5235586"/>
                  <a:gd name="connsiteY5377" fmla="*/ 1760070 h 3977558"/>
                  <a:gd name="connsiteX5378" fmla="*/ 3317933 w 5235586"/>
                  <a:gd name="connsiteY5378" fmla="*/ 1712271 h 3977558"/>
                  <a:gd name="connsiteX5379" fmla="*/ 3163283 w 5235586"/>
                  <a:gd name="connsiteY5379" fmla="*/ 1712271 h 3977558"/>
                  <a:gd name="connsiteX5380" fmla="*/ 3211085 w 5235586"/>
                  <a:gd name="connsiteY5380" fmla="*/ 1760070 h 3977558"/>
                  <a:gd name="connsiteX5381" fmla="*/ 3213895 w 5235586"/>
                  <a:gd name="connsiteY5381" fmla="*/ 1762883 h 3977558"/>
                  <a:gd name="connsiteX5382" fmla="*/ 3211085 w 5235586"/>
                  <a:gd name="connsiteY5382" fmla="*/ 1765694 h 3977558"/>
                  <a:gd name="connsiteX5383" fmla="*/ 3166096 w 5235586"/>
                  <a:gd name="connsiteY5383" fmla="*/ 1810685 h 3977558"/>
                  <a:gd name="connsiteX5384" fmla="*/ 3163283 w 5235586"/>
                  <a:gd name="connsiteY5384" fmla="*/ 1813496 h 3977558"/>
                  <a:gd name="connsiteX5385" fmla="*/ 3160472 w 5235586"/>
                  <a:gd name="connsiteY5385" fmla="*/ 1810685 h 3977558"/>
                  <a:gd name="connsiteX5386" fmla="*/ 3115483 w 5235586"/>
                  <a:gd name="connsiteY5386" fmla="*/ 1765694 h 3977558"/>
                  <a:gd name="connsiteX5387" fmla="*/ 3112670 w 5235586"/>
                  <a:gd name="connsiteY5387" fmla="*/ 1762883 h 3977558"/>
                  <a:gd name="connsiteX5388" fmla="*/ 3115483 w 5235586"/>
                  <a:gd name="connsiteY5388" fmla="*/ 1760070 h 3977558"/>
                  <a:gd name="connsiteX5389" fmla="*/ 3163283 w 5235586"/>
                  <a:gd name="connsiteY5389" fmla="*/ 1712271 h 3977558"/>
                  <a:gd name="connsiteX5390" fmla="*/ 3005823 w 5235586"/>
                  <a:gd name="connsiteY5390" fmla="*/ 1712271 h 3977558"/>
                  <a:gd name="connsiteX5391" fmla="*/ 3053626 w 5235586"/>
                  <a:gd name="connsiteY5391" fmla="*/ 1760070 h 3977558"/>
                  <a:gd name="connsiteX5392" fmla="*/ 3056436 w 5235586"/>
                  <a:gd name="connsiteY5392" fmla="*/ 1762883 h 3977558"/>
                  <a:gd name="connsiteX5393" fmla="*/ 3053626 w 5235586"/>
                  <a:gd name="connsiteY5393" fmla="*/ 1765694 h 3977558"/>
                  <a:gd name="connsiteX5394" fmla="*/ 3008634 w 5235586"/>
                  <a:gd name="connsiteY5394" fmla="*/ 1810685 h 3977558"/>
                  <a:gd name="connsiteX5395" fmla="*/ 3005823 w 5235586"/>
                  <a:gd name="connsiteY5395" fmla="*/ 1813496 h 3977558"/>
                  <a:gd name="connsiteX5396" fmla="*/ 3003010 w 5235586"/>
                  <a:gd name="connsiteY5396" fmla="*/ 1810685 h 3977558"/>
                  <a:gd name="connsiteX5397" fmla="*/ 2958021 w 5235586"/>
                  <a:gd name="connsiteY5397" fmla="*/ 1765694 h 3977558"/>
                  <a:gd name="connsiteX5398" fmla="*/ 2955211 w 5235586"/>
                  <a:gd name="connsiteY5398" fmla="*/ 1762883 h 3977558"/>
                  <a:gd name="connsiteX5399" fmla="*/ 2958021 w 5235586"/>
                  <a:gd name="connsiteY5399" fmla="*/ 1760070 h 3977558"/>
                  <a:gd name="connsiteX5400" fmla="*/ 3005823 w 5235586"/>
                  <a:gd name="connsiteY5400" fmla="*/ 1712271 h 3977558"/>
                  <a:gd name="connsiteX5401" fmla="*/ 2851172 w 5235586"/>
                  <a:gd name="connsiteY5401" fmla="*/ 1712271 h 3977558"/>
                  <a:gd name="connsiteX5402" fmla="*/ 2898975 w 5235586"/>
                  <a:gd name="connsiteY5402" fmla="*/ 1760070 h 3977558"/>
                  <a:gd name="connsiteX5403" fmla="*/ 2901785 w 5235586"/>
                  <a:gd name="connsiteY5403" fmla="*/ 1762883 h 3977558"/>
                  <a:gd name="connsiteX5404" fmla="*/ 2898975 w 5235586"/>
                  <a:gd name="connsiteY5404" fmla="*/ 1765694 h 3977558"/>
                  <a:gd name="connsiteX5405" fmla="*/ 2853983 w 5235586"/>
                  <a:gd name="connsiteY5405" fmla="*/ 1810685 h 3977558"/>
                  <a:gd name="connsiteX5406" fmla="*/ 2851172 w 5235586"/>
                  <a:gd name="connsiteY5406" fmla="*/ 1813496 h 3977558"/>
                  <a:gd name="connsiteX5407" fmla="*/ 2848359 w 5235586"/>
                  <a:gd name="connsiteY5407" fmla="*/ 1810685 h 3977558"/>
                  <a:gd name="connsiteX5408" fmla="*/ 2803370 w 5235586"/>
                  <a:gd name="connsiteY5408" fmla="*/ 1765694 h 3977558"/>
                  <a:gd name="connsiteX5409" fmla="*/ 2800560 w 5235586"/>
                  <a:gd name="connsiteY5409" fmla="*/ 1762883 h 3977558"/>
                  <a:gd name="connsiteX5410" fmla="*/ 2803370 w 5235586"/>
                  <a:gd name="connsiteY5410" fmla="*/ 1760070 h 3977558"/>
                  <a:gd name="connsiteX5411" fmla="*/ 2851172 w 5235586"/>
                  <a:gd name="connsiteY5411" fmla="*/ 1712271 h 3977558"/>
                  <a:gd name="connsiteX5412" fmla="*/ 2696525 w 5235586"/>
                  <a:gd name="connsiteY5412" fmla="*/ 1712271 h 3977558"/>
                  <a:gd name="connsiteX5413" fmla="*/ 2744328 w 5235586"/>
                  <a:gd name="connsiteY5413" fmla="*/ 1760070 h 3977558"/>
                  <a:gd name="connsiteX5414" fmla="*/ 2747138 w 5235586"/>
                  <a:gd name="connsiteY5414" fmla="*/ 1762883 h 3977558"/>
                  <a:gd name="connsiteX5415" fmla="*/ 2744328 w 5235586"/>
                  <a:gd name="connsiteY5415" fmla="*/ 1765694 h 3977558"/>
                  <a:gd name="connsiteX5416" fmla="*/ 2699336 w 5235586"/>
                  <a:gd name="connsiteY5416" fmla="*/ 1810685 h 3977558"/>
                  <a:gd name="connsiteX5417" fmla="*/ 2696525 w 5235586"/>
                  <a:gd name="connsiteY5417" fmla="*/ 1813496 h 3977558"/>
                  <a:gd name="connsiteX5418" fmla="*/ 2693712 w 5235586"/>
                  <a:gd name="connsiteY5418" fmla="*/ 1810685 h 3977558"/>
                  <a:gd name="connsiteX5419" fmla="*/ 2648723 w 5235586"/>
                  <a:gd name="connsiteY5419" fmla="*/ 1765694 h 3977558"/>
                  <a:gd name="connsiteX5420" fmla="*/ 2645913 w 5235586"/>
                  <a:gd name="connsiteY5420" fmla="*/ 1762883 h 3977558"/>
                  <a:gd name="connsiteX5421" fmla="*/ 2648723 w 5235586"/>
                  <a:gd name="connsiteY5421" fmla="*/ 1760070 h 3977558"/>
                  <a:gd name="connsiteX5422" fmla="*/ 2696525 w 5235586"/>
                  <a:gd name="connsiteY5422" fmla="*/ 1712271 h 3977558"/>
                  <a:gd name="connsiteX5423" fmla="*/ 2539061 w 5235586"/>
                  <a:gd name="connsiteY5423" fmla="*/ 1712271 h 3977558"/>
                  <a:gd name="connsiteX5424" fmla="*/ 2586863 w 5235586"/>
                  <a:gd name="connsiteY5424" fmla="*/ 1760070 h 3977558"/>
                  <a:gd name="connsiteX5425" fmla="*/ 2589673 w 5235586"/>
                  <a:gd name="connsiteY5425" fmla="*/ 1762883 h 3977558"/>
                  <a:gd name="connsiteX5426" fmla="*/ 2586863 w 5235586"/>
                  <a:gd name="connsiteY5426" fmla="*/ 1765694 h 3977558"/>
                  <a:gd name="connsiteX5427" fmla="*/ 2541874 w 5235586"/>
                  <a:gd name="connsiteY5427" fmla="*/ 1810685 h 3977558"/>
                  <a:gd name="connsiteX5428" fmla="*/ 2539061 w 5235586"/>
                  <a:gd name="connsiteY5428" fmla="*/ 1813496 h 3977558"/>
                  <a:gd name="connsiteX5429" fmla="*/ 2536247 w 5235586"/>
                  <a:gd name="connsiteY5429" fmla="*/ 1810685 h 3977558"/>
                  <a:gd name="connsiteX5430" fmla="*/ 2491261 w 5235586"/>
                  <a:gd name="connsiteY5430" fmla="*/ 1765694 h 3977558"/>
                  <a:gd name="connsiteX5431" fmla="*/ 2488448 w 5235586"/>
                  <a:gd name="connsiteY5431" fmla="*/ 1762883 h 3977558"/>
                  <a:gd name="connsiteX5432" fmla="*/ 2491261 w 5235586"/>
                  <a:gd name="connsiteY5432" fmla="*/ 1760070 h 3977558"/>
                  <a:gd name="connsiteX5433" fmla="*/ 2539061 w 5235586"/>
                  <a:gd name="connsiteY5433" fmla="*/ 1712271 h 3977558"/>
                  <a:gd name="connsiteX5434" fmla="*/ 2384413 w 5235586"/>
                  <a:gd name="connsiteY5434" fmla="*/ 1712271 h 3977558"/>
                  <a:gd name="connsiteX5435" fmla="*/ 2432215 w 5235586"/>
                  <a:gd name="connsiteY5435" fmla="*/ 1760070 h 3977558"/>
                  <a:gd name="connsiteX5436" fmla="*/ 2435025 w 5235586"/>
                  <a:gd name="connsiteY5436" fmla="*/ 1762883 h 3977558"/>
                  <a:gd name="connsiteX5437" fmla="*/ 2432215 w 5235586"/>
                  <a:gd name="connsiteY5437" fmla="*/ 1765694 h 3977558"/>
                  <a:gd name="connsiteX5438" fmla="*/ 2387226 w 5235586"/>
                  <a:gd name="connsiteY5438" fmla="*/ 1810685 h 3977558"/>
                  <a:gd name="connsiteX5439" fmla="*/ 2384413 w 5235586"/>
                  <a:gd name="connsiteY5439" fmla="*/ 1813496 h 3977558"/>
                  <a:gd name="connsiteX5440" fmla="*/ 2381599 w 5235586"/>
                  <a:gd name="connsiteY5440" fmla="*/ 1810685 h 3977558"/>
                  <a:gd name="connsiteX5441" fmla="*/ 2336613 w 5235586"/>
                  <a:gd name="connsiteY5441" fmla="*/ 1765694 h 3977558"/>
                  <a:gd name="connsiteX5442" fmla="*/ 2333800 w 5235586"/>
                  <a:gd name="connsiteY5442" fmla="*/ 1762883 h 3977558"/>
                  <a:gd name="connsiteX5443" fmla="*/ 2336613 w 5235586"/>
                  <a:gd name="connsiteY5443" fmla="*/ 1760070 h 3977558"/>
                  <a:gd name="connsiteX5444" fmla="*/ 2384413 w 5235586"/>
                  <a:gd name="connsiteY5444" fmla="*/ 1712271 h 3977558"/>
                  <a:gd name="connsiteX5445" fmla="*/ 2229761 w 5235586"/>
                  <a:gd name="connsiteY5445" fmla="*/ 1712271 h 3977558"/>
                  <a:gd name="connsiteX5446" fmla="*/ 2277564 w 5235586"/>
                  <a:gd name="connsiteY5446" fmla="*/ 1760070 h 3977558"/>
                  <a:gd name="connsiteX5447" fmla="*/ 2280374 w 5235586"/>
                  <a:gd name="connsiteY5447" fmla="*/ 1762883 h 3977558"/>
                  <a:gd name="connsiteX5448" fmla="*/ 2277564 w 5235586"/>
                  <a:gd name="connsiteY5448" fmla="*/ 1765694 h 3977558"/>
                  <a:gd name="connsiteX5449" fmla="*/ 2232575 w 5235586"/>
                  <a:gd name="connsiteY5449" fmla="*/ 1810685 h 3977558"/>
                  <a:gd name="connsiteX5450" fmla="*/ 2229761 w 5235586"/>
                  <a:gd name="connsiteY5450" fmla="*/ 1813496 h 3977558"/>
                  <a:gd name="connsiteX5451" fmla="*/ 2226948 w 5235586"/>
                  <a:gd name="connsiteY5451" fmla="*/ 1810685 h 3977558"/>
                  <a:gd name="connsiteX5452" fmla="*/ 2181962 w 5235586"/>
                  <a:gd name="connsiteY5452" fmla="*/ 1765694 h 3977558"/>
                  <a:gd name="connsiteX5453" fmla="*/ 2179149 w 5235586"/>
                  <a:gd name="connsiteY5453" fmla="*/ 1762883 h 3977558"/>
                  <a:gd name="connsiteX5454" fmla="*/ 2181962 w 5235586"/>
                  <a:gd name="connsiteY5454" fmla="*/ 1760070 h 3977558"/>
                  <a:gd name="connsiteX5455" fmla="*/ 2229761 w 5235586"/>
                  <a:gd name="connsiteY5455" fmla="*/ 1712271 h 3977558"/>
                  <a:gd name="connsiteX5456" fmla="*/ 2075115 w 5235586"/>
                  <a:gd name="connsiteY5456" fmla="*/ 1712271 h 3977558"/>
                  <a:gd name="connsiteX5457" fmla="*/ 2122917 w 5235586"/>
                  <a:gd name="connsiteY5457" fmla="*/ 1760070 h 3977558"/>
                  <a:gd name="connsiteX5458" fmla="*/ 2125727 w 5235586"/>
                  <a:gd name="connsiteY5458" fmla="*/ 1762883 h 3977558"/>
                  <a:gd name="connsiteX5459" fmla="*/ 2122917 w 5235586"/>
                  <a:gd name="connsiteY5459" fmla="*/ 1765694 h 3977558"/>
                  <a:gd name="connsiteX5460" fmla="*/ 2077928 w 5235586"/>
                  <a:gd name="connsiteY5460" fmla="*/ 1810685 h 3977558"/>
                  <a:gd name="connsiteX5461" fmla="*/ 2075115 w 5235586"/>
                  <a:gd name="connsiteY5461" fmla="*/ 1813496 h 3977558"/>
                  <a:gd name="connsiteX5462" fmla="*/ 2072301 w 5235586"/>
                  <a:gd name="connsiteY5462" fmla="*/ 1810685 h 3977558"/>
                  <a:gd name="connsiteX5463" fmla="*/ 2027315 w 5235586"/>
                  <a:gd name="connsiteY5463" fmla="*/ 1765694 h 3977558"/>
                  <a:gd name="connsiteX5464" fmla="*/ 2024502 w 5235586"/>
                  <a:gd name="connsiteY5464" fmla="*/ 1762883 h 3977558"/>
                  <a:gd name="connsiteX5465" fmla="*/ 2027315 w 5235586"/>
                  <a:gd name="connsiteY5465" fmla="*/ 1760070 h 3977558"/>
                  <a:gd name="connsiteX5466" fmla="*/ 2075115 w 5235586"/>
                  <a:gd name="connsiteY5466" fmla="*/ 1712271 h 3977558"/>
                  <a:gd name="connsiteX5467" fmla="*/ 1917652 w 5235586"/>
                  <a:gd name="connsiteY5467" fmla="*/ 1712271 h 3977558"/>
                  <a:gd name="connsiteX5468" fmla="*/ 1965455 w 5235586"/>
                  <a:gd name="connsiteY5468" fmla="*/ 1760070 h 3977558"/>
                  <a:gd name="connsiteX5469" fmla="*/ 1968265 w 5235586"/>
                  <a:gd name="connsiteY5469" fmla="*/ 1762883 h 3977558"/>
                  <a:gd name="connsiteX5470" fmla="*/ 1965455 w 5235586"/>
                  <a:gd name="connsiteY5470" fmla="*/ 1765694 h 3977558"/>
                  <a:gd name="connsiteX5471" fmla="*/ 1920463 w 5235586"/>
                  <a:gd name="connsiteY5471" fmla="*/ 1810685 h 3977558"/>
                  <a:gd name="connsiteX5472" fmla="*/ 1917652 w 5235586"/>
                  <a:gd name="connsiteY5472" fmla="*/ 1813496 h 3977558"/>
                  <a:gd name="connsiteX5473" fmla="*/ 1914839 w 5235586"/>
                  <a:gd name="connsiteY5473" fmla="*/ 1810685 h 3977558"/>
                  <a:gd name="connsiteX5474" fmla="*/ 1869850 w 5235586"/>
                  <a:gd name="connsiteY5474" fmla="*/ 1765694 h 3977558"/>
                  <a:gd name="connsiteX5475" fmla="*/ 1867040 w 5235586"/>
                  <a:gd name="connsiteY5475" fmla="*/ 1762883 h 3977558"/>
                  <a:gd name="connsiteX5476" fmla="*/ 1869850 w 5235586"/>
                  <a:gd name="connsiteY5476" fmla="*/ 1760070 h 3977558"/>
                  <a:gd name="connsiteX5477" fmla="*/ 1917652 w 5235586"/>
                  <a:gd name="connsiteY5477" fmla="*/ 1712271 h 3977558"/>
                  <a:gd name="connsiteX5478" fmla="*/ 1763004 w 5235586"/>
                  <a:gd name="connsiteY5478" fmla="*/ 1712271 h 3977558"/>
                  <a:gd name="connsiteX5479" fmla="*/ 1810807 w 5235586"/>
                  <a:gd name="connsiteY5479" fmla="*/ 1760070 h 3977558"/>
                  <a:gd name="connsiteX5480" fmla="*/ 1813617 w 5235586"/>
                  <a:gd name="connsiteY5480" fmla="*/ 1762883 h 3977558"/>
                  <a:gd name="connsiteX5481" fmla="*/ 1810807 w 5235586"/>
                  <a:gd name="connsiteY5481" fmla="*/ 1765694 h 3977558"/>
                  <a:gd name="connsiteX5482" fmla="*/ 1765815 w 5235586"/>
                  <a:gd name="connsiteY5482" fmla="*/ 1810685 h 3977558"/>
                  <a:gd name="connsiteX5483" fmla="*/ 1763004 w 5235586"/>
                  <a:gd name="connsiteY5483" fmla="*/ 1813496 h 3977558"/>
                  <a:gd name="connsiteX5484" fmla="*/ 1760191 w 5235586"/>
                  <a:gd name="connsiteY5484" fmla="*/ 1810685 h 3977558"/>
                  <a:gd name="connsiteX5485" fmla="*/ 1715202 w 5235586"/>
                  <a:gd name="connsiteY5485" fmla="*/ 1765694 h 3977558"/>
                  <a:gd name="connsiteX5486" fmla="*/ 1712392 w 5235586"/>
                  <a:gd name="connsiteY5486" fmla="*/ 1762883 h 3977558"/>
                  <a:gd name="connsiteX5487" fmla="*/ 1715202 w 5235586"/>
                  <a:gd name="connsiteY5487" fmla="*/ 1760070 h 3977558"/>
                  <a:gd name="connsiteX5488" fmla="*/ 1763004 w 5235586"/>
                  <a:gd name="connsiteY5488" fmla="*/ 1712271 h 3977558"/>
                  <a:gd name="connsiteX5489" fmla="*/ 1608353 w 5235586"/>
                  <a:gd name="connsiteY5489" fmla="*/ 1712271 h 3977558"/>
                  <a:gd name="connsiteX5490" fmla="*/ 1656156 w 5235586"/>
                  <a:gd name="connsiteY5490" fmla="*/ 1760070 h 3977558"/>
                  <a:gd name="connsiteX5491" fmla="*/ 1658966 w 5235586"/>
                  <a:gd name="connsiteY5491" fmla="*/ 1762883 h 3977558"/>
                  <a:gd name="connsiteX5492" fmla="*/ 1656156 w 5235586"/>
                  <a:gd name="connsiteY5492" fmla="*/ 1765694 h 3977558"/>
                  <a:gd name="connsiteX5493" fmla="*/ 1611164 w 5235586"/>
                  <a:gd name="connsiteY5493" fmla="*/ 1810685 h 3977558"/>
                  <a:gd name="connsiteX5494" fmla="*/ 1608353 w 5235586"/>
                  <a:gd name="connsiteY5494" fmla="*/ 1813496 h 3977558"/>
                  <a:gd name="connsiteX5495" fmla="*/ 1605540 w 5235586"/>
                  <a:gd name="connsiteY5495" fmla="*/ 1810685 h 3977558"/>
                  <a:gd name="connsiteX5496" fmla="*/ 1560551 w 5235586"/>
                  <a:gd name="connsiteY5496" fmla="*/ 1765694 h 3977558"/>
                  <a:gd name="connsiteX5497" fmla="*/ 1557741 w 5235586"/>
                  <a:gd name="connsiteY5497" fmla="*/ 1762883 h 3977558"/>
                  <a:gd name="connsiteX5498" fmla="*/ 1560551 w 5235586"/>
                  <a:gd name="connsiteY5498" fmla="*/ 1760070 h 3977558"/>
                  <a:gd name="connsiteX5499" fmla="*/ 1608353 w 5235586"/>
                  <a:gd name="connsiteY5499" fmla="*/ 1712271 h 3977558"/>
                  <a:gd name="connsiteX5500" fmla="*/ 1450892 w 5235586"/>
                  <a:gd name="connsiteY5500" fmla="*/ 1712271 h 3977558"/>
                  <a:gd name="connsiteX5501" fmla="*/ 1498695 w 5235586"/>
                  <a:gd name="connsiteY5501" fmla="*/ 1760070 h 3977558"/>
                  <a:gd name="connsiteX5502" fmla="*/ 1501505 w 5235586"/>
                  <a:gd name="connsiteY5502" fmla="*/ 1762883 h 3977558"/>
                  <a:gd name="connsiteX5503" fmla="*/ 1498695 w 5235586"/>
                  <a:gd name="connsiteY5503" fmla="*/ 1765694 h 3977558"/>
                  <a:gd name="connsiteX5504" fmla="*/ 1453706 w 5235586"/>
                  <a:gd name="connsiteY5504" fmla="*/ 1810685 h 3977558"/>
                  <a:gd name="connsiteX5505" fmla="*/ 1450892 w 5235586"/>
                  <a:gd name="connsiteY5505" fmla="*/ 1813496 h 3977558"/>
                  <a:gd name="connsiteX5506" fmla="*/ 1448079 w 5235586"/>
                  <a:gd name="connsiteY5506" fmla="*/ 1810685 h 3977558"/>
                  <a:gd name="connsiteX5507" fmla="*/ 1403090 w 5235586"/>
                  <a:gd name="connsiteY5507" fmla="*/ 1765694 h 3977558"/>
                  <a:gd name="connsiteX5508" fmla="*/ 1400280 w 5235586"/>
                  <a:gd name="connsiteY5508" fmla="*/ 1762883 h 3977558"/>
                  <a:gd name="connsiteX5509" fmla="*/ 1403090 w 5235586"/>
                  <a:gd name="connsiteY5509" fmla="*/ 1760070 h 3977558"/>
                  <a:gd name="connsiteX5510" fmla="*/ 1450892 w 5235586"/>
                  <a:gd name="connsiteY5510" fmla="*/ 1712271 h 3977558"/>
                  <a:gd name="connsiteX5511" fmla="*/ 1296244 w 5235586"/>
                  <a:gd name="connsiteY5511" fmla="*/ 1712271 h 3977558"/>
                  <a:gd name="connsiteX5512" fmla="*/ 1344046 w 5235586"/>
                  <a:gd name="connsiteY5512" fmla="*/ 1760070 h 3977558"/>
                  <a:gd name="connsiteX5513" fmla="*/ 1346857 w 5235586"/>
                  <a:gd name="connsiteY5513" fmla="*/ 1762883 h 3977558"/>
                  <a:gd name="connsiteX5514" fmla="*/ 1344046 w 5235586"/>
                  <a:gd name="connsiteY5514" fmla="*/ 1765694 h 3977558"/>
                  <a:gd name="connsiteX5515" fmla="*/ 1299058 w 5235586"/>
                  <a:gd name="connsiteY5515" fmla="*/ 1810685 h 3977558"/>
                  <a:gd name="connsiteX5516" fmla="*/ 1296244 w 5235586"/>
                  <a:gd name="connsiteY5516" fmla="*/ 1813496 h 3977558"/>
                  <a:gd name="connsiteX5517" fmla="*/ 1293431 w 5235586"/>
                  <a:gd name="connsiteY5517" fmla="*/ 1810685 h 3977558"/>
                  <a:gd name="connsiteX5518" fmla="*/ 1248442 w 5235586"/>
                  <a:gd name="connsiteY5518" fmla="*/ 1765694 h 3977558"/>
                  <a:gd name="connsiteX5519" fmla="*/ 1245632 w 5235586"/>
                  <a:gd name="connsiteY5519" fmla="*/ 1762883 h 3977558"/>
                  <a:gd name="connsiteX5520" fmla="*/ 1248442 w 5235586"/>
                  <a:gd name="connsiteY5520" fmla="*/ 1760070 h 3977558"/>
                  <a:gd name="connsiteX5521" fmla="*/ 1296244 w 5235586"/>
                  <a:gd name="connsiteY5521" fmla="*/ 1712271 h 3977558"/>
                  <a:gd name="connsiteX5522" fmla="*/ 1141593 w 5235586"/>
                  <a:gd name="connsiteY5522" fmla="*/ 1712271 h 3977558"/>
                  <a:gd name="connsiteX5523" fmla="*/ 1189395 w 5235586"/>
                  <a:gd name="connsiteY5523" fmla="*/ 1760070 h 3977558"/>
                  <a:gd name="connsiteX5524" fmla="*/ 1192206 w 5235586"/>
                  <a:gd name="connsiteY5524" fmla="*/ 1762883 h 3977558"/>
                  <a:gd name="connsiteX5525" fmla="*/ 1189395 w 5235586"/>
                  <a:gd name="connsiteY5525" fmla="*/ 1765694 h 3977558"/>
                  <a:gd name="connsiteX5526" fmla="*/ 1144407 w 5235586"/>
                  <a:gd name="connsiteY5526" fmla="*/ 1810685 h 3977558"/>
                  <a:gd name="connsiteX5527" fmla="*/ 1141593 w 5235586"/>
                  <a:gd name="connsiteY5527" fmla="*/ 1813496 h 3977558"/>
                  <a:gd name="connsiteX5528" fmla="*/ 1138780 w 5235586"/>
                  <a:gd name="connsiteY5528" fmla="*/ 1810685 h 3977558"/>
                  <a:gd name="connsiteX5529" fmla="*/ 1093791 w 5235586"/>
                  <a:gd name="connsiteY5529" fmla="*/ 1765694 h 3977558"/>
                  <a:gd name="connsiteX5530" fmla="*/ 1090981 w 5235586"/>
                  <a:gd name="connsiteY5530" fmla="*/ 1762883 h 3977558"/>
                  <a:gd name="connsiteX5531" fmla="*/ 1093791 w 5235586"/>
                  <a:gd name="connsiteY5531" fmla="*/ 1760070 h 3977558"/>
                  <a:gd name="connsiteX5532" fmla="*/ 1141593 w 5235586"/>
                  <a:gd name="connsiteY5532" fmla="*/ 1712271 h 3977558"/>
                  <a:gd name="connsiteX5533" fmla="*/ 984132 w 5235586"/>
                  <a:gd name="connsiteY5533" fmla="*/ 1712271 h 3977558"/>
                  <a:gd name="connsiteX5534" fmla="*/ 1031934 w 5235586"/>
                  <a:gd name="connsiteY5534" fmla="*/ 1760070 h 3977558"/>
                  <a:gd name="connsiteX5535" fmla="*/ 1034745 w 5235586"/>
                  <a:gd name="connsiteY5535" fmla="*/ 1762883 h 3977558"/>
                  <a:gd name="connsiteX5536" fmla="*/ 1031934 w 5235586"/>
                  <a:gd name="connsiteY5536" fmla="*/ 1765694 h 3977558"/>
                  <a:gd name="connsiteX5537" fmla="*/ 986946 w 5235586"/>
                  <a:gd name="connsiteY5537" fmla="*/ 1810685 h 3977558"/>
                  <a:gd name="connsiteX5538" fmla="*/ 984132 w 5235586"/>
                  <a:gd name="connsiteY5538" fmla="*/ 1813496 h 3977558"/>
                  <a:gd name="connsiteX5539" fmla="*/ 981319 w 5235586"/>
                  <a:gd name="connsiteY5539" fmla="*/ 1810685 h 3977558"/>
                  <a:gd name="connsiteX5540" fmla="*/ 936330 w 5235586"/>
                  <a:gd name="connsiteY5540" fmla="*/ 1765694 h 3977558"/>
                  <a:gd name="connsiteX5541" fmla="*/ 933520 w 5235586"/>
                  <a:gd name="connsiteY5541" fmla="*/ 1762883 h 3977558"/>
                  <a:gd name="connsiteX5542" fmla="*/ 936330 w 5235586"/>
                  <a:gd name="connsiteY5542" fmla="*/ 1760070 h 3977558"/>
                  <a:gd name="connsiteX5543" fmla="*/ 984132 w 5235586"/>
                  <a:gd name="connsiteY5543" fmla="*/ 1712271 h 3977558"/>
                  <a:gd name="connsiteX5544" fmla="*/ 829484 w 5235586"/>
                  <a:gd name="connsiteY5544" fmla="*/ 1712271 h 3977558"/>
                  <a:gd name="connsiteX5545" fmla="*/ 877286 w 5235586"/>
                  <a:gd name="connsiteY5545" fmla="*/ 1760070 h 3977558"/>
                  <a:gd name="connsiteX5546" fmla="*/ 880097 w 5235586"/>
                  <a:gd name="connsiteY5546" fmla="*/ 1762883 h 3977558"/>
                  <a:gd name="connsiteX5547" fmla="*/ 877286 w 5235586"/>
                  <a:gd name="connsiteY5547" fmla="*/ 1765694 h 3977558"/>
                  <a:gd name="connsiteX5548" fmla="*/ 832298 w 5235586"/>
                  <a:gd name="connsiteY5548" fmla="*/ 1810685 h 3977558"/>
                  <a:gd name="connsiteX5549" fmla="*/ 829484 w 5235586"/>
                  <a:gd name="connsiteY5549" fmla="*/ 1813496 h 3977558"/>
                  <a:gd name="connsiteX5550" fmla="*/ 826671 w 5235586"/>
                  <a:gd name="connsiteY5550" fmla="*/ 1810685 h 3977558"/>
                  <a:gd name="connsiteX5551" fmla="*/ 781682 w 5235586"/>
                  <a:gd name="connsiteY5551" fmla="*/ 1765694 h 3977558"/>
                  <a:gd name="connsiteX5552" fmla="*/ 778872 w 5235586"/>
                  <a:gd name="connsiteY5552" fmla="*/ 1762883 h 3977558"/>
                  <a:gd name="connsiteX5553" fmla="*/ 781682 w 5235586"/>
                  <a:gd name="connsiteY5553" fmla="*/ 1760070 h 3977558"/>
                  <a:gd name="connsiteX5554" fmla="*/ 829484 w 5235586"/>
                  <a:gd name="connsiteY5554" fmla="*/ 1712271 h 3977558"/>
                  <a:gd name="connsiteX5555" fmla="*/ 674833 w 5235586"/>
                  <a:gd name="connsiteY5555" fmla="*/ 1712271 h 3977558"/>
                  <a:gd name="connsiteX5556" fmla="*/ 722635 w 5235586"/>
                  <a:gd name="connsiteY5556" fmla="*/ 1760070 h 3977558"/>
                  <a:gd name="connsiteX5557" fmla="*/ 725446 w 5235586"/>
                  <a:gd name="connsiteY5557" fmla="*/ 1762883 h 3977558"/>
                  <a:gd name="connsiteX5558" fmla="*/ 722635 w 5235586"/>
                  <a:gd name="connsiteY5558" fmla="*/ 1765694 h 3977558"/>
                  <a:gd name="connsiteX5559" fmla="*/ 677647 w 5235586"/>
                  <a:gd name="connsiteY5559" fmla="*/ 1810685 h 3977558"/>
                  <a:gd name="connsiteX5560" fmla="*/ 674833 w 5235586"/>
                  <a:gd name="connsiteY5560" fmla="*/ 1813496 h 3977558"/>
                  <a:gd name="connsiteX5561" fmla="*/ 672020 w 5235586"/>
                  <a:gd name="connsiteY5561" fmla="*/ 1810685 h 3977558"/>
                  <a:gd name="connsiteX5562" fmla="*/ 627031 w 5235586"/>
                  <a:gd name="connsiteY5562" fmla="*/ 1765694 h 3977558"/>
                  <a:gd name="connsiteX5563" fmla="*/ 624221 w 5235586"/>
                  <a:gd name="connsiteY5563" fmla="*/ 1762883 h 3977558"/>
                  <a:gd name="connsiteX5564" fmla="*/ 627031 w 5235586"/>
                  <a:gd name="connsiteY5564" fmla="*/ 1760070 h 3977558"/>
                  <a:gd name="connsiteX5565" fmla="*/ 674833 w 5235586"/>
                  <a:gd name="connsiteY5565" fmla="*/ 1712271 h 3977558"/>
                  <a:gd name="connsiteX5566" fmla="*/ 517372 w 5235586"/>
                  <a:gd name="connsiteY5566" fmla="*/ 1712271 h 3977558"/>
                  <a:gd name="connsiteX5567" fmla="*/ 565174 w 5235586"/>
                  <a:gd name="connsiteY5567" fmla="*/ 1760070 h 3977558"/>
                  <a:gd name="connsiteX5568" fmla="*/ 567985 w 5235586"/>
                  <a:gd name="connsiteY5568" fmla="*/ 1762883 h 3977558"/>
                  <a:gd name="connsiteX5569" fmla="*/ 565174 w 5235586"/>
                  <a:gd name="connsiteY5569" fmla="*/ 1765694 h 3977558"/>
                  <a:gd name="connsiteX5570" fmla="*/ 520183 w 5235586"/>
                  <a:gd name="connsiteY5570" fmla="*/ 1810685 h 3977558"/>
                  <a:gd name="connsiteX5571" fmla="*/ 517372 w 5235586"/>
                  <a:gd name="connsiteY5571" fmla="*/ 1813496 h 3977558"/>
                  <a:gd name="connsiteX5572" fmla="*/ 514559 w 5235586"/>
                  <a:gd name="connsiteY5572" fmla="*/ 1810685 h 3977558"/>
                  <a:gd name="connsiteX5573" fmla="*/ 469570 w 5235586"/>
                  <a:gd name="connsiteY5573" fmla="*/ 1765694 h 3977558"/>
                  <a:gd name="connsiteX5574" fmla="*/ 466760 w 5235586"/>
                  <a:gd name="connsiteY5574" fmla="*/ 1762883 h 3977558"/>
                  <a:gd name="connsiteX5575" fmla="*/ 469570 w 5235586"/>
                  <a:gd name="connsiteY5575" fmla="*/ 1760070 h 3977558"/>
                  <a:gd name="connsiteX5576" fmla="*/ 517372 w 5235586"/>
                  <a:gd name="connsiteY5576" fmla="*/ 1712271 h 3977558"/>
                  <a:gd name="connsiteX5577" fmla="*/ 362724 w 5235586"/>
                  <a:gd name="connsiteY5577" fmla="*/ 1712271 h 3977558"/>
                  <a:gd name="connsiteX5578" fmla="*/ 410526 w 5235586"/>
                  <a:gd name="connsiteY5578" fmla="*/ 1760070 h 3977558"/>
                  <a:gd name="connsiteX5579" fmla="*/ 413337 w 5235586"/>
                  <a:gd name="connsiteY5579" fmla="*/ 1762883 h 3977558"/>
                  <a:gd name="connsiteX5580" fmla="*/ 410526 w 5235586"/>
                  <a:gd name="connsiteY5580" fmla="*/ 1765694 h 3977558"/>
                  <a:gd name="connsiteX5581" fmla="*/ 365535 w 5235586"/>
                  <a:gd name="connsiteY5581" fmla="*/ 1810685 h 3977558"/>
                  <a:gd name="connsiteX5582" fmla="*/ 362724 w 5235586"/>
                  <a:gd name="connsiteY5582" fmla="*/ 1813496 h 3977558"/>
                  <a:gd name="connsiteX5583" fmla="*/ 359911 w 5235586"/>
                  <a:gd name="connsiteY5583" fmla="*/ 1810685 h 3977558"/>
                  <a:gd name="connsiteX5584" fmla="*/ 314922 w 5235586"/>
                  <a:gd name="connsiteY5584" fmla="*/ 1765694 h 3977558"/>
                  <a:gd name="connsiteX5585" fmla="*/ 312112 w 5235586"/>
                  <a:gd name="connsiteY5585" fmla="*/ 1762883 h 3977558"/>
                  <a:gd name="connsiteX5586" fmla="*/ 314922 w 5235586"/>
                  <a:gd name="connsiteY5586" fmla="*/ 1760070 h 3977558"/>
                  <a:gd name="connsiteX5587" fmla="*/ 362724 w 5235586"/>
                  <a:gd name="connsiteY5587" fmla="*/ 1712271 h 3977558"/>
                  <a:gd name="connsiteX5588" fmla="*/ 208073 w 5235586"/>
                  <a:gd name="connsiteY5588" fmla="*/ 1712271 h 3977558"/>
                  <a:gd name="connsiteX5589" fmla="*/ 255875 w 5235586"/>
                  <a:gd name="connsiteY5589" fmla="*/ 1760070 h 3977558"/>
                  <a:gd name="connsiteX5590" fmla="*/ 258686 w 5235586"/>
                  <a:gd name="connsiteY5590" fmla="*/ 1762883 h 3977558"/>
                  <a:gd name="connsiteX5591" fmla="*/ 255875 w 5235586"/>
                  <a:gd name="connsiteY5591" fmla="*/ 1765694 h 3977558"/>
                  <a:gd name="connsiteX5592" fmla="*/ 210884 w 5235586"/>
                  <a:gd name="connsiteY5592" fmla="*/ 1810685 h 3977558"/>
                  <a:gd name="connsiteX5593" fmla="*/ 208073 w 5235586"/>
                  <a:gd name="connsiteY5593" fmla="*/ 1813496 h 3977558"/>
                  <a:gd name="connsiteX5594" fmla="*/ 205260 w 5235586"/>
                  <a:gd name="connsiteY5594" fmla="*/ 1810685 h 3977558"/>
                  <a:gd name="connsiteX5595" fmla="*/ 160271 w 5235586"/>
                  <a:gd name="connsiteY5595" fmla="*/ 1765694 h 3977558"/>
                  <a:gd name="connsiteX5596" fmla="*/ 157461 w 5235586"/>
                  <a:gd name="connsiteY5596" fmla="*/ 1762883 h 3977558"/>
                  <a:gd name="connsiteX5597" fmla="*/ 160271 w 5235586"/>
                  <a:gd name="connsiteY5597" fmla="*/ 1760070 h 3977558"/>
                  <a:gd name="connsiteX5598" fmla="*/ 208073 w 5235586"/>
                  <a:gd name="connsiteY5598" fmla="*/ 1712271 h 3977558"/>
                  <a:gd name="connsiteX5599" fmla="*/ 50612 w 5235586"/>
                  <a:gd name="connsiteY5599" fmla="*/ 1712271 h 3977558"/>
                  <a:gd name="connsiteX5600" fmla="*/ 98414 w 5235586"/>
                  <a:gd name="connsiteY5600" fmla="*/ 1760070 h 3977558"/>
                  <a:gd name="connsiteX5601" fmla="*/ 101225 w 5235586"/>
                  <a:gd name="connsiteY5601" fmla="*/ 1762883 h 3977558"/>
                  <a:gd name="connsiteX5602" fmla="*/ 98414 w 5235586"/>
                  <a:gd name="connsiteY5602" fmla="*/ 1765694 h 3977558"/>
                  <a:gd name="connsiteX5603" fmla="*/ 53426 w 5235586"/>
                  <a:gd name="connsiteY5603" fmla="*/ 1810685 h 3977558"/>
                  <a:gd name="connsiteX5604" fmla="*/ 50612 w 5235586"/>
                  <a:gd name="connsiteY5604" fmla="*/ 1813496 h 3977558"/>
                  <a:gd name="connsiteX5605" fmla="*/ 47802 w 5235586"/>
                  <a:gd name="connsiteY5605" fmla="*/ 1810685 h 3977558"/>
                  <a:gd name="connsiteX5606" fmla="*/ 2813 w 5235586"/>
                  <a:gd name="connsiteY5606" fmla="*/ 1765694 h 3977558"/>
                  <a:gd name="connsiteX5607" fmla="*/ 0 w 5235586"/>
                  <a:gd name="connsiteY5607" fmla="*/ 1762883 h 3977558"/>
                  <a:gd name="connsiteX5608" fmla="*/ 2813 w 5235586"/>
                  <a:gd name="connsiteY5608" fmla="*/ 1760070 h 3977558"/>
                  <a:gd name="connsiteX5609" fmla="*/ 50612 w 5235586"/>
                  <a:gd name="connsiteY5609" fmla="*/ 1712271 h 3977558"/>
                  <a:gd name="connsiteX5610" fmla="*/ 5184973 w 5235586"/>
                  <a:gd name="connsiteY5610" fmla="*/ 1554810 h 3977558"/>
                  <a:gd name="connsiteX5611" fmla="*/ 5232776 w 5235586"/>
                  <a:gd name="connsiteY5611" fmla="*/ 1602612 h 3977558"/>
                  <a:gd name="connsiteX5612" fmla="*/ 5235586 w 5235586"/>
                  <a:gd name="connsiteY5612" fmla="*/ 1605422 h 3977558"/>
                  <a:gd name="connsiteX5613" fmla="*/ 5232776 w 5235586"/>
                  <a:gd name="connsiteY5613" fmla="*/ 1608233 h 3977558"/>
                  <a:gd name="connsiteX5614" fmla="*/ 5187787 w 5235586"/>
                  <a:gd name="connsiteY5614" fmla="*/ 1653224 h 3977558"/>
                  <a:gd name="connsiteX5615" fmla="*/ 5184973 w 5235586"/>
                  <a:gd name="connsiteY5615" fmla="*/ 1656035 h 3977558"/>
                  <a:gd name="connsiteX5616" fmla="*/ 5182163 w 5235586"/>
                  <a:gd name="connsiteY5616" fmla="*/ 1653224 h 3977558"/>
                  <a:gd name="connsiteX5617" fmla="*/ 5137174 w 5235586"/>
                  <a:gd name="connsiteY5617" fmla="*/ 1608233 h 3977558"/>
                  <a:gd name="connsiteX5618" fmla="*/ 5134361 w 5235586"/>
                  <a:gd name="connsiteY5618" fmla="*/ 1605422 h 3977558"/>
                  <a:gd name="connsiteX5619" fmla="*/ 5137174 w 5235586"/>
                  <a:gd name="connsiteY5619" fmla="*/ 1602612 h 3977558"/>
                  <a:gd name="connsiteX5620" fmla="*/ 5184973 w 5235586"/>
                  <a:gd name="connsiteY5620" fmla="*/ 1554810 h 3977558"/>
                  <a:gd name="connsiteX5621" fmla="*/ 5030325 w 5235586"/>
                  <a:gd name="connsiteY5621" fmla="*/ 1554810 h 3977558"/>
                  <a:gd name="connsiteX5622" fmla="*/ 5078128 w 5235586"/>
                  <a:gd name="connsiteY5622" fmla="*/ 1602612 h 3977558"/>
                  <a:gd name="connsiteX5623" fmla="*/ 5080938 w 5235586"/>
                  <a:gd name="connsiteY5623" fmla="*/ 1605422 h 3977558"/>
                  <a:gd name="connsiteX5624" fmla="*/ 5078128 w 5235586"/>
                  <a:gd name="connsiteY5624" fmla="*/ 1608233 h 3977558"/>
                  <a:gd name="connsiteX5625" fmla="*/ 5033136 w 5235586"/>
                  <a:gd name="connsiteY5625" fmla="*/ 1653224 h 3977558"/>
                  <a:gd name="connsiteX5626" fmla="*/ 5030325 w 5235586"/>
                  <a:gd name="connsiteY5626" fmla="*/ 1656035 h 3977558"/>
                  <a:gd name="connsiteX5627" fmla="*/ 5027512 w 5235586"/>
                  <a:gd name="connsiteY5627" fmla="*/ 1653224 h 3977558"/>
                  <a:gd name="connsiteX5628" fmla="*/ 4982523 w 5235586"/>
                  <a:gd name="connsiteY5628" fmla="*/ 1608233 h 3977558"/>
                  <a:gd name="connsiteX5629" fmla="*/ 4979713 w 5235586"/>
                  <a:gd name="connsiteY5629" fmla="*/ 1605422 h 3977558"/>
                  <a:gd name="connsiteX5630" fmla="*/ 4982523 w 5235586"/>
                  <a:gd name="connsiteY5630" fmla="*/ 1602612 h 3977558"/>
                  <a:gd name="connsiteX5631" fmla="*/ 5030325 w 5235586"/>
                  <a:gd name="connsiteY5631" fmla="*/ 1554810 h 3977558"/>
                  <a:gd name="connsiteX5632" fmla="*/ 4872861 w 5235586"/>
                  <a:gd name="connsiteY5632" fmla="*/ 1554810 h 3977558"/>
                  <a:gd name="connsiteX5633" fmla="*/ 4920664 w 5235586"/>
                  <a:gd name="connsiteY5633" fmla="*/ 1602612 h 3977558"/>
                  <a:gd name="connsiteX5634" fmla="*/ 4923474 w 5235586"/>
                  <a:gd name="connsiteY5634" fmla="*/ 1605422 h 3977558"/>
                  <a:gd name="connsiteX5635" fmla="*/ 4920664 w 5235586"/>
                  <a:gd name="connsiteY5635" fmla="*/ 1608233 h 3977558"/>
                  <a:gd name="connsiteX5636" fmla="*/ 4875675 w 5235586"/>
                  <a:gd name="connsiteY5636" fmla="*/ 1653224 h 3977558"/>
                  <a:gd name="connsiteX5637" fmla="*/ 4872861 w 5235586"/>
                  <a:gd name="connsiteY5637" fmla="*/ 1656035 h 3977558"/>
                  <a:gd name="connsiteX5638" fmla="*/ 4870048 w 5235586"/>
                  <a:gd name="connsiteY5638" fmla="*/ 1653224 h 3977558"/>
                  <a:gd name="connsiteX5639" fmla="*/ 4825062 w 5235586"/>
                  <a:gd name="connsiteY5639" fmla="*/ 1608233 h 3977558"/>
                  <a:gd name="connsiteX5640" fmla="*/ 4822249 w 5235586"/>
                  <a:gd name="connsiteY5640" fmla="*/ 1605422 h 3977558"/>
                  <a:gd name="connsiteX5641" fmla="*/ 4825062 w 5235586"/>
                  <a:gd name="connsiteY5641" fmla="*/ 1602612 h 3977558"/>
                  <a:gd name="connsiteX5642" fmla="*/ 4872861 w 5235586"/>
                  <a:gd name="connsiteY5642" fmla="*/ 1554810 h 3977558"/>
                  <a:gd name="connsiteX5643" fmla="*/ 4718213 w 5235586"/>
                  <a:gd name="connsiteY5643" fmla="*/ 1554810 h 3977558"/>
                  <a:gd name="connsiteX5644" fmla="*/ 4766016 w 5235586"/>
                  <a:gd name="connsiteY5644" fmla="*/ 1602612 h 3977558"/>
                  <a:gd name="connsiteX5645" fmla="*/ 4768826 w 5235586"/>
                  <a:gd name="connsiteY5645" fmla="*/ 1605422 h 3977558"/>
                  <a:gd name="connsiteX5646" fmla="*/ 4766016 w 5235586"/>
                  <a:gd name="connsiteY5646" fmla="*/ 1608233 h 3977558"/>
                  <a:gd name="connsiteX5647" fmla="*/ 4721027 w 5235586"/>
                  <a:gd name="connsiteY5647" fmla="*/ 1653224 h 3977558"/>
                  <a:gd name="connsiteX5648" fmla="*/ 4718213 w 5235586"/>
                  <a:gd name="connsiteY5648" fmla="*/ 1656035 h 3977558"/>
                  <a:gd name="connsiteX5649" fmla="*/ 4715400 w 5235586"/>
                  <a:gd name="connsiteY5649" fmla="*/ 1653224 h 3977558"/>
                  <a:gd name="connsiteX5650" fmla="*/ 4670414 w 5235586"/>
                  <a:gd name="connsiteY5650" fmla="*/ 1608233 h 3977558"/>
                  <a:gd name="connsiteX5651" fmla="*/ 4667601 w 5235586"/>
                  <a:gd name="connsiteY5651" fmla="*/ 1605422 h 3977558"/>
                  <a:gd name="connsiteX5652" fmla="*/ 4670414 w 5235586"/>
                  <a:gd name="connsiteY5652" fmla="*/ 1602612 h 3977558"/>
                  <a:gd name="connsiteX5653" fmla="*/ 4718213 w 5235586"/>
                  <a:gd name="connsiteY5653" fmla="*/ 1554810 h 3977558"/>
                  <a:gd name="connsiteX5654" fmla="*/ 4563563 w 5235586"/>
                  <a:gd name="connsiteY5654" fmla="*/ 1554810 h 3977558"/>
                  <a:gd name="connsiteX5655" fmla="*/ 4611365 w 5235586"/>
                  <a:gd name="connsiteY5655" fmla="*/ 1602612 h 3977558"/>
                  <a:gd name="connsiteX5656" fmla="*/ 4614175 w 5235586"/>
                  <a:gd name="connsiteY5656" fmla="*/ 1605422 h 3977558"/>
                  <a:gd name="connsiteX5657" fmla="*/ 4611365 w 5235586"/>
                  <a:gd name="connsiteY5657" fmla="*/ 1608233 h 3977558"/>
                  <a:gd name="connsiteX5658" fmla="*/ 4566376 w 5235586"/>
                  <a:gd name="connsiteY5658" fmla="*/ 1653224 h 3977558"/>
                  <a:gd name="connsiteX5659" fmla="*/ 4563563 w 5235586"/>
                  <a:gd name="connsiteY5659" fmla="*/ 1656035 h 3977558"/>
                  <a:gd name="connsiteX5660" fmla="*/ 4560749 w 5235586"/>
                  <a:gd name="connsiteY5660" fmla="*/ 1653224 h 3977558"/>
                  <a:gd name="connsiteX5661" fmla="*/ 4515763 w 5235586"/>
                  <a:gd name="connsiteY5661" fmla="*/ 1608233 h 3977558"/>
                  <a:gd name="connsiteX5662" fmla="*/ 4512950 w 5235586"/>
                  <a:gd name="connsiteY5662" fmla="*/ 1605422 h 3977558"/>
                  <a:gd name="connsiteX5663" fmla="*/ 4515763 w 5235586"/>
                  <a:gd name="connsiteY5663" fmla="*/ 1602612 h 3977558"/>
                  <a:gd name="connsiteX5664" fmla="*/ 4563563 w 5235586"/>
                  <a:gd name="connsiteY5664" fmla="*/ 1554810 h 3977558"/>
                  <a:gd name="connsiteX5665" fmla="*/ 4406104 w 5235586"/>
                  <a:gd name="connsiteY5665" fmla="*/ 1554810 h 3977558"/>
                  <a:gd name="connsiteX5666" fmla="*/ 4453907 w 5235586"/>
                  <a:gd name="connsiteY5666" fmla="*/ 1602612 h 3977558"/>
                  <a:gd name="connsiteX5667" fmla="*/ 4456717 w 5235586"/>
                  <a:gd name="connsiteY5667" fmla="*/ 1605422 h 3977558"/>
                  <a:gd name="connsiteX5668" fmla="*/ 4453907 w 5235586"/>
                  <a:gd name="connsiteY5668" fmla="*/ 1608233 h 3977558"/>
                  <a:gd name="connsiteX5669" fmla="*/ 4408915 w 5235586"/>
                  <a:gd name="connsiteY5669" fmla="*/ 1653224 h 3977558"/>
                  <a:gd name="connsiteX5670" fmla="*/ 4406104 w 5235586"/>
                  <a:gd name="connsiteY5670" fmla="*/ 1656035 h 3977558"/>
                  <a:gd name="connsiteX5671" fmla="*/ 4403291 w 5235586"/>
                  <a:gd name="connsiteY5671" fmla="*/ 1653224 h 3977558"/>
                  <a:gd name="connsiteX5672" fmla="*/ 4358302 w 5235586"/>
                  <a:gd name="connsiteY5672" fmla="*/ 1608233 h 3977558"/>
                  <a:gd name="connsiteX5673" fmla="*/ 4355492 w 5235586"/>
                  <a:gd name="connsiteY5673" fmla="*/ 1605422 h 3977558"/>
                  <a:gd name="connsiteX5674" fmla="*/ 4358302 w 5235586"/>
                  <a:gd name="connsiteY5674" fmla="*/ 1602612 h 3977558"/>
                  <a:gd name="connsiteX5675" fmla="*/ 4406104 w 5235586"/>
                  <a:gd name="connsiteY5675" fmla="*/ 1554810 h 3977558"/>
                  <a:gd name="connsiteX5676" fmla="*/ 4251453 w 5235586"/>
                  <a:gd name="connsiteY5676" fmla="*/ 1554810 h 3977558"/>
                  <a:gd name="connsiteX5677" fmla="*/ 4299256 w 5235586"/>
                  <a:gd name="connsiteY5677" fmla="*/ 1602612 h 3977558"/>
                  <a:gd name="connsiteX5678" fmla="*/ 4302066 w 5235586"/>
                  <a:gd name="connsiteY5678" fmla="*/ 1605422 h 3977558"/>
                  <a:gd name="connsiteX5679" fmla="*/ 4299256 w 5235586"/>
                  <a:gd name="connsiteY5679" fmla="*/ 1608233 h 3977558"/>
                  <a:gd name="connsiteX5680" fmla="*/ 4254264 w 5235586"/>
                  <a:gd name="connsiteY5680" fmla="*/ 1653224 h 3977558"/>
                  <a:gd name="connsiteX5681" fmla="*/ 4251453 w 5235586"/>
                  <a:gd name="connsiteY5681" fmla="*/ 1656035 h 3977558"/>
                  <a:gd name="connsiteX5682" fmla="*/ 4248640 w 5235586"/>
                  <a:gd name="connsiteY5682" fmla="*/ 1653224 h 3977558"/>
                  <a:gd name="connsiteX5683" fmla="*/ 4203651 w 5235586"/>
                  <a:gd name="connsiteY5683" fmla="*/ 1608233 h 3977558"/>
                  <a:gd name="connsiteX5684" fmla="*/ 4200841 w 5235586"/>
                  <a:gd name="connsiteY5684" fmla="*/ 1605422 h 3977558"/>
                  <a:gd name="connsiteX5685" fmla="*/ 4203651 w 5235586"/>
                  <a:gd name="connsiteY5685" fmla="*/ 1602612 h 3977558"/>
                  <a:gd name="connsiteX5686" fmla="*/ 4251453 w 5235586"/>
                  <a:gd name="connsiteY5686" fmla="*/ 1554810 h 3977558"/>
                  <a:gd name="connsiteX5687" fmla="*/ 4096805 w 5235586"/>
                  <a:gd name="connsiteY5687" fmla="*/ 1554810 h 3977558"/>
                  <a:gd name="connsiteX5688" fmla="*/ 4144608 w 5235586"/>
                  <a:gd name="connsiteY5688" fmla="*/ 1602612 h 3977558"/>
                  <a:gd name="connsiteX5689" fmla="*/ 4147418 w 5235586"/>
                  <a:gd name="connsiteY5689" fmla="*/ 1605422 h 3977558"/>
                  <a:gd name="connsiteX5690" fmla="*/ 4144608 w 5235586"/>
                  <a:gd name="connsiteY5690" fmla="*/ 1608233 h 3977558"/>
                  <a:gd name="connsiteX5691" fmla="*/ 4099616 w 5235586"/>
                  <a:gd name="connsiteY5691" fmla="*/ 1653224 h 3977558"/>
                  <a:gd name="connsiteX5692" fmla="*/ 4096805 w 5235586"/>
                  <a:gd name="connsiteY5692" fmla="*/ 1656035 h 3977558"/>
                  <a:gd name="connsiteX5693" fmla="*/ 4093992 w 5235586"/>
                  <a:gd name="connsiteY5693" fmla="*/ 1653224 h 3977558"/>
                  <a:gd name="connsiteX5694" fmla="*/ 4049003 w 5235586"/>
                  <a:gd name="connsiteY5694" fmla="*/ 1608233 h 3977558"/>
                  <a:gd name="connsiteX5695" fmla="*/ 4046193 w 5235586"/>
                  <a:gd name="connsiteY5695" fmla="*/ 1605422 h 3977558"/>
                  <a:gd name="connsiteX5696" fmla="*/ 4049003 w 5235586"/>
                  <a:gd name="connsiteY5696" fmla="*/ 1602612 h 3977558"/>
                  <a:gd name="connsiteX5697" fmla="*/ 4096805 w 5235586"/>
                  <a:gd name="connsiteY5697" fmla="*/ 1554810 h 3977558"/>
                  <a:gd name="connsiteX5698" fmla="*/ 3939345 w 5235586"/>
                  <a:gd name="connsiteY5698" fmla="*/ 1554810 h 3977558"/>
                  <a:gd name="connsiteX5699" fmla="*/ 3987147 w 5235586"/>
                  <a:gd name="connsiteY5699" fmla="*/ 1602612 h 3977558"/>
                  <a:gd name="connsiteX5700" fmla="*/ 3989957 w 5235586"/>
                  <a:gd name="connsiteY5700" fmla="*/ 1605422 h 3977558"/>
                  <a:gd name="connsiteX5701" fmla="*/ 3987147 w 5235586"/>
                  <a:gd name="connsiteY5701" fmla="*/ 1608233 h 3977558"/>
                  <a:gd name="connsiteX5702" fmla="*/ 3942155 w 5235586"/>
                  <a:gd name="connsiteY5702" fmla="*/ 1653224 h 3977558"/>
                  <a:gd name="connsiteX5703" fmla="*/ 3939345 w 5235586"/>
                  <a:gd name="connsiteY5703" fmla="*/ 1656035 h 3977558"/>
                  <a:gd name="connsiteX5704" fmla="*/ 3936531 w 5235586"/>
                  <a:gd name="connsiteY5704" fmla="*/ 1653224 h 3977558"/>
                  <a:gd name="connsiteX5705" fmla="*/ 3891545 w 5235586"/>
                  <a:gd name="connsiteY5705" fmla="*/ 1608233 h 3977558"/>
                  <a:gd name="connsiteX5706" fmla="*/ 3888732 w 5235586"/>
                  <a:gd name="connsiteY5706" fmla="*/ 1605422 h 3977558"/>
                  <a:gd name="connsiteX5707" fmla="*/ 3891545 w 5235586"/>
                  <a:gd name="connsiteY5707" fmla="*/ 1602612 h 3977558"/>
                  <a:gd name="connsiteX5708" fmla="*/ 3939345 w 5235586"/>
                  <a:gd name="connsiteY5708" fmla="*/ 1554810 h 3977558"/>
                  <a:gd name="connsiteX5709" fmla="*/ 3784693 w 5235586"/>
                  <a:gd name="connsiteY5709" fmla="*/ 1554810 h 3977558"/>
                  <a:gd name="connsiteX5710" fmla="*/ 3832496 w 5235586"/>
                  <a:gd name="connsiteY5710" fmla="*/ 1602612 h 3977558"/>
                  <a:gd name="connsiteX5711" fmla="*/ 3835306 w 5235586"/>
                  <a:gd name="connsiteY5711" fmla="*/ 1605422 h 3977558"/>
                  <a:gd name="connsiteX5712" fmla="*/ 3832496 w 5235586"/>
                  <a:gd name="connsiteY5712" fmla="*/ 1608233 h 3977558"/>
                  <a:gd name="connsiteX5713" fmla="*/ 3787504 w 5235586"/>
                  <a:gd name="connsiteY5713" fmla="*/ 1653224 h 3977558"/>
                  <a:gd name="connsiteX5714" fmla="*/ 3784693 w 5235586"/>
                  <a:gd name="connsiteY5714" fmla="*/ 1656035 h 3977558"/>
                  <a:gd name="connsiteX5715" fmla="*/ 3781880 w 5235586"/>
                  <a:gd name="connsiteY5715" fmla="*/ 1653224 h 3977558"/>
                  <a:gd name="connsiteX5716" fmla="*/ 3736894 w 5235586"/>
                  <a:gd name="connsiteY5716" fmla="*/ 1608233 h 3977558"/>
                  <a:gd name="connsiteX5717" fmla="*/ 3734081 w 5235586"/>
                  <a:gd name="connsiteY5717" fmla="*/ 1605422 h 3977558"/>
                  <a:gd name="connsiteX5718" fmla="*/ 3736894 w 5235586"/>
                  <a:gd name="connsiteY5718" fmla="*/ 1602612 h 3977558"/>
                  <a:gd name="connsiteX5719" fmla="*/ 3784693 w 5235586"/>
                  <a:gd name="connsiteY5719" fmla="*/ 1554810 h 3977558"/>
                  <a:gd name="connsiteX5720" fmla="*/ 3630045 w 5235586"/>
                  <a:gd name="connsiteY5720" fmla="*/ 1554810 h 3977558"/>
                  <a:gd name="connsiteX5721" fmla="*/ 3677848 w 5235586"/>
                  <a:gd name="connsiteY5721" fmla="*/ 1602612 h 3977558"/>
                  <a:gd name="connsiteX5722" fmla="*/ 3680658 w 5235586"/>
                  <a:gd name="connsiteY5722" fmla="*/ 1605422 h 3977558"/>
                  <a:gd name="connsiteX5723" fmla="*/ 3677848 w 5235586"/>
                  <a:gd name="connsiteY5723" fmla="*/ 1608233 h 3977558"/>
                  <a:gd name="connsiteX5724" fmla="*/ 3632856 w 5235586"/>
                  <a:gd name="connsiteY5724" fmla="*/ 1653224 h 3977558"/>
                  <a:gd name="connsiteX5725" fmla="*/ 3630045 w 5235586"/>
                  <a:gd name="connsiteY5725" fmla="*/ 1656035 h 3977558"/>
                  <a:gd name="connsiteX5726" fmla="*/ 3627232 w 5235586"/>
                  <a:gd name="connsiteY5726" fmla="*/ 1653224 h 3977558"/>
                  <a:gd name="connsiteX5727" fmla="*/ 3582246 w 5235586"/>
                  <a:gd name="connsiteY5727" fmla="*/ 1608233 h 3977558"/>
                  <a:gd name="connsiteX5728" fmla="*/ 3579433 w 5235586"/>
                  <a:gd name="connsiteY5728" fmla="*/ 1605422 h 3977558"/>
                  <a:gd name="connsiteX5729" fmla="*/ 3582246 w 5235586"/>
                  <a:gd name="connsiteY5729" fmla="*/ 1602612 h 3977558"/>
                  <a:gd name="connsiteX5730" fmla="*/ 3630045 w 5235586"/>
                  <a:gd name="connsiteY5730" fmla="*/ 1554810 h 3977558"/>
                  <a:gd name="connsiteX5731" fmla="*/ 3472581 w 5235586"/>
                  <a:gd name="connsiteY5731" fmla="*/ 1554810 h 3977558"/>
                  <a:gd name="connsiteX5732" fmla="*/ 3520384 w 5235586"/>
                  <a:gd name="connsiteY5732" fmla="*/ 1602612 h 3977558"/>
                  <a:gd name="connsiteX5733" fmla="*/ 3523194 w 5235586"/>
                  <a:gd name="connsiteY5733" fmla="*/ 1605422 h 3977558"/>
                  <a:gd name="connsiteX5734" fmla="*/ 3520384 w 5235586"/>
                  <a:gd name="connsiteY5734" fmla="*/ 1608233 h 3977558"/>
                  <a:gd name="connsiteX5735" fmla="*/ 3475395 w 5235586"/>
                  <a:gd name="connsiteY5735" fmla="*/ 1653224 h 3977558"/>
                  <a:gd name="connsiteX5736" fmla="*/ 3472581 w 5235586"/>
                  <a:gd name="connsiteY5736" fmla="*/ 1656035 h 3977558"/>
                  <a:gd name="connsiteX5737" fmla="*/ 3469771 w 5235586"/>
                  <a:gd name="connsiteY5737" fmla="*/ 1653224 h 3977558"/>
                  <a:gd name="connsiteX5738" fmla="*/ 3424782 w 5235586"/>
                  <a:gd name="connsiteY5738" fmla="*/ 1608233 h 3977558"/>
                  <a:gd name="connsiteX5739" fmla="*/ 3421969 w 5235586"/>
                  <a:gd name="connsiteY5739" fmla="*/ 1605422 h 3977558"/>
                  <a:gd name="connsiteX5740" fmla="*/ 3424782 w 5235586"/>
                  <a:gd name="connsiteY5740" fmla="*/ 1602612 h 3977558"/>
                  <a:gd name="connsiteX5741" fmla="*/ 3472581 w 5235586"/>
                  <a:gd name="connsiteY5741" fmla="*/ 1554810 h 3977558"/>
                  <a:gd name="connsiteX5742" fmla="*/ 3317933 w 5235586"/>
                  <a:gd name="connsiteY5742" fmla="*/ 1554810 h 3977558"/>
                  <a:gd name="connsiteX5743" fmla="*/ 3365736 w 5235586"/>
                  <a:gd name="connsiteY5743" fmla="*/ 1602612 h 3977558"/>
                  <a:gd name="connsiteX5744" fmla="*/ 3368546 w 5235586"/>
                  <a:gd name="connsiteY5744" fmla="*/ 1605422 h 3977558"/>
                  <a:gd name="connsiteX5745" fmla="*/ 3365736 w 5235586"/>
                  <a:gd name="connsiteY5745" fmla="*/ 1608233 h 3977558"/>
                  <a:gd name="connsiteX5746" fmla="*/ 3320747 w 5235586"/>
                  <a:gd name="connsiteY5746" fmla="*/ 1653224 h 3977558"/>
                  <a:gd name="connsiteX5747" fmla="*/ 3317933 w 5235586"/>
                  <a:gd name="connsiteY5747" fmla="*/ 1656035 h 3977558"/>
                  <a:gd name="connsiteX5748" fmla="*/ 3315123 w 5235586"/>
                  <a:gd name="connsiteY5748" fmla="*/ 1653224 h 3977558"/>
                  <a:gd name="connsiteX5749" fmla="*/ 3270134 w 5235586"/>
                  <a:gd name="connsiteY5749" fmla="*/ 1608233 h 3977558"/>
                  <a:gd name="connsiteX5750" fmla="*/ 3267321 w 5235586"/>
                  <a:gd name="connsiteY5750" fmla="*/ 1605422 h 3977558"/>
                  <a:gd name="connsiteX5751" fmla="*/ 3270134 w 5235586"/>
                  <a:gd name="connsiteY5751" fmla="*/ 1602612 h 3977558"/>
                  <a:gd name="connsiteX5752" fmla="*/ 3317933 w 5235586"/>
                  <a:gd name="connsiteY5752" fmla="*/ 1554810 h 3977558"/>
                  <a:gd name="connsiteX5753" fmla="*/ 3163283 w 5235586"/>
                  <a:gd name="connsiteY5753" fmla="*/ 1554810 h 3977558"/>
                  <a:gd name="connsiteX5754" fmla="*/ 3211085 w 5235586"/>
                  <a:gd name="connsiteY5754" fmla="*/ 1602612 h 3977558"/>
                  <a:gd name="connsiteX5755" fmla="*/ 3213895 w 5235586"/>
                  <a:gd name="connsiteY5755" fmla="*/ 1605422 h 3977558"/>
                  <a:gd name="connsiteX5756" fmla="*/ 3211085 w 5235586"/>
                  <a:gd name="connsiteY5756" fmla="*/ 1608233 h 3977558"/>
                  <a:gd name="connsiteX5757" fmla="*/ 3166096 w 5235586"/>
                  <a:gd name="connsiteY5757" fmla="*/ 1653224 h 3977558"/>
                  <a:gd name="connsiteX5758" fmla="*/ 3163283 w 5235586"/>
                  <a:gd name="connsiteY5758" fmla="*/ 1656035 h 3977558"/>
                  <a:gd name="connsiteX5759" fmla="*/ 3160472 w 5235586"/>
                  <a:gd name="connsiteY5759" fmla="*/ 1653224 h 3977558"/>
                  <a:gd name="connsiteX5760" fmla="*/ 3115483 w 5235586"/>
                  <a:gd name="connsiteY5760" fmla="*/ 1608233 h 3977558"/>
                  <a:gd name="connsiteX5761" fmla="*/ 3112670 w 5235586"/>
                  <a:gd name="connsiteY5761" fmla="*/ 1605422 h 3977558"/>
                  <a:gd name="connsiteX5762" fmla="*/ 3115483 w 5235586"/>
                  <a:gd name="connsiteY5762" fmla="*/ 1602612 h 3977558"/>
                  <a:gd name="connsiteX5763" fmla="*/ 3163283 w 5235586"/>
                  <a:gd name="connsiteY5763" fmla="*/ 1554810 h 3977558"/>
                  <a:gd name="connsiteX5764" fmla="*/ 3005823 w 5235586"/>
                  <a:gd name="connsiteY5764" fmla="*/ 1554810 h 3977558"/>
                  <a:gd name="connsiteX5765" fmla="*/ 3053626 w 5235586"/>
                  <a:gd name="connsiteY5765" fmla="*/ 1602612 h 3977558"/>
                  <a:gd name="connsiteX5766" fmla="*/ 3056436 w 5235586"/>
                  <a:gd name="connsiteY5766" fmla="*/ 1605422 h 3977558"/>
                  <a:gd name="connsiteX5767" fmla="*/ 3053626 w 5235586"/>
                  <a:gd name="connsiteY5767" fmla="*/ 1608233 h 3977558"/>
                  <a:gd name="connsiteX5768" fmla="*/ 3008634 w 5235586"/>
                  <a:gd name="connsiteY5768" fmla="*/ 1653224 h 3977558"/>
                  <a:gd name="connsiteX5769" fmla="*/ 3005823 w 5235586"/>
                  <a:gd name="connsiteY5769" fmla="*/ 1656035 h 3977558"/>
                  <a:gd name="connsiteX5770" fmla="*/ 3003010 w 5235586"/>
                  <a:gd name="connsiteY5770" fmla="*/ 1653224 h 3977558"/>
                  <a:gd name="connsiteX5771" fmla="*/ 2958021 w 5235586"/>
                  <a:gd name="connsiteY5771" fmla="*/ 1608233 h 3977558"/>
                  <a:gd name="connsiteX5772" fmla="*/ 2955211 w 5235586"/>
                  <a:gd name="connsiteY5772" fmla="*/ 1605422 h 3977558"/>
                  <a:gd name="connsiteX5773" fmla="*/ 2958021 w 5235586"/>
                  <a:gd name="connsiteY5773" fmla="*/ 1602612 h 3977558"/>
                  <a:gd name="connsiteX5774" fmla="*/ 3005823 w 5235586"/>
                  <a:gd name="connsiteY5774" fmla="*/ 1554810 h 3977558"/>
                  <a:gd name="connsiteX5775" fmla="*/ 2851172 w 5235586"/>
                  <a:gd name="connsiteY5775" fmla="*/ 1554810 h 3977558"/>
                  <a:gd name="connsiteX5776" fmla="*/ 2898975 w 5235586"/>
                  <a:gd name="connsiteY5776" fmla="*/ 1602612 h 3977558"/>
                  <a:gd name="connsiteX5777" fmla="*/ 2901785 w 5235586"/>
                  <a:gd name="connsiteY5777" fmla="*/ 1605422 h 3977558"/>
                  <a:gd name="connsiteX5778" fmla="*/ 2898975 w 5235586"/>
                  <a:gd name="connsiteY5778" fmla="*/ 1608233 h 3977558"/>
                  <a:gd name="connsiteX5779" fmla="*/ 2853983 w 5235586"/>
                  <a:gd name="connsiteY5779" fmla="*/ 1653224 h 3977558"/>
                  <a:gd name="connsiteX5780" fmla="*/ 2851172 w 5235586"/>
                  <a:gd name="connsiteY5780" fmla="*/ 1656035 h 3977558"/>
                  <a:gd name="connsiteX5781" fmla="*/ 2848359 w 5235586"/>
                  <a:gd name="connsiteY5781" fmla="*/ 1653224 h 3977558"/>
                  <a:gd name="connsiteX5782" fmla="*/ 2803370 w 5235586"/>
                  <a:gd name="connsiteY5782" fmla="*/ 1608233 h 3977558"/>
                  <a:gd name="connsiteX5783" fmla="*/ 2800560 w 5235586"/>
                  <a:gd name="connsiteY5783" fmla="*/ 1605422 h 3977558"/>
                  <a:gd name="connsiteX5784" fmla="*/ 2803370 w 5235586"/>
                  <a:gd name="connsiteY5784" fmla="*/ 1602612 h 3977558"/>
                  <a:gd name="connsiteX5785" fmla="*/ 2851172 w 5235586"/>
                  <a:gd name="connsiteY5785" fmla="*/ 1554810 h 3977558"/>
                  <a:gd name="connsiteX5786" fmla="*/ 2696525 w 5235586"/>
                  <a:gd name="connsiteY5786" fmla="*/ 1554810 h 3977558"/>
                  <a:gd name="connsiteX5787" fmla="*/ 2744328 w 5235586"/>
                  <a:gd name="connsiteY5787" fmla="*/ 1602612 h 3977558"/>
                  <a:gd name="connsiteX5788" fmla="*/ 2747138 w 5235586"/>
                  <a:gd name="connsiteY5788" fmla="*/ 1605422 h 3977558"/>
                  <a:gd name="connsiteX5789" fmla="*/ 2744328 w 5235586"/>
                  <a:gd name="connsiteY5789" fmla="*/ 1608233 h 3977558"/>
                  <a:gd name="connsiteX5790" fmla="*/ 2699336 w 5235586"/>
                  <a:gd name="connsiteY5790" fmla="*/ 1653224 h 3977558"/>
                  <a:gd name="connsiteX5791" fmla="*/ 2696525 w 5235586"/>
                  <a:gd name="connsiteY5791" fmla="*/ 1656035 h 3977558"/>
                  <a:gd name="connsiteX5792" fmla="*/ 2693712 w 5235586"/>
                  <a:gd name="connsiteY5792" fmla="*/ 1653224 h 3977558"/>
                  <a:gd name="connsiteX5793" fmla="*/ 2648723 w 5235586"/>
                  <a:gd name="connsiteY5793" fmla="*/ 1608233 h 3977558"/>
                  <a:gd name="connsiteX5794" fmla="*/ 2645913 w 5235586"/>
                  <a:gd name="connsiteY5794" fmla="*/ 1605422 h 3977558"/>
                  <a:gd name="connsiteX5795" fmla="*/ 2648723 w 5235586"/>
                  <a:gd name="connsiteY5795" fmla="*/ 1602612 h 3977558"/>
                  <a:gd name="connsiteX5796" fmla="*/ 2696525 w 5235586"/>
                  <a:gd name="connsiteY5796" fmla="*/ 1554810 h 3977558"/>
                  <a:gd name="connsiteX5797" fmla="*/ 2539061 w 5235586"/>
                  <a:gd name="connsiteY5797" fmla="*/ 1554810 h 3977558"/>
                  <a:gd name="connsiteX5798" fmla="*/ 2586863 w 5235586"/>
                  <a:gd name="connsiteY5798" fmla="*/ 1602612 h 3977558"/>
                  <a:gd name="connsiteX5799" fmla="*/ 2589673 w 5235586"/>
                  <a:gd name="connsiteY5799" fmla="*/ 1605422 h 3977558"/>
                  <a:gd name="connsiteX5800" fmla="*/ 2586863 w 5235586"/>
                  <a:gd name="connsiteY5800" fmla="*/ 1608233 h 3977558"/>
                  <a:gd name="connsiteX5801" fmla="*/ 2541874 w 5235586"/>
                  <a:gd name="connsiteY5801" fmla="*/ 1653224 h 3977558"/>
                  <a:gd name="connsiteX5802" fmla="*/ 2539061 w 5235586"/>
                  <a:gd name="connsiteY5802" fmla="*/ 1656035 h 3977558"/>
                  <a:gd name="connsiteX5803" fmla="*/ 2536247 w 5235586"/>
                  <a:gd name="connsiteY5803" fmla="*/ 1653224 h 3977558"/>
                  <a:gd name="connsiteX5804" fmla="*/ 2491261 w 5235586"/>
                  <a:gd name="connsiteY5804" fmla="*/ 1608233 h 3977558"/>
                  <a:gd name="connsiteX5805" fmla="*/ 2488448 w 5235586"/>
                  <a:gd name="connsiteY5805" fmla="*/ 1605422 h 3977558"/>
                  <a:gd name="connsiteX5806" fmla="*/ 2491261 w 5235586"/>
                  <a:gd name="connsiteY5806" fmla="*/ 1602612 h 3977558"/>
                  <a:gd name="connsiteX5807" fmla="*/ 2539061 w 5235586"/>
                  <a:gd name="connsiteY5807" fmla="*/ 1554810 h 3977558"/>
                  <a:gd name="connsiteX5808" fmla="*/ 2384413 w 5235586"/>
                  <a:gd name="connsiteY5808" fmla="*/ 1554810 h 3977558"/>
                  <a:gd name="connsiteX5809" fmla="*/ 2432215 w 5235586"/>
                  <a:gd name="connsiteY5809" fmla="*/ 1602612 h 3977558"/>
                  <a:gd name="connsiteX5810" fmla="*/ 2435025 w 5235586"/>
                  <a:gd name="connsiteY5810" fmla="*/ 1605422 h 3977558"/>
                  <a:gd name="connsiteX5811" fmla="*/ 2432215 w 5235586"/>
                  <a:gd name="connsiteY5811" fmla="*/ 1608233 h 3977558"/>
                  <a:gd name="connsiteX5812" fmla="*/ 2387226 w 5235586"/>
                  <a:gd name="connsiteY5812" fmla="*/ 1653224 h 3977558"/>
                  <a:gd name="connsiteX5813" fmla="*/ 2384413 w 5235586"/>
                  <a:gd name="connsiteY5813" fmla="*/ 1656035 h 3977558"/>
                  <a:gd name="connsiteX5814" fmla="*/ 2381599 w 5235586"/>
                  <a:gd name="connsiteY5814" fmla="*/ 1653224 h 3977558"/>
                  <a:gd name="connsiteX5815" fmla="*/ 2336613 w 5235586"/>
                  <a:gd name="connsiteY5815" fmla="*/ 1608233 h 3977558"/>
                  <a:gd name="connsiteX5816" fmla="*/ 2333800 w 5235586"/>
                  <a:gd name="connsiteY5816" fmla="*/ 1605422 h 3977558"/>
                  <a:gd name="connsiteX5817" fmla="*/ 2336613 w 5235586"/>
                  <a:gd name="connsiteY5817" fmla="*/ 1602612 h 3977558"/>
                  <a:gd name="connsiteX5818" fmla="*/ 2384413 w 5235586"/>
                  <a:gd name="connsiteY5818" fmla="*/ 1554810 h 3977558"/>
                  <a:gd name="connsiteX5819" fmla="*/ 2229761 w 5235586"/>
                  <a:gd name="connsiteY5819" fmla="*/ 1554810 h 3977558"/>
                  <a:gd name="connsiteX5820" fmla="*/ 2277564 w 5235586"/>
                  <a:gd name="connsiteY5820" fmla="*/ 1602612 h 3977558"/>
                  <a:gd name="connsiteX5821" fmla="*/ 2280374 w 5235586"/>
                  <a:gd name="connsiteY5821" fmla="*/ 1605422 h 3977558"/>
                  <a:gd name="connsiteX5822" fmla="*/ 2277564 w 5235586"/>
                  <a:gd name="connsiteY5822" fmla="*/ 1608233 h 3977558"/>
                  <a:gd name="connsiteX5823" fmla="*/ 2232575 w 5235586"/>
                  <a:gd name="connsiteY5823" fmla="*/ 1653224 h 3977558"/>
                  <a:gd name="connsiteX5824" fmla="*/ 2229761 w 5235586"/>
                  <a:gd name="connsiteY5824" fmla="*/ 1656035 h 3977558"/>
                  <a:gd name="connsiteX5825" fmla="*/ 2226948 w 5235586"/>
                  <a:gd name="connsiteY5825" fmla="*/ 1653224 h 3977558"/>
                  <a:gd name="connsiteX5826" fmla="*/ 2181962 w 5235586"/>
                  <a:gd name="connsiteY5826" fmla="*/ 1608233 h 3977558"/>
                  <a:gd name="connsiteX5827" fmla="*/ 2179149 w 5235586"/>
                  <a:gd name="connsiteY5827" fmla="*/ 1605422 h 3977558"/>
                  <a:gd name="connsiteX5828" fmla="*/ 2181962 w 5235586"/>
                  <a:gd name="connsiteY5828" fmla="*/ 1602612 h 3977558"/>
                  <a:gd name="connsiteX5829" fmla="*/ 2229761 w 5235586"/>
                  <a:gd name="connsiteY5829" fmla="*/ 1554810 h 3977558"/>
                  <a:gd name="connsiteX5830" fmla="*/ 2075115 w 5235586"/>
                  <a:gd name="connsiteY5830" fmla="*/ 1554810 h 3977558"/>
                  <a:gd name="connsiteX5831" fmla="*/ 2122917 w 5235586"/>
                  <a:gd name="connsiteY5831" fmla="*/ 1602612 h 3977558"/>
                  <a:gd name="connsiteX5832" fmla="*/ 2125727 w 5235586"/>
                  <a:gd name="connsiteY5832" fmla="*/ 1605422 h 3977558"/>
                  <a:gd name="connsiteX5833" fmla="*/ 2122917 w 5235586"/>
                  <a:gd name="connsiteY5833" fmla="*/ 1608233 h 3977558"/>
                  <a:gd name="connsiteX5834" fmla="*/ 2077928 w 5235586"/>
                  <a:gd name="connsiteY5834" fmla="*/ 1653224 h 3977558"/>
                  <a:gd name="connsiteX5835" fmla="*/ 2075115 w 5235586"/>
                  <a:gd name="connsiteY5835" fmla="*/ 1656035 h 3977558"/>
                  <a:gd name="connsiteX5836" fmla="*/ 2072301 w 5235586"/>
                  <a:gd name="connsiteY5836" fmla="*/ 1653224 h 3977558"/>
                  <a:gd name="connsiteX5837" fmla="*/ 2027315 w 5235586"/>
                  <a:gd name="connsiteY5837" fmla="*/ 1608233 h 3977558"/>
                  <a:gd name="connsiteX5838" fmla="*/ 2024502 w 5235586"/>
                  <a:gd name="connsiteY5838" fmla="*/ 1605422 h 3977558"/>
                  <a:gd name="connsiteX5839" fmla="*/ 2027315 w 5235586"/>
                  <a:gd name="connsiteY5839" fmla="*/ 1602612 h 3977558"/>
                  <a:gd name="connsiteX5840" fmla="*/ 2075115 w 5235586"/>
                  <a:gd name="connsiteY5840" fmla="*/ 1554810 h 3977558"/>
                  <a:gd name="connsiteX5841" fmla="*/ 1917652 w 5235586"/>
                  <a:gd name="connsiteY5841" fmla="*/ 1554810 h 3977558"/>
                  <a:gd name="connsiteX5842" fmla="*/ 1965455 w 5235586"/>
                  <a:gd name="connsiteY5842" fmla="*/ 1602612 h 3977558"/>
                  <a:gd name="connsiteX5843" fmla="*/ 1968265 w 5235586"/>
                  <a:gd name="connsiteY5843" fmla="*/ 1605422 h 3977558"/>
                  <a:gd name="connsiteX5844" fmla="*/ 1965455 w 5235586"/>
                  <a:gd name="connsiteY5844" fmla="*/ 1608233 h 3977558"/>
                  <a:gd name="connsiteX5845" fmla="*/ 1920463 w 5235586"/>
                  <a:gd name="connsiteY5845" fmla="*/ 1653224 h 3977558"/>
                  <a:gd name="connsiteX5846" fmla="*/ 1917652 w 5235586"/>
                  <a:gd name="connsiteY5846" fmla="*/ 1656035 h 3977558"/>
                  <a:gd name="connsiteX5847" fmla="*/ 1914839 w 5235586"/>
                  <a:gd name="connsiteY5847" fmla="*/ 1653224 h 3977558"/>
                  <a:gd name="connsiteX5848" fmla="*/ 1869850 w 5235586"/>
                  <a:gd name="connsiteY5848" fmla="*/ 1608233 h 3977558"/>
                  <a:gd name="connsiteX5849" fmla="*/ 1867040 w 5235586"/>
                  <a:gd name="connsiteY5849" fmla="*/ 1605422 h 3977558"/>
                  <a:gd name="connsiteX5850" fmla="*/ 1869850 w 5235586"/>
                  <a:gd name="connsiteY5850" fmla="*/ 1602612 h 3977558"/>
                  <a:gd name="connsiteX5851" fmla="*/ 1917652 w 5235586"/>
                  <a:gd name="connsiteY5851" fmla="*/ 1554810 h 3977558"/>
                  <a:gd name="connsiteX5852" fmla="*/ 1763004 w 5235586"/>
                  <a:gd name="connsiteY5852" fmla="*/ 1554810 h 3977558"/>
                  <a:gd name="connsiteX5853" fmla="*/ 1810807 w 5235586"/>
                  <a:gd name="connsiteY5853" fmla="*/ 1602612 h 3977558"/>
                  <a:gd name="connsiteX5854" fmla="*/ 1813617 w 5235586"/>
                  <a:gd name="connsiteY5854" fmla="*/ 1605422 h 3977558"/>
                  <a:gd name="connsiteX5855" fmla="*/ 1810807 w 5235586"/>
                  <a:gd name="connsiteY5855" fmla="*/ 1608233 h 3977558"/>
                  <a:gd name="connsiteX5856" fmla="*/ 1765815 w 5235586"/>
                  <a:gd name="connsiteY5856" fmla="*/ 1653224 h 3977558"/>
                  <a:gd name="connsiteX5857" fmla="*/ 1763004 w 5235586"/>
                  <a:gd name="connsiteY5857" fmla="*/ 1656035 h 3977558"/>
                  <a:gd name="connsiteX5858" fmla="*/ 1760191 w 5235586"/>
                  <a:gd name="connsiteY5858" fmla="*/ 1653224 h 3977558"/>
                  <a:gd name="connsiteX5859" fmla="*/ 1715202 w 5235586"/>
                  <a:gd name="connsiteY5859" fmla="*/ 1608233 h 3977558"/>
                  <a:gd name="connsiteX5860" fmla="*/ 1712392 w 5235586"/>
                  <a:gd name="connsiteY5860" fmla="*/ 1605422 h 3977558"/>
                  <a:gd name="connsiteX5861" fmla="*/ 1715202 w 5235586"/>
                  <a:gd name="connsiteY5861" fmla="*/ 1602612 h 3977558"/>
                  <a:gd name="connsiteX5862" fmla="*/ 1763004 w 5235586"/>
                  <a:gd name="connsiteY5862" fmla="*/ 1554810 h 3977558"/>
                  <a:gd name="connsiteX5863" fmla="*/ 1608353 w 5235586"/>
                  <a:gd name="connsiteY5863" fmla="*/ 1554810 h 3977558"/>
                  <a:gd name="connsiteX5864" fmla="*/ 1656156 w 5235586"/>
                  <a:gd name="connsiteY5864" fmla="*/ 1602612 h 3977558"/>
                  <a:gd name="connsiteX5865" fmla="*/ 1658966 w 5235586"/>
                  <a:gd name="connsiteY5865" fmla="*/ 1605422 h 3977558"/>
                  <a:gd name="connsiteX5866" fmla="*/ 1656156 w 5235586"/>
                  <a:gd name="connsiteY5866" fmla="*/ 1608233 h 3977558"/>
                  <a:gd name="connsiteX5867" fmla="*/ 1611164 w 5235586"/>
                  <a:gd name="connsiteY5867" fmla="*/ 1653224 h 3977558"/>
                  <a:gd name="connsiteX5868" fmla="*/ 1608353 w 5235586"/>
                  <a:gd name="connsiteY5868" fmla="*/ 1656035 h 3977558"/>
                  <a:gd name="connsiteX5869" fmla="*/ 1605540 w 5235586"/>
                  <a:gd name="connsiteY5869" fmla="*/ 1653224 h 3977558"/>
                  <a:gd name="connsiteX5870" fmla="*/ 1560551 w 5235586"/>
                  <a:gd name="connsiteY5870" fmla="*/ 1608233 h 3977558"/>
                  <a:gd name="connsiteX5871" fmla="*/ 1557741 w 5235586"/>
                  <a:gd name="connsiteY5871" fmla="*/ 1605422 h 3977558"/>
                  <a:gd name="connsiteX5872" fmla="*/ 1560551 w 5235586"/>
                  <a:gd name="connsiteY5872" fmla="*/ 1602612 h 3977558"/>
                  <a:gd name="connsiteX5873" fmla="*/ 1608353 w 5235586"/>
                  <a:gd name="connsiteY5873" fmla="*/ 1554810 h 3977558"/>
                  <a:gd name="connsiteX5874" fmla="*/ 1450892 w 5235586"/>
                  <a:gd name="connsiteY5874" fmla="*/ 1554810 h 3977558"/>
                  <a:gd name="connsiteX5875" fmla="*/ 1498695 w 5235586"/>
                  <a:gd name="connsiteY5875" fmla="*/ 1602612 h 3977558"/>
                  <a:gd name="connsiteX5876" fmla="*/ 1501505 w 5235586"/>
                  <a:gd name="connsiteY5876" fmla="*/ 1605422 h 3977558"/>
                  <a:gd name="connsiteX5877" fmla="*/ 1498695 w 5235586"/>
                  <a:gd name="connsiteY5877" fmla="*/ 1608233 h 3977558"/>
                  <a:gd name="connsiteX5878" fmla="*/ 1453706 w 5235586"/>
                  <a:gd name="connsiteY5878" fmla="*/ 1653224 h 3977558"/>
                  <a:gd name="connsiteX5879" fmla="*/ 1450892 w 5235586"/>
                  <a:gd name="connsiteY5879" fmla="*/ 1656035 h 3977558"/>
                  <a:gd name="connsiteX5880" fmla="*/ 1448079 w 5235586"/>
                  <a:gd name="connsiteY5880" fmla="*/ 1653224 h 3977558"/>
                  <a:gd name="connsiteX5881" fmla="*/ 1403090 w 5235586"/>
                  <a:gd name="connsiteY5881" fmla="*/ 1608233 h 3977558"/>
                  <a:gd name="connsiteX5882" fmla="*/ 1400280 w 5235586"/>
                  <a:gd name="connsiteY5882" fmla="*/ 1605422 h 3977558"/>
                  <a:gd name="connsiteX5883" fmla="*/ 1403090 w 5235586"/>
                  <a:gd name="connsiteY5883" fmla="*/ 1602612 h 3977558"/>
                  <a:gd name="connsiteX5884" fmla="*/ 1450892 w 5235586"/>
                  <a:gd name="connsiteY5884" fmla="*/ 1554810 h 3977558"/>
                  <a:gd name="connsiteX5885" fmla="*/ 1296244 w 5235586"/>
                  <a:gd name="connsiteY5885" fmla="*/ 1554810 h 3977558"/>
                  <a:gd name="connsiteX5886" fmla="*/ 1344046 w 5235586"/>
                  <a:gd name="connsiteY5886" fmla="*/ 1602612 h 3977558"/>
                  <a:gd name="connsiteX5887" fmla="*/ 1346857 w 5235586"/>
                  <a:gd name="connsiteY5887" fmla="*/ 1605422 h 3977558"/>
                  <a:gd name="connsiteX5888" fmla="*/ 1344046 w 5235586"/>
                  <a:gd name="connsiteY5888" fmla="*/ 1608233 h 3977558"/>
                  <a:gd name="connsiteX5889" fmla="*/ 1299058 w 5235586"/>
                  <a:gd name="connsiteY5889" fmla="*/ 1653224 h 3977558"/>
                  <a:gd name="connsiteX5890" fmla="*/ 1296244 w 5235586"/>
                  <a:gd name="connsiteY5890" fmla="*/ 1656035 h 3977558"/>
                  <a:gd name="connsiteX5891" fmla="*/ 1293431 w 5235586"/>
                  <a:gd name="connsiteY5891" fmla="*/ 1653224 h 3977558"/>
                  <a:gd name="connsiteX5892" fmla="*/ 1248442 w 5235586"/>
                  <a:gd name="connsiteY5892" fmla="*/ 1608233 h 3977558"/>
                  <a:gd name="connsiteX5893" fmla="*/ 1245632 w 5235586"/>
                  <a:gd name="connsiteY5893" fmla="*/ 1605422 h 3977558"/>
                  <a:gd name="connsiteX5894" fmla="*/ 1248442 w 5235586"/>
                  <a:gd name="connsiteY5894" fmla="*/ 1602612 h 3977558"/>
                  <a:gd name="connsiteX5895" fmla="*/ 1296244 w 5235586"/>
                  <a:gd name="connsiteY5895" fmla="*/ 1554810 h 3977558"/>
                  <a:gd name="connsiteX5896" fmla="*/ 1141593 w 5235586"/>
                  <a:gd name="connsiteY5896" fmla="*/ 1554810 h 3977558"/>
                  <a:gd name="connsiteX5897" fmla="*/ 1189395 w 5235586"/>
                  <a:gd name="connsiteY5897" fmla="*/ 1602612 h 3977558"/>
                  <a:gd name="connsiteX5898" fmla="*/ 1192206 w 5235586"/>
                  <a:gd name="connsiteY5898" fmla="*/ 1605422 h 3977558"/>
                  <a:gd name="connsiteX5899" fmla="*/ 1189395 w 5235586"/>
                  <a:gd name="connsiteY5899" fmla="*/ 1608233 h 3977558"/>
                  <a:gd name="connsiteX5900" fmla="*/ 1144407 w 5235586"/>
                  <a:gd name="connsiteY5900" fmla="*/ 1653224 h 3977558"/>
                  <a:gd name="connsiteX5901" fmla="*/ 1141593 w 5235586"/>
                  <a:gd name="connsiteY5901" fmla="*/ 1656035 h 3977558"/>
                  <a:gd name="connsiteX5902" fmla="*/ 1138780 w 5235586"/>
                  <a:gd name="connsiteY5902" fmla="*/ 1653224 h 3977558"/>
                  <a:gd name="connsiteX5903" fmla="*/ 1093791 w 5235586"/>
                  <a:gd name="connsiteY5903" fmla="*/ 1608233 h 3977558"/>
                  <a:gd name="connsiteX5904" fmla="*/ 1090981 w 5235586"/>
                  <a:gd name="connsiteY5904" fmla="*/ 1605422 h 3977558"/>
                  <a:gd name="connsiteX5905" fmla="*/ 1093791 w 5235586"/>
                  <a:gd name="connsiteY5905" fmla="*/ 1602612 h 3977558"/>
                  <a:gd name="connsiteX5906" fmla="*/ 1141593 w 5235586"/>
                  <a:gd name="connsiteY5906" fmla="*/ 1554810 h 3977558"/>
                  <a:gd name="connsiteX5907" fmla="*/ 984132 w 5235586"/>
                  <a:gd name="connsiteY5907" fmla="*/ 1554810 h 3977558"/>
                  <a:gd name="connsiteX5908" fmla="*/ 1031934 w 5235586"/>
                  <a:gd name="connsiteY5908" fmla="*/ 1602612 h 3977558"/>
                  <a:gd name="connsiteX5909" fmla="*/ 1034745 w 5235586"/>
                  <a:gd name="connsiteY5909" fmla="*/ 1605422 h 3977558"/>
                  <a:gd name="connsiteX5910" fmla="*/ 1031934 w 5235586"/>
                  <a:gd name="connsiteY5910" fmla="*/ 1608233 h 3977558"/>
                  <a:gd name="connsiteX5911" fmla="*/ 986946 w 5235586"/>
                  <a:gd name="connsiteY5911" fmla="*/ 1653224 h 3977558"/>
                  <a:gd name="connsiteX5912" fmla="*/ 984132 w 5235586"/>
                  <a:gd name="connsiteY5912" fmla="*/ 1656035 h 3977558"/>
                  <a:gd name="connsiteX5913" fmla="*/ 981319 w 5235586"/>
                  <a:gd name="connsiteY5913" fmla="*/ 1653224 h 3977558"/>
                  <a:gd name="connsiteX5914" fmla="*/ 936330 w 5235586"/>
                  <a:gd name="connsiteY5914" fmla="*/ 1608233 h 3977558"/>
                  <a:gd name="connsiteX5915" fmla="*/ 933520 w 5235586"/>
                  <a:gd name="connsiteY5915" fmla="*/ 1605422 h 3977558"/>
                  <a:gd name="connsiteX5916" fmla="*/ 936330 w 5235586"/>
                  <a:gd name="connsiteY5916" fmla="*/ 1602612 h 3977558"/>
                  <a:gd name="connsiteX5917" fmla="*/ 984132 w 5235586"/>
                  <a:gd name="connsiteY5917" fmla="*/ 1554810 h 3977558"/>
                  <a:gd name="connsiteX5918" fmla="*/ 829484 w 5235586"/>
                  <a:gd name="connsiteY5918" fmla="*/ 1554810 h 3977558"/>
                  <a:gd name="connsiteX5919" fmla="*/ 877286 w 5235586"/>
                  <a:gd name="connsiteY5919" fmla="*/ 1602612 h 3977558"/>
                  <a:gd name="connsiteX5920" fmla="*/ 880097 w 5235586"/>
                  <a:gd name="connsiteY5920" fmla="*/ 1605422 h 3977558"/>
                  <a:gd name="connsiteX5921" fmla="*/ 877286 w 5235586"/>
                  <a:gd name="connsiteY5921" fmla="*/ 1608233 h 3977558"/>
                  <a:gd name="connsiteX5922" fmla="*/ 832298 w 5235586"/>
                  <a:gd name="connsiteY5922" fmla="*/ 1653224 h 3977558"/>
                  <a:gd name="connsiteX5923" fmla="*/ 829484 w 5235586"/>
                  <a:gd name="connsiteY5923" fmla="*/ 1656035 h 3977558"/>
                  <a:gd name="connsiteX5924" fmla="*/ 826671 w 5235586"/>
                  <a:gd name="connsiteY5924" fmla="*/ 1653224 h 3977558"/>
                  <a:gd name="connsiteX5925" fmla="*/ 781682 w 5235586"/>
                  <a:gd name="connsiteY5925" fmla="*/ 1608233 h 3977558"/>
                  <a:gd name="connsiteX5926" fmla="*/ 778872 w 5235586"/>
                  <a:gd name="connsiteY5926" fmla="*/ 1605422 h 3977558"/>
                  <a:gd name="connsiteX5927" fmla="*/ 781682 w 5235586"/>
                  <a:gd name="connsiteY5927" fmla="*/ 1602612 h 3977558"/>
                  <a:gd name="connsiteX5928" fmla="*/ 829484 w 5235586"/>
                  <a:gd name="connsiteY5928" fmla="*/ 1554810 h 3977558"/>
                  <a:gd name="connsiteX5929" fmla="*/ 674833 w 5235586"/>
                  <a:gd name="connsiteY5929" fmla="*/ 1554810 h 3977558"/>
                  <a:gd name="connsiteX5930" fmla="*/ 722635 w 5235586"/>
                  <a:gd name="connsiteY5930" fmla="*/ 1602612 h 3977558"/>
                  <a:gd name="connsiteX5931" fmla="*/ 725446 w 5235586"/>
                  <a:gd name="connsiteY5931" fmla="*/ 1605422 h 3977558"/>
                  <a:gd name="connsiteX5932" fmla="*/ 722635 w 5235586"/>
                  <a:gd name="connsiteY5932" fmla="*/ 1608233 h 3977558"/>
                  <a:gd name="connsiteX5933" fmla="*/ 677647 w 5235586"/>
                  <a:gd name="connsiteY5933" fmla="*/ 1653224 h 3977558"/>
                  <a:gd name="connsiteX5934" fmla="*/ 674833 w 5235586"/>
                  <a:gd name="connsiteY5934" fmla="*/ 1656035 h 3977558"/>
                  <a:gd name="connsiteX5935" fmla="*/ 672020 w 5235586"/>
                  <a:gd name="connsiteY5935" fmla="*/ 1653224 h 3977558"/>
                  <a:gd name="connsiteX5936" fmla="*/ 627031 w 5235586"/>
                  <a:gd name="connsiteY5936" fmla="*/ 1608233 h 3977558"/>
                  <a:gd name="connsiteX5937" fmla="*/ 624221 w 5235586"/>
                  <a:gd name="connsiteY5937" fmla="*/ 1605422 h 3977558"/>
                  <a:gd name="connsiteX5938" fmla="*/ 627031 w 5235586"/>
                  <a:gd name="connsiteY5938" fmla="*/ 1602612 h 3977558"/>
                  <a:gd name="connsiteX5939" fmla="*/ 674833 w 5235586"/>
                  <a:gd name="connsiteY5939" fmla="*/ 1554810 h 3977558"/>
                  <a:gd name="connsiteX5940" fmla="*/ 517372 w 5235586"/>
                  <a:gd name="connsiteY5940" fmla="*/ 1554810 h 3977558"/>
                  <a:gd name="connsiteX5941" fmla="*/ 565174 w 5235586"/>
                  <a:gd name="connsiteY5941" fmla="*/ 1602612 h 3977558"/>
                  <a:gd name="connsiteX5942" fmla="*/ 567985 w 5235586"/>
                  <a:gd name="connsiteY5942" fmla="*/ 1605422 h 3977558"/>
                  <a:gd name="connsiteX5943" fmla="*/ 565174 w 5235586"/>
                  <a:gd name="connsiteY5943" fmla="*/ 1608233 h 3977558"/>
                  <a:gd name="connsiteX5944" fmla="*/ 520183 w 5235586"/>
                  <a:gd name="connsiteY5944" fmla="*/ 1653224 h 3977558"/>
                  <a:gd name="connsiteX5945" fmla="*/ 517372 w 5235586"/>
                  <a:gd name="connsiteY5945" fmla="*/ 1656035 h 3977558"/>
                  <a:gd name="connsiteX5946" fmla="*/ 514559 w 5235586"/>
                  <a:gd name="connsiteY5946" fmla="*/ 1653224 h 3977558"/>
                  <a:gd name="connsiteX5947" fmla="*/ 469570 w 5235586"/>
                  <a:gd name="connsiteY5947" fmla="*/ 1608233 h 3977558"/>
                  <a:gd name="connsiteX5948" fmla="*/ 466760 w 5235586"/>
                  <a:gd name="connsiteY5948" fmla="*/ 1605422 h 3977558"/>
                  <a:gd name="connsiteX5949" fmla="*/ 469570 w 5235586"/>
                  <a:gd name="connsiteY5949" fmla="*/ 1602612 h 3977558"/>
                  <a:gd name="connsiteX5950" fmla="*/ 517372 w 5235586"/>
                  <a:gd name="connsiteY5950" fmla="*/ 1554810 h 3977558"/>
                  <a:gd name="connsiteX5951" fmla="*/ 362724 w 5235586"/>
                  <a:gd name="connsiteY5951" fmla="*/ 1554810 h 3977558"/>
                  <a:gd name="connsiteX5952" fmla="*/ 410526 w 5235586"/>
                  <a:gd name="connsiteY5952" fmla="*/ 1602612 h 3977558"/>
                  <a:gd name="connsiteX5953" fmla="*/ 413337 w 5235586"/>
                  <a:gd name="connsiteY5953" fmla="*/ 1605422 h 3977558"/>
                  <a:gd name="connsiteX5954" fmla="*/ 410526 w 5235586"/>
                  <a:gd name="connsiteY5954" fmla="*/ 1608233 h 3977558"/>
                  <a:gd name="connsiteX5955" fmla="*/ 365535 w 5235586"/>
                  <a:gd name="connsiteY5955" fmla="*/ 1653224 h 3977558"/>
                  <a:gd name="connsiteX5956" fmla="*/ 362724 w 5235586"/>
                  <a:gd name="connsiteY5956" fmla="*/ 1656035 h 3977558"/>
                  <a:gd name="connsiteX5957" fmla="*/ 359911 w 5235586"/>
                  <a:gd name="connsiteY5957" fmla="*/ 1653224 h 3977558"/>
                  <a:gd name="connsiteX5958" fmla="*/ 314922 w 5235586"/>
                  <a:gd name="connsiteY5958" fmla="*/ 1608233 h 3977558"/>
                  <a:gd name="connsiteX5959" fmla="*/ 312112 w 5235586"/>
                  <a:gd name="connsiteY5959" fmla="*/ 1605422 h 3977558"/>
                  <a:gd name="connsiteX5960" fmla="*/ 314922 w 5235586"/>
                  <a:gd name="connsiteY5960" fmla="*/ 1602612 h 3977558"/>
                  <a:gd name="connsiteX5961" fmla="*/ 362724 w 5235586"/>
                  <a:gd name="connsiteY5961" fmla="*/ 1554810 h 3977558"/>
                  <a:gd name="connsiteX5962" fmla="*/ 208073 w 5235586"/>
                  <a:gd name="connsiteY5962" fmla="*/ 1554810 h 3977558"/>
                  <a:gd name="connsiteX5963" fmla="*/ 255875 w 5235586"/>
                  <a:gd name="connsiteY5963" fmla="*/ 1602612 h 3977558"/>
                  <a:gd name="connsiteX5964" fmla="*/ 258686 w 5235586"/>
                  <a:gd name="connsiteY5964" fmla="*/ 1605422 h 3977558"/>
                  <a:gd name="connsiteX5965" fmla="*/ 255875 w 5235586"/>
                  <a:gd name="connsiteY5965" fmla="*/ 1608233 h 3977558"/>
                  <a:gd name="connsiteX5966" fmla="*/ 210884 w 5235586"/>
                  <a:gd name="connsiteY5966" fmla="*/ 1653224 h 3977558"/>
                  <a:gd name="connsiteX5967" fmla="*/ 208073 w 5235586"/>
                  <a:gd name="connsiteY5967" fmla="*/ 1656035 h 3977558"/>
                  <a:gd name="connsiteX5968" fmla="*/ 205260 w 5235586"/>
                  <a:gd name="connsiteY5968" fmla="*/ 1653224 h 3977558"/>
                  <a:gd name="connsiteX5969" fmla="*/ 160271 w 5235586"/>
                  <a:gd name="connsiteY5969" fmla="*/ 1608233 h 3977558"/>
                  <a:gd name="connsiteX5970" fmla="*/ 157461 w 5235586"/>
                  <a:gd name="connsiteY5970" fmla="*/ 1605422 h 3977558"/>
                  <a:gd name="connsiteX5971" fmla="*/ 160271 w 5235586"/>
                  <a:gd name="connsiteY5971" fmla="*/ 1602612 h 3977558"/>
                  <a:gd name="connsiteX5972" fmla="*/ 208073 w 5235586"/>
                  <a:gd name="connsiteY5972" fmla="*/ 1554810 h 3977558"/>
                  <a:gd name="connsiteX5973" fmla="*/ 50612 w 5235586"/>
                  <a:gd name="connsiteY5973" fmla="*/ 1554810 h 3977558"/>
                  <a:gd name="connsiteX5974" fmla="*/ 98414 w 5235586"/>
                  <a:gd name="connsiteY5974" fmla="*/ 1602612 h 3977558"/>
                  <a:gd name="connsiteX5975" fmla="*/ 101225 w 5235586"/>
                  <a:gd name="connsiteY5975" fmla="*/ 1605422 h 3977558"/>
                  <a:gd name="connsiteX5976" fmla="*/ 98414 w 5235586"/>
                  <a:gd name="connsiteY5976" fmla="*/ 1608233 h 3977558"/>
                  <a:gd name="connsiteX5977" fmla="*/ 53426 w 5235586"/>
                  <a:gd name="connsiteY5977" fmla="*/ 1653224 h 3977558"/>
                  <a:gd name="connsiteX5978" fmla="*/ 50612 w 5235586"/>
                  <a:gd name="connsiteY5978" fmla="*/ 1656035 h 3977558"/>
                  <a:gd name="connsiteX5979" fmla="*/ 47802 w 5235586"/>
                  <a:gd name="connsiteY5979" fmla="*/ 1653224 h 3977558"/>
                  <a:gd name="connsiteX5980" fmla="*/ 2813 w 5235586"/>
                  <a:gd name="connsiteY5980" fmla="*/ 1608233 h 3977558"/>
                  <a:gd name="connsiteX5981" fmla="*/ 0 w 5235586"/>
                  <a:gd name="connsiteY5981" fmla="*/ 1605422 h 3977558"/>
                  <a:gd name="connsiteX5982" fmla="*/ 2813 w 5235586"/>
                  <a:gd name="connsiteY5982" fmla="*/ 1602612 h 3977558"/>
                  <a:gd name="connsiteX5983" fmla="*/ 50612 w 5235586"/>
                  <a:gd name="connsiteY5983" fmla="*/ 1554810 h 3977558"/>
                  <a:gd name="connsiteX5984" fmla="*/ 5184973 w 5235586"/>
                  <a:gd name="connsiteY5984" fmla="*/ 1400159 h 3977558"/>
                  <a:gd name="connsiteX5985" fmla="*/ 5232776 w 5235586"/>
                  <a:gd name="connsiteY5985" fmla="*/ 1447961 h 3977558"/>
                  <a:gd name="connsiteX5986" fmla="*/ 5235586 w 5235586"/>
                  <a:gd name="connsiteY5986" fmla="*/ 1450771 h 3977558"/>
                  <a:gd name="connsiteX5987" fmla="*/ 5232776 w 5235586"/>
                  <a:gd name="connsiteY5987" fmla="*/ 1453582 h 3977558"/>
                  <a:gd name="connsiteX5988" fmla="*/ 5187787 w 5235586"/>
                  <a:gd name="connsiteY5988" fmla="*/ 1498573 h 3977558"/>
                  <a:gd name="connsiteX5989" fmla="*/ 5184973 w 5235586"/>
                  <a:gd name="connsiteY5989" fmla="*/ 1501384 h 3977558"/>
                  <a:gd name="connsiteX5990" fmla="*/ 5182163 w 5235586"/>
                  <a:gd name="connsiteY5990" fmla="*/ 1498573 h 3977558"/>
                  <a:gd name="connsiteX5991" fmla="*/ 5137174 w 5235586"/>
                  <a:gd name="connsiteY5991" fmla="*/ 1453582 h 3977558"/>
                  <a:gd name="connsiteX5992" fmla="*/ 5134361 w 5235586"/>
                  <a:gd name="connsiteY5992" fmla="*/ 1450771 h 3977558"/>
                  <a:gd name="connsiteX5993" fmla="*/ 5137174 w 5235586"/>
                  <a:gd name="connsiteY5993" fmla="*/ 1447961 h 3977558"/>
                  <a:gd name="connsiteX5994" fmla="*/ 5184973 w 5235586"/>
                  <a:gd name="connsiteY5994" fmla="*/ 1400159 h 3977558"/>
                  <a:gd name="connsiteX5995" fmla="*/ 5030325 w 5235586"/>
                  <a:gd name="connsiteY5995" fmla="*/ 1400159 h 3977558"/>
                  <a:gd name="connsiteX5996" fmla="*/ 5078128 w 5235586"/>
                  <a:gd name="connsiteY5996" fmla="*/ 1447961 h 3977558"/>
                  <a:gd name="connsiteX5997" fmla="*/ 5080938 w 5235586"/>
                  <a:gd name="connsiteY5997" fmla="*/ 1450771 h 3977558"/>
                  <a:gd name="connsiteX5998" fmla="*/ 5078128 w 5235586"/>
                  <a:gd name="connsiteY5998" fmla="*/ 1453582 h 3977558"/>
                  <a:gd name="connsiteX5999" fmla="*/ 5033136 w 5235586"/>
                  <a:gd name="connsiteY5999" fmla="*/ 1498573 h 3977558"/>
                  <a:gd name="connsiteX6000" fmla="*/ 5030325 w 5235586"/>
                  <a:gd name="connsiteY6000" fmla="*/ 1501384 h 3977558"/>
                  <a:gd name="connsiteX6001" fmla="*/ 5027512 w 5235586"/>
                  <a:gd name="connsiteY6001" fmla="*/ 1498573 h 3977558"/>
                  <a:gd name="connsiteX6002" fmla="*/ 4982523 w 5235586"/>
                  <a:gd name="connsiteY6002" fmla="*/ 1453582 h 3977558"/>
                  <a:gd name="connsiteX6003" fmla="*/ 4979713 w 5235586"/>
                  <a:gd name="connsiteY6003" fmla="*/ 1450771 h 3977558"/>
                  <a:gd name="connsiteX6004" fmla="*/ 4982523 w 5235586"/>
                  <a:gd name="connsiteY6004" fmla="*/ 1447961 h 3977558"/>
                  <a:gd name="connsiteX6005" fmla="*/ 5030325 w 5235586"/>
                  <a:gd name="connsiteY6005" fmla="*/ 1400159 h 3977558"/>
                  <a:gd name="connsiteX6006" fmla="*/ 4872861 w 5235586"/>
                  <a:gd name="connsiteY6006" fmla="*/ 1400159 h 3977558"/>
                  <a:gd name="connsiteX6007" fmla="*/ 4920664 w 5235586"/>
                  <a:gd name="connsiteY6007" fmla="*/ 1447961 h 3977558"/>
                  <a:gd name="connsiteX6008" fmla="*/ 4923474 w 5235586"/>
                  <a:gd name="connsiteY6008" fmla="*/ 1450771 h 3977558"/>
                  <a:gd name="connsiteX6009" fmla="*/ 4920664 w 5235586"/>
                  <a:gd name="connsiteY6009" fmla="*/ 1453582 h 3977558"/>
                  <a:gd name="connsiteX6010" fmla="*/ 4875675 w 5235586"/>
                  <a:gd name="connsiteY6010" fmla="*/ 1498573 h 3977558"/>
                  <a:gd name="connsiteX6011" fmla="*/ 4872861 w 5235586"/>
                  <a:gd name="connsiteY6011" fmla="*/ 1501384 h 3977558"/>
                  <a:gd name="connsiteX6012" fmla="*/ 4870048 w 5235586"/>
                  <a:gd name="connsiteY6012" fmla="*/ 1498573 h 3977558"/>
                  <a:gd name="connsiteX6013" fmla="*/ 4825062 w 5235586"/>
                  <a:gd name="connsiteY6013" fmla="*/ 1453582 h 3977558"/>
                  <a:gd name="connsiteX6014" fmla="*/ 4822249 w 5235586"/>
                  <a:gd name="connsiteY6014" fmla="*/ 1450771 h 3977558"/>
                  <a:gd name="connsiteX6015" fmla="*/ 4825062 w 5235586"/>
                  <a:gd name="connsiteY6015" fmla="*/ 1447961 h 3977558"/>
                  <a:gd name="connsiteX6016" fmla="*/ 4872861 w 5235586"/>
                  <a:gd name="connsiteY6016" fmla="*/ 1400159 h 3977558"/>
                  <a:gd name="connsiteX6017" fmla="*/ 4718213 w 5235586"/>
                  <a:gd name="connsiteY6017" fmla="*/ 1400159 h 3977558"/>
                  <a:gd name="connsiteX6018" fmla="*/ 4766016 w 5235586"/>
                  <a:gd name="connsiteY6018" fmla="*/ 1447961 h 3977558"/>
                  <a:gd name="connsiteX6019" fmla="*/ 4768826 w 5235586"/>
                  <a:gd name="connsiteY6019" fmla="*/ 1450771 h 3977558"/>
                  <a:gd name="connsiteX6020" fmla="*/ 4766016 w 5235586"/>
                  <a:gd name="connsiteY6020" fmla="*/ 1453582 h 3977558"/>
                  <a:gd name="connsiteX6021" fmla="*/ 4721027 w 5235586"/>
                  <a:gd name="connsiteY6021" fmla="*/ 1498573 h 3977558"/>
                  <a:gd name="connsiteX6022" fmla="*/ 4718213 w 5235586"/>
                  <a:gd name="connsiteY6022" fmla="*/ 1501384 h 3977558"/>
                  <a:gd name="connsiteX6023" fmla="*/ 4715400 w 5235586"/>
                  <a:gd name="connsiteY6023" fmla="*/ 1498573 h 3977558"/>
                  <a:gd name="connsiteX6024" fmla="*/ 4670414 w 5235586"/>
                  <a:gd name="connsiteY6024" fmla="*/ 1453582 h 3977558"/>
                  <a:gd name="connsiteX6025" fmla="*/ 4667601 w 5235586"/>
                  <a:gd name="connsiteY6025" fmla="*/ 1450771 h 3977558"/>
                  <a:gd name="connsiteX6026" fmla="*/ 4670414 w 5235586"/>
                  <a:gd name="connsiteY6026" fmla="*/ 1447961 h 3977558"/>
                  <a:gd name="connsiteX6027" fmla="*/ 4718213 w 5235586"/>
                  <a:gd name="connsiteY6027" fmla="*/ 1400159 h 3977558"/>
                  <a:gd name="connsiteX6028" fmla="*/ 4563563 w 5235586"/>
                  <a:gd name="connsiteY6028" fmla="*/ 1400159 h 3977558"/>
                  <a:gd name="connsiteX6029" fmla="*/ 4611365 w 5235586"/>
                  <a:gd name="connsiteY6029" fmla="*/ 1447961 h 3977558"/>
                  <a:gd name="connsiteX6030" fmla="*/ 4614175 w 5235586"/>
                  <a:gd name="connsiteY6030" fmla="*/ 1450771 h 3977558"/>
                  <a:gd name="connsiteX6031" fmla="*/ 4611365 w 5235586"/>
                  <a:gd name="connsiteY6031" fmla="*/ 1453582 h 3977558"/>
                  <a:gd name="connsiteX6032" fmla="*/ 4566376 w 5235586"/>
                  <a:gd name="connsiteY6032" fmla="*/ 1498573 h 3977558"/>
                  <a:gd name="connsiteX6033" fmla="*/ 4563563 w 5235586"/>
                  <a:gd name="connsiteY6033" fmla="*/ 1501384 h 3977558"/>
                  <a:gd name="connsiteX6034" fmla="*/ 4560749 w 5235586"/>
                  <a:gd name="connsiteY6034" fmla="*/ 1498573 h 3977558"/>
                  <a:gd name="connsiteX6035" fmla="*/ 4515763 w 5235586"/>
                  <a:gd name="connsiteY6035" fmla="*/ 1453582 h 3977558"/>
                  <a:gd name="connsiteX6036" fmla="*/ 4512950 w 5235586"/>
                  <a:gd name="connsiteY6036" fmla="*/ 1450771 h 3977558"/>
                  <a:gd name="connsiteX6037" fmla="*/ 4515763 w 5235586"/>
                  <a:gd name="connsiteY6037" fmla="*/ 1447961 h 3977558"/>
                  <a:gd name="connsiteX6038" fmla="*/ 4563563 w 5235586"/>
                  <a:gd name="connsiteY6038" fmla="*/ 1400159 h 3977558"/>
                  <a:gd name="connsiteX6039" fmla="*/ 4406104 w 5235586"/>
                  <a:gd name="connsiteY6039" fmla="*/ 1400159 h 3977558"/>
                  <a:gd name="connsiteX6040" fmla="*/ 4453907 w 5235586"/>
                  <a:gd name="connsiteY6040" fmla="*/ 1447961 h 3977558"/>
                  <a:gd name="connsiteX6041" fmla="*/ 4456717 w 5235586"/>
                  <a:gd name="connsiteY6041" fmla="*/ 1450771 h 3977558"/>
                  <a:gd name="connsiteX6042" fmla="*/ 4453907 w 5235586"/>
                  <a:gd name="connsiteY6042" fmla="*/ 1453582 h 3977558"/>
                  <a:gd name="connsiteX6043" fmla="*/ 4408915 w 5235586"/>
                  <a:gd name="connsiteY6043" fmla="*/ 1498573 h 3977558"/>
                  <a:gd name="connsiteX6044" fmla="*/ 4406104 w 5235586"/>
                  <a:gd name="connsiteY6044" fmla="*/ 1501384 h 3977558"/>
                  <a:gd name="connsiteX6045" fmla="*/ 4403291 w 5235586"/>
                  <a:gd name="connsiteY6045" fmla="*/ 1498573 h 3977558"/>
                  <a:gd name="connsiteX6046" fmla="*/ 4358302 w 5235586"/>
                  <a:gd name="connsiteY6046" fmla="*/ 1453582 h 3977558"/>
                  <a:gd name="connsiteX6047" fmla="*/ 4355492 w 5235586"/>
                  <a:gd name="connsiteY6047" fmla="*/ 1450771 h 3977558"/>
                  <a:gd name="connsiteX6048" fmla="*/ 4358302 w 5235586"/>
                  <a:gd name="connsiteY6048" fmla="*/ 1447961 h 3977558"/>
                  <a:gd name="connsiteX6049" fmla="*/ 4406104 w 5235586"/>
                  <a:gd name="connsiteY6049" fmla="*/ 1400159 h 3977558"/>
                  <a:gd name="connsiteX6050" fmla="*/ 4251453 w 5235586"/>
                  <a:gd name="connsiteY6050" fmla="*/ 1400159 h 3977558"/>
                  <a:gd name="connsiteX6051" fmla="*/ 4299256 w 5235586"/>
                  <a:gd name="connsiteY6051" fmla="*/ 1447961 h 3977558"/>
                  <a:gd name="connsiteX6052" fmla="*/ 4302066 w 5235586"/>
                  <a:gd name="connsiteY6052" fmla="*/ 1450771 h 3977558"/>
                  <a:gd name="connsiteX6053" fmla="*/ 4299256 w 5235586"/>
                  <a:gd name="connsiteY6053" fmla="*/ 1453582 h 3977558"/>
                  <a:gd name="connsiteX6054" fmla="*/ 4254264 w 5235586"/>
                  <a:gd name="connsiteY6054" fmla="*/ 1498573 h 3977558"/>
                  <a:gd name="connsiteX6055" fmla="*/ 4251453 w 5235586"/>
                  <a:gd name="connsiteY6055" fmla="*/ 1501384 h 3977558"/>
                  <a:gd name="connsiteX6056" fmla="*/ 4248640 w 5235586"/>
                  <a:gd name="connsiteY6056" fmla="*/ 1498573 h 3977558"/>
                  <a:gd name="connsiteX6057" fmla="*/ 4203651 w 5235586"/>
                  <a:gd name="connsiteY6057" fmla="*/ 1453582 h 3977558"/>
                  <a:gd name="connsiteX6058" fmla="*/ 4200841 w 5235586"/>
                  <a:gd name="connsiteY6058" fmla="*/ 1450771 h 3977558"/>
                  <a:gd name="connsiteX6059" fmla="*/ 4203651 w 5235586"/>
                  <a:gd name="connsiteY6059" fmla="*/ 1447961 h 3977558"/>
                  <a:gd name="connsiteX6060" fmla="*/ 4251453 w 5235586"/>
                  <a:gd name="connsiteY6060" fmla="*/ 1400159 h 3977558"/>
                  <a:gd name="connsiteX6061" fmla="*/ 4096805 w 5235586"/>
                  <a:gd name="connsiteY6061" fmla="*/ 1400159 h 3977558"/>
                  <a:gd name="connsiteX6062" fmla="*/ 4144608 w 5235586"/>
                  <a:gd name="connsiteY6062" fmla="*/ 1447961 h 3977558"/>
                  <a:gd name="connsiteX6063" fmla="*/ 4147418 w 5235586"/>
                  <a:gd name="connsiteY6063" fmla="*/ 1450771 h 3977558"/>
                  <a:gd name="connsiteX6064" fmla="*/ 4144608 w 5235586"/>
                  <a:gd name="connsiteY6064" fmla="*/ 1453582 h 3977558"/>
                  <a:gd name="connsiteX6065" fmla="*/ 4099616 w 5235586"/>
                  <a:gd name="connsiteY6065" fmla="*/ 1498573 h 3977558"/>
                  <a:gd name="connsiteX6066" fmla="*/ 4096805 w 5235586"/>
                  <a:gd name="connsiteY6066" fmla="*/ 1501384 h 3977558"/>
                  <a:gd name="connsiteX6067" fmla="*/ 4093992 w 5235586"/>
                  <a:gd name="connsiteY6067" fmla="*/ 1498573 h 3977558"/>
                  <a:gd name="connsiteX6068" fmla="*/ 4049003 w 5235586"/>
                  <a:gd name="connsiteY6068" fmla="*/ 1453582 h 3977558"/>
                  <a:gd name="connsiteX6069" fmla="*/ 4046193 w 5235586"/>
                  <a:gd name="connsiteY6069" fmla="*/ 1450771 h 3977558"/>
                  <a:gd name="connsiteX6070" fmla="*/ 4049003 w 5235586"/>
                  <a:gd name="connsiteY6070" fmla="*/ 1447961 h 3977558"/>
                  <a:gd name="connsiteX6071" fmla="*/ 4096805 w 5235586"/>
                  <a:gd name="connsiteY6071" fmla="*/ 1400159 h 3977558"/>
                  <a:gd name="connsiteX6072" fmla="*/ 3939345 w 5235586"/>
                  <a:gd name="connsiteY6072" fmla="*/ 1400159 h 3977558"/>
                  <a:gd name="connsiteX6073" fmla="*/ 3987147 w 5235586"/>
                  <a:gd name="connsiteY6073" fmla="*/ 1447961 h 3977558"/>
                  <a:gd name="connsiteX6074" fmla="*/ 3989957 w 5235586"/>
                  <a:gd name="connsiteY6074" fmla="*/ 1450771 h 3977558"/>
                  <a:gd name="connsiteX6075" fmla="*/ 3987147 w 5235586"/>
                  <a:gd name="connsiteY6075" fmla="*/ 1453582 h 3977558"/>
                  <a:gd name="connsiteX6076" fmla="*/ 3942155 w 5235586"/>
                  <a:gd name="connsiteY6076" fmla="*/ 1498573 h 3977558"/>
                  <a:gd name="connsiteX6077" fmla="*/ 3939345 w 5235586"/>
                  <a:gd name="connsiteY6077" fmla="*/ 1501384 h 3977558"/>
                  <a:gd name="connsiteX6078" fmla="*/ 3936531 w 5235586"/>
                  <a:gd name="connsiteY6078" fmla="*/ 1498573 h 3977558"/>
                  <a:gd name="connsiteX6079" fmla="*/ 3891545 w 5235586"/>
                  <a:gd name="connsiteY6079" fmla="*/ 1453582 h 3977558"/>
                  <a:gd name="connsiteX6080" fmla="*/ 3888732 w 5235586"/>
                  <a:gd name="connsiteY6080" fmla="*/ 1450771 h 3977558"/>
                  <a:gd name="connsiteX6081" fmla="*/ 3891545 w 5235586"/>
                  <a:gd name="connsiteY6081" fmla="*/ 1447961 h 3977558"/>
                  <a:gd name="connsiteX6082" fmla="*/ 3939345 w 5235586"/>
                  <a:gd name="connsiteY6082" fmla="*/ 1400159 h 3977558"/>
                  <a:gd name="connsiteX6083" fmla="*/ 3784693 w 5235586"/>
                  <a:gd name="connsiteY6083" fmla="*/ 1400159 h 3977558"/>
                  <a:gd name="connsiteX6084" fmla="*/ 3832496 w 5235586"/>
                  <a:gd name="connsiteY6084" fmla="*/ 1447961 h 3977558"/>
                  <a:gd name="connsiteX6085" fmla="*/ 3835306 w 5235586"/>
                  <a:gd name="connsiteY6085" fmla="*/ 1450771 h 3977558"/>
                  <a:gd name="connsiteX6086" fmla="*/ 3832496 w 5235586"/>
                  <a:gd name="connsiteY6086" fmla="*/ 1453582 h 3977558"/>
                  <a:gd name="connsiteX6087" fmla="*/ 3787504 w 5235586"/>
                  <a:gd name="connsiteY6087" fmla="*/ 1498573 h 3977558"/>
                  <a:gd name="connsiteX6088" fmla="*/ 3784693 w 5235586"/>
                  <a:gd name="connsiteY6088" fmla="*/ 1501384 h 3977558"/>
                  <a:gd name="connsiteX6089" fmla="*/ 3781880 w 5235586"/>
                  <a:gd name="connsiteY6089" fmla="*/ 1498573 h 3977558"/>
                  <a:gd name="connsiteX6090" fmla="*/ 3736894 w 5235586"/>
                  <a:gd name="connsiteY6090" fmla="*/ 1453582 h 3977558"/>
                  <a:gd name="connsiteX6091" fmla="*/ 3734081 w 5235586"/>
                  <a:gd name="connsiteY6091" fmla="*/ 1450771 h 3977558"/>
                  <a:gd name="connsiteX6092" fmla="*/ 3736894 w 5235586"/>
                  <a:gd name="connsiteY6092" fmla="*/ 1447961 h 3977558"/>
                  <a:gd name="connsiteX6093" fmla="*/ 3784693 w 5235586"/>
                  <a:gd name="connsiteY6093" fmla="*/ 1400159 h 3977558"/>
                  <a:gd name="connsiteX6094" fmla="*/ 3630045 w 5235586"/>
                  <a:gd name="connsiteY6094" fmla="*/ 1400159 h 3977558"/>
                  <a:gd name="connsiteX6095" fmla="*/ 3677848 w 5235586"/>
                  <a:gd name="connsiteY6095" fmla="*/ 1447961 h 3977558"/>
                  <a:gd name="connsiteX6096" fmla="*/ 3680658 w 5235586"/>
                  <a:gd name="connsiteY6096" fmla="*/ 1450771 h 3977558"/>
                  <a:gd name="connsiteX6097" fmla="*/ 3677848 w 5235586"/>
                  <a:gd name="connsiteY6097" fmla="*/ 1453582 h 3977558"/>
                  <a:gd name="connsiteX6098" fmla="*/ 3632856 w 5235586"/>
                  <a:gd name="connsiteY6098" fmla="*/ 1498573 h 3977558"/>
                  <a:gd name="connsiteX6099" fmla="*/ 3630045 w 5235586"/>
                  <a:gd name="connsiteY6099" fmla="*/ 1501384 h 3977558"/>
                  <a:gd name="connsiteX6100" fmla="*/ 3627232 w 5235586"/>
                  <a:gd name="connsiteY6100" fmla="*/ 1498573 h 3977558"/>
                  <a:gd name="connsiteX6101" fmla="*/ 3582246 w 5235586"/>
                  <a:gd name="connsiteY6101" fmla="*/ 1453582 h 3977558"/>
                  <a:gd name="connsiteX6102" fmla="*/ 3579433 w 5235586"/>
                  <a:gd name="connsiteY6102" fmla="*/ 1450771 h 3977558"/>
                  <a:gd name="connsiteX6103" fmla="*/ 3582246 w 5235586"/>
                  <a:gd name="connsiteY6103" fmla="*/ 1447961 h 3977558"/>
                  <a:gd name="connsiteX6104" fmla="*/ 3630045 w 5235586"/>
                  <a:gd name="connsiteY6104" fmla="*/ 1400159 h 3977558"/>
                  <a:gd name="connsiteX6105" fmla="*/ 3472581 w 5235586"/>
                  <a:gd name="connsiteY6105" fmla="*/ 1400159 h 3977558"/>
                  <a:gd name="connsiteX6106" fmla="*/ 3520384 w 5235586"/>
                  <a:gd name="connsiteY6106" fmla="*/ 1447961 h 3977558"/>
                  <a:gd name="connsiteX6107" fmla="*/ 3523194 w 5235586"/>
                  <a:gd name="connsiteY6107" fmla="*/ 1450771 h 3977558"/>
                  <a:gd name="connsiteX6108" fmla="*/ 3520384 w 5235586"/>
                  <a:gd name="connsiteY6108" fmla="*/ 1453582 h 3977558"/>
                  <a:gd name="connsiteX6109" fmla="*/ 3475395 w 5235586"/>
                  <a:gd name="connsiteY6109" fmla="*/ 1498573 h 3977558"/>
                  <a:gd name="connsiteX6110" fmla="*/ 3472581 w 5235586"/>
                  <a:gd name="connsiteY6110" fmla="*/ 1501384 h 3977558"/>
                  <a:gd name="connsiteX6111" fmla="*/ 3469771 w 5235586"/>
                  <a:gd name="connsiteY6111" fmla="*/ 1498573 h 3977558"/>
                  <a:gd name="connsiteX6112" fmla="*/ 3424782 w 5235586"/>
                  <a:gd name="connsiteY6112" fmla="*/ 1453582 h 3977558"/>
                  <a:gd name="connsiteX6113" fmla="*/ 3421969 w 5235586"/>
                  <a:gd name="connsiteY6113" fmla="*/ 1450771 h 3977558"/>
                  <a:gd name="connsiteX6114" fmla="*/ 3424782 w 5235586"/>
                  <a:gd name="connsiteY6114" fmla="*/ 1447961 h 3977558"/>
                  <a:gd name="connsiteX6115" fmla="*/ 3472581 w 5235586"/>
                  <a:gd name="connsiteY6115" fmla="*/ 1400159 h 3977558"/>
                  <a:gd name="connsiteX6116" fmla="*/ 3317933 w 5235586"/>
                  <a:gd name="connsiteY6116" fmla="*/ 1400159 h 3977558"/>
                  <a:gd name="connsiteX6117" fmla="*/ 3365736 w 5235586"/>
                  <a:gd name="connsiteY6117" fmla="*/ 1447961 h 3977558"/>
                  <a:gd name="connsiteX6118" fmla="*/ 3368546 w 5235586"/>
                  <a:gd name="connsiteY6118" fmla="*/ 1450771 h 3977558"/>
                  <a:gd name="connsiteX6119" fmla="*/ 3365736 w 5235586"/>
                  <a:gd name="connsiteY6119" fmla="*/ 1453582 h 3977558"/>
                  <a:gd name="connsiteX6120" fmla="*/ 3320747 w 5235586"/>
                  <a:gd name="connsiteY6120" fmla="*/ 1498573 h 3977558"/>
                  <a:gd name="connsiteX6121" fmla="*/ 3317933 w 5235586"/>
                  <a:gd name="connsiteY6121" fmla="*/ 1501384 h 3977558"/>
                  <a:gd name="connsiteX6122" fmla="*/ 3315123 w 5235586"/>
                  <a:gd name="connsiteY6122" fmla="*/ 1498573 h 3977558"/>
                  <a:gd name="connsiteX6123" fmla="*/ 3270134 w 5235586"/>
                  <a:gd name="connsiteY6123" fmla="*/ 1453582 h 3977558"/>
                  <a:gd name="connsiteX6124" fmla="*/ 3267321 w 5235586"/>
                  <a:gd name="connsiteY6124" fmla="*/ 1450771 h 3977558"/>
                  <a:gd name="connsiteX6125" fmla="*/ 3270134 w 5235586"/>
                  <a:gd name="connsiteY6125" fmla="*/ 1447961 h 3977558"/>
                  <a:gd name="connsiteX6126" fmla="*/ 3317933 w 5235586"/>
                  <a:gd name="connsiteY6126" fmla="*/ 1400159 h 3977558"/>
                  <a:gd name="connsiteX6127" fmla="*/ 3163283 w 5235586"/>
                  <a:gd name="connsiteY6127" fmla="*/ 1400159 h 3977558"/>
                  <a:gd name="connsiteX6128" fmla="*/ 3211085 w 5235586"/>
                  <a:gd name="connsiteY6128" fmla="*/ 1447961 h 3977558"/>
                  <a:gd name="connsiteX6129" fmla="*/ 3213895 w 5235586"/>
                  <a:gd name="connsiteY6129" fmla="*/ 1450771 h 3977558"/>
                  <a:gd name="connsiteX6130" fmla="*/ 3211085 w 5235586"/>
                  <a:gd name="connsiteY6130" fmla="*/ 1453582 h 3977558"/>
                  <a:gd name="connsiteX6131" fmla="*/ 3166096 w 5235586"/>
                  <a:gd name="connsiteY6131" fmla="*/ 1498573 h 3977558"/>
                  <a:gd name="connsiteX6132" fmla="*/ 3163283 w 5235586"/>
                  <a:gd name="connsiteY6132" fmla="*/ 1501384 h 3977558"/>
                  <a:gd name="connsiteX6133" fmla="*/ 3160472 w 5235586"/>
                  <a:gd name="connsiteY6133" fmla="*/ 1498573 h 3977558"/>
                  <a:gd name="connsiteX6134" fmla="*/ 3115483 w 5235586"/>
                  <a:gd name="connsiteY6134" fmla="*/ 1453582 h 3977558"/>
                  <a:gd name="connsiteX6135" fmla="*/ 3112670 w 5235586"/>
                  <a:gd name="connsiteY6135" fmla="*/ 1450771 h 3977558"/>
                  <a:gd name="connsiteX6136" fmla="*/ 3115483 w 5235586"/>
                  <a:gd name="connsiteY6136" fmla="*/ 1447961 h 3977558"/>
                  <a:gd name="connsiteX6137" fmla="*/ 3163283 w 5235586"/>
                  <a:gd name="connsiteY6137" fmla="*/ 1400159 h 3977558"/>
                  <a:gd name="connsiteX6138" fmla="*/ 3005823 w 5235586"/>
                  <a:gd name="connsiteY6138" fmla="*/ 1400159 h 3977558"/>
                  <a:gd name="connsiteX6139" fmla="*/ 3053626 w 5235586"/>
                  <a:gd name="connsiteY6139" fmla="*/ 1447961 h 3977558"/>
                  <a:gd name="connsiteX6140" fmla="*/ 3056436 w 5235586"/>
                  <a:gd name="connsiteY6140" fmla="*/ 1450771 h 3977558"/>
                  <a:gd name="connsiteX6141" fmla="*/ 3053626 w 5235586"/>
                  <a:gd name="connsiteY6141" fmla="*/ 1453582 h 3977558"/>
                  <a:gd name="connsiteX6142" fmla="*/ 3008634 w 5235586"/>
                  <a:gd name="connsiteY6142" fmla="*/ 1498573 h 3977558"/>
                  <a:gd name="connsiteX6143" fmla="*/ 3005823 w 5235586"/>
                  <a:gd name="connsiteY6143" fmla="*/ 1501384 h 3977558"/>
                  <a:gd name="connsiteX6144" fmla="*/ 3003010 w 5235586"/>
                  <a:gd name="connsiteY6144" fmla="*/ 1498573 h 3977558"/>
                  <a:gd name="connsiteX6145" fmla="*/ 2958021 w 5235586"/>
                  <a:gd name="connsiteY6145" fmla="*/ 1453582 h 3977558"/>
                  <a:gd name="connsiteX6146" fmla="*/ 2955211 w 5235586"/>
                  <a:gd name="connsiteY6146" fmla="*/ 1450771 h 3977558"/>
                  <a:gd name="connsiteX6147" fmla="*/ 2958021 w 5235586"/>
                  <a:gd name="connsiteY6147" fmla="*/ 1447961 h 3977558"/>
                  <a:gd name="connsiteX6148" fmla="*/ 3005823 w 5235586"/>
                  <a:gd name="connsiteY6148" fmla="*/ 1400159 h 3977558"/>
                  <a:gd name="connsiteX6149" fmla="*/ 2851172 w 5235586"/>
                  <a:gd name="connsiteY6149" fmla="*/ 1400159 h 3977558"/>
                  <a:gd name="connsiteX6150" fmla="*/ 2898975 w 5235586"/>
                  <a:gd name="connsiteY6150" fmla="*/ 1447961 h 3977558"/>
                  <a:gd name="connsiteX6151" fmla="*/ 2901785 w 5235586"/>
                  <a:gd name="connsiteY6151" fmla="*/ 1450771 h 3977558"/>
                  <a:gd name="connsiteX6152" fmla="*/ 2898975 w 5235586"/>
                  <a:gd name="connsiteY6152" fmla="*/ 1453582 h 3977558"/>
                  <a:gd name="connsiteX6153" fmla="*/ 2853983 w 5235586"/>
                  <a:gd name="connsiteY6153" fmla="*/ 1498573 h 3977558"/>
                  <a:gd name="connsiteX6154" fmla="*/ 2851172 w 5235586"/>
                  <a:gd name="connsiteY6154" fmla="*/ 1501384 h 3977558"/>
                  <a:gd name="connsiteX6155" fmla="*/ 2848359 w 5235586"/>
                  <a:gd name="connsiteY6155" fmla="*/ 1498573 h 3977558"/>
                  <a:gd name="connsiteX6156" fmla="*/ 2803370 w 5235586"/>
                  <a:gd name="connsiteY6156" fmla="*/ 1453582 h 3977558"/>
                  <a:gd name="connsiteX6157" fmla="*/ 2800560 w 5235586"/>
                  <a:gd name="connsiteY6157" fmla="*/ 1450771 h 3977558"/>
                  <a:gd name="connsiteX6158" fmla="*/ 2803370 w 5235586"/>
                  <a:gd name="connsiteY6158" fmla="*/ 1447961 h 3977558"/>
                  <a:gd name="connsiteX6159" fmla="*/ 2851172 w 5235586"/>
                  <a:gd name="connsiteY6159" fmla="*/ 1400159 h 3977558"/>
                  <a:gd name="connsiteX6160" fmla="*/ 2696525 w 5235586"/>
                  <a:gd name="connsiteY6160" fmla="*/ 1400159 h 3977558"/>
                  <a:gd name="connsiteX6161" fmla="*/ 2744328 w 5235586"/>
                  <a:gd name="connsiteY6161" fmla="*/ 1447961 h 3977558"/>
                  <a:gd name="connsiteX6162" fmla="*/ 2747138 w 5235586"/>
                  <a:gd name="connsiteY6162" fmla="*/ 1450771 h 3977558"/>
                  <a:gd name="connsiteX6163" fmla="*/ 2744328 w 5235586"/>
                  <a:gd name="connsiteY6163" fmla="*/ 1453582 h 3977558"/>
                  <a:gd name="connsiteX6164" fmla="*/ 2699336 w 5235586"/>
                  <a:gd name="connsiteY6164" fmla="*/ 1498573 h 3977558"/>
                  <a:gd name="connsiteX6165" fmla="*/ 2696525 w 5235586"/>
                  <a:gd name="connsiteY6165" fmla="*/ 1501384 h 3977558"/>
                  <a:gd name="connsiteX6166" fmla="*/ 2693712 w 5235586"/>
                  <a:gd name="connsiteY6166" fmla="*/ 1498573 h 3977558"/>
                  <a:gd name="connsiteX6167" fmla="*/ 2648723 w 5235586"/>
                  <a:gd name="connsiteY6167" fmla="*/ 1453582 h 3977558"/>
                  <a:gd name="connsiteX6168" fmla="*/ 2645913 w 5235586"/>
                  <a:gd name="connsiteY6168" fmla="*/ 1450771 h 3977558"/>
                  <a:gd name="connsiteX6169" fmla="*/ 2648723 w 5235586"/>
                  <a:gd name="connsiteY6169" fmla="*/ 1447961 h 3977558"/>
                  <a:gd name="connsiteX6170" fmla="*/ 2696525 w 5235586"/>
                  <a:gd name="connsiteY6170" fmla="*/ 1400159 h 3977558"/>
                  <a:gd name="connsiteX6171" fmla="*/ 2539061 w 5235586"/>
                  <a:gd name="connsiteY6171" fmla="*/ 1400159 h 3977558"/>
                  <a:gd name="connsiteX6172" fmla="*/ 2586863 w 5235586"/>
                  <a:gd name="connsiteY6172" fmla="*/ 1447961 h 3977558"/>
                  <a:gd name="connsiteX6173" fmla="*/ 2589673 w 5235586"/>
                  <a:gd name="connsiteY6173" fmla="*/ 1450771 h 3977558"/>
                  <a:gd name="connsiteX6174" fmla="*/ 2586863 w 5235586"/>
                  <a:gd name="connsiteY6174" fmla="*/ 1453582 h 3977558"/>
                  <a:gd name="connsiteX6175" fmla="*/ 2541874 w 5235586"/>
                  <a:gd name="connsiteY6175" fmla="*/ 1498573 h 3977558"/>
                  <a:gd name="connsiteX6176" fmla="*/ 2539061 w 5235586"/>
                  <a:gd name="connsiteY6176" fmla="*/ 1501384 h 3977558"/>
                  <a:gd name="connsiteX6177" fmla="*/ 2536247 w 5235586"/>
                  <a:gd name="connsiteY6177" fmla="*/ 1498573 h 3977558"/>
                  <a:gd name="connsiteX6178" fmla="*/ 2491261 w 5235586"/>
                  <a:gd name="connsiteY6178" fmla="*/ 1453582 h 3977558"/>
                  <a:gd name="connsiteX6179" fmla="*/ 2488448 w 5235586"/>
                  <a:gd name="connsiteY6179" fmla="*/ 1450771 h 3977558"/>
                  <a:gd name="connsiteX6180" fmla="*/ 2491261 w 5235586"/>
                  <a:gd name="connsiteY6180" fmla="*/ 1447961 h 3977558"/>
                  <a:gd name="connsiteX6181" fmla="*/ 2539061 w 5235586"/>
                  <a:gd name="connsiteY6181" fmla="*/ 1400159 h 3977558"/>
                  <a:gd name="connsiteX6182" fmla="*/ 2384413 w 5235586"/>
                  <a:gd name="connsiteY6182" fmla="*/ 1400159 h 3977558"/>
                  <a:gd name="connsiteX6183" fmla="*/ 2432215 w 5235586"/>
                  <a:gd name="connsiteY6183" fmla="*/ 1447961 h 3977558"/>
                  <a:gd name="connsiteX6184" fmla="*/ 2435025 w 5235586"/>
                  <a:gd name="connsiteY6184" fmla="*/ 1450771 h 3977558"/>
                  <a:gd name="connsiteX6185" fmla="*/ 2432215 w 5235586"/>
                  <a:gd name="connsiteY6185" fmla="*/ 1453582 h 3977558"/>
                  <a:gd name="connsiteX6186" fmla="*/ 2387226 w 5235586"/>
                  <a:gd name="connsiteY6186" fmla="*/ 1498573 h 3977558"/>
                  <a:gd name="connsiteX6187" fmla="*/ 2384413 w 5235586"/>
                  <a:gd name="connsiteY6187" fmla="*/ 1501384 h 3977558"/>
                  <a:gd name="connsiteX6188" fmla="*/ 2381599 w 5235586"/>
                  <a:gd name="connsiteY6188" fmla="*/ 1498573 h 3977558"/>
                  <a:gd name="connsiteX6189" fmla="*/ 2336613 w 5235586"/>
                  <a:gd name="connsiteY6189" fmla="*/ 1453582 h 3977558"/>
                  <a:gd name="connsiteX6190" fmla="*/ 2333800 w 5235586"/>
                  <a:gd name="connsiteY6190" fmla="*/ 1450771 h 3977558"/>
                  <a:gd name="connsiteX6191" fmla="*/ 2336613 w 5235586"/>
                  <a:gd name="connsiteY6191" fmla="*/ 1447961 h 3977558"/>
                  <a:gd name="connsiteX6192" fmla="*/ 2384413 w 5235586"/>
                  <a:gd name="connsiteY6192" fmla="*/ 1400159 h 3977558"/>
                  <a:gd name="connsiteX6193" fmla="*/ 2229761 w 5235586"/>
                  <a:gd name="connsiteY6193" fmla="*/ 1400159 h 3977558"/>
                  <a:gd name="connsiteX6194" fmla="*/ 2277564 w 5235586"/>
                  <a:gd name="connsiteY6194" fmla="*/ 1447961 h 3977558"/>
                  <a:gd name="connsiteX6195" fmla="*/ 2280374 w 5235586"/>
                  <a:gd name="connsiteY6195" fmla="*/ 1450771 h 3977558"/>
                  <a:gd name="connsiteX6196" fmla="*/ 2277564 w 5235586"/>
                  <a:gd name="connsiteY6196" fmla="*/ 1453582 h 3977558"/>
                  <a:gd name="connsiteX6197" fmla="*/ 2232575 w 5235586"/>
                  <a:gd name="connsiteY6197" fmla="*/ 1498573 h 3977558"/>
                  <a:gd name="connsiteX6198" fmla="*/ 2229761 w 5235586"/>
                  <a:gd name="connsiteY6198" fmla="*/ 1501384 h 3977558"/>
                  <a:gd name="connsiteX6199" fmla="*/ 2226948 w 5235586"/>
                  <a:gd name="connsiteY6199" fmla="*/ 1498573 h 3977558"/>
                  <a:gd name="connsiteX6200" fmla="*/ 2181962 w 5235586"/>
                  <a:gd name="connsiteY6200" fmla="*/ 1453582 h 3977558"/>
                  <a:gd name="connsiteX6201" fmla="*/ 2179149 w 5235586"/>
                  <a:gd name="connsiteY6201" fmla="*/ 1450771 h 3977558"/>
                  <a:gd name="connsiteX6202" fmla="*/ 2181962 w 5235586"/>
                  <a:gd name="connsiteY6202" fmla="*/ 1447961 h 3977558"/>
                  <a:gd name="connsiteX6203" fmla="*/ 2229761 w 5235586"/>
                  <a:gd name="connsiteY6203" fmla="*/ 1400159 h 3977558"/>
                  <a:gd name="connsiteX6204" fmla="*/ 2075115 w 5235586"/>
                  <a:gd name="connsiteY6204" fmla="*/ 1400159 h 3977558"/>
                  <a:gd name="connsiteX6205" fmla="*/ 2122917 w 5235586"/>
                  <a:gd name="connsiteY6205" fmla="*/ 1447961 h 3977558"/>
                  <a:gd name="connsiteX6206" fmla="*/ 2125727 w 5235586"/>
                  <a:gd name="connsiteY6206" fmla="*/ 1450771 h 3977558"/>
                  <a:gd name="connsiteX6207" fmla="*/ 2122917 w 5235586"/>
                  <a:gd name="connsiteY6207" fmla="*/ 1453582 h 3977558"/>
                  <a:gd name="connsiteX6208" fmla="*/ 2077928 w 5235586"/>
                  <a:gd name="connsiteY6208" fmla="*/ 1498573 h 3977558"/>
                  <a:gd name="connsiteX6209" fmla="*/ 2075115 w 5235586"/>
                  <a:gd name="connsiteY6209" fmla="*/ 1501384 h 3977558"/>
                  <a:gd name="connsiteX6210" fmla="*/ 2072301 w 5235586"/>
                  <a:gd name="connsiteY6210" fmla="*/ 1498573 h 3977558"/>
                  <a:gd name="connsiteX6211" fmla="*/ 2027315 w 5235586"/>
                  <a:gd name="connsiteY6211" fmla="*/ 1453582 h 3977558"/>
                  <a:gd name="connsiteX6212" fmla="*/ 2024502 w 5235586"/>
                  <a:gd name="connsiteY6212" fmla="*/ 1450771 h 3977558"/>
                  <a:gd name="connsiteX6213" fmla="*/ 2027315 w 5235586"/>
                  <a:gd name="connsiteY6213" fmla="*/ 1447961 h 3977558"/>
                  <a:gd name="connsiteX6214" fmla="*/ 2075115 w 5235586"/>
                  <a:gd name="connsiteY6214" fmla="*/ 1400159 h 3977558"/>
                  <a:gd name="connsiteX6215" fmla="*/ 1917652 w 5235586"/>
                  <a:gd name="connsiteY6215" fmla="*/ 1400159 h 3977558"/>
                  <a:gd name="connsiteX6216" fmla="*/ 1965455 w 5235586"/>
                  <a:gd name="connsiteY6216" fmla="*/ 1447961 h 3977558"/>
                  <a:gd name="connsiteX6217" fmla="*/ 1968265 w 5235586"/>
                  <a:gd name="connsiteY6217" fmla="*/ 1450771 h 3977558"/>
                  <a:gd name="connsiteX6218" fmla="*/ 1965455 w 5235586"/>
                  <a:gd name="connsiteY6218" fmla="*/ 1453582 h 3977558"/>
                  <a:gd name="connsiteX6219" fmla="*/ 1920463 w 5235586"/>
                  <a:gd name="connsiteY6219" fmla="*/ 1498573 h 3977558"/>
                  <a:gd name="connsiteX6220" fmla="*/ 1917652 w 5235586"/>
                  <a:gd name="connsiteY6220" fmla="*/ 1501384 h 3977558"/>
                  <a:gd name="connsiteX6221" fmla="*/ 1914839 w 5235586"/>
                  <a:gd name="connsiteY6221" fmla="*/ 1498573 h 3977558"/>
                  <a:gd name="connsiteX6222" fmla="*/ 1869850 w 5235586"/>
                  <a:gd name="connsiteY6222" fmla="*/ 1453582 h 3977558"/>
                  <a:gd name="connsiteX6223" fmla="*/ 1867040 w 5235586"/>
                  <a:gd name="connsiteY6223" fmla="*/ 1450771 h 3977558"/>
                  <a:gd name="connsiteX6224" fmla="*/ 1869850 w 5235586"/>
                  <a:gd name="connsiteY6224" fmla="*/ 1447961 h 3977558"/>
                  <a:gd name="connsiteX6225" fmla="*/ 1917652 w 5235586"/>
                  <a:gd name="connsiteY6225" fmla="*/ 1400159 h 3977558"/>
                  <a:gd name="connsiteX6226" fmla="*/ 1763004 w 5235586"/>
                  <a:gd name="connsiteY6226" fmla="*/ 1400159 h 3977558"/>
                  <a:gd name="connsiteX6227" fmla="*/ 1810807 w 5235586"/>
                  <a:gd name="connsiteY6227" fmla="*/ 1447961 h 3977558"/>
                  <a:gd name="connsiteX6228" fmla="*/ 1813617 w 5235586"/>
                  <a:gd name="connsiteY6228" fmla="*/ 1450771 h 3977558"/>
                  <a:gd name="connsiteX6229" fmla="*/ 1810807 w 5235586"/>
                  <a:gd name="connsiteY6229" fmla="*/ 1453582 h 3977558"/>
                  <a:gd name="connsiteX6230" fmla="*/ 1765815 w 5235586"/>
                  <a:gd name="connsiteY6230" fmla="*/ 1498573 h 3977558"/>
                  <a:gd name="connsiteX6231" fmla="*/ 1763004 w 5235586"/>
                  <a:gd name="connsiteY6231" fmla="*/ 1501384 h 3977558"/>
                  <a:gd name="connsiteX6232" fmla="*/ 1760191 w 5235586"/>
                  <a:gd name="connsiteY6232" fmla="*/ 1498573 h 3977558"/>
                  <a:gd name="connsiteX6233" fmla="*/ 1715202 w 5235586"/>
                  <a:gd name="connsiteY6233" fmla="*/ 1453582 h 3977558"/>
                  <a:gd name="connsiteX6234" fmla="*/ 1712392 w 5235586"/>
                  <a:gd name="connsiteY6234" fmla="*/ 1450771 h 3977558"/>
                  <a:gd name="connsiteX6235" fmla="*/ 1715202 w 5235586"/>
                  <a:gd name="connsiteY6235" fmla="*/ 1447961 h 3977558"/>
                  <a:gd name="connsiteX6236" fmla="*/ 1763004 w 5235586"/>
                  <a:gd name="connsiteY6236" fmla="*/ 1400159 h 3977558"/>
                  <a:gd name="connsiteX6237" fmla="*/ 1608353 w 5235586"/>
                  <a:gd name="connsiteY6237" fmla="*/ 1400159 h 3977558"/>
                  <a:gd name="connsiteX6238" fmla="*/ 1656156 w 5235586"/>
                  <a:gd name="connsiteY6238" fmla="*/ 1447961 h 3977558"/>
                  <a:gd name="connsiteX6239" fmla="*/ 1658966 w 5235586"/>
                  <a:gd name="connsiteY6239" fmla="*/ 1450771 h 3977558"/>
                  <a:gd name="connsiteX6240" fmla="*/ 1656156 w 5235586"/>
                  <a:gd name="connsiteY6240" fmla="*/ 1453582 h 3977558"/>
                  <a:gd name="connsiteX6241" fmla="*/ 1611164 w 5235586"/>
                  <a:gd name="connsiteY6241" fmla="*/ 1498573 h 3977558"/>
                  <a:gd name="connsiteX6242" fmla="*/ 1608353 w 5235586"/>
                  <a:gd name="connsiteY6242" fmla="*/ 1501384 h 3977558"/>
                  <a:gd name="connsiteX6243" fmla="*/ 1605540 w 5235586"/>
                  <a:gd name="connsiteY6243" fmla="*/ 1498573 h 3977558"/>
                  <a:gd name="connsiteX6244" fmla="*/ 1560551 w 5235586"/>
                  <a:gd name="connsiteY6244" fmla="*/ 1453582 h 3977558"/>
                  <a:gd name="connsiteX6245" fmla="*/ 1557741 w 5235586"/>
                  <a:gd name="connsiteY6245" fmla="*/ 1450771 h 3977558"/>
                  <a:gd name="connsiteX6246" fmla="*/ 1560551 w 5235586"/>
                  <a:gd name="connsiteY6246" fmla="*/ 1447961 h 3977558"/>
                  <a:gd name="connsiteX6247" fmla="*/ 1608353 w 5235586"/>
                  <a:gd name="connsiteY6247" fmla="*/ 1400159 h 3977558"/>
                  <a:gd name="connsiteX6248" fmla="*/ 1450892 w 5235586"/>
                  <a:gd name="connsiteY6248" fmla="*/ 1400159 h 3977558"/>
                  <a:gd name="connsiteX6249" fmla="*/ 1498695 w 5235586"/>
                  <a:gd name="connsiteY6249" fmla="*/ 1447961 h 3977558"/>
                  <a:gd name="connsiteX6250" fmla="*/ 1501505 w 5235586"/>
                  <a:gd name="connsiteY6250" fmla="*/ 1450771 h 3977558"/>
                  <a:gd name="connsiteX6251" fmla="*/ 1498695 w 5235586"/>
                  <a:gd name="connsiteY6251" fmla="*/ 1453582 h 3977558"/>
                  <a:gd name="connsiteX6252" fmla="*/ 1453706 w 5235586"/>
                  <a:gd name="connsiteY6252" fmla="*/ 1498573 h 3977558"/>
                  <a:gd name="connsiteX6253" fmla="*/ 1450892 w 5235586"/>
                  <a:gd name="connsiteY6253" fmla="*/ 1501384 h 3977558"/>
                  <a:gd name="connsiteX6254" fmla="*/ 1448079 w 5235586"/>
                  <a:gd name="connsiteY6254" fmla="*/ 1498573 h 3977558"/>
                  <a:gd name="connsiteX6255" fmla="*/ 1403090 w 5235586"/>
                  <a:gd name="connsiteY6255" fmla="*/ 1453582 h 3977558"/>
                  <a:gd name="connsiteX6256" fmla="*/ 1400280 w 5235586"/>
                  <a:gd name="connsiteY6256" fmla="*/ 1450771 h 3977558"/>
                  <a:gd name="connsiteX6257" fmla="*/ 1403090 w 5235586"/>
                  <a:gd name="connsiteY6257" fmla="*/ 1447961 h 3977558"/>
                  <a:gd name="connsiteX6258" fmla="*/ 1450892 w 5235586"/>
                  <a:gd name="connsiteY6258" fmla="*/ 1400159 h 3977558"/>
                  <a:gd name="connsiteX6259" fmla="*/ 1296244 w 5235586"/>
                  <a:gd name="connsiteY6259" fmla="*/ 1400159 h 3977558"/>
                  <a:gd name="connsiteX6260" fmla="*/ 1344046 w 5235586"/>
                  <a:gd name="connsiteY6260" fmla="*/ 1447961 h 3977558"/>
                  <a:gd name="connsiteX6261" fmla="*/ 1346857 w 5235586"/>
                  <a:gd name="connsiteY6261" fmla="*/ 1450771 h 3977558"/>
                  <a:gd name="connsiteX6262" fmla="*/ 1344046 w 5235586"/>
                  <a:gd name="connsiteY6262" fmla="*/ 1453582 h 3977558"/>
                  <a:gd name="connsiteX6263" fmla="*/ 1299058 w 5235586"/>
                  <a:gd name="connsiteY6263" fmla="*/ 1498573 h 3977558"/>
                  <a:gd name="connsiteX6264" fmla="*/ 1296244 w 5235586"/>
                  <a:gd name="connsiteY6264" fmla="*/ 1501384 h 3977558"/>
                  <a:gd name="connsiteX6265" fmla="*/ 1293431 w 5235586"/>
                  <a:gd name="connsiteY6265" fmla="*/ 1498573 h 3977558"/>
                  <a:gd name="connsiteX6266" fmla="*/ 1248442 w 5235586"/>
                  <a:gd name="connsiteY6266" fmla="*/ 1453582 h 3977558"/>
                  <a:gd name="connsiteX6267" fmla="*/ 1245632 w 5235586"/>
                  <a:gd name="connsiteY6267" fmla="*/ 1450771 h 3977558"/>
                  <a:gd name="connsiteX6268" fmla="*/ 1248442 w 5235586"/>
                  <a:gd name="connsiteY6268" fmla="*/ 1447961 h 3977558"/>
                  <a:gd name="connsiteX6269" fmla="*/ 1296244 w 5235586"/>
                  <a:gd name="connsiteY6269" fmla="*/ 1400159 h 3977558"/>
                  <a:gd name="connsiteX6270" fmla="*/ 1141593 w 5235586"/>
                  <a:gd name="connsiteY6270" fmla="*/ 1400159 h 3977558"/>
                  <a:gd name="connsiteX6271" fmla="*/ 1189395 w 5235586"/>
                  <a:gd name="connsiteY6271" fmla="*/ 1447961 h 3977558"/>
                  <a:gd name="connsiteX6272" fmla="*/ 1192206 w 5235586"/>
                  <a:gd name="connsiteY6272" fmla="*/ 1450771 h 3977558"/>
                  <a:gd name="connsiteX6273" fmla="*/ 1189395 w 5235586"/>
                  <a:gd name="connsiteY6273" fmla="*/ 1453582 h 3977558"/>
                  <a:gd name="connsiteX6274" fmla="*/ 1144407 w 5235586"/>
                  <a:gd name="connsiteY6274" fmla="*/ 1498573 h 3977558"/>
                  <a:gd name="connsiteX6275" fmla="*/ 1141593 w 5235586"/>
                  <a:gd name="connsiteY6275" fmla="*/ 1501384 h 3977558"/>
                  <a:gd name="connsiteX6276" fmla="*/ 1138780 w 5235586"/>
                  <a:gd name="connsiteY6276" fmla="*/ 1498573 h 3977558"/>
                  <a:gd name="connsiteX6277" fmla="*/ 1093791 w 5235586"/>
                  <a:gd name="connsiteY6277" fmla="*/ 1453582 h 3977558"/>
                  <a:gd name="connsiteX6278" fmla="*/ 1090981 w 5235586"/>
                  <a:gd name="connsiteY6278" fmla="*/ 1450771 h 3977558"/>
                  <a:gd name="connsiteX6279" fmla="*/ 1093791 w 5235586"/>
                  <a:gd name="connsiteY6279" fmla="*/ 1447961 h 3977558"/>
                  <a:gd name="connsiteX6280" fmla="*/ 1141593 w 5235586"/>
                  <a:gd name="connsiteY6280" fmla="*/ 1400159 h 3977558"/>
                  <a:gd name="connsiteX6281" fmla="*/ 984132 w 5235586"/>
                  <a:gd name="connsiteY6281" fmla="*/ 1400159 h 3977558"/>
                  <a:gd name="connsiteX6282" fmla="*/ 1031934 w 5235586"/>
                  <a:gd name="connsiteY6282" fmla="*/ 1447961 h 3977558"/>
                  <a:gd name="connsiteX6283" fmla="*/ 1034745 w 5235586"/>
                  <a:gd name="connsiteY6283" fmla="*/ 1450771 h 3977558"/>
                  <a:gd name="connsiteX6284" fmla="*/ 1031934 w 5235586"/>
                  <a:gd name="connsiteY6284" fmla="*/ 1453582 h 3977558"/>
                  <a:gd name="connsiteX6285" fmla="*/ 986946 w 5235586"/>
                  <a:gd name="connsiteY6285" fmla="*/ 1498573 h 3977558"/>
                  <a:gd name="connsiteX6286" fmla="*/ 984132 w 5235586"/>
                  <a:gd name="connsiteY6286" fmla="*/ 1501384 h 3977558"/>
                  <a:gd name="connsiteX6287" fmla="*/ 981319 w 5235586"/>
                  <a:gd name="connsiteY6287" fmla="*/ 1498573 h 3977558"/>
                  <a:gd name="connsiteX6288" fmla="*/ 936330 w 5235586"/>
                  <a:gd name="connsiteY6288" fmla="*/ 1453582 h 3977558"/>
                  <a:gd name="connsiteX6289" fmla="*/ 933520 w 5235586"/>
                  <a:gd name="connsiteY6289" fmla="*/ 1450771 h 3977558"/>
                  <a:gd name="connsiteX6290" fmla="*/ 936330 w 5235586"/>
                  <a:gd name="connsiteY6290" fmla="*/ 1447961 h 3977558"/>
                  <a:gd name="connsiteX6291" fmla="*/ 984132 w 5235586"/>
                  <a:gd name="connsiteY6291" fmla="*/ 1400159 h 3977558"/>
                  <a:gd name="connsiteX6292" fmla="*/ 829484 w 5235586"/>
                  <a:gd name="connsiteY6292" fmla="*/ 1400159 h 3977558"/>
                  <a:gd name="connsiteX6293" fmla="*/ 877286 w 5235586"/>
                  <a:gd name="connsiteY6293" fmla="*/ 1447961 h 3977558"/>
                  <a:gd name="connsiteX6294" fmla="*/ 880097 w 5235586"/>
                  <a:gd name="connsiteY6294" fmla="*/ 1450771 h 3977558"/>
                  <a:gd name="connsiteX6295" fmla="*/ 877286 w 5235586"/>
                  <a:gd name="connsiteY6295" fmla="*/ 1453582 h 3977558"/>
                  <a:gd name="connsiteX6296" fmla="*/ 832298 w 5235586"/>
                  <a:gd name="connsiteY6296" fmla="*/ 1498573 h 3977558"/>
                  <a:gd name="connsiteX6297" fmla="*/ 829484 w 5235586"/>
                  <a:gd name="connsiteY6297" fmla="*/ 1501384 h 3977558"/>
                  <a:gd name="connsiteX6298" fmla="*/ 826671 w 5235586"/>
                  <a:gd name="connsiteY6298" fmla="*/ 1498573 h 3977558"/>
                  <a:gd name="connsiteX6299" fmla="*/ 781682 w 5235586"/>
                  <a:gd name="connsiteY6299" fmla="*/ 1453582 h 3977558"/>
                  <a:gd name="connsiteX6300" fmla="*/ 778872 w 5235586"/>
                  <a:gd name="connsiteY6300" fmla="*/ 1450771 h 3977558"/>
                  <a:gd name="connsiteX6301" fmla="*/ 781682 w 5235586"/>
                  <a:gd name="connsiteY6301" fmla="*/ 1447961 h 3977558"/>
                  <a:gd name="connsiteX6302" fmla="*/ 829484 w 5235586"/>
                  <a:gd name="connsiteY6302" fmla="*/ 1400159 h 3977558"/>
                  <a:gd name="connsiteX6303" fmla="*/ 674833 w 5235586"/>
                  <a:gd name="connsiteY6303" fmla="*/ 1400159 h 3977558"/>
                  <a:gd name="connsiteX6304" fmla="*/ 722635 w 5235586"/>
                  <a:gd name="connsiteY6304" fmla="*/ 1447961 h 3977558"/>
                  <a:gd name="connsiteX6305" fmla="*/ 725446 w 5235586"/>
                  <a:gd name="connsiteY6305" fmla="*/ 1450771 h 3977558"/>
                  <a:gd name="connsiteX6306" fmla="*/ 722635 w 5235586"/>
                  <a:gd name="connsiteY6306" fmla="*/ 1453582 h 3977558"/>
                  <a:gd name="connsiteX6307" fmla="*/ 677647 w 5235586"/>
                  <a:gd name="connsiteY6307" fmla="*/ 1498573 h 3977558"/>
                  <a:gd name="connsiteX6308" fmla="*/ 674833 w 5235586"/>
                  <a:gd name="connsiteY6308" fmla="*/ 1501384 h 3977558"/>
                  <a:gd name="connsiteX6309" fmla="*/ 672020 w 5235586"/>
                  <a:gd name="connsiteY6309" fmla="*/ 1498573 h 3977558"/>
                  <a:gd name="connsiteX6310" fmla="*/ 627031 w 5235586"/>
                  <a:gd name="connsiteY6310" fmla="*/ 1453582 h 3977558"/>
                  <a:gd name="connsiteX6311" fmla="*/ 624221 w 5235586"/>
                  <a:gd name="connsiteY6311" fmla="*/ 1450771 h 3977558"/>
                  <a:gd name="connsiteX6312" fmla="*/ 627031 w 5235586"/>
                  <a:gd name="connsiteY6312" fmla="*/ 1447961 h 3977558"/>
                  <a:gd name="connsiteX6313" fmla="*/ 674833 w 5235586"/>
                  <a:gd name="connsiteY6313" fmla="*/ 1400159 h 3977558"/>
                  <a:gd name="connsiteX6314" fmla="*/ 517372 w 5235586"/>
                  <a:gd name="connsiteY6314" fmla="*/ 1400159 h 3977558"/>
                  <a:gd name="connsiteX6315" fmla="*/ 565174 w 5235586"/>
                  <a:gd name="connsiteY6315" fmla="*/ 1447961 h 3977558"/>
                  <a:gd name="connsiteX6316" fmla="*/ 567985 w 5235586"/>
                  <a:gd name="connsiteY6316" fmla="*/ 1450771 h 3977558"/>
                  <a:gd name="connsiteX6317" fmla="*/ 565174 w 5235586"/>
                  <a:gd name="connsiteY6317" fmla="*/ 1453582 h 3977558"/>
                  <a:gd name="connsiteX6318" fmla="*/ 520183 w 5235586"/>
                  <a:gd name="connsiteY6318" fmla="*/ 1498573 h 3977558"/>
                  <a:gd name="connsiteX6319" fmla="*/ 517372 w 5235586"/>
                  <a:gd name="connsiteY6319" fmla="*/ 1501384 h 3977558"/>
                  <a:gd name="connsiteX6320" fmla="*/ 514559 w 5235586"/>
                  <a:gd name="connsiteY6320" fmla="*/ 1498573 h 3977558"/>
                  <a:gd name="connsiteX6321" fmla="*/ 469570 w 5235586"/>
                  <a:gd name="connsiteY6321" fmla="*/ 1453582 h 3977558"/>
                  <a:gd name="connsiteX6322" fmla="*/ 466760 w 5235586"/>
                  <a:gd name="connsiteY6322" fmla="*/ 1450771 h 3977558"/>
                  <a:gd name="connsiteX6323" fmla="*/ 469570 w 5235586"/>
                  <a:gd name="connsiteY6323" fmla="*/ 1447961 h 3977558"/>
                  <a:gd name="connsiteX6324" fmla="*/ 517372 w 5235586"/>
                  <a:gd name="connsiteY6324" fmla="*/ 1400159 h 3977558"/>
                  <a:gd name="connsiteX6325" fmla="*/ 362724 w 5235586"/>
                  <a:gd name="connsiteY6325" fmla="*/ 1400159 h 3977558"/>
                  <a:gd name="connsiteX6326" fmla="*/ 410526 w 5235586"/>
                  <a:gd name="connsiteY6326" fmla="*/ 1447961 h 3977558"/>
                  <a:gd name="connsiteX6327" fmla="*/ 413337 w 5235586"/>
                  <a:gd name="connsiteY6327" fmla="*/ 1450771 h 3977558"/>
                  <a:gd name="connsiteX6328" fmla="*/ 410526 w 5235586"/>
                  <a:gd name="connsiteY6328" fmla="*/ 1453582 h 3977558"/>
                  <a:gd name="connsiteX6329" fmla="*/ 365535 w 5235586"/>
                  <a:gd name="connsiteY6329" fmla="*/ 1498573 h 3977558"/>
                  <a:gd name="connsiteX6330" fmla="*/ 362724 w 5235586"/>
                  <a:gd name="connsiteY6330" fmla="*/ 1501384 h 3977558"/>
                  <a:gd name="connsiteX6331" fmla="*/ 359911 w 5235586"/>
                  <a:gd name="connsiteY6331" fmla="*/ 1498573 h 3977558"/>
                  <a:gd name="connsiteX6332" fmla="*/ 314922 w 5235586"/>
                  <a:gd name="connsiteY6332" fmla="*/ 1453582 h 3977558"/>
                  <a:gd name="connsiteX6333" fmla="*/ 312112 w 5235586"/>
                  <a:gd name="connsiteY6333" fmla="*/ 1450771 h 3977558"/>
                  <a:gd name="connsiteX6334" fmla="*/ 314922 w 5235586"/>
                  <a:gd name="connsiteY6334" fmla="*/ 1447961 h 3977558"/>
                  <a:gd name="connsiteX6335" fmla="*/ 362724 w 5235586"/>
                  <a:gd name="connsiteY6335" fmla="*/ 1400159 h 3977558"/>
                  <a:gd name="connsiteX6336" fmla="*/ 208073 w 5235586"/>
                  <a:gd name="connsiteY6336" fmla="*/ 1400159 h 3977558"/>
                  <a:gd name="connsiteX6337" fmla="*/ 255875 w 5235586"/>
                  <a:gd name="connsiteY6337" fmla="*/ 1447961 h 3977558"/>
                  <a:gd name="connsiteX6338" fmla="*/ 258686 w 5235586"/>
                  <a:gd name="connsiteY6338" fmla="*/ 1450771 h 3977558"/>
                  <a:gd name="connsiteX6339" fmla="*/ 255875 w 5235586"/>
                  <a:gd name="connsiteY6339" fmla="*/ 1453582 h 3977558"/>
                  <a:gd name="connsiteX6340" fmla="*/ 210884 w 5235586"/>
                  <a:gd name="connsiteY6340" fmla="*/ 1498573 h 3977558"/>
                  <a:gd name="connsiteX6341" fmla="*/ 208073 w 5235586"/>
                  <a:gd name="connsiteY6341" fmla="*/ 1501384 h 3977558"/>
                  <a:gd name="connsiteX6342" fmla="*/ 205260 w 5235586"/>
                  <a:gd name="connsiteY6342" fmla="*/ 1498573 h 3977558"/>
                  <a:gd name="connsiteX6343" fmla="*/ 160271 w 5235586"/>
                  <a:gd name="connsiteY6343" fmla="*/ 1453582 h 3977558"/>
                  <a:gd name="connsiteX6344" fmla="*/ 157461 w 5235586"/>
                  <a:gd name="connsiteY6344" fmla="*/ 1450771 h 3977558"/>
                  <a:gd name="connsiteX6345" fmla="*/ 160271 w 5235586"/>
                  <a:gd name="connsiteY6345" fmla="*/ 1447961 h 3977558"/>
                  <a:gd name="connsiteX6346" fmla="*/ 208073 w 5235586"/>
                  <a:gd name="connsiteY6346" fmla="*/ 1400159 h 3977558"/>
                  <a:gd name="connsiteX6347" fmla="*/ 50612 w 5235586"/>
                  <a:gd name="connsiteY6347" fmla="*/ 1400159 h 3977558"/>
                  <a:gd name="connsiteX6348" fmla="*/ 98414 w 5235586"/>
                  <a:gd name="connsiteY6348" fmla="*/ 1447961 h 3977558"/>
                  <a:gd name="connsiteX6349" fmla="*/ 101225 w 5235586"/>
                  <a:gd name="connsiteY6349" fmla="*/ 1450771 h 3977558"/>
                  <a:gd name="connsiteX6350" fmla="*/ 98414 w 5235586"/>
                  <a:gd name="connsiteY6350" fmla="*/ 1453582 h 3977558"/>
                  <a:gd name="connsiteX6351" fmla="*/ 53426 w 5235586"/>
                  <a:gd name="connsiteY6351" fmla="*/ 1498573 h 3977558"/>
                  <a:gd name="connsiteX6352" fmla="*/ 50612 w 5235586"/>
                  <a:gd name="connsiteY6352" fmla="*/ 1501384 h 3977558"/>
                  <a:gd name="connsiteX6353" fmla="*/ 47802 w 5235586"/>
                  <a:gd name="connsiteY6353" fmla="*/ 1498573 h 3977558"/>
                  <a:gd name="connsiteX6354" fmla="*/ 2813 w 5235586"/>
                  <a:gd name="connsiteY6354" fmla="*/ 1453582 h 3977558"/>
                  <a:gd name="connsiteX6355" fmla="*/ 0 w 5235586"/>
                  <a:gd name="connsiteY6355" fmla="*/ 1450771 h 3977558"/>
                  <a:gd name="connsiteX6356" fmla="*/ 2813 w 5235586"/>
                  <a:gd name="connsiteY6356" fmla="*/ 1447961 h 3977558"/>
                  <a:gd name="connsiteX6357" fmla="*/ 50612 w 5235586"/>
                  <a:gd name="connsiteY6357" fmla="*/ 1400159 h 3977558"/>
                  <a:gd name="connsiteX6358" fmla="*/ 5184973 w 5235586"/>
                  <a:gd name="connsiteY6358" fmla="*/ 1245511 h 3977558"/>
                  <a:gd name="connsiteX6359" fmla="*/ 5232776 w 5235586"/>
                  <a:gd name="connsiteY6359" fmla="*/ 1293313 h 3977558"/>
                  <a:gd name="connsiteX6360" fmla="*/ 5235586 w 5235586"/>
                  <a:gd name="connsiteY6360" fmla="*/ 1296123 h 3977558"/>
                  <a:gd name="connsiteX6361" fmla="*/ 5232776 w 5235586"/>
                  <a:gd name="connsiteY6361" fmla="*/ 1298934 h 3977558"/>
                  <a:gd name="connsiteX6362" fmla="*/ 5187787 w 5235586"/>
                  <a:gd name="connsiteY6362" fmla="*/ 1343926 h 3977558"/>
                  <a:gd name="connsiteX6363" fmla="*/ 5184973 w 5235586"/>
                  <a:gd name="connsiteY6363" fmla="*/ 1346736 h 3977558"/>
                  <a:gd name="connsiteX6364" fmla="*/ 5182163 w 5235586"/>
                  <a:gd name="connsiteY6364" fmla="*/ 1343926 h 3977558"/>
                  <a:gd name="connsiteX6365" fmla="*/ 5137174 w 5235586"/>
                  <a:gd name="connsiteY6365" fmla="*/ 1298934 h 3977558"/>
                  <a:gd name="connsiteX6366" fmla="*/ 5134361 w 5235586"/>
                  <a:gd name="connsiteY6366" fmla="*/ 1296123 h 3977558"/>
                  <a:gd name="connsiteX6367" fmla="*/ 5137174 w 5235586"/>
                  <a:gd name="connsiteY6367" fmla="*/ 1293313 h 3977558"/>
                  <a:gd name="connsiteX6368" fmla="*/ 5184973 w 5235586"/>
                  <a:gd name="connsiteY6368" fmla="*/ 1245511 h 3977558"/>
                  <a:gd name="connsiteX6369" fmla="*/ 5030325 w 5235586"/>
                  <a:gd name="connsiteY6369" fmla="*/ 1245511 h 3977558"/>
                  <a:gd name="connsiteX6370" fmla="*/ 5078128 w 5235586"/>
                  <a:gd name="connsiteY6370" fmla="*/ 1293313 h 3977558"/>
                  <a:gd name="connsiteX6371" fmla="*/ 5080938 w 5235586"/>
                  <a:gd name="connsiteY6371" fmla="*/ 1296123 h 3977558"/>
                  <a:gd name="connsiteX6372" fmla="*/ 5078128 w 5235586"/>
                  <a:gd name="connsiteY6372" fmla="*/ 1298934 h 3977558"/>
                  <a:gd name="connsiteX6373" fmla="*/ 5033136 w 5235586"/>
                  <a:gd name="connsiteY6373" fmla="*/ 1343926 h 3977558"/>
                  <a:gd name="connsiteX6374" fmla="*/ 5030325 w 5235586"/>
                  <a:gd name="connsiteY6374" fmla="*/ 1346736 h 3977558"/>
                  <a:gd name="connsiteX6375" fmla="*/ 5027512 w 5235586"/>
                  <a:gd name="connsiteY6375" fmla="*/ 1343926 h 3977558"/>
                  <a:gd name="connsiteX6376" fmla="*/ 4982523 w 5235586"/>
                  <a:gd name="connsiteY6376" fmla="*/ 1298934 h 3977558"/>
                  <a:gd name="connsiteX6377" fmla="*/ 4979713 w 5235586"/>
                  <a:gd name="connsiteY6377" fmla="*/ 1296123 h 3977558"/>
                  <a:gd name="connsiteX6378" fmla="*/ 4982523 w 5235586"/>
                  <a:gd name="connsiteY6378" fmla="*/ 1293313 h 3977558"/>
                  <a:gd name="connsiteX6379" fmla="*/ 5030325 w 5235586"/>
                  <a:gd name="connsiteY6379" fmla="*/ 1245511 h 3977558"/>
                  <a:gd name="connsiteX6380" fmla="*/ 4872861 w 5235586"/>
                  <a:gd name="connsiteY6380" fmla="*/ 1245511 h 3977558"/>
                  <a:gd name="connsiteX6381" fmla="*/ 4920664 w 5235586"/>
                  <a:gd name="connsiteY6381" fmla="*/ 1293313 h 3977558"/>
                  <a:gd name="connsiteX6382" fmla="*/ 4923474 w 5235586"/>
                  <a:gd name="connsiteY6382" fmla="*/ 1296123 h 3977558"/>
                  <a:gd name="connsiteX6383" fmla="*/ 4920664 w 5235586"/>
                  <a:gd name="connsiteY6383" fmla="*/ 1298934 h 3977558"/>
                  <a:gd name="connsiteX6384" fmla="*/ 4875675 w 5235586"/>
                  <a:gd name="connsiteY6384" fmla="*/ 1343926 h 3977558"/>
                  <a:gd name="connsiteX6385" fmla="*/ 4872861 w 5235586"/>
                  <a:gd name="connsiteY6385" fmla="*/ 1346736 h 3977558"/>
                  <a:gd name="connsiteX6386" fmla="*/ 4870048 w 5235586"/>
                  <a:gd name="connsiteY6386" fmla="*/ 1343926 h 3977558"/>
                  <a:gd name="connsiteX6387" fmla="*/ 4825062 w 5235586"/>
                  <a:gd name="connsiteY6387" fmla="*/ 1298934 h 3977558"/>
                  <a:gd name="connsiteX6388" fmla="*/ 4822249 w 5235586"/>
                  <a:gd name="connsiteY6388" fmla="*/ 1296123 h 3977558"/>
                  <a:gd name="connsiteX6389" fmla="*/ 4825062 w 5235586"/>
                  <a:gd name="connsiteY6389" fmla="*/ 1293313 h 3977558"/>
                  <a:gd name="connsiteX6390" fmla="*/ 4872861 w 5235586"/>
                  <a:gd name="connsiteY6390" fmla="*/ 1245511 h 3977558"/>
                  <a:gd name="connsiteX6391" fmla="*/ 4718213 w 5235586"/>
                  <a:gd name="connsiteY6391" fmla="*/ 1245511 h 3977558"/>
                  <a:gd name="connsiteX6392" fmla="*/ 4766016 w 5235586"/>
                  <a:gd name="connsiteY6392" fmla="*/ 1293313 h 3977558"/>
                  <a:gd name="connsiteX6393" fmla="*/ 4768826 w 5235586"/>
                  <a:gd name="connsiteY6393" fmla="*/ 1296123 h 3977558"/>
                  <a:gd name="connsiteX6394" fmla="*/ 4766016 w 5235586"/>
                  <a:gd name="connsiteY6394" fmla="*/ 1298934 h 3977558"/>
                  <a:gd name="connsiteX6395" fmla="*/ 4721027 w 5235586"/>
                  <a:gd name="connsiteY6395" fmla="*/ 1343926 h 3977558"/>
                  <a:gd name="connsiteX6396" fmla="*/ 4718213 w 5235586"/>
                  <a:gd name="connsiteY6396" fmla="*/ 1346736 h 3977558"/>
                  <a:gd name="connsiteX6397" fmla="*/ 4715400 w 5235586"/>
                  <a:gd name="connsiteY6397" fmla="*/ 1343926 h 3977558"/>
                  <a:gd name="connsiteX6398" fmla="*/ 4670414 w 5235586"/>
                  <a:gd name="connsiteY6398" fmla="*/ 1298934 h 3977558"/>
                  <a:gd name="connsiteX6399" fmla="*/ 4667601 w 5235586"/>
                  <a:gd name="connsiteY6399" fmla="*/ 1296123 h 3977558"/>
                  <a:gd name="connsiteX6400" fmla="*/ 4670414 w 5235586"/>
                  <a:gd name="connsiteY6400" fmla="*/ 1293313 h 3977558"/>
                  <a:gd name="connsiteX6401" fmla="*/ 4718213 w 5235586"/>
                  <a:gd name="connsiteY6401" fmla="*/ 1245511 h 3977558"/>
                  <a:gd name="connsiteX6402" fmla="*/ 4563563 w 5235586"/>
                  <a:gd name="connsiteY6402" fmla="*/ 1245511 h 3977558"/>
                  <a:gd name="connsiteX6403" fmla="*/ 4611365 w 5235586"/>
                  <a:gd name="connsiteY6403" fmla="*/ 1293313 h 3977558"/>
                  <a:gd name="connsiteX6404" fmla="*/ 4614175 w 5235586"/>
                  <a:gd name="connsiteY6404" fmla="*/ 1296123 h 3977558"/>
                  <a:gd name="connsiteX6405" fmla="*/ 4611365 w 5235586"/>
                  <a:gd name="connsiteY6405" fmla="*/ 1298934 h 3977558"/>
                  <a:gd name="connsiteX6406" fmla="*/ 4566376 w 5235586"/>
                  <a:gd name="connsiteY6406" fmla="*/ 1343926 h 3977558"/>
                  <a:gd name="connsiteX6407" fmla="*/ 4563563 w 5235586"/>
                  <a:gd name="connsiteY6407" fmla="*/ 1346736 h 3977558"/>
                  <a:gd name="connsiteX6408" fmla="*/ 4560749 w 5235586"/>
                  <a:gd name="connsiteY6408" fmla="*/ 1343926 h 3977558"/>
                  <a:gd name="connsiteX6409" fmla="*/ 4515763 w 5235586"/>
                  <a:gd name="connsiteY6409" fmla="*/ 1298934 h 3977558"/>
                  <a:gd name="connsiteX6410" fmla="*/ 4512950 w 5235586"/>
                  <a:gd name="connsiteY6410" fmla="*/ 1296123 h 3977558"/>
                  <a:gd name="connsiteX6411" fmla="*/ 4515763 w 5235586"/>
                  <a:gd name="connsiteY6411" fmla="*/ 1293313 h 3977558"/>
                  <a:gd name="connsiteX6412" fmla="*/ 4563563 w 5235586"/>
                  <a:gd name="connsiteY6412" fmla="*/ 1245511 h 3977558"/>
                  <a:gd name="connsiteX6413" fmla="*/ 4406104 w 5235586"/>
                  <a:gd name="connsiteY6413" fmla="*/ 1245511 h 3977558"/>
                  <a:gd name="connsiteX6414" fmla="*/ 4453907 w 5235586"/>
                  <a:gd name="connsiteY6414" fmla="*/ 1293313 h 3977558"/>
                  <a:gd name="connsiteX6415" fmla="*/ 4456717 w 5235586"/>
                  <a:gd name="connsiteY6415" fmla="*/ 1296123 h 3977558"/>
                  <a:gd name="connsiteX6416" fmla="*/ 4453907 w 5235586"/>
                  <a:gd name="connsiteY6416" fmla="*/ 1298934 h 3977558"/>
                  <a:gd name="connsiteX6417" fmla="*/ 4408915 w 5235586"/>
                  <a:gd name="connsiteY6417" fmla="*/ 1343926 h 3977558"/>
                  <a:gd name="connsiteX6418" fmla="*/ 4406104 w 5235586"/>
                  <a:gd name="connsiteY6418" fmla="*/ 1346736 h 3977558"/>
                  <a:gd name="connsiteX6419" fmla="*/ 4403291 w 5235586"/>
                  <a:gd name="connsiteY6419" fmla="*/ 1343926 h 3977558"/>
                  <a:gd name="connsiteX6420" fmla="*/ 4358302 w 5235586"/>
                  <a:gd name="connsiteY6420" fmla="*/ 1298934 h 3977558"/>
                  <a:gd name="connsiteX6421" fmla="*/ 4355492 w 5235586"/>
                  <a:gd name="connsiteY6421" fmla="*/ 1296123 h 3977558"/>
                  <a:gd name="connsiteX6422" fmla="*/ 4358302 w 5235586"/>
                  <a:gd name="connsiteY6422" fmla="*/ 1293313 h 3977558"/>
                  <a:gd name="connsiteX6423" fmla="*/ 4406104 w 5235586"/>
                  <a:gd name="connsiteY6423" fmla="*/ 1245511 h 3977558"/>
                  <a:gd name="connsiteX6424" fmla="*/ 4251453 w 5235586"/>
                  <a:gd name="connsiteY6424" fmla="*/ 1245511 h 3977558"/>
                  <a:gd name="connsiteX6425" fmla="*/ 4299256 w 5235586"/>
                  <a:gd name="connsiteY6425" fmla="*/ 1293313 h 3977558"/>
                  <a:gd name="connsiteX6426" fmla="*/ 4302066 w 5235586"/>
                  <a:gd name="connsiteY6426" fmla="*/ 1296123 h 3977558"/>
                  <a:gd name="connsiteX6427" fmla="*/ 4299256 w 5235586"/>
                  <a:gd name="connsiteY6427" fmla="*/ 1298934 h 3977558"/>
                  <a:gd name="connsiteX6428" fmla="*/ 4254264 w 5235586"/>
                  <a:gd name="connsiteY6428" fmla="*/ 1343926 h 3977558"/>
                  <a:gd name="connsiteX6429" fmla="*/ 4251453 w 5235586"/>
                  <a:gd name="connsiteY6429" fmla="*/ 1346736 h 3977558"/>
                  <a:gd name="connsiteX6430" fmla="*/ 4248640 w 5235586"/>
                  <a:gd name="connsiteY6430" fmla="*/ 1343926 h 3977558"/>
                  <a:gd name="connsiteX6431" fmla="*/ 4203651 w 5235586"/>
                  <a:gd name="connsiteY6431" fmla="*/ 1298934 h 3977558"/>
                  <a:gd name="connsiteX6432" fmla="*/ 4200841 w 5235586"/>
                  <a:gd name="connsiteY6432" fmla="*/ 1296123 h 3977558"/>
                  <a:gd name="connsiteX6433" fmla="*/ 4203651 w 5235586"/>
                  <a:gd name="connsiteY6433" fmla="*/ 1293313 h 3977558"/>
                  <a:gd name="connsiteX6434" fmla="*/ 4251453 w 5235586"/>
                  <a:gd name="connsiteY6434" fmla="*/ 1245511 h 3977558"/>
                  <a:gd name="connsiteX6435" fmla="*/ 4096805 w 5235586"/>
                  <a:gd name="connsiteY6435" fmla="*/ 1245511 h 3977558"/>
                  <a:gd name="connsiteX6436" fmla="*/ 4144608 w 5235586"/>
                  <a:gd name="connsiteY6436" fmla="*/ 1293313 h 3977558"/>
                  <a:gd name="connsiteX6437" fmla="*/ 4147418 w 5235586"/>
                  <a:gd name="connsiteY6437" fmla="*/ 1296123 h 3977558"/>
                  <a:gd name="connsiteX6438" fmla="*/ 4144608 w 5235586"/>
                  <a:gd name="connsiteY6438" fmla="*/ 1298934 h 3977558"/>
                  <a:gd name="connsiteX6439" fmla="*/ 4099616 w 5235586"/>
                  <a:gd name="connsiteY6439" fmla="*/ 1343926 h 3977558"/>
                  <a:gd name="connsiteX6440" fmla="*/ 4096805 w 5235586"/>
                  <a:gd name="connsiteY6440" fmla="*/ 1346736 h 3977558"/>
                  <a:gd name="connsiteX6441" fmla="*/ 4093992 w 5235586"/>
                  <a:gd name="connsiteY6441" fmla="*/ 1343926 h 3977558"/>
                  <a:gd name="connsiteX6442" fmla="*/ 4049003 w 5235586"/>
                  <a:gd name="connsiteY6442" fmla="*/ 1298934 h 3977558"/>
                  <a:gd name="connsiteX6443" fmla="*/ 4046193 w 5235586"/>
                  <a:gd name="connsiteY6443" fmla="*/ 1296123 h 3977558"/>
                  <a:gd name="connsiteX6444" fmla="*/ 4049003 w 5235586"/>
                  <a:gd name="connsiteY6444" fmla="*/ 1293313 h 3977558"/>
                  <a:gd name="connsiteX6445" fmla="*/ 4096805 w 5235586"/>
                  <a:gd name="connsiteY6445" fmla="*/ 1245511 h 3977558"/>
                  <a:gd name="connsiteX6446" fmla="*/ 3939345 w 5235586"/>
                  <a:gd name="connsiteY6446" fmla="*/ 1245511 h 3977558"/>
                  <a:gd name="connsiteX6447" fmla="*/ 3987147 w 5235586"/>
                  <a:gd name="connsiteY6447" fmla="*/ 1293313 h 3977558"/>
                  <a:gd name="connsiteX6448" fmla="*/ 3989957 w 5235586"/>
                  <a:gd name="connsiteY6448" fmla="*/ 1296123 h 3977558"/>
                  <a:gd name="connsiteX6449" fmla="*/ 3987147 w 5235586"/>
                  <a:gd name="connsiteY6449" fmla="*/ 1298934 h 3977558"/>
                  <a:gd name="connsiteX6450" fmla="*/ 3942155 w 5235586"/>
                  <a:gd name="connsiteY6450" fmla="*/ 1343926 h 3977558"/>
                  <a:gd name="connsiteX6451" fmla="*/ 3939345 w 5235586"/>
                  <a:gd name="connsiteY6451" fmla="*/ 1346736 h 3977558"/>
                  <a:gd name="connsiteX6452" fmla="*/ 3936531 w 5235586"/>
                  <a:gd name="connsiteY6452" fmla="*/ 1343926 h 3977558"/>
                  <a:gd name="connsiteX6453" fmla="*/ 3891545 w 5235586"/>
                  <a:gd name="connsiteY6453" fmla="*/ 1298934 h 3977558"/>
                  <a:gd name="connsiteX6454" fmla="*/ 3888732 w 5235586"/>
                  <a:gd name="connsiteY6454" fmla="*/ 1296123 h 3977558"/>
                  <a:gd name="connsiteX6455" fmla="*/ 3891545 w 5235586"/>
                  <a:gd name="connsiteY6455" fmla="*/ 1293313 h 3977558"/>
                  <a:gd name="connsiteX6456" fmla="*/ 3939345 w 5235586"/>
                  <a:gd name="connsiteY6456" fmla="*/ 1245511 h 3977558"/>
                  <a:gd name="connsiteX6457" fmla="*/ 3784693 w 5235586"/>
                  <a:gd name="connsiteY6457" fmla="*/ 1245511 h 3977558"/>
                  <a:gd name="connsiteX6458" fmla="*/ 3832496 w 5235586"/>
                  <a:gd name="connsiteY6458" fmla="*/ 1293313 h 3977558"/>
                  <a:gd name="connsiteX6459" fmla="*/ 3835306 w 5235586"/>
                  <a:gd name="connsiteY6459" fmla="*/ 1296123 h 3977558"/>
                  <a:gd name="connsiteX6460" fmla="*/ 3832496 w 5235586"/>
                  <a:gd name="connsiteY6460" fmla="*/ 1298934 h 3977558"/>
                  <a:gd name="connsiteX6461" fmla="*/ 3787504 w 5235586"/>
                  <a:gd name="connsiteY6461" fmla="*/ 1343926 h 3977558"/>
                  <a:gd name="connsiteX6462" fmla="*/ 3784693 w 5235586"/>
                  <a:gd name="connsiteY6462" fmla="*/ 1346736 h 3977558"/>
                  <a:gd name="connsiteX6463" fmla="*/ 3781880 w 5235586"/>
                  <a:gd name="connsiteY6463" fmla="*/ 1343926 h 3977558"/>
                  <a:gd name="connsiteX6464" fmla="*/ 3736894 w 5235586"/>
                  <a:gd name="connsiteY6464" fmla="*/ 1298934 h 3977558"/>
                  <a:gd name="connsiteX6465" fmla="*/ 3734081 w 5235586"/>
                  <a:gd name="connsiteY6465" fmla="*/ 1296123 h 3977558"/>
                  <a:gd name="connsiteX6466" fmla="*/ 3736894 w 5235586"/>
                  <a:gd name="connsiteY6466" fmla="*/ 1293313 h 3977558"/>
                  <a:gd name="connsiteX6467" fmla="*/ 3784693 w 5235586"/>
                  <a:gd name="connsiteY6467" fmla="*/ 1245511 h 3977558"/>
                  <a:gd name="connsiteX6468" fmla="*/ 3630045 w 5235586"/>
                  <a:gd name="connsiteY6468" fmla="*/ 1245511 h 3977558"/>
                  <a:gd name="connsiteX6469" fmla="*/ 3677848 w 5235586"/>
                  <a:gd name="connsiteY6469" fmla="*/ 1293313 h 3977558"/>
                  <a:gd name="connsiteX6470" fmla="*/ 3680658 w 5235586"/>
                  <a:gd name="connsiteY6470" fmla="*/ 1296123 h 3977558"/>
                  <a:gd name="connsiteX6471" fmla="*/ 3677848 w 5235586"/>
                  <a:gd name="connsiteY6471" fmla="*/ 1298934 h 3977558"/>
                  <a:gd name="connsiteX6472" fmla="*/ 3632856 w 5235586"/>
                  <a:gd name="connsiteY6472" fmla="*/ 1343926 h 3977558"/>
                  <a:gd name="connsiteX6473" fmla="*/ 3630045 w 5235586"/>
                  <a:gd name="connsiteY6473" fmla="*/ 1346736 h 3977558"/>
                  <a:gd name="connsiteX6474" fmla="*/ 3627232 w 5235586"/>
                  <a:gd name="connsiteY6474" fmla="*/ 1343926 h 3977558"/>
                  <a:gd name="connsiteX6475" fmla="*/ 3582246 w 5235586"/>
                  <a:gd name="connsiteY6475" fmla="*/ 1298934 h 3977558"/>
                  <a:gd name="connsiteX6476" fmla="*/ 3579433 w 5235586"/>
                  <a:gd name="connsiteY6476" fmla="*/ 1296123 h 3977558"/>
                  <a:gd name="connsiteX6477" fmla="*/ 3582246 w 5235586"/>
                  <a:gd name="connsiteY6477" fmla="*/ 1293313 h 3977558"/>
                  <a:gd name="connsiteX6478" fmla="*/ 3630045 w 5235586"/>
                  <a:gd name="connsiteY6478" fmla="*/ 1245511 h 3977558"/>
                  <a:gd name="connsiteX6479" fmla="*/ 3472581 w 5235586"/>
                  <a:gd name="connsiteY6479" fmla="*/ 1245511 h 3977558"/>
                  <a:gd name="connsiteX6480" fmla="*/ 3520384 w 5235586"/>
                  <a:gd name="connsiteY6480" fmla="*/ 1293313 h 3977558"/>
                  <a:gd name="connsiteX6481" fmla="*/ 3523194 w 5235586"/>
                  <a:gd name="connsiteY6481" fmla="*/ 1296123 h 3977558"/>
                  <a:gd name="connsiteX6482" fmla="*/ 3520384 w 5235586"/>
                  <a:gd name="connsiteY6482" fmla="*/ 1298934 h 3977558"/>
                  <a:gd name="connsiteX6483" fmla="*/ 3475395 w 5235586"/>
                  <a:gd name="connsiteY6483" fmla="*/ 1343926 h 3977558"/>
                  <a:gd name="connsiteX6484" fmla="*/ 3472581 w 5235586"/>
                  <a:gd name="connsiteY6484" fmla="*/ 1346736 h 3977558"/>
                  <a:gd name="connsiteX6485" fmla="*/ 3469771 w 5235586"/>
                  <a:gd name="connsiteY6485" fmla="*/ 1343926 h 3977558"/>
                  <a:gd name="connsiteX6486" fmla="*/ 3424782 w 5235586"/>
                  <a:gd name="connsiteY6486" fmla="*/ 1298934 h 3977558"/>
                  <a:gd name="connsiteX6487" fmla="*/ 3421969 w 5235586"/>
                  <a:gd name="connsiteY6487" fmla="*/ 1296123 h 3977558"/>
                  <a:gd name="connsiteX6488" fmla="*/ 3424782 w 5235586"/>
                  <a:gd name="connsiteY6488" fmla="*/ 1293313 h 3977558"/>
                  <a:gd name="connsiteX6489" fmla="*/ 3472581 w 5235586"/>
                  <a:gd name="connsiteY6489" fmla="*/ 1245511 h 3977558"/>
                  <a:gd name="connsiteX6490" fmla="*/ 3317933 w 5235586"/>
                  <a:gd name="connsiteY6490" fmla="*/ 1245511 h 3977558"/>
                  <a:gd name="connsiteX6491" fmla="*/ 3365736 w 5235586"/>
                  <a:gd name="connsiteY6491" fmla="*/ 1293313 h 3977558"/>
                  <a:gd name="connsiteX6492" fmla="*/ 3368546 w 5235586"/>
                  <a:gd name="connsiteY6492" fmla="*/ 1296123 h 3977558"/>
                  <a:gd name="connsiteX6493" fmla="*/ 3365736 w 5235586"/>
                  <a:gd name="connsiteY6493" fmla="*/ 1298934 h 3977558"/>
                  <a:gd name="connsiteX6494" fmla="*/ 3320747 w 5235586"/>
                  <a:gd name="connsiteY6494" fmla="*/ 1343926 h 3977558"/>
                  <a:gd name="connsiteX6495" fmla="*/ 3317933 w 5235586"/>
                  <a:gd name="connsiteY6495" fmla="*/ 1346736 h 3977558"/>
                  <a:gd name="connsiteX6496" fmla="*/ 3315123 w 5235586"/>
                  <a:gd name="connsiteY6496" fmla="*/ 1343926 h 3977558"/>
                  <a:gd name="connsiteX6497" fmla="*/ 3270134 w 5235586"/>
                  <a:gd name="connsiteY6497" fmla="*/ 1298934 h 3977558"/>
                  <a:gd name="connsiteX6498" fmla="*/ 3267321 w 5235586"/>
                  <a:gd name="connsiteY6498" fmla="*/ 1296123 h 3977558"/>
                  <a:gd name="connsiteX6499" fmla="*/ 3270134 w 5235586"/>
                  <a:gd name="connsiteY6499" fmla="*/ 1293313 h 3977558"/>
                  <a:gd name="connsiteX6500" fmla="*/ 3317933 w 5235586"/>
                  <a:gd name="connsiteY6500" fmla="*/ 1245511 h 3977558"/>
                  <a:gd name="connsiteX6501" fmla="*/ 3163283 w 5235586"/>
                  <a:gd name="connsiteY6501" fmla="*/ 1245511 h 3977558"/>
                  <a:gd name="connsiteX6502" fmla="*/ 3211085 w 5235586"/>
                  <a:gd name="connsiteY6502" fmla="*/ 1293313 h 3977558"/>
                  <a:gd name="connsiteX6503" fmla="*/ 3213895 w 5235586"/>
                  <a:gd name="connsiteY6503" fmla="*/ 1296123 h 3977558"/>
                  <a:gd name="connsiteX6504" fmla="*/ 3211085 w 5235586"/>
                  <a:gd name="connsiteY6504" fmla="*/ 1298934 h 3977558"/>
                  <a:gd name="connsiteX6505" fmla="*/ 3166096 w 5235586"/>
                  <a:gd name="connsiteY6505" fmla="*/ 1343926 h 3977558"/>
                  <a:gd name="connsiteX6506" fmla="*/ 3163283 w 5235586"/>
                  <a:gd name="connsiteY6506" fmla="*/ 1346736 h 3977558"/>
                  <a:gd name="connsiteX6507" fmla="*/ 3160472 w 5235586"/>
                  <a:gd name="connsiteY6507" fmla="*/ 1343926 h 3977558"/>
                  <a:gd name="connsiteX6508" fmla="*/ 3115483 w 5235586"/>
                  <a:gd name="connsiteY6508" fmla="*/ 1298934 h 3977558"/>
                  <a:gd name="connsiteX6509" fmla="*/ 3112670 w 5235586"/>
                  <a:gd name="connsiteY6509" fmla="*/ 1296123 h 3977558"/>
                  <a:gd name="connsiteX6510" fmla="*/ 3115483 w 5235586"/>
                  <a:gd name="connsiteY6510" fmla="*/ 1293313 h 3977558"/>
                  <a:gd name="connsiteX6511" fmla="*/ 3163283 w 5235586"/>
                  <a:gd name="connsiteY6511" fmla="*/ 1245511 h 3977558"/>
                  <a:gd name="connsiteX6512" fmla="*/ 3005823 w 5235586"/>
                  <a:gd name="connsiteY6512" fmla="*/ 1245511 h 3977558"/>
                  <a:gd name="connsiteX6513" fmla="*/ 3053626 w 5235586"/>
                  <a:gd name="connsiteY6513" fmla="*/ 1293313 h 3977558"/>
                  <a:gd name="connsiteX6514" fmla="*/ 3056436 w 5235586"/>
                  <a:gd name="connsiteY6514" fmla="*/ 1296123 h 3977558"/>
                  <a:gd name="connsiteX6515" fmla="*/ 3053626 w 5235586"/>
                  <a:gd name="connsiteY6515" fmla="*/ 1298934 h 3977558"/>
                  <a:gd name="connsiteX6516" fmla="*/ 3008634 w 5235586"/>
                  <a:gd name="connsiteY6516" fmla="*/ 1343926 h 3977558"/>
                  <a:gd name="connsiteX6517" fmla="*/ 3005823 w 5235586"/>
                  <a:gd name="connsiteY6517" fmla="*/ 1346736 h 3977558"/>
                  <a:gd name="connsiteX6518" fmla="*/ 3003010 w 5235586"/>
                  <a:gd name="connsiteY6518" fmla="*/ 1343926 h 3977558"/>
                  <a:gd name="connsiteX6519" fmla="*/ 2958021 w 5235586"/>
                  <a:gd name="connsiteY6519" fmla="*/ 1298934 h 3977558"/>
                  <a:gd name="connsiteX6520" fmla="*/ 2955211 w 5235586"/>
                  <a:gd name="connsiteY6520" fmla="*/ 1296123 h 3977558"/>
                  <a:gd name="connsiteX6521" fmla="*/ 2958021 w 5235586"/>
                  <a:gd name="connsiteY6521" fmla="*/ 1293313 h 3977558"/>
                  <a:gd name="connsiteX6522" fmla="*/ 3005823 w 5235586"/>
                  <a:gd name="connsiteY6522" fmla="*/ 1245511 h 3977558"/>
                  <a:gd name="connsiteX6523" fmla="*/ 2851172 w 5235586"/>
                  <a:gd name="connsiteY6523" fmla="*/ 1245511 h 3977558"/>
                  <a:gd name="connsiteX6524" fmla="*/ 2898975 w 5235586"/>
                  <a:gd name="connsiteY6524" fmla="*/ 1293313 h 3977558"/>
                  <a:gd name="connsiteX6525" fmla="*/ 2901785 w 5235586"/>
                  <a:gd name="connsiteY6525" fmla="*/ 1296123 h 3977558"/>
                  <a:gd name="connsiteX6526" fmla="*/ 2898975 w 5235586"/>
                  <a:gd name="connsiteY6526" fmla="*/ 1298934 h 3977558"/>
                  <a:gd name="connsiteX6527" fmla="*/ 2853983 w 5235586"/>
                  <a:gd name="connsiteY6527" fmla="*/ 1343926 h 3977558"/>
                  <a:gd name="connsiteX6528" fmla="*/ 2851172 w 5235586"/>
                  <a:gd name="connsiteY6528" fmla="*/ 1346736 h 3977558"/>
                  <a:gd name="connsiteX6529" fmla="*/ 2848359 w 5235586"/>
                  <a:gd name="connsiteY6529" fmla="*/ 1343926 h 3977558"/>
                  <a:gd name="connsiteX6530" fmla="*/ 2803370 w 5235586"/>
                  <a:gd name="connsiteY6530" fmla="*/ 1298934 h 3977558"/>
                  <a:gd name="connsiteX6531" fmla="*/ 2800560 w 5235586"/>
                  <a:gd name="connsiteY6531" fmla="*/ 1296123 h 3977558"/>
                  <a:gd name="connsiteX6532" fmla="*/ 2803370 w 5235586"/>
                  <a:gd name="connsiteY6532" fmla="*/ 1293313 h 3977558"/>
                  <a:gd name="connsiteX6533" fmla="*/ 2851172 w 5235586"/>
                  <a:gd name="connsiteY6533" fmla="*/ 1245511 h 3977558"/>
                  <a:gd name="connsiteX6534" fmla="*/ 2696525 w 5235586"/>
                  <a:gd name="connsiteY6534" fmla="*/ 1245511 h 3977558"/>
                  <a:gd name="connsiteX6535" fmla="*/ 2744328 w 5235586"/>
                  <a:gd name="connsiteY6535" fmla="*/ 1293313 h 3977558"/>
                  <a:gd name="connsiteX6536" fmla="*/ 2747138 w 5235586"/>
                  <a:gd name="connsiteY6536" fmla="*/ 1296123 h 3977558"/>
                  <a:gd name="connsiteX6537" fmla="*/ 2744328 w 5235586"/>
                  <a:gd name="connsiteY6537" fmla="*/ 1298934 h 3977558"/>
                  <a:gd name="connsiteX6538" fmla="*/ 2699336 w 5235586"/>
                  <a:gd name="connsiteY6538" fmla="*/ 1343926 h 3977558"/>
                  <a:gd name="connsiteX6539" fmla="*/ 2696525 w 5235586"/>
                  <a:gd name="connsiteY6539" fmla="*/ 1346736 h 3977558"/>
                  <a:gd name="connsiteX6540" fmla="*/ 2693712 w 5235586"/>
                  <a:gd name="connsiteY6540" fmla="*/ 1343926 h 3977558"/>
                  <a:gd name="connsiteX6541" fmla="*/ 2648723 w 5235586"/>
                  <a:gd name="connsiteY6541" fmla="*/ 1298934 h 3977558"/>
                  <a:gd name="connsiteX6542" fmla="*/ 2645913 w 5235586"/>
                  <a:gd name="connsiteY6542" fmla="*/ 1296123 h 3977558"/>
                  <a:gd name="connsiteX6543" fmla="*/ 2648723 w 5235586"/>
                  <a:gd name="connsiteY6543" fmla="*/ 1293313 h 3977558"/>
                  <a:gd name="connsiteX6544" fmla="*/ 2696525 w 5235586"/>
                  <a:gd name="connsiteY6544" fmla="*/ 1245511 h 3977558"/>
                  <a:gd name="connsiteX6545" fmla="*/ 2539061 w 5235586"/>
                  <a:gd name="connsiteY6545" fmla="*/ 1245511 h 3977558"/>
                  <a:gd name="connsiteX6546" fmla="*/ 2586863 w 5235586"/>
                  <a:gd name="connsiteY6546" fmla="*/ 1293313 h 3977558"/>
                  <a:gd name="connsiteX6547" fmla="*/ 2589673 w 5235586"/>
                  <a:gd name="connsiteY6547" fmla="*/ 1296123 h 3977558"/>
                  <a:gd name="connsiteX6548" fmla="*/ 2586863 w 5235586"/>
                  <a:gd name="connsiteY6548" fmla="*/ 1298934 h 3977558"/>
                  <a:gd name="connsiteX6549" fmla="*/ 2541874 w 5235586"/>
                  <a:gd name="connsiteY6549" fmla="*/ 1343926 h 3977558"/>
                  <a:gd name="connsiteX6550" fmla="*/ 2539061 w 5235586"/>
                  <a:gd name="connsiteY6550" fmla="*/ 1346736 h 3977558"/>
                  <a:gd name="connsiteX6551" fmla="*/ 2536247 w 5235586"/>
                  <a:gd name="connsiteY6551" fmla="*/ 1343926 h 3977558"/>
                  <a:gd name="connsiteX6552" fmla="*/ 2491261 w 5235586"/>
                  <a:gd name="connsiteY6552" fmla="*/ 1298934 h 3977558"/>
                  <a:gd name="connsiteX6553" fmla="*/ 2488448 w 5235586"/>
                  <a:gd name="connsiteY6553" fmla="*/ 1296123 h 3977558"/>
                  <a:gd name="connsiteX6554" fmla="*/ 2491261 w 5235586"/>
                  <a:gd name="connsiteY6554" fmla="*/ 1293313 h 3977558"/>
                  <a:gd name="connsiteX6555" fmla="*/ 2539061 w 5235586"/>
                  <a:gd name="connsiteY6555" fmla="*/ 1245511 h 3977558"/>
                  <a:gd name="connsiteX6556" fmla="*/ 2384413 w 5235586"/>
                  <a:gd name="connsiteY6556" fmla="*/ 1245511 h 3977558"/>
                  <a:gd name="connsiteX6557" fmla="*/ 2432215 w 5235586"/>
                  <a:gd name="connsiteY6557" fmla="*/ 1293313 h 3977558"/>
                  <a:gd name="connsiteX6558" fmla="*/ 2435025 w 5235586"/>
                  <a:gd name="connsiteY6558" fmla="*/ 1296123 h 3977558"/>
                  <a:gd name="connsiteX6559" fmla="*/ 2432215 w 5235586"/>
                  <a:gd name="connsiteY6559" fmla="*/ 1298934 h 3977558"/>
                  <a:gd name="connsiteX6560" fmla="*/ 2387226 w 5235586"/>
                  <a:gd name="connsiteY6560" fmla="*/ 1343926 h 3977558"/>
                  <a:gd name="connsiteX6561" fmla="*/ 2384413 w 5235586"/>
                  <a:gd name="connsiteY6561" fmla="*/ 1346736 h 3977558"/>
                  <a:gd name="connsiteX6562" fmla="*/ 2381599 w 5235586"/>
                  <a:gd name="connsiteY6562" fmla="*/ 1343926 h 3977558"/>
                  <a:gd name="connsiteX6563" fmla="*/ 2336613 w 5235586"/>
                  <a:gd name="connsiteY6563" fmla="*/ 1298934 h 3977558"/>
                  <a:gd name="connsiteX6564" fmla="*/ 2333800 w 5235586"/>
                  <a:gd name="connsiteY6564" fmla="*/ 1296123 h 3977558"/>
                  <a:gd name="connsiteX6565" fmla="*/ 2336613 w 5235586"/>
                  <a:gd name="connsiteY6565" fmla="*/ 1293313 h 3977558"/>
                  <a:gd name="connsiteX6566" fmla="*/ 2384413 w 5235586"/>
                  <a:gd name="connsiteY6566" fmla="*/ 1245511 h 3977558"/>
                  <a:gd name="connsiteX6567" fmla="*/ 2229761 w 5235586"/>
                  <a:gd name="connsiteY6567" fmla="*/ 1245511 h 3977558"/>
                  <a:gd name="connsiteX6568" fmla="*/ 2277564 w 5235586"/>
                  <a:gd name="connsiteY6568" fmla="*/ 1293313 h 3977558"/>
                  <a:gd name="connsiteX6569" fmla="*/ 2280374 w 5235586"/>
                  <a:gd name="connsiteY6569" fmla="*/ 1296123 h 3977558"/>
                  <a:gd name="connsiteX6570" fmla="*/ 2277564 w 5235586"/>
                  <a:gd name="connsiteY6570" fmla="*/ 1298934 h 3977558"/>
                  <a:gd name="connsiteX6571" fmla="*/ 2232575 w 5235586"/>
                  <a:gd name="connsiteY6571" fmla="*/ 1343926 h 3977558"/>
                  <a:gd name="connsiteX6572" fmla="*/ 2229761 w 5235586"/>
                  <a:gd name="connsiteY6572" fmla="*/ 1346736 h 3977558"/>
                  <a:gd name="connsiteX6573" fmla="*/ 2226948 w 5235586"/>
                  <a:gd name="connsiteY6573" fmla="*/ 1343926 h 3977558"/>
                  <a:gd name="connsiteX6574" fmla="*/ 2181962 w 5235586"/>
                  <a:gd name="connsiteY6574" fmla="*/ 1298934 h 3977558"/>
                  <a:gd name="connsiteX6575" fmla="*/ 2179149 w 5235586"/>
                  <a:gd name="connsiteY6575" fmla="*/ 1296123 h 3977558"/>
                  <a:gd name="connsiteX6576" fmla="*/ 2181962 w 5235586"/>
                  <a:gd name="connsiteY6576" fmla="*/ 1293313 h 3977558"/>
                  <a:gd name="connsiteX6577" fmla="*/ 2229761 w 5235586"/>
                  <a:gd name="connsiteY6577" fmla="*/ 1245511 h 3977558"/>
                  <a:gd name="connsiteX6578" fmla="*/ 2075115 w 5235586"/>
                  <a:gd name="connsiteY6578" fmla="*/ 1245511 h 3977558"/>
                  <a:gd name="connsiteX6579" fmla="*/ 2122917 w 5235586"/>
                  <a:gd name="connsiteY6579" fmla="*/ 1293313 h 3977558"/>
                  <a:gd name="connsiteX6580" fmla="*/ 2125727 w 5235586"/>
                  <a:gd name="connsiteY6580" fmla="*/ 1296123 h 3977558"/>
                  <a:gd name="connsiteX6581" fmla="*/ 2122917 w 5235586"/>
                  <a:gd name="connsiteY6581" fmla="*/ 1298934 h 3977558"/>
                  <a:gd name="connsiteX6582" fmla="*/ 2077928 w 5235586"/>
                  <a:gd name="connsiteY6582" fmla="*/ 1343926 h 3977558"/>
                  <a:gd name="connsiteX6583" fmla="*/ 2075115 w 5235586"/>
                  <a:gd name="connsiteY6583" fmla="*/ 1346736 h 3977558"/>
                  <a:gd name="connsiteX6584" fmla="*/ 2072301 w 5235586"/>
                  <a:gd name="connsiteY6584" fmla="*/ 1343926 h 3977558"/>
                  <a:gd name="connsiteX6585" fmla="*/ 2027315 w 5235586"/>
                  <a:gd name="connsiteY6585" fmla="*/ 1298934 h 3977558"/>
                  <a:gd name="connsiteX6586" fmla="*/ 2024502 w 5235586"/>
                  <a:gd name="connsiteY6586" fmla="*/ 1296123 h 3977558"/>
                  <a:gd name="connsiteX6587" fmla="*/ 2027315 w 5235586"/>
                  <a:gd name="connsiteY6587" fmla="*/ 1293313 h 3977558"/>
                  <a:gd name="connsiteX6588" fmla="*/ 2075115 w 5235586"/>
                  <a:gd name="connsiteY6588" fmla="*/ 1245511 h 3977558"/>
                  <a:gd name="connsiteX6589" fmla="*/ 1917652 w 5235586"/>
                  <a:gd name="connsiteY6589" fmla="*/ 1245511 h 3977558"/>
                  <a:gd name="connsiteX6590" fmla="*/ 1965455 w 5235586"/>
                  <a:gd name="connsiteY6590" fmla="*/ 1293313 h 3977558"/>
                  <a:gd name="connsiteX6591" fmla="*/ 1968265 w 5235586"/>
                  <a:gd name="connsiteY6591" fmla="*/ 1296123 h 3977558"/>
                  <a:gd name="connsiteX6592" fmla="*/ 1965455 w 5235586"/>
                  <a:gd name="connsiteY6592" fmla="*/ 1298934 h 3977558"/>
                  <a:gd name="connsiteX6593" fmla="*/ 1920463 w 5235586"/>
                  <a:gd name="connsiteY6593" fmla="*/ 1343926 h 3977558"/>
                  <a:gd name="connsiteX6594" fmla="*/ 1917652 w 5235586"/>
                  <a:gd name="connsiteY6594" fmla="*/ 1346736 h 3977558"/>
                  <a:gd name="connsiteX6595" fmla="*/ 1914839 w 5235586"/>
                  <a:gd name="connsiteY6595" fmla="*/ 1343926 h 3977558"/>
                  <a:gd name="connsiteX6596" fmla="*/ 1869850 w 5235586"/>
                  <a:gd name="connsiteY6596" fmla="*/ 1298934 h 3977558"/>
                  <a:gd name="connsiteX6597" fmla="*/ 1867040 w 5235586"/>
                  <a:gd name="connsiteY6597" fmla="*/ 1296123 h 3977558"/>
                  <a:gd name="connsiteX6598" fmla="*/ 1869850 w 5235586"/>
                  <a:gd name="connsiteY6598" fmla="*/ 1293313 h 3977558"/>
                  <a:gd name="connsiteX6599" fmla="*/ 1917652 w 5235586"/>
                  <a:gd name="connsiteY6599" fmla="*/ 1245511 h 3977558"/>
                  <a:gd name="connsiteX6600" fmla="*/ 1763004 w 5235586"/>
                  <a:gd name="connsiteY6600" fmla="*/ 1245511 h 3977558"/>
                  <a:gd name="connsiteX6601" fmla="*/ 1810807 w 5235586"/>
                  <a:gd name="connsiteY6601" fmla="*/ 1293313 h 3977558"/>
                  <a:gd name="connsiteX6602" fmla="*/ 1813617 w 5235586"/>
                  <a:gd name="connsiteY6602" fmla="*/ 1296123 h 3977558"/>
                  <a:gd name="connsiteX6603" fmla="*/ 1810807 w 5235586"/>
                  <a:gd name="connsiteY6603" fmla="*/ 1298934 h 3977558"/>
                  <a:gd name="connsiteX6604" fmla="*/ 1765815 w 5235586"/>
                  <a:gd name="connsiteY6604" fmla="*/ 1343926 h 3977558"/>
                  <a:gd name="connsiteX6605" fmla="*/ 1763004 w 5235586"/>
                  <a:gd name="connsiteY6605" fmla="*/ 1346736 h 3977558"/>
                  <a:gd name="connsiteX6606" fmla="*/ 1760191 w 5235586"/>
                  <a:gd name="connsiteY6606" fmla="*/ 1343926 h 3977558"/>
                  <a:gd name="connsiteX6607" fmla="*/ 1715202 w 5235586"/>
                  <a:gd name="connsiteY6607" fmla="*/ 1298934 h 3977558"/>
                  <a:gd name="connsiteX6608" fmla="*/ 1712392 w 5235586"/>
                  <a:gd name="connsiteY6608" fmla="*/ 1296123 h 3977558"/>
                  <a:gd name="connsiteX6609" fmla="*/ 1715202 w 5235586"/>
                  <a:gd name="connsiteY6609" fmla="*/ 1293313 h 3977558"/>
                  <a:gd name="connsiteX6610" fmla="*/ 1763004 w 5235586"/>
                  <a:gd name="connsiteY6610" fmla="*/ 1245511 h 3977558"/>
                  <a:gd name="connsiteX6611" fmla="*/ 1608353 w 5235586"/>
                  <a:gd name="connsiteY6611" fmla="*/ 1245511 h 3977558"/>
                  <a:gd name="connsiteX6612" fmla="*/ 1656156 w 5235586"/>
                  <a:gd name="connsiteY6612" fmla="*/ 1293313 h 3977558"/>
                  <a:gd name="connsiteX6613" fmla="*/ 1658966 w 5235586"/>
                  <a:gd name="connsiteY6613" fmla="*/ 1296123 h 3977558"/>
                  <a:gd name="connsiteX6614" fmla="*/ 1656156 w 5235586"/>
                  <a:gd name="connsiteY6614" fmla="*/ 1298934 h 3977558"/>
                  <a:gd name="connsiteX6615" fmla="*/ 1611164 w 5235586"/>
                  <a:gd name="connsiteY6615" fmla="*/ 1343926 h 3977558"/>
                  <a:gd name="connsiteX6616" fmla="*/ 1608353 w 5235586"/>
                  <a:gd name="connsiteY6616" fmla="*/ 1346736 h 3977558"/>
                  <a:gd name="connsiteX6617" fmla="*/ 1605540 w 5235586"/>
                  <a:gd name="connsiteY6617" fmla="*/ 1343926 h 3977558"/>
                  <a:gd name="connsiteX6618" fmla="*/ 1560551 w 5235586"/>
                  <a:gd name="connsiteY6618" fmla="*/ 1298934 h 3977558"/>
                  <a:gd name="connsiteX6619" fmla="*/ 1557741 w 5235586"/>
                  <a:gd name="connsiteY6619" fmla="*/ 1296123 h 3977558"/>
                  <a:gd name="connsiteX6620" fmla="*/ 1560551 w 5235586"/>
                  <a:gd name="connsiteY6620" fmla="*/ 1293313 h 3977558"/>
                  <a:gd name="connsiteX6621" fmla="*/ 1608353 w 5235586"/>
                  <a:gd name="connsiteY6621" fmla="*/ 1245511 h 3977558"/>
                  <a:gd name="connsiteX6622" fmla="*/ 1450892 w 5235586"/>
                  <a:gd name="connsiteY6622" fmla="*/ 1245511 h 3977558"/>
                  <a:gd name="connsiteX6623" fmla="*/ 1498695 w 5235586"/>
                  <a:gd name="connsiteY6623" fmla="*/ 1293313 h 3977558"/>
                  <a:gd name="connsiteX6624" fmla="*/ 1501505 w 5235586"/>
                  <a:gd name="connsiteY6624" fmla="*/ 1296123 h 3977558"/>
                  <a:gd name="connsiteX6625" fmla="*/ 1498695 w 5235586"/>
                  <a:gd name="connsiteY6625" fmla="*/ 1298934 h 3977558"/>
                  <a:gd name="connsiteX6626" fmla="*/ 1453706 w 5235586"/>
                  <a:gd name="connsiteY6626" fmla="*/ 1343926 h 3977558"/>
                  <a:gd name="connsiteX6627" fmla="*/ 1450892 w 5235586"/>
                  <a:gd name="connsiteY6627" fmla="*/ 1346736 h 3977558"/>
                  <a:gd name="connsiteX6628" fmla="*/ 1448079 w 5235586"/>
                  <a:gd name="connsiteY6628" fmla="*/ 1343926 h 3977558"/>
                  <a:gd name="connsiteX6629" fmla="*/ 1403090 w 5235586"/>
                  <a:gd name="connsiteY6629" fmla="*/ 1298934 h 3977558"/>
                  <a:gd name="connsiteX6630" fmla="*/ 1400280 w 5235586"/>
                  <a:gd name="connsiteY6630" fmla="*/ 1296123 h 3977558"/>
                  <a:gd name="connsiteX6631" fmla="*/ 1403090 w 5235586"/>
                  <a:gd name="connsiteY6631" fmla="*/ 1293313 h 3977558"/>
                  <a:gd name="connsiteX6632" fmla="*/ 1450892 w 5235586"/>
                  <a:gd name="connsiteY6632" fmla="*/ 1245511 h 3977558"/>
                  <a:gd name="connsiteX6633" fmla="*/ 1296244 w 5235586"/>
                  <a:gd name="connsiteY6633" fmla="*/ 1245511 h 3977558"/>
                  <a:gd name="connsiteX6634" fmla="*/ 1344046 w 5235586"/>
                  <a:gd name="connsiteY6634" fmla="*/ 1293313 h 3977558"/>
                  <a:gd name="connsiteX6635" fmla="*/ 1346857 w 5235586"/>
                  <a:gd name="connsiteY6635" fmla="*/ 1296123 h 3977558"/>
                  <a:gd name="connsiteX6636" fmla="*/ 1344046 w 5235586"/>
                  <a:gd name="connsiteY6636" fmla="*/ 1298934 h 3977558"/>
                  <a:gd name="connsiteX6637" fmla="*/ 1299058 w 5235586"/>
                  <a:gd name="connsiteY6637" fmla="*/ 1343926 h 3977558"/>
                  <a:gd name="connsiteX6638" fmla="*/ 1296244 w 5235586"/>
                  <a:gd name="connsiteY6638" fmla="*/ 1346736 h 3977558"/>
                  <a:gd name="connsiteX6639" fmla="*/ 1293431 w 5235586"/>
                  <a:gd name="connsiteY6639" fmla="*/ 1343926 h 3977558"/>
                  <a:gd name="connsiteX6640" fmla="*/ 1248442 w 5235586"/>
                  <a:gd name="connsiteY6640" fmla="*/ 1298934 h 3977558"/>
                  <a:gd name="connsiteX6641" fmla="*/ 1245632 w 5235586"/>
                  <a:gd name="connsiteY6641" fmla="*/ 1296123 h 3977558"/>
                  <a:gd name="connsiteX6642" fmla="*/ 1248442 w 5235586"/>
                  <a:gd name="connsiteY6642" fmla="*/ 1293313 h 3977558"/>
                  <a:gd name="connsiteX6643" fmla="*/ 1296244 w 5235586"/>
                  <a:gd name="connsiteY6643" fmla="*/ 1245511 h 3977558"/>
                  <a:gd name="connsiteX6644" fmla="*/ 1141593 w 5235586"/>
                  <a:gd name="connsiteY6644" fmla="*/ 1245511 h 3977558"/>
                  <a:gd name="connsiteX6645" fmla="*/ 1189395 w 5235586"/>
                  <a:gd name="connsiteY6645" fmla="*/ 1293313 h 3977558"/>
                  <a:gd name="connsiteX6646" fmla="*/ 1192206 w 5235586"/>
                  <a:gd name="connsiteY6646" fmla="*/ 1296123 h 3977558"/>
                  <a:gd name="connsiteX6647" fmla="*/ 1189395 w 5235586"/>
                  <a:gd name="connsiteY6647" fmla="*/ 1298934 h 3977558"/>
                  <a:gd name="connsiteX6648" fmla="*/ 1144407 w 5235586"/>
                  <a:gd name="connsiteY6648" fmla="*/ 1343926 h 3977558"/>
                  <a:gd name="connsiteX6649" fmla="*/ 1141593 w 5235586"/>
                  <a:gd name="connsiteY6649" fmla="*/ 1346736 h 3977558"/>
                  <a:gd name="connsiteX6650" fmla="*/ 1138780 w 5235586"/>
                  <a:gd name="connsiteY6650" fmla="*/ 1343926 h 3977558"/>
                  <a:gd name="connsiteX6651" fmla="*/ 1093791 w 5235586"/>
                  <a:gd name="connsiteY6651" fmla="*/ 1298934 h 3977558"/>
                  <a:gd name="connsiteX6652" fmla="*/ 1090981 w 5235586"/>
                  <a:gd name="connsiteY6652" fmla="*/ 1296123 h 3977558"/>
                  <a:gd name="connsiteX6653" fmla="*/ 1093791 w 5235586"/>
                  <a:gd name="connsiteY6653" fmla="*/ 1293313 h 3977558"/>
                  <a:gd name="connsiteX6654" fmla="*/ 1141593 w 5235586"/>
                  <a:gd name="connsiteY6654" fmla="*/ 1245511 h 3977558"/>
                  <a:gd name="connsiteX6655" fmla="*/ 984132 w 5235586"/>
                  <a:gd name="connsiteY6655" fmla="*/ 1245511 h 3977558"/>
                  <a:gd name="connsiteX6656" fmla="*/ 1031934 w 5235586"/>
                  <a:gd name="connsiteY6656" fmla="*/ 1293313 h 3977558"/>
                  <a:gd name="connsiteX6657" fmla="*/ 1034745 w 5235586"/>
                  <a:gd name="connsiteY6657" fmla="*/ 1296123 h 3977558"/>
                  <a:gd name="connsiteX6658" fmla="*/ 1031934 w 5235586"/>
                  <a:gd name="connsiteY6658" fmla="*/ 1298934 h 3977558"/>
                  <a:gd name="connsiteX6659" fmla="*/ 986946 w 5235586"/>
                  <a:gd name="connsiteY6659" fmla="*/ 1343926 h 3977558"/>
                  <a:gd name="connsiteX6660" fmla="*/ 984132 w 5235586"/>
                  <a:gd name="connsiteY6660" fmla="*/ 1346736 h 3977558"/>
                  <a:gd name="connsiteX6661" fmla="*/ 981319 w 5235586"/>
                  <a:gd name="connsiteY6661" fmla="*/ 1343926 h 3977558"/>
                  <a:gd name="connsiteX6662" fmla="*/ 936330 w 5235586"/>
                  <a:gd name="connsiteY6662" fmla="*/ 1298934 h 3977558"/>
                  <a:gd name="connsiteX6663" fmla="*/ 933520 w 5235586"/>
                  <a:gd name="connsiteY6663" fmla="*/ 1296123 h 3977558"/>
                  <a:gd name="connsiteX6664" fmla="*/ 936330 w 5235586"/>
                  <a:gd name="connsiteY6664" fmla="*/ 1293313 h 3977558"/>
                  <a:gd name="connsiteX6665" fmla="*/ 984132 w 5235586"/>
                  <a:gd name="connsiteY6665" fmla="*/ 1245511 h 3977558"/>
                  <a:gd name="connsiteX6666" fmla="*/ 829484 w 5235586"/>
                  <a:gd name="connsiteY6666" fmla="*/ 1245511 h 3977558"/>
                  <a:gd name="connsiteX6667" fmla="*/ 877286 w 5235586"/>
                  <a:gd name="connsiteY6667" fmla="*/ 1293313 h 3977558"/>
                  <a:gd name="connsiteX6668" fmla="*/ 880097 w 5235586"/>
                  <a:gd name="connsiteY6668" fmla="*/ 1296123 h 3977558"/>
                  <a:gd name="connsiteX6669" fmla="*/ 877286 w 5235586"/>
                  <a:gd name="connsiteY6669" fmla="*/ 1298934 h 3977558"/>
                  <a:gd name="connsiteX6670" fmla="*/ 832298 w 5235586"/>
                  <a:gd name="connsiteY6670" fmla="*/ 1343926 h 3977558"/>
                  <a:gd name="connsiteX6671" fmla="*/ 829484 w 5235586"/>
                  <a:gd name="connsiteY6671" fmla="*/ 1346736 h 3977558"/>
                  <a:gd name="connsiteX6672" fmla="*/ 826671 w 5235586"/>
                  <a:gd name="connsiteY6672" fmla="*/ 1343926 h 3977558"/>
                  <a:gd name="connsiteX6673" fmla="*/ 781682 w 5235586"/>
                  <a:gd name="connsiteY6673" fmla="*/ 1298934 h 3977558"/>
                  <a:gd name="connsiteX6674" fmla="*/ 778872 w 5235586"/>
                  <a:gd name="connsiteY6674" fmla="*/ 1296123 h 3977558"/>
                  <a:gd name="connsiteX6675" fmla="*/ 781682 w 5235586"/>
                  <a:gd name="connsiteY6675" fmla="*/ 1293313 h 3977558"/>
                  <a:gd name="connsiteX6676" fmla="*/ 829484 w 5235586"/>
                  <a:gd name="connsiteY6676" fmla="*/ 1245511 h 3977558"/>
                  <a:gd name="connsiteX6677" fmla="*/ 674833 w 5235586"/>
                  <a:gd name="connsiteY6677" fmla="*/ 1245511 h 3977558"/>
                  <a:gd name="connsiteX6678" fmla="*/ 722635 w 5235586"/>
                  <a:gd name="connsiteY6678" fmla="*/ 1293313 h 3977558"/>
                  <a:gd name="connsiteX6679" fmla="*/ 725446 w 5235586"/>
                  <a:gd name="connsiteY6679" fmla="*/ 1296123 h 3977558"/>
                  <a:gd name="connsiteX6680" fmla="*/ 722635 w 5235586"/>
                  <a:gd name="connsiteY6680" fmla="*/ 1298934 h 3977558"/>
                  <a:gd name="connsiteX6681" fmla="*/ 677647 w 5235586"/>
                  <a:gd name="connsiteY6681" fmla="*/ 1343926 h 3977558"/>
                  <a:gd name="connsiteX6682" fmla="*/ 674833 w 5235586"/>
                  <a:gd name="connsiteY6682" fmla="*/ 1346736 h 3977558"/>
                  <a:gd name="connsiteX6683" fmla="*/ 672020 w 5235586"/>
                  <a:gd name="connsiteY6683" fmla="*/ 1343926 h 3977558"/>
                  <a:gd name="connsiteX6684" fmla="*/ 627031 w 5235586"/>
                  <a:gd name="connsiteY6684" fmla="*/ 1298934 h 3977558"/>
                  <a:gd name="connsiteX6685" fmla="*/ 624221 w 5235586"/>
                  <a:gd name="connsiteY6685" fmla="*/ 1296123 h 3977558"/>
                  <a:gd name="connsiteX6686" fmla="*/ 627031 w 5235586"/>
                  <a:gd name="connsiteY6686" fmla="*/ 1293313 h 3977558"/>
                  <a:gd name="connsiteX6687" fmla="*/ 674833 w 5235586"/>
                  <a:gd name="connsiteY6687" fmla="*/ 1245511 h 3977558"/>
                  <a:gd name="connsiteX6688" fmla="*/ 517372 w 5235586"/>
                  <a:gd name="connsiteY6688" fmla="*/ 1245511 h 3977558"/>
                  <a:gd name="connsiteX6689" fmla="*/ 565174 w 5235586"/>
                  <a:gd name="connsiteY6689" fmla="*/ 1293313 h 3977558"/>
                  <a:gd name="connsiteX6690" fmla="*/ 567985 w 5235586"/>
                  <a:gd name="connsiteY6690" fmla="*/ 1296123 h 3977558"/>
                  <a:gd name="connsiteX6691" fmla="*/ 565174 w 5235586"/>
                  <a:gd name="connsiteY6691" fmla="*/ 1298934 h 3977558"/>
                  <a:gd name="connsiteX6692" fmla="*/ 520183 w 5235586"/>
                  <a:gd name="connsiteY6692" fmla="*/ 1343926 h 3977558"/>
                  <a:gd name="connsiteX6693" fmla="*/ 517372 w 5235586"/>
                  <a:gd name="connsiteY6693" fmla="*/ 1346736 h 3977558"/>
                  <a:gd name="connsiteX6694" fmla="*/ 514559 w 5235586"/>
                  <a:gd name="connsiteY6694" fmla="*/ 1343926 h 3977558"/>
                  <a:gd name="connsiteX6695" fmla="*/ 469570 w 5235586"/>
                  <a:gd name="connsiteY6695" fmla="*/ 1298934 h 3977558"/>
                  <a:gd name="connsiteX6696" fmla="*/ 466760 w 5235586"/>
                  <a:gd name="connsiteY6696" fmla="*/ 1296123 h 3977558"/>
                  <a:gd name="connsiteX6697" fmla="*/ 469570 w 5235586"/>
                  <a:gd name="connsiteY6697" fmla="*/ 1293313 h 3977558"/>
                  <a:gd name="connsiteX6698" fmla="*/ 517372 w 5235586"/>
                  <a:gd name="connsiteY6698" fmla="*/ 1245511 h 3977558"/>
                  <a:gd name="connsiteX6699" fmla="*/ 362724 w 5235586"/>
                  <a:gd name="connsiteY6699" fmla="*/ 1245511 h 3977558"/>
                  <a:gd name="connsiteX6700" fmla="*/ 410526 w 5235586"/>
                  <a:gd name="connsiteY6700" fmla="*/ 1293313 h 3977558"/>
                  <a:gd name="connsiteX6701" fmla="*/ 413337 w 5235586"/>
                  <a:gd name="connsiteY6701" fmla="*/ 1296123 h 3977558"/>
                  <a:gd name="connsiteX6702" fmla="*/ 410526 w 5235586"/>
                  <a:gd name="connsiteY6702" fmla="*/ 1298934 h 3977558"/>
                  <a:gd name="connsiteX6703" fmla="*/ 365535 w 5235586"/>
                  <a:gd name="connsiteY6703" fmla="*/ 1343926 h 3977558"/>
                  <a:gd name="connsiteX6704" fmla="*/ 362724 w 5235586"/>
                  <a:gd name="connsiteY6704" fmla="*/ 1346736 h 3977558"/>
                  <a:gd name="connsiteX6705" fmla="*/ 359911 w 5235586"/>
                  <a:gd name="connsiteY6705" fmla="*/ 1343926 h 3977558"/>
                  <a:gd name="connsiteX6706" fmla="*/ 314922 w 5235586"/>
                  <a:gd name="connsiteY6706" fmla="*/ 1298934 h 3977558"/>
                  <a:gd name="connsiteX6707" fmla="*/ 312112 w 5235586"/>
                  <a:gd name="connsiteY6707" fmla="*/ 1296123 h 3977558"/>
                  <a:gd name="connsiteX6708" fmla="*/ 314922 w 5235586"/>
                  <a:gd name="connsiteY6708" fmla="*/ 1293313 h 3977558"/>
                  <a:gd name="connsiteX6709" fmla="*/ 362724 w 5235586"/>
                  <a:gd name="connsiteY6709" fmla="*/ 1245511 h 3977558"/>
                  <a:gd name="connsiteX6710" fmla="*/ 208073 w 5235586"/>
                  <a:gd name="connsiteY6710" fmla="*/ 1245511 h 3977558"/>
                  <a:gd name="connsiteX6711" fmla="*/ 255875 w 5235586"/>
                  <a:gd name="connsiteY6711" fmla="*/ 1293313 h 3977558"/>
                  <a:gd name="connsiteX6712" fmla="*/ 258686 w 5235586"/>
                  <a:gd name="connsiteY6712" fmla="*/ 1296123 h 3977558"/>
                  <a:gd name="connsiteX6713" fmla="*/ 255875 w 5235586"/>
                  <a:gd name="connsiteY6713" fmla="*/ 1298934 h 3977558"/>
                  <a:gd name="connsiteX6714" fmla="*/ 210884 w 5235586"/>
                  <a:gd name="connsiteY6714" fmla="*/ 1343926 h 3977558"/>
                  <a:gd name="connsiteX6715" fmla="*/ 208073 w 5235586"/>
                  <a:gd name="connsiteY6715" fmla="*/ 1346736 h 3977558"/>
                  <a:gd name="connsiteX6716" fmla="*/ 205260 w 5235586"/>
                  <a:gd name="connsiteY6716" fmla="*/ 1343926 h 3977558"/>
                  <a:gd name="connsiteX6717" fmla="*/ 160271 w 5235586"/>
                  <a:gd name="connsiteY6717" fmla="*/ 1298934 h 3977558"/>
                  <a:gd name="connsiteX6718" fmla="*/ 157461 w 5235586"/>
                  <a:gd name="connsiteY6718" fmla="*/ 1296123 h 3977558"/>
                  <a:gd name="connsiteX6719" fmla="*/ 160271 w 5235586"/>
                  <a:gd name="connsiteY6719" fmla="*/ 1293313 h 3977558"/>
                  <a:gd name="connsiteX6720" fmla="*/ 208073 w 5235586"/>
                  <a:gd name="connsiteY6720" fmla="*/ 1245511 h 3977558"/>
                  <a:gd name="connsiteX6721" fmla="*/ 50612 w 5235586"/>
                  <a:gd name="connsiteY6721" fmla="*/ 1245511 h 3977558"/>
                  <a:gd name="connsiteX6722" fmla="*/ 98414 w 5235586"/>
                  <a:gd name="connsiteY6722" fmla="*/ 1293313 h 3977558"/>
                  <a:gd name="connsiteX6723" fmla="*/ 101225 w 5235586"/>
                  <a:gd name="connsiteY6723" fmla="*/ 1296123 h 3977558"/>
                  <a:gd name="connsiteX6724" fmla="*/ 98414 w 5235586"/>
                  <a:gd name="connsiteY6724" fmla="*/ 1298934 h 3977558"/>
                  <a:gd name="connsiteX6725" fmla="*/ 53426 w 5235586"/>
                  <a:gd name="connsiteY6725" fmla="*/ 1343926 h 3977558"/>
                  <a:gd name="connsiteX6726" fmla="*/ 50612 w 5235586"/>
                  <a:gd name="connsiteY6726" fmla="*/ 1346736 h 3977558"/>
                  <a:gd name="connsiteX6727" fmla="*/ 47802 w 5235586"/>
                  <a:gd name="connsiteY6727" fmla="*/ 1343926 h 3977558"/>
                  <a:gd name="connsiteX6728" fmla="*/ 2813 w 5235586"/>
                  <a:gd name="connsiteY6728" fmla="*/ 1298934 h 3977558"/>
                  <a:gd name="connsiteX6729" fmla="*/ 0 w 5235586"/>
                  <a:gd name="connsiteY6729" fmla="*/ 1296123 h 3977558"/>
                  <a:gd name="connsiteX6730" fmla="*/ 2813 w 5235586"/>
                  <a:gd name="connsiteY6730" fmla="*/ 1293313 h 3977558"/>
                  <a:gd name="connsiteX6731" fmla="*/ 50612 w 5235586"/>
                  <a:gd name="connsiteY6731" fmla="*/ 1245511 h 3977558"/>
                  <a:gd name="connsiteX6732" fmla="*/ 5184973 w 5235586"/>
                  <a:gd name="connsiteY6732" fmla="*/ 1088047 h 3977558"/>
                  <a:gd name="connsiteX6733" fmla="*/ 5232776 w 5235586"/>
                  <a:gd name="connsiteY6733" fmla="*/ 1135849 h 3977558"/>
                  <a:gd name="connsiteX6734" fmla="*/ 5235586 w 5235586"/>
                  <a:gd name="connsiteY6734" fmla="*/ 1138659 h 3977558"/>
                  <a:gd name="connsiteX6735" fmla="*/ 5232776 w 5235586"/>
                  <a:gd name="connsiteY6735" fmla="*/ 1141470 h 3977558"/>
                  <a:gd name="connsiteX6736" fmla="*/ 5187787 w 5235586"/>
                  <a:gd name="connsiteY6736" fmla="*/ 1186462 h 3977558"/>
                  <a:gd name="connsiteX6737" fmla="*/ 5184973 w 5235586"/>
                  <a:gd name="connsiteY6737" fmla="*/ 1189272 h 3977558"/>
                  <a:gd name="connsiteX6738" fmla="*/ 5182163 w 5235586"/>
                  <a:gd name="connsiteY6738" fmla="*/ 1186462 h 3977558"/>
                  <a:gd name="connsiteX6739" fmla="*/ 5137174 w 5235586"/>
                  <a:gd name="connsiteY6739" fmla="*/ 1141470 h 3977558"/>
                  <a:gd name="connsiteX6740" fmla="*/ 5134361 w 5235586"/>
                  <a:gd name="connsiteY6740" fmla="*/ 1138659 h 3977558"/>
                  <a:gd name="connsiteX6741" fmla="*/ 5137174 w 5235586"/>
                  <a:gd name="connsiteY6741" fmla="*/ 1135849 h 3977558"/>
                  <a:gd name="connsiteX6742" fmla="*/ 5184973 w 5235586"/>
                  <a:gd name="connsiteY6742" fmla="*/ 1088047 h 3977558"/>
                  <a:gd name="connsiteX6743" fmla="*/ 5030325 w 5235586"/>
                  <a:gd name="connsiteY6743" fmla="*/ 1088047 h 3977558"/>
                  <a:gd name="connsiteX6744" fmla="*/ 5078128 w 5235586"/>
                  <a:gd name="connsiteY6744" fmla="*/ 1135849 h 3977558"/>
                  <a:gd name="connsiteX6745" fmla="*/ 5080938 w 5235586"/>
                  <a:gd name="connsiteY6745" fmla="*/ 1138659 h 3977558"/>
                  <a:gd name="connsiteX6746" fmla="*/ 5078128 w 5235586"/>
                  <a:gd name="connsiteY6746" fmla="*/ 1141470 h 3977558"/>
                  <a:gd name="connsiteX6747" fmla="*/ 5033136 w 5235586"/>
                  <a:gd name="connsiteY6747" fmla="*/ 1186462 h 3977558"/>
                  <a:gd name="connsiteX6748" fmla="*/ 5030325 w 5235586"/>
                  <a:gd name="connsiteY6748" fmla="*/ 1189272 h 3977558"/>
                  <a:gd name="connsiteX6749" fmla="*/ 5027512 w 5235586"/>
                  <a:gd name="connsiteY6749" fmla="*/ 1186462 h 3977558"/>
                  <a:gd name="connsiteX6750" fmla="*/ 4982523 w 5235586"/>
                  <a:gd name="connsiteY6750" fmla="*/ 1141470 h 3977558"/>
                  <a:gd name="connsiteX6751" fmla="*/ 4979713 w 5235586"/>
                  <a:gd name="connsiteY6751" fmla="*/ 1138659 h 3977558"/>
                  <a:gd name="connsiteX6752" fmla="*/ 4982523 w 5235586"/>
                  <a:gd name="connsiteY6752" fmla="*/ 1135849 h 3977558"/>
                  <a:gd name="connsiteX6753" fmla="*/ 5030325 w 5235586"/>
                  <a:gd name="connsiteY6753" fmla="*/ 1088047 h 3977558"/>
                  <a:gd name="connsiteX6754" fmla="*/ 4872861 w 5235586"/>
                  <a:gd name="connsiteY6754" fmla="*/ 1088047 h 3977558"/>
                  <a:gd name="connsiteX6755" fmla="*/ 4920664 w 5235586"/>
                  <a:gd name="connsiteY6755" fmla="*/ 1135849 h 3977558"/>
                  <a:gd name="connsiteX6756" fmla="*/ 4923474 w 5235586"/>
                  <a:gd name="connsiteY6756" fmla="*/ 1138659 h 3977558"/>
                  <a:gd name="connsiteX6757" fmla="*/ 4920664 w 5235586"/>
                  <a:gd name="connsiteY6757" fmla="*/ 1141470 h 3977558"/>
                  <a:gd name="connsiteX6758" fmla="*/ 4875675 w 5235586"/>
                  <a:gd name="connsiteY6758" fmla="*/ 1186462 h 3977558"/>
                  <a:gd name="connsiteX6759" fmla="*/ 4872861 w 5235586"/>
                  <a:gd name="connsiteY6759" fmla="*/ 1189272 h 3977558"/>
                  <a:gd name="connsiteX6760" fmla="*/ 4870048 w 5235586"/>
                  <a:gd name="connsiteY6760" fmla="*/ 1186462 h 3977558"/>
                  <a:gd name="connsiteX6761" fmla="*/ 4825062 w 5235586"/>
                  <a:gd name="connsiteY6761" fmla="*/ 1141470 h 3977558"/>
                  <a:gd name="connsiteX6762" fmla="*/ 4822249 w 5235586"/>
                  <a:gd name="connsiteY6762" fmla="*/ 1138659 h 3977558"/>
                  <a:gd name="connsiteX6763" fmla="*/ 4825062 w 5235586"/>
                  <a:gd name="connsiteY6763" fmla="*/ 1135849 h 3977558"/>
                  <a:gd name="connsiteX6764" fmla="*/ 4872861 w 5235586"/>
                  <a:gd name="connsiteY6764" fmla="*/ 1088047 h 3977558"/>
                  <a:gd name="connsiteX6765" fmla="*/ 4718213 w 5235586"/>
                  <a:gd name="connsiteY6765" fmla="*/ 1088047 h 3977558"/>
                  <a:gd name="connsiteX6766" fmla="*/ 4766016 w 5235586"/>
                  <a:gd name="connsiteY6766" fmla="*/ 1135849 h 3977558"/>
                  <a:gd name="connsiteX6767" fmla="*/ 4768826 w 5235586"/>
                  <a:gd name="connsiteY6767" fmla="*/ 1138659 h 3977558"/>
                  <a:gd name="connsiteX6768" fmla="*/ 4766016 w 5235586"/>
                  <a:gd name="connsiteY6768" fmla="*/ 1141470 h 3977558"/>
                  <a:gd name="connsiteX6769" fmla="*/ 4721027 w 5235586"/>
                  <a:gd name="connsiteY6769" fmla="*/ 1186462 h 3977558"/>
                  <a:gd name="connsiteX6770" fmla="*/ 4718213 w 5235586"/>
                  <a:gd name="connsiteY6770" fmla="*/ 1189272 h 3977558"/>
                  <a:gd name="connsiteX6771" fmla="*/ 4715400 w 5235586"/>
                  <a:gd name="connsiteY6771" fmla="*/ 1186462 h 3977558"/>
                  <a:gd name="connsiteX6772" fmla="*/ 4670414 w 5235586"/>
                  <a:gd name="connsiteY6772" fmla="*/ 1141470 h 3977558"/>
                  <a:gd name="connsiteX6773" fmla="*/ 4667601 w 5235586"/>
                  <a:gd name="connsiteY6773" fmla="*/ 1138659 h 3977558"/>
                  <a:gd name="connsiteX6774" fmla="*/ 4670414 w 5235586"/>
                  <a:gd name="connsiteY6774" fmla="*/ 1135849 h 3977558"/>
                  <a:gd name="connsiteX6775" fmla="*/ 4718213 w 5235586"/>
                  <a:gd name="connsiteY6775" fmla="*/ 1088047 h 3977558"/>
                  <a:gd name="connsiteX6776" fmla="*/ 4563563 w 5235586"/>
                  <a:gd name="connsiteY6776" fmla="*/ 1088047 h 3977558"/>
                  <a:gd name="connsiteX6777" fmla="*/ 4611365 w 5235586"/>
                  <a:gd name="connsiteY6777" fmla="*/ 1135849 h 3977558"/>
                  <a:gd name="connsiteX6778" fmla="*/ 4614175 w 5235586"/>
                  <a:gd name="connsiteY6778" fmla="*/ 1138659 h 3977558"/>
                  <a:gd name="connsiteX6779" fmla="*/ 4611365 w 5235586"/>
                  <a:gd name="connsiteY6779" fmla="*/ 1141470 h 3977558"/>
                  <a:gd name="connsiteX6780" fmla="*/ 4566376 w 5235586"/>
                  <a:gd name="connsiteY6780" fmla="*/ 1186462 h 3977558"/>
                  <a:gd name="connsiteX6781" fmla="*/ 4563563 w 5235586"/>
                  <a:gd name="connsiteY6781" fmla="*/ 1189272 h 3977558"/>
                  <a:gd name="connsiteX6782" fmla="*/ 4560749 w 5235586"/>
                  <a:gd name="connsiteY6782" fmla="*/ 1186462 h 3977558"/>
                  <a:gd name="connsiteX6783" fmla="*/ 4515763 w 5235586"/>
                  <a:gd name="connsiteY6783" fmla="*/ 1141470 h 3977558"/>
                  <a:gd name="connsiteX6784" fmla="*/ 4512950 w 5235586"/>
                  <a:gd name="connsiteY6784" fmla="*/ 1138659 h 3977558"/>
                  <a:gd name="connsiteX6785" fmla="*/ 4515763 w 5235586"/>
                  <a:gd name="connsiteY6785" fmla="*/ 1135849 h 3977558"/>
                  <a:gd name="connsiteX6786" fmla="*/ 4563563 w 5235586"/>
                  <a:gd name="connsiteY6786" fmla="*/ 1088047 h 3977558"/>
                  <a:gd name="connsiteX6787" fmla="*/ 4406104 w 5235586"/>
                  <a:gd name="connsiteY6787" fmla="*/ 1088047 h 3977558"/>
                  <a:gd name="connsiteX6788" fmla="*/ 4453907 w 5235586"/>
                  <a:gd name="connsiteY6788" fmla="*/ 1135849 h 3977558"/>
                  <a:gd name="connsiteX6789" fmla="*/ 4456717 w 5235586"/>
                  <a:gd name="connsiteY6789" fmla="*/ 1138659 h 3977558"/>
                  <a:gd name="connsiteX6790" fmla="*/ 4453907 w 5235586"/>
                  <a:gd name="connsiteY6790" fmla="*/ 1141470 h 3977558"/>
                  <a:gd name="connsiteX6791" fmla="*/ 4408915 w 5235586"/>
                  <a:gd name="connsiteY6791" fmla="*/ 1186462 h 3977558"/>
                  <a:gd name="connsiteX6792" fmla="*/ 4406104 w 5235586"/>
                  <a:gd name="connsiteY6792" fmla="*/ 1189272 h 3977558"/>
                  <a:gd name="connsiteX6793" fmla="*/ 4403291 w 5235586"/>
                  <a:gd name="connsiteY6793" fmla="*/ 1186462 h 3977558"/>
                  <a:gd name="connsiteX6794" fmla="*/ 4358302 w 5235586"/>
                  <a:gd name="connsiteY6794" fmla="*/ 1141470 h 3977558"/>
                  <a:gd name="connsiteX6795" fmla="*/ 4355492 w 5235586"/>
                  <a:gd name="connsiteY6795" fmla="*/ 1138659 h 3977558"/>
                  <a:gd name="connsiteX6796" fmla="*/ 4358302 w 5235586"/>
                  <a:gd name="connsiteY6796" fmla="*/ 1135849 h 3977558"/>
                  <a:gd name="connsiteX6797" fmla="*/ 4406104 w 5235586"/>
                  <a:gd name="connsiteY6797" fmla="*/ 1088047 h 3977558"/>
                  <a:gd name="connsiteX6798" fmla="*/ 4251453 w 5235586"/>
                  <a:gd name="connsiteY6798" fmla="*/ 1088047 h 3977558"/>
                  <a:gd name="connsiteX6799" fmla="*/ 4299256 w 5235586"/>
                  <a:gd name="connsiteY6799" fmla="*/ 1135849 h 3977558"/>
                  <a:gd name="connsiteX6800" fmla="*/ 4302066 w 5235586"/>
                  <a:gd name="connsiteY6800" fmla="*/ 1138659 h 3977558"/>
                  <a:gd name="connsiteX6801" fmla="*/ 4299256 w 5235586"/>
                  <a:gd name="connsiteY6801" fmla="*/ 1141470 h 3977558"/>
                  <a:gd name="connsiteX6802" fmla="*/ 4254264 w 5235586"/>
                  <a:gd name="connsiteY6802" fmla="*/ 1186462 h 3977558"/>
                  <a:gd name="connsiteX6803" fmla="*/ 4251453 w 5235586"/>
                  <a:gd name="connsiteY6803" fmla="*/ 1189272 h 3977558"/>
                  <a:gd name="connsiteX6804" fmla="*/ 4248640 w 5235586"/>
                  <a:gd name="connsiteY6804" fmla="*/ 1186462 h 3977558"/>
                  <a:gd name="connsiteX6805" fmla="*/ 4203651 w 5235586"/>
                  <a:gd name="connsiteY6805" fmla="*/ 1141470 h 3977558"/>
                  <a:gd name="connsiteX6806" fmla="*/ 4200841 w 5235586"/>
                  <a:gd name="connsiteY6806" fmla="*/ 1138659 h 3977558"/>
                  <a:gd name="connsiteX6807" fmla="*/ 4203651 w 5235586"/>
                  <a:gd name="connsiteY6807" fmla="*/ 1135849 h 3977558"/>
                  <a:gd name="connsiteX6808" fmla="*/ 4251453 w 5235586"/>
                  <a:gd name="connsiteY6808" fmla="*/ 1088047 h 3977558"/>
                  <a:gd name="connsiteX6809" fmla="*/ 4096805 w 5235586"/>
                  <a:gd name="connsiteY6809" fmla="*/ 1088047 h 3977558"/>
                  <a:gd name="connsiteX6810" fmla="*/ 4144608 w 5235586"/>
                  <a:gd name="connsiteY6810" fmla="*/ 1135849 h 3977558"/>
                  <a:gd name="connsiteX6811" fmla="*/ 4147418 w 5235586"/>
                  <a:gd name="connsiteY6811" fmla="*/ 1138659 h 3977558"/>
                  <a:gd name="connsiteX6812" fmla="*/ 4144608 w 5235586"/>
                  <a:gd name="connsiteY6812" fmla="*/ 1141470 h 3977558"/>
                  <a:gd name="connsiteX6813" fmla="*/ 4099616 w 5235586"/>
                  <a:gd name="connsiteY6813" fmla="*/ 1186462 h 3977558"/>
                  <a:gd name="connsiteX6814" fmla="*/ 4096805 w 5235586"/>
                  <a:gd name="connsiteY6814" fmla="*/ 1189272 h 3977558"/>
                  <a:gd name="connsiteX6815" fmla="*/ 4093992 w 5235586"/>
                  <a:gd name="connsiteY6815" fmla="*/ 1186462 h 3977558"/>
                  <a:gd name="connsiteX6816" fmla="*/ 4049003 w 5235586"/>
                  <a:gd name="connsiteY6816" fmla="*/ 1141470 h 3977558"/>
                  <a:gd name="connsiteX6817" fmla="*/ 4046193 w 5235586"/>
                  <a:gd name="connsiteY6817" fmla="*/ 1138659 h 3977558"/>
                  <a:gd name="connsiteX6818" fmla="*/ 4049003 w 5235586"/>
                  <a:gd name="connsiteY6818" fmla="*/ 1135849 h 3977558"/>
                  <a:gd name="connsiteX6819" fmla="*/ 4096805 w 5235586"/>
                  <a:gd name="connsiteY6819" fmla="*/ 1088047 h 3977558"/>
                  <a:gd name="connsiteX6820" fmla="*/ 3939345 w 5235586"/>
                  <a:gd name="connsiteY6820" fmla="*/ 1088047 h 3977558"/>
                  <a:gd name="connsiteX6821" fmla="*/ 3987147 w 5235586"/>
                  <a:gd name="connsiteY6821" fmla="*/ 1135849 h 3977558"/>
                  <a:gd name="connsiteX6822" fmla="*/ 3989957 w 5235586"/>
                  <a:gd name="connsiteY6822" fmla="*/ 1138659 h 3977558"/>
                  <a:gd name="connsiteX6823" fmla="*/ 3987147 w 5235586"/>
                  <a:gd name="connsiteY6823" fmla="*/ 1141470 h 3977558"/>
                  <a:gd name="connsiteX6824" fmla="*/ 3942155 w 5235586"/>
                  <a:gd name="connsiteY6824" fmla="*/ 1186462 h 3977558"/>
                  <a:gd name="connsiteX6825" fmla="*/ 3939345 w 5235586"/>
                  <a:gd name="connsiteY6825" fmla="*/ 1189272 h 3977558"/>
                  <a:gd name="connsiteX6826" fmla="*/ 3936531 w 5235586"/>
                  <a:gd name="connsiteY6826" fmla="*/ 1186462 h 3977558"/>
                  <a:gd name="connsiteX6827" fmla="*/ 3891545 w 5235586"/>
                  <a:gd name="connsiteY6827" fmla="*/ 1141470 h 3977558"/>
                  <a:gd name="connsiteX6828" fmla="*/ 3888732 w 5235586"/>
                  <a:gd name="connsiteY6828" fmla="*/ 1138659 h 3977558"/>
                  <a:gd name="connsiteX6829" fmla="*/ 3891545 w 5235586"/>
                  <a:gd name="connsiteY6829" fmla="*/ 1135849 h 3977558"/>
                  <a:gd name="connsiteX6830" fmla="*/ 3939345 w 5235586"/>
                  <a:gd name="connsiteY6830" fmla="*/ 1088047 h 3977558"/>
                  <a:gd name="connsiteX6831" fmla="*/ 3784693 w 5235586"/>
                  <a:gd name="connsiteY6831" fmla="*/ 1088047 h 3977558"/>
                  <a:gd name="connsiteX6832" fmla="*/ 3832496 w 5235586"/>
                  <a:gd name="connsiteY6832" fmla="*/ 1135849 h 3977558"/>
                  <a:gd name="connsiteX6833" fmla="*/ 3835306 w 5235586"/>
                  <a:gd name="connsiteY6833" fmla="*/ 1138659 h 3977558"/>
                  <a:gd name="connsiteX6834" fmla="*/ 3832496 w 5235586"/>
                  <a:gd name="connsiteY6834" fmla="*/ 1141470 h 3977558"/>
                  <a:gd name="connsiteX6835" fmla="*/ 3787504 w 5235586"/>
                  <a:gd name="connsiteY6835" fmla="*/ 1186462 h 3977558"/>
                  <a:gd name="connsiteX6836" fmla="*/ 3784693 w 5235586"/>
                  <a:gd name="connsiteY6836" fmla="*/ 1189272 h 3977558"/>
                  <a:gd name="connsiteX6837" fmla="*/ 3781880 w 5235586"/>
                  <a:gd name="connsiteY6837" fmla="*/ 1186462 h 3977558"/>
                  <a:gd name="connsiteX6838" fmla="*/ 3736894 w 5235586"/>
                  <a:gd name="connsiteY6838" fmla="*/ 1141470 h 3977558"/>
                  <a:gd name="connsiteX6839" fmla="*/ 3734081 w 5235586"/>
                  <a:gd name="connsiteY6839" fmla="*/ 1138659 h 3977558"/>
                  <a:gd name="connsiteX6840" fmla="*/ 3736894 w 5235586"/>
                  <a:gd name="connsiteY6840" fmla="*/ 1135849 h 3977558"/>
                  <a:gd name="connsiteX6841" fmla="*/ 3784693 w 5235586"/>
                  <a:gd name="connsiteY6841" fmla="*/ 1088047 h 3977558"/>
                  <a:gd name="connsiteX6842" fmla="*/ 3630045 w 5235586"/>
                  <a:gd name="connsiteY6842" fmla="*/ 1088047 h 3977558"/>
                  <a:gd name="connsiteX6843" fmla="*/ 3677848 w 5235586"/>
                  <a:gd name="connsiteY6843" fmla="*/ 1135849 h 3977558"/>
                  <a:gd name="connsiteX6844" fmla="*/ 3680658 w 5235586"/>
                  <a:gd name="connsiteY6844" fmla="*/ 1138659 h 3977558"/>
                  <a:gd name="connsiteX6845" fmla="*/ 3677848 w 5235586"/>
                  <a:gd name="connsiteY6845" fmla="*/ 1141470 h 3977558"/>
                  <a:gd name="connsiteX6846" fmla="*/ 3632856 w 5235586"/>
                  <a:gd name="connsiteY6846" fmla="*/ 1186462 h 3977558"/>
                  <a:gd name="connsiteX6847" fmla="*/ 3630045 w 5235586"/>
                  <a:gd name="connsiteY6847" fmla="*/ 1189272 h 3977558"/>
                  <a:gd name="connsiteX6848" fmla="*/ 3627232 w 5235586"/>
                  <a:gd name="connsiteY6848" fmla="*/ 1186462 h 3977558"/>
                  <a:gd name="connsiteX6849" fmla="*/ 3582246 w 5235586"/>
                  <a:gd name="connsiteY6849" fmla="*/ 1141470 h 3977558"/>
                  <a:gd name="connsiteX6850" fmla="*/ 3579433 w 5235586"/>
                  <a:gd name="connsiteY6850" fmla="*/ 1138659 h 3977558"/>
                  <a:gd name="connsiteX6851" fmla="*/ 3582246 w 5235586"/>
                  <a:gd name="connsiteY6851" fmla="*/ 1135849 h 3977558"/>
                  <a:gd name="connsiteX6852" fmla="*/ 3630045 w 5235586"/>
                  <a:gd name="connsiteY6852" fmla="*/ 1088047 h 3977558"/>
                  <a:gd name="connsiteX6853" fmla="*/ 3472581 w 5235586"/>
                  <a:gd name="connsiteY6853" fmla="*/ 1088047 h 3977558"/>
                  <a:gd name="connsiteX6854" fmla="*/ 3520384 w 5235586"/>
                  <a:gd name="connsiteY6854" fmla="*/ 1135849 h 3977558"/>
                  <a:gd name="connsiteX6855" fmla="*/ 3523194 w 5235586"/>
                  <a:gd name="connsiteY6855" fmla="*/ 1138659 h 3977558"/>
                  <a:gd name="connsiteX6856" fmla="*/ 3520384 w 5235586"/>
                  <a:gd name="connsiteY6856" fmla="*/ 1141470 h 3977558"/>
                  <a:gd name="connsiteX6857" fmla="*/ 3475395 w 5235586"/>
                  <a:gd name="connsiteY6857" fmla="*/ 1186462 h 3977558"/>
                  <a:gd name="connsiteX6858" fmla="*/ 3472581 w 5235586"/>
                  <a:gd name="connsiteY6858" fmla="*/ 1189272 h 3977558"/>
                  <a:gd name="connsiteX6859" fmla="*/ 3469771 w 5235586"/>
                  <a:gd name="connsiteY6859" fmla="*/ 1186462 h 3977558"/>
                  <a:gd name="connsiteX6860" fmla="*/ 3424782 w 5235586"/>
                  <a:gd name="connsiteY6860" fmla="*/ 1141470 h 3977558"/>
                  <a:gd name="connsiteX6861" fmla="*/ 3421969 w 5235586"/>
                  <a:gd name="connsiteY6861" fmla="*/ 1138659 h 3977558"/>
                  <a:gd name="connsiteX6862" fmla="*/ 3424782 w 5235586"/>
                  <a:gd name="connsiteY6862" fmla="*/ 1135849 h 3977558"/>
                  <a:gd name="connsiteX6863" fmla="*/ 3472581 w 5235586"/>
                  <a:gd name="connsiteY6863" fmla="*/ 1088047 h 3977558"/>
                  <a:gd name="connsiteX6864" fmla="*/ 3317933 w 5235586"/>
                  <a:gd name="connsiteY6864" fmla="*/ 1088047 h 3977558"/>
                  <a:gd name="connsiteX6865" fmla="*/ 3365736 w 5235586"/>
                  <a:gd name="connsiteY6865" fmla="*/ 1135849 h 3977558"/>
                  <a:gd name="connsiteX6866" fmla="*/ 3368546 w 5235586"/>
                  <a:gd name="connsiteY6866" fmla="*/ 1138659 h 3977558"/>
                  <a:gd name="connsiteX6867" fmla="*/ 3365736 w 5235586"/>
                  <a:gd name="connsiteY6867" fmla="*/ 1141470 h 3977558"/>
                  <a:gd name="connsiteX6868" fmla="*/ 3320747 w 5235586"/>
                  <a:gd name="connsiteY6868" fmla="*/ 1186462 h 3977558"/>
                  <a:gd name="connsiteX6869" fmla="*/ 3317933 w 5235586"/>
                  <a:gd name="connsiteY6869" fmla="*/ 1189272 h 3977558"/>
                  <a:gd name="connsiteX6870" fmla="*/ 3315123 w 5235586"/>
                  <a:gd name="connsiteY6870" fmla="*/ 1186462 h 3977558"/>
                  <a:gd name="connsiteX6871" fmla="*/ 3270134 w 5235586"/>
                  <a:gd name="connsiteY6871" fmla="*/ 1141470 h 3977558"/>
                  <a:gd name="connsiteX6872" fmla="*/ 3267321 w 5235586"/>
                  <a:gd name="connsiteY6872" fmla="*/ 1138659 h 3977558"/>
                  <a:gd name="connsiteX6873" fmla="*/ 3270134 w 5235586"/>
                  <a:gd name="connsiteY6873" fmla="*/ 1135849 h 3977558"/>
                  <a:gd name="connsiteX6874" fmla="*/ 3317933 w 5235586"/>
                  <a:gd name="connsiteY6874" fmla="*/ 1088047 h 3977558"/>
                  <a:gd name="connsiteX6875" fmla="*/ 3163283 w 5235586"/>
                  <a:gd name="connsiteY6875" fmla="*/ 1088047 h 3977558"/>
                  <a:gd name="connsiteX6876" fmla="*/ 3211085 w 5235586"/>
                  <a:gd name="connsiteY6876" fmla="*/ 1135849 h 3977558"/>
                  <a:gd name="connsiteX6877" fmla="*/ 3213895 w 5235586"/>
                  <a:gd name="connsiteY6877" fmla="*/ 1138659 h 3977558"/>
                  <a:gd name="connsiteX6878" fmla="*/ 3211085 w 5235586"/>
                  <a:gd name="connsiteY6878" fmla="*/ 1141470 h 3977558"/>
                  <a:gd name="connsiteX6879" fmla="*/ 3166096 w 5235586"/>
                  <a:gd name="connsiteY6879" fmla="*/ 1186462 h 3977558"/>
                  <a:gd name="connsiteX6880" fmla="*/ 3163283 w 5235586"/>
                  <a:gd name="connsiteY6880" fmla="*/ 1189272 h 3977558"/>
                  <a:gd name="connsiteX6881" fmla="*/ 3160472 w 5235586"/>
                  <a:gd name="connsiteY6881" fmla="*/ 1186462 h 3977558"/>
                  <a:gd name="connsiteX6882" fmla="*/ 3115483 w 5235586"/>
                  <a:gd name="connsiteY6882" fmla="*/ 1141470 h 3977558"/>
                  <a:gd name="connsiteX6883" fmla="*/ 3112670 w 5235586"/>
                  <a:gd name="connsiteY6883" fmla="*/ 1138659 h 3977558"/>
                  <a:gd name="connsiteX6884" fmla="*/ 3115483 w 5235586"/>
                  <a:gd name="connsiteY6884" fmla="*/ 1135849 h 3977558"/>
                  <a:gd name="connsiteX6885" fmla="*/ 3163283 w 5235586"/>
                  <a:gd name="connsiteY6885" fmla="*/ 1088047 h 3977558"/>
                  <a:gd name="connsiteX6886" fmla="*/ 3005823 w 5235586"/>
                  <a:gd name="connsiteY6886" fmla="*/ 1088047 h 3977558"/>
                  <a:gd name="connsiteX6887" fmla="*/ 3053626 w 5235586"/>
                  <a:gd name="connsiteY6887" fmla="*/ 1135849 h 3977558"/>
                  <a:gd name="connsiteX6888" fmla="*/ 3056436 w 5235586"/>
                  <a:gd name="connsiteY6888" fmla="*/ 1138659 h 3977558"/>
                  <a:gd name="connsiteX6889" fmla="*/ 3053626 w 5235586"/>
                  <a:gd name="connsiteY6889" fmla="*/ 1141470 h 3977558"/>
                  <a:gd name="connsiteX6890" fmla="*/ 3008634 w 5235586"/>
                  <a:gd name="connsiteY6890" fmla="*/ 1186462 h 3977558"/>
                  <a:gd name="connsiteX6891" fmla="*/ 3005823 w 5235586"/>
                  <a:gd name="connsiteY6891" fmla="*/ 1189272 h 3977558"/>
                  <a:gd name="connsiteX6892" fmla="*/ 3003010 w 5235586"/>
                  <a:gd name="connsiteY6892" fmla="*/ 1186462 h 3977558"/>
                  <a:gd name="connsiteX6893" fmla="*/ 2958021 w 5235586"/>
                  <a:gd name="connsiteY6893" fmla="*/ 1141470 h 3977558"/>
                  <a:gd name="connsiteX6894" fmla="*/ 2955211 w 5235586"/>
                  <a:gd name="connsiteY6894" fmla="*/ 1138659 h 3977558"/>
                  <a:gd name="connsiteX6895" fmla="*/ 2958021 w 5235586"/>
                  <a:gd name="connsiteY6895" fmla="*/ 1135849 h 3977558"/>
                  <a:gd name="connsiteX6896" fmla="*/ 3005823 w 5235586"/>
                  <a:gd name="connsiteY6896" fmla="*/ 1088047 h 3977558"/>
                  <a:gd name="connsiteX6897" fmla="*/ 2851172 w 5235586"/>
                  <a:gd name="connsiteY6897" fmla="*/ 1088047 h 3977558"/>
                  <a:gd name="connsiteX6898" fmla="*/ 2898975 w 5235586"/>
                  <a:gd name="connsiteY6898" fmla="*/ 1135849 h 3977558"/>
                  <a:gd name="connsiteX6899" fmla="*/ 2901785 w 5235586"/>
                  <a:gd name="connsiteY6899" fmla="*/ 1138659 h 3977558"/>
                  <a:gd name="connsiteX6900" fmla="*/ 2898975 w 5235586"/>
                  <a:gd name="connsiteY6900" fmla="*/ 1141470 h 3977558"/>
                  <a:gd name="connsiteX6901" fmla="*/ 2853983 w 5235586"/>
                  <a:gd name="connsiteY6901" fmla="*/ 1186462 h 3977558"/>
                  <a:gd name="connsiteX6902" fmla="*/ 2851172 w 5235586"/>
                  <a:gd name="connsiteY6902" fmla="*/ 1189272 h 3977558"/>
                  <a:gd name="connsiteX6903" fmla="*/ 2848359 w 5235586"/>
                  <a:gd name="connsiteY6903" fmla="*/ 1186462 h 3977558"/>
                  <a:gd name="connsiteX6904" fmla="*/ 2803370 w 5235586"/>
                  <a:gd name="connsiteY6904" fmla="*/ 1141470 h 3977558"/>
                  <a:gd name="connsiteX6905" fmla="*/ 2800560 w 5235586"/>
                  <a:gd name="connsiteY6905" fmla="*/ 1138659 h 3977558"/>
                  <a:gd name="connsiteX6906" fmla="*/ 2803370 w 5235586"/>
                  <a:gd name="connsiteY6906" fmla="*/ 1135849 h 3977558"/>
                  <a:gd name="connsiteX6907" fmla="*/ 2851172 w 5235586"/>
                  <a:gd name="connsiteY6907" fmla="*/ 1088047 h 3977558"/>
                  <a:gd name="connsiteX6908" fmla="*/ 2696525 w 5235586"/>
                  <a:gd name="connsiteY6908" fmla="*/ 1088047 h 3977558"/>
                  <a:gd name="connsiteX6909" fmla="*/ 2744328 w 5235586"/>
                  <a:gd name="connsiteY6909" fmla="*/ 1135849 h 3977558"/>
                  <a:gd name="connsiteX6910" fmla="*/ 2747138 w 5235586"/>
                  <a:gd name="connsiteY6910" fmla="*/ 1138659 h 3977558"/>
                  <a:gd name="connsiteX6911" fmla="*/ 2744328 w 5235586"/>
                  <a:gd name="connsiteY6911" fmla="*/ 1141470 h 3977558"/>
                  <a:gd name="connsiteX6912" fmla="*/ 2699336 w 5235586"/>
                  <a:gd name="connsiteY6912" fmla="*/ 1186462 h 3977558"/>
                  <a:gd name="connsiteX6913" fmla="*/ 2696525 w 5235586"/>
                  <a:gd name="connsiteY6913" fmla="*/ 1189272 h 3977558"/>
                  <a:gd name="connsiteX6914" fmla="*/ 2693712 w 5235586"/>
                  <a:gd name="connsiteY6914" fmla="*/ 1186462 h 3977558"/>
                  <a:gd name="connsiteX6915" fmla="*/ 2648723 w 5235586"/>
                  <a:gd name="connsiteY6915" fmla="*/ 1141470 h 3977558"/>
                  <a:gd name="connsiteX6916" fmla="*/ 2645913 w 5235586"/>
                  <a:gd name="connsiteY6916" fmla="*/ 1138659 h 3977558"/>
                  <a:gd name="connsiteX6917" fmla="*/ 2648723 w 5235586"/>
                  <a:gd name="connsiteY6917" fmla="*/ 1135849 h 3977558"/>
                  <a:gd name="connsiteX6918" fmla="*/ 2696525 w 5235586"/>
                  <a:gd name="connsiteY6918" fmla="*/ 1088047 h 3977558"/>
                  <a:gd name="connsiteX6919" fmla="*/ 2539061 w 5235586"/>
                  <a:gd name="connsiteY6919" fmla="*/ 1088047 h 3977558"/>
                  <a:gd name="connsiteX6920" fmla="*/ 2586863 w 5235586"/>
                  <a:gd name="connsiteY6920" fmla="*/ 1135849 h 3977558"/>
                  <a:gd name="connsiteX6921" fmla="*/ 2589673 w 5235586"/>
                  <a:gd name="connsiteY6921" fmla="*/ 1138659 h 3977558"/>
                  <a:gd name="connsiteX6922" fmla="*/ 2586863 w 5235586"/>
                  <a:gd name="connsiteY6922" fmla="*/ 1141470 h 3977558"/>
                  <a:gd name="connsiteX6923" fmla="*/ 2541874 w 5235586"/>
                  <a:gd name="connsiteY6923" fmla="*/ 1186462 h 3977558"/>
                  <a:gd name="connsiteX6924" fmla="*/ 2539061 w 5235586"/>
                  <a:gd name="connsiteY6924" fmla="*/ 1189272 h 3977558"/>
                  <a:gd name="connsiteX6925" fmla="*/ 2536247 w 5235586"/>
                  <a:gd name="connsiteY6925" fmla="*/ 1186462 h 3977558"/>
                  <a:gd name="connsiteX6926" fmla="*/ 2491261 w 5235586"/>
                  <a:gd name="connsiteY6926" fmla="*/ 1141470 h 3977558"/>
                  <a:gd name="connsiteX6927" fmla="*/ 2488448 w 5235586"/>
                  <a:gd name="connsiteY6927" fmla="*/ 1138659 h 3977558"/>
                  <a:gd name="connsiteX6928" fmla="*/ 2491261 w 5235586"/>
                  <a:gd name="connsiteY6928" fmla="*/ 1135849 h 3977558"/>
                  <a:gd name="connsiteX6929" fmla="*/ 2539061 w 5235586"/>
                  <a:gd name="connsiteY6929" fmla="*/ 1088047 h 3977558"/>
                  <a:gd name="connsiteX6930" fmla="*/ 2384413 w 5235586"/>
                  <a:gd name="connsiteY6930" fmla="*/ 1088047 h 3977558"/>
                  <a:gd name="connsiteX6931" fmla="*/ 2432215 w 5235586"/>
                  <a:gd name="connsiteY6931" fmla="*/ 1135849 h 3977558"/>
                  <a:gd name="connsiteX6932" fmla="*/ 2435025 w 5235586"/>
                  <a:gd name="connsiteY6932" fmla="*/ 1138659 h 3977558"/>
                  <a:gd name="connsiteX6933" fmla="*/ 2432215 w 5235586"/>
                  <a:gd name="connsiteY6933" fmla="*/ 1141470 h 3977558"/>
                  <a:gd name="connsiteX6934" fmla="*/ 2387226 w 5235586"/>
                  <a:gd name="connsiteY6934" fmla="*/ 1186462 h 3977558"/>
                  <a:gd name="connsiteX6935" fmla="*/ 2384413 w 5235586"/>
                  <a:gd name="connsiteY6935" fmla="*/ 1189272 h 3977558"/>
                  <a:gd name="connsiteX6936" fmla="*/ 2381599 w 5235586"/>
                  <a:gd name="connsiteY6936" fmla="*/ 1186462 h 3977558"/>
                  <a:gd name="connsiteX6937" fmla="*/ 2336613 w 5235586"/>
                  <a:gd name="connsiteY6937" fmla="*/ 1141470 h 3977558"/>
                  <a:gd name="connsiteX6938" fmla="*/ 2333800 w 5235586"/>
                  <a:gd name="connsiteY6938" fmla="*/ 1138659 h 3977558"/>
                  <a:gd name="connsiteX6939" fmla="*/ 2336613 w 5235586"/>
                  <a:gd name="connsiteY6939" fmla="*/ 1135849 h 3977558"/>
                  <a:gd name="connsiteX6940" fmla="*/ 2384413 w 5235586"/>
                  <a:gd name="connsiteY6940" fmla="*/ 1088047 h 3977558"/>
                  <a:gd name="connsiteX6941" fmla="*/ 2229761 w 5235586"/>
                  <a:gd name="connsiteY6941" fmla="*/ 1088047 h 3977558"/>
                  <a:gd name="connsiteX6942" fmla="*/ 2277564 w 5235586"/>
                  <a:gd name="connsiteY6942" fmla="*/ 1135849 h 3977558"/>
                  <a:gd name="connsiteX6943" fmla="*/ 2280374 w 5235586"/>
                  <a:gd name="connsiteY6943" fmla="*/ 1138659 h 3977558"/>
                  <a:gd name="connsiteX6944" fmla="*/ 2277564 w 5235586"/>
                  <a:gd name="connsiteY6944" fmla="*/ 1141470 h 3977558"/>
                  <a:gd name="connsiteX6945" fmla="*/ 2232575 w 5235586"/>
                  <a:gd name="connsiteY6945" fmla="*/ 1186462 h 3977558"/>
                  <a:gd name="connsiteX6946" fmla="*/ 2229761 w 5235586"/>
                  <a:gd name="connsiteY6946" fmla="*/ 1189272 h 3977558"/>
                  <a:gd name="connsiteX6947" fmla="*/ 2226948 w 5235586"/>
                  <a:gd name="connsiteY6947" fmla="*/ 1186462 h 3977558"/>
                  <a:gd name="connsiteX6948" fmla="*/ 2181962 w 5235586"/>
                  <a:gd name="connsiteY6948" fmla="*/ 1141470 h 3977558"/>
                  <a:gd name="connsiteX6949" fmla="*/ 2179149 w 5235586"/>
                  <a:gd name="connsiteY6949" fmla="*/ 1138659 h 3977558"/>
                  <a:gd name="connsiteX6950" fmla="*/ 2181962 w 5235586"/>
                  <a:gd name="connsiteY6950" fmla="*/ 1135849 h 3977558"/>
                  <a:gd name="connsiteX6951" fmla="*/ 2229761 w 5235586"/>
                  <a:gd name="connsiteY6951" fmla="*/ 1088047 h 3977558"/>
                  <a:gd name="connsiteX6952" fmla="*/ 2075115 w 5235586"/>
                  <a:gd name="connsiteY6952" fmla="*/ 1088047 h 3977558"/>
                  <a:gd name="connsiteX6953" fmla="*/ 2122917 w 5235586"/>
                  <a:gd name="connsiteY6953" fmla="*/ 1135849 h 3977558"/>
                  <a:gd name="connsiteX6954" fmla="*/ 2125727 w 5235586"/>
                  <a:gd name="connsiteY6954" fmla="*/ 1138659 h 3977558"/>
                  <a:gd name="connsiteX6955" fmla="*/ 2122917 w 5235586"/>
                  <a:gd name="connsiteY6955" fmla="*/ 1141470 h 3977558"/>
                  <a:gd name="connsiteX6956" fmla="*/ 2077928 w 5235586"/>
                  <a:gd name="connsiteY6956" fmla="*/ 1186462 h 3977558"/>
                  <a:gd name="connsiteX6957" fmla="*/ 2075115 w 5235586"/>
                  <a:gd name="connsiteY6957" fmla="*/ 1189272 h 3977558"/>
                  <a:gd name="connsiteX6958" fmla="*/ 2072301 w 5235586"/>
                  <a:gd name="connsiteY6958" fmla="*/ 1186462 h 3977558"/>
                  <a:gd name="connsiteX6959" fmla="*/ 2027315 w 5235586"/>
                  <a:gd name="connsiteY6959" fmla="*/ 1141470 h 3977558"/>
                  <a:gd name="connsiteX6960" fmla="*/ 2024502 w 5235586"/>
                  <a:gd name="connsiteY6960" fmla="*/ 1138659 h 3977558"/>
                  <a:gd name="connsiteX6961" fmla="*/ 2027315 w 5235586"/>
                  <a:gd name="connsiteY6961" fmla="*/ 1135849 h 3977558"/>
                  <a:gd name="connsiteX6962" fmla="*/ 2075115 w 5235586"/>
                  <a:gd name="connsiteY6962" fmla="*/ 1088047 h 3977558"/>
                  <a:gd name="connsiteX6963" fmla="*/ 1917652 w 5235586"/>
                  <a:gd name="connsiteY6963" fmla="*/ 1088047 h 3977558"/>
                  <a:gd name="connsiteX6964" fmla="*/ 1965455 w 5235586"/>
                  <a:gd name="connsiteY6964" fmla="*/ 1135849 h 3977558"/>
                  <a:gd name="connsiteX6965" fmla="*/ 1968265 w 5235586"/>
                  <a:gd name="connsiteY6965" fmla="*/ 1138659 h 3977558"/>
                  <a:gd name="connsiteX6966" fmla="*/ 1965455 w 5235586"/>
                  <a:gd name="connsiteY6966" fmla="*/ 1141470 h 3977558"/>
                  <a:gd name="connsiteX6967" fmla="*/ 1920463 w 5235586"/>
                  <a:gd name="connsiteY6967" fmla="*/ 1186462 h 3977558"/>
                  <a:gd name="connsiteX6968" fmla="*/ 1917652 w 5235586"/>
                  <a:gd name="connsiteY6968" fmla="*/ 1189272 h 3977558"/>
                  <a:gd name="connsiteX6969" fmla="*/ 1914839 w 5235586"/>
                  <a:gd name="connsiteY6969" fmla="*/ 1186462 h 3977558"/>
                  <a:gd name="connsiteX6970" fmla="*/ 1869850 w 5235586"/>
                  <a:gd name="connsiteY6970" fmla="*/ 1141470 h 3977558"/>
                  <a:gd name="connsiteX6971" fmla="*/ 1867040 w 5235586"/>
                  <a:gd name="connsiteY6971" fmla="*/ 1138659 h 3977558"/>
                  <a:gd name="connsiteX6972" fmla="*/ 1869850 w 5235586"/>
                  <a:gd name="connsiteY6972" fmla="*/ 1135849 h 3977558"/>
                  <a:gd name="connsiteX6973" fmla="*/ 1917652 w 5235586"/>
                  <a:gd name="connsiteY6973" fmla="*/ 1088047 h 3977558"/>
                  <a:gd name="connsiteX6974" fmla="*/ 1763004 w 5235586"/>
                  <a:gd name="connsiteY6974" fmla="*/ 1088047 h 3977558"/>
                  <a:gd name="connsiteX6975" fmla="*/ 1810807 w 5235586"/>
                  <a:gd name="connsiteY6975" fmla="*/ 1135849 h 3977558"/>
                  <a:gd name="connsiteX6976" fmla="*/ 1813617 w 5235586"/>
                  <a:gd name="connsiteY6976" fmla="*/ 1138659 h 3977558"/>
                  <a:gd name="connsiteX6977" fmla="*/ 1810807 w 5235586"/>
                  <a:gd name="connsiteY6977" fmla="*/ 1141470 h 3977558"/>
                  <a:gd name="connsiteX6978" fmla="*/ 1765815 w 5235586"/>
                  <a:gd name="connsiteY6978" fmla="*/ 1186462 h 3977558"/>
                  <a:gd name="connsiteX6979" fmla="*/ 1763004 w 5235586"/>
                  <a:gd name="connsiteY6979" fmla="*/ 1189272 h 3977558"/>
                  <a:gd name="connsiteX6980" fmla="*/ 1760191 w 5235586"/>
                  <a:gd name="connsiteY6980" fmla="*/ 1186462 h 3977558"/>
                  <a:gd name="connsiteX6981" fmla="*/ 1715202 w 5235586"/>
                  <a:gd name="connsiteY6981" fmla="*/ 1141470 h 3977558"/>
                  <a:gd name="connsiteX6982" fmla="*/ 1712392 w 5235586"/>
                  <a:gd name="connsiteY6982" fmla="*/ 1138659 h 3977558"/>
                  <a:gd name="connsiteX6983" fmla="*/ 1715202 w 5235586"/>
                  <a:gd name="connsiteY6983" fmla="*/ 1135849 h 3977558"/>
                  <a:gd name="connsiteX6984" fmla="*/ 1763004 w 5235586"/>
                  <a:gd name="connsiteY6984" fmla="*/ 1088047 h 3977558"/>
                  <a:gd name="connsiteX6985" fmla="*/ 1608353 w 5235586"/>
                  <a:gd name="connsiteY6985" fmla="*/ 1088047 h 3977558"/>
                  <a:gd name="connsiteX6986" fmla="*/ 1656156 w 5235586"/>
                  <a:gd name="connsiteY6986" fmla="*/ 1135849 h 3977558"/>
                  <a:gd name="connsiteX6987" fmla="*/ 1658966 w 5235586"/>
                  <a:gd name="connsiteY6987" fmla="*/ 1138659 h 3977558"/>
                  <a:gd name="connsiteX6988" fmla="*/ 1656156 w 5235586"/>
                  <a:gd name="connsiteY6988" fmla="*/ 1141470 h 3977558"/>
                  <a:gd name="connsiteX6989" fmla="*/ 1611164 w 5235586"/>
                  <a:gd name="connsiteY6989" fmla="*/ 1186462 h 3977558"/>
                  <a:gd name="connsiteX6990" fmla="*/ 1608353 w 5235586"/>
                  <a:gd name="connsiteY6990" fmla="*/ 1189272 h 3977558"/>
                  <a:gd name="connsiteX6991" fmla="*/ 1605540 w 5235586"/>
                  <a:gd name="connsiteY6991" fmla="*/ 1186462 h 3977558"/>
                  <a:gd name="connsiteX6992" fmla="*/ 1560551 w 5235586"/>
                  <a:gd name="connsiteY6992" fmla="*/ 1141470 h 3977558"/>
                  <a:gd name="connsiteX6993" fmla="*/ 1557741 w 5235586"/>
                  <a:gd name="connsiteY6993" fmla="*/ 1138659 h 3977558"/>
                  <a:gd name="connsiteX6994" fmla="*/ 1560551 w 5235586"/>
                  <a:gd name="connsiteY6994" fmla="*/ 1135849 h 3977558"/>
                  <a:gd name="connsiteX6995" fmla="*/ 1608353 w 5235586"/>
                  <a:gd name="connsiteY6995" fmla="*/ 1088047 h 3977558"/>
                  <a:gd name="connsiteX6996" fmla="*/ 1450892 w 5235586"/>
                  <a:gd name="connsiteY6996" fmla="*/ 1088047 h 3977558"/>
                  <a:gd name="connsiteX6997" fmla="*/ 1498695 w 5235586"/>
                  <a:gd name="connsiteY6997" fmla="*/ 1135849 h 3977558"/>
                  <a:gd name="connsiteX6998" fmla="*/ 1501505 w 5235586"/>
                  <a:gd name="connsiteY6998" fmla="*/ 1138659 h 3977558"/>
                  <a:gd name="connsiteX6999" fmla="*/ 1498695 w 5235586"/>
                  <a:gd name="connsiteY6999" fmla="*/ 1141470 h 3977558"/>
                  <a:gd name="connsiteX7000" fmla="*/ 1453706 w 5235586"/>
                  <a:gd name="connsiteY7000" fmla="*/ 1186462 h 3977558"/>
                  <a:gd name="connsiteX7001" fmla="*/ 1450892 w 5235586"/>
                  <a:gd name="connsiteY7001" fmla="*/ 1189272 h 3977558"/>
                  <a:gd name="connsiteX7002" fmla="*/ 1448079 w 5235586"/>
                  <a:gd name="connsiteY7002" fmla="*/ 1186462 h 3977558"/>
                  <a:gd name="connsiteX7003" fmla="*/ 1403090 w 5235586"/>
                  <a:gd name="connsiteY7003" fmla="*/ 1141470 h 3977558"/>
                  <a:gd name="connsiteX7004" fmla="*/ 1400280 w 5235586"/>
                  <a:gd name="connsiteY7004" fmla="*/ 1138659 h 3977558"/>
                  <a:gd name="connsiteX7005" fmla="*/ 1403090 w 5235586"/>
                  <a:gd name="connsiteY7005" fmla="*/ 1135849 h 3977558"/>
                  <a:gd name="connsiteX7006" fmla="*/ 1450892 w 5235586"/>
                  <a:gd name="connsiteY7006" fmla="*/ 1088047 h 3977558"/>
                  <a:gd name="connsiteX7007" fmla="*/ 1296244 w 5235586"/>
                  <a:gd name="connsiteY7007" fmla="*/ 1088047 h 3977558"/>
                  <a:gd name="connsiteX7008" fmla="*/ 1344046 w 5235586"/>
                  <a:gd name="connsiteY7008" fmla="*/ 1135849 h 3977558"/>
                  <a:gd name="connsiteX7009" fmla="*/ 1346857 w 5235586"/>
                  <a:gd name="connsiteY7009" fmla="*/ 1138659 h 3977558"/>
                  <a:gd name="connsiteX7010" fmla="*/ 1344046 w 5235586"/>
                  <a:gd name="connsiteY7010" fmla="*/ 1141470 h 3977558"/>
                  <a:gd name="connsiteX7011" fmla="*/ 1299058 w 5235586"/>
                  <a:gd name="connsiteY7011" fmla="*/ 1186462 h 3977558"/>
                  <a:gd name="connsiteX7012" fmla="*/ 1296244 w 5235586"/>
                  <a:gd name="connsiteY7012" fmla="*/ 1189272 h 3977558"/>
                  <a:gd name="connsiteX7013" fmla="*/ 1293431 w 5235586"/>
                  <a:gd name="connsiteY7013" fmla="*/ 1186462 h 3977558"/>
                  <a:gd name="connsiteX7014" fmla="*/ 1248442 w 5235586"/>
                  <a:gd name="connsiteY7014" fmla="*/ 1141470 h 3977558"/>
                  <a:gd name="connsiteX7015" fmla="*/ 1245632 w 5235586"/>
                  <a:gd name="connsiteY7015" fmla="*/ 1138659 h 3977558"/>
                  <a:gd name="connsiteX7016" fmla="*/ 1248442 w 5235586"/>
                  <a:gd name="connsiteY7016" fmla="*/ 1135849 h 3977558"/>
                  <a:gd name="connsiteX7017" fmla="*/ 1296244 w 5235586"/>
                  <a:gd name="connsiteY7017" fmla="*/ 1088047 h 3977558"/>
                  <a:gd name="connsiteX7018" fmla="*/ 1141593 w 5235586"/>
                  <a:gd name="connsiteY7018" fmla="*/ 1088047 h 3977558"/>
                  <a:gd name="connsiteX7019" fmla="*/ 1189395 w 5235586"/>
                  <a:gd name="connsiteY7019" fmla="*/ 1135849 h 3977558"/>
                  <a:gd name="connsiteX7020" fmla="*/ 1192206 w 5235586"/>
                  <a:gd name="connsiteY7020" fmla="*/ 1138659 h 3977558"/>
                  <a:gd name="connsiteX7021" fmla="*/ 1189395 w 5235586"/>
                  <a:gd name="connsiteY7021" fmla="*/ 1141470 h 3977558"/>
                  <a:gd name="connsiteX7022" fmla="*/ 1144407 w 5235586"/>
                  <a:gd name="connsiteY7022" fmla="*/ 1186462 h 3977558"/>
                  <a:gd name="connsiteX7023" fmla="*/ 1141593 w 5235586"/>
                  <a:gd name="connsiteY7023" fmla="*/ 1189272 h 3977558"/>
                  <a:gd name="connsiteX7024" fmla="*/ 1138780 w 5235586"/>
                  <a:gd name="connsiteY7024" fmla="*/ 1186462 h 3977558"/>
                  <a:gd name="connsiteX7025" fmla="*/ 1093791 w 5235586"/>
                  <a:gd name="connsiteY7025" fmla="*/ 1141470 h 3977558"/>
                  <a:gd name="connsiteX7026" fmla="*/ 1090981 w 5235586"/>
                  <a:gd name="connsiteY7026" fmla="*/ 1138659 h 3977558"/>
                  <a:gd name="connsiteX7027" fmla="*/ 1093791 w 5235586"/>
                  <a:gd name="connsiteY7027" fmla="*/ 1135849 h 3977558"/>
                  <a:gd name="connsiteX7028" fmla="*/ 1141593 w 5235586"/>
                  <a:gd name="connsiteY7028" fmla="*/ 1088047 h 3977558"/>
                  <a:gd name="connsiteX7029" fmla="*/ 984132 w 5235586"/>
                  <a:gd name="connsiteY7029" fmla="*/ 1088047 h 3977558"/>
                  <a:gd name="connsiteX7030" fmla="*/ 1031934 w 5235586"/>
                  <a:gd name="connsiteY7030" fmla="*/ 1135849 h 3977558"/>
                  <a:gd name="connsiteX7031" fmla="*/ 1034745 w 5235586"/>
                  <a:gd name="connsiteY7031" fmla="*/ 1138659 h 3977558"/>
                  <a:gd name="connsiteX7032" fmla="*/ 1031934 w 5235586"/>
                  <a:gd name="connsiteY7032" fmla="*/ 1141470 h 3977558"/>
                  <a:gd name="connsiteX7033" fmla="*/ 986946 w 5235586"/>
                  <a:gd name="connsiteY7033" fmla="*/ 1186462 h 3977558"/>
                  <a:gd name="connsiteX7034" fmla="*/ 984132 w 5235586"/>
                  <a:gd name="connsiteY7034" fmla="*/ 1189272 h 3977558"/>
                  <a:gd name="connsiteX7035" fmla="*/ 981319 w 5235586"/>
                  <a:gd name="connsiteY7035" fmla="*/ 1186462 h 3977558"/>
                  <a:gd name="connsiteX7036" fmla="*/ 936330 w 5235586"/>
                  <a:gd name="connsiteY7036" fmla="*/ 1141470 h 3977558"/>
                  <a:gd name="connsiteX7037" fmla="*/ 933520 w 5235586"/>
                  <a:gd name="connsiteY7037" fmla="*/ 1138659 h 3977558"/>
                  <a:gd name="connsiteX7038" fmla="*/ 936330 w 5235586"/>
                  <a:gd name="connsiteY7038" fmla="*/ 1135849 h 3977558"/>
                  <a:gd name="connsiteX7039" fmla="*/ 984132 w 5235586"/>
                  <a:gd name="connsiteY7039" fmla="*/ 1088047 h 3977558"/>
                  <a:gd name="connsiteX7040" fmla="*/ 829484 w 5235586"/>
                  <a:gd name="connsiteY7040" fmla="*/ 1088047 h 3977558"/>
                  <a:gd name="connsiteX7041" fmla="*/ 877286 w 5235586"/>
                  <a:gd name="connsiteY7041" fmla="*/ 1135849 h 3977558"/>
                  <a:gd name="connsiteX7042" fmla="*/ 880097 w 5235586"/>
                  <a:gd name="connsiteY7042" fmla="*/ 1138659 h 3977558"/>
                  <a:gd name="connsiteX7043" fmla="*/ 877286 w 5235586"/>
                  <a:gd name="connsiteY7043" fmla="*/ 1141470 h 3977558"/>
                  <a:gd name="connsiteX7044" fmla="*/ 832298 w 5235586"/>
                  <a:gd name="connsiteY7044" fmla="*/ 1186462 h 3977558"/>
                  <a:gd name="connsiteX7045" fmla="*/ 829484 w 5235586"/>
                  <a:gd name="connsiteY7045" fmla="*/ 1189272 h 3977558"/>
                  <a:gd name="connsiteX7046" fmla="*/ 826671 w 5235586"/>
                  <a:gd name="connsiteY7046" fmla="*/ 1186462 h 3977558"/>
                  <a:gd name="connsiteX7047" fmla="*/ 781682 w 5235586"/>
                  <a:gd name="connsiteY7047" fmla="*/ 1141470 h 3977558"/>
                  <a:gd name="connsiteX7048" fmla="*/ 778872 w 5235586"/>
                  <a:gd name="connsiteY7048" fmla="*/ 1138659 h 3977558"/>
                  <a:gd name="connsiteX7049" fmla="*/ 781682 w 5235586"/>
                  <a:gd name="connsiteY7049" fmla="*/ 1135849 h 3977558"/>
                  <a:gd name="connsiteX7050" fmla="*/ 829484 w 5235586"/>
                  <a:gd name="connsiteY7050" fmla="*/ 1088047 h 3977558"/>
                  <a:gd name="connsiteX7051" fmla="*/ 674833 w 5235586"/>
                  <a:gd name="connsiteY7051" fmla="*/ 1088047 h 3977558"/>
                  <a:gd name="connsiteX7052" fmla="*/ 722635 w 5235586"/>
                  <a:gd name="connsiteY7052" fmla="*/ 1135849 h 3977558"/>
                  <a:gd name="connsiteX7053" fmla="*/ 725446 w 5235586"/>
                  <a:gd name="connsiteY7053" fmla="*/ 1138659 h 3977558"/>
                  <a:gd name="connsiteX7054" fmla="*/ 722635 w 5235586"/>
                  <a:gd name="connsiteY7054" fmla="*/ 1141470 h 3977558"/>
                  <a:gd name="connsiteX7055" fmla="*/ 677647 w 5235586"/>
                  <a:gd name="connsiteY7055" fmla="*/ 1186462 h 3977558"/>
                  <a:gd name="connsiteX7056" fmla="*/ 674833 w 5235586"/>
                  <a:gd name="connsiteY7056" fmla="*/ 1189272 h 3977558"/>
                  <a:gd name="connsiteX7057" fmla="*/ 672020 w 5235586"/>
                  <a:gd name="connsiteY7057" fmla="*/ 1186462 h 3977558"/>
                  <a:gd name="connsiteX7058" fmla="*/ 627031 w 5235586"/>
                  <a:gd name="connsiteY7058" fmla="*/ 1141470 h 3977558"/>
                  <a:gd name="connsiteX7059" fmla="*/ 624221 w 5235586"/>
                  <a:gd name="connsiteY7059" fmla="*/ 1138659 h 3977558"/>
                  <a:gd name="connsiteX7060" fmla="*/ 627031 w 5235586"/>
                  <a:gd name="connsiteY7060" fmla="*/ 1135849 h 3977558"/>
                  <a:gd name="connsiteX7061" fmla="*/ 674833 w 5235586"/>
                  <a:gd name="connsiteY7061" fmla="*/ 1088047 h 3977558"/>
                  <a:gd name="connsiteX7062" fmla="*/ 517372 w 5235586"/>
                  <a:gd name="connsiteY7062" fmla="*/ 1088047 h 3977558"/>
                  <a:gd name="connsiteX7063" fmla="*/ 565174 w 5235586"/>
                  <a:gd name="connsiteY7063" fmla="*/ 1135849 h 3977558"/>
                  <a:gd name="connsiteX7064" fmla="*/ 567985 w 5235586"/>
                  <a:gd name="connsiteY7064" fmla="*/ 1138659 h 3977558"/>
                  <a:gd name="connsiteX7065" fmla="*/ 565174 w 5235586"/>
                  <a:gd name="connsiteY7065" fmla="*/ 1141470 h 3977558"/>
                  <a:gd name="connsiteX7066" fmla="*/ 520183 w 5235586"/>
                  <a:gd name="connsiteY7066" fmla="*/ 1186462 h 3977558"/>
                  <a:gd name="connsiteX7067" fmla="*/ 517372 w 5235586"/>
                  <a:gd name="connsiteY7067" fmla="*/ 1189272 h 3977558"/>
                  <a:gd name="connsiteX7068" fmla="*/ 514559 w 5235586"/>
                  <a:gd name="connsiteY7068" fmla="*/ 1186462 h 3977558"/>
                  <a:gd name="connsiteX7069" fmla="*/ 469570 w 5235586"/>
                  <a:gd name="connsiteY7069" fmla="*/ 1141470 h 3977558"/>
                  <a:gd name="connsiteX7070" fmla="*/ 466760 w 5235586"/>
                  <a:gd name="connsiteY7070" fmla="*/ 1138659 h 3977558"/>
                  <a:gd name="connsiteX7071" fmla="*/ 469570 w 5235586"/>
                  <a:gd name="connsiteY7071" fmla="*/ 1135849 h 3977558"/>
                  <a:gd name="connsiteX7072" fmla="*/ 517372 w 5235586"/>
                  <a:gd name="connsiteY7072" fmla="*/ 1088047 h 3977558"/>
                  <a:gd name="connsiteX7073" fmla="*/ 362724 w 5235586"/>
                  <a:gd name="connsiteY7073" fmla="*/ 1088047 h 3977558"/>
                  <a:gd name="connsiteX7074" fmla="*/ 410526 w 5235586"/>
                  <a:gd name="connsiteY7074" fmla="*/ 1135849 h 3977558"/>
                  <a:gd name="connsiteX7075" fmla="*/ 413337 w 5235586"/>
                  <a:gd name="connsiteY7075" fmla="*/ 1138659 h 3977558"/>
                  <a:gd name="connsiteX7076" fmla="*/ 410526 w 5235586"/>
                  <a:gd name="connsiteY7076" fmla="*/ 1141470 h 3977558"/>
                  <a:gd name="connsiteX7077" fmla="*/ 365535 w 5235586"/>
                  <a:gd name="connsiteY7077" fmla="*/ 1186462 h 3977558"/>
                  <a:gd name="connsiteX7078" fmla="*/ 362724 w 5235586"/>
                  <a:gd name="connsiteY7078" fmla="*/ 1189272 h 3977558"/>
                  <a:gd name="connsiteX7079" fmla="*/ 359911 w 5235586"/>
                  <a:gd name="connsiteY7079" fmla="*/ 1186462 h 3977558"/>
                  <a:gd name="connsiteX7080" fmla="*/ 314922 w 5235586"/>
                  <a:gd name="connsiteY7080" fmla="*/ 1141470 h 3977558"/>
                  <a:gd name="connsiteX7081" fmla="*/ 312112 w 5235586"/>
                  <a:gd name="connsiteY7081" fmla="*/ 1138659 h 3977558"/>
                  <a:gd name="connsiteX7082" fmla="*/ 314922 w 5235586"/>
                  <a:gd name="connsiteY7082" fmla="*/ 1135849 h 3977558"/>
                  <a:gd name="connsiteX7083" fmla="*/ 362724 w 5235586"/>
                  <a:gd name="connsiteY7083" fmla="*/ 1088047 h 3977558"/>
                  <a:gd name="connsiteX7084" fmla="*/ 208073 w 5235586"/>
                  <a:gd name="connsiteY7084" fmla="*/ 1088047 h 3977558"/>
                  <a:gd name="connsiteX7085" fmla="*/ 255875 w 5235586"/>
                  <a:gd name="connsiteY7085" fmla="*/ 1135849 h 3977558"/>
                  <a:gd name="connsiteX7086" fmla="*/ 258686 w 5235586"/>
                  <a:gd name="connsiteY7086" fmla="*/ 1138659 h 3977558"/>
                  <a:gd name="connsiteX7087" fmla="*/ 255875 w 5235586"/>
                  <a:gd name="connsiteY7087" fmla="*/ 1141470 h 3977558"/>
                  <a:gd name="connsiteX7088" fmla="*/ 210884 w 5235586"/>
                  <a:gd name="connsiteY7088" fmla="*/ 1186462 h 3977558"/>
                  <a:gd name="connsiteX7089" fmla="*/ 208073 w 5235586"/>
                  <a:gd name="connsiteY7089" fmla="*/ 1189272 h 3977558"/>
                  <a:gd name="connsiteX7090" fmla="*/ 205260 w 5235586"/>
                  <a:gd name="connsiteY7090" fmla="*/ 1186462 h 3977558"/>
                  <a:gd name="connsiteX7091" fmla="*/ 160271 w 5235586"/>
                  <a:gd name="connsiteY7091" fmla="*/ 1141470 h 3977558"/>
                  <a:gd name="connsiteX7092" fmla="*/ 157461 w 5235586"/>
                  <a:gd name="connsiteY7092" fmla="*/ 1138659 h 3977558"/>
                  <a:gd name="connsiteX7093" fmla="*/ 160271 w 5235586"/>
                  <a:gd name="connsiteY7093" fmla="*/ 1135849 h 3977558"/>
                  <a:gd name="connsiteX7094" fmla="*/ 208073 w 5235586"/>
                  <a:gd name="connsiteY7094" fmla="*/ 1088047 h 3977558"/>
                  <a:gd name="connsiteX7095" fmla="*/ 50612 w 5235586"/>
                  <a:gd name="connsiteY7095" fmla="*/ 1088047 h 3977558"/>
                  <a:gd name="connsiteX7096" fmla="*/ 98414 w 5235586"/>
                  <a:gd name="connsiteY7096" fmla="*/ 1135849 h 3977558"/>
                  <a:gd name="connsiteX7097" fmla="*/ 101225 w 5235586"/>
                  <a:gd name="connsiteY7097" fmla="*/ 1138659 h 3977558"/>
                  <a:gd name="connsiteX7098" fmla="*/ 98414 w 5235586"/>
                  <a:gd name="connsiteY7098" fmla="*/ 1141470 h 3977558"/>
                  <a:gd name="connsiteX7099" fmla="*/ 53426 w 5235586"/>
                  <a:gd name="connsiteY7099" fmla="*/ 1186462 h 3977558"/>
                  <a:gd name="connsiteX7100" fmla="*/ 50612 w 5235586"/>
                  <a:gd name="connsiteY7100" fmla="*/ 1189272 h 3977558"/>
                  <a:gd name="connsiteX7101" fmla="*/ 47802 w 5235586"/>
                  <a:gd name="connsiteY7101" fmla="*/ 1186462 h 3977558"/>
                  <a:gd name="connsiteX7102" fmla="*/ 2813 w 5235586"/>
                  <a:gd name="connsiteY7102" fmla="*/ 1141470 h 3977558"/>
                  <a:gd name="connsiteX7103" fmla="*/ 0 w 5235586"/>
                  <a:gd name="connsiteY7103" fmla="*/ 1138659 h 3977558"/>
                  <a:gd name="connsiteX7104" fmla="*/ 2813 w 5235586"/>
                  <a:gd name="connsiteY7104" fmla="*/ 1135849 h 3977558"/>
                  <a:gd name="connsiteX7105" fmla="*/ 50612 w 5235586"/>
                  <a:gd name="connsiteY7105" fmla="*/ 1088047 h 3977558"/>
                  <a:gd name="connsiteX7106" fmla="*/ 5184973 w 5235586"/>
                  <a:gd name="connsiteY7106" fmla="*/ 933399 h 3977558"/>
                  <a:gd name="connsiteX7107" fmla="*/ 5232776 w 5235586"/>
                  <a:gd name="connsiteY7107" fmla="*/ 981201 h 3977558"/>
                  <a:gd name="connsiteX7108" fmla="*/ 5235586 w 5235586"/>
                  <a:gd name="connsiteY7108" fmla="*/ 984011 h 3977558"/>
                  <a:gd name="connsiteX7109" fmla="*/ 5232776 w 5235586"/>
                  <a:gd name="connsiteY7109" fmla="*/ 986822 h 3977558"/>
                  <a:gd name="connsiteX7110" fmla="*/ 5187787 w 5235586"/>
                  <a:gd name="connsiteY7110" fmla="*/ 1031814 h 3977558"/>
                  <a:gd name="connsiteX7111" fmla="*/ 5184973 w 5235586"/>
                  <a:gd name="connsiteY7111" fmla="*/ 1034624 h 3977558"/>
                  <a:gd name="connsiteX7112" fmla="*/ 5182163 w 5235586"/>
                  <a:gd name="connsiteY7112" fmla="*/ 1031814 h 3977558"/>
                  <a:gd name="connsiteX7113" fmla="*/ 5137174 w 5235586"/>
                  <a:gd name="connsiteY7113" fmla="*/ 986822 h 3977558"/>
                  <a:gd name="connsiteX7114" fmla="*/ 5134361 w 5235586"/>
                  <a:gd name="connsiteY7114" fmla="*/ 984011 h 3977558"/>
                  <a:gd name="connsiteX7115" fmla="*/ 5137174 w 5235586"/>
                  <a:gd name="connsiteY7115" fmla="*/ 981201 h 3977558"/>
                  <a:gd name="connsiteX7116" fmla="*/ 5184973 w 5235586"/>
                  <a:gd name="connsiteY7116" fmla="*/ 933399 h 3977558"/>
                  <a:gd name="connsiteX7117" fmla="*/ 5030325 w 5235586"/>
                  <a:gd name="connsiteY7117" fmla="*/ 933399 h 3977558"/>
                  <a:gd name="connsiteX7118" fmla="*/ 5078128 w 5235586"/>
                  <a:gd name="connsiteY7118" fmla="*/ 981201 h 3977558"/>
                  <a:gd name="connsiteX7119" fmla="*/ 5080938 w 5235586"/>
                  <a:gd name="connsiteY7119" fmla="*/ 984011 h 3977558"/>
                  <a:gd name="connsiteX7120" fmla="*/ 5078128 w 5235586"/>
                  <a:gd name="connsiteY7120" fmla="*/ 986822 h 3977558"/>
                  <a:gd name="connsiteX7121" fmla="*/ 5033136 w 5235586"/>
                  <a:gd name="connsiteY7121" fmla="*/ 1031814 h 3977558"/>
                  <a:gd name="connsiteX7122" fmla="*/ 5030325 w 5235586"/>
                  <a:gd name="connsiteY7122" fmla="*/ 1034624 h 3977558"/>
                  <a:gd name="connsiteX7123" fmla="*/ 5027512 w 5235586"/>
                  <a:gd name="connsiteY7123" fmla="*/ 1031814 h 3977558"/>
                  <a:gd name="connsiteX7124" fmla="*/ 4982523 w 5235586"/>
                  <a:gd name="connsiteY7124" fmla="*/ 986822 h 3977558"/>
                  <a:gd name="connsiteX7125" fmla="*/ 4979713 w 5235586"/>
                  <a:gd name="connsiteY7125" fmla="*/ 984011 h 3977558"/>
                  <a:gd name="connsiteX7126" fmla="*/ 4982523 w 5235586"/>
                  <a:gd name="connsiteY7126" fmla="*/ 981201 h 3977558"/>
                  <a:gd name="connsiteX7127" fmla="*/ 5030325 w 5235586"/>
                  <a:gd name="connsiteY7127" fmla="*/ 933399 h 3977558"/>
                  <a:gd name="connsiteX7128" fmla="*/ 4872861 w 5235586"/>
                  <a:gd name="connsiteY7128" fmla="*/ 933399 h 3977558"/>
                  <a:gd name="connsiteX7129" fmla="*/ 4920664 w 5235586"/>
                  <a:gd name="connsiteY7129" fmla="*/ 981201 h 3977558"/>
                  <a:gd name="connsiteX7130" fmla="*/ 4923474 w 5235586"/>
                  <a:gd name="connsiteY7130" fmla="*/ 984011 h 3977558"/>
                  <a:gd name="connsiteX7131" fmla="*/ 4920664 w 5235586"/>
                  <a:gd name="connsiteY7131" fmla="*/ 986822 h 3977558"/>
                  <a:gd name="connsiteX7132" fmla="*/ 4875675 w 5235586"/>
                  <a:gd name="connsiteY7132" fmla="*/ 1031814 h 3977558"/>
                  <a:gd name="connsiteX7133" fmla="*/ 4872861 w 5235586"/>
                  <a:gd name="connsiteY7133" fmla="*/ 1034624 h 3977558"/>
                  <a:gd name="connsiteX7134" fmla="*/ 4870048 w 5235586"/>
                  <a:gd name="connsiteY7134" fmla="*/ 1031814 h 3977558"/>
                  <a:gd name="connsiteX7135" fmla="*/ 4825062 w 5235586"/>
                  <a:gd name="connsiteY7135" fmla="*/ 986822 h 3977558"/>
                  <a:gd name="connsiteX7136" fmla="*/ 4822249 w 5235586"/>
                  <a:gd name="connsiteY7136" fmla="*/ 984011 h 3977558"/>
                  <a:gd name="connsiteX7137" fmla="*/ 4825062 w 5235586"/>
                  <a:gd name="connsiteY7137" fmla="*/ 981201 h 3977558"/>
                  <a:gd name="connsiteX7138" fmla="*/ 4872861 w 5235586"/>
                  <a:gd name="connsiteY7138" fmla="*/ 933399 h 3977558"/>
                  <a:gd name="connsiteX7139" fmla="*/ 4718213 w 5235586"/>
                  <a:gd name="connsiteY7139" fmla="*/ 933399 h 3977558"/>
                  <a:gd name="connsiteX7140" fmla="*/ 4766016 w 5235586"/>
                  <a:gd name="connsiteY7140" fmla="*/ 981201 h 3977558"/>
                  <a:gd name="connsiteX7141" fmla="*/ 4768826 w 5235586"/>
                  <a:gd name="connsiteY7141" fmla="*/ 984011 h 3977558"/>
                  <a:gd name="connsiteX7142" fmla="*/ 4766016 w 5235586"/>
                  <a:gd name="connsiteY7142" fmla="*/ 986822 h 3977558"/>
                  <a:gd name="connsiteX7143" fmla="*/ 4721027 w 5235586"/>
                  <a:gd name="connsiteY7143" fmla="*/ 1031814 h 3977558"/>
                  <a:gd name="connsiteX7144" fmla="*/ 4718213 w 5235586"/>
                  <a:gd name="connsiteY7144" fmla="*/ 1034624 h 3977558"/>
                  <a:gd name="connsiteX7145" fmla="*/ 4715400 w 5235586"/>
                  <a:gd name="connsiteY7145" fmla="*/ 1031814 h 3977558"/>
                  <a:gd name="connsiteX7146" fmla="*/ 4670414 w 5235586"/>
                  <a:gd name="connsiteY7146" fmla="*/ 986822 h 3977558"/>
                  <a:gd name="connsiteX7147" fmla="*/ 4667601 w 5235586"/>
                  <a:gd name="connsiteY7147" fmla="*/ 984011 h 3977558"/>
                  <a:gd name="connsiteX7148" fmla="*/ 4670414 w 5235586"/>
                  <a:gd name="connsiteY7148" fmla="*/ 981201 h 3977558"/>
                  <a:gd name="connsiteX7149" fmla="*/ 4718213 w 5235586"/>
                  <a:gd name="connsiteY7149" fmla="*/ 933399 h 3977558"/>
                  <a:gd name="connsiteX7150" fmla="*/ 4563563 w 5235586"/>
                  <a:gd name="connsiteY7150" fmla="*/ 933399 h 3977558"/>
                  <a:gd name="connsiteX7151" fmla="*/ 4611365 w 5235586"/>
                  <a:gd name="connsiteY7151" fmla="*/ 981201 h 3977558"/>
                  <a:gd name="connsiteX7152" fmla="*/ 4614175 w 5235586"/>
                  <a:gd name="connsiteY7152" fmla="*/ 984011 h 3977558"/>
                  <a:gd name="connsiteX7153" fmla="*/ 4611365 w 5235586"/>
                  <a:gd name="connsiteY7153" fmla="*/ 986822 h 3977558"/>
                  <a:gd name="connsiteX7154" fmla="*/ 4566376 w 5235586"/>
                  <a:gd name="connsiteY7154" fmla="*/ 1031814 h 3977558"/>
                  <a:gd name="connsiteX7155" fmla="*/ 4563563 w 5235586"/>
                  <a:gd name="connsiteY7155" fmla="*/ 1034624 h 3977558"/>
                  <a:gd name="connsiteX7156" fmla="*/ 4560749 w 5235586"/>
                  <a:gd name="connsiteY7156" fmla="*/ 1031814 h 3977558"/>
                  <a:gd name="connsiteX7157" fmla="*/ 4515763 w 5235586"/>
                  <a:gd name="connsiteY7157" fmla="*/ 986822 h 3977558"/>
                  <a:gd name="connsiteX7158" fmla="*/ 4512950 w 5235586"/>
                  <a:gd name="connsiteY7158" fmla="*/ 984011 h 3977558"/>
                  <a:gd name="connsiteX7159" fmla="*/ 4515763 w 5235586"/>
                  <a:gd name="connsiteY7159" fmla="*/ 981201 h 3977558"/>
                  <a:gd name="connsiteX7160" fmla="*/ 4563563 w 5235586"/>
                  <a:gd name="connsiteY7160" fmla="*/ 933399 h 3977558"/>
                  <a:gd name="connsiteX7161" fmla="*/ 4406104 w 5235586"/>
                  <a:gd name="connsiteY7161" fmla="*/ 933399 h 3977558"/>
                  <a:gd name="connsiteX7162" fmla="*/ 4453907 w 5235586"/>
                  <a:gd name="connsiteY7162" fmla="*/ 981201 h 3977558"/>
                  <a:gd name="connsiteX7163" fmla="*/ 4456717 w 5235586"/>
                  <a:gd name="connsiteY7163" fmla="*/ 984011 h 3977558"/>
                  <a:gd name="connsiteX7164" fmla="*/ 4453907 w 5235586"/>
                  <a:gd name="connsiteY7164" fmla="*/ 986822 h 3977558"/>
                  <a:gd name="connsiteX7165" fmla="*/ 4408915 w 5235586"/>
                  <a:gd name="connsiteY7165" fmla="*/ 1031814 h 3977558"/>
                  <a:gd name="connsiteX7166" fmla="*/ 4406104 w 5235586"/>
                  <a:gd name="connsiteY7166" fmla="*/ 1034624 h 3977558"/>
                  <a:gd name="connsiteX7167" fmla="*/ 4403291 w 5235586"/>
                  <a:gd name="connsiteY7167" fmla="*/ 1031814 h 3977558"/>
                  <a:gd name="connsiteX7168" fmla="*/ 4358302 w 5235586"/>
                  <a:gd name="connsiteY7168" fmla="*/ 986822 h 3977558"/>
                  <a:gd name="connsiteX7169" fmla="*/ 4355492 w 5235586"/>
                  <a:gd name="connsiteY7169" fmla="*/ 984011 h 3977558"/>
                  <a:gd name="connsiteX7170" fmla="*/ 4358302 w 5235586"/>
                  <a:gd name="connsiteY7170" fmla="*/ 981201 h 3977558"/>
                  <a:gd name="connsiteX7171" fmla="*/ 4406104 w 5235586"/>
                  <a:gd name="connsiteY7171" fmla="*/ 933399 h 3977558"/>
                  <a:gd name="connsiteX7172" fmla="*/ 4251453 w 5235586"/>
                  <a:gd name="connsiteY7172" fmla="*/ 933399 h 3977558"/>
                  <a:gd name="connsiteX7173" fmla="*/ 4299256 w 5235586"/>
                  <a:gd name="connsiteY7173" fmla="*/ 981201 h 3977558"/>
                  <a:gd name="connsiteX7174" fmla="*/ 4302066 w 5235586"/>
                  <a:gd name="connsiteY7174" fmla="*/ 984011 h 3977558"/>
                  <a:gd name="connsiteX7175" fmla="*/ 4299256 w 5235586"/>
                  <a:gd name="connsiteY7175" fmla="*/ 986822 h 3977558"/>
                  <a:gd name="connsiteX7176" fmla="*/ 4254264 w 5235586"/>
                  <a:gd name="connsiteY7176" fmla="*/ 1031814 h 3977558"/>
                  <a:gd name="connsiteX7177" fmla="*/ 4251453 w 5235586"/>
                  <a:gd name="connsiteY7177" fmla="*/ 1034624 h 3977558"/>
                  <a:gd name="connsiteX7178" fmla="*/ 4248640 w 5235586"/>
                  <a:gd name="connsiteY7178" fmla="*/ 1031814 h 3977558"/>
                  <a:gd name="connsiteX7179" fmla="*/ 4203651 w 5235586"/>
                  <a:gd name="connsiteY7179" fmla="*/ 986822 h 3977558"/>
                  <a:gd name="connsiteX7180" fmla="*/ 4200841 w 5235586"/>
                  <a:gd name="connsiteY7180" fmla="*/ 984011 h 3977558"/>
                  <a:gd name="connsiteX7181" fmla="*/ 4203651 w 5235586"/>
                  <a:gd name="connsiteY7181" fmla="*/ 981201 h 3977558"/>
                  <a:gd name="connsiteX7182" fmla="*/ 4251453 w 5235586"/>
                  <a:gd name="connsiteY7182" fmla="*/ 933399 h 3977558"/>
                  <a:gd name="connsiteX7183" fmla="*/ 4096805 w 5235586"/>
                  <a:gd name="connsiteY7183" fmla="*/ 933399 h 3977558"/>
                  <a:gd name="connsiteX7184" fmla="*/ 4144608 w 5235586"/>
                  <a:gd name="connsiteY7184" fmla="*/ 981201 h 3977558"/>
                  <a:gd name="connsiteX7185" fmla="*/ 4147418 w 5235586"/>
                  <a:gd name="connsiteY7185" fmla="*/ 984011 h 3977558"/>
                  <a:gd name="connsiteX7186" fmla="*/ 4144608 w 5235586"/>
                  <a:gd name="connsiteY7186" fmla="*/ 986822 h 3977558"/>
                  <a:gd name="connsiteX7187" fmla="*/ 4099616 w 5235586"/>
                  <a:gd name="connsiteY7187" fmla="*/ 1031814 h 3977558"/>
                  <a:gd name="connsiteX7188" fmla="*/ 4096805 w 5235586"/>
                  <a:gd name="connsiteY7188" fmla="*/ 1034624 h 3977558"/>
                  <a:gd name="connsiteX7189" fmla="*/ 4093992 w 5235586"/>
                  <a:gd name="connsiteY7189" fmla="*/ 1031814 h 3977558"/>
                  <a:gd name="connsiteX7190" fmla="*/ 4049003 w 5235586"/>
                  <a:gd name="connsiteY7190" fmla="*/ 986822 h 3977558"/>
                  <a:gd name="connsiteX7191" fmla="*/ 4046193 w 5235586"/>
                  <a:gd name="connsiteY7191" fmla="*/ 984011 h 3977558"/>
                  <a:gd name="connsiteX7192" fmla="*/ 4049003 w 5235586"/>
                  <a:gd name="connsiteY7192" fmla="*/ 981201 h 3977558"/>
                  <a:gd name="connsiteX7193" fmla="*/ 4096805 w 5235586"/>
                  <a:gd name="connsiteY7193" fmla="*/ 933399 h 3977558"/>
                  <a:gd name="connsiteX7194" fmla="*/ 3939345 w 5235586"/>
                  <a:gd name="connsiteY7194" fmla="*/ 933399 h 3977558"/>
                  <a:gd name="connsiteX7195" fmla="*/ 3987147 w 5235586"/>
                  <a:gd name="connsiteY7195" fmla="*/ 981201 h 3977558"/>
                  <a:gd name="connsiteX7196" fmla="*/ 3989957 w 5235586"/>
                  <a:gd name="connsiteY7196" fmla="*/ 984011 h 3977558"/>
                  <a:gd name="connsiteX7197" fmla="*/ 3987147 w 5235586"/>
                  <a:gd name="connsiteY7197" fmla="*/ 986822 h 3977558"/>
                  <a:gd name="connsiteX7198" fmla="*/ 3942155 w 5235586"/>
                  <a:gd name="connsiteY7198" fmla="*/ 1031814 h 3977558"/>
                  <a:gd name="connsiteX7199" fmla="*/ 3939345 w 5235586"/>
                  <a:gd name="connsiteY7199" fmla="*/ 1034624 h 3977558"/>
                  <a:gd name="connsiteX7200" fmla="*/ 3936531 w 5235586"/>
                  <a:gd name="connsiteY7200" fmla="*/ 1031814 h 3977558"/>
                  <a:gd name="connsiteX7201" fmla="*/ 3891545 w 5235586"/>
                  <a:gd name="connsiteY7201" fmla="*/ 986822 h 3977558"/>
                  <a:gd name="connsiteX7202" fmla="*/ 3888732 w 5235586"/>
                  <a:gd name="connsiteY7202" fmla="*/ 984011 h 3977558"/>
                  <a:gd name="connsiteX7203" fmla="*/ 3891545 w 5235586"/>
                  <a:gd name="connsiteY7203" fmla="*/ 981201 h 3977558"/>
                  <a:gd name="connsiteX7204" fmla="*/ 3939345 w 5235586"/>
                  <a:gd name="connsiteY7204" fmla="*/ 933399 h 3977558"/>
                  <a:gd name="connsiteX7205" fmla="*/ 3784693 w 5235586"/>
                  <a:gd name="connsiteY7205" fmla="*/ 933399 h 3977558"/>
                  <a:gd name="connsiteX7206" fmla="*/ 3832496 w 5235586"/>
                  <a:gd name="connsiteY7206" fmla="*/ 981201 h 3977558"/>
                  <a:gd name="connsiteX7207" fmla="*/ 3835306 w 5235586"/>
                  <a:gd name="connsiteY7207" fmla="*/ 984011 h 3977558"/>
                  <a:gd name="connsiteX7208" fmla="*/ 3832496 w 5235586"/>
                  <a:gd name="connsiteY7208" fmla="*/ 986822 h 3977558"/>
                  <a:gd name="connsiteX7209" fmla="*/ 3787504 w 5235586"/>
                  <a:gd name="connsiteY7209" fmla="*/ 1031814 h 3977558"/>
                  <a:gd name="connsiteX7210" fmla="*/ 3784693 w 5235586"/>
                  <a:gd name="connsiteY7210" fmla="*/ 1034624 h 3977558"/>
                  <a:gd name="connsiteX7211" fmla="*/ 3781880 w 5235586"/>
                  <a:gd name="connsiteY7211" fmla="*/ 1031814 h 3977558"/>
                  <a:gd name="connsiteX7212" fmla="*/ 3736894 w 5235586"/>
                  <a:gd name="connsiteY7212" fmla="*/ 986822 h 3977558"/>
                  <a:gd name="connsiteX7213" fmla="*/ 3734081 w 5235586"/>
                  <a:gd name="connsiteY7213" fmla="*/ 984011 h 3977558"/>
                  <a:gd name="connsiteX7214" fmla="*/ 3736894 w 5235586"/>
                  <a:gd name="connsiteY7214" fmla="*/ 981201 h 3977558"/>
                  <a:gd name="connsiteX7215" fmla="*/ 3784693 w 5235586"/>
                  <a:gd name="connsiteY7215" fmla="*/ 933399 h 3977558"/>
                  <a:gd name="connsiteX7216" fmla="*/ 3630045 w 5235586"/>
                  <a:gd name="connsiteY7216" fmla="*/ 933399 h 3977558"/>
                  <a:gd name="connsiteX7217" fmla="*/ 3677848 w 5235586"/>
                  <a:gd name="connsiteY7217" fmla="*/ 981201 h 3977558"/>
                  <a:gd name="connsiteX7218" fmla="*/ 3680658 w 5235586"/>
                  <a:gd name="connsiteY7218" fmla="*/ 984011 h 3977558"/>
                  <a:gd name="connsiteX7219" fmla="*/ 3677848 w 5235586"/>
                  <a:gd name="connsiteY7219" fmla="*/ 986822 h 3977558"/>
                  <a:gd name="connsiteX7220" fmla="*/ 3632856 w 5235586"/>
                  <a:gd name="connsiteY7220" fmla="*/ 1031814 h 3977558"/>
                  <a:gd name="connsiteX7221" fmla="*/ 3630045 w 5235586"/>
                  <a:gd name="connsiteY7221" fmla="*/ 1034624 h 3977558"/>
                  <a:gd name="connsiteX7222" fmla="*/ 3627232 w 5235586"/>
                  <a:gd name="connsiteY7222" fmla="*/ 1031814 h 3977558"/>
                  <a:gd name="connsiteX7223" fmla="*/ 3582246 w 5235586"/>
                  <a:gd name="connsiteY7223" fmla="*/ 986822 h 3977558"/>
                  <a:gd name="connsiteX7224" fmla="*/ 3579433 w 5235586"/>
                  <a:gd name="connsiteY7224" fmla="*/ 984011 h 3977558"/>
                  <a:gd name="connsiteX7225" fmla="*/ 3582246 w 5235586"/>
                  <a:gd name="connsiteY7225" fmla="*/ 981201 h 3977558"/>
                  <a:gd name="connsiteX7226" fmla="*/ 3630045 w 5235586"/>
                  <a:gd name="connsiteY7226" fmla="*/ 933399 h 3977558"/>
                  <a:gd name="connsiteX7227" fmla="*/ 3472581 w 5235586"/>
                  <a:gd name="connsiteY7227" fmla="*/ 933399 h 3977558"/>
                  <a:gd name="connsiteX7228" fmla="*/ 3520384 w 5235586"/>
                  <a:gd name="connsiteY7228" fmla="*/ 981201 h 3977558"/>
                  <a:gd name="connsiteX7229" fmla="*/ 3523194 w 5235586"/>
                  <a:gd name="connsiteY7229" fmla="*/ 984011 h 3977558"/>
                  <a:gd name="connsiteX7230" fmla="*/ 3520384 w 5235586"/>
                  <a:gd name="connsiteY7230" fmla="*/ 986822 h 3977558"/>
                  <a:gd name="connsiteX7231" fmla="*/ 3475395 w 5235586"/>
                  <a:gd name="connsiteY7231" fmla="*/ 1031814 h 3977558"/>
                  <a:gd name="connsiteX7232" fmla="*/ 3472581 w 5235586"/>
                  <a:gd name="connsiteY7232" fmla="*/ 1034624 h 3977558"/>
                  <a:gd name="connsiteX7233" fmla="*/ 3469771 w 5235586"/>
                  <a:gd name="connsiteY7233" fmla="*/ 1031814 h 3977558"/>
                  <a:gd name="connsiteX7234" fmla="*/ 3424782 w 5235586"/>
                  <a:gd name="connsiteY7234" fmla="*/ 986822 h 3977558"/>
                  <a:gd name="connsiteX7235" fmla="*/ 3421969 w 5235586"/>
                  <a:gd name="connsiteY7235" fmla="*/ 984011 h 3977558"/>
                  <a:gd name="connsiteX7236" fmla="*/ 3424782 w 5235586"/>
                  <a:gd name="connsiteY7236" fmla="*/ 981201 h 3977558"/>
                  <a:gd name="connsiteX7237" fmla="*/ 3472581 w 5235586"/>
                  <a:gd name="connsiteY7237" fmla="*/ 933399 h 3977558"/>
                  <a:gd name="connsiteX7238" fmla="*/ 3317933 w 5235586"/>
                  <a:gd name="connsiteY7238" fmla="*/ 933399 h 3977558"/>
                  <a:gd name="connsiteX7239" fmla="*/ 3365736 w 5235586"/>
                  <a:gd name="connsiteY7239" fmla="*/ 981201 h 3977558"/>
                  <a:gd name="connsiteX7240" fmla="*/ 3368546 w 5235586"/>
                  <a:gd name="connsiteY7240" fmla="*/ 984011 h 3977558"/>
                  <a:gd name="connsiteX7241" fmla="*/ 3365736 w 5235586"/>
                  <a:gd name="connsiteY7241" fmla="*/ 986822 h 3977558"/>
                  <a:gd name="connsiteX7242" fmla="*/ 3320747 w 5235586"/>
                  <a:gd name="connsiteY7242" fmla="*/ 1031814 h 3977558"/>
                  <a:gd name="connsiteX7243" fmla="*/ 3317933 w 5235586"/>
                  <a:gd name="connsiteY7243" fmla="*/ 1034624 h 3977558"/>
                  <a:gd name="connsiteX7244" fmla="*/ 3315123 w 5235586"/>
                  <a:gd name="connsiteY7244" fmla="*/ 1031814 h 3977558"/>
                  <a:gd name="connsiteX7245" fmla="*/ 3270134 w 5235586"/>
                  <a:gd name="connsiteY7245" fmla="*/ 986822 h 3977558"/>
                  <a:gd name="connsiteX7246" fmla="*/ 3267321 w 5235586"/>
                  <a:gd name="connsiteY7246" fmla="*/ 984011 h 3977558"/>
                  <a:gd name="connsiteX7247" fmla="*/ 3270134 w 5235586"/>
                  <a:gd name="connsiteY7247" fmla="*/ 981201 h 3977558"/>
                  <a:gd name="connsiteX7248" fmla="*/ 3317933 w 5235586"/>
                  <a:gd name="connsiteY7248" fmla="*/ 933399 h 3977558"/>
                  <a:gd name="connsiteX7249" fmla="*/ 3163283 w 5235586"/>
                  <a:gd name="connsiteY7249" fmla="*/ 933399 h 3977558"/>
                  <a:gd name="connsiteX7250" fmla="*/ 3211085 w 5235586"/>
                  <a:gd name="connsiteY7250" fmla="*/ 981201 h 3977558"/>
                  <a:gd name="connsiteX7251" fmla="*/ 3213895 w 5235586"/>
                  <a:gd name="connsiteY7251" fmla="*/ 984011 h 3977558"/>
                  <a:gd name="connsiteX7252" fmla="*/ 3211085 w 5235586"/>
                  <a:gd name="connsiteY7252" fmla="*/ 986822 h 3977558"/>
                  <a:gd name="connsiteX7253" fmla="*/ 3166096 w 5235586"/>
                  <a:gd name="connsiteY7253" fmla="*/ 1031814 h 3977558"/>
                  <a:gd name="connsiteX7254" fmla="*/ 3163283 w 5235586"/>
                  <a:gd name="connsiteY7254" fmla="*/ 1034624 h 3977558"/>
                  <a:gd name="connsiteX7255" fmla="*/ 3160472 w 5235586"/>
                  <a:gd name="connsiteY7255" fmla="*/ 1031814 h 3977558"/>
                  <a:gd name="connsiteX7256" fmla="*/ 3115483 w 5235586"/>
                  <a:gd name="connsiteY7256" fmla="*/ 986822 h 3977558"/>
                  <a:gd name="connsiteX7257" fmla="*/ 3112670 w 5235586"/>
                  <a:gd name="connsiteY7257" fmla="*/ 984011 h 3977558"/>
                  <a:gd name="connsiteX7258" fmla="*/ 3115483 w 5235586"/>
                  <a:gd name="connsiteY7258" fmla="*/ 981201 h 3977558"/>
                  <a:gd name="connsiteX7259" fmla="*/ 3163283 w 5235586"/>
                  <a:gd name="connsiteY7259" fmla="*/ 933399 h 3977558"/>
                  <a:gd name="connsiteX7260" fmla="*/ 3005823 w 5235586"/>
                  <a:gd name="connsiteY7260" fmla="*/ 933399 h 3977558"/>
                  <a:gd name="connsiteX7261" fmla="*/ 3053626 w 5235586"/>
                  <a:gd name="connsiteY7261" fmla="*/ 981201 h 3977558"/>
                  <a:gd name="connsiteX7262" fmla="*/ 3056436 w 5235586"/>
                  <a:gd name="connsiteY7262" fmla="*/ 984011 h 3977558"/>
                  <a:gd name="connsiteX7263" fmla="*/ 3053626 w 5235586"/>
                  <a:gd name="connsiteY7263" fmla="*/ 986822 h 3977558"/>
                  <a:gd name="connsiteX7264" fmla="*/ 3008634 w 5235586"/>
                  <a:gd name="connsiteY7264" fmla="*/ 1031814 h 3977558"/>
                  <a:gd name="connsiteX7265" fmla="*/ 3005823 w 5235586"/>
                  <a:gd name="connsiteY7265" fmla="*/ 1034624 h 3977558"/>
                  <a:gd name="connsiteX7266" fmla="*/ 3003010 w 5235586"/>
                  <a:gd name="connsiteY7266" fmla="*/ 1031814 h 3977558"/>
                  <a:gd name="connsiteX7267" fmla="*/ 2958021 w 5235586"/>
                  <a:gd name="connsiteY7267" fmla="*/ 986822 h 3977558"/>
                  <a:gd name="connsiteX7268" fmla="*/ 2955211 w 5235586"/>
                  <a:gd name="connsiteY7268" fmla="*/ 984011 h 3977558"/>
                  <a:gd name="connsiteX7269" fmla="*/ 2958021 w 5235586"/>
                  <a:gd name="connsiteY7269" fmla="*/ 981201 h 3977558"/>
                  <a:gd name="connsiteX7270" fmla="*/ 3005823 w 5235586"/>
                  <a:gd name="connsiteY7270" fmla="*/ 933399 h 3977558"/>
                  <a:gd name="connsiteX7271" fmla="*/ 2851172 w 5235586"/>
                  <a:gd name="connsiteY7271" fmla="*/ 933399 h 3977558"/>
                  <a:gd name="connsiteX7272" fmla="*/ 2898975 w 5235586"/>
                  <a:gd name="connsiteY7272" fmla="*/ 981201 h 3977558"/>
                  <a:gd name="connsiteX7273" fmla="*/ 2901785 w 5235586"/>
                  <a:gd name="connsiteY7273" fmla="*/ 984011 h 3977558"/>
                  <a:gd name="connsiteX7274" fmla="*/ 2898975 w 5235586"/>
                  <a:gd name="connsiteY7274" fmla="*/ 986822 h 3977558"/>
                  <a:gd name="connsiteX7275" fmla="*/ 2853983 w 5235586"/>
                  <a:gd name="connsiteY7275" fmla="*/ 1031814 h 3977558"/>
                  <a:gd name="connsiteX7276" fmla="*/ 2851172 w 5235586"/>
                  <a:gd name="connsiteY7276" fmla="*/ 1034624 h 3977558"/>
                  <a:gd name="connsiteX7277" fmla="*/ 2848359 w 5235586"/>
                  <a:gd name="connsiteY7277" fmla="*/ 1031814 h 3977558"/>
                  <a:gd name="connsiteX7278" fmla="*/ 2803370 w 5235586"/>
                  <a:gd name="connsiteY7278" fmla="*/ 986822 h 3977558"/>
                  <a:gd name="connsiteX7279" fmla="*/ 2800560 w 5235586"/>
                  <a:gd name="connsiteY7279" fmla="*/ 984011 h 3977558"/>
                  <a:gd name="connsiteX7280" fmla="*/ 2803370 w 5235586"/>
                  <a:gd name="connsiteY7280" fmla="*/ 981201 h 3977558"/>
                  <a:gd name="connsiteX7281" fmla="*/ 2851172 w 5235586"/>
                  <a:gd name="connsiteY7281" fmla="*/ 933399 h 3977558"/>
                  <a:gd name="connsiteX7282" fmla="*/ 2696525 w 5235586"/>
                  <a:gd name="connsiteY7282" fmla="*/ 933399 h 3977558"/>
                  <a:gd name="connsiteX7283" fmla="*/ 2744328 w 5235586"/>
                  <a:gd name="connsiteY7283" fmla="*/ 981201 h 3977558"/>
                  <a:gd name="connsiteX7284" fmla="*/ 2747138 w 5235586"/>
                  <a:gd name="connsiteY7284" fmla="*/ 984011 h 3977558"/>
                  <a:gd name="connsiteX7285" fmla="*/ 2744328 w 5235586"/>
                  <a:gd name="connsiteY7285" fmla="*/ 986822 h 3977558"/>
                  <a:gd name="connsiteX7286" fmla="*/ 2699336 w 5235586"/>
                  <a:gd name="connsiteY7286" fmla="*/ 1031814 h 3977558"/>
                  <a:gd name="connsiteX7287" fmla="*/ 2696525 w 5235586"/>
                  <a:gd name="connsiteY7287" fmla="*/ 1034624 h 3977558"/>
                  <a:gd name="connsiteX7288" fmla="*/ 2693712 w 5235586"/>
                  <a:gd name="connsiteY7288" fmla="*/ 1031814 h 3977558"/>
                  <a:gd name="connsiteX7289" fmla="*/ 2648723 w 5235586"/>
                  <a:gd name="connsiteY7289" fmla="*/ 986822 h 3977558"/>
                  <a:gd name="connsiteX7290" fmla="*/ 2645913 w 5235586"/>
                  <a:gd name="connsiteY7290" fmla="*/ 984011 h 3977558"/>
                  <a:gd name="connsiteX7291" fmla="*/ 2648723 w 5235586"/>
                  <a:gd name="connsiteY7291" fmla="*/ 981201 h 3977558"/>
                  <a:gd name="connsiteX7292" fmla="*/ 2696525 w 5235586"/>
                  <a:gd name="connsiteY7292" fmla="*/ 933399 h 3977558"/>
                  <a:gd name="connsiteX7293" fmla="*/ 2539061 w 5235586"/>
                  <a:gd name="connsiteY7293" fmla="*/ 933399 h 3977558"/>
                  <a:gd name="connsiteX7294" fmla="*/ 2586863 w 5235586"/>
                  <a:gd name="connsiteY7294" fmla="*/ 981201 h 3977558"/>
                  <a:gd name="connsiteX7295" fmla="*/ 2589673 w 5235586"/>
                  <a:gd name="connsiteY7295" fmla="*/ 984011 h 3977558"/>
                  <a:gd name="connsiteX7296" fmla="*/ 2586863 w 5235586"/>
                  <a:gd name="connsiteY7296" fmla="*/ 986822 h 3977558"/>
                  <a:gd name="connsiteX7297" fmla="*/ 2541874 w 5235586"/>
                  <a:gd name="connsiteY7297" fmla="*/ 1031814 h 3977558"/>
                  <a:gd name="connsiteX7298" fmla="*/ 2539061 w 5235586"/>
                  <a:gd name="connsiteY7298" fmla="*/ 1034624 h 3977558"/>
                  <a:gd name="connsiteX7299" fmla="*/ 2536247 w 5235586"/>
                  <a:gd name="connsiteY7299" fmla="*/ 1031814 h 3977558"/>
                  <a:gd name="connsiteX7300" fmla="*/ 2491261 w 5235586"/>
                  <a:gd name="connsiteY7300" fmla="*/ 986822 h 3977558"/>
                  <a:gd name="connsiteX7301" fmla="*/ 2488448 w 5235586"/>
                  <a:gd name="connsiteY7301" fmla="*/ 984011 h 3977558"/>
                  <a:gd name="connsiteX7302" fmla="*/ 2491261 w 5235586"/>
                  <a:gd name="connsiteY7302" fmla="*/ 981201 h 3977558"/>
                  <a:gd name="connsiteX7303" fmla="*/ 2539061 w 5235586"/>
                  <a:gd name="connsiteY7303" fmla="*/ 933399 h 3977558"/>
                  <a:gd name="connsiteX7304" fmla="*/ 2384413 w 5235586"/>
                  <a:gd name="connsiteY7304" fmla="*/ 933399 h 3977558"/>
                  <a:gd name="connsiteX7305" fmla="*/ 2432215 w 5235586"/>
                  <a:gd name="connsiteY7305" fmla="*/ 981201 h 3977558"/>
                  <a:gd name="connsiteX7306" fmla="*/ 2435025 w 5235586"/>
                  <a:gd name="connsiteY7306" fmla="*/ 984011 h 3977558"/>
                  <a:gd name="connsiteX7307" fmla="*/ 2432215 w 5235586"/>
                  <a:gd name="connsiteY7307" fmla="*/ 986822 h 3977558"/>
                  <a:gd name="connsiteX7308" fmla="*/ 2387226 w 5235586"/>
                  <a:gd name="connsiteY7308" fmla="*/ 1031814 h 3977558"/>
                  <a:gd name="connsiteX7309" fmla="*/ 2384413 w 5235586"/>
                  <a:gd name="connsiteY7309" fmla="*/ 1034624 h 3977558"/>
                  <a:gd name="connsiteX7310" fmla="*/ 2381599 w 5235586"/>
                  <a:gd name="connsiteY7310" fmla="*/ 1031814 h 3977558"/>
                  <a:gd name="connsiteX7311" fmla="*/ 2336613 w 5235586"/>
                  <a:gd name="connsiteY7311" fmla="*/ 986822 h 3977558"/>
                  <a:gd name="connsiteX7312" fmla="*/ 2333800 w 5235586"/>
                  <a:gd name="connsiteY7312" fmla="*/ 984011 h 3977558"/>
                  <a:gd name="connsiteX7313" fmla="*/ 2336613 w 5235586"/>
                  <a:gd name="connsiteY7313" fmla="*/ 981201 h 3977558"/>
                  <a:gd name="connsiteX7314" fmla="*/ 2384413 w 5235586"/>
                  <a:gd name="connsiteY7314" fmla="*/ 933399 h 3977558"/>
                  <a:gd name="connsiteX7315" fmla="*/ 2229761 w 5235586"/>
                  <a:gd name="connsiteY7315" fmla="*/ 933399 h 3977558"/>
                  <a:gd name="connsiteX7316" fmla="*/ 2277564 w 5235586"/>
                  <a:gd name="connsiteY7316" fmla="*/ 981201 h 3977558"/>
                  <a:gd name="connsiteX7317" fmla="*/ 2280374 w 5235586"/>
                  <a:gd name="connsiteY7317" fmla="*/ 984011 h 3977558"/>
                  <a:gd name="connsiteX7318" fmla="*/ 2277564 w 5235586"/>
                  <a:gd name="connsiteY7318" fmla="*/ 986822 h 3977558"/>
                  <a:gd name="connsiteX7319" fmla="*/ 2232575 w 5235586"/>
                  <a:gd name="connsiteY7319" fmla="*/ 1031814 h 3977558"/>
                  <a:gd name="connsiteX7320" fmla="*/ 2229761 w 5235586"/>
                  <a:gd name="connsiteY7320" fmla="*/ 1034624 h 3977558"/>
                  <a:gd name="connsiteX7321" fmla="*/ 2226948 w 5235586"/>
                  <a:gd name="connsiteY7321" fmla="*/ 1031814 h 3977558"/>
                  <a:gd name="connsiteX7322" fmla="*/ 2181962 w 5235586"/>
                  <a:gd name="connsiteY7322" fmla="*/ 986822 h 3977558"/>
                  <a:gd name="connsiteX7323" fmla="*/ 2179149 w 5235586"/>
                  <a:gd name="connsiteY7323" fmla="*/ 984011 h 3977558"/>
                  <a:gd name="connsiteX7324" fmla="*/ 2181962 w 5235586"/>
                  <a:gd name="connsiteY7324" fmla="*/ 981201 h 3977558"/>
                  <a:gd name="connsiteX7325" fmla="*/ 2229761 w 5235586"/>
                  <a:gd name="connsiteY7325" fmla="*/ 933399 h 3977558"/>
                  <a:gd name="connsiteX7326" fmla="*/ 2075115 w 5235586"/>
                  <a:gd name="connsiteY7326" fmla="*/ 933399 h 3977558"/>
                  <a:gd name="connsiteX7327" fmla="*/ 2122917 w 5235586"/>
                  <a:gd name="connsiteY7327" fmla="*/ 981201 h 3977558"/>
                  <a:gd name="connsiteX7328" fmla="*/ 2125727 w 5235586"/>
                  <a:gd name="connsiteY7328" fmla="*/ 984011 h 3977558"/>
                  <a:gd name="connsiteX7329" fmla="*/ 2122917 w 5235586"/>
                  <a:gd name="connsiteY7329" fmla="*/ 986822 h 3977558"/>
                  <a:gd name="connsiteX7330" fmla="*/ 2077928 w 5235586"/>
                  <a:gd name="connsiteY7330" fmla="*/ 1031814 h 3977558"/>
                  <a:gd name="connsiteX7331" fmla="*/ 2075115 w 5235586"/>
                  <a:gd name="connsiteY7331" fmla="*/ 1034624 h 3977558"/>
                  <a:gd name="connsiteX7332" fmla="*/ 2072301 w 5235586"/>
                  <a:gd name="connsiteY7332" fmla="*/ 1031814 h 3977558"/>
                  <a:gd name="connsiteX7333" fmla="*/ 2027315 w 5235586"/>
                  <a:gd name="connsiteY7333" fmla="*/ 986822 h 3977558"/>
                  <a:gd name="connsiteX7334" fmla="*/ 2024502 w 5235586"/>
                  <a:gd name="connsiteY7334" fmla="*/ 984011 h 3977558"/>
                  <a:gd name="connsiteX7335" fmla="*/ 2027315 w 5235586"/>
                  <a:gd name="connsiteY7335" fmla="*/ 981201 h 3977558"/>
                  <a:gd name="connsiteX7336" fmla="*/ 2075115 w 5235586"/>
                  <a:gd name="connsiteY7336" fmla="*/ 933399 h 3977558"/>
                  <a:gd name="connsiteX7337" fmla="*/ 1917652 w 5235586"/>
                  <a:gd name="connsiteY7337" fmla="*/ 933399 h 3977558"/>
                  <a:gd name="connsiteX7338" fmla="*/ 1965455 w 5235586"/>
                  <a:gd name="connsiteY7338" fmla="*/ 981201 h 3977558"/>
                  <a:gd name="connsiteX7339" fmla="*/ 1968265 w 5235586"/>
                  <a:gd name="connsiteY7339" fmla="*/ 984011 h 3977558"/>
                  <a:gd name="connsiteX7340" fmla="*/ 1965455 w 5235586"/>
                  <a:gd name="connsiteY7340" fmla="*/ 986822 h 3977558"/>
                  <a:gd name="connsiteX7341" fmla="*/ 1920463 w 5235586"/>
                  <a:gd name="connsiteY7341" fmla="*/ 1031814 h 3977558"/>
                  <a:gd name="connsiteX7342" fmla="*/ 1917652 w 5235586"/>
                  <a:gd name="connsiteY7342" fmla="*/ 1034624 h 3977558"/>
                  <a:gd name="connsiteX7343" fmla="*/ 1914839 w 5235586"/>
                  <a:gd name="connsiteY7343" fmla="*/ 1031814 h 3977558"/>
                  <a:gd name="connsiteX7344" fmla="*/ 1869850 w 5235586"/>
                  <a:gd name="connsiteY7344" fmla="*/ 986822 h 3977558"/>
                  <a:gd name="connsiteX7345" fmla="*/ 1867040 w 5235586"/>
                  <a:gd name="connsiteY7345" fmla="*/ 984011 h 3977558"/>
                  <a:gd name="connsiteX7346" fmla="*/ 1869850 w 5235586"/>
                  <a:gd name="connsiteY7346" fmla="*/ 981201 h 3977558"/>
                  <a:gd name="connsiteX7347" fmla="*/ 1917652 w 5235586"/>
                  <a:gd name="connsiteY7347" fmla="*/ 933399 h 3977558"/>
                  <a:gd name="connsiteX7348" fmla="*/ 1763004 w 5235586"/>
                  <a:gd name="connsiteY7348" fmla="*/ 933399 h 3977558"/>
                  <a:gd name="connsiteX7349" fmla="*/ 1810807 w 5235586"/>
                  <a:gd name="connsiteY7349" fmla="*/ 981201 h 3977558"/>
                  <a:gd name="connsiteX7350" fmla="*/ 1813617 w 5235586"/>
                  <a:gd name="connsiteY7350" fmla="*/ 984011 h 3977558"/>
                  <a:gd name="connsiteX7351" fmla="*/ 1810807 w 5235586"/>
                  <a:gd name="connsiteY7351" fmla="*/ 986822 h 3977558"/>
                  <a:gd name="connsiteX7352" fmla="*/ 1765815 w 5235586"/>
                  <a:gd name="connsiteY7352" fmla="*/ 1031814 h 3977558"/>
                  <a:gd name="connsiteX7353" fmla="*/ 1763004 w 5235586"/>
                  <a:gd name="connsiteY7353" fmla="*/ 1034624 h 3977558"/>
                  <a:gd name="connsiteX7354" fmla="*/ 1760191 w 5235586"/>
                  <a:gd name="connsiteY7354" fmla="*/ 1031814 h 3977558"/>
                  <a:gd name="connsiteX7355" fmla="*/ 1715202 w 5235586"/>
                  <a:gd name="connsiteY7355" fmla="*/ 986822 h 3977558"/>
                  <a:gd name="connsiteX7356" fmla="*/ 1712392 w 5235586"/>
                  <a:gd name="connsiteY7356" fmla="*/ 984011 h 3977558"/>
                  <a:gd name="connsiteX7357" fmla="*/ 1715202 w 5235586"/>
                  <a:gd name="connsiteY7357" fmla="*/ 981201 h 3977558"/>
                  <a:gd name="connsiteX7358" fmla="*/ 1763004 w 5235586"/>
                  <a:gd name="connsiteY7358" fmla="*/ 933399 h 3977558"/>
                  <a:gd name="connsiteX7359" fmla="*/ 1608353 w 5235586"/>
                  <a:gd name="connsiteY7359" fmla="*/ 933399 h 3977558"/>
                  <a:gd name="connsiteX7360" fmla="*/ 1656156 w 5235586"/>
                  <a:gd name="connsiteY7360" fmla="*/ 981201 h 3977558"/>
                  <a:gd name="connsiteX7361" fmla="*/ 1658966 w 5235586"/>
                  <a:gd name="connsiteY7361" fmla="*/ 984011 h 3977558"/>
                  <a:gd name="connsiteX7362" fmla="*/ 1656156 w 5235586"/>
                  <a:gd name="connsiteY7362" fmla="*/ 986822 h 3977558"/>
                  <a:gd name="connsiteX7363" fmla="*/ 1611164 w 5235586"/>
                  <a:gd name="connsiteY7363" fmla="*/ 1031814 h 3977558"/>
                  <a:gd name="connsiteX7364" fmla="*/ 1608353 w 5235586"/>
                  <a:gd name="connsiteY7364" fmla="*/ 1034624 h 3977558"/>
                  <a:gd name="connsiteX7365" fmla="*/ 1605540 w 5235586"/>
                  <a:gd name="connsiteY7365" fmla="*/ 1031814 h 3977558"/>
                  <a:gd name="connsiteX7366" fmla="*/ 1560551 w 5235586"/>
                  <a:gd name="connsiteY7366" fmla="*/ 986822 h 3977558"/>
                  <a:gd name="connsiteX7367" fmla="*/ 1557741 w 5235586"/>
                  <a:gd name="connsiteY7367" fmla="*/ 984011 h 3977558"/>
                  <a:gd name="connsiteX7368" fmla="*/ 1560551 w 5235586"/>
                  <a:gd name="connsiteY7368" fmla="*/ 981201 h 3977558"/>
                  <a:gd name="connsiteX7369" fmla="*/ 1608353 w 5235586"/>
                  <a:gd name="connsiteY7369" fmla="*/ 933399 h 3977558"/>
                  <a:gd name="connsiteX7370" fmla="*/ 1450892 w 5235586"/>
                  <a:gd name="connsiteY7370" fmla="*/ 933399 h 3977558"/>
                  <a:gd name="connsiteX7371" fmla="*/ 1498695 w 5235586"/>
                  <a:gd name="connsiteY7371" fmla="*/ 981201 h 3977558"/>
                  <a:gd name="connsiteX7372" fmla="*/ 1501505 w 5235586"/>
                  <a:gd name="connsiteY7372" fmla="*/ 984011 h 3977558"/>
                  <a:gd name="connsiteX7373" fmla="*/ 1498695 w 5235586"/>
                  <a:gd name="connsiteY7373" fmla="*/ 986822 h 3977558"/>
                  <a:gd name="connsiteX7374" fmla="*/ 1453706 w 5235586"/>
                  <a:gd name="connsiteY7374" fmla="*/ 1031814 h 3977558"/>
                  <a:gd name="connsiteX7375" fmla="*/ 1450892 w 5235586"/>
                  <a:gd name="connsiteY7375" fmla="*/ 1034624 h 3977558"/>
                  <a:gd name="connsiteX7376" fmla="*/ 1448079 w 5235586"/>
                  <a:gd name="connsiteY7376" fmla="*/ 1031814 h 3977558"/>
                  <a:gd name="connsiteX7377" fmla="*/ 1403090 w 5235586"/>
                  <a:gd name="connsiteY7377" fmla="*/ 986822 h 3977558"/>
                  <a:gd name="connsiteX7378" fmla="*/ 1400280 w 5235586"/>
                  <a:gd name="connsiteY7378" fmla="*/ 984011 h 3977558"/>
                  <a:gd name="connsiteX7379" fmla="*/ 1403090 w 5235586"/>
                  <a:gd name="connsiteY7379" fmla="*/ 981201 h 3977558"/>
                  <a:gd name="connsiteX7380" fmla="*/ 1450892 w 5235586"/>
                  <a:gd name="connsiteY7380" fmla="*/ 933399 h 3977558"/>
                  <a:gd name="connsiteX7381" fmla="*/ 1296244 w 5235586"/>
                  <a:gd name="connsiteY7381" fmla="*/ 933399 h 3977558"/>
                  <a:gd name="connsiteX7382" fmla="*/ 1344046 w 5235586"/>
                  <a:gd name="connsiteY7382" fmla="*/ 981201 h 3977558"/>
                  <a:gd name="connsiteX7383" fmla="*/ 1346857 w 5235586"/>
                  <a:gd name="connsiteY7383" fmla="*/ 984011 h 3977558"/>
                  <a:gd name="connsiteX7384" fmla="*/ 1344046 w 5235586"/>
                  <a:gd name="connsiteY7384" fmla="*/ 986822 h 3977558"/>
                  <a:gd name="connsiteX7385" fmla="*/ 1299058 w 5235586"/>
                  <a:gd name="connsiteY7385" fmla="*/ 1031814 h 3977558"/>
                  <a:gd name="connsiteX7386" fmla="*/ 1296244 w 5235586"/>
                  <a:gd name="connsiteY7386" fmla="*/ 1034624 h 3977558"/>
                  <a:gd name="connsiteX7387" fmla="*/ 1293431 w 5235586"/>
                  <a:gd name="connsiteY7387" fmla="*/ 1031814 h 3977558"/>
                  <a:gd name="connsiteX7388" fmla="*/ 1248442 w 5235586"/>
                  <a:gd name="connsiteY7388" fmla="*/ 986822 h 3977558"/>
                  <a:gd name="connsiteX7389" fmla="*/ 1245632 w 5235586"/>
                  <a:gd name="connsiteY7389" fmla="*/ 984011 h 3977558"/>
                  <a:gd name="connsiteX7390" fmla="*/ 1248442 w 5235586"/>
                  <a:gd name="connsiteY7390" fmla="*/ 981201 h 3977558"/>
                  <a:gd name="connsiteX7391" fmla="*/ 1296244 w 5235586"/>
                  <a:gd name="connsiteY7391" fmla="*/ 933399 h 3977558"/>
                  <a:gd name="connsiteX7392" fmla="*/ 1141593 w 5235586"/>
                  <a:gd name="connsiteY7392" fmla="*/ 933399 h 3977558"/>
                  <a:gd name="connsiteX7393" fmla="*/ 1189395 w 5235586"/>
                  <a:gd name="connsiteY7393" fmla="*/ 981201 h 3977558"/>
                  <a:gd name="connsiteX7394" fmla="*/ 1192206 w 5235586"/>
                  <a:gd name="connsiteY7394" fmla="*/ 984011 h 3977558"/>
                  <a:gd name="connsiteX7395" fmla="*/ 1189395 w 5235586"/>
                  <a:gd name="connsiteY7395" fmla="*/ 986822 h 3977558"/>
                  <a:gd name="connsiteX7396" fmla="*/ 1144407 w 5235586"/>
                  <a:gd name="connsiteY7396" fmla="*/ 1031814 h 3977558"/>
                  <a:gd name="connsiteX7397" fmla="*/ 1141593 w 5235586"/>
                  <a:gd name="connsiteY7397" fmla="*/ 1034624 h 3977558"/>
                  <a:gd name="connsiteX7398" fmla="*/ 1138780 w 5235586"/>
                  <a:gd name="connsiteY7398" fmla="*/ 1031814 h 3977558"/>
                  <a:gd name="connsiteX7399" fmla="*/ 1093791 w 5235586"/>
                  <a:gd name="connsiteY7399" fmla="*/ 986822 h 3977558"/>
                  <a:gd name="connsiteX7400" fmla="*/ 1090981 w 5235586"/>
                  <a:gd name="connsiteY7400" fmla="*/ 984011 h 3977558"/>
                  <a:gd name="connsiteX7401" fmla="*/ 1093791 w 5235586"/>
                  <a:gd name="connsiteY7401" fmla="*/ 981201 h 3977558"/>
                  <a:gd name="connsiteX7402" fmla="*/ 1141593 w 5235586"/>
                  <a:gd name="connsiteY7402" fmla="*/ 933399 h 3977558"/>
                  <a:gd name="connsiteX7403" fmla="*/ 984132 w 5235586"/>
                  <a:gd name="connsiteY7403" fmla="*/ 933399 h 3977558"/>
                  <a:gd name="connsiteX7404" fmla="*/ 1031934 w 5235586"/>
                  <a:gd name="connsiteY7404" fmla="*/ 981201 h 3977558"/>
                  <a:gd name="connsiteX7405" fmla="*/ 1034745 w 5235586"/>
                  <a:gd name="connsiteY7405" fmla="*/ 984011 h 3977558"/>
                  <a:gd name="connsiteX7406" fmla="*/ 1031934 w 5235586"/>
                  <a:gd name="connsiteY7406" fmla="*/ 986822 h 3977558"/>
                  <a:gd name="connsiteX7407" fmla="*/ 986946 w 5235586"/>
                  <a:gd name="connsiteY7407" fmla="*/ 1031814 h 3977558"/>
                  <a:gd name="connsiteX7408" fmla="*/ 984132 w 5235586"/>
                  <a:gd name="connsiteY7408" fmla="*/ 1034624 h 3977558"/>
                  <a:gd name="connsiteX7409" fmla="*/ 981319 w 5235586"/>
                  <a:gd name="connsiteY7409" fmla="*/ 1031814 h 3977558"/>
                  <a:gd name="connsiteX7410" fmla="*/ 936330 w 5235586"/>
                  <a:gd name="connsiteY7410" fmla="*/ 986822 h 3977558"/>
                  <a:gd name="connsiteX7411" fmla="*/ 933520 w 5235586"/>
                  <a:gd name="connsiteY7411" fmla="*/ 984011 h 3977558"/>
                  <a:gd name="connsiteX7412" fmla="*/ 936330 w 5235586"/>
                  <a:gd name="connsiteY7412" fmla="*/ 981201 h 3977558"/>
                  <a:gd name="connsiteX7413" fmla="*/ 984132 w 5235586"/>
                  <a:gd name="connsiteY7413" fmla="*/ 933399 h 3977558"/>
                  <a:gd name="connsiteX7414" fmla="*/ 829484 w 5235586"/>
                  <a:gd name="connsiteY7414" fmla="*/ 933399 h 3977558"/>
                  <a:gd name="connsiteX7415" fmla="*/ 877286 w 5235586"/>
                  <a:gd name="connsiteY7415" fmla="*/ 981201 h 3977558"/>
                  <a:gd name="connsiteX7416" fmla="*/ 880097 w 5235586"/>
                  <a:gd name="connsiteY7416" fmla="*/ 984011 h 3977558"/>
                  <a:gd name="connsiteX7417" fmla="*/ 877286 w 5235586"/>
                  <a:gd name="connsiteY7417" fmla="*/ 986822 h 3977558"/>
                  <a:gd name="connsiteX7418" fmla="*/ 832298 w 5235586"/>
                  <a:gd name="connsiteY7418" fmla="*/ 1031814 h 3977558"/>
                  <a:gd name="connsiteX7419" fmla="*/ 829484 w 5235586"/>
                  <a:gd name="connsiteY7419" fmla="*/ 1034624 h 3977558"/>
                  <a:gd name="connsiteX7420" fmla="*/ 826671 w 5235586"/>
                  <a:gd name="connsiteY7420" fmla="*/ 1031814 h 3977558"/>
                  <a:gd name="connsiteX7421" fmla="*/ 781682 w 5235586"/>
                  <a:gd name="connsiteY7421" fmla="*/ 986822 h 3977558"/>
                  <a:gd name="connsiteX7422" fmla="*/ 778872 w 5235586"/>
                  <a:gd name="connsiteY7422" fmla="*/ 984011 h 3977558"/>
                  <a:gd name="connsiteX7423" fmla="*/ 781682 w 5235586"/>
                  <a:gd name="connsiteY7423" fmla="*/ 981201 h 3977558"/>
                  <a:gd name="connsiteX7424" fmla="*/ 829484 w 5235586"/>
                  <a:gd name="connsiteY7424" fmla="*/ 933399 h 3977558"/>
                  <a:gd name="connsiteX7425" fmla="*/ 674833 w 5235586"/>
                  <a:gd name="connsiteY7425" fmla="*/ 933399 h 3977558"/>
                  <a:gd name="connsiteX7426" fmla="*/ 722635 w 5235586"/>
                  <a:gd name="connsiteY7426" fmla="*/ 981201 h 3977558"/>
                  <a:gd name="connsiteX7427" fmla="*/ 725446 w 5235586"/>
                  <a:gd name="connsiteY7427" fmla="*/ 984011 h 3977558"/>
                  <a:gd name="connsiteX7428" fmla="*/ 722635 w 5235586"/>
                  <a:gd name="connsiteY7428" fmla="*/ 986822 h 3977558"/>
                  <a:gd name="connsiteX7429" fmla="*/ 677647 w 5235586"/>
                  <a:gd name="connsiteY7429" fmla="*/ 1031814 h 3977558"/>
                  <a:gd name="connsiteX7430" fmla="*/ 674833 w 5235586"/>
                  <a:gd name="connsiteY7430" fmla="*/ 1034624 h 3977558"/>
                  <a:gd name="connsiteX7431" fmla="*/ 672020 w 5235586"/>
                  <a:gd name="connsiteY7431" fmla="*/ 1031814 h 3977558"/>
                  <a:gd name="connsiteX7432" fmla="*/ 627031 w 5235586"/>
                  <a:gd name="connsiteY7432" fmla="*/ 986822 h 3977558"/>
                  <a:gd name="connsiteX7433" fmla="*/ 624221 w 5235586"/>
                  <a:gd name="connsiteY7433" fmla="*/ 984011 h 3977558"/>
                  <a:gd name="connsiteX7434" fmla="*/ 627031 w 5235586"/>
                  <a:gd name="connsiteY7434" fmla="*/ 981201 h 3977558"/>
                  <a:gd name="connsiteX7435" fmla="*/ 674833 w 5235586"/>
                  <a:gd name="connsiteY7435" fmla="*/ 933399 h 3977558"/>
                  <a:gd name="connsiteX7436" fmla="*/ 517372 w 5235586"/>
                  <a:gd name="connsiteY7436" fmla="*/ 933399 h 3977558"/>
                  <a:gd name="connsiteX7437" fmla="*/ 565174 w 5235586"/>
                  <a:gd name="connsiteY7437" fmla="*/ 981201 h 3977558"/>
                  <a:gd name="connsiteX7438" fmla="*/ 567985 w 5235586"/>
                  <a:gd name="connsiteY7438" fmla="*/ 984011 h 3977558"/>
                  <a:gd name="connsiteX7439" fmla="*/ 565174 w 5235586"/>
                  <a:gd name="connsiteY7439" fmla="*/ 986822 h 3977558"/>
                  <a:gd name="connsiteX7440" fmla="*/ 520183 w 5235586"/>
                  <a:gd name="connsiteY7440" fmla="*/ 1031814 h 3977558"/>
                  <a:gd name="connsiteX7441" fmla="*/ 517372 w 5235586"/>
                  <a:gd name="connsiteY7441" fmla="*/ 1034624 h 3977558"/>
                  <a:gd name="connsiteX7442" fmla="*/ 514559 w 5235586"/>
                  <a:gd name="connsiteY7442" fmla="*/ 1031814 h 3977558"/>
                  <a:gd name="connsiteX7443" fmla="*/ 469570 w 5235586"/>
                  <a:gd name="connsiteY7443" fmla="*/ 986822 h 3977558"/>
                  <a:gd name="connsiteX7444" fmla="*/ 466760 w 5235586"/>
                  <a:gd name="connsiteY7444" fmla="*/ 984011 h 3977558"/>
                  <a:gd name="connsiteX7445" fmla="*/ 469570 w 5235586"/>
                  <a:gd name="connsiteY7445" fmla="*/ 981201 h 3977558"/>
                  <a:gd name="connsiteX7446" fmla="*/ 517372 w 5235586"/>
                  <a:gd name="connsiteY7446" fmla="*/ 933399 h 3977558"/>
                  <a:gd name="connsiteX7447" fmla="*/ 362724 w 5235586"/>
                  <a:gd name="connsiteY7447" fmla="*/ 933399 h 3977558"/>
                  <a:gd name="connsiteX7448" fmla="*/ 410526 w 5235586"/>
                  <a:gd name="connsiteY7448" fmla="*/ 981201 h 3977558"/>
                  <a:gd name="connsiteX7449" fmla="*/ 413337 w 5235586"/>
                  <a:gd name="connsiteY7449" fmla="*/ 984011 h 3977558"/>
                  <a:gd name="connsiteX7450" fmla="*/ 410526 w 5235586"/>
                  <a:gd name="connsiteY7450" fmla="*/ 986822 h 3977558"/>
                  <a:gd name="connsiteX7451" fmla="*/ 365535 w 5235586"/>
                  <a:gd name="connsiteY7451" fmla="*/ 1031814 h 3977558"/>
                  <a:gd name="connsiteX7452" fmla="*/ 362724 w 5235586"/>
                  <a:gd name="connsiteY7452" fmla="*/ 1034624 h 3977558"/>
                  <a:gd name="connsiteX7453" fmla="*/ 359911 w 5235586"/>
                  <a:gd name="connsiteY7453" fmla="*/ 1031814 h 3977558"/>
                  <a:gd name="connsiteX7454" fmla="*/ 314922 w 5235586"/>
                  <a:gd name="connsiteY7454" fmla="*/ 986822 h 3977558"/>
                  <a:gd name="connsiteX7455" fmla="*/ 312112 w 5235586"/>
                  <a:gd name="connsiteY7455" fmla="*/ 984011 h 3977558"/>
                  <a:gd name="connsiteX7456" fmla="*/ 314922 w 5235586"/>
                  <a:gd name="connsiteY7456" fmla="*/ 981201 h 3977558"/>
                  <a:gd name="connsiteX7457" fmla="*/ 362724 w 5235586"/>
                  <a:gd name="connsiteY7457" fmla="*/ 933399 h 3977558"/>
                  <a:gd name="connsiteX7458" fmla="*/ 208073 w 5235586"/>
                  <a:gd name="connsiteY7458" fmla="*/ 933399 h 3977558"/>
                  <a:gd name="connsiteX7459" fmla="*/ 255875 w 5235586"/>
                  <a:gd name="connsiteY7459" fmla="*/ 981201 h 3977558"/>
                  <a:gd name="connsiteX7460" fmla="*/ 258686 w 5235586"/>
                  <a:gd name="connsiteY7460" fmla="*/ 984011 h 3977558"/>
                  <a:gd name="connsiteX7461" fmla="*/ 255875 w 5235586"/>
                  <a:gd name="connsiteY7461" fmla="*/ 986822 h 3977558"/>
                  <a:gd name="connsiteX7462" fmla="*/ 210884 w 5235586"/>
                  <a:gd name="connsiteY7462" fmla="*/ 1031814 h 3977558"/>
                  <a:gd name="connsiteX7463" fmla="*/ 208073 w 5235586"/>
                  <a:gd name="connsiteY7463" fmla="*/ 1034624 h 3977558"/>
                  <a:gd name="connsiteX7464" fmla="*/ 205260 w 5235586"/>
                  <a:gd name="connsiteY7464" fmla="*/ 1031814 h 3977558"/>
                  <a:gd name="connsiteX7465" fmla="*/ 160271 w 5235586"/>
                  <a:gd name="connsiteY7465" fmla="*/ 986822 h 3977558"/>
                  <a:gd name="connsiteX7466" fmla="*/ 157461 w 5235586"/>
                  <a:gd name="connsiteY7466" fmla="*/ 984011 h 3977558"/>
                  <a:gd name="connsiteX7467" fmla="*/ 160271 w 5235586"/>
                  <a:gd name="connsiteY7467" fmla="*/ 981201 h 3977558"/>
                  <a:gd name="connsiteX7468" fmla="*/ 208073 w 5235586"/>
                  <a:gd name="connsiteY7468" fmla="*/ 933399 h 3977558"/>
                  <a:gd name="connsiteX7469" fmla="*/ 50612 w 5235586"/>
                  <a:gd name="connsiteY7469" fmla="*/ 933399 h 3977558"/>
                  <a:gd name="connsiteX7470" fmla="*/ 98414 w 5235586"/>
                  <a:gd name="connsiteY7470" fmla="*/ 981201 h 3977558"/>
                  <a:gd name="connsiteX7471" fmla="*/ 101225 w 5235586"/>
                  <a:gd name="connsiteY7471" fmla="*/ 984011 h 3977558"/>
                  <a:gd name="connsiteX7472" fmla="*/ 98414 w 5235586"/>
                  <a:gd name="connsiteY7472" fmla="*/ 986822 h 3977558"/>
                  <a:gd name="connsiteX7473" fmla="*/ 53426 w 5235586"/>
                  <a:gd name="connsiteY7473" fmla="*/ 1031814 h 3977558"/>
                  <a:gd name="connsiteX7474" fmla="*/ 50612 w 5235586"/>
                  <a:gd name="connsiteY7474" fmla="*/ 1034624 h 3977558"/>
                  <a:gd name="connsiteX7475" fmla="*/ 47802 w 5235586"/>
                  <a:gd name="connsiteY7475" fmla="*/ 1031814 h 3977558"/>
                  <a:gd name="connsiteX7476" fmla="*/ 2813 w 5235586"/>
                  <a:gd name="connsiteY7476" fmla="*/ 986822 h 3977558"/>
                  <a:gd name="connsiteX7477" fmla="*/ 0 w 5235586"/>
                  <a:gd name="connsiteY7477" fmla="*/ 984011 h 3977558"/>
                  <a:gd name="connsiteX7478" fmla="*/ 2813 w 5235586"/>
                  <a:gd name="connsiteY7478" fmla="*/ 981201 h 3977558"/>
                  <a:gd name="connsiteX7479" fmla="*/ 50612 w 5235586"/>
                  <a:gd name="connsiteY7479" fmla="*/ 933399 h 3977558"/>
                  <a:gd name="connsiteX7480" fmla="*/ 5184973 w 5235586"/>
                  <a:gd name="connsiteY7480" fmla="*/ 778748 h 3977558"/>
                  <a:gd name="connsiteX7481" fmla="*/ 5232776 w 5235586"/>
                  <a:gd name="connsiteY7481" fmla="*/ 826550 h 3977558"/>
                  <a:gd name="connsiteX7482" fmla="*/ 5235586 w 5235586"/>
                  <a:gd name="connsiteY7482" fmla="*/ 829360 h 3977558"/>
                  <a:gd name="connsiteX7483" fmla="*/ 5232776 w 5235586"/>
                  <a:gd name="connsiteY7483" fmla="*/ 832171 h 3977558"/>
                  <a:gd name="connsiteX7484" fmla="*/ 5187787 w 5235586"/>
                  <a:gd name="connsiteY7484" fmla="*/ 877163 h 3977558"/>
                  <a:gd name="connsiteX7485" fmla="*/ 5184973 w 5235586"/>
                  <a:gd name="connsiteY7485" fmla="*/ 879973 h 3977558"/>
                  <a:gd name="connsiteX7486" fmla="*/ 5182163 w 5235586"/>
                  <a:gd name="connsiteY7486" fmla="*/ 877163 h 3977558"/>
                  <a:gd name="connsiteX7487" fmla="*/ 5137174 w 5235586"/>
                  <a:gd name="connsiteY7487" fmla="*/ 832171 h 3977558"/>
                  <a:gd name="connsiteX7488" fmla="*/ 5134361 w 5235586"/>
                  <a:gd name="connsiteY7488" fmla="*/ 829360 h 3977558"/>
                  <a:gd name="connsiteX7489" fmla="*/ 5137174 w 5235586"/>
                  <a:gd name="connsiteY7489" fmla="*/ 826550 h 3977558"/>
                  <a:gd name="connsiteX7490" fmla="*/ 5184973 w 5235586"/>
                  <a:gd name="connsiteY7490" fmla="*/ 778748 h 3977558"/>
                  <a:gd name="connsiteX7491" fmla="*/ 5030325 w 5235586"/>
                  <a:gd name="connsiteY7491" fmla="*/ 778748 h 3977558"/>
                  <a:gd name="connsiteX7492" fmla="*/ 5078128 w 5235586"/>
                  <a:gd name="connsiteY7492" fmla="*/ 826550 h 3977558"/>
                  <a:gd name="connsiteX7493" fmla="*/ 5080938 w 5235586"/>
                  <a:gd name="connsiteY7493" fmla="*/ 829360 h 3977558"/>
                  <a:gd name="connsiteX7494" fmla="*/ 5078128 w 5235586"/>
                  <a:gd name="connsiteY7494" fmla="*/ 832171 h 3977558"/>
                  <a:gd name="connsiteX7495" fmla="*/ 5033136 w 5235586"/>
                  <a:gd name="connsiteY7495" fmla="*/ 877163 h 3977558"/>
                  <a:gd name="connsiteX7496" fmla="*/ 5030325 w 5235586"/>
                  <a:gd name="connsiteY7496" fmla="*/ 879973 h 3977558"/>
                  <a:gd name="connsiteX7497" fmla="*/ 5027512 w 5235586"/>
                  <a:gd name="connsiteY7497" fmla="*/ 877163 h 3977558"/>
                  <a:gd name="connsiteX7498" fmla="*/ 4982523 w 5235586"/>
                  <a:gd name="connsiteY7498" fmla="*/ 832171 h 3977558"/>
                  <a:gd name="connsiteX7499" fmla="*/ 4979713 w 5235586"/>
                  <a:gd name="connsiteY7499" fmla="*/ 829360 h 3977558"/>
                  <a:gd name="connsiteX7500" fmla="*/ 4982523 w 5235586"/>
                  <a:gd name="connsiteY7500" fmla="*/ 826550 h 3977558"/>
                  <a:gd name="connsiteX7501" fmla="*/ 5030325 w 5235586"/>
                  <a:gd name="connsiteY7501" fmla="*/ 778748 h 3977558"/>
                  <a:gd name="connsiteX7502" fmla="*/ 4872861 w 5235586"/>
                  <a:gd name="connsiteY7502" fmla="*/ 778748 h 3977558"/>
                  <a:gd name="connsiteX7503" fmla="*/ 4920664 w 5235586"/>
                  <a:gd name="connsiteY7503" fmla="*/ 826550 h 3977558"/>
                  <a:gd name="connsiteX7504" fmla="*/ 4923474 w 5235586"/>
                  <a:gd name="connsiteY7504" fmla="*/ 829360 h 3977558"/>
                  <a:gd name="connsiteX7505" fmla="*/ 4920664 w 5235586"/>
                  <a:gd name="connsiteY7505" fmla="*/ 832171 h 3977558"/>
                  <a:gd name="connsiteX7506" fmla="*/ 4875675 w 5235586"/>
                  <a:gd name="connsiteY7506" fmla="*/ 877163 h 3977558"/>
                  <a:gd name="connsiteX7507" fmla="*/ 4872861 w 5235586"/>
                  <a:gd name="connsiteY7507" fmla="*/ 879973 h 3977558"/>
                  <a:gd name="connsiteX7508" fmla="*/ 4870048 w 5235586"/>
                  <a:gd name="connsiteY7508" fmla="*/ 877163 h 3977558"/>
                  <a:gd name="connsiteX7509" fmla="*/ 4825062 w 5235586"/>
                  <a:gd name="connsiteY7509" fmla="*/ 832171 h 3977558"/>
                  <a:gd name="connsiteX7510" fmla="*/ 4822249 w 5235586"/>
                  <a:gd name="connsiteY7510" fmla="*/ 829360 h 3977558"/>
                  <a:gd name="connsiteX7511" fmla="*/ 4825062 w 5235586"/>
                  <a:gd name="connsiteY7511" fmla="*/ 826550 h 3977558"/>
                  <a:gd name="connsiteX7512" fmla="*/ 4872861 w 5235586"/>
                  <a:gd name="connsiteY7512" fmla="*/ 778748 h 3977558"/>
                  <a:gd name="connsiteX7513" fmla="*/ 4718213 w 5235586"/>
                  <a:gd name="connsiteY7513" fmla="*/ 778748 h 3977558"/>
                  <a:gd name="connsiteX7514" fmla="*/ 4766016 w 5235586"/>
                  <a:gd name="connsiteY7514" fmla="*/ 826550 h 3977558"/>
                  <a:gd name="connsiteX7515" fmla="*/ 4768826 w 5235586"/>
                  <a:gd name="connsiteY7515" fmla="*/ 829360 h 3977558"/>
                  <a:gd name="connsiteX7516" fmla="*/ 4766016 w 5235586"/>
                  <a:gd name="connsiteY7516" fmla="*/ 832171 h 3977558"/>
                  <a:gd name="connsiteX7517" fmla="*/ 4721027 w 5235586"/>
                  <a:gd name="connsiteY7517" fmla="*/ 877163 h 3977558"/>
                  <a:gd name="connsiteX7518" fmla="*/ 4718213 w 5235586"/>
                  <a:gd name="connsiteY7518" fmla="*/ 879973 h 3977558"/>
                  <a:gd name="connsiteX7519" fmla="*/ 4715400 w 5235586"/>
                  <a:gd name="connsiteY7519" fmla="*/ 877163 h 3977558"/>
                  <a:gd name="connsiteX7520" fmla="*/ 4670414 w 5235586"/>
                  <a:gd name="connsiteY7520" fmla="*/ 832171 h 3977558"/>
                  <a:gd name="connsiteX7521" fmla="*/ 4667601 w 5235586"/>
                  <a:gd name="connsiteY7521" fmla="*/ 829360 h 3977558"/>
                  <a:gd name="connsiteX7522" fmla="*/ 4670414 w 5235586"/>
                  <a:gd name="connsiteY7522" fmla="*/ 826550 h 3977558"/>
                  <a:gd name="connsiteX7523" fmla="*/ 4718213 w 5235586"/>
                  <a:gd name="connsiteY7523" fmla="*/ 778748 h 3977558"/>
                  <a:gd name="connsiteX7524" fmla="*/ 4563563 w 5235586"/>
                  <a:gd name="connsiteY7524" fmla="*/ 778748 h 3977558"/>
                  <a:gd name="connsiteX7525" fmla="*/ 4611365 w 5235586"/>
                  <a:gd name="connsiteY7525" fmla="*/ 826550 h 3977558"/>
                  <a:gd name="connsiteX7526" fmla="*/ 4614175 w 5235586"/>
                  <a:gd name="connsiteY7526" fmla="*/ 829360 h 3977558"/>
                  <a:gd name="connsiteX7527" fmla="*/ 4611365 w 5235586"/>
                  <a:gd name="connsiteY7527" fmla="*/ 832171 h 3977558"/>
                  <a:gd name="connsiteX7528" fmla="*/ 4566376 w 5235586"/>
                  <a:gd name="connsiteY7528" fmla="*/ 877163 h 3977558"/>
                  <a:gd name="connsiteX7529" fmla="*/ 4563563 w 5235586"/>
                  <a:gd name="connsiteY7529" fmla="*/ 879973 h 3977558"/>
                  <a:gd name="connsiteX7530" fmla="*/ 4560749 w 5235586"/>
                  <a:gd name="connsiteY7530" fmla="*/ 877163 h 3977558"/>
                  <a:gd name="connsiteX7531" fmla="*/ 4515763 w 5235586"/>
                  <a:gd name="connsiteY7531" fmla="*/ 832171 h 3977558"/>
                  <a:gd name="connsiteX7532" fmla="*/ 4512950 w 5235586"/>
                  <a:gd name="connsiteY7532" fmla="*/ 829360 h 3977558"/>
                  <a:gd name="connsiteX7533" fmla="*/ 4515763 w 5235586"/>
                  <a:gd name="connsiteY7533" fmla="*/ 826550 h 3977558"/>
                  <a:gd name="connsiteX7534" fmla="*/ 4563563 w 5235586"/>
                  <a:gd name="connsiteY7534" fmla="*/ 778748 h 3977558"/>
                  <a:gd name="connsiteX7535" fmla="*/ 4406104 w 5235586"/>
                  <a:gd name="connsiteY7535" fmla="*/ 778748 h 3977558"/>
                  <a:gd name="connsiteX7536" fmla="*/ 4453907 w 5235586"/>
                  <a:gd name="connsiteY7536" fmla="*/ 826550 h 3977558"/>
                  <a:gd name="connsiteX7537" fmla="*/ 4456717 w 5235586"/>
                  <a:gd name="connsiteY7537" fmla="*/ 829360 h 3977558"/>
                  <a:gd name="connsiteX7538" fmla="*/ 4453907 w 5235586"/>
                  <a:gd name="connsiteY7538" fmla="*/ 832171 h 3977558"/>
                  <a:gd name="connsiteX7539" fmla="*/ 4408915 w 5235586"/>
                  <a:gd name="connsiteY7539" fmla="*/ 877163 h 3977558"/>
                  <a:gd name="connsiteX7540" fmla="*/ 4406104 w 5235586"/>
                  <a:gd name="connsiteY7540" fmla="*/ 879973 h 3977558"/>
                  <a:gd name="connsiteX7541" fmla="*/ 4403291 w 5235586"/>
                  <a:gd name="connsiteY7541" fmla="*/ 877163 h 3977558"/>
                  <a:gd name="connsiteX7542" fmla="*/ 4358302 w 5235586"/>
                  <a:gd name="connsiteY7542" fmla="*/ 832171 h 3977558"/>
                  <a:gd name="connsiteX7543" fmla="*/ 4355492 w 5235586"/>
                  <a:gd name="connsiteY7543" fmla="*/ 829360 h 3977558"/>
                  <a:gd name="connsiteX7544" fmla="*/ 4358302 w 5235586"/>
                  <a:gd name="connsiteY7544" fmla="*/ 826550 h 3977558"/>
                  <a:gd name="connsiteX7545" fmla="*/ 4406104 w 5235586"/>
                  <a:gd name="connsiteY7545" fmla="*/ 778748 h 3977558"/>
                  <a:gd name="connsiteX7546" fmla="*/ 4251453 w 5235586"/>
                  <a:gd name="connsiteY7546" fmla="*/ 778748 h 3977558"/>
                  <a:gd name="connsiteX7547" fmla="*/ 4299256 w 5235586"/>
                  <a:gd name="connsiteY7547" fmla="*/ 826550 h 3977558"/>
                  <a:gd name="connsiteX7548" fmla="*/ 4302066 w 5235586"/>
                  <a:gd name="connsiteY7548" fmla="*/ 829360 h 3977558"/>
                  <a:gd name="connsiteX7549" fmla="*/ 4299256 w 5235586"/>
                  <a:gd name="connsiteY7549" fmla="*/ 832171 h 3977558"/>
                  <a:gd name="connsiteX7550" fmla="*/ 4254264 w 5235586"/>
                  <a:gd name="connsiteY7550" fmla="*/ 877163 h 3977558"/>
                  <a:gd name="connsiteX7551" fmla="*/ 4251453 w 5235586"/>
                  <a:gd name="connsiteY7551" fmla="*/ 879973 h 3977558"/>
                  <a:gd name="connsiteX7552" fmla="*/ 4248640 w 5235586"/>
                  <a:gd name="connsiteY7552" fmla="*/ 877163 h 3977558"/>
                  <a:gd name="connsiteX7553" fmla="*/ 4203651 w 5235586"/>
                  <a:gd name="connsiteY7553" fmla="*/ 832171 h 3977558"/>
                  <a:gd name="connsiteX7554" fmla="*/ 4200841 w 5235586"/>
                  <a:gd name="connsiteY7554" fmla="*/ 829360 h 3977558"/>
                  <a:gd name="connsiteX7555" fmla="*/ 4203651 w 5235586"/>
                  <a:gd name="connsiteY7555" fmla="*/ 826550 h 3977558"/>
                  <a:gd name="connsiteX7556" fmla="*/ 4251453 w 5235586"/>
                  <a:gd name="connsiteY7556" fmla="*/ 778748 h 3977558"/>
                  <a:gd name="connsiteX7557" fmla="*/ 4096805 w 5235586"/>
                  <a:gd name="connsiteY7557" fmla="*/ 778748 h 3977558"/>
                  <a:gd name="connsiteX7558" fmla="*/ 4144608 w 5235586"/>
                  <a:gd name="connsiteY7558" fmla="*/ 826550 h 3977558"/>
                  <a:gd name="connsiteX7559" fmla="*/ 4147418 w 5235586"/>
                  <a:gd name="connsiteY7559" fmla="*/ 829360 h 3977558"/>
                  <a:gd name="connsiteX7560" fmla="*/ 4144608 w 5235586"/>
                  <a:gd name="connsiteY7560" fmla="*/ 832171 h 3977558"/>
                  <a:gd name="connsiteX7561" fmla="*/ 4099616 w 5235586"/>
                  <a:gd name="connsiteY7561" fmla="*/ 877163 h 3977558"/>
                  <a:gd name="connsiteX7562" fmla="*/ 4096805 w 5235586"/>
                  <a:gd name="connsiteY7562" fmla="*/ 879973 h 3977558"/>
                  <a:gd name="connsiteX7563" fmla="*/ 4093992 w 5235586"/>
                  <a:gd name="connsiteY7563" fmla="*/ 877163 h 3977558"/>
                  <a:gd name="connsiteX7564" fmla="*/ 4049003 w 5235586"/>
                  <a:gd name="connsiteY7564" fmla="*/ 832171 h 3977558"/>
                  <a:gd name="connsiteX7565" fmla="*/ 4046193 w 5235586"/>
                  <a:gd name="connsiteY7565" fmla="*/ 829360 h 3977558"/>
                  <a:gd name="connsiteX7566" fmla="*/ 4049003 w 5235586"/>
                  <a:gd name="connsiteY7566" fmla="*/ 826550 h 3977558"/>
                  <a:gd name="connsiteX7567" fmla="*/ 4096805 w 5235586"/>
                  <a:gd name="connsiteY7567" fmla="*/ 778748 h 3977558"/>
                  <a:gd name="connsiteX7568" fmla="*/ 3939345 w 5235586"/>
                  <a:gd name="connsiteY7568" fmla="*/ 778748 h 3977558"/>
                  <a:gd name="connsiteX7569" fmla="*/ 3987147 w 5235586"/>
                  <a:gd name="connsiteY7569" fmla="*/ 826550 h 3977558"/>
                  <a:gd name="connsiteX7570" fmla="*/ 3989957 w 5235586"/>
                  <a:gd name="connsiteY7570" fmla="*/ 829360 h 3977558"/>
                  <a:gd name="connsiteX7571" fmla="*/ 3987147 w 5235586"/>
                  <a:gd name="connsiteY7571" fmla="*/ 832171 h 3977558"/>
                  <a:gd name="connsiteX7572" fmla="*/ 3942155 w 5235586"/>
                  <a:gd name="connsiteY7572" fmla="*/ 877163 h 3977558"/>
                  <a:gd name="connsiteX7573" fmla="*/ 3939345 w 5235586"/>
                  <a:gd name="connsiteY7573" fmla="*/ 879973 h 3977558"/>
                  <a:gd name="connsiteX7574" fmla="*/ 3936531 w 5235586"/>
                  <a:gd name="connsiteY7574" fmla="*/ 877163 h 3977558"/>
                  <a:gd name="connsiteX7575" fmla="*/ 3891545 w 5235586"/>
                  <a:gd name="connsiteY7575" fmla="*/ 832171 h 3977558"/>
                  <a:gd name="connsiteX7576" fmla="*/ 3888732 w 5235586"/>
                  <a:gd name="connsiteY7576" fmla="*/ 829360 h 3977558"/>
                  <a:gd name="connsiteX7577" fmla="*/ 3891545 w 5235586"/>
                  <a:gd name="connsiteY7577" fmla="*/ 826550 h 3977558"/>
                  <a:gd name="connsiteX7578" fmla="*/ 3939345 w 5235586"/>
                  <a:gd name="connsiteY7578" fmla="*/ 778748 h 3977558"/>
                  <a:gd name="connsiteX7579" fmla="*/ 3784693 w 5235586"/>
                  <a:gd name="connsiteY7579" fmla="*/ 778748 h 3977558"/>
                  <a:gd name="connsiteX7580" fmla="*/ 3832496 w 5235586"/>
                  <a:gd name="connsiteY7580" fmla="*/ 826550 h 3977558"/>
                  <a:gd name="connsiteX7581" fmla="*/ 3835306 w 5235586"/>
                  <a:gd name="connsiteY7581" fmla="*/ 829360 h 3977558"/>
                  <a:gd name="connsiteX7582" fmla="*/ 3832496 w 5235586"/>
                  <a:gd name="connsiteY7582" fmla="*/ 832171 h 3977558"/>
                  <a:gd name="connsiteX7583" fmla="*/ 3787504 w 5235586"/>
                  <a:gd name="connsiteY7583" fmla="*/ 877163 h 3977558"/>
                  <a:gd name="connsiteX7584" fmla="*/ 3784693 w 5235586"/>
                  <a:gd name="connsiteY7584" fmla="*/ 879973 h 3977558"/>
                  <a:gd name="connsiteX7585" fmla="*/ 3781880 w 5235586"/>
                  <a:gd name="connsiteY7585" fmla="*/ 877163 h 3977558"/>
                  <a:gd name="connsiteX7586" fmla="*/ 3736894 w 5235586"/>
                  <a:gd name="connsiteY7586" fmla="*/ 832171 h 3977558"/>
                  <a:gd name="connsiteX7587" fmla="*/ 3734081 w 5235586"/>
                  <a:gd name="connsiteY7587" fmla="*/ 829360 h 3977558"/>
                  <a:gd name="connsiteX7588" fmla="*/ 3736894 w 5235586"/>
                  <a:gd name="connsiteY7588" fmla="*/ 826550 h 3977558"/>
                  <a:gd name="connsiteX7589" fmla="*/ 3784693 w 5235586"/>
                  <a:gd name="connsiteY7589" fmla="*/ 778748 h 3977558"/>
                  <a:gd name="connsiteX7590" fmla="*/ 3630045 w 5235586"/>
                  <a:gd name="connsiteY7590" fmla="*/ 778748 h 3977558"/>
                  <a:gd name="connsiteX7591" fmla="*/ 3677848 w 5235586"/>
                  <a:gd name="connsiteY7591" fmla="*/ 826550 h 3977558"/>
                  <a:gd name="connsiteX7592" fmla="*/ 3680658 w 5235586"/>
                  <a:gd name="connsiteY7592" fmla="*/ 829360 h 3977558"/>
                  <a:gd name="connsiteX7593" fmla="*/ 3677848 w 5235586"/>
                  <a:gd name="connsiteY7593" fmla="*/ 832171 h 3977558"/>
                  <a:gd name="connsiteX7594" fmla="*/ 3632856 w 5235586"/>
                  <a:gd name="connsiteY7594" fmla="*/ 877163 h 3977558"/>
                  <a:gd name="connsiteX7595" fmla="*/ 3630045 w 5235586"/>
                  <a:gd name="connsiteY7595" fmla="*/ 879973 h 3977558"/>
                  <a:gd name="connsiteX7596" fmla="*/ 3627232 w 5235586"/>
                  <a:gd name="connsiteY7596" fmla="*/ 877163 h 3977558"/>
                  <a:gd name="connsiteX7597" fmla="*/ 3582246 w 5235586"/>
                  <a:gd name="connsiteY7597" fmla="*/ 832171 h 3977558"/>
                  <a:gd name="connsiteX7598" fmla="*/ 3579433 w 5235586"/>
                  <a:gd name="connsiteY7598" fmla="*/ 829360 h 3977558"/>
                  <a:gd name="connsiteX7599" fmla="*/ 3582246 w 5235586"/>
                  <a:gd name="connsiteY7599" fmla="*/ 826550 h 3977558"/>
                  <a:gd name="connsiteX7600" fmla="*/ 3630045 w 5235586"/>
                  <a:gd name="connsiteY7600" fmla="*/ 778748 h 3977558"/>
                  <a:gd name="connsiteX7601" fmla="*/ 3472581 w 5235586"/>
                  <a:gd name="connsiteY7601" fmla="*/ 778748 h 3977558"/>
                  <a:gd name="connsiteX7602" fmla="*/ 3520384 w 5235586"/>
                  <a:gd name="connsiteY7602" fmla="*/ 826550 h 3977558"/>
                  <a:gd name="connsiteX7603" fmla="*/ 3523194 w 5235586"/>
                  <a:gd name="connsiteY7603" fmla="*/ 829360 h 3977558"/>
                  <a:gd name="connsiteX7604" fmla="*/ 3520384 w 5235586"/>
                  <a:gd name="connsiteY7604" fmla="*/ 832171 h 3977558"/>
                  <a:gd name="connsiteX7605" fmla="*/ 3475395 w 5235586"/>
                  <a:gd name="connsiteY7605" fmla="*/ 877163 h 3977558"/>
                  <a:gd name="connsiteX7606" fmla="*/ 3472581 w 5235586"/>
                  <a:gd name="connsiteY7606" fmla="*/ 879973 h 3977558"/>
                  <a:gd name="connsiteX7607" fmla="*/ 3469771 w 5235586"/>
                  <a:gd name="connsiteY7607" fmla="*/ 877163 h 3977558"/>
                  <a:gd name="connsiteX7608" fmla="*/ 3424782 w 5235586"/>
                  <a:gd name="connsiteY7608" fmla="*/ 832171 h 3977558"/>
                  <a:gd name="connsiteX7609" fmla="*/ 3421969 w 5235586"/>
                  <a:gd name="connsiteY7609" fmla="*/ 829360 h 3977558"/>
                  <a:gd name="connsiteX7610" fmla="*/ 3424782 w 5235586"/>
                  <a:gd name="connsiteY7610" fmla="*/ 826550 h 3977558"/>
                  <a:gd name="connsiteX7611" fmla="*/ 3472581 w 5235586"/>
                  <a:gd name="connsiteY7611" fmla="*/ 778748 h 3977558"/>
                  <a:gd name="connsiteX7612" fmla="*/ 3317933 w 5235586"/>
                  <a:gd name="connsiteY7612" fmla="*/ 778748 h 3977558"/>
                  <a:gd name="connsiteX7613" fmla="*/ 3365736 w 5235586"/>
                  <a:gd name="connsiteY7613" fmla="*/ 826550 h 3977558"/>
                  <a:gd name="connsiteX7614" fmla="*/ 3368546 w 5235586"/>
                  <a:gd name="connsiteY7614" fmla="*/ 829360 h 3977558"/>
                  <a:gd name="connsiteX7615" fmla="*/ 3365736 w 5235586"/>
                  <a:gd name="connsiteY7615" fmla="*/ 832171 h 3977558"/>
                  <a:gd name="connsiteX7616" fmla="*/ 3320747 w 5235586"/>
                  <a:gd name="connsiteY7616" fmla="*/ 877163 h 3977558"/>
                  <a:gd name="connsiteX7617" fmla="*/ 3317933 w 5235586"/>
                  <a:gd name="connsiteY7617" fmla="*/ 879973 h 3977558"/>
                  <a:gd name="connsiteX7618" fmla="*/ 3315123 w 5235586"/>
                  <a:gd name="connsiteY7618" fmla="*/ 877163 h 3977558"/>
                  <a:gd name="connsiteX7619" fmla="*/ 3270134 w 5235586"/>
                  <a:gd name="connsiteY7619" fmla="*/ 832171 h 3977558"/>
                  <a:gd name="connsiteX7620" fmla="*/ 3267321 w 5235586"/>
                  <a:gd name="connsiteY7620" fmla="*/ 829360 h 3977558"/>
                  <a:gd name="connsiteX7621" fmla="*/ 3270134 w 5235586"/>
                  <a:gd name="connsiteY7621" fmla="*/ 826550 h 3977558"/>
                  <a:gd name="connsiteX7622" fmla="*/ 3317933 w 5235586"/>
                  <a:gd name="connsiteY7622" fmla="*/ 778748 h 3977558"/>
                  <a:gd name="connsiteX7623" fmla="*/ 3163283 w 5235586"/>
                  <a:gd name="connsiteY7623" fmla="*/ 778748 h 3977558"/>
                  <a:gd name="connsiteX7624" fmla="*/ 3211085 w 5235586"/>
                  <a:gd name="connsiteY7624" fmla="*/ 826550 h 3977558"/>
                  <a:gd name="connsiteX7625" fmla="*/ 3213895 w 5235586"/>
                  <a:gd name="connsiteY7625" fmla="*/ 829360 h 3977558"/>
                  <a:gd name="connsiteX7626" fmla="*/ 3211085 w 5235586"/>
                  <a:gd name="connsiteY7626" fmla="*/ 832171 h 3977558"/>
                  <a:gd name="connsiteX7627" fmla="*/ 3166096 w 5235586"/>
                  <a:gd name="connsiteY7627" fmla="*/ 877163 h 3977558"/>
                  <a:gd name="connsiteX7628" fmla="*/ 3163283 w 5235586"/>
                  <a:gd name="connsiteY7628" fmla="*/ 879973 h 3977558"/>
                  <a:gd name="connsiteX7629" fmla="*/ 3160472 w 5235586"/>
                  <a:gd name="connsiteY7629" fmla="*/ 877163 h 3977558"/>
                  <a:gd name="connsiteX7630" fmla="*/ 3115483 w 5235586"/>
                  <a:gd name="connsiteY7630" fmla="*/ 832171 h 3977558"/>
                  <a:gd name="connsiteX7631" fmla="*/ 3112670 w 5235586"/>
                  <a:gd name="connsiteY7631" fmla="*/ 829360 h 3977558"/>
                  <a:gd name="connsiteX7632" fmla="*/ 3115483 w 5235586"/>
                  <a:gd name="connsiteY7632" fmla="*/ 826550 h 3977558"/>
                  <a:gd name="connsiteX7633" fmla="*/ 3163283 w 5235586"/>
                  <a:gd name="connsiteY7633" fmla="*/ 778748 h 3977558"/>
                  <a:gd name="connsiteX7634" fmla="*/ 3005823 w 5235586"/>
                  <a:gd name="connsiteY7634" fmla="*/ 778748 h 3977558"/>
                  <a:gd name="connsiteX7635" fmla="*/ 3053626 w 5235586"/>
                  <a:gd name="connsiteY7635" fmla="*/ 826550 h 3977558"/>
                  <a:gd name="connsiteX7636" fmla="*/ 3056436 w 5235586"/>
                  <a:gd name="connsiteY7636" fmla="*/ 829360 h 3977558"/>
                  <a:gd name="connsiteX7637" fmla="*/ 3053626 w 5235586"/>
                  <a:gd name="connsiteY7637" fmla="*/ 832171 h 3977558"/>
                  <a:gd name="connsiteX7638" fmla="*/ 3008634 w 5235586"/>
                  <a:gd name="connsiteY7638" fmla="*/ 877163 h 3977558"/>
                  <a:gd name="connsiteX7639" fmla="*/ 3005823 w 5235586"/>
                  <a:gd name="connsiteY7639" fmla="*/ 879973 h 3977558"/>
                  <a:gd name="connsiteX7640" fmla="*/ 3003010 w 5235586"/>
                  <a:gd name="connsiteY7640" fmla="*/ 877163 h 3977558"/>
                  <a:gd name="connsiteX7641" fmla="*/ 2958021 w 5235586"/>
                  <a:gd name="connsiteY7641" fmla="*/ 832171 h 3977558"/>
                  <a:gd name="connsiteX7642" fmla="*/ 2955211 w 5235586"/>
                  <a:gd name="connsiteY7642" fmla="*/ 829360 h 3977558"/>
                  <a:gd name="connsiteX7643" fmla="*/ 2958021 w 5235586"/>
                  <a:gd name="connsiteY7643" fmla="*/ 826550 h 3977558"/>
                  <a:gd name="connsiteX7644" fmla="*/ 3005823 w 5235586"/>
                  <a:gd name="connsiteY7644" fmla="*/ 778748 h 3977558"/>
                  <a:gd name="connsiteX7645" fmla="*/ 2851172 w 5235586"/>
                  <a:gd name="connsiteY7645" fmla="*/ 778748 h 3977558"/>
                  <a:gd name="connsiteX7646" fmla="*/ 2898975 w 5235586"/>
                  <a:gd name="connsiteY7646" fmla="*/ 826550 h 3977558"/>
                  <a:gd name="connsiteX7647" fmla="*/ 2901785 w 5235586"/>
                  <a:gd name="connsiteY7647" fmla="*/ 829360 h 3977558"/>
                  <a:gd name="connsiteX7648" fmla="*/ 2898975 w 5235586"/>
                  <a:gd name="connsiteY7648" fmla="*/ 832171 h 3977558"/>
                  <a:gd name="connsiteX7649" fmla="*/ 2853983 w 5235586"/>
                  <a:gd name="connsiteY7649" fmla="*/ 877163 h 3977558"/>
                  <a:gd name="connsiteX7650" fmla="*/ 2851172 w 5235586"/>
                  <a:gd name="connsiteY7650" fmla="*/ 879973 h 3977558"/>
                  <a:gd name="connsiteX7651" fmla="*/ 2848359 w 5235586"/>
                  <a:gd name="connsiteY7651" fmla="*/ 877163 h 3977558"/>
                  <a:gd name="connsiteX7652" fmla="*/ 2803370 w 5235586"/>
                  <a:gd name="connsiteY7652" fmla="*/ 832171 h 3977558"/>
                  <a:gd name="connsiteX7653" fmla="*/ 2800560 w 5235586"/>
                  <a:gd name="connsiteY7653" fmla="*/ 829360 h 3977558"/>
                  <a:gd name="connsiteX7654" fmla="*/ 2803370 w 5235586"/>
                  <a:gd name="connsiteY7654" fmla="*/ 826550 h 3977558"/>
                  <a:gd name="connsiteX7655" fmla="*/ 2851172 w 5235586"/>
                  <a:gd name="connsiteY7655" fmla="*/ 778748 h 3977558"/>
                  <a:gd name="connsiteX7656" fmla="*/ 2696525 w 5235586"/>
                  <a:gd name="connsiteY7656" fmla="*/ 778748 h 3977558"/>
                  <a:gd name="connsiteX7657" fmla="*/ 2744328 w 5235586"/>
                  <a:gd name="connsiteY7657" fmla="*/ 826550 h 3977558"/>
                  <a:gd name="connsiteX7658" fmla="*/ 2747138 w 5235586"/>
                  <a:gd name="connsiteY7658" fmla="*/ 829360 h 3977558"/>
                  <a:gd name="connsiteX7659" fmla="*/ 2744328 w 5235586"/>
                  <a:gd name="connsiteY7659" fmla="*/ 832171 h 3977558"/>
                  <a:gd name="connsiteX7660" fmla="*/ 2699336 w 5235586"/>
                  <a:gd name="connsiteY7660" fmla="*/ 877163 h 3977558"/>
                  <a:gd name="connsiteX7661" fmla="*/ 2696525 w 5235586"/>
                  <a:gd name="connsiteY7661" fmla="*/ 879973 h 3977558"/>
                  <a:gd name="connsiteX7662" fmla="*/ 2693712 w 5235586"/>
                  <a:gd name="connsiteY7662" fmla="*/ 877163 h 3977558"/>
                  <a:gd name="connsiteX7663" fmla="*/ 2648723 w 5235586"/>
                  <a:gd name="connsiteY7663" fmla="*/ 832171 h 3977558"/>
                  <a:gd name="connsiteX7664" fmla="*/ 2645913 w 5235586"/>
                  <a:gd name="connsiteY7664" fmla="*/ 829360 h 3977558"/>
                  <a:gd name="connsiteX7665" fmla="*/ 2648723 w 5235586"/>
                  <a:gd name="connsiteY7665" fmla="*/ 826550 h 3977558"/>
                  <a:gd name="connsiteX7666" fmla="*/ 2696525 w 5235586"/>
                  <a:gd name="connsiteY7666" fmla="*/ 778748 h 3977558"/>
                  <a:gd name="connsiteX7667" fmla="*/ 2539061 w 5235586"/>
                  <a:gd name="connsiteY7667" fmla="*/ 778748 h 3977558"/>
                  <a:gd name="connsiteX7668" fmla="*/ 2586863 w 5235586"/>
                  <a:gd name="connsiteY7668" fmla="*/ 826550 h 3977558"/>
                  <a:gd name="connsiteX7669" fmla="*/ 2589673 w 5235586"/>
                  <a:gd name="connsiteY7669" fmla="*/ 829360 h 3977558"/>
                  <a:gd name="connsiteX7670" fmla="*/ 2586863 w 5235586"/>
                  <a:gd name="connsiteY7670" fmla="*/ 832171 h 3977558"/>
                  <a:gd name="connsiteX7671" fmla="*/ 2541874 w 5235586"/>
                  <a:gd name="connsiteY7671" fmla="*/ 877163 h 3977558"/>
                  <a:gd name="connsiteX7672" fmla="*/ 2539061 w 5235586"/>
                  <a:gd name="connsiteY7672" fmla="*/ 879973 h 3977558"/>
                  <a:gd name="connsiteX7673" fmla="*/ 2536247 w 5235586"/>
                  <a:gd name="connsiteY7673" fmla="*/ 877163 h 3977558"/>
                  <a:gd name="connsiteX7674" fmla="*/ 2491261 w 5235586"/>
                  <a:gd name="connsiteY7674" fmla="*/ 832171 h 3977558"/>
                  <a:gd name="connsiteX7675" fmla="*/ 2488448 w 5235586"/>
                  <a:gd name="connsiteY7675" fmla="*/ 829360 h 3977558"/>
                  <a:gd name="connsiteX7676" fmla="*/ 2491261 w 5235586"/>
                  <a:gd name="connsiteY7676" fmla="*/ 826550 h 3977558"/>
                  <a:gd name="connsiteX7677" fmla="*/ 2539061 w 5235586"/>
                  <a:gd name="connsiteY7677" fmla="*/ 778748 h 3977558"/>
                  <a:gd name="connsiteX7678" fmla="*/ 2384413 w 5235586"/>
                  <a:gd name="connsiteY7678" fmla="*/ 778748 h 3977558"/>
                  <a:gd name="connsiteX7679" fmla="*/ 2432215 w 5235586"/>
                  <a:gd name="connsiteY7679" fmla="*/ 826550 h 3977558"/>
                  <a:gd name="connsiteX7680" fmla="*/ 2435025 w 5235586"/>
                  <a:gd name="connsiteY7680" fmla="*/ 829360 h 3977558"/>
                  <a:gd name="connsiteX7681" fmla="*/ 2432215 w 5235586"/>
                  <a:gd name="connsiteY7681" fmla="*/ 832171 h 3977558"/>
                  <a:gd name="connsiteX7682" fmla="*/ 2387226 w 5235586"/>
                  <a:gd name="connsiteY7682" fmla="*/ 877163 h 3977558"/>
                  <a:gd name="connsiteX7683" fmla="*/ 2384413 w 5235586"/>
                  <a:gd name="connsiteY7683" fmla="*/ 879973 h 3977558"/>
                  <a:gd name="connsiteX7684" fmla="*/ 2381599 w 5235586"/>
                  <a:gd name="connsiteY7684" fmla="*/ 877163 h 3977558"/>
                  <a:gd name="connsiteX7685" fmla="*/ 2336613 w 5235586"/>
                  <a:gd name="connsiteY7685" fmla="*/ 832171 h 3977558"/>
                  <a:gd name="connsiteX7686" fmla="*/ 2333800 w 5235586"/>
                  <a:gd name="connsiteY7686" fmla="*/ 829360 h 3977558"/>
                  <a:gd name="connsiteX7687" fmla="*/ 2336613 w 5235586"/>
                  <a:gd name="connsiteY7687" fmla="*/ 826550 h 3977558"/>
                  <a:gd name="connsiteX7688" fmla="*/ 2384413 w 5235586"/>
                  <a:gd name="connsiteY7688" fmla="*/ 778748 h 3977558"/>
                  <a:gd name="connsiteX7689" fmla="*/ 2229761 w 5235586"/>
                  <a:gd name="connsiteY7689" fmla="*/ 778748 h 3977558"/>
                  <a:gd name="connsiteX7690" fmla="*/ 2277564 w 5235586"/>
                  <a:gd name="connsiteY7690" fmla="*/ 826550 h 3977558"/>
                  <a:gd name="connsiteX7691" fmla="*/ 2280374 w 5235586"/>
                  <a:gd name="connsiteY7691" fmla="*/ 829360 h 3977558"/>
                  <a:gd name="connsiteX7692" fmla="*/ 2277564 w 5235586"/>
                  <a:gd name="connsiteY7692" fmla="*/ 832171 h 3977558"/>
                  <a:gd name="connsiteX7693" fmla="*/ 2232575 w 5235586"/>
                  <a:gd name="connsiteY7693" fmla="*/ 877163 h 3977558"/>
                  <a:gd name="connsiteX7694" fmla="*/ 2229761 w 5235586"/>
                  <a:gd name="connsiteY7694" fmla="*/ 879973 h 3977558"/>
                  <a:gd name="connsiteX7695" fmla="*/ 2226948 w 5235586"/>
                  <a:gd name="connsiteY7695" fmla="*/ 877163 h 3977558"/>
                  <a:gd name="connsiteX7696" fmla="*/ 2181962 w 5235586"/>
                  <a:gd name="connsiteY7696" fmla="*/ 832171 h 3977558"/>
                  <a:gd name="connsiteX7697" fmla="*/ 2179149 w 5235586"/>
                  <a:gd name="connsiteY7697" fmla="*/ 829360 h 3977558"/>
                  <a:gd name="connsiteX7698" fmla="*/ 2181962 w 5235586"/>
                  <a:gd name="connsiteY7698" fmla="*/ 826550 h 3977558"/>
                  <a:gd name="connsiteX7699" fmla="*/ 2229761 w 5235586"/>
                  <a:gd name="connsiteY7699" fmla="*/ 778748 h 3977558"/>
                  <a:gd name="connsiteX7700" fmla="*/ 2075115 w 5235586"/>
                  <a:gd name="connsiteY7700" fmla="*/ 778748 h 3977558"/>
                  <a:gd name="connsiteX7701" fmla="*/ 2122917 w 5235586"/>
                  <a:gd name="connsiteY7701" fmla="*/ 826550 h 3977558"/>
                  <a:gd name="connsiteX7702" fmla="*/ 2125727 w 5235586"/>
                  <a:gd name="connsiteY7702" fmla="*/ 829360 h 3977558"/>
                  <a:gd name="connsiteX7703" fmla="*/ 2122917 w 5235586"/>
                  <a:gd name="connsiteY7703" fmla="*/ 832171 h 3977558"/>
                  <a:gd name="connsiteX7704" fmla="*/ 2077928 w 5235586"/>
                  <a:gd name="connsiteY7704" fmla="*/ 877163 h 3977558"/>
                  <a:gd name="connsiteX7705" fmla="*/ 2075115 w 5235586"/>
                  <a:gd name="connsiteY7705" fmla="*/ 879973 h 3977558"/>
                  <a:gd name="connsiteX7706" fmla="*/ 2072301 w 5235586"/>
                  <a:gd name="connsiteY7706" fmla="*/ 877163 h 3977558"/>
                  <a:gd name="connsiteX7707" fmla="*/ 2027315 w 5235586"/>
                  <a:gd name="connsiteY7707" fmla="*/ 832171 h 3977558"/>
                  <a:gd name="connsiteX7708" fmla="*/ 2024502 w 5235586"/>
                  <a:gd name="connsiteY7708" fmla="*/ 829360 h 3977558"/>
                  <a:gd name="connsiteX7709" fmla="*/ 2027315 w 5235586"/>
                  <a:gd name="connsiteY7709" fmla="*/ 826550 h 3977558"/>
                  <a:gd name="connsiteX7710" fmla="*/ 2075115 w 5235586"/>
                  <a:gd name="connsiteY7710" fmla="*/ 778748 h 3977558"/>
                  <a:gd name="connsiteX7711" fmla="*/ 1917652 w 5235586"/>
                  <a:gd name="connsiteY7711" fmla="*/ 778748 h 3977558"/>
                  <a:gd name="connsiteX7712" fmla="*/ 1965455 w 5235586"/>
                  <a:gd name="connsiteY7712" fmla="*/ 826550 h 3977558"/>
                  <a:gd name="connsiteX7713" fmla="*/ 1968265 w 5235586"/>
                  <a:gd name="connsiteY7713" fmla="*/ 829360 h 3977558"/>
                  <a:gd name="connsiteX7714" fmla="*/ 1965455 w 5235586"/>
                  <a:gd name="connsiteY7714" fmla="*/ 832171 h 3977558"/>
                  <a:gd name="connsiteX7715" fmla="*/ 1920463 w 5235586"/>
                  <a:gd name="connsiteY7715" fmla="*/ 877163 h 3977558"/>
                  <a:gd name="connsiteX7716" fmla="*/ 1917652 w 5235586"/>
                  <a:gd name="connsiteY7716" fmla="*/ 879973 h 3977558"/>
                  <a:gd name="connsiteX7717" fmla="*/ 1914839 w 5235586"/>
                  <a:gd name="connsiteY7717" fmla="*/ 877163 h 3977558"/>
                  <a:gd name="connsiteX7718" fmla="*/ 1869850 w 5235586"/>
                  <a:gd name="connsiteY7718" fmla="*/ 832171 h 3977558"/>
                  <a:gd name="connsiteX7719" fmla="*/ 1867040 w 5235586"/>
                  <a:gd name="connsiteY7719" fmla="*/ 829360 h 3977558"/>
                  <a:gd name="connsiteX7720" fmla="*/ 1869850 w 5235586"/>
                  <a:gd name="connsiteY7720" fmla="*/ 826550 h 3977558"/>
                  <a:gd name="connsiteX7721" fmla="*/ 1917652 w 5235586"/>
                  <a:gd name="connsiteY7721" fmla="*/ 778748 h 3977558"/>
                  <a:gd name="connsiteX7722" fmla="*/ 1763004 w 5235586"/>
                  <a:gd name="connsiteY7722" fmla="*/ 778748 h 3977558"/>
                  <a:gd name="connsiteX7723" fmla="*/ 1810807 w 5235586"/>
                  <a:gd name="connsiteY7723" fmla="*/ 826550 h 3977558"/>
                  <a:gd name="connsiteX7724" fmla="*/ 1813617 w 5235586"/>
                  <a:gd name="connsiteY7724" fmla="*/ 829360 h 3977558"/>
                  <a:gd name="connsiteX7725" fmla="*/ 1810807 w 5235586"/>
                  <a:gd name="connsiteY7725" fmla="*/ 832171 h 3977558"/>
                  <a:gd name="connsiteX7726" fmla="*/ 1765815 w 5235586"/>
                  <a:gd name="connsiteY7726" fmla="*/ 877163 h 3977558"/>
                  <a:gd name="connsiteX7727" fmla="*/ 1763004 w 5235586"/>
                  <a:gd name="connsiteY7727" fmla="*/ 879973 h 3977558"/>
                  <a:gd name="connsiteX7728" fmla="*/ 1760191 w 5235586"/>
                  <a:gd name="connsiteY7728" fmla="*/ 877163 h 3977558"/>
                  <a:gd name="connsiteX7729" fmla="*/ 1715202 w 5235586"/>
                  <a:gd name="connsiteY7729" fmla="*/ 832171 h 3977558"/>
                  <a:gd name="connsiteX7730" fmla="*/ 1712392 w 5235586"/>
                  <a:gd name="connsiteY7730" fmla="*/ 829360 h 3977558"/>
                  <a:gd name="connsiteX7731" fmla="*/ 1715202 w 5235586"/>
                  <a:gd name="connsiteY7731" fmla="*/ 826550 h 3977558"/>
                  <a:gd name="connsiteX7732" fmla="*/ 1763004 w 5235586"/>
                  <a:gd name="connsiteY7732" fmla="*/ 778748 h 3977558"/>
                  <a:gd name="connsiteX7733" fmla="*/ 1608353 w 5235586"/>
                  <a:gd name="connsiteY7733" fmla="*/ 778748 h 3977558"/>
                  <a:gd name="connsiteX7734" fmla="*/ 1656156 w 5235586"/>
                  <a:gd name="connsiteY7734" fmla="*/ 826550 h 3977558"/>
                  <a:gd name="connsiteX7735" fmla="*/ 1658966 w 5235586"/>
                  <a:gd name="connsiteY7735" fmla="*/ 829360 h 3977558"/>
                  <a:gd name="connsiteX7736" fmla="*/ 1656156 w 5235586"/>
                  <a:gd name="connsiteY7736" fmla="*/ 832171 h 3977558"/>
                  <a:gd name="connsiteX7737" fmla="*/ 1611164 w 5235586"/>
                  <a:gd name="connsiteY7737" fmla="*/ 877163 h 3977558"/>
                  <a:gd name="connsiteX7738" fmla="*/ 1608353 w 5235586"/>
                  <a:gd name="connsiteY7738" fmla="*/ 879973 h 3977558"/>
                  <a:gd name="connsiteX7739" fmla="*/ 1605540 w 5235586"/>
                  <a:gd name="connsiteY7739" fmla="*/ 877163 h 3977558"/>
                  <a:gd name="connsiteX7740" fmla="*/ 1560551 w 5235586"/>
                  <a:gd name="connsiteY7740" fmla="*/ 832171 h 3977558"/>
                  <a:gd name="connsiteX7741" fmla="*/ 1557741 w 5235586"/>
                  <a:gd name="connsiteY7741" fmla="*/ 829360 h 3977558"/>
                  <a:gd name="connsiteX7742" fmla="*/ 1560551 w 5235586"/>
                  <a:gd name="connsiteY7742" fmla="*/ 826550 h 3977558"/>
                  <a:gd name="connsiteX7743" fmla="*/ 1608353 w 5235586"/>
                  <a:gd name="connsiteY7743" fmla="*/ 778748 h 3977558"/>
                  <a:gd name="connsiteX7744" fmla="*/ 1450892 w 5235586"/>
                  <a:gd name="connsiteY7744" fmla="*/ 778748 h 3977558"/>
                  <a:gd name="connsiteX7745" fmla="*/ 1498695 w 5235586"/>
                  <a:gd name="connsiteY7745" fmla="*/ 826550 h 3977558"/>
                  <a:gd name="connsiteX7746" fmla="*/ 1501505 w 5235586"/>
                  <a:gd name="connsiteY7746" fmla="*/ 829360 h 3977558"/>
                  <a:gd name="connsiteX7747" fmla="*/ 1498695 w 5235586"/>
                  <a:gd name="connsiteY7747" fmla="*/ 832171 h 3977558"/>
                  <a:gd name="connsiteX7748" fmla="*/ 1453706 w 5235586"/>
                  <a:gd name="connsiteY7748" fmla="*/ 877163 h 3977558"/>
                  <a:gd name="connsiteX7749" fmla="*/ 1450892 w 5235586"/>
                  <a:gd name="connsiteY7749" fmla="*/ 879973 h 3977558"/>
                  <a:gd name="connsiteX7750" fmla="*/ 1448079 w 5235586"/>
                  <a:gd name="connsiteY7750" fmla="*/ 877163 h 3977558"/>
                  <a:gd name="connsiteX7751" fmla="*/ 1403090 w 5235586"/>
                  <a:gd name="connsiteY7751" fmla="*/ 832171 h 3977558"/>
                  <a:gd name="connsiteX7752" fmla="*/ 1400280 w 5235586"/>
                  <a:gd name="connsiteY7752" fmla="*/ 829360 h 3977558"/>
                  <a:gd name="connsiteX7753" fmla="*/ 1403090 w 5235586"/>
                  <a:gd name="connsiteY7753" fmla="*/ 826550 h 3977558"/>
                  <a:gd name="connsiteX7754" fmla="*/ 1450892 w 5235586"/>
                  <a:gd name="connsiteY7754" fmla="*/ 778748 h 3977558"/>
                  <a:gd name="connsiteX7755" fmla="*/ 1296244 w 5235586"/>
                  <a:gd name="connsiteY7755" fmla="*/ 778748 h 3977558"/>
                  <a:gd name="connsiteX7756" fmla="*/ 1344046 w 5235586"/>
                  <a:gd name="connsiteY7756" fmla="*/ 826550 h 3977558"/>
                  <a:gd name="connsiteX7757" fmla="*/ 1346857 w 5235586"/>
                  <a:gd name="connsiteY7757" fmla="*/ 829360 h 3977558"/>
                  <a:gd name="connsiteX7758" fmla="*/ 1344046 w 5235586"/>
                  <a:gd name="connsiteY7758" fmla="*/ 832171 h 3977558"/>
                  <a:gd name="connsiteX7759" fmla="*/ 1299058 w 5235586"/>
                  <a:gd name="connsiteY7759" fmla="*/ 877163 h 3977558"/>
                  <a:gd name="connsiteX7760" fmla="*/ 1296244 w 5235586"/>
                  <a:gd name="connsiteY7760" fmla="*/ 879973 h 3977558"/>
                  <a:gd name="connsiteX7761" fmla="*/ 1293431 w 5235586"/>
                  <a:gd name="connsiteY7761" fmla="*/ 877163 h 3977558"/>
                  <a:gd name="connsiteX7762" fmla="*/ 1248442 w 5235586"/>
                  <a:gd name="connsiteY7762" fmla="*/ 832171 h 3977558"/>
                  <a:gd name="connsiteX7763" fmla="*/ 1245632 w 5235586"/>
                  <a:gd name="connsiteY7763" fmla="*/ 829360 h 3977558"/>
                  <a:gd name="connsiteX7764" fmla="*/ 1248442 w 5235586"/>
                  <a:gd name="connsiteY7764" fmla="*/ 826550 h 3977558"/>
                  <a:gd name="connsiteX7765" fmla="*/ 1296244 w 5235586"/>
                  <a:gd name="connsiteY7765" fmla="*/ 778748 h 3977558"/>
                  <a:gd name="connsiteX7766" fmla="*/ 1141593 w 5235586"/>
                  <a:gd name="connsiteY7766" fmla="*/ 778748 h 3977558"/>
                  <a:gd name="connsiteX7767" fmla="*/ 1189395 w 5235586"/>
                  <a:gd name="connsiteY7767" fmla="*/ 826550 h 3977558"/>
                  <a:gd name="connsiteX7768" fmla="*/ 1192206 w 5235586"/>
                  <a:gd name="connsiteY7768" fmla="*/ 829360 h 3977558"/>
                  <a:gd name="connsiteX7769" fmla="*/ 1189395 w 5235586"/>
                  <a:gd name="connsiteY7769" fmla="*/ 832171 h 3977558"/>
                  <a:gd name="connsiteX7770" fmla="*/ 1144407 w 5235586"/>
                  <a:gd name="connsiteY7770" fmla="*/ 877163 h 3977558"/>
                  <a:gd name="connsiteX7771" fmla="*/ 1141593 w 5235586"/>
                  <a:gd name="connsiteY7771" fmla="*/ 879973 h 3977558"/>
                  <a:gd name="connsiteX7772" fmla="*/ 1138780 w 5235586"/>
                  <a:gd name="connsiteY7772" fmla="*/ 877163 h 3977558"/>
                  <a:gd name="connsiteX7773" fmla="*/ 1093791 w 5235586"/>
                  <a:gd name="connsiteY7773" fmla="*/ 832171 h 3977558"/>
                  <a:gd name="connsiteX7774" fmla="*/ 1090981 w 5235586"/>
                  <a:gd name="connsiteY7774" fmla="*/ 829360 h 3977558"/>
                  <a:gd name="connsiteX7775" fmla="*/ 1093791 w 5235586"/>
                  <a:gd name="connsiteY7775" fmla="*/ 826550 h 3977558"/>
                  <a:gd name="connsiteX7776" fmla="*/ 1141593 w 5235586"/>
                  <a:gd name="connsiteY7776" fmla="*/ 778748 h 3977558"/>
                  <a:gd name="connsiteX7777" fmla="*/ 984132 w 5235586"/>
                  <a:gd name="connsiteY7777" fmla="*/ 778748 h 3977558"/>
                  <a:gd name="connsiteX7778" fmla="*/ 1031934 w 5235586"/>
                  <a:gd name="connsiteY7778" fmla="*/ 826550 h 3977558"/>
                  <a:gd name="connsiteX7779" fmla="*/ 1034745 w 5235586"/>
                  <a:gd name="connsiteY7779" fmla="*/ 829360 h 3977558"/>
                  <a:gd name="connsiteX7780" fmla="*/ 1031934 w 5235586"/>
                  <a:gd name="connsiteY7780" fmla="*/ 832171 h 3977558"/>
                  <a:gd name="connsiteX7781" fmla="*/ 986946 w 5235586"/>
                  <a:gd name="connsiteY7781" fmla="*/ 877163 h 3977558"/>
                  <a:gd name="connsiteX7782" fmla="*/ 984132 w 5235586"/>
                  <a:gd name="connsiteY7782" fmla="*/ 879973 h 3977558"/>
                  <a:gd name="connsiteX7783" fmla="*/ 981319 w 5235586"/>
                  <a:gd name="connsiteY7783" fmla="*/ 877163 h 3977558"/>
                  <a:gd name="connsiteX7784" fmla="*/ 936330 w 5235586"/>
                  <a:gd name="connsiteY7784" fmla="*/ 832171 h 3977558"/>
                  <a:gd name="connsiteX7785" fmla="*/ 933520 w 5235586"/>
                  <a:gd name="connsiteY7785" fmla="*/ 829360 h 3977558"/>
                  <a:gd name="connsiteX7786" fmla="*/ 936330 w 5235586"/>
                  <a:gd name="connsiteY7786" fmla="*/ 826550 h 3977558"/>
                  <a:gd name="connsiteX7787" fmla="*/ 984132 w 5235586"/>
                  <a:gd name="connsiteY7787" fmla="*/ 778748 h 3977558"/>
                  <a:gd name="connsiteX7788" fmla="*/ 829484 w 5235586"/>
                  <a:gd name="connsiteY7788" fmla="*/ 778748 h 3977558"/>
                  <a:gd name="connsiteX7789" fmla="*/ 877286 w 5235586"/>
                  <a:gd name="connsiteY7789" fmla="*/ 826550 h 3977558"/>
                  <a:gd name="connsiteX7790" fmla="*/ 880097 w 5235586"/>
                  <a:gd name="connsiteY7790" fmla="*/ 829360 h 3977558"/>
                  <a:gd name="connsiteX7791" fmla="*/ 877286 w 5235586"/>
                  <a:gd name="connsiteY7791" fmla="*/ 832171 h 3977558"/>
                  <a:gd name="connsiteX7792" fmla="*/ 832298 w 5235586"/>
                  <a:gd name="connsiteY7792" fmla="*/ 877163 h 3977558"/>
                  <a:gd name="connsiteX7793" fmla="*/ 829484 w 5235586"/>
                  <a:gd name="connsiteY7793" fmla="*/ 879973 h 3977558"/>
                  <a:gd name="connsiteX7794" fmla="*/ 826671 w 5235586"/>
                  <a:gd name="connsiteY7794" fmla="*/ 877163 h 3977558"/>
                  <a:gd name="connsiteX7795" fmla="*/ 781682 w 5235586"/>
                  <a:gd name="connsiteY7795" fmla="*/ 832171 h 3977558"/>
                  <a:gd name="connsiteX7796" fmla="*/ 778872 w 5235586"/>
                  <a:gd name="connsiteY7796" fmla="*/ 829360 h 3977558"/>
                  <a:gd name="connsiteX7797" fmla="*/ 781682 w 5235586"/>
                  <a:gd name="connsiteY7797" fmla="*/ 826550 h 3977558"/>
                  <a:gd name="connsiteX7798" fmla="*/ 829484 w 5235586"/>
                  <a:gd name="connsiteY7798" fmla="*/ 778748 h 3977558"/>
                  <a:gd name="connsiteX7799" fmla="*/ 674833 w 5235586"/>
                  <a:gd name="connsiteY7799" fmla="*/ 778748 h 3977558"/>
                  <a:gd name="connsiteX7800" fmla="*/ 722635 w 5235586"/>
                  <a:gd name="connsiteY7800" fmla="*/ 826550 h 3977558"/>
                  <a:gd name="connsiteX7801" fmla="*/ 725446 w 5235586"/>
                  <a:gd name="connsiteY7801" fmla="*/ 829360 h 3977558"/>
                  <a:gd name="connsiteX7802" fmla="*/ 722635 w 5235586"/>
                  <a:gd name="connsiteY7802" fmla="*/ 832171 h 3977558"/>
                  <a:gd name="connsiteX7803" fmla="*/ 677647 w 5235586"/>
                  <a:gd name="connsiteY7803" fmla="*/ 877163 h 3977558"/>
                  <a:gd name="connsiteX7804" fmla="*/ 674833 w 5235586"/>
                  <a:gd name="connsiteY7804" fmla="*/ 879973 h 3977558"/>
                  <a:gd name="connsiteX7805" fmla="*/ 672020 w 5235586"/>
                  <a:gd name="connsiteY7805" fmla="*/ 877163 h 3977558"/>
                  <a:gd name="connsiteX7806" fmla="*/ 627031 w 5235586"/>
                  <a:gd name="connsiteY7806" fmla="*/ 832171 h 3977558"/>
                  <a:gd name="connsiteX7807" fmla="*/ 624221 w 5235586"/>
                  <a:gd name="connsiteY7807" fmla="*/ 829360 h 3977558"/>
                  <a:gd name="connsiteX7808" fmla="*/ 627031 w 5235586"/>
                  <a:gd name="connsiteY7808" fmla="*/ 826550 h 3977558"/>
                  <a:gd name="connsiteX7809" fmla="*/ 674833 w 5235586"/>
                  <a:gd name="connsiteY7809" fmla="*/ 778748 h 3977558"/>
                  <a:gd name="connsiteX7810" fmla="*/ 517372 w 5235586"/>
                  <a:gd name="connsiteY7810" fmla="*/ 778748 h 3977558"/>
                  <a:gd name="connsiteX7811" fmla="*/ 565174 w 5235586"/>
                  <a:gd name="connsiteY7811" fmla="*/ 826550 h 3977558"/>
                  <a:gd name="connsiteX7812" fmla="*/ 567985 w 5235586"/>
                  <a:gd name="connsiteY7812" fmla="*/ 829360 h 3977558"/>
                  <a:gd name="connsiteX7813" fmla="*/ 565174 w 5235586"/>
                  <a:gd name="connsiteY7813" fmla="*/ 832171 h 3977558"/>
                  <a:gd name="connsiteX7814" fmla="*/ 520183 w 5235586"/>
                  <a:gd name="connsiteY7814" fmla="*/ 877163 h 3977558"/>
                  <a:gd name="connsiteX7815" fmla="*/ 517372 w 5235586"/>
                  <a:gd name="connsiteY7815" fmla="*/ 879973 h 3977558"/>
                  <a:gd name="connsiteX7816" fmla="*/ 514559 w 5235586"/>
                  <a:gd name="connsiteY7816" fmla="*/ 877163 h 3977558"/>
                  <a:gd name="connsiteX7817" fmla="*/ 469570 w 5235586"/>
                  <a:gd name="connsiteY7817" fmla="*/ 832171 h 3977558"/>
                  <a:gd name="connsiteX7818" fmla="*/ 466760 w 5235586"/>
                  <a:gd name="connsiteY7818" fmla="*/ 829360 h 3977558"/>
                  <a:gd name="connsiteX7819" fmla="*/ 469570 w 5235586"/>
                  <a:gd name="connsiteY7819" fmla="*/ 826550 h 3977558"/>
                  <a:gd name="connsiteX7820" fmla="*/ 517372 w 5235586"/>
                  <a:gd name="connsiteY7820" fmla="*/ 778748 h 3977558"/>
                  <a:gd name="connsiteX7821" fmla="*/ 362724 w 5235586"/>
                  <a:gd name="connsiteY7821" fmla="*/ 778748 h 3977558"/>
                  <a:gd name="connsiteX7822" fmla="*/ 410526 w 5235586"/>
                  <a:gd name="connsiteY7822" fmla="*/ 826550 h 3977558"/>
                  <a:gd name="connsiteX7823" fmla="*/ 413337 w 5235586"/>
                  <a:gd name="connsiteY7823" fmla="*/ 829360 h 3977558"/>
                  <a:gd name="connsiteX7824" fmla="*/ 410526 w 5235586"/>
                  <a:gd name="connsiteY7824" fmla="*/ 832171 h 3977558"/>
                  <a:gd name="connsiteX7825" fmla="*/ 365535 w 5235586"/>
                  <a:gd name="connsiteY7825" fmla="*/ 877163 h 3977558"/>
                  <a:gd name="connsiteX7826" fmla="*/ 362724 w 5235586"/>
                  <a:gd name="connsiteY7826" fmla="*/ 879973 h 3977558"/>
                  <a:gd name="connsiteX7827" fmla="*/ 359911 w 5235586"/>
                  <a:gd name="connsiteY7827" fmla="*/ 877163 h 3977558"/>
                  <a:gd name="connsiteX7828" fmla="*/ 314922 w 5235586"/>
                  <a:gd name="connsiteY7828" fmla="*/ 832171 h 3977558"/>
                  <a:gd name="connsiteX7829" fmla="*/ 312112 w 5235586"/>
                  <a:gd name="connsiteY7829" fmla="*/ 829360 h 3977558"/>
                  <a:gd name="connsiteX7830" fmla="*/ 314922 w 5235586"/>
                  <a:gd name="connsiteY7830" fmla="*/ 826550 h 3977558"/>
                  <a:gd name="connsiteX7831" fmla="*/ 362724 w 5235586"/>
                  <a:gd name="connsiteY7831" fmla="*/ 778748 h 3977558"/>
                  <a:gd name="connsiteX7832" fmla="*/ 208073 w 5235586"/>
                  <a:gd name="connsiteY7832" fmla="*/ 778748 h 3977558"/>
                  <a:gd name="connsiteX7833" fmla="*/ 255875 w 5235586"/>
                  <a:gd name="connsiteY7833" fmla="*/ 826550 h 3977558"/>
                  <a:gd name="connsiteX7834" fmla="*/ 258686 w 5235586"/>
                  <a:gd name="connsiteY7834" fmla="*/ 829360 h 3977558"/>
                  <a:gd name="connsiteX7835" fmla="*/ 255875 w 5235586"/>
                  <a:gd name="connsiteY7835" fmla="*/ 832171 h 3977558"/>
                  <a:gd name="connsiteX7836" fmla="*/ 210884 w 5235586"/>
                  <a:gd name="connsiteY7836" fmla="*/ 877163 h 3977558"/>
                  <a:gd name="connsiteX7837" fmla="*/ 208073 w 5235586"/>
                  <a:gd name="connsiteY7837" fmla="*/ 879973 h 3977558"/>
                  <a:gd name="connsiteX7838" fmla="*/ 205260 w 5235586"/>
                  <a:gd name="connsiteY7838" fmla="*/ 877163 h 3977558"/>
                  <a:gd name="connsiteX7839" fmla="*/ 160271 w 5235586"/>
                  <a:gd name="connsiteY7839" fmla="*/ 832171 h 3977558"/>
                  <a:gd name="connsiteX7840" fmla="*/ 157461 w 5235586"/>
                  <a:gd name="connsiteY7840" fmla="*/ 829360 h 3977558"/>
                  <a:gd name="connsiteX7841" fmla="*/ 160271 w 5235586"/>
                  <a:gd name="connsiteY7841" fmla="*/ 826550 h 3977558"/>
                  <a:gd name="connsiteX7842" fmla="*/ 208073 w 5235586"/>
                  <a:gd name="connsiteY7842" fmla="*/ 778748 h 3977558"/>
                  <a:gd name="connsiteX7843" fmla="*/ 50612 w 5235586"/>
                  <a:gd name="connsiteY7843" fmla="*/ 778748 h 3977558"/>
                  <a:gd name="connsiteX7844" fmla="*/ 98414 w 5235586"/>
                  <a:gd name="connsiteY7844" fmla="*/ 826550 h 3977558"/>
                  <a:gd name="connsiteX7845" fmla="*/ 101225 w 5235586"/>
                  <a:gd name="connsiteY7845" fmla="*/ 829360 h 3977558"/>
                  <a:gd name="connsiteX7846" fmla="*/ 98414 w 5235586"/>
                  <a:gd name="connsiteY7846" fmla="*/ 832171 h 3977558"/>
                  <a:gd name="connsiteX7847" fmla="*/ 53426 w 5235586"/>
                  <a:gd name="connsiteY7847" fmla="*/ 877163 h 3977558"/>
                  <a:gd name="connsiteX7848" fmla="*/ 50612 w 5235586"/>
                  <a:gd name="connsiteY7848" fmla="*/ 879973 h 3977558"/>
                  <a:gd name="connsiteX7849" fmla="*/ 47802 w 5235586"/>
                  <a:gd name="connsiteY7849" fmla="*/ 877163 h 3977558"/>
                  <a:gd name="connsiteX7850" fmla="*/ 2813 w 5235586"/>
                  <a:gd name="connsiteY7850" fmla="*/ 832171 h 3977558"/>
                  <a:gd name="connsiteX7851" fmla="*/ 0 w 5235586"/>
                  <a:gd name="connsiteY7851" fmla="*/ 829360 h 3977558"/>
                  <a:gd name="connsiteX7852" fmla="*/ 2813 w 5235586"/>
                  <a:gd name="connsiteY7852" fmla="*/ 826550 h 3977558"/>
                  <a:gd name="connsiteX7853" fmla="*/ 50612 w 5235586"/>
                  <a:gd name="connsiteY7853" fmla="*/ 778748 h 3977558"/>
                  <a:gd name="connsiteX7854" fmla="*/ 5184973 w 5235586"/>
                  <a:gd name="connsiteY7854" fmla="*/ 621287 h 3977558"/>
                  <a:gd name="connsiteX7855" fmla="*/ 5232776 w 5235586"/>
                  <a:gd name="connsiteY7855" fmla="*/ 669089 h 3977558"/>
                  <a:gd name="connsiteX7856" fmla="*/ 5235586 w 5235586"/>
                  <a:gd name="connsiteY7856" fmla="*/ 671899 h 3977558"/>
                  <a:gd name="connsiteX7857" fmla="*/ 5232776 w 5235586"/>
                  <a:gd name="connsiteY7857" fmla="*/ 674713 h 3977558"/>
                  <a:gd name="connsiteX7858" fmla="*/ 5187787 w 5235586"/>
                  <a:gd name="connsiteY7858" fmla="*/ 719702 h 3977558"/>
                  <a:gd name="connsiteX7859" fmla="*/ 5184973 w 5235586"/>
                  <a:gd name="connsiteY7859" fmla="*/ 722512 h 3977558"/>
                  <a:gd name="connsiteX7860" fmla="*/ 5182163 w 5235586"/>
                  <a:gd name="connsiteY7860" fmla="*/ 719702 h 3977558"/>
                  <a:gd name="connsiteX7861" fmla="*/ 5137174 w 5235586"/>
                  <a:gd name="connsiteY7861" fmla="*/ 674713 h 3977558"/>
                  <a:gd name="connsiteX7862" fmla="*/ 5134361 w 5235586"/>
                  <a:gd name="connsiteY7862" fmla="*/ 671899 h 3977558"/>
                  <a:gd name="connsiteX7863" fmla="*/ 5137174 w 5235586"/>
                  <a:gd name="connsiteY7863" fmla="*/ 669089 h 3977558"/>
                  <a:gd name="connsiteX7864" fmla="*/ 5184973 w 5235586"/>
                  <a:gd name="connsiteY7864" fmla="*/ 621287 h 3977558"/>
                  <a:gd name="connsiteX7865" fmla="*/ 5030325 w 5235586"/>
                  <a:gd name="connsiteY7865" fmla="*/ 621287 h 3977558"/>
                  <a:gd name="connsiteX7866" fmla="*/ 5078128 w 5235586"/>
                  <a:gd name="connsiteY7866" fmla="*/ 669089 h 3977558"/>
                  <a:gd name="connsiteX7867" fmla="*/ 5080938 w 5235586"/>
                  <a:gd name="connsiteY7867" fmla="*/ 671899 h 3977558"/>
                  <a:gd name="connsiteX7868" fmla="*/ 5078128 w 5235586"/>
                  <a:gd name="connsiteY7868" fmla="*/ 674713 h 3977558"/>
                  <a:gd name="connsiteX7869" fmla="*/ 5033136 w 5235586"/>
                  <a:gd name="connsiteY7869" fmla="*/ 719702 h 3977558"/>
                  <a:gd name="connsiteX7870" fmla="*/ 5030325 w 5235586"/>
                  <a:gd name="connsiteY7870" fmla="*/ 722512 h 3977558"/>
                  <a:gd name="connsiteX7871" fmla="*/ 5027512 w 5235586"/>
                  <a:gd name="connsiteY7871" fmla="*/ 719702 h 3977558"/>
                  <a:gd name="connsiteX7872" fmla="*/ 4982523 w 5235586"/>
                  <a:gd name="connsiteY7872" fmla="*/ 674713 h 3977558"/>
                  <a:gd name="connsiteX7873" fmla="*/ 4979713 w 5235586"/>
                  <a:gd name="connsiteY7873" fmla="*/ 671899 h 3977558"/>
                  <a:gd name="connsiteX7874" fmla="*/ 4982523 w 5235586"/>
                  <a:gd name="connsiteY7874" fmla="*/ 669089 h 3977558"/>
                  <a:gd name="connsiteX7875" fmla="*/ 5030325 w 5235586"/>
                  <a:gd name="connsiteY7875" fmla="*/ 621287 h 3977558"/>
                  <a:gd name="connsiteX7876" fmla="*/ 4872861 w 5235586"/>
                  <a:gd name="connsiteY7876" fmla="*/ 621287 h 3977558"/>
                  <a:gd name="connsiteX7877" fmla="*/ 4920664 w 5235586"/>
                  <a:gd name="connsiteY7877" fmla="*/ 669089 h 3977558"/>
                  <a:gd name="connsiteX7878" fmla="*/ 4923474 w 5235586"/>
                  <a:gd name="connsiteY7878" fmla="*/ 671899 h 3977558"/>
                  <a:gd name="connsiteX7879" fmla="*/ 4920664 w 5235586"/>
                  <a:gd name="connsiteY7879" fmla="*/ 674713 h 3977558"/>
                  <a:gd name="connsiteX7880" fmla="*/ 4875675 w 5235586"/>
                  <a:gd name="connsiteY7880" fmla="*/ 719702 h 3977558"/>
                  <a:gd name="connsiteX7881" fmla="*/ 4872861 w 5235586"/>
                  <a:gd name="connsiteY7881" fmla="*/ 722512 h 3977558"/>
                  <a:gd name="connsiteX7882" fmla="*/ 4870048 w 5235586"/>
                  <a:gd name="connsiteY7882" fmla="*/ 719702 h 3977558"/>
                  <a:gd name="connsiteX7883" fmla="*/ 4825062 w 5235586"/>
                  <a:gd name="connsiteY7883" fmla="*/ 674713 h 3977558"/>
                  <a:gd name="connsiteX7884" fmla="*/ 4822249 w 5235586"/>
                  <a:gd name="connsiteY7884" fmla="*/ 671899 h 3977558"/>
                  <a:gd name="connsiteX7885" fmla="*/ 4825062 w 5235586"/>
                  <a:gd name="connsiteY7885" fmla="*/ 669089 h 3977558"/>
                  <a:gd name="connsiteX7886" fmla="*/ 4872861 w 5235586"/>
                  <a:gd name="connsiteY7886" fmla="*/ 621287 h 3977558"/>
                  <a:gd name="connsiteX7887" fmla="*/ 4718213 w 5235586"/>
                  <a:gd name="connsiteY7887" fmla="*/ 621287 h 3977558"/>
                  <a:gd name="connsiteX7888" fmla="*/ 4766016 w 5235586"/>
                  <a:gd name="connsiteY7888" fmla="*/ 669089 h 3977558"/>
                  <a:gd name="connsiteX7889" fmla="*/ 4768826 w 5235586"/>
                  <a:gd name="connsiteY7889" fmla="*/ 671899 h 3977558"/>
                  <a:gd name="connsiteX7890" fmla="*/ 4766016 w 5235586"/>
                  <a:gd name="connsiteY7890" fmla="*/ 674713 h 3977558"/>
                  <a:gd name="connsiteX7891" fmla="*/ 4721027 w 5235586"/>
                  <a:gd name="connsiteY7891" fmla="*/ 719702 h 3977558"/>
                  <a:gd name="connsiteX7892" fmla="*/ 4718213 w 5235586"/>
                  <a:gd name="connsiteY7892" fmla="*/ 722512 h 3977558"/>
                  <a:gd name="connsiteX7893" fmla="*/ 4715400 w 5235586"/>
                  <a:gd name="connsiteY7893" fmla="*/ 719702 h 3977558"/>
                  <a:gd name="connsiteX7894" fmla="*/ 4670414 w 5235586"/>
                  <a:gd name="connsiteY7894" fmla="*/ 674713 h 3977558"/>
                  <a:gd name="connsiteX7895" fmla="*/ 4667601 w 5235586"/>
                  <a:gd name="connsiteY7895" fmla="*/ 671899 h 3977558"/>
                  <a:gd name="connsiteX7896" fmla="*/ 4670414 w 5235586"/>
                  <a:gd name="connsiteY7896" fmla="*/ 669089 h 3977558"/>
                  <a:gd name="connsiteX7897" fmla="*/ 4718213 w 5235586"/>
                  <a:gd name="connsiteY7897" fmla="*/ 621287 h 3977558"/>
                  <a:gd name="connsiteX7898" fmla="*/ 4563563 w 5235586"/>
                  <a:gd name="connsiteY7898" fmla="*/ 621287 h 3977558"/>
                  <a:gd name="connsiteX7899" fmla="*/ 4611365 w 5235586"/>
                  <a:gd name="connsiteY7899" fmla="*/ 669089 h 3977558"/>
                  <a:gd name="connsiteX7900" fmla="*/ 4614175 w 5235586"/>
                  <a:gd name="connsiteY7900" fmla="*/ 671899 h 3977558"/>
                  <a:gd name="connsiteX7901" fmla="*/ 4611365 w 5235586"/>
                  <a:gd name="connsiteY7901" fmla="*/ 674713 h 3977558"/>
                  <a:gd name="connsiteX7902" fmla="*/ 4566376 w 5235586"/>
                  <a:gd name="connsiteY7902" fmla="*/ 719702 h 3977558"/>
                  <a:gd name="connsiteX7903" fmla="*/ 4563563 w 5235586"/>
                  <a:gd name="connsiteY7903" fmla="*/ 722512 h 3977558"/>
                  <a:gd name="connsiteX7904" fmla="*/ 4560749 w 5235586"/>
                  <a:gd name="connsiteY7904" fmla="*/ 719702 h 3977558"/>
                  <a:gd name="connsiteX7905" fmla="*/ 4515763 w 5235586"/>
                  <a:gd name="connsiteY7905" fmla="*/ 674713 h 3977558"/>
                  <a:gd name="connsiteX7906" fmla="*/ 4512950 w 5235586"/>
                  <a:gd name="connsiteY7906" fmla="*/ 671899 h 3977558"/>
                  <a:gd name="connsiteX7907" fmla="*/ 4515763 w 5235586"/>
                  <a:gd name="connsiteY7907" fmla="*/ 669089 h 3977558"/>
                  <a:gd name="connsiteX7908" fmla="*/ 4563563 w 5235586"/>
                  <a:gd name="connsiteY7908" fmla="*/ 621287 h 3977558"/>
                  <a:gd name="connsiteX7909" fmla="*/ 4406104 w 5235586"/>
                  <a:gd name="connsiteY7909" fmla="*/ 621287 h 3977558"/>
                  <a:gd name="connsiteX7910" fmla="*/ 4453907 w 5235586"/>
                  <a:gd name="connsiteY7910" fmla="*/ 669089 h 3977558"/>
                  <a:gd name="connsiteX7911" fmla="*/ 4456717 w 5235586"/>
                  <a:gd name="connsiteY7911" fmla="*/ 671899 h 3977558"/>
                  <a:gd name="connsiteX7912" fmla="*/ 4453907 w 5235586"/>
                  <a:gd name="connsiteY7912" fmla="*/ 674713 h 3977558"/>
                  <a:gd name="connsiteX7913" fmla="*/ 4408915 w 5235586"/>
                  <a:gd name="connsiteY7913" fmla="*/ 719702 h 3977558"/>
                  <a:gd name="connsiteX7914" fmla="*/ 4406104 w 5235586"/>
                  <a:gd name="connsiteY7914" fmla="*/ 722512 h 3977558"/>
                  <a:gd name="connsiteX7915" fmla="*/ 4403291 w 5235586"/>
                  <a:gd name="connsiteY7915" fmla="*/ 719702 h 3977558"/>
                  <a:gd name="connsiteX7916" fmla="*/ 4358302 w 5235586"/>
                  <a:gd name="connsiteY7916" fmla="*/ 674713 h 3977558"/>
                  <a:gd name="connsiteX7917" fmla="*/ 4355492 w 5235586"/>
                  <a:gd name="connsiteY7917" fmla="*/ 671899 h 3977558"/>
                  <a:gd name="connsiteX7918" fmla="*/ 4358302 w 5235586"/>
                  <a:gd name="connsiteY7918" fmla="*/ 669089 h 3977558"/>
                  <a:gd name="connsiteX7919" fmla="*/ 4406104 w 5235586"/>
                  <a:gd name="connsiteY7919" fmla="*/ 621287 h 3977558"/>
                  <a:gd name="connsiteX7920" fmla="*/ 4251453 w 5235586"/>
                  <a:gd name="connsiteY7920" fmla="*/ 621287 h 3977558"/>
                  <a:gd name="connsiteX7921" fmla="*/ 4299256 w 5235586"/>
                  <a:gd name="connsiteY7921" fmla="*/ 669089 h 3977558"/>
                  <a:gd name="connsiteX7922" fmla="*/ 4302066 w 5235586"/>
                  <a:gd name="connsiteY7922" fmla="*/ 671899 h 3977558"/>
                  <a:gd name="connsiteX7923" fmla="*/ 4299256 w 5235586"/>
                  <a:gd name="connsiteY7923" fmla="*/ 674713 h 3977558"/>
                  <a:gd name="connsiteX7924" fmla="*/ 4254264 w 5235586"/>
                  <a:gd name="connsiteY7924" fmla="*/ 719702 h 3977558"/>
                  <a:gd name="connsiteX7925" fmla="*/ 4251453 w 5235586"/>
                  <a:gd name="connsiteY7925" fmla="*/ 722512 h 3977558"/>
                  <a:gd name="connsiteX7926" fmla="*/ 4248640 w 5235586"/>
                  <a:gd name="connsiteY7926" fmla="*/ 719702 h 3977558"/>
                  <a:gd name="connsiteX7927" fmla="*/ 4203651 w 5235586"/>
                  <a:gd name="connsiteY7927" fmla="*/ 674713 h 3977558"/>
                  <a:gd name="connsiteX7928" fmla="*/ 4200841 w 5235586"/>
                  <a:gd name="connsiteY7928" fmla="*/ 671899 h 3977558"/>
                  <a:gd name="connsiteX7929" fmla="*/ 4203651 w 5235586"/>
                  <a:gd name="connsiteY7929" fmla="*/ 669089 h 3977558"/>
                  <a:gd name="connsiteX7930" fmla="*/ 4251453 w 5235586"/>
                  <a:gd name="connsiteY7930" fmla="*/ 621287 h 3977558"/>
                  <a:gd name="connsiteX7931" fmla="*/ 4096805 w 5235586"/>
                  <a:gd name="connsiteY7931" fmla="*/ 621287 h 3977558"/>
                  <a:gd name="connsiteX7932" fmla="*/ 4144608 w 5235586"/>
                  <a:gd name="connsiteY7932" fmla="*/ 669089 h 3977558"/>
                  <a:gd name="connsiteX7933" fmla="*/ 4147418 w 5235586"/>
                  <a:gd name="connsiteY7933" fmla="*/ 671899 h 3977558"/>
                  <a:gd name="connsiteX7934" fmla="*/ 4144608 w 5235586"/>
                  <a:gd name="connsiteY7934" fmla="*/ 674713 h 3977558"/>
                  <a:gd name="connsiteX7935" fmla="*/ 4099616 w 5235586"/>
                  <a:gd name="connsiteY7935" fmla="*/ 719702 h 3977558"/>
                  <a:gd name="connsiteX7936" fmla="*/ 4096805 w 5235586"/>
                  <a:gd name="connsiteY7936" fmla="*/ 722512 h 3977558"/>
                  <a:gd name="connsiteX7937" fmla="*/ 4093992 w 5235586"/>
                  <a:gd name="connsiteY7937" fmla="*/ 719702 h 3977558"/>
                  <a:gd name="connsiteX7938" fmla="*/ 4049003 w 5235586"/>
                  <a:gd name="connsiteY7938" fmla="*/ 674713 h 3977558"/>
                  <a:gd name="connsiteX7939" fmla="*/ 4046193 w 5235586"/>
                  <a:gd name="connsiteY7939" fmla="*/ 671899 h 3977558"/>
                  <a:gd name="connsiteX7940" fmla="*/ 4049003 w 5235586"/>
                  <a:gd name="connsiteY7940" fmla="*/ 669089 h 3977558"/>
                  <a:gd name="connsiteX7941" fmla="*/ 4096805 w 5235586"/>
                  <a:gd name="connsiteY7941" fmla="*/ 621287 h 3977558"/>
                  <a:gd name="connsiteX7942" fmla="*/ 3939345 w 5235586"/>
                  <a:gd name="connsiteY7942" fmla="*/ 621287 h 3977558"/>
                  <a:gd name="connsiteX7943" fmla="*/ 3987147 w 5235586"/>
                  <a:gd name="connsiteY7943" fmla="*/ 669089 h 3977558"/>
                  <a:gd name="connsiteX7944" fmla="*/ 3989957 w 5235586"/>
                  <a:gd name="connsiteY7944" fmla="*/ 671899 h 3977558"/>
                  <a:gd name="connsiteX7945" fmla="*/ 3987147 w 5235586"/>
                  <a:gd name="connsiteY7945" fmla="*/ 674713 h 3977558"/>
                  <a:gd name="connsiteX7946" fmla="*/ 3942155 w 5235586"/>
                  <a:gd name="connsiteY7946" fmla="*/ 719702 h 3977558"/>
                  <a:gd name="connsiteX7947" fmla="*/ 3939345 w 5235586"/>
                  <a:gd name="connsiteY7947" fmla="*/ 722512 h 3977558"/>
                  <a:gd name="connsiteX7948" fmla="*/ 3936531 w 5235586"/>
                  <a:gd name="connsiteY7948" fmla="*/ 719702 h 3977558"/>
                  <a:gd name="connsiteX7949" fmla="*/ 3891545 w 5235586"/>
                  <a:gd name="connsiteY7949" fmla="*/ 674713 h 3977558"/>
                  <a:gd name="connsiteX7950" fmla="*/ 3888732 w 5235586"/>
                  <a:gd name="connsiteY7950" fmla="*/ 671899 h 3977558"/>
                  <a:gd name="connsiteX7951" fmla="*/ 3891545 w 5235586"/>
                  <a:gd name="connsiteY7951" fmla="*/ 669089 h 3977558"/>
                  <a:gd name="connsiteX7952" fmla="*/ 3939345 w 5235586"/>
                  <a:gd name="connsiteY7952" fmla="*/ 621287 h 3977558"/>
                  <a:gd name="connsiteX7953" fmla="*/ 3784693 w 5235586"/>
                  <a:gd name="connsiteY7953" fmla="*/ 621287 h 3977558"/>
                  <a:gd name="connsiteX7954" fmla="*/ 3832496 w 5235586"/>
                  <a:gd name="connsiteY7954" fmla="*/ 669089 h 3977558"/>
                  <a:gd name="connsiteX7955" fmla="*/ 3835306 w 5235586"/>
                  <a:gd name="connsiteY7955" fmla="*/ 671899 h 3977558"/>
                  <a:gd name="connsiteX7956" fmla="*/ 3832496 w 5235586"/>
                  <a:gd name="connsiteY7956" fmla="*/ 674713 h 3977558"/>
                  <a:gd name="connsiteX7957" fmla="*/ 3787504 w 5235586"/>
                  <a:gd name="connsiteY7957" fmla="*/ 719702 h 3977558"/>
                  <a:gd name="connsiteX7958" fmla="*/ 3784693 w 5235586"/>
                  <a:gd name="connsiteY7958" fmla="*/ 722512 h 3977558"/>
                  <a:gd name="connsiteX7959" fmla="*/ 3781880 w 5235586"/>
                  <a:gd name="connsiteY7959" fmla="*/ 719702 h 3977558"/>
                  <a:gd name="connsiteX7960" fmla="*/ 3736894 w 5235586"/>
                  <a:gd name="connsiteY7960" fmla="*/ 674713 h 3977558"/>
                  <a:gd name="connsiteX7961" fmla="*/ 3734081 w 5235586"/>
                  <a:gd name="connsiteY7961" fmla="*/ 671899 h 3977558"/>
                  <a:gd name="connsiteX7962" fmla="*/ 3736894 w 5235586"/>
                  <a:gd name="connsiteY7962" fmla="*/ 669089 h 3977558"/>
                  <a:gd name="connsiteX7963" fmla="*/ 3784693 w 5235586"/>
                  <a:gd name="connsiteY7963" fmla="*/ 621287 h 3977558"/>
                  <a:gd name="connsiteX7964" fmla="*/ 3630045 w 5235586"/>
                  <a:gd name="connsiteY7964" fmla="*/ 621287 h 3977558"/>
                  <a:gd name="connsiteX7965" fmla="*/ 3677848 w 5235586"/>
                  <a:gd name="connsiteY7965" fmla="*/ 669089 h 3977558"/>
                  <a:gd name="connsiteX7966" fmla="*/ 3680658 w 5235586"/>
                  <a:gd name="connsiteY7966" fmla="*/ 671899 h 3977558"/>
                  <a:gd name="connsiteX7967" fmla="*/ 3677848 w 5235586"/>
                  <a:gd name="connsiteY7967" fmla="*/ 674713 h 3977558"/>
                  <a:gd name="connsiteX7968" fmla="*/ 3632856 w 5235586"/>
                  <a:gd name="connsiteY7968" fmla="*/ 719702 h 3977558"/>
                  <a:gd name="connsiteX7969" fmla="*/ 3630045 w 5235586"/>
                  <a:gd name="connsiteY7969" fmla="*/ 722512 h 3977558"/>
                  <a:gd name="connsiteX7970" fmla="*/ 3627232 w 5235586"/>
                  <a:gd name="connsiteY7970" fmla="*/ 719702 h 3977558"/>
                  <a:gd name="connsiteX7971" fmla="*/ 3582246 w 5235586"/>
                  <a:gd name="connsiteY7971" fmla="*/ 674713 h 3977558"/>
                  <a:gd name="connsiteX7972" fmla="*/ 3579433 w 5235586"/>
                  <a:gd name="connsiteY7972" fmla="*/ 671899 h 3977558"/>
                  <a:gd name="connsiteX7973" fmla="*/ 3582246 w 5235586"/>
                  <a:gd name="connsiteY7973" fmla="*/ 669089 h 3977558"/>
                  <a:gd name="connsiteX7974" fmla="*/ 3630045 w 5235586"/>
                  <a:gd name="connsiteY7974" fmla="*/ 621287 h 3977558"/>
                  <a:gd name="connsiteX7975" fmla="*/ 3472581 w 5235586"/>
                  <a:gd name="connsiteY7975" fmla="*/ 621287 h 3977558"/>
                  <a:gd name="connsiteX7976" fmla="*/ 3520384 w 5235586"/>
                  <a:gd name="connsiteY7976" fmla="*/ 669089 h 3977558"/>
                  <a:gd name="connsiteX7977" fmla="*/ 3523194 w 5235586"/>
                  <a:gd name="connsiteY7977" fmla="*/ 671899 h 3977558"/>
                  <a:gd name="connsiteX7978" fmla="*/ 3520384 w 5235586"/>
                  <a:gd name="connsiteY7978" fmla="*/ 674713 h 3977558"/>
                  <a:gd name="connsiteX7979" fmla="*/ 3475395 w 5235586"/>
                  <a:gd name="connsiteY7979" fmla="*/ 719702 h 3977558"/>
                  <a:gd name="connsiteX7980" fmla="*/ 3472581 w 5235586"/>
                  <a:gd name="connsiteY7980" fmla="*/ 722512 h 3977558"/>
                  <a:gd name="connsiteX7981" fmla="*/ 3469771 w 5235586"/>
                  <a:gd name="connsiteY7981" fmla="*/ 719702 h 3977558"/>
                  <a:gd name="connsiteX7982" fmla="*/ 3424782 w 5235586"/>
                  <a:gd name="connsiteY7982" fmla="*/ 674713 h 3977558"/>
                  <a:gd name="connsiteX7983" fmla="*/ 3421969 w 5235586"/>
                  <a:gd name="connsiteY7983" fmla="*/ 671899 h 3977558"/>
                  <a:gd name="connsiteX7984" fmla="*/ 3424782 w 5235586"/>
                  <a:gd name="connsiteY7984" fmla="*/ 669089 h 3977558"/>
                  <a:gd name="connsiteX7985" fmla="*/ 3472581 w 5235586"/>
                  <a:gd name="connsiteY7985" fmla="*/ 621287 h 3977558"/>
                  <a:gd name="connsiteX7986" fmla="*/ 3317933 w 5235586"/>
                  <a:gd name="connsiteY7986" fmla="*/ 621287 h 3977558"/>
                  <a:gd name="connsiteX7987" fmla="*/ 3365736 w 5235586"/>
                  <a:gd name="connsiteY7987" fmla="*/ 669089 h 3977558"/>
                  <a:gd name="connsiteX7988" fmla="*/ 3368546 w 5235586"/>
                  <a:gd name="connsiteY7988" fmla="*/ 671899 h 3977558"/>
                  <a:gd name="connsiteX7989" fmla="*/ 3365736 w 5235586"/>
                  <a:gd name="connsiteY7989" fmla="*/ 674713 h 3977558"/>
                  <a:gd name="connsiteX7990" fmla="*/ 3320747 w 5235586"/>
                  <a:gd name="connsiteY7990" fmla="*/ 719702 h 3977558"/>
                  <a:gd name="connsiteX7991" fmla="*/ 3317933 w 5235586"/>
                  <a:gd name="connsiteY7991" fmla="*/ 722512 h 3977558"/>
                  <a:gd name="connsiteX7992" fmla="*/ 3315123 w 5235586"/>
                  <a:gd name="connsiteY7992" fmla="*/ 719702 h 3977558"/>
                  <a:gd name="connsiteX7993" fmla="*/ 3270134 w 5235586"/>
                  <a:gd name="connsiteY7993" fmla="*/ 674713 h 3977558"/>
                  <a:gd name="connsiteX7994" fmla="*/ 3267321 w 5235586"/>
                  <a:gd name="connsiteY7994" fmla="*/ 671899 h 3977558"/>
                  <a:gd name="connsiteX7995" fmla="*/ 3270134 w 5235586"/>
                  <a:gd name="connsiteY7995" fmla="*/ 669089 h 3977558"/>
                  <a:gd name="connsiteX7996" fmla="*/ 3317933 w 5235586"/>
                  <a:gd name="connsiteY7996" fmla="*/ 621287 h 3977558"/>
                  <a:gd name="connsiteX7997" fmla="*/ 3163283 w 5235586"/>
                  <a:gd name="connsiteY7997" fmla="*/ 621287 h 3977558"/>
                  <a:gd name="connsiteX7998" fmla="*/ 3211085 w 5235586"/>
                  <a:gd name="connsiteY7998" fmla="*/ 669089 h 3977558"/>
                  <a:gd name="connsiteX7999" fmla="*/ 3213895 w 5235586"/>
                  <a:gd name="connsiteY7999" fmla="*/ 671899 h 3977558"/>
                  <a:gd name="connsiteX8000" fmla="*/ 3211085 w 5235586"/>
                  <a:gd name="connsiteY8000" fmla="*/ 674713 h 3977558"/>
                  <a:gd name="connsiteX8001" fmla="*/ 3166096 w 5235586"/>
                  <a:gd name="connsiteY8001" fmla="*/ 719702 h 3977558"/>
                  <a:gd name="connsiteX8002" fmla="*/ 3163283 w 5235586"/>
                  <a:gd name="connsiteY8002" fmla="*/ 722512 h 3977558"/>
                  <a:gd name="connsiteX8003" fmla="*/ 3160472 w 5235586"/>
                  <a:gd name="connsiteY8003" fmla="*/ 719702 h 3977558"/>
                  <a:gd name="connsiteX8004" fmla="*/ 3115483 w 5235586"/>
                  <a:gd name="connsiteY8004" fmla="*/ 674713 h 3977558"/>
                  <a:gd name="connsiteX8005" fmla="*/ 3112670 w 5235586"/>
                  <a:gd name="connsiteY8005" fmla="*/ 671899 h 3977558"/>
                  <a:gd name="connsiteX8006" fmla="*/ 3115483 w 5235586"/>
                  <a:gd name="connsiteY8006" fmla="*/ 669089 h 3977558"/>
                  <a:gd name="connsiteX8007" fmla="*/ 3163283 w 5235586"/>
                  <a:gd name="connsiteY8007" fmla="*/ 621287 h 3977558"/>
                  <a:gd name="connsiteX8008" fmla="*/ 3005823 w 5235586"/>
                  <a:gd name="connsiteY8008" fmla="*/ 621287 h 3977558"/>
                  <a:gd name="connsiteX8009" fmla="*/ 3053626 w 5235586"/>
                  <a:gd name="connsiteY8009" fmla="*/ 669089 h 3977558"/>
                  <a:gd name="connsiteX8010" fmla="*/ 3056436 w 5235586"/>
                  <a:gd name="connsiteY8010" fmla="*/ 671899 h 3977558"/>
                  <a:gd name="connsiteX8011" fmla="*/ 3053626 w 5235586"/>
                  <a:gd name="connsiteY8011" fmla="*/ 674713 h 3977558"/>
                  <a:gd name="connsiteX8012" fmla="*/ 3008634 w 5235586"/>
                  <a:gd name="connsiteY8012" fmla="*/ 719702 h 3977558"/>
                  <a:gd name="connsiteX8013" fmla="*/ 3005823 w 5235586"/>
                  <a:gd name="connsiteY8013" fmla="*/ 722512 h 3977558"/>
                  <a:gd name="connsiteX8014" fmla="*/ 3003010 w 5235586"/>
                  <a:gd name="connsiteY8014" fmla="*/ 719702 h 3977558"/>
                  <a:gd name="connsiteX8015" fmla="*/ 2958021 w 5235586"/>
                  <a:gd name="connsiteY8015" fmla="*/ 674713 h 3977558"/>
                  <a:gd name="connsiteX8016" fmla="*/ 2955211 w 5235586"/>
                  <a:gd name="connsiteY8016" fmla="*/ 671899 h 3977558"/>
                  <a:gd name="connsiteX8017" fmla="*/ 2958021 w 5235586"/>
                  <a:gd name="connsiteY8017" fmla="*/ 669089 h 3977558"/>
                  <a:gd name="connsiteX8018" fmla="*/ 3005823 w 5235586"/>
                  <a:gd name="connsiteY8018" fmla="*/ 621287 h 3977558"/>
                  <a:gd name="connsiteX8019" fmla="*/ 2851172 w 5235586"/>
                  <a:gd name="connsiteY8019" fmla="*/ 621287 h 3977558"/>
                  <a:gd name="connsiteX8020" fmla="*/ 2898975 w 5235586"/>
                  <a:gd name="connsiteY8020" fmla="*/ 669089 h 3977558"/>
                  <a:gd name="connsiteX8021" fmla="*/ 2901785 w 5235586"/>
                  <a:gd name="connsiteY8021" fmla="*/ 671899 h 3977558"/>
                  <a:gd name="connsiteX8022" fmla="*/ 2898975 w 5235586"/>
                  <a:gd name="connsiteY8022" fmla="*/ 674713 h 3977558"/>
                  <a:gd name="connsiteX8023" fmla="*/ 2853983 w 5235586"/>
                  <a:gd name="connsiteY8023" fmla="*/ 719702 h 3977558"/>
                  <a:gd name="connsiteX8024" fmla="*/ 2851172 w 5235586"/>
                  <a:gd name="connsiteY8024" fmla="*/ 722512 h 3977558"/>
                  <a:gd name="connsiteX8025" fmla="*/ 2848359 w 5235586"/>
                  <a:gd name="connsiteY8025" fmla="*/ 719702 h 3977558"/>
                  <a:gd name="connsiteX8026" fmla="*/ 2803370 w 5235586"/>
                  <a:gd name="connsiteY8026" fmla="*/ 674713 h 3977558"/>
                  <a:gd name="connsiteX8027" fmla="*/ 2800560 w 5235586"/>
                  <a:gd name="connsiteY8027" fmla="*/ 671899 h 3977558"/>
                  <a:gd name="connsiteX8028" fmla="*/ 2803370 w 5235586"/>
                  <a:gd name="connsiteY8028" fmla="*/ 669089 h 3977558"/>
                  <a:gd name="connsiteX8029" fmla="*/ 2851172 w 5235586"/>
                  <a:gd name="connsiteY8029" fmla="*/ 621287 h 3977558"/>
                  <a:gd name="connsiteX8030" fmla="*/ 2696525 w 5235586"/>
                  <a:gd name="connsiteY8030" fmla="*/ 621287 h 3977558"/>
                  <a:gd name="connsiteX8031" fmla="*/ 2744328 w 5235586"/>
                  <a:gd name="connsiteY8031" fmla="*/ 669089 h 3977558"/>
                  <a:gd name="connsiteX8032" fmla="*/ 2747138 w 5235586"/>
                  <a:gd name="connsiteY8032" fmla="*/ 671899 h 3977558"/>
                  <a:gd name="connsiteX8033" fmla="*/ 2744328 w 5235586"/>
                  <a:gd name="connsiteY8033" fmla="*/ 674713 h 3977558"/>
                  <a:gd name="connsiteX8034" fmla="*/ 2699336 w 5235586"/>
                  <a:gd name="connsiteY8034" fmla="*/ 719702 h 3977558"/>
                  <a:gd name="connsiteX8035" fmla="*/ 2696525 w 5235586"/>
                  <a:gd name="connsiteY8035" fmla="*/ 722512 h 3977558"/>
                  <a:gd name="connsiteX8036" fmla="*/ 2693712 w 5235586"/>
                  <a:gd name="connsiteY8036" fmla="*/ 719702 h 3977558"/>
                  <a:gd name="connsiteX8037" fmla="*/ 2648723 w 5235586"/>
                  <a:gd name="connsiteY8037" fmla="*/ 674713 h 3977558"/>
                  <a:gd name="connsiteX8038" fmla="*/ 2645913 w 5235586"/>
                  <a:gd name="connsiteY8038" fmla="*/ 671899 h 3977558"/>
                  <a:gd name="connsiteX8039" fmla="*/ 2648723 w 5235586"/>
                  <a:gd name="connsiteY8039" fmla="*/ 669089 h 3977558"/>
                  <a:gd name="connsiteX8040" fmla="*/ 2696525 w 5235586"/>
                  <a:gd name="connsiteY8040" fmla="*/ 621287 h 3977558"/>
                  <a:gd name="connsiteX8041" fmla="*/ 2539061 w 5235586"/>
                  <a:gd name="connsiteY8041" fmla="*/ 621287 h 3977558"/>
                  <a:gd name="connsiteX8042" fmla="*/ 2586863 w 5235586"/>
                  <a:gd name="connsiteY8042" fmla="*/ 669089 h 3977558"/>
                  <a:gd name="connsiteX8043" fmla="*/ 2589673 w 5235586"/>
                  <a:gd name="connsiteY8043" fmla="*/ 671899 h 3977558"/>
                  <a:gd name="connsiteX8044" fmla="*/ 2586863 w 5235586"/>
                  <a:gd name="connsiteY8044" fmla="*/ 674713 h 3977558"/>
                  <a:gd name="connsiteX8045" fmla="*/ 2541874 w 5235586"/>
                  <a:gd name="connsiteY8045" fmla="*/ 719702 h 3977558"/>
                  <a:gd name="connsiteX8046" fmla="*/ 2539061 w 5235586"/>
                  <a:gd name="connsiteY8046" fmla="*/ 722512 h 3977558"/>
                  <a:gd name="connsiteX8047" fmla="*/ 2536247 w 5235586"/>
                  <a:gd name="connsiteY8047" fmla="*/ 719702 h 3977558"/>
                  <a:gd name="connsiteX8048" fmla="*/ 2491261 w 5235586"/>
                  <a:gd name="connsiteY8048" fmla="*/ 674713 h 3977558"/>
                  <a:gd name="connsiteX8049" fmla="*/ 2488448 w 5235586"/>
                  <a:gd name="connsiteY8049" fmla="*/ 671899 h 3977558"/>
                  <a:gd name="connsiteX8050" fmla="*/ 2491261 w 5235586"/>
                  <a:gd name="connsiteY8050" fmla="*/ 669089 h 3977558"/>
                  <a:gd name="connsiteX8051" fmla="*/ 2539061 w 5235586"/>
                  <a:gd name="connsiteY8051" fmla="*/ 621287 h 3977558"/>
                  <a:gd name="connsiteX8052" fmla="*/ 2384413 w 5235586"/>
                  <a:gd name="connsiteY8052" fmla="*/ 621287 h 3977558"/>
                  <a:gd name="connsiteX8053" fmla="*/ 2432215 w 5235586"/>
                  <a:gd name="connsiteY8053" fmla="*/ 669089 h 3977558"/>
                  <a:gd name="connsiteX8054" fmla="*/ 2435025 w 5235586"/>
                  <a:gd name="connsiteY8054" fmla="*/ 671899 h 3977558"/>
                  <a:gd name="connsiteX8055" fmla="*/ 2432215 w 5235586"/>
                  <a:gd name="connsiteY8055" fmla="*/ 674713 h 3977558"/>
                  <a:gd name="connsiteX8056" fmla="*/ 2387226 w 5235586"/>
                  <a:gd name="connsiteY8056" fmla="*/ 719702 h 3977558"/>
                  <a:gd name="connsiteX8057" fmla="*/ 2384413 w 5235586"/>
                  <a:gd name="connsiteY8057" fmla="*/ 722512 h 3977558"/>
                  <a:gd name="connsiteX8058" fmla="*/ 2381599 w 5235586"/>
                  <a:gd name="connsiteY8058" fmla="*/ 719702 h 3977558"/>
                  <a:gd name="connsiteX8059" fmla="*/ 2336613 w 5235586"/>
                  <a:gd name="connsiteY8059" fmla="*/ 674713 h 3977558"/>
                  <a:gd name="connsiteX8060" fmla="*/ 2333800 w 5235586"/>
                  <a:gd name="connsiteY8060" fmla="*/ 671899 h 3977558"/>
                  <a:gd name="connsiteX8061" fmla="*/ 2336613 w 5235586"/>
                  <a:gd name="connsiteY8061" fmla="*/ 669089 h 3977558"/>
                  <a:gd name="connsiteX8062" fmla="*/ 2384413 w 5235586"/>
                  <a:gd name="connsiteY8062" fmla="*/ 621287 h 3977558"/>
                  <a:gd name="connsiteX8063" fmla="*/ 2229761 w 5235586"/>
                  <a:gd name="connsiteY8063" fmla="*/ 621287 h 3977558"/>
                  <a:gd name="connsiteX8064" fmla="*/ 2277564 w 5235586"/>
                  <a:gd name="connsiteY8064" fmla="*/ 669089 h 3977558"/>
                  <a:gd name="connsiteX8065" fmla="*/ 2280374 w 5235586"/>
                  <a:gd name="connsiteY8065" fmla="*/ 671899 h 3977558"/>
                  <a:gd name="connsiteX8066" fmla="*/ 2277564 w 5235586"/>
                  <a:gd name="connsiteY8066" fmla="*/ 674713 h 3977558"/>
                  <a:gd name="connsiteX8067" fmla="*/ 2232575 w 5235586"/>
                  <a:gd name="connsiteY8067" fmla="*/ 719702 h 3977558"/>
                  <a:gd name="connsiteX8068" fmla="*/ 2229761 w 5235586"/>
                  <a:gd name="connsiteY8068" fmla="*/ 722512 h 3977558"/>
                  <a:gd name="connsiteX8069" fmla="*/ 2226948 w 5235586"/>
                  <a:gd name="connsiteY8069" fmla="*/ 719702 h 3977558"/>
                  <a:gd name="connsiteX8070" fmla="*/ 2181962 w 5235586"/>
                  <a:gd name="connsiteY8070" fmla="*/ 674713 h 3977558"/>
                  <a:gd name="connsiteX8071" fmla="*/ 2179149 w 5235586"/>
                  <a:gd name="connsiteY8071" fmla="*/ 671899 h 3977558"/>
                  <a:gd name="connsiteX8072" fmla="*/ 2181962 w 5235586"/>
                  <a:gd name="connsiteY8072" fmla="*/ 669089 h 3977558"/>
                  <a:gd name="connsiteX8073" fmla="*/ 2229761 w 5235586"/>
                  <a:gd name="connsiteY8073" fmla="*/ 621287 h 3977558"/>
                  <a:gd name="connsiteX8074" fmla="*/ 2075115 w 5235586"/>
                  <a:gd name="connsiteY8074" fmla="*/ 621287 h 3977558"/>
                  <a:gd name="connsiteX8075" fmla="*/ 2122917 w 5235586"/>
                  <a:gd name="connsiteY8075" fmla="*/ 669089 h 3977558"/>
                  <a:gd name="connsiteX8076" fmla="*/ 2125727 w 5235586"/>
                  <a:gd name="connsiteY8076" fmla="*/ 671899 h 3977558"/>
                  <a:gd name="connsiteX8077" fmla="*/ 2122917 w 5235586"/>
                  <a:gd name="connsiteY8077" fmla="*/ 674713 h 3977558"/>
                  <a:gd name="connsiteX8078" fmla="*/ 2077928 w 5235586"/>
                  <a:gd name="connsiteY8078" fmla="*/ 719702 h 3977558"/>
                  <a:gd name="connsiteX8079" fmla="*/ 2075115 w 5235586"/>
                  <a:gd name="connsiteY8079" fmla="*/ 722512 h 3977558"/>
                  <a:gd name="connsiteX8080" fmla="*/ 2072301 w 5235586"/>
                  <a:gd name="connsiteY8080" fmla="*/ 719702 h 3977558"/>
                  <a:gd name="connsiteX8081" fmla="*/ 2027315 w 5235586"/>
                  <a:gd name="connsiteY8081" fmla="*/ 674713 h 3977558"/>
                  <a:gd name="connsiteX8082" fmla="*/ 2024502 w 5235586"/>
                  <a:gd name="connsiteY8082" fmla="*/ 671899 h 3977558"/>
                  <a:gd name="connsiteX8083" fmla="*/ 2027315 w 5235586"/>
                  <a:gd name="connsiteY8083" fmla="*/ 669089 h 3977558"/>
                  <a:gd name="connsiteX8084" fmla="*/ 2075115 w 5235586"/>
                  <a:gd name="connsiteY8084" fmla="*/ 621287 h 3977558"/>
                  <a:gd name="connsiteX8085" fmla="*/ 1917652 w 5235586"/>
                  <a:gd name="connsiteY8085" fmla="*/ 621287 h 3977558"/>
                  <a:gd name="connsiteX8086" fmla="*/ 1965455 w 5235586"/>
                  <a:gd name="connsiteY8086" fmla="*/ 669089 h 3977558"/>
                  <a:gd name="connsiteX8087" fmla="*/ 1968265 w 5235586"/>
                  <a:gd name="connsiteY8087" fmla="*/ 671899 h 3977558"/>
                  <a:gd name="connsiteX8088" fmla="*/ 1965455 w 5235586"/>
                  <a:gd name="connsiteY8088" fmla="*/ 674713 h 3977558"/>
                  <a:gd name="connsiteX8089" fmla="*/ 1920463 w 5235586"/>
                  <a:gd name="connsiteY8089" fmla="*/ 719702 h 3977558"/>
                  <a:gd name="connsiteX8090" fmla="*/ 1917652 w 5235586"/>
                  <a:gd name="connsiteY8090" fmla="*/ 722512 h 3977558"/>
                  <a:gd name="connsiteX8091" fmla="*/ 1914839 w 5235586"/>
                  <a:gd name="connsiteY8091" fmla="*/ 719702 h 3977558"/>
                  <a:gd name="connsiteX8092" fmla="*/ 1869850 w 5235586"/>
                  <a:gd name="connsiteY8092" fmla="*/ 674713 h 3977558"/>
                  <a:gd name="connsiteX8093" fmla="*/ 1867040 w 5235586"/>
                  <a:gd name="connsiteY8093" fmla="*/ 671899 h 3977558"/>
                  <a:gd name="connsiteX8094" fmla="*/ 1869850 w 5235586"/>
                  <a:gd name="connsiteY8094" fmla="*/ 669089 h 3977558"/>
                  <a:gd name="connsiteX8095" fmla="*/ 1917652 w 5235586"/>
                  <a:gd name="connsiteY8095" fmla="*/ 621287 h 3977558"/>
                  <a:gd name="connsiteX8096" fmla="*/ 1763004 w 5235586"/>
                  <a:gd name="connsiteY8096" fmla="*/ 621287 h 3977558"/>
                  <a:gd name="connsiteX8097" fmla="*/ 1810807 w 5235586"/>
                  <a:gd name="connsiteY8097" fmla="*/ 669089 h 3977558"/>
                  <a:gd name="connsiteX8098" fmla="*/ 1813617 w 5235586"/>
                  <a:gd name="connsiteY8098" fmla="*/ 671899 h 3977558"/>
                  <a:gd name="connsiteX8099" fmla="*/ 1810807 w 5235586"/>
                  <a:gd name="connsiteY8099" fmla="*/ 674713 h 3977558"/>
                  <a:gd name="connsiteX8100" fmla="*/ 1765815 w 5235586"/>
                  <a:gd name="connsiteY8100" fmla="*/ 719702 h 3977558"/>
                  <a:gd name="connsiteX8101" fmla="*/ 1763004 w 5235586"/>
                  <a:gd name="connsiteY8101" fmla="*/ 722512 h 3977558"/>
                  <a:gd name="connsiteX8102" fmla="*/ 1760191 w 5235586"/>
                  <a:gd name="connsiteY8102" fmla="*/ 719702 h 3977558"/>
                  <a:gd name="connsiteX8103" fmla="*/ 1715202 w 5235586"/>
                  <a:gd name="connsiteY8103" fmla="*/ 674713 h 3977558"/>
                  <a:gd name="connsiteX8104" fmla="*/ 1712392 w 5235586"/>
                  <a:gd name="connsiteY8104" fmla="*/ 671899 h 3977558"/>
                  <a:gd name="connsiteX8105" fmla="*/ 1715202 w 5235586"/>
                  <a:gd name="connsiteY8105" fmla="*/ 669089 h 3977558"/>
                  <a:gd name="connsiteX8106" fmla="*/ 1763004 w 5235586"/>
                  <a:gd name="connsiteY8106" fmla="*/ 621287 h 3977558"/>
                  <a:gd name="connsiteX8107" fmla="*/ 1608353 w 5235586"/>
                  <a:gd name="connsiteY8107" fmla="*/ 621287 h 3977558"/>
                  <a:gd name="connsiteX8108" fmla="*/ 1656156 w 5235586"/>
                  <a:gd name="connsiteY8108" fmla="*/ 669089 h 3977558"/>
                  <a:gd name="connsiteX8109" fmla="*/ 1658966 w 5235586"/>
                  <a:gd name="connsiteY8109" fmla="*/ 671899 h 3977558"/>
                  <a:gd name="connsiteX8110" fmla="*/ 1656156 w 5235586"/>
                  <a:gd name="connsiteY8110" fmla="*/ 674713 h 3977558"/>
                  <a:gd name="connsiteX8111" fmla="*/ 1611164 w 5235586"/>
                  <a:gd name="connsiteY8111" fmla="*/ 719702 h 3977558"/>
                  <a:gd name="connsiteX8112" fmla="*/ 1608353 w 5235586"/>
                  <a:gd name="connsiteY8112" fmla="*/ 722512 h 3977558"/>
                  <a:gd name="connsiteX8113" fmla="*/ 1605540 w 5235586"/>
                  <a:gd name="connsiteY8113" fmla="*/ 719702 h 3977558"/>
                  <a:gd name="connsiteX8114" fmla="*/ 1560551 w 5235586"/>
                  <a:gd name="connsiteY8114" fmla="*/ 674713 h 3977558"/>
                  <a:gd name="connsiteX8115" fmla="*/ 1557741 w 5235586"/>
                  <a:gd name="connsiteY8115" fmla="*/ 671899 h 3977558"/>
                  <a:gd name="connsiteX8116" fmla="*/ 1560551 w 5235586"/>
                  <a:gd name="connsiteY8116" fmla="*/ 669089 h 3977558"/>
                  <a:gd name="connsiteX8117" fmla="*/ 1608353 w 5235586"/>
                  <a:gd name="connsiteY8117" fmla="*/ 621287 h 3977558"/>
                  <a:gd name="connsiteX8118" fmla="*/ 1450892 w 5235586"/>
                  <a:gd name="connsiteY8118" fmla="*/ 621287 h 3977558"/>
                  <a:gd name="connsiteX8119" fmla="*/ 1498695 w 5235586"/>
                  <a:gd name="connsiteY8119" fmla="*/ 669089 h 3977558"/>
                  <a:gd name="connsiteX8120" fmla="*/ 1501505 w 5235586"/>
                  <a:gd name="connsiteY8120" fmla="*/ 671899 h 3977558"/>
                  <a:gd name="connsiteX8121" fmla="*/ 1498695 w 5235586"/>
                  <a:gd name="connsiteY8121" fmla="*/ 674713 h 3977558"/>
                  <a:gd name="connsiteX8122" fmla="*/ 1453706 w 5235586"/>
                  <a:gd name="connsiteY8122" fmla="*/ 719702 h 3977558"/>
                  <a:gd name="connsiteX8123" fmla="*/ 1450892 w 5235586"/>
                  <a:gd name="connsiteY8123" fmla="*/ 722512 h 3977558"/>
                  <a:gd name="connsiteX8124" fmla="*/ 1448079 w 5235586"/>
                  <a:gd name="connsiteY8124" fmla="*/ 719702 h 3977558"/>
                  <a:gd name="connsiteX8125" fmla="*/ 1403090 w 5235586"/>
                  <a:gd name="connsiteY8125" fmla="*/ 674713 h 3977558"/>
                  <a:gd name="connsiteX8126" fmla="*/ 1400280 w 5235586"/>
                  <a:gd name="connsiteY8126" fmla="*/ 671899 h 3977558"/>
                  <a:gd name="connsiteX8127" fmla="*/ 1403090 w 5235586"/>
                  <a:gd name="connsiteY8127" fmla="*/ 669089 h 3977558"/>
                  <a:gd name="connsiteX8128" fmla="*/ 1450892 w 5235586"/>
                  <a:gd name="connsiteY8128" fmla="*/ 621287 h 3977558"/>
                  <a:gd name="connsiteX8129" fmla="*/ 1296244 w 5235586"/>
                  <a:gd name="connsiteY8129" fmla="*/ 621287 h 3977558"/>
                  <a:gd name="connsiteX8130" fmla="*/ 1344046 w 5235586"/>
                  <a:gd name="connsiteY8130" fmla="*/ 669089 h 3977558"/>
                  <a:gd name="connsiteX8131" fmla="*/ 1346857 w 5235586"/>
                  <a:gd name="connsiteY8131" fmla="*/ 671899 h 3977558"/>
                  <a:gd name="connsiteX8132" fmla="*/ 1344046 w 5235586"/>
                  <a:gd name="connsiteY8132" fmla="*/ 674713 h 3977558"/>
                  <a:gd name="connsiteX8133" fmla="*/ 1299058 w 5235586"/>
                  <a:gd name="connsiteY8133" fmla="*/ 719702 h 3977558"/>
                  <a:gd name="connsiteX8134" fmla="*/ 1296244 w 5235586"/>
                  <a:gd name="connsiteY8134" fmla="*/ 722512 h 3977558"/>
                  <a:gd name="connsiteX8135" fmla="*/ 1293431 w 5235586"/>
                  <a:gd name="connsiteY8135" fmla="*/ 719702 h 3977558"/>
                  <a:gd name="connsiteX8136" fmla="*/ 1248442 w 5235586"/>
                  <a:gd name="connsiteY8136" fmla="*/ 674713 h 3977558"/>
                  <a:gd name="connsiteX8137" fmla="*/ 1245632 w 5235586"/>
                  <a:gd name="connsiteY8137" fmla="*/ 671899 h 3977558"/>
                  <a:gd name="connsiteX8138" fmla="*/ 1248442 w 5235586"/>
                  <a:gd name="connsiteY8138" fmla="*/ 669089 h 3977558"/>
                  <a:gd name="connsiteX8139" fmla="*/ 1296244 w 5235586"/>
                  <a:gd name="connsiteY8139" fmla="*/ 621287 h 3977558"/>
                  <a:gd name="connsiteX8140" fmla="*/ 1141593 w 5235586"/>
                  <a:gd name="connsiteY8140" fmla="*/ 621287 h 3977558"/>
                  <a:gd name="connsiteX8141" fmla="*/ 1189395 w 5235586"/>
                  <a:gd name="connsiteY8141" fmla="*/ 669089 h 3977558"/>
                  <a:gd name="connsiteX8142" fmla="*/ 1192206 w 5235586"/>
                  <a:gd name="connsiteY8142" fmla="*/ 671899 h 3977558"/>
                  <a:gd name="connsiteX8143" fmla="*/ 1189395 w 5235586"/>
                  <a:gd name="connsiteY8143" fmla="*/ 674713 h 3977558"/>
                  <a:gd name="connsiteX8144" fmla="*/ 1144407 w 5235586"/>
                  <a:gd name="connsiteY8144" fmla="*/ 719702 h 3977558"/>
                  <a:gd name="connsiteX8145" fmla="*/ 1141593 w 5235586"/>
                  <a:gd name="connsiteY8145" fmla="*/ 722512 h 3977558"/>
                  <a:gd name="connsiteX8146" fmla="*/ 1138780 w 5235586"/>
                  <a:gd name="connsiteY8146" fmla="*/ 719702 h 3977558"/>
                  <a:gd name="connsiteX8147" fmla="*/ 1093791 w 5235586"/>
                  <a:gd name="connsiteY8147" fmla="*/ 674713 h 3977558"/>
                  <a:gd name="connsiteX8148" fmla="*/ 1090981 w 5235586"/>
                  <a:gd name="connsiteY8148" fmla="*/ 671899 h 3977558"/>
                  <a:gd name="connsiteX8149" fmla="*/ 1093791 w 5235586"/>
                  <a:gd name="connsiteY8149" fmla="*/ 669089 h 3977558"/>
                  <a:gd name="connsiteX8150" fmla="*/ 1141593 w 5235586"/>
                  <a:gd name="connsiteY8150" fmla="*/ 621287 h 3977558"/>
                  <a:gd name="connsiteX8151" fmla="*/ 984132 w 5235586"/>
                  <a:gd name="connsiteY8151" fmla="*/ 621287 h 3977558"/>
                  <a:gd name="connsiteX8152" fmla="*/ 1031934 w 5235586"/>
                  <a:gd name="connsiteY8152" fmla="*/ 669089 h 3977558"/>
                  <a:gd name="connsiteX8153" fmla="*/ 1034745 w 5235586"/>
                  <a:gd name="connsiteY8153" fmla="*/ 671899 h 3977558"/>
                  <a:gd name="connsiteX8154" fmla="*/ 1031934 w 5235586"/>
                  <a:gd name="connsiteY8154" fmla="*/ 674713 h 3977558"/>
                  <a:gd name="connsiteX8155" fmla="*/ 986946 w 5235586"/>
                  <a:gd name="connsiteY8155" fmla="*/ 719702 h 3977558"/>
                  <a:gd name="connsiteX8156" fmla="*/ 984132 w 5235586"/>
                  <a:gd name="connsiteY8156" fmla="*/ 722512 h 3977558"/>
                  <a:gd name="connsiteX8157" fmla="*/ 981319 w 5235586"/>
                  <a:gd name="connsiteY8157" fmla="*/ 719702 h 3977558"/>
                  <a:gd name="connsiteX8158" fmla="*/ 936330 w 5235586"/>
                  <a:gd name="connsiteY8158" fmla="*/ 674713 h 3977558"/>
                  <a:gd name="connsiteX8159" fmla="*/ 933520 w 5235586"/>
                  <a:gd name="connsiteY8159" fmla="*/ 671899 h 3977558"/>
                  <a:gd name="connsiteX8160" fmla="*/ 936330 w 5235586"/>
                  <a:gd name="connsiteY8160" fmla="*/ 669089 h 3977558"/>
                  <a:gd name="connsiteX8161" fmla="*/ 984132 w 5235586"/>
                  <a:gd name="connsiteY8161" fmla="*/ 621287 h 3977558"/>
                  <a:gd name="connsiteX8162" fmla="*/ 829484 w 5235586"/>
                  <a:gd name="connsiteY8162" fmla="*/ 621287 h 3977558"/>
                  <a:gd name="connsiteX8163" fmla="*/ 877286 w 5235586"/>
                  <a:gd name="connsiteY8163" fmla="*/ 669089 h 3977558"/>
                  <a:gd name="connsiteX8164" fmla="*/ 880097 w 5235586"/>
                  <a:gd name="connsiteY8164" fmla="*/ 671899 h 3977558"/>
                  <a:gd name="connsiteX8165" fmla="*/ 877286 w 5235586"/>
                  <a:gd name="connsiteY8165" fmla="*/ 674713 h 3977558"/>
                  <a:gd name="connsiteX8166" fmla="*/ 832298 w 5235586"/>
                  <a:gd name="connsiteY8166" fmla="*/ 719702 h 3977558"/>
                  <a:gd name="connsiteX8167" fmla="*/ 829484 w 5235586"/>
                  <a:gd name="connsiteY8167" fmla="*/ 722512 h 3977558"/>
                  <a:gd name="connsiteX8168" fmla="*/ 826671 w 5235586"/>
                  <a:gd name="connsiteY8168" fmla="*/ 719702 h 3977558"/>
                  <a:gd name="connsiteX8169" fmla="*/ 781682 w 5235586"/>
                  <a:gd name="connsiteY8169" fmla="*/ 674713 h 3977558"/>
                  <a:gd name="connsiteX8170" fmla="*/ 778872 w 5235586"/>
                  <a:gd name="connsiteY8170" fmla="*/ 671899 h 3977558"/>
                  <a:gd name="connsiteX8171" fmla="*/ 781682 w 5235586"/>
                  <a:gd name="connsiteY8171" fmla="*/ 669089 h 3977558"/>
                  <a:gd name="connsiteX8172" fmla="*/ 829484 w 5235586"/>
                  <a:gd name="connsiteY8172" fmla="*/ 621287 h 3977558"/>
                  <a:gd name="connsiteX8173" fmla="*/ 674833 w 5235586"/>
                  <a:gd name="connsiteY8173" fmla="*/ 621287 h 3977558"/>
                  <a:gd name="connsiteX8174" fmla="*/ 722635 w 5235586"/>
                  <a:gd name="connsiteY8174" fmla="*/ 669089 h 3977558"/>
                  <a:gd name="connsiteX8175" fmla="*/ 725446 w 5235586"/>
                  <a:gd name="connsiteY8175" fmla="*/ 671899 h 3977558"/>
                  <a:gd name="connsiteX8176" fmla="*/ 722635 w 5235586"/>
                  <a:gd name="connsiteY8176" fmla="*/ 674713 h 3977558"/>
                  <a:gd name="connsiteX8177" fmla="*/ 677647 w 5235586"/>
                  <a:gd name="connsiteY8177" fmla="*/ 719702 h 3977558"/>
                  <a:gd name="connsiteX8178" fmla="*/ 674833 w 5235586"/>
                  <a:gd name="connsiteY8178" fmla="*/ 722512 h 3977558"/>
                  <a:gd name="connsiteX8179" fmla="*/ 672020 w 5235586"/>
                  <a:gd name="connsiteY8179" fmla="*/ 719702 h 3977558"/>
                  <a:gd name="connsiteX8180" fmla="*/ 627031 w 5235586"/>
                  <a:gd name="connsiteY8180" fmla="*/ 674713 h 3977558"/>
                  <a:gd name="connsiteX8181" fmla="*/ 624221 w 5235586"/>
                  <a:gd name="connsiteY8181" fmla="*/ 671899 h 3977558"/>
                  <a:gd name="connsiteX8182" fmla="*/ 627031 w 5235586"/>
                  <a:gd name="connsiteY8182" fmla="*/ 669089 h 3977558"/>
                  <a:gd name="connsiteX8183" fmla="*/ 674833 w 5235586"/>
                  <a:gd name="connsiteY8183" fmla="*/ 621287 h 3977558"/>
                  <a:gd name="connsiteX8184" fmla="*/ 517372 w 5235586"/>
                  <a:gd name="connsiteY8184" fmla="*/ 621287 h 3977558"/>
                  <a:gd name="connsiteX8185" fmla="*/ 565174 w 5235586"/>
                  <a:gd name="connsiteY8185" fmla="*/ 669089 h 3977558"/>
                  <a:gd name="connsiteX8186" fmla="*/ 567985 w 5235586"/>
                  <a:gd name="connsiteY8186" fmla="*/ 671899 h 3977558"/>
                  <a:gd name="connsiteX8187" fmla="*/ 565174 w 5235586"/>
                  <a:gd name="connsiteY8187" fmla="*/ 674713 h 3977558"/>
                  <a:gd name="connsiteX8188" fmla="*/ 520183 w 5235586"/>
                  <a:gd name="connsiteY8188" fmla="*/ 719702 h 3977558"/>
                  <a:gd name="connsiteX8189" fmla="*/ 517372 w 5235586"/>
                  <a:gd name="connsiteY8189" fmla="*/ 722512 h 3977558"/>
                  <a:gd name="connsiteX8190" fmla="*/ 514559 w 5235586"/>
                  <a:gd name="connsiteY8190" fmla="*/ 719702 h 3977558"/>
                  <a:gd name="connsiteX8191" fmla="*/ 469570 w 5235586"/>
                  <a:gd name="connsiteY8191" fmla="*/ 674713 h 3977558"/>
                  <a:gd name="connsiteX8192" fmla="*/ 466760 w 5235586"/>
                  <a:gd name="connsiteY8192" fmla="*/ 671899 h 3977558"/>
                  <a:gd name="connsiteX8193" fmla="*/ 469570 w 5235586"/>
                  <a:gd name="connsiteY8193" fmla="*/ 669089 h 3977558"/>
                  <a:gd name="connsiteX8194" fmla="*/ 517372 w 5235586"/>
                  <a:gd name="connsiteY8194" fmla="*/ 621287 h 3977558"/>
                  <a:gd name="connsiteX8195" fmla="*/ 362724 w 5235586"/>
                  <a:gd name="connsiteY8195" fmla="*/ 621287 h 3977558"/>
                  <a:gd name="connsiteX8196" fmla="*/ 410526 w 5235586"/>
                  <a:gd name="connsiteY8196" fmla="*/ 669089 h 3977558"/>
                  <a:gd name="connsiteX8197" fmla="*/ 413337 w 5235586"/>
                  <a:gd name="connsiteY8197" fmla="*/ 671899 h 3977558"/>
                  <a:gd name="connsiteX8198" fmla="*/ 410526 w 5235586"/>
                  <a:gd name="connsiteY8198" fmla="*/ 674713 h 3977558"/>
                  <a:gd name="connsiteX8199" fmla="*/ 365535 w 5235586"/>
                  <a:gd name="connsiteY8199" fmla="*/ 719702 h 3977558"/>
                  <a:gd name="connsiteX8200" fmla="*/ 362724 w 5235586"/>
                  <a:gd name="connsiteY8200" fmla="*/ 722512 h 3977558"/>
                  <a:gd name="connsiteX8201" fmla="*/ 359911 w 5235586"/>
                  <a:gd name="connsiteY8201" fmla="*/ 719702 h 3977558"/>
                  <a:gd name="connsiteX8202" fmla="*/ 314922 w 5235586"/>
                  <a:gd name="connsiteY8202" fmla="*/ 674713 h 3977558"/>
                  <a:gd name="connsiteX8203" fmla="*/ 312112 w 5235586"/>
                  <a:gd name="connsiteY8203" fmla="*/ 671899 h 3977558"/>
                  <a:gd name="connsiteX8204" fmla="*/ 314922 w 5235586"/>
                  <a:gd name="connsiteY8204" fmla="*/ 669089 h 3977558"/>
                  <a:gd name="connsiteX8205" fmla="*/ 362724 w 5235586"/>
                  <a:gd name="connsiteY8205" fmla="*/ 621287 h 3977558"/>
                  <a:gd name="connsiteX8206" fmla="*/ 208073 w 5235586"/>
                  <a:gd name="connsiteY8206" fmla="*/ 621287 h 3977558"/>
                  <a:gd name="connsiteX8207" fmla="*/ 255875 w 5235586"/>
                  <a:gd name="connsiteY8207" fmla="*/ 669089 h 3977558"/>
                  <a:gd name="connsiteX8208" fmla="*/ 258686 w 5235586"/>
                  <a:gd name="connsiteY8208" fmla="*/ 671899 h 3977558"/>
                  <a:gd name="connsiteX8209" fmla="*/ 255875 w 5235586"/>
                  <a:gd name="connsiteY8209" fmla="*/ 674713 h 3977558"/>
                  <a:gd name="connsiteX8210" fmla="*/ 210884 w 5235586"/>
                  <a:gd name="connsiteY8210" fmla="*/ 719702 h 3977558"/>
                  <a:gd name="connsiteX8211" fmla="*/ 208073 w 5235586"/>
                  <a:gd name="connsiteY8211" fmla="*/ 722512 h 3977558"/>
                  <a:gd name="connsiteX8212" fmla="*/ 205260 w 5235586"/>
                  <a:gd name="connsiteY8212" fmla="*/ 719702 h 3977558"/>
                  <a:gd name="connsiteX8213" fmla="*/ 160271 w 5235586"/>
                  <a:gd name="connsiteY8213" fmla="*/ 674713 h 3977558"/>
                  <a:gd name="connsiteX8214" fmla="*/ 157461 w 5235586"/>
                  <a:gd name="connsiteY8214" fmla="*/ 671899 h 3977558"/>
                  <a:gd name="connsiteX8215" fmla="*/ 160271 w 5235586"/>
                  <a:gd name="connsiteY8215" fmla="*/ 669089 h 3977558"/>
                  <a:gd name="connsiteX8216" fmla="*/ 208073 w 5235586"/>
                  <a:gd name="connsiteY8216" fmla="*/ 621287 h 3977558"/>
                  <a:gd name="connsiteX8217" fmla="*/ 50612 w 5235586"/>
                  <a:gd name="connsiteY8217" fmla="*/ 621287 h 3977558"/>
                  <a:gd name="connsiteX8218" fmla="*/ 98414 w 5235586"/>
                  <a:gd name="connsiteY8218" fmla="*/ 669089 h 3977558"/>
                  <a:gd name="connsiteX8219" fmla="*/ 101225 w 5235586"/>
                  <a:gd name="connsiteY8219" fmla="*/ 671899 h 3977558"/>
                  <a:gd name="connsiteX8220" fmla="*/ 98414 w 5235586"/>
                  <a:gd name="connsiteY8220" fmla="*/ 674713 h 3977558"/>
                  <a:gd name="connsiteX8221" fmla="*/ 53426 w 5235586"/>
                  <a:gd name="connsiteY8221" fmla="*/ 719702 h 3977558"/>
                  <a:gd name="connsiteX8222" fmla="*/ 50612 w 5235586"/>
                  <a:gd name="connsiteY8222" fmla="*/ 722512 h 3977558"/>
                  <a:gd name="connsiteX8223" fmla="*/ 47802 w 5235586"/>
                  <a:gd name="connsiteY8223" fmla="*/ 719702 h 3977558"/>
                  <a:gd name="connsiteX8224" fmla="*/ 2813 w 5235586"/>
                  <a:gd name="connsiteY8224" fmla="*/ 674713 h 3977558"/>
                  <a:gd name="connsiteX8225" fmla="*/ 0 w 5235586"/>
                  <a:gd name="connsiteY8225" fmla="*/ 671899 h 3977558"/>
                  <a:gd name="connsiteX8226" fmla="*/ 2813 w 5235586"/>
                  <a:gd name="connsiteY8226" fmla="*/ 669089 h 3977558"/>
                  <a:gd name="connsiteX8227" fmla="*/ 50612 w 5235586"/>
                  <a:gd name="connsiteY8227" fmla="*/ 621287 h 3977558"/>
                  <a:gd name="connsiteX8228" fmla="*/ 1608353 w 5235586"/>
                  <a:gd name="connsiteY8228" fmla="*/ 466775 h 3977558"/>
                  <a:gd name="connsiteX8229" fmla="*/ 1656156 w 5235586"/>
                  <a:gd name="connsiteY8229" fmla="*/ 514540 h 3977558"/>
                  <a:gd name="connsiteX8230" fmla="*/ 1658966 w 5235586"/>
                  <a:gd name="connsiteY8230" fmla="*/ 517361 h 3977558"/>
                  <a:gd name="connsiteX8231" fmla="*/ 1656156 w 5235586"/>
                  <a:gd name="connsiteY8231" fmla="*/ 520170 h 3977558"/>
                  <a:gd name="connsiteX8232" fmla="*/ 1611164 w 5235586"/>
                  <a:gd name="connsiteY8232" fmla="*/ 565109 h 3977558"/>
                  <a:gd name="connsiteX8233" fmla="*/ 1608353 w 5235586"/>
                  <a:gd name="connsiteY8233" fmla="*/ 567912 h 3977558"/>
                  <a:gd name="connsiteX8234" fmla="*/ 1605540 w 5235586"/>
                  <a:gd name="connsiteY8234" fmla="*/ 565109 h 3977558"/>
                  <a:gd name="connsiteX8235" fmla="*/ 1560551 w 5235586"/>
                  <a:gd name="connsiteY8235" fmla="*/ 520170 h 3977558"/>
                  <a:gd name="connsiteX8236" fmla="*/ 1557741 w 5235586"/>
                  <a:gd name="connsiteY8236" fmla="*/ 517361 h 3977558"/>
                  <a:gd name="connsiteX8237" fmla="*/ 1560551 w 5235586"/>
                  <a:gd name="connsiteY8237" fmla="*/ 514540 h 3977558"/>
                  <a:gd name="connsiteX8238" fmla="*/ 1608353 w 5235586"/>
                  <a:gd name="connsiteY8238" fmla="*/ 466775 h 3977558"/>
                  <a:gd name="connsiteX8239" fmla="*/ 1450892 w 5235586"/>
                  <a:gd name="connsiteY8239" fmla="*/ 466775 h 3977558"/>
                  <a:gd name="connsiteX8240" fmla="*/ 1498695 w 5235586"/>
                  <a:gd name="connsiteY8240" fmla="*/ 514540 h 3977558"/>
                  <a:gd name="connsiteX8241" fmla="*/ 1501505 w 5235586"/>
                  <a:gd name="connsiteY8241" fmla="*/ 517361 h 3977558"/>
                  <a:gd name="connsiteX8242" fmla="*/ 1498695 w 5235586"/>
                  <a:gd name="connsiteY8242" fmla="*/ 520170 h 3977558"/>
                  <a:gd name="connsiteX8243" fmla="*/ 1453706 w 5235586"/>
                  <a:gd name="connsiteY8243" fmla="*/ 565109 h 3977558"/>
                  <a:gd name="connsiteX8244" fmla="*/ 1450892 w 5235586"/>
                  <a:gd name="connsiteY8244" fmla="*/ 567914 h 3977558"/>
                  <a:gd name="connsiteX8245" fmla="*/ 1448079 w 5235586"/>
                  <a:gd name="connsiteY8245" fmla="*/ 565109 h 3977558"/>
                  <a:gd name="connsiteX8246" fmla="*/ 1403090 w 5235586"/>
                  <a:gd name="connsiteY8246" fmla="*/ 520170 h 3977558"/>
                  <a:gd name="connsiteX8247" fmla="*/ 1400280 w 5235586"/>
                  <a:gd name="connsiteY8247" fmla="*/ 517361 h 3977558"/>
                  <a:gd name="connsiteX8248" fmla="*/ 1403090 w 5235586"/>
                  <a:gd name="connsiteY8248" fmla="*/ 514540 h 3977558"/>
                  <a:gd name="connsiteX8249" fmla="*/ 1450892 w 5235586"/>
                  <a:gd name="connsiteY8249" fmla="*/ 466775 h 3977558"/>
                  <a:gd name="connsiteX8250" fmla="*/ 1296244 w 5235586"/>
                  <a:gd name="connsiteY8250" fmla="*/ 466775 h 3977558"/>
                  <a:gd name="connsiteX8251" fmla="*/ 1344046 w 5235586"/>
                  <a:gd name="connsiteY8251" fmla="*/ 514540 h 3977558"/>
                  <a:gd name="connsiteX8252" fmla="*/ 1346857 w 5235586"/>
                  <a:gd name="connsiteY8252" fmla="*/ 517361 h 3977558"/>
                  <a:gd name="connsiteX8253" fmla="*/ 1344046 w 5235586"/>
                  <a:gd name="connsiteY8253" fmla="*/ 520170 h 3977558"/>
                  <a:gd name="connsiteX8254" fmla="*/ 1299058 w 5235586"/>
                  <a:gd name="connsiteY8254" fmla="*/ 565112 h 3977558"/>
                  <a:gd name="connsiteX8255" fmla="*/ 1296244 w 5235586"/>
                  <a:gd name="connsiteY8255" fmla="*/ 567914 h 3977558"/>
                  <a:gd name="connsiteX8256" fmla="*/ 1293431 w 5235586"/>
                  <a:gd name="connsiteY8256" fmla="*/ 565112 h 3977558"/>
                  <a:gd name="connsiteX8257" fmla="*/ 1248442 w 5235586"/>
                  <a:gd name="connsiteY8257" fmla="*/ 520170 h 3977558"/>
                  <a:gd name="connsiteX8258" fmla="*/ 1245632 w 5235586"/>
                  <a:gd name="connsiteY8258" fmla="*/ 517361 h 3977558"/>
                  <a:gd name="connsiteX8259" fmla="*/ 1248442 w 5235586"/>
                  <a:gd name="connsiteY8259" fmla="*/ 514540 h 3977558"/>
                  <a:gd name="connsiteX8260" fmla="*/ 1296244 w 5235586"/>
                  <a:gd name="connsiteY8260" fmla="*/ 466775 h 3977558"/>
                  <a:gd name="connsiteX8261" fmla="*/ 1141593 w 5235586"/>
                  <a:gd name="connsiteY8261" fmla="*/ 466775 h 3977558"/>
                  <a:gd name="connsiteX8262" fmla="*/ 1189395 w 5235586"/>
                  <a:gd name="connsiteY8262" fmla="*/ 514540 h 3977558"/>
                  <a:gd name="connsiteX8263" fmla="*/ 1192206 w 5235586"/>
                  <a:gd name="connsiteY8263" fmla="*/ 517361 h 3977558"/>
                  <a:gd name="connsiteX8264" fmla="*/ 1189395 w 5235586"/>
                  <a:gd name="connsiteY8264" fmla="*/ 520170 h 3977558"/>
                  <a:gd name="connsiteX8265" fmla="*/ 1144407 w 5235586"/>
                  <a:gd name="connsiteY8265" fmla="*/ 565112 h 3977558"/>
                  <a:gd name="connsiteX8266" fmla="*/ 1141593 w 5235586"/>
                  <a:gd name="connsiteY8266" fmla="*/ 567914 h 3977558"/>
                  <a:gd name="connsiteX8267" fmla="*/ 1138780 w 5235586"/>
                  <a:gd name="connsiteY8267" fmla="*/ 565112 h 3977558"/>
                  <a:gd name="connsiteX8268" fmla="*/ 1093791 w 5235586"/>
                  <a:gd name="connsiteY8268" fmla="*/ 520170 h 3977558"/>
                  <a:gd name="connsiteX8269" fmla="*/ 1090981 w 5235586"/>
                  <a:gd name="connsiteY8269" fmla="*/ 517361 h 3977558"/>
                  <a:gd name="connsiteX8270" fmla="*/ 1093791 w 5235586"/>
                  <a:gd name="connsiteY8270" fmla="*/ 514540 h 3977558"/>
                  <a:gd name="connsiteX8271" fmla="*/ 1141593 w 5235586"/>
                  <a:gd name="connsiteY8271" fmla="*/ 466775 h 3977558"/>
                  <a:gd name="connsiteX8272" fmla="*/ 984132 w 5235586"/>
                  <a:gd name="connsiteY8272" fmla="*/ 466775 h 3977558"/>
                  <a:gd name="connsiteX8273" fmla="*/ 1031934 w 5235586"/>
                  <a:gd name="connsiteY8273" fmla="*/ 514540 h 3977558"/>
                  <a:gd name="connsiteX8274" fmla="*/ 1034745 w 5235586"/>
                  <a:gd name="connsiteY8274" fmla="*/ 517361 h 3977558"/>
                  <a:gd name="connsiteX8275" fmla="*/ 1031934 w 5235586"/>
                  <a:gd name="connsiteY8275" fmla="*/ 520170 h 3977558"/>
                  <a:gd name="connsiteX8276" fmla="*/ 986946 w 5235586"/>
                  <a:gd name="connsiteY8276" fmla="*/ 565112 h 3977558"/>
                  <a:gd name="connsiteX8277" fmla="*/ 984132 w 5235586"/>
                  <a:gd name="connsiteY8277" fmla="*/ 567914 h 3977558"/>
                  <a:gd name="connsiteX8278" fmla="*/ 981319 w 5235586"/>
                  <a:gd name="connsiteY8278" fmla="*/ 565112 h 3977558"/>
                  <a:gd name="connsiteX8279" fmla="*/ 936330 w 5235586"/>
                  <a:gd name="connsiteY8279" fmla="*/ 520170 h 3977558"/>
                  <a:gd name="connsiteX8280" fmla="*/ 933520 w 5235586"/>
                  <a:gd name="connsiteY8280" fmla="*/ 517361 h 3977558"/>
                  <a:gd name="connsiteX8281" fmla="*/ 936330 w 5235586"/>
                  <a:gd name="connsiteY8281" fmla="*/ 514540 h 3977558"/>
                  <a:gd name="connsiteX8282" fmla="*/ 984132 w 5235586"/>
                  <a:gd name="connsiteY8282" fmla="*/ 466775 h 3977558"/>
                  <a:gd name="connsiteX8283" fmla="*/ 829484 w 5235586"/>
                  <a:gd name="connsiteY8283" fmla="*/ 466775 h 3977558"/>
                  <a:gd name="connsiteX8284" fmla="*/ 877286 w 5235586"/>
                  <a:gd name="connsiteY8284" fmla="*/ 514540 h 3977558"/>
                  <a:gd name="connsiteX8285" fmla="*/ 880097 w 5235586"/>
                  <a:gd name="connsiteY8285" fmla="*/ 517361 h 3977558"/>
                  <a:gd name="connsiteX8286" fmla="*/ 877286 w 5235586"/>
                  <a:gd name="connsiteY8286" fmla="*/ 520170 h 3977558"/>
                  <a:gd name="connsiteX8287" fmla="*/ 832298 w 5235586"/>
                  <a:gd name="connsiteY8287" fmla="*/ 565112 h 3977558"/>
                  <a:gd name="connsiteX8288" fmla="*/ 829484 w 5235586"/>
                  <a:gd name="connsiteY8288" fmla="*/ 567914 h 3977558"/>
                  <a:gd name="connsiteX8289" fmla="*/ 826671 w 5235586"/>
                  <a:gd name="connsiteY8289" fmla="*/ 565112 h 3977558"/>
                  <a:gd name="connsiteX8290" fmla="*/ 781682 w 5235586"/>
                  <a:gd name="connsiteY8290" fmla="*/ 520170 h 3977558"/>
                  <a:gd name="connsiteX8291" fmla="*/ 778872 w 5235586"/>
                  <a:gd name="connsiteY8291" fmla="*/ 517361 h 3977558"/>
                  <a:gd name="connsiteX8292" fmla="*/ 781682 w 5235586"/>
                  <a:gd name="connsiteY8292" fmla="*/ 514540 h 3977558"/>
                  <a:gd name="connsiteX8293" fmla="*/ 829484 w 5235586"/>
                  <a:gd name="connsiteY8293" fmla="*/ 466775 h 3977558"/>
                  <a:gd name="connsiteX8294" fmla="*/ 674833 w 5235586"/>
                  <a:gd name="connsiteY8294" fmla="*/ 466775 h 3977558"/>
                  <a:gd name="connsiteX8295" fmla="*/ 722635 w 5235586"/>
                  <a:gd name="connsiteY8295" fmla="*/ 514540 h 3977558"/>
                  <a:gd name="connsiteX8296" fmla="*/ 725446 w 5235586"/>
                  <a:gd name="connsiteY8296" fmla="*/ 517361 h 3977558"/>
                  <a:gd name="connsiteX8297" fmla="*/ 722635 w 5235586"/>
                  <a:gd name="connsiteY8297" fmla="*/ 520170 h 3977558"/>
                  <a:gd name="connsiteX8298" fmla="*/ 677647 w 5235586"/>
                  <a:gd name="connsiteY8298" fmla="*/ 565112 h 3977558"/>
                  <a:gd name="connsiteX8299" fmla="*/ 674833 w 5235586"/>
                  <a:gd name="connsiteY8299" fmla="*/ 567914 h 3977558"/>
                  <a:gd name="connsiteX8300" fmla="*/ 672020 w 5235586"/>
                  <a:gd name="connsiteY8300" fmla="*/ 565112 h 3977558"/>
                  <a:gd name="connsiteX8301" fmla="*/ 627031 w 5235586"/>
                  <a:gd name="connsiteY8301" fmla="*/ 520170 h 3977558"/>
                  <a:gd name="connsiteX8302" fmla="*/ 624221 w 5235586"/>
                  <a:gd name="connsiteY8302" fmla="*/ 517361 h 3977558"/>
                  <a:gd name="connsiteX8303" fmla="*/ 627031 w 5235586"/>
                  <a:gd name="connsiteY8303" fmla="*/ 514540 h 3977558"/>
                  <a:gd name="connsiteX8304" fmla="*/ 674833 w 5235586"/>
                  <a:gd name="connsiteY8304" fmla="*/ 466775 h 3977558"/>
                  <a:gd name="connsiteX8305" fmla="*/ 517372 w 5235586"/>
                  <a:gd name="connsiteY8305" fmla="*/ 466775 h 3977558"/>
                  <a:gd name="connsiteX8306" fmla="*/ 565174 w 5235586"/>
                  <a:gd name="connsiteY8306" fmla="*/ 514540 h 3977558"/>
                  <a:gd name="connsiteX8307" fmla="*/ 567985 w 5235586"/>
                  <a:gd name="connsiteY8307" fmla="*/ 517361 h 3977558"/>
                  <a:gd name="connsiteX8308" fmla="*/ 565174 w 5235586"/>
                  <a:gd name="connsiteY8308" fmla="*/ 520170 h 3977558"/>
                  <a:gd name="connsiteX8309" fmla="*/ 520183 w 5235586"/>
                  <a:gd name="connsiteY8309" fmla="*/ 565112 h 3977558"/>
                  <a:gd name="connsiteX8310" fmla="*/ 517372 w 5235586"/>
                  <a:gd name="connsiteY8310" fmla="*/ 567914 h 3977558"/>
                  <a:gd name="connsiteX8311" fmla="*/ 514559 w 5235586"/>
                  <a:gd name="connsiteY8311" fmla="*/ 565112 h 3977558"/>
                  <a:gd name="connsiteX8312" fmla="*/ 469570 w 5235586"/>
                  <a:gd name="connsiteY8312" fmla="*/ 520170 h 3977558"/>
                  <a:gd name="connsiteX8313" fmla="*/ 466760 w 5235586"/>
                  <a:gd name="connsiteY8313" fmla="*/ 517361 h 3977558"/>
                  <a:gd name="connsiteX8314" fmla="*/ 469570 w 5235586"/>
                  <a:gd name="connsiteY8314" fmla="*/ 514540 h 3977558"/>
                  <a:gd name="connsiteX8315" fmla="*/ 517372 w 5235586"/>
                  <a:gd name="connsiteY8315" fmla="*/ 466775 h 3977558"/>
                  <a:gd name="connsiteX8316" fmla="*/ 362724 w 5235586"/>
                  <a:gd name="connsiteY8316" fmla="*/ 466775 h 3977558"/>
                  <a:gd name="connsiteX8317" fmla="*/ 410526 w 5235586"/>
                  <a:gd name="connsiteY8317" fmla="*/ 514540 h 3977558"/>
                  <a:gd name="connsiteX8318" fmla="*/ 413337 w 5235586"/>
                  <a:gd name="connsiteY8318" fmla="*/ 517361 h 3977558"/>
                  <a:gd name="connsiteX8319" fmla="*/ 410526 w 5235586"/>
                  <a:gd name="connsiteY8319" fmla="*/ 520170 h 3977558"/>
                  <a:gd name="connsiteX8320" fmla="*/ 365535 w 5235586"/>
                  <a:gd name="connsiteY8320" fmla="*/ 565112 h 3977558"/>
                  <a:gd name="connsiteX8321" fmla="*/ 362724 w 5235586"/>
                  <a:gd name="connsiteY8321" fmla="*/ 567914 h 3977558"/>
                  <a:gd name="connsiteX8322" fmla="*/ 359911 w 5235586"/>
                  <a:gd name="connsiteY8322" fmla="*/ 565112 h 3977558"/>
                  <a:gd name="connsiteX8323" fmla="*/ 314922 w 5235586"/>
                  <a:gd name="connsiteY8323" fmla="*/ 520170 h 3977558"/>
                  <a:gd name="connsiteX8324" fmla="*/ 312112 w 5235586"/>
                  <a:gd name="connsiteY8324" fmla="*/ 517361 h 3977558"/>
                  <a:gd name="connsiteX8325" fmla="*/ 314922 w 5235586"/>
                  <a:gd name="connsiteY8325" fmla="*/ 514540 h 3977558"/>
                  <a:gd name="connsiteX8326" fmla="*/ 362724 w 5235586"/>
                  <a:gd name="connsiteY8326" fmla="*/ 466775 h 3977558"/>
                  <a:gd name="connsiteX8327" fmla="*/ 208073 w 5235586"/>
                  <a:gd name="connsiteY8327" fmla="*/ 466775 h 3977558"/>
                  <a:gd name="connsiteX8328" fmla="*/ 255875 w 5235586"/>
                  <a:gd name="connsiteY8328" fmla="*/ 514540 h 3977558"/>
                  <a:gd name="connsiteX8329" fmla="*/ 258686 w 5235586"/>
                  <a:gd name="connsiteY8329" fmla="*/ 517361 h 3977558"/>
                  <a:gd name="connsiteX8330" fmla="*/ 255875 w 5235586"/>
                  <a:gd name="connsiteY8330" fmla="*/ 520170 h 3977558"/>
                  <a:gd name="connsiteX8331" fmla="*/ 210884 w 5235586"/>
                  <a:gd name="connsiteY8331" fmla="*/ 565112 h 3977558"/>
                  <a:gd name="connsiteX8332" fmla="*/ 208073 w 5235586"/>
                  <a:gd name="connsiteY8332" fmla="*/ 567914 h 3977558"/>
                  <a:gd name="connsiteX8333" fmla="*/ 205260 w 5235586"/>
                  <a:gd name="connsiteY8333" fmla="*/ 565112 h 3977558"/>
                  <a:gd name="connsiteX8334" fmla="*/ 160271 w 5235586"/>
                  <a:gd name="connsiteY8334" fmla="*/ 520170 h 3977558"/>
                  <a:gd name="connsiteX8335" fmla="*/ 157461 w 5235586"/>
                  <a:gd name="connsiteY8335" fmla="*/ 517361 h 3977558"/>
                  <a:gd name="connsiteX8336" fmla="*/ 160271 w 5235586"/>
                  <a:gd name="connsiteY8336" fmla="*/ 514540 h 3977558"/>
                  <a:gd name="connsiteX8337" fmla="*/ 208073 w 5235586"/>
                  <a:gd name="connsiteY8337" fmla="*/ 466775 h 3977558"/>
                  <a:gd name="connsiteX8338" fmla="*/ 50612 w 5235586"/>
                  <a:gd name="connsiteY8338" fmla="*/ 466775 h 3977558"/>
                  <a:gd name="connsiteX8339" fmla="*/ 98414 w 5235586"/>
                  <a:gd name="connsiteY8339" fmla="*/ 514540 h 3977558"/>
                  <a:gd name="connsiteX8340" fmla="*/ 101225 w 5235586"/>
                  <a:gd name="connsiteY8340" fmla="*/ 517361 h 3977558"/>
                  <a:gd name="connsiteX8341" fmla="*/ 98414 w 5235586"/>
                  <a:gd name="connsiteY8341" fmla="*/ 520170 h 3977558"/>
                  <a:gd name="connsiteX8342" fmla="*/ 53426 w 5235586"/>
                  <a:gd name="connsiteY8342" fmla="*/ 565112 h 3977558"/>
                  <a:gd name="connsiteX8343" fmla="*/ 50612 w 5235586"/>
                  <a:gd name="connsiteY8343" fmla="*/ 567914 h 3977558"/>
                  <a:gd name="connsiteX8344" fmla="*/ 47802 w 5235586"/>
                  <a:gd name="connsiteY8344" fmla="*/ 565112 h 3977558"/>
                  <a:gd name="connsiteX8345" fmla="*/ 2813 w 5235586"/>
                  <a:gd name="connsiteY8345" fmla="*/ 520170 h 3977558"/>
                  <a:gd name="connsiteX8346" fmla="*/ 0 w 5235586"/>
                  <a:gd name="connsiteY8346" fmla="*/ 517361 h 3977558"/>
                  <a:gd name="connsiteX8347" fmla="*/ 2813 w 5235586"/>
                  <a:gd name="connsiteY8347" fmla="*/ 514540 h 3977558"/>
                  <a:gd name="connsiteX8348" fmla="*/ 50612 w 5235586"/>
                  <a:gd name="connsiteY8348" fmla="*/ 466775 h 3977558"/>
                  <a:gd name="connsiteX8349" fmla="*/ 4406104 w 5235586"/>
                  <a:gd name="connsiteY8349" fmla="*/ 466774 h 3977558"/>
                  <a:gd name="connsiteX8350" fmla="*/ 4453907 w 5235586"/>
                  <a:gd name="connsiteY8350" fmla="*/ 514539 h 3977558"/>
                  <a:gd name="connsiteX8351" fmla="*/ 4456717 w 5235586"/>
                  <a:gd name="connsiteY8351" fmla="*/ 517359 h 3977558"/>
                  <a:gd name="connsiteX8352" fmla="*/ 4453907 w 5235586"/>
                  <a:gd name="connsiteY8352" fmla="*/ 520170 h 3977558"/>
                  <a:gd name="connsiteX8353" fmla="*/ 4408915 w 5235586"/>
                  <a:gd name="connsiteY8353" fmla="*/ 565108 h 3977558"/>
                  <a:gd name="connsiteX8354" fmla="*/ 4406104 w 5235586"/>
                  <a:gd name="connsiteY8354" fmla="*/ 567912 h 3977558"/>
                  <a:gd name="connsiteX8355" fmla="*/ 4403291 w 5235586"/>
                  <a:gd name="connsiteY8355" fmla="*/ 565108 h 3977558"/>
                  <a:gd name="connsiteX8356" fmla="*/ 4358302 w 5235586"/>
                  <a:gd name="connsiteY8356" fmla="*/ 520170 h 3977558"/>
                  <a:gd name="connsiteX8357" fmla="*/ 4355492 w 5235586"/>
                  <a:gd name="connsiteY8357" fmla="*/ 517359 h 3977558"/>
                  <a:gd name="connsiteX8358" fmla="*/ 4358302 w 5235586"/>
                  <a:gd name="connsiteY8358" fmla="*/ 514539 h 3977558"/>
                  <a:gd name="connsiteX8359" fmla="*/ 4406104 w 5235586"/>
                  <a:gd name="connsiteY8359" fmla="*/ 466774 h 3977558"/>
                  <a:gd name="connsiteX8360" fmla="*/ 4251453 w 5235586"/>
                  <a:gd name="connsiteY8360" fmla="*/ 466774 h 3977558"/>
                  <a:gd name="connsiteX8361" fmla="*/ 4299256 w 5235586"/>
                  <a:gd name="connsiteY8361" fmla="*/ 514539 h 3977558"/>
                  <a:gd name="connsiteX8362" fmla="*/ 4302066 w 5235586"/>
                  <a:gd name="connsiteY8362" fmla="*/ 517359 h 3977558"/>
                  <a:gd name="connsiteX8363" fmla="*/ 4299256 w 5235586"/>
                  <a:gd name="connsiteY8363" fmla="*/ 520170 h 3977558"/>
                  <a:gd name="connsiteX8364" fmla="*/ 4254264 w 5235586"/>
                  <a:gd name="connsiteY8364" fmla="*/ 565108 h 3977558"/>
                  <a:gd name="connsiteX8365" fmla="*/ 4251453 w 5235586"/>
                  <a:gd name="connsiteY8365" fmla="*/ 567912 h 3977558"/>
                  <a:gd name="connsiteX8366" fmla="*/ 4248640 w 5235586"/>
                  <a:gd name="connsiteY8366" fmla="*/ 565108 h 3977558"/>
                  <a:gd name="connsiteX8367" fmla="*/ 4203651 w 5235586"/>
                  <a:gd name="connsiteY8367" fmla="*/ 520170 h 3977558"/>
                  <a:gd name="connsiteX8368" fmla="*/ 4200841 w 5235586"/>
                  <a:gd name="connsiteY8368" fmla="*/ 517359 h 3977558"/>
                  <a:gd name="connsiteX8369" fmla="*/ 4203651 w 5235586"/>
                  <a:gd name="connsiteY8369" fmla="*/ 514539 h 3977558"/>
                  <a:gd name="connsiteX8370" fmla="*/ 4251453 w 5235586"/>
                  <a:gd name="connsiteY8370" fmla="*/ 466774 h 3977558"/>
                  <a:gd name="connsiteX8371" fmla="*/ 4096805 w 5235586"/>
                  <a:gd name="connsiteY8371" fmla="*/ 466774 h 3977558"/>
                  <a:gd name="connsiteX8372" fmla="*/ 4144608 w 5235586"/>
                  <a:gd name="connsiteY8372" fmla="*/ 514539 h 3977558"/>
                  <a:gd name="connsiteX8373" fmla="*/ 4147418 w 5235586"/>
                  <a:gd name="connsiteY8373" fmla="*/ 517361 h 3977558"/>
                  <a:gd name="connsiteX8374" fmla="*/ 4144608 w 5235586"/>
                  <a:gd name="connsiteY8374" fmla="*/ 520170 h 3977558"/>
                  <a:gd name="connsiteX8375" fmla="*/ 4099616 w 5235586"/>
                  <a:gd name="connsiteY8375" fmla="*/ 565108 h 3977558"/>
                  <a:gd name="connsiteX8376" fmla="*/ 4096805 w 5235586"/>
                  <a:gd name="connsiteY8376" fmla="*/ 567912 h 3977558"/>
                  <a:gd name="connsiteX8377" fmla="*/ 4093992 w 5235586"/>
                  <a:gd name="connsiteY8377" fmla="*/ 565108 h 3977558"/>
                  <a:gd name="connsiteX8378" fmla="*/ 4049003 w 5235586"/>
                  <a:gd name="connsiteY8378" fmla="*/ 520170 h 3977558"/>
                  <a:gd name="connsiteX8379" fmla="*/ 4046193 w 5235586"/>
                  <a:gd name="connsiteY8379" fmla="*/ 517361 h 3977558"/>
                  <a:gd name="connsiteX8380" fmla="*/ 4049003 w 5235586"/>
                  <a:gd name="connsiteY8380" fmla="*/ 514539 h 3977558"/>
                  <a:gd name="connsiteX8381" fmla="*/ 4096805 w 5235586"/>
                  <a:gd name="connsiteY8381" fmla="*/ 466774 h 3977558"/>
                  <a:gd name="connsiteX8382" fmla="*/ 3939345 w 5235586"/>
                  <a:gd name="connsiteY8382" fmla="*/ 466774 h 3977558"/>
                  <a:gd name="connsiteX8383" fmla="*/ 3987147 w 5235586"/>
                  <a:gd name="connsiteY8383" fmla="*/ 514539 h 3977558"/>
                  <a:gd name="connsiteX8384" fmla="*/ 3989957 w 5235586"/>
                  <a:gd name="connsiteY8384" fmla="*/ 517361 h 3977558"/>
                  <a:gd name="connsiteX8385" fmla="*/ 3987147 w 5235586"/>
                  <a:gd name="connsiteY8385" fmla="*/ 520170 h 3977558"/>
                  <a:gd name="connsiteX8386" fmla="*/ 3942155 w 5235586"/>
                  <a:gd name="connsiteY8386" fmla="*/ 565108 h 3977558"/>
                  <a:gd name="connsiteX8387" fmla="*/ 3939345 w 5235586"/>
                  <a:gd name="connsiteY8387" fmla="*/ 567912 h 3977558"/>
                  <a:gd name="connsiteX8388" fmla="*/ 3936531 w 5235586"/>
                  <a:gd name="connsiteY8388" fmla="*/ 565108 h 3977558"/>
                  <a:gd name="connsiteX8389" fmla="*/ 3891545 w 5235586"/>
                  <a:gd name="connsiteY8389" fmla="*/ 520170 h 3977558"/>
                  <a:gd name="connsiteX8390" fmla="*/ 3888732 w 5235586"/>
                  <a:gd name="connsiteY8390" fmla="*/ 517361 h 3977558"/>
                  <a:gd name="connsiteX8391" fmla="*/ 3891545 w 5235586"/>
                  <a:gd name="connsiteY8391" fmla="*/ 514539 h 3977558"/>
                  <a:gd name="connsiteX8392" fmla="*/ 3939345 w 5235586"/>
                  <a:gd name="connsiteY8392" fmla="*/ 466774 h 3977558"/>
                  <a:gd name="connsiteX8393" fmla="*/ 3784693 w 5235586"/>
                  <a:gd name="connsiteY8393" fmla="*/ 466774 h 3977558"/>
                  <a:gd name="connsiteX8394" fmla="*/ 3832496 w 5235586"/>
                  <a:gd name="connsiteY8394" fmla="*/ 514539 h 3977558"/>
                  <a:gd name="connsiteX8395" fmla="*/ 3835306 w 5235586"/>
                  <a:gd name="connsiteY8395" fmla="*/ 517361 h 3977558"/>
                  <a:gd name="connsiteX8396" fmla="*/ 3832496 w 5235586"/>
                  <a:gd name="connsiteY8396" fmla="*/ 520170 h 3977558"/>
                  <a:gd name="connsiteX8397" fmla="*/ 3787504 w 5235586"/>
                  <a:gd name="connsiteY8397" fmla="*/ 565108 h 3977558"/>
                  <a:gd name="connsiteX8398" fmla="*/ 3784693 w 5235586"/>
                  <a:gd name="connsiteY8398" fmla="*/ 567912 h 3977558"/>
                  <a:gd name="connsiteX8399" fmla="*/ 3781880 w 5235586"/>
                  <a:gd name="connsiteY8399" fmla="*/ 565108 h 3977558"/>
                  <a:gd name="connsiteX8400" fmla="*/ 3736894 w 5235586"/>
                  <a:gd name="connsiteY8400" fmla="*/ 520170 h 3977558"/>
                  <a:gd name="connsiteX8401" fmla="*/ 3734081 w 5235586"/>
                  <a:gd name="connsiteY8401" fmla="*/ 517361 h 3977558"/>
                  <a:gd name="connsiteX8402" fmla="*/ 3736894 w 5235586"/>
                  <a:gd name="connsiteY8402" fmla="*/ 514539 h 3977558"/>
                  <a:gd name="connsiteX8403" fmla="*/ 3784693 w 5235586"/>
                  <a:gd name="connsiteY8403" fmla="*/ 466774 h 3977558"/>
                  <a:gd name="connsiteX8404" fmla="*/ 3630045 w 5235586"/>
                  <a:gd name="connsiteY8404" fmla="*/ 466774 h 3977558"/>
                  <a:gd name="connsiteX8405" fmla="*/ 3677848 w 5235586"/>
                  <a:gd name="connsiteY8405" fmla="*/ 514539 h 3977558"/>
                  <a:gd name="connsiteX8406" fmla="*/ 3680658 w 5235586"/>
                  <a:gd name="connsiteY8406" fmla="*/ 517361 h 3977558"/>
                  <a:gd name="connsiteX8407" fmla="*/ 3677848 w 5235586"/>
                  <a:gd name="connsiteY8407" fmla="*/ 520170 h 3977558"/>
                  <a:gd name="connsiteX8408" fmla="*/ 3632856 w 5235586"/>
                  <a:gd name="connsiteY8408" fmla="*/ 565108 h 3977558"/>
                  <a:gd name="connsiteX8409" fmla="*/ 3630045 w 5235586"/>
                  <a:gd name="connsiteY8409" fmla="*/ 567912 h 3977558"/>
                  <a:gd name="connsiteX8410" fmla="*/ 3627232 w 5235586"/>
                  <a:gd name="connsiteY8410" fmla="*/ 565108 h 3977558"/>
                  <a:gd name="connsiteX8411" fmla="*/ 3582246 w 5235586"/>
                  <a:gd name="connsiteY8411" fmla="*/ 520170 h 3977558"/>
                  <a:gd name="connsiteX8412" fmla="*/ 3579433 w 5235586"/>
                  <a:gd name="connsiteY8412" fmla="*/ 517361 h 3977558"/>
                  <a:gd name="connsiteX8413" fmla="*/ 3582246 w 5235586"/>
                  <a:gd name="connsiteY8413" fmla="*/ 514539 h 3977558"/>
                  <a:gd name="connsiteX8414" fmla="*/ 3630045 w 5235586"/>
                  <a:gd name="connsiteY8414" fmla="*/ 466774 h 3977558"/>
                  <a:gd name="connsiteX8415" fmla="*/ 3472581 w 5235586"/>
                  <a:gd name="connsiteY8415" fmla="*/ 466774 h 3977558"/>
                  <a:gd name="connsiteX8416" fmla="*/ 3520384 w 5235586"/>
                  <a:gd name="connsiteY8416" fmla="*/ 514539 h 3977558"/>
                  <a:gd name="connsiteX8417" fmla="*/ 3523194 w 5235586"/>
                  <a:gd name="connsiteY8417" fmla="*/ 517361 h 3977558"/>
                  <a:gd name="connsiteX8418" fmla="*/ 3520384 w 5235586"/>
                  <a:gd name="connsiteY8418" fmla="*/ 520170 h 3977558"/>
                  <a:gd name="connsiteX8419" fmla="*/ 3475395 w 5235586"/>
                  <a:gd name="connsiteY8419" fmla="*/ 565108 h 3977558"/>
                  <a:gd name="connsiteX8420" fmla="*/ 3472581 w 5235586"/>
                  <a:gd name="connsiteY8420" fmla="*/ 567912 h 3977558"/>
                  <a:gd name="connsiteX8421" fmla="*/ 3469771 w 5235586"/>
                  <a:gd name="connsiteY8421" fmla="*/ 565108 h 3977558"/>
                  <a:gd name="connsiteX8422" fmla="*/ 3424782 w 5235586"/>
                  <a:gd name="connsiteY8422" fmla="*/ 520170 h 3977558"/>
                  <a:gd name="connsiteX8423" fmla="*/ 3421969 w 5235586"/>
                  <a:gd name="connsiteY8423" fmla="*/ 517361 h 3977558"/>
                  <a:gd name="connsiteX8424" fmla="*/ 3424782 w 5235586"/>
                  <a:gd name="connsiteY8424" fmla="*/ 514539 h 3977558"/>
                  <a:gd name="connsiteX8425" fmla="*/ 3472581 w 5235586"/>
                  <a:gd name="connsiteY8425" fmla="*/ 466774 h 3977558"/>
                  <a:gd name="connsiteX8426" fmla="*/ 3317933 w 5235586"/>
                  <a:gd name="connsiteY8426" fmla="*/ 466774 h 3977558"/>
                  <a:gd name="connsiteX8427" fmla="*/ 3365736 w 5235586"/>
                  <a:gd name="connsiteY8427" fmla="*/ 514540 h 3977558"/>
                  <a:gd name="connsiteX8428" fmla="*/ 3368546 w 5235586"/>
                  <a:gd name="connsiteY8428" fmla="*/ 517361 h 3977558"/>
                  <a:gd name="connsiteX8429" fmla="*/ 3365736 w 5235586"/>
                  <a:gd name="connsiteY8429" fmla="*/ 520170 h 3977558"/>
                  <a:gd name="connsiteX8430" fmla="*/ 3320747 w 5235586"/>
                  <a:gd name="connsiteY8430" fmla="*/ 565108 h 3977558"/>
                  <a:gd name="connsiteX8431" fmla="*/ 3317933 w 5235586"/>
                  <a:gd name="connsiteY8431" fmla="*/ 567912 h 3977558"/>
                  <a:gd name="connsiteX8432" fmla="*/ 3315123 w 5235586"/>
                  <a:gd name="connsiteY8432" fmla="*/ 565108 h 3977558"/>
                  <a:gd name="connsiteX8433" fmla="*/ 3270134 w 5235586"/>
                  <a:gd name="connsiteY8433" fmla="*/ 520170 h 3977558"/>
                  <a:gd name="connsiteX8434" fmla="*/ 3267321 w 5235586"/>
                  <a:gd name="connsiteY8434" fmla="*/ 517361 h 3977558"/>
                  <a:gd name="connsiteX8435" fmla="*/ 3270134 w 5235586"/>
                  <a:gd name="connsiteY8435" fmla="*/ 514540 h 3977558"/>
                  <a:gd name="connsiteX8436" fmla="*/ 3317933 w 5235586"/>
                  <a:gd name="connsiteY8436" fmla="*/ 466774 h 3977558"/>
                  <a:gd name="connsiteX8437" fmla="*/ 3163283 w 5235586"/>
                  <a:gd name="connsiteY8437" fmla="*/ 466774 h 3977558"/>
                  <a:gd name="connsiteX8438" fmla="*/ 3211085 w 5235586"/>
                  <a:gd name="connsiteY8438" fmla="*/ 514540 h 3977558"/>
                  <a:gd name="connsiteX8439" fmla="*/ 3213895 w 5235586"/>
                  <a:gd name="connsiteY8439" fmla="*/ 517361 h 3977558"/>
                  <a:gd name="connsiteX8440" fmla="*/ 3211085 w 5235586"/>
                  <a:gd name="connsiteY8440" fmla="*/ 520170 h 3977558"/>
                  <a:gd name="connsiteX8441" fmla="*/ 3166096 w 5235586"/>
                  <a:gd name="connsiteY8441" fmla="*/ 565108 h 3977558"/>
                  <a:gd name="connsiteX8442" fmla="*/ 3163283 w 5235586"/>
                  <a:gd name="connsiteY8442" fmla="*/ 567912 h 3977558"/>
                  <a:gd name="connsiteX8443" fmla="*/ 3160472 w 5235586"/>
                  <a:gd name="connsiteY8443" fmla="*/ 565108 h 3977558"/>
                  <a:gd name="connsiteX8444" fmla="*/ 3115483 w 5235586"/>
                  <a:gd name="connsiteY8444" fmla="*/ 520170 h 3977558"/>
                  <a:gd name="connsiteX8445" fmla="*/ 3112670 w 5235586"/>
                  <a:gd name="connsiteY8445" fmla="*/ 517361 h 3977558"/>
                  <a:gd name="connsiteX8446" fmla="*/ 3115483 w 5235586"/>
                  <a:gd name="connsiteY8446" fmla="*/ 514540 h 3977558"/>
                  <a:gd name="connsiteX8447" fmla="*/ 3163283 w 5235586"/>
                  <a:gd name="connsiteY8447" fmla="*/ 466774 h 3977558"/>
                  <a:gd name="connsiteX8448" fmla="*/ 3005823 w 5235586"/>
                  <a:gd name="connsiteY8448" fmla="*/ 466774 h 3977558"/>
                  <a:gd name="connsiteX8449" fmla="*/ 3053626 w 5235586"/>
                  <a:gd name="connsiteY8449" fmla="*/ 514540 h 3977558"/>
                  <a:gd name="connsiteX8450" fmla="*/ 3056436 w 5235586"/>
                  <a:gd name="connsiteY8450" fmla="*/ 517361 h 3977558"/>
                  <a:gd name="connsiteX8451" fmla="*/ 3053626 w 5235586"/>
                  <a:gd name="connsiteY8451" fmla="*/ 520170 h 3977558"/>
                  <a:gd name="connsiteX8452" fmla="*/ 3008634 w 5235586"/>
                  <a:gd name="connsiteY8452" fmla="*/ 565108 h 3977558"/>
                  <a:gd name="connsiteX8453" fmla="*/ 3005823 w 5235586"/>
                  <a:gd name="connsiteY8453" fmla="*/ 567912 h 3977558"/>
                  <a:gd name="connsiteX8454" fmla="*/ 3003010 w 5235586"/>
                  <a:gd name="connsiteY8454" fmla="*/ 565108 h 3977558"/>
                  <a:gd name="connsiteX8455" fmla="*/ 2958021 w 5235586"/>
                  <a:gd name="connsiteY8455" fmla="*/ 520170 h 3977558"/>
                  <a:gd name="connsiteX8456" fmla="*/ 2955211 w 5235586"/>
                  <a:gd name="connsiteY8456" fmla="*/ 517361 h 3977558"/>
                  <a:gd name="connsiteX8457" fmla="*/ 2958021 w 5235586"/>
                  <a:gd name="connsiteY8457" fmla="*/ 514540 h 3977558"/>
                  <a:gd name="connsiteX8458" fmla="*/ 3005823 w 5235586"/>
                  <a:gd name="connsiteY8458" fmla="*/ 466774 h 3977558"/>
                  <a:gd name="connsiteX8459" fmla="*/ 2851172 w 5235586"/>
                  <a:gd name="connsiteY8459" fmla="*/ 466774 h 3977558"/>
                  <a:gd name="connsiteX8460" fmla="*/ 2898975 w 5235586"/>
                  <a:gd name="connsiteY8460" fmla="*/ 514540 h 3977558"/>
                  <a:gd name="connsiteX8461" fmla="*/ 2901785 w 5235586"/>
                  <a:gd name="connsiteY8461" fmla="*/ 517361 h 3977558"/>
                  <a:gd name="connsiteX8462" fmla="*/ 2898975 w 5235586"/>
                  <a:gd name="connsiteY8462" fmla="*/ 520170 h 3977558"/>
                  <a:gd name="connsiteX8463" fmla="*/ 2853983 w 5235586"/>
                  <a:gd name="connsiteY8463" fmla="*/ 565108 h 3977558"/>
                  <a:gd name="connsiteX8464" fmla="*/ 2851172 w 5235586"/>
                  <a:gd name="connsiteY8464" fmla="*/ 567912 h 3977558"/>
                  <a:gd name="connsiteX8465" fmla="*/ 2848359 w 5235586"/>
                  <a:gd name="connsiteY8465" fmla="*/ 565108 h 3977558"/>
                  <a:gd name="connsiteX8466" fmla="*/ 2803370 w 5235586"/>
                  <a:gd name="connsiteY8466" fmla="*/ 520170 h 3977558"/>
                  <a:gd name="connsiteX8467" fmla="*/ 2800560 w 5235586"/>
                  <a:gd name="connsiteY8467" fmla="*/ 517361 h 3977558"/>
                  <a:gd name="connsiteX8468" fmla="*/ 2803370 w 5235586"/>
                  <a:gd name="connsiteY8468" fmla="*/ 514540 h 3977558"/>
                  <a:gd name="connsiteX8469" fmla="*/ 2851172 w 5235586"/>
                  <a:gd name="connsiteY8469" fmla="*/ 466774 h 3977558"/>
                  <a:gd name="connsiteX8470" fmla="*/ 2696525 w 5235586"/>
                  <a:gd name="connsiteY8470" fmla="*/ 466774 h 3977558"/>
                  <a:gd name="connsiteX8471" fmla="*/ 2744328 w 5235586"/>
                  <a:gd name="connsiteY8471" fmla="*/ 514540 h 3977558"/>
                  <a:gd name="connsiteX8472" fmla="*/ 2747138 w 5235586"/>
                  <a:gd name="connsiteY8472" fmla="*/ 517361 h 3977558"/>
                  <a:gd name="connsiteX8473" fmla="*/ 2744328 w 5235586"/>
                  <a:gd name="connsiteY8473" fmla="*/ 520170 h 3977558"/>
                  <a:gd name="connsiteX8474" fmla="*/ 2699336 w 5235586"/>
                  <a:gd name="connsiteY8474" fmla="*/ 565108 h 3977558"/>
                  <a:gd name="connsiteX8475" fmla="*/ 2696525 w 5235586"/>
                  <a:gd name="connsiteY8475" fmla="*/ 567912 h 3977558"/>
                  <a:gd name="connsiteX8476" fmla="*/ 2693712 w 5235586"/>
                  <a:gd name="connsiteY8476" fmla="*/ 565108 h 3977558"/>
                  <a:gd name="connsiteX8477" fmla="*/ 2648723 w 5235586"/>
                  <a:gd name="connsiteY8477" fmla="*/ 520170 h 3977558"/>
                  <a:gd name="connsiteX8478" fmla="*/ 2645913 w 5235586"/>
                  <a:gd name="connsiteY8478" fmla="*/ 517361 h 3977558"/>
                  <a:gd name="connsiteX8479" fmla="*/ 2648723 w 5235586"/>
                  <a:gd name="connsiteY8479" fmla="*/ 514540 h 3977558"/>
                  <a:gd name="connsiteX8480" fmla="*/ 2696525 w 5235586"/>
                  <a:gd name="connsiteY8480" fmla="*/ 466774 h 3977558"/>
                  <a:gd name="connsiteX8481" fmla="*/ 2539061 w 5235586"/>
                  <a:gd name="connsiteY8481" fmla="*/ 466774 h 3977558"/>
                  <a:gd name="connsiteX8482" fmla="*/ 2586863 w 5235586"/>
                  <a:gd name="connsiteY8482" fmla="*/ 514540 h 3977558"/>
                  <a:gd name="connsiteX8483" fmla="*/ 2589673 w 5235586"/>
                  <a:gd name="connsiteY8483" fmla="*/ 517361 h 3977558"/>
                  <a:gd name="connsiteX8484" fmla="*/ 2586863 w 5235586"/>
                  <a:gd name="connsiteY8484" fmla="*/ 520170 h 3977558"/>
                  <a:gd name="connsiteX8485" fmla="*/ 2541874 w 5235586"/>
                  <a:gd name="connsiteY8485" fmla="*/ 565109 h 3977558"/>
                  <a:gd name="connsiteX8486" fmla="*/ 2539061 w 5235586"/>
                  <a:gd name="connsiteY8486" fmla="*/ 567912 h 3977558"/>
                  <a:gd name="connsiteX8487" fmla="*/ 2536247 w 5235586"/>
                  <a:gd name="connsiteY8487" fmla="*/ 565109 h 3977558"/>
                  <a:gd name="connsiteX8488" fmla="*/ 2491261 w 5235586"/>
                  <a:gd name="connsiteY8488" fmla="*/ 520170 h 3977558"/>
                  <a:gd name="connsiteX8489" fmla="*/ 2488448 w 5235586"/>
                  <a:gd name="connsiteY8489" fmla="*/ 517361 h 3977558"/>
                  <a:gd name="connsiteX8490" fmla="*/ 2491261 w 5235586"/>
                  <a:gd name="connsiteY8490" fmla="*/ 514540 h 3977558"/>
                  <a:gd name="connsiteX8491" fmla="*/ 2539061 w 5235586"/>
                  <a:gd name="connsiteY8491" fmla="*/ 466774 h 3977558"/>
                  <a:gd name="connsiteX8492" fmla="*/ 2384413 w 5235586"/>
                  <a:gd name="connsiteY8492" fmla="*/ 466774 h 3977558"/>
                  <a:gd name="connsiteX8493" fmla="*/ 2432215 w 5235586"/>
                  <a:gd name="connsiteY8493" fmla="*/ 514540 h 3977558"/>
                  <a:gd name="connsiteX8494" fmla="*/ 2435025 w 5235586"/>
                  <a:gd name="connsiteY8494" fmla="*/ 517361 h 3977558"/>
                  <a:gd name="connsiteX8495" fmla="*/ 2432215 w 5235586"/>
                  <a:gd name="connsiteY8495" fmla="*/ 520170 h 3977558"/>
                  <a:gd name="connsiteX8496" fmla="*/ 2387226 w 5235586"/>
                  <a:gd name="connsiteY8496" fmla="*/ 565109 h 3977558"/>
                  <a:gd name="connsiteX8497" fmla="*/ 2384413 w 5235586"/>
                  <a:gd name="connsiteY8497" fmla="*/ 567912 h 3977558"/>
                  <a:gd name="connsiteX8498" fmla="*/ 2381599 w 5235586"/>
                  <a:gd name="connsiteY8498" fmla="*/ 565109 h 3977558"/>
                  <a:gd name="connsiteX8499" fmla="*/ 2336613 w 5235586"/>
                  <a:gd name="connsiteY8499" fmla="*/ 520170 h 3977558"/>
                  <a:gd name="connsiteX8500" fmla="*/ 2333800 w 5235586"/>
                  <a:gd name="connsiteY8500" fmla="*/ 517361 h 3977558"/>
                  <a:gd name="connsiteX8501" fmla="*/ 2336613 w 5235586"/>
                  <a:gd name="connsiteY8501" fmla="*/ 514540 h 3977558"/>
                  <a:gd name="connsiteX8502" fmla="*/ 2384413 w 5235586"/>
                  <a:gd name="connsiteY8502" fmla="*/ 466774 h 3977558"/>
                  <a:gd name="connsiteX8503" fmla="*/ 2229761 w 5235586"/>
                  <a:gd name="connsiteY8503" fmla="*/ 466774 h 3977558"/>
                  <a:gd name="connsiteX8504" fmla="*/ 2277564 w 5235586"/>
                  <a:gd name="connsiteY8504" fmla="*/ 514540 h 3977558"/>
                  <a:gd name="connsiteX8505" fmla="*/ 2280374 w 5235586"/>
                  <a:gd name="connsiteY8505" fmla="*/ 517361 h 3977558"/>
                  <a:gd name="connsiteX8506" fmla="*/ 2277564 w 5235586"/>
                  <a:gd name="connsiteY8506" fmla="*/ 520170 h 3977558"/>
                  <a:gd name="connsiteX8507" fmla="*/ 2232575 w 5235586"/>
                  <a:gd name="connsiteY8507" fmla="*/ 565109 h 3977558"/>
                  <a:gd name="connsiteX8508" fmla="*/ 2229761 w 5235586"/>
                  <a:gd name="connsiteY8508" fmla="*/ 567912 h 3977558"/>
                  <a:gd name="connsiteX8509" fmla="*/ 2226948 w 5235586"/>
                  <a:gd name="connsiteY8509" fmla="*/ 565109 h 3977558"/>
                  <a:gd name="connsiteX8510" fmla="*/ 2181962 w 5235586"/>
                  <a:gd name="connsiteY8510" fmla="*/ 520170 h 3977558"/>
                  <a:gd name="connsiteX8511" fmla="*/ 2179149 w 5235586"/>
                  <a:gd name="connsiteY8511" fmla="*/ 517361 h 3977558"/>
                  <a:gd name="connsiteX8512" fmla="*/ 2181962 w 5235586"/>
                  <a:gd name="connsiteY8512" fmla="*/ 514540 h 3977558"/>
                  <a:gd name="connsiteX8513" fmla="*/ 2229761 w 5235586"/>
                  <a:gd name="connsiteY8513" fmla="*/ 466774 h 3977558"/>
                  <a:gd name="connsiteX8514" fmla="*/ 2075115 w 5235586"/>
                  <a:gd name="connsiteY8514" fmla="*/ 466774 h 3977558"/>
                  <a:gd name="connsiteX8515" fmla="*/ 2122917 w 5235586"/>
                  <a:gd name="connsiteY8515" fmla="*/ 514540 h 3977558"/>
                  <a:gd name="connsiteX8516" fmla="*/ 2125727 w 5235586"/>
                  <a:gd name="connsiteY8516" fmla="*/ 517361 h 3977558"/>
                  <a:gd name="connsiteX8517" fmla="*/ 2122917 w 5235586"/>
                  <a:gd name="connsiteY8517" fmla="*/ 520170 h 3977558"/>
                  <a:gd name="connsiteX8518" fmla="*/ 2077928 w 5235586"/>
                  <a:gd name="connsiteY8518" fmla="*/ 565109 h 3977558"/>
                  <a:gd name="connsiteX8519" fmla="*/ 2075115 w 5235586"/>
                  <a:gd name="connsiteY8519" fmla="*/ 567912 h 3977558"/>
                  <a:gd name="connsiteX8520" fmla="*/ 2072301 w 5235586"/>
                  <a:gd name="connsiteY8520" fmla="*/ 565109 h 3977558"/>
                  <a:gd name="connsiteX8521" fmla="*/ 2027315 w 5235586"/>
                  <a:gd name="connsiteY8521" fmla="*/ 520170 h 3977558"/>
                  <a:gd name="connsiteX8522" fmla="*/ 2024502 w 5235586"/>
                  <a:gd name="connsiteY8522" fmla="*/ 517361 h 3977558"/>
                  <a:gd name="connsiteX8523" fmla="*/ 2027315 w 5235586"/>
                  <a:gd name="connsiteY8523" fmla="*/ 514540 h 3977558"/>
                  <a:gd name="connsiteX8524" fmla="*/ 2075115 w 5235586"/>
                  <a:gd name="connsiteY8524" fmla="*/ 466774 h 3977558"/>
                  <a:gd name="connsiteX8525" fmla="*/ 1917652 w 5235586"/>
                  <a:gd name="connsiteY8525" fmla="*/ 466774 h 3977558"/>
                  <a:gd name="connsiteX8526" fmla="*/ 1965455 w 5235586"/>
                  <a:gd name="connsiteY8526" fmla="*/ 514540 h 3977558"/>
                  <a:gd name="connsiteX8527" fmla="*/ 1968265 w 5235586"/>
                  <a:gd name="connsiteY8527" fmla="*/ 517361 h 3977558"/>
                  <a:gd name="connsiteX8528" fmla="*/ 1965455 w 5235586"/>
                  <a:gd name="connsiteY8528" fmla="*/ 520170 h 3977558"/>
                  <a:gd name="connsiteX8529" fmla="*/ 1920463 w 5235586"/>
                  <a:gd name="connsiteY8529" fmla="*/ 565109 h 3977558"/>
                  <a:gd name="connsiteX8530" fmla="*/ 1917652 w 5235586"/>
                  <a:gd name="connsiteY8530" fmla="*/ 567912 h 3977558"/>
                  <a:gd name="connsiteX8531" fmla="*/ 1914839 w 5235586"/>
                  <a:gd name="connsiteY8531" fmla="*/ 565109 h 3977558"/>
                  <a:gd name="connsiteX8532" fmla="*/ 1869850 w 5235586"/>
                  <a:gd name="connsiteY8532" fmla="*/ 520170 h 3977558"/>
                  <a:gd name="connsiteX8533" fmla="*/ 1867040 w 5235586"/>
                  <a:gd name="connsiteY8533" fmla="*/ 517361 h 3977558"/>
                  <a:gd name="connsiteX8534" fmla="*/ 1869850 w 5235586"/>
                  <a:gd name="connsiteY8534" fmla="*/ 514540 h 3977558"/>
                  <a:gd name="connsiteX8535" fmla="*/ 1917652 w 5235586"/>
                  <a:gd name="connsiteY8535" fmla="*/ 466774 h 3977558"/>
                  <a:gd name="connsiteX8536" fmla="*/ 1763004 w 5235586"/>
                  <a:gd name="connsiteY8536" fmla="*/ 466774 h 3977558"/>
                  <a:gd name="connsiteX8537" fmla="*/ 1810807 w 5235586"/>
                  <a:gd name="connsiteY8537" fmla="*/ 514540 h 3977558"/>
                  <a:gd name="connsiteX8538" fmla="*/ 1813617 w 5235586"/>
                  <a:gd name="connsiteY8538" fmla="*/ 517361 h 3977558"/>
                  <a:gd name="connsiteX8539" fmla="*/ 1810807 w 5235586"/>
                  <a:gd name="connsiteY8539" fmla="*/ 520170 h 3977558"/>
                  <a:gd name="connsiteX8540" fmla="*/ 1765815 w 5235586"/>
                  <a:gd name="connsiteY8540" fmla="*/ 565109 h 3977558"/>
                  <a:gd name="connsiteX8541" fmla="*/ 1763004 w 5235586"/>
                  <a:gd name="connsiteY8541" fmla="*/ 567912 h 3977558"/>
                  <a:gd name="connsiteX8542" fmla="*/ 1760191 w 5235586"/>
                  <a:gd name="connsiteY8542" fmla="*/ 565109 h 3977558"/>
                  <a:gd name="connsiteX8543" fmla="*/ 1715202 w 5235586"/>
                  <a:gd name="connsiteY8543" fmla="*/ 520170 h 3977558"/>
                  <a:gd name="connsiteX8544" fmla="*/ 1712392 w 5235586"/>
                  <a:gd name="connsiteY8544" fmla="*/ 517361 h 3977558"/>
                  <a:gd name="connsiteX8545" fmla="*/ 1715202 w 5235586"/>
                  <a:gd name="connsiteY8545" fmla="*/ 514540 h 3977558"/>
                  <a:gd name="connsiteX8546" fmla="*/ 1763004 w 5235586"/>
                  <a:gd name="connsiteY8546" fmla="*/ 466774 h 3977558"/>
                  <a:gd name="connsiteX8547" fmla="*/ 5184973 w 5235586"/>
                  <a:gd name="connsiteY8547" fmla="*/ 466734 h 3977558"/>
                  <a:gd name="connsiteX8548" fmla="*/ 5232776 w 5235586"/>
                  <a:gd name="connsiteY8548" fmla="*/ 514512 h 3977558"/>
                  <a:gd name="connsiteX8549" fmla="*/ 5235586 w 5235586"/>
                  <a:gd name="connsiteY8549" fmla="*/ 517327 h 3977558"/>
                  <a:gd name="connsiteX8550" fmla="*/ 5232776 w 5235586"/>
                  <a:gd name="connsiteY8550" fmla="*/ 520139 h 3977558"/>
                  <a:gd name="connsiteX8551" fmla="*/ 5187787 w 5235586"/>
                  <a:gd name="connsiteY8551" fmla="*/ 565094 h 3977558"/>
                  <a:gd name="connsiteX8552" fmla="*/ 5184973 w 5235586"/>
                  <a:gd name="connsiteY8552" fmla="*/ 567898 h 3977558"/>
                  <a:gd name="connsiteX8553" fmla="*/ 5182163 w 5235586"/>
                  <a:gd name="connsiteY8553" fmla="*/ 565094 h 3977558"/>
                  <a:gd name="connsiteX8554" fmla="*/ 5137174 w 5235586"/>
                  <a:gd name="connsiteY8554" fmla="*/ 520139 h 3977558"/>
                  <a:gd name="connsiteX8555" fmla="*/ 5134361 w 5235586"/>
                  <a:gd name="connsiteY8555" fmla="*/ 517327 h 3977558"/>
                  <a:gd name="connsiteX8556" fmla="*/ 5137174 w 5235586"/>
                  <a:gd name="connsiteY8556" fmla="*/ 514512 h 3977558"/>
                  <a:gd name="connsiteX8557" fmla="*/ 5184973 w 5235586"/>
                  <a:gd name="connsiteY8557" fmla="*/ 466734 h 3977558"/>
                  <a:gd name="connsiteX8558" fmla="*/ 5030325 w 5235586"/>
                  <a:gd name="connsiteY8558" fmla="*/ 466734 h 3977558"/>
                  <a:gd name="connsiteX8559" fmla="*/ 5078128 w 5235586"/>
                  <a:gd name="connsiteY8559" fmla="*/ 514512 h 3977558"/>
                  <a:gd name="connsiteX8560" fmla="*/ 5080938 w 5235586"/>
                  <a:gd name="connsiteY8560" fmla="*/ 517327 h 3977558"/>
                  <a:gd name="connsiteX8561" fmla="*/ 5078128 w 5235586"/>
                  <a:gd name="connsiteY8561" fmla="*/ 520139 h 3977558"/>
                  <a:gd name="connsiteX8562" fmla="*/ 5033136 w 5235586"/>
                  <a:gd name="connsiteY8562" fmla="*/ 565094 h 3977558"/>
                  <a:gd name="connsiteX8563" fmla="*/ 5030325 w 5235586"/>
                  <a:gd name="connsiteY8563" fmla="*/ 567898 h 3977558"/>
                  <a:gd name="connsiteX8564" fmla="*/ 5027512 w 5235586"/>
                  <a:gd name="connsiteY8564" fmla="*/ 565094 h 3977558"/>
                  <a:gd name="connsiteX8565" fmla="*/ 4982523 w 5235586"/>
                  <a:gd name="connsiteY8565" fmla="*/ 520139 h 3977558"/>
                  <a:gd name="connsiteX8566" fmla="*/ 4979713 w 5235586"/>
                  <a:gd name="connsiteY8566" fmla="*/ 517327 h 3977558"/>
                  <a:gd name="connsiteX8567" fmla="*/ 4982523 w 5235586"/>
                  <a:gd name="connsiteY8567" fmla="*/ 514512 h 3977558"/>
                  <a:gd name="connsiteX8568" fmla="*/ 5030325 w 5235586"/>
                  <a:gd name="connsiteY8568" fmla="*/ 466734 h 3977558"/>
                  <a:gd name="connsiteX8569" fmla="*/ 4872861 w 5235586"/>
                  <a:gd name="connsiteY8569" fmla="*/ 466734 h 3977558"/>
                  <a:gd name="connsiteX8570" fmla="*/ 4920664 w 5235586"/>
                  <a:gd name="connsiteY8570" fmla="*/ 514512 h 3977558"/>
                  <a:gd name="connsiteX8571" fmla="*/ 4923474 w 5235586"/>
                  <a:gd name="connsiteY8571" fmla="*/ 517327 h 3977558"/>
                  <a:gd name="connsiteX8572" fmla="*/ 4920664 w 5235586"/>
                  <a:gd name="connsiteY8572" fmla="*/ 520139 h 3977558"/>
                  <a:gd name="connsiteX8573" fmla="*/ 4875675 w 5235586"/>
                  <a:gd name="connsiteY8573" fmla="*/ 565094 h 3977558"/>
                  <a:gd name="connsiteX8574" fmla="*/ 4872861 w 5235586"/>
                  <a:gd name="connsiteY8574" fmla="*/ 567898 h 3977558"/>
                  <a:gd name="connsiteX8575" fmla="*/ 4870048 w 5235586"/>
                  <a:gd name="connsiteY8575" fmla="*/ 565094 h 3977558"/>
                  <a:gd name="connsiteX8576" fmla="*/ 4825062 w 5235586"/>
                  <a:gd name="connsiteY8576" fmla="*/ 520139 h 3977558"/>
                  <a:gd name="connsiteX8577" fmla="*/ 4822249 w 5235586"/>
                  <a:gd name="connsiteY8577" fmla="*/ 517327 h 3977558"/>
                  <a:gd name="connsiteX8578" fmla="*/ 4825062 w 5235586"/>
                  <a:gd name="connsiteY8578" fmla="*/ 514512 h 3977558"/>
                  <a:gd name="connsiteX8579" fmla="*/ 4872861 w 5235586"/>
                  <a:gd name="connsiteY8579" fmla="*/ 466734 h 3977558"/>
                  <a:gd name="connsiteX8580" fmla="*/ 4718213 w 5235586"/>
                  <a:gd name="connsiteY8580" fmla="*/ 466734 h 3977558"/>
                  <a:gd name="connsiteX8581" fmla="*/ 4766016 w 5235586"/>
                  <a:gd name="connsiteY8581" fmla="*/ 514512 h 3977558"/>
                  <a:gd name="connsiteX8582" fmla="*/ 4768826 w 5235586"/>
                  <a:gd name="connsiteY8582" fmla="*/ 517327 h 3977558"/>
                  <a:gd name="connsiteX8583" fmla="*/ 4766016 w 5235586"/>
                  <a:gd name="connsiteY8583" fmla="*/ 520139 h 3977558"/>
                  <a:gd name="connsiteX8584" fmla="*/ 4721027 w 5235586"/>
                  <a:gd name="connsiteY8584" fmla="*/ 565094 h 3977558"/>
                  <a:gd name="connsiteX8585" fmla="*/ 4718213 w 5235586"/>
                  <a:gd name="connsiteY8585" fmla="*/ 567898 h 3977558"/>
                  <a:gd name="connsiteX8586" fmla="*/ 4715400 w 5235586"/>
                  <a:gd name="connsiteY8586" fmla="*/ 565094 h 3977558"/>
                  <a:gd name="connsiteX8587" fmla="*/ 4670414 w 5235586"/>
                  <a:gd name="connsiteY8587" fmla="*/ 520139 h 3977558"/>
                  <a:gd name="connsiteX8588" fmla="*/ 4667601 w 5235586"/>
                  <a:gd name="connsiteY8588" fmla="*/ 517327 h 3977558"/>
                  <a:gd name="connsiteX8589" fmla="*/ 4670414 w 5235586"/>
                  <a:gd name="connsiteY8589" fmla="*/ 514512 h 3977558"/>
                  <a:gd name="connsiteX8590" fmla="*/ 4718213 w 5235586"/>
                  <a:gd name="connsiteY8590" fmla="*/ 466734 h 3977558"/>
                  <a:gd name="connsiteX8591" fmla="*/ 4563563 w 5235586"/>
                  <a:gd name="connsiteY8591" fmla="*/ 466734 h 3977558"/>
                  <a:gd name="connsiteX8592" fmla="*/ 4611365 w 5235586"/>
                  <a:gd name="connsiteY8592" fmla="*/ 514512 h 3977558"/>
                  <a:gd name="connsiteX8593" fmla="*/ 4614175 w 5235586"/>
                  <a:gd name="connsiteY8593" fmla="*/ 517327 h 3977558"/>
                  <a:gd name="connsiteX8594" fmla="*/ 4611365 w 5235586"/>
                  <a:gd name="connsiteY8594" fmla="*/ 520139 h 3977558"/>
                  <a:gd name="connsiteX8595" fmla="*/ 4566376 w 5235586"/>
                  <a:gd name="connsiteY8595" fmla="*/ 565094 h 3977558"/>
                  <a:gd name="connsiteX8596" fmla="*/ 4563563 w 5235586"/>
                  <a:gd name="connsiteY8596" fmla="*/ 567898 h 3977558"/>
                  <a:gd name="connsiteX8597" fmla="*/ 4560749 w 5235586"/>
                  <a:gd name="connsiteY8597" fmla="*/ 565094 h 3977558"/>
                  <a:gd name="connsiteX8598" fmla="*/ 4515763 w 5235586"/>
                  <a:gd name="connsiteY8598" fmla="*/ 520139 h 3977558"/>
                  <a:gd name="connsiteX8599" fmla="*/ 4512950 w 5235586"/>
                  <a:gd name="connsiteY8599" fmla="*/ 517327 h 3977558"/>
                  <a:gd name="connsiteX8600" fmla="*/ 4515763 w 5235586"/>
                  <a:gd name="connsiteY8600" fmla="*/ 514512 h 3977558"/>
                  <a:gd name="connsiteX8601" fmla="*/ 4563563 w 5235586"/>
                  <a:gd name="connsiteY8601" fmla="*/ 466734 h 3977558"/>
                  <a:gd name="connsiteX8602" fmla="*/ 517372 w 5235586"/>
                  <a:gd name="connsiteY8602" fmla="*/ 312144 h 3977558"/>
                  <a:gd name="connsiteX8603" fmla="*/ 565174 w 5235586"/>
                  <a:gd name="connsiteY8603" fmla="*/ 359951 h 3977558"/>
                  <a:gd name="connsiteX8604" fmla="*/ 567985 w 5235586"/>
                  <a:gd name="connsiteY8604" fmla="*/ 362759 h 3977558"/>
                  <a:gd name="connsiteX8605" fmla="*/ 565174 w 5235586"/>
                  <a:gd name="connsiteY8605" fmla="*/ 365578 h 3977558"/>
                  <a:gd name="connsiteX8606" fmla="*/ 520183 w 5235586"/>
                  <a:gd name="connsiteY8606" fmla="*/ 410553 h 3977558"/>
                  <a:gd name="connsiteX8607" fmla="*/ 517372 w 5235586"/>
                  <a:gd name="connsiteY8607" fmla="*/ 413363 h 3977558"/>
                  <a:gd name="connsiteX8608" fmla="*/ 514559 w 5235586"/>
                  <a:gd name="connsiteY8608" fmla="*/ 410553 h 3977558"/>
                  <a:gd name="connsiteX8609" fmla="*/ 469570 w 5235586"/>
                  <a:gd name="connsiteY8609" fmla="*/ 365578 h 3977558"/>
                  <a:gd name="connsiteX8610" fmla="*/ 466760 w 5235586"/>
                  <a:gd name="connsiteY8610" fmla="*/ 362759 h 3977558"/>
                  <a:gd name="connsiteX8611" fmla="*/ 469570 w 5235586"/>
                  <a:gd name="connsiteY8611" fmla="*/ 359951 h 3977558"/>
                  <a:gd name="connsiteX8612" fmla="*/ 517372 w 5235586"/>
                  <a:gd name="connsiteY8612" fmla="*/ 312144 h 3977558"/>
                  <a:gd name="connsiteX8613" fmla="*/ 362724 w 5235586"/>
                  <a:gd name="connsiteY8613" fmla="*/ 312144 h 3977558"/>
                  <a:gd name="connsiteX8614" fmla="*/ 410526 w 5235586"/>
                  <a:gd name="connsiteY8614" fmla="*/ 359952 h 3977558"/>
                  <a:gd name="connsiteX8615" fmla="*/ 413337 w 5235586"/>
                  <a:gd name="connsiteY8615" fmla="*/ 362759 h 3977558"/>
                  <a:gd name="connsiteX8616" fmla="*/ 410526 w 5235586"/>
                  <a:gd name="connsiteY8616" fmla="*/ 365578 h 3977558"/>
                  <a:gd name="connsiteX8617" fmla="*/ 365535 w 5235586"/>
                  <a:gd name="connsiteY8617" fmla="*/ 410553 h 3977558"/>
                  <a:gd name="connsiteX8618" fmla="*/ 362724 w 5235586"/>
                  <a:gd name="connsiteY8618" fmla="*/ 413363 h 3977558"/>
                  <a:gd name="connsiteX8619" fmla="*/ 359911 w 5235586"/>
                  <a:gd name="connsiteY8619" fmla="*/ 410553 h 3977558"/>
                  <a:gd name="connsiteX8620" fmla="*/ 314922 w 5235586"/>
                  <a:gd name="connsiteY8620" fmla="*/ 365578 h 3977558"/>
                  <a:gd name="connsiteX8621" fmla="*/ 312112 w 5235586"/>
                  <a:gd name="connsiteY8621" fmla="*/ 362759 h 3977558"/>
                  <a:gd name="connsiteX8622" fmla="*/ 314922 w 5235586"/>
                  <a:gd name="connsiteY8622" fmla="*/ 359952 h 3977558"/>
                  <a:gd name="connsiteX8623" fmla="*/ 362724 w 5235586"/>
                  <a:gd name="connsiteY8623" fmla="*/ 312144 h 3977558"/>
                  <a:gd name="connsiteX8624" fmla="*/ 208073 w 5235586"/>
                  <a:gd name="connsiteY8624" fmla="*/ 312144 h 3977558"/>
                  <a:gd name="connsiteX8625" fmla="*/ 255875 w 5235586"/>
                  <a:gd name="connsiteY8625" fmla="*/ 359952 h 3977558"/>
                  <a:gd name="connsiteX8626" fmla="*/ 258686 w 5235586"/>
                  <a:gd name="connsiteY8626" fmla="*/ 362759 h 3977558"/>
                  <a:gd name="connsiteX8627" fmla="*/ 255875 w 5235586"/>
                  <a:gd name="connsiteY8627" fmla="*/ 365578 h 3977558"/>
                  <a:gd name="connsiteX8628" fmla="*/ 210884 w 5235586"/>
                  <a:gd name="connsiteY8628" fmla="*/ 410553 h 3977558"/>
                  <a:gd name="connsiteX8629" fmla="*/ 208073 w 5235586"/>
                  <a:gd name="connsiteY8629" fmla="*/ 413364 h 3977558"/>
                  <a:gd name="connsiteX8630" fmla="*/ 205260 w 5235586"/>
                  <a:gd name="connsiteY8630" fmla="*/ 410553 h 3977558"/>
                  <a:gd name="connsiteX8631" fmla="*/ 160271 w 5235586"/>
                  <a:gd name="connsiteY8631" fmla="*/ 365578 h 3977558"/>
                  <a:gd name="connsiteX8632" fmla="*/ 157461 w 5235586"/>
                  <a:gd name="connsiteY8632" fmla="*/ 362759 h 3977558"/>
                  <a:gd name="connsiteX8633" fmla="*/ 160271 w 5235586"/>
                  <a:gd name="connsiteY8633" fmla="*/ 359952 h 3977558"/>
                  <a:gd name="connsiteX8634" fmla="*/ 208073 w 5235586"/>
                  <a:gd name="connsiteY8634" fmla="*/ 312144 h 3977558"/>
                  <a:gd name="connsiteX8635" fmla="*/ 50612 w 5235586"/>
                  <a:gd name="connsiteY8635" fmla="*/ 312144 h 3977558"/>
                  <a:gd name="connsiteX8636" fmla="*/ 98414 w 5235586"/>
                  <a:gd name="connsiteY8636" fmla="*/ 359952 h 3977558"/>
                  <a:gd name="connsiteX8637" fmla="*/ 101225 w 5235586"/>
                  <a:gd name="connsiteY8637" fmla="*/ 362759 h 3977558"/>
                  <a:gd name="connsiteX8638" fmla="*/ 98414 w 5235586"/>
                  <a:gd name="connsiteY8638" fmla="*/ 365578 h 3977558"/>
                  <a:gd name="connsiteX8639" fmla="*/ 53426 w 5235586"/>
                  <a:gd name="connsiteY8639" fmla="*/ 410555 h 3977558"/>
                  <a:gd name="connsiteX8640" fmla="*/ 50612 w 5235586"/>
                  <a:gd name="connsiteY8640" fmla="*/ 413364 h 3977558"/>
                  <a:gd name="connsiteX8641" fmla="*/ 47802 w 5235586"/>
                  <a:gd name="connsiteY8641" fmla="*/ 410555 h 3977558"/>
                  <a:gd name="connsiteX8642" fmla="*/ 2813 w 5235586"/>
                  <a:gd name="connsiteY8642" fmla="*/ 365578 h 3977558"/>
                  <a:gd name="connsiteX8643" fmla="*/ 0 w 5235586"/>
                  <a:gd name="connsiteY8643" fmla="*/ 362759 h 3977558"/>
                  <a:gd name="connsiteX8644" fmla="*/ 2813 w 5235586"/>
                  <a:gd name="connsiteY8644" fmla="*/ 359952 h 3977558"/>
                  <a:gd name="connsiteX8645" fmla="*/ 50612 w 5235586"/>
                  <a:gd name="connsiteY8645" fmla="*/ 312144 h 3977558"/>
                  <a:gd name="connsiteX8646" fmla="*/ 1917652 w 5235586"/>
                  <a:gd name="connsiteY8646" fmla="*/ 312143 h 3977558"/>
                  <a:gd name="connsiteX8647" fmla="*/ 1965455 w 5235586"/>
                  <a:gd name="connsiteY8647" fmla="*/ 359950 h 3977558"/>
                  <a:gd name="connsiteX8648" fmla="*/ 1968265 w 5235586"/>
                  <a:gd name="connsiteY8648" fmla="*/ 362758 h 3977558"/>
                  <a:gd name="connsiteX8649" fmla="*/ 1965455 w 5235586"/>
                  <a:gd name="connsiteY8649" fmla="*/ 365577 h 3977558"/>
                  <a:gd name="connsiteX8650" fmla="*/ 1920463 w 5235586"/>
                  <a:gd name="connsiteY8650" fmla="*/ 410553 h 3977558"/>
                  <a:gd name="connsiteX8651" fmla="*/ 1917652 w 5235586"/>
                  <a:gd name="connsiteY8651" fmla="*/ 413363 h 3977558"/>
                  <a:gd name="connsiteX8652" fmla="*/ 1914839 w 5235586"/>
                  <a:gd name="connsiteY8652" fmla="*/ 410553 h 3977558"/>
                  <a:gd name="connsiteX8653" fmla="*/ 1869850 w 5235586"/>
                  <a:gd name="connsiteY8653" fmla="*/ 365577 h 3977558"/>
                  <a:gd name="connsiteX8654" fmla="*/ 1867040 w 5235586"/>
                  <a:gd name="connsiteY8654" fmla="*/ 362758 h 3977558"/>
                  <a:gd name="connsiteX8655" fmla="*/ 1869850 w 5235586"/>
                  <a:gd name="connsiteY8655" fmla="*/ 359950 h 3977558"/>
                  <a:gd name="connsiteX8656" fmla="*/ 1917652 w 5235586"/>
                  <a:gd name="connsiteY8656" fmla="*/ 312143 h 3977558"/>
                  <a:gd name="connsiteX8657" fmla="*/ 1763004 w 5235586"/>
                  <a:gd name="connsiteY8657" fmla="*/ 312143 h 3977558"/>
                  <a:gd name="connsiteX8658" fmla="*/ 1810807 w 5235586"/>
                  <a:gd name="connsiteY8658" fmla="*/ 359950 h 3977558"/>
                  <a:gd name="connsiteX8659" fmla="*/ 1813617 w 5235586"/>
                  <a:gd name="connsiteY8659" fmla="*/ 362758 h 3977558"/>
                  <a:gd name="connsiteX8660" fmla="*/ 1810807 w 5235586"/>
                  <a:gd name="connsiteY8660" fmla="*/ 365577 h 3977558"/>
                  <a:gd name="connsiteX8661" fmla="*/ 1765815 w 5235586"/>
                  <a:gd name="connsiteY8661" fmla="*/ 410553 h 3977558"/>
                  <a:gd name="connsiteX8662" fmla="*/ 1763004 w 5235586"/>
                  <a:gd name="connsiteY8662" fmla="*/ 413363 h 3977558"/>
                  <a:gd name="connsiteX8663" fmla="*/ 1760191 w 5235586"/>
                  <a:gd name="connsiteY8663" fmla="*/ 410553 h 3977558"/>
                  <a:gd name="connsiteX8664" fmla="*/ 1715202 w 5235586"/>
                  <a:gd name="connsiteY8664" fmla="*/ 365577 h 3977558"/>
                  <a:gd name="connsiteX8665" fmla="*/ 1712392 w 5235586"/>
                  <a:gd name="connsiteY8665" fmla="*/ 362758 h 3977558"/>
                  <a:gd name="connsiteX8666" fmla="*/ 1715202 w 5235586"/>
                  <a:gd name="connsiteY8666" fmla="*/ 359950 h 3977558"/>
                  <a:gd name="connsiteX8667" fmla="*/ 1763004 w 5235586"/>
                  <a:gd name="connsiteY8667" fmla="*/ 312143 h 3977558"/>
                  <a:gd name="connsiteX8668" fmla="*/ 1608353 w 5235586"/>
                  <a:gd name="connsiteY8668" fmla="*/ 312143 h 3977558"/>
                  <a:gd name="connsiteX8669" fmla="*/ 1656156 w 5235586"/>
                  <a:gd name="connsiteY8669" fmla="*/ 359950 h 3977558"/>
                  <a:gd name="connsiteX8670" fmla="*/ 1658966 w 5235586"/>
                  <a:gd name="connsiteY8670" fmla="*/ 362758 h 3977558"/>
                  <a:gd name="connsiteX8671" fmla="*/ 1656156 w 5235586"/>
                  <a:gd name="connsiteY8671" fmla="*/ 365577 h 3977558"/>
                  <a:gd name="connsiteX8672" fmla="*/ 1611164 w 5235586"/>
                  <a:gd name="connsiteY8672" fmla="*/ 410553 h 3977558"/>
                  <a:gd name="connsiteX8673" fmla="*/ 1608353 w 5235586"/>
                  <a:gd name="connsiteY8673" fmla="*/ 413363 h 3977558"/>
                  <a:gd name="connsiteX8674" fmla="*/ 1605540 w 5235586"/>
                  <a:gd name="connsiteY8674" fmla="*/ 410553 h 3977558"/>
                  <a:gd name="connsiteX8675" fmla="*/ 1560551 w 5235586"/>
                  <a:gd name="connsiteY8675" fmla="*/ 365577 h 3977558"/>
                  <a:gd name="connsiteX8676" fmla="*/ 1557741 w 5235586"/>
                  <a:gd name="connsiteY8676" fmla="*/ 362758 h 3977558"/>
                  <a:gd name="connsiteX8677" fmla="*/ 1560551 w 5235586"/>
                  <a:gd name="connsiteY8677" fmla="*/ 359950 h 3977558"/>
                  <a:gd name="connsiteX8678" fmla="*/ 1608353 w 5235586"/>
                  <a:gd name="connsiteY8678" fmla="*/ 312143 h 3977558"/>
                  <a:gd name="connsiteX8679" fmla="*/ 1450892 w 5235586"/>
                  <a:gd name="connsiteY8679" fmla="*/ 312143 h 3977558"/>
                  <a:gd name="connsiteX8680" fmla="*/ 1498695 w 5235586"/>
                  <a:gd name="connsiteY8680" fmla="*/ 359950 h 3977558"/>
                  <a:gd name="connsiteX8681" fmla="*/ 1501505 w 5235586"/>
                  <a:gd name="connsiteY8681" fmla="*/ 362758 h 3977558"/>
                  <a:gd name="connsiteX8682" fmla="*/ 1498695 w 5235586"/>
                  <a:gd name="connsiteY8682" fmla="*/ 365577 h 3977558"/>
                  <a:gd name="connsiteX8683" fmla="*/ 1453706 w 5235586"/>
                  <a:gd name="connsiteY8683" fmla="*/ 410553 h 3977558"/>
                  <a:gd name="connsiteX8684" fmla="*/ 1450892 w 5235586"/>
                  <a:gd name="connsiteY8684" fmla="*/ 413363 h 3977558"/>
                  <a:gd name="connsiteX8685" fmla="*/ 1448079 w 5235586"/>
                  <a:gd name="connsiteY8685" fmla="*/ 410553 h 3977558"/>
                  <a:gd name="connsiteX8686" fmla="*/ 1403090 w 5235586"/>
                  <a:gd name="connsiteY8686" fmla="*/ 365577 h 3977558"/>
                  <a:gd name="connsiteX8687" fmla="*/ 1400280 w 5235586"/>
                  <a:gd name="connsiteY8687" fmla="*/ 362758 h 3977558"/>
                  <a:gd name="connsiteX8688" fmla="*/ 1403090 w 5235586"/>
                  <a:gd name="connsiteY8688" fmla="*/ 359950 h 3977558"/>
                  <a:gd name="connsiteX8689" fmla="*/ 1450892 w 5235586"/>
                  <a:gd name="connsiteY8689" fmla="*/ 312143 h 3977558"/>
                  <a:gd name="connsiteX8690" fmla="*/ 1296244 w 5235586"/>
                  <a:gd name="connsiteY8690" fmla="*/ 312143 h 3977558"/>
                  <a:gd name="connsiteX8691" fmla="*/ 1344046 w 5235586"/>
                  <a:gd name="connsiteY8691" fmla="*/ 359950 h 3977558"/>
                  <a:gd name="connsiteX8692" fmla="*/ 1346857 w 5235586"/>
                  <a:gd name="connsiteY8692" fmla="*/ 362758 h 3977558"/>
                  <a:gd name="connsiteX8693" fmla="*/ 1344046 w 5235586"/>
                  <a:gd name="connsiteY8693" fmla="*/ 365577 h 3977558"/>
                  <a:gd name="connsiteX8694" fmla="*/ 1299058 w 5235586"/>
                  <a:gd name="connsiteY8694" fmla="*/ 410553 h 3977558"/>
                  <a:gd name="connsiteX8695" fmla="*/ 1296244 w 5235586"/>
                  <a:gd name="connsiteY8695" fmla="*/ 413363 h 3977558"/>
                  <a:gd name="connsiteX8696" fmla="*/ 1293431 w 5235586"/>
                  <a:gd name="connsiteY8696" fmla="*/ 410553 h 3977558"/>
                  <a:gd name="connsiteX8697" fmla="*/ 1248442 w 5235586"/>
                  <a:gd name="connsiteY8697" fmla="*/ 365577 h 3977558"/>
                  <a:gd name="connsiteX8698" fmla="*/ 1245632 w 5235586"/>
                  <a:gd name="connsiteY8698" fmla="*/ 362758 h 3977558"/>
                  <a:gd name="connsiteX8699" fmla="*/ 1248442 w 5235586"/>
                  <a:gd name="connsiteY8699" fmla="*/ 359950 h 3977558"/>
                  <a:gd name="connsiteX8700" fmla="*/ 1296244 w 5235586"/>
                  <a:gd name="connsiteY8700" fmla="*/ 312143 h 3977558"/>
                  <a:gd name="connsiteX8701" fmla="*/ 1141593 w 5235586"/>
                  <a:gd name="connsiteY8701" fmla="*/ 312143 h 3977558"/>
                  <a:gd name="connsiteX8702" fmla="*/ 1189395 w 5235586"/>
                  <a:gd name="connsiteY8702" fmla="*/ 359950 h 3977558"/>
                  <a:gd name="connsiteX8703" fmla="*/ 1192206 w 5235586"/>
                  <a:gd name="connsiteY8703" fmla="*/ 362758 h 3977558"/>
                  <a:gd name="connsiteX8704" fmla="*/ 1189395 w 5235586"/>
                  <a:gd name="connsiteY8704" fmla="*/ 365577 h 3977558"/>
                  <a:gd name="connsiteX8705" fmla="*/ 1144407 w 5235586"/>
                  <a:gd name="connsiteY8705" fmla="*/ 410553 h 3977558"/>
                  <a:gd name="connsiteX8706" fmla="*/ 1141593 w 5235586"/>
                  <a:gd name="connsiteY8706" fmla="*/ 413363 h 3977558"/>
                  <a:gd name="connsiteX8707" fmla="*/ 1138780 w 5235586"/>
                  <a:gd name="connsiteY8707" fmla="*/ 410553 h 3977558"/>
                  <a:gd name="connsiteX8708" fmla="*/ 1093791 w 5235586"/>
                  <a:gd name="connsiteY8708" fmla="*/ 365577 h 3977558"/>
                  <a:gd name="connsiteX8709" fmla="*/ 1090981 w 5235586"/>
                  <a:gd name="connsiteY8709" fmla="*/ 362758 h 3977558"/>
                  <a:gd name="connsiteX8710" fmla="*/ 1093791 w 5235586"/>
                  <a:gd name="connsiteY8710" fmla="*/ 359950 h 3977558"/>
                  <a:gd name="connsiteX8711" fmla="*/ 1141593 w 5235586"/>
                  <a:gd name="connsiteY8711" fmla="*/ 312143 h 3977558"/>
                  <a:gd name="connsiteX8712" fmla="*/ 984132 w 5235586"/>
                  <a:gd name="connsiteY8712" fmla="*/ 312143 h 3977558"/>
                  <a:gd name="connsiteX8713" fmla="*/ 1031934 w 5235586"/>
                  <a:gd name="connsiteY8713" fmla="*/ 359950 h 3977558"/>
                  <a:gd name="connsiteX8714" fmla="*/ 1034745 w 5235586"/>
                  <a:gd name="connsiteY8714" fmla="*/ 362758 h 3977558"/>
                  <a:gd name="connsiteX8715" fmla="*/ 1031934 w 5235586"/>
                  <a:gd name="connsiteY8715" fmla="*/ 365577 h 3977558"/>
                  <a:gd name="connsiteX8716" fmla="*/ 986946 w 5235586"/>
                  <a:gd name="connsiteY8716" fmla="*/ 410553 h 3977558"/>
                  <a:gd name="connsiteX8717" fmla="*/ 984132 w 5235586"/>
                  <a:gd name="connsiteY8717" fmla="*/ 413363 h 3977558"/>
                  <a:gd name="connsiteX8718" fmla="*/ 981319 w 5235586"/>
                  <a:gd name="connsiteY8718" fmla="*/ 410553 h 3977558"/>
                  <a:gd name="connsiteX8719" fmla="*/ 936330 w 5235586"/>
                  <a:gd name="connsiteY8719" fmla="*/ 365577 h 3977558"/>
                  <a:gd name="connsiteX8720" fmla="*/ 933520 w 5235586"/>
                  <a:gd name="connsiteY8720" fmla="*/ 362758 h 3977558"/>
                  <a:gd name="connsiteX8721" fmla="*/ 936330 w 5235586"/>
                  <a:gd name="connsiteY8721" fmla="*/ 359950 h 3977558"/>
                  <a:gd name="connsiteX8722" fmla="*/ 984132 w 5235586"/>
                  <a:gd name="connsiteY8722" fmla="*/ 312143 h 3977558"/>
                  <a:gd name="connsiteX8723" fmla="*/ 829484 w 5235586"/>
                  <a:gd name="connsiteY8723" fmla="*/ 312143 h 3977558"/>
                  <a:gd name="connsiteX8724" fmla="*/ 877286 w 5235586"/>
                  <a:gd name="connsiteY8724" fmla="*/ 359950 h 3977558"/>
                  <a:gd name="connsiteX8725" fmla="*/ 880097 w 5235586"/>
                  <a:gd name="connsiteY8725" fmla="*/ 362758 h 3977558"/>
                  <a:gd name="connsiteX8726" fmla="*/ 877286 w 5235586"/>
                  <a:gd name="connsiteY8726" fmla="*/ 365578 h 3977558"/>
                  <a:gd name="connsiteX8727" fmla="*/ 832298 w 5235586"/>
                  <a:gd name="connsiteY8727" fmla="*/ 410553 h 3977558"/>
                  <a:gd name="connsiteX8728" fmla="*/ 829484 w 5235586"/>
                  <a:gd name="connsiteY8728" fmla="*/ 413363 h 3977558"/>
                  <a:gd name="connsiteX8729" fmla="*/ 826671 w 5235586"/>
                  <a:gd name="connsiteY8729" fmla="*/ 410553 h 3977558"/>
                  <a:gd name="connsiteX8730" fmla="*/ 781682 w 5235586"/>
                  <a:gd name="connsiteY8730" fmla="*/ 365578 h 3977558"/>
                  <a:gd name="connsiteX8731" fmla="*/ 778872 w 5235586"/>
                  <a:gd name="connsiteY8731" fmla="*/ 362758 h 3977558"/>
                  <a:gd name="connsiteX8732" fmla="*/ 781682 w 5235586"/>
                  <a:gd name="connsiteY8732" fmla="*/ 359950 h 3977558"/>
                  <a:gd name="connsiteX8733" fmla="*/ 829484 w 5235586"/>
                  <a:gd name="connsiteY8733" fmla="*/ 312143 h 3977558"/>
                  <a:gd name="connsiteX8734" fmla="*/ 674833 w 5235586"/>
                  <a:gd name="connsiteY8734" fmla="*/ 312143 h 3977558"/>
                  <a:gd name="connsiteX8735" fmla="*/ 722635 w 5235586"/>
                  <a:gd name="connsiteY8735" fmla="*/ 359951 h 3977558"/>
                  <a:gd name="connsiteX8736" fmla="*/ 725446 w 5235586"/>
                  <a:gd name="connsiteY8736" fmla="*/ 362758 h 3977558"/>
                  <a:gd name="connsiteX8737" fmla="*/ 722635 w 5235586"/>
                  <a:gd name="connsiteY8737" fmla="*/ 365578 h 3977558"/>
                  <a:gd name="connsiteX8738" fmla="*/ 677647 w 5235586"/>
                  <a:gd name="connsiteY8738" fmla="*/ 410553 h 3977558"/>
                  <a:gd name="connsiteX8739" fmla="*/ 674833 w 5235586"/>
                  <a:gd name="connsiteY8739" fmla="*/ 413363 h 3977558"/>
                  <a:gd name="connsiteX8740" fmla="*/ 672020 w 5235586"/>
                  <a:gd name="connsiteY8740" fmla="*/ 410553 h 3977558"/>
                  <a:gd name="connsiteX8741" fmla="*/ 627031 w 5235586"/>
                  <a:gd name="connsiteY8741" fmla="*/ 365578 h 3977558"/>
                  <a:gd name="connsiteX8742" fmla="*/ 624221 w 5235586"/>
                  <a:gd name="connsiteY8742" fmla="*/ 362758 h 3977558"/>
                  <a:gd name="connsiteX8743" fmla="*/ 627031 w 5235586"/>
                  <a:gd name="connsiteY8743" fmla="*/ 359951 h 3977558"/>
                  <a:gd name="connsiteX8744" fmla="*/ 674833 w 5235586"/>
                  <a:gd name="connsiteY8744" fmla="*/ 312143 h 3977558"/>
                  <a:gd name="connsiteX8745" fmla="*/ 2539061 w 5235586"/>
                  <a:gd name="connsiteY8745" fmla="*/ 312142 h 3977558"/>
                  <a:gd name="connsiteX8746" fmla="*/ 2586863 w 5235586"/>
                  <a:gd name="connsiteY8746" fmla="*/ 359950 h 3977558"/>
                  <a:gd name="connsiteX8747" fmla="*/ 2589673 w 5235586"/>
                  <a:gd name="connsiteY8747" fmla="*/ 362758 h 3977558"/>
                  <a:gd name="connsiteX8748" fmla="*/ 2586863 w 5235586"/>
                  <a:gd name="connsiteY8748" fmla="*/ 365577 h 3977558"/>
                  <a:gd name="connsiteX8749" fmla="*/ 2541874 w 5235586"/>
                  <a:gd name="connsiteY8749" fmla="*/ 410553 h 3977558"/>
                  <a:gd name="connsiteX8750" fmla="*/ 2539061 w 5235586"/>
                  <a:gd name="connsiteY8750" fmla="*/ 413363 h 3977558"/>
                  <a:gd name="connsiteX8751" fmla="*/ 2536247 w 5235586"/>
                  <a:gd name="connsiteY8751" fmla="*/ 410553 h 3977558"/>
                  <a:gd name="connsiteX8752" fmla="*/ 2491261 w 5235586"/>
                  <a:gd name="connsiteY8752" fmla="*/ 365577 h 3977558"/>
                  <a:gd name="connsiteX8753" fmla="*/ 2488448 w 5235586"/>
                  <a:gd name="connsiteY8753" fmla="*/ 362758 h 3977558"/>
                  <a:gd name="connsiteX8754" fmla="*/ 2491261 w 5235586"/>
                  <a:gd name="connsiteY8754" fmla="*/ 359950 h 3977558"/>
                  <a:gd name="connsiteX8755" fmla="*/ 2539061 w 5235586"/>
                  <a:gd name="connsiteY8755" fmla="*/ 312142 h 3977558"/>
                  <a:gd name="connsiteX8756" fmla="*/ 2384413 w 5235586"/>
                  <a:gd name="connsiteY8756" fmla="*/ 312142 h 3977558"/>
                  <a:gd name="connsiteX8757" fmla="*/ 2432215 w 5235586"/>
                  <a:gd name="connsiteY8757" fmla="*/ 359950 h 3977558"/>
                  <a:gd name="connsiteX8758" fmla="*/ 2435025 w 5235586"/>
                  <a:gd name="connsiteY8758" fmla="*/ 362758 h 3977558"/>
                  <a:gd name="connsiteX8759" fmla="*/ 2432215 w 5235586"/>
                  <a:gd name="connsiteY8759" fmla="*/ 365577 h 3977558"/>
                  <a:gd name="connsiteX8760" fmla="*/ 2387226 w 5235586"/>
                  <a:gd name="connsiteY8760" fmla="*/ 410553 h 3977558"/>
                  <a:gd name="connsiteX8761" fmla="*/ 2384413 w 5235586"/>
                  <a:gd name="connsiteY8761" fmla="*/ 413363 h 3977558"/>
                  <a:gd name="connsiteX8762" fmla="*/ 2381599 w 5235586"/>
                  <a:gd name="connsiteY8762" fmla="*/ 410553 h 3977558"/>
                  <a:gd name="connsiteX8763" fmla="*/ 2336613 w 5235586"/>
                  <a:gd name="connsiteY8763" fmla="*/ 365577 h 3977558"/>
                  <a:gd name="connsiteX8764" fmla="*/ 2333800 w 5235586"/>
                  <a:gd name="connsiteY8764" fmla="*/ 362758 h 3977558"/>
                  <a:gd name="connsiteX8765" fmla="*/ 2336613 w 5235586"/>
                  <a:gd name="connsiteY8765" fmla="*/ 359950 h 3977558"/>
                  <a:gd name="connsiteX8766" fmla="*/ 2384413 w 5235586"/>
                  <a:gd name="connsiteY8766" fmla="*/ 312142 h 3977558"/>
                  <a:gd name="connsiteX8767" fmla="*/ 2229761 w 5235586"/>
                  <a:gd name="connsiteY8767" fmla="*/ 312142 h 3977558"/>
                  <a:gd name="connsiteX8768" fmla="*/ 2277564 w 5235586"/>
                  <a:gd name="connsiteY8768" fmla="*/ 359950 h 3977558"/>
                  <a:gd name="connsiteX8769" fmla="*/ 2280374 w 5235586"/>
                  <a:gd name="connsiteY8769" fmla="*/ 362758 h 3977558"/>
                  <a:gd name="connsiteX8770" fmla="*/ 2277564 w 5235586"/>
                  <a:gd name="connsiteY8770" fmla="*/ 365577 h 3977558"/>
                  <a:gd name="connsiteX8771" fmla="*/ 2232575 w 5235586"/>
                  <a:gd name="connsiteY8771" fmla="*/ 410553 h 3977558"/>
                  <a:gd name="connsiteX8772" fmla="*/ 2229761 w 5235586"/>
                  <a:gd name="connsiteY8772" fmla="*/ 413363 h 3977558"/>
                  <a:gd name="connsiteX8773" fmla="*/ 2226948 w 5235586"/>
                  <a:gd name="connsiteY8773" fmla="*/ 410553 h 3977558"/>
                  <a:gd name="connsiteX8774" fmla="*/ 2181962 w 5235586"/>
                  <a:gd name="connsiteY8774" fmla="*/ 365577 h 3977558"/>
                  <a:gd name="connsiteX8775" fmla="*/ 2179149 w 5235586"/>
                  <a:gd name="connsiteY8775" fmla="*/ 362758 h 3977558"/>
                  <a:gd name="connsiteX8776" fmla="*/ 2181962 w 5235586"/>
                  <a:gd name="connsiteY8776" fmla="*/ 359950 h 3977558"/>
                  <a:gd name="connsiteX8777" fmla="*/ 2229761 w 5235586"/>
                  <a:gd name="connsiteY8777" fmla="*/ 312142 h 3977558"/>
                  <a:gd name="connsiteX8778" fmla="*/ 2075115 w 5235586"/>
                  <a:gd name="connsiteY8778" fmla="*/ 312142 h 3977558"/>
                  <a:gd name="connsiteX8779" fmla="*/ 2122917 w 5235586"/>
                  <a:gd name="connsiteY8779" fmla="*/ 359950 h 3977558"/>
                  <a:gd name="connsiteX8780" fmla="*/ 2125727 w 5235586"/>
                  <a:gd name="connsiteY8780" fmla="*/ 362758 h 3977558"/>
                  <a:gd name="connsiteX8781" fmla="*/ 2122917 w 5235586"/>
                  <a:gd name="connsiteY8781" fmla="*/ 365577 h 3977558"/>
                  <a:gd name="connsiteX8782" fmla="*/ 2077928 w 5235586"/>
                  <a:gd name="connsiteY8782" fmla="*/ 410553 h 3977558"/>
                  <a:gd name="connsiteX8783" fmla="*/ 2075115 w 5235586"/>
                  <a:gd name="connsiteY8783" fmla="*/ 413363 h 3977558"/>
                  <a:gd name="connsiteX8784" fmla="*/ 2072301 w 5235586"/>
                  <a:gd name="connsiteY8784" fmla="*/ 410553 h 3977558"/>
                  <a:gd name="connsiteX8785" fmla="*/ 2027315 w 5235586"/>
                  <a:gd name="connsiteY8785" fmla="*/ 365577 h 3977558"/>
                  <a:gd name="connsiteX8786" fmla="*/ 2024502 w 5235586"/>
                  <a:gd name="connsiteY8786" fmla="*/ 362758 h 3977558"/>
                  <a:gd name="connsiteX8787" fmla="*/ 2027315 w 5235586"/>
                  <a:gd name="connsiteY8787" fmla="*/ 359950 h 3977558"/>
                  <a:gd name="connsiteX8788" fmla="*/ 2075115 w 5235586"/>
                  <a:gd name="connsiteY8788" fmla="*/ 312142 h 3977558"/>
                  <a:gd name="connsiteX8789" fmla="*/ 3939345 w 5235586"/>
                  <a:gd name="connsiteY8789" fmla="*/ 312141 h 3977558"/>
                  <a:gd name="connsiteX8790" fmla="*/ 3987147 w 5235586"/>
                  <a:gd name="connsiteY8790" fmla="*/ 359948 h 3977558"/>
                  <a:gd name="connsiteX8791" fmla="*/ 3989957 w 5235586"/>
                  <a:gd name="connsiteY8791" fmla="*/ 362755 h 3977558"/>
                  <a:gd name="connsiteX8792" fmla="*/ 3987147 w 5235586"/>
                  <a:gd name="connsiteY8792" fmla="*/ 365577 h 3977558"/>
                  <a:gd name="connsiteX8793" fmla="*/ 3942155 w 5235586"/>
                  <a:gd name="connsiteY8793" fmla="*/ 410552 h 3977558"/>
                  <a:gd name="connsiteX8794" fmla="*/ 3939345 w 5235586"/>
                  <a:gd name="connsiteY8794" fmla="*/ 413360 h 3977558"/>
                  <a:gd name="connsiteX8795" fmla="*/ 3936531 w 5235586"/>
                  <a:gd name="connsiteY8795" fmla="*/ 410552 h 3977558"/>
                  <a:gd name="connsiteX8796" fmla="*/ 3891545 w 5235586"/>
                  <a:gd name="connsiteY8796" fmla="*/ 365577 h 3977558"/>
                  <a:gd name="connsiteX8797" fmla="*/ 3888732 w 5235586"/>
                  <a:gd name="connsiteY8797" fmla="*/ 362755 h 3977558"/>
                  <a:gd name="connsiteX8798" fmla="*/ 3891545 w 5235586"/>
                  <a:gd name="connsiteY8798" fmla="*/ 359948 h 3977558"/>
                  <a:gd name="connsiteX8799" fmla="*/ 3939345 w 5235586"/>
                  <a:gd name="connsiteY8799" fmla="*/ 312141 h 3977558"/>
                  <a:gd name="connsiteX8800" fmla="*/ 3784693 w 5235586"/>
                  <a:gd name="connsiteY8800" fmla="*/ 312141 h 3977558"/>
                  <a:gd name="connsiteX8801" fmla="*/ 3832496 w 5235586"/>
                  <a:gd name="connsiteY8801" fmla="*/ 359948 h 3977558"/>
                  <a:gd name="connsiteX8802" fmla="*/ 3835306 w 5235586"/>
                  <a:gd name="connsiteY8802" fmla="*/ 362755 h 3977558"/>
                  <a:gd name="connsiteX8803" fmla="*/ 3832496 w 5235586"/>
                  <a:gd name="connsiteY8803" fmla="*/ 365577 h 3977558"/>
                  <a:gd name="connsiteX8804" fmla="*/ 3787504 w 5235586"/>
                  <a:gd name="connsiteY8804" fmla="*/ 410552 h 3977558"/>
                  <a:gd name="connsiteX8805" fmla="*/ 3784693 w 5235586"/>
                  <a:gd name="connsiteY8805" fmla="*/ 413360 h 3977558"/>
                  <a:gd name="connsiteX8806" fmla="*/ 3781880 w 5235586"/>
                  <a:gd name="connsiteY8806" fmla="*/ 410552 h 3977558"/>
                  <a:gd name="connsiteX8807" fmla="*/ 3736894 w 5235586"/>
                  <a:gd name="connsiteY8807" fmla="*/ 365577 h 3977558"/>
                  <a:gd name="connsiteX8808" fmla="*/ 3734081 w 5235586"/>
                  <a:gd name="connsiteY8808" fmla="*/ 362755 h 3977558"/>
                  <a:gd name="connsiteX8809" fmla="*/ 3736894 w 5235586"/>
                  <a:gd name="connsiteY8809" fmla="*/ 359948 h 3977558"/>
                  <a:gd name="connsiteX8810" fmla="*/ 3784693 w 5235586"/>
                  <a:gd name="connsiteY8810" fmla="*/ 312141 h 3977558"/>
                  <a:gd name="connsiteX8811" fmla="*/ 3630045 w 5235586"/>
                  <a:gd name="connsiteY8811" fmla="*/ 312141 h 3977558"/>
                  <a:gd name="connsiteX8812" fmla="*/ 3677848 w 5235586"/>
                  <a:gd name="connsiteY8812" fmla="*/ 359948 h 3977558"/>
                  <a:gd name="connsiteX8813" fmla="*/ 3680658 w 5235586"/>
                  <a:gd name="connsiteY8813" fmla="*/ 362755 h 3977558"/>
                  <a:gd name="connsiteX8814" fmla="*/ 3677848 w 5235586"/>
                  <a:gd name="connsiteY8814" fmla="*/ 365577 h 3977558"/>
                  <a:gd name="connsiteX8815" fmla="*/ 3632856 w 5235586"/>
                  <a:gd name="connsiteY8815" fmla="*/ 410552 h 3977558"/>
                  <a:gd name="connsiteX8816" fmla="*/ 3630045 w 5235586"/>
                  <a:gd name="connsiteY8816" fmla="*/ 413360 h 3977558"/>
                  <a:gd name="connsiteX8817" fmla="*/ 3627232 w 5235586"/>
                  <a:gd name="connsiteY8817" fmla="*/ 410552 h 3977558"/>
                  <a:gd name="connsiteX8818" fmla="*/ 3582246 w 5235586"/>
                  <a:gd name="connsiteY8818" fmla="*/ 365577 h 3977558"/>
                  <a:gd name="connsiteX8819" fmla="*/ 3579433 w 5235586"/>
                  <a:gd name="connsiteY8819" fmla="*/ 362755 h 3977558"/>
                  <a:gd name="connsiteX8820" fmla="*/ 3582246 w 5235586"/>
                  <a:gd name="connsiteY8820" fmla="*/ 359948 h 3977558"/>
                  <a:gd name="connsiteX8821" fmla="*/ 3630045 w 5235586"/>
                  <a:gd name="connsiteY8821" fmla="*/ 312141 h 3977558"/>
                  <a:gd name="connsiteX8822" fmla="*/ 3472581 w 5235586"/>
                  <a:gd name="connsiteY8822" fmla="*/ 312141 h 3977558"/>
                  <a:gd name="connsiteX8823" fmla="*/ 3520384 w 5235586"/>
                  <a:gd name="connsiteY8823" fmla="*/ 359948 h 3977558"/>
                  <a:gd name="connsiteX8824" fmla="*/ 3523194 w 5235586"/>
                  <a:gd name="connsiteY8824" fmla="*/ 362755 h 3977558"/>
                  <a:gd name="connsiteX8825" fmla="*/ 3520384 w 5235586"/>
                  <a:gd name="connsiteY8825" fmla="*/ 365577 h 3977558"/>
                  <a:gd name="connsiteX8826" fmla="*/ 3475395 w 5235586"/>
                  <a:gd name="connsiteY8826" fmla="*/ 410552 h 3977558"/>
                  <a:gd name="connsiteX8827" fmla="*/ 3472581 w 5235586"/>
                  <a:gd name="connsiteY8827" fmla="*/ 413360 h 3977558"/>
                  <a:gd name="connsiteX8828" fmla="*/ 3469771 w 5235586"/>
                  <a:gd name="connsiteY8828" fmla="*/ 410552 h 3977558"/>
                  <a:gd name="connsiteX8829" fmla="*/ 3424782 w 5235586"/>
                  <a:gd name="connsiteY8829" fmla="*/ 365577 h 3977558"/>
                  <a:gd name="connsiteX8830" fmla="*/ 3421969 w 5235586"/>
                  <a:gd name="connsiteY8830" fmla="*/ 362755 h 3977558"/>
                  <a:gd name="connsiteX8831" fmla="*/ 3424782 w 5235586"/>
                  <a:gd name="connsiteY8831" fmla="*/ 359948 h 3977558"/>
                  <a:gd name="connsiteX8832" fmla="*/ 3472581 w 5235586"/>
                  <a:gd name="connsiteY8832" fmla="*/ 312141 h 3977558"/>
                  <a:gd name="connsiteX8833" fmla="*/ 3317933 w 5235586"/>
                  <a:gd name="connsiteY8833" fmla="*/ 312141 h 3977558"/>
                  <a:gd name="connsiteX8834" fmla="*/ 3365736 w 5235586"/>
                  <a:gd name="connsiteY8834" fmla="*/ 359950 h 3977558"/>
                  <a:gd name="connsiteX8835" fmla="*/ 3368546 w 5235586"/>
                  <a:gd name="connsiteY8835" fmla="*/ 362755 h 3977558"/>
                  <a:gd name="connsiteX8836" fmla="*/ 3365736 w 5235586"/>
                  <a:gd name="connsiteY8836" fmla="*/ 365577 h 3977558"/>
                  <a:gd name="connsiteX8837" fmla="*/ 3320747 w 5235586"/>
                  <a:gd name="connsiteY8837" fmla="*/ 410553 h 3977558"/>
                  <a:gd name="connsiteX8838" fmla="*/ 3317933 w 5235586"/>
                  <a:gd name="connsiteY8838" fmla="*/ 413360 h 3977558"/>
                  <a:gd name="connsiteX8839" fmla="*/ 3315123 w 5235586"/>
                  <a:gd name="connsiteY8839" fmla="*/ 410553 h 3977558"/>
                  <a:gd name="connsiteX8840" fmla="*/ 3270134 w 5235586"/>
                  <a:gd name="connsiteY8840" fmla="*/ 365577 h 3977558"/>
                  <a:gd name="connsiteX8841" fmla="*/ 3267321 w 5235586"/>
                  <a:gd name="connsiteY8841" fmla="*/ 362755 h 3977558"/>
                  <a:gd name="connsiteX8842" fmla="*/ 3270134 w 5235586"/>
                  <a:gd name="connsiteY8842" fmla="*/ 359950 h 3977558"/>
                  <a:gd name="connsiteX8843" fmla="*/ 3317933 w 5235586"/>
                  <a:gd name="connsiteY8843" fmla="*/ 312141 h 3977558"/>
                  <a:gd name="connsiteX8844" fmla="*/ 3163283 w 5235586"/>
                  <a:gd name="connsiteY8844" fmla="*/ 312141 h 3977558"/>
                  <a:gd name="connsiteX8845" fmla="*/ 3211085 w 5235586"/>
                  <a:gd name="connsiteY8845" fmla="*/ 359950 h 3977558"/>
                  <a:gd name="connsiteX8846" fmla="*/ 3213895 w 5235586"/>
                  <a:gd name="connsiteY8846" fmla="*/ 362755 h 3977558"/>
                  <a:gd name="connsiteX8847" fmla="*/ 3211085 w 5235586"/>
                  <a:gd name="connsiteY8847" fmla="*/ 365577 h 3977558"/>
                  <a:gd name="connsiteX8848" fmla="*/ 3166096 w 5235586"/>
                  <a:gd name="connsiteY8848" fmla="*/ 410553 h 3977558"/>
                  <a:gd name="connsiteX8849" fmla="*/ 3163283 w 5235586"/>
                  <a:gd name="connsiteY8849" fmla="*/ 413362 h 3977558"/>
                  <a:gd name="connsiteX8850" fmla="*/ 3160472 w 5235586"/>
                  <a:gd name="connsiteY8850" fmla="*/ 410553 h 3977558"/>
                  <a:gd name="connsiteX8851" fmla="*/ 3115483 w 5235586"/>
                  <a:gd name="connsiteY8851" fmla="*/ 365577 h 3977558"/>
                  <a:gd name="connsiteX8852" fmla="*/ 3112670 w 5235586"/>
                  <a:gd name="connsiteY8852" fmla="*/ 362755 h 3977558"/>
                  <a:gd name="connsiteX8853" fmla="*/ 3115483 w 5235586"/>
                  <a:gd name="connsiteY8853" fmla="*/ 359950 h 3977558"/>
                  <a:gd name="connsiteX8854" fmla="*/ 3163283 w 5235586"/>
                  <a:gd name="connsiteY8854" fmla="*/ 312141 h 3977558"/>
                  <a:gd name="connsiteX8855" fmla="*/ 3005823 w 5235586"/>
                  <a:gd name="connsiteY8855" fmla="*/ 312141 h 3977558"/>
                  <a:gd name="connsiteX8856" fmla="*/ 3053626 w 5235586"/>
                  <a:gd name="connsiteY8856" fmla="*/ 359950 h 3977558"/>
                  <a:gd name="connsiteX8857" fmla="*/ 3056436 w 5235586"/>
                  <a:gd name="connsiteY8857" fmla="*/ 362755 h 3977558"/>
                  <a:gd name="connsiteX8858" fmla="*/ 3053626 w 5235586"/>
                  <a:gd name="connsiteY8858" fmla="*/ 365577 h 3977558"/>
                  <a:gd name="connsiteX8859" fmla="*/ 3008634 w 5235586"/>
                  <a:gd name="connsiteY8859" fmla="*/ 410553 h 3977558"/>
                  <a:gd name="connsiteX8860" fmla="*/ 3005823 w 5235586"/>
                  <a:gd name="connsiteY8860" fmla="*/ 413362 h 3977558"/>
                  <a:gd name="connsiteX8861" fmla="*/ 3003010 w 5235586"/>
                  <a:gd name="connsiteY8861" fmla="*/ 410553 h 3977558"/>
                  <a:gd name="connsiteX8862" fmla="*/ 2958021 w 5235586"/>
                  <a:gd name="connsiteY8862" fmla="*/ 365577 h 3977558"/>
                  <a:gd name="connsiteX8863" fmla="*/ 2955211 w 5235586"/>
                  <a:gd name="connsiteY8863" fmla="*/ 362755 h 3977558"/>
                  <a:gd name="connsiteX8864" fmla="*/ 2958021 w 5235586"/>
                  <a:gd name="connsiteY8864" fmla="*/ 359950 h 3977558"/>
                  <a:gd name="connsiteX8865" fmla="*/ 3005823 w 5235586"/>
                  <a:gd name="connsiteY8865" fmla="*/ 312141 h 3977558"/>
                  <a:gd name="connsiteX8866" fmla="*/ 2851172 w 5235586"/>
                  <a:gd name="connsiteY8866" fmla="*/ 312141 h 3977558"/>
                  <a:gd name="connsiteX8867" fmla="*/ 2898975 w 5235586"/>
                  <a:gd name="connsiteY8867" fmla="*/ 359950 h 3977558"/>
                  <a:gd name="connsiteX8868" fmla="*/ 2901785 w 5235586"/>
                  <a:gd name="connsiteY8868" fmla="*/ 362758 h 3977558"/>
                  <a:gd name="connsiteX8869" fmla="*/ 2898975 w 5235586"/>
                  <a:gd name="connsiteY8869" fmla="*/ 365577 h 3977558"/>
                  <a:gd name="connsiteX8870" fmla="*/ 2853983 w 5235586"/>
                  <a:gd name="connsiteY8870" fmla="*/ 410553 h 3977558"/>
                  <a:gd name="connsiteX8871" fmla="*/ 2851172 w 5235586"/>
                  <a:gd name="connsiteY8871" fmla="*/ 413363 h 3977558"/>
                  <a:gd name="connsiteX8872" fmla="*/ 2848359 w 5235586"/>
                  <a:gd name="connsiteY8872" fmla="*/ 410553 h 3977558"/>
                  <a:gd name="connsiteX8873" fmla="*/ 2803370 w 5235586"/>
                  <a:gd name="connsiteY8873" fmla="*/ 365577 h 3977558"/>
                  <a:gd name="connsiteX8874" fmla="*/ 2800560 w 5235586"/>
                  <a:gd name="connsiteY8874" fmla="*/ 362758 h 3977558"/>
                  <a:gd name="connsiteX8875" fmla="*/ 2803370 w 5235586"/>
                  <a:gd name="connsiteY8875" fmla="*/ 359950 h 3977558"/>
                  <a:gd name="connsiteX8876" fmla="*/ 2851172 w 5235586"/>
                  <a:gd name="connsiteY8876" fmla="*/ 312141 h 3977558"/>
                  <a:gd name="connsiteX8877" fmla="*/ 2696525 w 5235586"/>
                  <a:gd name="connsiteY8877" fmla="*/ 312141 h 3977558"/>
                  <a:gd name="connsiteX8878" fmla="*/ 2744328 w 5235586"/>
                  <a:gd name="connsiteY8878" fmla="*/ 359950 h 3977558"/>
                  <a:gd name="connsiteX8879" fmla="*/ 2747138 w 5235586"/>
                  <a:gd name="connsiteY8879" fmla="*/ 362758 h 3977558"/>
                  <a:gd name="connsiteX8880" fmla="*/ 2744328 w 5235586"/>
                  <a:gd name="connsiteY8880" fmla="*/ 365577 h 3977558"/>
                  <a:gd name="connsiteX8881" fmla="*/ 2699336 w 5235586"/>
                  <a:gd name="connsiteY8881" fmla="*/ 410553 h 3977558"/>
                  <a:gd name="connsiteX8882" fmla="*/ 2696525 w 5235586"/>
                  <a:gd name="connsiteY8882" fmla="*/ 413363 h 3977558"/>
                  <a:gd name="connsiteX8883" fmla="*/ 2693712 w 5235586"/>
                  <a:gd name="connsiteY8883" fmla="*/ 410553 h 3977558"/>
                  <a:gd name="connsiteX8884" fmla="*/ 2648723 w 5235586"/>
                  <a:gd name="connsiteY8884" fmla="*/ 365577 h 3977558"/>
                  <a:gd name="connsiteX8885" fmla="*/ 2645913 w 5235586"/>
                  <a:gd name="connsiteY8885" fmla="*/ 362758 h 3977558"/>
                  <a:gd name="connsiteX8886" fmla="*/ 2648723 w 5235586"/>
                  <a:gd name="connsiteY8886" fmla="*/ 359950 h 3977558"/>
                  <a:gd name="connsiteX8887" fmla="*/ 2696525 w 5235586"/>
                  <a:gd name="connsiteY8887" fmla="*/ 312141 h 3977558"/>
                  <a:gd name="connsiteX8888" fmla="*/ 4406104 w 5235586"/>
                  <a:gd name="connsiteY8888" fmla="*/ 312140 h 3977558"/>
                  <a:gd name="connsiteX8889" fmla="*/ 4453907 w 5235586"/>
                  <a:gd name="connsiteY8889" fmla="*/ 359948 h 3977558"/>
                  <a:gd name="connsiteX8890" fmla="*/ 4456717 w 5235586"/>
                  <a:gd name="connsiteY8890" fmla="*/ 362755 h 3977558"/>
                  <a:gd name="connsiteX8891" fmla="*/ 4453907 w 5235586"/>
                  <a:gd name="connsiteY8891" fmla="*/ 365576 h 3977558"/>
                  <a:gd name="connsiteX8892" fmla="*/ 4408915 w 5235586"/>
                  <a:gd name="connsiteY8892" fmla="*/ 410552 h 3977558"/>
                  <a:gd name="connsiteX8893" fmla="*/ 4406104 w 5235586"/>
                  <a:gd name="connsiteY8893" fmla="*/ 413360 h 3977558"/>
                  <a:gd name="connsiteX8894" fmla="*/ 4403291 w 5235586"/>
                  <a:gd name="connsiteY8894" fmla="*/ 410552 h 3977558"/>
                  <a:gd name="connsiteX8895" fmla="*/ 4358302 w 5235586"/>
                  <a:gd name="connsiteY8895" fmla="*/ 365576 h 3977558"/>
                  <a:gd name="connsiteX8896" fmla="*/ 4355492 w 5235586"/>
                  <a:gd name="connsiteY8896" fmla="*/ 362755 h 3977558"/>
                  <a:gd name="connsiteX8897" fmla="*/ 4358302 w 5235586"/>
                  <a:gd name="connsiteY8897" fmla="*/ 359948 h 3977558"/>
                  <a:gd name="connsiteX8898" fmla="*/ 4406104 w 5235586"/>
                  <a:gd name="connsiteY8898" fmla="*/ 312140 h 3977558"/>
                  <a:gd name="connsiteX8899" fmla="*/ 4251453 w 5235586"/>
                  <a:gd name="connsiteY8899" fmla="*/ 312140 h 3977558"/>
                  <a:gd name="connsiteX8900" fmla="*/ 4299256 w 5235586"/>
                  <a:gd name="connsiteY8900" fmla="*/ 359948 h 3977558"/>
                  <a:gd name="connsiteX8901" fmla="*/ 4302066 w 5235586"/>
                  <a:gd name="connsiteY8901" fmla="*/ 362755 h 3977558"/>
                  <a:gd name="connsiteX8902" fmla="*/ 4299256 w 5235586"/>
                  <a:gd name="connsiteY8902" fmla="*/ 365576 h 3977558"/>
                  <a:gd name="connsiteX8903" fmla="*/ 4254264 w 5235586"/>
                  <a:gd name="connsiteY8903" fmla="*/ 410552 h 3977558"/>
                  <a:gd name="connsiteX8904" fmla="*/ 4251453 w 5235586"/>
                  <a:gd name="connsiteY8904" fmla="*/ 413360 h 3977558"/>
                  <a:gd name="connsiteX8905" fmla="*/ 4248640 w 5235586"/>
                  <a:gd name="connsiteY8905" fmla="*/ 410552 h 3977558"/>
                  <a:gd name="connsiteX8906" fmla="*/ 4203651 w 5235586"/>
                  <a:gd name="connsiteY8906" fmla="*/ 365576 h 3977558"/>
                  <a:gd name="connsiteX8907" fmla="*/ 4200841 w 5235586"/>
                  <a:gd name="connsiteY8907" fmla="*/ 362755 h 3977558"/>
                  <a:gd name="connsiteX8908" fmla="*/ 4203651 w 5235586"/>
                  <a:gd name="connsiteY8908" fmla="*/ 359948 h 3977558"/>
                  <a:gd name="connsiteX8909" fmla="*/ 4251453 w 5235586"/>
                  <a:gd name="connsiteY8909" fmla="*/ 312140 h 3977558"/>
                  <a:gd name="connsiteX8910" fmla="*/ 4096805 w 5235586"/>
                  <a:gd name="connsiteY8910" fmla="*/ 312140 h 3977558"/>
                  <a:gd name="connsiteX8911" fmla="*/ 4144608 w 5235586"/>
                  <a:gd name="connsiteY8911" fmla="*/ 359948 h 3977558"/>
                  <a:gd name="connsiteX8912" fmla="*/ 4147418 w 5235586"/>
                  <a:gd name="connsiteY8912" fmla="*/ 362755 h 3977558"/>
                  <a:gd name="connsiteX8913" fmla="*/ 4144608 w 5235586"/>
                  <a:gd name="connsiteY8913" fmla="*/ 365577 h 3977558"/>
                  <a:gd name="connsiteX8914" fmla="*/ 4099616 w 5235586"/>
                  <a:gd name="connsiteY8914" fmla="*/ 410552 h 3977558"/>
                  <a:gd name="connsiteX8915" fmla="*/ 4096805 w 5235586"/>
                  <a:gd name="connsiteY8915" fmla="*/ 413360 h 3977558"/>
                  <a:gd name="connsiteX8916" fmla="*/ 4093992 w 5235586"/>
                  <a:gd name="connsiteY8916" fmla="*/ 410552 h 3977558"/>
                  <a:gd name="connsiteX8917" fmla="*/ 4049003 w 5235586"/>
                  <a:gd name="connsiteY8917" fmla="*/ 365577 h 3977558"/>
                  <a:gd name="connsiteX8918" fmla="*/ 4046193 w 5235586"/>
                  <a:gd name="connsiteY8918" fmla="*/ 362755 h 3977558"/>
                  <a:gd name="connsiteX8919" fmla="*/ 4049003 w 5235586"/>
                  <a:gd name="connsiteY8919" fmla="*/ 359948 h 3977558"/>
                  <a:gd name="connsiteX8920" fmla="*/ 4096805 w 5235586"/>
                  <a:gd name="connsiteY8920" fmla="*/ 312140 h 3977558"/>
                  <a:gd name="connsiteX8921" fmla="*/ 5184973 w 5235586"/>
                  <a:gd name="connsiteY8921" fmla="*/ 312096 h 3977558"/>
                  <a:gd name="connsiteX8922" fmla="*/ 5232776 w 5235586"/>
                  <a:gd name="connsiteY8922" fmla="*/ 359901 h 3977558"/>
                  <a:gd name="connsiteX8923" fmla="*/ 5235586 w 5235586"/>
                  <a:gd name="connsiteY8923" fmla="*/ 362709 h 3977558"/>
                  <a:gd name="connsiteX8924" fmla="*/ 5232776 w 5235586"/>
                  <a:gd name="connsiteY8924" fmla="*/ 365528 h 3977558"/>
                  <a:gd name="connsiteX8925" fmla="*/ 5187787 w 5235586"/>
                  <a:gd name="connsiteY8925" fmla="*/ 410507 h 3977558"/>
                  <a:gd name="connsiteX8926" fmla="*/ 5184973 w 5235586"/>
                  <a:gd name="connsiteY8926" fmla="*/ 413318 h 3977558"/>
                  <a:gd name="connsiteX8927" fmla="*/ 5182163 w 5235586"/>
                  <a:gd name="connsiteY8927" fmla="*/ 410507 h 3977558"/>
                  <a:gd name="connsiteX8928" fmla="*/ 5137174 w 5235586"/>
                  <a:gd name="connsiteY8928" fmla="*/ 365528 h 3977558"/>
                  <a:gd name="connsiteX8929" fmla="*/ 5134361 w 5235586"/>
                  <a:gd name="connsiteY8929" fmla="*/ 362709 h 3977558"/>
                  <a:gd name="connsiteX8930" fmla="*/ 5137174 w 5235586"/>
                  <a:gd name="connsiteY8930" fmla="*/ 359901 h 3977558"/>
                  <a:gd name="connsiteX8931" fmla="*/ 5184973 w 5235586"/>
                  <a:gd name="connsiteY8931" fmla="*/ 312096 h 3977558"/>
                  <a:gd name="connsiteX8932" fmla="*/ 5030325 w 5235586"/>
                  <a:gd name="connsiteY8932" fmla="*/ 312096 h 3977558"/>
                  <a:gd name="connsiteX8933" fmla="*/ 5078128 w 5235586"/>
                  <a:gd name="connsiteY8933" fmla="*/ 359902 h 3977558"/>
                  <a:gd name="connsiteX8934" fmla="*/ 5080938 w 5235586"/>
                  <a:gd name="connsiteY8934" fmla="*/ 362709 h 3977558"/>
                  <a:gd name="connsiteX8935" fmla="*/ 5078128 w 5235586"/>
                  <a:gd name="connsiteY8935" fmla="*/ 365528 h 3977558"/>
                  <a:gd name="connsiteX8936" fmla="*/ 5033136 w 5235586"/>
                  <a:gd name="connsiteY8936" fmla="*/ 410507 h 3977558"/>
                  <a:gd name="connsiteX8937" fmla="*/ 5030325 w 5235586"/>
                  <a:gd name="connsiteY8937" fmla="*/ 413318 h 3977558"/>
                  <a:gd name="connsiteX8938" fmla="*/ 5027512 w 5235586"/>
                  <a:gd name="connsiteY8938" fmla="*/ 410507 h 3977558"/>
                  <a:gd name="connsiteX8939" fmla="*/ 4982523 w 5235586"/>
                  <a:gd name="connsiteY8939" fmla="*/ 365528 h 3977558"/>
                  <a:gd name="connsiteX8940" fmla="*/ 4979713 w 5235586"/>
                  <a:gd name="connsiteY8940" fmla="*/ 362709 h 3977558"/>
                  <a:gd name="connsiteX8941" fmla="*/ 4982523 w 5235586"/>
                  <a:gd name="connsiteY8941" fmla="*/ 359902 h 3977558"/>
                  <a:gd name="connsiteX8942" fmla="*/ 5030325 w 5235586"/>
                  <a:gd name="connsiteY8942" fmla="*/ 312096 h 3977558"/>
                  <a:gd name="connsiteX8943" fmla="*/ 4872861 w 5235586"/>
                  <a:gd name="connsiteY8943" fmla="*/ 312096 h 3977558"/>
                  <a:gd name="connsiteX8944" fmla="*/ 4920664 w 5235586"/>
                  <a:gd name="connsiteY8944" fmla="*/ 359902 h 3977558"/>
                  <a:gd name="connsiteX8945" fmla="*/ 4923474 w 5235586"/>
                  <a:gd name="connsiteY8945" fmla="*/ 362709 h 3977558"/>
                  <a:gd name="connsiteX8946" fmla="*/ 4920664 w 5235586"/>
                  <a:gd name="connsiteY8946" fmla="*/ 365528 h 3977558"/>
                  <a:gd name="connsiteX8947" fmla="*/ 4875675 w 5235586"/>
                  <a:gd name="connsiteY8947" fmla="*/ 410508 h 3977558"/>
                  <a:gd name="connsiteX8948" fmla="*/ 4872861 w 5235586"/>
                  <a:gd name="connsiteY8948" fmla="*/ 413318 h 3977558"/>
                  <a:gd name="connsiteX8949" fmla="*/ 4870048 w 5235586"/>
                  <a:gd name="connsiteY8949" fmla="*/ 410508 h 3977558"/>
                  <a:gd name="connsiteX8950" fmla="*/ 4825062 w 5235586"/>
                  <a:gd name="connsiteY8950" fmla="*/ 365528 h 3977558"/>
                  <a:gd name="connsiteX8951" fmla="*/ 4822249 w 5235586"/>
                  <a:gd name="connsiteY8951" fmla="*/ 362709 h 3977558"/>
                  <a:gd name="connsiteX8952" fmla="*/ 4825062 w 5235586"/>
                  <a:gd name="connsiteY8952" fmla="*/ 359902 h 3977558"/>
                  <a:gd name="connsiteX8953" fmla="*/ 4872861 w 5235586"/>
                  <a:gd name="connsiteY8953" fmla="*/ 312096 h 3977558"/>
                  <a:gd name="connsiteX8954" fmla="*/ 4718213 w 5235586"/>
                  <a:gd name="connsiteY8954" fmla="*/ 312096 h 3977558"/>
                  <a:gd name="connsiteX8955" fmla="*/ 4766016 w 5235586"/>
                  <a:gd name="connsiteY8955" fmla="*/ 359902 h 3977558"/>
                  <a:gd name="connsiteX8956" fmla="*/ 4768826 w 5235586"/>
                  <a:gd name="connsiteY8956" fmla="*/ 362709 h 3977558"/>
                  <a:gd name="connsiteX8957" fmla="*/ 4766016 w 5235586"/>
                  <a:gd name="connsiteY8957" fmla="*/ 365528 h 3977558"/>
                  <a:gd name="connsiteX8958" fmla="*/ 4721027 w 5235586"/>
                  <a:gd name="connsiteY8958" fmla="*/ 410508 h 3977558"/>
                  <a:gd name="connsiteX8959" fmla="*/ 4718213 w 5235586"/>
                  <a:gd name="connsiteY8959" fmla="*/ 413318 h 3977558"/>
                  <a:gd name="connsiteX8960" fmla="*/ 4715400 w 5235586"/>
                  <a:gd name="connsiteY8960" fmla="*/ 410508 h 3977558"/>
                  <a:gd name="connsiteX8961" fmla="*/ 4670414 w 5235586"/>
                  <a:gd name="connsiteY8961" fmla="*/ 365528 h 3977558"/>
                  <a:gd name="connsiteX8962" fmla="*/ 4667601 w 5235586"/>
                  <a:gd name="connsiteY8962" fmla="*/ 362709 h 3977558"/>
                  <a:gd name="connsiteX8963" fmla="*/ 4670414 w 5235586"/>
                  <a:gd name="connsiteY8963" fmla="*/ 359902 h 3977558"/>
                  <a:gd name="connsiteX8964" fmla="*/ 4718213 w 5235586"/>
                  <a:gd name="connsiteY8964" fmla="*/ 312096 h 3977558"/>
                  <a:gd name="connsiteX8965" fmla="*/ 4563563 w 5235586"/>
                  <a:gd name="connsiteY8965" fmla="*/ 312096 h 3977558"/>
                  <a:gd name="connsiteX8966" fmla="*/ 4611365 w 5235586"/>
                  <a:gd name="connsiteY8966" fmla="*/ 359902 h 3977558"/>
                  <a:gd name="connsiteX8967" fmla="*/ 4614175 w 5235586"/>
                  <a:gd name="connsiteY8967" fmla="*/ 362709 h 3977558"/>
                  <a:gd name="connsiteX8968" fmla="*/ 4611365 w 5235586"/>
                  <a:gd name="connsiteY8968" fmla="*/ 365528 h 3977558"/>
                  <a:gd name="connsiteX8969" fmla="*/ 4566376 w 5235586"/>
                  <a:gd name="connsiteY8969" fmla="*/ 410508 h 3977558"/>
                  <a:gd name="connsiteX8970" fmla="*/ 4563563 w 5235586"/>
                  <a:gd name="connsiteY8970" fmla="*/ 413318 h 3977558"/>
                  <a:gd name="connsiteX8971" fmla="*/ 4560749 w 5235586"/>
                  <a:gd name="connsiteY8971" fmla="*/ 410508 h 3977558"/>
                  <a:gd name="connsiteX8972" fmla="*/ 4515763 w 5235586"/>
                  <a:gd name="connsiteY8972" fmla="*/ 365528 h 3977558"/>
                  <a:gd name="connsiteX8973" fmla="*/ 4512950 w 5235586"/>
                  <a:gd name="connsiteY8973" fmla="*/ 362709 h 3977558"/>
                  <a:gd name="connsiteX8974" fmla="*/ 4515763 w 5235586"/>
                  <a:gd name="connsiteY8974" fmla="*/ 359902 h 3977558"/>
                  <a:gd name="connsiteX8975" fmla="*/ 4563563 w 5235586"/>
                  <a:gd name="connsiteY8975" fmla="*/ 312096 h 3977558"/>
                  <a:gd name="connsiteX8976" fmla="*/ 362724 w 5235586"/>
                  <a:gd name="connsiteY8976" fmla="*/ 157475 h 3977558"/>
                  <a:gd name="connsiteX8977" fmla="*/ 410526 w 5235586"/>
                  <a:gd name="connsiteY8977" fmla="*/ 205297 h 3977558"/>
                  <a:gd name="connsiteX8978" fmla="*/ 413337 w 5235586"/>
                  <a:gd name="connsiteY8978" fmla="*/ 208121 h 3977558"/>
                  <a:gd name="connsiteX8979" fmla="*/ 410526 w 5235586"/>
                  <a:gd name="connsiteY8979" fmla="*/ 210919 h 3977558"/>
                  <a:gd name="connsiteX8980" fmla="*/ 365535 w 5235586"/>
                  <a:gd name="connsiteY8980" fmla="*/ 255928 h 3977558"/>
                  <a:gd name="connsiteX8981" fmla="*/ 362724 w 5235586"/>
                  <a:gd name="connsiteY8981" fmla="*/ 258740 h 3977558"/>
                  <a:gd name="connsiteX8982" fmla="*/ 359911 w 5235586"/>
                  <a:gd name="connsiteY8982" fmla="*/ 255928 h 3977558"/>
                  <a:gd name="connsiteX8983" fmla="*/ 314922 w 5235586"/>
                  <a:gd name="connsiteY8983" fmla="*/ 210919 h 3977558"/>
                  <a:gd name="connsiteX8984" fmla="*/ 312112 w 5235586"/>
                  <a:gd name="connsiteY8984" fmla="*/ 208121 h 3977558"/>
                  <a:gd name="connsiteX8985" fmla="*/ 314922 w 5235586"/>
                  <a:gd name="connsiteY8985" fmla="*/ 205297 h 3977558"/>
                  <a:gd name="connsiteX8986" fmla="*/ 362724 w 5235586"/>
                  <a:gd name="connsiteY8986" fmla="*/ 157475 h 3977558"/>
                  <a:gd name="connsiteX8987" fmla="*/ 208073 w 5235586"/>
                  <a:gd name="connsiteY8987" fmla="*/ 157475 h 3977558"/>
                  <a:gd name="connsiteX8988" fmla="*/ 255875 w 5235586"/>
                  <a:gd name="connsiteY8988" fmla="*/ 205297 h 3977558"/>
                  <a:gd name="connsiteX8989" fmla="*/ 258686 w 5235586"/>
                  <a:gd name="connsiteY8989" fmla="*/ 208121 h 3977558"/>
                  <a:gd name="connsiteX8990" fmla="*/ 255875 w 5235586"/>
                  <a:gd name="connsiteY8990" fmla="*/ 210919 h 3977558"/>
                  <a:gd name="connsiteX8991" fmla="*/ 210884 w 5235586"/>
                  <a:gd name="connsiteY8991" fmla="*/ 255928 h 3977558"/>
                  <a:gd name="connsiteX8992" fmla="*/ 208073 w 5235586"/>
                  <a:gd name="connsiteY8992" fmla="*/ 258740 h 3977558"/>
                  <a:gd name="connsiteX8993" fmla="*/ 205260 w 5235586"/>
                  <a:gd name="connsiteY8993" fmla="*/ 255928 h 3977558"/>
                  <a:gd name="connsiteX8994" fmla="*/ 160271 w 5235586"/>
                  <a:gd name="connsiteY8994" fmla="*/ 210919 h 3977558"/>
                  <a:gd name="connsiteX8995" fmla="*/ 157461 w 5235586"/>
                  <a:gd name="connsiteY8995" fmla="*/ 208121 h 3977558"/>
                  <a:gd name="connsiteX8996" fmla="*/ 160271 w 5235586"/>
                  <a:gd name="connsiteY8996" fmla="*/ 205297 h 3977558"/>
                  <a:gd name="connsiteX8997" fmla="*/ 208073 w 5235586"/>
                  <a:gd name="connsiteY8997" fmla="*/ 157475 h 3977558"/>
                  <a:gd name="connsiteX8998" fmla="*/ 50612 w 5235586"/>
                  <a:gd name="connsiteY8998" fmla="*/ 157475 h 3977558"/>
                  <a:gd name="connsiteX8999" fmla="*/ 98414 w 5235586"/>
                  <a:gd name="connsiteY8999" fmla="*/ 205297 h 3977558"/>
                  <a:gd name="connsiteX9000" fmla="*/ 101225 w 5235586"/>
                  <a:gd name="connsiteY9000" fmla="*/ 208121 h 3977558"/>
                  <a:gd name="connsiteX9001" fmla="*/ 98414 w 5235586"/>
                  <a:gd name="connsiteY9001" fmla="*/ 210919 h 3977558"/>
                  <a:gd name="connsiteX9002" fmla="*/ 53426 w 5235586"/>
                  <a:gd name="connsiteY9002" fmla="*/ 255928 h 3977558"/>
                  <a:gd name="connsiteX9003" fmla="*/ 50612 w 5235586"/>
                  <a:gd name="connsiteY9003" fmla="*/ 258740 h 3977558"/>
                  <a:gd name="connsiteX9004" fmla="*/ 47802 w 5235586"/>
                  <a:gd name="connsiteY9004" fmla="*/ 255928 h 3977558"/>
                  <a:gd name="connsiteX9005" fmla="*/ 2813 w 5235586"/>
                  <a:gd name="connsiteY9005" fmla="*/ 210919 h 3977558"/>
                  <a:gd name="connsiteX9006" fmla="*/ 0 w 5235586"/>
                  <a:gd name="connsiteY9006" fmla="*/ 208121 h 3977558"/>
                  <a:gd name="connsiteX9007" fmla="*/ 2813 w 5235586"/>
                  <a:gd name="connsiteY9007" fmla="*/ 205297 h 3977558"/>
                  <a:gd name="connsiteX9008" fmla="*/ 50612 w 5235586"/>
                  <a:gd name="connsiteY9008" fmla="*/ 157475 h 3977558"/>
                  <a:gd name="connsiteX9009" fmla="*/ 1763004 w 5235586"/>
                  <a:gd name="connsiteY9009" fmla="*/ 157474 h 3977558"/>
                  <a:gd name="connsiteX9010" fmla="*/ 1810807 w 5235586"/>
                  <a:gd name="connsiteY9010" fmla="*/ 205297 h 3977558"/>
                  <a:gd name="connsiteX9011" fmla="*/ 1813617 w 5235586"/>
                  <a:gd name="connsiteY9011" fmla="*/ 208121 h 3977558"/>
                  <a:gd name="connsiteX9012" fmla="*/ 1810807 w 5235586"/>
                  <a:gd name="connsiteY9012" fmla="*/ 210916 h 3977558"/>
                  <a:gd name="connsiteX9013" fmla="*/ 1765815 w 5235586"/>
                  <a:gd name="connsiteY9013" fmla="*/ 255927 h 3977558"/>
                  <a:gd name="connsiteX9014" fmla="*/ 1763004 w 5235586"/>
                  <a:gd name="connsiteY9014" fmla="*/ 258739 h 3977558"/>
                  <a:gd name="connsiteX9015" fmla="*/ 1760191 w 5235586"/>
                  <a:gd name="connsiteY9015" fmla="*/ 255927 h 3977558"/>
                  <a:gd name="connsiteX9016" fmla="*/ 1715202 w 5235586"/>
                  <a:gd name="connsiteY9016" fmla="*/ 210916 h 3977558"/>
                  <a:gd name="connsiteX9017" fmla="*/ 1712392 w 5235586"/>
                  <a:gd name="connsiteY9017" fmla="*/ 208121 h 3977558"/>
                  <a:gd name="connsiteX9018" fmla="*/ 1715202 w 5235586"/>
                  <a:gd name="connsiteY9018" fmla="*/ 205297 h 3977558"/>
                  <a:gd name="connsiteX9019" fmla="*/ 1763004 w 5235586"/>
                  <a:gd name="connsiteY9019" fmla="*/ 157474 h 3977558"/>
                  <a:gd name="connsiteX9020" fmla="*/ 1608353 w 5235586"/>
                  <a:gd name="connsiteY9020" fmla="*/ 157474 h 3977558"/>
                  <a:gd name="connsiteX9021" fmla="*/ 1656156 w 5235586"/>
                  <a:gd name="connsiteY9021" fmla="*/ 205297 h 3977558"/>
                  <a:gd name="connsiteX9022" fmla="*/ 1658966 w 5235586"/>
                  <a:gd name="connsiteY9022" fmla="*/ 208121 h 3977558"/>
                  <a:gd name="connsiteX9023" fmla="*/ 1656156 w 5235586"/>
                  <a:gd name="connsiteY9023" fmla="*/ 210916 h 3977558"/>
                  <a:gd name="connsiteX9024" fmla="*/ 1611164 w 5235586"/>
                  <a:gd name="connsiteY9024" fmla="*/ 255927 h 3977558"/>
                  <a:gd name="connsiteX9025" fmla="*/ 1608353 w 5235586"/>
                  <a:gd name="connsiteY9025" fmla="*/ 258740 h 3977558"/>
                  <a:gd name="connsiteX9026" fmla="*/ 1605540 w 5235586"/>
                  <a:gd name="connsiteY9026" fmla="*/ 255927 h 3977558"/>
                  <a:gd name="connsiteX9027" fmla="*/ 1560551 w 5235586"/>
                  <a:gd name="connsiteY9027" fmla="*/ 210916 h 3977558"/>
                  <a:gd name="connsiteX9028" fmla="*/ 1557741 w 5235586"/>
                  <a:gd name="connsiteY9028" fmla="*/ 208121 h 3977558"/>
                  <a:gd name="connsiteX9029" fmla="*/ 1560551 w 5235586"/>
                  <a:gd name="connsiteY9029" fmla="*/ 205297 h 3977558"/>
                  <a:gd name="connsiteX9030" fmla="*/ 1608353 w 5235586"/>
                  <a:gd name="connsiteY9030" fmla="*/ 157474 h 3977558"/>
                  <a:gd name="connsiteX9031" fmla="*/ 1450892 w 5235586"/>
                  <a:gd name="connsiteY9031" fmla="*/ 157474 h 3977558"/>
                  <a:gd name="connsiteX9032" fmla="*/ 1498695 w 5235586"/>
                  <a:gd name="connsiteY9032" fmla="*/ 205297 h 3977558"/>
                  <a:gd name="connsiteX9033" fmla="*/ 1501505 w 5235586"/>
                  <a:gd name="connsiteY9033" fmla="*/ 208121 h 3977558"/>
                  <a:gd name="connsiteX9034" fmla="*/ 1498695 w 5235586"/>
                  <a:gd name="connsiteY9034" fmla="*/ 210916 h 3977558"/>
                  <a:gd name="connsiteX9035" fmla="*/ 1453706 w 5235586"/>
                  <a:gd name="connsiteY9035" fmla="*/ 255927 h 3977558"/>
                  <a:gd name="connsiteX9036" fmla="*/ 1450892 w 5235586"/>
                  <a:gd name="connsiteY9036" fmla="*/ 258740 h 3977558"/>
                  <a:gd name="connsiteX9037" fmla="*/ 1448079 w 5235586"/>
                  <a:gd name="connsiteY9037" fmla="*/ 255927 h 3977558"/>
                  <a:gd name="connsiteX9038" fmla="*/ 1403090 w 5235586"/>
                  <a:gd name="connsiteY9038" fmla="*/ 210916 h 3977558"/>
                  <a:gd name="connsiteX9039" fmla="*/ 1400280 w 5235586"/>
                  <a:gd name="connsiteY9039" fmla="*/ 208121 h 3977558"/>
                  <a:gd name="connsiteX9040" fmla="*/ 1403090 w 5235586"/>
                  <a:gd name="connsiteY9040" fmla="*/ 205297 h 3977558"/>
                  <a:gd name="connsiteX9041" fmla="*/ 1450892 w 5235586"/>
                  <a:gd name="connsiteY9041" fmla="*/ 157474 h 3977558"/>
                  <a:gd name="connsiteX9042" fmla="*/ 1296244 w 5235586"/>
                  <a:gd name="connsiteY9042" fmla="*/ 157474 h 3977558"/>
                  <a:gd name="connsiteX9043" fmla="*/ 1344046 w 5235586"/>
                  <a:gd name="connsiteY9043" fmla="*/ 205297 h 3977558"/>
                  <a:gd name="connsiteX9044" fmla="*/ 1346857 w 5235586"/>
                  <a:gd name="connsiteY9044" fmla="*/ 208121 h 3977558"/>
                  <a:gd name="connsiteX9045" fmla="*/ 1344046 w 5235586"/>
                  <a:gd name="connsiteY9045" fmla="*/ 210916 h 3977558"/>
                  <a:gd name="connsiteX9046" fmla="*/ 1299058 w 5235586"/>
                  <a:gd name="connsiteY9046" fmla="*/ 255927 h 3977558"/>
                  <a:gd name="connsiteX9047" fmla="*/ 1296244 w 5235586"/>
                  <a:gd name="connsiteY9047" fmla="*/ 258740 h 3977558"/>
                  <a:gd name="connsiteX9048" fmla="*/ 1293431 w 5235586"/>
                  <a:gd name="connsiteY9048" fmla="*/ 255927 h 3977558"/>
                  <a:gd name="connsiteX9049" fmla="*/ 1248442 w 5235586"/>
                  <a:gd name="connsiteY9049" fmla="*/ 210916 h 3977558"/>
                  <a:gd name="connsiteX9050" fmla="*/ 1245632 w 5235586"/>
                  <a:gd name="connsiteY9050" fmla="*/ 208121 h 3977558"/>
                  <a:gd name="connsiteX9051" fmla="*/ 1248442 w 5235586"/>
                  <a:gd name="connsiteY9051" fmla="*/ 205297 h 3977558"/>
                  <a:gd name="connsiteX9052" fmla="*/ 1296244 w 5235586"/>
                  <a:gd name="connsiteY9052" fmla="*/ 157474 h 3977558"/>
                  <a:gd name="connsiteX9053" fmla="*/ 1141593 w 5235586"/>
                  <a:gd name="connsiteY9053" fmla="*/ 157474 h 3977558"/>
                  <a:gd name="connsiteX9054" fmla="*/ 1189395 w 5235586"/>
                  <a:gd name="connsiteY9054" fmla="*/ 205297 h 3977558"/>
                  <a:gd name="connsiteX9055" fmla="*/ 1192206 w 5235586"/>
                  <a:gd name="connsiteY9055" fmla="*/ 208121 h 3977558"/>
                  <a:gd name="connsiteX9056" fmla="*/ 1189395 w 5235586"/>
                  <a:gd name="connsiteY9056" fmla="*/ 210916 h 3977558"/>
                  <a:gd name="connsiteX9057" fmla="*/ 1144407 w 5235586"/>
                  <a:gd name="connsiteY9057" fmla="*/ 255927 h 3977558"/>
                  <a:gd name="connsiteX9058" fmla="*/ 1141593 w 5235586"/>
                  <a:gd name="connsiteY9058" fmla="*/ 258740 h 3977558"/>
                  <a:gd name="connsiteX9059" fmla="*/ 1138780 w 5235586"/>
                  <a:gd name="connsiteY9059" fmla="*/ 255927 h 3977558"/>
                  <a:gd name="connsiteX9060" fmla="*/ 1093791 w 5235586"/>
                  <a:gd name="connsiteY9060" fmla="*/ 210916 h 3977558"/>
                  <a:gd name="connsiteX9061" fmla="*/ 1090981 w 5235586"/>
                  <a:gd name="connsiteY9061" fmla="*/ 208121 h 3977558"/>
                  <a:gd name="connsiteX9062" fmla="*/ 1093791 w 5235586"/>
                  <a:gd name="connsiteY9062" fmla="*/ 205297 h 3977558"/>
                  <a:gd name="connsiteX9063" fmla="*/ 1141593 w 5235586"/>
                  <a:gd name="connsiteY9063" fmla="*/ 157474 h 3977558"/>
                  <a:gd name="connsiteX9064" fmla="*/ 984132 w 5235586"/>
                  <a:gd name="connsiteY9064" fmla="*/ 157474 h 3977558"/>
                  <a:gd name="connsiteX9065" fmla="*/ 1031934 w 5235586"/>
                  <a:gd name="connsiteY9065" fmla="*/ 205297 h 3977558"/>
                  <a:gd name="connsiteX9066" fmla="*/ 1034745 w 5235586"/>
                  <a:gd name="connsiteY9066" fmla="*/ 208121 h 3977558"/>
                  <a:gd name="connsiteX9067" fmla="*/ 1031934 w 5235586"/>
                  <a:gd name="connsiteY9067" fmla="*/ 210916 h 3977558"/>
                  <a:gd name="connsiteX9068" fmla="*/ 986946 w 5235586"/>
                  <a:gd name="connsiteY9068" fmla="*/ 255927 h 3977558"/>
                  <a:gd name="connsiteX9069" fmla="*/ 984132 w 5235586"/>
                  <a:gd name="connsiteY9069" fmla="*/ 258740 h 3977558"/>
                  <a:gd name="connsiteX9070" fmla="*/ 981319 w 5235586"/>
                  <a:gd name="connsiteY9070" fmla="*/ 255927 h 3977558"/>
                  <a:gd name="connsiteX9071" fmla="*/ 936330 w 5235586"/>
                  <a:gd name="connsiteY9071" fmla="*/ 210916 h 3977558"/>
                  <a:gd name="connsiteX9072" fmla="*/ 933520 w 5235586"/>
                  <a:gd name="connsiteY9072" fmla="*/ 208121 h 3977558"/>
                  <a:gd name="connsiteX9073" fmla="*/ 936330 w 5235586"/>
                  <a:gd name="connsiteY9073" fmla="*/ 205297 h 3977558"/>
                  <a:gd name="connsiteX9074" fmla="*/ 984132 w 5235586"/>
                  <a:gd name="connsiteY9074" fmla="*/ 157474 h 3977558"/>
                  <a:gd name="connsiteX9075" fmla="*/ 829484 w 5235586"/>
                  <a:gd name="connsiteY9075" fmla="*/ 157474 h 3977558"/>
                  <a:gd name="connsiteX9076" fmla="*/ 877286 w 5235586"/>
                  <a:gd name="connsiteY9076" fmla="*/ 205297 h 3977558"/>
                  <a:gd name="connsiteX9077" fmla="*/ 880097 w 5235586"/>
                  <a:gd name="connsiteY9077" fmla="*/ 208121 h 3977558"/>
                  <a:gd name="connsiteX9078" fmla="*/ 877286 w 5235586"/>
                  <a:gd name="connsiteY9078" fmla="*/ 210916 h 3977558"/>
                  <a:gd name="connsiteX9079" fmla="*/ 832298 w 5235586"/>
                  <a:gd name="connsiteY9079" fmla="*/ 255927 h 3977558"/>
                  <a:gd name="connsiteX9080" fmla="*/ 829484 w 5235586"/>
                  <a:gd name="connsiteY9080" fmla="*/ 258740 h 3977558"/>
                  <a:gd name="connsiteX9081" fmla="*/ 826671 w 5235586"/>
                  <a:gd name="connsiteY9081" fmla="*/ 255927 h 3977558"/>
                  <a:gd name="connsiteX9082" fmla="*/ 781682 w 5235586"/>
                  <a:gd name="connsiteY9082" fmla="*/ 210916 h 3977558"/>
                  <a:gd name="connsiteX9083" fmla="*/ 778872 w 5235586"/>
                  <a:gd name="connsiteY9083" fmla="*/ 208121 h 3977558"/>
                  <a:gd name="connsiteX9084" fmla="*/ 781682 w 5235586"/>
                  <a:gd name="connsiteY9084" fmla="*/ 205297 h 3977558"/>
                  <a:gd name="connsiteX9085" fmla="*/ 829484 w 5235586"/>
                  <a:gd name="connsiteY9085" fmla="*/ 157474 h 3977558"/>
                  <a:gd name="connsiteX9086" fmla="*/ 674833 w 5235586"/>
                  <a:gd name="connsiteY9086" fmla="*/ 157474 h 3977558"/>
                  <a:gd name="connsiteX9087" fmla="*/ 722635 w 5235586"/>
                  <a:gd name="connsiteY9087" fmla="*/ 205297 h 3977558"/>
                  <a:gd name="connsiteX9088" fmla="*/ 725446 w 5235586"/>
                  <a:gd name="connsiteY9088" fmla="*/ 208121 h 3977558"/>
                  <a:gd name="connsiteX9089" fmla="*/ 722635 w 5235586"/>
                  <a:gd name="connsiteY9089" fmla="*/ 210916 h 3977558"/>
                  <a:gd name="connsiteX9090" fmla="*/ 677647 w 5235586"/>
                  <a:gd name="connsiteY9090" fmla="*/ 255928 h 3977558"/>
                  <a:gd name="connsiteX9091" fmla="*/ 674833 w 5235586"/>
                  <a:gd name="connsiteY9091" fmla="*/ 258740 h 3977558"/>
                  <a:gd name="connsiteX9092" fmla="*/ 672020 w 5235586"/>
                  <a:gd name="connsiteY9092" fmla="*/ 255928 h 3977558"/>
                  <a:gd name="connsiteX9093" fmla="*/ 627031 w 5235586"/>
                  <a:gd name="connsiteY9093" fmla="*/ 210916 h 3977558"/>
                  <a:gd name="connsiteX9094" fmla="*/ 624221 w 5235586"/>
                  <a:gd name="connsiteY9094" fmla="*/ 208121 h 3977558"/>
                  <a:gd name="connsiteX9095" fmla="*/ 627031 w 5235586"/>
                  <a:gd name="connsiteY9095" fmla="*/ 205297 h 3977558"/>
                  <a:gd name="connsiteX9096" fmla="*/ 674833 w 5235586"/>
                  <a:gd name="connsiteY9096" fmla="*/ 157474 h 3977558"/>
                  <a:gd name="connsiteX9097" fmla="*/ 517372 w 5235586"/>
                  <a:gd name="connsiteY9097" fmla="*/ 157474 h 3977558"/>
                  <a:gd name="connsiteX9098" fmla="*/ 565174 w 5235586"/>
                  <a:gd name="connsiteY9098" fmla="*/ 205297 h 3977558"/>
                  <a:gd name="connsiteX9099" fmla="*/ 567985 w 5235586"/>
                  <a:gd name="connsiteY9099" fmla="*/ 208121 h 3977558"/>
                  <a:gd name="connsiteX9100" fmla="*/ 565174 w 5235586"/>
                  <a:gd name="connsiteY9100" fmla="*/ 210916 h 3977558"/>
                  <a:gd name="connsiteX9101" fmla="*/ 520183 w 5235586"/>
                  <a:gd name="connsiteY9101" fmla="*/ 255928 h 3977558"/>
                  <a:gd name="connsiteX9102" fmla="*/ 517372 w 5235586"/>
                  <a:gd name="connsiteY9102" fmla="*/ 258740 h 3977558"/>
                  <a:gd name="connsiteX9103" fmla="*/ 514559 w 5235586"/>
                  <a:gd name="connsiteY9103" fmla="*/ 255928 h 3977558"/>
                  <a:gd name="connsiteX9104" fmla="*/ 469570 w 5235586"/>
                  <a:gd name="connsiteY9104" fmla="*/ 210916 h 3977558"/>
                  <a:gd name="connsiteX9105" fmla="*/ 466760 w 5235586"/>
                  <a:gd name="connsiteY9105" fmla="*/ 208121 h 3977558"/>
                  <a:gd name="connsiteX9106" fmla="*/ 469570 w 5235586"/>
                  <a:gd name="connsiteY9106" fmla="*/ 205297 h 3977558"/>
                  <a:gd name="connsiteX9107" fmla="*/ 517372 w 5235586"/>
                  <a:gd name="connsiteY9107" fmla="*/ 157474 h 3977558"/>
                  <a:gd name="connsiteX9108" fmla="*/ 4406104 w 5235586"/>
                  <a:gd name="connsiteY9108" fmla="*/ 157473 h 3977558"/>
                  <a:gd name="connsiteX9109" fmla="*/ 4453907 w 5235586"/>
                  <a:gd name="connsiteY9109" fmla="*/ 205295 h 3977558"/>
                  <a:gd name="connsiteX9110" fmla="*/ 4456717 w 5235586"/>
                  <a:gd name="connsiteY9110" fmla="*/ 208117 h 3977558"/>
                  <a:gd name="connsiteX9111" fmla="*/ 4453907 w 5235586"/>
                  <a:gd name="connsiteY9111" fmla="*/ 210915 h 3977558"/>
                  <a:gd name="connsiteX9112" fmla="*/ 4408915 w 5235586"/>
                  <a:gd name="connsiteY9112" fmla="*/ 255926 h 3977558"/>
                  <a:gd name="connsiteX9113" fmla="*/ 4406104 w 5235586"/>
                  <a:gd name="connsiteY9113" fmla="*/ 258736 h 3977558"/>
                  <a:gd name="connsiteX9114" fmla="*/ 4403291 w 5235586"/>
                  <a:gd name="connsiteY9114" fmla="*/ 255926 h 3977558"/>
                  <a:gd name="connsiteX9115" fmla="*/ 4358302 w 5235586"/>
                  <a:gd name="connsiteY9115" fmla="*/ 210915 h 3977558"/>
                  <a:gd name="connsiteX9116" fmla="*/ 4355492 w 5235586"/>
                  <a:gd name="connsiteY9116" fmla="*/ 208117 h 3977558"/>
                  <a:gd name="connsiteX9117" fmla="*/ 4358302 w 5235586"/>
                  <a:gd name="connsiteY9117" fmla="*/ 205295 h 3977558"/>
                  <a:gd name="connsiteX9118" fmla="*/ 4406104 w 5235586"/>
                  <a:gd name="connsiteY9118" fmla="*/ 157473 h 3977558"/>
                  <a:gd name="connsiteX9119" fmla="*/ 4251453 w 5235586"/>
                  <a:gd name="connsiteY9119" fmla="*/ 157473 h 3977558"/>
                  <a:gd name="connsiteX9120" fmla="*/ 4299256 w 5235586"/>
                  <a:gd name="connsiteY9120" fmla="*/ 205295 h 3977558"/>
                  <a:gd name="connsiteX9121" fmla="*/ 4302066 w 5235586"/>
                  <a:gd name="connsiteY9121" fmla="*/ 208117 h 3977558"/>
                  <a:gd name="connsiteX9122" fmla="*/ 4299256 w 5235586"/>
                  <a:gd name="connsiteY9122" fmla="*/ 210915 h 3977558"/>
                  <a:gd name="connsiteX9123" fmla="*/ 4254264 w 5235586"/>
                  <a:gd name="connsiteY9123" fmla="*/ 255926 h 3977558"/>
                  <a:gd name="connsiteX9124" fmla="*/ 4251453 w 5235586"/>
                  <a:gd name="connsiteY9124" fmla="*/ 258736 h 3977558"/>
                  <a:gd name="connsiteX9125" fmla="*/ 4248640 w 5235586"/>
                  <a:gd name="connsiteY9125" fmla="*/ 255926 h 3977558"/>
                  <a:gd name="connsiteX9126" fmla="*/ 4203651 w 5235586"/>
                  <a:gd name="connsiteY9126" fmla="*/ 210915 h 3977558"/>
                  <a:gd name="connsiteX9127" fmla="*/ 4200841 w 5235586"/>
                  <a:gd name="connsiteY9127" fmla="*/ 208117 h 3977558"/>
                  <a:gd name="connsiteX9128" fmla="*/ 4203651 w 5235586"/>
                  <a:gd name="connsiteY9128" fmla="*/ 205295 h 3977558"/>
                  <a:gd name="connsiteX9129" fmla="*/ 4251453 w 5235586"/>
                  <a:gd name="connsiteY9129" fmla="*/ 157473 h 3977558"/>
                  <a:gd name="connsiteX9130" fmla="*/ 4096805 w 5235586"/>
                  <a:gd name="connsiteY9130" fmla="*/ 157473 h 3977558"/>
                  <a:gd name="connsiteX9131" fmla="*/ 4144608 w 5235586"/>
                  <a:gd name="connsiteY9131" fmla="*/ 205295 h 3977558"/>
                  <a:gd name="connsiteX9132" fmla="*/ 4147418 w 5235586"/>
                  <a:gd name="connsiteY9132" fmla="*/ 208117 h 3977558"/>
                  <a:gd name="connsiteX9133" fmla="*/ 4144608 w 5235586"/>
                  <a:gd name="connsiteY9133" fmla="*/ 210915 h 3977558"/>
                  <a:gd name="connsiteX9134" fmla="*/ 4099616 w 5235586"/>
                  <a:gd name="connsiteY9134" fmla="*/ 255926 h 3977558"/>
                  <a:gd name="connsiteX9135" fmla="*/ 4096805 w 5235586"/>
                  <a:gd name="connsiteY9135" fmla="*/ 258736 h 3977558"/>
                  <a:gd name="connsiteX9136" fmla="*/ 4093992 w 5235586"/>
                  <a:gd name="connsiteY9136" fmla="*/ 255926 h 3977558"/>
                  <a:gd name="connsiteX9137" fmla="*/ 4049003 w 5235586"/>
                  <a:gd name="connsiteY9137" fmla="*/ 210915 h 3977558"/>
                  <a:gd name="connsiteX9138" fmla="*/ 4046193 w 5235586"/>
                  <a:gd name="connsiteY9138" fmla="*/ 208117 h 3977558"/>
                  <a:gd name="connsiteX9139" fmla="*/ 4049003 w 5235586"/>
                  <a:gd name="connsiteY9139" fmla="*/ 205295 h 3977558"/>
                  <a:gd name="connsiteX9140" fmla="*/ 4096805 w 5235586"/>
                  <a:gd name="connsiteY9140" fmla="*/ 157473 h 3977558"/>
                  <a:gd name="connsiteX9141" fmla="*/ 3939345 w 5235586"/>
                  <a:gd name="connsiteY9141" fmla="*/ 157473 h 3977558"/>
                  <a:gd name="connsiteX9142" fmla="*/ 3987147 w 5235586"/>
                  <a:gd name="connsiteY9142" fmla="*/ 205295 h 3977558"/>
                  <a:gd name="connsiteX9143" fmla="*/ 3989957 w 5235586"/>
                  <a:gd name="connsiteY9143" fmla="*/ 208121 h 3977558"/>
                  <a:gd name="connsiteX9144" fmla="*/ 3987147 w 5235586"/>
                  <a:gd name="connsiteY9144" fmla="*/ 210915 h 3977558"/>
                  <a:gd name="connsiteX9145" fmla="*/ 3942155 w 5235586"/>
                  <a:gd name="connsiteY9145" fmla="*/ 255926 h 3977558"/>
                  <a:gd name="connsiteX9146" fmla="*/ 3939345 w 5235586"/>
                  <a:gd name="connsiteY9146" fmla="*/ 258737 h 3977558"/>
                  <a:gd name="connsiteX9147" fmla="*/ 3936531 w 5235586"/>
                  <a:gd name="connsiteY9147" fmla="*/ 255926 h 3977558"/>
                  <a:gd name="connsiteX9148" fmla="*/ 3891545 w 5235586"/>
                  <a:gd name="connsiteY9148" fmla="*/ 210915 h 3977558"/>
                  <a:gd name="connsiteX9149" fmla="*/ 3888732 w 5235586"/>
                  <a:gd name="connsiteY9149" fmla="*/ 208121 h 3977558"/>
                  <a:gd name="connsiteX9150" fmla="*/ 3891545 w 5235586"/>
                  <a:gd name="connsiteY9150" fmla="*/ 205295 h 3977558"/>
                  <a:gd name="connsiteX9151" fmla="*/ 3939345 w 5235586"/>
                  <a:gd name="connsiteY9151" fmla="*/ 157473 h 3977558"/>
                  <a:gd name="connsiteX9152" fmla="*/ 3784693 w 5235586"/>
                  <a:gd name="connsiteY9152" fmla="*/ 157473 h 3977558"/>
                  <a:gd name="connsiteX9153" fmla="*/ 3832496 w 5235586"/>
                  <a:gd name="connsiteY9153" fmla="*/ 205295 h 3977558"/>
                  <a:gd name="connsiteX9154" fmla="*/ 3835306 w 5235586"/>
                  <a:gd name="connsiteY9154" fmla="*/ 208121 h 3977558"/>
                  <a:gd name="connsiteX9155" fmla="*/ 3832496 w 5235586"/>
                  <a:gd name="connsiteY9155" fmla="*/ 210915 h 3977558"/>
                  <a:gd name="connsiteX9156" fmla="*/ 3787504 w 5235586"/>
                  <a:gd name="connsiteY9156" fmla="*/ 255927 h 3977558"/>
                  <a:gd name="connsiteX9157" fmla="*/ 3784693 w 5235586"/>
                  <a:gd name="connsiteY9157" fmla="*/ 258737 h 3977558"/>
                  <a:gd name="connsiteX9158" fmla="*/ 3781880 w 5235586"/>
                  <a:gd name="connsiteY9158" fmla="*/ 255927 h 3977558"/>
                  <a:gd name="connsiteX9159" fmla="*/ 3736894 w 5235586"/>
                  <a:gd name="connsiteY9159" fmla="*/ 210915 h 3977558"/>
                  <a:gd name="connsiteX9160" fmla="*/ 3734081 w 5235586"/>
                  <a:gd name="connsiteY9160" fmla="*/ 208121 h 3977558"/>
                  <a:gd name="connsiteX9161" fmla="*/ 3736894 w 5235586"/>
                  <a:gd name="connsiteY9161" fmla="*/ 205295 h 3977558"/>
                  <a:gd name="connsiteX9162" fmla="*/ 3784693 w 5235586"/>
                  <a:gd name="connsiteY9162" fmla="*/ 157473 h 3977558"/>
                  <a:gd name="connsiteX9163" fmla="*/ 3630045 w 5235586"/>
                  <a:gd name="connsiteY9163" fmla="*/ 157473 h 3977558"/>
                  <a:gd name="connsiteX9164" fmla="*/ 3677848 w 5235586"/>
                  <a:gd name="connsiteY9164" fmla="*/ 205295 h 3977558"/>
                  <a:gd name="connsiteX9165" fmla="*/ 3680658 w 5235586"/>
                  <a:gd name="connsiteY9165" fmla="*/ 208121 h 3977558"/>
                  <a:gd name="connsiteX9166" fmla="*/ 3677848 w 5235586"/>
                  <a:gd name="connsiteY9166" fmla="*/ 210915 h 3977558"/>
                  <a:gd name="connsiteX9167" fmla="*/ 3632856 w 5235586"/>
                  <a:gd name="connsiteY9167" fmla="*/ 255927 h 3977558"/>
                  <a:gd name="connsiteX9168" fmla="*/ 3630045 w 5235586"/>
                  <a:gd name="connsiteY9168" fmla="*/ 258737 h 3977558"/>
                  <a:gd name="connsiteX9169" fmla="*/ 3627232 w 5235586"/>
                  <a:gd name="connsiteY9169" fmla="*/ 255927 h 3977558"/>
                  <a:gd name="connsiteX9170" fmla="*/ 3582246 w 5235586"/>
                  <a:gd name="connsiteY9170" fmla="*/ 210915 h 3977558"/>
                  <a:gd name="connsiteX9171" fmla="*/ 3579433 w 5235586"/>
                  <a:gd name="connsiteY9171" fmla="*/ 208121 h 3977558"/>
                  <a:gd name="connsiteX9172" fmla="*/ 3582246 w 5235586"/>
                  <a:gd name="connsiteY9172" fmla="*/ 205295 h 3977558"/>
                  <a:gd name="connsiteX9173" fmla="*/ 3630045 w 5235586"/>
                  <a:gd name="connsiteY9173" fmla="*/ 157473 h 3977558"/>
                  <a:gd name="connsiteX9174" fmla="*/ 3472581 w 5235586"/>
                  <a:gd name="connsiteY9174" fmla="*/ 157473 h 3977558"/>
                  <a:gd name="connsiteX9175" fmla="*/ 3520384 w 5235586"/>
                  <a:gd name="connsiteY9175" fmla="*/ 205295 h 3977558"/>
                  <a:gd name="connsiteX9176" fmla="*/ 3523194 w 5235586"/>
                  <a:gd name="connsiteY9176" fmla="*/ 208121 h 3977558"/>
                  <a:gd name="connsiteX9177" fmla="*/ 3520384 w 5235586"/>
                  <a:gd name="connsiteY9177" fmla="*/ 210915 h 3977558"/>
                  <a:gd name="connsiteX9178" fmla="*/ 3475395 w 5235586"/>
                  <a:gd name="connsiteY9178" fmla="*/ 255927 h 3977558"/>
                  <a:gd name="connsiteX9179" fmla="*/ 3472581 w 5235586"/>
                  <a:gd name="connsiteY9179" fmla="*/ 258737 h 3977558"/>
                  <a:gd name="connsiteX9180" fmla="*/ 3469771 w 5235586"/>
                  <a:gd name="connsiteY9180" fmla="*/ 255927 h 3977558"/>
                  <a:gd name="connsiteX9181" fmla="*/ 3424782 w 5235586"/>
                  <a:gd name="connsiteY9181" fmla="*/ 210915 h 3977558"/>
                  <a:gd name="connsiteX9182" fmla="*/ 3421969 w 5235586"/>
                  <a:gd name="connsiteY9182" fmla="*/ 208121 h 3977558"/>
                  <a:gd name="connsiteX9183" fmla="*/ 3424782 w 5235586"/>
                  <a:gd name="connsiteY9183" fmla="*/ 205295 h 3977558"/>
                  <a:gd name="connsiteX9184" fmla="*/ 3472581 w 5235586"/>
                  <a:gd name="connsiteY9184" fmla="*/ 157473 h 3977558"/>
                  <a:gd name="connsiteX9185" fmla="*/ 3317933 w 5235586"/>
                  <a:gd name="connsiteY9185" fmla="*/ 157473 h 3977558"/>
                  <a:gd name="connsiteX9186" fmla="*/ 3365736 w 5235586"/>
                  <a:gd name="connsiteY9186" fmla="*/ 205295 h 3977558"/>
                  <a:gd name="connsiteX9187" fmla="*/ 3368546 w 5235586"/>
                  <a:gd name="connsiteY9187" fmla="*/ 208121 h 3977558"/>
                  <a:gd name="connsiteX9188" fmla="*/ 3365736 w 5235586"/>
                  <a:gd name="connsiteY9188" fmla="*/ 210915 h 3977558"/>
                  <a:gd name="connsiteX9189" fmla="*/ 3320747 w 5235586"/>
                  <a:gd name="connsiteY9189" fmla="*/ 255927 h 3977558"/>
                  <a:gd name="connsiteX9190" fmla="*/ 3317933 w 5235586"/>
                  <a:gd name="connsiteY9190" fmla="*/ 258738 h 3977558"/>
                  <a:gd name="connsiteX9191" fmla="*/ 3315123 w 5235586"/>
                  <a:gd name="connsiteY9191" fmla="*/ 255927 h 3977558"/>
                  <a:gd name="connsiteX9192" fmla="*/ 3270134 w 5235586"/>
                  <a:gd name="connsiteY9192" fmla="*/ 210915 h 3977558"/>
                  <a:gd name="connsiteX9193" fmla="*/ 3267321 w 5235586"/>
                  <a:gd name="connsiteY9193" fmla="*/ 208121 h 3977558"/>
                  <a:gd name="connsiteX9194" fmla="*/ 3270134 w 5235586"/>
                  <a:gd name="connsiteY9194" fmla="*/ 205295 h 3977558"/>
                  <a:gd name="connsiteX9195" fmla="*/ 3317933 w 5235586"/>
                  <a:gd name="connsiteY9195" fmla="*/ 157473 h 3977558"/>
                  <a:gd name="connsiteX9196" fmla="*/ 3163283 w 5235586"/>
                  <a:gd name="connsiteY9196" fmla="*/ 157473 h 3977558"/>
                  <a:gd name="connsiteX9197" fmla="*/ 3211085 w 5235586"/>
                  <a:gd name="connsiteY9197" fmla="*/ 205295 h 3977558"/>
                  <a:gd name="connsiteX9198" fmla="*/ 3213895 w 5235586"/>
                  <a:gd name="connsiteY9198" fmla="*/ 208121 h 3977558"/>
                  <a:gd name="connsiteX9199" fmla="*/ 3211085 w 5235586"/>
                  <a:gd name="connsiteY9199" fmla="*/ 210915 h 3977558"/>
                  <a:gd name="connsiteX9200" fmla="*/ 3166096 w 5235586"/>
                  <a:gd name="connsiteY9200" fmla="*/ 255927 h 3977558"/>
                  <a:gd name="connsiteX9201" fmla="*/ 3163283 w 5235586"/>
                  <a:gd name="connsiteY9201" fmla="*/ 258738 h 3977558"/>
                  <a:gd name="connsiteX9202" fmla="*/ 3160472 w 5235586"/>
                  <a:gd name="connsiteY9202" fmla="*/ 255927 h 3977558"/>
                  <a:gd name="connsiteX9203" fmla="*/ 3115483 w 5235586"/>
                  <a:gd name="connsiteY9203" fmla="*/ 210915 h 3977558"/>
                  <a:gd name="connsiteX9204" fmla="*/ 3112670 w 5235586"/>
                  <a:gd name="connsiteY9204" fmla="*/ 208121 h 3977558"/>
                  <a:gd name="connsiteX9205" fmla="*/ 3115483 w 5235586"/>
                  <a:gd name="connsiteY9205" fmla="*/ 205295 h 3977558"/>
                  <a:gd name="connsiteX9206" fmla="*/ 3163283 w 5235586"/>
                  <a:gd name="connsiteY9206" fmla="*/ 157473 h 3977558"/>
                  <a:gd name="connsiteX9207" fmla="*/ 3005823 w 5235586"/>
                  <a:gd name="connsiteY9207" fmla="*/ 157473 h 3977558"/>
                  <a:gd name="connsiteX9208" fmla="*/ 3053626 w 5235586"/>
                  <a:gd name="connsiteY9208" fmla="*/ 205295 h 3977558"/>
                  <a:gd name="connsiteX9209" fmla="*/ 3056436 w 5235586"/>
                  <a:gd name="connsiteY9209" fmla="*/ 208121 h 3977558"/>
                  <a:gd name="connsiteX9210" fmla="*/ 3053626 w 5235586"/>
                  <a:gd name="connsiteY9210" fmla="*/ 210915 h 3977558"/>
                  <a:gd name="connsiteX9211" fmla="*/ 3008634 w 5235586"/>
                  <a:gd name="connsiteY9211" fmla="*/ 255927 h 3977558"/>
                  <a:gd name="connsiteX9212" fmla="*/ 3005823 w 5235586"/>
                  <a:gd name="connsiteY9212" fmla="*/ 258738 h 3977558"/>
                  <a:gd name="connsiteX9213" fmla="*/ 3003010 w 5235586"/>
                  <a:gd name="connsiteY9213" fmla="*/ 255927 h 3977558"/>
                  <a:gd name="connsiteX9214" fmla="*/ 2958021 w 5235586"/>
                  <a:gd name="connsiteY9214" fmla="*/ 210915 h 3977558"/>
                  <a:gd name="connsiteX9215" fmla="*/ 2955211 w 5235586"/>
                  <a:gd name="connsiteY9215" fmla="*/ 208121 h 3977558"/>
                  <a:gd name="connsiteX9216" fmla="*/ 2958021 w 5235586"/>
                  <a:gd name="connsiteY9216" fmla="*/ 205295 h 3977558"/>
                  <a:gd name="connsiteX9217" fmla="*/ 3005823 w 5235586"/>
                  <a:gd name="connsiteY9217" fmla="*/ 157473 h 3977558"/>
                  <a:gd name="connsiteX9218" fmla="*/ 2851172 w 5235586"/>
                  <a:gd name="connsiteY9218" fmla="*/ 157473 h 3977558"/>
                  <a:gd name="connsiteX9219" fmla="*/ 2898975 w 5235586"/>
                  <a:gd name="connsiteY9219" fmla="*/ 205295 h 3977558"/>
                  <a:gd name="connsiteX9220" fmla="*/ 2901785 w 5235586"/>
                  <a:gd name="connsiteY9220" fmla="*/ 208121 h 3977558"/>
                  <a:gd name="connsiteX9221" fmla="*/ 2898975 w 5235586"/>
                  <a:gd name="connsiteY9221" fmla="*/ 210915 h 3977558"/>
                  <a:gd name="connsiteX9222" fmla="*/ 2853983 w 5235586"/>
                  <a:gd name="connsiteY9222" fmla="*/ 255927 h 3977558"/>
                  <a:gd name="connsiteX9223" fmla="*/ 2851172 w 5235586"/>
                  <a:gd name="connsiteY9223" fmla="*/ 258738 h 3977558"/>
                  <a:gd name="connsiteX9224" fmla="*/ 2848359 w 5235586"/>
                  <a:gd name="connsiteY9224" fmla="*/ 255927 h 3977558"/>
                  <a:gd name="connsiteX9225" fmla="*/ 2803370 w 5235586"/>
                  <a:gd name="connsiteY9225" fmla="*/ 210915 h 3977558"/>
                  <a:gd name="connsiteX9226" fmla="*/ 2800560 w 5235586"/>
                  <a:gd name="connsiteY9226" fmla="*/ 208121 h 3977558"/>
                  <a:gd name="connsiteX9227" fmla="*/ 2803370 w 5235586"/>
                  <a:gd name="connsiteY9227" fmla="*/ 205295 h 3977558"/>
                  <a:gd name="connsiteX9228" fmla="*/ 2851172 w 5235586"/>
                  <a:gd name="connsiteY9228" fmla="*/ 157473 h 3977558"/>
                  <a:gd name="connsiteX9229" fmla="*/ 2696525 w 5235586"/>
                  <a:gd name="connsiteY9229" fmla="*/ 157473 h 3977558"/>
                  <a:gd name="connsiteX9230" fmla="*/ 2744328 w 5235586"/>
                  <a:gd name="connsiteY9230" fmla="*/ 205295 h 3977558"/>
                  <a:gd name="connsiteX9231" fmla="*/ 2747138 w 5235586"/>
                  <a:gd name="connsiteY9231" fmla="*/ 208121 h 3977558"/>
                  <a:gd name="connsiteX9232" fmla="*/ 2744328 w 5235586"/>
                  <a:gd name="connsiteY9232" fmla="*/ 210915 h 3977558"/>
                  <a:gd name="connsiteX9233" fmla="*/ 2699336 w 5235586"/>
                  <a:gd name="connsiteY9233" fmla="*/ 255927 h 3977558"/>
                  <a:gd name="connsiteX9234" fmla="*/ 2696525 w 5235586"/>
                  <a:gd name="connsiteY9234" fmla="*/ 258738 h 3977558"/>
                  <a:gd name="connsiteX9235" fmla="*/ 2693712 w 5235586"/>
                  <a:gd name="connsiteY9235" fmla="*/ 255927 h 3977558"/>
                  <a:gd name="connsiteX9236" fmla="*/ 2648723 w 5235586"/>
                  <a:gd name="connsiteY9236" fmla="*/ 210915 h 3977558"/>
                  <a:gd name="connsiteX9237" fmla="*/ 2645913 w 5235586"/>
                  <a:gd name="connsiteY9237" fmla="*/ 208121 h 3977558"/>
                  <a:gd name="connsiteX9238" fmla="*/ 2648723 w 5235586"/>
                  <a:gd name="connsiteY9238" fmla="*/ 205295 h 3977558"/>
                  <a:gd name="connsiteX9239" fmla="*/ 2696525 w 5235586"/>
                  <a:gd name="connsiteY9239" fmla="*/ 157473 h 3977558"/>
                  <a:gd name="connsiteX9240" fmla="*/ 2539061 w 5235586"/>
                  <a:gd name="connsiteY9240" fmla="*/ 157473 h 3977558"/>
                  <a:gd name="connsiteX9241" fmla="*/ 2586863 w 5235586"/>
                  <a:gd name="connsiteY9241" fmla="*/ 205295 h 3977558"/>
                  <a:gd name="connsiteX9242" fmla="*/ 2589673 w 5235586"/>
                  <a:gd name="connsiteY9242" fmla="*/ 208121 h 3977558"/>
                  <a:gd name="connsiteX9243" fmla="*/ 2586863 w 5235586"/>
                  <a:gd name="connsiteY9243" fmla="*/ 210915 h 3977558"/>
                  <a:gd name="connsiteX9244" fmla="*/ 2541874 w 5235586"/>
                  <a:gd name="connsiteY9244" fmla="*/ 255927 h 3977558"/>
                  <a:gd name="connsiteX9245" fmla="*/ 2539061 w 5235586"/>
                  <a:gd name="connsiteY9245" fmla="*/ 258738 h 3977558"/>
                  <a:gd name="connsiteX9246" fmla="*/ 2536247 w 5235586"/>
                  <a:gd name="connsiteY9246" fmla="*/ 255927 h 3977558"/>
                  <a:gd name="connsiteX9247" fmla="*/ 2491261 w 5235586"/>
                  <a:gd name="connsiteY9247" fmla="*/ 210915 h 3977558"/>
                  <a:gd name="connsiteX9248" fmla="*/ 2488448 w 5235586"/>
                  <a:gd name="connsiteY9248" fmla="*/ 208121 h 3977558"/>
                  <a:gd name="connsiteX9249" fmla="*/ 2491261 w 5235586"/>
                  <a:gd name="connsiteY9249" fmla="*/ 205295 h 3977558"/>
                  <a:gd name="connsiteX9250" fmla="*/ 2539061 w 5235586"/>
                  <a:gd name="connsiteY9250" fmla="*/ 157473 h 3977558"/>
                  <a:gd name="connsiteX9251" fmla="*/ 2384413 w 5235586"/>
                  <a:gd name="connsiteY9251" fmla="*/ 157473 h 3977558"/>
                  <a:gd name="connsiteX9252" fmla="*/ 2432215 w 5235586"/>
                  <a:gd name="connsiteY9252" fmla="*/ 205297 h 3977558"/>
                  <a:gd name="connsiteX9253" fmla="*/ 2435025 w 5235586"/>
                  <a:gd name="connsiteY9253" fmla="*/ 208121 h 3977558"/>
                  <a:gd name="connsiteX9254" fmla="*/ 2432215 w 5235586"/>
                  <a:gd name="connsiteY9254" fmla="*/ 210915 h 3977558"/>
                  <a:gd name="connsiteX9255" fmla="*/ 2387226 w 5235586"/>
                  <a:gd name="connsiteY9255" fmla="*/ 255927 h 3977558"/>
                  <a:gd name="connsiteX9256" fmla="*/ 2384413 w 5235586"/>
                  <a:gd name="connsiteY9256" fmla="*/ 258738 h 3977558"/>
                  <a:gd name="connsiteX9257" fmla="*/ 2381599 w 5235586"/>
                  <a:gd name="connsiteY9257" fmla="*/ 255927 h 3977558"/>
                  <a:gd name="connsiteX9258" fmla="*/ 2336613 w 5235586"/>
                  <a:gd name="connsiteY9258" fmla="*/ 210915 h 3977558"/>
                  <a:gd name="connsiteX9259" fmla="*/ 2333800 w 5235586"/>
                  <a:gd name="connsiteY9259" fmla="*/ 208121 h 3977558"/>
                  <a:gd name="connsiteX9260" fmla="*/ 2336613 w 5235586"/>
                  <a:gd name="connsiteY9260" fmla="*/ 205297 h 3977558"/>
                  <a:gd name="connsiteX9261" fmla="*/ 2384413 w 5235586"/>
                  <a:gd name="connsiteY9261" fmla="*/ 157473 h 3977558"/>
                  <a:gd name="connsiteX9262" fmla="*/ 2229761 w 5235586"/>
                  <a:gd name="connsiteY9262" fmla="*/ 157473 h 3977558"/>
                  <a:gd name="connsiteX9263" fmla="*/ 2277564 w 5235586"/>
                  <a:gd name="connsiteY9263" fmla="*/ 205297 h 3977558"/>
                  <a:gd name="connsiteX9264" fmla="*/ 2280374 w 5235586"/>
                  <a:gd name="connsiteY9264" fmla="*/ 208121 h 3977558"/>
                  <a:gd name="connsiteX9265" fmla="*/ 2277564 w 5235586"/>
                  <a:gd name="connsiteY9265" fmla="*/ 210915 h 3977558"/>
                  <a:gd name="connsiteX9266" fmla="*/ 2232575 w 5235586"/>
                  <a:gd name="connsiteY9266" fmla="*/ 255927 h 3977558"/>
                  <a:gd name="connsiteX9267" fmla="*/ 2229761 w 5235586"/>
                  <a:gd name="connsiteY9267" fmla="*/ 258739 h 3977558"/>
                  <a:gd name="connsiteX9268" fmla="*/ 2226948 w 5235586"/>
                  <a:gd name="connsiteY9268" fmla="*/ 255927 h 3977558"/>
                  <a:gd name="connsiteX9269" fmla="*/ 2181962 w 5235586"/>
                  <a:gd name="connsiteY9269" fmla="*/ 210915 h 3977558"/>
                  <a:gd name="connsiteX9270" fmla="*/ 2179149 w 5235586"/>
                  <a:gd name="connsiteY9270" fmla="*/ 208121 h 3977558"/>
                  <a:gd name="connsiteX9271" fmla="*/ 2181962 w 5235586"/>
                  <a:gd name="connsiteY9271" fmla="*/ 205297 h 3977558"/>
                  <a:gd name="connsiteX9272" fmla="*/ 2229761 w 5235586"/>
                  <a:gd name="connsiteY9272" fmla="*/ 157473 h 3977558"/>
                  <a:gd name="connsiteX9273" fmla="*/ 2075115 w 5235586"/>
                  <a:gd name="connsiteY9273" fmla="*/ 157473 h 3977558"/>
                  <a:gd name="connsiteX9274" fmla="*/ 2122917 w 5235586"/>
                  <a:gd name="connsiteY9274" fmla="*/ 205297 h 3977558"/>
                  <a:gd name="connsiteX9275" fmla="*/ 2125727 w 5235586"/>
                  <a:gd name="connsiteY9275" fmla="*/ 208121 h 3977558"/>
                  <a:gd name="connsiteX9276" fmla="*/ 2122917 w 5235586"/>
                  <a:gd name="connsiteY9276" fmla="*/ 210915 h 3977558"/>
                  <a:gd name="connsiteX9277" fmla="*/ 2077928 w 5235586"/>
                  <a:gd name="connsiteY9277" fmla="*/ 255927 h 3977558"/>
                  <a:gd name="connsiteX9278" fmla="*/ 2075115 w 5235586"/>
                  <a:gd name="connsiteY9278" fmla="*/ 258739 h 3977558"/>
                  <a:gd name="connsiteX9279" fmla="*/ 2072301 w 5235586"/>
                  <a:gd name="connsiteY9279" fmla="*/ 255927 h 3977558"/>
                  <a:gd name="connsiteX9280" fmla="*/ 2027315 w 5235586"/>
                  <a:gd name="connsiteY9280" fmla="*/ 210915 h 3977558"/>
                  <a:gd name="connsiteX9281" fmla="*/ 2024502 w 5235586"/>
                  <a:gd name="connsiteY9281" fmla="*/ 208121 h 3977558"/>
                  <a:gd name="connsiteX9282" fmla="*/ 2027315 w 5235586"/>
                  <a:gd name="connsiteY9282" fmla="*/ 205297 h 3977558"/>
                  <a:gd name="connsiteX9283" fmla="*/ 2075115 w 5235586"/>
                  <a:gd name="connsiteY9283" fmla="*/ 157473 h 3977558"/>
                  <a:gd name="connsiteX9284" fmla="*/ 1917652 w 5235586"/>
                  <a:gd name="connsiteY9284" fmla="*/ 157473 h 3977558"/>
                  <a:gd name="connsiteX9285" fmla="*/ 1965455 w 5235586"/>
                  <a:gd name="connsiteY9285" fmla="*/ 205297 h 3977558"/>
                  <a:gd name="connsiteX9286" fmla="*/ 1968265 w 5235586"/>
                  <a:gd name="connsiteY9286" fmla="*/ 208121 h 3977558"/>
                  <a:gd name="connsiteX9287" fmla="*/ 1965455 w 5235586"/>
                  <a:gd name="connsiteY9287" fmla="*/ 210915 h 3977558"/>
                  <a:gd name="connsiteX9288" fmla="*/ 1920463 w 5235586"/>
                  <a:gd name="connsiteY9288" fmla="*/ 255927 h 3977558"/>
                  <a:gd name="connsiteX9289" fmla="*/ 1917652 w 5235586"/>
                  <a:gd name="connsiteY9289" fmla="*/ 258739 h 3977558"/>
                  <a:gd name="connsiteX9290" fmla="*/ 1914839 w 5235586"/>
                  <a:gd name="connsiteY9290" fmla="*/ 255927 h 3977558"/>
                  <a:gd name="connsiteX9291" fmla="*/ 1869850 w 5235586"/>
                  <a:gd name="connsiteY9291" fmla="*/ 210915 h 3977558"/>
                  <a:gd name="connsiteX9292" fmla="*/ 1867040 w 5235586"/>
                  <a:gd name="connsiteY9292" fmla="*/ 208121 h 3977558"/>
                  <a:gd name="connsiteX9293" fmla="*/ 1869850 w 5235586"/>
                  <a:gd name="connsiteY9293" fmla="*/ 205297 h 3977558"/>
                  <a:gd name="connsiteX9294" fmla="*/ 1917652 w 5235586"/>
                  <a:gd name="connsiteY9294" fmla="*/ 157473 h 3977558"/>
                  <a:gd name="connsiteX9295" fmla="*/ 5184973 w 5235586"/>
                  <a:gd name="connsiteY9295" fmla="*/ 157432 h 3977558"/>
                  <a:gd name="connsiteX9296" fmla="*/ 5232776 w 5235586"/>
                  <a:gd name="connsiteY9296" fmla="*/ 205248 h 3977558"/>
                  <a:gd name="connsiteX9297" fmla="*/ 5235586 w 5235586"/>
                  <a:gd name="connsiteY9297" fmla="*/ 208069 h 3977558"/>
                  <a:gd name="connsiteX9298" fmla="*/ 5232776 w 5235586"/>
                  <a:gd name="connsiteY9298" fmla="*/ 210869 h 3977558"/>
                  <a:gd name="connsiteX9299" fmla="*/ 5187787 w 5235586"/>
                  <a:gd name="connsiteY9299" fmla="*/ 255873 h 3977558"/>
                  <a:gd name="connsiteX9300" fmla="*/ 5184973 w 5235586"/>
                  <a:gd name="connsiteY9300" fmla="*/ 258685 h 3977558"/>
                  <a:gd name="connsiteX9301" fmla="*/ 5182163 w 5235586"/>
                  <a:gd name="connsiteY9301" fmla="*/ 255873 h 3977558"/>
                  <a:gd name="connsiteX9302" fmla="*/ 5137174 w 5235586"/>
                  <a:gd name="connsiteY9302" fmla="*/ 210869 h 3977558"/>
                  <a:gd name="connsiteX9303" fmla="*/ 5134361 w 5235586"/>
                  <a:gd name="connsiteY9303" fmla="*/ 208069 h 3977558"/>
                  <a:gd name="connsiteX9304" fmla="*/ 5137174 w 5235586"/>
                  <a:gd name="connsiteY9304" fmla="*/ 205248 h 3977558"/>
                  <a:gd name="connsiteX9305" fmla="*/ 5184973 w 5235586"/>
                  <a:gd name="connsiteY9305" fmla="*/ 157432 h 3977558"/>
                  <a:gd name="connsiteX9306" fmla="*/ 5030325 w 5235586"/>
                  <a:gd name="connsiteY9306" fmla="*/ 157432 h 3977558"/>
                  <a:gd name="connsiteX9307" fmla="*/ 5078128 w 5235586"/>
                  <a:gd name="connsiteY9307" fmla="*/ 205248 h 3977558"/>
                  <a:gd name="connsiteX9308" fmla="*/ 5080938 w 5235586"/>
                  <a:gd name="connsiteY9308" fmla="*/ 208069 h 3977558"/>
                  <a:gd name="connsiteX9309" fmla="*/ 5078128 w 5235586"/>
                  <a:gd name="connsiteY9309" fmla="*/ 210869 h 3977558"/>
                  <a:gd name="connsiteX9310" fmla="*/ 5033136 w 5235586"/>
                  <a:gd name="connsiteY9310" fmla="*/ 255873 h 3977558"/>
                  <a:gd name="connsiteX9311" fmla="*/ 5030325 w 5235586"/>
                  <a:gd name="connsiteY9311" fmla="*/ 258685 h 3977558"/>
                  <a:gd name="connsiteX9312" fmla="*/ 5027512 w 5235586"/>
                  <a:gd name="connsiteY9312" fmla="*/ 255873 h 3977558"/>
                  <a:gd name="connsiteX9313" fmla="*/ 4982523 w 5235586"/>
                  <a:gd name="connsiteY9313" fmla="*/ 210869 h 3977558"/>
                  <a:gd name="connsiteX9314" fmla="*/ 4979713 w 5235586"/>
                  <a:gd name="connsiteY9314" fmla="*/ 208069 h 3977558"/>
                  <a:gd name="connsiteX9315" fmla="*/ 4982523 w 5235586"/>
                  <a:gd name="connsiteY9315" fmla="*/ 205248 h 3977558"/>
                  <a:gd name="connsiteX9316" fmla="*/ 5030325 w 5235586"/>
                  <a:gd name="connsiteY9316" fmla="*/ 157432 h 3977558"/>
                  <a:gd name="connsiteX9317" fmla="*/ 4872861 w 5235586"/>
                  <a:gd name="connsiteY9317" fmla="*/ 157432 h 3977558"/>
                  <a:gd name="connsiteX9318" fmla="*/ 4920664 w 5235586"/>
                  <a:gd name="connsiteY9318" fmla="*/ 205248 h 3977558"/>
                  <a:gd name="connsiteX9319" fmla="*/ 4923474 w 5235586"/>
                  <a:gd name="connsiteY9319" fmla="*/ 208069 h 3977558"/>
                  <a:gd name="connsiteX9320" fmla="*/ 4920664 w 5235586"/>
                  <a:gd name="connsiteY9320" fmla="*/ 210869 h 3977558"/>
                  <a:gd name="connsiteX9321" fmla="*/ 4875675 w 5235586"/>
                  <a:gd name="connsiteY9321" fmla="*/ 255873 h 3977558"/>
                  <a:gd name="connsiteX9322" fmla="*/ 4872861 w 5235586"/>
                  <a:gd name="connsiteY9322" fmla="*/ 258685 h 3977558"/>
                  <a:gd name="connsiteX9323" fmla="*/ 4870048 w 5235586"/>
                  <a:gd name="connsiteY9323" fmla="*/ 255873 h 3977558"/>
                  <a:gd name="connsiteX9324" fmla="*/ 4825062 w 5235586"/>
                  <a:gd name="connsiteY9324" fmla="*/ 210869 h 3977558"/>
                  <a:gd name="connsiteX9325" fmla="*/ 4822249 w 5235586"/>
                  <a:gd name="connsiteY9325" fmla="*/ 208069 h 3977558"/>
                  <a:gd name="connsiteX9326" fmla="*/ 4825062 w 5235586"/>
                  <a:gd name="connsiteY9326" fmla="*/ 205248 h 3977558"/>
                  <a:gd name="connsiteX9327" fmla="*/ 4872861 w 5235586"/>
                  <a:gd name="connsiteY9327" fmla="*/ 157432 h 3977558"/>
                  <a:gd name="connsiteX9328" fmla="*/ 4718213 w 5235586"/>
                  <a:gd name="connsiteY9328" fmla="*/ 157432 h 3977558"/>
                  <a:gd name="connsiteX9329" fmla="*/ 4766016 w 5235586"/>
                  <a:gd name="connsiteY9329" fmla="*/ 205248 h 3977558"/>
                  <a:gd name="connsiteX9330" fmla="*/ 4768826 w 5235586"/>
                  <a:gd name="connsiteY9330" fmla="*/ 208069 h 3977558"/>
                  <a:gd name="connsiteX9331" fmla="*/ 4766016 w 5235586"/>
                  <a:gd name="connsiteY9331" fmla="*/ 210869 h 3977558"/>
                  <a:gd name="connsiteX9332" fmla="*/ 4721027 w 5235586"/>
                  <a:gd name="connsiteY9332" fmla="*/ 255873 h 3977558"/>
                  <a:gd name="connsiteX9333" fmla="*/ 4718213 w 5235586"/>
                  <a:gd name="connsiteY9333" fmla="*/ 258685 h 3977558"/>
                  <a:gd name="connsiteX9334" fmla="*/ 4715400 w 5235586"/>
                  <a:gd name="connsiteY9334" fmla="*/ 255873 h 3977558"/>
                  <a:gd name="connsiteX9335" fmla="*/ 4670414 w 5235586"/>
                  <a:gd name="connsiteY9335" fmla="*/ 210869 h 3977558"/>
                  <a:gd name="connsiteX9336" fmla="*/ 4667601 w 5235586"/>
                  <a:gd name="connsiteY9336" fmla="*/ 208069 h 3977558"/>
                  <a:gd name="connsiteX9337" fmla="*/ 4670414 w 5235586"/>
                  <a:gd name="connsiteY9337" fmla="*/ 205248 h 3977558"/>
                  <a:gd name="connsiteX9338" fmla="*/ 4718213 w 5235586"/>
                  <a:gd name="connsiteY9338" fmla="*/ 157432 h 3977558"/>
                  <a:gd name="connsiteX9339" fmla="*/ 4563563 w 5235586"/>
                  <a:gd name="connsiteY9339" fmla="*/ 157432 h 3977558"/>
                  <a:gd name="connsiteX9340" fmla="*/ 4611365 w 5235586"/>
                  <a:gd name="connsiteY9340" fmla="*/ 205248 h 3977558"/>
                  <a:gd name="connsiteX9341" fmla="*/ 4614175 w 5235586"/>
                  <a:gd name="connsiteY9341" fmla="*/ 208069 h 3977558"/>
                  <a:gd name="connsiteX9342" fmla="*/ 4611365 w 5235586"/>
                  <a:gd name="connsiteY9342" fmla="*/ 210872 h 3977558"/>
                  <a:gd name="connsiteX9343" fmla="*/ 4566376 w 5235586"/>
                  <a:gd name="connsiteY9343" fmla="*/ 255873 h 3977558"/>
                  <a:gd name="connsiteX9344" fmla="*/ 4563563 w 5235586"/>
                  <a:gd name="connsiteY9344" fmla="*/ 258685 h 3977558"/>
                  <a:gd name="connsiteX9345" fmla="*/ 4560749 w 5235586"/>
                  <a:gd name="connsiteY9345" fmla="*/ 255873 h 3977558"/>
                  <a:gd name="connsiteX9346" fmla="*/ 4515763 w 5235586"/>
                  <a:gd name="connsiteY9346" fmla="*/ 210872 h 3977558"/>
                  <a:gd name="connsiteX9347" fmla="*/ 4512950 w 5235586"/>
                  <a:gd name="connsiteY9347" fmla="*/ 208069 h 3977558"/>
                  <a:gd name="connsiteX9348" fmla="*/ 4515763 w 5235586"/>
                  <a:gd name="connsiteY9348" fmla="*/ 205248 h 3977558"/>
                  <a:gd name="connsiteX9349" fmla="*/ 4563563 w 5235586"/>
                  <a:gd name="connsiteY9349" fmla="*/ 157432 h 3977558"/>
                  <a:gd name="connsiteX9350" fmla="*/ 1141593 w 5235586"/>
                  <a:gd name="connsiteY9350" fmla="*/ 59 h 3977558"/>
                  <a:gd name="connsiteX9351" fmla="*/ 1189395 w 5235586"/>
                  <a:gd name="connsiteY9351" fmla="*/ 47873 h 3977558"/>
                  <a:gd name="connsiteX9352" fmla="*/ 1192206 w 5235586"/>
                  <a:gd name="connsiteY9352" fmla="*/ 50688 h 3977558"/>
                  <a:gd name="connsiteX9353" fmla="*/ 1189395 w 5235586"/>
                  <a:gd name="connsiteY9353" fmla="*/ 53495 h 3977558"/>
                  <a:gd name="connsiteX9354" fmla="*/ 1144407 w 5235586"/>
                  <a:gd name="connsiteY9354" fmla="*/ 98485 h 3977558"/>
                  <a:gd name="connsiteX9355" fmla="*/ 1141593 w 5235586"/>
                  <a:gd name="connsiteY9355" fmla="*/ 101302 h 3977558"/>
                  <a:gd name="connsiteX9356" fmla="*/ 1138780 w 5235586"/>
                  <a:gd name="connsiteY9356" fmla="*/ 98485 h 3977558"/>
                  <a:gd name="connsiteX9357" fmla="*/ 1093791 w 5235586"/>
                  <a:gd name="connsiteY9357" fmla="*/ 53495 h 3977558"/>
                  <a:gd name="connsiteX9358" fmla="*/ 1090981 w 5235586"/>
                  <a:gd name="connsiteY9358" fmla="*/ 50688 h 3977558"/>
                  <a:gd name="connsiteX9359" fmla="*/ 1093791 w 5235586"/>
                  <a:gd name="connsiteY9359" fmla="*/ 47873 h 3977558"/>
                  <a:gd name="connsiteX9360" fmla="*/ 1141593 w 5235586"/>
                  <a:gd name="connsiteY9360" fmla="*/ 59 h 3977558"/>
                  <a:gd name="connsiteX9361" fmla="*/ 984132 w 5235586"/>
                  <a:gd name="connsiteY9361" fmla="*/ 59 h 3977558"/>
                  <a:gd name="connsiteX9362" fmla="*/ 1031934 w 5235586"/>
                  <a:gd name="connsiteY9362" fmla="*/ 47874 h 3977558"/>
                  <a:gd name="connsiteX9363" fmla="*/ 1034745 w 5235586"/>
                  <a:gd name="connsiteY9363" fmla="*/ 50688 h 3977558"/>
                  <a:gd name="connsiteX9364" fmla="*/ 1031934 w 5235586"/>
                  <a:gd name="connsiteY9364" fmla="*/ 53495 h 3977558"/>
                  <a:gd name="connsiteX9365" fmla="*/ 986946 w 5235586"/>
                  <a:gd name="connsiteY9365" fmla="*/ 98486 h 3977558"/>
                  <a:gd name="connsiteX9366" fmla="*/ 984132 w 5235586"/>
                  <a:gd name="connsiteY9366" fmla="*/ 101302 h 3977558"/>
                  <a:gd name="connsiteX9367" fmla="*/ 981319 w 5235586"/>
                  <a:gd name="connsiteY9367" fmla="*/ 98486 h 3977558"/>
                  <a:gd name="connsiteX9368" fmla="*/ 936330 w 5235586"/>
                  <a:gd name="connsiteY9368" fmla="*/ 53495 h 3977558"/>
                  <a:gd name="connsiteX9369" fmla="*/ 933520 w 5235586"/>
                  <a:gd name="connsiteY9369" fmla="*/ 50688 h 3977558"/>
                  <a:gd name="connsiteX9370" fmla="*/ 936330 w 5235586"/>
                  <a:gd name="connsiteY9370" fmla="*/ 47874 h 3977558"/>
                  <a:gd name="connsiteX9371" fmla="*/ 984132 w 5235586"/>
                  <a:gd name="connsiteY9371" fmla="*/ 59 h 3977558"/>
                  <a:gd name="connsiteX9372" fmla="*/ 829484 w 5235586"/>
                  <a:gd name="connsiteY9372" fmla="*/ 59 h 3977558"/>
                  <a:gd name="connsiteX9373" fmla="*/ 877286 w 5235586"/>
                  <a:gd name="connsiteY9373" fmla="*/ 47874 h 3977558"/>
                  <a:gd name="connsiteX9374" fmla="*/ 880097 w 5235586"/>
                  <a:gd name="connsiteY9374" fmla="*/ 50688 h 3977558"/>
                  <a:gd name="connsiteX9375" fmla="*/ 877286 w 5235586"/>
                  <a:gd name="connsiteY9375" fmla="*/ 53495 h 3977558"/>
                  <a:gd name="connsiteX9376" fmla="*/ 832298 w 5235586"/>
                  <a:gd name="connsiteY9376" fmla="*/ 98486 h 3977558"/>
                  <a:gd name="connsiteX9377" fmla="*/ 829484 w 5235586"/>
                  <a:gd name="connsiteY9377" fmla="*/ 101302 h 3977558"/>
                  <a:gd name="connsiteX9378" fmla="*/ 826671 w 5235586"/>
                  <a:gd name="connsiteY9378" fmla="*/ 98486 h 3977558"/>
                  <a:gd name="connsiteX9379" fmla="*/ 781682 w 5235586"/>
                  <a:gd name="connsiteY9379" fmla="*/ 53495 h 3977558"/>
                  <a:gd name="connsiteX9380" fmla="*/ 778872 w 5235586"/>
                  <a:gd name="connsiteY9380" fmla="*/ 50688 h 3977558"/>
                  <a:gd name="connsiteX9381" fmla="*/ 781682 w 5235586"/>
                  <a:gd name="connsiteY9381" fmla="*/ 47874 h 3977558"/>
                  <a:gd name="connsiteX9382" fmla="*/ 829484 w 5235586"/>
                  <a:gd name="connsiteY9382" fmla="*/ 59 h 3977558"/>
                  <a:gd name="connsiteX9383" fmla="*/ 674833 w 5235586"/>
                  <a:gd name="connsiteY9383" fmla="*/ 59 h 3977558"/>
                  <a:gd name="connsiteX9384" fmla="*/ 722635 w 5235586"/>
                  <a:gd name="connsiteY9384" fmla="*/ 47874 h 3977558"/>
                  <a:gd name="connsiteX9385" fmla="*/ 725446 w 5235586"/>
                  <a:gd name="connsiteY9385" fmla="*/ 50688 h 3977558"/>
                  <a:gd name="connsiteX9386" fmla="*/ 722635 w 5235586"/>
                  <a:gd name="connsiteY9386" fmla="*/ 53497 h 3977558"/>
                  <a:gd name="connsiteX9387" fmla="*/ 677647 w 5235586"/>
                  <a:gd name="connsiteY9387" fmla="*/ 98486 h 3977558"/>
                  <a:gd name="connsiteX9388" fmla="*/ 674833 w 5235586"/>
                  <a:gd name="connsiteY9388" fmla="*/ 101304 h 3977558"/>
                  <a:gd name="connsiteX9389" fmla="*/ 672020 w 5235586"/>
                  <a:gd name="connsiteY9389" fmla="*/ 98486 h 3977558"/>
                  <a:gd name="connsiteX9390" fmla="*/ 627031 w 5235586"/>
                  <a:gd name="connsiteY9390" fmla="*/ 53497 h 3977558"/>
                  <a:gd name="connsiteX9391" fmla="*/ 624221 w 5235586"/>
                  <a:gd name="connsiteY9391" fmla="*/ 50688 h 3977558"/>
                  <a:gd name="connsiteX9392" fmla="*/ 627031 w 5235586"/>
                  <a:gd name="connsiteY9392" fmla="*/ 47874 h 3977558"/>
                  <a:gd name="connsiteX9393" fmla="*/ 674833 w 5235586"/>
                  <a:gd name="connsiteY9393" fmla="*/ 59 h 3977558"/>
                  <a:gd name="connsiteX9394" fmla="*/ 517372 w 5235586"/>
                  <a:gd name="connsiteY9394" fmla="*/ 59 h 3977558"/>
                  <a:gd name="connsiteX9395" fmla="*/ 565174 w 5235586"/>
                  <a:gd name="connsiteY9395" fmla="*/ 47874 h 3977558"/>
                  <a:gd name="connsiteX9396" fmla="*/ 567985 w 5235586"/>
                  <a:gd name="connsiteY9396" fmla="*/ 50688 h 3977558"/>
                  <a:gd name="connsiteX9397" fmla="*/ 565174 w 5235586"/>
                  <a:gd name="connsiteY9397" fmla="*/ 53497 h 3977558"/>
                  <a:gd name="connsiteX9398" fmla="*/ 520183 w 5235586"/>
                  <a:gd name="connsiteY9398" fmla="*/ 98486 h 3977558"/>
                  <a:gd name="connsiteX9399" fmla="*/ 517372 w 5235586"/>
                  <a:gd name="connsiteY9399" fmla="*/ 101304 h 3977558"/>
                  <a:gd name="connsiteX9400" fmla="*/ 514559 w 5235586"/>
                  <a:gd name="connsiteY9400" fmla="*/ 98486 h 3977558"/>
                  <a:gd name="connsiteX9401" fmla="*/ 469570 w 5235586"/>
                  <a:gd name="connsiteY9401" fmla="*/ 53497 h 3977558"/>
                  <a:gd name="connsiteX9402" fmla="*/ 466760 w 5235586"/>
                  <a:gd name="connsiteY9402" fmla="*/ 50688 h 3977558"/>
                  <a:gd name="connsiteX9403" fmla="*/ 469570 w 5235586"/>
                  <a:gd name="connsiteY9403" fmla="*/ 47874 h 3977558"/>
                  <a:gd name="connsiteX9404" fmla="*/ 517372 w 5235586"/>
                  <a:gd name="connsiteY9404" fmla="*/ 59 h 3977558"/>
                  <a:gd name="connsiteX9405" fmla="*/ 362724 w 5235586"/>
                  <a:gd name="connsiteY9405" fmla="*/ 59 h 3977558"/>
                  <a:gd name="connsiteX9406" fmla="*/ 410526 w 5235586"/>
                  <a:gd name="connsiteY9406" fmla="*/ 47874 h 3977558"/>
                  <a:gd name="connsiteX9407" fmla="*/ 413337 w 5235586"/>
                  <a:gd name="connsiteY9407" fmla="*/ 50688 h 3977558"/>
                  <a:gd name="connsiteX9408" fmla="*/ 410526 w 5235586"/>
                  <a:gd name="connsiteY9408" fmla="*/ 53497 h 3977558"/>
                  <a:gd name="connsiteX9409" fmla="*/ 365535 w 5235586"/>
                  <a:gd name="connsiteY9409" fmla="*/ 98486 h 3977558"/>
                  <a:gd name="connsiteX9410" fmla="*/ 362724 w 5235586"/>
                  <a:gd name="connsiteY9410" fmla="*/ 101304 h 3977558"/>
                  <a:gd name="connsiteX9411" fmla="*/ 359911 w 5235586"/>
                  <a:gd name="connsiteY9411" fmla="*/ 98486 h 3977558"/>
                  <a:gd name="connsiteX9412" fmla="*/ 314922 w 5235586"/>
                  <a:gd name="connsiteY9412" fmla="*/ 53497 h 3977558"/>
                  <a:gd name="connsiteX9413" fmla="*/ 312112 w 5235586"/>
                  <a:gd name="connsiteY9413" fmla="*/ 50688 h 3977558"/>
                  <a:gd name="connsiteX9414" fmla="*/ 314922 w 5235586"/>
                  <a:gd name="connsiteY9414" fmla="*/ 47874 h 3977558"/>
                  <a:gd name="connsiteX9415" fmla="*/ 362724 w 5235586"/>
                  <a:gd name="connsiteY9415" fmla="*/ 59 h 3977558"/>
                  <a:gd name="connsiteX9416" fmla="*/ 208073 w 5235586"/>
                  <a:gd name="connsiteY9416" fmla="*/ 59 h 3977558"/>
                  <a:gd name="connsiteX9417" fmla="*/ 255875 w 5235586"/>
                  <a:gd name="connsiteY9417" fmla="*/ 47874 h 3977558"/>
                  <a:gd name="connsiteX9418" fmla="*/ 258686 w 5235586"/>
                  <a:gd name="connsiteY9418" fmla="*/ 50688 h 3977558"/>
                  <a:gd name="connsiteX9419" fmla="*/ 255875 w 5235586"/>
                  <a:gd name="connsiteY9419" fmla="*/ 53497 h 3977558"/>
                  <a:gd name="connsiteX9420" fmla="*/ 210884 w 5235586"/>
                  <a:gd name="connsiteY9420" fmla="*/ 98486 h 3977558"/>
                  <a:gd name="connsiteX9421" fmla="*/ 208073 w 5235586"/>
                  <a:gd name="connsiteY9421" fmla="*/ 101304 h 3977558"/>
                  <a:gd name="connsiteX9422" fmla="*/ 205260 w 5235586"/>
                  <a:gd name="connsiteY9422" fmla="*/ 98486 h 3977558"/>
                  <a:gd name="connsiteX9423" fmla="*/ 160271 w 5235586"/>
                  <a:gd name="connsiteY9423" fmla="*/ 53497 h 3977558"/>
                  <a:gd name="connsiteX9424" fmla="*/ 157461 w 5235586"/>
                  <a:gd name="connsiteY9424" fmla="*/ 50688 h 3977558"/>
                  <a:gd name="connsiteX9425" fmla="*/ 160271 w 5235586"/>
                  <a:gd name="connsiteY9425" fmla="*/ 47874 h 3977558"/>
                  <a:gd name="connsiteX9426" fmla="*/ 208073 w 5235586"/>
                  <a:gd name="connsiteY9426" fmla="*/ 59 h 3977558"/>
                  <a:gd name="connsiteX9427" fmla="*/ 50612 w 5235586"/>
                  <a:gd name="connsiteY9427" fmla="*/ 59 h 3977558"/>
                  <a:gd name="connsiteX9428" fmla="*/ 98414 w 5235586"/>
                  <a:gd name="connsiteY9428" fmla="*/ 47874 h 3977558"/>
                  <a:gd name="connsiteX9429" fmla="*/ 101225 w 5235586"/>
                  <a:gd name="connsiteY9429" fmla="*/ 50688 h 3977558"/>
                  <a:gd name="connsiteX9430" fmla="*/ 98414 w 5235586"/>
                  <a:gd name="connsiteY9430" fmla="*/ 53497 h 3977558"/>
                  <a:gd name="connsiteX9431" fmla="*/ 53426 w 5235586"/>
                  <a:gd name="connsiteY9431" fmla="*/ 98486 h 3977558"/>
                  <a:gd name="connsiteX9432" fmla="*/ 50612 w 5235586"/>
                  <a:gd name="connsiteY9432" fmla="*/ 101304 h 3977558"/>
                  <a:gd name="connsiteX9433" fmla="*/ 47802 w 5235586"/>
                  <a:gd name="connsiteY9433" fmla="*/ 98486 h 3977558"/>
                  <a:gd name="connsiteX9434" fmla="*/ 2813 w 5235586"/>
                  <a:gd name="connsiteY9434" fmla="*/ 53497 h 3977558"/>
                  <a:gd name="connsiteX9435" fmla="*/ 0 w 5235586"/>
                  <a:gd name="connsiteY9435" fmla="*/ 50688 h 3977558"/>
                  <a:gd name="connsiteX9436" fmla="*/ 2813 w 5235586"/>
                  <a:gd name="connsiteY9436" fmla="*/ 47874 h 3977558"/>
                  <a:gd name="connsiteX9437" fmla="*/ 50612 w 5235586"/>
                  <a:gd name="connsiteY9437" fmla="*/ 59 h 3977558"/>
                  <a:gd name="connsiteX9438" fmla="*/ 3005823 w 5235586"/>
                  <a:gd name="connsiteY9438" fmla="*/ 58 h 3977558"/>
                  <a:gd name="connsiteX9439" fmla="*/ 3053626 w 5235586"/>
                  <a:gd name="connsiteY9439" fmla="*/ 47873 h 3977558"/>
                  <a:gd name="connsiteX9440" fmla="*/ 3056436 w 5235586"/>
                  <a:gd name="connsiteY9440" fmla="*/ 50686 h 3977558"/>
                  <a:gd name="connsiteX9441" fmla="*/ 3053626 w 5235586"/>
                  <a:gd name="connsiteY9441" fmla="*/ 53495 h 3977558"/>
                  <a:gd name="connsiteX9442" fmla="*/ 3008634 w 5235586"/>
                  <a:gd name="connsiteY9442" fmla="*/ 98483 h 3977558"/>
                  <a:gd name="connsiteX9443" fmla="*/ 3005823 w 5235586"/>
                  <a:gd name="connsiteY9443" fmla="*/ 101301 h 3977558"/>
                  <a:gd name="connsiteX9444" fmla="*/ 3003010 w 5235586"/>
                  <a:gd name="connsiteY9444" fmla="*/ 98483 h 3977558"/>
                  <a:gd name="connsiteX9445" fmla="*/ 2958021 w 5235586"/>
                  <a:gd name="connsiteY9445" fmla="*/ 53495 h 3977558"/>
                  <a:gd name="connsiteX9446" fmla="*/ 2955211 w 5235586"/>
                  <a:gd name="connsiteY9446" fmla="*/ 50686 h 3977558"/>
                  <a:gd name="connsiteX9447" fmla="*/ 2958021 w 5235586"/>
                  <a:gd name="connsiteY9447" fmla="*/ 47873 h 3977558"/>
                  <a:gd name="connsiteX9448" fmla="*/ 3005823 w 5235586"/>
                  <a:gd name="connsiteY9448" fmla="*/ 58 h 3977558"/>
                  <a:gd name="connsiteX9449" fmla="*/ 2851172 w 5235586"/>
                  <a:gd name="connsiteY9449" fmla="*/ 58 h 3977558"/>
                  <a:gd name="connsiteX9450" fmla="*/ 2898975 w 5235586"/>
                  <a:gd name="connsiteY9450" fmla="*/ 47873 h 3977558"/>
                  <a:gd name="connsiteX9451" fmla="*/ 2901785 w 5235586"/>
                  <a:gd name="connsiteY9451" fmla="*/ 50686 h 3977558"/>
                  <a:gd name="connsiteX9452" fmla="*/ 2898975 w 5235586"/>
                  <a:gd name="connsiteY9452" fmla="*/ 53495 h 3977558"/>
                  <a:gd name="connsiteX9453" fmla="*/ 2853983 w 5235586"/>
                  <a:gd name="connsiteY9453" fmla="*/ 98483 h 3977558"/>
                  <a:gd name="connsiteX9454" fmla="*/ 2851172 w 5235586"/>
                  <a:gd name="connsiteY9454" fmla="*/ 101301 h 3977558"/>
                  <a:gd name="connsiteX9455" fmla="*/ 2848359 w 5235586"/>
                  <a:gd name="connsiteY9455" fmla="*/ 98483 h 3977558"/>
                  <a:gd name="connsiteX9456" fmla="*/ 2803370 w 5235586"/>
                  <a:gd name="connsiteY9456" fmla="*/ 53495 h 3977558"/>
                  <a:gd name="connsiteX9457" fmla="*/ 2800560 w 5235586"/>
                  <a:gd name="connsiteY9457" fmla="*/ 50686 h 3977558"/>
                  <a:gd name="connsiteX9458" fmla="*/ 2803370 w 5235586"/>
                  <a:gd name="connsiteY9458" fmla="*/ 47873 h 3977558"/>
                  <a:gd name="connsiteX9459" fmla="*/ 2851172 w 5235586"/>
                  <a:gd name="connsiteY9459" fmla="*/ 58 h 3977558"/>
                  <a:gd name="connsiteX9460" fmla="*/ 2696525 w 5235586"/>
                  <a:gd name="connsiteY9460" fmla="*/ 58 h 3977558"/>
                  <a:gd name="connsiteX9461" fmla="*/ 2744328 w 5235586"/>
                  <a:gd name="connsiteY9461" fmla="*/ 47873 h 3977558"/>
                  <a:gd name="connsiteX9462" fmla="*/ 2747138 w 5235586"/>
                  <a:gd name="connsiteY9462" fmla="*/ 50686 h 3977558"/>
                  <a:gd name="connsiteX9463" fmla="*/ 2744328 w 5235586"/>
                  <a:gd name="connsiteY9463" fmla="*/ 53495 h 3977558"/>
                  <a:gd name="connsiteX9464" fmla="*/ 2699336 w 5235586"/>
                  <a:gd name="connsiteY9464" fmla="*/ 98483 h 3977558"/>
                  <a:gd name="connsiteX9465" fmla="*/ 2696525 w 5235586"/>
                  <a:gd name="connsiteY9465" fmla="*/ 101301 h 3977558"/>
                  <a:gd name="connsiteX9466" fmla="*/ 2693712 w 5235586"/>
                  <a:gd name="connsiteY9466" fmla="*/ 98483 h 3977558"/>
                  <a:gd name="connsiteX9467" fmla="*/ 2648723 w 5235586"/>
                  <a:gd name="connsiteY9467" fmla="*/ 53495 h 3977558"/>
                  <a:gd name="connsiteX9468" fmla="*/ 2645913 w 5235586"/>
                  <a:gd name="connsiteY9468" fmla="*/ 50686 h 3977558"/>
                  <a:gd name="connsiteX9469" fmla="*/ 2648723 w 5235586"/>
                  <a:gd name="connsiteY9469" fmla="*/ 47873 h 3977558"/>
                  <a:gd name="connsiteX9470" fmla="*/ 2696525 w 5235586"/>
                  <a:gd name="connsiteY9470" fmla="*/ 58 h 3977558"/>
                  <a:gd name="connsiteX9471" fmla="*/ 2539061 w 5235586"/>
                  <a:gd name="connsiteY9471" fmla="*/ 58 h 3977558"/>
                  <a:gd name="connsiteX9472" fmla="*/ 2586863 w 5235586"/>
                  <a:gd name="connsiteY9472" fmla="*/ 47873 h 3977558"/>
                  <a:gd name="connsiteX9473" fmla="*/ 2589673 w 5235586"/>
                  <a:gd name="connsiteY9473" fmla="*/ 50686 h 3977558"/>
                  <a:gd name="connsiteX9474" fmla="*/ 2586863 w 5235586"/>
                  <a:gd name="connsiteY9474" fmla="*/ 53495 h 3977558"/>
                  <a:gd name="connsiteX9475" fmla="*/ 2541874 w 5235586"/>
                  <a:gd name="connsiteY9475" fmla="*/ 98483 h 3977558"/>
                  <a:gd name="connsiteX9476" fmla="*/ 2539061 w 5235586"/>
                  <a:gd name="connsiteY9476" fmla="*/ 101301 h 3977558"/>
                  <a:gd name="connsiteX9477" fmla="*/ 2536247 w 5235586"/>
                  <a:gd name="connsiteY9477" fmla="*/ 98483 h 3977558"/>
                  <a:gd name="connsiteX9478" fmla="*/ 2491261 w 5235586"/>
                  <a:gd name="connsiteY9478" fmla="*/ 53495 h 3977558"/>
                  <a:gd name="connsiteX9479" fmla="*/ 2488448 w 5235586"/>
                  <a:gd name="connsiteY9479" fmla="*/ 50686 h 3977558"/>
                  <a:gd name="connsiteX9480" fmla="*/ 2491261 w 5235586"/>
                  <a:gd name="connsiteY9480" fmla="*/ 47873 h 3977558"/>
                  <a:gd name="connsiteX9481" fmla="*/ 2539061 w 5235586"/>
                  <a:gd name="connsiteY9481" fmla="*/ 58 h 3977558"/>
                  <a:gd name="connsiteX9482" fmla="*/ 2384413 w 5235586"/>
                  <a:gd name="connsiteY9482" fmla="*/ 58 h 3977558"/>
                  <a:gd name="connsiteX9483" fmla="*/ 2432215 w 5235586"/>
                  <a:gd name="connsiteY9483" fmla="*/ 47873 h 3977558"/>
                  <a:gd name="connsiteX9484" fmla="*/ 2435025 w 5235586"/>
                  <a:gd name="connsiteY9484" fmla="*/ 50687 h 3977558"/>
                  <a:gd name="connsiteX9485" fmla="*/ 2432215 w 5235586"/>
                  <a:gd name="connsiteY9485" fmla="*/ 53495 h 3977558"/>
                  <a:gd name="connsiteX9486" fmla="*/ 2387226 w 5235586"/>
                  <a:gd name="connsiteY9486" fmla="*/ 98483 h 3977558"/>
                  <a:gd name="connsiteX9487" fmla="*/ 2384413 w 5235586"/>
                  <a:gd name="connsiteY9487" fmla="*/ 101301 h 3977558"/>
                  <a:gd name="connsiteX9488" fmla="*/ 2381599 w 5235586"/>
                  <a:gd name="connsiteY9488" fmla="*/ 98483 h 3977558"/>
                  <a:gd name="connsiteX9489" fmla="*/ 2336613 w 5235586"/>
                  <a:gd name="connsiteY9489" fmla="*/ 53495 h 3977558"/>
                  <a:gd name="connsiteX9490" fmla="*/ 2333800 w 5235586"/>
                  <a:gd name="connsiteY9490" fmla="*/ 50687 h 3977558"/>
                  <a:gd name="connsiteX9491" fmla="*/ 2336613 w 5235586"/>
                  <a:gd name="connsiteY9491" fmla="*/ 47873 h 3977558"/>
                  <a:gd name="connsiteX9492" fmla="*/ 2384413 w 5235586"/>
                  <a:gd name="connsiteY9492" fmla="*/ 58 h 3977558"/>
                  <a:gd name="connsiteX9493" fmla="*/ 2229761 w 5235586"/>
                  <a:gd name="connsiteY9493" fmla="*/ 58 h 3977558"/>
                  <a:gd name="connsiteX9494" fmla="*/ 2277564 w 5235586"/>
                  <a:gd name="connsiteY9494" fmla="*/ 47873 h 3977558"/>
                  <a:gd name="connsiteX9495" fmla="*/ 2280374 w 5235586"/>
                  <a:gd name="connsiteY9495" fmla="*/ 50687 h 3977558"/>
                  <a:gd name="connsiteX9496" fmla="*/ 2277564 w 5235586"/>
                  <a:gd name="connsiteY9496" fmla="*/ 53495 h 3977558"/>
                  <a:gd name="connsiteX9497" fmla="*/ 2232575 w 5235586"/>
                  <a:gd name="connsiteY9497" fmla="*/ 98483 h 3977558"/>
                  <a:gd name="connsiteX9498" fmla="*/ 2229761 w 5235586"/>
                  <a:gd name="connsiteY9498" fmla="*/ 101301 h 3977558"/>
                  <a:gd name="connsiteX9499" fmla="*/ 2226948 w 5235586"/>
                  <a:gd name="connsiteY9499" fmla="*/ 98483 h 3977558"/>
                  <a:gd name="connsiteX9500" fmla="*/ 2181962 w 5235586"/>
                  <a:gd name="connsiteY9500" fmla="*/ 53495 h 3977558"/>
                  <a:gd name="connsiteX9501" fmla="*/ 2179149 w 5235586"/>
                  <a:gd name="connsiteY9501" fmla="*/ 50687 h 3977558"/>
                  <a:gd name="connsiteX9502" fmla="*/ 2181962 w 5235586"/>
                  <a:gd name="connsiteY9502" fmla="*/ 47873 h 3977558"/>
                  <a:gd name="connsiteX9503" fmla="*/ 2229761 w 5235586"/>
                  <a:gd name="connsiteY9503" fmla="*/ 58 h 3977558"/>
                  <a:gd name="connsiteX9504" fmla="*/ 2075115 w 5235586"/>
                  <a:gd name="connsiteY9504" fmla="*/ 58 h 3977558"/>
                  <a:gd name="connsiteX9505" fmla="*/ 2122917 w 5235586"/>
                  <a:gd name="connsiteY9505" fmla="*/ 47873 h 3977558"/>
                  <a:gd name="connsiteX9506" fmla="*/ 2125727 w 5235586"/>
                  <a:gd name="connsiteY9506" fmla="*/ 50687 h 3977558"/>
                  <a:gd name="connsiteX9507" fmla="*/ 2122917 w 5235586"/>
                  <a:gd name="connsiteY9507" fmla="*/ 53495 h 3977558"/>
                  <a:gd name="connsiteX9508" fmla="*/ 2077928 w 5235586"/>
                  <a:gd name="connsiteY9508" fmla="*/ 98485 h 3977558"/>
                  <a:gd name="connsiteX9509" fmla="*/ 2075115 w 5235586"/>
                  <a:gd name="connsiteY9509" fmla="*/ 101301 h 3977558"/>
                  <a:gd name="connsiteX9510" fmla="*/ 2072301 w 5235586"/>
                  <a:gd name="connsiteY9510" fmla="*/ 98485 h 3977558"/>
                  <a:gd name="connsiteX9511" fmla="*/ 2027315 w 5235586"/>
                  <a:gd name="connsiteY9511" fmla="*/ 53495 h 3977558"/>
                  <a:gd name="connsiteX9512" fmla="*/ 2024502 w 5235586"/>
                  <a:gd name="connsiteY9512" fmla="*/ 50687 h 3977558"/>
                  <a:gd name="connsiteX9513" fmla="*/ 2027315 w 5235586"/>
                  <a:gd name="connsiteY9513" fmla="*/ 47873 h 3977558"/>
                  <a:gd name="connsiteX9514" fmla="*/ 2075115 w 5235586"/>
                  <a:gd name="connsiteY9514" fmla="*/ 58 h 3977558"/>
                  <a:gd name="connsiteX9515" fmla="*/ 1917652 w 5235586"/>
                  <a:gd name="connsiteY9515" fmla="*/ 58 h 3977558"/>
                  <a:gd name="connsiteX9516" fmla="*/ 1965455 w 5235586"/>
                  <a:gd name="connsiteY9516" fmla="*/ 47873 h 3977558"/>
                  <a:gd name="connsiteX9517" fmla="*/ 1968265 w 5235586"/>
                  <a:gd name="connsiteY9517" fmla="*/ 50687 h 3977558"/>
                  <a:gd name="connsiteX9518" fmla="*/ 1965455 w 5235586"/>
                  <a:gd name="connsiteY9518" fmla="*/ 53495 h 3977558"/>
                  <a:gd name="connsiteX9519" fmla="*/ 1920463 w 5235586"/>
                  <a:gd name="connsiteY9519" fmla="*/ 98485 h 3977558"/>
                  <a:gd name="connsiteX9520" fmla="*/ 1917652 w 5235586"/>
                  <a:gd name="connsiteY9520" fmla="*/ 101301 h 3977558"/>
                  <a:gd name="connsiteX9521" fmla="*/ 1914839 w 5235586"/>
                  <a:gd name="connsiteY9521" fmla="*/ 98485 h 3977558"/>
                  <a:gd name="connsiteX9522" fmla="*/ 1869850 w 5235586"/>
                  <a:gd name="connsiteY9522" fmla="*/ 53495 h 3977558"/>
                  <a:gd name="connsiteX9523" fmla="*/ 1867040 w 5235586"/>
                  <a:gd name="connsiteY9523" fmla="*/ 50687 h 3977558"/>
                  <a:gd name="connsiteX9524" fmla="*/ 1869850 w 5235586"/>
                  <a:gd name="connsiteY9524" fmla="*/ 47873 h 3977558"/>
                  <a:gd name="connsiteX9525" fmla="*/ 1917652 w 5235586"/>
                  <a:gd name="connsiteY9525" fmla="*/ 58 h 3977558"/>
                  <a:gd name="connsiteX9526" fmla="*/ 1763004 w 5235586"/>
                  <a:gd name="connsiteY9526" fmla="*/ 58 h 3977558"/>
                  <a:gd name="connsiteX9527" fmla="*/ 1810807 w 5235586"/>
                  <a:gd name="connsiteY9527" fmla="*/ 47873 h 3977558"/>
                  <a:gd name="connsiteX9528" fmla="*/ 1813617 w 5235586"/>
                  <a:gd name="connsiteY9528" fmla="*/ 50687 h 3977558"/>
                  <a:gd name="connsiteX9529" fmla="*/ 1810807 w 5235586"/>
                  <a:gd name="connsiteY9529" fmla="*/ 53495 h 3977558"/>
                  <a:gd name="connsiteX9530" fmla="*/ 1765815 w 5235586"/>
                  <a:gd name="connsiteY9530" fmla="*/ 98485 h 3977558"/>
                  <a:gd name="connsiteX9531" fmla="*/ 1763004 w 5235586"/>
                  <a:gd name="connsiteY9531" fmla="*/ 101302 h 3977558"/>
                  <a:gd name="connsiteX9532" fmla="*/ 1760191 w 5235586"/>
                  <a:gd name="connsiteY9532" fmla="*/ 98485 h 3977558"/>
                  <a:gd name="connsiteX9533" fmla="*/ 1715202 w 5235586"/>
                  <a:gd name="connsiteY9533" fmla="*/ 53495 h 3977558"/>
                  <a:gd name="connsiteX9534" fmla="*/ 1712392 w 5235586"/>
                  <a:gd name="connsiteY9534" fmla="*/ 50687 h 3977558"/>
                  <a:gd name="connsiteX9535" fmla="*/ 1715202 w 5235586"/>
                  <a:gd name="connsiteY9535" fmla="*/ 47873 h 3977558"/>
                  <a:gd name="connsiteX9536" fmla="*/ 1763004 w 5235586"/>
                  <a:gd name="connsiteY9536" fmla="*/ 58 h 3977558"/>
                  <a:gd name="connsiteX9537" fmla="*/ 1608353 w 5235586"/>
                  <a:gd name="connsiteY9537" fmla="*/ 58 h 3977558"/>
                  <a:gd name="connsiteX9538" fmla="*/ 1656156 w 5235586"/>
                  <a:gd name="connsiteY9538" fmla="*/ 47873 h 3977558"/>
                  <a:gd name="connsiteX9539" fmla="*/ 1658966 w 5235586"/>
                  <a:gd name="connsiteY9539" fmla="*/ 50687 h 3977558"/>
                  <a:gd name="connsiteX9540" fmla="*/ 1656156 w 5235586"/>
                  <a:gd name="connsiteY9540" fmla="*/ 53495 h 3977558"/>
                  <a:gd name="connsiteX9541" fmla="*/ 1611164 w 5235586"/>
                  <a:gd name="connsiteY9541" fmla="*/ 98485 h 3977558"/>
                  <a:gd name="connsiteX9542" fmla="*/ 1608353 w 5235586"/>
                  <a:gd name="connsiteY9542" fmla="*/ 101302 h 3977558"/>
                  <a:gd name="connsiteX9543" fmla="*/ 1605540 w 5235586"/>
                  <a:gd name="connsiteY9543" fmla="*/ 98485 h 3977558"/>
                  <a:gd name="connsiteX9544" fmla="*/ 1560551 w 5235586"/>
                  <a:gd name="connsiteY9544" fmla="*/ 53495 h 3977558"/>
                  <a:gd name="connsiteX9545" fmla="*/ 1557741 w 5235586"/>
                  <a:gd name="connsiteY9545" fmla="*/ 50687 h 3977558"/>
                  <a:gd name="connsiteX9546" fmla="*/ 1560551 w 5235586"/>
                  <a:gd name="connsiteY9546" fmla="*/ 47873 h 3977558"/>
                  <a:gd name="connsiteX9547" fmla="*/ 1608353 w 5235586"/>
                  <a:gd name="connsiteY9547" fmla="*/ 58 h 3977558"/>
                  <a:gd name="connsiteX9548" fmla="*/ 1450892 w 5235586"/>
                  <a:gd name="connsiteY9548" fmla="*/ 58 h 3977558"/>
                  <a:gd name="connsiteX9549" fmla="*/ 1498695 w 5235586"/>
                  <a:gd name="connsiteY9549" fmla="*/ 47873 h 3977558"/>
                  <a:gd name="connsiteX9550" fmla="*/ 1501505 w 5235586"/>
                  <a:gd name="connsiteY9550" fmla="*/ 50687 h 3977558"/>
                  <a:gd name="connsiteX9551" fmla="*/ 1498695 w 5235586"/>
                  <a:gd name="connsiteY9551" fmla="*/ 53495 h 3977558"/>
                  <a:gd name="connsiteX9552" fmla="*/ 1453706 w 5235586"/>
                  <a:gd name="connsiteY9552" fmla="*/ 98485 h 3977558"/>
                  <a:gd name="connsiteX9553" fmla="*/ 1450892 w 5235586"/>
                  <a:gd name="connsiteY9553" fmla="*/ 101302 h 3977558"/>
                  <a:gd name="connsiteX9554" fmla="*/ 1448079 w 5235586"/>
                  <a:gd name="connsiteY9554" fmla="*/ 98485 h 3977558"/>
                  <a:gd name="connsiteX9555" fmla="*/ 1403090 w 5235586"/>
                  <a:gd name="connsiteY9555" fmla="*/ 53495 h 3977558"/>
                  <a:gd name="connsiteX9556" fmla="*/ 1400280 w 5235586"/>
                  <a:gd name="connsiteY9556" fmla="*/ 50687 h 3977558"/>
                  <a:gd name="connsiteX9557" fmla="*/ 1403090 w 5235586"/>
                  <a:gd name="connsiteY9557" fmla="*/ 47873 h 3977558"/>
                  <a:gd name="connsiteX9558" fmla="*/ 1450892 w 5235586"/>
                  <a:gd name="connsiteY9558" fmla="*/ 58 h 3977558"/>
                  <a:gd name="connsiteX9559" fmla="*/ 1296244 w 5235586"/>
                  <a:gd name="connsiteY9559" fmla="*/ 58 h 3977558"/>
                  <a:gd name="connsiteX9560" fmla="*/ 1344046 w 5235586"/>
                  <a:gd name="connsiteY9560" fmla="*/ 47873 h 3977558"/>
                  <a:gd name="connsiteX9561" fmla="*/ 1346857 w 5235586"/>
                  <a:gd name="connsiteY9561" fmla="*/ 50688 h 3977558"/>
                  <a:gd name="connsiteX9562" fmla="*/ 1344046 w 5235586"/>
                  <a:gd name="connsiteY9562" fmla="*/ 53495 h 3977558"/>
                  <a:gd name="connsiteX9563" fmla="*/ 1299058 w 5235586"/>
                  <a:gd name="connsiteY9563" fmla="*/ 98485 h 3977558"/>
                  <a:gd name="connsiteX9564" fmla="*/ 1296244 w 5235586"/>
                  <a:gd name="connsiteY9564" fmla="*/ 101302 h 3977558"/>
                  <a:gd name="connsiteX9565" fmla="*/ 1293431 w 5235586"/>
                  <a:gd name="connsiteY9565" fmla="*/ 98485 h 3977558"/>
                  <a:gd name="connsiteX9566" fmla="*/ 1248442 w 5235586"/>
                  <a:gd name="connsiteY9566" fmla="*/ 53495 h 3977558"/>
                  <a:gd name="connsiteX9567" fmla="*/ 1245632 w 5235586"/>
                  <a:gd name="connsiteY9567" fmla="*/ 50688 h 3977558"/>
                  <a:gd name="connsiteX9568" fmla="*/ 1248442 w 5235586"/>
                  <a:gd name="connsiteY9568" fmla="*/ 47873 h 3977558"/>
                  <a:gd name="connsiteX9569" fmla="*/ 1296244 w 5235586"/>
                  <a:gd name="connsiteY9569" fmla="*/ 58 h 3977558"/>
                  <a:gd name="connsiteX9570" fmla="*/ 4096805 w 5235586"/>
                  <a:gd name="connsiteY9570" fmla="*/ 57 h 3977558"/>
                  <a:gd name="connsiteX9571" fmla="*/ 4144608 w 5235586"/>
                  <a:gd name="connsiteY9571" fmla="*/ 47871 h 3977558"/>
                  <a:gd name="connsiteX9572" fmla="*/ 4147418 w 5235586"/>
                  <a:gd name="connsiteY9572" fmla="*/ 50686 h 3977558"/>
                  <a:gd name="connsiteX9573" fmla="*/ 4144608 w 5235586"/>
                  <a:gd name="connsiteY9573" fmla="*/ 53495 h 3977558"/>
                  <a:gd name="connsiteX9574" fmla="*/ 4099616 w 5235586"/>
                  <a:gd name="connsiteY9574" fmla="*/ 98482 h 3977558"/>
                  <a:gd name="connsiteX9575" fmla="*/ 4096805 w 5235586"/>
                  <a:gd name="connsiteY9575" fmla="*/ 101301 h 3977558"/>
                  <a:gd name="connsiteX9576" fmla="*/ 4093992 w 5235586"/>
                  <a:gd name="connsiteY9576" fmla="*/ 98482 h 3977558"/>
                  <a:gd name="connsiteX9577" fmla="*/ 4049003 w 5235586"/>
                  <a:gd name="connsiteY9577" fmla="*/ 53495 h 3977558"/>
                  <a:gd name="connsiteX9578" fmla="*/ 4046193 w 5235586"/>
                  <a:gd name="connsiteY9578" fmla="*/ 50686 h 3977558"/>
                  <a:gd name="connsiteX9579" fmla="*/ 4049003 w 5235586"/>
                  <a:gd name="connsiteY9579" fmla="*/ 47871 h 3977558"/>
                  <a:gd name="connsiteX9580" fmla="*/ 4096805 w 5235586"/>
                  <a:gd name="connsiteY9580" fmla="*/ 57 h 3977558"/>
                  <a:gd name="connsiteX9581" fmla="*/ 3939345 w 5235586"/>
                  <a:gd name="connsiteY9581" fmla="*/ 57 h 3977558"/>
                  <a:gd name="connsiteX9582" fmla="*/ 3987147 w 5235586"/>
                  <a:gd name="connsiteY9582" fmla="*/ 47872 h 3977558"/>
                  <a:gd name="connsiteX9583" fmla="*/ 3989957 w 5235586"/>
                  <a:gd name="connsiteY9583" fmla="*/ 50686 h 3977558"/>
                  <a:gd name="connsiteX9584" fmla="*/ 3987147 w 5235586"/>
                  <a:gd name="connsiteY9584" fmla="*/ 53495 h 3977558"/>
                  <a:gd name="connsiteX9585" fmla="*/ 3942155 w 5235586"/>
                  <a:gd name="connsiteY9585" fmla="*/ 98482 h 3977558"/>
                  <a:gd name="connsiteX9586" fmla="*/ 3939345 w 5235586"/>
                  <a:gd name="connsiteY9586" fmla="*/ 101301 h 3977558"/>
                  <a:gd name="connsiteX9587" fmla="*/ 3936531 w 5235586"/>
                  <a:gd name="connsiteY9587" fmla="*/ 98482 h 3977558"/>
                  <a:gd name="connsiteX9588" fmla="*/ 3891545 w 5235586"/>
                  <a:gd name="connsiteY9588" fmla="*/ 53495 h 3977558"/>
                  <a:gd name="connsiteX9589" fmla="*/ 3888732 w 5235586"/>
                  <a:gd name="connsiteY9589" fmla="*/ 50686 h 3977558"/>
                  <a:gd name="connsiteX9590" fmla="*/ 3891545 w 5235586"/>
                  <a:gd name="connsiteY9590" fmla="*/ 47872 h 3977558"/>
                  <a:gd name="connsiteX9591" fmla="*/ 3939345 w 5235586"/>
                  <a:gd name="connsiteY9591" fmla="*/ 57 h 3977558"/>
                  <a:gd name="connsiteX9592" fmla="*/ 3784693 w 5235586"/>
                  <a:gd name="connsiteY9592" fmla="*/ 57 h 3977558"/>
                  <a:gd name="connsiteX9593" fmla="*/ 3832496 w 5235586"/>
                  <a:gd name="connsiteY9593" fmla="*/ 47872 h 3977558"/>
                  <a:gd name="connsiteX9594" fmla="*/ 3835306 w 5235586"/>
                  <a:gd name="connsiteY9594" fmla="*/ 50686 h 3977558"/>
                  <a:gd name="connsiteX9595" fmla="*/ 3832496 w 5235586"/>
                  <a:gd name="connsiteY9595" fmla="*/ 53495 h 3977558"/>
                  <a:gd name="connsiteX9596" fmla="*/ 3787504 w 5235586"/>
                  <a:gd name="connsiteY9596" fmla="*/ 98482 h 3977558"/>
                  <a:gd name="connsiteX9597" fmla="*/ 3784693 w 5235586"/>
                  <a:gd name="connsiteY9597" fmla="*/ 101301 h 3977558"/>
                  <a:gd name="connsiteX9598" fmla="*/ 3781880 w 5235586"/>
                  <a:gd name="connsiteY9598" fmla="*/ 98482 h 3977558"/>
                  <a:gd name="connsiteX9599" fmla="*/ 3736894 w 5235586"/>
                  <a:gd name="connsiteY9599" fmla="*/ 53495 h 3977558"/>
                  <a:gd name="connsiteX9600" fmla="*/ 3734081 w 5235586"/>
                  <a:gd name="connsiteY9600" fmla="*/ 50686 h 3977558"/>
                  <a:gd name="connsiteX9601" fmla="*/ 3736894 w 5235586"/>
                  <a:gd name="connsiteY9601" fmla="*/ 47872 h 3977558"/>
                  <a:gd name="connsiteX9602" fmla="*/ 3784693 w 5235586"/>
                  <a:gd name="connsiteY9602" fmla="*/ 57 h 3977558"/>
                  <a:gd name="connsiteX9603" fmla="*/ 3630045 w 5235586"/>
                  <a:gd name="connsiteY9603" fmla="*/ 57 h 3977558"/>
                  <a:gd name="connsiteX9604" fmla="*/ 3677848 w 5235586"/>
                  <a:gd name="connsiteY9604" fmla="*/ 47872 h 3977558"/>
                  <a:gd name="connsiteX9605" fmla="*/ 3680658 w 5235586"/>
                  <a:gd name="connsiteY9605" fmla="*/ 50686 h 3977558"/>
                  <a:gd name="connsiteX9606" fmla="*/ 3677848 w 5235586"/>
                  <a:gd name="connsiteY9606" fmla="*/ 53495 h 3977558"/>
                  <a:gd name="connsiteX9607" fmla="*/ 3632856 w 5235586"/>
                  <a:gd name="connsiteY9607" fmla="*/ 98482 h 3977558"/>
                  <a:gd name="connsiteX9608" fmla="*/ 3630045 w 5235586"/>
                  <a:gd name="connsiteY9608" fmla="*/ 101301 h 3977558"/>
                  <a:gd name="connsiteX9609" fmla="*/ 3627232 w 5235586"/>
                  <a:gd name="connsiteY9609" fmla="*/ 98482 h 3977558"/>
                  <a:gd name="connsiteX9610" fmla="*/ 3582246 w 5235586"/>
                  <a:gd name="connsiteY9610" fmla="*/ 53495 h 3977558"/>
                  <a:gd name="connsiteX9611" fmla="*/ 3579433 w 5235586"/>
                  <a:gd name="connsiteY9611" fmla="*/ 50686 h 3977558"/>
                  <a:gd name="connsiteX9612" fmla="*/ 3582246 w 5235586"/>
                  <a:gd name="connsiteY9612" fmla="*/ 47872 h 3977558"/>
                  <a:gd name="connsiteX9613" fmla="*/ 3630045 w 5235586"/>
                  <a:gd name="connsiteY9613" fmla="*/ 57 h 3977558"/>
                  <a:gd name="connsiteX9614" fmla="*/ 3472581 w 5235586"/>
                  <a:gd name="connsiteY9614" fmla="*/ 57 h 3977558"/>
                  <a:gd name="connsiteX9615" fmla="*/ 3520384 w 5235586"/>
                  <a:gd name="connsiteY9615" fmla="*/ 47872 h 3977558"/>
                  <a:gd name="connsiteX9616" fmla="*/ 3523194 w 5235586"/>
                  <a:gd name="connsiteY9616" fmla="*/ 50686 h 3977558"/>
                  <a:gd name="connsiteX9617" fmla="*/ 3520384 w 5235586"/>
                  <a:gd name="connsiteY9617" fmla="*/ 53495 h 3977558"/>
                  <a:gd name="connsiteX9618" fmla="*/ 3475395 w 5235586"/>
                  <a:gd name="connsiteY9618" fmla="*/ 98482 h 3977558"/>
                  <a:gd name="connsiteX9619" fmla="*/ 3472581 w 5235586"/>
                  <a:gd name="connsiteY9619" fmla="*/ 101301 h 3977558"/>
                  <a:gd name="connsiteX9620" fmla="*/ 3469771 w 5235586"/>
                  <a:gd name="connsiteY9620" fmla="*/ 98482 h 3977558"/>
                  <a:gd name="connsiteX9621" fmla="*/ 3424782 w 5235586"/>
                  <a:gd name="connsiteY9621" fmla="*/ 53495 h 3977558"/>
                  <a:gd name="connsiteX9622" fmla="*/ 3421969 w 5235586"/>
                  <a:gd name="connsiteY9622" fmla="*/ 50686 h 3977558"/>
                  <a:gd name="connsiteX9623" fmla="*/ 3424782 w 5235586"/>
                  <a:gd name="connsiteY9623" fmla="*/ 47872 h 3977558"/>
                  <a:gd name="connsiteX9624" fmla="*/ 3472581 w 5235586"/>
                  <a:gd name="connsiteY9624" fmla="*/ 57 h 3977558"/>
                  <a:gd name="connsiteX9625" fmla="*/ 3317933 w 5235586"/>
                  <a:gd name="connsiteY9625" fmla="*/ 57 h 3977558"/>
                  <a:gd name="connsiteX9626" fmla="*/ 3365736 w 5235586"/>
                  <a:gd name="connsiteY9626" fmla="*/ 47872 h 3977558"/>
                  <a:gd name="connsiteX9627" fmla="*/ 3368546 w 5235586"/>
                  <a:gd name="connsiteY9627" fmla="*/ 50686 h 3977558"/>
                  <a:gd name="connsiteX9628" fmla="*/ 3365736 w 5235586"/>
                  <a:gd name="connsiteY9628" fmla="*/ 53495 h 3977558"/>
                  <a:gd name="connsiteX9629" fmla="*/ 3320747 w 5235586"/>
                  <a:gd name="connsiteY9629" fmla="*/ 98482 h 3977558"/>
                  <a:gd name="connsiteX9630" fmla="*/ 3317933 w 5235586"/>
                  <a:gd name="connsiteY9630" fmla="*/ 101301 h 3977558"/>
                  <a:gd name="connsiteX9631" fmla="*/ 3315123 w 5235586"/>
                  <a:gd name="connsiteY9631" fmla="*/ 98482 h 3977558"/>
                  <a:gd name="connsiteX9632" fmla="*/ 3270134 w 5235586"/>
                  <a:gd name="connsiteY9632" fmla="*/ 53495 h 3977558"/>
                  <a:gd name="connsiteX9633" fmla="*/ 3267321 w 5235586"/>
                  <a:gd name="connsiteY9633" fmla="*/ 50686 h 3977558"/>
                  <a:gd name="connsiteX9634" fmla="*/ 3270134 w 5235586"/>
                  <a:gd name="connsiteY9634" fmla="*/ 47872 h 3977558"/>
                  <a:gd name="connsiteX9635" fmla="*/ 3317933 w 5235586"/>
                  <a:gd name="connsiteY9635" fmla="*/ 57 h 3977558"/>
                  <a:gd name="connsiteX9636" fmla="*/ 3163283 w 5235586"/>
                  <a:gd name="connsiteY9636" fmla="*/ 57 h 3977558"/>
                  <a:gd name="connsiteX9637" fmla="*/ 3211085 w 5235586"/>
                  <a:gd name="connsiteY9637" fmla="*/ 47873 h 3977558"/>
                  <a:gd name="connsiteX9638" fmla="*/ 3213895 w 5235586"/>
                  <a:gd name="connsiteY9638" fmla="*/ 50686 h 3977558"/>
                  <a:gd name="connsiteX9639" fmla="*/ 3211085 w 5235586"/>
                  <a:gd name="connsiteY9639" fmla="*/ 53495 h 3977558"/>
                  <a:gd name="connsiteX9640" fmla="*/ 3166096 w 5235586"/>
                  <a:gd name="connsiteY9640" fmla="*/ 98483 h 3977558"/>
                  <a:gd name="connsiteX9641" fmla="*/ 3163283 w 5235586"/>
                  <a:gd name="connsiteY9641" fmla="*/ 101301 h 3977558"/>
                  <a:gd name="connsiteX9642" fmla="*/ 3160472 w 5235586"/>
                  <a:gd name="connsiteY9642" fmla="*/ 98483 h 3977558"/>
                  <a:gd name="connsiteX9643" fmla="*/ 3115483 w 5235586"/>
                  <a:gd name="connsiteY9643" fmla="*/ 53495 h 3977558"/>
                  <a:gd name="connsiteX9644" fmla="*/ 3112670 w 5235586"/>
                  <a:gd name="connsiteY9644" fmla="*/ 50686 h 3977558"/>
                  <a:gd name="connsiteX9645" fmla="*/ 3115483 w 5235586"/>
                  <a:gd name="connsiteY9645" fmla="*/ 47873 h 3977558"/>
                  <a:gd name="connsiteX9646" fmla="*/ 3163283 w 5235586"/>
                  <a:gd name="connsiteY9646" fmla="*/ 57 h 3977558"/>
                  <a:gd name="connsiteX9647" fmla="*/ 4406104 w 5235586"/>
                  <a:gd name="connsiteY9647" fmla="*/ 56 h 3977558"/>
                  <a:gd name="connsiteX9648" fmla="*/ 4453907 w 5235586"/>
                  <a:gd name="connsiteY9648" fmla="*/ 47871 h 3977558"/>
                  <a:gd name="connsiteX9649" fmla="*/ 4456717 w 5235586"/>
                  <a:gd name="connsiteY9649" fmla="*/ 50686 h 3977558"/>
                  <a:gd name="connsiteX9650" fmla="*/ 4453907 w 5235586"/>
                  <a:gd name="connsiteY9650" fmla="*/ 53495 h 3977558"/>
                  <a:gd name="connsiteX9651" fmla="*/ 4408915 w 5235586"/>
                  <a:gd name="connsiteY9651" fmla="*/ 98482 h 3977558"/>
                  <a:gd name="connsiteX9652" fmla="*/ 4406104 w 5235586"/>
                  <a:gd name="connsiteY9652" fmla="*/ 101301 h 3977558"/>
                  <a:gd name="connsiteX9653" fmla="*/ 4403291 w 5235586"/>
                  <a:gd name="connsiteY9653" fmla="*/ 98482 h 3977558"/>
                  <a:gd name="connsiteX9654" fmla="*/ 4358302 w 5235586"/>
                  <a:gd name="connsiteY9654" fmla="*/ 53495 h 3977558"/>
                  <a:gd name="connsiteX9655" fmla="*/ 4355492 w 5235586"/>
                  <a:gd name="connsiteY9655" fmla="*/ 50686 h 3977558"/>
                  <a:gd name="connsiteX9656" fmla="*/ 4358302 w 5235586"/>
                  <a:gd name="connsiteY9656" fmla="*/ 47871 h 3977558"/>
                  <a:gd name="connsiteX9657" fmla="*/ 4406104 w 5235586"/>
                  <a:gd name="connsiteY9657" fmla="*/ 56 h 3977558"/>
                  <a:gd name="connsiteX9658" fmla="*/ 4251453 w 5235586"/>
                  <a:gd name="connsiteY9658" fmla="*/ 56 h 3977558"/>
                  <a:gd name="connsiteX9659" fmla="*/ 4299256 w 5235586"/>
                  <a:gd name="connsiteY9659" fmla="*/ 47871 h 3977558"/>
                  <a:gd name="connsiteX9660" fmla="*/ 4302066 w 5235586"/>
                  <a:gd name="connsiteY9660" fmla="*/ 50686 h 3977558"/>
                  <a:gd name="connsiteX9661" fmla="*/ 4299256 w 5235586"/>
                  <a:gd name="connsiteY9661" fmla="*/ 53495 h 3977558"/>
                  <a:gd name="connsiteX9662" fmla="*/ 4254264 w 5235586"/>
                  <a:gd name="connsiteY9662" fmla="*/ 98482 h 3977558"/>
                  <a:gd name="connsiteX9663" fmla="*/ 4251453 w 5235586"/>
                  <a:gd name="connsiteY9663" fmla="*/ 101301 h 3977558"/>
                  <a:gd name="connsiteX9664" fmla="*/ 4248640 w 5235586"/>
                  <a:gd name="connsiteY9664" fmla="*/ 98482 h 3977558"/>
                  <a:gd name="connsiteX9665" fmla="*/ 4203651 w 5235586"/>
                  <a:gd name="connsiteY9665" fmla="*/ 53495 h 3977558"/>
                  <a:gd name="connsiteX9666" fmla="*/ 4200841 w 5235586"/>
                  <a:gd name="connsiteY9666" fmla="*/ 50686 h 3977558"/>
                  <a:gd name="connsiteX9667" fmla="*/ 4203651 w 5235586"/>
                  <a:gd name="connsiteY9667" fmla="*/ 47871 h 3977558"/>
                  <a:gd name="connsiteX9668" fmla="*/ 4251453 w 5235586"/>
                  <a:gd name="connsiteY9668" fmla="*/ 56 h 3977558"/>
                  <a:gd name="connsiteX9669" fmla="*/ 5030325 w 5235586"/>
                  <a:gd name="connsiteY9669" fmla="*/ 1 h 3977558"/>
                  <a:gd name="connsiteX9670" fmla="*/ 5078128 w 5235586"/>
                  <a:gd name="connsiteY9670" fmla="*/ 47811 h 3977558"/>
                  <a:gd name="connsiteX9671" fmla="*/ 5080938 w 5235586"/>
                  <a:gd name="connsiteY9671" fmla="*/ 50625 h 3977558"/>
                  <a:gd name="connsiteX9672" fmla="*/ 5078128 w 5235586"/>
                  <a:gd name="connsiteY9672" fmla="*/ 53435 h 3977558"/>
                  <a:gd name="connsiteX9673" fmla="*/ 5033136 w 5235586"/>
                  <a:gd name="connsiteY9673" fmla="*/ 98424 h 3977558"/>
                  <a:gd name="connsiteX9674" fmla="*/ 5030325 w 5235586"/>
                  <a:gd name="connsiteY9674" fmla="*/ 101239 h 3977558"/>
                  <a:gd name="connsiteX9675" fmla="*/ 5027512 w 5235586"/>
                  <a:gd name="connsiteY9675" fmla="*/ 98424 h 3977558"/>
                  <a:gd name="connsiteX9676" fmla="*/ 4982523 w 5235586"/>
                  <a:gd name="connsiteY9676" fmla="*/ 53435 h 3977558"/>
                  <a:gd name="connsiteX9677" fmla="*/ 4979713 w 5235586"/>
                  <a:gd name="connsiteY9677" fmla="*/ 50625 h 3977558"/>
                  <a:gd name="connsiteX9678" fmla="*/ 4982523 w 5235586"/>
                  <a:gd name="connsiteY9678" fmla="*/ 47811 h 3977558"/>
                  <a:gd name="connsiteX9679" fmla="*/ 5030325 w 5235586"/>
                  <a:gd name="connsiteY9679" fmla="*/ 1 h 3977558"/>
                  <a:gd name="connsiteX9680" fmla="*/ 4872861 w 5235586"/>
                  <a:gd name="connsiteY9680" fmla="*/ 1 h 3977558"/>
                  <a:gd name="connsiteX9681" fmla="*/ 4920664 w 5235586"/>
                  <a:gd name="connsiteY9681" fmla="*/ 47811 h 3977558"/>
                  <a:gd name="connsiteX9682" fmla="*/ 4923474 w 5235586"/>
                  <a:gd name="connsiteY9682" fmla="*/ 50625 h 3977558"/>
                  <a:gd name="connsiteX9683" fmla="*/ 4920664 w 5235586"/>
                  <a:gd name="connsiteY9683" fmla="*/ 53435 h 3977558"/>
                  <a:gd name="connsiteX9684" fmla="*/ 4875675 w 5235586"/>
                  <a:gd name="connsiteY9684" fmla="*/ 98424 h 3977558"/>
                  <a:gd name="connsiteX9685" fmla="*/ 4872861 w 5235586"/>
                  <a:gd name="connsiteY9685" fmla="*/ 101239 h 3977558"/>
                  <a:gd name="connsiteX9686" fmla="*/ 4870048 w 5235586"/>
                  <a:gd name="connsiteY9686" fmla="*/ 98424 h 3977558"/>
                  <a:gd name="connsiteX9687" fmla="*/ 4825062 w 5235586"/>
                  <a:gd name="connsiteY9687" fmla="*/ 53435 h 3977558"/>
                  <a:gd name="connsiteX9688" fmla="*/ 4822249 w 5235586"/>
                  <a:gd name="connsiteY9688" fmla="*/ 50625 h 3977558"/>
                  <a:gd name="connsiteX9689" fmla="*/ 4825062 w 5235586"/>
                  <a:gd name="connsiteY9689" fmla="*/ 47811 h 3977558"/>
                  <a:gd name="connsiteX9690" fmla="*/ 4872861 w 5235586"/>
                  <a:gd name="connsiteY9690" fmla="*/ 1 h 3977558"/>
                  <a:gd name="connsiteX9691" fmla="*/ 4718213 w 5235586"/>
                  <a:gd name="connsiteY9691" fmla="*/ 1 h 3977558"/>
                  <a:gd name="connsiteX9692" fmla="*/ 4766016 w 5235586"/>
                  <a:gd name="connsiteY9692" fmla="*/ 47811 h 3977558"/>
                  <a:gd name="connsiteX9693" fmla="*/ 4768826 w 5235586"/>
                  <a:gd name="connsiteY9693" fmla="*/ 50625 h 3977558"/>
                  <a:gd name="connsiteX9694" fmla="*/ 4766016 w 5235586"/>
                  <a:gd name="connsiteY9694" fmla="*/ 53435 h 3977558"/>
                  <a:gd name="connsiteX9695" fmla="*/ 4721027 w 5235586"/>
                  <a:gd name="connsiteY9695" fmla="*/ 98424 h 3977558"/>
                  <a:gd name="connsiteX9696" fmla="*/ 4718213 w 5235586"/>
                  <a:gd name="connsiteY9696" fmla="*/ 101239 h 3977558"/>
                  <a:gd name="connsiteX9697" fmla="*/ 4715400 w 5235586"/>
                  <a:gd name="connsiteY9697" fmla="*/ 98424 h 3977558"/>
                  <a:gd name="connsiteX9698" fmla="*/ 4670414 w 5235586"/>
                  <a:gd name="connsiteY9698" fmla="*/ 53435 h 3977558"/>
                  <a:gd name="connsiteX9699" fmla="*/ 4667601 w 5235586"/>
                  <a:gd name="connsiteY9699" fmla="*/ 50625 h 3977558"/>
                  <a:gd name="connsiteX9700" fmla="*/ 4670414 w 5235586"/>
                  <a:gd name="connsiteY9700" fmla="*/ 47811 h 3977558"/>
                  <a:gd name="connsiteX9701" fmla="*/ 4718213 w 5235586"/>
                  <a:gd name="connsiteY9701" fmla="*/ 1 h 3977558"/>
                  <a:gd name="connsiteX9702" fmla="*/ 4563563 w 5235586"/>
                  <a:gd name="connsiteY9702" fmla="*/ 1 h 3977558"/>
                  <a:gd name="connsiteX9703" fmla="*/ 4611365 w 5235586"/>
                  <a:gd name="connsiteY9703" fmla="*/ 47811 h 3977558"/>
                  <a:gd name="connsiteX9704" fmla="*/ 4614175 w 5235586"/>
                  <a:gd name="connsiteY9704" fmla="*/ 50625 h 3977558"/>
                  <a:gd name="connsiteX9705" fmla="*/ 4611365 w 5235586"/>
                  <a:gd name="connsiteY9705" fmla="*/ 53435 h 3977558"/>
                  <a:gd name="connsiteX9706" fmla="*/ 4566376 w 5235586"/>
                  <a:gd name="connsiteY9706" fmla="*/ 98424 h 3977558"/>
                  <a:gd name="connsiteX9707" fmla="*/ 4563563 w 5235586"/>
                  <a:gd name="connsiteY9707" fmla="*/ 101239 h 3977558"/>
                  <a:gd name="connsiteX9708" fmla="*/ 4560749 w 5235586"/>
                  <a:gd name="connsiteY9708" fmla="*/ 98424 h 3977558"/>
                  <a:gd name="connsiteX9709" fmla="*/ 4515763 w 5235586"/>
                  <a:gd name="connsiteY9709" fmla="*/ 53435 h 3977558"/>
                  <a:gd name="connsiteX9710" fmla="*/ 4512950 w 5235586"/>
                  <a:gd name="connsiteY9710" fmla="*/ 50625 h 3977558"/>
                  <a:gd name="connsiteX9711" fmla="*/ 4515763 w 5235586"/>
                  <a:gd name="connsiteY9711" fmla="*/ 47811 h 3977558"/>
                  <a:gd name="connsiteX9712" fmla="*/ 4563563 w 5235586"/>
                  <a:gd name="connsiteY9712" fmla="*/ 1 h 3977558"/>
                  <a:gd name="connsiteX9713" fmla="*/ 5184973 w 5235586"/>
                  <a:gd name="connsiteY9713" fmla="*/ 0 h 3977558"/>
                  <a:gd name="connsiteX9714" fmla="*/ 5232776 w 5235586"/>
                  <a:gd name="connsiteY9714" fmla="*/ 47811 h 3977558"/>
                  <a:gd name="connsiteX9715" fmla="*/ 5235586 w 5235586"/>
                  <a:gd name="connsiteY9715" fmla="*/ 50625 h 3977558"/>
                  <a:gd name="connsiteX9716" fmla="*/ 5232776 w 5235586"/>
                  <a:gd name="connsiteY9716" fmla="*/ 53435 h 3977558"/>
                  <a:gd name="connsiteX9717" fmla="*/ 5187787 w 5235586"/>
                  <a:gd name="connsiteY9717" fmla="*/ 98424 h 3977558"/>
                  <a:gd name="connsiteX9718" fmla="*/ 5184973 w 5235586"/>
                  <a:gd name="connsiteY9718" fmla="*/ 101239 h 3977558"/>
                  <a:gd name="connsiteX9719" fmla="*/ 5182163 w 5235586"/>
                  <a:gd name="connsiteY9719" fmla="*/ 98424 h 3977558"/>
                  <a:gd name="connsiteX9720" fmla="*/ 5137174 w 5235586"/>
                  <a:gd name="connsiteY9720" fmla="*/ 53435 h 3977558"/>
                  <a:gd name="connsiteX9721" fmla="*/ 5134361 w 5235586"/>
                  <a:gd name="connsiteY9721" fmla="*/ 50625 h 3977558"/>
                  <a:gd name="connsiteX9722" fmla="*/ 5137174 w 5235586"/>
                  <a:gd name="connsiteY9722" fmla="*/ 47811 h 3977558"/>
                  <a:gd name="connsiteX9723" fmla="*/ 5184973 w 5235586"/>
                  <a:gd name="connsiteY9723" fmla="*/ 0 h 39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</a:cxnLst>
                <a:rect l="l" t="t" r="r" b="b"/>
                <a:pathLst>
                  <a:path w="5235586" h="3977558">
                    <a:moveTo>
                      <a:pt x="5184973" y="3876333"/>
                    </a:moveTo>
                    <a:cubicBezTo>
                      <a:pt x="5193410" y="3898828"/>
                      <a:pt x="5210281" y="3915699"/>
                      <a:pt x="5232776" y="3924132"/>
                    </a:cubicBezTo>
                    <a:cubicBezTo>
                      <a:pt x="5235586" y="3924132"/>
                      <a:pt x="5235586" y="3926946"/>
                      <a:pt x="5235586" y="3926946"/>
                    </a:cubicBezTo>
                    <a:cubicBezTo>
                      <a:pt x="5235586" y="3929756"/>
                      <a:pt x="5232776" y="3929756"/>
                      <a:pt x="5232776" y="3929756"/>
                    </a:cubicBezTo>
                    <a:cubicBezTo>
                      <a:pt x="5210281" y="3935383"/>
                      <a:pt x="5193410" y="3952251"/>
                      <a:pt x="5187787" y="3974748"/>
                    </a:cubicBezTo>
                    <a:cubicBezTo>
                      <a:pt x="5187787" y="3977558"/>
                      <a:pt x="5184973" y="3977558"/>
                      <a:pt x="5184973" y="3977558"/>
                    </a:cubicBezTo>
                    <a:cubicBezTo>
                      <a:pt x="5182163" y="3977558"/>
                      <a:pt x="5182163" y="3974748"/>
                      <a:pt x="5182163" y="3974748"/>
                    </a:cubicBezTo>
                    <a:cubicBezTo>
                      <a:pt x="5176540" y="3952251"/>
                      <a:pt x="5159669" y="3935383"/>
                      <a:pt x="5137174" y="3929756"/>
                    </a:cubicBezTo>
                    <a:cubicBezTo>
                      <a:pt x="5134361" y="3929756"/>
                      <a:pt x="5134361" y="3926946"/>
                      <a:pt x="5134361" y="3926946"/>
                    </a:cubicBezTo>
                    <a:cubicBezTo>
                      <a:pt x="5134361" y="3924132"/>
                      <a:pt x="5137174" y="3924132"/>
                      <a:pt x="5137174" y="3924132"/>
                    </a:cubicBezTo>
                    <a:cubicBezTo>
                      <a:pt x="5159669" y="3918512"/>
                      <a:pt x="5176540" y="3901638"/>
                      <a:pt x="5184973" y="3876333"/>
                    </a:cubicBezTo>
                    <a:close/>
                    <a:moveTo>
                      <a:pt x="5030325" y="3876333"/>
                    </a:moveTo>
                    <a:cubicBezTo>
                      <a:pt x="5035949" y="3898828"/>
                      <a:pt x="5055630" y="3915699"/>
                      <a:pt x="5078128" y="3924132"/>
                    </a:cubicBezTo>
                    <a:cubicBezTo>
                      <a:pt x="5080938" y="3924132"/>
                      <a:pt x="5080938" y="3926946"/>
                      <a:pt x="5080938" y="3926946"/>
                    </a:cubicBezTo>
                    <a:cubicBezTo>
                      <a:pt x="5080938" y="3929756"/>
                      <a:pt x="5078128" y="3929756"/>
                      <a:pt x="5078128" y="3929756"/>
                    </a:cubicBezTo>
                    <a:cubicBezTo>
                      <a:pt x="5055630" y="3935383"/>
                      <a:pt x="5038759" y="3952251"/>
                      <a:pt x="5033136" y="3974748"/>
                    </a:cubicBezTo>
                    <a:cubicBezTo>
                      <a:pt x="5033136" y="3977558"/>
                      <a:pt x="5030325" y="3977558"/>
                      <a:pt x="5030325" y="3977558"/>
                    </a:cubicBezTo>
                    <a:cubicBezTo>
                      <a:pt x="5027512" y="3977558"/>
                      <a:pt x="5027512" y="3974748"/>
                      <a:pt x="5027512" y="3974748"/>
                    </a:cubicBezTo>
                    <a:cubicBezTo>
                      <a:pt x="5021892" y="3952251"/>
                      <a:pt x="5005018" y="3935383"/>
                      <a:pt x="4982523" y="3929756"/>
                    </a:cubicBezTo>
                    <a:cubicBezTo>
                      <a:pt x="4979713" y="3929756"/>
                      <a:pt x="4979713" y="3926946"/>
                      <a:pt x="4979713" y="3926946"/>
                    </a:cubicBezTo>
                    <a:cubicBezTo>
                      <a:pt x="4979713" y="3924132"/>
                      <a:pt x="4982523" y="3924132"/>
                      <a:pt x="4982523" y="3924132"/>
                    </a:cubicBezTo>
                    <a:cubicBezTo>
                      <a:pt x="5005018" y="3918512"/>
                      <a:pt x="5021892" y="3901638"/>
                      <a:pt x="5030325" y="3876333"/>
                    </a:cubicBezTo>
                    <a:close/>
                    <a:moveTo>
                      <a:pt x="4872861" y="3876333"/>
                    </a:moveTo>
                    <a:cubicBezTo>
                      <a:pt x="4881298" y="3898828"/>
                      <a:pt x="4898166" y="3915699"/>
                      <a:pt x="4920664" y="3924132"/>
                    </a:cubicBezTo>
                    <a:cubicBezTo>
                      <a:pt x="4923474" y="3924132"/>
                      <a:pt x="4923474" y="3926946"/>
                      <a:pt x="4923474" y="3926946"/>
                    </a:cubicBezTo>
                    <a:cubicBezTo>
                      <a:pt x="4923474" y="3929756"/>
                      <a:pt x="4920664" y="3929756"/>
                      <a:pt x="4920664" y="3929756"/>
                    </a:cubicBezTo>
                    <a:cubicBezTo>
                      <a:pt x="4898166" y="3935383"/>
                      <a:pt x="4881298" y="3952251"/>
                      <a:pt x="4875675" y="3974748"/>
                    </a:cubicBezTo>
                    <a:cubicBezTo>
                      <a:pt x="4875675" y="3977558"/>
                      <a:pt x="4872861" y="3977558"/>
                      <a:pt x="4872861" y="3977558"/>
                    </a:cubicBezTo>
                    <a:cubicBezTo>
                      <a:pt x="4870048" y="3977558"/>
                      <a:pt x="4870048" y="3974748"/>
                      <a:pt x="4870048" y="3974748"/>
                    </a:cubicBezTo>
                    <a:cubicBezTo>
                      <a:pt x="4864428" y="3952251"/>
                      <a:pt x="4847557" y="3935383"/>
                      <a:pt x="4825062" y="3929756"/>
                    </a:cubicBezTo>
                    <a:cubicBezTo>
                      <a:pt x="4822249" y="3929756"/>
                      <a:pt x="4822249" y="3926946"/>
                      <a:pt x="4822249" y="3926946"/>
                    </a:cubicBezTo>
                    <a:cubicBezTo>
                      <a:pt x="4822249" y="3924132"/>
                      <a:pt x="4825062" y="3924132"/>
                      <a:pt x="4825062" y="3924132"/>
                    </a:cubicBezTo>
                    <a:cubicBezTo>
                      <a:pt x="4847557" y="3918512"/>
                      <a:pt x="4864428" y="3901638"/>
                      <a:pt x="4872861" y="3876333"/>
                    </a:cubicBezTo>
                    <a:close/>
                    <a:moveTo>
                      <a:pt x="4718213" y="3876333"/>
                    </a:moveTo>
                    <a:cubicBezTo>
                      <a:pt x="4726650" y="3898828"/>
                      <a:pt x="4743518" y="3915699"/>
                      <a:pt x="4766016" y="3924132"/>
                    </a:cubicBezTo>
                    <a:cubicBezTo>
                      <a:pt x="4768826" y="3924132"/>
                      <a:pt x="4768826" y="3926946"/>
                      <a:pt x="4768826" y="3926946"/>
                    </a:cubicBezTo>
                    <a:cubicBezTo>
                      <a:pt x="4768826" y="3929756"/>
                      <a:pt x="4766016" y="3929756"/>
                      <a:pt x="4766016" y="3929756"/>
                    </a:cubicBezTo>
                    <a:cubicBezTo>
                      <a:pt x="4743518" y="3935383"/>
                      <a:pt x="4726650" y="3952251"/>
                      <a:pt x="4721027" y="3974748"/>
                    </a:cubicBezTo>
                    <a:cubicBezTo>
                      <a:pt x="4721027" y="3977558"/>
                      <a:pt x="4718213" y="3977558"/>
                      <a:pt x="4718213" y="3977558"/>
                    </a:cubicBezTo>
                    <a:cubicBezTo>
                      <a:pt x="4715400" y="3977558"/>
                      <a:pt x="4715400" y="3974748"/>
                      <a:pt x="4715400" y="3974748"/>
                    </a:cubicBezTo>
                    <a:cubicBezTo>
                      <a:pt x="4709780" y="3952251"/>
                      <a:pt x="4692909" y="3935383"/>
                      <a:pt x="4670414" y="3929756"/>
                    </a:cubicBezTo>
                    <a:cubicBezTo>
                      <a:pt x="4667601" y="3929756"/>
                      <a:pt x="4667601" y="3926946"/>
                      <a:pt x="4667601" y="3926946"/>
                    </a:cubicBezTo>
                    <a:cubicBezTo>
                      <a:pt x="4667601" y="3924132"/>
                      <a:pt x="4670414" y="3924132"/>
                      <a:pt x="4670414" y="3924132"/>
                    </a:cubicBezTo>
                    <a:cubicBezTo>
                      <a:pt x="4692909" y="3918512"/>
                      <a:pt x="4709780" y="3901638"/>
                      <a:pt x="4718213" y="3876333"/>
                    </a:cubicBezTo>
                    <a:close/>
                    <a:moveTo>
                      <a:pt x="4563563" y="3876333"/>
                    </a:moveTo>
                    <a:cubicBezTo>
                      <a:pt x="4571999" y="3898828"/>
                      <a:pt x="4588867" y="3915699"/>
                      <a:pt x="4611365" y="3924132"/>
                    </a:cubicBezTo>
                    <a:cubicBezTo>
                      <a:pt x="4614175" y="3924132"/>
                      <a:pt x="4614175" y="3926946"/>
                      <a:pt x="4614175" y="3926946"/>
                    </a:cubicBezTo>
                    <a:cubicBezTo>
                      <a:pt x="4614175" y="3929756"/>
                      <a:pt x="4611365" y="3929756"/>
                      <a:pt x="4611365" y="3929756"/>
                    </a:cubicBezTo>
                    <a:cubicBezTo>
                      <a:pt x="4588867" y="3935383"/>
                      <a:pt x="4571999" y="3952251"/>
                      <a:pt x="4566376" y="3974748"/>
                    </a:cubicBezTo>
                    <a:cubicBezTo>
                      <a:pt x="4566376" y="3977558"/>
                      <a:pt x="4563563" y="3977558"/>
                      <a:pt x="4563563" y="3977558"/>
                    </a:cubicBezTo>
                    <a:cubicBezTo>
                      <a:pt x="4560749" y="3977558"/>
                      <a:pt x="4560749" y="3974748"/>
                      <a:pt x="4560749" y="3974748"/>
                    </a:cubicBezTo>
                    <a:cubicBezTo>
                      <a:pt x="4555129" y="3952251"/>
                      <a:pt x="4538258" y="3935383"/>
                      <a:pt x="4515763" y="3929756"/>
                    </a:cubicBezTo>
                    <a:cubicBezTo>
                      <a:pt x="4512950" y="3929756"/>
                      <a:pt x="4512950" y="3926946"/>
                      <a:pt x="4512950" y="3926946"/>
                    </a:cubicBezTo>
                    <a:cubicBezTo>
                      <a:pt x="4512950" y="3924132"/>
                      <a:pt x="4515763" y="3924132"/>
                      <a:pt x="4515763" y="3924132"/>
                    </a:cubicBezTo>
                    <a:cubicBezTo>
                      <a:pt x="4538258" y="3918512"/>
                      <a:pt x="4555129" y="3901638"/>
                      <a:pt x="4563563" y="3876333"/>
                    </a:cubicBezTo>
                    <a:close/>
                    <a:moveTo>
                      <a:pt x="4406104" y="3876333"/>
                    </a:moveTo>
                    <a:cubicBezTo>
                      <a:pt x="4414538" y="3898828"/>
                      <a:pt x="4431409" y="3915699"/>
                      <a:pt x="4453907" y="3924132"/>
                    </a:cubicBezTo>
                    <a:cubicBezTo>
                      <a:pt x="4456717" y="3924132"/>
                      <a:pt x="4456717" y="3926946"/>
                      <a:pt x="4456717" y="3926946"/>
                    </a:cubicBezTo>
                    <a:cubicBezTo>
                      <a:pt x="4456717" y="3929756"/>
                      <a:pt x="4453907" y="3929756"/>
                      <a:pt x="4453907" y="3929756"/>
                    </a:cubicBezTo>
                    <a:cubicBezTo>
                      <a:pt x="4431409" y="3935383"/>
                      <a:pt x="4414538" y="3952251"/>
                      <a:pt x="4408915" y="3974748"/>
                    </a:cubicBezTo>
                    <a:cubicBezTo>
                      <a:pt x="4408915" y="3977558"/>
                      <a:pt x="4406104" y="3977558"/>
                      <a:pt x="4406104" y="3977558"/>
                    </a:cubicBezTo>
                    <a:cubicBezTo>
                      <a:pt x="4403291" y="3977558"/>
                      <a:pt x="4403291" y="3974748"/>
                      <a:pt x="4403291" y="3974748"/>
                    </a:cubicBezTo>
                    <a:cubicBezTo>
                      <a:pt x="4397671" y="3952251"/>
                      <a:pt x="4380797" y="3935383"/>
                      <a:pt x="4358302" y="3929756"/>
                    </a:cubicBezTo>
                    <a:cubicBezTo>
                      <a:pt x="4355492" y="3929756"/>
                      <a:pt x="4355492" y="3926946"/>
                      <a:pt x="4355492" y="3926946"/>
                    </a:cubicBezTo>
                    <a:cubicBezTo>
                      <a:pt x="4355492" y="3924132"/>
                      <a:pt x="4358302" y="3924132"/>
                      <a:pt x="4358302" y="3924132"/>
                    </a:cubicBezTo>
                    <a:cubicBezTo>
                      <a:pt x="4380797" y="3918512"/>
                      <a:pt x="4397671" y="3901638"/>
                      <a:pt x="4406104" y="3876333"/>
                    </a:cubicBezTo>
                    <a:close/>
                    <a:moveTo>
                      <a:pt x="4251453" y="3876333"/>
                    </a:moveTo>
                    <a:cubicBezTo>
                      <a:pt x="4259887" y="3898828"/>
                      <a:pt x="4276758" y="3915699"/>
                      <a:pt x="4299256" y="3924132"/>
                    </a:cubicBezTo>
                    <a:cubicBezTo>
                      <a:pt x="4302066" y="3924132"/>
                      <a:pt x="4302066" y="3926946"/>
                      <a:pt x="4302066" y="3926946"/>
                    </a:cubicBezTo>
                    <a:cubicBezTo>
                      <a:pt x="4302066" y="3929756"/>
                      <a:pt x="4299256" y="3929756"/>
                      <a:pt x="4299256" y="3929756"/>
                    </a:cubicBezTo>
                    <a:cubicBezTo>
                      <a:pt x="4276758" y="3935383"/>
                      <a:pt x="4259887" y="3952251"/>
                      <a:pt x="4254264" y="3974748"/>
                    </a:cubicBezTo>
                    <a:cubicBezTo>
                      <a:pt x="4254264" y="3977558"/>
                      <a:pt x="4251453" y="3977558"/>
                      <a:pt x="4251453" y="3977558"/>
                    </a:cubicBezTo>
                    <a:cubicBezTo>
                      <a:pt x="4248640" y="3977558"/>
                      <a:pt x="4248640" y="3974748"/>
                      <a:pt x="4248640" y="3974748"/>
                    </a:cubicBezTo>
                    <a:cubicBezTo>
                      <a:pt x="4243020" y="3952251"/>
                      <a:pt x="4226146" y="3935383"/>
                      <a:pt x="4203651" y="3929756"/>
                    </a:cubicBezTo>
                    <a:cubicBezTo>
                      <a:pt x="4200841" y="3929756"/>
                      <a:pt x="4200841" y="3926946"/>
                      <a:pt x="4200841" y="3926946"/>
                    </a:cubicBezTo>
                    <a:cubicBezTo>
                      <a:pt x="4200841" y="3924132"/>
                      <a:pt x="4203651" y="3924132"/>
                      <a:pt x="4203651" y="3924132"/>
                    </a:cubicBezTo>
                    <a:cubicBezTo>
                      <a:pt x="4226146" y="3918512"/>
                      <a:pt x="4243020" y="3901638"/>
                      <a:pt x="4251453" y="3876333"/>
                    </a:cubicBezTo>
                    <a:close/>
                    <a:moveTo>
                      <a:pt x="4096805" y="3876333"/>
                    </a:moveTo>
                    <a:cubicBezTo>
                      <a:pt x="4105239" y="3898828"/>
                      <a:pt x="4122110" y="3915699"/>
                      <a:pt x="4144608" y="3924132"/>
                    </a:cubicBezTo>
                    <a:cubicBezTo>
                      <a:pt x="4147418" y="3924132"/>
                      <a:pt x="4147418" y="3926946"/>
                      <a:pt x="4147418" y="3926946"/>
                    </a:cubicBezTo>
                    <a:cubicBezTo>
                      <a:pt x="4147418" y="3929756"/>
                      <a:pt x="4144608" y="3929756"/>
                      <a:pt x="4144608" y="3929756"/>
                    </a:cubicBezTo>
                    <a:cubicBezTo>
                      <a:pt x="4122110" y="3935383"/>
                      <a:pt x="4105239" y="3952251"/>
                      <a:pt x="4099616" y="3974748"/>
                    </a:cubicBezTo>
                    <a:cubicBezTo>
                      <a:pt x="4099616" y="3977558"/>
                      <a:pt x="4096805" y="3977558"/>
                      <a:pt x="4096805" y="3977558"/>
                    </a:cubicBezTo>
                    <a:cubicBezTo>
                      <a:pt x="4093992" y="3977558"/>
                      <a:pt x="4093992" y="3974748"/>
                      <a:pt x="4093992" y="3974748"/>
                    </a:cubicBezTo>
                    <a:cubicBezTo>
                      <a:pt x="4088372" y="3952251"/>
                      <a:pt x="4071498" y="3935383"/>
                      <a:pt x="4049003" y="3929756"/>
                    </a:cubicBezTo>
                    <a:cubicBezTo>
                      <a:pt x="4046193" y="3929756"/>
                      <a:pt x="4046193" y="3926946"/>
                      <a:pt x="4046193" y="3926946"/>
                    </a:cubicBezTo>
                    <a:cubicBezTo>
                      <a:pt x="4046193" y="3924132"/>
                      <a:pt x="4049003" y="3924132"/>
                      <a:pt x="4049003" y="3924132"/>
                    </a:cubicBezTo>
                    <a:cubicBezTo>
                      <a:pt x="4071498" y="3918512"/>
                      <a:pt x="4088372" y="3901638"/>
                      <a:pt x="4096805" y="3876333"/>
                    </a:cubicBezTo>
                    <a:close/>
                    <a:moveTo>
                      <a:pt x="3939345" y="3876333"/>
                    </a:moveTo>
                    <a:cubicBezTo>
                      <a:pt x="3947781" y="3898828"/>
                      <a:pt x="3964649" y="3915699"/>
                      <a:pt x="3987147" y="3924132"/>
                    </a:cubicBezTo>
                    <a:cubicBezTo>
                      <a:pt x="3989957" y="3924132"/>
                      <a:pt x="3989957" y="3926946"/>
                      <a:pt x="3989957" y="3926946"/>
                    </a:cubicBezTo>
                    <a:cubicBezTo>
                      <a:pt x="3989957" y="3929756"/>
                      <a:pt x="3987147" y="3929756"/>
                      <a:pt x="3987147" y="3929756"/>
                    </a:cubicBezTo>
                    <a:cubicBezTo>
                      <a:pt x="3964649" y="3935383"/>
                      <a:pt x="3947781" y="3952251"/>
                      <a:pt x="3942155" y="3974748"/>
                    </a:cubicBezTo>
                    <a:cubicBezTo>
                      <a:pt x="3942155" y="3977558"/>
                      <a:pt x="3939345" y="3977558"/>
                      <a:pt x="3939345" y="3977558"/>
                    </a:cubicBezTo>
                    <a:cubicBezTo>
                      <a:pt x="3936531" y="3977558"/>
                      <a:pt x="3936531" y="3974748"/>
                      <a:pt x="3936531" y="3974748"/>
                    </a:cubicBezTo>
                    <a:cubicBezTo>
                      <a:pt x="3930911" y="3952251"/>
                      <a:pt x="3914037" y="3935383"/>
                      <a:pt x="3891545" y="3929756"/>
                    </a:cubicBezTo>
                    <a:cubicBezTo>
                      <a:pt x="3888732" y="3929756"/>
                      <a:pt x="3888732" y="3926946"/>
                      <a:pt x="3888732" y="3926946"/>
                    </a:cubicBezTo>
                    <a:cubicBezTo>
                      <a:pt x="3888732" y="3924132"/>
                      <a:pt x="3891545" y="3924132"/>
                      <a:pt x="3891545" y="3924132"/>
                    </a:cubicBezTo>
                    <a:cubicBezTo>
                      <a:pt x="3914037" y="3918512"/>
                      <a:pt x="3930911" y="3901638"/>
                      <a:pt x="3939345" y="3876333"/>
                    </a:cubicBezTo>
                    <a:close/>
                    <a:moveTo>
                      <a:pt x="3784693" y="3876333"/>
                    </a:moveTo>
                    <a:cubicBezTo>
                      <a:pt x="3793130" y="3898828"/>
                      <a:pt x="3809998" y="3915699"/>
                      <a:pt x="3832496" y="3924132"/>
                    </a:cubicBezTo>
                    <a:cubicBezTo>
                      <a:pt x="3835306" y="3924132"/>
                      <a:pt x="3835306" y="3926946"/>
                      <a:pt x="3835306" y="3926946"/>
                    </a:cubicBezTo>
                    <a:cubicBezTo>
                      <a:pt x="3835306" y="3929756"/>
                      <a:pt x="3832496" y="3929756"/>
                      <a:pt x="3832496" y="3929756"/>
                    </a:cubicBezTo>
                    <a:cubicBezTo>
                      <a:pt x="3809998" y="3935383"/>
                      <a:pt x="3793130" y="3952251"/>
                      <a:pt x="3787504" y="3974748"/>
                    </a:cubicBezTo>
                    <a:cubicBezTo>
                      <a:pt x="3787504" y="3977558"/>
                      <a:pt x="3784693" y="3977558"/>
                      <a:pt x="3784693" y="3977558"/>
                    </a:cubicBezTo>
                    <a:cubicBezTo>
                      <a:pt x="3781880" y="3977558"/>
                      <a:pt x="3781880" y="3974748"/>
                      <a:pt x="3781880" y="3974748"/>
                    </a:cubicBezTo>
                    <a:cubicBezTo>
                      <a:pt x="3776260" y="3952251"/>
                      <a:pt x="3759386" y="3935383"/>
                      <a:pt x="3736894" y="3929756"/>
                    </a:cubicBezTo>
                    <a:cubicBezTo>
                      <a:pt x="3734081" y="3929756"/>
                      <a:pt x="3734081" y="3926946"/>
                      <a:pt x="3734081" y="3926946"/>
                    </a:cubicBezTo>
                    <a:cubicBezTo>
                      <a:pt x="3734081" y="3924132"/>
                      <a:pt x="3736894" y="3924132"/>
                      <a:pt x="3736894" y="3924132"/>
                    </a:cubicBezTo>
                    <a:cubicBezTo>
                      <a:pt x="3759386" y="3918512"/>
                      <a:pt x="3776260" y="3901638"/>
                      <a:pt x="3784693" y="3876333"/>
                    </a:cubicBezTo>
                    <a:close/>
                    <a:moveTo>
                      <a:pt x="3630045" y="3876333"/>
                    </a:moveTo>
                    <a:cubicBezTo>
                      <a:pt x="3638482" y="3898828"/>
                      <a:pt x="3655350" y="3915699"/>
                      <a:pt x="3677848" y="3924132"/>
                    </a:cubicBezTo>
                    <a:cubicBezTo>
                      <a:pt x="3680658" y="3924132"/>
                      <a:pt x="3680658" y="3926946"/>
                      <a:pt x="3680658" y="3926946"/>
                    </a:cubicBezTo>
                    <a:cubicBezTo>
                      <a:pt x="3680658" y="3929756"/>
                      <a:pt x="3677848" y="3929756"/>
                      <a:pt x="3677848" y="3929756"/>
                    </a:cubicBezTo>
                    <a:cubicBezTo>
                      <a:pt x="3655350" y="3935383"/>
                      <a:pt x="3638482" y="3952251"/>
                      <a:pt x="3632856" y="3974748"/>
                    </a:cubicBezTo>
                    <a:cubicBezTo>
                      <a:pt x="3632856" y="3977558"/>
                      <a:pt x="3630045" y="3977558"/>
                      <a:pt x="3630045" y="3977558"/>
                    </a:cubicBezTo>
                    <a:cubicBezTo>
                      <a:pt x="3627232" y="3977558"/>
                      <a:pt x="3627232" y="3974748"/>
                      <a:pt x="3627232" y="3974748"/>
                    </a:cubicBezTo>
                    <a:cubicBezTo>
                      <a:pt x="3621612" y="3952251"/>
                      <a:pt x="3604738" y="3935383"/>
                      <a:pt x="3582246" y="3929756"/>
                    </a:cubicBezTo>
                    <a:cubicBezTo>
                      <a:pt x="3579433" y="3929756"/>
                      <a:pt x="3579433" y="3926946"/>
                      <a:pt x="3579433" y="3926946"/>
                    </a:cubicBezTo>
                    <a:cubicBezTo>
                      <a:pt x="3579433" y="3924132"/>
                      <a:pt x="3582246" y="3924132"/>
                      <a:pt x="3582246" y="3924132"/>
                    </a:cubicBezTo>
                    <a:cubicBezTo>
                      <a:pt x="3604738" y="3918512"/>
                      <a:pt x="3621612" y="3901638"/>
                      <a:pt x="3630045" y="3876333"/>
                    </a:cubicBezTo>
                    <a:close/>
                    <a:moveTo>
                      <a:pt x="3472581" y="3876333"/>
                    </a:moveTo>
                    <a:cubicBezTo>
                      <a:pt x="3481018" y="3898828"/>
                      <a:pt x="3500700" y="3915699"/>
                      <a:pt x="3520384" y="3924132"/>
                    </a:cubicBezTo>
                    <a:cubicBezTo>
                      <a:pt x="3523194" y="3924132"/>
                      <a:pt x="3523194" y="3926946"/>
                      <a:pt x="3523194" y="3926946"/>
                    </a:cubicBezTo>
                    <a:cubicBezTo>
                      <a:pt x="3523194" y="3929756"/>
                      <a:pt x="3520384" y="3929756"/>
                      <a:pt x="3520384" y="3929756"/>
                    </a:cubicBezTo>
                    <a:cubicBezTo>
                      <a:pt x="3497889" y="3935383"/>
                      <a:pt x="3481018" y="3952251"/>
                      <a:pt x="3475395" y="3974748"/>
                    </a:cubicBezTo>
                    <a:cubicBezTo>
                      <a:pt x="3475395" y="3977558"/>
                      <a:pt x="3472581" y="3977558"/>
                      <a:pt x="3472581" y="3977558"/>
                    </a:cubicBezTo>
                    <a:cubicBezTo>
                      <a:pt x="3469771" y="3977558"/>
                      <a:pt x="3469771" y="3974748"/>
                      <a:pt x="3469771" y="3974748"/>
                    </a:cubicBezTo>
                    <a:cubicBezTo>
                      <a:pt x="3464148" y="3952251"/>
                      <a:pt x="3447277" y="3935383"/>
                      <a:pt x="3424782" y="3929756"/>
                    </a:cubicBezTo>
                    <a:cubicBezTo>
                      <a:pt x="3421969" y="3929756"/>
                      <a:pt x="3421969" y="3926946"/>
                      <a:pt x="3421969" y="3926946"/>
                    </a:cubicBezTo>
                    <a:cubicBezTo>
                      <a:pt x="3421969" y="3924132"/>
                      <a:pt x="3424782" y="3924132"/>
                      <a:pt x="3424782" y="3924132"/>
                    </a:cubicBezTo>
                    <a:cubicBezTo>
                      <a:pt x="3447277" y="3918512"/>
                      <a:pt x="3464148" y="3901638"/>
                      <a:pt x="3472581" y="3876333"/>
                    </a:cubicBezTo>
                    <a:close/>
                    <a:moveTo>
                      <a:pt x="3317933" y="3876333"/>
                    </a:moveTo>
                    <a:cubicBezTo>
                      <a:pt x="3326370" y="3898828"/>
                      <a:pt x="3343241" y="3915699"/>
                      <a:pt x="3365736" y="3924132"/>
                    </a:cubicBezTo>
                    <a:cubicBezTo>
                      <a:pt x="3368546" y="3924132"/>
                      <a:pt x="3368546" y="3926946"/>
                      <a:pt x="3368546" y="3926946"/>
                    </a:cubicBezTo>
                    <a:cubicBezTo>
                      <a:pt x="3368546" y="3929756"/>
                      <a:pt x="3365736" y="3929756"/>
                      <a:pt x="3365736" y="3929756"/>
                    </a:cubicBezTo>
                    <a:cubicBezTo>
                      <a:pt x="3343241" y="3935383"/>
                      <a:pt x="3326370" y="3952251"/>
                      <a:pt x="3320747" y="3974748"/>
                    </a:cubicBezTo>
                    <a:cubicBezTo>
                      <a:pt x="3320747" y="3977558"/>
                      <a:pt x="3317933" y="3977558"/>
                      <a:pt x="3317933" y="3977558"/>
                    </a:cubicBezTo>
                    <a:cubicBezTo>
                      <a:pt x="3315123" y="3977558"/>
                      <a:pt x="3315123" y="3974748"/>
                      <a:pt x="3315123" y="3974748"/>
                    </a:cubicBezTo>
                    <a:cubicBezTo>
                      <a:pt x="3309500" y="3952251"/>
                      <a:pt x="3292629" y="3935383"/>
                      <a:pt x="3270134" y="3929756"/>
                    </a:cubicBezTo>
                    <a:cubicBezTo>
                      <a:pt x="3267321" y="3929756"/>
                      <a:pt x="3267321" y="3926946"/>
                      <a:pt x="3267321" y="3926946"/>
                    </a:cubicBezTo>
                    <a:cubicBezTo>
                      <a:pt x="3267321" y="3924132"/>
                      <a:pt x="3270134" y="3924132"/>
                      <a:pt x="3270134" y="3924132"/>
                    </a:cubicBezTo>
                    <a:cubicBezTo>
                      <a:pt x="3292629" y="3918512"/>
                      <a:pt x="3309500" y="3901638"/>
                      <a:pt x="3317933" y="3876333"/>
                    </a:cubicBezTo>
                    <a:close/>
                    <a:moveTo>
                      <a:pt x="3163283" y="3876333"/>
                    </a:moveTo>
                    <a:cubicBezTo>
                      <a:pt x="3171719" y="3898828"/>
                      <a:pt x="3188590" y="3915699"/>
                      <a:pt x="3211085" y="3924132"/>
                    </a:cubicBezTo>
                    <a:cubicBezTo>
                      <a:pt x="3213895" y="3924132"/>
                      <a:pt x="3213895" y="3926946"/>
                      <a:pt x="3213895" y="3926946"/>
                    </a:cubicBezTo>
                    <a:cubicBezTo>
                      <a:pt x="3213895" y="3929756"/>
                      <a:pt x="3211085" y="3929756"/>
                      <a:pt x="3211085" y="3929756"/>
                    </a:cubicBezTo>
                    <a:cubicBezTo>
                      <a:pt x="3188590" y="3935383"/>
                      <a:pt x="3171719" y="3952251"/>
                      <a:pt x="3166096" y="3974748"/>
                    </a:cubicBezTo>
                    <a:cubicBezTo>
                      <a:pt x="3166096" y="3977558"/>
                      <a:pt x="3163283" y="3977558"/>
                      <a:pt x="3163283" y="3977558"/>
                    </a:cubicBezTo>
                    <a:cubicBezTo>
                      <a:pt x="3160472" y="3977558"/>
                      <a:pt x="3160472" y="3974748"/>
                      <a:pt x="3160472" y="3974748"/>
                    </a:cubicBezTo>
                    <a:cubicBezTo>
                      <a:pt x="3154849" y="3952251"/>
                      <a:pt x="3137978" y="3935383"/>
                      <a:pt x="3115483" y="3929756"/>
                    </a:cubicBezTo>
                    <a:cubicBezTo>
                      <a:pt x="3112670" y="3929756"/>
                      <a:pt x="3112670" y="3926946"/>
                      <a:pt x="3112670" y="3926946"/>
                    </a:cubicBezTo>
                    <a:cubicBezTo>
                      <a:pt x="3112670" y="3924132"/>
                      <a:pt x="3115483" y="3924132"/>
                      <a:pt x="3115483" y="3924132"/>
                    </a:cubicBezTo>
                    <a:cubicBezTo>
                      <a:pt x="3137978" y="3918512"/>
                      <a:pt x="3154849" y="3901638"/>
                      <a:pt x="3163283" y="3876333"/>
                    </a:cubicBezTo>
                    <a:close/>
                    <a:moveTo>
                      <a:pt x="3005823" y="3876333"/>
                    </a:moveTo>
                    <a:cubicBezTo>
                      <a:pt x="3014257" y="3898828"/>
                      <a:pt x="3033942" y="3915699"/>
                      <a:pt x="3053626" y="3924132"/>
                    </a:cubicBezTo>
                    <a:cubicBezTo>
                      <a:pt x="3056436" y="3924132"/>
                      <a:pt x="3056436" y="3926946"/>
                      <a:pt x="3056436" y="3926946"/>
                    </a:cubicBezTo>
                    <a:cubicBezTo>
                      <a:pt x="3056436" y="3929756"/>
                      <a:pt x="3053626" y="3929756"/>
                      <a:pt x="3053626" y="3929756"/>
                    </a:cubicBezTo>
                    <a:cubicBezTo>
                      <a:pt x="3031128" y="3935383"/>
                      <a:pt x="3014257" y="3952251"/>
                      <a:pt x="3008634" y="3974748"/>
                    </a:cubicBezTo>
                    <a:cubicBezTo>
                      <a:pt x="3008634" y="3977558"/>
                      <a:pt x="3005823" y="3977558"/>
                      <a:pt x="3005823" y="3977558"/>
                    </a:cubicBezTo>
                    <a:cubicBezTo>
                      <a:pt x="3003010" y="3977558"/>
                      <a:pt x="3003010" y="3974748"/>
                      <a:pt x="3003010" y="3974748"/>
                    </a:cubicBezTo>
                    <a:cubicBezTo>
                      <a:pt x="2997390" y="3952251"/>
                      <a:pt x="2980516" y="3935383"/>
                      <a:pt x="2958021" y="3929756"/>
                    </a:cubicBezTo>
                    <a:cubicBezTo>
                      <a:pt x="2955211" y="3929756"/>
                      <a:pt x="2955211" y="3926946"/>
                      <a:pt x="2955211" y="3926946"/>
                    </a:cubicBezTo>
                    <a:cubicBezTo>
                      <a:pt x="2955211" y="3924132"/>
                      <a:pt x="2958021" y="3924132"/>
                      <a:pt x="2958021" y="3924132"/>
                    </a:cubicBezTo>
                    <a:cubicBezTo>
                      <a:pt x="2980516" y="3918512"/>
                      <a:pt x="2997390" y="3901638"/>
                      <a:pt x="3005823" y="3876333"/>
                    </a:cubicBezTo>
                    <a:close/>
                    <a:moveTo>
                      <a:pt x="2851172" y="3876333"/>
                    </a:moveTo>
                    <a:cubicBezTo>
                      <a:pt x="2859606" y="3898828"/>
                      <a:pt x="2876477" y="3915699"/>
                      <a:pt x="2898975" y="3924132"/>
                    </a:cubicBezTo>
                    <a:cubicBezTo>
                      <a:pt x="2901785" y="3924132"/>
                      <a:pt x="2901785" y="3926946"/>
                      <a:pt x="2901785" y="3926946"/>
                    </a:cubicBezTo>
                    <a:cubicBezTo>
                      <a:pt x="2901785" y="3929756"/>
                      <a:pt x="2898975" y="3929756"/>
                      <a:pt x="2898975" y="3929756"/>
                    </a:cubicBezTo>
                    <a:cubicBezTo>
                      <a:pt x="2876477" y="3935383"/>
                      <a:pt x="2859606" y="3952251"/>
                      <a:pt x="2853983" y="3974748"/>
                    </a:cubicBezTo>
                    <a:cubicBezTo>
                      <a:pt x="2853983" y="3977558"/>
                      <a:pt x="2851172" y="3977558"/>
                      <a:pt x="2851172" y="3977558"/>
                    </a:cubicBezTo>
                    <a:cubicBezTo>
                      <a:pt x="2848359" y="3977558"/>
                      <a:pt x="2848359" y="3974748"/>
                      <a:pt x="2848359" y="3974748"/>
                    </a:cubicBezTo>
                    <a:cubicBezTo>
                      <a:pt x="2842739" y="3952251"/>
                      <a:pt x="2825865" y="3935383"/>
                      <a:pt x="2803370" y="3929756"/>
                    </a:cubicBezTo>
                    <a:cubicBezTo>
                      <a:pt x="2800560" y="3929756"/>
                      <a:pt x="2800560" y="3926946"/>
                      <a:pt x="2800560" y="3926946"/>
                    </a:cubicBezTo>
                    <a:cubicBezTo>
                      <a:pt x="2800560" y="3924132"/>
                      <a:pt x="2803370" y="3924132"/>
                      <a:pt x="2803370" y="3924132"/>
                    </a:cubicBezTo>
                    <a:cubicBezTo>
                      <a:pt x="2825865" y="3918512"/>
                      <a:pt x="2842739" y="3901638"/>
                      <a:pt x="2851172" y="3876333"/>
                    </a:cubicBezTo>
                    <a:close/>
                    <a:moveTo>
                      <a:pt x="2696525" y="3876333"/>
                    </a:moveTo>
                    <a:cubicBezTo>
                      <a:pt x="2704959" y="3898828"/>
                      <a:pt x="2721830" y="3915699"/>
                      <a:pt x="2744328" y="3924132"/>
                    </a:cubicBezTo>
                    <a:cubicBezTo>
                      <a:pt x="2747138" y="3924132"/>
                      <a:pt x="2747138" y="3926946"/>
                      <a:pt x="2747138" y="3926946"/>
                    </a:cubicBezTo>
                    <a:cubicBezTo>
                      <a:pt x="2747138" y="3929756"/>
                      <a:pt x="2744328" y="3929756"/>
                      <a:pt x="2744328" y="3929756"/>
                    </a:cubicBezTo>
                    <a:cubicBezTo>
                      <a:pt x="2721830" y="3935383"/>
                      <a:pt x="2704959" y="3952251"/>
                      <a:pt x="2699336" y="3974748"/>
                    </a:cubicBezTo>
                    <a:cubicBezTo>
                      <a:pt x="2699336" y="3977558"/>
                      <a:pt x="2696525" y="3977558"/>
                      <a:pt x="2696525" y="3977558"/>
                    </a:cubicBezTo>
                    <a:cubicBezTo>
                      <a:pt x="2693712" y="3977558"/>
                      <a:pt x="2693712" y="3974748"/>
                      <a:pt x="2693712" y="3974748"/>
                    </a:cubicBezTo>
                    <a:cubicBezTo>
                      <a:pt x="2688092" y="3952251"/>
                      <a:pt x="2671218" y="3935383"/>
                      <a:pt x="2648723" y="3929756"/>
                    </a:cubicBezTo>
                    <a:cubicBezTo>
                      <a:pt x="2645913" y="3929756"/>
                      <a:pt x="2645913" y="3926946"/>
                      <a:pt x="2645913" y="3926946"/>
                    </a:cubicBezTo>
                    <a:cubicBezTo>
                      <a:pt x="2645913" y="3924132"/>
                      <a:pt x="2648723" y="3924132"/>
                      <a:pt x="2648723" y="3924132"/>
                    </a:cubicBezTo>
                    <a:cubicBezTo>
                      <a:pt x="2671218" y="3918512"/>
                      <a:pt x="2688092" y="3901638"/>
                      <a:pt x="2696525" y="3876333"/>
                    </a:cubicBezTo>
                    <a:close/>
                    <a:moveTo>
                      <a:pt x="2539061" y="3876333"/>
                    </a:moveTo>
                    <a:cubicBezTo>
                      <a:pt x="2547497" y="3898828"/>
                      <a:pt x="2567179" y="3915699"/>
                      <a:pt x="2586863" y="3924132"/>
                    </a:cubicBezTo>
                    <a:cubicBezTo>
                      <a:pt x="2589673" y="3924132"/>
                      <a:pt x="2589673" y="3926946"/>
                      <a:pt x="2589673" y="3926946"/>
                    </a:cubicBezTo>
                    <a:cubicBezTo>
                      <a:pt x="2589673" y="3929756"/>
                      <a:pt x="2586863" y="3929756"/>
                      <a:pt x="2586863" y="3929756"/>
                    </a:cubicBezTo>
                    <a:cubicBezTo>
                      <a:pt x="2564365" y="3935383"/>
                      <a:pt x="2547497" y="3952251"/>
                      <a:pt x="2541874" y="3974748"/>
                    </a:cubicBezTo>
                    <a:cubicBezTo>
                      <a:pt x="2541874" y="3977558"/>
                      <a:pt x="2539061" y="3977558"/>
                      <a:pt x="2539061" y="3977558"/>
                    </a:cubicBezTo>
                    <a:cubicBezTo>
                      <a:pt x="2536247" y="3977558"/>
                      <a:pt x="2536247" y="3974748"/>
                      <a:pt x="2536247" y="3974748"/>
                    </a:cubicBezTo>
                    <a:cubicBezTo>
                      <a:pt x="2530627" y="3952251"/>
                      <a:pt x="2513756" y="3935383"/>
                      <a:pt x="2491261" y="3929756"/>
                    </a:cubicBezTo>
                    <a:cubicBezTo>
                      <a:pt x="2488448" y="3929756"/>
                      <a:pt x="2488448" y="3926946"/>
                      <a:pt x="2488448" y="3926946"/>
                    </a:cubicBezTo>
                    <a:cubicBezTo>
                      <a:pt x="2488448" y="3924132"/>
                      <a:pt x="2491261" y="3924132"/>
                      <a:pt x="2491261" y="3924132"/>
                    </a:cubicBezTo>
                    <a:cubicBezTo>
                      <a:pt x="2513756" y="3918512"/>
                      <a:pt x="2530627" y="3901638"/>
                      <a:pt x="2539061" y="3876333"/>
                    </a:cubicBezTo>
                    <a:close/>
                    <a:moveTo>
                      <a:pt x="2384413" y="3876333"/>
                    </a:moveTo>
                    <a:cubicBezTo>
                      <a:pt x="2392849" y="3898828"/>
                      <a:pt x="2409717" y="3915699"/>
                      <a:pt x="2432215" y="3924132"/>
                    </a:cubicBezTo>
                    <a:cubicBezTo>
                      <a:pt x="2435025" y="3924132"/>
                      <a:pt x="2435025" y="3926946"/>
                      <a:pt x="2435025" y="3926946"/>
                    </a:cubicBezTo>
                    <a:cubicBezTo>
                      <a:pt x="2435025" y="3929756"/>
                      <a:pt x="2432215" y="3929756"/>
                      <a:pt x="2432215" y="3929756"/>
                    </a:cubicBezTo>
                    <a:cubicBezTo>
                      <a:pt x="2409717" y="3935383"/>
                      <a:pt x="2392849" y="3952251"/>
                      <a:pt x="2387226" y="3974748"/>
                    </a:cubicBezTo>
                    <a:cubicBezTo>
                      <a:pt x="2387226" y="3977558"/>
                      <a:pt x="2384413" y="3977558"/>
                      <a:pt x="2384413" y="3977558"/>
                    </a:cubicBezTo>
                    <a:cubicBezTo>
                      <a:pt x="2381599" y="3977558"/>
                      <a:pt x="2381599" y="3974748"/>
                      <a:pt x="2381599" y="3974748"/>
                    </a:cubicBezTo>
                    <a:cubicBezTo>
                      <a:pt x="2375979" y="3952251"/>
                      <a:pt x="2359108" y="3935383"/>
                      <a:pt x="2336613" y="3929756"/>
                    </a:cubicBezTo>
                    <a:cubicBezTo>
                      <a:pt x="2333800" y="3929756"/>
                      <a:pt x="2333800" y="3926946"/>
                      <a:pt x="2333800" y="3926946"/>
                    </a:cubicBezTo>
                    <a:cubicBezTo>
                      <a:pt x="2333800" y="3924132"/>
                      <a:pt x="2336613" y="3924132"/>
                      <a:pt x="2336613" y="3924132"/>
                    </a:cubicBezTo>
                    <a:cubicBezTo>
                      <a:pt x="2359108" y="3918512"/>
                      <a:pt x="2375979" y="3901638"/>
                      <a:pt x="2384413" y="3876333"/>
                    </a:cubicBezTo>
                    <a:close/>
                    <a:moveTo>
                      <a:pt x="2229761" y="3876333"/>
                    </a:moveTo>
                    <a:cubicBezTo>
                      <a:pt x="2238198" y="3898828"/>
                      <a:pt x="2255066" y="3915699"/>
                      <a:pt x="2277564" y="3924132"/>
                    </a:cubicBezTo>
                    <a:cubicBezTo>
                      <a:pt x="2280374" y="3924132"/>
                      <a:pt x="2280374" y="3926946"/>
                      <a:pt x="2280374" y="3926946"/>
                    </a:cubicBezTo>
                    <a:cubicBezTo>
                      <a:pt x="2280374" y="3929756"/>
                      <a:pt x="2277564" y="3929756"/>
                      <a:pt x="2277564" y="3929756"/>
                    </a:cubicBezTo>
                    <a:cubicBezTo>
                      <a:pt x="2255066" y="3935383"/>
                      <a:pt x="2238198" y="3952251"/>
                      <a:pt x="2232575" y="3974748"/>
                    </a:cubicBezTo>
                    <a:cubicBezTo>
                      <a:pt x="2232575" y="3977558"/>
                      <a:pt x="2229761" y="3977558"/>
                      <a:pt x="2229761" y="3977558"/>
                    </a:cubicBezTo>
                    <a:cubicBezTo>
                      <a:pt x="2226948" y="3977558"/>
                      <a:pt x="2226948" y="3974748"/>
                      <a:pt x="2226948" y="3974748"/>
                    </a:cubicBezTo>
                    <a:cubicBezTo>
                      <a:pt x="2221328" y="3952251"/>
                      <a:pt x="2204457" y="3935383"/>
                      <a:pt x="2181962" y="3929756"/>
                    </a:cubicBezTo>
                    <a:cubicBezTo>
                      <a:pt x="2179149" y="3929756"/>
                      <a:pt x="2179149" y="3926946"/>
                      <a:pt x="2179149" y="3926946"/>
                    </a:cubicBezTo>
                    <a:cubicBezTo>
                      <a:pt x="2179149" y="3924132"/>
                      <a:pt x="2181962" y="3924132"/>
                      <a:pt x="2181962" y="3924132"/>
                    </a:cubicBezTo>
                    <a:cubicBezTo>
                      <a:pt x="2204457" y="3918512"/>
                      <a:pt x="2221328" y="3901638"/>
                      <a:pt x="2229761" y="3876333"/>
                    </a:cubicBezTo>
                    <a:close/>
                    <a:moveTo>
                      <a:pt x="2075115" y="3876333"/>
                    </a:moveTo>
                    <a:cubicBezTo>
                      <a:pt x="2080738" y="3898828"/>
                      <a:pt x="2100419" y="3915699"/>
                      <a:pt x="2122917" y="3924132"/>
                    </a:cubicBezTo>
                    <a:cubicBezTo>
                      <a:pt x="2125727" y="3924132"/>
                      <a:pt x="2125727" y="3926946"/>
                      <a:pt x="2125727" y="3926946"/>
                    </a:cubicBezTo>
                    <a:cubicBezTo>
                      <a:pt x="2125727" y="3929756"/>
                      <a:pt x="2122917" y="3929756"/>
                      <a:pt x="2122917" y="3929756"/>
                    </a:cubicBezTo>
                    <a:cubicBezTo>
                      <a:pt x="2100419" y="3935383"/>
                      <a:pt x="2083551" y="3952251"/>
                      <a:pt x="2077928" y="3974748"/>
                    </a:cubicBezTo>
                    <a:cubicBezTo>
                      <a:pt x="2077928" y="3977558"/>
                      <a:pt x="2075115" y="3977558"/>
                      <a:pt x="2075115" y="3977558"/>
                    </a:cubicBezTo>
                    <a:cubicBezTo>
                      <a:pt x="2072301" y="3977558"/>
                      <a:pt x="2072301" y="3974748"/>
                      <a:pt x="2072301" y="3974748"/>
                    </a:cubicBezTo>
                    <a:cubicBezTo>
                      <a:pt x="2066681" y="3952251"/>
                      <a:pt x="2049810" y="3935383"/>
                      <a:pt x="2027315" y="3929756"/>
                    </a:cubicBezTo>
                    <a:cubicBezTo>
                      <a:pt x="2024502" y="3929756"/>
                      <a:pt x="2024502" y="3926946"/>
                      <a:pt x="2024502" y="3926946"/>
                    </a:cubicBezTo>
                    <a:cubicBezTo>
                      <a:pt x="2024502" y="3924132"/>
                      <a:pt x="2027315" y="3924132"/>
                      <a:pt x="2027315" y="3924132"/>
                    </a:cubicBezTo>
                    <a:cubicBezTo>
                      <a:pt x="2049810" y="3918512"/>
                      <a:pt x="2066681" y="3901638"/>
                      <a:pt x="2075115" y="3876333"/>
                    </a:cubicBezTo>
                    <a:close/>
                    <a:moveTo>
                      <a:pt x="1917652" y="3876333"/>
                    </a:moveTo>
                    <a:cubicBezTo>
                      <a:pt x="1926086" y="3898828"/>
                      <a:pt x="1942957" y="3915699"/>
                      <a:pt x="1965455" y="3924132"/>
                    </a:cubicBezTo>
                    <a:cubicBezTo>
                      <a:pt x="1968265" y="3924132"/>
                      <a:pt x="1968265" y="3926946"/>
                      <a:pt x="1968265" y="3926946"/>
                    </a:cubicBezTo>
                    <a:cubicBezTo>
                      <a:pt x="1968265" y="3929756"/>
                      <a:pt x="1965455" y="3929756"/>
                      <a:pt x="1965455" y="3929756"/>
                    </a:cubicBezTo>
                    <a:cubicBezTo>
                      <a:pt x="1942957" y="3935383"/>
                      <a:pt x="1926086" y="3952251"/>
                      <a:pt x="1920463" y="3974748"/>
                    </a:cubicBezTo>
                    <a:cubicBezTo>
                      <a:pt x="1920463" y="3977558"/>
                      <a:pt x="1917652" y="3977558"/>
                      <a:pt x="1917652" y="3977558"/>
                    </a:cubicBezTo>
                    <a:cubicBezTo>
                      <a:pt x="1914839" y="3977558"/>
                      <a:pt x="1914839" y="3974748"/>
                      <a:pt x="1914839" y="3974748"/>
                    </a:cubicBezTo>
                    <a:cubicBezTo>
                      <a:pt x="1909219" y="3952251"/>
                      <a:pt x="1892345" y="3935383"/>
                      <a:pt x="1869850" y="3929756"/>
                    </a:cubicBezTo>
                    <a:cubicBezTo>
                      <a:pt x="1867040" y="3929756"/>
                      <a:pt x="1867040" y="3926946"/>
                      <a:pt x="1867040" y="3926946"/>
                    </a:cubicBezTo>
                    <a:cubicBezTo>
                      <a:pt x="1867040" y="3924132"/>
                      <a:pt x="1869850" y="3924132"/>
                      <a:pt x="1869850" y="3924132"/>
                    </a:cubicBezTo>
                    <a:cubicBezTo>
                      <a:pt x="1892345" y="3918512"/>
                      <a:pt x="1909219" y="3901638"/>
                      <a:pt x="1917652" y="3876333"/>
                    </a:cubicBezTo>
                    <a:close/>
                    <a:moveTo>
                      <a:pt x="1763004" y="3876333"/>
                    </a:moveTo>
                    <a:cubicBezTo>
                      <a:pt x="1771438" y="3898828"/>
                      <a:pt x="1788309" y="3915699"/>
                      <a:pt x="1810807" y="3924132"/>
                    </a:cubicBezTo>
                    <a:cubicBezTo>
                      <a:pt x="1813617" y="3924132"/>
                      <a:pt x="1813617" y="3926946"/>
                      <a:pt x="1813617" y="3926946"/>
                    </a:cubicBezTo>
                    <a:cubicBezTo>
                      <a:pt x="1813617" y="3929756"/>
                      <a:pt x="1810807" y="3929756"/>
                      <a:pt x="1810807" y="3929756"/>
                    </a:cubicBezTo>
                    <a:cubicBezTo>
                      <a:pt x="1788309" y="3935383"/>
                      <a:pt x="1771438" y="3952251"/>
                      <a:pt x="1765815" y="3974748"/>
                    </a:cubicBezTo>
                    <a:cubicBezTo>
                      <a:pt x="1765815" y="3977558"/>
                      <a:pt x="1763004" y="3977558"/>
                      <a:pt x="1763004" y="3977558"/>
                    </a:cubicBezTo>
                    <a:cubicBezTo>
                      <a:pt x="1760191" y="3977558"/>
                      <a:pt x="1760191" y="3974748"/>
                      <a:pt x="1760191" y="3974748"/>
                    </a:cubicBezTo>
                    <a:cubicBezTo>
                      <a:pt x="1754571" y="3952251"/>
                      <a:pt x="1737697" y="3935383"/>
                      <a:pt x="1715202" y="3929756"/>
                    </a:cubicBezTo>
                    <a:cubicBezTo>
                      <a:pt x="1712392" y="3929756"/>
                      <a:pt x="1712392" y="3926946"/>
                      <a:pt x="1712392" y="3926946"/>
                    </a:cubicBezTo>
                    <a:cubicBezTo>
                      <a:pt x="1712392" y="3924132"/>
                      <a:pt x="1715202" y="3924132"/>
                      <a:pt x="1715202" y="3924132"/>
                    </a:cubicBezTo>
                    <a:cubicBezTo>
                      <a:pt x="1737697" y="3918512"/>
                      <a:pt x="1754571" y="3901638"/>
                      <a:pt x="1763004" y="3876333"/>
                    </a:cubicBezTo>
                    <a:close/>
                    <a:moveTo>
                      <a:pt x="1608353" y="3876333"/>
                    </a:moveTo>
                    <a:cubicBezTo>
                      <a:pt x="1613977" y="3898828"/>
                      <a:pt x="1633658" y="3915699"/>
                      <a:pt x="1656156" y="3924132"/>
                    </a:cubicBezTo>
                    <a:cubicBezTo>
                      <a:pt x="1658966" y="3924132"/>
                      <a:pt x="1658966" y="3926946"/>
                      <a:pt x="1658966" y="3926946"/>
                    </a:cubicBezTo>
                    <a:cubicBezTo>
                      <a:pt x="1658966" y="3929756"/>
                      <a:pt x="1656156" y="3929756"/>
                      <a:pt x="1656156" y="3929756"/>
                    </a:cubicBezTo>
                    <a:cubicBezTo>
                      <a:pt x="1633658" y="3935383"/>
                      <a:pt x="1616787" y="3952251"/>
                      <a:pt x="1611164" y="3974748"/>
                    </a:cubicBezTo>
                    <a:cubicBezTo>
                      <a:pt x="1611164" y="3977558"/>
                      <a:pt x="1608353" y="3977558"/>
                      <a:pt x="1608353" y="3977558"/>
                    </a:cubicBezTo>
                    <a:cubicBezTo>
                      <a:pt x="1605540" y="3977558"/>
                      <a:pt x="1605540" y="3974748"/>
                      <a:pt x="1605540" y="3974748"/>
                    </a:cubicBezTo>
                    <a:cubicBezTo>
                      <a:pt x="1599920" y="3952251"/>
                      <a:pt x="1583046" y="3935383"/>
                      <a:pt x="1560551" y="3929756"/>
                    </a:cubicBezTo>
                    <a:cubicBezTo>
                      <a:pt x="1557741" y="3929756"/>
                      <a:pt x="1557741" y="3926946"/>
                      <a:pt x="1557741" y="3926946"/>
                    </a:cubicBezTo>
                    <a:cubicBezTo>
                      <a:pt x="1557741" y="3924132"/>
                      <a:pt x="1560551" y="3924132"/>
                      <a:pt x="1560551" y="3924132"/>
                    </a:cubicBezTo>
                    <a:cubicBezTo>
                      <a:pt x="1583046" y="3918512"/>
                      <a:pt x="1599920" y="3901638"/>
                      <a:pt x="1608353" y="3876333"/>
                    </a:cubicBezTo>
                    <a:close/>
                    <a:moveTo>
                      <a:pt x="1450892" y="3876333"/>
                    </a:moveTo>
                    <a:cubicBezTo>
                      <a:pt x="1459326" y="3898828"/>
                      <a:pt x="1476197" y="3915699"/>
                      <a:pt x="1498695" y="3924132"/>
                    </a:cubicBezTo>
                    <a:cubicBezTo>
                      <a:pt x="1501505" y="3924132"/>
                      <a:pt x="1501505" y="3926946"/>
                      <a:pt x="1501505" y="3926946"/>
                    </a:cubicBezTo>
                    <a:cubicBezTo>
                      <a:pt x="1501505" y="3929756"/>
                      <a:pt x="1498695" y="3929756"/>
                      <a:pt x="1498695" y="3929756"/>
                    </a:cubicBezTo>
                    <a:cubicBezTo>
                      <a:pt x="1476197" y="3935383"/>
                      <a:pt x="1459326" y="3952251"/>
                      <a:pt x="1453706" y="3974748"/>
                    </a:cubicBezTo>
                    <a:cubicBezTo>
                      <a:pt x="1453706" y="3977558"/>
                      <a:pt x="1450892" y="3977558"/>
                      <a:pt x="1450892" y="3977558"/>
                    </a:cubicBezTo>
                    <a:cubicBezTo>
                      <a:pt x="1448079" y="3977558"/>
                      <a:pt x="1448079" y="3974748"/>
                      <a:pt x="1448079" y="3974748"/>
                    </a:cubicBezTo>
                    <a:cubicBezTo>
                      <a:pt x="1442458" y="3952251"/>
                      <a:pt x="1425587" y="3935383"/>
                      <a:pt x="1403090" y="3929756"/>
                    </a:cubicBezTo>
                    <a:cubicBezTo>
                      <a:pt x="1400280" y="3929756"/>
                      <a:pt x="1400280" y="3926946"/>
                      <a:pt x="1400280" y="3926946"/>
                    </a:cubicBezTo>
                    <a:cubicBezTo>
                      <a:pt x="1400280" y="3924132"/>
                      <a:pt x="1403090" y="3924132"/>
                      <a:pt x="1403090" y="3924132"/>
                    </a:cubicBezTo>
                    <a:cubicBezTo>
                      <a:pt x="1425587" y="3918512"/>
                      <a:pt x="1442458" y="3901638"/>
                      <a:pt x="1450892" y="3876333"/>
                    </a:cubicBezTo>
                    <a:close/>
                    <a:moveTo>
                      <a:pt x="1296244" y="3876333"/>
                    </a:moveTo>
                    <a:cubicBezTo>
                      <a:pt x="1304678" y="3898828"/>
                      <a:pt x="1321549" y="3915699"/>
                      <a:pt x="1344046" y="3924132"/>
                    </a:cubicBezTo>
                    <a:cubicBezTo>
                      <a:pt x="1346857" y="3924132"/>
                      <a:pt x="1346857" y="3926946"/>
                      <a:pt x="1346857" y="3926946"/>
                    </a:cubicBezTo>
                    <a:cubicBezTo>
                      <a:pt x="1346857" y="3929756"/>
                      <a:pt x="1344046" y="3929756"/>
                      <a:pt x="1344046" y="3929756"/>
                    </a:cubicBezTo>
                    <a:cubicBezTo>
                      <a:pt x="1321549" y="3935383"/>
                      <a:pt x="1304678" y="3952251"/>
                      <a:pt x="1299058" y="3974748"/>
                    </a:cubicBezTo>
                    <a:cubicBezTo>
                      <a:pt x="1299058" y="3977558"/>
                      <a:pt x="1296244" y="3977558"/>
                      <a:pt x="1296244" y="3977558"/>
                    </a:cubicBezTo>
                    <a:cubicBezTo>
                      <a:pt x="1293431" y="3977558"/>
                      <a:pt x="1293431" y="3974748"/>
                      <a:pt x="1293431" y="3974748"/>
                    </a:cubicBezTo>
                    <a:cubicBezTo>
                      <a:pt x="1287810" y="3952251"/>
                      <a:pt x="1270939" y="3935383"/>
                      <a:pt x="1248442" y="3929756"/>
                    </a:cubicBezTo>
                    <a:cubicBezTo>
                      <a:pt x="1245632" y="3929756"/>
                      <a:pt x="1245632" y="3926946"/>
                      <a:pt x="1245632" y="3926946"/>
                    </a:cubicBezTo>
                    <a:cubicBezTo>
                      <a:pt x="1245632" y="3924132"/>
                      <a:pt x="1248442" y="3924132"/>
                      <a:pt x="1248442" y="3924132"/>
                    </a:cubicBezTo>
                    <a:cubicBezTo>
                      <a:pt x="1270939" y="3918512"/>
                      <a:pt x="1287810" y="3901638"/>
                      <a:pt x="1296244" y="3876333"/>
                    </a:cubicBezTo>
                    <a:close/>
                    <a:moveTo>
                      <a:pt x="1141593" y="3876333"/>
                    </a:moveTo>
                    <a:cubicBezTo>
                      <a:pt x="1150027" y="3898828"/>
                      <a:pt x="1166898" y="3915699"/>
                      <a:pt x="1189395" y="3924132"/>
                    </a:cubicBezTo>
                    <a:cubicBezTo>
                      <a:pt x="1192206" y="3924132"/>
                      <a:pt x="1192206" y="3926946"/>
                      <a:pt x="1192206" y="3926946"/>
                    </a:cubicBezTo>
                    <a:cubicBezTo>
                      <a:pt x="1192206" y="3929756"/>
                      <a:pt x="1189395" y="3929756"/>
                      <a:pt x="1189395" y="3929756"/>
                    </a:cubicBezTo>
                    <a:cubicBezTo>
                      <a:pt x="1166898" y="3935383"/>
                      <a:pt x="1150027" y="3952251"/>
                      <a:pt x="1144407" y="3974748"/>
                    </a:cubicBezTo>
                    <a:cubicBezTo>
                      <a:pt x="1144407" y="3977558"/>
                      <a:pt x="1141593" y="3977558"/>
                      <a:pt x="1141593" y="3977558"/>
                    </a:cubicBezTo>
                    <a:cubicBezTo>
                      <a:pt x="1138780" y="3977558"/>
                      <a:pt x="1138780" y="3974748"/>
                      <a:pt x="1138780" y="3974748"/>
                    </a:cubicBezTo>
                    <a:cubicBezTo>
                      <a:pt x="1133159" y="3952251"/>
                      <a:pt x="1116288" y="3935383"/>
                      <a:pt x="1093791" y="3929756"/>
                    </a:cubicBezTo>
                    <a:cubicBezTo>
                      <a:pt x="1090981" y="3929756"/>
                      <a:pt x="1090981" y="3926946"/>
                      <a:pt x="1090981" y="3926946"/>
                    </a:cubicBezTo>
                    <a:cubicBezTo>
                      <a:pt x="1090981" y="3924132"/>
                      <a:pt x="1093791" y="3924132"/>
                      <a:pt x="1093791" y="3924132"/>
                    </a:cubicBezTo>
                    <a:cubicBezTo>
                      <a:pt x="1116288" y="3918512"/>
                      <a:pt x="1133159" y="3901638"/>
                      <a:pt x="1141593" y="3876333"/>
                    </a:cubicBezTo>
                    <a:close/>
                    <a:moveTo>
                      <a:pt x="984132" y="3876333"/>
                    </a:moveTo>
                    <a:cubicBezTo>
                      <a:pt x="992566" y="3898828"/>
                      <a:pt x="1009437" y="3915699"/>
                      <a:pt x="1031934" y="3924132"/>
                    </a:cubicBezTo>
                    <a:cubicBezTo>
                      <a:pt x="1034745" y="3924132"/>
                      <a:pt x="1034745" y="3926946"/>
                      <a:pt x="1034745" y="3926946"/>
                    </a:cubicBezTo>
                    <a:cubicBezTo>
                      <a:pt x="1034745" y="3929756"/>
                      <a:pt x="1031934" y="3929756"/>
                      <a:pt x="1031934" y="3929756"/>
                    </a:cubicBezTo>
                    <a:cubicBezTo>
                      <a:pt x="1009437" y="3935383"/>
                      <a:pt x="992566" y="3952251"/>
                      <a:pt x="986946" y="3974748"/>
                    </a:cubicBezTo>
                    <a:cubicBezTo>
                      <a:pt x="986946" y="3977558"/>
                      <a:pt x="984132" y="3977558"/>
                      <a:pt x="984132" y="3977558"/>
                    </a:cubicBezTo>
                    <a:cubicBezTo>
                      <a:pt x="981319" y="3977558"/>
                      <a:pt x="981319" y="3974748"/>
                      <a:pt x="981319" y="3974748"/>
                    </a:cubicBezTo>
                    <a:cubicBezTo>
                      <a:pt x="975698" y="3952251"/>
                      <a:pt x="958827" y="3935383"/>
                      <a:pt x="936330" y="3929756"/>
                    </a:cubicBezTo>
                    <a:cubicBezTo>
                      <a:pt x="933520" y="3929756"/>
                      <a:pt x="933520" y="3926946"/>
                      <a:pt x="933520" y="3926946"/>
                    </a:cubicBezTo>
                    <a:cubicBezTo>
                      <a:pt x="933520" y="3924132"/>
                      <a:pt x="936330" y="3924132"/>
                      <a:pt x="936330" y="3924132"/>
                    </a:cubicBezTo>
                    <a:cubicBezTo>
                      <a:pt x="958827" y="3918512"/>
                      <a:pt x="975698" y="3901638"/>
                      <a:pt x="984132" y="3876333"/>
                    </a:cubicBezTo>
                    <a:close/>
                    <a:moveTo>
                      <a:pt x="829484" y="3876333"/>
                    </a:moveTo>
                    <a:cubicBezTo>
                      <a:pt x="837918" y="3898828"/>
                      <a:pt x="854789" y="3915699"/>
                      <a:pt x="877286" y="3924132"/>
                    </a:cubicBezTo>
                    <a:cubicBezTo>
                      <a:pt x="880097" y="3924132"/>
                      <a:pt x="880097" y="3926946"/>
                      <a:pt x="880097" y="3926946"/>
                    </a:cubicBezTo>
                    <a:cubicBezTo>
                      <a:pt x="880097" y="3929756"/>
                      <a:pt x="877286" y="3929756"/>
                      <a:pt x="877286" y="3929756"/>
                    </a:cubicBezTo>
                    <a:cubicBezTo>
                      <a:pt x="854789" y="3935383"/>
                      <a:pt x="837918" y="3952251"/>
                      <a:pt x="832298" y="3974748"/>
                    </a:cubicBezTo>
                    <a:cubicBezTo>
                      <a:pt x="832298" y="3977558"/>
                      <a:pt x="829484" y="3977558"/>
                      <a:pt x="829484" y="3977558"/>
                    </a:cubicBezTo>
                    <a:cubicBezTo>
                      <a:pt x="826671" y="3977558"/>
                      <a:pt x="826671" y="3974748"/>
                      <a:pt x="826671" y="3974748"/>
                    </a:cubicBezTo>
                    <a:cubicBezTo>
                      <a:pt x="821050" y="3952251"/>
                      <a:pt x="804179" y="3935383"/>
                      <a:pt x="781682" y="3929756"/>
                    </a:cubicBezTo>
                    <a:cubicBezTo>
                      <a:pt x="778872" y="3929756"/>
                      <a:pt x="778872" y="3926946"/>
                      <a:pt x="778872" y="3926946"/>
                    </a:cubicBezTo>
                    <a:cubicBezTo>
                      <a:pt x="778872" y="3924132"/>
                      <a:pt x="781682" y="3924132"/>
                      <a:pt x="781682" y="3924132"/>
                    </a:cubicBezTo>
                    <a:cubicBezTo>
                      <a:pt x="804179" y="3918512"/>
                      <a:pt x="821050" y="3901638"/>
                      <a:pt x="829484" y="3876333"/>
                    </a:cubicBezTo>
                    <a:close/>
                    <a:moveTo>
                      <a:pt x="674833" y="3876333"/>
                    </a:moveTo>
                    <a:cubicBezTo>
                      <a:pt x="683267" y="3898828"/>
                      <a:pt x="700138" y="3915699"/>
                      <a:pt x="722635" y="3924132"/>
                    </a:cubicBezTo>
                    <a:cubicBezTo>
                      <a:pt x="725446" y="3924132"/>
                      <a:pt x="725446" y="3926946"/>
                      <a:pt x="725446" y="3926946"/>
                    </a:cubicBezTo>
                    <a:cubicBezTo>
                      <a:pt x="725446" y="3929756"/>
                      <a:pt x="722635" y="3929756"/>
                      <a:pt x="722635" y="3929756"/>
                    </a:cubicBezTo>
                    <a:cubicBezTo>
                      <a:pt x="700138" y="3935383"/>
                      <a:pt x="683267" y="3952251"/>
                      <a:pt x="677647" y="3974748"/>
                    </a:cubicBezTo>
                    <a:cubicBezTo>
                      <a:pt x="677647" y="3977558"/>
                      <a:pt x="674833" y="3977558"/>
                      <a:pt x="674833" y="3977558"/>
                    </a:cubicBezTo>
                    <a:cubicBezTo>
                      <a:pt x="672020" y="3977558"/>
                      <a:pt x="672020" y="3974748"/>
                      <a:pt x="672020" y="3974748"/>
                    </a:cubicBezTo>
                    <a:cubicBezTo>
                      <a:pt x="666399" y="3952251"/>
                      <a:pt x="649528" y="3935383"/>
                      <a:pt x="627031" y="3929756"/>
                    </a:cubicBezTo>
                    <a:cubicBezTo>
                      <a:pt x="624221" y="3929756"/>
                      <a:pt x="624221" y="3926946"/>
                      <a:pt x="624221" y="3926946"/>
                    </a:cubicBezTo>
                    <a:cubicBezTo>
                      <a:pt x="624221" y="3924132"/>
                      <a:pt x="627031" y="3924132"/>
                      <a:pt x="627031" y="3924132"/>
                    </a:cubicBezTo>
                    <a:cubicBezTo>
                      <a:pt x="649528" y="3918512"/>
                      <a:pt x="666399" y="3901638"/>
                      <a:pt x="674833" y="3876333"/>
                    </a:cubicBezTo>
                    <a:close/>
                    <a:moveTo>
                      <a:pt x="517372" y="3876333"/>
                    </a:moveTo>
                    <a:cubicBezTo>
                      <a:pt x="525806" y="3898828"/>
                      <a:pt x="542677" y="3915699"/>
                      <a:pt x="565174" y="3924132"/>
                    </a:cubicBezTo>
                    <a:cubicBezTo>
                      <a:pt x="567985" y="3924132"/>
                      <a:pt x="567985" y="3926946"/>
                      <a:pt x="567985" y="3926946"/>
                    </a:cubicBezTo>
                    <a:cubicBezTo>
                      <a:pt x="567985" y="3929756"/>
                      <a:pt x="565174" y="3929756"/>
                      <a:pt x="565174" y="3929756"/>
                    </a:cubicBezTo>
                    <a:cubicBezTo>
                      <a:pt x="542677" y="3935383"/>
                      <a:pt x="525806" y="3952251"/>
                      <a:pt x="520183" y="3974748"/>
                    </a:cubicBezTo>
                    <a:cubicBezTo>
                      <a:pt x="520183" y="3977558"/>
                      <a:pt x="517372" y="3977558"/>
                      <a:pt x="517372" y="3977558"/>
                    </a:cubicBezTo>
                    <a:cubicBezTo>
                      <a:pt x="514559" y="3977558"/>
                      <a:pt x="514559" y="3974748"/>
                      <a:pt x="514559" y="3974748"/>
                    </a:cubicBezTo>
                    <a:cubicBezTo>
                      <a:pt x="508938" y="3952251"/>
                      <a:pt x="492065" y="3935383"/>
                      <a:pt x="469570" y="3929756"/>
                    </a:cubicBezTo>
                    <a:cubicBezTo>
                      <a:pt x="466760" y="3929756"/>
                      <a:pt x="466760" y="3926946"/>
                      <a:pt x="466760" y="3926946"/>
                    </a:cubicBezTo>
                    <a:cubicBezTo>
                      <a:pt x="466760" y="3924132"/>
                      <a:pt x="469570" y="3924132"/>
                      <a:pt x="469570" y="3924132"/>
                    </a:cubicBezTo>
                    <a:cubicBezTo>
                      <a:pt x="492065" y="3918512"/>
                      <a:pt x="508938" y="3901638"/>
                      <a:pt x="517372" y="3876333"/>
                    </a:cubicBezTo>
                    <a:close/>
                    <a:moveTo>
                      <a:pt x="362724" y="3876333"/>
                    </a:moveTo>
                    <a:cubicBezTo>
                      <a:pt x="371158" y="3898828"/>
                      <a:pt x="388029" y="3915699"/>
                      <a:pt x="410526" y="3924132"/>
                    </a:cubicBezTo>
                    <a:cubicBezTo>
                      <a:pt x="413337" y="3924132"/>
                      <a:pt x="413337" y="3926946"/>
                      <a:pt x="413337" y="3926946"/>
                    </a:cubicBezTo>
                    <a:cubicBezTo>
                      <a:pt x="413337" y="3929756"/>
                      <a:pt x="410526" y="3929756"/>
                      <a:pt x="410526" y="3929756"/>
                    </a:cubicBezTo>
                    <a:cubicBezTo>
                      <a:pt x="388029" y="3935383"/>
                      <a:pt x="371158" y="3952251"/>
                      <a:pt x="365535" y="3974748"/>
                    </a:cubicBezTo>
                    <a:cubicBezTo>
                      <a:pt x="365535" y="3977558"/>
                      <a:pt x="362724" y="3977558"/>
                      <a:pt x="362724" y="3977558"/>
                    </a:cubicBezTo>
                    <a:cubicBezTo>
                      <a:pt x="359911" y="3977558"/>
                      <a:pt x="359911" y="3974748"/>
                      <a:pt x="359911" y="3974748"/>
                    </a:cubicBezTo>
                    <a:cubicBezTo>
                      <a:pt x="354290" y="3952251"/>
                      <a:pt x="337417" y="3935383"/>
                      <a:pt x="314922" y="3929756"/>
                    </a:cubicBezTo>
                    <a:cubicBezTo>
                      <a:pt x="312112" y="3929756"/>
                      <a:pt x="312112" y="3926946"/>
                      <a:pt x="312112" y="3926946"/>
                    </a:cubicBezTo>
                    <a:cubicBezTo>
                      <a:pt x="312112" y="3924132"/>
                      <a:pt x="314922" y="3924132"/>
                      <a:pt x="314922" y="3924132"/>
                    </a:cubicBezTo>
                    <a:cubicBezTo>
                      <a:pt x="337417" y="3918512"/>
                      <a:pt x="354290" y="3901638"/>
                      <a:pt x="362724" y="3876333"/>
                    </a:cubicBezTo>
                    <a:close/>
                    <a:moveTo>
                      <a:pt x="208073" y="3876333"/>
                    </a:moveTo>
                    <a:cubicBezTo>
                      <a:pt x="216507" y="3898828"/>
                      <a:pt x="233378" y="3915699"/>
                      <a:pt x="255875" y="3924132"/>
                    </a:cubicBezTo>
                    <a:cubicBezTo>
                      <a:pt x="258686" y="3924132"/>
                      <a:pt x="258686" y="3926946"/>
                      <a:pt x="258686" y="3926946"/>
                    </a:cubicBezTo>
                    <a:cubicBezTo>
                      <a:pt x="258686" y="3929756"/>
                      <a:pt x="255875" y="3929756"/>
                      <a:pt x="255875" y="3929756"/>
                    </a:cubicBezTo>
                    <a:cubicBezTo>
                      <a:pt x="233378" y="3935383"/>
                      <a:pt x="216507" y="3952251"/>
                      <a:pt x="210884" y="3974748"/>
                    </a:cubicBezTo>
                    <a:cubicBezTo>
                      <a:pt x="210884" y="3977558"/>
                      <a:pt x="208073" y="3977558"/>
                      <a:pt x="208073" y="3977558"/>
                    </a:cubicBezTo>
                    <a:cubicBezTo>
                      <a:pt x="205260" y="3977558"/>
                      <a:pt x="205260" y="3974748"/>
                      <a:pt x="205260" y="3974748"/>
                    </a:cubicBezTo>
                    <a:cubicBezTo>
                      <a:pt x="199639" y="3952251"/>
                      <a:pt x="182766" y="3935383"/>
                      <a:pt x="160271" y="3929756"/>
                    </a:cubicBezTo>
                    <a:cubicBezTo>
                      <a:pt x="157461" y="3929756"/>
                      <a:pt x="157461" y="3926946"/>
                      <a:pt x="157461" y="3926946"/>
                    </a:cubicBezTo>
                    <a:cubicBezTo>
                      <a:pt x="157461" y="3924132"/>
                      <a:pt x="160271" y="3924132"/>
                      <a:pt x="160271" y="3924132"/>
                    </a:cubicBezTo>
                    <a:cubicBezTo>
                      <a:pt x="182766" y="3918512"/>
                      <a:pt x="199639" y="3901638"/>
                      <a:pt x="208073" y="3876333"/>
                    </a:cubicBezTo>
                    <a:close/>
                    <a:moveTo>
                      <a:pt x="50612" y="3876333"/>
                    </a:moveTo>
                    <a:cubicBezTo>
                      <a:pt x="59049" y="3898828"/>
                      <a:pt x="75920" y="3915699"/>
                      <a:pt x="98414" y="3924132"/>
                    </a:cubicBezTo>
                    <a:cubicBezTo>
                      <a:pt x="101225" y="3924132"/>
                      <a:pt x="101225" y="3926946"/>
                      <a:pt x="101225" y="3926946"/>
                    </a:cubicBezTo>
                    <a:cubicBezTo>
                      <a:pt x="101225" y="3929756"/>
                      <a:pt x="98414" y="3929756"/>
                      <a:pt x="98414" y="3929756"/>
                    </a:cubicBezTo>
                    <a:cubicBezTo>
                      <a:pt x="75920" y="3935383"/>
                      <a:pt x="59049" y="3952251"/>
                      <a:pt x="53426" y="3974748"/>
                    </a:cubicBezTo>
                    <a:cubicBezTo>
                      <a:pt x="53426" y="3977558"/>
                      <a:pt x="50612" y="3977558"/>
                      <a:pt x="50612" y="3977558"/>
                    </a:cubicBezTo>
                    <a:cubicBezTo>
                      <a:pt x="47802" y="3977558"/>
                      <a:pt x="47802" y="3974748"/>
                      <a:pt x="47802" y="3974748"/>
                    </a:cubicBezTo>
                    <a:cubicBezTo>
                      <a:pt x="42178" y="3952251"/>
                      <a:pt x="25307" y="3935383"/>
                      <a:pt x="2813" y="3929756"/>
                    </a:cubicBezTo>
                    <a:cubicBezTo>
                      <a:pt x="0" y="3929756"/>
                      <a:pt x="0" y="3926946"/>
                      <a:pt x="0" y="3926946"/>
                    </a:cubicBezTo>
                    <a:cubicBezTo>
                      <a:pt x="0" y="3924132"/>
                      <a:pt x="2813" y="3924132"/>
                      <a:pt x="2813" y="3924132"/>
                    </a:cubicBezTo>
                    <a:cubicBezTo>
                      <a:pt x="25307" y="3918512"/>
                      <a:pt x="42178" y="3901638"/>
                      <a:pt x="50612" y="3876333"/>
                    </a:cubicBezTo>
                    <a:close/>
                    <a:moveTo>
                      <a:pt x="5184973" y="3718872"/>
                    </a:moveTo>
                    <a:cubicBezTo>
                      <a:pt x="5193410" y="3744177"/>
                      <a:pt x="5210281" y="3761050"/>
                      <a:pt x="5232776" y="3766674"/>
                    </a:cubicBezTo>
                    <a:cubicBezTo>
                      <a:pt x="5235586" y="3766674"/>
                      <a:pt x="5235586" y="3769484"/>
                      <a:pt x="5235586" y="3769484"/>
                    </a:cubicBezTo>
                    <a:cubicBezTo>
                      <a:pt x="5235586" y="3772295"/>
                      <a:pt x="5232776" y="3772295"/>
                      <a:pt x="5232776" y="3772295"/>
                    </a:cubicBezTo>
                    <a:cubicBezTo>
                      <a:pt x="5210281" y="3777921"/>
                      <a:pt x="5193410" y="3794792"/>
                      <a:pt x="5187787" y="3817286"/>
                    </a:cubicBezTo>
                    <a:cubicBezTo>
                      <a:pt x="5187787" y="3820097"/>
                      <a:pt x="5184973" y="3820097"/>
                      <a:pt x="5184973" y="3820097"/>
                    </a:cubicBezTo>
                    <a:cubicBezTo>
                      <a:pt x="5182163" y="3820097"/>
                      <a:pt x="5182163" y="3817286"/>
                      <a:pt x="5182163" y="3817286"/>
                    </a:cubicBezTo>
                    <a:cubicBezTo>
                      <a:pt x="5176540" y="3794792"/>
                      <a:pt x="5159669" y="3777921"/>
                      <a:pt x="5137174" y="3772295"/>
                    </a:cubicBezTo>
                    <a:cubicBezTo>
                      <a:pt x="5134361" y="3772295"/>
                      <a:pt x="5134361" y="3769484"/>
                      <a:pt x="5134361" y="3769484"/>
                    </a:cubicBezTo>
                    <a:cubicBezTo>
                      <a:pt x="5134361" y="3766674"/>
                      <a:pt x="5137174" y="3766674"/>
                      <a:pt x="5137174" y="3766674"/>
                    </a:cubicBezTo>
                    <a:cubicBezTo>
                      <a:pt x="5159669" y="3761050"/>
                      <a:pt x="5176540" y="3744177"/>
                      <a:pt x="5184973" y="3718872"/>
                    </a:cubicBezTo>
                    <a:close/>
                    <a:moveTo>
                      <a:pt x="5030325" y="3718872"/>
                    </a:moveTo>
                    <a:cubicBezTo>
                      <a:pt x="5035949" y="3744177"/>
                      <a:pt x="5055630" y="3761050"/>
                      <a:pt x="5078128" y="3766674"/>
                    </a:cubicBezTo>
                    <a:cubicBezTo>
                      <a:pt x="5080938" y="3766674"/>
                      <a:pt x="5080938" y="3769484"/>
                      <a:pt x="5080938" y="3769484"/>
                    </a:cubicBezTo>
                    <a:cubicBezTo>
                      <a:pt x="5080938" y="3772295"/>
                      <a:pt x="5078128" y="3772295"/>
                      <a:pt x="5078128" y="3772295"/>
                    </a:cubicBezTo>
                    <a:cubicBezTo>
                      <a:pt x="5055630" y="3777921"/>
                      <a:pt x="5038759" y="3794792"/>
                      <a:pt x="5033136" y="3817286"/>
                    </a:cubicBezTo>
                    <a:cubicBezTo>
                      <a:pt x="5033136" y="3820097"/>
                      <a:pt x="5030325" y="3820097"/>
                      <a:pt x="5030325" y="3820097"/>
                    </a:cubicBezTo>
                    <a:cubicBezTo>
                      <a:pt x="5027512" y="3820097"/>
                      <a:pt x="5027512" y="3817286"/>
                      <a:pt x="5027512" y="3817286"/>
                    </a:cubicBezTo>
                    <a:cubicBezTo>
                      <a:pt x="5021892" y="3794792"/>
                      <a:pt x="5005018" y="3777921"/>
                      <a:pt x="4982523" y="3772295"/>
                    </a:cubicBezTo>
                    <a:cubicBezTo>
                      <a:pt x="4979713" y="3772295"/>
                      <a:pt x="4979713" y="3769484"/>
                      <a:pt x="4979713" y="3769484"/>
                    </a:cubicBezTo>
                    <a:cubicBezTo>
                      <a:pt x="4979713" y="3766674"/>
                      <a:pt x="4982523" y="3766674"/>
                      <a:pt x="4982523" y="3766674"/>
                    </a:cubicBezTo>
                    <a:cubicBezTo>
                      <a:pt x="5005018" y="3761050"/>
                      <a:pt x="5021892" y="3744177"/>
                      <a:pt x="5030325" y="3718872"/>
                    </a:cubicBezTo>
                    <a:close/>
                    <a:moveTo>
                      <a:pt x="4872861" y="3718872"/>
                    </a:moveTo>
                    <a:cubicBezTo>
                      <a:pt x="4881298" y="3744177"/>
                      <a:pt x="4898166" y="3761050"/>
                      <a:pt x="4920664" y="3766674"/>
                    </a:cubicBezTo>
                    <a:cubicBezTo>
                      <a:pt x="4923474" y="3766674"/>
                      <a:pt x="4923474" y="3769484"/>
                      <a:pt x="4923474" y="3769484"/>
                    </a:cubicBezTo>
                    <a:cubicBezTo>
                      <a:pt x="4923474" y="3772295"/>
                      <a:pt x="4920664" y="3772295"/>
                      <a:pt x="4920664" y="3772295"/>
                    </a:cubicBezTo>
                    <a:cubicBezTo>
                      <a:pt x="4898166" y="3777921"/>
                      <a:pt x="4881298" y="3794792"/>
                      <a:pt x="4875675" y="3817286"/>
                    </a:cubicBezTo>
                    <a:cubicBezTo>
                      <a:pt x="4875675" y="3820097"/>
                      <a:pt x="4872861" y="3820097"/>
                      <a:pt x="4872861" y="3820097"/>
                    </a:cubicBezTo>
                    <a:cubicBezTo>
                      <a:pt x="4870048" y="3820097"/>
                      <a:pt x="4870048" y="3817286"/>
                      <a:pt x="4870048" y="3817286"/>
                    </a:cubicBezTo>
                    <a:cubicBezTo>
                      <a:pt x="4864428" y="3794792"/>
                      <a:pt x="4847557" y="3777921"/>
                      <a:pt x="4825062" y="3772295"/>
                    </a:cubicBezTo>
                    <a:cubicBezTo>
                      <a:pt x="4822249" y="3772295"/>
                      <a:pt x="4822249" y="3769484"/>
                      <a:pt x="4822249" y="3769484"/>
                    </a:cubicBezTo>
                    <a:cubicBezTo>
                      <a:pt x="4822249" y="3766674"/>
                      <a:pt x="4825062" y="3766674"/>
                      <a:pt x="4825062" y="3766674"/>
                    </a:cubicBezTo>
                    <a:cubicBezTo>
                      <a:pt x="4847557" y="3761050"/>
                      <a:pt x="4864428" y="3744177"/>
                      <a:pt x="4872861" y="3718872"/>
                    </a:cubicBezTo>
                    <a:close/>
                    <a:moveTo>
                      <a:pt x="4718213" y="3718872"/>
                    </a:moveTo>
                    <a:cubicBezTo>
                      <a:pt x="4726650" y="3744177"/>
                      <a:pt x="4743518" y="3761050"/>
                      <a:pt x="4766016" y="3766674"/>
                    </a:cubicBezTo>
                    <a:cubicBezTo>
                      <a:pt x="4768826" y="3766674"/>
                      <a:pt x="4768826" y="3769484"/>
                      <a:pt x="4768826" y="3769484"/>
                    </a:cubicBezTo>
                    <a:cubicBezTo>
                      <a:pt x="4768826" y="3772295"/>
                      <a:pt x="4766016" y="3772295"/>
                      <a:pt x="4766016" y="3772295"/>
                    </a:cubicBezTo>
                    <a:cubicBezTo>
                      <a:pt x="4743518" y="3777921"/>
                      <a:pt x="4726650" y="3794792"/>
                      <a:pt x="4721027" y="3817286"/>
                    </a:cubicBezTo>
                    <a:cubicBezTo>
                      <a:pt x="4721027" y="3820097"/>
                      <a:pt x="4718213" y="3820097"/>
                      <a:pt x="4718213" y="3820097"/>
                    </a:cubicBezTo>
                    <a:cubicBezTo>
                      <a:pt x="4715400" y="3820097"/>
                      <a:pt x="4715400" y="3817286"/>
                      <a:pt x="4715400" y="3817286"/>
                    </a:cubicBezTo>
                    <a:cubicBezTo>
                      <a:pt x="4709780" y="3794792"/>
                      <a:pt x="4692909" y="3777921"/>
                      <a:pt x="4670414" y="3772295"/>
                    </a:cubicBezTo>
                    <a:cubicBezTo>
                      <a:pt x="4667601" y="3772295"/>
                      <a:pt x="4667601" y="3769484"/>
                      <a:pt x="4667601" y="3769484"/>
                    </a:cubicBezTo>
                    <a:cubicBezTo>
                      <a:pt x="4667601" y="3766674"/>
                      <a:pt x="4670414" y="3766674"/>
                      <a:pt x="4670414" y="3766674"/>
                    </a:cubicBezTo>
                    <a:cubicBezTo>
                      <a:pt x="4692909" y="3761050"/>
                      <a:pt x="4709780" y="3744177"/>
                      <a:pt x="4718213" y="3718872"/>
                    </a:cubicBezTo>
                    <a:close/>
                    <a:moveTo>
                      <a:pt x="4563563" y="3718872"/>
                    </a:moveTo>
                    <a:cubicBezTo>
                      <a:pt x="4571999" y="3744177"/>
                      <a:pt x="4588867" y="3761050"/>
                      <a:pt x="4611365" y="3766674"/>
                    </a:cubicBezTo>
                    <a:cubicBezTo>
                      <a:pt x="4614175" y="3766674"/>
                      <a:pt x="4614175" y="3769484"/>
                      <a:pt x="4614175" y="3769484"/>
                    </a:cubicBezTo>
                    <a:cubicBezTo>
                      <a:pt x="4614175" y="3772295"/>
                      <a:pt x="4611365" y="3772295"/>
                      <a:pt x="4611365" y="3772295"/>
                    </a:cubicBezTo>
                    <a:cubicBezTo>
                      <a:pt x="4588867" y="3777921"/>
                      <a:pt x="4571999" y="3794792"/>
                      <a:pt x="4566376" y="3817286"/>
                    </a:cubicBezTo>
                    <a:cubicBezTo>
                      <a:pt x="4566376" y="3820097"/>
                      <a:pt x="4563563" y="3820097"/>
                      <a:pt x="4563563" y="3820097"/>
                    </a:cubicBezTo>
                    <a:cubicBezTo>
                      <a:pt x="4560749" y="3820097"/>
                      <a:pt x="4560749" y="3817286"/>
                      <a:pt x="4560749" y="3817286"/>
                    </a:cubicBezTo>
                    <a:cubicBezTo>
                      <a:pt x="4555129" y="3794792"/>
                      <a:pt x="4538258" y="3777921"/>
                      <a:pt x="4515763" y="3772295"/>
                    </a:cubicBezTo>
                    <a:cubicBezTo>
                      <a:pt x="4512950" y="3772295"/>
                      <a:pt x="4512950" y="3769484"/>
                      <a:pt x="4512950" y="3769484"/>
                    </a:cubicBezTo>
                    <a:cubicBezTo>
                      <a:pt x="4512950" y="3766674"/>
                      <a:pt x="4515763" y="3766674"/>
                      <a:pt x="4515763" y="3766674"/>
                    </a:cubicBezTo>
                    <a:cubicBezTo>
                      <a:pt x="4538258" y="3761050"/>
                      <a:pt x="4555129" y="3744177"/>
                      <a:pt x="4563563" y="3718872"/>
                    </a:cubicBezTo>
                    <a:close/>
                    <a:moveTo>
                      <a:pt x="4406104" y="3718872"/>
                    </a:moveTo>
                    <a:cubicBezTo>
                      <a:pt x="4414538" y="3744177"/>
                      <a:pt x="4431409" y="3761050"/>
                      <a:pt x="4453907" y="3766674"/>
                    </a:cubicBezTo>
                    <a:cubicBezTo>
                      <a:pt x="4456717" y="3766674"/>
                      <a:pt x="4456717" y="3769484"/>
                      <a:pt x="4456717" y="3769484"/>
                    </a:cubicBezTo>
                    <a:cubicBezTo>
                      <a:pt x="4456717" y="3772295"/>
                      <a:pt x="4453907" y="3772295"/>
                      <a:pt x="4453907" y="3772295"/>
                    </a:cubicBezTo>
                    <a:cubicBezTo>
                      <a:pt x="4431409" y="3777921"/>
                      <a:pt x="4414538" y="3794792"/>
                      <a:pt x="4408915" y="3817286"/>
                    </a:cubicBezTo>
                    <a:cubicBezTo>
                      <a:pt x="4408915" y="3820097"/>
                      <a:pt x="4406104" y="3820097"/>
                      <a:pt x="4406104" y="3820097"/>
                    </a:cubicBezTo>
                    <a:cubicBezTo>
                      <a:pt x="4403291" y="3820097"/>
                      <a:pt x="4403291" y="3817286"/>
                      <a:pt x="4403291" y="3817286"/>
                    </a:cubicBezTo>
                    <a:cubicBezTo>
                      <a:pt x="4397671" y="3794792"/>
                      <a:pt x="4380797" y="3777921"/>
                      <a:pt x="4358302" y="3772295"/>
                    </a:cubicBezTo>
                    <a:cubicBezTo>
                      <a:pt x="4355492" y="3772295"/>
                      <a:pt x="4355492" y="3769484"/>
                      <a:pt x="4355492" y="3769484"/>
                    </a:cubicBezTo>
                    <a:cubicBezTo>
                      <a:pt x="4355492" y="3766674"/>
                      <a:pt x="4358302" y="3766674"/>
                      <a:pt x="4358302" y="3766674"/>
                    </a:cubicBezTo>
                    <a:cubicBezTo>
                      <a:pt x="4380797" y="3761050"/>
                      <a:pt x="4397671" y="3744177"/>
                      <a:pt x="4406104" y="3718872"/>
                    </a:cubicBezTo>
                    <a:close/>
                    <a:moveTo>
                      <a:pt x="4251453" y="3718872"/>
                    </a:moveTo>
                    <a:cubicBezTo>
                      <a:pt x="4259887" y="3744177"/>
                      <a:pt x="4276758" y="3761050"/>
                      <a:pt x="4299256" y="3766674"/>
                    </a:cubicBezTo>
                    <a:cubicBezTo>
                      <a:pt x="4302066" y="3766674"/>
                      <a:pt x="4302066" y="3769484"/>
                      <a:pt x="4302066" y="3769484"/>
                    </a:cubicBezTo>
                    <a:cubicBezTo>
                      <a:pt x="4302066" y="3772295"/>
                      <a:pt x="4299256" y="3772295"/>
                      <a:pt x="4299256" y="3772295"/>
                    </a:cubicBezTo>
                    <a:cubicBezTo>
                      <a:pt x="4276758" y="3777921"/>
                      <a:pt x="4259887" y="3794792"/>
                      <a:pt x="4254264" y="3817286"/>
                    </a:cubicBezTo>
                    <a:cubicBezTo>
                      <a:pt x="4254264" y="3820097"/>
                      <a:pt x="4251453" y="3820097"/>
                      <a:pt x="4251453" y="3820097"/>
                    </a:cubicBezTo>
                    <a:cubicBezTo>
                      <a:pt x="4248640" y="3820097"/>
                      <a:pt x="4248640" y="3817286"/>
                      <a:pt x="4248640" y="3817286"/>
                    </a:cubicBezTo>
                    <a:cubicBezTo>
                      <a:pt x="4243020" y="3794792"/>
                      <a:pt x="4226146" y="3777921"/>
                      <a:pt x="4203651" y="3772295"/>
                    </a:cubicBezTo>
                    <a:cubicBezTo>
                      <a:pt x="4200841" y="3772295"/>
                      <a:pt x="4200841" y="3769484"/>
                      <a:pt x="4200841" y="3769484"/>
                    </a:cubicBezTo>
                    <a:cubicBezTo>
                      <a:pt x="4200841" y="3766674"/>
                      <a:pt x="4203651" y="3766674"/>
                      <a:pt x="4203651" y="3766674"/>
                    </a:cubicBezTo>
                    <a:cubicBezTo>
                      <a:pt x="4226146" y="3761050"/>
                      <a:pt x="4243020" y="3744177"/>
                      <a:pt x="4251453" y="3718872"/>
                    </a:cubicBezTo>
                    <a:close/>
                    <a:moveTo>
                      <a:pt x="4096805" y="3718872"/>
                    </a:moveTo>
                    <a:cubicBezTo>
                      <a:pt x="4105239" y="3744177"/>
                      <a:pt x="4122110" y="3761050"/>
                      <a:pt x="4144608" y="3766674"/>
                    </a:cubicBezTo>
                    <a:cubicBezTo>
                      <a:pt x="4147418" y="3766674"/>
                      <a:pt x="4147418" y="3769484"/>
                      <a:pt x="4147418" y="3769484"/>
                    </a:cubicBezTo>
                    <a:cubicBezTo>
                      <a:pt x="4147418" y="3772295"/>
                      <a:pt x="4144608" y="3772295"/>
                      <a:pt x="4144608" y="3772295"/>
                    </a:cubicBezTo>
                    <a:cubicBezTo>
                      <a:pt x="4122110" y="3777921"/>
                      <a:pt x="4105239" y="3794792"/>
                      <a:pt x="4099616" y="3817286"/>
                    </a:cubicBezTo>
                    <a:cubicBezTo>
                      <a:pt x="4099616" y="3820097"/>
                      <a:pt x="4096805" y="3820097"/>
                      <a:pt x="4096805" y="3820097"/>
                    </a:cubicBezTo>
                    <a:cubicBezTo>
                      <a:pt x="4093992" y="3820097"/>
                      <a:pt x="4093992" y="3817286"/>
                      <a:pt x="4093992" y="3817286"/>
                    </a:cubicBezTo>
                    <a:cubicBezTo>
                      <a:pt x="4088372" y="3794792"/>
                      <a:pt x="4071498" y="3777921"/>
                      <a:pt x="4049003" y="3772295"/>
                    </a:cubicBezTo>
                    <a:cubicBezTo>
                      <a:pt x="4046193" y="3772295"/>
                      <a:pt x="4046193" y="3769484"/>
                      <a:pt x="4046193" y="3769484"/>
                    </a:cubicBezTo>
                    <a:cubicBezTo>
                      <a:pt x="4046193" y="3766674"/>
                      <a:pt x="4049003" y="3766674"/>
                      <a:pt x="4049003" y="3766674"/>
                    </a:cubicBezTo>
                    <a:cubicBezTo>
                      <a:pt x="4071498" y="3761050"/>
                      <a:pt x="4088372" y="3744177"/>
                      <a:pt x="4096805" y="3718872"/>
                    </a:cubicBezTo>
                    <a:close/>
                    <a:moveTo>
                      <a:pt x="3939345" y="3718872"/>
                    </a:moveTo>
                    <a:cubicBezTo>
                      <a:pt x="3947781" y="3744177"/>
                      <a:pt x="3964649" y="3761050"/>
                      <a:pt x="3987147" y="3766674"/>
                    </a:cubicBezTo>
                    <a:cubicBezTo>
                      <a:pt x="3989957" y="3766674"/>
                      <a:pt x="3989957" y="3769484"/>
                      <a:pt x="3989957" y="3769484"/>
                    </a:cubicBezTo>
                    <a:cubicBezTo>
                      <a:pt x="3989957" y="3772295"/>
                      <a:pt x="3987147" y="3772295"/>
                      <a:pt x="3987147" y="3772295"/>
                    </a:cubicBezTo>
                    <a:cubicBezTo>
                      <a:pt x="3964649" y="3777921"/>
                      <a:pt x="3947781" y="3794792"/>
                      <a:pt x="3942155" y="3817286"/>
                    </a:cubicBezTo>
                    <a:cubicBezTo>
                      <a:pt x="3942155" y="3820097"/>
                      <a:pt x="3939345" y="3820097"/>
                      <a:pt x="3939345" y="3820097"/>
                    </a:cubicBezTo>
                    <a:cubicBezTo>
                      <a:pt x="3936531" y="3820097"/>
                      <a:pt x="3936531" y="3817286"/>
                      <a:pt x="3936531" y="3817286"/>
                    </a:cubicBezTo>
                    <a:cubicBezTo>
                      <a:pt x="3930911" y="3794792"/>
                      <a:pt x="3914037" y="3777921"/>
                      <a:pt x="3891545" y="3772295"/>
                    </a:cubicBezTo>
                    <a:cubicBezTo>
                      <a:pt x="3888732" y="3772295"/>
                      <a:pt x="3888732" y="3769484"/>
                      <a:pt x="3888732" y="3769484"/>
                    </a:cubicBezTo>
                    <a:cubicBezTo>
                      <a:pt x="3888732" y="3766674"/>
                      <a:pt x="3891545" y="3766674"/>
                      <a:pt x="3891545" y="3766674"/>
                    </a:cubicBezTo>
                    <a:cubicBezTo>
                      <a:pt x="3914037" y="3761050"/>
                      <a:pt x="3930911" y="3744177"/>
                      <a:pt x="3939345" y="3718872"/>
                    </a:cubicBezTo>
                    <a:close/>
                    <a:moveTo>
                      <a:pt x="3784693" y="3718872"/>
                    </a:moveTo>
                    <a:cubicBezTo>
                      <a:pt x="3793130" y="3744177"/>
                      <a:pt x="3809998" y="3761050"/>
                      <a:pt x="3832496" y="3766674"/>
                    </a:cubicBezTo>
                    <a:cubicBezTo>
                      <a:pt x="3835306" y="3766674"/>
                      <a:pt x="3835306" y="3769484"/>
                      <a:pt x="3835306" y="3769484"/>
                    </a:cubicBezTo>
                    <a:cubicBezTo>
                      <a:pt x="3835306" y="3772295"/>
                      <a:pt x="3832496" y="3772295"/>
                      <a:pt x="3832496" y="3772295"/>
                    </a:cubicBezTo>
                    <a:cubicBezTo>
                      <a:pt x="3809998" y="3777921"/>
                      <a:pt x="3793130" y="3794792"/>
                      <a:pt x="3787504" y="3817286"/>
                    </a:cubicBezTo>
                    <a:cubicBezTo>
                      <a:pt x="3787504" y="3820097"/>
                      <a:pt x="3784693" y="3820097"/>
                      <a:pt x="3784693" y="3820097"/>
                    </a:cubicBezTo>
                    <a:cubicBezTo>
                      <a:pt x="3781880" y="3820097"/>
                      <a:pt x="3781880" y="3817286"/>
                      <a:pt x="3781880" y="3817286"/>
                    </a:cubicBezTo>
                    <a:cubicBezTo>
                      <a:pt x="3776260" y="3794792"/>
                      <a:pt x="3759386" y="3777921"/>
                      <a:pt x="3736894" y="3772295"/>
                    </a:cubicBezTo>
                    <a:cubicBezTo>
                      <a:pt x="3734081" y="3772295"/>
                      <a:pt x="3734081" y="3769484"/>
                      <a:pt x="3734081" y="3769484"/>
                    </a:cubicBezTo>
                    <a:cubicBezTo>
                      <a:pt x="3734081" y="3766674"/>
                      <a:pt x="3736894" y="3766674"/>
                      <a:pt x="3736894" y="3766674"/>
                    </a:cubicBezTo>
                    <a:cubicBezTo>
                      <a:pt x="3759386" y="3761050"/>
                      <a:pt x="3776260" y="3744177"/>
                      <a:pt x="3784693" y="3718872"/>
                    </a:cubicBezTo>
                    <a:close/>
                    <a:moveTo>
                      <a:pt x="3630045" y="3718872"/>
                    </a:moveTo>
                    <a:cubicBezTo>
                      <a:pt x="3638482" y="3744177"/>
                      <a:pt x="3655350" y="3761050"/>
                      <a:pt x="3677848" y="3766674"/>
                    </a:cubicBezTo>
                    <a:cubicBezTo>
                      <a:pt x="3680658" y="3766674"/>
                      <a:pt x="3680658" y="3769484"/>
                      <a:pt x="3680658" y="3769484"/>
                    </a:cubicBezTo>
                    <a:cubicBezTo>
                      <a:pt x="3680658" y="3772295"/>
                      <a:pt x="3677848" y="3772295"/>
                      <a:pt x="3677848" y="3772295"/>
                    </a:cubicBezTo>
                    <a:cubicBezTo>
                      <a:pt x="3655350" y="3777921"/>
                      <a:pt x="3638482" y="3794792"/>
                      <a:pt x="3632856" y="3817286"/>
                    </a:cubicBezTo>
                    <a:cubicBezTo>
                      <a:pt x="3632856" y="3820097"/>
                      <a:pt x="3630045" y="3820097"/>
                      <a:pt x="3630045" y="3820097"/>
                    </a:cubicBezTo>
                    <a:cubicBezTo>
                      <a:pt x="3627232" y="3820097"/>
                      <a:pt x="3627232" y="3817286"/>
                      <a:pt x="3627232" y="3817286"/>
                    </a:cubicBezTo>
                    <a:cubicBezTo>
                      <a:pt x="3621612" y="3794792"/>
                      <a:pt x="3604738" y="3777921"/>
                      <a:pt x="3582246" y="3772295"/>
                    </a:cubicBezTo>
                    <a:cubicBezTo>
                      <a:pt x="3579433" y="3772295"/>
                      <a:pt x="3579433" y="3769484"/>
                      <a:pt x="3579433" y="3769484"/>
                    </a:cubicBezTo>
                    <a:cubicBezTo>
                      <a:pt x="3579433" y="3766674"/>
                      <a:pt x="3582246" y="3766674"/>
                      <a:pt x="3582246" y="3766674"/>
                    </a:cubicBezTo>
                    <a:cubicBezTo>
                      <a:pt x="3604738" y="3761050"/>
                      <a:pt x="3621612" y="3744177"/>
                      <a:pt x="3630045" y="3718872"/>
                    </a:cubicBezTo>
                    <a:close/>
                    <a:moveTo>
                      <a:pt x="3472581" y="3718872"/>
                    </a:moveTo>
                    <a:cubicBezTo>
                      <a:pt x="3481018" y="3744177"/>
                      <a:pt x="3500700" y="3761050"/>
                      <a:pt x="3520384" y="3766674"/>
                    </a:cubicBezTo>
                    <a:cubicBezTo>
                      <a:pt x="3523194" y="3766674"/>
                      <a:pt x="3523194" y="3769484"/>
                      <a:pt x="3523194" y="3769484"/>
                    </a:cubicBezTo>
                    <a:cubicBezTo>
                      <a:pt x="3523194" y="3772295"/>
                      <a:pt x="3520384" y="3772295"/>
                      <a:pt x="3520384" y="3772295"/>
                    </a:cubicBezTo>
                    <a:cubicBezTo>
                      <a:pt x="3497889" y="3777921"/>
                      <a:pt x="3481018" y="3794792"/>
                      <a:pt x="3475395" y="3817286"/>
                    </a:cubicBezTo>
                    <a:cubicBezTo>
                      <a:pt x="3475395" y="3820097"/>
                      <a:pt x="3472581" y="3820097"/>
                      <a:pt x="3472581" y="3820097"/>
                    </a:cubicBezTo>
                    <a:cubicBezTo>
                      <a:pt x="3469771" y="3820097"/>
                      <a:pt x="3469771" y="3817286"/>
                      <a:pt x="3469771" y="3817286"/>
                    </a:cubicBezTo>
                    <a:cubicBezTo>
                      <a:pt x="3464148" y="3794792"/>
                      <a:pt x="3447277" y="3777921"/>
                      <a:pt x="3424782" y="3772295"/>
                    </a:cubicBezTo>
                    <a:cubicBezTo>
                      <a:pt x="3421969" y="3772295"/>
                      <a:pt x="3421969" y="3769484"/>
                      <a:pt x="3421969" y="3769484"/>
                    </a:cubicBezTo>
                    <a:cubicBezTo>
                      <a:pt x="3421969" y="3766674"/>
                      <a:pt x="3424782" y="3766674"/>
                      <a:pt x="3424782" y="3766674"/>
                    </a:cubicBezTo>
                    <a:cubicBezTo>
                      <a:pt x="3447277" y="3761050"/>
                      <a:pt x="3464148" y="3744177"/>
                      <a:pt x="3472581" y="3718872"/>
                    </a:cubicBezTo>
                    <a:close/>
                    <a:moveTo>
                      <a:pt x="3317933" y="3718872"/>
                    </a:moveTo>
                    <a:cubicBezTo>
                      <a:pt x="3326370" y="3744177"/>
                      <a:pt x="3343241" y="3761050"/>
                      <a:pt x="3365736" y="3766674"/>
                    </a:cubicBezTo>
                    <a:cubicBezTo>
                      <a:pt x="3368546" y="3766674"/>
                      <a:pt x="3368546" y="3769484"/>
                      <a:pt x="3368546" y="3769484"/>
                    </a:cubicBezTo>
                    <a:cubicBezTo>
                      <a:pt x="3368546" y="3772295"/>
                      <a:pt x="3365736" y="3772295"/>
                      <a:pt x="3365736" y="3772295"/>
                    </a:cubicBezTo>
                    <a:cubicBezTo>
                      <a:pt x="3343241" y="3777921"/>
                      <a:pt x="3326370" y="3794792"/>
                      <a:pt x="3320747" y="3817286"/>
                    </a:cubicBezTo>
                    <a:cubicBezTo>
                      <a:pt x="3320747" y="3820097"/>
                      <a:pt x="3317933" y="3820097"/>
                      <a:pt x="3317933" y="3820097"/>
                    </a:cubicBezTo>
                    <a:cubicBezTo>
                      <a:pt x="3315123" y="3820097"/>
                      <a:pt x="3315123" y="3817286"/>
                      <a:pt x="3315123" y="3817286"/>
                    </a:cubicBezTo>
                    <a:cubicBezTo>
                      <a:pt x="3309500" y="3794792"/>
                      <a:pt x="3292629" y="3777921"/>
                      <a:pt x="3270134" y="3772295"/>
                    </a:cubicBezTo>
                    <a:cubicBezTo>
                      <a:pt x="3267321" y="3772295"/>
                      <a:pt x="3267321" y="3769484"/>
                      <a:pt x="3267321" y="3769484"/>
                    </a:cubicBezTo>
                    <a:cubicBezTo>
                      <a:pt x="3267321" y="3766674"/>
                      <a:pt x="3270134" y="3766674"/>
                      <a:pt x="3270134" y="3766674"/>
                    </a:cubicBezTo>
                    <a:cubicBezTo>
                      <a:pt x="3292629" y="3761050"/>
                      <a:pt x="3309500" y="3744177"/>
                      <a:pt x="3317933" y="3718872"/>
                    </a:cubicBezTo>
                    <a:close/>
                    <a:moveTo>
                      <a:pt x="3163283" y="3718872"/>
                    </a:moveTo>
                    <a:cubicBezTo>
                      <a:pt x="3171719" y="3744177"/>
                      <a:pt x="3188590" y="3761050"/>
                      <a:pt x="3211085" y="3766674"/>
                    </a:cubicBezTo>
                    <a:cubicBezTo>
                      <a:pt x="3213895" y="3766674"/>
                      <a:pt x="3213895" y="3769484"/>
                      <a:pt x="3213895" y="3769484"/>
                    </a:cubicBezTo>
                    <a:cubicBezTo>
                      <a:pt x="3213895" y="3772295"/>
                      <a:pt x="3211085" y="3772295"/>
                      <a:pt x="3211085" y="3772295"/>
                    </a:cubicBezTo>
                    <a:cubicBezTo>
                      <a:pt x="3188590" y="3777921"/>
                      <a:pt x="3171719" y="3794792"/>
                      <a:pt x="3166096" y="3817286"/>
                    </a:cubicBezTo>
                    <a:cubicBezTo>
                      <a:pt x="3166096" y="3820097"/>
                      <a:pt x="3163283" y="3820097"/>
                      <a:pt x="3163283" y="3820097"/>
                    </a:cubicBezTo>
                    <a:cubicBezTo>
                      <a:pt x="3160472" y="3820097"/>
                      <a:pt x="3160472" y="3817286"/>
                      <a:pt x="3160472" y="3817286"/>
                    </a:cubicBezTo>
                    <a:cubicBezTo>
                      <a:pt x="3154849" y="3794792"/>
                      <a:pt x="3137978" y="3777921"/>
                      <a:pt x="3115483" y="3772295"/>
                    </a:cubicBezTo>
                    <a:cubicBezTo>
                      <a:pt x="3112670" y="3772295"/>
                      <a:pt x="3112670" y="3769484"/>
                      <a:pt x="3112670" y="3769484"/>
                    </a:cubicBezTo>
                    <a:cubicBezTo>
                      <a:pt x="3112670" y="3766674"/>
                      <a:pt x="3115483" y="3766674"/>
                      <a:pt x="3115483" y="3766674"/>
                    </a:cubicBezTo>
                    <a:cubicBezTo>
                      <a:pt x="3137978" y="3761050"/>
                      <a:pt x="3154849" y="3744177"/>
                      <a:pt x="3163283" y="3718872"/>
                    </a:cubicBezTo>
                    <a:close/>
                    <a:moveTo>
                      <a:pt x="3005823" y="3718872"/>
                    </a:moveTo>
                    <a:cubicBezTo>
                      <a:pt x="3014257" y="3744177"/>
                      <a:pt x="3033942" y="3761050"/>
                      <a:pt x="3053626" y="3766674"/>
                    </a:cubicBezTo>
                    <a:cubicBezTo>
                      <a:pt x="3056436" y="3766674"/>
                      <a:pt x="3056436" y="3769484"/>
                      <a:pt x="3056436" y="3769484"/>
                    </a:cubicBezTo>
                    <a:cubicBezTo>
                      <a:pt x="3056436" y="3772295"/>
                      <a:pt x="3053626" y="3772295"/>
                      <a:pt x="3053626" y="3772295"/>
                    </a:cubicBezTo>
                    <a:cubicBezTo>
                      <a:pt x="3031128" y="3777921"/>
                      <a:pt x="3014257" y="3794792"/>
                      <a:pt x="3008634" y="3817286"/>
                    </a:cubicBezTo>
                    <a:cubicBezTo>
                      <a:pt x="3008634" y="3820097"/>
                      <a:pt x="3005823" y="3820097"/>
                      <a:pt x="3005823" y="3820097"/>
                    </a:cubicBezTo>
                    <a:cubicBezTo>
                      <a:pt x="3003010" y="3820097"/>
                      <a:pt x="3003010" y="3817286"/>
                      <a:pt x="3003010" y="3817286"/>
                    </a:cubicBezTo>
                    <a:cubicBezTo>
                      <a:pt x="2997390" y="3794792"/>
                      <a:pt x="2980516" y="3777921"/>
                      <a:pt x="2958021" y="3772295"/>
                    </a:cubicBezTo>
                    <a:cubicBezTo>
                      <a:pt x="2955211" y="3772295"/>
                      <a:pt x="2955211" y="3769484"/>
                      <a:pt x="2955211" y="3769484"/>
                    </a:cubicBezTo>
                    <a:cubicBezTo>
                      <a:pt x="2955211" y="3766674"/>
                      <a:pt x="2958021" y="3766674"/>
                      <a:pt x="2958021" y="3766674"/>
                    </a:cubicBezTo>
                    <a:cubicBezTo>
                      <a:pt x="2980516" y="3761050"/>
                      <a:pt x="2997390" y="3744177"/>
                      <a:pt x="3005823" y="3718872"/>
                    </a:cubicBezTo>
                    <a:close/>
                    <a:moveTo>
                      <a:pt x="2851172" y="3718872"/>
                    </a:moveTo>
                    <a:cubicBezTo>
                      <a:pt x="2859606" y="3744177"/>
                      <a:pt x="2876477" y="3761050"/>
                      <a:pt x="2898975" y="3766674"/>
                    </a:cubicBezTo>
                    <a:cubicBezTo>
                      <a:pt x="2901785" y="3766674"/>
                      <a:pt x="2901785" y="3769484"/>
                      <a:pt x="2901785" y="3769484"/>
                    </a:cubicBezTo>
                    <a:cubicBezTo>
                      <a:pt x="2901785" y="3772295"/>
                      <a:pt x="2898975" y="3772295"/>
                      <a:pt x="2898975" y="3772295"/>
                    </a:cubicBezTo>
                    <a:cubicBezTo>
                      <a:pt x="2876477" y="3777921"/>
                      <a:pt x="2859606" y="3794792"/>
                      <a:pt x="2853983" y="3817286"/>
                    </a:cubicBezTo>
                    <a:cubicBezTo>
                      <a:pt x="2853983" y="3820097"/>
                      <a:pt x="2851172" y="3820097"/>
                      <a:pt x="2851172" y="3820097"/>
                    </a:cubicBezTo>
                    <a:cubicBezTo>
                      <a:pt x="2848359" y="3820097"/>
                      <a:pt x="2848359" y="3817286"/>
                      <a:pt x="2848359" y="3817286"/>
                    </a:cubicBezTo>
                    <a:cubicBezTo>
                      <a:pt x="2842739" y="3794792"/>
                      <a:pt x="2825865" y="3777921"/>
                      <a:pt x="2803370" y="3772295"/>
                    </a:cubicBezTo>
                    <a:cubicBezTo>
                      <a:pt x="2800560" y="3772295"/>
                      <a:pt x="2800560" y="3769484"/>
                      <a:pt x="2800560" y="3769484"/>
                    </a:cubicBezTo>
                    <a:cubicBezTo>
                      <a:pt x="2800560" y="3766674"/>
                      <a:pt x="2803370" y="3766674"/>
                      <a:pt x="2803370" y="3766674"/>
                    </a:cubicBezTo>
                    <a:cubicBezTo>
                      <a:pt x="2825865" y="3761050"/>
                      <a:pt x="2842739" y="3744177"/>
                      <a:pt x="2851172" y="3718872"/>
                    </a:cubicBezTo>
                    <a:close/>
                    <a:moveTo>
                      <a:pt x="2696525" y="3718872"/>
                    </a:moveTo>
                    <a:cubicBezTo>
                      <a:pt x="2704959" y="3744177"/>
                      <a:pt x="2721830" y="3761050"/>
                      <a:pt x="2744328" y="3766674"/>
                    </a:cubicBezTo>
                    <a:cubicBezTo>
                      <a:pt x="2747138" y="3766674"/>
                      <a:pt x="2747138" y="3769484"/>
                      <a:pt x="2747138" y="3769484"/>
                    </a:cubicBezTo>
                    <a:cubicBezTo>
                      <a:pt x="2747138" y="3772295"/>
                      <a:pt x="2744328" y="3772295"/>
                      <a:pt x="2744328" y="3772295"/>
                    </a:cubicBezTo>
                    <a:cubicBezTo>
                      <a:pt x="2721830" y="3777921"/>
                      <a:pt x="2704959" y="3794792"/>
                      <a:pt x="2699336" y="3817286"/>
                    </a:cubicBezTo>
                    <a:cubicBezTo>
                      <a:pt x="2699336" y="3820097"/>
                      <a:pt x="2696525" y="3820097"/>
                      <a:pt x="2696525" y="3820097"/>
                    </a:cubicBezTo>
                    <a:cubicBezTo>
                      <a:pt x="2693712" y="3820097"/>
                      <a:pt x="2693712" y="3817286"/>
                      <a:pt x="2693712" y="3817286"/>
                    </a:cubicBezTo>
                    <a:cubicBezTo>
                      <a:pt x="2688092" y="3794792"/>
                      <a:pt x="2671218" y="3777921"/>
                      <a:pt x="2648723" y="3772295"/>
                    </a:cubicBezTo>
                    <a:cubicBezTo>
                      <a:pt x="2645913" y="3772295"/>
                      <a:pt x="2645913" y="3769484"/>
                      <a:pt x="2645913" y="3769484"/>
                    </a:cubicBezTo>
                    <a:cubicBezTo>
                      <a:pt x="2645913" y="3766674"/>
                      <a:pt x="2648723" y="3766674"/>
                      <a:pt x="2648723" y="3766674"/>
                    </a:cubicBezTo>
                    <a:cubicBezTo>
                      <a:pt x="2671218" y="3761050"/>
                      <a:pt x="2688092" y="3744177"/>
                      <a:pt x="2696525" y="3718872"/>
                    </a:cubicBezTo>
                    <a:close/>
                    <a:moveTo>
                      <a:pt x="2539061" y="3718872"/>
                    </a:moveTo>
                    <a:cubicBezTo>
                      <a:pt x="2547497" y="3744177"/>
                      <a:pt x="2567179" y="3761050"/>
                      <a:pt x="2586863" y="3766674"/>
                    </a:cubicBezTo>
                    <a:cubicBezTo>
                      <a:pt x="2589673" y="3766674"/>
                      <a:pt x="2589673" y="3769484"/>
                      <a:pt x="2589673" y="3769484"/>
                    </a:cubicBezTo>
                    <a:cubicBezTo>
                      <a:pt x="2589673" y="3772295"/>
                      <a:pt x="2586863" y="3772295"/>
                      <a:pt x="2586863" y="3772295"/>
                    </a:cubicBezTo>
                    <a:cubicBezTo>
                      <a:pt x="2564365" y="3777921"/>
                      <a:pt x="2547497" y="3794792"/>
                      <a:pt x="2541874" y="3817286"/>
                    </a:cubicBezTo>
                    <a:cubicBezTo>
                      <a:pt x="2541874" y="3820097"/>
                      <a:pt x="2539061" y="3820097"/>
                      <a:pt x="2539061" y="3820097"/>
                    </a:cubicBezTo>
                    <a:cubicBezTo>
                      <a:pt x="2536247" y="3820097"/>
                      <a:pt x="2536247" y="3817286"/>
                      <a:pt x="2536247" y="3817286"/>
                    </a:cubicBezTo>
                    <a:cubicBezTo>
                      <a:pt x="2530627" y="3794792"/>
                      <a:pt x="2513756" y="3777921"/>
                      <a:pt x="2491261" y="3772295"/>
                    </a:cubicBezTo>
                    <a:cubicBezTo>
                      <a:pt x="2488448" y="3772295"/>
                      <a:pt x="2488448" y="3769484"/>
                      <a:pt x="2488448" y="3769484"/>
                    </a:cubicBezTo>
                    <a:cubicBezTo>
                      <a:pt x="2488448" y="3766674"/>
                      <a:pt x="2491261" y="3766674"/>
                      <a:pt x="2491261" y="3766674"/>
                    </a:cubicBezTo>
                    <a:cubicBezTo>
                      <a:pt x="2513756" y="3761050"/>
                      <a:pt x="2530627" y="3744177"/>
                      <a:pt x="2539061" y="3718872"/>
                    </a:cubicBezTo>
                    <a:close/>
                    <a:moveTo>
                      <a:pt x="2384413" y="3718872"/>
                    </a:moveTo>
                    <a:cubicBezTo>
                      <a:pt x="2392849" y="3744177"/>
                      <a:pt x="2409717" y="3761050"/>
                      <a:pt x="2432215" y="3766674"/>
                    </a:cubicBezTo>
                    <a:cubicBezTo>
                      <a:pt x="2435025" y="3766674"/>
                      <a:pt x="2435025" y="3769484"/>
                      <a:pt x="2435025" y="3769484"/>
                    </a:cubicBezTo>
                    <a:cubicBezTo>
                      <a:pt x="2435025" y="3772295"/>
                      <a:pt x="2432215" y="3772295"/>
                      <a:pt x="2432215" y="3772295"/>
                    </a:cubicBezTo>
                    <a:cubicBezTo>
                      <a:pt x="2409717" y="3777921"/>
                      <a:pt x="2392849" y="3794792"/>
                      <a:pt x="2387226" y="3817286"/>
                    </a:cubicBezTo>
                    <a:cubicBezTo>
                      <a:pt x="2387226" y="3820097"/>
                      <a:pt x="2384413" y="3820097"/>
                      <a:pt x="2384413" y="3820097"/>
                    </a:cubicBezTo>
                    <a:cubicBezTo>
                      <a:pt x="2381599" y="3820097"/>
                      <a:pt x="2381599" y="3817286"/>
                      <a:pt x="2381599" y="3817286"/>
                    </a:cubicBezTo>
                    <a:cubicBezTo>
                      <a:pt x="2375979" y="3794792"/>
                      <a:pt x="2359108" y="3777921"/>
                      <a:pt x="2336613" y="3772295"/>
                    </a:cubicBezTo>
                    <a:cubicBezTo>
                      <a:pt x="2333800" y="3772295"/>
                      <a:pt x="2333800" y="3769484"/>
                      <a:pt x="2333800" y="3769484"/>
                    </a:cubicBezTo>
                    <a:cubicBezTo>
                      <a:pt x="2333800" y="3766674"/>
                      <a:pt x="2336613" y="3766674"/>
                      <a:pt x="2336613" y="3766674"/>
                    </a:cubicBezTo>
                    <a:cubicBezTo>
                      <a:pt x="2359108" y="3761050"/>
                      <a:pt x="2375979" y="3744177"/>
                      <a:pt x="2384413" y="3718872"/>
                    </a:cubicBezTo>
                    <a:close/>
                    <a:moveTo>
                      <a:pt x="2229761" y="3718872"/>
                    </a:moveTo>
                    <a:cubicBezTo>
                      <a:pt x="2238198" y="3744177"/>
                      <a:pt x="2255066" y="3761050"/>
                      <a:pt x="2277564" y="3766674"/>
                    </a:cubicBezTo>
                    <a:cubicBezTo>
                      <a:pt x="2280374" y="3766674"/>
                      <a:pt x="2280374" y="3769484"/>
                      <a:pt x="2280374" y="3769484"/>
                    </a:cubicBezTo>
                    <a:cubicBezTo>
                      <a:pt x="2280374" y="3772295"/>
                      <a:pt x="2277564" y="3772295"/>
                      <a:pt x="2277564" y="3772295"/>
                    </a:cubicBezTo>
                    <a:cubicBezTo>
                      <a:pt x="2255066" y="3777921"/>
                      <a:pt x="2238198" y="3794792"/>
                      <a:pt x="2232575" y="3817286"/>
                    </a:cubicBezTo>
                    <a:cubicBezTo>
                      <a:pt x="2232575" y="3820097"/>
                      <a:pt x="2229761" y="3820097"/>
                      <a:pt x="2229761" y="3820097"/>
                    </a:cubicBezTo>
                    <a:cubicBezTo>
                      <a:pt x="2226948" y="3820097"/>
                      <a:pt x="2226948" y="3817286"/>
                      <a:pt x="2226948" y="3817286"/>
                    </a:cubicBezTo>
                    <a:cubicBezTo>
                      <a:pt x="2221328" y="3794792"/>
                      <a:pt x="2204457" y="3777921"/>
                      <a:pt x="2181962" y="3772295"/>
                    </a:cubicBezTo>
                    <a:cubicBezTo>
                      <a:pt x="2179149" y="3772295"/>
                      <a:pt x="2179149" y="3769484"/>
                      <a:pt x="2179149" y="3769484"/>
                    </a:cubicBezTo>
                    <a:cubicBezTo>
                      <a:pt x="2179149" y="3766674"/>
                      <a:pt x="2181962" y="3766674"/>
                      <a:pt x="2181962" y="3766674"/>
                    </a:cubicBezTo>
                    <a:cubicBezTo>
                      <a:pt x="2204457" y="3761050"/>
                      <a:pt x="2221328" y="3744177"/>
                      <a:pt x="2229761" y="3718872"/>
                    </a:cubicBezTo>
                    <a:close/>
                    <a:moveTo>
                      <a:pt x="2075115" y="3718872"/>
                    </a:moveTo>
                    <a:cubicBezTo>
                      <a:pt x="2080738" y="3744177"/>
                      <a:pt x="2100419" y="3761050"/>
                      <a:pt x="2122917" y="3766674"/>
                    </a:cubicBezTo>
                    <a:cubicBezTo>
                      <a:pt x="2125727" y="3766674"/>
                      <a:pt x="2125727" y="3769484"/>
                      <a:pt x="2125727" y="3769484"/>
                    </a:cubicBezTo>
                    <a:cubicBezTo>
                      <a:pt x="2125727" y="3772295"/>
                      <a:pt x="2122917" y="3772295"/>
                      <a:pt x="2122917" y="3772295"/>
                    </a:cubicBezTo>
                    <a:cubicBezTo>
                      <a:pt x="2100419" y="3777921"/>
                      <a:pt x="2083551" y="3794792"/>
                      <a:pt x="2077928" y="3817286"/>
                    </a:cubicBezTo>
                    <a:cubicBezTo>
                      <a:pt x="2077928" y="3820097"/>
                      <a:pt x="2075115" y="3820097"/>
                      <a:pt x="2075115" y="3820097"/>
                    </a:cubicBezTo>
                    <a:cubicBezTo>
                      <a:pt x="2072301" y="3820097"/>
                      <a:pt x="2072301" y="3817286"/>
                      <a:pt x="2072301" y="3817286"/>
                    </a:cubicBezTo>
                    <a:cubicBezTo>
                      <a:pt x="2066681" y="3794792"/>
                      <a:pt x="2049810" y="3777921"/>
                      <a:pt x="2027315" y="3772295"/>
                    </a:cubicBezTo>
                    <a:cubicBezTo>
                      <a:pt x="2024502" y="3772295"/>
                      <a:pt x="2024502" y="3769484"/>
                      <a:pt x="2024502" y="3769484"/>
                    </a:cubicBezTo>
                    <a:cubicBezTo>
                      <a:pt x="2024502" y="3766674"/>
                      <a:pt x="2027315" y="3766674"/>
                      <a:pt x="2027315" y="3766674"/>
                    </a:cubicBezTo>
                    <a:cubicBezTo>
                      <a:pt x="2049810" y="3761050"/>
                      <a:pt x="2066681" y="3744177"/>
                      <a:pt x="2075115" y="3718872"/>
                    </a:cubicBezTo>
                    <a:close/>
                    <a:moveTo>
                      <a:pt x="1917652" y="3718872"/>
                    </a:moveTo>
                    <a:cubicBezTo>
                      <a:pt x="1926086" y="3744177"/>
                      <a:pt x="1942957" y="3761050"/>
                      <a:pt x="1965455" y="3766674"/>
                    </a:cubicBezTo>
                    <a:cubicBezTo>
                      <a:pt x="1968265" y="3766674"/>
                      <a:pt x="1968265" y="3769484"/>
                      <a:pt x="1968265" y="3769484"/>
                    </a:cubicBezTo>
                    <a:cubicBezTo>
                      <a:pt x="1968265" y="3772295"/>
                      <a:pt x="1965455" y="3772295"/>
                      <a:pt x="1965455" y="3772295"/>
                    </a:cubicBezTo>
                    <a:cubicBezTo>
                      <a:pt x="1942957" y="3777921"/>
                      <a:pt x="1926086" y="3794792"/>
                      <a:pt x="1920463" y="3817286"/>
                    </a:cubicBezTo>
                    <a:cubicBezTo>
                      <a:pt x="1920463" y="3820097"/>
                      <a:pt x="1917652" y="3820097"/>
                      <a:pt x="1917652" y="3820097"/>
                    </a:cubicBezTo>
                    <a:cubicBezTo>
                      <a:pt x="1914839" y="3820097"/>
                      <a:pt x="1914839" y="3817286"/>
                      <a:pt x="1914839" y="3817286"/>
                    </a:cubicBezTo>
                    <a:cubicBezTo>
                      <a:pt x="1909219" y="3794792"/>
                      <a:pt x="1892345" y="3777921"/>
                      <a:pt x="1869850" y="3772295"/>
                    </a:cubicBezTo>
                    <a:cubicBezTo>
                      <a:pt x="1867040" y="3772295"/>
                      <a:pt x="1867040" y="3769484"/>
                      <a:pt x="1867040" y="3769484"/>
                    </a:cubicBezTo>
                    <a:cubicBezTo>
                      <a:pt x="1867040" y="3766674"/>
                      <a:pt x="1869850" y="3766674"/>
                      <a:pt x="1869850" y="3766674"/>
                    </a:cubicBezTo>
                    <a:cubicBezTo>
                      <a:pt x="1892345" y="3761050"/>
                      <a:pt x="1909219" y="3744177"/>
                      <a:pt x="1917652" y="3718872"/>
                    </a:cubicBezTo>
                    <a:close/>
                    <a:moveTo>
                      <a:pt x="1763004" y="3718872"/>
                    </a:moveTo>
                    <a:cubicBezTo>
                      <a:pt x="1771438" y="3744177"/>
                      <a:pt x="1788309" y="3761050"/>
                      <a:pt x="1810807" y="3766674"/>
                    </a:cubicBezTo>
                    <a:cubicBezTo>
                      <a:pt x="1813617" y="3766674"/>
                      <a:pt x="1813617" y="3769484"/>
                      <a:pt x="1813617" y="3769484"/>
                    </a:cubicBezTo>
                    <a:cubicBezTo>
                      <a:pt x="1813617" y="3772295"/>
                      <a:pt x="1810807" y="3772295"/>
                      <a:pt x="1810807" y="3772295"/>
                    </a:cubicBezTo>
                    <a:cubicBezTo>
                      <a:pt x="1788309" y="3777921"/>
                      <a:pt x="1771438" y="3794792"/>
                      <a:pt x="1765815" y="3817286"/>
                    </a:cubicBezTo>
                    <a:cubicBezTo>
                      <a:pt x="1765815" y="3820097"/>
                      <a:pt x="1763004" y="3820097"/>
                      <a:pt x="1763004" y="3820097"/>
                    </a:cubicBezTo>
                    <a:cubicBezTo>
                      <a:pt x="1760191" y="3820097"/>
                      <a:pt x="1760191" y="3817286"/>
                      <a:pt x="1760191" y="3817286"/>
                    </a:cubicBezTo>
                    <a:cubicBezTo>
                      <a:pt x="1754571" y="3794792"/>
                      <a:pt x="1737697" y="3777921"/>
                      <a:pt x="1715202" y="3772295"/>
                    </a:cubicBezTo>
                    <a:cubicBezTo>
                      <a:pt x="1712392" y="3772295"/>
                      <a:pt x="1712392" y="3769484"/>
                      <a:pt x="1712392" y="3769484"/>
                    </a:cubicBezTo>
                    <a:cubicBezTo>
                      <a:pt x="1712392" y="3766674"/>
                      <a:pt x="1715202" y="3766674"/>
                      <a:pt x="1715202" y="3766674"/>
                    </a:cubicBezTo>
                    <a:cubicBezTo>
                      <a:pt x="1737697" y="3761050"/>
                      <a:pt x="1754571" y="3744177"/>
                      <a:pt x="1763004" y="3718872"/>
                    </a:cubicBezTo>
                    <a:close/>
                    <a:moveTo>
                      <a:pt x="1608353" y="3718872"/>
                    </a:moveTo>
                    <a:cubicBezTo>
                      <a:pt x="1613977" y="3744177"/>
                      <a:pt x="1633658" y="3761050"/>
                      <a:pt x="1656156" y="3766674"/>
                    </a:cubicBezTo>
                    <a:cubicBezTo>
                      <a:pt x="1658966" y="3766674"/>
                      <a:pt x="1658966" y="3769484"/>
                      <a:pt x="1658966" y="3769484"/>
                    </a:cubicBezTo>
                    <a:cubicBezTo>
                      <a:pt x="1658966" y="3772295"/>
                      <a:pt x="1656156" y="3772295"/>
                      <a:pt x="1656156" y="3772295"/>
                    </a:cubicBezTo>
                    <a:cubicBezTo>
                      <a:pt x="1633658" y="3777921"/>
                      <a:pt x="1616787" y="3794792"/>
                      <a:pt x="1611164" y="3817286"/>
                    </a:cubicBezTo>
                    <a:cubicBezTo>
                      <a:pt x="1611164" y="3820097"/>
                      <a:pt x="1608353" y="3820097"/>
                      <a:pt x="1608353" y="3820097"/>
                    </a:cubicBezTo>
                    <a:cubicBezTo>
                      <a:pt x="1605540" y="3820097"/>
                      <a:pt x="1605540" y="3817286"/>
                      <a:pt x="1605540" y="3817286"/>
                    </a:cubicBezTo>
                    <a:cubicBezTo>
                      <a:pt x="1599920" y="3794792"/>
                      <a:pt x="1583046" y="3777921"/>
                      <a:pt x="1560551" y="3772295"/>
                    </a:cubicBezTo>
                    <a:cubicBezTo>
                      <a:pt x="1557741" y="3772295"/>
                      <a:pt x="1557741" y="3769484"/>
                      <a:pt x="1557741" y="3769484"/>
                    </a:cubicBezTo>
                    <a:cubicBezTo>
                      <a:pt x="1557741" y="3766674"/>
                      <a:pt x="1560551" y="3766674"/>
                      <a:pt x="1560551" y="3766674"/>
                    </a:cubicBezTo>
                    <a:cubicBezTo>
                      <a:pt x="1583046" y="3761050"/>
                      <a:pt x="1599920" y="3744177"/>
                      <a:pt x="1608353" y="3718872"/>
                    </a:cubicBezTo>
                    <a:close/>
                    <a:moveTo>
                      <a:pt x="1450892" y="3718872"/>
                    </a:moveTo>
                    <a:cubicBezTo>
                      <a:pt x="1459326" y="3744177"/>
                      <a:pt x="1476197" y="3761050"/>
                      <a:pt x="1498695" y="3766674"/>
                    </a:cubicBezTo>
                    <a:cubicBezTo>
                      <a:pt x="1501505" y="3766674"/>
                      <a:pt x="1501505" y="3769484"/>
                      <a:pt x="1501505" y="3769484"/>
                    </a:cubicBezTo>
                    <a:cubicBezTo>
                      <a:pt x="1501505" y="3772295"/>
                      <a:pt x="1498695" y="3772295"/>
                      <a:pt x="1498695" y="3772295"/>
                    </a:cubicBezTo>
                    <a:cubicBezTo>
                      <a:pt x="1476197" y="3777921"/>
                      <a:pt x="1459326" y="3794792"/>
                      <a:pt x="1453706" y="3817286"/>
                    </a:cubicBezTo>
                    <a:cubicBezTo>
                      <a:pt x="1453706" y="3820097"/>
                      <a:pt x="1450892" y="3820097"/>
                      <a:pt x="1450892" y="3820097"/>
                    </a:cubicBezTo>
                    <a:cubicBezTo>
                      <a:pt x="1448079" y="3820097"/>
                      <a:pt x="1448079" y="3817286"/>
                      <a:pt x="1448079" y="3817286"/>
                    </a:cubicBezTo>
                    <a:cubicBezTo>
                      <a:pt x="1442458" y="3794792"/>
                      <a:pt x="1425587" y="3777921"/>
                      <a:pt x="1403090" y="3772295"/>
                    </a:cubicBezTo>
                    <a:cubicBezTo>
                      <a:pt x="1400280" y="3772295"/>
                      <a:pt x="1400280" y="3769484"/>
                      <a:pt x="1400280" y="3769484"/>
                    </a:cubicBezTo>
                    <a:cubicBezTo>
                      <a:pt x="1400280" y="3766674"/>
                      <a:pt x="1403090" y="3766674"/>
                      <a:pt x="1403090" y="3766674"/>
                    </a:cubicBezTo>
                    <a:cubicBezTo>
                      <a:pt x="1425587" y="3761050"/>
                      <a:pt x="1442458" y="3744177"/>
                      <a:pt x="1450892" y="3718872"/>
                    </a:cubicBezTo>
                    <a:close/>
                    <a:moveTo>
                      <a:pt x="1296244" y="3718872"/>
                    </a:moveTo>
                    <a:cubicBezTo>
                      <a:pt x="1304678" y="3744177"/>
                      <a:pt x="1321549" y="3761050"/>
                      <a:pt x="1344046" y="3766674"/>
                    </a:cubicBezTo>
                    <a:cubicBezTo>
                      <a:pt x="1346857" y="3766674"/>
                      <a:pt x="1346857" y="3769484"/>
                      <a:pt x="1346857" y="3769484"/>
                    </a:cubicBezTo>
                    <a:cubicBezTo>
                      <a:pt x="1346857" y="3772295"/>
                      <a:pt x="1344046" y="3772295"/>
                      <a:pt x="1344046" y="3772295"/>
                    </a:cubicBezTo>
                    <a:cubicBezTo>
                      <a:pt x="1321549" y="3777921"/>
                      <a:pt x="1304678" y="3794792"/>
                      <a:pt x="1299058" y="3817286"/>
                    </a:cubicBezTo>
                    <a:cubicBezTo>
                      <a:pt x="1299058" y="3820097"/>
                      <a:pt x="1296244" y="3820097"/>
                      <a:pt x="1296244" y="3820097"/>
                    </a:cubicBezTo>
                    <a:cubicBezTo>
                      <a:pt x="1293431" y="3820097"/>
                      <a:pt x="1293431" y="3817286"/>
                      <a:pt x="1293431" y="3817286"/>
                    </a:cubicBezTo>
                    <a:cubicBezTo>
                      <a:pt x="1287810" y="3794792"/>
                      <a:pt x="1270939" y="3777921"/>
                      <a:pt x="1248442" y="3772295"/>
                    </a:cubicBezTo>
                    <a:cubicBezTo>
                      <a:pt x="1245632" y="3772295"/>
                      <a:pt x="1245632" y="3769484"/>
                      <a:pt x="1245632" y="3769484"/>
                    </a:cubicBezTo>
                    <a:cubicBezTo>
                      <a:pt x="1245632" y="3766674"/>
                      <a:pt x="1248442" y="3766674"/>
                      <a:pt x="1248442" y="3766674"/>
                    </a:cubicBezTo>
                    <a:cubicBezTo>
                      <a:pt x="1270939" y="3761050"/>
                      <a:pt x="1287810" y="3744177"/>
                      <a:pt x="1296244" y="3718872"/>
                    </a:cubicBezTo>
                    <a:close/>
                    <a:moveTo>
                      <a:pt x="1141593" y="3718872"/>
                    </a:moveTo>
                    <a:cubicBezTo>
                      <a:pt x="1150027" y="3744177"/>
                      <a:pt x="1166898" y="3761050"/>
                      <a:pt x="1189395" y="3766674"/>
                    </a:cubicBezTo>
                    <a:cubicBezTo>
                      <a:pt x="1192206" y="3766674"/>
                      <a:pt x="1192206" y="3769484"/>
                      <a:pt x="1192206" y="3769484"/>
                    </a:cubicBezTo>
                    <a:cubicBezTo>
                      <a:pt x="1192206" y="3772295"/>
                      <a:pt x="1189395" y="3772295"/>
                      <a:pt x="1189395" y="3772295"/>
                    </a:cubicBezTo>
                    <a:cubicBezTo>
                      <a:pt x="1166898" y="3777921"/>
                      <a:pt x="1150027" y="3794792"/>
                      <a:pt x="1144407" y="3817286"/>
                    </a:cubicBezTo>
                    <a:cubicBezTo>
                      <a:pt x="1144407" y="3820097"/>
                      <a:pt x="1141593" y="3820097"/>
                      <a:pt x="1141593" y="3820097"/>
                    </a:cubicBezTo>
                    <a:cubicBezTo>
                      <a:pt x="1138780" y="3820097"/>
                      <a:pt x="1138780" y="3817286"/>
                      <a:pt x="1138780" y="3817286"/>
                    </a:cubicBezTo>
                    <a:cubicBezTo>
                      <a:pt x="1133159" y="3794792"/>
                      <a:pt x="1116288" y="3777921"/>
                      <a:pt x="1093791" y="3772295"/>
                    </a:cubicBezTo>
                    <a:cubicBezTo>
                      <a:pt x="1090981" y="3772295"/>
                      <a:pt x="1090981" y="3769484"/>
                      <a:pt x="1090981" y="3769484"/>
                    </a:cubicBezTo>
                    <a:cubicBezTo>
                      <a:pt x="1090981" y="3766674"/>
                      <a:pt x="1093791" y="3766674"/>
                      <a:pt x="1093791" y="3766674"/>
                    </a:cubicBezTo>
                    <a:cubicBezTo>
                      <a:pt x="1116288" y="3761050"/>
                      <a:pt x="1133159" y="3744177"/>
                      <a:pt x="1141593" y="3718872"/>
                    </a:cubicBezTo>
                    <a:close/>
                    <a:moveTo>
                      <a:pt x="984132" y="3718872"/>
                    </a:moveTo>
                    <a:cubicBezTo>
                      <a:pt x="992566" y="3744177"/>
                      <a:pt x="1009437" y="3761050"/>
                      <a:pt x="1031934" y="3766674"/>
                    </a:cubicBezTo>
                    <a:cubicBezTo>
                      <a:pt x="1034745" y="3766674"/>
                      <a:pt x="1034745" y="3769484"/>
                      <a:pt x="1034745" y="3769484"/>
                    </a:cubicBezTo>
                    <a:cubicBezTo>
                      <a:pt x="1034745" y="3772295"/>
                      <a:pt x="1031934" y="3772295"/>
                      <a:pt x="1031934" y="3772295"/>
                    </a:cubicBezTo>
                    <a:cubicBezTo>
                      <a:pt x="1009437" y="3777921"/>
                      <a:pt x="992566" y="3794792"/>
                      <a:pt x="986946" y="3817286"/>
                    </a:cubicBezTo>
                    <a:cubicBezTo>
                      <a:pt x="986946" y="3820097"/>
                      <a:pt x="984132" y="3820097"/>
                      <a:pt x="984132" y="3820097"/>
                    </a:cubicBezTo>
                    <a:cubicBezTo>
                      <a:pt x="981319" y="3820097"/>
                      <a:pt x="981319" y="3817286"/>
                      <a:pt x="981319" y="3817286"/>
                    </a:cubicBezTo>
                    <a:cubicBezTo>
                      <a:pt x="975698" y="3794792"/>
                      <a:pt x="958827" y="3777921"/>
                      <a:pt x="936330" y="3772295"/>
                    </a:cubicBezTo>
                    <a:cubicBezTo>
                      <a:pt x="933520" y="3772295"/>
                      <a:pt x="933520" y="3769484"/>
                      <a:pt x="933520" y="3769484"/>
                    </a:cubicBezTo>
                    <a:cubicBezTo>
                      <a:pt x="933520" y="3766674"/>
                      <a:pt x="936330" y="3766674"/>
                      <a:pt x="936330" y="3766674"/>
                    </a:cubicBezTo>
                    <a:cubicBezTo>
                      <a:pt x="958827" y="3761050"/>
                      <a:pt x="975698" y="3744177"/>
                      <a:pt x="984132" y="3718872"/>
                    </a:cubicBezTo>
                    <a:close/>
                    <a:moveTo>
                      <a:pt x="829484" y="3718872"/>
                    </a:moveTo>
                    <a:cubicBezTo>
                      <a:pt x="837918" y="3744177"/>
                      <a:pt x="854789" y="3761050"/>
                      <a:pt x="877286" y="3766674"/>
                    </a:cubicBezTo>
                    <a:cubicBezTo>
                      <a:pt x="880097" y="3766674"/>
                      <a:pt x="880097" y="3769484"/>
                      <a:pt x="880097" y="3769484"/>
                    </a:cubicBezTo>
                    <a:cubicBezTo>
                      <a:pt x="880097" y="3772295"/>
                      <a:pt x="877286" y="3772295"/>
                      <a:pt x="877286" y="3772295"/>
                    </a:cubicBezTo>
                    <a:cubicBezTo>
                      <a:pt x="854789" y="3777921"/>
                      <a:pt x="837918" y="3794792"/>
                      <a:pt x="832298" y="3817286"/>
                    </a:cubicBezTo>
                    <a:cubicBezTo>
                      <a:pt x="832298" y="3820097"/>
                      <a:pt x="829484" y="3820097"/>
                      <a:pt x="829484" y="3820097"/>
                    </a:cubicBezTo>
                    <a:cubicBezTo>
                      <a:pt x="826671" y="3820097"/>
                      <a:pt x="826671" y="3817286"/>
                      <a:pt x="826671" y="3817286"/>
                    </a:cubicBezTo>
                    <a:cubicBezTo>
                      <a:pt x="821050" y="3794792"/>
                      <a:pt x="804179" y="3777921"/>
                      <a:pt x="781682" y="3772295"/>
                    </a:cubicBezTo>
                    <a:cubicBezTo>
                      <a:pt x="778872" y="3772295"/>
                      <a:pt x="778872" y="3769484"/>
                      <a:pt x="778872" y="3769484"/>
                    </a:cubicBezTo>
                    <a:cubicBezTo>
                      <a:pt x="778872" y="3766674"/>
                      <a:pt x="781682" y="3766674"/>
                      <a:pt x="781682" y="3766674"/>
                    </a:cubicBezTo>
                    <a:cubicBezTo>
                      <a:pt x="804179" y="3761050"/>
                      <a:pt x="821050" y="3744177"/>
                      <a:pt x="829484" y="3718872"/>
                    </a:cubicBezTo>
                    <a:close/>
                    <a:moveTo>
                      <a:pt x="674833" y="3718872"/>
                    </a:moveTo>
                    <a:cubicBezTo>
                      <a:pt x="683267" y="3744177"/>
                      <a:pt x="700138" y="3761050"/>
                      <a:pt x="722635" y="3766674"/>
                    </a:cubicBezTo>
                    <a:cubicBezTo>
                      <a:pt x="725446" y="3766674"/>
                      <a:pt x="725446" y="3769484"/>
                      <a:pt x="725446" y="3769484"/>
                    </a:cubicBezTo>
                    <a:cubicBezTo>
                      <a:pt x="725446" y="3772295"/>
                      <a:pt x="722635" y="3772295"/>
                      <a:pt x="722635" y="3772295"/>
                    </a:cubicBezTo>
                    <a:cubicBezTo>
                      <a:pt x="700138" y="3777921"/>
                      <a:pt x="683267" y="3794792"/>
                      <a:pt x="677647" y="3817286"/>
                    </a:cubicBezTo>
                    <a:cubicBezTo>
                      <a:pt x="677647" y="3820097"/>
                      <a:pt x="674833" y="3820097"/>
                      <a:pt x="674833" y="3820097"/>
                    </a:cubicBezTo>
                    <a:cubicBezTo>
                      <a:pt x="672020" y="3820097"/>
                      <a:pt x="672020" y="3817286"/>
                      <a:pt x="672020" y="3817286"/>
                    </a:cubicBezTo>
                    <a:cubicBezTo>
                      <a:pt x="666399" y="3794792"/>
                      <a:pt x="649528" y="3777921"/>
                      <a:pt x="627031" y="3772295"/>
                    </a:cubicBezTo>
                    <a:cubicBezTo>
                      <a:pt x="624221" y="3772295"/>
                      <a:pt x="624221" y="3769484"/>
                      <a:pt x="624221" y="3769484"/>
                    </a:cubicBezTo>
                    <a:cubicBezTo>
                      <a:pt x="624221" y="3766674"/>
                      <a:pt x="627031" y="3766674"/>
                      <a:pt x="627031" y="3766674"/>
                    </a:cubicBezTo>
                    <a:cubicBezTo>
                      <a:pt x="649528" y="3761050"/>
                      <a:pt x="666399" y="3744177"/>
                      <a:pt x="674833" y="3718872"/>
                    </a:cubicBezTo>
                    <a:close/>
                    <a:moveTo>
                      <a:pt x="517372" y="3718872"/>
                    </a:moveTo>
                    <a:cubicBezTo>
                      <a:pt x="525806" y="3744177"/>
                      <a:pt x="542677" y="3761050"/>
                      <a:pt x="565174" y="3766674"/>
                    </a:cubicBezTo>
                    <a:cubicBezTo>
                      <a:pt x="567985" y="3766674"/>
                      <a:pt x="567985" y="3769484"/>
                      <a:pt x="567985" y="3769484"/>
                    </a:cubicBezTo>
                    <a:cubicBezTo>
                      <a:pt x="567985" y="3772295"/>
                      <a:pt x="565174" y="3772295"/>
                      <a:pt x="565174" y="3772295"/>
                    </a:cubicBezTo>
                    <a:cubicBezTo>
                      <a:pt x="542677" y="3777921"/>
                      <a:pt x="525806" y="3794792"/>
                      <a:pt x="520183" y="3817286"/>
                    </a:cubicBezTo>
                    <a:cubicBezTo>
                      <a:pt x="520183" y="3820097"/>
                      <a:pt x="517372" y="3820097"/>
                      <a:pt x="517372" y="3820097"/>
                    </a:cubicBezTo>
                    <a:cubicBezTo>
                      <a:pt x="514559" y="3820097"/>
                      <a:pt x="514559" y="3817286"/>
                      <a:pt x="514559" y="3817286"/>
                    </a:cubicBezTo>
                    <a:cubicBezTo>
                      <a:pt x="508938" y="3794792"/>
                      <a:pt x="492065" y="3777921"/>
                      <a:pt x="469570" y="3772295"/>
                    </a:cubicBezTo>
                    <a:cubicBezTo>
                      <a:pt x="466760" y="3772295"/>
                      <a:pt x="466760" y="3769484"/>
                      <a:pt x="466760" y="3769484"/>
                    </a:cubicBezTo>
                    <a:cubicBezTo>
                      <a:pt x="466760" y="3766674"/>
                      <a:pt x="469570" y="3766674"/>
                      <a:pt x="469570" y="3766674"/>
                    </a:cubicBezTo>
                    <a:cubicBezTo>
                      <a:pt x="492065" y="3761050"/>
                      <a:pt x="508938" y="3744177"/>
                      <a:pt x="517372" y="3718872"/>
                    </a:cubicBezTo>
                    <a:close/>
                    <a:moveTo>
                      <a:pt x="362724" y="3718872"/>
                    </a:moveTo>
                    <a:cubicBezTo>
                      <a:pt x="371158" y="3744177"/>
                      <a:pt x="388029" y="3761050"/>
                      <a:pt x="410526" y="3766674"/>
                    </a:cubicBezTo>
                    <a:cubicBezTo>
                      <a:pt x="413337" y="3766674"/>
                      <a:pt x="413337" y="3769484"/>
                      <a:pt x="413337" y="3769484"/>
                    </a:cubicBezTo>
                    <a:cubicBezTo>
                      <a:pt x="413337" y="3772295"/>
                      <a:pt x="410526" y="3772295"/>
                      <a:pt x="410526" y="3772295"/>
                    </a:cubicBezTo>
                    <a:cubicBezTo>
                      <a:pt x="388029" y="3777921"/>
                      <a:pt x="371158" y="3794792"/>
                      <a:pt x="365535" y="3817286"/>
                    </a:cubicBezTo>
                    <a:cubicBezTo>
                      <a:pt x="365535" y="3820097"/>
                      <a:pt x="362724" y="3820097"/>
                      <a:pt x="362724" y="3820097"/>
                    </a:cubicBezTo>
                    <a:cubicBezTo>
                      <a:pt x="359911" y="3820097"/>
                      <a:pt x="359911" y="3817286"/>
                      <a:pt x="359911" y="3817286"/>
                    </a:cubicBezTo>
                    <a:cubicBezTo>
                      <a:pt x="354290" y="3794792"/>
                      <a:pt x="337417" y="3777921"/>
                      <a:pt x="314922" y="3772295"/>
                    </a:cubicBezTo>
                    <a:cubicBezTo>
                      <a:pt x="312112" y="3772295"/>
                      <a:pt x="312112" y="3769484"/>
                      <a:pt x="312112" y="3769484"/>
                    </a:cubicBezTo>
                    <a:cubicBezTo>
                      <a:pt x="312112" y="3766674"/>
                      <a:pt x="314922" y="3766674"/>
                      <a:pt x="314922" y="3766674"/>
                    </a:cubicBezTo>
                    <a:cubicBezTo>
                      <a:pt x="337417" y="3761050"/>
                      <a:pt x="354290" y="3744177"/>
                      <a:pt x="362724" y="3718872"/>
                    </a:cubicBezTo>
                    <a:close/>
                    <a:moveTo>
                      <a:pt x="208073" y="3718872"/>
                    </a:moveTo>
                    <a:cubicBezTo>
                      <a:pt x="216507" y="3744177"/>
                      <a:pt x="233378" y="3761050"/>
                      <a:pt x="255875" y="3766674"/>
                    </a:cubicBezTo>
                    <a:cubicBezTo>
                      <a:pt x="258686" y="3766674"/>
                      <a:pt x="258686" y="3769484"/>
                      <a:pt x="258686" y="3769484"/>
                    </a:cubicBezTo>
                    <a:cubicBezTo>
                      <a:pt x="258686" y="3772295"/>
                      <a:pt x="255875" y="3772295"/>
                      <a:pt x="255875" y="3772295"/>
                    </a:cubicBezTo>
                    <a:cubicBezTo>
                      <a:pt x="233378" y="3777921"/>
                      <a:pt x="216507" y="3794792"/>
                      <a:pt x="210884" y="3817286"/>
                    </a:cubicBezTo>
                    <a:cubicBezTo>
                      <a:pt x="210884" y="3820097"/>
                      <a:pt x="208073" y="3820097"/>
                      <a:pt x="208073" y="3820097"/>
                    </a:cubicBezTo>
                    <a:cubicBezTo>
                      <a:pt x="205260" y="3820097"/>
                      <a:pt x="205260" y="3817286"/>
                      <a:pt x="205260" y="3817286"/>
                    </a:cubicBezTo>
                    <a:cubicBezTo>
                      <a:pt x="199639" y="3794792"/>
                      <a:pt x="182766" y="3777921"/>
                      <a:pt x="160271" y="3772295"/>
                    </a:cubicBezTo>
                    <a:cubicBezTo>
                      <a:pt x="157461" y="3772295"/>
                      <a:pt x="157461" y="3769484"/>
                      <a:pt x="157461" y="3769484"/>
                    </a:cubicBezTo>
                    <a:cubicBezTo>
                      <a:pt x="157461" y="3766674"/>
                      <a:pt x="160271" y="3766674"/>
                      <a:pt x="160271" y="3766674"/>
                    </a:cubicBezTo>
                    <a:cubicBezTo>
                      <a:pt x="182766" y="3761050"/>
                      <a:pt x="199639" y="3744177"/>
                      <a:pt x="208073" y="3718872"/>
                    </a:cubicBezTo>
                    <a:close/>
                    <a:moveTo>
                      <a:pt x="50612" y="3718872"/>
                    </a:moveTo>
                    <a:cubicBezTo>
                      <a:pt x="59049" y="3744177"/>
                      <a:pt x="75920" y="3761050"/>
                      <a:pt x="98414" y="3766674"/>
                    </a:cubicBezTo>
                    <a:cubicBezTo>
                      <a:pt x="101225" y="3766674"/>
                      <a:pt x="101225" y="3769484"/>
                      <a:pt x="101225" y="3769484"/>
                    </a:cubicBezTo>
                    <a:cubicBezTo>
                      <a:pt x="101225" y="3772295"/>
                      <a:pt x="98414" y="3772295"/>
                      <a:pt x="98414" y="3772295"/>
                    </a:cubicBezTo>
                    <a:cubicBezTo>
                      <a:pt x="75920" y="3777921"/>
                      <a:pt x="59049" y="3794792"/>
                      <a:pt x="53426" y="3817286"/>
                    </a:cubicBezTo>
                    <a:cubicBezTo>
                      <a:pt x="53426" y="3820097"/>
                      <a:pt x="50612" y="3820097"/>
                      <a:pt x="50612" y="3820097"/>
                    </a:cubicBezTo>
                    <a:cubicBezTo>
                      <a:pt x="47802" y="3820097"/>
                      <a:pt x="47802" y="3817286"/>
                      <a:pt x="47802" y="3817286"/>
                    </a:cubicBezTo>
                    <a:cubicBezTo>
                      <a:pt x="42178" y="3794792"/>
                      <a:pt x="25307" y="3777921"/>
                      <a:pt x="2813" y="3772295"/>
                    </a:cubicBezTo>
                    <a:cubicBezTo>
                      <a:pt x="0" y="3772295"/>
                      <a:pt x="0" y="3769484"/>
                      <a:pt x="0" y="3769484"/>
                    </a:cubicBezTo>
                    <a:cubicBezTo>
                      <a:pt x="0" y="3766674"/>
                      <a:pt x="2813" y="3766674"/>
                      <a:pt x="2813" y="3766674"/>
                    </a:cubicBezTo>
                    <a:cubicBezTo>
                      <a:pt x="25307" y="3761050"/>
                      <a:pt x="42178" y="3744177"/>
                      <a:pt x="50612" y="3718872"/>
                    </a:cubicBezTo>
                    <a:close/>
                    <a:moveTo>
                      <a:pt x="5184973" y="3564224"/>
                    </a:moveTo>
                    <a:cubicBezTo>
                      <a:pt x="5193410" y="3586718"/>
                      <a:pt x="5210281" y="3606402"/>
                      <a:pt x="5232776" y="3612026"/>
                    </a:cubicBezTo>
                    <a:cubicBezTo>
                      <a:pt x="5235586" y="3612026"/>
                      <a:pt x="5235586" y="3614836"/>
                      <a:pt x="5235586" y="3614836"/>
                    </a:cubicBezTo>
                    <a:cubicBezTo>
                      <a:pt x="5235586" y="3617647"/>
                      <a:pt x="5232776" y="3617647"/>
                      <a:pt x="5232776" y="3617647"/>
                    </a:cubicBezTo>
                    <a:cubicBezTo>
                      <a:pt x="5210281" y="3623273"/>
                      <a:pt x="5193410" y="3640144"/>
                      <a:pt x="5187787" y="3662638"/>
                    </a:cubicBezTo>
                    <a:cubicBezTo>
                      <a:pt x="5187787" y="3665449"/>
                      <a:pt x="5184973" y="3665449"/>
                      <a:pt x="5184973" y="3665449"/>
                    </a:cubicBezTo>
                    <a:cubicBezTo>
                      <a:pt x="5182163" y="3665449"/>
                      <a:pt x="5182163" y="3662638"/>
                      <a:pt x="5182163" y="3662638"/>
                    </a:cubicBezTo>
                    <a:cubicBezTo>
                      <a:pt x="5176540" y="3640144"/>
                      <a:pt x="5159669" y="3623273"/>
                      <a:pt x="5137174" y="3617647"/>
                    </a:cubicBezTo>
                    <a:cubicBezTo>
                      <a:pt x="5134361" y="3617647"/>
                      <a:pt x="5134361" y="3614836"/>
                      <a:pt x="5134361" y="3614836"/>
                    </a:cubicBezTo>
                    <a:cubicBezTo>
                      <a:pt x="5134361" y="3612026"/>
                      <a:pt x="5137174" y="3612026"/>
                      <a:pt x="5137174" y="3612026"/>
                    </a:cubicBezTo>
                    <a:cubicBezTo>
                      <a:pt x="5159669" y="3606402"/>
                      <a:pt x="5176540" y="3589529"/>
                      <a:pt x="5184973" y="3564224"/>
                    </a:cubicBezTo>
                    <a:close/>
                    <a:moveTo>
                      <a:pt x="5030325" y="3564224"/>
                    </a:moveTo>
                    <a:cubicBezTo>
                      <a:pt x="5035949" y="3586718"/>
                      <a:pt x="5055630" y="3606402"/>
                      <a:pt x="5078128" y="3612026"/>
                    </a:cubicBezTo>
                    <a:cubicBezTo>
                      <a:pt x="5080938" y="3612026"/>
                      <a:pt x="5080938" y="3614836"/>
                      <a:pt x="5080938" y="3614836"/>
                    </a:cubicBezTo>
                    <a:cubicBezTo>
                      <a:pt x="5080938" y="3617647"/>
                      <a:pt x="5078128" y="3617647"/>
                      <a:pt x="5078128" y="3617647"/>
                    </a:cubicBezTo>
                    <a:cubicBezTo>
                      <a:pt x="5055630" y="3623273"/>
                      <a:pt x="5038759" y="3640144"/>
                      <a:pt x="5033136" y="3662638"/>
                    </a:cubicBezTo>
                    <a:cubicBezTo>
                      <a:pt x="5033136" y="3665449"/>
                      <a:pt x="5030325" y="3665449"/>
                      <a:pt x="5030325" y="3665449"/>
                    </a:cubicBezTo>
                    <a:cubicBezTo>
                      <a:pt x="5027512" y="3665449"/>
                      <a:pt x="5027512" y="3662638"/>
                      <a:pt x="5027512" y="3662638"/>
                    </a:cubicBezTo>
                    <a:cubicBezTo>
                      <a:pt x="5021892" y="3640144"/>
                      <a:pt x="5005018" y="3623273"/>
                      <a:pt x="4982523" y="3617647"/>
                    </a:cubicBezTo>
                    <a:cubicBezTo>
                      <a:pt x="4979713" y="3617647"/>
                      <a:pt x="4979713" y="3614836"/>
                      <a:pt x="4979713" y="3614836"/>
                    </a:cubicBezTo>
                    <a:cubicBezTo>
                      <a:pt x="4979713" y="3612026"/>
                      <a:pt x="4982523" y="3612026"/>
                      <a:pt x="4982523" y="3612026"/>
                    </a:cubicBezTo>
                    <a:cubicBezTo>
                      <a:pt x="5005018" y="3606402"/>
                      <a:pt x="5021892" y="3589529"/>
                      <a:pt x="5030325" y="3564224"/>
                    </a:cubicBezTo>
                    <a:close/>
                    <a:moveTo>
                      <a:pt x="4872861" y="3564224"/>
                    </a:moveTo>
                    <a:cubicBezTo>
                      <a:pt x="4881298" y="3586718"/>
                      <a:pt x="4898166" y="3606402"/>
                      <a:pt x="4920664" y="3612026"/>
                    </a:cubicBezTo>
                    <a:cubicBezTo>
                      <a:pt x="4923474" y="3612026"/>
                      <a:pt x="4923474" y="3614836"/>
                      <a:pt x="4923474" y="3614836"/>
                    </a:cubicBezTo>
                    <a:cubicBezTo>
                      <a:pt x="4923474" y="3617647"/>
                      <a:pt x="4920664" y="3617647"/>
                      <a:pt x="4920664" y="3617647"/>
                    </a:cubicBezTo>
                    <a:cubicBezTo>
                      <a:pt x="4898166" y="3623273"/>
                      <a:pt x="4881298" y="3640144"/>
                      <a:pt x="4875675" y="3662638"/>
                    </a:cubicBezTo>
                    <a:cubicBezTo>
                      <a:pt x="4875675" y="3665449"/>
                      <a:pt x="4872861" y="3665449"/>
                      <a:pt x="4872861" y="3665449"/>
                    </a:cubicBezTo>
                    <a:cubicBezTo>
                      <a:pt x="4870048" y="3665449"/>
                      <a:pt x="4870048" y="3662638"/>
                      <a:pt x="4870048" y="3662638"/>
                    </a:cubicBezTo>
                    <a:cubicBezTo>
                      <a:pt x="4864428" y="3640144"/>
                      <a:pt x="4847557" y="3623273"/>
                      <a:pt x="4825062" y="3617647"/>
                    </a:cubicBezTo>
                    <a:cubicBezTo>
                      <a:pt x="4822249" y="3617647"/>
                      <a:pt x="4822249" y="3614836"/>
                      <a:pt x="4822249" y="3614836"/>
                    </a:cubicBezTo>
                    <a:cubicBezTo>
                      <a:pt x="4822249" y="3612026"/>
                      <a:pt x="4825062" y="3612026"/>
                      <a:pt x="4825062" y="3612026"/>
                    </a:cubicBezTo>
                    <a:cubicBezTo>
                      <a:pt x="4847557" y="3606402"/>
                      <a:pt x="4864428" y="3589529"/>
                      <a:pt x="4872861" y="3564224"/>
                    </a:cubicBezTo>
                    <a:close/>
                    <a:moveTo>
                      <a:pt x="4718213" y="3564224"/>
                    </a:moveTo>
                    <a:cubicBezTo>
                      <a:pt x="4726650" y="3586718"/>
                      <a:pt x="4743518" y="3606402"/>
                      <a:pt x="4766016" y="3612026"/>
                    </a:cubicBezTo>
                    <a:cubicBezTo>
                      <a:pt x="4768826" y="3612026"/>
                      <a:pt x="4768826" y="3614836"/>
                      <a:pt x="4768826" y="3614836"/>
                    </a:cubicBezTo>
                    <a:cubicBezTo>
                      <a:pt x="4768826" y="3617647"/>
                      <a:pt x="4766016" y="3617647"/>
                      <a:pt x="4766016" y="3617647"/>
                    </a:cubicBezTo>
                    <a:cubicBezTo>
                      <a:pt x="4743518" y="3623273"/>
                      <a:pt x="4726650" y="3640144"/>
                      <a:pt x="4721027" y="3662638"/>
                    </a:cubicBezTo>
                    <a:cubicBezTo>
                      <a:pt x="4721027" y="3665449"/>
                      <a:pt x="4718213" y="3665449"/>
                      <a:pt x="4718213" y="3665449"/>
                    </a:cubicBezTo>
                    <a:cubicBezTo>
                      <a:pt x="4715400" y="3665449"/>
                      <a:pt x="4715400" y="3662638"/>
                      <a:pt x="4715400" y="3662638"/>
                    </a:cubicBezTo>
                    <a:cubicBezTo>
                      <a:pt x="4709780" y="3640144"/>
                      <a:pt x="4692909" y="3623273"/>
                      <a:pt x="4670414" y="3617647"/>
                    </a:cubicBezTo>
                    <a:cubicBezTo>
                      <a:pt x="4667601" y="3617647"/>
                      <a:pt x="4667601" y="3614836"/>
                      <a:pt x="4667601" y="3614836"/>
                    </a:cubicBezTo>
                    <a:cubicBezTo>
                      <a:pt x="4667601" y="3612026"/>
                      <a:pt x="4670414" y="3612026"/>
                      <a:pt x="4670414" y="3612026"/>
                    </a:cubicBezTo>
                    <a:cubicBezTo>
                      <a:pt x="4692909" y="3606402"/>
                      <a:pt x="4709780" y="3589529"/>
                      <a:pt x="4718213" y="3564224"/>
                    </a:cubicBezTo>
                    <a:close/>
                    <a:moveTo>
                      <a:pt x="4563563" y="3564224"/>
                    </a:moveTo>
                    <a:cubicBezTo>
                      <a:pt x="4571999" y="3586718"/>
                      <a:pt x="4588867" y="3606402"/>
                      <a:pt x="4611365" y="3612026"/>
                    </a:cubicBezTo>
                    <a:cubicBezTo>
                      <a:pt x="4614175" y="3612026"/>
                      <a:pt x="4614175" y="3614836"/>
                      <a:pt x="4614175" y="3614836"/>
                    </a:cubicBezTo>
                    <a:cubicBezTo>
                      <a:pt x="4614175" y="3617647"/>
                      <a:pt x="4611365" y="3617647"/>
                      <a:pt x="4611365" y="3617647"/>
                    </a:cubicBezTo>
                    <a:cubicBezTo>
                      <a:pt x="4588867" y="3623273"/>
                      <a:pt x="4571999" y="3640144"/>
                      <a:pt x="4566376" y="3662638"/>
                    </a:cubicBezTo>
                    <a:cubicBezTo>
                      <a:pt x="4566376" y="3665449"/>
                      <a:pt x="4563563" y="3665449"/>
                      <a:pt x="4563563" y="3665449"/>
                    </a:cubicBezTo>
                    <a:cubicBezTo>
                      <a:pt x="4560749" y="3665449"/>
                      <a:pt x="4560749" y="3662638"/>
                      <a:pt x="4560749" y="3662638"/>
                    </a:cubicBezTo>
                    <a:cubicBezTo>
                      <a:pt x="4555129" y="3640144"/>
                      <a:pt x="4538258" y="3623273"/>
                      <a:pt x="4515763" y="3617647"/>
                    </a:cubicBezTo>
                    <a:cubicBezTo>
                      <a:pt x="4512950" y="3617647"/>
                      <a:pt x="4512950" y="3614836"/>
                      <a:pt x="4512950" y="3614836"/>
                    </a:cubicBezTo>
                    <a:cubicBezTo>
                      <a:pt x="4512950" y="3612026"/>
                      <a:pt x="4515763" y="3612026"/>
                      <a:pt x="4515763" y="3612026"/>
                    </a:cubicBezTo>
                    <a:cubicBezTo>
                      <a:pt x="4538258" y="3606402"/>
                      <a:pt x="4555129" y="3589529"/>
                      <a:pt x="4563563" y="3564224"/>
                    </a:cubicBezTo>
                    <a:close/>
                    <a:moveTo>
                      <a:pt x="4406104" y="3564224"/>
                    </a:moveTo>
                    <a:cubicBezTo>
                      <a:pt x="4414538" y="3586718"/>
                      <a:pt x="4431409" y="3606402"/>
                      <a:pt x="4453907" y="3612026"/>
                    </a:cubicBezTo>
                    <a:cubicBezTo>
                      <a:pt x="4456717" y="3612026"/>
                      <a:pt x="4456717" y="3614836"/>
                      <a:pt x="4456717" y="3614836"/>
                    </a:cubicBezTo>
                    <a:cubicBezTo>
                      <a:pt x="4456717" y="3617647"/>
                      <a:pt x="4453907" y="3617647"/>
                      <a:pt x="4453907" y="3617647"/>
                    </a:cubicBezTo>
                    <a:cubicBezTo>
                      <a:pt x="4431409" y="3623273"/>
                      <a:pt x="4414538" y="3640144"/>
                      <a:pt x="4408915" y="3662638"/>
                    </a:cubicBezTo>
                    <a:cubicBezTo>
                      <a:pt x="4408915" y="3665449"/>
                      <a:pt x="4406104" y="3665449"/>
                      <a:pt x="4406104" y="3665449"/>
                    </a:cubicBezTo>
                    <a:cubicBezTo>
                      <a:pt x="4403291" y="3665449"/>
                      <a:pt x="4403291" y="3662638"/>
                      <a:pt x="4403291" y="3662638"/>
                    </a:cubicBezTo>
                    <a:cubicBezTo>
                      <a:pt x="4397671" y="3640144"/>
                      <a:pt x="4380797" y="3623273"/>
                      <a:pt x="4358302" y="3617647"/>
                    </a:cubicBezTo>
                    <a:cubicBezTo>
                      <a:pt x="4355492" y="3617647"/>
                      <a:pt x="4355492" y="3614836"/>
                      <a:pt x="4355492" y="3614836"/>
                    </a:cubicBezTo>
                    <a:cubicBezTo>
                      <a:pt x="4355492" y="3612026"/>
                      <a:pt x="4358302" y="3612026"/>
                      <a:pt x="4358302" y="3612026"/>
                    </a:cubicBezTo>
                    <a:cubicBezTo>
                      <a:pt x="4380797" y="3606402"/>
                      <a:pt x="4397671" y="3589529"/>
                      <a:pt x="4406104" y="3564224"/>
                    </a:cubicBezTo>
                    <a:close/>
                    <a:moveTo>
                      <a:pt x="4251453" y="3564224"/>
                    </a:moveTo>
                    <a:cubicBezTo>
                      <a:pt x="4259887" y="3586718"/>
                      <a:pt x="4276758" y="3606402"/>
                      <a:pt x="4299256" y="3612026"/>
                    </a:cubicBezTo>
                    <a:cubicBezTo>
                      <a:pt x="4302066" y="3612026"/>
                      <a:pt x="4302066" y="3614836"/>
                      <a:pt x="4302066" y="3614836"/>
                    </a:cubicBezTo>
                    <a:cubicBezTo>
                      <a:pt x="4302066" y="3617647"/>
                      <a:pt x="4299256" y="3617647"/>
                      <a:pt x="4299256" y="3617647"/>
                    </a:cubicBezTo>
                    <a:cubicBezTo>
                      <a:pt x="4276758" y="3623273"/>
                      <a:pt x="4259887" y="3640144"/>
                      <a:pt x="4254264" y="3662638"/>
                    </a:cubicBezTo>
                    <a:cubicBezTo>
                      <a:pt x="4254264" y="3665449"/>
                      <a:pt x="4251453" y="3665449"/>
                      <a:pt x="4251453" y="3665449"/>
                    </a:cubicBezTo>
                    <a:cubicBezTo>
                      <a:pt x="4248640" y="3665449"/>
                      <a:pt x="4248640" y="3662638"/>
                      <a:pt x="4248640" y="3662638"/>
                    </a:cubicBezTo>
                    <a:cubicBezTo>
                      <a:pt x="4243020" y="3640144"/>
                      <a:pt x="4226146" y="3623273"/>
                      <a:pt x="4203651" y="3617647"/>
                    </a:cubicBezTo>
                    <a:cubicBezTo>
                      <a:pt x="4200841" y="3617647"/>
                      <a:pt x="4200841" y="3614836"/>
                      <a:pt x="4200841" y="3614836"/>
                    </a:cubicBezTo>
                    <a:cubicBezTo>
                      <a:pt x="4200841" y="3612026"/>
                      <a:pt x="4203651" y="3612026"/>
                      <a:pt x="4203651" y="3612026"/>
                    </a:cubicBezTo>
                    <a:cubicBezTo>
                      <a:pt x="4226146" y="3606402"/>
                      <a:pt x="4243020" y="3589529"/>
                      <a:pt x="4251453" y="3564224"/>
                    </a:cubicBezTo>
                    <a:close/>
                    <a:moveTo>
                      <a:pt x="4096805" y="3564224"/>
                    </a:moveTo>
                    <a:cubicBezTo>
                      <a:pt x="4105239" y="3586718"/>
                      <a:pt x="4122110" y="3606402"/>
                      <a:pt x="4144608" y="3612026"/>
                    </a:cubicBezTo>
                    <a:cubicBezTo>
                      <a:pt x="4147418" y="3612026"/>
                      <a:pt x="4147418" y="3614836"/>
                      <a:pt x="4147418" y="3614836"/>
                    </a:cubicBezTo>
                    <a:cubicBezTo>
                      <a:pt x="4147418" y="3617647"/>
                      <a:pt x="4144608" y="3617647"/>
                      <a:pt x="4144608" y="3617647"/>
                    </a:cubicBezTo>
                    <a:cubicBezTo>
                      <a:pt x="4122110" y="3623273"/>
                      <a:pt x="4105239" y="3640144"/>
                      <a:pt x="4099616" y="3662638"/>
                    </a:cubicBezTo>
                    <a:cubicBezTo>
                      <a:pt x="4099616" y="3665449"/>
                      <a:pt x="4096805" y="3665449"/>
                      <a:pt x="4096805" y="3665449"/>
                    </a:cubicBezTo>
                    <a:cubicBezTo>
                      <a:pt x="4093992" y="3665449"/>
                      <a:pt x="4093992" y="3662638"/>
                      <a:pt x="4093992" y="3662638"/>
                    </a:cubicBezTo>
                    <a:cubicBezTo>
                      <a:pt x="4088372" y="3640144"/>
                      <a:pt x="4071498" y="3623273"/>
                      <a:pt x="4049003" y="3617647"/>
                    </a:cubicBezTo>
                    <a:cubicBezTo>
                      <a:pt x="4046193" y="3617647"/>
                      <a:pt x="4046193" y="3614836"/>
                      <a:pt x="4046193" y="3614836"/>
                    </a:cubicBezTo>
                    <a:cubicBezTo>
                      <a:pt x="4046193" y="3612026"/>
                      <a:pt x="4049003" y="3612026"/>
                      <a:pt x="4049003" y="3612026"/>
                    </a:cubicBezTo>
                    <a:cubicBezTo>
                      <a:pt x="4071498" y="3606402"/>
                      <a:pt x="4088372" y="3589529"/>
                      <a:pt x="4096805" y="3564224"/>
                    </a:cubicBezTo>
                    <a:close/>
                    <a:moveTo>
                      <a:pt x="3939345" y="3564224"/>
                    </a:moveTo>
                    <a:cubicBezTo>
                      <a:pt x="3947781" y="3586718"/>
                      <a:pt x="3964649" y="3606402"/>
                      <a:pt x="3987147" y="3612026"/>
                    </a:cubicBezTo>
                    <a:cubicBezTo>
                      <a:pt x="3989957" y="3612026"/>
                      <a:pt x="3989957" y="3614836"/>
                      <a:pt x="3989957" y="3614836"/>
                    </a:cubicBezTo>
                    <a:cubicBezTo>
                      <a:pt x="3989957" y="3617647"/>
                      <a:pt x="3987147" y="3617647"/>
                      <a:pt x="3987147" y="3617647"/>
                    </a:cubicBezTo>
                    <a:cubicBezTo>
                      <a:pt x="3964649" y="3623273"/>
                      <a:pt x="3947781" y="3640144"/>
                      <a:pt x="3942155" y="3662638"/>
                    </a:cubicBezTo>
                    <a:cubicBezTo>
                      <a:pt x="3942155" y="3665449"/>
                      <a:pt x="3939345" y="3665449"/>
                      <a:pt x="3939345" y="3665449"/>
                    </a:cubicBezTo>
                    <a:cubicBezTo>
                      <a:pt x="3936531" y="3665449"/>
                      <a:pt x="3936531" y="3662638"/>
                      <a:pt x="3936531" y="3662638"/>
                    </a:cubicBezTo>
                    <a:cubicBezTo>
                      <a:pt x="3930911" y="3640144"/>
                      <a:pt x="3914037" y="3623273"/>
                      <a:pt x="3891545" y="3617647"/>
                    </a:cubicBezTo>
                    <a:cubicBezTo>
                      <a:pt x="3888732" y="3617647"/>
                      <a:pt x="3888732" y="3614836"/>
                      <a:pt x="3888732" y="3614836"/>
                    </a:cubicBezTo>
                    <a:cubicBezTo>
                      <a:pt x="3888732" y="3612026"/>
                      <a:pt x="3891545" y="3612026"/>
                      <a:pt x="3891545" y="3612026"/>
                    </a:cubicBezTo>
                    <a:cubicBezTo>
                      <a:pt x="3914037" y="3606402"/>
                      <a:pt x="3930911" y="3589529"/>
                      <a:pt x="3939345" y="3564224"/>
                    </a:cubicBezTo>
                    <a:close/>
                    <a:moveTo>
                      <a:pt x="3784693" y="3564224"/>
                    </a:moveTo>
                    <a:cubicBezTo>
                      <a:pt x="3793130" y="3586718"/>
                      <a:pt x="3809998" y="3606402"/>
                      <a:pt x="3832496" y="3612026"/>
                    </a:cubicBezTo>
                    <a:cubicBezTo>
                      <a:pt x="3835306" y="3612026"/>
                      <a:pt x="3835306" y="3614836"/>
                      <a:pt x="3835306" y="3614836"/>
                    </a:cubicBezTo>
                    <a:cubicBezTo>
                      <a:pt x="3835306" y="3617647"/>
                      <a:pt x="3832496" y="3617647"/>
                      <a:pt x="3832496" y="3617647"/>
                    </a:cubicBezTo>
                    <a:cubicBezTo>
                      <a:pt x="3809998" y="3623273"/>
                      <a:pt x="3793130" y="3640144"/>
                      <a:pt x="3787504" y="3662638"/>
                    </a:cubicBezTo>
                    <a:cubicBezTo>
                      <a:pt x="3787504" y="3665449"/>
                      <a:pt x="3784693" y="3665449"/>
                      <a:pt x="3784693" y="3665449"/>
                    </a:cubicBezTo>
                    <a:cubicBezTo>
                      <a:pt x="3781880" y="3665449"/>
                      <a:pt x="3781880" y="3662638"/>
                      <a:pt x="3781880" y="3662638"/>
                    </a:cubicBezTo>
                    <a:cubicBezTo>
                      <a:pt x="3776260" y="3640144"/>
                      <a:pt x="3759386" y="3623273"/>
                      <a:pt x="3736894" y="3617647"/>
                    </a:cubicBezTo>
                    <a:cubicBezTo>
                      <a:pt x="3734081" y="3617647"/>
                      <a:pt x="3734081" y="3614836"/>
                      <a:pt x="3734081" y="3614836"/>
                    </a:cubicBezTo>
                    <a:cubicBezTo>
                      <a:pt x="3734081" y="3612026"/>
                      <a:pt x="3736894" y="3612026"/>
                      <a:pt x="3736894" y="3612026"/>
                    </a:cubicBezTo>
                    <a:cubicBezTo>
                      <a:pt x="3759386" y="3606402"/>
                      <a:pt x="3776260" y="3589529"/>
                      <a:pt x="3784693" y="3564224"/>
                    </a:cubicBezTo>
                    <a:close/>
                    <a:moveTo>
                      <a:pt x="3630045" y="3564224"/>
                    </a:moveTo>
                    <a:cubicBezTo>
                      <a:pt x="3638482" y="3586718"/>
                      <a:pt x="3655350" y="3606402"/>
                      <a:pt x="3677848" y="3612026"/>
                    </a:cubicBezTo>
                    <a:cubicBezTo>
                      <a:pt x="3680658" y="3612026"/>
                      <a:pt x="3680658" y="3614836"/>
                      <a:pt x="3680658" y="3614836"/>
                    </a:cubicBezTo>
                    <a:cubicBezTo>
                      <a:pt x="3680658" y="3617647"/>
                      <a:pt x="3677848" y="3617647"/>
                      <a:pt x="3677848" y="3617647"/>
                    </a:cubicBezTo>
                    <a:cubicBezTo>
                      <a:pt x="3655350" y="3623273"/>
                      <a:pt x="3638482" y="3640144"/>
                      <a:pt x="3632856" y="3662638"/>
                    </a:cubicBezTo>
                    <a:cubicBezTo>
                      <a:pt x="3632856" y="3665449"/>
                      <a:pt x="3630045" y="3665449"/>
                      <a:pt x="3630045" y="3665449"/>
                    </a:cubicBezTo>
                    <a:cubicBezTo>
                      <a:pt x="3627232" y="3665449"/>
                      <a:pt x="3627232" y="3662638"/>
                      <a:pt x="3627232" y="3662638"/>
                    </a:cubicBezTo>
                    <a:cubicBezTo>
                      <a:pt x="3621612" y="3640144"/>
                      <a:pt x="3604738" y="3623273"/>
                      <a:pt x="3582246" y="3617647"/>
                    </a:cubicBezTo>
                    <a:cubicBezTo>
                      <a:pt x="3579433" y="3617647"/>
                      <a:pt x="3579433" y="3614836"/>
                      <a:pt x="3579433" y="3614836"/>
                    </a:cubicBezTo>
                    <a:cubicBezTo>
                      <a:pt x="3579433" y="3612026"/>
                      <a:pt x="3582246" y="3612026"/>
                      <a:pt x="3582246" y="3612026"/>
                    </a:cubicBezTo>
                    <a:cubicBezTo>
                      <a:pt x="3604738" y="3606402"/>
                      <a:pt x="3621612" y="3589529"/>
                      <a:pt x="3630045" y="3564224"/>
                    </a:cubicBezTo>
                    <a:close/>
                    <a:moveTo>
                      <a:pt x="3472581" y="3564224"/>
                    </a:moveTo>
                    <a:cubicBezTo>
                      <a:pt x="3481018" y="3586718"/>
                      <a:pt x="3500700" y="3606402"/>
                      <a:pt x="3520384" y="3612026"/>
                    </a:cubicBezTo>
                    <a:cubicBezTo>
                      <a:pt x="3523194" y="3612026"/>
                      <a:pt x="3523194" y="3614836"/>
                      <a:pt x="3523194" y="3614836"/>
                    </a:cubicBezTo>
                    <a:cubicBezTo>
                      <a:pt x="3523194" y="3617647"/>
                      <a:pt x="3520384" y="3617647"/>
                      <a:pt x="3520384" y="3617647"/>
                    </a:cubicBezTo>
                    <a:cubicBezTo>
                      <a:pt x="3497889" y="3623273"/>
                      <a:pt x="3481018" y="3640144"/>
                      <a:pt x="3475395" y="3662638"/>
                    </a:cubicBezTo>
                    <a:cubicBezTo>
                      <a:pt x="3475395" y="3665449"/>
                      <a:pt x="3472581" y="3665449"/>
                      <a:pt x="3472581" y="3665449"/>
                    </a:cubicBezTo>
                    <a:cubicBezTo>
                      <a:pt x="3469771" y="3665449"/>
                      <a:pt x="3469771" y="3662638"/>
                      <a:pt x="3469771" y="3662638"/>
                    </a:cubicBezTo>
                    <a:cubicBezTo>
                      <a:pt x="3464148" y="3640144"/>
                      <a:pt x="3447277" y="3623273"/>
                      <a:pt x="3424782" y="3617647"/>
                    </a:cubicBezTo>
                    <a:cubicBezTo>
                      <a:pt x="3421969" y="3617647"/>
                      <a:pt x="3421969" y="3614836"/>
                      <a:pt x="3421969" y="3614836"/>
                    </a:cubicBezTo>
                    <a:cubicBezTo>
                      <a:pt x="3421969" y="3612026"/>
                      <a:pt x="3424782" y="3612026"/>
                      <a:pt x="3424782" y="3612026"/>
                    </a:cubicBezTo>
                    <a:cubicBezTo>
                      <a:pt x="3447277" y="3606402"/>
                      <a:pt x="3464148" y="3589529"/>
                      <a:pt x="3472581" y="3564224"/>
                    </a:cubicBezTo>
                    <a:close/>
                    <a:moveTo>
                      <a:pt x="3317933" y="3564224"/>
                    </a:moveTo>
                    <a:cubicBezTo>
                      <a:pt x="3326370" y="3586718"/>
                      <a:pt x="3343241" y="3606402"/>
                      <a:pt x="3365736" y="3612026"/>
                    </a:cubicBezTo>
                    <a:cubicBezTo>
                      <a:pt x="3368546" y="3612026"/>
                      <a:pt x="3368546" y="3614836"/>
                      <a:pt x="3368546" y="3614836"/>
                    </a:cubicBezTo>
                    <a:cubicBezTo>
                      <a:pt x="3368546" y="3617647"/>
                      <a:pt x="3365736" y="3617647"/>
                      <a:pt x="3365736" y="3617647"/>
                    </a:cubicBezTo>
                    <a:cubicBezTo>
                      <a:pt x="3343241" y="3623273"/>
                      <a:pt x="3326370" y="3640144"/>
                      <a:pt x="3320747" y="3662638"/>
                    </a:cubicBezTo>
                    <a:cubicBezTo>
                      <a:pt x="3320747" y="3665449"/>
                      <a:pt x="3317933" y="3665449"/>
                      <a:pt x="3317933" y="3665449"/>
                    </a:cubicBezTo>
                    <a:cubicBezTo>
                      <a:pt x="3315123" y="3665449"/>
                      <a:pt x="3315123" y="3662638"/>
                      <a:pt x="3315123" y="3662638"/>
                    </a:cubicBezTo>
                    <a:cubicBezTo>
                      <a:pt x="3309500" y="3640144"/>
                      <a:pt x="3292629" y="3623273"/>
                      <a:pt x="3270134" y="3617647"/>
                    </a:cubicBezTo>
                    <a:cubicBezTo>
                      <a:pt x="3267321" y="3617647"/>
                      <a:pt x="3267321" y="3614836"/>
                      <a:pt x="3267321" y="3614836"/>
                    </a:cubicBezTo>
                    <a:cubicBezTo>
                      <a:pt x="3267321" y="3612026"/>
                      <a:pt x="3270134" y="3612026"/>
                      <a:pt x="3270134" y="3612026"/>
                    </a:cubicBezTo>
                    <a:cubicBezTo>
                      <a:pt x="3292629" y="3606402"/>
                      <a:pt x="3309500" y="3589529"/>
                      <a:pt x="3317933" y="3564224"/>
                    </a:cubicBezTo>
                    <a:close/>
                    <a:moveTo>
                      <a:pt x="3163283" y="3564224"/>
                    </a:moveTo>
                    <a:cubicBezTo>
                      <a:pt x="3171719" y="3586718"/>
                      <a:pt x="3188590" y="3606402"/>
                      <a:pt x="3211085" y="3612026"/>
                    </a:cubicBezTo>
                    <a:cubicBezTo>
                      <a:pt x="3213895" y="3612026"/>
                      <a:pt x="3213895" y="3614836"/>
                      <a:pt x="3213895" y="3614836"/>
                    </a:cubicBezTo>
                    <a:cubicBezTo>
                      <a:pt x="3213895" y="3617647"/>
                      <a:pt x="3211085" y="3617647"/>
                      <a:pt x="3211085" y="3617647"/>
                    </a:cubicBezTo>
                    <a:cubicBezTo>
                      <a:pt x="3188590" y="3623273"/>
                      <a:pt x="3171719" y="3640144"/>
                      <a:pt x="3166096" y="3662638"/>
                    </a:cubicBezTo>
                    <a:cubicBezTo>
                      <a:pt x="3166096" y="3665449"/>
                      <a:pt x="3163283" y="3665449"/>
                      <a:pt x="3163283" y="3665449"/>
                    </a:cubicBezTo>
                    <a:cubicBezTo>
                      <a:pt x="3160472" y="3665449"/>
                      <a:pt x="3160472" y="3662638"/>
                      <a:pt x="3160472" y="3662638"/>
                    </a:cubicBezTo>
                    <a:cubicBezTo>
                      <a:pt x="3154849" y="3640144"/>
                      <a:pt x="3137978" y="3623273"/>
                      <a:pt x="3115483" y="3617647"/>
                    </a:cubicBezTo>
                    <a:cubicBezTo>
                      <a:pt x="3112670" y="3617647"/>
                      <a:pt x="3112670" y="3614836"/>
                      <a:pt x="3112670" y="3614836"/>
                    </a:cubicBezTo>
                    <a:cubicBezTo>
                      <a:pt x="3112670" y="3612026"/>
                      <a:pt x="3115483" y="3612026"/>
                      <a:pt x="3115483" y="3612026"/>
                    </a:cubicBezTo>
                    <a:cubicBezTo>
                      <a:pt x="3137978" y="3606402"/>
                      <a:pt x="3154849" y="3589529"/>
                      <a:pt x="3163283" y="3564224"/>
                    </a:cubicBezTo>
                    <a:close/>
                    <a:moveTo>
                      <a:pt x="3005823" y="3564224"/>
                    </a:moveTo>
                    <a:cubicBezTo>
                      <a:pt x="3014257" y="3586718"/>
                      <a:pt x="3033942" y="3606402"/>
                      <a:pt x="3053626" y="3612026"/>
                    </a:cubicBezTo>
                    <a:cubicBezTo>
                      <a:pt x="3056436" y="3612026"/>
                      <a:pt x="3056436" y="3614836"/>
                      <a:pt x="3056436" y="3614836"/>
                    </a:cubicBezTo>
                    <a:cubicBezTo>
                      <a:pt x="3056436" y="3617647"/>
                      <a:pt x="3053626" y="3617647"/>
                      <a:pt x="3053626" y="3617647"/>
                    </a:cubicBezTo>
                    <a:cubicBezTo>
                      <a:pt x="3031128" y="3623273"/>
                      <a:pt x="3014257" y="3640144"/>
                      <a:pt x="3008634" y="3662638"/>
                    </a:cubicBezTo>
                    <a:cubicBezTo>
                      <a:pt x="3008634" y="3665449"/>
                      <a:pt x="3005823" y="3665449"/>
                      <a:pt x="3005823" y="3665449"/>
                    </a:cubicBezTo>
                    <a:cubicBezTo>
                      <a:pt x="3003010" y="3665449"/>
                      <a:pt x="3003010" y="3662638"/>
                      <a:pt x="3003010" y="3662638"/>
                    </a:cubicBezTo>
                    <a:cubicBezTo>
                      <a:pt x="2997390" y="3640144"/>
                      <a:pt x="2980516" y="3623273"/>
                      <a:pt x="2958021" y="3617647"/>
                    </a:cubicBezTo>
                    <a:cubicBezTo>
                      <a:pt x="2955211" y="3617647"/>
                      <a:pt x="2955211" y="3614836"/>
                      <a:pt x="2955211" y="3614836"/>
                    </a:cubicBezTo>
                    <a:cubicBezTo>
                      <a:pt x="2955211" y="3612026"/>
                      <a:pt x="2958021" y="3612026"/>
                      <a:pt x="2958021" y="3612026"/>
                    </a:cubicBezTo>
                    <a:cubicBezTo>
                      <a:pt x="2980516" y="3606402"/>
                      <a:pt x="2997390" y="3589529"/>
                      <a:pt x="3005823" y="3564224"/>
                    </a:cubicBezTo>
                    <a:close/>
                    <a:moveTo>
                      <a:pt x="2851172" y="3564224"/>
                    </a:moveTo>
                    <a:cubicBezTo>
                      <a:pt x="2859606" y="3586718"/>
                      <a:pt x="2876477" y="3606402"/>
                      <a:pt x="2898975" y="3612026"/>
                    </a:cubicBezTo>
                    <a:cubicBezTo>
                      <a:pt x="2901785" y="3612026"/>
                      <a:pt x="2901785" y="3614836"/>
                      <a:pt x="2901785" y="3614836"/>
                    </a:cubicBezTo>
                    <a:cubicBezTo>
                      <a:pt x="2901785" y="3617647"/>
                      <a:pt x="2898975" y="3617647"/>
                      <a:pt x="2898975" y="3617647"/>
                    </a:cubicBezTo>
                    <a:cubicBezTo>
                      <a:pt x="2876477" y="3623273"/>
                      <a:pt x="2859606" y="3640144"/>
                      <a:pt x="2853983" y="3662638"/>
                    </a:cubicBezTo>
                    <a:cubicBezTo>
                      <a:pt x="2853983" y="3665449"/>
                      <a:pt x="2851172" y="3665449"/>
                      <a:pt x="2851172" y="3665449"/>
                    </a:cubicBezTo>
                    <a:cubicBezTo>
                      <a:pt x="2848359" y="3665449"/>
                      <a:pt x="2848359" y="3662638"/>
                      <a:pt x="2848359" y="3662638"/>
                    </a:cubicBezTo>
                    <a:cubicBezTo>
                      <a:pt x="2842739" y="3640144"/>
                      <a:pt x="2825865" y="3623273"/>
                      <a:pt x="2803370" y="3617647"/>
                    </a:cubicBezTo>
                    <a:cubicBezTo>
                      <a:pt x="2800560" y="3617647"/>
                      <a:pt x="2800560" y="3614836"/>
                      <a:pt x="2800560" y="3614836"/>
                    </a:cubicBezTo>
                    <a:cubicBezTo>
                      <a:pt x="2800560" y="3612026"/>
                      <a:pt x="2803370" y="3612026"/>
                      <a:pt x="2803370" y="3612026"/>
                    </a:cubicBezTo>
                    <a:cubicBezTo>
                      <a:pt x="2825865" y="3606402"/>
                      <a:pt x="2842739" y="3589529"/>
                      <a:pt x="2851172" y="3564224"/>
                    </a:cubicBezTo>
                    <a:close/>
                    <a:moveTo>
                      <a:pt x="2696525" y="3564224"/>
                    </a:moveTo>
                    <a:cubicBezTo>
                      <a:pt x="2704959" y="3586718"/>
                      <a:pt x="2721830" y="3606402"/>
                      <a:pt x="2744328" y="3612026"/>
                    </a:cubicBezTo>
                    <a:cubicBezTo>
                      <a:pt x="2747138" y="3612026"/>
                      <a:pt x="2747138" y="3614836"/>
                      <a:pt x="2747138" y="3614836"/>
                    </a:cubicBezTo>
                    <a:cubicBezTo>
                      <a:pt x="2747138" y="3617647"/>
                      <a:pt x="2744328" y="3617647"/>
                      <a:pt x="2744328" y="3617647"/>
                    </a:cubicBezTo>
                    <a:cubicBezTo>
                      <a:pt x="2721830" y="3623273"/>
                      <a:pt x="2704959" y="3640144"/>
                      <a:pt x="2699336" y="3662638"/>
                    </a:cubicBezTo>
                    <a:cubicBezTo>
                      <a:pt x="2699336" y="3665449"/>
                      <a:pt x="2696525" y="3665449"/>
                      <a:pt x="2696525" y="3665449"/>
                    </a:cubicBezTo>
                    <a:cubicBezTo>
                      <a:pt x="2693712" y="3665449"/>
                      <a:pt x="2693712" y="3662638"/>
                      <a:pt x="2693712" y="3662638"/>
                    </a:cubicBezTo>
                    <a:cubicBezTo>
                      <a:pt x="2688092" y="3640144"/>
                      <a:pt x="2671218" y="3623273"/>
                      <a:pt x="2648723" y="3617647"/>
                    </a:cubicBezTo>
                    <a:cubicBezTo>
                      <a:pt x="2645913" y="3617647"/>
                      <a:pt x="2645913" y="3614836"/>
                      <a:pt x="2645913" y="3614836"/>
                    </a:cubicBezTo>
                    <a:cubicBezTo>
                      <a:pt x="2645913" y="3612026"/>
                      <a:pt x="2648723" y="3612026"/>
                      <a:pt x="2648723" y="3612026"/>
                    </a:cubicBezTo>
                    <a:cubicBezTo>
                      <a:pt x="2671218" y="3606402"/>
                      <a:pt x="2688092" y="3589529"/>
                      <a:pt x="2696525" y="3564224"/>
                    </a:cubicBezTo>
                    <a:close/>
                    <a:moveTo>
                      <a:pt x="2539061" y="3564224"/>
                    </a:moveTo>
                    <a:cubicBezTo>
                      <a:pt x="2547497" y="3586718"/>
                      <a:pt x="2567179" y="3606402"/>
                      <a:pt x="2586863" y="3612026"/>
                    </a:cubicBezTo>
                    <a:cubicBezTo>
                      <a:pt x="2589673" y="3612026"/>
                      <a:pt x="2589673" y="3614836"/>
                      <a:pt x="2589673" y="3614836"/>
                    </a:cubicBezTo>
                    <a:cubicBezTo>
                      <a:pt x="2589673" y="3617647"/>
                      <a:pt x="2586863" y="3617647"/>
                      <a:pt x="2586863" y="3617647"/>
                    </a:cubicBezTo>
                    <a:cubicBezTo>
                      <a:pt x="2564365" y="3623273"/>
                      <a:pt x="2547497" y="3640144"/>
                      <a:pt x="2541874" y="3662638"/>
                    </a:cubicBezTo>
                    <a:cubicBezTo>
                      <a:pt x="2541874" y="3665449"/>
                      <a:pt x="2539061" y="3665449"/>
                      <a:pt x="2539061" y="3665449"/>
                    </a:cubicBezTo>
                    <a:cubicBezTo>
                      <a:pt x="2536247" y="3665449"/>
                      <a:pt x="2536247" y="3662638"/>
                      <a:pt x="2536247" y="3662638"/>
                    </a:cubicBezTo>
                    <a:cubicBezTo>
                      <a:pt x="2530627" y="3640144"/>
                      <a:pt x="2513756" y="3623273"/>
                      <a:pt x="2491261" y="3617647"/>
                    </a:cubicBezTo>
                    <a:cubicBezTo>
                      <a:pt x="2488448" y="3617647"/>
                      <a:pt x="2488448" y="3614836"/>
                      <a:pt x="2488448" y="3614836"/>
                    </a:cubicBezTo>
                    <a:cubicBezTo>
                      <a:pt x="2488448" y="3612026"/>
                      <a:pt x="2491261" y="3612026"/>
                      <a:pt x="2491261" y="3612026"/>
                    </a:cubicBezTo>
                    <a:cubicBezTo>
                      <a:pt x="2513756" y="3606402"/>
                      <a:pt x="2530627" y="3589529"/>
                      <a:pt x="2539061" y="3564224"/>
                    </a:cubicBezTo>
                    <a:close/>
                    <a:moveTo>
                      <a:pt x="2384413" y="3564224"/>
                    </a:moveTo>
                    <a:cubicBezTo>
                      <a:pt x="2392849" y="3586718"/>
                      <a:pt x="2409717" y="3606402"/>
                      <a:pt x="2432215" y="3612026"/>
                    </a:cubicBezTo>
                    <a:cubicBezTo>
                      <a:pt x="2435025" y="3612026"/>
                      <a:pt x="2435025" y="3614836"/>
                      <a:pt x="2435025" y="3614836"/>
                    </a:cubicBezTo>
                    <a:cubicBezTo>
                      <a:pt x="2435025" y="3617647"/>
                      <a:pt x="2432215" y="3617647"/>
                      <a:pt x="2432215" y="3617647"/>
                    </a:cubicBezTo>
                    <a:cubicBezTo>
                      <a:pt x="2409717" y="3623273"/>
                      <a:pt x="2392849" y="3640144"/>
                      <a:pt x="2387226" y="3662638"/>
                    </a:cubicBezTo>
                    <a:cubicBezTo>
                      <a:pt x="2387226" y="3665449"/>
                      <a:pt x="2384413" y="3665449"/>
                      <a:pt x="2384413" y="3665449"/>
                    </a:cubicBezTo>
                    <a:cubicBezTo>
                      <a:pt x="2381599" y="3665449"/>
                      <a:pt x="2381599" y="3662638"/>
                      <a:pt x="2381599" y="3662638"/>
                    </a:cubicBezTo>
                    <a:cubicBezTo>
                      <a:pt x="2375979" y="3640144"/>
                      <a:pt x="2359108" y="3623273"/>
                      <a:pt x="2336613" y="3617647"/>
                    </a:cubicBezTo>
                    <a:cubicBezTo>
                      <a:pt x="2333800" y="3617647"/>
                      <a:pt x="2333800" y="3614836"/>
                      <a:pt x="2333800" y="3614836"/>
                    </a:cubicBezTo>
                    <a:cubicBezTo>
                      <a:pt x="2333800" y="3612026"/>
                      <a:pt x="2336613" y="3612026"/>
                      <a:pt x="2336613" y="3612026"/>
                    </a:cubicBezTo>
                    <a:cubicBezTo>
                      <a:pt x="2359108" y="3606402"/>
                      <a:pt x="2375979" y="3589529"/>
                      <a:pt x="2384413" y="3564224"/>
                    </a:cubicBezTo>
                    <a:close/>
                    <a:moveTo>
                      <a:pt x="2229761" y="3564224"/>
                    </a:moveTo>
                    <a:cubicBezTo>
                      <a:pt x="2238198" y="3586718"/>
                      <a:pt x="2255066" y="3606402"/>
                      <a:pt x="2277564" y="3612026"/>
                    </a:cubicBezTo>
                    <a:cubicBezTo>
                      <a:pt x="2280374" y="3612026"/>
                      <a:pt x="2280374" y="3614836"/>
                      <a:pt x="2280374" y="3614836"/>
                    </a:cubicBezTo>
                    <a:cubicBezTo>
                      <a:pt x="2280374" y="3617647"/>
                      <a:pt x="2277564" y="3617647"/>
                      <a:pt x="2277564" y="3617647"/>
                    </a:cubicBezTo>
                    <a:cubicBezTo>
                      <a:pt x="2255066" y="3623273"/>
                      <a:pt x="2238198" y="3640144"/>
                      <a:pt x="2232575" y="3662638"/>
                    </a:cubicBezTo>
                    <a:cubicBezTo>
                      <a:pt x="2232575" y="3665449"/>
                      <a:pt x="2229761" y="3665449"/>
                      <a:pt x="2229761" y="3665449"/>
                    </a:cubicBezTo>
                    <a:cubicBezTo>
                      <a:pt x="2226948" y="3665449"/>
                      <a:pt x="2226948" y="3662638"/>
                      <a:pt x="2226948" y="3662638"/>
                    </a:cubicBezTo>
                    <a:cubicBezTo>
                      <a:pt x="2221328" y="3640144"/>
                      <a:pt x="2204457" y="3623273"/>
                      <a:pt x="2181962" y="3617647"/>
                    </a:cubicBezTo>
                    <a:cubicBezTo>
                      <a:pt x="2179149" y="3617647"/>
                      <a:pt x="2179149" y="3614836"/>
                      <a:pt x="2179149" y="3614836"/>
                    </a:cubicBezTo>
                    <a:cubicBezTo>
                      <a:pt x="2179149" y="3612026"/>
                      <a:pt x="2181962" y="3612026"/>
                      <a:pt x="2181962" y="3612026"/>
                    </a:cubicBezTo>
                    <a:cubicBezTo>
                      <a:pt x="2204457" y="3606402"/>
                      <a:pt x="2221328" y="3589529"/>
                      <a:pt x="2229761" y="3564224"/>
                    </a:cubicBezTo>
                    <a:close/>
                    <a:moveTo>
                      <a:pt x="2075115" y="3564224"/>
                    </a:moveTo>
                    <a:cubicBezTo>
                      <a:pt x="2080738" y="3586718"/>
                      <a:pt x="2100419" y="3606402"/>
                      <a:pt x="2122917" y="3612026"/>
                    </a:cubicBezTo>
                    <a:cubicBezTo>
                      <a:pt x="2125727" y="3612026"/>
                      <a:pt x="2125727" y="3614836"/>
                      <a:pt x="2125727" y="3614836"/>
                    </a:cubicBezTo>
                    <a:cubicBezTo>
                      <a:pt x="2125727" y="3617647"/>
                      <a:pt x="2122917" y="3617647"/>
                      <a:pt x="2122917" y="3617647"/>
                    </a:cubicBezTo>
                    <a:cubicBezTo>
                      <a:pt x="2100419" y="3623273"/>
                      <a:pt x="2083551" y="3640144"/>
                      <a:pt x="2077928" y="3662638"/>
                    </a:cubicBezTo>
                    <a:cubicBezTo>
                      <a:pt x="2077928" y="3665449"/>
                      <a:pt x="2075115" y="3665449"/>
                      <a:pt x="2075115" y="3665449"/>
                    </a:cubicBezTo>
                    <a:cubicBezTo>
                      <a:pt x="2072301" y="3665449"/>
                      <a:pt x="2072301" y="3662638"/>
                      <a:pt x="2072301" y="3662638"/>
                    </a:cubicBezTo>
                    <a:cubicBezTo>
                      <a:pt x="2066681" y="3640144"/>
                      <a:pt x="2049810" y="3623273"/>
                      <a:pt x="2027315" y="3617647"/>
                    </a:cubicBezTo>
                    <a:cubicBezTo>
                      <a:pt x="2024502" y="3617647"/>
                      <a:pt x="2024502" y="3614836"/>
                      <a:pt x="2024502" y="3614836"/>
                    </a:cubicBezTo>
                    <a:cubicBezTo>
                      <a:pt x="2024502" y="3612026"/>
                      <a:pt x="2027315" y="3612026"/>
                      <a:pt x="2027315" y="3612026"/>
                    </a:cubicBezTo>
                    <a:cubicBezTo>
                      <a:pt x="2049810" y="3606402"/>
                      <a:pt x="2066681" y="3589529"/>
                      <a:pt x="2075115" y="3564224"/>
                    </a:cubicBezTo>
                    <a:close/>
                    <a:moveTo>
                      <a:pt x="1917652" y="3564224"/>
                    </a:moveTo>
                    <a:cubicBezTo>
                      <a:pt x="1926086" y="3586718"/>
                      <a:pt x="1942957" y="3606402"/>
                      <a:pt x="1965455" y="3612026"/>
                    </a:cubicBezTo>
                    <a:cubicBezTo>
                      <a:pt x="1968265" y="3612026"/>
                      <a:pt x="1968265" y="3614836"/>
                      <a:pt x="1968265" y="3614836"/>
                    </a:cubicBezTo>
                    <a:cubicBezTo>
                      <a:pt x="1968265" y="3617647"/>
                      <a:pt x="1965455" y="3617647"/>
                      <a:pt x="1965455" y="3617647"/>
                    </a:cubicBezTo>
                    <a:cubicBezTo>
                      <a:pt x="1942957" y="3623273"/>
                      <a:pt x="1926086" y="3640144"/>
                      <a:pt x="1920463" y="3662638"/>
                    </a:cubicBezTo>
                    <a:cubicBezTo>
                      <a:pt x="1920463" y="3665449"/>
                      <a:pt x="1917652" y="3665449"/>
                      <a:pt x="1917652" y="3665449"/>
                    </a:cubicBezTo>
                    <a:cubicBezTo>
                      <a:pt x="1914839" y="3665449"/>
                      <a:pt x="1914839" y="3662638"/>
                      <a:pt x="1914839" y="3662638"/>
                    </a:cubicBezTo>
                    <a:cubicBezTo>
                      <a:pt x="1909219" y="3640144"/>
                      <a:pt x="1892345" y="3623273"/>
                      <a:pt x="1869850" y="3617647"/>
                    </a:cubicBezTo>
                    <a:cubicBezTo>
                      <a:pt x="1867040" y="3617647"/>
                      <a:pt x="1867040" y="3614836"/>
                      <a:pt x="1867040" y="3614836"/>
                    </a:cubicBezTo>
                    <a:cubicBezTo>
                      <a:pt x="1867040" y="3612026"/>
                      <a:pt x="1869850" y="3612026"/>
                      <a:pt x="1869850" y="3612026"/>
                    </a:cubicBezTo>
                    <a:cubicBezTo>
                      <a:pt x="1892345" y="3606402"/>
                      <a:pt x="1909219" y="3589529"/>
                      <a:pt x="1917652" y="3564224"/>
                    </a:cubicBezTo>
                    <a:close/>
                    <a:moveTo>
                      <a:pt x="1763004" y="3564224"/>
                    </a:moveTo>
                    <a:cubicBezTo>
                      <a:pt x="1771438" y="3586718"/>
                      <a:pt x="1788309" y="3606402"/>
                      <a:pt x="1810807" y="3612026"/>
                    </a:cubicBezTo>
                    <a:cubicBezTo>
                      <a:pt x="1813617" y="3612026"/>
                      <a:pt x="1813617" y="3614836"/>
                      <a:pt x="1813617" y="3614836"/>
                    </a:cubicBezTo>
                    <a:cubicBezTo>
                      <a:pt x="1813617" y="3617647"/>
                      <a:pt x="1810807" y="3617647"/>
                      <a:pt x="1810807" y="3617647"/>
                    </a:cubicBezTo>
                    <a:cubicBezTo>
                      <a:pt x="1788309" y="3623273"/>
                      <a:pt x="1771438" y="3640144"/>
                      <a:pt x="1765815" y="3662638"/>
                    </a:cubicBezTo>
                    <a:cubicBezTo>
                      <a:pt x="1765815" y="3665449"/>
                      <a:pt x="1763004" y="3665449"/>
                      <a:pt x="1763004" y="3665449"/>
                    </a:cubicBezTo>
                    <a:cubicBezTo>
                      <a:pt x="1760191" y="3665449"/>
                      <a:pt x="1760191" y="3662638"/>
                      <a:pt x="1760191" y="3662638"/>
                    </a:cubicBezTo>
                    <a:cubicBezTo>
                      <a:pt x="1754571" y="3640144"/>
                      <a:pt x="1737697" y="3623273"/>
                      <a:pt x="1715202" y="3617647"/>
                    </a:cubicBezTo>
                    <a:cubicBezTo>
                      <a:pt x="1712392" y="3617647"/>
                      <a:pt x="1712392" y="3614836"/>
                      <a:pt x="1712392" y="3614836"/>
                    </a:cubicBezTo>
                    <a:cubicBezTo>
                      <a:pt x="1712392" y="3612026"/>
                      <a:pt x="1715202" y="3612026"/>
                      <a:pt x="1715202" y="3612026"/>
                    </a:cubicBezTo>
                    <a:cubicBezTo>
                      <a:pt x="1737697" y="3606402"/>
                      <a:pt x="1754571" y="3589529"/>
                      <a:pt x="1763004" y="3564224"/>
                    </a:cubicBezTo>
                    <a:close/>
                    <a:moveTo>
                      <a:pt x="1608353" y="3564224"/>
                    </a:moveTo>
                    <a:cubicBezTo>
                      <a:pt x="1613977" y="3586718"/>
                      <a:pt x="1633658" y="3606402"/>
                      <a:pt x="1656156" y="3612026"/>
                    </a:cubicBezTo>
                    <a:cubicBezTo>
                      <a:pt x="1658966" y="3612026"/>
                      <a:pt x="1658966" y="3614836"/>
                      <a:pt x="1658966" y="3614836"/>
                    </a:cubicBezTo>
                    <a:cubicBezTo>
                      <a:pt x="1658966" y="3617647"/>
                      <a:pt x="1656156" y="3617647"/>
                      <a:pt x="1656156" y="3617647"/>
                    </a:cubicBezTo>
                    <a:cubicBezTo>
                      <a:pt x="1633658" y="3623273"/>
                      <a:pt x="1616787" y="3640144"/>
                      <a:pt x="1611164" y="3662638"/>
                    </a:cubicBezTo>
                    <a:cubicBezTo>
                      <a:pt x="1611164" y="3665449"/>
                      <a:pt x="1608353" y="3665449"/>
                      <a:pt x="1608353" y="3665449"/>
                    </a:cubicBezTo>
                    <a:cubicBezTo>
                      <a:pt x="1605540" y="3665449"/>
                      <a:pt x="1605540" y="3662638"/>
                      <a:pt x="1605540" y="3662638"/>
                    </a:cubicBezTo>
                    <a:cubicBezTo>
                      <a:pt x="1599920" y="3640144"/>
                      <a:pt x="1583046" y="3623273"/>
                      <a:pt x="1560551" y="3617647"/>
                    </a:cubicBezTo>
                    <a:cubicBezTo>
                      <a:pt x="1557741" y="3617647"/>
                      <a:pt x="1557741" y="3614836"/>
                      <a:pt x="1557741" y="3614836"/>
                    </a:cubicBezTo>
                    <a:cubicBezTo>
                      <a:pt x="1557741" y="3612026"/>
                      <a:pt x="1560551" y="3612026"/>
                      <a:pt x="1560551" y="3612026"/>
                    </a:cubicBezTo>
                    <a:cubicBezTo>
                      <a:pt x="1583046" y="3606402"/>
                      <a:pt x="1599920" y="3589529"/>
                      <a:pt x="1608353" y="3564224"/>
                    </a:cubicBezTo>
                    <a:close/>
                    <a:moveTo>
                      <a:pt x="1450892" y="3564224"/>
                    </a:moveTo>
                    <a:cubicBezTo>
                      <a:pt x="1459326" y="3586718"/>
                      <a:pt x="1476197" y="3606402"/>
                      <a:pt x="1498695" y="3612026"/>
                    </a:cubicBezTo>
                    <a:cubicBezTo>
                      <a:pt x="1501505" y="3612026"/>
                      <a:pt x="1501505" y="3614836"/>
                      <a:pt x="1501505" y="3614836"/>
                    </a:cubicBezTo>
                    <a:cubicBezTo>
                      <a:pt x="1501505" y="3617647"/>
                      <a:pt x="1498695" y="3617647"/>
                      <a:pt x="1498695" y="3617647"/>
                    </a:cubicBezTo>
                    <a:cubicBezTo>
                      <a:pt x="1476197" y="3623273"/>
                      <a:pt x="1459326" y="3640144"/>
                      <a:pt x="1453706" y="3662638"/>
                    </a:cubicBezTo>
                    <a:cubicBezTo>
                      <a:pt x="1453706" y="3665449"/>
                      <a:pt x="1450892" y="3665449"/>
                      <a:pt x="1450892" y="3665449"/>
                    </a:cubicBezTo>
                    <a:cubicBezTo>
                      <a:pt x="1448079" y="3665449"/>
                      <a:pt x="1448079" y="3662638"/>
                      <a:pt x="1448079" y="3662638"/>
                    </a:cubicBezTo>
                    <a:cubicBezTo>
                      <a:pt x="1442458" y="3640144"/>
                      <a:pt x="1425587" y="3623273"/>
                      <a:pt x="1403090" y="3617647"/>
                    </a:cubicBezTo>
                    <a:cubicBezTo>
                      <a:pt x="1400280" y="3617647"/>
                      <a:pt x="1400280" y="3614836"/>
                      <a:pt x="1400280" y="3614836"/>
                    </a:cubicBezTo>
                    <a:cubicBezTo>
                      <a:pt x="1400280" y="3612026"/>
                      <a:pt x="1403090" y="3612026"/>
                      <a:pt x="1403090" y="3612026"/>
                    </a:cubicBezTo>
                    <a:cubicBezTo>
                      <a:pt x="1425587" y="3606402"/>
                      <a:pt x="1442458" y="3589529"/>
                      <a:pt x="1450892" y="3564224"/>
                    </a:cubicBezTo>
                    <a:close/>
                    <a:moveTo>
                      <a:pt x="1296244" y="3564224"/>
                    </a:moveTo>
                    <a:cubicBezTo>
                      <a:pt x="1304678" y="3586718"/>
                      <a:pt x="1321549" y="3606402"/>
                      <a:pt x="1344046" y="3612026"/>
                    </a:cubicBezTo>
                    <a:cubicBezTo>
                      <a:pt x="1346857" y="3612026"/>
                      <a:pt x="1346857" y="3614836"/>
                      <a:pt x="1346857" y="3614836"/>
                    </a:cubicBezTo>
                    <a:cubicBezTo>
                      <a:pt x="1346857" y="3617647"/>
                      <a:pt x="1344046" y="3617647"/>
                      <a:pt x="1344046" y="3617647"/>
                    </a:cubicBezTo>
                    <a:cubicBezTo>
                      <a:pt x="1321549" y="3623273"/>
                      <a:pt x="1304678" y="3640144"/>
                      <a:pt x="1299058" y="3662638"/>
                    </a:cubicBezTo>
                    <a:cubicBezTo>
                      <a:pt x="1299058" y="3665449"/>
                      <a:pt x="1296244" y="3665449"/>
                      <a:pt x="1296244" y="3665449"/>
                    </a:cubicBezTo>
                    <a:cubicBezTo>
                      <a:pt x="1293431" y="3665449"/>
                      <a:pt x="1293431" y="3662638"/>
                      <a:pt x="1293431" y="3662638"/>
                    </a:cubicBezTo>
                    <a:cubicBezTo>
                      <a:pt x="1287810" y="3640144"/>
                      <a:pt x="1270939" y="3623273"/>
                      <a:pt x="1248442" y="3617647"/>
                    </a:cubicBezTo>
                    <a:cubicBezTo>
                      <a:pt x="1245632" y="3617647"/>
                      <a:pt x="1245632" y="3614836"/>
                      <a:pt x="1245632" y="3614836"/>
                    </a:cubicBezTo>
                    <a:cubicBezTo>
                      <a:pt x="1245632" y="3612026"/>
                      <a:pt x="1248442" y="3612026"/>
                      <a:pt x="1248442" y="3612026"/>
                    </a:cubicBezTo>
                    <a:cubicBezTo>
                      <a:pt x="1270939" y="3606402"/>
                      <a:pt x="1287810" y="3589529"/>
                      <a:pt x="1296244" y="3564224"/>
                    </a:cubicBezTo>
                    <a:close/>
                    <a:moveTo>
                      <a:pt x="1141593" y="3564224"/>
                    </a:moveTo>
                    <a:cubicBezTo>
                      <a:pt x="1150027" y="3586718"/>
                      <a:pt x="1166898" y="3606402"/>
                      <a:pt x="1189395" y="3612026"/>
                    </a:cubicBezTo>
                    <a:cubicBezTo>
                      <a:pt x="1192206" y="3612026"/>
                      <a:pt x="1192206" y="3614836"/>
                      <a:pt x="1192206" y="3614836"/>
                    </a:cubicBezTo>
                    <a:cubicBezTo>
                      <a:pt x="1192206" y="3617647"/>
                      <a:pt x="1189395" y="3617647"/>
                      <a:pt x="1189395" y="3617647"/>
                    </a:cubicBezTo>
                    <a:cubicBezTo>
                      <a:pt x="1166898" y="3623273"/>
                      <a:pt x="1150027" y="3640144"/>
                      <a:pt x="1144407" y="3662638"/>
                    </a:cubicBezTo>
                    <a:cubicBezTo>
                      <a:pt x="1144407" y="3665449"/>
                      <a:pt x="1141593" y="3665449"/>
                      <a:pt x="1141593" y="3665449"/>
                    </a:cubicBezTo>
                    <a:cubicBezTo>
                      <a:pt x="1138780" y="3665449"/>
                      <a:pt x="1138780" y="3662638"/>
                      <a:pt x="1138780" y="3662638"/>
                    </a:cubicBezTo>
                    <a:cubicBezTo>
                      <a:pt x="1133159" y="3640144"/>
                      <a:pt x="1116288" y="3623273"/>
                      <a:pt x="1093791" y="3617647"/>
                    </a:cubicBezTo>
                    <a:cubicBezTo>
                      <a:pt x="1090981" y="3617647"/>
                      <a:pt x="1090981" y="3614836"/>
                      <a:pt x="1090981" y="3614836"/>
                    </a:cubicBezTo>
                    <a:cubicBezTo>
                      <a:pt x="1090981" y="3612026"/>
                      <a:pt x="1093791" y="3612026"/>
                      <a:pt x="1093791" y="3612026"/>
                    </a:cubicBezTo>
                    <a:cubicBezTo>
                      <a:pt x="1116288" y="3606402"/>
                      <a:pt x="1133159" y="3589529"/>
                      <a:pt x="1141593" y="3564224"/>
                    </a:cubicBezTo>
                    <a:close/>
                    <a:moveTo>
                      <a:pt x="984132" y="3564224"/>
                    </a:moveTo>
                    <a:cubicBezTo>
                      <a:pt x="992566" y="3586718"/>
                      <a:pt x="1009437" y="3606402"/>
                      <a:pt x="1031934" y="3612026"/>
                    </a:cubicBezTo>
                    <a:cubicBezTo>
                      <a:pt x="1034745" y="3612026"/>
                      <a:pt x="1034745" y="3614836"/>
                      <a:pt x="1034745" y="3614836"/>
                    </a:cubicBezTo>
                    <a:cubicBezTo>
                      <a:pt x="1034745" y="3617647"/>
                      <a:pt x="1031934" y="3617647"/>
                      <a:pt x="1031934" y="3617647"/>
                    </a:cubicBezTo>
                    <a:cubicBezTo>
                      <a:pt x="1009437" y="3623273"/>
                      <a:pt x="992566" y="3640144"/>
                      <a:pt x="986946" y="3662638"/>
                    </a:cubicBezTo>
                    <a:cubicBezTo>
                      <a:pt x="986946" y="3665449"/>
                      <a:pt x="984132" y="3665449"/>
                      <a:pt x="984132" y="3665449"/>
                    </a:cubicBezTo>
                    <a:cubicBezTo>
                      <a:pt x="981319" y="3665449"/>
                      <a:pt x="981319" y="3662638"/>
                      <a:pt x="981319" y="3662638"/>
                    </a:cubicBezTo>
                    <a:cubicBezTo>
                      <a:pt x="975698" y="3640144"/>
                      <a:pt x="958827" y="3623273"/>
                      <a:pt x="936330" y="3617647"/>
                    </a:cubicBezTo>
                    <a:cubicBezTo>
                      <a:pt x="933520" y="3617647"/>
                      <a:pt x="933520" y="3614836"/>
                      <a:pt x="933520" y="3614836"/>
                    </a:cubicBezTo>
                    <a:cubicBezTo>
                      <a:pt x="933520" y="3612026"/>
                      <a:pt x="936330" y="3612026"/>
                      <a:pt x="936330" y="3612026"/>
                    </a:cubicBezTo>
                    <a:cubicBezTo>
                      <a:pt x="958827" y="3606402"/>
                      <a:pt x="975698" y="3589529"/>
                      <a:pt x="984132" y="3564224"/>
                    </a:cubicBezTo>
                    <a:close/>
                    <a:moveTo>
                      <a:pt x="829484" y="3564224"/>
                    </a:moveTo>
                    <a:cubicBezTo>
                      <a:pt x="837918" y="3586718"/>
                      <a:pt x="854789" y="3606402"/>
                      <a:pt x="877286" y="3612026"/>
                    </a:cubicBezTo>
                    <a:cubicBezTo>
                      <a:pt x="880097" y="3612026"/>
                      <a:pt x="880097" y="3614836"/>
                      <a:pt x="880097" y="3614836"/>
                    </a:cubicBezTo>
                    <a:cubicBezTo>
                      <a:pt x="880097" y="3617647"/>
                      <a:pt x="877286" y="3617647"/>
                      <a:pt x="877286" y="3617647"/>
                    </a:cubicBezTo>
                    <a:cubicBezTo>
                      <a:pt x="854789" y="3623273"/>
                      <a:pt x="837918" y="3640144"/>
                      <a:pt x="832298" y="3662638"/>
                    </a:cubicBezTo>
                    <a:cubicBezTo>
                      <a:pt x="832298" y="3665449"/>
                      <a:pt x="829484" y="3665449"/>
                      <a:pt x="829484" y="3665449"/>
                    </a:cubicBezTo>
                    <a:cubicBezTo>
                      <a:pt x="826671" y="3665449"/>
                      <a:pt x="826671" y="3662638"/>
                      <a:pt x="826671" y="3662638"/>
                    </a:cubicBezTo>
                    <a:cubicBezTo>
                      <a:pt x="821050" y="3640144"/>
                      <a:pt x="804179" y="3623273"/>
                      <a:pt x="781682" y="3617647"/>
                    </a:cubicBezTo>
                    <a:cubicBezTo>
                      <a:pt x="778872" y="3617647"/>
                      <a:pt x="778872" y="3614836"/>
                      <a:pt x="778872" y="3614836"/>
                    </a:cubicBezTo>
                    <a:cubicBezTo>
                      <a:pt x="778872" y="3612026"/>
                      <a:pt x="781682" y="3612026"/>
                      <a:pt x="781682" y="3612026"/>
                    </a:cubicBezTo>
                    <a:cubicBezTo>
                      <a:pt x="804179" y="3606402"/>
                      <a:pt x="821050" y="3589529"/>
                      <a:pt x="829484" y="3564224"/>
                    </a:cubicBezTo>
                    <a:close/>
                    <a:moveTo>
                      <a:pt x="674833" y="3564224"/>
                    </a:moveTo>
                    <a:cubicBezTo>
                      <a:pt x="683267" y="3586718"/>
                      <a:pt x="700138" y="3606402"/>
                      <a:pt x="722635" y="3612026"/>
                    </a:cubicBezTo>
                    <a:cubicBezTo>
                      <a:pt x="725446" y="3612026"/>
                      <a:pt x="725446" y="3614836"/>
                      <a:pt x="725446" y="3614836"/>
                    </a:cubicBezTo>
                    <a:cubicBezTo>
                      <a:pt x="725446" y="3617647"/>
                      <a:pt x="722635" y="3617647"/>
                      <a:pt x="722635" y="3617647"/>
                    </a:cubicBezTo>
                    <a:cubicBezTo>
                      <a:pt x="700138" y="3623273"/>
                      <a:pt x="683267" y="3640144"/>
                      <a:pt x="677647" y="3662638"/>
                    </a:cubicBezTo>
                    <a:cubicBezTo>
                      <a:pt x="677647" y="3665449"/>
                      <a:pt x="674833" y="3665449"/>
                      <a:pt x="674833" y="3665449"/>
                    </a:cubicBezTo>
                    <a:cubicBezTo>
                      <a:pt x="672020" y="3665449"/>
                      <a:pt x="672020" y="3662638"/>
                      <a:pt x="672020" y="3662638"/>
                    </a:cubicBezTo>
                    <a:cubicBezTo>
                      <a:pt x="666399" y="3640144"/>
                      <a:pt x="649528" y="3623273"/>
                      <a:pt x="627031" y="3617647"/>
                    </a:cubicBezTo>
                    <a:cubicBezTo>
                      <a:pt x="624221" y="3617647"/>
                      <a:pt x="624221" y="3614836"/>
                      <a:pt x="624221" y="3614836"/>
                    </a:cubicBezTo>
                    <a:cubicBezTo>
                      <a:pt x="624221" y="3612026"/>
                      <a:pt x="627031" y="3612026"/>
                      <a:pt x="627031" y="3612026"/>
                    </a:cubicBezTo>
                    <a:cubicBezTo>
                      <a:pt x="649528" y="3606402"/>
                      <a:pt x="666399" y="3589529"/>
                      <a:pt x="674833" y="3564224"/>
                    </a:cubicBezTo>
                    <a:close/>
                    <a:moveTo>
                      <a:pt x="517372" y="3564224"/>
                    </a:moveTo>
                    <a:cubicBezTo>
                      <a:pt x="525806" y="3586718"/>
                      <a:pt x="542677" y="3606402"/>
                      <a:pt x="565174" y="3612026"/>
                    </a:cubicBezTo>
                    <a:cubicBezTo>
                      <a:pt x="567985" y="3612026"/>
                      <a:pt x="567985" y="3614836"/>
                      <a:pt x="567985" y="3614836"/>
                    </a:cubicBezTo>
                    <a:cubicBezTo>
                      <a:pt x="567985" y="3617647"/>
                      <a:pt x="565174" y="3617647"/>
                      <a:pt x="565174" y="3617647"/>
                    </a:cubicBezTo>
                    <a:cubicBezTo>
                      <a:pt x="542677" y="3623273"/>
                      <a:pt x="525806" y="3640144"/>
                      <a:pt x="520183" y="3662638"/>
                    </a:cubicBezTo>
                    <a:cubicBezTo>
                      <a:pt x="520183" y="3665449"/>
                      <a:pt x="517372" y="3665449"/>
                      <a:pt x="517372" y="3665449"/>
                    </a:cubicBezTo>
                    <a:cubicBezTo>
                      <a:pt x="514559" y="3665449"/>
                      <a:pt x="514559" y="3662638"/>
                      <a:pt x="514559" y="3662638"/>
                    </a:cubicBezTo>
                    <a:cubicBezTo>
                      <a:pt x="508938" y="3640144"/>
                      <a:pt x="492065" y="3623273"/>
                      <a:pt x="469570" y="3617647"/>
                    </a:cubicBezTo>
                    <a:cubicBezTo>
                      <a:pt x="466760" y="3617647"/>
                      <a:pt x="466760" y="3614836"/>
                      <a:pt x="466760" y="3614836"/>
                    </a:cubicBezTo>
                    <a:cubicBezTo>
                      <a:pt x="466760" y="3612026"/>
                      <a:pt x="469570" y="3612026"/>
                      <a:pt x="469570" y="3612026"/>
                    </a:cubicBezTo>
                    <a:cubicBezTo>
                      <a:pt x="492065" y="3606402"/>
                      <a:pt x="508938" y="3589529"/>
                      <a:pt x="517372" y="3564224"/>
                    </a:cubicBezTo>
                    <a:close/>
                    <a:moveTo>
                      <a:pt x="362724" y="3564224"/>
                    </a:moveTo>
                    <a:cubicBezTo>
                      <a:pt x="371158" y="3586718"/>
                      <a:pt x="388029" y="3606402"/>
                      <a:pt x="410526" y="3612026"/>
                    </a:cubicBezTo>
                    <a:cubicBezTo>
                      <a:pt x="413337" y="3612026"/>
                      <a:pt x="413337" y="3614836"/>
                      <a:pt x="413337" y="3614836"/>
                    </a:cubicBezTo>
                    <a:cubicBezTo>
                      <a:pt x="413337" y="3617647"/>
                      <a:pt x="410526" y="3617647"/>
                      <a:pt x="410526" y="3617647"/>
                    </a:cubicBezTo>
                    <a:cubicBezTo>
                      <a:pt x="388029" y="3623273"/>
                      <a:pt x="371158" y="3640144"/>
                      <a:pt x="365535" y="3662638"/>
                    </a:cubicBezTo>
                    <a:cubicBezTo>
                      <a:pt x="365535" y="3665449"/>
                      <a:pt x="362724" y="3665449"/>
                      <a:pt x="362724" y="3665449"/>
                    </a:cubicBezTo>
                    <a:cubicBezTo>
                      <a:pt x="359911" y="3665449"/>
                      <a:pt x="359911" y="3662638"/>
                      <a:pt x="359911" y="3662638"/>
                    </a:cubicBezTo>
                    <a:cubicBezTo>
                      <a:pt x="354290" y="3640144"/>
                      <a:pt x="337417" y="3623273"/>
                      <a:pt x="314922" y="3617647"/>
                    </a:cubicBezTo>
                    <a:cubicBezTo>
                      <a:pt x="312112" y="3617647"/>
                      <a:pt x="312112" y="3614836"/>
                      <a:pt x="312112" y="3614836"/>
                    </a:cubicBezTo>
                    <a:cubicBezTo>
                      <a:pt x="312112" y="3612026"/>
                      <a:pt x="314922" y="3612026"/>
                      <a:pt x="314922" y="3612026"/>
                    </a:cubicBezTo>
                    <a:cubicBezTo>
                      <a:pt x="337417" y="3606402"/>
                      <a:pt x="354290" y="3589529"/>
                      <a:pt x="362724" y="3564224"/>
                    </a:cubicBezTo>
                    <a:close/>
                    <a:moveTo>
                      <a:pt x="208073" y="3564224"/>
                    </a:moveTo>
                    <a:cubicBezTo>
                      <a:pt x="216507" y="3586718"/>
                      <a:pt x="233378" y="3606402"/>
                      <a:pt x="255875" y="3612026"/>
                    </a:cubicBezTo>
                    <a:cubicBezTo>
                      <a:pt x="258686" y="3612026"/>
                      <a:pt x="258686" y="3614836"/>
                      <a:pt x="258686" y="3614836"/>
                    </a:cubicBezTo>
                    <a:cubicBezTo>
                      <a:pt x="258686" y="3617647"/>
                      <a:pt x="255875" y="3617647"/>
                      <a:pt x="255875" y="3617647"/>
                    </a:cubicBezTo>
                    <a:cubicBezTo>
                      <a:pt x="233378" y="3623273"/>
                      <a:pt x="216507" y="3640144"/>
                      <a:pt x="210884" y="3662638"/>
                    </a:cubicBezTo>
                    <a:cubicBezTo>
                      <a:pt x="210884" y="3665449"/>
                      <a:pt x="208073" y="3665449"/>
                      <a:pt x="208073" y="3665449"/>
                    </a:cubicBezTo>
                    <a:cubicBezTo>
                      <a:pt x="205260" y="3665449"/>
                      <a:pt x="205260" y="3662638"/>
                      <a:pt x="205260" y="3662638"/>
                    </a:cubicBezTo>
                    <a:cubicBezTo>
                      <a:pt x="199639" y="3640144"/>
                      <a:pt x="182766" y="3623273"/>
                      <a:pt x="160271" y="3617647"/>
                    </a:cubicBezTo>
                    <a:cubicBezTo>
                      <a:pt x="157461" y="3617647"/>
                      <a:pt x="157461" y="3614836"/>
                      <a:pt x="157461" y="3614836"/>
                    </a:cubicBezTo>
                    <a:cubicBezTo>
                      <a:pt x="157461" y="3612026"/>
                      <a:pt x="160271" y="3612026"/>
                      <a:pt x="160271" y="3612026"/>
                    </a:cubicBezTo>
                    <a:cubicBezTo>
                      <a:pt x="182766" y="3606402"/>
                      <a:pt x="199639" y="3589529"/>
                      <a:pt x="208073" y="3564224"/>
                    </a:cubicBezTo>
                    <a:close/>
                    <a:moveTo>
                      <a:pt x="50612" y="3564224"/>
                    </a:moveTo>
                    <a:cubicBezTo>
                      <a:pt x="59049" y="3586718"/>
                      <a:pt x="75920" y="3606402"/>
                      <a:pt x="98414" y="3612026"/>
                    </a:cubicBezTo>
                    <a:cubicBezTo>
                      <a:pt x="101225" y="3612026"/>
                      <a:pt x="101225" y="3614836"/>
                      <a:pt x="101225" y="3614836"/>
                    </a:cubicBezTo>
                    <a:cubicBezTo>
                      <a:pt x="101225" y="3617647"/>
                      <a:pt x="98414" y="3617647"/>
                      <a:pt x="98414" y="3617647"/>
                    </a:cubicBezTo>
                    <a:cubicBezTo>
                      <a:pt x="75920" y="3623273"/>
                      <a:pt x="59049" y="3640144"/>
                      <a:pt x="53426" y="3662638"/>
                    </a:cubicBezTo>
                    <a:cubicBezTo>
                      <a:pt x="53426" y="3665449"/>
                      <a:pt x="50612" y="3665449"/>
                      <a:pt x="50612" y="3665449"/>
                    </a:cubicBezTo>
                    <a:cubicBezTo>
                      <a:pt x="47802" y="3665449"/>
                      <a:pt x="47802" y="3662638"/>
                      <a:pt x="47802" y="3662638"/>
                    </a:cubicBezTo>
                    <a:cubicBezTo>
                      <a:pt x="42178" y="3640144"/>
                      <a:pt x="25307" y="3623273"/>
                      <a:pt x="2813" y="3617647"/>
                    </a:cubicBezTo>
                    <a:cubicBezTo>
                      <a:pt x="0" y="3617647"/>
                      <a:pt x="0" y="3614836"/>
                      <a:pt x="0" y="3614836"/>
                    </a:cubicBezTo>
                    <a:cubicBezTo>
                      <a:pt x="0" y="3612026"/>
                      <a:pt x="2813" y="3612026"/>
                      <a:pt x="2813" y="3612026"/>
                    </a:cubicBezTo>
                    <a:cubicBezTo>
                      <a:pt x="25307" y="3606402"/>
                      <a:pt x="42178" y="3589529"/>
                      <a:pt x="50612" y="3564224"/>
                    </a:cubicBezTo>
                    <a:close/>
                    <a:moveTo>
                      <a:pt x="5184973" y="3409573"/>
                    </a:moveTo>
                    <a:cubicBezTo>
                      <a:pt x="5193410" y="3432067"/>
                      <a:pt x="5210281" y="3448938"/>
                      <a:pt x="5232776" y="3457372"/>
                    </a:cubicBezTo>
                    <a:cubicBezTo>
                      <a:pt x="5235586" y="3457372"/>
                      <a:pt x="5235586" y="3460185"/>
                      <a:pt x="5235586" y="3460185"/>
                    </a:cubicBezTo>
                    <a:cubicBezTo>
                      <a:pt x="5235586" y="3462996"/>
                      <a:pt x="5232776" y="3462996"/>
                      <a:pt x="5232776" y="3462996"/>
                    </a:cubicBezTo>
                    <a:cubicBezTo>
                      <a:pt x="5210281" y="3468622"/>
                      <a:pt x="5193410" y="3485493"/>
                      <a:pt x="5187787" y="3507987"/>
                    </a:cubicBezTo>
                    <a:cubicBezTo>
                      <a:pt x="5187787" y="3510798"/>
                      <a:pt x="5184973" y="3510798"/>
                      <a:pt x="5184973" y="3510798"/>
                    </a:cubicBezTo>
                    <a:cubicBezTo>
                      <a:pt x="5182163" y="3510798"/>
                      <a:pt x="5182163" y="3507987"/>
                      <a:pt x="5182163" y="3507987"/>
                    </a:cubicBezTo>
                    <a:cubicBezTo>
                      <a:pt x="5176540" y="3485493"/>
                      <a:pt x="5159669" y="3468622"/>
                      <a:pt x="5137174" y="3462996"/>
                    </a:cubicBezTo>
                    <a:cubicBezTo>
                      <a:pt x="5134361" y="3462996"/>
                      <a:pt x="5134361" y="3460185"/>
                      <a:pt x="5134361" y="3460185"/>
                    </a:cubicBezTo>
                    <a:cubicBezTo>
                      <a:pt x="5134361" y="3457372"/>
                      <a:pt x="5137174" y="3457372"/>
                      <a:pt x="5137174" y="3457372"/>
                    </a:cubicBezTo>
                    <a:cubicBezTo>
                      <a:pt x="5159669" y="3451751"/>
                      <a:pt x="5176540" y="3434878"/>
                      <a:pt x="5184973" y="3409573"/>
                    </a:cubicBezTo>
                    <a:close/>
                    <a:moveTo>
                      <a:pt x="5030325" y="3409573"/>
                    </a:moveTo>
                    <a:cubicBezTo>
                      <a:pt x="5035949" y="3432067"/>
                      <a:pt x="5055630" y="3448938"/>
                      <a:pt x="5078128" y="3457372"/>
                    </a:cubicBezTo>
                    <a:cubicBezTo>
                      <a:pt x="5080938" y="3457372"/>
                      <a:pt x="5080938" y="3460185"/>
                      <a:pt x="5080938" y="3460185"/>
                    </a:cubicBezTo>
                    <a:cubicBezTo>
                      <a:pt x="5080938" y="3462996"/>
                      <a:pt x="5078128" y="3462996"/>
                      <a:pt x="5078128" y="3462996"/>
                    </a:cubicBezTo>
                    <a:cubicBezTo>
                      <a:pt x="5055630" y="3468622"/>
                      <a:pt x="5038759" y="3485493"/>
                      <a:pt x="5033136" y="3507987"/>
                    </a:cubicBezTo>
                    <a:cubicBezTo>
                      <a:pt x="5033136" y="3510798"/>
                      <a:pt x="5030325" y="3510798"/>
                      <a:pt x="5030325" y="3510798"/>
                    </a:cubicBezTo>
                    <a:cubicBezTo>
                      <a:pt x="5027512" y="3510798"/>
                      <a:pt x="5027512" y="3507987"/>
                      <a:pt x="5027512" y="3507987"/>
                    </a:cubicBezTo>
                    <a:cubicBezTo>
                      <a:pt x="5021892" y="3485493"/>
                      <a:pt x="5005018" y="3468622"/>
                      <a:pt x="4982523" y="3462996"/>
                    </a:cubicBezTo>
                    <a:cubicBezTo>
                      <a:pt x="4979713" y="3462996"/>
                      <a:pt x="4979713" y="3460185"/>
                      <a:pt x="4979713" y="3460185"/>
                    </a:cubicBezTo>
                    <a:cubicBezTo>
                      <a:pt x="4979713" y="3457372"/>
                      <a:pt x="4982523" y="3457372"/>
                      <a:pt x="4982523" y="3457372"/>
                    </a:cubicBezTo>
                    <a:cubicBezTo>
                      <a:pt x="5005018" y="3451751"/>
                      <a:pt x="5021892" y="3434878"/>
                      <a:pt x="5030325" y="3409573"/>
                    </a:cubicBezTo>
                    <a:close/>
                    <a:moveTo>
                      <a:pt x="4872861" y="3409573"/>
                    </a:moveTo>
                    <a:cubicBezTo>
                      <a:pt x="4881298" y="3432067"/>
                      <a:pt x="4898166" y="3448938"/>
                      <a:pt x="4920664" y="3457372"/>
                    </a:cubicBezTo>
                    <a:cubicBezTo>
                      <a:pt x="4923474" y="3457372"/>
                      <a:pt x="4923474" y="3460185"/>
                      <a:pt x="4923474" y="3460185"/>
                    </a:cubicBezTo>
                    <a:cubicBezTo>
                      <a:pt x="4923474" y="3462996"/>
                      <a:pt x="4920664" y="3462996"/>
                      <a:pt x="4920664" y="3462996"/>
                    </a:cubicBezTo>
                    <a:cubicBezTo>
                      <a:pt x="4898166" y="3468622"/>
                      <a:pt x="4881298" y="3485493"/>
                      <a:pt x="4875675" y="3507987"/>
                    </a:cubicBezTo>
                    <a:cubicBezTo>
                      <a:pt x="4875675" y="3510798"/>
                      <a:pt x="4872861" y="3510798"/>
                      <a:pt x="4872861" y="3510798"/>
                    </a:cubicBezTo>
                    <a:cubicBezTo>
                      <a:pt x="4870048" y="3510798"/>
                      <a:pt x="4870048" y="3507987"/>
                      <a:pt x="4870048" y="3507987"/>
                    </a:cubicBezTo>
                    <a:cubicBezTo>
                      <a:pt x="4864428" y="3485493"/>
                      <a:pt x="4847557" y="3468622"/>
                      <a:pt x="4825062" y="3462996"/>
                    </a:cubicBezTo>
                    <a:cubicBezTo>
                      <a:pt x="4822249" y="3462996"/>
                      <a:pt x="4822249" y="3460185"/>
                      <a:pt x="4822249" y="3460185"/>
                    </a:cubicBezTo>
                    <a:cubicBezTo>
                      <a:pt x="4822249" y="3457372"/>
                      <a:pt x="4825062" y="3457372"/>
                      <a:pt x="4825062" y="3457372"/>
                    </a:cubicBezTo>
                    <a:cubicBezTo>
                      <a:pt x="4847557" y="3451751"/>
                      <a:pt x="4864428" y="3434878"/>
                      <a:pt x="4872861" y="3409573"/>
                    </a:cubicBezTo>
                    <a:close/>
                    <a:moveTo>
                      <a:pt x="4718213" y="3409573"/>
                    </a:moveTo>
                    <a:cubicBezTo>
                      <a:pt x="4726650" y="3432067"/>
                      <a:pt x="4743518" y="3448938"/>
                      <a:pt x="4766016" y="3457372"/>
                    </a:cubicBezTo>
                    <a:cubicBezTo>
                      <a:pt x="4768826" y="3457372"/>
                      <a:pt x="4768826" y="3460185"/>
                      <a:pt x="4768826" y="3460185"/>
                    </a:cubicBezTo>
                    <a:cubicBezTo>
                      <a:pt x="4768826" y="3462996"/>
                      <a:pt x="4766016" y="3462996"/>
                      <a:pt x="4766016" y="3462996"/>
                    </a:cubicBezTo>
                    <a:cubicBezTo>
                      <a:pt x="4743518" y="3468622"/>
                      <a:pt x="4726650" y="3485493"/>
                      <a:pt x="4721027" y="3507987"/>
                    </a:cubicBezTo>
                    <a:cubicBezTo>
                      <a:pt x="4721027" y="3510798"/>
                      <a:pt x="4718213" y="3510798"/>
                      <a:pt x="4718213" y="3510798"/>
                    </a:cubicBezTo>
                    <a:cubicBezTo>
                      <a:pt x="4715400" y="3510798"/>
                      <a:pt x="4715400" y="3507987"/>
                      <a:pt x="4715400" y="3507987"/>
                    </a:cubicBezTo>
                    <a:cubicBezTo>
                      <a:pt x="4709780" y="3485493"/>
                      <a:pt x="4692909" y="3468622"/>
                      <a:pt x="4670414" y="3462996"/>
                    </a:cubicBezTo>
                    <a:cubicBezTo>
                      <a:pt x="4667601" y="3462996"/>
                      <a:pt x="4667601" y="3460185"/>
                      <a:pt x="4667601" y="3460185"/>
                    </a:cubicBezTo>
                    <a:cubicBezTo>
                      <a:pt x="4667601" y="3457372"/>
                      <a:pt x="4670414" y="3457372"/>
                      <a:pt x="4670414" y="3457372"/>
                    </a:cubicBezTo>
                    <a:cubicBezTo>
                      <a:pt x="4692909" y="3451751"/>
                      <a:pt x="4709780" y="3434878"/>
                      <a:pt x="4718213" y="3409573"/>
                    </a:cubicBezTo>
                    <a:close/>
                    <a:moveTo>
                      <a:pt x="4563563" y="3409573"/>
                    </a:moveTo>
                    <a:cubicBezTo>
                      <a:pt x="4571999" y="3432067"/>
                      <a:pt x="4588867" y="3448938"/>
                      <a:pt x="4611365" y="3457372"/>
                    </a:cubicBezTo>
                    <a:cubicBezTo>
                      <a:pt x="4614175" y="3457372"/>
                      <a:pt x="4614175" y="3460185"/>
                      <a:pt x="4614175" y="3460185"/>
                    </a:cubicBezTo>
                    <a:cubicBezTo>
                      <a:pt x="4614175" y="3462996"/>
                      <a:pt x="4611365" y="3462996"/>
                      <a:pt x="4611365" y="3462996"/>
                    </a:cubicBezTo>
                    <a:cubicBezTo>
                      <a:pt x="4588867" y="3468622"/>
                      <a:pt x="4571999" y="3485493"/>
                      <a:pt x="4566376" y="3507987"/>
                    </a:cubicBezTo>
                    <a:cubicBezTo>
                      <a:pt x="4566376" y="3510798"/>
                      <a:pt x="4563563" y="3510798"/>
                      <a:pt x="4563563" y="3510798"/>
                    </a:cubicBezTo>
                    <a:cubicBezTo>
                      <a:pt x="4560749" y="3510798"/>
                      <a:pt x="4560749" y="3507987"/>
                      <a:pt x="4560749" y="3507987"/>
                    </a:cubicBezTo>
                    <a:cubicBezTo>
                      <a:pt x="4555129" y="3485493"/>
                      <a:pt x="4538258" y="3468622"/>
                      <a:pt x="4515763" y="3462996"/>
                    </a:cubicBezTo>
                    <a:cubicBezTo>
                      <a:pt x="4512950" y="3462996"/>
                      <a:pt x="4512950" y="3460185"/>
                      <a:pt x="4512950" y="3460185"/>
                    </a:cubicBezTo>
                    <a:cubicBezTo>
                      <a:pt x="4512950" y="3457372"/>
                      <a:pt x="4515763" y="3457372"/>
                      <a:pt x="4515763" y="3457372"/>
                    </a:cubicBezTo>
                    <a:cubicBezTo>
                      <a:pt x="4538258" y="3451751"/>
                      <a:pt x="4555129" y="3434878"/>
                      <a:pt x="4563563" y="3409573"/>
                    </a:cubicBezTo>
                    <a:close/>
                    <a:moveTo>
                      <a:pt x="4406104" y="3409573"/>
                    </a:moveTo>
                    <a:cubicBezTo>
                      <a:pt x="4414538" y="3432067"/>
                      <a:pt x="4431409" y="3448938"/>
                      <a:pt x="4453907" y="3457372"/>
                    </a:cubicBezTo>
                    <a:cubicBezTo>
                      <a:pt x="4456717" y="3457372"/>
                      <a:pt x="4456717" y="3460185"/>
                      <a:pt x="4456717" y="3460185"/>
                    </a:cubicBezTo>
                    <a:cubicBezTo>
                      <a:pt x="4456717" y="3462996"/>
                      <a:pt x="4453907" y="3462996"/>
                      <a:pt x="4453907" y="3462996"/>
                    </a:cubicBezTo>
                    <a:cubicBezTo>
                      <a:pt x="4431409" y="3468622"/>
                      <a:pt x="4414538" y="3485493"/>
                      <a:pt x="4408915" y="3507987"/>
                    </a:cubicBezTo>
                    <a:cubicBezTo>
                      <a:pt x="4408915" y="3510798"/>
                      <a:pt x="4406104" y="3510798"/>
                      <a:pt x="4406104" y="3510798"/>
                    </a:cubicBezTo>
                    <a:cubicBezTo>
                      <a:pt x="4403291" y="3510798"/>
                      <a:pt x="4403291" y="3507987"/>
                      <a:pt x="4403291" y="3507987"/>
                    </a:cubicBezTo>
                    <a:cubicBezTo>
                      <a:pt x="4397671" y="3485493"/>
                      <a:pt x="4380797" y="3468622"/>
                      <a:pt x="4358302" y="3462996"/>
                    </a:cubicBezTo>
                    <a:cubicBezTo>
                      <a:pt x="4355492" y="3462996"/>
                      <a:pt x="4355492" y="3460185"/>
                      <a:pt x="4355492" y="3460185"/>
                    </a:cubicBezTo>
                    <a:cubicBezTo>
                      <a:pt x="4355492" y="3457372"/>
                      <a:pt x="4358302" y="3457372"/>
                      <a:pt x="4358302" y="3457372"/>
                    </a:cubicBezTo>
                    <a:cubicBezTo>
                      <a:pt x="4380797" y="3451751"/>
                      <a:pt x="4397671" y="3434878"/>
                      <a:pt x="4406104" y="3409573"/>
                    </a:cubicBezTo>
                    <a:close/>
                    <a:moveTo>
                      <a:pt x="4251453" y="3409573"/>
                    </a:moveTo>
                    <a:cubicBezTo>
                      <a:pt x="4259887" y="3432067"/>
                      <a:pt x="4276758" y="3448938"/>
                      <a:pt x="4299256" y="3457372"/>
                    </a:cubicBezTo>
                    <a:cubicBezTo>
                      <a:pt x="4302066" y="3457372"/>
                      <a:pt x="4302066" y="3460185"/>
                      <a:pt x="4302066" y="3460185"/>
                    </a:cubicBezTo>
                    <a:cubicBezTo>
                      <a:pt x="4302066" y="3462996"/>
                      <a:pt x="4299256" y="3462996"/>
                      <a:pt x="4299256" y="3462996"/>
                    </a:cubicBezTo>
                    <a:cubicBezTo>
                      <a:pt x="4276758" y="3468622"/>
                      <a:pt x="4259887" y="3485493"/>
                      <a:pt x="4254264" y="3507987"/>
                    </a:cubicBezTo>
                    <a:cubicBezTo>
                      <a:pt x="4254264" y="3510798"/>
                      <a:pt x="4251453" y="3510798"/>
                      <a:pt x="4251453" y="3510798"/>
                    </a:cubicBezTo>
                    <a:cubicBezTo>
                      <a:pt x="4248640" y="3510798"/>
                      <a:pt x="4248640" y="3507987"/>
                      <a:pt x="4248640" y="3507987"/>
                    </a:cubicBezTo>
                    <a:cubicBezTo>
                      <a:pt x="4243020" y="3485493"/>
                      <a:pt x="4226146" y="3468622"/>
                      <a:pt x="4203651" y="3462996"/>
                    </a:cubicBezTo>
                    <a:cubicBezTo>
                      <a:pt x="4200841" y="3462996"/>
                      <a:pt x="4200841" y="3460185"/>
                      <a:pt x="4200841" y="3460185"/>
                    </a:cubicBezTo>
                    <a:cubicBezTo>
                      <a:pt x="4200841" y="3457372"/>
                      <a:pt x="4203651" y="3457372"/>
                      <a:pt x="4203651" y="3457372"/>
                    </a:cubicBezTo>
                    <a:cubicBezTo>
                      <a:pt x="4226146" y="3451751"/>
                      <a:pt x="4243020" y="3434878"/>
                      <a:pt x="4251453" y="3409573"/>
                    </a:cubicBezTo>
                    <a:close/>
                    <a:moveTo>
                      <a:pt x="4096805" y="3409573"/>
                    </a:moveTo>
                    <a:cubicBezTo>
                      <a:pt x="4105239" y="3432067"/>
                      <a:pt x="4122110" y="3448938"/>
                      <a:pt x="4144608" y="3457372"/>
                    </a:cubicBezTo>
                    <a:cubicBezTo>
                      <a:pt x="4147418" y="3457372"/>
                      <a:pt x="4147418" y="3460185"/>
                      <a:pt x="4147418" y="3460185"/>
                    </a:cubicBezTo>
                    <a:cubicBezTo>
                      <a:pt x="4147418" y="3462996"/>
                      <a:pt x="4144608" y="3462996"/>
                      <a:pt x="4144608" y="3462996"/>
                    </a:cubicBezTo>
                    <a:cubicBezTo>
                      <a:pt x="4122110" y="3468622"/>
                      <a:pt x="4105239" y="3485493"/>
                      <a:pt x="4099616" y="3507987"/>
                    </a:cubicBezTo>
                    <a:cubicBezTo>
                      <a:pt x="4099616" y="3510798"/>
                      <a:pt x="4096805" y="3510798"/>
                      <a:pt x="4096805" y="3510798"/>
                    </a:cubicBezTo>
                    <a:cubicBezTo>
                      <a:pt x="4093992" y="3510798"/>
                      <a:pt x="4093992" y="3507987"/>
                      <a:pt x="4093992" y="3507987"/>
                    </a:cubicBezTo>
                    <a:cubicBezTo>
                      <a:pt x="4088372" y="3485493"/>
                      <a:pt x="4071498" y="3468622"/>
                      <a:pt x="4049003" y="3462996"/>
                    </a:cubicBezTo>
                    <a:cubicBezTo>
                      <a:pt x="4046193" y="3462996"/>
                      <a:pt x="4046193" y="3460185"/>
                      <a:pt x="4046193" y="3460185"/>
                    </a:cubicBezTo>
                    <a:cubicBezTo>
                      <a:pt x="4046193" y="3457372"/>
                      <a:pt x="4049003" y="3457372"/>
                      <a:pt x="4049003" y="3457372"/>
                    </a:cubicBezTo>
                    <a:cubicBezTo>
                      <a:pt x="4071498" y="3451751"/>
                      <a:pt x="4088372" y="3434878"/>
                      <a:pt x="4096805" y="3409573"/>
                    </a:cubicBezTo>
                    <a:close/>
                    <a:moveTo>
                      <a:pt x="3939345" y="3409573"/>
                    </a:moveTo>
                    <a:cubicBezTo>
                      <a:pt x="3947781" y="3432067"/>
                      <a:pt x="3964649" y="3448938"/>
                      <a:pt x="3987147" y="3457372"/>
                    </a:cubicBezTo>
                    <a:cubicBezTo>
                      <a:pt x="3989957" y="3457372"/>
                      <a:pt x="3989957" y="3460185"/>
                      <a:pt x="3989957" y="3460185"/>
                    </a:cubicBezTo>
                    <a:cubicBezTo>
                      <a:pt x="3989957" y="3462996"/>
                      <a:pt x="3987147" y="3462996"/>
                      <a:pt x="3987147" y="3462996"/>
                    </a:cubicBezTo>
                    <a:cubicBezTo>
                      <a:pt x="3964649" y="3468622"/>
                      <a:pt x="3947781" y="3485493"/>
                      <a:pt x="3942155" y="3507987"/>
                    </a:cubicBezTo>
                    <a:cubicBezTo>
                      <a:pt x="3942155" y="3510798"/>
                      <a:pt x="3939345" y="3510798"/>
                      <a:pt x="3939345" y="3510798"/>
                    </a:cubicBezTo>
                    <a:cubicBezTo>
                      <a:pt x="3936531" y="3510798"/>
                      <a:pt x="3936531" y="3507987"/>
                      <a:pt x="3936531" y="3507987"/>
                    </a:cubicBezTo>
                    <a:cubicBezTo>
                      <a:pt x="3930911" y="3485493"/>
                      <a:pt x="3914037" y="3468622"/>
                      <a:pt x="3891545" y="3462996"/>
                    </a:cubicBezTo>
                    <a:cubicBezTo>
                      <a:pt x="3888732" y="3462996"/>
                      <a:pt x="3888732" y="3460185"/>
                      <a:pt x="3888732" y="3460185"/>
                    </a:cubicBezTo>
                    <a:cubicBezTo>
                      <a:pt x="3888732" y="3457372"/>
                      <a:pt x="3891545" y="3457372"/>
                      <a:pt x="3891545" y="3457372"/>
                    </a:cubicBezTo>
                    <a:cubicBezTo>
                      <a:pt x="3914037" y="3451751"/>
                      <a:pt x="3930911" y="3434878"/>
                      <a:pt x="3939345" y="3409573"/>
                    </a:cubicBezTo>
                    <a:close/>
                    <a:moveTo>
                      <a:pt x="3784693" y="3409573"/>
                    </a:moveTo>
                    <a:cubicBezTo>
                      <a:pt x="3793130" y="3432067"/>
                      <a:pt x="3809998" y="3448938"/>
                      <a:pt x="3832496" y="3457372"/>
                    </a:cubicBezTo>
                    <a:cubicBezTo>
                      <a:pt x="3835306" y="3457372"/>
                      <a:pt x="3835306" y="3460185"/>
                      <a:pt x="3835306" y="3460185"/>
                    </a:cubicBezTo>
                    <a:cubicBezTo>
                      <a:pt x="3835306" y="3462996"/>
                      <a:pt x="3832496" y="3462996"/>
                      <a:pt x="3832496" y="3462996"/>
                    </a:cubicBezTo>
                    <a:cubicBezTo>
                      <a:pt x="3809998" y="3468622"/>
                      <a:pt x="3793130" y="3485493"/>
                      <a:pt x="3787504" y="3507987"/>
                    </a:cubicBezTo>
                    <a:cubicBezTo>
                      <a:pt x="3787504" y="3510798"/>
                      <a:pt x="3784693" y="3510798"/>
                      <a:pt x="3784693" y="3510798"/>
                    </a:cubicBezTo>
                    <a:cubicBezTo>
                      <a:pt x="3781880" y="3510798"/>
                      <a:pt x="3781880" y="3507987"/>
                      <a:pt x="3781880" y="3507987"/>
                    </a:cubicBezTo>
                    <a:cubicBezTo>
                      <a:pt x="3776260" y="3485493"/>
                      <a:pt x="3759386" y="3468622"/>
                      <a:pt x="3736894" y="3462996"/>
                    </a:cubicBezTo>
                    <a:cubicBezTo>
                      <a:pt x="3734081" y="3462996"/>
                      <a:pt x="3734081" y="3460185"/>
                      <a:pt x="3734081" y="3460185"/>
                    </a:cubicBezTo>
                    <a:cubicBezTo>
                      <a:pt x="3734081" y="3457372"/>
                      <a:pt x="3736894" y="3457372"/>
                      <a:pt x="3736894" y="3457372"/>
                    </a:cubicBezTo>
                    <a:cubicBezTo>
                      <a:pt x="3759386" y="3451751"/>
                      <a:pt x="3776260" y="3434878"/>
                      <a:pt x="3784693" y="3409573"/>
                    </a:cubicBezTo>
                    <a:close/>
                    <a:moveTo>
                      <a:pt x="3630045" y="3409573"/>
                    </a:moveTo>
                    <a:cubicBezTo>
                      <a:pt x="3638482" y="3432067"/>
                      <a:pt x="3655350" y="3448938"/>
                      <a:pt x="3677848" y="3457372"/>
                    </a:cubicBezTo>
                    <a:cubicBezTo>
                      <a:pt x="3680658" y="3457372"/>
                      <a:pt x="3680658" y="3460185"/>
                      <a:pt x="3680658" y="3460185"/>
                    </a:cubicBezTo>
                    <a:cubicBezTo>
                      <a:pt x="3680658" y="3462996"/>
                      <a:pt x="3677848" y="3462996"/>
                      <a:pt x="3677848" y="3462996"/>
                    </a:cubicBezTo>
                    <a:cubicBezTo>
                      <a:pt x="3655350" y="3468622"/>
                      <a:pt x="3638482" y="3485493"/>
                      <a:pt x="3632856" y="3507987"/>
                    </a:cubicBezTo>
                    <a:cubicBezTo>
                      <a:pt x="3632856" y="3510798"/>
                      <a:pt x="3630045" y="3510798"/>
                      <a:pt x="3630045" y="3510798"/>
                    </a:cubicBezTo>
                    <a:cubicBezTo>
                      <a:pt x="3627232" y="3510798"/>
                      <a:pt x="3627232" y="3507987"/>
                      <a:pt x="3627232" y="3507987"/>
                    </a:cubicBezTo>
                    <a:cubicBezTo>
                      <a:pt x="3621612" y="3485493"/>
                      <a:pt x="3604738" y="3468622"/>
                      <a:pt x="3582246" y="3462996"/>
                    </a:cubicBezTo>
                    <a:cubicBezTo>
                      <a:pt x="3579433" y="3462996"/>
                      <a:pt x="3579433" y="3460185"/>
                      <a:pt x="3579433" y="3460185"/>
                    </a:cubicBezTo>
                    <a:cubicBezTo>
                      <a:pt x="3579433" y="3457372"/>
                      <a:pt x="3582246" y="3457372"/>
                      <a:pt x="3582246" y="3457372"/>
                    </a:cubicBezTo>
                    <a:cubicBezTo>
                      <a:pt x="3604738" y="3451751"/>
                      <a:pt x="3621612" y="3434878"/>
                      <a:pt x="3630045" y="3409573"/>
                    </a:cubicBezTo>
                    <a:close/>
                    <a:moveTo>
                      <a:pt x="3472581" y="3409573"/>
                    </a:moveTo>
                    <a:cubicBezTo>
                      <a:pt x="3481018" y="3432067"/>
                      <a:pt x="3500700" y="3448938"/>
                      <a:pt x="3520384" y="3457372"/>
                    </a:cubicBezTo>
                    <a:cubicBezTo>
                      <a:pt x="3523194" y="3457372"/>
                      <a:pt x="3523194" y="3460185"/>
                      <a:pt x="3523194" y="3460185"/>
                    </a:cubicBezTo>
                    <a:cubicBezTo>
                      <a:pt x="3523194" y="3462996"/>
                      <a:pt x="3520384" y="3462996"/>
                      <a:pt x="3520384" y="3462996"/>
                    </a:cubicBezTo>
                    <a:cubicBezTo>
                      <a:pt x="3497889" y="3468622"/>
                      <a:pt x="3481018" y="3485493"/>
                      <a:pt x="3475395" y="3507987"/>
                    </a:cubicBezTo>
                    <a:cubicBezTo>
                      <a:pt x="3475395" y="3510798"/>
                      <a:pt x="3472581" y="3510798"/>
                      <a:pt x="3472581" y="3510798"/>
                    </a:cubicBezTo>
                    <a:cubicBezTo>
                      <a:pt x="3469771" y="3510798"/>
                      <a:pt x="3469771" y="3507987"/>
                      <a:pt x="3469771" y="3507987"/>
                    </a:cubicBezTo>
                    <a:cubicBezTo>
                      <a:pt x="3464148" y="3485493"/>
                      <a:pt x="3447277" y="3468622"/>
                      <a:pt x="3424782" y="3462996"/>
                    </a:cubicBezTo>
                    <a:cubicBezTo>
                      <a:pt x="3421969" y="3462996"/>
                      <a:pt x="3421969" y="3460185"/>
                      <a:pt x="3421969" y="3460185"/>
                    </a:cubicBezTo>
                    <a:cubicBezTo>
                      <a:pt x="3421969" y="3457372"/>
                      <a:pt x="3424782" y="3457372"/>
                      <a:pt x="3424782" y="3457372"/>
                    </a:cubicBezTo>
                    <a:cubicBezTo>
                      <a:pt x="3447277" y="3451751"/>
                      <a:pt x="3464148" y="3434878"/>
                      <a:pt x="3472581" y="3409573"/>
                    </a:cubicBezTo>
                    <a:close/>
                    <a:moveTo>
                      <a:pt x="3317933" y="3409573"/>
                    </a:moveTo>
                    <a:cubicBezTo>
                      <a:pt x="3326370" y="3432067"/>
                      <a:pt x="3343241" y="3448938"/>
                      <a:pt x="3365736" y="3457372"/>
                    </a:cubicBezTo>
                    <a:cubicBezTo>
                      <a:pt x="3368546" y="3457372"/>
                      <a:pt x="3368546" y="3460185"/>
                      <a:pt x="3368546" y="3460185"/>
                    </a:cubicBezTo>
                    <a:cubicBezTo>
                      <a:pt x="3368546" y="3462996"/>
                      <a:pt x="3365736" y="3462996"/>
                      <a:pt x="3365736" y="3462996"/>
                    </a:cubicBezTo>
                    <a:cubicBezTo>
                      <a:pt x="3343241" y="3468622"/>
                      <a:pt x="3326370" y="3485493"/>
                      <a:pt x="3320747" y="3507987"/>
                    </a:cubicBezTo>
                    <a:cubicBezTo>
                      <a:pt x="3320747" y="3510798"/>
                      <a:pt x="3317933" y="3510798"/>
                      <a:pt x="3317933" y="3510798"/>
                    </a:cubicBezTo>
                    <a:cubicBezTo>
                      <a:pt x="3315123" y="3510798"/>
                      <a:pt x="3315123" y="3507987"/>
                      <a:pt x="3315123" y="3507987"/>
                    </a:cubicBezTo>
                    <a:cubicBezTo>
                      <a:pt x="3309500" y="3485493"/>
                      <a:pt x="3292629" y="3468622"/>
                      <a:pt x="3270134" y="3462996"/>
                    </a:cubicBezTo>
                    <a:cubicBezTo>
                      <a:pt x="3267321" y="3462996"/>
                      <a:pt x="3267321" y="3460185"/>
                      <a:pt x="3267321" y="3460185"/>
                    </a:cubicBezTo>
                    <a:cubicBezTo>
                      <a:pt x="3267321" y="3457372"/>
                      <a:pt x="3270134" y="3457372"/>
                      <a:pt x="3270134" y="3457372"/>
                    </a:cubicBezTo>
                    <a:cubicBezTo>
                      <a:pt x="3292629" y="3451751"/>
                      <a:pt x="3309500" y="3434878"/>
                      <a:pt x="3317933" y="3409573"/>
                    </a:cubicBezTo>
                    <a:close/>
                    <a:moveTo>
                      <a:pt x="3163283" y="3409573"/>
                    </a:moveTo>
                    <a:cubicBezTo>
                      <a:pt x="3171719" y="3432067"/>
                      <a:pt x="3188590" y="3448938"/>
                      <a:pt x="3211085" y="3457372"/>
                    </a:cubicBezTo>
                    <a:cubicBezTo>
                      <a:pt x="3213895" y="3457372"/>
                      <a:pt x="3213895" y="3460185"/>
                      <a:pt x="3213895" y="3460185"/>
                    </a:cubicBezTo>
                    <a:cubicBezTo>
                      <a:pt x="3213895" y="3462996"/>
                      <a:pt x="3211085" y="3462996"/>
                      <a:pt x="3211085" y="3462996"/>
                    </a:cubicBezTo>
                    <a:cubicBezTo>
                      <a:pt x="3188590" y="3468622"/>
                      <a:pt x="3171719" y="3485493"/>
                      <a:pt x="3166096" y="3507987"/>
                    </a:cubicBezTo>
                    <a:cubicBezTo>
                      <a:pt x="3166096" y="3510798"/>
                      <a:pt x="3163283" y="3510798"/>
                      <a:pt x="3163283" y="3510798"/>
                    </a:cubicBezTo>
                    <a:cubicBezTo>
                      <a:pt x="3160472" y="3510798"/>
                      <a:pt x="3160472" y="3507987"/>
                      <a:pt x="3160472" y="3507987"/>
                    </a:cubicBezTo>
                    <a:cubicBezTo>
                      <a:pt x="3154849" y="3485493"/>
                      <a:pt x="3137978" y="3468622"/>
                      <a:pt x="3115483" y="3462996"/>
                    </a:cubicBezTo>
                    <a:cubicBezTo>
                      <a:pt x="3112670" y="3462996"/>
                      <a:pt x="3112670" y="3460185"/>
                      <a:pt x="3112670" y="3460185"/>
                    </a:cubicBezTo>
                    <a:cubicBezTo>
                      <a:pt x="3112670" y="3457372"/>
                      <a:pt x="3115483" y="3457372"/>
                      <a:pt x="3115483" y="3457372"/>
                    </a:cubicBezTo>
                    <a:cubicBezTo>
                      <a:pt x="3137978" y="3451751"/>
                      <a:pt x="3154849" y="3434878"/>
                      <a:pt x="3163283" y="3409573"/>
                    </a:cubicBezTo>
                    <a:close/>
                    <a:moveTo>
                      <a:pt x="3005823" y="3409573"/>
                    </a:moveTo>
                    <a:cubicBezTo>
                      <a:pt x="3014257" y="3432067"/>
                      <a:pt x="3033942" y="3448938"/>
                      <a:pt x="3053626" y="3457372"/>
                    </a:cubicBezTo>
                    <a:cubicBezTo>
                      <a:pt x="3056436" y="3457372"/>
                      <a:pt x="3056436" y="3460185"/>
                      <a:pt x="3056436" y="3460185"/>
                    </a:cubicBezTo>
                    <a:cubicBezTo>
                      <a:pt x="3056436" y="3462996"/>
                      <a:pt x="3053626" y="3462996"/>
                      <a:pt x="3053626" y="3462996"/>
                    </a:cubicBezTo>
                    <a:cubicBezTo>
                      <a:pt x="3031128" y="3468622"/>
                      <a:pt x="3014257" y="3485493"/>
                      <a:pt x="3008634" y="3507987"/>
                    </a:cubicBezTo>
                    <a:cubicBezTo>
                      <a:pt x="3008634" y="3510798"/>
                      <a:pt x="3005823" y="3510798"/>
                      <a:pt x="3005823" y="3510798"/>
                    </a:cubicBezTo>
                    <a:cubicBezTo>
                      <a:pt x="3003010" y="3510798"/>
                      <a:pt x="3003010" y="3507987"/>
                      <a:pt x="3003010" y="3507987"/>
                    </a:cubicBezTo>
                    <a:cubicBezTo>
                      <a:pt x="2997390" y="3485493"/>
                      <a:pt x="2980516" y="3468622"/>
                      <a:pt x="2958021" y="3462996"/>
                    </a:cubicBezTo>
                    <a:cubicBezTo>
                      <a:pt x="2955211" y="3462996"/>
                      <a:pt x="2955211" y="3460185"/>
                      <a:pt x="2955211" y="3460185"/>
                    </a:cubicBezTo>
                    <a:cubicBezTo>
                      <a:pt x="2955211" y="3457372"/>
                      <a:pt x="2958021" y="3457372"/>
                      <a:pt x="2958021" y="3457372"/>
                    </a:cubicBezTo>
                    <a:cubicBezTo>
                      <a:pt x="2980516" y="3451751"/>
                      <a:pt x="2997390" y="3434878"/>
                      <a:pt x="3005823" y="3409573"/>
                    </a:cubicBezTo>
                    <a:close/>
                    <a:moveTo>
                      <a:pt x="2851172" y="3409573"/>
                    </a:moveTo>
                    <a:cubicBezTo>
                      <a:pt x="2859606" y="3432067"/>
                      <a:pt x="2876477" y="3448938"/>
                      <a:pt x="2898975" y="3457372"/>
                    </a:cubicBezTo>
                    <a:cubicBezTo>
                      <a:pt x="2901785" y="3457372"/>
                      <a:pt x="2901785" y="3460185"/>
                      <a:pt x="2901785" y="3460185"/>
                    </a:cubicBezTo>
                    <a:cubicBezTo>
                      <a:pt x="2901785" y="3462996"/>
                      <a:pt x="2898975" y="3462996"/>
                      <a:pt x="2898975" y="3462996"/>
                    </a:cubicBezTo>
                    <a:cubicBezTo>
                      <a:pt x="2876477" y="3468622"/>
                      <a:pt x="2859606" y="3485493"/>
                      <a:pt x="2853983" y="3507987"/>
                    </a:cubicBezTo>
                    <a:cubicBezTo>
                      <a:pt x="2853983" y="3510798"/>
                      <a:pt x="2851172" y="3510798"/>
                      <a:pt x="2851172" y="3510798"/>
                    </a:cubicBezTo>
                    <a:cubicBezTo>
                      <a:pt x="2848359" y="3510798"/>
                      <a:pt x="2848359" y="3507987"/>
                      <a:pt x="2848359" y="3507987"/>
                    </a:cubicBezTo>
                    <a:cubicBezTo>
                      <a:pt x="2842739" y="3485493"/>
                      <a:pt x="2825865" y="3468622"/>
                      <a:pt x="2803370" y="3462996"/>
                    </a:cubicBezTo>
                    <a:cubicBezTo>
                      <a:pt x="2800560" y="3462996"/>
                      <a:pt x="2800560" y="3460185"/>
                      <a:pt x="2800560" y="3460185"/>
                    </a:cubicBezTo>
                    <a:cubicBezTo>
                      <a:pt x="2800560" y="3457372"/>
                      <a:pt x="2803370" y="3457372"/>
                      <a:pt x="2803370" y="3457372"/>
                    </a:cubicBezTo>
                    <a:cubicBezTo>
                      <a:pt x="2825865" y="3451751"/>
                      <a:pt x="2842739" y="3434878"/>
                      <a:pt x="2851172" y="3409573"/>
                    </a:cubicBezTo>
                    <a:close/>
                    <a:moveTo>
                      <a:pt x="2696525" y="3409573"/>
                    </a:moveTo>
                    <a:cubicBezTo>
                      <a:pt x="2704959" y="3432067"/>
                      <a:pt x="2721830" y="3448938"/>
                      <a:pt x="2744328" y="3457372"/>
                    </a:cubicBezTo>
                    <a:cubicBezTo>
                      <a:pt x="2747138" y="3457372"/>
                      <a:pt x="2747138" y="3460185"/>
                      <a:pt x="2747138" y="3460185"/>
                    </a:cubicBezTo>
                    <a:cubicBezTo>
                      <a:pt x="2747138" y="3462996"/>
                      <a:pt x="2744328" y="3462996"/>
                      <a:pt x="2744328" y="3462996"/>
                    </a:cubicBezTo>
                    <a:cubicBezTo>
                      <a:pt x="2721830" y="3468622"/>
                      <a:pt x="2704959" y="3485493"/>
                      <a:pt x="2699336" y="3507987"/>
                    </a:cubicBezTo>
                    <a:cubicBezTo>
                      <a:pt x="2699336" y="3510798"/>
                      <a:pt x="2696525" y="3510798"/>
                      <a:pt x="2696525" y="3510798"/>
                    </a:cubicBezTo>
                    <a:cubicBezTo>
                      <a:pt x="2693712" y="3510798"/>
                      <a:pt x="2693712" y="3507987"/>
                      <a:pt x="2693712" y="3507987"/>
                    </a:cubicBezTo>
                    <a:cubicBezTo>
                      <a:pt x="2688092" y="3485493"/>
                      <a:pt x="2671218" y="3468622"/>
                      <a:pt x="2648723" y="3462996"/>
                    </a:cubicBezTo>
                    <a:cubicBezTo>
                      <a:pt x="2645913" y="3462996"/>
                      <a:pt x="2645913" y="3460185"/>
                      <a:pt x="2645913" y="3460185"/>
                    </a:cubicBezTo>
                    <a:cubicBezTo>
                      <a:pt x="2645913" y="3457372"/>
                      <a:pt x="2648723" y="3457372"/>
                      <a:pt x="2648723" y="3457372"/>
                    </a:cubicBezTo>
                    <a:cubicBezTo>
                      <a:pt x="2671218" y="3451751"/>
                      <a:pt x="2688092" y="3434878"/>
                      <a:pt x="2696525" y="3409573"/>
                    </a:cubicBezTo>
                    <a:close/>
                    <a:moveTo>
                      <a:pt x="2539061" y="3409573"/>
                    </a:moveTo>
                    <a:cubicBezTo>
                      <a:pt x="2547497" y="3432067"/>
                      <a:pt x="2567179" y="3448938"/>
                      <a:pt x="2586863" y="3457372"/>
                    </a:cubicBezTo>
                    <a:cubicBezTo>
                      <a:pt x="2589673" y="3457372"/>
                      <a:pt x="2589673" y="3460185"/>
                      <a:pt x="2589673" y="3460185"/>
                    </a:cubicBezTo>
                    <a:cubicBezTo>
                      <a:pt x="2589673" y="3462996"/>
                      <a:pt x="2586863" y="3462996"/>
                      <a:pt x="2586863" y="3462996"/>
                    </a:cubicBezTo>
                    <a:cubicBezTo>
                      <a:pt x="2564365" y="3468622"/>
                      <a:pt x="2547497" y="3485493"/>
                      <a:pt x="2541874" y="3507987"/>
                    </a:cubicBezTo>
                    <a:cubicBezTo>
                      <a:pt x="2541874" y="3510798"/>
                      <a:pt x="2539061" y="3510798"/>
                      <a:pt x="2539061" y="3510798"/>
                    </a:cubicBezTo>
                    <a:cubicBezTo>
                      <a:pt x="2536247" y="3510798"/>
                      <a:pt x="2536247" y="3507987"/>
                      <a:pt x="2536247" y="3507987"/>
                    </a:cubicBezTo>
                    <a:cubicBezTo>
                      <a:pt x="2530627" y="3485493"/>
                      <a:pt x="2513756" y="3468622"/>
                      <a:pt x="2491261" y="3462996"/>
                    </a:cubicBezTo>
                    <a:cubicBezTo>
                      <a:pt x="2488448" y="3462996"/>
                      <a:pt x="2488448" y="3460185"/>
                      <a:pt x="2488448" y="3460185"/>
                    </a:cubicBezTo>
                    <a:cubicBezTo>
                      <a:pt x="2488448" y="3457372"/>
                      <a:pt x="2491261" y="3457372"/>
                      <a:pt x="2491261" y="3457372"/>
                    </a:cubicBezTo>
                    <a:cubicBezTo>
                      <a:pt x="2513756" y="3451751"/>
                      <a:pt x="2530627" y="3434878"/>
                      <a:pt x="2539061" y="3409573"/>
                    </a:cubicBezTo>
                    <a:close/>
                    <a:moveTo>
                      <a:pt x="2384413" y="3409573"/>
                    </a:moveTo>
                    <a:cubicBezTo>
                      <a:pt x="2392849" y="3432067"/>
                      <a:pt x="2409717" y="3448938"/>
                      <a:pt x="2432215" y="3457372"/>
                    </a:cubicBezTo>
                    <a:cubicBezTo>
                      <a:pt x="2435025" y="3457372"/>
                      <a:pt x="2435025" y="3460185"/>
                      <a:pt x="2435025" y="3460185"/>
                    </a:cubicBezTo>
                    <a:cubicBezTo>
                      <a:pt x="2435025" y="3462996"/>
                      <a:pt x="2432215" y="3462996"/>
                      <a:pt x="2432215" y="3462996"/>
                    </a:cubicBezTo>
                    <a:cubicBezTo>
                      <a:pt x="2409717" y="3468622"/>
                      <a:pt x="2392849" y="3485493"/>
                      <a:pt x="2387226" y="3507987"/>
                    </a:cubicBezTo>
                    <a:cubicBezTo>
                      <a:pt x="2387226" y="3510798"/>
                      <a:pt x="2384413" y="3510798"/>
                      <a:pt x="2384413" y="3510798"/>
                    </a:cubicBezTo>
                    <a:cubicBezTo>
                      <a:pt x="2381599" y="3510798"/>
                      <a:pt x="2381599" y="3507987"/>
                      <a:pt x="2381599" y="3507987"/>
                    </a:cubicBezTo>
                    <a:cubicBezTo>
                      <a:pt x="2375979" y="3485493"/>
                      <a:pt x="2359108" y="3468622"/>
                      <a:pt x="2336613" y="3462996"/>
                    </a:cubicBezTo>
                    <a:cubicBezTo>
                      <a:pt x="2333800" y="3462996"/>
                      <a:pt x="2333800" y="3460185"/>
                      <a:pt x="2333800" y="3460185"/>
                    </a:cubicBezTo>
                    <a:cubicBezTo>
                      <a:pt x="2333800" y="3457372"/>
                      <a:pt x="2336613" y="3457372"/>
                      <a:pt x="2336613" y="3457372"/>
                    </a:cubicBezTo>
                    <a:cubicBezTo>
                      <a:pt x="2359108" y="3451751"/>
                      <a:pt x="2375979" y="3434878"/>
                      <a:pt x="2384413" y="3409573"/>
                    </a:cubicBezTo>
                    <a:close/>
                    <a:moveTo>
                      <a:pt x="2229761" y="3409573"/>
                    </a:moveTo>
                    <a:cubicBezTo>
                      <a:pt x="2238198" y="3432067"/>
                      <a:pt x="2255066" y="3448938"/>
                      <a:pt x="2277564" y="3457372"/>
                    </a:cubicBezTo>
                    <a:cubicBezTo>
                      <a:pt x="2280374" y="3457372"/>
                      <a:pt x="2280374" y="3460185"/>
                      <a:pt x="2280374" y="3460185"/>
                    </a:cubicBezTo>
                    <a:cubicBezTo>
                      <a:pt x="2280374" y="3462996"/>
                      <a:pt x="2277564" y="3462996"/>
                      <a:pt x="2277564" y="3462996"/>
                    </a:cubicBezTo>
                    <a:cubicBezTo>
                      <a:pt x="2255066" y="3468622"/>
                      <a:pt x="2238198" y="3485493"/>
                      <a:pt x="2232575" y="3507987"/>
                    </a:cubicBezTo>
                    <a:cubicBezTo>
                      <a:pt x="2232575" y="3510798"/>
                      <a:pt x="2229761" y="3510798"/>
                      <a:pt x="2229761" y="3510798"/>
                    </a:cubicBezTo>
                    <a:cubicBezTo>
                      <a:pt x="2226948" y="3510798"/>
                      <a:pt x="2226948" y="3507987"/>
                      <a:pt x="2226948" y="3507987"/>
                    </a:cubicBezTo>
                    <a:cubicBezTo>
                      <a:pt x="2221328" y="3485493"/>
                      <a:pt x="2204457" y="3468622"/>
                      <a:pt x="2181962" y="3462996"/>
                    </a:cubicBezTo>
                    <a:cubicBezTo>
                      <a:pt x="2179149" y="3462996"/>
                      <a:pt x="2179149" y="3460185"/>
                      <a:pt x="2179149" y="3460185"/>
                    </a:cubicBezTo>
                    <a:cubicBezTo>
                      <a:pt x="2179149" y="3457372"/>
                      <a:pt x="2181962" y="3457372"/>
                      <a:pt x="2181962" y="3457372"/>
                    </a:cubicBezTo>
                    <a:cubicBezTo>
                      <a:pt x="2204457" y="3451751"/>
                      <a:pt x="2221328" y="3434878"/>
                      <a:pt x="2229761" y="3409573"/>
                    </a:cubicBezTo>
                    <a:close/>
                    <a:moveTo>
                      <a:pt x="2075115" y="3409573"/>
                    </a:moveTo>
                    <a:cubicBezTo>
                      <a:pt x="2080738" y="3432067"/>
                      <a:pt x="2100419" y="3448938"/>
                      <a:pt x="2122917" y="3457372"/>
                    </a:cubicBezTo>
                    <a:cubicBezTo>
                      <a:pt x="2125727" y="3457372"/>
                      <a:pt x="2125727" y="3460185"/>
                      <a:pt x="2125727" y="3460185"/>
                    </a:cubicBezTo>
                    <a:cubicBezTo>
                      <a:pt x="2125727" y="3462996"/>
                      <a:pt x="2122917" y="3462996"/>
                      <a:pt x="2122917" y="3462996"/>
                    </a:cubicBezTo>
                    <a:cubicBezTo>
                      <a:pt x="2100419" y="3468622"/>
                      <a:pt x="2083551" y="3485493"/>
                      <a:pt x="2077928" y="3507987"/>
                    </a:cubicBezTo>
                    <a:cubicBezTo>
                      <a:pt x="2077928" y="3510798"/>
                      <a:pt x="2075115" y="3510798"/>
                      <a:pt x="2075115" y="3510798"/>
                    </a:cubicBezTo>
                    <a:cubicBezTo>
                      <a:pt x="2072301" y="3510798"/>
                      <a:pt x="2072301" y="3507987"/>
                      <a:pt x="2072301" y="3507987"/>
                    </a:cubicBezTo>
                    <a:cubicBezTo>
                      <a:pt x="2066681" y="3485493"/>
                      <a:pt x="2049810" y="3468622"/>
                      <a:pt x="2027315" y="3462996"/>
                    </a:cubicBezTo>
                    <a:cubicBezTo>
                      <a:pt x="2024502" y="3462996"/>
                      <a:pt x="2024502" y="3460185"/>
                      <a:pt x="2024502" y="3460185"/>
                    </a:cubicBezTo>
                    <a:cubicBezTo>
                      <a:pt x="2024502" y="3457372"/>
                      <a:pt x="2027315" y="3457372"/>
                      <a:pt x="2027315" y="3457372"/>
                    </a:cubicBezTo>
                    <a:cubicBezTo>
                      <a:pt x="2049810" y="3451751"/>
                      <a:pt x="2066681" y="3434878"/>
                      <a:pt x="2075115" y="3409573"/>
                    </a:cubicBezTo>
                    <a:close/>
                    <a:moveTo>
                      <a:pt x="1917652" y="3409573"/>
                    </a:moveTo>
                    <a:cubicBezTo>
                      <a:pt x="1926086" y="3432067"/>
                      <a:pt x="1942957" y="3448938"/>
                      <a:pt x="1965455" y="3457372"/>
                    </a:cubicBezTo>
                    <a:cubicBezTo>
                      <a:pt x="1968265" y="3457372"/>
                      <a:pt x="1968265" y="3460185"/>
                      <a:pt x="1968265" y="3460185"/>
                    </a:cubicBezTo>
                    <a:cubicBezTo>
                      <a:pt x="1968265" y="3462996"/>
                      <a:pt x="1965455" y="3462996"/>
                      <a:pt x="1965455" y="3462996"/>
                    </a:cubicBezTo>
                    <a:cubicBezTo>
                      <a:pt x="1942957" y="3468622"/>
                      <a:pt x="1926086" y="3485493"/>
                      <a:pt x="1920463" y="3507987"/>
                    </a:cubicBezTo>
                    <a:cubicBezTo>
                      <a:pt x="1920463" y="3510798"/>
                      <a:pt x="1917652" y="3510798"/>
                      <a:pt x="1917652" y="3510798"/>
                    </a:cubicBezTo>
                    <a:cubicBezTo>
                      <a:pt x="1914839" y="3510798"/>
                      <a:pt x="1914839" y="3507987"/>
                      <a:pt x="1914839" y="3507987"/>
                    </a:cubicBezTo>
                    <a:cubicBezTo>
                      <a:pt x="1909219" y="3485493"/>
                      <a:pt x="1892345" y="3468622"/>
                      <a:pt x="1869850" y="3462996"/>
                    </a:cubicBezTo>
                    <a:cubicBezTo>
                      <a:pt x="1867040" y="3462996"/>
                      <a:pt x="1867040" y="3460185"/>
                      <a:pt x="1867040" y="3460185"/>
                    </a:cubicBezTo>
                    <a:cubicBezTo>
                      <a:pt x="1867040" y="3457372"/>
                      <a:pt x="1869850" y="3457372"/>
                      <a:pt x="1869850" y="3457372"/>
                    </a:cubicBezTo>
                    <a:cubicBezTo>
                      <a:pt x="1892345" y="3451751"/>
                      <a:pt x="1909219" y="3434878"/>
                      <a:pt x="1917652" y="3409573"/>
                    </a:cubicBezTo>
                    <a:close/>
                    <a:moveTo>
                      <a:pt x="1763004" y="3409573"/>
                    </a:moveTo>
                    <a:cubicBezTo>
                      <a:pt x="1771438" y="3432067"/>
                      <a:pt x="1788309" y="3448938"/>
                      <a:pt x="1810807" y="3457372"/>
                    </a:cubicBezTo>
                    <a:cubicBezTo>
                      <a:pt x="1813617" y="3457372"/>
                      <a:pt x="1813617" y="3460185"/>
                      <a:pt x="1813617" y="3460185"/>
                    </a:cubicBezTo>
                    <a:cubicBezTo>
                      <a:pt x="1813617" y="3462996"/>
                      <a:pt x="1810807" y="3462996"/>
                      <a:pt x="1810807" y="3462996"/>
                    </a:cubicBezTo>
                    <a:cubicBezTo>
                      <a:pt x="1788309" y="3468622"/>
                      <a:pt x="1771438" y="3485493"/>
                      <a:pt x="1765815" y="3507987"/>
                    </a:cubicBezTo>
                    <a:cubicBezTo>
                      <a:pt x="1765815" y="3510798"/>
                      <a:pt x="1763004" y="3510798"/>
                      <a:pt x="1763004" y="3510798"/>
                    </a:cubicBezTo>
                    <a:cubicBezTo>
                      <a:pt x="1760191" y="3510798"/>
                      <a:pt x="1760191" y="3507987"/>
                      <a:pt x="1760191" y="3507987"/>
                    </a:cubicBezTo>
                    <a:cubicBezTo>
                      <a:pt x="1754571" y="3485493"/>
                      <a:pt x="1737697" y="3468622"/>
                      <a:pt x="1715202" y="3462996"/>
                    </a:cubicBezTo>
                    <a:cubicBezTo>
                      <a:pt x="1712392" y="3462996"/>
                      <a:pt x="1712392" y="3460185"/>
                      <a:pt x="1712392" y="3460185"/>
                    </a:cubicBezTo>
                    <a:cubicBezTo>
                      <a:pt x="1712392" y="3457372"/>
                      <a:pt x="1715202" y="3457372"/>
                      <a:pt x="1715202" y="3457372"/>
                    </a:cubicBezTo>
                    <a:cubicBezTo>
                      <a:pt x="1737697" y="3451751"/>
                      <a:pt x="1754571" y="3434878"/>
                      <a:pt x="1763004" y="3409573"/>
                    </a:cubicBezTo>
                    <a:close/>
                    <a:moveTo>
                      <a:pt x="1608353" y="3409573"/>
                    </a:moveTo>
                    <a:cubicBezTo>
                      <a:pt x="1613977" y="3432067"/>
                      <a:pt x="1633658" y="3448938"/>
                      <a:pt x="1656156" y="3457372"/>
                    </a:cubicBezTo>
                    <a:cubicBezTo>
                      <a:pt x="1658966" y="3457372"/>
                      <a:pt x="1658966" y="3460185"/>
                      <a:pt x="1658966" y="3460185"/>
                    </a:cubicBezTo>
                    <a:cubicBezTo>
                      <a:pt x="1658966" y="3462996"/>
                      <a:pt x="1656156" y="3462996"/>
                      <a:pt x="1656156" y="3462996"/>
                    </a:cubicBezTo>
                    <a:cubicBezTo>
                      <a:pt x="1633658" y="3468622"/>
                      <a:pt x="1616787" y="3485493"/>
                      <a:pt x="1611164" y="3507987"/>
                    </a:cubicBezTo>
                    <a:cubicBezTo>
                      <a:pt x="1611164" y="3510798"/>
                      <a:pt x="1608353" y="3510798"/>
                      <a:pt x="1608353" y="3510798"/>
                    </a:cubicBezTo>
                    <a:cubicBezTo>
                      <a:pt x="1605540" y="3510798"/>
                      <a:pt x="1605540" y="3507987"/>
                      <a:pt x="1605540" y="3507987"/>
                    </a:cubicBezTo>
                    <a:cubicBezTo>
                      <a:pt x="1599920" y="3485493"/>
                      <a:pt x="1583046" y="3468622"/>
                      <a:pt x="1560551" y="3462996"/>
                    </a:cubicBezTo>
                    <a:cubicBezTo>
                      <a:pt x="1557741" y="3462996"/>
                      <a:pt x="1557741" y="3460185"/>
                      <a:pt x="1557741" y="3460185"/>
                    </a:cubicBezTo>
                    <a:cubicBezTo>
                      <a:pt x="1557741" y="3457372"/>
                      <a:pt x="1560551" y="3457372"/>
                      <a:pt x="1560551" y="3457372"/>
                    </a:cubicBezTo>
                    <a:cubicBezTo>
                      <a:pt x="1583046" y="3451751"/>
                      <a:pt x="1599920" y="3434878"/>
                      <a:pt x="1608353" y="3409573"/>
                    </a:cubicBezTo>
                    <a:close/>
                    <a:moveTo>
                      <a:pt x="1450892" y="3409573"/>
                    </a:moveTo>
                    <a:cubicBezTo>
                      <a:pt x="1459326" y="3432067"/>
                      <a:pt x="1476197" y="3448938"/>
                      <a:pt x="1498695" y="3457372"/>
                    </a:cubicBezTo>
                    <a:cubicBezTo>
                      <a:pt x="1501505" y="3457372"/>
                      <a:pt x="1501505" y="3460185"/>
                      <a:pt x="1501505" y="3460185"/>
                    </a:cubicBezTo>
                    <a:cubicBezTo>
                      <a:pt x="1501505" y="3462996"/>
                      <a:pt x="1498695" y="3462996"/>
                      <a:pt x="1498695" y="3462996"/>
                    </a:cubicBezTo>
                    <a:cubicBezTo>
                      <a:pt x="1476197" y="3468622"/>
                      <a:pt x="1459326" y="3485493"/>
                      <a:pt x="1453706" y="3507987"/>
                    </a:cubicBezTo>
                    <a:cubicBezTo>
                      <a:pt x="1453706" y="3510798"/>
                      <a:pt x="1450892" y="3510798"/>
                      <a:pt x="1450892" y="3510798"/>
                    </a:cubicBezTo>
                    <a:cubicBezTo>
                      <a:pt x="1448079" y="3510798"/>
                      <a:pt x="1448079" y="3507987"/>
                      <a:pt x="1448079" y="3507987"/>
                    </a:cubicBezTo>
                    <a:cubicBezTo>
                      <a:pt x="1442458" y="3485493"/>
                      <a:pt x="1425587" y="3468622"/>
                      <a:pt x="1403090" y="3462996"/>
                    </a:cubicBezTo>
                    <a:cubicBezTo>
                      <a:pt x="1400280" y="3462996"/>
                      <a:pt x="1400280" y="3460185"/>
                      <a:pt x="1400280" y="3460185"/>
                    </a:cubicBezTo>
                    <a:cubicBezTo>
                      <a:pt x="1400280" y="3457372"/>
                      <a:pt x="1403090" y="3457372"/>
                      <a:pt x="1403090" y="3457372"/>
                    </a:cubicBezTo>
                    <a:cubicBezTo>
                      <a:pt x="1425587" y="3451751"/>
                      <a:pt x="1442458" y="3434878"/>
                      <a:pt x="1450892" y="3409573"/>
                    </a:cubicBezTo>
                    <a:close/>
                    <a:moveTo>
                      <a:pt x="1296244" y="3409573"/>
                    </a:moveTo>
                    <a:cubicBezTo>
                      <a:pt x="1304678" y="3432067"/>
                      <a:pt x="1321549" y="3448938"/>
                      <a:pt x="1344046" y="3457372"/>
                    </a:cubicBezTo>
                    <a:cubicBezTo>
                      <a:pt x="1346857" y="3457372"/>
                      <a:pt x="1346857" y="3460185"/>
                      <a:pt x="1346857" y="3460185"/>
                    </a:cubicBezTo>
                    <a:cubicBezTo>
                      <a:pt x="1346857" y="3462996"/>
                      <a:pt x="1344046" y="3462996"/>
                      <a:pt x="1344046" y="3462996"/>
                    </a:cubicBezTo>
                    <a:cubicBezTo>
                      <a:pt x="1321549" y="3468622"/>
                      <a:pt x="1304678" y="3485493"/>
                      <a:pt x="1299058" y="3507987"/>
                    </a:cubicBezTo>
                    <a:cubicBezTo>
                      <a:pt x="1299058" y="3510798"/>
                      <a:pt x="1296244" y="3510798"/>
                      <a:pt x="1296244" y="3510798"/>
                    </a:cubicBezTo>
                    <a:cubicBezTo>
                      <a:pt x="1293431" y="3510798"/>
                      <a:pt x="1293431" y="3507987"/>
                      <a:pt x="1293431" y="3507987"/>
                    </a:cubicBezTo>
                    <a:cubicBezTo>
                      <a:pt x="1287810" y="3485493"/>
                      <a:pt x="1270939" y="3468622"/>
                      <a:pt x="1248442" y="3462996"/>
                    </a:cubicBezTo>
                    <a:cubicBezTo>
                      <a:pt x="1245632" y="3462996"/>
                      <a:pt x="1245632" y="3460185"/>
                      <a:pt x="1245632" y="3460185"/>
                    </a:cubicBezTo>
                    <a:cubicBezTo>
                      <a:pt x="1245632" y="3457372"/>
                      <a:pt x="1248442" y="3457372"/>
                      <a:pt x="1248442" y="3457372"/>
                    </a:cubicBezTo>
                    <a:cubicBezTo>
                      <a:pt x="1270939" y="3451751"/>
                      <a:pt x="1287810" y="3434878"/>
                      <a:pt x="1296244" y="3409573"/>
                    </a:cubicBezTo>
                    <a:close/>
                    <a:moveTo>
                      <a:pt x="1141593" y="3409573"/>
                    </a:moveTo>
                    <a:cubicBezTo>
                      <a:pt x="1150027" y="3432067"/>
                      <a:pt x="1166898" y="3448938"/>
                      <a:pt x="1189395" y="3457372"/>
                    </a:cubicBezTo>
                    <a:cubicBezTo>
                      <a:pt x="1192206" y="3457372"/>
                      <a:pt x="1192206" y="3460185"/>
                      <a:pt x="1192206" y="3460185"/>
                    </a:cubicBezTo>
                    <a:cubicBezTo>
                      <a:pt x="1192206" y="3462996"/>
                      <a:pt x="1189395" y="3462996"/>
                      <a:pt x="1189395" y="3462996"/>
                    </a:cubicBezTo>
                    <a:cubicBezTo>
                      <a:pt x="1166898" y="3468622"/>
                      <a:pt x="1150027" y="3485493"/>
                      <a:pt x="1144407" y="3507987"/>
                    </a:cubicBezTo>
                    <a:cubicBezTo>
                      <a:pt x="1144407" y="3510798"/>
                      <a:pt x="1141593" y="3510798"/>
                      <a:pt x="1141593" y="3510798"/>
                    </a:cubicBezTo>
                    <a:cubicBezTo>
                      <a:pt x="1138780" y="3510798"/>
                      <a:pt x="1138780" y="3507987"/>
                      <a:pt x="1138780" y="3507987"/>
                    </a:cubicBezTo>
                    <a:cubicBezTo>
                      <a:pt x="1133159" y="3485493"/>
                      <a:pt x="1116288" y="3468622"/>
                      <a:pt x="1093791" y="3462996"/>
                    </a:cubicBezTo>
                    <a:cubicBezTo>
                      <a:pt x="1090981" y="3462996"/>
                      <a:pt x="1090981" y="3460185"/>
                      <a:pt x="1090981" y="3460185"/>
                    </a:cubicBezTo>
                    <a:cubicBezTo>
                      <a:pt x="1090981" y="3457372"/>
                      <a:pt x="1093791" y="3457372"/>
                      <a:pt x="1093791" y="3457372"/>
                    </a:cubicBezTo>
                    <a:cubicBezTo>
                      <a:pt x="1116288" y="3451751"/>
                      <a:pt x="1133159" y="3434878"/>
                      <a:pt x="1141593" y="3409573"/>
                    </a:cubicBezTo>
                    <a:close/>
                    <a:moveTo>
                      <a:pt x="984132" y="3409573"/>
                    </a:moveTo>
                    <a:cubicBezTo>
                      <a:pt x="992566" y="3432067"/>
                      <a:pt x="1009437" y="3448938"/>
                      <a:pt x="1031934" y="3457372"/>
                    </a:cubicBezTo>
                    <a:cubicBezTo>
                      <a:pt x="1034745" y="3457372"/>
                      <a:pt x="1034745" y="3460185"/>
                      <a:pt x="1034745" y="3460185"/>
                    </a:cubicBezTo>
                    <a:cubicBezTo>
                      <a:pt x="1034745" y="3462996"/>
                      <a:pt x="1031934" y="3462996"/>
                      <a:pt x="1031934" y="3462996"/>
                    </a:cubicBezTo>
                    <a:cubicBezTo>
                      <a:pt x="1009437" y="3468622"/>
                      <a:pt x="992566" y="3485493"/>
                      <a:pt x="986946" y="3507987"/>
                    </a:cubicBezTo>
                    <a:cubicBezTo>
                      <a:pt x="986946" y="3510798"/>
                      <a:pt x="984132" y="3510798"/>
                      <a:pt x="984132" y="3510798"/>
                    </a:cubicBezTo>
                    <a:cubicBezTo>
                      <a:pt x="981319" y="3510798"/>
                      <a:pt x="981319" y="3507987"/>
                      <a:pt x="981319" y="3507987"/>
                    </a:cubicBezTo>
                    <a:cubicBezTo>
                      <a:pt x="975698" y="3485493"/>
                      <a:pt x="958827" y="3468622"/>
                      <a:pt x="936330" y="3462996"/>
                    </a:cubicBezTo>
                    <a:cubicBezTo>
                      <a:pt x="933520" y="3462996"/>
                      <a:pt x="933520" y="3460185"/>
                      <a:pt x="933520" y="3460185"/>
                    </a:cubicBezTo>
                    <a:cubicBezTo>
                      <a:pt x="933520" y="3457372"/>
                      <a:pt x="936330" y="3457372"/>
                      <a:pt x="936330" y="3457372"/>
                    </a:cubicBezTo>
                    <a:cubicBezTo>
                      <a:pt x="958827" y="3451751"/>
                      <a:pt x="975698" y="3434878"/>
                      <a:pt x="984132" y="3409573"/>
                    </a:cubicBezTo>
                    <a:close/>
                    <a:moveTo>
                      <a:pt x="829484" y="3409573"/>
                    </a:moveTo>
                    <a:cubicBezTo>
                      <a:pt x="837918" y="3432067"/>
                      <a:pt x="854789" y="3448938"/>
                      <a:pt x="877286" y="3457372"/>
                    </a:cubicBezTo>
                    <a:cubicBezTo>
                      <a:pt x="880097" y="3457372"/>
                      <a:pt x="880097" y="3460185"/>
                      <a:pt x="880097" y="3460185"/>
                    </a:cubicBezTo>
                    <a:cubicBezTo>
                      <a:pt x="880097" y="3462996"/>
                      <a:pt x="877286" y="3462996"/>
                      <a:pt x="877286" y="3462996"/>
                    </a:cubicBezTo>
                    <a:cubicBezTo>
                      <a:pt x="854789" y="3468622"/>
                      <a:pt x="837918" y="3485493"/>
                      <a:pt x="832298" y="3507987"/>
                    </a:cubicBezTo>
                    <a:cubicBezTo>
                      <a:pt x="832298" y="3510798"/>
                      <a:pt x="829484" y="3510798"/>
                      <a:pt x="829484" y="3510798"/>
                    </a:cubicBezTo>
                    <a:cubicBezTo>
                      <a:pt x="826671" y="3510798"/>
                      <a:pt x="826671" y="3507987"/>
                      <a:pt x="826671" y="3507987"/>
                    </a:cubicBezTo>
                    <a:cubicBezTo>
                      <a:pt x="821050" y="3485493"/>
                      <a:pt x="804179" y="3468622"/>
                      <a:pt x="781682" y="3462996"/>
                    </a:cubicBezTo>
                    <a:cubicBezTo>
                      <a:pt x="778872" y="3462996"/>
                      <a:pt x="778872" y="3460185"/>
                      <a:pt x="778872" y="3460185"/>
                    </a:cubicBezTo>
                    <a:cubicBezTo>
                      <a:pt x="778872" y="3457372"/>
                      <a:pt x="781682" y="3457372"/>
                      <a:pt x="781682" y="3457372"/>
                    </a:cubicBezTo>
                    <a:cubicBezTo>
                      <a:pt x="804179" y="3451751"/>
                      <a:pt x="821050" y="3434878"/>
                      <a:pt x="829484" y="3409573"/>
                    </a:cubicBezTo>
                    <a:close/>
                    <a:moveTo>
                      <a:pt x="674833" y="3409573"/>
                    </a:moveTo>
                    <a:cubicBezTo>
                      <a:pt x="683267" y="3432067"/>
                      <a:pt x="700138" y="3448938"/>
                      <a:pt x="722635" y="3457372"/>
                    </a:cubicBezTo>
                    <a:cubicBezTo>
                      <a:pt x="725446" y="3457372"/>
                      <a:pt x="725446" y="3460185"/>
                      <a:pt x="725446" y="3460185"/>
                    </a:cubicBezTo>
                    <a:cubicBezTo>
                      <a:pt x="725446" y="3462996"/>
                      <a:pt x="722635" y="3462996"/>
                      <a:pt x="722635" y="3462996"/>
                    </a:cubicBezTo>
                    <a:cubicBezTo>
                      <a:pt x="700138" y="3468622"/>
                      <a:pt x="683267" y="3485493"/>
                      <a:pt x="677647" y="3507987"/>
                    </a:cubicBezTo>
                    <a:cubicBezTo>
                      <a:pt x="677647" y="3510798"/>
                      <a:pt x="674833" y="3510798"/>
                      <a:pt x="674833" y="3510798"/>
                    </a:cubicBezTo>
                    <a:cubicBezTo>
                      <a:pt x="672020" y="3510798"/>
                      <a:pt x="672020" y="3507987"/>
                      <a:pt x="672020" y="3507987"/>
                    </a:cubicBezTo>
                    <a:cubicBezTo>
                      <a:pt x="666399" y="3485493"/>
                      <a:pt x="649528" y="3468622"/>
                      <a:pt x="627031" y="3462996"/>
                    </a:cubicBezTo>
                    <a:cubicBezTo>
                      <a:pt x="624221" y="3462996"/>
                      <a:pt x="624221" y="3460185"/>
                      <a:pt x="624221" y="3460185"/>
                    </a:cubicBezTo>
                    <a:cubicBezTo>
                      <a:pt x="624221" y="3457372"/>
                      <a:pt x="627031" y="3457372"/>
                      <a:pt x="627031" y="3457372"/>
                    </a:cubicBezTo>
                    <a:cubicBezTo>
                      <a:pt x="649528" y="3451751"/>
                      <a:pt x="666399" y="3434878"/>
                      <a:pt x="674833" y="3409573"/>
                    </a:cubicBezTo>
                    <a:close/>
                    <a:moveTo>
                      <a:pt x="517372" y="3409573"/>
                    </a:moveTo>
                    <a:cubicBezTo>
                      <a:pt x="525806" y="3432067"/>
                      <a:pt x="542677" y="3448938"/>
                      <a:pt x="565174" y="3457372"/>
                    </a:cubicBezTo>
                    <a:cubicBezTo>
                      <a:pt x="567985" y="3457372"/>
                      <a:pt x="567985" y="3460185"/>
                      <a:pt x="567985" y="3460185"/>
                    </a:cubicBezTo>
                    <a:cubicBezTo>
                      <a:pt x="567985" y="3462996"/>
                      <a:pt x="565174" y="3462996"/>
                      <a:pt x="565174" y="3462996"/>
                    </a:cubicBezTo>
                    <a:cubicBezTo>
                      <a:pt x="542677" y="3468622"/>
                      <a:pt x="525806" y="3485493"/>
                      <a:pt x="520183" y="3507987"/>
                    </a:cubicBezTo>
                    <a:cubicBezTo>
                      <a:pt x="520183" y="3510798"/>
                      <a:pt x="517372" y="3510798"/>
                      <a:pt x="517372" y="3510798"/>
                    </a:cubicBezTo>
                    <a:cubicBezTo>
                      <a:pt x="514559" y="3510798"/>
                      <a:pt x="514559" y="3507987"/>
                      <a:pt x="514559" y="3507987"/>
                    </a:cubicBezTo>
                    <a:cubicBezTo>
                      <a:pt x="508938" y="3485493"/>
                      <a:pt x="492065" y="3468622"/>
                      <a:pt x="469570" y="3462996"/>
                    </a:cubicBezTo>
                    <a:cubicBezTo>
                      <a:pt x="466760" y="3462996"/>
                      <a:pt x="466760" y="3460185"/>
                      <a:pt x="466760" y="3460185"/>
                    </a:cubicBezTo>
                    <a:cubicBezTo>
                      <a:pt x="466760" y="3457372"/>
                      <a:pt x="469570" y="3457372"/>
                      <a:pt x="469570" y="3457372"/>
                    </a:cubicBezTo>
                    <a:cubicBezTo>
                      <a:pt x="492065" y="3451751"/>
                      <a:pt x="508938" y="3434878"/>
                      <a:pt x="517372" y="3409573"/>
                    </a:cubicBezTo>
                    <a:close/>
                    <a:moveTo>
                      <a:pt x="362724" y="3409573"/>
                    </a:moveTo>
                    <a:cubicBezTo>
                      <a:pt x="371158" y="3432067"/>
                      <a:pt x="388029" y="3448938"/>
                      <a:pt x="410526" y="3457372"/>
                    </a:cubicBezTo>
                    <a:cubicBezTo>
                      <a:pt x="413337" y="3457372"/>
                      <a:pt x="413337" y="3460185"/>
                      <a:pt x="413337" y="3460185"/>
                    </a:cubicBezTo>
                    <a:cubicBezTo>
                      <a:pt x="413337" y="3462996"/>
                      <a:pt x="410526" y="3462996"/>
                      <a:pt x="410526" y="3462996"/>
                    </a:cubicBezTo>
                    <a:cubicBezTo>
                      <a:pt x="388029" y="3468622"/>
                      <a:pt x="371158" y="3485493"/>
                      <a:pt x="365535" y="3507987"/>
                    </a:cubicBezTo>
                    <a:cubicBezTo>
                      <a:pt x="365535" y="3510798"/>
                      <a:pt x="362724" y="3510798"/>
                      <a:pt x="362724" y="3510798"/>
                    </a:cubicBezTo>
                    <a:cubicBezTo>
                      <a:pt x="359911" y="3510798"/>
                      <a:pt x="359911" y="3507987"/>
                      <a:pt x="359911" y="3507987"/>
                    </a:cubicBezTo>
                    <a:cubicBezTo>
                      <a:pt x="354290" y="3485493"/>
                      <a:pt x="337417" y="3468622"/>
                      <a:pt x="314922" y="3462996"/>
                    </a:cubicBezTo>
                    <a:cubicBezTo>
                      <a:pt x="312112" y="3462996"/>
                      <a:pt x="312112" y="3460185"/>
                      <a:pt x="312112" y="3460185"/>
                    </a:cubicBezTo>
                    <a:cubicBezTo>
                      <a:pt x="312112" y="3457372"/>
                      <a:pt x="314922" y="3457372"/>
                      <a:pt x="314922" y="3457372"/>
                    </a:cubicBezTo>
                    <a:cubicBezTo>
                      <a:pt x="337417" y="3451751"/>
                      <a:pt x="354290" y="3434878"/>
                      <a:pt x="362724" y="3409573"/>
                    </a:cubicBezTo>
                    <a:close/>
                    <a:moveTo>
                      <a:pt x="208073" y="3409573"/>
                    </a:moveTo>
                    <a:cubicBezTo>
                      <a:pt x="216507" y="3432067"/>
                      <a:pt x="233378" y="3448938"/>
                      <a:pt x="255875" y="3457372"/>
                    </a:cubicBezTo>
                    <a:cubicBezTo>
                      <a:pt x="258686" y="3457372"/>
                      <a:pt x="258686" y="3460185"/>
                      <a:pt x="258686" y="3460185"/>
                    </a:cubicBezTo>
                    <a:cubicBezTo>
                      <a:pt x="258686" y="3462996"/>
                      <a:pt x="255875" y="3462996"/>
                      <a:pt x="255875" y="3462996"/>
                    </a:cubicBezTo>
                    <a:cubicBezTo>
                      <a:pt x="233378" y="3468622"/>
                      <a:pt x="216507" y="3485493"/>
                      <a:pt x="210884" y="3507987"/>
                    </a:cubicBezTo>
                    <a:cubicBezTo>
                      <a:pt x="210884" y="3510798"/>
                      <a:pt x="208073" y="3510798"/>
                      <a:pt x="208073" y="3510798"/>
                    </a:cubicBezTo>
                    <a:cubicBezTo>
                      <a:pt x="205260" y="3510798"/>
                      <a:pt x="205260" y="3507987"/>
                      <a:pt x="205260" y="3507987"/>
                    </a:cubicBezTo>
                    <a:cubicBezTo>
                      <a:pt x="199639" y="3485493"/>
                      <a:pt x="182766" y="3468622"/>
                      <a:pt x="160271" y="3462996"/>
                    </a:cubicBezTo>
                    <a:cubicBezTo>
                      <a:pt x="157461" y="3462996"/>
                      <a:pt x="157461" y="3460185"/>
                      <a:pt x="157461" y="3460185"/>
                    </a:cubicBezTo>
                    <a:cubicBezTo>
                      <a:pt x="157461" y="3457372"/>
                      <a:pt x="160271" y="3457372"/>
                      <a:pt x="160271" y="3457372"/>
                    </a:cubicBezTo>
                    <a:cubicBezTo>
                      <a:pt x="182766" y="3451751"/>
                      <a:pt x="199639" y="3434878"/>
                      <a:pt x="208073" y="3409573"/>
                    </a:cubicBezTo>
                    <a:close/>
                    <a:moveTo>
                      <a:pt x="50612" y="3409573"/>
                    </a:moveTo>
                    <a:cubicBezTo>
                      <a:pt x="59049" y="3432067"/>
                      <a:pt x="75920" y="3448938"/>
                      <a:pt x="98414" y="3457372"/>
                    </a:cubicBezTo>
                    <a:cubicBezTo>
                      <a:pt x="101225" y="3457372"/>
                      <a:pt x="101225" y="3460185"/>
                      <a:pt x="101225" y="3460185"/>
                    </a:cubicBezTo>
                    <a:cubicBezTo>
                      <a:pt x="101225" y="3462996"/>
                      <a:pt x="98414" y="3462996"/>
                      <a:pt x="98414" y="3462996"/>
                    </a:cubicBezTo>
                    <a:cubicBezTo>
                      <a:pt x="75920" y="3468622"/>
                      <a:pt x="59049" y="3485493"/>
                      <a:pt x="53426" y="3507987"/>
                    </a:cubicBezTo>
                    <a:cubicBezTo>
                      <a:pt x="53426" y="3510798"/>
                      <a:pt x="50612" y="3510798"/>
                      <a:pt x="50612" y="3510798"/>
                    </a:cubicBezTo>
                    <a:cubicBezTo>
                      <a:pt x="47802" y="3510798"/>
                      <a:pt x="47802" y="3507987"/>
                      <a:pt x="47802" y="3507987"/>
                    </a:cubicBezTo>
                    <a:cubicBezTo>
                      <a:pt x="42178" y="3485493"/>
                      <a:pt x="25307" y="3468622"/>
                      <a:pt x="2813" y="3462996"/>
                    </a:cubicBezTo>
                    <a:cubicBezTo>
                      <a:pt x="0" y="3462996"/>
                      <a:pt x="0" y="3460185"/>
                      <a:pt x="0" y="3460185"/>
                    </a:cubicBezTo>
                    <a:cubicBezTo>
                      <a:pt x="0" y="3457372"/>
                      <a:pt x="2813" y="3457372"/>
                      <a:pt x="2813" y="3457372"/>
                    </a:cubicBezTo>
                    <a:cubicBezTo>
                      <a:pt x="25307" y="3451751"/>
                      <a:pt x="42178" y="3434878"/>
                      <a:pt x="50612" y="3409573"/>
                    </a:cubicBezTo>
                    <a:close/>
                    <a:moveTo>
                      <a:pt x="5184973" y="3252112"/>
                    </a:moveTo>
                    <a:cubicBezTo>
                      <a:pt x="5193410" y="3277419"/>
                      <a:pt x="5210281" y="3294290"/>
                      <a:pt x="5232776" y="3299914"/>
                    </a:cubicBezTo>
                    <a:cubicBezTo>
                      <a:pt x="5235586" y="3299914"/>
                      <a:pt x="5235586" y="3302724"/>
                      <a:pt x="5235586" y="3302724"/>
                    </a:cubicBezTo>
                    <a:cubicBezTo>
                      <a:pt x="5235586" y="3305538"/>
                      <a:pt x="5232776" y="3305538"/>
                      <a:pt x="5232776" y="3305538"/>
                    </a:cubicBezTo>
                    <a:cubicBezTo>
                      <a:pt x="5210281" y="3311161"/>
                      <a:pt x="5193410" y="3328032"/>
                      <a:pt x="5187787" y="3350526"/>
                    </a:cubicBezTo>
                    <a:cubicBezTo>
                      <a:pt x="5187787" y="3353337"/>
                      <a:pt x="5184973" y="3353337"/>
                      <a:pt x="5184973" y="3353337"/>
                    </a:cubicBezTo>
                    <a:cubicBezTo>
                      <a:pt x="5182163" y="3353337"/>
                      <a:pt x="5182163" y="3350526"/>
                      <a:pt x="5182163" y="3350526"/>
                    </a:cubicBezTo>
                    <a:cubicBezTo>
                      <a:pt x="5176540" y="3328032"/>
                      <a:pt x="5159669" y="3311161"/>
                      <a:pt x="5137174" y="3305538"/>
                    </a:cubicBezTo>
                    <a:cubicBezTo>
                      <a:pt x="5134361" y="3305538"/>
                      <a:pt x="5134361" y="3302724"/>
                      <a:pt x="5134361" y="3302724"/>
                    </a:cubicBezTo>
                    <a:cubicBezTo>
                      <a:pt x="5134361" y="3299914"/>
                      <a:pt x="5137174" y="3299914"/>
                      <a:pt x="5137174" y="3299914"/>
                    </a:cubicBezTo>
                    <a:cubicBezTo>
                      <a:pt x="5159669" y="3294290"/>
                      <a:pt x="5176540" y="3277419"/>
                      <a:pt x="5184973" y="3252112"/>
                    </a:cubicBezTo>
                    <a:close/>
                    <a:moveTo>
                      <a:pt x="5030325" y="3252112"/>
                    </a:moveTo>
                    <a:cubicBezTo>
                      <a:pt x="5035949" y="3277419"/>
                      <a:pt x="5055630" y="3294290"/>
                      <a:pt x="5078128" y="3299914"/>
                    </a:cubicBezTo>
                    <a:cubicBezTo>
                      <a:pt x="5080938" y="3299914"/>
                      <a:pt x="5080938" y="3302724"/>
                      <a:pt x="5080938" y="3302724"/>
                    </a:cubicBezTo>
                    <a:cubicBezTo>
                      <a:pt x="5080938" y="3305538"/>
                      <a:pt x="5078128" y="3305538"/>
                      <a:pt x="5078128" y="3305538"/>
                    </a:cubicBezTo>
                    <a:cubicBezTo>
                      <a:pt x="5055630" y="3311161"/>
                      <a:pt x="5038759" y="3328032"/>
                      <a:pt x="5033136" y="3350526"/>
                    </a:cubicBezTo>
                    <a:cubicBezTo>
                      <a:pt x="5033136" y="3353337"/>
                      <a:pt x="5030325" y="3353337"/>
                      <a:pt x="5030325" y="3353337"/>
                    </a:cubicBezTo>
                    <a:cubicBezTo>
                      <a:pt x="5027512" y="3353337"/>
                      <a:pt x="5027512" y="3350526"/>
                      <a:pt x="5027512" y="3350526"/>
                    </a:cubicBezTo>
                    <a:cubicBezTo>
                      <a:pt x="5021892" y="3328032"/>
                      <a:pt x="5005018" y="3311161"/>
                      <a:pt x="4982523" y="3305538"/>
                    </a:cubicBezTo>
                    <a:cubicBezTo>
                      <a:pt x="4979713" y="3305538"/>
                      <a:pt x="4979713" y="3302724"/>
                      <a:pt x="4979713" y="3302724"/>
                    </a:cubicBezTo>
                    <a:cubicBezTo>
                      <a:pt x="4979713" y="3299914"/>
                      <a:pt x="4982523" y="3299914"/>
                      <a:pt x="4982523" y="3299914"/>
                    </a:cubicBezTo>
                    <a:cubicBezTo>
                      <a:pt x="5005018" y="3294290"/>
                      <a:pt x="5021892" y="3277419"/>
                      <a:pt x="5030325" y="3252112"/>
                    </a:cubicBezTo>
                    <a:close/>
                    <a:moveTo>
                      <a:pt x="4872861" y="3252112"/>
                    </a:moveTo>
                    <a:cubicBezTo>
                      <a:pt x="4881298" y="3277419"/>
                      <a:pt x="4898166" y="3294290"/>
                      <a:pt x="4920664" y="3299914"/>
                    </a:cubicBezTo>
                    <a:cubicBezTo>
                      <a:pt x="4923474" y="3299914"/>
                      <a:pt x="4923474" y="3302724"/>
                      <a:pt x="4923474" y="3302724"/>
                    </a:cubicBezTo>
                    <a:cubicBezTo>
                      <a:pt x="4923474" y="3305538"/>
                      <a:pt x="4920664" y="3305538"/>
                      <a:pt x="4920664" y="3305538"/>
                    </a:cubicBezTo>
                    <a:cubicBezTo>
                      <a:pt x="4898166" y="3311161"/>
                      <a:pt x="4881298" y="3328032"/>
                      <a:pt x="4875675" y="3350526"/>
                    </a:cubicBezTo>
                    <a:cubicBezTo>
                      <a:pt x="4875675" y="3353337"/>
                      <a:pt x="4872861" y="3353337"/>
                      <a:pt x="4872861" y="3353337"/>
                    </a:cubicBezTo>
                    <a:cubicBezTo>
                      <a:pt x="4870048" y="3353337"/>
                      <a:pt x="4870048" y="3350526"/>
                      <a:pt x="4870048" y="3350526"/>
                    </a:cubicBezTo>
                    <a:cubicBezTo>
                      <a:pt x="4864428" y="3328032"/>
                      <a:pt x="4847557" y="3311161"/>
                      <a:pt x="4825062" y="3305538"/>
                    </a:cubicBezTo>
                    <a:cubicBezTo>
                      <a:pt x="4822249" y="3305538"/>
                      <a:pt x="4822249" y="3302724"/>
                      <a:pt x="4822249" y="3302724"/>
                    </a:cubicBezTo>
                    <a:cubicBezTo>
                      <a:pt x="4822249" y="3299914"/>
                      <a:pt x="4825062" y="3299914"/>
                      <a:pt x="4825062" y="3299914"/>
                    </a:cubicBezTo>
                    <a:cubicBezTo>
                      <a:pt x="4847557" y="3294290"/>
                      <a:pt x="4864428" y="3277419"/>
                      <a:pt x="4872861" y="3252112"/>
                    </a:cubicBezTo>
                    <a:close/>
                    <a:moveTo>
                      <a:pt x="4718213" y="3252112"/>
                    </a:moveTo>
                    <a:cubicBezTo>
                      <a:pt x="4726650" y="3277419"/>
                      <a:pt x="4743518" y="3294290"/>
                      <a:pt x="4766016" y="3299914"/>
                    </a:cubicBezTo>
                    <a:cubicBezTo>
                      <a:pt x="4768826" y="3299914"/>
                      <a:pt x="4768826" y="3302724"/>
                      <a:pt x="4768826" y="3302724"/>
                    </a:cubicBezTo>
                    <a:cubicBezTo>
                      <a:pt x="4768826" y="3305538"/>
                      <a:pt x="4766016" y="3305538"/>
                      <a:pt x="4766016" y="3305538"/>
                    </a:cubicBezTo>
                    <a:cubicBezTo>
                      <a:pt x="4743518" y="3311161"/>
                      <a:pt x="4726650" y="3328032"/>
                      <a:pt x="4721027" y="3350526"/>
                    </a:cubicBezTo>
                    <a:cubicBezTo>
                      <a:pt x="4721027" y="3353337"/>
                      <a:pt x="4718213" y="3353337"/>
                      <a:pt x="4718213" y="3353337"/>
                    </a:cubicBezTo>
                    <a:cubicBezTo>
                      <a:pt x="4715400" y="3353337"/>
                      <a:pt x="4715400" y="3350526"/>
                      <a:pt x="4715400" y="3350526"/>
                    </a:cubicBezTo>
                    <a:cubicBezTo>
                      <a:pt x="4709780" y="3328032"/>
                      <a:pt x="4692909" y="3311161"/>
                      <a:pt x="4670414" y="3305538"/>
                    </a:cubicBezTo>
                    <a:cubicBezTo>
                      <a:pt x="4667601" y="3305538"/>
                      <a:pt x="4667601" y="3302724"/>
                      <a:pt x="4667601" y="3302724"/>
                    </a:cubicBezTo>
                    <a:cubicBezTo>
                      <a:pt x="4667601" y="3299914"/>
                      <a:pt x="4670414" y="3299914"/>
                      <a:pt x="4670414" y="3299914"/>
                    </a:cubicBezTo>
                    <a:cubicBezTo>
                      <a:pt x="4692909" y="3294290"/>
                      <a:pt x="4709780" y="3277419"/>
                      <a:pt x="4718213" y="3252112"/>
                    </a:cubicBezTo>
                    <a:close/>
                    <a:moveTo>
                      <a:pt x="4563563" y="3252112"/>
                    </a:moveTo>
                    <a:cubicBezTo>
                      <a:pt x="4571999" y="3277419"/>
                      <a:pt x="4588867" y="3294290"/>
                      <a:pt x="4611365" y="3299914"/>
                    </a:cubicBezTo>
                    <a:cubicBezTo>
                      <a:pt x="4614175" y="3299914"/>
                      <a:pt x="4614175" y="3302724"/>
                      <a:pt x="4614175" y="3302724"/>
                    </a:cubicBezTo>
                    <a:cubicBezTo>
                      <a:pt x="4614175" y="3305538"/>
                      <a:pt x="4611365" y="3305538"/>
                      <a:pt x="4611365" y="3305538"/>
                    </a:cubicBezTo>
                    <a:cubicBezTo>
                      <a:pt x="4588867" y="3311161"/>
                      <a:pt x="4571999" y="3328032"/>
                      <a:pt x="4566376" y="3350526"/>
                    </a:cubicBezTo>
                    <a:cubicBezTo>
                      <a:pt x="4566376" y="3353337"/>
                      <a:pt x="4563563" y="3353337"/>
                      <a:pt x="4563563" y="3353337"/>
                    </a:cubicBezTo>
                    <a:cubicBezTo>
                      <a:pt x="4560749" y="3353337"/>
                      <a:pt x="4560749" y="3350526"/>
                      <a:pt x="4560749" y="3350526"/>
                    </a:cubicBezTo>
                    <a:cubicBezTo>
                      <a:pt x="4555129" y="3328032"/>
                      <a:pt x="4538258" y="3311161"/>
                      <a:pt x="4515763" y="3305538"/>
                    </a:cubicBezTo>
                    <a:cubicBezTo>
                      <a:pt x="4512950" y="3305538"/>
                      <a:pt x="4512950" y="3302724"/>
                      <a:pt x="4512950" y="3302724"/>
                    </a:cubicBezTo>
                    <a:cubicBezTo>
                      <a:pt x="4512950" y="3299914"/>
                      <a:pt x="4515763" y="3299914"/>
                      <a:pt x="4515763" y="3299914"/>
                    </a:cubicBezTo>
                    <a:cubicBezTo>
                      <a:pt x="4538258" y="3294290"/>
                      <a:pt x="4555129" y="3277419"/>
                      <a:pt x="4563563" y="3252112"/>
                    </a:cubicBezTo>
                    <a:close/>
                    <a:moveTo>
                      <a:pt x="4406104" y="3252112"/>
                    </a:moveTo>
                    <a:cubicBezTo>
                      <a:pt x="4414538" y="3277419"/>
                      <a:pt x="4431409" y="3294290"/>
                      <a:pt x="4453907" y="3299914"/>
                    </a:cubicBezTo>
                    <a:cubicBezTo>
                      <a:pt x="4456717" y="3299914"/>
                      <a:pt x="4456717" y="3302724"/>
                      <a:pt x="4456717" y="3302724"/>
                    </a:cubicBezTo>
                    <a:cubicBezTo>
                      <a:pt x="4456717" y="3305538"/>
                      <a:pt x="4453907" y="3305538"/>
                      <a:pt x="4453907" y="3305538"/>
                    </a:cubicBezTo>
                    <a:cubicBezTo>
                      <a:pt x="4431409" y="3311161"/>
                      <a:pt x="4414538" y="3328032"/>
                      <a:pt x="4408915" y="3350526"/>
                    </a:cubicBezTo>
                    <a:cubicBezTo>
                      <a:pt x="4408915" y="3353337"/>
                      <a:pt x="4406104" y="3353337"/>
                      <a:pt x="4406104" y="3353337"/>
                    </a:cubicBezTo>
                    <a:cubicBezTo>
                      <a:pt x="4403291" y="3353337"/>
                      <a:pt x="4403291" y="3350526"/>
                      <a:pt x="4403291" y="3350526"/>
                    </a:cubicBezTo>
                    <a:cubicBezTo>
                      <a:pt x="4397671" y="3328032"/>
                      <a:pt x="4380797" y="3311161"/>
                      <a:pt x="4358302" y="3305538"/>
                    </a:cubicBezTo>
                    <a:cubicBezTo>
                      <a:pt x="4355492" y="3305538"/>
                      <a:pt x="4355492" y="3302724"/>
                      <a:pt x="4355492" y="3302724"/>
                    </a:cubicBezTo>
                    <a:cubicBezTo>
                      <a:pt x="4355492" y="3299914"/>
                      <a:pt x="4358302" y="3299914"/>
                      <a:pt x="4358302" y="3299914"/>
                    </a:cubicBezTo>
                    <a:cubicBezTo>
                      <a:pt x="4380797" y="3294290"/>
                      <a:pt x="4397671" y="3277419"/>
                      <a:pt x="4406104" y="3252112"/>
                    </a:cubicBezTo>
                    <a:close/>
                    <a:moveTo>
                      <a:pt x="4251453" y="3252112"/>
                    </a:moveTo>
                    <a:cubicBezTo>
                      <a:pt x="4259887" y="3277419"/>
                      <a:pt x="4276758" y="3294290"/>
                      <a:pt x="4299256" y="3299914"/>
                    </a:cubicBezTo>
                    <a:cubicBezTo>
                      <a:pt x="4302066" y="3299914"/>
                      <a:pt x="4302066" y="3302724"/>
                      <a:pt x="4302066" y="3302724"/>
                    </a:cubicBezTo>
                    <a:cubicBezTo>
                      <a:pt x="4302066" y="3305538"/>
                      <a:pt x="4299256" y="3305538"/>
                      <a:pt x="4299256" y="3305538"/>
                    </a:cubicBezTo>
                    <a:cubicBezTo>
                      <a:pt x="4276758" y="3311161"/>
                      <a:pt x="4259887" y="3328032"/>
                      <a:pt x="4254264" y="3350526"/>
                    </a:cubicBezTo>
                    <a:cubicBezTo>
                      <a:pt x="4254264" y="3353337"/>
                      <a:pt x="4251453" y="3353337"/>
                      <a:pt x="4251453" y="3353337"/>
                    </a:cubicBezTo>
                    <a:cubicBezTo>
                      <a:pt x="4248640" y="3353337"/>
                      <a:pt x="4248640" y="3350526"/>
                      <a:pt x="4248640" y="3350526"/>
                    </a:cubicBezTo>
                    <a:cubicBezTo>
                      <a:pt x="4243020" y="3328032"/>
                      <a:pt x="4226146" y="3311161"/>
                      <a:pt x="4203651" y="3305538"/>
                    </a:cubicBezTo>
                    <a:cubicBezTo>
                      <a:pt x="4200841" y="3305538"/>
                      <a:pt x="4200841" y="3302724"/>
                      <a:pt x="4200841" y="3302724"/>
                    </a:cubicBezTo>
                    <a:cubicBezTo>
                      <a:pt x="4200841" y="3299914"/>
                      <a:pt x="4203651" y="3299914"/>
                      <a:pt x="4203651" y="3299914"/>
                    </a:cubicBezTo>
                    <a:cubicBezTo>
                      <a:pt x="4226146" y="3294290"/>
                      <a:pt x="4243020" y="3277419"/>
                      <a:pt x="4251453" y="3252112"/>
                    </a:cubicBezTo>
                    <a:close/>
                    <a:moveTo>
                      <a:pt x="4096805" y="3252112"/>
                    </a:moveTo>
                    <a:cubicBezTo>
                      <a:pt x="4105239" y="3277419"/>
                      <a:pt x="4122110" y="3294290"/>
                      <a:pt x="4144608" y="3299914"/>
                    </a:cubicBezTo>
                    <a:cubicBezTo>
                      <a:pt x="4147418" y="3299914"/>
                      <a:pt x="4147418" y="3302724"/>
                      <a:pt x="4147418" y="3302724"/>
                    </a:cubicBezTo>
                    <a:cubicBezTo>
                      <a:pt x="4147418" y="3305538"/>
                      <a:pt x="4144608" y="3305538"/>
                      <a:pt x="4144608" y="3305538"/>
                    </a:cubicBezTo>
                    <a:cubicBezTo>
                      <a:pt x="4122110" y="3311161"/>
                      <a:pt x="4105239" y="3328032"/>
                      <a:pt x="4099616" y="3350526"/>
                    </a:cubicBezTo>
                    <a:cubicBezTo>
                      <a:pt x="4099616" y="3353337"/>
                      <a:pt x="4096805" y="3353337"/>
                      <a:pt x="4096805" y="3353337"/>
                    </a:cubicBezTo>
                    <a:cubicBezTo>
                      <a:pt x="4093992" y="3353337"/>
                      <a:pt x="4093992" y="3350526"/>
                      <a:pt x="4093992" y="3350526"/>
                    </a:cubicBezTo>
                    <a:cubicBezTo>
                      <a:pt x="4088372" y="3328032"/>
                      <a:pt x="4071498" y="3311161"/>
                      <a:pt x="4049003" y="3305538"/>
                    </a:cubicBezTo>
                    <a:cubicBezTo>
                      <a:pt x="4046193" y="3305538"/>
                      <a:pt x="4046193" y="3302724"/>
                      <a:pt x="4046193" y="3302724"/>
                    </a:cubicBezTo>
                    <a:cubicBezTo>
                      <a:pt x="4046193" y="3299914"/>
                      <a:pt x="4049003" y="3299914"/>
                      <a:pt x="4049003" y="3299914"/>
                    </a:cubicBezTo>
                    <a:cubicBezTo>
                      <a:pt x="4071498" y="3294290"/>
                      <a:pt x="4088372" y="3277419"/>
                      <a:pt x="4096805" y="3252112"/>
                    </a:cubicBezTo>
                    <a:close/>
                    <a:moveTo>
                      <a:pt x="3939345" y="3252112"/>
                    </a:moveTo>
                    <a:cubicBezTo>
                      <a:pt x="3947781" y="3277419"/>
                      <a:pt x="3964649" y="3294290"/>
                      <a:pt x="3987147" y="3299914"/>
                    </a:cubicBezTo>
                    <a:cubicBezTo>
                      <a:pt x="3989957" y="3299914"/>
                      <a:pt x="3989957" y="3302724"/>
                      <a:pt x="3989957" y="3302724"/>
                    </a:cubicBezTo>
                    <a:cubicBezTo>
                      <a:pt x="3989957" y="3305538"/>
                      <a:pt x="3987147" y="3305538"/>
                      <a:pt x="3987147" y="3305538"/>
                    </a:cubicBezTo>
                    <a:cubicBezTo>
                      <a:pt x="3964649" y="3311161"/>
                      <a:pt x="3947781" y="3328032"/>
                      <a:pt x="3942155" y="3350526"/>
                    </a:cubicBezTo>
                    <a:cubicBezTo>
                      <a:pt x="3942155" y="3353337"/>
                      <a:pt x="3939345" y="3353337"/>
                      <a:pt x="3939345" y="3353337"/>
                    </a:cubicBezTo>
                    <a:cubicBezTo>
                      <a:pt x="3936531" y="3353337"/>
                      <a:pt x="3936531" y="3350526"/>
                      <a:pt x="3936531" y="3350526"/>
                    </a:cubicBezTo>
                    <a:cubicBezTo>
                      <a:pt x="3930911" y="3328032"/>
                      <a:pt x="3914037" y="3311161"/>
                      <a:pt x="3891545" y="3305538"/>
                    </a:cubicBezTo>
                    <a:cubicBezTo>
                      <a:pt x="3888732" y="3305538"/>
                      <a:pt x="3888732" y="3302724"/>
                      <a:pt x="3888732" y="3302724"/>
                    </a:cubicBezTo>
                    <a:cubicBezTo>
                      <a:pt x="3888732" y="3299914"/>
                      <a:pt x="3891545" y="3299914"/>
                      <a:pt x="3891545" y="3299914"/>
                    </a:cubicBezTo>
                    <a:cubicBezTo>
                      <a:pt x="3914037" y="3294290"/>
                      <a:pt x="3930911" y="3277419"/>
                      <a:pt x="3939345" y="3252112"/>
                    </a:cubicBezTo>
                    <a:close/>
                    <a:moveTo>
                      <a:pt x="3784693" y="3252112"/>
                    </a:moveTo>
                    <a:cubicBezTo>
                      <a:pt x="3793130" y="3277419"/>
                      <a:pt x="3809998" y="3294290"/>
                      <a:pt x="3832496" y="3299914"/>
                    </a:cubicBezTo>
                    <a:cubicBezTo>
                      <a:pt x="3835306" y="3299914"/>
                      <a:pt x="3835306" y="3302724"/>
                      <a:pt x="3835306" y="3302724"/>
                    </a:cubicBezTo>
                    <a:cubicBezTo>
                      <a:pt x="3835306" y="3305538"/>
                      <a:pt x="3832496" y="3305538"/>
                      <a:pt x="3832496" y="3305538"/>
                    </a:cubicBezTo>
                    <a:cubicBezTo>
                      <a:pt x="3809998" y="3311161"/>
                      <a:pt x="3793130" y="3328032"/>
                      <a:pt x="3787504" y="3350526"/>
                    </a:cubicBezTo>
                    <a:cubicBezTo>
                      <a:pt x="3787504" y="3353337"/>
                      <a:pt x="3784693" y="3353337"/>
                      <a:pt x="3784693" y="3353337"/>
                    </a:cubicBezTo>
                    <a:cubicBezTo>
                      <a:pt x="3781880" y="3353337"/>
                      <a:pt x="3781880" y="3350526"/>
                      <a:pt x="3781880" y="3350526"/>
                    </a:cubicBezTo>
                    <a:cubicBezTo>
                      <a:pt x="3776260" y="3328032"/>
                      <a:pt x="3759386" y="3311161"/>
                      <a:pt x="3736894" y="3305538"/>
                    </a:cubicBezTo>
                    <a:cubicBezTo>
                      <a:pt x="3734081" y="3305538"/>
                      <a:pt x="3734081" y="3302724"/>
                      <a:pt x="3734081" y="3302724"/>
                    </a:cubicBezTo>
                    <a:cubicBezTo>
                      <a:pt x="3734081" y="3299914"/>
                      <a:pt x="3736894" y="3299914"/>
                      <a:pt x="3736894" y="3299914"/>
                    </a:cubicBezTo>
                    <a:cubicBezTo>
                      <a:pt x="3759386" y="3294290"/>
                      <a:pt x="3776260" y="3277419"/>
                      <a:pt x="3784693" y="3252112"/>
                    </a:cubicBezTo>
                    <a:close/>
                    <a:moveTo>
                      <a:pt x="3630045" y="3252112"/>
                    </a:moveTo>
                    <a:cubicBezTo>
                      <a:pt x="3638482" y="3277419"/>
                      <a:pt x="3655350" y="3294290"/>
                      <a:pt x="3677848" y="3299914"/>
                    </a:cubicBezTo>
                    <a:cubicBezTo>
                      <a:pt x="3680658" y="3299914"/>
                      <a:pt x="3680658" y="3302724"/>
                      <a:pt x="3680658" y="3302724"/>
                    </a:cubicBezTo>
                    <a:cubicBezTo>
                      <a:pt x="3680658" y="3305538"/>
                      <a:pt x="3677848" y="3305538"/>
                      <a:pt x="3677848" y="3305538"/>
                    </a:cubicBezTo>
                    <a:cubicBezTo>
                      <a:pt x="3655350" y="3311161"/>
                      <a:pt x="3638482" y="3328032"/>
                      <a:pt x="3632856" y="3350526"/>
                    </a:cubicBezTo>
                    <a:cubicBezTo>
                      <a:pt x="3632856" y="3353337"/>
                      <a:pt x="3630045" y="3353337"/>
                      <a:pt x="3630045" y="3353337"/>
                    </a:cubicBezTo>
                    <a:cubicBezTo>
                      <a:pt x="3627232" y="3353337"/>
                      <a:pt x="3627232" y="3350526"/>
                      <a:pt x="3627232" y="3350526"/>
                    </a:cubicBezTo>
                    <a:cubicBezTo>
                      <a:pt x="3621612" y="3328032"/>
                      <a:pt x="3604738" y="3311161"/>
                      <a:pt x="3582246" y="3305538"/>
                    </a:cubicBezTo>
                    <a:cubicBezTo>
                      <a:pt x="3579433" y="3305538"/>
                      <a:pt x="3579433" y="3302724"/>
                      <a:pt x="3579433" y="3302724"/>
                    </a:cubicBezTo>
                    <a:cubicBezTo>
                      <a:pt x="3579433" y="3299914"/>
                      <a:pt x="3582246" y="3299914"/>
                      <a:pt x="3582246" y="3299914"/>
                    </a:cubicBezTo>
                    <a:cubicBezTo>
                      <a:pt x="3604738" y="3294290"/>
                      <a:pt x="3621612" y="3277419"/>
                      <a:pt x="3630045" y="3252112"/>
                    </a:cubicBezTo>
                    <a:close/>
                    <a:moveTo>
                      <a:pt x="3472581" y="3252112"/>
                    </a:moveTo>
                    <a:cubicBezTo>
                      <a:pt x="3481018" y="3277419"/>
                      <a:pt x="3500700" y="3294290"/>
                      <a:pt x="3520384" y="3299914"/>
                    </a:cubicBezTo>
                    <a:cubicBezTo>
                      <a:pt x="3523194" y="3299914"/>
                      <a:pt x="3523194" y="3302724"/>
                      <a:pt x="3523194" y="3302724"/>
                    </a:cubicBezTo>
                    <a:cubicBezTo>
                      <a:pt x="3523194" y="3305538"/>
                      <a:pt x="3520384" y="3305538"/>
                      <a:pt x="3520384" y="3305538"/>
                    </a:cubicBezTo>
                    <a:cubicBezTo>
                      <a:pt x="3497889" y="3311161"/>
                      <a:pt x="3481018" y="3328032"/>
                      <a:pt x="3475395" y="3350526"/>
                    </a:cubicBezTo>
                    <a:cubicBezTo>
                      <a:pt x="3475395" y="3353337"/>
                      <a:pt x="3472581" y="3353337"/>
                      <a:pt x="3472581" y="3353337"/>
                    </a:cubicBezTo>
                    <a:cubicBezTo>
                      <a:pt x="3469771" y="3353337"/>
                      <a:pt x="3469771" y="3350526"/>
                      <a:pt x="3469771" y="3350526"/>
                    </a:cubicBezTo>
                    <a:cubicBezTo>
                      <a:pt x="3464148" y="3328032"/>
                      <a:pt x="3447277" y="3311161"/>
                      <a:pt x="3424782" y="3305538"/>
                    </a:cubicBezTo>
                    <a:cubicBezTo>
                      <a:pt x="3421969" y="3305538"/>
                      <a:pt x="3421969" y="3302724"/>
                      <a:pt x="3421969" y="3302724"/>
                    </a:cubicBezTo>
                    <a:cubicBezTo>
                      <a:pt x="3421969" y="3299914"/>
                      <a:pt x="3424782" y="3299914"/>
                      <a:pt x="3424782" y="3299914"/>
                    </a:cubicBezTo>
                    <a:cubicBezTo>
                      <a:pt x="3447277" y="3294290"/>
                      <a:pt x="3464148" y="3277419"/>
                      <a:pt x="3472581" y="3252112"/>
                    </a:cubicBezTo>
                    <a:close/>
                    <a:moveTo>
                      <a:pt x="3317933" y="3252112"/>
                    </a:moveTo>
                    <a:cubicBezTo>
                      <a:pt x="3326370" y="3277419"/>
                      <a:pt x="3343241" y="3294290"/>
                      <a:pt x="3365736" y="3299914"/>
                    </a:cubicBezTo>
                    <a:cubicBezTo>
                      <a:pt x="3368546" y="3299914"/>
                      <a:pt x="3368546" y="3302724"/>
                      <a:pt x="3368546" y="3302724"/>
                    </a:cubicBezTo>
                    <a:cubicBezTo>
                      <a:pt x="3368546" y="3305538"/>
                      <a:pt x="3365736" y="3305538"/>
                      <a:pt x="3365736" y="3305538"/>
                    </a:cubicBezTo>
                    <a:cubicBezTo>
                      <a:pt x="3343241" y="3311161"/>
                      <a:pt x="3326370" y="3328032"/>
                      <a:pt x="3320747" y="3350526"/>
                    </a:cubicBezTo>
                    <a:cubicBezTo>
                      <a:pt x="3320747" y="3353337"/>
                      <a:pt x="3317933" y="3353337"/>
                      <a:pt x="3317933" y="3353337"/>
                    </a:cubicBezTo>
                    <a:cubicBezTo>
                      <a:pt x="3315123" y="3353337"/>
                      <a:pt x="3315123" y="3350526"/>
                      <a:pt x="3315123" y="3350526"/>
                    </a:cubicBezTo>
                    <a:cubicBezTo>
                      <a:pt x="3309500" y="3328032"/>
                      <a:pt x="3292629" y="3311161"/>
                      <a:pt x="3270134" y="3305538"/>
                    </a:cubicBezTo>
                    <a:cubicBezTo>
                      <a:pt x="3267321" y="3305538"/>
                      <a:pt x="3267321" y="3302724"/>
                      <a:pt x="3267321" y="3302724"/>
                    </a:cubicBezTo>
                    <a:cubicBezTo>
                      <a:pt x="3267321" y="3299914"/>
                      <a:pt x="3270134" y="3299914"/>
                      <a:pt x="3270134" y="3299914"/>
                    </a:cubicBezTo>
                    <a:cubicBezTo>
                      <a:pt x="3292629" y="3294290"/>
                      <a:pt x="3309500" y="3277419"/>
                      <a:pt x="3317933" y="3252112"/>
                    </a:cubicBezTo>
                    <a:close/>
                    <a:moveTo>
                      <a:pt x="3163283" y="3252112"/>
                    </a:moveTo>
                    <a:cubicBezTo>
                      <a:pt x="3171719" y="3277419"/>
                      <a:pt x="3188590" y="3294290"/>
                      <a:pt x="3211085" y="3299914"/>
                    </a:cubicBezTo>
                    <a:cubicBezTo>
                      <a:pt x="3213895" y="3299914"/>
                      <a:pt x="3213895" y="3302724"/>
                      <a:pt x="3213895" y="3302724"/>
                    </a:cubicBezTo>
                    <a:cubicBezTo>
                      <a:pt x="3213895" y="3305538"/>
                      <a:pt x="3211085" y="3305538"/>
                      <a:pt x="3211085" y="3305538"/>
                    </a:cubicBezTo>
                    <a:cubicBezTo>
                      <a:pt x="3188590" y="3311161"/>
                      <a:pt x="3171719" y="3328032"/>
                      <a:pt x="3166096" y="3350526"/>
                    </a:cubicBezTo>
                    <a:cubicBezTo>
                      <a:pt x="3166096" y="3353337"/>
                      <a:pt x="3163283" y="3353337"/>
                      <a:pt x="3163283" y="3353337"/>
                    </a:cubicBezTo>
                    <a:cubicBezTo>
                      <a:pt x="3160472" y="3353337"/>
                      <a:pt x="3160472" y="3350526"/>
                      <a:pt x="3160472" y="3350526"/>
                    </a:cubicBezTo>
                    <a:cubicBezTo>
                      <a:pt x="3154849" y="3328032"/>
                      <a:pt x="3137978" y="3311161"/>
                      <a:pt x="3115483" y="3305538"/>
                    </a:cubicBezTo>
                    <a:cubicBezTo>
                      <a:pt x="3112670" y="3305538"/>
                      <a:pt x="3112670" y="3302724"/>
                      <a:pt x="3112670" y="3302724"/>
                    </a:cubicBezTo>
                    <a:cubicBezTo>
                      <a:pt x="3112670" y="3299914"/>
                      <a:pt x="3115483" y="3299914"/>
                      <a:pt x="3115483" y="3299914"/>
                    </a:cubicBezTo>
                    <a:cubicBezTo>
                      <a:pt x="3137978" y="3294290"/>
                      <a:pt x="3154849" y="3277419"/>
                      <a:pt x="3163283" y="3252112"/>
                    </a:cubicBezTo>
                    <a:close/>
                    <a:moveTo>
                      <a:pt x="3005823" y="3252112"/>
                    </a:moveTo>
                    <a:cubicBezTo>
                      <a:pt x="3014257" y="3277419"/>
                      <a:pt x="3033942" y="3294290"/>
                      <a:pt x="3053626" y="3299914"/>
                    </a:cubicBezTo>
                    <a:cubicBezTo>
                      <a:pt x="3056436" y="3299914"/>
                      <a:pt x="3056436" y="3302724"/>
                      <a:pt x="3056436" y="3302724"/>
                    </a:cubicBezTo>
                    <a:cubicBezTo>
                      <a:pt x="3056436" y="3305538"/>
                      <a:pt x="3053626" y="3305538"/>
                      <a:pt x="3053626" y="3305538"/>
                    </a:cubicBezTo>
                    <a:cubicBezTo>
                      <a:pt x="3031128" y="3311161"/>
                      <a:pt x="3014257" y="3328032"/>
                      <a:pt x="3008634" y="3350526"/>
                    </a:cubicBezTo>
                    <a:cubicBezTo>
                      <a:pt x="3008634" y="3353337"/>
                      <a:pt x="3005823" y="3353337"/>
                      <a:pt x="3005823" y="3353337"/>
                    </a:cubicBezTo>
                    <a:cubicBezTo>
                      <a:pt x="3003010" y="3353337"/>
                      <a:pt x="3003010" y="3350526"/>
                      <a:pt x="3003010" y="3350526"/>
                    </a:cubicBezTo>
                    <a:cubicBezTo>
                      <a:pt x="2997390" y="3328032"/>
                      <a:pt x="2980516" y="3311161"/>
                      <a:pt x="2958021" y="3305538"/>
                    </a:cubicBezTo>
                    <a:cubicBezTo>
                      <a:pt x="2955211" y="3305538"/>
                      <a:pt x="2955211" y="3302724"/>
                      <a:pt x="2955211" y="3302724"/>
                    </a:cubicBezTo>
                    <a:cubicBezTo>
                      <a:pt x="2955211" y="3299914"/>
                      <a:pt x="2958021" y="3299914"/>
                      <a:pt x="2958021" y="3299914"/>
                    </a:cubicBezTo>
                    <a:cubicBezTo>
                      <a:pt x="2980516" y="3294290"/>
                      <a:pt x="2997390" y="3277419"/>
                      <a:pt x="3005823" y="3252112"/>
                    </a:cubicBezTo>
                    <a:close/>
                    <a:moveTo>
                      <a:pt x="2851172" y="3252112"/>
                    </a:moveTo>
                    <a:cubicBezTo>
                      <a:pt x="2859606" y="3277419"/>
                      <a:pt x="2876477" y="3294290"/>
                      <a:pt x="2898975" y="3299914"/>
                    </a:cubicBezTo>
                    <a:cubicBezTo>
                      <a:pt x="2901785" y="3299914"/>
                      <a:pt x="2901785" y="3302724"/>
                      <a:pt x="2901785" y="3302724"/>
                    </a:cubicBezTo>
                    <a:cubicBezTo>
                      <a:pt x="2901785" y="3305538"/>
                      <a:pt x="2898975" y="3305538"/>
                      <a:pt x="2898975" y="3305538"/>
                    </a:cubicBezTo>
                    <a:cubicBezTo>
                      <a:pt x="2876477" y="3311161"/>
                      <a:pt x="2859606" y="3328032"/>
                      <a:pt x="2853983" y="3350526"/>
                    </a:cubicBezTo>
                    <a:cubicBezTo>
                      <a:pt x="2853983" y="3353337"/>
                      <a:pt x="2851172" y="3353337"/>
                      <a:pt x="2851172" y="3353337"/>
                    </a:cubicBezTo>
                    <a:cubicBezTo>
                      <a:pt x="2848359" y="3353337"/>
                      <a:pt x="2848359" y="3350526"/>
                      <a:pt x="2848359" y="3350526"/>
                    </a:cubicBezTo>
                    <a:cubicBezTo>
                      <a:pt x="2842739" y="3328032"/>
                      <a:pt x="2825865" y="3311161"/>
                      <a:pt x="2803370" y="3305538"/>
                    </a:cubicBezTo>
                    <a:cubicBezTo>
                      <a:pt x="2800560" y="3305538"/>
                      <a:pt x="2800560" y="3302724"/>
                      <a:pt x="2800560" y="3302724"/>
                    </a:cubicBezTo>
                    <a:cubicBezTo>
                      <a:pt x="2800560" y="3299914"/>
                      <a:pt x="2803370" y="3299914"/>
                      <a:pt x="2803370" y="3299914"/>
                    </a:cubicBezTo>
                    <a:cubicBezTo>
                      <a:pt x="2825865" y="3294290"/>
                      <a:pt x="2842739" y="3277419"/>
                      <a:pt x="2851172" y="3252112"/>
                    </a:cubicBezTo>
                    <a:close/>
                    <a:moveTo>
                      <a:pt x="2696525" y="3252112"/>
                    </a:moveTo>
                    <a:cubicBezTo>
                      <a:pt x="2704959" y="3277419"/>
                      <a:pt x="2721830" y="3294290"/>
                      <a:pt x="2744328" y="3299914"/>
                    </a:cubicBezTo>
                    <a:cubicBezTo>
                      <a:pt x="2747138" y="3299914"/>
                      <a:pt x="2747138" y="3302724"/>
                      <a:pt x="2747138" y="3302724"/>
                    </a:cubicBezTo>
                    <a:cubicBezTo>
                      <a:pt x="2747138" y="3305538"/>
                      <a:pt x="2744328" y="3305538"/>
                      <a:pt x="2744328" y="3305538"/>
                    </a:cubicBezTo>
                    <a:cubicBezTo>
                      <a:pt x="2721830" y="3311161"/>
                      <a:pt x="2704959" y="3328032"/>
                      <a:pt x="2699336" y="3350526"/>
                    </a:cubicBezTo>
                    <a:cubicBezTo>
                      <a:pt x="2699336" y="3353337"/>
                      <a:pt x="2696525" y="3353337"/>
                      <a:pt x="2696525" y="3353337"/>
                    </a:cubicBezTo>
                    <a:cubicBezTo>
                      <a:pt x="2693712" y="3353337"/>
                      <a:pt x="2693712" y="3350526"/>
                      <a:pt x="2693712" y="3350526"/>
                    </a:cubicBezTo>
                    <a:cubicBezTo>
                      <a:pt x="2688092" y="3328032"/>
                      <a:pt x="2671218" y="3311161"/>
                      <a:pt x="2648723" y="3305538"/>
                    </a:cubicBezTo>
                    <a:cubicBezTo>
                      <a:pt x="2645913" y="3305538"/>
                      <a:pt x="2645913" y="3302724"/>
                      <a:pt x="2645913" y="3302724"/>
                    </a:cubicBezTo>
                    <a:cubicBezTo>
                      <a:pt x="2645913" y="3299914"/>
                      <a:pt x="2648723" y="3299914"/>
                      <a:pt x="2648723" y="3299914"/>
                    </a:cubicBezTo>
                    <a:cubicBezTo>
                      <a:pt x="2671218" y="3294290"/>
                      <a:pt x="2688092" y="3277419"/>
                      <a:pt x="2696525" y="3252112"/>
                    </a:cubicBezTo>
                    <a:close/>
                    <a:moveTo>
                      <a:pt x="2539061" y="3252112"/>
                    </a:moveTo>
                    <a:cubicBezTo>
                      <a:pt x="2547497" y="3277419"/>
                      <a:pt x="2567179" y="3294290"/>
                      <a:pt x="2586863" y="3299914"/>
                    </a:cubicBezTo>
                    <a:cubicBezTo>
                      <a:pt x="2589673" y="3299914"/>
                      <a:pt x="2589673" y="3302724"/>
                      <a:pt x="2589673" y="3302724"/>
                    </a:cubicBezTo>
                    <a:cubicBezTo>
                      <a:pt x="2589673" y="3305538"/>
                      <a:pt x="2586863" y="3305538"/>
                      <a:pt x="2586863" y="3305538"/>
                    </a:cubicBezTo>
                    <a:cubicBezTo>
                      <a:pt x="2564365" y="3311161"/>
                      <a:pt x="2547497" y="3328032"/>
                      <a:pt x="2541874" y="3350526"/>
                    </a:cubicBezTo>
                    <a:cubicBezTo>
                      <a:pt x="2541874" y="3353337"/>
                      <a:pt x="2539061" y="3353337"/>
                      <a:pt x="2539061" y="3353337"/>
                    </a:cubicBezTo>
                    <a:cubicBezTo>
                      <a:pt x="2536247" y="3353337"/>
                      <a:pt x="2536247" y="3350526"/>
                      <a:pt x="2536247" y="3350526"/>
                    </a:cubicBezTo>
                    <a:cubicBezTo>
                      <a:pt x="2530627" y="3328032"/>
                      <a:pt x="2513756" y="3311161"/>
                      <a:pt x="2491261" y="3305538"/>
                    </a:cubicBezTo>
                    <a:cubicBezTo>
                      <a:pt x="2488448" y="3305538"/>
                      <a:pt x="2488448" y="3302724"/>
                      <a:pt x="2488448" y="3302724"/>
                    </a:cubicBezTo>
                    <a:cubicBezTo>
                      <a:pt x="2488448" y="3299914"/>
                      <a:pt x="2491261" y="3299914"/>
                      <a:pt x="2491261" y="3299914"/>
                    </a:cubicBezTo>
                    <a:cubicBezTo>
                      <a:pt x="2513756" y="3294290"/>
                      <a:pt x="2530627" y="3277419"/>
                      <a:pt x="2539061" y="3252112"/>
                    </a:cubicBezTo>
                    <a:close/>
                    <a:moveTo>
                      <a:pt x="2384413" y="3252112"/>
                    </a:moveTo>
                    <a:cubicBezTo>
                      <a:pt x="2392849" y="3277419"/>
                      <a:pt x="2409717" y="3294290"/>
                      <a:pt x="2432215" y="3299914"/>
                    </a:cubicBezTo>
                    <a:cubicBezTo>
                      <a:pt x="2435025" y="3299914"/>
                      <a:pt x="2435025" y="3302724"/>
                      <a:pt x="2435025" y="3302724"/>
                    </a:cubicBezTo>
                    <a:cubicBezTo>
                      <a:pt x="2435025" y="3305538"/>
                      <a:pt x="2432215" y="3305538"/>
                      <a:pt x="2432215" y="3305538"/>
                    </a:cubicBezTo>
                    <a:cubicBezTo>
                      <a:pt x="2409717" y="3311161"/>
                      <a:pt x="2392849" y="3328032"/>
                      <a:pt x="2387226" y="3350526"/>
                    </a:cubicBezTo>
                    <a:cubicBezTo>
                      <a:pt x="2387226" y="3353337"/>
                      <a:pt x="2384413" y="3353337"/>
                      <a:pt x="2384413" y="3353337"/>
                    </a:cubicBezTo>
                    <a:cubicBezTo>
                      <a:pt x="2381599" y="3353337"/>
                      <a:pt x="2381599" y="3350526"/>
                      <a:pt x="2381599" y="3350526"/>
                    </a:cubicBezTo>
                    <a:cubicBezTo>
                      <a:pt x="2375979" y="3328032"/>
                      <a:pt x="2359108" y="3311161"/>
                      <a:pt x="2336613" y="3305538"/>
                    </a:cubicBezTo>
                    <a:cubicBezTo>
                      <a:pt x="2333800" y="3305538"/>
                      <a:pt x="2333800" y="3302724"/>
                      <a:pt x="2333800" y="3302724"/>
                    </a:cubicBezTo>
                    <a:cubicBezTo>
                      <a:pt x="2333800" y="3299914"/>
                      <a:pt x="2336613" y="3299914"/>
                      <a:pt x="2336613" y="3299914"/>
                    </a:cubicBezTo>
                    <a:cubicBezTo>
                      <a:pt x="2359108" y="3294290"/>
                      <a:pt x="2375979" y="3277419"/>
                      <a:pt x="2384413" y="3252112"/>
                    </a:cubicBezTo>
                    <a:close/>
                    <a:moveTo>
                      <a:pt x="2229761" y="3252112"/>
                    </a:moveTo>
                    <a:cubicBezTo>
                      <a:pt x="2238198" y="3277419"/>
                      <a:pt x="2255066" y="3294290"/>
                      <a:pt x="2277564" y="3299914"/>
                    </a:cubicBezTo>
                    <a:cubicBezTo>
                      <a:pt x="2280374" y="3299914"/>
                      <a:pt x="2280374" y="3302724"/>
                      <a:pt x="2280374" y="3302724"/>
                    </a:cubicBezTo>
                    <a:cubicBezTo>
                      <a:pt x="2280374" y="3305538"/>
                      <a:pt x="2277564" y="3305538"/>
                      <a:pt x="2277564" y="3305538"/>
                    </a:cubicBezTo>
                    <a:cubicBezTo>
                      <a:pt x="2255066" y="3311161"/>
                      <a:pt x="2238198" y="3328032"/>
                      <a:pt x="2232575" y="3350526"/>
                    </a:cubicBezTo>
                    <a:cubicBezTo>
                      <a:pt x="2232575" y="3353337"/>
                      <a:pt x="2229761" y="3353337"/>
                      <a:pt x="2229761" y="3353337"/>
                    </a:cubicBezTo>
                    <a:cubicBezTo>
                      <a:pt x="2226948" y="3353337"/>
                      <a:pt x="2226948" y="3350526"/>
                      <a:pt x="2226948" y="3350526"/>
                    </a:cubicBezTo>
                    <a:cubicBezTo>
                      <a:pt x="2221328" y="3328032"/>
                      <a:pt x="2204457" y="3311161"/>
                      <a:pt x="2181962" y="3305538"/>
                    </a:cubicBezTo>
                    <a:cubicBezTo>
                      <a:pt x="2179149" y="3305538"/>
                      <a:pt x="2179149" y="3302724"/>
                      <a:pt x="2179149" y="3302724"/>
                    </a:cubicBezTo>
                    <a:cubicBezTo>
                      <a:pt x="2179149" y="3299914"/>
                      <a:pt x="2181962" y="3299914"/>
                      <a:pt x="2181962" y="3299914"/>
                    </a:cubicBezTo>
                    <a:cubicBezTo>
                      <a:pt x="2204457" y="3294290"/>
                      <a:pt x="2221328" y="3277419"/>
                      <a:pt x="2229761" y="3252112"/>
                    </a:cubicBezTo>
                    <a:close/>
                    <a:moveTo>
                      <a:pt x="2075115" y="3252112"/>
                    </a:moveTo>
                    <a:cubicBezTo>
                      <a:pt x="2080738" y="3277419"/>
                      <a:pt x="2100419" y="3294290"/>
                      <a:pt x="2122917" y="3299914"/>
                    </a:cubicBezTo>
                    <a:cubicBezTo>
                      <a:pt x="2125727" y="3299914"/>
                      <a:pt x="2125727" y="3302724"/>
                      <a:pt x="2125727" y="3302724"/>
                    </a:cubicBezTo>
                    <a:cubicBezTo>
                      <a:pt x="2125727" y="3305538"/>
                      <a:pt x="2122917" y="3305538"/>
                      <a:pt x="2122917" y="3305538"/>
                    </a:cubicBezTo>
                    <a:cubicBezTo>
                      <a:pt x="2100419" y="3311161"/>
                      <a:pt x="2083551" y="3328032"/>
                      <a:pt x="2077928" y="3350526"/>
                    </a:cubicBezTo>
                    <a:cubicBezTo>
                      <a:pt x="2077928" y="3353337"/>
                      <a:pt x="2075115" y="3353337"/>
                      <a:pt x="2075115" y="3353337"/>
                    </a:cubicBezTo>
                    <a:cubicBezTo>
                      <a:pt x="2072301" y="3353337"/>
                      <a:pt x="2072301" y="3350526"/>
                      <a:pt x="2072301" y="3350526"/>
                    </a:cubicBezTo>
                    <a:cubicBezTo>
                      <a:pt x="2066681" y="3328032"/>
                      <a:pt x="2049810" y="3311161"/>
                      <a:pt x="2027315" y="3305538"/>
                    </a:cubicBezTo>
                    <a:cubicBezTo>
                      <a:pt x="2024502" y="3305538"/>
                      <a:pt x="2024502" y="3302724"/>
                      <a:pt x="2024502" y="3302724"/>
                    </a:cubicBezTo>
                    <a:cubicBezTo>
                      <a:pt x="2024502" y="3299914"/>
                      <a:pt x="2027315" y="3299914"/>
                      <a:pt x="2027315" y="3299914"/>
                    </a:cubicBezTo>
                    <a:cubicBezTo>
                      <a:pt x="2049810" y="3294290"/>
                      <a:pt x="2066681" y="3277419"/>
                      <a:pt x="2075115" y="3252112"/>
                    </a:cubicBezTo>
                    <a:close/>
                    <a:moveTo>
                      <a:pt x="1917652" y="3252112"/>
                    </a:moveTo>
                    <a:cubicBezTo>
                      <a:pt x="1926086" y="3277419"/>
                      <a:pt x="1942957" y="3294290"/>
                      <a:pt x="1965455" y="3299914"/>
                    </a:cubicBezTo>
                    <a:cubicBezTo>
                      <a:pt x="1968265" y="3299914"/>
                      <a:pt x="1968265" y="3302724"/>
                      <a:pt x="1968265" y="3302724"/>
                    </a:cubicBezTo>
                    <a:cubicBezTo>
                      <a:pt x="1968265" y="3305538"/>
                      <a:pt x="1965455" y="3305538"/>
                      <a:pt x="1965455" y="3305538"/>
                    </a:cubicBezTo>
                    <a:cubicBezTo>
                      <a:pt x="1942957" y="3311161"/>
                      <a:pt x="1926086" y="3328032"/>
                      <a:pt x="1920463" y="3350526"/>
                    </a:cubicBezTo>
                    <a:cubicBezTo>
                      <a:pt x="1920463" y="3353337"/>
                      <a:pt x="1917652" y="3353337"/>
                      <a:pt x="1917652" y="3353337"/>
                    </a:cubicBezTo>
                    <a:cubicBezTo>
                      <a:pt x="1914839" y="3353337"/>
                      <a:pt x="1914839" y="3350526"/>
                      <a:pt x="1914839" y="3350526"/>
                    </a:cubicBezTo>
                    <a:cubicBezTo>
                      <a:pt x="1909219" y="3328032"/>
                      <a:pt x="1892345" y="3311161"/>
                      <a:pt x="1869850" y="3305538"/>
                    </a:cubicBezTo>
                    <a:cubicBezTo>
                      <a:pt x="1867040" y="3305538"/>
                      <a:pt x="1867040" y="3302724"/>
                      <a:pt x="1867040" y="3302724"/>
                    </a:cubicBezTo>
                    <a:cubicBezTo>
                      <a:pt x="1867040" y="3299914"/>
                      <a:pt x="1869850" y="3299914"/>
                      <a:pt x="1869850" y="3299914"/>
                    </a:cubicBezTo>
                    <a:cubicBezTo>
                      <a:pt x="1892345" y="3294290"/>
                      <a:pt x="1909219" y="3277419"/>
                      <a:pt x="1917652" y="3252112"/>
                    </a:cubicBezTo>
                    <a:close/>
                    <a:moveTo>
                      <a:pt x="1763004" y="3252112"/>
                    </a:moveTo>
                    <a:cubicBezTo>
                      <a:pt x="1771438" y="3277419"/>
                      <a:pt x="1788309" y="3294290"/>
                      <a:pt x="1810807" y="3299914"/>
                    </a:cubicBezTo>
                    <a:cubicBezTo>
                      <a:pt x="1813617" y="3299914"/>
                      <a:pt x="1813617" y="3302724"/>
                      <a:pt x="1813617" y="3302724"/>
                    </a:cubicBezTo>
                    <a:cubicBezTo>
                      <a:pt x="1813617" y="3305538"/>
                      <a:pt x="1810807" y="3305538"/>
                      <a:pt x="1810807" y="3305538"/>
                    </a:cubicBezTo>
                    <a:cubicBezTo>
                      <a:pt x="1788309" y="3311161"/>
                      <a:pt x="1771438" y="3328032"/>
                      <a:pt x="1765815" y="3350526"/>
                    </a:cubicBezTo>
                    <a:cubicBezTo>
                      <a:pt x="1765815" y="3353337"/>
                      <a:pt x="1763004" y="3353337"/>
                      <a:pt x="1763004" y="3353337"/>
                    </a:cubicBezTo>
                    <a:cubicBezTo>
                      <a:pt x="1760191" y="3353337"/>
                      <a:pt x="1760191" y="3350526"/>
                      <a:pt x="1760191" y="3350526"/>
                    </a:cubicBezTo>
                    <a:cubicBezTo>
                      <a:pt x="1754571" y="3328032"/>
                      <a:pt x="1737697" y="3311161"/>
                      <a:pt x="1715202" y="3305538"/>
                    </a:cubicBezTo>
                    <a:cubicBezTo>
                      <a:pt x="1712392" y="3305538"/>
                      <a:pt x="1712392" y="3302724"/>
                      <a:pt x="1712392" y="3302724"/>
                    </a:cubicBezTo>
                    <a:cubicBezTo>
                      <a:pt x="1712392" y="3299914"/>
                      <a:pt x="1715202" y="3299914"/>
                      <a:pt x="1715202" y="3299914"/>
                    </a:cubicBezTo>
                    <a:cubicBezTo>
                      <a:pt x="1737697" y="3294290"/>
                      <a:pt x="1754571" y="3277419"/>
                      <a:pt x="1763004" y="3252112"/>
                    </a:cubicBezTo>
                    <a:close/>
                    <a:moveTo>
                      <a:pt x="1608353" y="3252112"/>
                    </a:moveTo>
                    <a:cubicBezTo>
                      <a:pt x="1613977" y="3277419"/>
                      <a:pt x="1633658" y="3294290"/>
                      <a:pt x="1656156" y="3299914"/>
                    </a:cubicBezTo>
                    <a:cubicBezTo>
                      <a:pt x="1658966" y="3299914"/>
                      <a:pt x="1658966" y="3302724"/>
                      <a:pt x="1658966" y="3302724"/>
                    </a:cubicBezTo>
                    <a:cubicBezTo>
                      <a:pt x="1658966" y="3305538"/>
                      <a:pt x="1656156" y="3305538"/>
                      <a:pt x="1656156" y="3305538"/>
                    </a:cubicBezTo>
                    <a:cubicBezTo>
                      <a:pt x="1633658" y="3311161"/>
                      <a:pt x="1616787" y="3328032"/>
                      <a:pt x="1611164" y="3350526"/>
                    </a:cubicBezTo>
                    <a:cubicBezTo>
                      <a:pt x="1611164" y="3353337"/>
                      <a:pt x="1608353" y="3353337"/>
                      <a:pt x="1608353" y="3353337"/>
                    </a:cubicBezTo>
                    <a:cubicBezTo>
                      <a:pt x="1605540" y="3353337"/>
                      <a:pt x="1605540" y="3350526"/>
                      <a:pt x="1605540" y="3350526"/>
                    </a:cubicBezTo>
                    <a:cubicBezTo>
                      <a:pt x="1599920" y="3328032"/>
                      <a:pt x="1583046" y="3311161"/>
                      <a:pt x="1560551" y="3305538"/>
                    </a:cubicBezTo>
                    <a:cubicBezTo>
                      <a:pt x="1557741" y="3305538"/>
                      <a:pt x="1557741" y="3302724"/>
                      <a:pt x="1557741" y="3302724"/>
                    </a:cubicBezTo>
                    <a:cubicBezTo>
                      <a:pt x="1557741" y="3299914"/>
                      <a:pt x="1560551" y="3299914"/>
                      <a:pt x="1560551" y="3299914"/>
                    </a:cubicBezTo>
                    <a:cubicBezTo>
                      <a:pt x="1583046" y="3294290"/>
                      <a:pt x="1599920" y="3277419"/>
                      <a:pt x="1608353" y="3252112"/>
                    </a:cubicBezTo>
                    <a:close/>
                    <a:moveTo>
                      <a:pt x="1450892" y="3252112"/>
                    </a:moveTo>
                    <a:cubicBezTo>
                      <a:pt x="1459326" y="3277419"/>
                      <a:pt x="1476197" y="3294290"/>
                      <a:pt x="1498695" y="3299914"/>
                    </a:cubicBezTo>
                    <a:cubicBezTo>
                      <a:pt x="1501505" y="3299914"/>
                      <a:pt x="1501505" y="3302724"/>
                      <a:pt x="1501505" y="3302724"/>
                    </a:cubicBezTo>
                    <a:cubicBezTo>
                      <a:pt x="1501505" y="3305538"/>
                      <a:pt x="1498695" y="3305538"/>
                      <a:pt x="1498695" y="3305538"/>
                    </a:cubicBezTo>
                    <a:cubicBezTo>
                      <a:pt x="1476197" y="3311161"/>
                      <a:pt x="1459326" y="3328032"/>
                      <a:pt x="1453706" y="3350526"/>
                    </a:cubicBezTo>
                    <a:cubicBezTo>
                      <a:pt x="1453706" y="3353337"/>
                      <a:pt x="1450892" y="3353337"/>
                      <a:pt x="1450892" y="3353337"/>
                    </a:cubicBezTo>
                    <a:cubicBezTo>
                      <a:pt x="1448079" y="3353337"/>
                      <a:pt x="1448079" y="3350526"/>
                      <a:pt x="1448079" y="3350526"/>
                    </a:cubicBezTo>
                    <a:cubicBezTo>
                      <a:pt x="1442458" y="3328032"/>
                      <a:pt x="1425587" y="3311161"/>
                      <a:pt x="1403090" y="3305538"/>
                    </a:cubicBezTo>
                    <a:cubicBezTo>
                      <a:pt x="1400280" y="3305538"/>
                      <a:pt x="1400280" y="3302724"/>
                      <a:pt x="1400280" y="3302724"/>
                    </a:cubicBezTo>
                    <a:cubicBezTo>
                      <a:pt x="1400280" y="3299914"/>
                      <a:pt x="1403090" y="3299914"/>
                      <a:pt x="1403090" y="3299914"/>
                    </a:cubicBezTo>
                    <a:cubicBezTo>
                      <a:pt x="1425587" y="3294290"/>
                      <a:pt x="1442458" y="3277419"/>
                      <a:pt x="1450892" y="3252112"/>
                    </a:cubicBezTo>
                    <a:close/>
                    <a:moveTo>
                      <a:pt x="1296244" y="3252112"/>
                    </a:moveTo>
                    <a:cubicBezTo>
                      <a:pt x="1304678" y="3277419"/>
                      <a:pt x="1321549" y="3294290"/>
                      <a:pt x="1344046" y="3299914"/>
                    </a:cubicBezTo>
                    <a:cubicBezTo>
                      <a:pt x="1346857" y="3299914"/>
                      <a:pt x="1346857" y="3302724"/>
                      <a:pt x="1346857" y="3302724"/>
                    </a:cubicBezTo>
                    <a:cubicBezTo>
                      <a:pt x="1346857" y="3305538"/>
                      <a:pt x="1344046" y="3305538"/>
                      <a:pt x="1344046" y="3305538"/>
                    </a:cubicBezTo>
                    <a:cubicBezTo>
                      <a:pt x="1321549" y="3311161"/>
                      <a:pt x="1304678" y="3328032"/>
                      <a:pt x="1299058" y="3350526"/>
                    </a:cubicBezTo>
                    <a:cubicBezTo>
                      <a:pt x="1299058" y="3353337"/>
                      <a:pt x="1296244" y="3353337"/>
                      <a:pt x="1296244" y="3353337"/>
                    </a:cubicBezTo>
                    <a:cubicBezTo>
                      <a:pt x="1293431" y="3353337"/>
                      <a:pt x="1293431" y="3350526"/>
                      <a:pt x="1293431" y="3350526"/>
                    </a:cubicBezTo>
                    <a:cubicBezTo>
                      <a:pt x="1287810" y="3328032"/>
                      <a:pt x="1270939" y="3311161"/>
                      <a:pt x="1248442" y="3305538"/>
                    </a:cubicBezTo>
                    <a:cubicBezTo>
                      <a:pt x="1245632" y="3305538"/>
                      <a:pt x="1245632" y="3302724"/>
                      <a:pt x="1245632" y="3302724"/>
                    </a:cubicBezTo>
                    <a:cubicBezTo>
                      <a:pt x="1245632" y="3299914"/>
                      <a:pt x="1248442" y="3299914"/>
                      <a:pt x="1248442" y="3299914"/>
                    </a:cubicBezTo>
                    <a:cubicBezTo>
                      <a:pt x="1270939" y="3294290"/>
                      <a:pt x="1287810" y="3277419"/>
                      <a:pt x="1296244" y="3252112"/>
                    </a:cubicBezTo>
                    <a:close/>
                    <a:moveTo>
                      <a:pt x="1141593" y="3252112"/>
                    </a:moveTo>
                    <a:cubicBezTo>
                      <a:pt x="1150027" y="3277419"/>
                      <a:pt x="1166898" y="3294290"/>
                      <a:pt x="1189395" y="3299914"/>
                    </a:cubicBezTo>
                    <a:cubicBezTo>
                      <a:pt x="1192206" y="3299914"/>
                      <a:pt x="1192206" y="3302724"/>
                      <a:pt x="1192206" y="3302724"/>
                    </a:cubicBezTo>
                    <a:cubicBezTo>
                      <a:pt x="1192206" y="3305538"/>
                      <a:pt x="1189395" y="3305538"/>
                      <a:pt x="1189395" y="3305538"/>
                    </a:cubicBezTo>
                    <a:cubicBezTo>
                      <a:pt x="1166898" y="3311161"/>
                      <a:pt x="1150027" y="3328032"/>
                      <a:pt x="1144407" y="3350526"/>
                    </a:cubicBezTo>
                    <a:cubicBezTo>
                      <a:pt x="1144407" y="3353337"/>
                      <a:pt x="1141593" y="3353337"/>
                      <a:pt x="1141593" y="3353337"/>
                    </a:cubicBezTo>
                    <a:cubicBezTo>
                      <a:pt x="1138780" y="3353337"/>
                      <a:pt x="1138780" y="3350526"/>
                      <a:pt x="1138780" y="3350526"/>
                    </a:cubicBezTo>
                    <a:cubicBezTo>
                      <a:pt x="1133159" y="3328032"/>
                      <a:pt x="1116288" y="3311161"/>
                      <a:pt x="1093791" y="3305538"/>
                    </a:cubicBezTo>
                    <a:cubicBezTo>
                      <a:pt x="1090981" y="3305538"/>
                      <a:pt x="1090981" y="3302724"/>
                      <a:pt x="1090981" y="3302724"/>
                    </a:cubicBezTo>
                    <a:cubicBezTo>
                      <a:pt x="1090981" y="3299914"/>
                      <a:pt x="1093791" y="3299914"/>
                      <a:pt x="1093791" y="3299914"/>
                    </a:cubicBezTo>
                    <a:cubicBezTo>
                      <a:pt x="1116288" y="3294290"/>
                      <a:pt x="1133159" y="3277419"/>
                      <a:pt x="1141593" y="3252112"/>
                    </a:cubicBezTo>
                    <a:close/>
                    <a:moveTo>
                      <a:pt x="984132" y="3252112"/>
                    </a:moveTo>
                    <a:cubicBezTo>
                      <a:pt x="992566" y="3277419"/>
                      <a:pt x="1009437" y="3294290"/>
                      <a:pt x="1031934" y="3299914"/>
                    </a:cubicBezTo>
                    <a:cubicBezTo>
                      <a:pt x="1034745" y="3299914"/>
                      <a:pt x="1034745" y="3302724"/>
                      <a:pt x="1034745" y="3302724"/>
                    </a:cubicBezTo>
                    <a:cubicBezTo>
                      <a:pt x="1034745" y="3305538"/>
                      <a:pt x="1031934" y="3305538"/>
                      <a:pt x="1031934" y="3305538"/>
                    </a:cubicBezTo>
                    <a:cubicBezTo>
                      <a:pt x="1009437" y="3311161"/>
                      <a:pt x="992566" y="3328032"/>
                      <a:pt x="986946" y="3350526"/>
                    </a:cubicBezTo>
                    <a:cubicBezTo>
                      <a:pt x="986946" y="3353337"/>
                      <a:pt x="984132" y="3353337"/>
                      <a:pt x="984132" y="3353337"/>
                    </a:cubicBezTo>
                    <a:cubicBezTo>
                      <a:pt x="981319" y="3353337"/>
                      <a:pt x="981319" y="3350526"/>
                      <a:pt x="981319" y="3350526"/>
                    </a:cubicBezTo>
                    <a:cubicBezTo>
                      <a:pt x="975698" y="3328032"/>
                      <a:pt x="958827" y="3311161"/>
                      <a:pt x="936330" y="3305538"/>
                    </a:cubicBezTo>
                    <a:cubicBezTo>
                      <a:pt x="933520" y="3305538"/>
                      <a:pt x="933520" y="3302724"/>
                      <a:pt x="933520" y="3302724"/>
                    </a:cubicBezTo>
                    <a:cubicBezTo>
                      <a:pt x="933520" y="3299914"/>
                      <a:pt x="936330" y="3299914"/>
                      <a:pt x="936330" y="3299914"/>
                    </a:cubicBezTo>
                    <a:cubicBezTo>
                      <a:pt x="958827" y="3294290"/>
                      <a:pt x="975698" y="3277419"/>
                      <a:pt x="984132" y="3252112"/>
                    </a:cubicBezTo>
                    <a:close/>
                    <a:moveTo>
                      <a:pt x="829484" y="3252112"/>
                    </a:moveTo>
                    <a:cubicBezTo>
                      <a:pt x="837918" y="3277419"/>
                      <a:pt x="854789" y="3294290"/>
                      <a:pt x="877286" y="3299914"/>
                    </a:cubicBezTo>
                    <a:cubicBezTo>
                      <a:pt x="880097" y="3299914"/>
                      <a:pt x="880097" y="3302724"/>
                      <a:pt x="880097" y="3302724"/>
                    </a:cubicBezTo>
                    <a:cubicBezTo>
                      <a:pt x="880097" y="3305538"/>
                      <a:pt x="877286" y="3305538"/>
                      <a:pt x="877286" y="3305538"/>
                    </a:cubicBezTo>
                    <a:cubicBezTo>
                      <a:pt x="854789" y="3311161"/>
                      <a:pt x="837918" y="3328032"/>
                      <a:pt x="832298" y="3350526"/>
                    </a:cubicBezTo>
                    <a:cubicBezTo>
                      <a:pt x="832298" y="3353337"/>
                      <a:pt x="829484" y="3353337"/>
                      <a:pt x="829484" y="3353337"/>
                    </a:cubicBezTo>
                    <a:cubicBezTo>
                      <a:pt x="826671" y="3353337"/>
                      <a:pt x="826671" y="3350526"/>
                      <a:pt x="826671" y="3350526"/>
                    </a:cubicBezTo>
                    <a:cubicBezTo>
                      <a:pt x="821050" y="3328032"/>
                      <a:pt x="804179" y="3311161"/>
                      <a:pt x="781682" y="3305538"/>
                    </a:cubicBezTo>
                    <a:cubicBezTo>
                      <a:pt x="778872" y="3305538"/>
                      <a:pt x="778872" y="3302724"/>
                      <a:pt x="778872" y="3302724"/>
                    </a:cubicBezTo>
                    <a:cubicBezTo>
                      <a:pt x="778872" y="3299914"/>
                      <a:pt x="781682" y="3299914"/>
                      <a:pt x="781682" y="3299914"/>
                    </a:cubicBezTo>
                    <a:cubicBezTo>
                      <a:pt x="804179" y="3294290"/>
                      <a:pt x="821050" y="3277419"/>
                      <a:pt x="829484" y="3252112"/>
                    </a:cubicBezTo>
                    <a:close/>
                    <a:moveTo>
                      <a:pt x="674833" y="3252112"/>
                    </a:moveTo>
                    <a:cubicBezTo>
                      <a:pt x="683267" y="3277419"/>
                      <a:pt x="700138" y="3294290"/>
                      <a:pt x="722635" y="3299914"/>
                    </a:cubicBezTo>
                    <a:cubicBezTo>
                      <a:pt x="725446" y="3299914"/>
                      <a:pt x="725446" y="3302724"/>
                      <a:pt x="725446" y="3302724"/>
                    </a:cubicBezTo>
                    <a:cubicBezTo>
                      <a:pt x="725446" y="3305538"/>
                      <a:pt x="722635" y="3305538"/>
                      <a:pt x="722635" y="3305538"/>
                    </a:cubicBezTo>
                    <a:cubicBezTo>
                      <a:pt x="700138" y="3311161"/>
                      <a:pt x="683267" y="3328032"/>
                      <a:pt x="677647" y="3350526"/>
                    </a:cubicBezTo>
                    <a:cubicBezTo>
                      <a:pt x="677647" y="3353337"/>
                      <a:pt x="674833" y="3353337"/>
                      <a:pt x="674833" y="3353337"/>
                    </a:cubicBezTo>
                    <a:cubicBezTo>
                      <a:pt x="672020" y="3353337"/>
                      <a:pt x="672020" y="3350526"/>
                      <a:pt x="672020" y="3350526"/>
                    </a:cubicBezTo>
                    <a:cubicBezTo>
                      <a:pt x="666399" y="3328032"/>
                      <a:pt x="649528" y="3311161"/>
                      <a:pt x="627031" y="3305538"/>
                    </a:cubicBezTo>
                    <a:cubicBezTo>
                      <a:pt x="624221" y="3305538"/>
                      <a:pt x="624221" y="3302724"/>
                      <a:pt x="624221" y="3302724"/>
                    </a:cubicBezTo>
                    <a:cubicBezTo>
                      <a:pt x="624221" y="3299914"/>
                      <a:pt x="627031" y="3299914"/>
                      <a:pt x="627031" y="3299914"/>
                    </a:cubicBezTo>
                    <a:cubicBezTo>
                      <a:pt x="649528" y="3294290"/>
                      <a:pt x="666399" y="3277419"/>
                      <a:pt x="674833" y="3252112"/>
                    </a:cubicBezTo>
                    <a:close/>
                    <a:moveTo>
                      <a:pt x="517372" y="3252112"/>
                    </a:moveTo>
                    <a:cubicBezTo>
                      <a:pt x="525806" y="3277419"/>
                      <a:pt x="542677" y="3294290"/>
                      <a:pt x="565174" y="3299914"/>
                    </a:cubicBezTo>
                    <a:cubicBezTo>
                      <a:pt x="567985" y="3299914"/>
                      <a:pt x="567985" y="3302724"/>
                      <a:pt x="567985" y="3302724"/>
                    </a:cubicBezTo>
                    <a:cubicBezTo>
                      <a:pt x="567985" y="3305538"/>
                      <a:pt x="565174" y="3305538"/>
                      <a:pt x="565174" y="3305538"/>
                    </a:cubicBezTo>
                    <a:cubicBezTo>
                      <a:pt x="542677" y="3311161"/>
                      <a:pt x="525806" y="3328032"/>
                      <a:pt x="520183" y="3350526"/>
                    </a:cubicBezTo>
                    <a:cubicBezTo>
                      <a:pt x="520183" y="3353337"/>
                      <a:pt x="517372" y="3353337"/>
                      <a:pt x="517372" y="3353337"/>
                    </a:cubicBezTo>
                    <a:cubicBezTo>
                      <a:pt x="514559" y="3353337"/>
                      <a:pt x="514559" y="3350526"/>
                      <a:pt x="514559" y="3350526"/>
                    </a:cubicBezTo>
                    <a:cubicBezTo>
                      <a:pt x="508938" y="3328032"/>
                      <a:pt x="492065" y="3311161"/>
                      <a:pt x="469570" y="3305538"/>
                    </a:cubicBezTo>
                    <a:cubicBezTo>
                      <a:pt x="466760" y="3305538"/>
                      <a:pt x="466760" y="3302724"/>
                      <a:pt x="466760" y="3302724"/>
                    </a:cubicBezTo>
                    <a:cubicBezTo>
                      <a:pt x="466760" y="3299914"/>
                      <a:pt x="469570" y="3299914"/>
                      <a:pt x="469570" y="3299914"/>
                    </a:cubicBezTo>
                    <a:cubicBezTo>
                      <a:pt x="492065" y="3294290"/>
                      <a:pt x="508938" y="3277419"/>
                      <a:pt x="517372" y="3252112"/>
                    </a:cubicBezTo>
                    <a:close/>
                    <a:moveTo>
                      <a:pt x="362724" y="3252112"/>
                    </a:moveTo>
                    <a:cubicBezTo>
                      <a:pt x="371158" y="3277419"/>
                      <a:pt x="388029" y="3294290"/>
                      <a:pt x="410526" y="3299914"/>
                    </a:cubicBezTo>
                    <a:cubicBezTo>
                      <a:pt x="413337" y="3299914"/>
                      <a:pt x="413337" y="3302724"/>
                      <a:pt x="413337" y="3302724"/>
                    </a:cubicBezTo>
                    <a:cubicBezTo>
                      <a:pt x="413337" y="3305538"/>
                      <a:pt x="410526" y="3305538"/>
                      <a:pt x="410526" y="3305538"/>
                    </a:cubicBezTo>
                    <a:cubicBezTo>
                      <a:pt x="388029" y="3311161"/>
                      <a:pt x="371158" y="3328032"/>
                      <a:pt x="365535" y="3350526"/>
                    </a:cubicBezTo>
                    <a:cubicBezTo>
                      <a:pt x="365535" y="3353337"/>
                      <a:pt x="362724" y="3353337"/>
                      <a:pt x="362724" y="3353337"/>
                    </a:cubicBezTo>
                    <a:cubicBezTo>
                      <a:pt x="359911" y="3353337"/>
                      <a:pt x="359911" y="3350526"/>
                      <a:pt x="359911" y="3350526"/>
                    </a:cubicBezTo>
                    <a:cubicBezTo>
                      <a:pt x="354290" y="3328032"/>
                      <a:pt x="337417" y="3311161"/>
                      <a:pt x="314922" y="3305538"/>
                    </a:cubicBezTo>
                    <a:cubicBezTo>
                      <a:pt x="312112" y="3305538"/>
                      <a:pt x="312112" y="3302724"/>
                      <a:pt x="312112" y="3302724"/>
                    </a:cubicBezTo>
                    <a:cubicBezTo>
                      <a:pt x="312112" y="3299914"/>
                      <a:pt x="314922" y="3299914"/>
                      <a:pt x="314922" y="3299914"/>
                    </a:cubicBezTo>
                    <a:cubicBezTo>
                      <a:pt x="337417" y="3294290"/>
                      <a:pt x="354290" y="3277419"/>
                      <a:pt x="362724" y="3252112"/>
                    </a:cubicBezTo>
                    <a:close/>
                    <a:moveTo>
                      <a:pt x="208073" y="3252112"/>
                    </a:moveTo>
                    <a:cubicBezTo>
                      <a:pt x="216507" y="3277419"/>
                      <a:pt x="233378" y="3294290"/>
                      <a:pt x="255875" y="3299914"/>
                    </a:cubicBezTo>
                    <a:cubicBezTo>
                      <a:pt x="258686" y="3299914"/>
                      <a:pt x="258686" y="3302724"/>
                      <a:pt x="258686" y="3302724"/>
                    </a:cubicBezTo>
                    <a:cubicBezTo>
                      <a:pt x="258686" y="3305538"/>
                      <a:pt x="255875" y="3305538"/>
                      <a:pt x="255875" y="3305538"/>
                    </a:cubicBezTo>
                    <a:cubicBezTo>
                      <a:pt x="233378" y="3311161"/>
                      <a:pt x="216507" y="3328032"/>
                      <a:pt x="210884" y="3350526"/>
                    </a:cubicBezTo>
                    <a:cubicBezTo>
                      <a:pt x="210884" y="3353337"/>
                      <a:pt x="208073" y="3353337"/>
                      <a:pt x="208073" y="3353337"/>
                    </a:cubicBezTo>
                    <a:cubicBezTo>
                      <a:pt x="205260" y="3353337"/>
                      <a:pt x="205260" y="3350526"/>
                      <a:pt x="205260" y="3350526"/>
                    </a:cubicBezTo>
                    <a:cubicBezTo>
                      <a:pt x="199639" y="3328032"/>
                      <a:pt x="182766" y="3311161"/>
                      <a:pt x="160271" y="3305538"/>
                    </a:cubicBezTo>
                    <a:cubicBezTo>
                      <a:pt x="157461" y="3305538"/>
                      <a:pt x="157461" y="3302724"/>
                      <a:pt x="157461" y="3302724"/>
                    </a:cubicBezTo>
                    <a:cubicBezTo>
                      <a:pt x="157461" y="3299914"/>
                      <a:pt x="160271" y="3299914"/>
                      <a:pt x="160271" y="3299914"/>
                    </a:cubicBezTo>
                    <a:cubicBezTo>
                      <a:pt x="182766" y="3294290"/>
                      <a:pt x="199639" y="3277419"/>
                      <a:pt x="208073" y="3252112"/>
                    </a:cubicBezTo>
                    <a:close/>
                    <a:moveTo>
                      <a:pt x="50612" y="3252112"/>
                    </a:moveTo>
                    <a:cubicBezTo>
                      <a:pt x="59049" y="3277419"/>
                      <a:pt x="75920" y="3294290"/>
                      <a:pt x="98414" y="3299914"/>
                    </a:cubicBezTo>
                    <a:cubicBezTo>
                      <a:pt x="101225" y="3299914"/>
                      <a:pt x="101225" y="3302724"/>
                      <a:pt x="101225" y="3302724"/>
                    </a:cubicBezTo>
                    <a:cubicBezTo>
                      <a:pt x="101225" y="3305538"/>
                      <a:pt x="98414" y="3305538"/>
                      <a:pt x="98414" y="3305538"/>
                    </a:cubicBezTo>
                    <a:cubicBezTo>
                      <a:pt x="75920" y="3311161"/>
                      <a:pt x="59049" y="3328032"/>
                      <a:pt x="53426" y="3350526"/>
                    </a:cubicBezTo>
                    <a:cubicBezTo>
                      <a:pt x="53426" y="3353337"/>
                      <a:pt x="50612" y="3353337"/>
                      <a:pt x="50612" y="3353337"/>
                    </a:cubicBezTo>
                    <a:cubicBezTo>
                      <a:pt x="47802" y="3353337"/>
                      <a:pt x="47802" y="3350526"/>
                      <a:pt x="47802" y="3350526"/>
                    </a:cubicBezTo>
                    <a:cubicBezTo>
                      <a:pt x="42178" y="3328032"/>
                      <a:pt x="25307" y="3311161"/>
                      <a:pt x="2813" y="3305538"/>
                    </a:cubicBezTo>
                    <a:cubicBezTo>
                      <a:pt x="0" y="3305538"/>
                      <a:pt x="0" y="3302724"/>
                      <a:pt x="0" y="3302724"/>
                    </a:cubicBezTo>
                    <a:cubicBezTo>
                      <a:pt x="0" y="3299914"/>
                      <a:pt x="2813" y="3299914"/>
                      <a:pt x="2813" y="3299914"/>
                    </a:cubicBezTo>
                    <a:cubicBezTo>
                      <a:pt x="25307" y="3294290"/>
                      <a:pt x="42178" y="3277419"/>
                      <a:pt x="50612" y="3252112"/>
                    </a:cubicBezTo>
                    <a:close/>
                    <a:moveTo>
                      <a:pt x="5184973" y="3097461"/>
                    </a:moveTo>
                    <a:cubicBezTo>
                      <a:pt x="5193410" y="3119955"/>
                      <a:pt x="5210281" y="3139639"/>
                      <a:pt x="5232776" y="3145263"/>
                    </a:cubicBezTo>
                    <a:cubicBezTo>
                      <a:pt x="5235586" y="3145263"/>
                      <a:pt x="5235586" y="3148073"/>
                      <a:pt x="5235586" y="3148073"/>
                    </a:cubicBezTo>
                    <a:cubicBezTo>
                      <a:pt x="5235586" y="3150887"/>
                      <a:pt x="5232776" y="3150887"/>
                      <a:pt x="5232776" y="3150887"/>
                    </a:cubicBezTo>
                    <a:cubicBezTo>
                      <a:pt x="5210281" y="3156510"/>
                      <a:pt x="5193410" y="3173381"/>
                      <a:pt x="5187787" y="3195875"/>
                    </a:cubicBezTo>
                    <a:cubicBezTo>
                      <a:pt x="5187787" y="3198686"/>
                      <a:pt x="5184973" y="3198686"/>
                      <a:pt x="5184973" y="3198686"/>
                    </a:cubicBezTo>
                    <a:cubicBezTo>
                      <a:pt x="5182163" y="3198686"/>
                      <a:pt x="5182163" y="3195875"/>
                      <a:pt x="5182163" y="3195875"/>
                    </a:cubicBezTo>
                    <a:cubicBezTo>
                      <a:pt x="5176540" y="3173381"/>
                      <a:pt x="5159669" y="3156510"/>
                      <a:pt x="5137174" y="3150887"/>
                    </a:cubicBezTo>
                    <a:cubicBezTo>
                      <a:pt x="5134361" y="3150887"/>
                      <a:pt x="5134361" y="3148073"/>
                      <a:pt x="5134361" y="3148073"/>
                    </a:cubicBezTo>
                    <a:cubicBezTo>
                      <a:pt x="5134361" y="3145263"/>
                      <a:pt x="5137174" y="3145263"/>
                      <a:pt x="5137174" y="3145263"/>
                    </a:cubicBezTo>
                    <a:cubicBezTo>
                      <a:pt x="5159669" y="3139639"/>
                      <a:pt x="5176540" y="3122768"/>
                      <a:pt x="5184973" y="3097461"/>
                    </a:cubicBezTo>
                    <a:close/>
                    <a:moveTo>
                      <a:pt x="5030325" y="3097461"/>
                    </a:moveTo>
                    <a:cubicBezTo>
                      <a:pt x="5035949" y="3119955"/>
                      <a:pt x="5055630" y="3139639"/>
                      <a:pt x="5078128" y="3145263"/>
                    </a:cubicBezTo>
                    <a:cubicBezTo>
                      <a:pt x="5080938" y="3145263"/>
                      <a:pt x="5080938" y="3148073"/>
                      <a:pt x="5080938" y="3148073"/>
                    </a:cubicBezTo>
                    <a:cubicBezTo>
                      <a:pt x="5080938" y="3150887"/>
                      <a:pt x="5078128" y="3150887"/>
                      <a:pt x="5078128" y="3150887"/>
                    </a:cubicBezTo>
                    <a:cubicBezTo>
                      <a:pt x="5055630" y="3156510"/>
                      <a:pt x="5038759" y="3173381"/>
                      <a:pt x="5033136" y="3195875"/>
                    </a:cubicBezTo>
                    <a:cubicBezTo>
                      <a:pt x="5033136" y="3198686"/>
                      <a:pt x="5030325" y="3198686"/>
                      <a:pt x="5030325" y="3198686"/>
                    </a:cubicBezTo>
                    <a:cubicBezTo>
                      <a:pt x="5027512" y="3198686"/>
                      <a:pt x="5027512" y="3195875"/>
                      <a:pt x="5027512" y="3195875"/>
                    </a:cubicBezTo>
                    <a:cubicBezTo>
                      <a:pt x="5021892" y="3173381"/>
                      <a:pt x="5005018" y="3156510"/>
                      <a:pt x="4982523" y="3150887"/>
                    </a:cubicBezTo>
                    <a:cubicBezTo>
                      <a:pt x="4979713" y="3150887"/>
                      <a:pt x="4979713" y="3148073"/>
                      <a:pt x="4979713" y="3148073"/>
                    </a:cubicBezTo>
                    <a:cubicBezTo>
                      <a:pt x="4979713" y="3145263"/>
                      <a:pt x="4982523" y="3145263"/>
                      <a:pt x="4982523" y="3145263"/>
                    </a:cubicBezTo>
                    <a:cubicBezTo>
                      <a:pt x="5005018" y="3139639"/>
                      <a:pt x="5021892" y="3122768"/>
                      <a:pt x="5030325" y="3097461"/>
                    </a:cubicBezTo>
                    <a:close/>
                    <a:moveTo>
                      <a:pt x="4872861" y="3097461"/>
                    </a:moveTo>
                    <a:cubicBezTo>
                      <a:pt x="4881298" y="3119955"/>
                      <a:pt x="4898166" y="3139639"/>
                      <a:pt x="4920664" y="3145263"/>
                    </a:cubicBezTo>
                    <a:cubicBezTo>
                      <a:pt x="4923474" y="3145263"/>
                      <a:pt x="4923474" y="3148073"/>
                      <a:pt x="4923474" y="3148073"/>
                    </a:cubicBezTo>
                    <a:cubicBezTo>
                      <a:pt x="4923474" y="3150887"/>
                      <a:pt x="4920664" y="3150887"/>
                      <a:pt x="4920664" y="3150887"/>
                    </a:cubicBezTo>
                    <a:cubicBezTo>
                      <a:pt x="4898166" y="3156510"/>
                      <a:pt x="4881298" y="3173381"/>
                      <a:pt x="4875675" y="3195875"/>
                    </a:cubicBezTo>
                    <a:cubicBezTo>
                      <a:pt x="4875675" y="3198686"/>
                      <a:pt x="4872861" y="3198686"/>
                      <a:pt x="4872861" y="3198686"/>
                    </a:cubicBezTo>
                    <a:cubicBezTo>
                      <a:pt x="4870048" y="3198686"/>
                      <a:pt x="4870048" y="3195875"/>
                      <a:pt x="4870048" y="3195875"/>
                    </a:cubicBezTo>
                    <a:cubicBezTo>
                      <a:pt x="4864428" y="3173381"/>
                      <a:pt x="4847557" y="3156510"/>
                      <a:pt x="4825062" y="3150887"/>
                    </a:cubicBezTo>
                    <a:cubicBezTo>
                      <a:pt x="4822249" y="3150887"/>
                      <a:pt x="4822249" y="3148073"/>
                      <a:pt x="4822249" y="3148073"/>
                    </a:cubicBezTo>
                    <a:cubicBezTo>
                      <a:pt x="4822249" y="3145263"/>
                      <a:pt x="4825062" y="3145263"/>
                      <a:pt x="4825062" y="3145263"/>
                    </a:cubicBezTo>
                    <a:cubicBezTo>
                      <a:pt x="4847557" y="3139639"/>
                      <a:pt x="4864428" y="3122768"/>
                      <a:pt x="4872861" y="3097461"/>
                    </a:cubicBezTo>
                    <a:close/>
                    <a:moveTo>
                      <a:pt x="4718213" y="3097461"/>
                    </a:moveTo>
                    <a:cubicBezTo>
                      <a:pt x="4726650" y="3119955"/>
                      <a:pt x="4743518" y="3139639"/>
                      <a:pt x="4766016" y="3145263"/>
                    </a:cubicBezTo>
                    <a:cubicBezTo>
                      <a:pt x="4768826" y="3145263"/>
                      <a:pt x="4768826" y="3148073"/>
                      <a:pt x="4768826" y="3148073"/>
                    </a:cubicBezTo>
                    <a:cubicBezTo>
                      <a:pt x="4768826" y="3150887"/>
                      <a:pt x="4766016" y="3150887"/>
                      <a:pt x="4766016" y="3150887"/>
                    </a:cubicBezTo>
                    <a:cubicBezTo>
                      <a:pt x="4743518" y="3156510"/>
                      <a:pt x="4726650" y="3173381"/>
                      <a:pt x="4721027" y="3195875"/>
                    </a:cubicBezTo>
                    <a:cubicBezTo>
                      <a:pt x="4721027" y="3198686"/>
                      <a:pt x="4718213" y="3198686"/>
                      <a:pt x="4718213" y="3198686"/>
                    </a:cubicBezTo>
                    <a:cubicBezTo>
                      <a:pt x="4715400" y="3198686"/>
                      <a:pt x="4715400" y="3195875"/>
                      <a:pt x="4715400" y="3195875"/>
                    </a:cubicBezTo>
                    <a:cubicBezTo>
                      <a:pt x="4709780" y="3173381"/>
                      <a:pt x="4692909" y="3156510"/>
                      <a:pt x="4670414" y="3150887"/>
                    </a:cubicBezTo>
                    <a:cubicBezTo>
                      <a:pt x="4667601" y="3150887"/>
                      <a:pt x="4667601" y="3148073"/>
                      <a:pt x="4667601" y="3148073"/>
                    </a:cubicBezTo>
                    <a:cubicBezTo>
                      <a:pt x="4667601" y="3145263"/>
                      <a:pt x="4670414" y="3145263"/>
                      <a:pt x="4670414" y="3145263"/>
                    </a:cubicBezTo>
                    <a:cubicBezTo>
                      <a:pt x="4692909" y="3139639"/>
                      <a:pt x="4709780" y="3122768"/>
                      <a:pt x="4718213" y="3097461"/>
                    </a:cubicBezTo>
                    <a:close/>
                    <a:moveTo>
                      <a:pt x="4563563" y="3097461"/>
                    </a:moveTo>
                    <a:cubicBezTo>
                      <a:pt x="4571999" y="3119955"/>
                      <a:pt x="4588867" y="3139639"/>
                      <a:pt x="4611365" y="3145263"/>
                    </a:cubicBezTo>
                    <a:cubicBezTo>
                      <a:pt x="4614175" y="3145263"/>
                      <a:pt x="4614175" y="3148073"/>
                      <a:pt x="4614175" y="3148073"/>
                    </a:cubicBezTo>
                    <a:cubicBezTo>
                      <a:pt x="4614175" y="3150887"/>
                      <a:pt x="4611365" y="3150887"/>
                      <a:pt x="4611365" y="3150887"/>
                    </a:cubicBezTo>
                    <a:cubicBezTo>
                      <a:pt x="4588867" y="3156510"/>
                      <a:pt x="4571999" y="3173381"/>
                      <a:pt x="4566376" y="3195875"/>
                    </a:cubicBezTo>
                    <a:cubicBezTo>
                      <a:pt x="4566376" y="3198686"/>
                      <a:pt x="4563563" y="3198686"/>
                      <a:pt x="4563563" y="3198686"/>
                    </a:cubicBezTo>
                    <a:cubicBezTo>
                      <a:pt x="4560749" y="3198686"/>
                      <a:pt x="4560749" y="3195875"/>
                      <a:pt x="4560749" y="3195875"/>
                    </a:cubicBezTo>
                    <a:cubicBezTo>
                      <a:pt x="4555129" y="3173381"/>
                      <a:pt x="4538258" y="3156510"/>
                      <a:pt x="4515763" y="3150887"/>
                    </a:cubicBezTo>
                    <a:cubicBezTo>
                      <a:pt x="4512950" y="3150887"/>
                      <a:pt x="4512950" y="3148073"/>
                      <a:pt x="4512950" y="3148073"/>
                    </a:cubicBezTo>
                    <a:cubicBezTo>
                      <a:pt x="4512950" y="3145263"/>
                      <a:pt x="4515763" y="3145263"/>
                      <a:pt x="4515763" y="3145263"/>
                    </a:cubicBezTo>
                    <a:cubicBezTo>
                      <a:pt x="4538258" y="3139639"/>
                      <a:pt x="4555129" y="3122768"/>
                      <a:pt x="4563563" y="3097461"/>
                    </a:cubicBezTo>
                    <a:close/>
                    <a:moveTo>
                      <a:pt x="4406104" y="3097461"/>
                    </a:moveTo>
                    <a:cubicBezTo>
                      <a:pt x="4414538" y="3119955"/>
                      <a:pt x="4431409" y="3139639"/>
                      <a:pt x="4453907" y="3145263"/>
                    </a:cubicBezTo>
                    <a:cubicBezTo>
                      <a:pt x="4456717" y="3145263"/>
                      <a:pt x="4456717" y="3148073"/>
                      <a:pt x="4456717" y="3148073"/>
                    </a:cubicBezTo>
                    <a:cubicBezTo>
                      <a:pt x="4456717" y="3150887"/>
                      <a:pt x="4453907" y="3150887"/>
                      <a:pt x="4453907" y="3150887"/>
                    </a:cubicBezTo>
                    <a:cubicBezTo>
                      <a:pt x="4431409" y="3156510"/>
                      <a:pt x="4414538" y="3173381"/>
                      <a:pt x="4408915" y="3195875"/>
                    </a:cubicBezTo>
                    <a:cubicBezTo>
                      <a:pt x="4408915" y="3198686"/>
                      <a:pt x="4406104" y="3198686"/>
                      <a:pt x="4406104" y="3198686"/>
                    </a:cubicBezTo>
                    <a:cubicBezTo>
                      <a:pt x="4403291" y="3198686"/>
                      <a:pt x="4403291" y="3195875"/>
                      <a:pt x="4403291" y="3195875"/>
                    </a:cubicBezTo>
                    <a:cubicBezTo>
                      <a:pt x="4397671" y="3173381"/>
                      <a:pt x="4380797" y="3156510"/>
                      <a:pt x="4358302" y="3150887"/>
                    </a:cubicBezTo>
                    <a:cubicBezTo>
                      <a:pt x="4355492" y="3150887"/>
                      <a:pt x="4355492" y="3148073"/>
                      <a:pt x="4355492" y="3148073"/>
                    </a:cubicBezTo>
                    <a:cubicBezTo>
                      <a:pt x="4355492" y="3145263"/>
                      <a:pt x="4358302" y="3145263"/>
                      <a:pt x="4358302" y="3145263"/>
                    </a:cubicBezTo>
                    <a:cubicBezTo>
                      <a:pt x="4380797" y="3139639"/>
                      <a:pt x="4397671" y="3122768"/>
                      <a:pt x="4406104" y="3097461"/>
                    </a:cubicBezTo>
                    <a:close/>
                    <a:moveTo>
                      <a:pt x="4251453" y="3097461"/>
                    </a:moveTo>
                    <a:cubicBezTo>
                      <a:pt x="4259887" y="3119955"/>
                      <a:pt x="4276758" y="3139639"/>
                      <a:pt x="4299256" y="3145263"/>
                    </a:cubicBezTo>
                    <a:cubicBezTo>
                      <a:pt x="4302066" y="3145263"/>
                      <a:pt x="4302066" y="3148073"/>
                      <a:pt x="4302066" y="3148073"/>
                    </a:cubicBezTo>
                    <a:cubicBezTo>
                      <a:pt x="4302066" y="3150887"/>
                      <a:pt x="4299256" y="3150887"/>
                      <a:pt x="4299256" y="3150887"/>
                    </a:cubicBezTo>
                    <a:cubicBezTo>
                      <a:pt x="4276758" y="3156510"/>
                      <a:pt x="4259887" y="3173381"/>
                      <a:pt x="4254264" y="3195875"/>
                    </a:cubicBezTo>
                    <a:cubicBezTo>
                      <a:pt x="4254264" y="3198686"/>
                      <a:pt x="4251453" y="3198686"/>
                      <a:pt x="4251453" y="3198686"/>
                    </a:cubicBezTo>
                    <a:cubicBezTo>
                      <a:pt x="4248640" y="3198686"/>
                      <a:pt x="4248640" y="3195875"/>
                      <a:pt x="4248640" y="3195875"/>
                    </a:cubicBezTo>
                    <a:cubicBezTo>
                      <a:pt x="4243020" y="3173381"/>
                      <a:pt x="4226146" y="3156510"/>
                      <a:pt x="4203651" y="3150887"/>
                    </a:cubicBezTo>
                    <a:cubicBezTo>
                      <a:pt x="4200841" y="3150887"/>
                      <a:pt x="4200841" y="3148073"/>
                      <a:pt x="4200841" y="3148073"/>
                    </a:cubicBezTo>
                    <a:cubicBezTo>
                      <a:pt x="4200841" y="3145263"/>
                      <a:pt x="4203651" y="3145263"/>
                      <a:pt x="4203651" y="3145263"/>
                    </a:cubicBezTo>
                    <a:cubicBezTo>
                      <a:pt x="4226146" y="3139639"/>
                      <a:pt x="4243020" y="3122768"/>
                      <a:pt x="4251453" y="3097461"/>
                    </a:cubicBezTo>
                    <a:close/>
                    <a:moveTo>
                      <a:pt x="4096805" y="3097461"/>
                    </a:moveTo>
                    <a:cubicBezTo>
                      <a:pt x="4105239" y="3119955"/>
                      <a:pt x="4122110" y="3139639"/>
                      <a:pt x="4144608" y="3145263"/>
                    </a:cubicBezTo>
                    <a:cubicBezTo>
                      <a:pt x="4147418" y="3145263"/>
                      <a:pt x="4147418" y="3148073"/>
                      <a:pt x="4147418" y="3148073"/>
                    </a:cubicBezTo>
                    <a:cubicBezTo>
                      <a:pt x="4147418" y="3150887"/>
                      <a:pt x="4144608" y="3150887"/>
                      <a:pt x="4144608" y="3150887"/>
                    </a:cubicBezTo>
                    <a:cubicBezTo>
                      <a:pt x="4122110" y="3156510"/>
                      <a:pt x="4105239" y="3173381"/>
                      <a:pt x="4099616" y="3195875"/>
                    </a:cubicBezTo>
                    <a:cubicBezTo>
                      <a:pt x="4099616" y="3198686"/>
                      <a:pt x="4096805" y="3198686"/>
                      <a:pt x="4096805" y="3198686"/>
                    </a:cubicBezTo>
                    <a:cubicBezTo>
                      <a:pt x="4093992" y="3198686"/>
                      <a:pt x="4093992" y="3195875"/>
                      <a:pt x="4093992" y="3195875"/>
                    </a:cubicBezTo>
                    <a:cubicBezTo>
                      <a:pt x="4088372" y="3173381"/>
                      <a:pt x="4071498" y="3156510"/>
                      <a:pt x="4049003" y="3150887"/>
                    </a:cubicBezTo>
                    <a:cubicBezTo>
                      <a:pt x="4046193" y="3150887"/>
                      <a:pt x="4046193" y="3148073"/>
                      <a:pt x="4046193" y="3148073"/>
                    </a:cubicBezTo>
                    <a:cubicBezTo>
                      <a:pt x="4046193" y="3145263"/>
                      <a:pt x="4049003" y="3145263"/>
                      <a:pt x="4049003" y="3145263"/>
                    </a:cubicBezTo>
                    <a:cubicBezTo>
                      <a:pt x="4071498" y="3139639"/>
                      <a:pt x="4088372" y="3122768"/>
                      <a:pt x="4096805" y="3097461"/>
                    </a:cubicBezTo>
                    <a:close/>
                    <a:moveTo>
                      <a:pt x="3939345" y="3097461"/>
                    </a:moveTo>
                    <a:cubicBezTo>
                      <a:pt x="3947781" y="3119955"/>
                      <a:pt x="3964649" y="3139639"/>
                      <a:pt x="3987147" y="3145263"/>
                    </a:cubicBezTo>
                    <a:cubicBezTo>
                      <a:pt x="3989957" y="3145263"/>
                      <a:pt x="3989957" y="3148073"/>
                      <a:pt x="3989957" y="3148073"/>
                    </a:cubicBezTo>
                    <a:cubicBezTo>
                      <a:pt x="3989957" y="3150887"/>
                      <a:pt x="3987147" y="3150887"/>
                      <a:pt x="3987147" y="3150887"/>
                    </a:cubicBezTo>
                    <a:cubicBezTo>
                      <a:pt x="3964649" y="3156510"/>
                      <a:pt x="3947781" y="3173381"/>
                      <a:pt x="3942155" y="3195875"/>
                    </a:cubicBezTo>
                    <a:cubicBezTo>
                      <a:pt x="3942155" y="3198686"/>
                      <a:pt x="3939345" y="3198686"/>
                      <a:pt x="3939345" y="3198686"/>
                    </a:cubicBezTo>
                    <a:cubicBezTo>
                      <a:pt x="3936531" y="3198686"/>
                      <a:pt x="3936531" y="3195875"/>
                      <a:pt x="3936531" y="3195875"/>
                    </a:cubicBezTo>
                    <a:cubicBezTo>
                      <a:pt x="3930911" y="3173381"/>
                      <a:pt x="3914037" y="3156510"/>
                      <a:pt x="3891545" y="3150887"/>
                    </a:cubicBezTo>
                    <a:cubicBezTo>
                      <a:pt x="3888732" y="3150887"/>
                      <a:pt x="3888732" y="3148073"/>
                      <a:pt x="3888732" y="3148073"/>
                    </a:cubicBezTo>
                    <a:cubicBezTo>
                      <a:pt x="3888732" y="3145263"/>
                      <a:pt x="3891545" y="3145263"/>
                      <a:pt x="3891545" y="3145263"/>
                    </a:cubicBezTo>
                    <a:cubicBezTo>
                      <a:pt x="3914037" y="3139639"/>
                      <a:pt x="3930911" y="3122768"/>
                      <a:pt x="3939345" y="3097461"/>
                    </a:cubicBezTo>
                    <a:close/>
                    <a:moveTo>
                      <a:pt x="3784693" y="3097461"/>
                    </a:moveTo>
                    <a:cubicBezTo>
                      <a:pt x="3793130" y="3119955"/>
                      <a:pt x="3809998" y="3139639"/>
                      <a:pt x="3832496" y="3145263"/>
                    </a:cubicBezTo>
                    <a:cubicBezTo>
                      <a:pt x="3835306" y="3145263"/>
                      <a:pt x="3835306" y="3148073"/>
                      <a:pt x="3835306" y="3148073"/>
                    </a:cubicBezTo>
                    <a:cubicBezTo>
                      <a:pt x="3835306" y="3150887"/>
                      <a:pt x="3832496" y="3150887"/>
                      <a:pt x="3832496" y="3150887"/>
                    </a:cubicBezTo>
                    <a:cubicBezTo>
                      <a:pt x="3809998" y="3156510"/>
                      <a:pt x="3793130" y="3173381"/>
                      <a:pt x="3787504" y="3195875"/>
                    </a:cubicBezTo>
                    <a:cubicBezTo>
                      <a:pt x="3787504" y="3198686"/>
                      <a:pt x="3784693" y="3198686"/>
                      <a:pt x="3784693" y="3198686"/>
                    </a:cubicBezTo>
                    <a:cubicBezTo>
                      <a:pt x="3781880" y="3198686"/>
                      <a:pt x="3781880" y="3195875"/>
                      <a:pt x="3781880" y="3195875"/>
                    </a:cubicBezTo>
                    <a:cubicBezTo>
                      <a:pt x="3776260" y="3173381"/>
                      <a:pt x="3759386" y="3156510"/>
                      <a:pt x="3736894" y="3150887"/>
                    </a:cubicBezTo>
                    <a:cubicBezTo>
                      <a:pt x="3734081" y="3150887"/>
                      <a:pt x="3734081" y="3148073"/>
                      <a:pt x="3734081" y="3148073"/>
                    </a:cubicBezTo>
                    <a:cubicBezTo>
                      <a:pt x="3734081" y="3145263"/>
                      <a:pt x="3736894" y="3145263"/>
                      <a:pt x="3736894" y="3145263"/>
                    </a:cubicBezTo>
                    <a:cubicBezTo>
                      <a:pt x="3759386" y="3139639"/>
                      <a:pt x="3776260" y="3122768"/>
                      <a:pt x="3784693" y="3097461"/>
                    </a:cubicBezTo>
                    <a:close/>
                    <a:moveTo>
                      <a:pt x="3630045" y="3097461"/>
                    </a:moveTo>
                    <a:cubicBezTo>
                      <a:pt x="3638482" y="3119955"/>
                      <a:pt x="3655350" y="3139639"/>
                      <a:pt x="3677848" y="3145263"/>
                    </a:cubicBezTo>
                    <a:cubicBezTo>
                      <a:pt x="3680658" y="3145263"/>
                      <a:pt x="3680658" y="3148073"/>
                      <a:pt x="3680658" y="3148073"/>
                    </a:cubicBezTo>
                    <a:cubicBezTo>
                      <a:pt x="3680658" y="3150887"/>
                      <a:pt x="3677848" y="3150887"/>
                      <a:pt x="3677848" y="3150887"/>
                    </a:cubicBezTo>
                    <a:cubicBezTo>
                      <a:pt x="3655350" y="3156510"/>
                      <a:pt x="3638482" y="3173381"/>
                      <a:pt x="3632856" y="3195875"/>
                    </a:cubicBezTo>
                    <a:cubicBezTo>
                      <a:pt x="3632856" y="3198686"/>
                      <a:pt x="3630045" y="3198686"/>
                      <a:pt x="3630045" y="3198686"/>
                    </a:cubicBezTo>
                    <a:cubicBezTo>
                      <a:pt x="3627232" y="3198686"/>
                      <a:pt x="3627232" y="3195875"/>
                      <a:pt x="3627232" y="3195875"/>
                    </a:cubicBezTo>
                    <a:cubicBezTo>
                      <a:pt x="3621612" y="3173381"/>
                      <a:pt x="3604738" y="3156510"/>
                      <a:pt x="3582246" y="3150887"/>
                    </a:cubicBezTo>
                    <a:cubicBezTo>
                      <a:pt x="3579433" y="3150887"/>
                      <a:pt x="3579433" y="3148073"/>
                      <a:pt x="3579433" y="3148073"/>
                    </a:cubicBezTo>
                    <a:cubicBezTo>
                      <a:pt x="3579433" y="3145263"/>
                      <a:pt x="3582246" y="3145263"/>
                      <a:pt x="3582246" y="3145263"/>
                    </a:cubicBezTo>
                    <a:cubicBezTo>
                      <a:pt x="3604738" y="3139639"/>
                      <a:pt x="3621612" y="3122768"/>
                      <a:pt x="3630045" y="3097461"/>
                    </a:cubicBezTo>
                    <a:close/>
                    <a:moveTo>
                      <a:pt x="3472581" y="3097461"/>
                    </a:moveTo>
                    <a:cubicBezTo>
                      <a:pt x="3481018" y="3119955"/>
                      <a:pt x="3500700" y="3139639"/>
                      <a:pt x="3520384" y="3145263"/>
                    </a:cubicBezTo>
                    <a:cubicBezTo>
                      <a:pt x="3523194" y="3145263"/>
                      <a:pt x="3523194" y="3148073"/>
                      <a:pt x="3523194" y="3148073"/>
                    </a:cubicBezTo>
                    <a:cubicBezTo>
                      <a:pt x="3523194" y="3150887"/>
                      <a:pt x="3520384" y="3150887"/>
                      <a:pt x="3520384" y="3150887"/>
                    </a:cubicBezTo>
                    <a:cubicBezTo>
                      <a:pt x="3497889" y="3156510"/>
                      <a:pt x="3481018" y="3173381"/>
                      <a:pt x="3475395" y="3195875"/>
                    </a:cubicBezTo>
                    <a:cubicBezTo>
                      <a:pt x="3475395" y="3198686"/>
                      <a:pt x="3472581" y="3198686"/>
                      <a:pt x="3472581" y="3198686"/>
                    </a:cubicBezTo>
                    <a:cubicBezTo>
                      <a:pt x="3469771" y="3198686"/>
                      <a:pt x="3469771" y="3195875"/>
                      <a:pt x="3469771" y="3195875"/>
                    </a:cubicBezTo>
                    <a:cubicBezTo>
                      <a:pt x="3464148" y="3173381"/>
                      <a:pt x="3447277" y="3156510"/>
                      <a:pt x="3424782" y="3150887"/>
                    </a:cubicBezTo>
                    <a:cubicBezTo>
                      <a:pt x="3421969" y="3150887"/>
                      <a:pt x="3421969" y="3148073"/>
                      <a:pt x="3421969" y="3148073"/>
                    </a:cubicBezTo>
                    <a:cubicBezTo>
                      <a:pt x="3421969" y="3145263"/>
                      <a:pt x="3424782" y="3145263"/>
                      <a:pt x="3424782" y="3145263"/>
                    </a:cubicBezTo>
                    <a:cubicBezTo>
                      <a:pt x="3447277" y="3139639"/>
                      <a:pt x="3464148" y="3122768"/>
                      <a:pt x="3472581" y="3097461"/>
                    </a:cubicBezTo>
                    <a:close/>
                    <a:moveTo>
                      <a:pt x="3317933" y="3097461"/>
                    </a:moveTo>
                    <a:cubicBezTo>
                      <a:pt x="3326370" y="3119955"/>
                      <a:pt x="3343241" y="3139639"/>
                      <a:pt x="3365736" y="3145263"/>
                    </a:cubicBezTo>
                    <a:cubicBezTo>
                      <a:pt x="3368546" y="3145263"/>
                      <a:pt x="3368546" y="3148073"/>
                      <a:pt x="3368546" y="3148073"/>
                    </a:cubicBezTo>
                    <a:cubicBezTo>
                      <a:pt x="3368546" y="3150887"/>
                      <a:pt x="3365736" y="3150887"/>
                      <a:pt x="3365736" y="3150887"/>
                    </a:cubicBezTo>
                    <a:cubicBezTo>
                      <a:pt x="3343241" y="3156510"/>
                      <a:pt x="3326370" y="3173381"/>
                      <a:pt x="3320747" y="3195875"/>
                    </a:cubicBezTo>
                    <a:cubicBezTo>
                      <a:pt x="3320747" y="3198686"/>
                      <a:pt x="3317933" y="3198686"/>
                      <a:pt x="3317933" y="3198686"/>
                    </a:cubicBezTo>
                    <a:cubicBezTo>
                      <a:pt x="3315123" y="3198686"/>
                      <a:pt x="3315123" y="3195875"/>
                      <a:pt x="3315123" y="3195875"/>
                    </a:cubicBezTo>
                    <a:cubicBezTo>
                      <a:pt x="3309500" y="3173381"/>
                      <a:pt x="3292629" y="3156510"/>
                      <a:pt x="3270134" y="3150887"/>
                    </a:cubicBezTo>
                    <a:cubicBezTo>
                      <a:pt x="3267321" y="3150887"/>
                      <a:pt x="3267321" y="3148073"/>
                      <a:pt x="3267321" y="3148073"/>
                    </a:cubicBezTo>
                    <a:cubicBezTo>
                      <a:pt x="3267321" y="3145263"/>
                      <a:pt x="3270134" y="3145263"/>
                      <a:pt x="3270134" y="3145263"/>
                    </a:cubicBezTo>
                    <a:cubicBezTo>
                      <a:pt x="3292629" y="3139639"/>
                      <a:pt x="3309500" y="3122768"/>
                      <a:pt x="3317933" y="3097461"/>
                    </a:cubicBezTo>
                    <a:close/>
                    <a:moveTo>
                      <a:pt x="3163283" y="3097461"/>
                    </a:moveTo>
                    <a:cubicBezTo>
                      <a:pt x="3171719" y="3119955"/>
                      <a:pt x="3188590" y="3139639"/>
                      <a:pt x="3211085" y="3145263"/>
                    </a:cubicBezTo>
                    <a:cubicBezTo>
                      <a:pt x="3213895" y="3145263"/>
                      <a:pt x="3213895" y="3148073"/>
                      <a:pt x="3213895" y="3148073"/>
                    </a:cubicBezTo>
                    <a:cubicBezTo>
                      <a:pt x="3213895" y="3150887"/>
                      <a:pt x="3211085" y="3150887"/>
                      <a:pt x="3211085" y="3150887"/>
                    </a:cubicBezTo>
                    <a:cubicBezTo>
                      <a:pt x="3188590" y="3156510"/>
                      <a:pt x="3171719" y="3173381"/>
                      <a:pt x="3166096" y="3195875"/>
                    </a:cubicBezTo>
                    <a:cubicBezTo>
                      <a:pt x="3166096" y="3198686"/>
                      <a:pt x="3163283" y="3198686"/>
                      <a:pt x="3163283" y="3198686"/>
                    </a:cubicBezTo>
                    <a:cubicBezTo>
                      <a:pt x="3160472" y="3198686"/>
                      <a:pt x="3160472" y="3195875"/>
                      <a:pt x="3160472" y="3195875"/>
                    </a:cubicBezTo>
                    <a:cubicBezTo>
                      <a:pt x="3154849" y="3173381"/>
                      <a:pt x="3137978" y="3156510"/>
                      <a:pt x="3115483" y="3150887"/>
                    </a:cubicBezTo>
                    <a:cubicBezTo>
                      <a:pt x="3112670" y="3150887"/>
                      <a:pt x="3112670" y="3148073"/>
                      <a:pt x="3112670" y="3148073"/>
                    </a:cubicBezTo>
                    <a:cubicBezTo>
                      <a:pt x="3112670" y="3145263"/>
                      <a:pt x="3115483" y="3145263"/>
                      <a:pt x="3115483" y="3145263"/>
                    </a:cubicBezTo>
                    <a:cubicBezTo>
                      <a:pt x="3137978" y="3139639"/>
                      <a:pt x="3154849" y="3122768"/>
                      <a:pt x="3163283" y="3097461"/>
                    </a:cubicBezTo>
                    <a:close/>
                    <a:moveTo>
                      <a:pt x="3005823" y="3097461"/>
                    </a:moveTo>
                    <a:cubicBezTo>
                      <a:pt x="3014257" y="3119955"/>
                      <a:pt x="3033942" y="3139639"/>
                      <a:pt x="3053626" y="3145263"/>
                    </a:cubicBezTo>
                    <a:cubicBezTo>
                      <a:pt x="3056436" y="3145263"/>
                      <a:pt x="3056436" y="3148073"/>
                      <a:pt x="3056436" y="3148073"/>
                    </a:cubicBezTo>
                    <a:cubicBezTo>
                      <a:pt x="3056436" y="3150887"/>
                      <a:pt x="3053626" y="3150887"/>
                      <a:pt x="3053626" y="3150887"/>
                    </a:cubicBezTo>
                    <a:cubicBezTo>
                      <a:pt x="3031128" y="3156510"/>
                      <a:pt x="3014257" y="3173381"/>
                      <a:pt x="3008634" y="3195875"/>
                    </a:cubicBezTo>
                    <a:cubicBezTo>
                      <a:pt x="3008634" y="3198686"/>
                      <a:pt x="3005823" y="3198686"/>
                      <a:pt x="3005823" y="3198686"/>
                    </a:cubicBezTo>
                    <a:cubicBezTo>
                      <a:pt x="3003010" y="3198686"/>
                      <a:pt x="3003010" y="3195875"/>
                      <a:pt x="3003010" y="3195875"/>
                    </a:cubicBezTo>
                    <a:cubicBezTo>
                      <a:pt x="2997390" y="3173381"/>
                      <a:pt x="2980516" y="3156510"/>
                      <a:pt x="2958021" y="3150887"/>
                    </a:cubicBezTo>
                    <a:cubicBezTo>
                      <a:pt x="2955211" y="3150887"/>
                      <a:pt x="2955211" y="3148073"/>
                      <a:pt x="2955211" y="3148073"/>
                    </a:cubicBezTo>
                    <a:cubicBezTo>
                      <a:pt x="2955211" y="3145263"/>
                      <a:pt x="2958021" y="3145263"/>
                      <a:pt x="2958021" y="3145263"/>
                    </a:cubicBezTo>
                    <a:cubicBezTo>
                      <a:pt x="2980516" y="3139639"/>
                      <a:pt x="2997390" y="3122768"/>
                      <a:pt x="3005823" y="3097461"/>
                    </a:cubicBezTo>
                    <a:close/>
                    <a:moveTo>
                      <a:pt x="2851172" y="3097461"/>
                    </a:moveTo>
                    <a:cubicBezTo>
                      <a:pt x="2859606" y="3119955"/>
                      <a:pt x="2876477" y="3139639"/>
                      <a:pt x="2898975" y="3145263"/>
                    </a:cubicBezTo>
                    <a:cubicBezTo>
                      <a:pt x="2901785" y="3145263"/>
                      <a:pt x="2901785" y="3148073"/>
                      <a:pt x="2901785" y="3148073"/>
                    </a:cubicBezTo>
                    <a:cubicBezTo>
                      <a:pt x="2901785" y="3150887"/>
                      <a:pt x="2898975" y="3150887"/>
                      <a:pt x="2898975" y="3150887"/>
                    </a:cubicBezTo>
                    <a:cubicBezTo>
                      <a:pt x="2876477" y="3156510"/>
                      <a:pt x="2859606" y="3173381"/>
                      <a:pt x="2853983" y="3195875"/>
                    </a:cubicBezTo>
                    <a:cubicBezTo>
                      <a:pt x="2853983" y="3198686"/>
                      <a:pt x="2851172" y="3198686"/>
                      <a:pt x="2851172" y="3198686"/>
                    </a:cubicBezTo>
                    <a:cubicBezTo>
                      <a:pt x="2848359" y="3198686"/>
                      <a:pt x="2848359" y="3195875"/>
                      <a:pt x="2848359" y="3195875"/>
                    </a:cubicBezTo>
                    <a:cubicBezTo>
                      <a:pt x="2842739" y="3173381"/>
                      <a:pt x="2825865" y="3156510"/>
                      <a:pt x="2803370" y="3150887"/>
                    </a:cubicBezTo>
                    <a:cubicBezTo>
                      <a:pt x="2800560" y="3150887"/>
                      <a:pt x="2800560" y="3148073"/>
                      <a:pt x="2800560" y="3148073"/>
                    </a:cubicBezTo>
                    <a:cubicBezTo>
                      <a:pt x="2800560" y="3145263"/>
                      <a:pt x="2803370" y="3145263"/>
                      <a:pt x="2803370" y="3145263"/>
                    </a:cubicBezTo>
                    <a:cubicBezTo>
                      <a:pt x="2825865" y="3139639"/>
                      <a:pt x="2842739" y="3122768"/>
                      <a:pt x="2851172" y="3097461"/>
                    </a:cubicBezTo>
                    <a:close/>
                    <a:moveTo>
                      <a:pt x="2696525" y="3097461"/>
                    </a:moveTo>
                    <a:cubicBezTo>
                      <a:pt x="2704959" y="3119955"/>
                      <a:pt x="2721830" y="3139639"/>
                      <a:pt x="2744328" y="3145263"/>
                    </a:cubicBezTo>
                    <a:cubicBezTo>
                      <a:pt x="2747138" y="3145263"/>
                      <a:pt x="2747138" y="3148073"/>
                      <a:pt x="2747138" y="3148073"/>
                    </a:cubicBezTo>
                    <a:cubicBezTo>
                      <a:pt x="2747138" y="3150887"/>
                      <a:pt x="2744328" y="3150887"/>
                      <a:pt x="2744328" y="3150887"/>
                    </a:cubicBezTo>
                    <a:cubicBezTo>
                      <a:pt x="2721830" y="3156510"/>
                      <a:pt x="2704959" y="3173381"/>
                      <a:pt x="2699336" y="3195875"/>
                    </a:cubicBezTo>
                    <a:cubicBezTo>
                      <a:pt x="2699336" y="3198686"/>
                      <a:pt x="2696525" y="3198686"/>
                      <a:pt x="2696525" y="3198686"/>
                    </a:cubicBezTo>
                    <a:cubicBezTo>
                      <a:pt x="2693712" y="3198686"/>
                      <a:pt x="2693712" y="3195875"/>
                      <a:pt x="2693712" y="3195875"/>
                    </a:cubicBezTo>
                    <a:cubicBezTo>
                      <a:pt x="2688092" y="3173381"/>
                      <a:pt x="2671218" y="3156510"/>
                      <a:pt x="2648723" y="3150887"/>
                    </a:cubicBezTo>
                    <a:cubicBezTo>
                      <a:pt x="2645913" y="3150887"/>
                      <a:pt x="2645913" y="3148073"/>
                      <a:pt x="2645913" y="3148073"/>
                    </a:cubicBezTo>
                    <a:cubicBezTo>
                      <a:pt x="2645913" y="3145263"/>
                      <a:pt x="2648723" y="3145263"/>
                      <a:pt x="2648723" y="3145263"/>
                    </a:cubicBezTo>
                    <a:cubicBezTo>
                      <a:pt x="2671218" y="3139639"/>
                      <a:pt x="2688092" y="3122768"/>
                      <a:pt x="2696525" y="3097461"/>
                    </a:cubicBezTo>
                    <a:close/>
                    <a:moveTo>
                      <a:pt x="2539061" y="3097461"/>
                    </a:moveTo>
                    <a:cubicBezTo>
                      <a:pt x="2547497" y="3119955"/>
                      <a:pt x="2567179" y="3139639"/>
                      <a:pt x="2586863" y="3145263"/>
                    </a:cubicBezTo>
                    <a:cubicBezTo>
                      <a:pt x="2589673" y="3145263"/>
                      <a:pt x="2589673" y="3148073"/>
                      <a:pt x="2589673" y="3148073"/>
                    </a:cubicBezTo>
                    <a:cubicBezTo>
                      <a:pt x="2589673" y="3150887"/>
                      <a:pt x="2586863" y="3150887"/>
                      <a:pt x="2586863" y="3150887"/>
                    </a:cubicBezTo>
                    <a:cubicBezTo>
                      <a:pt x="2564365" y="3156510"/>
                      <a:pt x="2547497" y="3173381"/>
                      <a:pt x="2541874" y="3195875"/>
                    </a:cubicBezTo>
                    <a:cubicBezTo>
                      <a:pt x="2541874" y="3198686"/>
                      <a:pt x="2539061" y="3198686"/>
                      <a:pt x="2539061" y="3198686"/>
                    </a:cubicBezTo>
                    <a:cubicBezTo>
                      <a:pt x="2536247" y="3198686"/>
                      <a:pt x="2536247" y="3195875"/>
                      <a:pt x="2536247" y="3195875"/>
                    </a:cubicBezTo>
                    <a:cubicBezTo>
                      <a:pt x="2530627" y="3173381"/>
                      <a:pt x="2513756" y="3156510"/>
                      <a:pt x="2491261" y="3150887"/>
                    </a:cubicBezTo>
                    <a:cubicBezTo>
                      <a:pt x="2488448" y="3150887"/>
                      <a:pt x="2488448" y="3148073"/>
                      <a:pt x="2488448" y="3148073"/>
                    </a:cubicBezTo>
                    <a:cubicBezTo>
                      <a:pt x="2488448" y="3145263"/>
                      <a:pt x="2491261" y="3145263"/>
                      <a:pt x="2491261" y="3145263"/>
                    </a:cubicBezTo>
                    <a:cubicBezTo>
                      <a:pt x="2513756" y="3139639"/>
                      <a:pt x="2530627" y="3122768"/>
                      <a:pt x="2539061" y="3097461"/>
                    </a:cubicBezTo>
                    <a:close/>
                    <a:moveTo>
                      <a:pt x="2384413" y="3097461"/>
                    </a:moveTo>
                    <a:cubicBezTo>
                      <a:pt x="2392849" y="3119955"/>
                      <a:pt x="2409717" y="3139639"/>
                      <a:pt x="2432215" y="3145263"/>
                    </a:cubicBezTo>
                    <a:cubicBezTo>
                      <a:pt x="2435025" y="3145263"/>
                      <a:pt x="2435025" y="3148073"/>
                      <a:pt x="2435025" y="3148073"/>
                    </a:cubicBezTo>
                    <a:cubicBezTo>
                      <a:pt x="2435025" y="3150887"/>
                      <a:pt x="2432215" y="3150887"/>
                      <a:pt x="2432215" y="3150887"/>
                    </a:cubicBezTo>
                    <a:cubicBezTo>
                      <a:pt x="2409717" y="3156510"/>
                      <a:pt x="2392849" y="3173381"/>
                      <a:pt x="2387226" y="3195875"/>
                    </a:cubicBezTo>
                    <a:cubicBezTo>
                      <a:pt x="2387226" y="3198686"/>
                      <a:pt x="2384413" y="3198686"/>
                      <a:pt x="2384413" y="3198686"/>
                    </a:cubicBezTo>
                    <a:cubicBezTo>
                      <a:pt x="2381599" y="3198686"/>
                      <a:pt x="2381599" y="3195875"/>
                      <a:pt x="2381599" y="3195875"/>
                    </a:cubicBezTo>
                    <a:cubicBezTo>
                      <a:pt x="2375979" y="3173381"/>
                      <a:pt x="2359108" y="3156510"/>
                      <a:pt x="2336613" y="3150887"/>
                    </a:cubicBezTo>
                    <a:cubicBezTo>
                      <a:pt x="2333800" y="3150887"/>
                      <a:pt x="2333800" y="3148073"/>
                      <a:pt x="2333800" y="3148073"/>
                    </a:cubicBezTo>
                    <a:cubicBezTo>
                      <a:pt x="2333800" y="3145263"/>
                      <a:pt x="2336613" y="3145263"/>
                      <a:pt x="2336613" y="3145263"/>
                    </a:cubicBezTo>
                    <a:cubicBezTo>
                      <a:pt x="2359108" y="3139639"/>
                      <a:pt x="2375979" y="3122768"/>
                      <a:pt x="2384413" y="3097461"/>
                    </a:cubicBezTo>
                    <a:close/>
                    <a:moveTo>
                      <a:pt x="2229761" y="3097461"/>
                    </a:moveTo>
                    <a:cubicBezTo>
                      <a:pt x="2238198" y="3119955"/>
                      <a:pt x="2255066" y="3139639"/>
                      <a:pt x="2277564" y="3145263"/>
                    </a:cubicBezTo>
                    <a:cubicBezTo>
                      <a:pt x="2280374" y="3145263"/>
                      <a:pt x="2280374" y="3148073"/>
                      <a:pt x="2280374" y="3148073"/>
                    </a:cubicBezTo>
                    <a:cubicBezTo>
                      <a:pt x="2280374" y="3150887"/>
                      <a:pt x="2277564" y="3150887"/>
                      <a:pt x="2277564" y="3150887"/>
                    </a:cubicBezTo>
                    <a:cubicBezTo>
                      <a:pt x="2255066" y="3156510"/>
                      <a:pt x="2238198" y="3173381"/>
                      <a:pt x="2232575" y="3195875"/>
                    </a:cubicBezTo>
                    <a:cubicBezTo>
                      <a:pt x="2232575" y="3198686"/>
                      <a:pt x="2229761" y="3198686"/>
                      <a:pt x="2229761" y="3198686"/>
                    </a:cubicBezTo>
                    <a:cubicBezTo>
                      <a:pt x="2226948" y="3198686"/>
                      <a:pt x="2226948" y="3195875"/>
                      <a:pt x="2226948" y="3195875"/>
                    </a:cubicBezTo>
                    <a:cubicBezTo>
                      <a:pt x="2221328" y="3173381"/>
                      <a:pt x="2204457" y="3156510"/>
                      <a:pt x="2181962" y="3150887"/>
                    </a:cubicBezTo>
                    <a:cubicBezTo>
                      <a:pt x="2179149" y="3150887"/>
                      <a:pt x="2179149" y="3148073"/>
                      <a:pt x="2179149" y="3148073"/>
                    </a:cubicBezTo>
                    <a:cubicBezTo>
                      <a:pt x="2179149" y="3145263"/>
                      <a:pt x="2181962" y="3145263"/>
                      <a:pt x="2181962" y="3145263"/>
                    </a:cubicBezTo>
                    <a:cubicBezTo>
                      <a:pt x="2204457" y="3139639"/>
                      <a:pt x="2221328" y="3122768"/>
                      <a:pt x="2229761" y="3097461"/>
                    </a:cubicBezTo>
                    <a:close/>
                    <a:moveTo>
                      <a:pt x="2075115" y="3097461"/>
                    </a:moveTo>
                    <a:cubicBezTo>
                      <a:pt x="2080738" y="3119955"/>
                      <a:pt x="2100419" y="3139639"/>
                      <a:pt x="2122917" y="3145263"/>
                    </a:cubicBezTo>
                    <a:cubicBezTo>
                      <a:pt x="2125727" y="3145263"/>
                      <a:pt x="2125727" y="3148073"/>
                      <a:pt x="2125727" y="3148073"/>
                    </a:cubicBezTo>
                    <a:cubicBezTo>
                      <a:pt x="2125727" y="3150887"/>
                      <a:pt x="2122917" y="3150887"/>
                      <a:pt x="2122917" y="3150887"/>
                    </a:cubicBezTo>
                    <a:cubicBezTo>
                      <a:pt x="2100419" y="3156510"/>
                      <a:pt x="2083551" y="3173381"/>
                      <a:pt x="2077928" y="3195875"/>
                    </a:cubicBezTo>
                    <a:cubicBezTo>
                      <a:pt x="2077928" y="3198686"/>
                      <a:pt x="2075115" y="3198686"/>
                      <a:pt x="2075115" y="3198686"/>
                    </a:cubicBezTo>
                    <a:cubicBezTo>
                      <a:pt x="2072301" y="3198686"/>
                      <a:pt x="2072301" y="3195875"/>
                      <a:pt x="2072301" y="3195875"/>
                    </a:cubicBezTo>
                    <a:cubicBezTo>
                      <a:pt x="2066681" y="3173381"/>
                      <a:pt x="2049810" y="3156510"/>
                      <a:pt x="2027315" y="3150887"/>
                    </a:cubicBezTo>
                    <a:cubicBezTo>
                      <a:pt x="2024502" y="3150887"/>
                      <a:pt x="2024502" y="3148073"/>
                      <a:pt x="2024502" y="3148073"/>
                    </a:cubicBezTo>
                    <a:cubicBezTo>
                      <a:pt x="2024502" y="3145263"/>
                      <a:pt x="2027315" y="3145263"/>
                      <a:pt x="2027315" y="3145263"/>
                    </a:cubicBezTo>
                    <a:cubicBezTo>
                      <a:pt x="2049810" y="3139639"/>
                      <a:pt x="2066681" y="3122768"/>
                      <a:pt x="2075115" y="3097461"/>
                    </a:cubicBezTo>
                    <a:close/>
                    <a:moveTo>
                      <a:pt x="1917652" y="3097461"/>
                    </a:moveTo>
                    <a:cubicBezTo>
                      <a:pt x="1926086" y="3119955"/>
                      <a:pt x="1942957" y="3139639"/>
                      <a:pt x="1965455" y="3145263"/>
                    </a:cubicBezTo>
                    <a:cubicBezTo>
                      <a:pt x="1968265" y="3145263"/>
                      <a:pt x="1968265" y="3148073"/>
                      <a:pt x="1968265" y="3148073"/>
                    </a:cubicBezTo>
                    <a:cubicBezTo>
                      <a:pt x="1968265" y="3150887"/>
                      <a:pt x="1965455" y="3150887"/>
                      <a:pt x="1965455" y="3150887"/>
                    </a:cubicBezTo>
                    <a:cubicBezTo>
                      <a:pt x="1942957" y="3156510"/>
                      <a:pt x="1926086" y="3173381"/>
                      <a:pt x="1920463" y="3195875"/>
                    </a:cubicBezTo>
                    <a:cubicBezTo>
                      <a:pt x="1920463" y="3198686"/>
                      <a:pt x="1917652" y="3198686"/>
                      <a:pt x="1917652" y="3198686"/>
                    </a:cubicBezTo>
                    <a:cubicBezTo>
                      <a:pt x="1914839" y="3198686"/>
                      <a:pt x="1914839" y="3195875"/>
                      <a:pt x="1914839" y="3195875"/>
                    </a:cubicBezTo>
                    <a:cubicBezTo>
                      <a:pt x="1909219" y="3173381"/>
                      <a:pt x="1892345" y="3156510"/>
                      <a:pt x="1869850" y="3150887"/>
                    </a:cubicBezTo>
                    <a:cubicBezTo>
                      <a:pt x="1867040" y="3150887"/>
                      <a:pt x="1867040" y="3148073"/>
                      <a:pt x="1867040" y="3148073"/>
                    </a:cubicBezTo>
                    <a:cubicBezTo>
                      <a:pt x="1867040" y="3145263"/>
                      <a:pt x="1869850" y="3145263"/>
                      <a:pt x="1869850" y="3145263"/>
                    </a:cubicBezTo>
                    <a:cubicBezTo>
                      <a:pt x="1892345" y="3139639"/>
                      <a:pt x="1909219" y="3122768"/>
                      <a:pt x="1917652" y="3097461"/>
                    </a:cubicBezTo>
                    <a:close/>
                    <a:moveTo>
                      <a:pt x="1763004" y="3097461"/>
                    </a:moveTo>
                    <a:cubicBezTo>
                      <a:pt x="1771438" y="3119955"/>
                      <a:pt x="1788309" y="3139639"/>
                      <a:pt x="1810807" y="3145263"/>
                    </a:cubicBezTo>
                    <a:cubicBezTo>
                      <a:pt x="1813617" y="3145263"/>
                      <a:pt x="1813617" y="3148073"/>
                      <a:pt x="1813617" y="3148073"/>
                    </a:cubicBezTo>
                    <a:cubicBezTo>
                      <a:pt x="1813617" y="3150887"/>
                      <a:pt x="1810807" y="3150887"/>
                      <a:pt x="1810807" y="3150887"/>
                    </a:cubicBezTo>
                    <a:cubicBezTo>
                      <a:pt x="1788309" y="3156510"/>
                      <a:pt x="1771438" y="3173381"/>
                      <a:pt x="1765815" y="3195875"/>
                    </a:cubicBezTo>
                    <a:cubicBezTo>
                      <a:pt x="1765815" y="3198686"/>
                      <a:pt x="1763004" y="3198686"/>
                      <a:pt x="1763004" y="3198686"/>
                    </a:cubicBezTo>
                    <a:cubicBezTo>
                      <a:pt x="1760191" y="3198686"/>
                      <a:pt x="1760191" y="3195875"/>
                      <a:pt x="1760191" y="3195875"/>
                    </a:cubicBezTo>
                    <a:cubicBezTo>
                      <a:pt x="1754571" y="3173381"/>
                      <a:pt x="1737697" y="3156510"/>
                      <a:pt x="1715202" y="3150887"/>
                    </a:cubicBezTo>
                    <a:cubicBezTo>
                      <a:pt x="1712392" y="3150887"/>
                      <a:pt x="1712392" y="3148073"/>
                      <a:pt x="1712392" y="3148073"/>
                    </a:cubicBezTo>
                    <a:cubicBezTo>
                      <a:pt x="1712392" y="3145263"/>
                      <a:pt x="1715202" y="3145263"/>
                      <a:pt x="1715202" y="3145263"/>
                    </a:cubicBezTo>
                    <a:cubicBezTo>
                      <a:pt x="1737697" y="3139639"/>
                      <a:pt x="1754571" y="3122768"/>
                      <a:pt x="1763004" y="3097461"/>
                    </a:cubicBezTo>
                    <a:close/>
                    <a:moveTo>
                      <a:pt x="1608353" y="3097461"/>
                    </a:moveTo>
                    <a:cubicBezTo>
                      <a:pt x="1613977" y="3119955"/>
                      <a:pt x="1633658" y="3139639"/>
                      <a:pt x="1656156" y="3145263"/>
                    </a:cubicBezTo>
                    <a:cubicBezTo>
                      <a:pt x="1658966" y="3145263"/>
                      <a:pt x="1658966" y="3148073"/>
                      <a:pt x="1658966" y="3148073"/>
                    </a:cubicBezTo>
                    <a:cubicBezTo>
                      <a:pt x="1658966" y="3150887"/>
                      <a:pt x="1656156" y="3150887"/>
                      <a:pt x="1656156" y="3150887"/>
                    </a:cubicBezTo>
                    <a:cubicBezTo>
                      <a:pt x="1633658" y="3156510"/>
                      <a:pt x="1616787" y="3173381"/>
                      <a:pt x="1611164" y="3195875"/>
                    </a:cubicBezTo>
                    <a:cubicBezTo>
                      <a:pt x="1611164" y="3198686"/>
                      <a:pt x="1608353" y="3198686"/>
                      <a:pt x="1608353" y="3198686"/>
                    </a:cubicBezTo>
                    <a:cubicBezTo>
                      <a:pt x="1605540" y="3198686"/>
                      <a:pt x="1605540" y="3195875"/>
                      <a:pt x="1605540" y="3195875"/>
                    </a:cubicBezTo>
                    <a:cubicBezTo>
                      <a:pt x="1599920" y="3173381"/>
                      <a:pt x="1583046" y="3156510"/>
                      <a:pt x="1560551" y="3150887"/>
                    </a:cubicBezTo>
                    <a:cubicBezTo>
                      <a:pt x="1557741" y="3150887"/>
                      <a:pt x="1557741" y="3148073"/>
                      <a:pt x="1557741" y="3148073"/>
                    </a:cubicBezTo>
                    <a:cubicBezTo>
                      <a:pt x="1557741" y="3145263"/>
                      <a:pt x="1560551" y="3145263"/>
                      <a:pt x="1560551" y="3145263"/>
                    </a:cubicBezTo>
                    <a:cubicBezTo>
                      <a:pt x="1583046" y="3139639"/>
                      <a:pt x="1599920" y="3122768"/>
                      <a:pt x="1608353" y="3097461"/>
                    </a:cubicBezTo>
                    <a:close/>
                    <a:moveTo>
                      <a:pt x="1450892" y="3097461"/>
                    </a:moveTo>
                    <a:cubicBezTo>
                      <a:pt x="1459326" y="3119955"/>
                      <a:pt x="1476197" y="3139639"/>
                      <a:pt x="1498695" y="3145263"/>
                    </a:cubicBezTo>
                    <a:cubicBezTo>
                      <a:pt x="1501505" y="3145263"/>
                      <a:pt x="1501505" y="3148073"/>
                      <a:pt x="1501505" y="3148073"/>
                    </a:cubicBezTo>
                    <a:cubicBezTo>
                      <a:pt x="1501505" y="3150887"/>
                      <a:pt x="1498695" y="3150887"/>
                      <a:pt x="1498695" y="3150887"/>
                    </a:cubicBezTo>
                    <a:cubicBezTo>
                      <a:pt x="1476197" y="3156510"/>
                      <a:pt x="1459326" y="3173381"/>
                      <a:pt x="1453706" y="3195875"/>
                    </a:cubicBezTo>
                    <a:cubicBezTo>
                      <a:pt x="1453706" y="3198686"/>
                      <a:pt x="1450892" y="3198686"/>
                      <a:pt x="1450892" y="3198686"/>
                    </a:cubicBezTo>
                    <a:cubicBezTo>
                      <a:pt x="1448079" y="3198686"/>
                      <a:pt x="1448079" y="3195875"/>
                      <a:pt x="1448079" y="3195875"/>
                    </a:cubicBezTo>
                    <a:cubicBezTo>
                      <a:pt x="1442458" y="3173381"/>
                      <a:pt x="1425587" y="3156510"/>
                      <a:pt x="1403090" y="3150887"/>
                    </a:cubicBezTo>
                    <a:cubicBezTo>
                      <a:pt x="1400280" y="3150887"/>
                      <a:pt x="1400280" y="3148073"/>
                      <a:pt x="1400280" y="3148073"/>
                    </a:cubicBezTo>
                    <a:cubicBezTo>
                      <a:pt x="1400280" y="3145263"/>
                      <a:pt x="1403090" y="3145263"/>
                      <a:pt x="1403090" y="3145263"/>
                    </a:cubicBezTo>
                    <a:cubicBezTo>
                      <a:pt x="1425587" y="3139639"/>
                      <a:pt x="1442458" y="3122768"/>
                      <a:pt x="1450892" y="3097461"/>
                    </a:cubicBezTo>
                    <a:close/>
                    <a:moveTo>
                      <a:pt x="1296244" y="3097461"/>
                    </a:moveTo>
                    <a:cubicBezTo>
                      <a:pt x="1304678" y="3119955"/>
                      <a:pt x="1321549" y="3139639"/>
                      <a:pt x="1344046" y="3145263"/>
                    </a:cubicBezTo>
                    <a:cubicBezTo>
                      <a:pt x="1346857" y="3145263"/>
                      <a:pt x="1346857" y="3148073"/>
                      <a:pt x="1346857" y="3148073"/>
                    </a:cubicBezTo>
                    <a:cubicBezTo>
                      <a:pt x="1346857" y="3150887"/>
                      <a:pt x="1344046" y="3150887"/>
                      <a:pt x="1344046" y="3150887"/>
                    </a:cubicBezTo>
                    <a:cubicBezTo>
                      <a:pt x="1321549" y="3156510"/>
                      <a:pt x="1304678" y="3173381"/>
                      <a:pt x="1299058" y="3195875"/>
                    </a:cubicBezTo>
                    <a:cubicBezTo>
                      <a:pt x="1299058" y="3198686"/>
                      <a:pt x="1296244" y="3198686"/>
                      <a:pt x="1296244" y="3198686"/>
                    </a:cubicBezTo>
                    <a:cubicBezTo>
                      <a:pt x="1293431" y="3198686"/>
                      <a:pt x="1293431" y="3195875"/>
                      <a:pt x="1293431" y="3195875"/>
                    </a:cubicBezTo>
                    <a:cubicBezTo>
                      <a:pt x="1287810" y="3173381"/>
                      <a:pt x="1270939" y="3156510"/>
                      <a:pt x="1248442" y="3150887"/>
                    </a:cubicBezTo>
                    <a:cubicBezTo>
                      <a:pt x="1245632" y="3150887"/>
                      <a:pt x="1245632" y="3148073"/>
                      <a:pt x="1245632" y="3148073"/>
                    </a:cubicBezTo>
                    <a:cubicBezTo>
                      <a:pt x="1245632" y="3145263"/>
                      <a:pt x="1248442" y="3145263"/>
                      <a:pt x="1248442" y="3145263"/>
                    </a:cubicBezTo>
                    <a:cubicBezTo>
                      <a:pt x="1270939" y="3139639"/>
                      <a:pt x="1287810" y="3122768"/>
                      <a:pt x="1296244" y="3097461"/>
                    </a:cubicBezTo>
                    <a:close/>
                    <a:moveTo>
                      <a:pt x="1141593" y="3097461"/>
                    </a:moveTo>
                    <a:cubicBezTo>
                      <a:pt x="1150027" y="3119955"/>
                      <a:pt x="1166898" y="3139639"/>
                      <a:pt x="1189395" y="3145263"/>
                    </a:cubicBezTo>
                    <a:cubicBezTo>
                      <a:pt x="1192206" y="3145263"/>
                      <a:pt x="1192206" y="3148073"/>
                      <a:pt x="1192206" y="3148073"/>
                    </a:cubicBezTo>
                    <a:cubicBezTo>
                      <a:pt x="1192206" y="3150887"/>
                      <a:pt x="1189395" y="3150887"/>
                      <a:pt x="1189395" y="3150887"/>
                    </a:cubicBezTo>
                    <a:cubicBezTo>
                      <a:pt x="1166898" y="3156510"/>
                      <a:pt x="1150027" y="3173381"/>
                      <a:pt x="1144407" y="3195875"/>
                    </a:cubicBezTo>
                    <a:cubicBezTo>
                      <a:pt x="1144407" y="3198686"/>
                      <a:pt x="1141593" y="3198686"/>
                      <a:pt x="1141593" y="3198686"/>
                    </a:cubicBezTo>
                    <a:cubicBezTo>
                      <a:pt x="1138780" y="3198686"/>
                      <a:pt x="1138780" y="3195875"/>
                      <a:pt x="1138780" y="3195875"/>
                    </a:cubicBezTo>
                    <a:cubicBezTo>
                      <a:pt x="1133159" y="3173381"/>
                      <a:pt x="1116288" y="3156510"/>
                      <a:pt x="1093791" y="3150887"/>
                    </a:cubicBezTo>
                    <a:cubicBezTo>
                      <a:pt x="1090981" y="3150887"/>
                      <a:pt x="1090981" y="3148073"/>
                      <a:pt x="1090981" y="3148073"/>
                    </a:cubicBezTo>
                    <a:cubicBezTo>
                      <a:pt x="1090981" y="3145263"/>
                      <a:pt x="1093791" y="3145263"/>
                      <a:pt x="1093791" y="3145263"/>
                    </a:cubicBezTo>
                    <a:cubicBezTo>
                      <a:pt x="1116288" y="3139639"/>
                      <a:pt x="1133159" y="3122768"/>
                      <a:pt x="1141593" y="3097461"/>
                    </a:cubicBezTo>
                    <a:close/>
                    <a:moveTo>
                      <a:pt x="984132" y="3097461"/>
                    </a:moveTo>
                    <a:cubicBezTo>
                      <a:pt x="992566" y="3119955"/>
                      <a:pt x="1009437" y="3139639"/>
                      <a:pt x="1031934" y="3145263"/>
                    </a:cubicBezTo>
                    <a:cubicBezTo>
                      <a:pt x="1034745" y="3145263"/>
                      <a:pt x="1034745" y="3148073"/>
                      <a:pt x="1034745" y="3148073"/>
                    </a:cubicBezTo>
                    <a:cubicBezTo>
                      <a:pt x="1034745" y="3150887"/>
                      <a:pt x="1031934" y="3150887"/>
                      <a:pt x="1031934" y="3150887"/>
                    </a:cubicBezTo>
                    <a:cubicBezTo>
                      <a:pt x="1009437" y="3156510"/>
                      <a:pt x="992566" y="3173381"/>
                      <a:pt x="986946" y="3195875"/>
                    </a:cubicBezTo>
                    <a:cubicBezTo>
                      <a:pt x="986946" y="3198686"/>
                      <a:pt x="984132" y="3198686"/>
                      <a:pt x="984132" y="3198686"/>
                    </a:cubicBezTo>
                    <a:cubicBezTo>
                      <a:pt x="981319" y="3198686"/>
                      <a:pt x="981319" y="3195875"/>
                      <a:pt x="981319" y="3195875"/>
                    </a:cubicBezTo>
                    <a:cubicBezTo>
                      <a:pt x="975698" y="3173381"/>
                      <a:pt x="958827" y="3156510"/>
                      <a:pt x="936330" y="3150887"/>
                    </a:cubicBezTo>
                    <a:cubicBezTo>
                      <a:pt x="933520" y="3150887"/>
                      <a:pt x="933520" y="3148073"/>
                      <a:pt x="933520" y="3148073"/>
                    </a:cubicBezTo>
                    <a:cubicBezTo>
                      <a:pt x="933520" y="3145263"/>
                      <a:pt x="936330" y="3145263"/>
                      <a:pt x="936330" y="3145263"/>
                    </a:cubicBezTo>
                    <a:cubicBezTo>
                      <a:pt x="958827" y="3139639"/>
                      <a:pt x="975698" y="3122768"/>
                      <a:pt x="984132" y="3097461"/>
                    </a:cubicBezTo>
                    <a:close/>
                    <a:moveTo>
                      <a:pt x="829484" y="3097461"/>
                    </a:moveTo>
                    <a:cubicBezTo>
                      <a:pt x="837918" y="3119955"/>
                      <a:pt x="854789" y="3139639"/>
                      <a:pt x="877286" y="3145263"/>
                    </a:cubicBezTo>
                    <a:cubicBezTo>
                      <a:pt x="880097" y="3145263"/>
                      <a:pt x="880097" y="3148073"/>
                      <a:pt x="880097" y="3148073"/>
                    </a:cubicBezTo>
                    <a:cubicBezTo>
                      <a:pt x="880097" y="3150887"/>
                      <a:pt x="877286" y="3150887"/>
                      <a:pt x="877286" y="3150887"/>
                    </a:cubicBezTo>
                    <a:cubicBezTo>
                      <a:pt x="854789" y="3156510"/>
                      <a:pt x="837918" y="3173381"/>
                      <a:pt x="832298" y="3195875"/>
                    </a:cubicBezTo>
                    <a:cubicBezTo>
                      <a:pt x="832298" y="3198686"/>
                      <a:pt x="829484" y="3198686"/>
                      <a:pt x="829484" y="3198686"/>
                    </a:cubicBezTo>
                    <a:cubicBezTo>
                      <a:pt x="826671" y="3198686"/>
                      <a:pt x="826671" y="3195875"/>
                      <a:pt x="826671" y="3195875"/>
                    </a:cubicBezTo>
                    <a:cubicBezTo>
                      <a:pt x="821050" y="3173381"/>
                      <a:pt x="804179" y="3156510"/>
                      <a:pt x="781682" y="3150887"/>
                    </a:cubicBezTo>
                    <a:cubicBezTo>
                      <a:pt x="778872" y="3150887"/>
                      <a:pt x="778872" y="3148073"/>
                      <a:pt x="778872" y="3148073"/>
                    </a:cubicBezTo>
                    <a:cubicBezTo>
                      <a:pt x="778872" y="3145263"/>
                      <a:pt x="781682" y="3145263"/>
                      <a:pt x="781682" y="3145263"/>
                    </a:cubicBezTo>
                    <a:cubicBezTo>
                      <a:pt x="804179" y="3139639"/>
                      <a:pt x="821050" y="3122768"/>
                      <a:pt x="829484" y="3097461"/>
                    </a:cubicBezTo>
                    <a:close/>
                    <a:moveTo>
                      <a:pt x="674833" y="3097461"/>
                    </a:moveTo>
                    <a:cubicBezTo>
                      <a:pt x="683267" y="3119955"/>
                      <a:pt x="700138" y="3139639"/>
                      <a:pt x="722635" y="3145263"/>
                    </a:cubicBezTo>
                    <a:cubicBezTo>
                      <a:pt x="725446" y="3145263"/>
                      <a:pt x="725446" y="3148073"/>
                      <a:pt x="725446" y="3148073"/>
                    </a:cubicBezTo>
                    <a:cubicBezTo>
                      <a:pt x="725446" y="3150887"/>
                      <a:pt x="722635" y="3150887"/>
                      <a:pt x="722635" y="3150887"/>
                    </a:cubicBezTo>
                    <a:cubicBezTo>
                      <a:pt x="700138" y="3156510"/>
                      <a:pt x="683267" y="3173381"/>
                      <a:pt x="677647" y="3195875"/>
                    </a:cubicBezTo>
                    <a:cubicBezTo>
                      <a:pt x="677647" y="3198686"/>
                      <a:pt x="674833" y="3198686"/>
                      <a:pt x="674833" y="3198686"/>
                    </a:cubicBezTo>
                    <a:cubicBezTo>
                      <a:pt x="672020" y="3198686"/>
                      <a:pt x="672020" y="3195875"/>
                      <a:pt x="672020" y="3195875"/>
                    </a:cubicBezTo>
                    <a:cubicBezTo>
                      <a:pt x="666399" y="3173381"/>
                      <a:pt x="649528" y="3156510"/>
                      <a:pt x="627031" y="3150887"/>
                    </a:cubicBezTo>
                    <a:cubicBezTo>
                      <a:pt x="624221" y="3150887"/>
                      <a:pt x="624221" y="3148073"/>
                      <a:pt x="624221" y="3148073"/>
                    </a:cubicBezTo>
                    <a:cubicBezTo>
                      <a:pt x="624221" y="3145263"/>
                      <a:pt x="627031" y="3145263"/>
                      <a:pt x="627031" y="3145263"/>
                    </a:cubicBezTo>
                    <a:cubicBezTo>
                      <a:pt x="649528" y="3139639"/>
                      <a:pt x="666399" y="3122768"/>
                      <a:pt x="674833" y="3097461"/>
                    </a:cubicBezTo>
                    <a:close/>
                    <a:moveTo>
                      <a:pt x="517372" y="3097461"/>
                    </a:moveTo>
                    <a:cubicBezTo>
                      <a:pt x="525806" y="3119955"/>
                      <a:pt x="542677" y="3139639"/>
                      <a:pt x="565174" y="3145263"/>
                    </a:cubicBezTo>
                    <a:cubicBezTo>
                      <a:pt x="567985" y="3145263"/>
                      <a:pt x="567985" y="3148073"/>
                      <a:pt x="567985" y="3148073"/>
                    </a:cubicBezTo>
                    <a:cubicBezTo>
                      <a:pt x="567985" y="3150887"/>
                      <a:pt x="565174" y="3150887"/>
                      <a:pt x="565174" y="3150887"/>
                    </a:cubicBezTo>
                    <a:cubicBezTo>
                      <a:pt x="542677" y="3156510"/>
                      <a:pt x="525806" y="3173381"/>
                      <a:pt x="520183" y="3195875"/>
                    </a:cubicBezTo>
                    <a:cubicBezTo>
                      <a:pt x="520183" y="3198686"/>
                      <a:pt x="517372" y="3198686"/>
                      <a:pt x="517372" y="3198686"/>
                    </a:cubicBezTo>
                    <a:cubicBezTo>
                      <a:pt x="514559" y="3198686"/>
                      <a:pt x="514559" y="3195875"/>
                      <a:pt x="514559" y="3195875"/>
                    </a:cubicBezTo>
                    <a:cubicBezTo>
                      <a:pt x="508938" y="3173381"/>
                      <a:pt x="492065" y="3156510"/>
                      <a:pt x="469570" y="3150887"/>
                    </a:cubicBezTo>
                    <a:cubicBezTo>
                      <a:pt x="466760" y="3150887"/>
                      <a:pt x="466760" y="3148073"/>
                      <a:pt x="466760" y="3148073"/>
                    </a:cubicBezTo>
                    <a:cubicBezTo>
                      <a:pt x="466760" y="3145263"/>
                      <a:pt x="469570" y="3145263"/>
                      <a:pt x="469570" y="3145263"/>
                    </a:cubicBezTo>
                    <a:cubicBezTo>
                      <a:pt x="492065" y="3139639"/>
                      <a:pt x="508938" y="3122768"/>
                      <a:pt x="517372" y="3097461"/>
                    </a:cubicBezTo>
                    <a:close/>
                    <a:moveTo>
                      <a:pt x="362724" y="3097461"/>
                    </a:moveTo>
                    <a:cubicBezTo>
                      <a:pt x="371158" y="3119955"/>
                      <a:pt x="388029" y="3139639"/>
                      <a:pt x="410526" y="3145263"/>
                    </a:cubicBezTo>
                    <a:cubicBezTo>
                      <a:pt x="413337" y="3145263"/>
                      <a:pt x="413337" y="3148073"/>
                      <a:pt x="413337" y="3148073"/>
                    </a:cubicBezTo>
                    <a:cubicBezTo>
                      <a:pt x="413337" y="3150887"/>
                      <a:pt x="410526" y="3150887"/>
                      <a:pt x="410526" y="3150887"/>
                    </a:cubicBezTo>
                    <a:cubicBezTo>
                      <a:pt x="388029" y="3156510"/>
                      <a:pt x="371158" y="3173381"/>
                      <a:pt x="365535" y="3195875"/>
                    </a:cubicBezTo>
                    <a:cubicBezTo>
                      <a:pt x="365535" y="3198686"/>
                      <a:pt x="362724" y="3198686"/>
                      <a:pt x="362724" y="3198686"/>
                    </a:cubicBezTo>
                    <a:cubicBezTo>
                      <a:pt x="359911" y="3198686"/>
                      <a:pt x="359911" y="3195875"/>
                      <a:pt x="359911" y="3195875"/>
                    </a:cubicBezTo>
                    <a:cubicBezTo>
                      <a:pt x="354290" y="3173381"/>
                      <a:pt x="337417" y="3156510"/>
                      <a:pt x="314922" y="3150887"/>
                    </a:cubicBezTo>
                    <a:cubicBezTo>
                      <a:pt x="312112" y="3150887"/>
                      <a:pt x="312112" y="3148073"/>
                      <a:pt x="312112" y="3148073"/>
                    </a:cubicBezTo>
                    <a:cubicBezTo>
                      <a:pt x="312112" y="3145263"/>
                      <a:pt x="314922" y="3145263"/>
                      <a:pt x="314922" y="3145263"/>
                    </a:cubicBezTo>
                    <a:cubicBezTo>
                      <a:pt x="337417" y="3139639"/>
                      <a:pt x="354290" y="3122768"/>
                      <a:pt x="362724" y="3097461"/>
                    </a:cubicBezTo>
                    <a:close/>
                    <a:moveTo>
                      <a:pt x="208073" y="3097461"/>
                    </a:moveTo>
                    <a:cubicBezTo>
                      <a:pt x="216507" y="3119955"/>
                      <a:pt x="233378" y="3139639"/>
                      <a:pt x="255875" y="3145263"/>
                    </a:cubicBezTo>
                    <a:cubicBezTo>
                      <a:pt x="258686" y="3145263"/>
                      <a:pt x="258686" y="3148073"/>
                      <a:pt x="258686" y="3148073"/>
                    </a:cubicBezTo>
                    <a:cubicBezTo>
                      <a:pt x="258686" y="3150887"/>
                      <a:pt x="255875" y="3150887"/>
                      <a:pt x="255875" y="3150887"/>
                    </a:cubicBezTo>
                    <a:cubicBezTo>
                      <a:pt x="233378" y="3156510"/>
                      <a:pt x="216507" y="3173381"/>
                      <a:pt x="210884" y="3195875"/>
                    </a:cubicBezTo>
                    <a:cubicBezTo>
                      <a:pt x="210884" y="3198686"/>
                      <a:pt x="208073" y="3198686"/>
                      <a:pt x="208073" y="3198686"/>
                    </a:cubicBezTo>
                    <a:cubicBezTo>
                      <a:pt x="205260" y="3198686"/>
                      <a:pt x="205260" y="3195875"/>
                      <a:pt x="205260" y="3195875"/>
                    </a:cubicBezTo>
                    <a:cubicBezTo>
                      <a:pt x="199639" y="3173381"/>
                      <a:pt x="182766" y="3156510"/>
                      <a:pt x="160271" y="3150887"/>
                    </a:cubicBezTo>
                    <a:cubicBezTo>
                      <a:pt x="157461" y="3150887"/>
                      <a:pt x="157461" y="3148073"/>
                      <a:pt x="157461" y="3148073"/>
                    </a:cubicBezTo>
                    <a:cubicBezTo>
                      <a:pt x="157461" y="3145263"/>
                      <a:pt x="160271" y="3145263"/>
                      <a:pt x="160271" y="3145263"/>
                    </a:cubicBezTo>
                    <a:cubicBezTo>
                      <a:pt x="182766" y="3139639"/>
                      <a:pt x="199639" y="3122768"/>
                      <a:pt x="208073" y="3097461"/>
                    </a:cubicBezTo>
                    <a:close/>
                    <a:moveTo>
                      <a:pt x="50612" y="3097461"/>
                    </a:moveTo>
                    <a:cubicBezTo>
                      <a:pt x="59049" y="3119955"/>
                      <a:pt x="75920" y="3139639"/>
                      <a:pt x="98414" y="3145263"/>
                    </a:cubicBezTo>
                    <a:cubicBezTo>
                      <a:pt x="101225" y="3145263"/>
                      <a:pt x="101225" y="3148073"/>
                      <a:pt x="101225" y="3148073"/>
                    </a:cubicBezTo>
                    <a:cubicBezTo>
                      <a:pt x="101225" y="3150887"/>
                      <a:pt x="98414" y="3150887"/>
                      <a:pt x="98414" y="3150887"/>
                    </a:cubicBezTo>
                    <a:cubicBezTo>
                      <a:pt x="75920" y="3156510"/>
                      <a:pt x="59049" y="3173381"/>
                      <a:pt x="53426" y="3195875"/>
                    </a:cubicBezTo>
                    <a:cubicBezTo>
                      <a:pt x="53426" y="3198686"/>
                      <a:pt x="50612" y="3198686"/>
                      <a:pt x="50612" y="3198686"/>
                    </a:cubicBezTo>
                    <a:cubicBezTo>
                      <a:pt x="47802" y="3198686"/>
                      <a:pt x="47802" y="3195875"/>
                      <a:pt x="47802" y="3195875"/>
                    </a:cubicBezTo>
                    <a:cubicBezTo>
                      <a:pt x="42178" y="3173381"/>
                      <a:pt x="25307" y="3156510"/>
                      <a:pt x="2813" y="3150887"/>
                    </a:cubicBezTo>
                    <a:cubicBezTo>
                      <a:pt x="0" y="3150887"/>
                      <a:pt x="0" y="3148073"/>
                      <a:pt x="0" y="3148073"/>
                    </a:cubicBezTo>
                    <a:cubicBezTo>
                      <a:pt x="0" y="3145263"/>
                      <a:pt x="2813" y="3145263"/>
                      <a:pt x="2813" y="3145263"/>
                    </a:cubicBezTo>
                    <a:cubicBezTo>
                      <a:pt x="25307" y="3139639"/>
                      <a:pt x="42178" y="3122768"/>
                      <a:pt x="50612" y="3097461"/>
                    </a:cubicBezTo>
                    <a:close/>
                    <a:moveTo>
                      <a:pt x="5184973" y="2942813"/>
                    </a:moveTo>
                    <a:cubicBezTo>
                      <a:pt x="5193410" y="2965307"/>
                      <a:pt x="5210281" y="2982178"/>
                      <a:pt x="5232776" y="2990615"/>
                    </a:cubicBezTo>
                    <a:cubicBezTo>
                      <a:pt x="5235586" y="2990615"/>
                      <a:pt x="5235586" y="2993425"/>
                      <a:pt x="5235586" y="2993425"/>
                    </a:cubicBezTo>
                    <a:cubicBezTo>
                      <a:pt x="5235586" y="2996239"/>
                      <a:pt x="5232776" y="2996239"/>
                      <a:pt x="5232776" y="2996239"/>
                    </a:cubicBezTo>
                    <a:cubicBezTo>
                      <a:pt x="5210281" y="3001862"/>
                      <a:pt x="5193410" y="3018733"/>
                      <a:pt x="5187787" y="3041227"/>
                    </a:cubicBezTo>
                    <a:cubicBezTo>
                      <a:pt x="5187787" y="3044038"/>
                      <a:pt x="5184973" y="3044038"/>
                      <a:pt x="5184973" y="3044038"/>
                    </a:cubicBezTo>
                    <a:cubicBezTo>
                      <a:pt x="5182163" y="3044038"/>
                      <a:pt x="5182163" y="3041227"/>
                      <a:pt x="5182163" y="3041227"/>
                    </a:cubicBezTo>
                    <a:cubicBezTo>
                      <a:pt x="5176540" y="3018733"/>
                      <a:pt x="5159669" y="3001862"/>
                      <a:pt x="5137174" y="2996239"/>
                    </a:cubicBezTo>
                    <a:cubicBezTo>
                      <a:pt x="5134361" y="2996239"/>
                      <a:pt x="5134361" y="2993425"/>
                      <a:pt x="5134361" y="2993425"/>
                    </a:cubicBezTo>
                    <a:cubicBezTo>
                      <a:pt x="5134361" y="2990615"/>
                      <a:pt x="5137174" y="2990615"/>
                      <a:pt x="5137174" y="2990615"/>
                    </a:cubicBezTo>
                    <a:cubicBezTo>
                      <a:pt x="5159669" y="2984991"/>
                      <a:pt x="5176540" y="2968120"/>
                      <a:pt x="5184973" y="2942813"/>
                    </a:cubicBezTo>
                    <a:close/>
                    <a:moveTo>
                      <a:pt x="5030325" y="2942813"/>
                    </a:moveTo>
                    <a:cubicBezTo>
                      <a:pt x="5035949" y="2965307"/>
                      <a:pt x="5055630" y="2982178"/>
                      <a:pt x="5078128" y="2990615"/>
                    </a:cubicBezTo>
                    <a:cubicBezTo>
                      <a:pt x="5080938" y="2990615"/>
                      <a:pt x="5080938" y="2993425"/>
                      <a:pt x="5080938" y="2993425"/>
                    </a:cubicBezTo>
                    <a:cubicBezTo>
                      <a:pt x="5080938" y="2996239"/>
                      <a:pt x="5078128" y="2996239"/>
                      <a:pt x="5078128" y="2996239"/>
                    </a:cubicBezTo>
                    <a:cubicBezTo>
                      <a:pt x="5055630" y="3001862"/>
                      <a:pt x="5038759" y="3018733"/>
                      <a:pt x="5033136" y="3041227"/>
                    </a:cubicBezTo>
                    <a:cubicBezTo>
                      <a:pt x="5033136" y="3044038"/>
                      <a:pt x="5030325" y="3044038"/>
                      <a:pt x="5030325" y="3044038"/>
                    </a:cubicBezTo>
                    <a:cubicBezTo>
                      <a:pt x="5027512" y="3044038"/>
                      <a:pt x="5027512" y="3041227"/>
                      <a:pt x="5027512" y="3041227"/>
                    </a:cubicBezTo>
                    <a:cubicBezTo>
                      <a:pt x="5021892" y="3018733"/>
                      <a:pt x="5005018" y="3001862"/>
                      <a:pt x="4982523" y="2996239"/>
                    </a:cubicBezTo>
                    <a:cubicBezTo>
                      <a:pt x="4979713" y="2996239"/>
                      <a:pt x="4979713" y="2993425"/>
                      <a:pt x="4979713" y="2993425"/>
                    </a:cubicBezTo>
                    <a:cubicBezTo>
                      <a:pt x="4979713" y="2990615"/>
                      <a:pt x="4982523" y="2990615"/>
                      <a:pt x="4982523" y="2990615"/>
                    </a:cubicBezTo>
                    <a:cubicBezTo>
                      <a:pt x="5005018" y="2984991"/>
                      <a:pt x="5021892" y="2968120"/>
                      <a:pt x="5030325" y="2942813"/>
                    </a:cubicBezTo>
                    <a:close/>
                    <a:moveTo>
                      <a:pt x="4872861" y="2942813"/>
                    </a:moveTo>
                    <a:cubicBezTo>
                      <a:pt x="4881298" y="2965307"/>
                      <a:pt x="4898166" y="2982178"/>
                      <a:pt x="4920664" y="2990615"/>
                    </a:cubicBezTo>
                    <a:cubicBezTo>
                      <a:pt x="4923474" y="2990615"/>
                      <a:pt x="4923474" y="2993425"/>
                      <a:pt x="4923474" y="2993425"/>
                    </a:cubicBezTo>
                    <a:cubicBezTo>
                      <a:pt x="4923474" y="2996239"/>
                      <a:pt x="4920664" y="2996239"/>
                      <a:pt x="4920664" y="2996239"/>
                    </a:cubicBezTo>
                    <a:cubicBezTo>
                      <a:pt x="4898166" y="3001862"/>
                      <a:pt x="4881298" y="3018733"/>
                      <a:pt x="4875675" y="3041227"/>
                    </a:cubicBezTo>
                    <a:cubicBezTo>
                      <a:pt x="4875675" y="3044038"/>
                      <a:pt x="4872861" y="3044038"/>
                      <a:pt x="4872861" y="3044038"/>
                    </a:cubicBezTo>
                    <a:cubicBezTo>
                      <a:pt x="4870048" y="3044038"/>
                      <a:pt x="4870048" y="3041227"/>
                      <a:pt x="4870048" y="3041227"/>
                    </a:cubicBezTo>
                    <a:cubicBezTo>
                      <a:pt x="4864428" y="3018733"/>
                      <a:pt x="4847557" y="3001862"/>
                      <a:pt x="4825062" y="2996239"/>
                    </a:cubicBezTo>
                    <a:cubicBezTo>
                      <a:pt x="4822249" y="2996239"/>
                      <a:pt x="4822249" y="2993425"/>
                      <a:pt x="4822249" y="2993425"/>
                    </a:cubicBezTo>
                    <a:cubicBezTo>
                      <a:pt x="4822249" y="2990615"/>
                      <a:pt x="4825062" y="2990615"/>
                      <a:pt x="4825062" y="2990615"/>
                    </a:cubicBezTo>
                    <a:cubicBezTo>
                      <a:pt x="4847557" y="2984991"/>
                      <a:pt x="4864428" y="2968120"/>
                      <a:pt x="4872861" y="2942813"/>
                    </a:cubicBezTo>
                    <a:close/>
                    <a:moveTo>
                      <a:pt x="4718213" y="2942813"/>
                    </a:moveTo>
                    <a:cubicBezTo>
                      <a:pt x="4726650" y="2965307"/>
                      <a:pt x="4743518" y="2982178"/>
                      <a:pt x="4766016" y="2990615"/>
                    </a:cubicBezTo>
                    <a:cubicBezTo>
                      <a:pt x="4768826" y="2990615"/>
                      <a:pt x="4768826" y="2993425"/>
                      <a:pt x="4768826" y="2993425"/>
                    </a:cubicBezTo>
                    <a:cubicBezTo>
                      <a:pt x="4768826" y="2996239"/>
                      <a:pt x="4766016" y="2996239"/>
                      <a:pt x="4766016" y="2996239"/>
                    </a:cubicBezTo>
                    <a:cubicBezTo>
                      <a:pt x="4743518" y="3001862"/>
                      <a:pt x="4726650" y="3018733"/>
                      <a:pt x="4721027" y="3041227"/>
                    </a:cubicBezTo>
                    <a:cubicBezTo>
                      <a:pt x="4721027" y="3044038"/>
                      <a:pt x="4718213" y="3044038"/>
                      <a:pt x="4718213" y="3044038"/>
                    </a:cubicBezTo>
                    <a:cubicBezTo>
                      <a:pt x="4715400" y="3044038"/>
                      <a:pt x="4715400" y="3041227"/>
                      <a:pt x="4715400" y="3041227"/>
                    </a:cubicBezTo>
                    <a:cubicBezTo>
                      <a:pt x="4709780" y="3018733"/>
                      <a:pt x="4692909" y="3001862"/>
                      <a:pt x="4670414" y="2996239"/>
                    </a:cubicBezTo>
                    <a:cubicBezTo>
                      <a:pt x="4667601" y="2996239"/>
                      <a:pt x="4667601" y="2993425"/>
                      <a:pt x="4667601" y="2993425"/>
                    </a:cubicBezTo>
                    <a:cubicBezTo>
                      <a:pt x="4667601" y="2990615"/>
                      <a:pt x="4670414" y="2990615"/>
                      <a:pt x="4670414" y="2990615"/>
                    </a:cubicBezTo>
                    <a:cubicBezTo>
                      <a:pt x="4692909" y="2984991"/>
                      <a:pt x="4709780" y="2968120"/>
                      <a:pt x="4718213" y="2942813"/>
                    </a:cubicBezTo>
                    <a:close/>
                    <a:moveTo>
                      <a:pt x="4563563" y="2942813"/>
                    </a:moveTo>
                    <a:cubicBezTo>
                      <a:pt x="4571999" y="2965307"/>
                      <a:pt x="4588867" y="2982178"/>
                      <a:pt x="4611365" y="2990615"/>
                    </a:cubicBezTo>
                    <a:cubicBezTo>
                      <a:pt x="4614175" y="2990615"/>
                      <a:pt x="4614175" y="2993425"/>
                      <a:pt x="4614175" y="2993425"/>
                    </a:cubicBezTo>
                    <a:cubicBezTo>
                      <a:pt x="4614175" y="2996239"/>
                      <a:pt x="4611365" y="2996239"/>
                      <a:pt x="4611365" y="2996239"/>
                    </a:cubicBezTo>
                    <a:cubicBezTo>
                      <a:pt x="4588867" y="3001862"/>
                      <a:pt x="4571999" y="3018733"/>
                      <a:pt x="4566376" y="3041227"/>
                    </a:cubicBezTo>
                    <a:cubicBezTo>
                      <a:pt x="4566376" y="3044038"/>
                      <a:pt x="4563563" y="3044038"/>
                      <a:pt x="4563563" y="3044038"/>
                    </a:cubicBezTo>
                    <a:cubicBezTo>
                      <a:pt x="4560749" y="3044038"/>
                      <a:pt x="4560749" y="3041227"/>
                      <a:pt x="4560749" y="3041227"/>
                    </a:cubicBezTo>
                    <a:cubicBezTo>
                      <a:pt x="4555129" y="3018733"/>
                      <a:pt x="4538258" y="3001862"/>
                      <a:pt x="4515763" y="2996239"/>
                    </a:cubicBezTo>
                    <a:cubicBezTo>
                      <a:pt x="4512950" y="2996239"/>
                      <a:pt x="4512950" y="2993425"/>
                      <a:pt x="4512950" y="2993425"/>
                    </a:cubicBezTo>
                    <a:cubicBezTo>
                      <a:pt x="4512950" y="2990615"/>
                      <a:pt x="4515763" y="2990615"/>
                      <a:pt x="4515763" y="2990615"/>
                    </a:cubicBezTo>
                    <a:cubicBezTo>
                      <a:pt x="4538258" y="2984991"/>
                      <a:pt x="4555129" y="2968120"/>
                      <a:pt x="4563563" y="2942813"/>
                    </a:cubicBezTo>
                    <a:close/>
                    <a:moveTo>
                      <a:pt x="4406104" y="2942813"/>
                    </a:moveTo>
                    <a:cubicBezTo>
                      <a:pt x="4414538" y="2965307"/>
                      <a:pt x="4431409" y="2982178"/>
                      <a:pt x="4453907" y="2990615"/>
                    </a:cubicBezTo>
                    <a:cubicBezTo>
                      <a:pt x="4456717" y="2990615"/>
                      <a:pt x="4456717" y="2993425"/>
                      <a:pt x="4456717" y="2993425"/>
                    </a:cubicBezTo>
                    <a:cubicBezTo>
                      <a:pt x="4456717" y="2996239"/>
                      <a:pt x="4453907" y="2996239"/>
                      <a:pt x="4453907" y="2996239"/>
                    </a:cubicBezTo>
                    <a:cubicBezTo>
                      <a:pt x="4431409" y="3001862"/>
                      <a:pt x="4414538" y="3018733"/>
                      <a:pt x="4408915" y="3041227"/>
                    </a:cubicBezTo>
                    <a:cubicBezTo>
                      <a:pt x="4408915" y="3044038"/>
                      <a:pt x="4406104" y="3044038"/>
                      <a:pt x="4406104" y="3044038"/>
                    </a:cubicBezTo>
                    <a:cubicBezTo>
                      <a:pt x="4403291" y="3044038"/>
                      <a:pt x="4403291" y="3041227"/>
                      <a:pt x="4403291" y="3041227"/>
                    </a:cubicBezTo>
                    <a:cubicBezTo>
                      <a:pt x="4397671" y="3018733"/>
                      <a:pt x="4380797" y="3001862"/>
                      <a:pt x="4358302" y="2996239"/>
                    </a:cubicBezTo>
                    <a:cubicBezTo>
                      <a:pt x="4355492" y="2996239"/>
                      <a:pt x="4355492" y="2993425"/>
                      <a:pt x="4355492" y="2993425"/>
                    </a:cubicBezTo>
                    <a:cubicBezTo>
                      <a:pt x="4355492" y="2990615"/>
                      <a:pt x="4358302" y="2990615"/>
                      <a:pt x="4358302" y="2990615"/>
                    </a:cubicBezTo>
                    <a:cubicBezTo>
                      <a:pt x="4380797" y="2984991"/>
                      <a:pt x="4397671" y="2968120"/>
                      <a:pt x="4406104" y="2942813"/>
                    </a:cubicBezTo>
                    <a:close/>
                    <a:moveTo>
                      <a:pt x="4251453" y="2942813"/>
                    </a:moveTo>
                    <a:cubicBezTo>
                      <a:pt x="4259887" y="2965307"/>
                      <a:pt x="4276758" y="2982178"/>
                      <a:pt x="4299256" y="2990615"/>
                    </a:cubicBezTo>
                    <a:cubicBezTo>
                      <a:pt x="4302066" y="2990615"/>
                      <a:pt x="4302066" y="2993425"/>
                      <a:pt x="4302066" y="2993425"/>
                    </a:cubicBezTo>
                    <a:cubicBezTo>
                      <a:pt x="4302066" y="2996239"/>
                      <a:pt x="4299256" y="2996239"/>
                      <a:pt x="4299256" y="2996239"/>
                    </a:cubicBezTo>
                    <a:cubicBezTo>
                      <a:pt x="4276758" y="3001862"/>
                      <a:pt x="4259887" y="3018733"/>
                      <a:pt x="4254264" y="3041227"/>
                    </a:cubicBezTo>
                    <a:cubicBezTo>
                      <a:pt x="4254264" y="3044038"/>
                      <a:pt x="4251453" y="3044038"/>
                      <a:pt x="4251453" y="3044038"/>
                    </a:cubicBezTo>
                    <a:cubicBezTo>
                      <a:pt x="4248640" y="3044038"/>
                      <a:pt x="4248640" y="3041227"/>
                      <a:pt x="4248640" y="3041227"/>
                    </a:cubicBezTo>
                    <a:cubicBezTo>
                      <a:pt x="4243020" y="3018733"/>
                      <a:pt x="4226146" y="3001862"/>
                      <a:pt x="4203651" y="2996239"/>
                    </a:cubicBezTo>
                    <a:cubicBezTo>
                      <a:pt x="4200841" y="2996239"/>
                      <a:pt x="4200841" y="2993425"/>
                      <a:pt x="4200841" y="2993425"/>
                    </a:cubicBezTo>
                    <a:cubicBezTo>
                      <a:pt x="4200841" y="2990615"/>
                      <a:pt x="4203651" y="2990615"/>
                      <a:pt x="4203651" y="2990615"/>
                    </a:cubicBezTo>
                    <a:cubicBezTo>
                      <a:pt x="4226146" y="2984991"/>
                      <a:pt x="4243020" y="2968120"/>
                      <a:pt x="4251453" y="2942813"/>
                    </a:cubicBezTo>
                    <a:close/>
                    <a:moveTo>
                      <a:pt x="4096805" y="2942813"/>
                    </a:moveTo>
                    <a:cubicBezTo>
                      <a:pt x="4105239" y="2965307"/>
                      <a:pt x="4122110" y="2982178"/>
                      <a:pt x="4144608" y="2990615"/>
                    </a:cubicBezTo>
                    <a:cubicBezTo>
                      <a:pt x="4147418" y="2990615"/>
                      <a:pt x="4147418" y="2993425"/>
                      <a:pt x="4147418" y="2993425"/>
                    </a:cubicBezTo>
                    <a:cubicBezTo>
                      <a:pt x="4147418" y="2996239"/>
                      <a:pt x="4144608" y="2996239"/>
                      <a:pt x="4144608" y="2996239"/>
                    </a:cubicBezTo>
                    <a:cubicBezTo>
                      <a:pt x="4122110" y="3001862"/>
                      <a:pt x="4105239" y="3018733"/>
                      <a:pt x="4099616" y="3041227"/>
                    </a:cubicBezTo>
                    <a:cubicBezTo>
                      <a:pt x="4099616" y="3044038"/>
                      <a:pt x="4096805" y="3044038"/>
                      <a:pt x="4096805" y="3044038"/>
                    </a:cubicBezTo>
                    <a:cubicBezTo>
                      <a:pt x="4093992" y="3044038"/>
                      <a:pt x="4093992" y="3041227"/>
                      <a:pt x="4093992" y="3041227"/>
                    </a:cubicBezTo>
                    <a:cubicBezTo>
                      <a:pt x="4088372" y="3018733"/>
                      <a:pt x="4071498" y="3001862"/>
                      <a:pt x="4049003" y="2996239"/>
                    </a:cubicBezTo>
                    <a:cubicBezTo>
                      <a:pt x="4046193" y="2996239"/>
                      <a:pt x="4046193" y="2993425"/>
                      <a:pt x="4046193" y="2993425"/>
                    </a:cubicBezTo>
                    <a:cubicBezTo>
                      <a:pt x="4046193" y="2990615"/>
                      <a:pt x="4049003" y="2990615"/>
                      <a:pt x="4049003" y="2990615"/>
                    </a:cubicBezTo>
                    <a:cubicBezTo>
                      <a:pt x="4071498" y="2984991"/>
                      <a:pt x="4088372" y="2968120"/>
                      <a:pt x="4096805" y="2942813"/>
                    </a:cubicBezTo>
                    <a:close/>
                    <a:moveTo>
                      <a:pt x="3939345" y="2942813"/>
                    </a:moveTo>
                    <a:cubicBezTo>
                      <a:pt x="3947781" y="2965307"/>
                      <a:pt x="3964649" y="2982178"/>
                      <a:pt x="3987147" y="2990615"/>
                    </a:cubicBezTo>
                    <a:cubicBezTo>
                      <a:pt x="3989957" y="2990615"/>
                      <a:pt x="3989957" y="2993425"/>
                      <a:pt x="3989957" y="2993425"/>
                    </a:cubicBezTo>
                    <a:cubicBezTo>
                      <a:pt x="3989957" y="2996239"/>
                      <a:pt x="3987147" y="2996239"/>
                      <a:pt x="3987147" y="2996239"/>
                    </a:cubicBezTo>
                    <a:cubicBezTo>
                      <a:pt x="3964649" y="3001862"/>
                      <a:pt x="3947781" y="3018733"/>
                      <a:pt x="3942155" y="3041227"/>
                    </a:cubicBezTo>
                    <a:cubicBezTo>
                      <a:pt x="3942155" y="3044038"/>
                      <a:pt x="3939345" y="3044038"/>
                      <a:pt x="3939345" y="3044038"/>
                    </a:cubicBezTo>
                    <a:cubicBezTo>
                      <a:pt x="3936531" y="3044038"/>
                      <a:pt x="3936531" y="3041227"/>
                      <a:pt x="3936531" y="3041227"/>
                    </a:cubicBezTo>
                    <a:cubicBezTo>
                      <a:pt x="3930911" y="3018733"/>
                      <a:pt x="3914037" y="3001862"/>
                      <a:pt x="3891545" y="2996239"/>
                    </a:cubicBezTo>
                    <a:cubicBezTo>
                      <a:pt x="3888732" y="2996239"/>
                      <a:pt x="3888732" y="2993425"/>
                      <a:pt x="3888732" y="2993425"/>
                    </a:cubicBezTo>
                    <a:cubicBezTo>
                      <a:pt x="3888732" y="2990615"/>
                      <a:pt x="3891545" y="2990615"/>
                      <a:pt x="3891545" y="2990615"/>
                    </a:cubicBezTo>
                    <a:cubicBezTo>
                      <a:pt x="3914037" y="2984991"/>
                      <a:pt x="3930911" y="2968120"/>
                      <a:pt x="3939345" y="2942813"/>
                    </a:cubicBezTo>
                    <a:close/>
                    <a:moveTo>
                      <a:pt x="3784693" y="2942813"/>
                    </a:moveTo>
                    <a:cubicBezTo>
                      <a:pt x="3793130" y="2965307"/>
                      <a:pt x="3809998" y="2982178"/>
                      <a:pt x="3832496" y="2990615"/>
                    </a:cubicBezTo>
                    <a:cubicBezTo>
                      <a:pt x="3835306" y="2990615"/>
                      <a:pt x="3835306" y="2993425"/>
                      <a:pt x="3835306" y="2993425"/>
                    </a:cubicBezTo>
                    <a:cubicBezTo>
                      <a:pt x="3835306" y="2996239"/>
                      <a:pt x="3832496" y="2996239"/>
                      <a:pt x="3832496" y="2996239"/>
                    </a:cubicBezTo>
                    <a:cubicBezTo>
                      <a:pt x="3809998" y="3001862"/>
                      <a:pt x="3793130" y="3018733"/>
                      <a:pt x="3787504" y="3041227"/>
                    </a:cubicBezTo>
                    <a:cubicBezTo>
                      <a:pt x="3787504" y="3044038"/>
                      <a:pt x="3784693" y="3044038"/>
                      <a:pt x="3784693" y="3044038"/>
                    </a:cubicBezTo>
                    <a:cubicBezTo>
                      <a:pt x="3781880" y="3044038"/>
                      <a:pt x="3781880" y="3041227"/>
                      <a:pt x="3781880" y="3041227"/>
                    </a:cubicBezTo>
                    <a:cubicBezTo>
                      <a:pt x="3776260" y="3018733"/>
                      <a:pt x="3759386" y="3001862"/>
                      <a:pt x="3736894" y="2996239"/>
                    </a:cubicBezTo>
                    <a:cubicBezTo>
                      <a:pt x="3734081" y="2996239"/>
                      <a:pt x="3734081" y="2993425"/>
                      <a:pt x="3734081" y="2993425"/>
                    </a:cubicBezTo>
                    <a:cubicBezTo>
                      <a:pt x="3734081" y="2990615"/>
                      <a:pt x="3736894" y="2990615"/>
                      <a:pt x="3736894" y="2990615"/>
                    </a:cubicBezTo>
                    <a:cubicBezTo>
                      <a:pt x="3759386" y="2984991"/>
                      <a:pt x="3776260" y="2968120"/>
                      <a:pt x="3784693" y="2942813"/>
                    </a:cubicBezTo>
                    <a:close/>
                    <a:moveTo>
                      <a:pt x="3630045" y="2942813"/>
                    </a:moveTo>
                    <a:cubicBezTo>
                      <a:pt x="3638482" y="2965307"/>
                      <a:pt x="3655350" y="2982178"/>
                      <a:pt x="3677848" y="2990615"/>
                    </a:cubicBezTo>
                    <a:cubicBezTo>
                      <a:pt x="3680658" y="2990615"/>
                      <a:pt x="3680658" y="2993425"/>
                      <a:pt x="3680658" y="2993425"/>
                    </a:cubicBezTo>
                    <a:cubicBezTo>
                      <a:pt x="3680658" y="2996239"/>
                      <a:pt x="3677848" y="2996239"/>
                      <a:pt x="3677848" y="2996239"/>
                    </a:cubicBezTo>
                    <a:cubicBezTo>
                      <a:pt x="3655350" y="3001862"/>
                      <a:pt x="3638482" y="3018733"/>
                      <a:pt x="3632856" y="3041227"/>
                    </a:cubicBezTo>
                    <a:cubicBezTo>
                      <a:pt x="3632856" y="3044038"/>
                      <a:pt x="3630045" y="3044038"/>
                      <a:pt x="3630045" y="3044038"/>
                    </a:cubicBezTo>
                    <a:cubicBezTo>
                      <a:pt x="3627232" y="3044038"/>
                      <a:pt x="3627232" y="3041227"/>
                      <a:pt x="3627232" y="3041227"/>
                    </a:cubicBezTo>
                    <a:cubicBezTo>
                      <a:pt x="3621612" y="3018733"/>
                      <a:pt x="3604738" y="3001862"/>
                      <a:pt x="3582246" y="2996239"/>
                    </a:cubicBezTo>
                    <a:cubicBezTo>
                      <a:pt x="3579433" y="2996239"/>
                      <a:pt x="3579433" y="2993425"/>
                      <a:pt x="3579433" y="2993425"/>
                    </a:cubicBezTo>
                    <a:cubicBezTo>
                      <a:pt x="3579433" y="2990615"/>
                      <a:pt x="3582246" y="2990615"/>
                      <a:pt x="3582246" y="2990615"/>
                    </a:cubicBezTo>
                    <a:cubicBezTo>
                      <a:pt x="3604738" y="2984991"/>
                      <a:pt x="3621612" y="2968120"/>
                      <a:pt x="3630045" y="2942813"/>
                    </a:cubicBezTo>
                    <a:close/>
                    <a:moveTo>
                      <a:pt x="3472581" y="2942813"/>
                    </a:moveTo>
                    <a:cubicBezTo>
                      <a:pt x="3481018" y="2965307"/>
                      <a:pt x="3500700" y="2982178"/>
                      <a:pt x="3520384" y="2990615"/>
                    </a:cubicBezTo>
                    <a:cubicBezTo>
                      <a:pt x="3523194" y="2990615"/>
                      <a:pt x="3523194" y="2993425"/>
                      <a:pt x="3523194" y="2993425"/>
                    </a:cubicBezTo>
                    <a:cubicBezTo>
                      <a:pt x="3523194" y="2996239"/>
                      <a:pt x="3520384" y="2996239"/>
                      <a:pt x="3520384" y="2996239"/>
                    </a:cubicBezTo>
                    <a:cubicBezTo>
                      <a:pt x="3497889" y="3001862"/>
                      <a:pt x="3481018" y="3018733"/>
                      <a:pt x="3475395" y="3041227"/>
                    </a:cubicBezTo>
                    <a:cubicBezTo>
                      <a:pt x="3475395" y="3044038"/>
                      <a:pt x="3472581" y="3044038"/>
                      <a:pt x="3472581" y="3044038"/>
                    </a:cubicBezTo>
                    <a:cubicBezTo>
                      <a:pt x="3469771" y="3044038"/>
                      <a:pt x="3469771" y="3041227"/>
                      <a:pt x="3469771" y="3041227"/>
                    </a:cubicBezTo>
                    <a:cubicBezTo>
                      <a:pt x="3464148" y="3018733"/>
                      <a:pt x="3447277" y="3001862"/>
                      <a:pt x="3424782" y="2996239"/>
                    </a:cubicBezTo>
                    <a:cubicBezTo>
                      <a:pt x="3421969" y="2996239"/>
                      <a:pt x="3421969" y="2993425"/>
                      <a:pt x="3421969" y="2993425"/>
                    </a:cubicBezTo>
                    <a:cubicBezTo>
                      <a:pt x="3421969" y="2990615"/>
                      <a:pt x="3424782" y="2990615"/>
                      <a:pt x="3424782" y="2990615"/>
                    </a:cubicBezTo>
                    <a:cubicBezTo>
                      <a:pt x="3447277" y="2984991"/>
                      <a:pt x="3464148" y="2968120"/>
                      <a:pt x="3472581" y="2942813"/>
                    </a:cubicBezTo>
                    <a:close/>
                    <a:moveTo>
                      <a:pt x="3317933" y="2942813"/>
                    </a:moveTo>
                    <a:cubicBezTo>
                      <a:pt x="3326370" y="2965307"/>
                      <a:pt x="3343241" y="2982178"/>
                      <a:pt x="3365736" y="2990615"/>
                    </a:cubicBezTo>
                    <a:cubicBezTo>
                      <a:pt x="3368546" y="2990615"/>
                      <a:pt x="3368546" y="2993425"/>
                      <a:pt x="3368546" y="2993425"/>
                    </a:cubicBezTo>
                    <a:cubicBezTo>
                      <a:pt x="3368546" y="2996239"/>
                      <a:pt x="3365736" y="2996239"/>
                      <a:pt x="3365736" y="2996239"/>
                    </a:cubicBezTo>
                    <a:cubicBezTo>
                      <a:pt x="3343241" y="3001862"/>
                      <a:pt x="3326370" y="3018733"/>
                      <a:pt x="3320747" y="3041227"/>
                    </a:cubicBezTo>
                    <a:cubicBezTo>
                      <a:pt x="3320747" y="3044038"/>
                      <a:pt x="3317933" y="3044038"/>
                      <a:pt x="3317933" y="3044038"/>
                    </a:cubicBezTo>
                    <a:cubicBezTo>
                      <a:pt x="3315123" y="3044038"/>
                      <a:pt x="3315123" y="3041227"/>
                      <a:pt x="3315123" y="3041227"/>
                    </a:cubicBezTo>
                    <a:cubicBezTo>
                      <a:pt x="3309500" y="3018733"/>
                      <a:pt x="3292629" y="3001862"/>
                      <a:pt x="3270134" y="2996239"/>
                    </a:cubicBezTo>
                    <a:cubicBezTo>
                      <a:pt x="3267321" y="2996239"/>
                      <a:pt x="3267321" y="2993425"/>
                      <a:pt x="3267321" y="2993425"/>
                    </a:cubicBezTo>
                    <a:cubicBezTo>
                      <a:pt x="3267321" y="2990615"/>
                      <a:pt x="3270134" y="2990615"/>
                      <a:pt x="3270134" y="2990615"/>
                    </a:cubicBezTo>
                    <a:cubicBezTo>
                      <a:pt x="3292629" y="2984991"/>
                      <a:pt x="3309500" y="2968120"/>
                      <a:pt x="3317933" y="2942813"/>
                    </a:cubicBezTo>
                    <a:close/>
                    <a:moveTo>
                      <a:pt x="3163283" y="2942813"/>
                    </a:moveTo>
                    <a:cubicBezTo>
                      <a:pt x="3171719" y="2965307"/>
                      <a:pt x="3188590" y="2982178"/>
                      <a:pt x="3211085" y="2990615"/>
                    </a:cubicBezTo>
                    <a:cubicBezTo>
                      <a:pt x="3213895" y="2990615"/>
                      <a:pt x="3213895" y="2993425"/>
                      <a:pt x="3213895" y="2993425"/>
                    </a:cubicBezTo>
                    <a:cubicBezTo>
                      <a:pt x="3213895" y="2996239"/>
                      <a:pt x="3211085" y="2996239"/>
                      <a:pt x="3211085" y="2996239"/>
                    </a:cubicBezTo>
                    <a:cubicBezTo>
                      <a:pt x="3188590" y="3001862"/>
                      <a:pt x="3171719" y="3018733"/>
                      <a:pt x="3166096" y="3041227"/>
                    </a:cubicBezTo>
                    <a:cubicBezTo>
                      <a:pt x="3166096" y="3044038"/>
                      <a:pt x="3163283" y="3044038"/>
                      <a:pt x="3163283" y="3044038"/>
                    </a:cubicBezTo>
                    <a:cubicBezTo>
                      <a:pt x="3160472" y="3044038"/>
                      <a:pt x="3160472" y="3041227"/>
                      <a:pt x="3160472" y="3041227"/>
                    </a:cubicBezTo>
                    <a:cubicBezTo>
                      <a:pt x="3154849" y="3018733"/>
                      <a:pt x="3137978" y="3001862"/>
                      <a:pt x="3115483" y="2996239"/>
                    </a:cubicBezTo>
                    <a:cubicBezTo>
                      <a:pt x="3112670" y="2996239"/>
                      <a:pt x="3112670" y="2993425"/>
                      <a:pt x="3112670" y="2993425"/>
                    </a:cubicBezTo>
                    <a:cubicBezTo>
                      <a:pt x="3112670" y="2990615"/>
                      <a:pt x="3115483" y="2990615"/>
                      <a:pt x="3115483" y="2990615"/>
                    </a:cubicBezTo>
                    <a:cubicBezTo>
                      <a:pt x="3137978" y="2984991"/>
                      <a:pt x="3154849" y="2968120"/>
                      <a:pt x="3163283" y="2942813"/>
                    </a:cubicBezTo>
                    <a:close/>
                    <a:moveTo>
                      <a:pt x="3005823" y="2942813"/>
                    </a:moveTo>
                    <a:cubicBezTo>
                      <a:pt x="3014257" y="2965307"/>
                      <a:pt x="3033942" y="2982178"/>
                      <a:pt x="3053626" y="2990615"/>
                    </a:cubicBezTo>
                    <a:cubicBezTo>
                      <a:pt x="3056436" y="2990615"/>
                      <a:pt x="3056436" y="2993425"/>
                      <a:pt x="3056436" y="2993425"/>
                    </a:cubicBezTo>
                    <a:cubicBezTo>
                      <a:pt x="3056436" y="2996239"/>
                      <a:pt x="3053626" y="2996239"/>
                      <a:pt x="3053626" y="2996239"/>
                    </a:cubicBezTo>
                    <a:cubicBezTo>
                      <a:pt x="3031128" y="3001862"/>
                      <a:pt x="3014257" y="3018733"/>
                      <a:pt x="3008634" y="3041227"/>
                    </a:cubicBezTo>
                    <a:cubicBezTo>
                      <a:pt x="3008634" y="3044038"/>
                      <a:pt x="3005823" y="3044038"/>
                      <a:pt x="3005823" y="3044038"/>
                    </a:cubicBezTo>
                    <a:cubicBezTo>
                      <a:pt x="3003010" y="3044038"/>
                      <a:pt x="3003010" y="3041227"/>
                      <a:pt x="3003010" y="3041227"/>
                    </a:cubicBezTo>
                    <a:cubicBezTo>
                      <a:pt x="2997390" y="3018733"/>
                      <a:pt x="2980516" y="3001862"/>
                      <a:pt x="2958021" y="2996239"/>
                    </a:cubicBezTo>
                    <a:cubicBezTo>
                      <a:pt x="2955211" y="2996239"/>
                      <a:pt x="2955211" y="2993425"/>
                      <a:pt x="2955211" y="2993425"/>
                    </a:cubicBezTo>
                    <a:cubicBezTo>
                      <a:pt x="2955211" y="2990615"/>
                      <a:pt x="2958021" y="2990615"/>
                      <a:pt x="2958021" y="2990615"/>
                    </a:cubicBezTo>
                    <a:cubicBezTo>
                      <a:pt x="2980516" y="2984991"/>
                      <a:pt x="2997390" y="2968120"/>
                      <a:pt x="3005823" y="2942813"/>
                    </a:cubicBezTo>
                    <a:close/>
                    <a:moveTo>
                      <a:pt x="2851172" y="2942813"/>
                    </a:moveTo>
                    <a:cubicBezTo>
                      <a:pt x="2859606" y="2965307"/>
                      <a:pt x="2876477" y="2982178"/>
                      <a:pt x="2898975" y="2990615"/>
                    </a:cubicBezTo>
                    <a:cubicBezTo>
                      <a:pt x="2901785" y="2990615"/>
                      <a:pt x="2901785" y="2993425"/>
                      <a:pt x="2901785" y="2993425"/>
                    </a:cubicBezTo>
                    <a:cubicBezTo>
                      <a:pt x="2901785" y="2996239"/>
                      <a:pt x="2898975" y="2996239"/>
                      <a:pt x="2898975" y="2996239"/>
                    </a:cubicBezTo>
                    <a:cubicBezTo>
                      <a:pt x="2876477" y="3001862"/>
                      <a:pt x="2859606" y="3018733"/>
                      <a:pt x="2853983" y="3041227"/>
                    </a:cubicBezTo>
                    <a:cubicBezTo>
                      <a:pt x="2853983" y="3044038"/>
                      <a:pt x="2851172" y="3044038"/>
                      <a:pt x="2851172" y="3044038"/>
                    </a:cubicBezTo>
                    <a:cubicBezTo>
                      <a:pt x="2848359" y="3044038"/>
                      <a:pt x="2848359" y="3041227"/>
                      <a:pt x="2848359" y="3041227"/>
                    </a:cubicBezTo>
                    <a:cubicBezTo>
                      <a:pt x="2842739" y="3018733"/>
                      <a:pt x="2825865" y="3001862"/>
                      <a:pt x="2803370" y="2996239"/>
                    </a:cubicBezTo>
                    <a:cubicBezTo>
                      <a:pt x="2800560" y="2996239"/>
                      <a:pt x="2800560" y="2993425"/>
                      <a:pt x="2800560" y="2993425"/>
                    </a:cubicBezTo>
                    <a:cubicBezTo>
                      <a:pt x="2800560" y="2990615"/>
                      <a:pt x="2803370" y="2990615"/>
                      <a:pt x="2803370" y="2990615"/>
                    </a:cubicBezTo>
                    <a:cubicBezTo>
                      <a:pt x="2825865" y="2984991"/>
                      <a:pt x="2842739" y="2968120"/>
                      <a:pt x="2851172" y="2942813"/>
                    </a:cubicBezTo>
                    <a:close/>
                    <a:moveTo>
                      <a:pt x="2696525" y="2942813"/>
                    </a:moveTo>
                    <a:cubicBezTo>
                      <a:pt x="2704959" y="2965307"/>
                      <a:pt x="2721830" y="2982178"/>
                      <a:pt x="2744328" y="2990615"/>
                    </a:cubicBezTo>
                    <a:cubicBezTo>
                      <a:pt x="2747138" y="2990615"/>
                      <a:pt x="2747138" y="2993425"/>
                      <a:pt x="2747138" y="2993425"/>
                    </a:cubicBezTo>
                    <a:cubicBezTo>
                      <a:pt x="2747138" y="2996239"/>
                      <a:pt x="2744328" y="2996239"/>
                      <a:pt x="2744328" y="2996239"/>
                    </a:cubicBezTo>
                    <a:cubicBezTo>
                      <a:pt x="2721830" y="3001862"/>
                      <a:pt x="2704959" y="3018733"/>
                      <a:pt x="2699336" y="3041227"/>
                    </a:cubicBezTo>
                    <a:cubicBezTo>
                      <a:pt x="2699336" y="3044038"/>
                      <a:pt x="2696525" y="3044038"/>
                      <a:pt x="2696525" y="3044038"/>
                    </a:cubicBezTo>
                    <a:cubicBezTo>
                      <a:pt x="2693712" y="3044038"/>
                      <a:pt x="2693712" y="3041227"/>
                      <a:pt x="2693712" y="3041227"/>
                    </a:cubicBezTo>
                    <a:cubicBezTo>
                      <a:pt x="2688092" y="3018733"/>
                      <a:pt x="2671218" y="3001862"/>
                      <a:pt x="2648723" y="2996239"/>
                    </a:cubicBezTo>
                    <a:cubicBezTo>
                      <a:pt x="2645913" y="2996239"/>
                      <a:pt x="2645913" y="2993425"/>
                      <a:pt x="2645913" y="2993425"/>
                    </a:cubicBezTo>
                    <a:cubicBezTo>
                      <a:pt x="2645913" y="2990615"/>
                      <a:pt x="2648723" y="2990615"/>
                      <a:pt x="2648723" y="2990615"/>
                    </a:cubicBezTo>
                    <a:cubicBezTo>
                      <a:pt x="2671218" y="2984991"/>
                      <a:pt x="2688092" y="2968120"/>
                      <a:pt x="2696525" y="2942813"/>
                    </a:cubicBezTo>
                    <a:close/>
                    <a:moveTo>
                      <a:pt x="2539061" y="2942813"/>
                    </a:moveTo>
                    <a:cubicBezTo>
                      <a:pt x="2547497" y="2965307"/>
                      <a:pt x="2567179" y="2982178"/>
                      <a:pt x="2586863" y="2990615"/>
                    </a:cubicBezTo>
                    <a:cubicBezTo>
                      <a:pt x="2589673" y="2990615"/>
                      <a:pt x="2589673" y="2993425"/>
                      <a:pt x="2589673" y="2993425"/>
                    </a:cubicBezTo>
                    <a:cubicBezTo>
                      <a:pt x="2589673" y="2996239"/>
                      <a:pt x="2586863" y="2996239"/>
                      <a:pt x="2586863" y="2996239"/>
                    </a:cubicBezTo>
                    <a:cubicBezTo>
                      <a:pt x="2564365" y="3001862"/>
                      <a:pt x="2547497" y="3018733"/>
                      <a:pt x="2541874" y="3041227"/>
                    </a:cubicBezTo>
                    <a:cubicBezTo>
                      <a:pt x="2541874" y="3044038"/>
                      <a:pt x="2539061" y="3044038"/>
                      <a:pt x="2539061" y="3044038"/>
                    </a:cubicBezTo>
                    <a:cubicBezTo>
                      <a:pt x="2536247" y="3044038"/>
                      <a:pt x="2536247" y="3041227"/>
                      <a:pt x="2536247" y="3041227"/>
                    </a:cubicBezTo>
                    <a:cubicBezTo>
                      <a:pt x="2530627" y="3018733"/>
                      <a:pt x="2513756" y="3001862"/>
                      <a:pt x="2491261" y="2996239"/>
                    </a:cubicBezTo>
                    <a:cubicBezTo>
                      <a:pt x="2488448" y="2996239"/>
                      <a:pt x="2488448" y="2993425"/>
                      <a:pt x="2488448" y="2993425"/>
                    </a:cubicBezTo>
                    <a:cubicBezTo>
                      <a:pt x="2488448" y="2990615"/>
                      <a:pt x="2491261" y="2990615"/>
                      <a:pt x="2491261" y="2990615"/>
                    </a:cubicBezTo>
                    <a:cubicBezTo>
                      <a:pt x="2513756" y="2984991"/>
                      <a:pt x="2530627" y="2968120"/>
                      <a:pt x="2539061" y="2942813"/>
                    </a:cubicBezTo>
                    <a:close/>
                    <a:moveTo>
                      <a:pt x="2384413" y="2942813"/>
                    </a:moveTo>
                    <a:cubicBezTo>
                      <a:pt x="2392849" y="2965307"/>
                      <a:pt x="2409717" y="2982178"/>
                      <a:pt x="2432215" y="2990615"/>
                    </a:cubicBezTo>
                    <a:cubicBezTo>
                      <a:pt x="2435025" y="2990615"/>
                      <a:pt x="2435025" y="2993425"/>
                      <a:pt x="2435025" y="2993425"/>
                    </a:cubicBezTo>
                    <a:cubicBezTo>
                      <a:pt x="2435025" y="2996239"/>
                      <a:pt x="2432215" y="2996239"/>
                      <a:pt x="2432215" y="2996239"/>
                    </a:cubicBezTo>
                    <a:cubicBezTo>
                      <a:pt x="2409717" y="3001862"/>
                      <a:pt x="2392849" y="3018733"/>
                      <a:pt x="2387226" y="3041227"/>
                    </a:cubicBezTo>
                    <a:cubicBezTo>
                      <a:pt x="2387226" y="3044038"/>
                      <a:pt x="2384413" y="3044038"/>
                      <a:pt x="2384413" y="3044038"/>
                    </a:cubicBezTo>
                    <a:cubicBezTo>
                      <a:pt x="2381599" y="3044038"/>
                      <a:pt x="2381599" y="3041227"/>
                      <a:pt x="2381599" y="3041227"/>
                    </a:cubicBezTo>
                    <a:cubicBezTo>
                      <a:pt x="2375979" y="3018733"/>
                      <a:pt x="2359108" y="3001862"/>
                      <a:pt x="2336613" y="2996239"/>
                    </a:cubicBezTo>
                    <a:cubicBezTo>
                      <a:pt x="2333800" y="2996239"/>
                      <a:pt x="2333800" y="2993425"/>
                      <a:pt x="2333800" y="2993425"/>
                    </a:cubicBezTo>
                    <a:cubicBezTo>
                      <a:pt x="2333800" y="2990615"/>
                      <a:pt x="2336613" y="2990615"/>
                      <a:pt x="2336613" y="2990615"/>
                    </a:cubicBezTo>
                    <a:cubicBezTo>
                      <a:pt x="2359108" y="2984991"/>
                      <a:pt x="2375979" y="2968120"/>
                      <a:pt x="2384413" y="2942813"/>
                    </a:cubicBezTo>
                    <a:close/>
                    <a:moveTo>
                      <a:pt x="2229761" y="2942813"/>
                    </a:moveTo>
                    <a:cubicBezTo>
                      <a:pt x="2238198" y="2965307"/>
                      <a:pt x="2255066" y="2982178"/>
                      <a:pt x="2277564" y="2990615"/>
                    </a:cubicBezTo>
                    <a:cubicBezTo>
                      <a:pt x="2280374" y="2990615"/>
                      <a:pt x="2280374" y="2993425"/>
                      <a:pt x="2280374" y="2993425"/>
                    </a:cubicBezTo>
                    <a:cubicBezTo>
                      <a:pt x="2280374" y="2996239"/>
                      <a:pt x="2277564" y="2996239"/>
                      <a:pt x="2277564" y="2996239"/>
                    </a:cubicBezTo>
                    <a:cubicBezTo>
                      <a:pt x="2255066" y="3001862"/>
                      <a:pt x="2238198" y="3018733"/>
                      <a:pt x="2232575" y="3041227"/>
                    </a:cubicBezTo>
                    <a:cubicBezTo>
                      <a:pt x="2232575" y="3044038"/>
                      <a:pt x="2229761" y="3044038"/>
                      <a:pt x="2229761" y="3044038"/>
                    </a:cubicBezTo>
                    <a:cubicBezTo>
                      <a:pt x="2226948" y="3044038"/>
                      <a:pt x="2226948" y="3041227"/>
                      <a:pt x="2226948" y="3041227"/>
                    </a:cubicBezTo>
                    <a:cubicBezTo>
                      <a:pt x="2221328" y="3018733"/>
                      <a:pt x="2204457" y="3001862"/>
                      <a:pt x="2181962" y="2996239"/>
                    </a:cubicBezTo>
                    <a:cubicBezTo>
                      <a:pt x="2179149" y="2996239"/>
                      <a:pt x="2179149" y="2993425"/>
                      <a:pt x="2179149" y="2993425"/>
                    </a:cubicBezTo>
                    <a:cubicBezTo>
                      <a:pt x="2179149" y="2990615"/>
                      <a:pt x="2181962" y="2990615"/>
                      <a:pt x="2181962" y="2990615"/>
                    </a:cubicBezTo>
                    <a:cubicBezTo>
                      <a:pt x="2204457" y="2984991"/>
                      <a:pt x="2221328" y="2968120"/>
                      <a:pt x="2229761" y="2942813"/>
                    </a:cubicBezTo>
                    <a:close/>
                    <a:moveTo>
                      <a:pt x="2075115" y="2942813"/>
                    </a:moveTo>
                    <a:cubicBezTo>
                      <a:pt x="2080738" y="2965307"/>
                      <a:pt x="2100419" y="2982178"/>
                      <a:pt x="2122917" y="2990615"/>
                    </a:cubicBezTo>
                    <a:cubicBezTo>
                      <a:pt x="2125727" y="2990615"/>
                      <a:pt x="2125727" y="2993425"/>
                      <a:pt x="2125727" y="2993425"/>
                    </a:cubicBezTo>
                    <a:cubicBezTo>
                      <a:pt x="2125727" y="2996239"/>
                      <a:pt x="2122917" y="2996239"/>
                      <a:pt x="2122917" y="2996239"/>
                    </a:cubicBezTo>
                    <a:cubicBezTo>
                      <a:pt x="2100419" y="3001862"/>
                      <a:pt x="2083551" y="3018733"/>
                      <a:pt x="2077928" y="3041227"/>
                    </a:cubicBezTo>
                    <a:cubicBezTo>
                      <a:pt x="2077928" y="3044038"/>
                      <a:pt x="2075115" y="3044038"/>
                      <a:pt x="2075115" y="3044038"/>
                    </a:cubicBezTo>
                    <a:cubicBezTo>
                      <a:pt x="2072301" y="3044038"/>
                      <a:pt x="2072301" y="3041227"/>
                      <a:pt x="2072301" y="3041227"/>
                    </a:cubicBezTo>
                    <a:cubicBezTo>
                      <a:pt x="2066681" y="3018733"/>
                      <a:pt x="2049810" y="3001862"/>
                      <a:pt x="2027315" y="2996239"/>
                    </a:cubicBezTo>
                    <a:cubicBezTo>
                      <a:pt x="2024502" y="2996239"/>
                      <a:pt x="2024502" y="2993425"/>
                      <a:pt x="2024502" y="2993425"/>
                    </a:cubicBezTo>
                    <a:cubicBezTo>
                      <a:pt x="2024502" y="2990615"/>
                      <a:pt x="2027315" y="2990615"/>
                      <a:pt x="2027315" y="2990615"/>
                    </a:cubicBezTo>
                    <a:cubicBezTo>
                      <a:pt x="2049810" y="2984991"/>
                      <a:pt x="2066681" y="2968120"/>
                      <a:pt x="2075115" y="2942813"/>
                    </a:cubicBezTo>
                    <a:close/>
                    <a:moveTo>
                      <a:pt x="1917652" y="2942813"/>
                    </a:moveTo>
                    <a:cubicBezTo>
                      <a:pt x="1926086" y="2965307"/>
                      <a:pt x="1942957" y="2982178"/>
                      <a:pt x="1965455" y="2990615"/>
                    </a:cubicBezTo>
                    <a:cubicBezTo>
                      <a:pt x="1968265" y="2990615"/>
                      <a:pt x="1968265" y="2993425"/>
                      <a:pt x="1968265" y="2993425"/>
                    </a:cubicBezTo>
                    <a:cubicBezTo>
                      <a:pt x="1968265" y="2996239"/>
                      <a:pt x="1965455" y="2996239"/>
                      <a:pt x="1965455" y="2996239"/>
                    </a:cubicBezTo>
                    <a:cubicBezTo>
                      <a:pt x="1942957" y="3001862"/>
                      <a:pt x="1926086" y="3018733"/>
                      <a:pt x="1920463" y="3041227"/>
                    </a:cubicBezTo>
                    <a:cubicBezTo>
                      <a:pt x="1920463" y="3044038"/>
                      <a:pt x="1917652" y="3044038"/>
                      <a:pt x="1917652" y="3044038"/>
                    </a:cubicBezTo>
                    <a:cubicBezTo>
                      <a:pt x="1914839" y="3044038"/>
                      <a:pt x="1914839" y="3041227"/>
                      <a:pt x="1914839" y="3041227"/>
                    </a:cubicBezTo>
                    <a:cubicBezTo>
                      <a:pt x="1909219" y="3018733"/>
                      <a:pt x="1892345" y="3001862"/>
                      <a:pt x="1869850" y="2996239"/>
                    </a:cubicBezTo>
                    <a:cubicBezTo>
                      <a:pt x="1867040" y="2996239"/>
                      <a:pt x="1867040" y="2993425"/>
                      <a:pt x="1867040" y="2993425"/>
                    </a:cubicBezTo>
                    <a:cubicBezTo>
                      <a:pt x="1867040" y="2990615"/>
                      <a:pt x="1869850" y="2990615"/>
                      <a:pt x="1869850" y="2990615"/>
                    </a:cubicBezTo>
                    <a:cubicBezTo>
                      <a:pt x="1892345" y="2984991"/>
                      <a:pt x="1909219" y="2968120"/>
                      <a:pt x="1917652" y="2942813"/>
                    </a:cubicBezTo>
                    <a:close/>
                    <a:moveTo>
                      <a:pt x="1763004" y="2942813"/>
                    </a:moveTo>
                    <a:cubicBezTo>
                      <a:pt x="1771438" y="2965307"/>
                      <a:pt x="1788309" y="2982178"/>
                      <a:pt x="1810807" y="2990615"/>
                    </a:cubicBezTo>
                    <a:cubicBezTo>
                      <a:pt x="1813617" y="2990615"/>
                      <a:pt x="1813617" y="2993425"/>
                      <a:pt x="1813617" y="2993425"/>
                    </a:cubicBezTo>
                    <a:cubicBezTo>
                      <a:pt x="1813617" y="2996239"/>
                      <a:pt x="1810807" y="2996239"/>
                      <a:pt x="1810807" y="2996239"/>
                    </a:cubicBezTo>
                    <a:cubicBezTo>
                      <a:pt x="1788309" y="3001862"/>
                      <a:pt x="1771438" y="3018733"/>
                      <a:pt x="1765815" y="3041227"/>
                    </a:cubicBezTo>
                    <a:cubicBezTo>
                      <a:pt x="1765815" y="3044038"/>
                      <a:pt x="1763004" y="3044038"/>
                      <a:pt x="1763004" y="3044038"/>
                    </a:cubicBezTo>
                    <a:cubicBezTo>
                      <a:pt x="1760191" y="3044038"/>
                      <a:pt x="1760191" y="3041227"/>
                      <a:pt x="1760191" y="3041227"/>
                    </a:cubicBezTo>
                    <a:cubicBezTo>
                      <a:pt x="1754571" y="3018733"/>
                      <a:pt x="1737697" y="3001862"/>
                      <a:pt x="1715202" y="2996239"/>
                    </a:cubicBezTo>
                    <a:cubicBezTo>
                      <a:pt x="1712392" y="2996239"/>
                      <a:pt x="1712392" y="2993425"/>
                      <a:pt x="1712392" y="2993425"/>
                    </a:cubicBezTo>
                    <a:cubicBezTo>
                      <a:pt x="1712392" y="2990615"/>
                      <a:pt x="1715202" y="2990615"/>
                      <a:pt x="1715202" y="2990615"/>
                    </a:cubicBezTo>
                    <a:cubicBezTo>
                      <a:pt x="1737697" y="2984991"/>
                      <a:pt x="1754571" y="2968120"/>
                      <a:pt x="1763004" y="2942813"/>
                    </a:cubicBezTo>
                    <a:close/>
                    <a:moveTo>
                      <a:pt x="1608353" y="2942813"/>
                    </a:moveTo>
                    <a:cubicBezTo>
                      <a:pt x="1613977" y="2965307"/>
                      <a:pt x="1633658" y="2982178"/>
                      <a:pt x="1656156" y="2990615"/>
                    </a:cubicBezTo>
                    <a:cubicBezTo>
                      <a:pt x="1658966" y="2990615"/>
                      <a:pt x="1658966" y="2993425"/>
                      <a:pt x="1658966" y="2993425"/>
                    </a:cubicBezTo>
                    <a:cubicBezTo>
                      <a:pt x="1658966" y="2996239"/>
                      <a:pt x="1656156" y="2996239"/>
                      <a:pt x="1656156" y="2996239"/>
                    </a:cubicBezTo>
                    <a:cubicBezTo>
                      <a:pt x="1633658" y="3001862"/>
                      <a:pt x="1616787" y="3018733"/>
                      <a:pt x="1611164" y="3041227"/>
                    </a:cubicBezTo>
                    <a:cubicBezTo>
                      <a:pt x="1611164" y="3044038"/>
                      <a:pt x="1608353" y="3044038"/>
                      <a:pt x="1608353" y="3044038"/>
                    </a:cubicBezTo>
                    <a:cubicBezTo>
                      <a:pt x="1605540" y="3044038"/>
                      <a:pt x="1605540" y="3041227"/>
                      <a:pt x="1605540" y="3041227"/>
                    </a:cubicBezTo>
                    <a:cubicBezTo>
                      <a:pt x="1599920" y="3018733"/>
                      <a:pt x="1583046" y="3001862"/>
                      <a:pt x="1560551" y="2996239"/>
                    </a:cubicBezTo>
                    <a:cubicBezTo>
                      <a:pt x="1557741" y="2996239"/>
                      <a:pt x="1557741" y="2993425"/>
                      <a:pt x="1557741" y="2993425"/>
                    </a:cubicBezTo>
                    <a:cubicBezTo>
                      <a:pt x="1557741" y="2990615"/>
                      <a:pt x="1560551" y="2990615"/>
                      <a:pt x="1560551" y="2990615"/>
                    </a:cubicBezTo>
                    <a:cubicBezTo>
                      <a:pt x="1583046" y="2984991"/>
                      <a:pt x="1599920" y="2968120"/>
                      <a:pt x="1608353" y="2942813"/>
                    </a:cubicBezTo>
                    <a:close/>
                    <a:moveTo>
                      <a:pt x="1450892" y="2942813"/>
                    </a:moveTo>
                    <a:cubicBezTo>
                      <a:pt x="1459326" y="2965307"/>
                      <a:pt x="1476197" y="2982178"/>
                      <a:pt x="1498695" y="2990615"/>
                    </a:cubicBezTo>
                    <a:cubicBezTo>
                      <a:pt x="1501505" y="2990615"/>
                      <a:pt x="1501505" y="2993425"/>
                      <a:pt x="1501505" y="2993425"/>
                    </a:cubicBezTo>
                    <a:cubicBezTo>
                      <a:pt x="1501505" y="2996239"/>
                      <a:pt x="1498695" y="2996239"/>
                      <a:pt x="1498695" y="2996239"/>
                    </a:cubicBezTo>
                    <a:cubicBezTo>
                      <a:pt x="1476197" y="3001862"/>
                      <a:pt x="1459326" y="3018733"/>
                      <a:pt x="1453706" y="3041227"/>
                    </a:cubicBezTo>
                    <a:cubicBezTo>
                      <a:pt x="1453706" y="3044038"/>
                      <a:pt x="1450892" y="3044038"/>
                      <a:pt x="1450892" y="3044038"/>
                    </a:cubicBezTo>
                    <a:cubicBezTo>
                      <a:pt x="1448079" y="3044038"/>
                      <a:pt x="1448079" y="3041227"/>
                      <a:pt x="1448079" y="3041227"/>
                    </a:cubicBezTo>
                    <a:cubicBezTo>
                      <a:pt x="1442458" y="3018733"/>
                      <a:pt x="1425587" y="3001862"/>
                      <a:pt x="1403090" y="2996239"/>
                    </a:cubicBezTo>
                    <a:cubicBezTo>
                      <a:pt x="1400280" y="2996239"/>
                      <a:pt x="1400280" y="2993425"/>
                      <a:pt x="1400280" y="2993425"/>
                    </a:cubicBezTo>
                    <a:cubicBezTo>
                      <a:pt x="1400280" y="2990615"/>
                      <a:pt x="1403090" y="2990615"/>
                      <a:pt x="1403090" y="2990615"/>
                    </a:cubicBezTo>
                    <a:cubicBezTo>
                      <a:pt x="1425587" y="2984991"/>
                      <a:pt x="1442458" y="2968120"/>
                      <a:pt x="1450892" y="2942813"/>
                    </a:cubicBezTo>
                    <a:close/>
                    <a:moveTo>
                      <a:pt x="1296244" y="2942813"/>
                    </a:moveTo>
                    <a:cubicBezTo>
                      <a:pt x="1304678" y="2965307"/>
                      <a:pt x="1321549" y="2982178"/>
                      <a:pt x="1344046" y="2990615"/>
                    </a:cubicBezTo>
                    <a:cubicBezTo>
                      <a:pt x="1346857" y="2990615"/>
                      <a:pt x="1346857" y="2993425"/>
                      <a:pt x="1346857" y="2993425"/>
                    </a:cubicBezTo>
                    <a:cubicBezTo>
                      <a:pt x="1346857" y="2996239"/>
                      <a:pt x="1344046" y="2996239"/>
                      <a:pt x="1344046" y="2996239"/>
                    </a:cubicBezTo>
                    <a:cubicBezTo>
                      <a:pt x="1321549" y="3001862"/>
                      <a:pt x="1304678" y="3018733"/>
                      <a:pt x="1299058" y="3041227"/>
                    </a:cubicBezTo>
                    <a:cubicBezTo>
                      <a:pt x="1299058" y="3044038"/>
                      <a:pt x="1296244" y="3044038"/>
                      <a:pt x="1296244" y="3044038"/>
                    </a:cubicBezTo>
                    <a:cubicBezTo>
                      <a:pt x="1293431" y="3044038"/>
                      <a:pt x="1293431" y="3041227"/>
                      <a:pt x="1293431" y="3041227"/>
                    </a:cubicBezTo>
                    <a:cubicBezTo>
                      <a:pt x="1287810" y="3018733"/>
                      <a:pt x="1270939" y="3001862"/>
                      <a:pt x="1248442" y="2996239"/>
                    </a:cubicBezTo>
                    <a:cubicBezTo>
                      <a:pt x="1245632" y="2996239"/>
                      <a:pt x="1245632" y="2993425"/>
                      <a:pt x="1245632" y="2993425"/>
                    </a:cubicBezTo>
                    <a:cubicBezTo>
                      <a:pt x="1245632" y="2990615"/>
                      <a:pt x="1248442" y="2990615"/>
                      <a:pt x="1248442" y="2990615"/>
                    </a:cubicBezTo>
                    <a:cubicBezTo>
                      <a:pt x="1270939" y="2984991"/>
                      <a:pt x="1287810" y="2968120"/>
                      <a:pt x="1296244" y="2942813"/>
                    </a:cubicBezTo>
                    <a:close/>
                    <a:moveTo>
                      <a:pt x="1141593" y="2942813"/>
                    </a:moveTo>
                    <a:cubicBezTo>
                      <a:pt x="1150027" y="2965307"/>
                      <a:pt x="1166898" y="2982178"/>
                      <a:pt x="1189395" y="2990615"/>
                    </a:cubicBezTo>
                    <a:cubicBezTo>
                      <a:pt x="1192206" y="2990615"/>
                      <a:pt x="1192206" y="2993425"/>
                      <a:pt x="1192206" y="2993425"/>
                    </a:cubicBezTo>
                    <a:cubicBezTo>
                      <a:pt x="1192206" y="2996239"/>
                      <a:pt x="1189395" y="2996239"/>
                      <a:pt x="1189395" y="2996239"/>
                    </a:cubicBezTo>
                    <a:cubicBezTo>
                      <a:pt x="1166898" y="3001862"/>
                      <a:pt x="1150027" y="3018733"/>
                      <a:pt x="1144407" y="3041227"/>
                    </a:cubicBezTo>
                    <a:cubicBezTo>
                      <a:pt x="1144407" y="3044038"/>
                      <a:pt x="1141593" y="3044038"/>
                      <a:pt x="1141593" y="3044038"/>
                    </a:cubicBezTo>
                    <a:cubicBezTo>
                      <a:pt x="1138780" y="3044038"/>
                      <a:pt x="1138780" y="3041227"/>
                      <a:pt x="1138780" y="3041227"/>
                    </a:cubicBezTo>
                    <a:cubicBezTo>
                      <a:pt x="1133159" y="3018733"/>
                      <a:pt x="1116288" y="3001862"/>
                      <a:pt x="1093791" y="2996239"/>
                    </a:cubicBezTo>
                    <a:cubicBezTo>
                      <a:pt x="1090981" y="2996239"/>
                      <a:pt x="1090981" y="2993425"/>
                      <a:pt x="1090981" y="2993425"/>
                    </a:cubicBezTo>
                    <a:cubicBezTo>
                      <a:pt x="1090981" y="2990615"/>
                      <a:pt x="1093791" y="2990615"/>
                      <a:pt x="1093791" y="2990615"/>
                    </a:cubicBezTo>
                    <a:cubicBezTo>
                      <a:pt x="1116288" y="2984991"/>
                      <a:pt x="1133159" y="2968120"/>
                      <a:pt x="1141593" y="2942813"/>
                    </a:cubicBezTo>
                    <a:close/>
                    <a:moveTo>
                      <a:pt x="984132" y="2942813"/>
                    </a:moveTo>
                    <a:cubicBezTo>
                      <a:pt x="992566" y="2965307"/>
                      <a:pt x="1009437" y="2982178"/>
                      <a:pt x="1031934" y="2990615"/>
                    </a:cubicBezTo>
                    <a:cubicBezTo>
                      <a:pt x="1034745" y="2990615"/>
                      <a:pt x="1034745" y="2993425"/>
                      <a:pt x="1034745" y="2993425"/>
                    </a:cubicBezTo>
                    <a:cubicBezTo>
                      <a:pt x="1034745" y="2996239"/>
                      <a:pt x="1031934" y="2996239"/>
                      <a:pt x="1031934" y="2996239"/>
                    </a:cubicBezTo>
                    <a:cubicBezTo>
                      <a:pt x="1009437" y="3001862"/>
                      <a:pt x="992566" y="3018733"/>
                      <a:pt x="986946" y="3041227"/>
                    </a:cubicBezTo>
                    <a:cubicBezTo>
                      <a:pt x="986946" y="3044038"/>
                      <a:pt x="984132" y="3044038"/>
                      <a:pt x="984132" y="3044038"/>
                    </a:cubicBezTo>
                    <a:cubicBezTo>
                      <a:pt x="981319" y="3044038"/>
                      <a:pt x="981319" y="3041227"/>
                      <a:pt x="981319" y="3041227"/>
                    </a:cubicBezTo>
                    <a:cubicBezTo>
                      <a:pt x="975698" y="3018733"/>
                      <a:pt x="958827" y="3001862"/>
                      <a:pt x="936330" y="2996239"/>
                    </a:cubicBezTo>
                    <a:cubicBezTo>
                      <a:pt x="933520" y="2996239"/>
                      <a:pt x="933520" y="2993425"/>
                      <a:pt x="933520" y="2993425"/>
                    </a:cubicBezTo>
                    <a:cubicBezTo>
                      <a:pt x="933520" y="2990615"/>
                      <a:pt x="936330" y="2990615"/>
                      <a:pt x="936330" y="2990615"/>
                    </a:cubicBezTo>
                    <a:cubicBezTo>
                      <a:pt x="958827" y="2984991"/>
                      <a:pt x="975698" y="2968120"/>
                      <a:pt x="984132" y="2942813"/>
                    </a:cubicBezTo>
                    <a:close/>
                    <a:moveTo>
                      <a:pt x="829484" y="2942813"/>
                    </a:moveTo>
                    <a:cubicBezTo>
                      <a:pt x="837918" y="2965307"/>
                      <a:pt x="854789" y="2982178"/>
                      <a:pt x="877286" y="2990615"/>
                    </a:cubicBezTo>
                    <a:cubicBezTo>
                      <a:pt x="880097" y="2990615"/>
                      <a:pt x="880097" y="2993425"/>
                      <a:pt x="880097" y="2993425"/>
                    </a:cubicBezTo>
                    <a:cubicBezTo>
                      <a:pt x="880097" y="2996239"/>
                      <a:pt x="877286" y="2996239"/>
                      <a:pt x="877286" y="2996239"/>
                    </a:cubicBezTo>
                    <a:cubicBezTo>
                      <a:pt x="854789" y="3001862"/>
                      <a:pt x="837918" y="3018733"/>
                      <a:pt x="832298" y="3041227"/>
                    </a:cubicBezTo>
                    <a:cubicBezTo>
                      <a:pt x="832298" y="3044038"/>
                      <a:pt x="829484" y="3044038"/>
                      <a:pt x="829484" y="3044038"/>
                    </a:cubicBezTo>
                    <a:cubicBezTo>
                      <a:pt x="826671" y="3044038"/>
                      <a:pt x="826671" y="3041227"/>
                      <a:pt x="826671" y="3041227"/>
                    </a:cubicBezTo>
                    <a:cubicBezTo>
                      <a:pt x="821050" y="3018733"/>
                      <a:pt x="804179" y="3001862"/>
                      <a:pt x="781682" y="2996239"/>
                    </a:cubicBezTo>
                    <a:cubicBezTo>
                      <a:pt x="778872" y="2996239"/>
                      <a:pt x="778872" y="2993425"/>
                      <a:pt x="778872" y="2993425"/>
                    </a:cubicBezTo>
                    <a:cubicBezTo>
                      <a:pt x="778872" y="2990615"/>
                      <a:pt x="781682" y="2990615"/>
                      <a:pt x="781682" y="2990615"/>
                    </a:cubicBezTo>
                    <a:cubicBezTo>
                      <a:pt x="804179" y="2984991"/>
                      <a:pt x="821050" y="2968120"/>
                      <a:pt x="829484" y="2942813"/>
                    </a:cubicBezTo>
                    <a:close/>
                    <a:moveTo>
                      <a:pt x="674833" y="2942813"/>
                    </a:moveTo>
                    <a:cubicBezTo>
                      <a:pt x="683267" y="2965307"/>
                      <a:pt x="700138" y="2982178"/>
                      <a:pt x="722635" y="2990615"/>
                    </a:cubicBezTo>
                    <a:cubicBezTo>
                      <a:pt x="725446" y="2990615"/>
                      <a:pt x="725446" y="2993425"/>
                      <a:pt x="725446" y="2993425"/>
                    </a:cubicBezTo>
                    <a:cubicBezTo>
                      <a:pt x="725446" y="2996239"/>
                      <a:pt x="722635" y="2996239"/>
                      <a:pt x="722635" y="2996239"/>
                    </a:cubicBezTo>
                    <a:cubicBezTo>
                      <a:pt x="700138" y="3001862"/>
                      <a:pt x="683267" y="3018733"/>
                      <a:pt x="677647" y="3041227"/>
                    </a:cubicBezTo>
                    <a:cubicBezTo>
                      <a:pt x="677647" y="3044038"/>
                      <a:pt x="674833" y="3044038"/>
                      <a:pt x="674833" y="3044038"/>
                    </a:cubicBezTo>
                    <a:cubicBezTo>
                      <a:pt x="672020" y="3044038"/>
                      <a:pt x="672020" y="3041227"/>
                      <a:pt x="672020" y="3041227"/>
                    </a:cubicBezTo>
                    <a:cubicBezTo>
                      <a:pt x="666399" y="3018733"/>
                      <a:pt x="649528" y="3001862"/>
                      <a:pt x="627031" y="2996239"/>
                    </a:cubicBezTo>
                    <a:cubicBezTo>
                      <a:pt x="624221" y="2996239"/>
                      <a:pt x="624221" y="2993425"/>
                      <a:pt x="624221" y="2993425"/>
                    </a:cubicBezTo>
                    <a:cubicBezTo>
                      <a:pt x="624221" y="2990615"/>
                      <a:pt x="627031" y="2990615"/>
                      <a:pt x="627031" y="2990615"/>
                    </a:cubicBezTo>
                    <a:cubicBezTo>
                      <a:pt x="649528" y="2984991"/>
                      <a:pt x="666399" y="2968120"/>
                      <a:pt x="674833" y="2942813"/>
                    </a:cubicBezTo>
                    <a:close/>
                    <a:moveTo>
                      <a:pt x="517372" y="2942813"/>
                    </a:moveTo>
                    <a:cubicBezTo>
                      <a:pt x="525806" y="2965307"/>
                      <a:pt x="542677" y="2982178"/>
                      <a:pt x="565174" y="2990615"/>
                    </a:cubicBezTo>
                    <a:cubicBezTo>
                      <a:pt x="567985" y="2990615"/>
                      <a:pt x="567985" y="2993425"/>
                      <a:pt x="567985" y="2993425"/>
                    </a:cubicBezTo>
                    <a:cubicBezTo>
                      <a:pt x="567985" y="2996239"/>
                      <a:pt x="565174" y="2996239"/>
                      <a:pt x="565174" y="2996239"/>
                    </a:cubicBezTo>
                    <a:cubicBezTo>
                      <a:pt x="542677" y="3001862"/>
                      <a:pt x="525806" y="3018733"/>
                      <a:pt x="520183" y="3041227"/>
                    </a:cubicBezTo>
                    <a:cubicBezTo>
                      <a:pt x="520183" y="3044038"/>
                      <a:pt x="517372" y="3044038"/>
                      <a:pt x="517372" y="3044038"/>
                    </a:cubicBezTo>
                    <a:cubicBezTo>
                      <a:pt x="514559" y="3044038"/>
                      <a:pt x="514559" y="3041227"/>
                      <a:pt x="514559" y="3041227"/>
                    </a:cubicBezTo>
                    <a:cubicBezTo>
                      <a:pt x="508938" y="3018733"/>
                      <a:pt x="492065" y="3001862"/>
                      <a:pt x="469570" y="2996239"/>
                    </a:cubicBezTo>
                    <a:cubicBezTo>
                      <a:pt x="466760" y="2996239"/>
                      <a:pt x="466760" y="2993425"/>
                      <a:pt x="466760" y="2993425"/>
                    </a:cubicBezTo>
                    <a:cubicBezTo>
                      <a:pt x="466760" y="2990615"/>
                      <a:pt x="469570" y="2990615"/>
                      <a:pt x="469570" y="2990615"/>
                    </a:cubicBezTo>
                    <a:cubicBezTo>
                      <a:pt x="492065" y="2984991"/>
                      <a:pt x="508938" y="2968120"/>
                      <a:pt x="517372" y="2942813"/>
                    </a:cubicBezTo>
                    <a:close/>
                    <a:moveTo>
                      <a:pt x="362724" y="2942813"/>
                    </a:moveTo>
                    <a:cubicBezTo>
                      <a:pt x="371158" y="2965307"/>
                      <a:pt x="388029" y="2982178"/>
                      <a:pt x="410526" y="2990615"/>
                    </a:cubicBezTo>
                    <a:cubicBezTo>
                      <a:pt x="413337" y="2990615"/>
                      <a:pt x="413337" y="2993425"/>
                      <a:pt x="413337" y="2993425"/>
                    </a:cubicBezTo>
                    <a:cubicBezTo>
                      <a:pt x="413337" y="2996239"/>
                      <a:pt x="410526" y="2996239"/>
                      <a:pt x="410526" y="2996239"/>
                    </a:cubicBezTo>
                    <a:cubicBezTo>
                      <a:pt x="388029" y="3001862"/>
                      <a:pt x="371158" y="3018733"/>
                      <a:pt x="365535" y="3041227"/>
                    </a:cubicBezTo>
                    <a:cubicBezTo>
                      <a:pt x="365535" y="3044038"/>
                      <a:pt x="362724" y="3044038"/>
                      <a:pt x="362724" y="3044038"/>
                    </a:cubicBezTo>
                    <a:cubicBezTo>
                      <a:pt x="359911" y="3044038"/>
                      <a:pt x="359911" y="3041227"/>
                      <a:pt x="359911" y="3041227"/>
                    </a:cubicBezTo>
                    <a:cubicBezTo>
                      <a:pt x="354290" y="3018733"/>
                      <a:pt x="337417" y="3001862"/>
                      <a:pt x="314922" y="2996239"/>
                    </a:cubicBezTo>
                    <a:cubicBezTo>
                      <a:pt x="312112" y="2996239"/>
                      <a:pt x="312112" y="2993425"/>
                      <a:pt x="312112" y="2993425"/>
                    </a:cubicBezTo>
                    <a:cubicBezTo>
                      <a:pt x="312112" y="2990615"/>
                      <a:pt x="314922" y="2990615"/>
                      <a:pt x="314922" y="2990615"/>
                    </a:cubicBezTo>
                    <a:cubicBezTo>
                      <a:pt x="337417" y="2984991"/>
                      <a:pt x="354290" y="2968120"/>
                      <a:pt x="362724" y="2942813"/>
                    </a:cubicBezTo>
                    <a:close/>
                    <a:moveTo>
                      <a:pt x="208073" y="2942813"/>
                    </a:moveTo>
                    <a:cubicBezTo>
                      <a:pt x="216507" y="2965307"/>
                      <a:pt x="233378" y="2982178"/>
                      <a:pt x="255875" y="2990615"/>
                    </a:cubicBezTo>
                    <a:cubicBezTo>
                      <a:pt x="258686" y="2990615"/>
                      <a:pt x="258686" y="2993425"/>
                      <a:pt x="258686" y="2993425"/>
                    </a:cubicBezTo>
                    <a:cubicBezTo>
                      <a:pt x="258686" y="2996239"/>
                      <a:pt x="255875" y="2996239"/>
                      <a:pt x="255875" y="2996239"/>
                    </a:cubicBezTo>
                    <a:cubicBezTo>
                      <a:pt x="233378" y="3001862"/>
                      <a:pt x="216507" y="3018733"/>
                      <a:pt x="210884" y="3041227"/>
                    </a:cubicBezTo>
                    <a:cubicBezTo>
                      <a:pt x="210884" y="3044038"/>
                      <a:pt x="208073" y="3044038"/>
                      <a:pt x="208073" y="3044038"/>
                    </a:cubicBezTo>
                    <a:cubicBezTo>
                      <a:pt x="205260" y="3044038"/>
                      <a:pt x="205260" y="3041227"/>
                      <a:pt x="205260" y="3041227"/>
                    </a:cubicBezTo>
                    <a:cubicBezTo>
                      <a:pt x="199639" y="3018733"/>
                      <a:pt x="182766" y="3001862"/>
                      <a:pt x="160271" y="2996239"/>
                    </a:cubicBezTo>
                    <a:cubicBezTo>
                      <a:pt x="157461" y="2996239"/>
                      <a:pt x="157461" y="2993425"/>
                      <a:pt x="157461" y="2993425"/>
                    </a:cubicBezTo>
                    <a:cubicBezTo>
                      <a:pt x="157461" y="2990615"/>
                      <a:pt x="160271" y="2990615"/>
                      <a:pt x="160271" y="2990615"/>
                    </a:cubicBezTo>
                    <a:cubicBezTo>
                      <a:pt x="182766" y="2984991"/>
                      <a:pt x="199639" y="2968120"/>
                      <a:pt x="208073" y="2942813"/>
                    </a:cubicBezTo>
                    <a:close/>
                    <a:moveTo>
                      <a:pt x="50612" y="2942813"/>
                    </a:moveTo>
                    <a:cubicBezTo>
                      <a:pt x="59049" y="2965307"/>
                      <a:pt x="75920" y="2982178"/>
                      <a:pt x="98414" y="2990615"/>
                    </a:cubicBezTo>
                    <a:cubicBezTo>
                      <a:pt x="101225" y="2990615"/>
                      <a:pt x="101225" y="2993425"/>
                      <a:pt x="101225" y="2993425"/>
                    </a:cubicBezTo>
                    <a:cubicBezTo>
                      <a:pt x="101225" y="2996239"/>
                      <a:pt x="98414" y="2996239"/>
                      <a:pt x="98414" y="2996239"/>
                    </a:cubicBezTo>
                    <a:cubicBezTo>
                      <a:pt x="75920" y="3001862"/>
                      <a:pt x="59049" y="3018733"/>
                      <a:pt x="53426" y="3041227"/>
                    </a:cubicBezTo>
                    <a:cubicBezTo>
                      <a:pt x="53426" y="3044038"/>
                      <a:pt x="50612" y="3044038"/>
                      <a:pt x="50612" y="3044038"/>
                    </a:cubicBezTo>
                    <a:cubicBezTo>
                      <a:pt x="47802" y="3044038"/>
                      <a:pt x="47802" y="3041227"/>
                      <a:pt x="47802" y="3041227"/>
                    </a:cubicBezTo>
                    <a:cubicBezTo>
                      <a:pt x="42178" y="3018733"/>
                      <a:pt x="25307" y="3001862"/>
                      <a:pt x="2813" y="2996239"/>
                    </a:cubicBezTo>
                    <a:cubicBezTo>
                      <a:pt x="0" y="2996239"/>
                      <a:pt x="0" y="2993425"/>
                      <a:pt x="0" y="2993425"/>
                    </a:cubicBezTo>
                    <a:cubicBezTo>
                      <a:pt x="0" y="2990615"/>
                      <a:pt x="2813" y="2990615"/>
                      <a:pt x="2813" y="2990615"/>
                    </a:cubicBezTo>
                    <a:cubicBezTo>
                      <a:pt x="25307" y="2984991"/>
                      <a:pt x="42178" y="2968120"/>
                      <a:pt x="50612" y="2942813"/>
                    </a:cubicBezTo>
                    <a:close/>
                    <a:moveTo>
                      <a:pt x="5184973" y="2785352"/>
                    </a:moveTo>
                    <a:cubicBezTo>
                      <a:pt x="5193410" y="2810657"/>
                      <a:pt x="5210281" y="2827530"/>
                      <a:pt x="5232776" y="2833151"/>
                    </a:cubicBezTo>
                    <a:cubicBezTo>
                      <a:pt x="5235586" y="2833151"/>
                      <a:pt x="5235586" y="2835964"/>
                      <a:pt x="5235586" y="2835964"/>
                    </a:cubicBezTo>
                    <a:cubicBezTo>
                      <a:pt x="5235586" y="2838775"/>
                      <a:pt x="5232776" y="2838775"/>
                      <a:pt x="5232776" y="2838775"/>
                    </a:cubicBezTo>
                    <a:cubicBezTo>
                      <a:pt x="5210281" y="2844398"/>
                      <a:pt x="5193410" y="2861269"/>
                      <a:pt x="5187787" y="2883766"/>
                    </a:cubicBezTo>
                    <a:cubicBezTo>
                      <a:pt x="5187787" y="2886577"/>
                      <a:pt x="5184973" y="2886577"/>
                      <a:pt x="5184973" y="2886577"/>
                    </a:cubicBezTo>
                    <a:cubicBezTo>
                      <a:pt x="5182163" y="2886577"/>
                      <a:pt x="5182163" y="2883766"/>
                      <a:pt x="5182163" y="2883766"/>
                    </a:cubicBezTo>
                    <a:cubicBezTo>
                      <a:pt x="5176540" y="2861269"/>
                      <a:pt x="5159669" y="2844398"/>
                      <a:pt x="5137174" y="2838775"/>
                    </a:cubicBezTo>
                    <a:cubicBezTo>
                      <a:pt x="5134361" y="2838775"/>
                      <a:pt x="5134361" y="2835964"/>
                      <a:pt x="5134361" y="2835964"/>
                    </a:cubicBezTo>
                    <a:cubicBezTo>
                      <a:pt x="5134361" y="2833151"/>
                      <a:pt x="5137174" y="2833151"/>
                      <a:pt x="5137174" y="2833151"/>
                    </a:cubicBezTo>
                    <a:cubicBezTo>
                      <a:pt x="5159669" y="2827530"/>
                      <a:pt x="5176540" y="2810657"/>
                      <a:pt x="5184973" y="2785352"/>
                    </a:cubicBezTo>
                    <a:close/>
                    <a:moveTo>
                      <a:pt x="5030325" y="2785352"/>
                    </a:moveTo>
                    <a:cubicBezTo>
                      <a:pt x="5035949" y="2810657"/>
                      <a:pt x="5055630" y="2827530"/>
                      <a:pt x="5078128" y="2833151"/>
                    </a:cubicBezTo>
                    <a:cubicBezTo>
                      <a:pt x="5080938" y="2833151"/>
                      <a:pt x="5080938" y="2835964"/>
                      <a:pt x="5080938" y="2835964"/>
                    </a:cubicBezTo>
                    <a:cubicBezTo>
                      <a:pt x="5080938" y="2838775"/>
                      <a:pt x="5078128" y="2838775"/>
                      <a:pt x="5078128" y="2838775"/>
                    </a:cubicBezTo>
                    <a:cubicBezTo>
                      <a:pt x="5055630" y="2844398"/>
                      <a:pt x="5038759" y="2861269"/>
                      <a:pt x="5033136" y="2883766"/>
                    </a:cubicBezTo>
                    <a:cubicBezTo>
                      <a:pt x="5033136" y="2886577"/>
                      <a:pt x="5030325" y="2886577"/>
                      <a:pt x="5030325" y="2886577"/>
                    </a:cubicBezTo>
                    <a:cubicBezTo>
                      <a:pt x="5027512" y="2886577"/>
                      <a:pt x="5027512" y="2883766"/>
                      <a:pt x="5027512" y="2883766"/>
                    </a:cubicBezTo>
                    <a:cubicBezTo>
                      <a:pt x="5021892" y="2861269"/>
                      <a:pt x="5005018" y="2844398"/>
                      <a:pt x="4982523" y="2838775"/>
                    </a:cubicBezTo>
                    <a:cubicBezTo>
                      <a:pt x="4979713" y="2838775"/>
                      <a:pt x="4979713" y="2835964"/>
                      <a:pt x="4979713" y="2835964"/>
                    </a:cubicBezTo>
                    <a:cubicBezTo>
                      <a:pt x="4979713" y="2833151"/>
                      <a:pt x="4982523" y="2833151"/>
                      <a:pt x="4982523" y="2833151"/>
                    </a:cubicBezTo>
                    <a:cubicBezTo>
                      <a:pt x="5005018" y="2827530"/>
                      <a:pt x="5021892" y="2810657"/>
                      <a:pt x="5030325" y="2785352"/>
                    </a:cubicBezTo>
                    <a:close/>
                    <a:moveTo>
                      <a:pt x="4872861" y="2785352"/>
                    </a:moveTo>
                    <a:cubicBezTo>
                      <a:pt x="4881298" y="2810657"/>
                      <a:pt x="4898166" y="2827530"/>
                      <a:pt x="4920664" y="2833151"/>
                    </a:cubicBezTo>
                    <a:cubicBezTo>
                      <a:pt x="4923474" y="2833151"/>
                      <a:pt x="4923474" y="2835964"/>
                      <a:pt x="4923474" y="2835964"/>
                    </a:cubicBezTo>
                    <a:cubicBezTo>
                      <a:pt x="4923474" y="2838775"/>
                      <a:pt x="4920664" y="2838775"/>
                      <a:pt x="4920664" y="2838775"/>
                    </a:cubicBezTo>
                    <a:cubicBezTo>
                      <a:pt x="4898166" y="2844398"/>
                      <a:pt x="4881298" y="2861269"/>
                      <a:pt x="4875675" y="2883766"/>
                    </a:cubicBezTo>
                    <a:cubicBezTo>
                      <a:pt x="4875675" y="2886577"/>
                      <a:pt x="4872861" y="2886577"/>
                      <a:pt x="4872861" y="2886577"/>
                    </a:cubicBezTo>
                    <a:cubicBezTo>
                      <a:pt x="4870048" y="2886577"/>
                      <a:pt x="4870048" y="2883766"/>
                      <a:pt x="4870048" y="2883766"/>
                    </a:cubicBezTo>
                    <a:cubicBezTo>
                      <a:pt x="4864428" y="2861269"/>
                      <a:pt x="4847557" y="2844398"/>
                      <a:pt x="4825062" y="2838775"/>
                    </a:cubicBezTo>
                    <a:cubicBezTo>
                      <a:pt x="4822249" y="2838775"/>
                      <a:pt x="4822249" y="2835964"/>
                      <a:pt x="4822249" y="2835964"/>
                    </a:cubicBezTo>
                    <a:cubicBezTo>
                      <a:pt x="4822249" y="2833151"/>
                      <a:pt x="4825062" y="2833151"/>
                      <a:pt x="4825062" y="2833151"/>
                    </a:cubicBezTo>
                    <a:cubicBezTo>
                      <a:pt x="4847557" y="2827530"/>
                      <a:pt x="4864428" y="2810657"/>
                      <a:pt x="4872861" y="2785352"/>
                    </a:cubicBezTo>
                    <a:close/>
                    <a:moveTo>
                      <a:pt x="4718213" y="2785352"/>
                    </a:moveTo>
                    <a:cubicBezTo>
                      <a:pt x="4726650" y="2810657"/>
                      <a:pt x="4743518" y="2827530"/>
                      <a:pt x="4766016" y="2833151"/>
                    </a:cubicBezTo>
                    <a:cubicBezTo>
                      <a:pt x="4768826" y="2833151"/>
                      <a:pt x="4768826" y="2835964"/>
                      <a:pt x="4768826" y="2835964"/>
                    </a:cubicBezTo>
                    <a:cubicBezTo>
                      <a:pt x="4768826" y="2838775"/>
                      <a:pt x="4766016" y="2838775"/>
                      <a:pt x="4766016" y="2838775"/>
                    </a:cubicBezTo>
                    <a:cubicBezTo>
                      <a:pt x="4743518" y="2844398"/>
                      <a:pt x="4726650" y="2861269"/>
                      <a:pt x="4721027" y="2883766"/>
                    </a:cubicBezTo>
                    <a:cubicBezTo>
                      <a:pt x="4721027" y="2886577"/>
                      <a:pt x="4718213" y="2886577"/>
                      <a:pt x="4718213" y="2886577"/>
                    </a:cubicBezTo>
                    <a:cubicBezTo>
                      <a:pt x="4715400" y="2886577"/>
                      <a:pt x="4715400" y="2883766"/>
                      <a:pt x="4715400" y="2883766"/>
                    </a:cubicBezTo>
                    <a:cubicBezTo>
                      <a:pt x="4709780" y="2861269"/>
                      <a:pt x="4692909" y="2844398"/>
                      <a:pt x="4670414" y="2838775"/>
                    </a:cubicBezTo>
                    <a:cubicBezTo>
                      <a:pt x="4667601" y="2838775"/>
                      <a:pt x="4667601" y="2835964"/>
                      <a:pt x="4667601" y="2835964"/>
                    </a:cubicBezTo>
                    <a:cubicBezTo>
                      <a:pt x="4667601" y="2833151"/>
                      <a:pt x="4670414" y="2833151"/>
                      <a:pt x="4670414" y="2833151"/>
                    </a:cubicBezTo>
                    <a:cubicBezTo>
                      <a:pt x="4692909" y="2827530"/>
                      <a:pt x="4709780" y="2810657"/>
                      <a:pt x="4718213" y="2785352"/>
                    </a:cubicBezTo>
                    <a:close/>
                    <a:moveTo>
                      <a:pt x="4563563" y="2785352"/>
                    </a:moveTo>
                    <a:cubicBezTo>
                      <a:pt x="4571999" y="2810657"/>
                      <a:pt x="4588867" y="2827530"/>
                      <a:pt x="4611365" y="2833151"/>
                    </a:cubicBezTo>
                    <a:cubicBezTo>
                      <a:pt x="4614175" y="2833151"/>
                      <a:pt x="4614175" y="2835964"/>
                      <a:pt x="4614175" y="2835964"/>
                    </a:cubicBezTo>
                    <a:cubicBezTo>
                      <a:pt x="4614175" y="2838775"/>
                      <a:pt x="4611365" y="2838775"/>
                      <a:pt x="4611365" y="2838775"/>
                    </a:cubicBezTo>
                    <a:cubicBezTo>
                      <a:pt x="4588867" y="2844398"/>
                      <a:pt x="4571999" y="2861269"/>
                      <a:pt x="4566376" y="2883766"/>
                    </a:cubicBezTo>
                    <a:cubicBezTo>
                      <a:pt x="4566376" y="2886577"/>
                      <a:pt x="4563563" y="2886577"/>
                      <a:pt x="4563563" y="2886577"/>
                    </a:cubicBezTo>
                    <a:cubicBezTo>
                      <a:pt x="4560749" y="2886577"/>
                      <a:pt x="4560749" y="2883766"/>
                      <a:pt x="4560749" y="2883766"/>
                    </a:cubicBezTo>
                    <a:cubicBezTo>
                      <a:pt x="4555129" y="2861269"/>
                      <a:pt x="4538258" y="2844398"/>
                      <a:pt x="4515763" y="2838775"/>
                    </a:cubicBezTo>
                    <a:cubicBezTo>
                      <a:pt x="4512950" y="2838775"/>
                      <a:pt x="4512950" y="2835964"/>
                      <a:pt x="4512950" y="2835964"/>
                    </a:cubicBezTo>
                    <a:cubicBezTo>
                      <a:pt x="4512950" y="2833151"/>
                      <a:pt x="4515763" y="2833151"/>
                      <a:pt x="4515763" y="2833151"/>
                    </a:cubicBezTo>
                    <a:cubicBezTo>
                      <a:pt x="4538258" y="2827530"/>
                      <a:pt x="4555129" y="2810657"/>
                      <a:pt x="4563563" y="2785352"/>
                    </a:cubicBezTo>
                    <a:close/>
                    <a:moveTo>
                      <a:pt x="4406104" y="2785352"/>
                    </a:moveTo>
                    <a:cubicBezTo>
                      <a:pt x="4414538" y="2810657"/>
                      <a:pt x="4431409" y="2827530"/>
                      <a:pt x="4453907" y="2833151"/>
                    </a:cubicBezTo>
                    <a:cubicBezTo>
                      <a:pt x="4456717" y="2833151"/>
                      <a:pt x="4456717" y="2835964"/>
                      <a:pt x="4456717" y="2835964"/>
                    </a:cubicBezTo>
                    <a:cubicBezTo>
                      <a:pt x="4456717" y="2838775"/>
                      <a:pt x="4453907" y="2838775"/>
                      <a:pt x="4453907" y="2838775"/>
                    </a:cubicBezTo>
                    <a:cubicBezTo>
                      <a:pt x="4431409" y="2844398"/>
                      <a:pt x="4414538" y="2861269"/>
                      <a:pt x="4408915" y="2883766"/>
                    </a:cubicBezTo>
                    <a:cubicBezTo>
                      <a:pt x="4408915" y="2886577"/>
                      <a:pt x="4406104" y="2886577"/>
                      <a:pt x="4406104" y="2886577"/>
                    </a:cubicBezTo>
                    <a:cubicBezTo>
                      <a:pt x="4403291" y="2886577"/>
                      <a:pt x="4403291" y="2883766"/>
                      <a:pt x="4403291" y="2883766"/>
                    </a:cubicBezTo>
                    <a:cubicBezTo>
                      <a:pt x="4397671" y="2861269"/>
                      <a:pt x="4380797" y="2844398"/>
                      <a:pt x="4358302" y="2838775"/>
                    </a:cubicBezTo>
                    <a:cubicBezTo>
                      <a:pt x="4355492" y="2838775"/>
                      <a:pt x="4355492" y="2835964"/>
                      <a:pt x="4355492" y="2835964"/>
                    </a:cubicBezTo>
                    <a:cubicBezTo>
                      <a:pt x="4355492" y="2833151"/>
                      <a:pt x="4358302" y="2833151"/>
                      <a:pt x="4358302" y="2833151"/>
                    </a:cubicBezTo>
                    <a:cubicBezTo>
                      <a:pt x="4380797" y="2827530"/>
                      <a:pt x="4397671" y="2810657"/>
                      <a:pt x="4406104" y="2785352"/>
                    </a:cubicBezTo>
                    <a:close/>
                    <a:moveTo>
                      <a:pt x="4251453" y="2785352"/>
                    </a:moveTo>
                    <a:cubicBezTo>
                      <a:pt x="4259887" y="2810657"/>
                      <a:pt x="4276758" y="2827530"/>
                      <a:pt x="4299256" y="2833151"/>
                    </a:cubicBezTo>
                    <a:cubicBezTo>
                      <a:pt x="4302066" y="2833151"/>
                      <a:pt x="4302066" y="2835964"/>
                      <a:pt x="4302066" y="2835964"/>
                    </a:cubicBezTo>
                    <a:cubicBezTo>
                      <a:pt x="4302066" y="2838775"/>
                      <a:pt x="4299256" y="2838775"/>
                      <a:pt x="4299256" y="2838775"/>
                    </a:cubicBezTo>
                    <a:cubicBezTo>
                      <a:pt x="4276758" y="2844398"/>
                      <a:pt x="4259887" y="2861269"/>
                      <a:pt x="4254264" y="2883766"/>
                    </a:cubicBezTo>
                    <a:cubicBezTo>
                      <a:pt x="4254264" y="2886577"/>
                      <a:pt x="4251453" y="2886577"/>
                      <a:pt x="4251453" y="2886577"/>
                    </a:cubicBezTo>
                    <a:cubicBezTo>
                      <a:pt x="4248640" y="2886577"/>
                      <a:pt x="4248640" y="2883766"/>
                      <a:pt x="4248640" y="2883766"/>
                    </a:cubicBezTo>
                    <a:cubicBezTo>
                      <a:pt x="4243020" y="2861269"/>
                      <a:pt x="4226146" y="2844398"/>
                      <a:pt x="4203651" y="2838775"/>
                    </a:cubicBezTo>
                    <a:cubicBezTo>
                      <a:pt x="4200841" y="2838775"/>
                      <a:pt x="4200841" y="2835964"/>
                      <a:pt x="4200841" y="2835964"/>
                    </a:cubicBezTo>
                    <a:cubicBezTo>
                      <a:pt x="4200841" y="2833151"/>
                      <a:pt x="4203651" y="2833151"/>
                      <a:pt x="4203651" y="2833151"/>
                    </a:cubicBezTo>
                    <a:cubicBezTo>
                      <a:pt x="4226146" y="2827530"/>
                      <a:pt x="4243020" y="2810657"/>
                      <a:pt x="4251453" y="2785352"/>
                    </a:cubicBezTo>
                    <a:close/>
                    <a:moveTo>
                      <a:pt x="4096805" y="2785352"/>
                    </a:moveTo>
                    <a:cubicBezTo>
                      <a:pt x="4105239" y="2810657"/>
                      <a:pt x="4122110" y="2827530"/>
                      <a:pt x="4144608" y="2833151"/>
                    </a:cubicBezTo>
                    <a:cubicBezTo>
                      <a:pt x="4147418" y="2833151"/>
                      <a:pt x="4147418" y="2835964"/>
                      <a:pt x="4147418" y="2835964"/>
                    </a:cubicBezTo>
                    <a:cubicBezTo>
                      <a:pt x="4147418" y="2838775"/>
                      <a:pt x="4144608" y="2838775"/>
                      <a:pt x="4144608" y="2838775"/>
                    </a:cubicBezTo>
                    <a:cubicBezTo>
                      <a:pt x="4122110" y="2844398"/>
                      <a:pt x="4105239" y="2861269"/>
                      <a:pt x="4099616" y="2883766"/>
                    </a:cubicBezTo>
                    <a:cubicBezTo>
                      <a:pt x="4099616" y="2886577"/>
                      <a:pt x="4096805" y="2886577"/>
                      <a:pt x="4096805" y="2886577"/>
                    </a:cubicBezTo>
                    <a:cubicBezTo>
                      <a:pt x="4093992" y="2886577"/>
                      <a:pt x="4093992" y="2883766"/>
                      <a:pt x="4093992" y="2883766"/>
                    </a:cubicBezTo>
                    <a:cubicBezTo>
                      <a:pt x="4088372" y="2861269"/>
                      <a:pt x="4071498" y="2844398"/>
                      <a:pt x="4049003" y="2838775"/>
                    </a:cubicBezTo>
                    <a:cubicBezTo>
                      <a:pt x="4046193" y="2838775"/>
                      <a:pt x="4046193" y="2835964"/>
                      <a:pt x="4046193" y="2835964"/>
                    </a:cubicBezTo>
                    <a:cubicBezTo>
                      <a:pt x="4046193" y="2833151"/>
                      <a:pt x="4049003" y="2833151"/>
                      <a:pt x="4049003" y="2833151"/>
                    </a:cubicBezTo>
                    <a:cubicBezTo>
                      <a:pt x="4071498" y="2827530"/>
                      <a:pt x="4088372" y="2810657"/>
                      <a:pt x="4096805" y="2785352"/>
                    </a:cubicBezTo>
                    <a:close/>
                    <a:moveTo>
                      <a:pt x="3939345" y="2785352"/>
                    </a:moveTo>
                    <a:cubicBezTo>
                      <a:pt x="3947781" y="2810657"/>
                      <a:pt x="3964649" y="2827530"/>
                      <a:pt x="3987147" y="2833151"/>
                    </a:cubicBezTo>
                    <a:cubicBezTo>
                      <a:pt x="3989957" y="2833151"/>
                      <a:pt x="3989957" y="2835964"/>
                      <a:pt x="3989957" y="2835964"/>
                    </a:cubicBezTo>
                    <a:cubicBezTo>
                      <a:pt x="3989957" y="2838775"/>
                      <a:pt x="3987147" y="2838775"/>
                      <a:pt x="3987147" y="2838775"/>
                    </a:cubicBezTo>
                    <a:cubicBezTo>
                      <a:pt x="3964649" y="2844398"/>
                      <a:pt x="3947781" y="2861269"/>
                      <a:pt x="3942155" y="2883766"/>
                    </a:cubicBezTo>
                    <a:cubicBezTo>
                      <a:pt x="3942155" y="2886577"/>
                      <a:pt x="3939345" y="2886577"/>
                      <a:pt x="3939345" y="2886577"/>
                    </a:cubicBezTo>
                    <a:cubicBezTo>
                      <a:pt x="3936531" y="2886577"/>
                      <a:pt x="3936531" y="2883766"/>
                      <a:pt x="3936531" y="2883766"/>
                    </a:cubicBezTo>
                    <a:cubicBezTo>
                      <a:pt x="3930911" y="2861269"/>
                      <a:pt x="3914037" y="2844398"/>
                      <a:pt x="3891545" y="2838775"/>
                    </a:cubicBezTo>
                    <a:cubicBezTo>
                      <a:pt x="3888732" y="2838775"/>
                      <a:pt x="3888732" y="2835964"/>
                      <a:pt x="3888732" y="2835964"/>
                    </a:cubicBezTo>
                    <a:cubicBezTo>
                      <a:pt x="3888732" y="2833151"/>
                      <a:pt x="3891545" y="2833151"/>
                      <a:pt x="3891545" y="2833151"/>
                    </a:cubicBezTo>
                    <a:cubicBezTo>
                      <a:pt x="3914037" y="2827530"/>
                      <a:pt x="3930911" y="2810657"/>
                      <a:pt x="3939345" y="2785352"/>
                    </a:cubicBezTo>
                    <a:close/>
                    <a:moveTo>
                      <a:pt x="3784693" y="2785352"/>
                    </a:moveTo>
                    <a:cubicBezTo>
                      <a:pt x="3793130" y="2810657"/>
                      <a:pt x="3809998" y="2827530"/>
                      <a:pt x="3832496" y="2833151"/>
                    </a:cubicBezTo>
                    <a:cubicBezTo>
                      <a:pt x="3835306" y="2833151"/>
                      <a:pt x="3835306" y="2835964"/>
                      <a:pt x="3835306" y="2835964"/>
                    </a:cubicBezTo>
                    <a:cubicBezTo>
                      <a:pt x="3835306" y="2838775"/>
                      <a:pt x="3832496" y="2838775"/>
                      <a:pt x="3832496" y="2838775"/>
                    </a:cubicBezTo>
                    <a:cubicBezTo>
                      <a:pt x="3809998" y="2844398"/>
                      <a:pt x="3793130" y="2861269"/>
                      <a:pt x="3787504" y="2883766"/>
                    </a:cubicBezTo>
                    <a:cubicBezTo>
                      <a:pt x="3787504" y="2886577"/>
                      <a:pt x="3784693" y="2886577"/>
                      <a:pt x="3784693" y="2886577"/>
                    </a:cubicBezTo>
                    <a:cubicBezTo>
                      <a:pt x="3781880" y="2886577"/>
                      <a:pt x="3781880" y="2883766"/>
                      <a:pt x="3781880" y="2883766"/>
                    </a:cubicBezTo>
                    <a:cubicBezTo>
                      <a:pt x="3776260" y="2861269"/>
                      <a:pt x="3759386" y="2844398"/>
                      <a:pt x="3736894" y="2838775"/>
                    </a:cubicBezTo>
                    <a:cubicBezTo>
                      <a:pt x="3734081" y="2838775"/>
                      <a:pt x="3734081" y="2835964"/>
                      <a:pt x="3734081" y="2835964"/>
                    </a:cubicBezTo>
                    <a:cubicBezTo>
                      <a:pt x="3734081" y="2833151"/>
                      <a:pt x="3736894" y="2833151"/>
                      <a:pt x="3736894" y="2833151"/>
                    </a:cubicBezTo>
                    <a:cubicBezTo>
                      <a:pt x="3759386" y="2827530"/>
                      <a:pt x="3776260" y="2810657"/>
                      <a:pt x="3784693" y="2785352"/>
                    </a:cubicBezTo>
                    <a:close/>
                    <a:moveTo>
                      <a:pt x="3630045" y="2785352"/>
                    </a:moveTo>
                    <a:cubicBezTo>
                      <a:pt x="3638482" y="2810657"/>
                      <a:pt x="3655350" y="2827530"/>
                      <a:pt x="3677848" y="2833151"/>
                    </a:cubicBezTo>
                    <a:cubicBezTo>
                      <a:pt x="3680658" y="2833151"/>
                      <a:pt x="3680658" y="2835964"/>
                      <a:pt x="3680658" y="2835964"/>
                    </a:cubicBezTo>
                    <a:cubicBezTo>
                      <a:pt x="3680658" y="2838775"/>
                      <a:pt x="3677848" y="2838775"/>
                      <a:pt x="3677848" y="2838775"/>
                    </a:cubicBezTo>
                    <a:cubicBezTo>
                      <a:pt x="3655350" y="2844398"/>
                      <a:pt x="3638482" y="2861269"/>
                      <a:pt x="3632856" y="2883766"/>
                    </a:cubicBezTo>
                    <a:cubicBezTo>
                      <a:pt x="3632856" y="2886577"/>
                      <a:pt x="3630045" y="2886577"/>
                      <a:pt x="3630045" y="2886577"/>
                    </a:cubicBezTo>
                    <a:cubicBezTo>
                      <a:pt x="3627232" y="2886577"/>
                      <a:pt x="3627232" y="2883766"/>
                      <a:pt x="3627232" y="2883766"/>
                    </a:cubicBezTo>
                    <a:cubicBezTo>
                      <a:pt x="3621612" y="2861269"/>
                      <a:pt x="3604738" y="2844398"/>
                      <a:pt x="3582246" y="2838775"/>
                    </a:cubicBezTo>
                    <a:cubicBezTo>
                      <a:pt x="3579433" y="2838775"/>
                      <a:pt x="3579433" y="2835964"/>
                      <a:pt x="3579433" y="2835964"/>
                    </a:cubicBezTo>
                    <a:cubicBezTo>
                      <a:pt x="3579433" y="2833151"/>
                      <a:pt x="3582246" y="2833151"/>
                      <a:pt x="3582246" y="2833151"/>
                    </a:cubicBezTo>
                    <a:cubicBezTo>
                      <a:pt x="3604738" y="2827530"/>
                      <a:pt x="3621612" y="2810657"/>
                      <a:pt x="3630045" y="2785352"/>
                    </a:cubicBezTo>
                    <a:close/>
                    <a:moveTo>
                      <a:pt x="3472581" y="2785352"/>
                    </a:moveTo>
                    <a:cubicBezTo>
                      <a:pt x="3481018" y="2810657"/>
                      <a:pt x="3500700" y="2827530"/>
                      <a:pt x="3520384" y="2833151"/>
                    </a:cubicBezTo>
                    <a:cubicBezTo>
                      <a:pt x="3523194" y="2833151"/>
                      <a:pt x="3523194" y="2835964"/>
                      <a:pt x="3523194" y="2835964"/>
                    </a:cubicBezTo>
                    <a:cubicBezTo>
                      <a:pt x="3523194" y="2838775"/>
                      <a:pt x="3520384" y="2838775"/>
                      <a:pt x="3520384" y="2838775"/>
                    </a:cubicBezTo>
                    <a:cubicBezTo>
                      <a:pt x="3497889" y="2844398"/>
                      <a:pt x="3481018" y="2861269"/>
                      <a:pt x="3475395" y="2883766"/>
                    </a:cubicBezTo>
                    <a:cubicBezTo>
                      <a:pt x="3475395" y="2886577"/>
                      <a:pt x="3472581" y="2886577"/>
                      <a:pt x="3472581" y="2886577"/>
                    </a:cubicBezTo>
                    <a:cubicBezTo>
                      <a:pt x="3469771" y="2886577"/>
                      <a:pt x="3469771" y="2883766"/>
                      <a:pt x="3469771" y="2883766"/>
                    </a:cubicBezTo>
                    <a:cubicBezTo>
                      <a:pt x="3464148" y="2861269"/>
                      <a:pt x="3447277" y="2844398"/>
                      <a:pt x="3424782" y="2838775"/>
                    </a:cubicBezTo>
                    <a:cubicBezTo>
                      <a:pt x="3421969" y="2838775"/>
                      <a:pt x="3421969" y="2835964"/>
                      <a:pt x="3421969" y="2835964"/>
                    </a:cubicBezTo>
                    <a:cubicBezTo>
                      <a:pt x="3421969" y="2833151"/>
                      <a:pt x="3424782" y="2833151"/>
                      <a:pt x="3424782" y="2833151"/>
                    </a:cubicBezTo>
                    <a:cubicBezTo>
                      <a:pt x="3447277" y="2827530"/>
                      <a:pt x="3464148" y="2810657"/>
                      <a:pt x="3472581" y="2785352"/>
                    </a:cubicBezTo>
                    <a:close/>
                    <a:moveTo>
                      <a:pt x="3317933" y="2785352"/>
                    </a:moveTo>
                    <a:cubicBezTo>
                      <a:pt x="3326370" y="2810657"/>
                      <a:pt x="3343241" y="2827530"/>
                      <a:pt x="3365736" y="2833151"/>
                    </a:cubicBezTo>
                    <a:cubicBezTo>
                      <a:pt x="3368546" y="2833151"/>
                      <a:pt x="3368546" y="2835964"/>
                      <a:pt x="3368546" y="2835964"/>
                    </a:cubicBezTo>
                    <a:cubicBezTo>
                      <a:pt x="3368546" y="2838775"/>
                      <a:pt x="3365736" y="2838775"/>
                      <a:pt x="3365736" y="2838775"/>
                    </a:cubicBezTo>
                    <a:cubicBezTo>
                      <a:pt x="3343241" y="2844398"/>
                      <a:pt x="3326370" y="2861269"/>
                      <a:pt x="3320747" y="2883766"/>
                    </a:cubicBezTo>
                    <a:cubicBezTo>
                      <a:pt x="3320747" y="2886577"/>
                      <a:pt x="3317933" y="2886577"/>
                      <a:pt x="3317933" y="2886577"/>
                    </a:cubicBezTo>
                    <a:cubicBezTo>
                      <a:pt x="3315123" y="2886577"/>
                      <a:pt x="3315123" y="2883766"/>
                      <a:pt x="3315123" y="2883766"/>
                    </a:cubicBezTo>
                    <a:cubicBezTo>
                      <a:pt x="3309500" y="2861269"/>
                      <a:pt x="3292629" y="2844398"/>
                      <a:pt x="3270134" y="2838775"/>
                    </a:cubicBezTo>
                    <a:cubicBezTo>
                      <a:pt x="3267321" y="2838775"/>
                      <a:pt x="3267321" y="2835964"/>
                      <a:pt x="3267321" y="2835964"/>
                    </a:cubicBezTo>
                    <a:cubicBezTo>
                      <a:pt x="3267321" y="2833151"/>
                      <a:pt x="3270134" y="2833151"/>
                      <a:pt x="3270134" y="2833151"/>
                    </a:cubicBezTo>
                    <a:cubicBezTo>
                      <a:pt x="3292629" y="2827530"/>
                      <a:pt x="3309500" y="2810657"/>
                      <a:pt x="3317933" y="2785352"/>
                    </a:cubicBezTo>
                    <a:close/>
                    <a:moveTo>
                      <a:pt x="3163283" y="2785352"/>
                    </a:moveTo>
                    <a:cubicBezTo>
                      <a:pt x="3171719" y="2810657"/>
                      <a:pt x="3188590" y="2827530"/>
                      <a:pt x="3211085" y="2833151"/>
                    </a:cubicBezTo>
                    <a:cubicBezTo>
                      <a:pt x="3213895" y="2833151"/>
                      <a:pt x="3213895" y="2835964"/>
                      <a:pt x="3213895" y="2835964"/>
                    </a:cubicBezTo>
                    <a:cubicBezTo>
                      <a:pt x="3213895" y="2838775"/>
                      <a:pt x="3211085" y="2838775"/>
                      <a:pt x="3211085" y="2838775"/>
                    </a:cubicBezTo>
                    <a:cubicBezTo>
                      <a:pt x="3188590" y="2844398"/>
                      <a:pt x="3171719" y="2861269"/>
                      <a:pt x="3166096" y="2883766"/>
                    </a:cubicBezTo>
                    <a:cubicBezTo>
                      <a:pt x="3166096" y="2886577"/>
                      <a:pt x="3163283" y="2886577"/>
                      <a:pt x="3163283" y="2886577"/>
                    </a:cubicBezTo>
                    <a:cubicBezTo>
                      <a:pt x="3160472" y="2886577"/>
                      <a:pt x="3160472" y="2883766"/>
                      <a:pt x="3160472" y="2883766"/>
                    </a:cubicBezTo>
                    <a:cubicBezTo>
                      <a:pt x="3154849" y="2861269"/>
                      <a:pt x="3137978" y="2844398"/>
                      <a:pt x="3115483" y="2838775"/>
                    </a:cubicBezTo>
                    <a:cubicBezTo>
                      <a:pt x="3112670" y="2838775"/>
                      <a:pt x="3112670" y="2835964"/>
                      <a:pt x="3112670" y="2835964"/>
                    </a:cubicBezTo>
                    <a:cubicBezTo>
                      <a:pt x="3112670" y="2833151"/>
                      <a:pt x="3115483" y="2833151"/>
                      <a:pt x="3115483" y="2833151"/>
                    </a:cubicBezTo>
                    <a:cubicBezTo>
                      <a:pt x="3137978" y="2827530"/>
                      <a:pt x="3154849" y="2810657"/>
                      <a:pt x="3163283" y="2785352"/>
                    </a:cubicBezTo>
                    <a:close/>
                    <a:moveTo>
                      <a:pt x="3005823" y="2785352"/>
                    </a:moveTo>
                    <a:cubicBezTo>
                      <a:pt x="3014257" y="2810657"/>
                      <a:pt x="3033942" y="2827530"/>
                      <a:pt x="3053626" y="2833151"/>
                    </a:cubicBezTo>
                    <a:cubicBezTo>
                      <a:pt x="3056436" y="2833151"/>
                      <a:pt x="3056436" y="2835964"/>
                      <a:pt x="3056436" y="2835964"/>
                    </a:cubicBezTo>
                    <a:cubicBezTo>
                      <a:pt x="3056436" y="2838775"/>
                      <a:pt x="3053626" y="2838775"/>
                      <a:pt x="3053626" y="2838775"/>
                    </a:cubicBezTo>
                    <a:cubicBezTo>
                      <a:pt x="3031128" y="2844398"/>
                      <a:pt x="3014257" y="2861269"/>
                      <a:pt x="3008634" y="2883766"/>
                    </a:cubicBezTo>
                    <a:cubicBezTo>
                      <a:pt x="3008634" y="2886577"/>
                      <a:pt x="3005823" y="2886577"/>
                      <a:pt x="3005823" y="2886577"/>
                    </a:cubicBezTo>
                    <a:cubicBezTo>
                      <a:pt x="3003010" y="2886577"/>
                      <a:pt x="3003010" y="2883766"/>
                      <a:pt x="3003010" y="2883766"/>
                    </a:cubicBezTo>
                    <a:cubicBezTo>
                      <a:pt x="2997390" y="2861269"/>
                      <a:pt x="2980516" y="2844398"/>
                      <a:pt x="2958021" y="2838775"/>
                    </a:cubicBezTo>
                    <a:cubicBezTo>
                      <a:pt x="2955211" y="2838775"/>
                      <a:pt x="2955211" y="2835964"/>
                      <a:pt x="2955211" y="2835964"/>
                    </a:cubicBezTo>
                    <a:cubicBezTo>
                      <a:pt x="2955211" y="2833151"/>
                      <a:pt x="2958021" y="2833151"/>
                      <a:pt x="2958021" y="2833151"/>
                    </a:cubicBezTo>
                    <a:cubicBezTo>
                      <a:pt x="2980516" y="2827530"/>
                      <a:pt x="2997390" y="2810657"/>
                      <a:pt x="3005823" y="2785352"/>
                    </a:cubicBezTo>
                    <a:close/>
                    <a:moveTo>
                      <a:pt x="2851172" y="2785352"/>
                    </a:moveTo>
                    <a:cubicBezTo>
                      <a:pt x="2859606" y="2810657"/>
                      <a:pt x="2876477" y="2827530"/>
                      <a:pt x="2898975" y="2833151"/>
                    </a:cubicBezTo>
                    <a:cubicBezTo>
                      <a:pt x="2901785" y="2833151"/>
                      <a:pt x="2901785" y="2835964"/>
                      <a:pt x="2901785" y="2835964"/>
                    </a:cubicBezTo>
                    <a:cubicBezTo>
                      <a:pt x="2901785" y="2838775"/>
                      <a:pt x="2898975" y="2838775"/>
                      <a:pt x="2898975" y="2838775"/>
                    </a:cubicBezTo>
                    <a:cubicBezTo>
                      <a:pt x="2876477" y="2844398"/>
                      <a:pt x="2859606" y="2861269"/>
                      <a:pt x="2853983" y="2883766"/>
                    </a:cubicBezTo>
                    <a:cubicBezTo>
                      <a:pt x="2853983" y="2886577"/>
                      <a:pt x="2851172" y="2886577"/>
                      <a:pt x="2851172" y="2886577"/>
                    </a:cubicBezTo>
                    <a:cubicBezTo>
                      <a:pt x="2848359" y="2886577"/>
                      <a:pt x="2848359" y="2883766"/>
                      <a:pt x="2848359" y="2883766"/>
                    </a:cubicBezTo>
                    <a:cubicBezTo>
                      <a:pt x="2842739" y="2861269"/>
                      <a:pt x="2825865" y="2844398"/>
                      <a:pt x="2803370" y="2838775"/>
                    </a:cubicBezTo>
                    <a:cubicBezTo>
                      <a:pt x="2800560" y="2838775"/>
                      <a:pt x="2800560" y="2835964"/>
                      <a:pt x="2800560" y="2835964"/>
                    </a:cubicBezTo>
                    <a:cubicBezTo>
                      <a:pt x="2800560" y="2833151"/>
                      <a:pt x="2803370" y="2833151"/>
                      <a:pt x="2803370" y="2833151"/>
                    </a:cubicBezTo>
                    <a:cubicBezTo>
                      <a:pt x="2825865" y="2827530"/>
                      <a:pt x="2842739" y="2810657"/>
                      <a:pt x="2851172" y="2785352"/>
                    </a:cubicBezTo>
                    <a:close/>
                    <a:moveTo>
                      <a:pt x="2696525" y="2785352"/>
                    </a:moveTo>
                    <a:cubicBezTo>
                      <a:pt x="2704959" y="2810657"/>
                      <a:pt x="2721830" y="2827530"/>
                      <a:pt x="2744328" y="2833151"/>
                    </a:cubicBezTo>
                    <a:cubicBezTo>
                      <a:pt x="2747138" y="2833151"/>
                      <a:pt x="2747138" y="2835964"/>
                      <a:pt x="2747138" y="2835964"/>
                    </a:cubicBezTo>
                    <a:cubicBezTo>
                      <a:pt x="2747138" y="2838775"/>
                      <a:pt x="2744328" y="2838775"/>
                      <a:pt x="2744328" y="2838775"/>
                    </a:cubicBezTo>
                    <a:cubicBezTo>
                      <a:pt x="2721830" y="2844398"/>
                      <a:pt x="2704959" y="2861269"/>
                      <a:pt x="2699336" y="2883766"/>
                    </a:cubicBezTo>
                    <a:cubicBezTo>
                      <a:pt x="2699336" y="2886577"/>
                      <a:pt x="2696525" y="2886577"/>
                      <a:pt x="2696525" y="2886577"/>
                    </a:cubicBezTo>
                    <a:cubicBezTo>
                      <a:pt x="2693712" y="2886577"/>
                      <a:pt x="2693712" y="2883766"/>
                      <a:pt x="2693712" y="2883766"/>
                    </a:cubicBezTo>
                    <a:cubicBezTo>
                      <a:pt x="2688092" y="2861269"/>
                      <a:pt x="2671218" y="2844398"/>
                      <a:pt x="2648723" y="2838775"/>
                    </a:cubicBezTo>
                    <a:cubicBezTo>
                      <a:pt x="2645913" y="2838775"/>
                      <a:pt x="2645913" y="2835964"/>
                      <a:pt x="2645913" y="2835964"/>
                    </a:cubicBezTo>
                    <a:cubicBezTo>
                      <a:pt x="2645913" y="2833151"/>
                      <a:pt x="2648723" y="2833151"/>
                      <a:pt x="2648723" y="2833151"/>
                    </a:cubicBezTo>
                    <a:cubicBezTo>
                      <a:pt x="2671218" y="2827530"/>
                      <a:pt x="2688092" y="2810657"/>
                      <a:pt x="2696525" y="2785352"/>
                    </a:cubicBezTo>
                    <a:close/>
                    <a:moveTo>
                      <a:pt x="2539061" y="2785352"/>
                    </a:moveTo>
                    <a:cubicBezTo>
                      <a:pt x="2547497" y="2810657"/>
                      <a:pt x="2567179" y="2827530"/>
                      <a:pt x="2586863" y="2833151"/>
                    </a:cubicBezTo>
                    <a:cubicBezTo>
                      <a:pt x="2589673" y="2833151"/>
                      <a:pt x="2589673" y="2835964"/>
                      <a:pt x="2589673" y="2835964"/>
                    </a:cubicBezTo>
                    <a:cubicBezTo>
                      <a:pt x="2589673" y="2838775"/>
                      <a:pt x="2586863" y="2838775"/>
                      <a:pt x="2586863" y="2838775"/>
                    </a:cubicBezTo>
                    <a:cubicBezTo>
                      <a:pt x="2564365" y="2844398"/>
                      <a:pt x="2547497" y="2861269"/>
                      <a:pt x="2541874" y="2883766"/>
                    </a:cubicBezTo>
                    <a:cubicBezTo>
                      <a:pt x="2541874" y="2886577"/>
                      <a:pt x="2539061" y="2886577"/>
                      <a:pt x="2539061" y="2886577"/>
                    </a:cubicBezTo>
                    <a:cubicBezTo>
                      <a:pt x="2536247" y="2886577"/>
                      <a:pt x="2536247" y="2883766"/>
                      <a:pt x="2536247" y="2883766"/>
                    </a:cubicBezTo>
                    <a:cubicBezTo>
                      <a:pt x="2530627" y="2861269"/>
                      <a:pt x="2513756" y="2844398"/>
                      <a:pt x="2491261" y="2838775"/>
                    </a:cubicBezTo>
                    <a:cubicBezTo>
                      <a:pt x="2488448" y="2838775"/>
                      <a:pt x="2488448" y="2835964"/>
                      <a:pt x="2488448" y="2835964"/>
                    </a:cubicBezTo>
                    <a:cubicBezTo>
                      <a:pt x="2488448" y="2833151"/>
                      <a:pt x="2491261" y="2833151"/>
                      <a:pt x="2491261" y="2833151"/>
                    </a:cubicBezTo>
                    <a:cubicBezTo>
                      <a:pt x="2513756" y="2827530"/>
                      <a:pt x="2530627" y="2810657"/>
                      <a:pt x="2539061" y="2785352"/>
                    </a:cubicBezTo>
                    <a:close/>
                    <a:moveTo>
                      <a:pt x="2384413" y="2785352"/>
                    </a:moveTo>
                    <a:cubicBezTo>
                      <a:pt x="2392849" y="2810657"/>
                      <a:pt x="2409717" y="2827530"/>
                      <a:pt x="2432215" y="2833151"/>
                    </a:cubicBezTo>
                    <a:cubicBezTo>
                      <a:pt x="2435025" y="2833151"/>
                      <a:pt x="2435025" y="2835964"/>
                      <a:pt x="2435025" y="2835964"/>
                    </a:cubicBezTo>
                    <a:cubicBezTo>
                      <a:pt x="2435025" y="2838775"/>
                      <a:pt x="2432215" y="2838775"/>
                      <a:pt x="2432215" y="2838775"/>
                    </a:cubicBezTo>
                    <a:cubicBezTo>
                      <a:pt x="2409717" y="2844398"/>
                      <a:pt x="2392849" y="2861269"/>
                      <a:pt x="2387226" y="2883766"/>
                    </a:cubicBezTo>
                    <a:cubicBezTo>
                      <a:pt x="2387226" y="2886577"/>
                      <a:pt x="2384413" y="2886577"/>
                      <a:pt x="2384413" y="2886577"/>
                    </a:cubicBezTo>
                    <a:cubicBezTo>
                      <a:pt x="2381599" y="2886577"/>
                      <a:pt x="2381599" y="2883766"/>
                      <a:pt x="2381599" y="2883766"/>
                    </a:cubicBezTo>
                    <a:cubicBezTo>
                      <a:pt x="2375979" y="2861269"/>
                      <a:pt x="2359108" y="2844398"/>
                      <a:pt x="2336613" y="2838775"/>
                    </a:cubicBezTo>
                    <a:cubicBezTo>
                      <a:pt x="2333800" y="2838775"/>
                      <a:pt x="2333800" y="2835964"/>
                      <a:pt x="2333800" y="2835964"/>
                    </a:cubicBezTo>
                    <a:cubicBezTo>
                      <a:pt x="2333800" y="2833151"/>
                      <a:pt x="2336613" y="2833151"/>
                      <a:pt x="2336613" y="2833151"/>
                    </a:cubicBezTo>
                    <a:cubicBezTo>
                      <a:pt x="2359108" y="2827530"/>
                      <a:pt x="2375979" y="2810657"/>
                      <a:pt x="2384413" y="2785352"/>
                    </a:cubicBezTo>
                    <a:close/>
                    <a:moveTo>
                      <a:pt x="2229761" y="2785352"/>
                    </a:moveTo>
                    <a:cubicBezTo>
                      <a:pt x="2238198" y="2810657"/>
                      <a:pt x="2255066" y="2827530"/>
                      <a:pt x="2277564" y="2833151"/>
                    </a:cubicBezTo>
                    <a:cubicBezTo>
                      <a:pt x="2280374" y="2833151"/>
                      <a:pt x="2280374" y="2835964"/>
                      <a:pt x="2280374" y="2835964"/>
                    </a:cubicBezTo>
                    <a:cubicBezTo>
                      <a:pt x="2280374" y="2838775"/>
                      <a:pt x="2277564" y="2838775"/>
                      <a:pt x="2277564" y="2838775"/>
                    </a:cubicBezTo>
                    <a:cubicBezTo>
                      <a:pt x="2255066" y="2844398"/>
                      <a:pt x="2238198" y="2861269"/>
                      <a:pt x="2232575" y="2883766"/>
                    </a:cubicBezTo>
                    <a:cubicBezTo>
                      <a:pt x="2232575" y="2886577"/>
                      <a:pt x="2229761" y="2886577"/>
                      <a:pt x="2229761" y="2886577"/>
                    </a:cubicBezTo>
                    <a:cubicBezTo>
                      <a:pt x="2226948" y="2886577"/>
                      <a:pt x="2226948" y="2883766"/>
                      <a:pt x="2226948" y="2883766"/>
                    </a:cubicBezTo>
                    <a:cubicBezTo>
                      <a:pt x="2221328" y="2861269"/>
                      <a:pt x="2204457" y="2844398"/>
                      <a:pt x="2181962" y="2838775"/>
                    </a:cubicBezTo>
                    <a:cubicBezTo>
                      <a:pt x="2179149" y="2838775"/>
                      <a:pt x="2179149" y="2835964"/>
                      <a:pt x="2179149" y="2835964"/>
                    </a:cubicBezTo>
                    <a:cubicBezTo>
                      <a:pt x="2179149" y="2833151"/>
                      <a:pt x="2181962" y="2833151"/>
                      <a:pt x="2181962" y="2833151"/>
                    </a:cubicBezTo>
                    <a:cubicBezTo>
                      <a:pt x="2204457" y="2827530"/>
                      <a:pt x="2221328" y="2810657"/>
                      <a:pt x="2229761" y="2785352"/>
                    </a:cubicBezTo>
                    <a:close/>
                    <a:moveTo>
                      <a:pt x="2075115" y="2785352"/>
                    </a:moveTo>
                    <a:cubicBezTo>
                      <a:pt x="2080738" y="2810657"/>
                      <a:pt x="2100419" y="2827530"/>
                      <a:pt x="2122917" y="2833151"/>
                    </a:cubicBezTo>
                    <a:cubicBezTo>
                      <a:pt x="2125727" y="2833151"/>
                      <a:pt x="2125727" y="2835964"/>
                      <a:pt x="2125727" y="2835964"/>
                    </a:cubicBezTo>
                    <a:cubicBezTo>
                      <a:pt x="2125727" y="2838775"/>
                      <a:pt x="2122917" y="2838775"/>
                      <a:pt x="2122917" y="2838775"/>
                    </a:cubicBezTo>
                    <a:cubicBezTo>
                      <a:pt x="2100419" y="2844398"/>
                      <a:pt x="2083551" y="2861269"/>
                      <a:pt x="2077928" y="2883766"/>
                    </a:cubicBezTo>
                    <a:cubicBezTo>
                      <a:pt x="2077928" y="2886577"/>
                      <a:pt x="2075115" y="2886577"/>
                      <a:pt x="2075115" y="2886577"/>
                    </a:cubicBezTo>
                    <a:cubicBezTo>
                      <a:pt x="2072301" y="2886577"/>
                      <a:pt x="2072301" y="2883766"/>
                      <a:pt x="2072301" y="2883766"/>
                    </a:cubicBezTo>
                    <a:cubicBezTo>
                      <a:pt x="2066681" y="2861269"/>
                      <a:pt x="2049810" y="2844398"/>
                      <a:pt x="2027315" y="2838775"/>
                    </a:cubicBezTo>
                    <a:cubicBezTo>
                      <a:pt x="2024502" y="2838775"/>
                      <a:pt x="2024502" y="2835964"/>
                      <a:pt x="2024502" y="2835964"/>
                    </a:cubicBezTo>
                    <a:cubicBezTo>
                      <a:pt x="2024502" y="2833151"/>
                      <a:pt x="2027315" y="2833151"/>
                      <a:pt x="2027315" y="2833151"/>
                    </a:cubicBezTo>
                    <a:cubicBezTo>
                      <a:pt x="2049810" y="2827530"/>
                      <a:pt x="2066681" y="2810657"/>
                      <a:pt x="2075115" y="2785352"/>
                    </a:cubicBezTo>
                    <a:close/>
                    <a:moveTo>
                      <a:pt x="1917652" y="2785352"/>
                    </a:moveTo>
                    <a:cubicBezTo>
                      <a:pt x="1926086" y="2810657"/>
                      <a:pt x="1942957" y="2827530"/>
                      <a:pt x="1965455" y="2833151"/>
                    </a:cubicBezTo>
                    <a:cubicBezTo>
                      <a:pt x="1968265" y="2833151"/>
                      <a:pt x="1968265" y="2835964"/>
                      <a:pt x="1968265" y="2835964"/>
                    </a:cubicBezTo>
                    <a:cubicBezTo>
                      <a:pt x="1968265" y="2838775"/>
                      <a:pt x="1965455" y="2838775"/>
                      <a:pt x="1965455" y="2838775"/>
                    </a:cubicBezTo>
                    <a:cubicBezTo>
                      <a:pt x="1942957" y="2844398"/>
                      <a:pt x="1926086" y="2861269"/>
                      <a:pt x="1920463" y="2883766"/>
                    </a:cubicBezTo>
                    <a:cubicBezTo>
                      <a:pt x="1920463" y="2886577"/>
                      <a:pt x="1917652" y="2886577"/>
                      <a:pt x="1917652" y="2886577"/>
                    </a:cubicBezTo>
                    <a:cubicBezTo>
                      <a:pt x="1914839" y="2886577"/>
                      <a:pt x="1914839" y="2883766"/>
                      <a:pt x="1914839" y="2883766"/>
                    </a:cubicBezTo>
                    <a:cubicBezTo>
                      <a:pt x="1909219" y="2861269"/>
                      <a:pt x="1892345" y="2844398"/>
                      <a:pt x="1869850" y="2838775"/>
                    </a:cubicBezTo>
                    <a:cubicBezTo>
                      <a:pt x="1867040" y="2838775"/>
                      <a:pt x="1867040" y="2835964"/>
                      <a:pt x="1867040" y="2835964"/>
                    </a:cubicBezTo>
                    <a:cubicBezTo>
                      <a:pt x="1867040" y="2833151"/>
                      <a:pt x="1869850" y="2833151"/>
                      <a:pt x="1869850" y="2833151"/>
                    </a:cubicBezTo>
                    <a:cubicBezTo>
                      <a:pt x="1892345" y="2827530"/>
                      <a:pt x="1909219" y="2810657"/>
                      <a:pt x="1917652" y="2785352"/>
                    </a:cubicBezTo>
                    <a:close/>
                    <a:moveTo>
                      <a:pt x="1763004" y="2785352"/>
                    </a:moveTo>
                    <a:cubicBezTo>
                      <a:pt x="1771438" y="2810657"/>
                      <a:pt x="1788309" y="2827530"/>
                      <a:pt x="1810807" y="2833151"/>
                    </a:cubicBezTo>
                    <a:cubicBezTo>
                      <a:pt x="1813617" y="2833151"/>
                      <a:pt x="1813617" y="2835964"/>
                      <a:pt x="1813617" y="2835964"/>
                    </a:cubicBezTo>
                    <a:cubicBezTo>
                      <a:pt x="1813617" y="2838775"/>
                      <a:pt x="1810807" y="2838775"/>
                      <a:pt x="1810807" y="2838775"/>
                    </a:cubicBezTo>
                    <a:cubicBezTo>
                      <a:pt x="1788309" y="2844398"/>
                      <a:pt x="1771438" y="2861269"/>
                      <a:pt x="1765815" y="2883766"/>
                    </a:cubicBezTo>
                    <a:cubicBezTo>
                      <a:pt x="1765815" y="2886577"/>
                      <a:pt x="1763004" y="2886577"/>
                      <a:pt x="1763004" y="2886577"/>
                    </a:cubicBezTo>
                    <a:cubicBezTo>
                      <a:pt x="1760191" y="2886577"/>
                      <a:pt x="1760191" y="2883766"/>
                      <a:pt x="1760191" y="2883766"/>
                    </a:cubicBezTo>
                    <a:cubicBezTo>
                      <a:pt x="1754571" y="2861269"/>
                      <a:pt x="1737697" y="2844398"/>
                      <a:pt x="1715202" y="2838775"/>
                    </a:cubicBezTo>
                    <a:cubicBezTo>
                      <a:pt x="1712392" y="2838775"/>
                      <a:pt x="1712392" y="2835964"/>
                      <a:pt x="1712392" y="2835964"/>
                    </a:cubicBezTo>
                    <a:cubicBezTo>
                      <a:pt x="1712392" y="2833151"/>
                      <a:pt x="1715202" y="2833151"/>
                      <a:pt x="1715202" y="2833151"/>
                    </a:cubicBezTo>
                    <a:cubicBezTo>
                      <a:pt x="1737697" y="2827530"/>
                      <a:pt x="1754571" y="2810657"/>
                      <a:pt x="1763004" y="2785352"/>
                    </a:cubicBezTo>
                    <a:close/>
                    <a:moveTo>
                      <a:pt x="1608353" y="2785352"/>
                    </a:moveTo>
                    <a:cubicBezTo>
                      <a:pt x="1613977" y="2810657"/>
                      <a:pt x="1633658" y="2827530"/>
                      <a:pt x="1656156" y="2833151"/>
                    </a:cubicBezTo>
                    <a:cubicBezTo>
                      <a:pt x="1658966" y="2833151"/>
                      <a:pt x="1658966" y="2835964"/>
                      <a:pt x="1658966" y="2835964"/>
                    </a:cubicBezTo>
                    <a:cubicBezTo>
                      <a:pt x="1658966" y="2838775"/>
                      <a:pt x="1656156" y="2838775"/>
                      <a:pt x="1656156" y="2838775"/>
                    </a:cubicBezTo>
                    <a:cubicBezTo>
                      <a:pt x="1633658" y="2844398"/>
                      <a:pt x="1616787" y="2861269"/>
                      <a:pt x="1611164" y="2883766"/>
                    </a:cubicBezTo>
                    <a:cubicBezTo>
                      <a:pt x="1611164" y="2886577"/>
                      <a:pt x="1608353" y="2886577"/>
                      <a:pt x="1608353" y="2886577"/>
                    </a:cubicBezTo>
                    <a:cubicBezTo>
                      <a:pt x="1605540" y="2886577"/>
                      <a:pt x="1605540" y="2883766"/>
                      <a:pt x="1605540" y="2883766"/>
                    </a:cubicBezTo>
                    <a:cubicBezTo>
                      <a:pt x="1599920" y="2861269"/>
                      <a:pt x="1583046" y="2844398"/>
                      <a:pt x="1560551" y="2838775"/>
                    </a:cubicBezTo>
                    <a:cubicBezTo>
                      <a:pt x="1557741" y="2838775"/>
                      <a:pt x="1557741" y="2835964"/>
                      <a:pt x="1557741" y="2835964"/>
                    </a:cubicBezTo>
                    <a:cubicBezTo>
                      <a:pt x="1557741" y="2833151"/>
                      <a:pt x="1560551" y="2833151"/>
                      <a:pt x="1560551" y="2833151"/>
                    </a:cubicBezTo>
                    <a:cubicBezTo>
                      <a:pt x="1583046" y="2827530"/>
                      <a:pt x="1599920" y="2810657"/>
                      <a:pt x="1608353" y="2785352"/>
                    </a:cubicBezTo>
                    <a:close/>
                    <a:moveTo>
                      <a:pt x="1450892" y="2785352"/>
                    </a:moveTo>
                    <a:cubicBezTo>
                      <a:pt x="1459326" y="2810657"/>
                      <a:pt x="1476197" y="2827530"/>
                      <a:pt x="1498695" y="2833151"/>
                    </a:cubicBezTo>
                    <a:cubicBezTo>
                      <a:pt x="1501505" y="2833151"/>
                      <a:pt x="1501505" y="2835964"/>
                      <a:pt x="1501505" y="2835964"/>
                    </a:cubicBezTo>
                    <a:cubicBezTo>
                      <a:pt x="1501505" y="2838775"/>
                      <a:pt x="1498695" y="2838775"/>
                      <a:pt x="1498695" y="2838775"/>
                    </a:cubicBezTo>
                    <a:cubicBezTo>
                      <a:pt x="1476197" y="2844398"/>
                      <a:pt x="1459326" y="2861269"/>
                      <a:pt x="1453706" y="2883766"/>
                    </a:cubicBezTo>
                    <a:cubicBezTo>
                      <a:pt x="1453706" y="2886577"/>
                      <a:pt x="1450892" y="2886577"/>
                      <a:pt x="1450892" y="2886577"/>
                    </a:cubicBezTo>
                    <a:cubicBezTo>
                      <a:pt x="1448079" y="2886577"/>
                      <a:pt x="1448079" y="2883766"/>
                      <a:pt x="1448079" y="2883766"/>
                    </a:cubicBezTo>
                    <a:cubicBezTo>
                      <a:pt x="1442458" y="2861269"/>
                      <a:pt x="1425587" y="2844398"/>
                      <a:pt x="1403090" y="2838775"/>
                    </a:cubicBezTo>
                    <a:cubicBezTo>
                      <a:pt x="1400280" y="2838775"/>
                      <a:pt x="1400280" y="2835964"/>
                      <a:pt x="1400280" y="2835964"/>
                    </a:cubicBezTo>
                    <a:cubicBezTo>
                      <a:pt x="1400280" y="2833151"/>
                      <a:pt x="1403090" y="2833151"/>
                      <a:pt x="1403090" y="2833151"/>
                    </a:cubicBezTo>
                    <a:cubicBezTo>
                      <a:pt x="1425587" y="2827530"/>
                      <a:pt x="1442458" y="2810657"/>
                      <a:pt x="1450892" y="2785352"/>
                    </a:cubicBezTo>
                    <a:close/>
                    <a:moveTo>
                      <a:pt x="1296244" y="2785352"/>
                    </a:moveTo>
                    <a:cubicBezTo>
                      <a:pt x="1304678" y="2810657"/>
                      <a:pt x="1321549" y="2827530"/>
                      <a:pt x="1344046" y="2833151"/>
                    </a:cubicBezTo>
                    <a:cubicBezTo>
                      <a:pt x="1346857" y="2833151"/>
                      <a:pt x="1346857" y="2835964"/>
                      <a:pt x="1346857" y="2835964"/>
                    </a:cubicBezTo>
                    <a:cubicBezTo>
                      <a:pt x="1346857" y="2838775"/>
                      <a:pt x="1344046" y="2838775"/>
                      <a:pt x="1344046" y="2838775"/>
                    </a:cubicBezTo>
                    <a:cubicBezTo>
                      <a:pt x="1321549" y="2844398"/>
                      <a:pt x="1304678" y="2861269"/>
                      <a:pt x="1299058" y="2883766"/>
                    </a:cubicBezTo>
                    <a:cubicBezTo>
                      <a:pt x="1299058" y="2886577"/>
                      <a:pt x="1296244" y="2886577"/>
                      <a:pt x="1296244" y="2886577"/>
                    </a:cubicBezTo>
                    <a:cubicBezTo>
                      <a:pt x="1293431" y="2886577"/>
                      <a:pt x="1293431" y="2883766"/>
                      <a:pt x="1293431" y="2883766"/>
                    </a:cubicBezTo>
                    <a:cubicBezTo>
                      <a:pt x="1287810" y="2861269"/>
                      <a:pt x="1270939" y="2844398"/>
                      <a:pt x="1248442" y="2838775"/>
                    </a:cubicBezTo>
                    <a:cubicBezTo>
                      <a:pt x="1245632" y="2838775"/>
                      <a:pt x="1245632" y="2835964"/>
                      <a:pt x="1245632" y="2835964"/>
                    </a:cubicBezTo>
                    <a:cubicBezTo>
                      <a:pt x="1245632" y="2833151"/>
                      <a:pt x="1248442" y="2833151"/>
                      <a:pt x="1248442" y="2833151"/>
                    </a:cubicBezTo>
                    <a:cubicBezTo>
                      <a:pt x="1270939" y="2827530"/>
                      <a:pt x="1287810" y="2810657"/>
                      <a:pt x="1296244" y="2785352"/>
                    </a:cubicBezTo>
                    <a:close/>
                    <a:moveTo>
                      <a:pt x="1141593" y="2785352"/>
                    </a:moveTo>
                    <a:cubicBezTo>
                      <a:pt x="1150027" y="2810657"/>
                      <a:pt x="1166898" y="2827530"/>
                      <a:pt x="1189395" y="2833151"/>
                    </a:cubicBezTo>
                    <a:cubicBezTo>
                      <a:pt x="1192206" y="2833151"/>
                      <a:pt x="1192206" y="2835964"/>
                      <a:pt x="1192206" y="2835964"/>
                    </a:cubicBezTo>
                    <a:cubicBezTo>
                      <a:pt x="1192206" y="2838775"/>
                      <a:pt x="1189395" y="2838775"/>
                      <a:pt x="1189395" y="2838775"/>
                    </a:cubicBezTo>
                    <a:cubicBezTo>
                      <a:pt x="1166898" y="2844398"/>
                      <a:pt x="1150027" y="2861269"/>
                      <a:pt x="1144407" y="2883766"/>
                    </a:cubicBezTo>
                    <a:cubicBezTo>
                      <a:pt x="1144407" y="2886577"/>
                      <a:pt x="1141593" y="2886577"/>
                      <a:pt x="1141593" y="2886577"/>
                    </a:cubicBezTo>
                    <a:cubicBezTo>
                      <a:pt x="1138780" y="2886577"/>
                      <a:pt x="1138780" y="2883766"/>
                      <a:pt x="1138780" y="2883766"/>
                    </a:cubicBezTo>
                    <a:cubicBezTo>
                      <a:pt x="1133159" y="2861269"/>
                      <a:pt x="1116288" y="2844398"/>
                      <a:pt x="1093791" y="2838775"/>
                    </a:cubicBezTo>
                    <a:cubicBezTo>
                      <a:pt x="1090981" y="2838775"/>
                      <a:pt x="1090981" y="2835964"/>
                      <a:pt x="1090981" y="2835964"/>
                    </a:cubicBezTo>
                    <a:cubicBezTo>
                      <a:pt x="1090981" y="2833151"/>
                      <a:pt x="1093791" y="2833151"/>
                      <a:pt x="1093791" y="2833151"/>
                    </a:cubicBezTo>
                    <a:cubicBezTo>
                      <a:pt x="1116288" y="2827530"/>
                      <a:pt x="1133159" y="2810657"/>
                      <a:pt x="1141593" y="2785352"/>
                    </a:cubicBezTo>
                    <a:close/>
                    <a:moveTo>
                      <a:pt x="984132" y="2785352"/>
                    </a:moveTo>
                    <a:cubicBezTo>
                      <a:pt x="992566" y="2810657"/>
                      <a:pt x="1009437" y="2827530"/>
                      <a:pt x="1031934" y="2833151"/>
                    </a:cubicBezTo>
                    <a:cubicBezTo>
                      <a:pt x="1034745" y="2833151"/>
                      <a:pt x="1034745" y="2835964"/>
                      <a:pt x="1034745" y="2835964"/>
                    </a:cubicBezTo>
                    <a:cubicBezTo>
                      <a:pt x="1034745" y="2838775"/>
                      <a:pt x="1031934" y="2838775"/>
                      <a:pt x="1031934" y="2838775"/>
                    </a:cubicBezTo>
                    <a:cubicBezTo>
                      <a:pt x="1009437" y="2844398"/>
                      <a:pt x="992566" y="2861269"/>
                      <a:pt x="986946" y="2883766"/>
                    </a:cubicBezTo>
                    <a:cubicBezTo>
                      <a:pt x="986946" y="2886577"/>
                      <a:pt x="984132" y="2886577"/>
                      <a:pt x="984132" y="2886577"/>
                    </a:cubicBezTo>
                    <a:cubicBezTo>
                      <a:pt x="981319" y="2886577"/>
                      <a:pt x="981319" y="2883766"/>
                      <a:pt x="981319" y="2883766"/>
                    </a:cubicBezTo>
                    <a:cubicBezTo>
                      <a:pt x="975698" y="2861269"/>
                      <a:pt x="958827" y="2844398"/>
                      <a:pt x="936330" y="2838775"/>
                    </a:cubicBezTo>
                    <a:cubicBezTo>
                      <a:pt x="933520" y="2838775"/>
                      <a:pt x="933520" y="2835964"/>
                      <a:pt x="933520" y="2835964"/>
                    </a:cubicBezTo>
                    <a:cubicBezTo>
                      <a:pt x="933520" y="2833151"/>
                      <a:pt x="936330" y="2833151"/>
                      <a:pt x="936330" y="2833151"/>
                    </a:cubicBezTo>
                    <a:cubicBezTo>
                      <a:pt x="958827" y="2827530"/>
                      <a:pt x="975698" y="2810657"/>
                      <a:pt x="984132" y="2785352"/>
                    </a:cubicBezTo>
                    <a:close/>
                    <a:moveTo>
                      <a:pt x="829484" y="2785352"/>
                    </a:moveTo>
                    <a:cubicBezTo>
                      <a:pt x="837918" y="2810657"/>
                      <a:pt x="854789" y="2827530"/>
                      <a:pt x="877286" y="2833151"/>
                    </a:cubicBezTo>
                    <a:cubicBezTo>
                      <a:pt x="880097" y="2833151"/>
                      <a:pt x="880097" y="2835964"/>
                      <a:pt x="880097" y="2835964"/>
                    </a:cubicBezTo>
                    <a:cubicBezTo>
                      <a:pt x="880097" y="2838775"/>
                      <a:pt x="877286" y="2838775"/>
                      <a:pt x="877286" y="2838775"/>
                    </a:cubicBezTo>
                    <a:cubicBezTo>
                      <a:pt x="854789" y="2844398"/>
                      <a:pt x="837918" y="2861269"/>
                      <a:pt x="832298" y="2883766"/>
                    </a:cubicBezTo>
                    <a:cubicBezTo>
                      <a:pt x="832298" y="2886577"/>
                      <a:pt x="829484" y="2886577"/>
                      <a:pt x="829484" y="2886577"/>
                    </a:cubicBezTo>
                    <a:cubicBezTo>
                      <a:pt x="826671" y="2886577"/>
                      <a:pt x="826671" y="2883766"/>
                      <a:pt x="826671" y="2883766"/>
                    </a:cubicBezTo>
                    <a:cubicBezTo>
                      <a:pt x="821050" y="2861269"/>
                      <a:pt x="804179" y="2844398"/>
                      <a:pt x="781682" y="2838775"/>
                    </a:cubicBezTo>
                    <a:cubicBezTo>
                      <a:pt x="778872" y="2838775"/>
                      <a:pt x="778872" y="2835964"/>
                      <a:pt x="778872" y="2835964"/>
                    </a:cubicBezTo>
                    <a:cubicBezTo>
                      <a:pt x="778872" y="2833151"/>
                      <a:pt x="781682" y="2833151"/>
                      <a:pt x="781682" y="2833151"/>
                    </a:cubicBezTo>
                    <a:cubicBezTo>
                      <a:pt x="804179" y="2827530"/>
                      <a:pt x="821050" y="2810657"/>
                      <a:pt x="829484" y="2785352"/>
                    </a:cubicBezTo>
                    <a:close/>
                    <a:moveTo>
                      <a:pt x="674833" y="2785352"/>
                    </a:moveTo>
                    <a:cubicBezTo>
                      <a:pt x="683267" y="2810657"/>
                      <a:pt x="700138" y="2827530"/>
                      <a:pt x="722635" y="2833151"/>
                    </a:cubicBezTo>
                    <a:cubicBezTo>
                      <a:pt x="725446" y="2833151"/>
                      <a:pt x="725446" y="2835964"/>
                      <a:pt x="725446" y="2835964"/>
                    </a:cubicBezTo>
                    <a:cubicBezTo>
                      <a:pt x="725446" y="2838775"/>
                      <a:pt x="722635" y="2838775"/>
                      <a:pt x="722635" y="2838775"/>
                    </a:cubicBezTo>
                    <a:cubicBezTo>
                      <a:pt x="700138" y="2844398"/>
                      <a:pt x="683267" y="2861269"/>
                      <a:pt x="677647" y="2883766"/>
                    </a:cubicBezTo>
                    <a:cubicBezTo>
                      <a:pt x="677647" y="2886577"/>
                      <a:pt x="674833" y="2886577"/>
                      <a:pt x="674833" y="2886577"/>
                    </a:cubicBezTo>
                    <a:cubicBezTo>
                      <a:pt x="672020" y="2886577"/>
                      <a:pt x="672020" y="2883766"/>
                      <a:pt x="672020" y="2883766"/>
                    </a:cubicBezTo>
                    <a:cubicBezTo>
                      <a:pt x="666399" y="2861269"/>
                      <a:pt x="649528" y="2844398"/>
                      <a:pt x="627031" y="2838775"/>
                    </a:cubicBezTo>
                    <a:cubicBezTo>
                      <a:pt x="624221" y="2838775"/>
                      <a:pt x="624221" y="2835964"/>
                      <a:pt x="624221" y="2835964"/>
                    </a:cubicBezTo>
                    <a:cubicBezTo>
                      <a:pt x="624221" y="2833151"/>
                      <a:pt x="627031" y="2833151"/>
                      <a:pt x="627031" y="2833151"/>
                    </a:cubicBezTo>
                    <a:cubicBezTo>
                      <a:pt x="649528" y="2827530"/>
                      <a:pt x="666399" y="2810657"/>
                      <a:pt x="674833" y="2785352"/>
                    </a:cubicBezTo>
                    <a:close/>
                    <a:moveTo>
                      <a:pt x="517372" y="2785352"/>
                    </a:moveTo>
                    <a:cubicBezTo>
                      <a:pt x="525806" y="2810657"/>
                      <a:pt x="542677" y="2827530"/>
                      <a:pt x="565174" y="2833151"/>
                    </a:cubicBezTo>
                    <a:cubicBezTo>
                      <a:pt x="567985" y="2833151"/>
                      <a:pt x="567985" y="2835964"/>
                      <a:pt x="567985" y="2835964"/>
                    </a:cubicBezTo>
                    <a:cubicBezTo>
                      <a:pt x="567985" y="2838775"/>
                      <a:pt x="565174" y="2838775"/>
                      <a:pt x="565174" y="2838775"/>
                    </a:cubicBezTo>
                    <a:cubicBezTo>
                      <a:pt x="542677" y="2844398"/>
                      <a:pt x="525806" y="2861269"/>
                      <a:pt x="520183" y="2883766"/>
                    </a:cubicBezTo>
                    <a:cubicBezTo>
                      <a:pt x="520183" y="2886577"/>
                      <a:pt x="517372" y="2886577"/>
                      <a:pt x="517372" y="2886577"/>
                    </a:cubicBezTo>
                    <a:cubicBezTo>
                      <a:pt x="514559" y="2886577"/>
                      <a:pt x="514559" y="2883766"/>
                      <a:pt x="514559" y="2883766"/>
                    </a:cubicBezTo>
                    <a:cubicBezTo>
                      <a:pt x="508938" y="2861269"/>
                      <a:pt x="492065" y="2844398"/>
                      <a:pt x="469570" y="2838775"/>
                    </a:cubicBezTo>
                    <a:cubicBezTo>
                      <a:pt x="466760" y="2838775"/>
                      <a:pt x="466760" y="2835964"/>
                      <a:pt x="466760" y="2835964"/>
                    </a:cubicBezTo>
                    <a:cubicBezTo>
                      <a:pt x="466760" y="2833151"/>
                      <a:pt x="469570" y="2833151"/>
                      <a:pt x="469570" y="2833151"/>
                    </a:cubicBezTo>
                    <a:cubicBezTo>
                      <a:pt x="492065" y="2827530"/>
                      <a:pt x="508938" y="2810657"/>
                      <a:pt x="517372" y="2785352"/>
                    </a:cubicBezTo>
                    <a:close/>
                    <a:moveTo>
                      <a:pt x="362724" y="2785352"/>
                    </a:moveTo>
                    <a:cubicBezTo>
                      <a:pt x="371158" y="2810657"/>
                      <a:pt x="388029" y="2827530"/>
                      <a:pt x="410526" y="2833151"/>
                    </a:cubicBezTo>
                    <a:cubicBezTo>
                      <a:pt x="413337" y="2833151"/>
                      <a:pt x="413337" y="2835964"/>
                      <a:pt x="413337" y="2835964"/>
                    </a:cubicBezTo>
                    <a:cubicBezTo>
                      <a:pt x="413337" y="2838775"/>
                      <a:pt x="410526" y="2838775"/>
                      <a:pt x="410526" y="2838775"/>
                    </a:cubicBezTo>
                    <a:cubicBezTo>
                      <a:pt x="388029" y="2844398"/>
                      <a:pt x="371158" y="2861269"/>
                      <a:pt x="365535" y="2883766"/>
                    </a:cubicBezTo>
                    <a:cubicBezTo>
                      <a:pt x="365535" y="2886577"/>
                      <a:pt x="362724" y="2886577"/>
                      <a:pt x="362724" y="2886577"/>
                    </a:cubicBezTo>
                    <a:cubicBezTo>
                      <a:pt x="359911" y="2886577"/>
                      <a:pt x="359911" y="2883766"/>
                      <a:pt x="359911" y="2883766"/>
                    </a:cubicBezTo>
                    <a:cubicBezTo>
                      <a:pt x="354290" y="2861269"/>
                      <a:pt x="337417" y="2844398"/>
                      <a:pt x="314922" y="2838775"/>
                    </a:cubicBezTo>
                    <a:cubicBezTo>
                      <a:pt x="312112" y="2838775"/>
                      <a:pt x="312112" y="2835964"/>
                      <a:pt x="312112" y="2835964"/>
                    </a:cubicBezTo>
                    <a:cubicBezTo>
                      <a:pt x="312112" y="2833151"/>
                      <a:pt x="314922" y="2833151"/>
                      <a:pt x="314922" y="2833151"/>
                    </a:cubicBezTo>
                    <a:cubicBezTo>
                      <a:pt x="337417" y="2827530"/>
                      <a:pt x="354290" y="2810657"/>
                      <a:pt x="362724" y="2785352"/>
                    </a:cubicBezTo>
                    <a:close/>
                    <a:moveTo>
                      <a:pt x="208073" y="2785352"/>
                    </a:moveTo>
                    <a:cubicBezTo>
                      <a:pt x="216507" y="2810657"/>
                      <a:pt x="233378" y="2827530"/>
                      <a:pt x="255875" y="2833151"/>
                    </a:cubicBezTo>
                    <a:cubicBezTo>
                      <a:pt x="258686" y="2833151"/>
                      <a:pt x="258686" y="2835964"/>
                      <a:pt x="258686" y="2835964"/>
                    </a:cubicBezTo>
                    <a:cubicBezTo>
                      <a:pt x="258686" y="2838775"/>
                      <a:pt x="255875" y="2838775"/>
                      <a:pt x="255875" y="2838775"/>
                    </a:cubicBezTo>
                    <a:cubicBezTo>
                      <a:pt x="233378" y="2844398"/>
                      <a:pt x="216507" y="2861269"/>
                      <a:pt x="210884" y="2883766"/>
                    </a:cubicBezTo>
                    <a:cubicBezTo>
                      <a:pt x="210884" y="2886577"/>
                      <a:pt x="208073" y="2886577"/>
                      <a:pt x="208073" y="2886577"/>
                    </a:cubicBezTo>
                    <a:cubicBezTo>
                      <a:pt x="205260" y="2886577"/>
                      <a:pt x="205260" y="2883766"/>
                      <a:pt x="205260" y="2883766"/>
                    </a:cubicBezTo>
                    <a:cubicBezTo>
                      <a:pt x="199639" y="2861269"/>
                      <a:pt x="182766" y="2844398"/>
                      <a:pt x="160271" y="2838775"/>
                    </a:cubicBezTo>
                    <a:cubicBezTo>
                      <a:pt x="157461" y="2838775"/>
                      <a:pt x="157461" y="2835964"/>
                      <a:pt x="157461" y="2835964"/>
                    </a:cubicBezTo>
                    <a:cubicBezTo>
                      <a:pt x="157461" y="2833151"/>
                      <a:pt x="160271" y="2833151"/>
                      <a:pt x="160271" y="2833151"/>
                    </a:cubicBezTo>
                    <a:cubicBezTo>
                      <a:pt x="182766" y="2827530"/>
                      <a:pt x="199639" y="2810657"/>
                      <a:pt x="208073" y="2785352"/>
                    </a:cubicBezTo>
                    <a:close/>
                    <a:moveTo>
                      <a:pt x="50612" y="2785352"/>
                    </a:moveTo>
                    <a:cubicBezTo>
                      <a:pt x="59049" y="2810657"/>
                      <a:pt x="75920" y="2827530"/>
                      <a:pt x="98414" y="2833151"/>
                    </a:cubicBezTo>
                    <a:cubicBezTo>
                      <a:pt x="101225" y="2833151"/>
                      <a:pt x="101225" y="2835964"/>
                      <a:pt x="101225" y="2835964"/>
                    </a:cubicBezTo>
                    <a:cubicBezTo>
                      <a:pt x="101225" y="2838775"/>
                      <a:pt x="98414" y="2838775"/>
                      <a:pt x="98414" y="2838775"/>
                    </a:cubicBezTo>
                    <a:cubicBezTo>
                      <a:pt x="75920" y="2844398"/>
                      <a:pt x="59049" y="2861269"/>
                      <a:pt x="53426" y="2883766"/>
                    </a:cubicBezTo>
                    <a:cubicBezTo>
                      <a:pt x="53426" y="2886577"/>
                      <a:pt x="50612" y="2886577"/>
                      <a:pt x="50612" y="2886577"/>
                    </a:cubicBezTo>
                    <a:cubicBezTo>
                      <a:pt x="47802" y="2886577"/>
                      <a:pt x="47802" y="2883766"/>
                      <a:pt x="47802" y="2883766"/>
                    </a:cubicBezTo>
                    <a:cubicBezTo>
                      <a:pt x="42178" y="2861269"/>
                      <a:pt x="25307" y="2844398"/>
                      <a:pt x="2813" y="2838775"/>
                    </a:cubicBezTo>
                    <a:cubicBezTo>
                      <a:pt x="0" y="2838775"/>
                      <a:pt x="0" y="2835964"/>
                      <a:pt x="0" y="2835964"/>
                    </a:cubicBezTo>
                    <a:cubicBezTo>
                      <a:pt x="0" y="2833151"/>
                      <a:pt x="2813" y="2833151"/>
                      <a:pt x="2813" y="2833151"/>
                    </a:cubicBezTo>
                    <a:cubicBezTo>
                      <a:pt x="25307" y="2827530"/>
                      <a:pt x="42178" y="2810657"/>
                      <a:pt x="50612" y="2785352"/>
                    </a:cubicBezTo>
                    <a:close/>
                    <a:moveTo>
                      <a:pt x="5184973" y="2630704"/>
                    </a:moveTo>
                    <a:cubicBezTo>
                      <a:pt x="5193410" y="2656009"/>
                      <a:pt x="5210281" y="2672882"/>
                      <a:pt x="5232776" y="2678503"/>
                    </a:cubicBezTo>
                    <a:cubicBezTo>
                      <a:pt x="5235586" y="2678503"/>
                      <a:pt x="5235586" y="2681316"/>
                      <a:pt x="5235586" y="2681316"/>
                    </a:cubicBezTo>
                    <a:cubicBezTo>
                      <a:pt x="5235586" y="2684127"/>
                      <a:pt x="5232776" y="2684127"/>
                      <a:pt x="5232776" y="2684127"/>
                    </a:cubicBezTo>
                    <a:cubicBezTo>
                      <a:pt x="5210281" y="2689750"/>
                      <a:pt x="5193410" y="2706621"/>
                      <a:pt x="5187787" y="2729118"/>
                    </a:cubicBezTo>
                    <a:cubicBezTo>
                      <a:pt x="5187787" y="2731929"/>
                      <a:pt x="5184973" y="2731929"/>
                      <a:pt x="5184973" y="2731929"/>
                    </a:cubicBezTo>
                    <a:cubicBezTo>
                      <a:pt x="5182163" y="2731929"/>
                      <a:pt x="5182163" y="2729118"/>
                      <a:pt x="5182163" y="2729118"/>
                    </a:cubicBezTo>
                    <a:cubicBezTo>
                      <a:pt x="5176540" y="2706621"/>
                      <a:pt x="5159669" y="2689750"/>
                      <a:pt x="5137174" y="2684127"/>
                    </a:cubicBezTo>
                    <a:cubicBezTo>
                      <a:pt x="5134361" y="2684127"/>
                      <a:pt x="5134361" y="2681316"/>
                      <a:pt x="5134361" y="2681316"/>
                    </a:cubicBezTo>
                    <a:cubicBezTo>
                      <a:pt x="5134361" y="2678503"/>
                      <a:pt x="5137174" y="2678503"/>
                      <a:pt x="5137174" y="2678503"/>
                    </a:cubicBezTo>
                    <a:cubicBezTo>
                      <a:pt x="5159669" y="2672882"/>
                      <a:pt x="5176540" y="2656009"/>
                      <a:pt x="5184973" y="2630704"/>
                    </a:cubicBezTo>
                    <a:close/>
                    <a:moveTo>
                      <a:pt x="5030325" y="2630704"/>
                    </a:moveTo>
                    <a:cubicBezTo>
                      <a:pt x="5035949" y="2656009"/>
                      <a:pt x="5055630" y="2672882"/>
                      <a:pt x="5078128" y="2678503"/>
                    </a:cubicBezTo>
                    <a:cubicBezTo>
                      <a:pt x="5080938" y="2678503"/>
                      <a:pt x="5080938" y="2681316"/>
                      <a:pt x="5080938" y="2681316"/>
                    </a:cubicBezTo>
                    <a:cubicBezTo>
                      <a:pt x="5080938" y="2684127"/>
                      <a:pt x="5078128" y="2684127"/>
                      <a:pt x="5078128" y="2684127"/>
                    </a:cubicBezTo>
                    <a:cubicBezTo>
                      <a:pt x="5055630" y="2689750"/>
                      <a:pt x="5038759" y="2706621"/>
                      <a:pt x="5033136" y="2729118"/>
                    </a:cubicBezTo>
                    <a:cubicBezTo>
                      <a:pt x="5033136" y="2731929"/>
                      <a:pt x="5030325" y="2731929"/>
                      <a:pt x="5030325" y="2731929"/>
                    </a:cubicBezTo>
                    <a:cubicBezTo>
                      <a:pt x="5027512" y="2731929"/>
                      <a:pt x="5027512" y="2729118"/>
                      <a:pt x="5027512" y="2729118"/>
                    </a:cubicBezTo>
                    <a:cubicBezTo>
                      <a:pt x="5021892" y="2706621"/>
                      <a:pt x="5005018" y="2689750"/>
                      <a:pt x="4982523" y="2684127"/>
                    </a:cubicBezTo>
                    <a:cubicBezTo>
                      <a:pt x="4979713" y="2684127"/>
                      <a:pt x="4979713" y="2681316"/>
                      <a:pt x="4979713" y="2681316"/>
                    </a:cubicBezTo>
                    <a:cubicBezTo>
                      <a:pt x="4979713" y="2678503"/>
                      <a:pt x="4982523" y="2678503"/>
                      <a:pt x="4982523" y="2678503"/>
                    </a:cubicBezTo>
                    <a:cubicBezTo>
                      <a:pt x="5005018" y="2672882"/>
                      <a:pt x="5021892" y="2656009"/>
                      <a:pt x="5030325" y="2630704"/>
                    </a:cubicBezTo>
                    <a:close/>
                    <a:moveTo>
                      <a:pt x="4872861" y="2630704"/>
                    </a:moveTo>
                    <a:cubicBezTo>
                      <a:pt x="4881298" y="2656009"/>
                      <a:pt x="4898166" y="2672882"/>
                      <a:pt x="4920664" y="2678503"/>
                    </a:cubicBezTo>
                    <a:cubicBezTo>
                      <a:pt x="4923474" y="2678503"/>
                      <a:pt x="4923474" y="2681316"/>
                      <a:pt x="4923474" y="2681316"/>
                    </a:cubicBezTo>
                    <a:cubicBezTo>
                      <a:pt x="4923474" y="2684127"/>
                      <a:pt x="4920664" y="2684127"/>
                      <a:pt x="4920664" y="2684127"/>
                    </a:cubicBezTo>
                    <a:cubicBezTo>
                      <a:pt x="4898166" y="2689750"/>
                      <a:pt x="4881298" y="2706621"/>
                      <a:pt x="4875675" y="2729118"/>
                    </a:cubicBezTo>
                    <a:cubicBezTo>
                      <a:pt x="4875675" y="2731929"/>
                      <a:pt x="4872861" y="2731929"/>
                      <a:pt x="4872861" y="2731929"/>
                    </a:cubicBezTo>
                    <a:cubicBezTo>
                      <a:pt x="4870048" y="2731929"/>
                      <a:pt x="4870048" y="2729118"/>
                      <a:pt x="4870048" y="2729118"/>
                    </a:cubicBezTo>
                    <a:cubicBezTo>
                      <a:pt x="4864428" y="2706621"/>
                      <a:pt x="4847557" y="2689750"/>
                      <a:pt x="4825062" y="2684127"/>
                    </a:cubicBezTo>
                    <a:cubicBezTo>
                      <a:pt x="4822249" y="2684127"/>
                      <a:pt x="4822249" y="2681316"/>
                      <a:pt x="4822249" y="2681316"/>
                    </a:cubicBezTo>
                    <a:cubicBezTo>
                      <a:pt x="4822249" y="2678503"/>
                      <a:pt x="4825062" y="2678503"/>
                      <a:pt x="4825062" y="2678503"/>
                    </a:cubicBezTo>
                    <a:cubicBezTo>
                      <a:pt x="4847557" y="2672882"/>
                      <a:pt x="4864428" y="2656009"/>
                      <a:pt x="4872861" y="2630704"/>
                    </a:cubicBezTo>
                    <a:close/>
                    <a:moveTo>
                      <a:pt x="4718213" y="2630704"/>
                    </a:moveTo>
                    <a:cubicBezTo>
                      <a:pt x="4726650" y="2656009"/>
                      <a:pt x="4743518" y="2672882"/>
                      <a:pt x="4766016" y="2678503"/>
                    </a:cubicBezTo>
                    <a:cubicBezTo>
                      <a:pt x="4768826" y="2678503"/>
                      <a:pt x="4768826" y="2681316"/>
                      <a:pt x="4768826" y="2681316"/>
                    </a:cubicBezTo>
                    <a:cubicBezTo>
                      <a:pt x="4768826" y="2684127"/>
                      <a:pt x="4766016" y="2684127"/>
                      <a:pt x="4766016" y="2684127"/>
                    </a:cubicBezTo>
                    <a:cubicBezTo>
                      <a:pt x="4743518" y="2689750"/>
                      <a:pt x="4726650" y="2706621"/>
                      <a:pt x="4721027" y="2729118"/>
                    </a:cubicBezTo>
                    <a:cubicBezTo>
                      <a:pt x="4721027" y="2731929"/>
                      <a:pt x="4718213" y="2731929"/>
                      <a:pt x="4718213" y="2731929"/>
                    </a:cubicBezTo>
                    <a:cubicBezTo>
                      <a:pt x="4715400" y="2731929"/>
                      <a:pt x="4715400" y="2729118"/>
                      <a:pt x="4715400" y="2729118"/>
                    </a:cubicBezTo>
                    <a:cubicBezTo>
                      <a:pt x="4709780" y="2706621"/>
                      <a:pt x="4692909" y="2689750"/>
                      <a:pt x="4670414" y="2684127"/>
                    </a:cubicBezTo>
                    <a:cubicBezTo>
                      <a:pt x="4667601" y="2684127"/>
                      <a:pt x="4667601" y="2681316"/>
                      <a:pt x="4667601" y="2681316"/>
                    </a:cubicBezTo>
                    <a:cubicBezTo>
                      <a:pt x="4667601" y="2678503"/>
                      <a:pt x="4670414" y="2678503"/>
                      <a:pt x="4670414" y="2678503"/>
                    </a:cubicBezTo>
                    <a:cubicBezTo>
                      <a:pt x="4692909" y="2672882"/>
                      <a:pt x="4709780" y="2656009"/>
                      <a:pt x="4718213" y="2630704"/>
                    </a:cubicBezTo>
                    <a:close/>
                    <a:moveTo>
                      <a:pt x="4563563" y="2630704"/>
                    </a:moveTo>
                    <a:cubicBezTo>
                      <a:pt x="4571999" y="2656009"/>
                      <a:pt x="4588867" y="2672882"/>
                      <a:pt x="4611365" y="2678503"/>
                    </a:cubicBezTo>
                    <a:cubicBezTo>
                      <a:pt x="4614175" y="2678503"/>
                      <a:pt x="4614175" y="2681316"/>
                      <a:pt x="4614175" y="2681316"/>
                    </a:cubicBezTo>
                    <a:cubicBezTo>
                      <a:pt x="4614175" y="2684127"/>
                      <a:pt x="4611365" y="2684127"/>
                      <a:pt x="4611365" y="2684127"/>
                    </a:cubicBezTo>
                    <a:cubicBezTo>
                      <a:pt x="4588867" y="2689750"/>
                      <a:pt x="4571999" y="2706621"/>
                      <a:pt x="4566376" y="2729118"/>
                    </a:cubicBezTo>
                    <a:cubicBezTo>
                      <a:pt x="4566376" y="2731929"/>
                      <a:pt x="4563563" y="2731929"/>
                      <a:pt x="4563563" y="2731929"/>
                    </a:cubicBezTo>
                    <a:cubicBezTo>
                      <a:pt x="4560749" y="2731929"/>
                      <a:pt x="4560749" y="2729118"/>
                      <a:pt x="4560749" y="2729118"/>
                    </a:cubicBezTo>
                    <a:cubicBezTo>
                      <a:pt x="4555129" y="2706621"/>
                      <a:pt x="4538258" y="2689750"/>
                      <a:pt x="4515763" y="2684127"/>
                    </a:cubicBezTo>
                    <a:cubicBezTo>
                      <a:pt x="4512950" y="2684127"/>
                      <a:pt x="4512950" y="2681316"/>
                      <a:pt x="4512950" y="2681316"/>
                    </a:cubicBezTo>
                    <a:cubicBezTo>
                      <a:pt x="4512950" y="2678503"/>
                      <a:pt x="4515763" y="2678503"/>
                      <a:pt x="4515763" y="2678503"/>
                    </a:cubicBezTo>
                    <a:cubicBezTo>
                      <a:pt x="4538258" y="2672882"/>
                      <a:pt x="4555129" y="2656009"/>
                      <a:pt x="4563563" y="2630704"/>
                    </a:cubicBezTo>
                    <a:close/>
                    <a:moveTo>
                      <a:pt x="4406104" y="2630704"/>
                    </a:moveTo>
                    <a:cubicBezTo>
                      <a:pt x="4414538" y="2656009"/>
                      <a:pt x="4431409" y="2672882"/>
                      <a:pt x="4453907" y="2678503"/>
                    </a:cubicBezTo>
                    <a:cubicBezTo>
                      <a:pt x="4456717" y="2678503"/>
                      <a:pt x="4456717" y="2681316"/>
                      <a:pt x="4456717" y="2681316"/>
                    </a:cubicBezTo>
                    <a:cubicBezTo>
                      <a:pt x="4456717" y="2684127"/>
                      <a:pt x="4453907" y="2684127"/>
                      <a:pt x="4453907" y="2684127"/>
                    </a:cubicBezTo>
                    <a:cubicBezTo>
                      <a:pt x="4431409" y="2689750"/>
                      <a:pt x="4414538" y="2706621"/>
                      <a:pt x="4408915" y="2729118"/>
                    </a:cubicBezTo>
                    <a:cubicBezTo>
                      <a:pt x="4408915" y="2731929"/>
                      <a:pt x="4406104" y="2731929"/>
                      <a:pt x="4406104" y="2731929"/>
                    </a:cubicBezTo>
                    <a:cubicBezTo>
                      <a:pt x="4403291" y="2731929"/>
                      <a:pt x="4403291" y="2729118"/>
                      <a:pt x="4403291" y="2729118"/>
                    </a:cubicBezTo>
                    <a:cubicBezTo>
                      <a:pt x="4397671" y="2706621"/>
                      <a:pt x="4380797" y="2689750"/>
                      <a:pt x="4358302" y="2684127"/>
                    </a:cubicBezTo>
                    <a:cubicBezTo>
                      <a:pt x="4355492" y="2684127"/>
                      <a:pt x="4355492" y="2681316"/>
                      <a:pt x="4355492" y="2681316"/>
                    </a:cubicBezTo>
                    <a:cubicBezTo>
                      <a:pt x="4355492" y="2678503"/>
                      <a:pt x="4358302" y="2678503"/>
                      <a:pt x="4358302" y="2678503"/>
                    </a:cubicBezTo>
                    <a:cubicBezTo>
                      <a:pt x="4380797" y="2672882"/>
                      <a:pt x="4397671" y="2656009"/>
                      <a:pt x="4406104" y="2630704"/>
                    </a:cubicBezTo>
                    <a:close/>
                    <a:moveTo>
                      <a:pt x="4251453" y="2630704"/>
                    </a:moveTo>
                    <a:cubicBezTo>
                      <a:pt x="4259887" y="2656009"/>
                      <a:pt x="4276758" y="2672882"/>
                      <a:pt x="4299256" y="2678503"/>
                    </a:cubicBezTo>
                    <a:cubicBezTo>
                      <a:pt x="4302066" y="2678503"/>
                      <a:pt x="4302066" y="2681316"/>
                      <a:pt x="4302066" y="2681316"/>
                    </a:cubicBezTo>
                    <a:cubicBezTo>
                      <a:pt x="4302066" y="2684127"/>
                      <a:pt x="4299256" y="2684127"/>
                      <a:pt x="4299256" y="2684127"/>
                    </a:cubicBezTo>
                    <a:cubicBezTo>
                      <a:pt x="4276758" y="2689750"/>
                      <a:pt x="4259887" y="2706621"/>
                      <a:pt x="4254264" y="2729118"/>
                    </a:cubicBezTo>
                    <a:cubicBezTo>
                      <a:pt x="4254264" y="2731929"/>
                      <a:pt x="4251453" y="2731929"/>
                      <a:pt x="4251453" y="2731929"/>
                    </a:cubicBezTo>
                    <a:cubicBezTo>
                      <a:pt x="4248640" y="2731929"/>
                      <a:pt x="4248640" y="2729118"/>
                      <a:pt x="4248640" y="2729118"/>
                    </a:cubicBezTo>
                    <a:cubicBezTo>
                      <a:pt x="4243020" y="2706621"/>
                      <a:pt x="4226146" y="2689750"/>
                      <a:pt x="4203651" y="2684127"/>
                    </a:cubicBezTo>
                    <a:cubicBezTo>
                      <a:pt x="4200841" y="2684127"/>
                      <a:pt x="4200841" y="2681316"/>
                      <a:pt x="4200841" y="2681316"/>
                    </a:cubicBezTo>
                    <a:cubicBezTo>
                      <a:pt x="4200841" y="2678503"/>
                      <a:pt x="4203651" y="2678503"/>
                      <a:pt x="4203651" y="2678503"/>
                    </a:cubicBezTo>
                    <a:cubicBezTo>
                      <a:pt x="4226146" y="2672882"/>
                      <a:pt x="4243020" y="2656009"/>
                      <a:pt x="4251453" y="2630704"/>
                    </a:cubicBezTo>
                    <a:close/>
                    <a:moveTo>
                      <a:pt x="4096805" y="2630704"/>
                    </a:moveTo>
                    <a:cubicBezTo>
                      <a:pt x="4105239" y="2656009"/>
                      <a:pt x="4122110" y="2672882"/>
                      <a:pt x="4144608" y="2678503"/>
                    </a:cubicBezTo>
                    <a:cubicBezTo>
                      <a:pt x="4147418" y="2678503"/>
                      <a:pt x="4147418" y="2681316"/>
                      <a:pt x="4147418" y="2681316"/>
                    </a:cubicBezTo>
                    <a:cubicBezTo>
                      <a:pt x="4147418" y="2684127"/>
                      <a:pt x="4144608" y="2684127"/>
                      <a:pt x="4144608" y="2684127"/>
                    </a:cubicBezTo>
                    <a:cubicBezTo>
                      <a:pt x="4122110" y="2689750"/>
                      <a:pt x="4105239" y="2706621"/>
                      <a:pt x="4099616" y="2729118"/>
                    </a:cubicBezTo>
                    <a:cubicBezTo>
                      <a:pt x="4099616" y="2731929"/>
                      <a:pt x="4096805" y="2731929"/>
                      <a:pt x="4096805" y="2731929"/>
                    </a:cubicBezTo>
                    <a:cubicBezTo>
                      <a:pt x="4093992" y="2731929"/>
                      <a:pt x="4093992" y="2729118"/>
                      <a:pt x="4093992" y="2729118"/>
                    </a:cubicBezTo>
                    <a:cubicBezTo>
                      <a:pt x="4088372" y="2706621"/>
                      <a:pt x="4071498" y="2689750"/>
                      <a:pt x="4049003" y="2684127"/>
                    </a:cubicBezTo>
                    <a:cubicBezTo>
                      <a:pt x="4046193" y="2684127"/>
                      <a:pt x="4046193" y="2681316"/>
                      <a:pt x="4046193" y="2681316"/>
                    </a:cubicBezTo>
                    <a:cubicBezTo>
                      <a:pt x="4046193" y="2678503"/>
                      <a:pt x="4049003" y="2678503"/>
                      <a:pt x="4049003" y="2678503"/>
                    </a:cubicBezTo>
                    <a:cubicBezTo>
                      <a:pt x="4071498" y="2672882"/>
                      <a:pt x="4088372" y="2656009"/>
                      <a:pt x="4096805" y="2630704"/>
                    </a:cubicBezTo>
                    <a:close/>
                    <a:moveTo>
                      <a:pt x="3939345" y="2630704"/>
                    </a:moveTo>
                    <a:cubicBezTo>
                      <a:pt x="3947781" y="2656009"/>
                      <a:pt x="3964649" y="2672882"/>
                      <a:pt x="3987147" y="2678503"/>
                    </a:cubicBezTo>
                    <a:cubicBezTo>
                      <a:pt x="3989957" y="2678503"/>
                      <a:pt x="3989957" y="2681316"/>
                      <a:pt x="3989957" y="2681316"/>
                    </a:cubicBezTo>
                    <a:cubicBezTo>
                      <a:pt x="3989957" y="2684127"/>
                      <a:pt x="3987147" y="2684127"/>
                      <a:pt x="3987147" y="2684127"/>
                    </a:cubicBezTo>
                    <a:cubicBezTo>
                      <a:pt x="3964649" y="2689750"/>
                      <a:pt x="3947781" y="2706621"/>
                      <a:pt x="3942155" y="2729118"/>
                    </a:cubicBezTo>
                    <a:cubicBezTo>
                      <a:pt x="3942155" y="2731929"/>
                      <a:pt x="3939345" y="2731929"/>
                      <a:pt x="3939345" y="2731929"/>
                    </a:cubicBezTo>
                    <a:cubicBezTo>
                      <a:pt x="3936531" y="2731929"/>
                      <a:pt x="3936531" y="2729118"/>
                      <a:pt x="3936531" y="2729118"/>
                    </a:cubicBezTo>
                    <a:cubicBezTo>
                      <a:pt x="3930911" y="2706621"/>
                      <a:pt x="3914037" y="2689750"/>
                      <a:pt x="3891545" y="2684127"/>
                    </a:cubicBezTo>
                    <a:cubicBezTo>
                      <a:pt x="3888732" y="2684127"/>
                      <a:pt x="3888732" y="2681316"/>
                      <a:pt x="3888732" y="2681316"/>
                    </a:cubicBezTo>
                    <a:cubicBezTo>
                      <a:pt x="3888732" y="2678503"/>
                      <a:pt x="3891545" y="2678503"/>
                      <a:pt x="3891545" y="2678503"/>
                    </a:cubicBezTo>
                    <a:cubicBezTo>
                      <a:pt x="3914037" y="2672882"/>
                      <a:pt x="3930911" y="2656009"/>
                      <a:pt x="3939345" y="2630704"/>
                    </a:cubicBezTo>
                    <a:close/>
                    <a:moveTo>
                      <a:pt x="3784693" y="2630704"/>
                    </a:moveTo>
                    <a:cubicBezTo>
                      <a:pt x="3793130" y="2656009"/>
                      <a:pt x="3809998" y="2672882"/>
                      <a:pt x="3832496" y="2678503"/>
                    </a:cubicBezTo>
                    <a:cubicBezTo>
                      <a:pt x="3835306" y="2678503"/>
                      <a:pt x="3835306" y="2681316"/>
                      <a:pt x="3835306" y="2681316"/>
                    </a:cubicBezTo>
                    <a:cubicBezTo>
                      <a:pt x="3835306" y="2684127"/>
                      <a:pt x="3832496" y="2684127"/>
                      <a:pt x="3832496" y="2684127"/>
                    </a:cubicBezTo>
                    <a:cubicBezTo>
                      <a:pt x="3809998" y="2689750"/>
                      <a:pt x="3793130" y="2706621"/>
                      <a:pt x="3787504" y="2729118"/>
                    </a:cubicBezTo>
                    <a:cubicBezTo>
                      <a:pt x="3787504" y="2731929"/>
                      <a:pt x="3784693" y="2731929"/>
                      <a:pt x="3784693" y="2731929"/>
                    </a:cubicBezTo>
                    <a:cubicBezTo>
                      <a:pt x="3781880" y="2731929"/>
                      <a:pt x="3781880" y="2729118"/>
                      <a:pt x="3781880" y="2729118"/>
                    </a:cubicBezTo>
                    <a:cubicBezTo>
                      <a:pt x="3776260" y="2706621"/>
                      <a:pt x="3759386" y="2689750"/>
                      <a:pt x="3736894" y="2684127"/>
                    </a:cubicBezTo>
                    <a:cubicBezTo>
                      <a:pt x="3734081" y="2684127"/>
                      <a:pt x="3734081" y="2681316"/>
                      <a:pt x="3734081" y="2681316"/>
                    </a:cubicBezTo>
                    <a:cubicBezTo>
                      <a:pt x="3734081" y="2678503"/>
                      <a:pt x="3736894" y="2678503"/>
                      <a:pt x="3736894" y="2678503"/>
                    </a:cubicBezTo>
                    <a:cubicBezTo>
                      <a:pt x="3759386" y="2672882"/>
                      <a:pt x="3776260" y="2656009"/>
                      <a:pt x="3784693" y="2630704"/>
                    </a:cubicBezTo>
                    <a:close/>
                    <a:moveTo>
                      <a:pt x="3630045" y="2630704"/>
                    </a:moveTo>
                    <a:cubicBezTo>
                      <a:pt x="3638482" y="2656009"/>
                      <a:pt x="3655350" y="2672882"/>
                      <a:pt x="3677848" y="2678503"/>
                    </a:cubicBezTo>
                    <a:cubicBezTo>
                      <a:pt x="3680658" y="2678503"/>
                      <a:pt x="3680658" y="2681316"/>
                      <a:pt x="3680658" y="2681316"/>
                    </a:cubicBezTo>
                    <a:cubicBezTo>
                      <a:pt x="3680658" y="2684127"/>
                      <a:pt x="3677848" y="2684127"/>
                      <a:pt x="3677848" y="2684127"/>
                    </a:cubicBezTo>
                    <a:cubicBezTo>
                      <a:pt x="3655350" y="2689750"/>
                      <a:pt x="3638482" y="2706621"/>
                      <a:pt x="3632856" y="2729118"/>
                    </a:cubicBezTo>
                    <a:cubicBezTo>
                      <a:pt x="3632856" y="2731929"/>
                      <a:pt x="3630045" y="2731929"/>
                      <a:pt x="3630045" y="2731929"/>
                    </a:cubicBezTo>
                    <a:cubicBezTo>
                      <a:pt x="3627232" y="2731929"/>
                      <a:pt x="3627232" y="2729118"/>
                      <a:pt x="3627232" y="2729118"/>
                    </a:cubicBezTo>
                    <a:cubicBezTo>
                      <a:pt x="3621612" y="2706621"/>
                      <a:pt x="3604738" y="2689750"/>
                      <a:pt x="3582246" y="2684127"/>
                    </a:cubicBezTo>
                    <a:cubicBezTo>
                      <a:pt x="3579433" y="2684127"/>
                      <a:pt x="3579433" y="2681316"/>
                      <a:pt x="3579433" y="2681316"/>
                    </a:cubicBezTo>
                    <a:cubicBezTo>
                      <a:pt x="3579433" y="2678503"/>
                      <a:pt x="3582246" y="2678503"/>
                      <a:pt x="3582246" y="2678503"/>
                    </a:cubicBezTo>
                    <a:cubicBezTo>
                      <a:pt x="3604738" y="2672882"/>
                      <a:pt x="3621612" y="2656009"/>
                      <a:pt x="3630045" y="2630704"/>
                    </a:cubicBezTo>
                    <a:close/>
                    <a:moveTo>
                      <a:pt x="3472581" y="2630704"/>
                    </a:moveTo>
                    <a:cubicBezTo>
                      <a:pt x="3481018" y="2656009"/>
                      <a:pt x="3500700" y="2672882"/>
                      <a:pt x="3520384" y="2678503"/>
                    </a:cubicBezTo>
                    <a:cubicBezTo>
                      <a:pt x="3523194" y="2678503"/>
                      <a:pt x="3523194" y="2681316"/>
                      <a:pt x="3523194" y="2681316"/>
                    </a:cubicBezTo>
                    <a:cubicBezTo>
                      <a:pt x="3523194" y="2684127"/>
                      <a:pt x="3520384" y="2684127"/>
                      <a:pt x="3520384" y="2684127"/>
                    </a:cubicBezTo>
                    <a:cubicBezTo>
                      <a:pt x="3497889" y="2689750"/>
                      <a:pt x="3481018" y="2706621"/>
                      <a:pt x="3475395" y="2729118"/>
                    </a:cubicBezTo>
                    <a:cubicBezTo>
                      <a:pt x="3475395" y="2731929"/>
                      <a:pt x="3472581" y="2731929"/>
                      <a:pt x="3472581" y="2731929"/>
                    </a:cubicBezTo>
                    <a:cubicBezTo>
                      <a:pt x="3469771" y="2731929"/>
                      <a:pt x="3469771" y="2729118"/>
                      <a:pt x="3469771" y="2729118"/>
                    </a:cubicBezTo>
                    <a:cubicBezTo>
                      <a:pt x="3464148" y="2706621"/>
                      <a:pt x="3447277" y="2689750"/>
                      <a:pt x="3424782" y="2684127"/>
                    </a:cubicBezTo>
                    <a:cubicBezTo>
                      <a:pt x="3421969" y="2684127"/>
                      <a:pt x="3421969" y="2681316"/>
                      <a:pt x="3421969" y="2681316"/>
                    </a:cubicBezTo>
                    <a:cubicBezTo>
                      <a:pt x="3421969" y="2678503"/>
                      <a:pt x="3424782" y="2678503"/>
                      <a:pt x="3424782" y="2678503"/>
                    </a:cubicBezTo>
                    <a:cubicBezTo>
                      <a:pt x="3447277" y="2672882"/>
                      <a:pt x="3464148" y="2656009"/>
                      <a:pt x="3472581" y="2630704"/>
                    </a:cubicBezTo>
                    <a:close/>
                    <a:moveTo>
                      <a:pt x="3317933" y="2630704"/>
                    </a:moveTo>
                    <a:cubicBezTo>
                      <a:pt x="3326370" y="2656009"/>
                      <a:pt x="3343241" y="2672882"/>
                      <a:pt x="3365736" y="2678503"/>
                    </a:cubicBezTo>
                    <a:cubicBezTo>
                      <a:pt x="3368546" y="2678503"/>
                      <a:pt x="3368546" y="2681316"/>
                      <a:pt x="3368546" y="2681316"/>
                    </a:cubicBezTo>
                    <a:cubicBezTo>
                      <a:pt x="3368546" y="2684127"/>
                      <a:pt x="3365736" y="2684127"/>
                      <a:pt x="3365736" y="2684127"/>
                    </a:cubicBezTo>
                    <a:cubicBezTo>
                      <a:pt x="3343241" y="2689750"/>
                      <a:pt x="3326370" y="2706621"/>
                      <a:pt x="3320747" y="2729118"/>
                    </a:cubicBezTo>
                    <a:cubicBezTo>
                      <a:pt x="3320747" y="2731929"/>
                      <a:pt x="3317933" y="2731929"/>
                      <a:pt x="3317933" y="2731929"/>
                    </a:cubicBezTo>
                    <a:cubicBezTo>
                      <a:pt x="3315123" y="2731929"/>
                      <a:pt x="3315123" y="2729118"/>
                      <a:pt x="3315123" y="2729118"/>
                    </a:cubicBezTo>
                    <a:cubicBezTo>
                      <a:pt x="3309500" y="2706621"/>
                      <a:pt x="3292629" y="2689750"/>
                      <a:pt x="3270134" y="2684127"/>
                    </a:cubicBezTo>
                    <a:cubicBezTo>
                      <a:pt x="3267321" y="2684127"/>
                      <a:pt x="3267321" y="2681316"/>
                      <a:pt x="3267321" y="2681316"/>
                    </a:cubicBezTo>
                    <a:cubicBezTo>
                      <a:pt x="3267321" y="2678503"/>
                      <a:pt x="3270134" y="2678503"/>
                      <a:pt x="3270134" y="2678503"/>
                    </a:cubicBezTo>
                    <a:cubicBezTo>
                      <a:pt x="3292629" y="2672882"/>
                      <a:pt x="3309500" y="2656009"/>
                      <a:pt x="3317933" y="2630704"/>
                    </a:cubicBezTo>
                    <a:close/>
                    <a:moveTo>
                      <a:pt x="3163283" y="2630704"/>
                    </a:moveTo>
                    <a:cubicBezTo>
                      <a:pt x="3171719" y="2656009"/>
                      <a:pt x="3188590" y="2672882"/>
                      <a:pt x="3211085" y="2678503"/>
                    </a:cubicBezTo>
                    <a:cubicBezTo>
                      <a:pt x="3213895" y="2678503"/>
                      <a:pt x="3213895" y="2681316"/>
                      <a:pt x="3213895" y="2681316"/>
                    </a:cubicBezTo>
                    <a:cubicBezTo>
                      <a:pt x="3213895" y="2684127"/>
                      <a:pt x="3211085" y="2684127"/>
                      <a:pt x="3211085" y="2684127"/>
                    </a:cubicBezTo>
                    <a:cubicBezTo>
                      <a:pt x="3188590" y="2689750"/>
                      <a:pt x="3171719" y="2706621"/>
                      <a:pt x="3166096" y="2729118"/>
                    </a:cubicBezTo>
                    <a:cubicBezTo>
                      <a:pt x="3166096" y="2731929"/>
                      <a:pt x="3163283" y="2731929"/>
                      <a:pt x="3163283" y="2731929"/>
                    </a:cubicBezTo>
                    <a:cubicBezTo>
                      <a:pt x="3160472" y="2731929"/>
                      <a:pt x="3160472" y="2729118"/>
                      <a:pt x="3160472" y="2729118"/>
                    </a:cubicBezTo>
                    <a:cubicBezTo>
                      <a:pt x="3154849" y="2706621"/>
                      <a:pt x="3137978" y="2689750"/>
                      <a:pt x="3115483" y="2684127"/>
                    </a:cubicBezTo>
                    <a:cubicBezTo>
                      <a:pt x="3112670" y="2684127"/>
                      <a:pt x="3112670" y="2681316"/>
                      <a:pt x="3112670" y="2681316"/>
                    </a:cubicBezTo>
                    <a:cubicBezTo>
                      <a:pt x="3112670" y="2678503"/>
                      <a:pt x="3115483" y="2678503"/>
                      <a:pt x="3115483" y="2678503"/>
                    </a:cubicBezTo>
                    <a:cubicBezTo>
                      <a:pt x="3137978" y="2672882"/>
                      <a:pt x="3154849" y="2656009"/>
                      <a:pt x="3163283" y="2630704"/>
                    </a:cubicBezTo>
                    <a:close/>
                    <a:moveTo>
                      <a:pt x="3005823" y="2630704"/>
                    </a:moveTo>
                    <a:cubicBezTo>
                      <a:pt x="3014257" y="2656009"/>
                      <a:pt x="3033942" y="2672882"/>
                      <a:pt x="3053626" y="2678503"/>
                    </a:cubicBezTo>
                    <a:cubicBezTo>
                      <a:pt x="3056436" y="2678503"/>
                      <a:pt x="3056436" y="2681316"/>
                      <a:pt x="3056436" y="2681316"/>
                    </a:cubicBezTo>
                    <a:cubicBezTo>
                      <a:pt x="3056436" y="2684127"/>
                      <a:pt x="3053626" y="2684127"/>
                      <a:pt x="3053626" y="2684127"/>
                    </a:cubicBezTo>
                    <a:cubicBezTo>
                      <a:pt x="3031128" y="2689750"/>
                      <a:pt x="3014257" y="2706621"/>
                      <a:pt x="3008634" y="2729118"/>
                    </a:cubicBezTo>
                    <a:cubicBezTo>
                      <a:pt x="3008634" y="2731929"/>
                      <a:pt x="3005823" y="2731929"/>
                      <a:pt x="3005823" y="2731929"/>
                    </a:cubicBezTo>
                    <a:cubicBezTo>
                      <a:pt x="3003010" y="2731929"/>
                      <a:pt x="3003010" y="2729118"/>
                      <a:pt x="3003010" y="2729118"/>
                    </a:cubicBezTo>
                    <a:cubicBezTo>
                      <a:pt x="2997390" y="2706621"/>
                      <a:pt x="2980516" y="2689750"/>
                      <a:pt x="2958021" y="2684127"/>
                    </a:cubicBezTo>
                    <a:cubicBezTo>
                      <a:pt x="2955211" y="2684127"/>
                      <a:pt x="2955211" y="2681316"/>
                      <a:pt x="2955211" y="2681316"/>
                    </a:cubicBezTo>
                    <a:cubicBezTo>
                      <a:pt x="2955211" y="2678503"/>
                      <a:pt x="2958021" y="2678503"/>
                      <a:pt x="2958021" y="2678503"/>
                    </a:cubicBezTo>
                    <a:cubicBezTo>
                      <a:pt x="2980516" y="2672882"/>
                      <a:pt x="2997390" y="2656009"/>
                      <a:pt x="3005823" y="2630704"/>
                    </a:cubicBezTo>
                    <a:close/>
                    <a:moveTo>
                      <a:pt x="2851172" y="2630704"/>
                    </a:moveTo>
                    <a:cubicBezTo>
                      <a:pt x="2859606" y="2656009"/>
                      <a:pt x="2876477" y="2672882"/>
                      <a:pt x="2898975" y="2678503"/>
                    </a:cubicBezTo>
                    <a:cubicBezTo>
                      <a:pt x="2901785" y="2678503"/>
                      <a:pt x="2901785" y="2681316"/>
                      <a:pt x="2901785" y="2681316"/>
                    </a:cubicBezTo>
                    <a:cubicBezTo>
                      <a:pt x="2901785" y="2684127"/>
                      <a:pt x="2898975" y="2684127"/>
                      <a:pt x="2898975" y="2684127"/>
                    </a:cubicBezTo>
                    <a:cubicBezTo>
                      <a:pt x="2876477" y="2689750"/>
                      <a:pt x="2859606" y="2706621"/>
                      <a:pt x="2853983" y="2729118"/>
                    </a:cubicBezTo>
                    <a:cubicBezTo>
                      <a:pt x="2853983" y="2731929"/>
                      <a:pt x="2851172" y="2731929"/>
                      <a:pt x="2851172" y="2731929"/>
                    </a:cubicBezTo>
                    <a:cubicBezTo>
                      <a:pt x="2848359" y="2731929"/>
                      <a:pt x="2848359" y="2729118"/>
                      <a:pt x="2848359" y="2729118"/>
                    </a:cubicBezTo>
                    <a:cubicBezTo>
                      <a:pt x="2842739" y="2706621"/>
                      <a:pt x="2825865" y="2689750"/>
                      <a:pt x="2803370" y="2684127"/>
                    </a:cubicBezTo>
                    <a:cubicBezTo>
                      <a:pt x="2800560" y="2684127"/>
                      <a:pt x="2800560" y="2681316"/>
                      <a:pt x="2800560" y="2681316"/>
                    </a:cubicBezTo>
                    <a:cubicBezTo>
                      <a:pt x="2800560" y="2678503"/>
                      <a:pt x="2803370" y="2678503"/>
                      <a:pt x="2803370" y="2678503"/>
                    </a:cubicBezTo>
                    <a:cubicBezTo>
                      <a:pt x="2825865" y="2672882"/>
                      <a:pt x="2842739" y="2656009"/>
                      <a:pt x="2851172" y="2630704"/>
                    </a:cubicBezTo>
                    <a:close/>
                    <a:moveTo>
                      <a:pt x="2696525" y="2630704"/>
                    </a:moveTo>
                    <a:cubicBezTo>
                      <a:pt x="2704959" y="2656009"/>
                      <a:pt x="2721830" y="2672882"/>
                      <a:pt x="2744328" y="2678503"/>
                    </a:cubicBezTo>
                    <a:cubicBezTo>
                      <a:pt x="2747138" y="2678503"/>
                      <a:pt x="2747138" y="2681316"/>
                      <a:pt x="2747138" y="2681316"/>
                    </a:cubicBezTo>
                    <a:cubicBezTo>
                      <a:pt x="2747138" y="2684127"/>
                      <a:pt x="2744328" y="2684127"/>
                      <a:pt x="2744328" y="2684127"/>
                    </a:cubicBezTo>
                    <a:cubicBezTo>
                      <a:pt x="2721830" y="2689750"/>
                      <a:pt x="2704959" y="2706621"/>
                      <a:pt x="2699336" y="2729118"/>
                    </a:cubicBezTo>
                    <a:cubicBezTo>
                      <a:pt x="2699336" y="2731929"/>
                      <a:pt x="2696525" y="2731929"/>
                      <a:pt x="2696525" y="2731929"/>
                    </a:cubicBezTo>
                    <a:cubicBezTo>
                      <a:pt x="2693712" y="2731929"/>
                      <a:pt x="2693712" y="2729118"/>
                      <a:pt x="2693712" y="2729118"/>
                    </a:cubicBezTo>
                    <a:cubicBezTo>
                      <a:pt x="2688092" y="2706621"/>
                      <a:pt x="2671218" y="2689750"/>
                      <a:pt x="2648723" y="2684127"/>
                    </a:cubicBezTo>
                    <a:cubicBezTo>
                      <a:pt x="2645913" y="2684127"/>
                      <a:pt x="2645913" y="2681316"/>
                      <a:pt x="2645913" y="2681316"/>
                    </a:cubicBezTo>
                    <a:cubicBezTo>
                      <a:pt x="2645913" y="2678503"/>
                      <a:pt x="2648723" y="2678503"/>
                      <a:pt x="2648723" y="2678503"/>
                    </a:cubicBezTo>
                    <a:cubicBezTo>
                      <a:pt x="2671218" y="2672882"/>
                      <a:pt x="2688092" y="2656009"/>
                      <a:pt x="2696525" y="2630704"/>
                    </a:cubicBezTo>
                    <a:close/>
                    <a:moveTo>
                      <a:pt x="2539061" y="2630704"/>
                    </a:moveTo>
                    <a:cubicBezTo>
                      <a:pt x="2547497" y="2656009"/>
                      <a:pt x="2567179" y="2672882"/>
                      <a:pt x="2586863" y="2678503"/>
                    </a:cubicBezTo>
                    <a:cubicBezTo>
                      <a:pt x="2589673" y="2678503"/>
                      <a:pt x="2589673" y="2681316"/>
                      <a:pt x="2589673" y="2681316"/>
                    </a:cubicBezTo>
                    <a:cubicBezTo>
                      <a:pt x="2589673" y="2684127"/>
                      <a:pt x="2586863" y="2684127"/>
                      <a:pt x="2586863" y="2684127"/>
                    </a:cubicBezTo>
                    <a:cubicBezTo>
                      <a:pt x="2564365" y="2689750"/>
                      <a:pt x="2547497" y="2706621"/>
                      <a:pt x="2541874" y="2729118"/>
                    </a:cubicBezTo>
                    <a:cubicBezTo>
                      <a:pt x="2541874" y="2731929"/>
                      <a:pt x="2539061" y="2731929"/>
                      <a:pt x="2539061" y="2731929"/>
                    </a:cubicBezTo>
                    <a:cubicBezTo>
                      <a:pt x="2536247" y="2731929"/>
                      <a:pt x="2536247" y="2729118"/>
                      <a:pt x="2536247" y="2729118"/>
                    </a:cubicBezTo>
                    <a:cubicBezTo>
                      <a:pt x="2530627" y="2706621"/>
                      <a:pt x="2513756" y="2689750"/>
                      <a:pt x="2491261" y="2684127"/>
                    </a:cubicBezTo>
                    <a:cubicBezTo>
                      <a:pt x="2488448" y="2684127"/>
                      <a:pt x="2488448" y="2681316"/>
                      <a:pt x="2488448" y="2681316"/>
                    </a:cubicBezTo>
                    <a:cubicBezTo>
                      <a:pt x="2488448" y="2678503"/>
                      <a:pt x="2491261" y="2678503"/>
                      <a:pt x="2491261" y="2678503"/>
                    </a:cubicBezTo>
                    <a:cubicBezTo>
                      <a:pt x="2513756" y="2672882"/>
                      <a:pt x="2530627" y="2656009"/>
                      <a:pt x="2539061" y="2630704"/>
                    </a:cubicBezTo>
                    <a:close/>
                    <a:moveTo>
                      <a:pt x="2384413" y="2630704"/>
                    </a:moveTo>
                    <a:cubicBezTo>
                      <a:pt x="2392849" y="2656009"/>
                      <a:pt x="2409717" y="2672882"/>
                      <a:pt x="2432215" y="2678503"/>
                    </a:cubicBezTo>
                    <a:cubicBezTo>
                      <a:pt x="2435025" y="2678503"/>
                      <a:pt x="2435025" y="2681316"/>
                      <a:pt x="2435025" y="2681316"/>
                    </a:cubicBezTo>
                    <a:cubicBezTo>
                      <a:pt x="2435025" y="2684127"/>
                      <a:pt x="2432215" y="2684127"/>
                      <a:pt x="2432215" y="2684127"/>
                    </a:cubicBezTo>
                    <a:cubicBezTo>
                      <a:pt x="2409717" y="2689750"/>
                      <a:pt x="2392849" y="2706621"/>
                      <a:pt x="2387226" y="2729118"/>
                    </a:cubicBezTo>
                    <a:cubicBezTo>
                      <a:pt x="2387226" y="2731929"/>
                      <a:pt x="2384413" y="2731929"/>
                      <a:pt x="2384413" y="2731929"/>
                    </a:cubicBezTo>
                    <a:cubicBezTo>
                      <a:pt x="2381599" y="2731929"/>
                      <a:pt x="2381599" y="2729118"/>
                      <a:pt x="2381599" y="2729118"/>
                    </a:cubicBezTo>
                    <a:cubicBezTo>
                      <a:pt x="2375979" y="2706621"/>
                      <a:pt x="2359108" y="2689750"/>
                      <a:pt x="2336613" y="2684127"/>
                    </a:cubicBezTo>
                    <a:cubicBezTo>
                      <a:pt x="2333800" y="2684127"/>
                      <a:pt x="2333800" y="2681316"/>
                      <a:pt x="2333800" y="2681316"/>
                    </a:cubicBezTo>
                    <a:cubicBezTo>
                      <a:pt x="2333800" y="2678503"/>
                      <a:pt x="2336613" y="2678503"/>
                      <a:pt x="2336613" y="2678503"/>
                    </a:cubicBezTo>
                    <a:cubicBezTo>
                      <a:pt x="2359108" y="2672882"/>
                      <a:pt x="2375979" y="2656009"/>
                      <a:pt x="2384413" y="2630704"/>
                    </a:cubicBezTo>
                    <a:close/>
                    <a:moveTo>
                      <a:pt x="2229761" y="2630704"/>
                    </a:moveTo>
                    <a:cubicBezTo>
                      <a:pt x="2238198" y="2656009"/>
                      <a:pt x="2255066" y="2672882"/>
                      <a:pt x="2277564" y="2678503"/>
                    </a:cubicBezTo>
                    <a:cubicBezTo>
                      <a:pt x="2280374" y="2678503"/>
                      <a:pt x="2280374" y="2681316"/>
                      <a:pt x="2280374" y="2681316"/>
                    </a:cubicBezTo>
                    <a:cubicBezTo>
                      <a:pt x="2280374" y="2684127"/>
                      <a:pt x="2277564" y="2684127"/>
                      <a:pt x="2277564" y="2684127"/>
                    </a:cubicBezTo>
                    <a:cubicBezTo>
                      <a:pt x="2255066" y="2689750"/>
                      <a:pt x="2238198" y="2706621"/>
                      <a:pt x="2232575" y="2729118"/>
                    </a:cubicBezTo>
                    <a:cubicBezTo>
                      <a:pt x="2232575" y="2731929"/>
                      <a:pt x="2229761" y="2731929"/>
                      <a:pt x="2229761" y="2731929"/>
                    </a:cubicBezTo>
                    <a:cubicBezTo>
                      <a:pt x="2226948" y="2731929"/>
                      <a:pt x="2226948" y="2729118"/>
                      <a:pt x="2226948" y="2729118"/>
                    </a:cubicBezTo>
                    <a:cubicBezTo>
                      <a:pt x="2221328" y="2706621"/>
                      <a:pt x="2204457" y="2689750"/>
                      <a:pt x="2181962" y="2684127"/>
                    </a:cubicBezTo>
                    <a:cubicBezTo>
                      <a:pt x="2179149" y="2684127"/>
                      <a:pt x="2179149" y="2681316"/>
                      <a:pt x="2179149" y="2681316"/>
                    </a:cubicBezTo>
                    <a:cubicBezTo>
                      <a:pt x="2179149" y="2678503"/>
                      <a:pt x="2181962" y="2678503"/>
                      <a:pt x="2181962" y="2678503"/>
                    </a:cubicBezTo>
                    <a:cubicBezTo>
                      <a:pt x="2204457" y="2672882"/>
                      <a:pt x="2221328" y="2656009"/>
                      <a:pt x="2229761" y="2630704"/>
                    </a:cubicBezTo>
                    <a:close/>
                    <a:moveTo>
                      <a:pt x="2075115" y="2630704"/>
                    </a:moveTo>
                    <a:cubicBezTo>
                      <a:pt x="2080738" y="2656009"/>
                      <a:pt x="2100419" y="2672882"/>
                      <a:pt x="2122917" y="2678503"/>
                    </a:cubicBezTo>
                    <a:cubicBezTo>
                      <a:pt x="2125727" y="2678503"/>
                      <a:pt x="2125727" y="2681316"/>
                      <a:pt x="2125727" y="2681316"/>
                    </a:cubicBezTo>
                    <a:cubicBezTo>
                      <a:pt x="2125727" y="2684127"/>
                      <a:pt x="2122917" y="2684127"/>
                      <a:pt x="2122917" y="2684127"/>
                    </a:cubicBezTo>
                    <a:cubicBezTo>
                      <a:pt x="2100419" y="2689750"/>
                      <a:pt x="2083551" y="2706621"/>
                      <a:pt x="2077928" y="2729118"/>
                    </a:cubicBezTo>
                    <a:cubicBezTo>
                      <a:pt x="2077928" y="2731929"/>
                      <a:pt x="2075115" y="2731929"/>
                      <a:pt x="2075115" y="2731929"/>
                    </a:cubicBezTo>
                    <a:cubicBezTo>
                      <a:pt x="2072301" y="2731929"/>
                      <a:pt x="2072301" y="2729118"/>
                      <a:pt x="2072301" y="2729118"/>
                    </a:cubicBezTo>
                    <a:cubicBezTo>
                      <a:pt x="2066681" y="2706621"/>
                      <a:pt x="2049810" y="2689750"/>
                      <a:pt x="2027315" y="2684127"/>
                    </a:cubicBezTo>
                    <a:cubicBezTo>
                      <a:pt x="2024502" y="2684127"/>
                      <a:pt x="2024502" y="2681316"/>
                      <a:pt x="2024502" y="2681316"/>
                    </a:cubicBezTo>
                    <a:cubicBezTo>
                      <a:pt x="2024502" y="2678503"/>
                      <a:pt x="2027315" y="2678503"/>
                      <a:pt x="2027315" y="2678503"/>
                    </a:cubicBezTo>
                    <a:cubicBezTo>
                      <a:pt x="2049810" y="2672882"/>
                      <a:pt x="2066681" y="2656009"/>
                      <a:pt x="2075115" y="2630704"/>
                    </a:cubicBezTo>
                    <a:close/>
                    <a:moveTo>
                      <a:pt x="1917652" y="2630704"/>
                    </a:moveTo>
                    <a:cubicBezTo>
                      <a:pt x="1926086" y="2656009"/>
                      <a:pt x="1942957" y="2672882"/>
                      <a:pt x="1965455" y="2678503"/>
                    </a:cubicBezTo>
                    <a:cubicBezTo>
                      <a:pt x="1968265" y="2678503"/>
                      <a:pt x="1968265" y="2681316"/>
                      <a:pt x="1968265" y="2681316"/>
                    </a:cubicBezTo>
                    <a:cubicBezTo>
                      <a:pt x="1968265" y="2684127"/>
                      <a:pt x="1965455" y="2684127"/>
                      <a:pt x="1965455" y="2684127"/>
                    </a:cubicBezTo>
                    <a:cubicBezTo>
                      <a:pt x="1942957" y="2689750"/>
                      <a:pt x="1926086" y="2706621"/>
                      <a:pt x="1920463" y="2729118"/>
                    </a:cubicBezTo>
                    <a:cubicBezTo>
                      <a:pt x="1920463" y="2731929"/>
                      <a:pt x="1917652" y="2731929"/>
                      <a:pt x="1917652" y="2731929"/>
                    </a:cubicBezTo>
                    <a:cubicBezTo>
                      <a:pt x="1914839" y="2731929"/>
                      <a:pt x="1914839" y="2729118"/>
                      <a:pt x="1914839" y="2729118"/>
                    </a:cubicBezTo>
                    <a:cubicBezTo>
                      <a:pt x="1909219" y="2706621"/>
                      <a:pt x="1892345" y="2689750"/>
                      <a:pt x="1869850" y="2684127"/>
                    </a:cubicBezTo>
                    <a:cubicBezTo>
                      <a:pt x="1867040" y="2684127"/>
                      <a:pt x="1867040" y="2681316"/>
                      <a:pt x="1867040" y="2681316"/>
                    </a:cubicBezTo>
                    <a:cubicBezTo>
                      <a:pt x="1867040" y="2678503"/>
                      <a:pt x="1869850" y="2678503"/>
                      <a:pt x="1869850" y="2678503"/>
                    </a:cubicBezTo>
                    <a:cubicBezTo>
                      <a:pt x="1892345" y="2672882"/>
                      <a:pt x="1909219" y="2656009"/>
                      <a:pt x="1917652" y="2630704"/>
                    </a:cubicBezTo>
                    <a:close/>
                    <a:moveTo>
                      <a:pt x="1763004" y="2630704"/>
                    </a:moveTo>
                    <a:cubicBezTo>
                      <a:pt x="1771438" y="2656009"/>
                      <a:pt x="1788309" y="2672882"/>
                      <a:pt x="1810807" y="2678503"/>
                    </a:cubicBezTo>
                    <a:cubicBezTo>
                      <a:pt x="1813617" y="2678503"/>
                      <a:pt x="1813617" y="2681316"/>
                      <a:pt x="1813617" y="2681316"/>
                    </a:cubicBezTo>
                    <a:cubicBezTo>
                      <a:pt x="1813617" y="2684127"/>
                      <a:pt x="1810807" y="2684127"/>
                      <a:pt x="1810807" y="2684127"/>
                    </a:cubicBezTo>
                    <a:cubicBezTo>
                      <a:pt x="1788309" y="2689750"/>
                      <a:pt x="1771438" y="2706621"/>
                      <a:pt x="1765815" y="2729118"/>
                    </a:cubicBezTo>
                    <a:cubicBezTo>
                      <a:pt x="1765815" y="2731929"/>
                      <a:pt x="1763004" y="2731929"/>
                      <a:pt x="1763004" y="2731929"/>
                    </a:cubicBezTo>
                    <a:cubicBezTo>
                      <a:pt x="1760191" y="2731929"/>
                      <a:pt x="1760191" y="2729118"/>
                      <a:pt x="1760191" y="2729118"/>
                    </a:cubicBezTo>
                    <a:cubicBezTo>
                      <a:pt x="1754571" y="2706621"/>
                      <a:pt x="1737697" y="2689750"/>
                      <a:pt x="1715202" y="2684127"/>
                    </a:cubicBezTo>
                    <a:cubicBezTo>
                      <a:pt x="1712392" y="2684127"/>
                      <a:pt x="1712392" y="2681316"/>
                      <a:pt x="1712392" y="2681316"/>
                    </a:cubicBezTo>
                    <a:cubicBezTo>
                      <a:pt x="1712392" y="2678503"/>
                      <a:pt x="1715202" y="2678503"/>
                      <a:pt x="1715202" y="2678503"/>
                    </a:cubicBezTo>
                    <a:cubicBezTo>
                      <a:pt x="1737697" y="2672882"/>
                      <a:pt x="1754571" y="2656009"/>
                      <a:pt x="1763004" y="2630704"/>
                    </a:cubicBezTo>
                    <a:close/>
                    <a:moveTo>
                      <a:pt x="1608353" y="2630704"/>
                    </a:moveTo>
                    <a:cubicBezTo>
                      <a:pt x="1613977" y="2656009"/>
                      <a:pt x="1633658" y="2672882"/>
                      <a:pt x="1656156" y="2678503"/>
                    </a:cubicBezTo>
                    <a:cubicBezTo>
                      <a:pt x="1658966" y="2678503"/>
                      <a:pt x="1658966" y="2681316"/>
                      <a:pt x="1658966" y="2681316"/>
                    </a:cubicBezTo>
                    <a:cubicBezTo>
                      <a:pt x="1658966" y="2684127"/>
                      <a:pt x="1656156" y="2684127"/>
                      <a:pt x="1656156" y="2684127"/>
                    </a:cubicBezTo>
                    <a:cubicBezTo>
                      <a:pt x="1633658" y="2689750"/>
                      <a:pt x="1616787" y="2706621"/>
                      <a:pt x="1611164" y="2729118"/>
                    </a:cubicBezTo>
                    <a:cubicBezTo>
                      <a:pt x="1611164" y="2731929"/>
                      <a:pt x="1608353" y="2731929"/>
                      <a:pt x="1608353" y="2731929"/>
                    </a:cubicBezTo>
                    <a:cubicBezTo>
                      <a:pt x="1605540" y="2731929"/>
                      <a:pt x="1605540" y="2729118"/>
                      <a:pt x="1605540" y="2729118"/>
                    </a:cubicBezTo>
                    <a:cubicBezTo>
                      <a:pt x="1599920" y="2706621"/>
                      <a:pt x="1583046" y="2689750"/>
                      <a:pt x="1560551" y="2684127"/>
                    </a:cubicBezTo>
                    <a:cubicBezTo>
                      <a:pt x="1557741" y="2684127"/>
                      <a:pt x="1557741" y="2681316"/>
                      <a:pt x="1557741" y="2681316"/>
                    </a:cubicBezTo>
                    <a:cubicBezTo>
                      <a:pt x="1557741" y="2678503"/>
                      <a:pt x="1560551" y="2678503"/>
                      <a:pt x="1560551" y="2678503"/>
                    </a:cubicBezTo>
                    <a:cubicBezTo>
                      <a:pt x="1583046" y="2672882"/>
                      <a:pt x="1599920" y="2656009"/>
                      <a:pt x="1608353" y="2630704"/>
                    </a:cubicBezTo>
                    <a:close/>
                    <a:moveTo>
                      <a:pt x="1450892" y="2630704"/>
                    </a:moveTo>
                    <a:cubicBezTo>
                      <a:pt x="1459326" y="2656009"/>
                      <a:pt x="1476197" y="2672882"/>
                      <a:pt x="1498695" y="2678503"/>
                    </a:cubicBezTo>
                    <a:cubicBezTo>
                      <a:pt x="1501505" y="2678503"/>
                      <a:pt x="1501505" y="2681316"/>
                      <a:pt x="1501505" y="2681316"/>
                    </a:cubicBezTo>
                    <a:cubicBezTo>
                      <a:pt x="1501505" y="2684127"/>
                      <a:pt x="1498695" y="2684127"/>
                      <a:pt x="1498695" y="2684127"/>
                    </a:cubicBezTo>
                    <a:cubicBezTo>
                      <a:pt x="1476197" y="2689750"/>
                      <a:pt x="1459326" y="2706621"/>
                      <a:pt x="1453706" y="2729118"/>
                    </a:cubicBezTo>
                    <a:cubicBezTo>
                      <a:pt x="1453706" y="2731929"/>
                      <a:pt x="1450892" y="2731929"/>
                      <a:pt x="1450892" y="2731929"/>
                    </a:cubicBezTo>
                    <a:cubicBezTo>
                      <a:pt x="1448079" y="2731929"/>
                      <a:pt x="1448079" y="2729118"/>
                      <a:pt x="1448079" y="2729118"/>
                    </a:cubicBezTo>
                    <a:cubicBezTo>
                      <a:pt x="1442458" y="2706621"/>
                      <a:pt x="1425587" y="2689750"/>
                      <a:pt x="1403090" y="2684127"/>
                    </a:cubicBezTo>
                    <a:cubicBezTo>
                      <a:pt x="1400280" y="2684127"/>
                      <a:pt x="1400280" y="2681316"/>
                      <a:pt x="1400280" y="2681316"/>
                    </a:cubicBezTo>
                    <a:cubicBezTo>
                      <a:pt x="1400280" y="2678503"/>
                      <a:pt x="1403090" y="2678503"/>
                      <a:pt x="1403090" y="2678503"/>
                    </a:cubicBezTo>
                    <a:cubicBezTo>
                      <a:pt x="1425587" y="2672882"/>
                      <a:pt x="1442458" y="2656009"/>
                      <a:pt x="1450892" y="2630704"/>
                    </a:cubicBezTo>
                    <a:close/>
                    <a:moveTo>
                      <a:pt x="1296244" y="2630704"/>
                    </a:moveTo>
                    <a:cubicBezTo>
                      <a:pt x="1304678" y="2656009"/>
                      <a:pt x="1321549" y="2672882"/>
                      <a:pt x="1344046" y="2678503"/>
                    </a:cubicBezTo>
                    <a:cubicBezTo>
                      <a:pt x="1346857" y="2678503"/>
                      <a:pt x="1346857" y="2681316"/>
                      <a:pt x="1346857" y="2681316"/>
                    </a:cubicBezTo>
                    <a:cubicBezTo>
                      <a:pt x="1346857" y="2684127"/>
                      <a:pt x="1344046" y="2684127"/>
                      <a:pt x="1344046" y="2684127"/>
                    </a:cubicBezTo>
                    <a:cubicBezTo>
                      <a:pt x="1321549" y="2689750"/>
                      <a:pt x="1304678" y="2706621"/>
                      <a:pt x="1299058" y="2729118"/>
                    </a:cubicBezTo>
                    <a:cubicBezTo>
                      <a:pt x="1299058" y="2731929"/>
                      <a:pt x="1296244" y="2731929"/>
                      <a:pt x="1296244" y="2731929"/>
                    </a:cubicBezTo>
                    <a:cubicBezTo>
                      <a:pt x="1293431" y="2731929"/>
                      <a:pt x="1293431" y="2729118"/>
                      <a:pt x="1293431" y="2729118"/>
                    </a:cubicBezTo>
                    <a:cubicBezTo>
                      <a:pt x="1287810" y="2706621"/>
                      <a:pt x="1270939" y="2689750"/>
                      <a:pt x="1248442" y="2684127"/>
                    </a:cubicBezTo>
                    <a:cubicBezTo>
                      <a:pt x="1245632" y="2684127"/>
                      <a:pt x="1245632" y="2681316"/>
                      <a:pt x="1245632" y="2681316"/>
                    </a:cubicBezTo>
                    <a:cubicBezTo>
                      <a:pt x="1245632" y="2678503"/>
                      <a:pt x="1248442" y="2678503"/>
                      <a:pt x="1248442" y="2678503"/>
                    </a:cubicBezTo>
                    <a:cubicBezTo>
                      <a:pt x="1270939" y="2672882"/>
                      <a:pt x="1287810" y="2656009"/>
                      <a:pt x="1296244" y="2630704"/>
                    </a:cubicBezTo>
                    <a:close/>
                    <a:moveTo>
                      <a:pt x="1141593" y="2630704"/>
                    </a:moveTo>
                    <a:cubicBezTo>
                      <a:pt x="1150027" y="2656009"/>
                      <a:pt x="1166898" y="2672882"/>
                      <a:pt x="1189395" y="2678503"/>
                    </a:cubicBezTo>
                    <a:cubicBezTo>
                      <a:pt x="1192206" y="2678503"/>
                      <a:pt x="1192206" y="2681316"/>
                      <a:pt x="1192206" y="2681316"/>
                    </a:cubicBezTo>
                    <a:cubicBezTo>
                      <a:pt x="1192206" y="2684127"/>
                      <a:pt x="1189395" y="2684127"/>
                      <a:pt x="1189395" y="2684127"/>
                    </a:cubicBezTo>
                    <a:cubicBezTo>
                      <a:pt x="1166898" y="2689750"/>
                      <a:pt x="1150027" y="2706621"/>
                      <a:pt x="1144407" y="2729118"/>
                    </a:cubicBezTo>
                    <a:cubicBezTo>
                      <a:pt x="1144407" y="2731929"/>
                      <a:pt x="1141593" y="2731929"/>
                      <a:pt x="1141593" y="2731929"/>
                    </a:cubicBezTo>
                    <a:cubicBezTo>
                      <a:pt x="1138780" y="2731929"/>
                      <a:pt x="1138780" y="2729118"/>
                      <a:pt x="1138780" y="2729118"/>
                    </a:cubicBezTo>
                    <a:cubicBezTo>
                      <a:pt x="1133159" y="2706621"/>
                      <a:pt x="1116288" y="2689750"/>
                      <a:pt x="1093791" y="2684127"/>
                    </a:cubicBezTo>
                    <a:cubicBezTo>
                      <a:pt x="1090981" y="2684127"/>
                      <a:pt x="1090981" y="2681316"/>
                      <a:pt x="1090981" y="2681316"/>
                    </a:cubicBezTo>
                    <a:cubicBezTo>
                      <a:pt x="1090981" y="2678503"/>
                      <a:pt x="1093791" y="2678503"/>
                      <a:pt x="1093791" y="2678503"/>
                    </a:cubicBezTo>
                    <a:cubicBezTo>
                      <a:pt x="1116288" y="2672882"/>
                      <a:pt x="1133159" y="2656009"/>
                      <a:pt x="1141593" y="2630704"/>
                    </a:cubicBezTo>
                    <a:close/>
                    <a:moveTo>
                      <a:pt x="984132" y="2630704"/>
                    </a:moveTo>
                    <a:cubicBezTo>
                      <a:pt x="992566" y="2656009"/>
                      <a:pt x="1009437" y="2672882"/>
                      <a:pt x="1031934" y="2678503"/>
                    </a:cubicBezTo>
                    <a:cubicBezTo>
                      <a:pt x="1034745" y="2678503"/>
                      <a:pt x="1034745" y="2681316"/>
                      <a:pt x="1034745" y="2681316"/>
                    </a:cubicBezTo>
                    <a:cubicBezTo>
                      <a:pt x="1034745" y="2684127"/>
                      <a:pt x="1031934" y="2684127"/>
                      <a:pt x="1031934" y="2684127"/>
                    </a:cubicBezTo>
                    <a:cubicBezTo>
                      <a:pt x="1009437" y="2689750"/>
                      <a:pt x="992566" y="2706621"/>
                      <a:pt x="986946" y="2729118"/>
                    </a:cubicBezTo>
                    <a:cubicBezTo>
                      <a:pt x="986946" y="2731929"/>
                      <a:pt x="984132" y="2731929"/>
                      <a:pt x="984132" y="2731929"/>
                    </a:cubicBezTo>
                    <a:cubicBezTo>
                      <a:pt x="981319" y="2731929"/>
                      <a:pt x="981319" y="2729118"/>
                      <a:pt x="981319" y="2729118"/>
                    </a:cubicBezTo>
                    <a:cubicBezTo>
                      <a:pt x="975698" y="2706621"/>
                      <a:pt x="958827" y="2689750"/>
                      <a:pt x="936330" y="2684127"/>
                    </a:cubicBezTo>
                    <a:cubicBezTo>
                      <a:pt x="933520" y="2684127"/>
                      <a:pt x="933520" y="2681316"/>
                      <a:pt x="933520" y="2681316"/>
                    </a:cubicBezTo>
                    <a:cubicBezTo>
                      <a:pt x="933520" y="2678503"/>
                      <a:pt x="936330" y="2678503"/>
                      <a:pt x="936330" y="2678503"/>
                    </a:cubicBezTo>
                    <a:cubicBezTo>
                      <a:pt x="958827" y="2672882"/>
                      <a:pt x="975698" y="2656009"/>
                      <a:pt x="984132" y="2630704"/>
                    </a:cubicBezTo>
                    <a:close/>
                    <a:moveTo>
                      <a:pt x="829484" y="2630704"/>
                    </a:moveTo>
                    <a:cubicBezTo>
                      <a:pt x="837918" y="2656009"/>
                      <a:pt x="854789" y="2672882"/>
                      <a:pt x="877286" y="2678503"/>
                    </a:cubicBezTo>
                    <a:cubicBezTo>
                      <a:pt x="880097" y="2678503"/>
                      <a:pt x="880097" y="2681316"/>
                      <a:pt x="880097" y="2681316"/>
                    </a:cubicBezTo>
                    <a:cubicBezTo>
                      <a:pt x="880097" y="2684127"/>
                      <a:pt x="877286" y="2684127"/>
                      <a:pt x="877286" y="2684127"/>
                    </a:cubicBezTo>
                    <a:cubicBezTo>
                      <a:pt x="854789" y="2689750"/>
                      <a:pt x="837918" y="2706621"/>
                      <a:pt x="832298" y="2729118"/>
                    </a:cubicBezTo>
                    <a:cubicBezTo>
                      <a:pt x="832298" y="2731929"/>
                      <a:pt x="829484" y="2731929"/>
                      <a:pt x="829484" y="2731929"/>
                    </a:cubicBezTo>
                    <a:cubicBezTo>
                      <a:pt x="826671" y="2731929"/>
                      <a:pt x="826671" y="2729118"/>
                      <a:pt x="826671" y="2729118"/>
                    </a:cubicBezTo>
                    <a:cubicBezTo>
                      <a:pt x="821050" y="2706621"/>
                      <a:pt x="804179" y="2689750"/>
                      <a:pt x="781682" y="2684127"/>
                    </a:cubicBezTo>
                    <a:cubicBezTo>
                      <a:pt x="778872" y="2684127"/>
                      <a:pt x="778872" y="2681316"/>
                      <a:pt x="778872" y="2681316"/>
                    </a:cubicBezTo>
                    <a:cubicBezTo>
                      <a:pt x="778872" y="2678503"/>
                      <a:pt x="781682" y="2678503"/>
                      <a:pt x="781682" y="2678503"/>
                    </a:cubicBezTo>
                    <a:cubicBezTo>
                      <a:pt x="804179" y="2672882"/>
                      <a:pt x="821050" y="2656009"/>
                      <a:pt x="829484" y="2630704"/>
                    </a:cubicBezTo>
                    <a:close/>
                    <a:moveTo>
                      <a:pt x="674833" y="2630704"/>
                    </a:moveTo>
                    <a:cubicBezTo>
                      <a:pt x="683267" y="2656009"/>
                      <a:pt x="700138" y="2672882"/>
                      <a:pt x="722635" y="2678503"/>
                    </a:cubicBezTo>
                    <a:cubicBezTo>
                      <a:pt x="725446" y="2678503"/>
                      <a:pt x="725446" y="2681316"/>
                      <a:pt x="725446" y="2681316"/>
                    </a:cubicBezTo>
                    <a:cubicBezTo>
                      <a:pt x="725446" y="2684127"/>
                      <a:pt x="722635" y="2684127"/>
                      <a:pt x="722635" y="2684127"/>
                    </a:cubicBezTo>
                    <a:cubicBezTo>
                      <a:pt x="700138" y="2689750"/>
                      <a:pt x="683267" y="2706621"/>
                      <a:pt x="677647" y="2729118"/>
                    </a:cubicBezTo>
                    <a:cubicBezTo>
                      <a:pt x="677647" y="2731929"/>
                      <a:pt x="674833" y="2731929"/>
                      <a:pt x="674833" y="2731929"/>
                    </a:cubicBezTo>
                    <a:cubicBezTo>
                      <a:pt x="672020" y="2731929"/>
                      <a:pt x="672020" y="2729118"/>
                      <a:pt x="672020" y="2729118"/>
                    </a:cubicBezTo>
                    <a:cubicBezTo>
                      <a:pt x="666399" y="2706621"/>
                      <a:pt x="649528" y="2689750"/>
                      <a:pt x="627031" y="2684127"/>
                    </a:cubicBezTo>
                    <a:cubicBezTo>
                      <a:pt x="624221" y="2684127"/>
                      <a:pt x="624221" y="2681316"/>
                      <a:pt x="624221" y="2681316"/>
                    </a:cubicBezTo>
                    <a:cubicBezTo>
                      <a:pt x="624221" y="2678503"/>
                      <a:pt x="627031" y="2678503"/>
                      <a:pt x="627031" y="2678503"/>
                    </a:cubicBezTo>
                    <a:cubicBezTo>
                      <a:pt x="649528" y="2672882"/>
                      <a:pt x="666399" y="2656009"/>
                      <a:pt x="674833" y="2630704"/>
                    </a:cubicBezTo>
                    <a:close/>
                    <a:moveTo>
                      <a:pt x="517372" y="2630704"/>
                    </a:moveTo>
                    <a:cubicBezTo>
                      <a:pt x="525806" y="2656009"/>
                      <a:pt x="542677" y="2672882"/>
                      <a:pt x="565174" y="2678503"/>
                    </a:cubicBezTo>
                    <a:cubicBezTo>
                      <a:pt x="567985" y="2678503"/>
                      <a:pt x="567985" y="2681316"/>
                      <a:pt x="567985" y="2681316"/>
                    </a:cubicBezTo>
                    <a:cubicBezTo>
                      <a:pt x="567985" y="2684127"/>
                      <a:pt x="565174" y="2684127"/>
                      <a:pt x="565174" y="2684127"/>
                    </a:cubicBezTo>
                    <a:cubicBezTo>
                      <a:pt x="542677" y="2689750"/>
                      <a:pt x="525806" y="2706621"/>
                      <a:pt x="520183" y="2729118"/>
                    </a:cubicBezTo>
                    <a:cubicBezTo>
                      <a:pt x="520183" y="2731929"/>
                      <a:pt x="517372" y="2731929"/>
                      <a:pt x="517372" y="2731929"/>
                    </a:cubicBezTo>
                    <a:cubicBezTo>
                      <a:pt x="514559" y="2731929"/>
                      <a:pt x="514559" y="2729118"/>
                      <a:pt x="514559" y="2729118"/>
                    </a:cubicBezTo>
                    <a:cubicBezTo>
                      <a:pt x="508938" y="2706621"/>
                      <a:pt x="492065" y="2689750"/>
                      <a:pt x="469570" y="2684127"/>
                    </a:cubicBezTo>
                    <a:cubicBezTo>
                      <a:pt x="466760" y="2684127"/>
                      <a:pt x="466760" y="2681316"/>
                      <a:pt x="466760" y="2681316"/>
                    </a:cubicBezTo>
                    <a:cubicBezTo>
                      <a:pt x="466760" y="2678503"/>
                      <a:pt x="469570" y="2678503"/>
                      <a:pt x="469570" y="2678503"/>
                    </a:cubicBezTo>
                    <a:cubicBezTo>
                      <a:pt x="492065" y="2672882"/>
                      <a:pt x="508938" y="2656009"/>
                      <a:pt x="517372" y="2630704"/>
                    </a:cubicBezTo>
                    <a:close/>
                    <a:moveTo>
                      <a:pt x="362724" y="2630704"/>
                    </a:moveTo>
                    <a:cubicBezTo>
                      <a:pt x="371158" y="2656009"/>
                      <a:pt x="388029" y="2672882"/>
                      <a:pt x="410526" y="2678503"/>
                    </a:cubicBezTo>
                    <a:cubicBezTo>
                      <a:pt x="413337" y="2678503"/>
                      <a:pt x="413337" y="2681316"/>
                      <a:pt x="413337" y="2681316"/>
                    </a:cubicBezTo>
                    <a:cubicBezTo>
                      <a:pt x="413337" y="2684127"/>
                      <a:pt x="410526" y="2684127"/>
                      <a:pt x="410526" y="2684127"/>
                    </a:cubicBezTo>
                    <a:cubicBezTo>
                      <a:pt x="388029" y="2689750"/>
                      <a:pt x="371158" y="2706621"/>
                      <a:pt x="365535" y="2729118"/>
                    </a:cubicBezTo>
                    <a:cubicBezTo>
                      <a:pt x="365535" y="2731929"/>
                      <a:pt x="362724" y="2731929"/>
                      <a:pt x="362724" y="2731929"/>
                    </a:cubicBezTo>
                    <a:cubicBezTo>
                      <a:pt x="359911" y="2731929"/>
                      <a:pt x="359911" y="2729118"/>
                      <a:pt x="359911" y="2729118"/>
                    </a:cubicBezTo>
                    <a:cubicBezTo>
                      <a:pt x="354290" y="2706621"/>
                      <a:pt x="337417" y="2689750"/>
                      <a:pt x="314922" y="2684127"/>
                    </a:cubicBezTo>
                    <a:cubicBezTo>
                      <a:pt x="312112" y="2684127"/>
                      <a:pt x="312112" y="2681316"/>
                      <a:pt x="312112" y="2681316"/>
                    </a:cubicBezTo>
                    <a:cubicBezTo>
                      <a:pt x="312112" y="2678503"/>
                      <a:pt x="314922" y="2678503"/>
                      <a:pt x="314922" y="2678503"/>
                    </a:cubicBezTo>
                    <a:cubicBezTo>
                      <a:pt x="337417" y="2672882"/>
                      <a:pt x="354290" y="2656009"/>
                      <a:pt x="362724" y="2630704"/>
                    </a:cubicBezTo>
                    <a:close/>
                    <a:moveTo>
                      <a:pt x="208073" y="2630704"/>
                    </a:moveTo>
                    <a:cubicBezTo>
                      <a:pt x="216507" y="2656009"/>
                      <a:pt x="233378" y="2672882"/>
                      <a:pt x="255875" y="2678503"/>
                    </a:cubicBezTo>
                    <a:cubicBezTo>
                      <a:pt x="258686" y="2678503"/>
                      <a:pt x="258686" y="2681316"/>
                      <a:pt x="258686" y="2681316"/>
                    </a:cubicBezTo>
                    <a:cubicBezTo>
                      <a:pt x="258686" y="2684127"/>
                      <a:pt x="255875" y="2684127"/>
                      <a:pt x="255875" y="2684127"/>
                    </a:cubicBezTo>
                    <a:cubicBezTo>
                      <a:pt x="233378" y="2689750"/>
                      <a:pt x="216507" y="2706621"/>
                      <a:pt x="210884" y="2729118"/>
                    </a:cubicBezTo>
                    <a:cubicBezTo>
                      <a:pt x="210884" y="2731929"/>
                      <a:pt x="208073" y="2731929"/>
                      <a:pt x="208073" y="2731929"/>
                    </a:cubicBezTo>
                    <a:cubicBezTo>
                      <a:pt x="205260" y="2731929"/>
                      <a:pt x="205260" y="2729118"/>
                      <a:pt x="205260" y="2729118"/>
                    </a:cubicBezTo>
                    <a:cubicBezTo>
                      <a:pt x="199639" y="2706621"/>
                      <a:pt x="182766" y="2689750"/>
                      <a:pt x="160271" y="2684127"/>
                    </a:cubicBezTo>
                    <a:cubicBezTo>
                      <a:pt x="157461" y="2684127"/>
                      <a:pt x="157461" y="2681316"/>
                      <a:pt x="157461" y="2681316"/>
                    </a:cubicBezTo>
                    <a:cubicBezTo>
                      <a:pt x="157461" y="2678503"/>
                      <a:pt x="160271" y="2678503"/>
                      <a:pt x="160271" y="2678503"/>
                    </a:cubicBezTo>
                    <a:cubicBezTo>
                      <a:pt x="182766" y="2672882"/>
                      <a:pt x="199639" y="2656009"/>
                      <a:pt x="208073" y="2630704"/>
                    </a:cubicBezTo>
                    <a:close/>
                    <a:moveTo>
                      <a:pt x="50612" y="2630704"/>
                    </a:moveTo>
                    <a:cubicBezTo>
                      <a:pt x="59049" y="2656009"/>
                      <a:pt x="75920" y="2672882"/>
                      <a:pt x="98414" y="2678503"/>
                    </a:cubicBezTo>
                    <a:cubicBezTo>
                      <a:pt x="101225" y="2678503"/>
                      <a:pt x="101225" y="2681316"/>
                      <a:pt x="101225" y="2681316"/>
                    </a:cubicBezTo>
                    <a:cubicBezTo>
                      <a:pt x="101225" y="2684127"/>
                      <a:pt x="98414" y="2684127"/>
                      <a:pt x="98414" y="2684127"/>
                    </a:cubicBezTo>
                    <a:cubicBezTo>
                      <a:pt x="75920" y="2689750"/>
                      <a:pt x="59049" y="2706621"/>
                      <a:pt x="53426" y="2729118"/>
                    </a:cubicBezTo>
                    <a:cubicBezTo>
                      <a:pt x="53426" y="2731929"/>
                      <a:pt x="50612" y="2731929"/>
                      <a:pt x="50612" y="2731929"/>
                    </a:cubicBezTo>
                    <a:cubicBezTo>
                      <a:pt x="47802" y="2731929"/>
                      <a:pt x="47802" y="2729118"/>
                      <a:pt x="47802" y="2729118"/>
                    </a:cubicBezTo>
                    <a:cubicBezTo>
                      <a:pt x="42178" y="2706621"/>
                      <a:pt x="25307" y="2689750"/>
                      <a:pt x="2813" y="2684127"/>
                    </a:cubicBezTo>
                    <a:cubicBezTo>
                      <a:pt x="0" y="2684127"/>
                      <a:pt x="0" y="2681316"/>
                      <a:pt x="0" y="2681316"/>
                    </a:cubicBezTo>
                    <a:cubicBezTo>
                      <a:pt x="0" y="2678503"/>
                      <a:pt x="2813" y="2678503"/>
                      <a:pt x="2813" y="2678503"/>
                    </a:cubicBezTo>
                    <a:cubicBezTo>
                      <a:pt x="25307" y="2672882"/>
                      <a:pt x="42178" y="2656009"/>
                      <a:pt x="50612" y="2630704"/>
                    </a:cubicBezTo>
                    <a:close/>
                    <a:moveTo>
                      <a:pt x="5184973" y="2476053"/>
                    </a:moveTo>
                    <a:cubicBezTo>
                      <a:pt x="5193410" y="2498547"/>
                      <a:pt x="5210281" y="2515418"/>
                      <a:pt x="5232776" y="2523852"/>
                    </a:cubicBezTo>
                    <a:cubicBezTo>
                      <a:pt x="5235586" y="2523852"/>
                      <a:pt x="5235586" y="2526665"/>
                      <a:pt x="5235586" y="2526665"/>
                    </a:cubicBezTo>
                    <a:cubicBezTo>
                      <a:pt x="5235586" y="2529476"/>
                      <a:pt x="5232776" y="2529476"/>
                      <a:pt x="5232776" y="2529476"/>
                    </a:cubicBezTo>
                    <a:cubicBezTo>
                      <a:pt x="5210281" y="2535099"/>
                      <a:pt x="5193410" y="2551970"/>
                      <a:pt x="5187787" y="2574467"/>
                    </a:cubicBezTo>
                    <a:cubicBezTo>
                      <a:pt x="5187787" y="2577278"/>
                      <a:pt x="5184973" y="2577278"/>
                      <a:pt x="5184973" y="2577278"/>
                    </a:cubicBezTo>
                    <a:cubicBezTo>
                      <a:pt x="5182163" y="2577278"/>
                      <a:pt x="5182163" y="2574467"/>
                      <a:pt x="5182163" y="2574467"/>
                    </a:cubicBezTo>
                    <a:cubicBezTo>
                      <a:pt x="5176540" y="2551970"/>
                      <a:pt x="5159669" y="2535099"/>
                      <a:pt x="5137174" y="2529476"/>
                    </a:cubicBezTo>
                    <a:cubicBezTo>
                      <a:pt x="5134361" y="2529476"/>
                      <a:pt x="5134361" y="2526665"/>
                      <a:pt x="5134361" y="2526665"/>
                    </a:cubicBezTo>
                    <a:cubicBezTo>
                      <a:pt x="5134361" y="2523852"/>
                      <a:pt x="5137174" y="2523852"/>
                      <a:pt x="5137174" y="2523852"/>
                    </a:cubicBezTo>
                    <a:cubicBezTo>
                      <a:pt x="5159669" y="2518231"/>
                      <a:pt x="5176540" y="2501358"/>
                      <a:pt x="5184973" y="2476053"/>
                    </a:cubicBezTo>
                    <a:close/>
                    <a:moveTo>
                      <a:pt x="5030325" y="2476053"/>
                    </a:moveTo>
                    <a:cubicBezTo>
                      <a:pt x="5035949" y="2498547"/>
                      <a:pt x="5055630" y="2515418"/>
                      <a:pt x="5078128" y="2523852"/>
                    </a:cubicBezTo>
                    <a:cubicBezTo>
                      <a:pt x="5080938" y="2523852"/>
                      <a:pt x="5080938" y="2526665"/>
                      <a:pt x="5080938" y="2526665"/>
                    </a:cubicBezTo>
                    <a:cubicBezTo>
                      <a:pt x="5080938" y="2529476"/>
                      <a:pt x="5078128" y="2529476"/>
                      <a:pt x="5078128" y="2529476"/>
                    </a:cubicBezTo>
                    <a:cubicBezTo>
                      <a:pt x="5055630" y="2535099"/>
                      <a:pt x="5038759" y="2551970"/>
                      <a:pt x="5033136" y="2574467"/>
                    </a:cubicBezTo>
                    <a:cubicBezTo>
                      <a:pt x="5033136" y="2577278"/>
                      <a:pt x="5030325" y="2577278"/>
                      <a:pt x="5030325" y="2577278"/>
                    </a:cubicBezTo>
                    <a:cubicBezTo>
                      <a:pt x="5027512" y="2577278"/>
                      <a:pt x="5027512" y="2574467"/>
                      <a:pt x="5027512" y="2574467"/>
                    </a:cubicBezTo>
                    <a:cubicBezTo>
                      <a:pt x="5021892" y="2551970"/>
                      <a:pt x="5005018" y="2535099"/>
                      <a:pt x="4982523" y="2529476"/>
                    </a:cubicBezTo>
                    <a:cubicBezTo>
                      <a:pt x="4979713" y="2529476"/>
                      <a:pt x="4979713" y="2526665"/>
                      <a:pt x="4979713" y="2526665"/>
                    </a:cubicBezTo>
                    <a:cubicBezTo>
                      <a:pt x="4979713" y="2523852"/>
                      <a:pt x="4982523" y="2523852"/>
                      <a:pt x="4982523" y="2523852"/>
                    </a:cubicBezTo>
                    <a:cubicBezTo>
                      <a:pt x="5005018" y="2518231"/>
                      <a:pt x="5021892" y="2501358"/>
                      <a:pt x="5030325" y="2476053"/>
                    </a:cubicBezTo>
                    <a:close/>
                    <a:moveTo>
                      <a:pt x="4872861" y="2476053"/>
                    </a:moveTo>
                    <a:cubicBezTo>
                      <a:pt x="4881298" y="2498547"/>
                      <a:pt x="4898166" y="2515418"/>
                      <a:pt x="4920664" y="2523852"/>
                    </a:cubicBezTo>
                    <a:cubicBezTo>
                      <a:pt x="4923474" y="2523852"/>
                      <a:pt x="4923474" y="2526665"/>
                      <a:pt x="4923474" y="2526665"/>
                    </a:cubicBezTo>
                    <a:cubicBezTo>
                      <a:pt x="4923474" y="2529476"/>
                      <a:pt x="4920664" y="2529476"/>
                      <a:pt x="4920664" y="2529476"/>
                    </a:cubicBezTo>
                    <a:cubicBezTo>
                      <a:pt x="4898166" y="2535099"/>
                      <a:pt x="4881298" y="2551970"/>
                      <a:pt x="4875675" y="2574467"/>
                    </a:cubicBezTo>
                    <a:cubicBezTo>
                      <a:pt x="4875675" y="2577278"/>
                      <a:pt x="4872861" y="2577278"/>
                      <a:pt x="4872861" y="2577278"/>
                    </a:cubicBezTo>
                    <a:cubicBezTo>
                      <a:pt x="4870048" y="2577278"/>
                      <a:pt x="4870048" y="2574467"/>
                      <a:pt x="4870048" y="2574467"/>
                    </a:cubicBezTo>
                    <a:cubicBezTo>
                      <a:pt x="4864428" y="2551970"/>
                      <a:pt x="4847557" y="2535099"/>
                      <a:pt x="4825062" y="2529476"/>
                    </a:cubicBezTo>
                    <a:cubicBezTo>
                      <a:pt x="4822249" y="2529476"/>
                      <a:pt x="4822249" y="2526665"/>
                      <a:pt x="4822249" y="2526665"/>
                    </a:cubicBezTo>
                    <a:cubicBezTo>
                      <a:pt x="4822249" y="2523852"/>
                      <a:pt x="4825062" y="2523852"/>
                      <a:pt x="4825062" y="2523852"/>
                    </a:cubicBezTo>
                    <a:cubicBezTo>
                      <a:pt x="4847557" y="2518231"/>
                      <a:pt x="4864428" y="2501358"/>
                      <a:pt x="4872861" y="2476053"/>
                    </a:cubicBezTo>
                    <a:close/>
                    <a:moveTo>
                      <a:pt x="4718213" y="2476053"/>
                    </a:moveTo>
                    <a:cubicBezTo>
                      <a:pt x="4726650" y="2498547"/>
                      <a:pt x="4743518" y="2515418"/>
                      <a:pt x="4766016" y="2523852"/>
                    </a:cubicBezTo>
                    <a:cubicBezTo>
                      <a:pt x="4768826" y="2523852"/>
                      <a:pt x="4768826" y="2526665"/>
                      <a:pt x="4768826" y="2526665"/>
                    </a:cubicBezTo>
                    <a:cubicBezTo>
                      <a:pt x="4768826" y="2529476"/>
                      <a:pt x="4766016" y="2529476"/>
                      <a:pt x="4766016" y="2529476"/>
                    </a:cubicBezTo>
                    <a:cubicBezTo>
                      <a:pt x="4743518" y="2535099"/>
                      <a:pt x="4726650" y="2551970"/>
                      <a:pt x="4721027" y="2574467"/>
                    </a:cubicBezTo>
                    <a:cubicBezTo>
                      <a:pt x="4721027" y="2577278"/>
                      <a:pt x="4718213" y="2577278"/>
                      <a:pt x="4718213" y="2577278"/>
                    </a:cubicBezTo>
                    <a:cubicBezTo>
                      <a:pt x="4715400" y="2577278"/>
                      <a:pt x="4715400" y="2574467"/>
                      <a:pt x="4715400" y="2574467"/>
                    </a:cubicBezTo>
                    <a:cubicBezTo>
                      <a:pt x="4709780" y="2551970"/>
                      <a:pt x="4692909" y="2535099"/>
                      <a:pt x="4670414" y="2529476"/>
                    </a:cubicBezTo>
                    <a:cubicBezTo>
                      <a:pt x="4667601" y="2529476"/>
                      <a:pt x="4667601" y="2526665"/>
                      <a:pt x="4667601" y="2526665"/>
                    </a:cubicBezTo>
                    <a:cubicBezTo>
                      <a:pt x="4667601" y="2523852"/>
                      <a:pt x="4670414" y="2523852"/>
                      <a:pt x="4670414" y="2523852"/>
                    </a:cubicBezTo>
                    <a:cubicBezTo>
                      <a:pt x="4692909" y="2518231"/>
                      <a:pt x="4709780" y="2501358"/>
                      <a:pt x="4718213" y="2476053"/>
                    </a:cubicBezTo>
                    <a:close/>
                    <a:moveTo>
                      <a:pt x="4563563" y="2476053"/>
                    </a:moveTo>
                    <a:cubicBezTo>
                      <a:pt x="4571999" y="2498547"/>
                      <a:pt x="4588867" y="2515418"/>
                      <a:pt x="4611365" y="2523852"/>
                    </a:cubicBezTo>
                    <a:cubicBezTo>
                      <a:pt x="4614175" y="2523852"/>
                      <a:pt x="4614175" y="2526665"/>
                      <a:pt x="4614175" y="2526665"/>
                    </a:cubicBezTo>
                    <a:cubicBezTo>
                      <a:pt x="4614175" y="2529476"/>
                      <a:pt x="4611365" y="2529476"/>
                      <a:pt x="4611365" y="2529476"/>
                    </a:cubicBezTo>
                    <a:cubicBezTo>
                      <a:pt x="4588867" y="2535099"/>
                      <a:pt x="4571999" y="2551970"/>
                      <a:pt x="4566376" y="2574467"/>
                    </a:cubicBezTo>
                    <a:cubicBezTo>
                      <a:pt x="4566376" y="2577278"/>
                      <a:pt x="4563563" y="2577278"/>
                      <a:pt x="4563563" y="2577278"/>
                    </a:cubicBezTo>
                    <a:cubicBezTo>
                      <a:pt x="4560749" y="2577278"/>
                      <a:pt x="4560749" y="2574467"/>
                      <a:pt x="4560749" y="2574467"/>
                    </a:cubicBezTo>
                    <a:cubicBezTo>
                      <a:pt x="4555129" y="2551970"/>
                      <a:pt x="4538258" y="2535099"/>
                      <a:pt x="4515763" y="2529476"/>
                    </a:cubicBezTo>
                    <a:cubicBezTo>
                      <a:pt x="4512950" y="2529476"/>
                      <a:pt x="4512950" y="2526665"/>
                      <a:pt x="4512950" y="2526665"/>
                    </a:cubicBezTo>
                    <a:cubicBezTo>
                      <a:pt x="4512950" y="2523852"/>
                      <a:pt x="4515763" y="2523852"/>
                      <a:pt x="4515763" y="2523852"/>
                    </a:cubicBezTo>
                    <a:cubicBezTo>
                      <a:pt x="4538258" y="2518231"/>
                      <a:pt x="4555129" y="2501358"/>
                      <a:pt x="4563563" y="2476053"/>
                    </a:cubicBezTo>
                    <a:close/>
                    <a:moveTo>
                      <a:pt x="4406104" y="2476053"/>
                    </a:moveTo>
                    <a:cubicBezTo>
                      <a:pt x="4414538" y="2498547"/>
                      <a:pt x="4431409" y="2515418"/>
                      <a:pt x="4453907" y="2523852"/>
                    </a:cubicBezTo>
                    <a:cubicBezTo>
                      <a:pt x="4456717" y="2523852"/>
                      <a:pt x="4456717" y="2526665"/>
                      <a:pt x="4456717" y="2526665"/>
                    </a:cubicBezTo>
                    <a:cubicBezTo>
                      <a:pt x="4456717" y="2529476"/>
                      <a:pt x="4453907" y="2529476"/>
                      <a:pt x="4453907" y="2529476"/>
                    </a:cubicBezTo>
                    <a:cubicBezTo>
                      <a:pt x="4431409" y="2535099"/>
                      <a:pt x="4414538" y="2551970"/>
                      <a:pt x="4408915" y="2574467"/>
                    </a:cubicBezTo>
                    <a:cubicBezTo>
                      <a:pt x="4408915" y="2577278"/>
                      <a:pt x="4406104" y="2577278"/>
                      <a:pt x="4406104" y="2577278"/>
                    </a:cubicBezTo>
                    <a:cubicBezTo>
                      <a:pt x="4403291" y="2577278"/>
                      <a:pt x="4403291" y="2574467"/>
                      <a:pt x="4403291" y="2574467"/>
                    </a:cubicBezTo>
                    <a:cubicBezTo>
                      <a:pt x="4397671" y="2551970"/>
                      <a:pt x="4380797" y="2535099"/>
                      <a:pt x="4358302" y="2529476"/>
                    </a:cubicBezTo>
                    <a:cubicBezTo>
                      <a:pt x="4355492" y="2529476"/>
                      <a:pt x="4355492" y="2526665"/>
                      <a:pt x="4355492" y="2526665"/>
                    </a:cubicBezTo>
                    <a:cubicBezTo>
                      <a:pt x="4355492" y="2523852"/>
                      <a:pt x="4358302" y="2523852"/>
                      <a:pt x="4358302" y="2523852"/>
                    </a:cubicBezTo>
                    <a:cubicBezTo>
                      <a:pt x="4380797" y="2518231"/>
                      <a:pt x="4397671" y="2501358"/>
                      <a:pt x="4406104" y="2476053"/>
                    </a:cubicBezTo>
                    <a:close/>
                    <a:moveTo>
                      <a:pt x="4251453" y="2476053"/>
                    </a:moveTo>
                    <a:cubicBezTo>
                      <a:pt x="4259887" y="2498547"/>
                      <a:pt x="4276758" y="2515418"/>
                      <a:pt x="4299256" y="2523852"/>
                    </a:cubicBezTo>
                    <a:cubicBezTo>
                      <a:pt x="4302066" y="2523852"/>
                      <a:pt x="4302066" y="2526665"/>
                      <a:pt x="4302066" y="2526665"/>
                    </a:cubicBezTo>
                    <a:cubicBezTo>
                      <a:pt x="4302066" y="2529476"/>
                      <a:pt x="4299256" y="2529476"/>
                      <a:pt x="4299256" y="2529476"/>
                    </a:cubicBezTo>
                    <a:cubicBezTo>
                      <a:pt x="4276758" y="2535099"/>
                      <a:pt x="4259887" y="2551970"/>
                      <a:pt x="4254264" y="2574467"/>
                    </a:cubicBezTo>
                    <a:cubicBezTo>
                      <a:pt x="4254264" y="2577278"/>
                      <a:pt x="4251453" y="2577278"/>
                      <a:pt x="4251453" y="2577278"/>
                    </a:cubicBezTo>
                    <a:cubicBezTo>
                      <a:pt x="4248640" y="2577278"/>
                      <a:pt x="4248640" y="2574467"/>
                      <a:pt x="4248640" y="2574467"/>
                    </a:cubicBezTo>
                    <a:cubicBezTo>
                      <a:pt x="4243020" y="2551970"/>
                      <a:pt x="4226146" y="2535099"/>
                      <a:pt x="4203651" y="2529476"/>
                    </a:cubicBezTo>
                    <a:cubicBezTo>
                      <a:pt x="4200841" y="2529476"/>
                      <a:pt x="4200841" y="2526665"/>
                      <a:pt x="4200841" y="2526665"/>
                    </a:cubicBezTo>
                    <a:cubicBezTo>
                      <a:pt x="4200841" y="2523852"/>
                      <a:pt x="4203651" y="2523852"/>
                      <a:pt x="4203651" y="2523852"/>
                    </a:cubicBezTo>
                    <a:cubicBezTo>
                      <a:pt x="4226146" y="2518231"/>
                      <a:pt x="4243020" y="2501358"/>
                      <a:pt x="4251453" y="2476053"/>
                    </a:cubicBezTo>
                    <a:close/>
                    <a:moveTo>
                      <a:pt x="4096805" y="2476053"/>
                    </a:moveTo>
                    <a:cubicBezTo>
                      <a:pt x="4105239" y="2498547"/>
                      <a:pt x="4122110" y="2515418"/>
                      <a:pt x="4144608" y="2523852"/>
                    </a:cubicBezTo>
                    <a:cubicBezTo>
                      <a:pt x="4147418" y="2523852"/>
                      <a:pt x="4147418" y="2526665"/>
                      <a:pt x="4147418" y="2526665"/>
                    </a:cubicBezTo>
                    <a:cubicBezTo>
                      <a:pt x="4147418" y="2529476"/>
                      <a:pt x="4144608" y="2529476"/>
                      <a:pt x="4144608" y="2529476"/>
                    </a:cubicBezTo>
                    <a:cubicBezTo>
                      <a:pt x="4122110" y="2535099"/>
                      <a:pt x="4105239" y="2551970"/>
                      <a:pt x="4099616" y="2574467"/>
                    </a:cubicBezTo>
                    <a:cubicBezTo>
                      <a:pt x="4099616" y="2577278"/>
                      <a:pt x="4096805" y="2577278"/>
                      <a:pt x="4096805" y="2577278"/>
                    </a:cubicBezTo>
                    <a:cubicBezTo>
                      <a:pt x="4093992" y="2577278"/>
                      <a:pt x="4093992" y="2574467"/>
                      <a:pt x="4093992" y="2574467"/>
                    </a:cubicBezTo>
                    <a:cubicBezTo>
                      <a:pt x="4088372" y="2551970"/>
                      <a:pt x="4071498" y="2535099"/>
                      <a:pt x="4049003" y="2529476"/>
                    </a:cubicBezTo>
                    <a:cubicBezTo>
                      <a:pt x="4046193" y="2529476"/>
                      <a:pt x="4046193" y="2526665"/>
                      <a:pt x="4046193" y="2526665"/>
                    </a:cubicBezTo>
                    <a:cubicBezTo>
                      <a:pt x="4046193" y="2523852"/>
                      <a:pt x="4049003" y="2523852"/>
                      <a:pt x="4049003" y="2523852"/>
                    </a:cubicBezTo>
                    <a:cubicBezTo>
                      <a:pt x="4071498" y="2518231"/>
                      <a:pt x="4088372" y="2501358"/>
                      <a:pt x="4096805" y="2476053"/>
                    </a:cubicBezTo>
                    <a:close/>
                    <a:moveTo>
                      <a:pt x="3939345" y="2476053"/>
                    </a:moveTo>
                    <a:cubicBezTo>
                      <a:pt x="3947781" y="2498547"/>
                      <a:pt x="3964649" y="2515418"/>
                      <a:pt x="3987147" y="2523852"/>
                    </a:cubicBezTo>
                    <a:cubicBezTo>
                      <a:pt x="3989957" y="2523852"/>
                      <a:pt x="3989957" y="2526665"/>
                      <a:pt x="3989957" y="2526665"/>
                    </a:cubicBezTo>
                    <a:cubicBezTo>
                      <a:pt x="3989957" y="2529476"/>
                      <a:pt x="3987147" y="2529476"/>
                      <a:pt x="3987147" y="2529476"/>
                    </a:cubicBezTo>
                    <a:cubicBezTo>
                      <a:pt x="3964649" y="2535099"/>
                      <a:pt x="3947781" y="2551970"/>
                      <a:pt x="3942155" y="2574467"/>
                    </a:cubicBezTo>
                    <a:cubicBezTo>
                      <a:pt x="3942155" y="2577278"/>
                      <a:pt x="3939345" y="2577278"/>
                      <a:pt x="3939345" y="2577278"/>
                    </a:cubicBezTo>
                    <a:cubicBezTo>
                      <a:pt x="3936531" y="2577278"/>
                      <a:pt x="3936531" y="2574467"/>
                      <a:pt x="3936531" y="2574467"/>
                    </a:cubicBezTo>
                    <a:cubicBezTo>
                      <a:pt x="3930911" y="2551970"/>
                      <a:pt x="3914037" y="2535099"/>
                      <a:pt x="3891545" y="2529476"/>
                    </a:cubicBezTo>
                    <a:cubicBezTo>
                      <a:pt x="3888732" y="2529476"/>
                      <a:pt x="3888732" y="2526665"/>
                      <a:pt x="3888732" y="2526665"/>
                    </a:cubicBezTo>
                    <a:cubicBezTo>
                      <a:pt x="3888732" y="2523852"/>
                      <a:pt x="3891545" y="2523852"/>
                      <a:pt x="3891545" y="2523852"/>
                    </a:cubicBezTo>
                    <a:cubicBezTo>
                      <a:pt x="3914037" y="2518231"/>
                      <a:pt x="3930911" y="2501358"/>
                      <a:pt x="3939345" y="2476053"/>
                    </a:cubicBezTo>
                    <a:close/>
                    <a:moveTo>
                      <a:pt x="3784693" y="2476053"/>
                    </a:moveTo>
                    <a:cubicBezTo>
                      <a:pt x="3793130" y="2498547"/>
                      <a:pt x="3809998" y="2515418"/>
                      <a:pt x="3832496" y="2523852"/>
                    </a:cubicBezTo>
                    <a:cubicBezTo>
                      <a:pt x="3835306" y="2523852"/>
                      <a:pt x="3835306" y="2526665"/>
                      <a:pt x="3835306" y="2526665"/>
                    </a:cubicBezTo>
                    <a:cubicBezTo>
                      <a:pt x="3835306" y="2529476"/>
                      <a:pt x="3832496" y="2529476"/>
                      <a:pt x="3832496" y="2529476"/>
                    </a:cubicBezTo>
                    <a:cubicBezTo>
                      <a:pt x="3809998" y="2535099"/>
                      <a:pt x="3793130" y="2551970"/>
                      <a:pt x="3787504" y="2574467"/>
                    </a:cubicBezTo>
                    <a:cubicBezTo>
                      <a:pt x="3787504" y="2577278"/>
                      <a:pt x="3784693" y="2577278"/>
                      <a:pt x="3784693" y="2577278"/>
                    </a:cubicBezTo>
                    <a:cubicBezTo>
                      <a:pt x="3781880" y="2577278"/>
                      <a:pt x="3781880" y="2574467"/>
                      <a:pt x="3781880" y="2574467"/>
                    </a:cubicBezTo>
                    <a:cubicBezTo>
                      <a:pt x="3776260" y="2551970"/>
                      <a:pt x="3759386" y="2535099"/>
                      <a:pt x="3736894" y="2529476"/>
                    </a:cubicBezTo>
                    <a:cubicBezTo>
                      <a:pt x="3734081" y="2529476"/>
                      <a:pt x="3734081" y="2526665"/>
                      <a:pt x="3734081" y="2526665"/>
                    </a:cubicBezTo>
                    <a:cubicBezTo>
                      <a:pt x="3734081" y="2523852"/>
                      <a:pt x="3736894" y="2523852"/>
                      <a:pt x="3736894" y="2523852"/>
                    </a:cubicBezTo>
                    <a:cubicBezTo>
                      <a:pt x="3759386" y="2518231"/>
                      <a:pt x="3776260" y="2501358"/>
                      <a:pt x="3784693" y="2476053"/>
                    </a:cubicBezTo>
                    <a:close/>
                    <a:moveTo>
                      <a:pt x="3630045" y="2476053"/>
                    </a:moveTo>
                    <a:cubicBezTo>
                      <a:pt x="3638482" y="2498547"/>
                      <a:pt x="3655350" y="2515418"/>
                      <a:pt x="3677848" y="2523852"/>
                    </a:cubicBezTo>
                    <a:cubicBezTo>
                      <a:pt x="3680658" y="2523852"/>
                      <a:pt x="3680658" y="2526665"/>
                      <a:pt x="3680658" y="2526665"/>
                    </a:cubicBezTo>
                    <a:cubicBezTo>
                      <a:pt x="3680658" y="2529476"/>
                      <a:pt x="3677848" y="2529476"/>
                      <a:pt x="3677848" y="2529476"/>
                    </a:cubicBezTo>
                    <a:cubicBezTo>
                      <a:pt x="3655350" y="2535099"/>
                      <a:pt x="3638482" y="2551970"/>
                      <a:pt x="3632856" y="2574467"/>
                    </a:cubicBezTo>
                    <a:cubicBezTo>
                      <a:pt x="3632856" y="2577278"/>
                      <a:pt x="3630045" y="2577278"/>
                      <a:pt x="3630045" y="2577278"/>
                    </a:cubicBezTo>
                    <a:cubicBezTo>
                      <a:pt x="3627232" y="2577278"/>
                      <a:pt x="3627232" y="2574467"/>
                      <a:pt x="3627232" y="2574467"/>
                    </a:cubicBezTo>
                    <a:cubicBezTo>
                      <a:pt x="3621612" y="2551970"/>
                      <a:pt x="3604738" y="2535099"/>
                      <a:pt x="3582246" y="2529476"/>
                    </a:cubicBezTo>
                    <a:cubicBezTo>
                      <a:pt x="3579433" y="2529476"/>
                      <a:pt x="3579433" y="2526665"/>
                      <a:pt x="3579433" y="2526665"/>
                    </a:cubicBezTo>
                    <a:cubicBezTo>
                      <a:pt x="3579433" y="2523852"/>
                      <a:pt x="3582246" y="2523852"/>
                      <a:pt x="3582246" y="2523852"/>
                    </a:cubicBezTo>
                    <a:cubicBezTo>
                      <a:pt x="3604738" y="2518231"/>
                      <a:pt x="3621612" y="2501358"/>
                      <a:pt x="3630045" y="2476053"/>
                    </a:cubicBezTo>
                    <a:close/>
                    <a:moveTo>
                      <a:pt x="3472581" y="2476053"/>
                    </a:moveTo>
                    <a:cubicBezTo>
                      <a:pt x="3481018" y="2498547"/>
                      <a:pt x="3500700" y="2515418"/>
                      <a:pt x="3520384" y="2523852"/>
                    </a:cubicBezTo>
                    <a:cubicBezTo>
                      <a:pt x="3523194" y="2523852"/>
                      <a:pt x="3523194" y="2526665"/>
                      <a:pt x="3523194" y="2526665"/>
                    </a:cubicBezTo>
                    <a:cubicBezTo>
                      <a:pt x="3523194" y="2529476"/>
                      <a:pt x="3520384" y="2529476"/>
                      <a:pt x="3520384" y="2529476"/>
                    </a:cubicBezTo>
                    <a:cubicBezTo>
                      <a:pt x="3497889" y="2535099"/>
                      <a:pt x="3481018" y="2551970"/>
                      <a:pt x="3475395" y="2574467"/>
                    </a:cubicBezTo>
                    <a:cubicBezTo>
                      <a:pt x="3475395" y="2577278"/>
                      <a:pt x="3472581" y="2577278"/>
                      <a:pt x="3472581" y="2577278"/>
                    </a:cubicBezTo>
                    <a:cubicBezTo>
                      <a:pt x="3469771" y="2577278"/>
                      <a:pt x="3469771" y="2574467"/>
                      <a:pt x="3469771" y="2574467"/>
                    </a:cubicBezTo>
                    <a:cubicBezTo>
                      <a:pt x="3464148" y="2551970"/>
                      <a:pt x="3447277" y="2535099"/>
                      <a:pt x="3424782" y="2529476"/>
                    </a:cubicBezTo>
                    <a:cubicBezTo>
                      <a:pt x="3421969" y="2529476"/>
                      <a:pt x="3421969" y="2526665"/>
                      <a:pt x="3421969" y="2526665"/>
                    </a:cubicBezTo>
                    <a:cubicBezTo>
                      <a:pt x="3421969" y="2523852"/>
                      <a:pt x="3424782" y="2523852"/>
                      <a:pt x="3424782" y="2523852"/>
                    </a:cubicBezTo>
                    <a:cubicBezTo>
                      <a:pt x="3447277" y="2518231"/>
                      <a:pt x="3464148" y="2501358"/>
                      <a:pt x="3472581" y="2476053"/>
                    </a:cubicBezTo>
                    <a:close/>
                    <a:moveTo>
                      <a:pt x="3317933" y="2476053"/>
                    </a:moveTo>
                    <a:cubicBezTo>
                      <a:pt x="3326370" y="2498547"/>
                      <a:pt x="3343241" y="2515418"/>
                      <a:pt x="3365736" y="2523852"/>
                    </a:cubicBezTo>
                    <a:cubicBezTo>
                      <a:pt x="3368546" y="2523852"/>
                      <a:pt x="3368546" y="2526665"/>
                      <a:pt x="3368546" y="2526665"/>
                    </a:cubicBezTo>
                    <a:cubicBezTo>
                      <a:pt x="3368546" y="2529476"/>
                      <a:pt x="3365736" y="2529476"/>
                      <a:pt x="3365736" y="2529476"/>
                    </a:cubicBezTo>
                    <a:cubicBezTo>
                      <a:pt x="3343241" y="2535099"/>
                      <a:pt x="3326370" y="2551970"/>
                      <a:pt x="3320747" y="2574467"/>
                    </a:cubicBezTo>
                    <a:cubicBezTo>
                      <a:pt x="3320747" y="2577278"/>
                      <a:pt x="3317933" y="2577278"/>
                      <a:pt x="3317933" y="2577278"/>
                    </a:cubicBezTo>
                    <a:cubicBezTo>
                      <a:pt x="3315123" y="2577278"/>
                      <a:pt x="3315123" y="2574467"/>
                      <a:pt x="3315123" y="2574467"/>
                    </a:cubicBezTo>
                    <a:cubicBezTo>
                      <a:pt x="3309500" y="2551970"/>
                      <a:pt x="3292629" y="2535099"/>
                      <a:pt x="3270134" y="2529476"/>
                    </a:cubicBezTo>
                    <a:cubicBezTo>
                      <a:pt x="3267321" y="2529476"/>
                      <a:pt x="3267321" y="2526665"/>
                      <a:pt x="3267321" y="2526665"/>
                    </a:cubicBezTo>
                    <a:cubicBezTo>
                      <a:pt x="3267321" y="2523852"/>
                      <a:pt x="3270134" y="2523852"/>
                      <a:pt x="3270134" y="2523852"/>
                    </a:cubicBezTo>
                    <a:cubicBezTo>
                      <a:pt x="3292629" y="2518231"/>
                      <a:pt x="3309500" y="2501358"/>
                      <a:pt x="3317933" y="2476053"/>
                    </a:cubicBezTo>
                    <a:close/>
                    <a:moveTo>
                      <a:pt x="3163283" y="2476053"/>
                    </a:moveTo>
                    <a:cubicBezTo>
                      <a:pt x="3171719" y="2498547"/>
                      <a:pt x="3188590" y="2515418"/>
                      <a:pt x="3211085" y="2523852"/>
                    </a:cubicBezTo>
                    <a:cubicBezTo>
                      <a:pt x="3213895" y="2523852"/>
                      <a:pt x="3213895" y="2526665"/>
                      <a:pt x="3213895" y="2526665"/>
                    </a:cubicBezTo>
                    <a:cubicBezTo>
                      <a:pt x="3213895" y="2529476"/>
                      <a:pt x="3211085" y="2529476"/>
                      <a:pt x="3211085" y="2529476"/>
                    </a:cubicBezTo>
                    <a:cubicBezTo>
                      <a:pt x="3188590" y="2535099"/>
                      <a:pt x="3171719" y="2551970"/>
                      <a:pt x="3166096" y="2574467"/>
                    </a:cubicBezTo>
                    <a:cubicBezTo>
                      <a:pt x="3166096" y="2577278"/>
                      <a:pt x="3163283" y="2577278"/>
                      <a:pt x="3163283" y="2577278"/>
                    </a:cubicBezTo>
                    <a:cubicBezTo>
                      <a:pt x="3160472" y="2577278"/>
                      <a:pt x="3160472" y="2574467"/>
                      <a:pt x="3160472" y="2574467"/>
                    </a:cubicBezTo>
                    <a:cubicBezTo>
                      <a:pt x="3154849" y="2551970"/>
                      <a:pt x="3137978" y="2535099"/>
                      <a:pt x="3115483" y="2529476"/>
                    </a:cubicBezTo>
                    <a:cubicBezTo>
                      <a:pt x="3112670" y="2529476"/>
                      <a:pt x="3112670" y="2526665"/>
                      <a:pt x="3112670" y="2526665"/>
                    </a:cubicBezTo>
                    <a:cubicBezTo>
                      <a:pt x="3112670" y="2523852"/>
                      <a:pt x="3115483" y="2523852"/>
                      <a:pt x="3115483" y="2523852"/>
                    </a:cubicBezTo>
                    <a:cubicBezTo>
                      <a:pt x="3137978" y="2518231"/>
                      <a:pt x="3154849" y="2501358"/>
                      <a:pt x="3163283" y="2476053"/>
                    </a:cubicBezTo>
                    <a:close/>
                    <a:moveTo>
                      <a:pt x="3005823" y="2476053"/>
                    </a:moveTo>
                    <a:cubicBezTo>
                      <a:pt x="3014257" y="2498547"/>
                      <a:pt x="3033942" y="2515418"/>
                      <a:pt x="3053626" y="2523852"/>
                    </a:cubicBezTo>
                    <a:cubicBezTo>
                      <a:pt x="3056436" y="2523852"/>
                      <a:pt x="3056436" y="2526665"/>
                      <a:pt x="3056436" y="2526665"/>
                    </a:cubicBezTo>
                    <a:cubicBezTo>
                      <a:pt x="3056436" y="2529476"/>
                      <a:pt x="3053626" y="2529476"/>
                      <a:pt x="3053626" y="2529476"/>
                    </a:cubicBezTo>
                    <a:cubicBezTo>
                      <a:pt x="3031128" y="2535099"/>
                      <a:pt x="3014257" y="2551970"/>
                      <a:pt x="3008634" y="2574467"/>
                    </a:cubicBezTo>
                    <a:cubicBezTo>
                      <a:pt x="3008634" y="2577278"/>
                      <a:pt x="3005823" y="2577278"/>
                      <a:pt x="3005823" y="2577278"/>
                    </a:cubicBezTo>
                    <a:cubicBezTo>
                      <a:pt x="3003010" y="2577278"/>
                      <a:pt x="3003010" y="2574467"/>
                      <a:pt x="3003010" y="2574467"/>
                    </a:cubicBezTo>
                    <a:cubicBezTo>
                      <a:pt x="2997390" y="2551970"/>
                      <a:pt x="2980516" y="2535099"/>
                      <a:pt x="2958021" y="2529476"/>
                    </a:cubicBezTo>
                    <a:cubicBezTo>
                      <a:pt x="2955211" y="2529476"/>
                      <a:pt x="2955211" y="2526665"/>
                      <a:pt x="2955211" y="2526665"/>
                    </a:cubicBezTo>
                    <a:cubicBezTo>
                      <a:pt x="2955211" y="2523852"/>
                      <a:pt x="2958021" y="2523852"/>
                      <a:pt x="2958021" y="2523852"/>
                    </a:cubicBezTo>
                    <a:cubicBezTo>
                      <a:pt x="2980516" y="2518231"/>
                      <a:pt x="2997390" y="2501358"/>
                      <a:pt x="3005823" y="2476053"/>
                    </a:cubicBezTo>
                    <a:close/>
                    <a:moveTo>
                      <a:pt x="2851172" y="2476053"/>
                    </a:moveTo>
                    <a:cubicBezTo>
                      <a:pt x="2859606" y="2498547"/>
                      <a:pt x="2876477" y="2515418"/>
                      <a:pt x="2898975" y="2523852"/>
                    </a:cubicBezTo>
                    <a:cubicBezTo>
                      <a:pt x="2901785" y="2523852"/>
                      <a:pt x="2901785" y="2526665"/>
                      <a:pt x="2901785" y="2526665"/>
                    </a:cubicBezTo>
                    <a:cubicBezTo>
                      <a:pt x="2901785" y="2529476"/>
                      <a:pt x="2898975" y="2529476"/>
                      <a:pt x="2898975" y="2529476"/>
                    </a:cubicBezTo>
                    <a:cubicBezTo>
                      <a:pt x="2876477" y="2535099"/>
                      <a:pt x="2859606" y="2551970"/>
                      <a:pt x="2853983" y="2574467"/>
                    </a:cubicBezTo>
                    <a:cubicBezTo>
                      <a:pt x="2853983" y="2577278"/>
                      <a:pt x="2851172" y="2577278"/>
                      <a:pt x="2851172" y="2577278"/>
                    </a:cubicBezTo>
                    <a:cubicBezTo>
                      <a:pt x="2848359" y="2577278"/>
                      <a:pt x="2848359" y="2574467"/>
                      <a:pt x="2848359" y="2574467"/>
                    </a:cubicBezTo>
                    <a:cubicBezTo>
                      <a:pt x="2842739" y="2551970"/>
                      <a:pt x="2825865" y="2535099"/>
                      <a:pt x="2803370" y="2529476"/>
                    </a:cubicBezTo>
                    <a:cubicBezTo>
                      <a:pt x="2800560" y="2529476"/>
                      <a:pt x="2800560" y="2526665"/>
                      <a:pt x="2800560" y="2526665"/>
                    </a:cubicBezTo>
                    <a:cubicBezTo>
                      <a:pt x="2800560" y="2523852"/>
                      <a:pt x="2803370" y="2523852"/>
                      <a:pt x="2803370" y="2523852"/>
                    </a:cubicBezTo>
                    <a:cubicBezTo>
                      <a:pt x="2825865" y="2518231"/>
                      <a:pt x="2842739" y="2501358"/>
                      <a:pt x="2851172" y="2476053"/>
                    </a:cubicBezTo>
                    <a:close/>
                    <a:moveTo>
                      <a:pt x="2696525" y="2476053"/>
                    </a:moveTo>
                    <a:cubicBezTo>
                      <a:pt x="2704959" y="2498547"/>
                      <a:pt x="2721830" y="2515418"/>
                      <a:pt x="2744328" y="2523852"/>
                    </a:cubicBezTo>
                    <a:cubicBezTo>
                      <a:pt x="2747138" y="2523852"/>
                      <a:pt x="2747138" y="2526665"/>
                      <a:pt x="2747138" y="2526665"/>
                    </a:cubicBezTo>
                    <a:cubicBezTo>
                      <a:pt x="2747138" y="2529476"/>
                      <a:pt x="2744328" y="2529476"/>
                      <a:pt x="2744328" y="2529476"/>
                    </a:cubicBezTo>
                    <a:cubicBezTo>
                      <a:pt x="2721830" y="2535099"/>
                      <a:pt x="2704959" y="2551970"/>
                      <a:pt x="2699336" y="2574467"/>
                    </a:cubicBezTo>
                    <a:cubicBezTo>
                      <a:pt x="2699336" y="2577278"/>
                      <a:pt x="2696525" y="2577278"/>
                      <a:pt x="2696525" y="2577278"/>
                    </a:cubicBezTo>
                    <a:cubicBezTo>
                      <a:pt x="2693712" y="2577278"/>
                      <a:pt x="2693712" y="2574467"/>
                      <a:pt x="2693712" y="2574467"/>
                    </a:cubicBezTo>
                    <a:cubicBezTo>
                      <a:pt x="2688092" y="2551970"/>
                      <a:pt x="2671218" y="2535099"/>
                      <a:pt x="2648723" y="2529476"/>
                    </a:cubicBezTo>
                    <a:cubicBezTo>
                      <a:pt x="2645913" y="2529476"/>
                      <a:pt x="2645913" y="2526665"/>
                      <a:pt x="2645913" y="2526665"/>
                    </a:cubicBezTo>
                    <a:cubicBezTo>
                      <a:pt x="2645913" y="2523852"/>
                      <a:pt x="2648723" y="2523852"/>
                      <a:pt x="2648723" y="2523852"/>
                    </a:cubicBezTo>
                    <a:cubicBezTo>
                      <a:pt x="2671218" y="2518231"/>
                      <a:pt x="2688092" y="2501358"/>
                      <a:pt x="2696525" y="2476053"/>
                    </a:cubicBezTo>
                    <a:close/>
                    <a:moveTo>
                      <a:pt x="2539061" y="2476053"/>
                    </a:moveTo>
                    <a:cubicBezTo>
                      <a:pt x="2547497" y="2498547"/>
                      <a:pt x="2567179" y="2515418"/>
                      <a:pt x="2586863" y="2523852"/>
                    </a:cubicBezTo>
                    <a:cubicBezTo>
                      <a:pt x="2589673" y="2523852"/>
                      <a:pt x="2589673" y="2526665"/>
                      <a:pt x="2589673" y="2526665"/>
                    </a:cubicBezTo>
                    <a:cubicBezTo>
                      <a:pt x="2589673" y="2529476"/>
                      <a:pt x="2586863" y="2529476"/>
                      <a:pt x="2586863" y="2529476"/>
                    </a:cubicBezTo>
                    <a:cubicBezTo>
                      <a:pt x="2564365" y="2535099"/>
                      <a:pt x="2547497" y="2551970"/>
                      <a:pt x="2541874" y="2574467"/>
                    </a:cubicBezTo>
                    <a:cubicBezTo>
                      <a:pt x="2541874" y="2577278"/>
                      <a:pt x="2539061" y="2577278"/>
                      <a:pt x="2539061" y="2577278"/>
                    </a:cubicBezTo>
                    <a:cubicBezTo>
                      <a:pt x="2536247" y="2577278"/>
                      <a:pt x="2536247" y="2574467"/>
                      <a:pt x="2536247" y="2574467"/>
                    </a:cubicBezTo>
                    <a:cubicBezTo>
                      <a:pt x="2530627" y="2551970"/>
                      <a:pt x="2513756" y="2535099"/>
                      <a:pt x="2491261" y="2529476"/>
                    </a:cubicBezTo>
                    <a:cubicBezTo>
                      <a:pt x="2488448" y="2529476"/>
                      <a:pt x="2488448" y="2526665"/>
                      <a:pt x="2488448" y="2526665"/>
                    </a:cubicBezTo>
                    <a:cubicBezTo>
                      <a:pt x="2488448" y="2523852"/>
                      <a:pt x="2491261" y="2523852"/>
                      <a:pt x="2491261" y="2523852"/>
                    </a:cubicBezTo>
                    <a:cubicBezTo>
                      <a:pt x="2513756" y="2518231"/>
                      <a:pt x="2530627" y="2501358"/>
                      <a:pt x="2539061" y="2476053"/>
                    </a:cubicBezTo>
                    <a:close/>
                    <a:moveTo>
                      <a:pt x="2384413" y="2476053"/>
                    </a:moveTo>
                    <a:cubicBezTo>
                      <a:pt x="2392849" y="2498547"/>
                      <a:pt x="2409717" y="2515418"/>
                      <a:pt x="2432215" y="2523852"/>
                    </a:cubicBezTo>
                    <a:cubicBezTo>
                      <a:pt x="2435025" y="2523852"/>
                      <a:pt x="2435025" y="2526665"/>
                      <a:pt x="2435025" y="2526665"/>
                    </a:cubicBezTo>
                    <a:cubicBezTo>
                      <a:pt x="2435025" y="2529476"/>
                      <a:pt x="2432215" y="2529476"/>
                      <a:pt x="2432215" y="2529476"/>
                    </a:cubicBezTo>
                    <a:cubicBezTo>
                      <a:pt x="2409717" y="2535099"/>
                      <a:pt x="2392849" y="2551970"/>
                      <a:pt x="2387226" y="2574467"/>
                    </a:cubicBezTo>
                    <a:cubicBezTo>
                      <a:pt x="2387226" y="2577278"/>
                      <a:pt x="2384413" y="2577278"/>
                      <a:pt x="2384413" y="2577278"/>
                    </a:cubicBezTo>
                    <a:cubicBezTo>
                      <a:pt x="2381599" y="2577278"/>
                      <a:pt x="2381599" y="2574467"/>
                      <a:pt x="2381599" y="2574467"/>
                    </a:cubicBezTo>
                    <a:cubicBezTo>
                      <a:pt x="2375979" y="2551970"/>
                      <a:pt x="2359108" y="2535099"/>
                      <a:pt x="2336613" y="2529476"/>
                    </a:cubicBezTo>
                    <a:cubicBezTo>
                      <a:pt x="2333800" y="2529476"/>
                      <a:pt x="2333800" y="2526665"/>
                      <a:pt x="2333800" y="2526665"/>
                    </a:cubicBezTo>
                    <a:cubicBezTo>
                      <a:pt x="2333800" y="2523852"/>
                      <a:pt x="2336613" y="2523852"/>
                      <a:pt x="2336613" y="2523852"/>
                    </a:cubicBezTo>
                    <a:cubicBezTo>
                      <a:pt x="2359108" y="2518231"/>
                      <a:pt x="2375979" y="2501358"/>
                      <a:pt x="2384413" y="2476053"/>
                    </a:cubicBezTo>
                    <a:close/>
                    <a:moveTo>
                      <a:pt x="2229761" y="2476053"/>
                    </a:moveTo>
                    <a:cubicBezTo>
                      <a:pt x="2238198" y="2498547"/>
                      <a:pt x="2255066" y="2515418"/>
                      <a:pt x="2277564" y="2523852"/>
                    </a:cubicBezTo>
                    <a:cubicBezTo>
                      <a:pt x="2280374" y="2523852"/>
                      <a:pt x="2280374" y="2526665"/>
                      <a:pt x="2280374" y="2526665"/>
                    </a:cubicBezTo>
                    <a:cubicBezTo>
                      <a:pt x="2280374" y="2529476"/>
                      <a:pt x="2277564" y="2529476"/>
                      <a:pt x="2277564" y="2529476"/>
                    </a:cubicBezTo>
                    <a:cubicBezTo>
                      <a:pt x="2255066" y="2535099"/>
                      <a:pt x="2238198" y="2551970"/>
                      <a:pt x="2232575" y="2574467"/>
                    </a:cubicBezTo>
                    <a:cubicBezTo>
                      <a:pt x="2232575" y="2577278"/>
                      <a:pt x="2229761" y="2577278"/>
                      <a:pt x="2229761" y="2577278"/>
                    </a:cubicBezTo>
                    <a:cubicBezTo>
                      <a:pt x="2226948" y="2577278"/>
                      <a:pt x="2226948" y="2574467"/>
                      <a:pt x="2226948" y="2574467"/>
                    </a:cubicBezTo>
                    <a:cubicBezTo>
                      <a:pt x="2221328" y="2551970"/>
                      <a:pt x="2204457" y="2535099"/>
                      <a:pt x="2181962" y="2529476"/>
                    </a:cubicBezTo>
                    <a:cubicBezTo>
                      <a:pt x="2179149" y="2529476"/>
                      <a:pt x="2179149" y="2526665"/>
                      <a:pt x="2179149" y="2526665"/>
                    </a:cubicBezTo>
                    <a:cubicBezTo>
                      <a:pt x="2179149" y="2523852"/>
                      <a:pt x="2181962" y="2523852"/>
                      <a:pt x="2181962" y="2523852"/>
                    </a:cubicBezTo>
                    <a:cubicBezTo>
                      <a:pt x="2204457" y="2518231"/>
                      <a:pt x="2221328" y="2501358"/>
                      <a:pt x="2229761" y="2476053"/>
                    </a:cubicBezTo>
                    <a:close/>
                    <a:moveTo>
                      <a:pt x="2075115" y="2476053"/>
                    </a:moveTo>
                    <a:cubicBezTo>
                      <a:pt x="2080738" y="2498547"/>
                      <a:pt x="2100419" y="2515418"/>
                      <a:pt x="2122917" y="2523852"/>
                    </a:cubicBezTo>
                    <a:cubicBezTo>
                      <a:pt x="2125727" y="2523852"/>
                      <a:pt x="2125727" y="2526665"/>
                      <a:pt x="2125727" y="2526665"/>
                    </a:cubicBezTo>
                    <a:cubicBezTo>
                      <a:pt x="2125727" y="2529476"/>
                      <a:pt x="2122917" y="2529476"/>
                      <a:pt x="2122917" y="2529476"/>
                    </a:cubicBezTo>
                    <a:cubicBezTo>
                      <a:pt x="2100419" y="2535099"/>
                      <a:pt x="2083551" y="2551970"/>
                      <a:pt x="2077928" y="2574467"/>
                    </a:cubicBezTo>
                    <a:cubicBezTo>
                      <a:pt x="2077928" y="2577278"/>
                      <a:pt x="2075115" y="2577278"/>
                      <a:pt x="2075115" y="2577278"/>
                    </a:cubicBezTo>
                    <a:cubicBezTo>
                      <a:pt x="2072301" y="2577278"/>
                      <a:pt x="2072301" y="2574467"/>
                      <a:pt x="2072301" y="2574467"/>
                    </a:cubicBezTo>
                    <a:cubicBezTo>
                      <a:pt x="2066681" y="2551970"/>
                      <a:pt x="2049810" y="2535099"/>
                      <a:pt x="2027315" y="2529476"/>
                    </a:cubicBezTo>
                    <a:cubicBezTo>
                      <a:pt x="2024502" y="2529476"/>
                      <a:pt x="2024502" y="2526665"/>
                      <a:pt x="2024502" y="2526665"/>
                    </a:cubicBezTo>
                    <a:cubicBezTo>
                      <a:pt x="2024502" y="2523852"/>
                      <a:pt x="2027315" y="2523852"/>
                      <a:pt x="2027315" y="2523852"/>
                    </a:cubicBezTo>
                    <a:cubicBezTo>
                      <a:pt x="2049810" y="2518231"/>
                      <a:pt x="2066681" y="2501358"/>
                      <a:pt x="2075115" y="2476053"/>
                    </a:cubicBezTo>
                    <a:close/>
                    <a:moveTo>
                      <a:pt x="1917652" y="2476053"/>
                    </a:moveTo>
                    <a:cubicBezTo>
                      <a:pt x="1926086" y="2498547"/>
                      <a:pt x="1942957" y="2515418"/>
                      <a:pt x="1965455" y="2523852"/>
                    </a:cubicBezTo>
                    <a:cubicBezTo>
                      <a:pt x="1968265" y="2523852"/>
                      <a:pt x="1968265" y="2526665"/>
                      <a:pt x="1968265" y="2526665"/>
                    </a:cubicBezTo>
                    <a:cubicBezTo>
                      <a:pt x="1968265" y="2529476"/>
                      <a:pt x="1965455" y="2529476"/>
                      <a:pt x="1965455" y="2529476"/>
                    </a:cubicBezTo>
                    <a:cubicBezTo>
                      <a:pt x="1942957" y="2535099"/>
                      <a:pt x="1926086" y="2551970"/>
                      <a:pt x="1920463" y="2574467"/>
                    </a:cubicBezTo>
                    <a:cubicBezTo>
                      <a:pt x="1920463" y="2577278"/>
                      <a:pt x="1917652" y="2577278"/>
                      <a:pt x="1917652" y="2577278"/>
                    </a:cubicBezTo>
                    <a:cubicBezTo>
                      <a:pt x="1914839" y="2577278"/>
                      <a:pt x="1914839" y="2574467"/>
                      <a:pt x="1914839" y="2574467"/>
                    </a:cubicBezTo>
                    <a:cubicBezTo>
                      <a:pt x="1909219" y="2551970"/>
                      <a:pt x="1892345" y="2535099"/>
                      <a:pt x="1869850" y="2529476"/>
                    </a:cubicBezTo>
                    <a:cubicBezTo>
                      <a:pt x="1867040" y="2529476"/>
                      <a:pt x="1867040" y="2526665"/>
                      <a:pt x="1867040" y="2526665"/>
                    </a:cubicBezTo>
                    <a:cubicBezTo>
                      <a:pt x="1867040" y="2523852"/>
                      <a:pt x="1869850" y="2523852"/>
                      <a:pt x="1869850" y="2523852"/>
                    </a:cubicBezTo>
                    <a:cubicBezTo>
                      <a:pt x="1892345" y="2518231"/>
                      <a:pt x="1909219" y="2501358"/>
                      <a:pt x="1917652" y="2476053"/>
                    </a:cubicBezTo>
                    <a:close/>
                    <a:moveTo>
                      <a:pt x="1763004" y="2476053"/>
                    </a:moveTo>
                    <a:cubicBezTo>
                      <a:pt x="1771438" y="2498547"/>
                      <a:pt x="1788309" y="2515418"/>
                      <a:pt x="1810807" y="2523852"/>
                    </a:cubicBezTo>
                    <a:cubicBezTo>
                      <a:pt x="1813617" y="2523852"/>
                      <a:pt x="1813617" y="2526665"/>
                      <a:pt x="1813617" y="2526665"/>
                    </a:cubicBezTo>
                    <a:cubicBezTo>
                      <a:pt x="1813617" y="2529476"/>
                      <a:pt x="1810807" y="2529476"/>
                      <a:pt x="1810807" y="2529476"/>
                    </a:cubicBezTo>
                    <a:cubicBezTo>
                      <a:pt x="1788309" y="2535099"/>
                      <a:pt x="1771438" y="2551970"/>
                      <a:pt x="1765815" y="2574467"/>
                    </a:cubicBezTo>
                    <a:cubicBezTo>
                      <a:pt x="1765815" y="2577278"/>
                      <a:pt x="1763004" y="2577278"/>
                      <a:pt x="1763004" y="2577278"/>
                    </a:cubicBezTo>
                    <a:cubicBezTo>
                      <a:pt x="1760191" y="2577278"/>
                      <a:pt x="1760191" y="2574467"/>
                      <a:pt x="1760191" y="2574467"/>
                    </a:cubicBezTo>
                    <a:cubicBezTo>
                      <a:pt x="1754571" y="2551970"/>
                      <a:pt x="1737697" y="2535099"/>
                      <a:pt x="1715202" y="2529476"/>
                    </a:cubicBezTo>
                    <a:cubicBezTo>
                      <a:pt x="1712392" y="2529476"/>
                      <a:pt x="1712392" y="2526665"/>
                      <a:pt x="1712392" y="2526665"/>
                    </a:cubicBezTo>
                    <a:cubicBezTo>
                      <a:pt x="1712392" y="2523852"/>
                      <a:pt x="1715202" y="2523852"/>
                      <a:pt x="1715202" y="2523852"/>
                    </a:cubicBezTo>
                    <a:cubicBezTo>
                      <a:pt x="1737697" y="2518231"/>
                      <a:pt x="1754571" y="2501358"/>
                      <a:pt x="1763004" y="2476053"/>
                    </a:cubicBezTo>
                    <a:close/>
                    <a:moveTo>
                      <a:pt x="1608353" y="2476053"/>
                    </a:moveTo>
                    <a:cubicBezTo>
                      <a:pt x="1613977" y="2498547"/>
                      <a:pt x="1633658" y="2515418"/>
                      <a:pt x="1656156" y="2523852"/>
                    </a:cubicBezTo>
                    <a:cubicBezTo>
                      <a:pt x="1658966" y="2523852"/>
                      <a:pt x="1658966" y="2526665"/>
                      <a:pt x="1658966" y="2526665"/>
                    </a:cubicBezTo>
                    <a:cubicBezTo>
                      <a:pt x="1658966" y="2529476"/>
                      <a:pt x="1656156" y="2529476"/>
                      <a:pt x="1656156" y="2529476"/>
                    </a:cubicBezTo>
                    <a:cubicBezTo>
                      <a:pt x="1633658" y="2535099"/>
                      <a:pt x="1616787" y="2551970"/>
                      <a:pt x="1611164" y="2574467"/>
                    </a:cubicBezTo>
                    <a:cubicBezTo>
                      <a:pt x="1611164" y="2577278"/>
                      <a:pt x="1608353" y="2577278"/>
                      <a:pt x="1608353" y="2577278"/>
                    </a:cubicBezTo>
                    <a:cubicBezTo>
                      <a:pt x="1605540" y="2577278"/>
                      <a:pt x="1605540" y="2574467"/>
                      <a:pt x="1605540" y="2574467"/>
                    </a:cubicBezTo>
                    <a:cubicBezTo>
                      <a:pt x="1599920" y="2551970"/>
                      <a:pt x="1583046" y="2535099"/>
                      <a:pt x="1560551" y="2529476"/>
                    </a:cubicBezTo>
                    <a:cubicBezTo>
                      <a:pt x="1557741" y="2529476"/>
                      <a:pt x="1557741" y="2526665"/>
                      <a:pt x="1557741" y="2526665"/>
                    </a:cubicBezTo>
                    <a:cubicBezTo>
                      <a:pt x="1557741" y="2523852"/>
                      <a:pt x="1560551" y="2523852"/>
                      <a:pt x="1560551" y="2523852"/>
                    </a:cubicBezTo>
                    <a:cubicBezTo>
                      <a:pt x="1583046" y="2518231"/>
                      <a:pt x="1599920" y="2501358"/>
                      <a:pt x="1608353" y="2476053"/>
                    </a:cubicBezTo>
                    <a:close/>
                    <a:moveTo>
                      <a:pt x="1450892" y="2476053"/>
                    </a:moveTo>
                    <a:cubicBezTo>
                      <a:pt x="1459326" y="2498547"/>
                      <a:pt x="1476197" y="2515418"/>
                      <a:pt x="1498695" y="2523852"/>
                    </a:cubicBezTo>
                    <a:cubicBezTo>
                      <a:pt x="1501505" y="2523852"/>
                      <a:pt x="1501505" y="2526665"/>
                      <a:pt x="1501505" y="2526665"/>
                    </a:cubicBezTo>
                    <a:cubicBezTo>
                      <a:pt x="1501505" y="2529476"/>
                      <a:pt x="1498695" y="2529476"/>
                      <a:pt x="1498695" y="2529476"/>
                    </a:cubicBezTo>
                    <a:cubicBezTo>
                      <a:pt x="1476197" y="2535099"/>
                      <a:pt x="1459326" y="2551970"/>
                      <a:pt x="1453706" y="2574467"/>
                    </a:cubicBezTo>
                    <a:cubicBezTo>
                      <a:pt x="1453706" y="2577278"/>
                      <a:pt x="1450892" y="2577278"/>
                      <a:pt x="1450892" y="2577278"/>
                    </a:cubicBezTo>
                    <a:cubicBezTo>
                      <a:pt x="1448079" y="2577278"/>
                      <a:pt x="1448079" y="2574467"/>
                      <a:pt x="1448079" y="2574467"/>
                    </a:cubicBezTo>
                    <a:cubicBezTo>
                      <a:pt x="1442458" y="2551970"/>
                      <a:pt x="1425587" y="2535099"/>
                      <a:pt x="1403090" y="2529476"/>
                    </a:cubicBezTo>
                    <a:cubicBezTo>
                      <a:pt x="1400280" y="2529476"/>
                      <a:pt x="1400280" y="2526665"/>
                      <a:pt x="1400280" y="2526665"/>
                    </a:cubicBezTo>
                    <a:cubicBezTo>
                      <a:pt x="1400280" y="2523852"/>
                      <a:pt x="1403090" y="2523852"/>
                      <a:pt x="1403090" y="2523852"/>
                    </a:cubicBezTo>
                    <a:cubicBezTo>
                      <a:pt x="1425587" y="2518231"/>
                      <a:pt x="1442458" y="2501358"/>
                      <a:pt x="1450892" y="2476053"/>
                    </a:cubicBezTo>
                    <a:close/>
                    <a:moveTo>
                      <a:pt x="1296244" y="2476053"/>
                    </a:moveTo>
                    <a:cubicBezTo>
                      <a:pt x="1304678" y="2498547"/>
                      <a:pt x="1321549" y="2515418"/>
                      <a:pt x="1344046" y="2523852"/>
                    </a:cubicBezTo>
                    <a:cubicBezTo>
                      <a:pt x="1346857" y="2523852"/>
                      <a:pt x="1346857" y="2526665"/>
                      <a:pt x="1346857" y="2526665"/>
                    </a:cubicBezTo>
                    <a:cubicBezTo>
                      <a:pt x="1346857" y="2529476"/>
                      <a:pt x="1344046" y="2529476"/>
                      <a:pt x="1344046" y="2529476"/>
                    </a:cubicBezTo>
                    <a:cubicBezTo>
                      <a:pt x="1321549" y="2535099"/>
                      <a:pt x="1304678" y="2551970"/>
                      <a:pt x="1299058" y="2574467"/>
                    </a:cubicBezTo>
                    <a:cubicBezTo>
                      <a:pt x="1299058" y="2577278"/>
                      <a:pt x="1296244" y="2577278"/>
                      <a:pt x="1296244" y="2577278"/>
                    </a:cubicBezTo>
                    <a:cubicBezTo>
                      <a:pt x="1293431" y="2577278"/>
                      <a:pt x="1293431" y="2574467"/>
                      <a:pt x="1293431" y="2574467"/>
                    </a:cubicBezTo>
                    <a:cubicBezTo>
                      <a:pt x="1287810" y="2551970"/>
                      <a:pt x="1270939" y="2535099"/>
                      <a:pt x="1248442" y="2529476"/>
                    </a:cubicBezTo>
                    <a:cubicBezTo>
                      <a:pt x="1245632" y="2529476"/>
                      <a:pt x="1245632" y="2526665"/>
                      <a:pt x="1245632" y="2526665"/>
                    </a:cubicBezTo>
                    <a:cubicBezTo>
                      <a:pt x="1245632" y="2523852"/>
                      <a:pt x="1248442" y="2523852"/>
                      <a:pt x="1248442" y="2523852"/>
                    </a:cubicBezTo>
                    <a:cubicBezTo>
                      <a:pt x="1270939" y="2518231"/>
                      <a:pt x="1287810" y="2501358"/>
                      <a:pt x="1296244" y="2476053"/>
                    </a:cubicBezTo>
                    <a:close/>
                    <a:moveTo>
                      <a:pt x="1141593" y="2476053"/>
                    </a:moveTo>
                    <a:cubicBezTo>
                      <a:pt x="1150027" y="2498547"/>
                      <a:pt x="1166898" y="2515418"/>
                      <a:pt x="1189395" y="2523852"/>
                    </a:cubicBezTo>
                    <a:cubicBezTo>
                      <a:pt x="1192206" y="2523852"/>
                      <a:pt x="1192206" y="2526665"/>
                      <a:pt x="1192206" y="2526665"/>
                    </a:cubicBezTo>
                    <a:cubicBezTo>
                      <a:pt x="1192206" y="2529476"/>
                      <a:pt x="1189395" y="2529476"/>
                      <a:pt x="1189395" y="2529476"/>
                    </a:cubicBezTo>
                    <a:cubicBezTo>
                      <a:pt x="1166898" y="2535099"/>
                      <a:pt x="1150027" y="2551970"/>
                      <a:pt x="1144407" y="2574467"/>
                    </a:cubicBezTo>
                    <a:cubicBezTo>
                      <a:pt x="1144407" y="2577278"/>
                      <a:pt x="1141593" y="2577278"/>
                      <a:pt x="1141593" y="2577278"/>
                    </a:cubicBezTo>
                    <a:cubicBezTo>
                      <a:pt x="1138780" y="2577278"/>
                      <a:pt x="1138780" y="2574467"/>
                      <a:pt x="1138780" y="2574467"/>
                    </a:cubicBezTo>
                    <a:cubicBezTo>
                      <a:pt x="1133159" y="2551970"/>
                      <a:pt x="1116288" y="2535099"/>
                      <a:pt x="1093791" y="2529476"/>
                    </a:cubicBezTo>
                    <a:cubicBezTo>
                      <a:pt x="1090981" y="2529476"/>
                      <a:pt x="1090981" y="2526665"/>
                      <a:pt x="1090981" y="2526665"/>
                    </a:cubicBezTo>
                    <a:cubicBezTo>
                      <a:pt x="1090981" y="2523852"/>
                      <a:pt x="1093791" y="2523852"/>
                      <a:pt x="1093791" y="2523852"/>
                    </a:cubicBezTo>
                    <a:cubicBezTo>
                      <a:pt x="1116288" y="2518231"/>
                      <a:pt x="1133159" y="2501358"/>
                      <a:pt x="1141593" y="2476053"/>
                    </a:cubicBezTo>
                    <a:close/>
                    <a:moveTo>
                      <a:pt x="984132" y="2476053"/>
                    </a:moveTo>
                    <a:cubicBezTo>
                      <a:pt x="992566" y="2498547"/>
                      <a:pt x="1009437" y="2515418"/>
                      <a:pt x="1031934" y="2523852"/>
                    </a:cubicBezTo>
                    <a:cubicBezTo>
                      <a:pt x="1034745" y="2523852"/>
                      <a:pt x="1034745" y="2526665"/>
                      <a:pt x="1034745" y="2526665"/>
                    </a:cubicBezTo>
                    <a:cubicBezTo>
                      <a:pt x="1034745" y="2529476"/>
                      <a:pt x="1031934" y="2529476"/>
                      <a:pt x="1031934" y="2529476"/>
                    </a:cubicBezTo>
                    <a:cubicBezTo>
                      <a:pt x="1009437" y="2535099"/>
                      <a:pt x="992566" y="2551970"/>
                      <a:pt x="986946" y="2574467"/>
                    </a:cubicBezTo>
                    <a:cubicBezTo>
                      <a:pt x="986946" y="2577278"/>
                      <a:pt x="984132" y="2577278"/>
                      <a:pt x="984132" y="2577278"/>
                    </a:cubicBezTo>
                    <a:cubicBezTo>
                      <a:pt x="981319" y="2577278"/>
                      <a:pt x="981319" y="2574467"/>
                      <a:pt x="981319" y="2574467"/>
                    </a:cubicBezTo>
                    <a:cubicBezTo>
                      <a:pt x="975698" y="2551970"/>
                      <a:pt x="958827" y="2535099"/>
                      <a:pt x="936330" y="2529476"/>
                    </a:cubicBezTo>
                    <a:cubicBezTo>
                      <a:pt x="933520" y="2529476"/>
                      <a:pt x="933520" y="2526665"/>
                      <a:pt x="933520" y="2526665"/>
                    </a:cubicBezTo>
                    <a:cubicBezTo>
                      <a:pt x="933520" y="2523852"/>
                      <a:pt x="936330" y="2523852"/>
                      <a:pt x="936330" y="2523852"/>
                    </a:cubicBezTo>
                    <a:cubicBezTo>
                      <a:pt x="958827" y="2518231"/>
                      <a:pt x="975698" y="2501358"/>
                      <a:pt x="984132" y="2476053"/>
                    </a:cubicBezTo>
                    <a:close/>
                    <a:moveTo>
                      <a:pt x="829484" y="2476053"/>
                    </a:moveTo>
                    <a:cubicBezTo>
                      <a:pt x="837918" y="2498547"/>
                      <a:pt x="854789" y="2515418"/>
                      <a:pt x="877286" y="2523852"/>
                    </a:cubicBezTo>
                    <a:cubicBezTo>
                      <a:pt x="880097" y="2523852"/>
                      <a:pt x="880097" y="2526665"/>
                      <a:pt x="880097" y="2526665"/>
                    </a:cubicBezTo>
                    <a:cubicBezTo>
                      <a:pt x="880097" y="2529476"/>
                      <a:pt x="877286" y="2529476"/>
                      <a:pt x="877286" y="2529476"/>
                    </a:cubicBezTo>
                    <a:cubicBezTo>
                      <a:pt x="854789" y="2535099"/>
                      <a:pt x="837918" y="2551970"/>
                      <a:pt x="832298" y="2574467"/>
                    </a:cubicBezTo>
                    <a:cubicBezTo>
                      <a:pt x="832298" y="2577278"/>
                      <a:pt x="829484" y="2577278"/>
                      <a:pt x="829484" y="2577278"/>
                    </a:cubicBezTo>
                    <a:cubicBezTo>
                      <a:pt x="826671" y="2577278"/>
                      <a:pt x="826671" y="2574467"/>
                      <a:pt x="826671" y="2574467"/>
                    </a:cubicBezTo>
                    <a:cubicBezTo>
                      <a:pt x="821050" y="2551970"/>
                      <a:pt x="804179" y="2535099"/>
                      <a:pt x="781682" y="2529476"/>
                    </a:cubicBezTo>
                    <a:cubicBezTo>
                      <a:pt x="778872" y="2529476"/>
                      <a:pt x="778872" y="2526665"/>
                      <a:pt x="778872" y="2526665"/>
                    </a:cubicBezTo>
                    <a:cubicBezTo>
                      <a:pt x="778872" y="2523852"/>
                      <a:pt x="781682" y="2523852"/>
                      <a:pt x="781682" y="2523852"/>
                    </a:cubicBezTo>
                    <a:cubicBezTo>
                      <a:pt x="804179" y="2518231"/>
                      <a:pt x="821050" y="2501358"/>
                      <a:pt x="829484" y="2476053"/>
                    </a:cubicBezTo>
                    <a:close/>
                    <a:moveTo>
                      <a:pt x="674833" y="2476053"/>
                    </a:moveTo>
                    <a:cubicBezTo>
                      <a:pt x="683267" y="2498547"/>
                      <a:pt x="700138" y="2515418"/>
                      <a:pt x="722635" y="2523852"/>
                    </a:cubicBezTo>
                    <a:cubicBezTo>
                      <a:pt x="725446" y="2523852"/>
                      <a:pt x="725446" y="2526665"/>
                      <a:pt x="725446" y="2526665"/>
                    </a:cubicBezTo>
                    <a:cubicBezTo>
                      <a:pt x="725446" y="2529476"/>
                      <a:pt x="722635" y="2529476"/>
                      <a:pt x="722635" y="2529476"/>
                    </a:cubicBezTo>
                    <a:cubicBezTo>
                      <a:pt x="700138" y="2535099"/>
                      <a:pt x="683267" y="2551970"/>
                      <a:pt x="677647" y="2574467"/>
                    </a:cubicBezTo>
                    <a:cubicBezTo>
                      <a:pt x="677647" y="2577278"/>
                      <a:pt x="674833" y="2577278"/>
                      <a:pt x="674833" y="2577278"/>
                    </a:cubicBezTo>
                    <a:cubicBezTo>
                      <a:pt x="672020" y="2577278"/>
                      <a:pt x="672020" y="2574467"/>
                      <a:pt x="672020" y="2574467"/>
                    </a:cubicBezTo>
                    <a:cubicBezTo>
                      <a:pt x="666399" y="2551970"/>
                      <a:pt x="649528" y="2535099"/>
                      <a:pt x="627031" y="2529476"/>
                    </a:cubicBezTo>
                    <a:cubicBezTo>
                      <a:pt x="624221" y="2529476"/>
                      <a:pt x="624221" y="2526665"/>
                      <a:pt x="624221" y="2526665"/>
                    </a:cubicBezTo>
                    <a:cubicBezTo>
                      <a:pt x="624221" y="2523852"/>
                      <a:pt x="627031" y="2523852"/>
                      <a:pt x="627031" y="2523852"/>
                    </a:cubicBezTo>
                    <a:cubicBezTo>
                      <a:pt x="649528" y="2518231"/>
                      <a:pt x="666399" y="2501358"/>
                      <a:pt x="674833" y="2476053"/>
                    </a:cubicBezTo>
                    <a:close/>
                    <a:moveTo>
                      <a:pt x="517372" y="2476053"/>
                    </a:moveTo>
                    <a:cubicBezTo>
                      <a:pt x="525806" y="2498547"/>
                      <a:pt x="542677" y="2515418"/>
                      <a:pt x="565174" y="2523852"/>
                    </a:cubicBezTo>
                    <a:cubicBezTo>
                      <a:pt x="567985" y="2523852"/>
                      <a:pt x="567985" y="2526665"/>
                      <a:pt x="567985" y="2526665"/>
                    </a:cubicBezTo>
                    <a:cubicBezTo>
                      <a:pt x="567985" y="2529476"/>
                      <a:pt x="565174" y="2529476"/>
                      <a:pt x="565174" y="2529476"/>
                    </a:cubicBezTo>
                    <a:cubicBezTo>
                      <a:pt x="542677" y="2535099"/>
                      <a:pt x="525806" y="2551970"/>
                      <a:pt x="520183" y="2574467"/>
                    </a:cubicBezTo>
                    <a:cubicBezTo>
                      <a:pt x="520183" y="2577278"/>
                      <a:pt x="517372" y="2577278"/>
                      <a:pt x="517372" y="2577278"/>
                    </a:cubicBezTo>
                    <a:cubicBezTo>
                      <a:pt x="514559" y="2577278"/>
                      <a:pt x="514559" y="2574467"/>
                      <a:pt x="514559" y="2574467"/>
                    </a:cubicBezTo>
                    <a:cubicBezTo>
                      <a:pt x="508938" y="2551970"/>
                      <a:pt x="492065" y="2535099"/>
                      <a:pt x="469570" y="2529476"/>
                    </a:cubicBezTo>
                    <a:cubicBezTo>
                      <a:pt x="466760" y="2529476"/>
                      <a:pt x="466760" y="2526665"/>
                      <a:pt x="466760" y="2526665"/>
                    </a:cubicBezTo>
                    <a:cubicBezTo>
                      <a:pt x="466760" y="2523852"/>
                      <a:pt x="469570" y="2523852"/>
                      <a:pt x="469570" y="2523852"/>
                    </a:cubicBezTo>
                    <a:cubicBezTo>
                      <a:pt x="492065" y="2518231"/>
                      <a:pt x="508938" y="2501358"/>
                      <a:pt x="517372" y="2476053"/>
                    </a:cubicBezTo>
                    <a:close/>
                    <a:moveTo>
                      <a:pt x="362724" y="2476053"/>
                    </a:moveTo>
                    <a:cubicBezTo>
                      <a:pt x="371158" y="2498547"/>
                      <a:pt x="388029" y="2515418"/>
                      <a:pt x="410526" y="2523852"/>
                    </a:cubicBezTo>
                    <a:cubicBezTo>
                      <a:pt x="413337" y="2523852"/>
                      <a:pt x="413337" y="2526665"/>
                      <a:pt x="413337" y="2526665"/>
                    </a:cubicBezTo>
                    <a:cubicBezTo>
                      <a:pt x="413337" y="2529476"/>
                      <a:pt x="410526" y="2529476"/>
                      <a:pt x="410526" y="2529476"/>
                    </a:cubicBezTo>
                    <a:cubicBezTo>
                      <a:pt x="388029" y="2535099"/>
                      <a:pt x="371158" y="2551970"/>
                      <a:pt x="365535" y="2574467"/>
                    </a:cubicBezTo>
                    <a:cubicBezTo>
                      <a:pt x="365535" y="2577278"/>
                      <a:pt x="362724" y="2577278"/>
                      <a:pt x="362724" y="2577278"/>
                    </a:cubicBezTo>
                    <a:cubicBezTo>
                      <a:pt x="359911" y="2577278"/>
                      <a:pt x="359911" y="2574467"/>
                      <a:pt x="359911" y="2574467"/>
                    </a:cubicBezTo>
                    <a:cubicBezTo>
                      <a:pt x="354290" y="2551970"/>
                      <a:pt x="337417" y="2535099"/>
                      <a:pt x="314922" y="2529476"/>
                    </a:cubicBezTo>
                    <a:cubicBezTo>
                      <a:pt x="312112" y="2529476"/>
                      <a:pt x="312112" y="2526665"/>
                      <a:pt x="312112" y="2526665"/>
                    </a:cubicBezTo>
                    <a:cubicBezTo>
                      <a:pt x="312112" y="2523852"/>
                      <a:pt x="314922" y="2523852"/>
                      <a:pt x="314922" y="2523852"/>
                    </a:cubicBezTo>
                    <a:cubicBezTo>
                      <a:pt x="337417" y="2518231"/>
                      <a:pt x="354290" y="2501358"/>
                      <a:pt x="362724" y="2476053"/>
                    </a:cubicBezTo>
                    <a:close/>
                    <a:moveTo>
                      <a:pt x="208073" y="2476053"/>
                    </a:moveTo>
                    <a:cubicBezTo>
                      <a:pt x="216507" y="2498547"/>
                      <a:pt x="233378" y="2515418"/>
                      <a:pt x="255875" y="2523852"/>
                    </a:cubicBezTo>
                    <a:cubicBezTo>
                      <a:pt x="258686" y="2523852"/>
                      <a:pt x="258686" y="2526665"/>
                      <a:pt x="258686" y="2526665"/>
                    </a:cubicBezTo>
                    <a:cubicBezTo>
                      <a:pt x="258686" y="2529476"/>
                      <a:pt x="255875" y="2529476"/>
                      <a:pt x="255875" y="2529476"/>
                    </a:cubicBezTo>
                    <a:cubicBezTo>
                      <a:pt x="233378" y="2535099"/>
                      <a:pt x="216507" y="2551970"/>
                      <a:pt x="210884" y="2574467"/>
                    </a:cubicBezTo>
                    <a:cubicBezTo>
                      <a:pt x="210884" y="2577278"/>
                      <a:pt x="208073" y="2577278"/>
                      <a:pt x="208073" y="2577278"/>
                    </a:cubicBezTo>
                    <a:cubicBezTo>
                      <a:pt x="205260" y="2577278"/>
                      <a:pt x="205260" y="2574467"/>
                      <a:pt x="205260" y="2574467"/>
                    </a:cubicBezTo>
                    <a:cubicBezTo>
                      <a:pt x="199639" y="2551970"/>
                      <a:pt x="182766" y="2535099"/>
                      <a:pt x="160271" y="2529476"/>
                    </a:cubicBezTo>
                    <a:cubicBezTo>
                      <a:pt x="157461" y="2529476"/>
                      <a:pt x="157461" y="2526665"/>
                      <a:pt x="157461" y="2526665"/>
                    </a:cubicBezTo>
                    <a:cubicBezTo>
                      <a:pt x="157461" y="2523852"/>
                      <a:pt x="160271" y="2523852"/>
                      <a:pt x="160271" y="2523852"/>
                    </a:cubicBezTo>
                    <a:cubicBezTo>
                      <a:pt x="182766" y="2518231"/>
                      <a:pt x="199639" y="2501358"/>
                      <a:pt x="208073" y="2476053"/>
                    </a:cubicBezTo>
                    <a:close/>
                    <a:moveTo>
                      <a:pt x="50612" y="2476053"/>
                    </a:moveTo>
                    <a:cubicBezTo>
                      <a:pt x="59049" y="2498547"/>
                      <a:pt x="75920" y="2515418"/>
                      <a:pt x="98414" y="2523852"/>
                    </a:cubicBezTo>
                    <a:cubicBezTo>
                      <a:pt x="101225" y="2523852"/>
                      <a:pt x="101225" y="2526665"/>
                      <a:pt x="101225" y="2526665"/>
                    </a:cubicBezTo>
                    <a:cubicBezTo>
                      <a:pt x="101225" y="2529476"/>
                      <a:pt x="98414" y="2529476"/>
                      <a:pt x="98414" y="2529476"/>
                    </a:cubicBezTo>
                    <a:cubicBezTo>
                      <a:pt x="75920" y="2535099"/>
                      <a:pt x="59049" y="2551970"/>
                      <a:pt x="53426" y="2574467"/>
                    </a:cubicBezTo>
                    <a:cubicBezTo>
                      <a:pt x="53426" y="2577278"/>
                      <a:pt x="50612" y="2577278"/>
                      <a:pt x="50612" y="2577278"/>
                    </a:cubicBezTo>
                    <a:cubicBezTo>
                      <a:pt x="47802" y="2577278"/>
                      <a:pt x="47802" y="2574467"/>
                      <a:pt x="47802" y="2574467"/>
                    </a:cubicBezTo>
                    <a:cubicBezTo>
                      <a:pt x="42178" y="2551970"/>
                      <a:pt x="25307" y="2535099"/>
                      <a:pt x="2813" y="2529476"/>
                    </a:cubicBezTo>
                    <a:cubicBezTo>
                      <a:pt x="0" y="2529476"/>
                      <a:pt x="0" y="2526665"/>
                      <a:pt x="0" y="2526665"/>
                    </a:cubicBezTo>
                    <a:cubicBezTo>
                      <a:pt x="0" y="2523852"/>
                      <a:pt x="2813" y="2523852"/>
                      <a:pt x="2813" y="2523852"/>
                    </a:cubicBezTo>
                    <a:cubicBezTo>
                      <a:pt x="25307" y="2518231"/>
                      <a:pt x="42178" y="2501358"/>
                      <a:pt x="50612" y="2476053"/>
                    </a:cubicBezTo>
                    <a:close/>
                    <a:moveTo>
                      <a:pt x="5184973" y="2318592"/>
                    </a:moveTo>
                    <a:cubicBezTo>
                      <a:pt x="5193410" y="2343899"/>
                      <a:pt x="5210281" y="2360770"/>
                      <a:pt x="5232776" y="2366391"/>
                    </a:cubicBezTo>
                    <a:cubicBezTo>
                      <a:pt x="5235586" y="2366391"/>
                      <a:pt x="5235586" y="2369204"/>
                      <a:pt x="5235586" y="2369204"/>
                    </a:cubicBezTo>
                    <a:cubicBezTo>
                      <a:pt x="5235586" y="2372018"/>
                      <a:pt x="5232776" y="2372018"/>
                      <a:pt x="5232776" y="2372018"/>
                    </a:cubicBezTo>
                    <a:cubicBezTo>
                      <a:pt x="5210281" y="2377641"/>
                      <a:pt x="5193410" y="2394509"/>
                      <a:pt x="5187787" y="2417006"/>
                    </a:cubicBezTo>
                    <a:cubicBezTo>
                      <a:pt x="5187787" y="2419817"/>
                      <a:pt x="5184973" y="2419817"/>
                      <a:pt x="5184973" y="2419817"/>
                    </a:cubicBezTo>
                    <a:cubicBezTo>
                      <a:pt x="5182163" y="2419817"/>
                      <a:pt x="5182163" y="2417006"/>
                      <a:pt x="5182163" y="2417006"/>
                    </a:cubicBezTo>
                    <a:cubicBezTo>
                      <a:pt x="5176540" y="2394509"/>
                      <a:pt x="5159669" y="2377641"/>
                      <a:pt x="5137174" y="2372018"/>
                    </a:cubicBezTo>
                    <a:cubicBezTo>
                      <a:pt x="5134361" y="2372018"/>
                      <a:pt x="5134361" y="2369204"/>
                      <a:pt x="5134361" y="2369204"/>
                    </a:cubicBezTo>
                    <a:cubicBezTo>
                      <a:pt x="5134361" y="2366391"/>
                      <a:pt x="5137174" y="2366391"/>
                      <a:pt x="5137174" y="2366391"/>
                    </a:cubicBezTo>
                    <a:cubicBezTo>
                      <a:pt x="5159669" y="2360770"/>
                      <a:pt x="5176540" y="2343899"/>
                      <a:pt x="5184973" y="2318592"/>
                    </a:cubicBezTo>
                    <a:close/>
                    <a:moveTo>
                      <a:pt x="5030325" y="2318592"/>
                    </a:moveTo>
                    <a:cubicBezTo>
                      <a:pt x="5035949" y="2343899"/>
                      <a:pt x="5055630" y="2360770"/>
                      <a:pt x="5078128" y="2366391"/>
                    </a:cubicBezTo>
                    <a:cubicBezTo>
                      <a:pt x="5080938" y="2366391"/>
                      <a:pt x="5080938" y="2369204"/>
                      <a:pt x="5080938" y="2369204"/>
                    </a:cubicBezTo>
                    <a:cubicBezTo>
                      <a:pt x="5080938" y="2372018"/>
                      <a:pt x="5078128" y="2372018"/>
                      <a:pt x="5078128" y="2372018"/>
                    </a:cubicBezTo>
                    <a:cubicBezTo>
                      <a:pt x="5055630" y="2377641"/>
                      <a:pt x="5038759" y="2394509"/>
                      <a:pt x="5033136" y="2417006"/>
                    </a:cubicBezTo>
                    <a:cubicBezTo>
                      <a:pt x="5033136" y="2419817"/>
                      <a:pt x="5030325" y="2419817"/>
                      <a:pt x="5030325" y="2419817"/>
                    </a:cubicBezTo>
                    <a:cubicBezTo>
                      <a:pt x="5027512" y="2419817"/>
                      <a:pt x="5027512" y="2417006"/>
                      <a:pt x="5027512" y="2417006"/>
                    </a:cubicBezTo>
                    <a:cubicBezTo>
                      <a:pt x="5021892" y="2394509"/>
                      <a:pt x="5005018" y="2377641"/>
                      <a:pt x="4982523" y="2372018"/>
                    </a:cubicBezTo>
                    <a:cubicBezTo>
                      <a:pt x="4979713" y="2372018"/>
                      <a:pt x="4979713" y="2369204"/>
                      <a:pt x="4979713" y="2369204"/>
                    </a:cubicBezTo>
                    <a:cubicBezTo>
                      <a:pt x="4979713" y="2366391"/>
                      <a:pt x="4982523" y="2366391"/>
                      <a:pt x="4982523" y="2366391"/>
                    </a:cubicBezTo>
                    <a:cubicBezTo>
                      <a:pt x="5005018" y="2360770"/>
                      <a:pt x="5021892" y="2343899"/>
                      <a:pt x="5030325" y="2318592"/>
                    </a:cubicBezTo>
                    <a:close/>
                    <a:moveTo>
                      <a:pt x="4872861" y="2318592"/>
                    </a:moveTo>
                    <a:cubicBezTo>
                      <a:pt x="4881298" y="2343899"/>
                      <a:pt x="4898166" y="2360770"/>
                      <a:pt x="4920664" y="2366391"/>
                    </a:cubicBezTo>
                    <a:cubicBezTo>
                      <a:pt x="4923474" y="2366391"/>
                      <a:pt x="4923474" y="2369204"/>
                      <a:pt x="4923474" y="2369204"/>
                    </a:cubicBezTo>
                    <a:cubicBezTo>
                      <a:pt x="4923474" y="2372018"/>
                      <a:pt x="4920664" y="2372018"/>
                      <a:pt x="4920664" y="2372018"/>
                    </a:cubicBezTo>
                    <a:cubicBezTo>
                      <a:pt x="4898166" y="2377641"/>
                      <a:pt x="4881298" y="2394509"/>
                      <a:pt x="4875675" y="2417006"/>
                    </a:cubicBezTo>
                    <a:cubicBezTo>
                      <a:pt x="4875675" y="2419817"/>
                      <a:pt x="4872861" y="2419817"/>
                      <a:pt x="4872861" y="2419817"/>
                    </a:cubicBezTo>
                    <a:cubicBezTo>
                      <a:pt x="4870048" y="2419817"/>
                      <a:pt x="4870048" y="2417006"/>
                      <a:pt x="4870048" y="2417006"/>
                    </a:cubicBezTo>
                    <a:cubicBezTo>
                      <a:pt x="4864428" y="2394509"/>
                      <a:pt x="4847557" y="2377641"/>
                      <a:pt x="4825062" y="2372018"/>
                    </a:cubicBezTo>
                    <a:cubicBezTo>
                      <a:pt x="4822249" y="2372018"/>
                      <a:pt x="4822249" y="2369204"/>
                      <a:pt x="4822249" y="2369204"/>
                    </a:cubicBezTo>
                    <a:cubicBezTo>
                      <a:pt x="4822249" y="2366391"/>
                      <a:pt x="4825062" y="2366391"/>
                      <a:pt x="4825062" y="2366391"/>
                    </a:cubicBezTo>
                    <a:cubicBezTo>
                      <a:pt x="4847557" y="2360770"/>
                      <a:pt x="4864428" y="2343899"/>
                      <a:pt x="4872861" y="2318592"/>
                    </a:cubicBezTo>
                    <a:close/>
                    <a:moveTo>
                      <a:pt x="4718213" y="2318592"/>
                    </a:moveTo>
                    <a:cubicBezTo>
                      <a:pt x="4726650" y="2343899"/>
                      <a:pt x="4743518" y="2360770"/>
                      <a:pt x="4766016" y="2366391"/>
                    </a:cubicBezTo>
                    <a:cubicBezTo>
                      <a:pt x="4768826" y="2366391"/>
                      <a:pt x="4768826" y="2369204"/>
                      <a:pt x="4768826" y="2369204"/>
                    </a:cubicBezTo>
                    <a:cubicBezTo>
                      <a:pt x="4768826" y="2372018"/>
                      <a:pt x="4766016" y="2372018"/>
                      <a:pt x="4766016" y="2372018"/>
                    </a:cubicBezTo>
                    <a:cubicBezTo>
                      <a:pt x="4743518" y="2377641"/>
                      <a:pt x="4726650" y="2394509"/>
                      <a:pt x="4721027" y="2417006"/>
                    </a:cubicBezTo>
                    <a:cubicBezTo>
                      <a:pt x="4721027" y="2419817"/>
                      <a:pt x="4718213" y="2419817"/>
                      <a:pt x="4718213" y="2419817"/>
                    </a:cubicBezTo>
                    <a:cubicBezTo>
                      <a:pt x="4715400" y="2419817"/>
                      <a:pt x="4715400" y="2417006"/>
                      <a:pt x="4715400" y="2417006"/>
                    </a:cubicBezTo>
                    <a:cubicBezTo>
                      <a:pt x="4709780" y="2394509"/>
                      <a:pt x="4692909" y="2377641"/>
                      <a:pt x="4670414" y="2372018"/>
                    </a:cubicBezTo>
                    <a:cubicBezTo>
                      <a:pt x="4667601" y="2372018"/>
                      <a:pt x="4667601" y="2369204"/>
                      <a:pt x="4667601" y="2369204"/>
                    </a:cubicBezTo>
                    <a:cubicBezTo>
                      <a:pt x="4667601" y="2366391"/>
                      <a:pt x="4670414" y="2366391"/>
                      <a:pt x="4670414" y="2366391"/>
                    </a:cubicBezTo>
                    <a:cubicBezTo>
                      <a:pt x="4692909" y="2360770"/>
                      <a:pt x="4709780" y="2343899"/>
                      <a:pt x="4718213" y="2318592"/>
                    </a:cubicBezTo>
                    <a:close/>
                    <a:moveTo>
                      <a:pt x="4563563" y="2318592"/>
                    </a:moveTo>
                    <a:cubicBezTo>
                      <a:pt x="4571999" y="2343899"/>
                      <a:pt x="4588867" y="2360770"/>
                      <a:pt x="4611365" y="2366391"/>
                    </a:cubicBezTo>
                    <a:cubicBezTo>
                      <a:pt x="4614175" y="2366391"/>
                      <a:pt x="4614175" y="2369204"/>
                      <a:pt x="4614175" y="2369204"/>
                    </a:cubicBezTo>
                    <a:cubicBezTo>
                      <a:pt x="4614175" y="2372018"/>
                      <a:pt x="4611365" y="2372018"/>
                      <a:pt x="4611365" y="2372018"/>
                    </a:cubicBezTo>
                    <a:cubicBezTo>
                      <a:pt x="4588867" y="2377641"/>
                      <a:pt x="4571999" y="2394509"/>
                      <a:pt x="4566376" y="2417006"/>
                    </a:cubicBezTo>
                    <a:cubicBezTo>
                      <a:pt x="4566376" y="2419817"/>
                      <a:pt x="4563563" y="2419817"/>
                      <a:pt x="4563563" y="2419817"/>
                    </a:cubicBezTo>
                    <a:cubicBezTo>
                      <a:pt x="4560749" y="2419817"/>
                      <a:pt x="4560749" y="2417006"/>
                      <a:pt x="4560749" y="2417006"/>
                    </a:cubicBezTo>
                    <a:cubicBezTo>
                      <a:pt x="4555129" y="2394509"/>
                      <a:pt x="4538258" y="2377641"/>
                      <a:pt x="4515763" y="2372018"/>
                    </a:cubicBezTo>
                    <a:cubicBezTo>
                      <a:pt x="4512950" y="2372018"/>
                      <a:pt x="4512950" y="2369204"/>
                      <a:pt x="4512950" y="2369204"/>
                    </a:cubicBezTo>
                    <a:cubicBezTo>
                      <a:pt x="4512950" y="2366391"/>
                      <a:pt x="4515763" y="2366391"/>
                      <a:pt x="4515763" y="2366391"/>
                    </a:cubicBezTo>
                    <a:cubicBezTo>
                      <a:pt x="4538258" y="2360770"/>
                      <a:pt x="4555129" y="2343899"/>
                      <a:pt x="4563563" y="2318592"/>
                    </a:cubicBezTo>
                    <a:close/>
                    <a:moveTo>
                      <a:pt x="4406104" y="2318592"/>
                    </a:moveTo>
                    <a:cubicBezTo>
                      <a:pt x="4414538" y="2343899"/>
                      <a:pt x="4431409" y="2360770"/>
                      <a:pt x="4453907" y="2366391"/>
                    </a:cubicBezTo>
                    <a:cubicBezTo>
                      <a:pt x="4456717" y="2366391"/>
                      <a:pt x="4456717" y="2369204"/>
                      <a:pt x="4456717" y="2369204"/>
                    </a:cubicBezTo>
                    <a:cubicBezTo>
                      <a:pt x="4456717" y="2372018"/>
                      <a:pt x="4453907" y="2372018"/>
                      <a:pt x="4453907" y="2372018"/>
                    </a:cubicBezTo>
                    <a:cubicBezTo>
                      <a:pt x="4431409" y="2377641"/>
                      <a:pt x="4414538" y="2394509"/>
                      <a:pt x="4408915" y="2417006"/>
                    </a:cubicBezTo>
                    <a:cubicBezTo>
                      <a:pt x="4408915" y="2419817"/>
                      <a:pt x="4406104" y="2419817"/>
                      <a:pt x="4406104" y="2419817"/>
                    </a:cubicBezTo>
                    <a:cubicBezTo>
                      <a:pt x="4403291" y="2419817"/>
                      <a:pt x="4403291" y="2417006"/>
                      <a:pt x="4403291" y="2417006"/>
                    </a:cubicBezTo>
                    <a:cubicBezTo>
                      <a:pt x="4397671" y="2394509"/>
                      <a:pt x="4380797" y="2377641"/>
                      <a:pt x="4358302" y="2372018"/>
                    </a:cubicBezTo>
                    <a:cubicBezTo>
                      <a:pt x="4355492" y="2372018"/>
                      <a:pt x="4355492" y="2369204"/>
                      <a:pt x="4355492" y="2369204"/>
                    </a:cubicBezTo>
                    <a:cubicBezTo>
                      <a:pt x="4355492" y="2366391"/>
                      <a:pt x="4358302" y="2366391"/>
                      <a:pt x="4358302" y="2366391"/>
                    </a:cubicBezTo>
                    <a:cubicBezTo>
                      <a:pt x="4380797" y="2360770"/>
                      <a:pt x="4397671" y="2343899"/>
                      <a:pt x="4406104" y="2318592"/>
                    </a:cubicBezTo>
                    <a:close/>
                    <a:moveTo>
                      <a:pt x="4251453" y="2318592"/>
                    </a:moveTo>
                    <a:cubicBezTo>
                      <a:pt x="4259887" y="2343899"/>
                      <a:pt x="4276758" y="2360770"/>
                      <a:pt x="4299256" y="2366391"/>
                    </a:cubicBezTo>
                    <a:cubicBezTo>
                      <a:pt x="4302066" y="2366391"/>
                      <a:pt x="4302066" y="2369204"/>
                      <a:pt x="4302066" y="2369204"/>
                    </a:cubicBezTo>
                    <a:cubicBezTo>
                      <a:pt x="4302066" y="2372018"/>
                      <a:pt x="4299256" y="2372018"/>
                      <a:pt x="4299256" y="2372018"/>
                    </a:cubicBezTo>
                    <a:cubicBezTo>
                      <a:pt x="4276758" y="2377641"/>
                      <a:pt x="4259887" y="2394509"/>
                      <a:pt x="4254264" y="2417006"/>
                    </a:cubicBezTo>
                    <a:cubicBezTo>
                      <a:pt x="4254264" y="2419817"/>
                      <a:pt x="4251453" y="2419817"/>
                      <a:pt x="4251453" y="2419817"/>
                    </a:cubicBezTo>
                    <a:cubicBezTo>
                      <a:pt x="4248640" y="2419817"/>
                      <a:pt x="4248640" y="2417006"/>
                      <a:pt x="4248640" y="2417006"/>
                    </a:cubicBezTo>
                    <a:cubicBezTo>
                      <a:pt x="4243020" y="2394509"/>
                      <a:pt x="4226146" y="2377641"/>
                      <a:pt x="4203651" y="2372018"/>
                    </a:cubicBezTo>
                    <a:cubicBezTo>
                      <a:pt x="4200841" y="2372018"/>
                      <a:pt x="4200841" y="2369204"/>
                      <a:pt x="4200841" y="2369204"/>
                    </a:cubicBezTo>
                    <a:cubicBezTo>
                      <a:pt x="4200841" y="2366391"/>
                      <a:pt x="4203651" y="2366391"/>
                      <a:pt x="4203651" y="2366391"/>
                    </a:cubicBezTo>
                    <a:cubicBezTo>
                      <a:pt x="4226146" y="2360770"/>
                      <a:pt x="4243020" y="2343899"/>
                      <a:pt x="4251453" y="2318592"/>
                    </a:cubicBezTo>
                    <a:close/>
                    <a:moveTo>
                      <a:pt x="4096805" y="2318592"/>
                    </a:moveTo>
                    <a:cubicBezTo>
                      <a:pt x="4105239" y="2343899"/>
                      <a:pt x="4122110" y="2360770"/>
                      <a:pt x="4144608" y="2366391"/>
                    </a:cubicBezTo>
                    <a:cubicBezTo>
                      <a:pt x="4147418" y="2366391"/>
                      <a:pt x="4147418" y="2369204"/>
                      <a:pt x="4147418" y="2369204"/>
                    </a:cubicBezTo>
                    <a:cubicBezTo>
                      <a:pt x="4147418" y="2372018"/>
                      <a:pt x="4144608" y="2372018"/>
                      <a:pt x="4144608" y="2372018"/>
                    </a:cubicBezTo>
                    <a:cubicBezTo>
                      <a:pt x="4122110" y="2377641"/>
                      <a:pt x="4105239" y="2394509"/>
                      <a:pt x="4099616" y="2417006"/>
                    </a:cubicBezTo>
                    <a:cubicBezTo>
                      <a:pt x="4099616" y="2419817"/>
                      <a:pt x="4096805" y="2419817"/>
                      <a:pt x="4096805" y="2419817"/>
                    </a:cubicBezTo>
                    <a:cubicBezTo>
                      <a:pt x="4093992" y="2419817"/>
                      <a:pt x="4093992" y="2417006"/>
                      <a:pt x="4093992" y="2417006"/>
                    </a:cubicBezTo>
                    <a:cubicBezTo>
                      <a:pt x="4088372" y="2394509"/>
                      <a:pt x="4071498" y="2377641"/>
                      <a:pt x="4049003" y="2372018"/>
                    </a:cubicBezTo>
                    <a:cubicBezTo>
                      <a:pt x="4046193" y="2372018"/>
                      <a:pt x="4046193" y="2369204"/>
                      <a:pt x="4046193" y="2369204"/>
                    </a:cubicBezTo>
                    <a:cubicBezTo>
                      <a:pt x="4046193" y="2366391"/>
                      <a:pt x="4049003" y="2366391"/>
                      <a:pt x="4049003" y="2366391"/>
                    </a:cubicBezTo>
                    <a:cubicBezTo>
                      <a:pt x="4071498" y="2360770"/>
                      <a:pt x="4088372" y="2343899"/>
                      <a:pt x="4096805" y="2318592"/>
                    </a:cubicBezTo>
                    <a:close/>
                    <a:moveTo>
                      <a:pt x="3939345" y="2318592"/>
                    </a:moveTo>
                    <a:cubicBezTo>
                      <a:pt x="3947781" y="2343899"/>
                      <a:pt x="3964649" y="2360770"/>
                      <a:pt x="3987147" y="2366391"/>
                    </a:cubicBezTo>
                    <a:cubicBezTo>
                      <a:pt x="3989957" y="2366391"/>
                      <a:pt x="3989957" y="2369204"/>
                      <a:pt x="3989957" y="2369204"/>
                    </a:cubicBezTo>
                    <a:cubicBezTo>
                      <a:pt x="3989957" y="2372018"/>
                      <a:pt x="3987147" y="2372018"/>
                      <a:pt x="3987147" y="2372018"/>
                    </a:cubicBezTo>
                    <a:cubicBezTo>
                      <a:pt x="3964649" y="2377641"/>
                      <a:pt x="3947781" y="2394509"/>
                      <a:pt x="3942155" y="2417006"/>
                    </a:cubicBezTo>
                    <a:cubicBezTo>
                      <a:pt x="3942155" y="2419817"/>
                      <a:pt x="3939345" y="2419817"/>
                      <a:pt x="3939345" y="2419817"/>
                    </a:cubicBezTo>
                    <a:cubicBezTo>
                      <a:pt x="3936531" y="2419817"/>
                      <a:pt x="3936531" y="2417006"/>
                      <a:pt x="3936531" y="2417006"/>
                    </a:cubicBezTo>
                    <a:cubicBezTo>
                      <a:pt x="3930911" y="2394509"/>
                      <a:pt x="3914037" y="2377641"/>
                      <a:pt x="3891545" y="2372018"/>
                    </a:cubicBezTo>
                    <a:cubicBezTo>
                      <a:pt x="3888732" y="2372018"/>
                      <a:pt x="3888732" y="2369204"/>
                      <a:pt x="3888732" y="2369204"/>
                    </a:cubicBezTo>
                    <a:cubicBezTo>
                      <a:pt x="3888732" y="2366391"/>
                      <a:pt x="3891545" y="2366391"/>
                      <a:pt x="3891545" y="2366391"/>
                    </a:cubicBezTo>
                    <a:cubicBezTo>
                      <a:pt x="3914037" y="2360770"/>
                      <a:pt x="3930911" y="2343899"/>
                      <a:pt x="3939345" y="2318592"/>
                    </a:cubicBezTo>
                    <a:close/>
                    <a:moveTo>
                      <a:pt x="3784693" y="2318592"/>
                    </a:moveTo>
                    <a:cubicBezTo>
                      <a:pt x="3793130" y="2343899"/>
                      <a:pt x="3809998" y="2360770"/>
                      <a:pt x="3832496" y="2366391"/>
                    </a:cubicBezTo>
                    <a:cubicBezTo>
                      <a:pt x="3835306" y="2366391"/>
                      <a:pt x="3835306" y="2369204"/>
                      <a:pt x="3835306" y="2369204"/>
                    </a:cubicBezTo>
                    <a:cubicBezTo>
                      <a:pt x="3835306" y="2372018"/>
                      <a:pt x="3832496" y="2372018"/>
                      <a:pt x="3832496" y="2372018"/>
                    </a:cubicBezTo>
                    <a:cubicBezTo>
                      <a:pt x="3809998" y="2377641"/>
                      <a:pt x="3793130" y="2394509"/>
                      <a:pt x="3787504" y="2417006"/>
                    </a:cubicBezTo>
                    <a:cubicBezTo>
                      <a:pt x="3787504" y="2419817"/>
                      <a:pt x="3784693" y="2419817"/>
                      <a:pt x="3784693" y="2419817"/>
                    </a:cubicBezTo>
                    <a:cubicBezTo>
                      <a:pt x="3781880" y="2419817"/>
                      <a:pt x="3781880" y="2417006"/>
                      <a:pt x="3781880" y="2417006"/>
                    </a:cubicBezTo>
                    <a:cubicBezTo>
                      <a:pt x="3776260" y="2394509"/>
                      <a:pt x="3759386" y="2377641"/>
                      <a:pt x="3736894" y="2372018"/>
                    </a:cubicBezTo>
                    <a:cubicBezTo>
                      <a:pt x="3734081" y="2372018"/>
                      <a:pt x="3734081" y="2369204"/>
                      <a:pt x="3734081" y="2369204"/>
                    </a:cubicBezTo>
                    <a:cubicBezTo>
                      <a:pt x="3734081" y="2366391"/>
                      <a:pt x="3736894" y="2366391"/>
                      <a:pt x="3736894" y="2366391"/>
                    </a:cubicBezTo>
                    <a:cubicBezTo>
                      <a:pt x="3759386" y="2360770"/>
                      <a:pt x="3776260" y="2343899"/>
                      <a:pt x="3784693" y="2318592"/>
                    </a:cubicBezTo>
                    <a:close/>
                    <a:moveTo>
                      <a:pt x="3630045" y="2318592"/>
                    </a:moveTo>
                    <a:cubicBezTo>
                      <a:pt x="3638482" y="2343899"/>
                      <a:pt x="3655350" y="2360770"/>
                      <a:pt x="3677848" y="2366391"/>
                    </a:cubicBezTo>
                    <a:cubicBezTo>
                      <a:pt x="3680658" y="2366391"/>
                      <a:pt x="3680658" y="2369204"/>
                      <a:pt x="3680658" y="2369204"/>
                    </a:cubicBezTo>
                    <a:cubicBezTo>
                      <a:pt x="3680658" y="2372018"/>
                      <a:pt x="3677848" y="2372018"/>
                      <a:pt x="3677848" y="2372018"/>
                    </a:cubicBezTo>
                    <a:cubicBezTo>
                      <a:pt x="3655350" y="2377641"/>
                      <a:pt x="3638482" y="2394509"/>
                      <a:pt x="3632856" y="2417006"/>
                    </a:cubicBezTo>
                    <a:cubicBezTo>
                      <a:pt x="3632856" y="2419817"/>
                      <a:pt x="3630045" y="2419817"/>
                      <a:pt x="3630045" y="2419817"/>
                    </a:cubicBezTo>
                    <a:cubicBezTo>
                      <a:pt x="3627232" y="2419817"/>
                      <a:pt x="3627232" y="2417006"/>
                      <a:pt x="3627232" y="2417006"/>
                    </a:cubicBezTo>
                    <a:cubicBezTo>
                      <a:pt x="3621612" y="2394509"/>
                      <a:pt x="3604738" y="2377641"/>
                      <a:pt x="3582246" y="2372018"/>
                    </a:cubicBezTo>
                    <a:cubicBezTo>
                      <a:pt x="3579433" y="2372018"/>
                      <a:pt x="3579433" y="2369204"/>
                      <a:pt x="3579433" y="2369204"/>
                    </a:cubicBezTo>
                    <a:cubicBezTo>
                      <a:pt x="3579433" y="2366391"/>
                      <a:pt x="3582246" y="2366391"/>
                      <a:pt x="3582246" y="2366391"/>
                    </a:cubicBezTo>
                    <a:cubicBezTo>
                      <a:pt x="3604738" y="2360770"/>
                      <a:pt x="3621612" y="2343899"/>
                      <a:pt x="3630045" y="2318592"/>
                    </a:cubicBezTo>
                    <a:close/>
                    <a:moveTo>
                      <a:pt x="3472581" y="2318592"/>
                    </a:moveTo>
                    <a:cubicBezTo>
                      <a:pt x="3481018" y="2343899"/>
                      <a:pt x="3500700" y="2360770"/>
                      <a:pt x="3520384" y="2366391"/>
                    </a:cubicBezTo>
                    <a:cubicBezTo>
                      <a:pt x="3523194" y="2366391"/>
                      <a:pt x="3523194" y="2369204"/>
                      <a:pt x="3523194" y="2369204"/>
                    </a:cubicBezTo>
                    <a:cubicBezTo>
                      <a:pt x="3523194" y="2372018"/>
                      <a:pt x="3520384" y="2372018"/>
                      <a:pt x="3520384" y="2372018"/>
                    </a:cubicBezTo>
                    <a:cubicBezTo>
                      <a:pt x="3497889" y="2377641"/>
                      <a:pt x="3481018" y="2394509"/>
                      <a:pt x="3475395" y="2417006"/>
                    </a:cubicBezTo>
                    <a:cubicBezTo>
                      <a:pt x="3475395" y="2419817"/>
                      <a:pt x="3472581" y="2419817"/>
                      <a:pt x="3472581" y="2419817"/>
                    </a:cubicBezTo>
                    <a:cubicBezTo>
                      <a:pt x="3469771" y="2419817"/>
                      <a:pt x="3469771" y="2417006"/>
                      <a:pt x="3469771" y="2417006"/>
                    </a:cubicBezTo>
                    <a:cubicBezTo>
                      <a:pt x="3464148" y="2394509"/>
                      <a:pt x="3447277" y="2377641"/>
                      <a:pt x="3424782" y="2372018"/>
                    </a:cubicBezTo>
                    <a:cubicBezTo>
                      <a:pt x="3421969" y="2372018"/>
                      <a:pt x="3421969" y="2369204"/>
                      <a:pt x="3421969" y="2369204"/>
                    </a:cubicBezTo>
                    <a:cubicBezTo>
                      <a:pt x="3421969" y="2366391"/>
                      <a:pt x="3424782" y="2366391"/>
                      <a:pt x="3424782" y="2366391"/>
                    </a:cubicBezTo>
                    <a:cubicBezTo>
                      <a:pt x="3447277" y="2360770"/>
                      <a:pt x="3464148" y="2343899"/>
                      <a:pt x="3472581" y="2318592"/>
                    </a:cubicBezTo>
                    <a:close/>
                    <a:moveTo>
                      <a:pt x="3317933" y="2318592"/>
                    </a:moveTo>
                    <a:cubicBezTo>
                      <a:pt x="3326370" y="2343899"/>
                      <a:pt x="3343241" y="2360770"/>
                      <a:pt x="3365736" y="2366391"/>
                    </a:cubicBezTo>
                    <a:cubicBezTo>
                      <a:pt x="3368546" y="2366391"/>
                      <a:pt x="3368546" y="2369204"/>
                      <a:pt x="3368546" y="2369204"/>
                    </a:cubicBezTo>
                    <a:cubicBezTo>
                      <a:pt x="3368546" y="2372018"/>
                      <a:pt x="3365736" y="2372018"/>
                      <a:pt x="3365736" y="2372018"/>
                    </a:cubicBezTo>
                    <a:cubicBezTo>
                      <a:pt x="3343241" y="2377641"/>
                      <a:pt x="3326370" y="2394509"/>
                      <a:pt x="3320747" y="2417006"/>
                    </a:cubicBezTo>
                    <a:cubicBezTo>
                      <a:pt x="3320747" y="2419817"/>
                      <a:pt x="3317933" y="2419817"/>
                      <a:pt x="3317933" y="2419817"/>
                    </a:cubicBezTo>
                    <a:cubicBezTo>
                      <a:pt x="3315123" y="2419817"/>
                      <a:pt x="3315123" y="2417006"/>
                      <a:pt x="3315123" y="2417006"/>
                    </a:cubicBezTo>
                    <a:cubicBezTo>
                      <a:pt x="3309500" y="2394509"/>
                      <a:pt x="3292629" y="2377641"/>
                      <a:pt x="3270134" y="2372018"/>
                    </a:cubicBezTo>
                    <a:cubicBezTo>
                      <a:pt x="3267321" y="2372018"/>
                      <a:pt x="3267321" y="2369204"/>
                      <a:pt x="3267321" y="2369204"/>
                    </a:cubicBezTo>
                    <a:cubicBezTo>
                      <a:pt x="3267321" y="2366391"/>
                      <a:pt x="3270134" y="2366391"/>
                      <a:pt x="3270134" y="2366391"/>
                    </a:cubicBezTo>
                    <a:cubicBezTo>
                      <a:pt x="3292629" y="2360770"/>
                      <a:pt x="3309500" y="2343899"/>
                      <a:pt x="3317933" y="2318592"/>
                    </a:cubicBezTo>
                    <a:close/>
                    <a:moveTo>
                      <a:pt x="3163283" y="2318592"/>
                    </a:moveTo>
                    <a:cubicBezTo>
                      <a:pt x="3171719" y="2343899"/>
                      <a:pt x="3188590" y="2360770"/>
                      <a:pt x="3211085" y="2366391"/>
                    </a:cubicBezTo>
                    <a:cubicBezTo>
                      <a:pt x="3213895" y="2366391"/>
                      <a:pt x="3213895" y="2369204"/>
                      <a:pt x="3213895" y="2369204"/>
                    </a:cubicBezTo>
                    <a:cubicBezTo>
                      <a:pt x="3213895" y="2372018"/>
                      <a:pt x="3211085" y="2372018"/>
                      <a:pt x="3211085" y="2372018"/>
                    </a:cubicBezTo>
                    <a:cubicBezTo>
                      <a:pt x="3188590" y="2377641"/>
                      <a:pt x="3171719" y="2394509"/>
                      <a:pt x="3166096" y="2417006"/>
                    </a:cubicBezTo>
                    <a:cubicBezTo>
                      <a:pt x="3166096" y="2419817"/>
                      <a:pt x="3163283" y="2419817"/>
                      <a:pt x="3163283" y="2419817"/>
                    </a:cubicBezTo>
                    <a:cubicBezTo>
                      <a:pt x="3160472" y="2419817"/>
                      <a:pt x="3160472" y="2417006"/>
                      <a:pt x="3160472" y="2417006"/>
                    </a:cubicBezTo>
                    <a:cubicBezTo>
                      <a:pt x="3154849" y="2394509"/>
                      <a:pt x="3137978" y="2377641"/>
                      <a:pt x="3115483" y="2372018"/>
                    </a:cubicBezTo>
                    <a:cubicBezTo>
                      <a:pt x="3112670" y="2372018"/>
                      <a:pt x="3112670" y="2369204"/>
                      <a:pt x="3112670" y="2369204"/>
                    </a:cubicBezTo>
                    <a:cubicBezTo>
                      <a:pt x="3112670" y="2366391"/>
                      <a:pt x="3115483" y="2366391"/>
                      <a:pt x="3115483" y="2366391"/>
                    </a:cubicBezTo>
                    <a:cubicBezTo>
                      <a:pt x="3137978" y="2360770"/>
                      <a:pt x="3154849" y="2343899"/>
                      <a:pt x="3163283" y="2318592"/>
                    </a:cubicBezTo>
                    <a:close/>
                    <a:moveTo>
                      <a:pt x="3005823" y="2318592"/>
                    </a:moveTo>
                    <a:cubicBezTo>
                      <a:pt x="3014257" y="2343899"/>
                      <a:pt x="3033942" y="2360770"/>
                      <a:pt x="3053626" y="2366391"/>
                    </a:cubicBezTo>
                    <a:cubicBezTo>
                      <a:pt x="3056436" y="2366391"/>
                      <a:pt x="3056436" y="2369204"/>
                      <a:pt x="3056436" y="2369204"/>
                    </a:cubicBezTo>
                    <a:cubicBezTo>
                      <a:pt x="3056436" y="2372018"/>
                      <a:pt x="3053626" y="2372018"/>
                      <a:pt x="3053626" y="2372018"/>
                    </a:cubicBezTo>
                    <a:cubicBezTo>
                      <a:pt x="3031128" y="2377641"/>
                      <a:pt x="3014257" y="2394509"/>
                      <a:pt x="3008634" y="2417006"/>
                    </a:cubicBezTo>
                    <a:cubicBezTo>
                      <a:pt x="3008634" y="2419817"/>
                      <a:pt x="3005823" y="2419817"/>
                      <a:pt x="3005823" y="2419817"/>
                    </a:cubicBezTo>
                    <a:cubicBezTo>
                      <a:pt x="3003010" y="2419817"/>
                      <a:pt x="3003010" y="2417006"/>
                      <a:pt x="3003010" y="2417006"/>
                    </a:cubicBezTo>
                    <a:cubicBezTo>
                      <a:pt x="2997390" y="2394509"/>
                      <a:pt x="2980516" y="2377641"/>
                      <a:pt x="2958021" y="2372018"/>
                    </a:cubicBezTo>
                    <a:cubicBezTo>
                      <a:pt x="2955211" y="2372018"/>
                      <a:pt x="2955211" y="2369204"/>
                      <a:pt x="2955211" y="2369204"/>
                    </a:cubicBezTo>
                    <a:cubicBezTo>
                      <a:pt x="2955211" y="2366391"/>
                      <a:pt x="2958021" y="2366391"/>
                      <a:pt x="2958021" y="2366391"/>
                    </a:cubicBezTo>
                    <a:cubicBezTo>
                      <a:pt x="2980516" y="2360770"/>
                      <a:pt x="2997390" y="2343899"/>
                      <a:pt x="3005823" y="2318592"/>
                    </a:cubicBezTo>
                    <a:close/>
                    <a:moveTo>
                      <a:pt x="2851172" y="2318592"/>
                    </a:moveTo>
                    <a:cubicBezTo>
                      <a:pt x="2859606" y="2343899"/>
                      <a:pt x="2876477" y="2360770"/>
                      <a:pt x="2898975" y="2366391"/>
                    </a:cubicBezTo>
                    <a:cubicBezTo>
                      <a:pt x="2901785" y="2366391"/>
                      <a:pt x="2901785" y="2369204"/>
                      <a:pt x="2901785" y="2369204"/>
                    </a:cubicBezTo>
                    <a:cubicBezTo>
                      <a:pt x="2901785" y="2372018"/>
                      <a:pt x="2898975" y="2372018"/>
                      <a:pt x="2898975" y="2372018"/>
                    </a:cubicBezTo>
                    <a:cubicBezTo>
                      <a:pt x="2876477" y="2377641"/>
                      <a:pt x="2859606" y="2394509"/>
                      <a:pt x="2853983" y="2417006"/>
                    </a:cubicBezTo>
                    <a:cubicBezTo>
                      <a:pt x="2853983" y="2419817"/>
                      <a:pt x="2851172" y="2419817"/>
                      <a:pt x="2851172" y="2419817"/>
                    </a:cubicBezTo>
                    <a:cubicBezTo>
                      <a:pt x="2848359" y="2419817"/>
                      <a:pt x="2848359" y="2417006"/>
                      <a:pt x="2848359" y="2417006"/>
                    </a:cubicBezTo>
                    <a:cubicBezTo>
                      <a:pt x="2842739" y="2394509"/>
                      <a:pt x="2825865" y="2377641"/>
                      <a:pt x="2803370" y="2372018"/>
                    </a:cubicBezTo>
                    <a:cubicBezTo>
                      <a:pt x="2800560" y="2372018"/>
                      <a:pt x="2800560" y="2369204"/>
                      <a:pt x="2800560" y="2369204"/>
                    </a:cubicBezTo>
                    <a:cubicBezTo>
                      <a:pt x="2800560" y="2366391"/>
                      <a:pt x="2803370" y="2366391"/>
                      <a:pt x="2803370" y="2366391"/>
                    </a:cubicBezTo>
                    <a:cubicBezTo>
                      <a:pt x="2825865" y="2360770"/>
                      <a:pt x="2842739" y="2343899"/>
                      <a:pt x="2851172" y="2318592"/>
                    </a:cubicBezTo>
                    <a:close/>
                    <a:moveTo>
                      <a:pt x="2696525" y="2318592"/>
                    </a:moveTo>
                    <a:cubicBezTo>
                      <a:pt x="2704959" y="2343899"/>
                      <a:pt x="2721830" y="2360770"/>
                      <a:pt x="2744328" y="2366391"/>
                    </a:cubicBezTo>
                    <a:cubicBezTo>
                      <a:pt x="2747138" y="2366391"/>
                      <a:pt x="2747138" y="2369204"/>
                      <a:pt x="2747138" y="2369204"/>
                    </a:cubicBezTo>
                    <a:cubicBezTo>
                      <a:pt x="2747138" y="2372018"/>
                      <a:pt x="2744328" y="2372018"/>
                      <a:pt x="2744328" y="2372018"/>
                    </a:cubicBezTo>
                    <a:cubicBezTo>
                      <a:pt x="2721830" y="2377641"/>
                      <a:pt x="2704959" y="2394509"/>
                      <a:pt x="2699336" y="2417006"/>
                    </a:cubicBezTo>
                    <a:cubicBezTo>
                      <a:pt x="2699336" y="2419817"/>
                      <a:pt x="2696525" y="2419817"/>
                      <a:pt x="2696525" y="2419817"/>
                    </a:cubicBezTo>
                    <a:cubicBezTo>
                      <a:pt x="2693712" y="2419817"/>
                      <a:pt x="2693712" y="2417006"/>
                      <a:pt x="2693712" y="2417006"/>
                    </a:cubicBezTo>
                    <a:cubicBezTo>
                      <a:pt x="2688092" y="2394509"/>
                      <a:pt x="2671218" y="2377641"/>
                      <a:pt x="2648723" y="2372018"/>
                    </a:cubicBezTo>
                    <a:cubicBezTo>
                      <a:pt x="2645913" y="2372018"/>
                      <a:pt x="2645913" y="2369204"/>
                      <a:pt x="2645913" y="2369204"/>
                    </a:cubicBezTo>
                    <a:cubicBezTo>
                      <a:pt x="2645913" y="2366391"/>
                      <a:pt x="2648723" y="2366391"/>
                      <a:pt x="2648723" y="2366391"/>
                    </a:cubicBezTo>
                    <a:cubicBezTo>
                      <a:pt x="2671218" y="2360770"/>
                      <a:pt x="2688092" y="2343899"/>
                      <a:pt x="2696525" y="2318592"/>
                    </a:cubicBezTo>
                    <a:close/>
                    <a:moveTo>
                      <a:pt x="2539061" y="2318592"/>
                    </a:moveTo>
                    <a:cubicBezTo>
                      <a:pt x="2547497" y="2343899"/>
                      <a:pt x="2567179" y="2360770"/>
                      <a:pt x="2586863" y="2366391"/>
                    </a:cubicBezTo>
                    <a:cubicBezTo>
                      <a:pt x="2589673" y="2366391"/>
                      <a:pt x="2589673" y="2369204"/>
                      <a:pt x="2589673" y="2369204"/>
                    </a:cubicBezTo>
                    <a:cubicBezTo>
                      <a:pt x="2589673" y="2372018"/>
                      <a:pt x="2586863" y="2372018"/>
                      <a:pt x="2586863" y="2372018"/>
                    </a:cubicBezTo>
                    <a:cubicBezTo>
                      <a:pt x="2564365" y="2377641"/>
                      <a:pt x="2547497" y="2394509"/>
                      <a:pt x="2541874" y="2417006"/>
                    </a:cubicBezTo>
                    <a:cubicBezTo>
                      <a:pt x="2541874" y="2419817"/>
                      <a:pt x="2539061" y="2419817"/>
                      <a:pt x="2539061" y="2419817"/>
                    </a:cubicBezTo>
                    <a:cubicBezTo>
                      <a:pt x="2536247" y="2419817"/>
                      <a:pt x="2536247" y="2417006"/>
                      <a:pt x="2536247" y="2417006"/>
                    </a:cubicBezTo>
                    <a:cubicBezTo>
                      <a:pt x="2530627" y="2394509"/>
                      <a:pt x="2513756" y="2377641"/>
                      <a:pt x="2491261" y="2372018"/>
                    </a:cubicBezTo>
                    <a:cubicBezTo>
                      <a:pt x="2488448" y="2372018"/>
                      <a:pt x="2488448" y="2369204"/>
                      <a:pt x="2488448" y="2369204"/>
                    </a:cubicBezTo>
                    <a:cubicBezTo>
                      <a:pt x="2488448" y="2366391"/>
                      <a:pt x="2491261" y="2366391"/>
                      <a:pt x="2491261" y="2366391"/>
                    </a:cubicBezTo>
                    <a:cubicBezTo>
                      <a:pt x="2513756" y="2360770"/>
                      <a:pt x="2530627" y="2343899"/>
                      <a:pt x="2539061" y="2318592"/>
                    </a:cubicBezTo>
                    <a:close/>
                    <a:moveTo>
                      <a:pt x="2384413" y="2318592"/>
                    </a:moveTo>
                    <a:cubicBezTo>
                      <a:pt x="2392849" y="2343899"/>
                      <a:pt x="2409717" y="2360770"/>
                      <a:pt x="2432215" y="2366391"/>
                    </a:cubicBezTo>
                    <a:cubicBezTo>
                      <a:pt x="2435025" y="2366391"/>
                      <a:pt x="2435025" y="2369204"/>
                      <a:pt x="2435025" y="2369204"/>
                    </a:cubicBezTo>
                    <a:cubicBezTo>
                      <a:pt x="2435025" y="2372018"/>
                      <a:pt x="2432215" y="2372018"/>
                      <a:pt x="2432215" y="2372018"/>
                    </a:cubicBezTo>
                    <a:cubicBezTo>
                      <a:pt x="2409717" y="2377641"/>
                      <a:pt x="2392849" y="2394509"/>
                      <a:pt x="2387226" y="2417006"/>
                    </a:cubicBezTo>
                    <a:cubicBezTo>
                      <a:pt x="2387226" y="2419817"/>
                      <a:pt x="2384413" y="2419817"/>
                      <a:pt x="2384413" y="2419817"/>
                    </a:cubicBezTo>
                    <a:cubicBezTo>
                      <a:pt x="2381599" y="2419817"/>
                      <a:pt x="2381599" y="2417006"/>
                      <a:pt x="2381599" y="2417006"/>
                    </a:cubicBezTo>
                    <a:cubicBezTo>
                      <a:pt x="2375979" y="2394509"/>
                      <a:pt x="2359108" y="2377641"/>
                      <a:pt x="2336613" y="2372018"/>
                    </a:cubicBezTo>
                    <a:cubicBezTo>
                      <a:pt x="2333800" y="2372018"/>
                      <a:pt x="2333800" y="2369204"/>
                      <a:pt x="2333800" y="2369204"/>
                    </a:cubicBezTo>
                    <a:cubicBezTo>
                      <a:pt x="2333800" y="2366391"/>
                      <a:pt x="2336613" y="2366391"/>
                      <a:pt x="2336613" y="2366391"/>
                    </a:cubicBezTo>
                    <a:cubicBezTo>
                      <a:pt x="2359108" y="2360770"/>
                      <a:pt x="2375979" y="2343899"/>
                      <a:pt x="2384413" y="2318592"/>
                    </a:cubicBezTo>
                    <a:close/>
                    <a:moveTo>
                      <a:pt x="2229761" y="2318592"/>
                    </a:moveTo>
                    <a:cubicBezTo>
                      <a:pt x="2238198" y="2343899"/>
                      <a:pt x="2255066" y="2360770"/>
                      <a:pt x="2277564" y="2366391"/>
                    </a:cubicBezTo>
                    <a:cubicBezTo>
                      <a:pt x="2280374" y="2366391"/>
                      <a:pt x="2280374" y="2369204"/>
                      <a:pt x="2280374" y="2369204"/>
                    </a:cubicBezTo>
                    <a:cubicBezTo>
                      <a:pt x="2280374" y="2372018"/>
                      <a:pt x="2277564" y="2372018"/>
                      <a:pt x="2277564" y="2372018"/>
                    </a:cubicBezTo>
                    <a:cubicBezTo>
                      <a:pt x="2255066" y="2377641"/>
                      <a:pt x="2238198" y="2394509"/>
                      <a:pt x="2232575" y="2417006"/>
                    </a:cubicBezTo>
                    <a:cubicBezTo>
                      <a:pt x="2232575" y="2419817"/>
                      <a:pt x="2229761" y="2419817"/>
                      <a:pt x="2229761" y="2419817"/>
                    </a:cubicBezTo>
                    <a:cubicBezTo>
                      <a:pt x="2226948" y="2419817"/>
                      <a:pt x="2226948" y="2417006"/>
                      <a:pt x="2226948" y="2417006"/>
                    </a:cubicBezTo>
                    <a:cubicBezTo>
                      <a:pt x="2221328" y="2394509"/>
                      <a:pt x="2204457" y="2377641"/>
                      <a:pt x="2181962" y="2372018"/>
                    </a:cubicBezTo>
                    <a:cubicBezTo>
                      <a:pt x="2179149" y="2372018"/>
                      <a:pt x="2179149" y="2369204"/>
                      <a:pt x="2179149" y="2369204"/>
                    </a:cubicBezTo>
                    <a:cubicBezTo>
                      <a:pt x="2179149" y="2366391"/>
                      <a:pt x="2181962" y="2366391"/>
                      <a:pt x="2181962" y="2366391"/>
                    </a:cubicBezTo>
                    <a:cubicBezTo>
                      <a:pt x="2204457" y="2360770"/>
                      <a:pt x="2221328" y="2343899"/>
                      <a:pt x="2229761" y="2318592"/>
                    </a:cubicBezTo>
                    <a:close/>
                    <a:moveTo>
                      <a:pt x="2075115" y="2318592"/>
                    </a:moveTo>
                    <a:cubicBezTo>
                      <a:pt x="2080738" y="2343899"/>
                      <a:pt x="2100419" y="2360770"/>
                      <a:pt x="2122917" y="2366391"/>
                    </a:cubicBezTo>
                    <a:cubicBezTo>
                      <a:pt x="2125727" y="2366391"/>
                      <a:pt x="2125727" y="2369204"/>
                      <a:pt x="2125727" y="2369204"/>
                    </a:cubicBezTo>
                    <a:cubicBezTo>
                      <a:pt x="2125727" y="2372018"/>
                      <a:pt x="2122917" y="2372018"/>
                      <a:pt x="2122917" y="2372018"/>
                    </a:cubicBezTo>
                    <a:cubicBezTo>
                      <a:pt x="2100419" y="2377641"/>
                      <a:pt x="2083551" y="2394509"/>
                      <a:pt x="2077928" y="2417006"/>
                    </a:cubicBezTo>
                    <a:cubicBezTo>
                      <a:pt x="2077928" y="2419817"/>
                      <a:pt x="2075115" y="2419817"/>
                      <a:pt x="2075115" y="2419817"/>
                    </a:cubicBezTo>
                    <a:cubicBezTo>
                      <a:pt x="2072301" y="2419817"/>
                      <a:pt x="2072301" y="2417006"/>
                      <a:pt x="2072301" y="2417006"/>
                    </a:cubicBezTo>
                    <a:cubicBezTo>
                      <a:pt x="2066681" y="2394509"/>
                      <a:pt x="2049810" y="2377641"/>
                      <a:pt x="2027315" y="2372018"/>
                    </a:cubicBezTo>
                    <a:cubicBezTo>
                      <a:pt x="2024502" y="2372018"/>
                      <a:pt x="2024502" y="2369204"/>
                      <a:pt x="2024502" y="2369204"/>
                    </a:cubicBezTo>
                    <a:cubicBezTo>
                      <a:pt x="2024502" y="2366391"/>
                      <a:pt x="2027315" y="2366391"/>
                      <a:pt x="2027315" y="2366391"/>
                    </a:cubicBezTo>
                    <a:cubicBezTo>
                      <a:pt x="2049810" y="2360770"/>
                      <a:pt x="2066681" y="2343899"/>
                      <a:pt x="2075115" y="2318592"/>
                    </a:cubicBezTo>
                    <a:close/>
                    <a:moveTo>
                      <a:pt x="1917652" y="2318592"/>
                    </a:moveTo>
                    <a:cubicBezTo>
                      <a:pt x="1926086" y="2343899"/>
                      <a:pt x="1942957" y="2360770"/>
                      <a:pt x="1965455" y="2366391"/>
                    </a:cubicBezTo>
                    <a:cubicBezTo>
                      <a:pt x="1968265" y="2366391"/>
                      <a:pt x="1968265" y="2369204"/>
                      <a:pt x="1968265" y="2369204"/>
                    </a:cubicBezTo>
                    <a:cubicBezTo>
                      <a:pt x="1968265" y="2372018"/>
                      <a:pt x="1965455" y="2372018"/>
                      <a:pt x="1965455" y="2372018"/>
                    </a:cubicBezTo>
                    <a:cubicBezTo>
                      <a:pt x="1942957" y="2377641"/>
                      <a:pt x="1926086" y="2394509"/>
                      <a:pt x="1920463" y="2417006"/>
                    </a:cubicBezTo>
                    <a:cubicBezTo>
                      <a:pt x="1920463" y="2419817"/>
                      <a:pt x="1917652" y="2419817"/>
                      <a:pt x="1917652" y="2419817"/>
                    </a:cubicBezTo>
                    <a:cubicBezTo>
                      <a:pt x="1914839" y="2419817"/>
                      <a:pt x="1914839" y="2417006"/>
                      <a:pt x="1914839" y="2417006"/>
                    </a:cubicBezTo>
                    <a:cubicBezTo>
                      <a:pt x="1909219" y="2394509"/>
                      <a:pt x="1892345" y="2377641"/>
                      <a:pt x="1869850" y="2372018"/>
                    </a:cubicBezTo>
                    <a:cubicBezTo>
                      <a:pt x="1867040" y="2372018"/>
                      <a:pt x="1867040" y="2369204"/>
                      <a:pt x="1867040" y="2369204"/>
                    </a:cubicBezTo>
                    <a:cubicBezTo>
                      <a:pt x="1867040" y="2366391"/>
                      <a:pt x="1869850" y="2366391"/>
                      <a:pt x="1869850" y="2366391"/>
                    </a:cubicBezTo>
                    <a:cubicBezTo>
                      <a:pt x="1892345" y="2360770"/>
                      <a:pt x="1909219" y="2343899"/>
                      <a:pt x="1917652" y="2318592"/>
                    </a:cubicBezTo>
                    <a:close/>
                    <a:moveTo>
                      <a:pt x="1763004" y="2318592"/>
                    </a:moveTo>
                    <a:cubicBezTo>
                      <a:pt x="1771438" y="2343899"/>
                      <a:pt x="1788309" y="2360770"/>
                      <a:pt x="1810807" y="2366391"/>
                    </a:cubicBezTo>
                    <a:cubicBezTo>
                      <a:pt x="1813617" y="2366391"/>
                      <a:pt x="1813617" y="2369204"/>
                      <a:pt x="1813617" y="2369204"/>
                    </a:cubicBezTo>
                    <a:cubicBezTo>
                      <a:pt x="1813617" y="2372018"/>
                      <a:pt x="1810807" y="2372018"/>
                      <a:pt x="1810807" y="2372018"/>
                    </a:cubicBezTo>
                    <a:cubicBezTo>
                      <a:pt x="1788309" y="2377641"/>
                      <a:pt x="1771438" y="2394509"/>
                      <a:pt x="1765815" y="2417006"/>
                    </a:cubicBezTo>
                    <a:cubicBezTo>
                      <a:pt x="1765815" y="2419817"/>
                      <a:pt x="1763004" y="2419817"/>
                      <a:pt x="1763004" y="2419817"/>
                    </a:cubicBezTo>
                    <a:cubicBezTo>
                      <a:pt x="1760191" y="2419817"/>
                      <a:pt x="1760191" y="2417006"/>
                      <a:pt x="1760191" y="2417006"/>
                    </a:cubicBezTo>
                    <a:cubicBezTo>
                      <a:pt x="1754571" y="2394509"/>
                      <a:pt x="1737697" y="2377641"/>
                      <a:pt x="1715202" y="2372018"/>
                    </a:cubicBezTo>
                    <a:cubicBezTo>
                      <a:pt x="1712392" y="2372018"/>
                      <a:pt x="1712392" y="2369204"/>
                      <a:pt x="1712392" y="2369204"/>
                    </a:cubicBezTo>
                    <a:cubicBezTo>
                      <a:pt x="1712392" y="2366391"/>
                      <a:pt x="1715202" y="2366391"/>
                      <a:pt x="1715202" y="2366391"/>
                    </a:cubicBezTo>
                    <a:cubicBezTo>
                      <a:pt x="1737697" y="2360770"/>
                      <a:pt x="1754571" y="2343899"/>
                      <a:pt x="1763004" y="2318592"/>
                    </a:cubicBezTo>
                    <a:close/>
                    <a:moveTo>
                      <a:pt x="1608353" y="2318592"/>
                    </a:moveTo>
                    <a:cubicBezTo>
                      <a:pt x="1613977" y="2343899"/>
                      <a:pt x="1633658" y="2360770"/>
                      <a:pt x="1656156" y="2366391"/>
                    </a:cubicBezTo>
                    <a:cubicBezTo>
                      <a:pt x="1658966" y="2366391"/>
                      <a:pt x="1658966" y="2369204"/>
                      <a:pt x="1658966" y="2369204"/>
                    </a:cubicBezTo>
                    <a:cubicBezTo>
                      <a:pt x="1658966" y="2372018"/>
                      <a:pt x="1656156" y="2372018"/>
                      <a:pt x="1656156" y="2372018"/>
                    </a:cubicBezTo>
                    <a:cubicBezTo>
                      <a:pt x="1633658" y="2377641"/>
                      <a:pt x="1616787" y="2394509"/>
                      <a:pt x="1611164" y="2417006"/>
                    </a:cubicBezTo>
                    <a:cubicBezTo>
                      <a:pt x="1611164" y="2419817"/>
                      <a:pt x="1608353" y="2419817"/>
                      <a:pt x="1608353" y="2419817"/>
                    </a:cubicBezTo>
                    <a:cubicBezTo>
                      <a:pt x="1605540" y="2419817"/>
                      <a:pt x="1605540" y="2417006"/>
                      <a:pt x="1605540" y="2417006"/>
                    </a:cubicBezTo>
                    <a:cubicBezTo>
                      <a:pt x="1599920" y="2394509"/>
                      <a:pt x="1583046" y="2377641"/>
                      <a:pt x="1560551" y="2372018"/>
                    </a:cubicBezTo>
                    <a:cubicBezTo>
                      <a:pt x="1557741" y="2372018"/>
                      <a:pt x="1557741" y="2369204"/>
                      <a:pt x="1557741" y="2369204"/>
                    </a:cubicBezTo>
                    <a:cubicBezTo>
                      <a:pt x="1557741" y="2366391"/>
                      <a:pt x="1560551" y="2366391"/>
                      <a:pt x="1560551" y="2366391"/>
                    </a:cubicBezTo>
                    <a:cubicBezTo>
                      <a:pt x="1583046" y="2360770"/>
                      <a:pt x="1599920" y="2343899"/>
                      <a:pt x="1608353" y="2318592"/>
                    </a:cubicBezTo>
                    <a:close/>
                    <a:moveTo>
                      <a:pt x="1450892" y="2318592"/>
                    </a:moveTo>
                    <a:cubicBezTo>
                      <a:pt x="1459326" y="2343899"/>
                      <a:pt x="1476197" y="2360770"/>
                      <a:pt x="1498695" y="2366391"/>
                    </a:cubicBezTo>
                    <a:cubicBezTo>
                      <a:pt x="1501505" y="2366391"/>
                      <a:pt x="1501505" y="2369204"/>
                      <a:pt x="1501505" y="2369204"/>
                    </a:cubicBezTo>
                    <a:cubicBezTo>
                      <a:pt x="1501505" y="2372018"/>
                      <a:pt x="1498695" y="2372018"/>
                      <a:pt x="1498695" y="2372018"/>
                    </a:cubicBezTo>
                    <a:cubicBezTo>
                      <a:pt x="1476197" y="2377641"/>
                      <a:pt x="1459326" y="2394509"/>
                      <a:pt x="1453706" y="2417006"/>
                    </a:cubicBezTo>
                    <a:cubicBezTo>
                      <a:pt x="1453706" y="2419817"/>
                      <a:pt x="1450892" y="2419817"/>
                      <a:pt x="1450892" y="2419817"/>
                    </a:cubicBezTo>
                    <a:cubicBezTo>
                      <a:pt x="1448079" y="2419817"/>
                      <a:pt x="1448079" y="2417006"/>
                      <a:pt x="1448079" y="2417006"/>
                    </a:cubicBezTo>
                    <a:cubicBezTo>
                      <a:pt x="1442458" y="2394509"/>
                      <a:pt x="1425587" y="2377641"/>
                      <a:pt x="1403090" y="2372018"/>
                    </a:cubicBezTo>
                    <a:cubicBezTo>
                      <a:pt x="1400280" y="2372018"/>
                      <a:pt x="1400280" y="2369204"/>
                      <a:pt x="1400280" y="2369204"/>
                    </a:cubicBezTo>
                    <a:cubicBezTo>
                      <a:pt x="1400280" y="2366391"/>
                      <a:pt x="1403090" y="2366391"/>
                      <a:pt x="1403090" y="2366391"/>
                    </a:cubicBezTo>
                    <a:cubicBezTo>
                      <a:pt x="1425587" y="2360770"/>
                      <a:pt x="1442458" y="2343899"/>
                      <a:pt x="1450892" y="2318592"/>
                    </a:cubicBezTo>
                    <a:close/>
                    <a:moveTo>
                      <a:pt x="1296244" y="2318592"/>
                    </a:moveTo>
                    <a:cubicBezTo>
                      <a:pt x="1304678" y="2343899"/>
                      <a:pt x="1321549" y="2360770"/>
                      <a:pt x="1344046" y="2366391"/>
                    </a:cubicBezTo>
                    <a:cubicBezTo>
                      <a:pt x="1346857" y="2366391"/>
                      <a:pt x="1346857" y="2369204"/>
                      <a:pt x="1346857" y="2369204"/>
                    </a:cubicBezTo>
                    <a:cubicBezTo>
                      <a:pt x="1346857" y="2372018"/>
                      <a:pt x="1344046" y="2372018"/>
                      <a:pt x="1344046" y="2372018"/>
                    </a:cubicBezTo>
                    <a:cubicBezTo>
                      <a:pt x="1321549" y="2377641"/>
                      <a:pt x="1304678" y="2394509"/>
                      <a:pt x="1299058" y="2417006"/>
                    </a:cubicBezTo>
                    <a:cubicBezTo>
                      <a:pt x="1299058" y="2419817"/>
                      <a:pt x="1296244" y="2419817"/>
                      <a:pt x="1296244" y="2419817"/>
                    </a:cubicBezTo>
                    <a:cubicBezTo>
                      <a:pt x="1293431" y="2419817"/>
                      <a:pt x="1293431" y="2417006"/>
                      <a:pt x="1293431" y="2417006"/>
                    </a:cubicBezTo>
                    <a:cubicBezTo>
                      <a:pt x="1287810" y="2394509"/>
                      <a:pt x="1270939" y="2377641"/>
                      <a:pt x="1248442" y="2372018"/>
                    </a:cubicBezTo>
                    <a:cubicBezTo>
                      <a:pt x="1245632" y="2372018"/>
                      <a:pt x="1245632" y="2369204"/>
                      <a:pt x="1245632" y="2369204"/>
                    </a:cubicBezTo>
                    <a:cubicBezTo>
                      <a:pt x="1245632" y="2366391"/>
                      <a:pt x="1248442" y="2366391"/>
                      <a:pt x="1248442" y="2366391"/>
                    </a:cubicBezTo>
                    <a:cubicBezTo>
                      <a:pt x="1270939" y="2360770"/>
                      <a:pt x="1287810" y="2343899"/>
                      <a:pt x="1296244" y="2318592"/>
                    </a:cubicBezTo>
                    <a:close/>
                    <a:moveTo>
                      <a:pt x="1141593" y="2318592"/>
                    </a:moveTo>
                    <a:cubicBezTo>
                      <a:pt x="1150027" y="2343899"/>
                      <a:pt x="1166898" y="2360770"/>
                      <a:pt x="1189395" y="2366391"/>
                    </a:cubicBezTo>
                    <a:cubicBezTo>
                      <a:pt x="1192206" y="2366391"/>
                      <a:pt x="1192206" y="2369204"/>
                      <a:pt x="1192206" y="2369204"/>
                    </a:cubicBezTo>
                    <a:cubicBezTo>
                      <a:pt x="1192206" y="2372018"/>
                      <a:pt x="1189395" y="2372018"/>
                      <a:pt x="1189395" y="2372018"/>
                    </a:cubicBezTo>
                    <a:cubicBezTo>
                      <a:pt x="1166898" y="2377641"/>
                      <a:pt x="1150027" y="2394509"/>
                      <a:pt x="1144407" y="2417006"/>
                    </a:cubicBezTo>
                    <a:cubicBezTo>
                      <a:pt x="1144407" y="2419817"/>
                      <a:pt x="1141593" y="2419817"/>
                      <a:pt x="1141593" y="2419817"/>
                    </a:cubicBezTo>
                    <a:cubicBezTo>
                      <a:pt x="1138780" y="2419817"/>
                      <a:pt x="1138780" y="2417006"/>
                      <a:pt x="1138780" y="2417006"/>
                    </a:cubicBezTo>
                    <a:cubicBezTo>
                      <a:pt x="1133159" y="2394509"/>
                      <a:pt x="1116288" y="2377641"/>
                      <a:pt x="1093791" y="2372018"/>
                    </a:cubicBezTo>
                    <a:cubicBezTo>
                      <a:pt x="1090981" y="2372018"/>
                      <a:pt x="1090981" y="2369204"/>
                      <a:pt x="1090981" y="2369204"/>
                    </a:cubicBezTo>
                    <a:cubicBezTo>
                      <a:pt x="1090981" y="2366391"/>
                      <a:pt x="1093791" y="2366391"/>
                      <a:pt x="1093791" y="2366391"/>
                    </a:cubicBezTo>
                    <a:cubicBezTo>
                      <a:pt x="1116288" y="2360770"/>
                      <a:pt x="1133159" y="2343899"/>
                      <a:pt x="1141593" y="2318592"/>
                    </a:cubicBezTo>
                    <a:close/>
                    <a:moveTo>
                      <a:pt x="984132" y="2318592"/>
                    </a:moveTo>
                    <a:cubicBezTo>
                      <a:pt x="992566" y="2343899"/>
                      <a:pt x="1009437" y="2360770"/>
                      <a:pt x="1031934" y="2366391"/>
                    </a:cubicBezTo>
                    <a:cubicBezTo>
                      <a:pt x="1034745" y="2366391"/>
                      <a:pt x="1034745" y="2369204"/>
                      <a:pt x="1034745" y="2369204"/>
                    </a:cubicBezTo>
                    <a:cubicBezTo>
                      <a:pt x="1034745" y="2372018"/>
                      <a:pt x="1031934" y="2372018"/>
                      <a:pt x="1031934" y="2372018"/>
                    </a:cubicBezTo>
                    <a:cubicBezTo>
                      <a:pt x="1009437" y="2377641"/>
                      <a:pt x="992566" y="2394509"/>
                      <a:pt x="986946" y="2417006"/>
                    </a:cubicBezTo>
                    <a:cubicBezTo>
                      <a:pt x="986946" y="2419817"/>
                      <a:pt x="984132" y="2419817"/>
                      <a:pt x="984132" y="2419817"/>
                    </a:cubicBezTo>
                    <a:cubicBezTo>
                      <a:pt x="981319" y="2419817"/>
                      <a:pt x="981319" y="2417006"/>
                      <a:pt x="981319" y="2417006"/>
                    </a:cubicBezTo>
                    <a:cubicBezTo>
                      <a:pt x="975698" y="2394509"/>
                      <a:pt x="958827" y="2377641"/>
                      <a:pt x="936330" y="2372018"/>
                    </a:cubicBezTo>
                    <a:cubicBezTo>
                      <a:pt x="933520" y="2372018"/>
                      <a:pt x="933520" y="2369204"/>
                      <a:pt x="933520" y="2369204"/>
                    </a:cubicBezTo>
                    <a:cubicBezTo>
                      <a:pt x="933520" y="2366391"/>
                      <a:pt x="936330" y="2366391"/>
                      <a:pt x="936330" y="2366391"/>
                    </a:cubicBezTo>
                    <a:cubicBezTo>
                      <a:pt x="958827" y="2360770"/>
                      <a:pt x="975698" y="2343899"/>
                      <a:pt x="984132" y="2318592"/>
                    </a:cubicBezTo>
                    <a:close/>
                    <a:moveTo>
                      <a:pt x="829484" y="2318592"/>
                    </a:moveTo>
                    <a:cubicBezTo>
                      <a:pt x="837918" y="2343899"/>
                      <a:pt x="854789" y="2360770"/>
                      <a:pt x="877286" y="2366391"/>
                    </a:cubicBezTo>
                    <a:cubicBezTo>
                      <a:pt x="880097" y="2366391"/>
                      <a:pt x="880097" y="2369204"/>
                      <a:pt x="880097" y="2369204"/>
                    </a:cubicBezTo>
                    <a:cubicBezTo>
                      <a:pt x="880097" y="2372018"/>
                      <a:pt x="877286" y="2372018"/>
                      <a:pt x="877286" y="2372018"/>
                    </a:cubicBezTo>
                    <a:cubicBezTo>
                      <a:pt x="854789" y="2377641"/>
                      <a:pt x="837918" y="2394509"/>
                      <a:pt x="832298" y="2417006"/>
                    </a:cubicBezTo>
                    <a:cubicBezTo>
                      <a:pt x="832298" y="2419817"/>
                      <a:pt x="829484" y="2419817"/>
                      <a:pt x="829484" y="2419817"/>
                    </a:cubicBezTo>
                    <a:cubicBezTo>
                      <a:pt x="826671" y="2419817"/>
                      <a:pt x="826671" y="2417006"/>
                      <a:pt x="826671" y="2417006"/>
                    </a:cubicBezTo>
                    <a:cubicBezTo>
                      <a:pt x="821050" y="2394509"/>
                      <a:pt x="804179" y="2377641"/>
                      <a:pt x="781682" y="2372018"/>
                    </a:cubicBezTo>
                    <a:cubicBezTo>
                      <a:pt x="778872" y="2372018"/>
                      <a:pt x="778872" y="2369204"/>
                      <a:pt x="778872" y="2369204"/>
                    </a:cubicBezTo>
                    <a:cubicBezTo>
                      <a:pt x="778872" y="2366391"/>
                      <a:pt x="781682" y="2366391"/>
                      <a:pt x="781682" y="2366391"/>
                    </a:cubicBezTo>
                    <a:cubicBezTo>
                      <a:pt x="804179" y="2360770"/>
                      <a:pt x="821050" y="2343899"/>
                      <a:pt x="829484" y="2318592"/>
                    </a:cubicBezTo>
                    <a:close/>
                    <a:moveTo>
                      <a:pt x="674833" y="2318592"/>
                    </a:moveTo>
                    <a:cubicBezTo>
                      <a:pt x="683267" y="2343899"/>
                      <a:pt x="700138" y="2360770"/>
                      <a:pt x="722635" y="2366391"/>
                    </a:cubicBezTo>
                    <a:cubicBezTo>
                      <a:pt x="725446" y="2366391"/>
                      <a:pt x="725446" y="2369204"/>
                      <a:pt x="725446" y="2369204"/>
                    </a:cubicBezTo>
                    <a:cubicBezTo>
                      <a:pt x="725446" y="2372018"/>
                      <a:pt x="722635" y="2372018"/>
                      <a:pt x="722635" y="2372018"/>
                    </a:cubicBezTo>
                    <a:cubicBezTo>
                      <a:pt x="700138" y="2377641"/>
                      <a:pt x="683267" y="2394509"/>
                      <a:pt x="677647" y="2417006"/>
                    </a:cubicBezTo>
                    <a:cubicBezTo>
                      <a:pt x="677647" y="2419817"/>
                      <a:pt x="674833" y="2419817"/>
                      <a:pt x="674833" y="2419817"/>
                    </a:cubicBezTo>
                    <a:cubicBezTo>
                      <a:pt x="672020" y="2419817"/>
                      <a:pt x="672020" y="2417006"/>
                      <a:pt x="672020" y="2417006"/>
                    </a:cubicBezTo>
                    <a:cubicBezTo>
                      <a:pt x="666399" y="2394509"/>
                      <a:pt x="649528" y="2377641"/>
                      <a:pt x="627031" y="2372018"/>
                    </a:cubicBezTo>
                    <a:cubicBezTo>
                      <a:pt x="624221" y="2372018"/>
                      <a:pt x="624221" y="2369204"/>
                      <a:pt x="624221" y="2369204"/>
                    </a:cubicBezTo>
                    <a:cubicBezTo>
                      <a:pt x="624221" y="2366391"/>
                      <a:pt x="627031" y="2366391"/>
                      <a:pt x="627031" y="2366391"/>
                    </a:cubicBezTo>
                    <a:cubicBezTo>
                      <a:pt x="649528" y="2360770"/>
                      <a:pt x="666399" y="2343899"/>
                      <a:pt x="674833" y="2318592"/>
                    </a:cubicBezTo>
                    <a:close/>
                    <a:moveTo>
                      <a:pt x="517372" y="2318592"/>
                    </a:moveTo>
                    <a:cubicBezTo>
                      <a:pt x="525806" y="2343899"/>
                      <a:pt x="542677" y="2360770"/>
                      <a:pt x="565174" y="2366391"/>
                    </a:cubicBezTo>
                    <a:cubicBezTo>
                      <a:pt x="567985" y="2366391"/>
                      <a:pt x="567985" y="2369204"/>
                      <a:pt x="567985" y="2369204"/>
                    </a:cubicBezTo>
                    <a:cubicBezTo>
                      <a:pt x="567985" y="2372018"/>
                      <a:pt x="565174" y="2372018"/>
                      <a:pt x="565174" y="2372018"/>
                    </a:cubicBezTo>
                    <a:cubicBezTo>
                      <a:pt x="542677" y="2377641"/>
                      <a:pt x="525806" y="2394509"/>
                      <a:pt x="520183" y="2417006"/>
                    </a:cubicBezTo>
                    <a:cubicBezTo>
                      <a:pt x="520183" y="2419817"/>
                      <a:pt x="517372" y="2419817"/>
                      <a:pt x="517372" y="2419817"/>
                    </a:cubicBezTo>
                    <a:cubicBezTo>
                      <a:pt x="514559" y="2419817"/>
                      <a:pt x="514559" y="2417006"/>
                      <a:pt x="514559" y="2417006"/>
                    </a:cubicBezTo>
                    <a:cubicBezTo>
                      <a:pt x="508938" y="2394509"/>
                      <a:pt x="492065" y="2377641"/>
                      <a:pt x="469570" y="2372018"/>
                    </a:cubicBezTo>
                    <a:cubicBezTo>
                      <a:pt x="466760" y="2372018"/>
                      <a:pt x="466760" y="2369204"/>
                      <a:pt x="466760" y="2369204"/>
                    </a:cubicBezTo>
                    <a:cubicBezTo>
                      <a:pt x="466760" y="2366391"/>
                      <a:pt x="469570" y="2366391"/>
                      <a:pt x="469570" y="2366391"/>
                    </a:cubicBezTo>
                    <a:cubicBezTo>
                      <a:pt x="492065" y="2360770"/>
                      <a:pt x="508938" y="2343899"/>
                      <a:pt x="517372" y="2318592"/>
                    </a:cubicBezTo>
                    <a:close/>
                    <a:moveTo>
                      <a:pt x="362724" y="2318592"/>
                    </a:moveTo>
                    <a:cubicBezTo>
                      <a:pt x="371158" y="2343899"/>
                      <a:pt x="388029" y="2360770"/>
                      <a:pt x="410526" y="2366391"/>
                    </a:cubicBezTo>
                    <a:cubicBezTo>
                      <a:pt x="413337" y="2366391"/>
                      <a:pt x="413337" y="2369204"/>
                      <a:pt x="413337" y="2369204"/>
                    </a:cubicBezTo>
                    <a:cubicBezTo>
                      <a:pt x="413337" y="2372018"/>
                      <a:pt x="410526" y="2372018"/>
                      <a:pt x="410526" y="2372018"/>
                    </a:cubicBezTo>
                    <a:cubicBezTo>
                      <a:pt x="388029" y="2377641"/>
                      <a:pt x="371158" y="2394509"/>
                      <a:pt x="365535" y="2417006"/>
                    </a:cubicBezTo>
                    <a:cubicBezTo>
                      <a:pt x="365535" y="2419817"/>
                      <a:pt x="362724" y="2419817"/>
                      <a:pt x="362724" y="2419817"/>
                    </a:cubicBezTo>
                    <a:cubicBezTo>
                      <a:pt x="359911" y="2419817"/>
                      <a:pt x="359911" y="2417006"/>
                      <a:pt x="359911" y="2417006"/>
                    </a:cubicBezTo>
                    <a:cubicBezTo>
                      <a:pt x="354290" y="2394509"/>
                      <a:pt x="337417" y="2377641"/>
                      <a:pt x="314922" y="2372018"/>
                    </a:cubicBezTo>
                    <a:cubicBezTo>
                      <a:pt x="312112" y="2372018"/>
                      <a:pt x="312112" y="2369204"/>
                      <a:pt x="312112" y="2369204"/>
                    </a:cubicBezTo>
                    <a:cubicBezTo>
                      <a:pt x="312112" y="2366391"/>
                      <a:pt x="314922" y="2366391"/>
                      <a:pt x="314922" y="2366391"/>
                    </a:cubicBezTo>
                    <a:cubicBezTo>
                      <a:pt x="337417" y="2360770"/>
                      <a:pt x="354290" y="2343899"/>
                      <a:pt x="362724" y="2318592"/>
                    </a:cubicBezTo>
                    <a:close/>
                    <a:moveTo>
                      <a:pt x="208073" y="2318592"/>
                    </a:moveTo>
                    <a:cubicBezTo>
                      <a:pt x="216507" y="2343899"/>
                      <a:pt x="233378" y="2360770"/>
                      <a:pt x="255875" y="2366391"/>
                    </a:cubicBezTo>
                    <a:cubicBezTo>
                      <a:pt x="258686" y="2366391"/>
                      <a:pt x="258686" y="2369204"/>
                      <a:pt x="258686" y="2369204"/>
                    </a:cubicBezTo>
                    <a:cubicBezTo>
                      <a:pt x="258686" y="2372018"/>
                      <a:pt x="255875" y="2372018"/>
                      <a:pt x="255875" y="2372018"/>
                    </a:cubicBezTo>
                    <a:cubicBezTo>
                      <a:pt x="233378" y="2377641"/>
                      <a:pt x="216507" y="2394509"/>
                      <a:pt x="210884" y="2417006"/>
                    </a:cubicBezTo>
                    <a:cubicBezTo>
                      <a:pt x="210884" y="2419817"/>
                      <a:pt x="208073" y="2419817"/>
                      <a:pt x="208073" y="2419817"/>
                    </a:cubicBezTo>
                    <a:cubicBezTo>
                      <a:pt x="205260" y="2419817"/>
                      <a:pt x="205260" y="2417006"/>
                      <a:pt x="205260" y="2417006"/>
                    </a:cubicBezTo>
                    <a:cubicBezTo>
                      <a:pt x="199639" y="2394509"/>
                      <a:pt x="182766" y="2377641"/>
                      <a:pt x="160271" y="2372018"/>
                    </a:cubicBezTo>
                    <a:cubicBezTo>
                      <a:pt x="157461" y="2372018"/>
                      <a:pt x="157461" y="2369204"/>
                      <a:pt x="157461" y="2369204"/>
                    </a:cubicBezTo>
                    <a:cubicBezTo>
                      <a:pt x="157461" y="2366391"/>
                      <a:pt x="160271" y="2366391"/>
                      <a:pt x="160271" y="2366391"/>
                    </a:cubicBezTo>
                    <a:cubicBezTo>
                      <a:pt x="182766" y="2360770"/>
                      <a:pt x="199639" y="2343899"/>
                      <a:pt x="208073" y="2318592"/>
                    </a:cubicBezTo>
                    <a:close/>
                    <a:moveTo>
                      <a:pt x="50612" y="2318592"/>
                    </a:moveTo>
                    <a:cubicBezTo>
                      <a:pt x="59049" y="2343899"/>
                      <a:pt x="75920" y="2360770"/>
                      <a:pt x="98414" y="2366391"/>
                    </a:cubicBezTo>
                    <a:cubicBezTo>
                      <a:pt x="101225" y="2366391"/>
                      <a:pt x="101225" y="2369204"/>
                      <a:pt x="101225" y="2369204"/>
                    </a:cubicBezTo>
                    <a:cubicBezTo>
                      <a:pt x="101225" y="2372018"/>
                      <a:pt x="98414" y="2372018"/>
                      <a:pt x="98414" y="2372018"/>
                    </a:cubicBezTo>
                    <a:cubicBezTo>
                      <a:pt x="75920" y="2377641"/>
                      <a:pt x="59049" y="2394509"/>
                      <a:pt x="53426" y="2417006"/>
                    </a:cubicBezTo>
                    <a:cubicBezTo>
                      <a:pt x="53426" y="2419817"/>
                      <a:pt x="50612" y="2419817"/>
                      <a:pt x="50612" y="2419817"/>
                    </a:cubicBezTo>
                    <a:cubicBezTo>
                      <a:pt x="47802" y="2419817"/>
                      <a:pt x="47802" y="2417006"/>
                      <a:pt x="47802" y="2417006"/>
                    </a:cubicBezTo>
                    <a:cubicBezTo>
                      <a:pt x="42178" y="2394509"/>
                      <a:pt x="25307" y="2377641"/>
                      <a:pt x="2813" y="2372018"/>
                    </a:cubicBezTo>
                    <a:cubicBezTo>
                      <a:pt x="0" y="2372018"/>
                      <a:pt x="0" y="2369204"/>
                      <a:pt x="0" y="2369204"/>
                    </a:cubicBezTo>
                    <a:cubicBezTo>
                      <a:pt x="0" y="2366391"/>
                      <a:pt x="2813" y="2366391"/>
                      <a:pt x="2813" y="2366391"/>
                    </a:cubicBezTo>
                    <a:cubicBezTo>
                      <a:pt x="25307" y="2360770"/>
                      <a:pt x="42178" y="2343899"/>
                      <a:pt x="50612" y="2318592"/>
                    </a:cubicBezTo>
                    <a:close/>
                    <a:moveTo>
                      <a:pt x="5184973" y="2163941"/>
                    </a:moveTo>
                    <a:cubicBezTo>
                      <a:pt x="5193410" y="2189248"/>
                      <a:pt x="5210281" y="2206119"/>
                      <a:pt x="5232776" y="2211740"/>
                    </a:cubicBezTo>
                    <a:cubicBezTo>
                      <a:pt x="5235586" y="2211740"/>
                      <a:pt x="5235586" y="2214553"/>
                      <a:pt x="5235586" y="2214553"/>
                    </a:cubicBezTo>
                    <a:cubicBezTo>
                      <a:pt x="5235586" y="2217367"/>
                      <a:pt x="5232776" y="2217367"/>
                      <a:pt x="5232776" y="2217367"/>
                    </a:cubicBezTo>
                    <a:cubicBezTo>
                      <a:pt x="5210281" y="2222990"/>
                      <a:pt x="5193410" y="2239858"/>
                      <a:pt x="5187787" y="2262355"/>
                    </a:cubicBezTo>
                    <a:cubicBezTo>
                      <a:pt x="5187787" y="2265166"/>
                      <a:pt x="5184973" y="2265166"/>
                      <a:pt x="5184973" y="2265166"/>
                    </a:cubicBezTo>
                    <a:cubicBezTo>
                      <a:pt x="5182163" y="2265166"/>
                      <a:pt x="5182163" y="2262355"/>
                      <a:pt x="5182163" y="2262355"/>
                    </a:cubicBezTo>
                    <a:cubicBezTo>
                      <a:pt x="5176540" y="2239858"/>
                      <a:pt x="5159669" y="2222990"/>
                      <a:pt x="5137174" y="2217367"/>
                    </a:cubicBezTo>
                    <a:cubicBezTo>
                      <a:pt x="5134361" y="2217367"/>
                      <a:pt x="5134361" y="2214553"/>
                      <a:pt x="5134361" y="2214553"/>
                    </a:cubicBezTo>
                    <a:cubicBezTo>
                      <a:pt x="5134361" y="2211740"/>
                      <a:pt x="5137174" y="2211740"/>
                      <a:pt x="5137174" y="2211740"/>
                    </a:cubicBezTo>
                    <a:cubicBezTo>
                      <a:pt x="5159669" y="2206119"/>
                      <a:pt x="5176540" y="2189248"/>
                      <a:pt x="5184973" y="2163941"/>
                    </a:cubicBezTo>
                    <a:close/>
                    <a:moveTo>
                      <a:pt x="5030325" y="2163941"/>
                    </a:moveTo>
                    <a:cubicBezTo>
                      <a:pt x="5035949" y="2189248"/>
                      <a:pt x="5055630" y="2206119"/>
                      <a:pt x="5078128" y="2211740"/>
                    </a:cubicBezTo>
                    <a:cubicBezTo>
                      <a:pt x="5080938" y="2211740"/>
                      <a:pt x="5080938" y="2214553"/>
                      <a:pt x="5080938" y="2214553"/>
                    </a:cubicBezTo>
                    <a:cubicBezTo>
                      <a:pt x="5080938" y="2217367"/>
                      <a:pt x="5078128" y="2217367"/>
                      <a:pt x="5078128" y="2217367"/>
                    </a:cubicBezTo>
                    <a:cubicBezTo>
                      <a:pt x="5055630" y="2222990"/>
                      <a:pt x="5038759" y="2239858"/>
                      <a:pt x="5033136" y="2262355"/>
                    </a:cubicBezTo>
                    <a:cubicBezTo>
                      <a:pt x="5033136" y="2265166"/>
                      <a:pt x="5030325" y="2265166"/>
                      <a:pt x="5030325" y="2265166"/>
                    </a:cubicBezTo>
                    <a:cubicBezTo>
                      <a:pt x="5027512" y="2265166"/>
                      <a:pt x="5027512" y="2262355"/>
                      <a:pt x="5027512" y="2262355"/>
                    </a:cubicBezTo>
                    <a:cubicBezTo>
                      <a:pt x="5021892" y="2239858"/>
                      <a:pt x="5005018" y="2222990"/>
                      <a:pt x="4982523" y="2217367"/>
                    </a:cubicBezTo>
                    <a:cubicBezTo>
                      <a:pt x="4979713" y="2217367"/>
                      <a:pt x="4979713" y="2214553"/>
                      <a:pt x="4979713" y="2214553"/>
                    </a:cubicBezTo>
                    <a:cubicBezTo>
                      <a:pt x="4979713" y="2211740"/>
                      <a:pt x="4982523" y="2211740"/>
                      <a:pt x="4982523" y="2211740"/>
                    </a:cubicBezTo>
                    <a:cubicBezTo>
                      <a:pt x="5005018" y="2206119"/>
                      <a:pt x="5021892" y="2189248"/>
                      <a:pt x="5030325" y="2163941"/>
                    </a:cubicBezTo>
                    <a:close/>
                    <a:moveTo>
                      <a:pt x="4872861" y="2163941"/>
                    </a:moveTo>
                    <a:cubicBezTo>
                      <a:pt x="4881298" y="2189248"/>
                      <a:pt x="4898166" y="2206119"/>
                      <a:pt x="4920664" y="2211740"/>
                    </a:cubicBezTo>
                    <a:cubicBezTo>
                      <a:pt x="4923474" y="2211740"/>
                      <a:pt x="4923474" y="2214553"/>
                      <a:pt x="4923474" y="2214553"/>
                    </a:cubicBezTo>
                    <a:cubicBezTo>
                      <a:pt x="4923474" y="2217367"/>
                      <a:pt x="4920664" y="2217367"/>
                      <a:pt x="4920664" y="2217367"/>
                    </a:cubicBezTo>
                    <a:cubicBezTo>
                      <a:pt x="4898166" y="2222990"/>
                      <a:pt x="4881298" y="2239858"/>
                      <a:pt x="4875675" y="2262355"/>
                    </a:cubicBezTo>
                    <a:cubicBezTo>
                      <a:pt x="4875675" y="2265166"/>
                      <a:pt x="4872861" y="2265166"/>
                      <a:pt x="4872861" y="2265166"/>
                    </a:cubicBezTo>
                    <a:cubicBezTo>
                      <a:pt x="4870048" y="2265166"/>
                      <a:pt x="4870048" y="2262355"/>
                      <a:pt x="4870048" y="2262355"/>
                    </a:cubicBezTo>
                    <a:cubicBezTo>
                      <a:pt x="4864428" y="2239858"/>
                      <a:pt x="4847557" y="2222990"/>
                      <a:pt x="4825062" y="2217367"/>
                    </a:cubicBezTo>
                    <a:cubicBezTo>
                      <a:pt x="4822249" y="2217367"/>
                      <a:pt x="4822249" y="2214553"/>
                      <a:pt x="4822249" y="2214553"/>
                    </a:cubicBezTo>
                    <a:cubicBezTo>
                      <a:pt x="4822249" y="2211740"/>
                      <a:pt x="4825062" y="2211740"/>
                      <a:pt x="4825062" y="2211740"/>
                    </a:cubicBezTo>
                    <a:cubicBezTo>
                      <a:pt x="4847557" y="2206119"/>
                      <a:pt x="4864428" y="2189248"/>
                      <a:pt x="4872861" y="2163941"/>
                    </a:cubicBezTo>
                    <a:close/>
                    <a:moveTo>
                      <a:pt x="4718213" y="2163941"/>
                    </a:moveTo>
                    <a:cubicBezTo>
                      <a:pt x="4726650" y="2189248"/>
                      <a:pt x="4743518" y="2206119"/>
                      <a:pt x="4766016" y="2211740"/>
                    </a:cubicBezTo>
                    <a:cubicBezTo>
                      <a:pt x="4768826" y="2211740"/>
                      <a:pt x="4768826" y="2214553"/>
                      <a:pt x="4768826" y="2214553"/>
                    </a:cubicBezTo>
                    <a:cubicBezTo>
                      <a:pt x="4768826" y="2217367"/>
                      <a:pt x="4766016" y="2217367"/>
                      <a:pt x="4766016" y="2217367"/>
                    </a:cubicBezTo>
                    <a:cubicBezTo>
                      <a:pt x="4743518" y="2222990"/>
                      <a:pt x="4726650" y="2239858"/>
                      <a:pt x="4721027" y="2262355"/>
                    </a:cubicBezTo>
                    <a:cubicBezTo>
                      <a:pt x="4721027" y="2265166"/>
                      <a:pt x="4718213" y="2265166"/>
                      <a:pt x="4718213" y="2265166"/>
                    </a:cubicBezTo>
                    <a:cubicBezTo>
                      <a:pt x="4715400" y="2265166"/>
                      <a:pt x="4715400" y="2262355"/>
                      <a:pt x="4715400" y="2262355"/>
                    </a:cubicBezTo>
                    <a:cubicBezTo>
                      <a:pt x="4709780" y="2239858"/>
                      <a:pt x="4692909" y="2222990"/>
                      <a:pt x="4670414" y="2217367"/>
                    </a:cubicBezTo>
                    <a:cubicBezTo>
                      <a:pt x="4667601" y="2217367"/>
                      <a:pt x="4667601" y="2214553"/>
                      <a:pt x="4667601" y="2214553"/>
                    </a:cubicBezTo>
                    <a:cubicBezTo>
                      <a:pt x="4667601" y="2211740"/>
                      <a:pt x="4670414" y="2211740"/>
                      <a:pt x="4670414" y="2211740"/>
                    </a:cubicBezTo>
                    <a:cubicBezTo>
                      <a:pt x="4692909" y="2206119"/>
                      <a:pt x="4709780" y="2189248"/>
                      <a:pt x="4718213" y="2163941"/>
                    </a:cubicBezTo>
                    <a:close/>
                    <a:moveTo>
                      <a:pt x="4563563" y="2163941"/>
                    </a:moveTo>
                    <a:cubicBezTo>
                      <a:pt x="4571999" y="2189248"/>
                      <a:pt x="4588867" y="2206119"/>
                      <a:pt x="4611365" y="2211740"/>
                    </a:cubicBezTo>
                    <a:cubicBezTo>
                      <a:pt x="4614175" y="2211740"/>
                      <a:pt x="4614175" y="2214553"/>
                      <a:pt x="4614175" y="2214553"/>
                    </a:cubicBezTo>
                    <a:cubicBezTo>
                      <a:pt x="4614175" y="2217367"/>
                      <a:pt x="4611365" y="2217367"/>
                      <a:pt x="4611365" y="2217367"/>
                    </a:cubicBezTo>
                    <a:cubicBezTo>
                      <a:pt x="4588867" y="2222990"/>
                      <a:pt x="4571999" y="2239858"/>
                      <a:pt x="4566376" y="2262355"/>
                    </a:cubicBezTo>
                    <a:cubicBezTo>
                      <a:pt x="4566376" y="2265166"/>
                      <a:pt x="4563563" y="2265166"/>
                      <a:pt x="4563563" y="2265166"/>
                    </a:cubicBezTo>
                    <a:cubicBezTo>
                      <a:pt x="4560749" y="2265166"/>
                      <a:pt x="4560749" y="2262355"/>
                      <a:pt x="4560749" y="2262355"/>
                    </a:cubicBezTo>
                    <a:cubicBezTo>
                      <a:pt x="4555129" y="2239858"/>
                      <a:pt x="4538258" y="2222990"/>
                      <a:pt x="4515763" y="2217367"/>
                    </a:cubicBezTo>
                    <a:cubicBezTo>
                      <a:pt x="4512950" y="2217367"/>
                      <a:pt x="4512950" y="2214553"/>
                      <a:pt x="4512950" y="2214553"/>
                    </a:cubicBezTo>
                    <a:cubicBezTo>
                      <a:pt x="4512950" y="2211740"/>
                      <a:pt x="4515763" y="2211740"/>
                      <a:pt x="4515763" y="2211740"/>
                    </a:cubicBezTo>
                    <a:cubicBezTo>
                      <a:pt x="4538258" y="2206119"/>
                      <a:pt x="4555129" y="2189248"/>
                      <a:pt x="4563563" y="2163941"/>
                    </a:cubicBezTo>
                    <a:close/>
                    <a:moveTo>
                      <a:pt x="4406104" y="2163941"/>
                    </a:moveTo>
                    <a:cubicBezTo>
                      <a:pt x="4414538" y="2189248"/>
                      <a:pt x="4431409" y="2206119"/>
                      <a:pt x="4453907" y="2211740"/>
                    </a:cubicBezTo>
                    <a:cubicBezTo>
                      <a:pt x="4456717" y="2211740"/>
                      <a:pt x="4456717" y="2214553"/>
                      <a:pt x="4456717" y="2214553"/>
                    </a:cubicBezTo>
                    <a:cubicBezTo>
                      <a:pt x="4456717" y="2217367"/>
                      <a:pt x="4453907" y="2217367"/>
                      <a:pt x="4453907" y="2217367"/>
                    </a:cubicBezTo>
                    <a:cubicBezTo>
                      <a:pt x="4431409" y="2222990"/>
                      <a:pt x="4414538" y="2239858"/>
                      <a:pt x="4408915" y="2262355"/>
                    </a:cubicBezTo>
                    <a:cubicBezTo>
                      <a:pt x="4408915" y="2265166"/>
                      <a:pt x="4406104" y="2265166"/>
                      <a:pt x="4406104" y="2265166"/>
                    </a:cubicBezTo>
                    <a:cubicBezTo>
                      <a:pt x="4403291" y="2265166"/>
                      <a:pt x="4403291" y="2262355"/>
                      <a:pt x="4403291" y="2262355"/>
                    </a:cubicBezTo>
                    <a:cubicBezTo>
                      <a:pt x="4397671" y="2239858"/>
                      <a:pt x="4380797" y="2222990"/>
                      <a:pt x="4358302" y="2217367"/>
                    </a:cubicBezTo>
                    <a:cubicBezTo>
                      <a:pt x="4355492" y="2217367"/>
                      <a:pt x="4355492" y="2214553"/>
                      <a:pt x="4355492" y="2214553"/>
                    </a:cubicBezTo>
                    <a:cubicBezTo>
                      <a:pt x="4355492" y="2211740"/>
                      <a:pt x="4358302" y="2211740"/>
                      <a:pt x="4358302" y="2211740"/>
                    </a:cubicBezTo>
                    <a:cubicBezTo>
                      <a:pt x="4380797" y="2206119"/>
                      <a:pt x="4397671" y="2189248"/>
                      <a:pt x="4406104" y="2163941"/>
                    </a:cubicBezTo>
                    <a:close/>
                    <a:moveTo>
                      <a:pt x="4251453" y="2163941"/>
                    </a:moveTo>
                    <a:cubicBezTo>
                      <a:pt x="4259887" y="2189248"/>
                      <a:pt x="4276758" y="2206119"/>
                      <a:pt x="4299256" y="2211740"/>
                    </a:cubicBezTo>
                    <a:cubicBezTo>
                      <a:pt x="4302066" y="2211740"/>
                      <a:pt x="4302066" y="2214553"/>
                      <a:pt x="4302066" y="2214553"/>
                    </a:cubicBezTo>
                    <a:cubicBezTo>
                      <a:pt x="4302066" y="2217367"/>
                      <a:pt x="4299256" y="2217367"/>
                      <a:pt x="4299256" y="2217367"/>
                    </a:cubicBezTo>
                    <a:cubicBezTo>
                      <a:pt x="4276758" y="2222990"/>
                      <a:pt x="4259887" y="2239858"/>
                      <a:pt x="4254264" y="2262355"/>
                    </a:cubicBezTo>
                    <a:cubicBezTo>
                      <a:pt x="4254264" y="2265166"/>
                      <a:pt x="4251453" y="2265166"/>
                      <a:pt x="4251453" y="2265166"/>
                    </a:cubicBezTo>
                    <a:cubicBezTo>
                      <a:pt x="4248640" y="2265166"/>
                      <a:pt x="4248640" y="2262355"/>
                      <a:pt x="4248640" y="2262355"/>
                    </a:cubicBezTo>
                    <a:cubicBezTo>
                      <a:pt x="4243020" y="2239858"/>
                      <a:pt x="4226146" y="2222990"/>
                      <a:pt x="4203651" y="2217367"/>
                    </a:cubicBezTo>
                    <a:cubicBezTo>
                      <a:pt x="4200841" y="2217367"/>
                      <a:pt x="4200841" y="2214553"/>
                      <a:pt x="4200841" y="2214553"/>
                    </a:cubicBezTo>
                    <a:cubicBezTo>
                      <a:pt x="4200841" y="2211740"/>
                      <a:pt x="4203651" y="2211740"/>
                      <a:pt x="4203651" y="2211740"/>
                    </a:cubicBezTo>
                    <a:cubicBezTo>
                      <a:pt x="4226146" y="2206119"/>
                      <a:pt x="4243020" y="2189248"/>
                      <a:pt x="4251453" y="2163941"/>
                    </a:cubicBezTo>
                    <a:close/>
                    <a:moveTo>
                      <a:pt x="4096805" y="2163941"/>
                    </a:moveTo>
                    <a:cubicBezTo>
                      <a:pt x="4105239" y="2189248"/>
                      <a:pt x="4122110" y="2206119"/>
                      <a:pt x="4144608" y="2211740"/>
                    </a:cubicBezTo>
                    <a:cubicBezTo>
                      <a:pt x="4147418" y="2211740"/>
                      <a:pt x="4147418" y="2214553"/>
                      <a:pt x="4147418" y="2214553"/>
                    </a:cubicBezTo>
                    <a:cubicBezTo>
                      <a:pt x="4147418" y="2217367"/>
                      <a:pt x="4144608" y="2217367"/>
                      <a:pt x="4144608" y="2217367"/>
                    </a:cubicBezTo>
                    <a:cubicBezTo>
                      <a:pt x="4122110" y="2222990"/>
                      <a:pt x="4105239" y="2239858"/>
                      <a:pt x="4099616" y="2262355"/>
                    </a:cubicBezTo>
                    <a:cubicBezTo>
                      <a:pt x="4099616" y="2265166"/>
                      <a:pt x="4096805" y="2265166"/>
                      <a:pt x="4096805" y="2265166"/>
                    </a:cubicBezTo>
                    <a:cubicBezTo>
                      <a:pt x="4093992" y="2265166"/>
                      <a:pt x="4093992" y="2262355"/>
                      <a:pt x="4093992" y="2262355"/>
                    </a:cubicBezTo>
                    <a:cubicBezTo>
                      <a:pt x="4088372" y="2239858"/>
                      <a:pt x="4071498" y="2222990"/>
                      <a:pt x="4049003" y="2217367"/>
                    </a:cubicBezTo>
                    <a:cubicBezTo>
                      <a:pt x="4046193" y="2217367"/>
                      <a:pt x="4046193" y="2214553"/>
                      <a:pt x="4046193" y="2214553"/>
                    </a:cubicBezTo>
                    <a:cubicBezTo>
                      <a:pt x="4046193" y="2211740"/>
                      <a:pt x="4049003" y="2211740"/>
                      <a:pt x="4049003" y="2211740"/>
                    </a:cubicBezTo>
                    <a:cubicBezTo>
                      <a:pt x="4071498" y="2206119"/>
                      <a:pt x="4088372" y="2189248"/>
                      <a:pt x="4096805" y="2163941"/>
                    </a:cubicBezTo>
                    <a:close/>
                    <a:moveTo>
                      <a:pt x="3939345" y="2163941"/>
                    </a:moveTo>
                    <a:cubicBezTo>
                      <a:pt x="3947781" y="2189248"/>
                      <a:pt x="3964649" y="2206119"/>
                      <a:pt x="3987147" y="2211740"/>
                    </a:cubicBezTo>
                    <a:cubicBezTo>
                      <a:pt x="3989957" y="2211740"/>
                      <a:pt x="3989957" y="2214553"/>
                      <a:pt x="3989957" y="2214553"/>
                    </a:cubicBezTo>
                    <a:cubicBezTo>
                      <a:pt x="3989957" y="2217367"/>
                      <a:pt x="3987147" y="2217367"/>
                      <a:pt x="3987147" y="2217367"/>
                    </a:cubicBezTo>
                    <a:cubicBezTo>
                      <a:pt x="3964649" y="2222990"/>
                      <a:pt x="3947781" y="2239858"/>
                      <a:pt x="3942155" y="2262355"/>
                    </a:cubicBezTo>
                    <a:cubicBezTo>
                      <a:pt x="3942155" y="2265166"/>
                      <a:pt x="3939345" y="2265166"/>
                      <a:pt x="3939345" y="2265166"/>
                    </a:cubicBezTo>
                    <a:cubicBezTo>
                      <a:pt x="3936531" y="2265166"/>
                      <a:pt x="3936531" y="2262355"/>
                      <a:pt x="3936531" y="2262355"/>
                    </a:cubicBezTo>
                    <a:cubicBezTo>
                      <a:pt x="3930911" y="2239858"/>
                      <a:pt x="3914037" y="2222990"/>
                      <a:pt x="3891545" y="2217367"/>
                    </a:cubicBezTo>
                    <a:cubicBezTo>
                      <a:pt x="3888732" y="2217367"/>
                      <a:pt x="3888732" y="2214553"/>
                      <a:pt x="3888732" y="2214553"/>
                    </a:cubicBezTo>
                    <a:cubicBezTo>
                      <a:pt x="3888732" y="2211740"/>
                      <a:pt x="3891545" y="2211740"/>
                      <a:pt x="3891545" y="2211740"/>
                    </a:cubicBezTo>
                    <a:cubicBezTo>
                      <a:pt x="3914037" y="2206119"/>
                      <a:pt x="3930911" y="2189248"/>
                      <a:pt x="3939345" y="2163941"/>
                    </a:cubicBezTo>
                    <a:close/>
                    <a:moveTo>
                      <a:pt x="3784693" y="2163941"/>
                    </a:moveTo>
                    <a:cubicBezTo>
                      <a:pt x="3793130" y="2189248"/>
                      <a:pt x="3809998" y="2206119"/>
                      <a:pt x="3832496" y="2211740"/>
                    </a:cubicBezTo>
                    <a:cubicBezTo>
                      <a:pt x="3835306" y="2211740"/>
                      <a:pt x="3835306" y="2214553"/>
                      <a:pt x="3835306" y="2214553"/>
                    </a:cubicBezTo>
                    <a:cubicBezTo>
                      <a:pt x="3835306" y="2217367"/>
                      <a:pt x="3832496" y="2217367"/>
                      <a:pt x="3832496" y="2217367"/>
                    </a:cubicBezTo>
                    <a:cubicBezTo>
                      <a:pt x="3809998" y="2222990"/>
                      <a:pt x="3793130" y="2239858"/>
                      <a:pt x="3787504" y="2262355"/>
                    </a:cubicBezTo>
                    <a:cubicBezTo>
                      <a:pt x="3787504" y="2265166"/>
                      <a:pt x="3784693" y="2265166"/>
                      <a:pt x="3784693" y="2265166"/>
                    </a:cubicBezTo>
                    <a:cubicBezTo>
                      <a:pt x="3781880" y="2265166"/>
                      <a:pt x="3781880" y="2262355"/>
                      <a:pt x="3781880" y="2262355"/>
                    </a:cubicBezTo>
                    <a:cubicBezTo>
                      <a:pt x="3776260" y="2239858"/>
                      <a:pt x="3759386" y="2222990"/>
                      <a:pt x="3736894" y="2217367"/>
                    </a:cubicBezTo>
                    <a:cubicBezTo>
                      <a:pt x="3734081" y="2217367"/>
                      <a:pt x="3734081" y="2214553"/>
                      <a:pt x="3734081" y="2214553"/>
                    </a:cubicBezTo>
                    <a:cubicBezTo>
                      <a:pt x="3734081" y="2211740"/>
                      <a:pt x="3736894" y="2211740"/>
                      <a:pt x="3736894" y="2211740"/>
                    </a:cubicBezTo>
                    <a:cubicBezTo>
                      <a:pt x="3759386" y="2206119"/>
                      <a:pt x="3776260" y="2189248"/>
                      <a:pt x="3784693" y="2163941"/>
                    </a:cubicBezTo>
                    <a:close/>
                    <a:moveTo>
                      <a:pt x="3630045" y="2163941"/>
                    </a:moveTo>
                    <a:cubicBezTo>
                      <a:pt x="3638482" y="2189248"/>
                      <a:pt x="3655350" y="2206119"/>
                      <a:pt x="3677848" y="2211740"/>
                    </a:cubicBezTo>
                    <a:cubicBezTo>
                      <a:pt x="3680658" y="2211740"/>
                      <a:pt x="3680658" y="2214553"/>
                      <a:pt x="3680658" y="2214553"/>
                    </a:cubicBezTo>
                    <a:cubicBezTo>
                      <a:pt x="3680658" y="2217367"/>
                      <a:pt x="3677848" y="2217367"/>
                      <a:pt x="3677848" y="2217367"/>
                    </a:cubicBezTo>
                    <a:cubicBezTo>
                      <a:pt x="3655350" y="2222990"/>
                      <a:pt x="3638482" y="2239858"/>
                      <a:pt x="3632856" y="2262355"/>
                    </a:cubicBezTo>
                    <a:cubicBezTo>
                      <a:pt x="3632856" y="2265166"/>
                      <a:pt x="3630045" y="2265166"/>
                      <a:pt x="3630045" y="2265166"/>
                    </a:cubicBezTo>
                    <a:cubicBezTo>
                      <a:pt x="3627232" y="2265166"/>
                      <a:pt x="3627232" y="2262355"/>
                      <a:pt x="3627232" y="2262355"/>
                    </a:cubicBezTo>
                    <a:cubicBezTo>
                      <a:pt x="3621612" y="2239858"/>
                      <a:pt x="3604738" y="2222990"/>
                      <a:pt x="3582246" y="2217367"/>
                    </a:cubicBezTo>
                    <a:cubicBezTo>
                      <a:pt x="3579433" y="2217367"/>
                      <a:pt x="3579433" y="2214553"/>
                      <a:pt x="3579433" y="2214553"/>
                    </a:cubicBezTo>
                    <a:cubicBezTo>
                      <a:pt x="3579433" y="2211740"/>
                      <a:pt x="3582246" y="2211740"/>
                      <a:pt x="3582246" y="2211740"/>
                    </a:cubicBezTo>
                    <a:cubicBezTo>
                      <a:pt x="3604738" y="2206119"/>
                      <a:pt x="3621612" y="2189248"/>
                      <a:pt x="3630045" y="2163941"/>
                    </a:cubicBezTo>
                    <a:close/>
                    <a:moveTo>
                      <a:pt x="3472581" y="2163941"/>
                    </a:moveTo>
                    <a:cubicBezTo>
                      <a:pt x="3481018" y="2189248"/>
                      <a:pt x="3500700" y="2206119"/>
                      <a:pt x="3520384" y="2211740"/>
                    </a:cubicBezTo>
                    <a:cubicBezTo>
                      <a:pt x="3523194" y="2211740"/>
                      <a:pt x="3523194" y="2214553"/>
                      <a:pt x="3523194" y="2214553"/>
                    </a:cubicBezTo>
                    <a:cubicBezTo>
                      <a:pt x="3523194" y="2217367"/>
                      <a:pt x="3520384" y="2217367"/>
                      <a:pt x="3520384" y="2217367"/>
                    </a:cubicBezTo>
                    <a:cubicBezTo>
                      <a:pt x="3497889" y="2222990"/>
                      <a:pt x="3481018" y="2239858"/>
                      <a:pt x="3475395" y="2262355"/>
                    </a:cubicBezTo>
                    <a:cubicBezTo>
                      <a:pt x="3475395" y="2265166"/>
                      <a:pt x="3472581" y="2265166"/>
                      <a:pt x="3472581" y="2265166"/>
                    </a:cubicBezTo>
                    <a:cubicBezTo>
                      <a:pt x="3469771" y="2265166"/>
                      <a:pt x="3469771" y="2262355"/>
                      <a:pt x="3469771" y="2262355"/>
                    </a:cubicBezTo>
                    <a:cubicBezTo>
                      <a:pt x="3464148" y="2239858"/>
                      <a:pt x="3447277" y="2222990"/>
                      <a:pt x="3424782" y="2217367"/>
                    </a:cubicBezTo>
                    <a:cubicBezTo>
                      <a:pt x="3421969" y="2217367"/>
                      <a:pt x="3421969" y="2214553"/>
                      <a:pt x="3421969" y="2214553"/>
                    </a:cubicBezTo>
                    <a:cubicBezTo>
                      <a:pt x="3421969" y="2211740"/>
                      <a:pt x="3424782" y="2211740"/>
                      <a:pt x="3424782" y="2211740"/>
                    </a:cubicBezTo>
                    <a:cubicBezTo>
                      <a:pt x="3447277" y="2206119"/>
                      <a:pt x="3464148" y="2189248"/>
                      <a:pt x="3472581" y="2163941"/>
                    </a:cubicBezTo>
                    <a:close/>
                    <a:moveTo>
                      <a:pt x="3317933" y="2163941"/>
                    </a:moveTo>
                    <a:cubicBezTo>
                      <a:pt x="3326370" y="2189248"/>
                      <a:pt x="3343241" y="2206119"/>
                      <a:pt x="3365736" y="2211740"/>
                    </a:cubicBezTo>
                    <a:cubicBezTo>
                      <a:pt x="3368546" y="2211740"/>
                      <a:pt x="3368546" y="2214553"/>
                      <a:pt x="3368546" y="2214553"/>
                    </a:cubicBezTo>
                    <a:cubicBezTo>
                      <a:pt x="3368546" y="2217367"/>
                      <a:pt x="3365736" y="2217367"/>
                      <a:pt x="3365736" y="2217367"/>
                    </a:cubicBezTo>
                    <a:cubicBezTo>
                      <a:pt x="3343241" y="2222990"/>
                      <a:pt x="3326370" y="2239858"/>
                      <a:pt x="3320747" y="2262355"/>
                    </a:cubicBezTo>
                    <a:cubicBezTo>
                      <a:pt x="3320747" y="2265166"/>
                      <a:pt x="3317933" y="2265166"/>
                      <a:pt x="3317933" y="2265166"/>
                    </a:cubicBezTo>
                    <a:cubicBezTo>
                      <a:pt x="3315123" y="2265166"/>
                      <a:pt x="3315123" y="2262355"/>
                      <a:pt x="3315123" y="2262355"/>
                    </a:cubicBezTo>
                    <a:cubicBezTo>
                      <a:pt x="3309500" y="2239858"/>
                      <a:pt x="3292629" y="2222990"/>
                      <a:pt x="3270134" y="2217367"/>
                    </a:cubicBezTo>
                    <a:cubicBezTo>
                      <a:pt x="3267321" y="2217367"/>
                      <a:pt x="3267321" y="2214553"/>
                      <a:pt x="3267321" y="2214553"/>
                    </a:cubicBezTo>
                    <a:cubicBezTo>
                      <a:pt x="3267321" y="2211740"/>
                      <a:pt x="3270134" y="2211740"/>
                      <a:pt x="3270134" y="2211740"/>
                    </a:cubicBezTo>
                    <a:cubicBezTo>
                      <a:pt x="3292629" y="2206119"/>
                      <a:pt x="3309500" y="2189248"/>
                      <a:pt x="3317933" y="2163941"/>
                    </a:cubicBezTo>
                    <a:close/>
                    <a:moveTo>
                      <a:pt x="3163283" y="2163941"/>
                    </a:moveTo>
                    <a:cubicBezTo>
                      <a:pt x="3171719" y="2189248"/>
                      <a:pt x="3188590" y="2206119"/>
                      <a:pt x="3211085" y="2211740"/>
                    </a:cubicBezTo>
                    <a:cubicBezTo>
                      <a:pt x="3213895" y="2211740"/>
                      <a:pt x="3213895" y="2214553"/>
                      <a:pt x="3213895" y="2214553"/>
                    </a:cubicBezTo>
                    <a:cubicBezTo>
                      <a:pt x="3213895" y="2217367"/>
                      <a:pt x="3211085" y="2217367"/>
                      <a:pt x="3211085" y="2217367"/>
                    </a:cubicBezTo>
                    <a:cubicBezTo>
                      <a:pt x="3188590" y="2222990"/>
                      <a:pt x="3171719" y="2239858"/>
                      <a:pt x="3166096" y="2262355"/>
                    </a:cubicBezTo>
                    <a:cubicBezTo>
                      <a:pt x="3166096" y="2265166"/>
                      <a:pt x="3163283" y="2265166"/>
                      <a:pt x="3163283" y="2265166"/>
                    </a:cubicBezTo>
                    <a:cubicBezTo>
                      <a:pt x="3160472" y="2265166"/>
                      <a:pt x="3160472" y="2262355"/>
                      <a:pt x="3160472" y="2262355"/>
                    </a:cubicBezTo>
                    <a:cubicBezTo>
                      <a:pt x="3154849" y="2239858"/>
                      <a:pt x="3137978" y="2222990"/>
                      <a:pt x="3115483" y="2217367"/>
                    </a:cubicBezTo>
                    <a:cubicBezTo>
                      <a:pt x="3112670" y="2217367"/>
                      <a:pt x="3112670" y="2214553"/>
                      <a:pt x="3112670" y="2214553"/>
                    </a:cubicBezTo>
                    <a:cubicBezTo>
                      <a:pt x="3112670" y="2211740"/>
                      <a:pt x="3115483" y="2211740"/>
                      <a:pt x="3115483" y="2211740"/>
                    </a:cubicBezTo>
                    <a:cubicBezTo>
                      <a:pt x="3137978" y="2206119"/>
                      <a:pt x="3154849" y="2189248"/>
                      <a:pt x="3163283" y="2163941"/>
                    </a:cubicBezTo>
                    <a:close/>
                    <a:moveTo>
                      <a:pt x="3005823" y="2163941"/>
                    </a:moveTo>
                    <a:cubicBezTo>
                      <a:pt x="3014257" y="2189248"/>
                      <a:pt x="3033942" y="2206119"/>
                      <a:pt x="3053626" y="2211740"/>
                    </a:cubicBezTo>
                    <a:cubicBezTo>
                      <a:pt x="3056436" y="2211740"/>
                      <a:pt x="3056436" y="2214553"/>
                      <a:pt x="3056436" y="2214553"/>
                    </a:cubicBezTo>
                    <a:cubicBezTo>
                      <a:pt x="3056436" y="2217367"/>
                      <a:pt x="3053626" y="2217367"/>
                      <a:pt x="3053626" y="2217367"/>
                    </a:cubicBezTo>
                    <a:cubicBezTo>
                      <a:pt x="3031128" y="2222990"/>
                      <a:pt x="3014257" y="2239858"/>
                      <a:pt x="3008634" y="2262355"/>
                    </a:cubicBezTo>
                    <a:cubicBezTo>
                      <a:pt x="3008634" y="2265166"/>
                      <a:pt x="3005823" y="2265166"/>
                      <a:pt x="3005823" y="2265166"/>
                    </a:cubicBezTo>
                    <a:cubicBezTo>
                      <a:pt x="3003010" y="2265166"/>
                      <a:pt x="3003010" y="2262355"/>
                      <a:pt x="3003010" y="2262355"/>
                    </a:cubicBezTo>
                    <a:cubicBezTo>
                      <a:pt x="2997390" y="2239858"/>
                      <a:pt x="2980516" y="2222990"/>
                      <a:pt x="2958021" y="2217367"/>
                    </a:cubicBezTo>
                    <a:cubicBezTo>
                      <a:pt x="2955211" y="2217367"/>
                      <a:pt x="2955211" y="2214553"/>
                      <a:pt x="2955211" y="2214553"/>
                    </a:cubicBezTo>
                    <a:cubicBezTo>
                      <a:pt x="2955211" y="2211740"/>
                      <a:pt x="2958021" y="2211740"/>
                      <a:pt x="2958021" y="2211740"/>
                    </a:cubicBezTo>
                    <a:cubicBezTo>
                      <a:pt x="2980516" y="2206119"/>
                      <a:pt x="2997390" y="2189248"/>
                      <a:pt x="3005823" y="2163941"/>
                    </a:cubicBezTo>
                    <a:close/>
                    <a:moveTo>
                      <a:pt x="2851172" y="2163941"/>
                    </a:moveTo>
                    <a:cubicBezTo>
                      <a:pt x="2859606" y="2189248"/>
                      <a:pt x="2876477" y="2206119"/>
                      <a:pt x="2898975" y="2211740"/>
                    </a:cubicBezTo>
                    <a:cubicBezTo>
                      <a:pt x="2901785" y="2211740"/>
                      <a:pt x="2901785" y="2214553"/>
                      <a:pt x="2901785" y="2214553"/>
                    </a:cubicBezTo>
                    <a:cubicBezTo>
                      <a:pt x="2901785" y="2217367"/>
                      <a:pt x="2898975" y="2217367"/>
                      <a:pt x="2898975" y="2217367"/>
                    </a:cubicBezTo>
                    <a:cubicBezTo>
                      <a:pt x="2876477" y="2222990"/>
                      <a:pt x="2859606" y="2239858"/>
                      <a:pt x="2853983" y="2262355"/>
                    </a:cubicBezTo>
                    <a:cubicBezTo>
                      <a:pt x="2853983" y="2265166"/>
                      <a:pt x="2851172" y="2265166"/>
                      <a:pt x="2851172" y="2265166"/>
                    </a:cubicBezTo>
                    <a:cubicBezTo>
                      <a:pt x="2848359" y="2265166"/>
                      <a:pt x="2848359" y="2262355"/>
                      <a:pt x="2848359" y="2262355"/>
                    </a:cubicBezTo>
                    <a:cubicBezTo>
                      <a:pt x="2842739" y="2239858"/>
                      <a:pt x="2825865" y="2222990"/>
                      <a:pt x="2803370" y="2217367"/>
                    </a:cubicBezTo>
                    <a:cubicBezTo>
                      <a:pt x="2800560" y="2217367"/>
                      <a:pt x="2800560" y="2214553"/>
                      <a:pt x="2800560" y="2214553"/>
                    </a:cubicBezTo>
                    <a:cubicBezTo>
                      <a:pt x="2800560" y="2211740"/>
                      <a:pt x="2803370" y="2211740"/>
                      <a:pt x="2803370" y="2211740"/>
                    </a:cubicBezTo>
                    <a:cubicBezTo>
                      <a:pt x="2825865" y="2206119"/>
                      <a:pt x="2842739" y="2189248"/>
                      <a:pt x="2851172" y="2163941"/>
                    </a:cubicBezTo>
                    <a:close/>
                    <a:moveTo>
                      <a:pt x="2696525" y="2163941"/>
                    </a:moveTo>
                    <a:cubicBezTo>
                      <a:pt x="2704959" y="2189248"/>
                      <a:pt x="2721830" y="2206119"/>
                      <a:pt x="2744328" y="2211740"/>
                    </a:cubicBezTo>
                    <a:cubicBezTo>
                      <a:pt x="2747138" y="2211740"/>
                      <a:pt x="2747138" y="2214553"/>
                      <a:pt x="2747138" y="2214553"/>
                    </a:cubicBezTo>
                    <a:cubicBezTo>
                      <a:pt x="2747138" y="2217367"/>
                      <a:pt x="2744328" y="2217367"/>
                      <a:pt x="2744328" y="2217367"/>
                    </a:cubicBezTo>
                    <a:cubicBezTo>
                      <a:pt x="2721830" y="2222990"/>
                      <a:pt x="2704959" y="2239858"/>
                      <a:pt x="2699336" y="2262355"/>
                    </a:cubicBezTo>
                    <a:cubicBezTo>
                      <a:pt x="2699336" y="2265166"/>
                      <a:pt x="2696525" y="2265166"/>
                      <a:pt x="2696525" y="2265166"/>
                    </a:cubicBezTo>
                    <a:cubicBezTo>
                      <a:pt x="2693712" y="2265166"/>
                      <a:pt x="2693712" y="2262355"/>
                      <a:pt x="2693712" y="2262355"/>
                    </a:cubicBezTo>
                    <a:cubicBezTo>
                      <a:pt x="2688092" y="2239858"/>
                      <a:pt x="2671218" y="2222990"/>
                      <a:pt x="2648723" y="2217367"/>
                    </a:cubicBezTo>
                    <a:cubicBezTo>
                      <a:pt x="2645913" y="2217367"/>
                      <a:pt x="2645913" y="2214553"/>
                      <a:pt x="2645913" y="2214553"/>
                    </a:cubicBezTo>
                    <a:cubicBezTo>
                      <a:pt x="2645913" y="2211740"/>
                      <a:pt x="2648723" y="2211740"/>
                      <a:pt x="2648723" y="2211740"/>
                    </a:cubicBezTo>
                    <a:cubicBezTo>
                      <a:pt x="2671218" y="2206119"/>
                      <a:pt x="2688092" y="2189248"/>
                      <a:pt x="2696525" y="2163941"/>
                    </a:cubicBezTo>
                    <a:close/>
                    <a:moveTo>
                      <a:pt x="2539061" y="2163941"/>
                    </a:moveTo>
                    <a:cubicBezTo>
                      <a:pt x="2547497" y="2189248"/>
                      <a:pt x="2567179" y="2206119"/>
                      <a:pt x="2586863" y="2211740"/>
                    </a:cubicBezTo>
                    <a:cubicBezTo>
                      <a:pt x="2589673" y="2211740"/>
                      <a:pt x="2589673" y="2214553"/>
                      <a:pt x="2589673" y="2214553"/>
                    </a:cubicBezTo>
                    <a:cubicBezTo>
                      <a:pt x="2589673" y="2217367"/>
                      <a:pt x="2586863" y="2217367"/>
                      <a:pt x="2586863" y="2217367"/>
                    </a:cubicBezTo>
                    <a:cubicBezTo>
                      <a:pt x="2564365" y="2222990"/>
                      <a:pt x="2547497" y="2239858"/>
                      <a:pt x="2541874" y="2262355"/>
                    </a:cubicBezTo>
                    <a:cubicBezTo>
                      <a:pt x="2541874" y="2265166"/>
                      <a:pt x="2539061" y="2265166"/>
                      <a:pt x="2539061" y="2265166"/>
                    </a:cubicBezTo>
                    <a:cubicBezTo>
                      <a:pt x="2536247" y="2265166"/>
                      <a:pt x="2536247" y="2262355"/>
                      <a:pt x="2536247" y="2262355"/>
                    </a:cubicBezTo>
                    <a:cubicBezTo>
                      <a:pt x="2530627" y="2239858"/>
                      <a:pt x="2513756" y="2222990"/>
                      <a:pt x="2491261" y="2217367"/>
                    </a:cubicBezTo>
                    <a:cubicBezTo>
                      <a:pt x="2488448" y="2217367"/>
                      <a:pt x="2488448" y="2214553"/>
                      <a:pt x="2488448" y="2214553"/>
                    </a:cubicBezTo>
                    <a:cubicBezTo>
                      <a:pt x="2488448" y="2211740"/>
                      <a:pt x="2491261" y="2211740"/>
                      <a:pt x="2491261" y="2211740"/>
                    </a:cubicBezTo>
                    <a:cubicBezTo>
                      <a:pt x="2513756" y="2206119"/>
                      <a:pt x="2530627" y="2189248"/>
                      <a:pt x="2539061" y="2163941"/>
                    </a:cubicBezTo>
                    <a:close/>
                    <a:moveTo>
                      <a:pt x="2384413" y="2163941"/>
                    </a:moveTo>
                    <a:cubicBezTo>
                      <a:pt x="2392849" y="2189248"/>
                      <a:pt x="2409717" y="2206119"/>
                      <a:pt x="2432215" y="2211740"/>
                    </a:cubicBezTo>
                    <a:cubicBezTo>
                      <a:pt x="2435025" y="2211740"/>
                      <a:pt x="2435025" y="2214553"/>
                      <a:pt x="2435025" y="2214553"/>
                    </a:cubicBezTo>
                    <a:cubicBezTo>
                      <a:pt x="2435025" y="2217367"/>
                      <a:pt x="2432215" y="2217367"/>
                      <a:pt x="2432215" y="2217367"/>
                    </a:cubicBezTo>
                    <a:cubicBezTo>
                      <a:pt x="2409717" y="2222990"/>
                      <a:pt x="2392849" y="2239858"/>
                      <a:pt x="2387226" y="2262355"/>
                    </a:cubicBezTo>
                    <a:cubicBezTo>
                      <a:pt x="2387226" y="2265166"/>
                      <a:pt x="2384413" y="2265166"/>
                      <a:pt x="2384413" y="2265166"/>
                    </a:cubicBezTo>
                    <a:cubicBezTo>
                      <a:pt x="2381599" y="2265166"/>
                      <a:pt x="2381599" y="2262355"/>
                      <a:pt x="2381599" y="2262355"/>
                    </a:cubicBezTo>
                    <a:cubicBezTo>
                      <a:pt x="2375979" y="2239858"/>
                      <a:pt x="2359108" y="2222990"/>
                      <a:pt x="2336613" y="2217367"/>
                    </a:cubicBezTo>
                    <a:cubicBezTo>
                      <a:pt x="2333800" y="2217367"/>
                      <a:pt x="2333800" y="2214553"/>
                      <a:pt x="2333800" y="2214553"/>
                    </a:cubicBezTo>
                    <a:cubicBezTo>
                      <a:pt x="2333800" y="2211740"/>
                      <a:pt x="2336613" y="2211740"/>
                      <a:pt x="2336613" y="2211740"/>
                    </a:cubicBezTo>
                    <a:cubicBezTo>
                      <a:pt x="2359108" y="2206119"/>
                      <a:pt x="2375979" y="2189248"/>
                      <a:pt x="2384413" y="2163941"/>
                    </a:cubicBezTo>
                    <a:close/>
                    <a:moveTo>
                      <a:pt x="2229761" y="2163941"/>
                    </a:moveTo>
                    <a:cubicBezTo>
                      <a:pt x="2238198" y="2189248"/>
                      <a:pt x="2255066" y="2206119"/>
                      <a:pt x="2277564" y="2211740"/>
                    </a:cubicBezTo>
                    <a:cubicBezTo>
                      <a:pt x="2280374" y="2211740"/>
                      <a:pt x="2280374" y="2214553"/>
                      <a:pt x="2280374" y="2214553"/>
                    </a:cubicBezTo>
                    <a:cubicBezTo>
                      <a:pt x="2280374" y="2217367"/>
                      <a:pt x="2277564" y="2217367"/>
                      <a:pt x="2277564" y="2217367"/>
                    </a:cubicBezTo>
                    <a:cubicBezTo>
                      <a:pt x="2255066" y="2222990"/>
                      <a:pt x="2238198" y="2239858"/>
                      <a:pt x="2232575" y="2262355"/>
                    </a:cubicBezTo>
                    <a:cubicBezTo>
                      <a:pt x="2232575" y="2265166"/>
                      <a:pt x="2229761" y="2265166"/>
                      <a:pt x="2229761" y="2265166"/>
                    </a:cubicBezTo>
                    <a:cubicBezTo>
                      <a:pt x="2226948" y="2265166"/>
                      <a:pt x="2226948" y="2262355"/>
                      <a:pt x="2226948" y="2262355"/>
                    </a:cubicBezTo>
                    <a:cubicBezTo>
                      <a:pt x="2221328" y="2239858"/>
                      <a:pt x="2204457" y="2222990"/>
                      <a:pt x="2181962" y="2217367"/>
                    </a:cubicBezTo>
                    <a:cubicBezTo>
                      <a:pt x="2179149" y="2217367"/>
                      <a:pt x="2179149" y="2214553"/>
                      <a:pt x="2179149" y="2214553"/>
                    </a:cubicBezTo>
                    <a:cubicBezTo>
                      <a:pt x="2179149" y="2211740"/>
                      <a:pt x="2181962" y="2211740"/>
                      <a:pt x="2181962" y="2211740"/>
                    </a:cubicBezTo>
                    <a:cubicBezTo>
                      <a:pt x="2204457" y="2206119"/>
                      <a:pt x="2221328" y="2189248"/>
                      <a:pt x="2229761" y="2163941"/>
                    </a:cubicBezTo>
                    <a:close/>
                    <a:moveTo>
                      <a:pt x="2075115" y="2163941"/>
                    </a:moveTo>
                    <a:cubicBezTo>
                      <a:pt x="2080738" y="2189248"/>
                      <a:pt x="2100419" y="2206119"/>
                      <a:pt x="2122917" y="2211740"/>
                    </a:cubicBezTo>
                    <a:cubicBezTo>
                      <a:pt x="2125727" y="2211740"/>
                      <a:pt x="2125727" y="2214553"/>
                      <a:pt x="2125727" y="2214553"/>
                    </a:cubicBezTo>
                    <a:cubicBezTo>
                      <a:pt x="2125727" y="2217367"/>
                      <a:pt x="2122917" y="2217367"/>
                      <a:pt x="2122917" y="2217367"/>
                    </a:cubicBezTo>
                    <a:cubicBezTo>
                      <a:pt x="2100419" y="2222990"/>
                      <a:pt x="2083551" y="2239858"/>
                      <a:pt x="2077928" y="2262355"/>
                    </a:cubicBezTo>
                    <a:cubicBezTo>
                      <a:pt x="2077928" y="2265166"/>
                      <a:pt x="2075115" y="2265166"/>
                      <a:pt x="2075115" y="2265166"/>
                    </a:cubicBezTo>
                    <a:cubicBezTo>
                      <a:pt x="2072301" y="2265166"/>
                      <a:pt x="2072301" y="2262355"/>
                      <a:pt x="2072301" y="2262355"/>
                    </a:cubicBezTo>
                    <a:cubicBezTo>
                      <a:pt x="2066681" y="2239858"/>
                      <a:pt x="2049810" y="2222990"/>
                      <a:pt x="2027315" y="2217367"/>
                    </a:cubicBezTo>
                    <a:cubicBezTo>
                      <a:pt x="2024502" y="2217367"/>
                      <a:pt x="2024502" y="2214553"/>
                      <a:pt x="2024502" y="2214553"/>
                    </a:cubicBezTo>
                    <a:cubicBezTo>
                      <a:pt x="2024502" y="2211740"/>
                      <a:pt x="2027315" y="2211740"/>
                      <a:pt x="2027315" y="2211740"/>
                    </a:cubicBezTo>
                    <a:cubicBezTo>
                      <a:pt x="2049810" y="2206119"/>
                      <a:pt x="2066681" y="2189248"/>
                      <a:pt x="2075115" y="2163941"/>
                    </a:cubicBezTo>
                    <a:close/>
                    <a:moveTo>
                      <a:pt x="1917652" y="2163941"/>
                    </a:moveTo>
                    <a:cubicBezTo>
                      <a:pt x="1926086" y="2189248"/>
                      <a:pt x="1942957" y="2206119"/>
                      <a:pt x="1965455" y="2211740"/>
                    </a:cubicBezTo>
                    <a:cubicBezTo>
                      <a:pt x="1968265" y="2211740"/>
                      <a:pt x="1968265" y="2214553"/>
                      <a:pt x="1968265" y="2214553"/>
                    </a:cubicBezTo>
                    <a:cubicBezTo>
                      <a:pt x="1968265" y="2217367"/>
                      <a:pt x="1965455" y="2217367"/>
                      <a:pt x="1965455" y="2217367"/>
                    </a:cubicBezTo>
                    <a:cubicBezTo>
                      <a:pt x="1942957" y="2222990"/>
                      <a:pt x="1926086" y="2239858"/>
                      <a:pt x="1920463" y="2262355"/>
                    </a:cubicBezTo>
                    <a:cubicBezTo>
                      <a:pt x="1920463" y="2265166"/>
                      <a:pt x="1917652" y="2265166"/>
                      <a:pt x="1917652" y="2265166"/>
                    </a:cubicBezTo>
                    <a:cubicBezTo>
                      <a:pt x="1914839" y="2265166"/>
                      <a:pt x="1914839" y="2262355"/>
                      <a:pt x="1914839" y="2262355"/>
                    </a:cubicBezTo>
                    <a:cubicBezTo>
                      <a:pt x="1909219" y="2239858"/>
                      <a:pt x="1892345" y="2222990"/>
                      <a:pt x="1869850" y="2217367"/>
                    </a:cubicBezTo>
                    <a:cubicBezTo>
                      <a:pt x="1867040" y="2217367"/>
                      <a:pt x="1867040" y="2214553"/>
                      <a:pt x="1867040" y="2214553"/>
                    </a:cubicBezTo>
                    <a:cubicBezTo>
                      <a:pt x="1867040" y="2211740"/>
                      <a:pt x="1869850" y="2211740"/>
                      <a:pt x="1869850" y="2211740"/>
                    </a:cubicBezTo>
                    <a:cubicBezTo>
                      <a:pt x="1892345" y="2206119"/>
                      <a:pt x="1909219" y="2189248"/>
                      <a:pt x="1917652" y="2163941"/>
                    </a:cubicBezTo>
                    <a:close/>
                    <a:moveTo>
                      <a:pt x="1763004" y="2163941"/>
                    </a:moveTo>
                    <a:cubicBezTo>
                      <a:pt x="1771438" y="2189248"/>
                      <a:pt x="1788309" y="2206119"/>
                      <a:pt x="1810807" y="2211740"/>
                    </a:cubicBezTo>
                    <a:cubicBezTo>
                      <a:pt x="1813617" y="2211740"/>
                      <a:pt x="1813617" y="2214553"/>
                      <a:pt x="1813617" y="2214553"/>
                    </a:cubicBezTo>
                    <a:cubicBezTo>
                      <a:pt x="1813617" y="2217367"/>
                      <a:pt x="1810807" y="2217367"/>
                      <a:pt x="1810807" y="2217367"/>
                    </a:cubicBezTo>
                    <a:cubicBezTo>
                      <a:pt x="1788309" y="2222990"/>
                      <a:pt x="1771438" y="2239858"/>
                      <a:pt x="1765815" y="2262355"/>
                    </a:cubicBezTo>
                    <a:cubicBezTo>
                      <a:pt x="1765815" y="2265166"/>
                      <a:pt x="1763004" y="2265166"/>
                      <a:pt x="1763004" y="2265166"/>
                    </a:cubicBezTo>
                    <a:cubicBezTo>
                      <a:pt x="1760191" y="2265166"/>
                      <a:pt x="1760191" y="2262355"/>
                      <a:pt x="1760191" y="2262355"/>
                    </a:cubicBezTo>
                    <a:cubicBezTo>
                      <a:pt x="1754571" y="2239858"/>
                      <a:pt x="1737697" y="2222990"/>
                      <a:pt x="1715202" y="2217367"/>
                    </a:cubicBezTo>
                    <a:cubicBezTo>
                      <a:pt x="1712392" y="2217367"/>
                      <a:pt x="1712392" y="2214553"/>
                      <a:pt x="1712392" y="2214553"/>
                    </a:cubicBezTo>
                    <a:cubicBezTo>
                      <a:pt x="1712392" y="2211740"/>
                      <a:pt x="1715202" y="2211740"/>
                      <a:pt x="1715202" y="2211740"/>
                    </a:cubicBezTo>
                    <a:cubicBezTo>
                      <a:pt x="1737697" y="2206119"/>
                      <a:pt x="1754571" y="2189248"/>
                      <a:pt x="1763004" y="2163941"/>
                    </a:cubicBezTo>
                    <a:close/>
                    <a:moveTo>
                      <a:pt x="1608353" y="2163941"/>
                    </a:moveTo>
                    <a:cubicBezTo>
                      <a:pt x="1613977" y="2189248"/>
                      <a:pt x="1633658" y="2206119"/>
                      <a:pt x="1656156" y="2211740"/>
                    </a:cubicBezTo>
                    <a:cubicBezTo>
                      <a:pt x="1658966" y="2211740"/>
                      <a:pt x="1658966" y="2214553"/>
                      <a:pt x="1658966" y="2214553"/>
                    </a:cubicBezTo>
                    <a:cubicBezTo>
                      <a:pt x="1658966" y="2217367"/>
                      <a:pt x="1656156" y="2217367"/>
                      <a:pt x="1656156" y="2217367"/>
                    </a:cubicBezTo>
                    <a:cubicBezTo>
                      <a:pt x="1633658" y="2222990"/>
                      <a:pt x="1616787" y="2239858"/>
                      <a:pt x="1611164" y="2262355"/>
                    </a:cubicBezTo>
                    <a:cubicBezTo>
                      <a:pt x="1611164" y="2265166"/>
                      <a:pt x="1608353" y="2265166"/>
                      <a:pt x="1608353" y="2265166"/>
                    </a:cubicBezTo>
                    <a:cubicBezTo>
                      <a:pt x="1605540" y="2265166"/>
                      <a:pt x="1605540" y="2262355"/>
                      <a:pt x="1605540" y="2262355"/>
                    </a:cubicBezTo>
                    <a:cubicBezTo>
                      <a:pt x="1599920" y="2239858"/>
                      <a:pt x="1583046" y="2222990"/>
                      <a:pt x="1560551" y="2217367"/>
                    </a:cubicBezTo>
                    <a:cubicBezTo>
                      <a:pt x="1557741" y="2217367"/>
                      <a:pt x="1557741" y="2214553"/>
                      <a:pt x="1557741" y="2214553"/>
                    </a:cubicBezTo>
                    <a:cubicBezTo>
                      <a:pt x="1557741" y="2211740"/>
                      <a:pt x="1560551" y="2211740"/>
                      <a:pt x="1560551" y="2211740"/>
                    </a:cubicBezTo>
                    <a:cubicBezTo>
                      <a:pt x="1583046" y="2206119"/>
                      <a:pt x="1599920" y="2189248"/>
                      <a:pt x="1608353" y="2163941"/>
                    </a:cubicBezTo>
                    <a:close/>
                    <a:moveTo>
                      <a:pt x="1450892" y="2163941"/>
                    </a:moveTo>
                    <a:cubicBezTo>
                      <a:pt x="1459326" y="2189248"/>
                      <a:pt x="1476197" y="2206119"/>
                      <a:pt x="1498695" y="2211740"/>
                    </a:cubicBezTo>
                    <a:cubicBezTo>
                      <a:pt x="1501505" y="2211740"/>
                      <a:pt x="1501505" y="2214553"/>
                      <a:pt x="1501505" y="2214553"/>
                    </a:cubicBezTo>
                    <a:cubicBezTo>
                      <a:pt x="1501505" y="2217367"/>
                      <a:pt x="1498695" y="2217367"/>
                      <a:pt x="1498695" y="2217367"/>
                    </a:cubicBezTo>
                    <a:cubicBezTo>
                      <a:pt x="1476197" y="2222990"/>
                      <a:pt x="1459326" y="2239858"/>
                      <a:pt x="1453706" y="2262355"/>
                    </a:cubicBezTo>
                    <a:cubicBezTo>
                      <a:pt x="1453706" y="2265166"/>
                      <a:pt x="1450892" y="2265166"/>
                      <a:pt x="1450892" y="2265166"/>
                    </a:cubicBezTo>
                    <a:cubicBezTo>
                      <a:pt x="1448079" y="2265166"/>
                      <a:pt x="1448079" y="2262355"/>
                      <a:pt x="1448079" y="2262355"/>
                    </a:cubicBezTo>
                    <a:cubicBezTo>
                      <a:pt x="1442458" y="2239858"/>
                      <a:pt x="1425587" y="2222990"/>
                      <a:pt x="1403090" y="2217367"/>
                    </a:cubicBezTo>
                    <a:cubicBezTo>
                      <a:pt x="1400280" y="2217367"/>
                      <a:pt x="1400280" y="2214553"/>
                      <a:pt x="1400280" y="2214553"/>
                    </a:cubicBezTo>
                    <a:cubicBezTo>
                      <a:pt x="1400280" y="2211740"/>
                      <a:pt x="1403090" y="2211740"/>
                      <a:pt x="1403090" y="2211740"/>
                    </a:cubicBezTo>
                    <a:cubicBezTo>
                      <a:pt x="1425587" y="2206119"/>
                      <a:pt x="1442458" y="2189248"/>
                      <a:pt x="1450892" y="2163941"/>
                    </a:cubicBezTo>
                    <a:close/>
                    <a:moveTo>
                      <a:pt x="1296244" y="2163941"/>
                    </a:moveTo>
                    <a:cubicBezTo>
                      <a:pt x="1304678" y="2189248"/>
                      <a:pt x="1321549" y="2206119"/>
                      <a:pt x="1344046" y="2211740"/>
                    </a:cubicBezTo>
                    <a:cubicBezTo>
                      <a:pt x="1346857" y="2211740"/>
                      <a:pt x="1346857" y="2214553"/>
                      <a:pt x="1346857" y="2214553"/>
                    </a:cubicBezTo>
                    <a:cubicBezTo>
                      <a:pt x="1346857" y="2217367"/>
                      <a:pt x="1344046" y="2217367"/>
                      <a:pt x="1344046" y="2217367"/>
                    </a:cubicBezTo>
                    <a:cubicBezTo>
                      <a:pt x="1321549" y="2222990"/>
                      <a:pt x="1304678" y="2239858"/>
                      <a:pt x="1299058" y="2262355"/>
                    </a:cubicBezTo>
                    <a:cubicBezTo>
                      <a:pt x="1299058" y="2265166"/>
                      <a:pt x="1296244" y="2265166"/>
                      <a:pt x="1296244" y="2265166"/>
                    </a:cubicBezTo>
                    <a:cubicBezTo>
                      <a:pt x="1293431" y="2265166"/>
                      <a:pt x="1293431" y="2262355"/>
                      <a:pt x="1293431" y="2262355"/>
                    </a:cubicBezTo>
                    <a:cubicBezTo>
                      <a:pt x="1287810" y="2239858"/>
                      <a:pt x="1270939" y="2222990"/>
                      <a:pt x="1248442" y="2217367"/>
                    </a:cubicBezTo>
                    <a:cubicBezTo>
                      <a:pt x="1245632" y="2217367"/>
                      <a:pt x="1245632" y="2214553"/>
                      <a:pt x="1245632" y="2214553"/>
                    </a:cubicBezTo>
                    <a:cubicBezTo>
                      <a:pt x="1245632" y="2211740"/>
                      <a:pt x="1248442" y="2211740"/>
                      <a:pt x="1248442" y="2211740"/>
                    </a:cubicBezTo>
                    <a:cubicBezTo>
                      <a:pt x="1270939" y="2206119"/>
                      <a:pt x="1287810" y="2189248"/>
                      <a:pt x="1296244" y="2163941"/>
                    </a:cubicBezTo>
                    <a:close/>
                    <a:moveTo>
                      <a:pt x="1141593" y="2163941"/>
                    </a:moveTo>
                    <a:cubicBezTo>
                      <a:pt x="1150027" y="2189248"/>
                      <a:pt x="1166898" y="2206119"/>
                      <a:pt x="1189395" y="2211740"/>
                    </a:cubicBezTo>
                    <a:cubicBezTo>
                      <a:pt x="1192206" y="2211740"/>
                      <a:pt x="1192206" y="2214553"/>
                      <a:pt x="1192206" y="2214553"/>
                    </a:cubicBezTo>
                    <a:cubicBezTo>
                      <a:pt x="1192206" y="2217367"/>
                      <a:pt x="1189395" y="2217367"/>
                      <a:pt x="1189395" y="2217367"/>
                    </a:cubicBezTo>
                    <a:cubicBezTo>
                      <a:pt x="1166898" y="2222990"/>
                      <a:pt x="1150027" y="2239858"/>
                      <a:pt x="1144407" y="2262355"/>
                    </a:cubicBezTo>
                    <a:cubicBezTo>
                      <a:pt x="1144407" y="2265166"/>
                      <a:pt x="1141593" y="2265166"/>
                      <a:pt x="1141593" y="2265166"/>
                    </a:cubicBezTo>
                    <a:cubicBezTo>
                      <a:pt x="1138780" y="2265166"/>
                      <a:pt x="1138780" y="2262355"/>
                      <a:pt x="1138780" y="2262355"/>
                    </a:cubicBezTo>
                    <a:cubicBezTo>
                      <a:pt x="1133159" y="2239858"/>
                      <a:pt x="1116288" y="2222990"/>
                      <a:pt x="1093791" y="2217367"/>
                    </a:cubicBezTo>
                    <a:cubicBezTo>
                      <a:pt x="1090981" y="2217367"/>
                      <a:pt x="1090981" y="2214553"/>
                      <a:pt x="1090981" y="2214553"/>
                    </a:cubicBezTo>
                    <a:cubicBezTo>
                      <a:pt x="1090981" y="2211740"/>
                      <a:pt x="1093791" y="2211740"/>
                      <a:pt x="1093791" y="2211740"/>
                    </a:cubicBezTo>
                    <a:cubicBezTo>
                      <a:pt x="1116288" y="2206119"/>
                      <a:pt x="1133159" y="2189248"/>
                      <a:pt x="1141593" y="2163941"/>
                    </a:cubicBezTo>
                    <a:close/>
                    <a:moveTo>
                      <a:pt x="984132" y="2163941"/>
                    </a:moveTo>
                    <a:cubicBezTo>
                      <a:pt x="992566" y="2189248"/>
                      <a:pt x="1009437" y="2206119"/>
                      <a:pt x="1031934" y="2211740"/>
                    </a:cubicBezTo>
                    <a:cubicBezTo>
                      <a:pt x="1034745" y="2211740"/>
                      <a:pt x="1034745" y="2214553"/>
                      <a:pt x="1034745" y="2214553"/>
                    </a:cubicBezTo>
                    <a:cubicBezTo>
                      <a:pt x="1034745" y="2217367"/>
                      <a:pt x="1031934" y="2217367"/>
                      <a:pt x="1031934" y="2217367"/>
                    </a:cubicBezTo>
                    <a:cubicBezTo>
                      <a:pt x="1009437" y="2222990"/>
                      <a:pt x="992566" y="2239858"/>
                      <a:pt x="986946" y="2262355"/>
                    </a:cubicBezTo>
                    <a:cubicBezTo>
                      <a:pt x="986946" y="2265166"/>
                      <a:pt x="984132" y="2265166"/>
                      <a:pt x="984132" y="2265166"/>
                    </a:cubicBezTo>
                    <a:cubicBezTo>
                      <a:pt x="981319" y="2265166"/>
                      <a:pt x="981319" y="2262355"/>
                      <a:pt x="981319" y="2262355"/>
                    </a:cubicBezTo>
                    <a:cubicBezTo>
                      <a:pt x="975698" y="2239858"/>
                      <a:pt x="958827" y="2222990"/>
                      <a:pt x="936330" y="2217367"/>
                    </a:cubicBezTo>
                    <a:cubicBezTo>
                      <a:pt x="933520" y="2217367"/>
                      <a:pt x="933520" y="2214553"/>
                      <a:pt x="933520" y="2214553"/>
                    </a:cubicBezTo>
                    <a:cubicBezTo>
                      <a:pt x="933520" y="2211740"/>
                      <a:pt x="936330" y="2211740"/>
                      <a:pt x="936330" y="2211740"/>
                    </a:cubicBezTo>
                    <a:cubicBezTo>
                      <a:pt x="958827" y="2206119"/>
                      <a:pt x="975698" y="2189248"/>
                      <a:pt x="984132" y="2163941"/>
                    </a:cubicBezTo>
                    <a:close/>
                    <a:moveTo>
                      <a:pt x="829484" y="2163941"/>
                    </a:moveTo>
                    <a:cubicBezTo>
                      <a:pt x="837918" y="2189248"/>
                      <a:pt x="854789" y="2206119"/>
                      <a:pt x="877286" y="2211740"/>
                    </a:cubicBezTo>
                    <a:cubicBezTo>
                      <a:pt x="880097" y="2211740"/>
                      <a:pt x="880097" y="2214553"/>
                      <a:pt x="880097" y="2214553"/>
                    </a:cubicBezTo>
                    <a:cubicBezTo>
                      <a:pt x="880097" y="2217367"/>
                      <a:pt x="877286" y="2217367"/>
                      <a:pt x="877286" y="2217367"/>
                    </a:cubicBezTo>
                    <a:cubicBezTo>
                      <a:pt x="854789" y="2222990"/>
                      <a:pt x="837918" y="2239858"/>
                      <a:pt x="832298" y="2262355"/>
                    </a:cubicBezTo>
                    <a:cubicBezTo>
                      <a:pt x="832298" y="2265166"/>
                      <a:pt x="829484" y="2265166"/>
                      <a:pt x="829484" y="2265166"/>
                    </a:cubicBezTo>
                    <a:cubicBezTo>
                      <a:pt x="826671" y="2265166"/>
                      <a:pt x="826671" y="2262355"/>
                      <a:pt x="826671" y="2262355"/>
                    </a:cubicBezTo>
                    <a:cubicBezTo>
                      <a:pt x="821050" y="2239858"/>
                      <a:pt x="804179" y="2222990"/>
                      <a:pt x="781682" y="2217367"/>
                    </a:cubicBezTo>
                    <a:cubicBezTo>
                      <a:pt x="778872" y="2217367"/>
                      <a:pt x="778872" y="2214553"/>
                      <a:pt x="778872" y="2214553"/>
                    </a:cubicBezTo>
                    <a:cubicBezTo>
                      <a:pt x="778872" y="2211740"/>
                      <a:pt x="781682" y="2211740"/>
                      <a:pt x="781682" y="2211740"/>
                    </a:cubicBezTo>
                    <a:cubicBezTo>
                      <a:pt x="804179" y="2206119"/>
                      <a:pt x="821050" y="2189248"/>
                      <a:pt x="829484" y="2163941"/>
                    </a:cubicBezTo>
                    <a:close/>
                    <a:moveTo>
                      <a:pt x="674833" y="2163941"/>
                    </a:moveTo>
                    <a:cubicBezTo>
                      <a:pt x="683267" y="2189248"/>
                      <a:pt x="700138" y="2206119"/>
                      <a:pt x="722635" y="2211740"/>
                    </a:cubicBezTo>
                    <a:cubicBezTo>
                      <a:pt x="725446" y="2211740"/>
                      <a:pt x="725446" y="2214553"/>
                      <a:pt x="725446" y="2214553"/>
                    </a:cubicBezTo>
                    <a:cubicBezTo>
                      <a:pt x="725446" y="2217367"/>
                      <a:pt x="722635" y="2217367"/>
                      <a:pt x="722635" y="2217367"/>
                    </a:cubicBezTo>
                    <a:cubicBezTo>
                      <a:pt x="700138" y="2222990"/>
                      <a:pt x="683267" y="2239858"/>
                      <a:pt x="677647" y="2262355"/>
                    </a:cubicBezTo>
                    <a:cubicBezTo>
                      <a:pt x="677647" y="2265166"/>
                      <a:pt x="674833" y="2265166"/>
                      <a:pt x="674833" y="2265166"/>
                    </a:cubicBezTo>
                    <a:cubicBezTo>
                      <a:pt x="672020" y="2265166"/>
                      <a:pt x="672020" y="2262355"/>
                      <a:pt x="672020" y="2262355"/>
                    </a:cubicBezTo>
                    <a:cubicBezTo>
                      <a:pt x="666399" y="2239858"/>
                      <a:pt x="649528" y="2222990"/>
                      <a:pt x="627031" y="2217367"/>
                    </a:cubicBezTo>
                    <a:cubicBezTo>
                      <a:pt x="624221" y="2217367"/>
                      <a:pt x="624221" y="2214553"/>
                      <a:pt x="624221" y="2214553"/>
                    </a:cubicBezTo>
                    <a:cubicBezTo>
                      <a:pt x="624221" y="2211740"/>
                      <a:pt x="627031" y="2211740"/>
                      <a:pt x="627031" y="2211740"/>
                    </a:cubicBezTo>
                    <a:cubicBezTo>
                      <a:pt x="649528" y="2206119"/>
                      <a:pt x="666399" y="2189248"/>
                      <a:pt x="674833" y="2163941"/>
                    </a:cubicBezTo>
                    <a:close/>
                    <a:moveTo>
                      <a:pt x="517372" y="2163941"/>
                    </a:moveTo>
                    <a:cubicBezTo>
                      <a:pt x="525806" y="2189248"/>
                      <a:pt x="542677" y="2206119"/>
                      <a:pt x="565174" y="2211740"/>
                    </a:cubicBezTo>
                    <a:cubicBezTo>
                      <a:pt x="567985" y="2211740"/>
                      <a:pt x="567985" y="2214553"/>
                      <a:pt x="567985" y="2214553"/>
                    </a:cubicBezTo>
                    <a:cubicBezTo>
                      <a:pt x="567985" y="2217367"/>
                      <a:pt x="565174" y="2217367"/>
                      <a:pt x="565174" y="2217367"/>
                    </a:cubicBezTo>
                    <a:cubicBezTo>
                      <a:pt x="542677" y="2222990"/>
                      <a:pt x="525806" y="2239858"/>
                      <a:pt x="520183" y="2262355"/>
                    </a:cubicBezTo>
                    <a:cubicBezTo>
                      <a:pt x="520183" y="2265166"/>
                      <a:pt x="517372" y="2265166"/>
                      <a:pt x="517372" y="2265166"/>
                    </a:cubicBezTo>
                    <a:cubicBezTo>
                      <a:pt x="514559" y="2265166"/>
                      <a:pt x="514559" y="2262355"/>
                      <a:pt x="514559" y="2262355"/>
                    </a:cubicBezTo>
                    <a:cubicBezTo>
                      <a:pt x="508938" y="2239858"/>
                      <a:pt x="492065" y="2222990"/>
                      <a:pt x="469570" y="2217367"/>
                    </a:cubicBezTo>
                    <a:cubicBezTo>
                      <a:pt x="466760" y="2217367"/>
                      <a:pt x="466760" y="2214553"/>
                      <a:pt x="466760" y="2214553"/>
                    </a:cubicBezTo>
                    <a:cubicBezTo>
                      <a:pt x="466760" y="2211740"/>
                      <a:pt x="469570" y="2211740"/>
                      <a:pt x="469570" y="2211740"/>
                    </a:cubicBezTo>
                    <a:cubicBezTo>
                      <a:pt x="492065" y="2206119"/>
                      <a:pt x="508938" y="2189248"/>
                      <a:pt x="517372" y="2163941"/>
                    </a:cubicBezTo>
                    <a:close/>
                    <a:moveTo>
                      <a:pt x="362724" y="2163941"/>
                    </a:moveTo>
                    <a:cubicBezTo>
                      <a:pt x="371158" y="2189248"/>
                      <a:pt x="388029" y="2206119"/>
                      <a:pt x="410526" y="2211740"/>
                    </a:cubicBezTo>
                    <a:cubicBezTo>
                      <a:pt x="413337" y="2211740"/>
                      <a:pt x="413337" y="2214553"/>
                      <a:pt x="413337" y="2214553"/>
                    </a:cubicBezTo>
                    <a:cubicBezTo>
                      <a:pt x="413337" y="2217367"/>
                      <a:pt x="410526" y="2217367"/>
                      <a:pt x="410526" y="2217367"/>
                    </a:cubicBezTo>
                    <a:cubicBezTo>
                      <a:pt x="388029" y="2222990"/>
                      <a:pt x="371158" y="2239858"/>
                      <a:pt x="365535" y="2262355"/>
                    </a:cubicBezTo>
                    <a:cubicBezTo>
                      <a:pt x="365535" y="2265166"/>
                      <a:pt x="362724" y="2265166"/>
                      <a:pt x="362724" y="2265166"/>
                    </a:cubicBezTo>
                    <a:cubicBezTo>
                      <a:pt x="359911" y="2265166"/>
                      <a:pt x="359911" y="2262355"/>
                      <a:pt x="359911" y="2262355"/>
                    </a:cubicBezTo>
                    <a:cubicBezTo>
                      <a:pt x="354290" y="2239858"/>
                      <a:pt x="337417" y="2222990"/>
                      <a:pt x="314922" y="2217367"/>
                    </a:cubicBezTo>
                    <a:cubicBezTo>
                      <a:pt x="312112" y="2217367"/>
                      <a:pt x="312112" y="2214553"/>
                      <a:pt x="312112" y="2214553"/>
                    </a:cubicBezTo>
                    <a:cubicBezTo>
                      <a:pt x="312112" y="2211740"/>
                      <a:pt x="314922" y="2211740"/>
                      <a:pt x="314922" y="2211740"/>
                    </a:cubicBezTo>
                    <a:cubicBezTo>
                      <a:pt x="337417" y="2206119"/>
                      <a:pt x="354290" y="2189248"/>
                      <a:pt x="362724" y="2163941"/>
                    </a:cubicBezTo>
                    <a:close/>
                    <a:moveTo>
                      <a:pt x="208073" y="2163941"/>
                    </a:moveTo>
                    <a:cubicBezTo>
                      <a:pt x="216507" y="2189248"/>
                      <a:pt x="233378" y="2206119"/>
                      <a:pt x="255875" y="2211740"/>
                    </a:cubicBezTo>
                    <a:cubicBezTo>
                      <a:pt x="258686" y="2211740"/>
                      <a:pt x="258686" y="2214553"/>
                      <a:pt x="258686" y="2214553"/>
                    </a:cubicBezTo>
                    <a:cubicBezTo>
                      <a:pt x="258686" y="2217367"/>
                      <a:pt x="255875" y="2217367"/>
                      <a:pt x="255875" y="2217367"/>
                    </a:cubicBezTo>
                    <a:cubicBezTo>
                      <a:pt x="233378" y="2222990"/>
                      <a:pt x="216507" y="2239858"/>
                      <a:pt x="210884" y="2262355"/>
                    </a:cubicBezTo>
                    <a:cubicBezTo>
                      <a:pt x="210884" y="2265166"/>
                      <a:pt x="208073" y="2265166"/>
                      <a:pt x="208073" y="2265166"/>
                    </a:cubicBezTo>
                    <a:cubicBezTo>
                      <a:pt x="205260" y="2265166"/>
                      <a:pt x="205260" y="2262355"/>
                      <a:pt x="205260" y="2262355"/>
                    </a:cubicBezTo>
                    <a:cubicBezTo>
                      <a:pt x="199639" y="2239858"/>
                      <a:pt x="182766" y="2222990"/>
                      <a:pt x="160271" y="2217367"/>
                    </a:cubicBezTo>
                    <a:cubicBezTo>
                      <a:pt x="157461" y="2217367"/>
                      <a:pt x="157461" y="2214553"/>
                      <a:pt x="157461" y="2214553"/>
                    </a:cubicBezTo>
                    <a:cubicBezTo>
                      <a:pt x="157461" y="2211740"/>
                      <a:pt x="160271" y="2211740"/>
                      <a:pt x="160271" y="2211740"/>
                    </a:cubicBezTo>
                    <a:cubicBezTo>
                      <a:pt x="182766" y="2206119"/>
                      <a:pt x="199639" y="2189248"/>
                      <a:pt x="208073" y="2163941"/>
                    </a:cubicBezTo>
                    <a:close/>
                    <a:moveTo>
                      <a:pt x="50612" y="2163941"/>
                    </a:moveTo>
                    <a:cubicBezTo>
                      <a:pt x="59049" y="2189248"/>
                      <a:pt x="75920" y="2206119"/>
                      <a:pt x="98414" y="2211740"/>
                    </a:cubicBezTo>
                    <a:cubicBezTo>
                      <a:pt x="101225" y="2211740"/>
                      <a:pt x="101225" y="2214553"/>
                      <a:pt x="101225" y="2214553"/>
                    </a:cubicBezTo>
                    <a:cubicBezTo>
                      <a:pt x="101225" y="2217367"/>
                      <a:pt x="98414" y="2217367"/>
                      <a:pt x="98414" y="2217367"/>
                    </a:cubicBezTo>
                    <a:cubicBezTo>
                      <a:pt x="75920" y="2222990"/>
                      <a:pt x="59049" y="2239858"/>
                      <a:pt x="53426" y="2262355"/>
                    </a:cubicBezTo>
                    <a:cubicBezTo>
                      <a:pt x="53426" y="2265166"/>
                      <a:pt x="50612" y="2265166"/>
                      <a:pt x="50612" y="2265166"/>
                    </a:cubicBezTo>
                    <a:cubicBezTo>
                      <a:pt x="47802" y="2265166"/>
                      <a:pt x="47802" y="2262355"/>
                      <a:pt x="47802" y="2262355"/>
                    </a:cubicBezTo>
                    <a:cubicBezTo>
                      <a:pt x="42178" y="2239858"/>
                      <a:pt x="25307" y="2222990"/>
                      <a:pt x="2813" y="2217367"/>
                    </a:cubicBezTo>
                    <a:cubicBezTo>
                      <a:pt x="0" y="2217367"/>
                      <a:pt x="0" y="2214553"/>
                      <a:pt x="0" y="2214553"/>
                    </a:cubicBezTo>
                    <a:cubicBezTo>
                      <a:pt x="0" y="2211740"/>
                      <a:pt x="2813" y="2211740"/>
                      <a:pt x="2813" y="2211740"/>
                    </a:cubicBezTo>
                    <a:cubicBezTo>
                      <a:pt x="25307" y="2206119"/>
                      <a:pt x="42178" y="2189248"/>
                      <a:pt x="50612" y="2163941"/>
                    </a:cubicBezTo>
                    <a:close/>
                    <a:moveTo>
                      <a:pt x="5184973" y="2009293"/>
                    </a:moveTo>
                    <a:cubicBezTo>
                      <a:pt x="5193410" y="2031787"/>
                      <a:pt x="5210281" y="2048658"/>
                      <a:pt x="5232776" y="2057092"/>
                    </a:cubicBezTo>
                    <a:cubicBezTo>
                      <a:pt x="5235586" y="2057092"/>
                      <a:pt x="5235586" y="2059905"/>
                      <a:pt x="5235586" y="2059905"/>
                    </a:cubicBezTo>
                    <a:cubicBezTo>
                      <a:pt x="5235586" y="2062719"/>
                      <a:pt x="5232776" y="2062719"/>
                      <a:pt x="5232776" y="2062719"/>
                    </a:cubicBezTo>
                    <a:cubicBezTo>
                      <a:pt x="5210281" y="2068342"/>
                      <a:pt x="5193410" y="2085210"/>
                      <a:pt x="5187787" y="2107707"/>
                    </a:cubicBezTo>
                    <a:cubicBezTo>
                      <a:pt x="5187787" y="2110518"/>
                      <a:pt x="5184973" y="2110518"/>
                      <a:pt x="5184973" y="2110518"/>
                    </a:cubicBezTo>
                    <a:cubicBezTo>
                      <a:pt x="5182163" y="2110518"/>
                      <a:pt x="5182163" y="2107707"/>
                      <a:pt x="5182163" y="2107707"/>
                    </a:cubicBezTo>
                    <a:cubicBezTo>
                      <a:pt x="5176540" y="2085210"/>
                      <a:pt x="5159669" y="2068342"/>
                      <a:pt x="5137174" y="2062719"/>
                    </a:cubicBezTo>
                    <a:cubicBezTo>
                      <a:pt x="5134361" y="2062719"/>
                      <a:pt x="5134361" y="2059905"/>
                      <a:pt x="5134361" y="2059905"/>
                    </a:cubicBezTo>
                    <a:cubicBezTo>
                      <a:pt x="5134361" y="2057092"/>
                      <a:pt x="5137174" y="2057092"/>
                      <a:pt x="5137174" y="2057092"/>
                    </a:cubicBezTo>
                    <a:cubicBezTo>
                      <a:pt x="5159669" y="2051471"/>
                      <a:pt x="5176540" y="2034600"/>
                      <a:pt x="5184973" y="2009293"/>
                    </a:cubicBezTo>
                    <a:close/>
                    <a:moveTo>
                      <a:pt x="5030325" y="2009293"/>
                    </a:moveTo>
                    <a:cubicBezTo>
                      <a:pt x="5035949" y="2031787"/>
                      <a:pt x="5055630" y="2048658"/>
                      <a:pt x="5078128" y="2057092"/>
                    </a:cubicBezTo>
                    <a:cubicBezTo>
                      <a:pt x="5080938" y="2057092"/>
                      <a:pt x="5080938" y="2059905"/>
                      <a:pt x="5080938" y="2059905"/>
                    </a:cubicBezTo>
                    <a:cubicBezTo>
                      <a:pt x="5080938" y="2062719"/>
                      <a:pt x="5078128" y="2062719"/>
                      <a:pt x="5078128" y="2062719"/>
                    </a:cubicBezTo>
                    <a:cubicBezTo>
                      <a:pt x="5055630" y="2068342"/>
                      <a:pt x="5038759" y="2085210"/>
                      <a:pt x="5033136" y="2107707"/>
                    </a:cubicBezTo>
                    <a:cubicBezTo>
                      <a:pt x="5033136" y="2110518"/>
                      <a:pt x="5030325" y="2110518"/>
                      <a:pt x="5030325" y="2110518"/>
                    </a:cubicBezTo>
                    <a:cubicBezTo>
                      <a:pt x="5027512" y="2110518"/>
                      <a:pt x="5027512" y="2107707"/>
                      <a:pt x="5027512" y="2107707"/>
                    </a:cubicBezTo>
                    <a:cubicBezTo>
                      <a:pt x="5021892" y="2085210"/>
                      <a:pt x="5005018" y="2068342"/>
                      <a:pt x="4982523" y="2062719"/>
                    </a:cubicBezTo>
                    <a:cubicBezTo>
                      <a:pt x="4979713" y="2062719"/>
                      <a:pt x="4979713" y="2059905"/>
                      <a:pt x="4979713" y="2059905"/>
                    </a:cubicBezTo>
                    <a:cubicBezTo>
                      <a:pt x="4979713" y="2057092"/>
                      <a:pt x="4982523" y="2057092"/>
                      <a:pt x="4982523" y="2057092"/>
                    </a:cubicBezTo>
                    <a:cubicBezTo>
                      <a:pt x="5005018" y="2051471"/>
                      <a:pt x="5021892" y="2034600"/>
                      <a:pt x="5030325" y="2009293"/>
                    </a:cubicBezTo>
                    <a:close/>
                    <a:moveTo>
                      <a:pt x="4872861" y="2009293"/>
                    </a:moveTo>
                    <a:cubicBezTo>
                      <a:pt x="4881298" y="2031787"/>
                      <a:pt x="4898166" y="2048658"/>
                      <a:pt x="4920664" y="2057092"/>
                    </a:cubicBezTo>
                    <a:cubicBezTo>
                      <a:pt x="4923474" y="2057092"/>
                      <a:pt x="4923474" y="2059905"/>
                      <a:pt x="4923474" y="2059905"/>
                    </a:cubicBezTo>
                    <a:cubicBezTo>
                      <a:pt x="4923474" y="2062719"/>
                      <a:pt x="4920664" y="2062719"/>
                      <a:pt x="4920664" y="2062719"/>
                    </a:cubicBezTo>
                    <a:cubicBezTo>
                      <a:pt x="4898166" y="2068342"/>
                      <a:pt x="4881298" y="2085210"/>
                      <a:pt x="4875675" y="2107707"/>
                    </a:cubicBezTo>
                    <a:cubicBezTo>
                      <a:pt x="4875675" y="2110518"/>
                      <a:pt x="4872861" y="2110518"/>
                      <a:pt x="4872861" y="2110518"/>
                    </a:cubicBezTo>
                    <a:cubicBezTo>
                      <a:pt x="4870048" y="2110518"/>
                      <a:pt x="4870048" y="2107707"/>
                      <a:pt x="4870048" y="2107707"/>
                    </a:cubicBezTo>
                    <a:cubicBezTo>
                      <a:pt x="4864428" y="2085210"/>
                      <a:pt x="4847557" y="2068342"/>
                      <a:pt x="4825062" y="2062719"/>
                    </a:cubicBezTo>
                    <a:cubicBezTo>
                      <a:pt x="4822249" y="2062719"/>
                      <a:pt x="4822249" y="2059905"/>
                      <a:pt x="4822249" y="2059905"/>
                    </a:cubicBezTo>
                    <a:cubicBezTo>
                      <a:pt x="4822249" y="2057092"/>
                      <a:pt x="4825062" y="2057092"/>
                      <a:pt x="4825062" y="2057092"/>
                    </a:cubicBezTo>
                    <a:cubicBezTo>
                      <a:pt x="4847557" y="2051471"/>
                      <a:pt x="4864428" y="2034600"/>
                      <a:pt x="4872861" y="2009293"/>
                    </a:cubicBezTo>
                    <a:close/>
                    <a:moveTo>
                      <a:pt x="4718213" y="2009293"/>
                    </a:moveTo>
                    <a:cubicBezTo>
                      <a:pt x="4726650" y="2031787"/>
                      <a:pt x="4743518" y="2048658"/>
                      <a:pt x="4766016" y="2057092"/>
                    </a:cubicBezTo>
                    <a:cubicBezTo>
                      <a:pt x="4768826" y="2057092"/>
                      <a:pt x="4768826" y="2059905"/>
                      <a:pt x="4768826" y="2059905"/>
                    </a:cubicBezTo>
                    <a:cubicBezTo>
                      <a:pt x="4768826" y="2062719"/>
                      <a:pt x="4766016" y="2062719"/>
                      <a:pt x="4766016" y="2062719"/>
                    </a:cubicBezTo>
                    <a:cubicBezTo>
                      <a:pt x="4743518" y="2068342"/>
                      <a:pt x="4726650" y="2085210"/>
                      <a:pt x="4721027" y="2107707"/>
                    </a:cubicBezTo>
                    <a:cubicBezTo>
                      <a:pt x="4721027" y="2110518"/>
                      <a:pt x="4718213" y="2110518"/>
                      <a:pt x="4718213" y="2110518"/>
                    </a:cubicBezTo>
                    <a:cubicBezTo>
                      <a:pt x="4715400" y="2110518"/>
                      <a:pt x="4715400" y="2107707"/>
                      <a:pt x="4715400" y="2107707"/>
                    </a:cubicBezTo>
                    <a:cubicBezTo>
                      <a:pt x="4709780" y="2085210"/>
                      <a:pt x="4692909" y="2068342"/>
                      <a:pt x="4670414" y="2062719"/>
                    </a:cubicBezTo>
                    <a:cubicBezTo>
                      <a:pt x="4667601" y="2062719"/>
                      <a:pt x="4667601" y="2059905"/>
                      <a:pt x="4667601" y="2059905"/>
                    </a:cubicBezTo>
                    <a:cubicBezTo>
                      <a:pt x="4667601" y="2057092"/>
                      <a:pt x="4670414" y="2057092"/>
                      <a:pt x="4670414" y="2057092"/>
                    </a:cubicBezTo>
                    <a:cubicBezTo>
                      <a:pt x="4692909" y="2051471"/>
                      <a:pt x="4709780" y="2034600"/>
                      <a:pt x="4718213" y="2009293"/>
                    </a:cubicBezTo>
                    <a:close/>
                    <a:moveTo>
                      <a:pt x="4563563" y="2009293"/>
                    </a:moveTo>
                    <a:cubicBezTo>
                      <a:pt x="4571999" y="2031787"/>
                      <a:pt x="4588867" y="2048658"/>
                      <a:pt x="4611365" y="2057092"/>
                    </a:cubicBezTo>
                    <a:cubicBezTo>
                      <a:pt x="4614175" y="2057092"/>
                      <a:pt x="4614175" y="2059905"/>
                      <a:pt x="4614175" y="2059905"/>
                    </a:cubicBezTo>
                    <a:cubicBezTo>
                      <a:pt x="4614175" y="2062719"/>
                      <a:pt x="4611365" y="2062719"/>
                      <a:pt x="4611365" y="2062719"/>
                    </a:cubicBezTo>
                    <a:cubicBezTo>
                      <a:pt x="4588867" y="2068342"/>
                      <a:pt x="4571999" y="2085210"/>
                      <a:pt x="4566376" y="2107707"/>
                    </a:cubicBezTo>
                    <a:cubicBezTo>
                      <a:pt x="4566376" y="2110518"/>
                      <a:pt x="4563563" y="2110518"/>
                      <a:pt x="4563563" y="2110518"/>
                    </a:cubicBezTo>
                    <a:cubicBezTo>
                      <a:pt x="4560749" y="2110518"/>
                      <a:pt x="4560749" y="2107707"/>
                      <a:pt x="4560749" y="2107707"/>
                    </a:cubicBezTo>
                    <a:cubicBezTo>
                      <a:pt x="4555129" y="2085210"/>
                      <a:pt x="4538258" y="2068342"/>
                      <a:pt x="4515763" y="2062719"/>
                    </a:cubicBezTo>
                    <a:cubicBezTo>
                      <a:pt x="4512950" y="2062719"/>
                      <a:pt x="4512950" y="2059905"/>
                      <a:pt x="4512950" y="2059905"/>
                    </a:cubicBezTo>
                    <a:cubicBezTo>
                      <a:pt x="4512950" y="2057092"/>
                      <a:pt x="4515763" y="2057092"/>
                      <a:pt x="4515763" y="2057092"/>
                    </a:cubicBezTo>
                    <a:cubicBezTo>
                      <a:pt x="4538258" y="2051471"/>
                      <a:pt x="4555129" y="2034600"/>
                      <a:pt x="4563563" y="2009293"/>
                    </a:cubicBezTo>
                    <a:close/>
                    <a:moveTo>
                      <a:pt x="4406104" y="2009293"/>
                    </a:moveTo>
                    <a:cubicBezTo>
                      <a:pt x="4414538" y="2031787"/>
                      <a:pt x="4431409" y="2048658"/>
                      <a:pt x="4453907" y="2057092"/>
                    </a:cubicBezTo>
                    <a:cubicBezTo>
                      <a:pt x="4456717" y="2057092"/>
                      <a:pt x="4456717" y="2059905"/>
                      <a:pt x="4456717" y="2059905"/>
                    </a:cubicBezTo>
                    <a:cubicBezTo>
                      <a:pt x="4456717" y="2062719"/>
                      <a:pt x="4453907" y="2062719"/>
                      <a:pt x="4453907" y="2062719"/>
                    </a:cubicBezTo>
                    <a:cubicBezTo>
                      <a:pt x="4431409" y="2068342"/>
                      <a:pt x="4414538" y="2085210"/>
                      <a:pt x="4408915" y="2107707"/>
                    </a:cubicBezTo>
                    <a:cubicBezTo>
                      <a:pt x="4408915" y="2110518"/>
                      <a:pt x="4406104" y="2110518"/>
                      <a:pt x="4406104" y="2110518"/>
                    </a:cubicBezTo>
                    <a:cubicBezTo>
                      <a:pt x="4403291" y="2110518"/>
                      <a:pt x="4403291" y="2107707"/>
                      <a:pt x="4403291" y="2107707"/>
                    </a:cubicBezTo>
                    <a:cubicBezTo>
                      <a:pt x="4397671" y="2085210"/>
                      <a:pt x="4380797" y="2068342"/>
                      <a:pt x="4358302" y="2062719"/>
                    </a:cubicBezTo>
                    <a:cubicBezTo>
                      <a:pt x="4355492" y="2062719"/>
                      <a:pt x="4355492" y="2059905"/>
                      <a:pt x="4355492" y="2059905"/>
                    </a:cubicBezTo>
                    <a:cubicBezTo>
                      <a:pt x="4355492" y="2057092"/>
                      <a:pt x="4358302" y="2057092"/>
                      <a:pt x="4358302" y="2057092"/>
                    </a:cubicBezTo>
                    <a:cubicBezTo>
                      <a:pt x="4380797" y="2051471"/>
                      <a:pt x="4397671" y="2034600"/>
                      <a:pt x="4406104" y="2009293"/>
                    </a:cubicBezTo>
                    <a:close/>
                    <a:moveTo>
                      <a:pt x="4251453" y="2009293"/>
                    </a:moveTo>
                    <a:cubicBezTo>
                      <a:pt x="4259887" y="2031787"/>
                      <a:pt x="4276758" y="2048658"/>
                      <a:pt x="4299256" y="2057092"/>
                    </a:cubicBezTo>
                    <a:cubicBezTo>
                      <a:pt x="4302066" y="2057092"/>
                      <a:pt x="4302066" y="2059905"/>
                      <a:pt x="4302066" y="2059905"/>
                    </a:cubicBezTo>
                    <a:cubicBezTo>
                      <a:pt x="4302066" y="2062719"/>
                      <a:pt x="4299256" y="2062719"/>
                      <a:pt x="4299256" y="2062719"/>
                    </a:cubicBezTo>
                    <a:cubicBezTo>
                      <a:pt x="4276758" y="2068342"/>
                      <a:pt x="4259887" y="2085210"/>
                      <a:pt x="4254264" y="2107707"/>
                    </a:cubicBezTo>
                    <a:cubicBezTo>
                      <a:pt x="4254264" y="2110518"/>
                      <a:pt x="4251453" y="2110518"/>
                      <a:pt x="4251453" y="2110518"/>
                    </a:cubicBezTo>
                    <a:cubicBezTo>
                      <a:pt x="4248640" y="2110518"/>
                      <a:pt x="4248640" y="2107707"/>
                      <a:pt x="4248640" y="2107707"/>
                    </a:cubicBezTo>
                    <a:cubicBezTo>
                      <a:pt x="4243020" y="2085210"/>
                      <a:pt x="4226146" y="2068342"/>
                      <a:pt x="4203651" y="2062719"/>
                    </a:cubicBezTo>
                    <a:cubicBezTo>
                      <a:pt x="4200841" y="2062719"/>
                      <a:pt x="4200841" y="2059905"/>
                      <a:pt x="4200841" y="2059905"/>
                    </a:cubicBezTo>
                    <a:cubicBezTo>
                      <a:pt x="4200841" y="2057092"/>
                      <a:pt x="4203651" y="2057092"/>
                      <a:pt x="4203651" y="2057092"/>
                    </a:cubicBezTo>
                    <a:cubicBezTo>
                      <a:pt x="4226146" y="2051471"/>
                      <a:pt x="4243020" y="2034600"/>
                      <a:pt x="4251453" y="2009293"/>
                    </a:cubicBezTo>
                    <a:close/>
                    <a:moveTo>
                      <a:pt x="4096805" y="2009293"/>
                    </a:moveTo>
                    <a:cubicBezTo>
                      <a:pt x="4105239" y="2031787"/>
                      <a:pt x="4122110" y="2048658"/>
                      <a:pt x="4144608" y="2057092"/>
                    </a:cubicBezTo>
                    <a:cubicBezTo>
                      <a:pt x="4147418" y="2057092"/>
                      <a:pt x="4147418" y="2059905"/>
                      <a:pt x="4147418" y="2059905"/>
                    </a:cubicBezTo>
                    <a:cubicBezTo>
                      <a:pt x="4147418" y="2062719"/>
                      <a:pt x="4144608" y="2062719"/>
                      <a:pt x="4144608" y="2062719"/>
                    </a:cubicBezTo>
                    <a:cubicBezTo>
                      <a:pt x="4122110" y="2068342"/>
                      <a:pt x="4105239" y="2085210"/>
                      <a:pt x="4099616" y="2107707"/>
                    </a:cubicBezTo>
                    <a:cubicBezTo>
                      <a:pt x="4099616" y="2110518"/>
                      <a:pt x="4096805" y="2110518"/>
                      <a:pt x="4096805" y="2110518"/>
                    </a:cubicBezTo>
                    <a:cubicBezTo>
                      <a:pt x="4093992" y="2110518"/>
                      <a:pt x="4093992" y="2107707"/>
                      <a:pt x="4093992" y="2107707"/>
                    </a:cubicBezTo>
                    <a:cubicBezTo>
                      <a:pt x="4088372" y="2085210"/>
                      <a:pt x="4071498" y="2068342"/>
                      <a:pt x="4049003" y="2062719"/>
                    </a:cubicBezTo>
                    <a:cubicBezTo>
                      <a:pt x="4046193" y="2062719"/>
                      <a:pt x="4046193" y="2059905"/>
                      <a:pt x="4046193" y="2059905"/>
                    </a:cubicBezTo>
                    <a:cubicBezTo>
                      <a:pt x="4046193" y="2057092"/>
                      <a:pt x="4049003" y="2057092"/>
                      <a:pt x="4049003" y="2057092"/>
                    </a:cubicBezTo>
                    <a:cubicBezTo>
                      <a:pt x="4071498" y="2051471"/>
                      <a:pt x="4088372" y="2034600"/>
                      <a:pt x="4096805" y="2009293"/>
                    </a:cubicBezTo>
                    <a:close/>
                    <a:moveTo>
                      <a:pt x="3939345" y="2009293"/>
                    </a:moveTo>
                    <a:cubicBezTo>
                      <a:pt x="3947781" y="2031787"/>
                      <a:pt x="3964649" y="2048658"/>
                      <a:pt x="3987147" y="2057092"/>
                    </a:cubicBezTo>
                    <a:cubicBezTo>
                      <a:pt x="3989957" y="2057092"/>
                      <a:pt x="3989957" y="2059905"/>
                      <a:pt x="3989957" y="2059905"/>
                    </a:cubicBezTo>
                    <a:cubicBezTo>
                      <a:pt x="3989957" y="2062719"/>
                      <a:pt x="3987147" y="2062719"/>
                      <a:pt x="3987147" y="2062719"/>
                    </a:cubicBezTo>
                    <a:cubicBezTo>
                      <a:pt x="3964649" y="2068342"/>
                      <a:pt x="3947781" y="2085210"/>
                      <a:pt x="3942155" y="2107707"/>
                    </a:cubicBezTo>
                    <a:cubicBezTo>
                      <a:pt x="3942155" y="2110518"/>
                      <a:pt x="3939345" y="2110518"/>
                      <a:pt x="3939345" y="2110518"/>
                    </a:cubicBezTo>
                    <a:cubicBezTo>
                      <a:pt x="3936531" y="2110518"/>
                      <a:pt x="3936531" y="2107707"/>
                      <a:pt x="3936531" y="2107707"/>
                    </a:cubicBezTo>
                    <a:cubicBezTo>
                      <a:pt x="3930911" y="2085210"/>
                      <a:pt x="3914037" y="2068342"/>
                      <a:pt x="3891545" y="2062719"/>
                    </a:cubicBezTo>
                    <a:cubicBezTo>
                      <a:pt x="3888732" y="2062719"/>
                      <a:pt x="3888732" y="2059905"/>
                      <a:pt x="3888732" y="2059905"/>
                    </a:cubicBezTo>
                    <a:cubicBezTo>
                      <a:pt x="3888732" y="2057092"/>
                      <a:pt x="3891545" y="2057092"/>
                      <a:pt x="3891545" y="2057092"/>
                    </a:cubicBezTo>
                    <a:cubicBezTo>
                      <a:pt x="3914037" y="2051471"/>
                      <a:pt x="3930911" y="2034600"/>
                      <a:pt x="3939345" y="2009293"/>
                    </a:cubicBezTo>
                    <a:close/>
                    <a:moveTo>
                      <a:pt x="3784693" y="2009293"/>
                    </a:moveTo>
                    <a:cubicBezTo>
                      <a:pt x="3793130" y="2031787"/>
                      <a:pt x="3809998" y="2048658"/>
                      <a:pt x="3832496" y="2057092"/>
                    </a:cubicBezTo>
                    <a:cubicBezTo>
                      <a:pt x="3835306" y="2057092"/>
                      <a:pt x="3835306" y="2059905"/>
                      <a:pt x="3835306" y="2059905"/>
                    </a:cubicBezTo>
                    <a:cubicBezTo>
                      <a:pt x="3835306" y="2062719"/>
                      <a:pt x="3832496" y="2062719"/>
                      <a:pt x="3832496" y="2062719"/>
                    </a:cubicBezTo>
                    <a:cubicBezTo>
                      <a:pt x="3809998" y="2068342"/>
                      <a:pt x="3793130" y="2085210"/>
                      <a:pt x="3787504" y="2107707"/>
                    </a:cubicBezTo>
                    <a:cubicBezTo>
                      <a:pt x="3787504" y="2110518"/>
                      <a:pt x="3784693" y="2110518"/>
                      <a:pt x="3784693" y="2110518"/>
                    </a:cubicBezTo>
                    <a:cubicBezTo>
                      <a:pt x="3781880" y="2110518"/>
                      <a:pt x="3781880" y="2107707"/>
                      <a:pt x="3781880" y="2107707"/>
                    </a:cubicBezTo>
                    <a:cubicBezTo>
                      <a:pt x="3776260" y="2085210"/>
                      <a:pt x="3759386" y="2068342"/>
                      <a:pt x="3736894" y="2062719"/>
                    </a:cubicBezTo>
                    <a:cubicBezTo>
                      <a:pt x="3734081" y="2062719"/>
                      <a:pt x="3734081" y="2059905"/>
                      <a:pt x="3734081" y="2059905"/>
                    </a:cubicBezTo>
                    <a:cubicBezTo>
                      <a:pt x="3734081" y="2057092"/>
                      <a:pt x="3736894" y="2057092"/>
                      <a:pt x="3736894" y="2057092"/>
                    </a:cubicBezTo>
                    <a:cubicBezTo>
                      <a:pt x="3759386" y="2051471"/>
                      <a:pt x="3776260" y="2034600"/>
                      <a:pt x="3784693" y="2009293"/>
                    </a:cubicBezTo>
                    <a:close/>
                    <a:moveTo>
                      <a:pt x="3630045" y="2009293"/>
                    </a:moveTo>
                    <a:cubicBezTo>
                      <a:pt x="3638482" y="2031787"/>
                      <a:pt x="3655350" y="2048658"/>
                      <a:pt x="3677848" y="2057092"/>
                    </a:cubicBezTo>
                    <a:cubicBezTo>
                      <a:pt x="3680658" y="2057092"/>
                      <a:pt x="3680658" y="2059905"/>
                      <a:pt x="3680658" y="2059905"/>
                    </a:cubicBezTo>
                    <a:cubicBezTo>
                      <a:pt x="3680658" y="2062719"/>
                      <a:pt x="3677848" y="2062719"/>
                      <a:pt x="3677848" y="2062719"/>
                    </a:cubicBezTo>
                    <a:cubicBezTo>
                      <a:pt x="3655350" y="2068342"/>
                      <a:pt x="3638482" y="2085210"/>
                      <a:pt x="3632856" y="2107707"/>
                    </a:cubicBezTo>
                    <a:cubicBezTo>
                      <a:pt x="3632856" y="2110518"/>
                      <a:pt x="3630045" y="2110518"/>
                      <a:pt x="3630045" y="2110518"/>
                    </a:cubicBezTo>
                    <a:cubicBezTo>
                      <a:pt x="3627232" y="2110518"/>
                      <a:pt x="3627232" y="2107707"/>
                      <a:pt x="3627232" y="2107707"/>
                    </a:cubicBezTo>
                    <a:cubicBezTo>
                      <a:pt x="3621612" y="2085210"/>
                      <a:pt x="3604738" y="2068342"/>
                      <a:pt x="3582246" y="2062719"/>
                    </a:cubicBezTo>
                    <a:cubicBezTo>
                      <a:pt x="3579433" y="2062719"/>
                      <a:pt x="3579433" y="2059905"/>
                      <a:pt x="3579433" y="2059905"/>
                    </a:cubicBezTo>
                    <a:cubicBezTo>
                      <a:pt x="3579433" y="2057092"/>
                      <a:pt x="3582246" y="2057092"/>
                      <a:pt x="3582246" y="2057092"/>
                    </a:cubicBezTo>
                    <a:cubicBezTo>
                      <a:pt x="3604738" y="2051471"/>
                      <a:pt x="3621612" y="2034600"/>
                      <a:pt x="3630045" y="2009293"/>
                    </a:cubicBezTo>
                    <a:close/>
                    <a:moveTo>
                      <a:pt x="3472581" y="2009293"/>
                    </a:moveTo>
                    <a:cubicBezTo>
                      <a:pt x="3481018" y="2031787"/>
                      <a:pt x="3500700" y="2048658"/>
                      <a:pt x="3520384" y="2057092"/>
                    </a:cubicBezTo>
                    <a:cubicBezTo>
                      <a:pt x="3523194" y="2057092"/>
                      <a:pt x="3523194" y="2059905"/>
                      <a:pt x="3523194" y="2059905"/>
                    </a:cubicBezTo>
                    <a:cubicBezTo>
                      <a:pt x="3523194" y="2062719"/>
                      <a:pt x="3520384" y="2062719"/>
                      <a:pt x="3520384" y="2062719"/>
                    </a:cubicBezTo>
                    <a:cubicBezTo>
                      <a:pt x="3497889" y="2068342"/>
                      <a:pt x="3481018" y="2085210"/>
                      <a:pt x="3475395" y="2107707"/>
                    </a:cubicBezTo>
                    <a:cubicBezTo>
                      <a:pt x="3475395" y="2110518"/>
                      <a:pt x="3472581" y="2110518"/>
                      <a:pt x="3472581" y="2110518"/>
                    </a:cubicBezTo>
                    <a:cubicBezTo>
                      <a:pt x="3469771" y="2110518"/>
                      <a:pt x="3469771" y="2107707"/>
                      <a:pt x="3469771" y="2107707"/>
                    </a:cubicBezTo>
                    <a:cubicBezTo>
                      <a:pt x="3464148" y="2085210"/>
                      <a:pt x="3447277" y="2068342"/>
                      <a:pt x="3424782" y="2062719"/>
                    </a:cubicBezTo>
                    <a:cubicBezTo>
                      <a:pt x="3421969" y="2062719"/>
                      <a:pt x="3421969" y="2059905"/>
                      <a:pt x="3421969" y="2059905"/>
                    </a:cubicBezTo>
                    <a:cubicBezTo>
                      <a:pt x="3421969" y="2057092"/>
                      <a:pt x="3424782" y="2057092"/>
                      <a:pt x="3424782" y="2057092"/>
                    </a:cubicBezTo>
                    <a:cubicBezTo>
                      <a:pt x="3447277" y="2051471"/>
                      <a:pt x="3464148" y="2034600"/>
                      <a:pt x="3472581" y="2009293"/>
                    </a:cubicBezTo>
                    <a:close/>
                    <a:moveTo>
                      <a:pt x="3317933" y="2009293"/>
                    </a:moveTo>
                    <a:cubicBezTo>
                      <a:pt x="3326370" y="2031787"/>
                      <a:pt x="3343241" y="2048658"/>
                      <a:pt x="3365736" y="2057092"/>
                    </a:cubicBezTo>
                    <a:cubicBezTo>
                      <a:pt x="3368546" y="2057092"/>
                      <a:pt x="3368546" y="2059905"/>
                      <a:pt x="3368546" y="2059905"/>
                    </a:cubicBezTo>
                    <a:cubicBezTo>
                      <a:pt x="3368546" y="2062719"/>
                      <a:pt x="3365736" y="2062719"/>
                      <a:pt x="3365736" y="2062719"/>
                    </a:cubicBezTo>
                    <a:cubicBezTo>
                      <a:pt x="3343241" y="2068342"/>
                      <a:pt x="3326370" y="2085210"/>
                      <a:pt x="3320747" y="2107707"/>
                    </a:cubicBezTo>
                    <a:cubicBezTo>
                      <a:pt x="3320747" y="2110518"/>
                      <a:pt x="3317933" y="2110518"/>
                      <a:pt x="3317933" y="2110518"/>
                    </a:cubicBezTo>
                    <a:cubicBezTo>
                      <a:pt x="3315123" y="2110518"/>
                      <a:pt x="3315123" y="2107707"/>
                      <a:pt x="3315123" y="2107707"/>
                    </a:cubicBezTo>
                    <a:cubicBezTo>
                      <a:pt x="3309500" y="2085210"/>
                      <a:pt x="3292629" y="2068342"/>
                      <a:pt x="3270134" y="2062719"/>
                    </a:cubicBezTo>
                    <a:cubicBezTo>
                      <a:pt x="3267321" y="2062719"/>
                      <a:pt x="3267321" y="2059905"/>
                      <a:pt x="3267321" y="2059905"/>
                    </a:cubicBezTo>
                    <a:cubicBezTo>
                      <a:pt x="3267321" y="2057092"/>
                      <a:pt x="3270134" y="2057092"/>
                      <a:pt x="3270134" y="2057092"/>
                    </a:cubicBezTo>
                    <a:cubicBezTo>
                      <a:pt x="3292629" y="2051471"/>
                      <a:pt x="3309500" y="2034600"/>
                      <a:pt x="3317933" y="2009293"/>
                    </a:cubicBezTo>
                    <a:close/>
                    <a:moveTo>
                      <a:pt x="3163283" y="2009293"/>
                    </a:moveTo>
                    <a:cubicBezTo>
                      <a:pt x="3171719" y="2031787"/>
                      <a:pt x="3188590" y="2048658"/>
                      <a:pt x="3211085" y="2057092"/>
                    </a:cubicBezTo>
                    <a:cubicBezTo>
                      <a:pt x="3213895" y="2057092"/>
                      <a:pt x="3213895" y="2059905"/>
                      <a:pt x="3213895" y="2059905"/>
                    </a:cubicBezTo>
                    <a:cubicBezTo>
                      <a:pt x="3213895" y="2062719"/>
                      <a:pt x="3211085" y="2062719"/>
                      <a:pt x="3211085" y="2062719"/>
                    </a:cubicBezTo>
                    <a:cubicBezTo>
                      <a:pt x="3188590" y="2068342"/>
                      <a:pt x="3171719" y="2085210"/>
                      <a:pt x="3166096" y="2107707"/>
                    </a:cubicBezTo>
                    <a:cubicBezTo>
                      <a:pt x="3166096" y="2110518"/>
                      <a:pt x="3163283" y="2110518"/>
                      <a:pt x="3163283" y="2110518"/>
                    </a:cubicBezTo>
                    <a:cubicBezTo>
                      <a:pt x="3160472" y="2110518"/>
                      <a:pt x="3160472" y="2107707"/>
                      <a:pt x="3160472" y="2107707"/>
                    </a:cubicBezTo>
                    <a:cubicBezTo>
                      <a:pt x="3154849" y="2085210"/>
                      <a:pt x="3137978" y="2068342"/>
                      <a:pt x="3115483" y="2062719"/>
                    </a:cubicBezTo>
                    <a:cubicBezTo>
                      <a:pt x="3112670" y="2062719"/>
                      <a:pt x="3112670" y="2059905"/>
                      <a:pt x="3112670" y="2059905"/>
                    </a:cubicBezTo>
                    <a:cubicBezTo>
                      <a:pt x="3112670" y="2057092"/>
                      <a:pt x="3115483" y="2057092"/>
                      <a:pt x="3115483" y="2057092"/>
                    </a:cubicBezTo>
                    <a:cubicBezTo>
                      <a:pt x="3137978" y="2051471"/>
                      <a:pt x="3154849" y="2034600"/>
                      <a:pt x="3163283" y="2009293"/>
                    </a:cubicBezTo>
                    <a:close/>
                    <a:moveTo>
                      <a:pt x="3005823" y="2009293"/>
                    </a:moveTo>
                    <a:cubicBezTo>
                      <a:pt x="3014257" y="2031787"/>
                      <a:pt x="3033942" y="2048658"/>
                      <a:pt x="3053626" y="2057092"/>
                    </a:cubicBezTo>
                    <a:cubicBezTo>
                      <a:pt x="3056436" y="2057092"/>
                      <a:pt x="3056436" y="2059905"/>
                      <a:pt x="3056436" y="2059905"/>
                    </a:cubicBezTo>
                    <a:cubicBezTo>
                      <a:pt x="3056436" y="2062719"/>
                      <a:pt x="3053626" y="2062719"/>
                      <a:pt x="3053626" y="2062719"/>
                    </a:cubicBezTo>
                    <a:cubicBezTo>
                      <a:pt x="3031128" y="2068342"/>
                      <a:pt x="3014257" y="2085210"/>
                      <a:pt x="3008634" y="2107707"/>
                    </a:cubicBezTo>
                    <a:cubicBezTo>
                      <a:pt x="3008634" y="2110518"/>
                      <a:pt x="3005823" y="2110518"/>
                      <a:pt x="3005823" y="2110518"/>
                    </a:cubicBezTo>
                    <a:cubicBezTo>
                      <a:pt x="3003010" y="2110518"/>
                      <a:pt x="3003010" y="2107707"/>
                      <a:pt x="3003010" y="2107707"/>
                    </a:cubicBezTo>
                    <a:cubicBezTo>
                      <a:pt x="2997390" y="2085210"/>
                      <a:pt x="2980516" y="2068342"/>
                      <a:pt x="2958021" y="2062719"/>
                    </a:cubicBezTo>
                    <a:cubicBezTo>
                      <a:pt x="2955211" y="2062719"/>
                      <a:pt x="2955211" y="2059905"/>
                      <a:pt x="2955211" y="2059905"/>
                    </a:cubicBezTo>
                    <a:cubicBezTo>
                      <a:pt x="2955211" y="2057092"/>
                      <a:pt x="2958021" y="2057092"/>
                      <a:pt x="2958021" y="2057092"/>
                    </a:cubicBezTo>
                    <a:cubicBezTo>
                      <a:pt x="2980516" y="2051471"/>
                      <a:pt x="2997390" y="2034600"/>
                      <a:pt x="3005823" y="2009293"/>
                    </a:cubicBezTo>
                    <a:close/>
                    <a:moveTo>
                      <a:pt x="2851172" y="2009293"/>
                    </a:moveTo>
                    <a:cubicBezTo>
                      <a:pt x="2859606" y="2031787"/>
                      <a:pt x="2876477" y="2048658"/>
                      <a:pt x="2898975" y="2057092"/>
                    </a:cubicBezTo>
                    <a:cubicBezTo>
                      <a:pt x="2901785" y="2057092"/>
                      <a:pt x="2901785" y="2059905"/>
                      <a:pt x="2901785" y="2059905"/>
                    </a:cubicBezTo>
                    <a:cubicBezTo>
                      <a:pt x="2901785" y="2062719"/>
                      <a:pt x="2898975" y="2062719"/>
                      <a:pt x="2898975" y="2062719"/>
                    </a:cubicBezTo>
                    <a:cubicBezTo>
                      <a:pt x="2876477" y="2068342"/>
                      <a:pt x="2859606" y="2085210"/>
                      <a:pt x="2853983" y="2107707"/>
                    </a:cubicBezTo>
                    <a:cubicBezTo>
                      <a:pt x="2853983" y="2110518"/>
                      <a:pt x="2851172" y="2110518"/>
                      <a:pt x="2851172" y="2110518"/>
                    </a:cubicBezTo>
                    <a:cubicBezTo>
                      <a:pt x="2848359" y="2110518"/>
                      <a:pt x="2848359" y="2107707"/>
                      <a:pt x="2848359" y="2107707"/>
                    </a:cubicBezTo>
                    <a:cubicBezTo>
                      <a:pt x="2842739" y="2085210"/>
                      <a:pt x="2825865" y="2068342"/>
                      <a:pt x="2803370" y="2062719"/>
                    </a:cubicBezTo>
                    <a:cubicBezTo>
                      <a:pt x="2800560" y="2062719"/>
                      <a:pt x="2800560" y="2059905"/>
                      <a:pt x="2800560" y="2059905"/>
                    </a:cubicBezTo>
                    <a:cubicBezTo>
                      <a:pt x="2800560" y="2057092"/>
                      <a:pt x="2803370" y="2057092"/>
                      <a:pt x="2803370" y="2057092"/>
                    </a:cubicBezTo>
                    <a:cubicBezTo>
                      <a:pt x="2825865" y="2051471"/>
                      <a:pt x="2842739" y="2034600"/>
                      <a:pt x="2851172" y="2009293"/>
                    </a:cubicBezTo>
                    <a:close/>
                    <a:moveTo>
                      <a:pt x="2696525" y="2009293"/>
                    </a:moveTo>
                    <a:cubicBezTo>
                      <a:pt x="2704959" y="2031787"/>
                      <a:pt x="2721830" y="2048658"/>
                      <a:pt x="2744328" y="2057092"/>
                    </a:cubicBezTo>
                    <a:cubicBezTo>
                      <a:pt x="2747138" y="2057092"/>
                      <a:pt x="2747138" y="2059905"/>
                      <a:pt x="2747138" y="2059905"/>
                    </a:cubicBezTo>
                    <a:cubicBezTo>
                      <a:pt x="2747138" y="2062719"/>
                      <a:pt x="2744328" y="2062719"/>
                      <a:pt x="2744328" y="2062719"/>
                    </a:cubicBezTo>
                    <a:cubicBezTo>
                      <a:pt x="2721830" y="2068342"/>
                      <a:pt x="2704959" y="2085210"/>
                      <a:pt x="2699336" y="2107707"/>
                    </a:cubicBezTo>
                    <a:cubicBezTo>
                      <a:pt x="2699336" y="2110518"/>
                      <a:pt x="2696525" y="2110518"/>
                      <a:pt x="2696525" y="2110518"/>
                    </a:cubicBezTo>
                    <a:cubicBezTo>
                      <a:pt x="2693712" y="2110518"/>
                      <a:pt x="2693712" y="2107707"/>
                      <a:pt x="2693712" y="2107707"/>
                    </a:cubicBezTo>
                    <a:cubicBezTo>
                      <a:pt x="2688092" y="2085210"/>
                      <a:pt x="2671218" y="2068342"/>
                      <a:pt x="2648723" y="2062719"/>
                    </a:cubicBezTo>
                    <a:cubicBezTo>
                      <a:pt x="2645913" y="2062719"/>
                      <a:pt x="2645913" y="2059905"/>
                      <a:pt x="2645913" y="2059905"/>
                    </a:cubicBezTo>
                    <a:cubicBezTo>
                      <a:pt x="2645913" y="2057092"/>
                      <a:pt x="2648723" y="2057092"/>
                      <a:pt x="2648723" y="2057092"/>
                    </a:cubicBezTo>
                    <a:cubicBezTo>
                      <a:pt x="2671218" y="2051471"/>
                      <a:pt x="2688092" y="2034600"/>
                      <a:pt x="2696525" y="2009293"/>
                    </a:cubicBezTo>
                    <a:close/>
                    <a:moveTo>
                      <a:pt x="2539061" y="2009293"/>
                    </a:moveTo>
                    <a:cubicBezTo>
                      <a:pt x="2547497" y="2031787"/>
                      <a:pt x="2567179" y="2048658"/>
                      <a:pt x="2586863" y="2057092"/>
                    </a:cubicBezTo>
                    <a:cubicBezTo>
                      <a:pt x="2589673" y="2057092"/>
                      <a:pt x="2589673" y="2059905"/>
                      <a:pt x="2589673" y="2059905"/>
                    </a:cubicBezTo>
                    <a:cubicBezTo>
                      <a:pt x="2589673" y="2062719"/>
                      <a:pt x="2586863" y="2062719"/>
                      <a:pt x="2586863" y="2062719"/>
                    </a:cubicBezTo>
                    <a:cubicBezTo>
                      <a:pt x="2564365" y="2068342"/>
                      <a:pt x="2547497" y="2085210"/>
                      <a:pt x="2541874" y="2107707"/>
                    </a:cubicBezTo>
                    <a:cubicBezTo>
                      <a:pt x="2541874" y="2110518"/>
                      <a:pt x="2539061" y="2110518"/>
                      <a:pt x="2539061" y="2110518"/>
                    </a:cubicBezTo>
                    <a:cubicBezTo>
                      <a:pt x="2536247" y="2110518"/>
                      <a:pt x="2536247" y="2107707"/>
                      <a:pt x="2536247" y="2107707"/>
                    </a:cubicBezTo>
                    <a:cubicBezTo>
                      <a:pt x="2530627" y="2085210"/>
                      <a:pt x="2513756" y="2068342"/>
                      <a:pt x="2491261" y="2062719"/>
                    </a:cubicBezTo>
                    <a:cubicBezTo>
                      <a:pt x="2488448" y="2062719"/>
                      <a:pt x="2488448" y="2059905"/>
                      <a:pt x="2488448" y="2059905"/>
                    </a:cubicBezTo>
                    <a:cubicBezTo>
                      <a:pt x="2488448" y="2057092"/>
                      <a:pt x="2491261" y="2057092"/>
                      <a:pt x="2491261" y="2057092"/>
                    </a:cubicBezTo>
                    <a:cubicBezTo>
                      <a:pt x="2513756" y="2051471"/>
                      <a:pt x="2530627" y="2034600"/>
                      <a:pt x="2539061" y="2009293"/>
                    </a:cubicBezTo>
                    <a:close/>
                    <a:moveTo>
                      <a:pt x="2384413" y="2009293"/>
                    </a:moveTo>
                    <a:cubicBezTo>
                      <a:pt x="2392849" y="2031787"/>
                      <a:pt x="2409717" y="2048658"/>
                      <a:pt x="2432215" y="2057092"/>
                    </a:cubicBezTo>
                    <a:cubicBezTo>
                      <a:pt x="2435025" y="2057092"/>
                      <a:pt x="2435025" y="2059905"/>
                      <a:pt x="2435025" y="2059905"/>
                    </a:cubicBezTo>
                    <a:cubicBezTo>
                      <a:pt x="2435025" y="2062719"/>
                      <a:pt x="2432215" y="2062719"/>
                      <a:pt x="2432215" y="2062719"/>
                    </a:cubicBezTo>
                    <a:cubicBezTo>
                      <a:pt x="2409717" y="2068342"/>
                      <a:pt x="2392849" y="2085210"/>
                      <a:pt x="2387226" y="2107707"/>
                    </a:cubicBezTo>
                    <a:cubicBezTo>
                      <a:pt x="2387226" y="2110518"/>
                      <a:pt x="2384413" y="2110518"/>
                      <a:pt x="2384413" y="2110518"/>
                    </a:cubicBezTo>
                    <a:cubicBezTo>
                      <a:pt x="2381599" y="2110518"/>
                      <a:pt x="2381599" y="2107707"/>
                      <a:pt x="2381599" y="2107707"/>
                    </a:cubicBezTo>
                    <a:cubicBezTo>
                      <a:pt x="2375979" y="2085210"/>
                      <a:pt x="2359108" y="2068342"/>
                      <a:pt x="2336613" y="2062719"/>
                    </a:cubicBezTo>
                    <a:cubicBezTo>
                      <a:pt x="2333800" y="2062719"/>
                      <a:pt x="2333800" y="2059905"/>
                      <a:pt x="2333800" y="2059905"/>
                    </a:cubicBezTo>
                    <a:cubicBezTo>
                      <a:pt x="2333800" y="2057092"/>
                      <a:pt x="2336613" y="2057092"/>
                      <a:pt x="2336613" y="2057092"/>
                    </a:cubicBezTo>
                    <a:cubicBezTo>
                      <a:pt x="2359108" y="2051471"/>
                      <a:pt x="2375979" y="2034600"/>
                      <a:pt x="2384413" y="2009293"/>
                    </a:cubicBezTo>
                    <a:close/>
                    <a:moveTo>
                      <a:pt x="2229761" y="2009293"/>
                    </a:moveTo>
                    <a:cubicBezTo>
                      <a:pt x="2238198" y="2031787"/>
                      <a:pt x="2255066" y="2048658"/>
                      <a:pt x="2277564" y="2057092"/>
                    </a:cubicBezTo>
                    <a:cubicBezTo>
                      <a:pt x="2280374" y="2057092"/>
                      <a:pt x="2280374" y="2059905"/>
                      <a:pt x="2280374" y="2059905"/>
                    </a:cubicBezTo>
                    <a:cubicBezTo>
                      <a:pt x="2280374" y="2062719"/>
                      <a:pt x="2277564" y="2062719"/>
                      <a:pt x="2277564" y="2062719"/>
                    </a:cubicBezTo>
                    <a:cubicBezTo>
                      <a:pt x="2255066" y="2068342"/>
                      <a:pt x="2238198" y="2085210"/>
                      <a:pt x="2232575" y="2107707"/>
                    </a:cubicBezTo>
                    <a:cubicBezTo>
                      <a:pt x="2232575" y="2110518"/>
                      <a:pt x="2229761" y="2110518"/>
                      <a:pt x="2229761" y="2110518"/>
                    </a:cubicBezTo>
                    <a:cubicBezTo>
                      <a:pt x="2226948" y="2110518"/>
                      <a:pt x="2226948" y="2107707"/>
                      <a:pt x="2226948" y="2107707"/>
                    </a:cubicBezTo>
                    <a:cubicBezTo>
                      <a:pt x="2221328" y="2085210"/>
                      <a:pt x="2204457" y="2068342"/>
                      <a:pt x="2181962" y="2062719"/>
                    </a:cubicBezTo>
                    <a:cubicBezTo>
                      <a:pt x="2179149" y="2062719"/>
                      <a:pt x="2179149" y="2059905"/>
                      <a:pt x="2179149" y="2059905"/>
                    </a:cubicBezTo>
                    <a:cubicBezTo>
                      <a:pt x="2179149" y="2057092"/>
                      <a:pt x="2181962" y="2057092"/>
                      <a:pt x="2181962" y="2057092"/>
                    </a:cubicBezTo>
                    <a:cubicBezTo>
                      <a:pt x="2204457" y="2051471"/>
                      <a:pt x="2221328" y="2034600"/>
                      <a:pt x="2229761" y="2009293"/>
                    </a:cubicBezTo>
                    <a:close/>
                    <a:moveTo>
                      <a:pt x="2075115" y="2009293"/>
                    </a:moveTo>
                    <a:cubicBezTo>
                      <a:pt x="2080738" y="2031787"/>
                      <a:pt x="2100419" y="2048658"/>
                      <a:pt x="2122917" y="2057092"/>
                    </a:cubicBezTo>
                    <a:cubicBezTo>
                      <a:pt x="2125727" y="2057092"/>
                      <a:pt x="2125727" y="2059905"/>
                      <a:pt x="2125727" y="2059905"/>
                    </a:cubicBezTo>
                    <a:cubicBezTo>
                      <a:pt x="2125727" y="2062719"/>
                      <a:pt x="2122917" y="2062719"/>
                      <a:pt x="2122917" y="2062719"/>
                    </a:cubicBezTo>
                    <a:cubicBezTo>
                      <a:pt x="2100419" y="2068342"/>
                      <a:pt x="2083551" y="2085210"/>
                      <a:pt x="2077928" y="2107707"/>
                    </a:cubicBezTo>
                    <a:cubicBezTo>
                      <a:pt x="2077928" y="2110518"/>
                      <a:pt x="2075115" y="2110518"/>
                      <a:pt x="2075115" y="2110518"/>
                    </a:cubicBezTo>
                    <a:cubicBezTo>
                      <a:pt x="2072301" y="2110518"/>
                      <a:pt x="2072301" y="2107707"/>
                      <a:pt x="2072301" y="2107707"/>
                    </a:cubicBezTo>
                    <a:cubicBezTo>
                      <a:pt x="2066681" y="2085210"/>
                      <a:pt x="2049810" y="2068342"/>
                      <a:pt x="2027315" y="2062719"/>
                    </a:cubicBezTo>
                    <a:cubicBezTo>
                      <a:pt x="2024502" y="2062719"/>
                      <a:pt x="2024502" y="2059905"/>
                      <a:pt x="2024502" y="2059905"/>
                    </a:cubicBezTo>
                    <a:cubicBezTo>
                      <a:pt x="2024502" y="2057092"/>
                      <a:pt x="2027315" y="2057092"/>
                      <a:pt x="2027315" y="2057092"/>
                    </a:cubicBezTo>
                    <a:cubicBezTo>
                      <a:pt x="2049810" y="2051471"/>
                      <a:pt x="2066681" y="2034600"/>
                      <a:pt x="2075115" y="2009293"/>
                    </a:cubicBezTo>
                    <a:close/>
                    <a:moveTo>
                      <a:pt x="1917652" y="2009293"/>
                    </a:moveTo>
                    <a:cubicBezTo>
                      <a:pt x="1926086" y="2031787"/>
                      <a:pt x="1942957" y="2048658"/>
                      <a:pt x="1965455" y="2057092"/>
                    </a:cubicBezTo>
                    <a:cubicBezTo>
                      <a:pt x="1968265" y="2057092"/>
                      <a:pt x="1968265" y="2059905"/>
                      <a:pt x="1968265" y="2059905"/>
                    </a:cubicBezTo>
                    <a:cubicBezTo>
                      <a:pt x="1968265" y="2062719"/>
                      <a:pt x="1965455" y="2062719"/>
                      <a:pt x="1965455" y="2062719"/>
                    </a:cubicBezTo>
                    <a:cubicBezTo>
                      <a:pt x="1942957" y="2068342"/>
                      <a:pt x="1926086" y="2085210"/>
                      <a:pt x="1920463" y="2107707"/>
                    </a:cubicBezTo>
                    <a:cubicBezTo>
                      <a:pt x="1920463" y="2110518"/>
                      <a:pt x="1917652" y="2110518"/>
                      <a:pt x="1917652" y="2110518"/>
                    </a:cubicBezTo>
                    <a:cubicBezTo>
                      <a:pt x="1914839" y="2110518"/>
                      <a:pt x="1914839" y="2107707"/>
                      <a:pt x="1914839" y="2107707"/>
                    </a:cubicBezTo>
                    <a:cubicBezTo>
                      <a:pt x="1909219" y="2085210"/>
                      <a:pt x="1892345" y="2068342"/>
                      <a:pt x="1869850" y="2062719"/>
                    </a:cubicBezTo>
                    <a:cubicBezTo>
                      <a:pt x="1867040" y="2062719"/>
                      <a:pt x="1867040" y="2059905"/>
                      <a:pt x="1867040" y="2059905"/>
                    </a:cubicBezTo>
                    <a:cubicBezTo>
                      <a:pt x="1867040" y="2057092"/>
                      <a:pt x="1869850" y="2057092"/>
                      <a:pt x="1869850" y="2057092"/>
                    </a:cubicBezTo>
                    <a:cubicBezTo>
                      <a:pt x="1892345" y="2051471"/>
                      <a:pt x="1909219" y="2034600"/>
                      <a:pt x="1917652" y="2009293"/>
                    </a:cubicBezTo>
                    <a:close/>
                    <a:moveTo>
                      <a:pt x="1763004" y="2009293"/>
                    </a:moveTo>
                    <a:cubicBezTo>
                      <a:pt x="1771438" y="2031787"/>
                      <a:pt x="1788309" y="2048658"/>
                      <a:pt x="1810807" y="2057092"/>
                    </a:cubicBezTo>
                    <a:cubicBezTo>
                      <a:pt x="1813617" y="2057092"/>
                      <a:pt x="1813617" y="2059905"/>
                      <a:pt x="1813617" y="2059905"/>
                    </a:cubicBezTo>
                    <a:cubicBezTo>
                      <a:pt x="1813617" y="2062719"/>
                      <a:pt x="1810807" y="2062719"/>
                      <a:pt x="1810807" y="2062719"/>
                    </a:cubicBezTo>
                    <a:cubicBezTo>
                      <a:pt x="1788309" y="2068342"/>
                      <a:pt x="1771438" y="2085210"/>
                      <a:pt x="1765815" y="2107707"/>
                    </a:cubicBezTo>
                    <a:cubicBezTo>
                      <a:pt x="1765815" y="2110518"/>
                      <a:pt x="1763004" y="2110518"/>
                      <a:pt x="1763004" y="2110518"/>
                    </a:cubicBezTo>
                    <a:cubicBezTo>
                      <a:pt x="1760191" y="2110518"/>
                      <a:pt x="1760191" y="2107707"/>
                      <a:pt x="1760191" y="2107707"/>
                    </a:cubicBezTo>
                    <a:cubicBezTo>
                      <a:pt x="1754571" y="2085210"/>
                      <a:pt x="1737697" y="2068342"/>
                      <a:pt x="1715202" y="2062719"/>
                    </a:cubicBezTo>
                    <a:cubicBezTo>
                      <a:pt x="1712392" y="2062719"/>
                      <a:pt x="1712392" y="2059905"/>
                      <a:pt x="1712392" y="2059905"/>
                    </a:cubicBezTo>
                    <a:cubicBezTo>
                      <a:pt x="1712392" y="2057092"/>
                      <a:pt x="1715202" y="2057092"/>
                      <a:pt x="1715202" y="2057092"/>
                    </a:cubicBezTo>
                    <a:cubicBezTo>
                      <a:pt x="1737697" y="2051471"/>
                      <a:pt x="1754571" y="2034600"/>
                      <a:pt x="1763004" y="2009293"/>
                    </a:cubicBezTo>
                    <a:close/>
                    <a:moveTo>
                      <a:pt x="1608353" y="2009293"/>
                    </a:moveTo>
                    <a:cubicBezTo>
                      <a:pt x="1613977" y="2031787"/>
                      <a:pt x="1633658" y="2048658"/>
                      <a:pt x="1656156" y="2057092"/>
                    </a:cubicBezTo>
                    <a:cubicBezTo>
                      <a:pt x="1658966" y="2057092"/>
                      <a:pt x="1658966" y="2059905"/>
                      <a:pt x="1658966" y="2059905"/>
                    </a:cubicBezTo>
                    <a:cubicBezTo>
                      <a:pt x="1658966" y="2062719"/>
                      <a:pt x="1656156" y="2062719"/>
                      <a:pt x="1656156" y="2062719"/>
                    </a:cubicBezTo>
                    <a:cubicBezTo>
                      <a:pt x="1633658" y="2068342"/>
                      <a:pt x="1616787" y="2085210"/>
                      <a:pt x="1611164" y="2107707"/>
                    </a:cubicBezTo>
                    <a:cubicBezTo>
                      <a:pt x="1611164" y="2110518"/>
                      <a:pt x="1608353" y="2110518"/>
                      <a:pt x="1608353" y="2110518"/>
                    </a:cubicBezTo>
                    <a:cubicBezTo>
                      <a:pt x="1605540" y="2110518"/>
                      <a:pt x="1605540" y="2107707"/>
                      <a:pt x="1605540" y="2107707"/>
                    </a:cubicBezTo>
                    <a:cubicBezTo>
                      <a:pt x="1599920" y="2085210"/>
                      <a:pt x="1583046" y="2068342"/>
                      <a:pt x="1560551" y="2062719"/>
                    </a:cubicBezTo>
                    <a:cubicBezTo>
                      <a:pt x="1557741" y="2062719"/>
                      <a:pt x="1557741" y="2059905"/>
                      <a:pt x="1557741" y="2059905"/>
                    </a:cubicBezTo>
                    <a:cubicBezTo>
                      <a:pt x="1557741" y="2057092"/>
                      <a:pt x="1560551" y="2057092"/>
                      <a:pt x="1560551" y="2057092"/>
                    </a:cubicBezTo>
                    <a:cubicBezTo>
                      <a:pt x="1583046" y="2051471"/>
                      <a:pt x="1599920" y="2034600"/>
                      <a:pt x="1608353" y="2009293"/>
                    </a:cubicBezTo>
                    <a:close/>
                    <a:moveTo>
                      <a:pt x="1450892" y="2009293"/>
                    </a:moveTo>
                    <a:cubicBezTo>
                      <a:pt x="1459326" y="2031787"/>
                      <a:pt x="1476197" y="2048658"/>
                      <a:pt x="1498695" y="2057092"/>
                    </a:cubicBezTo>
                    <a:cubicBezTo>
                      <a:pt x="1501505" y="2057092"/>
                      <a:pt x="1501505" y="2059905"/>
                      <a:pt x="1501505" y="2059905"/>
                    </a:cubicBezTo>
                    <a:cubicBezTo>
                      <a:pt x="1501505" y="2062719"/>
                      <a:pt x="1498695" y="2062719"/>
                      <a:pt x="1498695" y="2062719"/>
                    </a:cubicBezTo>
                    <a:cubicBezTo>
                      <a:pt x="1476197" y="2068342"/>
                      <a:pt x="1459326" y="2085210"/>
                      <a:pt x="1453706" y="2107707"/>
                    </a:cubicBezTo>
                    <a:cubicBezTo>
                      <a:pt x="1453706" y="2110518"/>
                      <a:pt x="1450892" y="2110518"/>
                      <a:pt x="1450892" y="2110518"/>
                    </a:cubicBezTo>
                    <a:cubicBezTo>
                      <a:pt x="1448079" y="2110518"/>
                      <a:pt x="1448079" y="2107707"/>
                      <a:pt x="1448079" y="2107707"/>
                    </a:cubicBezTo>
                    <a:cubicBezTo>
                      <a:pt x="1442458" y="2085210"/>
                      <a:pt x="1425587" y="2068342"/>
                      <a:pt x="1403090" y="2062719"/>
                    </a:cubicBezTo>
                    <a:cubicBezTo>
                      <a:pt x="1400280" y="2062719"/>
                      <a:pt x="1400280" y="2059905"/>
                      <a:pt x="1400280" y="2059905"/>
                    </a:cubicBezTo>
                    <a:cubicBezTo>
                      <a:pt x="1400280" y="2057092"/>
                      <a:pt x="1403090" y="2057092"/>
                      <a:pt x="1403090" y="2057092"/>
                    </a:cubicBezTo>
                    <a:cubicBezTo>
                      <a:pt x="1425587" y="2051471"/>
                      <a:pt x="1442458" y="2034600"/>
                      <a:pt x="1450892" y="2009293"/>
                    </a:cubicBezTo>
                    <a:close/>
                    <a:moveTo>
                      <a:pt x="1296244" y="2009293"/>
                    </a:moveTo>
                    <a:cubicBezTo>
                      <a:pt x="1304678" y="2031787"/>
                      <a:pt x="1321549" y="2048658"/>
                      <a:pt x="1344046" y="2057092"/>
                    </a:cubicBezTo>
                    <a:cubicBezTo>
                      <a:pt x="1346857" y="2057092"/>
                      <a:pt x="1346857" y="2059905"/>
                      <a:pt x="1346857" y="2059905"/>
                    </a:cubicBezTo>
                    <a:cubicBezTo>
                      <a:pt x="1346857" y="2062719"/>
                      <a:pt x="1344046" y="2062719"/>
                      <a:pt x="1344046" y="2062719"/>
                    </a:cubicBezTo>
                    <a:cubicBezTo>
                      <a:pt x="1321549" y="2068342"/>
                      <a:pt x="1304678" y="2085210"/>
                      <a:pt x="1299058" y="2107707"/>
                    </a:cubicBezTo>
                    <a:cubicBezTo>
                      <a:pt x="1299058" y="2110518"/>
                      <a:pt x="1296244" y="2110518"/>
                      <a:pt x="1296244" y="2110518"/>
                    </a:cubicBezTo>
                    <a:cubicBezTo>
                      <a:pt x="1293431" y="2110518"/>
                      <a:pt x="1293431" y="2107707"/>
                      <a:pt x="1293431" y="2107707"/>
                    </a:cubicBezTo>
                    <a:cubicBezTo>
                      <a:pt x="1287810" y="2085210"/>
                      <a:pt x="1270939" y="2068342"/>
                      <a:pt x="1248442" y="2062719"/>
                    </a:cubicBezTo>
                    <a:cubicBezTo>
                      <a:pt x="1245632" y="2062719"/>
                      <a:pt x="1245632" y="2059905"/>
                      <a:pt x="1245632" y="2059905"/>
                    </a:cubicBezTo>
                    <a:cubicBezTo>
                      <a:pt x="1245632" y="2057092"/>
                      <a:pt x="1248442" y="2057092"/>
                      <a:pt x="1248442" y="2057092"/>
                    </a:cubicBezTo>
                    <a:cubicBezTo>
                      <a:pt x="1270939" y="2051471"/>
                      <a:pt x="1287810" y="2034600"/>
                      <a:pt x="1296244" y="2009293"/>
                    </a:cubicBezTo>
                    <a:close/>
                    <a:moveTo>
                      <a:pt x="1141593" y="2009293"/>
                    </a:moveTo>
                    <a:cubicBezTo>
                      <a:pt x="1150027" y="2031787"/>
                      <a:pt x="1166898" y="2048658"/>
                      <a:pt x="1189395" y="2057092"/>
                    </a:cubicBezTo>
                    <a:cubicBezTo>
                      <a:pt x="1192206" y="2057092"/>
                      <a:pt x="1192206" y="2059905"/>
                      <a:pt x="1192206" y="2059905"/>
                    </a:cubicBezTo>
                    <a:cubicBezTo>
                      <a:pt x="1192206" y="2062719"/>
                      <a:pt x="1189395" y="2062719"/>
                      <a:pt x="1189395" y="2062719"/>
                    </a:cubicBezTo>
                    <a:cubicBezTo>
                      <a:pt x="1166898" y="2068342"/>
                      <a:pt x="1150027" y="2085210"/>
                      <a:pt x="1144407" y="2107707"/>
                    </a:cubicBezTo>
                    <a:cubicBezTo>
                      <a:pt x="1144407" y="2110518"/>
                      <a:pt x="1141593" y="2110518"/>
                      <a:pt x="1141593" y="2110518"/>
                    </a:cubicBezTo>
                    <a:cubicBezTo>
                      <a:pt x="1138780" y="2110518"/>
                      <a:pt x="1138780" y="2107707"/>
                      <a:pt x="1138780" y="2107707"/>
                    </a:cubicBezTo>
                    <a:cubicBezTo>
                      <a:pt x="1133159" y="2085210"/>
                      <a:pt x="1116288" y="2068342"/>
                      <a:pt x="1093791" y="2062719"/>
                    </a:cubicBezTo>
                    <a:cubicBezTo>
                      <a:pt x="1090981" y="2062719"/>
                      <a:pt x="1090981" y="2059905"/>
                      <a:pt x="1090981" y="2059905"/>
                    </a:cubicBezTo>
                    <a:cubicBezTo>
                      <a:pt x="1090981" y="2057092"/>
                      <a:pt x="1093791" y="2057092"/>
                      <a:pt x="1093791" y="2057092"/>
                    </a:cubicBezTo>
                    <a:cubicBezTo>
                      <a:pt x="1116288" y="2051471"/>
                      <a:pt x="1133159" y="2034600"/>
                      <a:pt x="1141593" y="2009293"/>
                    </a:cubicBezTo>
                    <a:close/>
                    <a:moveTo>
                      <a:pt x="984132" y="2009293"/>
                    </a:moveTo>
                    <a:cubicBezTo>
                      <a:pt x="992566" y="2031787"/>
                      <a:pt x="1009437" y="2048658"/>
                      <a:pt x="1031934" y="2057092"/>
                    </a:cubicBezTo>
                    <a:cubicBezTo>
                      <a:pt x="1034745" y="2057092"/>
                      <a:pt x="1034745" y="2059905"/>
                      <a:pt x="1034745" y="2059905"/>
                    </a:cubicBezTo>
                    <a:cubicBezTo>
                      <a:pt x="1034745" y="2062719"/>
                      <a:pt x="1031934" y="2062719"/>
                      <a:pt x="1031934" y="2062719"/>
                    </a:cubicBezTo>
                    <a:cubicBezTo>
                      <a:pt x="1009437" y="2068342"/>
                      <a:pt x="992566" y="2085210"/>
                      <a:pt x="986946" y="2107707"/>
                    </a:cubicBezTo>
                    <a:cubicBezTo>
                      <a:pt x="986946" y="2110518"/>
                      <a:pt x="984132" y="2110518"/>
                      <a:pt x="984132" y="2110518"/>
                    </a:cubicBezTo>
                    <a:cubicBezTo>
                      <a:pt x="981319" y="2110518"/>
                      <a:pt x="981319" y="2107707"/>
                      <a:pt x="981319" y="2107707"/>
                    </a:cubicBezTo>
                    <a:cubicBezTo>
                      <a:pt x="975698" y="2085210"/>
                      <a:pt x="958827" y="2068342"/>
                      <a:pt x="936330" y="2062719"/>
                    </a:cubicBezTo>
                    <a:cubicBezTo>
                      <a:pt x="933520" y="2062719"/>
                      <a:pt x="933520" y="2059905"/>
                      <a:pt x="933520" y="2059905"/>
                    </a:cubicBezTo>
                    <a:cubicBezTo>
                      <a:pt x="933520" y="2057092"/>
                      <a:pt x="936330" y="2057092"/>
                      <a:pt x="936330" y="2057092"/>
                    </a:cubicBezTo>
                    <a:cubicBezTo>
                      <a:pt x="958827" y="2051471"/>
                      <a:pt x="975698" y="2034600"/>
                      <a:pt x="984132" y="2009293"/>
                    </a:cubicBezTo>
                    <a:close/>
                    <a:moveTo>
                      <a:pt x="829484" y="2009293"/>
                    </a:moveTo>
                    <a:cubicBezTo>
                      <a:pt x="837918" y="2031787"/>
                      <a:pt x="854789" y="2048658"/>
                      <a:pt x="877286" y="2057092"/>
                    </a:cubicBezTo>
                    <a:cubicBezTo>
                      <a:pt x="880097" y="2057092"/>
                      <a:pt x="880097" y="2059905"/>
                      <a:pt x="880097" y="2059905"/>
                    </a:cubicBezTo>
                    <a:cubicBezTo>
                      <a:pt x="880097" y="2062719"/>
                      <a:pt x="877286" y="2062719"/>
                      <a:pt x="877286" y="2062719"/>
                    </a:cubicBezTo>
                    <a:cubicBezTo>
                      <a:pt x="854789" y="2068342"/>
                      <a:pt x="837918" y="2085210"/>
                      <a:pt x="832298" y="2107707"/>
                    </a:cubicBezTo>
                    <a:cubicBezTo>
                      <a:pt x="832298" y="2110518"/>
                      <a:pt x="829484" y="2110518"/>
                      <a:pt x="829484" y="2110518"/>
                    </a:cubicBezTo>
                    <a:cubicBezTo>
                      <a:pt x="826671" y="2110518"/>
                      <a:pt x="826671" y="2107707"/>
                      <a:pt x="826671" y="2107707"/>
                    </a:cubicBezTo>
                    <a:cubicBezTo>
                      <a:pt x="821050" y="2085210"/>
                      <a:pt x="804179" y="2068342"/>
                      <a:pt x="781682" y="2062719"/>
                    </a:cubicBezTo>
                    <a:cubicBezTo>
                      <a:pt x="778872" y="2062719"/>
                      <a:pt x="778872" y="2059905"/>
                      <a:pt x="778872" y="2059905"/>
                    </a:cubicBezTo>
                    <a:cubicBezTo>
                      <a:pt x="778872" y="2057092"/>
                      <a:pt x="781682" y="2057092"/>
                      <a:pt x="781682" y="2057092"/>
                    </a:cubicBezTo>
                    <a:cubicBezTo>
                      <a:pt x="804179" y="2051471"/>
                      <a:pt x="821050" y="2034600"/>
                      <a:pt x="829484" y="2009293"/>
                    </a:cubicBezTo>
                    <a:close/>
                    <a:moveTo>
                      <a:pt x="674833" y="2009293"/>
                    </a:moveTo>
                    <a:cubicBezTo>
                      <a:pt x="683267" y="2031787"/>
                      <a:pt x="700138" y="2048658"/>
                      <a:pt x="722635" y="2057092"/>
                    </a:cubicBezTo>
                    <a:cubicBezTo>
                      <a:pt x="725446" y="2057092"/>
                      <a:pt x="725446" y="2059905"/>
                      <a:pt x="725446" y="2059905"/>
                    </a:cubicBezTo>
                    <a:cubicBezTo>
                      <a:pt x="725446" y="2062719"/>
                      <a:pt x="722635" y="2062719"/>
                      <a:pt x="722635" y="2062719"/>
                    </a:cubicBezTo>
                    <a:cubicBezTo>
                      <a:pt x="700138" y="2068342"/>
                      <a:pt x="683267" y="2085210"/>
                      <a:pt x="677647" y="2107707"/>
                    </a:cubicBezTo>
                    <a:cubicBezTo>
                      <a:pt x="677647" y="2110518"/>
                      <a:pt x="674833" y="2110518"/>
                      <a:pt x="674833" y="2110518"/>
                    </a:cubicBezTo>
                    <a:cubicBezTo>
                      <a:pt x="672020" y="2110518"/>
                      <a:pt x="672020" y="2107707"/>
                      <a:pt x="672020" y="2107707"/>
                    </a:cubicBezTo>
                    <a:cubicBezTo>
                      <a:pt x="666399" y="2085210"/>
                      <a:pt x="649528" y="2068342"/>
                      <a:pt x="627031" y="2062719"/>
                    </a:cubicBezTo>
                    <a:cubicBezTo>
                      <a:pt x="624221" y="2062719"/>
                      <a:pt x="624221" y="2059905"/>
                      <a:pt x="624221" y="2059905"/>
                    </a:cubicBezTo>
                    <a:cubicBezTo>
                      <a:pt x="624221" y="2057092"/>
                      <a:pt x="627031" y="2057092"/>
                      <a:pt x="627031" y="2057092"/>
                    </a:cubicBezTo>
                    <a:cubicBezTo>
                      <a:pt x="649528" y="2051471"/>
                      <a:pt x="666399" y="2034600"/>
                      <a:pt x="674833" y="2009293"/>
                    </a:cubicBezTo>
                    <a:close/>
                    <a:moveTo>
                      <a:pt x="517372" y="2009293"/>
                    </a:moveTo>
                    <a:cubicBezTo>
                      <a:pt x="525806" y="2031787"/>
                      <a:pt x="542677" y="2048658"/>
                      <a:pt x="565174" y="2057092"/>
                    </a:cubicBezTo>
                    <a:cubicBezTo>
                      <a:pt x="567985" y="2057092"/>
                      <a:pt x="567985" y="2059905"/>
                      <a:pt x="567985" y="2059905"/>
                    </a:cubicBezTo>
                    <a:cubicBezTo>
                      <a:pt x="567985" y="2062719"/>
                      <a:pt x="565174" y="2062719"/>
                      <a:pt x="565174" y="2062719"/>
                    </a:cubicBezTo>
                    <a:cubicBezTo>
                      <a:pt x="542677" y="2068342"/>
                      <a:pt x="525806" y="2085210"/>
                      <a:pt x="520183" y="2107707"/>
                    </a:cubicBezTo>
                    <a:cubicBezTo>
                      <a:pt x="520183" y="2110518"/>
                      <a:pt x="517372" y="2110518"/>
                      <a:pt x="517372" y="2110518"/>
                    </a:cubicBezTo>
                    <a:cubicBezTo>
                      <a:pt x="514559" y="2110518"/>
                      <a:pt x="514559" y="2107707"/>
                      <a:pt x="514559" y="2107707"/>
                    </a:cubicBezTo>
                    <a:cubicBezTo>
                      <a:pt x="508938" y="2085210"/>
                      <a:pt x="492065" y="2068342"/>
                      <a:pt x="469570" y="2062719"/>
                    </a:cubicBezTo>
                    <a:cubicBezTo>
                      <a:pt x="466760" y="2062719"/>
                      <a:pt x="466760" y="2059905"/>
                      <a:pt x="466760" y="2059905"/>
                    </a:cubicBezTo>
                    <a:cubicBezTo>
                      <a:pt x="466760" y="2057092"/>
                      <a:pt x="469570" y="2057092"/>
                      <a:pt x="469570" y="2057092"/>
                    </a:cubicBezTo>
                    <a:cubicBezTo>
                      <a:pt x="492065" y="2051471"/>
                      <a:pt x="508938" y="2034600"/>
                      <a:pt x="517372" y="2009293"/>
                    </a:cubicBezTo>
                    <a:close/>
                    <a:moveTo>
                      <a:pt x="362724" y="2009293"/>
                    </a:moveTo>
                    <a:cubicBezTo>
                      <a:pt x="371158" y="2031787"/>
                      <a:pt x="388029" y="2048658"/>
                      <a:pt x="410526" y="2057092"/>
                    </a:cubicBezTo>
                    <a:cubicBezTo>
                      <a:pt x="413337" y="2057092"/>
                      <a:pt x="413337" y="2059905"/>
                      <a:pt x="413337" y="2059905"/>
                    </a:cubicBezTo>
                    <a:cubicBezTo>
                      <a:pt x="413337" y="2062719"/>
                      <a:pt x="410526" y="2062719"/>
                      <a:pt x="410526" y="2062719"/>
                    </a:cubicBezTo>
                    <a:cubicBezTo>
                      <a:pt x="388029" y="2068342"/>
                      <a:pt x="371158" y="2085210"/>
                      <a:pt x="365535" y="2107707"/>
                    </a:cubicBezTo>
                    <a:cubicBezTo>
                      <a:pt x="365535" y="2110518"/>
                      <a:pt x="362724" y="2110518"/>
                      <a:pt x="362724" y="2110518"/>
                    </a:cubicBezTo>
                    <a:cubicBezTo>
                      <a:pt x="359911" y="2110518"/>
                      <a:pt x="359911" y="2107707"/>
                      <a:pt x="359911" y="2107707"/>
                    </a:cubicBezTo>
                    <a:cubicBezTo>
                      <a:pt x="354290" y="2085210"/>
                      <a:pt x="337417" y="2068342"/>
                      <a:pt x="314922" y="2062719"/>
                    </a:cubicBezTo>
                    <a:cubicBezTo>
                      <a:pt x="312112" y="2062719"/>
                      <a:pt x="312112" y="2059905"/>
                      <a:pt x="312112" y="2059905"/>
                    </a:cubicBezTo>
                    <a:cubicBezTo>
                      <a:pt x="312112" y="2057092"/>
                      <a:pt x="314922" y="2057092"/>
                      <a:pt x="314922" y="2057092"/>
                    </a:cubicBezTo>
                    <a:cubicBezTo>
                      <a:pt x="337417" y="2051471"/>
                      <a:pt x="354290" y="2034600"/>
                      <a:pt x="362724" y="2009293"/>
                    </a:cubicBezTo>
                    <a:close/>
                    <a:moveTo>
                      <a:pt x="208073" y="2009293"/>
                    </a:moveTo>
                    <a:cubicBezTo>
                      <a:pt x="216507" y="2031787"/>
                      <a:pt x="233378" y="2048658"/>
                      <a:pt x="255875" y="2057092"/>
                    </a:cubicBezTo>
                    <a:cubicBezTo>
                      <a:pt x="258686" y="2057092"/>
                      <a:pt x="258686" y="2059905"/>
                      <a:pt x="258686" y="2059905"/>
                    </a:cubicBezTo>
                    <a:cubicBezTo>
                      <a:pt x="258686" y="2062719"/>
                      <a:pt x="255875" y="2062719"/>
                      <a:pt x="255875" y="2062719"/>
                    </a:cubicBezTo>
                    <a:cubicBezTo>
                      <a:pt x="233378" y="2068342"/>
                      <a:pt x="216507" y="2085210"/>
                      <a:pt x="210884" y="2107707"/>
                    </a:cubicBezTo>
                    <a:cubicBezTo>
                      <a:pt x="210884" y="2110518"/>
                      <a:pt x="208073" y="2110518"/>
                      <a:pt x="208073" y="2110518"/>
                    </a:cubicBezTo>
                    <a:cubicBezTo>
                      <a:pt x="205260" y="2110518"/>
                      <a:pt x="205260" y="2107707"/>
                      <a:pt x="205260" y="2107707"/>
                    </a:cubicBezTo>
                    <a:cubicBezTo>
                      <a:pt x="199639" y="2085210"/>
                      <a:pt x="182766" y="2068342"/>
                      <a:pt x="160271" y="2062719"/>
                    </a:cubicBezTo>
                    <a:cubicBezTo>
                      <a:pt x="157461" y="2062719"/>
                      <a:pt x="157461" y="2059905"/>
                      <a:pt x="157461" y="2059905"/>
                    </a:cubicBezTo>
                    <a:cubicBezTo>
                      <a:pt x="157461" y="2057092"/>
                      <a:pt x="160271" y="2057092"/>
                      <a:pt x="160271" y="2057092"/>
                    </a:cubicBezTo>
                    <a:cubicBezTo>
                      <a:pt x="182766" y="2051471"/>
                      <a:pt x="199639" y="2034600"/>
                      <a:pt x="208073" y="2009293"/>
                    </a:cubicBezTo>
                    <a:close/>
                    <a:moveTo>
                      <a:pt x="50612" y="2009293"/>
                    </a:moveTo>
                    <a:cubicBezTo>
                      <a:pt x="59049" y="2031787"/>
                      <a:pt x="75920" y="2048658"/>
                      <a:pt x="98414" y="2057092"/>
                    </a:cubicBezTo>
                    <a:cubicBezTo>
                      <a:pt x="101225" y="2057092"/>
                      <a:pt x="101225" y="2059905"/>
                      <a:pt x="101225" y="2059905"/>
                    </a:cubicBezTo>
                    <a:cubicBezTo>
                      <a:pt x="101225" y="2062719"/>
                      <a:pt x="98414" y="2062719"/>
                      <a:pt x="98414" y="2062719"/>
                    </a:cubicBezTo>
                    <a:cubicBezTo>
                      <a:pt x="75920" y="2068342"/>
                      <a:pt x="59049" y="2085210"/>
                      <a:pt x="53426" y="2107707"/>
                    </a:cubicBezTo>
                    <a:cubicBezTo>
                      <a:pt x="53426" y="2110518"/>
                      <a:pt x="50612" y="2110518"/>
                      <a:pt x="50612" y="2110518"/>
                    </a:cubicBezTo>
                    <a:cubicBezTo>
                      <a:pt x="47802" y="2110518"/>
                      <a:pt x="47802" y="2107707"/>
                      <a:pt x="47802" y="2107707"/>
                    </a:cubicBezTo>
                    <a:cubicBezTo>
                      <a:pt x="42178" y="2085210"/>
                      <a:pt x="25307" y="2068342"/>
                      <a:pt x="2813" y="2062719"/>
                    </a:cubicBezTo>
                    <a:cubicBezTo>
                      <a:pt x="0" y="2062719"/>
                      <a:pt x="0" y="2059905"/>
                      <a:pt x="0" y="2059905"/>
                    </a:cubicBezTo>
                    <a:cubicBezTo>
                      <a:pt x="0" y="2057092"/>
                      <a:pt x="2813" y="2057092"/>
                      <a:pt x="2813" y="2057092"/>
                    </a:cubicBezTo>
                    <a:cubicBezTo>
                      <a:pt x="25307" y="2051471"/>
                      <a:pt x="42178" y="2034600"/>
                      <a:pt x="50612" y="2009293"/>
                    </a:cubicBezTo>
                    <a:close/>
                    <a:moveTo>
                      <a:pt x="5184973" y="1851832"/>
                    </a:moveTo>
                    <a:cubicBezTo>
                      <a:pt x="5193410" y="1877137"/>
                      <a:pt x="5210281" y="1894010"/>
                      <a:pt x="5232776" y="1899631"/>
                    </a:cubicBezTo>
                    <a:cubicBezTo>
                      <a:pt x="5235586" y="1899631"/>
                      <a:pt x="5235586" y="1902444"/>
                      <a:pt x="5235586" y="1902444"/>
                    </a:cubicBezTo>
                    <a:cubicBezTo>
                      <a:pt x="5235586" y="1905255"/>
                      <a:pt x="5232776" y="1905255"/>
                      <a:pt x="5232776" y="1905255"/>
                    </a:cubicBezTo>
                    <a:cubicBezTo>
                      <a:pt x="5210281" y="1910878"/>
                      <a:pt x="5193410" y="1927749"/>
                      <a:pt x="5187787" y="1950246"/>
                    </a:cubicBezTo>
                    <a:cubicBezTo>
                      <a:pt x="5187787" y="1953057"/>
                      <a:pt x="5184973" y="1953057"/>
                      <a:pt x="5184973" y="1953057"/>
                    </a:cubicBezTo>
                    <a:cubicBezTo>
                      <a:pt x="5182163" y="1953057"/>
                      <a:pt x="5182163" y="1950246"/>
                      <a:pt x="5182163" y="1950246"/>
                    </a:cubicBezTo>
                    <a:cubicBezTo>
                      <a:pt x="5176540" y="1927749"/>
                      <a:pt x="5159669" y="1910878"/>
                      <a:pt x="5137174" y="1905255"/>
                    </a:cubicBezTo>
                    <a:cubicBezTo>
                      <a:pt x="5134361" y="1905255"/>
                      <a:pt x="5134361" y="1902444"/>
                      <a:pt x="5134361" y="1902444"/>
                    </a:cubicBezTo>
                    <a:cubicBezTo>
                      <a:pt x="5134361" y="1899631"/>
                      <a:pt x="5137174" y="1899631"/>
                      <a:pt x="5137174" y="1899631"/>
                    </a:cubicBezTo>
                    <a:cubicBezTo>
                      <a:pt x="5159669" y="1894010"/>
                      <a:pt x="5176540" y="1877137"/>
                      <a:pt x="5184973" y="1851832"/>
                    </a:cubicBezTo>
                    <a:close/>
                    <a:moveTo>
                      <a:pt x="5030325" y="1851832"/>
                    </a:moveTo>
                    <a:cubicBezTo>
                      <a:pt x="5035949" y="1877137"/>
                      <a:pt x="5055630" y="1894010"/>
                      <a:pt x="5078128" y="1899631"/>
                    </a:cubicBezTo>
                    <a:cubicBezTo>
                      <a:pt x="5080938" y="1899631"/>
                      <a:pt x="5080938" y="1902444"/>
                      <a:pt x="5080938" y="1902444"/>
                    </a:cubicBezTo>
                    <a:cubicBezTo>
                      <a:pt x="5080938" y="1905255"/>
                      <a:pt x="5078128" y="1905255"/>
                      <a:pt x="5078128" y="1905255"/>
                    </a:cubicBezTo>
                    <a:cubicBezTo>
                      <a:pt x="5055630" y="1910878"/>
                      <a:pt x="5038759" y="1927749"/>
                      <a:pt x="5033136" y="1950246"/>
                    </a:cubicBezTo>
                    <a:cubicBezTo>
                      <a:pt x="5033136" y="1953057"/>
                      <a:pt x="5030325" y="1953057"/>
                      <a:pt x="5030325" y="1953057"/>
                    </a:cubicBezTo>
                    <a:cubicBezTo>
                      <a:pt x="5027512" y="1953057"/>
                      <a:pt x="5027512" y="1950246"/>
                      <a:pt x="5027512" y="1950246"/>
                    </a:cubicBezTo>
                    <a:cubicBezTo>
                      <a:pt x="5021892" y="1927749"/>
                      <a:pt x="5005018" y="1910878"/>
                      <a:pt x="4982523" y="1905255"/>
                    </a:cubicBezTo>
                    <a:cubicBezTo>
                      <a:pt x="4979713" y="1905255"/>
                      <a:pt x="4979713" y="1902444"/>
                      <a:pt x="4979713" y="1902444"/>
                    </a:cubicBezTo>
                    <a:cubicBezTo>
                      <a:pt x="4979713" y="1899631"/>
                      <a:pt x="4982523" y="1899631"/>
                      <a:pt x="4982523" y="1899631"/>
                    </a:cubicBezTo>
                    <a:cubicBezTo>
                      <a:pt x="5005018" y="1894010"/>
                      <a:pt x="5021892" y="1877137"/>
                      <a:pt x="5030325" y="1851832"/>
                    </a:cubicBezTo>
                    <a:close/>
                    <a:moveTo>
                      <a:pt x="4872861" y="1851832"/>
                    </a:moveTo>
                    <a:cubicBezTo>
                      <a:pt x="4881298" y="1877137"/>
                      <a:pt x="4898166" y="1894010"/>
                      <a:pt x="4920664" y="1899631"/>
                    </a:cubicBezTo>
                    <a:cubicBezTo>
                      <a:pt x="4923474" y="1899631"/>
                      <a:pt x="4923474" y="1902444"/>
                      <a:pt x="4923474" y="1902444"/>
                    </a:cubicBezTo>
                    <a:cubicBezTo>
                      <a:pt x="4923474" y="1905255"/>
                      <a:pt x="4920664" y="1905255"/>
                      <a:pt x="4920664" y="1905255"/>
                    </a:cubicBezTo>
                    <a:cubicBezTo>
                      <a:pt x="4898166" y="1910878"/>
                      <a:pt x="4881298" y="1927749"/>
                      <a:pt x="4875675" y="1950246"/>
                    </a:cubicBezTo>
                    <a:cubicBezTo>
                      <a:pt x="4875675" y="1953057"/>
                      <a:pt x="4872861" y="1953057"/>
                      <a:pt x="4872861" y="1953057"/>
                    </a:cubicBezTo>
                    <a:cubicBezTo>
                      <a:pt x="4870048" y="1953057"/>
                      <a:pt x="4870048" y="1950246"/>
                      <a:pt x="4870048" y="1950246"/>
                    </a:cubicBezTo>
                    <a:cubicBezTo>
                      <a:pt x="4864428" y="1927749"/>
                      <a:pt x="4847557" y="1910878"/>
                      <a:pt x="4825062" y="1905255"/>
                    </a:cubicBezTo>
                    <a:cubicBezTo>
                      <a:pt x="4822249" y="1905255"/>
                      <a:pt x="4822249" y="1902444"/>
                      <a:pt x="4822249" y="1902444"/>
                    </a:cubicBezTo>
                    <a:cubicBezTo>
                      <a:pt x="4822249" y="1899631"/>
                      <a:pt x="4825062" y="1899631"/>
                      <a:pt x="4825062" y="1899631"/>
                    </a:cubicBezTo>
                    <a:cubicBezTo>
                      <a:pt x="4847557" y="1894010"/>
                      <a:pt x="4864428" y="1877137"/>
                      <a:pt x="4872861" y="1851832"/>
                    </a:cubicBezTo>
                    <a:close/>
                    <a:moveTo>
                      <a:pt x="4718213" y="1851832"/>
                    </a:moveTo>
                    <a:cubicBezTo>
                      <a:pt x="4726650" y="1877137"/>
                      <a:pt x="4743518" y="1894010"/>
                      <a:pt x="4766016" y="1899631"/>
                    </a:cubicBezTo>
                    <a:cubicBezTo>
                      <a:pt x="4768826" y="1899631"/>
                      <a:pt x="4768826" y="1902444"/>
                      <a:pt x="4768826" y="1902444"/>
                    </a:cubicBezTo>
                    <a:cubicBezTo>
                      <a:pt x="4768826" y="1905255"/>
                      <a:pt x="4766016" y="1905255"/>
                      <a:pt x="4766016" y="1905255"/>
                    </a:cubicBezTo>
                    <a:cubicBezTo>
                      <a:pt x="4743518" y="1910878"/>
                      <a:pt x="4726650" y="1927749"/>
                      <a:pt x="4721027" y="1950246"/>
                    </a:cubicBezTo>
                    <a:cubicBezTo>
                      <a:pt x="4721027" y="1953057"/>
                      <a:pt x="4718213" y="1953057"/>
                      <a:pt x="4718213" y="1953057"/>
                    </a:cubicBezTo>
                    <a:cubicBezTo>
                      <a:pt x="4715400" y="1953057"/>
                      <a:pt x="4715400" y="1950246"/>
                      <a:pt x="4715400" y="1950246"/>
                    </a:cubicBezTo>
                    <a:cubicBezTo>
                      <a:pt x="4709780" y="1927749"/>
                      <a:pt x="4692909" y="1910878"/>
                      <a:pt x="4670414" y="1905255"/>
                    </a:cubicBezTo>
                    <a:cubicBezTo>
                      <a:pt x="4667601" y="1905255"/>
                      <a:pt x="4667601" y="1902444"/>
                      <a:pt x="4667601" y="1902444"/>
                    </a:cubicBezTo>
                    <a:cubicBezTo>
                      <a:pt x="4667601" y="1899631"/>
                      <a:pt x="4670414" y="1899631"/>
                      <a:pt x="4670414" y="1899631"/>
                    </a:cubicBezTo>
                    <a:cubicBezTo>
                      <a:pt x="4692909" y="1894010"/>
                      <a:pt x="4709780" y="1877137"/>
                      <a:pt x="4718213" y="1851832"/>
                    </a:cubicBezTo>
                    <a:close/>
                    <a:moveTo>
                      <a:pt x="4563563" y="1851832"/>
                    </a:moveTo>
                    <a:cubicBezTo>
                      <a:pt x="4571999" y="1877137"/>
                      <a:pt x="4588867" y="1894010"/>
                      <a:pt x="4611365" y="1899631"/>
                    </a:cubicBezTo>
                    <a:cubicBezTo>
                      <a:pt x="4614175" y="1899631"/>
                      <a:pt x="4614175" y="1902444"/>
                      <a:pt x="4614175" y="1902444"/>
                    </a:cubicBezTo>
                    <a:cubicBezTo>
                      <a:pt x="4614175" y="1905255"/>
                      <a:pt x="4611365" y="1905255"/>
                      <a:pt x="4611365" y="1905255"/>
                    </a:cubicBezTo>
                    <a:cubicBezTo>
                      <a:pt x="4588867" y="1910878"/>
                      <a:pt x="4571999" y="1927749"/>
                      <a:pt x="4566376" y="1950246"/>
                    </a:cubicBezTo>
                    <a:cubicBezTo>
                      <a:pt x="4566376" y="1953057"/>
                      <a:pt x="4563563" y="1953057"/>
                      <a:pt x="4563563" y="1953057"/>
                    </a:cubicBezTo>
                    <a:cubicBezTo>
                      <a:pt x="4560749" y="1953057"/>
                      <a:pt x="4560749" y="1950246"/>
                      <a:pt x="4560749" y="1950246"/>
                    </a:cubicBezTo>
                    <a:cubicBezTo>
                      <a:pt x="4555129" y="1927749"/>
                      <a:pt x="4538258" y="1910878"/>
                      <a:pt x="4515763" y="1905255"/>
                    </a:cubicBezTo>
                    <a:cubicBezTo>
                      <a:pt x="4512950" y="1905255"/>
                      <a:pt x="4512950" y="1902444"/>
                      <a:pt x="4512950" y="1902444"/>
                    </a:cubicBezTo>
                    <a:cubicBezTo>
                      <a:pt x="4512950" y="1899631"/>
                      <a:pt x="4515763" y="1899631"/>
                      <a:pt x="4515763" y="1899631"/>
                    </a:cubicBezTo>
                    <a:cubicBezTo>
                      <a:pt x="4538258" y="1894010"/>
                      <a:pt x="4555129" y="1877137"/>
                      <a:pt x="4563563" y="1851832"/>
                    </a:cubicBezTo>
                    <a:close/>
                    <a:moveTo>
                      <a:pt x="4406104" y="1851832"/>
                    </a:moveTo>
                    <a:cubicBezTo>
                      <a:pt x="4414538" y="1877137"/>
                      <a:pt x="4431409" y="1894010"/>
                      <a:pt x="4453907" y="1899631"/>
                    </a:cubicBezTo>
                    <a:cubicBezTo>
                      <a:pt x="4456717" y="1899631"/>
                      <a:pt x="4456717" y="1902444"/>
                      <a:pt x="4456717" y="1902444"/>
                    </a:cubicBezTo>
                    <a:cubicBezTo>
                      <a:pt x="4456717" y="1905255"/>
                      <a:pt x="4453907" y="1905255"/>
                      <a:pt x="4453907" y="1905255"/>
                    </a:cubicBezTo>
                    <a:cubicBezTo>
                      <a:pt x="4431409" y="1910878"/>
                      <a:pt x="4414538" y="1927749"/>
                      <a:pt x="4408915" y="1950246"/>
                    </a:cubicBezTo>
                    <a:cubicBezTo>
                      <a:pt x="4408915" y="1953057"/>
                      <a:pt x="4406104" y="1953057"/>
                      <a:pt x="4406104" y="1953057"/>
                    </a:cubicBezTo>
                    <a:cubicBezTo>
                      <a:pt x="4403291" y="1953057"/>
                      <a:pt x="4403291" y="1950246"/>
                      <a:pt x="4403291" y="1950246"/>
                    </a:cubicBezTo>
                    <a:cubicBezTo>
                      <a:pt x="4397671" y="1927749"/>
                      <a:pt x="4380797" y="1910878"/>
                      <a:pt x="4358302" y="1905255"/>
                    </a:cubicBezTo>
                    <a:cubicBezTo>
                      <a:pt x="4355492" y="1905255"/>
                      <a:pt x="4355492" y="1902444"/>
                      <a:pt x="4355492" y="1902444"/>
                    </a:cubicBezTo>
                    <a:cubicBezTo>
                      <a:pt x="4355492" y="1899631"/>
                      <a:pt x="4358302" y="1899631"/>
                      <a:pt x="4358302" y="1899631"/>
                    </a:cubicBezTo>
                    <a:cubicBezTo>
                      <a:pt x="4380797" y="1894010"/>
                      <a:pt x="4397671" y="1877137"/>
                      <a:pt x="4406104" y="1851832"/>
                    </a:cubicBezTo>
                    <a:close/>
                    <a:moveTo>
                      <a:pt x="4251453" y="1851832"/>
                    </a:moveTo>
                    <a:cubicBezTo>
                      <a:pt x="4259887" y="1877137"/>
                      <a:pt x="4276758" y="1894010"/>
                      <a:pt x="4299256" y="1899631"/>
                    </a:cubicBezTo>
                    <a:cubicBezTo>
                      <a:pt x="4302066" y="1899631"/>
                      <a:pt x="4302066" y="1902444"/>
                      <a:pt x="4302066" y="1902444"/>
                    </a:cubicBezTo>
                    <a:cubicBezTo>
                      <a:pt x="4302066" y="1905255"/>
                      <a:pt x="4299256" y="1905255"/>
                      <a:pt x="4299256" y="1905255"/>
                    </a:cubicBezTo>
                    <a:cubicBezTo>
                      <a:pt x="4276758" y="1910878"/>
                      <a:pt x="4259887" y="1927749"/>
                      <a:pt x="4254264" y="1950246"/>
                    </a:cubicBezTo>
                    <a:cubicBezTo>
                      <a:pt x="4254264" y="1953057"/>
                      <a:pt x="4251453" y="1953057"/>
                      <a:pt x="4251453" y="1953057"/>
                    </a:cubicBezTo>
                    <a:cubicBezTo>
                      <a:pt x="4248640" y="1953057"/>
                      <a:pt x="4248640" y="1950246"/>
                      <a:pt x="4248640" y="1950246"/>
                    </a:cubicBezTo>
                    <a:cubicBezTo>
                      <a:pt x="4243020" y="1927749"/>
                      <a:pt x="4226146" y="1910878"/>
                      <a:pt x="4203651" y="1905255"/>
                    </a:cubicBezTo>
                    <a:cubicBezTo>
                      <a:pt x="4200841" y="1905255"/>
                      <a:pt x="4200841" y="1902444"/>
                      <a:pt x="4200841" y="1902444"/>
                    </a:cubicBezTo>
                    <a:cubicBezTo>
                      <a:pt x="4200841" y="1899631"/>
                      <a:pt x="4203651" y="1899631"/>
                      <a:pt x="4203651" y="1899631"/>
                    </a:cubicBezTo>
                    <a:cubicBezTo>
                      <a:pt x="4226146" y="1894010"/>
                      <a:pt x="4243020" y="1877137"/>
                      <a:pt x="4251453" y="1851832"/>
                    </a:cubicBezTo>
                    <a:close/>
                    <a:moveTo>
                      <a:pt x="4096805" y="1851832"/>
                    </a:moveTo>
                    <a:cubicBezTo>
                      <a:pt x="4105239" y="1877137"/>
                      <a:pt x="4122110" y="1894010"/>
                      <a:pt x="4144608" y="1899631"/>
                    </a:cubicBezTo>
                    <a:cubicBezTo>
                      <a:pt x="4147418" y="1899631"/>
                      <a:pt x="4147418" y="1902444"/>
                      <a:pt x="4147418" y="1902444"/>
                    </a:cubicBezTo>
                    <a:cubicBezTo>
                      <a:pt x="4147418" y="1905255"/>
                      <a:pt x="4144608" y="1905255"/>
                      <a:pt x="4144608" y="1905255"/>
                    </a:cubicBezTo>
                    <a:cubicBezTo>
                      <a:pt x="4122110" y="1910878"/>
                      <a:pt x="4105239" y="1927749"/>
                      <a:pt x="4099616" y="1950246"/>
                    </a:cubicBezTo>
                    <a:cubicBezTo>
                      <a:pt x="4099616" y="1953057"/>
                      <a:pt x="4096805" y="1953057"/>
                      <a:pt x="4096805" y="1953057"/>
                    </a:cubicBezTo>
                    <a:cubicBezTo>
                      <a:pt x="4093992" y="1953057"/>
                      <a:pt x="4093992" y="1950246"/>
                      <a:pt x="4093992" y="1950246"/>
                    </a:cubicBezTo>
                    <a:cubicBezTo>
                      <a:pt x="4088372" y="1927749"/>
                      <a:pt x="4071498" y="1910878"/>
                      <a:pt x="4049003" y="1905255"/>
                    </a:cubicBezTo>
                    <a:cubicBezTo>
                      <a:pt x="4046193" y="1905255"/>
                      <a:pt x="4046193" y="1902444"/>
                      <a:pt x="4046193" y="1902444"/>
                    </a:cubicBezTo>
                    <a:cubicBezTo>
                      <a:pt x="4046193" y="1899631"/>
                      <a:pt x="4049003" y="1899631"/>
                      <a:pt x="4049003" y="1899631"/>
                    </a:cubicBezTo>
                    <a:cubicBezTo>
                      <a:pt x="4071498" y="1894010"/>
                      <a:pt x="4088372" y="1877137"/>
                      <a:pt x="4096805" y="1851832"/>
                    </a:cubicBezTo>
                    <a:close/>
                    <a:moveTo>
                      <a:pt x="3939345" y="1851832"/>
                    </a:moveTo>
                    <a:cubicBezTo>
                      <a:pt x="3947781" y="1877137"/>
                      <a:pt x="3964649" y="1894010"/>
                      <a:pt x="3987147" y="1899631"/>
                    </a:cubicBezTo>
                    <a:cubicBezTo>
                      <a:pt x="3989957" y="1899631"/>
                      <a:pt x="3989957" y="1902444"/>
                      <a:pt x="3989957" y="1902444"/>
                    </a:cubicBezTo>
                    <a:cubicBezTo>
                      <a:pt x="3989957" y="1905255"/>
                      <a:pt x="3987147" y="1905255"/>
                      <a:pt x="3987147" y="1905255"/>
                    </a:cubicBezTo>
                    <a:cubicBezTo>
                      <a:pt x="3964649" y="1910878"/>
                      <a:pt x="3947781" y="1927749"/>
                      <a:pt x="3942155" y="1950246"/>
                    </a:cubicBezTo>
                    <a:cubicBezTo>
                      <a:pt x="3942155" y="1953057"/>
                      <a:pt x="3939345" y="1953057"/>
                      <a:pt x="3939345" y="1953057"/>
                    </a:cubicBezTo>
                    <a:cubicBezTo>
                      <a:pt x="3936531" y="1953057"/>
                      <a:pt x="3936531" y="1950246"/>
                      <a:pt x="3936531" y="1950246"/>
                    </a:cubicBezTo>
                    <a:cubicBezTo>
                      <a:pt x="3930911" y="1927749"/>
                      <a:pt x="3914037" y="1910878"/>
                      <a:pt x="3891545" y="1905255"/>
                    </a:cubicBezTo>
                    <a:cubicBezTo>
                      <a:pt x="3888732" y="1905255"/>
                      <a:pt x="3888732" y="1902444"/>
                      <a:pt x="3888732" y="1902444"/>
                    </a:cubicBezTo>
                    <a:cubicBezTo>
                      <a:pt x="3888732" y="1899631"/>
                      <a:pt x="3891545" y="1899631"/>
                      <a:pt x="3891545" y="1899631"/>
                    </a:cubicBezTo>
                    <a:cubicBezTo>
                      <a:pt x="3914037" y="1894010"/>
                      <a:pt x="3930911" y="1877137"/>
                      <a:pt x="3939345" y="1851832"/>
                    </a:cubicBezTo>
                    <a:close/>
                    <a:moveTo>
                      <a:pt x="3784693" y="1851832"/>
                    </a:moveTo>
                    <a:cubicBezTo>
                      <a:pt x="3793130" y="1877137"/>
                      <a:pt x="3809998" y="1894010"/>
                      <a:pt x="3832496" y="1899631"/>
                    </a:cubicBezTo>
                    <a:cubicBezTo>
                      <a:pt x="3835306" y="1899631"/>
                      <a:pt x="3835306" y="1902444"/>
                      <a:pt x="3835306" y="1902444"/>
                    </a:cubicBezTo>
                    <a:cubicBezTo>
                      <a:pt x="3835306" y="1905255"/>
                      <a:pt x="3832496" y="1905255"/>
                      <a:pt x="3832496" y="1905255"/>
                    </a:cubicBezTo>
                    <a:cubicBezTo>
                      <a:pt x="3809998" y="1910878"/>
                      <a:pt x="3793130" y="1927749"/>
                      <a:pt x="3787504" y="1950246"/>
                    </a:cubicBezTo>
                    <a:cubicBezTo>
                      <a:pt x="3787504" y="1953057"/>
                      <a:pt x="3784693" y="1953057"/>
                      <a:pt x="3784693" y="1953057"/>
                    </a:cubicBezTo>
                    <a:cubicBezTo>
                      <a:pt x="3781880" y="1953057"/>
                      <a:pt x="3781880" y="1950246"/>
                      <a:pt x="3781880" y="1950246"/>
                    </a:cubicBezTo>
                    <a:cubicBezTo>
                      <a:pt x="3776260" y="1927749"/>
                      <a:pt x="3759386" y="1910878"/>
                      <a:pt x="3736894" y="1905255"/>
                    </a:cubicBezTo>
                    <a:cubicBezTo>
                      <a:pt x="3734081" y="1905255"/>
                      <a:pt x="3734081" y="1902444"/>
                      <a:pt x="3734081" y="1902444"/>
                    </a:cubicBezTo>
                    <a:cubicBezTo>
                      <a:pt x="3734081" y="1899631"/>
                      <a:pt x="3736894" y="1899631"/>
                      <a:pt x="3736894" y="1899631"/>
                    </a:cubicBezTo>
                    <a:cubicBezTo>
                      <a:pt x="3759386" y="1894010"/>
                      <a:pt x="3776260" y="1877137"/>
                      <a:pt x="3784693" y="1851832"/>
                    </a:cubicBezTo>
                    <a:close/>
                    <a:moveTo>
                      <a:pt x="3630045" y="1851832"/>
                    </a:moveTo>
                    <a:cubicBezTo>
                      <a:pt x="3638482" y="1877137"/>
                      <a:pt x="3655350" y="1894010"/>
                      <a:pt x="3677848" y="1899631"/>
                    </a:cubicBezTo>
                    <a:cubicBezTo>
                      <a:pt x="3680658" y="1899631"/>
                      <a:pt x="3680658" y="1902444"/>
                      <a:pt x="3680658" y="1902444"/>
                    </a:cubicBezTo>
                    <a:cubicBezTo>
                      <a:pt x="3680658" y="1905255"/>
                      <a:pt x="3677848" y="1905255"/>
                      <a:pt x="3677848" y="1905255"/>
                    </a:cubicBezTo>
                    <a:cubicBezTo>
                      <a:pt x="3655350" y="1910878"/>
                      <a:pt x="3638482" y="1927749"/>
                      <a:pt x="3632856" y="1950246"/>
                    </a:cubicBezTo>
                    <a:cubicBezTo>
                      <a:pt x="3632856" y="1953057"/>
                      <a:pt x="3630045" y="1953057"/>
                      <a:pt x="3630045" y="1953057"/>
                    </a:cubicBezTo>
                    <a:cubicBezTo>
                      <a:pt x="3627232" y="1953057"/>
                      <a:pt x="3627232" y="1950246"/>
                      <a:pt x="3627232" y="1950246"/>
                    </a:cubicBezTo>
                    <a:cubicBezTo>
                      <a:pt x="3621612" y="1927749"/>
                      <a:pt x="3604738" y="1910878"/>
                      <a:pt x="3582246" y="1905255"/>
                    </a:cubicBezTo>
                    <a:cubicBezTo>
                      <a:pt x="3579433" y="1905255"/>
                      <a:pt x="3579433" y="1902444"/>
                      <a:pt x="3579433" y="1902444"/>
                    </a:cubicBezTo>
                    <a:cubicBezTo>
                      <a:pt x="3579433" y="1899631"/>
                      <a:pt x="3582246" y="1899631"/>
                      <a:pt x="3582246" y="1899631"/>
                    </a:cubicBezTo>
                    <a:cubicBezTo>
                      <a:pt x="3604738" y="1894010"/>
                      <a:pt x="3621612" y="1877137"/>
                      <a:pt x="3630045" y="1851832"/>
                    </a:cubicBezTo>
                    <a:close/>
                    <a:moveTo>
                      <a:pt x="3472581" y="1851832"/>
                    </a:moveTo>
                    <a:cubicBezTo>
                      <a:pt x="3481018" y="1877137"/>
                      <a:pt x="3500700" y="1894010"/>
                      <a:pt x="3520384" y="1899631"/>
                    </a:cubicBezTo>
                    <a:cubicBezTo>
                      <a:pt x="3523194" y="1899631"/>
                      <a:pt x="3523194" y="1902444"/>
                      <a:pt x="3523194" y="1902444"/>
                    </a:cubicBezTo>
                    <a:cubicBezTo>
                      <a:pt x="3523194" y="1905255"/>
                      <a:pt x="3520384" y="1905255"/>
                      <a:pt x="3520384" y="1905255"/>
                    </a:cubicBezTo>
                    <a:cubicBezTo>
                      <a:pt x="3497889" y="1910878"/>
                      <a:pt x="3481018" y="1927749"/>
                      <a:pt x="3475395" y="1950246"/>
                    </a:cubicBezTo>
                    <a:cubicBezTo>
                      <a:pt x="3475395" y="1953057"/>
                      <a:pt x="3472581" y="1953057"/>
                      <a:pt x="3472581" y="1953057"/>
                    </a:cubicBezTo>
                    <a:cubicBezTo>
                      <a:pt x="3469771" y="1953057"/>
                      <a:pt x="3469771" y="1950246"/>
                      <a:pt x="3469771" y="1950246"/>
                    </a:cubicBezTo>
                    <a:cubicBezTo>
                      <a:pt x="3464148" y="1927749"/>
                      <a:pt x="3447277" y="1910878"/>
                      <a:pt x="3424782" y="1905255"/>
                    </a:cubicBezTo>
                    <a:cubicBezTo>
                      <a:pt x="3421969" y="1905255"/>
                      <a:pt x="3421969" y="1902444"/>
                      <a:pt x="3421969" y="1902444"/>
                    </a:cubicBezTo>
                    <a:cubicBezTo>
                      <a:pt x="3421969" y="1899631"/>
                      <a:pt x="3424782" y="1899631"/>
                      <a:pt x="3424782" y="1899631"/>
                    </a:cubicBezTo>
                    <a:cubicBezTo>
                      <a:pt x="3447277" y="1894010"/>
                      <a:pt x="3464148" y="1877137"/>
                      <a:pt x="3472581" y="1851832"/>
                    </a:cubicBezTo>
                    <a:close/>
                    <a:moveTo>
                      <a:pt x="3317933" y="1851832"/>
                    </a:moveTo>
                    <a:cubicBezTo>
                      <a:pt x="3326370" y="1877137"/>
                      <a:pt x="3343241" y="1894010"/>
                      <a:pt x="3365736" y="1899631"/>
                    </a:cubicBezTo>
                    <a:cubicBezTo>
                      <a:pt x="3368546" y="1899631"/>
                      <a:pt x="3368546" y="1902444"/>
                      <a:pt x="3368546" y="1902444"/>
                    </a:cubicBezTo>
                    <a:cubicBezTo>
                      <a:pt x="3368546" y="1905255"/>
                      <a:pt x="3365736" y="1905255"/>
                      <a:pt x="3365736" y="1905255"/>
                    </a:cubicBezTo>
                    <a:cubicBezTo>
                      <a:pt x="3343241" y="1910878"/>
                      <a:pt x="3326370" y="1927749"/>
                      <a:pt x="3320747" y="1950246"/>
                    </a:cubicBezTo>
                    <a:cubicBezTo>
                      <a:pt x="3320747" y="1953057"/>
                      <a:pt x="3317933" y="1953057"/>
                      <a:pt x="3317933" y="1953057"/>
                    </a:cubicBezTo>
                    <a:cubicBezTo>
                      <a:pt x="3315123" y="1953057"/>
                      <a:pt x="3315123" y="1950246"/>
                      <a:pt x="3315123" y="1950246"/>
                    </a:cubicBezTo>
                    <a:cubicBezTo>
                      <a:pt x="3309500" y="1927749"/>
                      <a:pt x="3292629" y="1910878"/>
                      <a:pt x="3270134" y="1905255"/>
                    </a:cubicBezTo>
                    <a:cubicBezTo>
                      <a:pt x="3267321" y="1905255"/>
                      <a:pt x="3267321" y="1902444"/>
                      <a:pt x="3267321" y="1902444"/>
                    </a:cubicBezTo>
                    <a:cubicBezTo>
                      <a:pt x="3267321" y="1899631"/>
                      <a:pt x="3270134" y="1899631"/>
                      <a:pt x="3270134" y="1899631"/>
                    </a:cubicBezTo>
                    <a:cubicBezTo>
                      <a:pt x="3292629" y="1894010"/>
                      <a:pt x="3309500" y="1877137"/>
                      <a:pt x="3317933" y="1851832"/>
                    </a:cubicBezTo>
                    <a:close/>
                    <a:moveTo>
                      <a:pt x="3163283" y="1851832"/>
                    </a:moveTo>
                    <a:cubicBezTo>
                      <a:pt x="3171719" y="1877137"/>
                      <a:pt x="3188590" y="1894010"/>
                      <a:pt x="3211085" y="1899631"/>
                    </a:cubicBezTo>
                    <a:cubicBezTo>
                      <a:pt x="3213895" y="1899631"/>
                      <a:pt x="3213895" y="1902444"/>
                      <a:pt x="3213895" y="1902444"/>
                    </a:cubicBezTo>
                    <a:cubicBezTo>
                      <a:pt x="3213895" y="1905255"/>
                      <a:pt x="3211085" y="1905255"/>
                      <a:pt x="3211085" y="1905255"/>
                    </a:cubicBezTo>
                    <a:cubicBezTo>
                      <a:pt x="3188590" y="1910878"/>
                      <a:pt x="3171719" y="1927749"/>
                      <a:pt x="3166096" y="1950246"/>
                    </a:cubicBezTo>
                    <a:cubicBezTo>
                      <a:pt x="3166096" y="1953057"/>
                      <a:pt x="3163283" y="1953057"/>
                      <a:pt x="3163283" y="1953057"/>
                    </a:cubicBezTo>
                    <a:cubicBezTo>
                      <a:pt x="3160472" y="1953057"/>
                      <a:pt x="3160472" y="1950246"/>
                      <a:pt x="3160472" y="1950246"/>
                    </a:cubicBezTo>
                    <a:cubicBezTo>
                      <a:pt x="3154849" y="1927749"/>
                      <a:pt x="3137978" y="1910878"/>
                      <a:pt x="3115483" y="1905255"/>
                    </a:cubicBezTo>
                    <a:cubicBezTo>
                      <a:pt x="3112670" y="1905255"/>
                      <a:pt x="3112670" y="1902444"/>
                      <a:pt x="3112670" y="1902444"/>
                    </a:cubicBezTo>
                    <a:cubicBezTo>
                      <a:pt x="3112670" y="1899631"/>
                      <a:pt x="3115483" y="1899631"/>
                      <a:pt x="3115483" y="1899631"/>
                    </a:cubicBezTo>
                    <a:cubicBezTo>
                      <a:pt x="3137978" y="1894010"/>
                      <a:pt x="3154849" y="1877137"/>
                      <a:pt x="3163283" y="1851832"/>
                    </a:cubicBezTo>
                    <a:close/>
                    <a:moveTo>
                      <a:pt x="3005823" y="1851832"/>
                    </a:moveTo>
                    <a:cubicBezTo>
                      <a:pt x="3014257" y="1877137"/>
                      <a:pt x="3033942" y="1894010"/>
                      <a:pt x="3053626" y="1899631"/>
                    </a:cubicBezTo>
                    <a:cubicBezTo>
                      <a:pt x="3056436" y="1899631"/>
                      <a:pt x="3056436" y="1902444"/>
                      <a:pt x="3056436" y="1902444"/>
                    </a:cubicBezTo>
                    <a:cubicBezTo>
                      <a:pt x="3056436" y="1905255"/>
                      <a:pt x="3053626" y="1905255"/>
                      <a:pt x="3053626" y="1905255"/>
                    </a:cubicBezTo>
                    <a:cubicBezTo>
                      <a:pt x="3031128" y="1910878"/>
                      <a:pt x="3014257" y="1927749"/>
                      <a:pt x="3008634" y="1950246"/>
                    </a:cubicBezTo>
                    <a:cubicBezTo>
                      <a:pt x="3008634" y="1953057"/>
                      <a:pt x="3005823" y="1953057"/>
                      <a:pt x="3005823" y="1953057"/>
                    </a:cubicBezTo>
                    <a:cubicBezTo>
                      <a:pt x="3003010" y="1953057"/>
                      <a:pt x="3003010" y="1950246"/>
                      <a:pt x="3003010" y="1950246"/>
                    </a:cubicBezTo>
                    <a:cubicBezTo>
                      <a:pt x="2997390" y="1927749"/>
                      <a:pt x="2980516" y="1910878"/>
                      <a:pt x="2958021" y="1905255"/>
                    </a:cubicBezTo>
                    <a:cubicBezTo>
                      <a:pt x="2955211" y="1905255"/>
                      <a:pt x="2955211" y="1902444"/>
                      <a:pt x="2955211" y="1902444"/>
                    </a:cubicBezTo>
                    <a:cubicBezTo>
                      <a:pt x="2955211" y="1899631"/>
                      <a:pt x="2958021" y="1899631"/>
                      <a:pt x="2958021" y="1899631"/>
                    </a:cubicBezTo>
                    <a:cubicBezTo>
                      <a:pt x="2980516" y="1894010"/>
                      <a:pt x="2997390" y="1877137"/>
                      <a:pt x="3005823" y="1851832"/>
                    </a:cubicBezTo>
                    <a:close/>
                    <a:moveTo>
                      <a:pt x="2851172" y="1851832"/>
                    </a:moveTo>
                    <a:cubicBezTo>
                      <a:pt x="2859606" y="1877137"/>
                      <a:pt x="2876477" y="1894010"/>
                      <a:pt x="2898975" y="1899631"/>
                    </a:cubicBezTo>
                    <a:cubicBezTo>
                      <a:pt x="2901785" y="1899631"/>
                      <a:pt x="2901785" y="1902444"/>
                      <a:pt x="2901785" y="1902444"/>
                    </a:cubicBezTo>
                    <a:cubicBezTo>
                      <a:pt x="2901785" y="1905255"/>
                      <a:pt x="2898975" y="1905255"/>
                      <a:pt x="2898975" y="1905255"/>
                    </a:cubicBezTo>
                    <a:cubicBezTo>
                      <a:pt x="2876477" y="1910878"/>
                      <a:pt x="2859606" y="1927749"/>
                      <a:pt x="2853983" y="1950246"/>
                    </a:cubicBezTo>
                    <a:cubicBezTo>
                      <a:pt x="2853983" y="1953057"/>
                      <a:pt x="2851172" y="1953057"/>
                      <a:pt x="2851172" y="1953057"/>
                    </a:cubicBezTo>
                    <a:cubicBezTo>
                      <a:pt x="2848359" y="1953057"/>
                      <a:pt x="2848359" y="1950246"/>
                      <a:pt x="2848359" y="1950246"/>
                    </a:cubicBezTo>
                    <a:cubicBezTo>
                      <a:pt x="2842739" y="1927749"/>
                      <a:pt x="2825865" y="1910878"/>
                      <a:pt x="2803370" y="1905255"/>
                    </a:cubicBezTo>
                    <a:cubicBezTo>
                      <a:pt x="2800560" y="1905255"/>
                      <a:pt x="2800560" y="1902444"/>
                      <a:pt x="2800560" y="1902444"/>
                    </a:cubicBezTo>
                    <a:cubicBezTo>
                      <a:pt x="2800560" y="1899631"/>
                      <a:pt x="2803370" y="1899631"/>
                      <a:pt x="2803370" y="1899631"/>
                    </a:cubicBezTo>
                    <a:cubicBezTo>
                      <a:pt x="2825865" y="1894010"/>
                      <a:pt x="2842739" y="1877137"/>
                      <a:pt x="2851172" y="1851832"/>
                    </a:cubicBezTo>
                    <a:close/>
                    <a:moveTo>
                      <a:pt x="2696525" y="1851832"/>
                    </a:moveTo>
                    <a:cubicBezTo>
                      <a:pt x="2704959" y="1877137"/>
                      <a:pt x="2721830" y="1894010"/>
                      <a:pt x="2744328" y="1899631"/>
                    </a:cubicBezTo>
                    <a:cubicBezTo>
                      <a:pt x="2747138" y="1899631"/>
                      <a:pt x="2747138" y="1902444"/>
                      <a:pt x="2747138" y="1902444"/>
                    </a:cubicBezTo>
                    <a:cubicBezTo>
                      <a:pt x="2747138" y="1905255"/>
                      <a:pt x="2744328" y="1905255"/>
                      <a:pt x="2744328" y="1905255"/>
                    </a:cubicBezTo>
                    <a:cubicBezTo>
                      <a:pt x="2721830" y="1910878"/>
                      <a:pt x="2704959" y="1927749"/>
                      <a:pt x="2699336" y="1950246"/>
                    </a:cubicBezTo>
                    <a:cubicBezTo>
                      <a:pt x="2699336" y="1953057"/>
                      <a:pt x="2696525" y="1953057"/>
                      <a:pt x="2696525" y="1953057"/>
                    </a:cubicBezTo>
                    <a:cubicBezTo>
                      <a:pt x="2693712" y="1953057"/>
                      <a:pt x="2693712" y="1950246"/>
                      <a:pt x="2693712" y="1950246"/>
                    </a:cubicBezTo>
                    <a:cubicBezTo>
                      <a:pt x="2688092" y="1927749"/>
                      <a:pt x="2671218" y="1910878"/>
                      <a:pt x="2648723" y="1905255"/>
                    </a:cubicBezTo>
                    <a:cubicBezTo>
                      <a:pt x="2645913" y="1905255"/>
                      <a:pt x="2645913" y="1902444"/>
                      <a:pt x="2645913" y="1902444"/>
                    </a:cubicBezTo>
                    <a:cubicBezTo>
                      <a:pt x="2645913" y="1899631"/>
                      <a:pt x="2648723" y="1899631"/>
                      <a:pt x="2648723" y="1899631"/>
                    </a:cubicBezTo>
                    <a:cubicBezTo>
                      <a:pt x="2671218" y="1894010"/>
                      <a:pt x="2688092" y="1877137"/>
                      <a:pt x="2696525" y="1851832"/>
                    </a:cubicBezTo>
                    <a:close/>
                    <a:moveTo>
                      <a:pt x="2539061" y="1851832"/>
                    </a:moveTo>
                    <a:cubicBezTo>
                      <a:pt x="2547497" y="1877137"/>
                      <a:pt x="2567179" y="1894010"/>
                      <a:pt x="2586863" y="1899631"/>
                    </a:cubicBezTo>
                    <a:cubicBezTo>
                      <a:pt x="2589673" y="1899631"/>
                      <a:pt x="2589673" y="1902444"/>
                      <a:pt x="2589673" y="1902444"/>
                    </a:cubicBezTo>
                    <a:cubicBezTo>
                      <a:pt x="2589673" y="1905255"/>
                      <a:pt x="2586863" y="1905255"/>
                      <a:pt x="2586863" y="1905255"/>
                    </a:cubicBezTo>
                    <a:cubicBezTo>
                      <a:pt x="2564365" y="1910878"/>
                      <a:pt x="2547497" y="1927749"/>
                      <a:pt x="2541874" y="1950246"/>
                    </a:cubicBezTo>
                    <a:cubicBezTo>
                      <a:pt x="2541874" y="1953057"/>
                      <a:pt x="2539061" y="1953057"/>
                      <a:pt x="2539061" y="1953057"/>
                    </a:cubicBezTo>
                    <a:cubicBezTo>
                      <a:pt x="2536247" y="1953057"/>
                      <a:pt x="2536247" y="1950246"/>
                      <a:pt x="2536247" y="1950246"/>
                    </a:cubicBezTo>
                    <a:cubicBezTo>
                      <a:pt x="2530627" y="1927749"/>
                      <a:pt x="2513756" y="1910878"/>
                      <a:pt x="2491261" y="1905255"/>
                    </a:cubicBezTo>
                    <a:cubicBezTo>
                      <a:pt x="2488448" y="1905255"/>
                      <a:pt x="2488448" y="1902444"/>
                      <a:pt x="2488448" y="1902444"/>
                    </a:cubicBezTo>
                    <a:cubicBezTo>
                      <a:pt x="2488448" y="1899631"/>
                      <a:pt x="2491261" y="1899631"/>
                      <a:pt x="2491261" y="1899631"/>
                    </a:cubicBezTo>
                    <a:cubicBezTo>
                      <a:pt x="2513756" y="1894010"/>
                      <a:pt x="2530627" y="1877137"/>
                      <a:pt x="2539061" y="1851832"/>
                    </a:cubicBezTo>
                    <a:close/>
                    <a:moveTo>
                      <a:pt x="2384413" y="1851832"/>
                    </a:moveTo>
                    <a:cubicBezTo>
                      <a:pt x="2392849" y="1877137"/>
                      <a:pt x="2409717" y="1894010"/>
                      <a:pt x="2432215" y="1899631"/>
                    </a:cubicBezTo>
                    <a:cubicBezTo>
                      <a:pt x="2435025" y="1899631"/>
                      <a:pt x="2435025" y="1902444"/>
                      <a:pt x="2435025" y="1902444"/>
                    </a:cubicBezTo>
                    <a:cubicBezTo>
                      <a:pt x="2435025" y="1905255"/>
                      <a:pt x="2432215" y="1905255"/>
                      <a:pt x="2432215" y="1905255"/>
                    </a:cubicBezTo>
                    <a:cubicBezTo>
                      <a:pt x="2409717" y="1910878"/>
                      <a:pt x="2392849" y="1927749"/>
                      <a:pt x="2387226" y="1950246"/>
                    </a:cubicBezTo>
                    <a:cubicBezTo>
                      <a:pt x="2387226" y="1953057"/>
                      <a:pt x="2384413" y="1953057"/>
                      <a:pt x="2384413" y="1953057"/>
                    </a:cubicBezTo>
                    <a:cubicBezTo>
                      <a:pt x="2381599" y="1953057"/>
                      <a:pt x="2381599" y="1950246"/>
                      <a:pt x="2381599" y="1950246"/>
                    </a:cubicBezTo>
                    <a:cubicBezTo>
                      <a:pt x="2375979" y="1927749"/>
                      <a:pt x="2359108" y="1910878"/>
                      <a:pt x="2336613" y="1905255"/>
                    </a:cubicBezTo>
                    <a:cubicBezTo>
                      <a:pt x="2333800" y="1905255"/>
                      <a:pt x="2333800" y="1902444"/>
                      <a:pt x="2333800" y="1902444"/>
                    </a:cubicBezTo>
                    <a:cubicBezTo>
                      <a:pt x="2333800" y="1899631"/>
                      <a:pt x="2336613" y="1899631"/>
                      <a:pt x="2336613" y="1899631"/>
                    </a:cubicBezTo>
                    <a:cubicBezTo>
                      <a:pt x="2359108" y="1894010"/>
                      <a:pt x="2375979" y="1877137"/>
                      <a:pt x="2384413" y="1851832"/>
                    </a:cubicBezTo>
                    <a:close/>
                    <a:moveTo>
                      <a:pt x="2229761" y="1851832"/>
                    </a:moveTo>
                    <a:cubicBezTo>
                      <a:pt x="2238198" y="1877137"/>
                      <a:pt x="2255066" y="1894010"/>
                      <a:pt x="2277564" y="1899631"/>
                    </a:cubicBezTo>
                    <a:cubicBezTo>
                      <a:pt x="2280374" y="1899631"/>
                      <a:pt x="2280374" y="1902444"/>
                      <a:pt x="2280374" y="1902444"/>
                    </a:cubicBezTo>
                    <a:cubicBezTo>
                      <a:pt x="2280374" y="1905255"/>
                      <a:pt x="2277564" y="1905255"/>
                      <a:pt x="2277564" y="1905255"/>
                    </a:cubicBezTo>
                    <a:cubicBezTo>
                      <a:pt x="2255066" y="1910878"/>
                      <a:pt x="2238198" y="1927749"/>
                      <a:pt x="2232575" y="1950246"/>
                    </a:cubicBezTo>
                    <a:cubicBezTo>
                      <a:pt x="2232575" y="1953057"/>
                      <a:pt x="2229761" y="1953057"/>
                      <a:pt x="2229761" y="1953057"/>
                    </a:cubicBezTo>
                    <a:cubicBezTo>
                      <a:pt x="2226948" y="1953057"/>
                      <a:pt x="2226948" y="1950246"/>
                      <a:pt x="2226948" y="1950246"/>
                    </a:cubicBezTo>
                    <a:cubicBezTo>
                      <a:pt x="2221328" y="1927749"/>
                      <a:pt x="2204457" y="1910878"/>
                      <a:pt x="2181962" y="1905255"/>
                    </a:cubicBezTo>
                    <a:cubicBezTo>
                      <a:pt x="2179149" y="1905255"/>
                      <a:pt x="2179149" y="1902444"/>
                      <a:pt x="2179149" y="1902444"/>
                    </a:cubicBezTo>
                    <a:cubicBezTo>
                      <a:pt x="2179149" y="1899631"/>
                      <a:pt x="2181962" y="1899631"/>
                      <a:pt x="2181962" y="1899631"/>
                    </a:cubicBezTo>
                    <a:cubicBezTo>
                      <a:pt x="2204457" y="1894010"/>
                      <a:pt x="2221328" y="1877137"/>
                      <a:pt x="2229761" y="1851832"/>
                    </a:cubicBezTo>
                    <a:close/>
                    <a:moveTo>
                      <a:pt x="2075115" y="1851832"/>
                    </a:moveTo>
                    <a:cubicBezTo>
                      <a:pt x="2080738" y="1877137"/>
                      <a:pt x="2100419" y="1894010"/>
                      <a:pt x="2122917" y="1899631"/>
                    </a:cubicBezTo>
                    <a:cubicBezTo>
                      <a:pt x="2125727" y="1899631"/>
                      <a:pt x="2125727" y="1902444"/>
                      <a:pt x="2125727" y="1902444"/>
                    </a:cubicBezTo>
                    <a:cubicBezTo>
                      <a:pt x="2125727" y="1905255"/>
                      <a:pt x="2122917" y="1905255"/>
                      <a:pt x="2122917" y="1905255"/>
                    </a:cubicBezTo>
                    <a:cubicBezTo>
                      <a:pt x="2100419" y="1910878"/>
                      <a:pt x="2083551" y="1927749"/>
                      <a:pt x="2077928" y="1950246"/>
                    </a:cubicBezTo>
                    <a:cubicBezTo>
                      <a:pt x="2077928" y="1953057"/>
                      <a:pt x="2075115" y="1953057"/>
                      <a:pt x="2075115" y="1953057"/>
                    </a:cubicBezTo>
                    <a:cubicBezTo>
                      <a:pt x="2072301" y="1953057"/>
                      <a:pt x="2072301" y="1950246"/>
                      <a:pt x="2072301" y="1950246"/>
                    </a:cubicBezTo>
                    <a:cubicBezTo>
                      <a:pt x="2066681" y="1927749"/>
                      <a:pt x="2049810" y="1910878"/>
                      <a:pt x="2027315" y="1905255"/>
                    </a:cubicBezTo>
                    <a:cubicBezTo>
                      <a:pt x="2024502" y="1905255"/>
                      <a:pt x="2024502" y="1902444"/>
                      <a:pt x="2024502" y="1902444"/>
                    </a:cubicBezTo>
                    <a:cubicBezTo>
                      <a:pt x="2024502" y="1899631"/>
                      <a:pt x="2027315" y="1899631"/>
                      <a:pt x="2027315" y="1899631"/>
                    </a:cubicBezTo>
                    <a:cubicBezTo>
                      <a:pt x="2049810" y="1894010"/>
                      <a:pt x="2066681" y="1877137"/>
                      <a:pt x="2075115" y="1851832"/>
                    </a:cubicBezTo>
                    <a:close/>
                    <a:moveTo>
                      <a:pt x="1917652" y="1851832"/>
                    </a:moveTo>
                    <a:cubicBezTo>
                      <a:pt x="1926086" y="1877137"/>
                      <a:pt x="1942957" y="1894010"/>
                      <a:pt x="1965455" y="1899631"/>
                    </a:cubicBezTo>
                    <a:cubicBezTo>
                      <a:pt x="1968265" y="1899631"/>
                      <a:pt x="1968265" y="1902444"/>
                      <a:pt x="1968265" y="1902444"/>
                    </a:cubicBezTo>
                    <a:cubicBezTo>
                      <a:pt x="1968265" y="1905255"/>
                      <a:pt x="1965455" y="1905255"/>
                      <a:pt x="1965455" y="1905255"/>
                    </a:cubicBezTo>
                    <a:cubicBezTo>
                      <a:pt x="1942957" y="1910878"/>
                      <a:pt x="1926086" y="1927749"/>
                      <a:pt x="1920463" y="1950246"/>
                    </a:cubicBezTo>
                    <a:cubicBezTo>
                      <a:pt x="1920463" y="1953057"/>
                      <a:pt x="1917652" y="1953057"/>
                      <a:pt x="1917652" y="1953057"/>
                    </a:cubicBezTo>
                    <a:cubicBezTo>
                      <a:pt x="1914839" y="1953057"/>
                      <a:pt x="1914839" y="1950246"/>
                      <a:pt x="1914839" y="1950246"/>
                    </a:cubicBezTo>
                    <a:cubicBezTo>
                      <a:pt x="1909219" y="1927749"/>
                      <a:pt x="1892345" y="1910878"/>
                      <a:pt x="1869850" y="1905255"/>
                    </a:cubicBezTo>
                    <a:cubicBezTo>
                      <a:pt x="1867040" y="1905255"/>
                      <a:pt x="1867040" y="1902444"/>
                      <a:pt x="1867040" y="1902444"/>
                    </a:cubicBezTo>
                    <a:cubicBezTo>
                      <a:pt x="1867040" y="1899631"/>
                      <a:pt x="1869850" y="1899631"/>
                      <a:pt x="1869850" y="1899631"/>
                    </a:cubicBezTo>
                    <a:cubicBezTo>
                      <a:pt x="1892345" y="1894010"/>
                      <a:pt x="1909219" y="1877137"/>
                      <a:pt x="1917652" y="1851832"/>
                    </a:cubicBezTo>
                    <a:close/>
                    <a:moveTo>
                      <a:pt x="1763004" y="1851832"/>
                    </a:moveTo>
                    <a:cubicBezTo>
                      <a:pt x="1771438" y="1877137"/>
                      <a:pt x="1788309" y="1894010"/>
                      <a:pt x="1810807" y="1899631"/>
                    </a:cubicBezTo>
                    <a:cubicBezTo>
                      <a:pt x="1813617" y="1899631"/>
                      <a:pt x="1813617" y="1902444"/>
                      <a:pt x="1813617" y="1902444"/>
                    </a:cubicBezTo>
                    <a:cubicBezTo>
                      <a:pt x="1813617" y="1905255"/>
                      <a:pt x="1810807" y="1905255"/>
                      <a:pt x="1810807" y="1905255"/>
                    </a:cubicBezTo>
                    <a:cubicBezTo>
                      <a:pt x="1788309" y="1910878"/>
                      <a:pt x="1771438" y="1927749"/>
                      <a:pt x="1765815" y="1950246"/>
                    </a:cubicBezTo>
                    <a:cubicBezTo>
                      <a:pt x="1765815" y="1953057"/>
                      <a:pt x="1763004" y="1953057"/>
                      <a:pt x="1763004" y="1953057"/>
                    </a:cubicBezTo>
                    <a:cubicBezTo>
                      <a:pt x="1760191" y="1953057"/>
                      <a:pt x="1760191" y="1950246"/>
                      <a:pt x="1760191" y="1950246"/>
                    </a:cubicBezTo>
                    <a:cubicBezTo>
                      <a:pt x="1754571" y="1927749"/>
                      <a:pt x="1737697" y="1910878"/>
                      <a:pt x="1715202" y="1905255"/>
                    </a:cubicBezTo>
                    <a:cubicBezTo>
                      <a:pt x="1712392" y="1905255"/>
                      <a:pt x="1712392" y="1902444"/>
                      <a:pt x="1712392" y="1902444"/>
                    </a:cubicBezTo>
                    <a:cubicBezTo>
                      <a:pt x="1712392" y="1899631"/>
                      <a:pt x="1715202" y="1899631"/>
                      <a:pt x="1715202" y="1899631"/>
                    </a:cubicBezTo>
                    <a:cubicBezTo>
                      <a:pt x="1737697" y="1894010"/>
                      <a:pt x="1754571" y="1877137"/>
                      <a:pt x="1763004" y="1851832"/>
                    </a:cubicBezTo>
                    <a:close/>
                    <a:moveTo>
                      <a:pt x="1608353" y="1851832"/>
                    </a:moveTo>
                    <a:cubicBezTo>
                      <a:pt x="1613977" y="1877137"/>
                      <a:pt x="1633658" y="1894010"/>
                      <a:pt x="1656156" y="1899631"/>
                    </a:cubicBezTo>
                    <a:cubicBezTo>
                      <a:pt x="1658966" y="1899631"/>
                      <a:pt x="1658966" y="1902444"/>
                      <a:pt x="1658966" y="1902444"/>
                    </a:cubicBezTo>
                    <a:cubicBezTo>
                      <a:pt x="1658966" y="1905255"/>
                      <a:pt x="1656156" y="1905255"/>
                      <a:pt x="1656156" y="1905255"/>
                    </a:cubicBezTo>
                    <a:cubicBezTo>
                      <a:pt x="1633658" y="1910878"/>
                      <a:pt x="1616787" y="1927749"/>
                      <a:pt x="1611164" y="1950246"/>
                    </a:cubicBezTo>
                    <a:cubicBezTo>
                      <a:pt x="1611164" y="1953057"/>
                      <a:pt x="1608353" y="1953057"/>
                      <a:pt x="1608353" y="1953057"/>
                    </a:cubicBezTo>
                    <a:cubicBezTo>
                      <a:pt x="1605540" y="1953057"/>
                      <a:pt x="1605540" y="1950246"/>
                      <a:pt x="1605540" y="1950246"/>
                    </a:cubicBezTo>
                    <a:cubicBezTo>
                      <a:pt x="1599920" y="1927749"/>
                      <a:pt x="1583046" y="1910878"/>
                      <a:pt x="1560551" y="1905255"/>
                    </a:cubicBezTo>
                    <a:cubicBezTo>
                      <a:pt x="1557741" y="1905255"/>
                      <a:pt x="1557741" y="1902444"/>
                      <a:pt x="1557741" y="1902444"/>
                    </a:cubicBezTo>
                    <a:cubicBezTo>
                      <a:pt x="1557741" y="1899631"/>
                      <a:pt x="1560551" y="1899631"/>
                      <a:pt x="1560551" y="1899631"/>
                    </a:cubicBezTo>
                    <a:cubicBezTo>
                      <a:pt x="1583046" y="1894010"/>
                      <a:pt x="1599920" y="1877137"/>
                      <a:pt x="1608353" y="1851832"/>
                    </a:cubicBezTo>
                    <a:close/>
                    <a:moveTo>
                      <a:pt x="1450892" y="1851832"/>
                    </a:moveTo>
                    <a:cubicBezTo>
                      <a:pt x="1459326" y="1877137"/>
                      <a:pt x="1476197" y="1894010"/>
                      <a:pt x="1498695" y="1899631"/>
                    </a:cubicBezTo>
                    <a:cubicBezTo>
                      <a:pt x="1501505" y="1899631"/>
                      <a:pt x="1501505" y="1902444"/>
                      <a:pt x="1501505" y="1902444"/>
                    </a:cubicBezTo>
                    <a:cubicBezTo>
                      <a:pt x="1501505" y="1905255"/>
                      <a:pt x="1498695" y="1905255"/>
                      <a:pt x="1498695" y="1905255"/>
                    </a:cubicBezTo>
                    <a:cubicBezTo>
                      <a:pt x="1476197" y="1910878"/>
                      <a:pt x="1459326" y="1927749"/>
                      <a:pt x="1453706" y="1950246"/>
                    </a:cubicBezTo>
                    <a:cubicBezTo>
                      <a:pt x="1453706" y="1953057"/>
                      <a:pt x="1450892" y="1953057"/>
                      <a:pt x="1450892" y="1953057"/>
                    </a:cubicBezTo>
                    <a:cubicBezTo>
                      <a:pt x="1448079" y="1953057"/>
                      <a:pt x="1448079" y="1950246"/>
                      <a:pt x="1448079" y="1950246"/>
                    </a:cubicBezTo>
                    <a:cubicBezTo>
                      <a:pt x="1442458" y="1927749"/>
                      <a:pt x="1425587" y="1910878"/>
                      <a:pt x="1403090" y="1905255"/>
                    </a:cubicBezTo>
                    <a:cubicBezTo>
                      <a:pt x="1400280" y="1905255"/>
                      <a:pt x="1400280" y="1902444"/>
                      <a:pt x="1400280" y="1902444"/>
                    </a:cubicBezTo>
                    <a:cubicBezTo>
                      <a:pt x="1400280" y="1899631"/>
                      <a:pt x="1403090" y="1899631"/>
                      <a:pt x="1403090" y="1899631"/>
                    </a:cubicBezTo>
                    <a:cubicBezTo>
                      <a:pt x="1425587" y="1894010"/>
                      <a:pt x="1442458" y="1877137"/>
                      <a:pt x="1450892" y="1851832"/>
                    </a:cubicBezTo>
                    <a:close/>
                    <a:moveTo>
                      <a:pt x="1296244" y="1851832"/>
                    </a:moveTo>
                    <a:cubicBezTo>
                      <a:pt x="1304678" y="1877137"/>
                      <a:pt x="1321549" y="1894010"/>
                      <a:pt x="1344046" y="1899631"/>
                    </a:cubicBezTo>
                    <a:cubicBezTo>
                      <a:pt x="1346857" y="1899631"/>
                      <a:pt x="1346857" y="1902444"/>
                      <a:pt x="1346857" y="1902444"/>
                    </a:cubicBezTo>
                    <a:cubicBezTo>
                      <a:pt x="1346857" y="1905255"/>
                      <a:pt x="1344046" y="1905255"/>
                      <a:pt x="1344046" y="1905255"/>
                    </a:cubicBezTo>
                    <a:cubicBezTo>
                      <a:pt x="1321549" y="1910878"/>
                      <a:pt x="1304678" y="1927749"/>
                      <a:pt x="1299058" y="1950246"/>
                    </a:cubicBezTo>
                    <a:cubicBezTo>
                      <a:pt x="1299058" y="1953057"/>
                      <a:pt x="1296244" y="1953057"/>
                      <a:pt x="1296244" y="1953057"/>
                    </a:cubicBezTo>
                    <a:cubicBezTo>
                      <a:pt x="1293431" y="1953057"/>
                      <a:pt x="1293431" y="1950246"/>
                      <a:pt x="1293431" y="1950246"/>
                    </a:cubicBezTo>
                    <a:cubicBezTo>
                      <a:pt x="1287810" y="1927749"/>
                      <a:pt x="1270939" y="1910878"/>
                      <a:pt x="1248442" y="1905255"/>
                    </a:cubicBezTo>
                    <a:cubicBezTo>
                      <a:pt x="1245632" y="1905255"/>
                      <a:pt x="1245632" y="1902444"/>
                      <a:pt x="1245632" y="1902444"/>
                    </a:cubicBezTo>
                    <a:cubicBezTo>
                      <a:pt x="1245632" y="1899631"/>
                      <a:pt x="1248442" y="1899631"/>
                      <a:pt x="1248442" y="1899631"/>
                    </a:cubicBezTo>
                    <a:cubicBezTo>
                      <a:pt x="1270939" y="1894010"/>
                      <a:pt x="1287810" y="1877137"/>
                      <a:pt x="1296244" y="1851832"/>
                    </a:cubicBezTo>
                    <a:close/>
                    <a:moveTo>
                      <a:pt x="1141593" y="1851832"/>
                    </a:moveTo>
                    <a:cubicBezTo>
                      <a:pt x="1150027" y="1877137"/>
                      <a:pt x="1166898" y="1894010"/>
                      <a:pt x="1189395" y="1899631"/>
                    </a:cubicBezTo>
                    <a:cubicBezTo>
                      <a:pt x="1192206" y="1899631"/>
                      <a:pt x="1192206" y="1902444"/>
                      <a:pt x="1192206" y="1902444"/>
                    </a:cubicBezTo>
                    <a:cubicBezTo>
                      <a:pt x="1192206" y="1905255"/>
                      <a:pt x="1189395" y="1905255"/>
                      <a:pt x="1189395" y="1905255"/>
                    </a:cubicBezTo>
                    <a:cubicBezTo>
                      <a:pt x="1166898" y="1910878"/>
                      <a:pt x="1150027" y="1927749"/>
                      <a:pt x="1144407" y="1950246"/>
                    </a:cubicBezTo>
                    <a:cubicBezTo>
                      <a:pt x="1144407" y="1953057"/>
                      <a:pt x="1141593" y="1953057"/>
                      <a:pt x="1141593" y="1953057"/>
                    </a:cubicBezTo>
                    <a:cubicBezTo>
                      <a:pt x="1138780" y="1953057"/>
                      <a:pt x="1138780" y="1950246"/>
                      <a:pt x="1138780" y="1950246"/>
                    </a:cubicBezTo>
                    <a:cubicBezTo>
                      <a:pt x="1133159" y="1927749"/>
                      <a:pt x="1116288" y="1910878"/>
                      <a:pt x="1093791" y="1905255"/>
                    </a:cubicBezTo>
                    <a:cubicBezTo>
                      <a:pt x="1090981" y="1905255"/>
                      <a:pt x="1090981" y="1902444"/>
                      <a:pt x="1090981" y="1902444"/>
                    </a:cubicBezTo>
                    <a:cubicBezTo>
                      <a:pt x="1090981" y="1899631"/>
                      <a:pt x="1093791" y="1899631"/>
                      <a:pt x="1093791" y="1899631"/>
                    </a:cubicBezTo>
                    <a:cubicBezTo>
                      <a:pt x="1116288" y="1894010"/>
                      <a:pt x="1133159" y="1877137"/>
                      <a:pt x="1141593" y="1851832"/>
                    </a:cubicBezTo>
                    <a:close/>
                    <a:moveTo>
                      <a:pt x="984132" y="1851832"/>
                    </a:moveTo>
                    <a:cubicBezTo>
                      <a:pt x="992566" y="1877137"/>
                      <a:pt x="1009437" y="1894010"/>
                      <a:pt x="1031934" y="1899631"/>
                    </a:cubicBezTo>
                    <a:cubicBezTo>
                      <a:pt x="1034745" y="1899631"/>
                      <a:pt x="1034745" y="1902444"/>
                      <a:pt x="1034745" y="1902444"/>
                    </a:cubicBezTo>
                    <a:cubicBezTo>
                      <a:pt x="1034745" y="1905255"/>
                      <a:pt x="1031934" y="1905255"/>
                      <a:pt x="1031934" y="1905255"/>
                    </a:cubicBezTo>
                    <a:cubicBezTo>
                      <a:pt x="1009437" y="1910878"/>
                      <a:pt x="992566" y="1927749"/>
                      <a:pt x="986946" y="1950246"/>
                    </a:cubicBezTo>
                    <a:cubicBezTo>
                      <a:pt x="986946" y="1953057"/>
                      <a:pt x="984132" y="1953057"/>
                      <a:pt x="984132" y="1953057"/>
                    </a:cubicBezTo>
                    <a:cubicBezTo>
                      <a:pt x="981319" y="1953057"/>
                      <a:pt x="981319" y="1950246"/>
                      <a:pt x="981319" y="1950246"/>
                    </a:cubicBezTo>
                    <a:cubicBezTo>
                      <a:pt x="975698" y="1927749"/>
                      <a:pt x="958827" y="1910878"/>
                      <a:pt x="936330" y="1905255"/>
                    </a:cubicBezTo>
                    <a:cubicBezTo>
                      <a:pt x="933520" y="1905255"/>
                      <a:pt x="933520" y="1902444"/>
                      <a:pt x="933520" y="1902444"/>
                    </a:cubicBezTo>
                    <a:cubicBezTo>
                      <a:pt x="933520" y="1899631"/>
                      <a:pt x="936330" y="1899631"/>
                      <a:pt x="936330" y="1899631"/>
                    </a:cubicBezTo>
                    <a:cubicBezTo>
                      <a:pt x="958827" y="1894010"/>
                      <a:pt x="975698" y="1877137"/>
                      <a:pt x="984132" y="1851832"/>
                    </a:cubicBezTo>
                    <a:close/>
                    <a:moveTo>
                      <a:pt x="829484" y="1851832"/>
                    </a:moveTo>
                    <a:cubicBezTo>
                      <a:pt x="837918" y="1877137"/>
                      <a:pt x="854789" y="1894010"/>
                      <a:pt x="877286" y="1899631"/>
                    </a:cubicBezTo>
                    <a:cubicBezTo>
                      <a:pt x="880097" y="1899631"/>
                      <a:pt x="880097" y="1902444"/>
                      <a:pt x="880097" y="1902444"/>
                    </a:cubicBezTo>
                    <a:cubicBezTo>
                      <a:pt x="880097" y="1905255"/>
                      <a:pt x="877286" y="1905255"/>
                      <a:pt x="877286" y="1905255"/>
                    </a:cubicBezTo>
                    <a:cubicBezTo>
                      <a:pt x="854789" y="1910878"/>
                      <a:pt x="837918" y="1927749"/>
                      <a:pt x="832298" y="1950246"/>
                    </a:cubicBezTo>
                    <a:cubicBezTo>
                      <a:pt x="832298" y="1953057"/>
                      <a:pt x="829484" y="1953057"/>
                      <a:pt x="829484" y="1953057"/>
                    </a:cubicBezTo>
                    <a:cubicBezTo>
                      <a:pt x="826671" y="1953057"/>
                      <a:pt x="826671" y="1950246"/>
                      <a:pt x="826671" y="1950246"/>
                    </a:cubicBezTo>
                    <a:cubicBezTo>
                      <a:pt x="821050" y="1927749"/>
                      <a:pt x="804179" y="1910878"/>
                      <a:pt x="781682" y="1905255"/>
                    </a:cubicBezTo>
                    <a:cubicBezTo>
                      <a:pt x="778872" y="1905255"/>
                      <a:pt x="778872" y="1902444"/>
                      <a:pt x="778872" y="1902444"/>
                    </a:cubicBezTo>
                    <a:cubicBezTo>
                      <a:pt x="778872" y="1899631"/>
                      <a:pt x="781682" y="1899631"/>
                      <a:pt x="781682" y="1899631"/>
                    </a:cubicBezTo>
                    <a:cubicBezTo>
                      <a:pt x="804179" y="1894010"/>
                      <a:pt x="821050" y="1877137"/>
                      <a:pt x="829484" y="1851832"/>
                    </a:cubicBezTo>
                    <a:close/>
                    <a:moveTo>
                      <a:pt x="674833" y="1851832"/>
                    </a:moveTo>
                    <a:cubicBezTo>
                      <a:pt x="683267" y="1877137"/>
                      <a:pt x="700138" y="1894010"/>
                      <a:pt x="722635" y="1899631"/>
                    </a:cubicBezTo>
                    <a:cubicBezTo>
                      <a:pt x="725446" y="1899631"/>
                      <a:pt x="725446" y="1902444"/>
                      <a:pt x="725446" y="1902444"/>
                    </a:cubicBezTo>
                    <a:cubicBezTo>
                      <a:pt x="725446" y="1905255"/>
                      <a:pt x="722635" y="1905255"/>
                      <a:pt x="722635" y="1905255"/>
                    </a:cubicBezTo>
                    <a:cubicBezTo>
                      <a:pt x="700138" y="1910878"/>
                      <a:pt x="683267" y="1927749"/>
                      <a:pt x="677647" y="1950246"/>
                    </a:cubicBezTo>
                    <a:cubicBezTo>
                      <a:pt x="677647" y="1953057"/>
                      <a:pt x="674833" y="1953057"/>
                      <a:pt x="674833" y="1953057"/>
                    </a:cubicBezTo>
                    <a:cubicBezTo>
                      <a:pt x="672020" y="1953057"/>
                      <a:pt x="672020" y="1950246"/>
                      <a:pt x="672020" y="1950246"/>
                    </a:cubicBezTo>
                    <a:cubicBezTo>
                      <a:pt x="666399" y="1927749"/>
                      <a:pt x="649528" y="1910878"/>
                      <a:pt x="627031" y="1905255"/>
                    </a:cubicBezTo>
                    <a:cubicBezTo>
                      <a:pt x="624221" y="1905255"/>
                      <a:pt x="624221" y="1902444"/>
                      <a:pt x="624221" y="1902444"/>
                    </a:cubicBezTo>
                    <a:cubicBezTo>
                      <a:pt x="624221" y="1899631"/>
                      <a:pt x="627031" y="1899631"/>
                      <a:pt x="627031" y="1899631"/>
                    </a:cubicBezTo>
                    <a:cubicBezTo>
                      <a:pt x="649528" y="1894010"/>
                      <a:pt x="666399" y="1877137"/>
                      <a:pt x="674833" y="1851832"/>
                    </a:cubicBezTo>
                    <a:close/>
                    <a:moveTo>
                      <a:pt x="517372" y="1851832"/>
                    </a:moveTo>
                    <a:cubicBezTo>
                      <a:pt x="525806" y="1877137"/>
                      <a:pt x="542677" y="1894010"/>
                      <a:pt x="565174" y="1899631"/>
                    </a:cubicBezTo>
                    <a:cubicBezTo>
                      <a:pt x="567985" y="1899631"/>
                      <a:pt x="567985" y="1902444"/>
                      <a:pt x="567985" y="1902444"/>
                    </a:cubicBezTo>
                    <a:cubicBezTo>
                      <a:pt x="567985" y="1905255"/>
                      <a:pt x="565174" y="1905255"/>
                      <a:pt x="565174" y="1905255"/>
                    </a:cubicBezTo>
                    <a:cubicBezTo>
                      <a:pt x="542677" y="1910878"/>
                      <a:pt x="525806" y="1927749"/>
                      <a:pt x="520183" y="1950246"/>
                    </a:cubicBezTo>
                    <a:cubicBezTo>
                      <a:pt x="520183" y="1953057"/>
                      <a:pt x="517372" y="1953057"/>
                      <a:pt x="517372" y="1953057"/>
                    </a:cubicBezTo>
                    <a:cubicBezTo>
                      <a:pt x="514559" y="1953057"/>
                      <a:pt x="514559" y="1950246"/>
                      <a:pt x="514559" y="1950246"/>
                    </a:cubicBezTo>
                    <a:cubicBezTo>
                      <a:pt x="508938" y="1927749"/>
                      <a:pt x="492065" y="1910878"/>
                      <a:pt x="469570" y="1905255"/>
                    </a:cubicBezTo>
                    <a:cubicBezTo>
                      <a:pt x="466760" y="1905255"/>
                      <a:pt x="466760" y="1902444"/>
                      <a:pt x="466760" y="1902444"/>
                    </a:cubicBezTo>
                    <a:cubicBezTo>
                      <a:pt x="466760" y="1899631"/>
                      <a:pt x="469570" y="1899631"/>
                      <a:pt x="469570" y="1899631"/>
                    </a:cubicBezTo>
                    <a:cubicBezTo>
                      <a:pt x="492065" y="1894010"/>
                      <a:pt x="508938" y="1877137"/>
                      <a:pt x="517372" y="1851832"/>
                    </a:cubicBezTo>
                    <a:close/>
                    <a:moveTo>
                      <a:pt x="362724" y="1851832"/>
                    </a:moveTo>
                    <a:cubicBezTo>
                      <a:pt x="371158" y="1877137"/>
                      <a:pt x="388029" y="1894010"/>
                      <a:pt x="410526" y="1899631"/>
                    </a:cubicBezTo>
                    <a:cubicBezTo>
                      <a:pt x="413337" y="1899631"/>
                      <a:pt x="413337" y="1902444"/>
                      <a:pt x="413337" y="1902444"/>
                    </a:cubicBezTo>
                    <a:cubicBezTo>
                      <a:pt x="413337" y="1905255"/>
                      <a:pt x="410526" y="1905255"/>
                      <a:pt x="410526" y="1905255"/>
                    </a:cubicBezTo>
                    <a:cubicBezTo>
                      <a:pt x="388029" y="1910878"/>
                      <a:pt x="371158" y="1927749"/>
                      <a:pt x="365535" y="1950246"/>
                    </a:cubicBezTo>
                    <a:cubicBezTo>
                      <a:pt x="365535" y="1953057"/>
                      <a:pt x="362724" y="1953057"/>
                      <a:pt x="362724" y="1953057"/>
                    </a:cubicBezTo>
                    <a:cubicBezTo>
                      <a:pt x="359911" y="1953057"/>
                      <a:pt x="359911" y="1950246"/>
                      <a:pt x="359911" y="1950246"/>
                    </a:cubicBezTo>
                    <a:cubicBezTo>
                      <a:pt x="354290" y="1927749"/>
                      <a:pt x="337417" y="1910878"/>
                      <a:pt x="314922" y="1905255"/>
                    </a:cubicBezTo>
                    <a:cubicBezTo>
                      <a:pt x="312112" y="1905255"/>
                      <a:pt x="312112" y="1902444"/>
                      <a:pt x="312112" y="1902444"/>
                    </a:cubicBezTo>
                    <a:cubicBezTo>
                      <a:pt x="312112" y="1899631"/>
                      <a:pt x="314922" y="1899631"/>
                      <a:pt x="314922" y="1899631"/>
                    </a:cubicBezTo>
                    <a:cubicBezTo>
                      <a:pt x="337417" y="1894010"/>
                      <a:pt x="354290" y="1877137"/>
                      <a:pt x="362724" y="1851832"/>
                    </a:cubicBezTo>
                    <a:close/>
                    <a:moveTo>
                      <a:pt x="208073" y="1851832"/>
                    </a:moveTo>
                    <a:cubicBezTo>
                      <a:pt x="216507" y="1877137"/>
                      <a:pt x="233378" y="1894010"/>
                      <a:pt x="255875" y="1899631"/>
                    </a:cubicBezTo>
                    <a:cubicBezTo>
                      <a:pt x="258686" y="1899631"/>
                      <a:pt x="258686" y="1902444"/>
                      <a:pt x="258686" y="1902444"/>
                    </a:cubicBezTo>
                    <a:cubicBezTo>
                      <a:pt x="258686" y="1905255"/>
                      <a:pt x="255875" y="1905255"/>
                      <a:pt x="255875" y="1905255"/>
                    </a:cubicBezTo>
                    <a:cubicBezTo>
                      <a:pt x="233378" y="1910878"/>
                      <a:pt x="216507" y="1927749"/>
                      <a:pt x="210884" y="1950246"/>
                    </a:cubicBezTo>
                    <a:cubicBezTo>
                      <a:pt x="210884" y="1953057"/>
                      <a:pt x="208073" y="1953057"/>
                      <a:pt x="208073" y="1953057"/>
                    </a:cubicBezTo>
                    <a:cubicBezTo>
                      <a:pt x="205260" y="1953057"/>
                      <a:pt x="205260" y="1950246"/>
                      <a:pt x="205260" y="1950246"/>
                    </a:cubicBezTo>
                    <a:cubicBezTo>
                      <a:pt x="199639" y="1927749"/>
                      <a:pt x="182766" y="1910878"/>
                      <a:pt x="160271" y="1905255"/>
                    </a:cubicBezTo>
                    <a:cubicBezTo>
                      <a:pt x="157461" y="1905255"/>
                      <a:pt x="157461" y="1902444"/>
                      <a:pt x="157461" y="1902444"/>
                    </a:cubicBezTo>
                    <a:cubicBezTo>
                      <a:pt x="157461" y="1899631"/>
                      <a:pt x="160271" y="1899631"/>
                      <a:pt x="160271" y="1899631"/>
                    </a:cubicBezTo>
                    <a:cubicBezTo>
                      <a:pt x="182766" y="1894010"/>
                      <a:pt x="199639" y="1877137"/>
                      <a:pt x="208073" y="1851832"/>
                    </a:cubicBezTo>
                    <a:close/>
                    <a:moveTo>
                      <a:pt x="50612" y="1851832"/>
                    </a:moveTo>
                    <a:cubicBezTo>
                      <a:pt x="59049" y="1877137"/>
                      <a:pt x="75920" y="1894010"/>
                      <a:pt x="98414" y="1899631"/>
                    </a:cubicBezTo>
                    <a:cubicBezTo>
                      <a:pt x="101225" y="1899631"/>
                      <a:pt x="101225" y="1902444"/>
                      <a:pt x="101225" y="1902444"/>
                    </a:cubicBezTo>
                    <a:cubicBezTo>
                      <a:pt x="101225" y="1905255"/>
                      <a:pt x="98414" y="1905255"/>
                      <a:pt x="98414" y="1905255"/>
                    </a:cubicBezTo>
                    <a:cubicBezTo>
                      <a:pt x="75920" y="1910878"/>
                      <a:pt x="59049" y="1927749"/>
                      <a:pt x="53426" y="1950246"/>
                    </a:cubicBezTo>
                    <a:cubicBezTo>
                      <a:pt x="53426" y="1953057"/>
                      <a:pt x="50612" y="1953057"/>
                      <a:pt x="50612" y="1953057"/>
                    </a:cubicBezTo>
                    <a:cubicBezTo>
                      <a:pt x="47802" y="1953057"/>
                      <a:pt x="47802" y="1950246"/>
                      <a:pt x="47802" y="1950246"/>
                    </a:cubicBezTo>
                    <a:cubicBezTo>
                      <a:pt x="42178" y="1927749"/>
                      <a:pt x="25307" y="1910878"/>
                      <a:pt x="2813" y="1905255"/>
                    </a:cubicBezTo>
                    <a:cubicBezTo>
                      <a:pt x="0" y="1905255"/>
                      <a:pt x="0" y="1902444"/>
                      <a:pt x="0" y="1902444"/>
                    </a:cubicBezTo>
                    <a:cubicBezTo>
                      <a:pt x="0" y="1899631"/>
                      <a:pt x="2813" y="1899631"/>
                      <a:pt x="2813" y="1899631"/>
                    </a:cubicBezTo>
                    <a:cubicBezTo>
                      <a:pt x="25307" y="1894010"/>
                      <a:pt x="42178" y="1877137"/>
                      <a:pt x="50612" y="1851832"/>
                    </a:cubicBezTo>
                    <a:close/>
                    <a:moveTo>
                      <a:pt x="5184973" y="1712271"/>
                    </a:moveTo>
                    <a:cubicBezTo>
                      <a:pt x="5193410" y="1734765"/>
                      <a:pt x="5210281" y="1751636"/>
                      <a:pt x="5232776" y="1760070"/>
                    </a:cubicBezTo>
                    <a:cubicBezTo>
                      <a:pt x="5235586" y="1760070"/>
                      <a:pt x="5235586" y="1762883"/>
                      <a:pt x="5235586" y="1762883"/>
                    </a:cubicBezTo>
                    <a:cubicBezTo>
                      <a:pt x="5235586" y="1765694"/>
                      <a:pt x="5232776" y="1765694"/>
                      <a:pt x="5232776" y="1765694"/>
                    </a:cubicBezTo>
                    <a:cubicBezTo>
                      <a:pt x="5210281" y="1771320"/>
                      <a:pt x="5193410" y="1788188"/>
                      <a:pt x="5187787" y="1810685"/>
                    </a:cubicBezTo>
                    <a:cubicBezTo>
                      <a:pt x="5187787" y="1813496"/>
                      <a:pt x="5184973" y="1813496"/>
                      <a:pt x="5184973" y="1813496"/>
                    </a:cubicBezTo>
                    <a:cubicBezTo>
                      <a:pt x="5182163" y="1813496"/>
                      <a:pt x="5182163" y="1810685"/>
                      <a:pt x="5182163" y="1810685"/>
                    </a:cubicBezTo>
                    <a:cubicBezTo>
                      <a:pt x="5176540" y="1788188"/>
                      <a:pt x="5159669" y="1771320"/>
                      <a:pt x="5137174" y="1765694"/>
                    </a:cubicBezTo>
                    <a:cubicBezTo>
                      <a:pt x="5134361" y="1765694"/>
                      <a:pt x="5134361" y="1762883"/>
                      <a:pt x="5134361" y="1762883"/>
                    </a:cubicBezTo>
                    <a:cubicBezTo>
                      <a:pt x="5134361" y="1760070"/>
                      <a:pt x="5137174" y="1760070"/>
                      <a:pt x="5137174" y="1760070"/>
                    </a:cubicBezTo>
                    <a:cubicBezTo>
                      <a:pt x="5159669" y="1754449"/>
                      <a:pt x="5176540" y="1737576"/>
                      <a:pt x="5184973" y="1712271"/>
                    </a:cubicBezTo>
                    <a:close/>
                    <a:moveTo>
                      <a:pt x="5030325" y="1712271"/>
                    </a:moveTo>
                    <a:cubicBezTo>
                      <a:pt x="5035949" y="1734765"/>
                      <a:pt x="5055630" y="1751636"/>
                      <a:pt x="5078128" y="1760070"/>
                    </a:cubicBezTo>
                    <a:cubicBezTo>
                      <a:pt x="5080938" y="1760070"/>
                      <a:pt x="5080938" y="1762883"/>
                      <a:pt x="5080938" y="1762883"/>
                    </a:cubicBezTo>
                    <a:cubicBezTo>
                      <a:pt x="5080938" y="1765694"/>
                      <a:pt x="5078128" y="1765694"/>
                      <a:pt x="5078128" y="1765694"/>
                    </a:cubicBezTo>
                    <a:cubicBezTo>
                      <a:pt x="5055630" y="1771320"/>
                      <a:pt x="5038759" y="1788188"/>
                      <a:pt x="5033136" y="1810685"/>
                    </a:cubicBezTo>
                    <a:cubicBezTo>
                      <a:pt x="5033136" y="1813496"/>
                      <a:pt x="5030325" y="1813496"/>
                      <a:pt x="5030325" y="1813496"/>
                    </a:cubicBezTo>
                    <a:cubicBezTo>
                      <a:pt x="5027512" y="1813496"/>
                      <a:pt x="5027512" y="1810685"/>
                      <a:pt x="5027512" y="1810685"/>
                    </a:cubicBezTo>
                    <a:cubicBezTo>
                      <a:pt x="5021892" y="1788188"/>
                      <a:pt x="5005018" y="1771320"/>
                      <a:pt x="4982523" y="1765694"/>
                    </a:cubicBezTo>
                    <a:cubicBezTo>
                      <a:pt x="4979713" y="1765694"/>
                      <a:pt x="4979713" y="1762883"/>
                      <a:pt x="4979713" y="1762883"/>
                    </a:cubicBezTo>
                    <a:cubicBezTo>
                      <a:pt x="4979713" y="1760070"/>
                      <a:pt x="4982523" y="1760070"/>
                      <a:pt x="4982523" y="1760070"/>
                    </a:cubicBezTo>
                    <a:cubicBezTo>
                      <a:pt x="5005018" y="1754449"/>
                      <a:pt x="5021892" y="1737576"/>
                      <a:pt x="5030325" y="1712271"/>
                    </a:cubicBezTo>
                    <a:close/>
                    <a:moveTo>
                      <a:pt x="4872861" y="1712271"/>
                    </a:moveTo>
                    <a:cubicBezTo>
                      <a:pt x="4881298" y="1734765"/>
                      <a:pt x="4898166" y="1751636"/>
                      <a:pt x="4920664" y="1760070"/>
                    </a:cubicBezTo>
                    <a:cubicBezTo>
                      <a:pt x="4923474" y="1760070"/>
                      <a:pt x="4923474" y="1762883"/>
                      <a:pt x="4923474" y="1762883"/>
                    </a:cubicBezTo>
                    <a:cubicBezTo>
                      <a:pt x="4923474" y="1765694"/>
                      <a:pt x="4920664" y="1765694"/>
                      <a:pt x="4920664" y="1765694"/>
                    </a:cubicBezTo>
                    <a:cubicBezTo>
                      <a:pt x="4898166" y="1771320"/>
                      <a:pt x="4881298" y="1788188"/>
                      <a:pt x="4875675" y="1810685"/>
                    </a:cubicBezTo>
                    <a:cubicBezTo>
                      <a:pt x="4875675" y="1813496"/>
                      <a:pt x="4872861" y="1813496"/>
                      <a:pt x="4872861" y="1813496"/>
                    </a:cubicBezTo>
                    <a:cubicBezTo>
                      <a:pt x="4870048" y="1813496"/>
                      <a:pt x="4870048" y="1810685"/>
                      <a:pt x="4870048" y="1810685"/>
                    </a:cubicBezTo>
                    <a:cubicBezTo>
                      <a:pt x="4864428" y="1788188"/>
                      <a:pt x="4847557" y="1771320"/>
                      <a:pt x="4825062" y="1765694"/>
                    </a:cubicBezTo>
                    <a:cubicBezTo>
                      <a:pt x="4822249" y="1765694"/>
                      <a:pt x="4822249" y="1762883"/>
                      <a:pt x="4822249" y="1762883"/>
                    </a:cubicBezTo>
                    <a:cubicBezTo>
                      <a:pt x="4822249" y="1760070"/>
                      <a:pt x="4825062" y="1760070"/>
                      <a:pt x="4825062" y="1760070"/>
                    </a:cubicBezTo>
                    <a:cubicBezTo>
                      <a:pt x="4847557" y="1754449"/>
                      <a:pt x="4864428" y="1737576"/>
                      <a:pt x="4872861" y="1712271"/>
                    </a:cubicBezTo>
                    <a:close/>
                    <a:moveTo>
                      <a:pt x="4718213" y="1712271"/>
                    </a:moveTo>
                    <a:cubicBezTo>
                      <a:pt x="4726650" y="1734765"/>
                      <a:pt x="4743518" y="1751636"/>
                      <a:pt x="4766016" y="1760070"/>
                    </a:cubicBezTo>
                    <a:cubicBezTo>
                      <a:pt x="4768826" y="1760070"/>
                      <a:pt x="4768826" y="1762883"/>
                      <a:pt x="4768826" y="1762883"/>
                    </a:cubicBezTo>
                    <a:cubicBezTo>
                      <a:pt x="4768826" y="1765694"/>
                      <a:pt x="4766016" y="1765694"/>
                      <a:pt x="4766016" y="1765694"/>
                    </a:cubicBezTo>
                    <a:cubicBezTo>
                      <a:pt x="4743518" y="1771320"/>
                      <a:pt x="4726650" y="1788188"/>
                      <a:pt x="4721027" y="1810685"/>
                    </a:cubicBezTo>
                    <a:cubicBezTo>
                      <a:pt x="4721027" y="1813496"/>
                      <a:pt x="4718213" y="1813496"/>
                      <a:pt x="4718213" y="1813496"/>
                    </a:cubicBezTo>
                    <a:cubicBezTo>
                      <a:pt x="4715400" y="1813496"/>
                      <a:pt x="4715400" y="1810685"/>
                      <a:pt x="4715400" y="1810685"/>
                    </a:cubicBezTo>
                    <a:cubicBezTo>
                      <a:pt x="4709780" y="1788188"/>
                      <a:pt x="4692909" y="1771320"/>
                      <a:pt x="4670414" y="1765694"/>
                    </a:cubicBezTo>
                    <a:cubicBezTo>
                      <a:pt x="4667601" y="1765694"/>
                      <a:pt x="4667601" y="1762883"/>
                      <a:pt x="4667601" y="1762883"/>
                    </a:cubicBezTo>
                    <a:cubicBezTo>
                      <a:pt x="4667601" y="1760070"/>
                      <a:pt x="4670414" y="1760070"/>
                      <a:pt x="4670414" y="1760070"/>
                    </a:cubicBezTo>
                    <a:cubicBezTo>
                      <a:pt x="4692909" y="1754449"/>
                      <a:pt x="4709780" y="1737576"/>
                      <a:pt x="4718213" y="1712271"/>
                    </a:cubicBezTo>
                    <a:close/>
                    <a:moveTo>
                      <a:pt x="4563563" y="1712271"/>
                    </a:moveTo>
                    <a:cubicBezTo>
                      <a:pt x="4571999" y="1734765"/>
                      <a:pt x="4588867" y="1751636"/>
                      <a:pt x="4611365" y="1760070"/>
                    </a:cubicBezTo>
                    <a:cubicBezTo>
                      <a:pt x="4614175" y="1760070"/>
                      <a:pt x="4614175" y="1762883"/>
                      <a:pt x="4614175" y="1762883"/>
                    </a:cubicBezTo>
                    <a:cubicBezTo>
                      <a:pt x="4614175" y="1765694"/>
                      <a:pt x="4611365" y="1765694"/>
                      <a:pt x="4611365" y="1765694"/>
                    </a:cubicBezTo>
                    <a:cubicBezTo>
                      <a:pt x="4588867" y="1771320"/>
                      <a:pt x="4571999" y="1788188"/>
                      <a:pt x="4566376" y="1810685"/>
                    </a:cubicBezTo>
                    <a:cubicBezTo>
                      <a:pt x="4566376" y="1813496"/>
                      <a:pt x="4563563" y="1813496"/>
                      <a:pt x="4563563" y="1813496"/>
                    </a:cubicBezTo>
                    <a:cubicBezTo>
                      <a:pt x="4560749" y="1813496"/>
                      <a:pt x="4560749" y="1810685"/>
                      <a:pt x="4560749" y="1810685"/>
                    </a:cubicBezTo>
                    <a:cubicBezTo>
                      <a:pt x="4555129" y="1788188"/>
                      <a:pt x="4538258" y="1771320"/>
                      <a:pt x="4515763" y="1765694"/>
                    </a:cubicBezTo>
                    <a:cubicBezTo>
                      <a:pt x="4512950" y="1765694"/>
                      <a:pt x="4512950" y="1762883"/>
                      <a:pt x="4512950" y="1762883"/>
                    </a:cubicBezTo>
                    <a:cubicBezTo>
                      <a:pt x="4512950" y="1760070"/>
                      <a:pt x="4515763" y="1760070"/>
                      <a:pt x="4515763" y="1760070"/>
                    </a:cubicBezTo>
                    <a:cubicBezTo>
                      <a:pt x="4538258" y="1754449"/>
                      <a:pt x="4555129" y="1737576"/>
                      <a:pt x="4563563" y="1712271"/>
                    </a:cubicBezTo>
                    <a:close/>
                    <a:moveTo>
                      <a:pt x="4406104" y="1712271"/>
                    </a:moveTo>
                    <a:cubicBezTo>
                      <a:pt x="4414538" y="1734765"/>
                      <a:pt x="4431409" y="1751636"/>
                      <a:pt x="4453907" y="1760070"/>
                    </a:cubicBezTo>
                    <a:cubicBezTo>
                      <a:pt x="4456717" y="1760070"/>
                      <a:pt x="4456717" y="1762883"/>
                      <a:pt x="4456717" y="1762883"/>
                    </a:cubicBezTo>
                    <a:cubicBezTo>
                      <a:pt x="4456717" y="1765694"/>
                      <a:pt x="4453907" y="1765694"/>
                      <a:pt x="4453907" y="1765694"/>
                    </a:cubicBezTo>
                    <a:cubicBezTo>
                      <a:pt x="4431409" y="1771320"/>
                      <a:pt x="4414538" y="1788188"/>
                      <a:pt x="4408915" y="1810685"/>
                    </a:cubicBezTo>
                    <a:cubicBezTo>
                      <a:pt x="4408915" y="1813496"/>
                      <a:pt x="4406104" y="1813496"/>
                      <a:pt x="4406104" y="1813496"/>
                    </a:cubicBezTo>
                    <a:cubicBezTo>
                      <a:pt x="4403291" y="1813496"/>
                      <a:pt x="4403291" y="1810685"/>
                      <a:pt x="4403291" y="1810685"/>
                    </a:cubicBezTo>
                    <a:cubicBezTo>
                      <a:pt x="4397671" y="1788188"/>
                      <a:pt x="4380797" y="1771320"/>
                      <a:pt x="4358302" y="1765694"/>
                    </a:cubicBezTo>
                    <a:cubicBezTo>
                      <a:pt x="4355492" y="1765694"/>
                      <a:pt x="4355492" y="1762883"/>
                      <a:pt x="4355492" y="1762883"/>
                    </a:cubicBezTo>
                    <a:cubicBezTo>
                      <a:pt x="4355492" y="1760070"/>
                      <a:pt x="4358302" y="1760070"/>
                      <a:pt x="4358302" y="1760070"/>
                    </a:cubicBezTo>
                    <a:cubicBezTo>
                      <a:pt x="4380797" y="1754449"/>
                      <a:pt x="4397671" y="1737576"/>
                      <a:pt x="4406104" y="1712271"/>
                    </a:cubicBezTo>
                    <a:close/>
                    <a:moveTo>
                      <a:pt x="4251453" y="1712271"/>
                    </a:moveTo>
                    <a:cubicBezTo>
                      <a:pt x="4259887" y="1734765"/>
                      <a:pt x="4276758" y="1751636"/>
                      <a:pt x="4299256" y="1760070"/>
                    </a:cubicBezTo>
                    <a:cubicBezTo>
                      <a:pt x="4302066" y="1760070"/>
                      <a:pt x="4302066" y="1762883"/>
                      <a:pt x="4302066" y="1762883"/>
                    </a:cubicBezTo>
                    <a:cubicBezTo>
                      <a:pt x="4302066" y="1765694"/>
                      <a:pt x="4299256" y="1765694"/>
                      <a:pt x="4299256" y="1765694"/>
                    </a:cubicBezTo>
                    <a:cubicBezTo>
                      <a:pt x="4276758" y="1771320"/>
                      <a:pt x="4259887" y="1788188"/>
                      <a:pt x="4254264" y="1810685"/>
                    </a:cubicBezTo>
                    <a:cubicBezTo>
                      <a:pt x="4254264" y="1813496"/>
                      <a:pt x="4251453" y="1813496"/>
                      <a:pt x="4251453" y="1813496"/>
                    </a:cubicBezTo>
                    <a:cubicBezTo>
                      <a:pt x="4248640" y="1813496"/>
                      <a:pt x="4248640" y="1810685"/>
                      <a:pt x="4248640" y="1810685"/>
                    </a:cubicBezTo>
                    <a:cubicBezTo>
                      <a:pt x="4243020" y="1788188"/>
                      <a:pt x="4226146" y="1771320"/>
                      <a:pt x="4203651" y="1765694"/>
                    </a:cubicBezTo>
                    <a:cubicBezTo>
                      <a:pt x="4200841" y="1765694"/>
                      <a:pt x="4200841" y="1762883"/>
                      <a:pt x="4200841" y="1762883"/>
                    </a:cubicBezTo>
                    <a:cubicBezTo>
                      <a:pt x="4200841" y="1760070"/>
                      <a:pt x="4203651" y="1760070"/>
                      <a:pt x="4203651" y="1760070"/>
                    </a:cubicBezTo>
                    <a:cubicBezTo>
                      <a:pt x="4226146" y="1754449"/>
                      <a:pt x="4243020" y="1737576"/>
                      <a:pt x="4251453" y="1712271"/>
                    </a:cubicBezTo>
                    <a:close/>
                    <a:moveTo>
                      <a:pt x="4096805" y="1712271"/>
                    </a:moveTo>
                    <a:cubicBezTo>
                      <a:pt x="4105239" y="1734765"/>
                      <a:pt x="4122110" y="1751636"/>
                      <a:pt x="4144608" y="1760070"/>
                    </a:cubicBezTo>
                    <a:cubicBezTo>
                      <a:pt x="4147418" y="1760070"/>
                      <a:pt x="4147418" y="1762883"/>
                      <a:pt x="4147418" y="1762883"/>
                    </a:cubicBezTo>
                    <a:cubicBezTo>
                      <a:pt x="4147418" y="1765694"/>
                      <a:pt x="4144608" y="1765694"/>
                      <a:pt x="4144608" y="1765694"/>
                    </a:cubicBezTo>
                    <a:cubicBezTo>
                      <a:pt x="4122110" y="1771320"/>
                      <a:pt x="4105239" y="1788188"/>
                      <a:pt x="4099616" y="1810685"/>
                    </a:cubicBezTo>
                    <a:cubicBezTo>
                      <a:pt x="4099616" y="1813496"/>
                      <a:pt x="4096805" y="1813496"/>
                      <a:pt x="4096805" y="1813496"/>
                    </a:cubicBezTo>
                    <a:cubicBezTo>
                      <a:pt x="4093992" y="1813496"/>
                      <a:pt x="4093992" y="1810685"/>
                      <a:pt x="4093992" y="1810685"/>
                    </a:cubicBezTo>
                    <a:cubicBezTo>
                      <a:pt x="4088372" y="1788188"/>
                      <a:pt x="4071498" y="1771320"/>
                      <a:pt x="4049003" y="1765694"/>
                    </a:cubicBezTo>
                    <a:cubicBezTo>
                      <a:pt x="4046193" y="1765694"/>
                      <a:pt x="4046193" y="1762883"/>
                      <a:pt x="4046193" y="1762883"/>
                    </a:cubicBezTo>
                    <a:cubicBezTo>
                      <a:pt x="4046193" y="1760070"/>
                      <a:pt x="4049003" y="1760070"/>
                      <a:pt x="4049003" y="1760070"/>
                    </a:cubicBezTo>
                    <a:cubicBezTo>
                      <a:pt x="4071498" y="1754449"/>
                      <a:pt x="4088372" y="1737576"/>
                      <a:pt x="4096805" y="1712271"/>
                    </a:cubicBezTo>
                    <a:close/>
                    <a:moveTo>
                      <a:pt x="3939345" y="1712271"/>
                    </a:moveTo>
                    <a:cubicBezTo>
                      <a:pt x="3947781" y="1734765"/>
                      <a:pt x="3964649" y="1751636"/>
                      <a:pt x="3987147" y="1760070"/>
                    </a:cubicBezTo>
                    <a:cubicBezTo>
                      <a:pt x="3989957" y="1760070"/>
                      <a:pt x="3989957" y="1762883"/>
                      <a:pt x="3989957" y="1762883"/>
                    </a:cubicBezTo>
                    <a:cubicBezTo>
                      <a:pt x="3989957" y="1765694"/>
                      <a:pt x="3987147" y="1765694"/>
                      <a:pt x="3987147" y="1765694"/>
                    </a:cubicBezTo>
                    <a:cubicBezTo>
                      <a:pt x="3964649" y="1771320"/>
                      <a:pt x="3947781" y="1788188"/>
                      <a:pt x="3942155" y="1810685"/>
                    </a:cubicBezTo>
                    <a:cubicBezTo>
                      <a:pt x="3942155" y="1813496"/>
                      <a:pt x="3939345" y="1813496"/>
                      <a:pt x="3939345" y="1813496"/>
                    </a:cubicBezTo>
                    <a:cubicBezTo>
                      <a:pt x="3936531" y="1813496"/>
                      <a:pt x="3936531" y="1810685"/>
                      <a:pt x="3936531" y="1810685"/>
                    </a:cubicBezTo>
                    <a:cubicBezTo>
                      <a:pt x="3930911" y="1788188"/>
                      <a:pt x="3914037" y="1771320"/>
                      <a:pt x="3891545" y="1765694"/>
                    </a:cubicBezTo>
                    <a:cubicBezTo>
                      <a:pt x="3888732" y="1765694"/>
                      <a:pt x="3888732" y="1762883"/>
                      <a:pt x="3888732" y="1762883"/>
                    </a:cubicBezTo>
                    <a:cubicBezTo>
                      <a:pt x="3888732" y="1760070"/>
                      <a:pt x="3891545" y="1760070"/>
                      <a:pt x="3891545" y="1760070"/>
                    </a:cubicBezTo>
                    <a:cubicBezTo>
                      <a:pt x="3914037" y="1754449"/>
                      <a:pt x="3930911" y="1737576"/>
                      <a:pt x="3939345" y="1712271"/>
                    </a:cubicBezTo>
                    <a:close/>
                    <a:moveTo>
                      <a:pt x="3784693" y="1712271"/>
                    </a:moveTo>
                    <a:cubicBezTo>
                      <a:pt x="3793130" y="1734765"/>
                      <a:pt x="3809998" y="1751636"/>
                      <a:pt x="3832496" y="1760070"/>
                    </a:cubicBezTo>
                    <a:cubicBezTo>
                      <a:pt x="3835306" y="1760070"/>
                      <a:pt x="3835306" y="1762883"/>
                      <a:pt x="3835306" y="1762883"/>
                    </a:cubicBezTo>
                    <a:cubicBezTo>
                      <a:pt x="3835306" y="1765694"/>
                      <a:pt x="3832496" y="1765694"/>
                      <a:pt x="3832496" y="1765694"/>
                    </a:cubicBezTo>
                    <a:cubicBezTo>
                      <a:pt x="3809998" y="1771320"/>
                      <a:pt x="3793130" y="1788188"/>
                      <a:pt x="3787504" y="1810685"/>
                    </a:cubicBezTo>
                    <a:cubicBezTo>
                      <a:pt x="3787504" y="1813496"/>
                      <a:pt x="3784693" y="1813496"/>
                      <a:pt x="3784693" y="1813496"/>
                    </a:cubicBezTo>
                    <a:cubicBezTo>
                      <a:pt x="3781880" y="1813496"/>
                      <a:pt x="3781880" y="1810685"/>
                      <a:pt x="3781880" y="1810685"/>
                    </a:cubicBezTo>
                    <a:cubicBezTo>
                      <a:pt x="3776260" y="1788188"/>
                      <a:pt x="3759386" y="1771320"/>
                      <a:pt x="3736894" y="1765694"/>
                    </a:cubicBezTo>
                    <a:cubicBezTo>
                      <a:pt x="3734081" y="1765694"/>
                      <a:pt x="3734081" y="1762883"/>
                      <a:pt x="3734081" y="1762883"/>
                    </a:cubicBezTo>
                    <a:cubicBezTo>
                      <a:pt x="3734081" y="1760070"/>
                      <a:pt x="3736894" y="1760070"/>
                      <a:pt x="3736894" y="1760070"/>
                    </a:cubicBezTo>
                    <a:cubicBezTo>
                      <a:pt x="3759386" y="1754449"/>
                      <a:pt x="3776260" y="1737576"/>
                      <a:pt x="3784693" y="1712271"/>
                    </a:cubicBezTo>
                    <a:close/>
                    <a:moveTo>
                      <a:pt x="3630045" y="1712271"/>
                    </a:moveTo>
                    <a:cubicBezTo>
                      <a:pt x="3638482" y="1734765"/>
                      <a:pt x="3655350" y="1751636"/>
                      <a:pt x="3677848" y="1760070"/>
                    </a:cubicBezTo>
                    <a:cubicBezTo>
                      <a:pt x="3680658" y="1760070"/>
                      <a:pt x="3680658" y="1762883"/>
                      <a:pt x="3680658" y="1762883"/>
                    </a:cubicBezTo>
                    <a:cubicBezTo>
                      <a:pt x="3680658" y="1765694"/>
                      <a:pt x="3677848" y="1765694"/>
                      <a:pt x="3677848" y="1765694"/>
                    </a:cubicBezTo>
                    <a:cubicBezTo>
                      <a:pt x="3655350" y="1771320"/>
                      <a:pt x="3638482" y="1788188"/>
                      <a:pt x="3632856" y="1810685"/>
                    </a:cubicBezTo>
                    <a:cubicBezTo>
                      <a:pt x="3632856" y="1813496"/>
                      <a:pt x="3630045" y="1813496"/>
                      <a:pt x="3630045" y="1813496"/>
                    </a:cubicBezTo>
                    <a:cubicBezTo>
                      <a:pt x="3627232" y="1813496"/>
                      <a:pt x="3627232" y="1810685"/>
                      <a:pt x="3627232" y="1810685"/>
                    </a:cubicBezTo>
                    <a:cubicBezTo>
                      <a:pt x="3621612" y="1788188"/>
                      <a:pt x="3604738" y="1771320"/>
                      <a:pt x="3582246" y="1765694"/>
                    </a:cubicBezTo>
                    <a:cubicBezTo>
                      <a:pt x="3579433" y="1765694"/>
                      <a:pt x="3579433" y="1762883"/>
                      <a:pt x="3579433" y="1762883"/>
                    </a:cubicBezTo>
                    <a:cubicBezTo>
                      <a:pt x="3579433" y="1760070"/>
                      <a:pt x="3582246" y="1760070"/>
                      <a:pt x="3582246" y="1760070"/>
                    </a:cubicBezTo>
                    <a:cubicBezTo>
                      <a:pt x="3604738" y="1754449"/>
                      <a:pt x="3621612" y="1737576"/>
                      <a:pt x="3630045" y="1712271"/>
                    </a:cubicBezTo>
                    <a:close/>
                    <a:moveTo>
                      <a:pt x="3472581" y="1712271"/>
                    </a:moveTo>
                    <a:cubicBezTo>
                      <a:pt x="3481018" y="1734765"/>
                      <a:pt x="3500700" y="1751636"/>
                      <a:pt x="3520384" y="1760070"/>
                    </a:cubicBezTo>
                    <a:cubicBezTo>
                      <a:pt x="3523194" y="1760070"/>
                      <a:pt x="3523194" y="1762883"/>
                      <a:pt x="3523194" y="1762883"/>
                    </a:cubicBezTo>
                    <a:cubicBezTo>
                      <a:pt x="3523194" y="1765694"/>
                      <a:pt x="3520384" y="1765694"/>
                      <a:pt x="3520384" y="1765694"/>
                    </a:cubicBezTo>
                    <a:cubicBezTo>
                      <a:pt x="3497889" y="1771320"/>
                      <a:pt x="3481018" y="1788188"/>
                      <a:pt x="3475395" y="1810685"/>
                    </a:cubicBezTo>
                    <a:cubicBezTo>
                      <a:pt x="3475395" y="1813496"/>
                      <a:pt x="3472581" y="1813496"/>
                      <a:pt x="3472581" y="1813496"/>
                    </a:cubicBezTo>
                    <a:cubicBezTo>
                      <a:pt x="3469771" y="1813496"/>
                      <a:pt x="3469771" y="1810685"/>
                      <a:pt x="3469771" y="1810685"/>
                    </a:cubicBezTo>
                    <a:cubicBezTo>
                      <a:pt x="3464148" y="1788188"/>
                      <a:pt x="3447277" y="1771320"/>
                      <a:pt x="3424782" y="1765694"/>
                    </a:cubicBezTo>
                    <a:cubicBezTo>
                      <a:pt x="3421969" y="1765694"/>
                      <a:pt x="3421969" y="1762883"/>
                      <a:pt x="3421969" y="1762883"/>
                    </a:cubicBezTo>
                    <a:cubicBezTo>
                      <a:pt x="3421969" y="1760070"/>
                      <a:pt x="3424782" y="1760070"/>
                      <a:pt x="3424782" y="1760070"/>
                    </a:cubicBezTo>
                    <a:cubicBezTo>
                      <a:pt x="3447277" y="1754449"/>
                      <a:pt x="3464148" y="1737576"/>
                      <a:pt x="3472581" y="1712271"/>
                    </a:cubicBezTo>
                    <a:close/>
                    <a:moveTo>
                      <a:pt x="3317933" y="1712271"/>
                    </a:moveTo>
                    <a:cubicBezTo>
                      <a:pt x="3326370" y="1734765"/>
                      <a:pt x="3343241" y="1751636"/>
                      <a:pt x="3365736" y="1760070"/>
                    </a:cubicBezTo>
                    <a:cubicBezTo>
                      <a:pt x="3368546" y="1760070"/>
                      <a:pt x="3368546" y="1762883"/>
                      <a:pt x="3368546" y="1762883"/>
                    </a:cubicBezTo>
                    <a:cubicBezTo>
                      <a:pt x="3368546" y="1765694"/>
                      <a:pt x="3365736" y="1765694"/>
                      <a:pt x="3365736" y="1765694"/>
                    </a:cubicBezTo>
                    <a:cubicBezTo>
                      <a:pt x="3343241" y="1771320"/>
                      <a:pt x="3326370" y="1788188"/>
                      <a:pt x="3320747" y="1810685"/>
                    </a:cubicBezTo>
                    <a:cubicBezTo>
                      <a:pt x="3320747" y="1813496"/>
                      <a:pt x="3317933" y="1813496"/>
                      <a:pt x="3317933" y="1813496"/>
                    </a:cubicBezTo>
                    <a:cubicBezTo>
                      <a:pt x="3315123" y="1813496"/>
                      <a:pt x="3315123" y="1810685"/>
                      <a:pt x="3315123" y="1810685"/>
                    </a:cubicBezTo>
                    <a:cubicBezTo>
                      <a:pt x="3309500" y="1788188"/>
                      <a:pt x="3292629" y="1771320"/>
                      <a:pt x="3270134" y="1765694"/>
                    </a:cubicBezTo>
                    <a:cubicBezTo>
                      <a:pt x="3267321" y="1765694"/>
                      <a:pt x="3267321" y="1762883"/>
                      <a:pt x="3267321" y="1762883"/>
                    </a:cubicBezTo>
                    <a:cubicBezTo>
                      <a:pt x="3267321" y="1760070"/>
                      <a:pt x="3270134" y="1760070"/>
                      <a:pt x="3270134" y="1760070"/>
                    </a:cubicBezTo>
                    <a:cubicBezTo>
                      <a:pt x="3292629" y="1754449"/>
                      <a:pt x="3309500" y="1737576"/>
                      <a:pt x="3317933" y="1712271"/>
                    </a:cubicBezTo>
                    <a:close/>
                    <a:moveTo>
                      <a:pt x="3163283" y="1712271"/>
                    </a:moveTo>
                    <a:cubicBezTo>
                      <a:pt x="3171719" y="1734765"/>
                      <a:pt x="3188590" y="1751636"/>
                      <a:pt x="3211085" y="1760070"/>
                    </a:cubicBezTo>
                    <a:cubicBezTo>
                      <a:pt x="3213895" y="1760070"/>
                      <a:pt x="3213895" y="1762883"/>
                      <a:pt x="3213895" y="1762883"/>
                    </a:cubicBezTo>
                    <a:cubicBezTo>
                      <a:pt x="3213895" y="1765694"/>
                      <a:pt x="3211085" y="1765694"/>
                      <a:pt x="3211085" y="1765694"/>
                    </a:cubicBezTo>
                    <a:cubicBezTo>
                      <a:pt x="3188590" y="1771320"/>
                      <a:pt x="3171719" y="1788188"/>
                      <a:pt x="3166096" y="1810685"/>
                    </a:cubicBezTo>
                    <a:cubicBezTo>
                      <a:pt x="3166096" y="1813496"/>
                      <a:pt x="3163283" y="1813496"/>
                      <a:pt x="3163283" y="1813496"/>
                    </a:cubicBezTo>
                    <a:cubicBezTo>
                      <a:pt x="3160472" y="1813496"/>
                      <a:pt x="3160472" y="1810685"/>
                      <a:pt x="3160472" y="1810685"/>
                    </a:cubicBezTo>
                    <a:cubicBezTo>
                      <a:pt x="3154849" y="1788188"/>
                      <a:pt x="3137978" y="1771320"/>
                      <a:pt x="3115483" y="1765694"/>
                    </a:cubicBezTo>
                    <a:cubicBezTo>
                      <a:pt x="3112670" y="1765694"/>
                      <a:pt x="3112670" y="1762883"/>
                      <a:pt x="3112670" y="1762883"/>
                    </a:cubicBezTo>
                    <a:cubicBezTo>
                      <a:pt x="3112670" y="1760070"/>
                      <a:pt x="3115483" y="1760070"/>
                      <a:pt x="3115483" y="1760070"/>
                    </a:cubicBezTo>
                    <a:cubicBezTo>
                      <a:pt x="3137978" y="1754449"/>
                      <a:pt x="3154849" y="1737576"/>
                      <a:pt x="3163283" y="1712271"/>
                    </a:cubicBezTo>
                    <a:close/>
                    <a:moveTo>
                      <a:pt x="3005823" y="1712271"/>
                    </a:moveTo>
                    <a:cubicBezTo>
                      <a:pt x="3014257" y="1734765"/>
                      <a:pt x="3033942" y="1751636"/>
                      <a:pt x="3053626" y="1760070"/>
                    </a:cubicBezTo>
                    <a:cubicBezTo>
                      <a:pt x="3056436" y="1760070"/>
                      <a:pt x="3056436" y="1762883"/>
                      <a:pt x="3056436" y="1762883"/>
                    </a:cubicBezTo>
                    <a:cubicBezTo>
                      <a:pt x="3056436" y="1765694"/>
                      <a:pt x="3053626" y="1765694"/>
                      <a:pt x="3053626" y="1765694"/>
                    </a:cubicBezTo>
                    <a:cubicBezTo>
                      <a:pt x="3031128" y="1771320"/>
                      <a:pt x="3014257" y="1788188"/>
                      <a:pt x="3008634" y="1810685"/>
                    </a:cubicBezTo>
                    <a:cubicBezTo>
                      <a:pt x="3008634" y="1813496"/>
                      <a:pt x="3005823" y="1813496"/>
                      <a:pt x="3005823" y="1813496"/>
                    </a:cubicBezTo>
                    <a:cubicBezTo>
                      <a:pt x="3003010" y="1813496"/>
                      <a:pt x="3003010" y="1810685"/>
                      <a:pt x="3003010" y="1810685"/>
                    </a:cubicBezTo>
                    <a:cubicBezTo>
                      <a:pt x="2997390" y="1788188"/>
                      <a:pt x="2980516" y="1771320"/>
                      <a:pt x="2958021" y="1765694"/>
                    </a:cubicBezTo>
                    <a:cubicBezTo>
                      <a:pt x="2955211" y="1765694"/>
                      <a:pt x="2955211" y="1762883"/>
                      <a:pt x="2955211" y="1762883"/>
                    </a:cubicBezTo>
                    <a:cubicBezTo>
                      <a:pt x="2955211" y="1760070"/>
                      <a:pt x="2958021" y="1760070"/>
                      <a:pt x="2958021" y="1760070"/>
                    </a:cubicBezTo>
                    <a:cubicBezTo>
                      <a:pt x="2980516" y="1754449"/>
                      <a:pt x="2997390" y="1737576"/>
                      <a:pt x="3005823" y="1712271"/>
                    </a:cubicBezTo>
                    <a:close/>
                    <a:moveTo>
                      <a:pt x="2851172" y="1712271"/>
                    </a:moveTo>
                    <a:cubicBezTo>
                      <a:pt x="2859606" y="1734765"/>
                      <a:pt x="2876477" y="1751636"/>
                      <a:pt x="2898975" y="1760070"/>
                    </a:cubicBezTo>
                    <a:cubicBezTo>
                      <a:pt x="2901785" y="1760070"/>
                      <a:pt x="2901785" y="1762883"/>
                      <a:pt x="2901785" y="1762883"/>
                    </a:cubicBezTo>
                    <a:cubicBezTo>
                      <a:pt x="2901785" y="1765694"/>
                      <a:pt x="2898975" y="1765694"/>
                      <a:pt x="2898975" y="1765694"/>
                    </a:cubicBezTo>
                    <a:cubicBezTo>
                      <a:pt x="2876477" y="1771320"/>
                      <a:pt x="2859606" y="1788188"/>
                      <a:pt x="2853983" y="1810685"/>
                    </a:cubicBezTo>
                    <a:cubicBezTo>
                      <a:pt x="2853983" y="1813496"/>
                      <a:pt x="2851172" y="1813496"/>
                      <a:pt x="2851172" y="1813496"/>
                    </a:cubicBezTo>
                    <a:cubicBezTo>
                      <a:pt x="2848359" y="1813496"/>
                      <a:pt x="2848359" y="1810685"/>
                      <a:pt x="2848359" y="1810685"/>
                    </a:cubicBezTo>
                    <a:cubicBezTo>
                      <a:pt x="2842739" y="1788188"/>
                      <a:pt x="2825865" y="1771320"/>
                      <a:pt x="2803370" y="1765694"/>
                    </a:cubicBezTo>
                    <a:cubicBezTo>
                      <a:pt x="2800560" y="1765694"/>
                      <a:pt x="2800560" y="1762883"/>
                      <a:pt x="2800560" y="1762883"/>
                    </a:cubicBezTo>
                    <a:cubicBezTo>
                      <a:pt x="2800560" y="1760070"/>
                      <a:pt x="2803370" y="1760070"/>
                      <a:pt x="2803370" y="1760070"/>
                    </a:cubicBezTo>
                    <a:cubicBezTo>
                      <a:pt x="2825865" y="1754449"/>
                      <a:pt x="2842739" y="1737576"/>
                      <a:pt x="2851172" y="1712271"/>
                    </a:cubicBezTo>
                    <a:close/>
                    <a:moveTo>
                      <a:pt x="2696525" y="1712271"/>
                    </a:moveTo>
                    <a:cubicBezTo>
                      <a:pt x="2704959" y="1734765"/>
                      <a:pt x="2721830" y="1751636"/>
                      <a:pt x="2744328" y="1760070"/>
                    </a:cubicBezTo>
                    <a:cubicBezTo>
                      <a:pt x="2747138" y="1760070"/>
                      <a:pt x="2747138" y="1762883"/>
                      <a:pt x="2747138" y="1762883"/>
                    </a:cubicBezTo>
                    <a:cubicBezTo>
                      <a:pt x="2747138" y="1765694"/>
                      <a:pt x="2744328" y="1765694"/>
                      <a:pt x="2744328" y="1765694"/>
                    </a:cubicBezTo>
                    <a:cubicBezTo>
                      <a:pt x="2721830" y="1771320"/>
                      <a:pt x="2704959" y="1788188"/>
                      <a:pt x="2699336" y="1810685"/>
                    </a:cubicBezTo>
                    <a:cubicBezTo>
                      <a:pt x="2699336" y="1813496"/>
                      <a:pt x="2696525" y="1813496"/>
                      <a:pt x="2696525" y="1813496"/>
                    </a:cubicBezTo>
                    <a:cubicBezTo>
                      <a:pt x="2693712" y="1813496"/>
                      <a:pt x="2693712" y="1810685"/>
                      <a:pt x="2693712" y="1810685"/>
                    </a:cubicBezTo>
                    <a:cubicBezTo>
                      <a:pt x="2688092" y="1788188"/>
                      <a:pt x="2671218" y="1771320"/>
                      <a:pt x="2648723" y="1765694"/>
                    </a:cubicBezTo>
                    <a:cubicBezTo>
                      <a:pt x="2645913" y="1765694"/>
                      <a:pt x="2645913" y="1762883"/>
                      <a:pt x="2645913" y="1762883"/>
                    </a:cubicBezTo>
                    <a:cubicBezTo>
                      <a:pt x="2645913" y="1760070"/>
                      <a:pt x="2648723" y="1760070"/>
                      <a:pt x="2648723" y="1760070"/>
                    </a:cubicBezTo>
                    <a:cubicBezTo>
                      <a:pt x="2671218" y="1754449"/>
                      <a:pt x="2688092" y="1737576"/>
                      <a:pt x="2696525" y="1712271"/>
                    </a:cubicBezTo>
                    <a:close/>
                    <a:moveTo>
                      <a:pt x="2539061" y="1712271"/>
                    </a:moveTo>
                    <a:cubicBezTo>
                      <a:pt x="2547497" y="1734765"/>
                      <a:pt x="2567179" y="1751636"/>
                      <a:pt x="2586863" y="1760070"/>
                    </a:cubicBezTo>
                    <a:cubicBezTo>
                      <a:pt x="2589673" y="1760070"/>
                      <a:pt x="2589673" y="1762883"/>
                      <a:pt x="2589673" y="1762883"/>
                    </a:cubicBezTo>
                    <a:cubicBezTo>
                      <a:pt x="2589673" y="1765694"/>
                      <a:pt x="2586863" y="1765694"/>
                      <a:pt x="2586863" y="1765694"/>
                    </a:cubicBezTo>
                    <a:cubicBezTo>
                      <a:pt x="2564365" y="1771320"/>
                      <a:pt x="2547497" y="1788188"/>
                      <a:pt x="2541874" y="1810685"/>
                    </a:cubicBezTo>
                    <a:cubicBezTo>
                      <a:pt x="2541874" y="1813496"/>
                      <a:pt x="2539061" y="1813496"/>
                      <a:pt x="2539061" y="1813496"/>
                    </a:cubicBezTo>
                    <a:cubicBezTo>
                      <a:pt x="2536247" y="1813496"/>
                      <a:pt x="2536247" y="1810685"/>
                      <a:pt x="2536247" y="1810685"/>
                    </a:cubicBezTo>
                    <a:cubicBezTo>
                      <a:pt x="2530627" y="1788188"/>
                      <a:pt x="2513756" y="1771320"/>
                      <a:pt x="2491261" y="1765694"/>
                    </a:cubicBezTo>
                    <a:cubicBezTo>
                      <a:pt x="2488448" y="1765694"/>
                      <a:pt x="2488448" y="1762883"/>
                      <a:pt x="2488448" y="1762883"/>
                    </a:cubicBezTo>
                    <a:cubicBezTo>
                      <a:pt x="2488448" y="1760070"/>
                      <a:pt x="2491261" y="1760070"/>
                      <a:pt x="2491261" y="1760070"/>
                    </a:cubicBezTo>
                    <a:cubicBezTo>
                      <a:pt x="2513756" y="1754449"/>
                      <a:pt x="2530627" y="1737576"/>
                      <a:pt x="2539061" y="1712271"/>
                    </a:cubicBezTo>
                    <a:close/>
                    <a:moveTo>
                      <a:pt x="2384413" y="1712271"/>
                    </a:moveTo>
                    <a:cubicBezTo>
                      <a:pt x="2392849" y="1734765"/>
                      <a:pt x="2409717" y="1751636"/>
                      <a:pt x="2432215" y="1760070"/>
                    </a:cubicBezTo>
                    <a:cubicBezTo>
                      <a:pt x="2435025" y="1760070"/>
                      <a:pt x="2435025" y="1762883"/>
                      <a:pt x="2435025" y="1762883"/>
                    </a:cubicBezTo>
                    <a:cubicBezTo>
                      <a:pt x="2435025" y="1765694"/>
                      <a:pt x="2432215" y="1765694"/>
                      <a:pt x="2432215" y="1765694"/>
                    </a:cubicBezTo>
                    <a:cubicBezTo>
                      <a:pt x="2409717" y="1771320"/>
                      <a:pt x="2392849" y="1788188"/>
                      <a:pt x="2387226" y="1810685"/>
                    </a:cubicBezTo>
                    <a:cubicBezTo>
                      <a:pt x="2387226" y="1813496"/>
                      <a:pt x="2384413" y="1813496"/>
                      <a:pt x="2384413" y="1813496"/>
                    </a:cubicBezTo>
                    <a:cubicBezTo>
                      <a:pt x="2381599" y="1813496"/>
                      <a:pt x="2381599" y="1810685"/>
                      <a:pt x="2381599" y="1810685"/>
                    </a:cubicBezTo>
                    <a:cubicBezTo>
                      <a:pt x="2375979" y="1788188"/>
                      <a:pt x="2359108" y="1771320"/>
                      <a:pt x="2336613" y="1765694"/>
                    </a:cubicBezTo>
                    <a:cubicBezTo>
                      <a:pt x="2333800" y="1765694"/>
                      <a:pt x="2333800" y="1762883"/>
                      <a:pt x="2333800" y="1762883"/>
                    </a:cubicBezTo>
                    <a:cubicBezTo>
                      <a:pt x="2333800" y="1760070"/>
                      <a:pt x="2336613" y="1760070"/>
                      <a:pt x="2336613" y="1760070"/>
                    </a:cubicBezTo>
                    <a:cubicBezTo>
                      <a:pt x="2359108" y="1754449"/>
                      <a:pt x="2375979" y="1737576"/>
                      <a:pt x="2384413" y="1712271"/>
                    </a:cubicBezTo>
                    <a:close/>
                    <a:moveTo>
                      <a:pt x="2229761" y="1712271"/>
                    </a:moveTo>
                    <a:cubicBezTo>
                      <a:pt x="2238198" y="1734765"/>
                      <a:pt x="2255066" y="1751636"/>
                      <a:pt x="2277564" y="1760070"/>
                    </a:cubicBezTo>
                    <a:cubicBezTo>
                      <a:pt x="2280374" y="1760070"/>
                      <a:pt x="2280374" y="1762883"/>
                      <a:pt x="2280374" y="1762883"/>
                    </a:cubicBezTo>
                    <a:cubicBezTo>
                      <a:pt x="2280374" y="1765694"/>
                      <a:pt x="2277564" y="1765694"/>
                      <a:pt x="2277564" y="1765694"/>
                    </a:cubicBezTo>
                    <a:cubicBezTo>
                      <a:pt x="2255066" y="1771320"/>
                      <a:pt x="2238198" y="1788188"/>
                      <a:pt x="2232575" y="1810685"/>
                    </a:cubicBezTo>
                    <a:cubicBezTo>
                      <a:pt x="2232575" y="1813496"/>
                      <a:pt x="2229761" y="1813496"/>
                      <a:pt x="2229761" y="1813496"/>
                    </a:cubicBezTo>
                    <a:cubicBezTo>
                      <a:pt x="2226948" y="1813496"/>
                      <a:pt x="2226948" y="1810685"/>
                      <a:pt x="2226948" y="1810685"/>
                    </a:cubicBezTo>
                    <a:cubicBezTo>
                      <a:pt x="2221328" y="1788188"/>
                      <a:pt x="2204457" y="1771320"/>
                      <a:pt x="2181962" y="1765694"/>
                    </a:cubicBezTo>
                    <a:cubicBezTo>
                      <a:pt x="2179149" y="1765694"/>
                      <a:pt x="2179149" y="1762883"/>
                      <a:pt x="2179149" y="1762883"/>
                    </a:cubicBezTo>
                    <a:cubicBezTo>
                      <a:pt x="2179149" y="1760070"/>
                      <a:pt x="2181962" y="1760070"/>
                      <a:pt x="2181962" y="1760070"/>
                    </a:cubicBezTo>
                    <a:cubicBezTo>
                      <a:pt x="2204457" y="1754449"/>
                      <a:pt x="2221328" y="1737576"/>
                      <a:pt x="2229761" y="1712271"/>
                    </a:cubicBezTo>
                    <a:close/>
                    <a:moveTo>
                      <a:pt x="2075115" y="1712271"/>
                    </a:moveTo>
                    <a:cubicBezTo>
                      <a:pt x="2080738" y="1734765"/>
                      <a:pt x="2100419" y="1751636"/>
                      <a:pt x="2122917" y="1760070"/>
                    </a:cubicBezTo>
                    <a:cubicBezTo>
                      <a:pt x="2125727" y="1760070"/>
                      <a:pt x="2125727" y="1762883"/>
                      <a:pt x="2125727" y="1762883"/>
                    </a:cubicBezTo>
                    <a:cubicBezTo>
                      <a:pt x="2125727" y="1765694"/>
                      <a:pt x="2122917" y="1765694"/>
                      <a:pt x="2122917" y="1765694"/>
                    </a:cubicBezTo>
                    <a:cubicBezTo>
                      <a:pt x="2100419" y="1771320"/>
                      <a:pt x="2083551" y="1788188"/>
                      <a:pt x="2077928" y="1810685"/>
                    </a:cubicBezTo>
                    <a:cubicBezTo>
                      <a:pt x="2077928" y="1813496"/>
                      <a:pt x="2075115" y="1813496"/>
                      <a:pt x="2075115" y="1813496"/>
                    </a:cubicBezTo>
                    <a:cubicBezTo>
                      <a:pt x="2072301" y="1813496"/>
                      <a:pt x="2072301" y="1810685"/>
                      <a:pt x="2072301" y="1810685"/>
                    </a:cubicBezTo>
                    <a:cubicBezTo>
                      <a:pt x="2066681" y="1788188"/>
                      <a:pt x="2049810" y="1771320"/>
                      <a:pt x="2027315" y="1765694"/>
                    </a:cubicBezTo>
                    <a:cubicBezTo>
                      <a:pt x="2024502" y="1765694"/>
                      <a:pt x="2024502" y="1762883"/>
                      <a:pt x="2024502" y="1762883"/>
                    </a:cubicBezTo>
                    <a:cubicBezTo>
                      <a:pt x="2024502" y="1760070"/>
                      <a:pt x="2027315" y="1760070"/>
                      <a:pt x="2027315" y="1760070"/>
                    </a:cubicBezTo>
                    <a:cubicBezTo>
                      <a:pt x="2049810" y="1754449"/>
                      <a:pt x="2066681" y="1737576"/>
                      <a:pt x="2075115" y="1712271"/>
                    </a:cubicBezTo>
                    <a:close/>
                    <a:moveTo>
                      <a:pt x="1917652" y="1712271"/>
                    </a:moveTo>
                    <a:cubicBezTo>
                      <a:pt x="1926086" y="1734765"/>
                      <a:pt x="1942957" y="1751636"/>
                      <a:pt x="1965455" y="1760070"/>
                    </a:cubicBezTo>
                    <a:cubicBezTo>
                      <a:pt x="1968265" y="1760070"/>
                      <a:pt x="1968265" y="1762883"/>
                      <a:pt x="1968265" y="1762883"/>
                    </a:cubicBezTo>
                    <a:cubicBezTo>
                      <a:pt x="1968265" y="1765694"/>
                      <a:pt x="1965455" y="1765694"/>
                      <a:pt x="1965455" y="1765694"/>
                    </a:cubicBezTo>
                    <a:cubicBezTo>
                      <a:pt x="1942957" y="1771320"/>
                      <a:pt x="1926086" y="1788188"/>
                      <a:pt x="1920463" y="1810685"/>
                    </a:cubicBezTo>
                    <a:cubicBezTo>
                      <a:pt x="1920463" y="1813496"/>
                      <a:pt x="1917652" y="1813496"/>
                      <a:pt x="1917652" y="1813496"/>
                    </a:cubicBezTo>
                    <a:cubicBezTo>
                      <a:pt x="1914839" y="1813496"/>
                      <a:pt x="1914839" y="1810685"/>
                      <a:pt x="1914839" y="1810685"/>
                    </a:cubicBezTo>
                    <a:cubicBezTo>
                      <a:pt x="1909219" y="1788188"/>
                      <a:pt x="1892345" y="1771320"/>
                      <a:pt x="1869850" y="1765694"/>
                    </a:cubicBezTo>
                    <a:cubicBezTo>
                      <a:pt x="1867040" y="1765694"/>
                      <a:pt x="1867040" y="1762883"/>
                      <a:pt x="1867040" y="1762883"/>
                    </a:cubicBezTo>
                    <a:cubicBezTo>
                      <a:pt x="1867040" y="1760070"/>
                      <a:pt x="1869850" y="1760070"/>
                      <a:pt x="1869850" y="1760070"/>
                    </a:cubicBezTo>
                    <a:cubicBezTo>
                      <a:pt x="1892345" y="1754449"/>
                      <a:pt x="1909219" y="1737576"/>
                      <a:pt x="1917652" y="1712271"/>
                    </a:cubicBezTo>
                    <a:close/>
                    <a:moveTo>
                      <a:pt x="1763004" y="1712271"/>
                    </a:moveTo>
                    <a:cubicBezTo>
                      <a:pt x="1771438" y="1734765"/>
                      <a:pt x="1788309" y="1751636"/>
                      <a:pt x="1810807" y="1760070"/>
                    </a:cubicBezTo>
                    <a:cubicBezTo>
                      <a:pt x="1813617" y="1760070"/>
                      <a:pt x="1813617" y="1762883"/>
                      <a:pt x="1813617" y="1762883"/>
                    </a:cubicBezTo>
                    <a:cubicBezTo>
                      <a:pt x="1813617" y="1765694"/>
                      <a:pt x="1810807" y="1765694"/>
                      <a:pt x="1810807" y="1765694"/>
                    </a:cubicBezTo>
                    <a:cubicBezTo>
                      <a:pt x="1788309" y="1771320"/>
                      <a:pt x="1771438" y="1788188"/>
                      <a:pt x="1765815" y="1810685"/>
                    </a:cubicBezTo>
                    <a:cubicBezTo>
                      <a:pt x="1765815" y="1813496"/>
                      <a:pt x="1763004" y="1813496"/>
                      <a:pt x="1763004" y="1813496"/>
                    </a:cubicBezTo>
                    <a:cubicBezTo>
                      <a:pt x="1760191" y="1813496"/>
                      <a:pt x="1760191" y="1810685"/>
                      <a:pt x="1760191" y="1810685"/>
                    </a:cubicBezTo>
                    <a:cubicBezTo>
                      <a:pt x="1754571" y="1788188"/>
                      <a:pt x="1737697" y="1771320"/>
                      <a:pt x="1715202" y="1765694"/>
                    </a:cubicBezTo>
                    <a:cubicBezTo>
                      <a:pt x="1712392" y="1765694"/>
                      <a:pt x="1712392" y="1762883"/>
                      <a:pt x="1712392" y="1762883"/>
                    </a:cubicBezTo>
                    <a:cubicBezTo>
                      <a:pt x="1712392" y="1760070"/>
                      <a:pt x="1715202" y="1760070"/>
                      <a:pt x="1715202" y="1760070"/>
                    </a:cubicBezTo>
                    <a:cubicBezTo>
                      <a:pt x="1737697" y="1754449"/>
                      <a:pt x="1754571" y="1737576"/>
                      <a:pt x="1763004" y="1712271"/>
                    </a:cubicBezTo>
                    <a:close/>
                    <a:moveTo>
                      <a:pt x="1608353" y="1712271"/>
                    </a:moveTo>
                    <a:cubicBezTo>
                      <a:pt x="1613977" y="1734765"/>
                      <a:pt x="1633658" y="1751636"/>
                      <a:pt x="1656156" y="1760070"/>
                    </a:cubicBezTo>
                    <a:cubicBezTo>
                      <a:pt x="1658966" y="1760070"/>
                      <a:pt x="1658966" y="1762883"/>
                      <a:pt x="1658966" y="1762883"/>
                    </a:cubicBezTo>
                    <a:cubicBezTo>
                      <a:pt x="1658966" y="1765694"/>
                      <a:pt x="1656156" y="1765694"/>
                      <a:pt x="1656156" y="1765694"/>
                    </a:cubicBezTo>
                    <a:cubicBezTo>
                      <a:pt x="1633658" y="1771320"/>
                      <a:pt x="1616787" y="1788188"/>
                      <a:pt x="1611164" y="1810685"/>
                    </a:cubicBezTo>
                    <a:cubicBezTo>
                      <a:pt x="1611164" y="1813496"/>
                      <a:pt x="1608353" y="1813496"/>
                      <a:pt x="1608353" y="1813496"/>
                    </a:cubicBezTo>
                    <a:cubicBezTo>
                      <a:pt x="1605540" y="1813496"/>
                      <a:pt x="1605540" y="1810685"/>
                      <a:pt x="1605540" y="1810685"/>
                    </a:cubicBezTo>
                    <a:cubicBezTo>
                      <a:pt x="1599920" y="1788188"/>
                      <a:pt x="1583046" y="1771320"/>
                      <a:pt x="1560551" y="1765694"/>
                    </a:cubicBezTo>
                    <a:cubicBezTo>
                      <a:pt x="1557741" y="1765694"/>
                      <a:pt x="1557741" y="1762883"/>
                      <a:pt x="1557741" y="1762883"/>
                    </a:cubicBezTo>
                    <a:cubicBezTo>
                      <a:pt x="1557741" y="1760070"/>
                      <a:pt x="1560551" y="1760070"/>
                      <a:pt x="1560551" y="1760070"/>
                    </a:cubicBezTo>
                    <a:cubicBezTo>
                      <a:pt x="1583046" y="1754449"/>
                      <a:pt x="1599920" y="1737576"/>
                      <a:pt x="1608353" y="1712271"/>
                    </a:cubicBezTo>
                    <a:close/>
                    <a:moveTo>
                      <a:pt x="1450892" y="1712271"/>
                    </a:moveTo>
                    <a:cubicBezTo>
                      <a:pt x="1459326" y="1734765"/>
                      <a:pt x="1476197" y="1751636"/>
                      <a:pt x="1498695" y="1760070"/>
                    </a:cubicBezTo>
                    <a:cubicBezTo>
                      <a:pt x="1501505" y="1760070"/>
                      <a:pt x="1501505" y="1762883"/>
                      <a:pt x="1501505" y="1762883"/>
                    </a:cubicBezTo>
                    <a:cubicBezTo>
                      <a:pt x="1501505" y="1765694"/>
                      <a:pt x="1498695" y="1765694"/>
                      <a:pt x="1498695" y="1765694"/>
                    </a:cubicBezTo>
                    <a:cubicBezTo>
                      <a:pt x="1476197" y="1771320"/>
                      <a:pt x="1459326" y="1788188"/>
                      <a:pt x="1453706" y="1810685"/>
                    </a:cubicBezTo>
                    <a:cubicBezTo>
                      <a:pt x="1453706" y="1813496"/>
                      <a:pt x="1450892" y="1813496"/>
                      <a:pt x="1450892" y="1813496"/>
                    </a:cubicBezTo>
                    <a:cubicBezTo>
                      <a:pt x="1448079" y="1813496"/>
                      <a:pt x="1448079" y="1810685"/>
                      <a:pt x="1448079" y="1810685"/>
                    </a:cubicBezTo>
                    <a:cubicBezTo>
                      <a:pt x="1442458" y="1788188"/>
                      <a:pt x="1425587" y="1771320"/>
                      <a:pt x="1403090" y="1765694"/>
                    </a:cubicBezTo>
                    <a:cubicBezTo>
                      <a:pt x="1400280" y="1765694"/>
                      <a:pt x="1400280" y="1762883"/>
                      <a:pt x="1400280" y="1762883"/>
                    </a:cubicBezTo>
                    <a:cubicBezTo>
                      <a:pt x="1400280" y="1760070"/>
                      <a:pt x="1403090" y="1760070"/>
                      <a:pt x="1403090" y="1760070"/>
                    </a:cubicBezTo>
                    <a:cubicBezTo>
                      <a:pt x="1425587" y="1754449"/>
                      <a:pt x="1442458" y="1737576"/>
                      <a:pt x="1450892" y="1712271"/>
                    </a:cubicBezTo>
                    <a:close/>
                    <a:moveTo>
                      <a:pt x="1296244" y="1712271"/>
                    </a:moveTo>
                    <a:cubicBezTo>
                      <a:pt x="1304678" y="1734765"/>
                      <a:pt x="1321549" y="1751636"/>
                      <a:pt x="1344046" y="1760070"/>
                    </a:cubicBezTo>
                    <a:cubicBezTo>
                      <a:pt x="1346857" y="1760070"/>
                      <a:pt x="1346857" y="1762883"/>
                      <a:pt x="1346857" y="1762883"/>
                    </a:cubicBezTo>
                    <a:cubicBezTo>
                      <a:pt x="1346857" y="1765694"/>
                      <a:pt x="1344046" y="1765694"/>
                      <a:pt x="1344046" y="1765694"/>
                    </a:cubicBezTo>
                    <a:cubicBezTo>
                      <a:pt x="1321549" y="1771320"/>
                      <a:pt x="1304678" y="1788188"/>
                      <a:pt x="1299058" y="1810685"/>
                    </a:cubicBezTo>
                    <a:cubicBezTo>
                      <a:pt x="1299058" y="1813496"/>
                      <a:pt x="1296244" y="1813496"/>
                      <a:pt x="1296244" y="1813496"/>
                    </a:cubicBezTo>
                    <a:cubicBezTo>
                      <a:pt x="1293431" y="1813496"/>
                      <a:pt x="1293431" y="1810685"/>
                      <a:pt x="1293431" y="1810685"/>
                    </a:cubicBezTo>
                    <a:cubicBezTo>
                      <a:pt x="1287810" y="1788188"/>
                      <a:pt x="1270939" y="1771320"/>
                      <a:pt x="1248442" y="1765694"/>
                    </a:cubicBezTo>
                    <a:cubicBezTo>
                      <a:pt x="1245632" y="1765694"/>
                      <a:pt x="1245632" y="1762883"/>
                      <a:pt x="1245632" y="1762883"/>
                    </a:cubicBezTo>
                    <a:cubicBezTo>
                      <a:pt x="1245632" y="1760070"/>
                      <a:pt x="1248442" y="1760070"/>
                      <a:pt x="1248442" y="1760070"/>
                    </a:cubicBezTo>
                    <a:cubicBezTo>
                      <a:pt x="1270939" y="1754449"/>
                      <a:pt x="1287810" y="1737576"/>
                      <a:pt x="1296244" y="1712271"/>
                    </a:cubicBezTo>
                    <a:close/>
                    <a:moveTo>
                      <a:pt x="1141593" y="1712271"/>
                    </a:moveTo>
                    <a:cubicBezTo>
                      <a:pt x="1150027" y="1734765"/>
                      <a:pt x="1166898" y="1751636"/>
                      <a:pt x="1189395" y="1760070"/>
                    </a:cubicBezTo>
                    <a:cubicBezTo>
                      <a:pt x="1192206" y="1760070"/>
                      <a:pt x="1192206" y="1762883"/>
                      <a:pt x="1192206" y="1762883"/>
                    </a:cubicBezTo>
                    <a:cubicBezTo>
                      <a:pt x="1192206" y="1765694"/>
                      <a:pt x="1189395" y="1765694"/>
                      <a:pt x="1189395" y="1765694"/>
                    </a:cubicBezTo>
                    <a:cubicBezTo>
                      <a:pt x="1166898" y="1771320"/>
                      <a:pt x="1150027" y="1788188"/>
                      <a:pt x="1144407" y="1810685"/>
                    </a:cubicBezTo>
                    <a:cubicBezTo>
                      <a:pt x="1144407" y="1813496"/>
                      <a:pt x="1141593" y="1813496"/>
                      <a:pt x="1141593" y="1813496"/>
                    </a:cubicBezTo>
                    <a:cubicBezTo>
                      <a:pt x="1138780" y="1813496"/>
                      <a:pt x="1138780" y="1810685"/>
                      <a:pt x="1138780" y="1810685"/>
                    </a:cubicBezTo>
                    <a:cubicBezTo>
                      <a:pt x="1133159" y="1788188"/>
                      <a:pt x="1116288" y="1771320"/>
                      <a:pt x="1093791" y="1765694"/>
                    </a:cubicBezTo>
                    <a:cubicBezTo>
                      <a:pt x="1090981" y="1765694"/>
                      <a:pt x="1090981" y="1762883"/>
                      <a:pt x="1090981" y="1762883"/>
                    </a:cubicBezTo>
                    <a:cubicBezTo>
                      <a:pt x="1090981" y="1760070"/>
                      <a:pt x="1093791" y="1760070"/>
                      <a:pt x="1093791" y="1760070"/>
                    </a:cubicBezTo>
                    <a:cubicBezTo>
                      <a:pt x="1116288" y="1754449"/>
                      <a:pt x="1133159" y="1737576"/>
                      <a:pt x="1141593" y="1712271"/>
                    </a:cubicBezTo>
                    <a:close/>
                    <a:moveTo>
                      <a:pt x="984132" y="1712271"/>
                    </a:moveTo>
                    <a:cubicBezTo>
                      <a:pt x="992566" y="1734765"/>
                      <a:pt x="1009437" y="1751636"/>
                      <a:pt x="1031934" y="1760070"/>
                    </a:cubicBezTo>
                    <a:cubicBezTo>
                      <a:pt x="1034745" y="1760070"/>
                      <a:pt x="1034745" y="1762883"/>
                      <a:pt x="1034745" y="1762883"/>
                    </a:cubicBezTo>
                    <a:cubicBezTo>
                      <a:pt x="1034745" y="1765694"/>
                      <a:pt x="1031934" y="1765694"/>
                      <a:pt x="1031934" y="1765694"/>
                    </a:cubicBezTo>
                    <a:cubicBezTo>
                      <a:pt x="1009437" y="1771320"/>
                      <a:pt x="992566" y="1788188"/>
                      <a:pt x="986946" y="1810685"/>
                    </a:cubicBezTo>
                    <a:cubicBezTo>
                      <a:pt x="986946" y="1813496"/>
                      <a:pt x="984132" y="1813496"/>
                      <a:pt x="984132" y="1813496"/>
                    </a:cubicBezTo>
                    <a:cubicBezTo>
                      <a:pt x="981319" y="1813496"/>
                      <a:pt x="981319" y="1810685"/>
                      <a:pt x="981319" y="1810685"/>
                    </a:cubicBezTo>
                    <a:cubicBezTo>
                      <a:pt x="975698" y="1788188"/>
                      <a:pt x="958827" y="1771320"/>
                      <a:pt x="936330" y="1765694"/>
                    </a:cubicBezTo>
                    <a:cubicBezTo>
                      <a:pt x="933520" y="1765694"/>
                      <a:pt x="933520" y="1762883"/>
                      <a:pt x="933520" y="1762883"/>
                    </a:cubicBezTo>
                    <a:cubicBezTo>
                      <a:pt x="933520" y="1760070"/>
                      <a:pt x="936330" y="1760070"/>
                      <a:pt x="936330" y="1760070"/>
                    </a:cubicBezTo>
                    <a:cubicBezTo>
                      <a:pt x="958827" y="1754449"/>
                      <a:pt x="975698" y="1737576"/>
                      <a:pt x="984132" y="1712271"/>
                    </a:cubicBezTo>
                    <a:close/>
                    <a:moveTo>
                      <a:pt x="829484" y="1712271"/>
                    </a:moveTo>
                    <a:cubicBezTo>
                      <a:pt x="837918" y="1734765"/>
                      <a:pt x="854789" y="1751636"/>
                      <a:pt x="877286" y="1760070"/>
                    </a:cubicBezTo>
                    <a:cubicBezTo>
                      <a:pt x="880097" y="1760070"/>
                      <a:pt x="880097" y="1762883"/>
                      <a:pt x="880097" y="1762883"/>
                    </a:cubicBezTo>
                    <a:cubicBezTo>
                      <a:pt x="880097" y="1765694"/>
                      <a:pt x="877286" y="1765694"/>
                      <a:pt x="877286" y="1765694"/>
                    </a:cubicBezTo>
                    <a:cubicBezTo>
                      <a:pt x="854789" y="1771320"/>
                      <a:pt x="837918" y="1788188"/>
                      <a:pt x="832298" y="1810685"/>
                    </a:cubicBezTo>
                    <a:cubicBezTo>
                      <a:pt x="832298" y="1813496"/>
                      <a:pt x="829484" y="1813496"/>
                      <a:pt x="829484" y="1813496"/>
                    </a:cubicBezTo>
                    <a:cubicBezTo>
                      <a:pt x="826671" y="1813496"/>
                      <a:pt x="826671" y="1810685"/>
                      <a:pt x="826671" y="1810685"/>
                    </a:cubicBezTo>
                    <a:cubicBezTo>
                      <a:pt x="821050" y="1788188"/>
                      <a:pt x="804179" y="1771320"/>
                      <a:pt x="781682" y="1765694"/>
                    </a:cubicBezTo>
                    <a:cubicBezTo>
                      <a:pt x="778872" y="1765694"/>
                      <a:pt x="778872" y="1762883"/>
                      <a:pt x="778872" y="1762883"/>
                    </a:cubicBezTo>
                    <a:cubicBezTo>
                      <a:pt x="778872" y="1760070"/>
                      <a:pt x="781682" y="1760070"/>
                      <a:pt x="781682" y="1760070"/>
                    </a:cubicBezTo>
                    <a:cubicBezTo>
                      <a:pt x="804179" y="1754449"/>
                      <a:pt x="821050" y="1737576"/>
                      <a:pt x="829484" y="1712271"/>
                    </a:cubicBezTo>
                    <a:close/>
                    <a:moveTo>
                      <a:pt x="674833" y="1712271"/>
                    </a:moveTo>
                    <a:cubicBezTo>
                      <a:pt x="683267" y="1734765"/>
                      <a:pt x="700138" y="1751636"/>
                      <a:pt x="722635" y="1760070"/>
                    </a:cubicBezTo>
                    <a:cubicBezTo>
                      <a:pt x="725446" y="1760070"/>
                      <a:pt x="725446" y="1762883"/>
                      <a:pt x="725446" y="1762883"/>
                    </a:cubicBezTo>
                    <a:cubicBezTo>
                      <a:pt x="725446" y="1765694"/>
                      <a:pt x="722635" y="1765694"/>
                      <a:pt x="722635" y="1765694"/>
                    </a:cubicBezTo>
                    <a:cubicBezTo>
                      <a:pt x="700138" y="1771320"/>
                      <a:pt x="683267" y="1788188"/>
                      <a:pt x="677647" y="1810685"/>
                    </a:cubicBezTo>
                    <a:cubicBezTo>
                      <a:pt x="677647" y="1813496"/>
                      <a:pt x="674833" y="1813496"/>
                      <a:pt x="674833" y="1813496"/>
                    </a:cubicBezTo>
                    <a:cubicBezTo>
                      <a:pt x="672020" y="1813496"/>
                      <a:pt x="672020" y="1810685"/>
                      <a:pt x="672020" y="1810685"/>
                    </a:cubicBezTo>
                    <a:cubicBezTo>
                      <a:pt x="666399" y="1788188"/>
                      <a:pt x="649528" y="1771320"/>
                      <a:pt x="627031" y="1765694"/>
                    </a:cubicBezTo>
                    <a:cubicBezTo>
                      <a:pt x="624221" y="1765694"/>
                      <a:pt x="624221" y="1762883"/>
                      <a:pt x="624221" y="1762883"/>
                    </a:cubicBezTo>
                    <a:cubicBezTo>
                      <a:pt x="624221" y="1760070"/>
                      <a:pt x="627031" y="1760070"/>
                      <a:pt x="627031" y="1760070"/>
                    </a:cubicBezTo>
                    <a:cubicBezTo>
                      <a:pt x="649528" y="1754449"/>
                      <a:pt x="666399" y="1737576"/>
                      <a:pt x="674833" y="1712271"/>
                    </a:cubicBezTo>
                    <a:close/>
                    <a:moveTo>
                      <a:pt x="517372" y="1712271"/>
                    </a:moveTo>
                    <a:cubicBezTo>
                      <a:pt x="525806" y="1734765"/>
                      <a:pt x="542677" y="1751636"/>
                      <a:pt x="565174" y="1760070"/>
                    </a:cubicBezTo>
                    <a:cubicBezTo>
                      <a:pt x="567985" y="1760070"/>
                      <a:pt x="567985" y="1762883"/>
                      <a:pt x="567985" y="1762883"/>
                    </a:cubicBezTo>
                    <a:cubicBezTo>
                      <a:pt x="567985" y="1765694"/>
                      <a:pt x="565174" y="1765694"/>
                      <a:pt x="565174" y="1765694"/>
                    </a:cubicBezTo>
                    <a:cubicBezTo>
                      <a:pt x="542677" y="1771320"/>
                      <a:pt x="525806" y="1788188"/>
                      <a:pt x="520183" y="1810685"/>
                    </a:cubicBezTo>
                    <a:cubicBezTo>
                      <a:pt x="520183" y="1813496"/>
                      <a:pt x="517372" y="1813496"/>
                      <a:pt x="517372" y="1813496"/>
                    </a:cubicBezTo>
                    <a:cubicBezTo>
                      <a:pt x="514559" y="1813496"/>
                      <a:pt x="514559" y="1810685"/>
                      <a:pt x="514559" y="1810685"/>
                    </a:cubicBezTo>
                    <a:cubicBezTo>
                      <a:pt x="508938" y="1788188"/>
                      <a:pt x="492065" y="1771320"/>
                      <a:pt x="469570" y="1765694"/>
                    </a:cubicBezTo>
                    <a:cubicBezTo>
                      <a:pt x="466760" y="1765694"/>
                      <a:pt x="466760" y="1762883"/>
                      <a:pt x="466760" y="1762883"/>
                    </a:cubicBezTo>
                    <a:cubicBezTo>
                      <a:pt x="466760" y="1760070"/>
                      <a:pt x="469570" y="1760070"/>
                      <a:pt x="469570" y="1760070"/>
                    </a:cubicBezTo>
                    <a:cubicBezTo>
                      <a:pt x="492065" y="1754449"/>
                      <a:pt x="508938" y="1737576"/>
                      <a:pt x="517372" y="1712271"/>
                    </a:cubicBezTo>
                    <a:close/>
                    <a:moveTo>
                      <a:pt x="362724" y="1712271"/>
                    </a:moveTo>
                    <a:cubicBezTo>
                      <a:pt x="371158" y="1734765"/>
                      <a:pt x="388029" y="1751636"/>
                      <a:pt x="410526" y="1760070"/>
                    </a:cubicBezTo>
                    <a:cubicBezTo>
                      <a:pt x="413337" y="1760070"/>
                      <a:pt x="413337" y="1762883"/>
                      <a:pt x="413337" y="1762883"/>
                    </a:cubicBezTo>
                    <a:cubicBezTo>
                      <a:pt x="413337" y="1765694"/>
                      <a:pt x="410526" y="1765694"/>
                      <a:pt x="410526" y="1765694"/>
                    </a:cubicBezTo>
                    <a:cubicBezTo>
                      <a:pt x="388029" y="1771320"/>
                      <a:pt x="371158" y="1788188"/>
                      <a:pt x="365535" y="1810685"/>
                    </a:cubicBezTo>
                    <a:cubicBezTo>
                      <a:pt x="365535" y="1813496"/>
                      <a:pt x="362724" y="1813496"/>
                      <a:pt x="362724" y="1813496"/>
                    </a:cubicBezTo>
                    <a:cubicBezTo>
                      <a:pt x="359911" y="1813496"/>
                      <a:pt x="359911" y="1810685"/>
                      <a:pt x="359911" y="1810685"/>
                    </a:cubicBezTo>
                    <a:cubicBezTo>
                      <a:pt x="354290" y="1788188"/>
                      <a:pt x="337417" y="1771320"/>
                      <a:pt x="314922" y="1765694"/>
                    </a:cubicBezTo>
                    <a:cubicBezTo>
                      <a:pt x="312112" y="1765694"/>
                      <a:pt x="312112" y="1762883"/>
                      <a:pt x="312112" y="1762883"/>
                    </a:cubicBezTo>
                    <a:cubicBezTo>
                      <a:pt x="312112" y="1760070"/>
                      <a:pt x="314922" y="1760070"/>
                      <a:pt x="314922" y="1760070"/>
                    </a:cubicBezTo>
                    <a:cubicBezTo>
                      <a:pt x="337417" y="1754449"/>
                      <a:pt x="354290" y="1737576"/>
                      <a:pt x="362724" y="1712271"/>
                    </a:cubicBezTo>
                    <a:close/>
                    <a:moveTo>
                      <a:pt x="208073" y="1712271"/>
                    </a:moveTo>
                    <a:cubicBezTo>
                      <a:pt x="216507" y="1734765"/>
                      <a:pt x="233378" y="1751636"/>
                      <a:pt x="255875" y="1760070"/>
                    </a:cubicBezTo>
                    <a:cubicBezTo>
                      <a:pt x="258686" y="1760070"/>
                      <a:pt x="258686" y="1762883"/>
                      <a:pt x="258686" y="1762883"/>
                    </a:cubicBezTo>
                    <a:cubicBezTo>
                      <a:pt x="258686" y="1765694"/>
                      <a:pt x="255875" y="1765694"/>
                      <a:pt x="255875" y="1765694"/>
                    </a:cubicBezTo>
                    <a:cubicBezTo>
                      <a:pt x="233378" y="1771320"/>
                      <a:pt x="216507" y="1788188"/>
                      <a:pt x="210884" y="1810685"/>
                    </a:cubicBezTo>
                    <a:cubicBezTo>
                      <a:pt x="210884" y="1813496"/>
                      <a:pt x="208073" y="1813496"/>
                      <a:pt x="208073" y="1813496"/>
                    </a:cubicBezTo>
                    <a:cubicBezTo>
                      <a:pt x="205260" y="1813496"/>
                      <a:pt x="205260" y="1810685"/>
                      <a:pt x="205260" y="1810685"/>
                    </a:cubicBezTo>
                    <a:cubicBezTo>
                      <a:pt x="199639" y="1788188"/>
                      <a:pt x="182766" y="1771320"/>
                      <a:pt x="160271" y="1765694"/>
                    </a:cubicBezTo>
                    <a:cubicBezTo>
                      <a:pt x="157461" y="1765694"/>
                      <a:pt x="157461" y="1762883"/>
                      <a:pt x="157461" y="1762883"/>
                    </a:cubicBezTo>
                    <a:cubicBezTo>
                      <a:pt x="157461" y="1760070"/>
                      <a:pt x="160271" y="1760070"/>
                      <a:pt x="160271" y="1760070"/>
                    </a:cubicBezTo>
                    <a:cubicBezTo>
                      <a:pt x="182766" y="1754449"/>
                      <a:pt x="199639" y="1737576"/>
                      <a:pt x="208073" y="1712271"/>
                    </a:cubicBezTo>
                    <a:close/>
                    <a:moveTo>
                      <a:pt x="50612" y="1712271"/>
                    </a:moveTo>
                    <a:cubicBezTo>
                      <a:pt x="59049" y="1734765"/>
                      <a:pt x="75920" y="1751636"/>
                      <a:pt x="98414" y="1760070"/>
                    </a:cubicBezTo>
                    <a:cubicBezTo>
                      <a:pt x="101225" y="1760070"/>
                      <a:pt x="101225" y="1762883"/>
                      <a:pt x="101225" y="1762883"/>
                    </a:cubicBezTo>
                    <a:cubicBezTo>
                      <a:pt x="101225" y="1765694"/>
                      <a:pt x="98414" y="1765694"/>
                      <a:pt x="98414" y="1765694"/>
                    </a:cubicBezTo>
                    <a:cubicBezTo>
                      <a:pt x="75920" y="1771320"/>
                      <a:pt x="59049" y="1788188"/>
                      <a:pt x="53426" y="1810685"/>
                    </a:cubicBezTo>
                    <a:cubicBezTo>
                      <a:pt x="53426" y="1813496"/>
                      <a:pt x="50612" y="1813496"/>
                      <a:pt x="50612" y="1813496"/>
                    </a:cubicBezTo>
                    <a:cubicBezTo>
                      <a:pt x="47802" y="1813496"/>
                      <a:pt x="47802" y="1810685"/>
                      <a:pt x="47802" y="1810685"/>
                    </a:cubicBezTo>
                    <a:cubicBezTo>
                      <a:pt x="42178" y="1788188"/>
                      <a:pt x="25307" y="1771320"/>
                      <a:pt x="2813" y="1765694"/>
                    </a:cubicBezTo>
                    <a:cubicBezTo>
                      <a:pt x="0" y="1765694"/>
                      <a:pt x="0" y="1762883"/>
                      <a:pt x="0" y="1762883"/>
                    </a:cubicBezTo>
                    <a:cubicBezTo>
                      <a:pt x="0" y="1760070"/>
                      <a:pt x="2813" y="1760070"/>
                      <a:pt x="2813" y="1760070"/>
                    </a:cubicBezTo>
                    <a:cubicBezTo>
                      <a:pt x="25307" y="1754449"/>
                      <a:pt x="42178" y="1737576"/>
                      <a:pt x="50612" y="1712271"/>
                    </a:cubicBezTo>
                    <a:close/>
                    <a:moveTo>
                      <a:pt x="5184973" y="1554810"/>
                    </a:moveTo>
                    <a:cubicBezTo>
                      <a:pt x="5193410" y="1580115"/>
                      <a:pt x="5210281" y="1596988"/>
                      <a:pt x="5232776" y="1602612"/>
                    </a:cubicBezTo>
                    <a:cubicBezTo>
                      <a:pt x="5235586" y="1602612"/>
                      <a:pt x="5235586" y="1605422"/>
                      <a:pt x="5235586" y="1605422"/>
                    </a:cubicBezTo>
                    <a:cubicBezTo>
                      <a:pt x="5235586" y="1608233"/>
                      <a:pt x="5232776" y="1608233"/>
                      <a:pt x="5232776" y="1608233"/>
                    </a:cubicBezTo>
                    <a:cubicBezTo>
                      <a:pt x="5210281" y="1613859"/>
                      <a:pt x="5193410" y="1630730"/>
                      <a:pt x="5187787" y="1653224"/>
                    </a:cubicBezTo>
                    <a:cubicBezTo>
                      <a:pt x="5187787" y="1656035"/>
                      <a:pt x="5184973" y="1656035"/>
                      <a:pt x="5184973" y="1656035"/>
                    </a:cubicBezTo>
                    <a:cubicBezTo>
                      <a:pt x="5182163" y="1656035"/>
                      <a:pt x="5182163" y="1653224"/>
                      <a:pt x="5182163" y="1653224"/>
                    </a:cubicBezTo>
                    <a:cubicBezTo>
                      <a:pt x="5176540" y="1630730"/>
                      <a:pt x="5159669" y="1613859"/>
                      <a:pt x="5137174" y="1608233"/>
                    </a:cubicBezTo>
                    <a:cubicBezTo>
                      <a:pt x="5134361" y="1608233"/>
                      <a:pt x="5134361" y="1605422"/>
                      <a:pt x="5134361" y="1605422"/>
                    </a:cubicBezTo>
                    <a:cubicBezTo>
                      <a:pt x="5134361" y="1602612"/>
                      <a:pt x="5137174" y="1602612"/>
                      <a:pt x="5137174" y="1602612"/>
                    </a:cubicBezTo>
                    <a:cubicBezTo>
                      <a:pt x="5159669" y="1596988"/>
                      <a:pt x="5176540" y="1580115"/>
                      <a:pt x="5184973" y="1554810"/>
                    </a:cubicBezTo>
                    <a:close/>
                    <a:moveTo>
                      <a:pt x="5030325" y="1554810"/>
                    </a:moveTo>
                    <a:cubicBezTo>
                      <a:pt x="5035949" y="1580115"/>
                      <a:pt x="5055630" y="1596988"/>
                      <a:pt x="5078128" y="1602612"/>
                    </a:cubicBezTo>
                    <a:cubicBezTo>
                      <a:pt x="5080938" y="1602612"/>
                      <a:pt x="5080938" y="1605422"/>
                      <a:pt x="5080938" y="1605422"/>
                    </a:cubicBezTo>
                    <a:cubicBezTo>
                      <a:pt x="5080938" y="1608233"/>
                      <a:pt x="5078128" y="1608233"/>
                      <a:pt x="5078128" y="1608233"/>
                    </a:cubicBezTo>
                    <a:cubicBezTo>
                      <a:pt x="5055630" y="1613859"/>
                      <a:pt x="5038759" y="1630730"/>
                      <a:pt x="5033136" y="1653224"/>
                    </a:cubicBezTo>
                    <a:cubicBezTo>
                      <a:pt x="5033136" y="1656035"/>
                      <a:pt x="5030325" y="1656035"/>
                      <a:pt x="5030325" y="1656035"/>
                    </a:cubicBezTo>
                    <a:cubicBezTo>
                      <a:pt x="5027512" y="1656035"/>
                      <a:pt x="5027512" y="1653224"/>
                      <a:pt x="5027512" y="1653224"/>
                    </a:cubicBezTo>
                    <a:cubicBezTo>
                      <a:pt x="5021892" y="1630730"/>
                      <a:pt x="5005018" y="1613859"/>
                      <a:pt x="4982523" y="1608233"/>
                    </a:cubicBezTo>
                    <a:cubicBezTo>
                      <a:pt x="4979713" y="1608233"/>
                      <a:pt x="4979713" y="1605422"/>
                      <a:pt x="4979713" y="1605422"/>
                    </a:cubicBezTo>
                    <a:cubicBezTo>
                      <a:pt x="4979713" y="1602612"/>
                      <a:pt x="4982523" y="1602612"/>
                      <a:pt x="4982523" y="1602612"/>
                    </a:cubicBezTo>
                    <a:cubicBezTo>
                      <a:pt x="5005018" y="1596988"/>
                      <a:pt x="5021892" y="1580115"/>
                      <a:pt x="5030325" y="1554810"/>
                    </a:cubicBezTo>
                    <a:close/>
                    <a:moveTo>
                      <a:pt x="4872861" y="1554810"/>
                    </a:moveTo>
                    <a:cubicBezTo>
                      <a:pt x="4881298" y="1580115"/>
                      <a:pt x="4898166" y="1596988"/>
                      <a:pt x="4920664" y="1602612"/>
                    </a:cubicBezTo>
                    <a:cubicBezTo>
                      <a:pt x="4923474" y="1602612"/>
                      <a:pt x="4923474" y="1605422"/>
                      <a:pt x="4923474" y="1605422"/>
                    </a:cubicBezTo>
                    <a:cubicBezTo>
                      <a:pt x="4923474" y="1608233"/>
                      <a:pt x="4920664" y="1608233"/>
                      <a:pt x="4920664" y="1608233"/>
                    </a:cubicBezTo>
                    <a:cubicBezTo>
                      <a:pt x="4898166" y="1613859"/>
                      <a:pt x="4881298" y="1630730"/>
                      <a:pt x="4875675" y="1653224"/>
                    </a:cubicBezTo>
                    <a:cubicBezTo>
                      <a:pt x="4875675" y="1656035"/>
                      <a:pt x="4872861" y="1656035"/>
                      <a:pt x="4872861" y="1656035"/>
                    </a:cubicBezTo>
                    <a:cubicBezTo>
                      <a:pt x="4870048" y="1656035"/>
                      <a:pt x="4870048" y="1653224"/>
                      <a:pt x="4870048" y="1653224"/>
                    </a:cubicBezTo>
                    <a:cubicBezTo>
                      <a:pt x="4864428" y="1630730"/>
                      <a:pt x="4847557" y="1613859"/>
                      <a:pt x="4825062" y="1608233"/>
                    </a:cubicBezTo>
                    <a:cubicBezTo>
                      <a:pt x="4822249" y="1608233"/>
                      <a:pt x="4822249" y="1605422"/>
                      <a:pt x="4822249" y="1605422"/>
                    </a:cubicBezTo>
                    <a:cubicBezTo>
                      <a:pt x="4822249" y="1602612"/>
                      <a:pt x="4825062" y="1602612"/>
                      <a:pt x="4825062" y="1602612"/>
                    </a:cubicBezTo>
                    <a:cubicBezTo>
                      <a:pt x="4847557" y="1596988"/>
                      <a:pt x="4864428" y="1580115"/>
                      <a:pt x="4872861" y="1554810"/>
                    </a:cubicBezTo>
                    <a:close/>
                    <a:moveTo>
                      <a:pt x="4718213" y="1554810"/>
                    </a:moveTo>
                    <a:cubicBezTo>
                      <a:pt x="4726650" y="1580115"/>
                      <a:pt x="4743518" y="1596988"/>
                      <a:pt x="4766016" y="1602612"/>
                    </a:cubicBezTo>
                    <a:cubicBezTo>
                      <a:pt x="4768826" y="1602612"/>
                      <a:pt x="4768826" y="1605422"/>
                      <a:pt x="4768826" y="1605422"/>
                    </a:cubicBezTo>
                    <a:cubicBezTo>
                      <a:pt x="4768826" y="1608233"/>
                      <a:pt x="4766016" y="1608233"/>
                      <a:pt x="4766016" y="1608233"/>
                    </a:cubicBezTo>
                    <a:cubicBezTo>
                      <a:pt x="4743518" y="1613859"/>
                      <a:pt x="4726650" y="1630730"/>
                      <a:pt x="4721027" y="1653224"/>
                    </a:cubicBezTo>
                    <a:cubicBezTo>
                      <a:pt x="4721027" y="1656035"/>
                      <a:pt x="4718213" y="1656035"/>
                      <a:pt x="4718213" y="1656035"/>
                    </a:cubicBezTo>
                    <a:cubicBezTo>
                      <a:pt x="4715400" y="1656035"/>
                      <a:pt x="4715400" y="1653224"/>
                      <a:pt x="4715400" y="1653224"/>
                    </a:cubicBezTo>
                    <a:cubicBezTo>
                      <a:pt x="4709780" y="1630730"/>
                      <a:pt x="4692909" y="1613859"/>
                      <a:pt x="4670414" y="1608233"/>
                    </a:cubicBezTo>
                    <a:cubicBezTo>
                      <a:pt x="4667601" y="1608233"/>
                      <a:pt x="4667601" y="1605422"/>
                      <a:pt x="4667601" y="1605422"/>
                    </a:cubicBezTo>
                    <a:cubicBezTo>
                      <a:pt x="4667601" y="1602612"/>
                      <a:pt x="4670414" y="1602612"/>
                      <a:pt x="4670414" y="1602612"/>
                    </a:cubicBezTo>
                    <a:cubicBezTo>
                      <a:pt x="4692909" y="1596988"/>
                      <a:pt x="4709780" y="1580115"/>
                      <a:pt x="4718213" y="1554810"/>
                    </a:cubicBezTo>
                    <a:close/>
                    <a:moveTo>
                      <a:pt x="4563563" y="1554810"/>
                    </a:moveTo>
                    <a:cubicBezTo>
                      <a:pt x="4571999" y="1580115"/>
                      <a:pt x="4588867" y="1596988"/>
                      <a:pt x="4611365" y="1602612"/>
                    </a:cubicBezTo>
                    <a:cubicBezTo>
                      <a:pt x="4614175" y="1602612"/>
                      <a:pt x="4614175" y="1605422"/>
                      <a:pt x="4614175" y="1605422"/>
                    </a:cubicBezTo>
                    <a:cubicBezTo>
                      <a:pt x="4614175" y="1608233"/>
                      <a:pt x="4611365" y="1608233"/>
                      <a:pt x="4611365" y="1608233"/>
                    </a:cubicBezTo>
                    <a:cubicBezTo>
                      <a:pt x="4588867" y="1613859"/>
                      <a:pt x="4571999" y="1630730"/>
                      <a:pt x="4566376" y="1653224"/>
                    </a:cubicBezTo>
                    <a:cubicBezTo>
                      <a:pt x="4566376" y="1656035"/>
                      <a:pt x="4563563" y="1656035"/>
                      <a:pt x="4563563" y="1656035"/>
                    </a:cubicBezTo>
                    <a:cubicBezTo>
                      <a:pt x="4560749" y="1656035"/>
                      <a:pt x="4560749" y="1653224"/>
                      <a:pt x="4560749" y="1653224"/>
                    </a:cubicBezTo>
                    <a:cubicBezTo>
                      <a:pt x="4555129" y="1630730"/>
                      <a:pt x="4538258" y="1613859"/>
                      <a:pt x="4515763" y="1608233"/>
                    </a:cubicBezTo>
                    <a:cubicBezTo>
                      <a:pt x="4512950" y="1608233"/>
                      <a:pt x="4512950" y="1605422"/>
                      <a:pt x="4512950" y="1605422"/>
                    </a:cubicBezTo>
                    <a:cubicBezTo>
                      <a:pt x="4512950" y="1602612"/>
                      <a:pt x="4515763" y="1602612"/>
                      <a:pt x="4515763" y="1602612"/>
                    </a:cubicBezTo>
                    <a:cubicBezTo>
                      <a:pt x="4538258" y="1596988"/>
                      <a:pt x="4555129" y="1580115"/>
                      <a:pt x="4563563" y="1554810"/>
                    </a:cubicBezTo>
                    <a:close/>
                    <a:moveTo>
                      <a:pt x="4406104" y="1554810"/>
                    </a:moveTo>
                    <a:cubicBezTo>
                      <a:pt x="4414538" y="1580115"/>
                      <a:pt x="4431409" y="1596988"/>
                      <a:pt x="4453907" y="1602612"/>
                    </a:cubicBezTo>
                    <a:cubicBezTo>
                      <a:pt x="4456717" y="1602612"/>
                      <a:pt x="4456717" y="1605422"/>
                      <a:pt x="4456717" y="1605422"/>
                    </a:cubicBezTo>
                    <a:cubicBezTo>
                      <a:pt x="4456717" y="1608233"/>
                      <a:pt x="4453907" y="1608233"/>
                      <a:pt x="4453907" y="1608233"/>
                    </a:cubicBezTo>
                    <a:cubicBezTo>
                      <a:pt x="4431409" y="1613859"/>
                      <a:pt x="4414538" y="1630730"/>
                      <a:pt x="4408915" y="1653224"/>
                    </a:cubicBezTo>
                    <a:cubicBezTo>
                      <a:pt x="4408915" y="1656035"/>
                      <a:pt x="4406104" y="1656035"/>
                      <a:pt x="4406104" y="1656035"/>
                    </a:cubicBezTo>
                    <a:cubicBezTo>
                      <a:pt x="4403291" y="1656035"/>
                      <a:pt x="4403291" y="1653224"/>
                      <a:pt x="4403291" y="1653224"/>
                    </a:cubicBezTo>
                    <a:cubicBezTo>
                      <a:pt x="4397671" y="1630730"/>
                      <a:pt x="4380797" y="1613859"/>
                      <a:pt x="4358302" y="1608233"/>
                    </a:cubicBezTo>
                    <a:cubicBezTo>
                      <a:pt x="4355492" y="1608233"/>
                      <a:pt x="4355492" y="1605422"/>
                      <a:pt x="4355492" y="1605422"/>
                    </a:cubicBezTo>
                    <a:cubicBezTo>
                      <a:pt x="4355492" y="1602612"/>
                      <a:pt x="4358302" y="1602612"/>
                      <a:pt x="4358302" y="1602612"/>
                    </a:cubicBezTo>
                    <a:cubicBezTo>
                      <a:pt x="4380797" y="1596988"/>
                      <a:pt x="4397671" y="1580115"/>
                      <a:pt x="4406104" y="1554810"/>
                    </a:cubicBezTo>
                    <a:close/>
                    <a:moveTo>
                      <a:pt x="4251453" y="1554810"/>
                    </a:moveTo>
                    <a:cubicBezTo>
                      <a:pt x="4259887" y="1580115"/>
                      <a:pt x="4276758" y="1596988"/>
                      <a:pt x="4299256" y="1602612"/>
                    </a:cubicBezTo>
                    <a:cubicBezTo>
                      <a:pt x="4302066" y="1602612"/>
                      <a:pt x="4302066" y="1605422"/>
                      <a:pt x="4302066" y="1605422"/>
                    </a:cubicBezTo>
                    <a:cubicBezTo>
                      <a:pt x="4302066" y="1608233"/>
                      <a:pt x="4299256" y="1608233"/>
                      <a:pt x="4299256" y="1608233"/>
                    </a:cubicBezTo>
                    <a:cubicBezTo>
                      <a:pt x="4276758" y="1613859"/>
                      <a:pt x="4259887" y="1630730"/>
                      <a:pt x="4254264" y="1653224"/>
                    </a:cubicBezTo>
                    <a:cubicBezTo>
                      <a:pt x="4254264" y="1656035"/>
                      <a:pt x="4251453" y="1656035"/>
                      <a:pt x="4251453" y="1656035"/>
                    </a:cubicBezTo>
                    <a:cubicBezTo>
                      <a:pt x="4248640" y="1656035"/>
                      <a:pt x="4248640" y="1653224"/>
                      <a:pt x="4248640" y="1653224"/>
                    </a:cubicBezTo>
                    <a:cubicBezTo>
                      <a:pt x="4243020" y="1630730"/>
                      <a:pt x="4226146" y="1613859"/>
                      <a:pt x="4203651" y="1608233"/>
                    </a:cubicBezTo>
                    <a:cubicBezTo>
                      <a:pt x="4200841" y="1608233"/>
                      <a:pt x="4200841" y="1605422"/>
                      <a:pt x="4200841" y="1605422"/>
                    </a:cubicBezTo>
                    <a:cubicBezTo>
                      <a:pt x="4200841" y="1602612"/>
                      <a:pt x="4203651" y="1602612"/>
                      <a:pt x="4203651" y="1602612"/>
                    </a:cubicBezTo>
                    <a:cubicBezTo>
                      <a:pt x="4226146" y="1596988"/>
                      <a:pt x="4243020" y="1580115"/>
                      <a:pt x="4251453" y="1554810"/>
                    </a:cubicBezTo>
                    <a:close/>
                    <a:moveTo>
                      <a:pt x="4096805" y="1554810"/>
                    </a:moveTo>
                    <a:cubicBezTo>
                      <a:pt x="4105239" y="1580115"/>
                      <a:pt x="4122110" y="1596988"/>
                      <a:pt x="4144608" y="1602612"/>
                    </a:cubicBezTo>
                    <a:cubicBezTo>
                      <a:pt x="4147418" y="1602612"/>
                      <a:pt x="4147418" y="1605422"/>
                      <a:pt x="4147418" y="1605422"/>
                    </a:cubicBezTo>
                    <a:cubicBezTo>
                      <a:pt x="4147418" y="1608233"/>
                      <a:pt x="4144608" y="1608233"/>
                      <a:pt x="4144608" y="1608233"/>
                    </a:cubicBezTo>
                    <a:cubicBezTo>
                      <a:pt x="4122110" y="1613859"/>
                      <a:pt x="4105239" y="1630730"/>
                      <a:pt x="4099616" y="1653224"/>
                    </a:cubicBezTo>
                    <a:cubicBezTo>
                      <a:pt x="4099616" y="1656035"/>
                      <a:pt x="4096805" y="1656035"/>
                      <a:pt x="4096805" y="1656035"/>
                    </a:cubicBezTo>
                    <a:cubicBezTo>
                      <a:pt x="4093992" y="1656035"/>
                      <a:pt x="4093992" y="1653224"/>
                      <a:pt x="4093992" y="1653224"/>
                    </a:cubicBezTo>
                    <a:cubicBezTo>
                      <a:pt x="4088372" y="1630730"/>
                      <a:pt x="4071498" y="1613859"/>
                      <a:pt x="4049003" y="1608233"/>
                    </a:cubicBezTo>
                    <a:cubicBezTo>
                      <a:pt x="4046193" y="1608233"/>
                      <a:pt x="4046193" y="1605422"/>
                      <a:pt x="4046193" y="1605422"/>
                    </a:cubicBezTo>
                    <a:cubicBezTo>
                      <a:pt x="4046193" y="1602612"/>
                      <a:pt x="4049003" y="1602612"/>
                      <a:pt x="4049003" y="1602612"/>
                    </a:cubicBezTo>
                    <a:cubicBezTo>
                      <a:pt x="4071498" y="1596988"/>
                      <a:pt x="4088372" y="1580115"/>
                      <a:pt x="4096805" y="1554810"/>
                    </a:cubicBezTo>
                    <a:close/>
                    <a:moveTo>
                      <a:pt x="3939345" y="1554810"/>
                    </a:moveTo>
                    <a:cubicBezTo>
                      <a:pt x="3947781" y="1580115"/>
                      <a:pt x="3964649" y="1596988"/>
                      <a:pt x="3987147" y="1602612"/>
                    </a:cubicBezTo>
                    <a:cubicBezTo>
                      <a:pt x="3989957" y="1602612"/>
                      <a:pt x="3989957" y="1605422"/>
                      <a:pt x="3989957" y="1605422"/>
                    </a:cubicBezTo>
                    <a:cubicBezTo>
                      <a:pt x="3989957" y="1608233"/>
                      <a:pt x="3987147" y="1608233"/>
                      <a:pt x="3987147" y="1608233"/>
                    </a:cubicBezTo>
                    <a:cubicBezTo>
                      <a:pt x="3964649" y="1613859"/>
                      <a:pt x="3947781" y="1630730"/>
                      <a:pt x="3942155" y="1653224"/>
                    </a:cubicBezTo>
                    <a:cubicBezTo>
                      <a:pt x="3942155" y="1656035"/>
                      <a:pt x="3939345" y="1656035"/>
                      <a:pt x="3939345" y="1656035"/>
                    </a:cubicBezTo>
                    <a:cubicBezTo>
                      <a:pt x="3936531" y="1656035"/>
                      <a:pt x="3936531" y="1653224"/>
                      <a:pt x="3936531" y="1653224"/>
                    </a:cubicBezTo>
                    <a:cubicBezTo>
                      <a:pt x="3930911" y="1630730"/>
                      <a:pt x="3914037" y="1613859"/>
                      <a:pt x="3891545" y="1608233"/>
                    </a:cubicBezTo>
                    <a:cubicBezTo>
                      <a:pt x="3888732" y="1608233"/>
                      <a:pt x="3888732" y="1605422"/>
                      <a:pt x="3888732" y="1605422"/>
                    </a:cubicBezTo>
                    <a:cubicBezTo>
                      <a:pt x="3888732" y="1602612"/>
                      <a:pt x="3891545" y="1602612"/>
                      <a:pt x="3891545" y="1602612"/>
                    </a:cubicBezTo>
                    <a:cubicBezTo>
                      <a:pt x="3914037" y="1596988"/>
                      <a:pt x="3930911" y="1580115"/>
                      <a:pt x="3939345" y="1554810"/>
                    </a:cubicBezTo>
                    <a:close/>
                    <a:moveTo>
                      <a:pt x="3784693" y="1554810"/>
                    </a:moveTo>
                    <a:cubicBezTo>
                      <a:pt x="3793130" y="1580115"/>
                      <a:pt x="3809998" y="1596988"/>
                      <a:pt x="3832496" y="1602612"/>
                    </a:cubicBezTo>
                    <a:cubicBezTo>
                      <a:pt x="3835306" y="1602612"/>
                      <a:pt x="3835306" y="1605422"/>
                      <a:pt x="3835306" y="1605422"/>
                    </a:cubicBezTo>
                    <a:cubicBezTo>
                      <a:pt x="3835306" y="1608233"/>
                      <a:pt x="3832496" y="1608233"/>
                      <a:pt x="3832496" y="1608233"/>
                    </a:cubicBezTo>
                    <a:cubicBezTo>
                      <a:pt x="3809998" y="1613859"/>
                      <a:pt x="3793130" y="1630730"/>
                      <a:pt x="3787504" y="1653224"/>
                    </a:cubicBezTo>
                    <a:cubicBezTo>
                      <a:pt x="3787504" y="1656035"/>
                      <a:pt x="3784693" y="1656035"/>
                      <a:pt x="3784693" y="1656035"/>
                    </a:cubicBezTo>
                    <a:cubicBezTo>
                      <a:pt x="3781880" y="1656035"/>
                      <a:pt x="3781880" y="1653224"/>
                      <a:pt x="3781880" y="1653224"/>
                    </a:cubicBezTo>
                    <a:cubicBezTo>
                      <a:pt x="3776260" y="1630730"/>
                      <a:pt x="3759386" y="1613859"/>
                      <a:pt x="3736894" y="1608233"/>
                    </a:cubicBezTo>
                    <a:cubicBezTo>
                      <a:pt x="3734081" y="1608233"/>
                      <a:pt x="3734081" y="1605422"/>
                      <a:pt x="3734081" y="1605422"/>
                    </a:cubicBezTo>
                    <a:cubicBezTo>
                      <a:pt x="3734081" y="1602612"/>
                      <a:pt x="3736894" y="1602612"/>
                      <a:pt x="3736894" y="1602612"/>
                    </a:cubicBezTo>
                    <a:cubicBezTo>
                      <a:pt x="3759386" y="1596988"/>
                      <a:pt x="3776260" y="1580115"/>
                      <a:pt x="3784693" y="1554810"/>
                    </a:cubicBezTo>
                    <a:close/>
                    <a:moveTo>
                      <a:pt x="3630045" y="1554810"/>
                    </a:moveTo>
                    <a:cubicBezTo>
                      <a:pt x="3638482" y="1580115"/>
                      <a:pt x="3655350" y="1596988"/>
                      <a:pt x="3677848" y="1602612"/>
                    </a:cubicBezTo>
                    <a:cubicBezTo>
                      <a:pt x="3680658" y="1602612"/>
                      <a:pt x="3680658" y="1605422"/>
                      <a:pt x="3680658" y="1605422"/>
                    </a:cubicBezTo>
                    <a:cubicBezTo>
                      <a:pt x="3680658" y="1608233"/>
                      <a:pt x="3677848" y="1608233"/>
                      <a:pt x="3677848" y="1608233"/>
                    </a:cubicBezTo>
                    <a:cubicBezTo>
                      <a:pt x="3655350" y="1613859"/>
                      <a:pt x="3638482" y="1630730"/>
                      <a:pt x="3632856" y="1653224"/>
                    </a:cubicBezTo>
                    <a:cubicBezTo>
                      <a:pt x="3632856" y="1656035"/>
                      <a:pt x="3630045" y="1656035"/>
                      <a:pt x="3630045" y="1656035"/>
                    </a:cubicBezTo>
                    <a:cubicBezTo>
                      <a:pt x="3627232" y="1656035"/>
                      <a:pt x="3627232" y="1653224"/>
                      <a:pt x="3627232" y="1653224"/>
                    </a:cubicBezTo>
                    <a:cubicBezTo>
                      <a:pt x="3621612" y="1630730"/>
                      <a:pt x="3604738" y="1613859"/>
                      <a:pt x="3582246" y="1608233"/>
                    </a:cubicBezTo>
                    <a:cubicBezTo>
                      <a:pt x="3579433" y="1608233"/>
                      <a:pt x="3579433" y="1605422"/>
                      <a:pt x="3579433" y="1605422"/>
                    </a:cubicBezTo>
                    <a:cubicBezTo>
                      <a:pt x="3579433" y="1602612"/>
                      <a:pt x="3582246" y="1602612"/>
                      <a:pt x="3582246" y="1602612"/>
                    </a:cubicBezTo>
                    <a:cubicBezTo>
                      <a:pt x="3604738" y="1596988"/>
                      <a:pt x="3621612" y="1580115"/>
                      <a:pt x="3630045" y="1554810"/>
                    </a:cubicBezTo>
                    <a:close/>
                    <a:moveTo>
                      <a:pt x="3472581" y="1554810"/>
                    </a:moveTo>
                    <a:cubicBezTo>
                      <a:pt x="3481018" y="1580115"/>
                      <a:pt x="3500700" y="1596988"/>
                      <a:pt x="3520384" y="1602612"/>
                    </a:cubicBezTo>
                    <a:cubicBezTo>
                      <a:pt x="3523194" y="1602612"/>
                      <a:pt x="3523194" y="1605422"/>
                      <a:pt x="3523194" y="1605422"/>
                    </a:cubicBezTo>
                    <a:cubicBezTo>
                      <a:pt x="3523194" y="1608233"/>
                      <a:pt x="3520384" y="1608233"/>
                      <a:pt x="3520384" y="1608233"/>
                    </a:cubicBezTo>
                    <a:cubicBezTo>
                      <a:pt x="3497889" y="1613859"/>
                      <a:pt x="3481018" y="1630730"/>
                      <a:pt x="3475395" y="1653224"/>
                    </a:cubicBezTo>
                    <a:cubicBezTo>
                      <a:pt x="3475395" y="1656035"/>
                      <a:pt x="3472581" y="1656035"/>
                      <a:pt x="3472581" y="1656035"/>
                    </a:cubicBezTo>
                    <a:cubicBezTo>
                      <a:pt x="3469771" y="1656035"/>
                      <a:pt x="3469771" y="1653224"/>
                      <a:pt x="3469771" y="1653224"/>
                    </a:cubicBezTo>
                    <a:cubicBezTo>
                      <a:pt x="3464148" y="1630730"/>
                      <a:pt x="3447277" y="1613859"/>
                      <a:pt x="3424782" y="1608233"/>
                    </a:cubicBezTo>
                    <a:cubicBezTo>
                      <a:pt x="3421969" y="1608233"/>
                      <a:pt x="3421969" y="1605422"/>
                      <a:pt x="3421969" y="1605422"/>
                    </a:cubicBezTo>
                    <a:cubicBezTo>
                      <a:pt x="3421969" y="1602612"/>
                      <a:pt x="3424782" y="1602612"/>
                      <a:pt x="3424782" y="1602612"/>
                    </a:cubicBezTo>
                    <a:cubicBezTo>
                      <a:pt x="3447277" y="1596988"/>
                      <a:pt x="3464148" y="1580115"/>
                      <a:pt x="3472581" y="1554810"/>
                    </a:cubicBezTo>
                    <a:close/>
                    <a:moveTo>
                      <a:pt x="3317933" y="1554810"/>
                    </a:moveTo>
                    <a:cubicBezTo>
                      <a:pt x="3326370" y="1580115"/>
                      <a:pt x="3343241" y="1596988"/>
                      <a:pt x="3365736" y="1602612"/>
                    </a:cubicBezTo>
                    <a:cubicBezTo>
                      <a:pt x="3368546" y="1602612"/>
                      <a:pt x="3368546" y="1605422"/>
                      <a:pt x="3368546" y="1605422"/>
                    </a:cubicBezTo>
                    <a:cubicBezTo>
                      <a:pt x="3368546" y="1608233"/>
                      <a:pt x="3365736" y="1608233"/>
                      <a:pt x="3365736" y="1608233"/>
                    </a:cubicBezTo>
                    <a:cubicBezTo>
                      <a:pt x="3343241" y="1613859"/>
                      <a:pt x="3326370" y="1630730"/>
                      <a:pt x="3320747" y="1653224"/>
                    </a:cubicBezTo>
                    <a:cubicBezTo>
                      <a:pt x="3320747" y="1656035"/>
                      <a:pt x="3317933" y="1656035"/>
                      <a:pt x="3317933" y="1656035"/>
                    </a:cubicBezTo>
                    <a:cubicBezTo>
                      <a:pt x="3315123" y="1656035"/>
                      <a:pt x="3315123" y="1653224"/>
                      <a:pt x="3315123" y="1653224"/>
                    </a:cubicBezTo>
                    <a:cubicBezTo>
                      <a:pt x="3309500" y="1630730"/>
                      <a:pt x="3292629" y="1613859"/>
                      <a:pt x="3270134" y="1608233"/>
                    </a:cubicBezTo>
                    <a:cubicBezTo>
                      <a:pt x="3267321" y="1608233"/>
                      <a:pt x="3267321" y="1605422"/>
                      <a:pt x="3267321" y="1605422"/>
                    </a:cubicBezTo>
                    <a:cubicBezTo>
                      <a:pt x="3267321" y="1602612"/>
                      <a:pt x="3270134" y="1602612"/>
                      <a:pt x="3270134" y="1602612"/>
                    </a:cubicBezTo>
                    <a:cubicBezTo>
                      <a:pt x="3292629" y="1596988"/>
                      <a:pt x="3309500" y="1580115"/>
                      <a:pt x="3317933" y="1554810"/>
                    </a:cubicBezTo>
                    <a:close/>
                    <a:moveTo>
                      <a:pt x="3163283" y="1554810"/>
                    </a:moveTo>
                    <a:cubicBezTo>
                      <a:pt x="3171719" y="1580115"/>
                      <a:pt x="3188590" y="1596988"/>
                      <a:pt x="3211085" y="1602612"/>
                    </a:cubicBezTo>
                    <a:cubicBezTo>
                      <a:pt x="3213895" y="1602612"/>
                      <a:pt x="3213895" y="1605422"/>
                      <a:pt x="3213895" y="1605422"/>
                    </a:cubicBezTo>
                    <a:cubicBezTo>
                      <a:pt x="3213895" y="1608233"/>
                      <a:pt x="3211085" y="1608233"/>
                      <a:pt x="3211085" y="1608233"/>
                    </a:cubicBezTo>
                    <a:cubicBezTo>
                      <a:pt x="3188590" y="1613859"/>
                      <a:pt x="3171719" y="1630730"/>
                      <a:pt x="3166096" y="1653224"/>
                    </a:cubicBezTo>
                    <a:cubicBezTo>
                      <a:pt x="3166096" y="1656035"/>
                      <a:pt x="3163283" y="1656035"/>
                      <a:pt x="3163283" y="1656035"/>
                    </a:cubicBezTo>
                    <a:cubicBezTo>
                      <a:pt x="3160472" y="1656035"/>
                      <a:pt x="3160472" y="1653224"/>
                      <a:pt x="3160472" y="1653224"/>
                    </a:cubicBezTo>
                    <a:cubicBezTo>
                      <a:pt x="3154849" y="1630730"/>
                      <a:pt x="3137978" y="1613859"/>
                      <a:pt x="3115483" y="1608233"/>
                    </a:cubicBezTo>
                    <a:cubicBezTo>
                      <a:pt x="3112670" y="1608233"/>
                      <a:pt x="3112670" y="1605422"/>
                      <a:pt x="3112670" y="1605422"/>
                    </a:cubicBezTo>
                    <a:cubicBezTo>
                      <a:pt x="3112670" y="1602612"/>
                      <a:pt x="3115483" y="1602612"/>
                      <a:pt x="3115483" y="1602612"/>
                    </a:cubicBezTo>
                    <a:cubicBezTo>
                      <a:pt x="3137978" y="1596988"/>
                      <a:pt x="3154849" y="1580115"/>
                      <a:pt x="3163283" y="1554810"/>
                    </a:cubicBezTo>
                    <a:close/>
                    <a:moveTo>
                      <a:pt x="3005823" y="1554810"/>
                    </a:moveTo>
                    <a:cubicBezTo>
                      <a:pt x="3014257" y="1580115"/>
                      <a:pt x="3033942" y="1596988"/>
                      <a:pt x="3053626" y="1602612"/>
                    </a:cubicBezTo>
                    <a:cubicBezTo>
                      <a:pt x="3056436" y="1602612"/>
                      <a:pt x="3056436" y="1605422"/>
                      <a:pt x="3056436" y="1605422"/>
                    </a:cubicBezTo>
                    <a:cubicBezTo>
                      <a:pt x="3056436" y="1608233"/>
                      <a:pt x="3053626" y="1608233"/>
                      <a:pt x="3053626" y="1608233"/>
                    </a:cubicBezTo>
                    <a:cubicBezTo>
                      <a:pt x="3031128" y="1613859"/>
                      <a:pt x="3014257" y="1630730"/>
                      <a:pt x="3008634" y="1653224"/>
                    </a:cubicBezTo>
                    <a:cubicBezTo>
                      <a:pt x="3008634" y="1656035"/>
                      <a:pt x="3005823" y="1656035"/>
                      <a:pt x="3005823" y="1656035"/>
                    </a:cubicBezTo>
                    <a:cubicBezTo>
                      <a:pt x="3003010" y="1656035"/>
                      <a:pt x="3003010" y="1653224"/>
                      <a:pt x="3003010" y="1653224"/>
                    </a:cubicBezTo>
                    <a:cubicBezTo>
                      <a:pt x="2997390" y="1630730"/>
                      <a:pt x="2980516" y="1613859"/>
                      <a:pt x="2958021" y="1608233"/>
                    </a:cubicBezTo>
                    <a:cubicBezTo>
                      <a:pt x="2955211" y="1608233"/>
                      <a:pt x="2955211" y="1605422"/>
                      <a:pt x="2955211" y="1605422"/>
                    </a:cubicBezTo>
                    <a:cubicBezTo>
                      <a:pt x="2955211" y="1602612"/>
                      <a:pt x="2958021" y="1602612"/>
                      <a:pt x="2958021" y="1602612"/>
                    </a:cubicBezTo>
                    <a:cubicBezTo>
                      <a:pt x="2980516" y="1596988"/>
                      <a:pt x="2997390" y="1580115"/>
                      <a:pt x="3005823" y="1554810"/>
                    </a:cubicBezTo>
                    <a:close/>
                    <a:moveTo>
                      <a:pt x="2851172" y="1554810"/>
                    </a:moveTo>
                    <a:cubicBezTo>
                      <a:pt x="2859606" y="1580115"/>
                      <a:pt x="2876477" y="1596988"/>
                      <a:pt x="2898975" y="1602612"/>
                    </a:cubicBezTo>
                    <a:cubicBezTo>
                      <a:pt x="2901785" y="1602612"/>
                      <a:pt x="2901785" y="1605422"/>
                      <a:pt x="2901785" y="1605422"/>
                    </a:cubicBezTo>
                    <a:cubicBezTo>
                      <a:pt x="2901785" y="1608233"/>
                      <a:pt x="2898975" y="1608233"/>
                      <a:pt x="2898975" y="1608233"/>
                    </a:cubicBezTo>
                    <a:cubicBezTo>
                      <a:pt x="2876477" y="1613859"/>
                      <a:pt x="2859606" y="1630730"/>
                      <a:pt x="2853983" y="1653224"/>
                    </a:cubicBezTo>
                    <a:cubicBezTo>
                      <a:pt x="2853983" y="1656035"/>
                      <a:pt x="2851172" y="1656035"/>
                      <a:pt x="2851172" y="1656035"/>
                    </a:cubicBezTo>
                    <a:cubicBezTo>
                      <a:pt x="2848359" y="1656035"/>
                      <a:pt x="2848359" y="1653224"/>
                      <a:pt x="2848359" y="1653224"/>
                    </a:cubicBezTo>
                    <a:cubicBezTo>
                      <a:pt x="2842739" y="1630730"/>
                      <a:pt x="2825865" y="1613859"/>
                      <a:pt x="2803370" y="1608233"/>
                    </a:cubicBezTo>
                    <a:cubicBezTo>
                      <a:pt x="2800560" y="1608233"/>
                      <a:pt x="2800560" y="1605422"/>
                      <a:pt x="2800560" y="1605422"/>
                    </a:cubicBezTo>
                    <a:cubicBezTo>
                      <a:pt x="2800560" y="1602612"/>
                      <a:pt x="2803370" y="1602612"/>
                      <a:pt x="2803370" y="1602612"/>
                    </a:cubicBezTo>
                    <a:cubicBezTo>
                      <a:pt x="2825865" y="1596988"/>
                      <a:pt x="2842739" y="1580115"/>
                      <a:pt x="2851172" y="1554810"/>
                    </a:cubicBezTo>
                    <a:close/>
                    <a:moveTo>
                      <a:pt x="2696525" y="1554810"/>
                    </a:moveTo>
                    <a:cubicBezTo>
                      <a:pt x="2704959" y="1580115"/>
                      <a:pt x="2721830" y="1596988"/>
                      <a:pt x="2744328" y="1602612"/>
                    </a:cubicBezTo>
                    <a:cubicBezTo>
                      <a:pt x="2747138" y="1602612"/>
                      <a:pt x="2747138" y="1605422"/>
                      <a:pt x="2747138" y="1605422"/>
                    </a:cubicBezTo>
                    <a:cubicBezTo>
                      <a:pt x="2747138" y="1608233"/>
                      <a:pt x="2744328" y="1608233"/>
                      <a:pt x="2744328" y="1608233"/>
                    </a:cubicBezTo>
                    <a:cubicBezTo>
                      <a:pt x="2721830" y="1613859"/>
                      <a:pt x="2704959" y="1630730"/>
                      <a:pt x="2699336" y="1653224"/>
                    </a:cubicBezTo>
                    <a:cubicBezTo>
                      <a:pt x="2699336" y="1656035"/>
                      <a:pt x="2696525" y="1656035"/>
                      <a:pt x="2696525" y="1656035"/>
                    </a:cubicBezTo>
                    <a:cubicBezTo>
                      <a:pt x="2693712" y="1656035"/>
                      <a:pt x="2693712" y="1653224"/>
                      <a:pt x="2693712" y="1653224"/>
                    </a:cubicBezTo>
                    <a:cubicBezTo>
                      <a:pt x="2688092" y="1630730"/>
                      <a:pt x="2671218" y="1613859"/>
                      <a:pt x="2648723" y="1608233"/>
                    </a:cubicBezTo>
                    <a:cubicBezTo>
                      <a:pt x="2645913" y="1608233"/>
                      <a:pt x="2645913" y="1605422"/>
                      <a:pt x="2645913" y="1605422"/>
                    </a:cubicBezTo>
                    <a:cubicBezTo>
                      <a:pt x="2645913" y="1602612"/>
                      <a:pt x="2648723" y="1602612"/>
                      <a:pt x="2648723" y="1602612"/>
                    </a:cubicBezTo>
                    <a:cubicBezTo>
                      <a:pt x="2671218" y="1596988"/>
                      <a:pt x="2688092" y="1580115"/>
                      <a:pt x="2696525" y="1554810"/>
                    </a:cubicBezTo>
                    <a:close/>
                    <a:moveTo>
                      <a:pt x="2539061" y="1554810"/>
                    </a:moveTo>
                    <a:cubicBezTo>
                      <a:pt x="2547497" y="1580115"/>
                      <a:pt x="2567179" y="1596988"/>
                      <a:pt x="2586863" y="1602612"/>
                    </a:cubicBezTo>
                    <a:cubicBezTo>
                      <a:pt x="2589673" y="1602612"/>
                      <a:pt x="2589673" y="1605422"/>
                      <a:pt x="2589673" y="1605422"/>
                    </a:cubicBezTo>
                    <a:cubicBezTo>
                      <a:pt x="2589673" y="1608233"/>
                      <a:pt x="2586863" y="1608233"/>
                      <a:pt x="2586863" y="1608233"/>
                    </a:cubicBezTo>
                    <a:cubicBezTo>
                      <a:pt x="2564365" y="1613859"/>
                      <a:pt x="2547497" y="1630730"/>
                      <a:pt x="2541874" y="1653224"/>
                    </a:cubicBezTo>
                    <a:cubicBezTo>
                      <a:pt x="2541874" y="1656035"/>
                      <a:pt x="2539061" y="1656035"/>
                      <a:pt x="2539061" y="1656035"/>
                    </a:cubicBezTo>
                    <a:cubicBezTo>
                      <a:pt x="2536247" y="1656035"/>
                      <a:pt x="2536247" y="1653224"/>
                      <a:pt x="2536247" y="1653224"/>
                    </a:cubicBezTo>
                    <a:cubicBezTo>
                      <a:pt x="2530627" y="1630730"/>
                      <a:pt x="2513756" y="1613859"/>
                      <a:pt x="2491261" y="1608233"/>
                    </a:cubicBezTo>
                    <a:cubicBezTo>
                      <a:pt x="2488448" y="1608233"/>
                      <a:pt x="2488448" y="1605422"/>
                      <a:pt x="2488448" y="1605422"/>
                    </a:cubicBezTo>
                    <a:cubicBezTo>
                      <a:pt x="2488448" y="1602612"/>
                      <a:pt x="2491261" y="1602612"/>
                      <a:pt x="2491261" y="1602612"/>
                    </a:cubicBezTo>
                    <a:cubicBezTo>
                      <a:pt x="2513756" y="1596988"/>
                      <a:pt x="2530627" y="1580115"/>
                      <a:pt x="2539061" y="1554810"/>
                    </a:cubicBezTo>
                    <a:close/>
                    <a:moveTo>
                      <a:pt x="2384413" y="1554810"/>
                    </a:moveTo>
                    <a:cubicBezTo>
                      <a:pt x="2392849" y="1580115"/>
                      <a:pt x="2409717" y="1596988"/>
                      <a:pt x="2432215" y="1602612"/>
                    </a:cubicBezTo>
                    <a:cubicBezTo>
                      <a:pt x="2435025" y="1602612"/>
                      <a:pt x="2435025" y="1605422"/>
                      <a:pt x="2435025" y="1605422"/>
                    </a:cubicBezTo>
                    <a:cubicBezTo>
                      <a:pt x="2435025" y="1608233"/>
                      <a:pt x="2432215" y="1608233"/>
                      <a:pt x="2432215" y="1608233"/>
                    </a:cubicBezTo>
                    <a:cubicBezTo>
                      <a:pt x="2409717" y="1613859"/>
                      <a:pt x="2392849" y="1630730"/>
                      <a:pt x="2387226" y="1653224"/>
                    </a:cubicBezTo>
                    <a:cubicBezTo>
                      <a:pt x="2387226" y="1656035"/>
                      <a:pt x="2384413" y="1656035"/>
                      <a:pt x="2384413" y="1656035"/>
                    </a:cubicBezTo>
                    <a:cubicBezTo>
                      <a:pt x="2381599" y="1656035"/>
                      <a:pt x="2381599" y="1653224"/>
                      <a:pt x="2381599" y="1653224"/>
                    </a:cubicBezTo>
                    <a:cubicBezTo>
                      <a:pt x="2375979" y="1630730"/>
                      <a:pt x="2359108" y="1613859"/>
                      <a:pt x="2336613" y="1608233"/>
                    </a:cubicBezTo>
                    <a:cubicBezTo>
                      <a:pt x="2333800" y="1608233"/>
                      <a:pt x="2333800" y="1605422"/>
                      <a:pt x="2333800" y="1605422"/>
                    </a:cubicBezTo>
                    <a:cubicBezTo>
                      <a:pt x="2333800" y="1602612"/>
                      <a:pt x="2336613" y="1602612"/>
                      <a:pt x="2336613" y="1602612"/>
                    </a:cubicBezTo>
                    <a:cubicBezTo>
                      <a:pt x="2359108" y="1596988"/>
                      <a:pt x="2375979" y="1580115"/>
                      <a:pt x="2384413" y="1554810"/>
                    </a:cubicBezTo>
                    <a:close/>
                    <a:moveTo>
                      <a:pt x="2229761" y="1554810"/>
                    </a:moveTo>
                    <a:cubicBezTo>
                      <a:pt x="2238198" y="1580115"/>
                      <a:pt x="2255066" y="1596988"/>
                      <a:pt x="2277564" y="1602612"/>
                    </a:cubicBezTo>
                    <a:cubicBezTo>
                      <a:pt x="2280374" y="1602612"/>
                      <a:pt x="2280374" y="1605422"/>
                      <a:pt x="2280374" y="1605422"/>
                    </a:cubicBezTo>
                    <a:cubicBezTo>
                      <a:pt x="2280374" y="1608233"/>
                      <a:pt x="2277564" y="1608233"/>
                      <a:pt x="2277564" y="1608233"/>
                    </a:cubicBezTo>
                    <a:cubicBezTo>
                      <a:pt x="2255066" y="1613859"/>
                      <a:pt x="2238198" y="1630730"/>
                      <a:pt x="2232575" y="1653224"/>
                    </a:cubicBezTo>
                    <a:cubicBezTo>
                      <a:pt x="2232575" y="1656035"/>
                      <a:pt x="2229761" y="1656035"/>
                      <a:pt x="2229761" y="1656035"/>
                    </a:cubicBezTo>
                    <a:cubicBezTo>
                      <a:pt x="2226948" y="1656035"/>
                      <a:pt x="2226948" y="1653224"/>
                      <a:pt x="2226948" y="1653224"/>
                    </a:cubicBezTo>
                    <a:cubicBezTo>
                      <a:pt x="2221328" y="1630730"/>
                      <a:pt x="2204457" y="1613859"/>
                      <a:pt x="2181962" y="1608233"/>
                    </a:cubicBezTo>
                    <a:cubicBezTo>
                      <a:pt x="2179149" y="1608233"/>
                      <a:pt x="2179149" y="1605422"/>
                      <a:pt x="2179149" y="1605422"/>
                    </a:cubicBezTo>
                    <a:cubicBezTo>
                      <a:pt x="2179149" y="1602612"/>
                      <a:pt x="2181962" y="1602612"/>
                      <a:pt x="2181962" y="1602612"/>
                    </a:cubicBezTo>
                    <a:cubicBezTo>
                      <a:pt x="2204457" y="1596988"/>
                      <a:pt x="2221328" y="1580115"/>
                      <a:pt x="2229761" y="1554810"/>
                    </a:cubicBezTo>
                    <a:close/>
                    <a:moveTo>
                      <a:pt x="2075115" y="1554810"/>
                    </a:moveTo>
                    <a:cubicBezTo>
                      <a:pt x="2080738" y="1580115"/>
                      <a:pt x="2100419" y="1596988"/>
                      <a:pt x="2122917" y="1602612"/>
                    </a:cubicBezTo>
                    <a:cubicBezTo>
                      <a:pt x="2125727" y="1602612"/>
                      <a:pt x="2125727" y="1605422"/>
                      <a:pt x="2125727" y="1605422"/>
                    </a:cubicBezTo>
                    <a:cubicBezTo>
                      <a:pt x="2125727" y="1608233"/>
                      <a:pt x="2122917" y="1608233"/>
                      <a:pt x="2122917" y="1608233"/>
                    </a:cubicBezTo>
                    <a:cubicBezTo>
                      <a:pt x="2100419" y="1613859"/>
                      <a:pt x="2083551" y="1630730"/>
                      <a:pt x="2077928" y="1653224"/>
                    </a:cubicBezTo>
                    <a:cubicBezTo>
                      <a:pt x="2077928" y="1656035"/>
                      <a:pt x="2075115" y="1656035"/>
                      <a:pt x="2075115" y="1656035"/>
                    </a:cubicBezTo>
                    <a:cubicBezTo>
                      <a:pt x="2072301" y="1656035"/>
                      <a:pt x="2072301" y="1653224"/>
                      <a:pt x="2072301" y="1653224"/>
                    </a:cubicBezTo>
                    <a:cubicBezTo>
                      <a:pt x="2066681" y="1630730"/>
                      <a:pt x="2049810" y="1613859"/>
                      <a:pt x="2027315" y="1608233"/>
                    </a:cubicBezTo>
                    <a:cubicBezTo>
                      <a:pt x="2024502" y="1608233"/>
                      <a:pt x="2024502" y="1605422"/>
                      <a:pt x="2024502" y="1605422"/>
                    </a:cubicBezTo>
                    <a:cubicBezTo>
                      <a:pt x="2024502" y="1602612"/>
                      <a:pt x="2027315" y="1602612"/>
                      <a:pt x="2027315" y="1602612"/>
                    </a:cubicBezTo>
                    <a:cubicBezTo>
                      <a:pt x="2049810" y="1596988"/>
                      <a:pt x="2066681" y="1580115"/>
                      <a:pt x="2075115" y="1554810"/>
                    </a:cubicBezTo>
                    <a:close/>
                    <a:moveTo>
                      <a:pt x="1917652" y="1554810"/>
                    </a:moveTo>
                    <a:cubicBezTo>
                      <a:pt x="1926086" y="1580115"/>
                      <a:pt x="1942957" y="1596988"/>
                      <a:pt x="1965455" y="1602612"/>
                    </a:cubicBezTo>
                    <a:cubicBezTo>
                      <a:pt x="1968265" y="1602612"/>
                      <a:pt x="1968265" y="1605422"/>
                      <a:pt x="1968265" y="1605422"/>
                    </a:cubicBezTo>
                    <a:cubicBezTo>
                      <a:pt x="1968265" y="1608233"/>
                      <a:pt x="1965455" y="1608233"/>
                      <a:pt x="1965455" y="1608233"/>
                    </a:cubicBezTo>
                    <a:cubicBezTo>
                      <a:pt x="1942957" y="1613859"/>
                      <a:pt x="1926086" y="1630730"/>
                      <a:pt x="1920463" y="1653224"/>
                    </a:cubicBezTo>
                    <a:cubicBezTo>
                      <a:pt x="1920463" y="1656035"/>
                      <a:pt x="1917652" y="1656035"/>
                      <a:pt x="1917652" y="1656035"/>
                    </a:cubicBezTo>
                    <a:cubicBezTo>
                      <a:pt x="1914839" y="1656035"/>
                      <a:pt x="1914839" y="1653224"/>
                      <a:pt x="1914839" y="1653224"/>
                    </a:cubicBezTo>
                    <a:cubicBezTo>
                      <a:pt x="1909219" y="1630730"/>
                      <a:pt x="1892345" y="1613859"/>
                      <a:pt x="1869850" y="1608233"/>
                    </a:cubicBezTo>
                    <a:cubicBezTo>
                      <a:pt x="1867040" y="1608233"/>
                      <a:pt x="1867040" y="1605422"/>
                      <a:pt x="1867040" y="1605422"/>
                    </a:cubicBezTo>
                    <a:cubicBezTo>
                      <a:pt x="1867040" y="1602612"/>
                      <a:pt x="1869850" y="1602612"/>
                      <a:pt x="1869850" y="1602612"/>
                    </a:cubicBezTo>
                    <a:cubicBezTo>
                      <a:pt x="1892345" y="1596988"/>
                      <a:pt x="1909219" y="1580115"/>
                      <a:pt x="1917652" y="1554810"/>
                    </a:cubicBezTo>
                    <a:close/>
                    <a:moveTo>
                      <a:pt x="1763004" y="1554810"/>
                    </a:moveTo>
                    <a:cubicBezTo>
                      <a:pt x="1771438" y="1580115"/>
                      <a:pt x="1788309" y="1596988"/>
                      <a:pt x="1810807" y="1602612"/>
                    </a:cubicBezTo>
                    <a:cubicBezTo>
                      <a:pt x="1813617" y="1602612"/>
                      <a:pt x="1813617" y="1605422"/>
                      <a:pt x="1813617" y="1605422"/>
                    </a:cubicBezTo>
                    <a:cubicBezTo>
                      <a:pt x="1813617" y="1608233"/>
                      <a:pt x="1810807" y="1608233"/>
                      <a:pt x="1810807" y="1608233"/>
                    </a:cubicBezTo>
                    <a:cubicBezTo>
                      <a:pt x="1788309" y="1613859"/>
                      <a:pt x="1771438" y="1630730"/>
                      <a:pt x="1765815" y="1653224"/>
                    </a:cubicBezTo>
                    <a:cubicBezTo>
                      <a:pt x="1765815" y="1656035"/>
                      <a:pt x="1763004" y="1656035"/>
                      <a:pt x="1763004" y="1656035"/>
                    </a:cubicBezTo>
                    <a:cubicBezTo>
                      <a:pt x="1760191" y="1656035"/>
                      <a:pt x="1760191" y="1653224"/>
                      <a:pt x="1760191" y="1653224"/>
                    </a:cubicBezTo>
                    <a:cubicBezTo>
                      <a:pt x="1754571" y="1630730"/>
                      <a:pt x="1737697" y="1613859"/>
                      <a:pt x="1715202" y="1608233"/>
                    </a:cubicBezTo>
                    <a:cubicBezTo>
                      <a:pt x="1712392" y="1608233"/>
                      <a:pt x="1712392" y="1605422"/>
                      <a:pt x="1712392" y="1605422"/>
                    </a:cubicBezTo>
                    <a:cubicBezTo>
                      <a:pt x="1712392" y="1602612"/>
                      <a:pt x="1715202" y="1602612"/>
                      <a:pt x="1715202" y="1602612"/>
                    </a:cubicBezTo>
                    <a:cubicBezTo>
                      <a:pt x="1737697" y="1596988"/>
                      <a:pt x="1754571" y="1580115"/>
                      <a:pt x="1763004" y="1554810"/>
                    </a:cubicBezTo>
                    <a:close/>
                    <a:moveTo>
                      <a:pt x="1608353" y="1554810"/>
                    </a:moveTo>
                    <a:cubicBezTo>
                      <a:pt x="1613977" y="1580115"/>
                      <a:pt x="1633658" y="1596988"/>
                      <a:pt x="1656156" y="1602612"/>
                    </a:cubicBezTo>
                    <a:cubicBezTo>
                      <a:pt x="1658966" y="1602612"/>
                      <a:pt x="1658966" y="1605422"/>
                      <a:pt x="1658966" y="1605422"/>
                    </a:cubicBezTo>
                    <a:cubicBezTo>
                      <a:pt x="1658966" y="1608233"/>
                      <a:pt x="1656156" y="1608233"/>
                      <a:pt x="1656156" y="1608233"/>
                    </a:cubicBezTo>
                    <a:cubicBezTo>
                      <a:pt x="1633658" y="1613859"/>
                      <a:pt x="1616787" y="1630730"/>
                      <a:pt x="1611164" y="1653224"/>
                    </a:cubicBezTo>
                    <a:cubicBezTo>
                      <a:pt x="1611164" y="1656035"/>
                      <a:pt x="1608353" y="1656035"/>
                      <a:pt x="1608353" y="1656035"/>
                    </a:cubicBezTo>
                    <a:cubicBezTo>
                      <a:pt x="1605540" y="1656035"/>
                      <a:pt x="1605540" y="1653224"/>
                      <a:pt x="1605540" y="1653224"/>
                    </a:cubicBezTo>
                    <a:cubicBezTo>
                      <a:pt x="1599920" y="1630730"/>
                      <a:pt x="1583046" y="1613859"/>
                      <a:pt x="1560551" y="1608233"/>
                    </a:cubicBezTo>
                    <a:cubicBezTo>
                      <a:pt x="1557741" y="1608233"/>
                      <a:pt x="1557741" y="1605422"/>
                      <a:pt x="1557741" y="1605422"/>
                    </a:cubicBezTo>
                    <a:cubicBezTo>
                      <a:pt x="1557741" y="1602612"/>
                      <a:pt x="1560551" y="1602612"/>
                      <a:pt x="1560551" y="1602612"/>
                    </a:cubicBezTo>
                    <a:cubicBezTo>
                      <a:pt x="1583046" y="1596988"/>
                      <a:pt x="1599920" y="1580115"/>
                      <a:pt x="1608353" y="1554810"/>
                    </a:cubicBezTo>
                    <a:close/>
                    <a:moveTo>
                      <a:pt x="1450892" y="1554810"/>
                    </a:moveTo>
                    <a:cubicBezTo>
                      <a:pt x="1459326" y="1580115"/>
                      <a:pt x="1476197" y="1596988"/>
                      <a:pt x="1498695" y="1602612"/>
                    </a:cubicBezTo>
                    <a:cubicBezTo>
                      <a:pt x="1501505" y="1602612"/>
                      <a:pt x="1501505" y="1605422"/>
                      <a:pt x="1501505" y="1605422"/>
                    </a:cubicBezTo>
                    <a:cubicBezTo>
                      <a:pt x="1501505" y="1608233"/>
                      <a:pt x="1498695" y="1608233"/>
                      <a:pt x="1498695" y="1608233"/>
                    </a:cubicBezTo>
                    <a:cubicBezTo>
                      <a:pt x="1476197" y="1613859"/>
                      <a:pt x="1459326" y="1630730"/>
                      <a:pt x="1453706" y="1653224"/>
                    </a:cubicBezTo>
                    <a:cubicBezTo>
                      <a:pt x="1453706" y="1656035"/>
                      <a:pt x="1450892" y="1656035"/>
                      <a:pt x="1450892" y="1656035"/>
                    </a:cubicBezTo>
                    <a:cubicBezTo>
                      <a:pt x="1448079" y="1656035"/>
                      <a:pt x="1448079" y="1653224"/>
                      <a:pt x="1448079" y="1653224"/>
                    </a:cubicBezTo>
                    <a:cubicBezTo>
                      <a:pt x="1442458" y="1630730"/>
                      <a:pt x="1425587" y="1613859"/>
                      <a:pt x="1403090" y="1608233"/>
                    </a:cubicBezTo>
                    <a:cubicBezTo>
                      <a:pt x="1400280" y="1608233"/>
                      <a:pt x="1400280" y="1605422"/>
                      <a:pt x="1400280" y="1605422"/>
                    </a:cubicBezTo>
                    <a:cubicBezTo>
                      <a:pt x="1400280" y="1602612"/>
                      <a:pt x="1403090" y="1602612"/>
                      <a:pt x="1403090" y="1602612"/>
                    </a:cubicBezTo>
                    <a:cubicBezTo>
                      <a:pt x="1425587" y="1596988"/>
                      <a:pt x="1442458" y="1580115"/>
                      <a:pt x="1450892" y="1554810"/>
                    </a:cubicBezTo>
                    <a:close/>
                    <a:moveTo>
                      <a:pt x="1296244" y="1554810"/>
                    </a:moveTo>
                    <a:cubicBezTo>
                      <a:pt x="1304678" y="1580115"/>
                      <a:pt x="1321549" y="1596988"/>
                      <a:pt x="1344046" y="1602612"/>
                    </a:cubicBezTo>
                    <a:cubicBezTo>
                      <a:pt x="1346857" y="1602612"/>
                      <a:pt x="1346857" y="1605422"/>
                      <a:pt x="1346857" y="1605422"/>
                    </a:cubicBezTo>
                    <a:cubicBezTo>
                      <a:pt x="1346857" y="1608233"/>
                      <a:pt x="1344046" y="1608233"/>
                      <a:pt x="1344046" y="1608233"/>
                    </a:cubicBezTo>
                    <a:cubicBezTo>
                      <a:pt x="1321549" y="1613859"/>
                      <a:pt x="1304678" y="1630730"/>
                      <a:pt x="1299058" y="1653224"/>
                    </a:cubicBezTo>
                    <a:cubicBezTo>
                      <a:pt x="1299058" y="1656035"/>
                      <a:pt x="1296244" y="1656035"/>
                      <a:pt x="1296244" y="1656035"/>
                    </a:cubicBezTo>
                    <a:cubicBezTo>
                      <a:pt x="1293431" y="1656035"/>
                      <a:pt x="1293431" y="1653224"/>
                      <a:pt x="1293431" y="1653224"/>
                    </a:cubicBezTo>
                    <a:cubicBezTo>
                      <a:pt x="1287810" y="1630730"/>
                      <a:pt x="1270939" y="1613859"/>
                      <a:pt x="1248442" y="1608233"/>
                    </a:cubicBezTo>
                    <a:cubicBezTo>
                      <a:pt x="1245632" y="1608233"/>
                      <a:pt x="1245632" y="1605422"/>
                      <a:pt x="1245632" y="1605422"/>
                    </a:cubicBezTo>
                    <a:cubicBezTo>
                      <a:pt x="1245632" y="1602612"/>
                      <a:pt x="1248442" y="1602612"/>
                      <a:pt x="1248442" y="1602612"/>
                    </a:cubicBezTo>
                    <a:cubicBezTo>
                      <a:pt x="1270939" y="1596988"/>
                      <a:pt x="1287810" y="1580115"/>
                      <a:pt x="1296244" y="1554810"/>
                    </a:cubicBezTo>
                    <a:close/>
                    <a:moveTo>
                      <a:pt x="1141593" y="1554810"/>
                    </a:moveTo>
                    <a:cubicBezTo>
                      <a:pt x="1150027" y="1580115"/>
                      <a:pt x="1166898" y="1596988"/>
                      <a:pt x="1189395" y="1602612"/>
                    </a:cubicBezTo>
                    <a:cubicBezTo>
                      <a:pt x="1192206" y="1602612"/>
                      <a:pt x="1192206" y="1605422"/>
                      <a:pt x="1192206" y="1605422"/>
                    </a:cubicBezTo>
                    <a:cubicBezTo>
                      <a:pt x="1192206" y="1608233"/>
                      <a:pt x="1189395" y="1608233"/>
                      <a:pt x="1189395" y="1608233"/>
                    </a:cubicBezTo>
                    <a:cubicBezTo>
                      <a:pt x="1166898" y="1613859"/>
                      <a:pt x="1150027" y="1630730"/>
                      <a:pt x="1144407" y="1653224"/>
                    </a:cubicBezTo>
                    <a:cubicBezTo>
                      <a:pt x="1144407" y="1656035"/>
                      <a:pt x="1141593" y="1656035"/>
                      <a:pt x="1141593" y="1656035"/>
                    </a:cubicBezTo>
                    <a:cubicBezTo>
                      <a:pt x="1138780" y="1656035"/>
                      <a:pt x="1138780" y="1653224"/>
                      <a:pt x="1138780" y="1653224"/>
                    </a:cubicBezTo>
                    <a:cubicBezTo>
                      <a:pt x="1133159" y="1630730"/>
                      <a:pt x="1116288" y="1613859"/>
                      <a:pt x="1093791" y="1608233"/>
                    </a:cubicBezTo>
                    <a:cubicBezTo>
                      <a:pt x="1090981" y="1608233"/>
                      <a:pt x="1090981" y="1605422"/>
                      <a:pt x="1090981" y="1605422"/>
                    </a:cubicBezTo>
                    <a:cubicBezTo>
                      <a:pt x="1090981" y="1602612"/>
                      <a:pt x="1093791" y="1602612"/>
                      <a:pt x="1093791" y="1602612"/>
                    </a:cubicBezTo>
                    <a:cubicBezTo>
                      <a:pt x="1116288" y="1596988"/>
                      <a:pt x="1133159" y="1580115"/>
                      <a:pt x="1141593" y="1554810"/>
                    </a:cubicBezTo>
                    <a:close/>
                    <a:moveTo>
                      <a:pt x="984132" y="1554810"/>
                    </a:moveTo>
                    <a:cubicBezTo>
                      <a:pt x="992566" y="1580115"/>
                      <a:pt x="1009437" y="1596988"/>
                      <a:pt x="1031934" y="1602612"/>
                    </a:cubicBezTo>
                    <a:cubicBezTo>
                      <a:pt x="1034745" y="1602612"/>
                      <a:pt x="1034745" y="1605422"/>
                      <a:pt x="1034745" y="1605422"/>
                    </a:cubicBezTo>
                    <a:cubicBezTo>
                      <a:pt x="1034745" y="1608233"/>
                      <a:pt x="1031934" y="1608233"/>
                      <a:pt x="1031934" y="1608233"/>
                    </a:cubicBezTo>
                    <a:cubicBezTo>
                      <a:pt x="1009437" y="1613859"/>
                      <a:pt x="992566" y="1630730"/>
                      <a:pt x="986946" y="1653224"/>
                    </a:cubicBezTo>
                    <a:cubicBezTo>
                      <a:pt x="986946" y="1656035"/>
                      <a:pt x="984132" y="1656035"/>
                      <a:pt x="984132" y="1656035"/>
                    </a:cubicBezTo>
                    <a:cubicBezTo>
                      <a:pt x="981319" y="1656035"/>
                      <a:pt x="981319" y="1653224"/>
                      <a:pt x="981319" y="1653224"/>
                    </a:cubicBezTo>
                    <a:cubicBezTo>
                      <a:pt x="975698" y="1630730"/>
                      <a:pt x="958827" y="1613859"/>
                      <a:pt x="936330" y="1608233"/>
                    </a:cubicBezTo>
                    <a:cubicBezTo>
                      <a:pt x="933520" y="1608233"/>
                      <a:pt x="933520" y="1605422"/>
                      <a:pt x="933520" y="1605422"/>
                    </a:cubicBezTo>
                    <a:cubicBezTo>
                      <a:pt x="933520" y="1602612"/>
                      <a:pt x="936330" y="1602612"/>
                      <a:pt x="936330" y="1602612"/>
                    </a:cubicBezTo>
                    <a:cubicBezTo>
                      <a:pt x="958827" y="1596988"/>
                      <a:pt x="975698" y="1580115"/>
                      <a:pt x="984132" y="1554810"/>
                    </a:cubicBezTo>
                    <a:close/>
                    <a:moveTo>
                      <a:pt x="829484" y="1554810"/>
                    </a:moveTo>
                    <a:cubicBezTo>
                      <a:pt x="837918" y="1580115"/>
                      <a:pt x="854789" y="1596988"/>
                      <a:pt x="877286" y="1602612"/>
                    </a:cubicBezTo>
                    <a:cubicBezTo>
                      <a:pt x="880097" y="1602612"/>
                      <a:pt x="880097" y="1605422"/>
                      <a:pt x="880097" y="1605422"/>
                    </a:cubicBezTo>
                    <a:cubicBezTo>
                      <a:pt x="880097" y="1608233"/>
                      <a:pt x="877286" y="1608233"/>
                      <a:pt x="877286" y="1608233"/>
                    </a:cubicBezTo>
                    <a:cubicBezTo>
                      <a:pt x="854789" y="1613859"/>
                      <a:pt x="837918" y="1630730"/>
                      <a:pt x="832298" y="1653224"/>
                    </a:cubicBezTo>
                    <a:cubicBezTo>
                      <a:pt x="832298" y="1656035"/>
                      <a:pt x="829484" y="1656035"/>
                      <a:pt x="829484" y="1656035"/>
                    </a:cubicBezTo>
                    <a:cubicBezTo>
                      <a:pt x="826671" y="1656035"/>
                      <a:pt x="826671" y="1653224"/>
                      <a:pt x="826671" y="1653224"/>
                    </a:cubicBezTo>
                    <a:cubicBezTo>
                      <a:pt x="821050" y="1630730"/>
                      <a:pt x="804179" y="1613859"/>
                      <a:pt x="781682" y="1608233"/>
                    </a:cubicBezTo>
                    <a:cubicBezTo>
                      <a:pt x="778872" y="1608233"/>
                      <a:pt x="778872" y="1605422"/>
                      <a:pt x="778872" y="1605422"/>
                    </a:cubicBezTo>
                    <a:cubicBezTo>
                      <a:pt x="778872" y="1602612"/>
                      <a:pt x="781682" y="1602612"/>
                      <a:pt x="781682" y="1602612"/>
                    </a:cubicBezTo>
                    <a:cubicBezTo>
                      <a:pt x="804179" y="1596988"/>
                      <a:pt x="821050" y="1580115"/>
                      <a:pt x="829484" y="1554810"/>
                    </a:cubicBezTo>
                    <a:close/>
                    <a:moveTo>
                      <a:pt x="674833" y="1554810"/>
                    </a:moveTo>
                    <a:cubicBezTo>
                      <a:pt x="683267" y="1580115"/>
                      <a:pt x="700138" y="1596988"/>
                      <a:pt x="722635" y="1602612"/>
                    </a:cubicBezTo>
                    <a:cubicBezTo>
                      <a:pt x="725446" y="1602612"/>
                      <a:pt x="725446" y="1605422"/>
                      <a:pt x="725446" y="1605422"/>
                    </a:cubicBezTo>
                    <a:cubicBezTo>
                      <a:pt x="725446" y="1608233"/>
                      <a:pt x="722635" y="1608233"/>
                      <a:pt x="722635" y="1608233"/>
                    </a:cubicBezTo>
                    <a:cubicBezTo>
                      <a:pt x="700138" y="1613859"/>
                      <a:pt x="683267" y="1630730"/>
                      <a:pt x="677647" y="1653224"/>
                    </a:cubicBezTo>
                    <a:cubicBezTo>
                      <a:pt x="677647" y="1656035"/>
                      <a:pt x="674833" y="1656035"/>
                      <a:pt x="674833" y="1656035"/>
                    </a:cubicBezTo>
                    <a:cubicBezTo>
                      <a:pt x="672020" y="1656035"/>
                      <a:pt x="672020" y="1653224"/>
                      <a:pt x="672020" y="1653224"/>
                    </a:cubicBezTo>
                    <a:cubicBezTo>
                      <a:pt x="666399" y="1630730"/>
                      <a:pt x="649528" y="1613859"/>
                      <a:pt x="627031" y="1608233"/>
                    </a:cubicBezTo>
                    <a:cubicBezTo>
                      <a:pt x="624221" y="1608233"/>
                      <a:pt x="624221" y="1605422"/>
                      <a:pt x="624221" y="1605422"/>
                    </a:cubicBezTo>
                    <a:cubicBezTo>
                      <a:pt x="624221" y="1602612"/>
                      <a:pt x="627031" y="1602612"/>
                      <a:pt x="627031" y="1602612"/>
                    </a:cubicBezTo>
                    <a:cubicBezTo>
                      <a:pt x="649528" y="1596988"/>
                      <a:pt x="666399" y="1580115"/>
                      <a:pt x="674833" y="1554810"/>
                    </a:cubicBezTo>
                    <a:close/>
                    <a:moveTo>
                      <a:pt x="517372" y="1554810"/>
                    </a:moveTo>
                    <a:cubicBezTo>
                      <a:pt x="525806" y="1580115"/>
                      <a:pt x="542677" y="1596988"/>
                      <a:pt x="565174" y="1602612"/>
                    </a:cubicBezTo>
                    <a:cubicBezTo>
                      <a:pt x="567985" y="1602612"/>
                      <a:pt x="567985" y="1605422"/>
                      <a:pt x="567985" y="1605422"/>
                    </a:cubicBezTo>
                    <a:cubicBezTo>
                      <a:pt x="567985" y="1608233"/>
                      <a:pt x="565174" y="1608233"/>
                      <a:pt x="565174" y="1608233"/>
                    </a:cubicBezTo>
                    <a:cubicBezTo>
                      <a:pt x="542677" y="1613859"/>
                      <a:pt x="525806" y="1630730"/>
                      <a:pt x="520183" y="1653224"/>
                    </a:cubicBezTo>
                    <a:cubicBezTo>
                      <a:pt x="520183" y="1656035"/>
                      <a:pt x="517372" y="1656035"/>
                      <a:pt x="517372" y="1656035"/>
                    </a:cubicBezTo>
                    <a:cubicBezTo>
                      <a:pt x="514559" y="1656035"/>
                      <a:pt x="514559" y="1653224"/>
                      <a:pt x="514559" y="1653224"/>
                    </a:cubicBezTo>
                    <a:cubicBezTo>
                      <a:pt x="508938" y="1630730"/>
                      <a:pt x="492065" y="1613859"/>
                      <a:pt x="469570" y="1608233"/>
                    </a:cubicBezTo>
                    <a:cubicBezTo>
                      <a:pt x="466760" y="1608233"/>
                      <a:pt x="466760" y="1605422"/>
                      <a:pt x="466760" y="1605422"/>
                    </a:cubicBezTo>
                    <a:cubicBezTo>
                      <a:pt x="466760" y="1602612"/>
                      <a:pt x="469570" y="1602612"/>
                      <a:pt x="469570" y="1602612"/>
                    </a:cubicBezTo>
                    <a:cubicBezTo>
                      <a:pt x="492065" y="1596988"/>
                      <a:pt x="508938" y="1580115"/>
                      <a:pt x="517372" y="1554810"/>
                    </a:cubicBezTo>
                    <a:close/>
                    <a:moveTo>
                      <a:pt x="362724" y="1554810"/>
                    </a:moveTo>
                    <a:cubicBezTo>
                      <a:pt x="371158" y="1580115"/>
                      <a:pt x="388029" y="1596988"/>
                      <a:pt x="410526" y="1602612"/>
                    </a:cubicBezTo>
                    <a:cubicBezTo>
                      <a:pt x="413337" y="1602612"/>
                      <a:pt x="413337" y="1605422"/>
                      <a:pt x="413337" y="1605422"/>
                    </a:cubicBezTo>
                    <a:cubicBezTo>
                      <a:pt x="413337" y="1608233"/>
                      <a:pt x="410526" y="1608233"/>
                      <a:pt x="410526" y="1608233"/>
                    </a:cubicBezTo>
                    <a:cubicBezTo>
                      <a:pt x="388029" y="1613859"/>
                      <a:pt x="371158" y="1630730"/>
                      <a:pt x="365535" y="1653224"/>
                    </a:cubicBezTo>
                    <a:cubicBezTo>
                      <a:pt x="365535" y="1656035"/>
                      <a:pt x="362724" y="1656035"/>
                      <a:pt x="362724" y="1656035"/>
                    </a:cubicBezTo>
                    <a:cubicBezTo>
                      <a:pt x="359911" y="1656035"/>
                      <a:pt x="359911" y="1653224"/>
                      <a:pt x="359911" y="1653224"/>
                    </a:cubicBezTo>
                    <a:cubicBezTo>
                      <a:pt x="354290" y="1630730"/>
                      <a:pt x="337417" y="1613859"/>
                      <a:pt x="314922" y="1608233"/>
                    </a:cubicBezTo>
                    <a:cubicBezTo>
                      <a:pt x="312112" y="1608233"/>
                      <a:pt x="312112" y="1605422"/>
                      <a:pt x="312112" y="1605422"/>
                    </a:cubicBezTo>
                    <a:cubicBezTo>
                      <a:pt x="312112" y="1602612"/>
                      <a:pt x="314922" y="1602612"/>
                      <a:pt x="314922" y="1602612"/>
                    </a:cubicBezTo>
                    <a:cubicBezTo>
                      <a:pt x="337417" y="1596988"/>
                      <a:pt x="354290" y="1580115"/>
                      <a:pt x="362724" y="1554810"/>
                    </a:cubicBezTo>
                    <a:close/>
                    <a:moveTo>
                      <a:pt x="208073" y="1554810"/>
                    </a:moveTo>
                    <a:cubicBezTo>
                      <a:pt x="216507" y="1580115"/>
                      <a:pt x="233378" y="1596988"/>
                      <a:pt x="255875" y="1602612"/>
                    </a:cubicBezTo>
                    <a:cubicBezTo>
                      <a:pt x="258686" y="1602612"/>
                      <a:pt x="258686" y="1605422"/>
                      <a:pt x="258686" y="1605422"/>
                    </a:cubicBezTo>
                    <a:cubicBezTo>
                      <a:pt x="258686" y="1608233"/>
                      <a:pt x="255875" y="1608233"/>
                      <a:pt x="255875" y="1608233"/>
                    </a:cubicBezTo>
                    <a:cubicBezTo>
                      <a:pt x="233378" y="1613859"/>
                      <a:pt x="216507" y="1630730"/>
                      <a:pt x="210884" y="1653224"/>
                    </a:cubicBezTo>
                    <a:cubicBezTo>
                      <a:pt x="210884" y="1656035"/>
                      <a:pt x="208073" y="1656035"/>
                      <a:pt x="208073" y="1656035"/>
                    </a:cubicBezTo>
                    <a:cubicBezTo>
                      <a:pt x="205260" y="1656035"/>
                      <a:pt x="205260" y="1653224"/>
                      <a:pt x="205260" y="1653224"/>
                    </a:cubicBezTo>
                    <a:cubicBezTo>
                      <a:pt x="199639" y="1630730"/>
                      <a:pt x="182766" y="1613859"/>
                      <a:pt x="160271" y="1608233"/>
                    </a:cubicBezTo>
                    <a:cubicBezTo>
                      <a:pt x="157461" y="1608233"/>
                      <a:pt x="157461" y="1605422"/>
                      <a:pt x="157461" y="1605422"/>
                    </a:cubicBezTo>
                    <a:cubicBezTo>
                      <a:pt x="157461" y="1602612"/>
                      <a:pt x="160271" y="1602612"/>
                      <a:pt x="160271" y="1602612"/>
                    </a:cubicBezTo>
                    <a:cubicBezTo>
                      <a:pt x="182766" y="1596988"/>
                      <a:pt x="199639" y="1580115"/>
                      <a:pt x="208073" y="1554810"/>
                    </a:cubicBezTo>
                    <a:close/>
                    <a:moveTo>
                      <a:pt x="50612" y="1554810"/>
                    </a:moveTo>
                    <a:cubicBezTo>
                      <a:pt x="59049" y="1580115"/>
                      <a:pt x="75920" y="1596988"/>
                      <a:pt x="98414" y="1602612"/>
                    </a:cubicBezTo>
                    <a:cubicBezTo>
                      <a:pt x="101225" y="1602612"/>
                      <a:pt x="101225" y="1605422"/>
                      <a:pt x="101225" y="1605422"/>
                    </a:cubicBezTo>
                    <a:cubicBezTo>
                      <a:pt x="101225" y="1608233"/>
                      <a:pt x="98414" y="1608233"/>
                      <a:pt x="98414" y="1608233"/>
                    </a:cubicBezTo>
                    <a:cubicBezTo>
                      <a:pt x="75920" y="1613859"/>
                      <a:pt x="59049" y="1630730"/>
                      <a:pt x="53426" y="1653224"/>
                    </a:cubicBezTo>
                    <a:cubicBezTo>
                      <a:pt x="53426" y="1656035"/>
                      <a:pt x="50612" y="1656035"/>
                      <a:pt x="50612" y="1656035"/>
                    </a:cubicBezTo>
                    <a:cubicBezTo>
                      <a:pt x="47802" y="1656035"/>
                      <a:pt x="47802" y="1653224"/>
                      <a:pt x="47802" y="1653224"/>
                    </a:cubicBezTo>
                    <a:cubicBezTo>
                      <a:pt x="42178" y="1630730"/>
                      <a:pt x="25307" y="1613859"/>
                      <a:pt x="2813" y="1608233"/>
                    </a:cubicBezTo>
                    <a:cubicBezTo>
                      <a:pt x="0" y="1608233"/>
                      <a:pt x="0" y="1605422"/>
                      <a:pt x="0" y="1605422"/>
                    </a:cubicBezTo>
                    <a:cubicBezTo>
                      <a:pt x="0" y="1602612"/>
                      <a:pt x="2813" y="1602612"/>
                      <a:pt x="2813" y="1602612"/>
                    </a:cubicBezTo>
                    <a:cubicBezTo>
                      <a:pt x="25307" y="1596988"/>
                      <a:pt x="42178" y="1580115"/>
                      <a:pt x="50612" y="1554810"/>
                    </a:cubicBezTo>
                    <a:close/>
                    <a:moveTo>
                      <a:pt x="5184973" y="1400159"/>
                    </a:moveTo>
                    <a:cubicBezTo>
                      <a:pt x="5193410" y="1425464"/>
                      <a:pt x="5210281" y="1442337"/>
                      <a:pt x="5232776" y="1447961"/>
                    </a:cubicBezTo>
                    <a:cubicBezTo>
                      <a:pt x="5235586" y="1447961"/>
                      <a:pt x="5235586" y="1450771"/>
                      <a:pt x="5235586" y="1450771"/>
                    </a:cubicBezTo>
                    <a:cubicBezTo>
                      <a:pt x="5235586" y="1453582"/>
                      <a:pt x="5232776" y="1453582"/>
                      <a:pt x="5232776" y="1453582"/>
                    </a:cubicBezTo>
                    <a:cubicBezTo>
                      <a:pt x="5210281" y="1459208"/>
                      <a:pt x="5193410" y="1476079"/>
                      <a:pt x="5187787" y="1498573"/>
                    </a:cubicBezTo>
                    <a:cubicBezTo>
                      <a:pt x="5187787" y="1501384"/>
                      <a:pt x="5184973" y="1501384"/>
                      <a:pt x="5184973" y="1501384"/>
                    </a:cubicBezTo>
                    <a:cubicBezTo>
                      <a:pt x="5182163" y="1501384"/>
                      <a:pt x="5182163" y="1498573"/>
                      <a:pt x="5182163" y="1498573"/>
                    </a:cubicBezTo>
                    <a:cubicBezTo>
                      <a:pt x="5176540" y="1476079"/>
                      <a:pt x="5159669" y="1459208"/>
                      <a:pt x="5137174" y="1453582"/>
                    </a:cubicBezTo>
                    <a:cubicBezTo>
                      <a:pt x="5134361" y="1453582"/>
                      <a:pt x="5134361" y="1450771"/>
                      <a:pt x="5134361" y="1450771"/>
                    </a:cubicBezTo>
                    <a:cubicBezTo>
                      <a:pt x="5134361" y="1447961"/>
                      <a:pt x="5137174" y="1447961"/>
                      <a:pt x="5137174" y="1447961"/>
                    </a:cubicBezTo>
                    <a:cubicBezTo>
                      <a:pt x="5159669" y="1442337"/>
                      <a:pt x="5176540" y="1425464"/>
                      <a:pt x="5184973" y="1400159"/>
                    </a:cubicBezTo>
                    <a:close/>
                    <a:moveTo>
                      <a:pt x="5030325" y="1400159"/>
                    </a:moveTo>
                    <a:cubicBezTo>
                      <a:pt x="5035949" y="1425464"/>
                      <a:pt x="5055630" y="1442337"/>
                      <a:pt x="5078128" y="1447961"/>
                    </a:cubicBezTo>
                    <a:cubicBezTo>
                      <a:pt x="5080938" y="1447961"/>
                      <a:pt x="5080938" y="1450771"/>
                      <a:pt x="5080938" y="1450771"/>
                    </a:cubicBezTo>
                    <a:cubicBezTo>
                      <a:pt x="5080938" y="1453582"/>
                      <a:pt x="5078128" y="1453582"/>
                      <a:pt x="5078128" y="1453582"/>
                    </a:cubicBezTo>
                    <a:cubicBezTo>
                      <a:pt x="5055630" y="1459208"/>
                      <a:pt x="5038759" y="1476079"/>
                      <a:pt x="5033136" y="1498573"/>
                    </a:cubicBezTo>
                    <a:cubicBezTo>
                      <a:pt x="5033136" y="1501384"/>
                      <a:pt x="5030325" y="1501384"/>
                      <a:pt x="5030325" y="1501384"/>
                    </a:cubicBezTo>
                    <a:cubicBezTo>
                      <a:pt x="5027512" y="1501384"/>
                      <a:pt x="5027512" y="1498573"/>
                      <a:pt x="5027512" y="1498573"/>
                    </a:cubicBezTo>
                    <a:cubicBezTo>
                      <a:pt x="5021892" y="1476079"/>
                      <a:pt x="5005018" y="1459208"/>
                      <a:pt x="4982523" y="1453582"/>
                    </a:cubicBezTo>
                    <a:cubicBezTo>
                      <a:pt x="4979713" y="1453582"/>
                      <a:pt x="4979713" y="1450771"/>
                      <a:pt x="4979713" y="1450771"/>
                    </a:cubicBezTo>
                    <a:cubicBezTo>
                      <a:pt x="4979713" y="1447961"/>
                      <a:pt x="4982523" y="1447961"/>
                      <a:pt x="4982523" y="1447961"/>
                    </a:cubicBezTo>
                    <a:cubicBezTo>
                      <a:pt x="5005018" y="1442337"/>
                      <a:pt x="5021892" y="1425464"/>
                      <a:pt x="5030325" y="1400159"/>
                    </a:cubicBezTo>
                    <a:close/>
                    <a:moveTo>
                      <a:pt x="4872861" y="1400159"/>
                    </a:moveTo>
                    <a:cubicBezTo>
                      <a:pt x="4881298" y="1425464"/>
                      <a:pt x="4898166" y="1442337"/>
                      <a:pt x="4920664" y="1447961"/>
                    </a:cubicBezTo>
                    <a:cubicBezTo>
                      <a:pt x="4923474" y="1447961"/>
                      <a:pt x="4923474" y="1450771"/>
                      <a:pt x="4923474" y="1450771"/>
                    </a:cubicBezTo>
                    <a:cubicBezTo>
                      <a:pt x="4923474" y="1453582"/>
                      <a:pt x="4920664" y="1453582"/>
                      <a:pt x="4920664" y="1453582"/>
                    </a:cubicBezTo>
                    <a:cubicBezTo>
                      <a:pt x="4898166" y="1459208"/>
                      <a:pt x="4881298" y="1476079"/>
                      <a:pt x="4875675" y="1498573"/>
                    </a:cubicBezTo>
                    <a:cubicBezTo>
                      <a:pt x="4875675" y="1501384"/>
                      <a:pt x="4872861" y="1501384"/>
                      <a:pt x="4872861" y="1501384"/>
                    </a:cubicBezTo>
                    <a:cubicBezTo>
                      <a:pt x="4870048" y="1501384"/>
                      <a:pt x="4870048" y="1498573"/>
                      <a:pt x="4870048" y="1498573"/>
                    </a:cubicBezTo>
                    <a:cubicBezTo>
                      <a:pt x="4864428" y="1476079"/>
                      <a:pt x="4847557" y="1459208"/>
                      <a:pt x="4825062" y="1453582"/>
                    </a:cubicBezTo>
                    <a:cubicBezTo>
                      <a:pt x="4822249" y="1453582"/>
                      <a:pt x="4822249" y="1450771"/>
                      <a:pt x="4822249" y="1450771"/>
                    </a:cubicBezTo>
                    <a:cubicBezTo>
                      <a:pt x="4822249" y="1447961"/>
                      <a:pt x="4825062" y="1447961"/>
                      <a:pt x="4825062" y="1447961"/>
                    </a:cubicBezTo>
                    <a:cubicBezTo>
                      <a:pt x="4847557" y="1442337"/>
                      <a:pt x="4864428" y="1425464"/>
                      <a:pt x="4872861" y="1400159"/>
                    </a:cubicBezTo>
                    <a:close/>
                    <a:moveTo>
                      <a:pt x="4718213" y="1400159"/>
                    </a:moveTo>
                    <a:cubicBezTo>
                      <a:pt x="4726650" y="1425464"/>
                      <a:pt x="4743518" y="1442337"/>
                      <a:pt x="4766016" y="1447961"/>
                    </a:cubicBezTo>
                    <a:cubicBezTo>
                      <a:pt x="4768826" y="1447961"/>
                      <a:pt x="4768826" y="1450771"/>
                      <a:pt x="4768826" y="1450771"/>
                    </a:cubicBezTo>
                    <a:cubicBezTo>
                      <a:pt x="4768826" y="1453582"/>
                      <a:pt x="4766016" y="1453582"/>
                      <a:pt x="4766016" y="1453582"/>
                    </a:cubicBezTo>
                    <a:cubicBezTo>
                      <a:pt x="4743518" y="1459208"/>
                      <a:pt x="4726650" y="1476079"/>
                      <a:pt x="4721027" y="1498573"/>
                    </a:cubicBezTo>
                    <a:cubicBezTo>
                      <a:pt x="4721027" y="1501384"/>
                      <a:pt x="4718213" y="1501384"/>
                      <a:pt x="4718213" y="1501384"/>
                    </a:cubicBezTo>
                    <a:cubicBezTo>
                      <a:pt x="4715400" y="1501384"/>
                      <a:pt x="4715400" y="1498573"/>
                      <a:pt x="4715400" y="1498573"/>
                    </a:cubicBezTo>
                    <a:cubicBezTo>
                      <a:pt x="4709780" y="1476079"/>
                      <a:pt x="4692909" y="1459208"/>
                      <a:pt x="4670414" y="1453582"/>
                    </a:cubicBezTo>
                    <a:cubicBezTo>
                      <a:pt x="4667601" y="1453582"/>
                      <a:pt x="4667601" y="1450771"/>
                      <a:pt x="4667601" y="1450771"/>
                    </a:cubicBezTo>
                    <a:cubicBezTo>
                      <a:pt x="4667601" y="1447961"/>
                      <a:pt x="4670414" y="1447961"/>
                      <a:pt x="4670414" y="1447961"/>
                    </a:cubicBezTo>
                    <a:cubicBezTo>
                      <a:pt x="4692909" y="1442337"/>
                      <a:pt x="4709780" y="1425464"/>
                      <a:pt x="4718213" y="1400159"/>
                    </a:cubicBezTo>
                    <a:close/>
                    <a:moveTo>
                      <a:pt x="4563563" y="1400159"/>
                    </a:moveTo>
                    <a:cubicBezTo>
                      <a:pt x="4571999" y="1425464"/>
                      <a:pt x="4588867" y="1442337"/>
                      <a:pt x="4611365" y="1447961"/>
                    </a:cubicBezTo>
                    <a:cubicBezTo>
                      <a:pt x="4614175" y="1447961"/>
                      <a:pt x="4614175" y="1450771"/>
                      <a:pt x="4614175" y="1450771"/>
                    </a:cubicBezTo>
                    <a:cubicBezTo>
                      <a:pt x="4614175" y="1453582"/>
                      <a:pt x="4611365" y="1453582"/>
                      <a:pt x="4611365" y="1453582"/>
                    </a:cubicBezTo>
                    <a:cubicBezTo>
                      <a:pt x="4588867" y="1459208"/>
                      <a:pt x="4571999" y="1476079"/>
                      <a:pt x="4566376" y="1498573"/>
                    </a:cubicBezTo>
                    <a:cubicBezTo>
                      <a:pt x="4566376" y="1501384"/>
                      <a:pt x="4563563" y="1501384"/>
                      <a:pt x="4563563" y="1501384"/>
                    </a:cubicBezTo>
                    <a:cubicBezTo>
                      <a:pt x="4560749" y="1501384"/>
                      <a:pt x="4560749" y="1498573"/>
                      <a:pt x="4560749" y="1498573"/>
                    </a:cubicBezTo>
                    <a:cubicBezTo>
                      <a:pt x="4555129" y="1476079"/>
                      <a:pt x="4538258" y="1459208"/>
                      <a:pt x="4515763" y="1453582"/>
                    </a:cubicBezTo>
                    <a:cubicBezTo>
                      <a:pt x="4512950" y="1453582"/>
                      <a:pt x="4512950" y="1450771"/>
                      <a:pt x="4512950" y="1450771"/>
                    </a:cubicBezTo>
                    <a:cubicBezTo>
                      <a:pt x="4512950" y="1447961"/>
                      <a:pt x="4515763" y="1447961"/>
                      <a:pt x="4515763" y="1447961"/>
                    </a:cubicBezTo>
                    <a:cubicBezTo>
                      <a:pt x="4538258" y="1442337"/>
                      <a:pt x="4555129" y="1425464"/>
                      <a:pt x="4563563" y="1400159"/>
                    </a:cubicBezTo>
                    <a:close/>
                    <a:moveTo>
                      <a:pt x="4406104" y="1400159"/>
                    </a:moveTo>
                    <a:cubicBezTo>
                      <a:pt x="4414538" y="1425464"/>
                      <a:pt x="4431409" y="1442337"/>
                      <a:pt x="4453907" y="1447961"/>
                    </a:cubicBezTo>
                    <a:cubicBezTo>
                      <a:pt x="4456717" y="1447961"/>
                      <a:pt x="4456717" y="1450771"/>
                      <a:pt x="4456717" y="1450771"/>
                    </a:cubicBezTo>
                    <a:cubicBezTo>
                      <a:pt x="4456717" y="1453582"/>
                      <a:pt x="4453907" y="1453582"/>
                      <a:pt x="4453907" y="1453582"/>
                    </a:cubicBezTo>
                    <a:cubicBezTo>
                      <a:pt x="4431409" y="1459208"/>
                      <a:pt x="4414538" y="1476079"/>
                      <a:pt x="4408915" y="1498573"/>
                    </a:cubicBezTo>
                    <a:cubicBezTo>
                      <a:pt x="4408915" y="1501384"/>
                      <a:pt x="4406104" y="1501384"/>
                      <a:pt x="4406104" y="1501384"/>
                    </a:cubicBezTo>
                    <a:cubicBezTo>
                      <a:pt x="4403291" y="1501384"/>
                      <a:pt x="4403291" y="1498573"/>
                      <a:pt x="4403291" y="1498573"/>
                    </a:cubicBezTo>
                    <a:cubicBezTo>
                      <a:pt x="4397671" y="1476079"/>
                      <a:pt x="4380797" y="1459208"/>
                      <a:pt x="4358302" y="1453582"/>
                    </a:cubicBezTo>
                    <a:cubicBezTo>
                      <a:pt x="4355492" y="1453582"/>
                      <a:pt x="4355492" y="1450771"/>
                      <a:pt x="4355492" y="1450771"/>
                    </a:cubicBezTo>
                    <a:cubicBezTo>
                      <a:pt x="4355492" y="1447961"/>
                      <a:pt x="4358302" y="1447961"/>
                      <a:pt x="4358302" y="1447961"/>
                    </a:cubicBezTo>
                    <a:cubicBezTo>
                      <a:pt x="4380797" y="1442337"/>
                      <a:pt x="4397671" y="1425464"/>
                      <a:pt x="4406104" y="1400159"/>
                    </a:cubicBezTo>
                    <a:close/>
                    <a:moveTo>
                      <a:pt x="4251453" y="1400159"/>
                    </a:moveTo>
                    <a:cubicBezTo>
                      <a:pt x="4259887" y="1425464"/>
                      <a:pt x="4276758" y="1442337"/>
                      <a:pt x="4299256" y="1447961"/>
                    </a:cubicBezTo>
                    <a:cubicBezTo>
                      <a:pt x="4302066" y="1447961"/>
                      <a:pt x="4302066" y="1450771"/>
                      <a:pt x="4302066" y="1450771"/>
                    </a:cubicBezTo>
                    <a:cubicBezTo>
                      <a:pt x="4302066" y="1453582"/>
                      <a:pt x="4299256" y="1453582"/>
                      <a:pt x="4299256" y="1453582"/>
                    </a:cubicBezTo>
                    <a:cubicBezTo>
                      <a:pt x="4276758" y="1459208"/>
                      <a:pt x="4259887" y="1476079"/>
                      <a:pt x="4254264" y="1498573"/>
                    </a:cubicBezTo>
                    <a:cubicBezTo>
                      <a:pt x="4254264" y="1501384"/>
                      <a:pt x="4251453" y="1501384"/>
                      <a:pt x="4251453" y="1501384"/>
                    </a:cubicBezTo>
                    <a:cubicBezTo>
                      <a:pt x="4248640" y="1501384"/>
                      <a:pt x="4248640" y="1498573"/>
                      <a:pt x="4248640" y="1498573"/>
                    </a:cubicBezTo>
                    <a:cubicBezTo>
                      <a:pt x="4243020" y="1476079"/>
                      <a:pt x="4226146" y="1459208"/>
                      <a:pt x="4203651" y="1453582"/>
                    </a:cubicBezTo>
                    <a:cubicBezTo>
                      <a:pt x="4200841" y="1453582"/>
                      <a:pt x="4200841" y="1450771"/>
                      <a:pt x="4200841" y="1450771"/>
                    </a:cubicBezTo>
                    <a:cubicBezTo>
                      <a:pt x="4200841" y="1447961"/>
                      <a:pt x="4203651" y="1447961"/>
                      <a:pt x="4203651" y="1447961"/>
                    </a:cubicBezTo>
                    <a:cubicBezTo>
                      <a:pt x="4226146" y="1442337"/>
                      <a:pt x="4243020" y="1425464"/>
                      <a:pt x="4251453" y="1400159"/>
                    </a:cubicBezTo>
                    <a:close/>
                    <a:moveTo>
                      <a:pt x="4096805" y="1400159"/>
                    </a:moveTo>
                    <a:cubicBezTo>
                      <a:pt x="4105239" y="1425464"/>
                      <a:pt x="4122110" y="1442337"/>
                      <a:pt x="4144608" y="1447961"/>
                    </a:cubicBezTo>
                    <a:cubicBezTo>
                      <a:pt x="4147418" y="1447961"/>
                      <a:pt x="4147418" y="1450771"/>
                      <a:pt x="4147418" y="1450771"/>
                    </a:cubicBezTo>
                    <a:cubicBezTo>
                      <a:pt x="4147418" y="1453582"/>
                      <a:pt x="4144608" y="1453582"/>
                      <a:pt x="4144608" y="1453582"/>
                    </a:cubicBezTo>
                    <a:cubicBezTo>
                      <a:pt x="4122110" y="1459208"/>
                      <a:pt x="4105239" y="1476079"/>
                      <a:pt x="4099616" y="1498573"/>
                    </a:cubicBezTo>
                    <a:cubicBezTo>
                      <a:pt x="4099616" y="1501384"/>
                      <a:pt x="4096805" y="1501384"/>
                      <a:pt x="4096805" y="1501384"/>
                    </a:cubicBezTo>
                    <a:cubicBezTo>
                      <a:pt x="4093992" y="1501384"/>
                      <a:pt x="4093992" y="1498573"/>
                      <a:pt x="4093992" y="1498573"/>
                    </a:cubicBezTo>
                    <a:cubicBezTo>
                      <a:pt x="4088372" y="1476079"/>
                      <a:pt x="4071498" y="1459208"/>
                      <a:pt x="4049003" y="1453582"/>
                    </a:cubicBezTo>
                    <a:cubicBezTo>
                      <a:pt x="4046193" y="1453582"/>
                      <a:pt x="4046193" y="1450771"/>
                      <a:pt x="4046193" y="1450771"/>
                    </a:cubicBezTo>
                    <a:cubicBezTo>
                      <a:pt x="4046193" y="1447961"/>
                      <a:pt x="4049003" y="1447961"/>
                      <a:pt x="4049003" y="1447961"/>
                    </a:cubicBezTo>
                    <a:cubicBezTo>
                      <a:pt x="4071498" y="1442337"/>
                      <a:pt x="4088372" y="1425464"/>
                      <a:pt x="4096805" y="1400159"/>
                    </a:cubicBezTo>
                    <a:close/>
                    <a:moveTo>
                      <a:pt x="3939345" y="1400159"/>
                    </a:moveTo>
                    <a:cubicBezTo>
                      <a:pt x="3947781" y="1425464"/>
                      <a:pt x="3964649" y="1442337"/>
                      <a:pt x="3987147" y="1447961"/>
                    </a:cubicBezTo>
                    <a:cubicBezTo>
                      <a:pt x="3989957" y="1447961"/>
                      <a:pt x="3989957" y="1450771"/>
                      <a:pt x="3989957" y="1450771"/>
                    </a:cubicBezTo>
                    <a:cubicBezTo>
                      <a:pt x="3989957" y="1453582"/>
                      <a:pt x="3987147" y="1453582"/>
                      <a:pt x="3987147" y="1453582"/>
                    </a:cubicBezTo>
                    <a:cubicBezTo>
                      <a:pt x="3964649" y="1459208"/>
                      <a:pt x="3947781" y="1476079"/>
                      <a:pt x="3942155" y="1498573"/>
                    </a:cubicBezTo>
                    <a:cubicBezTo>
                      <a:pt x="3942155" y="1501384"/>
                      <a:pt x="3939345" y="1501384"/>
                      <a:pt x="3939345" y="1501384"/>
                    </a:cubicBezTo>
                    <a:cubicBezTo>
                      <a:pt x="3936531" y="1501384"/>
                      <a:pt x="3936531" y="1498573"/>
                      <a:pt x="3936531" y="1498573"/>
                    </a:cubicBezTo>
                    <a:cubicBezTo>
                      <a:pt x="3930911" y="1476079"/>
                      <a:pt x="3914037" y="1459208"/>
                      <a:pt x="3891545" y="1453582"/>
                    </a:cubicBezTo>
                    <a:cubicBezTo>
                      <a:pt x="3888732" y="1453582"/>
                      <a:pt x="3888732" y="1450771"/>
                      <a:pt x="3888732" y="1450771"/>
                    </a:cubicBezTo>
                    <a:cubicBezTo>
                      <a:pt x="3888732" y="1447961"/>
                      <a:pt x="3891545" y="1447961"/>
                      <a:pt x="3891545" y="1447961"/>
                    </a:cubicBezTo>
                    <a:cubicBezTo>
                      <a:pt x="3914037" y="1442337"/>
                      <a:pt x="3930911" y="1425464"/>
                      <a:pt x="3939345" y="1400159"/>
                    </a:cubicBezTo>
                    <a:close/>
                    <a:moveTo>
                      <a:pt x="3784693" y="1400159"/>
                    </a:moveTo>
                    <a:cubicBezTo>
                      <a:pt x="3793130" y="1425464"/>
                      <a:pt x="3809998" y="1442337"/>
                      <a:pt x="3832496" y="1447961"/>
                    </a:cubicBezTo>
                    <a:cubicBezTo>
                      <a:pt x="3835306" y="1447961"/>
                      <a:pt x="3835306" y="1450771"/>
                      <a:pt x="3835306" y="1450771"/>
                    </a:cubicBezTo>
                    <a:cubicBezTo>
                      <a:pt x="3835306" y="1453582"/>
                      <a:pt x="3832496" y="1453582"/>
                      <a:pt x="3832496" y="1453582"/>
                    </a:cubicBezTo>
                    <a:cubicBezTo>
                      <a:pt x="3809998" y="1459208"/>
                      <a:pt x="3793130" y="1476079"/>
                      <a:pt x="3787504" y="1498573"/>
                    </a:cubicBezTo>
                    <a:cubicBezTo>
                      <a:pt x="3787504" y="1501384"/>
                      <a:pt x="3784693" y="1501384"/>
                      <a:pt x="3784693" y="1501384"/>
                    </a:cubicBezTo>
                    <a:cubicBezTo>
                      <a:pt x="3781880" y="1501384"/>
                      <a:pt x="3781880" y="1498573"/>
                      <a:pt x="3781880" y="1498573"/>
                    </a:cubicBezTo>
                    <a:cubicBezTo>
                      <a:pt x="3776260" y="1476079"/>
                      <a:pt x="3759386" y="1459208"/>
                      <a:pt x="3736894" y="1453582"/>
                    </a:cubicBezTo>
                    <a:cubicBezTo>
                      <a:pt x="3734081" y="1453582"/>
                      <a:pt x="3734081" y="1450771"/>
                      <a:pt x="3734081" y="1450771"/>
                    </a:cubicBezTo>
                    <a:cubicBezTo>
                      <a:pt x="3734081" y="1447961"/>
                      <a:pt x="3736894" y="1447961"/>
                      <a:pt x="3736894" y="1447961"/>
                    </a:cubicBezTo>
                    <a:cubicBezTo>
                      <a:pt x="3759386" y="1442337"/>
                      <a:pt x="3776260" y="1425464"/>
                      <a:pt x="3784693" y="1400159"/>
                    </a:cubicBezTo>
                    <a:close/>
                    <a:moveTo>
                      <a:pt x="3630045" y="1400159"/>
                    </a:moveTo>
                    <a:cubicBezTo>
                      <a:pt x="3638482" y="1425464"/>
                      <a:pt x="3655350" y="1442337"/>
                      <a:pt x="3677848" y="1447961"/>
                    </a:cubicBezTo>
                    <a:cubicBezTo>
                      <a:pt x="3680658" y="1447961"/>
                      <a:pt x="3680658" y="1450771"/>
                      <a:pt x="3680658" y="1450771"/>
                    </a:cubicBezTo>
                    <a:cubicBezTo>
                      <a:pt x="3680658" y="1453582"/>
                      <a:pt x="3677848" y="1453582"/>
                      <a:pt x="3677848" y="1453582"/>
                    </a:cubicBezTo>
                    <a:cubicBezTo>
                      <a:pt x="3655350" y="1459208"/>
                      <a:pt x="3638482" y="1476079"/>
                      <a:pt x="3632856" y="1498573"/>
                    </a:cubicBezTo>
                    <a:cubicBezTo>
                      <a:pt x="3632856" y="1501384"/>
                      <a:pt x="3630045" y="1501384"/>
                      <a:pt x="3630045" y="1501384"/>
                    </a:cubicBezTo>
                    <a:cubicBezTo>
                      <a:pt x="3627232" y="1501384"/>
                      <a:pt x="3627232" y="1498573"/>
                      <a:pt x="3627232" y="1498573"/>
                    </a:cubicBezTo>
                    <a:cubicBezTo>
                      <a:pt x="3621612" y="1476079"/>
                      <a:pt x="3604738" y="1459208"/>
                      <a:pt x="3582246" y="1453582"/>
                    </a:cubicBezTo>
                    <a:cubicBezTo>
                      <a:pt x="3579433" y="1453582"/>
                      <a:pt x="3579433" y="1450771"/>
                      <a:pt x="3579433" y="1450771"/>
                    </a:cubicBezTo>
                    <a:cubicBezTo>
                      <a:pt x="3579433" y="1447961"/>
                      <a:pt x="3582246" y="1447961"/>
                      <a:pt x="3582246" y="1447961"/>
                    </a:cubicBezTo>
                    <a:cubicBezTo>
                      <a:pt x="3604738" y="1442337"/>
                      <a:pt x="3621612" y="1425464"/>
                      <a:pt x="3630045" y="1400159"/>
                    </a:cubicBezTo>
                    <a:close/>
                    <a:moveTo>
                      <a:pt x="3472581" y="1400159"/>
                    </a:moveTo>
                    <a:cubicBezTo>
                      <a:pt x="3481018" y="1425464"/>
                      <a:pt x="3500700" y="1442337"/>
                      <a:pt x="3520384" y="1447961"/>
                    </a:cubicBezTo>
                    <a:cubicBezTo>
                      <a:pt x="3523194" y="1447961"/>
                      <a:pt x="3523194" y="1450771"/>
                      <a:pt x="3523194" y="1450771"/>
                    </a:cubicBezTo>
                    <a:cubicBezTo>
                      <a:pt x="3523194" y="1453582"/>
                      <a:pt x="3520384" y="1453582"/>
                      <a:pt x="3520384" y="1453582"/>
                    </a:cubicBezTo>
                    <a:cubicBezTo>
                      <a:pt x="3497889" y="1459208"/>
                      <a:pt x="3481018" y="1476079"/>
                      <a:pt x="3475395" y="1498573"/>
                    </a:cubicBezTo>
                    <a:cubicBezTo>
                      <a:pt x="3475395" y="1501384"/>
                      <a:pt x="3472581" y="1501384"/>
                      <a:pt x="3472581" y="1501384"/>
                    </a:cubicBezTo>
                    <a:cubicBezTo>
                      <a:pt x="3469771" y="1501384"/>
                      <a:pt x="3469771" y="1498573"/>
                      <a:pt x="3469771" y="1498573"/>
                    </a:cubicBezTo>
                    <a:cubicBezTo>
                      <a:pt x="3464148" y="1476079"/>
                      <a:pt x="3447277" y="1459208"/>
                      <a:pt x="3424782" y="1453582"/>
                    </a:cubicBezTo>
                    <a:cubicBezTo>
                      <a:pt x="3421969" y="1453582"/>
                      <a:pt x="3421969" y="1450771"/>
                      <a:pt x="3421969" y="1450771"/>
                    </a:cubicBezTo>
                    <a:cubicBezTo>
                      <a:pt x="3421969" y="1447961"/>
                      <a:pt x="3424782" y="1447961"/>
                      <a:pt x="3424782" y="1447961"/>
                    </a:cubicBezTo>
                    <a:cubicBezTo>
                      <a:pt x="3447277" y="1442337"/>
                      <a:pt x="3464148" y="1425464"/>
                      <a:pt x="3472581" y="1400159"/>
                    </a:cubicBezTo>
                    <a:close/>
                    <a:moveTo>
                      <a:pt x="3317933" y="1400159"/>
                    </a:moveTo>
                    <a:cubicBezTo>
                      <a:pt x="3326370" y="1425464"/>
                      <a:pt x="3343241" y="1442337"/>
                      <a:pt x="3365736" y="1447961"/>
                    </a:cubicBezTo>
                    <a:cubicBezTo>
                      <a:pt x="3368546" y="1447961"/>
                      <a:pt x="3368546" y="1450771"/>
                      <a:pt x="3368546" y="1450771"/>
                    </a:cubicBezTo>
                    <a:cubicBezTo>
                      <a:pt x="3368546" y="1453582"/>
                      <a:pt x="3365736" y="1453582"/>
                      <a:pt x="3365736" y="1453582"/>
                    </a:cubicBezTo>
                    <a:cubicBezTo>
                      <a:pt x="3343241" y="1459208"/>
                      <a:pt x="3326370" y="1476079"/>
                      <a:pt x="3320747" y="1498573"/>
                    </a:cubicBezTo>
                    <a:cubicBezTo>
                      <a:pt x="3320747" y="1501384"/>
                      <a:pt x="3317933" y="1501384"/>
                      <a:pt x="3317933" y="1501384"/>
                    </a:cubicBezTo>
                    <a:cubicBezTo>
                      <a:pt x="3315123" y="1501384"/>
                      <a:pt x="3315123" y="1498573"/>
                      <a:pt x="3315123" y="1498573"/>
                    </a:cubicBezTo>
                    <a:cubicBezTo>
                      <a:pt x="3309500" y="1476079"/>
                      <a:pt x="3292629" y="1459208"/>
                      <a:pt x="3270134" y="1453582"/>
                    </a:cubicBezTo>
                    <a:cubicBezTo>
                      <a:pt x="3267321" y="1453582"/>
                      <a:pt x="3267321" y="1450771"/>
                      <a:pt x="3267321" y="1450771"/>
                    </a:cubicBezTo>
                    <a:cubicBezTo>
                      <a:pt x="3267321" y="1447961"/>
                      <a:pt x="3270134" y="1447961"/>
                      <a:pt x="3270134" y="1447961"/>
                    </a:cubicBezTo>
                    <a:cubicBezTo>
                      <a:pt x="3292629" y="1442337"/>
                      <a:pt x="3309500" y="1425464"/>
                      <a:pt x="3317933" y="1400159"/>
                    </a:cubicBezTo>
                    <a:close/>
                    <a:moveTo>
                      <a:pt x="3163283" y="1400159"/>
                    </a:moveTo>
                    <a:cubicBezTo>
                      <a:pt x="3171719" y="1425464"/>
                      <a:pt x="3188590" y="1442337"/>
                      <a:pt x="3211085" y="1447961"/>
                    </a:cubicBezTo>
                    <a:cubicBezTo>
                      <a:pt x="3213895" y="1447961"/>
                      <a:pt x="3213895" y="1450771"/>
                      <a:pt x="3213895" y="1450771"/>
                    </a:cubicBezTo>
                    <a:cubicBezTo>
                      <a:pt x="3213895" y="1453582"/>
                      <a:pt x="3211085" y="1453582"/>
                      <a:pt x="3211085" y="1453582"/>
                    </a:cubicBezTo>
                    <a:cubicBezTo>
                      <a:pt x="3188590" y="1459208"/>
                      <a:pt x="3171719" y="1476079"/>
                      <a:pt x="3166096" y="1498573"/>
                    </a:cubicBezTo>
                    <a:cubicBezTo>
                      <a:pt x="3166096" y="1501384"/>
                      <a:pt x="3163283" y="1501384"/>
                      <a:pt x="3163283" y="1501384"/>
                    </a:cubicBezTo>
                    <a:cubicBezTo>
                      <a:pt x="3160472" y="1501384"/>
                      <a:pt x="3160472" y="1498573"/>
                      <a:pt x="3160472" y="1498573"/>
                    </a:cubicBezTo>
                    <a:cubicBezTo>
                      <a:pt x="3154849" y="1476079"/>
                      <a:pt x="3137978" y="1459208"/>
                      <a:pt x="3115483" y="1453582"/>
                    </a:cubicBezTo>
                    <a:cubicBezTo>
                      <a:pt x="3112670" y="1453582"/>
                      <a:pt x="3112670" y="1450771"/>
                      <a:pt x="3112670" y="1450771"/>
                    </a:cubicBezTo>
                    <a:cubicBezTo>
                      <a:pt x="3112670" y="1447961"/>
                      <a:pt x="3115483" y="1447961"/>
                      <a:pt x="3115483" y="1447961"/>
                    </a:cubicBezTo>
                    <a:cubicBezTo>
                      <a:pt x="3137978" y="1442337"/>
                      <a:pt x="3154849" y="1425464"/>
                      <a:pt x="3163283" y="1400159"/>
                    </a:cubicBezTo>
                    <a:close/>
                    <a:moveTo>
                      <a:pt x="3005823" y="1400159"/>
                    </a:moveTo>
                    <a:cubicBezTo>
                      <a:pt x="3014257" y="1425464"/>
                      <a:pt x="3033942" y="1442337"/>
                      <a:pt x="3053626" y="1447961"/>
                    </a:cubicBezTo>
                    <a:cubicBezTo>
                      <a:pt x="3056436" y="1447961"/>
                      <a:pt x="3056436" y="1450771"/>
                      <a:pt x="3056436" y="1450771"/>
                    </a:cubicBezTo>
                    <a:cubicBezTo>
                      <a:pt x="3056436" y="1453582"/>
                      <a:pt x="3053626" y="1453582"/>
                      <a:pt x="3053626" y="1453582"/>
                    </a:cubicBezTo>
                    <a:cubicBezTo>
                      <a:pt x="3031128" y="1459208"/>
                      <a:pt x="3014257" y="1476079"/>
                      <a:pt x="3008634" y="1498573"/>
                    </a:cubicBezTo>
                    <a:cubicBezTo>
                      <a:pt x="3008634" y="1501384"/>
                      <a:pt x="3005823" y="1501384"/>
                      <a:pt x="3005823" y="1501384"/>
                    </a:cubicBezTo>
                    <a:cubicBezTo>
                      <a:pt x="3003010" y="1501384"/>
                      <a:pt x="3003010" y="1498573"/>
                      <a:pt x="3003010" y="1498573"/>
                    </a:cubicBezTo>
                    <a:cubicBezTo>
                      <a:pt x="2997390" y="1476079"/>
                      <a:pt x="2980516" y="1459208"/>
                      <a:pt x="2958021" y="1453582"/>
                    </a:cubicBezTo>
                    <a:cubicBezTo>
                      <a:pt x="2955211" y="1453582"/>
                      <a:pt x="2955211" y="1450771"/>
                      <a:pt x="2955211" y="1450771"/>
                    </a:cubicBezTo>
                    <a:cubicBezTo>
                      <a:pt x="2955211" y="1447961"/>
                      <a:pt x="2958021" y="1447961"/>
                      <a:pt x="2958021" y="1447961"/>
                    </a:cubicBezTo>
                    <a:cubicBezTo>
                      <a:pt x="2980516" y="1442337"/>
                      <a:pt x="2997390" y="1425464"/>
                      <a:pt x="3005823" y="1400159"/>
                    </a:cubicBezTo>
                    <a:close/>
                    <a:moveTo>
                      <a:pt x="2851172" y="1400159"/>
                    </a:moveTo>
                    <a:cubicBezTo>
                      <a:pt x="2859606" y="1425464"/>
                      <a:pt x="2876477" y="1442337"/>
                      <a:pt x="2898975" y="1447961"/>
                    </a:cubicBezTo>
                    <a:cubicBezTo>
                      <a:pt x="2901785" y="1447961"/>
                      <a:pt x="2901785" y="1450771"/>
                      <a:pt x="2901785" y="1450771"/>
                    </a:cubicBezTo>
                    <a:cubicBezTo>
                      <a:pt x="2901785" y="1453582"/>
                      <a:pt x="2898975" y="1453582"/>
                      <a:pt x="2898975" y="1453582"/>
                    </a:cubicBezTo>
                    <a:cubicBezTo>
                      <a:pt x="2876477" y="1459208"/>
                      <a:pt x="2859606" y="1476079"/>
                      <a:pt x="2853983" y="1498573"/>
                    </a:cubicBezTo>
                    <a:cubicBezTo>
                      <a:pt x="2853983" y="1501384"/>
                      <a:pt x="2851172" y="1501384"/>
                      <a:pt x="2851172" y="1501384"/>
                    </a:cubicBezTo>
                    <a:cubicBezTo>
                      <a:pt x="2848359" y="1501384"/>
                      <a:pt x="2848359" y="1498573"/>
                      <a:pt x="2848359" y="1498573"/>
                    </a:cubicBezTo>
                    <a:cubicBezTo>
                      <a:pt x="2842739" y="1476079"/>
                      <a:pt x="2825865" y="1459208"/>
                      <a:pt x="2803370" y="1453582"/>
                    </a:cubicBezTo>
                    <a:cubicBezTo>
                      <a:pt x="2800560" y="1453582"/>
                      <a:pt x="2800560" y="1450771"/>
                      <a:pt x="2800560" y="1450771"/>
                    </a:cubicBezTo>
                    <a:cubicBezTo>
                      <a:pt x="2800560" y="1447961"/>
                      <a:pt x="2803370" y="1447961"/>
                      <a:pt x="2803370" y="1447961"/>
                    </a:cubicBezTo>
                    <a:cubicBezTo>
                      <a:pt x="2825865" y="1442337"/>
                      <a:pt x="2842739" y="1425464"/>
                      <a:pt x="2851172" y="1400159"/>
                    </a:cubicBezTo>
                    <a:close/>
                    <a:moveTo>
                      <a:pt x="2696525" y="1400159"/>
                    </a:moveTo>
                    <a:cubicBezTo>
                      <a:pt x="2704959" y="1425464"/>
                      <a:pt x="2721830" y="1442337"/>
                      <a:pt x="2744328" y="1447961"/>
                    </a:cubicBezTo>
                    <a:cubicBezTo>
                      <a:pt x="2747138" y="1447961"/>
                      <a:pt x="2747138" y="1450771"/>
                      <a:pt x="2747138" y="1450771"/>
                    </a:cubicBezTo>
                    <a:cubicBezTo>
                      <a:pt x="2747138" y="1453582"/>
                      <a:pt x="2744328" y="1453582"/>
                      <a:pt x="2744328" y="1453582"/>
                    </a:cubicBezTo>
                    <a:cubicBezTo>
                      <a:pt x="2721830" y="1459208"/>
                      <a:pt x="2704959" y="1476079"/>
                      <a:pt x="2699336" y="1498573"/>
                    </a:cubicBezTo>
                    <a:cubicBezTo>
                      <a:pt x="2699336" y="1501384"/>
                      <a:pt x="2696525" y="1501384"/>
                      <a:pt x="2696525" y="1501384"/>
                    </a:cubicBezTo>
                    <a:cubicBezTo>
                      <a:pt x="2693712" y="1501384"/>
                      <a:pt x="2693712" y="1498573"/>
                      <a:pt x="2693712" y="1498573"/>
                    </a:cubicBezTo>
                    <a:cubicBezTo>
                      <a:pt x="2688092" y="1476079"/>
                      <a:pt x="2671218" y="1459208"/>
                      <a:pt x="2648723" y="1453582"/>
                    </a:cubicBezTo>
                    <a:cubicBezTo>
                      <a:pt x="2645913" y="1453582"/>
                      <a:pt x="2645913" y="1450771"/>
                      <a:pt x="2645913" y="1450771"/>
                    </a:cubicBezTo>
                    <a:cubicBezTo>
                      <a:pt x="2645913" y="1447961"/>
                      <a:pt x="2648723" y="1447961"/>
                      <a:pt x="2648723" y="1447961"/>
                    </a:cubicBezTo>
                    <a:cubicBezTo>
                      <a:pt x="2671218" y="1442337"/>
                      <a:pt x="2688092" y="1425464"/>
                      <a:pt x="2696525" y="1400159"/>
                    </a:cubicBezTo>
                    <a:close/>
                    <a:moveTo>
                      <a:pt x="2539061" y="1400159"/>
                    </a:moveTo>
                    <a:cubicBezTo>
                      <a:pt x="2547497" y="1425464"/>
                      <a:pt x="2567179" y="1442337"/>
                      <a:pt x="2586863" y="1447961"/>
                    </a:cubicBezTo>
                    <a:cubicBezTo>
                      <a:pt x="2589673" y="1447961"/>
                      <a:pt x="2589673" y="1450771"/>
                      <a:pt x="2589673" y="1450771"/>
                    </a:cubicBezTo>
                    <a:cubicBezTo>
                      <a:pt x="2589673" y="1453582"/>
                      <a:pt x="2586863" y="1453582"/>
                      <a:pt x="2586863" y="1453582"/>
                    </a:cubicBezTo>
                    <a:cubicBezTo>
                      <a:pt x="2564365" y="1459208"/>
                      <a:pt x="2547497" y="1476079"/>
                      <a:pt x="2541874" y="1498573"/>
                    </a:cubicBezTo>
                    <a:cubicBezTo>
                      <a:pt x="2541874" y="1501384"/>
                      <a:pt x="2539061" y="1501384"/>
                      <a:pt x="2539061" y="1501384"/>
                    </a:cubicBezTo>
                    <a:cubicBezTo>
                      <a:pt x="2536247" y="1501384"/>
                      <a:pt x="2536247" y="1498573"/>
                      <a:pt x="2536247" y="1498573"/>
                    </a:cubicBezTo>
                    <a:cubicBezTo>
                      <a:pt x="2530627" y="1476079"/>
                      <a:pt x="2513756" y="1459208"/>
                      <a:pt x="2491261" y="1453582"/>
                    </a:cubicBezTo>
                    <a:cubicBezTo>
                      <a:pt x="2488448" y="1453582"/>
                      <a:pt x="2488448" y="1450771"/>
                      <a:pt x="2488448" y="1450771"/>
                    </a:cubicBezTo>
                    <a:cubicBezTo>
                      <a:pt x="2488448" y="1447961"/>
                      <a:pt x="2491261" y="1447961"/>
                      <a:pt x="2491261" y="1447961"/>
                    </a:cubicBezTo>
                    <a:cubicBezTo>
                      <a:pt x="2513756" y="1442337"/>
                      <a:pt x="2530627" y="1425464"/>
                      <a:pt x="2539061" y="1400159"/>
                    </a:cubicBezTo>
                    <a:close/>
                    <a:moveTo>
                      <a:pt x="2384413" y="1400159"/>
                    </a:moveTo>
                    <a:cubicBezTo>
                      <a:pt x="2392849" y="1425464"/>
                      <a:pt x="2409717" y="1442337"/>
                      <a:pt x="2432215" y="1447961"/>
                    </a:cubicBezTo>
                    <a:cubicBezTo>
                      <a:pt x="2435025" y="1447961"/>
                      <a:pt x="2435025" y="1450771"/>
                      <a:pt x="2435025" y="1450771"/>
                    </a:cubicBezTo>
                    <a:cubicBezTo>
                      <a:pt x="2435025" y="1453582"/>
                      <a:pt x="2432215" y="1453582"/>
                      <a:pt x="2432215" y="1453582"/>
                    </a:cubicBezTo>
                    <a:cubicBezTo>
                      <a:pt x="2409717" y="1459208"/>
                      <a:pt x="2392849" y="1476079"/>
                      <a:pt x="2387226" y="1498573"/>
                    </a:cubicBezTo>
                    <a:cubicBezTo>
                      <a:pt x="2387226" y="1501384"/>
                      <a:pt x="2384413" y="1501384"/>
                      <a:pt x="2384413" y="1501384"/>
                    </a:cubicBezTo>
                    <a:cubicBezTo>
                      <a:pt x="2381599" y="1501384"/>
                      <a:pt x="2381599" y="1498573"/>
                      <a:pt x="2381599" y="1498573"/>
                    </a:cubicBezTo>
                    <a:cubicBezTo>
                      <a:pt x="2375979" y="1476079"/>
                      <a:pt x="2359108" y="1459208"/>
                      <a:pt x="2336613" y="1453582"/>
                    </a:cubicBezTo>
                    <a:cubicBezTo>
                      <a:pt x="2333800" y="1453582"/>
                      <a:pt x="2333800" y="1450771"/>
                      <a:pt x="2333800" y="1450771"/>
                    </a:cubicBezTo>
                    <a:cubicBezTo>
                      <a:pt x="2333800" y="1447961"/>
                      <a:pt x="2336613" y="1447961"/>
                      <a:pt x="2336613" y="1447961"/>
                    </a:cubicBezTo>
                    <a:cubicBezTo>
                      <a:pt x="2359108" y="1442337"/>
                      <a:pt x="2375979" y="1425464"/>
                      <a:pt x="2384413" y="1400159"/>
                    </a:cubicBezTo>
                    <a:close/>
                    <a:moveTo>
                      <a:pt x="2229761" y="1400159"/>
                    </a:moveTo>
                    <a:cubicBezTo>
                      <a:pt x="2238198" y="1425464"/>
                      <a:pt x="2255066" y="1442337"/>
                      <a:pt x="2277564" y="1447961"/>
                    </a:cubicBezTo>
                    <a:cubicBezTo>
                      <a:pt x="2280374" y="1447961"/>
                      <a:pt x="2280374" y="1450771"/>
                      <a:pt x="2280374" y="1450771"/>
                    </a:cubicBezTo>
                    <a:cubicBezTo>
                      <a:pt x="2280374" y="1453582"/>
                      <a:pt x="2277564" y="1453582"/>
                      <a:pt x="2277564" y="1453582"/>
                    </a:cubicBezTo>
                    <a:cubicBezTo>
                      <a:pt x="2255066" y="1459208"/>
                      <a:pt x="2238198" y="1476079"/>
                      <a:pt x="2232575" y="1498573"/>
                    </a:cubicBezTo>
                    <a:cubicBezTo>
                      <a:pt x="2232575" y="1501384"/>
                      <a:pt x="2229761" y="1501384"/>
                      <a:pt x="2229761" y="1501384"/>
                    </a:cubicBezTo>
                    <a:cubicBezTo>
                      <a:pt x="2226948" y="1501384"/>
                      <a:pt x="2226948" y="1498573"/>
                      <a:pt x="2226948" y="1498573"/>
                    </a:cubicBezTo>
                    <a:cubicBezTo>
                      <a:pt x="2221328" y="1476079"/>
                      <a:pt x="2204457" y="1459208"/>
                      <a:pt x="2181962" y="1453582"/>
                    </a:cubicBezTo>
                    <a:cubicBezTo>
                      <a:pt x="2179149" y="1453582"/>
                      <a:pt x="2179149" y="1450771"/>
                      <a:pt x="2179149" y="1450771"/>
                    </a:cubicBezTo>
                    <a:cubicBezTo>
                      <a:pt x="2179149" y="1447961"/>
                      <a:pt x="2181962" y="1447961"/>
                      <a:pt x="2181962" y="1447961"/>
                    </a:cubicBezTo>
                    <a:cubicBezTo>
                      <a:pt x="2204457" y="1442337"/>
                      <a:pt x="2221328" y="1425464"/>
                      <a:pt x="2229761" y="1400159"/>
                    </a:cubicBezTo>
                    <a:close/>
                    <a:moveTo>
                      <a:pt x="2075115" y="1400159"/>
                    </a:moveTo>
                    <a:cubicBezTo>
                      <a:pt x="2080738" y="1425464"/>
                      <a:pt x="2100419" y="1442337"/>
                      <a:pt x="2122917" y="1447961"/>
                    </a:cubicBezTo>
                    <a:cubicBezTo>
                      <a:pt x="2125727" y="1447961"/>
                      <a:pt x="2125727" y="1450771"/>
                      <a:pt x="2125727" y="1450771"/>
                    </a:cubicBezTo>
                    <a:cubicBezTo>
                      <a:pt x="2125727" y="1453582"/>
                      <a:pt x="2122917" y="1453582"/>
                      <a:pt x="2122917" y="1453582"/>
                    </a:cubicBezTo>
                    <a:cubicBezTo>
                      <a:pt x="2100419" y="1459208"/>
                      <a:pt x="2083551" y="1476079"/>
                      <a:pt x="2077928" y="1498573"/>
                    </a:cubicBezTo>
                    <a:cubicBezTo>
                      <a:pt x="2077928" y="1501384"/>
                      <a:pt x="2075115" y="1501384"/>
                      <a:pt x="2075115" y="1501384"/>
                    </a:cubicBezTo>
                    <a:cubicBezTo>
                      <a:pt x="2072301" y="1501384"/>
                      <a:pt x="2072301" y="1498573"/>
                      <a:pt x="2072301" y="1498573"/>
                    </a:cubicBezTo>
                    <a:cubicBezTo>
                      <a:pt x="2066681" y="1476079"/>
                      <a:pt x="2049810" y="1459208"/>
                      <a:pt x="2027315" y="1453582"/>
                    </a:cubicBezTo>
                    <a:cubicBezTo>
                      <a:pt x="2024502" y="1453582"/>
                      <a:pt x="2024502" y="1450771"/>
                      <a:pt x="2024502" y="1450771"/>
                    </a:cubicBezTo>
                    <a:cubicBezTo>
                      <a:pt x="2024502" y="1447961"/>
                      <a:pt x="2027315" y="1447961"/>
                      <a:pt x="2027315" y="1447961"/>
                    </a:cubicBezTo>
                    <a:cubicBezTo>
                      <a:pt x="2049810" y="1442337"/>
                      <a:pt x="2066681" y="1425464"/>
                      <a:pt x="2075115" y="1400159"/>
                    </a:cubicBezTo>
                    <a:close/>
                    <a:moveTo>
                      <a:pt x="1917652" y="1400159"/>
                    </a:moveTo>
                    <a:cubicBezTo>
                      <a:pt x="1926086" y="1425464"/>
                      <a:pt x="1942957" y="1442337"/>
                      <a:pt x="1965455" y="1447961"/>
                    </a:cubicBezTo>
                    <a:cubicBezTo>
                      <a:pt x="1968265" y="1447961"/>
                      <a:pt x="1968265" y="1450771"/>
                      <a:pt x="1968265" y="1450771"/>
                    </a:cubicBezTo>
                    <a:cubicBezTo>
                      <a:pt x="1968265" y="1453582"/>
                      <a:pt x="1965455" y="1453582"/>
                      <a:pt x="1965455" y="1453582"/>
                    </a:cubicBezTo>
                    <a:cubicBezTo>
                      <a:pt x="1942957" y="1459208"/>
                      <a:pt x="1926086" y="1476079"/>
                      <a:pt x="1920463" y="1498573"/>
                    </a:cubicBezTo>
                    <a:cubicBezTo>
                      <a:pt x="1920463" y="1501384"/>
                      <a:pt x="1917652" y="1501384"/>
                      <a:pt x="1917652" y="1501384"/>
                    </a:cubicBezTo>
                    <a:cubicBezTo>
                      <a:pt x="1914839" y="1501384"/>
                      <a:pt x="1914839" y="1498573"/>
                      <a:pt x="1914839" y="1498573"/>
                    </a:cubicBezTo>
                    <a:cubicBezTo>
                      <a:pt x="1909219" y="1476079"/>
                      <a:pt x="1892345" y="1459208"/>
                      <a:pt x="1869850" y="1453582"/>
                    </a:cubicBezTo>
                    <a:cubicBezTo>
                      <a:pt x="1867040" y="1453582"/>
                      <a:pt x="1867040" y="1450771"/>
                      <a:pt x="1867040" y="1450771"/>
                    </a:cubicBezTo>
                    <a:cubicBezTo>
                      <a:pt x="1867040" y="1447961"/>
                      <a:pt x="1869850" y="1447961"/>
                      <a:pt x="1869850" y="1447961"/>
                    </a:cubicBezTo>
                    <a:cubicBezTo>
                      <a:pt x="1892345" y="1442337"/>
                      <a:pt x="1909219" y="1425464"/>
                      <a:pt x="1917652" y="1400159"/>
                    </a:cubicBezTo>
                    <a:close/>
                    <a:moveTo>
                      <a:pt x="1763004" y="1400159"/>
                    </a:moveTo>
                    <a:cubicBezTo>
                      <a:pt x="1771438" y="1425464"/>
                      <a:pt x="1788309" y="1442337"/>
                      <a:pt x="1810807" y="1447961"/>
                    </a:cubicBezTo>
                    <a:cubicBezTo>
                      <a:pt x="1813617" y="1447961"/>
                      <a:pt x="1813617" y="1450771"/>
                      <a:pt x="1813617" y="1450771"/>
                    </a:cubicBezTo>
                    <a:cubicBezTo>
                      <a:pt x="1813617" y="1453582"/>
                      <a:pt x="1810807" y="1453582"/>
                      <a:pt x="1810807" y="1453582"/>
                    </a:cubicBezTo>
                    <a:cubicBezTo>
                      <a:pt x="1788309" y="1459208"/>
                      <a:pt x="1771438" y="1476079"/>
                      <a:pt x="1765815" y="1498573"/>
                    </a:cubicBezTo>
                    <a:cubicBezTo>
                      <a:pt x="1765815" y="1501384"/>
                      <a:pt x="1763004" y="1501384"/>
                      <a:pt x="1763004" y="1501384"/>
                    </a:cubicBezTo>
                    <a:cubicBezTo>
                      <a:pt x="1760191" y="1501384"/>
                      <a:pt x="1760191" y="1498573"/>
                      <a:pt x="1760191" y="1498573"/>
                    </a:cubicBezTo>
                    <a:cubicBezTo>
                      <a:pt x="1754571" y="1476079"/>
                      <a:pt x="1737697" y="1459208"/>
                      <a:pt x="1715202" y="1453582"/>
                    </a:cubicBezTo>
                    <a:cubicBezTo>
                      <a:pt x="1712392" y="1453582"/>
                      <a:pt x="1712392" y="1450771"/>
                      <a:pt x="1712392" y="1450771"/>
                    </a:cubicBezTo>
                    <a:cubicBezTo>
                      <a:pt x="1712392" y="1447961"/>
                      <a:pt x="1715202" y="1447961"/>
                      <a:pt x="1715202" y="1447961"/>
                    </a:cubicBezTo>
                    <a:cubicBezTo>
                      <a:pt x="1737697" y="1442337"/>
                      <a:pt x="1754571" y="1425464"/>
                      <a:pt x="1763004" y="1400159"/>
                    </a:cubicBezTo>
                    <a:close/>
                    <a:moveTo>
                      <a:pt x="1608353" y="1400159"/>
                    </a:moveTo>
                    <a:cubicBezTo>
                      <a:pt x="1613977" y="1425464"/>
                      <a:pt x="1633658" y="1442337"/>
                      <a:pt x="1656156" y="1447961"/>
                    </a:cubicBezTo>
                    <a:cubicBezTo>
                      <a:pt x="1658966" y="1447961"/>
                      <a:pt x="1658966" y="1450771"/>
                      <a:pt x="1658966" y="1450771"/>
                    </a:cubicBezTo>
                    <a:cubicBezTo>
                      <a:pt x="1658966" y="1453582"/>
                      <a:pt x="1656156" y="1453582"/>
                      <a:pt x="1656156" y="1453582"/>
                    </a:cubicBezTo>
                    <a:cubicBezTo>
                      <a:pt x="1633658" y="1459208"/>
                      <a:pt x="1616787" y="1476079"/>
                      <a:pt x="1611164" y="1498573"/>
                    </a:cubicBezTo>
                    <a:cubicBezTo>
                      <a:pt x="1611164" y="1501384"/>
                      <a:pt x="1608353" y="1501384"/>
                      <a:pt x="1608353" y="1501384"/>
                    </a:cubicBezTo>
                    <a:cubicBezTo>
                      <a:pt x="1605540" y="1501384"/>
                      <a:pt x="1605540" y="1498573"/>
                      <a:pt x="1605540" y="1498573"/>
                    </a:cubicBezTo>
                    <a:cubicBezTo>
                      <a:pt x="1599920" y="1476079"/>
                      <a:pt x="1583046" y="1459208"/>
                      <a:pt x="1560551" y="1453582"/>
                    </a:cubicBezTo>
                    <a:cubicBezTo>
                      <a:pt x="1557741" y="1453582"/>
                      <a:pt x="1557741" y="1450771"/>
                      <a:pt x="1557741" y="1450771"/>
                    </a:cubicBezTo>
                    <a:cubicBezTo>
                      <a:pt x="1557741" y="1447961"/>
                      <a:pt x="1560551" y="1447961"/>
                      <a:pt x="1560551" y="1447961"/>
                    </a:cubicBezTo>
                    <a:cubicBezTo>
                      <a:pt x="1583046" y="1442337"/>
                      <a:pt x="1599920" y="1425464"/>
                      <a:pt x="1608353" y="1400159"/>
                    </a:cubicBezTo>
                    <a:close/>
                    <a:moveTo>
                      <a:pt x="1450892" y="1400159"/>
                    </a:moveTo>
                    <a:cubicBezTo>
                      <a:pt x="1459326" y="1425464"/>
                      <a:pt x="1476197" y="1442337"/>
                      <a:pt x="1498695" y="1447961"/>
                    </a:cubicBezTo>
                    <a:cubicBezTo>
                      <a:pt x="1501505" y="1447961"/>
                      <a:pt x="1501505" y="1450771"/>
                      <a:pt x="1501505" y="1450771"/>
                    </a:cubicBezTo>
                    <a:cubicBezTo>
                      <a:pt x="1501505" y="1453582"/>
                      <a:pt x="1498695" y="1453582"/>
                      <a:pt x="1498695" y="1453582"/>
                    </a:cubicBezTo>
                    <a:cubicBezTo>
                      <a:pt x="1476197" y="1459208"/>
                      <a:pt x="1459326" y="1476079"/>
                      <a:pt x="1453706" y="1498573"/>
                    </a:cubicBezTo>
                    <a:cubicBezTo>
                      <a:pt x="1453706" y="1501384"/>
                      <a:pt x="1450892" y="1501384"/>
                      <a:pt x="1450892" y="1501384"/>
                    </a:cubicBezTo>
                    <a:cubicBezTo>
                      <a:pt x="1448079" y="1501384"/>
                      <a:pt x="1448079" y="1498573"/>
                      <a:pt x="1448079" y="1498573"/>
                    </a:cubicBezTo>
                    <a:cubicBezTo>
                      <a:pt x="1442458" y="1476079"/>
                      <a:pt x="1425587" y="1459208"/>
                      <a:pt x="1403090" y="1453582"/>
                    </a:cubicBezTo>
                    <a:cubicBezTo>
                      <a:pt x="1400280" y="1453582"/>
                      <a:pt x="1400280" y="1450771"/>
                      <a:pt x="1400280" y="1450771"/>
                    </a:cubicBezTo>
                    <a:cubicBezTo>
                      <a:pt x="1400280" y="1447961"/>
                      <a:pt x="1403090" y="1447961"/>
                      <a:pt x="1403090" y="1447961"/>
                    </a:cubicBezTo>
                    <a:cubicBezTo>
                      <a:pt x="1425587" y="1442337"/>
                      <a:pt x="1442458" y="1425464"/>
                      <a:pt x="1450892" y="1400159"/>
                    </a:cubicBezTo>
                    <a:close/>
                    <a:moveTo>
                      <a:pt x="1296244" y="1400159"/>
                    </a:moveTo>
                    <a:cubicBezTo>
                      <a:pt x="1304678" y="1425464"/>
                      <a:pt x="1321549" y="1442337"/>
                      <a:pt x="1344046" y="1447961"/>
                    </a:cubicBezTo>
                    <a:cubicBezTo>
                      <a:pt x="1346857" y="1447961"/>
                      <a:pt x="1346857" y="1450771"/>
                      <a:pt x="1346857" y="1450771"/>
                    </a:cubicBezTo>
                    <a:cubicBezTo>
                      <a:pt x="1346857" y="1453582"/>
                      <a:pt x="1344046" y="1453582"/>
                      <a:pt x="1344046" y="1453582"/>
                    </a:cubicBezTo>
                    <a:cubicBezTo>
                      <a:pt x="1321549" y="1459208"/>
                      <a:pt x="1304678" y="1476079"/>
                      <a:pt x="1299058" y="1498573"/>
                    </a:cubicBezTo>
                    <a:cubicBezTo>
                      <a:pt x="1299058" y="1501384"/>
                      <a:pt x="1296244" y="1501384"/>
                      <a:pt x="1296244" y="1501384"/>
                    </a:cubicBezTo>
                    <a:cubicBezTo>
                      <a:pt x="1293431" y="1501384"/>
                      <a:pt x="1293431" y="1498573"/>
                      <a:pt x="1293431" y="1498573"/>
                    </a:cubicBezTo>
                    <a:cubicBezTo>
                      <a:pt x="1287810" y="1476079"/>
                      <a:pt x="1270939" y="1459208"/>
                      <a:pt x="1248442" y="1453582"/>
                    </a:cubicBezTo>
                    <a:cubicBezTo>
                      <a:pt x="1245632" y="1453582"/>
                      <a:pt x="1245632" y="1450771"/>
                      <a:pt x="1245632" y="1450771"/>
                    </a:cubicBezTo>
                    <a:cubicBezTo>
                      <a:pt x="1245632" y="1447961"/>
                      <a:pt x="1248442" y="1447961"/>
                      <a:pt x="1248442" y="1447961"/>
                    </a:cubicBezTo>
                    <a:cubicBezTo>
                      <a:pt x="1270939" y="1442337"/>
                      <a:pt x="1287810" y="1425464"/>
                      <a:pt x="1296244" y="1400159"/>
                    </a:cubicBezTo>
                    <a:close/>
                    <a:moveTo>
                      <a:pt x="1141593" y="1400159"/>
                    </a:moveTo>
                    <a:cubicBezTo>
                      <a:pt x="1150027" y="1425464"/>
                      <a:pt x="1166898" y="1442337"/>
                      <a:pt x="1189395" y="1447961"/>
                    </a:cubicBezTo>
                    <a:cubicBezTo>
                      <a:pt x="1192206" y="1447961"/>
                      <a:pt x="1192206" y="1450771"/>
                      <a:pt x="1192206" y="1450771"/>
                    </a:cubicBezTo>
                    <a:cubicBezTo>
                      <a:pt x="1192206" y="1453582"/>
                      <a:pt x="1189395" y="1453582"/>
                      <a:pt x="1189395" y="1453582"/>
                    </a:cubicBezTo>
                    <a:cubicBezTo>
                      <a:pt x="1166898" y="1459208"/>
                      <a:pt x="1150027" y="1476079"/>
                      <a:pt x="1144407" y="1498573"/>
                    </a:cubicBezTo>
                    <a:cubicBezTo>
                      <a:pt x="1144407" y="1501384"/>
                      <a:pt x="1141593" y="1501384"/>
                      <a:pt x="1141593" y="1501384"/>
                    </a:cubicBezTo>
                    <a:cubicBezTo>
                      <a:pt x="1138780" y="1501384"/>
                      <a:pt x="1138780" y="1498573"/>
                      <a:pt x="1138780" y="1498573"/>
                    </a:cubicBezTo>
                    <a:cubicBezTo>
                      <a:pt x="1133159" y="1476079"/>
                      <a:pt x="1116288" y="1459208"/>
                      <a:pt x="1093791" y="1453582"/>
                    </a:cubicBezTo>
                    <a:cubicBezTo>
                      <a:pt x="1090981" y="1453582"/>
                      <a:pt x="1090981" y="1450771"/>
                      <a:pt x="1090981" y="1450771"/>
                    </a:cubicBezTo>
                    <a:cubicBezTo>
                      <a:pt x="1090981" y="1447961"/>
                      <a:pt x="1093791" y="1447961"/>
                      <a:pt x="1093791" y="1447961"/>
                    </a:cubicBezTo>
                    <a:cubicBezTo>
                      <a:pt x="1116288" y="1442337"/>
                      <a:pt x="1133159" y="1425464"/>
                      <a:pt x="1141593" y="1400159"/>
                    </a:cubicBezTo>
                    <a:close/>
                    <a:moveTo>
                      <a:pt x="984132" y="1400159"/>
                    </a:moveTo>
                    <a:cubicBezTo>
                      <a:pt x="992566" y="1425464"/>
                      <a:pt x="1009437" y="1442337"/>
                      <a:pt x="1031934" y="1447961"/>
                    </a:cubicBezTo>
                    <a:cubicBezTo>
                      <a:pt x="1034745" y="1447961"/>
                      <a:pt x="1034745" y="1450771"/>
                      <a:pt x="1034745" y="1450771"/>
                    </a:cubicBezTo>
                    <a:cubicBezTo>
                      <a:pt x="1034745" y="1453582"/>
                      <a:pt x="1031934" y="1453582"/>
                      <a:pt x="1031934" y="1453582"/>
                    </a:cubicBezTo>
                    <a:cubicBezTo>
                      <a:pt x="1009437" y="1459208"/>
                      <a:pt x="992566" y="1476079"/>
                      <a:pt x="986946" y="1498573"/>
                    </a:cubicBezTo>
                    <a:cubicBezTo>
                      <a:pt x="986946" y="1501384"/>
                      <a:pt x="984132" y="1501384"/>
                      <a:pt x="984132" y="1501384"/>
                    </a:cubicBezTo>
                    <a:cubicBezTo>
                      <a:pt x="981319" y="1501384"/>
                      <a:pt x="981319" y="1498573"/>
                      <a:pt x="981319" y="1498573"/>
                    </a:cubicBezTo>
                    <a:cubicBezTo>
                      <a:pt x="975698" y="1476079"/>
                      <a:pt x="958827" y="1459208"/>
                      <a:pt x="936330" y="1453582"/>
                    </a:cubicBezTo>
                    <a:cubicBezTo>
                      <a:pt x="933520" y="1453582"/>
                      <a:pt x="933520" y="1450771"/>
                      <a:pt x="933520" y="1450771"/>
                    </a:cubicBezTo>
                    <a:cubicBezTo>
                      <a:pt x="933520" y="1447961"/>
                      <a:pt x="936330" y="1447961"/>
                      <a:pt x="936330" y="1447961"/>
                    </a:cubicBezTo>
                    <a:cubicBezTo>
                      <a:pt x="958827" y="1442337"/>
                      <a:pt x="975698" y="1425464"/>
                      <a:pt x="984132" y="1400159"/>
                    </a:cubicBezTo>
                    <a:close/>
                    <a:moveTo>
                      <a:pt x="829484" y="1400159"/>
                    </a:moveTo>
                    <a:cubicBezTo>
                      <a:pt x="837918" y="1425464"/>
                      <a:pt x="854789" y="1442337"/>
                      <a:pt x="877286" y="1447961"/>
                    </a:cubicBezTo>
                    <a:cubicBezTo>
                      <a:pt x="880097" y="1447961"/>
                      <a:pt x="880097" y="1450771"/>
                      <a:pt x="880097" y="1450771"/>
                    </a:cubicBezTo>
                    <a:cubicBezTo>
                      <a:pt x="880097" y="1453582"/>
                      <a:pt x="877286" y="1453582"/>
                      <a:pt x="877286" y="1453582"/>
                    </a:cubicBezTo>
                    <a:cubicBezTo>
                      <a:pt x="854789" y="1459208"/>
                      <a:pt x="837918" y="1476079"/>
                      <a:pt x="832298" y="1498573"/>
                    </a:cubicBezTo>
                    <a:cubicBezTo>
                      <a:pt x="832298" y="1501384"/>
                      <a:pt x="829484" y="1501384"/>
                      <a:pt x="829484" y="1501384"/>
                    </a:cubicBezTo>
                    <a:cubicBezTo>
                      <a:pt x="826671" y="1501384"/>
                      <a:pt x="826671" y="1498573"/>
                      <a:pt x="826671" y="1498573"/>
                    </a:cubicBezTo>
                    <a:cubicBezTo>
                      <a:pt x="821050" y="1476079"/>
                      <a:pt x="804179" y="1459208"/>
                      <a:pt x="781682" y="1453582"/>
                    </a:cubicBezTo>
                    <a:cubicBezTo>
                      <a:pt x="778872" y="1453582"/>
                      <a:pt x="778872" y="1450771"/>
                      <a:pt x="778872" y="1450771"/>
                    </a:cubicBezTo>
                    <a:cubicBezTo>
                      <a:pt x="778872" y="1447961"/>
                      <a:pt x="781682" y="1447961"/>
                      <a:pt x="781682" y="1447961"/>
                    </a:cubicBezTo>
                    <a:cubicBezTo>
                      <a:pt x="804179" y="1442337"/>
                      <a:pt x="821050" y="1425464"/>
                      <a:pt x="829484" y="1400159"/>
                    </a:cubicBezTo>
                    <a:close/>
                    <a:moveTo>
                      <a:pt x="674833" y="1400159"/>
                    </a:moveTo>
                    <a:cubicBezTo>
                      <a:pt x="683267" y="1425464"/>
                      <a:pt x="700138" y="1442337"/>
                      <a:pt x="722635" y="1447961"/>
                    </a:cubicBezTo>
                    <a:cubicBezTo>
                      <a:pt x="725446" y="1447961"/>
                      <a:pt x="725446" y="1450771"/>
                      <a:pt x="725446" y="1450771"/>
                    </a:cubicBezTo>
                    <a:cubicBezTo>
                      <a:pt x="725446" y="1453582"/>
                      <a:pt x="722635" y="1453582"/>
                      <a:pt x="722635" y="1453582"/>
                    </a:cubicBezTo>
                    <a:cubicBezTo>
                      <a:pt x="700138" y="1459208"/>
                      <a:pt x="683267" y="1476079"/>
                      <a:pt x="677647" y="1498573"/>
                    </a:cubicBezTo>
                    <a:cubicBezTo>
                      <a:pt x="677647" y="1501384"/>
                      <a:pt x="674833" y="1501384"/>
                      <a:pt x="674833" y="1501384"/>
                    </a:cubicBezTo>
                    <a:cubicBezTo>
                      <a:pt x="672020" y="1501384"/>
                      <a:pt x="672020" y="1498573"/>
                      <a:pt x="672020" y="1498573"/>
                    </a:cubicBezTo>
                    <a:cubicBezTo>
                      <a:pt x="666399" y="1476079"/>
                      <a:pt x="649528" y="1459208"/>
                      <a:pt x="627031" y="1453582"/>
                    </a:cubicBezTo>
                    <a:cubicBezTo>
                      <a:pt x="624221" y="1453582"/>
                      <a:pt x="624221" y="1450771"/>
                      <a:pt x="624221" y="1450771"/>
                    </a:cubicBezTo>
                    <a:cubicBezTo>
                      <a:pt x="624221" y="1447961"/>
                      <a:pt x="627031" y="1447961"/>
                      <a:pt x="627031" y="1447961"/>
                    </a:cubicBezTo>
                    <a:cubicBezTo>
                      <a:pt x="649528" y="1442337"/>
                      <a:pt x="666399" y="1425464"/>
                      <a:pt x="674833" y="1400159"/>
                    </a:cubicBezTo>
                    <a:close/>
                    <a:moveTo>
                      <a:pt x="517372" y="1400159"/>
                    </a:moveTo>
                    <a:cubicBezTo>
                      <a:pt x="525806" y="1425464"/>
                      <a:pt x="542677" y="1442337"/>
                      <a:pt x="565174" y="1447961"/>
                    </a:cubicBezTo>
                    <a:cubicBezTo>
                      <a:pt x="567985" y="1447961"/>
                      <a:pt x="567985" y="1450771"/>
                      <a:pt x="567985" y="1450771"/>
                    </a:cubicBezTo>
                    <a:cubicBezTo>
                      <a:pt x="567985" y="1453582"/>
                      <a:pt x="565174" y="1453582"/>
                      <a:pt x="565174" y="1453582"/>
                    </a:cubicBezTo>
                    <a:cubicBezTo>
                      <a:pt x="542677" y="1459208"/>
                      <a:pt x="525806" y="1476079"/>
                      <a:pt x="520183" y="1498573"/>
                    </a:cubicBezTo>
                    <a:cubicBezTo>
                      <a:pt x="520183" y="1501384"/>
                      <a:pt x="517372" y="1501384"/>
                      <a:pt x="517372" y="1501384"/>
                    </a:cubicBezTo>
                    <a:cubicBezTo>
                      <a:pt x="514559" y="1501384"/>
                      <a:pt x="514559" y="1498573"/>
                      <a:pt x="514559" y="1498573"/>
                    </a:cubicBezTo>
                    <a:cubicBezTo>
                      <a:pt x="508938" y="1476079"/>
                      <a:pt x="492065" y="1459208"/>
                      <a:pt x="469570" y="1453582"/>
                    </a:cubicBezTo>
                    <a:cubicBezTo>
                      <a:pt x="466760" y="1453582"/>
                      <a:pt x="466760" y="1450771"/>
                      <a:pt x="466760" y="1450771"/>
                    </a:cubicBezTo>
                    <a:cubicBezTo>
                      <a:pt x="466760" y="1447961"/>
                      <a:pt x="469570" y="1447961"/>
                      <a:pt x="469570" y="1447961"/>
                    </a:cubicBezTo>
                    <a:cubicBezTo>
                      <a:pt x="492065" y="1442337"/>
                      <a:pt x="508938" y="1425464"/>
                      <a:pt x="517372" y="1400159"/>
                    </a:cubicBezTo>
                    <a:close/>
                    <a:moveTo>
                      <a:pt x="362724" y="1400159"/>
                    </a:moveTo>
                    <a:cubicBezTo>
                      <a:pt x="371158" y="1425464"/>
                      <a:pt x="388029" y="1442337"/>
                      <a:pt x="410526" y="1447961"/>
                    </a:cubicBezTo>
                    <a:cubicBezTo>
                      <a:pt x="413337" y="1447961"/>
                      <a:pt x="413337" y="1450771"/>
                      <a:pt x="413337" y="1450771"/>
                    </a:cubicBezTo>
                    <a:cubicBezTo>
                      <a:pt x="413337" y="1453582"/>
                      <a:pt x="410526" y="1453582"/>
                      <a:pt x="410526" y="1453582"/>
                    </a:cubicBezTo>
                    <a:cubicBezTo>
                      <a:pt x="388029" y="1459208"/>
                      <a:pt x="371158" y="1476079"/>
                      <a:pt x="365535" y="1498573"/>
                    </a:cubicBezTo>
                    <a:cubicBezTo>
                      <a:pt x="365535" y="1501384"/>
                      <a:pt x="362724" y="1501384"/>
                      <a:pt x="362724" y="1501384"/>
                    </a:cubicBezTo>
                    <a:cubicBezTo>
                      <a:pt x="359911" y="1501384"/>
                      <a:pt x="359911" y="1498573"/>
                      <a:pt x="359911" y="1498573"/>
                    </a:cubicBezTo>
                    <a:cubicBezTo>
                      <a:pt x="354290" y="1476079"/>
                      <a:pt x="337417" y="1459208"/>
                      <a:pt x="314922" y="1453582"/>
                    </a:cubicBezTo>
                    <a:cubicBezTo>
                      <a:pt x="312112" y="1453582"/>
                      <a:pt x="312112" y="1450771"/>
                      <a:pt x="312112" y="1450771"/>
                    </a:cubicBezTo>
                    <a:cubicBezTo>
                      <a:pt x="312112" y="1447961"/>
                      <a:pt x="314922" y="1447961"/>
                      <a:pt x="314922" y="1447961"/>
                    </a:cubicBezTo>
                    <a:cubicBezTo>
                      <a:pt x="337417" y="1442337"/>
                      <a:pt x="354290" y="1425464"/>
                      <a:pt x="362724" y="1400159"/>
                    </a:cubicBezTo>
                    <a:close/>
                    <a:moveTo>
                      <a:pt x="208073" y="1400159"/>
                    </a:moveTo>
                    <a:cubicBezTo>
                      <a:pt x="216507" y="1425464"/>
                      <a:pt x="233378" y="1442337"/>
                      <a:pt x="255875" y="1447961"/>
                    </a:cubicBezTo>
                    <a:cubicBezTo>
                      <a:pt x="258686" y="1447961"/>
                      <a:pt x="258686" y="1450771"/>
                      <a:pt x="258686" y="1450771"/>
                    </a:cubicBezTo>
                    <a:cubicBezTo>
                      <a:pt x="258686" y="1453582"/>
                      <a:pt x="255875" y="1453582"/>
                      <a:pt x="255875" y="1453582"/>
                    </a:cubicBezTo>
                    <a:cubicBezTo>
                      <a:pt x="233378" y="1459208"/>
                      <a:pt x="216507" y="1476079"/>
                      <a:pt x="210884" y="1498573"/>
                    </a:cubicBezTo>
                    <a:cubicBezTo>
                      <a:pt x="210884" y="1501384"/>
                      <a:pt x="208073" y="1501384"/>
                      <a:pt x="208073" y="1501384"/>
                    </a:cubicBezTo>
                    <a:cubicBezTo>
                      <a:pt x="205260" y="1501384"/>
                      <a:pt x="205260" y="1498573"/>
                      <a:pt x="205260" y="1498573"/>
                    </a:cubicBezTo>
                    <a:cubicBezTo>
                      <a:pt x="199639" y="1476079"/>
                      <a:pt x="182766" y="1459208"/>
                      <a:pt x="160271" y="1453582"/>
                    </a:cubicBezTo>
                    <a:cubicBezTo>
                      <a:pt x="157461" y="1453582"/>
                      <a:pt x="157461" y="1450771"/>
                      <a:pt x="157461" y="1450771"/>
                    </a:cubicBezTo>
                    <a:cubicBezTo>
                      <a:pt x="157461" y="1447961"/>
                      <a:pt x="160271" y="1447961"/>
                      <a:pt x="160271" y="1447961"/>
                    </a:cubicBezTo>
                    <a:cubicBezTo>
                      <a:pt x="182766" y="1442337"/>
                      <a:pt x="199639" y="1425464"/>
                      <a:pt x="208073" y="1400159"/>
                    </a:cubicBezTo>
                    <a:close/>
                    <a:moveTo>
                      <a:pt x="50612" y="1400159"/>
                    </a:moveTo>
                    <a:cubicBezTo>
                      <a:pt x="59049" y="1425464"/>
                      <a:pt x="75920" y="1442337"/>
                      <a:pt x="98414" y="1447961"/>
                    </a:cubicBezTo>
                    <a:cubicBezTo>
                      <a:pt x="101225" y="1447961"/>
                      <a:pt x="101225" y="1450771"/>
                      <a:pt x="101225" y="1450771"/>
                    </a:cubicBezTo>
                    <a:cubicBezTo>
                      <a:pt x="101225" y="1453582"/>
                      <a:pt x="98414" y="1453582"/>
                      <a:pt x="98414" y="1453582"/>
                    </a:cubicBezTo>
                    <a:cubicBezTo>
                      <a:pt x="75920" y="1459208"/>
                      <a:pt x="59049" y="1476079"/>
                      <a:pt x="53426" y="1498573"/>
                    </a:cubicBezTo>
                    <a:cubicBezTo>
                      <a:pt x="53426" y="1501384"/>
                      <a:pt x="50612" y="1501384"/>
                      <a:pt x="50612" y="1501384"/>
                    </a:cubicBezTo>
                    <a:cubicBezTo>
                      <a:pt x="47802" y="1501384"/>
                      <a:pt x="47802" y="1498573"/>
                      <a:pt x="47802" y="1498573"/>
                    </a:cubicBezTo>
                    <a:cubicBezTo>
                      <a:pt x="42178" y="1476079"/>
                      <a:pt x="25307" y="1459208"/>
                      <a:pt x="2813" y="1453582"/>
                    </a:cubicBezTo>
                    <a:cubicBezTo>
                      <a:pt x="0" y="1453582"/>
                      <a:pt x="0" y="1450771"/>
                      <a:pt x="0" y="1450771"/>
                    </a:cubicBezTo>
                    <a:cubicBezTo>
                      <a:pt x="0" y="1447961"/>
                      <a:pt x="2813" y="1447961"/>
                      <a:pt x="2813" y="1447961"/>
                    </a:cubicBezTo>
                    <a:cubicBezTo>
                      <a:pt x="25307" y="1442337"/>
                      <a:pt x="42178" y="1425464"/>
                      <a:pt x="50612" y="1400159"/>
                    </a:cubicBezTo>
                    <a:close/>
                    <a:moveTo>
                      <a:pt x="5184973" y="1245511"/>
                    </a:moveTo>
                    <a:cubicBezTo>
                      <a:pt x="5193410" y="1268005"/>
                      <a:pt x="5210281" y="1284876"/>
                      <a:pt x="5232776" y="1293313"/>
                    </a:cubicBezTo>
                    <a:cubicBezTo>
                      <a:pt x="5235586" y="1293313"/>
                      <a:pt x="5235586" y="1296123"/>
                      <a:pt x="5235586" y="1296123"/>
                    </a:cubicBezTo>
                    <a:cubicBezTo>
                      <a:pt x="5235586" y="1298934"/>
                      <a:pt x="5232776" y="1298934"/>
                      <a:pt x="5232776" y="1298934"/>
                    </a:cubicBezTo>
                    <a:cubicBezTo>
                      <a:pt x="5210281" y="1304560"/>
                      <a:pt x="5193410" y="1321431"/>
                      <a:pt x="5187787" y="1343926"/>
                    </a:cubicBezTo>
                    <a:cubicBezTo>
                      <a:pt x="5187787" y="1346736"/>
                      <a:pt x="5184973" y="1346736"/>
                      <a:pt x="5184973" y="1346736"/>
                    </a:cubicBezTo>
                    <a:cubicBezTo>
                      <a:pt x="5182163" y="1346736"/>
                      <a:pt x="5182163" y="1343926"/>
                      <a:pt x="5182163" y="1343926"/>
                    </a:cubicBezTo>
                    <a:cubicBezTo>
                      <a:pt x="5176540" y="1321431"/>
                      <a:pt x="5159669" y="1304560"/>
                      <a:pt x="5137174" y="1298934"/>
                    </a:cubicBezTo>
                    <a:cubicBezTo>
                      <a:pt x="5134361" y="1298934"/>
                      <a:pt x="5134361" y="1296123"/>
                      <a:pt x="5134361" y="1296123"/>
                    </a:cubicBezTo>
                    <a:cubicBezTo>
                      <a:pt x="5134361" y="1293313"/>
                      <a:pt x="5137174" y="1293313"/>
                      <a:pt x="5137174" y="1293313"/>
                    </a:cubicBezTo>
                    <a:cubicBezTo>
                      <a:pt x="5159669" y="1287689"/>
                      <a:pt x="5176540" y="1270816"/>
                      <a:pt x="5184973" y="1245511"/>
                    </a:cubicBezTo>
                    <a:close/>
                    <a:moveTo>
                      <a:pt x="5030325" y="1245511"/>
                    </a:moveTo>
                    <a:cubicBezTo>
                      <a:pt x="5035949" y="1268005"/>
                      <a:pt x="5055630" y="1284876"/>
                      <a:pt x="5078128" y="1293313"/>
                    </a:cubicBezTo>
                    <a:cubicBezTo>
                      <a:pt x="5080938" y="1293313"/>
                      <a:pt x="5080938" y="1296123"/>
                      <a:pt x="5080938" y="1296123"/>
                    </a:cubicBezTo>
                    <a:cubicBezTo>
                      <a:pt x="5080938" y="1298934"/>
                      <a:pt x="5078128" y="1298934"/>
                      <a:pt x="5078128" y="1298934"/>
                    </a:cubicBezTo>
                    <a:cubicBezTo>
                      <a:pt x="5055630" y="1304560"/>
                      <a:pt x="5038759" y="1321431"/>
                      <a:pt x="5033136" y="1343926"/>
                    </a:cubicBezTo>
                    <a:cubicBezTo>
                      <a:pt x="5033136" y="1346736"/>
                      <a:pt x="5030325" y="1346736"/>
                      <a:pt x="5030325" y="1346736"/>
                    </a:cubicBezTo>
                    <a:cubicBezTo>
                      <a:pt x="5027512" y="1346736"/>
                      <a:pt x="5027512" y="1343926"/>
                      <a:pt x="5027512" y="1343926"/>
                    </a:cubicBezTo>
                    <a:cubicBezTo>
                      <a:pt x="5021892" y="1321431"/>
                      <a:pt x="5005018" y="1304560"/>
                      <a:pt x="4982523" y="1298934"/>
                    </a:cubicBezTo>
                    <a:cubicBezTo>
                      <a:pt x="4979713" y="1298934"/>
                      <a:pt x="4979713" y="1296123"/>
                      <a:pt x="4979713" y="1296123"/>
                    </a:cubicBezTo>
                    <a:cubicBezTo>
                      <a:pt x="4979713" y="1293313"/>
                      <a:pt x="4982523" y="1293313"/>
                      <a:pt x="4982523" y="1293313"/>
                    </a:cubicBezTo>
                    <a:cubicBezTo>
                      <a:pt x="5005018" y="1287689"/>
                      <a:pt x="5021892" y="1270816"/>
                      <a:pt x="5030325" y="1245511"/>
                    </a:cubicBezTo>
                    <a:close/>
                    <a:moveTo>
                      <a:pt x="4872861" y="1245511"/>
                    </a:moveTo>
                    <a:cubicBezTo>
                      <a:pt x="4881298" y="1268005"/>
                      <a:pt x="4898166" y="1284876"/>
                      <a:pt x="4920664" y="1293313"/>
                    </a:cubicBezTo>
                    <a:cubicBezTo>
                      <a:pt x="4923474" y="1293313"/>
                      <a:pt x="4923474" y="1296123"/>
                      <a:pt x="4923474" y="1296123"/>
                    </a:cubicBezTo>
                    <a:cubicBezTo>
                      <a:pt x="4923474" y="1298934"/>
                      <a:pt x="4920664" y="1298934"/>
                      <a:pt x="4920664" y="1298934"/>
                    </a:cubicBezTo>
                    <a:cubicBezTo>
                      <a:pt x="4898166" y="1304560"/>
                      <a:pt x="4881298" y="1321431"/>
                      <a:pt x="4875675" y="1343926"/>
                    </a:cubicBezTo>
                    <a:cubicBezTo>
                      <a:pt x="4875675" y="1346736"/>
                      <a:pt x="4872861" y="1346736"/>
                      <a:pt x="4872861" y="1346736"/>
                    </a:cubicBezTo>
                    <a:cubicBezTo>
                      <a:pt x="4870048" y="1346736"/>
                      <a:pt x="4870048" y="1343926"/>
                      <a:pt x="4870048" y="1343926"/>
                    </a:cubicBezTo>
                    <a:cubicBezTo>
                      <a:pt x="4864428" y="1321431"/>
                      <a:pt x="4847557" y="1304560"/>
                      <a:pt x="4825062" y="1298934"/>
                    </a:cubicBezTo>
                    <a:cubicBezTo>
                      <a:pt x="4822249" y="1298934"/>
                      <a:pt x="4822249" y="1296123"/>
                      <a:pt x="4822249" y="1296123"/>
                    </a:cubicBezTo>
                    <a:cubicBezTo>
                      <a:pt x="4822249" y="1293313"/>
                      <a:pt x="4825062" y="1293313"/>
                      <a:pt x="4825062" y="1293313"/>
                    </a:cubicBezTo>
                    <a:cubicBezTo>
                      <a:pt x="4847557" y="1287689"/>
                      <a:pt x="4864428" y="1270816"/>
                      <a:pt x="4872861" y="1245511"/>
                    </a:cubicBezTo>
                    <a:close/>
                    <a:moveTo>
                      <a:pt x="4718213" y="1245511"/>
                    </a:moveTo>
                    <a:cubicBezTo>
                      <a:pt x="4726650" y="1268005"/>
                      <a:pt x="4743518" y="1284876"/>
                      <a:pt x="4766016" y="1293313"/>
                    </a:cubicBezTo>
                    <a:cubicBezTo>
                      <a:pt x="4768826" y="1293313"/>
                      <a:pt x="4768826" y="1296123"/>
                      <a:pt x="4768826" y="1296123"/>
                    </a:cubicBezTo>
                    <a:cubicBezTo>
                      <a:pt x="4768826" y="1298934"/>
                      <a:pt x="4766016" y="1298934"/>
                      <a:pt x="4766016" y="1298934"/>
                    </a:cubicBezTo>
                    <a:cubicBezTo>
                      <a:pt x="4743518" y="1304560"/>
                      <a:pt x="4726650" y="1321431"/>
                      <a:pt x="4721027" y="1343926"/>
                    </a:cubicBezTo>
                    <a:cubicBezTo>
                      <a:pt x="4721027" y="1346736"/>
                      <a:pt x="4718213" y="1346736"/>
                      <a:pt x="4718213" y="1346736"/>
                    </a:cubicBezTo>
                    <a:cubicBezTo>
                      <a:pt x="4715400" y="1346736"/>
                      <a:pt x="4715400" y="1343926"/>
                      <a:pt x="4715400" y="1343926"/>
                    </a:cubicBezTo>
                    <a:cubicBezTo>
                      <a:pt x="4709780" y="1321431"/>
                      <a:pt x="4692909" y="1304560"/>
                      <a:pt x="4670414" y="1298934"/>
                    </a:cubicBezTo>
                    <a:cubicBezTo>
                      <a:pt x="4667601" y="1298934"/>
                      <a:pt x="4667601" y="1296123"/>
                      <a:pt x="4667601" y="1296123"/>
                    </a:cubicBezTo>
                    <a:cubicBezTo>
                      <a:pt x="4667601" y="1293313"/>
                      <a:pt x="4670414" y="1293313"/>
                      <a:pt x="4670414" y="1293313"/>
                    </a:cubicBezTo>
                    <a:cubicBezTo>
                      <a:pt x="4692909" y="1287689"/>
                      <a:pt x="4709780" y="1270816"/>
                      <a:pt x="4718213" y="1245511"/>
                    </a:cubicBezTo>
                    <a:close/>
                    <a:moveTo>
                      <a:pt x="4563563" y="1245511"/>
                    </a:moveTo>
                    <a:cubicBezTo>
                      <a:pt x="4571999" y="1268005"/>
                      <a:pt x="4588867" y="1284876"/>
                      <a:pt x="4611365" y="1293313"/>
                    </a:cubicBezTo>
                    <a:cubicBezTo>
                      <a:pt x="4614175" y="1293313"/>
                      <a:pt x="4614175" y="1296123"/>
                      <a:pt x="4614175" y="1296123"/>
                    </a:cubicBezTo>
                    <a:cubicBezTo>
                      <a:pt x="4614175" y="1298934"/>
                      <a:pt x="4611365" y="1298934"/>
                      <a:pt x="4611365" y="1298934"/>
                    </a:cubicBezTo>
                    <a:cubicBezTo>
                      <a:pt x="4588867" y="1304560"/>
                      <a:pt x="4571999" y="1321431"/>
                      <a:pt x="4566376" y="1343926"/>
                    </a:cubicBezTo>
                    <a:cubicBezTo>
                      <a:pt x="4566376" y="1346736"/>
                      <a:pt x="4563563" y="1346736"/>
                      <a:pt x="4563563" y="1346736"/>
                    </a:cubicBezTo>
                    <a:cubicBezTo>
                      <a:pt x="4560749" y="1346736"/>
                      <a:pt x="4560749" y="1343926"/>
                      <a:pt x="4560749" y="1343926"/>
                    </a:cubicBezTo>
                    <a:cubicBezTo>
                      <a:pt x="4555129" y="1321431"/>
                      <a:pt x="4538258" y="1304560"/>
                      <a:pt x="4515763" y="1298934"/>
                    </a:cubicBezTo>
                    <a:cubicBezTo>
                      <a:pt x="4512950" y="1298934"/>
                      <a:pt x="4512950" y="1296123"/>
                      <a:pt x="4512950" y="1296123"/>
                    </a:cubicBezTo>
                    <a:cubicBezTo>
                      <a:pt x="4512950" y="1293313"/>
                      <a:pt x="4515763" y="1293313"/>
                      <a:pt x="4515763" y="1293313"/>
                    </a:cubicBezTo>
                    <a:cubicBezTo>
                      <a:pt x="4538258" y="1287689"/>
                      <a:pt x="4555129" y="1270816"/>
                      <a:pt x="4563563" y="1245511"/>
                    </a:cubicBezTo>
                    <a:close/>
                    <a:moveTo>
                      <a:pt x="4406104" y="1245511"/>
                    </a:moveTo>
                    <a:cubicBezTo>
                      <a:pt x="4414538" y="1268005"/>
                      <a:pt x="4431409" y="1284876"/>
                      <a:pt x="4453907" y="1293313"/>
                    </a:cubicBezTo>
                    <a:cubicBezTo>
                      <a:pt x="4456717" y="1293313"/>
                      <a:pt x="4456717" y="1296123"/>
                      <a:pt x="4456717" y="1296123"/>
                    </a:cubicBezTo>
                    <a:cubicBezTo>
                      <a:pt x="4456717" y="1298934"/>
                      <a:pt x="4453907" y="1298934"/>
                      <a:pt x="4453907" y="1298934"/>
                    </a:cubicBezTo>
                    <a:cubicBezTo>
                      <a:pt x="4431409" y="1304560"/>
                      <a:pt x="4414538" y="1321431"/>
                      <a:pt x="4408915" y="1343926"/>
                    </a:cubicBezTo>
                    <a:cubicBezTo>
                      <a:pt x="4408915" y="1346736"/>
                      <a:pt x="4406104" y="1346736"/>
                      <a:pt x="4406104" y="1346736"/>
                    </a:cubicBezTo>
                    <a:cubicBezTo>
                      <a:pt x="4403291" y="1346736"/>
                      <a:pt x="4403291" y="1343926"/>
                      <a:pt x="4403291" y="1343926"/>
                    </a:cubicBezTo>
                    <a:cubicBezTo>
                      <a:pt x="4397671" y="1321431"/>
                      <a:pt x="4380797" y="1304560"/>
                      <a:pt x="4358302" y="1298934"/>
                    </a:cubicBezTo>
                    <a:cubicBezTo>
                      <a:pt x="4355492" y="1298934"/>
                      <a:pt x="4355492" y="1296123"/>
                      <a:pt x="4355492" y="1296123"/>
                    </a:cubicBezTo>
                    <a:cubicBezTo>
                      <a:pt x="4355492" y="1293313"/>
                      <a:pt x="4358302" y="1293313"/>
                      <a:pt x="4358302" y="1293313"/>
                    </a:cubicBezTo>
                    <a:cubicBezTo>
                      <a:pt x="4380797" y="1287689"/>
                      <a:pt x="4397671" y="1270816"/>
                      <a:pt x="4406104" y="1245511"/>
                    </a:cubicBezTo>
                    <a:close/>
                    <a:moveTo>
                      <a:pt x="4251453" y="1245511"/>
                    </a:moveTo>
                    <a:cubicBezTo>
                      <a:pt x="4259887" y="1268005"/>
                      <a:pt x="4276758" y="1284876"/>
                      <a:pt x="4299256" y="1293313"/>
                    </a:cubicBezTo>
                    <a:cubicBezTo>
                      <a:pt x="4302066" y="1293313"/>
                      <a:pt x="4302066" y="1296123"/>
                      <a:pt x="4302066" y="1296123"/>
                    </a:cubicBezTo>
                    <a:cubicBezTo>
                      <a:pt x="4302066" y="1298934"/>
                      <a:pt x="4299256" y="1298934"/>
                      <a:pt x="4299256" y="1298934"/>
                    </a:cubicBezTo>
                    <a:cubicBezTo>
                      <a:pt x="4276758" y="1304560"/>
                      <a:pt x="4259887" y="1321431"/>
                      <a:pt x="4254264" y="1343926"/>
                    </a:cubicBezTo>
                    <a:cubicBezTo>
                      <a:pt x="4254264" y="1346736"/>
                      <a:pt x="4251453" y="1346736"/>
                      <a:pt x="4251453" y="1346736"/>
                    </a:cubicBezTo>
                    <a:cubicBezTo>
                      <a:pt x="4248640" y="1346736"/>
                      <a:pt x="4248640" y="1343926"/>
                      <a:pt x="4248640" y="1343926"/>
                    </a:cubicBezTo>
                    <a:cubicBezTo>
                      <a:pt x="4243020" y="1321431"/>
                      <a:pt x="4226146" y="1304560"/>
                      <a:pt x="4203651" y="1298934"/>
                    </a:cubicBezTo>
                    <a:cubicBezTo>
                      <a:pt x="4200841" y="1298934"/>
                      <a:pt x="4200841" y="1296123"/>
                      <a:pt x="4200841" y="1296123"/>
                    </a:cubicBezTo>
                    <a:cubicBezTo>
                      <a:pt x="4200841" y="1293313"/>
                      <a:pt x="4203651" y="1293313"/>
                      <a:pt x="4203651" y="1293313"/>
                    </a:cubicBezTo>
                    <a:cubicBezTo>
                      <a:pt x="4226146" y="1287689"/>
                      <a:pt x="4243020" y="1270816"/>
                      <a:pt x="4251453" y="1245511"/>
                    </a:cubicBezTo>
                    <a:close/>
                    <a:moveTo>
                      <a:pt x="4096805" y="1245511"/>
                    </a:moveTo>
                    <a:cubicBezTo>
                      <a:pt x="4105239" y="1268005"/>
                      <a:pt x="4122110" y="1284876"/>
                      <a:pt x="4144608" y="1293313"/>
                    </a:cubicBezTo>
                    <a:cubicBezTo>
                      <a:pt x="4147418" y="1293313"/>
                      <a:pt x="4147418" y="1296123"/>
                      <a:pt x="4147418" y="1296123"/>
                    </a:cubicBezTo>
                    <a:cubicBezTo>
                      <a:pt x="4147418" y="1298934"/>
                      <a:pt x="4144608" y="1298934"/>
                      <a:pt x="4144608" y="1298934"/>
                    </a:cubicBezTo>
                    <a:cubicBezTo>
                      <a:pt x="4122110" y="1304560"/>
                      <a:pt x="4105239" y="1321431"/>
                      <a:pt x="4099616" y="1343926"/>
                    </a:cubicBezTo>
                    <a:cubicBezTo>
                      <a:pt x="4099616" y="1346736"/>
                      <a:pt x="4096805" y="1346736"/>
                      <a:pt x="4096805" y="1346736"/>
                    </a:cubicBezTo>
                    <a:cubicBezTo>
                      <a:pt x="4093992" y="1346736"/>
                      <a:pt x="4093992" y="1343926"/>
                      <a:pt x="4093992" y="1343926"/>
                    </a:cubicBezTo>
                    <a:cubicBezTo>
                      <a:pt x="4088372" y="1321431"/>
                      <a:pt x="4071498" y="1304560"/>
                      <a:pt x="4049003" y="1298934"/>
                    </a:cubicBezTo>
                    <a:cubicBezTo>
                      <a:pt x="4046193" y="1298934"/>
                      <a:pt x="4046193" y="1296123"/>
                      <a:pt x="4046193" y="1296123"/>
                    </a:cubicBezTo>
                    <a:cubicBezTo>
                      <a:pt x="4046193" y="1293313"/>
                      <a:pt x="4049003" y="1293313"/>
                      <a:pt x="4049003" y="1293313"/>
                    </a:cubicBezTo>
                    <a:cubicBezTo>
                      <a:pt x="4071498" y="1287689"/>
                      <a:pt x="4088372" y="1270816"/>
                      <a:pt x="4096805" y="1245511"/>
                    </a:cubicBezTo>
                    <a:close/>
                    <a:moveTo>
                      <a:pt x="3939345" y="1245511"/>
                    </a:moveTo>
                    <a:cubicBezTo>
                      <a:pt x="3947781" y="1268005"/>
                      <a:pt x="3964649" y="1284876"/>
                      <a:pt x="3987147" y="1293313"/>
                    </a:cubicBezTo>
                    <a:cubicBezTo>
                      <a:pt x="3989957" y="1293313"/>
                      <a:pt x="3989957" y="1296123"/>
                      <a:pt x="3989957" y="1296123"/>
                    </a:cubicBezTo>
                    <a:cubicBezTo>
                      <a:pt x="3989957" y="1298934"/>
                      <a:pt x="3987147" y="1298934"/>
                      <a:pt x="3987147" y="1298934"/>
                    </a:cubicBezTo>
                    <a:cubicBezTo>
                      <a:pt x="3964649" y="1304560"/>
                      <a:pt x="3947781" y="1321431"/>
                      <a:pt x="3942155" y="1343926"/>
                    </a:cubicBezTo>
                    <a:cubicBezTo>
                      <a:pt x="3942155" y="1346736"/>
                      <a:pt x="3939345" y="1346736"/>
                      <a:pt x="3939345" y="1346736"/>
                    </a:cubicBezTo>
                    <a:cubicBezTo>
                      <a:pt x="3936531" y="1346736"/>
                      <a:pt x="3936531" y="1343926"/>
                      <a:pt x="3936531" y="1343926"/>
                    </a:cubicBezTo>
                    <a:cubicBezTo>
                      <a:pt x="3930911" y="1321431"/>
                      <a:pt x="3914037" y="1304560"/>
                      <a:pt x="3891545" y="1298934"/>
                    </a:cubicBezTo>
                    <a:cubicBezTo>
                      <a:pt x="3888732" y="1298934"/>
                      <a:pt x="3888732" y="1296123"/>
                      <a:pt x="3888732" y="1296123"/>
                    </a:cubicBezTo>
                    <a:cubicBezTo>
                      <a:pt x="3888732" y="1293313"/>
                      <a:pt x="3891545" y="1293313"/>
                      <a:pt x="3891545" y="1293313"/>
                    </a:cubicBezTo>
                    <a:cubicBezTo>
                      <a:pt x="3914037" y="1287689"/>
                      <a:pt x="3930911" y="1270816"/>
                      <a:pt x="3939345" y="1245511"/>
                    </a:cubicBezTo>
                    <a:close/>
                    <a:moveTo>
                      <a:pt x="3784693" y="1245511"/>
                    </a:moveTo>
                    <a:cubicBezTo>
                      <a:pt x="3793130" y="1268005"/>
                      <a:pt x="3809998" y="1284876"/>
                      <a:pt x="3832496" y="1293313"/>
                    </a:cubicBezTo>
                    <a:cubicBezTo>
                      <a:pt x="3835306" y="1293313"/>
                      <a:pt x="3835306" y="1296123"/>
                      <a:pt x="3835306" y="1296123"/>
                    </a:cubicBezTo>
                    <a:cubicBezTo>
                      <a:pt x="3835306" y="1298934"/>
                      <a:pt x="3832496" y="1298934"/>
                      <a:pt x="3832496" y="1298934"/>
                    </a:cubicBezTo>
                    <a:cubicBezTo>
                      <a:pt x="3809998" y="1304560"/>
                      <a:pt x="3793130" y="1321431"/>
                      <a:pt x="3787504" y="1343926"/>
                    </a:cubicBezTo>
                    <a:cubicBezTo>
                      <a:pt x="3787504" y="1346736"/>
                      <a:pt x="3784693" y="1346736"/>
                      <a:pt x="3784693" y="1346736"/>
                    </a:cubicBezTo>
                    <a:cubicBezTo>
                      <a:pt x="3781880" y="1346736"/>
                      <a:pt x="3781880" y="1343926"/>
                      <a:pt x="3781880" y="1343926"/>
                    </a:cubicBezTo>
                    <a:cubicBezTo>
                      <a:pt x="3776260" y="1321431"/>
                      <a:pt x="3759386" y="1304560"/>
                      <a:pt x="3736894" y="1298934"/>
                    </a:cubicBezTo>
                    <a:cubicBezTo>
                      <a:pt x="3734081" y="1298934"/>
                      <a:pt x="3734081" y="1296123"/>
                      <a:pt x="3734081" y="1296123"/>
                    </a:cubicBezTo>
                    <a:cubicBezTo>
                      <a:pt x="3734081" y="1293313"/>
                      <a:pt x="3736894" y="1293313"/>
                      <a:pt x="3736894" y="1293313"/>
                    </a:cubicBezTo>
                    <a:cubicBezTo>
                      <a:pt x="3759386" y="1287689"/>
                      <a:pt x="3776260" y="1270816"/>
                      <a:pt x="3784693" y="1245511"/>
                    </a:cubicBezTo>
                    <a:close/>
                    <a:moveTo>
                      <a:pt x="3630045" y="1245511"/>
                    </a:moveTo>
                    <a:cubicBezTo>
                      <a:pt x="3638482" y="1268005"/>
                      <a:pt x="3655350" y="1284876"/>
                      <a:pt x="3677848" y="1293313"/>
                    </a:cubicBezTo>
                    <a:cubicBezTo>
                      <a:pt x="3680658" y="1293313"/>
                      <a:pt x="3680658" y="1296123"/>
                      <a:pt x="3680658" y="1296123"/>
                    </a:cubicBezTo>
                    <a:cubicBezTo>
                      <a:pt x="3680658" y="1298934"/>
                      <a:pt x="3677848" y="1298934"/>
                      <a:pt x="3677848" y="1298934"/>
                    </a:cubicBezTo>
                    <a:cubicBezTo>
                      <a:pt x="3655350" y="1304560"/>
                      <a:pt x="3638482" y="1321431"/>
                      <a:pt x="3632856" y="1343926"/>
                    </a:cubicBezTo>
                    <a:cubicBezTo>
                      <a:pt x="3632856" y="1346736"/>
                      <a:pt x="3630045" y="1346736"/>
                      <a:pt x="3630045" y="1346736"/>
                    </a:cubicBezTo>
                    <a:cubicBezTo>
                      <a:pt x="3627232" y="1346736"/>
                      <a:pt x="3627232" y="1343926"/>
                      <a:pt x="3627232" y="1343926"/>
                    </a:cubicBezTo>
                    <a:cubicBezTo>
                      <a:pt x="3621612" y="1321431"/>
                      <a:pt x="3604738" y="1304560"/>
                      <a:pt x="3582246" y="1298934"/>
                    </a:cubicBezTo>
                    <a:cubicBezTo>
                      <a:pt x="3579433" y="1298934"/>
                      <a:pt x="3579433" y="1296123"/>
                      <a:pt x="3579433" y="1296123"/>
                    </a:cubicBezTo>
                    <a:cubicBezTo>
                      <a:pt x="3579433" y="1293313"/>
                      <a:pt x="3582246" y="1293313"/>
                      <a:pt x="3582246" y="1293313"/>
                    </a:cubicBezTo>
                    <a:cubicBezTo>
                      <a:pt x="3604738" y="1287689"/>
                      <a:pt x="3621612" y="1270816"/>
                      <a:pt x="3630045" y="1245511"/>
                    </a:cubicBezTo>
                    <a:close/>
                    <a:moveTo>
                      <a:pt x="3472581" y="1245511"/>
                    </a:moveTo>
                    <a:cubicBezTo>
                      <a:pt x="3481018" y="1268005"/>
                      <a:pt x="3500700" y="1284876"/>
                      <a:pt x="3520384" y="1293313"/>
                    </a:cubicBezTo>
                    <a:cubicBezTo>
                      <a:pt x="3523194" y="1293313"/>
                      <a:pt x="3523194" y="1296123"/>
                      <a:pt x="3523194" y="1296123"/>
                    </a:cubicBezTo>
                    <a:cubicBezTo>
                      <a:pt x="3523194" y="1298934"/>
                      <a:pt x="3520384" y="1298934"/>
                      <a:pt x="3520384" y="1298934"/>
                    </a:cubicBezTo>
                    <a:cubicBezTo>
                      <a:pt x="3497889" y="1304560"/>
                      <a:pt x="3481018" y="1321431"/>
                      <a:pt x="3475395" y="1343926"/>
                    </a:cubicBezTo>
                    <a:cubicBezTo>
                      <a:pt x="3475395" y="1346736"/>
                      <a:pt x="3472581" y="1346736"/>
                      <a:pt x="3472581" y="1346736"/>
                    </a:cubicBezTo>
                    <a:cubicBezTo>
                      <a:pt x="3469771" y="1346736"/>
                      <a:pt x="3469771" y="1343926"/>
                      <a:pt x="3469771" y="1343926"/>
                    </a:cubicBezTo>
                    <a:cubicBezTo>
                      <a:pt x="3464148" y="1321431"/>
                      <a:pt x="3447277" y="1304560"/>
                      <a:pt x="3424782" y="1298934"/>
                    </a:cubicBezTo>
                    <a:cubicBezTo>
                      <a:pt x="3421969" y="1298934"/>
                      <a:pt x="3421969" y="1296123"/>
                      <a:pt x="3421969" y="1296123"/>
                    </a:cubicBezTo>
                    <a:cubicBezTo>
                      <a:pt x="3421969" y="1293313"/>
                      <a:pt x="3424782" y="1293313"/>
                      <a:pt x="3424782" y="1293313"/>
                    </a:cubicBezTo>
                    <a:cubicBezTo>
                      <a:pt x="3447277" y="1287689"/>
                      <a:pt x="3464148" y="1270816"/>
                      <a:pt x="3472581" y="1245511"/>
                    </a:cubicBezTo>
                    <a:close/>
                    <a:moveTo>
                      <a:pt x="3317933" y="1245511"/>
                    </a:moveTo>
                    <a:cubicBezTo>
                      <a:pt x="3326370" y="1268005"/>
                      <a:pt x="3343241" y="1284876"/>
                      <a:pt x="3365736" y="1293313"/>
                    </a:cubicBezTo>
                    <a:cubicBezTo>
                      <a:pt x="3368546" y="1293313"/>
                      <a:pt x="3368546" y="1296123"/>
                      <a:pt x="3368546" y="1296123"/>
                    </a:cubicBezTo>
                    <a:cubicBezTo>
                      <a:pt x="3368546" y="1298934"/>
                      <a:pt x="3365736" y="1298934"/>
                      <a:pt x="3365736" y="1298934"/>
                    </a:cubicBezTo>
                    <a:cubicBezTo>
                      <a:pt x="3343241" y="1304560"/>
                      <a:pt x="3326370" y="1321431"/>
                      <a:pt x="3320747" y="1343926"/>
                    </a:cubicBezTo>
                    <a:cubicBezTo>
                      <a:pt x="3320747" y="1346736"/>
                      <a:pt x="3317933" y="1346736"/>
                      <a:pt x="3317933" y="1346736"/>
                    </a:cubicBezTo>
                    <a:cubicBezTo>
                      <a:pt x="3315123" y="1346736"/>
                      <a:pt x="3315123" y="1343926"/>
                      <a:pt x="3315123" y="1343926"/>
                    </a:cubicBezTo>
                    <a:cubicBezTo>
                      <a:pt x="3309500" y="1321431"/>
                      <a:pt x="3292629" y="1304560"/>
                      <a:pt x="3270134" y="1298934"/>
                    </a:cubicBezTo>
                    <a:cubicBezTo>
                      <a:pt x="3267321" y="1298934"/>
                      <a:pt x="3267321" y="1296123"/>
                      <a:pt x="3267321" y="1296123"/>
                    </a:cubicBezTo>
                    <a:cubicBezTo>
                      <a:pt x="3267321" y="1293313"/>
                      <a:pt x="3270134" y="1293313"/>
                      <a:pt x="3270134" y="1293313"/>
                    </a:cubicBezTo>
                    <a:cubicBezTo>
                      <a:pt x="3292629" y="1287689"/>
                      <a:pt x="3309500" y="1270816"/>
                      <a:pt x="3317933" y="1245511"/>
                    </a:cubicBezTo>
                    <a:close/>
                    <a:moveTo>
                      <a:pt x="3163283" y="1245511"/>
                    </a:moveTo>
                    <a:cubicBezTo>
                      <a:pt x="3171719" y="1268005"/>
                      <a:pt x="3188590" y="1284876"/>
                      <a:pt x="3211085" y="1293313"/>
                    </a:cubicBezTo>
                    <a:cubicBezTo>
                      <a:pt x="3213895" y="1293313"/>
                      <a:pt x="3213895" y="1296123"/>
                      <a:pt x="3213895" y="1296123"/>
                    </a:cubicBezTo>
                    <a:cubicBezTo>
                      <a:pt x="3213895" y="1298934"/>
                      <a:pt x="3211085" y="1298934"/>
                      <a:pt x="3211085" y="1298934"/>
                    </a:cubicBezTo>
                    <a:cubicBezTo>
                      <a:pt x="3188590" y="1304560"/>
                      <a:pt x="3171719" y="1321431"/>
                      <a:pt x="3166096" y="1343926"/>
                    </a:cubicBezTo>
                    <a:cubicBezTo>
                      <a:pt x="3166096" y="1346736"/>
                      <a:pt x="3163283" y="1346736"/>
                      <a:pt x="3163283" y="1346736"/>
                    </a:cubicBezTo>
                    <a:cubicBezTo>
                      <a:pt x="3160472" y="1346736"/>
                      <a:pt x="3160472" y="1343926"/>
                      <a:pt x="3160472" y="1343926"/>
                    </a:cubicBezTo>
                    <a:cubicBezTo>
                      <a:pt x="3154849" y="1321431"/>
                      <a:pt x="3137978" y="1304560"/>
                      <a:pt x="3115483" y="1298934"/>
                    </a:cubicBezTo>
                    <a:cubicBezTo>
                      <a:pt x="3112670" y="1298934"/>
                      <a:pt x="3112670" y="1296123"/>
                      <a:pt x="3112670" y="1296123"/>
                    </a:cubicBezTo>
                    <a:cubicBezTo>
                      <a:pt x="3112670" y="1293313"/>
                      <a:pt x="3115483" y="1293313"/>
                      <a:pt x="3115483" y="1293313"/>
                    </a:cubicBezTo>
                    <a:cubicBezTo>
                      <a:pt x="3137978" y="1287689"/>
                      <a:pt x="3154849" y="1270816"/>
                      <a:pt x="3163283" y="1245511"/>
                    </a:cubicBezTo>
                    <a:close/>
                    <a:moveTo>
                      <a:pt x="3005823" y="1245511"/>
                    </a:moveTo>
                    <a:cubicBezTo>
                      <a:pt x="3014257" y="1268005"/>
                      <a:pt x="3033942" y="1284876"/>
                      <a:pt x="3053626" y="1293313"/>
                    </a:cubicBezTo>
                    <a:cubicBezTo>
                      <a:pt x="3056436" y="1293313"/>
                      <a:pt x="3056436" y="1296123"/>
                      <a:pt x="3056436" y="1296123"/>
                    </a:cubicBezTo>
                    <a:cubicBezTo>
                      <a:pt x="3056436" y="1298934"/>
                      <a:pt x="3053626" y="1298934"/>
                      <a:pt x="3053626" y="1298934"/>
                    </a:cubicBezTo>
                    <a:cubicBezTo>
                      <a:pt x="3031128" y="1304560"/>
                      <a:pt x="3014257" y="1321431"/>
                      <a:pt x="3008634" y="1343926"/>
                    </a:cubicBezTo>
                    <a:cubicBezTo>
                      <a:pt x="3008634" y="1346736"/>
                      <a:pt x="3005823" y="1346736"/>
                      <a:pt x="3005823" y="1346736"/>
                    </a:cubicBezTo>
                    <a:cubicBezTo>
                      <a:pt x="3003010" y="1346736"/>
                      <a:pt x="3003010" y="1343926"/>
                      <a:pt x="3003010" y="1343926"/>
                    </a:cubicBezTo>
                    <a:cubicBezTo>
                      <a:pt x="2997390" y="1321431"/>
                      <a:pt x="2980516" y="1304560"/>
                      <a:pt x="2958021" y="1298934"/>
                    </a:cubicBezTo>
                    <a:cubicBezTo>
                      <a:pt x="2955211" y="1298934"/>
                      <a:pt x="2955211" y="1296123"/>
                      <a:pt x="2955211" y="1296123"/>
                    </a:cubicBezTo>
                    <a:cubicBezTo>
                      <a:pt x="2955211" y="1293313"/>
                      <a:pt x="2958021" y="1293313"/>
                      <a:pt x="2958021" y="1293313"/>
                    </a:cubicBezTo>
                    <a:cubicBezTo>
                      <a:pt x="2980516" y="1287689"/>
                      <a:pt x="2997390" y="1270816"/>
                      <a:pt x="3005823" y="1245511"/>
                    </a:cubicBezTo>
                    <a:close/>
                    <a:moveTo>
                      <a:pt x="2851172" y="1245511"/>
                    </a:moveTo>
                    <a:cubicBezTo>
                      <a:pt x="2859606" y="1268005"/>
                      <a:pt x="2876477" y="1284876"/>
                      <a:pt x="2898975" y="1293313"/>
                    </a:cubicBezTo>
                    <a:cubicBezTo>
                      <a:pt x="2901785" y="1293313"/>
                      <a:pt x="2901785" y="1296123"/>
                      <a:pt x="2901785" y="1296123"/>
                    </a:cubicBezTo>
                    <a:cubicBezTo>
                      <a:pt x="2901785" y="1298934"/>
                      <a:pt x="2898975" y="1298934"/>
                      <a:pt x="2898975" y="1298934"/>
                    </a:cubicBezTo>
                    <a:cubicBezTo>
                      <a:pt x="2876477" y="1304560"/>
                      <a:pt x="2859606" y="1321431"/>
                      <a:pt x="2853983" y="1343926"/>
                    </a:cubicBezTo>
                    <a:cubicBezTo>
                      <a:pt x="2853983" y="1346736"/>
                      <a:pt x="2851172" y="1346736"/>
                      <a:pt x="2851172" y="1346736"/>
                    </a:cubicBezTo>
                    <a:cubicBezTo>
                      <a:pt x="2848359" y="1346736"/>
                      <a:pt x="2848359" y="1343926"/>
                      <a:pt x="2848359" y="1343926"/>
                    </a:cubicBezTo>
                    <a:cubicBezTo>
                      <a:pt x="2842739" y="1321431"/>
                      <a:pt x="2825865" y="1304560"/>
                      <a:pt x="2803370" y="1298934"/>
                    </a:cubicBezTo>
                    <a:cubicBezTo>
                      <a:pt x="2800560" y="1298934"/>
                      <a:pt x="2800560" y="1296123"/>
                      <a:pt x="2800560" y="1296123"/>
                    </a:cubicBezTo>
                    <a:cubicBezTo>
                      <a:pt x="2800560" y="1293313"/>
                      <a:pt x="2803370" y="1293313"/>
                      <a:pt x="2803370" y="1293313"/>
                    </a:cubicBezTo>
                    <a:cubicBezTo>
                      <a:pt x="2825865" y="1287689"/>
                      <a:pt x="2842739" y="1270816"/>
                      <a:pt x="2851172" y="1245511"/>
                    </a:cubicBezTo>
                    <a:close/>
                    <a:moveTo>
                      <a:pt x="2696525" y="1245511"/>
                    </a:moveTo>
                    <a:cubicBezTo>
                      <a:pt x="2704959" y="1268005"/>
                      <a:pt x="2721830" y="1284876"/>
                      <a:pt x="2744328" y="1293313"/>
                    </a:cubicBezTo>
                    <a:cubicBezTo>
                      <a:pt x="2747138" y="1293313"/>
                      <a:pt x="2747138" y="1296123"/>
                      <a:pt x="2747138" y="1296123"/>
                    </a:cubicBezTo>
                    <a:cubicBezTo>
                      <a:pt x="2747138" y="1298934"/>
                      <a:pt x="2744328" y="1298934"/>
                      <a:pt x="2744328" y="1298934"/>
                    </a:cubicBezTo>
                    <a:cubicBezTo>
                      <a:pt x="2721830" y="1304560"/>
                      <a:pt x="2704959" y="1321431"/>
                      <a:pt x="2699336" y="1343926"/>
                    </a:cubicBezTo>
                    <a:cubicBezTo>
                      <a:pt x="2699336" y="1346736"/>
                      <a:pt x="2696525" y="1346736"/>
                      <a:pt x="2696525" y="1346736"/>
                    </a:cubicBezTo>
                    <a:cubicBezTo>
                      <a:pt x="2693712" y="1346736"/>
                      <a:pt x="2693712" y="1343926"/>
                      <a:pt x="2693712" y="1343926"/>
                    </a:cubicBezTo>
                    <a:cubicBezTo>
                      <a:pt x="2688092" y="1321431"/>
                      <a:pt x="2671218" y="1304560"/>
                      <a:pt x="2648723" y="1298934"/>
                    </a:cubicBezTo>
                    <a:cubicBezTo>
                      <a:pt x="2645913" y="1298934"/>
                      <a:pt x="2645913" y="1296123"/>
                      <a:pt x="2645913" y="1296123"/>
                    </a:cubicBezTo>
                    <a:cubicBezTo>
                      <a:pt x="2645913" y="1293313"/>
                      <a:pt x="2648723" y="1293313"/>
                      <a:pt x="2648723" y="1293313"/>
                    </a:cubicBezTo>
                    <a:cubicBezTo>
                      <a:pt x="2671218" y="1287689"/>
                      <a:pt x="2688092" y="1270816"/>
                      <a:pt x="2696525" y="1245511"/>
                    </a:cubicBezTo>
                    <a:close/>
                    <a:moveTo>
                      <a:pt x="2539061" y="1245511"/>
                    </a:moveTo>
                    <a:cubicBezTo>
                      <a:pt x="2547497" y="1268005"/>
                      <a:pt x="2567179" y="1284876"/>
                      <a:pt x="2586863" y="1293313"/>
                    </a:cubicBezTo>
                    <a:cubicBezTo>
                      <a:pt x="2589673" y="1293313"/>
                      <a:pt x="2589673" y="1296123"/>
                      <a:pt x="2589673" y="1296123"/>
                    </a:cubicBezTo>
                    <a:cubicBezTo>
                      <a:pt x="2589673" y="1298934"/>
                      <a:pt x="2586863" y="1298934"/>
                      <a:pt x="2586863" y="1298934"/>
                    </a:cubicBezTo>
                    <a:cubicBezTo>
                      <a:pt x="2564365" y="1304560"/>
                      <a:pt x="2547497" y="1321431"/>
                      <a:pt x="2541874" y="1343926"/>
                    </a:cubicBezTo>
                    <a:cubicBezTo>
                      <a:pt x="2541874" y="1346736"/>
                      <a:pt x="2539061" y="1346736"/>
                      <a:pt x="2539061" y="1346736"/>
                    </a:cubicBezTo>
                    <a:cubicBezTo>
                      <a:pt x="2536247" y="1346736"/>
                      <a:pt x="2536247" y="1343926"/>
                      <a:pt x="2536247" y="1343926"/>
                    </a:cubicBezTo>
                    <a:cubicBezTo>
                      <a:pt x="2530627" y="1321431"/>
                      <a:pt x="2513756" y="1304560"/>
                      <a:pt x="2491261" y="1298934"/>
                    </a:cubicBezTo>
                    <a:cubicBezTo>
                      <a:pt x="2488448" y="1298934"/>
                      <a:pt x="2488448" y="1296123"/>
                      <a:pt x="2488448" y="1296123"/>
                    </a:cubicBezTo>
                    <a:cubicBezTo>
                      <a:pt x="2488448" y="1293313"/>
                      <a:pt x="2491261" y="1293313"/>
                      <a:pt x="2491261" y="1293313"/>
                    </a:cubicBezTo>
                    <a:cubicBezTo>
                      <a:pt x="2513756" y="1287689"/>
                      <a:pt x="2530627" y="1270816"/>
                      <a:pt x="2539061" y="1245511"/>
                    </a:cubicBezTo>
                    <a:close/>
                    <a:moveTo>
                      <a:pt x="2384413" y="1245511"/>
                    </a:moveTo>
                    <a:cubicBezTo>
                      <a:pt x="2392849" y="1268005"/>
                      <a:pt x="2409717" y="1284876"/>
                      <a:pt x="2432215" y="1293313"/>
                    </a:cubicBezTo>
                    <a:cubicBezTo>
                      <a:pt x="2435025" y="1293313"/>
                      <a:pt x="2435025" y="1296123"/>
                      <a:pt x="2435025" y="1296123"/>
                    </a:cubicBezTo>
                    <a:cubicBezTo>
                      <a:pt x="2435025" y="1298934"/>
                      <a:pt x="2432215" y="1298934"/>
                      <a:pt x="2432215" y="1298934"/>
                    </a:cubicBezTo>
                    <a:cubicBezTo>
                      <a:pt x="2409717" y="1304560"/>
                      <a:pt x="2392849" y="1321431"/>
                      <a:pt x="2387226" y="1343926"/>
                    </a:cubicBezTo>
                    <a:cubicBezTo>
                      <a:pt x="2387226" y="1346736"/>
                      <a:pt x="2384413" y="1346736"/>
                      <a:pt x="2384413" y="1346736"/>
                    </a:cubicBezTo>
                    <a:cubicBezTo>
                      <a:pt x="2381599" y="1346736"/>
                      <a:pt x="2381599" y="1343926"/>
                      <a:pt x="2381599" y="1343926"/>
                    </a:cubicBezTo>
                    <a:cubicBezTo>
                      <a:pt x="2375979" y="1321431"/>
                      <a:pt x="2359108" y="1304560"/>
                      <a:pt x="2336613" y="1298934"/>
                    </a:cubicBezTo>
                    <a:cubicBezTo>
                      <a:pt x="2333800" y="1298934"/>
                      <a:pt x="2333800" y="1296123"/>
                      <a:pt x="2333800" y="1296123"/>
                    </a:cubicBezTo>
                    <a:cubicBezTo>
                      <a:pt x="2333800" y="1293313"/>
                      <a:pt x="2336613" y="1293313"/>
                      <a:pt x="2336613" y="1293313"/>
                    </a:cubicBezTo>
                    <a:cubicBezTo>
                      <a:pt x="2359108" y="1287689"/>
                      <a:pt x="2375979" y="1270816"/>
                      <a:pt x="2384413" y="1245511"/>
                    </a:cubicBezTo>
                    <a:close/>
                    <a:moveTo>
                      <a:pt x="2229761" y="1245511"/>
                    </a:moveTo>
                    <a:cubicBezTo>
                      <a:pt x="2238198" y="1268005"/>
                      <a:pt x="2255066" y="1284876"/>
                      <a:pt x="2277564" y="1293313"/>
                    </a:cubicBezTo>
                    <a:cubicBezTo>
                      <a:pt x="2280374" y="1293313"/>
                      <a:pt x="2280374" y="1296123"/>
                      <a:pt x="2280374" y="1296123"/>
                    </a:cubicBezTo>
                    <a:cubicBezTo>
                      <a:pt x="2280374" y="1298934"/>
                      <a:pt x="2277564" y="1298934"/>
                      <a:pt x="2277564" y="1298934"/>
                    </a:cubicBezTo>
                    <a:cubicBezTo>
                      <a:pt x="2255066" y="1304560"/>
                      <a:pt x="2238198" y="1321431"/>
                      <a:pt x="2232575" y="1343926"/>
                    </a:cubicBezTo>
                    <a:cubicBezTo>
                      <a:pt x="2232575" y="1346736"/>
                      <a:pt x="2229761" y="1346736"/>
                      <a:pt x="2229761" y="1346736"/>
                    </a:cubicBezTo>
                    <a:cubicBezTo>
                      <a:pt x="2226948" y="1346736"/>
                      <a:pt x="2226948" y="1343926"/>
                      <a:pt x="2226948" y="1343926"/>
                    </a:cubicBezTo>
                    <a:cubicBezTo>
                      <a:pt x="2221328" y="1321431"/>
                      <a:pt x="2204457" y="1304560"/>
                      <a:pt x="2181962" y="1298934"/>
                    </a:cubicBezTo>
                    <a:cubicBezTo>
                      <a:pt x="2179149" y="1298934"/>
                      <a:pt x="2179149" y="1296123"/>
                      <a:pt x="2179149" y="1296123"/>
                    </a:cubicBezTo>
                    <a:cubicBezTo>
                      <a:pt x="2179149" y="1293313"/>
                      <a:pt x="2181962" y="1293313"/>
                      <a:pt x="2181962" y="1293313"/>
                    </a:cubicBezTo>
                    <a:cubicBezTo>
                      <a:pt x="2204457" y="1287689"/>
                      <a:pt x="2221328" y="1270816"/>
                      <a:pt x="2229761" y="1245511"/>
                    </a:cubicBezTo>
                    <a:close/>
                    <a:moveTo>
                      <a:pt x="2075115" y="1245511"/>
                    </a:moveTo>
                    <a:cubicBezTo>
                      <a:pt x="2080738" y="1268005"/>
                      <a:pt x="2100419" y="1284876"/>
                      <a:pt x="2122917" y="1293313"/>
                    </a:cubicBezTo>
                    <a:cubicBezTo>
                      <a:pt x="2125727" y="1293313"/>
                      <a:pt x="2125727" y="1296123"/>
                      <a:pt x="2125727" y="1296123"/>
                    </a:cubicBezTo>
                    <a:cubicBezTo>
                      <a:pt x="2125727" y="1298934"/>
                      <a:pt x="2122917" y="1298934"/>
                      <a:pt x="2122917" y="1298934"/>
                    </a:cubicBezTo>
                    <a:cubicBezTo>
                      <a:pt x="2100419" y="1304560"/>
                      <a:pt x="2083551" y="1321431"/>
                      <a:pt x="2077928" y="1343926"/>
                    </a:cubicBezTo>
                    <a:cubicBezTo>
                      <a:pt x="2077928" y="1346736"/>
                      <a:pt x="2075115" y="1346736"/>
                      <a:pt x="2075115" y="1346736"/>
                    </a:cubicBezTo>
                    <a:cubicBezTo>
                      <a:pt x="2072301" y="1346736"/>
                      <a:pt x="2072301" y="1343926"/>
                      <a:pt x="2072301" y="1343926"/>
                    </a:cubicBezTo>
                    <a:cubicBezTo>
                      <a:pt x="2066681" y="1321431"/>
                      <a:pt x="2049810" y="1304560"/>
                      <a:pt x="2027315" y="1298934"/>
                    </a:cubicBezTo>
                    <a:cubicBezTo>
                      <a:pt x="2024502" y="1298934"/>
                      <a:pt x="2024502" y="1296123"/>
                      <a:pt x="2024502" y="1296123"/>
                    </a:cubicBezTo>
                    <a:cubicBezTo>
                      <a:pt x="2024502" y="1293313"/>
                      <a:pt x="2027315" y="1293313"/>
                      <a:pt x="2027315" y="1293313"/>
                    </a:cubicBezTo>
                    <a:cubicBezTo>
                      <a:pt x="2049810" y="1287689"/>
                      <a:pt x="2066681" y="1270816"/>
                      <a:pt x="2075115" y="1245511"/>
                    </a:cubicBezTo>
                    <a:close/>
                    <a:moveTo>
                      <a:pt x="1917652" y="1245511"/>
                    </a:moveTo>
                    <a:cubicBezTo>
                      <a:pt x="1926086" y="1268005"/>
                      <a:pt x="1942957" y="1284876"/>
                      <a:pt x="1965455" y="1293313"/>
                    </a:cubicBezTo>
                    <a:cubicBezTo>
                      <a:pt x="1968265" y="1293313"/>
                      <a:pt x="1968265" y="1296123"/>
                      <a:pt x="1968265" y="1296123"/>
                    </a:cubicBezTo>
                    <a:cubicBezTo>
                      <a:pt x="1968265" y="1298934"/>
                      <a:pt x="1965455" y="1298934"/>
                      <a:pt x="1965455" y="1298934"/>
                    </a:cubicBezTo>
                    <a:cubicBezTo>
                      <a:pt x="1942957" y="1304560"/>
                      <a:pt x="1926086" y="1321431"/>
                      <a:pt x="1920463" y="1343926"/>
                    </a:cubicBezTo>
                    <a:cubicBezTo>
                      <a:pt x="1920463" y="1346736"/>
                      <a:pt x="1917652" y="1346736"/>
                      <a:pt x="1917652" y="1346736"/>
                    </a:cubicBezTo>
                    <a:cubicBezTo>
                      <a:pt x="1914839" y="1346736"/>
                      <a:pt x="1914839" y="1343926"/>
                      <a:pt x="1914839" y="1343926"/>
                    </a:cubicBezTo>
                    <a:cubicBezTo>
                      <a:pt x="1909219" y="1321431"/>
                      <a:pt x="1892345" y="1304560"/>
                      <a:pt x="1869850" y="1298934"/>
                    </a:cubicBezTo>
                    <a:cubicBezTo>
                      <a:pt x="1867040" y="1298934"/>
                      <a:pt x="1867040" y="1296123"/>
                      <a:pt x="1867040" y="1296123"/>
                    </a:cubicBezTo>
                    <a:cubicBezTo>
                      <a:pt x="1867040" y="1293313"/>
                      <a:pt x="1869850" y="1293313"/>
                      <a:pt x="1869850" y="1293313"/>
                    </a:cubicBezTo>
                    <a:cubicBezTo>
                      <a:pt x="1892345" y="1287689"/>
                      <a:pt x="1909219" y="1270816"/>
                      <a:pt x="1917652" y="1245511"/>
                    </a:cubicBezTo>
                    <a:close/>
                    <a:moveTo>
                      <a:pt x="1763004" y="1245511"/>
                    </a:moveTo>
                    <a:cubicBezTo>
                      <a:pt x="1771438" y="1268005"/>
                      <a:pt x="1788309" y="1284876"/>
                      <a:pt x="1810807" y="1293313"/>
                    </a:cubicBezTo>
                    <a:cubicBezTo>
                      <a:pt x="1813617" y="1293313"/>
                      <a:pt x="1813617" y="1296123"/>
                      <a:pt x="1813617" y="1296123"/>
                    </a:cubicBezTo>
                    <a:cubicBezTo>
                      <a:pt x="1813617" y="1298934"/>
                      <a:pt x="1810807" y="1298934"/>
                      <a:pt x="1810807" y="1298934"/>
                    </a:cubicBezTo>
                    <a:cubicBezTo>
                      <a:pt x="1788309" y="1304560"/>
                      <a:pt x="1771438" y="1321431"/>
                      <a:pt x="1765815" y="1343926"/>
                    </a:cubicBezTo>
                    <a:cubicBezTo>
                      <a:pt x="1765815" y="1346736"/>
                      <a:pt x="1763004" y="1346736"/>
                      <a:pt x="1763004" y="1346736"/>
                    </a:cubicBezTo>
                    <a:cubicBezTo>
                      <a:pt x="1760191" y="1346736"/>
                      <a:pt x="1760191" y="1343926"/>
                      <a:pt x="1760191" y="1343926"/>
                    </a:cubicBezTo>
                    <a:cubicBezTo>
                      <a:pt x="1754571" y="1321431"/>
                      <a:pt x="1737697" y="1304560"/>
                      <a:pt x="1715202" y="1298934"/>
                    </a:cubicBezTo>
                    <a:cubicBezTo>
                      <a:pt x="1712392" y="1298934"/>
                      <a:pt x="1712392" y="1296123"/>
                      <a:pt x="1712392" y="1296123"/>
                    </a:cubicBezTo>
                    <a:cubicBezTo>
                      <a:pt x="1712392" y="1293313"/>
                      <a:pt x="1715202" y="1293313"/>
                      <a:pt x="1715202" y="1293313"/>
                    </a:cubicBezTo>
                    <a:cubicBezTo>
                      <a:pt x="1737697" y="1287689"/>
                      <a:pt x="1754571" y="1270816"/>
                      <a:pt x="1763004" y="1245511"/>
                    </a:cubicBezTo>
                    <a:close/>
                    <a:moveTo>
                      <a:pt x="1608353" y="1245511"/>
                    </a:moveTo>
                    <a:cubicBezTo>
                      <a:pt x="1613977" y="1268005"/>
                      <a:pt x="1633658" y="1284876"/>
                      <a:pt x="1656156" y="1293313"/>
                    </a:cubicBezTo>
                    <a:cubicBezTo>
                      <a:pt x="1658966" y="1293313"/>
                      <a:pt x="1658966" y="1296123"/>
                      <a:pt x="1658966" y="1296123"/>
                    </a:cubicBezTo>
                    <a:cubicBezTo>
                      <a:pt x="1658966" y="1298934"/>
                      <a:pt x="1656156" y="1298934"/>
                      <a:pt x="1656156" y="1298934"/>
                    </a:cubicBezTo>
                    <a:cubicBezTo>
                      <a:pt x="1633658" y="1304560"/>
                      <a:pt x="1616787" y="1321431"/>
                      <a:pt x="1611164" y="1343926"/>
                    </a:cubicBezTo>
                    <a:cubicBezTo>
                      <a:pt x="1611164" y="1346736"/>
                      <a:pt x="1608353" y="1346736"/>
                      <a:pt x="1608353" y="1346736"/>
                    </a:cubicBezTo>
                    <a:cubicBezTo>
                      <a:pt x="1605540" y="1346736"/>
                      <a:pt x="1605540" y="1343926"/>
                      <a:pt x="1605540" y="1343926"/>
                    </a:cubicBezTo>
                    <a:cubicBezTo>
                      <a:pt x="1599920" y="1321431"/>
                      <a:pt x="1583046" y="1304560"/>
                      <a:pt x="1560551" y="1298934"/>
                    </a:cubicBezTo>
                    <a:cubicBezTo>
                      <a:pt x="1557741" y="1298934"/>
                      <a:pt x="1557741" y="1296123"/>
                      <a:pt x="1557741" y="1296123"/>
                    </a:cubicBezTo>
                    <a:cubicBezTo>
                      <a:pt x="1557741" y="1293313"/>
                      <a:pt x="1560551" y="1293313"/>
                      <a:pt x="1560551" y="1293313"/>
                    </a:cubicBezTo>
                    <a:cubicBezTo>
                      <a:pt x="1583046" y="1287689"/>
                      <a:pt x="1599920" y="1270816"/>
                      <a:pt x="1608353" y="1245511"/>
                    </a:cubicBezTo>
                    <a:close/>
                    <a:moveTo>
                      <a:pt x="1450892" y="1245511"/>
                    </a:moveTo>
                    <a:cubicBezTo>
                      <a:pt x="1459326" y="1268005"/>
                      <a:pt x="1476197" y="1284876"/>
                      <a:pt x="1498695" y="1293313"/>
                    </a:cubicBezTo>
                    <a:cubicBezTo>
                      <a:pt x="1501505" y="1293313"/>
                      <a:pt x="1501505" y="1296123"/>
                      <a:pt x="1501505" y="1296123"/>
                    </a:cubicBezTo>
                    <a:cubicBezTo>
                      <a:pt x="1501505" y="1298934"/>
                      <a:pt x="1498695" y="1298934"/>
                      <a:pt x="1498695" y="1298934"/>
                    </a:cubicBezTo>
                    <a:cubicBezTo>
                      <a:pt x="1476197" y="1304560"/>
                      <a:pt x="1459326" y="1321431"/>
                      <a:pt x="1453706" y="1343926"/>
                    </a:cubicBezTo>
                    <a:cubicBezTo>
                      <a:pt x="1453706" y="1346736"/>
                      <a:pt x="1450892" y="1346736"/>
                      <a:pt x="1450892" y="1346736"/>
                    </a:cubicBezTo>
                    <a:cubicBezTo>
                      <a:pt x="1448079" y="1346736"/>
                      <a:pt x="1448079" y="1343926"/>
                      <a:pt x="1448079" y="1343926"/>
                    </a:cubicBezTo>
                    <a:cubicBezTo>
                      <a:pt x="1442458" y="1321431"/>
                      <a:pt x="1425587" y="1304560"/>
                      <a:pt x="1403090" y="1298934"/>
                    </a:cubicBezTo>
                    <a:cubicBezTo>
                      <a:pt x="1400280" y="1298934"/>
                      <a:pt x="1400280" y="1296123"/>
                      <a:pt x="1400280" y="1296123"/>
                    </a:cubicBezTo>
                    <a:cubicBezTo>
                      <a:pt x="1400280" y="1293313"/>
                      <a:pt x="1403090" y="1293313"/>
                      <a:pt x="1403090" y="1293313"/>
                    </a:cubicBezTo>
                    <a:cubicBezTo>
                      <a:pt x="1425587" y="1287689"/>
                      <a:pt x="1442458" y="1270816"/>
                      <a:pt x="1450892" y="1245511"/>
                    </a:cubicBezTo>
                    <a:close/>
                    <a:moveTo>
                      <a:pt x="1296244" y="1245511"/>
                    </a:moveTo>
                    <a:cubicBezTo>
                      <a:pt x="1304678" y="1268005"/>
                      <a:pt x="1321549" y="1284876"/>
                      <a:pt x="1344046" y="1293313"/>
                    </a:cubicBezTo>
                    <a:cubicBezTo>
                      <a:pt x="1346857" y="1293313"/>
                      <a:pt x="1346857" y="1296123"/>
                      <a:pt x="1346857" y="1296123"/>
                    </a:cubicBezTo>
                    <a:cubicBezTo>
                      <a:pt x="1346857" y="1298934"/>
                      <a:pt x="1344046" y="1298934"/>
                      <a:pt x="1344046" y="1298934"/>
                    </a:cubicBezTo>
                    <a:cubicBezTo>
                      <a:pt x="1321549" y="1304560"/>
                      <a:pt x="1304678" y="1321431"/>
                      <a:pt x="1299058" y="1343926"/>
                    </a:cubicBezTo>
                    <a:cubicBezTo>
                      <a:pt x="1299058" y="1346736"/>
                      <a:pt x="1296244" y="1346736"/>
                      <a:pt x="1296244" y="1346736"/>
                    </a:cubicBezTo>
                    <a:cubicBezTo>
                      <a:pt x="1293431" y="1346736"/>
                      <a:pt x="1293431" y="1343926"/>
                      <a:pt x="1293431" y="1343926"/>
                    </a:cubicBezTo>
                    <a:cubicBezTo>
                      <a:pt x="1287810" y="1321431"/>
                      <a:pt x="1270939" y="1304560"/>
                      <a:pt x="1248442" y="1298934"/>
                    </a:cubicBezTo>
                    <a:cubicBezTo>
                      <a:pt x="1245632" y="1298934"/>
                      <a:pt x="1245632" y="1296123"/>
                      <a:pt x="1245632" y="1296123"/>
                    </a:cubicBezTo>
                    <a:cubicBezTo>
                      <a:pt x="1245632" y="1293313"/>
                      <a:pt x="1248442" y="1293313"/>
                      <a:pt x="1248442" y="1293313"/>
                    </a:cubicBezTo>
                    <a:cubicBezTo>
                      <a:pt x="1270939" y="1287689"/>
                      <a:pt x="1287810" y="1270816"/>
                      <a:pt x="1296244" y="1245511"/>
                    </a:cubicBezTo>
                    <a:close/>
                    <a:moveTo>
                      <a:pt x="1141593" y="1245511"/>
                    </a:moveTo>
                    <a:cubicBezTo>
                      <a:pt x="1150027" y="1268005"/>
                      <a:pt x="1166898" y="1284876"/>
                      <a:pt x="1189395" y="1293313"/>
                    </a:cubicBezTo>
                    <a:cubicBezTo>
                      <a:pt x="1192206" y="1293313"/>
                      <a:pt x="1192206" y="1296123"/>
                      <a:pt x="1192206" y="1296123"/>
                    </a:cubicBezTo>
                    <a:cubicBezTo>
                      <a:pt x="1192206" y="1298934"/>
                      <a:pt x="1189395" y="1298934"/>
                      <a:pt x="1189395" y="1298934"/>
                    </a:cubicBezTo>
                    <a:cubicBezTo>
                      <a:pt x="1166898" y="1304560"/>
                      <a:pt x="1150027" y="1321431"/>
                      <a:pt x="1144407" y="1343926"/>
                    </a:cubicBezTo>
                    <a:cubicBezTo>
                      <a:pt x="1144407" y="1346736"/>
                      <a:pt x="1141593" y="1346736"/>
                      <a:pt x="1141593" y="1346736"/>
                    </a:cubicBezTo>
                    <a:cubicBezTo>
                      <a:pt x="1138780" y="1346736"/>
                      <a:pt x="1138780" y="1343926"/>
                      <a:pt x="1138780" y="1343926"/>
                    </a:cubicBezTo>
                    <a:cubicBezTo>
                      <a:pt x="1133159" y="1321431"/>
                      <a:pt x="1116288" y="1304560"/>
                      <a:pt x="1093791" y="1298934"/>
                    </a:cubicBezTo>
                    <a:cubicBezTo>
                      <a:pt x="1090981" y="1298934"/>
                      <a:pt x="1090981" y="1296123"/>
                      <a:pt x="1090981" y="1296123"/>
                    </a:cubicBezTo>
                    <a:cubicBezTo>
                      <a:pt x="1090981" y="1293313"/>
                      <a:pt x="1093791" y="1293313"/>
                      <a:pt x="1093791" y="1293313"/>
                    </a:cubicBezTo>
                    <a:cubicBezTo>
                      <a:pt x="1116288" y="1287689"/>
                      <a:pt x="1133159" y="1270816"/>
                      <a:pt x="1141593" y="1245511"/>
                    </a:cubicBezTo>
                    <a:close/>
                    <a:moveTo>
                      <a:pt x="984132" y="1245511"/>
                    </a:moveTo>
                    <a:cubicBezTo>
                      <a:pt x="992566" y="1268005"/>
                      <a:pt x="1009437" y="1284876"/>
                      <a:pt x="1031934" y="1293313"/>
                    </a:cubicBezTo>
                    <a:cubicBezTo>
                      <a:pt x="1034745" y="1293313"/>
                      <a:pt x="1034745" y="1296123"/>
                      <a:pt x="1034745" y="1296123"/>
                    </a:cubicBezTo>
                    <a:cubicBezTo>
                      <a:pt x="1034745" y="1298934"/>
                      <a:pt x="1031934" y="1298934"/>
                      <a:pt x="1031934" y="1298934"/>
                    </a:cubicBezTo>
                    <a:cubicBezTo>
                      <a:pt x="1009437" y="1304560"/>
                      <a:pt x="992566" y="1321431"/>
                      <a:pt x="986946" y="1343926"/>
                    </a:cubicBezTo>
                    <a:cubicBezTo>
                      <a:pt x="986946" y="1346736"/>
                      <a:pt x="984132" y="1346736"/>
                      <a:pt x="984132" y="1346736"/>
                    </a:cubicBezTo>
                    <a:cubicBezTo>
                      <a:pt x="981319" y="1346736"/>
                      <a:pt x="981319" y="1343926"/>
                      <a:pt x="981319" y="1343926"/>
                    </a:cubicBezTo>
                    <a:cubicBezTo>
                      <a:pt x="975698" y="1321431"/>
                      <a:pt x="958827" y="1304560"/>
                      <a:pt x="936330" y="1298934"/>
                    </a:cubicBezTo>
                    <a:cubicBezTo>
                      <a:pt x="933520" y="1298934"/>
                      <a:pt x="933520" y="1296123"/>
                      <a:pt x="933520" y="1296123"/>
                    </a:cubicBezTo>
                    <a:cubicBezTo>
                      <a:pt x="933520" y="1293313"/>
                      <a:pt x="936330" y="1293313"/>
                      <a:pt x="936330" y="1293313"/>
                    </a:cubicBezTo>
                    <a:cubicBezTo>
                      <a:pt x="958827" y="1287689"/>
                      <a:pt x="975698" y="1270816"/>
                      <a:pt x="984132" y="1245511"/>
                    </a:cubicBezTo>
                    <a:close/>
                    <a:moveTo>
                      <a:pt x="829484" y="1245511"/>
                    </a:moveTo>
                    <a:cubicBezTo>
                      <a:pt x="837918" y="1268005"/>
                      <a:pt x="854789" y="1284876"/>
                      <a:pt x="877286" y="1293313"/>
                    </a:cubicBezTo>
                    <a:cubicBezTo>
                      <a:pt x="880097" y="1293313"/>
                      <a:pt x="880097" y="1296123"/>
                      <a:pt x="880097" y="1296123"/>
                    </a:cubicBezTo>
                    <a:cubicBezTo>
                      <a:pt x="880097" y="1298934"/>
                      <a:pt x="877286" y="1298934"/>
                      <a:pt x="877286" y="1298934"/>
                    </a:cubicBezTo>
                    <a:cubicBezTo>
                      <a:pt x="854789" y="1304560"/>
                      <a:pt x="837918" y="1321431"/>
                      <a:pt x="832298" y="1343926"/>
                    </a:cubicBezTo>
                    <a:cubicBezTo>
                      <a:pt x="832298" y="1346736"/>
                      <a:pt x="829484" y="1346736"/>
                      <a:pt x="829484" y="1346736"/>
                    </a:cubicBezTo>
                    <a:cubicBezTo>
                      <a:pt x="826671" y="1346736"/>
                      <a:pt x="826671" y="1343926"/>
                      <a:pt x="826671" y="1343926"/>
                    </a:cubicBezTo>
                    <a:cubicBezTo>
                      <a:pt x="821050" y="1321431"/>
                      <a:pt x="804179" y="1304560"/>
                      <a:pt x="781682" y="1298934"/>
                    </a:cubicBezTo>
                    <a:cubicBezTo>
                      <a:pt x="778872" y="1298934"/>
                      <a:pt x="778872" y="1296123"/>
                      <a:pt x="778872" y="1296123"/>
                    </a:cubicBezTo>
                    <a:cubicBezTo>
                      <a:pt x="778872" y="1293313"/>
                      <a:pt x="781682" y="1293313"/>
                      <a:pt x="781682" y="1293313"/>
                    </a:cubicBezTo>
                    <a:cubicBezTo>
                      <a:pt x="804179" y="1287689"/>
                      <a:pt x="821050" y="1270816"/>
                      <a:pt x="829484" y="1245511"/>
                    </a:cubicBezTo>
                    <a:close/>
                    <a:moveTo>
                      <a:pt x="674833" y="1245511"/>
                    </a:moveTo>
                    <a:cubicBezTo>
                      <a:pt x="683267" y="1268005"/>
                      <a:pt x="700138" y="1284876"/>
                      <a:pt x="722635" y="1293313"/>
                    </a:cubicBezTo>
                    <a:cubicBezTo>
                      <a:pt x="725446" y="1293313"/>
                      <a:pt x="725446" y="1296123"/>
                      <a:pt x="725446" y="1296123"/>
                    </a:cubicBezTo>
                    <a:cubicBezTo>
                      <a:pt x="725446" y="1298934"/>
                      <a:pt x="722635" y="1298934"/>
                      <a:pt x="722635" y="1298934"/>
                    </a:cubicBezTo>
                    <a:cubicBezTo>
                      <a:pt x="700138" y="1304560"/>
                      <a:pt x="683267" y="1321431"/>
                      <a:pt x="677647" y="1343926"/>
                    </a:cubicBezTo>
                    <a:cubicBezTo>
                      <a:pt x="677647" y="1346736"/>
                      <a:pt x="674833" y="1346736"/>
                      <a:pt x="674833" y="1346736"/>
                    </a:cubicBezTo>
                    <a:cubicBezTo>
                      <a:pt x="672020" y="1346736"/>
                      <a:pt x="672020" y="1343926"/>
                      <a:pt x="672020" y="1343926"/>
                    </a:cubicBezTo>
                    <a:cubicBezTo>
                      <a:pt x="666399" y="1321431"/>
                      <a:pt x="649528" y="1304560"/>
                      <a:pt x="627031" y="1298934"/>
                    </a:cubicBezTo>
                    <a:cubicBezTo>
                      <a:pt x="624221" y="1298934"/>
                      <a:pt x="624221" y="1296123"/>
                      <a:pt x="624221" y="1296123"/>
                    </a:cubicBezTo>
                    <a:cubicBezTo>
                      <a:pt x="624221" y="1293313"/>
                      <a:pt x="627031" y="1293313"/>
                      <a:pt x="627031" y="1293313"/>
                    </a:cubicBezTo>
                    <a:cubicBezTo>
                      <a:pt x="649528" y="1287689"/>
                      <a:pt x="666399" y="1270816"/>
                      <a:pt x="674833" y="1245511"/>
                    </a:cubicBezTo>
                    <a:close/>
                    <a:moveTo>
                      <a:pt x="517372" y="1245511"/>
                    </a:moveTo>
                    <a:cubicBezTo>
                      <a:pt x="525806" y="1268005"/>
                      <a:pt x="542677" y="1284876"/>
                      <a:pt x="565174" y="1293313"/>
                    </a:cubicBezTo>
                    <a:cubicBezTo>
                      <a:pt x="567985" y="1293313"/>
                      <a:pt x="567985" y="1296123"/>
                      <a:pt x="567985" y="1296123"/>
                    </a:cubicBezTo>
                    <a:cubicBezTo>
                      <a:pt x="567985" y="1298934"/>
                      <a:pt x="565174" y="1298934"/>
                      <a:pt x="565174" y="1298934"/>
                    </a:cubicBezTo>
                    <a:cubicBezTo>
                      <a:pt x="542677" y="1304560"/>
                      <a:pt x="525806" y="1321431"/>
                      <a:pt x="520183" y="1343926"/>
                    </a:cubicBezTo>
                    <a:cubicBezTo>
                      <a:pt x="520183" y="1346736"/>
                      <a:pt x="517372" y="1346736"/>
                      <a:pt x="517372" y="1346736"/>
                    </a:cubicBezTo>
                    <a:cubicBezTo>
                      <a:pt x="514559" y="1346736"/>
                      <a:pt x="514559" y="1343926"/>
                      <a:pt x="514559" y="1343926"/>
                    </a:cubicBezTo>
                    <a:cubicBezTo>
                      <a:pt x="508938" y="1321431"/>
                      <a:pt x="492065" y="1304560"/>
                      <a:pt x="469570" y="1298934"/>
                    </a:cubicBezTo>
                    <a:cubicBezTo>
                      <a:pt x="466760" y="1298934"/>
                      <a:pt x="466760" y="1296123"/>
                      <a:pt x="466760" y="1296123"/>
                    </a:cubicBezTo>
                    <a:cubicBezTo>
                      <a:pt x="466760" y="1293313"/>
                      <a:pt x="469570" y="1293313"/>
                      <a:pt x="469570" y="1293313"/>
                    </a:cubicBezTo>
                    <a:cubicBezTo>
                      <a:pt x="492065" y="1287689"/>
                      <a:pt x="508938" y="1270816"/>
                      <a:pt x="517372" y="1245511"/>
                    </a:cubicBezTo>
                    <a:close/>
                    <a:moveTo>
                      <a:pt x="362724" y="1245511"/>
                    </a:moveTo>
                    <a:cubicBezTo>
                      <a:pt x="371158" y="1268005"/>
                      <a:pt x="388029" y="1284876"/>
                      <a:pt x="410526" y="1293313"/>
                    </a:cubicBezTo>
                    <a:cubicBezTo>
                      <a:pt x="413337" y="1293313"/>
                      <a:pt x="413337" y="1296123"/>
                      <a:pt x="413337" y="1296123"/>
                    </a:cubicBezTo>
                    <a:cubicBezTo>
                      <a:pt x="413337" y="1298934"/>
                      <a:pt x="410526" y="1298934"/>
                      <a:pt x="410526" y="1298934"/>
                    </a:cubicBezTo>
                    <a:cubicBezTo>
                      <a:pt x="388029" y="1304560"/>
                      <a:pt x="371158" y="1321431"/>
                      <a:pt x="365535" y="1343926"/>
                    </a:cubicBezTo>
                    <a:cubicBezTo>
                      <a:pt x="365535" y="1346736"/>
                      <a:pt x="362724" y="1346736"/>
                      <a:pt x="362724" y="1346736"/>
                    </a:cubicBezTo>
                    <a:cubicBezTo>
                      <a:pt x="359911" y="1346736"/>
                      <a:pt x="359911" y="1343926"/>
                      <a:pt x="359911" y="1343926"/>
                    </a:cubicBezTo>
                    <a:cubicBezTo>
                      <a:pt x="354290" y="1321431"/>
                      <a:pt x="337417" y="1304560"/>
                      <a:pt x="314922" y="1298934"/>
                    </a:cubicBezTo>
                    <a:cubicBezTo>
                      <a:pt x="312112" y="1298934"/>
                      <a:pt x="312112" y="1296123"/>
                      <a:pt x="312112" y="1296123"/>
                    </a:cubicBezTo>
                    <a:cubicBezTo>
                      <a:pt x="312112" y="1293313"/>
                      <a:pt x="314922" y="1293313"/>
                      <a:pt x="314922" y="1293313"/>
                    </a:cubicBezTo>
                    <a:cubicBezTo>
                      <a:pt x="337417" y="1287689"/>
                      <a:pt x="354290" y="1270816"/>
                      <a:pt x="362724" y="1245511"/>
                    </a:cubicBezTo>
                    <a:close/>
                    <a:moveTo>
                      <a:pt x="208073" y="1245511"/>
                    </a:moveTo>
                    <a:cubicBezTo>
                      <a:pt x="216507" y="1268005"/>
                      <a:pt x="233378" y="1284876"/>
                      <a:pt x="255875" y="1293313"/>
                    </a:cubicBezTo>
                    <a:cubicBezTo>
                      <a:pt x="258686" y="1293313"/>
                      <a:pt x="258686" y="1296123"/>
                      <a:pt x="258686" y="1296123"/>
                    </a:cubicBezTo>
                    <a:cubicBezTo>
                      <a:pt x="258686" y="1298934"/>
                      <a:pt x="255875" y="1298934"/>
                      <a:pt x="255875" y="1298934"/>
                    </a:cubicBezTo>
                    <a:cubicBezTo>
                      <a:pt x="233378" y="1304560"/>
                      <a:pt x="216507" y="1321431"/>
                      <a:pt x="210884" y="1343926"/>
                    </a:cubicBezTo>
                    <a:cubicBezTo>
                      <a:pt x="210884" y="1346736"/>
                      <a:pt x="208073" y="1346736"/>
                      <a:pt x="208073" y="1346736"/>
                    </a:cubicBezTo>
                    <a:cubicBezTo>
                      <a:pt x="205260" y="1346736"/>
                      <a:pt x="205260" y="1343926"/>
                      <a:pt x="205260" y="1343926"/>
                    </a:cubicBezTo>
                    <a:cubicBezTo>
                      <a:pt x="199639" y="1321431"/>
                      <a:pt x="182766" y="1304560"/>
                      <a:pt x="160271" y="1298934"/>
                    </a:cubicBezTo>
                    <a:cubicBezTo>
                      <a:pt x="157461" y="1298934"/>
                      <a:pt x="157461" y="1296123"/>
                      <a:pt x="157461" y="1296123"/>
                    </a:cubicBezTo>
                    <a:cubicBezTo>
                      <a:pt x="157461" y="1293313"/>
                      <a:pt x="160271" y="1293313"/>
                      <a:pt x="160271" y="1293313"/>
                    </a:cubicBezTo>
                    <a:cubicBezTo>
                      <a:pt x="182766" y="1287689"/>
                      <a:pt x="199639" y="1270816"/>
                      <a:pt x="208073" y="1245511"/>
                    </a:cubicBezTo>
                    <a:close/>
                    <a:moveTo>
                      <a:pt x="50612" y="1245511"/>
                    </a:moveTo>
                    <a:cubicBezTo>
                      <a:pt x="59049" y="1268005"/>
                      <a:pt x="75920" y="1284876"/>
                      <a:pt x="98414" y="1293313"/>
                    </a:cubicBezTo>
                    <a:cubicBezTo>
                      <a:pt x="101225" y="1293313"/>
                      <a:pt x="101225" y="1296123"/>
                      <a:pt x="101225" y="1296123"/>
                    </a:cubicBezTo>
                    <a:cubicBezTo>
                      <a:pt x="101225" y="1298934"/>
                      <a:pt x="98414" y="1298934"/>
                      <a:pt x="98414" y="1298934"/>
                    </a:cubicBezTo>
                    <a:cubicBezTo>
                      <a:pt x="75920" y="1304560"/>
                      <a:pt x="59049" y="1321431"/>
                      <a:pt x="53426" y="1343926"/>
                    </a:cubicBezTo>
                    <a:cubicBezTo>
                      <a:pt x="53426" y="1346736"/>
                      <a:pt x="50612" y="1346736"/>
                      <a:pt x="50612" y="1346736"/>
                    </a:cubicBezTo>
                    <a:cubicBezTo>
                      <a:pt x="47802" y="1346736"/>
                      <a:pt x="47802" y="1343926"/>
                      <a:pt x="47802" y="1343926"/>
                    </a:cubicBezTo>
                    <a:cubicBezTo>
                      <a:pt x="42178" y="1321431"/>
                      <a:pt x="25307" y="1304560"/>
                      <a:pt x="2813" y="1298934"/>
                    </a:cubicBezTo>
                    <a:cubicBezTo>
                      <a:pt x="0" y="1298934"/>
                      <a:pt x="0" y="1296123"/>
                      <a:pt x="0" y="1296123"/>
                    </a:cubicBezTo>
                    <a:cubicBezTo>
                      <a:pt x="0" y="1293313"/>
                      <a:pt x="2813" y="1293313"/>
                      <a:pt x="2813" y="1293313"/>
                    </a:cubicBezTo>
                    <a:cubicBezTo>
                      <a:pt x="25307" y="1287689"/>
                      <a:pt x="42178" y="1270816"/>
                      <a:pt x="50612" y="1245511"/>
                    </a:cubicBezTo>
                    <a:close/>
                    <a:moveTo>
                      <a:pt x="5184973" y="1088047"/>
                    </a:moveTo>
                    <a:cubicBezTo>
                      <a:pt x="5193410" y="1113352"/>
                      <a:pt x="5210281" y="1130225"/>
                      <a:pt x="5232776" y="1135849"/>
                    </a:cubicBezTo>
                    <a:cubicBezTo>
                      <a:pt x="5235586" y="1135849"/>
                      <a:pt x="5235586" y="1138659"/>
                      <a:pt x="5235586" y="1138659"/>
                    </a:cubicBezTo>
                    <a:cubicBezTo>
                      <a:pt x="5235586" y="1141470"/>
                      <a:pt x="5232776" y="1141470"/>
                      <a:pt x="5232776" y="1141470"/>
                    </a:cubicBezTo>
                    <a:cubicBezTo>
                      <a:pt x="5210281" y="1147096"/>
                      <a:pt x="5193410" y="1163967"/>
                      <a:pt x="5187787" y="1186462"/>
                    </a:cubicBezTo>
                    <a:cubicBezTo>
                      <a:pt x="5187787" y="1189272"/>
                      <a:pt x="5184973" y="1189272"/>
                      <a:pt x="5184973" y="1189272"/>
                    </a:cubicBezTo>
                    <a:cubicBezTo>
                      <a:pt x="5182163" y="1189272"/>
                      <a:pt x="5182163" y="1186462"/>
                      <a:pt x="5182163" y="1186462"/>
                    </a:cubicBezTo>
                    <a:cubicBezTo>
                      <a:pt x="5176540" y="1163967"/>
                      <a:pt x="5159669" y="1147096"/>
                      <a:pt x="5137174" y="1141470"/>
                    </a:cubicBezTo>
                    <a:cubicBezTo>
                      <a:pt x="5134361" y="1141470"/>
                      <a:pt x="5134361" y="1138659"/>
                      <a:pt x="5134361" y="1138659"/>
                    </a:cubicBezTo>
                    <a:cubicBezTo>
                      <a:pt x="5134361" y="1135849"/>
                      <a:pt x="5137174" y="1135849"/>
                      <a:pt x="5137174" y="1135849"/>
                    </a:cubicBezTo>
                    <a:cubicBezTo>
                      <a:pt x="5159669" y="1130225"/>
                      <a:pt x="5176540" y="1113352"/>
                      <a:pt x="5184973" y="1088047"/>
                    </a:cubicBezTo>
                    <a:close/>
                    <a:moveTo>
                      <a:pt x="5030325" y="1088047"/>
                    </a:moveTo>
                    <a:cubicBezTo>
                      <a:pt x="5035949" y="1113352"/>
                      <a:pt x="5055630" y="1130225"/>
                      <a:pt x="5078128" y="1135849"/>
                    </a:cubicBezTo>
                    <a:cubicBezTo>
                      <a:pt x="5080938" y="1135849"/>
                      <a:pt x="5080938" y="1138659"/>
                      <a:pt x="5080938" y="1138659"/>
                    </a:cubicBezTo>
                    <a:cubicBezTo>
                      <a:pt x="5080938" y="1141470"/>
                      <a:pt x="5078128" y="1141470"/>
                      <a:pt x="5078128" y="1141470"/>
                    </a:cubicBezTo>
                    <a:cubicBezTo>
                      <a:pt x="5055630" y="1147096"/>
                      <a:pt x="5038759" y="1163967"/>
                      <a:pt x="5033136" y="1186462"/>
                    </a:cubicBezTo>
                    <a:cubicBezTo>
                      <a:pt x="5033136" y="1189272"/>
                      <a:pt x="5030325" y="1189272"/>
                      <a:pt x="5030325" y="1189272"/>
                    </a:cubicBezTo>
                    <a:cubicBezTo>
                      <a:pt x="5027512" y="1189272"/>
                      <a:pt x="5027512" y="1186462"/>
                      <a:pt x="5027512" y="1186462"/>
                    </a:cubicBezTo>
                    <a:cubicBezTo>
                      <a:pt x="5021892" y="1163967"/>
                      <a:pt x="5005018" y="1147096"/>
                      <a:pt x="4982523" y="1141470"/>
                    </a:cubicBezTo>
                    <a:cubicBezTo>
                      <a:pt x="4979713" y="1141470"/>
                      <a:pt x="4979713" y="1138659"/>
                      <a:pt x="4979713" y="1138659"/>
                    </a:cubicBezTo>
                    <a:cubicBezTo>
                      <a:pt x="4979713" y="1135849"/>
                      <a:pt x="4982523" y="1135849"/>
                      <a:pt x="4982523" y="1135849"/>
                    </a:cubicBezTo>
                    <a:cubicBezTo>
                      <a:pt x="5005018" y="1130225"/>
                      <a:pt x="5021892" y="1113352"/>
                      <a:pt x="5030325" y="1088047"/>
                    </a:cubicBezTo>
                    <a:close/>
                    <a:moveTo>
                      <a:pt x="4872861" y="1088047"/>
                    </a:moveTo>
                    <a:cubicBezTo>
                      <a:pt x="4881298" y="1113352"/>
                      <a:pt x="4898166" y="1130225"/>
                      <a:pt x="4920664" y="1135849"/>
                    </a:cubicBezTo>
                    <a:cubicBezTo>
                      <a:pt x="4923474" y="1135849"/>
                      <a:pt x="4923474" y="1138659"/>
                      <a:pt x="4923474" y="1138659"/>
                    </a:cubicBezTo>
                    <a:cubicBezTo>
                      <a:pt x="4923474" y="1141470"/>
                      <a:pt x="4920664" y="1141470"/>
                      <a:pt x="4920664" y="1141470"/>
                    </a:cubicBezTo>
                    <a:cubicBezTo>
                      <a:pt x="4898166" y="1147096"/>
                      <a:pt x="4881298" y="1163967"/>
                      <a:pt x="4875675" y="1186462"/>
                    </a:cubicBezTo>
                    <a:cubicBezTo>
                      <a:pt x="4875675" y="1189272"/>
                      <a:pt x="4872861" y="1189272"/>
                      <a:pt x="4872861" y="1189272"/>
                    </a:cubicBezTo>
                    <a:cubicBezTo>
                      <a:pt x="4870048" y="1189272"/>
                      <a:pt x="4870048" y="1186462"/>
                      <a:pt x="4870048" y="1186462"/>
                    </a:cubicBezTo>
                    <a:cubicBezTo>
                      <a:pt x="4864428" y="1163967"/>
                      <a:pt x="4847557" y="1147096"/>
                      <a:pt x="4825062" y="1141470"/>
                    </a:cubicBezTo>
                    <a:cubicBezTo>
                      <a:pt x="4822249" y="1141470"/>
                      <a:pt x="4822249" y="1138659"/>
                      <a:pt x="4822249" y="1138659"/>
                    </a:cubicBezTo>
                    <a:cubicBezTo>
                      <a:pt x="4822249" y="1135849"/>
                      <a:pt x="4825062" y="1135849"/>
                      <a:pt x="4825062" y="1135849"/>
                    </a:cubicBezTo>
                    <a:cubicBezTo>
                      <a:pt x="4847557" y="1130225"/>
                      <a:pt x="4864428" y="1113352"/>
                      <a:pt x="4872861" y="1088047"/>
                    </a:cubicBezTo>
                    <a:close/>
                    <a:moveTo>
                      <a:pt x="4718213" y="1088047"/>
                    </a:moveTo>
                    <a:cubicBezTo>
                      <a:pt x="4726650" y="1113352"/>
                      <a:pt x="4743518" y="1130225"/>
                      <a:pt x="4766016" y="1135849"/>
                    </a:cubicBezTo>
                    <a:cubicBezTo>
                      <a:pt x="4768826" y="1135849"/>
                      <a:pt x="4768826" y="1138659"/>
                      <a:pt x="4768826" y="1138659"/>
                    </a:cubicBezTo>
                    <a:cubicBezTo>
                      <a:pt x="4768826" y="1141470"/>
                      <a:pt x="4766016" y="1141470"/>
                      <a:pt x="4766016" y="1141470"/>
                    </a:cubicBezTo>
                    <a:cubicBezTo>
                      <a:pt x="4743518" y="1147096"/>
                      <a:pt x="4726650" y="1163967"/>
                      <a:pt x="4721027" y="1186462"/>
                    </a:cubicBezTo>
                    <a:cubicBezTo>
                      <a:pt x="4721027" y="1189272"/>
                      <a:pt x="4718213" y="1189272"/>
                      <a:pt x="4718213" y="1189272"/>
                    </a:cubicBezTo>
                    <a:cubicBezTo>
                      <a:pt x="4715400" y="1189272"/>
                      <a:pt x="4715400" y="1186462"/>
                      <a:pt x="4715400" y="1186462"/>
                    </a:cubicBezTo>
                    <a:cubicBezTo>
                      <a:pt x="4709780" y="1163967"/>
                      <a:pt x="4692909" y="1147096"/>
                      <a:pt x="4670414" y="1141470"/>
                    </a:cubicBezTo>
                    <a:cubicBezTo>
                      <a:pt x="4667601" y="1141470"/>
                      <a:pt x="4667601" y="1138659"/>
                      <a:pt x="4667601" y="1138659"/>
                    </a:cubicBezTo>
                    <a:cubicBezTo>
                      <a:pt x="4667601" y="1135849"/>
                      <a:pt x="4670414" y="1135849"/>
                      <a:pt x="4670414" y="1135849"/>
                    </a:cubicBezTo>
                    <a:cubicBezTo>
                      <a:pt x="4692909" y="1130225"/>
                      <a:pt x="4709780" y="1113352"/>
                      <a:pt x="4718213" y="1088047"/>
                    </a:cubicBezTo>
                    <a:close/>
                    <a:moveTo>
                      <a:pt x="4563563" y="1088047"/>
                    </a:moveTo>
                    <a:cubicBezTo>
                      <a:pt x="4571999" y="1113352"/>
                      <a:pt x="4588867" y="1130225"/>
                      <a:pt x="4611365" y="1135849"/>
                    </a:cubicBezTo>
                    <a:cubicBezTo>
                      <a:pt x="4614175" y="1135849"/>
                      <a:pt x="4614175" y="1138659"/>
                      <a:pt x="4614175" y="1138659"/>
                    </a:cubicBezTo>
                    <a:cubicBezTo>
                      <a:pt x="4614175" y="1141470"/>
                      <a:pt x="4611365" y="1141470"/>
                      <a:pt x="4611365" y="1141470"/>
                    </a:cubicBezTo>
                    <a:cubicBezTo>
                      <a:pt x="4588867" y="1147096"/>
                      <a:pt x="4571999" y="1163967"/>
                      <a:pt x="4566376" y="1186462"/>
                    </a:cubicBezTo>
                    <a:cubicBezTo>
                      <a:pt x="4566376" y="1189272"/>
                      <a:pt x="4563563" y="1189272"/>
                      <a:pt x="4563563" y="1189272"/>
                    </a:cubicBezTo>
                    <a:cubicBezTo>
                      <a:pt x="4560749" y="1189272"/>
                      <a:pt x="4560749" y="1186462"/>
                      <a:pt x="4560749" y="1186462"/>
                    </a:cubicBezTo>
                    <a:cubicBezTo>
                      <a:pt x="4555129" y="1163967"/>
                      <a:pt x="4538258" y="1147096"/>
                      <a:pt x="4515763" y="1141470"/>
                    </a:cubicBezTo>
                    <a:cubicBezTo>
                      <a:pt x="4512950" y="1141470"/>
                      <a:pt x="4512950" y="1138659"/>
                      <a:pt x="4512950" y="1138659"/>
                    </a:cubicBezTo>
                    <a:cubicBezTo>
                      <a:pt x="4512950" y="1135849"/>
                      <a:pt x="4515763" y="1135849"/>
                      <a:pt x="4515763" y="1135849"/>
                    </a:cubicBezTo>
                    <a:cubicBezTo>
                      <a:pt x="4538258" y="1130225"/>
                      <a:pt x="4555129" y="1113352"/>
                      <a:pt x="4563563" y="1088047"/>
                    </a:cubicBezTo>
                    <a:close/>
                    <a:moveTo>
                      <a:pt x="4406104" y="1088047"/>
                    </a:moveTo>
                    <a:cubicBezTo>
                      <a:pt x="4414538" y="1113352"/>
                      <a:pt x="4431409" y="1130225"/>
                      <a:pt x="4453907" y="1135849"/>
                    </a:cubicBezTo>
                    <a:cubicBezTo>
                      <a:pt x="4456717" y="1135849"/>
                      <a:pt x="4456717" y="1138659"/>
                      <a:pt x="4456717" y="1138659"/>
                    </a:cubicBezTo>
                    <a:cubicBezTo>
                      <a:pt x="4456717" y="1141470"/>
                      <a:pt x="4453907" y="1141470"/>
                      <a:pt x="4453907" y="1141470"/>
                    </a:cubicBezTo>
                    <a:cubicBezTo>
                      <a:pt x="4431409" y="1147096"/>
                      <a:pt x="4414538" y="1163967"/>
                      <a:pt x="4408915" y="1186462"/>
                    </a:cubicBezTo>
                    <a:cubicBezTo>
                      <a:pt x="4408915" y="1189272"/>
                      <a:pt x="4406104" y="1189272"/>
                      <a:pt x="4406104" y="1189272"/>
                    </a:cubicBezTo>
                    <a:cubicBezTo>
                      <a:pt x="4403291" y="1189272"/>
                      <a:pt x="4403291" y="1186462"/>
                      <a:pt x="4403291" y="1186462"/>
                    </a:cubicBezTo>
                    <a:cubicBezTo>
                      <a:pt x="4397671" y="1163967"/>
                      <a:pt x="4380797" y="1147096"/>
                      <a:pt x="4358302" y="1141470"/>
                    </a:cubicBezTo>
                    <a:cubicBezTo>
                      <a:pt x="4355492" y="1141470"/>
                      <a:pt x="4355492" y="1138659"/>
                      <a:pt x="4355492" y="1138659"/>
                    </a:cubicBezTo>
                    <a:cubicBezTo>
                      <a:pt x="4355492" y="1135849"/>
                      <a:pt x="4358302" y="1135849"/>
                      <a:pt x="4358302" y="1135849"/>
                    </a:cubicBezTo>
                    <a:cubicBezTo>
                      <a:pt x="4380797" y="1130225"/>
                      <a:pt x="4397671" y="1113352"/>
                      <a:pt x="4406104" y="1088047"/>
                    </a:cubicBezTo>
                    <a:close/>
                    <a:moveTo>
                      <a:pt x="4251453" y="1088047"/>
                    </a:moveTo>
                    <a:cubicBezTo>
                      <a:pt x="4259887" y="1113352"/>
                      <a:pt x="4276758" y="1130225"/>
                      <a:pt x="4299256" y="1135849"/>
                    </a:cubicBezTo>
                    <a:cubicBezTo>
                      <a:pt x="4302066" y="1135849"/>
                      <a:pt x="4302066" y="1138659"/>
                      <a:pt x="4302066" y="1138659"/>
                    </a:cubicBezTo>
                    <a:cubicBezTo>
                      <a:pt x="4302066" y="1141470"/>
                      <a:pt x="4299256" y="1141470"/>
                      <a:pt x="4299256" y="1141470"/>
                    </a:cubicBezTo>
                    <a:cubicBezTo>
                      <a:pt x="4276758" y="1147096"/>
                      <a:pt x="4259887" y="1163967"/>
                      <a:pt x="4254264" y="1186462"/>
                    </a:cubicBezTo>
                    <a:cubicBezTo>
                      <a:pt x="4254264" y="1189272"/>
                      <a:pt x="4251453" y="1189272"/>
                      <a:pt x="4251453" y="1189272"/>
                    </a:cubicBezTo>
                    <a:cubicBezTo>
                      <a:pt x="4248640" y="1189272"/>
                      <a:pt x="4248640" y="1186462"/>
                      <a:pt x="4248640" y="1186462"/>
                    </a:cubicBezTo>
                    <a:cubicBezTo>
                      <a:pt x="4243020" y="1163967"/>
                      <a:pt x="4226146" y="1147096"/>
                      <a:pt x="4203651" y="1141470"/>
                    </a:cubicBezTo>
                    <a:cubicBezTo>
                      <a:pt x="4200841" y="1141470"/>
                      <a:pt x="4200841" y="1138659"/>
                      <a:pt x="4200841" y="1138659"/>
                    </a:cubicBezTo>
                    <a:cubicBezTo>
                      <a:pt x="4200841" y="1135849"/>
                      <a:pt x="4203651" y="1135849"/>
                      <a:pt x="4203651" y="1135849"/>
                    </a:cubicBezTo>
                    <a:cubicBezTo>
                      <a:pt x="4226146" y="1130225"/>
                      <a:pt x="4243020" y="1113352"/>
                      <a:pt x="4251453" y="1088047"/>
                    </a:cubicBezTo>
                    <a:close/>
                    <a:moveTo>
                      <a:pt x="4096805" y="1088047"/>
                    </a:moveTo>
                    <a:cubicBezTo>
                      <a:pt x="4105239" y="1113352"/>
                      <a:pt x="4122110" y="1130225"/>
                      <a:pt x="4144608" y="1135849"/>
                    </a:cubicBezTo>
                    <a:cubicBezTo>
                      <a:pt x="4147418" y="1135849"/>
                      <a:pt x="4147418" y="1138659"/>
                      <a:pt x="4147418" y="1138659"/>
                    </a:cubicBezTo>
                    <a:cubicBezTo>
                      <a:pt x="4147418" y="1141470"/>
                      <a:pt x="4144608" y="1141470"/>
                      <a:pt x="4144608" y="1141470"/>
                    </a:cubicBezTo>
                    <a:cubicBezTo>
                      <a:pt x="4122110" y="1147096"/>
                      <a:pt x="4105239" y="1163967"/>
                      <a:pt x="4099616" y="1186462"/>
                    </a:cubicBezTo>
                    <a:cubicBezTo>
                      <a:pt x="4099616" y="1189272"/>
                      <a:pt x="4096805" y="1189272"/>
                      <a:pt x="4096805" y="1189272"/>
                    </a:cubicBezTo>
                    <a:cubicBezTo>
                      <a:pt x="4093992" y="1189272"/>
                      <a:pt x="4093992" y="1186462"/>
                      <a:pt x="4093992" y="1186462"/>
                    </a:cubicBezTo>
                    <a:cubicBezTo>
                      <a:pt x="4088372" y="1163967"/>
                      <a:pt x="4071498" y="1147096"/>
                      <a:pt x="4049003" y="1141470"/>
                    </a:cubicBezTo>
                    <a:cubicBezTo>
                      <a:pt x="4046193" y="1141470"/>
                      <a:pt x="4046193" y="1138659"/>
                      <a:pt x="4046193" y="1138659"/>
                    </a:cubicBezTo>
                    <a:cubicBezTo>
                      <a:pt x="4046193" y="1135849"/>
                      <a:pt x="4049003" y="1135849"/>
                      <a:pt x="4049003" y="1135849"/>
                    </a:cubicBezTo>
                    <a:cubicBezTo>
                      <a:pt x="4071498" y="1130225"/>
                      <a:pt x="4088372" y="1113352"/>
                      <a:pt x="4096805" y="1088047"/>
                    </a:cubicBezTo>
                    <a:close/>
                    <a:moveTo>
                      <a:pt x="3939345" y="1088047"/>
                    </a:moveTo>
                    <a:cubicBezTo>
                      <a:pt x="3947781" y="1113352"/>
                      <a:pt x="3964649" y="1130225"/>
                      <a:pt x="3987147" y="1135849"/>
                    </a:cubicBezTo>
                    <a:cubicBezTo>
                      <a:pt x="3989957" y="1135849"/>
                      <a:pt x="3989957" y="1138659"/>
                      <a:pt x="3989957" y="1138659"/>
                    </a:cubicBezTo>
                    <a:cubicBezTo>
                      <a:pt x="3989957" y="1141470"/>
                      <a:pt x="3987147" y="1141470"/>
                      <a:pt x="3987147" y="1141470"/>
                    </a:cubicBezTo>
                    <a:cubicBezTo>
                      <a:pt x="3964649" y="1147096"/>
                      <a:pt x="3947781" y="1163967"/>
                      <a:pt x="3942155" y="1186462"/>
                    </a:cubicBezTo>
                    <a:cubicBezTo>
                      <a:pt x="3942155" y="1189272"/>
                      <a:pt x="3939345" y="1189272"/>
                      <a:pt x="3939345" y="1189272"/>
                    </a:cubicBezTo>
                    <a:cubicBezTo>
                      <a:pt x="3936531" y="1189272"/>
                      <a:pt x="3936531" y="1186462"/>
                      <a:pt x="3936531" y="1186462"/>
                    </a:cubicBezTo>
                    <a:cubicBezTo>
                      <a:pt x="3930911" y="1163967"/>
                      <a:pt x="3914037" y="1147096"/>
                      <a:pt x="3891545" y="1141470"/>
                    </a:cubicBezTo>
                    <a:cubicBezTo>
                      <a:pt x="3888732" y="1141470"/>
                      <a:pt x="3888732" y="1138659"/>
                      <a:pt x="3888732" y="1138659"/>
                    </a:cubicBezTo>
                    <a:cubicBezTo>
                      <a:pt x="3888732" y="1135849"/>
                      <a:pt x="3891545" y="1135849"/>
                      <a:pt x="3891545" y="1135849"/>
                    </a:cubicBezTo>
                    <a:cubicBezTo>
                      <a:pt x="3914037" y="1130225"/>
                      <a:pt x="3930911" y="1113352"/>
                      <a:pt x="3939345" y="1088047"/>
                    </a:cubicBezTo>
                    <a:close/>
                    <a:moveTo>
                      <a:pt x="3784693" y="1088047"/>
                    </a:moveTo>
                    <a:cubicBezTo>
                      <a:pt x="3793130" y="1113352"/>
                      <a:pt x="3809998" y="1130225"/>
                      <a:pt x="3832496" y="1135849"/>
                    </a:cubicBezTo>
                    <a:cubicBezTo>
                      <a:pt x="3835306" y="1135849"/>
                      <a:pt x="3835306" y="1138659"/>
                      <a:pt x="3835306" y="1138659"/>
                    </a:cubicBezTo>
                    <a:cubicBezTo>
                      <a:pt x="3835306" y="1141470"/>
                      <a:pt x="3832496" y="1141470"/>
                      <a:pt x="3832496" y="1141470"/>
                    </a:cubicBezTo>
                    <a:cubicBezTo>
                      <a:pt x="3809998" y="1147096"/>
                      <a:pt x="3793130" y="1163967"/>
                      <a:pt x="3787504" y="1186462"/>
                    </a:cubicBezTo>
                    <a:cubicBezTo>
                      <a:pt x="3787504" y="1189272"/>
                      <a:pt x="3784693" y="1189272"/>
                      <a:pt x="3784693" y="1189272"/>
                    </a:cubicBezTo>
                    <a:cubicBezTo>
                      <a:pt x="3781880" y="1189272"/>
                      <a:pt x="3781880" y="1186462"/>
                      <a:pt x="3781880" y="1186462"/>
                    </a:cubicBezTo>
                    <a:cubicBezTo>
                      <a:pt x="3776260" y="1163967"/>
                      <a:pt x="3759386" y="1147096"/>
                      <a:pt x="3736894" y="1141470"/>
                    </a:cubicBezTo>
                    <a:cubicBezTo>
                      <a:pt x="3734081" y="1141470"/>
                      <a:pt x="3734081" y="1138659"/>
                      <a:pt x="3734081" y="1138659"/>
                    </a:cubicBezTo>
                    <a:cubicBezTo>
                      <a:pt x="3734081" y="1135849"/>
                      <a:pt x="3736894" y="1135849"/>
                      <a:pt x="3736894" y="1135849"/>
                    </a:cubicBezTo>
                    <a:cubicBezTo>
                      <a:pt x="3759386" y="1130225"/>
                      <a:pt x="3776260" y="1113352"/>
                      <a:pt x="3784693" y="1088047"/>
                    </a:cubicBezTo>
                    <a:close/>
                    <a:moveTo>
                      <a:pt x="3630045" y="1088047"/>
                    </a:moveTo>
                    <a:cubicBezTo>
                      <a:pt x="3638482" y="1113352"/>
                      <a:pt x="3655350" y="1130225"/>
                      <a:pt x="3677848" y="1135849"/>
                    </a:cubicBezTo>
                    <a:cubicBezTo>
                      <a:pt x="3680658" y="1135849"/>
                      <a:pt x="3680658" y="1138659"/>
                      <a:pt x="3680658" y="1138659"/>
                    </a:cubicBezTo>
                    <a:cubicBezTo>
                      <a:pt x="3680658" y="1141470"/>
                      <a:pt x="3677848" y="1141470"/>
                      <a:pt x="3677848" y="1141470"/>
                    </a:cubicBezTo>
                    <a:cubicBezTo>
                      <a:pt x="3655350" y="1147096"/>
                      <a:pt x="3638482" y="1163967"/>
                      <a:pt x="3632856" y="1186462"/>
                    </a:cubicBezTo>
                    <a:cubicBezTo>
                      <a:pt x="3632856" y="1189272"/>
                      <a:pt x="3630045" y="1189272"/>
                      <a:pt x="3630045" y="1189272"/>
                    </a:cubicBezTo>
                    <a:cubicBezTo>
                      <a:pt x="3627232" y="1189272"/>
                      <a:pt x="3627232" y="1186462"/>
                      <a:pt x="3627232" y="1186462"/>
                    </a:cubicBezTo>
                    <a:cubicBezTo>
                      <a:pt x="3621612" y="1163967"/>
                      <a:pt x="3604738" y="1147096"/>
                      <a:pt x="3582246" y="1141470"/>
                    </a:cubicBezTo>
                    <a:cubicBezTo>
                      <a:pt x="3579433" y="1141470"/>
                      <a:pt x="3579433" y="1138659"/>
                      <a:pt x="3579433" y="1138659"/>
                    </a:cubicBezTo>
                    <a:cubicBezTo>
                      <a:pt x="3579433" y="1135849"/>
                      <a:pt x="3582246" y="1135849"/>
                      <a:pt x="3582246" y="1135849"/>
                    </a:cubicBezTo>
                    <a:cubicBezTo>
                      <a:pt x="3604738" y="1130225"/>
                      <a:pt x="3621612" y="1113352"/>
                      <a:pt x="3630045" y="1088047"/>
                    </a:cubicBezTo>
                    <a:close/>
                    <a:moveTo>
                      <a:pt x="3472581" y="1088047"/>
                    </a:moveTo>
                    <a:cubicBezTo>
                      <a:pt x="3481018" y="1113352"/>
                      <a:pt x="3500700" y="1130225"/>
                      <a:pt x="3520384" y="1135849"/>
                    </a:cubicBezTo>
                    <a:cubicBezTo>
                      <a:pt x="3523194" y="1135849"/>
                      <a:pt x="3523194" y="1138659"/>
                      <a:pt x="3523194" y="1138659"/>
                    </a:cubicBezTo>
                    <a:cubicBezTo>
                      <a:pt x="3523194" y="1141470"/>
                      <a:pt x="3520384" y="1141470"/>
                      <a:pt x="3520384" y="1141470"/>
                    </a:cubicBezTo>
                    <a:cubicBezTo>
                      <a:pt x="3497889" y="1147096"/>
                      <a:pt x="3481018" y="1163967"/>
                      <a:pt x="3475395" y="1186462"/>
                    </a:cubicBezTo>
                    <a:cubicBezTo>
                      <a:pt x="3475395" y="1189272"/>
                      <a:pt x="3472581" y="1189272"/>
                      <a:pt x="3472581" y="1189272"/>
                    </a:cubicBezTo>
                    <a:cubicBezTo>
                      <a:pt x="3469771" y="1189272"/>
                      <a:pt x="3469771" y="1186462"/>
                      <a:pt x="3469771" y="1186462"/>
                    </a:cubicBezTo>
                    <a:cubicBezTo>
                      <a:pt x="3464148" y="1163967"/>
                      <a:pt x="3447277" y="1147096"/>
                      <a:pt x="3424782" y="1141470"/>
                    </a:cubicBezTo>
                    <a:cubicBezTo>
                      <a:pt x="3421969" y="1141470"/>
                      <a:pt x="3421969" y="1138659"/>
                      <a:pt x="3421969" y="1138659"/>
                    </a:cubicBezTo>
                    <a:cubicBezTo>
                      <a:pt x="3421969" y="1135849"/>
                      <a:pt x="3424782" y="1135849"/>
                      <a:pt x="3424782" y="1135849"/>
                    </a:cubicBezTo>
                    <a:cubicBezTo>
                      <a:pt x="3447277" y="1130225"/>
                      <a:pt x="3464148" y="1113352"/>
                      <a:pt x="3472581" y="1088047"/>
                    </a:cubicBezTo>
                    <a:close/>
                    <a:moveTo>
                      <a:pt x="3317933" y="1088047"/>
                    </a:moveTo>
                    <a:cubicBezTo>
                      <a:pt x="3326370" y="1113352"/>
                      <a:pt x="3343241" y="1130225"/>
                      <a:pt x="3365736" y="1135849"/>
                    </a:cubicBezTo>
                    <a:cubicBezTo>
                      <a:pt x="3368546" y="1135849"/>
                      <a:pt x="3368546" y="1138659"/>
                      <a:pt x="3368546" y="1138659"/>
                    </a:cubicBezTo>
                    <a:cubicBezTo>
                      <a:pt x="3368546" y="1141470"/>
                      <a:pt x="3365736" y="1141470"/>
                      <a:pt x="3365736" y="1141470"/>
                    </a:cubicBezTo>
                    <a:cubicBezTo>
                      <a:pt x="3343241" y="1147096"/>
                      <a:pt x="3326370" y="1163967"/>
                      <a:pt x="3320747" y="1186462"/>
                    </a:cubicBezTo>
                    <a:cubicBezTo>
                      <a:pt x="3320747" y="1189272"/>
                      <a:pt x="3317933" y="1189272"/>
                      <a:pt x="3317933" y="1189272"/>
                    </a:cubicBezTo>
                    <a:cubicBezTo>
                      <a:pt x="3315123" y="1189272"/>
                      <a:pt x="3315123" y="1186462"/>
                      <a:pt x="3315123" y="1186462"/>
                    </a:cubicBezTo>
                    <a:cubicBezTo>
                      <a:pt x="3309500" y="1163967"/>
                      <a:pt x="3292629" y="1147096"/>
                      <a:pt x="3270134" y="1141470"/>
                    </a:cubicBezTo>
                    <a:cubicBezTo>
                      <a:pt x="3267321" y="1141470"/>
                      <a:pt x="3267321" y="1138659"/>
                      <a:pt x="3267321" y="1138659"/>
                    </a:cubicBezTo>
                    <a:cubicBezTo>
                      <a:pt x="3267321" y="1135849"/>
                      <a:pt x="3270134" y="1135849"/>
                      <a:pt x="3270134" y="1135849"/>
                    </a:cubicBezTo>
                    <a:cubicBezTo>
                      <a:pt x="3292629" y="1130225"/>
                      <a:pt x="3309500" y="1113352"/>
                      <a:pt x="3317933" y="1088047"/>
                    </a:cubicBezTo>
                    <a:close/>
                    <a:moveTo>
                      <a:pt x="3163283" y="1088047"/>
                    </a:moveTo>
                    <a:cubicBezTo>
                      <a:pt x="3171719" y="1113352"/>
                      <a:pt x="3188590" y="1130225"/>
                      <a:pt x="3211085" y="1135849"/>
                    </a:cubicBezTo>
                    <a:cubicBezTo>
                      <a:pt x="3213895" y="1135849"/>
                      <a:pt x="3213895" y="1138659"/>
                      <a:pt x="3213895" y="1138659"/>
                    </a:cubicBezTo>
                    <a:cubicBezTo>
                      <a:pt x="3213895" y="1141470"/>
                      <a:pt x="3211085" y="1141470"/>
                      <a:pt x="3211085" y="1141470"/>
                    </a:cubicBezTo>
                    <a:cubicBezTo>
                      <a:pt x="3188590" y="1147096"/>
                      <a:pt x="3171719" y="1163967"/>
                      <a:pt x="3166096" y="1186462"/>
                    </a:cubicBezTo>
                    <a:cubicBezTo>
                      <a:pt x="3166096" y="1189272"/>
                      <a:pt x="3163283" y="1189272"/>
                      <a:pt x="3163283" y="1189272"/>
                    </a:cubicBezTo>
                    <a:cubicBezTo>
                      <a:pt x="3160472" y="1189272"/>
                      <a:pt x="3160472" y="1186462"/>
                      <a:pt x="3160472" y="1186462"/>
                    </a:cubicBezTo>
                    <a:cubicBezTo>
                      <a:pt x="3154849" y="1163967"/>
                      <a:pt x="3137978" y="1147096"/>
                      <a:pt x="3115483" y="1141470"/>
                    </a:cubicBezTo>
                    <a:cubicBezTo>
                      <a:pt x="3112670" y="1141470"/>
                      <a:pt x="3112670" y="1138659"/>
                      <a:pt x="3112670" y="1138659"/>
                    </a:cubicBezTo>
                    <a:cubicBezTo>
                      <a:pt x="3112670" y="1135849"/>
                      <a:pt x="3115483" y="1135849"/>
                      <a:pt x="3115483" y="1135849"/>
                    </a:cubicBezTo>
                    <a:cubicBezTo>
                      <a:pt x="3137978" y="1130225"/>
                      <a:pt x="3154849" y="1113352"/>
                      <a:pt x="3163283" y="1088047"/>
                    </a:cubicBezTo>
                    <a:close/>
                    <a:moveTo>
                      <a:pt x="3005823" y="1088047"/>
                    </a:moveTo>
                    <a:cubicBezTo>
                      <a:pt x="3014257" y="1113352"/>
                      <a:pt x="3033942" y="1130225"/>
                      <a:pt x="3053626" y="1135849"/>
                    </a:cubicBezTo>
                    <a:cubicBezTo>
                      <a:pt x="3056436" y="1135849"/>
                      <a:pt x="3056436" y="1138659"/>
                      <a:pt x="3056436" y="1138659"/>
                    </a:cubicBezTo>
                    <a:cubicBezTo>
                      <a:pt x="3056436" y="1141470"/>
                      <a:pt x="3053626" y="1141470"/>
                      <a:pt x="3053626" y="1141470"/>
                    </a:cubicBezTo>
                    <a:cubicBezTo>
                      <a:pt x="3031128" y="1147096"/>
                      <a:pt x="3014257" y="1163967"/>
                      <a:pt x="3008634" y="1186462"/>
                    </a:cubicBezTo>
                    <a:cubicBezTo>
                      <a:pt x="3008634" y="1189272"/>
                      <a:pt x="3005823" y="1189272"/>
                      <a:pt x="3005823" y="1189272"/>
                    </a:cubicBezTo>
                    <a:cubicBezTo>
                      <a:pt x="3003010" y="1189272"/>
                      <a:pt x="3003010" y="1186462"/>
                      <a:pt x="3003010" y="1186462"/>
                    </a:cubicBezTo>
                    <a:cubicBezTo>
                      <a:pt x="2997390" y="1163967"/>
                      <a:pt x="2980516" y="1147096"/>
                      <a:pt x="2958021" y="1141470"/>
                    </a:cubicBezTo>
                    <a:cubicBezTo>
                      <a:pt x="2955211" y="1141470"/>
                      <a:pt x="2955211" y="1138659"/>
                      <a:pt x="2955211" y="1138659"/>
                    </a:cubicBezTo>
                    <a:cubicBezTo>
                      <a:pt x="2955211" y="1135849"/>
                      <a:pt x="2958021" y="1135849"/>
                      <a:pt x="2958021" y="1135849"/>
                    </a:cubicBezTo>
                    <a:cubicBezTo>
                      <a:pt x="2980516" y="1130225"/>
                      <a:pt x="2997390" y="1113352"/>
                      <a:pt x="3005823" y="1088047"/>
                    </a:cubicBezTo>
                    <a:close/>
                    <a:moveTo>
                      <a:pt x="2851172" y="1088047"/>
                    </a:moveTo>
                    <a:cubicBezTo>
                      <a:pt x="2859606" y="1113352"/>
                      <a:pt x="2876477" y="1130225"/>
                      <a:pt x="2898975" y="1135849"/>
                    </a:cubicBezTo>
                    <a:cubicBezTo>
                      <a:pt x="2901785" y="1135849"/>
                      <a:pt x="2901785" y="1138659"/>
                      <a:pt x="2901785" y="1138659"/>
                    </a:cubicBezTo>
                    <a:cubicBezTo>
                      <a:pt x="2901785" y="1141470"/>
                      <a:pt x="2898975" y="1141470"/>
                      <a:pt x="2898975" y="1141470"/>
                    </a:cubicBezTo>
                    <a:cubicBezTo>
                      <a:pt x="2876477" y="1147096"/>
                      <a:pt x="2859606" y="1163967"/>
                      <a:pt x="2853983" y="1186462"/>
                    </a:cubicBezTo>
                    <a:cubicBezTo>
                      <a:pt x="2853983" y="1189272"/>
                      <a:pt x="2851172" y="1189272"/>
                      <a:pt x="2851172" y="1189272"/>
                    </a:cubicBezTo>
                    <a:cubicBezTo>
                      <a:pt x="2848359" y="1189272"/>
                      <a:pt x="2848359" y="1186462"/>
                      <a:pt x="2848359" y="1186462"/>
                    </a:cubicBezTo>
                    <a:cubicBezTo>
                      <a:pt x="2842739" y="1163967"/>
                      <a:pt x="2825865" y="1147096"/>
                      <a:pt x="2803370" y="1141470"/>
                    </a:cubicBezTo>
                    <a:cubicBezTo>
                      <a:pt x="2800560" y="1141470"/>
                      <a:pt x="2800560" y="1138659"/>
                      <a:pt x="2800560" y="1138659"/>
                    </a:cubicBezTo>
                    <a:cubicBezTo>
                      <a:pt x="2800560" y="1135849"/>
                      <a:pt x="2803370" y="1135849"/>
                      <a:pt x="2803370" y="1135849"/>
                    </a:cubicBezTo>
                    <a:cubicBezTo>
                      <a:pt x="2825865" y="1130225"/>
                      <a:pt x="2842739" y="1113352"/>
                      <a:pt x="2851172" y="1088047"/>
                    </a:cubicBezTo>
                    <a:close/>
                    <a:moveTo>
                      <a:pt x="2696525" y="1088047"/>
                    </a:moveTo>
                    <a:cubicBezTo>
                      <a:pt x="2704959" y="1113352"/>
                      <a:pt x="2721830" y="1130225"/>
                      <a:pt x="2744328" y="1135849"/>
                    </a:cubicBezTo>
                    <a:cubicBezTo>
                      <a:pt x="2747138" y="1135849"/>
                      <a:pt x="2747138" y="1138659"/>
                      <a:pt x="2747138" y="1138659"/>
                    </a:cubicBezTo>
                    <a:cubicBezTo>
                      <a:pt x="2747138" y="1141470"/>
                      <a:pt x="2744328" y="1141470"/>
                      <a:pt x="2744328" y="1141470"/>
                    </a:cubicBezTo>
                    <a:cubicBezTo>
                      <a:pt x="2721830" y="1147096"/>
                      <a:pt x="2704959" y="1163967"/>
                      <a:pt x="2699336" y="1186462"/>
                    </a:cubicBezTo>
                    <a:cubicBezTo>
                      <a:pt x="2699336" y="1189272"/>
                      <a:pt x="2696525" y="1189272"/>
                      <a:pt x="2696525" y="1189272"/>
                    </a:cubicBezTo>
                    <a:cubicBezTo>
                      <a:pt x="2693712" y="1189272"/>
                      <a:pt x="2693712" y="1186462"/>
                      <a:pt x="2693712" y="1186462"/>
                    </a:cubicBezTo>
                    <a:cubicBezTo>
                      <a:pt x="2688092" y="1163967"/>
                      <a:pt x="2671218" y="1147096"/>
                      <a:pt x="2648723" y="1141470"/>
                    </a:cubicBezTo>
                    <a:cubicBezTo>
                      <a:pt x="2645913" y="1141470"/>
                      <a:pt x="2645913" y="1138659"/>
                      <a:pt x="2645913" y="1138659"/>
                    </a:cubicBezTo>
                    <a:cubicBezTo>
                      <a:pt x="2645913" y="1135849"/>
                      <a:pt x="2648723" y="1135849"/>
                      <a:pt x="2648723" y="1135849"/>
                    </a:cubicBezTo>
                    <a:cubicBezTo>
                      <a:pt x="2671218" y="1130225"/>
                      <a:pt x="2688092" y="1113352"/>
                      <a:pt x="2696525" y="1088047"/>
                    </a:cubicBezTo>
                    <a:close/>
                    <a:moveTo>
                      <a:pt x="2539061" y="1088047"/>
                    </a:moveTo>
                    <a:cubicBezTo>
                      <a:pt x="2547497" y="1113352"/>
                      <a:pt x="2567179" y="1130225"/>
                      <a:pt x="2586863" y="1135849"/>
                    </a:cubicBezTo>
                    <a:cubicBezTo>
                      <a:pt x="2589673" y="1135849"/>
                      <a:pt x="2589673" y="1138659"/>
                      <a:pt x="2589673" y="1138659"/>
                    </a:cubicBezTo>
                    <a:cubicBezTo>
                      <a:pt x="2589673" y="1141470"/>
                      <a:pt x="2586863" y="1141470"/>
                      <a:pt x="2586863" y="1141470"/>
                    </a:cubicBezTo>
                    <a:cubicBezTo>
                      <a:pt x="2564365" y="1147096"/>
                      <a:pt x="2547497" y="1163967"/>
                      <a:pt x="2541874" y="1186462"/>
                    </a:cubicBezTo>
                    <a:cubicBezTo>
                      <a:pt x="2541874" y="1189272"/>
                      <a:pt x="2539061" y="1189272"/>
                      <a:pt x="2539061" y="1189272"/>
                    </a:cubicBezTo>
                    <a:cubicBezTo>
                      <a:pt x="2536247" y="1189272"/>
                      <a:pt x="2536247" y="1186462"/>
                      <a:pt x="2536247" y="1186462"/>
                    </a:cubicBezTo>
                    <a:cubicBezTo>
                      <a:pt x="2530627" y="1163967"/>
                      <a:pt x="2513756" y="1147096"/>
                      <a:pt x="2491261" y="1141470"/>
                    </a:cubicBezTo>
                    <a:cubicBezTo>
                      <a:pt x="2488448" y="1141470"/>
                      <a:pt x="2488448" y="1138659"/>
                      <a:pt x="2488448" y="1138659"/>
                    </a:cubicBezTo>
                    <a:cubicBezTo>
                      <a:pt x="2488448" y="1135849"/>
                      <a:pt x="2491261" y="1135849"/>
                      <a:pt x="2491261" y="1135849"/>
                    </a:cubicBezTo>
                    <a:cubicBezTo>
                      <a:pt x="2513756" y="1130225"/>
                      <a:pt x="2530627" y="1113352"/>
                      <a:pt x="2539061" y="1088047"/>
                    </a:cubicBezTo>
                    <a:close/>
                    <a:moveTo>
                      <a:pt x="2384413" y="1088047"/>
                    </a:moveTo>
                    <a:cubicBezTo>
                      <a:pt x="2392849" y="1113352"/>
                      <a:pt x="2409717" y="1130225"/>
                      <a:pt x="2432215" y="1135849"/>
                    </a:cubicBezTo>
                    <a:cubicBezTo>
                      <a:pt x="2435025" y="1135849"/>
                      <a:pt x="2435025" y="1138659"/>
                      <a:pt x="2435025" y="1138659"/>
                    </a:cubicBezTo>
                    <a:cubicBezTo>
                      <a:pt x="2435025" y="1141470"/>
                      <a:pt x="2432215" y="1141470"/>
                      <a:pt x="2432215" y="1141470"/>
                    </a:cubicBezTo>
                    <a:cubicBezTo>
                      <a:pt x="2409717" y="1147096"/>
                      <a:pt x="2392849" y="1163967"/>
                      <a:pt x="2387226" y="1186462"/>
                    </a:cubicBezTo>
                    <a:cubicBezTo>
                      <a:pt x="2387226" y="1189272"/>
                      <a:pt x="2384413" y="1189272"/>
                      <a:pt x="2384413" y="1189272"/>
                    </a:cubicBezTo>
                    <a:cubicBezTo>
                      <a:pt x="2381599" y="1189272"/>
                      <a:pt x="2381599" y="1186462"/>
                      <a:pt x="2381599" y="1186462"/>
                    </a:cubicBezTo>
                    <a:cubicBezTo>
                      <a:pt x="2375979" y="1163967"/>
                      <a:pt x="2359108" y="1147096"/>
                      <a:pt x="2336613" y="1141470"/>
                    </a:cubicBezTo>
                    <a:cubicBezTo>
                      <a:pt x="2333800" y="1141470"/>
                      <a:pt x="2333800" y="1138659"/>
                      <a:pt x="2333800" y="1138659"/>
                    </a:cubicBezTo>
                    <a:cubicBezTo>
                      <a:pt x="2333800" y="1135849"/>
                      <a:pt x="2336613" y="1135849"/>
                      <a:pt x="2336613" y="1135849"/>
                    </a:cubicBezTo>
                    <a:cubicBezTo>
                      <a:pt x="2359108" y="1130225"/>
                      <a:pt x="2375979" y="1113352"/>
                      <a:pt x="2384413" y="1088047"/>
                    </a:cubicBezTo>
                    <a:close/>
                    <a:moveTo>
                      <a:pt x="2229761" y="1088047"/>
                    </a:moveTo>
                    <a:cubicBezTo>
                      <a:pt x="2238198" y="1113352"/>
                      <a:pt x="2255066" y="1130225"/>
                      <a:pt x="2277564" y="1135849"/>
                    </a:cubicBezTo>
                    <a:cubicBezTo>
                      <a:pt x="2280374" y="1135849"/>
                      <a:pt x="2280374" y="1138659"/>
                      <a:pt x="2280374" y="1138659"/>
                    </a:cubicBezTo>
                    <a:cubicBezTo>
                      <a:pt x="2280374" y="1141470"/>
                      <a:pt x="2277564" y="1141470"/>
                      <a:pt x="2277564" y="1141470"/>
                    </a:cubicBezTo>
                    <a:cubicBezTo>
                      <a:pt x="2255066" y="1147096"/>
                      <a:pt x="2238198" y="1163967"/>
                      <a:pt x="2232575" y="1186462"/>
                    </a:cubicBezTo>
                    <a:cubicBezTo>
                      <a:pt x="2232575" y="1189272"/>
                      <a:pt x="2229761" y="1189272"/>
                      <a:pt x="2229761" y="1189272"/>
                    </a:cubicBezTo>
                    <a:cubicBezTo>
                      <a:pt x="2226948" y="1189272"/>
                      <a:pt x="2226948" y="1186462"/>
                      <a:pt x="2226948" y="1186462"/>
                    </a:cubicBezTo>
                    <a:cubicBezTo>
                      <a:pt x="2221328" y="1163967"/>
                      <a:pt x="2204457" y="1147096"/>
                      <a:pt x="2181962" y="1141470"/>
                    </a:cubicBezTo>
                    <a:cubicBezTo>
                      <a:pt x="2179149" y="1141470"/>
                      <a:pt x="2179149" y="1138659"/>
                      <a:pt x="2179149" y="1138659"/>
                    </a:cubicBezTo>
                    <a:cubicBezTo>
                      <a:pt x="2179149" y="1135849"/>
                      <a:pt x="2181962" y="1135849"/>
                      <a:pt x="2181962" y="1135849"/>
                    </a:cubicBezTo>
                    <a:cubicBezTo>
                      <a:pt x="2204457" y="1130225"/>
                      <a:pt x="2221328" y="1113352"/>
                      <a:pt x="2229761" y="1088047"/>
                    </a:cubicBezTo>
                    <a:close/>
                    <a:moveTo>
                      <a:pt x="2075115" y="1088047"/>
                    </a:moveTo>
                    <a:cubicBezTo>
                      <a:pt x="2080738" y="1113352"/>
                      <a:pt x="2100419" y="1130225"/>
                      <a:pt x="2122917" y="1135849"/>
                    </a:cubicBezTo>
                    <a:cubicBezTo>
                      <a:pt x="2125727" y="1135849"/>
                      <a:pt x="2125727" y="1138659"/>
                      <a:pt x="2125727" y="1138659"/>
                    </a:cubicBezTo>
                    <a:cubicBezTo>
                      <a:pt x="2125727" y="1141470"/>
                      <a:pt x="2122917" y="1141470"/>
                      <a:pt x="2122917" y="1141470"/>
                    </a:cubicBezTo>
                    <a:cubicBezTo>
                      <a:pt x="2100419" y="1147096"/>
                      <a:pt x="2083551" y="1163967"/>
                      <a:pt x="2077928" y="1186462"/>
                    </a:cubicBezTo>
                    <a:cubicBezTo>
                      <a:pt x="2077928" y="1189272"/>
                      <a:pt x="2075115" y="1189272"/>
                      <a:pt x="2075115" y="1189272"/>
                    </a:cubicBezTo>
                    <a:cubicBezTo>
                      <a:pt x="2072301" y="1189272"/>
                      <a:pt x="2072301" y="1186462"/>
                      <a:pt x="2072301" y="1186462"/>
                    </a:cubicBezTo>
                    <a:cubicBezTo>
                      <a:pt x="2066681" y="1163967"/>
                      <a:pt x="2049810" y="1147096"/>
                      <a:pt x="2027315" y="1141470"/>
                    </a:cubicBezTo>
                    <a:cubicBezTo>
                      <a:pt x="2024502" y="1141470"/>
                      <a:pt x="2024502" y="1138659"/>
                      <a:pt x="2024502" y="1138659"/>
                    </a:cubicBezTo>
                    <a:cubicBezTo>
                      <a:pt x="2024502" y="1135849"/>
                      <a:pt x="2027315" y="1135849"/>
                      <a:pt x="2027315" y="1135849"/>
                    </a:cubicBezTo>
                    <a:cubicBezTo>
                      <a:pt x="2049810" y="1130225"/>
                      <a:pt x="2066681" y="1113352"/>
                      <a:pt x="2075115" y="1088047"/>
                    </a:cubicBezTo>
                    <a:close/>
                    <a:moveTo>
                      <a:pt x="1917652" y="1088047"/>
                    </a:moveTo>
                    <a:cubicBezTo>
                      <a:pt x="1926086" y="1113352"/>
                      <a:pt x="1942957" y="1130225"/>
                      <a:pt x="1965455" y="1135849"/>
                    </a:cubicBezTo>
                    <a:cubicBezTo>
                      <a:pt x="1968265" y="1135849"/>
                      <a:pt x="1968265" y="1138659"/>
                      <a:pt x="1968265" y="1138659"/>
                    </a:cubicBezTo>
                    <a:cubicBezTo>
                      <a:pt x="1968265" y="1141470"/>
                      <a:pt x="1965455" y="1141470"/>
                      <a:pt x="1965455" y="1141470"/>
                    </a:cubicBezTo>
                    <a:cubicBezTo>
                      <a:pt x="1942957" y="1147096"/>
                      <a:pt x="1926086" y="1163967"/>
                      <a:pt x="1920463" y="1186462"/>
                    </a:cubicBezTo>
                    <a:cubicBezTo>
                      <a:pt x="1920463" y="1189272"/>
                      <a:pt x="1917652" y="1189272"/>
                      <a:pt x="1917652" y="1189272"/>
                    </a:cubicBezTo>
                    <a:cubicBezTo>
                      <a:pt x="1914839" y="1189272"/>
                      <a:pt x="1914839" y="1186462"/>
                      <a:pt x="1914839" y="1186462"/>
                    </a:cubicBezTo>
                    <a:cubicBezTo>
                      <a:pt x="1909219" y="1163967"/>
                      <a:pt x="1892345" y="1147096"/>
                      <a:pt x="1869850" y="1141470"/>
                    </a:cubicBezTo>
                    <a:cubicBezTo>
                      <a:pt x="1867040" y="1141470"/>
                      <a:pt x="1867040" y="1138659"/>
                      <a:pt x="1867040" y="1138659"/>
                    </a:cubicBezTo>
                    <a:cubicBezTo>
                      <a:pt x="1867040" y="1135849"/>
                      <a:pt x="1869850" y="1135849"/>
                      <a:pt x="1869850" y="1135849"/>
                    </a:cubicBezTo>
                    <a:cubicBezTo>
                      <a:pt x="1892345" y="1130225"/>
                      <a:pt x="1909219" y="1113352"/>
                      <a:pt x="1917652" y="1088047"/>
                    </a:cubicBezTo>
                    <a:close/>
                    <a:moveTo>
                      <a:pt x="1763004" y="1088047"/>
                    </a:moveTo>
                    <a:cubicBezTo>
                      <a:pt x="1771438" y="1113352"/>
                      <a:pt x="1788309" y="1130225"/>
                      <a:pt x="1810807" y="1135849"/>
                    </a:cubicBezTo>
                    <a:cubicBezTo>
                      <a:pt x="1813617" y="1135849"/>
                      <a:pt x="1813617" y="1138659"/>
                      <a:pt x="1813617" y="1138659"/>
                    </a:cubicBezTo>
                    <a:cubicBezTo>
                      <a:pt x="1813617" y="1141470"/>
                      <a:pt x="1810807" y="1141470"/>
                      <a:pt x="1810807" y="1141470"/>
                    </a:cubicBezTo>
                    <a:cubicBezTo>
                      <a:pt x="1788309" y="1147096"/>
                      <a:pt x="1771438" y="1163967"/>
                      <a:pt x="1765815" y="1186462"/>
                    </a:cubicBezTo>
                    <a:cubicBezTo>
                      <a:pt x="1765815" y="1189272"/>
                      <a:pt x="1763004" y="1189272"/>
                      <a:pt x="1763004" y="1189272"/>
                    </a:cubicBezTo>
                    <a:cubicBezTo>
                      <a:pt x="1760191" y="1189272"/>
                      <a:pt x="1760191" y="1186462"/>
                      <a:pt x="1760191" y="1186462"/>
                    </a:cubicBezTo>
                    <a:cubicBezTo>
                      <a:pt x="1754571" y="1163967"/>
                      <a:pt x="1737697" y="1147096"/>
                      <a:pt x="1715202" y="1141470"/>
                    </a:cubicBezTo>
                    <a:cubicBezTo>
                      <a:pt x="1712392" y="1141470"/>
                      <a:pt x="1712392" y="1138659"/>
                      <a:pt x="1712392" y="1138659"/>
                    </a:cubicBezTo>
                    <a:cubicBezTo>
                      <a:pt x="1712392" y="1135849"/>
                      <a:pt x="1715202" y="1135849"/>
                      <a:pt x="1715202" y="1135849"/>
                    </a:cubicBezTo>
                    <a:cubicBezTo>
                      <a:pt x="1737697" y="1130225"/>
                      <a:pt x="1754571" y="1113352"/>
                      <a:pt x="1763004" y="1088047"/>
                    </a:cubicBezTo>
                    <a:close/>
                    <a:moveTo>
                      <a:pt x="1608353" y="1088047"/>
                    </a:moveTo>
                    <a:cubicBezTo>
                      <a:pt x="1613977" y="1113352"/>
                      <a:pt x="1633658" y="1130225"/>
                      <a:pt x="1656156" y="1135849"/>
                    </a:cubicBezTo>
                    <a:cubicBezTo>
                      <a:pt x="1658966" y="1135849"/>
                      <a:pt x="1658966" y="1138659"/>
                      <a:pt x="1658966" y="1138659"/>
                    </a:cubicBezTo>
                    <a:cubicBezTo>
                      <a:pt x="1658966" y="1141470"/>
                      <a:pt x="1656156" y="1141470"/>
                      <a:pt x="1656156" y="1141470"/>
                    </a:cubicBezTo>
                    <a:cubicBezTo>
                      <a:pt x="1633658" y="1147096"/>
                      <a:pt x="1616787" y="1163967"/>
                      <a:pt x="1611164" y="1186462"/>
                    </a:cubicBezTo>
                    <a:cubicBezTo>
                      <a:pt x="1611164" y="1189272"/>
                      <a:pt x="1608353" y="1189272"/>
                      <a:pt x="1608353" y="1189272"/>
                    </a:cubicBezTo>
                    <a:cubicBezTo>
                      <a:pt x="1605540" y="1189272"/>
                      <a:pt x="1605540" y="1186462"/>
                      <a:pt x="1605540" y="1186462"/>
                    </a:cubicBezTo>
                    <a:cubicBezTo>
                      <a:pt x="1599920" y="1163967"/>
                      <a:pt x="1583046" y="1147096"/>
                      <a:pt x="1560551" y="1141470"/>
                    </a:cubicBezTo>
                    <a:cubicBezTo>
                      <a:pt x="1557741" y="1141470"/>
                      <a:pt x="1557741" y="1138659"/>
                      <a:pt x="1557741" y="1138659"/>
                    </a:cubicBezTo>
                    <a:cubicBezTo>
                      <a:pt x="1557741" y="1135849"/>
                      <a:pt x="1560551" y="1135849"/>
                      <a:pt x="1560551" y="1135849"/>
                    </a:cubicBezTo>
                    <a:cubicBezTo>
                      <a:pt x="1583046" y="1130225"/>
                      <a:pt x="1599920" y="1113352"/>
                      <a:pt x="1608353" y="1088047"/>
                    </a:cubicBezTo>
                    <a:close/>
                    <a:moveTo>
                      <a:pt x="1450892" y="1088047"/>
                    </a:moveTo>
                    <a:cubicBezTo>
                      <a:pt x="1459326" y="1113352"/>
                      <a:pt x="1476197" y="1130225"/>
                      <a:pt x="1498695" y="1135849"/>
                    </a:cubicBezTo>
                    <a:cubicBezTo>
                      <a:pt x="1501505" y="1135849"/>
                      <a:pt x="1501505" y="1138659"/>
                      <a:pt x="1501505" y="1138659"/>
                    </a:cubicBezTo>
                    <a:cubicBezTo>
                      <a:pt x="1501505" y="1141470"/>
                      <a:pt x="1498695" y="1141470"/>
                      <a:pt x="1498695" y="1141470"/>
                    </a:cubicBezTo>
                    <a:cubicBezTo>
                      <a:pt x="1476197" y="1147096"/>
                      <a:pt x="1459326" y="1163967"/>
                      <a:pt x="1453706" y="1186462"/>
                    </a:cubicBezTo>
                    <a:cubicBezTo>
                      <a:pt x="1453706" y="1189272"/>
                      <a:pt x="1450892" y="1189272"/>
                      <a:pt x="1450892" y="1189272"/>
                    </a:cubicBezTo>
                    <a:cubicBezTo>
                      <a:pt x="1448079" y="1189272"/>
                      <a:pt x="1448079" y="1186462"/>
                      <a:pt x="1448079" y="1186462"/>
                    </a:cubicBezTo>
                    <a:cubicBezTo>
                      <a:pt x="1442458" y="1163967"/>
                      <a:pt x="1425587" y="1147096"/>
                      <a:pt x="1403090" y="1141470"/>
                    </a:cubicBezTo>
                    <a:cubicBezTo>
                      <a:pt x="1400280" y="1141470"/>
                      <a:pt x="1400280" y="1138659"/>
                      <a:pt x="1400280" y="1138659"/>
                    </a:cubicBezTo>
                    <a:cubicBezTo>
                      <a:pt x="1400280" y="1135849"/>
                      <a:pt x="1403090" y="1135849"/>
                      <a:pt x="1403090" y="1135849"/>
                    </a:cubicBezTo>
                    <a:cubicBezTo>
                      <a:pt x="1425587" y="1130225"/>
                      <a:pt x="1442458" y="1113352"/>
                      <a:pt x="1450892" y="1088047"/>
                    </a:cubicBezTo>
                    <a:close/>
                    <a:moveTo>
                      <a:pt x="1296244" y="1088047"/>
                    </a:moveTo>
                    <a:cubicBezTo>
                      <a:pt x="1304678" y="1113352"/>
                      <a:pt x="1321549" y="1130225"/>
                      <a:pt x="1344046" y="1135849"/>
                    </a:cubicBezTo>
                    <a:cubicBezTo>
                      <a:pt x="1346857" y="1135849"/>
                      <a:pt x="1346857" y="1138659"/>
                      <a:pt x="1346857" y="1138659"/>
                    </a:cubicBezTo>
                    <a:cubicBezTo>
                      <a:pt x="1346857" y="1141470"/>
                      <a:pt x="1344046" y="1141470"/>
                      <a:pt x="1344046" y="1141470"/>
                    </a:cubicBezTo>
                    <a:cubicBezTo>
                      <a:pt x="1321549" y="1147096"/>
                      <a:pt x="1304678" y="1163967"/>
                      <a:pt x="1299058" y="1186462"/>
                    </a:cubicBezTo>
                    <a:cubicBezTo>
                      <a:pt x="1299058" y="1189272"/>
                      <a:pt x="1296244" y="1189272"/>
                      <a:pt x="1296244" y="1189272"/>
                    </a:cubicBezTo>
                    <a:cubicBezTo>
                      <a:pt x="1293431" y="1189272"/>
                      <a:pt x="1293431" y="1186462"/>
                      <a:pt x="1293431" y="1186462"/>
                    </a:cubicBezTo>
                    <a:cubicBezTo>
                      <a:pt x="1287810" y="1163967"/>
                      <a:pt x="1270939" y="1147096"/>
                      <a:pt x="1248442" y="1141470"/>
                    </a:cubicBezTo>
                    <a:cubicBezTo>
                      <a:pt x="1245632" y="1141470"/>
                      <a:pt x="1245632" y="1138659"/>
                      <a:pt x="1245632" y="1138659"/>
                    </a:cubicBezTo>
                    <a:cubicBezTo>
                      <a:pt x="1245632" y="1135849"/>
                      <a:pt x="1248442" y="1135849"/>
                      <a:pt x="1248442" y="1135849"/>
                    </a:cubicBezTo>
                    <a:cubicBezTo>
                      <a:pt x="1270939" y="1130225"/>
                      <a:pt x="1287810" y="1113352"/>
                      <a:pt x="1296244" y="1088047"/>
                    </a:cubicBezTo>
                    <a:close/>
                    <a:moveTo>
                      <a:pt x="1141593" y="1088047"/>
                    </a:moveTo>
                    <a:cubicBezTo>
                      <a:pt x="1150027" y="1113352"/>
                      <a:pt x="1166898" y="1130225"/>
                      <a:pt x="1189395" y="1135849"/>
                    </a:cubicBezTo>
                    <a:cubicBezTo>
                      <a:pt x="1192206" y="1135849"/>
                      <a:pt x="1192206" y="1138659"/>
                      <a:pt x="1192206" y="1138659"/>
                    </a:cubicBezTo>
                    <a:cubicBezTo>
                      <a:pt x="1192206" y="1141470"/>
                      <a:pt x="1189395" y="1141470"/>
                      <a:pt x="1189395" y="1141470"/>
                    </a:cubicBezTo>
                    <a:cubicBezTo>
                      <a:pt x="1166898" y="1147096"/>
                      <a:pt x="1150027" y="1163967"/>
                      <a:pt x="1144407" y="1186462"/>
                    </a:cubicBezTo>
                    <a:cubicBezTo>
                      <a:pt x="1144407" y="1189272"/>
                      <a:pt x="1141593" y="1189272"/>
                      <a:pt x="1141593" y="1189272"/>
                    </a:cubicBezTo>
                    <a:cubicBezTo>
                      <a:pt x="1138780" y="1189272"/>
                      <a:pt x="1138780" y="1186462"/>
                      <a:pt x="1138780" y="1186462"/>
                    </a:cubicBezTo>
                    <a:cubicBezTo>
                      <a:pt x="1133159" y="1163967"/>
                      <a:pt x="1116288" y="1147096"/>
                      <a:pt x="1093791" y="1141470"/>
                    </a:cubicBezTo>
                    <a:cubicBezTo>
                      <a:pt x="1090981" y="1141470"/>
                      <a:pt x="1090981" y="1138659"/>
                      <a:pt x="1090981" y="1138659"/>
                    </a:cubicBezTo>
                    <a:cubicBezTo>
                      <a:pt x="1090981" y="1135849"/>
                      <a:pt x="1093791" y="1135849"/>
                      <a:pt x="1093791" y="1135849"/>
                    </a:cubicBezTo>
                    <a:cubicBezTo>
                      <a:pt x="1116288" y="1130225"/>
                      <a:pt x="1133159" y="1113352"/>
                      <a:pt x="1141593" y="1088047"/>
                    </a:cubicBezTo>
                    <a:close/>
                    <a:moveTo>
                      <a:pt x="984132" y="1088047"/>
                    </a:moveTo>
                    <a:cubicBezTo>
                      <a:pt x="992566" y="1113352"/>
                      <a:pt x="1009437" y="1130225"/>
                      <a:pt x="1031934" y="1135849"/>
                    </a:cubicBezTo>
                    <a:cubicBezTo>
                      <a:pt x="1034745" y="1135849"/>
                      <a:pt x="1034745" y="1138659"/>
                      <a:pt x="1034745" y="1138659"/>
                    </a:cubicBezTo>
                    <a:cubicBezTo>
                      <a:pt x="1034745" y="1141470"/>
                      <a:pt x="1031934" y="1141470"/>
                      <a:pt x="1031934" y="1141470"/>
                    </a:cubicBezTo>
                    <a:cubicBezTo>
                      <a:pt x="1009437" y="1147096"/>
                      <a:pt x="992566" y="1163967"/>
                      <a:pt x="986946" y="1186462"/>
                    </a:cubicBezTo>
                    <a:cubicBezTo>
                      <a:pt x="986946" y="1189272"/>
                      <a:pt x="984132" y="1189272"/>
                      <a:pt x="984132" y="1189272"/>
                    </a:cubicBezTo>
                    <a:cubicBezTo>
                      <a:pt x="981319" y="1189272"/>
                      <a:pt x="981319" y="1186462"/>
                      <a:pt x="981319" y="1186462"/>
                    </a:cubicBezTo>
                    <a:cubicBezTo>
                      <a:pt x="975698" y="1163967"/>
                      <a:pt x="958827" y="1147096"/>
                      <a:pt x="936330" y="1141470"/>
                    </a:cubicBezTo>
                    <a:cubicBezTo>
                      <a:pt x="933520" y="1141470"/>
                      <a:pt x="933520" y="1138659"/>
                      <a:pt x="933520" y="1138659"/>
                    </a:cubicBezTo>
                    <a:cubicBezTo>
                      <a:pt x="933520" y="1135849"/>
                      <a:pt x="936330" y="1135849"/>
                      <a:pt x="936330" y="1135849"/>
                    </a:cubicBezTo>
                    <a:cubicBezTo>
                      <a:pt x="958827" y="1130225"/>
                      <a:pt x="975698" y="1113352"/>
                      <a:pt x="984132" y="1088047"/>
                    </a:cubicBezTo>
                    <a:close/>
                    <a:moveTo>
                      <a:pt x="829484" y="1088047"/>
                    </a:moveTo>
                    <a:cubicBezTo>
                      <a:pt x="837918" y="1113352"/>
                      <a:pt x="854789" y="1130225"/>
                      <a:pt x="877286" y="1135849"/>
                    </a:cubicBezTo>
                    <a:cubicBezTo>
                      <a:pt x="880097" y="1135849"/>
                      <a:pt x="880097" y="1138659"/>
                      <a:pt x="880097" y="1138659"/>
                    </a:cubicBezTo>
                    <a:cubicBezTo>
                      <a:pt x="880097" y="1141470"/>
                      <a:pt x="877286" y="1141470"/>
                      <a:pt x="877286" y="1141470"/>
                    </a:cubicBezTo>
                    <a:cubicBezTo>
                      <a:pt x="854789" y="1147096"/>
                      <a:pt x="837918" y="1163967"/>
                      <a:pt x="832298" y="1186462"/>
                    </a:cubicBezTo>
                    <a:cubicBezTo>
                      <a:pt x="832298" y="1189272"/>
                      <a:pt x="829484" y="1189272"/>
                      <a:pt x="829484" y="1189272"/>
                    </a:cubicBezTo>
                    <a:cubicBezTo>
                      <a:pt x="826671" y="1189272"/>
                      <a:pt x="826671" y="1186462"/>
                      <a:pt x="826671" y="1186462"/>
                    </a:cubicBezTo>
                    <a:cubicBezTo>
                      <a:pt x="821050" y="1163967"/>
                      <a:pt x="804179" y="1147096"/>
                      <a:pt x="781682" y="1141470"/>
                    </a:cubicBezTo>
                    <a:cubicBezTo>
                      <a:pt x="778872" y="1141470"/>
                      <a:pt x="778872" y="1138659"/>
                      <a:pt x="778872" y="1138659"/>
                    </a:cubicBezTo>
                    <a:cubicBezTo>
                      <a:pt x="778872" y="1135849"/>
                      <a:pt x="781682" y="1135849"/>
                      <a:pt x="781682" y="1135849"/>
                    </a:cubicBezTo>
                    <a:cubicBezTo>
                      <a:pt x="804179" y="1130225"/>
                      <a:pt x="821050" y="1113352"/>
                      <a:pt x="829484" y="1088047"/>
                    </a:cubicBezTo>
                    <a:close/>
                    <a:moveTo>
                      <a:pt x="674833" y="1088047"/>
                    </a:moveTo>
                    <a:cubicBezTo>
                      <a:pt x="683267" y="1113352"/>
                      <a:pt x="700138" y="1130225"/>
                      <a:pt x="722635" y="1135849"/>
                    </a:cubicBezTo>
                    <a:cubicBezTo>
                      <a:pt x="725446" y="1135849"/>
                      <a:pt x="725446" y="1138659"/>
                      <a:pt x="725446" y="1138659"/>
                    </a:cubicBezTo>
                    <a:cubicBezTo>
                      <a:pt x="725446" y="1141470"/>
                      <a:pt x="722635" y="1141470"/>
                      <a:pt x="722635" y="1141470"/>
                    </a:cubicBezTo>
                    <a:cubicBezTo>
                      <a:pt x="700138" y="1147096"/>
                      <a:pt x="683267" y="1163967"/>
                      <a:pt x="677647" y="1186462"/>
                    </a:cubicBezTo>
                    <a:cubicBezTo>
                      <a:pt x="677647" y="1189272"/>
                      <a:pt x="674833" y="1189272"/>
                      <a:pt x="674833" y="1189272"/>
                    </a:cubicBezTo>
                    <a:cubicBezTo>
                      <a:pt x="672020" y="1189272"/>
                      <a:pt x="672020" y="1186462"/>
                      <a:pt x="672020" y="1186462"/>
                    </a:cubicBezTo>
                    <a:cubicBezTo>
                      <a:pt x="666399" y="1163967"/>
                      <a:pt x="649528" y="1147096"/>
                      <a:pt x="627031" y="1141470"/>
                    </a:cubicBezTo>
                    <a:cubicBezTo>
                      <a:pt x="624221" y="1141470"/>
                      <a:pt x="624221" y="1138659"/>
                      <a:pt x="624221" y="1138659"/>
                    </a:cubicBezTo>
                    <a:cubicBezTo>
                      <a:pt x="624221" y="1135849"/>
                      <a:pt x="627031" y="1135849"/>
                      <a:pt x="627031" y="1135849"/>
                    </a:cubicBezTo>
                    <a:cubicBezTo>
                      <a:pt x="649528" y="1130225"/>
                      <a:pt x="666399" y="1113352"/>
                      <a:pt x="674833" y="1088047"/>
                    </a:cubicBezTo>
                    <a:close/>
                    <a:moveTo>
                      <a:pt x="517372" y="1088047"/>
                    </a:moveTo>
                    <a:cubicBezTo>
                      <a:pt x="525806" y="1113352"/>
                      <a:pt x="542677" y="1130225"/>
                      <a:pt x="565174" y="1135849"/>
                    </a:cubicBezTo>
                    <a:cubicBezTo>
                      <a:pt x="567985" y="1135849"/>
                      <a:pt x="567985" y="1138659"/>
                      <a:pt x="567985" y="1138659"/>
                    </a:cubicBezTo>
                    <a:cubicBezTo>
                      <a:pt x="567985" y="1141470"/>
                      <a:pt x="565174" y="1141470"/>
                      <a:pt x="565174" y="1141470"/>
                    </a:cubicBezTo>
                    <a:cubicBezTo>
                      <a:pt x="542677" y="1147096"/>
                      <a:pt x="525806" y="1163967"/>
                      <a:pt x="520183" y="1186462"/>
                    </a:cubicBezTo>
                    <a:cubicBezTo>
                      <a:pt x="520183" y="1189272"/>
                      <a:pt x="517372" y="1189272"/>
                      <a:pt x="517372" y="1189272"/>
                    </a:cubicBezTo>
                    <a:cubicBezTo>
                      <a:pt x="514559" y="1189272"/>
                      <a:pt x="514559" y="1186462"/>
                      <a:pt x="514559" y="1186462"/>
                    </a:cubicBezTo>
                    <a:cubicBezTo>
                      <a:pt x="508938" y="1163967"/>
                      <a:pt x="492065" y="1147096"/>
                      <a:pt x="469570" y="1141470"/>
                    </a:cubicBezTo>
                    <a:cubicBezTo>
                      <a:pt x="466760" y="1141470"/>
                      <a:pt x="466760" y="1138659"/>
                      <a:pt x="466760" y="1138659"/>
                    </a:cubicBezTo>
                    <a:cubicBezTo>
                      <a:pt x="466760" y="1135849"/>
                      <a:pt x="469570" y="1135849"/>
                      <a:pt x="469570" y="1135849"/>
                    </a:cubicBezTo>
                    <a:cubicBezTo>
                      <a:pt x="492065" y="1130225"/>
                      <a:pt x="508938" y="1113352"/>
                      <a:pt x="517372" y="1088047"/>
                    </a:cubicBezTo>
                    <a:close/>
                    <a:moveTo>
                      <a:pt x="362724" y="1088047"/>
                    </a:moveTo>
                    <a:cubicBezTo>
                      <a:pt x="371158" y="1113352"/>
                      <a:pt x="388029" y="1130225"/>
                      <a:pt x="410526" y="1135849"/>
                    </a:cubicBezTo>
                    <a:cubicBezTo>
                      <a:pt x="413337" y="1135849"/>
                      <a:pt x="413337" y="1138659"/>
                      <a:pt x="413337" y="1138659"/>
                    </a:cubicBezTo>
                    <a:cubicBezTo>
                      <a:pt x="413337" y="1141470"/>
                      <a:pt x="410526" y="1141470"/>
                      <a:pt x="410526" y="1141470"/>
                    </a:cubicBezTo>
                    <a:cubicBezTo>
                      <a:pt x="388029" y="1147096"/>
                      <a:pt x="371158" y="1163967"/>
                      <a:pt x="365535" y="1186462"/>
                    </a:cubicBezTo>
                    <a:cubicBezTo>
                      <a:pt x="365535" y="1189272"/>
                      <a:pt x="362724" y="1189272"/>
                      <a:pt x="362724" y="1189272"/>
                    </a:cubicBezTo>
                    <a:cubicBezTo>
                      <a:pt x="359911" y="1189272"/>
                      <a:pt x="359911" y="1186462"/>
                      <a:pt x="359911" y="1186462"/>
                    </a:cubicBezTo>
                    <a:cubicBezTo>
                      <a:pt x="354290" y="1163967"/>
                      <a:pt x="337417" y="1147096"/>
                      <a:pt x="314922" y="1141470"/>
                    </a:cubicBezTo>
                    <a:cubicBezTo>
                      <a:pt x="312112" y="1141470"/>
                      <a:pt x="312112" y="1138659"/>
                      <a:pt x="312112" y="1138659"/>
                    </a:cubicBezTo>
                    <a:cubicBezTo>
                      <a:pt x="312112" y="1135849"/>
                      <a:pt x="314922" y="1135849"/>
                      <a:pt x="314922" y="1135849"/>
                    </a:cubicBezTo>
                    <a:cubicBezTo>
                      <a:pt x="337417" y="1130225"/>
                      <a:pt x="354290" y="1113352"/>
                      <a:pt x="362724" y="1088047"/>
                    </a:cubicBezTo>
                    <a:close/>
                    <a:moveTo>
                      <a:pt x="208073" y="1088047"/>
                    </a:moveTo>
                    <a:cubicBezTo>
                      <a:pt x="216507" y="1113352"/>
                      <a:pt x="233378" y="1130225"/>
                      <a:pt x="255875" y="1135849"/>
                    </a:cubicBezTo>
                    <a:cubicBezTo>
                      <a:pt x="258686" y="1135849"/>
                      <a:pt x="258686" y="1138659"/>
                      <a:pt x="258686" y="1138659"/>
                    </a:cubicBezTo>
                    <a:cubicBezTo>
                      <a:pt x="258686" y="1141470"/>
                      <a:pt x="255875" y="1141470"/>
                      <a:pt x="255875" y="1141470"/>
                    </a:cubicBezTo>
                    <a:cubicBezTo>
                      <a:pt x="233378" y="1147096"/>
                      <a:pt x="216507" y="1163967"/>
                      <a:pt x="210884" y="1186462"/>
                    </a:cubicBezTo>
                    <a:cubicBezTo>
                      <a:pt x="210884" y="1189272"/>
                      <a:pt x="208073" y="1189272"/>
                      <a:pt x="208073" y="1189272"/>
                    </a:cubicBezTo>
                    <a:cubicBezTo>
                      <a:pt x="205260" y="1189272"/>
                      <a:pt x="205260" y="1186462"/>
                      <a:pt x="205260" y="1186462"/>
                    </a:cubicBezTo>
                    <a:cubicBezTo>
                      <a:pt x="199639" y="1163967"/>
                      <a:pt x="182766" y="1147096"/>
                      <a:pt x="160271" y="1141470"/>
                    </a:cubicBezTo>
                    <a:cubicBezTo>
                      <a:pt x="157461" y="1141470"/>
                      <a:pt x="157461" y="1138659"/>
                      <a:pt x="157461" y="1138659"/>
                    </a:cubicBezTo>
                    <a:cubicBezTo>
                      <a:pt x="157461" y="1135849"/>
                      <a:pt x="160271" y="1135849"/>
                      <a:pt x="160271" y="1135849"/>
                    </a:cubicBezTo>
                    <a:cubicBezTo>
                      <a:pt x="182766" y="1130225"/>
                      <a:pt x="199639" y="1113352"/>
                      <a:pt x="208073" y="1088047"/>
                    </a:cubicBezTo>
                    <a:close/>
                    <a:moveTo>
                      <a:pt x="50612" y="1088047"/>
                    </a:moveTo>
                    <a:cubicBezTo>
                      <a:pt x="59049" y="1113352"/>
                      <a:pt x="75920" y="1130225"/>
                      <a:pt x="98414" y="1135849"/>
                    </a:cubicBezTo>
                    <a:cubicBezTo>
                      <a:pt x="101225" y="1135849"/>
                      <a:pt x="101225" y="1138659"/>
                      <a:pt x="101225" y="1138659"/>
                    </a:cubicBezTo>
                    <a:cubicBezTo>
                      <a:pt x="101225" y="1141470"/>
                      <a:pt x="98414" y="1141470"/>
                      <a:pt x="98414" y="1141470"/>
                    </a:cubicBezTo>
                    <a:cubicBezTo>
                      <a:pt x="75920" y="1147096"/>
                      <a:pt x="59049" y="1163967"/>
                      <a:pt x="53426" y="1186462"/>
                    </a:cubicBezTo>
                    <a:cubicBezTo>
                      <a:pt x="53426" y="1189272"/>
                      <a:pt x="50612" y="1189272"/>
                      <a:pt x="50612" y="1189272"/>
                    </a:cubicBezTo>
                    <a:cubicBezTo>
                      <a:pt x="47802" y="1189272"/>
                      <a:pt x="47802" y="1186462"/>
                      <a:pt x="47802" y="1186462"/>
                    </a:cubicBezTo>
                    <a:cubicBezTo>
                      <a:pt x="42178" y="1163967"/>
                      <a:pt x="25307" y="1147096"/>
                      <a:pt x="2813" y="1141470"/>
                    </a:cubicBezTo>
                    <a:cubicBezTo>
                      <a:pt x="0" y="1141470"/>
                      <a:pt x="0" y="1138659"/>
                      <a:pt x="0" y="1138659"/>
                    </a:cubicBezTo>
                    <a:cubicBezTo>
                      <a:pt x="0" y="1135849"/>
                      <a:pt x="2813" y="1135849"/>
                      <a:pt x="2813" y="1135849"/>
                    </a:cubicBezTo>
                    <a:cubicBezTo>
                      <a:pt x="25307" y="1130225"/>
                      <a:pt x="42178" y="1113352"/>
                      <a:pt x="50612" y="1088047"/>
                    </a:cubicBezTo>
                    <a:close/>
                    <a:moveTo>
                      <a:pt x="5184973" y="933399"/>
                    </a:moveTo>
                    <a:cubicBezTo>
                      <a:pt x="5193410" y="958704"/>
                      <a:pt x="5210281" y="975577"/>
                      <a:pt x="5232776" y="981201"/>
                    </a:cubicBezTo>
                    <a:cubicBezTo>
                      <a:pt x="5235586" y="981201"/>
                      <a:pt x="5235586" y="984011"/>
                      <a:pt x="5235586" y="984011"/>
                    </a:cubicBezTo>
                    <a:cubicBezTo>
                      <a:pt x="5235586" y="986822"/>
                      <a:pt x="5232776" y="986822"/>
                      <a:pt x="5232776" y="986822"/>
                    </a:cubicBezTo>
                    <a:cubicBezTo>
                      <a:pt x="5210281" y="992448"/>
                      <a:pt x="5193410" y="1009319"/>
                      <a:pt x="5187787" y="1031814"/>
                    </a:cubicBezTo>
                    <a:cubicBezTo>
                      <a:pt x="5187787" y="1034624"/>
                      <a:pt x="5184973" y="1034624"/>
                      <a:pt x="5184973" y="1034624"/>
                    </a:cubicBezTo>
                    <a:cubicBezTo>
                      <a:pt x="5182163" y="1034624"/>
                      <a:pt x="5182163" y="1031814"/>
                      <a:pt x="5182163" y="1031814"/>
                    </a:cubicBezTo>
                    <a:cubicBezTo>
                      <a:pt x="5176540" y="1009319"/>
                      <a:pt x="5159669" y="992448"/>
                      <a:pt x="5137174" y="986822"/>
                    </a:cubicBezTo>
                    <a:cubicBezTo>
                      <a:pt x="5134361" y="986822"/>
                      <a:pt x="5134361" y="984011"/>
                      <a:pt x="5134361" y="984011"/>
                    </a:cubicBezTo>
                    <a:cubicBezTo>
                      <a:pt x="5134361" y="981201"/>
                      <a:pt x="5137174" y="981201"/>
                      <a:pt x="5137174" y="981201"/>
                    </a:cubicBezTo>
                    <a:cubicBezTo>
                      <a:pt x="5159669" y="975577"/>
                      <a:pt x="5176540" y="958704"/>
                      <a:pt x="5184973" y="933399"/>
                    </a:cubicBezTo>
                    <a:close/>
                    <a:moveTo>
                      <a:pt x="5030325" y="933399"/>
                    </a:moveTo>
                    <a:cubicBezTo>
                      <a:pt x="5035949" y="958704"/>
                      <a:pt x="5055630" y="975577"/>
                      <a:pt x="5078128" y="981201"/>
                    </a:cubicBezTo>
                    <a:cubicBezTo>
                      <a:pt x="5080938" y="981201"/>
                      <a:pt x="5080938" y="984011"/>
                      <a:pt x="5080938" y="984011"/>
                    </a:cubicBezTo>
                    <a:cubicBezTo>
                      <a:pt x="5080938" y="986822"/>
                      <a:pt x="5078128" y="986822"/>
                      <a:pt x="5078128" y="986822"/>
                    </a:cubicBezTo>
                    <a:cubicBezTo>
                      <a:pt x="5055630" y="992448"/>
                      <a:pt x="5038759" y="1009319"/>
                      <a:pt x="5033136" y="1031814"/>
                    </a:cubicBezTo>
                    <a:cubicBezTo>
                      <a:pt x="5033136" y="1034624"/>
                      <a:pt x="5030325" y="1034624"/>
                      <a:pt x="5030325" y="1034624"/>
                    </a:cubicBezTo>
                    <a:cubicBezTo>
                      <a:pt x="5027512" y="1034624"/>
                      <a:pt x="5027512" y="1031814"/>
                      <a:pt x="5027512" y="1031814"/>
                    </a:cubicBezTo>
                    <a:cubicBezTo>
                      <a:pt x="5021892" y="1009319"/>
                      <a:pt x="5005018" y="992448"/>
                      <a:pt x="4982523" y="986822"/>
                    </a:cubicBezTo>
                    <a:cubicBezTo>
                      <a:pt x="4979713" y="986822"/>
                      <a:pt x="4979713" y="984011"/>
                      <a:pt x="4979713" y="984011"/>
                    </a:cubicBezTo>
                    <a:cubicBezTo>
                      <a:pt x="4979713" y="981201"/>
                      <a:pt x="4982523" y="981201"/>
                      <a:pt x="4982523" y="981201"/>
                    </a:cubicBezTo>
                    <a:cubicBezTo>
                      <a:pt x="5005018" y="975577"/>
                      <a:pt x="5021892" y="958704"/>
                      <a:pt x="5030325" y="933399"/>
                    </a:cubicBezTo>
                    <a:close/>
                    <a:moveTo>
                      <a:pt x="4872861" y="933399"/>
                    </a:moveTo>
                    <a:cubicBezTo>
                      <a:pt x="4881298" y="958704"/>
                      <a:pt x="4898166" y="975577"/>
                      <a:pt x="4920664" y="981201"/>
                    </a:cubicBezTo>
                    <a:cubicBezTo>
                      <a:pt x="4923474" y="981201"/>
                      <a:pt x="4923474" y="984011"/>
                      <a:pt x="4923474" y="984011"/>
                    </a:cubicBezTo>
                    <a:cubicBezTo>
                      <a:pt x="4923474" y="986822"/>
                      <a:pt x="4920664" y="986822"/>
                      <a:pt x="4920664" y="986822"/>
                    </a:cubicBezTo>
                    <a:cubicBezTo>
                      <a:pt x="4898166" y="992448"/>
                      <a:pt x="4881298" y="1009319"/>
                      <a:pt x="4875675" y="1031814"/>
                    </a:cubicBezTo>
                    <a:cubicBezTo>
                      <a:pt x="4875675" y="1034624"/>
                      <a:pt x="4872861" y="1034624"/>
                      <a:pt x="4872861" y="1034624"/>
                    </a:cubicBezTo>
                    <a:cubicBezTo>
                      <a:pt x="4870048" y="1034624"/>
                      <a:pt x="4870048" y="1031814"/>
                      <a:pt x="4870048" y="1031814"/>
                    </a:cubicBezTo>
                    <a:cubicBezTo>
                      <a:pt x="4864428" y="1009319"/>
                      <a:pt x="4847557" y="992448"/>
                      <a:pt x="4825062" y="986822"/>
                    </a:cubicBezTo>
                    <a:cubicBezTo>
                      <a:pt x="4822249" y="986822"/>
                      <a:pt x="4822249" y="984011"/>
                      <a:pt x="4822249" y="984011"/>
                    </a:cubicBezTo>
                    <a:cubicBezTo>
                      <a:pt x="4822249" y="981201"/>
                      <a:pt x="4825062" y="981201"/>
                      <a:pt x="4825062" y="981201"/>
                    </a:cubicBezTo>
                    <a:cubicBezTo>
                      <a:pt x="4847557" y="975577"/>
                      <a:pt x="4864428" y="958704"/>
                      <a:pt x="4872861" y="933399"/>
                    </a:cubicBezTo>
                    <a:close/>
                    <a:moveTo>
                      <a:pt x="4718213" y="933399"/>
                    </a:moveTo>
                    <a:cubicBezTo>
                      <a:pt x="4726650" y="958704"/>
                      <a:pt x="4743518" y="975577"/>
                      <a:pt x="4766016" y="981201"/>
                    </a:cubicBezTo>
                    <a:cubicBezTo>
                      <a:pt x="4768826" y="981201"/>
                      <a:pt x="4768826" y="984011"/>
                      <a:pt x="4768826" y="984011"/>
                    </a:cubicBezTo>
                    <a:cubicBezTo>
                      <a:pt x="4768826" y="986822"/>
                      <a:pt x="4766016" y="986822"/>
                      <a:pt x="4766016" y="986822"/>
                    </a:cubicBezTo>
                    <a:cubicBezTo>
                      <a:pt x="4743518" y="992448"/>
                      <a:pt x="4726650" y="1009319"/>
                      <a:pt x="4721027" y="1031814"/>
                    </a:cubicBezTo>
                    <a:cubicBezTo>
                      <a:pt x="4721027" y="1034624"/>
                      <a:pt x="4718213" y="1034624"/>
                      <a:pt x="4718213" y="1034624"/>
                    </a:cubicBezTo>
                    <a:cubicBezTo>
                      <a:pt x="4715400" y="1034624"/>
                      <a:pt x="4715400" y="1031814"/>
                      <a:pt x="4715400" y="1031814"/>
                    </a:cubicBezTo>
                    <a:cubicBezTo>
                      <a:pt x="4709780" y="1009319"/>
                      <a:pt x="4692909" y="992448"/>
                      <a:pt x="4670414" y="986822"/>
                    </a:cubicBezTo>
                    <a:cubicBezTo>
                      <a:pt x="4667601" y="986822"/>
                      <a:pt x="4667601" y="984011"/>
                      <a:pt x="4667601" y="984011"/>
                    </a:cubicBezTo>
                    <a:cubicBezTo>
                      <a:pt x="4667601" y="981201"/>
                      <a:pt x="4670414" y="981201"/>
                      <a:pt x="4670414" y="981201"/>
                    </a:cubicBezTo>
                    <a:cubicBezTo>
                      <a:pt x="4692909" y="975577"/>
                      <a:pt x="4709780" y="958704"/>
                      <a:pt x="4718213" y="933399"/>
                    </a:cubicBezTo>
                    <a:close/>
                    <a:moveTo>
                      <a:pt x="4563563" y="933399"/>
                    </a:moveTo>
                    <a:cubicBezTo>
                      <a:pt x="4571999" y="958704"/>
                      <a:pt x="4588867" y="975577"/>
                      <a:pt x="4611365" y="981201"/>
                    </a:cubicBezTo>
                    <a:cubicBezTo>
                      <a:pt x="4614175" y="981201"/>
                      <a:pt x="4614175" y="984011"/>
                      <a:pt x="4614175" y="984011"/>
                    </a:cubicBezTo>
                    <a:cubicBezTo>
                      <a:pt x="4614175" y="986822"/>
                      <a:pt x="4611365" y="986822"/>
                      <a:pt x="4611365" y="986822"/>
                    </a:cubicBezTo>
                    <a:cubicBezTo>
                      <a:pt x="4588867" y="992448"/>
                      <a:pt x="4571999" y="1009319"/>
                      <a:pt x="4566376" y="1031814"/>
                    </a:cubicBezTo>
                    <a:cubicBezTo>
                      <a:pt x="4566376" y="1034624"/>
                      <a:pt x="4563563" y="1034624"/>
                      <a:pt x="4563563" y="1034624"/>
                    </a:cubicBezTo>
                    <a:cubicBezTo>
                      <a:pt x="4560749" y="1034624"/>
                      <a:pt x="4560749" y="1031814"/>
                      <a:pt x="4560749" y="1031814"/>
                    </a:cubicBezTo>
                    <a:cubicBezTo>
                      <a:pt x="4555129" y="1009319"/>
                      <a:pt x="4538258" y="992448"/>
                      <a:pt x="4515763" y="986822"/>
                    </a:cubicBezTo>
                    <a:cubicBezTo>
                      <a:pt x="4512950" y="986822"/>
                      <a:pt x="4512950" y="984011"/>
                      <a:pt x="4512950" y="984011"/>
                    </a:cubicBezTo>
                    <a:cubicBezTo>
                      <a:pt x="4512950" y="981201"/>
                      <a:pt x="4515763" y="981201"/>
                      <a:pt x="4515763" y="981201"/>
                    </a:cubicBezTo>
                    <a:cubicBezTo>
                      <a:pt x="4538258" y="975577"/>
                      <a:pt x="4555129" y="958704"/>
                      <a:pt x="4563563" y="933399"/>
                    </a:cubicBezTo>
                    <a:close/>
                    <a:moveTo>
                      <a:pt x="4406104" y="933399"/>
                    </a:moveTo>
                    <a:cubicBezTo>
                      <a:pt x="4414538" y="958704"/>
                      <a:pt x="4431409" y="975577"/>
                      <a:pt x="4453907" y="981201"/>
                    </a:cubicBezTo>
                    <a:cubicBezTo>
                      <a:pt x="4456717" y="981201"/>
                      <a:pt x="4456717" y="984011"/>
                      <a:pt x="4456717" y="984011"/>
                    </a:cubicBezTo>
                    <a:cubicBezTo>
                      <a:pt x="4456717" y="986822"/>
                      <a:pt x="4453907" y="986822"/>
                      <a:pt x="4453907" y="986822"/>
                    </a:cubicBezTo>
                    <a:cubicBezTo>
                      <a:pt x="4431409" y="992448"/>
                      <a:pt x="4414538" y="1009319"/>
                      <a:pt x="4408915" y="1031814"/>
                    </a:cubicBezTo>
                    <a:cubicBezTo>
                      <a:pt x="4408915" y="1034624"/>
                      <a:pt x="4406104" y="1034624"/>
                      <a:pt x="4406104" y="1034624"/>
                    </a:cubicBezTo>
                    <a:cubicBezTo>
                      <a:pt x="4403291" y="1034624"/>
                      <a:pt x="4403291" y="1031814"/>
                      <a:pt x="4403291" y="1031814"/>
                    </a:cubicBezTo>
                    <a:cubicBezTo>
                      <a:pt x="4397671" y="1009319"/>
                      <a:pt x="4380797" y="992448"/>
                      <a:pt x="4358302" y="986822"/>
                    </a:cubicBezTo>
                    <a:cubicBezTo>
                      <a:pt x="4355492" y="986822"/>
                      <a:pt x="4355492" y="984011"/>
                      <a:pt x="4355492" y="984011"/>
                    </a:cubicBezTo>
                    <a:cubicBezTo>
                      <a:pt x="4355492" y="981201"/>
                      <a:pt x="4358302" y="981201"/>
                      <a:pt x="4358302" y="981201"/>
                    </a:cubicBezTo>
                    <a:cubicBezTo>
                      <a:pt x="4380797" y="975577"/>
                      <a:pt x="4397671" y="958704"/>
                      <a:pt x="4406104" y="933399"/>
                    </a:cubicBezTo>
                    <a:close/>
                    <a:moveTo>
                      <a:pt x="4251453" y="933399"/>
                    </a:moveTo>
                    <a:cubicBezTo>
                      <a:pt x="4259887" y="958704"/>
                      <a:pt x="4276758" y="975577"/>
                      <a:pt x="4299256" y="981201"/>
                    </a:cubicBezTo>
                    <a:cubicBezTo>
                      <a:pt x="4302066" y="981201"/>
                      <a:pt x="4302066" y="984011"/>
                      <a:pt x="4302066" y="984011"/>
                    </a:cubicBezTo>
                    <a:cubicBezTo>
                      <a:pt x="4302066" y="986822"/>
                      <a:pt x="4299256" y="986822"/>
                      <a:pt x="4299256" y="986822"/>
                    </a:cubicBezTo>
                    <a:cubicBezTo>
                      <a:pt x="4276758" y="992448"/>
                      <a:pt x="4259887" y="1009319"/>
                      <a:pt x="4254264" y="1031814"/>
                    </a:cubicBezTo>
                    <a:cubicBezTo>
                      <a:pt x="4254264" y="1034624"/>
                      <a:pt x="4251453" y="1034624"/>
                      <a:pt x="4251453" y="1034624"/>
                    </a:cubicBezTo>
                    <a:cubicBezTo>
                      <a:pt x="4248640" y="1034624"/>
                      <a:pt x="4248640" y="1031814"/>
                      <a:pt x="4248640" y="1031814"/>
                    </a:cubicBezTo>
                    <a:cubicBezTo>
                      <a:pt x="4243020" y="1009319"/>
                      <a:pt x="4226146" y="992448"/>
                      <a:pt x="4203651" y="986822"/>
                    </a:cubicBezTo>
                    <a:cubicBezTo>
                      <a:pt x="4200841" y="986822"/>
                      <a:pt x="4200841" y="984011"/>
                      <a:pt x="4200841" y="984011"/>
                    </a:cubicBezTo>
                    <a:cubicBezTo>
                      <a:pt x="4200841" y="981201"/>
                      <a:pt x="4203651" y="981201"/>
                      <a:pt x="4203651" y="981201"/>
                    </a:cubicBezTo>
                    <a:cubicBezTo>
                      <a:pt x="4226146" y="975577"/>
                      <a:pt x="4243020" y="958704"/>
                      <a:pt x="4251453" y="933399"/>
                    </a:cubicBezTo>
                    <a:close/>
                    <a:moveTo>
                      <a:pt x="4096805" y="933399"/>
                    </a:moveTo>
                    <a:cubicBezTo>
                      <a:pt x="4105239" y="958704"/>
                      <a:pt x="4122110" y="975577"/>
                      <a:pt x="4144608" y="981201"/>
                    </a:cubicBezTo>
                    <a:cubicBezTo>
                      <a:pt x="4147418" y="981201"/>
                      <a:pt x="4147418" y="984011"/>
                      <a:pt x="4147418" y="984011"/>
                    </a:cubicBezTo>
                    <a:cubicBezTo>
                      <a:pt x="4147418" y="986822"/>
                      <a:pt x="4144608" y="986822"/>
                      <a:pt x="4144608" y="986822"/>
                    </a:cubicBezTo>
                    <a:cubicBezTo>
                      <a:pt x="4122110" y="992448"/>
                      <a:pt x="4105239" y="1009319"/>
                      <a:pt x="4099616" y="1031814"/>
                    </a:cubicBezTo>
                    <a:cubicBezTo>
                      <a:pt x="4099616" y="1034624"/>
                      <a:pt x="4096805" y="1034624"/>
                      <a:pt x="4096805" y="1034624"/>
                    </a:cubicBezTo>
                    <a:cubicBezTo>
                      <a:pt x="4093992" y="1034624"/>
                      <a:pt x="4093992" y="1031814"/>
                      <a:pt x="4093992" y="1031814"/>
                    </a:cubicBezTo>
                    <a:cubicBezTo>
                      <a:pt x="4088372" y="1009319"/>
                      <a:pt x="4071498" y="992448"/>
                      <a:pt x="4049003" y="986822"/>
                    </a:cubicBezTo>
                    <a:cubicBezTo>
                      <a:pt x="4046193" y="986822"/>
                      <a:pt x="4046193" y="984011"/>
                      <a:pt x="4046193" y="984011"/>
                    </a:cubicBezTo>
                    <a:cubicBezTo>
                      <a:pt x="4046193" y="981201"/>
                      <a:pt x="4049003" y="981201"/>
                      <a:pt x="4049003" y="981201"/>
                    </a:cubicBezTo>
                    <a:cubicBezTo>
                      <a:pt x="4071498" y="975577"/>
                      <a:pt x="4088372" y="958704"/>
                      <a:pt x="4096805" y="933399"/>
                    </a:cubicBezTo>
                    <a:close/>
                    <a:moveTo>
                      <a:pt x="3939345" y="933399"/>
                    </a:moveTo>
                    <a:cubicBezTo>
                      <a:pt x="3947781" y="958704"/>
                      <a:pt x="3964649" y="975577"/>
                      <a:pt x="3987147" y="981201"/>
                    </a:cubicBezTo>
                    <a:cubicBezTo>
                      <a:pt x="3989957" y="981201"/>
                      <a:pt x="3989957" y="984011"/>
                      <a:pt x="3989957" y="984011"/>
                    </a:cubicBezTo>
                    <a:cubicBezTo>
                      <a:pt x="3989957" y="986822"/>
                      <a:pt x="3987147" y="986822"/>
                      <a:pt x="3987147" y="986822"/>
                    </a:cubicBezTo>
                    <a:cubicBezTo>
                      <a:pt x="3964649" y="992448"/>
                      <a:pt x="3947781" y="1009319"/>
                      <a:pt x="3942155" y="1031814"/>
                    </a:cubicBezTo>
                    <a:cubicBezTo>
                      <a:pt x="3942155" y="1034624"/>
                      <a:pt x="3939345" y="1034624"/>
                      <a:pt x="3939345" y="1034624"/>
                    </a:cubicBezTo>
                    <a:cubicBezTo>
                      <a:pt x="3936531" y="1034624"/>
                      <a:pt x="3936531" y="1031814"/>
                      <a:pt x="3936531" y="1031814"/>
                    </a:cubicBezTo>
                    <a:cubicBezTo>
                      <a:pt x="3930911" y="1009319"/>
                      <a:pt x="3914037" y="992448"/>
                      <a:pt x="3891545" y="986822"/>
                    </a:cubicBezTo>
                    <a:cubicBezTo>
                      <a:pt x="3888732" y="986822"/>
                      <a:pt x="3888732" y="984011"/>
                      <a:pt x="3888732" y="984011"/>
                    </a:cubicBezTo>
                    <a:cubicBezTo>
                      <a:pt x="3888732" y="981201"/>
                      <a:pt x="3891545" y="981201"/>
                      <a:pt x="3891545" y="981201"/>
                    </a:cubicBezTo>
                    <a:cubicBezTo>
                      <a:pt x="3914037" y="975577"/>
                      <a:pt x="3930911" y="958704"/>
                      <a:pt x="3939345" y="933399"/>
                    </a:cubicBezTo>
                    <a:close/>
                    <a:moveTo>
                      <a:pt x="3784693" y="933399"/>
                    </a:moveTo>
                    <a:cubicBezTo>
                      <a:pt x="3793130" y="958704"/>
                      <a:pt x="3809998" y="975577"/>
                      <a:pt x="3832496" y="981201"/>
                    </a:cubicBezTo>
                    <a:cubicBezTo>
                      <a:pt x="3835306" y="981201"/>
                      <a:pt x="3835306" y="984011"/>
                      <a:pt x="3835306" y="984011"/>
                    </a:cubicBezTo>
                    <a:cubicBezTo>
                      <a:pt x="3835306" y="986822"/>
                      <a:pt x="3832496" y="986822"/>
                      <a:pt x="3832496" y="986822"/>
                    </a:cubicBezTo>
                    <a:cubicBezTo>
                      <a:pt x="3809998" y="992448"/>
                      <a:pt x="3793130" y="1009319"/>
                      <a:pt x="3787504" y="1031814"/>
                    </a:cubicBezTo>
                    <a:cubicBezTo>
                      <a:pt x="3787504" y="1034624"/>
                      <a:pt x="3784693" y="1034624"/>
                      <a:pt x="3784693" y="1034624"/>
                    </a:cubicBezTo>
                    <a:cubicBezTo>
                      <a:pt x="3781880" y="1034624"/>
                      <a:pt x="3781880" y="1031814"/>
                      <a:pt x="3781880" y="1031814"/>
                    </a:cubicBezTo>
                    <a:cubicBezTo>
                      <a:pt x="3776260" y="1009319"/>
                      <a:pt x="3759386" y="992448"/>
                      <a:pt x="3736894" y="986822"/>
                    </a:cubicBezTo>
                    <a:cubicBezTo>
                      <a:pt x="3734081" y="986822"/>
                      <a:pt x="3734081" y="984011"/>
                      <a:pt x="3734081" y="984011"/>
                    </a:cubicBezTo>
                    <a:cubicBezTo>
                      <a:pt x="3734081" y="981201"/>
                      <a:pt x="3736894" y="981201"/>
                      <a:pt x="3736894" y="981201"/>
                    </a:cubicBezTo>
                    <a:cubicBezTo>
                      <a:pt x="3759386" y="975577"/>
                      <a:pt x="3776260" y="958704"/>
                      <a:pt x="3784693" y="933399"/>
                    </a:cubicBezTo>
                    <a:close/>
                    <a:moveTo>
                      <a:pt x="3630045" y="933399"/>
                    </a:moveTo>
                    <a:cubicBezTo>
                      <a:pt x="3638482" y="958704"/>
                      <a:pt x="3655350" y="975577"/>
                      <a:pt x="3677848" y="981201"/>
                    </a:cubicBezTo>
                    <a:cubicBezTo>
                      <a:pt x="3680658" y="981201"/>
                      <a:pt x="3680658" y="984011"/>
                      <a:pt x="3680658" y="984011"/>
                    </a:cubicBezTo>
                    <a:cubicBezTo>
                      <a:pt x="3680658" y="986822"/>
                      <a:pt x="3677848" y="986822"/>
                      <a:pt x="3677848" y="986822"/>
                    </a:cubicBezTo>
                    <a:cubicBezTo>
                      <a:pt x="3655350" y="992448"/>
                      <a:pt x="3638482" y="1009319"/>
                      <a:pt x="3632856" y="1031814"/>
                    </a:cubicBezTo>
                    <a:cubicBezTo>
                      <a:pt x="3632856" y="1034624"/>
                      <a:pt x="3630045" y="1034624"/>
                      <a:pt x="3630045" y="1034624"/>
                    </a:cubicBezTo>
                    <a:cubicBezTo>
                      <a:pt x="3627232" y="1034624"/>
                      <a:pt x="3627232" y="1031814"/>
                      <a:pt x="3627232" y="1031814"/>
                    </a:cubicBezTo>
                    <a:cubicBezTo>
                      <a:pt x="3621612" y="1009319"/>
                      <a:pt x="3604738" y="992448"/>
                      <a:pt x="3582246" y="986822"/>
                    </a:cubicBezTo>
                    <a:cubicBezTo>
                      <a:pt x="3579433" y="986822"/>
                      <a:pt x="3579433" y="984011"/>
                      <a:pt x="3579433" y="984011"/>
                    </a:cubicBezTo>
                    <a:cubicBezTo>
                      <a:pt x="3579433" y="981201"/>
                      <a:pt x="3582246" y="981201"/>
                      <a:pt x="3582246" y="981201"/>
                    </a:cubicBezTo>
                    <a:cubicBezTo>
                      <a:pt x="3604738" y="975577"/>
                      <a:pt x="3621612" y="958704"/>
                      <a:pt x="3630045" y="933399"/>
                    </a:cubicBezTo>
                    <a:close/>
                    <a:moveTo>
                      <a:pt x="3472581" y="933399"/>
                    </a:moveTo>
                    <a:cubicBezTo>
                      <a:pt x="3481018" y="958704"/>
                      <a:pt x="3500700" y="975577"/>
                      <a:pt x="3520384" y="981201"/>
                    </a:cubicBezTo>
                    <a:cubicBezTo>
                      <a:pt x="3523194" y="981201"/>
                      <a:pt x="3523194" y="984011"/>
                      <a:pt x="3523194" y="984011"/>
                    </a:cubicBezTo>
                    <a:cubicBezTo>
                      <a:pt x="3523194" y="986822"/>
                      <a:pt x="3520384" y="986822"/>
                      <a:pt x="3520384" y="986822"/>
                    </a:cubicBezTo>
                    <a:cubicBezTo>
                      <a:pt x="3497889" y="992448"/>
                      <a:pt x="3481018" y="1009319"/>
                      <a:pt x="3475395" y="1031814"/>
                    </a:cubicBezTo>
                    <a:cubicBezTo>
                      <a:pt x="3475395" y="1034624"/>
                      <a:pt x="3472581" y="1034624"/>
                      <a:pt x="3472581" y="1034624"/>
                    </a:cubicBezTo>
                    <a:cubicBezTo>
                      <a:pt x="3469771" y="1034624"/>
                      <a:pt x="3469771" y="1031814"/>
                      <a:pt x="3469771" y="1031814"/>
                    </a:cubicBezTo>
                    <a:cubicBezTo>
                      <a:pt x="3464148" y="1009319"/>
                      <a:pt x="3447277" y="992448"/>
                      <a:pt x="3424782" y="986822"/>
                    </a:cubicBezTo>
                    <a:cubicBezTo>
                      <a:pt x="3421969" y="986822"/>
                      <a:pt x="3421969" y="984011"/>
                      <a:pt x="3421969" y="984011"/>
                    </a:cubicBezTo>
                    <a:cubicBezTo>
                      <a:pt x="3421969" y="981201"/>
                      <a:pt x="3424782" y="981201"/>
                      <a:pt x="3424782" y="981201"/>
                    </a:cubicBezTo>
                    <a:cubicBezTo>
                      <a:pt x="3447277" y="975577"/>
                      <a:pt x="3464148" y="958704"/>
                      <a:pt x="3472581" y="933399"/>
                    </a:cubicBezTo>
                    <a:close/>
                    <a:moveTo>
                      <a:pt x="3317933" y="933399"/>
                    </a:moveTo>
                    <a:cubicBezTo>
                      <a:pt x="3326370" y="958704"/>
                      <a:pt x="3343241" y="975577"/>
                      <a:pt x="3365736" y="981201"/>
                    </a:cubicBezTo>
                    <a:cubicBezTo>
                      <a:pt x="3368546" y="981201"/>
                      <a:pt x="3368546" y="984011"/>
                      <a:pt x="3368546" y="984011"/>
                    </a:cubicBezTo>
                    <a:cubicBezTo>
                      <a:pt x="3368546" y="986822"/>
                      <a:pt x="3365736" y="986822"/>
                      <a:pt x="3365736" y="986822"/>
                    </a:cubicBezTo>
                    <a:cubicBezTo>
                      <a:pt x="3343241" y="992448"/>
                      <a:pt x="3326370" y="1009319"/>
                      <a:pt x="3320747" y="1031814"/>
                    </a:cubicBezTo>
                    <a:cubicBezTo>
                      <a:pt x="3320747" y="1034624"/>
                      <a:pt x="3317933" y="1034624"/>
                      <a:pt x="3317933" y="1034624"/>
                    </a:cubicBezTo>
                    <a:cubicBezTo>
                      <a:pt x="3315123" y="1034624"/>
                      <a:pt x="3315123" y="1031814"/>
                      <a:pt x="3315123" y="1031814"/>
                    </a:cubicBezTo>
                    <a:cubicBezTo>
                      <a:pt x="3309500" y="1009319"/>
                      <a:pt x="3292629" y="992448"/>
                      <a:pt x="3270134" y="986822"/>
                    </a:cubicBezTo>
                    <a:cubicBezTo>
                      <a:pt x="3267321" y="986822"/>
                      <a:pt x="3267321" y="984011"/>
                      <a:pt x="3267321" y="984011"/>
                    </a:cubicBezTo>
                    <a:cubicBezTo>
                      <a:pt x="3267321" y="981201"/>
                      <a:pt x="3270134" y="981201"/>
                      <a:pt x="3270134" y="981201"/>
                    </a:cubicBezTo>
                    <a:cubicBezTo>
                      <a:pt x="3292629" y="975577"/>
                      <a:pt x="3309500" y="958704"/>
                      <a:pt x="3317933" y="933399"/>
                    </a:cubicBezTo>
                    <a:close/>
                    <a:moveTo>
                      <a:pt x="3163283" y="933399"/>
                    </a:moveTo>
                    <a:cubicBezTo>
                      <a:pt x="3171719" y="958704"/>
                      <a:pt x="3188590" y="975577"/>
                      <a:pt x="3211085" y="981201"/>
                    </a:cubicBezTo>
                    <a:cubicBezTo>
                      <a:pt x="3213895" y="981201"/>
                      <a:pt x="3213895" y="984011"/>
                      <a:pt x="3213895" y="984011"/>
                    </a:cubicBezTo>
                    <a:cubicBezTo>
                      <a:pt x="3213895" y="986822"/>
                      <a:pt x="3211085" y="986822"/>
                      <a:pt x="3211085" y="986822"/>
                    </a:cubicBezTo>
                    <a:cubicBezTo>
                      <a:pt x="3188590" y="992448"/>
                      <a:pt x="3171719" y="1009319"/>
                      <a:pt x="3166096" y="1031814"/>
                    </a:cubicBezTo>
                    <a:cubicBezTo>
                      <a:pt x="3166096" y="1034624"/>
                      <a:pt x="3163283" y="1034624"/>
                      <a:pt x="3163283" y="1034624"/>
                    </a:cubicBezTo>
                    <a:cubicBezTo>
                      <a:pt x="3160472" y="1034624"/>
                      <a:pt x="3160472" y="1031814"/>
                      <a:pt x="3160472" y="1031814"/>
                    </a:cubicBezTo>
                    <a:cubicBezTo>
                      <a:pt x="3154849" y="1009319"/>
                      <a:pt x="3137978" y="992448"/>
                      <a:pt x="3115483" y="986822"/>
                    </a:cubicBezTo>
                    <a:cubicBezTo>
                      <a:pt x="3112670" y="986822"/>
                      <a:pt x="3112670" y="984011"/>
                      <a:pt x="3112670" y="984011"/>
                    </a:cubicBezTo>
                    <a:cubicBezTo>
                      <a:pt x="3112670" y="981201"/>
                      <a:pt x="3115483" y="981201"/>
                      <a:pt x="3115483" y="981201"/>
                    </a:cubicBezTo>
                    <a:cubicBezTo>
                      <a:pt x="3137978" y="975577"/>
                      <a:pt x="3154849" y="958704"/>
                      <a:pt x="3163283" y="933399"/>
                    </a:cubicBezTo>
                    <a:close/>
                    <a:moveTo>
                      <a:pt x="3005823" y="933399"/>
                    </a:moveTo>
                    <a:cubicBezTo>
                      <a:pt x="3014257" y="958704"/>
                      <a:pt x="3033942" y="975577"/>
                      <a:pt x="3053626" y="981201"/>
                    </a:cubicBezTo>
                    <a:cubicBezTo>
                      <a:pt x="3056436" y="981201"/>
                      <a:pt x="3056436" y="984011"/>
                      <a:pt x="3056436" y="984011"/>
                    </a:cubicBezTo>
                    <a:cubicBezTo>
                      <a:pt x="3056436" y="986822"/>
                      <a:pt x="3053626" y="986822"/>
                      <a:pt x="3053626" y="986822"/>
                    </a:cubicBezTo>
                    <a:cubicBezTo>
                      <a:pt x="3031128" y="992448"/>
                      <a:pt x="3014257" y="1009319"/>
                      <a:pt x="3008634" y="1031814"/>
                    </a:cubicBezTo>
                    <a:cubicBezTo>
                      <a:pt x="3008634" y="1034624"/>
                      <a:pt x="3005823" y="1034624"/>
                      <a:pt x="3005823" y="1034624"/>
                    </a:cubicBezTo>
                    <a:cubicBezTo>
                      <a:pt x="3003010" y="1034624"/>
                      <a:pt x="3003010" y="1031814"/>
                      <a:pt x="3003010" y="1031814"/>
                    </a:cubicBezTo>
                    <a:cubicBezTo>
                      <a:pt x="2997390" y="1009319"/>
                      <a:pt x="2980516" y="992448"/>
                      <a:pt x="2958021" y="986822"/>
                    </a:cubicBezTo>
                    <a:cubicBezTo>
                      <a:pt x="2955211" y="986822"/>
                      <a:pt x="2955211" y="984011"/>
                      <a:pt x="2955211" y="984011"/>
                    </a:cubicBezTo>
                    <a:cubicBezTo>
                      <a:pt x="2955211" y="981201"/>
                      <a:pt x="2958021" y="981201"/>
                      <a:pt x="2958021" y="981201"/>
                    </a:cubicBezTo>
                    <a:cubicBezTo>
                      <a:pt x="2980516" y="975577"/>
                      <a:pt x="2997390" y="958704"/>
                      <a:pt x="3005823" y="933399"/>
                    </a:cubicBezTo>
                    <a:close/>
                    <a:moveTo>
                      <a:pt x="2851172" y="933399"/>
                    </a:moveTo>
                    <a:cubicBezTo>
                      <a:pt x="2859606" y="958704"/>
                      <a:pt x="2876477" y="975577"/>
                      <a:pt x="2898975" y="981201"/>
                    </a:cubicBezTo>
                    <a:cubicBezTo>
                      <a:pt x="2901785" y="981201"/>
                      <a:pt x="2901785" y="984011"/>
                      <a:pt x="2901785" y="984011"/>
                    </a:cubicBezTo>
                    <a:cubicBezTo>
                      <a:pt x="2901785" y="986822"/>
                      <a:pt x="2898975" y="986822"/>
                      <a:pt x="2898975" y="986822"/>
                    </a:cubicBezTo>
                    <a:cubicBezTo>
                      <a:pt x="2876477" y="992448"/>
                      <a:pt x="2859606" y="1009319"/>
                      <a:pt x="2853983" y="1031814"/>
                    </a:cubicBezTo>
                    <a:cubicBezTo>
                      <a:pt x="2853983" y="1034624"/>
                      <a:pt x="2851172" y="1034624"/>
                      <a:pt x="2851172" y="1034624"/>
                    </a:cubicBezTo>
                    <a:cubicBezTo>
                      <a:pt x="2848359" y="1034624"/>
                      <a:pt x="2848359" y="1031814"/>
                      <a:pt x="2848359" y="1031814"/>
                    </a:cubicBezTo>
                    <a:cubicBezTo>
                      <a:pt x="2842739" y="1009319"/>
                      <a:pt x="2825865" y="992448"/>
                      <a:pt x="2803370" y="986822"/>
                    </a:cubicBezTo>
                    <a:cubicBezTo>
                      <a:pt x="2800560" y="986822"/>
                      <a:pt x="2800560" y="984011"/>
                      <a:pt x="2800560" y="984011"/>
                    </a:cubicBezTo>
                    <a:cubicBezTo>
                      <a:pt x="2800560" y="981201"/>
                      <a:pt x="2803370" y="981201"/>
                      <a:pt x="2803370" y="981201"/>
                    </a:cubicBezTo>
                    <a:cubicBezTo>
                      <a:pt x="2825865" y="975577"/>
                      <a:pt x="2842739" y="958704"/>
                      <a:pt x="2851172" y="933399"/>
                    </a:cubicBezTo>
                    <a:close/>
                    <a:moveTo>
                      <a:pt x="2696525" y="933399"/>
                    </a:moveTo>
                    <a:cubicBezTo>
                      <a:pt x="2704959" y="958704"/>
                      <a:pt x="2721830" y="975577"/>
                      <a:pt x="2744328" y="981201"/>
                    </a:cubicBezTo>
                    <a:cubicBezTo>
                      <a:pt x="2747138" y="981201"/>
                      <a:pt x="2747138" y="984011"/>
                      <a:pt x="2747138" y="984011"/>
                    </a:cubicBezTo>
                    <a:cubicBezTo>
                      <a:pt x="2747138" y="986822"/>
                      <a:pt x="2744328" y="986822"/>
                      <a:pt x="2744328" y="986822"/>
                    </a:cubicBezTo>
                    <a:cubicBezTo>
                      <a:pt x="2721830" y="992448"/>
                      <a:pt x="2704959" y="1009319"/>
                      <a:pt x="2699336" y="1031814"/>
                    </a:cubicBezTo>
                    <a:cubicBezTo>
                      <a:pt x="2699336" y="1034624"/>
                      <a:pt x="2696525" y="1034624"/>
                      <a:pt x="2696525" y="1034624"/>
                    </a:cubicBezTo>
                    <a:cubicBezTo>
                      <a:pt x="2693712" y="1034624"/>
                      <a:pt x="2693712" y="1031814"/>
                      <a:pt x="2693712" y="1031814"/>
                    </a:cubicBezTo>
                    <a:cubicBezTo>
                      <a:pt x="2688092" y="1009319"/>
                      <a:pt x="2671218" y="992448"/>
                      <a:pt x="2648723" y="986822"/>
                    </a:cubicBezTo>
                    <a:cubicBezTo>
                      <a:pt x="2645913" y="986822"/>
                      <a:pt x="2645913" y="984011"/>
                      <a:pt x="2645913" y="984011"/>
                    </a:cubicBezTo>
                    <a:cubicBezTo>
                      <a:pt x="2645913" y="981201"/>
                      <a:pt x="2648723" y="981201"/>
                      <a:pt x="2648723" y="981201"/>
                    </a:cubicBezTo>
                    <a:cubicBezTo>
                      <a:pt x="2671218" y="975577"/>
                      <a:pt x="2688092" y="958704"/>
                      <a:pt x="2696525" y="933399"/>
                    </a:cubicBezTo>
                    <a:close/>
                    <a:moveTo>
                      <a:pt x="2539061" y="933399"/>
                    </a:moveTo>
                    <a:cubicBezTo>
                      <a:pt x="2547497" y="958704"/>
                      <a:pt x="2567179" y="975577"/>
                      <a:pt x="2586863" y="981201"/>
                    </a:cubicBezTo>
                    <a:cubicBezTo>
                      <a:pt x="2589673" y="981201"/>
                      <a:pt x="2589673" y="984011"/>
                      <a:pt x="2589673" y="984011"/>
                    </a:cubicBezTo>
                    <a:cubicBezTo>
                      <a:pt x="2589673" y="986822"/>
                      <a:pt x="2586863" y="986822"/>
                      <a:pt x="2586863" y="986822"/>
                    </a:cubicBezTo>
                    <a:cubicBezTo>
                      <a:pt x="2564365" y="992448"/>
                      <a:pt x="2547497" y="1009319"/>
                      <a:pt x="2541874" y="1031814"/>
                    </a:cubicBezTo>
                    <a:cubicBezTo>
                      <a:pt x="2541874" y="1034624"/>
                      <a:pt x="2539061" y="1034624"/>
                      <a:pt x="2539061" y="1034624"/>
                    </a:cubicBezTo>
                    <a:cubicBezTo>
                      <a:pt x="2536247" y="1034624"/>
                      <a:pt x="2536247" y="1031814"/>
                      <a:pt x="2536247" y="1031814"/>
                    </a:cubicBezTo>
                    <a:cubicBezTo>
                      <a:pt x="2530627" y="1009319"/>
                      <a:pt x="2513756" y="992448"/>
                      <a:pt x="2491261" y="986822"/>
                    </a:cubicBezTo>
                    <a:cubicBezTo>
                      <a:pt x="2488448" y="986822"/>
                      <a:pt x="2488448" y="984011"/>
                      <a:pt x="2488448" y="984011"/>
                    </a:cubicBezTo>
                    <a:cubicBezTo>
                      <a:pt x="2488448" y="981201"/>
                      <a:pt x="2491261" y="981201"/>
                      <a:pt x="2491261" y="981201"/>
                    </a:cubicBezTo>
                    <a:cubicBezTo>
                      <a:pt x="2513756" y="975577"/>
                      <a:pt x="2530627" y="958704"/>
                      <a:pt x="2539061" y="933399"/>
                    </a:cubicBezTo>
                    <a:close/>
                    <a:moveTo>
                      <a:pt x="2384413" y="933399"/>
                    </a:moveTo>
                    <a:cubicBezTo>
                      <a:pt x="2392849" y="958704"/>
                      <a:pt x="2409717" y="975577"/>
                      <a:pt x="2432215" y="981201"/>
                    </a:cubicBezTo>
                    <a:cubicBezTo>
                      <a:pt x="2435025" y="981201"/>
                      <a:pt x="2435025" y="984011"/>
                      <a:pt x="2435025" y="984011"/>
                    </a:cubicBezTo>
                    <a:cubicBezTo>
                      <a:pt x="2435025" y="986822"/>
                      <a:pt x="2432215" y="986822"/>
                      <a:pt x="2432215" y="986822"/>
                    </a:cubicBezTo>
                    <a:cubicBezTo>
                      <a:pt x="2409717" y="992448"/>
                      <a:pt x="2392849" y="1009319"/>
                      <a:pt x="2387226" y="1031814"/>
                    </a:cubicBezTo>
                    <a:cubicBezTo>
                      <a:pt x="2387226" y="1034624"/>
                      <a:pt x="2384413" y="1034624"/>
                      <a:pt x="2384413" y="1034624"/>
                    </a:cubicBezTo>
                    <a:cubicBezTo>
                      <a:pt x="2381599" y="1034624"/>
                      <a:pt x="2381599" y="1031814"/>
                      <a:pt x="2381599" y="1031814"/>
                    </a:cubicBezTo>
                    <a:cubicBezTo>
                      <a:pt x="2375979" y="1009319"/>
                      <a:pt x="2359108" y="992448"/>
                      <a:pt x="2336613" y="986822"/>
                    </a:cubicBezTo>
                    <a:cubicBezTo>
                      <a:pt x="2333800" y="986822"/>
                      <a:pt x="2333800" y="984011"/>
                      <a:pt x="2333800" y="984011"/>
                    </a:cubicBezTo>
                    <a:cubicBezTo>
                      <a:pt x="2333800" y="981201"/>
                      <a:pt x="2336613" y="981201"/>
                      <a:pt x="2336613" y="981201"/>
                    </a:cubicBezTo>
                    <a:cubicBezTo>
                      <a:pt x="2359108" y="975577"/>
                      <a:pt x="2375979" y="958704"/>
                      <a:pt x="2384413" y="933399"/>
                    </a:cubicBezTo>
                    <a:close/>
                    <a:moveTo>
                      <a:pt x="2229761" y="933399"/>
                    </a:moveTo>
                    <a:cubicBezTo>
                      <a:pt x="2238198" y="958704"/>
                      <a:pt x="2255066" y="975577"/>
                      <a:pt x="2277564" y="981201"/>
                    </a:cubicBezTo>
                    <a:cubicBezTo>
                      <a:pt x="2280374" y="981201"/>
                      <a:pt x="2280374" y="984011"/>
                      <a:pt x="2280374" y="984011"/>
                    </a:cubicBezTo>
                    <a:cubicBezTo>
                      <a:pt x="2280374" y="986822"/>
                      <a:pt x="2277564" y="986822"/>
                      <a:pt x="2277564" y="986822"/>
                    </a:cubicBezTo>
                    <a:cubicBezTo>
                      <a:pt x="2255066" y="992448"/>
                      <a:pt x="2238198" y="1009319"/>
                      <a:pt x="2232575" y="1031814"/>
                    </a:cubicBezTo>
                    <a:cubicBezTo>
                      <a:pt x="2232575" y="1034624"/>
                      <a:pt x="2229761" y="1034624"/>
                      <a:pt x="2229761" y="1034624"/>
                    </a:cubicBezTo>
                    <a:cubicBezTo>
                      <a:pt x="2226948" y="1034624"/>
                      <a:pt x="2226948" y="1031814"/>
                      <a:pt x="2226948" y="1031814"/>
                    </a:cubicBezTo>
                    <a:cubicBezTo>
                      <a:pt x="2221328" y="1009319"/>
                      <a:pt x="2204457" y="992448"/>
                      <a:pt x="2181962" y="986822"/>
                    </a:cubicBezTo>
                    <a:cubicBezTo>
                      <a:pt x="2179149" y="986822"/>
                      <a:pt x="2179149" y="984011"/>
                      <a:pt x="2179149" y="984011"/>
                    </a:cubicBezTo>
                    <a:cubicBezTo>
                      <a:pt x="2179149" y="981201"/>
                      <a:pt x="2181962" y="981201"/>
                      <a:pt x="2181962" y="981201"/>
                    </a:cubicBezTo>
                    <a:cubicBezTo>
                      <a:pt x="2204457" y="975577"/>
                      <a:pt x="2221328" y="958704"/>
                      <a:pt x="2229761" y="933399"/>
                    </a:cubicBezTo>
                    <a:close/>
                    <a:moveTo>
                      <a:pt x="2075115" y="933399"/>
                    </a:moveTo>
                    <a:cubicBezTo>
                      <a:pt x="2080738" y="958704"/>
                      <a:pt x="2100419" y="975577"/>
                      <a:pt x="2122917" y="981201"/>
                    </a:cubicBezTo>
                    <a:cubicBezTo>
                      <a:pt x="2125727" y="981201"/>
                      <a:pt x="2125727" y="984011"/>
                      <a:pt x="2125727" y="984011"/>
                    </a:cubicBezTo>
                    <a:cubicBezTo>
                      <a:pt x="2125727" y="986822"/>
                      <a:pt x="2122917" y="986822"/>
                      <a:pt x="2122917" y="986822"/>
                    </a:cubicBezTo>
                    <a:cubicBezTo>
                      <a:pt x="2100419" y="992448"/>
                      <a:pt x="2083551" y="1009319"/>
                      <a:pt x="2077928" y="1031814"/>
                    </a:cubicBezTo>
                    <a:cubicBezTo>
                      <a:pt x="2077928" y="1034624"/>
                      <a:pt x="2075115" y="1034624"/>
                      <a:pt x="2075115" y="1034624"/>
                    </a:cubicBezTo>
                    <a:cubicBezTo>
                      <a:pt x="2072301" y="1034624"/>
                      <a:pt x="2072301" y="1031814"/>
                      <a:pt x="2072301" y="1031814"/>
                    </a:cubicBezTo>
                    <a:cubicBezTo>
                      <a:pt x="2066681" y="1009319"/>
                      <a:pt x="2049810" y="992448"/>
                      <a:pt x="2027315" y="986822"/>
                    </a:cubicBezTo>
                    <a:cubicBezTo>
                      <a:pt x="2024502" y="986822"/>
                      <a:pt x="2024502" y="984011"/>
                      <a:pt x="2024502" y="984011"/>
                    </a:cubicBezTo>
                    <a:cubicBezTo>
                      <a:pt x="2024502" y="981201"/>
                      <a:pt x="2027315" y="981201"/>
                      <a:pt x="2027315" y="981201"/>
                    </a:cubicBezTo>
                    <a:cubicBezTo>
                      <a:pt x="2049810" y="975577"/>
                      <a:pt x="2066681" y="958704"/>
                      <a:pt x="2075115" y="933399"/>
                    </a:cubicBezTo>
                    <a:close/>
                    <a:moveTo>
                      <a:pt x="1917652" y="933399"/>
                    </a:moveTo>
                    <a:cubicBezTo>
                      <a:pt x="1926086" y="958704"/>
                      <a:pt x="1942957" y="975577"/>
                      <a:pt x="1965455" y="981201"/>
                    </a:cubicBezTo>
                    <a:cubicBezTo>
                      <a:pt x="1968265" y="981201"/>
                      <a:pt x="1968265" y="984011"/>
                      <a:pt x="1968265" y="984011"/>
                    </a:cubicBezTo>
                    <a:cubicBezTo>
                      <a:pt x="1968265" y="986822"/>
                      <a:pt x="1965455" y="986822"/>
                      <a:pt x="1965455" y="986822"/>
                    </a:cubicBezTo>
                    <a:cubicBezTo>
                      <a:pt x="1942957" y="992448"/>
                      <a:pt x="1926086" y="1009319"/>
                      <a:pt x="1920463" y="1031814"/>
                    </a:cubicBezTo>
                    <a:cubicBezTo>
                      <a:pt x="1920463" y="1034624"/>
                      <a:pt x="1917652" y="1034624"/>
                      <a:pt x="1917652" y="1034624"/>
                    </a:cubicBezTo>
                    <a:cubicBezTo>
                      <a:pt x="1914839" y="1034624"/>
                      <a:pt x="1914839" y="1031814"/>
                      <a:pt x="1914839" y="1031814"/>
                    </a:cubicBezTo>
                    <a:cubicBezTo>
                      <a:pt x="1909219" y="1009319"/>
                      <a:pt x="1892345" y="992448"/>
                      <a:pt x="1869850" y="986822"/>
                    </a:cubicBezTo>
                    <a:cubicBezTo>
                      <a:pt x="1867040" y="986822"/>
                      <a:pt x="1867040" y="984011"/>
                      <a:pt x="1867040" y="984011"/>
                    </a:cubicBezTo>
                    <a:cubicBezTo>
                      <a:pt x="1867040" y="981201"/>
                      <a:pt x="1869850" y="981201"/>
                      <a:pt x="1869850" y="981201"/>
                    </a:cubicBezTo>
                    <a:cubicBezTo>
                      <a:pt x="1892345" y="975577"/>
                      <a:pt x="1909219" y="958704"/>
                      <a:pt x="1917652" y="933399"/>
                    </a:cubicBezTo>
                    <a:close/>
                    <a:moveTo>
                      <a:pt x="1763004" y="933399"/>
                    </a:moveTo>
                    <a:cubicBezTo>
                      <a:pt x="1771438" y="958704"/>
                      <a:pt x="1788309" y="975577"/>
                      <a:pt x="1810807" y="981201"/>
                    </a:cubicBezTo>
                    <a:cubicBezTo>
                      <a:pt x="1813617" y="981201"/>
                      <a:pt x="1813617" y="984011"/>
                      <a:pt x="1813617" y="984011"/>
                    </a:cubicBezTo>
                    <a:cubicBezTo>
                      <a:pt x="1813617" y="986822"/>
                      <a:pt x="1810807" y="986822"/>
                      <a:pt x="1810807" y="986822"/>
                    </a:cubicBezTo>
                    <a:cubicBezTo>
                      <a:pt x="1788309" y="992448"/>
                      <a:pt x="1771438" y="1009319"/>
                      <a:pt x="1765815" y="1031814"/>
                    </a:cubicBezTo>
                    <a:cubicBezTo>
                      <a:pt x="1765815" y="1034624"/>
                      <a:pt x="1763004" y="1034624"/>
                      <a:pt x="1763004" y="1034624"/>
                    </a:cubicBezTo>
                    <a:cubicBezTo>
                      <a:pt x="1760191" y="1034624"/>
                      <a:pt x="1760191" y="1031814"/>
                      <a:pt x="1760191" y="1031814"/>
                    </a:cubicBezTo>
                    <a:cubicBezTo>
                      <a:pt x="1754571" y="1009319"/>
                      <a:pt x="1737697" y="992448"/>
                      <a:pt x="1715202" y="986822"/>
                    </a:cubicBezTo>
                    <a:cubicBezTo>
                      <a:pt x="1712392" y="986822"/>
                      <a:pt x="1712392" y="984011"/>
                      <a:pt x="1712392" y="984011"/>
                    </a:cubicBezTo>
                    <a:cubicBezTo>
                      <a:pt x="1712392" y="981201"/>
                      <a:pt x="1715202" y="981201"/>
                      <a:pt x="1715202" y="981201"/>
                    </a:cubicBezTo>
                    <a:cubicBezTo>
                      <a:pt x="1737697" y="975577"/>
                      <a:pt x="1754571" y="958704"/>
                      <a:pt x="1763004" y="933399"/>
                    </a:cubicBezTo>
                    <a:close/>
                    <a:moveTo>
                      <a:pt x="1608353" y="933399"/>
                    </a:moveTo>
                    <a:cubicBezTo>
                      <a:pt x="1613977" y="958704"/>
                      <a:pt x="1633658" y="975577"/>
                      <a:pt x="1656156" y="981201"/>
                    </a:cubicBezTo>
                    <a:cubicBezTo>
                      <a:pt x="1658966" y="981201"/>
                      <a:pt x="1658966" y="984011"/>
                      <a:pt x="1658966" y="984011"/>
                    </a:cubicBezTo>
                    <a:cubicBezTo>
                      <a:pt x="1658966" y="986822"/>
                      <a:pt x="1656156" y="986822"/>
                      <a:pt x="1656156" y="986822"/>
                    </a:cubicBezTo>
                    <a:cubicBezTo>
                      <a:pt x="1633658" y="992448"/>
                      <a:pt x="1616787" y="1009319"/>
                      <a:pt x="1611164" y="1031814"/>
                    </a:cubicBezTo>
                    <a:cubicBezTo>
                      <a:pt x="1611164" y="1034624"/>
                      <a:pt x="1608353" y="1034624"/>
                      <a:pt x="1608353" y="1034624"/>
                    </a:cubicBezTo>
                    <a:cubicBezTo>
                      <a:pt x="1605540" y="1034624"/>
                      <a:pt x="1605540" y="1031814"/>
                      <a:pt x="1605540" y="1031814"/>
                    </a:cubicBezTo>
                    <a:cubicBezTo>
                      <a:pt x="1599920" y="1009319"/>
                      <a:pt x="1583046" y="992448"/>
                      <a:pt x="1560551" y="986822"/>
                    </a:cubicBezTo>
                    <a:cubicBezTo>
                      <a:pt x="1557741" y="986822"/>
                      <a:pt x="1557741" y="984011"/>
                      <a:pt x="1557741" y="984011"/>
                    </a:cubicBezTo>
                    <a:cubicBezTo>
                      <a:pt x="1557741" y="981201"/>
                      <a:pt x="1560551" y="981201"/>
                      <a:pt x="1560551" y="981201"/>
                    </a:cubicBezTo>
                    <a:cubicBezTo>
                      <a:pt x="1583046" y="975577"/>
                      <a:pt x="1599920" y="958704"/>
                      <a:pt x="1608353" y="933399"/>
                    </a:cubicBezTo>
                    <a:close/>
                    <a:moveTo>
                      <a:pt x="1450892" y="933399"/>
                    </a:moveTo>
                    <a:cubicBezTo>
                      <a:pt x="1459326" y="958704"/>
                      <a:pt x="1476197" y="975577"/>
                      <a:pt x="1498695" y="981201"/>
                    </a:cubicBezTo>
                    <a:cubicBezTo>
                      <a:pt x="1501505" y="981201"/>
                      <a:pt x="1501505" y="984011"/>
                      <a:pt x="1501505" y="984011"/>
                    </a:cubicBezTo>
                    <a:cubicBezTo>
                      <a:pt x="1501505" y="986822"/>
                      <a:pt x="1498695" y="986822"/>
                      <a:pt x="1498695" y="986822"/>
                    </a:cubicBezTo>
                    <a:cubicBezTo>
                      <a:pt x="1476197" y="992448"/>
                      <a:pt x="1459326" y="1009319"/>
                      <a:pt x="1453706" y="1031814"/>
                    </a:cubicBezTo>
                    <a:cubicBezTo>
                      <a:pt x="1453706" y="1034624"/>
                      <a:pt x="1450892" y="1034624"/>
                      <a:pt x="1450892" y="1034624"/>
                    </a:cubicBezTo>
                    <a:cubicBezTo>
                      <a:pt x="1448079" y="1034624"/>
                      <a:pt x="1448079" y="1031814"/>
                      <a:pt x="1448079" y="1031814"/>
                    </a:cubicBezTo>
                    <a:cubicBezTo>
                      <a:pt x="1442458" y="1009319"/>
                      <a:pt x="1425587" y="992448"/>
                      <a:pt x="1403090" y="986822"/>
                    </a:cubicBezTo>
                    <a:cubicBezTo>
                      <a:pt x="1400280" y="986822"/>
                      <a:pt x="1400280" y="984011"/>
                      <a:pt x="1400280" y="984011"/>
                    </a:cubicBezTo>
                    <a:cubicBezTo>
                      <a:pt x="1400280" y="981201"/>
                      <a:pt x="1403090" y="981201"/>
                      <a:pt x="1403090" y="981201"/>
                    </a:cubicBezTo>
                    <a:cubicBezTo>
                      <a:pt x="1425587" y="975577"/>
                      <a:pt x="1442458" y="958704"/>
                      <a:pt x="1450892" y="933399"/>
                    </a:cubicBezTo>
                    <a:close/>
                    <a:moveTo>
                      <a:pt x="1296244" y="933399"/>
                    </a:moveTo>
                    <a:cubicBezTo>
                      <a:pt x="1304678" y="958704"/>
                      <a:pt x="1321549" y="975577"/>
                      <a:pt x="1344046" y="981201"/>
                    </a:cubicBezTo>
                    <a:cubicBezTo>
                      <a:pt x="1346857" y="981201"/>
                      <a:pt x="1346857" y="984011"/>
                      <a:pt x="1346857" y="984011"/>
                    </a:cubicBezTo>
                    <a:cubicBezTo>
                      <a:pt x="1346857" y="986822"/>
                      <a:pt x="1344046" y="986822"/>
                      <a:pt x="1344046" y="986822"/>
                    </a:cubicBezTo>
                    <a:cubicBezTo>
                      <a:pt x="1321549" y="992448"/>
                      <a:pt x="1304678" y="1009319"/>
                      <a:pt x="1299058" y="1031814"/>
                    </a:cubicBezTo>
                    <a:cubicBezTo>
                      <a:pt x="1299058" y="1034624"/>
                      <a:pt x="1296244" y="1034624"/>
                      <a:pt x="1296244" y="1034624"/>
                    </a:cubicBezTo>
                    <a:cubicBezTo>
                      <a:pt x="1293431" y="1034624"/>
                      <a:pt x="1293431" y="1031814"/>
                      <a:pt x="1293431" y="1031814"/>
                    </a:cubicBezTo>
                    <a:cubicBezTo>
                      <a:pt x="1287810" y="1009319"/>
                      <a:pt x="1270939" y="992448"/>
                      <a:pt x="1248442" y="986822"/>
                    </a:cubicBezTo>
                    <a:cubicBezTo>
                      <a:pt x="1245632" y="986822"/>
                      <a:pt x="1245632" y="984011"/>
                      <a:pt x="1245632" y="984011"/>
                    </a:cubicBezTo>
                    <a:cubicBezTo>
                      <a:pt x="1245632" y="981201"/>
                      <a:pt x="1248442" y="981201"/>
                      <a:pt x="1248442" y="981201"/>
                    </a:cubicBezTo>
                    <a:cubicBezTo>
                      <a:pt x="1270939" y="975577"/>
                      <a:pt x="1287810" y="958704"/>
                      <a:pt x="1296244" y="933399"/>
                    </a:cubicBezTo>
                    <a:close/>
                    <a:moveTo>
                      <a:pt x="1141593" y="933399"/>
                    </a:moveTo>
                    <a:cubicBezTo>
                      <a:pt x="1150027" y="958704"/>
                      <a:pt x="1166898" y="975577"/>
                      <a:pt x="1189395" y="981201"/>
                    </a:cubicBezTo>
                    <a:cubicBezTo>
                      <a:pt x="1192206" y="981201"/>
                      <a:pt x="1192206" y="984011"/>
                      <a:pt x="1192206" y="984011"/>
                    </a:cubicBezTo>
                    <a:cubicBezTo>
                      <a:pt x="1192206" y="986822"/>
                      <a:pt x="1189395" y="986822"/>
                      <a:pt x="1189395" y="986822"/>
                    </a:cubicBezTo>
                    <a:cubicBezTo>
                      <a:pt x="1166898" y="992448"/>
                      <a:pt x="1150027" y="1009319"/>
                      <a:pt x="1144407" y="1031814"/>
                    </a:cubicBezTo>
                    <a:cubicBezTo>
                      <a:pt x="1144407" y="1034624"/>
                      <a:pt x="1141593" y="1034624"/>
                      <a:pt x="1141593" y="1034624"/>
                    </a:cubicBezTo>
                    <a:cubicBezTo>
                      <a:pt x="1138780" y="1034624"/>
                      <a:pt x="1138780" y="1031814"/>
                      <a:pt x="1138780" y="1031814"/>
                    </a:cubicBezTo>
                    <a:cubicBezTo>
                      <a:pt x="1133159" y="1009319"/>
                      <a:pt x="1116288" y="992448"/>
                      <a:pt x="1093791" y="986822"/>
                    </a:cubicBezTo>
                    <a:cubicBezTo>
                      <a:pt x="1090981" y="986822"/>
                      <a:pt x="1090981" y="984011"/>
                      <a:pt x="1090981" y="984011"/>
                    </a:cubicBezTo>
                    <a:cubicBezTo>
                      <a:pt x="1090981" y="981201"/>
                      <a:pt x="1093791" y="981201"/>
                      <a:pt x="1093791" y="981201"/>
                    </a:cubicBezTo>
                    <a:cubicBezTo>
                      <a:pt x="1116288" y="975577"/>
                      <a:pt x="1133159" y="958704"/>
                      <a:pt x="1141593" y="933399"/>
                    </a:cubicBezTo>
                    <a:close/>
                    <a:moveTo>
                      <a:pt x="984132" y="933399"/>
                    </a:moveTo>
                    <a:cubicBezTo>
                      <a:pt x="992566" y="958704"/>
                      <a:pt x="1009437" y="975577"/>
                      <a:pt x="1031934" y="981201"/>
                    </a:cubicBezTo>
                    <a:cubicBezTo>
                      <a:pt x="1034745" y="981201"/>
                      <a:pt x="1034745" y="984011"/>
                      <a:pt x="1034745" y="984011"/>
                    </a:cubicBezTo>
                    <a:cubicBezTo>
                      <a:pt x="1034745" y="986822"/>
                      <a:pt x="1031934" y="986822"/>
                      <a:pt x="1031934" y="986822"/>
                    </a:cubicBezTo>
                    <a:cubicBezTo>
                      <a:pt x="1009437" y="992448"/>
                      <a:pt x="992566" y="1009319"/>
                      <a:pt x="986946" y="1031814"/>
                    </a:cubicBezTo>
                    <a:cubicBezTo>
                      <a:pt x="986946" y="1034624"/>
                      <a:pt x="984132" y="1034624"/>
                      <a:pt x="984132" y="1034624"/>
                    </a:cubicBezTo>
                    <a:cubicBezTo>
                      <a:pt x="981319" y="1034624"/>
                      <a:pt x="981319" y="1031814"/>
                      <a:pt x="981319" y="1031814"/>
                    </a:cubicBezTo>
                    <a:cubicBezTo>
                      <a:pt x="975698" y="1009319"/>
                      <a:pt x="958827" y="992448"/>
                      <a:pt x="936330" y="986822"/>
                    </a:cubicBezTo>
                    <a:cubicBezTo>
                      <a:pt x="933520" y="986822"/>
                      <a:pt x="933520" y="984011"/>
                      <a:pt x="933520" y="984011"/>
                    </a:cubicBezTo>
                    <a:cubicBezTo>
                      <a:pt x="933520" y="981201"/>
                      <a:pt x="936330" y="981201"/>
                      <a:pt x="936330" y="981201"/>
                    </a:cubicBezTo>
                    <a:cubicBezTo>
                      <a:pt x="958827" y="975577"/>
                      <a:pt x="975698" y="958704"/>
                      <a:pt x="984132" y="933399"/>
                    </a:cubicBezTo>
                    <a:close/>
                    <a:moveTo>
                      <a:pt x="829484" y="933399"/>
                    </a:moveTo>
                    <a:cubicBezTo>
                      <a:pt x="837918" y="958704"/>
                      <a:pt x="854789" y="975577"/>
                      <a:pt x="877286" y="981201"/>
                    </a:cubicBezTo>
                    <a:cubicBezTo>
                      <a:pt x="880097" y="981201"/>
                      <a:pt x="880097" y="984011"/>
                      <a:pt x="880097" y="984011"/>
                    </a:cubicBezTo>
                    <a:cubicBezTo>
                      <a:pt x="880097" y="986822"/>
                      <a:pt x="877286" y="986822"/>
                      <a:pt x="877286" y="986822"/>
                    </a:cubicBezTo>
                    <a:cubicBezTo>
                      <a:pt x="854789" y="992448"/>
                      <a:pt x="837918" y="1009319"/>
                      <a:pt x="832298" y="1031814"/>
                    </a:cubicBezTo>
                    <a:cubicBezTo>
                      <a:pt x="832298" y="1034624"/>
                      <a:pt x="829484" y="1034624"/>
                      <a:pt x="829484" y="1034624"/>
                    </a:cubicBezTo>
                    <a:cubicBezTo>
                      <a:pt x="826671" y="1034624"/>
                      <a:pt x="826671" y="1031814"/>
                      <a:pt x="826671" y="1031814"/>
                    </a:cubicBezTo>
                    <a:cubicBezTo>
                      <a:pt x="821050" y="1009319"/>
                      <a:pt x="804179" y="992448"/>
                      <a:pt x="781682" y="986822"/>
                    </a:cubicBezTo>
                    <a:cubicBezTo>
                      <a:pt x="778872" y="986822"/>
                      <a:pt x="778872" y="984011"/>
                      <a:pt x="778872" y="984011"/>
                    </a:cubicBezTo>
                    <a:cubicBezTo>
                      <a:pt x="778872" y="981201"/>
                      <a:pt x="781682" y="981201"/>
                      <a:pt x="781682" y="981201"/>
                    </a:cubicBezTo>
                    <a:cubicBezTo>
                      <a:pt x="804179" y="975577"/>
                      <a:pt x="821050" y="958704"/>
                      <a:pt x="829484" y="933399"/>
                    </a:cubicBezTo>
                    <a:close/>
                    <a:moveTo>
                      <a:pt x="674833" y="933399"/>
                    </a:moveTo>
                    <a:cubicBezTo>
                      <a:pt x="683267" y="958704"/>
                      <a:pt x="700138" y="975577"/>
                      <a:pt x="722635" y="981201"/>
                    </a:cubicBezTo>
                    <a:cubicBezTo>
                      <a:pt x="725446" y="981201"/>
                      <a:pt x="725446" y="984011"/>
                      <a:pt x="725446" y="984011"/>
                    </a:cubicBezTo>
                    <a:cubicBezTo>
                      <a:pt x="725446" y="986822"/>
                      <a:pt x="722635" y="986822"/>
                      <a:pt x="722635" y="986822"/>
                    </a:cubicBezTo>
                    <a:cubicBezTo>
                      <a:pt x="700138" y="992448"/>
                      <a:pt x="683267" y="1009319"/>
                      <a:pt x="677647" y="1031814"/>
                    </a:cubicBezTo>
                    <a:cubicBezTo>
                      <a:pt x="677647" y="1034624"/>
                      <a:pt x="674833" y="1034624"/>
                      <a:pt x="674833" y="1034624"/>
                    </a:cubicBezTo>
                    <a:cubicBezTo>
                      <a:pt x="672020" y="1034624"/>
                      <a:pt x="672020" y="1031814"/>
                      <a:pt x="672020" y="1031814"/>
                    </a:cubicBezTo>
                    <a:cubicBezTo>
                      <a:pt x="666399" y="1009319"/>
                      <a:pt x="649528" y="992448"/>
                      <a:pt x="627031" y="986822"/>
                    </a:cubicBezTo>
                    <a:cubicBezTo>
                      <a:pt x="624221" y="986822"/>
                      <a:pt x="624221" y="984011"/>
                      <a:pt x="624221" y="984011"/>
                    </a:cubicBezTo>
                    <a:cubicBezTo>
                      <a:pt x="624221" y="981201"/>
                      <a:pt x="627031" y="981201"/>
                      <a:pt x="627031" y="981201"/>
                    </a:cubicBezTo>
                    <a:cubicBezTo>
                      <a:pt x="649528" y="975577"/>
                      <a:pt x="666399" y="958704"/>
                      <a:pt x="674833" y="933399"/>
                    </a:cubicBezTo>
                    <a:close/>
                    <a:moveTo>
                      <a:pt x="517372" y="933399"/>
                    </a:moveTo>
                    <a:cubicBezTo>
                      <a:pt x="525806" y="958704"/>
                      <a:pt x="542677" y="975577"/>
                      <a:pt x="565174" y="981201"/>
                    </a:cubicBezTo>
                    <a:cubicBezTo>
                      <a:pt x="567985" y="981201"/>
                      <a:pt x="567985" y="984011"/>
                      <a:pt x="567985" y="984011"/>
                    </a:cubicBezTo>
                    <a:cubicBezTo>
                      <a:pt x="567985" y="986822"/>
                      <a:pt x="565174" y="986822"/>
                      <a:pt x="565174" y="986822"/>
                    </a:cubicBezTo>
                    <a:cubicBezTo>
                      <a:pt x="542677" y="992448"/>
                      <a:pt x="525806" y="1009319"/>
                      <a:pt x="520183" y="1031814"/>
                    </a:cubicBezTo>
                    <a:cubicBezTo>
                      <a:pt x="520183" y="1034624"/>
                      <a:pt x="517372" y="1034624"/>
                      <a:pt x="517372" y="1034624"/>
                    </a:cubicBezTo>
                    <a:cubicBezTo>
                      <a:pt x="514559" y="1034624"/>
                      <a:pt x="514559" y="1031814"/>
                      <a:pt x="514559" y="1031814"/>
                    </a:cubicBezTo>
                    <a:cubicBezTo>
                      <a:pt x="508938" y="1009319"/>
                      <a:pt x="492065" y="992448"/>
                      <a:pt x="469570" y="986822"/>
                    </a:cubicBezTo>
                    <a:cubicBezTo>
                      <a:pt x="466760" y="986822"/>
                      <a:pt x="466760" y="984011"/>
                      <a:pt x="466760" y="984011"/>
                    </a:cubicBezTo>
                    <a:cubicBezTo>
                      <a:pt x="466760" y="981201"/>
                      <a:pt x="469570" y="981201"/>
                      <a:pt x="469570" y="981201"/>
                    </a:cubicBezTo>
                    <a:cubicBezTo>
                      <a:pt x="492065" y="975577"/>
                      <a:pt x="508938" y="958704"/>
                      <a:pt x="517372" y="933399"/>
                    </a:cubicBezTo>
                    <a:close/>
                    <a:moveTo>
                      <a:pt x="362724" y="933399"/>
                    </a:moveTo>
                    <a:cubicBezTo>
                      <a:pt x="371158" y="958704"/>
                      <a:pt x="388029" y="975577"/>
                      <a:pt x="410526" y="981201"/>
                    </a:cubicBezTo>
                    <a:cubicBezTo>
                      <a:pt x="413337" y="981201"/>
                      <a:pt x="413337" y="984011"/>
                      <a:pt x="413337" y="984011"/>
                    </a:cubicBezTo>
                    <a:cubicBezTo>
                      <a:pt x="413337" y="986822"/>
                      <a:pt x="410526" y="986822"/>
                      <a:pt x="410526" y="986822"/>
                    </a:cubicBezTo>
                    <a:cubicBezTo>
                      <a:pt x="388029" y="992448"/>
                      <a:pt x="371158" y="1009319"/>
                      <a:pt x="365535" y="1031814"/>
                    </a:cubicBezTo>
                    <a:cubicBezTo>
                      <a:pt x="365535" y="1034624"/>
                      <a:pt x="362724" y="1034624"/>
                      <a:pt x="362724" y="1034624"/>
                    </a:cubicBezTo>
                    <a:cubicBezTo>
                      <a:pt x="359911" y="1034624"/>
                      <a:pt x="359911" y="1031814"/>
                      <a:pt x="359911" y="1031814"/>
                    </a:cubicBezTo>
                    <a:cubicBezTo>
                      <a:pt x="354290" y="1009319"/>
                      <a:pt x="337417" y="992448"/>
                      <a:pt x="314922" y="986822"/>
                    </a:cubicBezTo>
                    <a:cubicBezTo>
                      <a:pt x="312112" y="986822"/>
                      <a:pt x="312112" y="984011"/>
                      <a:pt x="312112" y="984011"/>
                    </a:cubicBezTo>
                    <a:cubicBezTo>
                      <a:pt x="312112" y="981201"/>
                      <a:pt x="314922" y="981201"/>
                      <a:pt x="314922" y="981201"/>
                    </a:cubicBezTo>
                    <a:cubicBezTo>
                      <a:pt x="337417" y="975577"/>
                      <a:pt x="354290" y="958704"/>
                      <a:pt x="362724" y="933399"/>
                    </a:cubicBezTo>
                    <a:close/>
                    <a:moveTo>
                      <a:pt x="208073" y="933399"/>
                    </a:moveTo>
                    <a:cubicBezTo>
                      <a:pt x="216507" y="958704"/>
                      <a:pt x="233378" y="975577"/>
                      <a:pt x="255875" y="981201"/>
                    </a:cubicBezTo>
                    <a:cubicBezTo>
                      <a:pt x="258686" y="981201"/>
                      <a:pt x="258686" y="984011"/>
                      <a:pt x="258686" y="984011"/>
                    </a:cubicBezTo>
                    <a:cubicBezTo>
                      <a:pt x="258686" y="986822"/>
                      <a:pt x="255875" y="986822"/>
                      <a:pt x="255875" y="986822"/>
                    </a:cubicBezTo>
                    <a:cubicBezTo>
                      <a:pt x="233378" y="992448"/>
                      <a:pt x="216507" y="1009319"/>
                      <a:pt x="210884" y="1031814"/>
                    </a:cubicBezTo>
                    <a:cubicBezTo>
                      <a:pt x="210884" y="1034624"/>
                      <a:pt x="208073" y="1034624"/>
                      <a:pt x="208073" y="1034624"/>
                    </a:cubicBezTo>
                    <a:cubicBezTo>
                      <a:pt x="205260" y="1034624"/>
                      <a:pt x="205260" y="1031814"/>
                      <a:pt x="205260" y="1031814"/>
                    </a:cubicBezTo>
                    <a:cubicBezTo>
                      <a:pt x="199639" y="1009319"/>
                      <a:pt x="182766" y="992448"/>
                      <a:pt x="160271" y="986822"/>
                    </a:cubicBezTo>
                    <a:cubicBezTo>
                      <a:pt x="157461" y="986822"/>
                      <a:pt x="157461" y="984011"/>
                      <a:pt x="157461" y="984011"/>
                    </a:cubicBezTo>
                    <a:cubicBezTo>
                      <a:pt x="157461" y="981201"/>
                      <a:pt x="160271" y="981201"/>
                      <a:pt x="160271" y="981201"/>
                    </a:cubicBezTo>
                    <a:cubicBezTo>
                      <a:pt x="182766" y="975577"/>
                      <a:pt x="199639" y="958704"/>
                      <a:pt x="208073" y="933399"/>
                    </a:cubicBezTo>
                    <a:close/>
                    <a:moveTo>
                      <a:pt x="50612" y="933399"/>
                    </a:moveTo>
                    <a:cubicBezTo>
                      <a:pt x="59049" y="958704"/>
                      <a:pt x="75920" y="975577"/>
                      <a:pt x="98414" y="981201"/>
                    </a:cubicBezTo>
                    <a:cubicBezTo>
                      <a:pt x="101225" y="981201"/>
                      <a:pt x="101225" y="984011"/>
                      <a:pt x="101225" y="984011"/>
                    </a:cubicBezTo>
                    <a:cubicBezTo>
                      <a:pt x="101225" y="986822"/>
                      <a:pt x="98414" y="986822"/>
                      <a:pt x="98414" y="986822"/>
                    </a:cubicBezTo>
                    <a:cubicBezTo>
                      <a:pt x="75920" y="992448"/>
                      <a:pt x="59049" y="1009319"/>
                      <a:pt x="53426" y="1031814"/>
                    </a:cubicBezTo>
                    <a:cubicBezTo>
                      <a:pt x="53426" y="1034624"/>
                      <a:pt x="50612" y="1034624"/>
                      <a:pt x="50612" y="1034624"/>
                    </a:cubicBezTo>
                    <a:cubicBezTo>
                      <a:pt x="47802" y="1034624"/>
                      <a:pt x="47802" y="1031814"/>
                      <a:pt x="47802" y="1031814"/>
                    </a:cubicBezTo>
                    <a:cubicBezTo>
                      <a:pt x="42178" y="1009319"/>
                      <a:pt x="25307" y="992448"/>
                      <a:pt x="2813" y="986822"/>
                    </a:cubicBezTo>
                    <a:cubicBezTo>
                      <a:pt x="0" y="986822"/>
                      <a:pt x="0" y="984011"/>
                      <a:pt x="0" y="984011"/>
                    </a:cubicBezTo>
                    <a:cubicBezTo>
                      <a:pt x="0" y="981201"/>
                      <a:pt x="2813" y="981201"/>
                      <a:pt x="2813" y="981201"/>
                    </a:cubicBezTo>
                    <a:cubicBezTo>
                      <a:pt x="25307" y="975577"/>
                      <a:pt x="42178" y="958704"/>
                      <a:pt x="50612" y="933399"/>
                    </a:cubicBezTo>
                    <a:close/>
                    <a:moveTo>
                      <a:pt x="5184973" y="778748"/>
                    </a:moveTo>
                    <a:cubicBezTo>
                      <a:pt x="5193410" y="801242"/>
                      <a:pt x="5210281" y="818113"/>
                      <a:pt x="5232776" y="826550"/>
                    </a:cubicBezTo>
                    <a:cubicBezTo>
                      <a:pt x="5235586" y="826550"/>
                      <a:pt x="5235586" y="829360"/>
                      <a:pt x="5235586" y="829360"/>
                    </a:cubicBezTo>
                    <a:cubicBezTo>
                      <a:pt x="5235586" y="832171"/>
                      <a:pt x="5232776" y="832171"/>
                      <a:pt x="5232776" y="832171"/>
                    </a:cubicBezTo>
                    <a:cubicBezTo>
                      <a:pt x="5210281" y="837797"/>
                      <a:pt x="5193410" y="854668"/>
                      <a:pt x="5187787" y="877163"/>
                    </a:cubicBezTo>
                    <a:cubicBezTo>
                      <a:pt x="5187787" y="879973"/>
                      <a:pt x="5184973" y="879973"/>
                      <a:pt x="5184973" y="879973"/>
                    </a:cubicBezTo>
                    <a:cubicBezTo>
                      <a:pt x="5182163" y="879973"/>
                      <a:pt x="5182163" y="877163"/>
                      <a:pt x="5182163" y="877163"/>
                    </a:cubicBezTo>
                    <a:cubicBezTo>
                      <a:pt x="5176540" y="854668"/>
                      <a:pt x="5159669" y="837797"/>
                      <a:pt x="5137174" y="832171"/>
                    </a:cubicBezTo>
                    <a:cubicBezTo>
                      <a:pt x="5134361" y="832171"/>
                      <a:pt x="5134361" y="829360"/>
                      <a:pt x="5134361" y="829360"/>
                    </a:cubicBezTo>
                    <a:cubicBezTo>
                      <a:pt x="5134361" y="826550"/>
                      <a:pt x="5137174" y="826550"/>
                      <a:pt x="5137174" y="826550"/>
                    </a:cubicBezTo>
                    <a:cubicBezTo>
                      <a:pt x="5159669" y="820926"/>
                      <a:pt x="5176540" y="804053"/>
                      <a:pt x="5184973" y="778748"/>
                    </a:cubicBezTo>
                    <a:close/>
                    <a:moveTo>
                      <a:pt x="5030325" y="778748"/>
                    </a:moveTo>
                    <a:cubicBezTo>
                      <a:pt x="5035949" y="801242"/>
                      <a:pt x="5055630" y="818113"/>
                      <a:pt x="5078128" y="826550"/>
                    </a:cubicBezTo>
                    <a:cubicBezTo>
                      <a:pt x="5080938" y="826550"/>
                      <a:pt x="5080938" y="829360"/>
                      <a:pt x="5080938" y="829360"/>
                    </a:cubicBezTo>
                    <a:cubicBezTo>
                      <a:pt x="5080938" y="832171"/>
                      <a:pt x="5078128" y="832171"/>
                      <a:pt x="5078128" y="832171"/>
                    </a:cubicBezTo>
                    <a:cubicBezTo>
                      <a:pt x="5055630" y="837797"/>
                      <a:pt x="5038759" y="854668"/>
                      <a:pt x="5033136" y="877163"/>
                    </a:cubicBezTo>
                    <a:cubicBezTo>
                      <a:pt x="5033136" y="879973"/>
                      <a:pt x="5030325" y="879973"/>
                      <a:pt x="5030325" y="879973"/>
                    </a:cubicBezTo>
                    <a:cubicBezTo>
                      <a:pt x="5027512" y="879973"/>
                      <a:pt x="5027512" y="877163"/>
                      <a:pt x="5027512" y="877163"/>
                    </a:cubicBezTo>
                    <a:cubicBezTo>
                      <a:pt x="5021892" y="854668"/>
                      <a:pt x="5005018" y="837797"/>
                      <a:pt x="4982523" y="832171"/>
                    </a:cubicBezTo>
                    <a:cubicBezTo>
                      <a:pt x="4979713" y="832171"/>
                      <a:pt x="4979713" y="829360"/>
                      <a:pt x="4979713" y="829360"/>
                    </a:cubicBezTo>
                    <a:cubicBezTo>
                      <a:pt x="4979713" y="826550"/>
                      <a:pt x="4982523" y="826550"/>
                      <a:pt x="4982523" y="826550"/>
                    </a:cubicBezTo>
                    <a:cubicBezTo>
                      <a:pt x="5005018" y="820926"/>
                      <a:pt x="5021892" y="804053"/>
                      <a:pt x="5030325" y="778748"/>
                    </a:cubicBezTo>
                    <a:close/>
                    <a:moveTo>
                      <a:pt x="4872861" y="778748"/>
                    </a:moveTo>
                    <a:cubicBezTo>
                      <a:pt x="4881298" y="801242"/>
                      <a:pt x="4898166" y="818113"/>
                      <a:pt x="4920664" y="826550"/>
                    </a:cubicBezTo>
                    <a:cubicBezTo>
                      <a:pt x="4923474" y="826550"/>
                      <a:pt x="4923474" y="829360"/>
                      <a:pt x="4923474" y="829360"/>
                    </a:cubicBezTo>
                    <a:cubicBezTo>
                      <a:pt x="4923474" y="832171"/>
                      <a:pt x="4920664" y="832171"/>
                      <a:pt x="4920664" y="832171"/>
                    </a:cubicBezTo>
                    <a:cubicBezTo>
                      <a:pt x="4898166" y="837797"/>
                      <a:pt x="4881298" y="854668"/>
                      <a:pt x="4875675" y="877163"/>
                    </a:cubicBezTo>
                    <a:cubicBezTo>
                      <a:pt x="4875675" y="879973"/>
                      <a:pt x="4872861" y="879973"/>
                      <a:pt x="4872861" y="879973"/>
                    </a:cubicBezTo>
                    <a:cubicBezTo>
                      <a:pt x="4870048" y="879973"/>
                      <a:pt x="4870048" y="877163"/>
                      <a:pt x="4870048" y="877163"/>
                    </a:cubicBezTo>
                    <a:cubicBezTo>
                      <a:pt x="4864428" y="854668"/>
                      <a:pt x="4847557" y="837797"/>
                      <a:pt x="4825062" y="832171"/>
                    </a:cubicBezTo>
                    <a:cubicBezTo>
                      <a:pt x="4822249" y="832171"/>
                      <a:pt x="4822249" y="829360"/>
                      <a:pt x="4822249" y="829360"/>
                    </a:cubicBezTo>
                    <a:cubicBezTo>
                      <a:pt x="4822249" y="826550"/>
                      <a:pt x="4825062" y="826550"/>
                      <a:pt x="4825062" y="826550"/>
                    </a:cubicBezTo>
                    <a:cubicBezTo>
                      <a:pt x="4847557" y="820926"/>
                      <a:pt x="4864428" y="804053"/>
                      <a:pt x="4872861" y="778748"/>
                    </a:cubicBezTo>
                    <a:close/>
                    <a:moveTo>
                      <a:pt x="4718213" y="778748"/>
                    </a:moveTo>
                    <a:cubicBezTo>
                      <a:pt x="4726650" y="801242"/>
                      <a:pt x="4743518" y="818113"/>
                      <a:pt x="4766016" y="826550"/>
                    </a:cubicBezTo>
                    <a:cubicBezTo>
                      <a:pt x="4768826" y="826550"/>
                      <a:pt x="4768826" y="829360"/>
                      <a:pt x="4768826" y="829360"/>
                    </a:cubicBezTo>
                    <a:cubicBezTo>
                      <a:pt x="4768826" y="832171"/>
                      <a:pt x="4766016" y="832171"/>
                      <a:pt x="4766016" y="832171"/>
                    </a:cubicBezTo>
                    <a:cubicBezTo>
                      <a:pt x="4743518" y="837797"/>
                      <a:pt x="4726650" y="854668"/>
                      <a:pt x="4721027" y="877163"/>
                    </a:cubicBezTo>
                    <a:cubicBezTo>
                      <a:pt x="4721027" y="879973"/>
                      <a:pt x="4718213" y="879973"/>
                      <a:pt x="4718213" y="879973"/>
                    </a:cubicBezTo>
                    <a:cubicBezTo>
                      <a:pt x="4715400" y="879973"/>
                      <a:pt x="4715400" y="877163"/>
                      <a:pt x="4715400" y="877163"/>
                    </a:cubicBezTo>
                    <a:cubicBezTo>
                      <a:pt x="4709780" y="854668"/>
                      <a:pt x="4692909" y="837797"/>
                      <a:pt x="4670414" y="832171"/>
                    </a:cubicBezTo>
                    <a:cubicBezTo>
                      <a:pt x="4667601" y="832171"/>
                      <a:pt x="4667601" y="829360"/>
                      <a:pt x="4667601" y="829360"/>
                    </a:cubicBezTo>
                    <a:cubicBezTo>
                      <a:pt x="4667601" y="826550"/>
                      <a:pt x="4670414" y="826550"/>
                      <a:pt x="4670414" y="826550"/>
                    </a:cubicBezTo>
                    <a:cubicBezTo>
                      <a:pt x="4692909" y="820926"/>
                      <a:pt x="4709780" y="804053"/>
                      <a:pt x="4718213" y="778748"/>
                    </a:cubicBezTo>
                    <a:close/>
                    <a:moveTo>
                      <a:pt x="4563563" y="778748"/>
                    </a:moveTo>
                    <a:cubicBezTo>
                      <a:pt x="4571999" y="801242"/>
                      <a:pt x="4588867" y="818113"/>
                      <a:pt x="4611365" y="826550"/>
                    </a:cubicBezTo>
                    <a:cubicBezTo>
                      <a:pt x="4614175" y="826550"/>
                      <a:pt x="4614175" y="829360"/>
                      <a:pt x="4614175" y="829360"/>
                    </a:cubicBezTo>
                    <a:cubicBezTo>
                      <a:pt x="4614175" y="832171"/>
                      <a:pt x="4611365" y="832171"/>
                      <a:pt x="4611365" y="832171"/>
                    </a:cubicBezTo>
                    <a:cubicBezTo>
                      <a:pt x="4588867" y="837797"/>
                      <a:pt x="4571999" y="854668"/>
                      <a:pt x="4566376" y="877163"/>
                    </a:cubicBezTo>
                    <a:cubicBezTo>
                      <a:pt x="4566376" y="879973"/>
                      <a:pt x="4563563" y="879973"/>
                      <a:pt x="4563563" y="879973"/>
                    </a:cubicBezTo>
                    <a:cubicBezTo>
                      <a:pt x="4560749" y="879973"/>
                      <a:pt x="4560749" y="877163"/>
                      <a:pt x="4560749" y="877163"/>
                    </a:cubicBezTo>
                    <a:cubicBezTo>
                      <a:pt x="4555129" y="854668"/>
                      <a:pt x="4538258" y="837797"/>
                      <a:pt x="4515763" y="832171"/>
                    </a:cubicBezTo>
                    <a:cubicBezTo>
                      <a:pt x="4512950" y="832171"/>
                      <a:pt x="4512950" y="829360"/>
                      <a:pt x="4512950" y="829360"/>
                    </a:cubicBezTo>
                    <a:cubicBezTo>
                      <a:pt x="4512950" y="826550"/>
                      <a:pt x="4515763" y="826550"/>
                      <a:pt x="4515763" y="826550"/>
                    </a:cubicBezTo>
                    <a:cubicBezTo>
                      <a:pt x="4538258" y="820926"/>
                      <a:pt x="4555129" y="804053"/>
                      <a:pt x="4563563" y="778748"/>
                    </a:cubicBezTo>
                    <a:close/>
                    <a:moveTo>
                      <a:pt x="4406104" y="778748"/>
                    </a:moveTo>
                    <a:cubicBezTo>
                      <a:pt x="4414538" y="801242"/>
                      <a:pt x="4431409" y="818113"/>
                      <a:pt x="4453907" y="826550"/>
                    </a:cubicBezTo>
                    <a:cubicBezTo>
                      <a:pt x="4456717" y="826550"/>
                      <a:pt x="4456717" y="829360"/>
                      <a:pt x="4456717" y="829360"/>
                    </a:cubicBezTo>
                    <a:cubicBezTo>
                      <a:pt x="4456717" y="832171"/>
                      <a:pt x="4453907" y="832171"/>
                      <a:pt x="4453907" y="832171"/>
                    </a:cubicBezTo>
                    <a:cubicBezTo>
                      <a:pt x="4431409" y="837797"/>
                      <a:pt x="4414538" y="854668"/>
                      <a:pt x="4408915" y="877163"/>
                    </a:cubicBezTo>
                    <a:cubicBezTo>
                      <a:pt x="4408915" y="879973"/>
                      <a:pt x="4406104" y="879973"/>
                      <a:pt x="4406104" y="879973"/>
                    </a:cubicBezTo>
                    <a:cubicBezTo>
                      <a:pt x="4403291" y="879973"/>
                      <a:pt x="4403291" y="877163"/>
                      <a:pt x="4403291" y="877163"/>
                    </a:cubicBezTo>
                    <a:cubicBezTo>
                      <a:pt x="4397671" y="854668"/>
                      <a:pt x="4380797" y="837797"/>
                      <a:pt x="4358302" y="832171"/>
                    </a:cubicBezTo>
                    <a:cubicBezTo>
                      <a:pt x="4355492" y="832171"/>
                      <a:pt x="4355492" y="829360"/>
                      <a:pt x="4355492" y="829360"/>
                    </a:cubicBezTo>
                    <a:cubicBezTo>
                      <a:pt x="4355492" y="826550"/>
                      <a:pt x="4358302" y="826550"/>
                      <a:pt x="4358302" y="826550"/>
                    </a:cubicBezTo>
                    <a:cubicBezTo>
                      <a:pt x="4380797" y="820926"/>
                      <a:pt x="4397671" y="804053"/>
                      <a:pt x="4406104" y="778748"/>
                    </a:cubicBezTo>
                    <a:close/>
                    <a:moveTo>
                      <a:pt x="4251453" y="778748"/>
                    </a:moveTo>
                    <a:cubicBezTo>
                      <a:pt x="4259887" y="801242"/>
                      <a:pt x="4276758" y="818113"/>
                      <a:pt x="4299256" y="826550"/>
                    </a:cubicBezTo>
                    <a:cubicBezTo>
                      <a:pt x="4302066" y="826550"/>
                      <a:pt x="4302066" y="829360"/>
                      <a:pt x="4302066" y="829360"/>
                    </a:cubicBezTo>
                    <a:cubicBezTo>
                      <a:pt x="4302066" y="832171"/>
                      <a:pt x="4299256" y="832171"/>
                      <a:pt x="4299256" y="832171"/>
                    </a:cubicBezTo>
                    <a:cubicBezTo>
                      <a:pt x="4276758" y="837797"/>
                      <a:pt x="4259887" y="854668"/>
                      <a:pt x="4254264" y="877163"/>
                    </a:cubicBezTo>
                    <a:cubicBezTo>
                      <a:pt x="4254264" y="879973"/>
                      <a:pt x="4251453" y="879973"/>
                      <a:pt x="4251453" y="879973"/>
                    </a:cubicBezTo>
                    <a:cubicBezTo>
                      <a:pt x="4248640" y="879973"/>
                      <a:pt x="4248640" y="877163"/>
                      <a:pt x="4248640" y="877163"/>
                    </a:cubicBezTo>
                    <a:cubicBezTo>
                      <a:pt x="4243020" y="854668"/>
                      <a:pt x="4226146" y="837797"/>
                      <a:pt x="4203651" y="832171"/>
                    </a:cubicBezTo>
                    <a:cubicBezTo>
                      <a:pt x="4200841" y="832171"/>
                      <a:pt x="4200841" y="829360"/>
                      <a:pt x="4200841" y="829360"/>
                    </a:cubicBezTo>
                    <a:cubicBezTo>
                      <a:pt x="4200841" y="826550"/>
                      <a:pt x="4203651" y="826550"/>
                      <a:pt x="4203651" y="826550"/>
                    </a:cubicBezTo>
                    <a:cubicBezTo>
                      <a:pt x="4226146" y="820926"/>
                      <a:pt x="4243020" y="804053"/>
                      <a:pt x="4251453" y="778748"/>
                    </a:cubicBezTo>
                    <a:close/>
                    <a:moveTo>
                      <a:pt x="4096805" y="778748"/>
                    </a:moveTo>
                    <a:cubicBezTo>
                      <a:pt x="4105239" y="801242"/>
                      <a:pt x="4122110" y="818113"/>
                      <a:pt x="4144608" y="826550"/>
                    </a:cubicBezTo>
                    <a:cubicBezTo>
                      <a:pt x="4147418" y="826550"/>
                      <a:pt x="4147418" y="829360"/>
                      <a:pt x="4147418" y="829360"/>
                    </a:cubicBezTo>
                    <a:cubicBezTo>
                      <a:pt x="4147418" y="832171"/>
                      <a:pt x="4144608" y="832171"/>
                      <a:pt x="4144608" y="832171"/>
                    </a:cubicBezTo>
                    <a:cubicBezTo>
                      <a:pt x="4122110" y="837797"/>
                      <a:pt x="4105239" y="854668"/>
                      <a:pt x="4099616" y="877163"/>
                    </a:cubicBezTo>
                    <a:cubicBezTo>
                      <a:pt x="4099616" y="879973"/>
                      <a:pt x="4096805" y="879973"/>
                      <a:pt x="4096805" y="879973"/>
                    </a:cubicBezTo>
                    <a:cubicBezTo>
                      <a:pt x="4093992" y="879973"/>
                      <a:pt x="4093992" y="877163"/>
                      <a:pt x="4093992" y="877163"/>
                    </a:cubicBezTo>
                    <a:cubicBezTo>
                      <a:pt x="4088372" y="854668"/>
                      <a:pt x="4071498" y="837797"/>
                      <a:pt x="4049003" y="832171"/>
                    </a:cubicBezTo>
                    <a:cubicBezTo>
                      <a:pt x="4046193" y="832171"/>
                      <a:pt x="4046193" y="829360"/>
                      <a:pt x="4046193" y="829360"/>
                    </a:cubicBezTo>
                    <a:cubicBezTo>
                      <a:pt x="4046193" y="826550"/>
                      <a:pt x="4049003" y="826550"/>
                      <a:pt x="4049003" y="826550"/>
                    </a:cubicBezTo>
                    <a:cubicBezTo>
                      <a:pt x="4071498" y="820926"/>
                      <a:pt x="4088372" y="804053"/>
                      <a:pt x="4096805" y="778748"/>
                    </a:cubicBezTo>
                    <a:close/>
                    <a:moveTo>
                      <a:pt x="3939345" y="778748"/>
                    </a:moveTo>
                    <a:cubicBezTo>
                      <a:pt x="3947781" y="801242"/>
                      <a:pt x="3964649" y="818113"/>
                      <a:pt x="3987147" y="826550"/>
                    </a:cubicBezTo>
                    <a:cubicBezTo>
                      <a:pt x="3989957" y="826550"/>
                      <a:pt x="3989957" y="829360"/>
                      <a:pt x="3989957" y="829360"/>
                    </a:cubicBezTo>
                    <a:cubicBezTo>
                      <a:pt x="3989957" y="832171"/>
                      <a:pt x="3987147" y="832171"/>
                      <a:pt x="3987147" y="832171"/>
                    </a:cubicBezTo>
                    <a:cubicBezTo>
                      <a:pt x="3964649" y="837797"/>
                      <a:pt x="3947781" y="854668"/>
                      <a:pt x="3942155" y="877163"/>
                    </a:cubicBezTo>
                    <a:cubicBezTo>
                      <a:pt x="3942155" y="879973"/>
                      <a:pt x="3939345" y="879973"/>
                      <a:pt x="3939345" y="879973"/>
                    </a:cubicBezTo>
                    <a:cubicBezTo>
                      <a:pt x="3936531" y="879973"/>
                      <a:pt x="3936531" y="877163"/>
                      <a:pt x="3936531" y="877163"/>
                    </a:cubicBezTo>
                    <a:cubicBezTo>
                      <a:pt x="3930911" y="854668"/>
                      <a:pt x="3914037" y="837797"/>
                      <a:pt x="3891545" y="832171"/>
                    </a:cubicBezTo>
                    <a:cubicBezTo>
                      <a:pt x="3888732" y="832171"/>
                      <a:pt x="3888732" y="829360"/>
                      <a:pt x="3888732" y="829360"/>
                    </a:cubicBezTo>
                    <a:cubicBezTo>
                      <a:pt x="3888732" y="826550"/>
                      <a:pt x="3891545" y="826550"/>
                      <a:pt x="3891545" y="826550"/>
                    </a:cubicBezTo>
                    <a:cubicBezTo>
                      <a:pt x="3914037" y="820926"/>
                      <a:pt x="3930911" y="804053"/>
                      <a:pt x="3939345" y="778748"/>
                    </a:cubicBezTo>
                    <a:close/>
                    <a:moveTo>
                      <a:pt x="3784693" y="778748"/>
                    </a:moveTo>
                    <a:cubicBezTo>
                      <a:pt x="3793130" y="801242"/>
                      <a:pt x="3809998" y="818113"/>
                      <a:pt x="3832496" y="826550"/>
                    </a:cubicBezTo>
                    <a:cubicBezTo>
                      <a:pt x="3835306" y="826550"/>
                      <a:pt x="3835306" y="829360"/>
                      <a:pt x="3835306" y="829360"/>
                    </a:cubicBezTo>
                    <a:cubicBezTo>
                      <a:pt x="3835306" y="832171"/>
                      <a:pt x="3832496" y="832171"/>
                      <a:pt x="3832496" y="832171"/>
                    </a:cubicBezTo>
                    <a:cubicBezTo>
                      <a:pt x="3809998" y="837797"/>
                      <a:pt x="3793130" y="854668"/>
                      <a:pt x="3787504" y="877163"/>
                    </a:cubicBezTo>
                    <a:cubicBezTo>
                      <a:pt x="3787504" y="879973"/>
                      <a:pt x="3784693" y="879973"/>
                      <a:pt x="3784693" y="879973"/>
                    </a:cubicBezTo>
                    <a:cubicBezTo>
                      <a:pt x="3781880" y="879973"/>
                      <a:pt x="3781880" y="877163"/>
                      <a:pt x="3781880" y="877163"/>
                    </a:cubicBezTo>
                    <a:cubicBezTo>
                      <a:pt x="3776260" y="854668"/>
                      <a:pt x="3759386" y="837797"/>
                      <a:pt x="3736894" y="832171"/>
                    </a:cubicBezTo>
                    <a:cubicBezTo>
                      <a:pt x="3734081" y="832171"/>
                      <a:pt x="3734081" y="829360"/>
                      <a:pt x="3734081" y="829360"/>
                    </a:cubicBezTo>
                    <a:cubicBezTo>
                      <a:pt x="3734081" y="826550"/>
                      <a:pt x="3736894" y="826550"/>
                      <a:pt x="3736894" y="826550"/>
                    </a:cubicBezTo>
                    <a:cubicBezTo>
                      <a:pt x="3759386" y="820926"/>
                      <a:pt x="3776260" y="804053"/>
                      <a:pt x="3784693" y="778748"/>
                    </a:cubicBezTo>
                    <a:close/>
                    <a:moveTo>
                      <a:pt x="3630045" y="778748"/>
                    </a:moveTo>
                    <a:cubicBezTo>
                      <a:pt x="3638482" y="801242"/>
                      <a:pt x="3655350" y="818113"/>
                      <a:pt x="3677848" y="826550"/>
                    </a:cubicBezTo>
                    <a:cubicBezTo>
                      <a:pt x="3680658" y="826550"/>
                      <a:pt x="3680658" y="829360"/>
                      <a:pt x="3680658" y="829360"/>
                    </a:cubicBezTo>
                    <a:cubicBezTo>
                      <a:pt x="3680658" y="832171"/>
                      <a:pt x="3677848" y="832171"/>
                      <a:pt x="3677848" y="832171"/>
                    </a:cubicBezTo>
                    <a:cubicBezTo>
                      <a:pt x="3655350" y="837797"/>
                      <a:pt x="3638482" y="854668"/>
                      <a:pt x="3632856" y="877163"/>
                    </a:cubicBezTo>
                    <a:cubicBezTo>
                      <a:pt x="3632856" y="879973"/>
                      <a:pt x="3630045" y="879973"/>
                      <a:pt x="3630045" y="879973"/>
                    </a:cubicBezTo>
                    <a:cubicBezTo>
                      <a:pt x="3627232" y="879973"/>
                      <a:pt x="3627232" y="877163"/>
                      <a:pt x="3627232" y="877163"/>
                    </a:cubicBezTo>
                    <a:cubicBezTo>
                      <a:pt x="3621612" y="854668"/>
                      <a:pt x="3604738" y="837797"/>
                      <a:pt x="3582246" y="832171"/>
                    </a:cubicBezTo>
                    <a:cubicBezTo>
                      <a:pt x="3579433" y="832171"/>
                      <a:pt x="3579433" y="829360"/>
                      <a:pt x="3579433" y="829360"/>
                    </a:cubicBezTo>
                    <a:cubicBezTo>
                      <a:pt x="3579433" y="826550"/>
                      <a:pt x="3582246" y="826550"/>
                      <a:pt x="3582246" y="826550"/>
                    </a:cubicBezTo>
                    <a:cubicBezTo>
                      <a:pt x="3604738" y="820926"/>
                      <a:pt x="3621612" y="804053"/>
                      <a:pt x="3630045" y="778748"/>
                    </a:cubicBezTo>
                    <a:close/>
                    <a:moveTo>
                      <a:pt x="3472581" y="778748"/>
                    </a:moveTo>
                    <a:cubicBezTo>
                      <a:pt x="3481018" y="801242"/>
                      <a:pt x="3500700" y="818113"/>
                      <a:pt x="3520384" y="826550"/>
                    </a:cubicBezTo>
                    <a:cubicBezTo>
                      <a:pt x="3523194" y="826550"/>
                      <a:pt x="3523194" y="829360"/>
                      <a:pt x="3523194" y="829360"/>
                    </a:cubicBezTo>
                    <a:cubicBezTo>
                      <a:pt x="3523194" y="832171"/>
                      <a:pt x="3520384" y="832171"/>
                      <a:pt x="3520384" y="832171"/>
                    </a:cubicBezTo>
                    <a:cubicBezTo>
                      <a:pt x="3497889" y="837797"/>
                      <a:pt x="3481018" y="854668"/>
                      <a:pt x="3475395" y="877163"/>
                    </a:cubicBezTo>
                    <a:cubicBezTo>
                      <a:pt x="3475395" y="879973"/>
                      <a:pt x="3472581" y="879973"/>
                      <a:pt x="3472581" y="879973"/>
                    </a:cubicBezTo>
                    <a:cubicBezTo>
                      <a:pt x="3469771" y="879973"/>
                      <a:pt x="3469771" y="877163"/>
                      <a:pt x="3469771" y="877163"/>
                    </a:cubicBezTo>
                    <a:cubicBezTo>
                      <a:pt x="3464148" y="854668"/>
                      <a:pt x="3447277" y="837797"/>
                      <a:pt x="3424782" y="832171"/>
                    </a:cubicBezTo>
                    <a:cubicBezTo>
                      <a:pt x="3421969" y="832171"/>
                      <a:pt x="3421969" y="829360"/>
                      <a:pt x="3421969" y="829360"/>
                    </a:cubicBezTo>
                    <a:cubicBezTo>
                      <a:pt x="3421969" y="826550"/>
                      <a:pt x="3424782" y="826550"/>
                      <a:pt x="3424782" y="826550"/>
                    </a:cubicBezTo>
                    <a:cubicBezTo>
                      <a:pt x="3447277" y="820926"/>
                      <a:pt x="3464148" y="804053"/>
                      <a:pt x="3472581" y="778748"/>
                    </a:cubicBezTo>
                    <a:close/>
                    <a:moveTo>
                      <a:pt x="3317933" y="778748"/>
                    </a:moveTo>
                    <a:cubicBezTo>
                      <a:pt x="3326370" y="801242"/>
                      <a:pt x="3343241" y="818113"/>
                      <a:pt x="3365736" y="826550"/>
                    </a:cubicBezTo>
                    <a:cubicBezTo>
                      <a:pt x="3368546" y="826550"/>
                      <a:pt x="3368546" y="829360"/>
                      <a:pt x="3368546" y="829360"/>
                    </a:cubicBezTo>
                    <a:cubicBezTo>
                      <a:pt x="3368546" y="832171"/>
                      <a:pt x="3365736" y="832171"/>
                      <a:pt x="3365736" y="832171"/>
                    </a:cubicBezTo>
                    <a:cubicBezTo>
                      <a:pt x="3343241" y="837797"/>
                      <a:pt x="3326370" y="854668"/>
                      <a:pt x="3320747" y="877163"/>
                    </a:cubicBezTo>
                    <a:cubicBezTo>
                      <a:pt x="3320747" y="879973"/>
                      <a:pt x="3317933" y="879973"/>
                      <a:pt x="3317933" y="879973"/>
                    </a:cubicBezTo>
                    <a:cubicBezTo>
                      <a:pt x="3315123" y="879973"/>
                      <a:pt x="3315123" y="877163"/>
                      <a:pt x="3315123" y="877163"/>
                    </a:cubicBezTo>
                    <a:cubicBezTo>
                      <a:pt x="3309500" y="854668"/>
                      <a:pt x="3292629" y="837797"/>
                      <a:pt x="3270134" y="832171"/>
                    </a:cubicBezTo>
                    <a:cubicBezTo>
                      <a:pt x="3267321" y="832171"/>
                      <a:pt x="3267321" y="829360"/>
                      <a:pt x="3267321" y="829360"/>
                    </a:cubicBezTo>
                    <a:cubicBezTo>
                      <a:pt x="3267321" y="826550"/>
                      <a:pt x="3270134" y="826550"/>
                      <a:pt x="3270134" y="826550"/>
                    </a:cubicBezTo>
                    <a:cubicBezTo>
                      <a:pt x="3292629" y="820926"/>
                      <a:pt x="3309500" y="804053"/>
                      <a:pt x="3317933" y="778748"/>
                    </a:cubicBezTo>
                    <a:close/>
                    <a:moveTo>
                      <a:pt x="3163283" y="778748"/>
                    </a:moveTo>
                    <a:cubicBezTo>
                      <a:pt x="3171719" y="801242"/>
                      <a:pt x="3188590" y="818113"/>
                      <a:pt x="3211085" y="826550"/>
                    </a:cubicBezTo>
                    <a:cubicBezTo>
                      <a:pt x="3213895" y="826550"/>
                      <a:pt x="3213895" y="829360"/>
                      <a:pt x="3213895" y="829360"/>
                    </a:cubicBezTo>
                    <a:cubicBezTo>
                      <a:pt x="3213895" y="832171"/>
                      <a:pt x="3211085" y="832171"/>
                      <a:pt x="3211085" y="832171"/>
                    </a:cubicBezTo>
                    <a:cubicBezTo>
                      <a:pt x="3188590" y="837797"/>
                      <a:pt x="3171719" y="854668"/>
                      <a:pt x="3166096" y="877163"/>
                    </a:cubicBezTo>
                    <a:cubicBezTo>
                      <a:pt x="3166096" y="879973"/>
                      <a:pt x="3163283" y="879973"/>
                      <a:pt x="3163283" y="879973"/>
                    </a:cubicBezTo>
                    <a:cubicBezTo>
                      <a:pt x="3160472" y="879973"/>
                      <a:pt x="3160472" y="877163"/>
                      <a:pt x="3160472" y="877163"/>
                    </a:cubicBezTo>
                    <a:cubicBezTo>
                      <a:pt x="3154849" y="854668"/>
                      <a:pt x="3137978" y="837797"/>
                      <a:pt x="3115483" y="832171"/>
                    </a:cubicBezTo>
                    <a:cubicBezTo>
                      <a:pt x="3112670" y="832171"/>
                      <a:pt x="3112670" y="829360"/>
                      <a:pt x="3112670" y="829360"/>
                    </a:cubicBezTo>
                    <a:cubicBezTo>
                      <a:pt x="3112670" y="826550"/>
                      <a:pt x="3115483" y="826550"/>
                      <a:pt x="3115483" y="826550"/>
                    </a:cubicBezTo>
                    <a:cubicBezTo>
                      <a:pt x="3137978" y="820926"/>
                      <a:pt x="3154849" y="804053"/>
                      <a:pt x="3163283" y="778748"/>
                    </a:cubicBezTo>
                    <a:close/>
                    <a:moveTo>
                      <a:pt x="3005823" y="778748"/>
                    </a:moveTo>
                    <a:cubicBezTo>
                      <a:pt x="3014257" y="801242"/>
                      <a:pt x="3033942" y="818113"/>
                      <a:pt x="3053626" y="826550"/>
                    </a:cubicBezTo>
                    <a:cubicBezTo>
                      <a:pt x="3056436" y="826550"/>
                      <a:pt x="3056436" y="829360"/>
                      <a:pt x="3056436" y="829360"/>
                    </a:cubicBezTo>
                    <a:cubicBezTo>
                      <a:pt x="3056436" y="832171"/>
                      <a:pt x="3053626" y="832171"/>
                      <a:pt x="3053626" y="832171"/>
                    </a:cubicBezTo>
                    <a:cubicBezTo>
                      <a:pt x="3031128" y="837797"/>
                      <a:pt x="3014257" y="854668"/>
                      <a:pt x="3008634" y="877163"/>
                    </a:cubicBezTo>
                    <a:cubicBezTo>
                      <a:pt x="3008634" y="879973"/>
                      <a:pt x="3005823" y="879973"/>
                      <a:pt x="3005823" y="879973"/>
                    </a:cubicBezTo>
                    <a:cubicBezTo>
                      <a:pt x="3003010" y="879973"/>
                      <a:pt x="3003010" y="877163"/>
                      <a:pt x="3003010" y="877163"/>
                    </a:cubicBezTo>
                    <a:cubicBezTo>
                      <a:pt x="2997390" y="854668"/>
                      <a:pt x="2980516" y="837797"/>
                      <a:pt x="2958021" y="832171"/>
                    </a:cubicBezTo>
                    <a:cubicBezTo>
                      <a:pt x="2955211" y="832171"/>
                      <a:pt x="2955211" y="829360"/>
                      <a:pt x="2955211" y="829360"/>
                    </a:cubicBezTo>
                    <a:cubicBezTo>
                      <a:pt x="2955211" y="826550"/>
                      <a:pt x="2958021" y="826550"/>
                      <a:pt x="2958021" y="826550"/>
                    </a:cubicBezTo>
                    <a:cubicBezTo>
                      <a:pt x="2980516" y="820926"/>
                      <a:pt x="2997390" y="804053"/>
                      <a:pt x="3005823" y="778748"/>
                    </a:cubicBezTo>
                    <a:close/>
                    <a:moveTo>
                      <a:pt x="2851172" y="778748"/>
                    </a:moveTo>
                    <a:cubicBezTo>
                      <a:pt x="2859606" y="801242"/>
                      <a:pt x="2876477" y="818113"/>
                      <a:pt x="2898975" y="826550"/>
                    </a:cubicBezTo>
                    <a:cubicBezTo>
                      <a:pt x="2901785" y="826550"/>
                      <a:pt x="2901785" y="829360"/>
                      <a:pt x="2901785" y="829360"/>
                    </a:cubicBezTo>
                    <a:cubicBezTo>
                      <a:pt x="2901785" y="832171"/>
                      <a:pt x="2898975" y="832171"/>
                      <a:pt x="2898975" y="832171"/>
                    </a:cubicBezTo>
                    <a:cubicBezTo>
                      <a:pt x="2876477" y="837797"/>
                      <a:pt x="2859606" y="854668"/>
                      <a:pt x="2853983" y="877163"/>
                    </a:cubicBezTo>
                    <a:cubicBezTo>
                      <a:pt x="2853983" y="879973"/>
                      <a:pt x="2851172" y="879973"/>
                      <a:pt x="2851172" y="879973"/>
                    </a:cubicBezTo>
                    <a:cubicBezTo>
                      <a:pt x="2848359" y="879973"/>
                      <a:pt x="2848359" y="877163"/>
                      <a:pt x="2848359" y="877163"/>
                    </a:cubicBezTo>
                    <a:cubicBezTo>
                      <a:pt x="2842739" y="854668"/>
                      <a:pt x="2825865" y="837797"/>
                      <a:pt x="2803370" y="832171"/>
                    </a:cubicBezTo>
                    <a:cubicBezTo>
                      <a:pt x="2800560" y="832171"/>
                      <a:pt x="2800560" y="829360"/>
                      <a:pt x="2800560" y="829360"/>
                    </a:cubicBezTo>
                    <a:cubicBezTo>
                      <a:pt x="2800560" y="826550"/>
                      <a:pt x="2803370" y="826550"/>
                      <a:pt x="2803370" y="826550"/>
                    </a:cubicBezTo>
                    <a:cubicBezTo>
                      <a:pt x="2825865" y="820926"/>
                      <a:pt x="2842739" y="804053"/>
                      <a:pt x="2851172" y="778748"/>
                    </a:cubicBezTo>
                    <a:close/>
                    <a:moveTo>
                      <a:pt x="2696525" y="778748"/>
                    </a:moveTo>
                    <a:cubicBezTo>
                      <a:pt x="2704959" y="801242"/>
                      <a:pt x="2721830" y="818113"/>
                      <a:pt x="2744328" y="826550"/>
                    </a:cubicBezTo>
                    <a:cubicBezTo>
                      <a:pt x="2747138" y="826550"/>
                      <a:pt x="2747138" y="829360"/>
                      <a:pt x="2747138" y="829360"/>
                    </a:cubicBezTo>
                    <a:cubicBezTo>
                      <a:pt x="2747138" y="832171"/>
                      <a:pt x="2744328" y="832171"/>
                      <a:pt x="2744328" y="832171"/>
                    </a:cubicBezTo>
                    <a:cubicBezTo>
                      <a:pt x="2721830" y="837797"/>
                      <a:pt x="2704959" y="854668"/>
                      <a:pt x="2699336" y="877163"/>
                    </a:cubicBezTo>
                    <a:cubicBezTo>
                      <a:pt x="2699336" y="879973"/>
                      <a:pt x="2696525" y="879973"/>
                      <a:pt x="2696525" y="879973"/>
                    </a:cubicBezTo>
                    <a:cubicBezTo>
                      <a:pt x="2693712" y="879973"/>
                      <a:pt x="2693712" y="877163"/>
                      <a:pt x="2693712" y="877163"/>
                    </a:cubicBezTo>
                    <a:cubicBezTo>
                      <a:pt x="2688092" y="854668"/>
                      <a:pt x="2671218" y="837797"/>
                      <a:pt x="2648723" y="832171"/>
                    </a:cubicBezTo>
                    <a:cubicBezTo>
                      <a:pt x="2645913" y="832171"/>
                      <a:pt x="2645913" y="829360"/>
                      <a:pt x="2645913" y="829360"/>
                    </a:cubicBezTo>
                    <a:cubicBezTo>
                      <a:pt x="2645913" y="826550"/>
                      <a:pt x="2648723" y="826550"/>
                      <a:pt x="2648723" y="826550"/>
                    </a:cubicBezTo>
                    <a:cubicBezTo>
                      <a:pt x="2671218" y="820926"/>
                      <a:pt x="2688092" y="804053"/>
                      <a:pt x="2696525" y="778748"/>
                    </a:cubicBezTo>
                    <a:close/>
                    <a:moveTo>
                      <a:pt x="2539061" y="778748"/>
                    </a:moveTo>
                    <a:cubicBezTo>
                      <a:pt x="2547497" y="801242"/>
                      <a:pt x="2567179" y="818113"/>
                      <a:pt x="2586863" y="826550"/>
                    </a:cubicBezTo>
                    <a:cubicBezTo>
                      <a:pt x="2589673" y="826550"/>
                      <a:pt x="2589673" y="829360"/>
                      <a:pt x="2589673" y="829360"/>
                    </a:cubicBezTo>
                    <a:cubicBezTo>
                      <a:pt x="2589673" y="832171"/>
                      <a:pt x="2586863" y="832171"/>
                      <a:pt x="2586863" y="832171"/>
                    </a:cubicBezTo>
                    <a:cubicBezTo>
                      <a:pt x="2564365" y="837797"/>
                      <a:pt x="2547497" y="854668"/>
                      <a:pt x="2541874" y="877163"/>
                    </a:cubicBezTo>
                    <a:cubicBezTo>
                      <a:pt x="2541874" y="879973"/>
                      <a:pt x="2539061" y="879973"/>
                      <a:pt x="2539061" y="879973"/>
                    </a:cubicBezTo>
                    <a:cubicBezTo>
                      <a:pt x="2536247" y="879973"/>
                      <a:pt x="2536247" y="877163"/>
                      <a:pt x="2536247" y="877163"/>
                    </a:cubicBezTo>
                    <a:cubicBezTo>
                      <a:pt x="2530627" y="854668"/>
                      <a:pt x="2513756" y="837797"/>
                      <a:pt x="2491261" y="832171"/>
                    </a:cubicBezTo>
                    <a:cubicBezTo>
                      <a:pt x="2488448" y="832171"/>
                      <a:pt x="2488448" y="829360"/>
                      <a:pt x="2488448" y="829360"/>
                    </a:cubicBezTo>
                    <a:cubicBezTo>
                      <a:pt x="2488448" y="826550"/>
                      <a:pt x="2491261" y="826550"/>
                      <a:pt x="2491261" y="826550"/>
                    </a:cubicBezTo>
                    <a:cubicBezTo>
                      <a:pt x="2513756" y="820926"/>
                      <a:pt x="2530627" y="804053"/>
                      <a:pt x="2539061" y="778748"/>
                    </a:cubicBezTo>
                    <a:close/>
                    <a:moveTo>
                      <a:pt x="2384413" y="778748"/>
                    </a:moveTo>
                    <a:cubicBezTo>
                      <a:pt x="2392849" y="801242"/>
                      <a:pt x="2409717" y="818113"/>
                      <a:pt x="2432215" y="826550"/>
                    </a:cubicBezTo>
                    <a:cubicBezTo>
                      <a:pt x="2435025" y="826550"/>
                      <a:pt x="2435025" y="829360"/>
                      <a:pt x="2435025" y="829360"/>
                    </a:cubicBezTo>
                    <a:cubicBezTo>
                      <a:pt x="2435025" y="832171"/>
                      <a:pt x="2432215" y="832171"/>
                      <a:pt x="2432215" y="832171"/>
                    </a:cubicBezTo>
                    <a:cubicBezTo>
                      <a:pt x="2409717" y="837797"/>
                      <a:pt x="2392849" y="854668"/>
                      <a:pt x="2387226" y="877163"/>
                    </a:cubicBezTo>
                    <a:cubicBezTo>
                      <a:pt x="2387226" y="879973"/>
                      <a:pt x="2384413" y="879973"/>
                      <a:pt x="2384413" y="879973"/>
                    </a:cubicBezTo>
                    <a:cubicBezTo>
                      <a:pt x="2381599" y="879973"/>
                      <a:pt x="2381599" y="877163"/>
                      <a:pt x="2381599" y="877163"/>
                    </a:cubicBezTo>
                    <a:cubicBezTo>
                      <a:pt x="2375979" y="854668"/>
                      <a:pt x="2359108" y="837797"/>
                      <a:pt x="2336613" y="832171"/>
                    </a:cubicBezTo>
                    <a:cubicBezTo>
                      <a:pt x="2333800" y="832171"/>
                      <a:pt x="2333800" y="829360"/>
                      <a:pt x="2333800" y="829360"/>
                    </a:cubicBezTo>
                    <a:cubicBezTo>
                      <a:pt x="2333800" y="826550"/>
                      <a:pt x="2336613" y="826550"/>
                      <a:pt x="2336613" y="826550"/>
                    </a:cubicBezTo>
                    <a:cubicBezTo>
                      <a:pt x="2359108" y="820926"/>
                      <a:pt x="2375979" y="804053"/>
                      <a:pt x="2384413" y="778748"/>
                    </a:cubicBezTo>
                    <a:close/>
                    <a:moveTo>
                      <a:pt x="2229761" y="778748"/>
                    </a:moveTo>
                    <a:cubicBezTo>
                      <a:pt x="2238198" y="801242"/>
                      <a:pt x="2255066" y="818113"/>
                      <a:pt x="2277564" y="826550"/>
                    </a:cubicBezTo>
                    <a:cubicBezTo>
                      <a:pt x="2280374" y="826550"/>
                      <a:pt x="2280374" y="829360"/>
                      <a:pt x="2280374" y="829360"/>
                    </a:cubicBezTo>
                    <a:cubicBezTo>
                      <a:pt x="2280374" y="832171"/>
                      <a:pt x="2277564" y="832171"/>
                      <a:pt x="2277564" y="832171"/>
                    </a:cubicBezTo>
                    <a:cubicBezTo>
                      <a:pt x="2255066" y="837797"/>
                      <a:pt x="2238198" y="854668"/>
                      <a:pt x="2232575" y="877163"/>
                    </a:cubicBezTo>
                    <a:cubicBezTo>
                      <a:pt x="2232575" y="879973"/>
                      <a:pt x="2229761" y="879973"/>
                      <a:pt x="2229761" y="879973"/>
                    </a:cubicBezTo>
                    <a:cubicBezTo>
                      <a:pt x="2226948" y="879973"/>
                      <a:pt x="2226948" y="877163"/>
                      <a:pt x="2226948" y="877163"/>
                    </a:cubicBezTo>
                    <a:cubicBezTo>
                      <a:pt x="2221328" y="854668"/>
                      <a:pt x="2204457" y="837797"/>
                      <a:pt x="2181962" y="832171"/>
                    </a:cubicBezTo>
                    <a:cubicBezTo>
                      <a:pt x="2179149" y="832171"/>
                      <a:pt x="2179149" y="829360"/>
                      <a:pt x="2179149" y="829360"/>
                    </a:cubicBezTo>
                    <a:cubicBezTo>
                      <a:pt x="2179149" y="826550"/>
                      <a:pt x="2181962" y="826550"/>
                      <a:pt x="2181962" y="826550"/>
                    </a:cubicBezTo>
                    <a:cubicBezTo>
                      <a:pt x="2204457" y="820926"/>
                      <a:pt x="2221328" y="804053"/>
                      <a:pt x="2229761" y="778748"/>
                    </a:cubicBezTo>
                    <a:close/>
                    <a:moveTo>
                      <a:pt x="2075115" y="778748"/>
                    </a:moveTo>
                    <a:cubicBezTo>
                      <a:pt x="2080738" y="801242"/>
                      <a:pt x="2100419" y="818113"/>
                      <a:pt x="2122917" y="826550"/>
                    </a:cubicBezTo>
                    <a:cubicBezTo>
                      <a:pt x="2125727" y="826550"/>
                      <a:pt x="2125727" y="829360"/>
                      <a:pt x="2125727" y="829360"/>
                    </a:cubicBezTo>
                    <a:cubicBezTo>
                      <a:pt x="2125727" y="832171"/>
                      <a:pt x="2122917" y="832171"/>
                      <a:pt x="2122917" y="832171"/>
                    </a:cubicBezTo>
                    <a:cubicBezTo>
                      <a:pt x="2100419" y="837797"/>
                      <a:pt x="2083551" y="854668"/>
                      <a:pt x="2077928" y="877163"/>
                    </a:cubicBezTo>
                    <a:cubicBezTo>
                      <a:pt x="2077928" y="879973"/>
                      <a:pt x="2075115" y="879973"/>
                      <a:pt x="2075115" y="879973"/>
                    </a:cubicBezTo>
                    <a:cubicBezTo>
                      <a:pt x="2072301" y="879973"/>
                      <a:pt x="2072301" y="877163"/>
                      <a:pt x="2072301" y="877163"/>
                    </a:cubicBezTo>
                    <a:cubicBezTo>
                      <a:pt x="2066681" y="854668"/>
                      <a:pt x="2049810" y="837797"/>
                      <a:pt x="2027315" y="832171"/>
                    </a:cubicBezTo>
                    <a:cubicBezTo>
                      <a:pt x="2024502" y="832171"/>
                      <a:pt x="2024502" y="829360"/>
                      <a:pt x="2024502" y="829360"/>
                    </a:cubicBezTo>
                    <a:cubicBezTo>
                      <a:pt x="2024502" y="826550"/>
                      <a:pt x="2027315" y="826550"/>
                      <a:pt x="2027315" y="826550"/>
                    </a:cubicBezTo>
                    <a:cubicBezTo>
                      <a:pt x="2049810" y="820926"/>
                      <a:pt x="2066681" y="804053"/>
                      <a:pt x="2075115" y="778748"/>
                    </a:cubicBezTo>
                    <a:close/>
                    <a:moveTo>
                      <a:pt x="1917652" y="778748"/>
                    </a:moveTo>
                    <a:cubicBezTo>
                      <a:pt x="1926086" y="801242"/>
                      <a:pt x="1942957" y="818113"/>
                      <a:pt x="1965455" y="826550"/>
                    </a:cubicBezTo>
                    <a:cubicBezTo>
                      <a:pt x="1968265" y="826550"/>
                      <a:pt x="1968265" y="829360"/>
                      <a:pt x="1968265" y="829360"/>
                    </a:cubicBezTo>
                    <a:cubicBezTo>
                      <a:pt x="1968265" y="832171"/>
                      <a:pt x="1965455" y="832171"/>
                      <a:pt x="1965455" y="832171"/>
                    </a:cubicBezTo>
                    <a:cubicBezTo>
                      <a:pt x="1942957" y="837797"/>
                      <a:pt x="1926086" y="854668"/>
                      <a:pt x="1920463" y="877163"/>
                    </a:cubicBezTo>
                    <a:cubicBezTo>
                      <a:pt x="1920463" y="879973"/>
                      <a:pt x="1917652" y="879973"/>
                      <a:pt x="1917652" y="879973"/>
                    </a:cubicBezTo>
                    <a:cubicBezTo>
                      <a:pt x="1914839" y="879973"/>
                      <a:pt x="1914839" y="877163"/>
                      <a:pt x="1914839" y="877163"/>
                    </a:cubicBezTo>
                    <a:cubicBezTo>
                      <a:pt x="1909219" y="854668"/>
                      <a:pt x="1892345" y="837797"/>
                      <a:pt x="1869850" y="832171"/>
                    </a:cubicBezTo>
                    <a:cubicBezTo>
                      <a:pt x="1867040" y="832171"/>
                      <a:pt x="1867040" y="829360"/>
                      <a:pt x="1867040" y="829360"/>
                    </a:cubicBezTo>
                    <a:cubicBezTo>
                      <a:pt x="1867040" y="826550"/>
                      <a:pt x="1869850" y="826550"/>
                      <a:pt x="1869850" y="826550"/>
                    </a:cubicBezTo>
                    <a:cubicBezTo>
                      <a:pt x="1892345" y="820926"/>
                      <a:pt x="1909219" y="804053"/>
                      <a:pt x="1917652" y="778748"/>
                    </a:cubicBezTo>
                    <a:close/>
                    <a:moveTo>
                      <a:pt x="1763004" y="778748"/>
                    </a:moveTo>
                    <a:cubicBezTo>
                      <a:pt x="1771438" y="801242"/>
                      <a:pt x="1788309" y="818113"/>
                      <a:pt x="1810807" y="826550"/>
                    </a:cubicBezTo>
                    <a:cubicBezTo>
                      <a:pt x="1813617" y="826550"/>
                      <a:pt x="1813617" y="829360"/>
                      <a:pt x="1813617" y="829360"/>
                    </a:cubicBezTo>
                    <a:cubicBezTo>
                      <a:pt x="1813617" y="832171"/>
                      <a:pt x="1810807" y="832171"/>
                      <a:pt x="1810807" y="832171"/>
                    </a:cubicBezTo>
                    <a:cubicBezTo>
                      <a:pt x="1788309" y="837797"/>
                      <a:pt x="1771438" y="854668"/>
                      <a:pt x="1765815" y="877163"/>
                    </a:cubicBezTo>
                    <a:cubicBezTo>
                      <a:pt x="1765815" y="879973"/>
                      <a:pt x="1763004" y="879973"/>
                      <a:pt x="1763004" y="879973"/>
                    </a:cubicBezTo>
                    <a:cubicBezTo>
                      <a:pt x="1760191" y="879973"/>
                      <a:pt x="1760191" y="877163"/>
                      <a:pt x="1760191" y="877163"/>
                    </a:cubicBezTo>
                    <a:cubicBezTo>
                      <a:pt x="1754571" y="854668"/>
                      <a:pt x="1737697" y="837797"/>
                      <a:pt x="1715202" y="832171"/>
                    </a:cubicBezTo>
                    <a:cubicBezTo>
                      <a:pt x="1712392" y="832171"/>
                      <a:pt x="1712392" y="829360"/>
                      <a:pt x="1712392" y="829360"/>
                    </a:cubicBezTo>
                    <a:cubicBezTo>
                      <a:pt x="1712392" y="826550"/>
                      <a:pt x="1715202" y="826550"/>
                      <a:pt x="1715202" y="826550"/>
                    </a:cubicBezTo>
                    <a:cubicBezTo>
                      <a:pt x="1737697" y="820926"/>
                      <a:pt x="1754571" y="804053"/>
                      <a:pt x="1763004" y="778748"/>
                    </a:cubicBezTo>
                    <a:close/>
                    <a:moveTo>
                      <a:pt x="1608353" y="778748"/>
                    </a:moveTo>
                    <a:cubicBezTo>
                      <a:pt x="1613977" y="801242"/>
                      <a:pt x="1633658" y="818113"/>
                      <a:pt x="1656156" y="826550"/>
                    </a:cubicBezTo>
                    <a:cubicBezTo>
                      <a:pt x="1658966" y="826550"/>
                      <a:pt x="1658966" y="829360"/>
                      <a:pt x="1658966" y="829360"/>
                    </a:cubicBezTo>
                    <a:cubicBezTo>
                      <a:pt x="1658966" y="832171"/>
                      <a:pt x="1656156" y="832171"/>
                      <a:pt x="1656156" y="832171"/>
                    </a:cubicBezTo>
                    <a:cubicBezTo>
                      <a:pt x="1633658" y="837797"/>
                      <a:pt x="1616787" y="854668"/>
                      <a:pt x="1611164" y="877163"/>
                    </a:cubicBezTo>
                    <a:cubicBezTo>
                      <a:pt x="1611164" y="879973"/>
                      <a:pt x="1608353" y="879973"/>
                      <a:pt x="1608353" y="879973"/>
                    </a:cubicBezTo>
                    <a:cubicBezTo>
                      <a:pt x="1605540" y="879973"/>
                      <a:pt x="1605540" y="877163"/>
                      <a:pt x="1605540" y="877163"/>
                    </a:cubicBezTo>
                    <a:cubicBezTo>
                      <a:pt x="1599920" y="854668"/>
                      <a:pt x="1583046" y="837797"/>
                      <a:pt x="1560551" y="832171"/>
                    </a:cubicBezTo>
                    <a:cubicBezTo>
                      <a:pt x="1557741" y="832171"/>
                      <a:pt x="1557741" y="829360"/>
                      <a:pt x="1557741" y="829360"/>
                    </a:cubicBezTo>
                    <a:cubicBezTo>
                      <a:pt x="1557741" y="826550"/>
                      <a:pt x="1560551" y="826550"/>
                      <a:pt x="1560551" y="826550"/>
                    </a:cubicBezTo>
                    <a:cubicBezTo>
                      <a:pt x="1583046" y="820926"/>
                      <a:pt x="1599920" y="804053"/>
                      <a:pt x="1608353" y="778748"/>
                    </a:cubicBezTo>
                    <a:close/>
                    <a:moveTo>
                      <a:pt x="1450892" y="778748"/>
                    </a:moveTo>
                    <a:cubicBezTo>
                      <a:pt x="1459326" y="801242"/>
                      <a:pt x="1476197" y="818113"/>
                      <a:pt x="1498695" y="826550"/>
                    </a:cubicBezTo>
                    <a:cubicBezTo>
                      <a:pt x="1501505" y="826550"/>
                      <a:pt x="1501505" y="829360"/>
                      <a:pt x="1501505" y="829360"/>
                    </a:cubicBezTo>
                    <a:cubicBezTo>
                      <a:pt x="1501505" y="832171"/>
                      <a:pt x="1498695" y="832171"/>
                      <a:pt x="1498695" y="832171"/>
                    </a:cubicBezTo>
                    <a:cubicBezTo>
                      <a:pt x="1476197" y="837797"/>
                      <a:pt x="1459326" y="854668"/>
                      <a:pt x="1453706" y="877163"/>
                    </a:cubicBezTo>
                    <a:cubicBezTo>
                      <a:pt x="1453706" y="879973"/>
                      <a:pt x="1450892" y="879973"/>
                      <a:pt x="1450892" y="879973"/>
                    </a:cubicBezTo>
                    <a:cubicBezTo>
                      <a:pt x="1448079" y="879973"/>
                      <a:pt x="1448079" y="877163"/>
                      <a:pt x="1448079" y="877163"/>
                    </a:cubicBezTo>
                    <a:cubicBezTo>
                      <a:pt x="1442458" y="854668"/>
                      <a:pt x="1425587" y="837797"/>
                      <a:pt x="1403090" y="832171"/>
                    </a:cubicBezTo>
                    <a:cubicBezTo>
                      <a:pt x="1400280" y="832171"/>
                      <a:pt x="1400280" y="829360"/>
                      <a:pt x="1400280" y="829360"/>
                    </a:cubicBezTo>
                    <a:cubicBezTo>
                      <a:pt x="1400280" y="826550"/>
                      <a:pt x="1403090" y="826550"/>
                      <a:pt x="1403090" y="826550"/>
                    </a:cubicBezTo>
                    <a:cubicBezTo>
                      <a:pt x="1425587" y="820926"/>
                      <a:pt x="1442458" y="804053"/>
                      <a:pt x="1450892" y="778748"/>
                    </a:cubicBezTo>
                    <a:close/>
                    <a:moveTo>
                      <a:pt x="1296244" y="778748"/>
                    </a:moveTo>
                    <a:cubicBezTo>
                      <a:pt x="1304678" y="801242"/>
                      <a:pt x="1321549" y="818113"/>
                      <a:pt x="1344046" y="826550"/>
                    </a:cubicBezTo>
                    <a:cubicBezTo>
                      <a:pt x="1346857" y="826550"/>
                      <a:pt x="1346857" y="829360"/>
                      <a:pt x="1346857" y="829360"/>
                    </a:cubicBezTo>
                    <a:cubicBezTo>
                      <a:pt x="1346857" y="832171"/>
                      <a:pt x="1344046" y="832171"/>
                      <a:pt x="1344046" y="832171"/>
                    </a:cubicBezTo>
                    <a:cubicBezTo>
                      <a:pt x="1321549" y="837797"/>
                      <a:pt x="1304678" y="854668"/>
                      <a:pt x="1299058" y="877163"/>
                    </a:cubicBezTo>
                    <a:cubicBezTo>
                      <a:pt x="1299058" y="879973"/>
                      <a:pt x="1296244" y="879973"/>
                      <a:pt x="1296244" y="879973"/>
                    </a:cubicBezTo>
                    <a:cubicBezTo>
                      <a:pt x="1293431" y="879973"/>
                      <a:pt x="1293431" y="877163"/>
                      <a:pt x="1293431" y="877163"/>
                    </a:cubicBezTo>
                    <a:cubicBezTo>
                      <a:pt x="1287810" y="854668"/>
                      <a:pt x="1270939" y="837797"/>
                      <a:pt x="1248442" y="832171"/>
                    </a:cubicBezTo>
                    <a:cubicBezTo>
                      <a:pt x="1245632" y="832171"/>
                      <a:pt x="1245632" y="829360"/>
                      <a:pt x="1245632" y="829360"/>
                    </a:cubicBezTo>
                    <a:cubicBezTo>
                      <a:pt x="1245632" y="826550"/>
                      <a:pt x="1248442" y="826550"/>
                      <a:pt x="1248442" y="826550"/>
                    </a:cubicBezTo>
                    <a:cubicBezTo>
                      <a:pt x="1270939" y="820926"/>
                      <a:pt x="1287810" y="804053"/>
                      <a:pt x="1296244" y="778748"/>
                    </a:cubicBezTo>
                    <a:close/>
                    <a:moveTo>
                      <a:pt x="1141593" y="778748"/>
                    </a:moveTo>
                    <a:cubicBezTo>
                      <a:pt x="1150027" y="801242"/>
                      <a:pt x="1166898" y="818113"/>
                      <a:pt x="1189395" y="826550"/>
                    </a:cubicBezTo>
                    <a:cubicBezTo>
                      <a:pt x="1192206" y="826550"/>
                      <a:pt x="1192206" y="829360"/>
                      <a:pt x="1192206" y="829360"/>
                    </a:cubicBezTo>
                    <a:cubicBezTo>
                      <a:pt x="1192206" y="832171"/>
                      <a:pt x="1189395" y="832171"/>
                      <a:pt x="1189395" y="832171"/>
                    </a:cubicBezTo>
                    <a:cubicBezTo>
                      <a:pt x="1166898" y="837797"/>
                      <a:pt x="1150027" y="854668"/>
                      <a:pt x="1144407" y="877163"/>
                    </a:cubicBezTo>
                    <a:cubicBezTo>
                      <a:pt x="1144407" y="879973"/>
                      <a:pt x="1141593" y="879973"/>
                      <a:pt x="1141593" y="879973"/>
                    </a:cubicBezTo>
                    <a:cubicBezTo>
                      <a:pt x="1138780" y="879973"/>
                      <a:pt x="1138780" y="877163"/>
                      <a:pt x="1138780" y="877163"/>
                    </a:cubicBezTo>
                    <a:cubicBezTo>
                      <a:pt x="1133159" y="854668"/>
                      <a:pt x="1116288" y="837797"/>
                      <a:pt x="1093791" y="832171"/>
                    </a:cubicBezTo>
                    <a:cubicBezTo>
                      <a:pt x="1090981" y="832171"/>
                      <a:pt x="1090981" y="829360"/>
                      <a:pt x="1090981" y="829360"/>
                    </a:cubicBezTo>
                    <a:cubicBezTo>
                      <a:pt x="1090981" y="826550"/>
                      <a:pt x="1093791" y="826550"/>
                      <a:pt x="1093791" y="826550"/>
                    </a:cubicBezTo>
                    <a:cubicBezTo>
                      <a:pt x="1116288" y="820926"/>
                      <a:pt x="1133159" y="804053"/>
                      <a:pt x="1141593" y="778748"/>
                    </a:cubicBezTo>
                    <a:close/>
                    <a:moveTo>
                      <a:pt x="984132" y="778748"/>
                    </a:moveTo>
                    <a:cubicBezTo>
                      <a:pt x="992566" y="801242"/>
                      <a:pt x="1009437" y="818113"/>
                      <a:pt x="1031934" y="826550"/>
                    </a:cubicBezTo>
                    <a:cubicBezTo>
                      <a:pt x="1034745" y="826550"/>
                      <a:pt x="1034745" y="829360"/>
                      <a:pt x="1034745" y="829360"/>
                    </a:cubicBezTo>
                    <a:cubicBezTo>
                      <a:pt x="1034745" y="832171"/>
                      <a:pt x="1031934" y="832171"/>
                      <a:pt x="1031934" y="832171"/>
                    </a:cubicBezTo>
                    <a:cubicBezTo>
                      <a:pt x="1009437" y="837797"/>
                      <a:pt x="992566" y="854668"/>
                      <a:pt x="986946" y="877163"/>
                    </a:cubicBezTo>
                    <a:cubicBezTo>
                      <a:pt x="986946" y="879973"/>
                      <a:pt x="984132" y="879973"/>
                      <a:pt x="984132" y="879973"/>
                    </a:cubicBezTo>
                    <a:cubicBezTo>
                      <a:pt x="981319" y="879973"/>
                      <a:pt x="981319" y="877163"/>
                      <a:pt x="981319" y="877163"/>
                    </a:cubicBezTo>
                    <a:cubicBezTo>
                      <a:pt x="975698" y="854668"/>
                      <a:pt x="958827" y="837797"/>
                      <a:pt x="936330" y="832171"/>
                    </a:cubicBezTo>
                    <a:cubicBezTo>
                      <a:pt x="933520" y="832171"/>
                      <a:pt x="933520" y="829360"/>
                      <a:pt x="933520" y="829360"/>
                    </a:cubicBezTo>
                    <a:cubicBezTo>
                      <a:pt x="933520" y="826550"/>
                      <a:pt x="936330" y="826550"/>
                      <a:pt x="936330" y="826550"/>
                    </a:cubicBezTo>
                    <a:cubicBezTo>
                      <a:pt x="958827" y="820926"/>
                      <a:pt x="975698" y="804053"/>
                      <a:pt x="984132" y="778748"/>
                    </a:cubicBezTo>
                    <a:close/>
                    <a:moveTo>
                      <a:pt x="829484" y="778748"/>
                    </a:moveTo>
                    <a:cubicBezTo>
                      <a:pt x="837918" y="801242"/>
                      <a:pt x="854789" y="818113"/>
                      <a:pt x="877286" y="826550"/>
                    </a:cubicBezTo>
                    <a:cubicBezTo>
                      <a:pt x="880097" y="826550"/>
                      <a:pt x="880097" y="829360"/>
                      <a:pt x="880097" y="829360"/>
                    </a:cubicBezTo>
                    <a:cubicBezTo>
                      <a:pt x="880097" y="832171"/>
                      <a:pt x="877286" y="832171"/>
                      <a:pt x="877286" y="832171"/>
                    </a:cubicBezTo>
                    <a:cubicBezTo>
                      <a:pt x="854789" y="837797"/>
                      <a:pt x="837918" y="854668"/>
                      <a:pt x="832298" y="877163"/>
                    </a:cubicBezTo>
                    <a:cubicBezTo>
                      <a:pt x="832298" y="879973"/>
                      <a:pt x="829484" y="879973"/>
                      <a:pt x="829484" y="879973"/>
                    </a:cubicBezTo>
                    <a:cubicBezTo>
                      <a:pt x="826671" y="879973"/>
                      <a:pt x="826671" y="877163"/>
                      <a:pt x="826671" y="877163"/>
                    </a:cubicBezTo>
                    <a:cubicBezTo>
                      <a:pt x="821050" y="854668"/>
                      <a:pt x="804179" y="837797"/>
                      <a:pt x="781682" y="832171"/>
                    </a:cubicBezTo>
                    <a:cubicBezTo>
                      <a:pt x="778872" y="832171"/>
                      <a:pt x="778872" y="829360"/>
                      <a:pt x="778872" y="829360"/>
                    </a:cubicBezTo>
                    <a:cubicBezTo>
                      <a:pt x="778872" y="826550"/>
                      <a:pt x="781682" y="826550"/>
                      <a:pt x="781682" y="826550"/>
                    </a:cubicBezTo>
                    <a:cubicBezTo>
                      <a:pt x="804179" y="820926"/>
                      <a:pt x="821050" y="804053"/>
                      <a:pt x="829484" y="778748"/>
                    </a:cubicBezTo>
                    <a:close/>
                    <a:moveTo>
                      <a:pt x="674833" y="778748"/>
                    </a:moveTo>
                    <a:cubicBezTo>
                      <a:pt x="683267" y="801242"/>
                      <a:pt x="700138" y="818113"/>
                      <a:pt x="722635" y="826550"/>
                    </a:cubicBezTo>
                    <a:cubicBezTo>
                      <a:pt x="725446" y="826550"/>
                      <a:pt x="725446" y="829360"/>
                      <a:pt x="725446" y="829360"/>
                    </a:cubicBezTo>
                    <a:cubicBezTo>
                      <a:pt x="725446" y="832171"/>
                      <a:pt x="722635" y="832171"/>
                      <a:pt x="722635" y="832171"/>
                    </a:cubicBezTo>
                    <a:cubicBezTo>
                      <a:pt x="700138" y="837797"/>
                      <a:pt x="683267" y="854668"/>
                      <a:pt x="677647" y="877163"/>
                    </a:cubicBezTo>
                    <a:cubicBezTo>
                      <a:pt x="677647" y="879973"/>
                      <a:pt x="674833" y="879973"/>
                      <a:pt x="674833" y="879973"/>
                    </a:cubicBezTo>
                    <a:cubicBezTo>
                      <a:pt x="672020" y="879973"/>
                      <a:pt x="672020" y="877163"/>
                      <a:pt x="672020" y="877163"/>
                    </a:cubicBezTo>
                    <a:cubicBezTo>
                      <a:pt x="666399" y="854668"/>
                      <a:pt x="649528" y="837797"/>
                      <a:pt x="627031" y="832171"/>
                    </a:cubicBezTo>
                    <a:cubicBezTo>
                      <a:pt x="624221" y="832171"/>
                      <a:pt x="624221" y="829360"/>
                      <a:pt x="624221" y="829360"/>
                    </a:cubicBezTo>
                    <a:cubicBezTo>
                      <a:pt x="624221" y="826550"/>
                      <a:pt x="627031" y="826550"/>
                      <a:pt x="627031" y="826550"/>
                    </a:cubicBezTo>
                    <a:cubicBezTo>
                      <a:pt x="649528" y="820926"/>
                      <a:pt x="666399" y="804053"/>
                      <a:pt x="674833" y="778748"/>
                    </a:cubicBezTo>
                    <a:close/>
                    <a:moveTo>
                      <a:pt x="517372" y="778748"/>
                    </a:moveTo>
                    <a:cubicBezTo>
                      <a:pt x="525806" y="801242"/>
                      <a:pt x="542677" y="818113"/>
                      <a:pt x="565174" y="826550"/>
                    </a:cubicBezTo>
                    <a:cubicBezTo>
                      <a:pt x="567985" y="826550"/>
                      <a:pt x="567985" y="829360"/>
                      <a:pt x="567985" y="829360"/>
                    </a:cubicBezTo>
                    <a:cubicBezTo>
                      <a:pt x="567985" y="832171"/>
                      <a:pt x="565174" y="832171"/>
                      <a:pt x="565174" y="832171"/>
                    </a:cubicBezTo>
                    <a:cubicBezTo>
                      <a:pt x="542677" y="837797"/>
                      <a:pt x="525806" y="854668"/>
                      <a:pt x="520183" y="877163"/>
                    </a:cubicBezTo>
                    <a:cubicBezTo>
                      <a:pt x="520183" y="879973"/>
                      <a:pt x="517372" y="879973"/>
                      <a:pt x="517372" y="879973"/>
                    </a:cubicBezTo>
                    <a:cubicBezTo>
                      <a:pt x="514559" y="879973"/>
                      <a:pt x="514559" y="877163"/>
                      <a:pt x="514559" y="877163"/>
                    </a:cubicBezTo>
                    <a:cubicBezTo>
                      <a:pt x="508938" y="854668"/>
                      <a:pt x="492065" y="837797"/>
                      <a:pt x="469570" y="832171"/>
                    </a:cubicBezTo>
                    <a:cubicBezTo>
                      <a:pt x="466760" y="832171"/>
                      <a:pt x="466760" y="829360"/>
                      <a:pt x="466760" y="829360"/>
                    </a:cubicBezTo>
                    <a:cubicBezTo>
                      <a:pt x="466760" y="826550"/>
                      <a:pt x="469570" y="826550"/>
                      <a:pt x="469570" y="826550"/>
                    </a:cubicBezTo>
                    <a:cubicBezTo>
                      <a:pt x="492065" y="820926"/>
                      <a:pt x="508938" y="804053"/>
                      <a:pt x="517372" y="778748"/>
                    </a:cubicBezTo>
                    <a:close/>
                    <a:moveTo>
                      <a:pt x="362724" y="778748"/>
                    </a:moveTo>
                    <a:cubicBezTo>
                      <a:pt x="371158" y="801242"/>
                      <a:pt x="388029" y="818113"/>
                      <a:pt x="410526" y="826550"/>
                    </a:cubicBezTo>
                    <a:cubicBezTo>
                      <a:pt x="413337" y="826550"/>
                      <a:pt x="413337" y="829360"/>
                      <a:pt x="413337" y="829360"/>
                    </a:cubicBezTo>
                    <a:cubicBezTo>
                      <a:pt x="413337" y="832171"/>
                      <a:pt x="410526" y="832171"/>
                      <a:pt x="410526" y="832171"/>
                    </a:cubicBezTo>
                    <a:cubicBezTo>
                      <a:pt x="388029" y="837797"/>
                      <a:pt x="371158" y="854668"/>
                      <a:pt x="365535" y="877163"/>
                    </a:cubicBezTo>
                    <a:cubicBezTo>
                      <a:pt x="365535" y="879973"/>
                      <a:pt x="362724" y="879973"/>
                      <a:pt x="362724" y="879973"/>
                    </a:cubicBezTo>
                    <a:cubicBezTo>
                      <a:pt x="359911" y="879973"/>
                      <a:pt x="359911" y="877163"/>
                      <a:pt x="359911" y="877163"/>
                    </a:cubicBezTo>
                    <a:cubicBezTo>
                      <a:pt x="354290" y="854668"/>
                      <a:pt x="337417" y="837797"/>
                      <a:pt x="314922" y="832171"/>
                    </a:cubicBezTo>
                    <a:cubicBezTo>
                      <a:pt x="312112" y="832171"/>
                      <a:pt x="312112" y="829360"/>
                      <a:pt x="312112" y="829360"/>
                    </a:cubicBezTo>
                    <a:cubicBezTo>
                      <a:pt x="312112" y="826550"/>
                      <a:pt x="314922" y="826550"/>
                      <a:pt x="314922" y="826550"/>
                    </a:cubicBezTo>
                    <a:cubicBezTo>
                      <a:pt x="337417" y="820926"/>
                      <a:pt x="354290" y="804053"/>
                      <a:pt x="362724" y="778748"/>
                    </a:cubicBezTo>
                    <a:close/>
                    <a:moveTo>
                      <a:pt x="208073" y="778748"/>
                    </a:moveTo>
                    <a:cubicBezTo>
                      <a:pt x="216507" y="801242"/>
                      <a:pt x="233378" y="818113"/>
                      <a:pt x="255875" y="826550"/>
                    </a:cubicBezTo>
                    <a:cubicBezTo>
                      <a:pt x="258686" y="826550"/>
                      <a:pt x="258686" y="829360"/>
                      <a:pt x="258686" y="829360"/>
                    </a:cubicBezTo>
                    <a:cubicBezTo>
                      <a:pt x="258686" y="832171"/>
                      <a:pt x="255875" y="832171"/>
                      <a:pt x="255875" y="832171"/>
                    </a:cubicBezTo>
                    <a:cubicBezTo>
                      <a:pt x="233378" y="837797"/>
                      <a:pt x="216507" y="854668"/>
                      <a:pt x="210884" y="877163"/>
                    </a:cubicBezTo>
                    <a:cubicBezTo>
                      <a:pt x="210884" y="879973"/>
                      <a:pt x="208073" y="879973"/>
                      <a:pt x="208073" y="879973"/>
                    </a:cubicBezTo>
                    <a:cubicBezTo>
                      <a:pt x="205260" y="879973"/>
                      <a:pt x="205260" y="877163"/>
                      <a:pt x="205260" y="877163"/>
                    </a:cubicBezTo>
                    <a:cubicBezTo>
                      <a:pt x="199639" y="854668"/>
                      <a:pt x="182766" y="837797"/>
                      <a:pt x="160271" y="832171"/>
                    </a:cubicBezTo>
                    <a:cubicBezTo>
                      <a:pt x="157461" y="832171"/>
                      <a:pt x="157461" y="829360"/>
                      <a:pt x="157461" y="829360"/>
                    </a:cubicBezTo>
                    <a:cubicBezTo>
                      <a:pt x="157461" y="826550"/>
                      <a:pt x="160271" y="826550"/>
                      <a:pt x="160271" y="826550"/>
                    </a:cubicBezTo>
                    <a:cubicBezTo>
                      <a:pt x="182766" y="820926"/>
                      <a:pt x="199639" y="804053"/>
                      <a:pt x="208073" y="778748"/>
                    </a:cubicBezTo>
                    <a:close/>
                    <a:moveTo>
                      <a:pt x="50612" y="778748"/>
                    </a:moveTo>
                    <a:cubicBezTo>
                      <a:pt x="59049" y="801242"/>
                      <a:pt x="75920" y="818113"/>
                      <a:pt x="98414" y="826550"/>
                    </a:cubicBezTo>
                    <a:cubicBezTo>
                      <a:pt x="101225" y="826550"/>
                      <a:pt x="101225" y="829360"/>
                      <a:pt x="101225" y="829360"/>
                    </a:cubicBezTo>
                    <a:cubicBezTo>
                      <a:pt x="101225" y="832171"/>
                      <a:pt x="98414" y="832171"/>
                      <a:pt x="98414" y="832171"/>
                    </a:cubicBezTo>
                    <a:cubicBezTo>
                      <a:pt x="75920" y="837797"/>
                      <a:pt x="59049" y="854668"/>
                      <a:pt x="53426" y="877163"/>
                    </a:cubicBezTo>
                    <a:cubicBezTo>
                      <a:pt x="53426" y="879973"/>
                      <a:pt x="50612" y="879973"/>
                      <a:pt x="50612" y="879973"/>
                    </a:cubicBezTo>
                    <a:cubicBezTo>
                      <a:pt x="47802" y="879973"/>
                      <a:pt x="47802" y="877163"/>
                      <a:pt x="47802" y="877163"/>
                    </a:cubicBezTo>
                    <a:cubicBezTo>
                      <a:pt x="42178" y="854668"/>
                      <a:pt x="25307" y="837797"/>
                      <a:pt x="2813" y="832171"/>
                    </a:cubicBezTo>
                    <a:cubicBezTo>
                      <a:pt x="0" y="832171"/>
                      <a:pt x="0" y="829360"/>
                      <a:pt x="0" y="829360"/>
                    </a:cubicBezTo>
                    <a:cubicBezTo>
                      <a:pt x="0" y="826550"/>
                      <a:pt x="2813" y="826550"/>
                      <a:pt x="2813" y="826550"/>
                    </a:cubicBezTo>
                    <a:cubicBezTo>
                      <a:pt x="25307" y="820926"/>
                      <a:pt x="42178" y="804053"/>
                      <a:pt x="50612" y="778748"/>
                    </a:cubicBezTo>
                    <a:close/>
                    <a:moveTo>
                      <a:pt x="5184973" y="621287"/>
                    </a:moveTo>
                    <a:cubicBezTo>
                      <a:pt x="5193410" y="646595"/>
                      <a:pt x="5210281" y="663465"/>
                      <a:pt x="5232776" y="669089"/>
                    </a:cubicBezTo>
                    <a:cubicBezTo>
                      <a:pt x="5235586" y="669089"/>
                      <a:pt x="5235586" y="671899"/>
                      <a:pt x="5235586" y="671899"/>
                    </a:cubicBezTo>
                    <a:cubicBezTo>
                      <a:pt x="5235586" y="674713"/>
                      <a:pt x="5232776" y="674713"/>
                      <a:pt x="5232776" y="674713"/>
                    </a:cubicBezTo>
                    <a:cubicBezTo>
                      <a:pt x="5210281" y="680336"/>
                      <a:pt x="5193410" y="697207"/>
                      <a:pt x="5187787" y="719702"/>
                    </a:cubicBezTo>
                    <a:cubicBezTo>
                      <a:pt x="5187787" y="722512"/>
                      <a:pt x="5184973" y="722512"/>
                      <a:pt x="5184973" y="722512"/>
                    </a:cubicBezTo>
                    <a:cubicBezTo>
                      <a:pt x="5182163" y="722512"/>
                      <a:pt x="5182163" y="719702"/>
                      <a:pt x="5182163" y="719702"/>
                    </a:cubicBezTo>
                    <a:cubicBezTo>
                      <a:pt x="5176540" y="697207"/>
                      <a:pt x="5159669" y="680336"/>
                      <a:pt x="5137174" y="674713"/>
                    </a:cubicBezTo>
                    <a:cubicBezTo>
                      <a:pt x="5134361" y="674713"/>
                      <a:pt x="5134361" y="671899"/>
                      <a:pt x="5134361" y="671899"/>
                    </a:cubicBezTo>
                    <a:cubicBezTo>
                      <a:pt x="5134361" y="669089"/>
                      <a:pt x="5137174" y="669089"/>
                      <a:pt x="5137174" y="669089"/>
                    </a:cubicBezTo>
                    <a:cubicBezTo>
                      <a:pt x="5159669" y="663465"/>
                      <a:pt x="5176540" y="646595"/>
                      <a:pt x="5184973" y="621287"/>
                    </a:cubicBezTo>
                    <a:close/>
                    <a:moveTo>
                      <a:pt x="5030325" y="621287"/>
                    </a:moveTo>
                    <a:cubicBezTo>
                      <a:pt x="5035949" y="646595"/>
                      <a:pt x="5055630" y="663465"/>
                      <a:pt x="5078128" y="669089"/>
                    </a:cubicBezTo>
                    <a:cubicBezTo>
                      <a:pt x="5080938" y="669089"/>
                      <a:pt x="5080938" y="671899"/>
                      <a:pt x="5080938" y="671899"/>
                    </a:cubicBezTo>
                    <a:cubicBezTo>
                      <a:pt x="5080938" y="674713"/>
                      <a:pt x="5078128" y="674713"/>
                      <a:pt x="5078128" y="674713"/>
                    </a:cubicBezTo>
                    <a:cubicBezTo>
                      <a:pt x="5055630" y="680336"/>
                      <a:pt x="5038759" y="697207"/>
                      <a:pt x="5033136" y="719702"/>
                    </a:cubicBezTo>
                    <a:cubicBezTo>
                      <a:pt x="5033136" y="722512"/>
                      <a:pt x="5030325" y="722512"/>
                      <a:pt x="5030325" y="722512"/>
                    </a:cubicBezTo>
                    <a:cubicBezTo>
                      <a:pt x="5027512" y="722512"/>
                      <a:pt x="5027512" y="719702"/>
                      <a:pt x="5027512" y="719702"/>
                    </a:cubicBezTo>
                    <a:cubicBezTo>
                      <a:pt x="5021892" y="697207"/>
                      <a:pt x="5005018" y="680336"/>
                      <a:pt x="4982523" y="674713"/>
                    </a:cubicBezTo>
                    <a:cubicBezTo>
                      <a:pt x="4979713" y="674713"/>
                      <a:pt x="4979713" y="671899"/>
                      <a:pt x="4979713" y="671899"/>
                    </a:cubicBezTo>
                    <a:cubicBezTo>
                      <a:pt x="4979713" y="669089"/>
                      <a:pt x="4982523" y="669089"/>
                      <a:pt x="4982523" y="669089"/>
                    </a:cubicBezTo>
                    <a:cubicBezTo>
                      <a:pt x="5005018" y="663465"/>
                      <a:pt x="5021892" y="646595"/>
                      <a:pt x="5030325" y="621287"/>
                    </a:cubicBezTo>
                    <a:close/>
                    <a:moveTo>
                      <a:pt x="4872861" y="621287"/>
                    </a:moveTo>
                    <a:cubicBezTo>
                      <a:pt x="4881298" y="646595"/>
                      <a:pt x="4898166" y="663465"/>
                      <a:pt x="4920664" y="669089"/>
                    </a:cubicBezTo>
                    <a:cubicBezTo>
                      <a:pt x="4923474" y="669089"/>
                      <a:pt x="4923474" y="671899"/>
                      <a:pt x="4923474" y="671899"/>
                    </a:cubicBezTo>
                    <a:cubicBezTo>
                      <a:pt x="4923474" y="674713"/>
                      <a:pt x="4920664" y="674713"/>
                      <a:pt x="4920664" y="674713"/>
                    </a:cubicBezTo>
                    <a:cubicBezTo>
                      <a:pt x="4898166" y="680336"/>
                      <a:pt x="4881298" y="697207"/>
                      <a:pt x="4875675" y="719702"/>
                    </a:cubicBezTo>
                    <a:cubicBezTo>
                      <a:pt x="4875675" y="722512"/>
                      <a:pt x="4872861" y="722512"/>
                      <a:pt x="4872861" y="722512"/>
                    </a:cubicBezTo>
                    <a:cubicBezTo>
                      <a:pt x="4870048" y="722512"/>
                      <a:pt x="4870048" y="719702"/>
                      <a:pt x="4870048" y="719702"/>
                    </a:cubicBezTo>
                    <a:cubicBezTo>
                      <a:pt x="4864428" y="697207"/>
                      <a:pt x="4847557" y="680336"/>
                      <a:pt x="4825062" y="674713"/>
                    </a:cubicBezTo>
                    <a:cubicBezTo>
                      <a:pt x="4822249" y="674713"/>
                      <a:pt x="4822249" y="671899"/>
                      <a:pt x="4822249" y="671899"/>
                    </a:cubicBezTo>
                    <a:cubicBezTo>
                      <a:pt x="4822249" y="669089"/>
                      <a:pt x="4825062" y="669089"/>
                      <a:pt x="4825062" y="669089"/>
                    </a:cubicBezTo>
                    <a:cubicBezTo>
                      <a:pt x="4847557" y="663465"/>
                      <a:pt x="4864428" y="646595"/>
                      <a:pt x="4872861" y="621287"/>
                    </a:cubicBezTo>
                    <a:close/>
                    <a:moveTo>
                      <a:pt x="4718213" y="621287"/>
                    </a:moveTo>
                    <a:cubicBezTo>
                      <a:pt x="4726650" y="646595"/>
                      <a:pt x="4743518" y="663465"/>
                      <a:pt x="4766016" y="669089"/>
                    </a:cubicBezTo>
                    <a:cubicBezTo>
                      <a:pt x="4768826" y="669089"/>
                      <a:pt x="4768826" y="671899"/>
                      <a:pt x="4768826" y="671899"/>
                    </a:cubicBezTo>
                    <a:cubicBezTo>
                      <a:pt x="4768826" y="674713"/>
                      <a:pt x="4766016" y="674713"/>
                      <a:pt x="4766016" y="674713"/>
                    </a:cubicBezTo>
                    <a:cubicBezTo>
                      <a:pt x="4743518" y="680336"/>
                      <a:pt x="4726650" y="697207"/>
                      <a:pt x="4721027" y="719702"/>
                    </a:cubicBezTo>
                    <a:cubicBezTo>
                      <a:pt x="4721027" y="722512"/>
                      <a:pt x="4718213" y="722512"/>
                      <a:pt x="4718213" y="722512"/>
                    </a:cubicBezTo>
                    <a:cubicBezTo>
                      <a:pt x="4715400" y="722512"/>
                      <a:pt x="4715400" y="719702"/>
                      <a:pt x="4715400" y="719702"/>
                    </a:cubicBezTo>
                    <a:cubicBezTo>
                      <a:pt x="4709780" y="697207"/>
                      <a:pt x="4692909" y="680336"/>
                      <a:pt x="4670414" y="674713"/>
                    </a:cubicBezTo>
                    <a:cubicBezTo>
                      <a:pt x="4667601" y="674713"/>
                      <a:pt x="4667601" y="671899"/>
                      <a:pt x="4667601" y="671899"/>
                    </a:cubicBezTo>
                    <a:cubicBezTo>
                      <a:pt x="4667601" y="669089"/>
                      <a:pt x="4670414" y="669089"/>
                      <a:pt x="4670414" y="669089"/>
                    </a:cubicBezTo>
                    <a:cubicBezTo>
                      <a:pt x="4692909" y="663465"/>
                      <a:pt x="4709780" y="646595"/>
                      <a:pt x="4718213" y="621287"/>
                    </a:cubicBezTo>
                    <a:close/>
                    <a:moveTo>
                      <a:pt x="4563563" y="621287"/>
                    </a:moveTo>
                    <a:cubicBezTo>
                      <a:pt x="4571999" y="646595"/>
                      <a:pt x="4588867" y="663465"/>
                      <a:pt x="4611365" y="669089"/>
                    </a:cubicBezTo>
                    <a:cubicBezTo>
                      <a:pt x="4614175" y="669089"/>
                      <a:pt x="4614175" y="671899"/>
                      <a:pt x="4614175" y="671899"/>
                    </a:cubicBezTo>
                    <a:cubicBezTo>
                      <a:pt x="4614175" y="674713"/>
                      <a:pt x="4611365" y="674713"/>
                      <a:pt x="4611365" y="674713"/>
                    </a:cubicBezTo>
                    <a:cubicBezTo>
                      <a:pt x="4588867" y="680336"/>
                      <a:pt x="4571999" y="697207"/>
                      <a:pt x="4566376" y="719702"/>
                    </a:cubicBezTo>
                    <a:cubicBezTo>
                      <a:pt x="4566376" y="722512"/>
                      <a:pt x="4563563" y="722512"/>
                      <a:pt x="4563563" y="722512"/>
                    </a:cubicBezTo>
                    <a:cubicBezTo>
                      <a:pt x="4560749" y="722512"/>
                      <a:pt x="4560749" y="719702"/>
                      <a:pt x="4560749" y="719702"/>
                    </a:cubicBezTo>
                    <a:cubicBezTo>
                      <a:pt x="4555129" y="697207"/>
                      <a:pt x="4538258" y="680336"/>
                      <a:pt x="4515763" y="674713"/>
                    </a:cubicBezTo>
                    <a:cubicBezTo>
                      <a:pt x="4512950" y="674713"/>
                      <a:pt x="4512950" y="671899"/>
                      <a:pt x="4512950" y="671899"/>
                    </a:cubicBezTo>
                    <a:cubicBezTo>
                      <a:pt x="4512950" y="669089"/>
                      <a:pt x="4515763" y="669089"/>
                      <a:pt x="4515763" y="669089"/>
                    </a:cubicBezTo>
                    <a:cubicBezTo>
                      <a:pt x="4538258" y="663465"/>
                      <a:pt x="4555129" y="646595"/>
                      <a:pt x="4563563" y="621287"/>
                    </a:cubicBezTo>
                    <a:close/>
                    <a:moveTo>
                      <a:pt x="4406104" y="621287"/>
                    </a:moveTo>
                    <a:cubicBezTo>
                      <a:pt x="4414538" y="646595"/>
                      <a:pt x="4431409" y="663465"/>
                      <a:pt x="4453907" y="669089"/>
                    </a:cubicBezTo>
                    <a:cubicBezTo>
                      <a:pt x="4456717" y="669089"/>
                      <a:pt x="4456717" y="671899"/>
                      <a:pt x="4456717" y="671899"/>
                    </a:cubicBezTo>
                    <a:cubicBezTo>
                      <a:pt x="4456717" y="674713"/>
                      <a:pt x="4453907" y="674713"/>
                      <a:pt x="4453907" y="674713"/>
                    </a:cubicBezTo>
                    <a:cubicBezTo>
                      <a:pt x="4431409" y="680336"/>
                      <a:pt x="4414538" y="697207"/>
                      <a:pt x="4408915" y="719702"/>
                    </a:cubicBezTo>
                    <a:cubicBezTo>
                      <a:pt x="4408915" y="722512"/>
                      <a:pt x="4406104" y="722512"/>
                      <a:pt x="4406104" y="722512"/>
                    </a:cubicBezTo>
                    <a:cubicBezTo>
                      <a:pt x="4403291" y="722512"/>
                      <a:pt x="4403291" y="719702"/>
                      <a:pt x="4403291" y="719702"/>
                    </a:cubicBezTo>
                    <a:cubicBezTo>
                      <a:pt x="4397671" y="697207"/>
                      <a:pt x="4380797" y="680336"/>
                      <a:pt x="4358302" y="674713"/>
                    </a:cubicBezTo>
                    <a:cubicBezTo>
                      <a:pt x="4355492" y="674713"/>
                      <a:pt x="4355492" y="671899"/>
                      <a:pt x="4355492" y="671899"/>
                    </a:cubicBezTo>
                    <a:cubicBezTo>
                      <a:pt x="4355492" y="669089"/>
                      <a:pt x="4358302" y="669089"/>
                      <a:pt x="4358302" y="669089"/>
                    </a:cubicBezTo>
                    <a:cubicBezTo>
                      <a:pt x="4380797" y="663465"/>
                      <a:pt x="4397671" y="646595"/>
                      <a:pt x="4406104" y="621287"/>
                    </a:cubicBezTo>
                    <a:close/>
                    <a:moveTo>
                      <a:pt x="4251453" y="621287"/>
                    </a:moveTo>
                    <a:cubicBezTo>
                      <a:pt x="4259887" y="646595"/>
                      <a:pt x="4276758" y="663465"/>
                      <a:pt x="4299256" y="669089"/>
                    </a:cubicBezTo>
                    <a:cubicBezTo>
                      <a:pt x="4302066" y="669089"/>
                      <a:pt x="4302066" y="671899"/>
                      <a:pt x="4302066" y="671899"/>
                    </a:cubicBezTo>
                    <a:cubicBezTo>
                      <a:pt x="4302066" y="674713"/>
                      <a:pt x="4299256" y="674713"/>
                      <a:pt x="4299256" y="674713"/>
                    </a:cubicBezTo>
                    <a:cubicBezTo>
                      <a:pt x="4276758" y="680336"/>
                      <a:pt x="4259887" y="697207"/>
                      <a:pt x="4254264" y="719702"/>
                    </a:cubicBezTo>
                    <a:cubicBezTo>
                      <a:pt x="4254264" y="722512"/>
                      <a:pt x="4251453" y="722512"/>
                      <a:pt x="4251453" y="722512"/>
                    </a:cubicBezTo>
                    <a:cubicBezTo>
                      <a:pt x="4248640" y="722512"/>
                      <a:pt x="4248640" y="719702"/>
                      <a:pt x="4248640" y="719702"/>
                    </a:cubicBezTo>
                    <a:cubicBezTo>
                      <a:pt x="4243020" y="697207"/>
                      <a:pt x="4226146" y="680336"/>
                      <a:pt x="4203651" y="674713"/>
                    </a:cubicBezTo>
                    <a:cubicBezTo>
                      <a:pt x="4200841" y="674713"/>
                      <a:pt x="4200841" y="671899"/>
                      <a:pt x="4200841" y="671899"/>
                    </a:cubicBezTo>
                    <a:cubicBezTo>
                      <a:pt x="4200841" y="669089"/>
                      <a:pt x="4203651" y="669089"/>
                      <a:pt x="4203651" y="669089"/>
                    </a:cubicBezTo>
                    <a:cubicBezTo>
                      <a:pt x="4226146" y="663465"/>
                      <a:pt x="4243020" y="646595"/>
                      <a:pt x="4251453" y="621287"/>
                    </a:cubicBezTo>
                    <a:close/>
                    <a:moveTo>
                      <a:pt x="4096805" y="621287"/>
                    </a:moveTo>
                    <a:cubicBezTo>
                      <a:pt x="4105239" y="646595"/>
                      <a:pt x="4122110" y="663465"/>
                      <a:pt x="4144608" y="669089"/>
                    </a:cubicBezTo>
                    <a:cubicBezTo>
                      <a:pt x="4147418" y="669089"/>
                      <a:pt x="4147418" y="671899"/>
                      <a:pt x="4147418" y="671899"/>
                    </a:cubicBezTo>
                    <a:cubicBezTo>
                      <a:pt x="4147418" y="674713"/>
                      <a:pt x="4144608" y="674713"/>
                      <a:pt x="4144608" y="674713"/>
                    </a:cubicBezTo>
                    <a:cubicBezTo>
                      <a:pt x="4122110" y="680336"/>
                      <a:pt x="4105239" y="697207"/>
                      <a:pt x="4099616" y="719702"/>
                    </a:cubicBezTo>
                    <a:cubicBezTo>
                      <a:pt x="4099616" y="722512"/>
                      <a:pt x="4096805" y="722512"/>
                      <a:pt x="4096805" y="722512"/>
                    </a:cubicBezTo>
                    <a:cubicBezTo>
                      <a:pt x="4093992" y="722512"/>
                      <a:pt x="4093992" y="719702"/>
                      <a:pt x="4093992" y="719702"/>
                    </a:cubicBezTo>
                    <a:cubicBezTo>
                      <a:pt x="4088372" y="697207"/>
                      <a:pt x="4071498" y="680336"/>
                      <a:pt x="4049003" y="674713"/>
                    </a:cubicBezTo>
                    <a:cubicBezTo>
                      <a:pt x="4046193" y="674713"/>
                      <a:pt x="4046193" y="671899"/>
                      <a:pt x="4046193" y="671899"/>
                    </a:cubicBezTo>
                    <a:cubicBezTo>
                      <a:pt x="4046193" y="669089"/>
                      <a:pt x="4049003" y="669089"/>
                      <a:pt x="4049003" y="669089"/>
                    </a:cubicBezTo>
                    <a:cubicBezTo>
                      <a:pt x="4071498" y="663465"/>
                      <a:pt x="4088372" y="646595"/>
                      <a:pt x="4096805" y="621287"/>
                    </a:cubicBezTo>
                    <a:close/>
                    <a:moveTo>
                      <a:pt x="3939345" y="621287"/>
                    </a:moveTo>
                    <a:cubicBezTo>
                      <a:pt x="3947781" y="646595"/>
                      <a:pt x="3964649" y="663465"/>
                      <a:pt x="3987147" y="669089"/>
                    </a:cubicBezTo>
                    <a:cubicBezTo>
                      <a:pt x="3989957" y="669089"/>
                      <a:pt x="3989957" y="671899"/>
                      <a:pt x="3989957" y="671899"/>
                    </a:cubicBezTo>
                    <a:cubicBezTo>
                      <a:pt x="3989957" y="674713"/>
                      <a:pt x="3987147" y="674713"/>
                      <a:pt x="3987147" y="674713"/>
                    </a:cubicBezTo>
                    <a:cubicBezTo>
                      <a:pt x="3964649" y="680336"/>
                      <a:pt x="3947781" y="697207"/>
                      <a:pt x="3942155" y="719702"/>
                    </a:cubicBezTo>
                    <a:cubicBezTo>
                      <a:pt x="3942155" y="722512"/>
                      <a:pt x="3939345" y="722512"/>
                      <a:pt x="3939345" y="722512"/>
                    </a:cubicBezTo>
                    <a:cubicBezTo>
                      <a:pt x="3936531" y="722512"/>
                      <a:pt x="3936531" y="719702"/>
                      <a:pt x="3936531" y="719702"/>
                    </a:cubicBezTo>
                    <a:cubicBezTo>
                      <a:pt x="3930911" y="697207"/>
                      <a:pt x="3914037" y="680336"/>
                      <a:pt x="3891545" y="674713"/>
                    </a:cubicBezTo>
                    <a:cubicBezTo>
                      <a:pt x="3888732" y="674713"/>
                      <a:pt x="3888732" y="671899"/>
                      <a:pt x="3888732" y="671899"/>
                    </a:cubicBezTo>
                    <a:cubicBezTo>
                      <a:pt x="3888732" y="669089"/>
                      <a:pt x="3891545" y="669089"/>
                      <a:pt x="3891545" y="669089"/>
                    </a:cubicBezTo>
                    <a:cubicBezTo>
                      <a:pt x="3914037" y="663465"/>
                      <a:pt x="3930911" y="646595"/>
                      <a:pt x="3939345" y="621287"/>
                    </a:cubicBezTo>
                    <a:close/>
                    <a:moveTo>
                      <a:pt x="3784693" y="621287"/>
                    </a:moveTo>
                    <a:cubicBezTo>
                      <a:pt x="3793130" y="646595"/>
                      <a:pt x="3809998" y="663465"/>
                      <a:pt x="3832496" y="669089"/>
                    </a:cubicBezTo>
                    <a:cubicBezTo>
                      <a:pt x="3835306" y="669089"/>
                      <a:pt x="3835306" y="671899"/>
                      <a:pt x="3835306" y="671899"/>
                    </a:cubicBezTo>
                    <a:cubicBezTo>
                      <a:pt x="3835306" y="674713"/>
                      <a:pt x="3832496" y="674713"/>
                      <a:pt x="3832496" y="674713"/>
                    </a:cubicBezTo>
                    <a:cubicBezTo>
                      <a:pt x="3809998" y="680336"/>
                      <a:pt x="3793130" y="697207"/>
                      <a:pt x="3787504" y="719702"/>
                    </a:cubicBezTo>
                    <a:cubicBezTo>
                      <a:pt x="3787504" y="722512"/>
                      <a:pt x="3784693" y="722512"/>
                      <a:pt x="3784693" y="722512"/>
                    </a:cubicBezTo>
                    <a:cubicBezTo>
                      <a:pt x="3781880" y="722512"/>
                      <a:pt x="3781880" y="719702"/>
                      <a:pt x="3781880" y="719702"/>
                    </a:cubicBezTo>
                    <a:cubicBezTo>
                      <a:pt x="3776260" y="697207"/>
                      <a:pt x="3759386" y="680336"/>
                      <a:pt x="3736894" y="674713"/>
                    </a:cubicBezTo>
                    <a:cubicBezTo>
                      <a:pt x="3734081" y="674713"/>
                      <a:pt x="3734081" y="671899"/>
                      <a:pt x="3734081" y="671899"/>
                    </a:cubicBezTo>
                    <a:cubicBezTo>
                      <a:pt x="3734081" y="669089"/>
                      <a:pt x="3736894" y="669089"/>
                      <a:pt x="3736894" y="669089"/>
                    </a:cubicBezTo>
                    <a:cubicBezTo>
                      <a:pt x="3759386" y="663465"/>
                      <a:pt x="3776260" y="646595"/>
                      <a:pt x="3784693" y="621287"/>
                    </a:cubicBezTo>
                    <a:close/>
                    <a:moveTo>
                      <a:pt x="3630045" y="621287"/>
                    </a:moveTo>
                    <a:cubicBezTo>
                      <a:pt x="3638482" y="646595"/>
                      <a:pt x="3655350" y="663465"/>
                      <a:pt x="3677848" y="669089"/>
                    </a:cubicBezTo>
                    <a:cubicBezTo>
                      <a:pt x="3680658" y="669089"/>
                      <a:pt x="3680658" y="671899"/>
                      <a:pt x="3680658" y="671899"/>
                    </a:cubicBezTo>
                    <a:cubicBezTo>
                      <a:pt x="3680658" y="674713"/>
                      <a:pt x="3677848" y="674713"/>
                      <a:pt x="3677848" y="674713"/>
                    </a:cubicBezTo>
                    <a:cubicBezTo>
                      <a:pt x="3655350" y="680336"/>
                      <a:pt x="3638482" y="697207"/>
                      <a:pt x="3632856" y="719702"/>
                    </a:cubicBezTo>
                    <a:cubicBezTo>
                      <a:pt x="3632856" y="722512"/>
                      <a:pt x="3630045" y="722512"/>
                      <a:pt x="3630045" y="722512"/>
                    </a:cubicBezTo>
                    <a:cubicBezTo>
                      <a:pt x="3627232" y="722512"/>
                      <a:pt x="3627232" y="719702"/>
                      <a:pt x="3627232" y="719702"/>
                    </a:cubicBezTo>
                    <a:cubicBezTo>
                      <a:pt x="3621612" y="697207"/>
                      <a:pt x="3604738" y="680336"/>
                      <a:pt x="3582246" y="674713"/>
                    </a:cubicBezTo>
                    <a:cubicBezTo>
                      <a:pt x="3579433" y="674713"/>
                      <a:pt x="3579433" y="671899"/>
                      <a:pt x="3579433" y="671899"/>
                    </a:cubicBezTo>
                    <a:cubicBezTo>
                      <a:pt x="3579433" y="669089"/>
                      <a:pt x="3582246" y="669089"/>
                      <a:pt x="3582246" y="669089"/>
                    </a:cubicBezTo>
                    <a:cubicBezTo>
                      <a:pt x="3604738" y="663465"/>
                      <a:pt x="3621612" y="646595"/>
                      <a:pt x="3630045" y="621287"/>
                    </a:cubicBezTo>
                    <a:close/>
                    <a:moveTo>
                      <a:pt x="3472581" y="621287"/>
                    </a:moveTo>
                    <a:cubicBezTo>
                      <a:pt x="3481018" y="646595"/>
                      <a:pt x="3500700" y="663465"/>
                      <a:pt x="3520384" y="669089"/>
                    </a:cubicBezTo>
                    <a:cubicBezTo>
                      <a:pt x="3523194" y="669089"/>
                      <a:pt x="3523194" y="671899"/>
                      <a:pt x="3523194" y="671899"/>
                    </a:cubicBezTo>
                    <a:cubicBezTo>
                      <a:pt x="3523194" y="674713"/>
                      <a:pt x="3520384" y="674713"/>
                      <a:pt x="3520384" y="674713"/>
                    </a:cubicBezTo>
                    <a:cubicBezTo>
                      <a:pt x="3497889" y="680336"/>
                      <a:pt x="3481018" y="697207"/>
                      <a:pt x="3475395" y="719702"/>
                    </a:cubicBezTo>
                    <a:cubicBezTo>
                      <a:pt x="3475395" y="722512"/>
                      <a:pt x="3472581" y="722512"/>
                      <a:pt x="3472581" y="722512"/>
                    </a:cubicBezTo>
                    <a:cubicBezTo>
                      <a:pt x="3469771" y="722512"/>
                      <a:pt x="3469771" y="719702"/>
                      <a:pt x="3469771" y="719702"/>
                    </a:cubicBezTo>
                    <a:cubicBezTo>
                      <a:pt x="3464148" y="697207"/>
                      <a:pt x="3447277" y="680336"/>
                      <a:pt x="3424782" y="674713"/>
                    </a:cubicBezTo>
                    <a:cubicBezTo>
                      <a:pt x="3421969" y="674713"/>
                      <a:pt x="3421969" y="671899"/>
                      <a:pt x="3421969" y="671899"/>
                    </a:cubicBezTo>
                    <a:cubicBezTo>
                      <a:pt x="3421969" y="669089"/>
                      <a:pt x="3424782" y="669089"/>
                      <a:pt x="3424782" y="669089"/>
                    </a:cubicBezTo>
                    <a:cubicBezTo>
                      <a:pt x="3447277" y="663465"/>
                      <a:pt x="3464148" y="646595"/>
                      <a:pt x="3472581" y="621287"/>
                    </a:cubicBezTo>
                    <a:close/>
                    <a:moveTo>
                      <a:pt x="3317933" y="621287"/>
                    </a:moveTo>
                    <a:cubicBezTo>
                      <a:pt x="3326370" y="646595"/>
                      <a:pt x="3343241" y="663465"/>
                      <a:pt x="3365736" y="669089"/>
                    </a:cubicBezTo>
                    <a:cubicBezTo>
                      <a:pt x="3368546" y="669089"/>
                      <a:pt x="3368546" y="671899"/>
                      <a:pt x="3368546" y="671899"/>
                    </a:cubicBezTo>
                    <a:cubicBezTo>
                      <a:pt x="3368546" y="674713"/>
                      <a:pt x="3365736" y="674713"/>
                      <a:pt x="3365736" y="674713"/>
                    </a:cubicBezTo>
                    <a:cubicBezTo>
                      <a:pt x="3343241" y="680336"/>
                      <a:pt x="3326370" y="697207"/>
                      <a:pt x="3320747" y="719702"/>
                    </a:cubicBezTo>
                    <a:cubicBezTo>
                      <a:pt x="3320747" y="722512"/>
                      <a:pt x="3317933" y="722512"/>
                      <a:pt x="3317933" y="722512"/>
                    </a:cubicBezTo>
                    <a:cubicBezTo>
                      <a:pt x="3315123" y="722512"/>
                      <a:pt x="3315123" y="719702"/>
                      <a:pt x="3315123" y="719702"/>
                    </a:cubicBezTo>
                    <a:cubicBezTo>
                      <a:pt x="3309500" y="697207"/>
                      <a:pt x="3292629" y="680336"/>
                      <a:pt x="3270134" y="674713"/>
                    </a:cubicBezTo>
                    <a:cubicBezTo>
                      <a:pt x="3267321" y="674713"/>
                      <a:pt x="3267321" y="671899"/>
                      <a:pt x="3267321" y="671899"/>
                    </a:cubicBezTo>
                    <a:cubicBezTo>
                      <a:pt x="3267321" y="669089"/>
                      <a:pt x="3270134" y="669089"/>
                      <a:pt x="3270134" y="669089"/>
                    </a:cubicBezTo>
                    <a:cubicBezTo>
                      <a:pt x="3292629" y="663465"/>
                      <a:pt x="3309500" y="646595"/>
                      <a:pt x="3317933" y="621287"/>
                    </a:cubicBezTo>
                    <a:close/>
                    <a:moveTo>
                      <a:pt x="3163283" y="621287"/>
                    </a:moveTo>
                    <a:cubicBezTo>
                      <a:pt x="3171719" y="646595"/>
                      <a:pt x="3188590" y="663465"/>
                      <a:pt x="3211085" y="669089"/>
                    </a:cubicBezTo>
                    <a:cubicBezTo>
                      <a:pt x="3213895" y="669089"/>
                      <a:pt x="3213895" y="671899"/>
                      <a:pt x="3213895" y="671899"/>
                    </a:cubicBezTo>
                    <a:cubicBezTo>
                      <a:pt x="3213895" y="674713"/>
                      <a:pt x="3211085" y="674713"/>
                      <a:pt x="3211085" y="674713"/>
                    </a:cubicBezTo>
                    <a:cubicBezTo>
                      <a:pt x="3188590" y="680336"/>
                      <a:pt x="3171719" y="697207"/>
                      <a:pt x="3166096" y="719702"/>
                    </a:cubicBezTo>
                    <a:cubicBezTo>
                      <a:pt x="3166096" y="722512"/>
                      <a:pt x="3163283" y="722512"/>
                      <a:pt x="3163283" y="722512"/>
                    </a:cubicBezTo>
                    <a:cubicBezTo>
                      <a:pt x="3160472" y="722512"/>
                      <a:pt x="3160472" y="719702"/>
                      <a:pt x="3160472" y="719702"/>
                    </a:cubicBezTo>
                    <a:cubicBezTo>
                      <a:pt x="3154849" y="697207"/>
                      <a:pt x="3137978" y="680336"/>
                      <a:pt x="3115483" y="674713"/>
                    </a:cubicBezTo>
                    <a:cubicBezTo>
                      <a:pt x="3112670" y="674713"/>
                      <a:pt x="3112670" y="671899"/>
                      <a:pt x="3112670" y="671899"/>
                    </a:cubicBezTo>
                    <a:cubicBezTo>
                      <a:pt x="3112670" y="669089"/>
                      <a:pt x="3115483" y="669089"/>
                      <a:pt x="3115483" y="669089"/>
                    </a:cubicBezTo>
                    <a:cubicBezTo>
                      <a:pt x="3137978" y="663465"/>
                      <a:pt x="3154849" y="646595"/>
                      <a:pt x="3163283" y="621287"/>
                    </a:cubicBezTo>
                    <a:close/>
                    <a:moveTo>
                      <a:pt x="3005823" y="621287"/>
                    </a:moveTo>
                    <a:cubicBezTo>
                      <a:pt x="3014257" y="646595"/>
                      <a:pt x="3033942" y="663465"/>
                      <a:pt x="3053626" y="669089"/>
                    </a:cubicBezTo>
                    <a:cubicBezTo>
                      <a:pt x="3056436" y="669089"/>
                      <a:pt x="3056436" y="671899"/>
                      <a:pt x="3056436" y="671899"/>
                    </a:cubicBezTo>
                    <a:cubicBezTo>
                      <a:pt x="3056436" y="674713"/>
                      <a:pt x="3053626" y="674713"/>
                      <a:pt x="3053626" y="674713"/>
                    </a:cubicBezTo>
                    <a:cubicBezTo>
                      <a:pt x="3031128" y="680336"/>
                      <a:pt x="3014257" y="697207"/>
                      <a:pt x="3008634" y="719702"/>
                    </a:cubicBezTo>
                    <a:cubicBezTo>
                      <a:pt x="3008634" y="722512"/>
                      <a:pt x="3005823" y="722512"/>
                      <a:pt x="3005823" y="722512"/>
                    </a:cubicBezTo>
                    <a:cubicBezTo>
                      <a:pt x="3003010" y="722512"/>
                      <a:pt x="3003010" y="719702"/>
                      <a:pt x="3003010" y="719702"/>
                    </a:cubicBezTo>
                    <a:cubicBezTo>
                      <a:pt x="2997390" y="697207"/>
                      <a:pt x="2980516" y="680336"/>
                      <a:pt x="2958021" y="674713"/>
                    </a:cubicBezTo>
                    <a:cubicBezTo>
                      <a:pt x="2955211" y="674713"/>
                      <a:pt x="2955211" y="671899"/>
                      <a:pt x="2955211" y="671899"/>
                    </a:cubicBezTo>
                    <a:cubicBezTo>
                      <a:pt x="2955211" y="669089"/>
                      <a:pt x="2958021" y="669089"/>
                      <a:pt x="2958021" y="669089"/>
                    </a:cubicBezTo>
                    <a:cubicBezTo>
                      <a:pt x="2980516" y="663465"/>
                      <a:pt x="2997390" y="646595"/>
                      <a:pt x="3005823" y="621287"/>
                    </a:cubicBezTo>
                    <a:close/>
                    <a:moveTo>
                      <a:pt x="2851172" y="621287"/>
                    </a:moveTo>
                    <a:cubicBezTo>
                      <a:pt x="2859606" y="646595"/>
                      <a:pt x="2876477" y="663465"/>
                      <a:pt x="2898975" y="669089"/>
                    </a:cubicBezTo>
                    <a:cubicBezTo>
                      <a:pt x="2901785" y="669089"/>
                      <a:pt x="2901785" y="671899"/>
                      <a:pt x="2901785" y="671899"/>
                    </a:cubicBezTo>
                    <a:cubicBezTo>
                      <a:pt x="2901785" y="674713"/>
                      <a:pt x="2898975" y="674713"/>
                      <a:pt x="2898975" y="674713"/>
                    </a:cubicBezTo>
                    <a:cubicBezTo>
                      <a:pt x="2876477" y="680336"/>
                      <a:pt x="2859606" y="697207"/>
                      <a:pt x="2853983" y="719702"/>
                    </a:cubicBezTo>
                    <a:cubicBezTo>
                      <a:pt x="2853983" y="722512"/>
                      <a:pt x="2851172" y="722512"/>
                      <a:pt x="2851172" y="722512"/>
                    </a:cubicBezTo>
                    <a:cubicBezTo>
                      <a:pt x="2848359" y="722512"/>
                      <a:pt x="2848359" y="719702"/>
                      <a:pt x="2848359" y="719702"/>
                    </a:cubicBezTo>
                    <a:cubicBezTo>
                      <a:pt x="2842739" y="697207"/>
                      <a:pt x="2825865" y="680336"/>
                      <a:pt x="2803370" y="674713"/>
                    </a:cubicBezTo>
                    <a:cubicBezTo>
                      <a:pt x="2800560" y="674713"/>
                      <a:pt x="2800560" y="671899"/>
                      <a:pt x="2800560" y="671899"/>
                    </a:cubicBezTo>
                    <a:cubicBezTo>
                      <a:pt x="2800560" y="669089"/>
                      <a:pt x="2803370" y="669089"/>
                      <a:pt x="2803370" y="669089"/>
                    </a:cubicBezTo>
                    <a:cubicBezTo>
                      <a:pt x="2825865" y="663465"/>
                      <a:pt x="2842739" y="646595"/>
                      <a:pt x="2851172" y="621287"/>
                    </a:cubicBezTo>
                    <a:close/>
                    <a:moveTo>
                      <a:pt x="2696525" y="621287"/>
                    </a:moveTo>
                    <a:cubicBezTo>
                      <a:pt x="2704959" y="646595"/>
                      <a:pt x="2721830" y="663465"/>
                      <a:pt x="2744328" y="669089"/>
                    </a:cubicBezTo>
                    <a:cubicBezTo>
                      <a:pt x="2747138" y="669089"/>
                      <a:pt x="2747138" y="671899"/>
                      <a:pt x="2747138" y="671899"/>
                    </a:cubicBezTo>
                    <a:cubicBezTo>
                      <a:pt x="2747138" y="674713"/>
                      <a:pt x="2744328" y="674713"/>
                      <a:pt x="2744328" y="674713"/>
                    </a:cubicBezTo>
                    <a:cubicBezTo>
                      <a:pt x="2721830" y="680336"/>
                      <a:pt x="2704959" y="697207"/>
                      <a:pt x="2699336" y="719702"/>
                    </a:cubicBezTo>
                    <a:cubicBezTo>
                      <a:pt x="2699336" y="722512"/>
                      <a:pt x="2696525" y="722512"/>
                      <a:pt x="2696525" y="722512"/>
                    </a:cubicBezTo>
                    <a:cubicBezTo>
                      <a:pt x="2693712" y="722512"/>
                      <a:pt x="2693712" y="719702"/>
                      <a:pt x="2693712" y="719702"/>
                    </a:cubicBezTo>
                    <a:cubicBezTo>
                      <a:pt x="2688092" y="697207"/>
                      <a:pt x="2671218" y="680336"/>
                      <a:pt x="2648723" y="674713"/>
                    </a:cubicBezTo>
                    <a:cubicBezTo>
                      <a:pt x="2645913" y="674713"/>
                      <a:pt x="2645913" y="671899"/>
                      <a:pt x="2645913" y="671899"/>
                    </a:cubicBezTo>
                    <a:cubicBezTo>
                      <a:pt x="2645913" y="669089"/>
                      <a:pt x="2648723" y="669089"/>
                      <a:pt x="2648723" y="669089"/>
                    </a:cubicBezTo>
                    <a:cubicBezTo>
                      <a:pt x="2671218" y="663465"/>
                      <a:pt x="2688092" y="646595"/>
                      <a:pt x="2696525" y="621287"/>
                    </a:cubicBezTo>
                    <a:close/>
                    <a:moveTo>
                      <a:pt x="2539061" y="621287"/>
                    </a:moveTo>
                    <a:cubicBezTo>
                      <a:pt x="2547497" y="646595"/>
                      <a:pt x="2567179" y="663465"/>
                      <a:pt x="2586863" y="669089"/>
                    </a:cubicBezTo>
                    <a:cubicBezTo>
                      <a:pt x="2589673" y="669089"/>
                      <a:pt x="2589673" y="671899"/>
                      <a:pt x="2589673" y="671899"/>
                    </a:cubicBezTo>
                    <a:cubicBezTo>
                      <a:pt x="2589673" y="674713"/>
                      <a:pt x="2586863" y="674713"/>
                      <a:pt x="2586863" y="674713"/>
                    </a:cubicBezTo>
                    <a:cubicBezTo>
                      <a:pt x="2564365" y="680336"/>
                      <a:pt x="2547497" y="697207"/>
                      <a:pt x="2541874" y="719702"/>
                    </a:cubicBezTo>
                    <a:cubicBezTo>
                      <a:pt x="2541874" y="722512"/>
                      <a:pt x="2539061" y="722512"/>
                      <a:pt x="2539061" y="722512"/>
                    </a:cubicBezTo>
                    <a:cubicBezTo>
                      <a:pt x="2536247" y="722512"/>
                      <a:pt x="2536247" y="719702"/>
                      <a:pt x="2536247" y="719702"/>
                    </a:cubicBezTo>
                    <a:cubicBezTo>
                      <a:pt x="2530627" y="697207"/>
                      <a:pt x="2513756" y="680336"/>
                      <a:pt x="2491261" y="674713"/>
                    </a:cubicBezTo>
                    <a:cubicBezTo>
                      <a:pt x="2488448" y="674713"/>
                      <a:pt x="2488448" y="671899"/>
                      <a:pt x="2488448" y="671899"/>
                    </a:cubicBezTo>
                    <a:cubicBezTo>
                      <a:pt x="2488448" y="669089"/>
                      <a:pt x="2491261" y="669089"/>
                      <a:pt x="2491261" y="669089"/>
                    </a:cubicBezTo>
                    <a:cubicBezTo>
                      <a:pt x="2513756" y="663465"/>
                      <a:pt x="2530627" y="646595"/>
                      <a:pt x="2539061" y="621287"/>
                    </a:cubicBezTo>
                    <a:close/>
                    <a:moveTo>
                      <a:pt x="2384413" y="621287"/>
                    </a:moveTo>
                    <a:cubicBezTo>
                      <a:pt x="2392849" y="646595"/>
                      <a:pt x="2409717" y="663465"/>
                      <a:pt x="2432215" y="669089"/>
                    </a:cubicBezTo>
                    <a:cubicBezTo>
                      <a:pt x="2435025" y="669089"/>
                      <a:pt x="2435025" y="671899"/>
                      <a:pt x="2435025" y="671899"/>
                    </a:cubicBezTo>
                    <a:cubicBezTo>
                      <a:pt x="2435025" y="674713"/>
                      <a:pt x="2432215" y="674713"/>
                      <a:pt x="2432215" y="674713"/>
                    </a:cubicBezTo>
                    <a:cubicBezTo>
                      <a:pt x="2409717" y="680336"/>
                      <a:pt x="2392849" y="697207"/>
                      <a:pt x="2387226" y="719702"/>
                    </a:cubicBezTo>
                    <a:cubicBezTo>
                      <a:pt x="2387226" y="722512"/>
                      <a:pt x="2384413" y="722512"/>
                      <a:pt x="2384413" y="722512"/>
                    </a:cubicBezTo>
                    <a:cubicBezTo>
                      <a:pt x="2381599" y="722512"/>
                      <a:pt x="2381599" y="719702"/>
                      <a:pt x="2381599" y="719702"/>
                    </a:cubicBezTo>
                    <a:cubicBezTo>
                      <a:pt x="2375979" y="697207"/>
                      <a:pt x="2359108" y="680336"/>
                      <a:pt x="2336613" y="674713"/>
                    </a:cubicBezTo>
                    <a:cubicBezTo>
                      <a:pt x="2333800" y="674713"/>
                      <a:pt x="2333800" y="671899"/>
                      <a:pt x="2333800" y="671899"/>
                    </a:cubicBezTo>
                    <a:cubicBezTo>
                      <a:pt x="2333800" y="669089"/>
                      <a:pt x="2336613" y="669089"/>
                      <a:pt x="2336613" y="669089"/>
                    </a:cubicBezTo>
                    <a:cubicBezTo>
                      <a:pt x="2359108" y="663465"/>
                      <a:pt x="2375979" y="646595"/>
                      <a:pt x="2384413" y="621287"/>
                    </a:cubicBezTo>
                    <a:close/>
                    <a:moveTo>
                      <a:pt x="2229761" y="621287"/>
                    </a:moveTo>
                    <a:cubicBezTo>
                      <a:pt x="2238198" y="646595"/>
                      <a:pt x="2255066" y="663465"/>
                      <a:pt x="2277564" y="669089"/>
                    </a:cubicBezTo>
                    <a:cubicBezTo>
                      <a:pt x="2280374" y="669089"/>
                      <a:pt x="2280374" y="671899"/>
                      <a:pt x="2280374" y="671899"/>
                    </a:cubicBezTo>
                    <a:cubicBezTo>
                      <a:pt x="2280374" y="674713"/>
                      <a:pt x="2277564" y="674713"/>
                      <a:pt x="2277564" y="674713"/>
                    </a:cubicBezTo>
                    <a:cubicBezTo>
                      <a:pt x="2255066" y="680336"/>
                      <a:pt x="2238198" y="697207"/>
                      <a:pt x="2232575" y="719702"/>
                    </a:cubicBezTo>
                    <a:cubicBezTo>
                      <a:pt x="2232575" y="722512"/>
                      <a:pt x="2229761" y="722512"/>
                      <a:pt x="2229761" y="722512"/>
                    </a:cubicBezTo>
                    <a:cubicBezTo>
                      <a:pt x="2226948" y="722512"/>
                      <a:pt x="2226948" y="719702"/>
                      <a:pt x="2226948" y="719702"/>
                    </a:cubicBezTo>
                    <a:cubicBezTo>
                      <a:pt x="2221328" y="697207"/>
                      <a:pt x="2204457" y="680336"/>
                      <a:pt x="2181962" y="674713"/>
                    </a:cubicBezTo>
                    <a:cubicBezTo>
                      <a:pt x="2179149" y="674713"/>
                      <a:pt x="2179149" y="671899"/>
                      <a:pt x="2179149" y="671899"/>
                    </a:cubicBezTo>
                    <a:cubicBezTo>
                      <a:pt x="2179149" y="669089"/>
                      <a:pt x="2181962" y="669089"/>
                      <a:pt x="2181962" y="669089"/>
                    </a:cubicBezTo>
                    <a:cubicBezTo>
                      <a:pt x="2204457" y="663465"/>
                      <a:pt x="2221328" y="646595"/>
                      <a:pt x="2229761" y="621287"/>
                    </a:cubicBezTo>
                    <a:close/>
                    <a:moveTo>
                      <a:pt x="2075115" y="621287"/>
                    </a:moveTo>
                    <a:cubicBezTo>
                      <a:pt x="2080738" y="646595"/>
                      <a:pt x="2100419" y="663465"/>
                      <a:pt x="2122917" y="669089"/>
                    </a:cubicBezTo>
                    <a:cubicBezTo>
                      <a:pt x="2125727" y="669089"/>
                      <a:pt x="2125727" y="671899"/>
                      <a:pt x="2125727" y="671899"/>
                    </a:cubicBezTo>
                    <a:cubicBezTo>
                      <a:pt x="2125727" y="674713"/>
                      <a:pt x="2122917" y="674713"/>
                      <a:pt x="2122917" y="674713"/>
                    </a:cubicBezTo>
                    <a:cubicBezTo>
                      <a:pt x="2100419" y="680336"/>
                      <a:pt x="2083551" y="697207"/>
                      <a:pt x="2077928" y="719702"/>
                    </a:cubicBezTo>
                    <a:cubicBezTo>
                      <a:pt x="2077928" y="722512"/>
                      <a:pt x="2075115" y="722512"/>
                      <a:pt x="2075115" y="722512"/>
                    </a:cubicBezTo>
                    <a:cubicBezTo>
                      <a:pt x="2072301" y="722512"/>
                      <a:pt x="2072301" y="719702"/>
                      <a:pt x="2072301" y="719702"/>
                    </a:cubicBezTo>
                    <a:cubicBezTo>
                      <a:pt x="2066681" y="697207"/>
                      <a:pt x="2049810" y="680336"/>
                      <a:pt x="2027315" y="674713"/>
                    </a:cubicBezTo>
                    <a:cubicBezTo>
                      <a:pt x="2024502" y="674713"/>
                      <a:pt x="2024502" y="671899"/>
                      <a:pt x="2024502" y="671899"/>
                    </a:cubicBezTo>
                    <a:cubicBezTo>
                      <a:pt x="2024502" y="669089"/>
                      <a:pt x="2027315" y="669089"/>
                      <a:pt x="2027315" y="669089"/>
                    </a:cubicBezTo>
                    <a:cubicBezTo>
                      <a:pt x="2049810" y="663465"/>
                      <a:pt x="2066681" y="646595"/>
                      <a:pt x="2075115" y="621287"/>
                    </a:cubicBezTo>
                    <a:close/>
                    <a:moveTo>
                      <a:pt x="1917652" y="621287"/>
                    </a:moveTo>
                    <a:cubicBezTo>
                      <a:pt x="1926086" y="646595"/>
                      <a:pt x="1942957" y="663465"/>
                      <a:pt x="1965455" y="669089"/>
                    </a:cubicBezTo>
                    <a:cubicBezTo>
                      <a:pt x="1968265" y="669089"/>
                      <a:pt x="1968265" y="671899"/>
                      <a:pt x="1968265" y="671899"/>
                    </a:cubicBezTo>
                    <a:cubicBezTo>
                      <a:pt x="1968265" y="674713"/>
                      <a:pt x="1965455" y="674713"/>
                      <a:pt x="1965455" y="674713"/>
                    </a:cubicBezTo>
                    <a:cubicBezTo>
                      <a:pt x="1942957" y="680336"/>
                      <a:pt x="1926086" y="697207"/>
                      <a:pt x="1920463" y="719702"/>
                    </a:cubicBezTo>
                    <a:cubicBezTo>
                      <a:pt x="1920463" y="722512"/>
                      <a:pt x="1917652" y="722512"/>
                      <a:pt x="1917652" y="722512"/>
                    </a:cubicBezTo>
                    <a:cubicBezTo>
                      <a:pt x="1914839" y="722512"/>
                      <a:pt x="1914839" y="719702"/>
                      <a:pt x="1914839" y="719702"/>
                    </a:cubicBezTo>
                    <a:cubicBezTo>
                      <a:pt x="1909219" y="697207"/>
                      <a:pt x="1892345" y="680336"/>
                      <a:pt x="1869850" y="674713"/>
                    </a:cubicBezTo>
                    <a:cubicBezTo>
                      <a:pt x="1867040" y="674713"/>
                      <a:pt x="1867040" y="671899"/>
                      <a:pt x="1867040" y="671899"/>
                    </a:cubicBezTo>
                    <a:cubicBezTo>
                      <a:pt x="1867040" y="669089"/>
                      <a:pt x="1869850" y="669089"/>
                      <a:pt x="1869850" y="669089"/>
                    </a:cubicBezTo>
                    <a:cubicBezTo>
                      <a:pt x="1892345" y="663465"/>
                      <a:pt x="1909219" y="646595"/>
                      <a:pt x="1917652" y="621287"/>
                    </a:cubicBezTo>
                    <a:close/>
                    <a:moveTo>
                      <a:pt x="1763004" y="621287"/>
                    </a:moveTo>
                    <a:cubicBezTo>
                      <a:pt x="1771438" y="646595"/>
                      <a:pt x="1788309" y="663465"/>
                      <a:pt x="1810807" y="669089"/>
                    </a:cubicBezTo>
                    <a:cubicBezTo>
                      <a:pt x="1813617" y="669089"/>
                      <a:pt x="1813617" y="671899"/>
                      <a:pt x="1813617" y="671899"/>
                    </a:cubicBezTo>
                    <a:cubicBezTo>
                      <a:pt x="1813617" y="674713"/>
                      <a:pt x="1810807" y="674713"/>
                      <a:pt x="1810807" y="674713"/>
                    </a:cubicBezTo>
                    <a:cubicBezTo>
                      <a:pt x="1788309" y="680336"/>
                      <a:pt x="1771438" y="697207"/>
                      <a:pt x="1765815" y="719702"/>
                    </a:cubicBezTo>
                    <a:cubicBezTo>
                      <a:pt x="1765815" y="722512"/>
                      <a:pt x="1763004" y="722512"/>
                      <a:pt x="1763004" y="722512"/>
                    </a:cubicBezTo>
                    <a:cubicBezTo>
                      <a:pt x="1760191" y="722512"/>
                      <a:pt x="1760191" y="719702"/>
                      <a:pt x="1760191" y="719702"/>
                    </a:cubicBezTo>
                    <a:cubicBezTo>
                      <a:pt x="1754571" y="697207"/>
                      <a:pt x="1737697" y="680336"/>
                      <a:pt x="1715202" y="674713"/>
                    </a:cubicBezTo>
                    <a:cubicBezTo>
                      <a:pt x="1712392" y="674713"/>
                      <a:pt x="1712392" y="671899"/>
                      <a:pt x="1712392" y="671899"/>
                    </a:cubicBezTo>
                    <a:cubicBezTo>
                      <a:pt x="1712392" y="669089"/>
                      <a:pt x="1715202" y="669089"/>
                      <a:pt x="1715202" y="669089"/>
                    </a:cubicBezTo>
                    <a:cubicBezTo>
                      <a:pt x="1737697" y="663465"/>
                      <a:pt x="1754571" y="646595"/>
                      <a:pt x="1763004" y="621287"/>
                    </a:cubicBezTo>
                    <a:close/>
                    <a:moveTo>
                      <a:pt x="1608353" y="621287"/>
                    </a:moveTo>
                    <a:cubicBezTo>
                      <a:pt x="1613977" y="646595"/>
                      <a:pt x="1633658" y="663465"/>
                      <a:pt x="1656156" y="669089"/>
                    </a:cubicBezTo>
                    <a:cubicBezTo>
                      <a:pt x="1658966" y="669089"/>
                      <a:pt x="1658966" y="671899"/>
                      <a:pt x="1658966" y="671899"/>
                    </a:cubicBezTo>
                    <a:cubicBezTo>
                      <a:pt x="1658966" y="674713"/>
                      <a:pt x="1656156" y="674713"/>
                      <a:pt x="1656156" y="674713"/>
                    </a:cubicBezTo>
                    <a:cubicBezTo>
                      <a:pt x="1633658" y="680336"/>
                      <a:pt x="1616787" y="697207"/>
                      <a:pt x="1611164" y="719702"/>
                    </a:cubicBezTo>
                    <a:cubicBezTo>
                      <a:pt x="1611164" y="722512"/>
                      <a:pt x="1608353" y="722512"/>
                      <a:pt x="1608353" y="722512"/>
                    </a:cubicBezTo>
                    <a:cubicBezTo>
                      <a:pt x="1605540" y="722512"/>
                      <a:pt x="1605540" y="719702"/>
                      <a:pt x="1605540" y="719702"/>
                    </a:cubicBezTo>
                    <a:cubicBezTo>
                      <a:pt x="1599920" y="697207"/>
                      <a:pt x="1583046" y="680336"/>
                      <a:pt x="1560551" y="674713"/>
                    </a:cubicBezTo>
                    <a:cubicBezTo>
                      <a:pt x="1557741" y="674713"/>
                      <a:pt x="1557741" y="671899"/>
                      <a:pt x="1557741" y="671899"/>
                    </a:cubicBezTo>
                    <a:cubicBezTo>
                      <a:pt x="1557741" y="669089"/>
                      <a:pt x="1560551" y="669089"/>
                      <a:pt x="1560551" y="669089"/>
                    </a:cubicBezTo>
                    <a:cubicBezTo>
                      <a:pt x="1583046" y="663465"/>
                      <a:pt x="1599920" y="646595"/>
                      <a:pt x="1608353" y="621287"/>
                    </a:cubicBezTo>
                    <a:close/>
                    <a:moveTo>
                      <a:pt x="1450892" y="621287"/>
                    </a:moveTo>
                    <a:cubicBezTo>
                      <a:pt x="1459326" y="646595"/>
                      <a:pt x="1476197" y="663465"/>
                      <a:pt x="1498695" y="669089"/>
                    </a:cubicBezTo>
                    <a:cubicBezTo>
                      <a:pt x="1501505" y="669089"/>
                      <a:pt x="1501505" y="671899"/>
                      <a:pt x="1501505" y="671899"/>
                    </a:cubicBezTo>
                    <a:cubicBezTo>
                      <a:pt x="1501505" y="674713"/>
                      <a:pt x="1498695" y="674713"/>
                      <a:pt x="1498695" y="674713"/>
                    </a:cubicBezTo>
                    <a:cubicBezTo>
                      <a:pt x="1476197" y="680336"/>
                      <a:pt x="1459326" y="697207"/>
                      <a:pt x="1453706" y="719702"/>
                    </a:cubicBezTo>
                    <a:cubicBezTo>
                      <a:pt x="1453706" y="722512"/>
                      <a:pt x="1450892" y="722512"/>
                      <a:pt x="1450892" y="722512"/>
                    </a:cubicBezTo>
                    <a:cubicBezTo>
                      <a:pt x="1448079" y="722512"/>
                      <a:pt x="1448079" y="719702"/>
                      <a:pt x="1448079" y="719702"/>
                    </a:cubicBezTo>
                    <a:cubicBezTo>
                      <a:pt x="1442458" y="697207"/>
                      <a:pt x="1425587" y="680336"/>
                      <a:pt x="1403090" y="674713"/>
                    </a:cubicBezTo>
                    <a:cubicBezTo>
                      <a:pt x="1400280" y="674713"/>
                      <a:pt x="1400280" y="671899"/>
                      <a:pt x="1400280" y="671899"/>
                    </a:cubicBezTo>
                    <a:cubicBezTo>
                      <a:pt x="1400280" y="669089"/>
                      <a:pt x="1403090" y="669089"/>
                      <a:pt x="1403090" y="669089"/>
                    </a:cubicBezTo>
                    <a:cubicBezTo>
                      <a:pt x="1425587" y="663465"/>
                      <a:pt x="1442458" y="646595"/>
                      <a:pt x="1450892" y="621287"/>
                    </a:cubicBezTo>
                    <a:close/>
                    <a:moveTo>
                      <a:pt x="1296244" y="621287"/>
                    </a:moveTo>
                    <a:cubicBezTo>
                      <a:pt x="1304678" y="646595"/>
                      <a:pt x="1321549" y="663465"/>
                      <a:pt x="1344046" y="669089"/>
                    </a:cubicBezTo>
                    <a:cubicBezTo>
                      <a:pt x="1346857" y="669089"/>
                      <a:pt x="1346857" y="671899"/>
                      <a:pt x="1346857" y="671899"/>
                    </a:cubicBezTo>
                    <a:cubicBezTo>
                      <a:pt x="1346857" y="674713"/>
                      <a:pt x="1344046" y="674713"/>
                      <a:pt x="1344046" y="674713"/>
                    </a:cubicBezTo>
                    <a:cubicBezTo>
                      <a:pt x="1321549" y="680336"/>
                      <a:pt x="1304678" y="697207"/>
                      <a:pt x="1299058" y="719702"/>
                    </a:cubicBezTo>
                    <a:cubicBezTo>
                      <a:pt x="1299058" y="722512"/>
                      <a:pt x="1296244" y="722512"/>
                      <a:pt x="1296244" y="722512"/>
                    </a:cubicBezTo>
                    <a:cubicBezTo>
                      <a:pt x="1293431" y="722512"/>
                      <a:pt x="1293431" y="719702"/>
                      <a:pt x="1293431" y="719702"/>
                    </a:cubicBezTo>
                    <a:cubicBezTo>
                      <a:pt x="1287810" y="697207"/>
                      <a:pt x="1270939" y="680336"/>
                      <a:pt x="1248442" y="674713"/>
                    </a:cubicBezTo>
                    <a:cubicBezTo>
                      <a:pt x="1245632" y="674713"/>
                      <a:pt x="1245632" y="671899"/>
                      <a:pt x="1245632" y="671899"/>
                    </a:cubicBezTo>
                    <a:cubicBezTo>
                      <a:pt x="1245632" y="669089"/>
                      <a:pt x="1248442" y="669089"/>
                      <a:pt x="1248442" y="669089"/>
                    </a:cubicBezTo>
                    <a:cubicBezTo>
                      <a:pt x="1270939" y="663465"/>
                      <a:pt x="1287810" y="646595"/>
                      <a:pt x="1296244" y="621287"/>
                    </a:cubicBezTo>
                    <a:close/>
                    <a:moveTo>
                      <a:pt x="1141593" y="621287"/>
                    </a:moveTo>
                    <a:cubicBezTo>
                      <a:pt x="1150027" y="646595"/>
                      <a:pt x="1166898" y="663465"/>
                      <a:pt x="1189395" y="669089"/>
                    </a:cubicBezTo>
                    <a:cubicBezTo>
                      <a:pt x="1192206" y="669089"/>
                      <a:pt x="1192206" y="671899"/>
                      <a:pt x="1192206" y="671899"/>
                    </a:cubicBezTo>
                    <a:cubicBezTo>
                      <a:pt x="1192206" y="674713"/>
                      <a:pt x="1189395" y="674713"/>
                      <a:pt x="1189395" y="674713"/>
                    </a:cubicBezTo>
                    <a:cubicBezTo>
                      <a:pt x="1166898" y="680336"/>
                      <a:pt x="1150027" y="697207"/>
                      <a:pt x="1144407" y="719702"/>
                    </a:cubicBezTo>
                    <a:cubicBezTo>
                      <a:pt x="1144407" y="722512"/>
                      <a:pt x="1141593" y="722512"/>
                      <a:pt x="1141593" y="722512"/>
                    </a:cubicBezTo>
                    <a:cubicBezTo>
                      <a:pt x="1138780" y="722512"/>
                      <a:pt x="1138780" y="719702"/>
                      <a:pt x="1138780" y="719702"/>
                    </a:cubicBezTo>
                    <a:cubicBezTo>
                      <a:pt x="1133159" y="697207"/>
                      <a:pt x="1116288" y="680336"/>
                      <a:pt x="1093791" y="674713"/>
                    </a:cubicBezTo>
                    <a:cubicBezTo>
                      <a:pt x="1090981" y="674713"/>
                      <a:pt x="1090981" y="671899"/>
                      <a:pt x="1090981" y="671899"/>
                    </a:cubicBezTo>
                    <a:cubicBezTo>
                      <a:pt x="1090981" y="669089"/>
                      <a:pt x="1093791" y="669089"/>
                      <a:pt x="1093791" y="669089"/>
                    </a:cubicBezTo>
                    <a:cubicBezTo>
                      <a:pt x="1116288" y="663465"/>
                      <a:pt x="1133159" y="646595"/>
                      <a:pt x="1141593" y="621287"/>
                    </a:cubicBezTo>
                    <a:close/>
                    <a:moveTo>
                      <a:pt x="984132" y="621287"/>
                    </a:moveTo>
                    <a:cubicBezTo>
                      <a:pt x="992566" y="646595"/>
                      <a:pt x="1009437" y="663465"/>
                      <a:pt x="1031934" y="669089"/>
                    </a:cubicBezTo>
                    <a:cubicBezTo>
                      <a:pt x="1034745" y="669089"/>
                      <a:pt x="1034745" y="671899"/>
                      <a:pt x="1034745" y="671899"/>
                    </a:cubicBezTo>
                    <a:cubicBezTo>
                      <a:pt x="1034745" y="674713"/>
                      <a:pt x="1031934" y="674713"/>
                      <a:pt x="1031934" y="674713"/>
                    </a:cubicBezTo>
                    <a:cubicBezTo>
                      <a:pt x="1009437" y="680336"/>
                      <a:pt x="992566" y="697207"/>
                      <a:pt x="986946" y="719702"/>
                    </a:cubicBezTo>
                    <a:cubicBezTo>
                      <a:pt x="986946" y="722512"/>
                      <a:pt x="984132" y="722512"/>
                      <a:pt x="984132" y="722512"/>
                    </a:cubicBezTo>
                    <a:cubicBezTo>
                      <a:pt x="981319" y="722512"/>
                      <a:pt x="981319" y="719702"/>
                      <a:pt x="981319" y="719702"/>
                    </a:cubicBezTo>
                    <a:cubicBezTo>
                      <a:pt x="975698" y="697207"/>
                      <a:pt x="958827" y="680336"/>
                      <a:pt x="936330" y="674713"/>
                    </a:cubicBezTo>
                    <a:cubicBezTo>
                      <a:pt x="933520" y="674713"/>
                      <a:pt x="933520" y="671899"/>
                      <a:pt x="933520" y="671899"/>
                    </a:cubicBezTo>
                    <a:cubicBezTo>
                      <a:pt x="933520" y="669089"/>
                      <a:pt x="936330" y="669089"/>
                      <a:pt x="936330" y="669089"/>
                    </a:cubicBezTo>
                    <a:cubicBezTo>
                      <a:pt x="958827" y="663465"/>
                      <a:pt x="975698" y="646595"/>
                      <a:pt x="984132" y="621287"/>
                    </a:cubicBezTo>
                    <a:close/>
                    <a:moveTo>
                      <a:pt x="829484" y="621287"/>
                    </a:moveTo>
                    <a:cubicBezTo>
                      <a:pt x="837918" y="646595"/>
                      <a:pt x="854789" y="663465"/>
                      <a:pt x="877286" y="669089"/>
                    </a:cubicBezTo>
                    <a:cubicBezTo>
                      <a:pt x="880097" y="669089"/>
                      <a:pt x="880097" y="671899"/>
                      <a:pt x="880097" y="671899"/>
                    </a:cubicBezTo>
                    <a:cubicBezTo>
                      <a:pt x="880097" y="674713"/>
                      <a:pt x="877286" y="674713"/>
                      <a:pt x="877286" y="674713"/>
                    </a:cubicBezTo>
                    <a:cubicBezTo>
                      <a:pt x="854789" y="680336"/>
                      <a:pt x="837918" y="697207"/>
                      <a:pt x="832298" y="719702"/>
                    </a:cubicBezTo>
                    <a:cubicBezTo>
                      <a:pt x="832298" y="722512"/>
                      <a:pt x="829484" y="722512"/>
                      <a:pt x="829484" y="722512"/>
                    </a:cubicBezTo>
                    <a:cubicBezTo>
                      <a:pt x="826671" y="722512"/>
                      <a:pt x="826671" y="719702"/>
                      <a:pt x="826671" y="719702"/>
                    </a:cubicBezTo>
                    <a:cubicBezTo>
                      <a:pt x="821050" y="697207"/>
                      <a:pt x="804179" y="680336"/>
                      <a:pt x="781682" y="674713"/>
                    </a:cubicBezTo>
                    <a:cubicBezTo>
                      <a:pt x="778872" y="674713"/>
                      <a:pt x="778872" y="671899"/>
                      <a:pt x="778872" y="671899"/>
                    </a:cubicBezTo>
                    <a:cubicBezTo>
                      <a:pt x="778872" y="669089"/>
                      <a:pt x="781682" y="669089"/>
                      <a:pt x="781682" y="669089"/>
                    </a:cubicBezTo>
                    <a:cubicBezTo>
                      <a:pt x="804179" y="663465"/>
                      <a:pt x="821050" y="646595"/>
                      <a:pt x="829484" y="621287"/>
                    </a:cubicBezTo>
                    <a:close/>
                    <a:moveTo>
                      <a:pt x="674833" y="621287"/>
                    </a:moveTo>
                    <a:cubicBezTo>
                      <a:pt x="683267" y="646595"/>
                      <a:pt x="700138" y="663465"/>
                      <a:pt x="722635" y="669089"/>
                    </a:cubicBezTo>
                    <a:cubicBezTo>
                      <a:pt x="725446" y="669089"/>
                      <a:pt x="725446" y="671899"/>
                      <a:pt x="725446" y="671899"/>
                    </a:cubicBezTo>
                    <a:cubicBezTo>
                      <a:pt x="725446" y="674713"/>
                      <a:pt x="722635" y="674713"/>
                      <a:pt x="722635" y="674713"/>
                    </a:cubicBezTo>
                    <a:cubicBezTo>
                      <a:pt x="700138" y="680336"/>
                      <a:pt x="683267" y="697207"/>
                      <a:pt x="677647" y="719702"/>
                    </a:cubicBezTo>
                    <a:cubicBezTo>
                      <a:pt x="677647" y="722512"/>
                      <a:pt x="674833" y="722512"/>
                      <a:pt x="674833" y="722512"/>
                    </a:cubicBezTo>
                    <a:cubicBezTo>
                      <a:pt x="672020" y="722512"/>
                      <a:pt x="672020" y="719702"/>
                      <a:pt x="672020" y="719702"/>
                    </a:cubicBezTo>
                    <a:cubicBezTo>
                      <a:pt x="666399" y="697207"/>
                      <a:pt x="649528" y="680336"/>
                      <a:pt x="627031" y="674713"/>
                    </a:cubicBezTo>
                    <a:cubicBezTo>
                      <a:pt x="624221" y="674713"/>
                      <a:pt x="624221" y="671899"/>
                      <a:pt x="624221" y="671899"/>
                    </a:cubicBezTo>
                    <a:cubicBezTo>
                      <a:pt x="624221" y="669089"/>
                      <a:pt x="627031" y="669089"/>
                      <a:pt x="627031" y="669089"/>
                    </a:cubicBezTo>
                    <a:cubicBezTo>
                      <a:pt x="649528" y="663465"/>
                      <a:pt x="666399" y="646595"/>
                      <a:pt x="674833" y="621287"/>
                    </a:cubicBezTo>
                    <a:close/>
                    <a:moveTo>
                      <a:pt x="517372" y="621287"/>
                    </a:moveTo>
                    <a:cubicBezTo>
                      <a:pt x="525806" y="646595"/>
                      <a:pt x="542677" y="663465"/>
                      <a:pt x="565174" y="669089"/>
                    </a:cubicBezTo>
                    <a:cubicBezTo>
                      <a:pt x="567985" y="669089"/>
                      <a:pt x="567985" y="671899"/>
                      <a:pt x="567985" y="671899"/>
                    </a:cubicBezTo>
                    <a:cubicBezTo>
                      <a:pt x="567985" y="674713"/>
                      <a:pt x="565174" y="674713"/>
                      <a:pt x="565174" y="674713"/>
                    </a:cubicBezTo>
                    <a:cubicBezTo>
                      <a:pt x="542677" y="680336"/>
                      <a:pt x="525806" y="697207"/>
                      <a:pt x="520183" y="719702"/>
                    </a:cubicBezTo>
                    <a:cubicBezTo>
                      <a:pt x="520183" y="722512"/>
                      <a:pt x="517372" y="722512"/>
                      <a:pt x="517372" y="722512"/>
                    </a:cubicBezTo>
                    <a:cubicBezTo>
                      <a:pt x="514559" y="722512"/>
                      <a:pt x="514559" y="719702"/>
                      <a:pt x="514559" y="719702"/>
                    </a:cubicBezTo>
                    <a:cubicBezTo>
                      <a:pt x="508938" y="697207"/>
                      <a:pt x="492065" y="680336"/>
                      <a:pt x="469570" y="674713"/>
                    </a:cubicBezTo>
                    <a:cubicBezTo>
                      <a:pt x="466760" y="674713"/>
                      <a:pt x="466760" y="671899"/>
                      <a:pt x="466760" y="671899"/>
                    </a:cubicBezTo>
                    <a:cubicBezTo>
                      <a:pt x="466760" y="669089"/>
                      <a:pt x="469570" y="669089"/>
                      <a:pt x="469570" y="669089"/>
                    </a:cubicBezTo>
                    <a:cubicBezTo>
                      <a:pt x="492065" y="663465"/>
                      <a:pt x="508938" y="646595"/>
                      <a:pt x="517372" y="621287"/>
                    </a:cubicBezTo>
                    <a:close/>
                    <a:moveTo>
                      <a:pt x="362724" y="621287"/>
                    </a:moveTo>
                    <a:cubicBezTo>
                      <a:pt x="371158" y="646595"/>
                      <a:pt x="388029" y="663465"/>
                      <a:pt x="410526" y="669089"/>
                    </a:cubicBezTo>
                    <a:cubicBezTo>
                      <a:pt x="413337" y="669089"/>
                      <a:pt x="413337" y="671899"/>
                      <a:pt x="413337" y="671899"/>
                    </a:cubicBezTo>
                    <a:cubicBezTo>
                      <a:pt x="413337" y="674713"/>
                      <a:pt x="410526" y="674713"/>
                      <a:pt x="410526" y="674713"/>
                    </a:cubicBezTo>
                    <a:cubicBezTo>
                      <a:pt x="388029" y="680336"/>
                      <a:pt x="371158" y="697207"/>
                      <a:pt x="365535" y="719702"/>
                    </a:cubicBezTo>
                    <a:cubicBezTo>
                      <a:pt x="365535" y="722512"/>
                      <a:pt x="362724" y="722512"/>
                      <a:pt x="362724" y="722512"/>
                    </a:cubicBezTo>
                    <a:cubicBezTo>
                      <a:pt x="359911" y="722512"/>
                      <a:pt x="359911" y="719702"/>
                      <a:pt x="359911" y="719702"/>
                    </a:cubicBezTo>
                    <a:cubicBezTo>
                      <a:pt x="354290" y="697207"/>
                      <a:pt x="337417" y="680336"/>
                      <a:pt x="314922" y="674713"/>
                    </a:cubicBezTo>
                    <a:cubicBezTo>
                      <a:pt x="312112" y="674713"/>
                      <a:pt x="312112" y="671899"/>
                      <a:pt x="312112" y="671899"/>
                    </a:cubicBezTo>
                    <a:cubicBezTo>
                      <a:pt x="312112" y="669089"/>
                      <a:pt x="314922" y="669089"/>
                      <a:pt x="314922" y="669089"/>
                    </a:cubicBezTo>
                    <a:cubicBezTo>
                      <a:pt x="337417" y="663465"/>
                      <a:pt x="354290" y="646595"/>
                      <a:pt x="362724" y="621287"/>
                    </a:cubicBezTo>
                    <a:close/>
                    <a:moveTo>
                      <a:pt x="208073" y="621287"/>
                    </a:moveTo>
                    <a:cubicBezTo>
                      <a:pt x="216507" y="646595"/>
                      <a:pt x="233378" y="663465"/>
                      <a:pt x="255875" y="669089"/>
                    </a:cubicBezTo>
                    <a:cubicBezTo>
                      <a:pt x="258686" y="669089"/>
                      <a:pt x="258686" y="671899"/>
                      <a:pt x="258686" y="671899"/>
                    </a:cubicBezTo>
                    <a:cubicBezTo>
                      <a:pt x="258686" y="674713"/>
                      <a:pt x="255875" y="674713"/>
                      <a:pt x="255875" y="674713"/>
                    </a:cubicBezTo>
                    <a:cubicBezTo>
                      <a:pt x="233378" y="680336"/>
                      <a:pt x="216507" y="697207"/>
                      <a:pt x="210884" y="719702"/>
                    </a:cubicBezTo>
                    <a:cubicBezTo>
                      <a:pt x="210884" y="722512"/>
                      <a:pt x="208073" y="722512"/>
                      <a:pt x="208073" y="722512"/>
                    </a:cubicBezTo>
                    <a:cubicBezTo>
                      <a:pt x="205260" y="722512"/>
                      <a:pt x="205260" y="719702"/>
                      <a:pt x="205260" y="719702"/>
                    </a:cubicBezTo>
                    <a:cubicBezTo>
                      <a:pt x="199639" y="697207"/>
                      <a:pt x="182766" y="680336"/>
                      <a:pt x="160271" y="674713"/>
                    </a:cubicBezTo>
                    <a:cubicBezTo>
                      <a:pt x="157461" y="674713"/>
                      <a:pt x="157461" y="671899"/>
                      <a:pt x="157461" y="671899"/>
                    </a:cubicBezTo>
                    <a:cubicBezTo>
                      <a:pt x="157461" y="669089"/>
                      <a:pt x="160271" y="669089"/>
                      <a:pt x="160271" y="669089"/>
                    </a:cubicBezTo>
                    <a:cubicBezTo>
                      <a:pt x="182766" y="663465"/>
                      <a:pt x="199639" y="646595"/>
                      <a:pt x="208073" y="621287"/>
                    </a:cubicBezTo>
                    <a:close/>
                    <a:moveTo>
                      <a:pt x="50612" y="621287"/>
                    </a:moveTo>
                    <a:cubicBezTo>
                      <a:pt x="59049" y="646595"/>
                      <a:pt x="75920" y="663465"/>
                      <a:pt x="98414" y="669089"/>
                    </a:cubicBezTo>
                    <a:cubicBezTo>
                      <a:pt x="101225" y="669089"/>
                      <a:pt x="101225" y="671899"/>
                      <a:pt x="101225" y="671899"/>
                    </a:cubicBezTo>
                    <a:cubicBezTo>
                      <a:pt x="101225" y="674713"/>
                      <a:pt x="98414" y="674713"/>
                      <a:pt x="98414" y="674713"/>
                    </a:cubicBezTo>
                    <a:cubicBezTo>
                      <a:pt x="75920" y="680336"/>
                      <a:pt x="59049" y="697207"/>
                      <a:pt x="53426" y="719702"/>
                    </a:cubicBezTo>
                    <a:cubicBezTo>
                      <a:pt x="53426" y="722512"/>
                      <a:pt x="50612" y="722512"/>
                      <a:pt x="50612" y="722512"/>
                    </a:cubicBezTo>
                    <a:cubicBezTo>
                      <a:pt x="47802" y="722512"/>
                      <a:pt x="47802" y="719702"/>
                      <a:pt x="47802" y="719702"/>
                    </a:cubicBezTo>
                    <a:cubicBezTo>
                      <a:pt x="42178" y="697207"/>
                      <a:pt x="25307" y="680336"/>
                      <a:pt x="2813" y="674713"/>
                    </a:cubicBezTo>
                    <a:cubicBezTo>
                      <a:pt x="0" y="674713"/>
                      <a:pt x="0" y="671899"/>
                      <a:pt x="0" y="671899"/>
                    </a:cubicBezTo>
                    <a:cubicBezTo>
                      <a:pt x="0" y="669089"/>
                      <a:pt x="2813" y="669089"/>
                      <a:pt x="2813" y="669089"/>
                    </a:cubicBezTo>
                    <a:cubicBezTo>
                      <a:pt x="25307" y="663465"/>
                      <a:pt x="42178" y="646595"/>
                      <a:pt x="50612" y="621287"/>
                    </a:cubicBezTo>
                    <a:close/>
                    <a:moveTo>
                      <a:pt x="1608353" y="466775"/>
                    </a:moveTo>
                    <a:cubicBezTo>
                      <a:pt x="1613977" y="492072"/>
                      <a:pt x="1633658" y="508926"/>
                      <a:pt x="1656156" y="514540"/>
                    </a:cubicBezTo>
                    <a:cubicBezTo>
                      <a:pt x="1658966" y="514540"/>
                      <a:pt x="1658966" y="517361"/>
                      <a:pt x="1658966" y="517361"/>
                    </a:cubicBezTo>
                    <a:cubicBezTo>
                      <a:pt x="1658966" y="520170"/>
                      <a:pt x="1656156" y="520170"/>
                      <a:pt x="1656156" y="520170"/>
                    </a:cubicBezTo>
                    <a:cubicBezTo>
                      <a:pt x="1633658" y="525788"/>
                      <a:pt x="1616787" y="542642"/>
                      <a:pt x="1611164" y="565109"/>
                    </a:cubicBezTo>
                    <a:cubicBezTo>
                      <a:pt x="1611164" y="567912"/>
                      <a:pt x="1608353" y="567912"/>
                      <a:pt x="1608353" y="567912"/>
                    </a:cubicBezTo>
                    <a:cubicBezTo>
                      <a:pt x="1605540" y="567912"/>
                      <a:pt x="1605540" y="565109"/>
                      <a:pt x="1605540" y="565109"/>
                    </a:cubicBezTo>
                    <a:cubicBezTo>
                      <a:pt x="1599920" y="542642"/>
                      <a:pt x="1583046" y="525788"/>
                      <a:pt x="1560551" y="520170"/>
                    </a:cubicBezTo>
                    <a:cubicBezTo>
                      <a:pt x="1557741" y="520170"/>
                      <a:pt x="1557741" y="517361"/>
                      <a:pt x="1557741" y="517361"/>
                    </a:cubicBezTo>
                    <a:cubicBezTo>
                      <a:pt x="1557741" y="514540"/>
                      <a:pt x="1560551" y="514540"/>
                      <a:pt x="1560551" y="514540"/>
                    </a:cubicBezTo>
                    <a:cubicBezTo>
                      <a:pt x="1583046" y="508926"/>
                      <a:pt x="1599920" y="492072"/>
                      <a:pt x="1608353" y="466775"/>
                    </a:cubicBezTo>
                    <a:close/>
                    <a:moveTo>
                      <a:pt x="1450892" y="466775"/>
                    </a:moveTo>
                    <a:cubicBezTo>
                      <a:pt x="1459326" y="492072"/>
                      <a:pt x="1476197" y="508926"/>
                      <a:pt x="1498695" y="514540"/>
                    </a:cubicBezTo>
                    <a:cubicBezTo>
                      <a:pt x="1501505" y="514540"/>
                      <a:pt x="1501505" y="517361"/>
                      <a:pt x="1501505" y="517361"/>
                    </a:cubicBezTo>
                    <a:cubicBezTo>
                      <a:pt x="1501505" y="520170"/>
                      <a:pt x="1498695" y="520170"/>
                      <a:pt x="1498695" y="520170"/>
                    </a:cubicBezTo>
                    <a:cubicBezTo>
                      <a:pt x="1476197" y="525791"/>
                      <a:pt x="1459326" y="542642"/>
                      <a:pt x="1453706" y="565109"/>
                    </a:cubicBezTo>
                    <a:cubicBezTo>
                      <a:pt x="1453706" y="567914"/>
                      <a:pt x="1450892" y="567914"/>
                      <a:pt x="1450892" y="567914"/>
                    </a:cubicBezTo>
                    <a:cubicBezTo>
                      <a:pt x="1448079" y="567914"/>
                      <a:pt x="1448079" y="565109"/>
                      <a:pt x="1448079" y="565109"/>
                    </a:cubicBezTo>
                    <a:cubicBezTo>
                      <a:pt x="1442458" y="542642"/>
                      <a:pt x="1425587" y="525791"/>
                      <a:pt x="1403090" y="520170"/>
                    </a:cubicBezTo>
                    <a:cubicBezTo>
                      <a:pt x="1400280" y="520170"/>
                      <a:pt x="1400280" y="517361"/>
                      <a:pt x="1400280" y="517361"/>
                    </a:cubicBezTo>
                    <a:cubicBezTo>
                      <a:pt x="1400280" y="514540"/>
                      <a:pt x="1403090" y="514540"/>
                      <a:pt x="1403090" y="514540"/>
                    </a:cubicBezTo>
                    <a:cubicBezTo>
                      <a:pt x="1425587" y="508926"/>
                      <a:pt x="1442458" y="492072"/>
                      <a:pt x="1450892" y="466775"/>
                    </a:cubicBezTo>
                    <a:close/>
                    <a:moveTo>
                      <a:pt x="1296244" y="466775"/>
                    </a:moveTo>
                    <a:cubicBezTo>
                      <a:pt x="1304678" y="492072"/>
                      <a:pt x="1321549" y="508926"/>
                      <a:pt x="1344046" y="514540"/>
                    </a:cubicBezTo>
                    <a:cubicBezTo>
                      <a:pt x="1346857" y="514540"/>
                      <a:pt x="1346857" y="517361"/>
                      <a:pt x="1346857" y="517361"/>
                    </a:cubicBezTo>
                    <a:cubicBezTo>
                      <a:pt x="1346857" y="520170"/>
                      <a:pt x="1344046" y="520170"/>
                      <a:pt x="1344046" y="520170"/>
                    </a:cubicBezTo>
                    <a:cubicBezTo>
                      <a:pt x="1321549" y="525791"/>
                      <a:pt x="1304678" y="542642"/>
                      <a:pt x="1299058" y="565112"/>
                    </a:cubicBezTo>
                    <a:cubicBezTo>
                      <a:pt x="1299058" y="567914"/>
                      <a:pt x="1296244" y="567914"/>
                      <a:pt x="1296244" y="567914"/>
                    </a:cubicBezTo>
                    <a:cubicBezTo>
                      <a:pt x="1293431" y="567914"/>
                      <a:pt x="1293431" y="565112"/>
                      <a:pt x="1293431" y="565112"/>
                    </a:cubicBezTo>
                    <a:cubicBezTo>
                      <a:pt x="1287810" y="542642"/>
                      <a:pt x="1270939" y="525791"/>
                      <a:pt x="1248442" y="520170"/>
                    </a:cubicBezTo>
                    <a:cubicBezTo>
                      <a:pt x="1245632" y="520170"/>
                      <a:pt x="1245632" y="517361"/>
                      <a:pt x="1245632" y="517361"/>
                    </a:cubicBezTo>
                    <a:cubicBezTo>
                      <a:pt x="1245632" y="514540"/>
                      <a:pt x="1248442" y="514540"/>
                      <a:pt x="1248442" y="514540"/>
                    </a:cubicBezTo>
                    <a:cubicBezTo>
                      <a:pt x="1270939" y="508926"/>
                      <a:pt x="1287810" y="492072"/>
                      <a:pt x="1296244" y="466775"/>
                    </a:cubicBezTo>
                    <a:close/>
                    <a:moveTo>
                      <a:pt x="1141593" y="466775"/>
                    </a:moveTo>
                    <a:cubicBezTo>
                      <a:pt x="1150027" y="492072"/>
                      <a:pt x="1166898" y="508926"/>
                      <a:pt x="1189395" y="514540"/>
                    </a:cubicBezTo>
                    <a:cubicBezTo>
                      <a:pt x="1192206" y="514540"/>
                      <a:pt x="1192206" y="517361"/>
                      <a:pt x="1192206" y="517361"/>
                    </a:cubicBezTo>
                    <a:cubicBezTo>
                      <a:pt x="1192206" y="520170"/>
                      <a:pt x="1189395" y="520170"/>
                      <a:pt x="1189395" y="520170"/>
                    </a:cubicBezTo>
                    <a:cubicBezTo>
                      <a:pt x="1166898" y="525791"/>
                      <a:pt x="1150027" y="542642"/>
                      <a:pt x="1144407" y="565112"/>
                    </a:cubicBezTo>
                    <a:cubicBezTo>
                      <a:pt x="1144407" y="567914"/>
                      <a:pt x="1141593" y="567914"/>
                      <a:pt x="1141593" y="567914"/>
                    </a:cubicBezTo>
                    <a:cubicBezTo>
                      <a:pt x="1138780" y="567914"/>
                      <a:pt x="1138780" y="565112"/>
                      <a:pt x="1138780" y="565112"/>
                    </a:cubicBezTo>
                    <a:cubicBezTo>
                      <a:pt x="1133159" y="542642"/>
                      <a:pt x="1116288" y="525791"/>
                      <a:pt x="1093791" y="520170"/>
                    </a:cubicBezTo>
                    <a:cubicBezTo>
                      <a:pt x="1090981" y="520170"/>
                      <a:pt x="1090981" y="517361"/>
                      <a:pt x="1090981" y="517361"/>
                    </a:cubicBezTo>
                    <a:cubicBezTo>
                      <a:pt x="1090981" y="514540"/>
                      <a:pt x="1093791" y="514540"/>
                      <a:pt x="1093791" y="514540"/>
                    </a:cubicBezTo>
                    <a:cubicBezTo>
                      <a:pt x="1116288" y="508926"/>
                      <a:pt x="1133159" y="492072"/>
                      <a:pt x="1141593" y="466775"/>
                    </a:cubicBezTo>
                    <a:close/>
                    <a:moveTo>
                      <a:pt x="984132" y="466775"/>
                    </a:moveTo>
                    <a:cubicBezTo>
                      <a:pt x="992566" y="492072"/>
                      <a:pt x="1009437" y="508926"/>
                      <a:pt x="1031934" y="514540"/>
                    </a:cubicBezTo>
                    <a:cubicBezTo>
                      <a:pt x="1034745" y="514540"/>
                      <a:pt x="1034745" y="517361"/>
                      <a:pt x="1034745" y="517361"/>
                    </a:cubicBezTo>
                    <a:cubicBezTo>
                      <a:pt x="1034745" y="520170"/>
                      <a:pt x="1031934" y="520170"/>
                      <a:pt x="1031934" y="520170"/>
                    </a:cubicBezTo>
                    <a:cubicBezTo>
                      <a:pt x="1009437" y="525791"/>
                      <a:pt x="992566" y="542642"/>
                      <a:pt x="986946" y="565112"/>
                    </a:cubicBezTo>
                    <a:cubicBezTo>
                      <a:pt x="986946" y="567914"/>
                      <a:pt x="984132" y="567914"/>
                      <a:pt x="984132" y="567914"/>
                    </a:cubicBezTo>
                    <a:cubicBezTo>
                      <a:pt x="981319" y="567914"/>
                      <a:pt x="981319" y="565112"/>
                      <a:pt x="981319" y="565112"/>
                    </a:cubicBezTo>
                    <a:cubicBezTo>
                      <a:pt x="975698" y="542642"/>
                      <a:pt x="958827" y="525791"/>
                      <a:pt x="936330" y="520170"/>
                    </a:cubicBezTo>
                    <a:cubicBezTo>
                      <a:pt x="933520" y="520170"/>
                      <a:pt x="933520" y="517361"/>
                      <a:pt x="933520" y="517361"/>
                    </a:cubicBezTo>
                    <a:cubicBezTo>
                      <a:pt x="933520" y="514540"/>
                      <a:pt x="936330" y="514540"/>
                      <a:pt x="936330" y="514540"/>
                    </a:cubicBezTo>
                    <a:cubicBezTo>
                      <a:pt x="958827" y="508926"/>
                      <a:pt x="975698" y="492072"/>
                      <a:pt x="984132" y="466775"/>
                    </a:cubicBezTo>
                    <a:close/>
                    <a:moveTo>
                      <a:pt x="829484" y="466775"/>
                    </a:moveTo>
                    <a:cubicBezTo>
                      <a:pt x="837918" y="492072"/>
                      <a:pt x="854789" y="508926"/>
                      <a:pt x="877286" y="514540"/>
                    </a:cubicBezTo>
                    <a:cubicBezTo>
                      <a:pt x="880097" y="514540"/>
                      <a:pt x="880097" y="517361"/>
                      <a:pt x="880097" y="517361"/>
                    </a:cubicBezTo>
                    <a:cubicBezTo>
                      <a:pt x="880097" y="520170"/>
                      <a:pt x="877286" y="520170"/>
                      <a:pt x="877286" y="520170"/>
                    </a:cubicBezTo>
                    <a:cubicBezTo>
                      <a:pt x="854789" y="525791"/>
                      <a:pt x="837918" y="542642"/>
                      <a:pt x="832298" y="565112"/>
                    </a:cubicBezTo>
                    <a:cubicBezTo>
                      <a:pt x="832298" y="567914"/>
                      <a:pt x="829484" y="567914"/>
                      <a:pt x="829484" y="567914"/>
                    </a:cubicBezTo>
                    <a:cubicBezTo>
                      <a:pt x="826671" y="567914"/>
                      <a:pt x="826671" y="565112"/>
                      <a:pt x="826671" y="565112"/>
                    </a:cubicBezTo>
                    <a:cubicBezTo>
                      <a:pt x="821050" y="542642"/>
                      <a:pt x="804179" y="525791"/>
                      <a:pt x="781682" y="520170"/>
                    </a:cubicBezTo>
                    <a:cubicBezTo>
                      <a:pt x="778872" y="520170"/>
                      <a:pt x="778872" y="517361"/>
                      <a:pt x="778872" y="517361"/>
                    </a:cubicBezTo>
                    <a:cubicBezTo>
                      <a:pt x="778872" y="514540"/>
                      <a:pt x="781682" y="514540"/>
                      <a:pt x="781682" y="514540"/>
                    </a:cubicBezTo>
                    <a:cubicBezTo>
                      <a:pt x="804179" y="508926"/>
                      <a:pt x="821050" y="492072"/>
                      <a:pt x="829484" y="466775"/>
                    </a:cubicBezTo>
                    <a:close/>
                    <a:moveTo>
                      <a:pt x="674833" y="466775"/>
                    </a:moveTo>
                    <a:cubicBezTo>
                      <a:pt x="683267" y="492072"/>
                      <a:pt x="700138" y="508926"/>
                      <a:pt x="722635" y="514540"/>
                    </a:cubicBezTo>
                    <a:cubicBezTo>
                      <a:pt x="725446" y="514540"/>
                      <a:pt x="725446" y="517361"/>
                      <a:pt x="725446" y="517361"/>
                    </a:cubicBezTo>
                    <a:cubicBezTo>
                      <a:pt x="725446" y="520170"/>
                      <a:pt x="722635" y="520170"/>
                      <a:pt x="722635" y="520170"/>
                    </a:cubicBezTo>
                    <a:cubicBezTo>
                      <a:pt x="700138" y="525791"/>
                      <a:pt x="683267" y="542642"/>
                      <a:pt x="677647" y="565112"/>
                    </a:cubicBezTo>
                    <a:cubicBezTo>
                      <a:pt x="677647" y="567914"/>
                      <a:pt x="674833" y="567914"/>
                      <a:pt x="674833" y="567914"/>
                    </a:cubicBezTo>
                    <a:cubicBezTo>
                      <a:pt x="672020" y="567914"/>
                      <a:pt x="672020" y="565112"/>
                      <a:pt x="672020" y="565112"/>
                    </a:cubicBezTo>
                    <a:cubicBezTo>
                      <a:pt x="666399" y="542642"/>
                      <a:pt x="649528" y="525791"/>
                      <a:pt x="627031" y="520170"/>
                    </a:cubicBezTo>
                    <a:cubicBezTo>
                      <a:pt x="624221" y="520170"/>
                      <a:pt x="624221" y="517361"/>
                      <a:pt x="624221" y="517361"/>
                    </a:cubicBezTo>
                    <a:cubicBezTo>
                      <a:pt x="624221" y="514540"/>
                      <a:pt x="627031" y="514540"/>
                      <a:pt x="627031" y="514540"/>
                    </a:cubicBezTo>
                    <a:cubicBezTo>
                      <a:pt x="649528" y="508926"/>
                      <a:pt x="666399" y="492072"/>
                      <a:pt x="674833" y="466775"/>
                    </a:cubicBezTo>
                    <a:close/>
                    <a:moveTo>
                      <a:pt x="517372" y="466775"/>
                    </a:moveTo>
                    <a:cubicBezTo>
                      <a:pt x="525806" y="492072"/>
                      <a:pt x="542677" y="508926"/>
                      <a:pt x="565174" y="514540"/>
                    </a:cubicBezTo>
                    <a:cubicBezTo>
                      <a:pt x="567985" y="514540"/>
                      <a:pt x="567985" y="517361"/>
                      <a:pt x="567985" y="517361"/>
                    </a:cubicBezTo>
                    <a:cubicBezTo>
                      <a:pt x="567985" y="520170"/>
                      <a:pt x="565174" y="520170"/>
                      <a:pt x="565174" y="520170"/>
                    </a:cubicBezTo>
                    <a:cubicBezTo>
                      <a:pt x="542677" y="525791"/>
                      <a:pt x="525806" y="542642"/>
                      <a:pt x="520183" y="565112"/>
                    </a:cubicBezTo>
                    <a:cubicBezTo>
                      <a:pt x="520183" y="567914"/>
                      <a:pt x="517372" y="567914"/>
                      <a:pt x="517372" y="567914"/>
                    </a:cubicBezTo>
                    <a:cubicBezTo>
                      <a:pt x="514559" y="567914"/>
                      <a:pt x="514559" y="565112"/>
                      <a:pt x="514559" y="565112"/>
                    </a:cubicBezTo>
                    <a:cubicBezTo>
                      <a:pt x="508938" y="542642"/>
                      <a:pt x="492065" y="525791"/>
                      <a:pt x="469570" y="520170"/>
                    </a:cubicBezTo>
                    <a:cubicBezTo>
                      <a:pt x="466760" y="520170"/>
                      <a:pt x="466760" y="517361"/>
                      <a:pt x="466760" y="517361"/>
                    </a:cubicBezTo>
                    <a:cubicBezTo>
                      <a:pt x="466760" y="514540"/>
                      <a:pt x="469570" y="514540"/>
                      <a:pt x="469570" y="514540"/>
                    </a:cubicBezTo>
                    <a:cubicBezTo>
                      <a:pt x="492065" y="508926"/>
                      <a:pt x="508938" y="492072"/>
                      <a:pt x="517372" y="466775"/>
                    </a:cubicBezTo>
                    <a:close/>
                    <a:moveTo>
                      <a:pt x="362724" y="466775"/>
                    </a:moveTo>
                    <a:cubicBezTo>
                      <a:pt x="371158" y="492072"/>
                      <a:pt x="388029" y="508926"/>
                      <a:pt x="410526" y="514540"/>
                    </a:cubicBezTo>
                    <a:cubicBezTo>
                      <a:pt x="413337" y="514540"/>
                      <a:pt x="413337" y="517361"/>
                      <a:pt x="413337" y="517361"/>
                    </a:cubicBezTo>
                    <a:cubicBezTo>
                      <a:pt x="413337" y="520170"/>
                      <a:pt x="410526" y="520170"/>
                      <a:pt x="410526" y="520170"/>
                    </a:cubicBezTo>
                    <a:cubicBezTo>
                      <a:pt x="388029" y="525791"/>
                      <a:pt x="371158" y="542642"/>
                      <a:pt x="365535" y="565112"/>
                    </a:cubicBezTo>
                    <a:cubicBezTo>
                      <a:pt x="365535" y="567914"/>
                      <a:pt x="362724" y="567914"/>
                      <a:pt x="362724" y="567914"/>
                    </a:cubicBezTo>
                    <a:cubicBezTo>
                      <a:pt x="359911" y="567914"/>
                      <a:pt x="359911" y="565112"/>
                      <a:pt x="359911" y="565112"/>
                    </a:cubicBezTo>
                    <a:cubicBezTo>
                      <a:pt x="354290" y="542642"/>
                      <a:pt x="337417" y="525791"/>
                      <a:pt x="314922" y="520170"/>
                    </a:cubicBezTo>
                    <a:cubicBezTo>
                      <a:pt x="312112" y="520170"/>
                      <a:pt x="312112" y="517361"/>
                      <a:pt x="312112" y="517361"/>
                    </a:cubicBezTo>
                    <a:cubicBezTo>
                      <a:pt x="312112" y="514540"/>
                      <a:pt x="314922" y="514540"/>
                      <a:pt x="314922" y="514540"/>
                    </a:cubicBezTo>
                    <a:cubicBezTo>
                      <a:pt x="337417" y="508926"/>
                      <a:pt x="354290" y="492072"/>
                      <a:pt x="362724" y="466775"/>
                    </a:cubicBezTo>
                    <a:close/>
                    <a:moveTo>
                      <a:pt x="208073" y="466775"/>
                    </a:moveTo>
                    <a:cubicBezTo>
                      <a:pt x="216507" y="492072"/>
                      <a:pt x="233378" y="508926"/>
                      <a:pt x="255875" y="514540"/>
                    </a:cubicBezTo>
                    <a:cubicBezTo>
                      <a:pt x="258686" y="514540"/>
                      <a:pt x="258686" y="517361"/>
                      <a:pt x="258686" y="517361"/>
                    </a:cubicBezTo>
                    <a:cubicBezTo>
                      <a:pt x="258686" y="520170"/>
                      <a:pt x="255875" y="520170"/>
                      <a:pt x="255875" y="520170"/>
                    </a:cubicBezTo>
                    <a:cubicBezTo>
                      <a:pt x="233378" y="525791"/>
                      <a:pt x="216507" y="542642"/>
                      <a:pt x="210884" y="565112"/>
                    </a:cubicBezTo>
                    <a:cubicBezTo>
                      <a:pt x="210884" y="567914"/>
                      <a:pt x="208073" y="567914"/>
                      <a:pt x="208073" y="567914"/>
                    </a:cubicBezTo>
                    <a:cubicBezTo>
                      <a:pt x="205260" y="567914"/>
                      <a:pt x="205260" y="565112"/>
                      <a:pt x="205260" y="565112"/>
                    </a:cubicBezTo>
                    <a:cubicBezTo>
                      <a:pt x="199639" y="542642"/>
                      <a:pt x="182766" y="525791"/>
                      <a:pt x="160271" y="520170"/>
                    </a:cubicBezTo>
                    <a:cubicBezTo>
                      <a:pt x="157461" y="520170"/>
                      <a:pt x="157461" y="517361"/>
                      <a:pt x="157461" y="517361"/>
                    </a:cubicBezTo>
                    <a:cubicBezTo>
                      <a:pt x="157461" y="514540"/>
                      <a:pt x="160271" y="514540"/>
                      <a:pt x="160271" y="514540"/>
                    </a:cubicBezTo>
                    <a:cubicBezTo>
                      <a:pt x="182766" y="508926"/>
                      <a:pt x="199639" y="492072"/>
                      <a:pt x="208073" y="466775"/>
                    </a:cubicBezTo>
                    <a:close/>
                    <a:moveTo>
                      <a:pt x="50612" y="466775"/>
                    </a:moveTo>
                    <a:cubicBezTo>
                      <a:pt x="59049" y="492072"/>
                      <a:pt x="75920" y="508926"/>
                      <a:pt x="98414" y="514540"/>
                    </a:cubicBezTo>
                    <a:cubicBezTo>
                      <a:pt x="101225" y="514540"/>
                      <a:pt x="101225" y="517361"/>
                      <a:pt x="101225" y="517361"/>
                    </a:cubicBezTo>
                    <a:cubicBezTo>
                      <a:pt x="101225" y="520170"/>
                      <a:pt x="98414" y="520170"/>
                      <a:pt x="98414" y="520170"/>
                    </a:cubicBezTo>
                    <a:cubicBezTo>
                      <a:pt x="75920" y="525791"/>
                      <a:pt x="59049" y="542642"/>
                      <a:pt x="53426" y="565112"/>
                    </a:cubicBezTo>
                    <a:cubicBezTo>
                      <a:pt x="53426" y="567914"/>
                      <a:pt x="50612" y="567914"/>
                      <a:pt x="50612" y="567914"/>
                    </a:cubicBezTo>
                    <a:cubicBezTo>
                      <a:pt x="47802" y="567914"/>
                      <a:pt x="47802" y="565112"/>
                      <a:pt x="47802" y="565112"/>
                    </a:cubicBezTo>
                    <a:cubicBezTo>
                      <a:pt x="42178" y="542642"/>
                      <a:pt x="25307" y="525791"/>
                      <a:pt x="2813" y="520170"/>
                    </a:cubicBezTo>
                    <a:cubicBezTo>
                      <a:pt x="0" y="520170"/>
                      <a:pt x="0" y="517361"/>
                      <a:pt x="0" y="517361"/>
                    </a:cubicBezTo>
                    <a:cubicBezTo>
                      <a:pt x="0" y="514540"/>
                      <a:pt x="2813" y="514540"/>
                      <a:pt x="2813" y="514540"/>
                    </a:cubicBezTo>
                    <a:cubicBezTo>
                      <a:pt x="25307" y="508926"/>
                      <a:pt x="42178" y="492072"/>
                      <a:pt x="50612" y="466775"/>
                    </a:cubicBezTo>
                    <a:close/>
                    <a:moveTo>
                      <a:pt x="4406104" y="466774"/>
                    </a:moveTo>
                    <a:cubicBezTo>
                      <a:pt x="4414538" y="492069"/>
                      <a:pt x="4431409" y="508922"/>
                      <a:pt x="4453907" y="514539"/>
                    </a:cubicBezTo>
                    <a:cubicBezTo>
                      <a:pt x="4456717" y="514539"/>
                      <a:pt x="4456717" y="517359"/>
                      <a:pt x="4456717" y="517359"/>
                    </a:cubicBezTo>
                    <a:cubicBezTo>
                      <a:pt x="4456717" y="520170"/>
                      <a:pt x="4453907" y="520170"/>
                      <a:pt x="4453907" y="520170"/>
                    </a:cubicBezTo>
                    <a:cubicBezTo>
                      <a:pt x="4431409" y="525786"/>
                      <a:pt x="4414538" y="542640"/>
                      <a:pt x="4408915" y="565108"/>
                    </a:cubicBezTo>
                    <a:cubicBezTo>
                      <a:pt x="4408915" y="567912"/>
                      <a:pt x="4406104" y="567912"/>
                      <a:pt x="4406104" y="567912"/>
                    </a:cubicBezTo>
                    <a:cubicBezTo>
                      <a:pt x="4403291" y="567912"/>
                      <a:pt x="4403291" y="565108"/>
                      <a:pt x="4403291" y="565108"/>
                    </a:cubicBezTo>
                    <a:cubicBezTo>
                      <a:pt x="4397671" y="542640"/>
                      <a:pt x="4380797" y="525786"/>
                      <a:pt x="4358302" y="520170"/>
                    </a:cubicBezTo>
                    <a:cubicBezTo>
                      <a:pt x="4355492" y="520170"/>
                      <a:pt x="4355492" y="517359"/>
                      <a:pt x="4355492" y="517359"/>
                    </a:cubicBezTo>
                    <a:cubicBezTo>
                      <a:pt x="4355492" y="514539"/>
                      <a:pt x="4358302" y="514539"/>
                      <a:pt x="4358302" y="514539"/>
                    </a:cubicBezTo>
                    <a:cubicBezTo>
                      <a:pt x="4380797" y="508922"/>
                      <a:pt x="4397671" y="492069"/>
                      <a:pt x="4406104" y="466774"/>
                    </a:cubicBezTo>
                    <a:close/>
                    <a:moveTo>
                      <a:pt x="4251453" y="466774"/>
                    </a:moveTo>
                    <a:cubicBezTo>
                      <a:pt x="4259887" y="492069"/>
                      <a:pt x="4276758" y="508922"/>
                      <a:pt x="4299256" y="514539"/>
                    </a:cubicBezTo>
                    <a:cubicBezTo>
                      <a:pt x="4302066" y="514539"/>
                      <a:pt x="4302066" y="517359"/>
                      <a:pt x="4302066" y="517359"/>
                    </a:cubicBezTo>
                    <a:cubicBezTo>
                      <a:pt x="4302066" y="520170"/>
                      <a:pt x="4299256" y="520170"/>
                      <a:pt x="4299256" y="520170"/>
                    </a:cubicBezTo>
                    <a:cubicBezTo>
                      <a:pt x="4276758" y="525786"/>
                      <a:pt x="4259887" y="542640"/>
                      <a:pt x="4254264" y="565108"/>
                    </a:cubicBezTo>
                    <a:cubicBezTo>
                      <a:pt x="4254264" y="567912"/>
                      <a:pt x="4251453" y="567912"/>
                      <a:pt x="4251453" y="567912"/>
                    </a:cubicBezTo>
                    <a:cubicBezTo>
                      <a:pt x="4248640" y="567912"/>
                      <a:pt x="4248640" y="565108"/>
                      <a:pt x="4248640" y="565108"/>
                    </a:cubicBezTo>
                    <a:cubicBezTo>
                      <a:pt x="4243020" y="542640"/>
                      <a:pt x="4226146" y="525786"/>
                      <a:pt x="4203651" y="520170"/>
                    </a:cubicBezTo>
                    <a:cubicBezTo>
                      <a:pt x="4200841" y="520170"/>
                      <a:pt x="4200841" y="517359"/>
                      <a:pt x="4200841" y="517359"/>
                    </a:cubicBezTo>
                    <a:cubicBezTo>
                      <a:pt x="4200841" y="514539"/>
                      <a:pt x="4203651" y="514539"/>
                      <a:pt x="4203651" y="514539"/>
                    </a:cubicBezTo>
                    <a:cubicBezTo>
                      <a:pt x="4226146" y="508922"/>
                      <a:pt x="4243020" y="492069"/>
                      <a:pt x="4251453" y="466774"/>
                    </a:cubicBezTo>
                    <a:close/>
                    <a:moveTo>
                      <a:pt x="4096805" y="466774"/>
                    </a:moveTo>
                    <a:cubicBezTo>
                      <a:pt x="4105239" y="492069"/>
                      <a:pt x="4122110" y="508922"/>
                      <a:pt x="4144608" y="514539"/>
                    </a:cubicBezTo>
                    <a:cubicBezTo>
                      <a:pt x="4147418" y="514539"/>
                      <a:pt x="4147418" y="517361"/>
                      <a:pt x="4147418" y="517361"/>
                    </a:cubicBezTo>
                    <a:cubicBezTo>
                      <a:pt x="4147418" y="520170"/>
                      <a:pt x="4144608" y="520170"/>
                      <a:pt x="4144608" y="520170"/>
                    </a:cubicBezTo>
                    <a:cubicBezTo>
                      <a:pt x="4122110" y="525786"/>
                      <a:pt x="4105239" y="542640"/>
                      <a:pt x="4099616" y="565108"/>
                    </a:cubicBezTo>
                    <a:cubicBezTo>
                      <a:pt x="4099616" y="567912"/>
                      <a:pt x="4096805" y="567912"/>
                      <a:pt x="4096805" y="567912"/>
                    </a:cubicBezTo>
                    <a:cubicBezTo>
                      <a:pt x="4093992" y="567912"/>
                      <a:pt x="4093992" y="565108"/>
                      <a:pt x="4093992" y="565108"/>
                    </a:cubicBezTo>
                    <a:cubicBezTo>
                      <a:pt x="4088372" y="542640"/>
                      <a:pt x="4071498" y="525786"/>
                      <a:pt x="4049003" y="520170"/>
                    </a:cubicBezTo>
                    <a:cubicBezTo>
                      <a:pt x="4046193" y="520170"/>
                      <a:pt x="4046193" y="517361"/>
                      <a:pt x="4046193" y="517361"/>
                    </a:cubicBezTo>
                    <a:cubicBezTo>
                      <a:pt x="4046193" y="514539"/>
                      <a:pt x="4049003" y="514539"/>
                      <a:pt x="4049003" y="514539"/>
                    </a:cubicBezTo>
                    <a:cubicBezTo>
                      <a:pt x="4071498" y="508922"/>
                      <a:pt x="4088372" y="492069"/>
                      <a:pt x="4096805" y="466774"/>
                    </a:cubicBezTo>
                    <a:close/>
                    <a:moveTo>
                      <a:pt x="3939345" y="466774"/>
                    </a:moveTo>
                    <a:cubicBezTo>
                      <a:pt x="3947781" y="492069"/>
                      <a:pt x="3964649" y="508922"/>
                      <a:pt x="3987147" y="514539"/>
                    </a:cubicBezTo>
                    <a:cubicBezTo>
                      <a:pt x="3989957" y="514539"/>
                      <a:pt x="3989957" y="517361"/>
                      <a:pt x="3989957" y="517361"/>
                    </a:cubicBezTo>
                    <a:cubicBezTo>
                      <a:pt x="3989957" y="520170"/>
                      <a:pt x="3987147" y="520170"/>
                      <a:pt x="3987147" y="520170"/>
                    </a:cubicBezTo>
                    <a:cubicBezTo>
                      <a:pt x="3964649" y="525786"/>
                      <a:pt x="3947781" y="542640"/>
                      <a:pt x="3942155" y="565108"/>
                    </a:cubicBezTo>
                    <a:cubicBezTo>
                      <a:pt x="3942155" y="567912"/>
                      <a:pt x="3939345" y="567912"/>
                      <a:pt x="3939345" y="567912"/>
                    </a:cubicBezTo>
                    <a:cubicBezTo>
                      <a:pt x="3936531" y="567912"/>
                      <a:pt x="3936531" y="565108"/>
                      <a:pt x="3936531" y="565108"/>
                    </a:cubicBezTo>
                    <a:cubicBezTo>
                      <a:pt x="3930911" y="542640"/>
                      <a:pt x="3914037" y="525786"/>
                      <a:pt x="3891545" y="520170"/>
                    </a:cubicBezTo>
                    <a:cubicBezTo>
                      <a:pt x="3888732" y="520170"/>
                      <a:pt x="3888732" y="517361"/>
                      <a:pt x="3888732" y="517361"/>
                    </a:cubicBezTo>
                    <a:cubicBezTo>
                      <a:pt x="3888732" y="514539"/>
                      <a:pt x="3891545" y="514539"/>
                      <a:pt x="3891545" y="514539"/>
                    </a:cubicBezTo>
                    <a:cubicBezTo>
                      <a:pt x="3914037" y="508922"/>
                      <a:pt x="3930911" y="492069"/>
                      <a:pt x="3939345" y="466774"/>
                    </a:cubicBezTo>
                    <a:close/>
                    <a:moveTo>
                      <a:pt x="3784693" y="466774"/>
                    </a:moveTo>
                    <a:cubicBezTo>
                      <a:pt x="3793130" y="492069"/>
                      <a:pt x="3809998" y="508922"/>
                      <a:pt x="3832496" y="514539"/>
                    </a:cubicBezTo>
                    <a:cubicBezTo>
                      <a:pt x="3835306" y="514539"/>
                      <a:pt x="3835306" y="517361"/>
                      <a:pt x="3835306" y="517361"/>
                    </a:cubicBezTo>
                    <a:cubicBezTo>
                      <a:pt x="3835306" y="520170"/>
                      <a:pt x="3832496" y="520170"/>
                      <a:pt x="3832496" y="520170"/>
                    </a:cubicBezTo>
                    <a:cubicBezTo>
                      <a:pt x="3809998" y="525786"/>
                      <a:pt x="3793130" y="542640"/>
                      <a:pt x="3787504" y="565108"/>
                    </a:cubicBezTo>
                    <a:cubicBezTo>
                      <a:pt x="3787504" y="567912"/>
                      <a:pt x="3784693" y="567912"/>
                      <a:pt x="3784693" y="567912"/>
                    </a:cubicBezTo>
                    <a:cubicBezTo>
                      <a:pt x="3781880" y="567912"/>
                      <a:pt x="3781880" y="565108"/>
                      <a:pt x="3781880" y="565108"/>
                    </a:cubicBezTo>
                    <a:cubicBezTo>
                      <a:pt x="3776260" y="542640"/>
                      <a:pt x="3759386" y="525786"/>
                      <a:pt x="3736894" y="520170"/>
                    </a:cubicBezTo>
                    <a:cubicBezTo>
                      <a:pt x="3734081" y="520170"/>
                      <a:pt x="3734081" y="517361"/>
                      <a:pt x="3734081" y="517361"/>
                    </a:cubicBezTo>
                    <a:cubicBezTo>
                      <a:pt x="3734081" y="514539"/>
                      <a:pt x="3736894" y="514539"/>
                      <a:pt x="3736894" y="514539"/>
                    </a:cubicBezTo>
                    <a:cubicBezTo>
                      <a:pt x="3759386" y="508922"/>
                      <a:pt x="3776260" y="492069"/>
                      <a:pt x="3784693" y="466774"/>
                    </a:cubicBezTo>
                    <a:close/>
                    <a:moveTo>
                      <a:pt x="3630045" y="466774"/>
                    </a:moveTo>
                    <a:cubicBezTo>
                      <a:pt x="3638482" y="492069"/>
                      <a:pt x="3655350" y="508926"/>
                      <a:pt x="3677848" y="514539"/>
                    </a:cubicBezTo>
                    <a:cubicBezTo>
                      <a:pt x="3680658" y="514539"/>
                      <a:pt x="3680658" y="517361"/>
                      <a:pt x="3680658" y="517361"/>
                    </a:cubicBezTo>
                    <a:cubicBezTo>
                      <a:pt x="3680658" y="520170"/>
                      <a:pt x="3677848" y="520170"/>
                      <a:pt x="3677848" y="520170"/>
                    </a:cubicBezTo>
                    <a:cubicBezTo>
                      <a:pt x="3655350" y="525786"/>
                      <a:pt x="3638482" y="542640"/>
                      <a:pt x="3632856" y="565108"/>
                    </a:cubicBezTo>
                    <a:cubicBezTo>
                      <a:pt x="3632856" y="567912"/>
                      <a:pt x="3630045" y="567912"/>
                      <a:pt x="3630045" y="567912"/>
                    </a:cubicBezTo>
                    <a:cubicBezTo>
                      <a:pt x="3627232" y="567912"/>
                      <a:pt x="3627232" y="565108"/>
                      <a:pt x="3627232" y="565108"/>
                    </a:cubicBezTo>
                    <a:cubicBezTo>
                      <a:pt x="3621612" y="542640"/>
                      <a:pt x="3604738" y="525786"/>
                      <a:pt x="3582246" y="520170"/>
                    </a:cubicBezTo>
                    <a:cubicBezTo>
                      <a:pt x="3579433" y="520170"/>
                      <a:pt x="3579433" y="517361"/>
                      <a:pt x="3579433" y="517361"/>
                    </a:cubicBezTo>
                    <a:cubicBezTo>
                      <a:pt x="3579433" y="514539"/>
                      <a:pt x="3582246" y="514539"/>
                      <a:pt x="3582246" y="514539"/>
                    </a:cubicBezTo>
                    <a:cubicBezTo>
                      <a:pt x="3604738" y="508926"/>
                      <a:pt x="3621612" y="492069"/>
                      <a:pt x="3630045" y="466774"/>
                    </a:cubicBezTo>
                    <a:close/>
                    <a:moveTo>
                      <a:pt x="3472581" y="466774"/>
                    </a:moveTo>
                    <a:cubicBezTo>
                      <a:pt x="3481018" y="492069"/>
                      <a:pt x="3500700" y="508926"/>
                      <a:pt x="3520384" y="514539"/>
                    </a:cubicBezTo>
                    <a:cubicBezTo>
                      <a:pt x="3523194" y="514539"/>
                      <a:pt x="3523194" y="517361"/>
                      <a:pt x="3523194" y="517361"/>
                    </a:cubicBezTo>
                    <a:cubicBezTo>
                      <a:pt x="3523194" y="520170"/>
                      <a:pt x="3520384" y="520170"/>
                      <a:pt x="3520384" y="520170"/>
                    </a:cubicBezTo>
                    <a:cubicBezTo>
                      <a:pt x="3497889" y="525786"/>
                      <a:pt x="3481018" y="542642"/>
                      <a:pt x="3475395" y="565108"/>
                    </a:cubicBezTo>
                    <a:cubicBezTo>
                      <a:pt x="3475395" y="567912"/>
                      <a:pt x="3472581" y="567912"/>
                      <a:pt x="3472581" y="567912"/>
                    </a:cubicBezTo>
                    <a:cubicBezTo>
                      <a:pt x="3469771" y="567912"/>
                      <a:pt x="3469771" y="565108"/>
                      <a:pt x="3469771" y="565108"/>
                    </a:cubicBezTo>
                    <a:cubicBezTo>
                      <a:pt x="3464148" y="542642"/>
                      <a:pt x="3447277" y="525786"/>
                      <a:pt x="3424782" y="520170"/>
                    </a:cubicBezTo>
                    <a:cubicBezTo>
                      <a:pt x="3421969" y="520170"/>
                      <a:pt x="3421969" y="517361"/>
                      <a:pt x="3421969" y="517361"/>
                    </a:cubicBezTo>
                    <a:cubicBezTo>
                      <a:pt x="3421969" y="514539"/>
                      <a:pt x="3424782" y="514539"/>
                      <a:pt x="3424782" y="514539"/>
                    </a:cubicBezTo>
                    <a:cubicBezTo>
                      <a:pt x="3447277" y="508926"/>
                      <a:pt x="3464148" y="492069"/>
                      <a:pt x="3472581" y="466774"/>
                    </a:cubicBezTo>
                    <a:close/>
                    <a:moveTo>
                      <a:pt x="3317933" y="466774"/>
                    </a:moveTo>
                    <a:cubicBezTo>
                      <a:pt x="3326370" y="492069"/>
                      <a:pt x="3343241" y="508926"/>
                      <a:pt x="3365736" y="514540"/>
                    </a:cubicBezTo>
                    <a:cubicBezTo>
                      <a:pt x="3368546" y="514540"/>
                      <a:pt x="3368546" y="517361"/>
                      <a:pt x="3368546" y="517361"/>
                    </a:cubicBezTo>
                    <a:cubicBezTo>
                      <a:pt x="3368546" y="520170"/>
                      <a:pt x="3365736" y="520170"/>
                      <a:pt x="3365736" y="520170"/>
                    </a:cubicBezTo>
                    <a:cubicBezTo>
                      <a:pt x="3343241" y="525786"/>
                      <a:pt x="3326370" y="542642"/>
                      <a:pt x="3320747" y="565108"/>
                    </a:cubicBezTo>
                    <a:cubicBezTo>
                      <a:pt x="3320747" y="567912"/>
                      <a:pt x="3317933" y="567912"/>
                      <a:pt x="3317933" y="567912"/>
                    </a:cubicBezTo>
                    <a:cubicBezTo>
                      <a:pt x="3315123" y="567912"/>
                      <a:pt x="3315123" y="565108"/>
                      <a:pt x="3315123" y="565108"/>
                    </a:cubicBezTo>
                    <a:cubicBezTo>
                      <a:pt x="3309500" y="542642"/>
                      <a:pt x="3292629" y="525786"/>
                      <a:pt x="3270134" y="520170"/>
                    </a:cubicBezTo>
                    <a:cubicBezTo>
                      <a:pt x="3267321" y="520170"/>
                      <a:pt x="3267321" y="517361"/>
                      <a:pt x="3267321" y="517361"/>
                    </a:cubicBezTo>
                    <a:cubicBezTo>
                      <a:pt x="3267321" y="514540"/>
                      <a:pt x="3270134" y="514540"/>
                      <a:pt x="3270134" y="514540"/>
                    </a:cubicBezTo>
                    <a:cubicBezTo>
                      <a:pt x="3292629" y="508926"/>
                      <a:pt x="3309500" y="492069"/>
                      <a:pt x="3317933" y="466774"/>
                    </a:cubicBezTo>
                    <a:close/>
                    <a:moveTo>
                      <a:pt x="3163283" y="466774"/>
                    </a:moveTo>
                    <a:cubicBezTo>
                      <a:pt x="3171719" y="492069"/>
                      <a:pt x="3188590" y="508926"/>
                      <a:pt x="3211085" y="514540"/>
                    </a:cubicBezTo>
                    <a:cubicBezTo>
                      <a:pt x="3213895" y="514540"/>
                      <a:pt x="3213895" y="517361"/>
                      <a:pt x="3213895" y="517361"/>
                    </a:cubicBezTo>
                    <a:cubicBezTo>
                      <a:pt x="3213895" y="520170"/>
                      <a:pt x="3211085" y="520170"/>
                      <a:pt x="3211085" y="520170"/>
                    </a:cubicBezTo>
                    <a:cubicBezTo>
                      <a:pt x="3188590" y="525786"/>
                      <a:pt x="3171719" y="542642"/>
                      <a:pt x="3166096" y="565108"/>
                    </a:cubicBezTo>
                    <a:cubicBezTo>
                      <a:pt x="3166096" y="567912"/>
                      <a:pt x="3163283" y="567912"/>
                      <a:pt x="3163283" y="567912"/>
                    </a:cubicBezTo>
                    <a:cubicBezTo>
                      <a:pt x="3160472" y="567912"/>
                      <a:pt x="3160472" y="565108"/>
                      <a:pt x="3160472" y="565108"/>
                    </a:cubicBezTo>
                    <a:cubicBezTo>
                      <a:pt x="3154849" y="542642"/>
                      <a:pt x="3137978" y="525786"/>
                      <a:pt x="3115483" y="520170"/>
                    </a:cubicBezTo>
                    <a:cubicBezTo>
                      <a:pt x="3112670" y="520170"/>
                      <a:pt x="3112670" y="517361"/>
                      <a:pt x="3112670" y="517361"/>
                    </a:cubicBezTo>
                    <a:cubicBezTo>
                      <a:pt x="3112670" y="514540"/>
                      <a:pt x="3115483" y="514540"/>
                      <a:pt x="3115483" y="514540"/>
                    </a:cubicBezTo>
                    <a:cubicBezTo>
                      <a:pt x="3137978" y="508926"/>
                      <a:pt x="3154849" y="492069"/>
                      <a:pt x="3163283" y="466774"/>
                    </a:cubicBezTo>
                    <a:close/>
                    <a:moveTo>
                      <a:pt x="3005823" y="466774"/>
                    </a:moveTo>
                    <a:cubicBezTo>
                      <a:pt x="3014257" y="492069"/>
                      <a:pt x="3033942" y="508926"/>
                      <a:pt x="3053626" y="514540"/>
                    </a:cubicBezTo>
                    <a:cubicBezTo>
                      <a:pt x="3056436" y="514540"/>
                      <a:pt x="3056436" y="517361"/>
                      <a:pt x="3056436" y="517361"/>
                    </a:cubicBezTo>
                    <a:cubicBezTo>
                      <a:pt x="3056436" y="520170"/>
                      <a:pt x="3053626" y="520170"/>
                      <a:pt x="3053626" y="520170"/>
                    </a:cubicBezTo>
                    <a:cubicBezTo>
                      <a:pt x="3031128" y="525786"/>
                      <a:pt x="3014257" y="542642"/>
                      <a:pt x="3008634" y="565108"/>
                    </a:cubicBezTo>
                    <a:cubicBezTo>
                      <a:pt x="3008634" y="567912"/>
                      <a:pt x="3005823" y="567912"/>
                      <a:pt x="3005823" y="567912"/>
                    </a:cubicBezTo>
                    <a:cubicBezTo>
                      <a:pt x="3003010" y="567912"/>
                      <a:pt x="3003010" y="565108"/>
                      <a:pt x="3003010" y="565108"/>
                    </a:cubicBezTo>
                    <a:cubicBezTo>
                      <a:pt x="2997390" y="542642"/>
                      <a:pt x="2980516" y="525786"/>
                      <a:pt x="2958021" y="520170"/>
                    </a:cubicBezTo>
                    <a:cubicBezTo>
                      <a:pt x="2955211" y="520170"/>
                      <a:pt x="2955211" y="517361"/>
                      <a:pt x="2955211" y="517361"/>
                    </a:cubicBezTo>
                    <a:cubicBezTo>
                      <a:pt x="2955211" y="514540"/>
                      <a:pt x="2958021" y="514540"/>
                      <a:pt x="2958021" y="514540"/>
                    </a:cubicBezTo>
                    <a:cubicBezTo>
                      <a:pt x="2980516" y="508926"/>
                      <a:pt x="2997390" y="492069"/>
                      <a:pt x="3005823" y="466774"/>
                    </a:cubicBezTo>
                    <a:close/>
                    <a:moveTo>
                      <a:pt x="2851172" y="466774"/>
                    </a:moveTo>
                    <a:cubicBezTo>
                      <a:pt x="2859606" y="492069"/>
                      <a:pt x="2876477" y="508926"/>
                      <a:pt x="2898975" y="514540"/>
                    </a:cubicBezTo>
                    <a:cubicBezTo>
                      <a:pt x="2901785" y="514540"/>
                      <a:pt x="2901785" y="517361"/>
                      <a:pt x="2901785" y="517361"/>
                    </a:cubicBezTo>
                    <a:cubicBezTo>
                      <a:pt x="2901785" y="520170"/>
                      <a:pt x="2898975" y="520170"/>
                      <a:pt x="2898975" y="520170"/>
                    </a:cubicBezTo>
                    <a:cubicBezTo>
                      <a:pt x="2876477" y="525786"/>
                      <a:pt x="2859606" y="542642"/>
                      <a:pt x="2853983" y="565108"/>
                    </a:cubicBezTo>
                    <a:cubicBezTo>
                      <a:pt x="2853983" y="567912"/>
                      <a:pt x="2851172" y="567912"/>
                      <a:pt x="2851172" y="567912"/>
                    </a:cubicBezTo>
                    <a:cubicBezTo>
                      <a:pt x="2848359" y="567912"/>
                      <a:pt x="2848359" y="565108"/>
                      <a:pt x="2848359" y="565108"/>
                    </a:cubicBezTo>
                    <a:cubicBezTo>
                      <a:pt x="2842739" y="542642"/>
                      <a:pt x="2825865" y="525786"/>
                      <a:pt x="2803370" y="520170"/>
                    </a:cubicBezTo>
                    <a:cubicBezTo>
                      <a:pt x="2800560" y="520170"/>
                      <a:pt x="2800560" y="517361"/>
                      <a:pt x="2800560" y="517361"/>
                    </a:cubicBezTo>
                    <a:cubicBezTo>
                      <a:pt x="2800560" y="514540"/>
                      <a:pt x="2803370" y="514540"/>
                      <a:pt x="2803370" y="514540"/>
                    </a:cubicBezTo>
                    <a:cubicBezTo>
                      <a:pt x="2825865" y="508926"/>
                      <a:pt x="2842739" y="492069"/>
                      <a:pt x="2851172" y="466774"/>
                    </a:cubicBezTo>
                    <a:close/>
                    <a:moveTo>
                      <a:pt x="2696525" y="466774"/>
                    </a:moveTo>
                    <a:cubicBezTo>
                      <a:pt x="2704959" y="492069"/>
                      <a:pt x="2721830" y="508926"/>
                      <a:pt x="2744328" y="514540"/>
                    </a:cubicBezTo>
                    <a:cubicBezTo>
                      <a:pt x="2747138" y="514540"/>
                      <a:pt x="2747138" y="517361"/>
                      <a:pt x="2747138" y="517361"/>
                    </a:cubicBezTo>
                    <a:cubicBezTo>
                      <a:pt x="2747138" y="520170"/>
                      <a:pt x="2744328" y="520170"/>
                      <a:pt x="2744328" y="520170"/>
                    </a:cubicBezTo>
                    <a:cubicBezTo>
                      <a:pt x="2721830" y="525787"/>
                      <a:pt x="2704959" y="542642"/>
                      <a:pt x="2699336" y="565108"/>
                    </a:cubicBezTo>
                    <a:cubicBezTo>
                      <a:pt x="2699336" y="567912"/>
                      <a:pt x="2696525" y="567912"/>
                      <a:pt x="2696525" y="567912"/>
                    </a:cubicBezTo>
                    <a:cubicBezTo>
                      <a:pt x="2693712" y="567912"/>
                      <a:pt x="2693712" y="565108"/>
                      <a:pt x="2693712" y="565108"/>
                    </a:cubicBezTo>
                    <a:cubicBezTo>
                      <a:pt x="2688092" y="542642"/>
                      <a:pt x="2671218" y="525787"/>
                      <a:pt x="2648723" y="520170"/>
                    </a:cubicBezTo>
                    <a:cubicBezTo>
                      <a:pt x="2645913" y="520170"/>
                      <a:pt x="2645913" y="517361"/>
                      <a:pt x="2645913" y="517361"/>
                    </a:cubicBezTo>
                    <a:cubicBezTo>
                      <a:pt x="2645913" y="514540"/>
                      <a:pt x="2648723" y="514540"/>
                      <a:pt x="2648723" y="514540"/>
                    </a:cubicBezTo>
                    <a:cubicBezTo>
                      <a:pt x="2671218" y="508926"/>
                      <a:pt x="2688092" y="492069"/>
                      <a:pt x="2696525" y="466774"/>
                    </a:cubicBezTo>
                    <a:close/>
                    <a:moveTo>
                      <a:pt x="2539061" y="466774"/>
                    </a:moveTo>
                    <a:cubicBezTo>
                      <a:pt x="2547497" y="492069"/>
                      <a:pt x="2567179" y="508926"/>
                      <a:pt x="2586863" y="514540"/>
                    </a:cubicBezTo>
                    <a:cubicBezTo>
                      <a:pt x="2589673" y="514540"/>
                      <a:pt x="2589673" y="517361"/>
                      <a:pt x="2589673" y="517361"/>
                    </a:cubicBezTo>
                    <a:cubicBezTo>
                      <a:pt x="2589673" y="520170"/>
                      <a:pt x="2586863" y="520170"/>
                      <a:pt x="2586863" y="520170"/>
                    </a:cubicBezTo>
                    <a:cubicBezTo>
                      <a:pt x="2564365" y="525787"/>
                      <a:pt x="2547497" y="542642"/>
                      <a:pt x="2541874" y="565109"/>
                    </a:cubicBezTo>
                    <a:cubicBezTo>
                      <a:pt x="2541874" y="567912"/>
                      <a:pt x="2539061" y="567912"/>
                      <a:pt x="2539061" y="567912"/>
                    </a:cubicBezTo>
                    <a:cubicBezTo>
                      <a:pt x="2536247" y="567912"/>
                      <a:pt x="2536247" y="565109"/>
                      <a:pt x="2536247" y="565109"/>
                    </a:cubicBezTo>
                    <a:cubicBezTo>
                      <a:pt x="2530627" y="542642"/>
                      <a:pt x="2513756" y="525787"/>
                      <a:pt x="2491261" y="520170"/>
                    </a:cubicBezTo>
                    <a:cubicBezTo>
                      <a:pt x="2488448" y="520170"/>
                      <a:pt x="2488448" y="517361"/>
                      <a:pt x="2488448" y="517361"/>
                    </a:cubicBezTo>
                    <a:cubicBezTo>
                      <a:pt x="2488448" y="514540"/>
                      <a:pt x="2491261" y="514540"/>
                      <a:pt x="2491261" y="514540"/>
                    </a:cubicBezTo>
                    <a:cubicBezTo>
                      <a:pt x="2513756" y="508926"/>
                      <a:pt x="2530627" y="492069"/>
                      <a:pt x="2539061" y="466774"/>
                    </a:cubicBezTo>
                    <a:close/>
                    <a:moveTo>
                      <a:pt x="2384413" y="466774"/>
                    </a:moveTo>
                    <a:cubicBezTo>
                      <a:pt x="2392849" y="492069"/>
                      <a:pt x="2409717" y="508926"/>
                      <a:pt x="2432215" y="514540"/>
                    </a:cubicBezTo>
                    <a:cubicBezTo>
                      <a:pt x="2435025" y="514540"/>
                      <a:pt x="2435025" y="517361"/>
                      <a:pt x="2435025" y="517361"/>
                    </a:cubicBezTo>
                    <a:cubicBezTo>
                      <a:pt x="2435025" y="520170"/>
                      <a:pt x="2432215" y="520170"/>
                      <a:pt x="2432215" y="520170"/>
                    </a:cubicBezTo>
                    <a:cubicBezTo>
                      <a:pt x="2409717" y="525787"/>
                      <a:pt x="2392849" y="542642"/>
                      <a:pt x="2387226" y="565109"/>
                    </a:cubicBezTo>
                    <a:cubicBezTo>
                      <a:pt x="2387226" y="567912"/>
                      <a:pt x="2384413" y="567912"/>
                      <a:pt x="2384413" y="567912"/>
                    </a:cubicBezTo>
                    <a:cubicBezTo>
                      <a:pt x="2381599" y="567912"/>
                      <a:pt x="2381599" y="565109"/>
                      <a:pt x="2381599" y="565109"/>
                    </a:cubicBezTo>
                    <a:cubicBezTo>
                      <a:pt x="2375979" y="542642"/>
                      <a:pt x="2359108" y="525787"/>
                      <a:pt x="2336613" y="520170"/>
                    </a:cubicBezTo>
                    <a:cubicBezTo>
                      <a:pt x="2333800" y="520170"/>
                      <a:pt x="2333800" y="517361"/>
                      <a:pt x="2333800" y="517361"/>
                    </a:cubicBezTo>
                    <a:cubicBezTo>
                      <a:pt x="2333800" y="514540"/>
                      <a:pt x="2336613" y="514540"/>
                      <a:pt x="2336613" y="514540"/>
                    </a:cubicBezTo>
                    <a:cubicBezTo>
                      <a:pt x="2359108" y="508926"/>
                      <a:pt x="2375979" y="492069"/>
                      <a:pt x="2384413" y="466774"/>
                    </a:cubicBezTo>
                    <a:close/>
                    <a:moveTo>
                      <a:pt x="2229761" y="466774"/>
                    </a:moveTo>
                    <a:cubicBezTo>
                      <a:pt x="2238198" y="492069"/>
                      <a:pt x="2255066" y="508926"/>
                      <a:pt x="2277564" y="514540"/>
                    </a:cubicBezTo>
                    <a:cubicBezTo>
                      <a:pt x="2280374" y="514540"/>
                      <a:pt x="2280374" y="517361"/>
                      <a:pt x="2280374" y="517361"/>
                    </a:cubicBezTo>
                    <a:cubicBezTo>
                      <a:pt x="2280374" y="520170"/>
                      <a:pt x="2277564" y="520170"/>
                      <a:pt x="2277564" y="520170"/>
                    </a:cubicBezTo>
                    <a:cubicBezTo>
                      <a:pt x="2255066" y="525787"/>
                      <a:pt x="2238198" y="542642"/>
                      <a:pt x="2232575" y="565109"/>
                    </a:cubicBezTo>
                    <a:cubicBezTo>
                      <a:pt x="2232575" y="567912"/>
                      <a:pt x="2229761" y="567912"/>
                      <a:pt x="2229761" y="567912"/>
                    </a:cubicBezTo>
                    <a:cubicBezTo>
                      <a:pt x="2226948" y="567912"/>
                      <a:pt x="2226948" y="565109"/>
                      <a:pt x="2226948" y="565109"/>
                    </a:cubicBezTo>
                    <a:cubicBezTo>
                      <a:pt x="2221328" y="542642"/>
                      <a:pt x="2204457" y="525787"/>
                      <a:pt x="2181962" y="520170"/>
                    </a:cubicBezTo>
                    <a:cubicBezTo>
                      <a:pt x="2179149" y="520170"/>
                      <a:pt x="2179149" y="517361"/>
                      <a:pt x="2179149" y="517361"/>
                    </a:cubicBezTo>
                    <a:cubicBezTo>
                      <a:pt x="2179149" y="514540"/>
                      <a:pt x="2181962" y="514540"/>
                      <a:pt x="2181962" y="514540"/>
                    </a:cubicBezTo>
                    <a:cubicBezTo>
                      <a:pt x="2204457" y="508926"/>
                      <a:pt x="2221328" y="492069"/>
                      <a:pt x="2229761" y="466774"/>
                    </a:cubicBezTo>
                    <a:close/>
                    <a:moveTo>
                      <a:pt x="2075115" y="466774"/>
                    </a:moveTo>
                    <a:cubicBezTo>
                      <a:pt x="2080738" y="492069"/>
                      <a:pt x="2100419" y="508926"/>
                      <a:pt x="2122917" y="514540"/>
                    </a:cubicBezTo>
                    <a:cubicBezTo>
                      <a:pt x="2125727" y="514540"/>
                      <a:pt x="2125727" y="517361"/>
                      <a:pt x="2125727" y="517361"/>
                    </a:cubicBezTo>
                    <a:cubicBezTo>
                      <a:pt x="2125727" y="520170"/>
                      <a:pt x="2122917" y="520170"/>
                      <a:pt x="2122917" y="520170"/>
                    </a:cubicBezTo>
                    <a:cubicBezTo>
                      <a:pt x="2100419" y="525788"/>
                      <a:pt x="2083551" y="542642"/>
                      <a:pt x="2077928" y="565109"/>
                    </a:cubicBezTo>
                    <a:cubicBezTo>
                      <a:pt x="2077928" y="567912"/>
                      <a:pt x="2075115" y="567912"/>
                      <a:pt x="2075115" y="567912"/>
                    </a:cubicBezTo>
                    <a:cubicBezTo>
                      <a:pt x="2072301" y="567912"/>
                      <a:pt x="2072301" y="565109"/>
                      <a:pt x="2072301" y="565109"/>
                    </a:cubicBezTo>
                    <a:cubicBezTo>
                      <a:pt x="2066681" y="542642"/>
                      <a:pt x="2049810" y="525788"/>
                      <a:pt x="2027315" y="520170"/>
                    </a:cubicBezTo>
                    <a:cubicBezTo>
                      <a:pt x="2024502" y="520170"/>
                      <a:pt x="2024502" y="517361"/>
                      <a:pt x="2024502" y="517361"/>
                    </a:cubicBezTo>
                    <a:cubicBezTo>
                      <a:pt x="2024502" y="514540"/>
                      <a:pt x="2027315" y="514540"/>
                      <a:pt x="2027315" y="514540"/>
                    </a:cubicBezTo>
                    <a:cubicBezTo>
                      <a:pt x="2049810" y="508926"/>
                      <a:pt x="2066681" y="492069"/>
                      <a:pt x="2075115" y="466774"/>
                    </a:cubicBezTo>
                    <a:close/>
                    <a:moveTo>
                      <a:pt x="1917652" y="466774"/>
                    </a:moveTo>
                    <a:cubicBezTo>
                      <a:pt x="1926086" y="492070"/>
                      <a:pt x="1942957" y="508926"/>
                      <a:pt x="1965455" y="514540"/>
                    </a:cubicBezTo>
                    <a:cubicBezTo>
                      <a:pt x="1968265" y="514540"/>
                      <a:pt x="1968265" y="517361"/>
                      <a:pt x="1968265" y="517361"/>
                    </a:cubicBezTo>
                    <a:cubicBezTo>
                      <a:pt x="1968265" y="520170"/>
                      <a:pt x="1965455" y="520170"/>
                      <a:pt x="1965455" y="520170"/>
                    </a:cubicBezTo>
                    <a:cubicBezTo>
                      <a:pt x="1942957" y="525788"/>
                      <a:pt x="1926086" y="542642"/>
                      <a:pt x="1920463" y="565109"/>
                    </a:cubicBezTo>
                    <a:cubicBezTo>
                      <a:pt x="1920463" y="567912"/>
                      <a:pt x="1917652" y="567912"/>
                      <a:pt x="1917652" y="567912"/>
                    </a:cubicBezTo>
                    <a:cubicBezTo>
                      <a:pt x="1914839" y="567912"/>
                      <a:pt x="1914839" y="565109"/>
                      <a:pt x="1914839" y="565109"/>
                    </a:cubicBezTo>
                    <a:cubicBezTo>
                      <a:pt x="1909219" y="542642"/>
                      <a:pt x="1892345" y="525788"/>
                      <a:pt x="1869850" y="520170"/>
                    </a:cubicBezTo>
                    <a:cubicBezTo>
                      <a:pt x="1867040" y="520170"/>
                      <a:pt x="1867040" y="517361"/>
                      <a:pt x="1867040" y="517361"/>
                    </a:cubicBezTo>
                    <a:cubicBezTo>
                      <a:pt x="1867040" y="514540"/>
                      <a:pt x="1869850" y="514540"/>
                      <a:pt x="1869850" y="514540"/>
                    </a:cubicBezTo>
                    <a:cubicBezTo>
                      <a:pt x="1892345" y="508926"/>
                      <a:pt x="1909219" y="492070"/>
                      <a:pt x="1917652" y="466774"/>
                    </a:cubicBezTo>
                    <a:close/>
                    <a:moveTo>
                      <a:pt x="1763004" y="466774"/>
                    </a:moveTo>
                    <a:cubicBezTo>
                      <a:pt x="1771438" y="492070"/>
                      <a:pt x="1788309" y="508926"/>
                      <a:pt x="1810807" y="514540"/>
                    </a:cubicBezTo>
                    <a:cubicBezTo>
                      <a:pt x="1813617" y="514540"/>
                      <a:pt x="1813617" y="517361"/>
                      <a:pt x="1813617" y="517361"/>
                    </a:cubicBezTo>
                    <a:cubicBezTo>
                      <a:pt x="1813617" y="520170"/>
                      <a:pt x="1810807" y="520170"/>
                      <a:pt x="1810807" y="520170"/>
                    </a:cubicBezTo>
                    <a:cubicBezTo>
                      <a:pt x="1788309" y="525788"/>
                      <a:pt x="1771438" y="542642"/>
                      <a:pt x="1765815" y="565109"/>
                    </a:cubicBezTo>
                    <a:cubicBezTo>
                      <a:pt x="1765815" y="567912"/>
                      <a:pt x="1763004" y="567912"/>
                      <a:pt x="1763004" y="567912"/>
                    </a:cubicBezTo>
                    <a:cubicBezTo>
                      <a:pt x="1760191" y="567912"/>
                      <a:pt x="1760191" y="565109"/>
                      <a:pt x="1760191" y="565109"/>
                    </a:cubicBezTo>
                    <a:cubicBezTo>
                      <a:pt x="1754571" y="542642"/>
                      <a:pt x="1737697" y="525788"/>
                      <a:pt x="1715202" y="520170"/>
                    </a:cubicBezTo>
                    <a:cubicBezTo>
                      <a:pt x="1712392" y="520170"/>
                      <a:pt x="1712392" y="517361"/>
                      <a:pt x="1712392" y="517361"/>
                    </a:cubicBezTo>
                    <a:cubicBezTo>
                      <a:pt x="1712392" y="514540"/>
                      <a:pt x="1715202" y="514540"/>
                      <a:pt x="1715202" y="514540"/>
                    </a:cubicBezTo>
                    <a:cubicBezTo>
                      <a:pt x="1737697" y="508926"/>
                      <a:pt x="1754571" y="492070"/>
                      <a:pt x="1763004" y="466774"/>
                    </a:cubicBezTo>
                    <a:close/>
                    <a:moveTo>
                      <a:pt x="5184973" y="466734"/>
                    </a:moveTo>
                    <a:cubicBezTo>
                      <a:pt x="5193410" y="492034"/>
                      <a:pt x="5210281" y="508893"/>
                      <a:pt x="5232776" y="514512"/>
                    </a:cubicBezTo>
                    <a:cubicBezTo>
                      <a:pt x="5235586" y="514512"/>
                      <a:pt x="5235586" y="517327"/>
                      <a:pt x="5235586" y="517327"/>
                    </a:cubicBezTo>
                    <a:cubicBezTo>
                      <a:pt x="5235586" y="520139"/>
                      <a:pt x="5232776" y="520139"/>
                      <a:pt x="5232776" y="520139"/>
                    </a:cubicBezTo>
                    <a:cubicBezTo>
                      <a:pt x="5210281" y="525760"/>
                      <a:pt x="5193410" y="542618"/>
                      <a:pt x="5187787" y="565094"/>
                    </a:cubicBezTo>
                    <a:cubicBezTo>
                      <a:pt x="5187787" y="567898"/>
                      <a:pt x="5184973" y="567898"/>
                      <a:pt x="5184973" y="567898"/>
                    </a:cubicBezTo>
                    <a:cubicBezTo>
                      <a:pt x="5182163" y="567898"/>
                      <a:pt x="5182163" y="565094"/>
                      <a:pt x="5182163" y="565094"/>
                    </a:cubicBezTo>
                    <a:cubicBezTo>
                      <a:pt x="5176540" y="542618"/>
                      <a:pt x="5159669" y="525760"/>
                      <a:pt x="5137174" y="520139"/>
                    </a:cubicBezTo>
                    <a:cubicBezTo>
                      <a:pt x="5134361" y="520139"/>
                      <a:pt x="5134361" y="517327"/>
                      <a:pt x="5134361" y="517327"/>
                    </a:cubicBezTo>
                    <a:cubicBezTo>
                      <a:pt x="5134361" y="514512"/>
                      <a:pt x="5137174" y="514512"/>
                      <a:pt x="5137174" y="514512"/>
                    </a:cubicBezTo>
                    <a:cubicBezTo>
                      <a:pt x="5159669" y="508893"/>
                      <a:pt x="5176540" y="492034"/>
                      <a:pt x="5184973" y="466734"/>
                    </a:cubicBezTo>
                    <a:close/>
                    <a:moveTo>
                      <a:pt x="5030325" y="466734"/>
                    </a:moveTo>
                    <a:cubicBezTo>
                      <a:pt x="5035949" y="492034"/>
                      <a:pt x="5055630" y="508893"/>
                      <a:pt x="5078128" y="514512"/>
                    </a:cubicBezTo>
                    <a:cubicBezTo>
                      <a:pt x="5080938" y="514512"/>
                      <a:pt x="5080938" y="517327"/>
                      <a:pt x="5080938" y="517327"/>
                    </a:cubicBezTo>
                    <a:cubicBezTo>
                      <a:pt x="5080938" y="520139"/>
                      <a:pt x="5078128" y="520139"/>
                      <a:pt x="5078128" y="520139"/>
                    </a:cubicBezTo>
                    <a:cubicBezTo>
                      <a:pt x="5055630" y="525760"/>
                      <a:pt x="5038759" y="542618"/>
                      <a:pt x="5033136" y="565094"/>
                    </a:cubicBezTo>
                    <a:cubicBezTo>
                      <a:pt x="5033136" y="567898"/>
                      <a:pt x="5030325" y="567898"/>
                      <a:pt x="5030325" y="567898"/>
                    </a:cubicBezTo>
                    <a:cubicBezTo>
                      <a:pt x="5027512" y="567898"/>
                      <a:pt x="5027512" y="565094"/>
                      <a:pt x="5027512" y="565094"/>
                    </a:cubicBezTo>
                    <a:cubicBezTo>
                      <a:pt x="5021892" y="542618"/>
                      <a:pt x="5005018" y="525760"/>
                      <a:pt x="4982523" y="520139"/>
                    </a:cubicBezTo>
                    <a:cubicBezTo>
                      <a:pt x="4979713" y="520139"/>
                      <a:pt x="4979713" y="517327"/>
                      <a:pt x="4979713" y="517327"/>
                    </a:cubicBezTo>
                    <a:cubicBezTo>
                      <a:pt x="4979713" y="514512"/>
                      <a:pt x="4982523" y="514512"/>
                      <a:pt x="4982523" y="514512"/>
                    </a:cubicBezTo>
                    <a:cubicBezTo>
                      <a:pt x="5005018" y="508893"/>
                      <a:pt x="5021892" y="492034"/>
                      <a:pt x="5030325" y="466734"/>
                    </a:cubicBezTo>
                    <a:close/>
                    <a:moveTo>
                      <a:pt x="4872861" y="466734"/>
                    </a:moveTo>
                    <a:cubicBezTo>
                      <a:pt x="4881298" y="492034"/>
                      <a:pt x="4898166" y="508893"/>
                      <a:pt x="4920664" y="514512"/>
                    </a:cubicBezTo>
                    <a:cubicBezTo>
                      <a:pt x="4923474" y="514512"/>
                      <a:pt x="4923474" y="517327"/>
                      <a:pt x="4923474" y="517327"/>
                    </a:cubicBezTo>
                    <a:cubicBezTo>
                      <a:pt x="4923474" y="520139"/>
                      <a:pt x="4920664" y="520139"/>
                      <a:pt x="4920664" y="520139"/>
                    </a:cubicBezTo>
                    <a:cubicBezTo>
                      <a:pt x="4898166" y="525760"/>
                      <a:pt x="4881298" y="542618"/>
                      <a:pt x="4875675" y="565094"/>
                    </a:cubicBezTo>
                    <a:cubicBezTo>
                      <a:pt x="4875675" y="567898"/>
                      <a:pt x="4872861" y="567898"/>
                      <a:pt x="4872861" y="567898"/>
                    </a:cubicBezTo>
                    <a:cubicBezTo>
                      <a:pt x="4870048" y="567898"/>
                      <a:pt x="4870048" y="565094"/>
                      <a:pt x="4870048" y="565094"/>
                    </a:cubicBezTo>
                    <a:cubicBezTo>
                      <a:pt x="4864428" y="542618"/>
                      <a:pt x="4847557" y="525760"/>
                      <a:pt x="4825062" y="520139"/>
                    </a:cubicBezTo>
                    <a:cubicBezTo>
                      <a:pt x="4822249" y="520139"/>
                      <a:pt x="4822249" y="517327"/>
                      <a:pt x="4822249" y="517327"/>
                    </a:cubicBezTo>
                    <a:cubicBezTo>
                      <a:pt x="4822249" y="514512"/>
                      <a:pt x="4825062" y="514512"/>
                      <a:pt x="4825062" y="514512"/>
                    </a:cubicBezTo>
                    <a:cubicBezTo>
                      <a:pt x="4847557" y="508893"/>
                      <a:pt x="4864428" y="492034"/>
                      <a:pt x="4872861" y="466734"/>
                    </a:cubicBezTo>
                    <a:close/>
                    <a:moveTo>
                      <a:pt x="4718213" y="466734"/>
                    </a:moveTo>
                    <a:cubicBezTo>
                      <a:pt x="4726650" y="492034"/>
                      <a:pt x="4743518" y="508893"/>
                      <a:pt x="4766016" y="514512"/>
                    </a:cubicBezTo>
                    <a:cubicBezTo>
                      <a:pt x="4768826" y="514512"/>
                      <a:pt x="4768826" y="517327"/>
                      <a:pt x="4768826" y="517327"/>
                    </a:cubicBezTo>
                    <a:cubicBezTo>
                      <a:pt x="4768826" y="520139"/>
                      <a:pt x="4766016" y="520139"/>
                      <a:pt x="4766016" y="520139"/>
                    </a:cubicBezTo>
                    <a:cubicBezTo>
                      <a:pt x="4743518" y="525760"/>
                      <a:pt x="4726650" y="542618"/>
                      <a:pt x="4721027" y="565094"/>
                    </a:cubicBezTo>
                    <a:cubicBezTo>
                      <a:pt x="4721027" y="567898"/>
                      <a:pt x="4718213" y="567898"/>
                      <a:pt x="4718213" y="567898"/>
                    </a:cubicBezTo>
                    <a:cubicBezTo>
                      <a:pt x="4715400" y="567898"/>
                      <a:pt x="4715400" y="565094"/>
                      <a:pt x="4715400" y="565094"/>
                    </a:cubicBezTo>
                    <a:cubicBezTo>
                      <a:pt x="4709780" y="542618"/>
                      <a:pt x="4692909" y="525760"/>
                      <a:pt x="4670414" y="520139"/>
                    </a:cubicBezTo>
                    <a:cubicBezTo>
                      <a:pt x="4667601" y="520139"/>
                      <a:pt x="4667601" y="517327"/>
                      <a:pt x="4667601" y="517327"/>
                    </a:cubicBezTo>
                    <a:cubicBezTo>
                      <a:pt x="4667601" y="514512"/>
                      <a:pt x="4670414" y="514512"/>
                      <a:pt x="4670414" y="514512"/>
                    </a:cubicBezTo>
                    <a:cubicBezTo>
                      <a:pt x="4692909" y="508893"/>
                      <a:pt x="4709780" y="492034"/>
                      <a:pt x="4718213" y="466734"/>
                    </a:cubicBezTo>
                    <a:close/>
                    <a:moveTo>
                      <a:pt x="4563563" y="466734"/>
                    </a:moveTo>
                    <a:cubicBezTo>
                      <a:pt x="4571999" y="492034"/>
                      <a:pt x="4588867" y="508893"/>
                      <a:pt x="4611365" y="514512"/>
                    </a:cubicBezTo>
                    <a:cubicBezTo>
                      <a:pt x="4614175" y="514512"/>
                      <a:pt x="4614175" y="517327"/>
                      <a:pt x="4614175" y="517327"/>
                    </a:cubicBezTo>
                    <a:cubicBezTo>
                      <a:pt x="4614175" y="520139"/>
                      <a:pt x="4611365" y="520139"/>
                      <a:pt x="4611365" y="520139"/>
                    </a:cubicBezTo>
                    <a:cubicBezTo>
                      <a:pt x="4588867" y="525760"/>
                      <a:pt x="4571999" y="542618"/>
                      <a:pt x="4566376" y="565094"/>
                    </a:cubicBezTo>
                    <a:cubicBezTo>
                      <a:pt x="4566376" y="567898"/>
                      <a:pt x="4563563" y="567898"/>
                      <a:pt x="4563563" y="567898"/>
                    </a:cubicBezTo>
                    <a:cubicBezTo>
                      <a:pt x="4560749" y="567898"/>
                      <a:pt x="4560749" y="565094"/>
                      <a:pt x="4560749" y="565094"/>
                    </a:cubicBezTo>
                    <a:cubicBezTo>
                      <a:pt x="4555129" y="542618"/>
                      <a:pt x="4538258" y="525760"/>
                      <a:pt x="4515763" y="520139"/>
                    </a:cubicBezTo>
                    <a:cubicBezTo>
                      <a:pt x="4512950" y="520139"/>
                      <a:pt x="4512950" y="517327"/>
                      <a:pt x="4512950" y="517327"/>
                    </a:cubicBezTo>
                    <a:cubicBezTo>
                      <a:pt x="4512950" y="514512"/>
                      <a:pt x="4515763" y="514512"/>
                      <a:pt x="4515763" y="514512"/>
                    </a:cubicBezTo>
                    <a:cubicBezTo>
                      <a:pt x="4538258" y="508893"/>
                      <a:pt x="4555129" y="492034"/>
                      <a:pt x="4563563" y="466734"/>
                    </a:cubicBezTo>
                    <a:close/>
                    <a:moveTo>
                      <a:pt x="517372" y="312144"/>
                    </a:moveTo>
                    <a:cubicBezTo>
                      <a:pt x="525806" y="334682"/>
                      <a:pt x="542677" y="354326"/>
                      <a:pt x="565174" y="359951"/>
                    </a:cubicBezTo>
                    <a:cubicBezTo>
                      <a:pt x="567985" y="359951"/>
                      <a:pt x="567985" y="362759"/>
                      <a:pt x="567985" y="362759"/>
                    </a:cubicBezTo>
                    <a:cubicBezTo>
                      <a:pt x="567985" y="365578"/>
                      <a:pt x="565174" y="365578"/>
                      <a:pt x="565174" y="365578"/>
                    </a:cubicBezTo>
                    <a:cubicBezTo>
                      <a:pt x="542677" y="371199"/>
                      <a:pt x="525806" y="388060"/>
                      <a:pt x="520183" y="410553"/>
                    </a:cubicBezTo>
                    <a:cubicBezTo>
                      <a:pt x="520183" y="413363"/>
                      <a:pt x="517372" y="413363"/>
                      <a:pt x="517372" y="413363"/>
                    </a:cubicBezTo>
                    <a:cubicBezTo>
                      <a:pt x="514559" y="413363"/>
                      <a:pt x="514559" y="410553"/>
                      <a:pt x="514559" y="410553"/>
                    </a:cubicBezTo>
                    <a:cubicBezTo>
                      <a:pt x="508938" y="388060"/>
                      <a:pt x="492065" y="371199"/>
                      <a:pt x="469570" y="365578"/>
                    </a:cubicBezTo>
                    <a:cubicBezTo>
                      <a:pt x="466760" y="365578"/>
                      <a:pt x="466760" y="362759"/>
                      <a:pt x="466760" y="362759"/>
                    </a:cubicBezTo>
                    <a:cubicBezTo>
                      <a:pt x="466760" y="359951"/>
                      <a:pt x="469570" y="359951"/>
                      <a:pt x="469570" y="359951"/>
                    </a:cubicBezTo>
                    <a:cubicBezTo>
                      <a:pt x="492065" y="354326"/>
                      <a:pt x="508938" y="337477"/>
                      <a:pt x="517372" y="312144"/>
                    </a:cubicBezTo>
                    <a:close/>
                    <a:moveTo>
                      <a:pt x="362724" y="312144"/>
                    </a:moveTo>
                    <a:cubicBezTo>
                      <a:pt x="371158" y="334682"/>
                      <a:pt x="388029" y="354326"/>
                      <a:pt x="410526" y="359952"/>
                    </a:cubicBezTo>
                    <a:cubicBezTo>
                      <a:pt x="413337" y="359952"/>
                      <a:pt x="413337" y="362759"/>
                      <a:pt x="413337" y="362759"/>
                    </a:cubicBezTo>
                    <a:cubicBezTo>
                      <a:pt x="413337" y="365578"/>
                      <a:pt x="410526" y="365578"/>
                      <a:pt x="410526" y="365578"/>
                    </a:cubicBezTo>
                    <a:cubicBezTo>
                      <a:pt x="388029" y="371199"/>
                      <a:pt x="371158" y="388060"/>
                      <a:pt x="365535" y="410553"/>
                    </a:cubicBezTo>
                    <a:cubicBezTo>
                      <a:pt x="365535" y="413363"/>
                      <a:pt x="362724" y="413363"/>
                      <a:pt x="362724" y="413363"/>
                    </a:cubicBezTo>
                    <a:cubicBezTo>
                      <a:pt x="359911" y="413363"/>
                      <a:pt x="359911" y="410553"/>
                      <a:pt x="359911" y="410553"/>
                    </a:cubicBezTo>
                    <a:cubicBezTo>
                      <a:pt x="354290" y="388060"/>
                      <a:pt x="337417" y="371199"/>
                      <a:pt x="314922" y="365578"/>
                    </a:cubicBezTo>
                    <a:cubicBezTo>
                      <a:pt x="312112" y="365578"/>
                      <a:pt x="312112" y="362759"/>
                      <a:pt x="312112" y="362759"/>
                    </a:cubicBezTo>
                    <a:cubicBezTo>
                      <a:pt x="312112" y="359952"/>
                      <a:pt x="314922" y="359952"/>
                      <a:pt x="314922" y="359952"/>
                    </a:cubicBezTo>
                    <a:cubicBezTo>
                      <a:pt x="337417" y="354326"/>
                      <a:pt x="354290" y="337477"/>
                      <a:pt x="362724" y="312144"/>
                    </a:cubicBezTo>
                    <a:close/>
                    <a:moveTo>
                      <a:pt x="208073" y="312144"/>
                    </a:moveTo>
                    <a:cubicBezTo>
                      <a:pt x="216507" y="334682"/>
                      <a:pt x="233378" y="354326"/>
                      <a:pt x="255875" y="359952"/>
                    </a:cubicBezTo>
                    <a:cubicBezTo>
                      <a:pt x="258686" y="359952"/>
                      <a:pt x="258686" y="362759"/>
                      <a:pt x="258686" y="362759"/>
                    </a:cubicBezTo>
                    <a:cubicBezTo>
                      <a:pt x="258686" y="365578"/>
                      <a:pt x="255875" y="365578"/>
                      <a:pt x="255875" y="365578"/>
                    </a:cubicBezTo>
                    <a:cubicBezTo>
                      <a:pt x="233378" y="371199"/>
                      <a:pt x="216507" y="388060"/>
                      <a:pt x="210884" y="410553"/>
                    </a:cubicBezTo>
                    <a:cubicBezTo>
                      <a:pt x="210884" y="413364"/>
                      <a:pt x="208073" y="413364"/>
                      <a:pt x="208073" y="413364"/>
                    </a:cubicBezTo>
                    <a:cubicBezTo>
                      <a:pt x="205260" y="413364"/>
                      <a:pt x="205260" y="410553"/>
                      <a:pt x="205260" y="410553"/>
                    </a:cubicBezTo>
                    <a:cubicBezTo>
                      <a:pt x="199639" y="388060"/>
                      <a:pt x="182766" y="371199"/>
                      <a:pt x="160271" y="365578"/>
                    </a:cubicBezTo>
                    <a:cubicBezTo>
                      <a:pt x="157461" y="365578"/>
                      <a:pt x="157461" y="362759"/>
                      <a:pt x="157461" y="362759"/>
                    </a:cubicBezTo>
                    <a:cubicBezTo>
                      <a:pt x="157461" y="359952"/>
                      <a:pt x="160271" y="359952"/>
                      <a:pt x="160271" y="359952"/>
                    </a:cubicBezTo>
                    <a:cubicBezTo>
                      <a:pt x="182766" y="354326"/>
                      <a:pt x="199639" y="337477"/>
                      <a:pt x="208073" y="312144"/>
                    </a:cubicBezTo>
                    <a:close/>
                    <a:moveTo>
                      <a:pt x="50612" y="312144"/>
                    </a:moveTo>
                    <a:cubicBezTo>
                      <a:pt x="59049" y="334682"/>
                      <a:pt x="75920" y="354326"/>
                      <a:pt x="98414" y="359952"/>
                    </a:cubicBezTo>
                    <a:cubicBezTo>
                      <a:pt x="101225" y="359952"/>
                      <a:pt x="101225" y="362759"/>
                      <a:pt x="101225" y="362759"/>
                    </a:cubicBezTo>
                    <a:cubicBezTo>
                      <a:pt x="101225" y="365578"/>
                      <a:pt x="98414" y="365578"/>
                      <a:pt x="98414" y="365578"/>
                    </a:cubicBezTo>
                    <a:cubicBezTo>
                      <a:pt x="75920" y="371199"/>
                      <a:pt x="59049" y="388060"/>
                      <a:pt x="53426" y="410555"/>
                    </a:cubicBezTo>
                    <a:cubicBezTo>
                      <a:pt x="53426" y="413364"/>
                      <a:pt x="50612" y="413364"/>
                      <a:pt x="50612" y="413364"/>
                    </a:cubicBezTo>
                    <a:cubicBezTo>
                      <a:pt x="47802" y="413364"/>
                      <a:pt x="47802" y="410555"/>
                      <a:pt x="47802" y="410555"/>
                    </a:cubicBezTo>
                    <a:cubicBezTo>
                      <a:pt x="42178" y="388060"/>
                      <a:pt x="25307" y="371199"/>
                      <a:pt x="2813" y="365578"/>
                    </a:cubicBezTo>
                    <a:cubicBezTo>
                      <a:pt x="0" y="365578"/>
                      <a:pt x="0" y="362759"/>
                      <a:pt x="0" y="362759"/>
                    </a:cubicBezTo>
                    <a:cubicBezTo>
                      <a:pt x="0" y="359952"/>
                      <a:pt x="2813" y="359952"/>
                      <a:pt x="2813" y="359952"/>
                    </a:cubicBezTo>
                    <a:cubicBezTo>
                      <a:pt x="25307" y="354326"/>
                      <a:pt x="42178" y="337477"/>
                      <a:pt x="50612" y="312144"/>
                    </a:cubicBezTo>
                    <a:close/>
                    <a:moveTo>
                      <a:pt x="1917652" y="312143"/>
                    </a:moveTo>
                    <a:cubicBezTo>
                      <a:pt x="1926086" y="334682"/>
                      <a:pt x="1942957" y="354326"/>
                      <a:pt x="1965455" y="359950"/>
                    </a:cubicBezTo>
                    <a:cubicBezTo>
                      <a:pt x="1968265" y="359950"/>
                      <a:pt x="1968265" y="362758"/>
                      <a:pt x="1968265" y="362758"/>
                    </a:cubicBezTo>
                    <a:cubicBezTo>
                      <a:pt x="1968265" y="365577"/>
                      <a:pt x="1965455" y="365577"/>
                      <a:pt x="1965455" y="365577"/>
                    </a:cubicBezTo>
                    <a:cubicBezTo>
                      <a:pt x="1942957" y="371198"/>
                      <a:pt x="1926086" y="388060"/>
                      <a:pt x="1920463" y="410553"/>
                    </a:cubicBezTo>
                    <a:cubicBezTo>
                      <a:pt x="1920463" y="413363"/>
                      <a:pt x="1917652" y="413363"/>
                      <a:pt x="1917652" y="413363"/>
                    </a:cubicBezTo>
                    <a:cubicBezTo>
                      <a:pt x="1914839" y="413363"/>
                      <a:pt x="1914839" y="410553"/>
                      <a:pt x="1914839" y="410553"/>
                    </a:cubicBezTo>
                    <a:cubicBezTo>
                      <a:pt x="1909219" y="388060"/>
                      <a:pt x="1892345" y="371198"/>
                      <a:pt x="1869850" y="365577"/>
                    </a:cubicBezTo>
                    <a:cubicBezTo>
                      <a:pt x="1867040" y="365577"/>
                      <a:pt x="1867040" y="362758"/>
                      <a:pt x="1867040" y="362758"/>
                    </a:cubicBezTo>
                    <a:cubicBezTo>
                      <a:pt x="1867040" y="359950"/>
                      <a:pt x="1869850" y="359950"/>
                      <a:pt x="1869850" y="359950"/>
                    </a:cubicBezTo>
                    <a:cubicBezTo>
                      <a:pt x="1892345" y="354326"/>
                      <a:pt x="1909219" y="337477"/>
                      <a:pt x="1917652" y="312143"/>
                    </a:cubicBezTo>
                    <a:close/>
                    <a:moveTo>
                      <a:pt x="1763004" y="312143"/>
                    </a:moveTo>
                    <a:cubicBezTo>
                      <a:pt x="1771438" y="334682"/>
                      <a:pt x="1788309" y="354326"/>
                      <a:pt x="1810807" y="359950"/>
                    </a:cubicBezTo>
                    <a:cubicBezTo>
                      <a:pt x="1813617" y="359950"/>
                      <a:pt x="1813617" y="362758"/>
                      <a:pt x="1813617" y="362758"/>
                    </a:cubicBezTo>
                    <a:cubicBezTo>
                      <a:pt x="1813617" y="365577"/>
                      <a:pt x="1810807" y="365577"/>
                      <a:pt x="1810807" y="365577"/>
                    </a:cubicBezTo>
                    <a:cubicBezTo>
                      <a:pt x="1788309" y="371198"/>
                      <a:pt x="1771438" y="388060"/>
                      <a:pt x="1765815" y="410553"/>
                    </a:cubicBezTo>
                    <a:cubicBezTo>
                      <a:pt x="1765815" y="413363"/>
                      <a:pt x="1763004" y="413363"/>
                      <a:pt x="1763004" y="413363"/>
                    </a:cubicBezTo>
                    <a:cubicBezTo>
                      <a:pt x="1760191" y="413363"/>
                      <a:pt x="1760191" y="410553"/>
                      <a:pt x="1760191" y="410553"/>
                    </a:cubicBezTo>
                    <a:cubicBezTo>
                      <a:pt x="1754571" y="388060"/>
                      <a:pt x="1737697" y="371198"/>
                      <a:pt x="1715202" y="365577"/>
                    </a:cubicBezTo>
                    <a:cubicBezTo>
                      <a:pt x="1712392" y="365577"/>
                      <a:pt x="1712392" y="362758"/>
                      <a:pt x="1712392" y="362758"/>
                    </a:cubicBezTo>
                    <a:cubicBezTo>
                      <a:pt x="1712392" y="359950"/>
                      <a:pt x="1715202" y="359950"/>
                      <a:pt x="1715202" y="359950"/>
                    </a:cubicBezTo>
                    <a:cubicBezTo>
                      <a:pt x="1737697" y="354326"/>
                      <a:pt x="1754571" y="337477"/>
                      <a:pt x="1763004" y="312143"/>
                    </a:cubicBezTo>
                    <a:close/>
                    <a:moveTo>
                      <a:pt x="1608353" y="312143"/>
                    </a:moveTo>
                    <a:cubicBezTo>
                      <a:pt x="1613977" y="334682"/>
                      <a:pt x="1633658" y="354326"/>
                      <a:pt x="1656156" y="359950"/>
                    </a:cubicBezTo>
                    <a:cubicBezTo>
                      <a:pt x="1658966" y="359950"/>
                      <a:pt x="1658966" y="362758"/>
                      <a:pt x="1658966" y="362758"/>
                    </a:cubicBezTo>
                    <a:cubicBezTo>
                      <a:pt x="1658966" y="365577"/>
                      <a:pt x="1656156" y="365577"/>
                      <a:pt x="1656156" y="365577"/>
                    </a:cubicBezTo>
                    <a:cubicBezTo>
                      <a:pt x="1633658" y="371198"/>
                      <a:pt x="1616787" y="388060"/>
                      <a:pt x="1611164" y="410553"/>
                    </a:cubicBezTo>
                    <a:cubicBezTo>
                      <a:pt x="1611164" y="413363"/>
                      <a:pt x="1608353" y="413363"/>
                      <a:pt x="1608353" y="413363"/>
                    </a:cubicBezTo>
                    <a:cubicBezTo>
                      <a:pt x="1605540" y="413363"/>
                      <a:pt x="1605540" y="410553"/>
                      <a:pt x="1605540" y="410553"/>
                    </a:cubicBezTo>
                    <a:cubicBezTo>
                      <a:pt x="1599920" y="388060"/>
                      <a:pt x="1583046" y="371198"/>
                      <a:pt x="1560551" y="365577"/>
                    </a:cubicBezTo>
                    <a:cubicBezTo>
                      <a:pt x="1557741" y="365577"/>
                      <a:pt x="1557741" y="362758"/>
                      <a:pt x="1557741" y="362758"/>
                    </a:cubicBezTo>
                    <a:cubicBezTo>
                      <a:pt x="1557741" y="359950"/>
                      <a:pt x="1560551" y="359950"/>
                      <a:pt x="1560551" y="359950"/>
                    </a:cubicBezTo>
                    <a:cubicBezTo>
                      <a:pt x="1583046" y="354326"/>
                      <a:pt x="1599920" y="337477"/>
                      <a:pt x="1608353" y="312143"/>
                    </a:cubicBezTo>
                    <a:close/>
                    <a:moveTo>
                      <a:pt x="1450892" y="312143"/>
                    </a:moveTo>
                    <a:cubicBezTo>
                      <a:pt x="1459326" y="334682"/>
                      <a:pt x="1476197" y="354326"/>
                      <a:pt x="1498695" y="359950"/>
                    </a:cubicBezTo>
                    <a:cubicBezTo>
                      <a:pt x="1501505" y="359950"/>
                      <a:pt x="1501505" y="362758"/>
                      <a:pt x="1501505" y="362758"/>
                    </a:cubicBezTo>
                    <a:cubicBezTo>
                      <a:pt x="1501505" y="365577"/>
                      <a:pt x="1498695" y="365577"/>
                      <a:pt x="1498695" y="365577"/>
                    </a:cubicBezTo>
                    <a:cubicBezTo>
                      <a:pt x="1476197" y="371199"/>
                      <a:pt x="1459326" y="388060"/>
                      <a:pt x="1453706" y="410553"/>
                    </a:cubicBezTo>
                    <a:cubicBezTo>
                      <a:pt x="1453706" y="413363"/>
                      <a:pt x="1450892" y="413363"/>
                      <a:pt x="1450892" y="413363"/>
                    </a:cubicBezTo>
                    <a:cubicBezTo>
                      <a:pt x="1448079" y="413363"/>
                      <a:pt x="1448079" y="410553"/>
                      <a:pt x="1448079" y="410553"/>
                    </a:cubicBezTo>
                    <a:cubicBezTo>
                      <a:pt x="1442458" y="388060"/>
                      <a:pt x="1425587" y="371199"/>
                      <a:pt x="1403090" y="365577"/>
                    </a:cubicBezTo>
                    <a:cubicBezTo>
                      <a:pt x="1400280" y="365577"/>
                      <a:pt x="1400280" y="362758"/>
                      <a:pt x="1400280" y="362758"/>
                    </a:cubicBezTo>
                    <a:cubicBezTo>
                      <a:pt x="1400280" y="359950"/>
                      <a:pt x="1403090" y="359950"/>
                      <a:pt x="1403090" y="359950"/>
                    </a:cubicBezTo>
                    <a:cubicBezTo>
                      <a:pt x="1425587" y="354326"/>
                      <a:pt x="1442458" y="337477"/>
                      <a:pt x="1450892" y="312143"/>
                    </a:cubicBezTo>
                    <a:close/>
                    <a:moveTo>
                      <a:pt x="1296244" y="312143"/>
                    </a:moveTo>
                    <a:cubicBezTo>
                      <a:pt x="1304678" y="334682"/>
                      <a:pt x="1321549" y="354326"/>
                      <a:pt x="1344046" y="359950"/>
                    </a:cubicBezTo>
                    <a:cubicBezTo>
                      <a:pt x="1346857" y="359950"/>
                      <a:pt x="1346857" y="362758"/>
                      <a:pt x="1346857" y="362758"/>
                    </a:cubicBezTo>
                    <a:cubicBezTo>
                      <a:pt x="1346857" y="365577"/>
                      <a:pt x="1344046" y="365577"/>
                      <a:pt x="1344046" y="365577"/>
                    </a:cubicBezTo>
                    <a:cubicBezTo>
                      <a:pt x="1321549" y="371199"/>
                      <a:pt x="1304678" y="388060"/>
                      <a:pt x="1299058" y="410553"/>
                    </a:cubicBezTo>
                    <a:cubicBezTo>
                      <a:pt x="1299058" y="413363"/>
                      <a:pt x="1296244" y="413363"/>
                      <a:pt x="1296244" y="413363"/>
                    </a:cubicBezTo>
                    <a:cubicBezTo>
                      <a:pt x="1293431" y="413363"/>
                      <a:pt x="1293431" y="410553"/>
                      <a:pt x="1293431" y="410553"/>
                    </a:cubicBezTo>
                    <a:cubicBezTo>
                      <a:pt x="1287810" y="388060"/>
                      <a:pt x="1270939" y="371199"/>
                      <a:pt x="1248442" y="365577"/>
                    </a:cubicBezTo>
                    <a:cubicBezTo>
                      <a:pt x="1245632" y="365577"/>
                      <a:pt x="1245632" y="362758"/>
                      <a:pt x="1245632" y="362758"/>
                    </a:cubicBezTo>
                    <a:cubicBezTo>
                      <a:pt x="1245632" y="359950"/>
                      <a:pt x="1248442" y="359950"/>
                      <a:pt x="1248442" y="359950"/>
                    </a:cubicBezTo>
                    <a:cubicBezTo>
                      <a:pt x="1270939" y="354326"/>
                      <a:pt x="1287810" y="337477"/>
                      <a:pt x="1296244" y="312143"/>
                    </a:cubicBezTo>
                    <a:close/>
                    <a:moveTo>
                      <a:pt x="1141593" y="312143"/>
                    </a:moveTo>
                    <a:cubicBezTo>
                      <a:pt x="1150027" y="334682"/>
                      <a:pt x="1166898" y="354326"/>
                      <a:pt x="1189395" y="359950"/>
                    </a:cubicBezTo>
                    <a:cubicBezTo>
                      <a:pt x="1192206" y="359950"/>
                      <a:pt x="1192206" y="362758"/>
                      <a:pt x="1192206" y="362758"/>
                    </a:cubicBezTo>
                    <a:cubicBezTo>
                      <a:pt x="1192206" y="365577"/>
                      <a:pt x="1189395" y="365577"/>
                      <a:pt x="1189395" y="365577"/>
                    </a:cubicBezTo>
                    <a:cubicBezTo>
                      <a:pt x="1166898" y="371199"/>
                      <a:pt x="1150027" y="388060"/>
                      <a:pt x="1144407" y="410553"/>
                    </a:cubicBezTo>
                    <a:cubicBezTo>
                      <a:pt x="1144407" y="413363"/>
                      <a:pt x="1141593" y="413363"/>
                      <a:pt x="1141593" y="413363"/>
                    </a:cubicBezTo>
                    <a:cubicBezTo>
                      <a:pt x="1138780" y="413363"/>
                      <a:pt x="1138780" y="410553"/>
                      <a:pt x="1138780" y="410553"/>
                    </a:cubicBezTo>
                    <a:cubicBezTo>
                      <a:pt x="1133159" y="388060"/>
                      <a:pt x="1116288" y="371199"/>
                      <a:pt x="1093791" y="365577"/>
                    </a:cubicBezTo>
                    <a:cubicBezTo>
                      <a:pt x="1090981" y="365577"/>
                      <a:pt x="1090981" y="362758"/>
                      <a:pt x="1090981" y="362758"/>
                    </a:cubicBezTo>
                    <a:cubicBezTo>
                      <a:pt x="1090981" y="359950"/>
                      <a:pt x="1093791" y="359950"/>
                      <a:pt x="1093791" y="359950"/>
                    </a:cubicBezTo>
                    <a:cubicBezTo>
                      <a:pt x="1116288" y="354326"/>
                      <a:pt x="1133159" y="337477"/>
                      <a:pt x="1141593" y="312143"/>
                    </a:cubicBezTo>
                    <a:close/>
                    <a:moveTo>
                      <a:pt x="984132" y="312143"/>
                    </a:moveTo>
                    <a:cubicBezTo>
                      <a:pt x="992566" y="334682"/>
                      <a:pt x="1009437" y="354326"/>
                      <a:pt x="1031934" y="359950"/>
                    </a:cubicBezTo>
                    <a:cubicBezTo>
                      <a:pt x="1034745" y="359950"/>
                      <a:pt x="1034745" y="362758"/>
                      <a:pt x="1034745" y="362758"/>
                    </a:cubicBezTo>
                    <a:cubicBezTo>
                      <a:pt x="1034745" y="365577"/>
                      <a:pt x="1031934" y="365577"/>
                      <a:pt x="1031934" y="365577"/>
                    </a:cubicBezTo>
                    <a:cubicBezTo>
                      <a:pt x="1009437" y="371199"/>
                      <a:pt x="992566" y="388060"/>
                      <a:pt x="986946" y="410553"/>
                    </a:cubicBezTo>
                    <a:cubicBezTo>
                      <a:pt x="986946" y="413363"/>
                      <a:pt x="984132" y="413363"/>
                      <a:pt x="984132" y="413363"/>
                    </a:cubicBezTo>
                    <a:cubicBezTo>
                      <a:pt x="981319" y="413363"/>
                      <a:pt x="981319" y="410553"/>
                      <a:pt x="981319" y="410553"/>
                    </a:cubicBezTo>
                    <a:cubicBezTo>
                      <a:pt x="975698" y="388060"/>
                      <a:pt x="958827" y="371199"/>
                      <a:pt x="936330" y="365577"/>
                    </a:cubicBezTo>
                    <a:cubicBezTo>
                      <a:pt x="933520" y="365577"/>
                      <a:pt x="933520" y="362758"/>
                      <a:pt x="933520" y="362758"/>
                    </a:cubicBezTo>
                    <a:cubicBezTo>
                      <a:pt x="933520" y="359950"/>
                      <a:pt x="936330" y="359950"/>
                      <a:pt x="936330" y="359950"/>
                    </a:cubicBezTo>
                    <a:cubicBezTo>
                      <a:pt x="958827" y="354326"/>
                      <a:pt x="975698" y="337477"/>
                      <a:pt x="984132" y="312143"/>
                    </a:cubicBezTo>
                    <a:close/>
                    <a:moveTo>
                      <a:pt x="829484" y="312143"/>
                    </a:moveTo>
                    <a:cubicBezTo>
                      <a:pt x="837918" y="334682"/>
                      <a:pt x="854789" y="354326"/>
                      <a:pt x="877286" y="359950"/>
                    </a:cubicBezTo>
                    <a:cubicBezTo>
                      <a:pt x="880097" y="359950"/>
                      <a:pt x="880097" y="362758"/>
                      <a:pt x="880097" y="362758"/>
                    </a:cubicBezTo>
                    <a:cubicBezTo>
                      <a:pt x="880097" y="365578"/>
                      <a:pt x="877286" y="365578"/>
                      <a:pt x="877286" y="365578"/>
                    </a:cubicBezTo>
                    <a:cubicBezTo>
                      <a:pt x="854789" y="371199"/>
                      <a:pt x="837918" y="388060"/>
                      <a:pt x="832298" y="410553"/>
                    </a:cubicBezTo>
                    <a:cubicBezTo>
                      <a:pt x="832298" y="413363"/>
                      <a:pt x="829484" y="413363"/>
                      <a:pt x="829484" y="413363"/>
                    </a:cubicBezTo>
                    <a:cubicBezTo>
                      <a:pt x="826671" y="413363"/>
                      <a:pt x="826671" y="410553"/>
                      <a:pt x="826671" y="410553"/>
                    </a:cubicBezTo>
                    <a:cubicBezTo>
                      <a:pt x="821050" y="388060"/>
                      <a:pt x="804179" y="371199"/>
                      <a:pt x="781682" y="365578"/>
                    </a:cubicBezTo>
                    <a:cubicBezTo>
                      <a:pt x="778872" y="365578"/>
                      <a:pt x="778872" y="362758"/>
                      <a:pt x="778872" y="362758"/>
                    </a:cubicBezTo>
                    <a:cubicBezTo>
                      <a:pt x="778872" y="359950"/>
                      <a:pt x="781682" y="359950"/>
                      <a:pt x="781682" y="359950"/>
                    </a:cubicBezTo>
                    <a:cubicBezTo>
                      <a:pt x="804179" y="354326"/>
                      <a:pt x="821050" y="337477"/>
                      <a:pt x="829484" y="312143"/>
                    </a:cubicBezTo>
                    <a:close/>
                    <a:moveTo>
                      <a:pt x="674833" y="312143"/>
                    </a:moveTo>
                    <a:cubicBezTo>
                      <a:pt x="683267" y="334682"/>
                      <a:pt x="700138" y="354326"/>
                      <a:pt x="722635" y="359951"/>
                    </a:cubicBezTo>
                    <a:cubicBezTo>
                      <a:pt x="725446" y="359951"/>
                      <a:pt x="725446" y="362758"/>
                      <a:pt x="725446" y="362758"/>
                    </a:cubicBezTo>
                    <a:cubicBezTo>
                      <a:pt x="725446" y="365578"/>
                      <a:pt x="722635" y="365578"/>
                      <a:pt x="722635" y="365578"/>
                    </a:cubicBezTo>
                    <a:cubicBezTo>
                      <a:pt x="700138" y="371199"/>
                      <a:pt x="683267" y="388060"/>
                      <a:pt x="677647" y="410553"/>
                    </a:cubicBezTo>
                    <a:cubicBezTo>
                      <a:pt x="677647" y="413363"/>
                      <a:pt x="674833" y="413363"/>
                      <a:pt x="674833" y="413363"/>
                    </a:cubicBezTo>
                    <a:cubicBezTo>
                      <a:pt x="672020" y="413363"/>
                      <a:pt x="672020" y="410553"/>
                      <a:pt x="672020" y="410553"/>
                    </a:cubicBezTo>
                    <a:cubicBezTo>
                      <a:pt x="666399" y="388060"/>
                      <a:pt x="649528" y="371199"/>
                      <a:pt x="627031" y="365578"/>
                    </a:cubicBezTo>
                    <a:cubicBezTo>
                      <a:pt x="624221" y="365578"/>
                      <a:pt x="624221" y="362758"/>
                      <a:pt x="624221" y="362758"/>
                    </a:cubicBezTo>
                    <a:cubicBezTo>
                      <a:pt x="624221" y="359951"/>
                      <a:pt x="627031" y="359951"/>
                      <a:pt x="627031" y="359951"/>
                    </a:cubicBezTo>
                    <a:cubicBezTo>
                      <a:pt x="649528" y="354326"/>
                      <a:pt x="666399" y="337477"/>
                      <a:pt x="674833" y="312143"/>
                    </a:cubicBezTo>
                    <a:close/>
                    <a:moveTo>
                      <a:pt x="2539061" y="312142"/>
                    </a:moveTo>
                    <a:cubicBezTo>
                      <a:pt x="2547497" y="334682"/>
                      <a:pt x="2567179" y="354325"/>
                      <a:pt x="2586863" y="359950"/>
                    </a:cubicBezTo>
                    <a:cubicBezTo>
                      <a:pt x="2589673" y="359950"/>
                      <a:pt x="2589673" y="362758"/>
                      <a:pt x="2589673" y="362758"/>
                    </a:cubicBezTo>
                    <a:cubicBezTo>
                      <a:pt x="2589673" y="365577"/>
                      <a:pt x="2586863" y="365577"/>
                      <a:pt x="2586863" y="365577"/>
                    </a:cubicBezTo>
                    <a:cubicBezTo>
                      <a:pt x="2564365" y="371196"/>
                      <a:pt x="2547497" y="388060"/>
                      <a:pt x="2541874" y="410553"/>
                    </a:cubicBezTo>
                    <a:cubicBezTo>
                      <a:pt x="2541874" y="413363"/>
                      <a:pt x="2539061" y="413363"/>
                      <a:pt x="2539061" y="413363"/>
                    </a:cubicBezTo>
                    <a:cubicBezTo>
                      <a:pt x="2536247" y="413363"/>
                      <a:pt x="2536247" y="410553"/>
                      <a:pt x="2536247" y="410553"/>
                    </a:cubicBezTo>
                    <a:cubicBezTo>
                      <a:pt x="2530627" y="388060"/>
                      <a:pt x="2513756" y="371196"/>
                      <a:pt x="2491261" y="365577"/>
                    </a:cubicBezTo>
                    <a:cubicBezTo>
                      <a:pt x="2488448" y="365577"/>
                      <a:pt x="2488448" y="362758"/>
                      <a:pt x="2488448" y="362758"/>
                    </a:cubicBezTo>
                    <a:cubicBezTo>
                      <a:pt x="2488448" y="359950"/>
                      <a:pt x="2491261" y="359950"/>
                      <a:pt x="2491261" y="359950"/>
                    </a:cubicBezTo>
                    <a:cubicBezTo>
                      <a:pt x="2513756" y="354325"/>
                      <a:pt x="2530627" y="337473"/>
                      <a:pt x="2539061" y="312142"/>
                    </a:cubicBezTo>
                    <a:close/>
                    <a:moveTo>
                      <a:pt x="2384413" y="312142"/>
                    </a:moveTo>
                    <a:cubicBezTo>
                      <a:pt x="2392849" y="334682"/>
                      <a:pt x="2409717" y="354326"/>
                      <a:pt x="2432215" y="359950"/>
                    </a:cubicBezTo>
                    <a:cubicBezTo>
                      <a:pt x="2435025" y="359950"/>
                      <a:pt x="2435025" y="362758"/>
                      <a:pt x="2435025" y="362758"/>
                    </a:cubicBezTo>
                    <a:cubicBezTo>
                      <a:pt x="2435025" y="365577"/>
                      <a:pt x="2432215" y="365577"/>
                      <a:pt x="2432215" y="365577"/>
                    </a:cubicBezTo>
                    <a:cubicBezTo>
                      <a:pt x="2409717" y="371198"/>
                      <a:pt x="2392849" y="388060"/>
                      <a:pt x="2387226" y="410553"/>
                    </a:cubicBezTo>
                    <a:cubicBezTo>
                      <a:pt x="2387226" y="413363"/>
                      <a:pt x="2384413" y="413363"/>
                      <a:pt x="2384413" y="413363"/>
                    </a:cubicBezTo>
                    <a:cubicBezTo>
                      <a:pt x="2381599" y="413363"/>
                      <a:pt x="2381599" y="410553"/>
                      <a:pt x="2381599" y="410553"/>
                    </a:cubicBezTo>
                    <a:cubicBezTo>
                      <a:pt x="2375979" y="388060"/>
                      <a:pt x="2359108" y="371198"/>
                      <a:pt x="2336613" y="365577"/>
                    </a:cubicBezTo>
                    <a:cubicBezTo>
                      <a:pt x="2333800" y="365577"/>
                      <a:pt x="2333800" y="362758"/>
                      <a:pt x="2333800" y="362758"/>
                    </a:cubicBezTo>
                    <a:cubicBezTo>
                      <a:pt x="2333800" y="359950"/>
                      <a:pt x="2336613" y="359950"/>
                      <a:pt x="2336613" y="359950"/>
                    </a:cubicBezTo>
                    <a:cubicBezTo>
                      <a:pt x="2359108" y="354326"/>
                      <a:pt x="2375979" y="337473"/>
                      <a:pt x="2384413" y="312142"/>
                    </a:cubicBezTo>
                    <a:close/>
                    <a:moveTo>
                      <a:pt x="2229761" y="312142"/>
                    </a:moveTo>
                    <a:cubicBezTo>
                      <a:pt x="2238198" y="334682"/>
                      <a:pt x="2255066" y="354326"/>
                      <a:pt x="2277564" y="359950"/>
                    </a:cubicBezTo>
                    <a:cubicBezTo>
                      <a:pt x="2280374" y="359950"/>
                      <a:pt x="2280374" y="362758"/>
                      <a:pt x="2280374" y="362758"/>
                    </a:cubicBezTo>
                    <a:cubicBezTo>
                      <a:pt x="2280374" y="365577"/>
                      <a:pt x="2277564" y="365577"/>
                      <a:pt x="2277564" y="365577"/>
                    </a:cubicBezTo>
                    <a:cubicBezTo>
                      <a:pt x="2255066" y="371198"/>
                      <a:pt x="2238198" y="388060"/>
                      <a:pt x="2232575" y="410553"/>
                    </a:cubicBezTo>
                    <a:cubicBezTo>
                      <a:pt x="2232575" y="413363"/>
                      <a:pt x="2229761" y="413363"/>
                      <a:pt x="2229761" y="413363"/>
                    </a:cubicBezTo>
                    <a:cubicBezTo>
                      <a:pt x="2226948" y="413363"/>
                      <a:pt x="2226948" y="410553"/>
                      <a:pt x="2226948" y="410553"/>
                    </a:cubicBezTo>
                    <a:cubicBezTo>
                      <a:pt x="2221328" y="388060"/>
                      <a:pt x="2204457" y="371198"/>
                      <a:pt x="2181962" y="365577"/>
                    </a:cubicBezTo>
                    <a:cubicBezTo>
                      <a:pt x="2179149" y="365577"/>
                      <a:pt x="2179149" y="362758"/>
                      <a:pt x="2179149" y="362758"/>
                    </a:cubicBezTo>
                    <a:cubicBezTo>
                      <a:pt x="2179149" y="359950"/>
                      <a:pt x="2181962" y="359950"/>
                      <a:pt x="2181962" y="359950"/>
                    </a:cubicBezTo>
                    <a:cubicBezTo>
                      <a:pt x="2204457" y="354326"/>
                      <a:pt x="2221328" y="337473"/>
                      <a:pt x="2229761" y="312142"/>
                    </a:cubicBezTo>
                    <a:close/>
                    <a:moveTo>
                      <a:pt x="2075115" y="312142"/>
                    </a:moveTo>
                    <a:cubicBezTo>
                      <a:pt x="2080738" y="334682"/>
                      <a:pt x="2100419" y="354326"/>
                      <a:pt x="2122917" y="359950"/>
                    </a:cubicBezTo>
                    <a:cubicBezTo>
                      <a:pt x="2125727" y="359950"/>
                      <a:pt x="2125727" y="362758"/>
                      <a:pt x="2125727" y="362758"/>
                    </a:cubicBezTo>
                    <a:cubicBezTo>
                      <a:pt x="2125727" y="365577"/>
                      <a:pt x="2122917" y="365577"/>
                      <a:pt x="2122917" y="365577"/>
                    </a:cubicBezTo>
                    <a:cubicBezTo>
                      <a:pt x="2100419" y="371198"/>
                      <a:pt x="2083551" y="388060"/>
                      <a:pt x="2077928" y="410553"/>
                    </a:cubicBezTo>
                    <a:cubicBezTo>
                      <a:pt x="2077928" y="413363"/>
                      <a:pt x="2075115" y="413363"/>
                      <a:pt x="2075115" y="413363"/>
                    </a:cubicBezTo>
                    <a:cubicBezTo>
                      <a:pt x="2072301" y="413363"/>
                      <a:pt x="2072301" y="410553"/>
                      <a:pt x="2072301" y="410553"/>
                    </a:cubicBezTo>
                    <a:cubicBezTo>
                      <a:pt x="2066681" y="388060"/>
                      <a:pt x="2049810" y="371198"/>
                      <a:pt x="2027315" y="365577"/>
                    </a:cubicBezTo>
                    <a:cubicBezTo>
                      <a:pt x="2024502" y="365577"/>
                      <a:pt x="2024502" y="362758"/>
                      <a:pt x="2024502" y="362758"/>
                    </a:cubicBezTo>
                    <a:cubicBezTo>
                      <a:pt x="2024502" y="359950"/>
                      <a:pt x="2027315" y="359950"/>
                      <a:pt x="2027315" y="359950"/>
                    </a:cubicBezTo>
                    <a:cubicBezTo>
                      <a:pt x="2049810" y="354326"/>
                      <a:pt x="2066681" y="337473"/>
                      <a:pt x="2075115" y="312142"/>
                    </a:cubicBezTo>
                    <a:close/>
                    <a:moveTo>
                      <a:pt x="3939345" y="312141"/>
                    </a:moveTo>
                    <a:cubicBezTo>
                      <a:pt x="3947781" y="334679"/>
                      <a:pt x="3964649" y="354324"/>
                      <a:pt x="3987147" y="359948"/>
                    </a:cubicBezTo>
                    <a:cubicBezTo>
                      <a:pt x="3989957" y="359948"/>
                      <a:pt x="3989957" y="362755"/>
                      <a:pt x="3989957" y="362755"/>
                    </a:cubicBezTo>
                    <a:cubicBezTo>
                      <a:pt x="3989957" y="365577"/>
                      <a:pt x="3987147" y="365577"/>
                      <a:pt x="3987147" y="365577"/>
                    </a:cubicBezTo>
                    <a:cubicBezTo>
                      <a:pt x="3964649" y="371196"/>
                      <a:pt x="3947781" y="388060"/>
                      <a:pt x="3942155" y="410552"/>
                    </a:cubicBezTo>
                    <a:cubicBezTo>
                      <a:pt x="3942155" y="413360"/>
                      <a:pt x="3939345" y="413360"/>
                      <a:pt x="3939345" y="413360"/>
                    </a:cubicBezTo>
                    <a:cubicBezTo>
                      <a:pt x="3936531" y="413360"/>
                      <a:pt x="3936531" y="410552"/>
                      <a:pt x="3936531" y="410552"/>
                    </a:cubicBezTo>
                    <a:cubicBezTo>
                      <a:pt x="3930911" y="388060"/>
                      <a:pt x="3914037" y="371196"/>
                      <a:pt x="3891545" y="365577"/>
                    </a:cubicBezTo>
                    <a:cubicBezTo>
                      <a:pt x="3888732" y="365577"/>
                      <a:pt x="3888732" y="362755"/>
                      <a:pt x="3888732" y="362755"/>
                    </a:cubicBezTo>
                    <a:cubicBezTo>
                      <a:pt x="3888732" y="359948"/>
                      <a:pt x="3891545" y="359948"/>
                      <a:pt x="3891545" y="359948"/>
                    </a:cubicBezTo>
                    <a:cubicBezTo>
                      <a:pt x="3914037" y="354324"/>
                      <a:pt x="3930911" y="337473"/>
                      <a:pt x="3939345" y="312141"/>
                    </a:cubicBezTo>
                    <a:close/>
                    <a:moveTo>
                      <a:pt x="3784693" y="312141"/>
                    </a:moveTo>
                    <a:cubicBezTo>
                      <a:pt x="3793130" y="334679"/>
                      <a:pt x="3809998" y="354325"/>
                      <a:pt x="3832496" y="359948"/>
                    </a:cubicBezTo>
                    <a:cubicBezTo>
                      <a:pt x="3835306" y="359948"/>
                      <a:pt x="3835306" y="362755"/>
                      <a:pt x="3835306" y="362755"/>
                    </a:cubicBezTo>
                    <a:cubicBezTo>
                      <a:pt x="3835306" y="365577"/>
                      <a:pt x="3832496" y="365577"/>
                      <a:pt x="3832496" y="365577"/>
                    </a:cubicBezTo>
                    <a:cubicBezTo>
                      <a:pt x="3809998" y="371196"/>
                      <a:pt x="3793130" y="388060"/>
                      <a:pt x="3787504" y="410552"/>
                    </a:cubicBezTo>
                    <a:cubicBezTo>
                      <a:pt x="3787504" y="413360"/>
                      <a:pt x="3784693" y="413360"/>
                      <a:pt x="3784693" y="413360"/>
                    </a:cubicBezTo>
                    <a:cubicBezTo>
                      <a:pt x="3781880" y="413360"/>
                      <a:pt x="3781880" y="410552"/>
                      <a:pt x="3781880" y="410552"/>
                    </a:cubicBezTo>
                    <a:cubicBezTo>
                      <a:pt x="3776260" y="388060"/>
                      <a:pt x="3759386" y="371196"/>
                      <a:pt x="3736894" y="365577"/>
                    </a:cubicBezTo>
                    <a:cubicBezTo>
                      <a:pt x="3734081" y="365577"/>
                      <a:pt x="3734081" y="362755"/>
                      <a:pt x="3734081" y="362755"/>
                    </a:cubicBezTo>
                    <a:cubicBezTo>
                      <a:pt x="3734081" y="359948"/>
                      <a:pt x="3736894" y="359948"/>
                      <a:pt x="3736894" y="359948"/>
                    </a:cubicBezTo>
                    <a:cubicBezTo>
                      <a:pt x="3759386" y="354325"/>
                      <a:pt x="3776260" y="337473"/>
                      <a:pt x="3784693" y="312141"/>
                    </a:cubicBezTo>
                    <a:close/>
                    <a:moveTo>
                      <a:pt x="3630045" y="312141"/>
                    </a:moveTo>
                    <a:cubicBezTo>
                      <a:pt x="3638482" y="334679"/>
                      <a:pt x="3655350" y="354325"/>
                      <a:pt x="3677848" y="359948"/>
                    </a:cubicBezTo>
                    <a:cubicBezTo>
                      <a:pt x="3680658" y="359948"/>
                      <a:pt x="3680658" y="362755"/>
                      <a:pt x="3680658" y="362755"/>
                    </a:cubicBezTo>
                    <a:cubicBezTo>
                      <a:pt x="3680658" y="365577"/>
                      <a:pt x="3677848" y="365577"/>
                      <a:pt x="3677848" y="365577"/>
                    </a:cubicBezTo>
                    <a:cubicBezTo>
                      <a:pt x="3655350" y="371196"/>
                      <a:pt x="3638482" y="388060"/>
                      <a:pt x="3632856" y="410552"/>
                    </a:cubicBezTo>
                    <a:cubicBezTo>
                      <a:pt x="3632856" y="413360"/>
                      <a:pt x="3630045" y="413360"/>
                      <a:pt x="3630045" y="413360"/>
                    </a:cubicBezTo>
                    <a:cubicBezTo>
                      <a:pt x="3627232" y="413360"/>
                      <a:pt x="3627232" y="410552"/>
                      <a:pt x="3627232" y="410552"/>
                    </a:cubicBezTo>
                    <a:cubicBezTo>
                      <a:pt x="3621612" y="388060"/>
                      <a:pt x="3604738" y="371196"/>
                      <a:pt x="3582246" y="365577"/>
                    </a:cubicBezTo>
                    <a:cubicBezTo>
                      <a:pt x="3579433" y="365577"/>
                      <a:pt x="3579433" y="362755"/>
                      <a:pt x="3579433" y="362755"/>
                    </a:cubicBezTo>
                    <a:cubicBezTo>
                      <a:pt x="3579433" y="359948"/>
                      <a:pt x="3582246" y="359948"/>
                      <a:pt x="3582246" y="359948"/>
                    </a:cubicBezTo>
                    <a:cubicBezTo>
                      <a:pt x="3604738" y="354325"/>
                      <a:pt x="3621612" y="337473"/>
                      <a:pt x="3630045" y="312141"/>
                    </a:cubicBezTo>
                    <a:close/>
                    <a:moveTo>
                      <a:pt x="3472581" y="312141"/>
                    </a:moveTo>
                    <a:cubicBezTo>
                      <a:pt x="3481018" y="334679"/>
                      <a:pt x="3500700" y="354325"/>
                      <a:pt x="3520384" y="359948"/>
                    </a:cubicBezTo>
                    <a:cubicBezTo>
                      <a:pt x="3523194" y="359948"/>
                      <a:pt x="3523194" y="362755"/>
                      <a:pt x="3523194" y="362755"/>
                    </a:cubicBezTo>
                    <a:cubicBezTo>
                      <a:pt x="3523194" y="365577"/>
                      <a:pt x="3520384" y="365577"/>
                      <a:pt x="3520384" y="365577"/>
                    </a:cubicBezTo>
                    <a:cubicBezTo>
                      <a:pt x="3497889" y="371196"/>
                      <a:pt x="3481018" y="388060"/>
                      <a:pt x="3475395" y="410552"/>
                    </a:cubicBezTo>
                    <a:cubicBezTo>
                      <a:pt x="3475395" y="413360"/>
                      <a:pt x="3472581" y="413360"/>
                      <a:pt x="3472581" y="413360"/>
                    </a:cubicBezTo>
                    <a:cubicBezTo>
                      <a:pt x="3469771" y="413360"/>
                      <a:pt x="3469771" y="410552"/>
                      <a:pt x="3469771" y="410552"/>
                    </a:cubicBezTo>
                    <a:cubicBezTo>
                      <a:pt x="3464148" y="388060"/>
                      <a:pt x="3447277" y="371196"/>
                      <a:pt x="3424782" y="365577"/>
                    </a:cubicBezTo>
                    <a:cubicBezTo>
                      <a:pt x="3421969" y="365577"/>
                      <a:pt x="3421969" y="362755"/>
                      <a:pt x="3421969" y="362755"/>
                    </a:cubicBezTo>
                    <a:cubicBezTo>
                      <a:pt x="3421969" y="359948"/>
                      <a:pt x="3424782" y="359948"/>
                      <a:pt x="3424782" y="359948"/>
                    </a:cubicBezTo>
                    <a:cubicBezTo>
                      <a:pt x="3447277" y="354325"/>
                      <a:pt x="3464148" y="337473"/>
                      <a:pt x="3472581" y="312141"/>
                    </a:cubicBezTo>
                    <a:close/>
                    <a:moveTo>
                      <a:pt x="3317933" y="312141"/>
                    </a:moveTo>
                    <a:cubicBezTo>
                      <a:pt x="3326370" y="334679"/>
                      <a:pt x="3343241" y="354325"/>
                      <a:pt x="3365736" y="359950"/>
                    </a:cubicBezTo>
                    <a:cubicBezTo>
                      <a:pt x="3368546" y="359950"/>
                      <a:pt x="3368546" y="362755"/>
                      <a:pt x="3368546" y="362755"/>
                    </a:cubicBezTo>
                    <a:cubicBezTo>
                      <a:pt x="3368546" y="365577"/>
                      <a:pt x="3365736" y="365577"/>
                      <a:pt x="3365736" y="365577"/>
                    </a:cubicBezTo>
                    <a:cubicBezTo>
                      <a:pt x="3343241" y="371196"/>
                      <a:pt x="3326370" y="388060"/>
                      <a:pt x="3320747" y="410553"/>
                    </a:cubicBezTo>
                    <a:cubicBezTo>
                      <a:pt x="3320747" y="413360"/>
                      <a:pt x="3317933" y="413360"/>
                      <a:pt x="3317933" y="413360"/>
                    </a:cubicBezTo>
                    <a:cubicBezTo>
                      <a:pt x="3315123" y="413360"/>
                      <a:pt x="3315123" y="410553"/>
                      <a:pt x="3315123" y="410553"/>
                    </a:cubicBezTo>
                    <a:cubicBezTo>
                      <a:pt x="3309500" y="388060"/>
                      <a:pt x="3292629" y="371196"/>
                      <a:pt x="3270134" y="365577"/>
                    </a:cubicBezTo>
                    <a:cubicBezTo>
                      <a:pt x="3267321" y="365577"/>
                      <a:pt x="3267321" y="362755"/>
                      <a:pt x="3267321" y="362755"/>
                    </a:cubicBezTo>
                    <a:cubicBezTo>
                      <a:pt x="3267321" y="359950"/>
                      <a:pt x="3270134" y="359950"/>
                      <a:pt x="3270134" y="359950"/>
                    </a:cubicBezTo>
                    <a:cubicBezTo>
                      <a:pt x="3292629" y="354325"/>
                      <a:pt x="3309500" y="337473"/>
                      <a:pt x="3317933" y="312141"/>
                    </a:cubicBezTo>
                    <a:close/>
                    <a:moveTo>
                      <a:pt x="3163283" y="312141"/>
                    </a:moveTo>
                    <a:cubicBezTo>
                      <a:pt x="3171719" y="334679"/>
                      <a:pt x="3188590" y="354325"/>
                      <a:pt x="3211085" y="359950"/>
                    </a:cubicBezTo>
                    <a:cubicBezTo>
                      <a:pt x="3213895" y="359950"/>
                      <a:pt x="3213895" y="362755"/>
                      <a:pt x="3213895" y="362755"/>
                    </a:cubicBezTo>
                    <a:cubicBezTo>
                      <a:pt x="3213895" y="365577"/>
                      <a:pt x="3211085" y="365577"/>
                      <a:pt x="3211085" y="365577"/>
                    </a:cubicBezTo>
                    <a:cubicBezTo>
                      <a:pt x="3188590" y="371196"/>
                      <a:pt x="3171719" y="388060"/>
                      <a:pt x="3166096" y="410553"/>
                    </a:cubicBezTo>
                    <a:cubicBezTo>
                      <a:pt x="3166096" y="413362"/>
                      <a:pt x="3163283" y="413362"/>
                      <a:pt x="3163283" y="413362"/>
                    </a:cubicBezTo>
                    <a:cubicBezTo>
                      <a:pt x="3160472" y="413362"/>
                      <a:pt x="3160472" y="410553"/>
                      <a:pt x="3160472" y="410553"/>
                    </a:cubicBezTo>
                    <a:cubicBezTo>
                      <a:pt x="3154849" y="388060"/>
                      <a:pt x="3137978" y="371196"/>
                      <a:pt x="3115483" y="365577"/>
                    </a:cubicBezTo>
                    <a:cubicBezTo>
                      <a:pt x="3112670" y="365577"/>
                      <a:pt x="3112670" y="362755"/>
                      <a:pt x="3112670" y="362755"/>
                    </a:cubicBezTo>
                    <a:cubicBezTo>
                      <a:pt x="3112670" y="359950"/>
                      <a:pt x="3115483" y="359950"/>
                      <a:pt x="3115483" y="359950"/>
                    </a:cubicBezTo>
                    <a:cubicBezTo>
                      <a:pt x="3137978" y="354325"/>
                      <a:pt x="3154849" y="337473"/>
                      <a:pt x="3163283" y="312141"/>
                    </a:cubicBezTo>
                    <a:close/>
                    <a:moveTo>
                      <a:pt x="3005823" y="312141"/>
                    </a:moveTo>
                    <a:cubicBezTo>
                      <a:pt x="3014257" y="334679"/>
                      <a:pt x="3033942" y="354325"/>
                      <a:pt x="3053626" y="359950"/>
                    </a:cubicBezTo>
                    <a:cubicBezTo>
                      <a:pt x="3056436" y="359950"/>
                      <a:pt x="3056436" y="362755"/>
                      <a:pt x="3056436" y="362755"/>
                    </a:cubicBezTo>
                    <a:cubicBezTo>
                      <a:pt x="3056436" y="365577"/>
                      <a:pt x="3053626" y="365577"/>
                      <a:pt x="3053626" y="365577"/>
                    </a:cubicBezTo>
                    <a:cubicBezTo>
                      <a:pt x="3031128" y="371196"/>
                      <a:pt x="3014257" y="388060"/>
                      <a:pt x="3008634" y="410553"/>
                    </a:cubicBezTo>
                    <a:cubicBezTo>
                      <a:pt x="3008634" y="413362"/>
                      <a:pt x="3005823" y="413362"/>
                      <a:pt x="3005823" y="413362"/>
                    </a:cubicBezTo>
                    <a:cubicBezTo>
                      <a:pt x="3003010" y="413362"/>
                      <a:pt x="3003010" y="410553"/>
                      <a:pt x="3003010" y="410553"/>
                    </a:cubicBezTo>
                    <a:cubicBezTo>
                      <a:pt x="2997390" y="388060"/>
                      <a:pt x="2980516" y="371196"/>
                      <a:pt x="2958021" y="365577"/>
                    </a:cubicBezTo>
                    <a:cubicBezTo>
                      <a:pt x="2955211" y="365577"/>
                      <a:pt x="2955211" y="362755"/>
                      <a:pt x="2955211" y="362755"/>
                    </a:cubicBezTo>
                    <a:cubicBezTo>
                      <a:pt x="2955211" y="359950"/>
                      <a:pt x="2958021" y="359950"/>
                      <a:pt x="2958021" y="359950"/>
                    </a:cubicBezTo>
                    <a:cubicBezTo>
                      <a:pt x="2980516" y="354325"/>
                      <a:pt x="2997390" y="337473"/>
                      <a:pt x="3005823" y="312141"/>
                    </a:cubicBezTo>
                    <a:close/>
                    <a:moveTo>
                      <a:pt x="2851172" y="312141"/>
                    </a:moveTo>
                    <a:cubicBezTo>
                      <a:pt x="2859606" y="334679"/>
                      <a:pt x="2876477" y="354325"/>
                      <a:pt x="2898975" y="359950"/>
                    </a:cubicBezTo>
                    <a:cubicBezTo>
                      <a:pt x="2901785" y="359950"/>
                      <a:pt x="2901785" y="362758"/>
                      <a:pt x="2901785" y="362758"/>
                    </a:cubicBezTo>
                    <a:cubicBezTo>
                      <a:pt x="2901785" y="365577"/>
                      <a:pt x="2898975" y="365577"/>
                      <a:pt x="2898975" y="365577"/>
                    </a:cubicBezTo>
                    <a:cubicBezTo>
                      <a:pt x="2876477" y="371196"/>
                      <a:pt x="2859606" y="388060"/>
                      <a:pt x="2853983" y="410553"/>
                    </a:cubicBezTo>
                    <a:cubicBezTo>
                      <a:pt x="2853983" y="413363"/>
                      <a:pt x="2851172" y="413363"/>
                      <a:pt x="2851172" y="413363"/>
                    </a:cubicBezTo>
                    <a:cubicBezTo>
                      <a:pt x="2848359" y="413363"/>
                      <a:pt x="2848359" y="410553"/>
                      <a:pt x="2848359" y="410553"/>
                    </a:cubicBezTo>
                    <a:cubicBezTo>
                      <a:pt x="2842739" y="388060"/>
                      <a:pt x="2825865" y="371196"/>
                      <a:pt x="2803370" y="365577"/>
                    </a:cubicBezTo>
                    <a:cubicBezTo>
                      <a:pt x="2800560" y="365577"/>
                      <a:pt x="2800560" y="362758"/>
                      <a:pt x="2800560" y="362758"/>
                    </a:cubicBezTo>
                    <a:cubicBezTo>
                      <a:pt x="2800560" y="359950"/>
                      <a:pt x="2803370" y="359950"/>
                      <a:pt x="2803370" y="359950"/>
                    </a:cubicBezTo>
                    <a:cubicBezTo>
                      <a:pt x="2825865" y="354325"/>
                      <a:pt x="2842739" y="337473"/>
                      <a:pt x="2851172" y="312141"/>
                    </a:cubicBezTo>
                    <a:close/>
                    <a:moveTo>
                      <a:pt x="2696525" y="312141"/>
                    </a:moveTo>
                    <a:cubicBezTo>
                      <a:pt x="2704959" y="334682"/>
                      <a:pt x="2721830" y="354325"/>
                      <a:pt x="2744328" y="359950"/>
                    </a:cubicBezTo>
                    <a:cubicBezTo>
                      <a:pt x="2747138" y="359950"/>
                      <a:pt x="2747138" y="362758"/>
                      <a:pt x="2747138" y="362758"/>
                    </a:cubicBezTo>
                    <a:cubicBezTo>
                      <a:pt x="2747138" y="365577"/>
                      <a:pt x="2744328" y="365577"/>
                      <a:pt x="2744328" y="365577"/>
                    </a:cubicBezTo>
                    <a:cubicBezTo>
                      <a:pt x="2721830" y="371196"/>
                      <a:pt x="2704959" y="388060"/>
                      <a:pt x="2699336" y="410553"/>
                    </a:cubicBezTo>
                    <a:cubicBezTo>
                      <a:pt x="2699336" y="413363"/>
                      <a:pt x="2696525" y="413363"/>
                      <a:pt x="2696525" y="413363"/>
                    </a:cubicBezTo>
                    <a:cubicBezTo>
                      <a:pt x="2693712" y="413363"/>
                      <a:pt x="2693712" y="410553"/>
                      <a:pt x="2693712" y="410553"/>
                    </a:cubicBezTo>
                    <a:cubicBezTo>
                      <a:pt x="2688092" y="388060"/>
                      <a:pt x="2671218" y="371196"/>
                      <a:pt x="2648723" y="365577"/>
                    </a:cubicBezTo>
                    <a:cubicBezTo>
                      <a:pt x="2645913" y="365577"/>
                      <a:pt x="2645913" y="362758"/>
                      <a:pt x="2645913" y="362758"/>
                    </a:cubicBezTo>
                    <a:cubicBezTo>
                      <a:pt x="2645913" y="359950"/>
                      <a:pt x="2648723" y="359950"/>
                      <a:pt x="2648723" y="359950"/>
                    </a:cubicBezTo>
                    <a:cubicBezTo>
                      <a:pt x="2671218" y="354325"/>
                      <a:pt x="2688092" y="337473"/>
                      <a:pt x="2696525" y="312141"/>
                    </a:cubicBezTo>
                    <a:close/>
                    <a:moveTo>
                      <a:pt x="4406104" y="312140"/>
                    </a:moveTo>
                    <a:cubicBezTo>
                      <a:pt x="4414538" y="334679"/>
                      <a:pt x="4431409" y="354324"/>
                      <a:pt x="4453907" y="359948"/>
                    </a:cubicBezTo>
                    <a:cubicBezTo>
                      <a:pt x="4456717" y="359948"/>
                      <a:pt x="4456717" y="362755"/>
                      <a:pt x="4456717" y="362755"/>
                    </a:cubicBezTo>
                    <a:cubicBezTo>
                      <a:pt x="4456717" y="365576"/>
                      <a:pt x="4453907" y="365576"/>
                      <a:pt x="4453907" y="365576"/>
                    </a:cubicBezTo>
                    <a:cubicBezTo>
                      <a:pt x="4431409" y="371196"/>
                      <a:pt x="4414538" y="388060"/>
                      <a:pt x="4408915" y="410552"/>
                    </a:cubicBezTo>
                    <a:cubicBezTo>
                      <a:pt x="4408915" y="413360"/>
                      <a:pt x="4406104" y="413360"/>
                      <a:pt x="4406104" y="413360"/>
                    </a:cubicBezTo>
                    <a:cubicBezTo>
                      <a:pt x="4403291" y="413360"/>
                      <a:pt x="4403291" y="410552"/>
                      <a:pt x="4403291" y="410552"/>
                    </a:cubicBezTo>
                    <a:cubicBezTo>
                      <a:pt x="4397671" y="388060"/>
                      <a:pt x="4380797" y="371196"/>
                      <a:pt x="4358302" y="365576"/>
                    </a:cubicBezTo>
                    <a:cubicBezTo>
                      <a:pt x="4355492" y="365576"/>
                      <a:pt x="4355492" y="362755"/>
                      <a:pt x="4355492" y="362755"/>
                    </a:cubicBezTo>
                    <a:cubicBezTo>
                      <a:pt x="4355492" y="359948"/>
                      <a:pt x="4358302" y="359948"/>
                      <a:pt x="4358302" y="359948"/>
                    </a:cubicBezTo>
                    <a:cubicBezTo>
                      <a:pt x="4380797" y="354324"/>
                      <a:pt x="4397671" y="337473"/>
                      <a:pt x="4406104" y="312140"/>
                    </a:cubicBezTo>
                    <a:close/>
                    <a:moveTo>
                      <a:pt x="4251453" y="312140"/>
                    </a:moveTo>
                    <a:cubicBezTo>
                      <a:pt x="4259887" y="334679"/>
                      <a:pt x="4276758" y="354324"/>
                      <a:pt x="4299256" y="359948"/>
                    </a:cubicBezTo>
                    <a:cubicBezTo>
                      <a:pt x="4302066" y="359948"/>
                      <a:pt x="4302066" y="362755"/>
                      <a:pt x="4302066" y="362755"/>
                    </a:cubicBezTo>
                    <a:cubicBezTo>
                      <a:pt x="4302066" y="365576"/>
                      <a:pt x="4299256" y="365576"/>
                      <a:pt x="4299256" y="365576"/>
                    </a:cubicBezTo>
                    <a:cubicBezTo>
                      <a:pt x="4276758" y="371196"/>
                      <a:pt x="4259887" y="388060"/>
                      <a:pt x="4254264" y="410552"/>
                    </a:cubicBezTo>
                    <a:cubicBezTo>
                      <a:pt x="4254264" y="413360"/>
                      <a:pt x="4251453" y="413360"/>
                      <a:pt x="4251453" y="413360"/>
                    </a:cubicBezTo>
                    <a:cubicBezTo>
                      <a:pt x="4248640" y="413360"/>
                      <a:pt x="4248640" y="410552"/>
                      <a:pt x="4248640" y="410552"/>
                    </a:cubicBezTo>
                    <a:cubicBezTo>
                      <a:pt x="4243020" y="388060"/>
                      <a:pt x="4226146" y="371196"/>
                      <a:pt x="4203651" y="365576"/>
                    </a:cubicBezTo>
                    <a:cubicBezTo>
                      <a:pt x="4200841" y="365576"/>
                      <a:pt x="4200841" y="362755"/>
                      <a:pt x="4200841" y="362755"/>
                    </a:cubicBezTo>
                    <a:cubicBezTo>
                      <a:pt x="4200841" y="359948"/>
                      <a:pt x="4203651" y="359948"/>
                      <a:pt x="4203651" y="359948"/>
                    </a:cubicBezTo>
                    <a:cubicBezTo>
                      <a:pt x="4226146" y="354324"/>
                      <a:pt x="4243020" y="337473"/>
                      <a:pt x="4251453" y="312140"/>
                    </a:cubicBezTo>
                    <a:close/>
                    <a:moveTo>
                      <a:pt x="4096805" y="312140"/>
                    </a:moveTo>
                    <a:cubicBezTo>
                      <a:pt x="4105239" y="334679"/>
                      <a:pt x="4122110" y="354324"/>
                      <a:pt x="4144608" y="359948"/>
                    </a:cubicBezTo>
                    <a:cubicBezTo>
                      <a:pt x="4147418" y="359948"/>
                      <a:pt x="4147418" y="362755"/>
                      <a:pt x="4147418" y="362755"/>
                    </a:cubicBezTo>
                    <a:cubicBezTo>
                      <a:pt x="4147418" y="365577"/>
                      <a:pt x="4144608" y="365577"/>
                      <a:pt x="4144608" y="365577"/>
                    </a:cubicBezTo>
                    <a:cubicBezTo>
                      <a:pt x="4122110" y="371196"/>
                      <a:pt x="4105239" y="388060"/>
                      <a:pt x="4099616" y="410552"/>
                    </a:cubicBezTo>
                    <a:cubicBezTo>
                      <a:pt x="4099616" y="413360"/>
                      <a:pt x="4096805" y="413360"/>
                      <a:pt x="4096805" y="413360"/>
                    </a:cubicBezTo>
                    <a:cubicBezTo>
                      <a:pt x="4093992" y="413360"/>
                      <a:pt x="4093992" y="410552"/>
                      <a:pt x="4093992" y="410552"/>
                    </a:cubicBezTo>
                    <a:cubicBezTo>
                      <a:pt x="4088372" y="388060"/>
                      <a:pt x="4071498" y="371196"/>
                      <a:pt x="4049003" y="365577"/>
                    </a:cubicBezTo>
                    <a:cubicBezTo>
                      <a:pt x="4046193" y="365577"/>
                      <a:pt x="4046193" y="362755"/>
                      <a:pt x="4046193" y="362755"/>
                    </a:cubicBezTo>
                    <a:cubicBezTo>
                      <a:pt x="4046193" y="359948"/>
                      <a:pt x="4049003" y="359948"/>
                      <a:pt x="4049003" y="359948"/>
                    </a:cubicBezTo>
                    <a:cubicBezTo>
                      <a:pt x="4071498" y="354324"/>
                      <a:pt x="4088372" y="337473"/>
                      <a:pt x="4096805" y="312140"/>
                    </a:cubicBezTo>
                    <a:close/>
                    <a:moveTo>
                      <a:pt x="5184973" y="312096"/>
                    </a:moveTo>
                    <a:cubicBezTo>
                      <a:pt x="5193410" y="334623"/>
                      <a:pt x="5210281" y="354278"/>
                      <a:pt x="5232776" y="359901"/>
                    </a:cubicBezTo>
                    <a:cubicBezTo>
                      <a:pt x="5235586" y="359901"/>
                      <a:pt x="5235586" y="362709"/>
                      <a:pt x="5235586" y="362709"/>
                    </a:cubicBezTo>
                    <a:cubicBezTo>
                      <a:pt x="5235586" y="365528"/>
                      <a:pt x="5232776" y="365528"/>
                      <a:pt x="5232776" y="365528"/>
                    </a:cubicBezTo>
                    <a:cubicBezTo>
                      <a:pt x="5210281" y="371149"/>
                      <a:pt x="5193410" y="388014"/>
                      <a:pt x="5187787" y="410507"/>
                    </a:cubicBezTo>
                    <a:cubicBezTo>
                      <a:pt x="5187787" y="413318"/>
                      <a:pt x="5184973" y="413318"/>
                      <a:pt x="5184973" y="413318"/>
                    </a:cubicBezTo>
                    <a:cubicBezTo>
                      <a:pt x="5182163" y="413318"/>
                      <a:pt x="5182163" y="410507"/>
                      <a:pt x="5182163" y="410507"/>
                    </a:cubicBezTo>
                    <a:cubicBezTo>
                      <a:pt x="5176540" y="388014"/>
                      <a:pt x="5159669" y="371149"/>
                      <a:pt x="5137174" y="365528"/>
                    </a:cubicBezTo>
                    <a:cubicBezTo>
                      <a:pt x="5134361" y="365528"/>
                      <a:pt x="5134361" y="362709"/>
                      <a:pt x="5134361" y="362709"/>
                    </a:cubicBezTo>
                    <a:cubicBezTo>
                      <a:pt x="5134361" y="359901"/>
                      <a:pt x="5137174" y="359901"/>
                      <a:pt x="5137174" y="359901"/>
                    </a:cubicBezTo>
                    <a:cubicBezTo>
                      <a:pt x="5159669" y="354278"/>
                      <a:pt x="5176540" y="337422"/>
                      <a:pt x="5184973" y="312096"/>
                    </a:cubicBezTo>
                    <a:close/>
                    <a:moveTo>
                      <a:pt x="5030325" y="312096"/>
                    </a:moveTo>
                    <a:cubicBezTo>
                      <a:pt x="5035949" y="334623"/>
                      <a:pt x="5055630" y="354278"/>
                      <a:pt x="5078128" y="359902"/>
                    </a:cubicBezTo>
                    <a:cubicBezTo>
                      <a:pt x="5080938" y="359902"/>
                      <a:pt x="5080938" y="362709"/>
                      <a:pt x="5080938" y="362709"/>
                    </a:cubicBezTo>
                    <a:cubicBezTo>
                      <a:pt x="5080938" y="365528"/>
                      <a:pt x="5078128" y="365528"/>
                      <a:pt x="5078128" y="365528"/>
                    </a:cubicBezTo>
                    <a:cubicBezTo>
                      <a:pt x="5055630" y="371150"/>
                      <a:pt x="5038759" y="388014"/>
                      <a:pt x="5033136" y="410507"/>
                    </a:cubicBezTo>
                    <a:cubicBezTo>
                      <a:pt x="5033136" y="413318"/>
                      <a:pt x="5030325" y="413318"/>
                      <a:pt x="5030325" y="413318"/>
                    </a:cubicBezTo>
                    <a:cubicBezTo>
                      <a:pt x="5027512" y="413318"/>
                      <a:pt x="5027512" y="410507"/>
                      <a:pt x="5027512" y="410507"/>
                    </a:cubicBezTo>
                    <a:cubicBezTo>
                      <a:pt x="5021892" y="388014"/>
                      <a:pt x="5005018" y="371150"/>
                      <a:pt x="4982523" y="365528"/>
                    </a:cubicBezTo>
                    <a:cubicBezTo>
                      <a:pt x="4979713" y="365528"/>
                      <a:pt x="4979713" y="362709"/>
                      <a:pt x="4979713" y="362709"/>
                    </a:cubicBezTo>
                    <a:cubicBezTo>
                      <a:pt x="4979713" y="359902"/>
                      <a:pt x="4982523" y="359902"/>
                      <a:pt x="4982523" y="359902"/>
                    </a:cubicBezTo>
                    <a:cubicBezTo>
                      <a:pt x="5005018" y="354278"/>
                      <a:pt x="5021892" y="337422"/>
                      <a:pt x="5030325" y="312096"/>
                    </a:cubicBezTo>
                    <a:close/>
                    <a:moveTo>
                      <a:pt x="4872861" y="312096"/>
                    </a:moveTo>
                    <a:cubicBezTo>
                      <a:pt x="4881298" y="334623"/>
                      <a:pt x="4898166" y="354278"/>
                      <a:pt x="4920664" y="359902"/>
                    </a:cubicBezTo>
                    <a:cubicBezTo>
                      <a:pt x="4923474" y="359902"/>
                      <a:pt x="4923474" y="362709"/>
                      <a:pt x="4923474" y="362709"/>
                    </a:cubicBezTo>
                    <a:cubicBezTo>
                      <a:pt x="4923474" y="365528"/>
                      <a:pt x="4920664" y="365528"/>
                      <a:pt x="4920664" y="365528"/>
                    </a:cubicBezTo>
                    <a:cubicBezTo>
                      <a:pt x="4898166" y="371150"/>
                      <a:pt x="4881298" y="388014"/>
                      <a:pt x="4875675" y="410508"/>
                    </a:cubicBezTo>
                    <a:cubicBezTo>
                      <a:pt x="4875675" y="413318"/>
                      <a:pt x="4872861" y="413318"/>
                      <a:pt x="4872861" y="413318"/>
                    </a:cubicBezTo>
                    <a:cubicBezTo>
                      <a:pt x="4870048" y="413318"/>
                      <a:pt x="4870048" y="410508"/>
                      <a:pt x="4870048" y="410508"/>
                    </a:cubicBezTo>
                    <a:cubicBezTo>
                      <a:pt x="4864428" y="388014"/>
                      <a:pt x="4847557" y="371150"/>
                      <a:pt x="4825062" y="365528"/>
                    </a:cubicBezTo>
                    <a:cubicBezTo>
                      <a:pt x="4822249" y="365528"/>
                      <a:pt x="4822249" y="362709"/>
                      <a:pt x="4822249" y="362709"/>
                    </a:cubicBezTo>
                    <a:cubicBezTo>
                      <a:pt x="4822249" y="359902"/>
                      <a:pt x="4825062" y="359902"/>
                      <a:pt x="4825062" y="359902"/>
                    </a:cubicBezTo>
                    <a:cubicBezTo>
                      <a:pt x="4847557" y="354278"/>
                      <a:pt x="4864428" y="337422"/>
                      <a:pt x="4872861" y="312096"/>
                    </a:cubicBezTo>
                    <a:close/>
                    <a:moveTo>
                      <a:pt x="4718213" y="312096"/>
                    </a:moveTo>
                    <a:cubicBezTo>
                      <a:pt x="4726650" y="334623"/>
                      <a:pt x="4743518" y="354278"/>
                      <a:pt x="4766016" y="359902"/>
                    </a:cubicBezTo>
                    <a:cubicBezTo>
                      <a:pt x="4768826" y="359902"/>
                      <a:pt x="4768826" y="362709"/>
                      <a:pt x="4768826" y="362709"/>
                    </a:cubicBezTo>
                    <a:cubicBezTo>
                      <a:pt x="4768826" y="365528"/>
                      <a:pt x="4766016" y="365528"/>
                      <a:pt x="4766016" y="365528"/>
                    </a:cubicBezTo>
                    <a:cubicBezTo>
                      <a:pt x="4743518" y="371150"/>
                      <a:pt x="4726650" y="388014"/>
                      <a:pt x="4721027" y="410508"/>
                    </a:cubicBezTo>
                    <a:cubicBezTo>
                      <a:pt x="4721027" y="413318"/>
                      <a:pt x="4718213" y="413318"/>
                      <a:pt x="4718213" y="413318"/>
                    </a:cubicBezTo>
                    <a:cubicBezTo>
                      <a:pt x="4715400" y="413318"/>
                      <a:pt x="4715400" y="410508"/>
                      <a:pt x="4715400" y="410508"/>
                    </a:cubicBezTo>
                    <a:cubicBezTo>
                      <a:pt x="4709780" y="388014"/>
                      <a:pt x="4692909" y="371150"/>
                      <a:pt x="4670414" y="365528"/>
                    </a:cubicBezTo>
                    <a:cubicBezTo>
                      <a:pt x="4667601" y="365528"/>
                      <a:pt x="4667601" y="362709"/>
                      <a:pt x="4667601" y="362709"/>
                    </a:cubicBezTo>
                    <a:cubicBezTo>
                      <a:pt x="4667601" y="359902"/>
                      <a:pt x="4670414" y="359902"/>
                      <a:pt x="4670414" y="359902"/>
                    </a:cubicBezTo>
                    <a:cubicBezTo>
                      <a:pt x="4692909" y="354278"/>
                      <a:pt x="4709780" y="337422"/>
                      <a:pt x="4718213" y="312096"/>
                    </a:cubicBezTo>
                    <a:close/>
                    <a:moveTo>
                      <a:pt x="4563563" y="312096"/>
                    </a:moveTo>
                    <a:cubicBezTo>
                      <a:pt x="4571999" y="334623"/>
                      <a:pt x="4588867" y="354278"/>
                      <a:pt x="4611365" y="359902"/>
                    </a:cubicBezTo>
                    <a:cubicBezTo>
                      <a:pt x="4614175" y="359902"/>
                      <a:pt x="4614175" y="362709"/>
                      <a:pt x="4614175" y="362709"/>
                    </a:cubicBezTo>
                    <a:cubicBezTo>
                      <a:pt x="4614175" y="365528"/>
                      <a:pt x="4611365" y="365528"/>
                      <a:pt x="4611365" y="365528"/>
                    </a:cubicBezTo>
                    <a:cubicBezTo>
                      <a:pt x="4588867" y="371150"/>
                      <a:pt x="4571999" y="388014"/>
                      <a:pt x="4566376" y="410508"/>
                    </a:cubicBezTo>
                    <a:cubicBezTo>
                      <a:pt x="4566376" y="413318"/>
                      <a:pt x="4563563" y="413318"/>
                      <a:pt x="4563563" y="413318"/>
                    </a:cubicBezTo>
                    <a:cubicBezTo>
                      <a:pt x="4560749" y="413318"/>
                      <a:pt x="4560749" y="410508"/>
                      <a:pt x="4560749" y="410508"/>
                    </a:cubicBezTo>
                    <a:cubicBezTo>
                      <a:pt x="4555129" y="388014"/>
                      <a:pt x="4538258" y="371150"/>
                      <a:pt x="4515763" y="365528"/>
                    </a:cubicBezTo>
                    <a:cubicBezTo>
                      <a:pt x="4512950" y="365528"/>
                      <a:pt x="4512950" y="362709"/>
                      <a:pt x="4512950" y="362709"/>
                    </a:cubicBezTo>
                    <a:cubicBezTo>
                      <a:pt x="4512950" y="359902"/>
                      <a:pt x="4515763" y="359902"/>
                      <a:pt x="4515763" y="359902"/>
                    </a:cubicBezTo>
                    <a:cubicBezTo>
                      <a:pt x="4538258" y="354278"/>
                      <a:pt x="4555129" y="337422"/>
                      <a:pt x="4563563" y="312096"/>
                    </a:cubicBezTo>
                    <a:close/>
                    <a:moveTo>
                      <a:pt x="362724" y="157475"/>
                    </a:moveTo>
                    <a:cubicBezTo>
                      <a:pt x="371158" y="180025"/>
                      <a:pt x="388029" y="196901"/>
                      <a:pt x="410526" y="205297"/>
                    </a:cubicBezTo>
                    <a:cubicBezTo>
                      <a:pt x="413337" y="205297"/>
                      <a:pt x="413337" y="208121"/>
                      <a:pt x="413337" y="208121"/>
                    </a:cubicBezTo>
                    <a:cubicBezTo>
                      <a:pt x="413337" y="210919"/>
                      <a:pt x="410526" y="210919"/>
                      <a:pt x="410526" y="210919"/>
                    </a:cubicBezTo>
                    <a:cubicBezTo>
                      <a:pt x="388029" y="216548"/>
                      <a:pt x="371158" y="233422"/>
                      <a:pt x="365535" y="255928"/>
                    </a:cubicBezTo>
                    <a:cubicBezTo>
                      <a:pt x="365535" y="258740"/>
                      <a:pt x="362724" y="258740"/>
                      <a:pt x="362724" y="258740"/>
                    </a:cubicBezTo>
                    <a:cubicBezTo>
                      <a:pt x="359911" y="258740"/>
                      <a:pt x="359911" y="255928"/>
                      <a:pt x="359911" y="255928"/>
                    </a:cubicBezTo>
                    <a:cubicBezTo>
                      <a:pt x="354290" y="233422"/>
                      <a:pt x="337417" y="216548"/>
                      <a:pt x="314922" y="210919"/>
                    </a:cubicBezTo>
                    <a:cubicBezTo>
                      <a:pt x="312112" y="210919"/>
                      <a:pt x="312112" y="208121"/>
                      <a:pt x="312112" y="208121"/>
                    </a:cubicBezTo>
                    <a:cubicBezTo>
                      <a:pt x="312112" y="205297"/>
                      <a:pt x="314922" y="205297"/>
                      <a:pt x="314922" y="205297"/>
                    </a:cubicBezTo>
                    <a:cubicBezTo>
                      <a:pt x="337417" y="199748"/>
                      <a:pt x="354290" y="182825"/>
                      <a:pt x="362724" y="157475"/>
                    </a:cubicBezTo>
                    <a:close/>
                    <a:moveTo>
                      <a:pt x="208073" y="157475"/>
                    </a:moveTo>
                    <a:cubicBezTo>
                      <a:pt x="216507" y="180025"/>
                      <a:pt x="233378" y="196901"/>
                      <a:pt x="255875" y="205297"/>
                    </a:cubicBezTo>
                    <a:cubicBezTo>
                      <a:pt x="258686" y="205297"/>
                      <a:pt x="258686" y="208121"/>
                      <a:pt x="258686" y="208121"/>
                    </a:cubicBezTo>
                    <a:cubicBezTo>
                      <a:pt x="258686" y="210919"/>
                      <a:pt x="255875" y="210919"/>
                      <a:pt x="255875" y="210919"/>
                    </a:cubicBezTo>
                    <a:cubicBezTo>
                      <a:pt x="233378" y="216548"/>
                      <a:pt x="216507" y="233423"/>
                      <a:pt x="210884" y="255928"/>
                    </a:cubicBezTo>
                    <a:cubicBezTo>
                      <a:pt x="210884" y="258740"/>
                      <a:pt x="208073" y="258740"/>
                      <a:pt x="208073" y="258740"/>
                    </a:cubicBezTo>
                    <a:cubicBezTo>
                      <a:pt x="205260" y="258740"/>
                      <a:pt x="205260" y="255928"/>
                      <a:pt x="205260" y="255928"/>
                    </a:cubicBezTo>
                    <a:cubicBezTo>
                      <a:pt x="199639" y="233423"/>
                      <a:pt x="182766" y="216548"/>
                      <a:pt x="160271" y="210919"/>
                    </a:cubicBezTo>
                    <a:cubicBezTo>
                      <a:pt x="157461" y="210919"/>
                      <a:pt x="157461" y="208121"/>
                      <a:pt x="157461" y="208121"/>
                    </a:cubicBezTo>
                    <a:cubicBezTo>
                      <a:pt x="157461" y="205297"/>
                      <a:pt x="160271" y="205297"/>
                      <a:pt x="160271" y="205297"/>
                    </a:cubicBezTo>
                    <a:cubicBezTo>
                      <a:pt x="182766" y="199748"/>
                      <a:pt x="199639" y="182825"/>
                      <a:pt x="208073" y="157475"/>
                    </a:cubicBezTo>
                    <a:close/>
                    <a:moveTo>
                      <a:pt x="50612" y="157475"/>
                    </a:moveTo>
                    <a:cubicBezTo>
                      <a:pt x="59049" y="180025"/>
                      <a:pt x="75920" y="196901"/>
                      <a:pt x="98414" y="205297"/>
                    </a:cubicBezTo>
                    <a:cubicBezTo>
                      <a:pt x="101225" y="205297"/>
                      <a:pt x="101225" y="208121"/>
                      <a:pt x="101225" y="208121"/>
                    </a:cubicBezTo>
                    <a:cubicBezTo>
                      <a:pt x="101225" y="210919"/>
                      <a:pt x="98414" y="210919"/>
                      <a:pt x="98414" y="210919"/>
                    </a:cubicBezTo>
                    <a:cubicBezTo>
                      <a:pt x="75920" y="216548"/>
                      <a:pt x="59049" y="233423"/>
                      <a:pt x="53426" y="255928"/>
                    </a:cubicBezTo>
                    <a:cubicBezTo>
                      <a:pt x="53426" y="258740"/>
                      <a:pt x="50612" y="258740"/>
                      <a:pt x="50612" y="258740"/>
                    </a:cubicBezTo>
                    <a:cubicBezTo>
                      <a:pt x="47802" y="258740"/>
                      <a:pt x="47802" y="255928"/>
                      <a:pt x="47802" y="255928"/>
                    </a:cubicBezTo>
                    <a:cubicBezTo>
                      <a:pt x="42178" y="233423"/>
                      <a:pt x="25307" y="216548"/>
                      <a:pt x="2813" y="210919"/>
                    </a:cubicBezTo>
                    <a:cubicBezTo>
                      <a:pt x="0" y="210919"/>
                      <a:pt x="0" y="208121"/>
                      <a:pt x="0" y="208121"/>
                    </a:cubicBezTo>
                    <a:cubicBezTo>
                      <a:pt x="0" y="205297"/>
                      <a:pt x="2813" y="205297"/>
                      <a:pt x="2813" y="205297"/>
                    </a:cubicBezTo>
                    <a:cubicBezTo>
                      <a:pt x="25307" y="199748"/>
                      <a:pt x="42178" y="182825"/>
                      <a:pt x="50612" y="157475"/>
                    </a:cubicBezTo>
                    <a:close/>
                    <a:moveTo>
                      <a:pt x="1763004" y="157474"/>
                    </a:moveTo>
                    <a:cubicBezTo>
                      <a:pt x="1771438" y="180023"/>
                      <a:pt x="1788309" y="196899"/>
                      <a:pt x="1810807" y="205297"/>
                    </a:cubicBezTo>
                    <a:cubicBezTo>
                      <a:pt x="1813617" y="205297"/>
                      <a:pt x="1813617" y="208121"/>
                      <a:pt x="1813617" y="208121"/>
                    </a:cubicBezTo>
                    <a:cubicBezTo>
                      <a:pt x="1813617" y="210916"/>
                      <a:pt x="1810807" y="210916"/>
                      <a:pt x="1810807" y="210916"/>
                    </a:cubicBezTo>
                    <a:cubicBezTo>
                      <a:pt x="1788309" y="216546"/>
                      <a:pt x="1771438" y="233421"/>
                      <a:pt x="1765815" y="255927"/>
                    </a:cubicBezTo>
                    <a:cubicBezTo>
                      <a:pt x="1765815" y="258739"/>
                      <a:pt x="1763004" y="258739"/>
                      <a:pt x="1763004" y="258739"/>
                    </a:cubicBezTo>
                    <a:cubicBezTo>
                      <a:pt x="1760191" y="258739"/>
                      <a:pt x="1760191" y="255927"/>
                      <a:pt x="1760191" y="255927"/>
                    </a:cubicBezTo>
                    <a:cubicBezTo>
                      <a:pt x="1754571" y="233421"/>
                      <a:pt x="1737697" y="216546"/>
                      <a:pt x="1715202" y="210916"/>
                    </a:cubicBezTo>
                    <a:cubicBezTo>
                      <a:pt x="1712392" y="210916"/>
                      <a:pt x="1712392" y="208121"/>
                      <a:pt x="1712392" y="208121"/>
                    </a:cubicBezTo>
                    <a:cubicBezTo>
                      <a:pt x="1712392" y="205297"/>
                      <a:pt x="1715202" y="205297"/>
                      <a:pt x="1715202" y="205297"/>
                    </a:cubicBezTo>
                    <a:cubicBezTo>
                      <a:pt x="1737697" y="199748"/>
                      <a:pt x="1754571" y="182825"/>
                      <a:pt x="1763004" y="157474"/>
                    </a:cubicBezTo>
                    <a:close/>
                    <a:moveTo>
                      <a:pt x="1608353" y="157474"/>
                    </a:moveTo>
                    <a:cubicBezTo>
                      <a:pt x="1613977" y="180025"/>
                      <a:pt x="1633658" y="196899"/>
                      <a:pt x="1656156" y="205297"/>
                    </a:cubicBezTo>
                    <a:cubicBezTo>
                      <a:pt x="1658966" y="205297"/>
                      <a:pt x="1658966" y="208121"/>
                      <a:pt x="1658966" y="208121"/>
                    </a:cubicBezTo>
                    <a:cubicBezTo>
                      <a:pt x="1658966" y="210916"/>
                      <a:pt x="1656156" y="210916"/>
                      <a:pt x="1656156" y="210916"/>
                    </a:cubicBezTo>
                    <a:cubicBezTo>
                      <a:pt x="1633658" y="216546"/>
                      <a:pt x="1616787" y="233422"/>
                      <a:pt x="1611164" y="255927"/>
                    </a:cubicBezTo>
                    <a:cubicBezTo>
                      <a:pt x="1611164" y="258740"/>
                      <a:pt x="1608353" y="258740"/>
                      <a:pt x="1608353" y="258740"/>
                    </a:cubicBezTo>
                    <a:cubicBezTo>
                      <a:pt x="1605540" y="258740"/>
                      <a:pt x="1605540" y="255927"/>
                      <a:pt x="1605540" y="255927"/>
                    </a:cubicBezTo>
                    <a:cubicBezTo>
                      <a:pt x="1599920" y="233422"/>
                      <a:pt x="1583046" y="216546"/>
                      <a:pt x="1560551" y="210916"/>
                    </a:cubicBezTo>
                    <a:cubicBezTo>
                      <a:pt x="1557741" y="210916"/>
                      <a:pt x="1557741" y="208121"/>
                      <a:pt x="1557741" y="208121"/>
                    </a:cubicBezTo>
                    <a:cubicBezTo>
                      <a:pt x="1557741" y="205297"/>
                      <a:pt x="1560551" y="205297"/>
                      <a:pt x="1560551" y="205297"/>
                    </a:cubicBezTo>
                    <a:cubicBezTo>
                      <a:pt x="1583046" y="199748"/>
                      <a:pt x="1599920" y="182825"/>
                      <a:pt x="1608353" y="157474"/>
                    </a:cubicBezTo>
                    <a:close/>
                    <a:moveTo>
                      <a:pt x="1450892" y="157474"/>
                    </a:moveTo>
                    <a:cubicBezTo>
                      <a:pt x="1459326" y="180025"/>
                      <a:pt x="1476197" y="196899"/>
                      <a:pt x="1498695" y="205297"/>
                    </a:cubicBezTo>
                    <a:cubicBezTo>
                      <a:pt x="1501505" y="205297"/>
                      <a:pt x="1501505" y="208121"/>
                      <a:pt x="1501505" y="208121"/>
                    </a:cubicBezTo>
                    <a:cubicBezTo>
                      <a:pt x="1501505" y="210916"/>
                      <a:pt x="1498695" y="210916"/>
                      <a:pt x="1498695" y="210916"/>
                    </a:cubicBezTo>
                    <a:cubicBezTo>
                      <a:pt x="1476197" y="216546"/>
                      <a:pt x="1459326" y="233422"/>
                      <a:pt x="1453706" y="255927"/>
                    </a:cubicBezTo>
                    <a:cubicBezTo>
                      <a:pt x="1453706" y="258740"/>
                      <a:pt x="1450892" y="258740"/>
                      <a:pt x="1450892" y="258740"/>
                    </a:cubicBezTo>
                    <a:cubicBezTo>
                      <a:pt x="1448079" y="258740"/>
                      <a:pt x="1448079" y="255927"/>
                      <a:pt x="1448079" y="255927"/>
                    </a:cubicBezTo>
                    <a:cubicBezTo>
                      <a:pt x="1442458" y="233422"/>
                      <a:pt x="1425587" y="216546"/>
                      <a:pt x="1403090" y="210916"/>
                    </a:cubicBezTo>
                    <a:cubicBezTo>
                      <a:pt x="1400280" y="210916"/>
                      <a:pt x="1400280" y="208121"/>
                      <a:pt x="1400280" y="208121"/>
                    </a:cubicBezTo>
                    <a:cubicBezTo>
                      <a:pt x="1400280" y="205297"/>
                      <a:pt x="1403090" y="205297"/>
                      <a:pt x="1403090" y="205297"/>
                    </a:cubicBezTo>
                    <a:cubicBezTo>
                      <a:pt x="1425587" y="199748"/>
                      <a:pt x="1442458" y="182825"/>
                      <a:pt x="1450892" y="157474"/>
                    </a:cubicBezTo>
                    <a:close/>
                    <a:moveTo>
                      <a:pt x="1296244" y="157474"/>
                    </a:moveTo>
                    <a:cubicBezTo>
                      <a:pt x="1304678" y="180025"/>
                      <a:pt x="1321549" y="196899"/>
                      <a:pt x="1344046" y="205297"/>
                    </a:cubicBezTo>
                    <a:cubicBezTo>
                      <a:pt x="1346857" y="205297"/>
                      <a:pt x="1346857" y="208121"/>
                      <a:pt x="1346857" y="208121"/>
                    </a:cubicBezTo>
                    <a:cubicBezTo>
                      <a:pt x="1346857" y="210916"/>
                      <a:pt x="1344046" y="210916"/>
                      <a:pt x="1344046" y="210916"/>
                    </a:cubicBezTo>
                    <a:cubicBezTo>
                      <a:pt x="1321549" y="216546"/>
                      <a:pt x="1304678" y="233422"/>
                      <a:pt x="1299058" y="255927"/>
                    </a:cubicBezTo>
                    <a:cubicBezTo>
                      <a:pt x="1299058" y="258740"/>
                      <a:pt x="1296244" y="258740"/>
                      <a:pt x="1296244" y="258740"/>
                    </a:cubicBezTo>
                    <a:cubicBezTo>
                      <a:pt x="1293431" y="258740"/>
                      <a:pt x="1293431" y="255927"/>
                      <a:pt x="1293431" y="255927"/>
                    </a:cubicBezTo>
                    <a:cubicBezTo>
                      <a:pt x="1287810" y="233422"/>
                      <a:pt x="1270939" y="216546"/>
                      <a:pt x="1248442" y="210916"/>
                    </a:cubicBezTo>
                    <a:cubicBezTo>
                      <a:pt x="1245632" y="210916"/>
                      <a:pt x="1245632" y="208121"/>
                      <a:pt x="1245632" y="208121"/>
                    </a:cubicBezTo>
                    <a:cubicBezTo>
                      <a:pt x="1245632" y="205297"/>
                      <a:pt x="1248442" y="205297"/>
                      <a:pt x="1248442" y="205297"/>
                    </a:cubicBezTo>
                    <a:cubicBezTo>
                      <a:pt x="1270939" y="199748"/>
                      <a:pt x="1287810" y="182825"/>
                      <a:pt x="1296244" y="157474"/>
                    </a:cubicBezTo>
                    <a:close/>
                    <a:moveTo>
                      <a:pt x="1141593" y="157474"/>
                    </a:moveTo>
                    <a:cubicBezTo>
                      <a:pt x="1150027" y="180025"/>
                      <a:pt x="1166898" y="196899"/>
                      <a:pt x="1189395" y="205297"/>
                    </a:cubicBezTo>
                    <a:cubicBezTo>
                      <a:pt x="1192206" y="205297"/>
                      <a:pt x="1192206" y="208121"/>
                      <a:pt x="1192206" y="208121"/>
                    </a:cubicBezTo>
                    <a:cubicBezTo>
                      <a:pt x="1192206" y="210916"/>
                      <a:pt x="1189395" y="210916"/>
                      <a:pt x="1189395" y="210916"/>
                    </a:cubicBezTo>
                    <a:cubicBezTo>
                      <a:pt x="1166898" y="216546"/>
                      <a:pt x="1150027" y="233422"/>
                      <a:pt x="1144407" y="255927"/>
                    </a:cubicBezTo>
                    <a:cubicBezTo>
                      <a:pt x="1144407" y="258740"/>
                      <a:pt x="1141593" y="258740"/>
                      <a:pt x="1141593" y="258740"/>
                    </a:cubicBezTo>
                    <a:cubicBezTo>
                      <a:pt x="1138780" y="258740"/>
                      <a:pt x="1138780" y="255927"/>
                      <a:pt x="1138780" y="255927"/>
                    </a:cubicBezTo>
                    <a:cubicBezTo>
                      <a:pt x="1133159" y="233422"/>
                      <a:pt x="1116288" y="216546"/>
                      <a:pt x="1093791" y="210916"/>
                    </a:cubicBezTo>
                    <a:cubicBezTo>
                      <a:pt x="1090981" y="210916"/>
                      <a:pt x="1090981" y="208121"/>
                      <a:pt x="1090981" y="208121"/>
                    </a:cubicBezTo>
                    <a:cubicBezTo>
                      <a:pt x="1090981" y="205297"/>
                      <a:pt x="1093791" y="205297"/>
                      <a:pt x="1093791" y="205297"/>
                    </a:cubicBezTo>
                    <a:cubicBezTo>
                      <a:pt x="1116288" y="199748"/>
                      <a:pt x="1133159" y="182825"/>
                      <a:pt x="1141593" y="157474"/>
                    </a:cubicBezTo>
                    <a:close/>
                    <a:moveTo>
                      <a:pt x="984132" y="157474"/>
                    </a:moveTo>
                    <a:cubicBezTo>
                      <a:pt x="992566" y="180025"/>
                      <a:pt x="1009437" y="196899"/>
                      <a:pt x="1031934" y="205297"/>
                    </a:cubicBezTo>
                    <a:cubicBezTo>
                      <a:pt x="1034745" y="205297"/>
                      <a:pt x="1034745" y="208121"/>
                      <a:pt x="1034745" y="208121"/>
                    </a:cubicBezTo>
                    <a:cubicBezTo>
                      <a:pt x="1034745" y="210916"/>
                      <a:pt x="1031934" y="210916"/>
                      <a:pt x="1031934" y="210916"/>
                    </a:cubicBezTo>
                    <a:cubicBezTo>
                      <a:pt x="1009437" y="216546"/>
                      <a:pt x="992566" y="233422"/>
                      <a:pt x="986946" y="255927"/>
                    </a:cubicBezTo>
                    <a:cubicBezTo>
                      <a:pt x="986946" y="258740"/>
                      <a:pt x="984132" y="258740"/>
                      <a:pt x="984132" y="258740"/>
                    </a:cubicBezTo>
                    <a:cubicBezTo>
                      <a:pt x="981319" y="258740"/>
                      <a:pt x="981319" y="255927"/>
                      <a:pt x="981319" y="255927"/>
                    </a:cubicBezTo>
                    <a:cubicBezTo>
                      <a:pt x="975698" y="233422"/>
                      <a:pt x="958827" y="216546"/>
                      <a:pt x="936330" y="210916"/>
                    </a:cubicBezTo>
                    <a:cubicBezTo>
                      <a:pt x="933520" y="210916"/>
                      <a:pt x="933520" y="208121"/>
                      <a:pt x="933520" y="208121"/>
                    </a:cubicBezTo>
                    <a:cubicBezTo>
                      <a:pt x="933520" y="205297"/>
                      <a:pt x="936330" y="205297"/>
                      <a:pt x="936330" y="205297"/>
                    </a:cubicBezTo>
                    <a:cubicBezTo>
                      <a:pt x="958827" y="199748"/>
                      <a:pt x="975698" y="182825"/>
                      <a:pt x="984132" y="157474"/>
                    </a:cubicBezTo>
                    <a:close/>
                    <a:moveTo>
                      <a:pt x="829484" y="157474"/>
                    </a:moveTo>
                    <a:cubicBezTo>
                      <a:pt x="837918" y="180025"/>
                      <a:pt x="854789" y="196899"/>
                      <a:pt x="877286" y="205297"/>
                    </a:cubicBezTo>
                    <a:cubicBezTo>
                      <a:pt x="880097" y="205297"/>
                      <a:pt x="880097" y="208121"/>
                      <a:pt x="880097" y="208121"/>
                    </a:cubicBezTo>
                    <a:cubicBezTo>
                      <a:pt x="880097" y="210916"/>
                      <a:pt x="877286" y="210916"/>
                      <a:pt x="877286" y="210916"/>
                    </a:cubicBezTo>
                    <a:cubicBezTo>
                      <a:pt x="854789" y="216546"/>
                      <a:pt x="837918" y="233422"/>
                      <a:pt x="832298" y="255927"/>
                    </a:cubicBezTo>
                    <a:cubicBezTo>
                      <a:pt x="832298" y="258740"/>
                      <a:pt x="829484" y="258740"/>
                      <a:pt x="829484" y="258740"/>
                    </a:cubicBezTo>
                    <a:cubicBezTo>
                      <a:pt x="826671" y="258740"/>
                      <a:pt x="826671" y="255927"/>
                      <a:pt x="826671" y="255927"/>
                    </a:cubicBezTo>
                    <a:cubicBezTo>
                      <a:pt x="821050" y="233422"/>
                      <a:pt x="804179" y="216546"/>
                      <a:pt x="781682" y="210916"/>
                    </a:cubicBezTo>
                    <a:cubicBezTo>
                      <a:pt x="778872" y="210916"/>
                      <a:pt x="778872" y="208121"/>
                      <a:pt x="778872" y="208121"/>
                    </a:cubicBezTo>
                    <a:cubicBezTo>
                      <a:pt x="778872" y="205297"/>
                      <a:pt x="781682" y="205297"/>
                      <a:pt x="781682" y="205297"/>
                    </a:cubicBezTo>
                    <a:cubicBezTo>
                      <a:pt x="804179" y="199748"/>
                      <a:pt x="821050" y="182825"/>
                      <a:pt x="829484" y="157474"/>
                    </a:cubicBezTo>
                    <a:close/>
                    <a:moveTo>
                      <a:pt x="674833" y="157474"/>
                    </a:moveTo>
                    <a:cubicBezTo>
                      <a:pt x="683267" y="180025"/>
                      <a:pt x="700138" y="196899"/>
                      <a:pt x="722635" y="205297"/>
                    </a:cubicBezTo>
                    <a:cubicBezTo>
                      <a:pt x="725446" y="205297"/>
                      <a:pt x="725446" y="208121"/>
                      <a:pt x="725446" y="208121"/>
                    </a:cubicBezTo>
                    <a:cubicBezTo>
                      <a:pt x="725446" y="210916"/>
                      <a:pt x="722635" y="210916"/>
                      <a:pt x="722635" y="210916"/>
                    </a:cubicBezTo>
                    <a:cubicBezTo>
                      <a:pt x="700138" y="216546"/>
                      <a:pt x="683267" y="233422"/>
                      <a:pt x="677647" y="255928"/>
                    </a:cubicBezTo>
                    <a:cubicBezTo>
                      <a:pt x="677647" y="258740"/>
                      <a:pt x="674833" y="258740"/>
                      <a:pt x="674833" y="258740"/>
                    </a:cubicBezTo>
                    <a:cubicBezTo>
                      <a:pt x="672020" y="258740"/>
                      <a:pt x="672020" y="255928"/>
                      <a:pt x="672020" y="255928"/>
                    </a:cubicBezTo>
                    <a:cubicBezTo>
                      <a:pt x="666399" y="233422"/>
                      <a:pt x="649528" y="216546"/>
                      <a:pt x="627031" y="210916"/>
                    </a:cubicBezTo>
                    <a:cubicBezTo>
                      <a:pt x="624221" y="210916"/>
                      <a:pt x="624221" y="208121"/>
                      <a:pt x="624221" y="208121"/>
                    </a:cubicBezTo>
                    <a:cubicBezTo>
                      <a:pt x="624221" y="205297"/>
                      <a:pt x="627031" y="205297"/>
                      <a:pt x="627031" y="205297"/>
                    </a:cubicBezTo>
                    <a:cubicBezTo>
                      <a:pt x="649528" y="199748"/>
                      <a:pt x="666399" y="182825"/>
                      <a:pt x="674833" y="157474"/>
                    </a:cubicBezTo>
                    <a:close/>
                    <a:moveTo>
                      <a:pt x="517372" y="157474"/>
                    </a:moveTo>
                    <a:cubicBezTo>
                      <a:pt x="525806" y="180025"/>
                      <a:pt x="542677" y="196899"/>
                      <a:pt x="565174" y="205297"/>
                    </a:cubicBezTo>
                    <a:cubicBezTo>
                      <a:pt x="567985" y="205297"/>
                      <a:pt x="567985" y="208121"/>
                      <a:pt x="567985" y="208121"/>
                    </a:cubicBezTo>
                    <a:cubicBezTo>
                      <a:pt x="567985" y="210916"/>
                      <a:pt x="565174" y="210916"/>
                      <a:pt x="565174" y="210916"/>
                    </a:cubicBezTo>
                    <a:cubicBezTo>
                      <a:pt x="542677" y="216546"/>
                      <a:pt x="525806" y="233422"/>
                      <a:pt x="520183" y="255928"/>
                    </a:cubicBezTo>
                    <a:cubicBezTo>
                      <a:pt x="520183" y="258740"/>
                      <a:pt x="517372" y="258740"/>
                      <a:pt x="517372" y="258740"/>
                    </a:cubicBezTo>
                    <a:cubicBezTo>
                      <a:pt x="514559" y="258740"/>
                      <a:pt x="514559" y="255928"/>
                      <a:pt x="514559" y="255928"/>
                    </a:cubicBezTo>
                    <a:cubicBezTo>
                      <a:pt x="508938" y="233422"/>
                      <a:pt x="492065" y="216546"/>
                      <a:pt x="469570" y="210916"/>
                    </a:cubicBezTo>
                    <a:cubicBezTo>
                      <a:pt x="466760" y="210916"/>
                      <a:pt x="466760" y="208121"/>
                      <a:pt x="466760" y="208121"/>
                    </a:cubicBezTo>
                    <a:cubicBezTo>
                      <a:pt x="466760" y="205297"/>
                      <a:pt x="469570" y="205297"/>
                      <a:pt x="469570" y="205297"/>
                    </a:cubicBezTo>
                    <a:cubicBezTo>
                      <a:pt x="492065" y="199748"/>
                      <a:pt x="508938" y="182825"/>
                      <a:pt x="517372" y="157474"/>
                    </a:cubicBezTo>
                    <a:close/>
                    <a:moveTo>
                      <a:pt x="4406104" y="157473"/>
                    </a:moveTo>
                    <a:cubicBezTo>
                      <a:pt x="4414538" y="180023"/>
                      <a:pt x="4431409" y="196897"/>
                      <a:pt x="4453907" y="205295"/>
                    </a:cubicBezTo>
                    <a:cubicBezTo>
                      <a:pt x="4456717" y="205295"/>
                      <a:pt x="4456717" y="208117"/>
                      <a:pt x="4456717" y="208117"/>
                    </a:cubicBezTo>
                    <a:cubicBezTo>
                      <a:pt x="4456717" y="210915"/>
                      <a:pt x="4453907" y="210915"/>
                      <a:pt x="4453907" y="210915"/>
                    </a:cubicBezTo>
                    <a:cubicBezTo>
                      <a:pt x="4431409" y="216545"/>
                      <a:pt x="4414538" y="233420"/>
                      <a:pt x="4408915" y="255926"/>
                    </a:cubicBezTo>
                    <a:cubicBezTo>
                      <a:pt x="4408915" y="258736"/>
                      <a:pt x="4406104" y="258736"/>
                      <a:pt x="4406104" y="258736"/>
                    </a:cubicBezTo>
                    <a:cubicBezTo>
                      <a:pt x="4403291" y="258736"/>
                      <a:pt x="4403291" y="255926"/>
                      <a:pt x="4403291" y="255926"/>
                    </a:cubicBezTo>
                    <a:cubicBezTo>
                      <a:pt x="4397671" y="233420"/>
                      <a:pt x="4380797" y="216545"/>
                      <a:pt x="4358302" y="210915"/>
                    </a:cubicBezTo>
                    <a:cubicBezTo>
                      <a:pt x="4355492" y="210915"/>
                      <a:pt x="4355492" y="208117"/>
                      <a:pt x="4355492" y="208117"/>
                    </a:cubicBezTo>
                    <a:cubicBezTo>
                      <a:pt x="4355492" y="205295"/>
                      <a:pt x="4358302" y="205295"/>
                      <a:pt x="4358302" y="205295"/>
                    </a:cubicBezTo>
                    <a:cubicBezTo>
                      <a:pt x="4380797" y="199743"/>
                      <a:pt x="4397671" y="182824"/>
                      <a:pt x="4406104" y="157473"/>
                    </a:cubicBezTo>
                    <a:close/>
                    <a:moveTo>
                      <a:pt x="4251453" y="157473"/>
                    </a:moveTo>
                    <a:cubicBezTo>
                      <a:pt x="4259887" y="180023"/>
                      <a:pt x="4276758" y="196897"/>
                      <a:pt x="4299256" y="205295"/>
                    </a:cubicBezTo>
                    <a:cubicBezTo>
                      <a:pt x="4302066" y="205295"/>
                      <a:pt x="4302066" y="208117"/>
                      <a:pt x="4302066" y="208117"/>
                    </a:cubicBezTo>
                    <a:cubicBezTo>
                      <a:pt x="4302066" y="210915"/>
                      <a:pt x="4299256" y="210915"/>
                      <a:pt x="4299256" y="210915"/>
                    </a:cubicBezTo>
                    <a:cubicBezTo>
                      <a:pt x="4276758" y="216545"/>
                      <a:pt x="4259887" y="233420"/>
                      <a:pt x="4254264" y="255926"/>
                    </a:cubicBezTo>
                    <a:cubicBezTo>
                      <a:pt x="4254264" y="258736"/>
                      <a:pt x="4251453" y="258736"/>
                      <a:pt x="4251453" y="258736"/>
                    </a:cubicBezTo>
                    <a:cubicBezTo>
                      <a:pt x="4248640" y="258736"/>
                      <a:pt x="4248640" y="255926"/>
                      <a:pt x="4248640" y="255926"/>
                    </a:cubicBezTo>
                    <a:cubicBezTo>
                      <a:pt x="4243020" y="233420"/>
                      <a:pt x="4226146" y="216545"/>
                      <a:pt x="4203651" y="210915"/>
                    </a:cubicBezTo>
                    <a:cubicBezTo>
                      <a:pt x="4200841" y="210915"/>
                      <a:pt x="4200841" y="208117"/>
                      <a:pt x="4200841" y="208117"/>
                    </a:cubicBezTo>
                    <a:cubicBezTo>
                      <a:pt x="4200841" y="205295"/>
                      <a:pt x="4203651" y="205295"/>
                      <a:pt x="4203651" y="205295"/>
                    </a:cubicBezTo>
                    <a:cubicBezTo>
                      <a:pt x="4226146" y="199743"/>
                      <a:pt x="4243020" y="182824"/>
                      <a:pt x="4251453" y="157473"/>
                    </a:cubicBezTo>
                    <a:close/>
                    <a:moveTo>
                      <a:pt x="4096805" y="157473"/>
                    </a:moveTo>
                    <a:cubicBezTo>
                      <a:pt x="4105239" y="180023"/>
                      <a:pt x="4122110" y="196897"/>
                      <a:pt x="4144608" y="205295"/>
                    </a:cubicBezTo>
                    <a:cubicBezTo>
                      <a:pt x="4147418" y="205295"/>
                      <a:pt x="4147418" y="208117"/>
                      <a:pt x="4147418" y="208117"/>
                    </a:cubicBezTo>
                    <a:cubicBezTo>
                      <a:pt x="4147418" y="210915"/>
                      <a:pt x="4144608" y="210915"/>
                      <a:pt x="4144608" y="210915"/>
                    </a:cubicBezTo>
                    <a:cubicBezTo>
                      <a:pt x="4122110" y="216545"/>
                      <a:pt x="4105239" y="233420"/>
                      <a:pt x="4099616" y="255926"/>
                    </a:cubicBezTo>
                    <a:cubicBezTo>
                      <a:pt x="4099616" y="258736"/>
                      <a:pt x="4096805" y="258736"/>
                      <a:pt x="4096805" y="258736"/>
                    </a:cubicBezTo>
                    <a:cubicBezTo>
                      <a:pt x="4093992" y="258736"/>
                      <a:pt x="4093992" y="255926"/>
                      <a:pt x="4093992" y="255926"/>
                    </a:cubicBezTo>
                    <a:cubicBezTo>
                      <a:pt x="4088372" y="233420"/>
                      <a:pt x="4071498" y="216545"/>
                      <a:pt x="4049003" y="210915"/>
                    </a:cubicBezTo>
                    <a:cubicBezTo>
                      <a:pt x="4046193" y="210915"/>
                      <a:pt x="4046193" y="208117"/>
                      <a:pt x="4046193" y="208117"/>
                    </a:cubicBezTo>
                    <a:cubicBezTo>
                      <a:pt x="4046193" y="205295"/>
                      <a:pt x="4049003" y="205295"/>
                      <a:pt x="4049003" y="205295"/>
                    </a:cubicBezTo>
                    <a:cubicBezTo>
                      <a:pt x="4071498" y="199743"/>
                      <a:pt x="4088372" y="182824"/>
                      <a:pt x="4096805" y="157473"/>
                    </a:cubicBezTo>
                    <a:close/>
                    <a:moveTo>
                      <a:pt x="3939345" y="157473"/>
                    </a:moveTo>
                    <a:cubicBezTo>
                      <a:pt x="3947781" y="180023"/>
                      <a:pt x="3964649" y="196897"/>
                      <a:pt x="3987147" y="205295"/>
                    </a:cubicBezTo>
                    <a:cubicBezTo>
                      <a:pt x="3989957" y="205295"/>
                      <a:pt x="3989957" y="208121"/>
                      <a:pt x="3989957" y="208121"/>
                    </a:cubicBezTo>
                    <a:cubicBezTo>
                      <a:pt x="3989957" y="210915"/>
                      <a:pt x="3987147" y="210915"/>
                      <a:pt x="3987147" y="210915"/>
                    </a:cubicBezTo>
                    <a:cubicBezTo>
                      <a:pt x="3964649" y="216545"/>
                      <a:pt x="3947781" y="233420"/>
                      <a:pt x="3942155" y="255926"/>
                    </a:cubicBezTo>
                    <a:cubicBezTo>
                      <a:pt x="3942155" y="258737"/>
                      <a:pt x="3939345" y="258737"/>
                      <a:pt x="3939345" y="258737"/>
                    </a:cubicBezTo>
                    <a:cubicBezTo>
                      <a:pt x="3936531" y="258737"/>
                      <a:pt x="3936531" y="255926"/>
                      <a:pt x="3936531" y="255926"/>
                    </a:cubicBezTo>
                    <a:cubicBezTo>
                      <a:pt x="3930911" y="233420"/>
                      <a:pt x="3914037" y="216545"/>
                      <a:pt x="3891545" y="210915"/>
                    </a:cubicBezTo>
                    <a:cubicBezTo>
                      <a:pt x="3888732" y="210915"/>
                      <a:pt x="3888732" y="208121"/>
                      <a:pt x="3888732" y="208121"/>
                    </a:cubicBezTo>
                    <a:cubicBezTo>
                      <a:pt x="3888732" y="205295"/>
                      <a:pt x="3891545" y="205295"/>
                      <a:pt x="3891545" y="205295"/>
                    </a:cubicBezTo>
                    <a:cubicBezTo>
                      <a:pt x="3914037" y="199743"/>
                      <a:pt x="3930911" y="182824"/>
                      <a:pt x="3939345" y="157473"/>
                    </a:cubicBezTo>
                    <a:close/>
                    <a:moveTo>
                      <a:pt x="3784693" y="157473"/>
                    </a:moveTo>
                    <a:cubicBezTo>
                      <a:pt x="3793130" y="180023"/>
                      <a:pt x="3809998" y="196897"/>
                      <a:pt x="3832496" y="205295"/>
                    </a:cubicBezTo>
                    <a:cubicBezTo>
                      <a:pt x="3835306" y="205295"/>
                      <a:pt x="3835306" y="208121"/>
                      <a:pt x="3835306" y="208121"/>
                    </a:cubicBezTo>
                    <a:cubicBezTo>
                      <a:pt x="3835306" y="210915"/>
                      <a:pt x="3832496" y="210915"/>
                      <a:pt x="3832496" y="210915"/>
                    </a:cubicBezTo>
                    <a:cubicBezTo>
                      <a:pt x="3809998" y="216545"/>
                      <a:pt x="3793130" y="233420"/>
                      <a:pt x="3787504" y="255927"/>
                    </a:cubicBezTo>
                    <a:cubicBezTo>
                      <a:pt x="3787504" y="258737"/>
                      <a:pt x="3784693" y="258737"/>
                      <a:pt x="3784693" y="258737"/>
                    </a:cubicBezTo>
                    <a:cubicBezTo>
                      <a:pt x="3781880" y="258737"/>
                      <a:pt x="3781880" y="255927"/>
                      <a:pt x="3781880" y="255927"/>
                    </a:cubicBezTo>
                    <a:cubicBezTo>
                      <a:pt x="3776260" y="233420"/>
                      <a:pt x="3759386" y="216545"/>
                      <a:pt x="3736894" y="210915"/>
                    </a:cubicBezTo>
                    <a:cubicBezTo>
                      <a:pt x="3734081" y="210915"/>
                      <a:pt x="3734081" y="208121"/>
                      <a:pt x="3734081" y="208121"/>
                    </a:cubicBezTo>
                    <a:cubicBezTo>
                      <a:pt x="3734081" y="205295"/>
                      <a:pt x="3736894" y="205295"/>
                      <a:pt x="3736894" y="205295"/>
                    </a:cubicBezTo>
                    <a:cubicBezTo>
                      <a:pt x="3759386" y="199746"/>
                      <a:pt x="3776260" y="182824"/>
                      <a:pt x="3784693" y="157473"/>
                    </a:cubicBezTo>
                    <a:close/>
                    <a:moveTo>
                      <a:pt x="3630045" y="157473"/>
                    </a:moveTo>
                    <a:cubicBezTo>
                      <a:pt x="3638482" y="180023"/>
                      <a:pt x="3655350" y="196897"/>
                      <a:pt x="3677848" y="205295"/>
                    </a:cubicBezTo>
                    <a:cubicBezTo>
                      <a:pt x="3680658" y="205295"/>
                      <a:pt x="3680658" y="208121"/>
                      <a:pt x="3680658" y="208121"/>
                    </a:cubicBezTo>
                    <a:cubicBezTo>
                      <a:pt x="3680658" y="210915"/>
                      <a:pt x="3677848" y="210915"/>
                      <a:pt x="3677848" y="210915"/>
                    </a:cubicBezTo>
                    <a:cubicBezTo>
                      <a:pt x="3655350" y="216545"/>
                      <a:pt x="3638482" y="233420"/>
                      <a:pt x="3632856" y="255927"/>
                    </a:cubicBezTo>
                    <a:cubicBezTo>
                      <a:pt x="3632856" y="258737"/>
                      <a:pt x="3630045" y="258737"/>
                      <a:pt x="3630045" y="258737"/>
                    </a:cubicBezTo>
                    <a:cubicBezTo>
                      <a:pt x="3627232" y="258737"/>
                      <a:pt x="3627232" y="255927"/>
                      <a:pt x="3627232" y="255927"/>
                    </a:cubicBezTo>
                    <a:cubicBezTo>
                      <a:pt x="3621612" y="233420"/>
                      <a:pt x="3604738" y="216545"/>
                      <a:pt x="3582246" y="210915"/>
                    </a:cubicBezTo>
                    <a:cubicBezTo>
                      <a:pt x="3579433" y="210915"/>
                      <a:pt x="3579433" y="208121"/>
                      <a:pt x="3579433" y="208121"/>
                    </a:cubicBezTo>
                    <a:cubicBezTo>
                      <a:pt x="3579433" y="205295"/>
                      <a:pt x="3582246" y="205295"/>
                      <a:pt x="3582246" y="205295"/>
                    </a:cubicBezTo>
                    <a:cubicBezTo>
                      <a:pt x="3604738" y="199746"/>
                      <a:pt x="3621612" y="182824"/>
                      <a:pt x="3630045" y="157473"/>
                    </a:cubicBezTo>
                    <a:close/>
                    <a:moveTo>
                      <a:pt x="3472581" y="157473"/>
                    </a:moveTo>
                    <a:cubicBezTo>
                      <a:pt x="3481018" y="180023"/>
                      <a:pt x="3500700" y="196897"/>
                      <a:pt x="3520384" y="205295"/>
                    </a:cubicBezTo>
                    <a:cubicBezTo>
                      <a:pt x="3523194" y="205295"/>
                      <a:pt x="3523194" y="208121"/>
                      <a:pt x="3523194" y="208121"/>
                    </a:cubicBezTo>
                    <a:cubicBezTo>
                      <a:pt x="3523194" y="210915"/>
                      <a:pt x="3520384" y="210915"/>
                      <a:pt x="3520384" y="210915"/>
                    </a:cubicBezTo>
                    <a:cubicBezTo>
                      <a:pt x="3497889" y="216545"/>
                      <a:pt x="3481018" y="233420"/>
                      <a:pt x="3475395" y="255927"/>
                    </a:cubicBezTo>
                    <a:cubicBezTo>
                      <a:pt x="3475395" y="258737"/>
                      <a:pt x="3472581" y="258737"/>
                      <a:pt x="3472581" y="258737"/>
                    </a:cubicBezTo>
                    <a:cubicBezTo>
                      <a:pt x="3469771" y="258737"/>
                      <a:pt x="3469771" y="255927"/>
                      <a:pt x="3469771" y="255927"/>
                    </a:cubicBezTo>
                    <a:cubicBezTo>
                      <a:pt x="3464148" y="233420"/>
                      <a:pt x="3447277" y="216545"/>
                      <a:pt x="3424782" y="210915"/>
                    </a:cubicBezTo>
                    <a:cubicBezTo>
                      <a:pt x="3421969" y="210915"/>
                      <a:pt x="3421969" y="208121"/>
                      <a:pt x="3421969" y="208121"/>
                    </a:cubicBezTo>
                    <a:cubicBezTo>
                      <a:pt x="3421969" y="205295"/>
                      <a:pt x="3424782" y="205295"/>
                      <a:pt x="3424782" y="205295"/>
                    </a:cubicBezTo>
                    <a:cubicBezTo>
                      <a:pt x="3447277" y="199746"/>
                      <a:pt x="3464148" y="182824"/>
                      <a:pt x="3472581" y="157473"/>
                    </a:cubicBezTo>
                    <a:close/>
                    <a:moveTo>
                      <a:pt x="3317933" y="157473"/>
                    </a:moveTo>
                    <a:cubicBezTo>
                      <a:pt x="3326370" y="180023"/>
                      <a:pt x="3343241" y="196897"/>
                      <a:pt x="3365736" y="205295"/>
                    </a:cubicBezTo>
                    <a:cubicBezTo>
                      <a:pt x="3368546" y="205295"/>
                      <a:pt x="3368546" y="208121"/>
                      <a:pt x="3368546" y="208121"/>
                    </a:cubicBezTo>
                    <a:cubicBezTo>
                      <a:pt x="3368546" y="210915"/>
                      <a:pt x="3365736" y="210915"/>
                      <a:pt x="3365736" y="210915"/>
                    </a:cubicBezTo>
                    <a:cubicBezTo>
                      <a:pt x="3343241" y="216545"/>
                      <a:pt x="3326370" y="233420"/>
                      <a:pt x="3320747" y="255927"/>
                    </a:cubicBezTo>
                    <a:cubicBezTo>
                      <a:pt x="3320747" y="258738"/>
                      <a:pt x="3317933" y="258738"/>
                      <a:pt x="3317933" y="258738"/>
                    </a:cubicBezTo>
                    <a:cubicBezTo>
                      <a:pt x="3315123" y="258738"/>
                      <a:pt x="3315123" y="255927"/>
                      <a:pt x="3315123" y="255927"/>
                    </a:cubicBezTo>
                    <a:cubicBezTo>
                      <a:pt x="3309500" y="233420"/>
                      <a:pt x="3292629" y="216545"/>
                      <a:pt x="3270134" y="210915"/>
                    </a:cubicBezTo>
                    <a:cubicBezTo>
                      <a:pt x="3267321" y="210915"/>
                      <a:pt x="3267321" y="208121"/>
                      <a:pt x="3267321" y="208121"/>
                    </a:cubicBezTo>
                    <a:cubicBezTo>
                      <a:pt x="3267321" y="205295"/>
                      <a:pt x="3270134" y="205295"/>
                      <a:pt x="3270134" y="205295"/>
                    </a:cubicBezTo>
                    <a:cubicBezTo>
                      <a:pt x="3292629" y="199746"/>
                      <a:pt x="3309500" y="182824"/>
                      <a:pt x="3317933" y="157473"/>
                    </a:cubicBezTo>
                    <a:close/>
                    <a:moveTo>
                      <a:pt x="3163283" y="157473"/>
                    </a:moveTo>
                    <a:cubicBezTo>
                      <a:pt x="3171719" y="180023"/>
                      <a:pt x="3188590" y="196897"/>
                      <a:pt x="3211085" y="205295"/>
                    </a:cubicBezTo>
                    <a:cubicBezTo>
                      <a:pt x="3213895" y="205295"/>
                      <a:pt x="3213895" y="208121"/>
                      <a:pt x="3213895" y="208121"/>
                    </a:cubicBezTo>
                    <a:cubicBezTo>
                      <a:pt x="3213895" y="210915"/>
                      <a:pt x="3211085" y="210915"/>
                      <a:pt x="3211085" y="210915"/>
                    </a:cubicBezTo>
                    <a:cubicBezTo>
                      <a:pt x="3188590" y="216546"/>
                      <a:pt x="3171719" y="233420"/>
                      <a:pt x="3166096" y="255927"/>
                    </a:cubicBezTo>
                    <a:cubicBezTo>
                      <a:pt x="3166096" y="258738"/>
                      <a:pt x="3163283" y="258738"/>
                      <a:pt x="3163283" y="258738"/>
                    </a:cubicBezTo>
                    <a:cubicBezTo>
                      <a:pt x="3160472" y="258738"/>
                      <a:pt x="3160472" y="255927"/>
                      <a:pt x="3160472" y="255927"/>
                    </a:cubicBezTo>
                    <a:cubicBezTo>
                      <a:pt x="3154849" y="233420"/>
                      <a:pt x="3137978" y="216546"/>
                      <a:pt x="3115483" y="210915"/>
                    </a:cubicBezTo>
                    <a:cubicBezTo>
                      <a:pt x="3112670" y="210915"/>
                      <a:pt x="3112670" y="208121"/>
                      <a:pt x="3112670" y="208121"/>
                    </a:cubicBezTo>
                    <a:cubicBezTo>
                      <a:pt x="3112670" y="205295"/>
                      <a:pt x="3115483" y="205295"/>
                      <a:pt x="3115483" y="205295"/>
                    </a:cubicBezTo>
                    <a:cubicBezTo>
                      <a:pt x="3137978" y="199746"/>
                      <a:pt x="3154849" y="182824"/>
                      <a:pt x="3163283" y="157473"/>
                    </a:cubicBezTo>
                    <a:close/>
                    <a:moveTo>
                      <a:pt x="3005823" y="157473"/>
                    </a:moveTo>
                    <a:cubicBezTo>
                      <a:pt x="3014257" y="180023"/>
                      <a:pt x="3033942" y="196897"/>
                      <a:pt x="3053626" y="205295"/>
                    </a:cubicBezTo>
                    <a:cubicBezTo>
                      <a:pt x="3056436" y="205295"/>
                      <a:pt x="3056436" y="208121"/>
                      <a:pt x="3056436" y="208121"/>
                    </a:cubicBezTo>
                    <a:cubicBezTo>
                      <a:pt x="3056436" y="210915"/>
                      <a:pt x="3053626" y="210915"/>
                      <a:pt x="3053626" y="210915"/>
                    </a:cubicBezTo>
                    <a:cubicBezTo>
                      <a:pt x="3031128" y="216546"/>
                      <a:pt x="3014257" y="233421"/>
                      <a:pt x="3008634" y="255927"/>
                    </a:cubicBezTo>
                    <a:cubicBezTo>
                      <a:pt x="3008634" y="258738"/>
                      <a:pt x="3005823" y="258738"/>
                      <a:pt x="3005823" y="258738"/>
                    </a:cubicBezTo>
                    <a:cubicBezTo>
                      <a:pt x="3003010" y="258738"/>
                      <a:pt x="3003010" y="255927"/>
                      <a:pt x="3003010" y="255927"/>
                    </a:cubicBezTo>
                    <a:cubicBezTo>
                      <a:pt x="2997390" y="233421"/>
                      <a:pt x="2980516" y="216546"/>
                      <a:pt x="2958021" y="210915"/>
                    </a:cubicBezTo>
                    <a:cubicBezTo>
                      <a:pt x="2955211" y="210915"/>
                      <a:pt x="2955211" y="208121"/>
                      <a:pt x="2955211" y="208121"/>
                    </a:cubicBezTo>
                    <a:cubicBezTo>
                      <a:pt x="2955211" y="205295"/>
                      <a:pt x="2958021" y="205295"/>
                      <a:pt x="2958021" y="205295"/>
                    </a:cubicBezTo>
                    <a:cubicBezTo>
                      <a:pt x="2980516" y="199746"/>
                      <a:pt x="2997390" y="182824"/>
                      <a:pt x="3005823" y="157473"/>
                    </a:cubicBezTo>
                    <a:close/>
                    <a:moveTo>
                      <a:pt x="2851172" y="157473"/>
                    </a:moveTo>
                    <a:cubicBezTo>
                      <a:pt x="2859606" y="180023"/>
                      <a:pt x="2876477" y="196899"/>
                      <a:pt x="2898975" y="205295"/>
                    </a:cubicBezTo>
                    <a:cubicBezTo>
                      <a:pt x="2901785" y="205295"/>
                      <a:pt x="2901785" y="208121"/>
                      <a:pt x="2901785" y="208121"/>
                    </a:cubicBezTo>
                    <a:cubicBezTo>
                      <a:pt x="2901785" y="210915"/>
                      <a:pt x="2898975" y="210915"/>
                      <a:pt x="2898975" y="210915"/>
                    </a:cubicBezTo>
                    <a:cubicBezTo>
                      <a:pt x="2876477" y="216546"/>
                      <a:pt x="2859606" y="233421"/>
                      <a:pt x="2853983" y="255927"/>
                    </a:cubicBezTo>
                    <a:cubicBezTo>
                      <a:pt x="2853983" y="258738"/>
                      <a:pt x="2851172" y="258738"/>
                      <a:pt x="2851172" y="258738"/>
                    </a:cubicBezTo>
                    <a:cubicBezTo>
                      <a:pt x="2848359" y="258738"/>
                      <a:pt x="2848359" y="255927"/>
                      <a:pt x="2848359" y="255927"/>
                    </a:cubicBezTo>
                    <a:cubicBezTo>
                      <a:pt x="2842739" y="233421"/>
                      <a:pt x="2825865" y="216546"/>
                      <a:pt x="2803370" y="210915"/>
                    </a:cubicBezTo>
                    <a:cubicBezTo>
                      <a:pt x="2800560" y="210915"/>
                      <a:pt x="2800560" y="208121"/>
                      <a:pt x="2800560" y="208121"/>
                    </a:cubicBezTo>
                    <a:cubicBezTo>
                      <a:pt x="2800560" y="205295"/>
                      <a:pt x="2803370" y="205295"/>
                      <a:pt x="2803370" y="205295"/>
                    </a:cubicBezTo>
                    <a:cubicBezTo>
                      <a:pt x="2825865" y="199746"/>
                      <a:pt x="2842739" y="182824"/>
                      <a:pt x="2851172" y="157473"/>
                    </a:cubicBezTo>
                    <a:close/>
                    <a:moveTo>
                      <a:pt x="2696525" y="157473"/>
                    </a:moveTo>
                    <a:cubicBezTo>
                      <a:pt x="2704959" y="180023"/>
                      <a:pt x="2721830" y="196899"/>
                      <a:pt x="2744328" y="205295"/>
                    </a:cubicBezTo>
                    <a:cubicBezTo>
                      <a:pt x="2747138" y="205295"/>
                      <a:pt x="2747138" y="208121"/>
                      <a:pt x="2747138" y="208121"/>
                    </a:cubicBezTo>
                    <a:cubicBezTo>
                      <a:pt x="2747138" y="210915"/>
                      <a:pt x="2744328" y="210915"/>
                      <a:pt x="2744328" y="210915"/>
                    </a:cubicBezTo>
                    <a:cubicBezTo>
                      <a:pt x="2721830" y="216546"/>
                      <a:pt x="2704959" y="233421"/>
                      <a:pt x="2699336" y="255927"/>
                    </a:cubicBezTo>
                    <a:cubicBezTo>
                      <a:pt x="2699336" y="258738"/>
                      <a:pt x="2696525" y="258738"/>
                      <a:pt x="2696525" y="258738"/>
                    </a:cubicBezTo>
                    <a:cubicBezTo>
                      <a:pt x="2693712" y="258738"/>
                      <a:pt x="2693712" y="255927"/>
                      <a:pt x="2693712" y="255927"/>
                    </a:cubicBezTo>
                    <a:cubicBezTo>
                      <a:pt x="2688092" y="233421"/>
                      <a:pt x="2671218" y="216546"/>
                      <a:pt x="2648723" y="210915"/>
                    </a:cubicBezTo>
                    <a:cubicBezTo>
                      <a:pt x="2645913" y="210915"/>
                      <a:pt x="2645913" y="208121"/>
                      <a:pt x="2645913" y="208121"/>
                    </a:cubicBezTo>
                    <a:cubicBezTo>
                      <a:pt x="2645913" y="205295"/>
                      <a:pt x="2648723" y="205295"/>
                      <a:pt x="2648723" y="205295"/>
                    </a:cubicBezTo>
                    <a:cubicBezTo>
                      <a:pt x="2671218" y="199746"/>
                      <a:pt x="2688092" y="182824"/>
                      <a:pt x="2696525" y="157473"/>
                    </a:cubicBezTo>
                    <a:close/>
                    <a:moveTo>
                      <a:pt x="2539061" y="157473"/>
                    </a:moveTo>
                    <a:cubicBezTo>
                      <a:pt x="2547497" y="180023"/>
                      <a:pt x="2567179" y="196899"/>
                      <a:pt x="2586863" y="205295"/>
                    </a:cubicBezTo>
                    <a:cubicBezTo>
                      <a:pt x="2589673" y="205295"/>
                      <a:pt x="2589673" y="208121"/>
                      <a:pt x="2589673" y="208121"/>
                    </a:cubicBezTo>
                    <a:cubicBezTo>
                      <a:pt x="2589673" y="210915"/>
                      <a:pt x="2586863" y="210915"/>
                      <a:pt x="2586863" y="210915"/>
                    </a:cubicBezTo>
                    <a:cubicBezTo>
                      <a:pt x="2564365" y="216546"/>
                      <a:pt x="2547497" y="233421"/>
                      <a:pt x="2541874" y="255927"/>
                    </a:cubicBezTo>
                    <a:cubicBezTo>
                      <a:pt x="2541874" y="258738"/>
                      <a:pt x="2539061" y="258738"/>
                      <a:pt x="2539061" y="258738"/>
                    </a:cubicBezTo>
                    <a:cubicBezTo>
                      <a:pt x="2536247" y="258738"/>
                      <a:pt x="2536247" y="255927"/>
                      <a:pt x="2536247" y="255927"/>
                    </a:cubicBezTo>
                    <a:cubicBezTo>
                      <a:pt x="2530627" y="233421"/>
                      <a:pt x="2513756" y="216546"/>
                      <a:pt x="2491261" y="210915"/>
                    </a:cubicBezTo>
                    <a:cubicBezTo>
                      <a:pt x="2488448" y="210915"/>
                      <a:pt x="2488448" y="208121"/>
                      <a:pt x="2488448" y="208121"/>
                    </a:cubicBezTo>
                    <a:cubicBezTo>
                      <a:pt x="2488448" y="205295"/>
                      <a:pt x="2491261" y="205295"/>
                      <a:pt x="2491261" y="205295"/>
                    </a:cubicBezTo>
                    <a:cubicBezTo>
                      <a:pt x="2513756" y="199746"/>
                      <a:pt x="2530627" y="182825"/>
                      <a:pt x="2539061" y="157473"/>
                    </a:cubicBezTo>
                    <a:close/>
                    <a:moveTo>
                      <a:pt x="2384413" y="157473"/>
                    </a:moveTo>
                    <a:cubicBezTo>
                      <a:pt x="2392849" y="180023"/>
                      <a:pt x="2409717" y="196899"/>
                      <a:pt x="2432215" y="205297"/>
                    </a:cubicBezTo>
                    <a:cubicBezTo>
                      <a:pt x="2435025" y="205297"/>
                      <a:pt x="2435025" y="208121"/>
                      <a:pt x="2435025" y="208121"/>
                    </a:cubicBezTo>
                    <a:cubicBezTo>
                      <a:pt x="2435025" y="210915"/>
                      <a:pt x="2432215" y="210915"/>
                      <a:pt x="2432215" y="210915"/>
                    </a:cubicBezTo>
                    <a:cubicBezTo>
                      <a:pt x="2409717" y="216546"/>
                      <a:pt x="2392849" y="233421"/>
                      <a:pt x="2387226" y="255927"/>
                    </a:cubicBezTo>
                    <a:cubicBezTo>
                      <a:pt x="2387226" y="258738"/>
                      <a:pt x="2384413" y="258738"/>
                      <a:pt x="2384413" y="258738"/>
                    </a:cubicBezTo>
                    <a:cubicBezTo>
                      <a:pt x="2381599" y="258738"/>
                      <a:pt x="2381599" y="255927"/>
                      <a:pt x="2381599" y="255927"/>
                    </a:cubicBezTo>
                    <a:cubicBezTo>
                      <a:pt x="2375979" y="233421"/>
                      <a:pt x="2359108" y="216546"/>
                      <a:pt x="2336613" y="210915"/>
                    </a:cubicBezTo>
                    <a:cubicBezTo>
                      <a:pt x="2333800" y="210915"/>
                      <a:pt x="2333800" y="208121"/>
                      <a:pt x="2333800" y="208121"/>
                    </a:cubicBezTo>
                    <a:cubicBezTo>
                      <a:pt x="2333800" y="205297"/>
                      <a:pt x="2336613" y="205297"/>
                      <a:pt x="2336613" y="205297"/>
                    </a:cubicBezTo>
                    <a:cubicBezTo>
                      <a:pt x="2359108" y="199746"/>
                      <a:pt x="2375979" y="182825"/>
                      <a:pt x="2384413" y="157473"/>
                    </a:cubicBezTo>
                    <a:close/>
                    <a:moveTo>
                      <a:pt x="2229761" y="157473"/>
                    </a:moveTo>
                    <a:cubicBezTo>
                      <a:pt x="2238198" y="180023"/>
                      <a:pt x="2255066" y="196899"/>
                      <a:pt x="2277564" y="205297"/>
                    </a:cubicBezTo>
                    <a:cubicBezTo>
                      <a:pt x="2280374" y="205297"/>
                      <a:pt x="2280374" y="208121"/>
                      <a:pt x="2280374" y="208121"/>
                    </a:cubicBezTo>
                    <a:cubicBezTo>
                      <a:pt x="2280374" y="210915"/>
                      <a:pt x="2277564" y="210915"/>
                      <a:pt x="2277564" y="210915"/>
                    </a:cubicBezTo>
                    <a:cubicBezTo>
                      <a:pt x="2255066" y="216546"/>
                      <a:pt x="2238198" y="233421"/>
                      <a:pt x="2232575" y="255927"/>
                    </a:cubicBezTo>
                    <a:cubicBezTo>
                      <a:pt x="2232575" y="258739"/>
                      <a:pt x="2229761" y="258739"/>
                      <a:pt x="2229761" y="258739"/>
                    </a:cubicBezTo>
                    <a:cubicBezTo>
                      <a:pt x="2226948" y="258739"/>
                      <a:pt x="2226948" y="255927"/>
                      <a:pt x="2226948" y="255927"/>
                    </a:cubicBezTo>
                    <a:cubicBezTo>
                      <a:pt x="2221328" y="233421"/>
                      <a:pt x="2204457" y="216546"/>
                      <a:pt x="2181962" y="210915"/>
                    </a:cubicBezTo>
                    <a:cubicBezTo>
                      <a:pt x="2179149" y="210915"/>
                      <a:pt x="2179149" y="208121"/>
                      <a:pt x="2179149" y="208121"/>
                    </a:cubicBezTo>
                    <a:cubicBezTo>
                      <a:pt x="2179149" y="205297"/>
                      <a:pt x="2181962" y="205297"/>
                      <a:pt x="2181962" y="205297"/>
                    </a:cubicBezTo>
                    <a:cubicBezTo>
                      <a:pt x="2204457" y="199746"/>
                      <a:pt x="2221328" y="182825"/>
                      <a:pt x="2229761" y="157473"/>
                    </a:cubicBezTo>
                    <a:close/>
                    <a:moveTo>
                      <a:pt x="2075115" y="157473"/>
                    </a:moveTo>
                    <a:cubicBezTo>
                      <a:pt x="2080738" y="180023"/>
                      <a:pt x="2100419" y="196899"/>
                      <a:pt x="2122917" y="205297"/>
                    </a:cubicBezTo>
                    <a:cubicBezTo>
                      <a:pt x="2125727" y="205297"/>
                      <a:pt x="2125727" y="208121"/>
                      <a:pt x="2125727" y="208121"/>
                    </a:cubicBezTo>
                    <a:cubicBezTo>
                      <a:pt x="2125727" y="210915"/>
                      <a:pt x="2122917" y="210915"/>
                      <a:pt x="2122917" y="210915"/>
                    </a:cubicBezTo>
                    <a:cubicBezTo>
                      <a:pt x="2100419" y="216546"/>
                      <a:pt x="2083551" y="233421"/>
                      <a:pt x="2077928" y="255927"/>
                    </a:cubicBezTo>
                    <a:cubicBezTo>
                      <a:pt x="2077928" y="258739"/>
                      <a:pt x="2075115" y="258739"/>
                      <a:pt x="2075115" y="258739"/>
                    </a:cubicBezTo>
                    <a:cubicBezTo>
                      <a:pt x="2072301" y="258739"/>
                      <a:pt x="2072301" y="255927"/>
                      <a:pt x="2072301" y="255927"/>
                    </a:cubicBezTo>
                    <a:cubicBezTo>
                      <a:pt x="2066681" y="233421"/>
                      <a:pt x="2049810" y="216546"/>
                      <a:pt x="2027315" y="210915"/>
                    </a:cubicBezTo>
                    <a:cubicBezTo>
                      <a:pt x="2024502" y="210915"/>
                      <a:pt x="2024502" y="208121"/>
                      <a:pt x="2024502" y="208121"/>
                    </a:cubicBezTo>
                    <a:cubicBezTo>
                      <a:pt x="2024502" y="205297"/>
                      <a:pt x="2027315" y="205297"/>
                      <a:pt x="2027315" y="205297"/>
                    </a:cubicBezTo>
                    <a:cubicBezTo>
                      <a:pt x="2049810" y="199746"/>
                      <a:pt x="2066681" y="182825"/>
                      <a:pt x="2075115" y="157473"/>
                    </a:cubicBezTo>
                    <a:close/>
                    <a:moveTo>
                      <a:pt x="1917652" y="157473"/>
                    </a:moveTo>
                    <a:cubicBezTo>
                      <a:pt x="1926086" y="180023"/>
                      <a:pt x="1942957" y="196899"/>
                      <a:pt x="1965455" y="205297"/>
                    </a:cubicBezTo>
                    <a:cubicBezTo>
                      <a:pt x="1968265" y="205297"/>
                      <a:pt x="1968265" y="208121"/>
                      <a:pt x="1968265" y="208121"/>
                    </a:cubicBezTo>
                    <a:cubicBezTo>
                      <a:pt x="1968265" y="210915"/>
                      <a:pt x="1965455" y="210915"/>
                      <a:pt x="1965455" y="210915"/>
                    </a:cubicBezTo>
                    <a:cubicBezTo>
                      <a:pt x="1942957" y="216546"/>
                      <a:pt x="1926086" y="233421"/>
                      <a:pt x="1920463" y="255927"/>
                    </a:cubicBezTo>
                    <a:cubicBezTo>
                      <a:pt x="1920463" y="258739"/>
                      <a:pt x="1917652" y="258739"/>
                      <a:pt x="1917652" y="258739"/>
                    </a:cubicBezTo>
                    <a:cubicBezTo>
                      <a:pt x="1914839" y="258739"/>
                      <a:pt x="1914839" y="255927"/>
                      <a:pt x="1914839" y="255927"/>
                    </a:cubicBezTo>
                    <a:cubicBezTo>
                      <a:pt x="1909219" y="233421"/>
                      <a:pt x="1892345" y="216546"/>
                      <a:pt x="1869850" y="210915"/>
                    </a:cubicBezTo>
                    <a:cubicBezTo>
                      <a:pt x="1867040" y="210915"/>
                      <a:pt x="1867040" y="208121"/>
                      <a:pt x="1867040" y="208121"/>
                    </a:cubicBezTo>
                    <a:cubicBezTo>
                      <a:pt x="1867040" y="205297"/>
                      <a:pt x="1869850" y="205297"/>
                      <a:pt x="1869850" y="205297"/>
                    </a:cubicBezTo>
                    <a:cubicBezTo>
                      <a:pt x="1892345" y="199746"/>
                      <a:pt x="1909219" y="182825"/>
                      <a:pt x="1917652" y="157473"/>
                    </a:cubicBezTo>
                    <a:close/>
                    <a:moveTo>
                      <a:pt x="5184973" y="157432"/>
                    </a:moveTo>
                    <a:cubicBezTo>
                      <a:pt x="5193410" y="179965"/>
                      <a:pt x="5210281" y="196838"/>
                      <a:pt x="5232776" y="205248"/>
                    </a:cubicBezTo>
                    <a:cubicBezTo>
                      <a:pt x="5235586" y="205248"/>
                      <a:pt x="5235586" y="208069"/>
                      <a:pt x="5235586" y="208069"/>
                    </a:cubicBezTo>
                    <a:cubicBezTo>
                      <a:pt x="5235586" y="210869"/>
                      <a:pt x="5232776" y="210869"/>
                      <a:pt x="5232776" y="210869"/>
                    </a:cubicBezTo>
                    <a:cubicBezTo>
                      <a:pt x="5210281" y="216498"/>
                      <a:pt x="5193410" y="233372"/>
                      <a:pt x="5187787" y="255873"/>
                    </a:cubicBezTo>
                    <a:cubicBezTo>
                      <a:pt x="5187787" y="258685"/>
                      <a:pt x="5184973" y="258685"/>
                      <a:pt x="5184973" y="258685"/>
                    </a:cubicBezTo>
                    <a:cubicBezTo>
                      <a:pt x="5182163" y="258685"/>
                      <a:pt x="5182163" y="255873"/>
                      <a:pt x="5182163" y="255873"/>
                    </a:cubicBezTo>
                    <a:cubicBezTo>
                      <a:pt x="5176540" y="233372"/>
                      <a:pt x="5159669" y="216498"/>
                      <a:pt x="5137174" y="210869"/>
                    </a:cubicBezTo>
                    <a:cubicBezTo>
                      <a:pt x="5134361" y="210869"/>
                      <a:pt x="5134361" y="208069"/>
                      <a:pt x="5134361" y="208069"/>
                    </a:cubicBezTo>
                    <a:cubicBezTo>
                      <a:pt x="5134361" y="205248"/>
                      <a:pt x="5137174" y="205248"/>
                      <a:pt x="5137174" y="205248"/>
                    </a:cubicBezTo>
                    <a:cubicBezTo>
                      <a:pt x="5159669" y="199676"/>
                      <a:pt x="5176540" y="182770"/>
                      <a:pt x="5184973" y="157432"/>
                    </a:cubicBezTo>
                    <a:close/>
                    <a:moveTo>
                      <a:pt x="5030325" y="157432"/>
                    </a:moveTo>
                    <a:cubicBezTo>
                      <a:pt x="5035949" y="179965"/>
                      <a:pt x="5055630" y="196838"/>
                      <a:pt x="5078128" y="205248"/>
                    </a:cubicBezTo>
                    <a:cubicBezTo>
                      <a:pt x="5080938" y="205248"/>
                      <a:pt x="5080938" y="208069"/>
                      <a:pt x="5080938" y="208069"/>
                    </a:cubicBezTo>
                    <a:cubicBezTo>
                      <a:pt x="5080938" y="210869"/>
                      <a:pt x="5078128" y="210869"/>
                      <a:pt x="5078128" y="210869"/>
                    </a:cubicBezTo>
                    <a:cubicBezTo>
                      <a:pt x="5055630" y="216498"/>
                      <a:pt x="5038759" y="233372"/>
                      <a:pt x="5033136" y="255873"/>
                    </a:cubicBezTo>
                    <a:cubicBezTo>
                      <a:pt x="5033136" y="258685"/>
                      <a:pt x="5030325" y="258685"/>
                      <a:pt x="5030325" y="258685"/>
                    </a:cubicBezTo>
                    <a:cubicBezTo>
                      <a:pt x="5027512" y="258685"/>
                      <a:pt x="5027512" y="255873"/>
                      <a:pt x="5027512" y="255873"/>
                    </a:cubicBezTo>
                    <a:cubicBezTo>
                      <a:pt x="5021892" y="233372"/>
                      <a:pt x="5005018" y="216498"/>
                      <a:pt x="4982523" y="210869"/>
                    </a:cubicBezTo>
                    <a:cubicBezTo>
                      <a:pt x="4979713" y="210869"/>
                      <a:pt x="4979713" y="208069"/>
                      <a:pt x="4979713" y="208069"/>
                    </a:cubicBezTo>
                    <a:cubicBezTo>
                      <a:pt x="4979713" y="205248"/>
                      <a:pt x="4982523" y="205248"/>
                      <a:pt x="4982523" y="205248"/>
                    </a:cubicBezTo>
                    <a:cubicBezTo>
                      <a:pt x="5005018" y="199676"/>
                      <a:pt x="5021892" y="182771"/>
                      <a:pt x="5030325" y="157432"/>
                    </a:cubicBezTo>
                    <a:close/>
                    <a:moveTo>
                      <a:pt x="4872861" y="157432"/>
                    </a:moveTo>
                    <a:cubicBezTo>
                      <a:pt x="4881298" y="179965"/>
                      <a:pt x="4898166" y="196838"/>
                      <a:pt x="4920664" y="205248"/>
                    </a:cubicBezTo>
                    <a:cubicBezTo>
                      <a:pt x="4923474" y="205248"/>
                      <a:pt x="4923474" y="208069"/>
                      <a:pt x="4923474" y="208069"/>
                    </a:cubicBezTo>
                    <a:cubicBezTo>
                      <a:pt x="4923474" y="210869"/>
                      <a:pt x="4920664" y="210869"/>
                      <a:pt x="4920664" y="210869"/>
                    </a:cubicBezTo>
                    <a:cubicBezTo>
                      <a:pt x="4898166" y="216498"/>
                      <a:pt x="4881298" y="233372"/>
                      <a:pt x="4875675" y="255873"/>
                    </a:cubicBezTo>
                    <a:cubicBezTo>
                      <a:pt x="4875675" y="258685"/>
                      <a:pt x="4872861" y="258685"/>
                      <a:pt x="4872861" y="258685"/>
                    </a:cubicBezTo>
                    <a:cubicBezTo>
                      <a:pt x="4870048" y="258685"/>
                      <a:pt x="4870048" y="255873"/>
                      <a:pt x="4870048" y="255873"/>
                    </a:cubicBezTo>
                    <a:cubicBezTo>
                      <a:pt x="4864428" y="233372"/>
                      <a:pt x="4847557" y="216498"/>
                      <a:pt x="4825062" y="210869"/>
                    </a:cubicBezTo>
                    <a:cubicBezTo>
                      <a:pt x="4822249" y="210869"/>
                      <a:pt x="4822249" y="208069"/>
                      <a:pt x="4822249" y="208069"/>
                    </a:cubicBezTo>
                    <a:cubicBezTo>
                      <a:pt x="4822249" y="205248"/>
                      <a:pt x="4825062" y="205248"/>
                      <a:pt x="4825062" y="205248"/>
                    </a:cubicBezTo>
                    <a:cubicBezTo>
                      <a:pt x="4847557" y="199676"/>
                      <a:pt x="4864428" y="182771"/>
                      <a:pt x="4872861" y="157432"/>
                    </a:cubicBezTo>
                    <a:close/>
                    <a:moveTo>
                      <a:pt x="4718213" y="157432"/>
                    </a:moveTo>
                    <a:cubicBezTo>
                      <a:pt x="4726650" y="179965"/>
                      <a:pt x="4743518" y="196838"/>
                      <a:pt x="4766016" y="205248"/>
                    </a:cubicBezTo>
                    <a:cubicBezTo>
                      <a:pt x="4768826" y="205248"/>
                      <a:pt x="4768826" y="208069"/>
                      <a:pt x="4768826" y="208069"/>
                    </a:cubicBezTo>
                    <a:cubicBezTo>
                      <a:pt x="4768826" y="210869"/>
                      <a:pt x="4766016" y="210869"/>
                      <a:pt x="4766016" y="210869"/>
                    </a:cubicBezTo>
                    <a:cubicBezTo>
                      <a:pt x="4743518" y="216498"/>
                      <a:pt x="4726650" y="233372"/>
                      <a:pt x="4721027" y="255873"/>
                    </a:cubicBezTo>
                    <a:cubicBezTo>
                      <a:pt x="4721027" y="258685"/>
                      <a:pt x="4718213" y="258685"/>
                      <a:pt x="4718213" y="258685"/>
                    </a:cubicBezTo>
                    <a:cubicBezTo>
                      <a:pt x="4715400" y="258685"/>
                      <a:pt x="4715400" y="255873"/>
                      <a:pt x="4715400" y="255873"/>
                    </a:cubicBezTo>
                    <a:cubicBezTo>
                      <a:pt x="4709780" y="233372"/>
                      <a:pt x="4692909" y="216498"/>
                      <a:pt x="4670414" y="210869"/>
                    </a:cubicBezTo>
                    <a:cubicBezTo>
                      <a:pt x="4667601" y="210869"/>
                      <a:pt x="4667601" y="208069"/>
                      <a:pt x="4667601" y="208069"/>
                    </a:cubicBezTo>
                    <a:cubicBezTo>
                      <a:pt x="4667601" y="205248"/>
                      <a:pt x="4670414" y="205248"/>
                      <a:pt x="4670414" y="205248"/>
                    </a:cubicBezTo>
                    <a:cubicBezTo>
                      <a:pt x="4692909" y="199676"/>
                      <a:pt x="4709780" y="182771"/>
                      <a:pt x="4718213" y="157432"/>
                    </a:cubicBezTo>
                    <a:close/>
                    <a:moveTo>
                      <a:pt x="4563563" y="157432"/>
                    </a:moveTo>
                    <a:cubicBezTo>
                      <a:pt x="4571999" y="179965"/>
                      <a:pt x="4588867" y="196840"/>
                      <a:pt x="4611365" y="205248"/>
                    </a:cubicBezTo>
                    <a:cubicBezTo>
                      <a:pt x="4614175" y="205248"/>
                      <a:pt x="4614175" y="208069"/>
                      <a:pt x="4614175" y="208069"/>
                    </a:cubicBezTo>
                    <a:cubicBezTo>
                      <a:pt x="4614175" y="210872"/>
                      <a:pt x="4611365" y="210872"/>
                      <a:pt x="4611365" y="210872"/>
                    </a:cubicBezTo>
                    <a:cubicBezTo>
                      <a:pt x="4588867" y="216498"/>
                      <a:pt x="4571999" y="233372"/>
                      <a:pt x="4566376" y="255873"/>
                    </a:cubicBezTo>
                    <a:cubicBezTo>
                      <a:pt x="4566376" y="258685"/>
                      <a:pt x="4563563" y="258685"/>
                      <a:pt x="4563563" y="258685"/>
                    </a:cubicBezTo>
                    <a:cubicBezTo>
                      <a:pt x="4560749" y="258685"/>
                      <a:pt x="4560749" y="255873"/>
                      <a:pt x="4560749" y="255873"/>
                    </a:cubicBezTo>
                    <a:cubicBezTo>
                      <a:pt x="4555129" y="233372"/>
                      <a:pt x="4538258" y="216498"/>
                      <a:pt x="4515763" y="210872"/>
                    </a:cubicBezTo>
                    <a:cubicBezTo>
                      <a:pt x="4512950" y="210872"/>
                      <a:pt x="4512950" y="208069"/>
                      <a:pt x="4512950" y="208069"/>
                    </a:cubicBezTo>
                    <a:cubicBezTo>
                      <a:pt x="4512950" y="205248"/>
                      <a:pt x="4515763" y="205248"/>
                      <a:pt x="4515763" y="205248"/>
                    </a:cubicBezTo>
                    <a:cubicBezTo>
                      <a:pt x="4538258" y="199678"/>
                      <a:pt x="4555129" y="182771"/>
                      <a:pt x="4563563" y="157432"/>
                    </a:cubicBezTo>
                    <a:close/>
                    <a:moveTo>
                      <a:pt x="1141593" y="59"/>
                    </a:moveTo>
                    <a:cubicBezTo>
                      <a:pt x="1150027" y="25372"/>
                      <a:pt x="1166898" y="42251"/>
                      <a:pt x="1189395" y="47873"/>
                    </a:cubicBezTo>
                    <a:cubicBezTo>
                      <a:pt x="1192206" y="47873"/>
                      <a:pt x="1192206" y="50688"/>
                      <a:pt x="1192206" y="50688"/>
                    </a:cubicBezTo>
                    <a:cubicBezTo>
                      <a:pt x="1192206" y="53495"/>
                      <a:pt x="1189395" y="53495"/>
                      <a:pt x="1189395" y="53495"/>
                    </a:cubicBezTo>
                    <a:cubicBezTo>
                      <a:pt x="1166898" y="59120"/>
                      <a:pt x="1150027" y="75984"/>
                      <a:pt x="1144407" y="98485"/>
                    </a:cubicBezTo>
                    <a:cubicBezTo>
                      <a:pt x="1144407" y="101302"/>
                      <a:pt x="1141593" y="101302"/>
                      <a:pt x="1141593" y="101302"/>
                    </a:cubicBezTo>
                    <a:cubicBezTo>
                      <a:pt x="1138780" y="101302"/>
                      <a:pt x="1138780" y="98485"/>
                      <a:pt x="1138780" y="98485"/>
                    </a:cubicBezTo>
                    <a:cubicBezTo>
                      <a:pt x="1133159" y="75984"/>
                      <a:pt x="1116288" y="59120"/>
                      <a:pt x="1093791" y="53495"/>
                    </a:cubicBezTo>
                    <a:cubicBezTo>
                      <a:pt x="1090981" y="53495"/>
                      <a:pt x="1090981" y="50688"/>
                      <a:pt x="1090981" y="50688"/>
                    </a:cubicBezTo>
                    <a:cubicBezTo>
                      <a:pt x="1090981" y="47873"/>
                      <a:pt x="1093791" y="47873"/>
                      <a:pt x="1093791" y="47873"/>
                    </a:cubicBezTo>
                    <a:cubicBezTo>
                      <a:pt x="1116288" y="42251"/>
                      <a:pt x="1133159" y="25372"/>
                      <a:pt x="1141593" y="59"/>
                    </a:cubicBezTo>
                    <a:close/>
                    <a:moveTo>
                      <a:pt x="984132" y="59"/>
                    </a:moveTo>
                    <a:cubicBezTo>
                      <a:pt x="992566" y="25372"/>
                      <a:pt x="1009437" y="42251"/>
                      <a:pt x="1031934" y="47874"/>
                    </a:cubicBezTo>
                    <a:cubicBezTo>
                      <a:pt x="1034745" y="47874"/>
                      <a:pt x="1034745" y="50688"/>
                      <a:pt x="1034745" y="50688"/>
                    </a:cubicBezTo>
                    <a:cubicBezTo>
                      <a:pt x="1034745" y="53495"/>
                      <a:pt x="1031934" y="53495"/>
                      <a:pt x="1031934" y="53495"/>
                    </a:cubicBezTo>
                    <a:cubicBezTo>
                      <a:pt x="1009437" y="59120"/>
                      <a:pt x="992566" y="75984"/>
                      <a:pt x="986946" y="98486"/>
                    </a:cubicBezTo>
                    <a:cubicBezTo>
                      <a:pt x="986946" y="101302"/>
                      <a:pt x="984132" y="101302"/>
                      <a:pt x="984132" y="101302"/>
                    </a:cubicBezTo>
                    <a:cubicBezTo>
                      <a:pt x="981319" y="101302"/>
                      <a:pt x="981319" y="98486"/>
                      <a:pt x="981319" y="98486"/>
                    </a:cubicBezTo>
                    <a:cubicBezTo>
                      <a:pt x="975698" y="75984"/>
                      <a:pt x="958827" y="59120"/>
                      <a:pt x="936330" y="53495"/>
                    </a:cubicBezTo>
                    <a:cubicBezTo>
                      <a:pt x="933520" y="53495"/>
                      <a:pt x="933520" y="50688"/>
                      <a:pt x="933520" y="50688"/>
                    </a:cubicBezTo>
                    <a:cubicBezTo>
                      <a:pt x="933520" y="47874"/>
                      <a:pt x="936330" y="47874"/>
                      <a:pt x="936330" y="47874"/>
                    </a:cubicBezTo>
                    <a:cubicBezTo>
                      <a:pt x="958827" y="42251"/>
                      <a:pt x="975698" y="25372"/>
                      <a:pt x="984132" y="59"/>
                    </a:cubicBezTo>
                    <a:close/>
                    <a:moveTo>
                      <a:pt x="829484" y="59"/>
                    </a:moveTo>
                    <a:cubicBezTo>
                      <a:pt x="837918" y="25372"/>
                      <a:pt x="854789" y="42251"/>
                      <a:pt x="877286" y="47874"/>
                    </a:cubicBezTo>
                    <a:cubicBezTo>
                      <a:pt x="880097" y="47874"/>
                      <a:pt x="880097" y="50688"/>
                      <a:pt x="880097" y="50688"/>
                    </a:cubicBezTo>
                    <a:cubicBezTo>
                      <a:pt x="880097" y="53495"/>
                      <a:pt x="877286" y="53495"/>
                      <a:pt x="877286" y="53495"/>
                    </a:cubicBezTo>
                    <a:cubicBezTo>
                      <a:pt x="854789" y="59120"/>
                      <a:pt x="837918" y="75984"/>
                      <a:pt x="832298" y="98486"/>
                    </a:cubicBezTo>
                    <a:cubicBezTo>
                      <a:pt x="832298" y="101302"/>
                      <a:pt x="829484" y="101302"/>
                      <a:pt x="829484" y="101302"/>
                    </a:cubicBezTo>
                    <a:cubicBezTo>
                      <a:pt x="826671" y="101302"/>
                      <a:pt x="826671" y="98486"/>
                      <a:pt x="826671" y="98486"/>
                    </a:cubicBezTo>
                    <a:cubicBezTo>
                      <a:pt x="821050" y="75984"/>
                      <a:pt x="804179" y="59120"/>
                      <a:pt x="781682" y="53495"/>
                    </a:cubicBezTo>
                    <a:cubicBezTo>
                      <a:pt x="778872" y="53495"/>
                      <a:pt x="778872" y="50688"/>
                      <a:pt x="778872" y="50688"/>
                    </a:cubicBezTo>
                    <a:cubicBezTo>
                      <a:pt x="778872" y="47874"/>
                      <a:pt x="781682" y="47874"/>
                      <a:pt x="781682" y="47874"/>
                    </a:cubicBezTo>
                    <a:cubicBezTo>
                      <a:pt x="804179" y="42251"/>
                      <a:pt x="821050" y="25372"/>
                      <a:pt x="829484" y="59"/>
                    </a:cubicBezTo>
                    <a:close/>
                    <a:moveTo>
                      <a:pt x="674833" y="59"/>
                    </a:moveTo>
                    <a:cubicBezTo>
                      <a:pt x="683267" y="25372"/>
                      <a:pt x="700138" y="42251"/>
                      <a:pt x="722635" y="47874"/>
                    </a:cubicBezTo>
                    <a:cubicBezTo>
                      <a:pt x="725446" y="47874"/>
                      <a:pt x="725446" y="50688"/>
                      <a:pt x="725446" y="50688"/>
                    </a:cubicBezTo>
                    <a:cubicBezTo>
                      <a:pt x="725446" y="53497"/>
                      <a:pt x="722635" y="53497"/>
                      <a:pt x="722635" y="53497"/>
                    </a:cubicBezTo>
                    <a:cubicBezTo>
                      <a:pt x="700138" y="59120"/>
                      <a:pt x="683267" y="75984"/>
                      <a:pt x="677647" y="98486"/>
                    </a:cubicBezTo>
                    <a:cubicBezTo>
                      <a:pt x="677647" y="101304"/>
                      <a:pt x="674833" y="101304"/>
                      <a:pt x="674833" y="101304"/>
                    </a:cubicBezTo>
                    <a:cubicBezTo>
                      <a:pt x="672020" y="101304"/>
                      <a:pt x="672020" y="98486"/>
                      <a:pt x="672020" y="98486"/>
                    </a:cubicBezTo>
                    <a:cubicBezTo>
                      <a:pt x="666399" y="75984"/>
                      <a:pt x="649528" y="59120"/>
                      <a:pt x="627031" y="53497"/>
                    </a:cubicBezTo>
                    <a:cubicBezTo>
                      <a:pt x="624221" y="53497"/>
                      <a:pt x="624221" y="50688"/>
                      <a:pt x="624221" y="50688"/>
                    </a:cubicBezTo>
                    <a:cubicBezTo>
                      <a:pt x="624221" y="47874"/>
                      <a:pt x="627031" y="47874"/>
                      <a:pt x="627031" y="47874"/>
                    </a:cubicBezTo>
                    <a:cubicBezTo>
                      <a:pt x="649528" y="42251"/>
                      <a:pt x="666399" y="25372"/>
                      <a:pt x="674833" y="59"/>
                    </a:cubicBezTo>
                    <a:close/>
                    <a:moveTo>
                      <a:pt x="517372" y="59"/>
                    </a:moveTo>
                    <a:cubicBezTo>
                      <a:pt x="525806" y="25372"/>
                      <a:pt x="542677" y="42251"/>
                      <a:pt x="565174" y="47874"/>
                    </a:cubicBezTo>
                    <a:cubicBezTo>
                      <a:pt x="567985" y="47874"/>
                      <a:pt x="567985" y="50688"/>
                      <a:pt x="567985" y="50688"/>
                    </a:cubicBezTo>
                    <a:cubicBezTo>
                      <a:pt x="567985" y="53497"/>
                      <a:pt x="565174" y="53497"/>
                      <a:pt x="565174" y="53497"/>
                    </a:cubicBezTo>
                    <a:cubicBezTo>
                      <a:pt x="542677" y="59120"/>
                      <a:pt x="525806" y="75984"/>
                      <a:pt x="520183" y="98486"/>
                    </a:cubicBezTo>
                    <a:cubicBezTo>
                      <a:pt x="520183" y="101304"/>
                      <a:pt x="517372" y="101304"/>
                      <a:pt x="517372" y="101304"/>
                    </a:cubicBezTo>
                    <a:cubicBezTo>
                      <a:pt x="514559" y="101304"/>
                      <a:pt x="514559" y="98486"/>
                      <a:pt x="514559" y="98486"/>
                    </a:cubicBezTo>
                    <a:cubicBezTo>
                      <a:pt x="508938" y="75984"/>
                      <a:pt x="492065" y="59120"/>
                      <a:pt x="469570" y="53497"/>
                    </a:cubicBezTo>
                    <a:cubicBezTo>
                      <a:pt x="466760" y="53497"/>
                      <a:pt x="466760" y="50688"/>
                      <a:pt x="466760" y="50688"/>
                    </a:cubicBezTo>
                    <a:cubicBezTo>
                      <a:pt x="466760" y="47874"/>
                      <a:pt x="469570" y="47874"/>
                      <a:pt x="469570" y="47874"/>
                    </a:cubicBezTo>
                    <a:cubicBezTo>
                      <a:pt x="492065" y="42251"/>
                      <a:pt x="508938" y="25372"/>
                      <a:pt x="517372" y="59"/>
                    </a:cubicBezTo>
                    <a:close/>
                    <a:moveTo>
                      <a:pt x="362724" y="59"/>
                    </a:moveTo>
                    <a:cubicBezTo>
                      <a:pt x="371158" y="25372"/>
                      <a:pt x="388029" y="42251"/>
                      <a:pt x="410526" y="47874"/>
                    </a:cubicBezTo>
                    <a:cubicBezTo>
                      <a:pt x="413337" y="47874"/>
                      <a:pt x="413337" y="50688"/>
                      <a:pt x="413337" y="50688"/>
                    </a:cubicBezTo>
                    <a:cubicBezTo>
                      <a:pt x="413337" y="53497"/>
                      <a:pt x="410526" y="53497"/>
                      <a:pt x="410526" y="53497"/>
                    </a:cubicBezTo>
                    <a:cubicBezTo>
                      <a:pt x="388029" y="59120"/>
                      <a:pt x="371158" y="75984"/>
                      <a:pt x="365535" y="98486"/>
                    </a:cubicBezTo>
                    <a:cubicBezTo>
                      <a:pt x="365535" y="101304"/>
                      <a:pt x="362724" y="101304"/>
                      <a:pt x="362724" y="101304"/>
                    </a:cubicBezTo>
                    <a:cubicBezTo>
                      <a:pt x="359911" y="101304"/>
                      <a:pt x="359911" y="98486"/>
                      <a:pt x="359911" y="98486"/>
                    </a:cubicBezTo>
                    <a:cubicBezTo>
                      <a:pt x="354290" y="75984"/>
                      <a:pt x="337417" y="59120"/>
                      <a:pt x="314922" y="53497"/>
                    </a:cubicBezTo>
                    <a:cubicBezTo>
                      <a:pt x="312112" y="53497"/>
                      <a:pt x="312112" y="50688"/>
                      <a:pt x="312112" y="50688"/>
                    </a:cubicBezTo>
                    <a:cubicBezTo>
                      <a:pt x="312112" y="47874"/>
                      <a:pt x="314922" y="47874"/>
                      <a:pt x="314922" y="47874"/>
                    </a:cubicBezTo>
                    <a:cubicBezTo>
                      <a:pt x="337417" y="42251"/>
                      <a:pt x="354290" y="25372"/>
                      <a:pt x="362724" y="59"/>
                    </a:cubicBezTo>
                    <a:close/>
                    <a:moveTo>
                      <a:pt x="208073" y="59"/>
                    </a:moveTo>
                    <a:cubicBezTo>
                      <a:pt x="216507" y="25372"/>
                      <a:pt x="233378" y="42251"/>
                      <a:pt x="255875" y="47874"/>
                    </a:cubicBezTo>
                    <a:cubicBezTo>
                      <a:pt x="258686" y="47874"/>
                      <a:pt x="258686" y="50688"/>
                      <a:pt x="258686" y="50688"/>
                    </a:cubicBezTo>
                    <a:cubicBezTo>
                      <a:pt x="258686" y="53497"/>
                      <a:pt x="255875" y="53497"/>
                      <a:pt x="255875" y="53497"/>
                    </a:cubicBezTo>
                    <a:cubicBezTo>
                      <a:pt x="233378" y="59120"/>
                      <a:pt x="216507" y="75984"/>
                      <a:pt x="210884" y="98486"/>
                    </a:cubicBezTo>
                    <a:cubicBezTo>
                      <a:pt x="210884" y="101304"/>
                      <a:pt x="208073" y="101304"/>
                      <a:pt x="208073" y="101304"/>
                    </a:cubicBezTo>
                    <a:cubicBezTo>
                      <a:pt x="205260" y="101304"/>
                      <a:pt x="205260" y="98486"/>
                      <a:pt x="205260" y="98486"/>
                    </a:cubicBezTo>
                    <a:cubicBezTo>
                      <a:pt x="199639" y="75984"/>
                      <a:pt x="182766" y="59120"/>
                      <a:pt x="160271" y="53497"/>
                    </a:cubicBezTo>
                    <a:cubicBezTo>
                      <a:pt x="157461" y="53497"/>
                      <a:pt x="157461" y="50688"/>
                      <a:pt x="157461" y="50688"/>
                    </a:cubicBezTo>
                    <a:cubicBezTo>
                      <a:pt x="157461" y="47874"/>
                      <a:pt x="160271" y="47874"/>
                      <a:pt x="160271" y="47874"/>
                    </a:cubicBezTo>
                    <a:cubicBezTo>
                      <a:pt x="182766" y="42251"/>
                      <a:pt x="199639" y="25372"/>
                      <a:pt x="208073" y="59"/>
                    </a:cubicBezTo>
                    <a:close/>
                    <a:moveTo>
                      <a:pt x="50612" y="59"/>
                    </a:moveTo>
                    <a:cubicBezTo>
                      <a:pt x="59049" y="25372"/>
                      <a:pt x="75920" y="42251"/>
                      <a:pt x="98414" y="47874"/>
                    </a:cubicBezTo>
                    <a:cubicBezTo>
                      <a:pt x="101225" y="47874"/>
                      <a:pt x="101225" y="50688"/>
                      <a:pt x="101225" y="50688"/>
                    </a:cubicBezTo>
                    <a:cubicBezTo>
                      <a:pt x="101225" y="53497"/>
                      <a:pt x="98414" y="53497"/>
                      <a:pt x="98414" y="53497"/>
                    </a:cubicBezTo>
                    <a:cubicBezTo>
                      <a:pt x="75920" y="59120"/>
                      <a:pt x="59049" y="75984"/>
                      <a:pt x="53426" y="98486"/>
                    </a:cubicBezTo>
                    <a:cubicBezTo>
                      <a:pt x="53426" y="101304"/>
                      <a:pt x="50612" y="101304"/>
                      <a:pt x="50612" y="101304"/>
                    </a:cubicBezTo>
                    <a:cubicBezTo>
                      <a:pt x="47802" y="101304"/>
                      <a:pt x="47802" y="98486"/>
                      <a:pt x="47802" y="98486"/>
                    </a:cubicBezTo>
                    <a:cubicBezTo>
                      <a:pt x="42178" y="75984"/>
                      <a:pt x="25307" y="59120"/>
                      <a:pt x="2813" y="53497"/>
                    </a:cubicBezTo>
                    <a:cubicBezTo>
                      <a:pt x="0" y="53497"/>
                      <a:pt x="0" y="50688"/>
                      <a:pt x="0" y="50688"/>
                    </a:cubicBezTo>
                    <a:cubicBezTo>
                      <a:pt x="0" y="47874"/>
                      <a:pt x="2813" y="47874"/>
                      <a:pt x="2813" y="47874"/>
                    </a:cubicBezTo>
                    <a:cubicBezTo>
                      <a:pt x="25307" y="42251"/>
                      <a:pt x="42178" y="25372"/>
                      <a:pt x="50612" y="59"/>
                    </a:cubicBezTo>
                    <a:close/>
                    <a:moveTo>
                      <a:pt x="3005823" y="58"/>
                    </a:moveTo>
                    <a:cubicBezTo>
                      <a:pt x="3014257" y="25370"/>
                      <a:pt x="3033942" y="42250"/>
                      <a:pt x="3053626" y="47873"/>
                    </a:cubicBezTo>
                    <a:cubicBezTo>
                      <a:pt x="3056436" y="47873"/>
                      <a:pt x="3056436" y="50686"/>
                      <a:pt x="3056436" y="50686"/>
                    </a:cubicBezTo>
                    <a:cubicBezTo>
                      <a:pt x="3056436" y="53495"/>
                      <a:pt x="3053626" y="53495"/>
                      <a:pt x="3053626" y="53495"/>
                    </a:cubicBezTo>
                    <a:cubicBezTo>
                      <a:pt x="3031128" y="59118"/>
                      <a:pt x="3014257" y="75984"/>
                      <a:pt x="3008634" y="98483"/>
                    </a:cubicBezTo>
                    <a:cubicBezTo>
                      <a:pt x="3008634" y="101301"/>
                      <a:pt x="3005823" y="101301"/>
                      <a:pt x="3005823" y="101301"/>
                    </a:cubicBezTo>
                    <a:cubicBezTo>
                      <a:pt x="3003010" y="101301"/>
                      <a:pt x="3003010" y="98483"/>
                      <a:pt x="3003010" y="98483"/>
                    </a:cubicBezTo>
                    <a:cubicBezTo>
                      <a:pt x="2997390" y="75984"/>
                      <a:pt x="2980516" y="59118"/>
                      <a:pt x="2958021" y="53495"/>
                    </a:cubicBezTo>
                    <a:cubicBezTo>
                      <a:pt x="2955211" y="53495"/>
                      <a:pt x="2955211" y="50686"/>
                      <a:pt x="2955211" y="50686"/>
                    </a:cubicBezTo>
                    <a:cubicBezTo>
                      <a:pt x="2955211" y="47873"/>
                      <a:pt x="2958021" y="47873"/>
                      <a:pt x="2958021" y="47873"/>
                    </a:cubicBezTo>
                    <a:cubicBezTo>
                      <a:pt x="2980516" y="42250"/>
                      <a:pt x="2997390" y="25370"/>
                      <a:pt x="3005823" y="58"/>
                    </a:cubicBezTo>
                    <a:close/>
                    <a:moveTo>
                      <a:pt x="2851172" y="58"/>
                    </a:moveTo>
                    <a:cubicBezTo>
                      <a:pt x="2859606" y="25370"/>
                      <a:pt x="2876477" y="42250"/>
                      <a:pt x="2898975" y="47873"/>
                    </a:cubicBezTo>
                    <a:cubicBezTo>
                      <a:pt x="2901785" y="47873"/>
                      <a:pt x="2901785" y="50686"/>
                      <a:pt x="2901785" y="50686"/>
                    </a:cubicBezTo>
                    <a:cubicBezTo>
                      <a:pt x="2901785" y="53495"/>
                      <a:pt x="2898975" y="53495"/>
                      <a:pt x="2898975" y="53495"/>
                    </a:cubicBezTo>
                    <a:cubicBezTo>
                      <a:pt x="2876477" y="59118"/>
                      <a:pt x="2859606" y="75984"/>
                      <a:pt x="2853983" y="98483"/>
                    </a:cubicBezTo>
                    <a:cubicBezTo>
                      <a:pt x="2853983" y="101301"/>
                      <a:pt x="2851172" y="101301"/>
                      <a:pt x="2851172" y="101301"/>
                    </a:cubicBezTo>
                    <a:cubicBezTo>
                      <a:pt x="2848359" y="101301"/>
                      <a:pt x="2848359" y="98483"/>
                      <a:pt x="2848359" y="98483"/>
                    </a:cubicBezTo>
                    <a:cubicBezTo>
                      <a:pt x="2842739" y="75984"/>
                      <a:pt x="2825865" y="59118"/>
                      <a:pt x="2803370" y="53495"/>
                    </a:cubicBezTo>
                    <a:cubicBezTo>
                      <a:pt x="2800560" y="53495"/>
                      <a:pt x="2800560" y="50686"/>
                      <a:pt x="2800560" y="50686"/>
                    </a:cubicBezTo>
                    <a:cubicBezTo>
                      <a:pt x="2800560" y="47873"/>
                      <a:pt x="2803370" y="47873"/>
                      <a:pt x="2803370" y="47873"/>
                    </a:cubicBezTo>
                    <a:cubicBezTo>
                      <a:pt x="2825865" y="42250"/>
                      <a:pt x="2842739" y="25370"/>
                      <a:pt x="2851172" y="58"/>
                    </a:cubicBezTo>
                    <a:close/>
                    <a:moveTo>
                      <a:pt x="2696525" y="58"/>
                    </a:moveTo>
                    <a:cubicBezTo>
                      <a:pt x="2704959" y="25370"/>
                      <a:pt x="2721830" y="42250"/>
                      <a:pt x="2744328" y="47873"/>
                    </a:cubicBezTo>
                    <a:cubicBezTo>
                      <a:pt x="2747138" y="47873"/>
                      <a:pt x="2747138" y="50686"/>
                      <a:pt x="2747138" y="50686"/>
                    </a:cubicBezTo>
                    <a:cubicBezTo>
                      <a:pt x="2747138" y="53495"/>
                      <a:pt x="2744328" y="53495"/>
                      <a:pt x="2744328" y="53495"/>
                    </a:cubicBezTo>
                    <a:cubicBezTo>
                      <a:pt x="2721830" y="59118"/>
                      <a:pt x="2704959" y="75984"/>
                      <a:pt x="2699336" y="98483"/>
                    </a:cubicBezTo>
                    <a:cubicBezTo>
                      <a:pt x="2699336" y="101301"/>
                      <a:pt x="2696525" y="101301"/>
                      <a:pt x="2696525" y="101301"/>
                    </a:cubicBezTo>
                    <a:cubicBezTo>
                      <a:pt x="2693712" y="101301"/>
                      <a:pt x="2693712" y="98483"/>
                      <a:pt x="2693712" y="98483"/>
                    </a:cubicBezTo>
                    <a:cubicBezTo>
                      <a:pt x="2688092" y="75984"/>
                      <a:pt x="2671218" y="59118"/>
                      <a:pt x="2648723" y="53495"/>
                    </a:cubicBezTo>
                    <a:cubicBezTo>
                      <a:pt x="2645913" y="53495"/>
                      <a:pt x="2645913" y="50686"/>
                      <a:pt x="2645913" y="50686"/>
                    </a:cubicBezTo>
                    <a:cubicBezTo>
                      <a:pt x="2645913" y="47873"/>
                      <a:pt x="2648723" y="47873"/>
                      <a:pt x="2648723" y="47873"/>
                    </a:cubicBezTo>
                    <a:cubicBezTo>
                      <a:pt x="2671218" y="42250"/>
                      <a:pt x="2688092" y="25370"/>
                      <a:pt x="2696525" y="58"/>
                    </a:cubicBezTo>
                    <a:close/>
                    <a:moveTo>
                      <a:pt x="2539061" y="58"/>
                    </a:moveTo>
                    <a:cubicBezTo>
                      <a:pt x="2547497" y="25370"/>
                      <a:pt x="2567179" y="42250"/>
                      <a:pt x="2586863" y="47873"/>
                    </a:cubicBezTo>
                    <a:cubicBezTo>
                      <a:pt x="2589673" y="47873"/>
                      <a:pt x="2589673" y="50686"/>
                      <a:pt x="2589673" y="50686"/>
                    </a:cubicBezTo>
                    <a:cubicBezTo>
                      <a:pt x="2589673" y="53495"/>
                      <a:pt x="2586863" y="53495"/>
                      <a:pt x="2586863" y="53495"/>
                    </a:cubicBezTo>
                    <a:cubicBezTo>
                      <a:pt x="2564365" y="59118"/>
                      <a:pt x="2547497" y="75984"/>
                      <a:pt x="2541874" y="98483"/>
                    </a:cubicBezTo>
                    <a:cubicBezTo>
                      <a:pt x="2541874" y="101301"/>
                      <a:pt x="2539061" y="101301"/>
                      <a:pt x="2539061" y="101301"/>
                    </a:cubicBezTo>
                    <a:cubicBezTo>
                      <a:pt x="2536247" y="101301"/>
                      <a:pt x="2536247" y="98483"/>
                      <a:pt x="2536247" y="98483"/>
                    </a:cubicBezTo>
                    <a:cubicBezTo>
                      <a:pt x="2530627" y="75984"/>
                      <a:pt x="2513756" y="59118"/>
                      <a:pt x="2491261" y="53495"/>
                    </a:cubicBezTo>
                    <a:cubicBezTo>
                      <a:pt x="2488448" y="53495"/>
                      <a:pt x="2488448" y="50686"/>
                      <a:pt x="2488448" y="50686"/>
                    </a:cubicBezTo>
                    <a:cubicBezTo>
                      <a:pt x="2488448" y="47873"/>
                      <a:pt x="2491261" y="47873"/>
                      <a:pt x="2491261" y="47873"/>
                    </a:cubicBezTo>
                    <a:cubicBezTo>
                      <a:pt x="2513756" y="42250"/>
                      <a:pt x="2530627" y="25370"/>
                      <a:pt x="2539061" y="58"/>
                    </a:cubicBezTo>
                    <a:close/>
                    <a:moveTo>
                      <a:pt x="2384413" y="58"/>
                    </a:moveTo>
                    <a:cubicBezTo>
                      <a:pt x="2392849" y="25370"/>
                      <a:pt x="2409717" y="42250"/>
                      <a:pt x="2432215" y="47873"/>
                    </a:cubicBezTo>
                    <a:cubicBezTo>
                      <a:pt x="2435025" y="47873"/>
                      <a:pt x="2435025" y="50687"/>
                      <a:pt x="2435025" y="50687"/>
                    </a:cubicBezTo>
                    <a:cubicBezTo>
                      <a:pt x="2435025" y="53495"/>
                      <a:pt x="2432215" y="53495"/>
                      <a:pt x="2432215" y="53495"/>
                    </a:cubicBezTo>
                    <a:cubicBezTo>
                      <a:pt x="2409717" y="59118"/>
                      <a:pt x="2392849" y="75984"/>
                      <a:pt x="2387226" y="98483"/>
                    </a:cubicBezTo>
                    <a:cubicBezTo>
                      <a:pt x="2387226" y="101301"/>
                      <a:pt x="2384413" y="101301"/>
                      <a:pt x="2384413" y="101301"/>
                    </a:cubicBezTo>
                    <a:cubicBezTo>
                      <a:pt x="2381599" y="101301"/>
                      <a:pt x="2381599" y="98483"/>
                      <a:pt x="2381599" y="98483"/>
                    </a:cubicBezTo>
                    <a:cubicBezTo>
                      <a:pt x="2375979" y="75984"/>
                      <a:pt x="2359108" y="59118"/>
                      <a:pt x="2336613" y="53495"/>
                    </a:cubicBezTo>
                    <a:cubicBezTo>
                      <a:pt x="2333800" y="53495"/>
                      <a:pt x="2333800" y="50687"/>
                      <a:pt x="2333800" y="50687"/>
                    </a:cubicBezTo>
                    <a:cubicBezTo>
                      <a:pt x="2333800" y="47873"/>
                      <a:pt x="2336613" y="47873"/>
                      <a:pt x="2336613" y="47873"/>
                    </a:cubicBezTo>
                    <a:cubicBezTo>
                      <a:pt x="2359108" y="42250"/>
                      <a:pt x="2375979" y="25370"/>
                      <a:pt x="2384413" y="58"/>
                    </a:cubicBezTo>
                    <a:close/>
                    <a:moveTo>
                      <a:pt x="2229761" y="58"/>
                    </a:moveTo>
                    <a:cubicBezTo>
                      <a:pt x="2238198" y="25371"/>
                      <a:pt x="2255066" y="42250"/>
                      <a:pt x="2277564" y="47873"/>
                    </a:cubicBezTo>
                    <a:cubicBezTo>
                      <a:pt x="2280374" y="47873"/>
                      <a:pt x="2280374" y="50687"/>
                      <a:pt x="2280374" y="50687"/>
                    </a:cubicBezTo>
                    <a:cubicBezTo>
                      <a:pt x="2280374" y="53495"/>
                      <a:pt x="2277564" y="53495"/>
                      <a:pt x="2277564" y="53495"/>
                    </a:cubicBezTo>
                    <a:cubicBezTo>
                      <a:pt x="2255066" y="59118"/>
                      <a:pt x="2238198" y="75984"/>
                      <a:pt x="2232575" y="98483"/>
                    </a:cubicBezTo>
                    <a:cubicBezTo>
                      <a:pt x="2232575" y="101301"/>
                      <a:pt x="2229761" y="101301"/>
                      <a:pt x="2229761" y="101301"/>
                    </a:cubicBezTo>
                    <a:cubicBezTo>
                      <a:pt x="2226948" y="101301"/>
                      <a:pt x="2226948" y="98483"/>
                      <a:pt x="2226948" y="98483"/>
                    </a:cubicBezTo>
                    <a:cubicBezTo>
                      <a:pt x="2221328" y="75984"/>
                      <a:pt x="2204457" y="59118"/>
                      <a:pt x="2181962" y="53495"/>
                    </a:cubicBezTo>
                    <a:cubicBezTo>
                      <a:pt x="2179149" y="53495"/>
                      <a:pt x="2179149" y="50687"/>
                      <a:pt x="2179149" y="50687"/>
                    </a:cubicBezTo>
                    <a:cubicBezTo>
                      <a:pt x="2179149" y="47873"/>
                      <a:pt x="2181962" y="47873"/>
                      <a:pt x="2181962" y="47873"/>
                    </a:cubicBezTo>
                    <a:cubicBezTo>
                      <a:pt x="2204457" y="42250"/>
                      <a:pt x="2221328" y="25371"/>
                      <a:pt x="2229761" y="58"/>
                    </a:cubicBezTo>
                    <a:close/>
                    <a:moveTo>
                      <a:pt x="2075115" y="58"/>
                    </a:moveTo>
                    <a:cubicBezTo>
                      <a:pt x="2080738" y="25371"/>
                      <a:pt x="2100419" y="42250"/>
                      <a:pt x="2122917" y="47873"/>
                    </a:cubicBezTo>
                    <a:cubicBezTo>
                      <a:pt x="2125727" y="47873"/>
                      <a:pt x="2125727" y="50687"/>
                      <a:pt x="2125727" y="50687"/>
                    </a:cubicBezTo>
                    <a:cubicBezTo>
                      <a:pt x="2125727" y="53495"/>
                      <a:pt x="2122917" y="53495"/>
                      <a:pt x="2122917" y="53495"/>
                    </a:cubicBezTo>
                    <a:cubicBezTo>
                      <a:pt x="2100419" y="59118"/>
                      <a:pt x="2083551" y="75984"/>
                      <a:pt x="2077928" y="98485"/>
                    </a:cubicBezTo>
                    <a:cubicBezTo>
                      <a:pt x="2077928" y="101301"/>
                      <a:pt x="2075115" y="101301"/>
                      <a:pt x="2075115" y="101301"/>
                    </a:cubicBezTo>
                    <a:cubicBezTo>
                      <a:pt x="2072301" y="101301"/>
                      <a:pt x="2072301" y="98485"/>
                      <a:pt x="2072301" y="98485"/>
                    </a:cubicBezTo>
                    <a:cubicBezTo>
                      <a:pt x="2066681" y="75984"/>
                      <a:pt x="2049810" y="59118"/>
                      <a:pt x="2027315" y="53495"/>
                    </a:cubicBezTo>
                    <a:cubicBezTo>
                      <a:pt x="2024502" y="53495"/>
                      <a:pt x="2024502" y="50687"/>
                      <a:pt x="2024502" y="50687"/>
                    </a:cubicBezTo>
                    <a:cubicBezTo>
                      <a:pt x="2024502" y="47873"/>
                      <a:pt x="2027315" y="47873"/>
                      <a:pt x="2027315" y="47873"/>
                    </a:cubicBezTo>
                    <a:cubicBezTo>
                      <a:pt x="2049810" y="42250"/>
                      <a:pt x="2066681" y="25371"/>
                      <a:pt x="2075115" y="58"/>
                    </a:cubicBezTo>
                    <a:close/>
                    <a:moveTo>
                      <a:pt x="1917652" y="58"/>
                    </a:moveTo>
                    <a:cubicBezTo>
                      <a:pt x="1926086" y="25371"/>
                      <a:pt x="1942957" y="42250"/>
                      <a:pt x="1965455" y="47873"/>
                    </a:cubicBezTo>
                    <a:cubicBezTo>
                      <a:pt x="1968265" y="47873"/>
                      <a:pt x="1968265" y="50687"/>
                      <a:pt x="1968265" y="50687"/>
                    </a:cubicBezTo>
                    <a:cubicBezTo>
                      <a:pt x="1968265" y="53495"/>
                      <a:pt x="1965455" y="53495"/>
                      <a:pt x="1965455" y="53495"/>
                    </a:cubicBezTo>
                    <a:cubicBezTo>
                      <a:pt x="1942957" y="59118"/>
                      <a:pt x="1926086" y="75984"/>
                      <a:pt x="1920463" y="98485"/>
                    </a:cubicBezTo>
                    <a:cubicBezTo>
                      <a:pt x="1920463" y="101301"/>
                      <a:pt x="1917652" y="101301"/>
                      <a:pt x="1917652" y="101301"/>
                    </a:cubicBezTo>
                    <a:cubicBezTo>
                      <a:pt x="1914839" y="101301"/>
                      <a:pt x="1914839" y="98485"/>
                      <a:pt x="1914839" y="98485"/>
                    </a:cubicBezTo>
                    <a:cubicBezTo>
                      <a:pt x="1909219" y="75984"/>
                      <a:pt x="1892345" y="59118"/>
                      <a:pt x="1869850" y="53495"/>
                    </a:cubicBezTo>
                    <a:cubicBezTo>
                      <a:pt x="1867040" y="53495"/>
                      <a:pt x="1867040" y="50687"/>
                      <a:pt x="1867040" y="50687"/>
                    </a:cubicBezTo>
                    <a:cubicBezTo>
                      <a:pt x="1867040" y="47873"/>
                      <a:pt x="1869850" y="47873"/>
                      <a:pt x="1869850" y="47873"/>
                    </a:cubicBezTo>
                    <a:cubicBezTo>
                      <a:pt x="1892345" y="42250"/>
                      <a:pt x="1909219" y="25371"/>
                      <a:pt x="1917652" y="58"/>
                    </a:cubicBezTo>
                    <a:close/>
                    <a:moveTo>
                      <a:pt x="1763004" y="58"/>
                    </a:moveTo>
                    <a:cubicBezTo>
                      <a:pt x="1771438" y="25371"/>
                      <a:pt x="1788309" y="42250"/>
                      <a:pt x="1810807" y="47873"/>
                    </a:cubicBezTo>
                    <a:cubicBezTo>
                      <a:pt x="1813617" y="47873"/>
                      <a:pt x="1813617" y="50687"/>
                      <a:pt x="1813617" y="50687"/>
                    </a:cubicBezTo>
                    <a:cubicBezTo>
                      <a:pt x="1813617" y="53495"/>
                      <a:pt x="1810807" y="53495"/>
                      <a:pt x="1810807" y="53495"/>
                    </a:cubicBezTo>
                    <a:cubicBezTo>
                      <a:pt x="1788309" y="59120"/>
                      <a:pt x="1771438" y="75984"/>
                      <a:pt x="1765815" y="98485"/>
                    </a:cubicBezTo>
                    <a:cubicBezTo>
                      <a:pt x="1765815" y="101302"/>
                      <a:pt x="1763004" y="101302"/>
                      <a:pt x="1763004" y="101302"/>
                    </a:cubicBezTo>
                    <a:cubicBezTo>
                      <a:pt x="1760191" y="101302"/>
                      <a:pt x="1760191" y="98485"/>
                      <a:pt x="1760191" y="98485"/>
                    </a:cubicBezTo>
                    <a:cubicBezTo>
                      <a:pt x="1754571" y="75984"/>
                      <a:pt x="1737697" y="59120"/>
                      <a:pt x="1715202" y="53495"/>
                    </a:cubicBezTo>
                    <a:cubicBezTo>
                      <a:pt x="1712392" y="53495"/>
                      <a:pt x="1712392" y="50687"/>
                      <a:pt x="1712392" y="50687"/>
                    </a:cubicBezTo>
                    <a:cubicBezTo>
                      <a:pt x="1712392" y="47873"/>
                      <a:pt x="1715202" y="47873"/>
                      <a:pt x="1715202" y="47873"/>
                    </a:cubicBezTo>
                    <a:cubicBezTo>
                      <a:pt x="1737697" y="42250"/>
                      <a:pt x="1754571" y="25371"/>
                      <a:pt x="1763004" y="58"/>
                    </a:cubicBezTo>
                    <a:close/>
                    <a:moveTo>
                      <a:pt x="1608353" y="58"/>
                    </a:moveTo>
                    <a:cubicBezTo>
                      <a:pt x="1613977" y="25371"/>
                      <a:pt x="1633658" y="42250"/>
                      <a:pt x="1656156" y="47873"/>
                    </a:cubicBezTo>
                    <a:cubicBezTo>
                      <a:pt x="1658966" y="47873"/>
                      <a:pt x="1658966" y="50687"/>
                      <a:pt x="1658966" y="50687"/>
                    </a:cubicBezTo>
                    <a:cubicBezTo>
                      <a:pt x="1658966" y="53495"/>
                      <a:pt x="1656156" y="53495"/>
                      <a:pt x="1656156" y="53495"/>
                    </a:cubicBezTo>
                    <a:cubicBezTo>
                      <a:pt x="1633658" y="59120"/>
                      <a:pt x="1616787" y="75984"/>
                      <a:pt x="1611164" y="98485"/>
                    </a:cubicBezTo>
                    <a:cubicBezTo>
                      <a:pt x="1611164" y="101302"/>
                      <a:pt x="1608353" y="101302"/>
                      <a:pt x="1608353" y="101302"/>
                    </a:cubicBezTo>
                    <a:cubicBezTo>
                      <a:pt x="1605540" y="101302"/>
                      <a:pt x="1605540" y="98485"/>
                      <a:pt x="1605540" y="98485"/>
                    </a:cubicBezTo>
                    <a:cubicBezTo>
                      <a:pt x="1599920" y="75984"/>
                      <a:pt x="1583046" y="59120"/>
                      <a:pt x="1560551" y="53495"/>
                    </a:cubicBezTo>
                    <a:cubicBezTo>
                      <a:pt x="1557741" y="53495"/>
                      <a:pt x="1557741" y="50687"/>
                      <a:pt x="1557741" y="50687"/>
                    </a:cubicBezTo>
                    <a:cubicBezTo>
                      <a:pt x="1557741" y="47873"/>
                      <a:pt x="1560551" y="47873"/>
                      <a:pt x="1560551" y="47873"/>
                    </a:cubicBezTo>
                    <a:cubicBezTo>
                      <a:pt x="1583046" y="42250"/>
                      <a:pt x="1599920" y="25371"/>
                      <a:pt x="1608353" y="58"/>
                    </a:cubicBezTo>
                    <a:close/>
                    <a:moveTo>
                      <a:pt x="1450892" y="58"/>
                    </a:moveTo>
                    <a:cubicBezTo>
                      <a:pt x="1459326" y="25371"/>
                      <a:pt x="1476197" y="42251"/>
                      <a:pt x="1498695" y="47873"/>
                    </a:cubicBezTo>
                    <a:cubicBezTo>
                      <a:pt x="1501505" y="47873"/>
                      <a:pt x="1501505" y="50687"/>
                      <a:pt x="1501505" y="50687"/>
                    </a:cubicBezTo>
                    <a:cubicBezTo>
                      <a:pt x="1501505" y="53495"/>
                      <a:pt x="1498695" y="53495"/>
                      <a:pt x="1498695" y="53495"/>
                    </a:cubicBezTo>
                    <a:cubicBezTo>
                      <a:pt x="1476197" y="59120"/>
                      <a:pt x="1459326" y="75984"/>
                      <a:pt x="1453706" y="98485"/>
                    </a:cubicBezTo>
                    <a:cubicBezTo>
                      <a:pt x="1453706" y="101302"/>
                      <a:pt x="1450892" y="101302"/>
                      <a:pt x="1450892" y="101302"/>
                    </a:cubicBezTo>
                    <a:cubicBezTo>
                      <a:pt x="1448079" y="101302"/>
                      <a:pt x="1448079" y="98485"/>
                      <a:pt x="1448079" y="98485"/>
                    </a:cubicBezTo>
                    <a:cubicBezTo>
                      <a:pt x="1442458" y="75984"/>
                      <a:pt x="1425587" y="59120"/>
                      <a:pt x="1403090" y="53495"/>
                    </a:cubicBezTo>
                    <a:cubicBezTo>
                      <a:pt x="1400280" y="53495"/>
                      <a:pt x="1400280" y="50687"/>
                      <a:pt x="1400280" y="50687"/>
                    </a:cubicBezTo>
                    <a:cubicBezTo>
                      <a:pt x="1400280" y="47873"/>
                      <a:pt x="1403090" y="47873"/>
                      <a:pt x="1403090" y="47873"/>
                    </a:cubicBezTo>
                    <a:cubicBezTo>
                      <a:pt x="1425587" y="42251"/>
                      <a:pt x="1442458" y="25371"/>
                      <a:pt x="1450892" y="58"/>
                    </a:cubicBezTo>
                    <a:close/>
                    <a:moveTo>
                      <a:pt x="1296244" y="58"/>
                    </a:moveTo>
                    <a:cubicBezTo>
                      <a:pt x="1304678" y="25371"/>
                      <a:pt x="1321549" y="42251"/>
                      <a:pt x="1344046" y="47873"/>
                    </a:cubicBezTo>
                    <a:cubicBezTo>
                      <a:pt x="1346857" y="47873"/>
                      <a:pt x="1346857" y="50688"/>
                      <a:pt x="1346857" y="50688"/>
                    </a:cubicBezTo>
                    <a:cubicBezTo>
                      <a:pt x="1346857" y="53495"/>
                      <a:pt x="1344046" y="53495"/>
                      <a:pt x="1344046" y="53495"/>
                    </a:cubicBezTo>
                    <a:cubicBezTo>
                      <a:pt x="1321549" y="59120"/>
                      <a:pt x="1304678" y="75984"/>
                      <a:pt x="1299058" y="98485"/>
                    </a:cubicBezTo>
                    <a:cubicBezTo>
                      <a:pt x="1299058" y="101302"/>
                      <a:pt x="1296244" y="101302"/>
                      <a:pt x="1296244" y="101302"/>
                    </a:cubicBezTo>
                    <a:cubicBezTo>
                      <a:pt x="1293431" y="101302"/>
                      <a:pt x="1293431" y="98485"/>
                      <a:pt x="1293431" y="98485"/>
                    </a:cubicBezTo>
                    <a:cubicBezTo>
                      <a:pt x="1287810" y="75984"/>
                      <a:pt x="1270939" y="59120"/>
                      <a:pt x="1248442" y="53495"/>
                    </a:cubicBezTo>
                    <a:cubicBezTo>
                      <a:pt x="1245632" y="53495"/>
                      <a:pt x="1245632" y="50688"/>
                      <a:pt x="1245632" y="50688"/>
                    </a:cubicBezTo>
                    <a:cubicBezTo>
                      <a:pt x="1245632" y="47873"/>
                      <a:pt x="1248442" y="47873"/>
                      <a:pt x="1248442" y="47873"/>
                    </a:cubicBezTo>
                    <a:cubicBezTo>
                      <a:pt x="1270939" y="42251"/>
                      <a:pt x="1287810" y="25371"/>
                      <a:pt x="1296244" y="58"/>
                    </a:cubicBezTo>
                    <a:close/>
                    <a:moveTo>
                      <a:pt x="4096805" y="57"/>
                    </a:moveTo>
                    <a:cubicBezTo>
                      <a:pt x="4105239" y="25369"/>
                      <a:pt x="4122110" y="42249"/>
                      <a:pt x="4144608" y="47871"/>
                    </a:cubicBezTo>
                    <a:cubicBezTo>
                      <a:pt x="4147418" y="47871"/>
                      <a:pt x="4147418" y="50686"/>
                      <a:pt x="4147418" y="50686"/>
                    </a:cubicBezTo>
                    <a:cubicBezTo>
                      <a:pt x="4147418" y="53495"/>
                      <a:pt x="4144608" y="53495"/>
                      <a:pt x="4144608" y="53495"/>
                    </a:cubicBezTo>
                    <a:cubicBezTo>
                      <a:pt x="4122110" y="59118"/>
                      <a:pt x="4105239" y="75984"/>
                      <a:pt x="4099616" y="98482"/>
                    </a:cubicBezTo>
                    <a:cubicBezTo>
                      <a:pt x="4099616" y="101301"/>
                      <a:pt x="4096805" y="101301"/>
                      <a:pt x="4096805" y="101301"/>
                    </a:cubicBezTo>
                    <a:cubicBezTo>
                      <a:pt x="4093992" y="101301"/>
                      <a:pt x="4093992" y="98482"/>
                      <a:pt x="4093992" y="98482"/>
                    </a:cubicBezTo>
                    <a:cubicBezTo>
                      <a:pt x="4088372" y="75984"/>
                      <a:pt x="4071498" y="59118"/>
                      <a:pt x="4049003" y="53495"/>
                    </a:cubicBezTo>
                    <a:cubicBezTo>
                      <a:pt x="4046193" y="53495"/>
                      <a:pt x="4046193" y="50686"/>
                      <a:pt x="4046193" y="50686"/>
                    </a:cubicBezTo>
                    <a:cubicBezTo>
                      <a:pt x="4046193" y="47871"/>
                      <a:pt x="4049003" y="47871"/>
                      <a:pt x="4049003" y="47871"/>
                    </a:cubicBezTo>
                    <a:cubicBezTo>
                      <a:pt x="4071498" y="42249"/>
                      <a:pt x="4088372" y="25369"/>
                      <a:pt x="4096805" y="57"/>
                    </a:cubicBezTo>
                    <a:close/>
                    <a:moveTo>
                      <a:pt x="3939345" y="57"/>
                    </a:moveTo>
                    <a:cubicBezTo>
                      <a:pt x="3947781" y="25369"/>
                      <a:pt x="3964649" y="42249"/>
                      <a:pt x="3987147" y="47872"/>
                    </a:cubicBezTo>
                    <a:cubicBezTo>
                      <a:pt x="3989957" y="47872"/>
                      <a:pt x="3989957" y="50686"/>
                      <a:pt x="3989957" y="50686"/>
                    </a:cubicBezTo>
                    <a:cubicBezTo>
                      <a:pt x="3989957" y="53495"/>
                      <a:pt x="3987147" y="53495"/>
                      <a:pt x="3987147" y="53495"/>
                    </a:cubicBezTo>
                    <a:cubicBezTo>
                      <a:pt x="3964649" y="59118"/>
                      <a:pt x="3947781" y="75984"/>
                      <a:pt x="3942155" y="98482"/>
                    </a:cubicBezTo>
                    <a:cubicBezTo>
                      <a:pt x="3942155" y="101301"/>
                      <a:pt x="3939345" y="101301"/>
                      <a:pt x="3939345" y="101301"/>
                    </a:cubicBezTo>
                    <a:cubicBezTo>
                      <a:pt x="3936531" y="101301"/>
                      <a:pt x="3936531" y="98482"/>
                      <a:pt x="3936531" y="98482"/>
                    </a:cubicBezTo>
                    <a:cubicBezTo>
                      <a:pt x="3930911" y="75984"/>
                      <a:pt x="3914037" y="59118"/>
                      <a:pt x="3891545" y="53495"/>
                    </a:cubicBezTo>
                    <a:cubicBezTo>
                      <a:pt x="3888732" y="53495"/>
                      <a:pt x="3888732" y="50686"/>
                      <a:pt x="3888732" y="50686"/>
                    </a:cubicBezTo>
                    <a:cubicBezTo>
                      <a:pt x="3888732" y="47872"/>
                      <a:pt x="3891545" y="47872"/>
                      <a:pt x="3891545" y="47872"/>
                    </a:cubicBezTo>
                    <a:cubicBezTo>
                      <a:pt x="3914037" y="42249"/>
                      <a:pt x="3930911" y="25369"/>
                      <a:pt x="3939345" y="57"/>
                    </a:cubicBezTo>
                    <a:close/>
                    <a:moveTo>
                      <a:pt x="3784693" y="57"/>
                    </a:moveTo>
                    <a:cubicBezTo>
                      <a:pt x="3793130" y="25369"/>
                      <a:pt x="3809998" y="42249"/>
                      <a:pt x="3832496" y="47872"/>
                    </a:cubicBezTo>
                    <a:cubicBezTo>
                      <a:pt x="3835306" y="47872"/>
                      <a:pt x="3835306" y="50686"/>
                      <a:pt x="3835306" y="50686"/>
                    </a:cubicBezTo>
                    <a:cubicBezTo>
                      <a:pt x="3835306" y="53495"/>
                      <a:pt x="3832496" y="53495"/>
                      <a:pt x="3832496" y="53495"/>
                    </a:cubicBezTo>
                    <a:cubicBezTo>
                      <a:pt x="3809998" y="59118"/>
                      <a:pt x="3793130" y="75984"/>
                      <a:pt x="3787504" y="98482"/>
                    </a:cubicBezTo>
                    <a:cubicBezTo>
                      <a:pt x="3787504" y="101301"/>
                      <a:pt x="3784693" y="101301"/>
                      <a:pt x="3784693" y="101301"/>
                    </a:cubicBezTo>
                    <a:cubicBezTo>
                      <a:pt x="3781880" y="101301"/>
                      <a:pt x="3781880" y="98482"/>
                      <a:pt x="3781880" y="98482"/>
                    </a:cubicBezTo>
                    <a:cubicBezTo>
                      <a:pt x="3776260" y="75984"/>
                      <a:pt x="3759386" y="59118"/>
                      <a:pt x="3736894" y="53495"/>
                    </a:cubicBezTo>
                    <a:cubicBezTo>
                      <a:pt x="3734081" y="53495"/>
                      <a:pt x="3734081" y="50686"/>
                      <a:pt x="3734081" y="50686"/>
                    </a:cubicBezTo>
                    <a:cubicBezTo>
                      <a:pt x="3734081" y="47872"/>
                      <a:pt x="3736894" y="47872"/>
                      <a:pt x="3736894" y="47872"/>
                    </a:cubicBezTo>
                    <a:cubicBezTo>
                      <a:pt x="3759386" y="42249"/>
                      <a:pt x="3776260" y="25369"/>
                      <a:pt x="3784693" y="57"/>
                    </a:cubicBezTo>
                    <a:close/>
                    <a:moveTo>
                      <a:pt x="3630045" y="57"/>
                    </a:moveTo>
                    <a:cubicBezTo>
                      <a:pt x="3638482" y="25369"/>
                      <a:pt x="3655350" y="42249"/>
                      <a:pt x="3677848" y="47872"/>
                    </a:cubicBezTo>
                    <a:cubicBezTo>
                      <a:pt x="3680658" y="47872"/>
                      <a:pt x="3680658" y="50686"/>
                      <a:pt x="3680658" y="50686"/>
                    </a:cubicBezTo>
                    <a:cubicBezTo>
                      <a:pt x="3680658" y="53495"/>
                      <a:pt x="3677848" y="53495"/>
                      <a:pt x="3677848" y="53495"/>
                    </a:cubicBezTo>
                    <a:cubicBezTo>
                      <a:pt x="3655350" y="59118"/>
                      <a:pt x="3638482" y="75984"/>
                      <a:pt x="3632856" y="98482"/>
                    </a:cubicBezTo>
                    <a:cubicBezTo>
                      <a:pt x="3632856" y="101301"/>
                      <a:pt x="3630045" y="101301"/>
                      <a:pt x="3630045" y="101301"/>
                    </a:cubicBezTo>
                    <a:cubicBezTo>
                      <a:pt x="3627232" y="101301"/>
                      <a:pt x="3627232" y="98482"/>
                      <a:pt x="3627232" y="98482"/>
                    </a:cubicBezTo>
                    <a:cubicBezTo>
                      <a:pt x="3621612" y="75984"/>
                      <a:pt x="3604738" y="59118"/>
                      <a:pt x="3582246" y="53495"/>
                    </a:cubicBezTo>
                    <a:cubicBezTo>
                      <a:pt x="3579433" y="53495"/>
                      <a:pt x="3579433" y="50686"/>
                      <a:pt x="3579433" y="50686"/>
                    </a:cubicBezTo>
                    <a:cubicBezTo>
                      <a:pt x="3579433" y="47872"/>
                      <a:pt x="3582246" y="47872"/>
                      <a:pt x="3582246" y="47872"/>
                    </a:cubicBezTo>
                    <a:cubicBezTo>
                      <a:pt x="3604738" y="42249"/>
                      <a:pt x="3621612" y="25369"/>
                      <a:pt x="3630045" y="57"/>
                    </a:cubicBezTo>
                    <a:close/>
                    <a:moveTo>
                      <a:pt x="3472581" y="57"/>
                    </a:moveTo>
                    <a:cubicBezTo>
                      <a:pt x="3481018" y="25369"/>
                      <a:pt x="3500700" y="42249"/>
                      <a:pt x="3520384" y="47872"/>
                    </a:cubicBezTo>
                    <a:cubicBezTo>
                      <a:pt x="3523194" y="47872"/>
                      <a:pt x="3523194" y="50686"/>
                      <a:pt x="3523194" y="50686"/>
                    </a:cubicBezTo>
                    <a:cubicBezTo>
                      <a:pt x="3523194" y="53495"/>
                      <a:pt x="3520384" y="53495"/>
                      <a:pt x="3520384" y="53495"/>
                    </a:cubicBezTo>
                    <a:cubicBezTo>
                      <a:pt x="3497889" y="59118"/>
                      <a:pt x="3481018" y="75984"/>
                      <a:pt x="3475395" y="98482"/>
                    </a:cubicBezTo>
                    <a:cubicBezTo>
                      <a:pt x="3475395" y="101301"/>
                      <a:pt x="3472581" y="101301"/>
                      <a:pt x="3472581" y="101301"/>
                    </a:cubicBezTo>
                    <a:cubicBezTo>
                      <a:pt x="3469771" y="101301"/>
                      <a:pt x="3469771" y="98482"/>
                      <a:pt x="3469771" y="98482"/>
                    </a:cubicBezTo>
                    <a:cubicBezTo>
                      <a:pt x="3464148" y="75984"/>
                      <a:pt x="3447277" y="59118"/>
                      <a:pt x="3424782" y="53495"/>
                    </a:cubicBezTo>
                    <a:cubicBezTo>
                      <a:pt x="3421969" y="53495"/>
                      <a:pt x="3421969" y="50686"/>
                      <a:pt x="3421969" y="50686"/>
                    </a:cubicBezTo>
                    <a:cubicBezTo>
                      <a:pt x="3421969" y="47872"/>
                      <a:pt x="3424782" y="47872"/>
                      <a:pt x="3424782" y="47872"/>
                    </a:cubicBezTo>
                    <a:cubicBezTo>
                      <a:pt x="3447277" y="42249"/>
                      <a:pt x="3464148" y="25369"/>
                      <a:pt x="3472581" y="57"/>
                    </a:cubicBezTo>
                    <a:close/>
                    <a:moveTo>
                      <a:pt x="3317933" y="57"/>
                    </a:moveTo>
                    <a:cubicBezTo>
                      <a:pt x="3326370" y="25370"/>
                      <a:pt x="3343241" y="42250"/>
                      <a:pt x="3365736" y="47872"/>
                    </a:cubicBezTo>
                    <a:cubicBezTo>
                      <a:pt x="3368546" y="47872"/>
                      <a:pt x="3368546" y="50686"/>
                      <a:pt x="3368546" y="50686"/>
                    </a:cubicBezTo>
                    <a:cubicBezTo>
                      <a:pt x="3368546" y="53495"/>
                      <a:pt x="3365736" y="53495"/>
                      <a:pt x="3365736" y="53495"/>
                    </a:cubicBezTo>
                    <a:cubicBezTo>
                      <a:pt x="3343241" y="59118"/>
                      <a:pt x="3326370" y="75984"/>
                      <a:pt x="3320747" y="98482"/>
                    </a:cubicBezTo>
                    <a:cubicBezTo>
                      <a:pt x="3320747" y="101301"/>
                      <a:pt x="3317933" y="101301"/>
                      <a:pt x="3317933" y="101301"/>
                    </a:cubicBezTo>
                    <a:cubicBezTo>
                      <a:pt x="3315123" y="101301"/>
                      <a:pt x="3315123" y="98482"/>
                      <a:pt x="3315123" y="98482"/>
                    </a:cubicBezTo>
                    <a:cubicBezTo>
                      <a:pt x="3309500" y="75984"/>
                      <a:pt x="3292629" y="59118"/>
                      <a:pt x="3270134" y="53495"/>
                    </a:cubicBezTo>
                    <a:cubicBezTo>
                      <a:pt x="3267321" y="53495"/>
                      <a:pt x="3267321" y="50686"/>
                      <a:pt x="3267321" y="50686"/>
                    </a:cubicBezTo>
                    <a:cubicBezTo>
                      <a:pt x="3267321" y="47872"/>
                      <a:pt x="3270134" y="47872"/>
                      <a:pt x="3270134" y="47872"/>
                    </a:cubicBezTo>
                    <a:cubicBezTo>
                      <a:pt x="3292629" y="42250"/>
                      <a:pt x="3309500" y="25370"/>
                      <a:pt x="3317933" y="57"/>
                    </a:cubicBezTo>
                    <a:close/>
                    <a:moveTo>
                      <a:pt x="3163283" y="57"/>
                    </a:moveTo>
                    <a:cubicBezTo>
                      <a:pt x="3171719" y="25370"/>
                      <a:pt x="3188590" y="42250"/>
                      <a:pt x="3211085" y="47873"/>
                    </a:cubicBezTo>
                    <a:cubicBezTo>
                      <a:pt x="3213895" y="47873"/>
                      <a:pt x="3213895" y="50686"/>
                      <a:pt x="3213895" y="50686"/>
                    </a:cubicBezTo>
                    <a:cubicBezTo>
                      <a:pt x="3213895" y="53495"/>
                      <a:pt x="3211085" y="53495"/>
                      <a:pt x="3211085" y="53495"/>
                    </a:cubicBezTo>
                    <a:cubicBezTo>
                      <a:pt x="3188590" y="59118"/>
                      <a:pt x="3171719" y="75984"/>
                      <a:pt x="3166096" y="98483"/>
                    </a:cubicBezTo>
                    <a:cubicBezTo>
                      <a:pt x="3166096" y="101301"/>
                      <a:pt x="3163283" y="101301"/>
                      <a:pt x="3163283" y="101301"/>
                    </a:cubicBezTo>
                    <a:cubicBezTo>
                      <a:pt x="3160472" y="101301"/>
                      <a:pt x="3160472" y="98483"/>
                      <a:pt x="3160472" y="98483"/>
                    </a:cubicBezTo>
                    <a:cubicBezTo>
                      <a:pt x="3154849" y="75984"/>
                      <a:pt x="3137978" y="59118"/>
                      <a:pt x="3115483" y="53495"/>
                    </a:cubicBezTo>
                    <a:cubicBezTo>
                      <a:pt x="3112670" y="53495"/>
                      <a:pt x="3112670" y="50686"/>
                      <a:pt x="3112670" y="50686"/>
                    </a:cubicBezTo>
                    <a:cubicBezTo>
                      <a:pt x="3112670" y="47873"/>
                      <a:pt x="3115483" y="47873"/>
                      <a:pt x="3115483" y="47873"/>
                    </a:cubicBezTo>
                    <a:cubicBezTo>
                      <a:pt x="3137978" y="42250"/>
                      <a:pt x="3154849" y="25370"/>
                      <a:pt x="3163283" y="57"/>
                    </a:cubicBezTo>
                    <a:close/>
                    <a:moveTo>
                      <a:pt x="4406104" y="56"/>
                    </a:moveTo>
                    <a:cubicBezTo>
                      <a:pt x="4414538" y="25369"/>
                      <a:pt x="4431409" y="42249"/>
                      <a:pt x="4453907" y="47871"/>
                    </a:cubicBezTo>
                    <a:cubicBezTo>
                      <a:pt x="4456717" y="47871"/>
                      <a:pt x="4456717" y="50686"/>
                      <a:pt x="4456717" y="50686"/>
                    </a:cubicBezTo>
                    <a:cubicBezTo>
                      <a:pt x="4456717" y="53495"/>
                      <a:pt x="4453907" y="53495"/>
                      <a:pt x="4453907" y="53495"/>
                    </a:cubicBezTo>
                    <a:cubicBezTo>
                      <a:pt x="4431409" y="59118"/>
                      <a:pt x="4414538" y="75984"/>
                      <a:pt x="4408915" y="98482"/>
                    </a:cubicBezTo>
                    <a:cubicBezTo>
                      <a:pt x="4408915" y="101301"/>
                      <a:pt x="4406104" y="101301"/>
                      <a:pt x="4406104" y="101301"/>
                    </a:cubicBezTo>
                    <a:cubicBezTo>
                      <a:pt x="4403291" y="101301"/>
                      <a:pt x="4403291" y="98482"/>
                      <a:pt x="4403291" y="98482"/>
                    </a:cubicBezTo>
                    <a:cubicBezTo>
                      <a:pt x="4397671" y="75984"/>
                      <a:pt x="4380797" y="59118"/>
                      <a:pt x="4358302" y="53495"/>
                    </a:cubicBezTo>
                    <a:cubicBezTo>
                      <a:pt x="4355492" y="53495"/>
                      <a:pt x="4355492" y="50686"/>
                      <a:pt x="4355492" y="50686"/>
                    </a:cubicBezTo>
                    <a:cubicBezTo>
                      <a:pt x="4355492" y="47871"/>
                      <a:pt x="4358302" y="47871"/>
                      <a:pt x="4358302" y="47871"/>
                    </a:cubicBezTo>
                    <a:cubicBezTo>
                      <a:pt x="4380797" y="42249"/>
                      <a:pt x="4397671" y="25369"/>
                      <a:pt x="4406104" y="56"/>
                    </a:cubicBezTo>
                    <a:close/>
                    <a:moveTo>
                      <a:pt x="4251453" y="56"/>
                    </a:moveTo>
                    <a:cubicBezTo>
                      <a:pt x="4259887" y="25369"/>
                      <a:pt x="4276758" y="42249"/>
                      <a:pt x="4299256" y="47871"/>
                    </a:cubicBezTo>
                    <a:cubicBezTo>
                      <a:pt x="4302066" y="47871"/>
                      <a:pt x="4302066" y="50686"/>
                      <a:pt x="4302066" y="50686"/>
                    </a:cubicBezTo>
                    <a:cubicBezTo>
                      <a:pt x="4302066" y="53495"/>
                      <a:pt x="4299256" y="53495"/>
                      <a:pt x="4299256" y="53495"/>
                    </a:cubicBezTo>
                    <a:cubicBezTo>
                      <a:pt x="4276758" y="59118"/>
                      <a:pt x="4259887" y="75984"/>
                      <a:pt x="4254264" y="98482"/>
                    </a:cubicBezTo>
                    <a:cubicBezTo>
                      <a:pt x="4254264" y="101301"/>
                      <a:pt x="4251453" y="101301"/>
                      <a:pt x="4251453" y="101301"/>
                    </a:cubicBezTo>
                    <a:cubicBezTo>
                      <a:pt x="4248640" y="101301"/>
                      <a:pt x="4248640" y="98482"/>
                      <a:pt x="4248640" y="98482"/>
                    </a:cubicBezTo>
                    <a:cubicBezTo>
                      <a:pt x="4243020" y="75984"/>
                      <a:pt x="4226146" y="59118"/>
                      <a:pt x="4203651" y="53495"/>
                    </a:cubicBezTo>
                    <a:cubicBezTo>
                      <a:pt x="4200841" y="53495"/>
                      <a:pt x="4200841" y="50686"/>
                      <a:pt x="4200841" y="50686"/>
                    </a:cubicBezTo>
                    <a:cubicBezTo>
                      <a:pt x="4200841" y="47871"/>
                      <a:pt x="4203651" y="47871"/>
                      <a:pt x="4203651" y="47871"/>
                    </a:cubicBezTo>
                    <a:cubicBezTo>
                      <a:pt x="4226146" y="42249"/>
                      <a:pt x="4243020" y="25369"/>
                      <a:pt x="4251453" y="56"/>
                    </a:cubicBezTo>
                    <a:close/>
                    <a:moveTo>
                      <a:pt x="5030325" y="1"/>
                    </a:moveTo>
                    <a:cubicBezTo>
                      <a:pt x="5035949" y="25311"/>
                      <a:pt x="5055630" y="42189"/>
                      <a:pt x="5078128" y="47811"/>
                    </a:cubicBezTo>
                    <a:cubicBezTo>
                      <a:pt x="5080938" y="47811"/>
                      <a:pt x="5080938" y="50625"/>
                      <a:pt x="5080938" y="50625"/>
                    </a:cubicBezTo>
                    <a:cubicBezTo>
                      <a:pt x="5080938" y="53435"/>
                      <a:pt x="5078128" y="53435"/>
                      <a:pt x="5078128" y="53435"/>
                    </a:cubicBezTo>
                    <a:cubicBezTo>
                      <a:pt x="5055630" y="59058"/>
                      <a:pt x="5038759" y="75926"/>
                      <a:pt x="5033136" y="98424"/>
                    </a:cubicBezTo>
                    <a:cubicBezTo>
                      <a:pt x="5033136" y="101239"/>
                      <a:pt x="5030325" y="101239"/>
                      <a:pt x="5030325" y="101239"/>
                    </a:cubicBezTo>
                    <a:cubicBezTo>
                      <a:pt x="5027512" y="101239"/>
                      <a:pt x="5027512" y="98424"/>
                      <a:pt x="5027512" y="98424"/>
                    </a:cubicBezTo>
                    <a:cubicBezTo>
                      <a:pt x="5021892" y="75926"/>
                      <a:pt x="5005018" y="59058"/>
                      <a:pt x="4982523" y="53435"/>
                    </a:cubicBezTo>
                    <a:cubicBezTo>
                      <a:pt x="4979713" y="53435"/>
                      <a:pt x="4979713" y="50625"/>
                      <a:pt x="4979713" y="50625"/>
                    </a:cubicBezTo>
                    <a:cubicBezTo>
                      <a:pt x="4979713" y="47811"/>
                      <a:pt x="4982523" y="47811"/>
                      <a:pt x="4982523" y="47811"/>
                    </a:cubicBezTo>
                    <a:cubicBezTo>
                      <a:pt x="5005018" y="42189"/>
                      <a:pt x="5021892" y="25311"/>
                      <a:pt x="5030325" y="1"/>
                    </a:cubicBezTo>
                    <a:close/>
                    <a:moveTo>
                      <a:pt x="4872861" y="1"/>
                    </a:moveTo>
                    <a:cubicBezTo>
                      <a:pt x="4881298" y="25312"/>
                      <a:pt x="4898166" y="42189"/>
                      <a:pt x="4920664" y="47811"/>
                    </a:cubicBezTo>
                    <a:cubicBezTo>
                      <a:pt x="4923474" y="47811"/>
                      <a:pt x="4923474" y="50625"/>
                      <a:pt x="4923474" y="50625"/>
                    </a:cubicBezTo>
                    <a:cubicBezTo>
                      <a:pt x="4923474" y="53435"/>
                      <a:pt x="4920664" y="53435"/>
                      <a:pt x="4920664" y="53435"/>
                    </a:cubicBezTo>
                    <a:cubicBezTo>
                      <a:pt x="4898166" y="59058"/>
                      <a:pt x="4881298" y="75926"/>
                      <a:pt x="4875675" y="98424"/>
                    </a:cubicBezTo>
                    <a:cubicBezTo>
                      <a:pt x="4875675" y="101239"/>
                      <a:pt x="4872861" y="101239"/>
                      <a:pt x="4872861" y="101239"/>
                    </a:cubicBezTo>
                    <a:cubicBezTo>
                      <a:pt x="4870048" y="101239"/>
                      <a:pt x="4870048" y="98424"/>
                      <a:pt x="4870048" y="98424"/>
                    </a:cubicBezTo>
                    <a:cubicBezTo>
                      <a:pt x="4864428" y="75926"/>
                      <a:pt x="4847557" y="59058"/>
                      <a:pt x="4825062" y="53435"/>
                    </a:cubicBezTo>
                    <a:cubicBezTo>
                      <a:pt x="4822249" y="53435"/>
                      <a:pt x="4822249" y="50625"/>
                      <a:pt x="4822249" y="50625"/>
                    </a:cubicBezTo>
                    <a:cubicBezTo>
                      <a:pt x="4822249" y="47811"/>
                      <a:pt x="4825062" y="47811"/>
                      <a:pt x="4825062" y="47811"/>
                    </a:cubicBezTo>
                    <a:cubicBezTo>
                      <a:pt x="4847557" y="42189"/>
                      <a:pt x="4864428" y="25312"/>
                      <a:pt x="4872861" y="1"/>
                    </a:cubicBezTo>
                    <a:close/>
                    <a:moveTo>
                      <a:pt x="4718213" y="1"/>
                    </a:moveTo>
                    <a:cubicBezTo>
                      <a:pt x="4726650" y="25312"/>
                      <a:pt x="4743518" y="42189"/>
                      <a:pt x="4766016" y="47811"/>
                    </a:cubicBezTo>
                    <a:cubicBezTo>
                      <a:pt x="4768826" y="47811"/>
                      <a:pt x="4768826" y="50625"/>
                      <a:pt x="4768826" y="50625"/>
                    </a:cubicBezTo>
                    <a:cubicBezTo>
                      <a:pt x="4768826" y="53435"/>
                      <a:pt x="4766016" y="53435"/>
                      <a:pt x="4766016" y="53435"/>
                    </a:cubicBezTo>
                    <a:cubicBezTo>
                      <a:pt x="4743518" y="59058"/>
                      <a:pt x="4726650" y="75926"/>
                      <a:pt x="4721027" y="98424"/>
                    </a:cubicBezTo>
                    <a:cubicBezTo>
                      <a:pt x="4721027" y="101239"/>
                      <a:pt x="4718213" y="101239"/>
                      <a:pt x="4718213" y="101239"/>
                    </a:cubicBezTo>
                    <a:cubicBezTo>
                      <a:pt x="4715400" y="101239"/>
                      <a:pt x="4715400" y="98424"/>
                      <a:pt x="4715400" y="98424"/>
                    </a:cubicBezTo>
                    <a:cubicBezTo>
                      <a:pt x="4709780" y="75926"/>
                      <a:pt x="4692909" y="59058"/>
                      <a:pt x="4670414" y="53435"/>
                    </a:cubicBezTo>
                    <a:cubicBezTo>
                      <a:pt x="4667601" y="53435"/>
                      <a:pt x="4667601" y="50625"/>
                      <a:pt x="4667601" y="50625"/>
                    </a:cubicBezTo>
                    <a:cubicBezTo>
                      <a:pt x="4667601" y="47811"/>
                      <a:pt x="4670414" y="47811"/>
                      <a:pt x="4670414" y="47811"/>
                    </a:cubicBezTo>
                    <a:cubicBezTo>
                      <a:pt x="4692909" y="42189"/>
                      <a:pt x="4709780" y="25312"/>
                      <a:pt x="4718213" y="1"/>
                    </a:cubicBezTo>
                    <a:close/>
                    <a:moveTo>
                      <a:pt x="4563563" y="1"/>
                    </a:moveTo>
                    <a:cubicBezTo>
                      <a:pt x="4571999" y="25312"/>
                      <a:pt x="4588867" y="42190"/>
                      <a:pt x="4611365" y="47811"/>
                    </a:cubicBezTo>
                    <a:cubicBezTo>
                      <a:pt x="4614175" y="47811"/>
                      <a:pt x="4614175" y="50625"/>
                      <a:pt x="4614175" y="50625"/>
                    </a:cubicBezTo>
                    <a:cubicBezTo>
                      <a:pt x="4614175" y="53435"/>
                      <a:pt x="4611365" y="53435"/>
                      <a:pt x="4611365" y="53435"/>
                    </a:cubicBezTo>
                    <a:cubicBezTo>
                      <a:pt x="4588867" y="59058"/>
                      <a:pt x="4571999" y="75926"/>
                      <a:pt x="4566376" y="98424"/>
                    </a:cubicBezTo>
                    <a:cubicBezTo>
                      <a:pt x="4566376" y="101239"/>
                      <a:pt x="4563563" y="101239"/>
                      <a:pt x="4563563" y="101239"/>
                    </a:cubicBezTo>
                    <a:cubicBezTo>
                      <a:pt x="4560749" y="101239"/>
                      <a:pt x="4560749" y="98424"/>
                      <a:pt x="4560749" y="98424"/>
                    </a:cubicBezTo>
                    <a:cubicBezTo>
                      <a:pt x="4555129" y="75926"/>
                      <a:pt x="4538258" y="59058"/>
                      <a:pt x="4515763" y="53435"/>
                    </a:cubicBezTo>
                    <a:cubicBezTo>
                      <a:pt x="4512950" y="53435"/>
                      <a:pt x="4512950" y="50625"/>
                      <a:pt x="4512950" y="50625"/>
                    </a:cubicBezTo>
                    <a:cubicBezTo>
                      <a:pt x="4512950" y="47811"/>
                      <a:pt x="4515763" y="47811"/>
                      <a:pt x="4515763" y="47811"/>
                    </a:cubicBezTo>
                    <a:cubicBezTo>
                      <a:pt x="4538258" y="42190"/>
                      <a:pt x="4555129" y="25312"/>
                      <a:pt x="4563563" y="1"/>
                    </a:cubicBezTo>
                    <a:close/>
                    <a:moveTo>
                      <a:pt x="5184973" y="0"/>
                    </a:moveTo>
                    <a:cubicBezTo>
                      <a:pt x="5193410" y="25311"/>
                      <a:pt x="5210281" y="42189"/>
                      <a:pt x="5232776" y="47811"/>
                    </a:cubicBezTo>
                    <a:cubicBezTo>
                      <a:pt x="5235586" y="47811"/>
                      <a:pt x="5235586" y="50625"/>
                      <a:pt x="5235586" y="50625"/>
                    </a:cubicBezTo>
                    <a:cubicBezTo>
                      <a:pt x="5235586" y="53435"/>
                      <a:pt x="5232776" y="53435"/>
                      <a:pt x="5232776" y="53435"/>
                    </a:cubicBezTo>
                    <a:cubicBezTo>
                      <a:pt x="5210281" y="59058"/>
                      <a:pt x="5193410" y="75926"/>
                      <a:pt x="5187787" y="98424"/>
                    </a:cubicBezTo>
                    <a:cubicBezTo>
                      <a:pt x="5187787" y="101239"/>
                      <a:pt x="5184973" y="101239"/>
                      <a:pt x="5184973" y="101239"/>
                    </a:cubicBezTo>
                    <a:cubicBezTo>
                      <a:pt x="5182163" y="101239"/>
                      <a:pt x="5182163" y="98424"/>
                      <a:pt x="5182163" y="98424"/>
                    </a:cubicBezTo>
                    <a:cubicBezTo>
                      <a:pt x="5176540" y="75926"/>
                      <a:pt x="5159669" y="59058"/>
                      <a:pt x="5137174" y="53435"/>
                    </a:cubicBezTo>
                    <a:cubicBezTo>
                      <a:pt x="5134361" y="53435"/>
                      <a:pt x="5134361" y="50625"/>
                      <a:pt x="5134361" y="50625"/>
                    </a:cubicBezTo>
                    <a:cubicBezTo>
                      <a:pt x="5134361" y="47811"/>
                      <a:pt x="5137174" y="47811"/>
                      <a:pt x="5137174" y="47811"/>
                    </a:cubicBezTo>
                    <a:cubicBezTo>
                      <a:pt x="5159669" y="42189"/>
                      <a:pt x="5176540" y="25311"/>
                      <a:pt x="5184973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e 12">
              <a:extLst>
                <a:ext uri="{FF2B5EF4-FFF2-40B4-BE49-F238E27FC236}">
                  <a16:creationId xmlns:a16="http://schemas.microsoft.com/office/drawing/2014/main" id="{2E305609-25E4-4810-9B1A-8C5AD17439FE}"/>
                </a:ext>
              </a:extLst>
            </p:cNvPr>
            <p:cNvGrpSpPr/>
            <p:nvPr/>
          </p:nvGrpSpPr>
          <p:grpSpPr>
            <a:xfrm>
              <a:off x="6098320" y="0"/>
              <a:ext cx="6096000" cy="6858001"/>
              <a:chOff x="0" y="0"/>
              <a:chExt cx="6096000" cy="6858001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49C3FB0-F03F-43EB-BF92-AC7CE672F199}"/>
                  </a:ext>
                </a:extLst>
              </p:cNvPr>
              <p:cNvSpPr/>
              <p:nvPr/>
            </p:nvSpPr>
            <p:spPr>
              <a:xfrm>
                <a:off x="0" y="1"/>
                <a:ext cx="6096000" cy="6858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B98FE524-FDA6-4E99-AC9D-92D9959F3F12}"/>
                  </a:ext>
                </a:extLst>
              </p:cNvPr>
              <p:cNvSpPr/>
              <p:nvPr/>
            </p:nvSpPr>
            <p:spPr>
              <a:xfrm rot="10800000">
                <a:off x="9941" y="0"/>
                <a:ext cx="6072743" cy="4613559"/>
              </a:xfrm>
              <a:custGeom>
                <a:avLst/>
                <a:gdLst>
                  <a:gd name="connsiteX0" fmla="*/ 5184973 w 5235586"/>
                  <a:gd name="connsiteY0" fmla="*/ 3876333 h 3977558"/>
                  <a:gd name="connsiteX1" fmla="*/ 5232776 w 5235586"/>
                  <a:gd name="connsiteY1" fmla="*/ 3924132 h 3977558"/>
                  <a:gd name="connsiteX2" fmla="*/ 5235586 w 5235586"/>
                  <a:gd name="connsiteY2" fmla="*/ 3926946 h 3977558"/>
                  <a:gd name="connsiteX3" fmla="*/ 5232776 w 5235586"/>
                  <a:gd name="connsiteY3" fmla="*/ 3929756 h 3977558"/>
                  <a:gd name="connsiteX4" fmla="*/ 5187787 w 5235586"/>
                  <a:gd name="connsiteY4" fmla="*/ 3974748 h 3977558"/>
                  <a:gd name="connsiteX5" fmla="*/ 5184973 w 5235586"/>
                  <a:gd name="connsiteY5" fmla="*/ 3977558 h 3977558"/>
                  <a:gd name="connsiteX6" fmla="*/ 5182163 w 5235586"/>
                  <a:gd name="connsiteY6" fmla="*/ 3974748 h 3977558"/>
                  <a:gd name="connsiteX7" fmla="*/ 5137174 w 5235586"/>
                  <a:gd name="connsiteY7" fmla="*/ 3929756 h 3977558"/>
                  <a:gd name="connsiteX8" fmla="*/ 5134361 w 5235586"/>
                  <a:gd name="connsiteY8" fmla="*/ 3926946 h 3977558"/>
                  <a:gd name="connsiteX9" fmla="*/ 5137174 w 5235586"/>
                  <a:gd name="connsiteY9" fmla="*/ 3924132 h 3977558"/>
                  <a:gd name="connsiteX10" fmla="*/ 5184973 w 5235586"/>
                  <a:gd name="connsiteY10" fmla="*/ 3876333 h 3977558"/>
                  <a:gd name="connsiteX11" fmla="*/ 5030325 w 5235586"/>
                  <a:gd name="connsiteY11" fmla="*/ 3876333 h 3977558"/>
                  <a:gd name="connsiteX12" fmla="*/ 5078128 w 5235586"/>
                  <a:gd name="connsiteY12" fmla="*/ 3924132 h 3977558"/>
                  <a:gd name="connsiteX13" fmla="*/ 5080938 w 5235586"/>
                  <a:gd name="connsiteY13" fmla="*/ 3926946 h 3977558"/>
                  <a:gd name="connsiteX14" fmla="*/ 5078128 w 5235586"/>
                  <a:gd name="connsiteY14" fmla="*/ 3929756 h 3977558"/>
                  <a:gd name="connsiteX15" fmla="*/ 5033136 w 5235586"/>
                  <a:gd name="connsiteY15" fmla="*/ 3974748 h 3977558"/>
                  <a:gd name="connsiteX16" fmla="*/ 5030325 w 5235586"/>
                  <a:gd name="connsiteY16" fmla="*/ 3977558 h 3977558"/>
                  <a:gd name="connsiteX17" fmla="*/ 5027512 w 5235586"/>
                  <a:gd name="connsiteY17" fmla="*/ 3974748 h 3977558"/>
                  <a:gd name="connsiteX18" fmla="*/ 4982523 w 5235586"/>
                  <a:gd name="connsiteY18" fmla="*/ 3929756 h 3977558"/>
                  <a:gd name="connsiteX19" fmla="*/ 4979713 w 5235586"/>
                  <a:gd name="connsiteY19" fmla="*/ 3926946 h 3977558"/>
                  <a:gd name="connsiteX20" fmla="*/ 4982523 w 5235586"/>
                  <a:gd name="connsiteY20" fmla="*/ 3924132 h 3977558"/>
                  <a:gd name="connsiteX21" fmla="*/ 5030325 w 5235586"/>
                  <a:gd name="connsiteY21" fmla="*/ 3876333 h 3977558"/>
                  <a:gd name="connsiteX22" fmla="*/ 4872861 w 5235586"/>
                  <a:gd name="connsiteY22" fmla="*/ 3876333 h 3977558"/>
                  <a:gd name="connsiteX23" fmla="*/ 4920664 w 5235586"/>
                  <a:gd name="connsiteY23" fmla="*/ 3924132 h 3977558"/>
                  <a:gd name="connsiteX24" fmla="*/ 4923474 w 5235586"/>
                  <a:gd name="connsiteY24" fmla="*/ 3926946 h 3977558"/>
                  <a:gd name="connsiteX25" fmla="*/ 4920664 w 5235586"/>
                  <a:gd name="connsiteY25" fmla="*/ 3929756 h 3977558"/>
                  <a:gd name="connsiteX26" fmla="*/ 4875675 w 5235586"/>
                  <a:gd name="connsiteY26" fmla="*/ 3974748 h 3977558"/>
                  <a:gd name="connsiteX27" fmla="*/ 4872861 w 5235586"/>
                  <a:gd name="connsiteY27" fmla="*/ 3977558 h 3977558"/>
                  <a:gd name="connsiteX28" fmla="*/ 4870048 w 5235586"/>
                  <a:gd name="connsiteY28" fmla="*/ 3974748 h 3977558"/>
                  <a:gd name="connsiteX29" fmla="*/ 4825062 w 5235586"/>
                  <a:gd name="connsiteY29" fmla="*/ 3929756 h 3977558"/>
                  <a:gd name="connsiteX30" fmla="*/ 4822249 w 5235586"/>
                  <a:gd name="connsiteY30" fmla="*/ 3926946 h 3977558"/>
                  <a:gd name="connsiteX31" fmla="*/ 4825062 w 5235586"/>
                  <a:gd name="connsiteY31" fmla="*/ 3924132 h 3977558"/>
                  <a:gd name="connsiteX32" fmla="*/ 4872861 w 5235586"/>
                  <a:gd name="connsiteY32" fmla="*/ 3876333 h 3977558"/>
                  <a:gd name="connsiteX33" fmla="*/ 4718213 w 5235586"/>
                  <a:gd name="connsiteY33" fmla="*/ 3876333 h 3977558"/>
                  <a:gd name="connsiteX34" fmla="*/ 4766016 w 5235586"/>
                  <a:gd name="connsiteY34" fmla="*/ 3924132 h 3977558"/>
                  <a:gd name="connsiteX35" fmla="*/ 4768826 w 5235586"/>
                  <a:gd name="connsiteY35" fmla="*/ 3926946 h 3977558"/>
                  <a:gd name="connsiteX36" fmla="*/ 4766016 w 5235586"/>
                  <a:gd name="connsiteY36" fmla="*/ 3929756 h 3977558"/>
                  <a:gd name="connsiteX37" fmla="*/ 4721027 w 5235586"/>
                  <a:gd name="connsiteY37" fmla="*/ 3974748 h 3977558"/>
                  <a:gd name="connsiteX38" fmla="*/ 4718213 w 5235586"/>
                  <a:gd name="connsiteY38" fmla="*/ 3977558 h 3977558"/>
                  <a:gd name="connsiteX39" fmla="*/ 4715400 w 5235586"/>
                  <a:gd name="connsiteY39" fmla="*/ 3974748 h 3977558"/>
                  <a:gd name="connsiteX40" fmla="*/ 4670414 w 5235586"/>
                  <a:gd name="connsiteY40" fmla="*/ 3929756 h 3977558"/>
                  <a:gd name="connsiteX41" fmla="*/ 4667601 w 5235586"/>
                  <a:gd name="connsiteY41" fmla="*/ 3926946 h 3977558"/>
                  <a:gd name="connsiteX42" fmla="*/ 4670414 w 5235586"/>
                  <a:gd name="connsiteY42" fmla="*/ 3924132 h 3977558"/>
                  <a:gd name="connsiteX43" fmla="*/ 4718213 w 5235586"/>
                  <a:gd name="connsiteY43" fmla="*/ 3876333 h 3977558"/>
                  <a:gd name="connsiteX44" fmla="*/ 4563563 w 5235586"/>
                  <a:gd name="connsiteY44" fmla="*/ 3876333 h 3977558"/>
                  <a:gd name="connsiteX45" fmla="*/ 4611365 w 5235586"/>
                  <a:gd name="connsiteY45" fmla="*/ 3924132 h 3977558"/>
                  <a:gd name="connsiteX46" fmla="*/ 4614175 w 5235586"/>
                  <a:gd name="connsiteY46" fmla="*/ 3926946 h 3977558"/>
                  <a:gd name="connsiteX47" fmla="*/ 4611365 w 5235586"/>
                  <a:gd name="connsiteY47" fmla="*/ 3929756 h 3977558"/>
                  <a:gd name="connsiteX48" fmla="*/ 4566376 w 5235586"/>
                  <a:gd name="connsiteY48" fmla="*/ 3974748 h 3977558"/>
                  <a:gd name="connsiteX49" fmla="*/ 4563563 w 5235586"/>
                  <a:gd name="connsiteY49" fmla="*/ 3977558 h 3977558"/>
                  <a:gd name="connsiteX50" fmla="*/ 4560749 w 5235586"/>
                  <a:gd name="connsiteY50" fmla="*/ 3974748 h 3977558"/>
                  <a:gd name="connsiteX51" fmla="*/ 4515763 w 5235586"/>
                  <a:gd name="connsiteY51" fmla="*/ 3929756 h 3977558"/>
                  <a:gd name="connsiteX52" fmla="*/ 4512950 w 5235586"/>
                  <a:gd name="connsiteY52" fmla="*/ 3926946 h 3977558"/>
                  <a:gd name="connsiteX53" fmla="*/ 4515763 w 5235586"/>
                  <a:gd name="connsiteY53" fmla="*/ 3924132 h 3977558"/>
                  <a:gd name="connsiteX54" fmla="*/ 4563563 w 5235586"/>
                  <a:gd name="connsiteY54" fmla="*/ 3876333 h 3977558"/>
                  <a:gd name="connsiteX55" fmla="*/ 4406104 w 5235586"/>
                  <a:gd name="connsiteY55" fmla="*/ 3876333 h 3977558"/>
                  <a:gd name="connsiteX56" fmla="*/ 4453907 w 5235586"/>
                  <a:gd name="connsiteY56" fmla="*/ 3924132 h 3977558"/>
                  <a:gd name="connsiteX57" fmla="*/ 4456717 w 5235586"/>
                  <a:gd name="connsiteY57" fmla="*/ 3926946 h 3977558"/>
                  <a:gd name="connsiteX58" fmla="*/ 4453907 w 5235586"/>
                  <a:gd name="connsiteY58" fmla="*/ 3929756 h 3977558"/>
                  <a:gd name="connsiteX59" fmla="*/ 4408915 w 5235586"/>
                  <a:gd name="connsiteY59" fmla="*/ 3974748 h 3977558"/>
                  <a:gd name="connsiteX60" fmla="*/ 4406104 w 5235586"/>
                  <a:gd name="connsiteY60" fmla="*/ 3977558 h 3977558"/>
                  <a:gd name="connsiteX61" fmla="*/ 4403291 w 5235586"/>
                  <a:gd name="connsiteY61" fmla="*/ 3974748 h 3977558"/>
                  <a:gd name="connsiteX62" fmla="*/ 4358302 w 5235586"/>
                  <a:gd name="connsiteY62" fmla="*/ 3929756 h 3977558"/>
                  <a:gd name="connsiteX63" fmla="*/ 4355492 w 5235586"/>
                  <a:gd name="connsiteY63" fmla="*/ 3926946 h 3977558"/>
                  <a:gd name="connsiteX64" fmla="*/ 4358302 w 5235586"/>
                  <a:gd name="connsiteY64" fmla="*/ 3924132 h 3977558"/>
                  <a:gd name="connsiteX65" fmla="*/ 4406104 w 5235586"/>
                  <a:gd name="connsiteY65" fmla="*/ 3876333 h 3977558"/>
                  <a:gd name="connsiteX66" fmla="*/ 4251453 w 5235586"/>
                  <a:gd name="connsiteY66" fmla="*/ 3876333 h 3977558"/>
                  <a:gd name="connsiteX67" fmla="*/ 4299256 w 5235586"/>
                  <a:gd name="connsiteY67" fmla="*/ 3924132 h 3977558"/>
                  <a:gd name="connsiteX68" fmla="*/ 4302066 w 5235586"/>
                  <a:gd name="connsiteY68" fmla="*/ 3926946 h 3977558"/>
                  <a:gd name="connsiteX69" fmla="*/ 4299256 w 5235586"/>
                  <a:gd name="connsiteY69" fmla="*/ 3929756 h 3977558"/>
                  <a:gd name="connsiteX70" fmla="*/ 4254264 w 5235586"/>
                  <a:gd name="connsiteY70" fmla="*/ 3974748 h 3977558"/>
                  <a:gd name="connsiteX71" fmla="*/ 4251453 w 5235586"/>
                  <a:gd name="connsiteY71" fmla="*/ 3977558 h 3977558"/>
                  <a:gd name="connsiteX72" fmla="*/ 4248640 w 5235586"/>
                  <a:gd name="connsiteY72" fmla="*/ 3974748 h 3977558"/>
                  <a:gd name="connsiteX73" fmla="*/ 4203651 w 5235586"/>
                  <a:gd name="connsiteY73" fmla="*/ 3929756 h 3977558"/>
                  <a:gd name="connsiteX74" fmla="*/ 4200841 w 5235586"/>
                  <a:gd name="connsiteY74" fmla="*/ 3926946 h 3977558"/>
                  <a:gd name="connsiteX75" fmla="*/ 4203651 w 5235586"/>
                  <a:gd name="connsiteY75" fmla="*/ 3924132 h 3977558"/>
                  <a:gd name="connsiteX76" fmla="*/ 4251453 w 5235586"/>
                  <a:gd name="connsiteY76" fmla="*/ 3876333 h 3977558"/>
                  <a:gd name="connsiteX77" fmla="*/ 4096805 w 5235586"/>
                  <a:gd name="connsiteY77" fmla="*/ 3876333 h 3977558"/>
                  <a:gd name="connsiteX78" fmla="*/ 4144608 w 5235586"/>
                  <a:gd name="connsiteY78" fmla="*/ 3924132 h 3977558"/>
                  <a:gd name="connsiteX79" fmla="*/ 4147418 w 5235586"/>
                  <a:gd name="connsiteY79" fmla="*/ 3926946 h 3977558"/>
                  <a:gd name="connsiteX80" fmla="*/ 4144608 w 5235586"/>
                  <a:gd name="connsiteY80" fmla="*/ 3929756 h 3977558"/>
                  <a:gd name="connsiteX81" fmla="*/ 4099616 w 5235586"/>
                  <a:gd name="connsiteY81" fmla="*/ 3974748 h 3977558"/>
                  <a:gd name="connsiteX82" fmla="*/ 4096805 w 5235586"/>
                  <a:gd name="connsiteY82" fmla="*/ 3977558 h 3977558"/>
                  <a:gd name="connsiteX83" fmla="*/ 4093992 w 5235586"/>
                  <a:gd name="connsiteY83" fmla="*/ 3974748 h 3977558"/>
                  <a:gd name="connsiteX84" fmla="*/ 4049003 w 5235586"/>
                  <a:gd name="connsiteY84" fmla="*/ 3929756 h 3977558"/>
                  <a:gd name="connsiteX85" fmla="*/ 4046193 w 5235586"/>
                  <a:gd name="connsiteY85" fmla="*/ 3926946 h 3977558"/>
                  <a:gd name="connsiteX86" fmla="*/ 4049003 w 5235586"/>
                  <a:gd name="connsiteY86" fmla="*/ 3924132 h 3977558"/>
                  <a:gd name="connsiteX87" fmla="*/ 4096805 w 5235586"/>
                  <a:gd name="connsiteY87" fmla="*/ 3876333 h 3977558"/>
                  <a:gd name="connsiteX88" fmla="*/ 3939345 w 5235586"/>
                  <a:gd name="connsiteY88" fmla="*/ 3876333 h 3977558"/>
                  <a:gd name="connsiteX89" fmla="*/ 3987147 w 5235586"/>
                  <a:gd name="connsiteY89" fmla="*/ 3924132 h 3977558"/>
                  <a:gd name="connsiteX90" fmla="*/ 3989957 w 5235586"/>
                  <a:gd name="connsiteY90" fmla="*/ 3926946 h 3977558"/>
                  <a:gd name="connsiteX91" fmla="*/ 3987147 w 5235586"/>
                  <a:gd name="connsiteY91" fmla="*/ 3929756 h 3977558"/>
                  <a:gd name="connsiteX92" fmla="*/ 3942155 w 5235586"/>
                  <a:gd name="connsiteY92" fmla="*/ 3974748 h 3977558"/>
                  <a:gd name="connsiteX93" fmla="*/ 3939345 w 5235586"/>
                  <a:gd name="connsiteY93" fmla="*/ 3977558 h 3977558"/>
                  <a:gd name="connsiteX94" fmla="*/ 3936531 w 5235586"/>
                  <a:gd name="connsiteY94" fmla="*/ 3974748 h 3977558"/>
                  <a:gd name="connsiteX95" fmla="*/ 3891545 w 5235586"/>
                  <a:gd name="connsiteY95" fmla="*/ 3929756 h 3977558"/>
                  <a:gd name="connsiteX96" fmla="*/ 3888732 w 5235586"/>
                  <a:gd name="connsiteY96" fmla="*/ 3926946 h 3977558"/>
                  <a:gd name="connsiteX97" fmla="*/ 3891545 w 5235586"/>
                  <a:gd name="connsiteY97" fmla="*/ 3924132 h 3977558"/>
                  <a:gd name="connsiteX98" fmla="*/ 3939345 w 5235586"/>
                  <a:gd name="connsiteY98" fmla="*/ 3876333 h 3977558"/>
                  <a:gd name="connsiteX99" fmla="*/ 3784693 w 5235586"/>
                  <a:gd name="connsiteY99" fmla="*/ 3876333 h 3977558"/>
                  <a:gd name="connsiteX100" fmla="*/ 3832496 w 5235586"/>
                  <a:gd name="connsiteY100" fmla="*/ 3924132 h 3977558"/>
                  <a:gd name="connsiteX101" fmla="*/ 3835306 w 5235586"/>
                  <a:gd name="connsiteY101" fmla="*/ 3926946 h 3977558"/>
                  <a:gd name="connsiteX102" fmla="*/ 3832496 w 5235586"/>
                  <a:gd name="connsiteY102" fmla="*/ 3929756 h 3977558"/>
                  <a:gd name="connsiteX103" fmla="*/ 3787504 w 5235586"/>
                  <a:gd name="connsiteY103" fmla="*/ 3974748 h 3977558"/>
                  <a:gd name="connsiteX104" fmla="*/ 3784693 w 5235586"/>
                  <a:gd name="connsiteY104" fmla="*/ 3977558 h 3977558"/>
                  <a:gd name="connsiteX105" fmla="*/ 3781880 w 5235586"/>
                  <a:gd name="connsiteY105" fmla="*/ 3974748 h 3977558"/>
                  <a:gd name="connsiteX106" fmla="*/ 3736894 w 5235586"/>
                  <a:gd name="connsiteY106" fmla="*/ 3929756 h 3977558"/>
                  <a:gd name="connsiteX107" fmla="*/ 3734081 w 5235586"/>
                  <a:gd name="connsiteY107" fmla="*/ 3926946 h 3977558"/>
                  <a:gd name="connsiteX108" fmla="*/ 3736894 w 5235586"/>
                  <a:gd name="connsiteY108" fmla="*/ 3924132 h 3977558"/>
                  <a:gd name="connsiteX109" fmla="*/ 3784693 w 5235586"/>
                  <a:gd name="connsiteY109" fmla="*/ 3876333 h 3977558"/>
                  <a:gd name="connsiteX110" fmla="*/ 3630045 w 5235586"/>
                  <a:gd name="connsiteY110" fmla="*/ 3876333 h 3977558"/>
                  <a:gd name="connsiteX111" fmla="*/ 3677848 w 5235586"/>
                  <a:gd name="connsiteY111" fmla="*/ 3924132 h 3977558"/>
                  <a:gd name="connsiteX112" fmla="*/ 3680658 w 5235586"/>
                  <a:gd name="connsiteY112" fmla="*/ 3926946 h 3977558"/>
                  <a:gd name="connsiteX113" fmla="*/ 3677848 w 5235586"/>
                  <a:gd name="connsiteY113" fmla="*/ 3929756 h 3977558"/>
                  <a:gd name="connsiteX114" fmla="*/ 3632856 w 5235586"/>
                  <a:gd name="connsiteY114" fmla="*/ 3974748 h 3977558"/>
                  <a:gd name="connsiteX115" fmla="*/ 3630045 w 5235586"/>
                  <a:gd name="connsiteY115" fmla="*/ 3977558 h 3977558"/>
                  <a:gd name="connsiteX116" fmla="*/ 3627232 w 5235586"/>
                  <a:gd name="connsiteY116" fmla="*/ 3974748 h 3977558"/>
                  <a:gd name="connsiteX117" fmla="*/ 3582246 w 5235586"/>
                  <a:gd name="connsiteY117" fmla="*/ 3929756 h 3977558"/>
                  <a:gd name="connsiteX118" fmla="*/ 3579433 w 5235586"/>
                  <a:gd name="connsiteY118" fmla="*/ 3926946 h 3977558"/>
                  <a:gd name="connsiteX119" fmla="*/ 3582246 w 5235586"/>
                  <a:gd name="connsiteY119" fmla="*/ 3924132 h 3977558"/>
                  <a:gd name="connsiteX120" fmla="*/ 3630045 w 5235586"/>
                  <a:gd name="connsiteY120" fmla="*/ 3876333 h 3977558"/>
                  <a:gd name="connsiteX121" fmla="*/ 3472581 w 5235586"/>
                  <a:gd name="connsiteY121" fmla="*/ 3876333 h 3977558"/>
                  <a:gd name="connsiteX122" fmla="*/ 3520384 w 5235586"/>
                  <a:gd name="connsiteY122" fmla="*/ 3924132 h 3977558"/>
                  <a:gd name="connsiteX123" fmla="*/ 3523194 w 5235586"/>
                  <a:gd name="connsiteY123" fmla="*/ 3926946 h 3977558"/>
                  <a:gd name="connsiteX124" fmla="*/ 3520384 w 5235586"/>
                  <a:gd name="connsiteY124" fmla="*/ 3929756 h 3977558"/>
                  <a:gd name="connsiteX125" fmla="*/ 3475395 w 5235586"/>
                  <a:gd name="connsiteY125" fmla="*/ 3974748 h 3977558"/>
                  <a:gd name="connsiteX126" fmla="*/ 3472581 w 5235586"/>
                  <a:gd name="connsiteY126" fmla="*/ 3977558 h 3977558"/>
                  <a:gd name="connsiteX127" fmla="*/ 3469771 w 5235586"/>
                  <a:gd name="connsiteY127" fmla="*/ 3974748 h 3977558"/>
                  <a:gd name="connsiteX128" fmla="*/ 3424782 w 5235586"/>
                  <a:gd name="connsiteY128" fmla="*/ 3929756 h 3977558"/>
                  <a:gd name="connsiteX129" fmla="*/ 3421969 w 5235586"/>
                  <a:gd name="connsiteY129" fmla="*/ 3926946 h 3977558"/>
                  <a:gd name="connsiteX130" fmla="*/ 3424782 w 5235586"/>
                  <a:gd name="connsiteY130" fmla="*/ 3924132 h 3977558"/>
                  <a:gd name="connsiteX131" fmla="*/ 3472581 w 5235586"/>
                  <a:gd name="connsiteY131" fmla="*/ 3876333 h 3977558"/>
                  <a:gd name="connsiteX132" fmla="*/ 3317933 w 5235586"/>
                  <a:gd name="connsiteY132" fmla="*/ 3876333 h 3977558"/>
                  <a:gd name="connsiteX133" fmla="*/ 3365736 w 5235586"/>
                  <a:gd name="connsiteY133" fmla="*/ 3924132 h 3977558"/>
                  <a:gd name="connsiteX134" fmla="*/ 3368546 w 5235586"/>
                  <a:gd name="connsiteY134" fmla="*/ 3926946 h 3977558"/>
                  <a:gd name="connsiteX135" fmla="*/ 3365736 w 5235586"/>
                  <a:gd name="connsiteY135" fmla="*/ 3929756 h 3977558"/>
                  <a:gd name="connsiteX136" fmla="*/ 3320747 w 5235586"/>
                  <a:gd name="connsiteY136" fmla="*/ 3974748 h 3977558"/>
                  <a:gd name="connsiteX137" fmla="*/ 3317933 w 5235586"/>
                  <a:gd name="connsiteY137" fmla="*/ 3977558 h 3977558"/>
                  <a:gd name="connsiteX138" fmla="*/ 3315123 w 5235586"/>
                  <a:gd name="connsiteY138" fmla="*/ 3974748 h 3977558"/>
                  <a:gd name="connsiteX139" fmla="*/ 3270134 w 5235586"/>
                  <a:gd name="connsiteY139" fmla="*/ 3929756 h 3977558"/>
                  <a:gd name="connsiteX140" fmla="*/ 3267321 w 5235586"/>
                  <a:gd name="connsiteY140" fmla="*/ 3926946 h 3977558"/>
                  <a:gd name="connsiteX141" fmla="*/ 3270134 w 5235586"/>
                  <a:gd name="connsiteY141" fmla="*/ 3924132 h 3977558"/>
                  <a:gd name="connsiteX142" fmla="*/ 3317933 w 5235586"/>
                  <a:gd name="connsiteY142" fmla="*/ 3876333 h 3977558"/>
                  <a:gd name="connsiteX143" fmla="*/ 3163283 w 5235586"/>
                  <a:gd name="connsiteY143" fmla="*/ 3876333 h 3977558"/>
                  <a:gd name="connsiteX144" fmla="*/ 3211085 w 5235586"/>
                  <a:gd name="connsiteY144" fmla="*/ 3924132 h 3977558"/>
                  <a:gd name="connsiteX145" fmla="*/ 3213895 w 5235586"/>
                  <a:gd name="connsiteY145" fmla="*/ 3926946 h 3977558"/>
                  <a:gd name="connsiteX146" fmla="*/ 3211085 w 5235586"/>
                  <a:gd name="connsiteY146" fmla="*/ 3929756 h 3977558"/>
                  <a:gd name="connsiteX147" fmla="*/ 3166096 w 5235586"/>
                  <a:gd name="connsiteY147" fmla="*/ 3974748 h 3977558"/>
                  <a:gd name="connsiteX148" fmla="*/ 3163283 w 5235586"/>
                  <a:gd name="connsiteY148" fmla="*/ 3977558 h 3977558"/>
                  <a:gd name="connsiteX149" fmla="*/ 3160472 w 5235586"/>
                  <a:gd name="connsiteY149" fmla="*/ 3974748 h 3977558"/>
                  <a:gd name="connsiteX150" fmla="*/ 3115483 w 5235586"/>
                  <a:gd name="connsiteY150" fmla="*/ 3929756 h 3977558"/>
                  <a:gd name="connsiteX151" fmla="*/ 3112670 w 5235586"/>
                  <a:gd name="connsiteY151" fmla="*/ 3926946 h 3977558"/>
                  <a:gd name="connsiteX152" fmla="*/ 3115483 w 5235586"/>
                  <a:gd name="connsiteY152" fmla="*/ 3924132 h 3977558"/>
                  <a:gd name="connsiteX153" fmla="*/ 3163283 w 5235586"/>
                  <a:gd name="connsiteY153" fmla="*/ 3876333 h 3977558"/>
                  <a:gd name="connsiteX154" fmla="*/ 3005823 w 5235586"/>
                  <a:gd name="connsiteY154" fmla="*/ 3876333 h 3977558"/>
                  <a:gd name="connsiteX155" fmla="*/ 3053626 w 5235586"/>
                  <a:gd name="connsiteY155" fmla="*/ 3924132 h 3977558"/>
                  <a:gd name="connsiteX156" fmla="*/ 3056436 w 5235586"/>
                  <a:gd name="connsiteY156" fmla="*/ 3926946 h 3977558"/>
                  <a:gd name="connsiteX157" fmla="*/ 3053626 w 5235586"/>
                  <a:gd name="connsiteY157" fmla="*/ 3929756 h 3977558"/>
                  <a:gd name="connsiteX158" fmla="*/ 3008634 w 5235586"/>
                  <a:gd name="connsiteY158" fmla="*/ 3974748 h 3977558"/>
                  <a:gd name="connsiteX159" fmla="*/ 3005823 w 5235586"/>
                  <a:gd name="connsiteY159" fmla="*/ 3977558 h 3977558"/>
                  <a:gd name="connsiteX160" fmla="*/ 3003010 w 5235586"/>
                  <a:gd name="connsiteY160" fmla="*/ 3974748 h 3977558"/>
                  <a:gd name="connsiteX161" fmla="*/ 2958021 w 5235586"/>
                  <a:gd name="connsiteY161" fmla="*/ 3929756 h 3977558"/>
                  <a:gd name="connsiteX162" fmla="*/ 2955211 w 5235586"/>
                  <a:gd name="connsiteY162" fmla="*/ 3926946 h 3977558"/>
                  <a:gd name="connsiteX163" fmla="*/ 2958021 w 5235586"/>
                  <a:gd name="connsiteY163" fmla="*/ 3924132 h 3977558"/>
                  <a:gd name="connsiteX164" fmla="*/ 3005823 w 5235586"/>
                  <a:gd name="connsiteY164" fmla="*/ 3876333 h 3977558"/>
                  <a:gd name="connsiteX165" fmla="*/ 2851172 w 5235586"/>
                  <a:gd name="connsiteY165" fmla="*/ 3876333 h 3977558"/>
                  <a:gd name="connsiteX166" fmla="*/ 2898975 w 5235586"/>
                  <a:gd name="connsiteY166" fmla="*/ 3924132 h 3977558"/>
                  <a:gd name="connsiteX167" fmla="*/ 2901785 w 5235586"/>
                  <a:gd name="connsiteY167" fmla="*/ 3926946 h 3977558"/>
                  <a:gd name="connsiteX168" fmla="*/ 2898975 w 5235586"/>
                  <a:gd name="connsiteY168" fmla="*/ 3929756 h 3977558"/>
                  <a:gd name="connsiteX169" fmla="*/ 2853983 w 5235586"/>
                  <a:gd name="connsiteY169" fmla="*/ 3974748 h 3977558"/>
                  <a:gd name="connsiteX170" fmla="*/ 2851172 w 5235586"/>
                  <a:gd name="connsiteY170" fmla="*/ 3977558 h 3977558"/>
                  <a:gd name="connsiteX171" fmla="*/ 2848359 w 5235586"/>
                  <a:gd name="connsiteY171" fmla="*/ 3974748 h 3977558"/>
                  <a:gd name="connsiteX172" fmla="*/ 2803370 w 5235586"/>
                  <a:gd name="connsiteY172" fmla="*/ 3929756 h 3977558"/>
                  <a:gd name="connsiteX173" fmla="*/ 2800560 w 5235586"/>
                  <a:gd name="connsiteY173" fmla="*/ 3926946 h 3977558"/>
                  <a:gd name="connsiteX174" fmla="*/ 2803370 w 5235586"/>
                  <a:gd name="connsiteY174" fmla="*/ 3924132 h 3977558"/>
                  <a:gd name="connsiteX175" fmla="*/ 2851172 w 5235586"/>
                  <a:gd name="connsiteY175" fmla="*/ 3876333 h 3977558"/>
                  <a:gd name="connsiteX176" fmla="*/ 2696525 w 5235586"/>
                  <a:gd name="connsiteY176" fmla="*/ 3876333 h 3977558"/>
                  <a:gd name="connsiteX177" fmla="*/ 2744328 w 5235586"/>
                  <a:gd name="connsiteY177" fmla="*/ 3924132 h 3977558"/>
                  <a:gd name="connsiteX178" fmla="*/ 2747138 w 5235586"/>
                  <a:gd name="connsiteY178" fmla="*/ 3926946 h 3977558"/>
                  <a:gd name="connsiteX179" fmla="*/ 2744328 w 5235586"/>
                  <a:gd name="connsiteY179" fmla="*/ 3929756 h 3977558"/>
                  <a:gd name="connsiteX180" fmla="*/ 2699336 w 5235586"/>
                  <a:gd name="connsiteY180" fmla="*/ 3974748 h 3977558"/>
                  <a:gd name="connsiteX181" fmla="*/ 2696525 w 5235586"/>
                  <a:gd name="connsiteY181" fmla="*/ 3977558 h 3977558"/>
                  <a:gd name="connsiteX182" fmla="*/ 2693712 w 5235586"/>
                  <a:gd name="connsiteY182" fmla="*/ 3974748 h 3977558"/>
                  <a:gd name="connsiteX183" fmla="*/ 2648723 w 5235586"/>
                  <a:gd name="connsiteY183" fmla="*/ 3929756 h 3977558"/>
                  <a:gd name="connsiteX184" fmla="*/ 2645913 w 5235586"/>
                  <a:gd name="connsiteY184" fmla="*/ 3926946 h 3977558"/>
                  <a:gd name="connsiteX185" fmla="*/ 2648723 w 5235586"/>
                  <a:gd name="connsiteY185" fmla="*/ 3924132 h 3977558"/>
                  <a:gd name="connsiteX186" fmla="*/ 2696525 w 5235586"/>
                  <a:gd name="connsiteY186" fmla="*/ 3876333 h 3977558"/>
                  <a:gd name="connsiteX187" fmla="*/ 2539061 w 5235586"/>
                  <a:gd name="connsiteY187" fmla="*/ 3876333 h 3977558"/>
                  <a:gd name="connsiteX188" fmla="*/ 2586863 w 5235586"/>
                  <a:gd name="connsiteY188" fmla="*/ 3924132 h 3977558"/>
                  <a:gd name="connsiteX189" fmla="*/ 2589673 w 5235586"/>
                  <a:gd name="connsiteY189" fmla="*/ 3926946 h 3977558"/>
                  <a:gd name="connsiteX190" fmla="*/ 2586863 w 5235586"/>
                  <a:gd name="connsiteY190" fmla="*/ 3929756 h 3977558"/>
                  <a:gd name="connsiteX191" fmla="*/ 2541874 w 5235586"/>
                  <a:gd name="connsiteY191" fmla="*/ 3974748 h 3977558"/>
                  <a:gd name="connsiteX192" fmla="*/ 2539061 w 5235586"/>
                  <a:gd name="connsiteY192" fmla="*/ 3977558 h 3977558"/>
                  <a:gd name="connsiteX193" fmla="*/ 2536247 w 5235586"/>
                  <a:gd name="connsiteY193" fmla="*/ 3974748 h 3977558"/>
                  <a:gd name="connsiteX194" fmla="*/ 2491261 w 5235586"/>
                  <a:gd name="connsiteY194" fmla="*/ 3929756 h 3977558"/>
                  <a:gd name="connsiteX195" fmla="*/ 2488448 w 5235586"/>
                  <a:gd name="connsiteY195" fmla="*/ 3926946 h 3977558"/>
                  <a:gd name="connsiteX196" fmla="*/ 2491261 w 5235586"/>
                  <a:gd name="connsiteY196" fmla="*/ 3924132 h 3977558"/>
                  <a:gd name="connsiteX197" fmla="*/ 2539061 w 5235586"/>
                  <a:gd name="connsiteY197" fmla="*/ 3876333 h 3977558"/>
                  <a:gd name="connsiteX198" fmla="*/ 2384413 w 5235586"/>
                  <a:gd name="connsiteY198" fmla="*/ 3876333 h 3977558"/>
                  <a:gd name="connsiteX199" fmla="*/ 2432215 w 5235586"/>
                  <a:gd name="connsiteY199" fmla="*/ 3924132 h 3977558"/>
                  <a:gd name="connsiteX200" fmla="*/ 2435025 w 5235586"/>
                  <a:gd name="connsiteY200" fmla="*/ 3926946 h 3977558"/>
                  <a:gd name="connsiteX201" fmla="*/ 2432215 w 5235586"/>
                  <a:gd name="connsiteY201" fmla="*/ 3929756 h 3977558"/>
                  <a:gd name="connsiteX202" fmla="*/ 2387226 w 5235586"/>
                  <a:gd name="connsiteY202" fmla="*/ 3974748 h 3977558"/>
                  <a:gd name="connsiteX203" fmla="*/ 2384413 w 5235586"/>
                  <a:gd name="connsiteY203" fmla="*/ 3977558 h 3977558"/>
                  <a:gd name="connsiteX204" fmla="*/ 2381599 w 5235586"/>
                  <a:gd name="connsiteY204" fmla="*/ 3974748 h 3977558"/>
                  <a:gd name="connsiteX205" fmla="*/ 2336613 w 5235586"/>
                  <a:gd name="connsiteY205" fmla="*/ 3929756 h 3977558"/>
                  <a:gd name="connsiteX206" fmla="*/ 2333800 w 5235586"/>
                  <a:gd name="connsiteY206" fmla="*/ 3926946 h 3977558"/>
                  <a:gd name="connsiteX207" fmla="*/ 2336613 w 5235586"/>
                  <a:gd name="connsiteY207" fmla="*/ 3924132 h 3977558"/>
                  <a:gd name="connsiteX208" fmla="*/ 2384413 w 5235586"/>
                  <a:gd name="connsiteY208" fmla="*/ 3876333 h 3977558"/>
                  <a:gd name="connsiteX209" fmla="*/ 2229761 w 5235586"/>
                  <a:gd name="connsiteY209" fmla="*/ 3876333 h 3977558"/>
                  <a:gd name="connsiteX210" fmla="*/ 2277564 w 5235586"/>
                  <a:gd name="connsiteY210" fmla="*/ 3924132 h 3977558"/>
                  <a:gd name="connsiteX211" fmla="*/ 2280374 w 5235586"/>
                  <a:gd name="connsiteY211" fmla="*/ 3926946 h 3977558"/>
                  <a:gd name="connsiteX212" fmla="*/ 2277564 w 5235586"/>
                  <a:gd name="connsiteY212" fmla="*/ 3929756 h 3977558"/>
                  <a:gd name="connsiteX213" fmla="*/ 2232575 w 5235586"/>
                  <a:gd name="connsiteY213" fmla="*/ 3974748 h 3977558"/>
                  <a:gd name="connsiteX214" fmla="*/ 2229761 w 5235586"/>
                  <a:gd name="connsiteY214" fmla="*/ 3977558 h 3977558"/>
                  <a:gd name="connsiteX215" fmla="*/ 2226948 w 5235586"/>
                  <a:gd name="connsiteY215" fmla="*/ 3974748 h 3977558"/>
                  <a:gd name="connsiteX216" fmla="*/ 2181962 w 5235586"/>
                  <a:gd name="connsiteY216" fmla="*/ 3929756 h 3977558"/>
                  <a:gd name="connsiteX217" fmla="*/ 2179149 w 5235586"/>
                  <a:gd name="connsiteY217" fmla="*/ 3926946 h 3977558"/>
                  <a:gd name="connsiteX218" fmla="*/ 2181962 w 5235586"/>
                  <a:gd name="connsiteY218" fmla="*/ 3924132 h 3977558"/>
                  <a:gd name="connsiteX219" fmla="*/ 2229761 w 5235586"/>
                  <a:gd name="connsiteY219" fmla="*/ 3876333 h 3977558"/>
                  <a:gd name="connsiteX220" fmla="*/ 2075115 w 5235586"/>
                  <a:gd name="connsiteY220" fmla="*/ 3876333 h 3977558"/>
                  <a:gd name="connsiteX221" fmla="*/ 2122917 w 5235586"/>
                  <a:gd name="connsiteY221" fmla="*/ 3924132 h 3977558"/>
                  <a:gd name="connsiteX222" fmla="*/ 2125727 w 5235586"/>
                  <a:gd name="connsiteY222" fmla="*/ 3926946 h 3977558"/>
                  <a:gd name="connsiteX223" fmla="*/ 2122917 w 5235586"/>
                  <a:gd name="connsiteY223" fmla="*/ 3929756 h 3977558"/>
                  <a:gd name="connsiteX224" fmla="*/ 2077928 w 5235586"/>
                  <a:gd name="connsiteY224" fmla="*/ 3974748 h 3977558"/>
                  <a:gd name="connsiteX225" fmla="*/ 2075115 w 5235586"/>
                  <a:gd name="connsiteY225" fmla="*/ 3977558 h 3977558"/>
                  <a:gd name="connsiteX226" fmla="*/ 2072301 w 5235586"/>
                  <a:gd name="connsiteY226" fmla="*/ 3974748 h 3977558"/>
                  <a:gd name="connsiteX227" fmla="*/ 2027315 w 5235586"/>
                  <a:gd name="connsiteY227" fmla="*/ 3929756 h 3977558"/>
                  <a:gd name="connsiteX228" fmla="*/ 2024502 w 5235586"/>
                  <a:gd name="connsiteY228" fmla="*/ 3926946 h 3977558"/>
                  <a:gd name="connsiteX229" fmla="*/ 2027315 w 5235586"/>
                  <a:gd name="connsiteY229" fmla="*/ 3924132 h 3977558"/>
                  <a:gd name="connsiteX230" fmla="*/ 2075115 w 5235586"/>
                  <a:gd name="connsiteY230" fmla="*/ 3876333 h 3977558"/>
                  <a:gd name="connsiteX231" fmla="*/ 1917652 w 5235586"/>
                  <a:gd name="connsiteY231" fmla="*/ 3876333 h 3977558"/>
                  <a:gd name="connsiteX232" fmla="*/ 1965455 w 5235586"/>
                  <a:gd name="connsiteY232" fmla="*/ 3924132 h 3977558"/>
                  <a:gd name="connsiteX233" fmla="*/ 1968265 w 5235586"/>
                  <a:gd name="connsiteY233" fmla="*/ 3926946 h 3977558"/>
                  <a:gd name="connsiteX234" fmla="*/ 1965455 w 5235586"/>
                  <a:gd name="connsiteY234" fmla="*/ 3929756 h 3977558"/>
                  <a:gd name="connsiteX235" fmla="*/ 1920463 w 5235586"/>
                  <a:gd name="connsiteY235" fmla="*/ 3974748 h 3977558"/>
                  <a:gd name="connsiteX236" fmla="*/ 1917652 w 5235586"/>
                  <a:gd name="connsiteY236" fmla="*/ 3977558 h 3977558"/>
                  <a:gd name="connsiteX237" fmla="*/ 1914839 w 5235586"/>
                  <a:gd name="connsiteY237" fmla="*/ 3974748 h 3977558"/>
                  <a:gd name="connsiteX238" fmla="*/ 1869850 w 5235586"/>
                  <a:gd name="connsiteY238" fmla="*/ 3929756 h 3977558"/>
                  <a:gd name="connsiteX239" fmla="*/ 1867040 w 5235586"/>
                  <a:gd name="connsiteY239" fmla="*/ 3926946 h 3977558"/>
                  <a:gd name="connsiteX240" fmla="*/ 1869850 w 5235586"/>
                  <a:gd name="connsiteY240" fmla="*/ 3924132 h 3977558"/>
                  <a:gd name="connsiteX241" fmla="*/ 1917652 w 5235586"/>
                  <a:gd name="connsiteY241" fmla="*/ 3876333 h 3977558"/>
                  <a:gd name="connsiteX242" fmla="*/ 1763004 w 5235586"/>
                  <a:gd name="connsiteY242" fmla="*/ 3876333 h 3977558"/>
                  <a:gd name="connsiteX243" fmla="*/ 1810807 w 5235586"/>
                  <a:gd name="connsiteY243" fmla="*/ 3924132 h 3977558"/>
                  <a:gd name="connsiteX244" fmla="*/ 1813617 w 5235586"/>
                  <a:gd name="connsiteY244" fmla="*/ 3926946 h 3977558"/>
                  <a:gd name="connsiteX245" fmla="*/ 1810807 w 5235586"/>
                  <a:gd name="connsiteY245" fmla="*/ 3929756 h 3977558"/>
                  <a:gd name="connsiteX246" fmla="*/ 1765815 w 5235586"/>
                  <a:gd name="connsiteY246" fmla="*/ 3974748 h 3977558"/>
                  <a:gd name="connsiteX247" fmla="*/ 1763004 w 5235586"/>
                  <a:gd name="connsiteY247" fmla="*/ 3977558 h 3977558"/>
                  <a:gd name="connsiteX248" fmla="*/ 1760191 w 5235586"/>
                  <a:gd name="connsiteY248" fmla="*/ 3974748 h 3977558"/>
                  <a:gd name="connsiteX249" fmla="*/ 1715202 w 5235586"/>
                  <a:gd name="connsiteY249" fmla="*/ 3929756 h 3977558"/>
                  <a:gd name="connsiteX250" fmla="*/ 1712392 w 5235586"/>
                  <a:gd name="connsiteY250" fmla="*/ 3926946 h 3977558"/>
                  <a:gd name="connsiteX251" fmla="*/ 1715202 w 5235586"/>
                  <a:gd name="connsiteY251" fmla="*/ 3924132 h 3977558"/>
                  <a:gd name="connsiteX252" fmla="*/ 1763004 w 5235586"/>
                  <a:gd name="connsiteY252" fmla="*/ 3876333 h 3977558"/>
                  <a:gd name="connsiteX253" fmla="*/ 1608353 w 5235586"/>
                  <a:gd name="connsiteY253" fmla="*/ 3876333 h 3977558"/>
                  <a:gd name="connsiteX254" fmla="*/ 1656156 w 5235586"/>
                  <a:gd name="connsiteY254" fmla="*/ 3924132 h 3977558"/>
                  <a:gd name="connsiteX255" fmla="*/ 1658966 w 5235586"/>
                  <a:gd name="connsiteY255" fmla="*/ 3926946 h 3977558"/>
                  <a:gd name="connsiteX256" fmla="*/ 1656156 w 5235586"/>
                  <a:gd name="connsiteY256" fmla="*/ 3929756 h 3977558"/>
                  <a:gd name="connsiteX257" fmla="*/ 1611164 w 5235586"/>
                  <a:gd name="connsiteY257" fmla="*/ 3974748 h 3977558"/>
                  <a:gd name="connsiteX258" fmla="*/ 1608353 w 5235586"/>
                  <a:gd name="connsiteY258" fmla="*/ 3977558 h 3977558"/>
                  <a:gd name="connsiteX259" fmla="*/ 1605540 w 5235586"/>
                  <a:gd name="connsiteY259" fmla="*/ 3974748 h 3977558"/>
                  <a:gd name="connsiteX260" fmla="*/ 1560551 w 5235586"/>
                  <a:gd name="connsiteY260" fmla="*/ 3929756 h 3977558"/>
                  <a:gd name="connsiteX261" fmla="*/ 1557741 w 5235586"/>
                  <a:gd name="connsiteY261" fmla="*/ 3926946 h 3977558"/>
                  <a:gd name="connsiteX262" fmla="*/ 1560551 w 5235586"/>
                  <a:gd name="connsiteY262" fmla="*/ 3924132 h 3977558"/>
                  <a:gd name="connsiteX263" fmla="*/ 1608353 w 5235586"/>
                  <a:gd name="connsiteY263" fmla="*/ 3876333 h 3977558"/>
                  <a:gd name="connsiteX264" fmla="*/ 1450892 w 5235586"/>
                  <a:gd name="connsiteY264" fmla="*/ 3876333 h 3977558"/>
                  <a:gd name="connsiteX265" fmla="*/ 1498695 w 5235586"/>
                  <a:gd name="connsiteY265" fmla="*/ 3924132 h 3977558"/>
                  <a:gd name="connsiteX266" fmla="*/ 1501505 w 5235586"/>
                  <a:gd name="connsiteY266" fmla="*/ 3926946 h 3977558"/>
                  <a:gd name="connsiteX267" fmla="*/ 1498695 w 5235586"/>
                  <a:gd name="connsiteY267" fmla="*/ 3929756 h 3977558"/>
                  <a:gd name="connsiteX268" fmla="*/ 1453706 w 5235586"/>
                  <a:gd name="connsiteY268" fmla="*/ 3974748 h 3977558"/>
                  <a:gd name="connsiteX269" fmla="*/ 1450892 w 5235586"/>
                  <a:gd name="connsiteY269" fmla="*/ 3977558 h 3977558"/>
                  <a:gd name="connsiteX270" fmla="*/ 1448079 w 5235586"/>
                  <a:gd name="connsiteY270" fmla="*/ 3974748 h 3977558"/>
                  <a:gd name="connsiteX271" fmla="*/ 1403090 w 5235586"/>
                  <a:gd name="connsiteY271" fmla="*/ 3929756 h 3977558"/>
                  <a:gd name="connsiteX272" fmla="*/ 1400280 w 5235586"/>
                  <a:gd name="connsiteY272" fmla="*/ 3926946 h 3977558"/>
                  <a:gd name="connsiteX273" fmla="*/ 1403090 w 5235586"/>
                  <a:gd name="connsiteY273" fmla="*/ 3924132 h 3977558"/>
                  <a:gd name="connsiteX274" fmla="*/ 1450892 w 5235586"/>
                  <a:gd name="connsiteY274" fmla="*/ 3876333 h 3977558"/>
                  <a:gd name="connsiteX275" fmla="*/ 1296244 w 5235586"/>
                  <a:gd name="connsiteY275" fmla="*/ 3876333 h 3977558"/>
                  <a:gd name="connsiteX276" fmla="*/ 1344046 w 5235586"/>
                  <a:gd name="connsiteY276" fmla="*/ 3924132 h 3977558"/>
                  <a:gd name="connsiteX277" fmla="*/ 1346857 w 5235586"/>
                  <a:gd name="connsiteY277" fmla="*/ 3926946 h 3977558"/>
                  <a:gd name="connsiteX278" fmla="*/ 1344046 w 5235586"/>
                  <a:gd name="connsiteY278" fmla="*/ 3929756 h 3977558"/>
                  <a:gd name="connsiteX279" fmla="*/ 1299058 w 5235586"/>
                  <a:gd name="connsiteY279" fmla="*/ 3974748 h 3977558"/>
                  <a:gd name="connsiteX280" fmla="*/ 1296244 w 5235586"/>
                  <a:gd name="connsiteY280" fmla="*/ 3977558 h 3977558"/>
                  <a:gd name="connsiteX281" fmla="*/ 1293431 w 5235586"/>
                  <a:gd name="connsiteY281" fmla="*/ 3974748 h 3977558"/>
                  <a:gd name="connsiteX282" fmla="*/ 1248442 w 5235586"/>
                  <a:gd name="connsiteY282" fmla="*/ 3929756 h 3977558"/>
                  <a:gd name="connsiteX283" fmla="*/ 1245632 w 5235586"/>
                  <a:gd name="connsiteY283" fmla="*/ 3926946 h 3977558"/>
                  <a:gd name="connsiteX284" fmla="*/ 1248442 w 5235586"/>
                  <a:gd name="connsiteY284" fmla="*/ 3924132 h 3977558"/>
                  <a:gd name="connsiteX285" fmla="*/ 1296244 w 5235586"/>
                  <a:gd name="connsiteY285" fmla="*/ 3876333 h 3977558"/>
                  <a:gd name="connsiteX286" fmla="*/ 1141593 w 5235586"/>
                  <a:gd name="connsiteY286" fmla="*/ 3876333 h 3977558"/>
                  <a:gd name="connsiteX287" fmla="*/ 1189395 w 5235586"/>
                  <a:gd name="connsiteY287" fmla="*/ 3924132 h 3977558"/>
                  <a:gd name="connsiteX288" fmla="*/ 1192206 w 5235586"/>
                  <a:gd name="connsiteY288" fmla="*/ 3926946 h 3977558"/>
                  <a:gd name="connsiteX289" fmla="*/ 1189395 w 5235586"/>
                  <a:gd name="connsiteY289" fmla="*/ 3929756 h 3977558"/>
                  <a:gd name="connsiteX290" fmla="*/ 1144407 w 5235586"/>
                  <a:gd name="connsiteY290" fmla="*/ 3974748 h 3977558"/>
                  <a:gd name="connsiteX291" fmla="*/ 1141593 w 5235586"/>
                  <a:gd name="connsiteY291" fmla="*/ 3977558 h 3977558"/>
                  <a:gd name="connsiteX292" fmla="*/ 1138780 w 5235586"/>
                  <a:gd name="connsiteY292" fmla="*/ 3974748 h 3977558"/>
                  <a:gd name="connsiteX293" fmla="*/ 1093791 w 5235586"/>
                  <a:gd name="connsiteY293" fmla="*/ 3929756 h 3977558"/>
                  <a:gd name="connsiteX294" fmla="*/ 1090981 w 5235586"/>
                  <a:gd name="connsiteY294" fmla="*/ 3926946 h 3977558"/>
                  <a:gd name="connsiteX295" fmla="*/ 1093791 w 5235586"/>
                  <a:gd name="connsiteY295" fmla="*/ 3924132 h 3977558"/>
                  <a:gd name="connsiteX296" fmla="*/ 1141593 w 5235586"/>
                  <a:gd name="connsiteY296" fmla="*/ 3876333 h 3977558"/>
                  <a:gd name="connsiteX297" fmla="*/ 984132 w 5235586"/>
                  <a:gd name="connsiteY297" fmla="*/ 3876333 h 3977558"/>
                  <a:gd name="connsiteX298" fmla="*/ 1031934 w 5235586"/>
                  <a:gd name="connsiteY298" fmla="*/ 3924132 h 3977558"/>
                  <a:gd name="connsiteX299" fmla="*/ 1034745 w 5235586"/>
                  <a:gd name="connsiteY299" fmla="*/ 3926946 h 3977558"/>
                  <a:gd name="connsiteX300" fmla="*/ 1031934 w 5235586"/>
                  <a:gd name="connsiteY300" fmla="*/ 3929756 h 3977558"/>
                  <a:gd name="connsiteX301" fmla="*/ 986946 w 5235586"/>
                  <a:gd name="connsiteY301" fmla="*/ 3974748 h 3977558"/>
                  <a:gd name="connsiteX302" fmla="*/ 984132 w 5235586"/>
                  <a:gd name="connsiteY302" fmla="*/ 3977558 h 3977558"/>
                  <a:gd name="connsiteX303" fmla="*/ 981319 w 5235586"/>
                  <a:gd name="connsiteY303" fmla="*/ 3974748 h 3977558"/>
                  <a:gd name="connsiteX304" fmla="*/ 936330 w 5235586"/>
                  <a:gd name="connsiteY304" fmla="*/ 3929756 h 3977558"/>
                  <a:gd name="connsiteX305" fmla="*/ 933520 w 5235586"/>
                  <a:gd name="connsiteY305" fmla="*/ 3926946 h 3977558"/>
                  <a:gd name="connsiteX306" fmla="*/ 936330 w 5235586"/>
                  <a:gd name="connsiteY306" fmla="*/ 3924132 h 3977558"/>
                  <a:gd name="connsiteX307" fmla="*/ 984132 w 5235586"/>
                  <a:gd name="connsiteY307" fmla="*/ 3876333 h 3977558"/>
                  <a:gd name="connsiteX308" fmla="*/ 829484 w 5235586"/>
                  <a:gd name="connsiteY308" fmla="*/ 3876333 h 3977558"/>
                  <a:gd name="connsiteX309" fmla="*/ 877286 w 5235586"/>
                  <a:gd name="connsiteY309" fmla="*/ 3924132 h 3977558"/>
                  <a:gd name="connsiteX310" fmla="*/ 880097 w 5235586"/>
                  <a:gd name="connsiteY310" fmla="*/ 3926946 h 3977558"/>
                  <a:gd name="connsiteX311" fmla="*/ 877286 w 5235586"/>
                  <a:gd name="connsiteY311" fmla="*/ 3929756 h 3977558"/>
                  <a:gd name="connsiteX312" fmla="*/ 832298 w 5235586"/>
                  <a:gd name="connsiteY312" fmla="*/ 3974748 h 3977558"/>
                  <a:gd name="connsiteX313" fmla="*/ 829484 w 5235586"/>
                  <a:gd name="connsiteY313" fmla="*/ 3977558 h 3977558"/>
                  <a:gd name="connsiteX314" fmla="*/ 826671 w 5235586"/>
                  <a:gd name="connsiteY314" fmla="*/ 3974748 h 3977558"/>
                  <a:gd name="connsiteX315" fmla="*/ 781682 w 5235586"/>
                  <a:gd name="connsiteY315" fmla="*/ 3929756 h 3977558"/>
                  <a:gd name="connsiteX316" fmla="*/ 778872 w 5235586"/>
                  <a:gd name="connsiteY316" fmla="*/ 3926946 h 3977558"/>
                  <a:gd name="connsiteX317" fmla="*/ 781682 w 5235586"/>
                  <a:gd name="connsiteY317" fmla="*/ 3924132 h 3977558"/>
                  <a:gd name="connsiteX318" fmla="*/ 829484 w 5235586"/>
                  <a:gd name="connsiteY318" fmla="*/ 3876333 h 3977558"/>
                  <a:gd name="connsiteX319" fmla="*/ 674833 w 5235586"/>
                  <a:gd name="connsiteY319" fmla="*/ 3876333 h 3977558"/>
                  <a:gd name="connsiteX320" fmla="*/ 722635 w 5235586"/>
                  <a:gd name="connsiteY320" fmla="*/ 3924132 h 3977558"/>
                  <a:gd name="connsiteX321" fmla="*/ 725446 w 5235586"/>
                  <a:gd name="connsiteY321" fmla="*/ 3926946 h 3977558"/>
                  <a:gd name="connsiteX322" fmla="*/ 722635 w 5235586"/>
                  <a:gd name="connsiteY322" fmla="*/ 3929756 h 3977558"/>
                  <a:gd name="connsiteX323" fmla="*/ 677647 w 5235586"/>
                  <a:gd name="connsiteY323" fmla="*/ 3974748 h 3977558"/>
                  <a:gd name="connsiteX324" fmla="*/ 674833 w 5235586"/>
                  <a:gd name="connsiteY324" fmla="*/ 3977558 h 3977558"/>
                  <a:gd name="connsiteX325" fmla="*/ 672020 w 5235586"/>
                  <a:gd name="connsiteY325" fmla="*/ 3974748 h 3977558"/>
                  <a:gd name="connsiteX326" fmla="*/ 627031 w 5235586"/>
                  <a:gd name="connsiteY326" fmla="*/ 3929756 h 3977558"/>
                  <a:gd name="connsiteX327" fmla="*/ 624221 w 5235586"/>
                  <a:gd name="connsiteY327" fmla="*/ 3926946 h 3977558"/>
                  <a:gd name="connsiteX328" fmla="*/ 627031 w 5235586"/>
                  <a:gd name="connsiteY328" fmla="*/ 3924132 h 3977558"/>
                  <a:gd name="connsiteX329" fmla="*/ 674833 w 5235586"/>
                  <a:gd name="connsiteY329" fmla="*/ 3876333 h 3977558"/>
                  <a:gd name="connsiteX330" fmla="*/ 517372 w 5235586"/>
                  <a:gd name="connsiteY330" fmla="*/ 3876333 h 3977558"/>
                  <a:gd name="connsiteX331" fmla="*/ 565174 w 5235586"/>
                  <a:gd name="connsiteY331" fmla="*/ 3924132 h 3977558"/>
                  <a:gd name="connsiteX332" fmla="*/ 567985 w 5235586"/>
                  <a:gd name="connsiteY332" fmla="*/ 3926946 h 3977558"/>
                  <a:gd name="connsiteX333" fmla="*/ 565174 w 5235586"/>
                  <a:gd name="connsiteY333" fmla="*/ 3929756 h 3977558"/>
                  <a:gd name="connsiteX334" fmla="*/ 520183 w 5235586"/>
                  <a:gd name="connsiteY334" fmla="*/ 3974748 h 3977558"/>
                  <a:gd name="connsiteX335" fmla="*/ 517372 w 5235586"/>
                  <a:gd name="connsiteY335" fmla="*/ 3977558 h 3977558"/>
                  <a:gd name="connsiteX336" fmla="*/ 514559 w 5235586"/>
                  <a:gd name="connsiteY336" fmla="*/ 3974748 h 3977558"/>
                  <a:gd name="connsiteX337" fmla="*/ 469570 w 5235586"/>
                  <a:gd name="connsiteY337" fmla="*/ 3929756 h 3977558"/>
                  <a:gd name="connsiteX338" fmla="*/ 466760 w 5235586"/>
                  <a:gd name="connsiteY338" fmla="*/ 3926946 h 3977558"/>
                  <a:gd name="connsiteX339" fmla="*/ 469570 w 5235586"/>
                  <a:gd name="connsiteY339" fmla="*/ 3924132 h 3977558"/>
                  <a:gd name="connsiteX340" fmla="*/ 517372 w 5235586"/>
                  <a:gd name="connsiteY340" fmla="*/ 3876333 h 3977558"/>
                  <a:gd name="connsiteX341" fmla="*/ 362724 w 5235586"/>
                  <a:gd name="connsiteY341" fmla="*/ 3876333 h 3977558"/>
                  <a:gd name="connsiteX342" fmla="*/ 410526 w 5235586"/>
                  <a:gd name="connsiteY342" fmla="*/ 3924132 h 3977558"/>
                  <a:gd name="connsiteX343" fmla="*/ 413337 w 5235586"/>
                  <a:gd name="connsiteY343" fmla="*/ 3926946 h 3977558"/>
                  <a:gd name="connsiteX344" fmla="*/ 410526 w 5235586"/>
                  <a:gd name="connsiteY344" fmla="*/ 3929756 h 3977558"/>
                  <a:gd name="connsiteX345" fmla="*/ 365535 w 5235586"/>
                  <a:gd name="connsiteY345" fmla="*/ 3974748 h 3977558"/>
                  <a:gd name="connsiteX346" fmla="*/ 362724 w 5235586"/>
                  <a:gd name="connsiteY346" fmla="*/ 3977558 h 3977558"/>
                  <a:gd name="connsiteX347" fmla="*/ 359911 w 5235586"/>
                  <a:gd name="connsiteY347" fmla="*/ 3974748 h 3977558"/>
                  <a:gd name="connsiteX348" fmla="*/ 314922 w 5235586"/>
                  <a:gd name="connsiteY348" fmla="*/ 3929756 h 3977558"/>
                  <a:gd name="connsiteX349" fmla="*/ 312112 w 5235586"/>
                  <a:gd name="connsiteY349" fmla="*/ 3926946 h 3977558"/>
                  <a:gd name="connsiteX350" fmla="*/ 314922 w 5235586"/>
                  <a:gd name="connsiteY350" fmla="*/ 3924132 h 3977558"/>
                  <a:gd name="connsiteX351" fmla="*/ 362724 w 5235586"/>
                  <a:gd name="connsiteY351" fmla="*/ 3876333 h 3977558"/>
                  <a:gd name="connsiteX352" fmla="*/ 208073 w 5235586"/>
                  <a:gd name="connsiteY352" fmla="*/ 3876333 h 3977558"/>
                  <a:gd name="connsiteX353" fmla="*/ 255875 w 5235586"/>
                  <a:gd name="connsiteY353" fmla="*/ 3924132 h 3977558"/>
                  <a:gd name="connsiteX354" fmla="*/ 258686 w 5235586"/>
                  <a:gd name="connsiteY354" fmla="*/ 3926946 h 3977558"/>
                  <a:gd name="connsiteX355" fmla="*/ 255875 w 5235586"/>
                  <a:gd name="connsiteY355" fmla="*/ 3929756 h 3977558"/>
                  <a:gd name="connsiteX356" fmla="*/ 210884 w 5235586"/>
                  <a:gd name="connsiteY356" fmla="*/ 3974748 h 3977558"/>
                  <a:gd name="connsiteX357" fmla="*/ 208073 w 5235586"/>
                  <a:gd name="connsiteY357" fmla="*/ 3977558 h 3977558"/>
                  <a:gd name="connsiteX358" fmla="*/ 205260 w 5235586"/>
                  <a:gd name="connsiteY358" fmla="*/ 3974748 h 3977558"/>
                  <a:gd name="connsiteX359" fmla="*/ 160271 w 5235586"/>
                  <a:gd name="connsiteY359" fmla="*/ 3929756 h 3977558"/>
                  <a:gd name="connsiteX360" fmla="*/ 157461 w 5235586"/>
                  <a:gd name="connsiteY360" fmla="*/ 3926946 h 3977558"/>
                  <a:gd name="connsiteX361" fmla="*/ 160271 w 5235586"/>
                  <a:gd name="connsiteY361" fmla="*/ 3924132 h 3977558"/>
                  <a:gd name="connsiteX362" fmla="*/ 208073 w 5235586"/>
                  <a:gd name="connsiteY362" fmla="*/ 3876333 h 3977558"/>
                  <a:gd name="connsiteX363" fmla="*/ 50612 w 5235586"/>
                  <a:gd name="connsiteY363" fmla="*/ 3876333 h 3977558"/>
                  <a:gd name="connsiteX364" fmla="*/ 98414 w 5235586"/>
                  <a:gd name="connsiteY364" fmla="*/ 3924132 h 3977558"/>
                  <a:gd name="connsiteX365" fmla="*/ 101225 w 5235586"/>
                  <a:gd name="connsiteY365" fmla="*/ 3926946 h 3977558"/>
                  <a:gd name="connsiteX366" fmla="*/ 98414 w 5235586"/>
                  <a:gd name="connsiteY366" fmla="*/ 3929756 h 3977558"/>
                  <a:gd name="connsiteX367" fmla="*/ 53426 w 5235586"/>
                  <a:gd name="connsiteY367" fmla="*/ 3974748 h 3977558"/>
                  <a:gd name="connsiteX368" fmla="*/ 50612 w 5235586"/>
                  <a:gd name="connsiteY368" fmla="*/ 3977558 h 3977558"/>
                  <a:gd name="connsiteX369" fmla="*/ 47802 w 5235586"/>
                  <a:gd name="connsiteY369" fmla="*/ 3974748 h 3977558"/>
                  <a:gd name="connsiteX370" fmla="*/ 2813 w 5235586"/>
                  <a:gd name="connsiteY370" fmla="*/ 3929756 h 3977558"/>
                  <a:gd name="connsiteX371" fmla="*/ 0 w 5235586"/>
                  <a:gd name="connsiteY371" fmla="*/ 3926946 h 3977558"/>
                  <a:gd name="connsiteX372" fmla="*/ 2813 w 5235586"/>
                  <a:gd name="connsiteY372" fmla="*/ 3924132 h 3977558"/>
                  <a:gd name="connsiteX373" fmla="*/ 50612 w 5235586"/>
                  <a:gd name="connsiteY373" fmla="*/ 3876333 h 3977558"/>
                  <a:gd name="connsiteX374" fmla="*/ 5184973 w 5235586"/>
                  <a:gd name="connsiteY374" fmla="*/ 3718872 h 3977558"/>
                  <a:gd name="connsiteX375" fmla="*/ 5232776 w 5235586"/>
                  <a:gd name="connsiteY375" fmla="*/ 3766674 h 3977558"/>
                  <a:gd name="connsiteX376" fmla="*/ 5235586 w 5235586"/>
                  <a:gd name="connsiteY376" fmla="*/ 3769484 h 3977558"/>
                  <a:gd name="connsiteX377" fmla="*/ 5232776 w 5235586"/>
                  <a:gd name="connsiteY377" fmla="*/ 3772295 h 3977558"/>
                  <a:gd name="connsiteX378" fmla="*/ 5187787 w 5235586"/>
                  <a:gd name="connsiteY378" fmla="*/ 3817286 h 3977558"/>
                  <a:gd name="connsiteX379" fmla="*/ 5184973 w 5235586"/>
                  <a:gd name="connsiteY379" fmla="*/ 3820097 h 3977558"/>
                  <a:gd name="connsiteX380" fmla="*/ 5182163 w 5235586"/>
                  <a:gd name="connsiteY380" fmla="*/ 3817286 h 3977558"/>
                  <a:gd name="connsiteX381" fmla="*/ 5137174 w 5235586"/>
                  <a:gd name="connsiteY381" fmla="*/ 3772295 h 3977558"/>
                  <a:gd name="connsiteX382" fmla="*/ 5134361 w 5235586"/>
                  <a:gd name="connsiteY382" fmla="*/ 3769484 h 3977558"/>
                  <a:gd name="connsiteX383" fmla="*/ 5137174 w 5235586"/>
                  <a:gd name="connsiteY383" fmla="*/ 3766674 h 3977558"/>
                  <a:gd name="connsiteX384" fmla="*/ 5184973 w 5235586"/>
                  <a:gd name="connsiteY384" fmla="*/ 3718872 h 3977558"/>
                  <a:gd name="connsiteX385" fmla="*/ 5030325 w 5235586"/>
                  <a:gd name="connsiteY385" fmla="*/ 3718872 h 3977558"/>
                  <a:gd name="connsiteX386" fmla="*/ 5078128 w 5235586"/>
                  <a:gd name="connsiteY386" fmla="*/ 3766674 h 3977558"/>
                  <a:gd name="connsiteX387" fmla="*/ 5080938 w 5235586"/>
                  <a:gd name="connsiteY387" fmla="*/ 3769484 h 3977558"/>
                  <a:gd name="connsiteX388" fmla="*/ 5078128 w 5235586"/>
                  <a:gd name="connsiteY388" fmla="*/ 3772295 h 3977558"/>
                  <a:gd name="connsiteX389" fmla="*/ 5033136 w 5235586"/>
                  <a:gd name="connsiteY389" fmla="*/ 3817286 h 3977558"/>
                  <a:gd name="connsiteX390" fmla="*/ 5030325 w 5235586"/>
                  <a:gd name="connsiteY390" fmla="*/ 3820097 h 3977558"/>
                  <a:gd name="connsiteX391" fmla="*/ 5027512 w 5235586"/>
                  <a:gd name="connsiteY391" fmla="*/ 3817286 h 3977558"/>
                  <a:gd name="connsiteX392" fmla="*/ 4982523 w 5235586"/>
                  <a:gd name="connsiteY392" fmla="*/ 3772295 h 3977558"/>
                  <a:gd name="connsiteX393" fmla="*/ 4979713 w 5235586"/>
                  <a:gd name="connsiteY393" fmla="*/ 3769484 h 3977558"/>
                  <a:gd name="connsiteX394" fmla="*/ 4982523 w 5235586"/>
                  <a:gd name="connsiteY394" fmla="*/ 3766674 h 3977558"/>
                  <a:gd name="connsiteX395" fmla="*/ 5030325 w 5235586"/>
                  <a:gd name="connsiteY395" fmla="*/ 3718872 h 3977558"/>
                  <a:gd name="connsiteX396" fmla="*/ 4872861 w 5235586"/>
                  <a:gd name="connsiteY396" fmla="*/ 3718872 h 3977558"/>
                  <a:gd name="connsiteX397" fmla="*/ 4920664 w 5235586"/>
                  <a:gd name="connsiteY397" fmla="*/ 3766674 h 3977558"/>
                  <a:gd name="connsiteX398" fmla="*/ 4923474 w 5235586"/>
                  <a:gd name="connsiteY398" fmla="*/ 3769484 h 3977558"/>
                  <a:gd name="connsiteX399" fmla="*/ 4920664 w 5235586"/>
                  <a:gd name="connsiteY399" fmla="*/ 3772295 h 3977558"/>
                  <a:gd name="connsiteX400" fmla="*/ 4875675 w 5235586"/>
                  <a:gd name="connsiteY400" fmla="*/ 3817286 h 3977558"/>
                  <a:gd name="connsiteX401" fmla="*/ 4872861 w 5235586"/>
                  <a:gd name="connsiteY401" fmla="*/ 3820097 h 3977558"/>
                  <a:gd name="connsiteX402" fmla="*/ 4870048 w 5235586"/>
                  <a:gd name="connsiteY402" fmla="*/ 3817286 h 3977558"/>
                  <a:gd name="connsiteX403" fmla="*/ 4825062 w 5235586"/>
                  <a:gd name="connsiteY403" fmla="*/ 3772295 h 3977558"/>
                  <a:gd name="connsiteX404" fmla="*/ 4822249 w 5235586"/>
                  <a:gd name="connsiteY404" fmla="*/ 3769484 h 3977558"/>
                  <a:gd name="connsiteX405" fmla="*/ 4825062 w 5235586"/>
                  <a:gd name="connsiteY405" fmla="*/ 3766674 h 3977558"/>
                  <a:gd name="connsiteX406" fmla="*/ 4872861 w 5235586"/>
                  <a:gd name="connsiteY406" fmla="*/ 3718872 h 3977558"/>
                  <a:gd name="connsiteX407" fmla="*/ 4718213 w 5235586"/>
                  <a:gd name="connsiteY407" fmla="*/ 3718872 h 3977558"/>
                  <a:gd name="connsiteX408" fmla="*/ 4766016 w 5235586"/>
                  <a:gd name="connsiteY408" fmla="*/ 3766674 h 3977558"/>
                  <a:gd name="connsiteX409" fmla="*/ 4768826 w 5235586"/>
                  <a:gd name="connsiteY409" fmla="*/ 3769484 h 3977558"/>
                  <a:gd name="connsiteX410" fmla="*/ 4766016 w 5235586"/>
                  <a:gd name="connsiteY410" fmla="*/ 3772295 h 3977558"/>
                  <a:gd name="connsiteX411" fmla="*/ 4721027 w 5235586"/>
                  <a:gd name="connsiteY411" fmla="*/ 3817286 h 3977558"/>
                  <a:gd name="connsiteX412" fmla="*/ 4718213 w 5235586"/>
                  <a:gd name="connsiteY412" fmla="*/ 3820097 h 3977558"/>
                  <a:gd name="connsiteX413" fmla="*/ 4715400 w 5235586"/>
                  <a:gd name="connsiteY413" fmla="*/ 3817286 h 3977558"/>
                  <a:gd name="connsiteX414" fmla="*/ 4670414 w 5235586"/>
                  <a:gd name="connsiteY414" fmla="*/ 3772295 h 3977558"/>
                  <a:gd name="connsiteX415" fmla="*/ 4667601 w 5235586"/>
                  <a:gd name="connsiteY415" fmla="*/ 3769484 h 3977558"/>
                  <a:gd name="connsiteX416" fmla="*/ 4670414 w 5235586"/>
                  <a:gd name="connsiteY416" fmla="*/ 3766674 h 3977558"/>
                  <a:gd name="connsiteX417" fmla="*/ 4718213 w 5235586"/>
                  <a:gd name="connsiteY417" fmla="*/ 3718872 h 3977558"/>
                  <a:gd name="connsiteX418" fmla="*/ 4563563 w 5235586"/>
                  <a:gd name="connsiteY418" fmla="*/ 3718872 h 3977558"/>
                  <a:gd name="connsiteX419" fmla="*/ 4611365 w 5235586"/>
                  <a:gd name="connsiteY419" fmla="*/ 3766674 h 3977558"/>
                  <a:gd name="connsiteX420" fmla="*/ 4614175 w 5235586"/>
                  <a:gd name="connsiteY420" fmla="*/ 3769484 h 3977558"/>
                  <a:gd name="connsiteX421" fmla="*/ 4611365 w 5235586"/>
                  <a:gd name="connsiteY421" fmla="*/ 3772295 h 3977558"/>
                  <a:gd name="connsiteX422" fmla="*/ 4566376 w 5235586"/>
                  <a:gd name="connsiteY422" fmla="*/ 3817286 h 3977558"/>
                  <a:gd name="connsiteX423" fmla="*/ 4563563 w 5235586"/>
                  <a:gd name="connsiteY423" fmla="*/ 3820097 h 3977558"/>
                  <a:gd name="connsiteX424" fmla="*/ 4560749 w 5235586"/>
                  <a:gd name="connsiteY424" fmla="*/ 3817286 h 3977558"/>
                  <a:gd name="connsiteX425" fmla="*/ 4515763 w 5235586"/>
                  <a:gd name="connsiteY425" fmla="*/ 3772295 h 3977558"/>
                  <a:gd name="connsiteX426" fmla="*/ 4512950 w 5235586"/>
                  <a:gd name="connsiteY426" fmla="*/ 3769484 h 3977558"/>
                  <a:gd name="connsiteX427" fmla="*/ 4515763 w 5235586"/>
                  <a:gd name="connsiteY427" fmla="*/ 3766674 h 3977558"/>
                  <a:gd name="connsiteX428" fmla="*/ 4563563 w 5235586"/>
                  <a:gd name="connsiteY428" fmla="*/ 3718872 h 3977558"/>
                  <a:gd name="connsiteX429" fmla="*/ 4406104 w 5235586"/>
                  <a:gd name="connsiteY429" fmla="*/ 3718872 h 3977558"/>
                  <a:gd name="connsiteX430" fmla="*/ 4453907 w 5235586"/>
                  <a:gd name="connsiteY430" fmla="*/ 3766674 h 3977558"/>
                  <a:gd name="connsiteX431" fmla="*/ 4456717 w 5235586"/>
                  <a:gd name="connsiteY431" fmla="*/ 3769484 h 3977558"/>
                  <a:gd name="connsiteX432" fmla="*/ 4453907 w 5235586"/>
                  <a:gd name="connsiteY432" fmla="*/ 3772295 h 3977558"/>
                  <a:gd name="connsiteX433" fmla="*/ 4408915 w 5235586"/>
                  <a:gd name="connsiteY433" fmla="*/ 3817286 h 3977558"/>
                  <a:gd name="connsiteX434" fmla="*/ 4406104 w 5235586"/>
                  <a:gd name="connsiteY434" fmla="*/ 3820097 h 3977558"/>
                  <a:gd name="connsiteX435" fmla="*/ 4403291 w 5235586"/>
                  <a:gd name="connsiteY435" fmla="*/ 3817286 h 3977558"/>
                  <a:gd name="connsiteX436" fmla="*/ 4358302 w 5235586"/>
                  <a:gd name="connsiteY436" fmla="*/ 3772295 h 3977558"/>
                  <a:gd name="connsiteX437" fmla="*/ 4355492 w 5235586"/>
                  <a:gd name="connsiteY437" fmla="*/ 3769484 h 3977558"/>
                  <a:gd name="connsiteX438" fmla="*/ 4358302 w 5235586"/>
                  <a:gd name="connsiteY438" fmla="*/ 3766674 h 3977558"/>
                  <a:gd name="connsiteX439" fmla="*/ 4406104 w 5235586"/>
                  <a:gd name="connsiteY439" fmla="*/ 3718872 h 3977558"/>
                  <a:gd name="connsiteX440" fmla="*/ 4251453 w 5235586"/>
                  <a:gd name="connsiteY440" fmla="*/ 3718872 h 3977558"/>
                  <a:gd name="connsiteX441" fmla="*/ 4299256 w 5235586"/>
                  <a:gd name="connsiteY441" fmla="*/ 3766674 h 3977558"/>
                  <a:gd name="connsiteX442" fmla="*/ 4302066 w 5235586"/>
                  <a:gd name="connsiteY442" fmla="*/ 3769484 h 3977558"/>
                  <a:gd name="connsiteX443" fmla="*/ 4299256 w 5235586"/>
                  <a:gd name="connsiteY443" fmla="*/ 3772295 h 3977558"/>
                  <a:gd name="connsiteX444" fmla="*/ 4254264 w 5235586"/>
                  <a:gd name="connsiteY444" fmla="*/ 3817286 h 3977558"/>
                  <a:gd name="connsiteX445" fmla="*/ 4251453 w 5235586"/>
                  <a:gd name="connsiteY445" fmla="*/ 3820097 h 3977558"/>
                  <a:gd name="connsiteX446" fmla="*/ 4248640 w 5235586"/>
                  <a:gd name="connsiteY446" fmla="*/ 3817286 h 3977558"/>
                  <a:gd name="connsiteX447" fmla="*/ 4203651 w 5235586"/>
                  <a:gd name="connsiteY447" fmla="*/ 3772295 h 3977558"/>
                  <a:gd name="connsiteX448" fmla="*/ 4200841 w 5235586"/>
                  <a:gd name="connsiteY448" fmla="*/ 3769484 h 3977558"/>
                  <a:gd name="connsiteX449" fmla="*/ 4203651 w 5235586"/>
                  <a:gd name="connsiteY449" fmla="*/ 3766674 h 3977558"/>
                  <a:gd name="connsiteX450" fmla="*/ 4251453 w 5235586"/>
                  <a:gd name="connsiteY450" fmla="*/ 3718872 h 3977558"/>
                  <a:gd name="connsiteX451" fmla="*/ 4096805 w 5235586"/>
                  <a:gd name="connsiteY451" fmla="*/ 3718872 h 3977558"/>
                  <a:gd name="connsiteX452" fmla="*/ 4144608 w 5235586"/>
                  <a:gd name="connsiteY452" fmla="*/ 3766674 h 3977558"/>
                  <a:gd name="connsiteX453" fmla="*/ 4147418 w 5235586"/>
                  <a:gd name="connsiteY453" fmla="*/ 3769484 h 3977558"/>
                  <a:gd name="connsiteX454" fmla="*/ 4144608 w 5235586"/>
                  <a:gd name="connsiteY454" fmla="*/ 3772295 h 3977558"/>
                  <a:gd name="connsiteX455" fmla="*/ 4099616 w 5235586"/>
                  <a:gd name="connsiteY455" fmla="*/ 3817286 h 3977558"/>
                  <a:gd name="connsiteX456" fmla="*/ 4096805 w 5235586"/>
                  <a:gd name="connsiteY456" fmla="*/ 3820097 h 3977558"/>
                  <a:gd name="connsiteX457" fmla="*/ 4093992 w 5235586"/>
                  <a:gd name="connsiteY457" fmla="*/ 3817286 h 3977558"/>
                  <a:gd name="connsiteX458" fmla="*/ 4049003 w 5235586"/>
                  <a:gd name="connsiteY458" fmla="*/ 3772295 h 3977558"/>
                  <a:gd name="connsiteX459" fmla="*/ 4046193 w 5235586"/>
                  <a:gd name="connsiteY459" fmla="*/ 3769484 h 3977558"/>
                  <a:gd name="connsiteX460" fmla="*/ 4049003 w 5235586"/>
                  <a:gd name="connsiteY460" fmla="*/ 3766674 h 3977558"/>
                  <a:gd name="connsiteX461" fmla="*/ 4096805 w 5235586"/>
                  <a:gd name="connsiteY461" fmla="*/ 3718872 h 3977558"/>
                  <a:gd name="connsiteX462" fmla="*/ 3939345 w 5235586"/>
                  <a:gd name="connsiteY462" fmla="*/ 3718872 h 3977558"/>
                  <a:gd name="connsiteX463" fmla="*/ 3987147 w 5235586"/>
                  <a:gd name="connsiteY463" fmla="*/ 3766674 h 3977558"/>
                  <a:gd name="connsiteX464" fmla="*/ 3989957 w 5235586"/>
                  <a:gd name="connsiteY464" fmla="*/ 3769484 h 3977558"/>
                  <a:gd name="connsiteX465" fmla="*/ 3987147 w 5235586"/>
                  <a:gd name="connsiteY465" fmla="*/ 3772295 h 3977558"/>
                  <a:gd name="connsiteX466" fmla="*/ 3942155 w 5235586"/>
                  <a:gd name="connsiteY466" fmla="*/ 3817286 h 3977558"/>
                  <a:gd name="connsiteX467" fmla="*/ 3939345 w 5235586"/>
                  <a:gd name="connsiteY467" fmla="*/ 3820097 h 3977558"/>
                  <a:gd name="connsiteX468" fmla="*/ 3936531 w 5235586"/>
                  <a:gd name="connsiteY468" fmla="*/ 3817286 h 3977558"/>
                  <a:gd name="connsiteX469" fmla="*/ 3891545 w 5235586"/>
                  <a:gd name="connsiteY469" fmla="*/ 3772295 h 3977558"/>
                  <a:gd name="connsiteX470" fmla="*/ 3888732 w 5235586"/>
                  <a:gd name="connsiteY470" fmla="*/ 3769484 h 3977558"/>
                  <a:gd name="connsiteX471" fmla="*/ 3891545 w 5235586"/>
                  <a:gd name="connsiteY471" fmla="*/ 3766674 h 3977558"/>
                  <a:gd name="connsiteX472" fmla="*/ 3939345 w 5235586"/>
                  <a:gd name="connsiteY472" fmla="*/ 3718872 h 3977558"/>
                  <a:gd name="connsiteX473" fmla="*/ 3784693 w 5235586"/>
                  <a:gd name="connsiteY473" fmla="*/ 3718872 h 3977558"/>
                  <a:gd name="connsiteX474" fmla="*/ 3832496 w 5235586"/>
                  <a:gd name="connsiteY474" fmla="*/ 3766674 h 3977558"/>
                  <a:gd name="connsiteX475" fmla="*/ 3835306 w 5235586"/>
                  <a:gd name="connsiteY475" fmla="*/ 3769484 h 3977558"/>
                  <a:gd name="connsiteX476" fmla="*/ 3832496 w 5235586"/>
                  <a:gd name="connsiteY476" fmla="*/ 3772295 h 3977558"/>
                  <a:gd name="connsiteX477" fmla="*/ 3787504 w 5235586"/>
                  <a:gd name="connsiteY477" fmla="*/ 3817286 h 3977558"/>
                  <a:gd name="connsiteX478" fmla="*/ 3784693 w 5235586"/>
                  <a:gd name="connsiteY478" fmla="*/ 3820097 h 3977558"/>
                  <a:gd name="connsiteX479" fmla="*/ 3781880 w 5235586"/>
                  <a:gd name="connsiteY479" fmla="*/ 3817286 h 3977558"/>
                  <a:gd name="connsiteX480" fmla="*/ 3736894 w 5235586"/>
                  <a:gd name="connsiteY480" fmla="*/ 3772295 h 3977558"/>
                  <a:gd name="connsiteX481" fmla="*/ 3734081 w 5235586"/>
                  <a:gd name="connsiteY481" fmla="*/ 3769484 h 3977558"/>
                  <a:gd name="connsiteX482" fmla="*/ 3736894 w 5235586"/>
                  <a:gd name="connsiteY482" fmla="*/ 3766674 h 3977558"/>
                  <a:gd name="connsiteX483" fmla="*/ 3784693 w 5235586"/>
                  <a:gd name="connsiteY483" fmla="*/ 3718872 h 3977558"/>
                  <a:gd name="connsiteX484" fmla="*/ 3630045 w 5235586"/>
                  <a:gd name="connsiteY484" fmla="*/ 3718872 h 3977558"/>
                  <a:gd name="connsiteX485" fmla="*/ 3677848 w 5235586"/>
                  <a:gd name="connsiteY485" fmla="*/ 3766674 h 3977558"/>
                  <a:gd name="connsiteX486" fmla="*/ 3680658 w 5235586"/>
                  <a:gd name="connsiteY486" fmla="*/ 3769484 h 3977558"/>
                  <a:gd name="connsiteX487" fmla="*/ 3677848 w 5235586"/>
                  <a:gd name="connsiteY487" fmla="*/ 3772295 h 3977558"/>
                  <a:gd name="connsiteX488" fmla="*/ 3632856 w 5235586"/>
                  <a:gd name="connsiteY488" fmla="*/ 3817286 h 3977558"/>
                  <a:gd name="connsiteX489" fmla="*/ 3630045 w 5235586"/>
                  <a:gd name="connsiteY489" fmla="*/ 3820097 h 3977558"/>
                  <a:gd name="connsiteX490" fmla="*/ 3627232 w 5235586"/>
                  <a:gd name="connsiteY490" fmla="*/ 3817286 h 3977558"/>
                  <a:gd name="connsiteX491" fmla="*/ 3582246 w 5235586"/>
                  <a:gd name="connsiteY491" fmla="*/ 3772295 h 3977558"/>
                  <a:gd name="connsiteX492" fmla="*/ 3579433 w 5235586"/>
                  <a:gd name="connsiteY492" fmla="*/ 3769484 h 3977558"/>
                  <a:gd name="connsiteX493" fmla="*/ 3582246 w 5235586"/>
                  <a:gd name="connsiteY493" fmla="*/ 3766674 h 3977558"/>
                  <a:gd name="connsiteX494" fmla="*/ 3630045 w 5235586"/>
                  <a:gd name="connsiteY494" fmla="*/ 3718872 h 3977558"/>
                  <a:gd name="connsiteX495" fmla="*/ 3472581 w 5235586"/>
                  <a:gd name="connsiteY495" fmla="*/ 3718872 h 3977558"/>
                  <a:gd name="connsiteX496" fmla="*/ 3520384 w 5235586"/>
                  <a:gd name="connsiteY496" fmla="*/ 3766674 h 3977558"/>
                  <a:gd name="connsiteX497" fmla="*/ 3523194 w 5235586"/>
                  <a:gd name="connsiteY497" fmla="*/ 3769484 h 3977558"/>
                  <a:gd name="connsiteX498" fmla="*/ 3520384 w 5235586"/>
                  <a:gd name="connsiteY498" fmla="*/ 3772295 h 3977558"/>
                  <a:gd name="connsiteX499" fmla="*/ 3475395 w 5235586"/>
                  <a:gd name="connsiteY499" fmla="*/ 3817286 h 3977558"/>
                  <a:gd name="connsiteX500" fmla="*/ 3472581 w 5235586"/>
                  <a:gd name="connsiteY500" fmla="*/ 3820097 h 3977558"/>
                  <a:gd name="connsiteX501" fmla="*/ 3469771 w 5235586"/>
                  <a:gd name="connsiteY501" fmla="*/ 3817286 h 3977558"/>
                  <a:gd name="connsiteX502" fmla="*/ 3424782 w 5235586"/>
                  <a:gd name="connsiteY502" fmla="*/ 3772295 h 3977558"/>
                  <a:gd name="connsiteX503" fmla="*/ 3421969 w 5235586"/>
                  <a:gd name="connsiteY503" fmla="*/ 3769484 h 3977558"/>
                  <a:gd name="connsiteX504" fmla="*/ 3424782 w 5235586"/>
                  <a:gd name="connsiteY504" fmla="*/ 3766674 h 3977558"/>
                  <a:gd name="connsiteX505" fmla="*/ 3472581 w 5235586"/>
                  <a:gd name="connsiteY505" fmla="*/ 3718872 h 3977558"/>
                  <a:gd name="connsiteX506" fmla="*/ 3317933 w 5235586"/>
                  <a:gd name="connsiteY506" fmla="*/ 3718872 h 3977558"/>
                  <a:gd name="connsiteX507" fmla="*/ 3365736 w 5235586"/>
                  <a:gd name="connsiteY507" fmla="*/ 3766674 h 3977558"/>
                  <a:gd name="connsiteX508" fmla="*/ 3368546 w 5235586"/>
                  <a:gd name="connsiteY508" fmla="*/ 3769484 h 3977558"/>
                  <a:gd name="connsiteX509" fmla="*/ 3365736 w 5235586"/>
                  <a:gd name="connsiteY509" fmla="*/ 3772295 h 3977558"/>
                  <a:gd name="connsiteX510" fmla="*/ 3320747 w 5235586"/>
                  <a:gd name="connsiteY510" fmla="*/ 3817286 h 3977558"/>
                  <a:gd name="connsiteX511" fmla="*/ 3317933 w 5235586"/>
                  <a:gd name="connsiteY511" fmla="*/ 3820097 h 3977558"/>
                  <a:gd name="connsiteX512" fmla="*/ 3315123 w 5235586"/>
                  <a:gd name="connsiteY512" fmla="*/ 3817286 h 3977558"/>
                  <a:gd name="connsiteX513" fmla="*/ 3270134 w 5235586"/>
                  <a:gd name="connsiteY513" fmla="*/ 3772295 h 3977558"/>
                  <a:gd name="connsiteX514" fmla="*/ 3267321 w 5235586"/>
                  <a:gd name="connsiteY514" fmla="*/ 3769484 h 3977558"/>
                  <a:gd name="connsiteX515" fmla="*/ 3270134 w 5235586"/>
                  <a:gd name="connsiteY515" fmla="*/ 3766674 h 3977558"/>
                  <a:gd name="connsiteX516" fmla="*/ 3317933 w 5235586"/>
                  <a:gd name="connsiteY516" fmla="*/ 3718872 h 3977558"/>
                  <a:gd name="connsiteX517" fmla="*/ 3163283 w 5235586"/>
                  <a:gd name="connsiteY517" fmla="*/ 3718872 h 3977558"/>
                  <a:gd name="connsiteX518" fmla="*/ 3211085 w 5235586"/>
                  <a:gd name="connsiteY518" fmla="*/ 3766674 h 3977558"/>
                  <a:gd name="connsiteX519" fmla="*/ 3213895 w 5235586"/>
                  <a:gd name="connsiteY519" fmla="*/ 3769484 h 3977558"/>
                  <a:gd name="connsiteX520" fmla="*/ 3211085 w 5235586"/>
                  <a:gd name="connsiteY520" fmla="*/ 3772295 h 3977558"/>
                  <a:gd name="connsiteX521" fmla="*/ 3166096 w 5235586"/>
                  <a:gd name="connsiteY521" fmla="*/ 3817286 h 3977558"/>
                  <a:gd name="connsiteX522" fmla="*/ 3163283 w 5235586"/>
                  <a:gd name="connsiteY522" fmla="*/ 3820097 h 3977558"/>
                  <a:gd name="connsiteX523" fmla="*/ 3160472 w 5235586"/>
                  <a:gd name="connsiteY523" fmla="*/ 3817286 h 3977558"/>
                  <a:gd name="connsiteX524" fmla="*/ 3115483 w 5235586"/>
                  <a:gd name="connsiteY524" fmla="*/ 3772295 h 3977558"/>
                  <a:gd name="connsiteX525" fmla="*/ 3112670 w 5235586"/>
                  <a:gd name="connsiteY525" fmla="*/ 3769484 h 3977558"/>
                  <a:gd name="connsiteX526" fmla="*/ 3115483 w 5235586"/>
                  <a:gd name="connsiteY526" fmla="*/ 3766674 h 3977558"/>
                  <a:gd name="connsiteX527" fmla="*/ 3163283 w 5235586"/>
                  <a:gd name="connsiteY527" fmla="*/ 3718872 h 3977558"/>
                  <a:gd name="connsiteX528" fmla="*/ 3005823 w 5235586"/>
                  <a:gd name="connsiteY528" fmla="*/ 3718872 h 3977558"/>
                  <a:gd name="connsiteX529" fmla="*/ 3053626 w 5235586"/>
                  <a:gd name="connsiteY529" fmla="*/ 3766674 h 3977558"/>
                  <a:gd name="connsiteX530" fmla="*/ 3056436 w 5235586"/>
                  <a:gd name="connsiteY530" fmla="*/ 3769484 h 3977558"/>
                  <a:gd name="connsiteX531" fmla="*/ 3053626 w 5235586"/>
                  <a:gd name="connsiteY531" fmla="*/ 3772295 h 3977558"/>
                  <a:gd name="connsiteX532" fmla="*/ 3008634 w 5235586"/>
                  <a:gd name="connsiteY532" fmla="*/ 3817286 h 3977558"/>
                  <a:gd name="connsiteX533" fmla="*/ 3005823 w 5235586"/>
                  <a:gd name="connsiteY533" fmla="*/ 3820097 h 3977558"/>
                  <a:gd name="connsiteX534" fmla="*/ 3003010 w 5235586"/>
                  <a:gd name="connsiteY534" fmla="*/ 3817286 h 3977558"/>
                  <a:gd name="connsiteX535" fmla="*/ 2958021 w 5235586"/>
                  <a:gd name="connsiteY535" fmla="*/ 3772295 h 3977558"/>
                  <a:gd name="connsiteX536" fmla="*/ 2955211 w 5235586"/>
                  <a:gd name="connsiteY536" fmla="*/ 3769484 h 3977558"/>
                  <a:gd name="connsiteX537" fmla="*/ 2958021 w 5235586"/>
                  <a:gd name="connsiteY537" fmla="*/ 3766674 h 3977558"/>
                  <a:gd name="connsiteX538" fmla="*/ 3005823 w 5235586"/>
                  <a:gd name="connsiteY538" fmla="*/ 3718872 h 3977558"/>
                  <a:gd name="connsiteX539" fmla="*/ 2851172 w 5235586"/>
                  <a:gd name="connsiteY539" fmla="*/ 3718872 h 3977558"/>
                  <a:gd name="connsiteX540" fmla="*/ 2898975 w 5235586"/>
                  <a:gd name="connsiteY540" fmla="*/ 3766674 h 3977558"/>
                  <a:gd name="connsiteX541" fmla="*/ 2901785 w 5235586"/>
                  <a:gd name="connsiteY541" fmla="*/ 3769484 h 3977558"/>
                  <a:gd name="connsiteX542" fmla="*/ 2898975 w 5235586"/>
                  <a:gd name="connsiteY542" fmla="*/ 3772295 h 3977558"/>
                  <a:gd name="connsiteX543" fmla="*/ 2853983 w 5235586"/>
                  <a:gd name="connsiteY543" fmla="*/ 3817286 h 3977558"/>
                  <a:gd name="connsiteX544" fmla="*/ 2851172 w 5235586"/>
                  <a:gd name="connsiteY544" fmla="*/ 3820097 h 3977558"/>
                  <a:gd name="connsiteX545" fmla="*/ 2848359 w 5235586"/>
                  <a:gd name="connsiteY545" fmla="*/ 3817286 h 3977558"/>
                  <a:gd name="connsiteX546" fmla="*/ 2803370 w 5235586"/>
                  <a:gd name="connsiteY546" fmla="*/ 3772295 h 3977558"/>
                  <a:gd name="connsiteX547" fmla="*/ 2800560 w 5235586"/>
                  <a:gd name="connsiteY547" fmla="*/ 3769484 h 3977558"/>
                  <a:gd name="connsiteX548" fmla="*/ 2803370 w 5235586"/>
                  <a:gd name="connsiteY548" fmla="*/ 3766674 h 3977558"/>
                  <a:gd name="connsiteX549" fmla="*/ 2851172 w 5235586"/>
                  <a:gd name="connsiteY549" fmla="*/ 3718872 h 3977558"/>
                  <a:gd name="connsiteX550" fmla="*/ 2696525 w 5235586"/>
                  <a:gd name="connsiteY550" fmla="*/ 3718872 h 3977558"/>
                  <a:gd name="connsiteX551" fmla="*/ 2744328 w 5235586"/>
                  <a:gd name="connsiteY551" fmla="*/ 3766674 h 3977558"/>
                  <a:gd name="connsiteX552" fmla="*/ 2747138 w 5235586"/>
                  <a:gd name="connsiteY552" fmla="*/ 3769484 h 3977558"/>
                  <a:gd name="connsiteX553" fmla="*/ 2744328 w 5235586"/>
                  <a:gd name="connsiteY553" fmla="*/ 3772295 h 3977558"/>
                  <a:gd name="connsiteX554" fmla="*/ 2699336 w 5235586"/>
                  <a:gd name="connsiteY554" fmla="*/ 3817286 h 3977558"/>
                  <a:gd name="connsiteX555" fmla="*/ 2696525 w 5235586"/>
                  <a:gd name="connsiteY555" fmla="*/ 3820097 h 3977558"/>
                  <a:gd name="connsiteX556" fmla="*/ 2693712 w 5235586"/>
                  <a:gd name="connsiteY556" fmla="*/ 3817286 h 3977558"/>
                  <a:gd name="connsiteX557" fmla="*/ 2648723 w 5235586"/>
                  <a:gd name="connsiteY557" fmla="*/ 3772295 h 3977558"/>
                  <a:gd name="connsiteX558" fmla="*/ 2645913 w 5235586"/>
                  <a:gd name="connsiteY558" fmla="*/ 3769484 h 3977558"/>
                  <a:gd name="connsiteX559" fmla="*/ 2648723 w 5235586"/>
                  <a:gd name="connsiteY559" fmla="*/ 3766674 h 3977558"/>
                  <a:gd name="connsiteX560" fmla="*/ 2696525 w 5235586"/>
                  <a:gd name="connsiteY560" fmla="*/ 3718872 h 3977558"/>
                  <a:gd name="connsiteX561" fmla="*/ 2539061 w 5235586"/>
                  <a:gd name="connsiteY561" fmla="*/ 3718872 h 3977558"/>
                  <a:gd name="connsiteX562" fmla="*/ 2586863 w 5235586"/>
                  <a:gd name="connsiteY562" fmla="*/ 3766674 h 3977558"/>
                  <a:gd name="connsiteX563" fmla="*/ 2589673 w 5235586"/>
                  <a:gd name="connsiteY563" fmla="*/ 3769484 h 3977558"/>
                  <a:gd name="connsiteX564" fmla="*/ 2586863 w 5235586"/>
                  <a:gd name="connsiteY564" fmla="*/ 3772295 h 3977558"/>
                  <a:gd name="connsiteX565" fmla="*/ 2541874 w 5235586"/>
                  <a:gd name="connsiteY565" fmla="*/ 3817286 h 3977558"/>
                  <a:gd name="connsiteX566" fmla="*/ 2539061 w 5235586"/>
                  <a:gd name="connsiteY566" fmla="*/ 3820097 h 3977558"/>
                  <a:gd name="connsiteX567" fmla="*/ 2536247 w 5235586"/>
                  <a:gd name="connsiteY567" fmla="*/ 3817286 h 3977558"/>
                  <a:gd name="connsiteX568" fmla="*/ 2491261 w 5235586"/>
                  <a:gd name="connsiteY568" fmla="*/ 3772295 h 3977558"/>
                  <a:gd name="connsiteX569" fmla="*/ 2488448 w 5235586"/>
                  <a:gd name="connsiteY569" fmla="*/ 3769484 h 3977558"/>
                  <a:gd name="connsiteX570" fmla="*/ 2491261 w 5235586"/>
                  <a:gd name="connsiteY570" fmla="*/ 3766674 h 3977558"/>
                  <a:gd name="connsiteX571" fmla="*/ 2539061 w 5235586"/>
                  <a:gd name="connsiteY571" fmla="*/ 3718872 h 3977558"/>
                  <a:gd name="connsiteX572" fmla="*/ 2384413 w 5235586"/>
                  <a:gd name="connsiteY572" fmla="*/ 3718872 h 3977558"/>
                  <a:gd name="connsiteX573" fmla="*/ 2432215 w 5235586"/>
                  <a:gd name="connsiteY573" fmla="*/ 3766674 h 3977558"/>
                  <a:gd name="connsiteX574" fmla="*/ 2435025 w 5235586"/>
                  <a:gd name="connsiteY574" fmla="*/ 3769484 h 3977558"/>
                  <a:gd name="connsiteX575" fmla="*/ 2432215 w 5235586"/>
                  <a:gd name="connsiteY575" fmla="*/ 3772295 h 3977558"/>
                  <a:gd name="connsiteX576" fmla="*/ 2387226 w 5235586"/>
                  <a:gd name="connsiteY576" fmla="*/ 3817286 h 3977558"/>
                  <a:gd name="connsiteX577" fmla="*/ 2384413 w 5235586"/>
                  <a:gd name="connsiteY577" fmla="*/ 3820097 h 3977558"/>
                  <a:gd name="connsiteX578" fmla="*/ 2381599 w 5235586"/>
                  <a:gd name="connsiteY578" fmla="*/ 3817286 h 3977558"/>
                  <a:gd name="connsiteX579" fmla="*/ 2336613 w 5235586"/>
                  <a:gd name="connsiteY579" fmla="*/ 3772295 h 3977558"/>
                  <a:gd name="connsiteX580" fmla="*/ 2333800 w 5235586"/>
                  <a:gd name="connsiteY580" fmla="*/ 3769484 h 3977558"/>
                  <a:gd name="connsiteX581" fmla="*/ 2336613 w 5235586"/>
                  <a:gd name="connsiteY581" fmla="*/ 3766674 h 3977558"/>
                  <a:gd name="connsiteX582" fmla="*/ 2384413 w 5235586"/>
                  <a:gd name="connsiteY582" fmla="*/ 3718872 h 3977558"/>
                  <a:gd name="connsiteX583" fmla="*/ 2229761 w 5235586"/>
                  <a:gd name="connsiteY583" fmla="*/ 3718872 h 3977558"/>
                  <a:gd name="connsiteX584" fmla="*/ 2277564 w 5235586"/>
                  <a:gd name="connsiteY584" fmla="*/ 3766674 h 3977558"/>
                  <a:gd name="connsiteX585" fmla="*/ 2280374 w 5235586"/>
                  <a:gd name="connsiteY585" fmla="*/ 3769484 h 3977558"/>
                  <a:gd name="connsiteX586" fmla="*/ 2277564 w 5235586"/>
                  <a:gd name="connsiteY586" fmla="*/ 3772295 h 3977558"/>
                  <a:gd name="connsiteX587" fmla="*/ 2232575 w 5235586"/>
                  <a:gd name="connsiteY587" fmla="*/ 3817286 h 3977558"/>
                  <a:gd name="connsiteX588" fmla="*/ 2229761 w 5235586"/>
                  <a:gd name="connsiteY588" fmla="*/ 3820097 h 3977558"/>
                  <a:gd name="connsiteX589" fmla="*/ 2226948 w 5235586"/>
                  <a:gd name="connsiteY589" fmla="*/ 3817286 h 3977558"/>
                  <a:gd name="connsiteX590" fmla="*/ 2181962 w 5235586"/>
                  <a:gd name="connsiteY590" fmla="*/ 3772295 h 3977558"/>
                  <a:gd name="connsiteX591" fmla="*/ 2179149 w 5235586"/>
                  <a:gd name="connsiteY591" fmla="*/ 3769484 h 3977558"/>
                  <a:gd name="connsiteX592" fmla="*/ 2181962 w 5235586"/>
                  <a:gd name="connsiteY592" fmla="*/ 3766674 h 3977558"/>
                  <a:gd name="connsiteX593" fmla="*/ 2229761 w 5235586"/>
                  <a:gd name="connsiteY593" fmla="*/ 3718872 h 3977558"/>
                  <a:gd name="connsiteX594" fmla="*/ 2075115 w 5235586"/>
                  <a:gd name="connsiteY594" fmla="*/ 3718872 h 3977558"/>
                  <a:gd name="connsiteX595" fmla="*/ 2122917 w 5235586"/>
                  <a:gd name="connsiteY595" fmla="*/ 3766674 h 3977558"/>
                  <a:gd name="connsiteX596" fmla="*/ 2125727 w 5235586"/>
                  <a:gd name="connsiteY596" fmla="*/ 3769484 h 3977558"/>
                  <a:gd name="connsiteX597" fmla="*/ 2122917 w 5235586"/>
                  <a:gd name="connsiteY597" fmla="*/ 3772295 h 3977558"/>
                  <a:gd name="connsiteX598" fmla="*/ 2077928 w 5235586"/>
                  <a:gd name="connsiteY598" fmla="*/ 3817286 h 3977558"/>
                  <a:gd name="connsiteX599" fmla="*/ 2075115 w 5235586"/>
                  <a:gd name="connsiteY599" fmla="*/ 3820097 h 3977558"/>
                  <a:gd name="connsiteX600" fmla="*/ 2072301 w 5235586"/>
                  <a:gd name="connsiteY600" fmla="*/ 3817286 h 3977558"/>
                  <a:gd name="connsiteX601" fmla="*/ 2027315 w 5235586"/>
                  <a:gd name="connsiteY601" fmla="*/ 3772295 h 3977558"/>
                  <a:gd name="connsiteX602" fmla="*/ 2024502 w 5235586"/>
                  <a:gd name="connsiteY602" fmla="*/ 3769484 h 3977558"/>
                  <a:gd name="connsiteX603" fmla="*/ 2027315 w 5235586"/>
                  <a:gd name="connsiteY603" fmla="*/ 3766674 h 3977558"/>
                  <a:gd name="connsiteX604" fmla="*/ 2075115 w 5235586"/>
                  <a:gd name="connsiteY604" fmla="*/ 3718872 h 3977558"/>
                  <a:gd name="connsiteX605" fmla="*/ 1917652 w 5235586"/>
                  <a:gd name="connsiteY605" fmla="*/ 3718872 h 3977558"/>
                  <a:gd name="connsiteX606" fmla="*/ 1965455 w 5235586"/>
                  <a:gd name="connsiteY606" fmla="*/ 3766674 h 3977558"/>
                  <a:gd name="connsiteX607" fmla="*/ 1968265 w 5235586"/>
                  <a:gd name="connsiteY607" fmla="*/ 3769484 h 3977558"/>
                  <a:gd name="connsiteX608" fmla="*/ 1965455 w 5235586"/>
                  <a:gd name="connsiteY608" fmla="*/ 3772295 h 3977558"/>
                  <a:gd name="connsiteX609" fmla="*/ 1920463 w 5235586"/>
                  <a:gd name="connsiteY609" fmla="*/ 3817286 h 3977558"/>
                  <a:gd name="connsiteX610" fmla="*/ 1917652 w 5235586"/>
                  <a:gd name="connsiteY610" fmla="*/ 3820097 h 3977558"/>
                  <a:gd name="connsiteX611" fmla="*/ 1914839 w 5235586"/>
                  <a:gd name="connsiteY611" fmla="*/ 3817286 h 3977558"/>
                  <a:gd name="connsiteX612" fmla="*/ 1869850 w 5235586"/>
                  <a:gd name="connsiteY612" fmla="*/ 3772295 h 3977558"/>
                  <a:gd name="connsiteX613" fmla="*/ 1867040 w 5235586"/>
                  <a:gd name="connsiteY613" fmla="*/ 3769484 h 3977558"/>
                  <a:gd name="connsiteX614" fmla="*/ 1869850 w 5235586"/>
                  <a:gd name="connsiteY614" fmla="*/ 3766674 h 3977558"/>
                  <a:gd name="connsiteX615" fmla="*/ 1917652 w 5235586"/>
                  <a:gd name="connsiteY615" fmla="*/ 3718872 h 3977558"/>
                  <a:gd name="connsiteX616" fmla="*/ 1763004 w 5235586"/>
                  <a:gd name="connsiteY616" fmla="*/ 3718872 h 3977558"/>
                  <a:gd name="connsiteX617" fmla="*/ 1810807 w 5235586"/>
                  <a:gd name="connsiteY617" fmla="*/ 3766674 h 3977558"/>
                  <a:gd name="connsiteX618" fmla="*/ 1813617 w 5235586"/>
                  <a:gd name="connsiteY618" fmla="*/ 3769484 h 3977558"/>
                  <a:gd name="connsiteX619" fmla="*/ 1810807 w 5235586"/>
                  <a:gd name="connsiteY619" fmla="*/ 3772295 h 3977558"/>
                  <a:gd name="connsiteX620" fmla="*/ 1765815 w 5235586"/>
                  <a:gd name="connsiteY620" fmla="*/ 3817286 h 3977558"/>
                  <a:gd name="connsiteX621" fmla="*/ 1763004 w 5235586"/>
                  <a:gd name="connsiteY621" fmla="*/ 3820097 h 3977558"/>
                  <a:gd name="connsiteX622" fmla="*/ 1760191 w 5235586"/>
                  <a:gd name="connsiteY622" fmla="*/ 3817286 h 3977558"/>
                  <a:gd name="connsiteX623" fmla="*/ 1715202 w 5235586"/>
                  <a:gd name="connsiteY623" fmla="*/ 3772295 h 3977558"/>
                  <a:gd name="connsiteX624" fmla="*/ 1712392 w 5235586"/>
                  <a:gd name="connsiteY624" fmla="*/ 3769484 h 3977558"/>
                  <a:gd name="connsiteX625" fmla="*/ 1715202 w 5235586"/>
                  <a:gd name="connsiteY625" fmla="*/ 3766674 h 3977558"/>
                  <a:gd name="connsiteX626" fmla="*/ 1763004 w 5235586"/>
                  <a:gd name="connsiteY626" fmla="*/ 3718872 h 3977558"/>
                  <a:gd name="connsiteX627" fmla="*/ 1608353 w 5235586"/>
                  <a:gd name="connsiteY627" fmla="*/ 3718872 h 3977558"/>
                  <a:gd name="connsiteX628" fmla="*/ 1656156 w 5235586"/>
                  <a:gd name="connsiteY628" fmla="*/ 3766674 h 3977558"/>
                  <a:gd name="connsiteX629" fmla="*/ 1658966 w 5235586"/>
                  <a:gd name="connsiteY629" fmla="*/ 3769484 h 3977558"/>
                  <a:gd name="connsiteX630" fmla="*/ 1656156 w 5235586"/>
                  <a:gd name="connsiteY630" fmla="*/ 3772295 h 3977558"/>
                  <a:gd name="connsiteX631" fmla="*/ 1611164 w 5235586"/>
                  <a:gd name="connsiteY631" fmla="*/ 3817286 h 3977558"/>
                  <a:gd name="connsiteX632" fmla="*/ 1608353 w 5235586"/>
                  <a:gd name="connsiteY632" fmla="*/ 3820097 h 3977558"/>
                  <a:gd name="connsiteX633" fmla="*/ 1605540 w 5235586"/>
                  <a:gd name="connsiteY633" fmla="*/ 3817286 h 3977558"/>
                  <a:gd name="connsiteX634" fmla="*/ 1560551 w 5235586"/>
                  <a:gd name="connsiteY634" fmla="*/ 3772295 h 3977558"/>
                  <a:gd name="connsiteX635" fmla="*/ 1557741 w 5235586"/>
                  <a:gd name="connsiteY635" fmla="*/ 3769484 h 3977558"/>
                  <a:gd name="connsiteX636" fmla="*/ 1560551 w 5235586"/>
                  <a:gd name="connsiteY636" fmla="*/ 3766674 h 3977558"/>
                  <a:gd name="connsiteX637" fmla="*/ 1608353 w 5235586"/>
                  <a:gd name="connsiteY637" fmla="*/ 3718872 h 3977558"/>
                  <a:gd name="connsiteX638" fmla="*/ 1450892 w 5235586"/>
                  <a:gd name="connsiteY638" fmla="*/ 3718872 h 3977558"/>
                  <a:gd name="connsiteX639" fmla="*/ 1498695 w 5235586"/>
                  <a:gd name="connsiteY639" fmla="*/ 3766674 h 3977558"/>
                  <a:gd name="connsiteX640" fmla="*/ 1501505 w 5235586"/>
                  <a:gd name="connsiteY640" fmla="*/ 3769484 h 3977558"/>
                  <a:gd name="connsiteX641" fmla="*/ 1498695 w 5235586"/>
                  <a:gd name="connsiteY641" fmla="*/ 3772295 h 3977558"/>
                  <a:gd name="connsiteX642" fmla="*/ 1453706 w 5235586"/>
                  <a:gd name="connsiteY642" fmla="*/ 3817286 h 3977558"/>
                  <a:gd name="connsiteX643" fmla="*/ 1450892 w 5235586"/>
                  <a:gd name="connsiteY643" fmla="*/ 3820097 h 3977558"/>
                  <a:gd name="connsiteX644" fmla="*/ 1448079 w 5235586"/>
                  <a:gd name="connsiteY644" fmla="*/ 3817286 h 3977558"/>
                  <a:gd name="connsiteX645" fmla="*/ 1403090 w 5235586"/>
                  <a:gd name="connsiteY645" fmla="*/ 3772295 h 3977558"/>
                  <a:gd name="connsiteX646" fmla="*/ 1400280 w 5235586"/>
                  <a:gd name="connsiteY646" fmla="*/ 3769484 h 3977558"/>
                  <a:gd name="connsiteX647" fmla="*/ 1403090 w 5235586"/>
                  <a:gd name="connsiteY647" fmla="*/ 3766674 h 3977558"/>
                  <a:gd name="connsiteX648" fmla="*/ 1450892 w 5235586"/>
                  <a:gd name="connsiteY648" fmla="*/ 3718872 h 3977558"/>
                  <a:gd name="connsiteX649" fmla="*/ 1296244 w 5235586"/>
                  <a:gd name="connsiteY649" fmla="*/ 3718872 h 3977558"/>
                  <a:gd name="connsiteX650" fmla="*/ 1344046 w 5235586"/>
                  <a:gd name="connsiteY650" fmla="*/ 3766674 h 3977558"/>
                  <a:gd name="connsiteX651" fmla="*/ 1346857 w 5235586"/>
                  <a:gd name="connsiteY651" fmla="*/ 3769484 h 3977558"/>
                  <a:gd name="connsiteX652" fmla="*/ 1344046 w 5235586"/>
                  <a:gd name="connsiteY652" fmla="*/ 3772295 h 3977558"/>
                  <a:gd name="connsiteX653" fmla="*/ 1299058 w 5235586"/>
                  <a:gd name="connsiteY653" fmla="*/ 3817286 h 3977558"/>
                  <a:gd name="connsiteX654" fmla="*/ 1296244 w 5235586"/>
                  <a:gd name="connsiteY654" fmla="*/ 3820097 h 3977558"/>
                  <a:gd name="connsiteX655" fmla="*/ 1293431 w 5235586"/>
                  <a:gd name="connsiteY655" fmla="*/ 3817286 h 3977558"/>
                  <a:gd name="connsiteX656" fmla="*/ 1248442 w 5235586"/>
                  <a:gd name="connsiteY656" fmla="*/ 3772295 h 3977558"/>
                  <a:gd name="connsiteX657" fmla="*/ 1245632 w 5235586"/>
                  <a:gd name="connsiteY657" fmla="*/ 3769484 h 3977558"/>
                  <a:gd name="connsiteX658" fmla="*/ 1248442 w 5235586"/>
                  <a:gd name="connsiteY658" fmla="*/ 3766674 h 3977558"/>
                  <a:gd name="connsiteX659" fmla="*/ 1296244 w 5235586"/>
                  <a:gd name="connsiteY659" fmla="*/ 3718872 h 3977558"/>
                  <a:gd name="connsiteX660" fmla="*/ 1141593 w 5235586"/>
                  <a:gd name="connsiteY660" fmla="*/ 3718872 h 3977558"/>
                  <a:gd name="connsiteX661" fmla="*/ 1189395 w 5235586"/>
                  <a:gd name="connsiteY661" fmla="*/ 3766674 h 3977558"/>
                  <a:gd name="connsiteX662" fmla="*/ 1192206 w 5235586"/>
                  <a:gd name="connsiteY662" fmla="*/ 3769484 h 3977558"/>
                  <a:gd name="connsiteX663" fmla="*/ 1189395 w 5235586"/>
                  <a:gd name="connsiteY663" fmla="*/ 3772295 h 3977558"/>
                  <a:gd name="connsiteX664" fmla="*/ 1144407 w 5235586"/>
                  <a:gd name="connsiteY664" fmla="*/ 3817286 h 3977558"/>
                  <a:gd name="connsiteX665" fmla="*/ 1141593 w 5235586"/>
                  <a:gd name="connsiteY665" fmla="*/ 3820097 h 3977558"/>
                  <a:gd name="connsiteX666" fmla="*/ 1138780 w 5235586"/>
                  <a:gd name="connsiteY666" fmla="*/ 3817286 h 3977558"/>
                  <a:gd name="connsiteX667" fmla="*/ 1093791 w 5235586"/>
                  <a:gd name="connsiteY667" fmla="*/ 3772295 h 3977558"/>
                  <a:gd name="connsiteX668" fmla="*/ 1090981 w 5235586"/>
                  <a:gd name="connsiteY668" fmla="*/ 3769484 h 3977558"/>
                  <a:gd name="connsiteX669" fmla="*/ 1093791 w 5235586"/>
                  <a:gd name="connsiteY669" fmla="*/ 3766674 h 3977558"/>
                  <a:gd name="connsiteX670" fmla="*/ 1141593 w 5235586"/>
                  <a:gd name="connsiteY670" fmla="*/ 3718872 h 3977558"/>
                  <a:gd name="connsiteX671" fmla="*/ 984132 w 5235586"/>
                  <a:gd name="connsiteY671" fmla="*/ 3718872 h 3977558"/>
                  <a:gd name="connsiteX672" fmla="*/ 1031934 w 5235586"/>
                  <a:gd name="connsiteY672" fmla="*/ 3766674 h 3977558"/>
                  <a:gd name="connsiteX673" fmla="*/ 1034745 w 5235586"/>
                  <a:gd name="connsiteY673" fmla="*/ 3769484 h 3977558"/>
                  <a:gd name="connsiteX674" fmla="*/ 1031934 w 5235586"/>
                  <a:gd name="connsiteY674" fmla="*/ 3772295 h 3977558"/>
                  <a:gd name="connsiteX675" fmla="*/ 986946 w 5235586"/>
                  <a:gd name="connsiteY675" fmla="*/ 3817286 h 3977558"/>
                  <a:gd name="connsiteX676" fmla="*/ 984132 w 5235586"/>
                  <a:gd name="connsiteY676" fmla="*/ 3820097 h 3977558"/>
                  <a:gd name="connsiteX677" fmla="*/ 981319 w 5235586"/>
                  <a:gd name="connsiteY677" fmla="*/ 3817286 h 3977558"/>
                  <a:gd name="connsiteX678" fmla="*/ 936330 w 5235586"/>
                  <a:gd name="connsiteY678" fmla="*/ 3772295 h 3977558"/>
                  <a:gd name="connsiteX679" fmla="*/ 933520 w 5235586"/>
                  <a:gd name="connsiteY679" fmla="*/ 3769484 h 3977558"/>
                  <a:gd name="connsiteX680" fmla="*/ 936330 w 5235586"/>
                  <a:gd name="connsiteY680" fmla="*/ 3766674 h 3977558"/>
                  <a:gd name="connsiteX681" fmla="*/ 984132 w 5235586"/>
                  <a:gd name="connsiteY681" fmla="*/ 3718872 h 3977558"/>
                  <a:gd name="connsiteX682" fmla="*/ 829484 w 5235586"/>
                  <a:gd name="connsiteY682" fmla="*/ 3718872 h 3977558"/>
                  <a:gd name="connsiteX683" fmla="*/ 877286 w 5235586"/>
                  <a:gd name="connsiteY683" fmla="*/ 3766674 h 3977558"/>
                  <a:gd name="connsiteX684" fmla="*/ 880097 w 5235586"/>
                  <a:gd name="connsiteY684" fmla="*/ 3769484 h 3977558"/>
                  <a:gd name="connsiteX685" fmla="*/ 877286 w 5235586"/>
                  <a:gd name="connsiteY685" fmla="*/ 3772295 h 3977558"/>
                  <a:gd name="connsiteX686" fmla="*/ 832298 w 5235586"/>
                  <a:gd name="connsiteY686" fmla="*/ 3817286 h 3977558"/>
                  <a:gd name="connsiteX687" fmla="*/ 829484 w 5235586"/>
                  <a:gd name="connsiteY687" fmla="*/ 3820097 h 3977558"/>
                  <a:gd name="connsiteX688" fmla="*/ 826671 w 5235586"/>
                  <a:gd name="connsiteY688" fmla="*/ 3817286 h 3977558"/>
                  <a:gd name="connsiteX689" fmla="*/ 781682 w 5235586"/>
                  <a:gd name="connsiteY689" fmla="*/ 3772295 h 3977558"/>
                  <a:gd name="connsiteX690" fmla="*/ 778872 w 5235586"/>
                  <a:gd name="connsiteY690" fmla="*/ 3769484 h 3977558"/>
                  <a:gd name="connsiteX691" fmla="*/ 781682 w 5235586"/>
                  <a:gd name="connsiteY691" fmla="*/ 3766674 h 3977558"/>
                  <a:gd name="connsiteX692" fmla="*/ 829484 w 5235586"/>
                  <a:gd name="connsiteY692" fmla="*/ 3718872 h 3977558"/>
                  <a:gd name="connsiteX693" fmla="*/ 674833 w 5235586"/>
                  <a:gd name="connsiteY693" fmla="*/ 3718872 h 3977558"/>
                  <a:gd name="connsiteX694" fmla="*/ 722635 w 5235586"/>
                  <a:gd name="connsiteY694" fmla="*/ 3766674 h 3977558"/>
                  <a:gd name="connsiteX695" fmla="*/ 725446 w 5235586"/>
                  <a:gd name="connsiteY695" fmla="*/ 3769484 h 3977558"/>
                  <a:gd name="connsiteX696" fmla="*/ 722635 w 5235586"/>
                  <a:gd name="connsiteY696" fmla="*/ 3772295 h 3977558"/>
                  <a:gd name="connsiteX697" fmla="*/ 677647 w 5235586"/>
                  <a:gd name="connsiteY697" fmla="*/ 3817286 h 3977558"/>
                  <a:gd name="connsiteX698" fmla="*/ 674833 w 5235586"/>
                  <a:gd name="connsiteY698" fmla="*/ 3820097 h 3977558"/>
                  <a:gd name="connsiteX699" fmla="*/ 672020 w 5235586"/>
                  <a:gd name="connsiteY699" fmla="*/ 3817286 h 3977558"/>
                  <a:gd name="connsiteX700" fmla="*/ 627031 w 5235586"/>
                  <a:gd name="connsiteY700" fmla="*/ 3772295 h 3977558"/>
                  <a:gd name="connsiteX701" fmla="*/ 624221 w 5235586"/>
                  <a:gd name="connsiteY701" fmla="*/ 3769484 h 3977558"/>
                  <a:gd name="connsiteX702" fmla="*/ 627031 w 5235586"/>
                  <a:gd name="connsiteY702" fmla="*/ 3766674 h 3977558"/>
                  <a:gd name="connsiteX703" fmla="*/ 674833 w 5235586"/>
                  <a:gd name="connsiteY703" fmla="*/ 3718872 h 3977558"/>
                  <a:gd name="connsiteX704" fmla="*/ 517372 w 5235586"/>
                  <a:gd name="connsiteY704" fmla="*/ 3718872 h 3977558"/>
                  <a:gd name="connsiteX705" fmla="*/ 565174 w 5235586"/>
                  <a:gd name="connsiteY705" fmla="*/ 3766674 h 3977558"/>
                  <a:gd name="connsiteX706" fmla="*/ 567985 w 5235586"/>
                  <a:gd name="connsiteY706" fmla="*/ 3769484 h 3977558"/>
                  <a:gd name="connsiteX707" fmla="*/ 565174 w 5235586"/>
                  <a:gd name="connsiteY707" fmla="*/ 3772295 h 3977558"/>
                  <a:gd name="connsiteX708" fmla="*/ 520183 w 5235586"/>
                  <a:gd name="connsiteY708" fmla="*/ 3817286 h 3977558"/>
                  <a:gd name="connsiteX709" fmla="*/ 517372 w 5235586"/>
                  <a:gd name="connsiteY709" fmla="*/ 3820097 h 3977558"/>
                  <a:gd name="connsiteX710" fmla="*/ 514559 w 5235586"/>
                  <a:gd name="connsiteY710" fmla="*/ 3817286 h 3977558"/>
                  <a:gd name="connsiteX711" fmla="*/ 469570 w 5235586"/>
                  <a:gd name="connsiteY711" fmla="*/ 3772295 h 3977558"/>
                  <a:gd name="connsiteX712" fmla="*/ 466760 w 5235586"/>
                  <a:gd name="connsiteY712" fmla="*/ 3769484 h 3977558"/>
                  <a:gd name="connsiteX713" fmla="*/ 469570 w 5235586"/>
                  <a:gd name="connsiteY713" fmla="*/ 3766674 h 3977558"/>
                  <a:gd name="connsiteX714" fmla="*/ 517372 w 5235586"/>
                  <a:gd name="connsiteY714" fmla="*/ 3718872 h 3977558"/>
                  <a:gd name="connsiteX715" fmla="*/ 362724 w 5235586"/>
                  <a:gd name="connsiteY715" fmla="*/ 3718872 h 3977558"/>
                  <a:gd name="connsiteX716" fmla="*/ 410526 w 5235586"/>
                  <a:gd name="connsiteY716" fmla="*/ 3766674 h 3977558"/>
                  <a:gd name="connsiteX717" fmla="*/ 413337 w 5235586"/>
                  <a:gd name="connsiteY717" fmla="*/ 3769484 h 3977558"/>
                  <a:gd name="connsiteX718" fmla="*/ 410526 w 5235586"/>
                  <a:gd name="connsiteY718" fmla="*/ 3772295 h 3977558"/>
                  <a:gd name="connsiteX719" fmla="*/ 365535 w 5235586"/>
                  <a:gd name="connsiteY719" fmla="*/ 3817286 h 3977558"/>
                  <a:gd name="connsiteX720" fmla="*/ 362724 w 5235586"/>
                  <a:gd name="connsiteY720" fmla="*/ 3820097 h 3977558"/>
                  <a:gd name="connsiteX721" fmla="*/ 359911 w 5235586"/>
                  <a:gd name="connsiteY721" fmla="*/ 3817286 h 3977558"/>
                  <a:gd name="connsiteX722" fmla="*/ 314922 w 5235586"/>
                  <a:gd name="connsiteY722" fmla="*/ 3772295 h 3977558"/>
                  <a:gd name="connsiteX723" fmla="*/ 312112 w 5235586"/>
                  <a:gd name="connsiteY723" fmla="*/ 3769484 h 3977558"/>
                  <a:gd name="connsiteX724" fmla="*/ 314922 w 5235586"/>
                  <a:gd name="connsiteY724" fmla="*/ 3766674 h 3977558"/>
                  <a:gd name="connsiteX725" fmla="*/ 362724 w 5235586"/>
                  <a:gd name="connsiteY725" fmla="*/ 3718872 h 3977558"/>
                  <a:gd name="connsiteX726" fmla="*/ 208073 w 5235586"/>
                  <a:gd name="connsiteY726" fmla="*/ 3718872 h 3977558"/>
                  <a:gd name="connsiteX727" fmla="*/ 255875 w 5235586"/>
                  <a:gd name="connsiteY727" fmla="*/ 3766674 h 3977558"/>
                  <a:gd name="connsiteX728" fmla="*/ 258686 w 5235586"/>
                  <a:gd name="connsiteY728" fmla="*/ 3769484 h 3977558"/>
                  <a:gd name="connsiteX729" fmla="*/ 255875 w 5235586"/>
                  <a:gd name="connsiteY729" fmla="*/ 3772295 h 3977558"/>
                  <a:gd name="connsiteX730" fmla="*/ 210884 w 5235586"/>
                  <a:gd name="connsiteY730" fmla="*/ 3817286 h 3977558"/>
                  <a:gd name="connsiteX731" fmla="*/ 208073 w 5235586"/>
                  <a:gd name="connsiteY731" fmla="*/ 3820097 h 3977558"/>
                  <a:gd name="connsiteX732" fmla="*/ 205260 w 5235586"/>
                  <a:gd name="connsiteY732" fmla="*/ 3817286 h 3977558"/>
                  <a:gd name="connsiteX733" fmla="*/ 160271 w 5235586"/>
                  <a:gd name="connsiteY733" fmla="*/ 3772295 h 3977558"/>
                  <a:gd name="connsiteX734" fmla="*/ 157461 w 5235586"/>
                  <a:gd name="connsiteY734" fmla="*/ 3769484 h 3977558"/>
                  <a:gd name="connsiteX735" fmla="*/ 160271 w 5235586"/>
                  <a:gd name="connsiteY735" fmla="*/ 3766674 h 3977558"/>
                  <a:gd name="connsiteX736" fmla="*/ 208073 w 5235586"/>
                  <a:gd name="connsiteY736" fmla="*/ 3718872 h 3977558"/>
                  <a:gd name="connsiteX737" fmla="*/ 50612 w 5235586"/>
                  <a:gd name="connsiteY737" fmla="*/ 3718872 h 3977558"/>
                  <a:gd name="connsiteX738" fmla="*/ 98414 w 5235586"/>
                  <a:gd name="connsiteY738" fmla="*/ 3766674 h 3977558"/>
                  <a:gd name="connsiteX739" fmla="*/ 101225 w 5235586"/>
                  <a:gd name="connsiteY739" fmla="*/ 3769484 h 3977558"/>
                  <a:gd name="connsiteX740" fmla="*/ 98414 w 5235586"/>
                  <a:gd name="connsiteY740" fmla="*/ 3772295 h 3977558"/>
                  <a:gd name="connsiteX741" fmla="*/ 53426 w 5235586"/>
                  <a:gd name="connsiteY741" fmla="*/ 3817286 h 3977558"/>
                  <a:gd name="connsiteX742" fmla="*/ 50612 w 5235586"/>
                  <a:gd name="connsiteY742" fmla="*/ 3820097 h 3977558"/>
                  <a:gd name="connsiteX743" fmla="*/ 47802 w 5235586"/>
                  <a:gd name="connsiteY743" fmla="*/ 3817286 h 3977558"/>
                  <a:gd name="connsiteX744" fmla="*/ 2813 w 5235586"/>
                  <a:gd name="connsiteY744" fmla="*/ 3772295 h 3977558"/>
                  <a:gd name="connsiteX745" fmla="*/ 0 w 5235586"/>
                  <a:gd name="connsiteY745" fmla="*/ 3769484 h 3977558"/>
                  <a:gd name="connsiteX746" fmla="*/ 2813 w 5235586"/>
                  <a:gd name="connsiteY746" fmla="*/ 3766674 h 3977558"/>
                  <a:gd name="connsiteX747" fmla="*/ 50612 w 5235586"/>
                  <a:gd name="connsiteY747" fmla="*/ 3718872 h 3977558"/>
                  <a:gd name="connsiteX748" fmla="*/ 5184973 w 5235586"/>
                  <a:gd name="connsiteY748" fmla="*/ 3564224 h 3977558"/>
                  <a:gd name="connsiteX749" fmla="*/ 5232776 w 5235586"/>
                  <a:gd name="connsiteY749" fmla="*/ 3612026 h 3977558"/>
                  <a:gd name="connsiteX750" fmla="*/ 5235586 w 5235586"/>
                  <a:gd name="connsiteY750" fmla="*/ 3614836 h 3977558"/>
                  <a:gd name="connsiteX751" fmla="*/ 5232776 w 5235586"/>
                  <a:gd name="connsiteY751" fmla="*/ 3617647 h 3977558"/>
                  <a:gd name="connsiteX752" fmla="*/ 5187787 w 5235586"/>
                  <a:gd name="connsiteY752" fmla="*/ 3662638 h 3977558"/>
                  <a:gd name="connsiteX753" fmla="*/ 5184973 w 5235586"/>
                  <a:gd name="connsiteY753" fmla="*/ 3665449 h 3977558"/>
                  <a:gd name="connsiteX754" fmla="*/ 5182163 w 5235586"/>
                  <a:gd name="connsiteY754" fmla="*/ 3662638 h 3977558"/>
                  <a:gd name="connsiteX755" fmla="*/ 5137174 w 5235586"/>
                  <a:gd name="connsiteY755" fmla="*/ 3617647 h 3977558"/>
                  <a:gd name="connsiteX756" fmla="*/ 5134361 w 5235586"/>
                  <a:gd name="connsiteY756" fmla="*/ 3614836 h 3977558"/>
                  <a:gd name="connsiteX757" fmla="*/ 5137174 w 5235586"/>
                  <a:gd name="connsiteY757" fmla="*/ 3612026 h 3977558"/>
                  <a:gd name="connsiteX758" fmla="*/ 5184973 w 5235586"/>
                  <a:gd name="connsiteY758" fmla="*/ 3564224 h 3977558"/>
                  <a:gd name="connsiteX759" fmla="*/ 5030325 w 5235586"/>
                  <a:gd name="connsiteY759" fmla="*/ 3564224 h 3977558"/>
                  <a:gd name="connsiteX760" fmla="*/ 5078128 w 5235586"/>
                  <a:gd name="connsiteY760" fmla="*/ 3612026 h 3977558"/>
                  <a:gd name="connsiteX761" fmla="*/ 5080938 w 5235586"/>
                  <a:gd name="connsiteY761" fmla="*/ 3614836 h 3977558"/>
                  <a:gd name="connsiteX762" fmla="*/ 5078128 w 5235586"/>
                  <a:gd name="connsiteY762" fmla="*/ 3617647 h 3977558"/>
                  <a:gd name="connsiteX763" fmla="*/ 5033136 w 5235586"/>
                  <a:gd name="connsiteY763" fmla="*/ 3662638 h 3977558"/>
                  <a:gd name="connsiteX764" fmla="*/ 5030325 w 5235586"/>
                  <a:gd name="connsiteY764" fmla="*/ 3665449 h 3977558"/>
                  <a:gd name="connsiteX765" fmla="*/ 5027512 w 5235586"/>
                  <a:gd name="connsiteY765" fmla="*/ 3662638 h 3977558"/>
                  <a:gd name="connsiteX766" fmla="*/ 4982523 w 5235586"/>
                  <a:gd name="connsiteY766" fmla="*/ 3617647 h 3977558"/>
                  <a:gd name="connsiteX767" fmla="*/ 4979713 w 5235586"/>
                  <a:gd name="connsiteY767" fmla="*/ 3614836 h 3977558"/>
                  <a:gd name="connsiteX768" fmla="*/ 4982523 w 5235586"/>
                  <a:gd name="connsiteY768" fmla="*/ 3612026 h 3977558"/>
                  <a:gd name="connsiteX769" fmla="*/ 5030325 w 5235586"/>
                  <a:gd name="connsiteY769" fmla="*/ 3564224 h 3977558"/>
                  <a:gd name="connsiteX770" fmla="*/ 4872861 w 5235586"/>
                  <a:gd name="connsiteY770" fmla="*/ 3564224 h 3977558"/>
                  <a:gd name="connsiteX771" fmla="*/ 4920664 w 5235586"/>
                  <a:gd name="connsiteY771" fmla="*/ 3612026 h 3977558"/>
                  <a:gd name="connsiteX772" fmla="*/ 4923474 w 5235586"/>
                  <a:gd name="connsiteY772" fmla="*/ 3614836 h 3977558"/>
                  <a:gd name="connsiteX773" fmla="*/ 4920664 w 5235586"/>
                  <a:gd name="connsiteY773" fmla="*/ 3617647 h 3977558"/>
                  <a:gd name="connsiteX774" fmla="*/ 4875675 w 5235586"/>
                  <a:gd name="connsiteY774" fmla="*/ 3662638 h 3977558"/>
                  <a:gd name="connsiteX775" fmla="*/ 4872861 w 5235586"/>
                  <a:gd name="connsiteY775" fmla="*/ 3665449 h 3977558"/>
                  <a:gd name="connsiteX776" fmla="*/ 4870048 w 5235586"/>
                  <a:gd name="connsiteY776" fmla="*/ 3662638 h 3977558"/>
                  <a:gd name="connsiteX777" fmla="*/ 4825062 w 5235586"/>
                  <a:gd name="connsiteY777" fmla="*/ 3617647 h 3977558"/>
                  <a:gd name="connsiteX778" fmla="*/ 4822249 w 5235586"/>
                  <a:gd name="connsiteY778" fmla="*/ 3614836 h 3977558"/>
                  <a:gd name="connsiteX779" fmla="*/ 4825062 w 5235586"/>
                  <a:gd name="connsiteY779" fmla="*/ 3612026 h 3977558"/>
                  <a:gd name="connsiteX780" fmla="*/ 4872861 w 5235586"/>
                  <a:gd name="connsiteY780" fmla="*/ 3564224 h 3977558"/>
                  <a:gd name="connsiteX781" fmla="*/ 4718213 w 5235586"/>
                  <a:gd name="connsiteY781" fmla="*/ 3564224 h 3977558"/>
                  <a:gd name="connsiteX782" fmla="*/ 4766016 w 5235586"/>
                  <a:gd name="connsiteY782" fmla="*/ 3612026 h 3977558"/>
                  <a:gd name="connsiteX783" fmla="*/ 4768826 w 5235586"/>
                  <a:gd name="connsiteY783" fmla="*/ 3614836 h 3977558"/>
                  <a:gd name="connsiteX784" fmla="*/ 4766016 w 5235586"/>
                  <a:gd name="connsiteY784" fmla="*/ 3617647 h 3977558"/>
                  <a:gd name="connsiteX785" fmla="*/ 4721027 w 5235586"/>
                  <a:gd name="connsiteY785" fmla="*/ 3662638 h 3977558"/>
                  <a:gd name="connsiteX786" fmla="*/ 4718213 w 5235586"/>
                  <a:gd name="connsiteY786" fmla="*/ 3665449 h 3977558"/>
                  <a:gd name="connsiteX787" fmla="*/ 4715400 w 5235586"/>
                  <a:gd name="connsiteY787" fmla="*/ 3662638 h 3977558"/>
                  <a:gd name="connsiteX788" fmla="*/ 4670414 w 5235586"/>
                  <a:gd name="connsiteY788" fmla="*/ 3617647 h 3977558"/>
                  <a:gd name="connsiteX789" fmla="*/ 4667601 w 5235586"/>
                  <a:gd name="connsiteY789" fmla="*/ 3614836 h 3977558"/>
                  <a:gd name="connsiteX790" fmla="*/ 4670414 w 5235586"/>
                  <a:gd name="connsiteY790" fmla="*/ 3612026 h 3977558"/>
                  <a:gd name="connsiteX791" fmla="*/ 4718213 w 5235586"/>
                  <a:gd name="connsiteY791" fmla="*/ 3564224 h 3977558"/>
                  <a:gd name="connsiteX792" fmla="*/ 4563563 w 5235586"/>
                  <a:gd name="connsiteY792" fmla="*/ 3564224 h 3977558"/>
                  <a:gd name="connsiteX793" fmla="*/ 4611365 w 5235586"/>
                  <a:gd name="connsiteY793" fmla="*/ 3612026 h 3977558"/>
                  <a:gd name="connsiteX794" fmla="*/ 4614175 w 5235586"/>
                  <a:gd name="connsiteY794" fmla="*/ 3614836 h 3977558"/>
                  <a:gd name="connsiteX795" fmla="*/ 4611365 w 5235586"/>
                  <a:gd name="connsiteY795" fmla="*/ 3617647 h 3977558"/>
                  <a:gd name="connsiteX796" fmla="*/ 4566376 w 5235586"/>
                  <a:gd name="connsiteY796" fmla="*/ 3662638 h 3977558"/>
                  <a:gd name="connsiteX797" fmla="*/ 4563563 w 5235586"/>
                  <a:gd name="connsiteY797" fmla="*/ 3665449 h 3977558"/>
                  <a:gd name="connsiteX798" fmla="*/ 4560749 w 5235586"/>
                  <a:gd name="connsiteY798" fmla="*/ 3662638 h 3977558"/>
                  <a:gd name="connsiteX799" fmla="*/ 4515763 w 5235586"/>
                  <a:gd name="connsiteY799" fmla="*/ 3617647 h 3977558"/>
                  <a:gd name="connsiteX800" fmla="*/ 4512950 w 5235586"/>
                  <a:gd name="connsiteY800" fmla="*/ 3614836 h 3977558"/>
                  <a:gd name="connsiteX801" fmla="*/ 4515763 w 5235586"/>
                  <a:gd name="connsiteY801" fmla="*/ 3612026 h 3977558"/>
                  <a:gd name="connsiteX802" fmla="*/ 4563563 w 5235586"/>
                  <a:gd name="connsiteY802" fmla="*/ 3564224 h 3977558"/>
                  <a:gd name="connsiteX803" fmla="*/ 4406104 w 5235586"/>
                  <a:gd name="connsiteY803" fmla="*/ 3564224 h 3977558"/>
                  <a:gd name="connsiteX804" fmla="*/ 4453907 w 5235586"/>
                  <a:gd name="connsiteY804" fmla="*/ 3612026 h 3977558"/>
                  <a:gd name="connsiteX805" fmla="*/ 4456717 w 5235586"/>
                  <a:gd name="connsiteY805" fmla="*/ 3614836 h 3977558"/>
                  <a:gd name="connsiteX806" fmla="*/ 4453907 w 5235586"/>
                  <a:gd name="connsiteY806" fmla="*/ 3617647 h 3977558"/>
                  <a:gd name="connsiteX807" fmla="*/ 4408915 w 5235586"/>
                  <a:gd name="connsiteY807" fmla="*/ 3662638 h 3977558"/>
                  <a:gd name="connsiteX808" fmla="*/ 4406104 w 5235586"/>
                  <a:gd name="connsiteY808" fmla="*/ 3665449 h 3977558"/>
                  <a:gd name="connsiteX809" fmla="*/ 4403291 w 5235586"/>
                  <a:gd name="connsiteY809" fmla="*/ 3662638 h 3977558"/>
                  <a:gd name="connsiteX810" fmla="*/ 4358302 w 5235586"/>
                  <a:gd name="connsiteY810" fmla="*/ 3617647 h 3977558"/>
                  <a:gd name="connsiteX811" fmla="*/ 4355492 w 5235586"/>
                  <a:gd name="connsiteY811" fmla="*/ 3614836 h 3977558"/>
                  <a:gd name="connsiteX812" fmla="*/ 4358302 w 5235586"/>
                  <a:gd name="connsiteY812" fmla="*/ 3612026 h 3977558"/>
                  <a:gd name="connsiteX813" fmla="*/ 4406104 w 5235586"/>
                  <a:gd name="connsiteY813" fmla="*/ 3564224 h 3977558"/>
                  <a:gd name="connsiteX814" fmla="*/ 4251453 w 5235586"/>
                  <a:gd name="connsiteY814" fmla="*/ 3564224 h 3977558"/>
                  <a:gd name="connsiteX815" fmla="*/ 4299256 w 5235586"/>
                  <a:gd name="connsiteY815" fmla="*/ 3612026 h 3977558"/>
                  <a:gd name="connsiteX816" fmla="*/ 4302066 w 5235586"/>
                  <a:gd name="connsiteY816" fmla="*/ 3614836 h 3977558"/>
                  <a:gd name="connsiteX817" fmla="*/ 4299256 w 5235586"/>
                  <a:gd name="connsiteY817" fmla="*/ 3617647 h 3977558"/>
                  <a:gd name="connsiteX818" fmla="*/ 4254264 w 5235586"/>
                  <a:gd name="connsiteY818" fmla="*/ 3662638 h 3977558"/>
                  <a:gd name="connsiteX819" fmla="*/ 4251453 w 5235586"/>
                  <a:gd name="connsiteY819" fmla="*/ 3665449 h 3977558"/>
                  <a:gd name="connsiteX820" fmla="*/ 4248640 w 5235586"/>
                  <a:gd name="connsiteY820" fmla="*/ 3662638 h 3977558"/>
                  <a:gd name="connsiteX821" fmla="*/ 4203651 w 5235586"/>
                  <a:gd name="connsiteY821" fmla="*/ 3617647 h 3977558"/>
                  <a:gd name="connsiteX822" fmla="*/ 4200841 w 5235586"/>
                  <a:gd name="connsiteY822" fmla="*/ 3614836 h 3977558"/>
                  <a:gd name="connsiteX823" fmla="*/ 4203651 w 5235586"/>
                  <a:gd name="connsiteY823" fmla="*/ 3612026 h 3977558"/>
                  <a:gd name="connsiteX824" fmla="*/ 4251453 w 5235586"/>
                  <a:gd name="connsiteY824" fmla="*/ 3564224 h 3977558"/>
                  <a:gd name="connsiteX825" fmla="*/ 4096805 w 5235586"/>
                  <a:gd name="connsiteY825" fmla="*/ 3564224 h 3977558"/>
                  <a:gd name="connsiteX826" fmla="*/ 4144608 w 5235586"/>
                  <a:gd name="connsiteY826" fmla="*/ 3612026 h 3977558"/>
                  <a:gd name="connsiteX827" fmla="*/ 4147418 w 5235586"/>
                  <a:gd name="connsiteY827" fmla="*/ 3614836 h 3977558"/>
                  <a:gd name="connsiteX828" fmla="*/ 4144608 w 5235586"/>
                  <a:gd name="connsiteY828" fmla="*/ 3617647 h 3977558"/>
                  <a:gd name="connsiteX829" fmla="*/ 4099616 w 5235586"/>
                  <a:gd name="connsiteY829" fmla="*/ 3662638 h 3977558"/>
                  <a:gd name="connsiteX830" fmla="*/ 4096805 w 5235586"/>
                  <a:gd name="connsiteY830" fmla="*/ 3665449 h 3977558"/>
                  <a:gd name="connsiteX831" fmla="*/ 4093992 w 5235586"/>
                  <a:gd name="connsiteY831" fmla="*/ 3662638 h 3977558"/>
                  <a:gd name="connsiteX832" fmla="*/ 4049003 w 5235586"/>
                  <a:gd name="connsiteY832" fmla="*/ 3617647 h 3977558"/>
                  <a:gd name="connsiteX833" fmla="*/ 4046193 w 5235586"/>
                  <a:gd name="connsiteY833" fmla="*/ 3614836 h 3977558"/>
                  <a:gd name="connsiteX834" fmla="*/ 4049003 w 5235586"/>
                  <a:gd name="connsiteY834" fmla="*/ 3612026 h 3977558"/>
                  <a:gd name="connsiteX835" fmla="*/ 4096805 w 5235586"/>
                  <a:gd name="connsiteY835" fmla="*/ 3564224 h 3977558"/>
                  <a:gd name="connsiteX836" fmla="*/ 3939345 w 5235586"/>
                  <a:gd name="connsiteY836" fmla="*/ 3564224 h 3977558"/>
                  <a:gd name="connsiteX837" fmla="*/ 3987147 w 5235586"/>
                  <a:gd name="connsiteY837" fmla="*/ 3612026 h 3977558"/>
                  <a:gd name="connsiteX838" fmla="*/ 3989957 w 5235586"/>
                  <a:gd name="connsiteY838" fmla="*/ 3614836 h 3977558"/>
                  <a:gd name="connsiteX839" fmla="*/ 3987147 w 5235586"/>
                  <a:gd name="connsiteY839" fmla="*/ 3617647 h 3977558"/>
                  <a:gd name="connsiteX840" fmla="*/ 3942155 w 5235586"/>
                  <a:gd name="connsiteY840" fmla="*/ 3662638 h 3977558"/>
                  <a:gd name="connsiteX841" fmla="*/ 3939345 w 5235586"/>
                  <a:gd name="connsiteY841" fmla="*/ 3665449 h 3977558"/>
                  <a:gd name="connsiteX842" fmla="*/ 3936531 w 5235586"/>
                  <a:gd name="connsiteY842" fmla="*/ 3662638 h 3977558"/>
                  <a:gd name="connsiteX843" fmla="*/ 3891545 w 5235586"/>
                  <a:gd name="connsiteY843" fmla="*/ 3617647 h 3977558"/>
                  <a:gd name="connsiteX844" fmla="*/ 3888732 w 5235586"/>
                  <a:gd name="connsiteY844" fmla="*/ 3614836 h 3977558"/>
                  <a:gd name="connsiteX845" fmla="*/ 3891545 w 5235586"/>
                  <a:gd name="connsiteY845" fmla="*/ 3612026 h 3977558"/>
                  <a:gd name="connsiteX846" fmla="*/ 3939345 w 5235586"/>
                  <a:gd name="connsiteY846" fmla="*/ 3564224 h 3977558"/>
                  <a:gd name="connsiteX847" fmla="*/ 3784693 w 5235586"/>
                  <a:gd name="connsiteY847" fmla="*/ 3564224 h 3977558"/>
                  <a:gd name="connsiteX848" fmla="*/ 3832496 w 5235586"/>
                  <a:gd name="connsiteY848" fmla="*/ 3612026 h 3977558"/>
                  <a:gd name="connsiteX849" fmla="*/ 3835306 w 5235586"/>
                  <a:gd name="connsiteY849" fmla="*/ 3614836 h 3977558"/>
                  <a:gd name="connsiteX850" fmla="*/ 3832496 w 5235586"/>
                  <a:gd name="connsiteY850" fmla="*/ 3617647 h 3977558"/>
                  <a:gd name="connsiteX851" fmla="*/ 3787504 w 5235586"/>
                  <a:gd name="connsiteY851" fmla="*/ 3662638 h 3977558"/>
                  <a:gd name="connsiteX852" fmla="*/ 3784693 w 5235586"/>
                  <a:gd name="connsiteY852" fmla="*/ 3665449 h 3977558"/>
                  <a:gd name="connsiteX853" fmla="*/ 3781880 w 5235586"/>
                  <a:gd name="connsiteY853" fmla="*/ 3662638 h 3977558"/>
                  <a:gd name="connsiteX854" fmla="*/ 3736894 w 5235586"/>
                  <a:gd name="connsiteY854" fmla="*/ 3617647 h 3977558"/>
                  <a:gd name="connsiteX855" fmla="*/ 3734081 w 5235586"/>
                  <a:gd name="connsiteY855" fmla="*/ 3614836 h 3977558"/>
                  <a:gd name="connsiteX856" fmla="*/ 3736894 w 5235586"/>
                  <a:gd name="connsiteY856" fmla="*/ 3612026 h 3977558"/>
                  <a:gd name="connsiteX857" fmla="*/ 3784693 w 5235586"/>
                  <a:gd name="connsiteY857" fmla="*/ 3564224 h 3977558"/>
                  <a:gd name="connsiteX858" fmla="*/ 3630045 w 5235586"/>
                  <a:gd name="connsiteY858" fmla="*/ 3564224 h 3977558"/>
                  <a:gd name="connsiteX859" fmla="*/ 3677848 w 5235586"/>
                  <a:gd name="connsiteY859" fmla="*/ 3612026 h 3977558"/>
                  <a:gd name="connsiteX860" fmla="*/ 3680658 w 5235586"/>
                  <a:gd name="connsiteY860" fmla="*/ 3614836 h 3977558"/>
                  <a:gd name="connsiteX861" fmla="*/ 3677848 w 5235586"/>
                  <a:gd name="connsiteY861" fmla="*/ 3617647 h 3977558"/>
                  <a:gd name="connsiteX862" fmla="*/ 3632856 w 5235586"/>
                  <a:gd name="connsiteY862" fmla="*/ 3662638 h 3977558"/>
                  <a:gd name="connsiteX863" fmla="*/ 3630045 w 5235586"/>
                  <a:gd name="connsiteY863" fmla="*/ 3665449 h 3977558"/>
                  <a:gd name="connsiteX864" fmla="*/ 3627232 w 5235586"/>
                  <a:gd name="connsiteY864" fmla="*/ 3662638 h 3977558"/>
                  <a:gd name="connsiteX865" fmla="*/ 3582246 w 5235586"/>
                  <a:gd name="connsiteY865" fmla="*/ 3617647 h 3977558"/>
                  <a:gd name="connsiteX866" fmla="*/ 3579433 w 5235586"/>
                  <a:gd name="connsiteY866" fmla="*/ 3614836 h 3977558"/>
                  <a:gd name="connsiteX867" fmla="*/ 3582246 w 5235586"/>
                  <a:gd name="connsiteY867" fmla="*/ 3612026 h 3977558"/>
                  <a:gd name="connsiteX868" fmla="*/ 3630045 w 5235586"/>
                  <a:gd name="connsiteY868" fmla="*/ 3564224 h 3977558"/>
                  <a:gd name="connsiteX869" fmla="*/ 3472581 w 5235586"/>
                  <a:gd name="connsiteY869" fmla="*/ 3564224 h 3977558"/>
                  <a:gd name="connsiteX870" fmla="*/ 3520384 w 5235586"/>
                  <a:gd name="connsiteY870" fmla="*/ 3612026 h 3977558"/>
                  <a:gd name="connsiteX871" fmla="*/ 3523194 w 5235586"/>
                  <a:gd name="connsiteY871" fmla="*/ 3614836 h 3977558"/>
                  <a:gd name="connsiteX872" fmla="*/ 3520384 w 5235586"/>
                  <a:gd name="connsiteY872" fmla="*/ 3617647 h 3977558"/>
                  <a:gd name="connsiteX873" fmla="*/ 3475395 w 5235586"/>
                  <a:gd name="connsiteY873" fmla="*/ 3662638 h 3977558"/>
                  <a:gd name="connsiteX874" fmla="*/ 3472581 w 5235586"/>
                  <a:gd name="connsiteY874" fmla="*/ 3665449 h 3977558"/>
                  <a:gd name="connsiteX875" fmla="*/ 3469771 w 5235586"/>
                  <a:gd name="connsiteY875" fmla="*/ 3662638 h 3977558"/>
                  <a:gd name="connsiteX876" fmla="*/ 3424782 w 5235586"/>
                  <a:gd name="connsiteY876" fmla="*/ 3617647 h 3977558"/>
                  <a:gd name="connsiteX877" fmla="*/ 3421969 w 5235586"/>
                  <a:gd name="connsiteY877" fmla="*/ 3614836 h 3977558"/>
                  <a:gd name="connsiteX878" fmla="*/ 3424782 w 5235586"/>
                  <a:gd name="connsiteY878" fmla="*/ 3612026 h 3977558"/>
                  <a:gd name="connsiteX879" fmla="*/ 3472581 w 5235586"/>
                  <a:gd name="connsiteY879" fmla="*/ 3564224 h 3977558"/>
                  <a:gd name="connsiteX880" fmla="*/ 3317933 w 5235586"/>
                  <a:gd name="connsiteY880" fmla="*/ 3564224 h 3977558"/>
                  <a:gd name="connsiteX881" fmla="*/ 3365736 w 5235586"/>
                  <a:gd name="connsiteY881" fmla="*/ 3612026 h 3977558"/>
                  <a:gd name="connsiteX882" fmla="*/ 3368546 w 5235586"/>
                  <a:gd name="connsiteY882" fmla="*/ 3614836 h 3977558"/>
                  <a:gd name="connsiteX883" fmla="*/ 3365736 w 5235586"/>
                  <a:gd name="connsiteY883" fmla="*/ 3617647 h 3977558"/>
                  <a:gd name="connsiteX884" fmla="*/ 3320747 w 5235586"/>
                  <a:gd name="connsiteY884" fmla="*/ 3662638 h 3977558"/>
                  <a:gd name="connsiteX885" fmla="*/ 3317933 w 5235586"/>
                  <a:gd name="connsiteY885" fmla="*/ 3665449 h 3977558"/>
                  <a:gd name="connsiteX886" fmla="*/ 3315123 w 5235586"/>
                  <a:gd name="connsiteY886" fmla="*/ 3662638 h 3977558"/>
                  <a:gd name="connsiteX887" fmla="*/ 3270134 w 5235586"/>
                  <a:gd name="connsiteY887" fmla="*/ 3617647 h 3977558"/>
                  <a:gd name="connsiteX888" fmla="*/ 3267321 w 5235586"/>
                  <a:gd name="connsiteY888" fmla="*/ 3614836 h 3977558"/>
                  <a:gd name="connsiteX889" fmla="*/ 3270134 w 5235586"/>
                  <a:gd name="connsiteY889" fmla="*/ 3612026 h 3977558"/>
                  <a:gd name="connsiteX890" fmla="*/ 3317933 w 5235586"/>
                  <a:gd name="connsiteY890" fmla="*/ 3564224 h 3977558"/>
                  <a:gd name="connsiteX891" fmla="*/ 3163283 w 5235586"/>
                  <a:gd name="connsiteY891" fmla="*/ 3564224 h 3977558"/>
                  <a:gd name="connsiteX892" fmla="*/ 3211085 w 5235586"/>
                  <a:gd name="connsiteY892" fmla="*/ 3612026 h 3977558"/>
                  <a:gd name="connsiteX893" fmla="*/ 3213895 w 5235586"/>
                  <a:gd name="connsiteY893" fmla="*/ 3614836 h 3977558"/>
                  <a:gd name="connsiteX894" fmla="*/ 3211085 w 5235586"/>
                  <a:gd name="connsiteY894" fmla="*/ 3617647 h 3977558"/>
                  <a:gd name="connsiteX895" fmla="*/ 3166096 w 5235586"/>
                  <a:gd name="connsiteY895" fmla="*/ 3662638 h 3977558"/>
                  <a:gd name="connsiteX896" fmla="*/ 3163283 w 5235586"/>
                  <a:gd name="connsiteY896" fmla="*/ 3665449 h 3977558"/>
                  <a:gd name="connsiteX897" fmla="*/ 3160472 w 5235586"/>
                  <a:gd name="connsiteY897" fmla="*/ 3662638 h 3977558"/>
                  <a:gd name="connsiteX898" fmla="*/ 3115483 w 5235586"/>
                  <a:gd name="connsiteY898" fmla="*/ 3617647 h 3977558"/>
                  <a:gd name="connsiteX899" fmla="*/ 3112670 w 5235586"/>
                  <a:gd name="connsiteY899" fmla="*/ 3614836 h 3977558"/>
                  <a:gd name="connsiteX900" fmla="*/ 3115483 w 5235586"/>
                  <a:gd name="connsiteY900" fmla="*/ 3612026 h 3977558"/>
                  <a:gd name="connsiteX901" fmla="*/ 3163283 w 5235586"/>
                  <a:gd name="connsiteY901" fmla="*/ 3564224 h 3977558"/>
                  <a:gd name="connsiteX902" fmla="*/ 3005823 w 5235586"/>
                  <a:gd name="connsiteY902" fmla="*/ 3564224 h 3977558"/>
                  <a:gd name="connsiteX903" fmla="*/ 3053626 w 5235586"/>
                  <a:gd name="connsiteY903" fmla="*/ 3612026 h 3977558"/>
                  <a:gd name="connsiteX904" fmla="*/ 3056436 w 5235586"/>
                  <a:gd name="connsiteY904" fmla="*/ 3614836 h 3977558"/>
                  <a:gd name="connsiteX905" fmla="*/ 3053626 w 5235586"/>
                  <a:gd name="connsiteY905" fmla="*/ 3617647 h 3977558"/>
                  <a:gd name="connsiteX906" fmla="*/ 3008634 w 5235586"/>
                  <a:gd name="connsiteY906" fmla="*/ 3662638 h 3977558"/>
                  <a:gd name="connsiteX907" fmla="*/ 3005823 w 5235586"/>
                  <a:gd name="connsiteY907" fmla="*/ 3665449 h 3977558"/>
                  <a:gd name="connsiteX908" fmla="*/ 3003010 w 5235586"/>
                  <a:gd name="connsiteY908" fmla="*/ 3662638 h 3977558"/>
                  <a:gd name="connsiteX909" fmla="*/ 2958021 w 5235586"/>
                  <a:gd name="connsiteY909" fmla="*/ 3617647 h 3977558"/>
                  <a:gd name="connsiteX910" fmla="*/ 2955211 w 5235586"/>
                  <a:gd name="connsiteY910" fmla="*/ 3614836 h 3977558"/>
                  <a:gd name="connsiteX911" fmla="*/ 2958021 w 5235586"/>
                  <a:gd name="connsiteY911" fmla="*/ 3612026 h 3977558"/>
                  <a:gd name="connsiteX912" fmla="*/ 3005823 w 5235586"/>
                  <a:gd name="connsiteY912" fmla="*/ 3564224 h 3977558"/>
                  <a:gd name="connsiteX913" fmla="*/ 2851172 w 5235586"/>
                  <a:gd name="connsiteY913" fmla="*/ 3564224 h 3977558"/>
                  <a:gd name="connsiteX914" fmla="*/ 2898975 w 5235586"/>
                  <a:gd name="connsiteY914" fmla="*/ 3612026 h 3977558"/>
                  <a:gd name="connsiteX915" fmla="*/ 2901785 w 5235586"/>
                  <a:gd name="connsiteY915" fmla="*/ 3614836 h 3977558"/>
                  <a:gd name="connsiteX916" fmla="*/ 2898975 w 5235586"/>
                  <a:gd name="connsiteY916" fmla="*/ 3617647 h 3977558"/>
                  <a:gd name="connsiteX917" fmla="*/ 2853983 w 5235586"/>
                  <a:gd name="connsiteY917" fmla="*/ 3662638 h 3977558"/>
                  <a:gd name="connsiteX918" fmla="*/ 2851172 w 5235586"/>
                  <a:gd name="connsiteY918" fmla="*/ 3665449 h 3977558"/>
                  <a:gd name="connsiteX919" fmla="*/ 2848359 w 5235586"/>
                  <a:gd name="connsiteY919" fmla="*/ 3662638 h 3977558"/>
                  <a:gd name="connsiteX920" fmla="*/ 2803370 w 5235586"/>
                  <a:gd name="connsiteY920" fmla="*/ 3617647 h 3977558"/>
                  <a:gd name="connsiteX921" fmla="*/ 2800560 w 5235586"/>
                  <a:gd name="connsiteY921" fmla="*/ 3614836 h 3977558"/>
                  <a:gd name="connsiteX922" fmla="*/ 2803370 w 5235586"/>
                  <a:gd name="connsiteY922" fmla="*/ 3612026 h 3977558"/>
                  <a:gd name="connsiteX923" fmla="*/ 2851172 w 5235586"/>
                  <a:gd name="connsiteY923" fmla="*/ 3564224 h 3977558"/>
                  <a:gd name="connsiteX924" fmla="*/ 2696525 w 5235586"/>
                  <a:gd name="connsiteY924" fmla="*/ 3564224 h 3977558"/>
                  <a:gd name="connsiteX925" fmla="*/ 2744328 w 5235586"/>
                  <a:gd name="connsiteY925" fmla="*/ 3612026 h 3977558"/>
                  <a:gd name="connsiteX926" fmla="*/ 2747138 w 5235586"/>
                  <a:gd name="connsiteY926" fmla="*/ 3614836 h 3977558"/>
                  <a:gd name="connsiteX927" fmla="*/ 2744328 w 5235586"/>
                  <a:gd name="connsiteY927" fmla="*/ 3617647 h 3977558"/>
                  <a:gd name="connsiteX928" fmla="*/ 2699336 w 5235586"/>
                  <a:gd name="connsiteY928" fmla="*/ 3662638 h 3977558"/>
                  <a:gd name="connsiteX929" fmla="*/ 2696525 w 5235586"/>
                  <a:gd name="connsiteY929" fmla="*/ 3665449 h 3977558"/>
                  <a:gd name="connsiteX930" fmla="*/ 2693712 w 5235586"/>
                  <a:gd name="connsiteY930" fmla="*/ 3662638 h 3977558"/>
                  <a:gd name="connsiteX931" fmla="*/ 2648723 w 5235586"/>
                  <a:gd name="connsiteY931" fmla="*/ 3617647 h 3977558"/>
                  <a:gd name="connsiteX932" fmla="*/ 2645913 w 5235586"/>
                  <a:gd name="connsiteY932" fmla="*/ 3614836 h 3977558"/>
                  <a:gd name="connsiteX933" fmla="*/ 2648723 w 5235586"/>
                  <a:gd name="connsiteY933" fmla="*/ 3612026 h 3977558"/>
                  <a:gd name="connsiteX934" fmla="*/ 2696525 w 5235586"/>
                  <a:gd name="connsiteY934" fmla="*/ 3564224 h 3977558"/>
                  <a:gd name="connsiteX935" fmla="*/ 2539061 w 5235586"/>
                  <a:gd name="connsiteY935" fmla="*/ 3564224 h 3977558"/>
                  <a:gd name="connsiteX936" fmla="*/ 2586863 w 5235586"/>
                  <a:gd name="connsiteY936" fmla="*/ 3612026 h 3977558"/>
                  <a:gd name="connsiteX937" fmla="*/ 2589673 w 5235586"/>
                  <a:gd name="connsiteY937" fmla="*/ 3614836 h 3977558"/>
                  <a:gd name="connsiteX938" fmla="*/ 2586863 w 5235586"/>
                  <a:gd name="connsiteY938" fmla="*/ 3617647 h 3977558"/>
                  <a:gd name="connsiteX939" fmla="*/ 2541874 w 5235586"/>
                  <a:gd name="connsiteY939" fmla="*/ 3662638 h 3977558"/>
                  <a:gd name="connsiteX940" fmla="*/ 2539061 w 5235586"/>
                  <a:gd name="connsiteY940" fmla="*/ 3665449 h 3977558"/>
                  <a:gd name="connsiteX941" fmla="*/ 2536247 w 5235586"/>
                  <a:gd name="connsiteY941" fmla="*/ 3662638 h 3977558"/>
                  <a:gd name="connsiteX942" fmla="*/ 2491261 w 5235586"/>
                  <a:gd name="connsiteY942" fmla="*/ 3617647 h 3977558"/>
                  <a:gd name="connsiteX943" fmla="*/ 2488448 w 5235586"/>
                  <a:gd name="connsiteY943" fmla="*/ 3614836 h 3977558"/>
                  <a:gd name="connsiteX944" fmla="*/ 2491261 w 5235586"/>
                  <a:gd name="connsiteY944" fmla="*/ 3612026 h 3977558"/>
                  <a:gd name="connsiteX945" fmla="*/ 2539061 w 5235586"/>
                  <a:gd name="connsiteY945" fmla="*/ 3564224 h 3977558"/>
                  <a:gd name="connsiteX946" fmla="*/ 2384413 w 5235586"/>
                  <a:gd name="connsiteY946" fmla="*/ 3564224 h 3977558"/>
                  <a:gd name="connsiteX947" fmla="*/ 2432215 w 5235586"/>
                  <a:gd name="connsiteY947" fmla="*/ 3612026 h 3977558"/>
                  <a:gd name="connsiteX948" fmla="*/ 2435025 w 5235586"/>
                  <a:gd name="connsiteY948" fmla="*/ 3614836 h 3977558"/>
                  <a:gd name="connsiteX949" fmla="*/ 2432215 w 5235586"/>
                  <a:gd name="connsiteY949" fmla="*/ 3617647 h 3977558"/>
                  <a:gd name="connsiteX950" fmla="*/ 2387226 w 5235586"/>
                  <a:gd name="connsiteY950" fmla="*/ 3662638 h 3977558"/>
                  <a:gd name="connsiteX951" fmla="*/ 2384413 w 5235586"/>
                  <a:gd name="connsiteY951" fmla="*/ 3665449 h 3977558"/>
                  <a:gd name="connsiteX952" fmla="*/ 2381599 w 5235586"/>
                  <a:gd name="connsiteY952" fmla="*/ 3662638 h 3977558"/>
                  <a:gd name="connsiteX953" fmla="*/ 2336613 w 5235586"/>
                  <a:gd name="connsiteY953" fmla="*/ 3617647 h 3977558"/>
                  <a:gd name="connsiteX954" fmla="*/ 2333800 w 5235586"/>
                  <a:gd name="connsiteY954" fmla="*/ 3614836 h 3977558"/>
                  <a:gd name="connsiteX955" fmla="*/ 2336613 w 5235586"/>
                  <a:gd name="connsiteY955" fmla="*/ 3612026 h 3977558"/>
                  <a:gd name="connsiteX956" fmla="*/ 2384413 w 5235586"/>
                  <a:gd name="connsiteY956" fmla="*/ 3564224 h 3977558"/>
                  <a:gd name="connsiteX957" fmla="*/ 2229761 w 5235586"/>
                  <a:gd name="connsiteY957" fmla="*/ 3564224 h 3977558"/>
                  <a:gd name="connsiteX958" fmla="*/ 2277564 w 5235586"/>
                  <a:gd name="connsiteY958" fmla="*/ 3612026 h 3977558"/>
                  <a:gd name="connsiteX959" fmla="*/ 2280374 w 5235586"/>
                  <a:gd name="connsiteY959" fmla="*/ 3614836 h 3977558"/>
                  <a:gd name="connsiteX960" fmla="*/ 2277564 w 5235586"/>
                  <a:gd name="connsiteY960" fmla="*/ 3617647 h 3977558"/>
                  <a:gd name="connsiteX961" fmla="*/ 2232575 w 5235586"/>
                  <a:gd name="connsiteY961" fmla="*/ 3662638 h 3977558"/>
                  <a:gd name="connsiteX962" fmla="*/ 2229761 w 5235586"/>
                  <a:gd name="connsiteY962" fmla="*/ 3665449 h 3977558"/>
                  <a:gd name="connsiteX963" fmla="*/ 2226948 w 5235586"/>
                  <a:gd name="connsiteY963" fmla="*/ 3662638 h 3977558"/>
                  <a:gd name="connsiteX964" fmla="*/ 2181962 w 5235586"/>
                  <a:gd name="connsiteY964" fmla="*/ 3617647 h 3977558"/>
                  <a:gd name="connsiteX965" fmla="*/ 2179149 w 5235586"/>
                  <a:gd name="connsiteY965" fmla="*/ 3614836 h 3977558"/>
                  <a:gd name="connsiteX966" fmla="*/ 2181962 w 5235586"/>
                  <a:gd name="connsiteY966" fmla="*/ 3612026 h 3977558"/>
                  <a:gd name="connsiteX967" fmla="*/ 2229761 w 5235586"/>
                  <a:gd name="connsiteY967" fmla="*/ 3564224 h 3977558"/>
                  <a:gd name="connsiteX968" fmla="*/ 2075115 w 5235586"/>
                  <a:gd name="connsiteY968" fmla="*/ 3564224 h 3977558"/>
                  <a:gd name="connsiteX969" fmla="*/ 2122917 w 5235586"/>
                  <a:gd name="connsiteY969" fmla="*/ 3612026 h 3977558"/>
                  <a:gd name="connsiteX970" fmla="*/ 2125727 w 5235586"/>
                  <a:gd name="connsiteY970" fmla="*/ 3614836 h 3977558"/>
                  <a:gd name="connsiteX971" fmla="*/ 2122917 w 5235586"/>
                  <a:gd name="connsiteY971" fmla="*/ 3617647 h 3977558"/>
                  <a:gd name="connsiteX972" fmla="*/ 2077928 w 5235586"/>
                  <a:gd name="connsiteY972" fmla="*/ 3662638 h 3977558"/>
                  <a:gd name="connsiteX973" fmla="*/ 2075115 w 5235586"/>
                  <a:gd name="connsiteY973" fmla="*/ 3665449 h 3977558"/>
                  <a:gd name="connsiteX974" fmla="*/ 2072301 w 5235586"/>
                  <a:gd name="connsiteY974" fmla="*/ 3662638 h 3977558"/>
                  <a:gd name="connsiteX975" fmla="*/ 2027315 w 5235586"/>
                  <a:gd name="connsiteY975" fmla="*/ 3617647 h 3977558"/>
                  <a:gd name="connsiteX976" fmla="*/ 2024502 w 5235586"/>
                  <a:gd name="connsiteY976" fmla="*/ 3614836 h 3977558"/>
                  <a:gd name="connsiteX977" fmla="*/ 2027315 w 5235586"/>
                  <a:gd name="connsiteY977" fmla="*/ 3612026 h 3977558"/>
                  <a:gd name="connsiteX978" fmla="*/ 2075115 w 5235586"/>
                  <a:gd name="connsiteY978" fmla="*/ 3564224 h 3977558"/>
                  <a:gd name="connsiteX979" fmla="*/ 1917652 w 5235586"/>
                  <a:gd name="connsiteY979" fmla="*/ 3564224 h 3977558"/>
                  <a:gd name="connsiteX980" fmla="*/ 1965455 w 5235586"/>
                  <a:gd name="connsiteY980" fmla="*/ 3612026 h 3977558"/>
                  <a:gd name="connsiteX981" fmla="*/ 1968265 w 5235586"/>
                  <a:gd name="connsiteY981" fmla="*/ 3614836 h 3977558"/>
                  <a:gd name="connsiteX982" fmla="*/ 1965455 w 5235586"/>
                  <a:gd name="connsiteY982" fmla="*/ 3617647 h 3977558"/>
                  <a:gd name="connsiteX983" fmla="*/ 1920463 w 5235586"/>
                  <a:gd name="connsiteY983" fmla="*/ 3662638 h 3977558"/>
                  <a:gd name="connsiteX984" fmla="*/ 1917652 w 5235586"/>
                  <a:gd name="connsiteY984" fmla="*/ 3665449 h 3977558"/>
                  <a:gd name="connsiteX985" fmla="*/ 1914839 w 5235586"/>
                  <a:gd name="connsiteY985" fmla="*/ 3662638 h 3977558"/>
                  <a:gd name="connsiteX986" fmla="*/ 1869850 w 5235586"/>
                  <a:gd name="connsiteY986" fmla="*/ 3617647 h 3977558"/>
                  <a:gd name="connsiteX987" fmla="*/ 1867040 w 5235586"/>
                  <a:gd name="connsiteY987" fmla="*/ 3614836 h 3977558"/>
                  <a:gd name="connsiteX988" fmla="*/ 1869850 w 5235586"/>
                  <a:gd name="connsiteY988" fmla="*/ 3612026 h 3977558"/>
                  <a:gd name="connsiteX989" fmla="*/ 1917652 w 5235586"/>
                  <a:gd name="connsiteY989" fmla="*/ 3564224 h 3977558"/>
                  <a:gd name="connsiteX990" fmla="*/ 1763004 w 5235586"/>
                  <a:gd name="connsiteY990" fmla="*/ 3564224 h 3977558"/>
                  <a:gd name="connsiteX991" fmla="*/ 1810807 w 5235586"/>
                  <a:gd name="connsiteY991" fmla="*/ 3612026 h 3977558"/>
                  <a:gd name="connsiteX992" fmla="*/ 1813617 w 5235586"/>
                  <a:gd name="connsiteY992" fmla="*/ 3614836 h 3977558"/>
                  <a:gd name="connsiteX993" fmla="*/ 1810807 w 5235586"/>
                  <a:gd name="connsiteY993" fmla="*/ 3617647 h 3977558"/>
                  <a:gd name="connsiteX994" fmla="*/ 1765815 w 5235586"/>
                  <a:gd name="connsiteY994" fmla="*/ 3662638 h 3977558"/>
                  <a:gd name="connsiteX995" fmla="*/ 1763004 w 5235586"/>
                  <a:gd name="connsiteY995" fmla="*/ 3665449 h 3977558"/>
                  <a:gd name="connsiteX996" fmla="*/ 1760191 w 5235586"/>
                  <a:gd name="connsiteY996" fmla="*/ 3662638 h 3977558"/>
                  <a:gd name="connsiteX997" fmla="*/ 1715202 w 5235586"/>
                  <a:gd name="connsiteY997" fmla="*/ 3617647 h 3977558"/>
                  <a:gd name="connsiteX998" fmla="*/ 1712392 w 5235586"/>
                  <a:gd name="connsiteY998" fmla="*/ 3614836 h 3977558"/>
                  <a:gd name="connsiteX999" fmla="*/ 1715202 w 5235586"/>
                  <a:gd name="connsiteY999" fmla="*/ 3612026 h 3977558"/>
                  <a:gd name="connsiteX1000" fmla="*/ 1763004 w 5235586"/>
                  <a:gd name="connsiteY1000" fmla="*/ 3564224 h 3977558"/>
                  <a:gd name="connsiteX1001" fmla="*/ 1608353 w 5235586"/>
                  <a:gd name="connsiteY1001" fmla="*/ 3564224 h 3977558"/>
                  <a:gd name="connsiteX1002" fmla="*/ 1656156 w 5235586"/>
                  <a:gd name="connsiteY1002" fmla="*/ 3612026 h 3977558"/>
                  <a:gd name="connsiteX1003" fmla="*/ 1658966 w 5235586"/>
                  <a:gd name="connsiteY1003" fmla="*/ 3614836 h 3977558"/>
                  <a:gd name="connsiteX1004" fmla="*/ 1656156 w 5235586"/>
                  <a:gd name="connsiteY1004" fmla="*/ 3617647 h 3977558"/>
                  <a:gd name="connsiteX1005" fmla="*/ 1611164 w 5235586"/>
                  <a:gd name="connsiteY1005" fmla="*/ 3662638 h 3977558"/>
                  <a:gd name="connsiteX1006" fmla="*/ 1608353 w 5235586"/>
                  <a:gd name="connsiteY1006" fmla="*/ 3665449 h 3977558"/>
                  <a:gd name="connsiteX1007" fmla="*/ 1605540 w 5235586"/>
                  <a:gd name="connsiteY1007" fmla="*/ 3662638 h 3977558"/>
                  <a:gd name="connsiteX1008" fmla="*/ 1560551 w 5235586"/>
                  <a:gd name="connsiteY1008" fmla="*/ 3617647 h 3977558"/>
                  <a:gd name="connsiteX1009" fmla="*/ 1557741 w 5235586"/>
                  <a:gd name="connsiteY1009" fmla="*/ 3614836 h 3977558"/>
                  <a:gd name="connsiteX1010" fmla="*/ 1560551 w 5235586"/>
                  <a:gd name="connsiteY1010" fmla="*/ 3612026 h 3977558"/>
                  <a:gd name="connsiteX1011" fmla="*/ 1608353 w 5235586"/>
                  <a:gd name="connsiteY1011" fmla="*/ 3564224 h 3977558"/>
                  <a:gd name="connsiteX1012" fmla="*/ 1450892 w 5235586"/>
                  <a:gd name="connsiteY1012" fmla="*/ 3564224 h 3977558"/>
                  <a:gd name="connsiteX1013" fmla="*/ 1498695 w 5235586"/>
                  <a:gd name="connsiteY1013" fmla="*/ 3612026 h 3977558"/>
                  <a:gd name="connsiteX1014" fmla="*/ 1501505 w 5235586"/>
                  <a:gd name="connsiteY1014" fmla="*/ 3614836 h 3977558"/>
                  <a:gd name="connsiteX1015" fmla="*/ 1498695 w 5235586"/>
                  <a:gd name="connsiteY1015" fmla="*/ 3617647 h 3977558"/>
                  <a:gd name="connsiteX1016" fmla="*/ 1453706 w 5235586"/>
                  <a:gd name="connsiteY1016" fmla="*/ 3662638 h 3977558"/>
                  <a:gd name="connsiteX1017" fmla="*/ 1450892 w 5235586"/>
                  <a:gd name="connsiteY1017" fmla="*/ 3665449 h 3977558"/>
                  <a:gd name="connsiteX1018" fmla="*/ 1448079 w 5235586"/>
                  <a:gd name="connsiteY1018" fmla="*/ 3662638 h 3977558"/>
                  <a:gd name="connsiteX1019" fmla="*/ 1403090 w 5235586"/>
                  <a:gd name="connsiteY1019" fmla="*/ 3617647 h 3977558"/>
                  <a:gd name="connsiteX1020" fmla="*/ 1400280 w 5235586"/>
                  <a:gd name="connsiteY1020" fmla="*/ 3614836 h 3977558"/>
                  <a:gd name="connsiteX1021" fmla="*/ 1403090 w 5235586"/>
                  <a:gd name="connsiteY1021" fmla="*/ 3612026 h 3977558"/>
                  <a:gd name="connsiteX1022" fmla="*/ 1450892 w 5235586"/>
                  <a:gd name="connsiteY1022" fmla="*/ 3564224 h 3977558"/>
                  <a:gd name="connsiteX1023" fmla="*/ 1296244 w 5235586"/>
                  <a:gd name="connsiteY1023" fmla="*/ 3564224 h 3977558"/>
                  <a:gd name="connsiteX1024" fmla="*/ 1344046 w 5235586"/>
                  <a:gd name="connsiteY1024" fmla="*/ 3612026 h 3977558"/>
                  <a:gd name="connsiteX1025" fmla="*/ 1346857 w 5235586"/>
                  <a:gd name="connsiteY1025" fmla="*/ 3614836 h 3977558"/>
                  <a:gd name="connsiteX1026" fmla="*/ 1344046 w 5235586"/>
                  <a:gd name="connsiteY1026" fmla="*/ 3617647 h 3977558"/>
                  <a:gd name="connsiteX1027" fmla="*/ 1299058 w 5235586"/>
                  <a:gd name="connsiteY1027" fmla="*/ 3662638 h 3977558"/>
                  <a:gd name="connsiteX1028" fmla="*/ 1296244 w 5235586"/>
                  <a:gd name="connsiteY1028" fmla="*/ 3665449 h 3977558"/>
                  <a:gd name="connsiteX1029" fmla="*/ 1293431 w 5235586"/>
                  <a:gd name="connsiteY1029" fmla="*/ 3662638 h 3977558"/>
                  <a:gd name="connsiteX1030" fmla="*/ 1248442 w 5235586"/>
                  <a:gd name="connsiteY1030" fmla="*/ 3617647 h 3977558"/>
                  <a:gd name="connsiteX1031" fmla="*/ 1245632 w 5235586"/>
                  <a:gd name="connsiteY1031" fmla="*/ 3614836 h 3977558"/>
                  <a:gd name="connsiteX1032" fmla="*/ 1248442 w 5235586"/>
                  <a:gd name="connsiteY1032" fmla="*/ 3612026 h 3977558"/>
                  <a:gd name="connsiteX1033" fmla="*/ 1296244 w 5235586"/>
                  <a:gd name="connsiteY1033" fmla="*/ 3564224 h 3977558"/>
                  <a:gd name="connsiteX1034" fmla="*/ 1141593 w 5235586"/>
                  <a:gd name="connsiteY1034" fmla="*/ 3564224 h 3977558"/>
                  <a:gd name="connsiteX1035" fmla="*/ 1189395 w 5235586"/>
                  <a:gd name="connsiteY1035" fmla="*/ 3612026 h 3977558"/>
                  <a:gd name="connsiteX1036" fmla="*/ 1192206 w 5235586"/>
                  <a:gd name="connsiteY1036" fmla="*/ 3614836 h 3977558"/>
                  <a:gd name="connsiteX1037" fmla="*/ 1189395 w 5235586"/>
                  <a:gd name="connsiteY1037" fmla="*/ 3617647 h 3977558"/>
                  <a:gd name="connsiteX1038" fmla="*/ 1144407 w 5235586"/>
                  <a:gd name="connsiteY1038" fmla="*/ 3662638 h 3977558"/>
                  <a:gd name="connsiteX1039" fmla="*/ 1141593 w 5235586"/>
                  <a:gd name="connsiteY1039" fmla="*/ 3665449 h 3977558"/>
                  <a:gd name="connsiteX1040" fmla="*/ 1138780 w 5235586"/>
                  <a:gd name="connsiteY1040" fmla="*/ 3662638 h 3977558"/>
                  <a:gd name="connsiteX1041" fmla="*/ 1093791 w 5235586"/>
                  <a:gd name="connsiteY1041" fmla="*/ 3617647 h 3977558"/>
                  <a:gd name="connsiteX1042" fmla="*/ 1090981 w 5235586"/>
                  <a:gd name="connsiteY1042" fmla="*/ 3614836 h 3977558"/>
                  <a:gd name="connsiteX1043" fmla="*/ 1093791 w 5235586"/>
                  <a:gd name="connsiteY1043" fmla="*/ 3612026 h 3977558"/>
                  <a:gd name="connsiteX1044" fmla="*/ 1141593 w 5235586"/>
                  <a:gd name="connsiteY1044" fmla="*/ 3564224 h 3977558"/>
                  <a:gd name="connsiteX1045" fmla="*/ 984132 w 5235586"/>
                  <a:gd name="connsiteY1045" fmla="*/ 3564224 h 3977558"/>
                  <a:gd name="connsiteX1046" fmla="*/ 1031934 w 5235586"/>
                  <a:gd name="connsiteY1046" fmla="*/ 3612026 h 3977558"/>
                  <a:gd name="connsiteX1047" fmla="*/ 1034745 w 5235586"/>
                  <a:gd name="connsiteY1047" fmla="*/ 3614836 h 3977558"/>
                  <a:gd name="connsiteX1048" fmla="*/ 1031934 w 5235586"/>
                  <a:gd name="connsiteY1048" fmla="*/ 3617647 h 3977558"/>
                  <a:gd name="connsiteX1049" fmla="*/ 986946 w 5235586"/>
                  <a:gd name="connsiteY1049" fmla="*/ 3662638 h 3977558"/>
                  <a:gd name="connsiteX1050" fmla="*/ 984132 w 5235586"/>
                  <a:gd name="connsiteY1050" fmla="*/ 3665449 h 3977558"/>
                  <a:gd name="connsiteX1051" fmla="*/ 981319 w 5235586"/>
                  <a:gd name="connsiteY1051" fmla="*/ 3662638 h 3977558"/>
                  <a:gd name="connsiteX1052" fmla="*/ 936330 w 5235586"/>
                  <a:gd name="connsiteY1052" fmla="*/ 3617647 h 3977558"/>
                  <a:gd name="connsiteX1053" fmla="*/ 933520 w 5235586"/>
                  <a:gd name="connsiteY1053" fmla="*/ 3614836 h 3977558"/>
                  <a:gd name="connsiteX1054" fmla="*/ 936330 w 5235586"/>
                  <a:gd name="connsiteY1054" fmla="*/ 3612026 h 3977558"/>
                  <a:gd name="connsiteX1055" fmla="*/ 984132 w 5235586"/>
                  <a:gd name="connsiteY1055" fmla="*/ 3564224 h 3977558"/>
                  <a:gd name="connsiteX1056" fmla="*/ 829484 w 5235586"/>
                  <a:gd name="connsiteY1056" fmla="*/ 3564224 h 3977558"/>
                  <a:gd name="connsiteX1057" fmla="*/ 877286 w 5235586"/>
                  <a:gd name="connsiteY1057" fmla="*/ 3612026 h 3977558"/>
                  <a:gd name="connsiteX1058" fmla="*/ 880097 w 5235586"/>
                  <a:gd name="connsiteY1058" fmla="*/ 3614836 h 3977558"/>
                  <a:gd name="connsiteX1059" fmla="*/ 877286 w 5235586"/>
                  <a:gd name="connsiteY1059" fmla="*/ 3617647 h 3977558"/>
                  <a:gd name="connsiteX1060" fmla="*/ 832298 w 5235586"/>
                  <a:gd name="connsiteY1060" fmla="*/ 3662638 h 3977558"/>
                  <a:gd name="connsiteX1061" fmla="*/ 829484 w 5235586"/>
                  <a:gd name="connsiteY1061" fmla="*/ 3665449 h 3977558"/>
                  <a:gd name="connsiteX1062" fmla="*/ 826671 w 5235586"/>
                  <a:gd name="connsiteY1062" fmla="*/ 3662638 h 3977558"/>
                  <a:gd name="connsiteX1063" fmla="*/ 781682 w 5235586"/>
                  <a:gd name="connsiteY1063" fmla="*/ 3617647 h 3977558"/>
                  <a:gd name="connsiteX1064" fmla="*/ 778872 w 5235586"/>
                  <a:gd name="connsiteY1064" fmla="*/ 3614836 h 3977558"/>
                  <a:gd name="connsiteX1065" fmla="*/ 781682 w 5235586"/>
                  <a:gd name="connsiteY1065" fmla="*/ 3612026 h 3977558"/>
                  <a:gd name="connsiteX1066" fmla="*/ 829484 w 5235586"/>
                  <a:gd name="connsiteY1066" fmla="*/ 3564224 h 3977558"/>
                  <a:gd name="connsiteX1067" fmla="*/ 674833 w 5235586"/>
                  <a:gd name="connsiteY1067" fmla="*/ 3564224 h 3977558"/>
                  <a:gd name="connsiteX1068" fmla="*/ 722635 w 5235586"/>
                  <a:gd name="connsiteY1068" fmla="*/ 3612026 h 3977558"/>
                  <a:gd name="connsiteX1069" fmla="*/ 725446 w 5235586"/>
                  <a:gd name="connsiteY1069" fmla="*/ 3614836 h 3977558"/>
                  <a:gd name="connsiteX1070" fmla="*/ 722635 w 5235586"/>
                  <a:gd name="connsiteY1070" fmla="*/ 3617647 h 3977558"/>
                  <a:gd name="connsiteX1071" fmla="*/ 677647 w 5235586"/>
                  <a:gd name="connsiteY1071" fmla="*/ 3662638 h 3977558"/>
                  <a:gd name="connsiteX1072" fmla="*/ 674833 w 5235586"/>
                  <a:gd name="connsiteY1072" fmla="*/ 3665449 h 3977558"/>
                  <a:gd name="connsiteX1073" fmla="*/ 672020 w 5235586"/>
                  <a:gd name="connsiteY1073" fmla="*/ 3662638 h 3977558"/>
                  <a:gd name="connsiteX1074" fmla="*/ 627031 w 5235586"/>
                  <a:gd name="connsiteY1074" fmla="*/ 3617647 h 3977558"/>
                  <a:gd name="connsiteX1075" fmla="*/ 624221 w 5235586"/>
                  <a:gd name="connsiteY1075" fmla="*/ 3614836 h 3977558"/>
                  <a:gd name="connsiteX1076" fmla="*/ 627031 w 5235586"/>
                  <a:gd name="connsiteY1076" fmla="*/ 3612026 h 3977558"/>
                  <a:gd name="connsiteX1077" fmla="*/ 674833 w 5235586"/>
                  <a:gd name="connsiteY1077" fmla="*/ 3564224 h 3977558"/>
                  <a:gd name="connsiteX1078" fmla="*/ 517372 w 5235586"/>
                  <a:gd name="connsiteY1078" fmla="*/ 3564224 h 3977558"/>
                  <a:gd name="connsiteX1079" fmla="*/ 565174 w 5235586"/>
                  <a:gd name="connsiteY1079" fmla="*/ 3612026 h 3977558"/>
                  <a:gd name="connsiteX1080" fmla="*/ 567985 w 5235586"/>
                  <a:gd name="connsiteY1080" fmla="*/ 3614836 h 3977558"/>
                  <a:gd name="connsiteX1081" fmla="*/ 565174 w 5235586"/>
                  <a:gd name="connsiteY1081" fmla="*/ 3617647 h 3977558"/>
                  <a:gd name="connsiteX1082" fmla="*/ 520183 w 5235586"/>
                  <a:gd name="connsiteY1082" fmla="*/ 3662638 h 3977558"/>
                  <a:gd name="connsiteX1083" fmla="*/ 517372 w 5235586"/>
                  <a:gd name="connsiteY1083" fmla="*/ 3665449 h 3977558"/>
                  <a:gd name="connsiteX1084" fmla="*/ 514559 w 5235586"/>
                  <a:gd name="connsiteY1084" fmla="*/ 3662638 h 3977558"/>
                  <a:gd name="connsiteX1085" fmla="*/ 469570 w 5235586"/>
                  <a:gd name="connsiteY1085" fmla="*/ 3617647 h 3977558"/>
                  <a:gd name="connsiteX1086" fmla="*/ 466760 w 5235586"/>
                  <a:gd name="connsiteY1086" fmla="*/ 3614836 h 3977558"/>
                  <a:gd name="connsiteX1087" fmla="*/ 469570 w 5235586"/>
                  <a:gd name="connsiteY1087" fmla="*/ 3612026 h 3977558"/>
                  <a:gd name="connsiteX1088" fmla="*/ 517372 w 5235586"/>
                  <a:gd name="connsiteY1088" fmla="*/ 3564224 h 3977558"/>
                  <a:gd name="connsiteX1089" fmla="*/ 362724 w 5235586"/>
                  <a:gd name="connsiteY1089" fmla="*/ 3564224 h 3977558"/>
                  <a:gd name="connsiteX1090" fmla="*/ 410526 w 5235586"/>
                  <a:gd name="connsiteY1090" fmla="*/ 3612026 h 3977558"/>
                  <a:gd name="connsiteX1091" fmla="*/ 413337 w 5235586"/>
                  <a:gd name="connsiteY1091" fmla="*/ 3614836 h 3977558"/>
                  <a:gd name="connsiteX1092" fmla="*/ 410526 w 5235586"/>
                  <a:gd name="connsiteY1092" fmla="*/ 3617647 h 3977558"/>
                  <a:gd name="connsiteX1093" fmla="*/ 365535 w 5235586"/>
                  <a:gd name="connsiteY1093" fmla="*/ 3662638 h 3977558"/>
                  <a:gd name="connsiteX1094" fmla="*/ 362724 w 5235586"/>
                  <a:gd name="connsiteY1094" fmla="*/ 3665449 h 3977558"/>
                  <a:gd name="connsiteX1095" fmla="*/ 359911 w 5235586"/>
                  <a:gd name="connsiteY1095" fmla="*/ 3662638 h 3977558"/>
                  <a:gd name="connsiteX1096" fmla="*/ 314922 w 5235586"/>
                  <a:gd name="connsiteY1096" fmla="*/ 3617647 h 3977558"/>
                  <a:gd name="connsiteX1097" fmla="*/ 312112 w 5235586"/>
                  <a:gd name="connsiteY1097" fmla="*/ 3614836 h 3977558"/>
                  <a:gd name="connsiteX1098" fmla="*/ 314922 w 5235586"/>
                  <a:gd name="connsiteY1098" fmla="*/ 3612026 h 3977558"/>
                  <a:gd name="connsiteX1099" fmla="*/ 362724 w 5235586"/>
                  <a:gd name="connsiteY1099" fmla="*/ 3564224 h 3977558"/>
                  <a:gd name="connsiteX1100" fmla="*/ 208073 w 5235586"/>
                  <a:gd name="connsiteY1100" fmla="*/ 3564224 h 3977558"/>
                  <a:gd name="connsiteX1101" fmla="*/ 255875 w 5235586"/>
                  <a:gd name="connsiteY1101" fmla="*/ 3612026 h 3977558"/>
                  <a:gd name="connsiteX1102" fmla="*/ 258686 w 5235586"/>
                  <a:gd name="connsiteY1102" fmla="*/ 3614836 h 3977558"/>
                  <a:gd name="connsiteX1103" fmla="*/ 255875 w 5235586"/>
                  <a:gd name="connsiteY1103" fmla="*/ 3617647 h 3977558"/>
                  <a:gd name="connsiteX1104" fmla="*/ 210884 w 5235586"/>
                  <a:gd name="connsiteY1104" fmla="*/ 3662638 h 3977558"/>
                  <a:gd name="connsiteX1105" fmla="*/ 208073 w 5235586"/>
                  <a:gd name="connsiteY1105" fmla="*/ 3665449 h 3977558"/>
                  <a:gd name="connsiteX1106" fmla="*/ 205260 w 5235586"/>
                  <a:gd name="connsiteY1106" fmla="*/ 3662638 h 3977558"/>
                  <a:gd name="connsiteX1107" fmla="*/ 160271 w 5235586"/>
                  <a:gd name="connsiteY1107" fmla="*/ 3617647 h 3977558"/>
                  <a:gd name="connsiteX1108" fmla="*/ 157461 w 5235586"/>
                  <a:gd name="connsiteY1108" fmla="*/ 3614836 h 3977558"/>
                  <a:gd name="connsiteX1109" fmla="*/ 160271 w 5235586"/>
                  <a:gd name="connsiteY1109" fmla="*/ 3612026 h 3977558"/>
                  <a:gd name="connsiteX1110" fmla="*/ 208073 w 5235586"/>
                  <a:gd name="connsiteY1110" fmla="*/ 3564224 h 3977558"/>
                  <a:gd name="connsiteX1111" fmla="*/ 50612 w 5235586"/>
                  <a:gd name="connsiteY1111" fmla="*/ 3564224 h 3977558"/>
                  <a:gd name="connsiteX1112" fmla="*/ 98414 w 5235586"/>
                  <a:gd name="connsiteY1112" fmla="*/ 3612026 h 3977558"/>
                  <a:gd name="connsiteX1113" fmla="*/ 101225 w 5235586"/>
                  <a:gd name="connsiteY1113" fmla="*/ 3614836 h 3977558"/>
                  <a:gd name="connsiteX1114" fmla="*/ 98414 w 5235586"/>
                  <a:gd name="connsiteY1114" fmla="*/ 3617647 h 3977558"/>
                  <a:gd name="connsiteX1115" fmla="*/ 53426 w 5235586"/>
                  <a:gd name="connsiteY1115" fmla="*/ 3662638 h 3977558"/>
                  <a:gd name="connsiteX1116" fmla="*/ 50612 w 5235586"/>
                  <a:gd name="connsiteY1116" fmla="*/ 3665449 h 3977558"/>
                  <a:gd name="connsiteX1117" fmla="*/ 47802 w 5235586"/>
                  <a:gd name="connsiteY1117" fmla="*/ 3662638 h 3977558"/>
                  <a:gd name="connsiteX1118" fmla="*/ 2813 w 5235586"/>
                  <a:gd name="connsiteY1118" fmla="*/ 3617647 h 3977558"/>
                  <a:gd name="connsiteX1119" fmla="*/ 0 w 5235586"/>
                  <a:gd name="connsiteY1119" fmla="*/ 3614836 h 3977558"/>
                  <a:gd name="connsiteX1120" fmla="*/ 2813 w 5235586"/>
                  <a:gd name="connsiteY1120" fmla="*/ 3612026 h 3977558"/>
                  <a:gd name="connsiteX1121" fmla="*/ 50612 w 5235586"/>
                  <a:gd name="connsiteY1121" fmla="*/ 3564224 h 3977558"/>
                  <a:gd name="connsiteX1122" fmla="*/ 5184973 w 5235586"/>
                  <a:gd name="connsiteY1122" fmla="*/ 3409573 h 3977558"/>
                  <a:gd name="connsiteX1123" fmla="*/ 5232776 w 5235586"/>
                  <a:gd name="connsiteY1123" fmla="*/ 3457372 h 3977558"/>
                  <a:gd name="connsiteX1124" fmla="*/ 5235586 w 5235586"/>
                  <a:gd name="connsiteY1124" fmla="*/ 3460185 h 3977558"/>
                  <a:gd name="connsiteX1125" fmla="*/ 5232776 w 5235586"/>
                  <a:gd name="connsiteY1125" fmla="*/ 3462996 h 3977558"/>
                  <a:gd name="connsiteX1126" fmla="*/ 5187787 w 5235586"/>
                  <a:gd name="connsiteY1126" fmla="*/ 3507987 h 3977558"/>
                  <a:gd name="connsiteX1127" fmla="*/ 5184973 w 5235586"/>
                  <a:gd name="connsiteY1127" fmla="*/ 3510798 h 3977558"/>
                  <a:gd name="connsiteX1128" fmla="*/ 5182163 w 5235586"/>
                  <a:gd name="connsiteY1128" fmla="*/ 3507987 h 3977558"/>
                  <a:gd name="connsiteX1129" fmla="*/ 5137174 w 5235586"/>
                  <a:gd name="connsiteY1129" fmla="*/ 3462996 h 3977558"/>
                  <a:gd name="connsiteX1130" fmla="*/ 5134361 w 5235586"/>
                  <a:gd name="connsiteY1130" fmla="*/ 3460185 h 3977558"/>
                  <a:gd name="connsiteX1131" fmla="*/ 5137174 w 5235586"/>
                  <a:gd name="connsiteY1131" fmla="*/ 3457372 h 3977558"/>
                  <a:gd name="connsiteX1132" fmla="*/ 5184973 w 5235586"/>
                  <a:gd name="connsiteY1132" fmla="*/ 3409573 h 3977558"/>
                  <a:gd name="connsiteX1133" fmla="*/ 5030325 w 5235586"/>
                  <a:gd name="connsiteY1133" fmla="*/ 3409573 h 3977558"/>
                  <a:gd name="connsiteX1134" fmla="*/ 5078128 w 5235586"/>
                  <a:gd name="connsiteY1134" fmla="*/ 3457372 h 3977558"/>
                  <a:gd name="connsiteX1135" fmla="*/ 5080938 w 5235586"/>
                  <a:gd name="connsiteY1135" fmla="*/ 3460185 h 3977558"/>
                  <a:gd name="connsiteX1136" fmla="*/ 5078128 w 5235586"/>
                  <a:gd name="connsiteY1136" fmla="*/ 3462996 h 3977558"/>
                  <a:gd name="connsiteX1137" fmla="*/ 5033136 w 5235586"/>
                  <a:gd name="connsiteY1137" fmla="*/ 3507987 h 3977558"/>
                  <a:gd name="connsiteX1138" fmla="*/ 5030325 w 5235586"/>
                  <a:gd name="connsiteY1138" fmla="*/ 3510798 h 3977558"/>
                  <a:gd name="connsiteX1139" fmla="*/ 5027512 w 5235586"/>
                  <a:gd name="connsiteY1139" fmla="*/ 3507987 h 3977558"/>
                  <a:gd name="connsiteX1140" fmla="*/ 4982523 w 5235586"/>
                  <a:gd name="connsiteY1140" fmla="*/ 3462996 h 3977558"/>
                  <a:gd name="connsiteX1141" fmla="*/ 4979713 w 5235586"/>
                  <a:gd name="connsiteY1141" fmla="*/ 3460185 h 3977558"/>
                  <a:gd name="connsiteX1142" fmla="*/ 4982523 w 5235586"/>
                  <a:gd name="connsiteY1142" fmla="*/ 3457372 h 3977558"/>
                  <a:gd name="connsiteX1143" fmla="*/ 5030325 w 5235586"/>
                  <a:gd name="connsiteY1143" fmla="*/ 3409573 h 3977558"/>
                  <a:gd name="connsiteX1144" fmla="*/ 4872861 w 5235586"/>
                  <a:gd name="connsiteY1144" fmla="*/ 3409573 h 3977558"/>
                  <a:gd name="connsiteX1145" fmla="*/ 4920664 w 5235586"/>
                  <a:gd name="connsiteY1145" fmla="*/ 3457372 h 3977558"/>
                  <a:gd name="connsiteX1146" fmla="*/ 4923474 w 5235586"/>
                  <a:gd name="connsiteY1146" fmla="*/ 3460185 h 3977558"/>
                  <a:gd name="connsiteX1147" fmla="*/ 4920664 w 5235586"/>
                  <a:gd name="connsiteY1147" fmla="*/ 3462996 h 3977558"/>
                  <a:gd name="connsiteX1148" fmla="*/ 4875675 w 5235586"/>
                  <a:gd name="connsiteY1148" fmla="*/ 3507987 h 3977558"/>
                  <a:gd name="connsiteX1149" fmla="*/ 4872861 w 5235586"/>
                  <a:gd name="connsiteY1149" fmla="*/ 3510798 h 3977558"/>
                  <a:gd name="connsiteX1150" fmla="*/ 4870048 w 5235586"/>
                  <a:gd name="connsiteY1150" fmla="*/ 3507987 h 3977558"/>
                  <a:gd name="connsiteX1151" fmla="*/ 4825062 w 5235586"/>
                  <a:gd name="connsiteY1151" fmla="*/ 3462996 h 3977558"/>
                  <a:gd name="connsiteX1152" fmla="*/ 4822249 w 5235586"/>
                  <a:gd name="connsiteY1152" fmla="*/ 3460185 h 3977558"/>
                  <a:gd name="connsiteX1153" fmla="*/ 4825062 w 5235586"/>
                  <a:gd name="connsiteY1153" fmla="*/ 3457372 h 3977558"/>
                  <a:gd name="connsiteX1154" fmla="*/ 4872861 w 5235586"/>
                  <a:gd name="connsiteY1154" fmla="*/ 3409573 h 3977558"/>
                  <a:gd name="connsiteX1155" fmla="*/ 4718213 w 5235586"/>
                  <a:gd name="connsiteY1155" fmla="*/ 3409573 h 3977558"/>
                  <a:gd name="connsiteX1156" fmla="*/ 4766016 w 5235586"/>
                  <a:gd name="connsiteY1156" fmla="*/ 3457372 h 3977558"/>
                  <a:gd name="connsiteX1157" fmla="*/ 4768826 w 5235586"/>
                  <a:gd name="connsiteY1157" fmla="*/ 3460185 h 3977558"/>
                  <a:gd name="connsiteX1158" fmla="*/ 4766016 w 5235586"/>
                  <a:gd name="connsiteY1158" fmla="*/ 3462996 h 3977558"/>
                  <a:gd name="connsiteX1159" fmla="*/ 4721027 w 5235586"/>
                  <a:gd name="connsiteY1159" fmla="*/ 3507987 h 3977558"/>
                  <a:gd name="connsiteX1160" fmla="*/ 4718213 w 5235586"/>
                  <a:gd name="connsiteY1160" fmla="*/ 3510798 h 3977558"/>
                  <a:gd name="connsiteX1161" fmla="*/ 4715400 w 5235586"/>
                  <a:gd name="connsiteY1161" fmla="*/ 3507987 h 3977558"/>
                  <a:gd name="connsiteX1162" fmla="*/ 4670414 w 5235586"/>
                  <a:gd name="connsiteY1162" fmla="*/ 3462996 h 3977558"/>
                  <a:gd name="connsiteX1163" fmla="*/ 4667601 w 5235586"/>
                  <a:gd name="connsiteY1163" fmla="*/ 3460185 h 3977558"/>
                  <a:gd name="connsiteX1164" fmla="*/ 4670414 w 5235586"/>
                  <a:gd name="connsiteY1164" fmla="*/ 3457372 h 3977558"/>
                  <a:gd name="connsiteX1165" fmla="*/ 4718213 w 5235586"/>
                  <a:gd name="connsiteY1165" fmla="*/ 3409573 h 3977558"/>
                  <a:gd name="connsiteX1166" fmla="*/ 4563563 w 5235586"/>
                  <a:gd name="connsiteY1166" fmla="*/ 3409573 h 3977558"/>
                  <a:gd name="connsiteX1167" fmla="*/ 4611365 w 5235586"/>
                  <a:gd name="connsiteY1167" fmla="*/ 3457372 h 3977558"/>
                  <a:gd name="connsiteX1168" fmla="*/ 4614175 w 5235586"/>
                  <a:gd name="connsiteY1168" fmla="*/ 3460185 h 3977558"/>
                  <a:gd name="connsiteX1169" fmla="*/ 4611365 w 5235586"/>
                  <a:gd name="connsiteY1169" fmla="*/ 3462996 h 3977558"/>
                  <a:gd name="connsiteX1170" fmla="*/ 4566376 w 5235586"/>
                  <a:gd name="connsiteY1170" fmla="*/ 3507987 h 3977558"/>
                  <a:gd name="connsiteX1171" fmla="*/ 4563563 w 5235586"/>
                  <a:gd name="connsiteY1171" fmla="*/ 3510798 h 3977558"/>
                  <a:gd name="connsiteX1172" fmla="*/ 4560749 w 5235586"/>
                  <a:gd name="connsiteY1172" fmla="*/ 3507987 h 3977558"/>
                  <a:gd name="connsiteX1173" fmla="*/ 4515763 w 5235586"/>
                  <a:gd name="connsiteY1173" fmla="*/ 3462996 h 3977558"/>
                  <a:gd name="connsiteX1174" fmla="*/ 4512950 w 5235586"/>
                  <a:gd name="connsiteY1174" fmla="*/ 3460185 h 3977558"/>
                  <a:gd name="connsiteX1175" fmla="*/ 4515763 w 5235586"/>
                  <a:gd name="connsiteY1175" fmla="*/ 3457372 h 3977558"/>
                  <a:gd name="connsiteX1176" fmla="*/ 4563563 w 5235586"/>
                  <a:gd name="connsiteY1176" fmla="*/ 3409573 h 3977558"/>
                  <a:gd name="connsiteX1177" fmla="*/ 4406104 w 5235586"/>
                  <a:gd name="connsiteY1177" fmla="*/ 3409573 h 3977558"/>
                  <a:gd name="connsiteX1178" fmla="*/ 4453907 w 5235586"/>
                  <a:gd name="connsiteY1178" fmla="*/ 3457372 h 3977558"/>
                  <a:gd name="connsiteX1179" fmla="*/ 4456717 w 5235586"/>
                  <a:gd name="connsiteY1179" fmla="*/ 3460185 h 3977558"/>
                  <a:gd name="connsiteX1180" fmla="*/ 4453907 w 5235586"/>
                  <a:gd name="connsiteY1180" fmla="*/ 3462996 h 3977558"/>
                  <a:gd name="connsiteX1181" fmla="*/ 4408915 w 5235586"/>
                  <a:gd name="connsiteY1181" fmla="*/ 3507987 h 3977558"/>
                  <a:gd name="connsiteX1182" fmla="*/ 4406104 w 5235586"/>
                  <a:gd name="connsiteY1182" fmla="*/ 3510798 h 3977558"/>
                  <a:gd name="connsiteX1183" fmla="*/ 4403291 w 5235586"/>
                  <a:gd name="connsiteY1183" fmla="*/ 3507987 h 3977558"/>
                  <a:gd name="connsiteX1184" fmla="*/ 4358302 w 5235586"/>
                  <a:gd name="connsiteY1184" fmla="*/ 3462996 h 3977558"/>
                  <a:gd name="connsiteX1185" fmla="*/ 4355492 w 5235586"/>
                  <a:gd name="connsiteY1185" fmla="*/ 3460185 h 3977558"/>
                  <a:gd name="connsiteX1186" fmla="*/ 4358302 w 5235586"/>
                  <a:gd name="connsiteY1186" fmla="*/ 3457372 h 3977558"/>
                  <a:gd name="connsiteX1187" fmla="*/ 4406104 w 5235586"/>
                  <a:gd name="connsiteY1187" fmla="*/ 3409573 h 3977558"/>
                  <a:gd name="connsiteX1188" fmla="*/ 4251453 w 5235586"/>
                  <a:gd name="connsiteY1188" fmla="*/ 3409573 h 3977558"/>
                  <a:gd name="connsiteX1189" fmla="*/ 4299256 w 5235586"/>
                  <a:gd name="connsiteY1189" fmla="*/ 3457372 h 3977558"/>
                  <a:gd name="connsiteX1190" fmla="*/ 4302066 w 5235586"/>
                  <a:gd name="connsiteY1190" fmla="*/ 3460185 h 3977558"/>
                  <a:gd name="connsiteX1191" fmla="*/ 4299256 w 5235586"/>
                  <a:gd name="connsiteY1191" fmla="*/ 3462996 h 3977558"/>
                  <a:gd name="connsiteX1192" fmla="*/ 4254264 w 5235586"/>
                  <a:gd name="connsiteY1192" fmla="*/ 3507987 h 3977558"/>
                  <a:gd name="connsiteX1193" fmla="*/ 4251453 w 5235586"/>
                  <a:gd name="connsiteY1193" fmla="*/ 3510798 h 3977558"/>
                  <a:gd name="connsiteX1194" fmla="*/ 4248640 w 5235586"/>
                  <a:gd name="connsiteY1194" fmla="*/ 3507987 h 3977558"/>
                  <a:gd name="connsiteX1195" fmla="*/ 4203651 w 5235586"/>
                  <a:gd name="connsiteY1195" fmla="*/ 3462996 h 3977558"/>
                  <a:gd name="connsiteX1196" fmla="*/ 4200841 w 5235586"/>
                  <a:gd name="connsiteY1196" fmla="*/ 3460185 h 3977558"/>
                  <a:gd name="connsiteX1197" fmla="*/ 4203651 w 5235586"/>
                  <a:gd name="connsiteY1197" fmla="*/ 3457372 h 3977558"/>
                  <a:gd name="connsiteX1198" fmla="*/ 4251453 w 5235586"/>
                  <a:gd name="connsiteY1198" fmla="*/ 3409573 h 3977558"/>
                  <a:gd name="connsiteX1199" fmla="*/ 4096805 w 5235586"/>
                  <a:gd name="connsiteY1199" fmla="*/ 3409573 h 3977558"/>
                  <a:gd name="connsiteX1200" fmla="*/ 4144608 w 5235586"/>
                  <a:gd name="connsiteY1200" fmla="*/ 3457372 h 3977558"/>
                  <a:gd name="connsiteX1201" fmla="*/ 4147418 w 5235586"/>
                  <a:gd name="connsiteY1201" fmla="*/ 3460185 h 3977558"/>
                  <a:gd name="connsiteX1202" fmla="*/ 4144608 w 5235586"/>
                  <a:gd name="connsiteY1202" fmla="*/ 3462996 h 3977558"/>
                  <a:gd name="connsiteX1203" fmla="*/ 4099616 w 5235586"/>
                  <a:gd name="connsiteY1203" fmla="*/ 3507987 h 3977558"/>
                  <a:gd name="connsiteX1204" fmla="*/ 4096805 w 5235586"/>
                  <a:gd name="connsiteY1204" fmla="*/ 3510798 h 3977558"/>
                  <a:gd name="connsiteX1205" fmla="*/ 4093992 w 5235586"/>
                  <a:gd name="connsiteY1205" fmla="*/ 3507987 h 3977558"/>
                  <a:gd name="connsiteX1206" fmla="*/ 4049003 w 5235586"/>
                  <a:gd name="connsiteY1206" fmla="*/ 3462996 h 3977558"/>
                  <a:gd name="connsiteX1207" fmla="*/ 4046193 w 5235586"/>
                  <a:gd name="connsiteY1207" fmla="*/ 3460185 h 3977558"/>
                  <a:gd name="connsiteX1208" fmla="*/ 4049003 w 5235586"/>
                  <a:gd name="connsiteY1208" fmla="*/ 3457372 h 3977558"/>
                  <a:gd name="connsiteX1209" fmla="*/ 4096805 w 5235586"/>
                  <a:gd name="connsiteY1209" fmla="*/ 3409573 h 3977558"/>
                  <a:gd name="connsiteX1210" fmla="*/ 3939345 w 5235586"/>
                  <a:gd name="connsiteY1210" fmla="*/ 3409573 h 3977558"/>
                  <a:gd name="connsiteX1211" fmla="*/ 3987147 w 5235586"/>
                  <a:gd name="connsiteY1211" fmla="*/ 3457372 h 3977558"/>
                  <a:gd name="connsiteX1212" fmla="*/ 3989957 w 5235586"/>
                  <a:gd name="connsiteY1212" fmla="*/ 3460185 h 3977558"/>
                  <a:gd name="connsiteX1213" fmla="*/ 3987147 w 5235586"/>
                  <a:gd name="connsiteY1213" fmla="*/ 3462996 h 3977558"/>
                  <a:gd name="connsiteX1214" fmla="*/ 3942155 w 5235586"/>
                  <a:gd name="connsiteY1214" fmla="*/ 3507987 h 3977558"/>
                  <a:gd name="connsiteX1215" fmla="*/ 3939345 w 5235586"/>
                  <a:gd name="connsiteY1215" fmla="*/ 3510798 h 3977558"/>
                  <a:gd name="connsiteX1216" fmla="*/ 3936531 w 5235586"/>
                  <a:gd name="connsiteY1216" fmla="*/ 3507987 h 3977558"/>
                  <a:gd name="connsiteX1217" fmla="*/ 3891545 w 5235586"/>
                  <a:gd name="connsiteY1217" fmla="*/ 3462996 h 3977558"/>
                  <a:gd name="connsiteX1218" fmla="*/ 3888732 w 5235586"/>
                  <a:gd name="connsiteY1218" fmla="*/ 3460185 h 3977558"/>
                  <a:gd name="connsiteX1219" fmla="*/ 3891545 w 5235586"/>
                  <a:gd name="connsiteY1219" fmla="*/ 3457372 h 3977558"/>
                  <a:gd name="connsiteX1220" fmla="*/ 3939345 w 5235586"/>
                  <a:gd name="connsiteY1220" fmla="*/ 3409573 h 3977558"/>
                  <a:gd name="connsiteX1221" fmla="*/ 3784693 w 5235586"/>
                  <a:gd name="connsiteY1221" fmla="*/ 3409573 h 3977558"/>
                  <a:gd name="connsiteX1222" fmla="*/ 3832496 w 5235586"/>
                  <a:gd name="connsiteY1222" fmla="*/ 3457372 h 3977558"/>
                  <a:gd name="connsiteX1223" fmla="*/ 3835306 w 5235586"/>
                  <a:gd name="connsiteY1223" fmla="*/ 3460185 h 3977558"/>
                  <a:gd name="connsiteX1224" fmla="*/ 3832496 w 5235586"/>
                  <a:gd name="connsiteY1224" fmla="*/ 3462996 h 3977558"/>
                  <a:gd name="connsiteX1225" fmla="*/ 3787504 w 5235586"/>
                  <a:gd name="connsiteY1225" fmla="*/ 3507987 h 3977558"/>
                  <a:gd name="connsiteX1226" fmla="*/ 3784693 w 5235586"/>
                  <a:gd name="connsiteY1226" fmla="*/ 3510798 h 3977558"/>
                  <a:gd name="connsiteX1227" fmla="*/ 3781880 w 5235586"/>
                  <a:gd name="connsiteY1227" fmla="*/ 3507987 h 3977558"/>
                  <a:gd name="connsiteX1228" fmla="*/ 3736894 w 5235586"/>
                  <a:gd name="connsiteY1228" fmla="*/ 3462996 h 3977558"/>
                  <a:gd name="connsiteX1229" fmla="*/ 3734081 w 5235586"/>
                  <a:gd name="connsiteY1229" fmla="*/ 3460185 h 3977558"/>
                  <a:gd name="connsiteX1230" fmla="*/ 3736894 w 5235586"/>
                  <a:gd name="connsiteY1230" fmla="*/ 3457372 h 3977558"/>
                  <a:gd name="connsiteX1231" fmla="*/ 3784693 w 5235586"/>
                  <a:gd name="connsiteY1231" fmla="*/ 3409573 h 3977558"/>
                  <a:gd name="connsiteX1232" fmla="*/ 3630045 w 5235586"/>
                  <a:gd name="connsiteY1232" fmla="*/ 3409573 h 3977558"/>
                  <a:gd name="connsiteX1233" fmla="*/ 3677848 w 5235586"/>
                  <a:gd name="connsiteY1233" fmla="*/ 3457372 h 3977558"/>
                  <a:gd name="connsiteX1234" fmla="*/ 3680658 w 5235586"/>
                  <a:gd name="connsiteY1234" fmla="*/ 3460185 h 3977558"/>
                  <a:gd name="connsiteX1235" fmla="*/ 3677848 w 5235586"/>
                  <a:gd name="connsiteY1235" fmla="*/ 3462996 h 3977558"/>
                  <a:gd name="connsiteX1236" fmla="*/ 3632856 w 5235586"/>
                  <a:gd name="connsiteY1236" fmla="*/ 3507987 h 3977558"/>
                  <a:gd name="connsiteX1237" fmla="*/ 3630045 w 5235586"/>
                  <a:gd name="connsiteY1237" fmla="*/ 3510798 h 3977558"/>
                  <a:gd name="connsiteX1238" fmla="*/ 3627232 w 5235586"/>
                  <a:gd name="connsiteY1238" fmla="*/ 3507987 h 3977558"/>
                  <a:gd name="connsiteX1239" fmla="*/ 3582246 w 5235586"/>
                  <a:gd name="connsiteY1239" fmla="*/ 3462996 h 3977558"/>
                  <a:gd name="connsiteX1240" fmla="*/ 3579433 w 5235586"/>
                  <a:gd name="connsiteY1240" fmla="*/ 3460185 h 3977558"/>
                  <a:gd name="connsiteX1241" fmla="*/ 3582246 w 5235586"/>
                  <a:gd name="connsiteY1241" fmla="*/ 3457372 h 3977558"/>
                  <a:gd name="connsiteX1242" fmla="*/ 3630045 w 5235586"/>
                  <a:gd name="connsiteY1242" fmla="*/ 3409573 h 3977558"/>
                  <a:gd name="connsiteX1243" fmla="*/ 3472581 w 5235586"/>
                  <a:gd name="connsiteY1243" fmla="*/ 3409573 h 3977558"/>
                  <a:gd name="connsiteX1244" fmla="*/ 3520384 w 5235586"/>
                  <a:gd name="connsiteY1244" fmla="*/ 3457372 h 3977558"/>
                  <a:gd name="connsiteX1245" fmla="*/ 3523194 w 5235586"/>
                  <a:gd name="connsiteY1245" fmla="*/ 3460185 h 3977558"/>
                  <a:gd name="connsiteX1246" fmla="*/ 3520384 w 5235586"/>
                  <a:gd name="connsiteY1246" fmla="*/ 3462996 h 3977558"/>
                  <a:gd name="connsiteX1247" fmla="*/ 3475395 w 5235586"/>
                  <a:gd name="connsiteY1247" fmla="*/ 3507987 h 3977558"/>
                  <a:gd name="connsiteX1248" fmla="*/ 3472581 w 5235586"/>
                  <a:gd name="connsiteY1248" fmla="*/ 3510798 h 3977558"/>
                  <a:gd name="connsiteX1249" fmla="*/ 3469771 w 5235586"/>
                  <a:gd name="connsiteY1249" fmla="*/ 3507987 h 3977558"/>
                  <a:gd name="connsiteX1250" fmla="*/ 3424782 w 5235586"/>
                  <a:gd name="connsiteY1250" fmla="*/ 3462996 h 3977558"/>
                  <a:gd name="connsiteX1251" fmla="*/ 3421969 w 5235586"/>
                  <a:gd name="connsiteY1251" fmla="*/ 3460185 h 3977558"/>
                  <a:gd name="connsiteX1252" fmla="*/ 3424782 w 5235586"/>
                  <a:gd name="connsiteY1252" fmla="*/ 3457372 h 3977558"/>
                  <a:gd name="connsiteX1253" fmla="*/ 3472581 w 5235586"/>
                  <a:gd name="connsiteY1253" fmla="*/ 3409573 h 3977558"/>
                  <a:gd name="connsiteX1254" fmla="*/ 3317933 w 5235586"/>
                  <a:gd name="connsiteY1254" fmla="*/ 3409573 h 3977558"/>
                  <a:gd name="connsiteX1255" fmla="*/ 3365736 w 5235586"/>
                  <a:gd name="connsiteY1255" fmla="*/ 3457372 h 3977558"/>
                  <a:gd name="connsiteX1256" fmla="*/ 3368546 w 5235586"/>
                  <a:gd name="connsiteY1256" fmla="*/ 3460185 h 3977558"/>
                  <a:gd name="connsiteX1257" fmla="*/ 3365736 w 5235586"/>
                  <a:gd name="connsiteY1257" fmla="*/ 3462996 h 3977558"/>
                  <a:gd name="connsiteX1258" fmla="*/ 3320747 w 5235586"/>
                  <a:gd name="connsiteY1258" fmla="*/ 3507987 h 3977558"/>
                  <a:gd name="connsiteX1259" fmla="*/ 3317933 w 5235586"/>
                  <a:gd name="connsiteY1259" fmla="*/ 3510798 h 3977558"/>
                  <a:gd name="connsiteX1260" fmla="*/ 3315123 w 5235586"/>
                  <a:gd name="connsiteY1260" fmla="*/ 3507987 h 3977558"/>
                  <a:gd name="connsiteX1261" fmla="*/ 3270134 w 5235586"/>
                  <a:gd name="connsiteY1261" fmla="*/ 3462996 h 3977558"/>
                  <a:gd name="connsiteX1262" fmla="*/ 3267321 w 5235586"/>
                  <a:gd name="connsiteY1262" fmla="*/ 3460185 h 3977558"/>
                  <a:gd name="connsiteX1263" fmla="*/ 3270134 w 5235586"/>
                  <a:gd name="connsiteY1263" fmla="*/ 3457372 h 3977558"/>
                  <a:gd name="connsiteX1264" fmla="*/ 3317933 w 5235586"/>
                  <a:gd name="connsiteY1264" fmla="*/ 3409573 h 3977558"/>
                  <a:gd name="connsiteX1265" fmla="*/ 3163283 w 5235586"/>
                  <a:gd name="connsiteY1265" fmla="*/ 3409573 h 3977558"/>
                  <a:gd name="connsiteX1266" fmla="*/ 3211085 w 5235586"/>
                  <a:gd name="connsiteY1266" fmla="*/ 3457372 h 3977558"/>
                  <a:gd name="connsiteX1267" fmla="*/ 3213895 w 5235586"/>
                  <a:gd name="connsiteY1267" fmla="*/ 3460185 h 3977558"/>
                  <a:gd name="connsiteX1268" fmla="*/ 3211085 w 5235586"/>
                  <a:gd name="connsiteY1268" fmla="*/ 3462996 h 3977558"/>
                  <a:gd name="connsiteX1269" fmla="*/ 3166096 w 5235586"/>
                  <a:gd name="connsiteY1269" fmla="*/ 3507987 h 3977558"/>
                  <a:gd name="connsiteX1270" fmla="*/ 3163283 w 5235586"/>
                  <a:gd name="connsiteY1270" fmla="*/ 3510798 h 3977558"/>
                  <a:gd name="connsiteX1271" fmla="*/ 3160472 w 5235586"/>
                  <a:gd name="connsiteY1271" fmla="*/ 3507987 h 3977558"/>
                  <a:gd name="connsiteX1272" fmla="*/ 3115483 w 5235586"/>
                  <a:gd name="connsiteY1272" fmla="*/ 3462996 h 3977558"/>
                  <a:gd name="connsiteX1273" fmla="*/ 3112670 w 5235586"/>
                  <a:gd name="connsiteY1273" fmla="*/ 3460185 h 3977558"/>
                  <a:gd name="connsiteX1274" fmla="*/ 3115483 w 5235586"/>
                  <a:gd name="connsiteY1274" fmla="*/ 3457372 h 3977558"/>
                  <a:gd name="connsiteX1275" fmla="*/ 3163283 w 5235586"/>
                  <a:gd name="connsiteY1275" fmla="*/ 3409573 h 3977558"/>
                  <a:gd name="connsiteX1276" fmla="*/ 3005823 w 5235586"/>
                  <a:gd name="connsiteY1276" fmla="*/ 3409573 h 3977558"/>
                  <a:gd name="connsiteX1277" fmla="*/ 3053626 w 5235586"/>
                  <a:gd name="connsiteY1277" fmla="*/ 3457372 h 3977558"/>
                  <a:gd name="connsiteX1278" fmla="*/ 3056436 w 5235586"/>
                  <a:gd name="connsiteY1278" fmla="*/ 3460185 h 3977558"/>
                  <a:gd name="connsiteX1279" fmla="*/ 3053626 w 5235586"/>
                  <a:gd name="connsiteY1279" fmla="*/ 3462996 h 3977558"/>
                  <a:gd name="connsiteX1280" fmla="*/ 3008634 w 5235586"/>
                  <a:gd name="connsiteY1280" fmla="*/ 3507987 h 3977558"/>
                  <a:gd name="connsiteX1281" fmla="*/ 3005823 w 5235586"/>
                  <a:gd name="connsiteY1281" fmla="*/ 3510798 h 3977558"/>
                  <a:gd name="connsiteX1282" fmla="*/ 3003010 w 5235586"/>
                  <a:gd name="connsiteY1282" fmla="*/ 3507987 h 3977558"/>
                  <a:gd name="connsiteX1283" fmla="*/ 2958021 w 5235586"/>
                  <a:gd name="connsiteY1283" fmla="*/ 3462996 h 3977558"/>
                  <a:gd name="connsiteX1284" fmla="*/ 2955211 w 5235586"/>
                  <a:gd name="connsiteY1284" fmla="*/ 3460185 h 3977558"/>
                  <a:gd name="connsiteX1285" fmla="*/ 2958021 w 5235586"/>
                  <a:gd name="connsiteY1285" fmla="*/ 3457372 h 3977558"/>
                  <a:gd name="connsiteX1286" fmla="*/ 3005823 w 5235586"/>
                  <a:gd name="connsiteY1286" fmla="*/ 3409573 h 3977558"/>
                  <a:gd name="connsiteX1287" fmla="*/ 2851172 w 5235586"/>
                  <a:gd name="connsiteY1287" fmla="*/ 3409573 h 3977558"/>
                  <a:gd name="connsiteX1288" fmla="*/ 2898975 w 5235586"/>
                  <a:gd name="connsiteY1288" fmla="*/ 3457372 h 3977558"/>
                  <a:gd name="connsiteX1289" fmla="*/ 2901785 w 5235586"/>
                  <a:gd name="connsiteY1289" fmla="*/ 3460185 h 3977558"/>
                  <a:gd name="connsiteX1290" fmla="*/ 2898975 w 5235586"/>
                  <a:gd name="connsiteY1290" fmla="*/ 3462996 h 3977558"/>
                  <a:gd name="connsiteX1291" fmla="*/ 2853983 w 5235586"/>
                  <a:gd name="connsiteY1291" fmla="*/ 3507987 h 3977558"/>
                  <a:gd name="connsiteX1292" fmla="*/ 2851172 w 5235586"/>
                  <a:gd name="connsiteY1292" fmla="*/ 3510798 h 3977558"/>
                  <a:gd name="connsiteX1293" fmla="*/ 2848359 w 5235586"/>
                  <a:gd name="connsiteY1293" fmla="*/ 3507987 h 3977558"/>
                  <a:gd name="connsiteX1294" fmla="*/ 2803370 w 5235586"/>
                  <a:gd name="connsiteY1294" fmla="*/ 3462996 h 3977558"/>
                  <a:gd name="connsiteX1295" fmla="*/ 2800560 w 5235586"/>
                  <a:gd name="connsiteY1295" fmla="*/ 3460185 h 3977558"/>
                  <a:gd name="connsiteX1296" fmla="*/ 2803370 w 5235586"/>
                  <a:gd name="connsiteY1296" fmla="*/ 3457372 h 3977558"/>
                  <a:gd name="connsiteX1297" fmla="*/ 2851172 w 5235586"/>
                  <a:gd name="connsiteY1297" fmla="*/ 3409573 h 3977558"/>
                  <a:gd name="connsiteX1298" fmla="*/ 2696525 w 5235586"/>
                  <a:gd name="connsiteY1298" fmla="*/ 3409573 h 3977558"/>
                  <a:gd name="connsiteX1299" fmla="*/ 2744328 w 5235586"/>
                  <a:gd name="connsiteY1299" fmla="*/ 3457372 h 3977558"/>
                  <a:gd name="connsiteX1300" fmla="*/ 2747138 w 5235586"/>
                  <a:gd name="connsiteY1300" fmla="*/ 3460185 h 3977558"/>
                  <a:gd name="connsiteX1301" fmla="*/ 2744328 w 5235586"/>
                  <a:gd name="connsiteY1301" fmla="*/ 3462996 h 3977558"/>
                  <a:gd name="connsiteX1302" fmla="*/ 2699336 w 5235586"/>
                  <a:gd name="connsiteY1302" fmla="*/ 3507987 h 3977558"/>
                  <a:gd name="connsiteX1303" fmla="*/ 2696525 w 5235586"/>
                  <a:gd name="connsiteY1303" fmla="*/ 3510798 h 3977558"/>
                  <a:gd name="connsiteX1304" fmla="*/ 2693712 w 5235586"/>
                  <a:gd name="connsiteY1304" fmla="*/ 3507987 h 3977558"/>
                  <a:gd name="connsiteX1305" fmla="*/ 2648723 w 5235586"/>
                  <a:gd name="connsiteY1305" fmla="*/ 3462996 h 3977558"/>
                  <a:gd name="connsiteX1306" fmla="*/ 2645913 w 5235586"/>
                  <a:gd name="connsiteY1306" fmla="*/ 3460185 h 3977558"/>
                  <a:gd name="connsiteX1307" fmla="*/ 2648723 w 5235586"/>
                  <a:gd name="connsiteY1307" fmla="*/ 3457372 h 3977558"/>
                  <a:gd name="connsiteX1308" fmla="*/ 2696525 w 5235586"/>
                  <a:gd name="connsiteY1308" fmla="*/ 3409573 h 3977558"/>
                  <a:gd name="connsiteX1309" fmla="*/ 2539061 w 5235586"/>
                  <a:gd name="connsiteY1309" fmla="*/ 3409573 h 3977558"/>
                  <a:gd name="connsiteX1310" fmla="*/ 2586863 w 5235586"/>
                  <a:gd name="connsiteY1310" fmla="*/ 3457372 h 3977558"/>
                  <a:gd name="connsiteX1311" fmla="*/ 2589673 w 5235586"/>
                  <a:gd name="connsiteY1311" fmla="*/ 3460185 h 3977558"/>
                  <a:gd name="connsiteX1312" fmla="*/ 2586863 w 5235586"/>
                  <a:gd name="connsiteY1312" fmla="*/ 3462996 h 3977558"/>
                  <a:gd name="connsiteX1313" fmla="*/ 2541874 w 5235586"/>
                  <a:gd name="connsiteY1313" fmla="*/ 3507987 h 3977558"/>
                  <a:gd name="connsiteX1314" fmla="*/ 2539061 w 5235586"/>
                  <a:gd name="connsiteY1314" fmla="*/ 3510798 h 3977558"/>
                  <a:gd name="connsiteX1315" fmla="*/ 2536247 w 5235586"/>
                  <a:gd name="connsiteY1315" fmla="*/ 3507987 h 3977558"/>
                  <a:gd name="connsiteX1316" fmla="*/ 2491261 w 5235586"/>
                  <a:gd name="connsiteY1316" fmla="*/ 3462996 h 3977558"/>
                  <a:gd name="connsiteX1317" fmla="*/ 2488448 w 5235586"/>
                  <a:gd name="connsiteY1317" fmla="*/ 3460185 h 3977558"/>
                  <a:gd name="connsiteX1318" fmla="*/ 2491261 w 5235586"/>
                  <a:gd name="connsiteY1318" fmla="*/ 3457372 h 3977558"/>
                  <a:gd name="connsiteX1319" fmla="*/ 2539061 w 5235586"/>
                  <a:gd name="connsiteY1319" fmla="*/ 3409573 h 3977558"/>
                  <a:gd name="connsiteX1320" fmla="*/ 2384413 w 5235586"/>
                  <a:gd name="connsiteY1320" fmla="*/ 3409573 h 3977558"/>
                  <a:gd name="connsiteX1321" fmla="*/ 2432215 w 5235586"/>
                  <a:gd name="connsiteY1321" fmla="*/ 3457372 h 3977558"/>
                  <a:gd name="connsiteX1322" fmla="*/ 2435025 w 5235586"/>
                  <a:gd name="connsiteY1322" fmla="*/ 3460185 h 3977558"/>
                  <a:gd name="connsiteX1323" fmla="*/ 2432215 w 5235586"/>
                  <a:gd name="connsiteY1323" fmla="*/ 3462996 h 3977558"/>
                  <a:gd name="connsiteX1324" fmla="*/ 2387226 w 5235586"/>
                  <a:gd name="connsiteY1324" fmla="*/ 3507987 h 3977558"/>
                  <a:gd name="connsiteX1325" fmla="*/ 2384413 w 5235586"/>
                  <a:gd name="connsiteY1325" fmla="*/ 3510798 h 3977558"/>
                  <a:gd name="connsiteX1326" fmla="*/ 2381599 w 5235586"/>
                  <a:gd name="connsiteY1326" fmla="*/ 3507987 h 3977558"/>
                  <a:gd name="connsiteX1327" fmla="*/ 2336613 w 5235586"/>
                  <a:gd name="connsiteY1327" fmla="*/ 3462996 h 3977558"/>
                  <a:gd name="connsiteX1328" fmla="*/ 2333800 w 5235586"/>
                  <a:gd name="connsiteY1328" fmla="*/ 3460185 h 3977558"/>
                  <a:gd name="connsiteX1329" fmla="*/ 2336613 w 5235586"/>
                  <a:gd name="connsiteY1329" fmla="*/ 3457372 h 3977558"/>
                  <a:gd name="connsiteX1330" fmla="*/ 2384413 w 5235586"/>
                  <a:gd name="connsiteY1330" fmla="*/ 3409573 h 3977558"/>
                  <a:gd name="connsiteX1331" fmla="*/ 2229761 w 5235586"/>
                  <a:gd name="connsiteY1331" fmla="*/ 3409573 h 3977558"/>
                  <a:gd name="connsiteX1332" fmla="*/ 2277564 w 5235586"/>
                  <a:gd name="connsiteY1332" fmla="*/ 3457372 h 3977558"/>
                  <a:gd name="connsiteX1333" fmla="*/ 2280374 w 5235586"/>
                  <a:gd name="connsiteY1333" fmla="*/ 3460185 h 3977558"/>
                  <a:gd name="connsiteX1334" fmla="*/ 2277564 w 5235586"/>
                  <a:gd name="connsiteY1334" fmla="*/ 3462996 h 3977558"/>
                  <a:gd name="connsiteX1335" fmla="*/ 2232575 w 5235586"/>
                  <a:gd name="connsiteY1335" fmla="*/ 3507987 h 3977558"/>
                  <a:gd name="connsiteX1336" fmla="*/ 2229761 w 5235586"/>
                  <a:gd name="connsiteY1336" fmla="*/ 3510798 h 3977558"/>
                  <a:gd name="connsiteX1337" fmla="*/ 2226948 w 5235586"/>
                  <a:gd name="connsiteY1337" fmla="*/ 3507987 h 3977558"/>
                  <a:gd name="connsiteX1338" fmla="*/ 2181962 w 5235586"/>
                  <a:gd name="connsiteY1338" fmla="*/ 3462996 h 3977558"/>
                  <a:gd name="connsiteX1339" fmla="*/ 2179149 w 5235586"/>
                  <a:gd name="connsiteY1339" fmla="*/ 3460185 h 3977558"/>
                  <a:gd name="connsiteX1340" fmla="*/ 2181962 w 5235586"/>
                  <a:gd name="connsiteY1340" fmla="*/ 3457372 h 3977558"/>
                  <a:gd name="connsiteX1341" fmla="*/ 2229761 w 5235586"/>
                  <a:gd name="connsiteY1341" fmla="*/ 3409573 h 3977558"/>
                  <a:gd name="connsiteX1342" fmla="*/ 2075115 w 5235586"/>
                  <a:gd name="connsiteY1342" fmla="*/ 3409573 h 3977558"/>
                  <a:gd name="connsiteX1343" fmla="*/ 2122917 w 5235586"/>
                  <a:gd name="connsiteY1343" fmla="*/ 3457372 h 3977558"/>
                  <a:gd name="connsiteX1344" fmla="*/ 2125727 w 5235586"/>
                  <a:gd name="connsiteY1344" fmla="*/ 3460185 h 3977558"/>
                  <a:gd name="connsiteX1345" fmla="*/ 2122917 w 5235586"/>
                  <a:gd name="connsiteY1345" fmla="*/ 3462996 h 3977558"/>
                  <a:gd name="connsiteX1346" fmla="*/ 2077928 w 5235586"/>
                  <a:gd name="connsiteY1346" fmla="*/ 3507987 h 3977558"/>
                  <a:gd name="connsiteX1347" fmla="*/ 2075115 w 5235586"/>
                  <a:gd name="connsiteY1347" fmla="*/ 3510798 h 3977558"/>
                  <a:gd name="connsiteX1348" fmla="*/ 2072301 w 5235586"/>
                  <a:gd name="connsiteY1348" fmla="*/ 3507987 h 3977558"/>
                  <a:gd name="connsiteX1349" fmla="*/ 2027315 w 5235586"/>
                  <a:gd name="connsiteY1349" fmla="*/ 3462996 h 3977558"/>
                  <a:gd name="connsiteX1350" fmla="*/ 2024502 w 5235586"/>
                  <a:gd name="connsiteY1350" fmla="*/ 3460185 h 3977558"/>
                  <a:gd name="connsiteX1351" fmla="*/ 2027315 w 5235586"/>
                  <a:gd name="connsiteY1351" fmla="*/ 3457372 h 3977558"/>
                  <a:gd name="connsiteX1352" fmla="*/ 2075115 w 5235586"/>
                  <a:gd name="connsiteY1352" fmla="*/ 3409573 h 3977558"/>
                  <a:gd name="connsiteX1353" fmla="*/ 1917652 w 5235586"/>
                  <a:gd name="connsiteY1353" fmla="*/ 3409573 h 3977558"/>
                  <a:gd name="connsiteX1354" fmla="*/ 1965455 w 5235586"/>
                  <a:gd name="connsiteY1354" fmla="*/ 3457372 h 3977558"/>
                  <a:gd name="connsiteX1355" fmla="*/ 1968265 w 5235586"/>
                  <a:gd name="connsiteY1355" fmla="*/ 3460185 h 3977558"/>
                  <a:gd name="connsiteX1356" fmla="*/ 1965455 w 5235586"/>
                  <a:gd name="connsiteY1356" fmla="*/ 3462996 h 3977558"/>
                  <a:gd name="connsiteX1357" fmla="*/ 1920463 w 5235586"/>
                  <a:gd name="connsiteY1357" fmla="*/ 3507987 h 3977558"/>
                  <a:gd name="connsiteX1358" fmla="*/ 1917652 w 5235586"/>
                  <a:gd name="connsiteY1358" fmla="*/ 3510798 h 3977558"/>
                  <a:gd name="connsiteX1359" fmla="*/ 1914839 w 5235586"/>
                  <a:gd name="connsiteY1359" fmla="*/ 3507987 h 3977558"/>
                  <a:gd name="connsiteX1360" fmla="*/ 1869850 w 5235586"/>
                  <a:gd name="connsiteY1360" fmla="*/ 3462996 h 3977558"/>
                  <a:gd name="connsiteX1361" fmla="*/ 1867040 w 5235586"/>
                  <a:gd name="connsiteY1361" fmla="*/ 3460185 h 3977558"/>
                  <a:gd name="connsiteX1362" fmla="*/ 1869850 w 5235586"/>
                  <a:gd name="connsiteY1362" fmla="*/ 3457372 h 3977558"/>
                  <a:gd name="connsiteX1363" fmla="*/ 1917652 w 5235586"/>
                  <a:gd name="connsiteY1363" fmla="*/ 3409573 h 3977558"/>
                  <a:gd name="connsiteX1364" fmla="*/ 1763004 w 5235586"/>
                  <a:gd name="connsiteY1364" fmla="*/ 3409573 h 3977558"/>
                  <a:gd name="connsiteX1365" fmla="*/ 1810807 w 5235586"/>
                  <a:gd name="connsiteY1365" fmla="*/ 3457372 h 3977558"/>
                  <a:gd name="connsiteX1366" fmla="*/ 1813617 w 5235586"/>
                  <a:gd name="connsiteY1366" fmla="*/ 3460185 h 3977558"/>
                  <a:gd name="connsiteX1367" fmla="*/ 1810807 w 5235586"/>
                  <a:gd name="connsiteY1367" fmla="*/ 3462996 h 3977558"/>
                  <a:gd name="connsiteX1368" fmla="*/ 1765815 w 5235586"/>
                  <a:gd name="connsiteY1368" fmla="*/ 3507987 h 3977558"/>
                  <a:gd name="connsiteX1369" fmla="*/ 1763004 w 5235586"/>
                  <a:gd name="connsiteY1369" fmla="*/ 3510798 h 3977558"/>
                  <a:gd name="connsiteX1370" fmla="*/ 1760191 w 5235586"/>
                  <a:gd name="connsiteY1370" fmla="*/ 3507987 h 3977558"/>
                  <a:gd name="connsiteX1371" fmla="*/ 1715202 w 5235586"/>
                  <a:gd name="connsiteY1371" fmla="*/ 3462996 h 3977558"/>
                  <a:gd name="connsiteX1372" fmla="*/ 1712392 w 5235586"/>
                  <a:gd name="connsiteY1372" fmla="*/ 3460185 h 3977558"/>
                  <a:gd name="connsiteX1373" fmla="*/ 1715202 w 5235586"/>
                  <a:gd name="connsiteY1373" fmla="*/ 3457372 h 3977558"/>
                  <a:gd name="connsiteX1374" fmla="*/ 1763004 w 5235586"/>
                  <a:gd name="connsiteY1374" fmla="*/ 3409573 h 3977558"/>
                  <a:gd name="connsiteX1375" fmla="*/ 1608353 w 5235586"/>
                  <a:gd name="connsiteY1375" fmla="*/ 3409573 h 3977558"/>
                  <a:gd name="connsiteX1376" fmla="*/ 1656156 w 5235586"/>
                  <a:gd name="connsiteY1376" fmla="*/ 3457372 h 3977558"/>
                  <a:gd name="connsiteX1377" fmla="*/ 1658966 w 5235586"/>
                  <a:gd name="connsiteY1377" fmla="*/ 3460185 h 3977558"/>
                  <a:gd name="connsiteX1378" fmla="*/ 1656156 w 5235586"/>
                  <a:gd name="connsiteY1378" fmla="*/ 3462996 h 3977558"/>
                  <a:gd name="connsiteX1379" fmla="*/ 1611164 w 5235586"/>
                  <a:gd name="connsiteY1379" fmla="*/ 3507987 h 3977558"/>
                  <a:gd name="connsiteX1380" fmla="*/ 1608353 w 5235586"/>
                  <a:gd name="connsiteY1380" fmla="*/ 3510798 h 3977558"/>
                  <a:gd name="connsiteX1381" fmla="*/ 1605540 w 5235586"/>
                  <a:gd name="connsiteY1381" fmla="*/ 3507987 h 3977558"/>
                  <a:gd name="connsiteX1382" fmla="*/ 1560551 w 5235586"/>
                  <a:gd name="connsiteY1382" fmla="*/ 3462996 h 3977558"/>
                  <a:gd name="connsiteX1383" fmla="*/ 1557741 w 5235586"/>
                  <a:gd name="connsiteY1383" fmla="*/ 3460185 h 3977558"/>
                  <a:gd name="connsiteX1384" fmla="*/ 1560551 w 5235586"/>
                  <a:gd name="connsiteY1384" fmla="*/ 3457372 h 3977558"/>
                  <a:gd name="connsiteX1385" fmla="*/ 1608353 w 5235586"/>
                  <a:gd name="connsiteY1385" fmla="*/ 3409573 h 3977558"/>
                  <a:gd name="connsiteX1386" fmla="*/ 1450892 w 5235586"/>
                  <a:gd name="connsiteY1386" fmla="*/ 3409573 h 3977558"/>
                  <a:gd name="connsiteX1387" fmla="*/ 1498695 w 5235586"/>
                  <a:gd name="connsiteY1387" fmla="*/ 3457372 h 3977558"/>
                  <a:gd name="connsiteX1388" fmla="*/ 1501505 w 5235586"/>
                  <a:gd name="connsiteY1388" fmla="*/ 3460185 h 3977558"/>
                  <a:gd name="connsiteX1389" fmla="*/ 1498695 w 5235586"/>
                  <a:gd name="connsiteY1389" fmla="*/ 3462996 h 3977558"/>
                  <a:gd name="connsiteX1390" fmla="*/ 1453706 w 5235586"/>
                  <a:gd name="connsiteY1390" fmla="*/ 3507987 h 3977558"/>
                  <a:gd name="connsiteX1391" fmla="*/ 1450892 w 5235586"/>
                  <a:gd name="connsiteY1391" fmla="*/ 3510798 h 3977558"/>
                  <a:gd name="connsiteX1392" fmla="*/ 1448079 w 5235586"/>
                  <a:gd name="connsiteY1392" fmla="*/ 3507987 h 3977558"/>
                  <a:gd name="connsiteX1393" fmla="*/ 1403090 w 5235586"/>
                  <a:gd name="connsiteY1393" fmla="*/ 3462996 h 3977558"/>
                  <a:gd name="connsiteX1394" fmla="*/ 1400280 w 5235586"/>
                  <a:gd name="connsiteY1394" fmla="*/ 3460185 h 3977558"/>
                  <a:gd name="connsiteX1395" fmla="*/ 1403090 w 5235586"/>
                  <a:gd name="connsiteY1395" fmla="*/ 3457372 h 3977558"/>
                  <a:gd name="connsiteX1396" fmla="*/ 1450892 w 5235586"/>
                  <a:gd name="connsiteY1396" fmla="*/ 3409573 h 3977558"/>
                  <a:gd name="connsiteX1397" fmla="*/ 1296244 w 5235586"/>
                  <a:gd name="connsiteY1397" fmla="*/ 3409573 h 3977558"/>
                  <a:gd name="connsiteX1398" fmla="*/ 1344046 w 5235586"/>
                  <a:gd name="connsiteY1398" fmla="*/ 3457372 h 3977558"/>
                  <a:gd name="connsiteX1399" fmla="*/ 1346857 w 5235586"/>
                  <a:gd name="connsiteY1399" fmla="*/ 3460185 h 3977558"/>
                  <a:gd name="connsiteX1400" fmla="*/ 1344046 w 5235586"/>
                  <a:gd name="connsiteY1400" fmla="*/ 3462996 h 3977558"/>
                  <a:gd name="connsiteX1401" fmla="*/ 1299058 w 5235586"/>
                  <a:gd name="connsiteY1401" fmla="*/ 3507987 h 3977558"/>
                  <a:gd name="connsiteX1402" fmla="*/ 1296244 w 5235586"/>
                  <a:gd name="connsiteY1402" fmla="*/ 3510798 h 3977558"/>
                  <a:gd name="connsiteX1403" fmla="*/ 1293431 w 5235586"/>
                  <a:gd name="connsiteY1403" fmla="*/ 3507987 h 3977558"/>
                  <a:gd name="connsiteX1404" fmla="*/ 1248442 w 5235586"/>
                  <a:gd name="connsiteY1404" fmla="*/ 3462996 h 3977558"/>
                  <a:gd name="connsiteX1405" fmla="*/ 1245632 w 5235586"/>
                  <a:gd name="connsiteY1405" fmla="*/ 3460185 h 3977558"/>
                  <a:gd name="connsiteX1406" fmla="*/ 1248442 w 5235586"/>
                  <a:gd name="connsiteY1406" fmla="*/ 3457372 h 3977558"/>
                  <a:gd name="connsiteX1407" fmla="*/ 1296244 w 5235586"/>
                  <a:gd name="connsiteY1407" fmla="*/ 3409573 h 3977558"/>
                  <a:gd name="connsiteX1408" fmla="*/ 1141593 w 5235586"/>
                  <a:gd name="connsiteY1408" fmla="*/ 3409573 h 3977558"/>
                  <a:gd name="connsiteX1409" fmla="*/ 1189395 w 5235586"/>
                  <a:gd name="connsiteY1409" fmla="*/ 3457372 h 3977558"/>
                  <a:gd name="connsiteX1410" fmla="*/ 1192206 w 5235586"/>
                  <a:gd name="connsiteY1410" fmla="*/ 3460185 h 3977558"/>
                  <a:gd name="connsiteX1411" fmla="*/ 1189395 w 5235586"/>
                  <a:gd name="connsiteY1411" fmla="*/ 3462996 h 3977558"/>
                  <a:gd name="connsiteX1412" fmla="*/ 1144407 w 5235586"/>
                  <a:gd name="connsiteY1412" fmla="*/ 3507987 h 3977558"/>
                  <a:gd name="connsiteX1413" fmla="*/ 1141593 w 5235586"/>
                  <a:gd name="connsiteY1413" fmla="*/ 3510798 h 3977558"/>
                  <a:gd name="connsiteX1414" fmla="*/ 1138780 w 5235586"/>
                  <a:gd name="connsiteY1414" fmla="*/ 3507987 h 3977558"/>
                  <a:gd name="connsiteX1415" fmla="*/ 1093791 w 5235586"/>
                  <a:gd name="connsiteY1415" fmla="*/ 3462996 h 3977558"/>
                  <a:gd name="connsiteX1416" fmla="*/ 1090981 w 5235586"/>
                  <a:gd name="connsiteY1416" fmla="*/ 3460185 h 3977558"/>
                  <a:gd name="connsiteX1417" fmla="*/ 1093791 w 5235586"/>
                  <a:gd name="connsiteY1417" fmla="*/ 3457372 h 3977558"/>
                  <a:gd name="connsiteX1418" fmla="*/ 1141593 w 5235586"/>
                  <a:gd name="connsiteY1418" fmla="*/ 3409573 h 3977558"/>
                  <a:gd name="connsiteX1419" fmla="*/ 984132 w 5235586"/>
                  <a:gd name="connsiteY1419" fmla="*/ 3409573 h 3977558"/>
                  <a:gd name="connsiteX1420" fmla="*/ 1031934 w 5235586"/>
                  <a:gd name="connsiteY1420" fmla="*/ 3457372 h 3977558"/>
                  <a:gd name="connsiteX1421" fmla="*/ 1034745 w 5235586"/>
                  <a:gd name="connsiteY1421" fmla="*/ 3460185 h 3977558"/>
                  <a:gd name="connsiteX1422" fmla="*/ 1031934 w 5235586"/>
                  <a:gd name="connsiteY1422" fmla="*/ 3462996 h 3977558"/>
                  <a:gd name="connsiteX1423" fmla="*/ 986946 w 5235586"/>
                  <a:gd name="connsiteY1423" fmla="*/ 3507987 h 3977558"/>
                  <a:gd name="connsiteX1424" fmla="*/ 984132 w 5235586"/>
                  <a:gd name="connsiteY1424" fmla="*/ 3510798 h 3977558"/>
                  <a:gd name="connsiteX1425" fmla="*/ 981319 w 5235586"/>
                  <a:gd name="connsiteY1425" fmla="*/ 3507987 h 3977558"/>
                  <a:gd name="connsiteX1426" fmla="*/ 936330 w 5235586"/>
                  <a:gd name="connsiteY1426" fmla="*/ 3462996 h 3977558"/>
                  <a:gd name="connsiteX1427" fmla="*/ 933520 w 5235586"/>
                  <a:gd name="connsiteY1427" fmla="*/ 3460185 h 3977558"/>
                  <a:gd name="connsiteX1428" fmla="*/ 936330 w 5235586"/>
                  <a:gd name="connsiteY1428" fmla="*/ 3457372 h 3977558"/>
                  <a:gd name="connsiteX1429" fmla="*/ 984132 w 5235586"/>
                  <a:gd name="connsiteY1429" fmla="*/ 3409573 h 3977558"/>
                  <a:gd name="connsiteX1430" fmla="*/ 829484 w 5235586"/>
                  <a:gd name="connsiteY1430" fmla="*/ 3409573 h 3977558"/>
                  <a:gd name="connsiteX1431" fmla="*/ 877286 w 5235586"/>
                  <a:gd name="connsiteY1431" fmla="*/ 3457372 h 3977558"/>
                  <a:gd name="connsiteX1432" fmla="*/ 880097 w 5235586"/>
                  <a:gd name="connsiteY1432" fmla="*/ 3460185 h 3977558"/>
                  <a:gd name="connsiteX1433" fmla="*/ 877286 w 5235586"/>
                  <a:gd name="connsiteY1433" fmla="*/ 3462996 h 3977558"/>
                  <a:gd name="connsiteX1434" fmla="*/ 832298 w 5235586"/>
                  <a:gd name="connsiteY1434" fmla="*/ 3507987 h 3977558"/>
                  <a:gd name="connsiteX1435" fmla="*/ 829484 w 5235586"/>
                  <a:gd name="connsiteY1435" fmla="*/ 3510798 h 3977558"/>
                  <a:gd name="connsiteX1436" fmla="*/ 826671 w 5235586"/>
                  <a:gd name="connsiteY1436" fmla="*/ 3507987 h 3977558"/>
                  <a:gd name="connsiteX1437" fmla="*/ 781682 w 5235586"/>
                  <a:gd name="connsiteY1437" fmla="*/ 3462996 h 3977558"/>
                  <a:gd name="connsiteX1438" fmla="*/ 778872 w 5235586"/>
                  <a:gd name="connsiteY1438" fmla="*/ 3460185 h 3977558"/>
                  <a:gd name="connsiteX1439" fmla="*/ 781682 w 5235586"/>
                  <a:gd name="connsiteY1439" fmla="*/ 3457372 h 3977558"/>
                  <a:gd name="connsiteX1440" fmla="*/ 829484 w 5235586"/>
                  <a:gd name="connsiteY1440" fmla="*/ 3409573 h 3977558"/>
                  <a:gd name="connsiteX1441" fmla="*/ 674833 w 5235586"/>
                  <a:gd name="connsiteY1441" fmla="*/ 3409573 h 3977558"/>
                  <a:gd name="connsiteX1442" fmla="*/ 722635 w 5235586"/>
                  <a:gd name="connsiteY1442" fmla="*/ 3457372 h 3977558"/>
                  <a:gd name="connsiteX1443" fmla="*/ 725446 w 5235586"/>
                  <a:gd name="connsiteY1443" fmla="*/ 3460185 h 3977558"/>
                  <a:gd name="connsiteX1444" fmla="*/ 722635 w 5235586"/>
                  <a:gd name="connsiteY1444" fmla="*/ 3462996 h 3977558"/>
                  <a:gd name="connsiteX1445" fmla="*/ 677647 w 5235586"/>
                  <a:gd name="connsiteY1445" fmla="*/ 3507987 h 3977558"/>
                  <a:gd name="connsiteX1446" fmla="*/ 674833 w 5235586"/>
                  <a:gd name="connsiteY1446" fmla="*/ 3510798 h 3977558"/>
                  <a:gd name="connsiteX1447" fmla="*/ 672020 w 5235586"/>
                  <a:gd name="connsiteY1447" fmla="*/ 3507987 h 3977558"/>
                  <a:gd name="connsiteX1448" fmla="*/ 627031 w 5235586"/>
                  <a:gd name="connsiteY1448" fmla="*/ 3462996 h 3977558"/>
                  <a:gd name="connsiteX1449" fmla="*/ 624221 w 5235586"/>
                  <a:gd name="connsiteY1449" fmla="*/ 3460185 h 3977558"/>
                  <a:gd name="connsiteX1450" fmla="*/ 627031 w 5235586"/>
                  <a:gd name="connsiteY1450" fmla="*/ 3457372 h 3977558"/>
                  <a:gd name="connsiteX1451" fmla="*/ 674833 w 5235586"/>
                  <a:gd name="connsiteY1451" fmla="*/ 3409573 h 3977558"/>
                  <a:gd name="connsiteX1452" fmla="*/ 517372 w 5235586"/>
                  <a:gd name="connsiteY1452" fmla="*/ 3409573 h 3977558"/>
                  <a:gd name="connsiteX1453" fmla="*/ 565174 w 5235586"/>
                  <a:gd name="connsiteY1453" fmla="*/ 3457372 h 3977558"/>
                  <a:gd name="connsiteX1454" fmla="*/ 567985 w 5235586"/>
                  <a:gd name="connsiteY1454" fmla="*/ 3460185 h 3977558"/>
                  <a:gd name="connsiteX1455" fmla="*/ 565174 w 5235586"/>
                  <a:gd name="connsiteY1455" fmla="*/ 3462996 h 3977558"/>
                  <a:gd name="connsiteX1456" fmla="*/ 520183 w 5235586"/>
                  <a:gd name="connsiteY1456" fmla="*/ 3507987 h 3977558"/>
                  <a:gd name="connsiteX1457" fmla="*/ 517372 w 5235586"/>
                  <a:gd name="connsiteY1457" fmla="*/ 3510798 h 3977558"/>
                  <a:gd name="connsiteX1458" fmla="*/ 514559 w 5235586"/>
                  <a:gd name="connsiteY1458" fmla="*/ 3507987 h 3977558"/>
                  <a:gd name="connsiteX1459" fmla="*/ 469570 w 5235586"/>
                  <a:gd name="connsiteY1459" fmla="*/ 3462996 h 3977558"/>
                  <a:gd name="connsiteX1460" fmla="*/ 466760 w 5235586"/>
                  <a:gd name="connsiteY1460" fmla="*/ 3460185 h 3977558"/>
                  <a:gd name="connsiteX1461" fmla="*/ 469570 w 5235586"/>
                  <a:gd name="connsiteY1461" fmla="*/ 3457372 h 3977558"/>
                  <a:gd name="connsiteX1462" fmla="*/ 517372 w 5235586"/>
                  <a:gd name="connsiteY1462" fmla="*/ 3409573 h 3977558"/>
                  <a:gd name="connsiteX1463" fmla="*/ 362724 w 5235586"/>
                  <a:gd name="connsiteY1463" fmla="*/ 3409573 h 3977558"/>
                  <a:gd name="connsiteX1464" fmla="*/ 410526 w 5235586"/>
                  <a:gd name="connsiteY1464" fmla="*/ 3457372 h 3977558"/>
                  <a:gd name="connsiteX1465" fmla="*/ 413337 w 5235586"/>
                  <a:gd name="connsiteY1465" fmla="*/ 3460185 h 3977558"/>
                  <a:gd name="connsiteX1466" fmla="*/ 410526 w 5235586"/>
                  <a:gd name="connsiteY1466" fmla="*/ 3462996 h 3977558"/>
                  <a:gd name="connsiteX1467" fmla="*/ 365535 w 5235586"/>
                  <a:gd name="connsiteY1467" fmla="*/ 3507987 h 3977558"/>
                  <a:gd name="connsiteX1468" fmla="*/ 362724 w 5235586"/>
                  <a:gd name="connsiteY1468" fmla="*/ 3510798 h 3977558"/>
                  <a:gd name="connsiteX1469" fmla="*/ 359911 w 5235586"/>
                  <a:gd name="connsiteY1469" fmla="*/ 3507987 h 3977558"/>
                  <a:gd name="connsiteX1470" fmla="*/ 314922 w 5235586"/>
                  <a:gd name="connsiteY1470" fmla="*/ 3462996 h 3977558"/>
                  <a:gd name="connsiteX1471" fmla="*/ 312112 w 5235586"/>
                  <a:gd name="connsiteY1471" fmla="*/ 3460185 h 3977558"/>
                  <a:gd name="connsiteX1472" fmla="*/ 314922 w 5235586"/>
                  <a:gd name="connsiteY1472" fmla="*/ 3457372 h 3977558"/>
                  <a:gd name="connsiteX1473" fmla="*/ 362724 w 5235586"/>
                  <a:gd name="connsiteY1473" fmla="*/ 3409573 h 3977558"/>
                  <a:gd name="connsiteX1474" fmla="*/ 208073 w 5235586"/>
                  <a:gd name="connsiteY1474" fmla="*/ 3409573 h 3977558"/>
                  <a:gd name="connsiteX1475" fmla="*/ 255875 w 5235586"/>
                  <a:gd name="connsiteY1475" fmla="*/ 3457372 h 3977558"/>
                  <a:gd name="connsiteX1476" fmla="*/ 258686 w 5235586"/>
                  <a:gd name="connsiteY1476" fmla="*/ 3460185 h 3977558"/>
                  <a:gd name="connsiteX1477" fmla="*/ 255875 w 5235586"/>
                  <a:gd name="connsiteY1477" fmla="*/ 3462996 h 3977558"/>
                  <a:gd name="connsiteX1478" fmla="*/ 210884 w 5235586"/>
                  <a:gd name="connsiteY1478" fmla="*/ 3507987 h 3977558"/>
                  <a:gd name="connsiteX1479" fmla="*/ 208073 w 5235586"/>
                  <a:gd name="connsiteY1479" fmla="*/ 3510798 h 3977558"/>
                  <a:gd name="connsiteX1480" fmla="*/ 205260 w 5235586"/>
                  <a:gd name="connsiteY1480" fmla="*/ 3507987 h 3977558"/>
                  <a:gd name="connsiteX1481" fmla="*/ 160271 w 5235586"/>
                  <a:gd name="connsiteY1481" fmla="*/ 3462996 h 3977558"/>
                  <a:gd name="connsiteX1482" fmla="*/ 157461 w 5235586"/>
                  <a:gd name="connsiteY1482" fmla="*/ 3460185 h 3977558"/>
                  <a:gd name="connsiteX1483" fmla="*/ 160271 w 5235586"/>
                  <a:gd name="connsiteY1483" fmla="*/ 3457372 h 3977558"/>
                  <a:gd name="connsiteX1484" fmla="*/ 208073 w 5235586"/>
                  <a:gd name="connsiteY1484" fmla="*/ 3409573 h 3977558"/>
                  <a:gd name="connsiteX1485" fmla="*/ 50612 w 5235586"/>
                  <a:gd name="connsiteY1485" fmla="*/ 3409573 h 3977558"/>
                  <a:gd name="connsiteX1486" fmla="*/ 98414 w 5235586"/>
                  <a:gd name="connsiteY1486" fmla="*/ 3457372 h 3977558"/>
                  <a:gd name="connsiteX1487" fmla="*/ 101225 w 5235586"/>
                  <a:gd name="connsiteY1487" fmla="*/ 3460185 h 3977558"/>
                  <a:gd name="connsiteX1488" fmla="*/ 98414 w 5235586"/>
                  <a:gd name="connsiteY1488" fmla="*/ 3462996 h 3977558"/>
                  <a:gd name="connsiteX1489" fmla="*/ 53426 w 5235586"/>
                  <a:gd name="connsiteY1489" fmla="*/ 3507987 h 3977558"/>
                  <a:gd name="connsiteX1490" fmla="*/ 50612 w 5235586"/>
                  <a:gd name="connsiteY1490" fmla="*/ 3510798 h 3977558"/>
                  <a:gd name="connsiteX1491" fmla="*/ 47802 w 5235586"/>
                  <a:gd name="connsiteY1491" fmla="*/ 3507987 h 3977558"/>
                  <a:gd name="connsiteX1492" fmla="*/ 2813 w 5235586"/>
                  <a:gd name="connsiteY1492" fmla="*/ 3462996 h 3977558"/>
                  <a:gd name="connsiteX1493" fmla="*/ 0 w 5235586"/>
                  <a:gd name="connsiteY1493" fmla="*/ 3460185 h 3977558"/>
                  <a:gd name="connsiteX1494" fmla="*/ 2813 w 5235586"/>
                  <a:gd name="connsiteY1494" fmla="*/ 3457372 h 3977558"/>
                  <a:gd name="connsiteX1495" fmla="*/ 50612 w 5235586"/>
                  <a:gd name="connsiteY1495" fmla="*/ 3409573 h 3977558"/>
                  <a:gd name="connsiteX1496" fmla="*/ 5184973 w 5235586"/>
                  <a:gd name="connsiteY1496" fmla="*/ 3252112 h 3977558"/>
                  <a:gd name="connsiteX1497" fmla="*/ 5232776 w 5235586"/>
                  <a:gd name="connsiteY1497" fmla="*/ 3299914 h 3977558"/>
                  <a:gd name="connsiteX1498" fmla="*/ 5235586 w 5235586"/>
                  <a:gd name="connsiteY1498" fmla="*/ 3302724 h 3977558"/>
                  <a:gd name="connsiteX1499" fmla="*/ 5232776 w 5235586"/>
                  <a:gd name="connsiteY1499" fmla="*/ 3305538 h 3977558"/>
                  <a:gd name="connsiteX1500" fmla="*/ 5187787 w 5235586"/>
                  <a:gd name="connsiteY1500" fmla="*/ 3350526 h 3977558"/>
                  <a:gd name="connsiteX1501" fmla="*/ 5184973 w 5235586"/>
                  <a:gd name="connsiteY1501" fmla="*/ 3353337 h 3977558"/>
                  <a:gd name="connsiteX1502" fmla="*/ 5182163 w 5235586"/>
                  <a:gd name="connsiteY1502" fmla="*/ 3350526 h 3977558"/>
                  <a:gd name="connsiteX1503" fmla="*/ 5137174 w 5235586"/>
                  <a:gd name="connsiteY1503" fmla="*/ 3305538 h 3977558"/>
                  <a:gd name="connsiteX1504" fmla="*/ 5134361 w 5235586"/>
                  <a:gd name="connsiteY1504" fmla="*/ 3302724 h 3977558"/>
                  <a:gd name="connsiteX1505" fmla="*/ 5137174 w 5235586"/>
                  <a:gd name="connsiteY1505" fmla="*/ 3299914 h 3977558"/>
                  <a:gd name="connsiteX1506" fmla="*/ 5184973 w 5235586"/>
                  <a:gd name="connsiteY1506" fmla="*/ 3252112 h 3977558"/>
                  <a:gd name="connsiteX1507" fmla="*/ 5030325 w 5235586"/>
                  <a:gd name="connsiteY1507" fmla="*/ 3252112 h 3977558"/>
                  <a:gd name="connsiteX1508" fmla="*/ 5078128 w 5235586"/>
                  <a:gd name="connsiteY1508" fmla="*/ 3299914 h 3977558"/>
                  <a:gd name="connsiteX1509" fmla="*/ 5080938 w 5235586"/>
                  <a:gd name="connsiteY1509" fmla="*/ 3302724 h 3977558"/>
                  <a:gd name="connsiteX1510" fmla="*/ 5078128 w 5235586"/>
                  <a:gd name="connsiteY1510" fmla="*/ 3305538 h 3977558"/>
                  <a:gd name="connsiteX1511" fmla="*/ 5033136 w 5235586"/>
                  <a:gd name="connsiteY1511" fmla="*/ 3350526 h 3977558"/>
                  <a:gd name="connsiteX1512" fmla="*/ 5030325 w 5235586"/>
                  <a:gd name="connsiteY1512" fmla="*/ 3353337 h 3977558"/>
                  <a:gd name="connsiteX1513" fmla="*/ 5027512 w 5235586"/>
                  <a:gd name="connsiteY1513" fmla="*/ 3350526 h 3977558"/>
                  <a:gd name="connsiteX1514" fmla="*/ 4982523 w 5235586"/>
                  <a:gd name="connsiteY1514" fmla="*/ 3305538 h 3977558"/>
                  <a:gd name="connsiteX1515" fmla="*/ 4979713 w 5235586"/>
                  <a:gd name="connsiteY1515" fmla="*/ 3302724 h 3977558"/>
                  <a:gd name="connsiteX1516" fmla="*/ 4982523 w 5235586"/>
                  <a:gd name="connsiteY1516" fmla="*/ 3299914 h 3977558"/>
                  <a:gd name="connsiteX1517" fmla="*/ 5030325 w 5235586"/>
                  <a:gd name="connsiteY1517" fmla="*/ 3252112 h 3977558"/>
                  <a:gd name="connsiteX1518" fmla="*/ 4872861 w 5235586"/>
                  <a:gd name="connsiteY1518" fmla="*/ 3252112 h 3977558"/>
                  <a:gd name="connsiteX1519" fmla="*/ 4920664 w 5235586"/>
                  <a:gd name="connsiteY1519" fmla="*/ 3299914 h 3977558"/>
                  <a:gd name="connsiteX1520" fmla="*/ 4923474 w 5235586"/>
                  <a:gd name="connsiteY1520" fmla="*/ 3302724 h 3977558"/>
                  <a:gd name="connsiteX1521" fmla="*/ 4920664 w 5235586"/>
                  <a:gd name="connsiteY1521" fmla="*/ 3305538 h 3977558"/>
                  <a:gd name="connsiteX1522" fmla="*/ 4875675 w 5235586"/>
                  <a:gd name="connsiteY1522" fmla="*/ 3350526 h 3977558"/>
                  <a:gd name="connsiteX1523" fmla="*/ 4872861 w 5235586"/>
                  <a:gd name="connsiteY1523" fmla="*/ 3353337 h 3977558"/>
                  <a:gd name="connsiteX1524" fmla="*/ 4870048 w 5235586"/>
                  <a:gd name="connsiteY1524" fmla="*/ 3350526 h 3977558"/>
                  <a:gd name="connsiteX1525" fmla="*/ 4825062 w 5235586"/>
                  <a:gd name="connsiteY1525" fmla="*/ 3305538 h 3977558"/>
                  <a:gd name="connsiteX1526" fmla="*/ 4822249 w 5235586"/>
                  <a:gd name="connsiteY1526" fmla="*/ 3302724 h 3977558"/>
                  <a:gd name="connsiteX1527" fmla="*/ 4825062 w 5235586"/>
                  <a:gd name="connsiteY1527" fmla="*/ 3299914 h 3977558"/>
                  <a:gd name="connsiteX1528" fmla="*/ 4872861 w 5235586"/>
                  <a:gd name="connsiteY1528" fmla="*/ 3252112 h 3977558"/>
                  <a:gd name="connsiteX1529" fmla="*/ 4718213 w 5235586"/>
                  <a:gd name="connsiteY1529" fmla="*/ 3252112 h 3977558"/>
                  <a:gd name="connsiteX1530" fmla="*/ 4766016 w 5235586"/>
                  <a:gd name="connsiteY1530" fmla="*/ 3299914 h 3977558"/>
                  <a:gd name="connsiteX1531" fmla="*/ 4768826 w 5235586"/>
                  <a:gd name="connsiteY1531" fmla="*/ 3302724 h 3977558"/>
                  <a:gd name="connsiteX1532" fmla="*/ 4766016 w 5235586"/>
                  <a:gd name="connsiteY1532" fmla="*/ 3305538 h 3977558"/>
                  <a:gd name="connsiteX1533" fmla="*/ 4721027 w 5235586"/>
                  <a:gd name="connsiteY1533" fmla="*/ 3350526 h 3977558"/>
                  <a:gd name="connsiteX1534" fmla="*/ 4718213 w 5235586"/>
                  <a:gd name="connsiteY1534" fmla="*/ 3353337 h 3977558"/>
                  <a:gd name="connsiteX1535" fmla="*/ 4715400 w 5235586"/>
                  <a:gd name="connsiteY1535" fmla="*/ 3350526 h 3977558"/>
                  <a:gd name="connsiteX1536" fmla="*/ 4670414 w 5235586"/>
                  <a:gd name="connsiteY1536" fmla="*/ 3305538 h 3977558"/>
                  <a:gd name="connsiteX1537" fmla="*/ 4667601 w 5235586"/>
                  <a:gd name="connsiteY1537" fmla="*/ 3302724 h 3977558"/>
                  <a:gd name="connsiteX1538" fmla="*/ 4670414 w 5235586"/>
                  <a:gd name="connsiteY1538" fmla="*/ 3299914 h 3977558"/>
                  <a:gd name="connsiteX1539" fmla="*/ 4718213 w 5235586"/>
                  <a:gd name="connsiteY1539" fmla="*/ 3252112 h 3977558"/>
                  <a:gd name="connsiteX1540" fmla="*/ 4563563 w 5235586"/>
                  <a:gd name="connsiteY1540" fmla="*/ 3252112 h 3977558"/>
                  <a:gd name="connsiteX1541" fmla="*/ 4611365 w 5235586"/>
                  <a:gd name="connsiteY1541" fmla="*/ 3299914 h 3977558"/>
                  <a:gd name="connsiteX1542" fmla="*/ 4614175 w 5235586"/>
                  <a:gd name="connsiteY1542" fmla="*/ 3302724 h 3977558"/>
                  <a:gd name="connsiteX1543" fmla="*/ 4611365 w 5235586"/>
                  <a:gd name="connsiteY1543" fmla="*/ 3305538 h 3977558"/>
                  <a:gd name="connsiteX1544" fmla="*/ 4566376 w 5235586"/>
                  <a:gd name="connsiteY1544" fmla="*/ 3350526 h 3977558"/>
                  <a:gd name="connsiteX1545" fmla="*/ 4563563 w 5235586"/>
                  <a:gd name="connsiteY1545" fmla="*/ 3353337 h 3977558"/>
                  <a:gd name="connsiteX1546" fmla="*/ 4560749 w 5235586"/>
                  <a:gd name="connsiteY1546" fmla="*/ 3350526 h 3977558"/>
                  <a:gd name="connsiteX1547" fmla="*/ 4515763 w 5235586"/>
                  <a:gd name="connsiteY1547" fmla="*/ 3305538 h 3977558"/>
                  <a:gd name="connsiteX1548" fmla="*/ 4512950 w 5235586"/>
                  <a:gd name="connsiteY1548" fmla="*/ 3302724 h 3977558"/>
                  <a:gd name="connsiteX1549" fmla="*/ 4515763 w 5235586"/>
                  <a:gd name="connsiteY1549" fmla="*/ 3299914 h 3977558"/>
                  <a:gd name="connsiteX1550" fmla="*/ 4563563 w 5235586"/>
                  <a:gd name="connsiteY1550" fmla="*/ 3252112 h 3977558"/>
                  <a:gd name="connsiteX1551" fmla="*/ 4406104 w 5235586"/>
                  <a:gd name="connsiteY1551" fmla="*/ 3252112 h 3977558"/>
                  <a:gd name="connsiteX1552" fmla="*/ 4453907 w 5235586"/>
                  <a:gd name="connsiteY1552" fmla="*/ 3299914 h 3977558"/>
                  <a:gd name="connsiteX1553" fmla="*/ 4456717 w 5235586"/>
                  <a:gd name="connsiteY1553" fmla="*/ 3302724 h 3977558"/>
                  <a:gd name="connsiteX1554" fmla="*/ 4453907 w 5235586"/>
                  <a:gd name="connsiteY1554" fmla="*/ 3305538 h 3977558"/>
                  <a:gd name="connsiteX1555" fmla="*/ 4408915 w 5235586"/>
                  <a:gd name="connsiteY1555" fmla="*/ 3350526 h 3977558"/>
                  <a:gd name="connsiteX1556" fmla="*/ 4406104 w 5235586"/>
                  <a:gd name="connsiteY1556" fmla="*/ 3353337 h 3977558"/>
                  <a:gd name="connsiteX1557" fmla="*/ 4403291 w 5235586"/>
                  <a:gd name="connsiteY1557" fmla="*/ 3350526 h 3977558"/>
                  <a:gd name="connsiteX1558" fmla="*/ 4358302 w 5235586"/>
                  <a:gd name="connsiteY1558" fmla="*/ 3305538 h 3977558"/>
                  <a:gd name="connsiteX1559" fmla="*/ 4355492 w 5235586"/>
                  <a:gd name="connsiteY1559" fmla="*/ 3302724 h 3977558"/>
                  <a:gd name="connsiteX1560" fmla="*/ 4358302 w 5235586"/>
                  <a:gd name="connsiteY1560" fmla="*/ 3299914 h 3977558"/>
                  <a:gd name="connsiteX1561" fmla="*/ 4406104 w 5235586"/>
                  <a:gd name="connsiteY1561" fmla="*/ 3252112 h 3977558"/>
                  <a:gd name="connsiteX1562" fmla="*/ 4251453 w 5235586"/>
                  <a:gd name="connsiteY1562" fmla="*/ 3252112 h 3977558"/>
                  <a:gd name="connsiteX1563" fmla="*/ 4299256 w 5235586"/>
                  <a:gd name="connsiteY1563" fmla="*/ 3299914 h 3977558"/>
                  <a:gd name="connsiteX1564" fmla="*/ 4302066 w 5235586"/>
                  <a:gd name="connsiteY1564" fmla="*/ 3302724 h 3977558"/>
                  <a:gd name="connsiteX1565" fmla="*/ 4299256 w 5235586"/>
                  <a:gd name="connsiteY1565" fmla="*/ 3305538 h 3977558"/>
                  <a:gd name="connsiteX1566" fmla="*/ 4254264 w 5235586"/>
                  <a:gd name="connsiteY1566" fmla="*/ 3350526 h 3977558"/>
                  <a:gd name="connsiteX1567" fmla="*/ 4251453 w 5235586"/>
                  <a:gd name="connsiteY1567" fmla="*/ 3353337 h 3977558"/>
                  <a:gd name="connsiteX1568" fmla="*/ 4248640 w 5235586"/>
                  <a:gd name="connsiteY1568" fmla="*/ 3350526 h 3977558"/>
                  <a:gd name="connsiteX1569" fmla="*/ 4203651 w 5235586"/>
                  <a:gd name="connsiteY1569" fmla="*/ 3305538 h 3977558"/>
                  <a:gd name="connsiteX1570" fmla="*/ 4200841 w 5235586"/>
                  <a:gd name="connsiteY1570" fmla="*/ 3302724 h 3977558"/>
                  <a:gd name="connsiteX1571" fmla="*/ 4203651 w 5235586"/>
                  <a:gd name="connsiteY1571" fmla="*/ 3299914 h 3977558"/>
                  <a:gd name="connsiteX1572" fmla="*/ 4251453 w 5235586"/>
                  <a:gd name="connsiteY1572" fmla="*/ 3252112 h 3977558"/>
                  <a:gd name="connsiteX1573" fmla="*/ 4096805 w 5235586"/>
                  <a:gd name="connsiteY1573" fmla="*/ 3252112 h 3977558"/>
                  <a:gd name="connsiteX1574" fmla="*/ 4144608 w 5235586"/>
                  <a:gd name="connsiteY1574" fmla="*/ 3299914 h 3977558"/>
                  <a:gd name="connsiteX1575" fmla="*/ 4147418 w 5235586"/>
                  <a:gd name="connsiteY1575" fmla="*/ 3302724 h 3977558"/>
                  <a:gd name="connsiteX1576" fmla="*/ 4144608 w 5235586"/>
                  <a:gd name="connsiteY1576" fmla="*/ 3305538 h 3977558"/>
                  <a:gd name="connsiteX1577" fmla="*/ 4099616 w 5235586"/>
                  <a:gd name="connsiteY1577" fmla="*/ 3350526 h 3977558"/>
                  <a:gd name="connsiteX1578" fmla="*/ 4096805 w 5235586"/>
                  <a:gd name="connsiteY1578" fmla="*/ 3353337 h 3977558"/>
                  <a:gd name="connsiteX1579" fmla="*/ 4093992 w 5235586"/>
                  <a:gd name="connsiteY1579" fmla="*/ 3350526 h 3977558"/>
                  <a:gd name="connsiteX1580" fmla="*/ 4049003 w 5235586"/>
                  <a:gd name="connsiteY1580" fmla="*/ 3305538 h 3977558"/>
                  <a:gd name="connsiteX1581" fmla="*/ 4046193 w 5235586"/>
                  <a:gd name="connsiteY1581" fmla="*/ 3302724 h 3977558"/>
                  <a:gd name="connsiteX1582" fmla="*/ 4049003 w 5235586"/>
                  <a:gd name="connsiteY1582" fmla="*/ 3299914 h 3977558"/>
                  <a:gd name="connsiteX1583" fmla="*/ 4096805 w 5235586"/>
                  <a:gd name="connsiteY1583" fmla="*/ 3252112 h 3977558"/>
                  <a:gd name="connsiteX1584" fmla="*/ 3939345 w 5235586"/>
                  <a:gd name="connsiteY1584" fmla="*/ 3252112 h 3977558"/>
                  <a:gd name="connsiteX1585" fmla="*/ 3987147 w 5235586"/>
                  <a:gd name="connsiteY1585" fmla="*/ 3299914 h 3977558"/>
                  <a:gd name="connsiteX1586" fmla="*/ 3989957 w 5235586"/>
                  <a:gd name="connsiteY1586" fmla="*/ 3302724 h 3977558"/>
                  <a:gd name="connsiteX1587" fmla="*/ 3987147 w 5235586"/>
                  <a:gd name="connsiteY1587" fmla="*/ 3305538 h 3977558"/>
                  <a:gd name="connsiteX1588" fmla="*/ 3942155 w 5235586"/>
                  <a:gd name="connsiteY1588" fmla="*/ 3350526 h 3977558"/>
                  <a:gd name="connsiteX1589" fmla="*/ 3939345 w 5235586"/>
                  <a:gd name="connsiteY1589" fmla="*/ 3353337 h 3977558"/>
                  <a:gd name="connsiteX1590" fmla="*/ 3936531 w 5235586"/>
                  <a:gd name="connsiteY1590" fmla="*/ 3350526 h 3977558"/>
                  <a:gd name="connsiteX1591" fmla="*/ 3891545 w 5235586"/>
                  <a:gd name="connsiteY1591" fmla="*/ 3305538 h 3977558"/>
                  <a:gd name="connsiteX1592" fmla="*/ 3888732 w 5235586"/>
                  <a:gd name="connsiteY1592" fmla="*/ 3302724 h 3977558"/>
                  <a:gd name="connsiteX1593" fmla="*/ 3891545 w 5235586"/>
                  <a:gd name="connsiteY1593" fmla="*/ 3299914 h 3977558"/>
                  <a:gd name="connsiteX1594" fmla="*/ 3939345 w 5235586"/>
                  <a:gd name="connsiteY1594" fmla="*/ 3252112 h 3977558"/>
                  <a:gd name="connsiteX1595" fmla="*/ 3784693 w 5235586"/>
                  <a:gd name="connsiteY1595" fmla="*/ 3252112 h 3977558"/>
                  <a:gd name="connsiteX1596" fmla="*/ 3832496 w 5235586"/>
                  <a:gd name="connsiteY1596" fmla="*/ 3299914 h 3977558"/>
                  <a:gd name="connsiteX1597" fmla="*/ 3835306 w 5235586"/>
                  <a:gd name="connsiteY1597" fmla="*/ 3302724 h 3977558"/>
                  <a:gd name="connsiteX1598" fmla="*/ 3832496 w 5235586"/>
                  <a:gd name="connsiteY1598" fmla="*/ 3305538 h 3977558"/>
                  <a:gd name="connsiteX1599" fmla="*/ 3787504 w 5235586"/>
                  <a:gd name="connsiteY1599" fmla="*/ 3350526 h 3977558"/>
                  <a:gd name="connsiteX1600" fmla="*/ 3784693 w 5235586"/>
                  <a:gd name="connsiteY1600" fmla="*/ 3353337 h 3977558"/>
                  <a:gd name="connsiteX1601" fmla="*/ 3781880 w 5235586"/>
                  <a:gd name="connsiteY1601" fmla="*/ 3350526 h 3977558"/>
                  <a:gd name="connsiteX1602" fmla="*/ 3736894 w 5235586"/>
                  <a:gd name="connsiteY1602" fmla="*/ 3305538 h 3977558"/>
                  <a:gd name="connsiteX1603" fmla="*/ 3734081 w 5235586"/>
                  <a:gd name="connsiteY1603" fmla="*/ 3302724 h 3977558"/>
                  <a:gd name="connsiteX1604" fmla="*/ 3736894 w 5235586"/>
                  <a:gd name="connsiteY1604" fmla="*/ 3299914 h 3977558"/>
                  <a:gd name="connsiteX1605" fmla="*/ 3784693 w 5235586"/>
                  <a:gd name="connsiteY1605" fmla="*/ 3252112 h 3977558"/>
                  <a:gd name="connsiteX1606" fmla="*/ 3630045 w 5235586"/>
                  <a:gd name="connsiteY1606" fmla="*/ 3252112 h 3977558"/>
                  <a:gd name="connsiteX1607" fmla="*/ 3677848 w 5235586"/>
                  <a:gd name="connsiteY1607" fmla="*/ 3299914 h 3977558"/>
                  <a:gd name="connsiteX1608" fmla="*/ 3680658 w 5235586"/>
                  <a:gd name="connsiteY1608" fmla="*/ 3302724 h 3977558"/>
                  <a:gd name="connsiteX1609" fmla="*/ 3677848 w 5235586"/>
                  <a:gd name="connsiteY1609" fmla="*/ 3305538 h 3977558"/>
                  <a:gd name="connsiteX1610" fmla="*/ 3632856 w 5235586"/>
                  <a:gd name="connsiteY1610" fmla="*/ 3350526 h 3977558"/>
                  <a:gd name="connsiteX1611" fmla="*/ 3630045 w 5235586"/>
                  <a:gd name="connsiteY1611" fmla="*/ 3353337 h 3977558"/>
                  <a:gd name="connsiteX1612" fmla="*/ 3627232 w 5235586"/>
                  <a:gd name="connsiteY1612" fmla="*/ 3350526 h 3977558"/>
                  <a:gd name="connsiteX1613" fmla="*/ 3582246 w 5235586"/>
                  <a:gd name="connsiteY1613" fmla="*/ 3305538 h 3977558"/>
                  <a:gd name="connsiteX1614" fmla="*/ 3579433 w 5235586"/>
                  <a:gd name="connsiteY1614" fmla="*/ 3302724 h 3977558"/>
                  <a:gd name="connsiteX1615" fmla="*/ 3582246 w 5235586"/>
                  <a:gd name="connsiteY1615" fmla="*/ 3299914 h 3977558"/>
                  <a:gd name="connsiteX1616" fmla="*/ 3630045 w 5235586"/>
                  <a:gd name="connsiteY1616" fmla="*/ 3252112 h 3977558"/>
                  <a:gd name="connsiteX1617" fmla="*/ 3472581 w 5235586"/>
                  <a:gd name="connsiteY1617" fmla="*/ 3252112 h 3977558"/>
                  <a:gd name="connsiteX1618" fmla="*/ 3520384 w 5235586"/>
                  <a:gd name="connsiteY1618" fmla="*/ 3299914 h 3977558"/>
                  <a:gd name="connsiteX1619" fmla="*/ 3523194 w 5235586"/>
                  <a:gd name="connsiteY1619" fmla="*/ 3302724 h 3977558"/>
                  <a:gd name="connsiteX1620" fmla="*/ 3520384 w 5235586"/>
                  <a:gd name="connsiteY1620" fmla="*/ 3305538 h 3977558"/>
                  <a:gd name="connsiteX1621" fmla="*/ 3475395 w 5235586"/>
                  <a:gd name="connsiteY1621" fmla="*/ 3350526 h 3977558"/>
                  <a:gd name="connsiteX1622" fmla="*/ 3472581 w 5235586"/>
                  <a:gd name="connsiteY1622" fmla="*/ 3353337 h 3977558"/>
                  <a:gd name="connsiteX1623" fmla="*/ 3469771 w 5235586"/>
                  <a:gd name="connsiteY1623" fmla="*/ 3350526 h 3977558"/>
                  <a:gd name="connsiteX1624" fmla="*/ 3424782 w 5235586"/>
                  <a:gd name="connsiteY1624" fmla="*/ 3305538 h 3977558"/>
                  <a:gd name="connsiteX1625" fmla="*/ 3421969 w 5235586"/>
                  <a:gd name="connsiteY1625" fmla="*/ 3302724 h 3977558"/>
                  <a:gd name="connsiteX1626" fmla="*/ 3424782 w 5235586"/>
                  <a:gd name="connsiteY1626" fmla="*/ 3299914 h 3977558"/>
                  <a:gd name="connsiteX1627" fmla="*/ 3472581 w 5235586"/>
                  <a:gd name="connsiteY1627" fmla="*/ 3252112 h 3977558"/>
                  <a:gd name="connsiteX1628" fmla="*/ 3317933 w 5235586"/>
                  <a:gd name="connsiteY1628" fmla="*/ 3252112 h 3977558"/>
                  <a:gd name="connsiteX1629" fmla="*/ 3365736 w 5235586"/>
                  <a:gd name="connsiteY1629" fmla="*/ 3299914 h 3977558"/>
                  <a:gd name="connsiteX1630" fmla="*/ 3368546 w 5235586"/>
                  <a:gd name="connsiteY1630" fmla="*/ 3302724 h 3977558"/>
                  <a:gd name="connsiteX1631" fmla="*/ 3365736 w 5235586"/>
                  <a:gd name="connsiteY1631" fmla="*/ 3305538 h 3977558"/>
                  <a:gd name="connsiteX1632" fmla="*/ 3320747 w 5235586"/>
                  <a:gd name="connsiteY1632" fmla="*/ 3350526 h 3977558"/>
                  <a:gd name="connsiteX1633" fmla="*/ 3317933 w 5235586"/>
                  <a:gd name="connsiteY1633" fmla="*/ 3353337 h 3977558"/>
                  <a:gd name="connsiteX1634" fmla="*/ 3315123 w 5235586"/>
                  <a:gd name="connsiteY1634" fmla="*/ 3350526 h 3977558"/>
                  <a:gd name="connsiteX1635" fmla="*/ 3270134 w 5235586"/>
                  <a:gd name="connsiteY1635" fmla="*/ 3305538 h 3977558"/>
                  <a:gd name="connsiteX1636" fmla="*/ 3267321 w 5235586"/>
                  <a:gd name="connsiteY1636" fmla="*/ 3302724 h 3977558"/>
                  <a:gd name="connsiteX1637" fmla="*/ 3270134 w 5235586"/>
                  <a:gd name="connsiteY1637" fmla="*/ 3299914 h 3977558"/>
                  <a:gd name="connsiteX1638" fmla="*/ 3317933 w 5235586"/>
                  <a:gd name="connsiteY1638" fmla="*/ 3252112 h 3977558"/>
                  <a:gd name="connsiteX1639" fmla="*/ 3163283 w 5235586"/>
                  <a:gd name="connsiteY1639" fmla="*/ 3252112 h 3977558"/>
                  <a:gd name="connsiteX1640" fmla="*/ 3211085 w 5235586"/>
                  <a:gd name="connsiteY1640" fmla="*/ 3299914 h 3977558"/>
                  <a:gd name="connsiteX1641" fmla="*/ 3213895 w 5235586"/>
                  <a:gd name="connsiteY1641" fmla="*/ 3302724 h 3977558"/>
                  <a:gd name="connsiteX1642" fmla="*/ 3211085 w 5235586"/>
                  <a:gd name="connsiteY1642" fmla="*/ 3305538 h 3977558"/>
                  <a:gd name="connsiteX1643" fmla="*/ 3166096 w 5235586"/>
                  <a:gd name="connsiteY1643" fmla="*/ 3350526 h 3977558"/>
                  <a:gd name="connsiteX1644" fmla="*/ 3163283 w 5235586"/>
                  <a:gd name="connsiteY1644" fmla="*/ 3353337 h 3977558"/>
                  <a:gd name="connsiteX1645" fmla="*/ 3160472 w 5235586"/>
                  <a:gd name="connsiteY1645" fmla="*/ 3350526 h 3977558"/>
                  <a:gd name="connsiteX1646" fmla="*/ 3115483 w 5235586"/>
                  <a:gd name="connsiteY1646" fmla="*/ 3305538 h 3977558"/>
                  <a:gd name="connsiteX1647" fmla="*/ 3112670 w 5235586"/>
                  <a:gd name="connsiteY1647" fmla="*/ 3302724 h 3977558"/>
                  <a:gd name="connsiteX1648" fmla="*/ 3115483 w 5235586"/>
                  <a:gd name="connsiteY1648" fmla="*/ 3299914 h 3977558"/>
                  <a:gd name="connsiteX1649" fmla="*/ 3163283 w 5235586"/>
                  <a:gd name="connsiteY1649" fmla="*/ 3252112 h 3977558"/>
                  <a:gd name="connsiteX1650" fmla="*/ 3005823 w 5235586"/>
                  <a:gd name="connsiteY1650" fmla="*/ 3252112 h 3977558"/>
                  <a:gd name="connsiteX1651" fmla="*/ 3053626 w 5235586"/>
                  <a:gd name="connsiteY1651" fmla="*/ 3299914 h 3977558"/>
                  <a:gd name="connsiteX1652" fmla="*/ 3056436 w 5235586"/>
                  <a:gd name="connsiteY1652" fmla="*/ 3302724 h 3977558"/>
                  <a:gd name="connsiteX1653" fmla="*/ 3053626 w 5235586"/>
                  <a:gd name="connsiteY1653" fmla="*/ 3305538 h 3977558"/>
                  <a:gd name="connsiteX1654" fmla="*/ 3008634 w 5235586"/>
                  <a:gd name="connsiteY1654" fmla="*/ 3350526 h 3977558"/>
                  <a:gd name="connsiteX1655" fmla="*/ 3005823 w 5235586"/>
                  <a:gd name="connsiteY1655" fmla="*/ 3353337 h 3977558"/>
                  <a:gd name="connsiteX1656" fmla="*/ 3003010 w 5235586"/>
                  <a:gd name="connsiteY1656" fmla="*/ 3350526 h 3977558"/>
                  <a:gd name="connsiteX1657" fmla="*/ 2958021 w 5235586"/>
                  <a:gd name="connsiteY1657" fmla="*/ 3305538 h 3977558"/>
                  <a:gd name="connsiteX1658" fmla="*/ 2955211 w 5235586"/>
                  <a:gd name="connsiteY1658" fmla="*/ 3302724 h 3977558"/>
                  <a:gd name="connsiteX1659" fmla="*/ 2958021 w 5235586"/>
                  <a:gd name="connsiteY1659" fmla="*/ 3299914 h 3977558"/>
                  <a:gd name="connsiteX1660" fmla="*/ 3005823 w 5235586"/>
                  <a:gd name="connsiteY1660" fmla="*/ 3252112 h 3977558"/>
                  <a:gd name="connsiteX1661" fmla="*/ 2851172 w 5235586"/>
                  <a:gd name="connsiteY1661" fmla="*/ 3252112 h 3977558"/>
                  <a:gd name="connsiteX1662" fmla="*/ 2898975 w 5235586"/>
                  <a:gd name="connsiteY1662" fmla="*/ 3299914 h 3977558"/>
                  <a:gd name="connsiteX1663" fmla="*/ 2901785 w 5235586"/>
                  <a:gd name="connsiteY1663" fmla="*/ 3302724 h 3977558"/>
                  <a:gd name="connsiteX1664" fmla="*/ 2898975 w 5235586"/>
                  <a:gd name="connsiteY1664" fmla="*/ 3305538 h 3977558"/>
                  <a:gd name="connsiteX1665" fmla="*/ 2853983 w 5235586"/>
                  <a:gd name="connsiteY1665" fmla="*/ 3350526 h 3977558"/>
                  <a:gd name="connsiteX1666" fmla="*/ 2851172 w 5235586"/>
                  <a:gd name="connsiteY1666" fmla="*/ 3353337 h 3977558"/>
                  <a:gd name="connsiteX1667" fmla="*/ 2848359 w 5235586"/>
                  <a:gd name="connsiteY1667" fmla="*/ 3350526 h 3977558"/>
                  <a:gd name="connsiteX1668" fmla="*/ 2803370 w 5235586"/>
                  <a:gd name="connsiteY1668" fmla="*/ 3305538 h 3977558"/>
                  <a:gd name="connsiteX1669" fmla="*/ 2800560 w 5235586"/>
                  <a:gd name="connsiteY1669" fmla="*/ 3302724 h 3977558"/>
                  <a:gd name="connsiteX1670" fmla="*/ 2803370 w 5235586"/>
                  <a:gd name="connsiteY1670" fmla="*/ 3299914 h 3977558"/>
                  <a:gd name="connsiteX1671" fmla="*/ 2851172 w 5235586"/>
                  <a:gd name="connsiteY1671" fmla="*/ 3252112 h 3977558"/>
                  <a:gd name="connsiteX1672" fmla="*/ 2696525 w 5235586"/>
                  <a:gd name="connsiteY1672" fmla="*/ 3252112 h 3977558"/>
                  <a:gd name="connsiteX1673" fmla="*/ 2744328 w 5235586"/>
                  <a:gd name="connsiteY1673" fmla="*/ 3299914 h 3977558"/>
                  <a:gd name="connsiteX1674" fmla="*/ 2747138 w 5235586"/>
                  <a:gd name="connsiteY1674" fmla="*/ 3302724 h 3977558"/>
                  <a:gd name="connsiteX1675" fmla="*/ 2744328 w 5235586"/>
                  <a:gd name="connsiteY1675" fmla="*/ 3305538 h 3977558"/>
                  <a:gd name="connsiteX1676" fmla="*/ 2699336 w 5235586"/>
                  <a:gd name="connsiteY1676" fmla="*/ 3350526 h 3977558"/>
                  <a:gd name="connsiteX1677" fmla="*/ 2696525 w 5235586"/>
                  <a:gd name="connsiteY1677" fmla="*/ 3353337 h 3977558"/>
                  <a:gd name="connsiteX1678" fmla="*/ 2693712 w 5235586"/>
                  <a:gd name="connsiteY1678" fmla="*/ 3350526 h 3977558"/>
                  <a:gd name="connsiteX1679" fmla="*/ 2648723 w 5235586"/>
                  <a:gd name="connsiteY1679" fmla="*/ 3305538 h 3977558"/>
                  <a:gd name="connsiteX1680" fmla="*/ 2645913 w 5235586"/>
                  <a:gd name="connsiteY1680" fmla="*/ 3302724 h 3977558"/>
                  <a:gd name="connsiteX1681" fmla="*/ 2648723 w 5235586"/>
                  <a:gd name="connsiteY1681" fmla="*/ 3299914 h 3977558"/>
                  <a:gd name="connsiteX1682" fmla="*/ 2696525 w 5235586"/>
                  <a:gd name="connsiteY1682" fmla="*/ 3252112 h 3977558"/>
                  <a:gd name="connsiteX1683" fmla="*/ 2539061 w 5235586"/>
                  <a:gd name="connsiteY1683" fmla="*/ 3252112 h 3977558"/>
                  <a:gd name="connsiteX1684" fmla="*/ 2586863 w 5235586"/>
                  <a:gd name="connsiteY1684" fmla="*/ 3299914 h 3977558"/>
                  <a:gd name="connsiteX1685" fmla="*/ 2589673 w 5235586"/>
                  <a:gd name="connsiteY1685" fmla="*/ 3302724 h 3977558"/>
                  <a:gd name="connsiteX1686" fmla="*/ 2586863 w 5235586"/>
                  <a:gd name="connsiteY1686" fmla="*/ 3305538 h 3977558"/>
                  <a:gd name="connsiteX1687" fmla="*/ 2541874 w 5235586"/>
                  <a:gd name="connsiteY1687" fmla="*/ 3350526 h 3977558"/>
                  <a:gd name="connsiteX1688" fmla="*/ 2539061 w 5235586"/>
                  <a:gd name="connsiteY1688" fmla="*/ 3353337 h 3977558"/>
                  <a:gd name="connsiteX1689" fmla="*/ 2536247 w 5235586"/>
                  <a:gd name="connsiteY1689" fmla="*/ 3350526 h 3977558"/>
                  <a:gd name="connsiteX1690" fmla="*/ 2491261 w 5235586"/>
                  <a:gd name="connsiteY1690" fmla="*/ 3305538 h 3977558"/>
                  <a:gd name="connsiteX1691" fmla="*/ 2488448 w 5235586"/>
                  <a:gd name="connsiteY1691" fmla="*/ 3302724 h 3977558"/>
                  <a:gd name="connsiteX1692" fmla="*/ 2491261 w 5235586"/>
                  <a:gd name="connsiteY1692" fmla="*/ 3299914 h 3977558"/>
                  <a:gd name="connsiteX1693" fmla="*/ 2539061 w 5235586"/>
                  <a:gd name="connsiteY1693" fmla="*/ 3252112 h 3977558"/>
                  <a:gd name="connsiteX1694" fmla="*/ 2384413 w 5235586"/>
                  <a:gd name="connsiteY1694" fmla="*/ 3252112 h 3977558"/>
                  <a:gd name="connsiteX1695" fmla="*/ 2432215 w 5235586"/>
                  <a:gd name="connsiteY1695" fmla="*/ 3299914 h 3977558"/>
                  <a:gd name="connsiteX1696" fmla="*/ 2435025 w 5235586"/>
                  <a:gd name="connsiteY1696" fmla="*/ 3302724 h 3977558"/>
                  <a:gd name="connsiteX1697" fmla="*/ 2432215 w 5235586"/>
                  <a:gd name="connsiteY1697" fmla="*/ 3305538 h 3977558"/>
                  <a:gd name="connsiteX1698" fmla="*/ 2387226 w 5235586"/>
                  <a:gd name="connsiteY1698" fmla="*/ 3350526 h 3977558"/>
                  <a:gd name="connsiteX1699" fmla="*/ 2384413 w 5235586"/>
                  <a:gd name="connsiteY1699" fmla="*/ 3353337 h 3977558"/>
                  <a:gd name="connsiteX1700" fmla="*/ 2381599 w 5235586"/>
                  <a:gd name="connsiteY1700" fmla="*/ 3350526 h 3977558"/>
                  <a:gd name="connsiteX1701" fmla="*/ 2336613 w 5235586"/>
                  <a:gd name="connsiteY1701" fmla="*/ 3305538 h 3977558"/>
                  <a:gd name="connsiteX1702" fmla="*/ 2333800 w 5235586"/>
                  <a:gd name="connsiteY1702" fmla="*/ 3302724 h 3977558"/>
                  <a:gd name="connsiteX1703" fmla="*/ 2336613 w 5235586"/>
                  <a:gd name="connsiteY1703" fmla="*/ 3299914 h 3977558"/>
                  <a:gd name="connsiteX1704" fmla="*/ 2384413 w 5235586"/>
                  <a:gd name="connsiteY1704" fmla="*/ 3252112 h 3977558"/>
                  <a:gd name="connsiteX1705" fmla="*/ 2229761 w 5235586"/>
                  <a:gd name="connsiteY1705" fmla="*/ 3252112 h 3977558"/>
                  <a:gd name="connsiteX1706" fmla="*/ 2277564 w 5235586"/>
                  <a:gd name="connsiteY1706" fmla="*/ 3299914 h 3977558"/>
                  <a:gd name="connsiteX1707" fmla="*/ 2280374 w 5235586"/>
                  <a:gd name="connsiteY1707" fmla="*/ 3302724 h 3977558"/>
                  <a:gd name="connsiteX1708" fmla="*/ 2277564 w 5235586"/>
                  <a:gd name="connsiteY1708" fmla="*/ 3305538 h 3977558"/>
                  <a:gd name="connsiteX1709" fmla="*/ 2232575 w 5235586"/>
                  <a:gd name="connsiteY1709" fmla="*/ 3350526 h 3977558"/>
                  <a:gd name="connsiteX1710" fmla="*/ 2229761 w 5235586"/>
                  <a:gd name="connsiteY1710" fmla="*/ 3353337 h 3977558"/>
                  <a:gd name="connsiteX1711" fmla="*/ 2226948 w 5235586"/>
                  <a:gd name="connsiteY1711" fmla="*/ 3350526 h 3977558"/>
                  <a:gd name="connsiteX1712" fmla="*/ 2181962 w 5235586"/>
                  <a:gd name="connsiteY1712" fmla="*/ 3305538 h 3977558"/>
                  <a:gd name="connsiteX1713" fmla="*/ 2179149 w 5235586"/>
                  <a:gd name="connsiteY1713" fmla="*/ 3302724 h 3977558"/>
                  <a:gd name="connsiteX1714" fmla="*/ 2181962 w 5235586"/>
                  <a:gd name="connsiteY1714" fmla="*/ 3299914 h 3977558"/>
                  <a:gd name="connsiteX1715" fmla="*/ 2229761 w 5235586"/>
                  <a:gd name="connsiteY1715" fmla="*/ 3252112 h 3977558"/>
                  <a:gd name="connsiteX1716" fmla="*/ 2075115 w 5235586"/>
                  <a:gd name="connsiteY1716" fmla="*/ 3252112 h 3977558"/>
                  <a:gd name="connsiteX1717" fmla="*/ 2122917 w 5235586"/>
                  <a:gd name="connsiteY1717" fmla="*/ 3299914 h 3977558"/>
                  <a:gd name="connsiteX1718" fmla="*/ 2125727 w 5235586"/>
                  <a:gd name="connsiteY1718" fmla="*/ 3302724 h 3977558"/>
                  <a:gd name="connsiteX1719" fmla="*/ 2122917 w 5235586"/>
                  <a:gd name="connsiteY1719" fmla="*/ 3305538 h 3977558"/>
                  <a:gd name="connsiteX1720" fmla="*/ 2077928 w 5235586"/>
                  <a:gd name="connsiteY1720" fmla="*/ 3350526 h 3977558"/>
                  <a:gd name="connsiteX1721" fmla="*/ 2075115 w 5235586"/>
                  <a:gd name="connsiteY1721" fmla="*/ 3353337 h 3977558"/>
                  <a:gd name="connsiteX1722" fmla="*/ 2072301 w 5235586"/>
                  <a:gd name="connsiteY1722" fmla="*/ 3350526 h 3977558"/>
                  <a:gd name="connsiteX1723" fmla="*/ 2027315 w 5235586"/>
                  <a:gd name="connsiteY1723" fmla="*/ 3305538 h 3977558"/>
                  <a:gd name="connsiteX1724" fmla="*/ 2024502 w 5235586"/>
                  <a:gd name="connsiteY1724" fmla="*/ 3302724 h 3977558"/>
                  <a:gd name="connsiteX1725" fmla="*/ 2027315 w 5235586"/>
                  <a:gd name="connsiteY1725" fmla="*/ 3299914 h 3977558"/>
                  <a:gd name="connsiteX1726" fmla="*/ 2075115 w 5235586"/>
                  <a:gd name="connsiteY1726" fmla="*/ 3252112 h 3977558"/>
                  <a:gd name="connsiteX1727" fmla="*/ 1917652 w 5235586"/>
                  <a:gd name="connsiteY1727" fmla="*/ 3252112 h 3977558"/>
                  <a:gd name="connsiteX1728" fmla="*/ 1965455 w 5235586"/>
                  <a:gd name="connsiteY1728" fmla="*/ 3299914 h 3977558"/>
                  <a:gd name="connsiteX1729" fmla="*/ 1968265 w 5235586"/>
                  <a:gd name="connsiteY1729" fmla="*/ 3302724 h 3977558"/>
                  <a:gd name="connsiteX1730" fmla="*/ 1965455 w 5235586"/>
                  <a:gd name="connsiteY1730" fmla="*/ 3305538 h 3977558"/>
                  <a:gd name="connsiteX1731" fmla="*/ 1920463 w 5235586"/>
                  <a:gd name="connsiteY1731" fmla="*/ 3350526 h 3977558"/>
                  <a:gd name="connsiteX1732" fmla="*/ 1917652 w 5235586"/>
                  <a:gd name="connsiteY1732" fmla="*/ 3353337 h 3977558"/>
                  <a:gd name="connsiteX1733" fmla="*/ 1914839 w 5235586"/>
                  <a:gd name="connsiteY1733" fmla="*/ 3350526 h 3977558"/>
                  <a:gd name="connsiteX1734" fmla="*/ 1869850 w 5235586"/>
                  <a:gd name="connsiteY1734" fmla="*/ 3305538 h 3977558"/>
                  <a:gd name="connsiteX1735" fmla="*/ 1867040 w 5235586"/>
                  <a:gd name="connsiteY1735" fmla="*/ 3302724 h 3977558"/>
                  <a:gd name="connsiteX1736" fmla="*/ 1869850 w 5235586"/>
                  <a:gd name="connsiteY1736" fmla="*/ 3299914 h 3977558"/>
                  <a:gd name="connsiteX1737" fmla="*/ 1917652 w 5235586"/>
                  <a:gd name="connsiteY1737" fmla="*/ 3252112 h 3977558"/>
                  <a:gd name="connsiteX1738" fmla="*/ 1763004 w 5235586"/>
                  <a:gd name="connsiteY1738" fmla="*/ 3252112 h 3977558"/>
                  <a:gd name="connsiteX1739" fmla="*/ 1810807 w 5235586"/>
                  <a:gd name="connsiteY1739" fmla="*/ 3299914 h 3977558"/>
                  <a:gd name="connsiteX1740" fmla="*/ 1813617 w 5235586"/>
                  <a:gd name="connsiteY1740" fmla="*/ 3302724 h 3977558"/>
                  <a:gd name="connsiteX1741" fmla="*/ 1810807 w 5235586"/>
                  <a:gd name="connsiteY1741" fmla="*/ 3305538 h 3977558"/>
                  <a:gd name="connsiteX1742" fmla="*/ 1765815 w 5235586"/>
                  <a:gd name="connsiteY1742" fmla="*/ 3350526 h 3977558"/>
                  <a:gd name="connsiteX1743" fmla="*/ 1763004 w 5235586"/>
                  <a:gd name="connsiteY1743" fmla="*/ 3353337 h 3977558"/>
                  <a:gd name="connsiteX1744" fmla="*/ 1760191 w 5235586"/>
                  <a:gd name="connsiteY1744" fmla="*/ 3350526 h 3977558"/>
                  <a:gd name="connsiteX1745" fmla="*/ 1715202 w 5235586"/>
                  <a:gd name="connsiteY1745" fmla="*/ 3305538 h 3977558"/>
                  <a:gd name="connsiteX1746" fmla="*/ 1712392 w 5235586"/>
                  <a:gd name="connsiteY1746" fmla="*/ 3302724 h 3977558"/>
                  <a:gd name="connsiteX1747" fmla="*/ 1715202 w 5235586"/>
                  <a:gd name="connsiteY1747" fmla="*/ 3299914 h 3977558"/>
                  <a:gd name="connsiteX1748" fmla="*/ 1763004 w 5235586"/>
                  <a:gd name="connsiteY1748" fmla="*/ 3252112 h 3977558"/>
                  <a:gd name="connsiteX1749" fmla="*/ 1608353 w 5235586"/>
                  <a:gd name="connsiteY1749" fmla="*/ 3252112 h 3977558"/>
                  <a:gd name="connsiteX1750" fmla="*/ 1656156 w 5235586"/>
                  <a:gd name="connsiteY1750" fmla="*/ 3299914 h 3977558"/>
                  <a:gd name="connsiteX1751" fmla="*/ 1658966 w 5235586"/>
                  <a:gd name="connsiteY1751" fmla="*/ 3302724 h 3977558"/>
                  <a:gd name="connsiteX1752" fmla="*/ 1656156 w 5235586"/>
                  <a:gd name="connsiteY1752" fmla="*/ 3305538 h 3977558"/>
                  <a:gd name="connsiteX1753" fmla="*/ 1611164 w 5235586"/>
                  <a:gd name="connsiteY1753" fmla="*/ 3350526 h 3977558"/>
                  <a:gd name="connsiteX1754" fmla="*/ 1608353 w 5235586"/>
                  <a:gd name="connsiteY1754" fmla="*/ 3353337 h 3977558"/>
                  <a:gd name="connsiteX1755" fmla="*/ 1605540 w 5235586"/>
                  <a:gd name="connsiteY1755" fmla="*/ 3350526 h 3977558"/>
                  <a:gd name="connsiteX1756" fmla="*/ 1560551 w 5235586"/>
                  <a:gd name="connsiteY1756" fmla="*/ 3305538 h 3977558"/>
                  <a:gd name="connsiteX1757" fmla="*/ 1557741 w 5235586"/>
                  <a:gd name="connsiteY1757" fmla="*/ 3302724 h 3977558"/>
                  <a:gd name="connsiteX1758" fmla="*/ 1560551 w 5235586"/>
                  <a:gd name="connsiteY1758" fmla="*/ 3299914 h 3977558"/>
                  <a:gd name="connsiteX1759" fmla="*/ 1608353 w 5235586"/>
                  <a:gd name="connsiteY1759" fmla="*/ 3252112 h 3977558"/>
                  <a:gd name="connsiteX1760" fmla="*/ 1450892 w 5235586"/>
                  <a:gd name="connsiteY1760" fmla="*/ 3252112 h 3977558"/>
                  <a:gd name="connsiteX1761" fmla="*/ 1498695 w 5235586"/>
                  <a:gd name="connsiteY1761" fmla="*/ 3299914 h 3977558"/>
                  <a:gd name="connsiteX1762" fmla="*/ 1501505 w 5235586"/>
                  <a:gd name="connsiteY1762" fmla="*/ 3302724 h 3977558"/>
                  <a:gd name="connsiteX1763" fmla="*/ 1498695 w 5235586"/>
                  <a:gd name="connsiteY1763" fmla="*/ 3305538 h 3977558"/>
                  <a:gd name="connsiteX1764" fmla="*/ 1453706 w 5235586"/>
                  <a:gd name="connsiteY1764" fmla="*/ 3350526 h 3977558"/>
                  <a:gd name="connsiteX1765" fmla="*/ 1450892 w 5235586"/>
                  <a:gd name="connsiteY1765" fmla="*/ 3353337 h 3977558"/>
                  <a:gd name="connsiteX1766" fmla="*/ 1448079 w 5235586"/>
                  <a:gd name="connsiteY1766" fmla="*/ 3350526 h 3977558"/>
                  <a:gd name="connsiteX1767" fmla="*/ 1403090 w 5235586"/>
                  <a:gd name="connsiteY1767" fmla="*/ 3305538 h 3977558"/>
                  <a:gd name="connsiteX1768" fmla="*/ 1400280 w 5235586"/>
                  <a:gd name="connsiteY1768" fmla="*/ 3302724 h 3977558"/>
                  <a:gd name="connsiteX1769" fmla="*/ 1403090 w 5235586"/>
                  <a:gd name="connsiteY1769" fmla="*/ 3299914 h 3977558"/>
                  <a:gd name="connsiteX1770" fmla="*/ 1450892 w 5235586"/>
                  <a:gd name="connsiteY1770" fmla="*/ 3252112 h 3977558"/>
                  <a:gd name="connsiteX1771" fmla="*/ 1296244 w 5235586"/>
                  <a:gd name="connsiteY1771" fmla="*/ 3252112 h 3977558"/>
                  <a:gd name="connsiteX1772" fmla="*/ 1344046 w 5235586"/>
                  <a:gd name="connsiteY1772" fmla="*/ 3299914 h 3977558"/>
                  <a:gd name="connsiteX1773" fmla="*/ 1346857 w 5235586"/>
                  <a:gd name="connsiteY1773" fmla="*/ 3302724 h 3977558"/>
                  <a:gd name="connsiteX1774" fmla="*/ 1344046 w 5235586"/>
                  <a:gd name="connsiteY1774" fmla="*/ 3305538 h 3977558"/>
                  <a:gd name="connsiteX1775" fmla="*/ 1299058 w 5235586"/>
                  <a:gd name="connsiteY1775" fmla="*/ 3350526 h 3977558"/>
                  <a:gd name="connsiteX1776" fmla="*/ 1296244 w 5235586"/>
                  <a:gd name="connsiteY1776" fmla="*/ 3353337 h 3977558"/>
                  <a:gd name="connsiteX1777" fmla="*/ 1293431 w 5235586"/>
                  <a:gd name="connsiteY1777" fmla="*/ 3350526 h 3977558"/>
                  <a:gd name="connsiteX1778" fmla="*/ 1248442 w 5235586"/>
                  <a:gd name="connsiteY1778" fmla="*/ 3305538 h 3977558"/>
                  <a:gd name="connsiteX1779" fmla="*/ 1245632 w 5235586"/>
                  <a:gd name="connsiteY1779" fmla="*/ 3302724 h 3977558"/>
                  <a:gd name="connsiteX1780" fmla="*/ 1248442 w 5235586"/>
                  <a:gd name="connsiteY1780" fmla="*/ 3299914 h 3977558"/>
                  <a:gd name="connsiteX1781" fmla="*/ 1296244 w 5235586"/>
                  <a:gd name="connsiteY1781" fmla="*/ 3252112 h 3977558"/>
                  <a:gd name="connsiteX1782" fmla="*/ 1141593 w 5235586"/>
                  <a:gd name="connsiteY1782" fmla="*/ 3252112 h 3977558"/>
                  <a:gd name="connsiteX1783" fmla="*/ 1189395 w 5235586"/>
                  <a:gd name="connsiteY1783" fmla="*/ 3299914 h 3977558"/>
                  <a:gd name="connsiteX1784" fmla="*/ 1192206 w 5235586"/>
                  <a:gd name="connsiteY1784" fmla="*/ 3302724 h 3977558"/>
                  <a:gd name="connsiteX1785" fmla="*/ 1189395 w 5235586"/>
                  <a:gd name="connsiteY1785" fmla="*/ 3305538 h 3977558"/>
                  <a:gd name="connsiteX1786" fmla="*/ 1144407 w 5235586"/>
                  <a:gd name="connsiteY1786" fmla="*/ 3350526 h 3977558"/>
                  <a:gd name="connsiteX1787" fmla="*/ 1141593 w 5235586"/>
                  <a:gd name="connsiteY1787" fmla="*/ 3353337 h 3977558"/>
                  <a:gd name="connsiteX1788" fmla="*/ 1138780 w 5235586"/>
                  <a:gd name="connsiteY1788" fmla="*/ 3350526 h 3977558"/>
                  <a:gd name="connsiteX1789" fmla="*/ 1093791 w 5235586"/>
                  <a:gd name="connsiteY1789" fmla="*/ 3305538 h 3977558"/>
                  <a:gd name="connsiteX1790" fmla="*/ 1090981 w 5235586"/>
                  <a:gd name="connsiteY1790" fmla="*/ 3302724 h 3977558"/>
                  <a:gd name="connsiteX1791" fmla="*/ 1093791 w 5235586"/>
                  <a:gd name="connsiteY1791" fmla="*/ 3299914 h 3977558"/>
                  <a:gd name="connsiteX1792" fmla="*/ 1141593 w 5235586"/>
                  <a:gd name="connsiteY1792" fmla="*/ 3252112 h 3977558"/>
                  <a:gd name="connsiteX1793" fmla="*/ 984132 w 5235586"/>
                  <a:gd name="connsiteY1793" fmla="*/ 3252112 h 3977558"/>
                  <a:gd name="connsiteX1794" fmla="*/ 1031934 w 5235586"/>
                  <a:gd name="connsiteY1794" fmla="*/ 3299914 h 3977558"/>
                  <a:gd name="connsiteX1795" fmla="*/ 1034745 w 5235586"/>
                  <a:gd name="connsiteY1795" fmla="*/ 3302724 h 3977558"/>
                  <a:gd name="connsiteX1796" fmla="*/ 1031934 w 5235586"/>
                  <a:gd name="connsiteY1796" fmla="*/ 3305538 h 3977558"/>
                  <a:gd name="connsiteX1797" fmla="*/ 986946 w 5235586"/>
                  <a:gd name="connsiteY1797" fmla="*/ 3350526 h 3977558"/>
                  <a:gd name="connsiteX1798" fmla="*/ 984132 w 5235586"/>
                  <a:gd name="connsiteY1798" fmla="*/ 3353337 h 3977558"/>
                  <a:gd name="connsiteX1799" fmla="*/ 981319 w 5235586"/>
                  <a:gd name="connsiteY1799" fmla="*/ 3350526 h 3977558"/>
                  <a:gd name="connsiteX1800" fmla="*/ 936330 w 5235586"/>
                  <a:gd name="connsiteY1800" fmla="*/ 3305538 h 3977558"/>
                  <a:gd name="connsiteX1801" fmla="*/ 933520 w 5235586"/>
                  <a:gd name="connsiteY1801" fmla="*/ 3302724 h 3977558"/>
                  <a:gd name="connsiteX1802" fmla="*/ 936330 w 5235586"/>
                  <a:gd name="connsiteY1802" fmla="*/ 3299914 h 3977558"/>
                  <a:gd name="connsiteX1803" fmla="*/ 984132 w 5235586"/>
                  <a:gd name="connsiteY1803" fmla="*/ 3252112 h 3977558"/>
                  <a:gd name="connsiteX1804" fmla="*/ 829484 w 5235586"/>
                  <a:gd name="connsiteY1804" fmla="*/ 3252112 h 3977558"/>
                  <a:gd name="connsiteX1805" fmla="*/ 877286 w 5235586"/>
                  <a:gd name="connsiteY1805" fmla="*/ 3299914 h 3977558"/>
                  <a:gd name="connsiteX1806" fmla="*/ 880097 w 5235586"/>
                  <a:gd name="connsiteY1806" fmla="*/ 3302724 h 3977558"/>
                  <a:gd name="connsiteX1807" fmla="*/ 877286 w 5235586"/>
                  <a:gd name="connsiteY1807" fmla="*/ 3305538 h 3977558"/>
                  <a:gd name="connsiteX1808" fmla="*/ 832298 w 5235586"/>
                  <a:gd name="connsiteY1808" fmla="*/ 3350526 h 3977558"/>
                  <a:gd name="connsiteX1809" fmla="*/ 829484 w 5235586"/>
                  <a:gd name="connsiteY1809" fmla="*/ 3353337 h 3977558"/>
                  <a:gd name="connsiteX1810" fmla="*/ 826671 w 5235586"/>
                  <a:gd name="connsiteY1810" fmla="*/ 3350526 h 3977558"/>
                  <a:gd name="connsiteX1811" fmla="*/ 781682 w 5235586"/>
                  <a:gd name="connsiteY1811" fmla="*/ 3305538 h 3977558"/>
                  <a:gd name="connsiteX1812" fmla="*/ 778872 w 5235586"/>
                  <a:gd name="connsiteY1812" fmla="*/ 3302724 h 3977558"/>
                  <a:gd name="connsiteX1813" fmla="*/ 781682 w 5235586"/>
                  <a:gd name="connsiteY1813" fmla="*/ 3299914 h 3977558"/>
                  <a:gd name="connsiteX1814" fmla="*/ 829484 w 5235586"/>
                  <a:gd name="connsiteY1814" fmla="*/ 3252112 h 3977558"/>
                  <a:gd name="connsiteX1815" fmla="*/ 674833 w 5235586"/>
                  <a:gd name="connsiteY1815" fmla="*/ 3252112 h 3977558"/>
                  <a:gd name="connsiteX1816" fmla="*/ 722635 w 5235586"/>
                  <a:gd name="connsiteY1816" fmla="*/ 3299914 h 3977558"/>
                  <a:gd name="connsiteX1817" fmla="*/ 725446 w 5235586"/>
                  <a:gd name="connsiteY1817" fmla="*/ 3302724 h 3977558"/>
                  <a:gd name="connsiteX1818" fmla="*/ 722635 w 5235586"/>
                  <a:gd name="connsiteY1818" fmla="*/ 3305538 h 3977558"/>
                  <a:gd name="connsiteX1819" fmla="*/ 677647 w 5235586"/>
                  <a:gd name="connsiteY1819" fmla="*/ 3350526 h 3977558"/>
                  <a:gd name="connsiteX1820" fmla="*/ 674833 w 5235586"/>
                  <a:gd name="connsiteY1820" fmla="*/ 3353337 h 3977558"/>
                  <a:gd name="connsiteX1821" fmla="*/ 672020 w 5235586"/>
                  <a:gd name="connsiteY1821" fmla="*/ 3350526 h 3977558"/>
                  <a:gd name="connsiteX1822" fmla="*/ 627031 w 5235586"/>
                  <a:gd name="connsiteY1822" fmla="*/ 3305538 h 3977558"/>
                  <a:gd name="connsiteX1823" fmla="*/ 624221 w 5235586"/>
                  <a:gd name="connsiteY1823" fmla="*/ 3302724 h 3977558"/>
                  <a:gd name="connsiteX1824" fmla="*/ 627031 w 5235586"/>
                  <a:gd name="connsiteY1824" fmla="*/ 3299914 h 3977558"/>
                  <a:gd name="connsiteX1825" fmla="*/ 674833 w 5235586"/>
                  <a:gd name="connsiteY1825" fmla="*/ 3252112 h 3977558"/>
                  <a:gd name="connsiteX1826" fmla="*/ 517372 w 5235586"/>
                  <a:gd name="connsiteY1826" fmla="*/ 3252112 h 3977558"/>
                  <a:gd name="connsiteX1827" fmla="*/ 565174 w 5235586"/>
                  <a:gd name="connsiteY1827" fmla="*/ 3299914 h 3977558"/>
                  <a:gd name="connsiteX1828" fmla="*/ 567985 w 5235586"/>
                  <a:gd name="connsiteY1828" fmla="*/ 3302724 h 3977558"/>
                  <a:gd name="connsiteX1829" fmla="*/ 565174 w 5235586"/>
                  <a:gd name="connsiteY1829" fmla="*/ 3305538 h 3977558"/>
                  <a:gd name="connsiteX1830" fmla="*/ 520183 w 5235586"/>
                  <a:gd name="connsiteY1830" fmla="*/ 3350526 h 3977558"/>
                  <a:gd name="connsiteX1831" fmla="*/ 517372 w 5235586"/>
                  <a:gd name="connsiteY1831" fmla="*/ 3353337 h 3977558"/>
                  <a:gd name="connsiteX1832" fmla="*/ 514559 w 5235586"/>
                  <a:gd name="connsiteY1832" fmla="*/ 3350526 h 3977558"/>
                  <a:gd name="connsiteX1833" fmla="*/ 469570 w 5235586"/>
                  <a:gd name="connsiteY1833" fmla="*/ 3305538 h 3977558"/>
                  <a:gd name="connsiteX1834" fmla="*/ 466760 w 5235586"/>
                  <a:gd name="connsiteY1834" fmla="*/ 3302724 h 3977558"/>
                  <a:gd name="connsiteX1835" fmla="*/ 469570 w 5235586"/>
                  <a:gd name="connsiteY1835" fmla="*/ 3299914 h 3977558"/>
                  <a:gd name="connsiteX1836" fmla="*/ 517372 w 5235586"/>
                  <a:gd name="connsiteY1836" fmla="*/ 3252112 h 3977558"/>
                  <a:gd name="connsiteX1837" fmla="*/ 362724 w 5235586"/>
                  <a:gd name="connsiteY1837" fmla="*/ 3252112 h 3977558"/>
                  <a:gd name="connsiteX1838" fmla="*/ 410526 w 5235586"/>
                  <a:gd name="connsiteY1838" fmla="*/ 3299914 h 3977558"/>
                  <a:gd name="connsiteX1839" fmla="*/ 413337 w 5235586"/>
                  <a:gd name="connsiteY1839" fmla="*/ 3302724 h 3977558"/>
                  <a:gd name="connsiteX1840" fmla="*/ 410526 w 5235586"/>
                  <a:gd name="connsiteY1840" fmla="*/ 3305538 h 3977558"/>
                  <a:gd name="connsiteX1841" fmla="*/ 365535 w 5235586"/>
                  <a:gd name="connsiteY1841" fmla="*/ 3350526 h 3977558"/>
                  <a:gd name="connsiteX1842" fmla="*/ 362724 w 5235586"/>
                  <a:gd name="connsiteY1842" fmla="*/ 3353337 h 3977558"/>
                  <a:gd name="connsiteX1843" fmla="*/ 359911 w 5235586"/>
                  <a:gd name="connsiteY1843" fmla="*/ 3350526 h 3977558"/>
                  <a:gd name="connsiteX1844" fmla="*/ 314922 w 5235586"/>
                  <a:gd name="connsiteY1844" fmla="*/ 3305538 h 3977558"/>
                  <a:gd name="connsiteX1845" fmla="*/ 312112 w 5235586"/>
                  <a:gd name="connsiteY1845" fmla="*/ 3302724 h 3977558"/>
                  <a:gd name="connsiteX1846" fmla="*/ 314922 w 5235586"/>
                  <a:gd name="connsiteY1846" fmla="*/ 3299914 h 3977558"/>
                  <a:gd name="connsiteX1847" fmla="*/ 362724 w 5235586"/>
                  <a:gd name="connsiteY1847" fmla="*/ 3252112 h 3977558"/>
                  <a:gd name="connsiteX1848" fmla="*/ 208073 w 5235586"/>
                  <a:gd name="connsiteY1848" fmla="*/ 3252112 h 3977558"/>
                  <a:gd name="connsiteX1849" fmla="*/ 255875 w 5235586"/>
                  <a:gd name="connsiteY1849" fmla="*/ 3299914 h 3977558"/>
                  <a:gd name="connsiteX1850" fmla="*/ 258686 w 5235586"/>
                  <a:gd name="connsiteY1850" fmla="*/ 3302724 h 3977558"/>
                  <a:gd name="connsiteX1851" fmla="*/ 255875 w 5235586"/>
                  <a:gd name="connsiteY1851" fmla="*/ 3305538 h 3977558"/>
                  <a:gd name="connsiteX1852" fmla="*/ 210884 w 5235586"/>
                  <a:gd name="connsiteY1852" fmla="*/ 3350526 h 3977558"/>
                  <a:gd name="connsiteX1853" fmla="*/ 208073 w 5235586"/>
                  <a:gd name="connsiteY1853" fmla="*/ 3353337 h 3977558"/>
                  <a:gd name="connsiteX1854" fmla="*/ 205260 w 5235586"/>
                  <a:gd name="connsiteY1854" fmla="*/ 3350526 h 3977558"/>
                  <a:gd name="connsiteX1855" fmla="*/ 160271 w 5235586"/>
                  <a:gd name="connsiteY1855" fmla="*/ 3305538 h 3977558"/>
                  <a:gd name="connsiteX1856" fmla="*/ 157461 w 5235586"/>
                  <a:gd name="connsiteY1856" fmla="*/ 3302724 h 3977558"/>
                  <a:gd name="connsiteX1857" fmla="*/ 160271 w 5235586"/>
                  <a:gd name="connsiteY1857" fmla="*/ 3299914 h 3977558"/>
                  <a:gd name="connsiteX1858" fmla="*/ 208073 w 5235586"/>
                  <a:gd name="connsiteY1858" fmla="*/ 3252112 h 3977558"/>
                  <a:gd name="connsiteX1859" fmla="*/ 50612 w 5235586"/>
                  <a:gd name="connsiteY1859" fmla="*/ 3252112 h 3977558"/>
                  <a:gd name="connsiteX1860" fmla="*/ 98414 w 5235586"/>
                  <a:gd name="connsiteY1860" fmla="*/ 3299914 h 3977558"/>
                  <a:gd name="connsiteX1861" fmla="*/ 101225 w 5235586"/>
                  <a:gd name="connsiteY1861" fmla="*/ 3302724 h 3977558"/>
                  <a:gd name="connsiteX1862" fmla="*/ 98414 w 5235586"/>
                  <a:gd name="connsiteY1862" fmla="*/ 3305538 h 3977558"/>
                  <a:gd name="connsiteX1863" fmla="*/ 53426 w 5235586"/>
                  <a:gd name="connsiteY1863" fmla="*/ 3350526 h 3977558"/>
                  <a:gd name="connsiteX1864" fmla="*/ 50612 w 5235586"/>
                  <a:gd name="connsiteY1864" fmla="*/ 3353337 h 3977558"/>
                  <a:gd name="connsiteX1865" fmla="*/ 47802 w 5235586"/>
                  <a:gd name="connsiteY1865" fmla="*/ 3350526 h 3977558"/>
                  <a:gd name="connsiteX1866" fmla="*/ 2813 w 5235586"/>
                  <a:gd name="connsiteY1866" fmla="*/ 3305538 h 3977558"/>
                  <a:gd name="connsiteX1867" fmla="*/ 0 w 5235586"/>
                  <a:gd name="connsiteY1867" fmla="*/ 3302724 h 3977558"/>
                  <a:gd name="connsiteX1868" fmla="*/ 2813 w 5235586"/>
                  <a:gd name="connsiteY1868" fmla="*/ 3299914 h 3977558"/>
                  <a:gd name="connsiteX1869" fmla="*/ 50612 w 5235586"/>
                  <a:gd name="connsiteY1869" fmla="*/ 3252112 h 3977558"/>
                  <a:gd name="connsiteX1870" fmla="*/ 5184973 w 5235586"/>
                  <a:gd name="connsiteY1870" fmla="*/ 3097461 h 3977558"/>
                  <a:gd name="connsiteX1871" fmla="*/ 5232776 w 5235586"/>
                  <a:gd name="connsiteY1871" fmla="*/ 3145263 h 3977558"/>
                  <a:gd name="connsiteX1872" fmla="*/ 5235586 w 5235586"/>
                  <a:gd name="connsiteY1872" fmla="*/ 3148073 h 3977558"/>
                  <a:gd name="connsiteX1873" fmla="*/ 5232776 w 5235586"/>
                  <a:gd name="connsiteY1873" fmla="*/ 3150887 h 3977558"/>
                  <a:gd name="connsiteX1874" fmla="*/ 5187787 w 5235586"/>
                  <a:gd name="connsiteY1874" fmla="*/ 3195875 h 3977558"/>
                  <a:gd name="connsiteX1875" fmla="*/ 5184973 w 5235586"/>
                  <a:gd name="connsiteY1875" fmla="*/ 3198686 h 3977558"/>
                  <a:gd name="connsiteX1876" fmla="*/ 5182163 w 5235586"/>
                  <a:gd name="connsiteY1876" fmla="*/ 3195875 h 3977558"/>
                  <a:gd name="connsiteX1877" fmla="*/ 5137174 w 5235586"/>
                  <a:gd name="connsiteY1877" fmla="*/ 3150887 h 3977558"/>
                  <a:gd name="connsiteX1878" fmla="*/ 5134361 w 5235586"/>
                  <a:gd name="connsiteY1878" fmla="*/ 3148073 h 3977558"/>
                  <a:gd name="connsiteX1879" fmla="*/ 5137174 w 5235586"/>
                  <a:gd name="connsiteY1879" fmla="*/ 3145263 h 3977558"/>
                  <a:gd name="connsiteX1880" fmla="*/ 5184973 w 5235586"/>
                  <a:gd name="connsiteY1880" fmla="*/ 3097461 h 3977558"/>
                  <a:gd name="connsiteX1881" fmla="*/ 5030325 w 5235586"/>
                  <a:gd name="connsiteY1881" fmla="*/ 3097461 h 3977558"/>
                  <a:gd name="connsiteX1882" fmla="*/ 5078128 w 5235586"/>
                  <a:gd name="connsiteY1882" fmla="*/ 3145263 h 3977558"/>
                  <a:gd name="connsiteX1883" fmla="*/ 5080938 w 5235586"/>
                  <a:gd name="connsiteY1883" fmla="*/ 3148073 h 3977558"/>
                  <a:gd name="connsiteX1884" fmla="*/ 5078128 w 5235586"/>
                  <a:gd name="connsiteY1884" fmla="*/ 3150887 h 3977558"/>
                  <a:gd name="connsiteX1885" fmla="*/ 5033136 w 5235586"/>
                  <a:gd name="connsiteY1885" fmla="*/ 3195875 h 3977558"/>
                  <a:gd name="connsiteX1886" fmla="*/ 5030325 w 5235586"/>
                  <a:gd name="connsiteY1886" fmla="*/ 3198686 h 3977558"/>
                  <a:gd name="connsiteX1887" fmla="*/ 5027512 w 5235586"/>
                  <a:gd name="connsiteY1887" fmla="*/ 3195875 h 3977558"/>
                  <a:gd name="connsiteX1888" fmla="*/ 4982523 w 5235586"/>
                  <a:gd name="connsiteY1888" fmla="*/ 3150887 h 3977558"/>
                  <a:gd name="connsiteX1889" fmla="*/ 4979713 w 5235586"/>
                  <a:gd name="connsiteY1889" fmla="*/ 3148073 h 3977558"/>
                  <a:gd name="connsiteX1890" fmla="*/ 4982523 w 5235586"/>
                  <a:gd name="connsiteY1890" fmla="*/ 3145263 h 3977558"/>
                  <a:gd name="connsiteX1891" fmla="*/ 5030325 w 5235586"/>
                  <a:gd name="connsiteY1891" fmla="*/ 3097461 h 3977558"/>
                  <a:gd name="connsiteX1892" fmla="*/ 4872861 w 5235586"/>
                  <a:gd name="connsiteY1892" fmla="*/ 3097461 h 3977558"/>
                  <a:gd name="connsiteX1893" fmla="*/ 4920664 w 5235586"/>
                  <a:gd name="connsiteY1893" fmla="*/ 3145263 h 3977558"/>
                  <a:gd name="connsiteX1894" fmla="*/ 4923474 w 5235586"/>
                  <a:gd name="connsiteY1894" fmla="*/ 3148073 h 3977558"/>
                  <a:gd name="connsiteX1895" fmla="*/ 4920664 w 5235586"/>
                  <a:gd name="connsiteY1895" fmla="*/ 3150887 h 3977558"/>
                  <a:gd name="connsiteX1896" fmla="*/ 4875675 w 5235586"/>
                  <a:gd name="connsiteY1896" fmla="*/ 3195875 h 3977558"/>
                  <a:gd name="connsiteX1897" fmla="*/ 4872861 w 5235586"/>
                  <a:gd name="connsiteY1897" fmla="*/ 3198686 h 3977558"/>
                  <a:gd name="connsiteX1898" fmla="*/ 4870048 w 5235586"/>
                  <a:gd name="connsiteY1898" fmla="*/ 3195875 h 3977558"/>
                  <a:gd name="connsiteX1899" fmla="*/ 4825062 w 5235586"/>
                  <a:gd name="connsiteY1899" fmla="*/ 3150887 h 3977558"/>
                  <a:gd name="connsiteX1900" fmla="*/ 4822249 w 5235586"/>
                  <a:gd name="connsiteY1900" fmla="*/ 3148073 h 3977558"/>
                  <a:gd name="connsiteX1901" fmla="*/ 4825062 w 5235586"/>
                  <a:gd name="connsiteY1901" fmla="*/ 3145263 h 3977558"/>
                  <a:gd name="connsiteX1902" fmla="*/ 4872861 w 5235586"/>
                  <a:gd name="connsiteY1902" fmla="*/ 3097461 h 3977558"/>
                  <a:gd name="connsiteX1903" fmla="*/ 4718213 w 5235586"/>
                  <a:gd name="connsiteY1903" fmla="*/ 3097461 h 3977558"/>
                  <a:gd name="connsiteX1904" fmla="*/ 4766016 w 5235586"/>
                  <a:gd name="connsiteY1904" fmla="*/ 3145263 h 3977558"/>
                  <a:gd name="connsiteX1905" fmla="*/ 4768826 w 5235586"/>
                  <a:gd name="connsiteY1905" fmla="*/ 3148073 h 3977558"/>
                  <a:gd name="connsiteX1906" fmla="*/ 4766016 w 5235586"/>
                  <a:gd name="connsiteY1906" fmla="*/ 3150887 h 3977558"/>
                  <a:gd name="connsiteX1907" fmla="*/ 4721027 w 5235586"/>
                  <a:gd name="connsiteY1907" fmla="*/ 3195875 h 3977558"/>
                  <a:gd name="connsiteX1908" fmla="*/ 4718213 w 5235586"/>
                  <a:gd name="connsiteY1908" fmla="*/ 3198686 h 3977558"/>
                  <a:gd name="connsiteX1909" fmla="*/ 4715400 w 5235586"/>
                  <a:gd name="connsiteY1909" fmla="*/ 3195875 h 3977558"/>
                  <a:gd name="connsiteX1910" fmla="*/ 4670414 w 5235586"/>
                  <a:gd name="connsiteY1910" fmla="*/ 3150887 h 3977558"/>
                  <a:gd name="connsiteX1911" fmla="*/ 4667601 w 5235586"/>
                  <a:gd name="connsiteY1911" fmla="*/ 3148073 h 3977558"/>
                  <a:gd name="connsiteX1912" fmla="*/ 4670414 w 5235586"/>
                  <a:gd name="connsiteY1912" fmla="*/ 3145263 h 3977558"/>
                  <a:gd name="connsiteX1913" fmla="*/ 4718213 w 5235586"/>
                  <a:gd name="connsiteY1913" fmla="*/ 3097461 h 3977558"/>
                  <a:gd name="connsiteX1914" fmla="*/ 4563563 w 5235586"/>
                  <a:gd name="connsiteY1914" fmla="*/ 3097461 h 3977558"/>
                  <a:gd name="connsiteX1915" fmla="*/ 4611365 w 5235586"/>
                  <a:gd name="connsiteY1915" fmla="*/ 3145263 h 3977558"/>
                  <a:gd name="connsiteX1916" fmla="*/ 4614175 w 5235586"/>
                  <a:gd name="connsiteY1916" fmla="*/ 3148073 h 3977558"/>
                  <a:gd name="connsiteX1917" fmla="*/ 4611365 w 5235586"/>
                  <a:gd name="connsiteY1917" fmla="*/ 3150887 h 3977558"/>
                  <a:gd name="connsiteX1918" fmla="*/ 4566376 w 5235586"/>
                  <a:gd name="connsiteY1918" fmla="*/ 3195875 h 3977558"/>
                  <a:gd name="connsiteX1919" fmla="*/ 4563563 w 5235586"/>
                  <a:gd name="connsiteY1919" fmla="*/ 3198686 h 3977558"/>
                  <a:gd name="connsiteX1920" fmla="*/ 4560749 w 5235586"/>
                  <a:gd name="connsiteY1920" fmla="*/ 3195875 h 3977558"/>
                  <a:gd name="connsiteX1921" fmla="*/ 4515763 w 5235586"/>
                  <a:gd name="connsiteY1921" fmla="*/ 3150887 h 3977558"/>
                  <a:gd name="connsiteX1922" fmla="*/ 4512950 w 5235586"/>
                  <a:gd name="connsiteY1922" fmla="*/ 3148073 h 3977558"/>
                  <a:gd name="connsiteX1923" fmla="*/ 4515763 w 5235586"/>
                  <a:gd name="connsiteY1923" fmla="*/ 3145263 h 3977558"/>
                  <a:gd name="connsiteX1924" fmla="*/ 4563563 w 5235586"/>
                  <a:gd name="connsiteY1924" fmla="*/ 3097461 h 3977558"/>
                  <a:gd name="connsiteX1925" fmla="*/ 4406104 w 5235586"/>
                  <a:gd name="connsiteY1925" fmla="*/ 3097461 h 3977558"/>
                  <a:gd name="connsiteX1926" fmla="*/ 4453907 w 5235586"/>
                  <a:gd name="connsiteY1926" fmla="*/ 3145263 h 3977558"/>
                  <a:gd name="connsiteX1927" fmla="*/ 4456717 w 5235586"/>
                  <a:gd name="connsiteY1927" fmla="*/ 3148073 h 3977558"/>
                  <a:gd name="connsiteX1928" fmla="*/ 4453907 w 5235586"/>
                  <a:gd name="connsiteY1928" fmla="*/ 3150887 h 3977558"/>
                  <a:gd name="connsiteX1929" fmla="*/ 4408915 w 5235586"/>
                  <a:gd name="connsiteY1929" fmla="*/ 3195875 h 3977558"/>
                  <a:gd name="connsiteX1930" fmla="*/ 4406104 w 5235586"/>
                  <a:gd name="connsiteY1930" fmla="*/ 3198686 h 3977558"/>
                  <a:gd name="connsiteX1931" fmla="*/ 4403291 w 5235586"/>
                  <a:gd name="connsiteY1931" fmla="*/ 3195875 h 3977558"/>
                  <a:gd name="connsiteX1932" fmla="*/ 4358302 w 5235586"/>
                  <a:gd name="connsiteY1932" fmla="*/ 3150887 h 3977558"/>
                  <a:gd name="connsiteX1933" fmla="*/ 4355492 w 5235586"/>
                  <a:gd name="connsiteY1933" fmla="*/ 3148073 h 3977558"/>
                  <a:gd name="connsiteX1934" fmla="*/ 4358302 w 5235586"/>
                  <a:gd name="connsiteY1934" fmla="*/ 3145263 h 3977558"/>
                  <a:gd name="connsiteX1935" fmla="*/ 4406104 w 5235586"/>
                  <a:gd name="connsiteY1935" fmla="*/ 3097461 h 3977558"/>
                  <a:gd name="connsiteX1936" fmla="*/ 4251453 w 5235586"/>
                  <a:gd name="connsiteY1936" fmla="*/ 3097461 h 3977558"/>
                  <a:gd name="connsiteX1937" fmla="*/ 4299256 w 5235586"/>
                  <a:gd name="connsiteY1937" fmla="*/ 3145263 h 3977558"/>
                  <a:gd name="connsiteX1938" fmla="*/ 4302066 w 5235586"/>
                  <a:gd name="connsiteY1938" fmla="*/ 3148073 h 3977558"/>
                  <a:gd name="connsiteX1939" fmla="*/ 4299256 w 5235586"/>
                  <a:gd name="connsiteY1939" fmla="*/ 3150887 h 3977558"/>
                  <a:gd name="connsiteX1940" fmla="*/ 4254264 w 5235586"/>
                  <a:gd name="connsiteY1940" fmla="*/ 3195875 h 3977558"/>
                  <a:gd name="connsiteX1941" fmla="*/ 4251453 w 5235586"/>
                  <a:gd name="connsiteY1941" fmla="*/ 3198686 h 3977558"/>
                  <a:gd name="connsiteX1942" fmla="*/ 4248640 w 5235586"/>
                  <a:gd name="connsiteY1942" fmla="*/ 3195875 h 3977558"/>
                  <a:gd name="connsiteX1943" fmla="*/ 4203651 w 5235586"/>
                  <a:gd name="connsiteY1943" fmla="*/ 3150887 h 3977558"/>
                  <a:gd name="connsiteX1944" fmla="*/ 4200841 w 5235586"/>
                  <a:gd name="connsiteY1944" fmla="*/ 3148073 h 3977558"/>
                  <a:gd name="connsiteX1945" fmla="*/ 4203651 w 5235586"/>
                  <a:gd name="connsiteY1945" fmla="*/ 3145263 h 3977558"/>
                  <a:gd name="connsiteX1946" fmla="*/ 4251453 w 5235586"/>
                  <a:gd name="connsiteY1946" fmla="*/ 3097461 h 3977558"/>
                  <a:gd name="connsiteX1947" fmla="*/ 4096805 w 5235586"/>
                  <a:gd name="connsiteY1947" fmla="*/ 3097461 h 3977558"/>
                  <a:gd name="connsiteX1948" fmla="*/ 4144608 w 5235586"/>
                  <a:gd name="connsiteY1948" fmla="*/ 3145263 h 3977558"/>
                  <a:gd name="connsiteX1949" fmla="*/ 4147418 w 5235586"/>
                  <a:gd name="connsiteY1949" fmla="*/ 3148073 h 3977558"/>
                  <a:gd name="connsiteX1950" fmla="*/ 4144608 w 5235586"/>
                  <a:gd name="connsiteY1950" fmla="*/ 3150887 h 3977558"/>
                  <a:gd name="connsiteX1951" fmla="*/ 4099616 w 5235586"/>
                  <a:gd name="connsiteY1951" fmla="*/ 3195875 h 3977558"/>
                  <a:gd name="connsiteX1952" fmla="*/ 4096805 w 5235586"/>
                  <a:gd name="connsiteY1952" fmla="*/ 3198686 h 3977558"/>
                  <a:gd name="connsiteX1953" fmla="*/ 4093992 w 5235586"/>
                  <a:gd name="connsiteY1953" fmla="*/ 3195875 h 3977558"/>
                  <a:gd name="connsiteX1954" fmla="*/ 4049003 w 5235586"/>
                  <a:gd name="connsiteY1954" fmla="*/ 3150887 h 3977558"/>
                  <a:gd name="connsiteX1955" fmla="*/ 4046193 w 5235586"/>
                  <a:gd name="connsiteY1955" fmla="*/ 3148073 h 3977558"/>
                  <a:gd name="connsiteX1956" fmla="*/ 4049003 w 5235586"/>
                  <a:gd name="connsiteY1956" fmla="*/ 3145263 h 3977558"/>
                  <a:gd name="connsiteX1957" fmla="*/ 4096805 w 5235586"/>
                  <a:gd name="connsiteY1957" fmla="*/ 3097461 h 3977558"/>
                  <a:gd name="connsiteX1958" fmla="*/ 3939345 w 5235586"/>
                  <a:gd name="connsiteY1958" fmla="*/ 3097461 h 3977558"/>
                  <a:gd name="connsiteX1959" fmla="*/ 3987147 w 5235586"/>
                  <a:gd name="connsiteY1959" fmla="*/ 3145263 h 3977558"/>
                  <a:gd name="connsiteX1960" fmla="*/ 3989957 w 5235586"/>
                  <a:gd name="connsiteY1960" fmla="*/ 3148073 h 3977558"/>
                  <a:gd name="connsiteX1961" fmla="*/ 3987147 w 5235586"/>
                  <a:gd name="connsiteY1961" fmla="*/ 3150887 h 3977558"/>
                  <a:gd name="connsiteX1962" fmla="*/ 3942155 w 5235586"/>
                  <a:gd name="connsiteY1962" fmla="*/ 3195875 h 3977558"/>
                  <a:gd name="connsiteX1963" fmla="*/ 3939345 w 5235586"/>
                  <a:gd name="connsiteY1963" fmla="*/ 3198686 h 3977558"/>
                  <a:gd name="connsiteX1964" fmla="*/ 3936531 w 5235586"/>
                  <a:gd name="connsiteY1964" fmla="*/ 3195875 h 3977558"/>
                  <a:gd name="connsiteX1965" fmla="*/ 3891545 w 5235586"/>
                  <a:gd name="connsiteY1965" fmla="*/ 3150887 h 3977558"/>
                  <a:gd name="connsiteX1966" fmla="*/ 3888732 w 5235586"/>
                  <a:gd name="connsiteY1966" fmla="*/ 3148073 h 3977558"/>
                  <a:gd name="connsiteX1967" fmla="*/ 3891545 w 5235586"/>
                  <a:gd name="connsiteY1967" fmla="*/ 3145263 h 3977558"/>
                  <a:gd name="connsiteX1968" fmla="*/ 3939345 w 5235586"/>
                  <a:gd name="connsiteY1968" fmla="*/ 3097461 h 3977558"/>
                  <a:gd name="connsiteX1969" fmla="*/ 3784693 w 5235586"/>
                  <a:gd name="connsiteY1969" fmla="*/ 3097461 h 3977558"/>
                  <a:gd name="connsiteX1970" fmla="*/ 3832496 w 5235586"/>
                  <a:gd name="connsiteY1970" fmla="*/ 3145263 h 3977558"/>
                  <a:gd name="connsiteX1971" fmla="*/ 3835306 w 5235586"/>
                  <a:gd name="connsiteY1971" fmla="*/ 3148073 h 3977558"/>
                  <a:gd name="connsiteX1972" fmla="*/ 3832496 w 5235586"/>
                  <a:gd name="connsiteY1972" fmla="*/ 3150887 h 3977558"/>
                  <a:gd name="connsiteX1973" fmla="*/ 3787504 w 5235586"/>
                  <a:gd name="connsiteY1973" fmla="*/ 3195875 h 3977558"/>
                  <a:gd name="connsiteX1974" fmla="*/ 3784693 w 5235586"/>
                  <a:gd name="connsiteY1974" fmla="*/ 3198686 h 3977558"/>
                  <a:gd name="connsiteX1975" fmla="*/ 3781880 w 5235586"/>
                  <a:gd name="connsiteY1975" fmla="*/ 3195875 h 3977558"/>
                  <a:gd name="connsiteX1976" fmla="*/ 3736894 w 5235586"/>
                  <a:gd name="connsiteY1976" fmla="*/ 3150887 h 3977558"/>
                  <a:gd name="connsiteX1977" fmla="*/ 3734081 w 5235586"/>
                  <a:gd name="connsiteY1977" fmla="*/ 3148073 h 3977558"/>
                  <a:gd name="connsiteX1978" fmla="*/ 3736894 w 5235586"/>
                  <a:gd name="connsiteY1978" fmla="*/ 3145263 h 3977558"/>
                  <a:gd name="connsiteX1979" fmla="*/ 3784693 w 5235586"/>
                  <a:gd name="connsiteY1979" fmla="*/ 3097461 h 3977558"/>
                  <a:gd name="connsiteX1980" fmla="*/ 3630045 w 5235586"/>
                  <a:gd name="connsiteY1980" fmla="*/ 3097461 h 3977558"/>
                  <a:gd name="connsiteX1981" fmla="*/ 3677848 w 5235586"/>
                  <a:gd name="connsiteY1981" fmla="*/ 3145263 h 3977558"/>
                  <a:gd name="connsiteX1982" fmla="*/ 3680658 w 5235586"/>
                  <a:gd name="connsiteY1982" fmla="*/ 3148073 h 3977558"/>
                  <a:gd name="connsiteX1983" fmla="*/ 3677848 w 5235586"/>
                  <a:gd name="connsiteY1983" fmla="*/ 3150887 h 3977558"/>
                  <a:gd name="connsiteX1984" fmla="*/ 3632856 w 5235586"/>
                  <a:gd name="connsiteY1984" fmla="*/ 3195875 h 3977558"/>
                  <a:gd name="connsiteX1985" fmla="*/ 3630045 w 5235586"/>
                  <a:gd name="connsiteY1985" fmla="*/ 3198686 h 3977558"/>
                  <a:gd name="connsiteX1986" fmla="*/ 3627232 w 5235586"/>
                  <a:gd name="connsiteY1986" fmla="*/ 3195875 h 3977558"/>
                  <a:gd name="connsiteX1987" fmla="*/ 3582246 w 5235586"/>
                  <a:gd name="connsiteY1987" fmla="*/ 3150887 h 3977558"/>
                  <a:gd name="connsiteX1988" fmla="*/ 3579433 w 5235586"/>
                  <a:gd name="connsiteY1988" fmla="*/ 3148073 h 3977558"/>
                  <a:gd name="connsiteX1989" fmla="*/ 3582246 w 5235586"/>
                  <a:gd name="connsiteY1989" fmla="*/ 3145263 h 3977558"/>
                  <a:gd name="connsiteX1990" fmla="*/ 3630045 w 5235586"/>
                  <a:gd name="connsiteY1990" fmla="*/ 3097461 h 3977558"/>
                  <a:gd name="connsiteX1991" fmla="*/ 3472581 w 5235586"/>
                  <a:gd name="connsiteY1991" fmla="*/ 3097461 h 3977558"/>
                  <a:gd name="connsiteX1992" fmla="*/ 3520384 w 5235586"/>
                  <a:gd name="connsiteY1992" fmla="*/ 3145263 h 3977558"/>
                  <a:gd name="connsiteX1993" fmla="*/ 3523194 w 5235586"/>
                  <a:gd name="connsiteY1993" fmla="*/ 3148073 h 3977558"/>
                  <a:gd name="connsiteX1994" fmla="*/ 3520384 w 5235586"/>
                  <a:gd name="connsiteY1994" fmla="*/ 3150887 h 3977558"/>
                  <a:gd name="connsiteX1995" fmla="*/ 3475395 w 5235586"/>
                  <a:gd name="connsiteY1995" fmla="*/ 3195875 h 3977558"/>
                  <a:gd name="connsiteX1996" fmla="*/ 3472581 w 5235586"/>
                  <a:gd name="connsiteY1996" fmla="*/ 3198686 h 3977558"/>
                  <a:gd name="connsiteX1997" fmla="*/ 3469771 w 5235586"/>
                  <a:gd name="connsiteY1997" fmla="*/ 3195875 h 3977558"/>
                  <a:gd name="connsiteX1998" fmla="*/ 3424782 w 5235586"/>
                  <a:gd name="connsiteY1998" fmla="*/ 3150887 h 3977558"/>
                  <a:gd name="connsiteX1999" fmla="*/ 3421969 w 5235586"/>
                  <a:gd name="connsiteY1999" fmla="*/ 3148073 h 3977558"/>
                  <a:gd name="connsiteX2000" fmla="*/ 3424782 w 5235586"/>
                  <a:gd name="connsiteY2000" fmla="*/ 3145263 h 3977558"/>
                  <a:gd name="connsiteX2001" fmla="*/ 3472581 w 5235586"/>
                  <a:gd name="connsiteY2001" fmla="*/ 3097461 h 3977558"/>
                  <a:gd name="connsiteX2002" fmla="*/ 3317933 w 5235586"/>
                  <a:gd name="connsiteY2002" fmla="*/ 3097461 h 3977558"/>
                  <a:gd name="connsiteX2003" fmla="*/ 3365736 w 5235586"/>
                  <a:gd name="connsiteY2003" fmla="*/ 3145263 h 3977558"/>
                  <a:gd name="connsiteX2004" fmla="*/ 3368546 w 5235586"/>
                  <a:gd name="connsiteY2004" fmla="*/ 3148073 h 3977558"/>
                  <a:gd name="connsiteX2005" fmla="*/ 3365736 w 5235586"/>
                  <a:gd name="connsiteY2005" fmla="*/ 3150887 h 3977558"/>
                  <a:gd name="connsiteX2006" fmla="*/ 3320747 w 5235586"/>
                  <a:gd name="connsiteY2006" fmla="*/ 3195875 h 3977558"/>
                  <a:gd name="connsiteX2007" fmla="*/ 3317933 w 5235586"/>
                  <a:gd name="connsiteY2007" fmla="*/ 3198686 h 3977558"/>
                  <a:gd name="connsiteX2008" fmla="*/ 3315123 w 5235586"/>
                  <a:gd name="connsiteY2008" fmla="*/ 3195875 h 3977558"/>
                  <a:gd name="connsiteX2009" fmla="*/ 3270134 w 5235586"/>
                  <a:gd name="connsiteY2009" fmla="*/ 3150887 h 3977558"/>
                  <a:gd name="connsiteX2010" fmla="*/ 3267321 w 5235586"/>
                  <a:gd name="connsiteY2010" fmla="*/ 3148073 h 3977558"/>
                  <a:gd name="connsiteX2011" fmla="*/ 3270134 w 5235586"/>
                  <a:gd name="connsiteY2011" fmla="*/ 3145263 h 3977558"/>
                  <a:gd name="connsiteX2012" fmla="*/ 3317933 w 5235586"/>
                  <a:gd name="connsiteY2012" fmla="*/ 3097461 h 3977558"/>
                  <a:gd name="connsiteX2013" fmla="*/ 3163283 w 5235586"/>
                  <a:gd name="connsiteY2013" fmla="*/ 3097461 h 3977558"/>
                  <a:gd name="connsiteX2014" fmla="*/ 3211085 w 5235586"/>
                  <a:gd name="connsiteY2014" fmla="*/ 3145263 h 3977558"/>
                  <a:gd name="connsiteX2015" fmla="*/ 3213895 w 5235586"/>
                  <a:gd name="connsiteY2015" fmla="*/ 3148073 h 3977558"/>
                  <a:gd name="connsiteX2016" fmla="*/ 3211085 w 5235586"/>
                  <a:gd name="connsiteY2016" fmla="*/ 3150887 h 3977558"/>
                  <a:gd name="connsiteX2017" fmla="*/ 3166096 w 5235586"/>
                  <a:gd name="connsiteY2017" fmla="*/ 3195875 h 3977558"/>
                  <a:gd name="connsiteX2018" fmla="*/ 3163283 w 5235586"/>
                  <a:gd name="connsiteY2018" fmla="*/ 3198686 h 3977558"/>
                  <a:gd name="connsiteX2019" fmla="*/ 3160472 w 5235586"/>
                  <a:gd name="connsiteY2019" fmla="*/ 3195875 h 3977558"/>
                  <a:gd name="connsiteX2020" fmla="*/ 3115483 w 5235586"/>
                  <a:gd name="connsiteY2020" fmla="*/ 3150887 h 3977558"/>
                  <a:gd name="connsiteX2021" fmla="*/ 3112670 w 5235586"/>
                  <a:gd name="connsiteY2021" fmla="*/ 3148073 h 3977558"/>
                  <a:gd name="connsiteX2022" fmla="*/ 3115483 w 5235586"/>
                  <a:gd name="connsiteY2022" fmla="*/ 3145263 h 3977558"/>
                  <a:gd name="connsiteX2023" fmla="*/ 3163283 w 5235586"/>
                  <a:gd name="connsiteY2023" fmla="*/ 3097461 h 3977558"/>
                  <a:gd name="connsiteX2024" fmla="*/ 3005823 w 5235586"/>
                  <a:gd name="connsiteY2024" fmla="*/ 3097461 h 3977558"/>
                  <a:gd name="connsiteX2025" fmla="*/ 3053626 w 5235586"/>
                  <a:gd name="connsiteY2025" fmla="*/ 3145263 h 3977558"/>
                  <a:gd name="connsiteX2026" fmla="*/ 3056436 w 5235586"/>
                  <a:gd name="connsiteY2026" fmla="*/ 3148073 h 3977558"/>
                  <a:gd name="connsiteX2027" fmla="*/ 3053626 w 5235586"/>
                  <a:gd name="connsiteY2027" fmla="*/ 3150887 h 3977558"/>
                  <a:gd name="connsiteX2028" fmla="*/ 3008634 w 5235586"/>
                  <a:gd name="connsiteY2028" fmla="*/ 3195875 h 3977558"/>
                  <a:gd name="connsiteX2029" fmla="*/ 3005823 w 5235586"/>
                  <a:gd name="connsiteY2029" fmla="*/ 3198686 h 3977558"/>
                  <a:gd name="connsiteX2030" fmla="*/ 3003010 w 5235586"/>
                  <a:gd name="connsiteY2030" fmla="*/ 3195875 h 3977558"/>
                  <a:gd name="connsiteX2031" fmla="*/ 2958021 w 5235586"/>
                  <a:gd name="connsiteY2031" fmla="*/ 3150887 h 3977558"/>
                  <a:gd name="connsiteX2032" fmla="*/ 2955211 w 5235586"/>
                  <a:gd name="connsiteY2032" fmla="*/ 3148073 h 3977558"/>
                  <a:gd name="connsiteX2033" fmla="*/ 2958021 w 5235586"/>
                  <a:gd name="connsiteY2033" fmla="*/ 3145263 h 3977558"/>
                  <a:gd name="connsiteX2034" fmla="*/ 3005823 w 5235586"/>
                  <a:gd name="connsiteY2034" fmla="*/ 3097461 h 3977558"/>
                  <a:gd name="connsiteX2035" fmla="*/ 2851172 w 5235586"/>
                  <a:gd name="connsiteY2035" fmla="*/ 3097461 h 3977558"/>
                  <a:gd name="connsiteX2036" fmla="*/ 2898975 w 5235586"/>
                  <a:gd name="connsiteY2036" fmla="*/ 3145263 h 3977558"/>
                  <a:gd name="connsiteX2037" fmla="*/ 2901785 w 5235586"/>
                  <a:gd name="connsiteY2037" fmla="*/ 3148073 h 3977558"/>
                  <a:gd name="connsiteX2038" fmla="*/ 2898975 w 5235586"/>
                  <a:gd name="connsiteY2038" fmla="*/ 3150887 h 3977558"/>
                  <a:gd name="connsiteX2039" fmla="*/ 2853983 w 5235586"/>
                  <a:gd name="connsiteY2039" fmla="*/ 3195875 h 3977558"/>
                  <a:gd name="connsiteX2040" fmla="*/ 2851172 w 5235586"/>
                  <a:gd name="connsiteY2040" fmla="*/ 3198686 h 3977558"/>
                  <a:gd name="connsiteX2041" fmla="*/ 2848359 w 5235586"/>
                  <a:gd name="connsiteY2041" fmla="*/ 3195875 h 3977558"/>
                  <a:gd name="connsiteX2042" fmla="*/ 2803370 w 5235586"/>
                  <a:gd name="connsiteY2042" fmla="*/ 3150887 h 3977558"/>
                  <a:gd name="connsiteX2043" fmla="*/ 2800560 w 5235586"/>
                  <a:gd name="connsiteY2043" fmla="*/ 3148073 h 3977558"/>
                  <a:gd name="connsiteX2044" fmla="*/ 2803370 w 5235586"/>
                  <a:gd name="connsiteY2044" fmla="*/ 3145263 h 3977558"/>
                  <a:gd name="connsiteX2045" fmla="*/ 2851172 w 5235586"/>
                  <a:gd name="connsiteY2045" fmla="*/ 3097461 h 3977558"/>
                  <a:gd name="connsiteX2046" fmla="*/ 2696525 w 5235586"/>
                  <a:gd name="connsiteY2046" fmla="*/ 3097461 h 3977558"/>
                  <a:gd name="connsiteX2047" fmla="*/ 2744328 w 5235586"/>
                  <a:gd name="connsiteY2047" fmla="*/ 3145263 h 3977558"/>
                  <a:gd name="connsiteX2048" fmla="*/ 2747138 w 5235586"/>
                  <a:gd name="connsiteY2048" fmla="*/ 3148073 h 3977558"/>
                  <a:gd name="connsiteX2049" fmla="*/ 2744328 w 5235586"/>
                  <a:gd name="connsiteY2049" fmla="*/ 3150887 h 3977558"/>
                  <a:gd name="connsiteX2050" fmla="*/ 2699336 w 5235586"/>
                  <a:gd name="connsiteY2050" fmla="*/ 3195875 h 3977558"/>
                  <a:gd name="connsiteX2051" fmla="*/ 2696525 w 5235586"/>
                  <a:gd name="connsiteY2051" fmla="*/ 3198686 h 3977558"/>
                  <a:gd name="connsiteX2052" fmla="*/ 2693712 w 5235586"/>
                  <a:gd name="connsiteY2052" fmla="*/ 3195875 h 3977558"/>
                  <a:gd name="connsiteX2053" fmla="*/ 2648723 w 5235586"/>
                  <a:gd name="connsiteY2053" fmla="*/ 3150887 h 3977558"/>
                  <a:gd name="connsiteX2054" fmla="*/ 2645913 w 5235586"/>
                  <a:gd name="connsiteY2054" fmla="*/ 3148073 h 3977558"/>
                  <a:gd name="connsiteX2055" fmla="*/ 2648723 w 5235586"/>
                  <a:gd name="connsiteY2055" fmla="*/ 3145263 h 3977558"/>
                  <a:gd name="connsiteX2056" fmla="*/ 2696525 w 5235586"/>
                  <a:gd name="connsiteY2056" fmla="*/ 3097461 h 3977558"/>
                  <a:gd name="connsiteX2057" fmla="*/ 2539061 w 5235586"/>
                  <a:gd name="connsiteY2057" fmla="*/ 3097461 h 3977558"/>
                  <a:gd name="connsiteX2058" fmla="*/ 2586863 w 5235586"/>
                  <a:gd name="connsiteY2058" fmla="*/ 3145263 h 3977558"/>
                  <a:gd name="connsiteX2059" fmla="*/ 2589673 w 5235586"/>
                  <a:gd name="connsiteY2059" fmla="*/ 3148073 h 3977558"/>
                  <a:gd name="connsiteX2060" fmla="*/ 2586863 w 5235586"/>
                  <a:gd name="connsiteY2060" fmla="*/ 3150887 h 3977558"/>
                  <a:gd name="connsiteX2061" fmla="*/ 2541874 w 5235586"/>
                  <a:gd name="connsiteY2061" fmla="*/ 3195875 h 3977558"/>
                  <a:gd name="connsiteX2062" fmla="*/ 2539061 w 5235586"/>
                  <a:gd name="connsiteY2062" fmla="*/ 3198686 h 3977558"/>
                  <a:gd name="connsiteX2063" fmla="*/ 2536247 w 5235586"/>
                  <a:gd name="connsiteY2063" fmla="*/ 3195875 h 3977558"/>
                  <a:gd name="connsiteX2064" fmla="*/ 2491261 w 5235586"/>
                  <a:gd name="connsiteY2064" fmla="*/ 3150887 h 3977558"/>
                  <a:gd name="connsiteX2065" fmla="*/ 2488448 w 5235586"/>
                  <a:gd name="connsiteY2065" fmla="*/ 3148073 h 3977558"/>
                  <a:gd name="connsiteX2066" fmla="*/ 2491261 w 5235586"/>
                  <a:gd name="connsiteY2066" fmla="*/ 3145263 h 3977558"/>
                  <a:gd name="connsiteX2067" fmla="*/ 2539061 w 5235586"/>
                  <a:gd name="connsiteY2067" fmla="*/ 3097461 h 3977558"/>
                  <a:gd name="connsiteX2068" fmla="*/ 2384413 w 5235586"/>
                  <a:gd name="connsiteY2068" fmla="*/ 3097461 h 3977558"/>
                  <a:gd name="connsiteX2069" fmla="*/ 2432215 w 5235586"/>
                  <a:gd name="connsiteY2069" fmla="*/ 3145263 h 3977558"/>
                  <a:gd name="connsiteX2070" fmla="*/ 2435025 w 5235586"/>
                  <a:gd name="connsiteY2070" fmla="*/ 3148073 h 3977558"/>
                  <a:gd name="connsiteX2071" fmla="*/ 2432215 w 5235586"/>
                  <a:gd name="connsiteY2071" fmla="*/ 3150887 h 3977558"/>
                  <a:gd name="connsiteX2072" fmla="*/ 2387226 w 5235586"/>
                  <a:gd name="connsiteY2072" fmla="*/ 3195875 h 3977558"/>
                  <a:gd name="connsiteX2073" fmla="*/ 2384413 w 5235586"/>
                  <a:gd name="connsiteY2073" fmla="*/ 3198686 h 3977558"/>
                  <a:gd name="connsiteX2074" fmla="*/ 2381599 w 5235586"/>
                  <a:gd name="connsiteY2074" fmla="*/ 3195875 h 3977558"/>
                  <a:gd name="connsiteX2075" fmla="*/ 2336613 w 5235586"/>
                  <a:gd name="connsiteY2075" fmla="*/ 3150887 h 3977558"/>
                  <a:gd name="connsiteX2076" fmla="*/ 2333800 w 5235586"/>
                  <a:gd name="connsiteY2076" fmla="*/ 3148073 h 3977558"/>
                  <a:gd name="connsiteX2077" fmla="*/ 2336613 w 5235586"/>
                  <a:gd name="connsiteY2077" fmla="*/ 3145263 h 3977558"/>
                  <a:gd name="connsiteX2078" fmla="*/ 2384413 w 5235586"/>
                  <a:gd name="connsiteY2078" fmla="*/ 3097461 h 3977558"/>
                  <a:gd name="connsiteX2079" fmla="*/ 2229761 w 5235586"/>
                  <a:gd name="connsiteY2079" fmla="*/ 3097461 h 3977558"/>
                  <a:gd name="connsiteX2080" fmla="*/ 2277564 w 5235586"/>
                  <a:gd name="connsiteY2080" fmla="*/ 3145263 h 3977558"/>
                  <a:gd name="connsiteX2081" fmla="*/ 2280374 w 5235586"/>
                  <a:gd name="connsiteY2081" fmla="*/ 3148073 h 3977558"/>
                  <a:gd name="connsiteX2082" fmla="*/ 2277564 w 5235586"/>
                  <a:gd name="connsiteY2082" fmla="*/ 3150887 h 3977558"/>
                  <a:gd name="connsiteX2083" fmla="*/ 2232575 w 5235586"/>
                  <a:gd name="connsiteY2083" fmla="*/ 3195875 h 3977558"/>
                  <a:gd name="connsiteX2084" fmla="*/ 2229761 w 5235586"/>
                  <a:gd name="connsiteY2084" fmla="*/ 3198686 h 3977558"/>
                  <a:gd name="connsiteX2085" fmla="*/ 2226948 w 5235586"/>
                  <a:gd name="connsiteY2085" fmla="*/ 3195875 h 3977558"/>
                  <a:gd name="connsiteX2086" fmla="*/ 2181962 w 5235586"/>
                  <a:gd name="connsiteY2086" fmla="*/ 3150887 h 3977558"/>
                  <a:gd name="connsiteX2087" fmla="*/ 2179149 w 5235586"/>
                  <a:gd name="connsiteY2087" fmla="*/ 3148073 h 3977558"/>
                  <a:gd name="connsiteX2088" fmla="*/ 2181962 w 5235586"/>
                  <a:gd name="connsiteY2088" fmla="*/ 3145263 h 3977558"/>
                  <a:gd name="connsiteX2089" fmla="*/ 2229761 w 5235586"/>
                  <a:gd name="connsiteY2089" fmla="*/ 3097461 h 3977558"/>
                  <a:gd name="connsiteX2090" fmla="*/ 2075115 w 5235586"/>
                  <a:gd name="connsiteY2090" fmla="*/ 3097461 h 3977558"/>
                  <a:gd name="connsiteX2091" fmla="*/ 2122917 w 5235586"/>
                  <a:gd name="connsiteY2091" fmla="*/ 3145263 h 3977558"/>
                  <a:gd name="connsiteX2092" fmla="*/ 2125727 w 5235586"/>
                  <a:gd name="connsiteY2092" fmla="*/ 3148073 h 3977558"/>
                  <a:gd name="connsiteX2093" fmla="*/ 2122917 w 5235586"/>
                  <a:gd name="connsiteY2093" fmla="*/ 3150887 h 3977558"/>
                  <a:gd name="connsiteX2094" fmla="*/ 2077928 w 5235586"/>
                  <a:gd name="connsiteY2094" fmla="*/ 3195875 h 3977558"/>
                  <a:gd name="connsiteX2095" fmla="*/ 2075115 w 5235586"/>
                  <a:gd name="connsiteY2095" fmla="*/ 3198686 h 3977558"/>
                  <a:gd name="connsiteX2096" fmla="*/ 2072301 w 5235586"/>
                  <a:gd name="connsiteY2096" fmla="*/ 3195875 h 3977558"/>
                  <a:gd name="connsiteX2097" fmla="*/ 2027315 w 5235586"/>
                  <a:gd name="connsiteY2097" fmla="*/ 3150887 h 3977558"/>
                  <a:gd name="connsiteX2098" fmla="*/ 2024502 w 5235586"/>
                  <a:gd name="connsiteY2098" fmla="*/ 3148073 h 3977558"/>
                  <a:gd name="connsiteX2099" fmla="*/ 2027315 w 5235586"/>
                  <a:gd name="connsiteY2099" fmla="*/ 3145263 h 3977558"/>
                  <a:gd name="connsiteX2100" fmla="*/ 2075115 w 5235586"/>
                  <a:gd name="connsiteY2100" fmla="*/ 3097461 h 3977558"/>
                  <a:gd name="connsiteX2101" fmla="*/ 1917652 w 5235586"/>
                  <a:gd name="connsiteY2101" fmla="*/ 3097461 h 3977558"/>
                  <a:gd name="connsiteX2102" fmla="*/ 1965455 w 5235586"/>
                  <a:gd name="connsiteY2102" fmla="*/ 3145263 h 3977558"/>
                  <a:gd name="connsiteX2103" fmla="*/ 1968265 w 5235586"/>
                  <a:gd name="connsiteY2103" fmla="*/ 3148073 h 3977558"/>
                  <a:gd name="connsiteX2104" fmla="*/ 1965455 w 5235586"/>
                  <a:gd name="connsiteY2104" fmla="*/ 3150887 h 3977558"/>
                  <a:gd name="connsiteX2105" fmla="*/ 1920463 w 5235586"/>
                  <a:gd name="connsiteY2105" fmla="*/ 3195875 h 3977558"/>
                  <a:gd name="connsiteX2106" fmla="*/ 1917652 w 5235586"/>
                  <a:gd name="connsiteY2106" fmla="*/ 3198686 h 3977558"/>
                  <a:gd name="connsiteX2107" fmla="*/ 1914839 w 5235586"/>
                  <a:gd name="connsiteY2107" fmla="*/ 3195875 h 3977558"/>
                  <a:gd name="connsiteX2108" fmla="*/ 1869850 w 5235586"/>
                  <a:gd name="connsiteY2108" fmla="*/ 3150887 h 3977558"/>
                  <a:gd name="connsiteX2109" fmla="*/ 1867040 w 5235586"/>
                  <a:gd name="connsiteY2109" fmla="*/ 3148073 h 3977558"/>
                  <a:gd name="connsiteX2110" fmla="*/ 1869850 w 5235586"/>
                  <a:gd name="connsiteY2110" fmla="*/ 3145263 h 3977558"/>
                  <a:gd name="connsiteX2111" fmla="*/ 1917652 w 5235586"/>
                  <a:gd name="connsiteY2111" fmla="*/ 3097461 h 3977558"/>
                  <a:gd name="connsiteX2112" fmla="*/ 1763004 w 5235586"/>
                  <a:gd name="connsiteY2112" fmla="*/ 3097461 h 3977558"/>
                  <a:gd name="connsiteX2113" fmla="*/ 1810807 w 5235586"/>
                  <a:gd name="connsiteY2113" fmla="*/ 3145263 h 3977558"/>
                  <a:gd name="connsiteX2114" fmla="*/ 1813617 w 5235586"/>
                  <a:gd name="connsiteY2114" fmla="*/ 3148073 h 3977558"/>
                  <a:gd name="connsiteX2115" fmla="*/ 1810807 w 5235586"/>
                  <a:gd name="connsiteY2115" fmla="*/ 3150887 h 3977558"/>
                  <a:gd name="connsiteX2116" fmla="*/ 1765815 w 5235586"/>
                  <a:gd name="connsiteY2116" fmla="*/ 3195875 h 3977558"/>
                  <a:gd name="connsiteX2117" fmla="*/ 1763004 w 5235586"/>
                  <a:gd name="connsiteY2117" fmla="*/ 3198686 h 3977558"/>
                  <a:gd name="connsiteX2118" fmla="*/ 1760191 w 5235586"/>
                  <a:gd name="connsiteY2118" fmla="*/ 3195875 h 3977558"/>
                  <a:gd name="connsiteX2119" fmla="*/ 1715202 w 5235586"/>
                  <a:gd name="connsiteY2119" fmla="*/ 3150887 h 3977558"/>
                  <a:gd name="connsiteX2120" fmla="*/ 1712392 w 5235586"/>
                  <a:gd name="connsiteY2120" fmla="*/ 3148073 h 3977558"/>
                  <a:gd name="connsiteX2121" fmla="*/ 1715202 w 5235586"/>
                  <a:gd name="connsiteY2121" fmla="*/ 3145263 h 3977558"/>
                  <a:gd name="connsiteX2122" fmla="*/ 1763004 w 5235586"/>
                  <a:gd name="connsiteY2122" fmla="*/ 3097461 h 3977558"/>
                  <a:gd name="connsiteX2123" fmla="*/ 1608353 w 5235586"/>
                  <a:gd name="connsiteY2123" fmla="*/ 3097461 h 3977558"/>
                  <a:gd name="connsiteX2124" fmla="*/ 1656156 w 5235586"/>
                  <a:gd name="connsiteY2124" fmla="*/ 3145263 h 3977558"/>
                  <a:gd name="connsiteX2125" fmla="*/ 1658966 w 5235586"/>
                  <a:gd name="connsiteY2125" fmla="*/ 3148073 h 3977558"/>
                  <a:gd name="connsiteX2126" fmla="*/ 1656156 w 5235586"/>
                  <a:gd name="connsiteY2126" fmla="*/ 3150887 h 3977558"/>
                  <a:gd name="connsiteX2127" fmla="*/ 1611164 w 5235586"/>
                  <a:gd name="connsiteY2127" fmla="*/ 3195875 h 3977558"/>
                  <a:gd name="connsiteX2128" fmla="*/ 1608353 w 5235586"/>
                  <a:gd name="connsiteY2128" fmla="*/ 3198686 h 3977558"/>
                  <a:gd name="connsiteX2129" fmla="*/ 1605540 w 5235586"/>
                  <a:gd name="connsiteY2129" fmla="*/ 3195875 h 3977558"/>
                  <a:gd name="connsiteX2130" fmla="*/ 1560551 w 5235586"/>
                  <a:gd name="connsiteY2130" fmla="*/ 3150887 h 3977558"/>
                  <a:gd name="connsiteX2131" fmla="*/ 1557741 w 5235586"/>
                  <a:gd name="connsiteY2131" fmla="*/ 3148073 h 3977558"/>
                  <a:gd name="connsiteX2132" fmla="*/ 1560551 w 5235586"/>
                  <a:gd name="connsiteY2132" fmla="*/ 3145263 h 3977558"/>
                  <a:gd name="connsiteX2133" fmla="*/ 1608353 w 5235586"/>
                  <a:gd name="connsiteY2133" fmla="*/ 3097461 h 3977558"/>
                  <a:gd name="connsiteX2134" fmla="*/ 1450892 w 5235586"/>
                  <a:gd name="connsiteY2134" fmla="*/ 3097461 h 3977558"/>
                  <a:gd name="connsiteX2135" fmla="*/ 1498695 w 5235586"/>
                  <a:gd name="connsiteY2135" fmla="*/ 3145263 h 3977558"/>
                  <a:gd name="connsiteX2136" fmla="*/ 1501505 w 5235586"/>
                  <a:gd name="connsiteY2136" fmla="*/ 3148073 h 3977558"/>
                  <a:gd name="connsiteX2137" fmla="*/ 1498695 w 5235586"/>
                  <a:gd name="connsiteY2137" fmla="*/ 3150887 h 3977558"/>
                  <a:gd name="connsiteX2138" fmla="*/ 1453706 w 5235586"/>
                  <a:gd name="connsiteY2138" fmla="*/ 3195875 h 3977558"/>
                  <a:gd name="connsiteX2139" fmla="*/ 1450892 w 5235586"/>
                  <a:gd name="connsiteY2139" fmla="*/ 3198686 h 3977558"/>
                  <a:gd name="connsiteX2140" fmla="*/ 1448079 w 5235586"/>
                  <a:gd name="connsiteY2140" fmla="*/ 3195875 h 3977558"/>
                  <a:gd name="connsiteX2141" fmla="*/ 1403090 w 5235586"/>
                  <a:gd name="connsiteY2141" fmla="*/ 3150887 h 3977558"/>
                  <a:gd name="connsiteX2142" fmla="*/ 1400280 w 5235586"/>
                  <a:gd name="connsiteY2142" fmla="*/ 3148073 h 3977558"/>
                  <a:gd name="connsiteX2143" fmla="*/ 1403090 w 5235586"/>
                  <a:gd name="connsiteY2143" fmla="*/ 3145263 h 3977558"/>
                  <a:gd name="connsiteX2144" fmla="*/ 1450892 w 5235586"/>
                  <a:gd name="connsiteY2144" fmla="*/ 3097461 h 3977558"/>
                  <a:gd name="connsiteX2145" fmla="*/ 1296244 w 5235586"/>
                  <a:gd name="connsiteY2145" fmla="*/ 3097461 h 3977558"/>
                  <a:gd name="connsiteX2146" fmla="*/ 1344046 w 5235586"/>
                  <a:gd name="connsiteY2146" fmla="*/ 3145263 h 3977558"/>
                  <a:gd name="connsiteX2147" fmla="*/ 1346857 w 5235586"/>
                  <a:gd name="connsiteY2147" fmla="*/ 3148073 h 3977558"/>
                  <a:gd name="connsiteX2148" fmla="*/ 1344046 w 5235586"/>
                  <a:gd name="connsiteY2148" fmla="*/ 3150887 h 3977558"/>
                  <a:gd name="connsiteX2149" fmla="*/ 1299058 w 5235586"/>
                  <a:gd name="connsiteY2149" fmla="*/ 3195875 h 3977558"/>
                  <a:gd name="connsiteX2150" fmla="*/ 1296244 w 5235586"/>
                  <a:gd name="connsiteY2150" fmla="*/ 3198686 h 3977558"/>
                  <a:gd name="connsiteX2151" fmla="*/ 1293431 w 5235586"/>
                  <a:gd name="connsiteY2151" fmla="*/ 3195875 h 3977558"/>
                  <a:gd name="connsiteX2152" fmla="*/ 1248442 w 5235586"/>
                  <a:gd name="connsiteY2152" fmla="*/ 3150887 h 3977558"/>
                  <a:gd name="connsiteX2153" fmla="*/ 1245632 w 5235586"/>
                  <a:gd name="connsiteY2153" fmla="*/ 3148073 h 3977558"/>
                  <a:gd name="connsiteX2154" fmla="*/ 1248442 w 5235586"/>
                  <a:gd name="connsiteY2154" fmla="*/ 3145263 h 3977558"/>
                  <a:gd name="connsiteX2155" fmla="*/ 1296244 w 5235586"/>
                  <a:gd name="connsiteY2155" fmla="*/ 3097461 h 3977558"/>
                  <a:gd name="connsiteX2156" fmla="*/ 1141593 w 5235586"/>
                  <a:gd name="connsiteY2156" fmla="*/ 3097461 h 3977558"/>
                  <a:gd name="connsiteX2157" fmla="*/ 1189395 w 5235586"/>
                  <a:gd name="connsiteY2157" fmla="*/ 3145263 h 3977558"/>
                  <a:gd name="connsiteX2158" fmla="*/ 1192206 w 5235586"/>
                  <a:gd name="connsiteY2158" fmla="*/ 3148073 h 3977558"/>
                  <a:gd name="connsiteX2159" fmla="*/ 1189395 w 5235586"/>
                  <a:gd name="connsiteY2159" fmla="*/ 3150887 h 3977558"/>
                  <a:gd name="connsiteX2160" fmla="*/ 1144407 w 5235586"/>
                  <a:gd name="connsiteY2160" fmla="*/ 3195875 h 3977558"/>
                  <a:gd name="connsiteX2161" fmla="*/ 1141593 w 5235586"/>
                  <a:gd name="connsiteY2161" fmla="*/ 3198686 h 3977558"/>
                  <a:gd name="connsiteX2162" fmla="*/ 1138780 w 5235586"/>
                  <a:gd name="connsiteY2162" fmla="*/ 3195875 h 3977558"/>
                  <a:gd name="connsiteX2163" fmla="*/ 1093791 w 5235586"/>
                  <a:gd name="connsiteY2163" fmla="*/ 3150887 h 3977558"/>
                  <a:gd name="connsiteX2164" fmla="*/ 1090981 w 5235586"/>
                  <a:gd name="connsiteY2164" fmla="*/ 3148073 h 3977558"/>
                  <a:gd name="connsiteX2165" fmla="*/ 1093791 w 5235586"/>
                  <a:gd name="connsiteY2165" fmla="*/ 3145263 h 3977558"/>
                  <a:gd name="connsiteX2166" fmla="*/ 1141593 w 5235586"/>
                  <a:gd name="connsiteY2166" fmla="*/ 3097461 h 3977558"/>
                  <a:gd name="connsiteX2167" fmla="*/ 984132 w 5235586"/>
                  <a:gd name="connsiteY2167" fmla="*/ 3097461 h 3977558"/>
                  <a:gd name="connsiteX2168" fmla="*/ 1031934 w 5235586"/>
                  <a:gd name="connsiteY2168" fmla="*/ 3145263 h 3977558"/>
                  <a:gd name="connsiteX2169" fmla="*/ 1034745 w 5235586"/>
                  <a:gd name="connsiteY2169" fmla="*/ 3148073 h 3977558"/>
                  <a:gd name="connsiteX2170" fmla="*/ 1031934 w 5235586"/>
                  <a:gd name="connsiteY2170" fmla="*/ 3150887 h 3977558"/>
                  <a:gd name="connsiteX2171" fmla="*/ 986946 w 5235586"/>
                  <a:gd name="connsiteY2171" fmla="*/ 3195875 h 3977558"/>
                  <a:gd name="connsiteX2172" fmla="*/ 984132 w 5235586"/>
                  <a:gd name="connsiteY2172" fmla="*/ 3198686 h 3977558"/>
                  <a:gd name="connsiteX2173" fmla="*/ 981319 w 5235586"/>
                  <a:gd name="connsiteY2173" fmla="*/ 3195875 h 3977558"/>
                  <a:gd name="connsiteX2174" fmla="*/ 936330 w 5235586"/>
                  <a:gd name="connsiteY2174" fmla="*/ 3150887 h 3977558"/>
                  <a:gd name="connsiteX2175" fmla="*/ 933520 w 5235586"/>
                  <a:gd name="connsiteY2175" fmla="*/ 3148073 h 3977558"/>
                  <a:gd name="connsiteX2176" fmla="*/ 936330 w 5235586"/>
                  <a:gd name="connsiteY2176" fmla="*/ 3145263 h 3977558"/>
                  <a:gd name="connsiteX2177" fmla="*/ 984132 w 5235586"/>
                  <a:gd name="connsiteY2177" fmla="*/ 3097461 h 3977558"/>
                  <a:gd name="connsiteX2178" fmla="*/ 829484 w 5235586"/>
                  <a:gd name="connsiteY2178" fmla="*/ 3097461 h 3977558"/>
                  <a:gd name="connsiteX2179" fmla="*/ 877286 w 5235586"/>
                  <a:gd name="connsiteY2179" fmla="*/ 3145263 h 3977558"/>
                  <a:gd name="connsiteX2180" fmla="*/ 880097 w 5235586"/>
                  <a:gd name="connsiteY2180" fmla="*/ 3148073 h 3977558"/>
                  <a:gd name="connsiteX2181" fmla="*/ 877286 w 5235586"/>
                  <a:gd name="connsiteY2181" fmla="*/ 3150887 h 3977558"/>
                  <a:gd name="connsiteX2182" fmla="*/ 832298 w 5235586"/>
                  <a:gd name="connsiteY2182" fmla="*/ 3195875 h 3977558"/>
                  <a:gd name="connsiteX2183" fmla="*/ 829484 w 5235586"/>
                  <a:gd name="connsiteY2183" fmla="*/ 3198686 h 3977558"/>
                  <a:gd name="connsiteX2184" fmla="*/ 826671 w 5235586"/>
                  <a:gd name="connsiteY2184" fmla="*/ 3195875 h 3977558"/>
                  <a:gd name="connsiteX2185" fmla="*/ 781682 w 5235586"/>
                  <a:gd name="connsiteY2185" fmla="*/ 3150887 h 3977558"/>
                  <a:gd name="connsiteX2186" fmla="*/ 778872 w 5235586"/>
                  <a:gd name="connsiteY2186" fmla="*/ 3148073 h 3977558"/>
                  <a:gd name="connsiteX2187" fmla="*/ 781682 w 5235586"/>
                  <a:gd name="connsiteY2187" fmla="*/ 3145263 h 3977558"/>
                  <a:gd name="connsiteX2188" fmla="*/ 829484 w 5235586"/>
                  <a:gd name="connsiteY2188" fmla="*/ 3097461 h 3977558"/>
                  <a:gd name="connsiteX2189" fmla="*/ 674833 w 5235586"/>
                  <a:gd name="connsiteY2189" fmla="*/ 3097461 h 3977558"/>
                  <a:gd name="connsiteX2190" fmla="*/ 722635 w 5235586"/>
                  <a:gd name="connsiteY2190" fmla="*/ 3145263 h 3977558"/>
                  <a:gd name="connsiteX2191" fmla="*/ 725446 w 5235586"/>
                  <a:gd name="connsiteY2191" fmla="*/ 3148073 h 3977558"/>
                  <a:gd name="connsiteX2192" fmla="*/ 722635 w 5235586"/>
                  <a:gd name="connsiteY2192" fmla="*/ 3150887 h 3977558"/>
                  <a:gd name="connsiteX2193" fmla="*/ 677647 w 5235586"/>
                  <a:gd name="connsiteY2193" fmla="*/ 3195875 h 3977558"/>
                  <a:gd name="connsiteX2194" fmla="*/ 674833 w 5235586"/>
                  <a:gd name="connsiteY2194" fmla="*/ 3198686 h 3977558"/>
                  <a:gd name="connsiteX2195" fmla="*/ 672020 w 5235586"/>
                  <a:gd name="connsiteY2195" fmla="*/ 3195875 h 3977558"/>
                  <a:gd name="connsiteX2196" fmla="*/ 627031 w 5235586"/>
                  <a:gd name="connsiteY2196" fmla="*/ 3150887 h 3977558"/>
                  <a:gd name="connsiteX2197" fmla="*/ 624221 w 5235586"/>
                  <a:gd name="connsiteY2197" fmla="*/ 3148073 h 3977558"/>
                  <a:gd name="connsiteX2198" fmla="*/ 627031 w 5235586"/>
                  <a:gd name="connsiteY2198" fmla="*/ 3145263 h 3977558"/>
                  <a:gd name="connsiteX2199" fmla="*/ 674833 w 5235586"/>
                  <a:gd name="connsiteY2199" fmla="*/ 3097461 h 3977558"/>
                  <a:gd name="connsiteX2200" fmla="*/ 517372 w 5235586"/>
                  <a:gd name="connsiteY2200" fmla="*/ 3097461 h 3977558"/>
                  <a:gd name="connsiteX2201" fmla="*/ 565174 w 5235586"/>
                  <a:gd name="connsiteY2201" fmla="*/ 3145263 h 3977558"/>
                  <a:gd name="connsiteX2202" fmla="*/ 567985 w 5235586"/>
                  <a:gd name="connsiteY2202" fmla="*/ 3148073 h 3977558"/>
                  <a:gd name="connsiteX2203" fmla="*/ 565174 w 5235586"/>
                  <a:gd name="connsiteY2203" fmla="*/ 3150887 h 3977558"/>
                  <a:gd name="connsiteX2204" fmla="*/ 520183 w 5235586"/>
                  <a:gd name="connsiteY2204" fmla="*/ 3195875 h 3977558"/>
                  <a:gd name="connsiteX2205" fmla="*/ 517372 w 5235586"/>
                  <a:gd name="connsiteY2205" fmla="*/ 3198686 h 3977558"/>
                  <a:gd name="connsiteX2206" fmla="*/ 514559 w 5235586"/>
                  <a:gd name="connsiteY2206" fmla="*/ 3195875 h 3977558"/>
                  <a:gd name="connsiteX2207" fmla="*/ 469570 w 5235586"/>
                  <a:gd name="connsiteY2207" fmla="*/ 3150887 h 3977558"/>
                  <a:gd name="connsiteX2208" fmla="*/ 466760 w 5235586"/>
                  <a:gd name="connsiteY2208" fmla="*/ 3148073 h 3977558"/>
                  <a:gd name="connsiteX2209" fmla="*/ 469570 w 5235586"/>
                  <a:gd name="connsiteY2209" fmla="*/ 3145263 h 3977558"/>
                  <a:gd name="connsiteX2210" fmla="*/ 517372 w 5235586"/>
                  <a:gd name="connsiteY2210" fmla="*/ 3097461 h 3977558"/>
                  <a:gd name="connsiteX2211" fmla="*/ 362724 w 5235586"/>
                  <a:gd name="connsiteY2211" fmla="*/ 3097461 h 3977558"/>
                  <a:gd name="connsiteX2212" fmla="*/ 410526 w 5235586"/>
                  <a:gd name="connsiteY2212" fmla="*/ 3145263 h 3977558"/>
                  <a:gd name="connsiteX2213" fmla="*/ 413337 w 5235586"/>
                  <a:gd name="connsiteY2213" fmla="*/ 3148073 h 3977558"/>
                  <a:gd name="connsiteX2214" fmla="*/ 410526 w 5235586"/>
                  <a:gd name="connsiteY2214" fmla="*/ 3150887 h 3977558"/>
                  <a:gd name="connsiteX2215" fmla="*/ 365535 w 5235586"/>
                  <a:gd name="connsiteY2215" fmla="*/ 3195875 h 3977558"/>
                  <a:gd name="connsiteX2216" fmla="*/ 362724 w 5235586"/>
                  <a:gd name="connsiteY2216" fmla="*/ 3198686 h 3977558"/>
                  <a:gd name="connsiteX2217" fmla="*/ 359911 w 5235586"/>
                  <a:gd name="connsiteY2217" fmla="*/ 3195875 h 3977558"/>
                  <a:gd name="connsiteX2218" fmla="*/ 314922 w 5235586"/>
                  <a:gd name="connsiteY2218" fmla="*/ 3150887 h 3977558"/>
                  <a:gd name="connsiteX2219" fmla="*/ 312112 w 5235586"/>
                  <a:gd name="connsiteY2219" fmla="*/ 3148073 h 3977558"/>
                  <a:gd name="connsiteX2220" fmla="*/ 314922 w 5235586"/>
                  <a:gd name="connsiteY2220" fmla="*/ 3145263 h 3977558"/>
                  <a:gd name="connsiteX2221" fmla="*/ 362724 w 5235586"/>
                  <a:gd name="connsiteY2221" fmla="*/ 3097461 h 3977558"/>
                  <a:gd name="connsiteX2222" fmla="*/ 208073 w 5235586"/>
                  <a:gd name="connsiteY2222" fmla="*/ 3097461 h 3977558"/>
                  <a:gd name="connsiteX2223" fmla="*/ 255875 w 5235586"/>
                  <a:gd name="connsiteY2223" fmla="*/ 3145263 h 3977558"/>
                  <a:gd name="connsiteX2224" fmla="*/ 258686 w 5235586"/>
                  <a:gd name="connsiteY2224" fmla="*/ 3148073 h 3977558"/>
                  <a:gd name="connsiteX2225" fmla="*/ 255875 w 5235586"/>
                  <a:gd name="connsiteY2225" fmla="*/ 3150887 h 3977558"/>
                  <a:gd name="connsiteX2226" fmla="*/ 210884 w 5235586"/>
                  <a:gd name="connsiteY2226" fmla="*/ 3195875 h 3977558"/>
                  <a:gd name="connsiteX2227" fmla="*/ 208073 w 5235586"/>
                  <a:gd name="connsiteY2227" fmla="*/ 3198686 h 3977558"/>
                  <a:gd name="connsiteX2228" fmla="*/ 205260 w 5235586"/>
                  <a:gd name="connsiteY2228" fmla="*/ 3195875 h 3977558"/>
                  <a:gd name="connsiteX2229" fmla="*/ 160271 w 5235586"/>
                  <a:gd name="connsiteY2229" fmla="*/ 3150887 h 3977558"/>
                  <a:gd name="connsiteX2230" fmla="*/ 157461 w 5235586"/>
                  <a:gd name="connsiteY2230" fmla="*/ 3148073 h 3977558"/>
                  <a:gd name="connsiteX2231" fmla="*/ 160271 w 5235586"/>
                  <a:gd name="connsiteY2231" fmla="*/ 3145263 h 3977558"/>
                  <a:gd name="connsiteX2232" fmla="*/ 208073 w 5235586"/>
                  <a:gd name="connsiteY2232" fmla="*/ 3097461 h 3977558"/>
                  <a:gd name="connsiteX2233" fmla="*/ 50612 w 5235586"/>
                  <a:gd name="connsiteY2233" fmla="*/ 3097461 h 3977558"/>
                  <a:gd name="connsiteX2234" fmla="*/ 98414 w 5235586"/>
                  <a:gd name="connsiteY2234" fmla="*/ 3145263 h 3977558"/>
                  <a:gd name="connsiteX2235" fmla="*/ 101225 w 5235586"/>
                  <a:gd name="connsiteY2235" fmla="*/ 3148073 h 3977558"/>
                  <a:gd name="connsiteX2236" fmla="*/ 98414 w 5235586"/>
                  <a:gd name="connsiteY2236" fmla="*/ 3150887 h 3977558"/>
                  <a:gd name="connsiteX2237" fmla="*/ 53426 w 5235586"/>
                  <a:gd name="connsiteY2237" fmla="*/ 3195875 h 3977558"/>
                  <a:gd name="connsiteX2238" fmla="*/ 50612 w 5235586"/>
                  <a:gd name="connsiteY2238" fmla="*/ 3198686 h 3977558"/>
                  <a:gd name="connsiteX2239" fmla="*/ 47802 w 5235586"/>
                  <a:gd name="connsiteY2239" fmla="*/ 3195875 h 3977558"/>
                  <a:gd name="connsiteX2240" fmla="*/ 2813 w 5235586"/>
                  <a:gd name="connsiteY2240" fmla="*/ 3150887 h 3977558"/>
                  <a:gd name="connsiteX2241" fmla="*/ 0 w 5235586"/>
                  <a:gd name="connsiteY2241" fmla="*/ 3148073 h 3977558"/>
                  <a:gd name="connsiteX2242" fmla="*/ 2813 w 5235586"/>
                  <a:gd name="connsiteY2242" fmla="*/ 3145263 h 3977558"/>
                  <a:gd name="connsiteX2243" fmla="*/ 50612 w 5235586"/>
                  <a:gd name="connsiteY2243" fmla="*/ 3097461 h 3977558"/>
                  <a:gd name="connsiteX2244" fmla="*/ 5184973 w 5235586"/>
                  <a:gd name="connsiteY2244" fmla="*/ 2942813 h 3977558"/>
                  <a:gd name="connsiteX2245" fmla="*/ 5232776 w 5235586"/>
                  <a:gd name="connsiteY2245" fmla="*/ 2990615 h 3977558"/>
                  <a:gd name="connsiteX2246" fmla="*/ 5235586 w 5235586"/>
                  <a:gd name="connsiteY2246" fmla="*/ 2993425 h 3977558"/>
                  <a:gd name="connsiteX2247" fmla="*/ 5232776 w 5235586"/>
                  <a:gd name="connsiteY2247" fmla="*/ 2996239 h 3977558"/>
                  <a:gd name="connsiteX2248" fmla="*/ 5187787 w 5235586"/>
                  <a:gd name="connsiteY2248" fmla="*/ 3041227 h 3977558"/>
                  <a:gd name="connsiteX2249" fmla="*/ 5184973 w 5235586"/>
                  <a:gd name="connsiteY2249" fmla="*/ 3044038 h 3977558"/>
                  <a:gd name="connsiteX2250" fmla="*/ 5182163 w 5235586"/>
                  <a:gd name="connsiteY2250" fmla="*/ 3041227 h 3977558"/>
                  <a:gd name="connsiteX2251" fmla="*/ 5137174 w 5235586"/>
                  <a:gd name="connsiteY2251" fmla="*/ 2996239 h 3977558"/>
                  <a:gd name="connsiteX2252" fmla="*/ 5134361 w 5235586"/>
                  <a:gd name="connsiteY2252" fmla="*/ 2993425 h 3977558"/>
                  <a:gd name="connsiteX2253" fmla="*/ 5137174 w 5235586"/>
                  <a:gd name="connsiteY2253" fmla="*/ 2990615 h 3977558"/>
                  <a:gd name="connsiteX2254" fmla="*/ 5184973 w 5235586"/>
                  <a:gd name="connsiteY2254" fmla="*/ 2942813 h 3977558"/>
                  <a:gd name="connsiteX2255" fmla="*/ 5030325 w 5235586"/>
                  <a:gd name="connsiteY2255" fmla="*/ 2942813 h 3977558"/>
                  <a:gd name="connsiteX2256" fmla="*/ 5078128 w 5235586"/>
                  <a:gd name="connsiteY2256" fmla="*/ 2990615 h 3977558"/>
                  <a:gd name="connsiteX2257" fmla="*/ 5080938 w 5235586"/>
                  <a:gd name="connsiteY2257" fmla="*/ 2993425 h 3977558"/>
                  <a:gd name="connsiteX2258" fmla="*/ 5078128 w 5235586"/>
                  <a:gd name="connsiteY2258" fmla="*/ 2996239 h 3977558"/>
                  <a:gd name="connsiteX2259" fmla="*/ 5033136 w 5235586"/>
                  <a:gd name="connsiteY2259" fmla="*/ 3041227 h 3977558"/>
                  <a:gd name="connsiteX2260" fmla="*/ 5030325 w 5235586"/>
                  <a:gd name="connsiteY2260" fmla="*/ 3044038 h 3977558"/>
                  <a:gd name="connsiteX2261" fmla="*/ 5027512 w 5235586"/>
                  <a:gd name="connsiteY2261" fmla="*/ 3041227 h 3977558"/>
                  <a:gd name="connsiteX2262" fmla="*/ 4982523 w 5235586"/>
                  <a:gd name="connsiteY2262" fmla="*/ 2996239 h 3977558"/>
                  <a:gd name="connsiteX2263" fmla="*/ 4979713 w 5235586"/>
                  <a:gd name="connsiteY2263" fmla="*/ 2993425 h 3977558"/>
                  <a:gd name="connsiteX2264" fmla="*/ 4982523 w 5235586"/>
                  <a:gd name="connsiteY2264" fmla="*/ 2990615 h 3977558"/>
                  <a:gd name="connsiteX2265" fmla="*/ 5030325 w 5235586"/>
                  <a:gd name="connsiteY2265" fmla="*/ 2942813 h 3977558"/>
                  <a:gd name="connsiteX2266" fmla="*/ 4872861 w 5235586"/>
                  <a:gd name="connsiteY2266" fmla="*/ 2942813 h 3977558"/>
                  <a:gd name="connsiteX2267" fmla="*/ 4920664 w 5235586"/>
                  <a:gd name="connsiteY2267" fmla="*/ 2990615 h 3977558"/>
                  <a:gd name="connsiteX2268" fmla="*/ 4923474 w 5235586"/>
                  <a:gd name="connsiteY2268" fmla="*/ 2993425 h 3977558"/>
                  <a:gd name="connsiteX2269" fmla="*/ 4920664 w 5235586"/>
                  <a:gd name="connsiteY2269" fmla="*/ 2996239 h 3977558"/>
                  <a:gd name="connsiteX2270" fmla="*/ 4875675 w 5235586"/>
                  <a:gd name="connsiteY2270" fmla="*/ 3041227 h 3977558"/>
                  <a:gd name="connsiteX2271" fmla="*/ 4872861 w 5235586"/>
                  <a:gd name="connsiteY2271" fmla="*/ 3044038 h 3977558"/>
                  <a:gd name="connsiteX2272" fmla="*/ 4870048 w 5235586"/>
                  <a:gd name="connsiteY2272" fmla="*/ 3041227 h 3977558"/>
                  <a:gd name="connsiteX2273" fmla="*/ 4825062 w 5235586"/>
                  <a:gd name="connsiteY2273" fmla="*/ 2996239 h 3977558"/>
                  <a:gd name="connsiteX2274" fmla="*/ 4822249 w 5235586"/>
                  <a:gd name="connsiteY2274" fmla="*/ 2993425 h 3977558"/>
                  <a:gd name="connsiteX2275" fmla="*/ 4825062 w 5235586"/>
                  <a:gd name="connsiteY2275" fmla="*/ 2990615 h 3977558"/>
                  <a:gd name="connsiteX2276" fmla="*/ 4872861 w 5235586"/>
                  <a:gd name="connsiteY2276" fmla="*/ 2942813 h 3977558"/>
                  <a:gd name="connsiteX2277" fmla="*/ 4718213 w 5235586"/>
                  <a:gd name="connsiteY2277" fmla="*/ 2942813 h 3977558"/>
                  <a:gd name="connsiteX2278" fmla="*/ 4766016 w 5235586"/>
                  <a:gd name="connsiteY2278" fmla="*/ 2990615 h 3977558"/>
                  <a:gd name="connsiteX2279" fmla="*/ 4768826 w 5235586"/>
                  <a:gd name="connsiteY2279" fmla="*/ 2993425 h 3977558"/>
                  <a:gd name="connsiteX2280" fmla="*/ 4766016 w 5235586"/>
                  <a:gd name="connsiteY2280" fmla="*/ 2996239 h 3977558"/>
                  <a:gd name="connsiteX2281" fmla="*/ 4721027 w 5235586"/>
                  <a:gd name="connsiteY2281" fmla="*/ 3041227 h 3977558"/>
                  <a:gd name="connsiteX2282" fmla="*/ 4718213 w 5235586"/>
                  <a:gd name="connsiteY2282" fmla="*/ 3044038 h 3977558"/>
                  <a:gd name="connsiteX2283" fmla="*/ 4715400 w 5235586"/>
                  <a:gd name="connsiteY2283" fmla="*/ 3041227 h 3977558"/>
                  <a:gd name="connsiteX2284" fmla="*/ 4670414 w 5235586"/>
                  <a:gd name="connsiteY2284" fmla="*/ 2996239 h 3977558"/>
                  <a:gd name="connsiteX2285" fmla="*/ 4667601 w 5235586"/>
                  <a:gd name="connsiteY2285" fmla="*/ 2993425 h 3977558"/>
                  <a:gd name="connsiteX2286" fmla="*/ 4670414 w 5235586"/>
                  <a:gd name="connsiteY2286" fmla="*/ 2990615 h 3977558"/>
                  <a:gd name="connsiteX2287" fmla="*/ 4718213 w 5235586"/>
                  <a:gd name="connsiteY2287" fmla="*/ 2942813 h 3977558"/>
                  <a:gd name="connsiteX2288" fmla="*/ 4563563 w 5235586"/>
                  <a:gd name="connsiteY2288" fmla="*/ 2942813 h 3977558"/>
                  <a:gd name="connsiteX2289" fmla="*/ 4611365 w 5235586"/>
                  <a:gd name="connsiteY2289" fmla="*/ 2990615 h 3977558"/>
                  <a:gd name="connsiteX2290" fmla="*/ 4614175 w 5235586"/>
                  <a:gd name="connsiteY2290" fmla="*/ 2993425 h 3977558"/>
                  <a:gd name="connsiteX2291" fmla="*/ 4611365 w 5235586"/>
                  <a:gd name="connsiteY2291" fmla="*/ 2996239 h 3977558"/>
                  <a:gd name="connsiteX2292" fmla="*/ 4566376 w 5235586"/>
                  <a:gd name="connsiteY2292" fmla="*/ 3041227 h 3977558"/>
                  <a:gd name="connsiteX2293" fmla="*/ 4563563 w 5235586"/>
                  <a:gd name="connsiteY2293" fmla="*/ 3044038 h 3977558"/>
                  <a:gd name="connsiteX2294" fmla="*/ 4560749 w 5235586"/>
                  <a:gd name="connsiteY2294" fmla="*/ 3041227 h 3977558"/>
                  <a:gd name="connsiteX2295" fmla="*/ 4515763 w 5235586"/>
                  <a:gd name="connsiteY2295" fmla="*/ 2996239 h 3977558"/>
                  <a:gd name="connsiteX2296" fmla="*/ 4512950 w 5235586"/>
                  <a:gd name="connsiteY2296" fmla="*/ 2993425 h 3977558"/>
                  <a:gd name="connsiteX2297" fmla="*/ 4515763 w 5235586"/>
                  <a:gd name="connsiteY2297" fmla="*/ 2990615 h 3977558"/>
                  <a:gd name="connsiteX2298" fmla="*/ 4563563 w 5235586"/>
                  <a:gd name="connsiteY2298" fmla="*/ 2942813 h 3977558"/>
                  <a:gd name="connsiteX2299" fmla="*/ 4406104 w 5235586"/>
                  <a:gd name="connsiteY2299" fmla="*/ 2942813 h 3977558"/>
                  <a:gd name="connsiteX2300" fmla="*/ 4453907 w 5235586"/>
                  <a:gd name="connsiteY2300" fmla="*/ 2990615 h 3977558"/>
                  <a:gd name="connsiteX2301" fmla="*/ 4456717 w 5235586"/>
                  <a:gd name="connsiteY2301" fmla="*/ 2993425 h 3977558"/>
                  <a:gd name="connsiteX2302" fmla="*/ 4453907 w 5235586"/>
                  <a:gd name="connsiteY2302" fmla="*/ 2996239 h 3977558"/>
                  <a:gd name="connsiteX2303" fmla="*/ 4408915 w 5235586"/>
                  <a:gd name="connsiteY2303" fmla="*/ 3041227 h 3977558"/>
                  <a:gd name="connsiteX2304" fmla="*/ 4406104 w 5235586"/>
                  <a:gd name="connsiteY2304" fmla="*/ 3044038 h 3977558"/>
                  <a:gd name="connsiteX2305" fmla="*/ 4403291 w 5235586"/>
                  <a:gd name="connsiteY2305" fmla="*/ 3041227 h 3977558"/>
                  <a:gd name="connsiteX2306" fmla="*/ 4358302 w 5235586"/>
                  <a:gd name="connsiteY2306" fmla="*/ 2996239 h 3977558"/>
                  <a:gd name="connsiteX2307" fmla="*/ 4355492 w 5235586"/>
                  <a:gd name="connsiteY2307" fmla="*/ 2993425 h 3977558"/>
                  <a:gd name="connsiteX2308" fmla="*/ 4358302 w 5235586"/>
                  <a:gd name="connsiteY2308" fmla="*/ 2990615 h 3977558"/>
                  <a:gd name="connsiteX2309" fmla="*/ 4406104 w 5235586"/>
                  <a:gd name="connsiteY2309" fmla="*/ 2942813 h 3977558"/>
                  <a:gd name="connsiteX2310" fmla="*/ 4251453 w 5235586"/>
                  <a:gd name="connsiteY2310" fmla="*/ 2942813 h 3977558"/>
                  <a:gd name="connsiteX2311" fmla="*/ 4299256 w 5235586"/>
                  <a:gd name="connsiteY2311" fmla="*/ 2990615 h 3977558"/>
                  <a:gd name="connsiteX2312" fmla="*/ 4302066 w 5235586"/>
                  <a:gd name="connsiteY2312" fmla="*/ 2993425 h 3977558"/>
                  <a:gd name="connsiteX2313" fmla="*/ 4299256 w 5235586"/>
                  <a:gd name="connsiteY2313" fmla="*/ 2996239 h 3977558"/>
                  <a:gd name="connsiteX2314" fmla="*/ 4254264 w 5235586"/>
                  <a:gd name="connsiteY2314" fmla="*/ 3041227 h 3977558"/>
                  <a:gd name="connsiteX2315" fmla="*/ 4251453 w 5235586"/>
                  <a:gd name="connsiteY2315" fmla="*/ 3044038 h 3977558"/>
                  <a:gd name="connsiteX2316" fmla="*/ 4248640 w 5235586"/>
                  <a:gd name="connsiteY2316" fmla="*/ 3041227 h 3977558"/>
                  <a:gd name="connsiteX2317" fmla="*/ 4203651 w 5235586"/>
                  <a:gd name="connsiteY2317" fmla="*/ 2996239 h 3977558"/>
                  <a:gd name="connsiteX2318" fmla="*/ 4200841 w 5235586"/>
                  <a:gd name="connsiteY2318" fmla="*/ 2993425 h 3977558"/>
                  <a:gd name="connsiteX2319" fmla="*/ 4203651 w 5235586"/>
                  <a:gd name="connsiteY2319" fmla="*/ 2990615 h 3977558"/>
                  <a:gd name="connsiteX2320" fmla="*/ 4251453 w 5235586"/>
                  <a:gd name="connsiteY2320" fmla="*/ 2942813 h 3977558"/>
                  <a:gd name="connsiteX2321" fmla="*/ 4096805 w 5235586"/>
                  <a:gd name="connsiteY2321" fmla="*/ 2942813 h 3977558"/>
                  <a:gd name="connsiteX2322" fmla="*/ 4144608 w 5235586"/>
                  <a:gd name="connsiteY2322" fmla="*/ 2990615 h 3977558"/>
                  <a:gd name="connsiteX2323" fmla="*/ 4147418 w 5235586"/>
                  <a:gd name="connsiteY2323" fmla="*/ 2993425 h 3977558"/>
                  <a:gd name="connsiteX2324" fmla="*/ 4144608 w 5235586"/>
                  <a:gd name="connsiteY2324" fmla="*/ 2996239 h 3977558"/>
                  <a:gd name="connsiteX2325" fmla="*/ 4099616 w 5235586"/>
                  <a:gd name="connsiteY2325" fmla="*/ 3041227 h 3977558"/>
                  <a:gd name="connsiteX2326" fmla="*/ 4096805 w 5235586"/>
                  <a:gd name="connsiteY2326" fmla="*/ 3044038 h 3977558"/>
                  <a:gd name="connsiteX2327" fmla="*/ 4093992 w 5235586"/>
                  <a:gd name="connsiteY2327" fmla="*/ 3041227 h 3977558"/>
                  <a:gd name="connsiteX2328" fmla="*/ 4049003 w 5235586"/>
                  <a:gd name="connsiteY2328" fmla="*/ 2996239 h 3977558"/>
                  <a:gd name="connsiteX2329" fmla="*/ 4046193 w 5235586"/>
                  <a:gd name="connsiteY2329" fmla="*/ 2993425 h 3977558"/>
                  <a:gd name="connsiteX2330" fmla="*/ 4049003 w 5235586"/>
                  <a:gd name="connsiteY2330" fmla="*/ 2990615 h 3977558"/>
                  <a:gd name="connsiteX2331" fmla="*/ 4096805 w 5235586"/>
                  <a:gd name="connsiteY2331" fmla="*/ 2942813 h 3977558"/>
                  <a:gd name="connsiteX2332" fmla="*/ 3939345 w 5235586"/>
                  <a:gd name="connsiteY2332" fmla="*/ 2942813 h 3977558"/>
                  <a:gd name="connsiteX2333" fmla="*/ 3987147 w 5235586"/>
                  <a:gd name="connsiteY2333" fmla="*/ 2990615 h 3977558"/>
                  <a:gd name="connsiteX2334" fmla="*/ 3989957 w 5235586"/>
                  <a:gd name="connsiteY2334" fmla="*/ 2993425 h 3977558"/>
                  <a:gd name="connsiteX2335" fmla="*/ 3987147 w 5235586"/>
                  <a:gd name="connsiteY2335" fmla="*/ 2996239 h 3977558"/>
                  <a:gd name="connsiteX2336" fmla="*/ 3942155 w 5235586"/>
                  <a:gd name="connsiteY2336" fmla="*/ 3041227 h 3977558"/>
                  <a:gd name="connsiteX2337" fmla="*/ 3939345 w 5235586"/>
                  <a:gd name="connsiteY2337" fmla="*/ 3044038 h 3977558"/>
                  <a:gd name="connsiteX2338" fmla="*/ 3936531 w 5235586"/>
                  <a:gd name="connsiteY2338" fmla="*/ 3041227 h 3977558"/>
                  <a:gd name="connsiteX2339" fmla="*/ 3891545 w 5235586"/>
                  <a:gd name="connsiteY2339" fmla="*/ 2996239 h 3977558"/>
                  <a:gd name="connsiteX2340" fmla="*/ 3888732 w 5235586"/>
                  <a:gd name="connsiteY2340" fmla="*/ 2993425 h 3977558"/>
                  <a:gd name="connsiteX2341" fmla="*/ 3891545 w 5235586"/>
                  <a:gd name="connsiteY2341" fmla="*/ 2990615 h 3977558"/>
                  <a:gd name="connsiteX2342" fmla="*/ 3939345 w 5235586"/>
                  <a:gd name="connsiteY2342" fmla="*/ 2942813 h 3977558"/>
                  <a:gd name="connsiteX2343" fmla="*/ 3784693 w 5235586"/>
                  <a:gd name="connsiteY2343" fmla="*/ 2942813 h 3977558"/>
                  <a:gd name="connsiteX2344" fmla="*/ 3832496 w 5235586"/>
                  <a:gd name="connsiteY2344" fmla="*/ 2990615 h 3977558"/>
                  <a:gd name="connsiteX2345" fmla="*/ 3835306 w 5235586"/>
                  <a:gd name="connsiteY2345" fmla="*/ 2993425 h 3977558"/>
                  <a:gd name="connsiteX2346" fmla="*/ 3832496 w 5235586"/>
                  <a:gd name="connsiteY2346" fmla="*/ 2996239 h 3977558"/>
                  <a:gd name="connsiteX2347" fmla="*/ 3787504 w 5235586"/>
                  <a:gd name="connsiteY2347" fmla="*/ 3041227 h 3977558"/>
                  <a:gd name="connsiteX2348" fmla="*/ 3784693 w 5235586"/>
                  <a:gd name="connsiteY2348" fmla="*/ 3044038 h 3977558"/>
                  <a:gd name="connsiteX2349" fmla="*/ 3781880 w 5235586"/>
                  <a:gd name="connsiteY2349" fmla="*/ 3041227 h 3977558"/>
                  <a:gd name="connsiteX2350" fmla="*/ 3736894 w 5235586"/>
                  <a:gd name="connsiteY2350" fmla="*/ 2996239 h 3977558"/>
                  <a:gd name="connsiteX2351" fmla="*/ 3734081 w 5235586"/>
                  <a:gd name="connsiteY2351" fmla="*/ 2993425 h 3977558"/>
                  <a:gd name="connsiteX2352" fmla="*/ 3736894 w 5235586"/>
                  <a:gd name="connsiteY2352" fmla="*/ 2990615 h 3977558"/>
                  <a:gd name="connsiteX2353" fmla="*/ 3784693 w 5235586"/>
                  <a:gd name="connsiteY2353" fmla="*/ 2942813 h 3977558"/>
                  <a:gd name="connsiteX2354" fmla="*/ 3630045 w 5235586"/>
                  <a:gd name="connsiteY2354" fmla="*/ 2942813 h 3977558"/>
                  <a:gd name="connsiteX2355" fmla="*/ 3677848 w 5235586"/>
                  <a:gd name="connsiteY2355" fmla="*/ 2990615 h 3977558"/>
                  <a:gd name="connsiteX2356" fmla="*/ 3680658 w 5235586"/>
                  <a:gd name="connsiteY2356" fmla="*/ 2993425 h 3977558"/>
                  <a:gd name="connsiteX2357" fmla="*/ 3677848 w 5235586"/>
                  <a:gd name="connsiteY2357" fmla="*/ 2996239 h 3977558"/>
                  <a:gd name="connsiteX2358" fmla="*/ 3632856 w 5235586"/>
                  <a:gd name="connsiteY2358" fmla="*/ 3041227 h 3977558"/>
                  <a:gd name="connsiteX2359" fmla="*/ 3630045 w 5235586"/>
                  <a:gd name="connsiteY2359" fmla="*/ 3044038 h 3977558"/>
                  <a:gd name="connsiteX2360" fmla="*/ 3627232 w 5235586"/>
                  <a:gd name="connsiteY2360" fmla="*/ 3041227 h 3977558"/>
                  <a:gd name="connsiteX2361" fmla="*/ 3582246 w 5235586"/>
                  <a:gd name="connsiteY2361" fmla="*/ 2996239 h 3977558"/>
                  <a:gd name="connsiteX2362" fmla="*/ 3579433 w 5235586"/>
                  <a:gd name="connsiteY2362" fmla="*/ 2993425 h 3977558"/>
                  <a:gd name="connsiteX2363" fmla="*/ 3582246 w 5235586"/>
                  <a:gd name="connsiteY2363" fmla="*/ 2990615 h 3977558"/>
                  <a:gd name="connsiteX2364" fmla="*/ 3630045 w 5235586"/>
                  <a:gd name="connsiteY2364" fmla="*/ 2942813 h 3977558"/>
                  <a:gd name="connsiteX2365" fmla="*/ 3472581 w 5235586"/>
                  <a:gd name="connsiteY2365" fmla="*/ 2942813 h 3977558"/>
                  <a:gd name="connsiteX2366" fmla="*/ 3520384 w 5235586"/>
                  <a:gd name="connsiteY2366" fmla="*/ 2990615 h 3977558"/>
                  <a:gd name="connsiteX2367" fmla="*/ 3523194 w 5235586"/>
                  <a:gd name="connsiteY2367" fmla="*/ 2993425 h 3977558"/>
                  <a:gd name="connsiteX2368" fmla="*/ 3520384 w 5235586"/>
                  <a:gd name="connsiteY2368" fmla="*/ 2996239 h 3977558"/>
                  <a:gd name="connsiteX2369" fmla="*/ 3475395 w 5235586"/>
                  <a:gd name="connsiteY2369" fmla="*/ 3041227 h 3977558"/>
                  <a:gd name="connsiteX2370" fmla="*/ 3472581 w 5235586"/>
                  <a:gd name="connsiteY2370" fmla="*/ 3044038 h 3977558"/>
                  <a:gd name="connsiteX2371" fmla="*/ 3469771 w 5235586"/>
                  <a:gd name="connsiteY2371" fmla="*/ 3041227 h 3977558"/>
                  <a:gd name="connsiteX2372" fmla="*/ 3424782 w 5235586"/>
                  <a:gd name="connsiteY2372" fmla="*/ 2996239 h 3977558"/>
                  <a:gd name="connsiteX2373" fmla="*/ 3421969 w 5235586"/>
                  <a:gd name="connsiteY2373" fmla="*/ 2993425 h 3977558"/>
                  <a:gd name="connsiteX2374" fmla="*/ 3424782 w 5235586"/>
                  <a:gd name="connsiteY2374" fmla="*/ 2990615 h 3977558"/>
                  <a:gd name="connsiteX2375" fmla="*/ 3472581 w 5235586"/>
                  <a:gd name="connsiteY2375" fmla="*/ 2942813 h 3977558"/>
                  <a:gd name="connsiteX2376" fmla="*/ 3317933 w 5235586"/>
                  <a:gd name="connsiteY2376" fmla="*/ 2942813 h 3977558"/>
                  <a:gd name="connsiteX2377" fmla="*/ 3365736 w 5235586"/>
                  <a:gd name="connsiteY2377" fmla="*/ 2990615 h 3977558"/>
                  <a:gd name="connsiteX2378" fmla="*/ 3368546 w 5235586"/>
                  <a:gd name="connsiteY2378" fmla="*/ 2993425 h 3977558"/>
                  <a:gd name="connsiteX2379" fmla="*/ 3365736 w 5235586"/>
                  <a:gd name="connsiteY2379" fmla="*/ 2996239 h 3977558"/>
                  <a:gd name="connsiteX2380" fmla="*/ 3320747 w 5235586"/>
                  <a:gd name="connsiteY2380" fmla="*/ 3041227 h 3977558"/>
                  <a:gd name="connsiteX2381" fmla="*/ 3317933 w 5235586"/>
                  <a:gd name="connsiteY2381" fmla="*/ 3044038 h 3977558"/>
                  <a:gd name="connsiteX2382" fmla="*/ 3315123 w 5235586"/>
                  <a:gd name="connsiteY2382" fmla="*/ 3041227 h 3977558"/>
                  <a:gd name="connsiteX2383" fmla="*/ 3270134 w 5235586"/>
                  <a:gd name="connsiteY2383" fmla="*/ 2996239 h 3977558"/>
                  <a:gd name="connsiteX2384" fmla="*/ 3267321 w 5235586"/>
                  <a:gd name="connsiteY2384" fmla="*/ 2993425 h 3977558"/>
                  <a:gd name="connsiteX2385" fmla="*/ 3270134 w 5235586"/>
                  <a:gd name="connsiteY2385" fmla="*/ 2990615 h 3977558"/>
                  <a:gd name="connsiteX2386" fmla="*/ 3317933 w 5235586"/>
                  <a:gd name="connsiteY2386" fmla="*/ 2942813 h 3977558"/>
                  <a:gd name="connsiteX2387" fmla="*/ 3163283 w 5235586"/>
                  <a:gd name="connsiteY2387" fmla="*/ 2942813 h 3977558"/>
                  <a:gd name="connsiteX2388" fmla="*/ 3211085 w 5235586"/>
                  <a:gd name="connsiteY2388" fmla="*/ 2990615 h 3977558"/>
                  <a:gd name="connsiteX2389" fmla="*/ 3213895 w 5235586"/>
                  <a:gd name="connsiteY2389" fmla="*/ 2993425 h 3977558"/>
                  <a:gd name="connsiteX2390" fmla="*/ 3211085 w 5235586"/>
                  <a:gd name="connsiteY2390" fmla="*/ 2996239 h 3977558"/>
                  <a:gd name="connsiteX2391" fmla="*/ 3166096 w 5235586"/>
                  <a:gd name="connsiteY2391" fmla="*/ 3041227 h 3977558"/>
                  <a:gd name="connsiteX2392" fmla="*/ 3163283 w 5235586"/>
                  <a:gd name="connsiteY2392" fmla="*/ 3044038 h 3977558"/>
                  <a:gd name="connsiteX2393" fmla="*/ 3160472 w 5235586"/>
                  <a:gd name="connsiteY2393" fmla="*/ 3041227 h 3977558"/>
                  <a:gd name="connsiteX2394" fmla="*/ 3115483 w 5235586"/>
                  <a:gd name="connsiteY2394" fmla="*/ 2996239 h 3977558"/>
                  <a:gd name="connsiteX2395" fmla="*/ 3112670 w 5235586"/>
                  <a:gd name="connsiteY2395" fmla="*/ 2993425 h 3977558"/>
                  <a:gd name="connsiteX2396" fmla="*/ 3115483 w 5235586"/>
                  <a:gd name="connsiteY2396" fmla="*/ 2990615 h 3977558"/>
                  <a:gd name="connsiteX2397" fmla="*/ 3163283 w 5235586"/>
                  <a:gd name="connsiteY2397" fmla="*/ 2942813 h 3977558"/>
                  <a:gd name="connsiteX2398" fmla="*/ 3005823 w 5235586"/>
                  <a:gd name="connsiteY2398" fmla="*/ 2942813 h 3977558"/>
                  <a:gd name="connsiteX2399" fmla="*/ 3053626 w 5235586"/>
                  <a:gd name="connsiteY2399" fmla="*/ 2990615 h 3977558"/>
                  <a:gd name="connsiteX2400" fmla="*/ 3056436 w 5235586"/>
                  <a:gd name="connsiteY2400" fmla="*/ 2993425 h 3977558"/>
                  <a:gd name="connsiteX2401" fmla="*/ 3053626 w 5235586"/>
                  <a:gd name="connsiteY2401" fmla="*/ 2996239 h 3977558"/>
                  <a:gd name="connsiteX2402" fmla="*/ 3008634 w 5235586"/>
                  <a:gd name="connsiteY2402" fmla="*/ 3041227 h 3977558"/>
                  <a:gd name="connsiteX2403" fmla="*/ 3005823 w 5235586"/>
                  <a:gd name="connsiteY2403" fmla="*/ 3044038 h 3977558"/>
                  <a:gd name="connsiteX2404" fmla="*/ 3003010 w 5235586"/>
                  <a:gd name="connsiteY2404" fmla="*/ 3041227 h 3977558"/>
                  <a:gd name="connsiteX2405" fmla="*/ 2958021 w 5235586"/>
                  <a:gd name="connsiteY2405" fmla="*/ 2996239 h 3977558"/>
                  <a:gd name="connsiteX2406" fmla="*/ 2955211 w 5235586"/>
                  <a:gd name="connsiteY2406" fmla="*/ 2993425 h 3977558"/>
                  <a:gd name="connsiteX2407" fmla="*/ 2958021 w 5235586"/>
                  <a:gd name="connsiteY2407" fmla="*/ 2990615 h 3977558"/>
                  <a:gd name="connsiteX2408" fmla="*/ 3005823 w 5235586"/>
                  <a:gd name="connsiteY2408" fmla="*/ 2942813 h 3977558"/>
                  <a:gd name="connsiteX2409" fmla="*/ 2851172 w 5235586"/>
                  <a:gd name="connsiteY2409" fmla="*/ 2942813 h 3977558"/>
                  <a:gd name="connsiteX2410" fmla="*/ 2898975 w 5235586"/>
                  <a:gd name="connsiteY2410" fmla="*/ 2990615 h 3977558"/>
                  <a:gd name="connsiteX2411" fmla="*/ 2901785 w 5235586"/>
                  <a:gd name="connsiteY2411" fmla="*/ 2993425 h 3977558"/>
                  <a:gd name="connsiteX2412" fmla="*/ 2898975 w 5235586"/>
                  <a:gd name="connsiteY2412" fmla="*/ 2996239 h 3977558"/>
                  <a:gd name="connsiteX2413" fmla="*/ 2853983 w 5235586"/>
                  <a:gd name="connsiteY2413" fmla="*/ 3041227 h 3977558"/>
                  <a:gd name="connsiteX2414" fmla="*/ 2851172 w 5235586"/>
                  <a:gd name="connsiteY2414" fmla="*/ 3044038 h 3977558"/>
                  <a:gd name="connsiteX2415" fmla="*/ 2848359 w 5235586"/>
                  <a:gd name="connsiteY2415" fmla="*/ 3041227 h 3977558"/>
                  <a:gd name="connsiteX2416" fmla="*/ 2803370 w 5235586"/>
                  <a:gd name="connsiteY2416" fmla="*/ 2996239 h 3977558"/>
                  <a:gd name="connsiteX2417" fmla="*/ 2800560 w 5235586"/>
                  <a:gd name="connsiteY2417" fmla="*/ 2993425 h 3977558"/>
                  <a:gd name="connsiteX2418" fmla="*/ 2803370 w 5235586"/>
                  <a:gd name="connsiteY2418" fmla="*/ 2990615 h 3977558"/>
                  <a:gd name="connsiteX2419" fmla="*/ 2851172 w 5235586"/>
                  <a:gd name="connsiteY2419" fmla="*/ 2942813 h 3977558"/>
                  <a:gd name="connsiteX2420" fmla="*/ 2696525 w 5235586"/>
                  <a:gd name="connsiteY2420" fmla="*/ 2942813 h 3977558"/>
                  <a:gd name="connsiteX2421" fmla="*/ 2744328 w 5235586"/>
                  <a:gd name="connsiteY2421" fmla="*/ 2990615 h 3977558"/>
                  <a:gd name="connsiteX2422" fmla="*/ 2747138 w 5235586"/>
                  <a:gd name="connsiteY2422" fmla="*/ 2993425 h 3977558"/>
                  <a:gd name="connsiteX2423" fmla="*/ 2744328 w 5235586"/>
                  <a:gd name="connsiteY2423" fmla="*/ 2996239 h 3977558"/>
                  <a:gd name="connsiteX2424" fmla="*/ 2699336 w 5235586"/>
                  <a:gd name="connsiteY2424" fmla="*/ 3041227 h 3977558"/>
                  <a:gd name="connsiteX2425" fmla="*/ 2696525 w 5235586"/>
                  <a:gd name="connsiteY2425" fmla="*/ 3044038 h 3977558"/>
                  <a:gd name="connsiteX2426" fmla="*/ 2693712 w 5235586"/>
                  <a:gd name="connsiteY2426" fmla="*/ 3041227 h 3977558"/>
                  <a:gd name="connsiteX2427" fmla="*/ 2648723 w 5235586"/>
                  <a:gd name="connsiteY2427" fmla="*/ 2996239 h 3977558"/>
                  <a:gd name="connsiteX2428" fmla="*/ 2645913 w 5235586"/>
                  <a:gd name="connsiteY2428" fmla="*/ 2993425 h 3977558"/>
                  <a:gd name="connsiteX2429" fmla="*/ 2648723 w 5235586"/>
                  <a:gd name="connsiteY2429" fmla="*/ 2990615 h 3977558"/>
                  <a:gd name="connsiteX2430" fmla="*/ 2696525 w 5235586"/>
                  <a:gd name="connsiteY2430" fmla="*/ 2942813 h 3977558"/>
                  <a:gd name="connsiteX2431" fmla="*/ 2539061 w 5235586"/>
                  <a:gd name="connsiteY2431" fmla="*/ 2942813 h 3977558"/>
                  <a:gd name="connsiteX2432" fmla="*/ 2586863 w 5235586"/>
                  <a:gd name="connsiteY2432" fmla="*/ 2990615 h 3977558"/>
                  <a:gd name="connsiteX2433" fmla="*/ 2589673 w 5235586"/>
                  <a:gd name="connsiteY2433" fmla="*/ 2993425 h 3977558"/>
                  <a:gd name="connsiteX2434" fmla="*/ 2586863 w 5235586"/>
                  <a:gd name="connsiteY2434" fmla="*/ 2996239 h 3977558"/>
                  <a:gd name="connsiteX2435" fmla="*/ 2541874 w 5235586"/>
                  <a:gd name="connsiteY2435" fmla="*/ 3041227 h 3977558"/>
                  <a:gd name="connsiteX2436" fmla="*/ 2539061 w 5235586"/>
                  <a:gd name="connsiteY2436" fmla="*/ 3044038 h 3977558"/>
                  <a:gd name="connsiteX2437" fmla="*/ 2536247 w 5235586"/>
                  <a:gd name="connsiteY2437" fmla="*/ 3041227 h 3977558"/>
                  <a:gd name="connsiteX2438" fmla="*/ 2491261 w 5235586"/>
                  <a:gd name="connsiteY2438" fmla="*/ 2996239 h 3977558"/>
                  <a:gd name="connsiteX2439" fmla="*/ 2488448 w 5235586"/>
                  <a:gd name="connsiteY2439" fmla="*/ 2993425 h 3977558"/>
                  <a:gd name="connsiteX2440" fmla="*/ 2491261 w 5235586"/>
                  <a:gd name="connsiteY2440" fmla="*/ 2990615 h 3977558"/>
                  <a:gd name="connsiteX2441" fmla="*/ 2539061 w 5235586"/>
                  <a:gd name="connsiteY2441" fmla="*/ 2942813 h 3977558"/>
                  <a:gd name="connsiteX2442" fmla="*/ 2384413 w 5235586"/>
                  <a:gd name="connsiteY2442" fmla="*/ 2942813 h 3977558"/>
                  <a:gd name="connsiteX2443" fmla="*/ 2432215 w 5235586"/>
                  <a:gd name="connsiteY2443" fmla="*/ 2990615 h 3977558"/>
                  <a:gd name="connsiteX2444" fmla="*/ 2435025 w 5235586"/>
                  <a:gd name="connsiteY2444" fmla="*/ 2993425 h 3977558"/>
                  <a:gd name="connsiteX2445" fmla="*/ 2432215 w 5235586"/>
                  <a:gd name="connsiteY2445" fmla="*/ 2996239 h 3977558"/>
                  <a:gd name="connsiteX2446" fmla="*/ 2387226 w 5235586"/>
                  <a:gd name="connsiteY2446" fmla="*/ 3041227 h 3977558"/>
                  <a:gd name="connsiteX2447" fmla="*/ 2384413 w 5235586"/>
                  <a:gd name="connsiteY2447" fmla="*/ 3044038 h 3977558"/>
                  <a:gd name="connsiteX2448" fmla="*/ 2381599 w 5235586"/>
                  <a:gd name="connsiteY2448" fmla="*/ 3041227 h 3977558"/>
                  <a:gd name="connsiteX2449" fmla="*/ 2336613 w 5235586"/>
                  <a:gd name="connsiteY2449" fmla="*/ 2996239 h 3977558"/>
                  <a:gd name="connsiteX2450" fmla="*/ 2333800 w 5235586"/>
                  <a:gd name="connsiteY2450" fmla="*/ 2993425 h 3977558"/>
                  <a:gd name="connsiteX2451" fmla="*/ 2336613 w 5235586"/>
                  <a:gd name="connsiteY2451" fmla="*/ 2990615 h 3977558"/>
                  <a:gd name="connsiteX2452" fmla="*/ 2384413 w 5235586"/>
                  <a:gd name="connsiteY2452" fmla="*/ 2942813 h 3977558"/>
                  <a:gd name="connsiteX2453" fmla="*/ 2229761 w 5235586"/>
                  <a:gd name="connsiteY2453" fmla="*/ 2942813 h 3977558"/>
                  <a:gd name="connsiteX2454" fmla="*/ 2277564 w 5235586"/>
                  <a:gd name="connsiteY2454" fmla="*/ 2990615 h 3977558"/>
                  <a:gd name="connsiteX2455" fmla="*/ 2280374 w 5235586"/>
                  <a:gd name="connsiteY2455" fmla="*/ 2993425 h 3977558"/>
                  <a:gd name="connsiteX2456" fmla="*/ 2277564 w 5235586"/>
                  <a:gd name="connsiteY2456" fmla="*/ 2996239 h 3977558"/>
                  <a:gd name="connsiteX2457" fmla="*/ 2232575 w 5235586"/>
                  <a:gd name="connsiteY2457" fmla="*/ 3041227 h 3977558"/>
                  <a:gd name="connsiteX2458" fmla="*/ 2229761 w 5235586"/>
                  <a:gd name="connsiteY2458" fmla="*/ 3044038 h 3977558"/>
                  <a:gd name="connsiteX2459" fmla="*/ 2226948 w 5235586"/>
                  <a:gd name="connsiteY2459" fmla="*/ 3041227 h 3977558"/>
                  <a:gd name="connsiteX2460" fmla="*/ 2181962 w 5235586"/>
                  <a:gd name="connsiteY2460" fmla="*/ 2996239 h 3977558"/>
                  <a:gd name="connsiteX2461" fmla="*/ 2179149 w 5235586"/>
                  <a:gd name="connsiteY2461" fmla="*/ 2993425 h 3977558"/>
                  <a:gd name="connsiteX2462" fmla="*/ 2181962 w 5235586"/>
                  <a:gd name="connsiteY2462" fmla="*/ 2990615 h 3977558"/>
                  <a:gd name="connsiteX2463" fmla="*/ 2229761 w 5235586"/>
                  <a:gd name="connsiteY2463" fmla="*/ 2942813 h 3977558"/>
                  <a:gd name="connsiteX2464" fmla="*/ 2075115 w 5235586"/>
                  <a:gd name="connsiteY2464" fmla="*/ 2942813 h 3977558"/>
                  <a:gd name="connsiteX2465" fmla="*/ 2122917 w 5235586"/>
                  <a:gd name="connsiteY2465" fmla="*/ 2990615 h 3977558"/>
                  <a:gd name="connsiteX2466" fmla="*/ 2125727 w 5235586"/>
                  <a:gd name="connsiteY2466" fmla="*/ 2993425 h 3977558"/>
                  <a:gd name="connsiteX2467" fmla="*/ 2122917 w 5235586"/>
                  <a:gd name="connsiteY2467" fmla="*/ 2996239 h 3977558"/>
                  <a:gd name="connsiteX2468" fmla="*/ 2077928 w 5235586"/>
                  <a:gd name="connsiteY2468" fmla="*/ 3041227 h 3977558"/>
                  <a:gd name="connsiteX2469" fmla="*/ 2075115 w 5235586"/>
                  <a:gd name="connsiteY2469" fmla="*/ 3044038 h 3977558"/>
                  <a:gd name="connsiteX2470" fmla="*/ 2072301 w 5235586"/>
                  <a:gd name="connsiteY2470" fmla="*/ 3041227 h 3977558"/>
                  <a:gd name="connsiteX2471" fmla="*/ 2027315 w 5235586"/>
                  <a:gd name="connsiteY2471" fmla="*/ 2996239 h 3977558"/>
                  <a:gd name="connsiteX2472" fmla="*/ 2024502 w 5235586"/>
                  <a:gd name="connsiteY2472" fmla="*/ 2993425 h 3977558"/>
                  <a:gd name="connsiteX2473" fmla="*/ 2027315 w 5235586"/>
                  <a:gd name="connsiteY2473" fmla="*/ 2990615 h 3977558"/>
                  <a:gd name="connsiteX2474" fmla="*/ 2075115 w 5235586"/>
                  <a:gd name="connsiteY2474" fmla="*/ 2942813 h 3977558"/>
                  <a:gd name="connsiteX2475" fmla="*/ 1917652 w 5235586"/>
                  <a:gd name="connsiteY2475" fmla="*/ 2942813 h 3977558"/>
                  <a:gd name="connsiteX2476" fmla="*/ 1965455 w 5235586"/>
                  <a:gd name="connsiteY2476" fmla="*/ 2990615 h 3977558"/>
                  <a:gd name="connsiteX2477" fmla="*/ 1968265 w 5235586"/>
                  <a:gd name="connsiteY2477" fmla="*/ 2993425 h 3977558"/>
                  <a:gd name="connsiteX2478" fmla="*/ 1965455 w 5235586"/>
                  <a:gd name="connsiteY2478" fmla="*/ 2996239 h 3977558"/>
                  <a:gd name="connsiteX2479" fmla="*/ 1920463 w 5235586"/>
                  <a:gd name="connsiteY2479" fmla="*/ 3041227 h 3977558"/>
                  <a:gd name="connsiteX2480" fmla="*/ 1917652 w 5235586"/>
                  <a:gd name="connsiteY2480" fmla="*/ 3044038 h 3977558"/>
                  <a:gd name="connsiteX2481" fmla="*/ 1914839 w 5235586"/>
                  <a:gd name="connsiteY2481" fmla="*/ 3041227 h 3977558"/>
                  <a:gd name="connsiteX2482" fmla="*/ 1869850 w 5235586"/>
                  <a:gd name="connsiteY2482" fmla="*/ 2996239 h 3977558"/>
                  <a:gd name="connsiteX2483" fmla="*/ 1867040 w 5235586"/>
                  <a:gd name="connsiteY2483" fmla="*/ 2993425 h 3977558"/>
                  <a:gd name="connsiteX2484" fmla="*/ 1869850 w 5235586"/>
                  <a:gd name="connsiteY2484" fmla="*/ 2990615 h 3977558"/>
                  <a:gd name="connsiteX2485" fmla="*/ 1917652 w 5235586"/>
                  <a:gd name="connsiteY2485" fmla="*/ 2942813 h 3977558"/>
                  <a:gd name="connsiteX2486" fmla="*/ 1763004 w 5235586"/>
                  <a:gd name="connsiteY2486" fmla="*/ 2942813 h 3977558"/>
                  <a:gd name="connsiteX2487" fmla="*/ 1810807 w 5235586"/>
                  <a:gd name="connsiteY2487" fmla="*/ 2990615 h 3977558"/>
                  <a:gd name="connsiteX2488" fmla="*/ 1813617 w 5235586"/>
                  <a:gd name="connsiteY2488" fmla="*/ 2993425 h 3977558"/>
                  <a:gd name="connsiteX2489" fmla="*/ 1810807 w 5235586"/>
                  <a:gd name="connsiteY2489" fmla="*/ 2996239 h 3977558"/>
                  <a:gd name="connsiteX2490" fmla="*/ 1765815 w 5235586"/>
                  <a:gd name="connsiteY2490" fmla="*/ 3041227 h 3977558"/>
                  <a:gd name="connsiteX2491" fmla="*/ 1763004 w 5235586"/>
                  <a:gd name="connsiteY2491" fmla="*/ 3044038 h 3977558"/>
                  <a:gd name="connsiteX2492" fmla="*/ 1760191 w 5235586"/>
                  <a:gd name="connsiteY2492" fmla="*/ 3041227 h 3977558"/>
                  <a:gd name="connsiteX2493" fmla="*/ 1715202 w 5235586"/>
                  <a:gd name="connsiteY2493" fmla="*/ 2996239 h 3977558"/>
                  <a:gd name="connsiteX2494" fmla="*/ 1712392 w 5235586"/>
                  <a:gd name="connsiteY2494" fmla="*/ 2993425 h 3977558"/>
                  <a:gd name="connsiteX2495" fmla="*/ 1715202 w 5235586"/>
                  <a:gd name="connsiteY2495" fmla="*/ 2990615 h 3977558"/>
                  <a:gd name="connsiteX2496" fmla="*/ 1763004 w 5235586"/>
                  <a:gd name="connsiteY2496" fmla="*/ 2942813 h 3977558"/>
                  <a:gd name="connsiteX2497" fmla="*/ 1608353 w 5235586"/>
                  <a:gd name="connsiteY2497" fmla="*/ 2942813 h 3977558"/>
                  <a:gd name="connsiteX2498" fmla="*/ 1656156 w 5235586"/>
                  <a:gd name="connsiteY2498" fmla="*/ 2990615 h 3977558"/>
                  <a:gd name="connsiteX2499" fmla="*/ 1658966 w 5235586"/>
                  <a:gd name="connsiteY2499" fmla="*/ 2993425 h 3977558"/>
                  <a:gd name="connsiteX2500" fmla="*/ 1656156 w 5235586"/>
                  <a:gd name="connsiteY2500" fmla="*/ 2996239 h 3977558"/>
                  <a:gd name="connsiteX2501" fmla="*/ 1611164 w 5235586"/>
                  <a:gd name="connsiteY2501" fmla="*/ 3041227 h 3977558"/>
                  <a:gd name="connsiteX2502" fmla="*/ 1608353 w 5235586"/>
                  <a:gd name="connsiteY2502" fmla="*/ 3044038 h 3977558"/>
                  <a:gd name="connsiteX2503" fmla="*/ 1605540 w 5235586"/>
                  <a:gd name="connsiteY2503" fmla="*/ 3041227 h 3977558"/>
                  <a:gd name="connsiteX2504" fmla="*/ 1560551 w 5235586"/>
                  <a:gd name="connsiteY2504" fmla="*/ 2996239 h 3977558"/>
                  <a:gd name="connsiteX2505" fmla="*/ 1557741 w 5235586"/>
                  <a:gd name="connsiteY2505" fmla="*/ 2993425 h 3977558"/>
                  <a:gd name="connsiteX2506" fmla="*/ 1560551 w 5235586"/>
                  <a:gd name="connsiteY2506" fmla="*/ 2990615 h 3977558"/>
                  <a:gd name="connsiteX2507" fmla="*/ 1608353 w 5235586"/>
                  <a:gd name="connsiteY2507" fmla="*/ 2942813 h 3977558"/>
                  <a:gd name="connsiteX2508" fmla="*/ 1450892 w 5235586"/>
                  <a:gd name="connsiteY2508" fmla="*/ 2942813 h 3977558"/>
                  <a:gd name="connsiteX2509" fmla="*/ 1498695 w 5235586"/>
                  <a:gd name="connsiteY2509" fmla="*/ 2990615 h 3977558"/>
                  <a:gd name="connsiteX2510" fmla="*/ 1501505 w 5235586"/>
                  <a:gd name="connsiteY2510" fmla="*/ 2993425 h 3977558"/>
                  <a:gd name="connsiteX2511" fmla="*/ 1498695 w 5235586"/>
                  <a:gd name="connsiteY2511" fmla="*/ 2996239 h 3977558"/>
                  <a:gd name="connsiteX2512" fmla="*/ 1453706 w 5235586"/>
                  <a:gd name="connsiteY2512" fmla="*/ 3041227 h 3977558"/>
                  <a:gd name="connsiteX2513" fmla="*/ 1450892 w 5235586"/>
                  <a:gd name="connsiteY2513" fmla="*/ 3044038 h 3977558"/>
                  <a:gd name="connsiteX2514" fmla="*/ 1448079 w 5235586"/>
                  <a:gd name="connsiteY2514" fmla="*/ 3041227 h 3977558"/>
                  <a:gd name="connsiteX2515" fmla="*/ 1403090 w 5235586"/>
                  <a:gd name="connsiteY2515" fmla="*/ 2996239 h 3977558"/>
                  <a:gd name="connsiteX2516" fmla="*/ 1400280 w 5235586"/>
                  <a:gd name="connsiteY2516" fmla="*/ 2993425 h 3977558"/>
                  <a:gd name="connsiteX2517" fmla="*/ 1403090 w 5235586"/>
                  <a:gd name="connsiteY2517" fmla="*/ 2990615 h 3977558"/>
                  <a:gd name="connsiteX2518" fmla="*/ 1450892 w 5235586"/>
                  <a:gd name="connsiteY2518" fmla="*/ 2942813 h 3977558"/>
                  <a:gd name="connsiteX2519" fmla="*/ 1296244 w 5235586"/>
                  <a:gd name="connsiteY2519" fmla="*/ 2942813 h 3977558"/>
                  <a:gd name="connsiteX2520" fmla="*/ 1344046 w 5235586"/>
                  <a:gd name="connsiteY2520" fmla="*/ 2990615 h 3977558"/>
                  <a:gd name="connsiteX2521" fmla="*/ 1346857 w 5235586"/>
                  <a:gd name="connsiteY2521" fmla="*/ 2993425 h 3977558"/>
                  <a:gd name="connsiteX2522" fmla="*/ 1344046 w 5235586"/>
                  <a:gd name="connsiteY2522" fmla="*/ 2996239 h 3977558"/>
                  <a:gd name="connsiteX2523" fmla="*/ 1299058 w 5235586"/>
                  <a:gd name="connsiteY2523" fmla="*/ 3041227 h 3977558"/>
                  <a:gd name="connsiteX2524" fmla="*/ 1296244 w 5235586"/>
                  <a:gd name="connsiteY2524" fmla="*/ 3044038 h 3977558"/>
                  <a:gd name="connsiteX2525" fmla="*/ 1293431 w 5235586"/>
                  <a:gd name="connsiteY2525" fmla="*/ 3041227 h 3977558"/>
                  <a:gd name="connsiteX2526" fmla="*/ 1248442 w 5235586"/>
                  <a:gd name="connsiteY2526" fmla="*/ 2996239 h 3977558"/>
                  <a:gd name="connsiteX2527" fmla="*/ 1245632 w 5235586"/>
                  <a:gd name="connsiteY2527" fmla="*/ 2993425 h 3977558"/>
                  <a:gd name="connsiteX2528" fmla="*/ 1248442 w 5235586"/>
                  <a:gd name="connsiteY2528" fmla="*/ 2990615 h 3977558"/>
                  <a:gd name="connsiteX2529" fmla="*/ 1296244 w 5235586"/>
                  <a:gd name="connsiteY2529" fmla="*/ 2942813 h 3977558"/>
                  <a:gd name="connsiteX2530" fmla="*/ 1141593 w 5235586"/>
                  <a:gd name="connsiteY2530" fmla="*/ 2942813 h 3977558"/>
                  <a:gd name="connsiteX2531" fmla="*/ 1189395 w 5235586"/>
                  <a:gd name="connsiteY2531" fmla="*/ 2990615 h 3977558"/>
                  <a:gd name="connsiteX2532" fmla="*/ 1192206 w 5235586"/>
                  <a:gd name="connsiteY2532" fmla="*/ 2993425 h 3977558"/>
                  <a:gd name="connsiteX2533" fmla="*/ 1189395 w 5235586"/>
                  <a:gd name="connsiteY2533" fmla="*/ 2996239 h 3977558"/>
                  <a:gd name="connsiteX2534" fmla="*/ 1144407 w 5235586"/>
                  <a:gd name="connsiteY2534" fmla="*/ 3041227 h 3977558"/>
                  <a:gd name="connsiteX2535" fmla="*/ 1141593 w 5235586"/>
                  <a:gd name="connsiteY2535" fmla="*/ 3044038 h 3977558"/>
                  <a:gd name="connsiteX2536" fmla="*/ 1138780 w 5235586"/>
                  <a:gd name="connsiteY2536" fmla="*/ 3041227 h 3977558"/>
                  <a:gd name="connsiteX2537" fmla="*/ 1093791 w 5235586"/>
                  <a:gd name="connsiteY2537" fmla="*/ 2996239 h 3977558"/>
                  <a:gd name="connsiteX2538" fmla="*/ 1090981 w 5235586"/>
                  <a:gd name="connsiteY2538" fmla="*/ 2993425 h 3977558"/>
                  <a:gd name="connsiteX2539" fmla="*/ 1093791 w 5235586"/>
                  <a:gd name="connsiteY2539" fmla="*/ 2990615 h 3977558"/>
                  <a:gd name="connsiteX2540" fmla="*/ 1141593 w 5235586"/>
                  <a:gd name="connsiteY2540" fmla="*/ 2942813 h 3977558"/>
                  <a:gd name="connsiteX2541" fmla="*/ 984132 w 5235586"/>
                  <a:gd name="connsiteY2541" fmla="*/ 2942813 h 3977558"/>
                  <a:gd name="connsiteX2542" fmla="*/ 1031934 w 5235586"/>
                  <a:gd name="connsiteY2542" fmla="*/ 2990615 h 3977558"/>
                  <a:gd name="connsiteX2543" fmla="*/ 1034745 w 5235586"/>
                  <a:gd name="connsiteY2543" fmla="*/ 2993425 h 3977558"/>
                  <a:gd name="connsiteX2544" fmla="*/ 1031934 w 5235586"/>
                  <a:gd name="connsiteY2544" fmla="*/ 2996239 h 3977558"/>
                  <a:gd name="connsiteX2545" fmla="*/ 986946 w 5235586"/>
                  <a:gd name="connsiteY2545" fmla="*/ 3041227 h 3977558"/>
                  <a:gd name="connsiteX2546" fmla="*/ 984132 w 5235586"/>
                  <a:gd name="connsiteY2546" fmla="*/ 3044038 h 3977558"/>
                  <a:gd name="connsiteX2547" fmla="*/ 981319 w 5235586"/>
                  <a:gd name="connsiteY2547" fmla="*/ 3041227 h 3977558"/>
                  <a:gd name="connsiteX2548" fmla="*/ 936330 w 5235586"/>
                  <a:gd name="connsiteY2548" fmla="*/ 2996239 h 3977558"/>
                  <a:gd name="connsiteX2549" fmla="*/ 933520 w 5235586"/>
                  <a:gd name="connsiteY2549" fmla="*/ 2993425 h 3977558"/>
                  <a:gd name="connsiteX2550" fmla="*/ 936330 w 5235586"/>
                  <a:gd name="connsiteY2550" fmla="*/ 2990615 h 3977558"/>
                  <a:gd name="connsiteX2551" fmla="*/ 984132 w 5235586"/>
                  <a:gd name="connsiteY2551" fmla="*/ 2942813 h 3977558"/>
                  <a:gd name="connsiteX2552" fmla="*/ 829484 w 5235586"/>
                  <a:gd name="connsiteY2552" fmla="*/ 2942813 h 3977558"/>
                  <a:gd name="connsiteX2553" fmla="*/ 877286 w 5235586"/>
                  <a:gd name="connsiteY2553" fmla="*/ 2990615 h 3977558"/>
                  <a:gd name="connsiteX2554" fmla="*/ 880097 w 5235586"/>
                  <a:gd name="connsiteY2554" fmla="*/ 2993425 h 3977558"/>
                  <a:gd name="connsiteX2555" fmla="*/ 877286 w 5235586"/>
                  <a:gd name="connsiteY2555" fmla="*/ 2996239 h 3977558"/>
                  <a:gd name="connsiteX2556" fmla="*/ 832298 w 5235586"/>
                  <a:gd name="connsiteY2556" fmla="*/ 3041227 h 3977558"/>
                  <a:gd name="connsiteX2557" fmla="*/ 829484 w 5235586"/>
                  <a:gd name="connsiteY2557" fmla="*/ 3044038 h 3977558"/>
                  <a:gd name="connsiteX2558" fmla="*/ 826671 w 5235586"/>
                  <a:gd name="connsiteY2558" fmla="*/ 3041227 h 3977558"/>
                  <a:gd name="connsiteX2559" fmla="*/ 781682 w 5235586"/>
                  <a:gd name="connsiteY2559" fmla="*/ 2996239 h 3977558"/>
                  <a:gd name="connsiteX2560" fmla="*/ 778872 w 5235586"/>
                  <a:gd name="connsiteY2560" fmla="*/ 2993425 h 3977558"/>
                  <a:gd name="connsiteX2561" fmla="*/ 781682 w 5235586"/>
                  <a:gd name="connsiteY2561" fmla="*/ 2990615 h 3977558"/>
                  <a:gd name="connsiteX2562" fmla="*/ 829484 w 5235586"/>
                  <a:gd name="connsiteY2562" fmla="*/ 2942813 h 3977558"/>
                  <a:gd name="connsiteX2563" fmla="*/ 674833 w 5235586"/>
                  <a:gd name="connsiteY2563" fmla="*/ 2942813 h 3977558"/>
                  <a:gd name="connsiteX2564" fmla="*/ 722635 w 5235586"/>
                  <a:gd name="connsiteY2564" fmla="*/ 2990615 h 3977558"/>
                  <a:gd name="connsiteX2565" fmla="*/ 725446 w 5235586"/>
                  <a:gd name="connsiteY2565" fmla="*/ 2993425 h 3977558"/>
                  <a:gd name="connsiteX2566" fmla="*/ 722635 w 5235586"/>
                  <a:gd name="connsiteY2566" fmla="*/ 2996239 h 3977558"/>
                  <a:gd name="connsiteX2567" fmla="*/ 677647 w 5235586"/>
                  <a:gd name="connsiteY2567" fmla="*/ 3041227 h 3977558"/>
                  <a:gd name="connsiteX2568" fmla="*/ 674833 w 5235586"/>
                  <a:gd name="connsiteY2568" fmla="*/ 3044038 h 3977558"/>
                  <a:gd name="connsiteX2569" fmla="*/ 672020 w 5235586"/>
                  <a:gd name="connsiteY2569" fmla="*/ 3041227 h 3977558"/>
                  <a:gd name="connsiteX2570" fmla="*/ 627031 w 5235586"/>
                  <a:gd name="connsiteY2570" fmla="*/ 2996239 h 3977558"/>
                  <a:gd name="connsiteX2571" fmla="*/ 624221 w 5235586"/>
                  <a:gd name="connsiteY2571" fmla="*/ 2993425 h 3977558"/>
                  <a:gd name="connsiteX2572" fmla="*/ 627031 w 5235586"/>
                  <a:gd name="connsiteY2572" fmla="*/ 2990615 h 3977558"/>
                  <a:gd name="connsiteX2573" fmla="*/ 674833 w 5235586"/>
                  <a:gd name="connsiteY2573" fmla="*/ 2942813 h 3977558"/>
                  <a:gd name="connsiteX2574" fmla="*/ 517372 w 5235586"/>
                  <a:gd name="connsiteY2574" fmla="*/ 2942813 h 3977558"/>
                  <a:gd name="connsiteX2575" fmla="*/ 565174 w 5235586"/>
                  <a:gd name="connsiteY2575" fmla="*/ 2990615 h 3977558"/>
                  <a:gd name="connsiteX2576" fmla="*/ 567985 w 5235586"/>
                  <a:gd name="connsiteY2576" fmla="*/ 2993425 h 3977558"/>
                  <a:gd name="connsiteX2577" fmla="*/ 565174 w 5235586"/>
                  <a:gd name="connsiteY2577" fmla="*/ 2996239 h 3977558"/>
                  <a:gd name="connsiteX2578" fmla="*/ 520183 w 5235586"/>
                  <a:gd name="connsiteY2578" fmla="*/ 3041227 h 3977558"/>
                  <a:gd name="connsiteX2579" fmla="*/ 517372 w 5235586"/>
                  <a:gd name="connsiteY2579" fmla="*/ 3044038 h 3977558"/>
                  <a:gd name="connsiteX2580" fmla="*/ 514559 w 5235586"/>
                  <a:gd name="connsiteY2580" fmla="*/ 3041227 h 3977558"/>
                  <a:gd name="connsiteX2581" fmla="*/ 469570 w 5235586"/>
                  <a:gd name="connsiteY2581" fmla="*/ 2996239 h 3977558"/>
                  <a:gd name="connsiteX2582" fmla="*/ 466760 w 5235586"/>
                  <a:gd name="connsiteY2582" fmla="*/ 2993425 h 3977558"/>
                  <a:gd name="connsiteX2583" fmla="*/ 469570 w 5235586"/>
                  <a:gd name="connsiteY2583" fmla="*/ 2990615 h 3977558"/>
                  <a:gd name="connsiteX2584" fmla="*/ 517372 w 5235586"/>
                  <a:gd name="connsiteY2584" fmla="*/ 2942813 h 3977558"/>
                  <a:gd name="connsiteX2585" fmla="*/ 362724 w 5235586"/>
                  <a:gd name="connsiteY2585" fmla="*/ 2942813 h 3977558"/>
                  <a:gd name="connsiteX2586" fmla="*/ 410526 w 5235586"/>
                  <a:gd name="connsiteY2586" fmla="*/ 2990615 h 3977558"/>
                  <a:gd name="connsiteX2587" fmla="*/ 413337 w 5235586"/>
                  <a:gd name="connsiteY2587" fmla="*/ 2993425 h 3977558"/>
                  <a:gd name="connsiteX2588" fmla="*/ 410526 w 5235586"/>
                  <a:gd name="connsiteY2588" fmla="*/ 2996239 h 3977558"/>
                  <a:gd name="connsiteX2589" fmla="*/ 365535 w 5235586"/>
                  <a:gd name="connsiteY2589" fmla="*/ 3041227 h 3977558"/>
                  <a:gd name="connsiteX2590" fmla="*/ 362724 w 5235586"/>
                  <a:gd name="connsiteY2590" fmla="*/ 3044038 h 3977558"/>
                  <a:gd name="connsiteX2591" fmla="*/ 359911 w 5235586"/>
                  <a:gd name="connsiteY2591" fmla="*/ 3041227 h 3977558"/>
                  <a:gd name="connsiteX2592" fmla="*/ 314922 w 5235586"/>
                  <a:gd name="connsiteY2592" fmla="*/ 2996239 h 3977558"/>
                  <a:gd name="connsiteX2593" fmla="*/ 312112 w 5235586"/>
                  <a:gd name="connsiteY2593" fmla="*/ 2993425 h 3977558"/>
                  <a:gd name="connsiteX2594" fmla="*/ 314922 w 5235586"/>
                  <a:gd name="connsiteY2594" fmla="*/ 2990615 h 3977558"/>
                  <a:gd name="connsiteX2595" fmla="*/ 362724 w 5235586"/>
                  <a:gd name="connsiteY2595" fmla="*/ 2942813 h 3977558"/>
                  <a:gd name="connsiteX2596" fmla="*/ 208073 w 5235586"/>
                  <a:gd name="connsiteY2596" fmla="*/ 2942813 h 3977558"/>
                  <a:gd name="connsiteX2597" fmla="*/ 255875 w 5235586"/>
                  <a:gd name="connsiteY2597" fmla="*/ 2990615 h 3977558"/>
                  <a:gd name="connsiteX2598" fmla="*/ 258686 w 5235586"/>
                  <a:gd name="connsiteY2598" fmla="*/ 2993425 h 3977558"/>
                  <a:gd name="connsiteX2599" fmla="*/ 255875 w 5235586"/>
                  <a:gd name="connsiteY2599" fmla="*/ 2996239 h 3977558"/>
                  <a:gd name="connsiteX2600" fmla="*/ 210884 w 5235586"/>
                  <a:gd name="connsiteY2600" fmla="*/ 3041227 h 3977558"/>
                  <a:gd name="connsiteX2601" fmla="*/ 208073 w 5235586"/>
                  <a:gd name="connsiteY2601" fmla="*/ 3044038 h 3977558"/>
                  <a:gd name="connsiteX2602" fmla="*/ 205260 w 5235586"/>
                  <a:gd name="connsiteY2602" fmla="*/ 3041227 h 3977558"/>
                  <a:gd name="connsiteX2603" fmla="*/ 160271 w 5235586"/>
                  <a:gd name="connsiteY2603" fmla="*/ 2996239 h 3977558"/>
                  <a:gd name="connsiteX2604" fmla="*/ 157461 w 5235586"/>
                  <a:gd name="connsiteY2604" fmla="*/ 2993425 h 3977558"/>
                  <a:gd name="connsiteX2605" fmla="*/ 160271 w 5235586"/>
                  <a:gd name="connsiteY2605" fmla="*/ 2990615 h 3977558"/>
                  <a:gd name="connsiteX2606" fmla="*/ 208073 w 5235586"/>
                  <a:gd name="connsiteY2606" fmla="*/ 2942813 h 3977558"/>
                  <a:gd name="connsiteX2607" fmla="*/ 50612 w 5235586"/>
                  <a:gd name="connsiteY2607" fmla="*/ 2942813 h 3977558"/>
                  <a:gd name="connsiteX2608" fmla="*/ 98414 w 5235586"/>
                  <a:gd name="connsiteY2608" fmla="*/ 2990615 h 3977558"/>
                  <a:gd name="connsiteX2609" fmla="*/ 101225 w 5235586"/>
                  <a:gd name="connsiteY2609" fmla="*/ 2993425 h 3977558"/>
                  <a:gd name="connsiteX2610" fmla="*/ 98414 w 5235586"/>
                  <a:gd name="connsiteY2610" fmla="*/ 2996239 h 3977558"/>
                  <a:gd name="connsiteX2611" fmla="*/ 53426 w 5235586"/>
                  <a:gd name="connsiteY2611" fmla="*/ 3041227 h 3977558"/>
                  <a:gd name="connsiteX2612" fmla="*/ 50612 w 5235586"/>
                  <a:gd name="connsiteY2612" fmla="*/ 3044038 h 3977558"/>
                  <a:gd name="connsiteX2613" fmla="*/ 47802 w 5235586"/>
                  <a:gd name="connsiteY2613" fmla="*/ 3041227 h 3977558"/>
                  <a:gd name="connsiteX2614" fmla="*/ 2813 w 5235586"/>
                  <a:gd name="connsiteY2614" fmla="*/ 2996239 h 3977558"/>
                  <a:gd name="connsiteX2615" fmla="*/ 0 w 5235586"/>
                  <a:gd name="connsiteY2615" fmla="*/ 2993425 h 3977558"/>
                  <a:gd name="connsiteX2616" fmla="*/ 2813 w 5235586"/>
                  <a:gd name="connsiteY2616" fmla="*/ 2990615 h 3977558"/>
                  <a:gd name="connsiteX2617" fmla="*/ 50612 w 5235586"/>
                  <a:gd name="connsiteY2617" fmla="*/ 2942813 h 3977558"/>
                  <a:gd name="connsiteX2618" fmla="*/ 5184973 w 5235586"/>
                  <a:gd name="connsiteY2618" fmla="*/ 2785352 h 3977558"/>
                  <a:gd name="connsiteX2619" fmla="*/ 5232776 w 5235586"/>
                  <a:gd name="connsiteY2619" fmla="*/ 2833151 h 3977558"/>
                  <a:gd name="connsiteX2620" fmla="*/ 5235586 w 5235586"/>
                  <a:gd name="connsiteY2620" fmla="*/ 2835964 h 3977558"/>
                  <a:gd name="connsiteX2621" fmla="*/ 5232776 w 5235586"/>
                  <a:gd name="connsiteY2621" fmla="*/ 2838775 h 3977558"/>
                  <a:gd name="connsiteX2622" fmla="*/ 5187787 w 5235586"/>
                  <a:gd name="connsiteY2622" fmla="*/ 2883766 h 3977558"/>
                  <a:gd name="connsiteX2623" fmla="*/ 5184973 w 5235586"/>
                  <a:gd name="connsiteY2623" fmla="*/ 2886577 h 3977558"/>
                  <a:gd name="connsiteX2624" fmla="*/ 5182163 w 5235586"/>
                  <a:gd name="connsiteY2624" fmla="*/ 2883766 h 3977558"/>
                  <a:gd name="connsiteX2625" fmla="*/ 5137174 w 5235586"/>
                  <a:gd name="connsiteY2625" fmla="*/ 2838775 h 3977558"/>
                  <a:gd name="connsiteX2626" fmla="*/ 5134361 w 5235586"/>
                  <a:gd name="connsiteY2626" fmla="*/ 2835964 h 3977558"/>
                  <a:gd name="connsiteX2627" fmla="*/ 5137174 w 5235586"/>
                  <a:gd name="connsiteY2627" fmla="*/ 2833151 h 3977558"/>
                  <a:gd name="connsiteX2628" fmla="*/ 5184973 w 5235586"/>
                  <a:gd name="connsiteY2628" fmla="*/ 2785352 h 3977558"/>
                  <a:gd name="connsiteX2629" fmla="*/ 5030325 w 5235586"/>
                  <a:gd name="connsiteY2629" fmla="*/ 2785352 h 3977558"/>
                  <a:gd name="connsiteX2630" fmla="*/ 5078128 w 5235586"/>
                  <a:gd name="connsiteY2630" fmla="*/ 2833151 h 3977558"/>
                  <a:gd name="connsiteX2631" fmla="*/ 5080938 w 5235586"/>
                  <a:gd name="connsiteY2631" fmla="*/ 2835964 h 3977558"/>
                  <a:gd name="connsiteX2632" fmla="*/ 5078128 w 5235586"/>
                  <a:gd name="connsiteY2632" fmla="*/ 2838775 h 3977558"/>
                  <a:gd name="connsiteX2633" fmla="*/ 5033136 w 5235586"/>
                  <a:gd name="connsiteY2633" fmla="*/ 2883766 h 3977558"/>
                  <a:gd name="connsiteX2634" fmla="*/ 5030325 w 5235586"/>
                  <a:gd name="connsiteY2634" fmla="*/ 2886577 h 3977558"/>
                  <a:gd name="connsiteX2635" fmla="*/ 5027512 w 5235586"/>
                  <a:gd name="connsiteY2635" fmla="*/ 2883766 h 3977558"/>
                  <a:gd name="connsiteX2636" fmla="*/ 4982523 w 5235586"/>
                  <a:gd name="connsiteY2636" fmla="*/ 2838775 h 3977558"/>
                  <a:gd name="connsiteX2637" fmla="*/ 4979713 w 5235586"/>
                  <a:gd name="connsiteY2637" fmla="*/ 2835964 h 3977558"/>
                  <a:gd name="connsiteX2638" fmla="*/ 4982523 w 5235586"/>
                  <a:gd name="connsiteY2638" fmla="*/ 2833151 h 3977558"/>
                  <a:gd name="connsiteX2639" fmla="*/ 5030325 w 5235586"/>
                  <a:gd name="connsiteY2639" fmla="*/ 2785352 h 3977558"/>
                  <a:gd name="connsiteX2640" fmla="*/ 4872861 w 5235586"/>
                  <a:gd name="connsiteY2640" fmla="*/ 2785352 h 3977558"/>
                  <a:gd name="connsiteX2641" fmla="*/ 4920664 w 5235586"/>
                  <a:gd name="connsiteY2641" fmla="*/ 2833151 h 3977558"/>
                  <a:gd name="connsiteX2642" fmla="*/ 4923474 w 5235586"/>
                  <a:gd name="connsiteY2642" fmla="*/ 2835964 h 3977558"/>
                  <a:gd name="connsiteX2643" fmla="*/ 4920664 w 5235586"/>
                  <a:gd name="connsiteY2643" fmla="*/ 2838775 h 3977558"/>
                  <a:gd name="connsiteX2644" fmla="*/ 4875675 w 5235586"/>
                  <a:gd name="connsiteY2644" fmla="*/ 2883766 h 3977558"/>
                  <a:gd name="connsiteX2645" fmla="*/ 4872861 w 5235586"/>
                  <a:gd name="connsiteY2645" fmla="*/ 2886577 h 3977558"/>
                  <a:gd name="connsiteX2646" fmla="*/ 4870048 w 5235586"/>
                  <a:gd name="connsiteY2646" fmla="*/ 2883766 h 3977558"/>
                  <a:gd name="connsiteX2647" fmla="*/ 4825062 w 5235586"/>
                  <a:gd name="connsiteY2647" fmla="*/ 2838775 h 3977558"/>
                  <a:gd name="connsiteX2648" fmla="*/ 4822249 w 5235586"/>
                  <a:gd name="connsiteY2648" fmla="*/ 2835964 h 3977558"/>
                  <a:gd name="connsiteX2649" fmla="*/ 4825062 w 5235586"/>
                  <a:gd name="connsiteY2649" fmla="*/ 2833151 h 3977558"/>
                  <a:gd name="connsiteX2650" fmla="*/ 4872861 w 5235586"/>
                  <a:gd name="connsiteY2650" fmla="*/ 2785352 h 3977558"/>
                  <a:gd name="connsiteX2651" fmla="*/ 4718213 w 5235586"/>
                  <a:gd name="connsiteY2651" fmla="*/ 2785352 h 3977558"/>
                  <a:gd name="connsiteX2652" fmla="*/ 4766016 w 5235586"/>
                  <a:gd name="connsiteY2652" fmla="*/ 2833151 h 3977558"/>
                  <a:gd name="connsiteX2653" fmla="*/ 4768826 w 5235586"/>
                  <a:gd name="connsiteY2653" fmla="*/ 2835964 h 3977558"/>
                  <a:gd name="connsiteX2654" fmla="*/ 4766016 w 5235586"/>
                  <a:gd name="connsiteY2654" fmla="*/ 2838775 h 3977558"/>
                  <a:gd name="connsiteX2655" fmla="*/ 4721027 w 5235586"/>
                  <a:gd name="connsiteY2655" fmla="*/ 2883766 h 3977558"/>
                  <a:gd name="connsiteX2656" fmla="*/ 4718213 w 5235586"/>
                  <a:gd name="connsiteY2656" fmla="*/ 2886577 h 3977558"/>
                  <a:gd name="connsiteX2657" fmla="*/ 4715400 w 5235586"/>
                  <a:gd name="connsiteY2657" fmla="*/ 2883766 h 3977558"/>
                  <a:gd name="connsiteX2658" fmla="*/ 4670414 w 5235586"/>
                  <a:gd name="connsiteY2658" fmla="*/ 2838775 h 3977558"/>
                  <a:gd name="connsiteX2659" fmla="*/ 4667601 w 5235586"/>
                  <a:gd name="connsiteY2659" fmla="*/ 2835964 h 3977558"/>
                  <a:gd name="connsiteX2660" fmla="*/ 4670414 w 5235586"/>
                  <a:gd name="connsiteY2660" fmla="*/ 2833151 h 3977558"/>
                  <a:gd name="connsiteX2661" fmla="*/ 4718213 w 5235586"/>
                  <a:gd name="connsiteY2661" fmla="*/ 2785352 h 3977558"/>
                  <a:gd name="connsiteX2662" fmla="*/ 4563563 w 5235586"/>
                  <a:gd name="connsiteY2662" fmla="*/ 2785352 h 3977558"/>
                  <a:gd name="connsiteX2663" fmla="*/ 4611365 w 5235586"/>
                  <a:gd name="connsiteY2663" fmla="*/ 2833151 h 3977558"/>
                  <a:gd name="connsiteX2664" fmla="*/ 4614175 w 5235586"/>
                  <a:gd name="connsiteY2664" fmla="*/ 2835964 h 3977558"/>
                  <a:gd name="connsiteX2665" fmla="*/ 4611365 w 5235586"/>
                  <a:gd name="connsiteY2665" fmla="*/ 2838775 h 3977558"/>
                  <a:gd name="connsiteX2666" fmla="*/ 4566376 w 5235586"/>
                  <a:gd name="connsiteY2666" fmla="*/ 2883766 h 3977558"/>
                  <a:gd name="connsiteX2667" fmla="*/ 4563563 w 5235586"/>
                  <a:gd name="connsiteY2667" fmla="*/ 2886577 h 3977558"/>
                  <a:gd name="connsiteX2668" fmla="*/ 4560749 w 5235586"/>
                  <a:gd name="connsiteY2668" fmla="*/ 2883766 h 3977558"/>
                  <a:gd name="connsiteX2669" fmla="*/ 4515763 w 5235586"/>
                  <a:gd name="connsiteY2669" fmla="*/ 2838775 h 3977558"/>
                  <a:gd name="connsiteX2670" fmla="*/ 4512950 w 5235586"/>
                  <a:gd name="connsiteY2670" fmla="*/ 2835964 h 3977558"/>
                  <a:gd name="connsiteX2671" fmla="*/ 4515763 w 5235586"/>
                  <a:gd name="connsiteY2671" fmla="*/ 2833151 h 3977558"/>
                  <a:gd name="connsiteX2672" fmla="*/ 4563563 w 5235586"/>
                  <a:gd name="connsiteY2672" fmla="*/ 2785352 h 3977558"/>
                  <a:gd name="connsiteX2673" fmla="*/ 4406104 w 5235586"/>
                  <a:gd name="connsiteY2673" fmla="*/ 2785352 h 3977558"/>
                  <a:gd name="connsiteX2674" fmla="*/ 4453907 w 5235586"/>
                  <a:gd name="connsiteY2674" fmla="*/ 2833151 h 3977558"/>
                  <a:gd name="connsiteX2675" fmla="*/ 4456717 w 5235586"/>
                  <a:gd name="connsiteY2675" fmla="*/ 2835964 h 3977558"/>
                  <a:gd name="connsiteX2676" fmla="*/ 4453907 w 5235586"/>
                  <a:gd name="connsiteY2676" fmla="*/ 2838775 h 3977558"/>
                  <a:gd name="connsiteX2677" fmla="*/ 4408915 w 5235586"/>
                  <a:gd name="connsiteY2677" fmla="*/ 2883766 h 3977558"/>
                  <a:gd name="connsiteX2678" fmla="*/ 4406104 w 5235586"/>
                  <a:gd name="connsiteY2678" fmla="*/ 2886577 h 3977558"/>
                  <a:gd name="connsiteX2679" fmla="*/ 4403291 w 5235586"/>
                  <a:gd name="connsiteY2679" fmla="*/ 2883766 h 3977558"/>
                  <a:gd name="connsiteX2680" fmla="*/ 4358302 w 5235586"/>
                  <a:gd name="connsiteY2680" fmla="*/ 2838775 h 3977558"/>
                  <a:gd name="connsiteX2681" fmla="*/ 4355492 w 5235586"/>
                  <a:gd name="connsiteY2681" fmla="*/ 2835964 h 3977558"/>
                  <a:gd name="connsiteX2682" fmla="*/ 4358302 w 5235586"/>
                  <a:gd name="connsiteY2682" fmla="*/ 2833151 h 3977558"/>
                  <a:gd name="connsiteX2683" fmla="*/ 4406104 w 5235586"/>
                  <a:gd name="connsiteY2683" fmla="*/ 2785352 h 3977558"/>
                  <a:gd name="connsiteX2684" fmla="*/ 4251453 w 5235586"/>
                  <a:gd name="connsiteY2684" fmla="*/ 2785352 h 3977558"/>
                  <a:gd name="connsiteX2685" fmla="*/ 4299256 w 5235586"/>
                  <a:gd name="connsiteY2685" fmla="*/ 2833151 h 3977558"/>
                  <a:gd name="connsiteX2686" fmla="*/ 4302066 w 5235586"/>
                  <a:gd name="connsiteY2686" fmla="*/ 2835964 h 3977558"/>
                  <a:gd name="connsiteX2687" fmla="*/ 4299256 w 5235586"/>
                  <a:gd name="connsiteY2687" fmla="*/ 2838775 h 3977558"/>
                  <a:gd name="connsiteX2688" fmla="*/ 4254264 w 5235586"/>
                  <a:gd name="connsiteY2688" fmla="*/ 2883766 h 3977558"/>
                  <a:gd name="connsiteX2689" fmla="*/ 4251453 w 5235586"/>
                  <a:gd name="connsiteY2689" fmla="*/ 2886577 h 3977558"/>
                  <a:gd name="connsiteX2690" fmla="*/ 4248640 w 5235586"/>
                  <a:gd name="connsiteY2690" fmla="*/ 2883766 h 3977558"/>
                  <a:gd name="connsiteX2691" fmla="*/ 4203651 w 5235586"/>
                  <a:gd name="connsiteY2691" fmla="*/ 2838775 h 3977558"/>
                  <a:gd name="connsiteX2692" fmla="*/ 4200841 w 5235586"/>
                  <a:gd name="connsiteY2692" fmla="*/ 2835964 h 3977558"/>
                  <a:gd name="connsiteX2693" fmla="*/ 4203651 w 5235586"/>
                  <a:gd name="connsiteY2693" fmla="*/ 2833151 h 3977558"/>
                  <a:gd name="connsiteX2694" fmla="*/ 4251453 w 5235586"/>
                  <a:gd name="connsiteY2694" fmla="*/ 2785352 h 3977558"/>
                  <a:gd name="connsiteX2695" fmla="*/ 4096805 w 5235586"/>
                  <a:gd name="connsiteY2695" fmla="*/ 2785352 h 3977558"/>
                  <a:gd name="connsiteX2696" fmla="*/ 4144608 w 5235586"/>
                  <a:gd name="connsiteY2696" fmla="*/ 2833151 h 3977558"/>
                  <a:gd name="connsiteX2697" fmla="*/ 4147418 w 5235586"/>
                  <a:gd name="connsiteY2697" fmla="*/ 2835964 h 3977558"/>
                  <a:gd name="connsiteX2698" fmla="*/ 4144608 w 5235586"/>
                  <a:gd name="connsiteY2698" fmla="*/ 2838775 h 3977558"/>
                  <a:gd name="connsiteX2699" fmla="*/ 4099616 w 5235586"/>
                  <a:gd name="connsiteY2699" fmla="*/ 2883766 h 3977558"/>
                  <a:gd name="connsiteX2700" fmla="*/ 4096805 w 5235586"/>
                  <a:gd name="connsiteY2700" fmla="*/ 2886577 h 3977558"/>
                  <a:gd name="connsiteX2701" fmla="*/ 4093992 w 5235586"/>
                  <a:gd name="connsiteY2701" fmla="*/ 2883766 h 3977558"/>
                  <a:gd name="connsiteX2702" fmla="*/ 4049003 w 5235586"/>
                  <a:gd name="connsiteY2702" fmla="*/ 2838775 h 3977558"/>
                  <a:gd name="connsiteX2703" fmla="*/ 4046193 w 5235586"/>
                  <a:gd name="connsiteY2703" fmla="*/ 2835964 h 3977558"/>
                  <a:gd name="connsiteX2704" fmla="*/ 4049003 w 5235586"/>
                  <a:gd name="connsiteY2704" fmla="*/ 2833151 h 3977558"/>
                  <a:gd name="connsiteX2705" fmla="*/ 4096805 w 5235586"/>
                  <a:gd name="connsiteY2705" fmla="*/ 2785352 h 3977558"/>
                  <a:gd name="connsiteX2706" fmla="*/ 3939345 w 5235586"/>
                  <a:gd name="connsiteY2706" fmla="*/ 2785352 h 3977558"/>
                  <a:gd name="connsiteX2707" fmla="*/ 3987147 w 5235586"/>
                  <a:gd name="connsiteY2707" fmla="*/ 2833151 h 3977558"/>
                  <a:gd name="connsiteX2708" fmla="*/ 3989957 w 5235586"/>
                  <a:gd name="connsiteY2708" fmla="*/ 2835964 h 3977558"/>
                  <a:gd name="connsiteX2709" fmla="*/ 3987147 w 5235586"/>
                  <a:gd name="connsiteY2709" fmla="*/ 2838775 h 3977558"/>
                  <a:gd name="connsiteX2710" fmla="*/ 3942155 w 5235586"/>
                  <a:gd name="connsiteY2710" fmla="*/ 2883766 h 3977558"/>
                  <a:gd name="connsiteX2711" fmla="*/ 3939345 w 5235586"/>
                  <a:gd name="connsiteY2711" fmla="*/ 2886577 h 3977558"/>
                  <a:gd name="connsiteX2712" fmla="*/ 3936531 w 5235586"/>
                  <a:gd name="connsiteY2712" fmla="*/ 2883766 h 3977558"/>
                  <a:gd name="connsiteX2713" fmla="*/ 3891545 w 5235586"/>
                  <a:gd name="connsiteY2713" fmla="*/ 2838775 h 3977558"/>
                  <a:gd name="connsiteX2714" fmla="*/ 3888732 w 5235586"/>
                  <a:gd name="connsiteY2714" fmla="*/ 2835964 h 3977558"/>
                  <a:gd name="connsiteX2715" fmla="*/ 3891545 w 5235586"/>
                  <a:gd name="connsiteY2715" fmla="*/ 2833151 h 3977558"/>
                  <a:gd name="connsiteX2716" fmla="*/ 3939345 w 5235586"/>
                  <a:gd name="connsiteY2716" fmla="*/ 2785352 h 3977558"/>
                  <a:gd name="connsiteX2717" fmla="*/ 3784693 w 5235586"/>
                  <a:gd name="connsiteY2717" fmla="*/ 2785352 h 3977558"/>
                  <a:gd name="connsiteX2718" fmla="*/ 3832496 w 5235586"/>
                  <a:gd name="connsiteY2718" fmla="*/ 2833151 h 3977558"/>
                  <a:gd name="connsiteX2719" fmla="*/ 3835306 w 5235586"/>
                  <a:gd name="connsiteY2719" fmla="*/ 2835964 h 3977558"/>
                  <a:gd name="connsiteX2720" fmla="*/ 3832496 w 5235586"/>
                  <a:gd name="connsiteY2720" fmla="*/ 2838775 h 3977558"/>
                  <a:gd name="connsiteX2721" fmla="*/ 3787504 w 5235586"/>
                  <a:gd name="connsiteY2721" fmla="*/ 2883766 h 3977558"/>
                  <a:gd name="connsiteX2722" fmla="*/ 3784693 w 5235586"/>
                  <a:gd name="connsiteY2722" fmla="*/ 2886577 h 3977558"/>
                  <a:gd name="connsiteX2723" fmla="*/ 3781880 w 5235586"/>
                  <a:gd name="connsiteY2723" fmla="*/ 2883766 h 3977558"/>
                  <a:gd name="connsiteX2724" fmla="*/ 3736894 w 5235586"/>
                  <a:gd name="connsiteY2724" fmla="*/ 2838775 h 3977558"/>
                  <a:gd name="connsiteX2725" fmla="*/ 3734081 w 5235586"/>
                  <a:gd name="connsiteY2725" fmla="*/ 2835964 h 3977558"/>
                  <a:gd name="connsiteX2726" fmla="*/ 3736894 w 5235586"/>
                  <a:gd name="connsiteY2726" fmla="*/ 2833151 h 3977558"/>
                  <a:gd name="connsiteX2727" fmla="*/ 3784693 w 5235586"/>
                  <a:gd name="connsiteY2727" fmla="*/ 2785352 h 3977558"/>
                  <a:gd name="connsiteX2728" fmla="*/ 3630045 w 5235586"/>
                  <a:gd name="connsiteY2728" fmla="*/ 2785352 h 3977558"/>
                  <a:gd name="connsiteX2729" fmla="*/ 3677848 w 5235586"/>
                  <a:gd name="connsiteY2729" fmla="*/ 2833151 h 3977558"/>
                  <a:gd name="connsiteX2730" fmla="*/ 3680658 w 5235586"/>
                  <a:gd name="connsiteY2730" fmla="*/ 2835964 h 3977558"/>
                  <a:gd name="connsiteX2731" fmla="*/ 3677848 w 5235586"/>
                  <a:gd name="connsiteY2731" fmla="*/ 2838775 h 3977558"/>
                  <a:gd name="connsiteX2732" fmla="*/ 3632856 w 5235586"/>
                  <a:gd name="connsiteY2732" fmla="*/ 2883766 h 3977558"/>
                  <a:gd name="connsiteX2733" fmla="*/ 3630045 w 5235586"/>
                  <a:gd name="connsiteY2733" fmla="*/ 2886577 h 3977558"/>
                  <a:gd name="connsiteX2734" fmla="*/ 3627232 w 5235586"/>
                  <a:gd name="connsiteY2734" fmla="*/ 2883766 h 3977558"/>
                  <a:gd name="connsiteX2735" fmla="*/ 3582246 w 5235586"/>
                  <a:gd name="connsiteY2735" fmla="*/ 2838775 h 3977558"/>
                  <a:gd name="connsiteX2736" fmla="*/ 3579433 w 5235586"/>
                  <a:gd name="connsiteY2736" fmla="*/ 2835964 h 3977558"/>
                  <a:gd name="connsiteX2737" fmla="*/ 3582246 w 5235586"/>
                  <a:gd name="connsiteY2737" fmla="*/ 2833151 h 3977558"/>
                  <a:gd name="connsiteX2738" fmla="*/ 3630045 w 5235586"/>
                  <a:gd name="connsiteY2738" fmla="*/ 2785352 h 3977558"/>
                  <a:gd name="connsiteX2739" fmla="*/ 3472581 w 5235586"/>
                  <a:gd name="connsiteY2739" fmla="*/ 2785352 h 3977558"/>
                  <a:gd name="connsiteX2740" fmla="*/ 3520384 w 5235586"/>
                  <a:gd name="connsiteY2740" fmla="*/ 2833151 h 3977558"/>
                  <a:gd name="connsiteX2741" fmla="*/ 3523194 w 5235586"/>
                  <a:gd name="connsiteY2741" fmla="*/ 2835964 h 3977558"/>
                  <a:gd name="connsiteX2742" fmla="*/ 3520384 w 5235586"/>
                  <a:gd name="connsiteY2742" fmla="*/ 2838775 h 3977558"/>
                  <a:gd name="connsiteX2743" fmla="*/ 3475395 w 5235586"/>
                  <a:gd name="connsiteY2743" fmla="*/ 2883766 h 3977558"/>
                  <a:gd name="connsiteX2744" fmla="*/ 3472581 w 5235586"/>
                  <a:gd name="connsiteY2744" fmla="*/ 2886577 h 3977558"/>
                  <a:gd name="connsiteX2745" fmla="*/ 3469771 w 5235586"/>
                  <a:gd name="connsiteY2745" fmla="*/ 2883766 h 3977558"/>
                  <a:gd name="connsiteX2746" fmla="*/ 3424782 w 5235586"/>
                  <a:gd name="connsiteY2746" fmla="*/ 2838775 h 3977558"/>
                  <a:gd name="connsiteX2747" fmla="*/ 3421969 w 5235586"/>
                  <a:gd name="connsiteY2747" fmla="*/ 2835964 h 3977558"/>
                  <a:gd name="connsiteX2748" fmla="*/ 3424782 w 5235586"/>
                  <a:gd name="connsiteY2748" fmla="*/ 2833151 h 3977558"/>
                  <a:gd name="connsiteX2749" fmla="*/ 3472581 w 5235586"/>
                  <a:gd name="connsiteY2749" fmla="*/ 2785352 h 3977558"/>
                  <a:gd name="connsiteX2750" fmla="*/ 3317933 w 5235586"/>
                  <a:gd name="connsiteY2750" fmla="*/ 2785352 h 3977558"/>
                  <a:gd name="connsiteX2751" fmla="*/ 3365736 w 5235586"/>
                  <a:gd name="connsiteY2751" fmla="*/ 2833151 h 3977558"/>
                  <a:gd name="connsiteX2752" fmla="*/ 3368546 w 5235586"/>
                  <a:gd name="connsiteY2752" fmla="*/ 2835964 h 3977558"/>
                  <a:gd name="connsiteX2753" fmla="*/ 3365736 w 5235586"/>
                  <a:gd name="connsiteY2753" fmla="*/ 2838775 h 3977558"/>
                  <a:gd name="connsiteX2754" fmla="*/ 3320747 w 5235586"/>
                  <a:gd name="connsiteY2754" fmla="*/ 2883766 h 3977558"/>
                  <a:gd name="connsiteX2755" fmla="*/ 3317933 w 5235586"/>
                  <a:gd name="connsiteY2755" fmla="*/ 2886577 h 3977558"/>
                  <a:gd name="connsiteX2756" fmla="*/ 3315123 w 5235586"/>
                  <a:gd name="connsiteY2756" fmla="*/ 2883766 h 3977558"/>
                  <a:gd name="connsiteX2757" fmla="*/ 3270134 w 5235586"/>
                  <a:gd name="connsiteY2757" fmla="*/ 2838775 h 3977558"/>
                  <a:gd name="connsiteX2758" fmla="*/ 3267321 w 5235586"/>
                  <a:gd name="connsiteY2758" fmla="*/ 2835964 h 3977558"/>
                  <a:gd name="connsiteX2759" fmla="*/ 3270134 w 5235586"/>
                  <a:gd name="connsiteY2759" fmla="*/ 2833151 h 3977558"/>
                  <a:gd name="connsiteX2760" fmla="*/ 3317933 w 5235586"/>
                  <a:gd name="connsiteY2760" fmla="*/ 2785352 h 3977558"/>
                  <a:gd name="connsiteX2761" fmla="*/ 3163283 w 5235586"/>
                  <a:gd name="connsiteY2761" fmla="*/ 2785352 h 3977558"/>
                  <a:gd name="connsiteX2762" fmla="*/ 3211085 w 5235586"/>
                  <a:gd name="connsiteY2762" fmla="*/ 2833151 h 3977558"/>
                  <a:gd name="connsiteX2763" fmla="*/ 3213895 w 5235586"/>
                  <a:gd name="connsiteY2763" fmla="*/ 2835964 h 3977558"/>
                  <a:gd name="connsiteX2764" fmla="*/ 3211085 w 5235586"/>
                  <a:gd name="connsiteY2764" fmla="*/ 2838775 h 3977558"/>
                  <a:gd name="connsiteX2765" fmla="*/ 3166096 w 5235586"/>
                  <a:gd name="connsiteY2765" fmla="*/ 2883766 h 3977558"/>
                  <a:gd name="connsiteX2766" fmla="*/ 3163283 w 5235586"/>
                  <a:gd name="connsiteY2766" fmla="*/ 2886577 h 3977558"/>
                  <a:gd name="connsiteX2767" fmla="*/ 3160472 w 5235586"/>
                  <a:gd name="connsiteY2767" fmla="*/ 2883766 h 3977558"/>
                  <a:gd name="connsiteX2768" fmla="*/ 3115483 w 5235586"/>
                  <a:gd name="connsiteY2768" fmla="*/ 2838775 h 3977558"/>
                  <a:gd name="connsiteX2769" fmla="*/ 3112670 w 5235586"/>
                  <a:gd name="connsiteY2769" fmla="*/ 2835964 h 3977558"/>
                  <a:gd name="connsiteX2770" fmla="*/ 3115483 w 5235586"/>
                  <a:gd name="connsiteY2770" fmla="*/ 2833151 h 3977558"/>
                  <a:gd name="connsiteX2771" fmla="*/ 3163283 w 5235586"/>
                  <a:gd name="connsiteY2771" fmla="*/ 2785352 h 3977558"/>
                  <a:gd name="connsiteX2772" fmla="*/ 3005823 w 5235586"/>
                  <a:gd name="connsiteY2772" fmla="*/ 2785352 h 3977558"/>
                  <a:gd name="connsiteX2773" fmla="*/ 3053626 w 5235586"/>
                  <a:gd name="connsiteY2773" fmla="*/ 2833151 h 3977558"/>
                  <a:gd name="connsiteX2774" fmla="*/ 3056436 w 5235586"/>
                  <a:gd name="connsiteY2774" fmla="*/ 2835964 h 3977558"/>
                  <a:gd name="connsiteX2775" fmla="*/ 3053626 w 5235586"/>
                  <a:gd name="connsiteY2775" fmla="*/ 2838775 h 3977558"/>
                  <a:gd name="connsiteX2776" fmla="*/ 3008634 w 5235586"/>
                  <a:gd name="connsiteY2776" fmla="*/ 2883766 h 3977558"/>
                  <a:gd name="connsiteX2777" fmla="*/ 3005823 w 5235586"/>
                  <a:gd name="connsiteY2777" fmla="*/ 2886577 h 3977558"/>
                  <a:gd name="connsiteX2778" fmla="*/ 3003010 w 5235586"/>
                  <a:gd name="connsiteY2778" fmla="*/ 2883766 h 3977558"/>
                  <a:gd name="connsiteX2779" fmla="*/ 2958021 w 5235586"/>
                  <a:gd name="connsiteY2779" fmla="*/ 2838775 h 3977558"/>
                  <a:gd name="connsiteX2780" fmla="*/ 2955211 w 5235586"/>
                  <a:gd name="connsiteY2780" fmla="*/ 2835964 h 3977558"/>
                  <a:gd name="connsiteX2781" fmla="*/ 2958021 w 5235586"/>
                  <a:gd name="connsiteY2781" fmla="*/ 2833151 h 3977558"/>
                  <a:gd name="connsiteX2782" fmla="*/ 3005823 w 5235586"/>
                  <a:gd name="connsiteY2782" fmla="*/ 2785352 h 3977558"/>
                  <a:gd name="connsiteX2783" fmla="*/ 2851172 w 5235586"/>
                  <a:gd name="connsiteY2783" fmla="*/ 2785352 h 3977558"/>
                  <a:gd name="connsiteX2784" fmla="*/ 2898975 w 5235586"/>
                  <a:gd name="connsiteY2784" fmla="*/ 2833151 h 3977558"/>
                  <a:gd name="connsiteX2785" fmla="*/ 2901785 w 5235586"/>
                  <a:gd name="connsiteY2785" fmla="*/ 2835964 h 3977558"/>
                  <a:gd name="connsiteX2786" fmla="*/ 2898975 w 5235586"/>
                  <a:gd name="connsiteY2786" fmla="*/ 2838775 h 3977558"/>
                  <a:gd name="connsiteX2787" fmla="*/ 2853983 w 5235586"/>
                  <a:gd name="connsiteY2787" fmla="*/ 2883766 h 3977558"/>
                  <a:gd name="connsiteX2788" fmla="*/ 2851172 w 5235586"/>
                  <a:gd name="connsiteY2788" fmla="*/ 2886577 h 3977558"/>
                  <a:gd name="connsiteX2789" fmla="*/ 2848359 w 5235586"/>
                  <a:gd name="connsiteY2789" fmla="*/ 2883766 h 3977558"/>
                  <a:gd name="connsiteX2790" fmla="*/ 2803370 w 5235586"/>
                  <a:gd name="connsiteY2790" fmla="*/ 2838775 h 3977558"/>
                  <a:gd name="connsiteX2791" fmla="*/ 2800560 w 5235586"/>
                  <a:gd name="connsiteY2791" fmla="*/ 2835964 h 3977558"/>
                  <a:gd name="connsiteX2792" fmla="*/ 2803370 w 5235586"/>
                  <a:gd name="connsiteY2792" fmla="*/ 2833151 h 3977558"/>
                  <a:gd name="connsiteX2793" fmla="*/ 2851172 w 5235586"/>
                  <a:gd name="connsiteY2793" fmla="*/ 2785352 h 3977558"/>
                  <a:gd name="connsiteX2794" fmla="*/ 2696525 w 5235586"/>
                  <a:gd name="connsiteY2794" fmla="*/ 2785352 h 3977558"/>
                  <a:gd name="connsiteX2795" fmla="*/ 2744328 w 5235586"/>
                  <a:gd name="connsiteY2795" fmla="*/ 2833151 h 3977558"/>
                  <a:gd name="connsiteX2796" fmla="*/ 2747138 w 5235586"/>
                  <a:gd name="connsiteY2796" fmla="*/ 2835964 h 3977558"/>
                  <a:gd name="connsiteX2797" fmla="*/ 2744328 w 5235586"/>
                  <a:gd name="connsiteY2797" fmla="*/ 2838775 h 3977558"/>
                  <a:gd name="connsiteX2798" fmla="*/ 2699336 w 5235586"/>
                  <a:gd name="connsiteY2798" fmla="*/ 2883766 h 3977558"/>
                  <a:gd name="connsiteX2799" fmla="*/ 2696525 w 5235586"/>
                  <a:gd name="connsiteY2799" fmla="*/ 2886577 h 3977558"/>
                  <a:gd name="connsiteX2800" fmla="*/ 2693712 w 5235586"/>
                  <a:gd name="connsiteY2800" fmla="*/ 2883766 h 3977558"/>
                  <a:gd name="connsiteX2801" fmla="*/ 2648723 w 5235586"/>
                  <a:gd name="connsiteY2801" fmla="*/ 2838775 h 3977558"/>
                  <a:gd name="connsiteX2802" fmla="*/ 2645913 w 5235586"/>
                  <a:gd name="connsiteY2802" fmla="*/ 2835964 h 3977558"/>
                  <a:gd name="connsiteX2803" fmla="*/ 2648723 w 5235586"/>
                  <a:gd name="connsiteY2803" fmla="*/ 2833151 h 3977558"/>
                  <a:gd name="connsiteX2804" fmla="*/ 2696525 w 5235586"/>
                  <a:gd name="connsiteY2804" fmla="*/ 2785352 h 3977558"/>
                  <a:gd name="connsiteX2805" fmla="*/ 2539061 w 5235586"/>
                  <a:gd name="connsiteY2805" fmla="*/ 2785352 h 3977558"/>
                  <a:gd name="connsiteX2806" fmla="*/ 2586863 w 5235586"/>
                  <a:gd name="connsiteY2806" fmla="*/ 2833151 h 3977558"/>
                  <a:gd name="connsiteX2807" fmla="*/ 2589673 w 5235586"/>
                  <a:gd name="connsiteY2807" fmla="*/ 2835964 h 3977558"/>
                  <a:gd name="connsiteX2808" fmla="*/ 2586863 w 5235586"/>
                  <a:gd name="connsiteY2808" fmla="*/ 2838775 h 3977558"/>
                  <a:gd name="connsiteX2809" fmla="*/ 2541874 w 5235586"/>
                  <a:gd name="connsiteY2809" fmla="*/ 2883766 h 3977558"/>
                  <a:gd name="connsiteX2810" fmla="*/ 2539061 w 5235586"/>
                  <a:gd name="connsiteY2810" fmla="*/ 2886577 h 3977558"/>
                  <a:gd name="connsiteX2811" fmla="*/ 2536247 w 5235586"/>
                  <a:gd name="connsiteY2811" fmla="*/ 2883766 h 3977558"/>
                  <a:gd name="connsiteX2812" fmla="*/ 2491261 w 5235586"/>
                  <a:gd name="connsiteY2812" fmla="*/ 2838775 h 3977558"/>
                  <a:gd name="connsiteX2813" fmla="*/ 2488448 w 5235586"/>
                  <a:gd name="connsiteY2813" fmla="*/ 2835964 h 3977558"/>
                  <a:gd name="connsiteX2814" fmla="*/ 2491261 w 5235586"/>
                  <a:gd name="connsiteY2814" fmla="*/ 2833151 h 3977558"/>
                  <a:gd name="connsiteX2815" fmla="*/ 2539061 w 5235586"/>
                  <a:gd name="connsiteY2815" fmla="*/ 2785352 h 3977558"/>
                  <a:gd name="connsiteX2816" fmla="*/ 2384413 w 5235586"/>
                  <a:gd name="connsiteY2816" fmla="*/ 2785352 h 3977558"/>
                  <a:gd name="connsiteX2817" fmla="*/ 2432215 w 5235586"/>
                  <a:gd name="connsiteY2817" fmla="*/ 2833151 h 3977558"/>
                  <a:gd name="connsiteX2818" fmla="*/ 2435025 w 5235586"/>
                  <a:gd name="connsiteY2818" fmla="*/ 2835964 h 3977558"/>
                  <a:gd name="connsiteX2819" fmla="*/ 2432215 w 5235586"/>
                  <a:gd name="connsiteY2819" fmla="*/ 2838775 h 3977558"/>
                  <a:gd name="connsiteX2820" fmla="*/ 2387226 w 5235586"/>
                  <a:gd name="connsiteY2820" fmla="*/ 2883766 h 3977558"/>
                  <a:gd name="connsiteX2821" fmla="*/ 2384413 w 5235586"/>
                  <a:gd name="connsiteY2821" fmla="*/ 2886577 h 3977558"/>
                  <a:gd name="connsiteX2822" fmla="*/ 2381599 w 5235586"/>
                  <a:gd name="connsiteY2822" fmla="*/ 2883766 h 3977558"/>
                  <a:gd name="connsiteX2823" fmla="*/ 2336613 w 5235586"/>
                  <a:gd name="connsiteY2823" fmla="*/ 2838775 h 3977558"/>
                  <a:gd name="connsiteX2824" fmla="*/ 2333800 w 5235586"/>
                  <a:gd name="connsiteY2824" fmla="*/ 2835964 h 3977558"/>
                  <a:gd name="connsiteX2825" fmla="*/ 2336613 w 5235586"/>
                  <a:gd name="connsiteY2825" fmla="*/ 2833151 h 3977558"/>
                  <a:gd name="connsiteX2826" fmla="*/ 2384413 w 5235586"/>
                  <a:gd name="connsiteY2826" fmla="*/ 2785352 h 3977558"/>
                  <a:gd name="connsiteX2827" fmla="*/ 2229761 w 5235586"/>
                  <a:gd name="connsiteY2827" fmla="*/ 2785352 h 3977558"/>
                  <a:gd name="connsiteX2828" fmla="*/ 2277564 w 5235586"/>
                  <a:gd name="connsiteY2828" fmla="*/ 2833151 h 3977558"/>
                  <a:gd name="connsiteX2829" fmla="*/ 2280374 w 5235586"/>
                  <a:gd name="connsiteY2829" fmla="*/ 2835964 h 3977558"/>
                  <a:gd name="connsiteX2830" fmla="*/ 2277564 w 5235586"/>
                  <a:gd name="connsiteY2830" fmla="*/ 2838775 h 3977558"/>
                  <a:gd name="connsiteX2831" fmla="*/ 2232575 w 5235586"/>
                  <a:gd name="connsiteY2831" fmla="*/ 2883766 h 3977558"/>
                  <a:gd name="connsiteX2832" fmla="*/ 2229761 w 5235586"/>
                  <a:gd name="connsiteY2832" fmla="*/ 2886577 h 3977558"/>
                  <a:gd name="connsiteX2833" fmla="*/ 2226948 w 5235586"/>
                  <a:gd name="connsiteY2833" fmla="*/ 2883766 h 3977558"/>
                  <a:gd name="connsiteX2834" fmla="*/ 2181962 w 5235586"/>
                  <a:gd name="connsiteY2834" fmla="*/ 2838775 h 3977558"/>
                  <a:gd name="connsiteX2835" fmla="*/ 2179149 w 5235586"/>
                  <a:gd name="connsiteY2835" fmla="*/ 2835964 h 3977558"/>
                  <a:gd name="connsiteX2836" fmla="*/ 2181962 w 5235586"/>
                  <a:gd name="connsiteY2836" fmla="*/ 2833151 h 3977558"/>
                  <a:gd name="connsiteX2837" fmla="*/ 2229761 w 5235586"/>
                  <a:gd name="connsiteY2837" fmla="*/ 2785352 h 3977558"/>
                  <a:gd name="connsiteX2838" fmla="*/ 2075115 w 5235586"/>
                  <a:gd name="connsiteY2838" fmla="*/ 2785352 h 3977558"/>
                  <a:gd name="connsiteX2839" fmla="*/ 2122917 w 5235586"/>
                  <a:gd name="connsiteY2839" fmla="*/ 2833151 h 3977558"/>
                  <a:gd name="connsiteX2840" fmla="*/ 2125727 w 5235586"/>
                  <a:gd name="connsiteY2840" fmla="*/ 2835964 h 3977558"/>
                  <a:gd name="connsiteX2841" fmla="*/ 2122917 w 5235586"/>
                  <a:gd name="connsiteY2841" fmla="*/ 2838775 h 3977558"/>
                  <a:gd name="connsiteX2842" fmla="*/ 2077928 w 5235586"/>
                  <a:gd name="connsiteY2842" fmla="*/ 2883766 h 3977558"/>
                  <a:gd name="connsiteX2843" fmla="*/ 2075115 w 5235586"/>
                  <a:gd name="connsiteY2843" fmla="*/ 2886577 h 3977558"/>
                  <a:gd name="connsiteX2844" fmla="*/ 2072301 w 5235586"/>
                  <a:gd name="connsiteY2844" fmla="*/ 2883766 h 3977558"/>
                  <a:gd name="connsiteX2845" fmla="*/ 2027315 w 5235586"/>
                  <a:gd name="connsiteY2845" fmla="*/ 2838775 h 3977558"/>
                  <a:gd name="connsiteX2846" fmla="*/ 2024502 w 5235586"/>
                  <a:gd name="connsiteY2846" fmla="*/ 2835964 h 3977558"/>
                  <a:gd name="connsiteX2847" fmla="*/ 2027315 w 5235586"/>
                  <a:gd name="connsiteY2847" fmla="*/ 2833151 h 3977558"/>
                  <a:gd name="connsiteX2848" fmla="*/ 2075115 w 5235586"/>
                  <a:gd name="connsiteY2848" fmla="*/ 2785352 h 3977558"/>
                  <a:gd name="connsiteX2849" fmla="*/ 1917652 w 5235586"/>
                  <a:gd name="connsiteY2849" fmla="*/ 2785352 h 3977558"/>
                  <a:gd name="connsiteX2850" fmla="*/ 1965455 w 5235586"/>
                  <a:gd name="connsiteY2850" fmla="*/ 2833151 h 3977558"/>
                  <a:gd name="connsiteX2851" fmla="*/ 1968265 w 5235586"/>
                  <a:gd name="connsiteY2851" fmla="*/ 2835964 h 3977558"/>
                  <a:gd name="connsiteX2852" fmla="*/ 1965455 w 5235586"/>
                  <a:gd name="connsiteY2852" fmla="*/ 2838775 h 3977558"/>
                  <a:gd name="connsiteX2853" fmla="*/ 1920463 w 5235586"/>
                  <a:gd name="connsiteY2853" fmla="*/ 2883766 h 3977558"/>
                  <a:gd name="connsiteX2854" fmla="*/ 1917652 w 5235586"/>
                  <a:gd name="connsiteY2854" fmla="*/ 2886577 h 3977558"/>
                  <a:gd name="connsiteX2855" fmla="*/ 1914839 w 5235586"/>
                  <a:gd name="connsiteY2855" fmla="*/ 2883766 h 3977558"/>
                  <a:gd name="connsiteX2856" fmla="*/ 1869850 w 5235586"/>
                  <a:gd name="connsiteY2856" fmla="*/ 2838775 h 3977558"/>
                  <a:gd name="connsiteX2857" fmla="*/ 1867040 w 5235586"/>
                  <a:gd name="connsiteY2857" fmla="*/ 2835964 h 3977558"/>
                  <a:gd name="connsiteX2858" fmla="*/ 1869850 w 5235586"/>
                  <a:gd name="connsiteY2858" fmla="*/ 2833151 h 3977558"/>
                  <a:gd name="connsiteX2859" fmla="*/ 1917652 w 5235586"/>
                  <a:gd name="connsiteY2859" fmla="*/ 2785352 h 3977558"/>
                  <a:gd name="connsiteX2860" fmla="*/ 1763004 w 5235586"/>
                  <a:gd name="connsiteY2860" fmla="*/ 2785352 h 3977558"/>
                  <a:gd name="connsiteX2861" fmla="*/ 1810807 w 5235586"/>
                  <a:gd name="connsiteY2861" fmla="*/ 2833151 h 3977558"/>
                  <a:gd name="connsiteX2862" fmla="*/ 1813617 w 5235586"/>
                  <a:gd name="connsiteY2862" fmla="*/ 2835964 h 3977558"/>
                  <a:gd name="connsiteX2863" fmla="*/ 1810807 w 5235586"/>
                  <a:gd name="connsiteY2863" fmla="*/ 2838775 h 3977558"/>
                  <a:gd name="connsiteX2864" fmla="*/ 1765815 w 5235586"/>
                  <a:gd name="connsiteY2864" fmla="*/ 2883766 h 3977558"/>
                  <a:gd name="connsiteX2865" fmla="*/ 1763004 w 5235586"/>
                  <a:gd name="connsiteY2865" fmla="*/ 2886577 h 3977558"/>
                  <a:gd name="connsiteX2866" fmla="*/ 1760191 w 5235586"/>
                  <a:gd name="connsiteY2866" fmla="*/ 2883766 h 3977558"/>
                  <a:gd name="connsiteX2867" fmla="*/ 1715202 w 5235586"/>
                  <a:gd name="connsiteY2867" fmla="*/ 2838775 h 3977558"/>
                  <a:gd name="connsiteX2868" fmla="*/ 1712392 w 5235586"/>
                  <a:gd name="connsiteY2868" fmla="*/ 2835964 h 3977558"/>
                  <a:gd name="connsiteX2869" fmla="*/ 1715202 w 5235586"/>
                  <a:gd name="connsiteY2869" fmla="*/ 2833151 h 3977558"/>
                  <a:gd name="connsiteX2870" fmla="*/ 1763004 w 5235586"/>
                  <a:gd name="connsiteY2870" fmla="*/ 2785352 h 3977558"/>
                  <a:gd name="connsiteX2871" fmla="*/ 1608353 w 5235586"/>
                  <a:gd name="connsiteY2871" fmla="*/ 2785352 h 3977558"/>
                  <a:gd name="connsiteX2872" fmla="*/ 1656156 w 5235586"/>
                  <a:gd name="connsiteY2872" fmla="*/ 2833151 h 3977558"/>
                  <a:gd name="connsiteX2873" fmla="*/ 1658966 w 5235586"/>
                  <a:gd name="connsiteY2873" fmla="*/ 2835964 h 3977558"/>
                  <a:gd name="connsiteX2874" fmla="*/ 1656156 w 5235586"/>
                  <a:gd name="connsiteY2874" fmla="*/ 2838775 h 3977558"/>
                  <a:gd name="connsiteX2875" fmla="*/ 1611164 w 5235586"/>
                  <a:gd name="connsiteY2875" fmla="*/ 2883766 h 3977558"/>
                  <a:gd name="connsiteX2876" fmla="*/ 1608353 w 5235586"/>
                  <a:gd name="connsiteY2876" fmla="*/ 2886577 h 3977558"/>
                  <a:gd name="connsiteX2877" fmla="*/ 1605540 w 5235586"/>
                  <a:gd name="connsiteY2877" fmla="*/ 2883766 h 3977558"/>
                  <a:gd name="connsiteX2878" fmla="*/ 1560551 w 5235586"/>
                  <a:gd name="connsiteY2878" fmla="*/ 2838775 h 3977558"/>
                  <a:gd name="connsiteX2879" fmla="*/ 1557741 w 5235586"/>
                  <a:gd name="connsiteY2879" fmla="*/ 2835964 h 3977558"/>
                  <a:gd name="connsiteX2880" fmla="*/ 1560551 w 5235586"/>
                  <a:gd name="connsiteY2880" fmla="*/ 2833151 h 3977558"/>
                  <a:gd name="connsiteX2881" fmla="*/ 1608353 w 5235586"/>
                  <a:gd name="connsiteY2881" fmla="*/ 2785352 h 3977558"/>
                  <a:gd name="connsiteX2882" fmla="*/ 1450892 w 5235586"/>
                  <a:gd name="connsiteY2882" fmla="*/ 2785352 h 3977558"/>
                  <a:gd name="connsiteX2883" fmla="*/ 1498695 w 5235586"/>
                  <a:gd name="connsiteY2883" fmla="*/ 2833151 h 3977558"/>
                  <a:gd name="connsiteX2884" fmla="*/ 1501505 w 5235586"/>
                  <a:gd name="connsiteY2884" fmla="*/ 2835964 h 3977558"/>
                  <a:gd name="connsiteX2885" fmla="*/ 1498695 w 5235586"/>
                  <a:gd name="connsiteY2885" fmla="*/ 2838775 h 3977558"/>
                  <a:gd name="connsiteX2886" fmla="*/ 1453706 w 5235586"/>
                  <a:gd name="connsiteY2886" fmla="*/ 2883766 h 3977558"/>
                  <a:gd name="connsiteX2887" fmla="*/ 1450892 w 5235586"/>
                  <a:gd name="connsiteY2887" fmla="*/ 2886577 h 3977558"/>
                  <a:gd name="connsiteX2888" fmla="*/ 1448079 w 5235586"/>
                  <a:gd name="connsiteY2888" fmla="*/ 2883766 h 3977558"/>
                  <a:gd name="connsiteX2889" fmla="*/ 1403090 w 5235586"/>
                  <a:gd name="connsiteY2889" fmla="*/ 2838775 h 3977558"/>
                  <a:gd name="connsiteX2890" fmla="*/ 1400280 w 5235586"/>
                  <a:gd name="connsiteY2890" fmla="*/ 2835964 h 3977558"/>
                  <a:gd name="connsiteX2891" fmla="*/ 1403090 w 5235586"/>
                  <a:gd name="connsiteY2891" fmla="*/ 2833151 h 3977558"/>
                  <a:gd name="connsiteX2892" fmla="*/ 1450892 w 5235586"/>
                  <a:gd name="connsiteY2892" fmla="*/ 2785352 h 3977558"/>
                  <a:gd name="connsiteX2893" fmla="*/ 1296244 w 5235586"/>
                  <a:gd name="connsiteY2893" fmla="*/ 2785352 h 3977558"/>
                  <a:gd name="connsiteX2894" fmla="*/ 1344046 w 5235586"/>
                  <a:gd name="connsiteY2894" fmla="*/ 2833151 h 3977558"/>
                  <a:gd name="connsiteX2895" fmla="*/ 1346857 w 5235586"/>
                  <a:gd name="connsiteY2895" fmla="*/ 2835964 h 3977558"/>
                  <a:gd name="connsiteX2896" fmla="*/ 1344046 w 5235586"/>
                  <a:gd name="connsiteY2896" fmla="*/ 2838775 h 3977558"/>
                  <a:gd name="connsiteX2897" fmla="*/ 1299058 w 5235586"/>
                  <a:gd name="connsiteY2897" fmla="*/ 2883766 h 3977558"/>
                  <a:gd name="connsiteX2898" fmla="*/ 1296244 w 5235586"/>
                  <a:gd name="connsiteY2898" fmla="*/ 2886577 h 3977558"/>
                  <a:gd name="connsiteX2899" fmla="*/ 1293431 w 5235586"/>
                  <a:gd name="connsiteY2899" fmla="*/ 2883766 h 3977558"/>
                  <a:gd name="connsiteX2900" fmla="*/ 1248442 w 5235586"/>
                  <a:gd name="connsiteY2900" fmla="*/ 2838775 h 3977558"/>
                  <a:gd name="connsiteX2901" fmla="*/ 1245632 w 5235586"/>
                  <a:gd name="connsiteY2901" fmla="*/ 2835964 h 3977558"/>
                  <a:gd name="connsiteX2902" fmla="*/ 1248442 w 5235586"/>
                  <a:gd name="connsiteY2902" fmla="*/ 2833151 h 3977558"/>
                  <a:gd name="connsiteX2903" fmla="*/ 1296244 w 5235586"/>
                  <a:gd name="connsiteY2903" fmla="*/ 2785352 h 3977558"/>
                  <a:gd name="connsiteX2904" fmla="*/ 1141593 w 5235586"/>
                  <a:gd name="connsiteY2904" fmla="*/ 2785352 h 3977558"/>
                  <a:gd name="connsiteX2905" fmla="*/ 1189395 w 5235586"/>
                  <a:gd name="connsiteY2905" fmla="*/ 2833151 h 3977558"/>
                  <a:gd name="connsiteX2906" fmla="*/ 1192206 w 5235586"/>
                  <a:gd name="connsiteY2906" fmla="*/ 2835964 h 3977558"/>
                  <a:gd name="connsiteX2907" fmla="*/ 1189395 w 5235586"/>
                  <a:gd name="connsiteY2907" fmla="*/ 2838775 h 3977558"/>
                  <a:gd name="connsiteX2908" fmla="*/ 1144407 w 5235586"/>
                  <a:gd name="connsiteY2908" fmla="*/ 2883766 h 3977558"/>
                  <a:gd name="connsiteX2909" fmla="*/ 1141593 w 5235586"/>
                  <a:gd name="connsiteY2909" fmla="*/ 2886577 h 3977558"/>
                  <a:gd name="connsiteX2910" fmla="*/ 1138780 w 5235586"/>
                  <a:gd name="connsiteY2910" fmla="*/ 2883766 h 3977558"/>
                  <a:gd name="connsiteX2911" fmla="*/ 1093791 w 5235586"/>
                  <a:gd name="connsiteY2911" fmla="*/ 2838775 h 3977558"/>
                  <a:gd name="connsiteX2912" fmla="*/ 1090981 w 5235586"/>
                  <a:gd name="connsiteY2912" fmla="*/ 2835964 h 3977558"/>
                  <a:gd name="connsiteX2913" fmla="*/ 1093791 w 5235586"/>
                  <a:gd name="connsiteY2913" fmla="*/ 2833151 h 3977558"/>
                  <a:gd name="connsiteX2914" fmla="*/ 1141593 w 5235586"/>
                  <a:gd name="connsiteY2914" fmla="*/ 2785352 h 3977558"/>
                  <a:gd name="connsiteX2915" fmla="*/ 984132 w 5235586"/>
                  <a:gd name="connsiteY2915" fmla="*/ 2785352 h 3977558"/>
                  <a:gd name="connsiteX2916" fmla="*/ 1031934 w 5235586"/>
                  <a:gd name="connsiteY2916" fmla="*/ 2833151 h 3977558"/>
                  <a:gd name="connsiteX2917" fmla="*/ 1034745 w 5235586"/>
                  <a:gd name="connsiteY2917" fmla="*/ 2835964 h 3977558"/>
                  <a:gd name="connsiteX2918" fmla="*/ 1031934 w 5235586"/>
                  <a:gd name="connsiteY2918" fmla="*/ 2838775 h 3977558"/>
                  <a:gd name="connsiteX2919" fmla="*/ 986946 w 5235586"/>
                  <a:gd name="connsiteY2919" fmla="*/ 2883766 h 3977558"/>
                  <a:gd name="connsiteX2920" fmla="*/ 984132 w 5235586"/>
                  <a:gd name="connsiteY2920" fmla="*/ 2886577 h 3977558"/>
                  <a:gd name="connsiteX2921" fmla="*/ 981319 w 5235586"/>
                  <a:gd name="connsiteY2921" fmla="*/ 2883766 h 3977558"/>
                  <a:gd name="connsiteX2922" fmla="*/ 936330 w 5235586"/>
                  <a:gd name="connsiteY2922" fmla="*/ 2838775 h 3977558"/>
                  <a:gd name="connsiteX2923" fmla="*/ 933520 w 5235586"/>
                  <a:gd name="connsiteY2923" fmla="*/ 2835964 h 3977558"/>
                  <a:gd name="connsiteX2924" fmla="*/ 936330 w 5235586"/>
                  <a:gd name="connsiteY2924" fmla="*/ 2833151 h 3977558"/>
                  <a:gd name="connsiteX2925" fmla="*/ 984132 w 5235586"/>
                  <a:gd name="connsiteY2925" fmla="*/ 2785352 h 3977558"/>
                  <a:gd name="connsiteX2926" fmla="*/ 829484 w 5235586"/>
                  <a:gd name="connsiteY2926" fmla="*/ 2785352 h 3977558"/>
                  <a:gd name="connsiteX2927" fmla="*/ 877286 w 5235586"/>
                  <a:gd name="connsiteY2927" fmla="*/ 2833151 h 3977558"/>
                  <a:gd name="connsiteX2928" fmla="*/ 880097 w 5235586"/>
                  <a:gd name="connsiteY2928" fmla="*/ 2835964 h 3977558"/>
                  <a:gd name="connsiteX2929" fmla="*/ 877286 w 5235586"/>
                  <a:gd name="connsiteY2929" fmla="*/ 2838775 h 3977558"/>
                  <a:gd name="connsiteX2930" fmla="*/ 832298 w 5235586"/>
                  <a:gd name="connsiteY2930" fmla="*/ 2883766 h 3977558"/>
                  <a:gd name="connsiteX2931" fmla="*/ 829484 w 5235586"/>
                  <a:gd name="connsiteY2931" fmla="*/ 2886577 h 3977558"/>
                  <a:gd name="connsiteX2932" fmla="*/ 826671 w 5235586"/>
                  <a:gd name="connsiteY2932" fmla="*/ 2883766 h 3977558"/>
                  <a:gd name="connsiteX2933" fmla="*/ 781682 w 5235586"/>
                  <a:gd name="connsiteY2933" fmla="*/ 2838775 h 3977558"/>
                  <a:gd name="connsiteX2934" fmla="*/ 778872 w 5235586"/>
                  <a:gd name="connsiteY2934" fmla="*/ 2835964 h 3977558"/>
                  <a:gd name="connsiteX2935" fmla="*/ 781682 w 5235586"/>
                  <a:gd name="connsiteY2935" fmla="*/ 2833151 h 3977558"/>
                  <a:gd name="connsiteX2936" fmla="*/ 829484 w 5235586"/>
                  <a:gd name="connsiteY2936" fmla="*/ 2785352 h 3977558"/>
                  <a:gd name="connsiteX2937" fmla="*/ 674833 w 5235586"/>
                  <a:gd name="connsiteY2937" fmla="*/ 2785352 h 3977558"/>
                  <a:gd name="connsiteX2938" fmla="*/ 722635 w 5235586"/>
                  <a:gd name="connsiteY2938" fmla="*/ 2833151 h 3977558"/>
                  <a:gd name="connsiteX2939" fmla="*/ 725446 w 5235586"/>
                  <a:gd name="connsiteY2939" fmla="*/ 2835964 h 3977558"/>
                  <a:gd name="connsiteX2940" fmla="*/ 722635 w 5235586"/>
                  <a:gd name="connsiteY2940" fmla="*/ 2838775 h 3977558"/>
                  <a:gd name="connsiteX2941" fmla="*/ 677647 w 5235586"/>
                  <a:gd name="connsiteY2941" fmla="*/ 2883766 h 3977558"/>
                  <a:gd name="connsiteX2942" fmla="*/ 674833 w 5235586"/>
                  <a:gd name="connsiteY2942" fmla="*/ 2886577 h 3977558"/>
                  <a:gd name="connsiteX2943" fmla="*/ 672020 w 5235586"/>
                  <a:gd name="connsiteY2943" fmla="*/ 2883766 h 3977558"/>
                  <a:gd name="connsiteX2944" fmla="*/ 627031 w 5235586"/>
                  <a:gd name="connsiteY2944" fmla="*/ 2838775 h 3977558"/>
                  <a:gd name="connsiteX2945" fmla="*/ 624221 w 5235586"/>
                  <a:gd name="connsiteY2945" fmla="*/ 2835964 h 3977558"/>
                  <a:gd name="connsiteX2946" fmla="*/ 627031 w 5235586"/>
                  <a:gd name="connsiteY2946" fmla="*/ 2833151 h 3977558"/>
                  <a:gd name="connsiteX2947" fmla="*/ 674833 w 5235586"/>
                  <a:gd name="connsiteY2947" fmla="*/ 2785352 h 3977558"/>
                  <a:gd name="connsiteX2948" fmla="*/ 517372 w 5235586"/>
                  <a:gd name="connsiteY2948" fmla="*/ 2785352 h 3977558"/>
                  <a:gd name="connsiteX2949" fmla="*/ 565174 w 5235586"/>
                  <a:gd name="connsiteY2949" fmla="*/ 2833151 h 3977558"/>
                  <a:gd name="connsiteX2950" fmla="*/ 567985 w 5235586"/>
                  <a:gd name="connsiteY2950" fmla="*/ 2835964 h 3977558"/>
                  <a:gd name="connsiteX2951" fmla="*/ 565174 w 5235586"/>
                  <a:gd name="connsiteY2951" fmla="*/ 2838775 h 3977558"/>
                  <a:gd name="connsiteX2952" fmla="*/ 520183 w 5235586"/>
                  <a:gd name="connsiteY2952" fmla="*/ 2883766 h 3977558"/>
                  <a:gd name="connsiteX2953" fmla="*/ 517372 w 5235586"/>
                  <a:gd name="connsiteY2953" fmla="*/ 2886577 h 3977558"/>
                  <a:gd name="connsiteX2954" fmla="*/ 514559 w 5235586"/>
                  <a:gd name="connsiteY2954" fmla="*/ 2883766 h 3977558"/>
                  <a:gd name="connsiteX2955" fmla="*/ 469570 w 5235586"/>
                  <a:gd name="connsiteY2955" fmla="*/ 2838775 h 3977558"/>
                  <a:gd name="connsiteX2956" fmla="*/ 466760 w 5235586"/>
                  <a:gd name="connsiteY2956" fmla="*/ 2835964 h 3977558"/>
                  <a:gd name="connsiteX2957" fmla="*/ 469570 w 5235586"/>
                  <a:gd name="connsiteY2957" fmla="*/ 2833151 h 3977558"/>
                  <a:gd name="connsiteX2958" fmla="*/ 517372 w 5235586"/>
                  <a:gd name="connsiteY2958" fmla="*/ 2785352 h 3977558"/>
                  <a:gd name="connsiteX2959" fmla="*/ 362724 w 5235586"/>
                  <a:gd name="connsiteY2959" fmla="*/ 2785352 h 3977558"/>
                  <a:gd name="connsiteX2960" fmla="*/ 410526 w 5235586"/>
                  <a:gd name="connsiteY2960" fmla="*/ 2833151 h 3977558"/>
                  <a:gd name="connsiteX2961" fmla="*/ 413337 w 5235586"/>
                  <a:gd name="connsiteY2961" fmla="*/ 2835964 h 3977558"/>
                  <a:gd name="connsiteX2962" fmla="*/ 410526 w 5235586"/>
                  <a:gd name="connsiteY2962" fmla="*/ 2838775 h 3977558"/>
                  <a:gd name="connsiteX2963" fmla="*/ 365535 w 5235586"/>
                  <a:gd name="connsiteY2963" fmla="*/ 2883766 h 3977558"/>
                  <a:gd name="connsiteX2964" fmla="*/ 362724 w 5235586"/>
                  <a:gd name="connsiteY2964" fmla="*/ 2886577 h 3977558"/>
                  <a:gd name="connsiteX2965" fmla="*/ 359911 w 5235586"/>
                  <a:gd name="connsiteY2965" fmla="*/ 2883766 h 3977558"/>
                  <a:gd name="connsiteX2966" fmla="*/ 314922 w 5235586"/>
                  <a:gd name="connsiteY2966" fmla="*/ 2838775 h 3977558"/>
                  <a:gd name="connsiteX2967" fmla="*/ 312112 w 5235586"/>
                  <a:gd name="connsiteY2967" fmla="*/ 2835964 h 3977558"/>
                  <a:gd name="connsiteX2968" fmla="*/ 314922 w 5235586"/>
                  <a:gd name="connsiteY2968" fmla="*/ 2833151 h 3977558"/>
                  <a:gd name="connsiteX2969" fmla="*/ 362724 w 5235586"/>
                  <a:gd name="connsiteY2969" fmla="*/ 2785352 h 3977558"/>
                  <a:gd name="connsiteX2970" fmla="*/ 208073 w 5235586"/>
                  <a:gd name="connsiteY2970" fmla="*/ 2785352 h 3977558"/>
                  <a:gd name="connsiteX2971" fmla="*/ 255875 w 5235586"/>
                  <a:gd name="connsiteY2971" fmla="*/ 2833151 h 3977558"/>
                  <a:gd name="connsiteX2972" fmla="*/ 258686 w 5235586"/>
                  <a:gd name="connsiteY2972" fmla="*/ 2835964 h 3977558"/>
                  <a:gd name="connsiteX2973" fmla="*/ 255875 w 5235586"/>
                  <a:gd name="connsiteY2973" fmla="*/ 2838775 h 3977558"/>
                  <a:gd name="connsiteX2974" fmla="*/ 210884 w 5235586"/>
                  <a:gd name="connsiteY2974" fmla="*/ 2883766 h 3977558"/>
                  <a:gd name="connsiteX2975" fmla="*/ 208073 w 5235586"/>
                  <a:gd name="connsiteY2975" fmla="*/ 2886577 h 3977558"/>
                  <a:gd name="connsiteX2976" fmla="*/ 205260 w 5235586"/>
                  <a:gd name="connsiteY2976" fmla="*/ 2883766 h 3977558"/>
                  <a:gd name="connsiteX2977" fmla="*/ 160271 w 5235586"/>
                  <a:gd name="connsiteY2977" fmla="*/ 2838775 h 3977558"/>
                  <a:gd name="connsiteX2978" fmla="*/ 157461 w 5235586"/>
                  <a:gd name="connsiteY2978" fmla="*/ 2835964 h 3977558"/>
                  <a:gd name="connsiteX2979" fmla="*/ 160271 w 5235586"/>
                  <a:gd name="connsiteY2979" fmla="*/ 2833151 h 3977558"/>
                  <a:gd name="connsiteX2980" fmla="*/ 208073 w 5235586"/>
                  <a:gd name="connsiteY2980" fmla="*/ 2785352 h 3977558"/>
                  <a:gd name="connsiteX2981" fmla="*/ 50612 w 5235586"/>
                  <a:gd name="connsiteY2981" fmla="*/ 2785352 h 3977558"/>
                  <a:gd name="connsiteX2982" fmla="*/ 98414 w 5235586"/>
                  <a:gd name="connsiteY2982" fmla="*/ 2833151 h 3977558"/>
                  <a:gd name="connsiteX2983" fmla="*/ 101225 w 5235586"/>
                  <a:gd name="connsiteY2983" fmla="*/ 2835964 h 3977558"/>
                  <a:gd name="connsiteX2984" fmla="*/ 98414 w 5235586"/>
                  <a:gd name="connsiteY2984" fmla="*/ 2838775 h 3977558"/>
                  <a:gd name="connsiteX2985" fmla="*/ 53426 w 5235586"/>
                  <a:gd name="connsiteY2985" fmla="*/ 2883766 h 3977558"/>
                  <a:gd name="connsiteX2986" fmla="*/ 50612 w 5235586"/>
                  <a:gd name="connsiteY2986" fmla="*/ 2886577 h 3977558"/>
                  <a:gd name="connsiteX2987" fmla="*/ 47802 w 5235586"/>
                  <a:gd name="connsiteY2987" fmla="*/ 2883766 h 3977558"/>
                  <a:gd name="connsiteX2988" fmla="*/ 2813 w 5235586"/>
                  <a:gd name="connsiteY2988" fmla="*/ 2838775 h 3977558"/>
                  <a:gd name="connsiteX2989" fmla="*/ 0 w 5235586"/>
                  <a:gd name="connsiteY2989" fmla="*/ 2835964 h 3977558"/>
                  <a:gd name="connsiteX2990" fmla="*/ 2813 w 5235586"/>
                  <a:gd name="connsiteY2990" fmla="*/ 2833151 h 3977558"/>
                  <a:gd name="connsiteX2991" fmla="*/ 50612 w 5235586"/>
                  <a:gd name="connsiteY2991" fmla="*/ 2785352 h 3977558"/>
                  <a:gd name="connsiteX2992" fmla="*/ 5184973 w 5235586"/>
                  <a:gd name="connsiteY2992" fmla="*/ 2630704 h 3977558"/>
                  <a:gd name="connsiteX2993" fmla="*/ 5232776 w 5235586"/>
                  <a:gd name="connsiteY2993" fmla="*/ 2678503 h 3977558"/>
                  <a:gd name="connsiteX2994" fmla="*/ 5235586 w 5235586"/>
                  <a:gd name="connsiteY2994" fmla="*/ 2681316 h 3977558"/>
                  <a:gd name="connsiteX2995" fmla="*/ 5232776 w 5235586"/>
                  <a:gd name="connsiteY2995" fmla="*/ 2684127 h 3977558"/>
                  <a:gd name="connsiteX2996" fmla="*/ 5187787 w 5235586"/>
                  <a:gd name="connsiteY2996" fmla="*/ 2729118 h 3977558"/>
                  <a:gd name="connsiteX2997" fmla="*/ 5184973 w 5235586"/>
                  <a:gd name="connsiteY2997" fmla="*/ 2731929 h 3977558"/>
                  <a:gd name="connsiteX2998" fmla="*/ 5182163 w 5235586"/>
                  <a:gd name="connsiteY2998" fmla="*/ 2729118 h 3977558"/>
                  <a:gd name="connsiteX2999" fmla="*/ 5137174 w 5235586"/>
                  <a:gd name="connsiteY2999" fmla="*/ 2684127 h 3977558"/>
                  <a:gd name="connsiteX3000" fmla="*/ 5134361 w 5235586"/>
                  <a:gd name="connsiteY3000" fmla="*/ 2681316 h 3977558"/>
                  <a:gd name="connsiteX3001" fmla="*/ 5137174 w 5235586"/>
                  <a:gd name="connsiteY3001" fmla="*/ 2678503 h 3977558"/>
                  <a:gd name="connsiteX3002" fmla="*/ 5184973 w 5235586"/>
                  <a:gd name="connsiteY3002" fmla="*/ 2630704 h 3977558"/>
                  <a:gd name="connsiteX3003" fmla="*/ 5030325 w 5235586"/>
                  <a:gd name="connsiteY3003" fmla="*/ 2630704 h 3977558"/>
                  <a:gd name="connsiteX3004" fmla="*/ 5078128 w 5235586"/>
                  <a:gd name="connsiteY3004" fmla="*/ 2678503 h 3977558"/>
                  <a:gd name="connsiteX3005" fmla="*/ 5080938 w 5235586"/>
                  <a:gd name="connsiteY3005" fmla="*/ 2681316 h 3977558"/>
                  <a:gd name="connsiteX3006" fmla="*/ 5078128 w 5235586"/>
                  <a:gd name="connsiteY3006" fmla="*/ 2684127 h 3977558"/>
                  <a:gd name="connsiteX3007" fmla="*/ 5033136 w 5235586"/>
                  <a:gd name="connsiteY3007" fmla="*/ 2729118 h 3977558"/>
                  <a:gd name="connsiteX3008" fmla="*/ 5030325 w 5235586"/>
                  <a:gd name="connsiteY3008" fmla="*/ 2731929 h 3977558"/>
                  <a:gd name="connsiteX3009" fmla="*/ 5027512 w 5235586"/>
                  <a:gd name="connsiteY3009" fmla="*/ 2729118 h 3977558"/>
                  <a:gd name="connsiteX3010" fmla="*/ 4982523 w 5235586"/>
                  <a:gd name="connsiteY3010" fmla="*/ 2684127 h 3977558"/>
                  <a:gd name="connsiteX3011" fmla="*/ 4979713 w 5235586"/>
                  <a:gd name="connsiteY3011" fmla="*/ 2681316 h 3977558"/>
                  <a:gd name="connsiteX3012" fmla="*/ 4982523 w 5235586"/>
                  <a:gd name="connsiteY3012" fmla="*/ 2678503 h 3977558"/>
                  <a:gd name="connsiteX3013" fmla="*/ 5030325 w 5235586"/>
                  <a:gd name="connsiteY3013" fmla="*/ 2630704 h 3977558"/>
                  <a:gd name="connsiteX3014" fmla="*/ 4872861 w 5235586"/>
                  <a:gd name="connsiteY3014" fmla="*/ 2630704 h 3977558"/>
                  <a:gd name="connsiteX3015" fmla="*/ 4920664 w 5235586"/>
                  <a:gd name="connsiteY3015" fmla="*/ 2678503 h 3977558"/>
                  <a:gd name="connsiteX3016" fmla="*/ 4923474 w 5235586"/>
                  <a:gd name="connsiteY3016" fmla="*/ 2681316 h 3977558"/>
                  <a:gd name="connsiteX3017" fmla="*/ 4920664 w 5235586"/>
                  <a:gd name="connsiteY3017" fmla="*/ 2684127 h 3977558"/>
                  <a:gd name="connsiteX3018" fmla="*/ 4875675 w 5235586"/>
                  <a:gd name="connsiteY3018" fmla="*/ 2729118 h 3977558"/>
                  <a:gd name="connsiteX3019" fmla="*/ 4872861 w 5235586"/>
                  <a:gd name="connsiteY3019" fmla="*/ 2731929 h 3977558"/>
                  <a:gd name="connsiteX3020" fmla="*/ 4870048 w 5235586"/>
                  <a:gd name="connsiteY3020" fmla="*/ 2729118 h 3977558"/>
                  <a:gd name="connsiteX3021" fmla="*/ 4825062 w 5235586"/>
                  <a:gd name="connsiteY3021" fmla="*/ 2684127 h 3977558"/>
                  <a:gd name="connsiteX3022" fmla="*/ 4822249 w 5235586"/>
                  <a:gd name="connsiteY3022" fmla="*/ 2681316 h 3977558"/>
                  <a:gd name="connsiteX3023" fmla="*/ 4825062 w 5235586"/>
                  <a:gd name="connsiteY3023" fmla="*/ 2678503 h 3977558"/>
                  <a:gd name="connsiteX3024" fmla="*/ 4872861 w 5235586"/>
                  <a:gd name="connsiteY3024" fmla="*/ 2630704 h 3977558"/>
                  <a:gd name="connsiteX3025" fmla="*/ 4718213 w 5235586"/>
                  <a:gd name="connsiteY3025" fmla="*/ 2630704 h 3977558"/>
                  <a:gd name="connsiteX3026" fmla="*/ 4766016 w 5235586"/>
                  <a:gd name="connsiteY3026" fmla="*/ 2678503 h 3977558"/>
                  <a:gd name="connsiteX3027" fmla="*/ 4768826 w 5235586"/>
                  <a:gd name="connsiteY3027" fmla="*/ 2681316 h 3977558"/>
                  <a:gd name="connsiteX3028" fmla="*/ 4766016 w 5235586"/>
                  <a:gd name="connsiteY3028" fmla="*/ 2684127 h 3977558"/>
                  <a:gd name="connsiteX3029" fmla="*/ 4721027 w 5235586"/>
                  <a:gd name="connsiteY3029" fmla="*/ 2729118 h 3977558"/>
                  <a:gd name="connsiteX3030" fmla="*/ 4718213 w 5235586"/>
                  <a:gd name="connsiteY3030" fmla="*/ 2731929 h 3977558"/>
                  <a:gd name="connsiteX3031" fmla="*/ 4715400 w 5235586"/>
                  <a:gd name="connsiteY3031" fmla="*/ 2729118 h 3977558"/>
                  <a:gd name="connsiteX3032" fmla="*/ 4670414 w 5235586"/>
                  <a:gd name="connsiteY3032" fmla="*/ 2684127 h 3977558"/>
                  <a:gd name="connsiteX3033" fmla="*/ 4667601 w 5235586"/>
                  <a:gd name="connsiteY3033" fmla="*/ 2681316 h 3977558"/>
                  <a:gd name="connsiteX3034" fmla="*/ 4670414 w 5235586"/>
                  <a:gd name="connsiteY3034" fmla="*/ 2678503 h 3977558"/>
                  <a:gd name="connsiteX3035" fmla="*/ 4718213 w 5235586"/>
                  <a:gd name="connsiteY3035" fmla="*/ 2630704 h 3977558"/>
                  <a:gd name="connsiteX3036" fmla="*/ 4563563 w 5235586"/>
                  <a:gd name="connsiteY3036" fmla="*/ 2630704 h 3977558"/>
                  <a:gd name="connsiteX3037" fmla="*/ 4611365 w 5235586"/>
                  <a:gd name="connsiteY3037" fmla="*/ 2678503 h 3977558"/>
                  <a:gd name="connsiteX3038" fmla="*/ 4614175 w 5235586"/>
                  <a:gd name="connsiteY3038" fmla="*/ 2681316 h 3977558"/>
                  <a:gd name="connsiteX3039" fmla="*/ 4611365 w 5235586"/>
                  <a:gd name="connsiteY3039" fmla="*/ 2684127 h 3977558"/>
                  <a:gd name="connsiteX3040" fmla="*/ 4566376 w 5235586"/>
                  <a:gd name="connsiteY3040" fmla="*/ 2729118 h 3977558"/>
                  <a:gd name="connsiteX3041" fmla="*/ 4563563 w 5235586"/>
                  <a:gd name="connsiteY3041" fmla="*/ 2731929 h 3977558"/>
                  <a:gd name="connsiteX3042" fmla="*/ 4560749 w 5235586"/>
                  <a:gd name="connsiteY3042" fmla="*/ 2729118 h 3977558"/>
                  <a:gd name="connsiteX3043" fmla="*/ 4515763 w 5235586"/>
                  <a:gd name="connsiteY3043" fmla="*/ 2684127 h 3977558"/>
                  <a:gd name="connsiteX3044" fmla="*/ 4512950 w 5235586"/>
                  <a:gd name="connsiteY3044" fmla="*/ 2681316 h 3977558"/>
                  <a:gd name="connsiteX3045" fmla="*/ 4515763 w 5235586"/>
                  <a:gd name="connsiteY3045" fmla="*/ 2678503 h 3977558"/>
                  <a:gd name="connsiteX3046" fmla="*/ 4563563 w 5235586"/>
                  <a:gd name="connsiteY3046" fmla="*/ 2630704 h 3977558"/>
                  <a:gd name="connsiteX3047" fmla="*/ 4406104 w 5235586"/>
                  <a:gd name="connsiteY3047" fmla="*/ 2630704 h 3977558"/>
                  <a:gd name="connsiteX3048" fmla="*/ 4453907 w 5235586"/>
                  <a:gd name="connsiteY3048" fmla="*/ 2678503 h 3977558"/>
                  <a:gd name="connsiteX3049" fmla="*/ 4456717 w 5235586"/>
                  <a:gd name="connsiteY3049" fmla="*/ 2681316 h 3977558"/>
                  <a:gd name="connsiteX3050" fmla="*/ 4453907 w 5235586"/>
                  <a:gd name="connsiteY3050" fmla="*/ 2684127 h 3977558"/>
                  <a:gd name="connsiteX3051" fmla="*/ 4408915 w 5235586"/>
                  <a:gd name="connsiteY3051" fmla="*/ 2729118 h 3977558"/>
                  <a:gd name="connsiteX3052" fmla="*/ 4406104 w 5235586"/>
                  <a:gd name="connsiteY3052" fmla="*/ 2731929 h 3977558"/>
                  <a:gd name="connsiteX3053" fmla="*/ 4403291 w 5235586"/>
                  <a:gd name="connsiteY3053" fmla="*/ 2729118 h 3977558"/>
                  <a:gd name="connsiteX3054" fmla="*/ 4358302 w 5235586"/>
                  <a:gd name="connsiteY3054" fmla="*/ 2684127 h 3977558"/>
                  <a:gd name="connsiteX3055" fmla="*/ 4355492 w 5235586"/>
                  <a:gd name="connsiteY3055" fmla="*/ 2681316 h 3977558"/>
                  <a:gd name="connsiteX3056" fmla="*/ 4358302 w 5235586"/>
                  <a:gd name="connsiteY3056" fmla="*/ 2678503 h 3977558"/>
                  <a:gd name="connsiteX3057" fmla="*/ 4406104 w 5235586"/>
                  <a:gd name="connsiteY3057" fmla="*/ 2630704 h 3977558"/>
                  <a:gd name="connsiteX3058" fmla="*/ 4251453 w 5235586"/>
                  <a:gd name="connsiteY3058" fmla="*/ 2630704 h 3977558"/>
                  <a:gd name="connsiteX3059" fmla="*/ 4299256 w 5235586"/>
                  <a:gd name="connsiteY3059" fmla="*/ 2678503 h 3977558"/>
                  <a:gd name="connsiteX3060" fmla="*/ 4302066 w 5235586"/>
                  <a:gd name="connsiteY3060" fmla="*/ 2681316 h 3977558"/>
                  <a:gd name="connsiteX3061" fmla="*/ 4299256 w 5235586"/>
                  <a:gd name="connsiteY3061" fmla="*/ 2684127 h 3977558"/>
                  <a:gd name="connsiteX3062" fmla="*/ 4254264 w 5235586"/>
                  <a:gd name="connsiteY3062" fmla="*/ 2729118 h 3977558"/>
                  <a:gd name="connsiteX3063" fmla="*/ 4251453 w 5235586"/>
                  <a:gd name="connsiteY3063" fmla="*/ 2731929 h 3977558"/>
                  <a:gd name="connsiteX3064" fmla="*/ 4248640 w 5235586"/>
                  <a:gd name="connsiteY3064" fmla="*/ 2729118 h 3977558"/>
                  <a:gd name="connsiteX3065" fmla="*/ 4203651 w 5235586"/>
                  <a:gd name="connsiteY3065" fmla="*/ 2684127 h 3977558"/>
                  <a:gd name="connsiteX3066" fmla="*/ 4200841 w 5235586"/>
                  <a:gd name="connsiteY3066" fmla="*/ 2681316 h 3977558"/>
                  <a:gd name="connsiteX3067" fmla="*/ 4203651 w 5235586"/>
                  <a:gd name="connsiteY3067" fmla="*/ 2678503 h 3977558"/>
                  <a:gd name="connsiteX3068" fmla="*/ 4251453 w 5235586"/>
                  <a:gd name="connsiteY3068" fmla="*/ 2630704 h 3977558"/>
                  <a:gd name="connsiteX3069" fmla="*/ 4096805 w 5235586"/>
                  <a:gd name="connsiteY3069" fmla="*/ 2630704 h 3977558"/>
                  <a:gd name="connsiteX3070" fmla="*/ 4144608 w 5235586"/>
                  <a:gd name="connsiteY3070" fmla="*/ 2678503 h 3977558"/>
                  <a:gd name="connsiteX3071" fmla="*/ 4147418 w 5235586"/>
                  <a:gd name="connsiteY3071" fmla="*/ 2681316 h 3977558"/>
                  <a:gd name="connsiteX3072" fmla="*/ 4144608 w 5235586"/>
                  <a:gd name="connsiteY3072" fmla="*/ 2684127 h 3977558"/>
                  <a:gd name="connsiteX3073" fmla="*/ 4099616 w 5235586"/>
                  <a:gd name="connsiteY3073" fmla="*/ 2729118 h 3977558"/>
                  <a:gd name="connsiteX3074" fmla="*/ 4096805 w 5235586"/>
                  <a:gd name="connsiteY3074" fmla="*/ 2731929 h 3977558"/>
                  <a:gd name="connsiteX3075" fmla="*/ 4093992 w 5235586"/>
                  <a:gd name="connsiteY3075" fmla="*/ 2729118 h 3977558"/>
                  <a:gd name="connsiteX3076" fmla="*/ 4049003 w 5235586"/>
                  <a:gd name="connsiteY3076" fmla="*/ 2684127 h 3977558"/>
                  <a:gd name="connsiteX3077" fmla="*/ 4046193 w 5235586"/>
                  <a:gd name="connsiteY3077" fmla="*/ 2681316 h 3977558"/>
                  <a:gd name="connsiteX3078" fmla="*/ 4049003 w 5235586"/>
                  <a:gd name="connsiteY3078" fmla="*/ 2678503 h 3977558"/>
                  <a:gd name="connsiteX3079" fmla="*/ 4096805 w 5235586"/>
                  <a:gd name="connsiteY3079" fmla="*/ 2630704 h 3977558"/>
                  <a:gd name="connsiteX3080" fmla="*/ 3939345 w 5235586"/>
                  <a:gd name="connsiteY3080" fmla="*/ 2630704 h 3977558"/>
                  <a:gd name="connsiteX3081" fmla="*/ 3987147 w 5235586"/>
                  <a:gd name="connsiteY3081" fmla="*/ 2678503 h 3977558"/>
                  <a:gd name="connsiteX3082" fmla="*/ 3989957 w 5235586"/>
                  <a:gd name="connsiteY3082" fmla="*/ 2681316 h 3977558"/>
                  <a:gd name="connsiteX3083" fmla="*/ 3987147 w 5235586"/>
                  <a:gd name="connsiteY3083" fmla="*/ 2684127 h 3977558"/>
                  <a:gd name="connsiteX3084" fmla="*/ 3942155 w 5235586"/>
                  <a:gd name="connsiteY3084" fmla="*/ 2729118 h 3977558"/>
                  <a:gd name="connsiteX3085" fmla="*/ 3939345 w 5235586"/>
                  <a:gd name="connsiteY3085" fmla="*/ 2731929 h 3977558"/>
                  <a:gd name="connsiteX3086" fmla="*/ 3936531 w 5235586"/>
                  <a:gd name="connsiteY3086" fmla="*/ 2729118 h 3977558"/>
                  <a:gd name="connsiteX3087" fmla="*/ 3891545 w 5235586"/>
                  <a:gd name="connsiteY3087" fmla="*/ 2684127 h 3977558"/>
                  <a:gd name="connsiteX3088" fmla="*/ 3888732 w 5235586"/>
                  <a:gd name="connsiteY3088" fmla="*/ 2681316 h 3977558"/>
                  <a:gd name="connsiteX3089" fmla="*/ 3891545 w 5235586"/>
                  <a:gd name="connsiteY3089" fmla="*/ 2678503 h 3977558"/>
                  <a:gd name="connsiteX3090" fmla="*/ 3939345 w 5235586"/>
                  <a:gd name="connsiteY3090" fmla="*/ 2630704 h 3977558"/>
                  <a:gd name="connsiteX3091" fmla="*/ 3784693 w 5235586"/>
                  <a:gd name="connsiteY3091" fmla="*/ 2630704 h 3977558"/>
                  <a:gd name="connsiteX3092" fmla="*/ 3832496 w 5235586"/>
                  <a:gd name="connsiteY3092" fmla="*/ 2678503 h 3977558"/>
                  <a:gd name="connsiteX3093" fmla="*/ 3835306 w 5235586"/>
                  <a:gd name="connsiteY3093" fmla="*/ 2681316 h 3977558"/>
                  <a:gd name="connsiteX3094" fmla="*/ 3832496 w 5235586"/>
                  <a:gd name="connsiteY3094" fmla="*/ 2684127 h 3977558"/>
                  <a:gd name="connsiteX3095" fmla="*/ 3787504 w 5235586"/>
                  <a:gd name="connsiteY3095" fmla="*/ 2729118 h 3977558"/>
                  <a:gd name="connsiteX3096" fmla="*/ 3784693 w 5235586"/>
                  <a:gd name="connsiteY3096" fmla="*/ 2731929 h 3977558"/>
                  <a:gd name="connsiteX3097" fmla="*/ 3781880 w 5235586"/>
                  <a:gd name="connsiteY3097" fmla="*/ 2729118 h 3977558"/>
                  <a:gd name="connsiteX3098" fmla="*/ 3736894 w 5235586"/>
                  <a:gd name="connsiteY3098" fmla="*/ 2684127 h 3977558"/>
                  <a:gd name="connsiteX3099" fmla="*/ 3734081 w 5235586"/>
                  <a:gd name="connsiteY3099" fmla="*/ 2681316 h 3977558"/>
                  <a:gd name="connsiteX3100" fmla="*/ 3736894 w 5235586"/>
                  <a:gd name="connsiteY3100" fmla="*/ 2678503 h 3977558"/>
                  <a:gd name="connsiteX3101" fmla="*/ 3784693 w 5235586"/>
                  <a:gd name="connsiteY3101" fmla="*/ 2630704 h 3977558"/>
                  <a:gd name="connsiteX3102" fmla="*/ 3630045 w 5235586"/>
                  <a:gd name="connsiteY3102" fmla="*/ 2630704 h 3977558"/>
                  <a:gd name="connsiteX3103" fmla="*/ 3677848 w 5235586"/>
                  <a:gd name="connsiteY3103" fmla="*/ 2678503 h 3977558"/>
                  <a:gd name="connsiteX3104" fmla="*/ 3680658 w 5235586"/>
                  <a:gd name="connsiteY3104" fmla="*/ 2681316 h 3977558"/>
                  <a:gd name="connsiteX3105" fmla="*/ 3677848 w 5235586"/>
                  <a:gd name="connsiteY3105" fmla="*/ 2684127 h 3977558"/>
                  <a:gd name="connsiteX3106" fmla="*/ 3632856 w 5235586"/>
                  <a:gd name="connsiteY3106" fmla="*/ 2729118 h 3977558"/>
                  <a:gd name="connsiteX3107" fmla="*/ 3630045 w 5235586"/>
                  <a:gd name="connsiteY3107" fmla="*/ 2731929 h 3977558"/>
                  <a:gd name="connsiteX3108" fmla="*/ 3627232 w 5235586"/>
                  <a:gd name="connsiteY3108" fmla="*/ 2729118 h 3977558"/>
                  <a:gd name="connsiteX3109" fmla="*/ 3582246 w 5235586"/>
                  <a:gd name="connsiteY3109" fmla="*/ 2684127 h 3977558"/>
                  <a:gd name="connsiteX3110" fmla="*/ 3579433 w 5235586"/>
                  <a:gd name="connsiteY3110" fmla="*/ 2681316 h 3977558"/>
                  <a:gd name="connsiteX3111" fmla="*/ 3582246 w 5235586"/>
                  <a:gd name="connsiteY3111" fmla="*/ 2678503 h 3977558"/>
                  <a:gd name="connsiteX3112" fmla="*/ 3630045 w 5235586"/>
                  <a:gd name="connsiteY3112" fmla="*/ 2630704 h 3977558"/>
                  <a:gd name="connsiteX3113" fmla="*/ 3472581 w 5235586"/>
                  <a:gd name="connsiteY3113" fmla="*/ 2630704 h 3977558"/>
                  <a:gd name="connsiteX3114" fmla="*/ 3520384 w 5235586"/>
                  <a:gd name="connsiteY3114" fmla="*/ 2678503 h 3977558"/>
                  <a:gd name="connsiteX3115" fmla="*/ 3523194 w 5235586"/>
                  <a:gd name="connsiteY3115" fmla="*/ 2681316 h 3977558"/>
                  <a:gd name="connsiteX3116" fmla="*/ 3520384 w 5235586"/>
                  <a:gd name="connsiteY3116" fmla="*/ 2684127 h 3977558"/>
                  <a:gd name="connsiteX3117" fmla="*/ 3475395 w 5235586"/>
                  <a:gd name="connsiteY3117" fmla="*/ 2729118 h 3977558"/>
                  <a:gd name="connsiteX3118" fmla="*/ 3472581 w 5235586"/>
                  <a:gd name="connsiteY3118" fmla="*/ 2731929 h 3977558"/>
                  <a:gd name="connsiteX3119" fmla="*/ 3469771 w 5235586"/>
                  <a:gd name="connsiteY3119" fmla="*/ 2729118 h 3977558"/>
                  <a:gd name="connsiteX3120" fmla="*/ 3424782 w 5235586"/>
                  <a:gd name="connsiteY3120" fmla="*/ 2684127 h 3977558"/>
                  <a:gd name="connsiteX3121" fmla="*/ 3421969 w 5235586"/>
                  <a:gd name="connsiteY3121" fmla="*/ 2681316 h 3977558"/>
                  <a:gd name="connsiteX3122" fmla="*/ 3424782 w 5235586"/>
                  <a:gd name="connsiteY3122" fmla="*/ 2678503 h 3977558"/>
                  <a:gd name="connsiteX3123" fmla="*/ 3472581 w 5235586"/>
                  <a:gd name="connsiteY3123" fmla="*/ 2630704 h 3977558"/>
                  <a:gd name="connsiteX3124" fmla="*/ 3317933 w 5235586"/>
                  <a:gd name="connsiteY3124" fmla="*/ 2630704 h 3977558"/>
                  <a:gd name="connsiteX3125" fmla="*/ 3365736 w 5235586"/>
                  <a:gd name="connsiteY3125" fmla="*/ 2678503 h 3977558"/>
                  <a:gd name="connsiteX3126" fmla="*/ 3368546 w 5235586"/>
                  <a:gd name="connsiteY3126" fmla="*/ 2681316 h 3977558"/>
                  <a:gd name="connsiteX3127" fmla="*/ 3365736 w 5235586"/>
                  <a:gd name="connsiteY3127" fmla="*/ 2684127 h 3977558"/>
                  <a:gd name="connsiteX3128" fmla="*/ 3320747 w 5235586"/>
                  <a:gd name="connsiteY3128" fmla="*/ 2729118 h 3977558"/>
                  <a:gd name="connsiteX3129" fmla="*/ 3317933 w 5235586"/>
                  <a:gd name="connsiteY3129" fmla="*/ 2731929 h 3977558"/>
                  <a:gd name="connsiteX3130" fmla="*/ 3315123 w 5235586"/>
                  <a:gd name="connsiteY3130" fmla="*/ 2729118 h 3977558"/>
                  <a:gd name="connsiteX3131" fmla="*/ 3270134 w 5235586"/>
                  <a:gd name="connsiteY3131" fmla="*/ 2684127 h 3977558"/>
                  <a:gd name="connsiteX3132" fmla="*/ 3267321 w 5235586"/>
                  <a:gd name="connsiteY3132" fmla="*/ 2681316 h 3977558"/>
                  <a:gd name="connsiteX3133" fmla="*/ 3270134 w 5235586"/>
                  <a:gd name="connsiteY3133" fmla="*/ 2678503 h 3977558"/>
                  <a:gd name="connsiteX3134" fmla="*/ 3317933 w 5235586"/>
                  <a:gd name="connsiteY3134" fmla="*/ 2630704 h 3977558"/>
                  <a:gd name="connsiteX3135" fmla="*/ 3163283 w 5235586"/>
                  <a:gd name="connsiteY3135" fmla="*/ 2630704 h 3977558"/>
                  <a:gd name="connsiteX3136" fmla="*/ 3211085 w 5235586"/>
                  <a:gd name="connsiteY3136" fmla="*/ 2678503 h 3977558"/>
                  <a:gd name="connsiteX3137" fmla="*/ 3213895 w 5235586"/>
                  <a:gd name="connsiteY3137" fmla="*/ 2681316 h 3977558"/>
                  <a:gd name="connsiteX3138" fmla="*/ 3211085 w 5235586"/>
                  <a:gd name="connsiteY3138" fmla="*/ 2684127 h 3977558"/>
                  <a:gd name="connsiteX3139" fmla="*/ 3166096 w 5235586"/>
                  <a:gd name="connsiteY3139" fmla="*/ 2729118 h 3977558"/>
                  <a:gd name="connsiteX3140" fmla="*/ 3163283 w 5235586"/>
                  <a:gd name="connsiteY3140" fmla="*/ 2731929 h 3977558"/>
                  <a:gd name="connsiteX3141" fmla="*/ 3160472 w 5235586"/>
                  <a:gd name="connsiteY3141" fmla="*/ 2729118 h 3977558"/>
                  <a:gd name="connsiteX3142" fmla="*/ 3115483 w 5235586"/>
                  <a:gd name="connsiteY3142" fmla="*/ 2684127 h 3977558"/>
                  <a:gd name="connsiteX3143" fmla="*/ 3112670 w 5235586"/>
                  <a:gd name="connsiteY3143" fmla="*/ 2681316 h 3977558"/>
                  <a:gd name="connsiteX3144" fmla="*/ 3115483 w 5235586"/>
                  <a:gd name="connsiteY3144" fmla="*/ 2678503 h 3977558"/>
                  <a:gd name="connsiteX3145" fmla="*/ 3163283 w 5235586"/>
                  <a:gd name="connsiteY3145" fmla="*/ 2630704 h 3977558"/>
                  <a:gd name="connsiteX3146" fmla="*/ 3005823 w 5235586"/>
                  <a:gd name="connsiteY3146" fmla="*/ 2630704 h 3977558"/>
                  <a:gd name="connsiteX3147" fmla="*/ 3053626 w 5235586"/>
                  <a:gd name="connsiteY3147" fmla="*/ 2678503 h 3977558"/>
                  <a:gd name="connsiteX3148" fmla="*/ 3056436 w 5235586"/>
                  <a:gd name="connsiteY3148" fmla="*/ 2681316 h 3977558"/>
                  <a:gd name="connsiteX3149" fmla="*/ 3053626 w 5235586"/>
                  <a:gd name="connsiteY3149" fmla="*/ 2684127 h 3977558"/>
                  <a:gd name="connsiteX3150" fmla="*/ 3008634 w 5235586"/>
                  <a:gd name="connsiteY3150" fmla="*/ 2729118 h 3977558"/>
                  <a:gd name="connsiteX3151" fmla="*/ 3005823 w 5235586"/>
                  <a:gd name="connsiteY3151" fmla="*/ 2731929 h 3977558"/>
                  <a:gd name="connsiteX3152" fmla="*/ 3003010 w 5235586"/>
                  <a:gd name="connsiteY3152" fmla="*/ 2729118 h 3977558"/>
                  <a:gd name="connsiteX3153" fmla="*/ 2958021 w 5235586"/>
                  <a:gd name="connsiteY3153" fmla="*/ 2684127 h 3977558"/>
                  <a:gd name="connsiteX3154" fmla="*/ 2955211 w 5235586"/>
                  <a:gd name="connsiteY3154" fmla="*/ 2681316 h 3977558"/>
                  <a:gd name="connsiteX3155" fmla="*/ 2958021 w 5235586"/>
                  <a:gd name="connsiteY3155" fmla="*/ 2678503 h 3977558"/>
                  <a:gd name="connsiteX3156" fmla="*/ 3005823 w 5235586"/>
                  <a:gd name="connsiteY3156" fmla="*/ 2630704 h 3977558"/>
                  <a:gd name="connsiteX3157" fmla="*/ 2851172 w 5235586"/>
                  <a:gd name="connsiteY3157" fmla="*/ 2630704 h 3977558"/>
                  <a:gd name="connsiteX3158" fmla="*/ 2898975 w 5235586"/>
                  <a:gd name="connsiteY3158" fmla="*/ 2678503 h 3977558"/>
                  <a:gd name="connsiteX3159" fmla="*/ 2901785 w 5235586"/>
                  <a:gd name="connsiteY3159" fmla="*/ 2681316 h 3977558"/>
                  <a:gd name="connsiteX3160" fmla="*/ 2898975 w 5235586"/>
                  <a:gd name="connsiteY3160" fmla="*/ 2684127 h 3977558"/>
                  <a:gd name="connsiteX3161" fmla="*/ 2853983 w 5235586"/>
                  <a:gd name="connsiteY3161" fmla="*/ 2729118 h 3977558"/>
                  <a:gd name="connsiteX3162" fmla="*/ 2851172 w 5235586"/>
                  <a:gd name="connsiteY3162" fmla="*/ 2731929 h 3977558"/>
                  <a:gd name="connsiteX3163" fmla="*/ 2848359 w 5235586"/>
                  <a:gd name="connsiteY3163" fmla="*/ 2729118 h 3977558"/>
                  <a:gd name="connsiteX3164" fmla="*/ 2803370 w 5235586"/>
                  <a:gd name="connsiteY3164" fmla="*/ 2684127 h 3977558"/>
                  <a:gd name="connsiteX3165" fmla="*/ 2800560 w 5235586"/>
                  <a:gd name="connsiteY3165" fmla="*/ 2681316 h 3977558"/>
                  <a:gd name="connsiteX3166" fmla="*/ 2803370 w 5235586"/>
                  <a:gd name="connsiteY3166" fmla="*/ 2678503 h 3977558"/>
                  <a:gd name="connsiteX3167" fmla="*/ 2851172 w 5235586"/>
                  <a:gd name="connsiteY3167" fmla="*/ 2630704 h 3977558"/>
                  <a:gd name="connsiteX3168" fmla="*/ 2696525 w 5235586"/>
                  <a:gd name="connsiteY3168" fmla="*/ 2630704 h 3977558"/>
                  <a:gd name="connsiteX3169" fmla="*/ 2744328 w 5235586"/>
                  <a:gd name="connsiteY3169" fmla="*/ 2678503 h 3977558"/>
                  <a:gd name="connsiteX3170" fmla="*/ 2747138 w 5235586"/>
                  <a:gd name="connsiteY3170" fmla="*/ 2681316 h 3977558"/>
                  <a:gd name="connsiteX3171" fmla="*/ 2744328 w 5235586"/>
                  <a:gd name="connsiteY3171" fmla="*/ 2684127 h 3977558"/>
                  <a:gd name="connsiteX3172" fmla="*/ 2699336 w 5235586"/>
                  <a:gd name="connsiteY3172" fmla="*/ 2729118 h 3977558"/>
                  <a:gd name="connsiteX3173" fmla="*/ 2696525 w 5235586"/>
                  <a:gd name="connsiteY3173" fmla="*/ 2731929 h 3977558"/>
                  <a:gd name="connsiteX3174" fmla="*/ 2693712 w 5235586"/>
                  <a:gd name="connsiteY3174" fmla="*/ 2729118 h 3977558"/>
                  <a:gd name="connsiteX3175" fmla="*/ 2648723 w 5235586"/>
                  <a:gd name="connsiteY3175" fmla="*/ 2684127 h 3977558"/>
                  <a:gd name="connsiteX3176" fmla="*/ 2645913 w 5235586"/>
                  <a:gd name="connsiteY3176" fmla="*/ 2681316 h 3977558"/>
                  <a:gd name="connsiteX3177" fmla="*/ 2648723 w 5235586"/>
                  <a:gd name="connsiteY3177" fmla="*/ 2678503 h 3977558"/>
                  <a:gd name="connsiteX3178" fmla="*/ 2696525 w 5235586"/>
                  <a:gd name="connsiteY3178" fmla="*/ 2630704 h 3977558"/>
                  <a:gd name="connsiteX3179" fmla="*/ 2539061 w 5235586"/>
                  <a:gd name="connsiteY3179" fmla="*/ 2630704 h 3977558"/>
                  <a:gd name="connsiteX3180" fmla="*/ 2586863 w 5235586"/>
                  <a:gd name="connsiteY3180" fmla="*/ 2678503 h 3977558"/>
                  <a:gd name="connsiteX3181" fmla="*/ 2589673 w 5235586"/>
                  <a:gd name="connsiteY3181" fmla="*/ 2681316 h 3977558"/>
                  <a:gd name="connsiteX3182" fmla="*/ 2586863 w 5235586"/>
                  <a:gd name="connsiteY3182" fmla="*/ 2684127 h 3977558"/>
                  <a:gd name="connsiteX3183" fmla="*/ 2541874 w 5235586"/>
                  <a:gd name="connsiteY3183" fmla="*/ 2729118 h 3977558"/>
                  <a:gd name="connsiteX3184" fmla="*/ 2539061 w 5235586"/>
                  <a:gd name="connsiteY3184" fmla="*/ 2731929 h 3977558"/>
                  <a:gd name="connsiteX3185" fmla="*/ 2536247 w 5235586"/>
                  <a:gd name="connsiteY3185" fmla="*/ 2729118 h 3977558"/>
                  <a:gd name="connsiteX3186" fmla="*/ 2491261 w 5235586"/>
                  <a:gd name="connsiteY3186" fmla="*/ 2684127 h 3977558"/>
                  <a:gd name="connsiteX3187" fmla="*/ 2488448 w 5235586"/>
                  <a:gd name="connsiteY3187" fmla="*/ 2681316 h 3977558"/>
                  <a:gd name="connsiteX3188" fmla="*/ 2491261 w 5235586"/>
                  <a:gd name="connsiteY3188" fmla="*/ 2678503 h 3977558"/>
                  <a:gd name="connsiteX3189" fmla="*/ 2539061 w 5235586"/>
                  <a:gd name="connsiteY3189" fmla="*/ 2630704 h 3977558"/>
                  <a:gd name="connsiteX3190" fmla="*/ 2384413 w 5235586"/>
                  <a:gd name="connsiteY3190" fmla="*/ 2630704 h 3977558"/>
                  <a:gd name="connsiteX3191" fmla="*/ 2432215 w 5235586"/>
                  <a:gd name="connsiteY3191" fmla="*/ 2678503 h 3977558"/>
                  <a:gd name="connsiteX3192" fmla="*/ 2435025 w 5235586"/>
                  <a:gd name="connsiteY3192" fmla="*/ 2681316 h 3977558"/>
                  <a:gd name="connsiteX3193" fmla="*/ 2432215 w 5235586"/>
                  <a:gd name="connsiteY3193" fmla="*/ 2684127 h 3977558"/>
                  <a:gd name="connsiteX3194" fmla="*/ 2387226 w 5235586"/>
                  <a:gd name="connsiteY3194" fmla="*/ 2729118 h 3977558"/>
                  <a:gd name="connsiteX3195" fmla="*/ 2384413 w 5235586"/>
                  <a:gd name="connsiteY3195" fmla="*/ 2731929 h 3977558"/>
                  <a:gd name="connsiteX3196" fmla="*/ 2381599 w 5235586"/>
                  <a:gd name="connsiteY3196" fmla="*/ 2729118 h 3977558"/>
                  <a:gd name="connsiteX3197" fmla="*/ 2336613 w 5235586"/>
                  <a:gd name="connsiteY3197" fmla="*/ 2684127 h 3977558"/>
                  <a:gd name="connsiteX3198" fmla="*/ 2333800 w 5235586"/>
                  <a:gd name="connsiteY3198" fmla="*/ 2681316 h 3977558"/>
                  <a:gd name="connsiteX3199" fmla="*/ 2336613 w 5235586"/>
                  <a:gd name="connsiteY3199" fmla="*/ 2678503 h 3977558"/>
                  <a:gd name="connsiteX3200" fmla="*/ 2384413 w 5235586"/>
                  <a:gd name="connsiteY3200" fmla="*/ 2630704 h 3977558"/>
                  <a:gd name="connsiteX3201" fmla="*/ 2229761 w 5235586"/>
                  <a:gd name="connsiteY3201" fmla="*/ 2630704 h 3977558"/>
                  <a:gd name="connsiteX3202" fmla="*/ 2277564 w 5235586"/>
                  <a:gd name="connsiteY3202" fmla="*/ 2678503 h 3977558"/>
                  <a:gd name="connsiteX3203" fmla="*/ 2280374 w 5235586"/>
                  <a:gd name="connsiteY3203" fmla="*/ 2681316 h 3977558"/>
                  <a:gd name="connsiteX3204" fmla="*/ 2277564 w 5235586"/>
                  <a:gd name="connsiteY3204" fmla="*/ 2684127 h 3977558"/>
                  <a:gd name="connsiteX3205" fmla="*/ 2232575 w 5235586"/>
                  <a:gd name="connsiteY3205" fmla="*/ 2729118 h 3977558"/>
                  <a:gd name="connsiteX3206" fmla="*/ 2229761 w 5235586"/>
                  <a:gd name="connsiteY3206" fmla="*/ 2731929 h 3977558"/>
                  <a:gd name="connsiteX3207" fmla="*/ 2226948 w 5235586"/>
                  <a:gd name="connsiteY3207" fmla="*/ 2729118 h 3977558"/>
                  <a:gd name="connsiteX3208" fmla="*/ 2181962 w 5235586"/>
                  <a:gd name="connsiteY3208" fmla="*/ 2684127 h 3977558"/>
                  <a:gd name="connsiteX3209" fmla="*/ 2179149 w 5235586"/>
                  <a:gd name="connsiteY3209" fmla="*/ 2681316 h 3977558"/>
                  <a:gd name="connsiteX3210" fmla="*/ 2181962 w 5235586"/>
                  <a:gd name="connsiteY3210" fmla="*/ 2678503 h 3977558"/>
                  <a:gd name="connsiteX3211" fmla="*/ 2229761 w 5235586"/>
                  <a:gd name="connsiteY3211" fmla="*/ 2630704 h 3977558"/>
                  <a:gd name="connsiteX3212" fmla="*/ 2075115 w 5235586"/>
                  <a:gd name="connsiteY3212" fmla="*/ 2630704 h 3977558"/>
                  <a:gd name="connsiteX3213" fmla="*/ 2122917 w 5235586"/>
                  <a:gd name="connsiteY3213" fmla="*/ 2678503 h 3977558"/>
                  <a:gd name="connsiteX3214" fmla="*/ 2125727 w 5235586"/>
                  <a:gd name="connsiteY3214" fmla="*/ 2681316 h 3977558"/>
                  <a:gd name="connsiteX3215" fmla="*/ 2122917 w 5235586"/>
                  <a:gd name="connsiteY3215" fmla="*/ 2684127 h 3977558"/>
                  <a:gd name="connsiteX3216" fmla="*/ 2077928 w 5235586"/>
                  <a:gd name="connsiteY3216" fmla="*/ 2729118 h 3977558"/>
                  <a:gd name="connsiteX3217" fmla="*/ 2075115 w 5235586"/>
                  <a:gd name="connsiteY3217" fmla="*/ 2731929 h 3977558"/>
                  <a:gd name="connsiteX3218" fmla="*/ 2072301 w 5235586"/>
                  <a:gd name="connsiteY3218" fmla="*/ 2729118 h 3977558"/>
                  <a:gd name="connsiteX3219" fmla="*/ 2027315 w 5235586"/>
                  <a:gd name="connsiteY3219" fmla="*/ 2684127 h 3977558"/>
                  <a:gd name="connsiteX3220" fmla="*/ 2024502 w 5235586"/>
                  <a:gd name="connsiteY3220" fmla="*/ 2681316 h 3977558"/>
                  <a:gd name="connsiteX3221" fmla="*/ 2027315 w 5235586"/>
                  <a:gd name="connsiteY3221" fmla="*/ 2678503 h 3977558"/>
                  <a:gd name="connsiteX3222" fmla="*/ 2075115 w 5235586"/>
                  <a:gd name="connsiteY3222" fmla="*/ 2630704 h 3977558"/>
                  <a:gd name="connsiteX3223" fmla="*/ 1917652 w 5235586"/>
                  <a:gd name="connsiteY3223" fmla="*/ 2630704 h 3977558"/>
                  <a:gd name="connsiteX3224" fmla="*/ 1965455 w 5235586"/>
                  <a:gd name="connsiteY3224" fmla="*/ 2678503 h 3977558"/>
                  <a:gd name="connsiteX3225" fmla="*/ 1968265 w 5235586"/>
                  <a:gd name="connsiteY3225" fmla="*/ 2681316 h 3977558"/>
                  <a:gd name="connsiteX3226" fmla="*/ 1965455 w 5235586"/>
                  <a:gd name="connsiteY3226" fmla="*/ 2684127 h 3977558"/>
                  <a:gd name="connsiteX3227" fmla="*/ 1920463 w 5235586"/>
                  <a:gd name="connsiteY3227" fmla="*/ 2729118 h 3977558"/>
                  <a:gd name="connsiteX3228" fmla="*/ 1917652 w 5235586"/>
                  <a:gd name="connsiteY3228" fmla="*/ 2731929 h 3977558"/>
                  <a:gd name="connsiteX3229" fmla="*/ 1914839 w 5235586"/>
                  <a:gd name="connsiteY3229" fmla="*/ 2729118 h 3977558"/>
                  <a:gd name="connsiteX3230" fmla="*/ 1869850 w 5235586"/>
                  <a:gd name="connsiteY3230" fmla="*/ 2684127 h 3977558"/>
                  <a:gd name="connsiteX3231" fmla="*/ 1867040 w 5235586"/>
                  <a:gd name="connsiteY3231" fmla="*/ 2681316 h 3977558"/>
                  <a:gd name="connsiteX3232" fmla="*/ 1869850 w 5235586"/>
                  <a:gd name="connsiteY3232" fmla="*/ 2678503 h 3977558"/>
                  <a:gd name="connsiteX3233" fmla="*/ 1917652 w 5235586"/>
                  <a:gd name="connsiteY3233" fmla="*/ 2630704 h 3977558"/>
                  <a:gd name="connsiteX3234" fmla="*/ 1763004 w 5235586"/>
                  <a:gd name="connsiteY3234" fmla="*/ 2630704 h 3977558"/>
                  <a:gd name="connsiteX3235" fmla="*/ 1810807 w 5235586"/>
                  <a:gd name="connsiteY3235" fmla="*/ 2678503 h 3977558"/>
                  <a:gd name="connsiteX3236" fmla="*/ 1813617 w 5235586"/>
                  <a:gd name="connsiteY3236" fmla="*/ 2681316 h 3977558"/>
                  <a:gd name="connsiteX3237" fmla="*/ 1810807 w 5235586"/>
                  <a:gd name="connsiteY3237" fmla="*/ 2684127 h 3977558"/>
                  <a:gd name="connsiteX3238" fmla="*/ 1765815 w 5235586"/>
                  <a:gd name="connsiteY3238" fmla="*/ 2729118 h 3977558"/>
                  <a:gd name="connsiteX3239" fmla="*/ 1763004 w 5235586"/>
                  <a:gd name="connsiteY3239" fmla="*/ 2731929 h 3977558"/>
                  <a:gd name="connsiteX3240" fmla="*/ 1760191 w 5235586"/>
                  <a:gd name="connsiteY3240" fmla="*/ 2729118 h 3977558"/>
                  <a:gd name="connsiteX3241" fmla="*/ 1715202 w 5235586"/>
                  <a:gd name="connsiteY3241" fmla="*/ 2684127 h 3977558"/>
                  <a:gd name="connsiteX3242" fmla="*/ 1712392 w 5235586"/>
                  <a:gd name="connsiteY3242" fmla="*/ 2681316 h 3977558"/>
                  <a:gd name="connsiteX3243" fmla="*/ 1715202 w 5235586"/>
                  <a:gd name="connsiteY3243" fmla="*/ 2678503 h 3977558"/>
                  <a:gd name="connsiteX3244" fmla="*/ 1763004 w 5235586"/>
                  <a:gd name="connsiteY3244" fmla="*/ 2630704 h 3977558"/>
                  <a:gd name="connsiteX3245" fmla="*/ 1608353 w 5235586"/>
                  <a:gd name="connsiteY3245" fmla="*/ 2630704 h 3977558"/>
                  <a:gd name="connsiteX3246" fmla="*/ 1656156 w 5235586"/>
                  <a:gd name="connsiteY3246" fmla="*/ 2678503 h 3977558"/>
                  <a:gd name="connsiteX3247" fmla="*/ 1658966 w 5235586"/>
                  <a:gd name="connsiteY3247" fmla="*/ 2681316 h 3977558"/>
                  <a:gd name="connsiteX3248" fmla="*/ 1656156 w 5235586"/>
                  <a:gd name="connsiteY3248" fmla="*/ 2684127 h 3977558"/>
                  <a:gd name="connsiteX3249" fmla="*/ 1611164 w 5235586"/>
                  <a:gd name="connsiteY3249" fmla="*/ 2729118 h 3977558"/>
                  <a:gd name="connsiteX3250" fmla="*/ 1608353 w 5235586"/>
                  <a:gd name="connsiteY3250" fmla="*/ 2731929 h 3977558"/>
                  <a:gd name="connsiteX3251" fmla="*/ 1605540 w 5235586"/>
                  <a:gd name="connsiteY3251" fmla="*/ 2729118 h 3977558"/>
                  <a:gd name="connsiteX3252" fmla="*/ 1560551 w 5235586"/>
                  <a:gd name="connsiteY3252" fmla="*/ 2684127 h 3977558"/>
                  <a:gd name="connsiteX3253" fmla="*/ 1557741 w 5235586"/>
                  <a:gd name="connsiteY3253" fmla="*/ 2681316 h 3977558"/>
                  <a:gd name="connsiteX3254" fmla="*/ 1560551 w 5235586"/>
                  <a:gd name="connsiteY3254" fmla="*/ 2678503 h 3977558"/>
                  <a:gd name="connsiteX3255" fmla="*/ 1608353 w 5235586"/>
                  <a:gd name="connsiteY3255" fmla="*/ 2630704 h 3977558"/>
                  <a:gd name="connsiteX3256" fmla="*/ 1450892 w 5235586"/>
                  <a:gd name="connsiteY3256" fmla="*/ 2630704 h 3977558"/>
                  <a:gd name="connsiteX3257" fmla="*/ 1498695 w 5235586"/>
                  <a:gd name="connsiteY3257" fmla="*/ 2678503 h 3977558"/>
                  <a:gd name="connsiteX3258" fmla="*/ 1501505 w 5235586"/>
                  <a:gd name="connsiteY3258" fmla="*/ 2681316 h 3977558"/>
                  <a:gd name="connsiteX3259" fmla="*/ 1498695 w 5235586"/>
                  <a:gd name="connsiteY3259" fmla="*/ 2684127 h 3977558"/>
                  <a:gd name="connsiteX3260" fmla="*/ 1453706 w 5235586"/>
                  <a:gd name="connsiteY3260" fmla="*/ 2729118 h 3977558"/>
                  <a:gd name="connsiteX3261" fmla="*/ 1450892 w 5235586"/>
                  <a:gd name="connsiteY3261" fmla="*/ 2731929 h 3977558"/>
                  <a:gd name="connsiteX3262" fmla="*/ 1448079 w 5235586"/>
                  <a:gd name="connsiteY3262" fmla="*/ 2729118 h 3977558"/>
                  <a:gd name="connsiteX3263" fmla="*/ 1403090 w 5235586"/>
                  <a:gd name="connsiteY3263" fmla="*/ 2684127 h 3977558"/>
                  <a:gd name="connsiteX3264" fmla="*/ 1400280 w 5235586"/>
                  <a:gd name="connsiteY3264" fmla="*/ 2681316 h 3977558"/>
                  <a:gd name="connsiteX3265" fmla="*/ 1403090 w 5235586"/>
                  <a:gd name="connsiteY3265" fmla="*/ 2678503 h 3977558"/>
                  <a:gd name="connsiteX3266" fmla="*/ 1450892 w 5235586"/>
                  <a:gd name="connsiteY3266" fmla="*/ 2630704 h 3977558"/>
                  <a:gd name="connsiteX3267" fmla="*/ 1296244 w 5235586"/>
                  <a:gd name="connsiteY3267" fmla="*/ 2630704 h 3977558"/>
                  <a:gd name="connsiteX3268" fmla="*/ 1344046 w 5235586"/>
                  <a:gd name="connsiteY3268" fmla="*/ 2678503 h 3977558"/>
                  <a:gd name="connsiteX3269" fmla="*/ 1346857 w 5235586"/>
                  <a:gd name="connsiteY3269" fmla="*/ 2681316 h 3977558"/>
                  <a:gd name="connsiteX3270" fmla="*/ 1344046 w 5235586"/>
                  <a:gd name="connsiteY3270" fmla="*/ 2684127 h 3977558"/>
                  <a:gd name="connsiteX3271" fmla="*/ 1299058 w 5235586"/>
                  <a:gd name="connsiteY3271" fmla="*/ 2729118 h 3977558"/>
                  <a:gd name="connsiteX3272" fmla="*/ 1296244 w 5235586"/>
                  <a:gd name="connsiteY3272" fmla="*/ 2731929 h 3977558"/>
                  <a:gd name="connsiteX3273" fmla="*/ 1293431 w 5235586"/>
                  <a:gd name="connsiteY3273" fmla="*/ 2729118 h 3977558"/>
                  <a:gd name="connsiteX3274" fmla="*/ 1248442 w 5235586"/>
                  <a:gd name="connsiteY3274" fmla="*/ 2684127 h 3977558"/>
                  <a:gd name="connsiteX3275" fmla="*/ 1245632 w 5235586"/>
                  <a:gd name="connsiteY3275" fmla="*/ 2681316 h 3977558"/>
                  <a:gd name="connsiteX3276" fmla="*/ 1248442 w 5235586"/>
                  <a:gd name="connsiteY3276" fmla="*/ 2678503 h 3977558"/>
                  <a:gd name="connsiteX3277" fmla="*/ 1296244 w 5235586"/>
                  <a:gd name="connsiteY3277" fmla="*/ 2630704 h 3977558"/>
                  <a:gd name="connsiteX3278" fmla="*/ 1141593 w 5235586"/>
                  <a:gd name="connsiteY3278" fmla="*/ 2630704 h 3977558"/>
                  <a:gd name="connsiteX3279" fmla="*/ 1189395 w 5235586"/>
                  <a:gd name="connsiteY3279" fmla="*/ 2678503 h 3977558"/>
                  <a:gd name="connsiteX3280" fmla="*/ 1192206 w 5235586"/>
                  <a:gd name="connsiteY3280" fmla="*/ 2681316 h 3977558"/>
                  <a:gd name="connsiteX3281" fmla="*/ 1189395 w 5235586"/>
                  <a:gd name="connsiteY3281" fmla="*/ 2684127 h 3977558"/>
                  <a:gd name="connsiteX3282" fmla="*/ 1144407 w 5235586"/>
                  <a:gd name="connsiteY3282" fmla="*/ 2729118 h 3977558"/>
                  <a:gd name="connsiteX3283" fmla="*/ 1141593 w 5235586"/>
                  <a:gd name="connsiteY3283" fmla="*/ 2731929 h 3977558"/>
                  <a:gd name="connsiteX3284" fmla="*/ 1138780 w 5235586"/>
                  <a:gd name="connsiteY3284" fmla="*/ 2729118 h 3977558"/>
                  <a:gd name="connsiteX3285" fmla="*/ 1093791 w 5235586"/>
                  <a:gd name="connsiteY3285" fmla="*/ 2684127 h 3977558"/>
                  <a:gd name="connsiteX3286" fmla="*/ 1090981 w 5235586"/>
                  <a:gd name="connsiteY3286" fmla="*/ 2681316 h 3977558"/>
                  <a:gd name="connsiteX3287" fmla="*/ 1093791 w 5235586"/>
                  <a:gd name="connsiteY3287" fmla="*/ 2678503 h 3977558"/>
                  <a:gd name="connsiteX3288" fmla="*/ 1141593 w 5235586"/>
                  <a:gd name="connsiteY3288" fmla="*/ 2630704 h 3977558"/>
                  <a:gd name="connsiteX3289" fmla="*/ 984132 w 5235586"/>
                  <a:gd name="connsiteY3289" fmla="*/ 2630704 h 3977558"/>
                  <a:gd name="connsiteX3290" fmla="*/ 1031934 w 5235586"/>
                  <a:gd name="connsiteY3290" fmla="*/ 2678503 h 3977558"/>
                  <a:gd name="connsiteX3291" fmla="*/ 1034745 w 5235586"/>
                  <a:gd name="connsiteY3291" fmla="*/ 2681316 h 3977558"/>
                  <a:gd name="connsiteX3292" fmla="*/ 1031934 w 5235586"/>
                  <a:gd name="connsiteY3292" fmla="*/ 2684127 h 3977558"/>
                  <a:gd name="connsiteX3293" fmla="*/ 986946 w 5235586"/>
                  <a:gd name="connsiteY3293" fmla="*/ 2729118 h 3977558"/>
                  <a:gd name="connsiteX3294" fmla="*/ 984132 w 5235586"/>
                  <a:gd name="connsiteY3294" fmla="*/ 2731929 h 3977558"/>
                  <a:gd name="connsiteX3295" fmla="*/ 981319 w 5235586"/>
                  <a:gd name="connsiteY3295" fmla="*/ 2729118 h 3977558"/>
                  <a:gd name="connsiteX3296" fmla="*/ 936330 w 5235586"/>
                  <a:gd name="connsiteY3296" fmla="*/ 2684127 h 3977558"/>
                  <a:gd name="connsiteX3297" fmla="*/ 933520 w 5235586"/>
                  <a:gd name="connsiteY3297" fmla="*/ 2681316 h 3977558"/>
                  <a:gd name="connsiteX3298" fmla="*/ 936330 w 5235586"/>
                  <a:gd name="connsiteY3298" fmla="*/ 2678503 h 3977558"/>
                  <a:gd name="connsiteX3299" fmla="*/ 984132 w 5235586"/>
                  <a:gd name="connsiteY3299" fmla="*/ 2630704 h 3977558"/>
                  <a:gd name="connsiteX3300" fmla="*/ 829484 w 5235586"/>
                  <a:gd name="connsiteY3300" fmla="*/ 2630704 h 3977558"/>
                  <a:gd name="connsiteX3301" fmla="*/ 877286 w 5235586"/>
                  <a:gd name="connsiteY3301" fmla="*/ 2678503 h 3977558"/>
                  <a:gd name="connsiteX3302" fmla="*/ 880097 w 5235586"/>
                  <a:gd name="connsiteY3302" fmla="*/ 2681316 h 3977558"/>
                  <a:gd name="connsiteX3303" fmla="*/ 877286 w 5235586"/>
                  <a:gd name="connsiteY3303" fmla="*/ 2684127 h 3977558"/>
                  <a:gd name="connsiteX3304" fmla="*/ 832298 w 5235586"/>
                  <a:gd name="connsiteY3304" fmla="*/ 2729118 h 3977558"/>
                  <a:gd name="connsiteX3305" fmla="*/ 829484 w 5235586"/>
                  <a:gd name="connsiteY3305" fmla="*/ 2731929 h 3977558"/>
                  <a:gd name="connsiteX3306" fmla="*/ 826671 w 5235586"/>
                  <a:gd name="connsiteY3306" fmla="*/ 2729118 h 3977558"/>
                  <a:gd name="connsiteX3307" fmla="*/ 781682 w 5235586"/>
                  <a:gd name="connsiteY3307" fmla="*/ 2684127 h 3977558"/>
                  <a:gd name="connsiteX3308" fmla="*/ 778872 w 5235586"/>
                  <a:gd name="connsiteY3308" fmla="*/ 2681316 h 3977558"/>
                  <a:gd name="connsiteX3309" fmla="*/ 781682 w 5235586"/>
                  <a:gd name="connsiteY3309" fmla="*/ 2678503 h 3977558"/>
                  <a:gd name="connsiteX3310" fmla="*/ 829484 w 5235586"/>
                  <a:gd name="connsiteY3310" fmla="*/ 2630704 h 3977558"/>
                  <a:gd name="connsiteX3311" fmla="*/ 674833 w 5235586"/>
                  <a:gd name="connsiteY3311" fmla="*/ 2630704 h 3977558"/>
                  <a:gd name="connsiteX3312" fmla="*/ 722635 w 5235586"/>
                  <a:gd name="connsiteY3312" fmla="*/ 2678503 h 3977558"/>
                  <a:gd name="connsiteX3313" fmla="*/ 725446 w 5235586"/>
                  <a:gd name="connsiteY3313" fmla="*/ 2681316 h 3977558"/>
                  <a:gd name="connsiteX3314" fmla="*/ 722635 w 5235586"/>
                  <a:gd name="connsiteY3314" fmla="*/ 2684127 h 3977558"/>
                  <a:gd name="connsiteX3315" fmla="*/ 677647 w 5235586"/>
                  <a:gd name="connsiteY3315" fmla="*/ 2729118 h 3977558"/>
                  <a:gd name="connsiteX3316" fmla="*/ 674833 w 5235586"/>
                  <a:gd name="connsiteY3316" fmla="*/ 2731929 h 3977558"/>
                  <a:gd name="connsiteX3317" fmla="*/ 672020 w 5235586"/>
                  <a:gd name="connsiteY3317" fmla="*/ 2729118 h 3977558"/>
                  <a:gd name="connsiteX3318" fmla="*/ 627031 w 5235586"/>
                  <a:gd name="connsiteY3318" fmla="*/ 2684127 h 3977558"/>
                  <a:gd name="connsiteX3319" fmla="*/ 624221 w 5235586"/>
                  <a:gd name="connsiteY3319" fmla="*/ 2681316 h 3977558"/>
                  <a:gd name="connsiteX3320" fmla="*/ 627031 w 5235586"/>
                  <a:gd name="connsiteY3320" fmla="*/ 2678503 h 3977558"/>
                  <a:gd name="connsiteX3321" fmla="*/ 674833 w 5235586"/>
                  <a:gd name="connsiteY3321" fmla="*/ 2630704 h 3977558"/>
                  <a:gd name="connsiteX3322" fmla="*/ 517372 w 5235586"/>
                  <a:gd name="connsiteY3322" fmla="*/ 2630704 h 3977558"/>
                  <a:gd name="connsiteX3323" fmla="*/ 565174 w 5235586"/>
                  <a:gd name="connsiteY3323" fmla="*/ 2678503 h 3977558"/>
                  <a:gd name="connsiteX3324" fmla="*/ 567985 w 5235586"/>
                  <a:gd name="connsiteY3324" fmla="*/ 2681316 h 3977558"/>
                  <a:gd name="connsiteX3325" fmla="*/ 565174 w 5235586"/>
                  <a:gd name="connsiteY3325" fmla="*/ 2684127 h 3977558"/>
                  <a:gd name="connsiteX3326" fmla="*/ 520183 w 5235586"/>
                  <a:gd name="connsiteY3326" fmla="*/ 2729118 h 3977558"/>
                  <a:gd name="connsiteX3327" fmla="*/ 517372 w 5235586"/>
                  <a:gd name="connsiteY3327" fmla="*/ 2731929 h 3977558"/>
                  <a:gd name="connsiteX3328" fmla="*/ 514559 w 5235586"/>
                  <a:gd name="connsiteY3328" fmla="*/ 2729118 h 3977558"/>
                  <a:gd name="connsiteX3329" fmla="*/ 469570 w 5235586"/>
                  <a:gd name="connsiteY3329" fmla="*/ 2684127 h 3977558"/>
                  <a:gd name="connsiteX3330" fmla="*/ 466760 w 5235586"/>
                  <a:gd name="connsiteY3330" fmla="*/ 2681316 h 3977558"/>
                  <a:gd name="connsiteX3331" fmla="*/ 469570 w 5235586"/>
                  <a:gd name="connsiteY3331" fmla="*/ 2678503 h 3977558"/>
                  <a:gd name="connsiteX3332" fmla="*/ 517372 w 5235586"/>
                  <a:gd name="connsiteY3332" fmla="*/ 2630704 h 3977558"/>
                  <a:gd name="connsiteX3333" fmla="*/ 362724 w 5235586"/>
                  <a:gd name="connsiteY3333" fmla="*/ 2630704 h 3977558"/>
                  <a:gd name="connsiteX3334" fmla="*/ 410526 w 5235586"/>
                  <a:gd name="connsiteY3334" fmla="*/ 2678503 h 3977558"/>
                  <a:gd name="connsiteX3335" fmla="*/ 413337 w 5235586"/>
                  <a:gd name="connsiteY3335" fmla="*/ 2681316 h 3977558"/>
                  <a:gd name="connsiteX3336" fmla="*/ 410526 w 5235586"/>
                  <a:gd name="connsiteY3336" fmla="*/ 2684127 h 3977558"/>
                  <a:gd name="connsiteX3337" fmla="*/ 365535 w 5235586"/>
                  <a:gd name="connsiteY3337" fmla="*/ 2729118 h 3977558"/>
                  <a:gd name="connsiteX3338" fmla="*/ 362724 w 5235586"/>
                  <a:gd name="connsiteY3338" fmla="*/ 2731929 h 3977558"/>
                  <a:gd name="connsiteX3339" fmla="*/ 359911 w 5235586"/>
                  <a:gd name="connsiteY3339" fmla="*/ 2729118 h 3977558"/>
                  <a:gd name="connsiteX3340" fmla="*/ 314922 w 5235586"/>
                  <a:gd name="connsiteY3340" fmla="*/ 2684127 h 3977558"/>
                  <a:gd name="connsiteX3341" fmla="*/ 312112 w 5235586"/>
                  <a:gd name="connsiteY3341" fmla="*/ 2681316 h 3977558"/>
                  <a:gd name="connsiteX3342" fmla="*/ 314922 w 5235586"/>
                  <a:gd name="connsiteY3342" fmla="*/ 2678503 h 3977558"/>
                  <a:gd name="connsiteX3343" fmla="*/ 362724 w 5235586"/>
                  <a:gd name="connsiteY3343" fmla="*/ 2630704 h 3977558"/>
                  <a:gd name="connsiteX3344" fmla="*/ 208073 w 5235586"/>
                  <a:gd name="connsiteY3344" fmla="*/ 2630704 h 3977558"/>
                  <a:gd name="connsiteX3345" fmla="*/ 255875 w 5235586"/>
                  <a:gd name="connsiteY3345" fmla="*/ 2678503 h 3977558"/>
                  <a:gd name="connsiteX3346" fmla="*/ 258686 w 5235586"/>
                  <a:gd name="connsiteY3346" fmla="*/ 2681316 h 3977558"/>
                  <a:gd name="connsiteX3347" fmla="*/ 255875 w 5235586"/>
                  <a:gd name="connsiteY3347" fmla="*/ 2684127 h 3977558"/>
                  <a:gd name="connsiteX3348" fmla="*/ 210884 w 5235586"/>
                  <a:gd name="connsiteY3348" fmla="*/ 2729118 h 3977558"/>
                  <a:gd name="connsiteX3349" fmla="*/ 208073 w 5235586"/>
                  <a:gd name="connsiteY3349" fmla="*/ 2731929 h 3977558"/>
                  <a:gd name="connsiteX3350" fmla="*/ 205260 w 5235586"/>
                  <a:gd name="connsiteY3350" fmla="*/ 2729118 h 3977558"/>
                  <a:gd name="connsiteX3351" fmla="*/ 160271 w 5235586"/>
                  <a:gd name="connsiteY3351" fmla="*/ 2684127 h 3977558"/>
                  <a:gd name="connsiteX3352" fmla="*/ 157461 w 5235586"/>
                  <a:gd name="connsiteY3352" fmla="*/ 2681316 h 3977558"/>
                  <a:gd name="connsiteX3353" fmla="*/ 160271 w 5235586"/>
                  <a:gd name="connsiteY3353" fmla="*/ 2678503 h 3977558"/>
                  <a:gd name="connsiteX3354" fmla="*/ 208073 w 5235586"/>
                  <a:gd name="connsiteY3354" fmla="*/ 2630704 h 3977558"/>
                  <a:gd name="connsiteX3355" fmla="*/ 50612 w 5235586"/>
                  <a:gd name="connsiteY3355" fmla="*/ 2630704 h 3977558"/>
                  <a:gd name="connsiteX3356" fmla="*/ 98414 w 5235586"/>
                  <a:gd name="connsiteY3356" fmla="*/ 2678503 h 3977558"/>
                  <a:gd name="connsiteX3357" fmla="*/ 101225 w 5235586"/>
                  <a:gd name="connsiteY3357" fmla="*/ 2681316 h 3977558"/>
                  <a:gd name="connsiteX3358" fmla="*/ 98414 w 5235586"/>
                  <a:gd name="connsiteY3358" fmla="*/ 2684127 h 3977558"/>
                  <a:gd name="connsiteX3359" fmla="*/ 53426 w 5235586"/>
                  <a:gd name="connsiteY3359" fmla="*/ 2729118 h 3977558"/>
                  <a:gd name="connsiteX3360" fmla="*/ 50612 w 5235586"/>
                  <a:gd name="connsiteY3360" fmla="*/ 2731929 h 3977558"/>
                  <a:gd name="connsiteX3361" fmla="*/ 47802 w 5235586"/>
                  <a:gd name="connsiteY3361" fmla="*/ 2729118 h 3977558"/>
                  <a:gd name="connsiteX3362" fmla="*/ 2813 w 5235586"/>
                  <a:gd name="connsiteY3362" fmla="*/ 2684127 h 3977558"/>
                  <a:gd name="connsiteX3363" fmla="*/ 0 w 5235586"/>
                  <a:gd name="connsiteY3363" fmla="*/ 2681316 h 3977558"/>
                  <a:gd name="connsiteX3364" fmla="*/ 2813 w 5235586"/>
                  <a:gd name="connsiteY3364" fmla="*/ 2678503 h 3977558"/>
                  <a:gd name="connsiteX3365" fmla="*/ 50612 w 5235586"/>
                  <a:gd name="connsiteY3365" fmla="*/ 2630704 h 3977558"/>
                  <a:gd name="connsiteX3366" fmla="*/ 5184973 w 5235586"/>
                  <a:gd name="connsiteY3366" fmla="*/ 2476053 h 3977558"/>
                  <a:gd name="connsiteX3367" fmla="*/ 5232776 w 5235586"/>
                  <a:gd name="connsiteY3367" fmla="*/ 2523852 h 3977558"/>
                  <a:gd name="connsiteX3368" fmla="*/ 5235586 w 5235586"/>
                  <a:gd name="connsiteY3368" fmla="*/ 2526665 h 3977558"/>
                  <a:gd name="connsiteX3369" fmla="*/ 5232776 w 5235586"/>
                  <a:gd name="connsiteY3369" fmla="*/ 2529476 h 3977558"/>
                  <a:gd name="connsiteX3370" fmla="*/ 5187787 w 5235586"/>
                  <a:gd name="connsiteY3370" fmla="*/ 2574467 h 3977558"/>
                  <a:gd name="connsiteX3371" fmla="*/ 5184973 w 5235586"/>
                  <a:gd name="connsiteY3371" fmla="*/ 2577278 h 3977558"/>
                  <a:gd name="connsiteX3372" fmla="*/ 5182163 w 5235586"/>
                  <a:gd name="connsiteY3372" fmla="*/ 2574467 h 3977558"/>
                  <a:gd name="connsiteX3373" fmla="*/ 5137174 w 5235586"/>
                  <a:gd name="connsiteY3373" fmla="*/ 2529476 h 3977558"/>
                  <a:gd name="connsiteX3374" fmla="*/ 5134361 w 5235586"/>
                  <a:gd name="connsiteY3374" fmla="*/ 2526665 h 3977558"/>
                  <a:gd name="connsiteX3375" fmla="*/ 5137174 w 5235586"/>
                  <a:gd name="connsiteY3375" fmla="*/ 2523852 h 3977558"/>
                  <a:gd name="connsiteX3376" fmla="*/ 5184973 w 5235586"/>
                  <a:gd name="connsiteY3376" fmla="*/ 2476053 h 3977558"/>
                  <a:gd name="connsiteX3377" fmla="*/ 5030325 w 5235586"/>
                  <a:gd name="connsiteY3377" fmla="*/ 2476053 h 3977558"/>
                  <a:gd name="connsiteX3378" fmla="*/ 5078128 w 5235586"/>
                  <a:gd name="connsiteY3378" fmla="*/ 2523852 h 3977558"/>
                  <a:gd name="connsiteX3379" fmla="*/ 5080938 w 5235586"/>
                  <a:gd name="connsiteY3379" fmla="*/ 2526665 h 3977558"/>
                  <a:gd name="connsiteX3380" fmla="*/ 5078128 w 5235586"/>
                  <a:gd name="connsiteY3380" fmla="*/ 2529476 h 3977558"/>
                  <a:gd name="connsiteX3381" fmla="*/ 5033136 w 5235586"/>
                  <a:gd name="connsiteY3381" fmla="*/ 2574467 h 3977558"/>
                  <a:gd name="connsiteX3382" fmla="*/ 5030325 w 5235586"/>
                  <a:gd name="connsiteY3382" fmla="*/ 2577278 h 3977558"/>
                  <a:gd name="connsiteX3383" fmla="*/ 5027512 w 5235586"/>
                  <a:gd name="connsiteY3383" fmla="*/ 2574467 h 3977558"/>
                  <a:gd name="connsiteX3384" fmla="*/ 4982523 w 5235586"/>
                  <a:gd name="connsiteY3384" fmla="*/ 2529476 h 3977558"/>
                  <a:gd name="connsiteX3385" fmla="*/ 4979713 w 5235586"/>
                  <a:gd name="connsiteY3385" fmla="*/ 2526665 h 3977558"/>
                  <a:gd name="connsiteX3386" fmla="*/ 4982523 w 5235586"/>
                  <a:gd name="connsiteY3386" fmla="*/ 2523852 h 3977558"/>
                  <a:gd name="connsiteX3387" fmla="*/ 5030325 w 5235586"/>
                  <a:gd name="connsiteY3387" fmla="*/ 2476053 h 3977558"/>
                  <a:gd name="connsiteX3388" fmla="*/ 4872861 w 5235586"/>
                  <a:gd name="connsiteY3388" fmla="*/ 2476053 h 3977558"/>
                  <a:gd name="connsiteX3389" fmla="*/ 4920664 w 5235586"/>
                  <a:gd name="connsiteY3389" fmla="*/ 2523852 h 3977558"/>
                  <a:gd name="connsiteX3390" fmla="*/ 4923474 w 5235586"/>
                  <a:gd name="connsiteY3390" fmla="*/ 2526665 h 3977558"/>
                  <a:gd name="connsiteX3391" fmla="*/ 4920664 w 5235586"/>
                  <a:gd name="connsiteY3391" fmla="*/ 2529476 h 3977558"/>
                  <a:gd name="connsiteX3392" fmla="*/ 4875675 w 5235586"/>
                  <a:gd name="connsiteY3392" fmla="*/ 2574467 h 3977558"/>
                  <a:gd name="connsiteX3393" fmla="*/ 4872861 w 5235586"/>
                  <a:gd name="connsiteY3393" fmla="*/ 2577278 h 3977558"/>
                  <a:gd name="connsiteX3394" fmla="*/ 4870048 w 5235586"/>
                  <a:gd name="connsiteY3394" fmla="*/ 2574467 h 3977558"/>
                  <a:gd name="connsiteX3395" fmla="*/ 4825062 w 5235586"/>
                  <a:gd name="connsiteY3395" fmla="*/ 2529476 h 3977558"/>
                  <a:gd name="connsiteX3396" fmla="*/ 4822249 w 5235586"/>
                  <a:gd name="connsiteY3396" fmla="*/ 2526665 h 3977558"/>
                  <a:gd name="connsiteX3397" fmla="*/ 4825062 w 5235586"/>
                  <a:gd name="connsiteY3397" fmla="*/ 2523852 h 3977558"/>
                  <a:gd name="connsiteX3398" fmla="*/ 4872861 w 5235586"/>
                  <a:gd name="connsiteY3398" fmla="*/ 2476053 h 3977558"/>
                  <a:gd name="connsiteX3399" fmla="*/ 4718213 w 5235586"/>
                  <a:gd name="connsiteY3399" fmla="*/ 2476053 h 3977558"/>
                  <a:gd name="connsiteX3400" fmla="*/ 4766016 w 5235586"/>
                  <a:gd name="connsiteY3400" fmla="*/ 2523852 h 3977558"/>
                  <a:gd name="connsiteX3401" fmla="*/ 4768826 w 5235586"/>
                  <a:gd name="connsiteY3401" fmla="*/ 2526665 h 3977558"/>
                  <a:gd name="connsiteX3402" fmla="*/ 4766016 w 5235586"/>
                  <a:gd name="connsiteY3402" fmla="*/ 2529476 h 3977558"/>
                  <a:gd name="connsiteX3403" fmla="*/ 4721027 w 5235586"/>
                  <a:gd name="connsiteY3403" fmla="*/ 2574467 h 3977558"/>
                  <a:gd name="connsiteX3404" fmla="*/ 4718213 w 5235586"/>
                  <a:gd name="connsiteY3404" fmla="*/ 2577278 h 3977558"/>
                  <a:gd name="connsiteX3405" fmla="*/ 4715400 w 5235586"/>
                  <a:gd name="connsiteY3405" fmla="*/ 2574467 h 3977558"/>
                  <a:gd name="connsiteX3406" fmla="*/ 4670414 w 5235586"/>
                  <a:gd name="connsiteY3406" fmla="*/ 2529476 h 3977558"/>
                  <a:gd name="connsiteX3407" fmla="*/ 4667601 w 5235586"/>
                  <a:gd name="connsiteY3407" fmla="*/ 2526665 h 3977558"/>
                  <a:gd name="connsiteX3408" fmla="*/ 4670414 w 5235586"/>
                  <a:gd name="connsiteY3408" fmla="*/ 2523852 h 3977558"/>
                  <a:gd name="connsiteX3409" fmla="*/ 4718213 w 5235586"/>
                  <a:gd name="connsiteY3409" fmla="*/ 2476053 h 3977558"/>
                  <a:gd name="connsiteX3410" fmla="*/ 4563563 w 5235586"/>
                  <a:gd name="connsiteY3410" fmla="*/ 2476053 h 3977558"/>
                  <a:gd name="connsiteX3411" fmla="*/ 4611365 w 5235586"/>
                  <a:gd name="connsiteY3411" fmla="*/ 2523852 h 3977558"/>
                  <a:gd name="connsiteX3412" fmla="*/ 4614175 w 5235586"/>
                  <a:gd name="connsiteY3412" fmla="*/ 2526665 h 3977558"/>
                  <a:gd name="connsiteX3413" fmla="*/ 4611365 w 5235586"/>
                  <a:gd name="connsiteY3413" fmla="*/ 2529476 h 3977558"/>
                  <a:gd name="connsiteX3414" fmla="*/ 4566376 w 5235586"/>
                  <a:gd name="connsiteY3414" fmla="*/ 2574467 h 3977558"/>
                  <a:gd name="connsiteX3415" fmla="*/ 4563563 w 5235586"/>
                  <a:gd name="connsiteY3415" fmla="*/ 2577278 h 3977558"/>
                  <a:gd name="connsiteX3416" fmla="*/ 4560749 w 5235586"/>
                  <a:gd name="connsiteY3416" fmla="*/ 2574467 h 3977558"/>
                  <a:gd name="connsiteX3417" fmla="*/ 4515763 w 5235586"/>
                  <a:gd name="connsiteY3417" fmla="*/ 2529476 h 3977558"/>
                  <a:gd name="connsiteX3418" fmla="*/ 4512950 w 5235586"/>
                  <a:gd name="connsiteY3418" fmla="*/ 2526665 h 3977558"/>
                  <a:gd name="connsiteX3419" fmla="*/ 4515763 w 5235586"/>
                  <a:gd name="connsiteY3419" fmla="*/ 2523852 h 3977558"/>
                  <a:gd name="connsiteX3420" fmla="*/ 4563563 w 5235586"/>
                  <a:gd name="connsiteY3420" fmla="*/ 2476053 h 3977558"/>
                  <a:gd name="connsiteX3421" fmla="*/ 4406104 w 5235586"/>
                  <a:gd name="connsiteY3421" fmla="*/ 2476053 h 3977558"/>
                  <a:gd name="connsiteX3422" fmla="*/ 4453907 w 5235586"/>
                  <a:gd name="connsiteY3422" fmla="*/ 2523852 h 3977558"/>
                  <a:gd name="connsiteX3423" fmla="*/ 4456717 w 5235586"/>
                  <a:gd name="connsiteY3423" fmla="*/ 2526665 h 3977558"/>
                  <a:gd name="connsiteX3424" fmla="*/ 4453907 w 5235586"/>
                  <a:gd name="connsiteY3424" fmla="*/ 2529476 h 3977558"/>
                  <a:gd name="connsiteX3425" fmla="*/ 4408915 w 5235586"/>
                  <a:gd name="connsiteY3425" fmla="*/ 2574467 h 3977558"/>
                  <a:gd name="connsiteX3426" fmla="*/ 4406104 w 5235586"/>
                  <a:gd name="connsiteY3426" fmla="*/ 2577278 h 3977558"/>
                  <a:gd name="connsiteX3427" fmla="*/ 4403291 w 5235586"/>
                  <a:gd name="connsiteY3427" fmla="*/ 2574467 h 3977558"/>
                  <a:gd name="connsiteX3428" fmla="*/ 4358302 w 5235586"/>
                  <a:gd name="connsiteY3428" fmla="*/ 2529476 h 3977558"/>
                  <a:gd name="connsiteX3429" fmla="*/ 4355492 w 5235586"/>
                  <a:gd name="connsiteY3429" fmla="*/ 2526665 h 3977558"/>
                  <a:gd name="connsiteX3430" fmla="*/ 4358302 w 5235586"/>
                  <a:gd name="connsiteY3430" fmla="*/ 2523852 h 3977558"/>
                  <a:gd name="connsiteX3431" fmla="*/ 4406104 w 5235586"/>
                  <a:gd name="connsiteY3431" fmla="*/ 2476053 h 3977558"/>
                  <a:gd name="connsiteX3432" fmla="*/ 4251453 w 5235586"/>
                  <a:gd name="connsiteY3432" fmla="*/ 2476053 h 3977558"/>
                  <a:gd name="connsiteX3433" fmla="*/ 4299256 w 5235586"/>
                  <a:gd name="connsiteY3433" fmla="*/ 2523852 h 3977558"/>
                  <a:gd name="connsiteX3434" fmla="*/ 4302066 w 5235586"/>
                  <a:gd name="connsiteY3434" fmla="*/ 2526665 h 3977558"/>
                  <a:gd name="connsiteX3435" fmla="*/ 4299256 w 5235586"/>
                  <a:gd name="connsiteY3435" fmla="*/ 2529476 h 3977558"/>
                  <a:gd name="connsiteX3436" fmla="*/ 4254264 w 5235586"/>
                  <a:gd name="connsiteY3436" fmla="*/ 2574467 h 3977558"/>
                  <a:gd name="connsiteX3437" fmla="*/ 4251453 w 5235586"/>
                  <a:gd name="connsiteY3437" fmla="*/ 2577278 h 3977558"/>
                  <a:gd name="connsiteX3438" fmla="*/ 4248640 w 5235586"/>
                  <a:gd name="connsiteY3438" fmla="*/ 2574467 h 3977558"/>
                  <a:gd name="connsiteX3439" fmla="*/ 4203651 w 5235586"/>
                  <a:gd name="connsiteY3439" fmla="*/ 2529476 h 3977558"/>
                  <a:gd name="connsiteX3440" fmla="*/ 4200841 w 5235586"/>
                  <a:gd name="connsiteY3440" fmla="*/ 2526665 h 3977558"/>
                  <a:gd name="connsiteX3441" fmla="*/ 4203651 w 5235586"/>
                  <a:gd name="connsiteY3441" fmla="*/ 2523852 h 3977558"/>
                  <a:gd name="connsiteX3442" fmla="*/ 4251453 w 5235586"/>
                  <a:gd name="connsiteY3442" fmla="*/ 2476053 h 3977558"/>
                  <a:gd name="connsiteX3443" fmla="*/ 4096805 w 5235586"/>
                  <a:gd name="connsiteY3443" fmla="*/ 2476053 h 3977558"/>
                  <a:gd name="connsiteX3444" fmla="*/ 4144608 w 5235586"/>
                  <a:gd name="connsiteY3444" fmla="*/ 2523852 h 3977558"/>
                  <a:gd name="connsiteX3445" fmla="*/ 4147418 w 5235586"/>
                  <a:gd name="connsiteY3445" fmla="*/ 2526665 h 3977558"/>
                  <a:gd name="connsiteX3446" fmla="*/ 4144608 w 5235586"/>
                  <a:gd name="connsiteY3446" fmla="*/ 2529476 h 3977558"/>
                  <a:gd name="connsiteX3447" fmla="*/ 4099616 w 5235586"/>
                  <a:gd name="connsiteY3447" fmla="*/ 2574467 h 3977558"/>
                  <a:gd name="connsiteX3448" fmla="*/ 4096805 w 5235586"/>
                  <a:gd name="connsiteY3448" fmla="*/ 2577278 h 3977558"/>
                  <a:gd name="connsiteX3449" fmla="*/ 4093992 w 5235586"/>
                  <a:gd name="connsiteY3449" fmla="*/ 2574467 h 3977558"/>
                  <a:gd name="connsiteX3450" fmla="*/ 4049003 w 5235586"/>
                  <a:gd name="connsiteY3450" fmla="*/ 2529476 h 3977558"/>
                  <a:gd name="connsiteX3451" fmla="*/ 4046193 w 5235586"/>
                  <a:gd name="connsiteY3451" fmla="*/ 2526665 h 3977558"/>
                  <a:gd name="connsiteX3452" fmla="*/ 4049003 w 5235586"/>
                  <a:gd name="connsiteY3452" fmla="*/ 2523852 h 3977558"/>
                  <a:gd name="connsiteX3453" fmla="*/ 4096805 w 5235586"/>
                  <a:gd name="connsiteY3453" fmla="*/ 2476053 h 3977558"/>
                  <a:gd name="connsiteX3454" fmla="*/ 3939345 w 5235586"/>
                  <a:gd name="connsiteY3454" fmla="*/ 2476053 h 3977558"/>
                  <a:gd name="connsiteX3455" fmla="*/ 3987147 w 5235586"/>
                  <a:gd name="connsiteY3455" fmla="*/ 2523852 h 3977558"/>
                  <a:gd name="connsiteX3456" fmla="*/ 3989957 w 5235586"/>
                  <a:gd name="connsiteY3456" fmla="*/ 2526665 h 3977558"/>
                  <a:gd name="connsiteX3457" fmla="*/ 3987147 w 5235586"/>
                  <a:gd name="connsiteY3457" fmla="*/ 2529476 h 3977558"/>
                  <a:gd name="connsiteX3458" fmla="*/ 3942155 w 5235586"/>
                  <a:gd name="connsiteY3458" fmla="*/ 2574467 h 3977558"/>
                  <a:gd name="connsiteX3459" fmla="*/ 3939345 w 5235586"/>
                  <a:gd name="connsiteY3459" fmla="*/ 2577278 h 3977558"/>
                  <a:gd name="connsiteX3460" fmla="*/ 3936531 w 5235586"/>
                  <a:gd name="connsiteY3460" fmla="*/ 2574467 h 3977558"/>
                  <a:gd name="connsiteX3461" fmla="*/ 3891545 w 5235586"/>
                  <a:gd name="connsiteY3461" fmla="*/ 2529476 h 3977558"/>
                  <a:gd name="connsiteX3462" fmla="*/ 3888732 w 5235586"/>
                  <a:gd name="connsiteY3462" fmla="*/ 2526665 h 3977558"/>
                  <a:gd name="connsiteX3463" fmla="*/ 3891545 w 5235586"/>
                  <a:gd name="connsiteY3463" fmla="*/ 2523852 h 3977558"/>
                  <a:gd name="connsiteX3464" fmla="*/ 3939345 w 5235586"/>
                  <a:gd name="connsiteY3464" fmla="*/ 2476053 h 3977558"/>
                  <a:gd name="connsiteX3465" fmla="*/ 3784693 w 5235586"/>
                  <a:gd name="connsiteY3465" fmla="*/ 2476053 h 3977558"/>
                  <a:gd name="connsiteX3466" fmla="*/ 3832496 w 5235586"/>
                  <a:gd name="connsiteY3466" fmla="*/ 2523852 h 3977558"/>
                  <a:gd name="connsiteX3467" fmla="*/ 3835306 w 5235586"/>
                  <a:gd name="connsiteY3467" fmla="*/ 2526665 h 3977558"/>
                  <a:gd name="connsiteX3468" fmla="*/ 3832496 w 5235586"/>
                  <a:gd name="connsiteY3468" fmla="*/ 2529476 h 3977558"/>
                  <a:gd name="connsiteX3469" fmla="*/ 3787504 w 5235586"/>
                  <a:gd name="connsiteY3469" fmla="*/ 2574467 h 3977558"/>
                  <a:gd name="connsiteX3470" fmla="*/ 3784693 w 5235586"/>
                  <a:gd name="connsiteY3470" fmla="*/ 2577278 h 3977558"/>
                  <a:gd name="connsiteX3471" fmla="*/ 3781880 w 5235586"/>
                  <a:gd name="connsiteY3471" fmla="*/ 2574467 h 3977558"/>
                  <a:gd name="connsiteX3472" fmla="*/ 3736894 w 5235586"/>
                  <a:gd name="connsiteY3472" fmla="*/ 2529476 h 3977558"/>
                  <a:gd name="connsiteX3473" fmla="*/ 3734081 w 5235586"/>
                  <a:gd name="connsiteY3473" fmla="*/ 2526665 h 3977558"/>
                  <a:gd name="connsiteX3474" fmla="*/ 3736894 w 5235586"/>
                  <a:gd name="connsiteY3474" fmla="*/ 2523852 h 3977558"/>
                  <a:gd name="connsiteX3475" fmla="*/ 3784693 w 5235586"/>
                  <a:gd name="connsiteY3475" fmla="*/ 2476053 h 3977558"/>
                  <a:gd name="connsiteX3476" fmla="*/ 3630045 w 5235586"/>
                  <a:gd name="connsiteY3476" fmla="*/ 2476053 h 3977558"/>
                  <a:gd name="connsiteX3477" fmla="*/ 3677848 w 5235586"/>
                  <a:gd name="connsiteY3477" fmla="*/ 2523852 h 3977558"/>
                  <a:gd name="connsiteX3478" fmla="*/ 3680658 w 5235586"/>
                  <a:gd name="connsiteY3478" fmla="*/ 2526665 h 3977558"/>
                  <a:gd name="connsiteX3479" fmla="*/ 3677848 w 5235586"/>
                  <a:gd name="connsiteY3479" fmla="*/ 2529476 h 3977558"/>
                  <a:gd name="connsiteX3480" fmla="*/ 3632856 w 5235586"/>
                  <a:gd name="connsiteY3480" fmla="*/ 2574467 h 3977558"/>
                  <a:gd name="connsiteX3481" fmla="*/ 3630045 w 5235586"/>
                  <a:gd name="connsiteY3481" fmla="*/ 2577278 h 3977558"/>
                  <a:gd name="connsiteX3482" fmla="*/ 3627232 w 5235586"/>
                  <a:gd name="connsiteY3482" fmla="*/ 2574467 h 3977558"/>
                  <a:gd name="connsiteX3483" fmla="*/ 3582246 w 5235586"/>
                  <a:gd name="connsiteY3483" fmla="*/ 2529476 h 3977558"/>
                  <a:gd name="connsiteX3484" fmla="*/ 3579433 w 5235586"/>
                  <a:gd name="connsiteY3484" fmla="*/ 2526665 h 3977558"/>
                  <a:gd name="connsiteX3485" fmla="*/ 3582246 w 5235586"/>
                  <a:gd name="connsiteY3485" fmla="*/ 2523852 h 3977558"/>
                  <a:gd name="connsiteX3486" fmla="*/ 3630045 w 5235586"/>
                  <a:gd name="connsiteY3486" fmla="*/ 2476053 h 3977558"/>
                  <a:gd name="connsiteX3487" fmla="*/ 3472581 w 5235586"/>
                  <a:gd name="connsiteY3487" fmla="*/ 2476053 h 3977558"/>
                  <a:gd name="connsiteX3488" fmla="*/ 3520384 w 5235586"/>
                  <a:gd name="connsiteY3488" fmla="*/ 2523852 h 3977558"/>
                  <a:gd name="connsiteX3489" fmla="*/ 3523194 w 5235586"/>
                  <a:gd name="connsiteY3489" fmla="*/ 2526665 h 3977558"/>
                  <a:gd name="connsiteX3490" fmla="*/ 3520384 w 5235586"/>
                  <a:gd name="connsiteY3490" fmla="*/ 2529476 h 3977558"/>
                  <a:gd name="connsiteX3491" fmla="*/ 3475395 w 5235586"/>
                  <a:gd name="connsiteY3491" fmla="*/ 2574467 h 3977558"/>
                  <a:gd name="connsiteX3492" fmla="*/ 3472581 w 5235586"/>
                  <a:gd name="connsiteY3492" fmla="*/ 2577278 h 3977558"/>
                  <a:gd name="connsiteX3493" fmla="*/ 3469771 w 5235586"/>
                  <a:gd name="connsiteY3493" fmla="*/ 2574467 h 3977558"/>
                  <a:gd name="connsiteX3494" fmla="*/ 3424782 w 5235586"/>
                  <a:gd name="connsiteY3494" fmla="*/ 2529476 h 3977558"/>
                  <a:gd name="connsiteX3495" fmla="*/ 3421969 w 5235586"/>
                  <a:gd name="connsiteY3495" fmla="*/ 2526665 h 3977558"/>
                  <a:gd name="connsiteX3496" fmla="*/ 3424782 w 5235586"/>
                  <a:gd name="connsiteY3496" fmla="*/ 2523852 h 3977558"/>
                  <a:gd name="connsiteX3497" fmla="*/ 3472581 w 5235586"/>
                  <a:gd name="connsiteY3497" fmla="*/ 2476053 h 3977558"/>
                  <a:gd name="connsiteX3498" fmla="*/ 3317933 w 5235586"/>
                  <a:gd name="connsiteY3498" fmla="*/ 2476053 h 3977558"/>
                  <a:gd name="connsiteX3499" fmla="*/ 3365736 w 5235586"/>
                  <a:gd name="connsiteY3499" fmla="*/ 2523852 h 3977558"/>
                  <a:gd name="connsiteX3500" fmla="*/ 3368546 w 5235586"/>
                  <a:gd name="connsiteY3500" fmla="*/ 2526665 h 3977558"/>
                  <a:gd name="connsiteX3501" fmla="*/ 3365736 w 5235586"/>
                  <a:gd name="connsiteY3501" fmla="*/ 2529476 h 3977558"/>
                  <a:gd name="connsiteX3502" fmla="*/ 3320747 w 5235586"/>
                  <a:gd name="connsiteY3502" fmla="*/ 2574467 h 3977558"/>
                  <a:gd name="connsiteX3503" fmla="*/ 3317933 w 5235586"/>
                  <a:gd name="connsiteY3503" fmla="*/ 2577278 h 3977558"/>
                  <a:gd name="connsiteX3504" fmla="*/ 3315123 w 5235586"/>
                  <a:gd name="connsiteY3504" fmla="*/ 2574467 h 3977558"/>
                  <a:gd name="connsiteX3505" fmla="*/ 3270134 w 5235586"/>
                  <a:gd name="connsiteY3505" fmla="*/ 2529476 h 3977558"/>
                  <a:gd name="connsiteX3506" fmla="*/ 3267321 w 5235586"/>
                  <a:gd name="connsiteY3506" fmla="*/ 2526665 h 3977558"/>
                  <a:gd name="connsiteX3507" fmla="*/ 3270134 w 5235586"/>
                  <a:gd name="connsiteY3507" fmla="*/ 2523852 h 3977558"/>
                  <a:gd name="connsiteX3508" fmla="*/ 3317933 w 5235586"/>
                  <a:gd name="connsiteY3508" fmla="*/ 2476053 h 3977558"/>
                  <a:gd name="connsiteX3509" fmla="*/ 3163283 w 5235586"/>
                  <a:gd name="connsiteY3509" fmla="*/ 2476053 h 3977558"/>
                  <a:gd name="connsiteX3510" fmla="*/ 3211085 w 5235586"/>
                  <a:gd name="connsiteY3510" fmla="*/ 2523852 h 3977558"/>
                  <a:gd name="connsiteX3511" fmla="*/ 3213895 w 5235586"/>
                  <a:gd name="connsiteY3511" fmla="*/ 2526665 h 3977558"/>
                  <a:gd name="connsiteX3512" fmla="*/ 3211085 w 5235586"/>
                  <a:gd name="connsiteY3512" fmla="*/ 2529476 h 3977558"/>
                  <a:gd name="connsiteX3513" fmla="*/ 3166096 w 5235586"/>
                  <a:gd name="connsiteY3513" fmla="*/ 2574467 h 3977558"/>
                  <a:gd name="connsiteX3514" fmla="*/ 3163283 w 5235586"/>
                  <a:gd name="connsiteY3514" fmla="*/ 2577278 h 3977558"/>
                  <a:gd name="connsiteX3515" fmla="*/ 3160472 w 5235586"/>
                  <a:gd name="connsiteY3515" fmla="*/ 2574467 h 3977558"/>
                  <a:gd name="connsiteX3516" fmla="*/ 3115483 w 5235586"/>
                  <a:gd name="connsiteY3516" fmla="*/ 2529476 h 3977558"/>
                  <a:gd name="connsiteX3517" fmla="*/ 3112670 w 5235586"/>
                  <a:gd name="connsiteY3517" fmla="*/ 2526665 h 3977558"/>
                  <a:gd name="connsiteX3518" fmla="*/ 3115483 w 5235586"/>
                  <a:gd name="connsiteY3518" fmla="*/ 2523852 h 3977558"/>
                  <a:gd name="connsiteX3519" fmla="*/ 3163283 w 5235586"/>
                  <a:gd name="connsiteY3519" fmla="*/ 2476053 h 3977558"/>
                  <a:gd name="connsiteX3520" fmla="*/ 3005823 w 5235586"/>
                  <a:gd name="connsiteY3520" fmla="*/ 2476053 h 3977558"/>
                  <a:gd name="connsiteX3521" fmla="*/ 3053626 w 5235586"/>
                  <a:gd name="connsiteY3521" fmla="*/ 2523852 h 3977558"/>
                  <a:gd name="connsiteX3522" fmla="*/ 3056436 w 5235586"/>
                  <a:gd name="connsiteY3522" fmla="*/ 2526665 h 3977558"/>
                  <a:gd name="connsiteX3523" fmla="*/ 3053626 w 5235586"/>
                  <a:gd name="connsiteY3523" fmla="*/ 2529476 h 3977558"/>
                  <a:gd name="connsiteX3524" fmla="*/ 3008634 w 5235586"/>
                  <a:gd name="connsiteY3524" fmla="*/ 2574467 h 3977558"/>
                  <a:gd name="connsiteX3525" fmla="*/ 3005823 w 5235586"/>
                  <a:gd name="connsiteY3525" fmla="*/ 2577278 h 3977558"/>
                  <a:gd name="connsiteX3526" fmla="*/ 3003010 w 5235586"/>
                  <a:gd name="connsiteY3526" fmla="*/ 2574467 h 3977558"/>
                  <a:gd name="connsiteX3527" fmla="*/ 2958021 w 5235586"/>
                  <a:gd name="connsiteY3527" fmla="*/ 2529476 h 3977558"/>
                  <a:gd name="connsiteX3528" fmla="*/ 2955211 w 5235586"/>
                  <a:gd name="connsiteY3528" fmla="*/ 2526665 h 3977558"/>
                  <a:gd name="connsiteX3529" fmla="*/ 2958021 w 5235586"/>
                  <a:gd name="connsiteY3529" fmla="*/ 2523852 h 3977558"/>
                  <a:gd name="connsiteX3530" fmla="*/ 3005823 w 5235586"/>
                  <a:gd name="connsiteY3530" fmla="*/ 2476053 h 3977558"/>
                  <a:gd name="connsiteX3531" fmla="*/ 2851172 w 5235586"/>
                  <a:gd name="connsiteY3531" fmla="*/ 2476053 h 3977558"/>
                  <a:gd name="connsiteX3532" fmla="*/ 2898975 w 5235586"/>
                  <a:gd name="connsiteY3532" fmla="*/ 2523852 h 3977558"/>
                  <a:gd name="connsiteX3533" fmla="*/ 2901785 w 5235586"/>
                  <a:gd name="connsiteY3533" fmla="*/ 2526665 h 3977558"/>
                  <a:gd name="connsiteX3534" fmla="*/ 2898975 w 5235586"/>
                  <a:gd name="connsiteY3534" fmla="*/ 2529476 h 3977558"/>
                  <a:gd name="connsiteX3535" fmla="*/ 2853983 w 5235586"/>
                  <a:gd name="connsiteY3535" fmla="*/ 2574467 h 3977558"/>
                  <a:gd name="connsiteX3536" fmla="*/ 2851172 w 5235586"/>
                  <a:gd name="connsiteY3536" fmla="*/ 2577278 h 3977558"/>
                  <a:gd name="connsiteX3537" fmla="*/ 2848359 w 5235586"/>
                  <a:gd name="connsiteY3537" fmla="*/ 2574467 h 3977558"/>
                  <a:gd name="connsiteX3538" fmla="*/ 2803370 w 5235586"/>
                  <a:gd name="connsiteY3538" fmla="*/ 2529476 h 3977558"/>
                  <a:gd name="connsiteX3539" fmla="*/ 2800560 w 5235586"/>
                  <a:gd name="connsiteY3539" fmla="*/ 2526665 h 3977558"/>
                  <a:gd name="connsiteX3540" fmla="*/ 2803370 w 5235586"/>
                  <a:gd name="connsiteY3540" fmla="*/ 2523852 h 3977558"/>
                  <a:gd name="connsiteX3541" fmla="*/ 2851172 w 5235586"/>
                  <a:gd name="connsiteY3541" fmla="*/ 2476053 h 3977558"/>
                  <a:gd name="connsiteX3542" fmla="*/ 2696525 w 5235586"/>
                  <a:gd name="connsiteY3542" fmla="*/ 2476053 h 3977558"/>
                  <a:gd name="connsiteX3543" fmla="*/ 2744328 w 5235586"/>
                  <a:gd name="connsiteY3543" fmla="*/ 2523852 h 3977558"/>
                  <a:gd name="connsiteX3544" fmla="*/ 2747138 w 5235586"/>
                  <a:gd name="connsiteY3544" fmla="*/ 2526665 h 3977558"/>
                  <a:gd name="connsiteX3545" fmla="*/ 2744328 w 5235586"/>
                  <a:gd name="connsiteY3545" fmla="*/ 2529476 h 3977558"/>
                  <a:gd name="connsiteX3546" fmla="*/ 2699336 w 5235586"/>
                  <a:gd name="connsiteY3546" fmla="*/ 2574467 h 3977558"/>
                  <a:gd name="connsiteX3547" fmla="*/ 2696525 w 5235586"/>
                  <a:gd name="connsiteY3547" fmla="*/ 2577278 h 3977558"/>
                  <a:gd name="connsiteX3548" fmla="*/ 2693712 w 5235586"/>
                  <a:gd name="connsiteY3548" fmla="*/ 2574467 h 3977558"/>
                  <a:gd name="connsiteX3549" fmla="*/ 2648723 w 5235586"/>
                  <a:gd name="connsiteY3549" fmla="*/ 2529476 h 3977558"/>
                  <a:gd name="connsiteX3550" fmla="*/ 2645913 w 5235586"/>
                  <a:gd name="connsiteY3550" fmla="*/ 2526665 h 3977558"/>
                  <a:gd name="connsiteX3551" fmla="*/ 2648723 w 5235586"/>
                  <a:gd name="connsiteY3551" fmla="*/ 2523852 h 3977558"/>
                  <a:gd name="connsiteX3552" fmla="*/ 2696525 w 5235586"/>
                  <a:gd name="connsiteY3552" fmla="*/ 2476053 h 3977558"/>
                  <a:gd name="connsiteX3553" fmla="*/ 2539061 w 5235586"/>
                  <a:gd name="connsiteY3553" fmla="*/ 2476053 h 3977558"/>
                  <a:gd name="connsiteX3554" fmla="*/ 2586863 w 5235586"/>
                  <a:gd name="connsiteY3554" fmla="*/ 2523852 h 3977558"/>
                  <a:gd name="connsiteX3555" fmla="*/ 2589673 w 5235586"/>
                  <a:gd name="connsiteY3555" fmla="*/ 2526665 h 3977558"/>
                  <a:gd name="connsiteX3556" fmla="*/ 2586863 w 5235586"/>
                  <a:gd name="connsiteY3556" fmla="*/ 2529476 h 3977558"/>
                  <a:gd name="connsiteX3557" fmla="*/ 2541874 w 5235586"/>
                  <a:gd name="connsiteY3557" fmla="*/ 2574467 h 3977558"/>
                  <a:gd name="connsiteX3558" fmla="*/ 2539061 w 5235586"/>
                  <a:gd name="connsiteY3558" fmla="*/ 2577278 h 3977558"/>
                  <a:gd name="connsiteX3559" fmla="*/ 2536247 w 5235586"/>
                  <a:gd name="connsiteY3559" fmla="*/ 2574467 h 3977558"/>
                  <a:gd name="connsiteX3560" fmla="*/ 2491261 w 5235586"/>
                  <a:gd name="connsiteY3560" fmla="*/ 2529476 h 3977558"/>
                  <a:gd name="connsiteX3561" fmla="*/ 2488448 w 5235586"/>
                  <a:gd name="connsiteY3561" fmla="*/ 2526665 h 3977558"/>
                  <a:gd name="connsiteX3562" fmla="*/ 2491261 w 5235586"/>
                  <a:gd name="connsiteY3562" fmla="*/ 2523852 h 3977558"/>
                  <a:gd name="connsiteX3563" fmla="*/ 2539061 w 5235586"/>
                  <a:gd name="connsiteY3563" fmla="*/ 2476053 h 3977558"/>
                  <a:gd name="connsiteX3564" fmla="*/ 2384413 w 5235586"/>
                  <a:gd name="connsiteY3564" fmla="*/ 2476053 h 3977558"/>
                  <a:gd name="connsiteX3565" fmla="*/ 2432215 w 5235586"/>
                  <a:gd name="connsiteY3565" fmla="*/ 2523852 h 3977558"/>
                  <a:gd name="connsiteX3566" fmla="*/ 2435025 w 5235586"/>
                  <a:gd name="connsiteY3566" fmla="*/ 2526665 h 3977558"/>
                  <a:gd name="connsiteX3567" fmla="*/ 2432215 w 5235586"/>
                  <a:gd name="connsiteY3567" fmla="*/ 2529476 h 3977558"/>
                  <a:gd name="connsiteX3568" fmla="*/ 2387226 w 5235586"/>
                  <a:gd name="connsiteY3568" fmla="*/ 2574467 h 3977558"/>
                  <a:gd name="connsiteX3569" fmla="*/ 2384413 w 5235586"/>
                  <a:gd name="connsiteY3569" fmla="*/ 2577278 h 3977558"/>
                  <a:gd name="connsiteX3570" fmla="*/ 2381599 w 5235586"/>
                  <a:gd name="connsiteY3570" fmla="*/ 2574467 h 3977558"/>
                  <a:gd name="connsiteX3571" fmla="*/ 2336613 w 5235586"/>
                  <a:gd name="connsiteY3571" fmla="*/ 2529476 h 3977558"/>
                  <a:gd name="connsiteX3572" fmla="*/ 2333800 w 5235586"/>
                  <a:gd name="connsiteY3572" fmla="*/ 2526665 h 3977558"/>
                  <a:gd name="connsiteX3573" fmla="*/ 2336613 w 5235586"/>
                  <a:gd name="connsiteY3573" fmla="*/ 2523852 h 3977558"/>
                  <a:gd name="connsiteX3574" fmla="*/ 2384413 w 5235586"/>
                  <a:gd name="connsiteY3574" fmla="*/ 2476053 h 3977558"/>
                  <a:gd name="connsiteX3575" fmla="*/ 2229761 w 5235586"/>
                  <a:gd name="connsiteY3575" fmla="*/ 2476053 h 3977558"/>
                  <a:gd name="connsiteX3576" fmla="*/ 2277564 w 5235586"/>
                  <a:gd name="connsiteY3576" fmla="*/ 2523852 h 3977558"/>
                  <a:gd name="connsiteX3577" fmla="*/ 2280374 w 5235586"/>
                  <a:gd name="connsiteY3577" fmla="*/ 2526665 h 3977558"/>
                  <a:gd name="connsiteX3578" fmla="*/ 2277564 w 5235586"/>
                  <a:gd name="connsiteY3578" fmla="*/ 2529476 h 3977558"/>
                  <a:gd name="connsiteX3579" fmla="*/ 2232575 w 5235586"/>
                  <a:gd name="connsiteY3579" fmla="*/ 2574467 h 3977558"/>
                  <a:gd name="connsiteX3580" fmla="*/ 2229761 w 5235586"/>
                  <a:gd name="connsiteY3580" fmla="*/ 2577278 h 3977558"/>
                  <a:gd name="connsiteX3581" fmla="*/ 2226948 w 5235586"/>
                  <a:gd name="connsiteY3581" fmla="*/ 2574467 h 3977558"/>
                  <a:gd name="connsiteX3582" fmla="*/ 2181962 w 5235586"/>
                  <a:gd name="connsiteY3582" fmla="*/ 2529476 h 3977558"/>
                  <a:gd name="connsiteX3583" fmla="*/ 2179149 w 5235586"/>
                  <a:gd name="connsiteY3583" fmla="*/ 2526665 h 3977558"/>
                  <a:gd name="connsiteX3584" fmla="*/ 2181962 w 5235586"/>
                  <a:gd name="connsiteY3584" fmla="*/ 2523852 h 3977558"/>
                  <a:gd name="connsiteX3585" fmla="*/ 2229761 w 5235586"/>
                  <a:gd name="connsiteY3585" fmla="*/ 2476053 h 3977558"/>
                  <a:gd name="connsiteX3586" fmla="*/ 2075115 w 5235586"/>
                  <a:gd name="connsiteY3586" fmla="*/ 2476053 h 3977558"/>
                  <a:gd name="connsiteX3587" fmla="*/ 2122917 w 5235586"/>
                  <a:gd name="connsiteY3587" fmla="*/ 2523852 h 3977558"/>
                  <a:gd name="connsiteX3588" fmla="*/ 2125727 w 5235586"/>
                  <a:gd name="connsiteY3588" fmla="*/ 2526665 h 3977558"/>
                  <a:gd name="connsiteX3589" fmla="*/ 2122917 w 5235586"/>
                  <a:gd name="connsiteY3589" fmla="*/ 2529476 h 3977558"/>
                  <a:gd name="connsiteX3590" fmla="*/ 2077928 w 5235586"/>
                  <a:gd name="connsiteY3590" fmla="*/ 2574467 h 3977558"/>
                  <a:gd name="connsiteX3591" fmla="*/ 2075115 w 5235586"/>
                  <a:gd name="connsiteY3591" fmla="*/ 2577278 h 3977558"/>
                  <a:gd name="connsiteX3592" fmla="*/ 2072301 w 5235586"/>
                  <a:gd name="connsiteY3592" fmla="*/ 2574467 h 3977558"/>
                  <a:gd name="connsiteX3593" fmla="*/ 2027315 w 5235586"/>
                  <a:gd name="connsiteY3593" fmla="*/ 2529476 h 3977558"/>
                  <a:gd name="connsiteX3594" fmla="*/ 2024502 w 5235586"/>
                  <a:gd name="connsiteY3594" fmla="*/ 2526665 h 3977558"/>
                  <a:gd name="connsiteX3595" fmla="*/ 2027315 w 5235586"/>
                  <a:gd name="connsiteY3595" fmla="*/ 2523852 h 3977558"/>
                  <a:gd name="connsiteX3596" fmla="*/ 2075115 w 5235586"/>
                  <a:gd name="connsiteY3596" fmla="*/ 2476053 h 3977558"/>
                  <a:gd name="connsiteX3597" fmla="*/ 1917652 w 5235586"/>
                  <a:gd name="connsiteY3597" fmla="*/ 2476053 h 3977558"/>
                  <a:gd name="connsiteX3598" fmla="*/ 1965455 w 5235586"/>
                  <a:gd name="connsiteY3598" fmla="*/ 2523852 h 3977558"/>
                  <a:gd name="connsiteX3599" fmla="*/ 1968265 w 5235586"/>
                  <a:gd name="connsiteY3599" fmla="*/ 2526665 h 3977558"/>
                  <a:gd name="connsiteX3600" fmla="*/ 1965455 w 5235586"/>
                  <a:gd name="connsiteY3600" fmla="*/ 2529476 h 3977558"/>
                  <a:gd name="connsiteX3601" fmla="*/ 1920463 w 5235586"/>
                  <a:gd name="connsiteY3601" fmla="*/ 2574467 h 3977558"/>
                  <a:gd name="connsiteX3602" fmla="*/ 1917652 w 5235586"/>
                  <a:gd name="connsiteY3602" fmla="*/ 2577278 h 3977558"/>
                  <a:gd name="connsiteX3603" fmla="*/ 1914839 w 5235586"/>
                  <a:gd name="connsiteY3603" fmla="*/ 2574467 h 3977558"/>
                  <a:gd name="connsiteX3604" fmla="*/ 1869850 w 5235586"/>
                  <a:gd name="connsiteY3604" fmla="*/ 2529476 h 3977558"/>
                  <a:gd name="connsiteX3605" fmla="*/ 1867040 w 5235586"/>
                  <a:gd name="connsiteY3605" fmla="*/ 2526665 h 3977558"/>
                  <a:gd name="connsiteX3606" fmla="*/ 1869850 w 5235586"/>
                  <a:gd name="connsiteY3606" fmla="*/ 2523852 h 3977558"/>
                  <a:gd name="connsiteX3607" fmla="*/ 1917652 w 5235586"/>
                  <a:gd name="connsiteY3607" fmla="*/ 2476053 h 3977558"/>
                  <a:gd name="connsiteX3608" fmla="*/ 1763004 w 5235586"/>
                  <a:gd name="connsiteY3608" fmla="*/ 2476053 h 3977558"/>
                  <a:gd name="connsiteX3609" fmla="*/ 1810807 w 5235586"/>
                  <a:gd name="connsiteY3609" fmla="*/ 2523852 h 3977558"/>
                  <a:gd name="connsiteX3610" fmla="*/ 1813617 w 5235586"/>
                  <a:gd name="connsiteY3610" fmla="*/ 2526665 h 3977558"/>
                  <a:gd name="connsiteX3611" fmla="*/ 1810807 w 5235586"/>
                  <a:gd name="connsiteY3611" fmla="*/ 2529476 h 3977558"/>
                  <a:gd name="connsiteX3612" fmla="*/ 1765815 w 5235586"/>
                  <a:gd name="connsiteY3612" fmla="*/ 2574467 h 3977558"/>
                  <a:gd name="connsiteX3613" fmla="*/ 1763004 w 5235586"/>
                  <a:gd name="connsiteY3613" fmla="*/ 2577278 h 3977558"/>
                  <a:gd name="connsiteX3614" fmla="*/ 1760191 w 5235586"/>
                  <a:gd name="connsiteY3614" fmla="*/ 2574467 h 3977558"/>
                  <a:gd name="connsiteX3615" fmla="*/ 1715202 w 5235586"/>
                  <a:gd name="connsiteY3615" fmla="*/ 2529476 h 3977558"/>
                  <a:gd name="connsiteX3616" fmla="*/ 1712392 w 5235586"/>
                  <a:gd name="connsiteY3616" fmla="*/ 2526665 h 3977558"/>
                  <a:gd name="connsiteX3617" fmla="*/ 1715202 w 5235586"/>
                  <a:gd name="connsiteY3617" fmla="*/ 2523852 h 3977558"/>
                  <a:gd name="connsiteX3618" fmla="*/ 1763004 w 5235586"/>
                  <a:gd name="connsiteY3618" fmla="*/ 2476053 h 3977558"/>
                  <a:gd name="connsiteX3619" fmla="*/ 1608353 w 5235586"/>
                  <a:gd name="connsiteY3619" fmla="*/ 2476053 h 3977558"/>
                  <a:gd name="connsiteX3620" fmla="*/ 1656156 w 5235586"/>
                  <a:gd name="connsiteY3620" fmla="*/ 2523852 h 3977558"/>
                  <a:gd name="connsiteX3621" fmla="*/ 1658966 w 5235586"/>
                  <a:gd name="connsiteY3621" fmla="*/ 2526665 h 3977558"/>
                  <a:gd name="connsiteX3622" fmla="*/ 1656156 w 5235586"/>
                  <a:gd name="connsiteY3622" fmla="*/ 2529476 h 3977558"/>
                  <a:gd name="connsiteX3623" fmla="*/ 1611164 w 5235586"/>
                  <a:gd name="connsiteY3623" fmla="*/ 2574467 h 3977558"/>
                  <a:gd name="connsiteX3624" fmla="*/ 1608353 w 5235586"/>
                  <a:gd name="connsiteY3624" fmla="*/ 2577278 h 3977558"/>
                  <a:gd name="connsiteX3625" fmla="*/ 1605540 w 5235586"/>
                  <a:gd name="connsiteY3625" fmla="*/ 2574467 h 3977558"/>
                  <a:gd name="connsiteX3626" fmla="*/ 1560551 w 5235586"/>
                  <a:gd name="connsiteY3626" fmla="*/ 2529476 h 3977558"/>
                  <a:gd name="connsiteX3627" fmla="*/ 1557741 w 5235586"/>
                  <a:gd name="connsiteY3627" fmla="*/ 2526665 h 3977558"/>
                  <a:gd name="connsiteX3628" fmla="*/ 1560551 w 5235586"/>
                  <a:gd name="connsiteY3628" fmla="*/ 2523852 h 3977558"/>
                  <a:gd name="connsiteX3629" fmla="*/ 1608353 w 5235586"/>
                  <a:gd name="connsiteY3629" fmla="*/ 2476053 h 3977558"/>
                  <a:gd name="connsiteX3630" fmla="*/ 1450892 w 5235586"/>
                  <a:gd name="connsiteY3630" fmla="*/ 2476053 h 3977558"/>
                  <a:gd name="connsiteX3631" fmla="*/ 1498695 w 5235586"/>
                  <a:gd name="connsiteY3631" fmla="*/ 2523852 h 3977558"/>
                  <a:gd name="connsiteX3632" fmla="*/ 1501505 w 5235586"/>
                  <a:gd name="connsiteY3632" fmla="*/ 2526665 h 3977558"/>
                  <a:gd name="connsiteX3633" fmla="*/ 1498695 w 5235586"/>
                  <a:gd name="connsiteY3633" fmla="*/ 2529476 h 3977558"/>
                  <a:gd name="connsiteX3634" fmla="*/ 1453706 w 5235586"/>
                  <a:gd name="connsiteY3634" fmla="*/ 2574467 h 3977558"/>
                  <a:gd name="connsiteX3635" fmla="*/ 1450892 w 5235586"/>
                  <a:gd name="connsiteY3635" fmla="*/ 2577278 h 3977558"/>
                  <a:gd name="connsiteX3636" fmla="*/ 1448079 w 5235586"/>
                  <a:gd name="connsiteY3636" fmla="*/ 2574467 h 3977558"/>
                  <a:gd name="connsiteX3637" fmla="*/ 1403090 w 5235586"/>
                  <a:gd name="connsiteY3637" fmla="*/ 2529476 h 3977558"/>
                  <a:gd name="connsiteX3638" fmla="*/ 1400280 w 5235586"/>
                  <a:gd name="connsiteY3638" fmla="*/ 2526665 h 3977558"/>
                  <a:gd name="connsiteX3639" fmla="*/ 1403090 w 5235586"/>
                  <a:gd name="connsiteY3639" fmla="*/ 2523852 h 3977558"/>
                  <a:gd name="connsiteX3640" fmla="*/ 1450892 w 5235586"/>
                  <a:gd name="connsiteY3640" fmla="*/ 2476053 h 3977558"/>
                  <a:gd name="connsiteX3641" fmla="*/ 1296244 w 5235586"/>
                  <a:gd name="connsiteY3641" fmla="*/ 2476053 h 3977558"/>
                  <a:gd name="connsiteX3642" fmla="*/ 1344046 w 5235586"/>
                  <a:gd name="connsiteY3642" fmla="*/ 2523852 h 3977558"/>
                  <a:gd name="connsiteX3643" fmla="*/ 1346857 w 5235586"/>
                  <a:gd name="connsiteY3643" fmla="*/ 2526665 h 3977558"/>
                  <a:gd name="connsiteX3644" fmla="*/ 1344046 w 5235586"/>
                  <a:gd name="connsiteY3644" fmla="*/ 2529476 h 3977558"/>
                  <a:gd name="connsiteX3645" fmla="*/ 1299058 w 5235586"/>
                  <a:gd name="connsiteY3645" fmla="*/ 2574467 h 3977558"/>
                  <a:gd name="connsiteX3646" fmla="*/ 1296244 w 5235586"/>
                  <a:gd name="connsiteY3646" fmla="*/ 2577278 h 3977558"/>
                  <a:gd name="connsiteX3647" fmla="*/ 1293431 w 5235586"/>
                  <a:gd name="connsiteY3647" fmla="*/ 2574467 h 3977558"/>
                  <a:gd name="connsiteX3648" fmla="*/ 1248442 w 5235586"/>
                  <a:gd name="connsiteY3648" fmla="*/ 2529476 h 3977558"/>
                  <a:gd name="connsiteX3649" fmla="*/ 1245632 w 5235586"/>
                  <a:gd name="connsiteY3649" fmla="*/ 2526665 h 3977558"/>
                  <a:gd name="connsiteX3650" fmla="*/ 1248442 w 5235586"/>
                  <a:gd name="connsiteY3650" fmla="*/ 2523852 h 3977558"/>
                  <a:gd name="connsiteX3651" fmla="*/ 1296244 w 5235586"/>
                  <a:gd name="connsiteY3651" fmla="*/ 2476053 h 3977558"/>
                  <a:gd name="connsiteX3652" fmla="*/ 1141593 w 5235586"/>
                  <a:gd name="connsiteY3652" fmla="*/ 2476053 h 3977558"/>
                  <a:gd name="connsiteX3653" fmla="*/ 1189395 w 5235586"/>
                  <a:gd name="connsiteY3653" fmla="*/ 2523852 h 3977558"/>
                  <a:gd name="connsiteX3654" fmla="*/ 1192206 w 5235586"/>
                  <a:gd name="connsiteY3654" fmla="*/ 2526665 h 3977558"/>
                  <a:gd name="connsiteX3655" fmla="*/ 1189395 w 5235586"/>
                  <a:gd name="connsiteY3655" fmla="*/ 2529476 h 3977558"/>
                  <a:gd name="connsiteX3656" fmla="*/ 1144407 w 5235586"/>
                  <a:gd name="connsiteY3656" fmla="*/ 2574467 h 3977558"/>
                  <a:gd name="connsiteX3657" fmla="*/ 1141593 w 5235586"/>
                  <a:gd name="connsiteY3657" fmla="*/ 2577278 h 3977558"/>
                  <a:gd name="connsiteX3658" fmla="*/ 1138780 w 5235586"/>
                  <a:gd name="connsiteY3658" fmla="*/ 2574467 h 3977558"/>
                  <a:gd name="connsiteX3659" fmla="*/ 1093791 w 5235586"/>
                  <a:gd name="connsiteY3659" fmla="*/ 2529476 h 3977558"/>
                  <a:gd name="connsiteX3660" fmla="*/ 1090981 w 5235586"/>
                  <a:gd name="connsiteY3660" fmla="*/ 2526665 h 3977558"/>
                  <a:gd name="connsiteX3661" fmla="*/ 1093791 w 5235586"/>
                  <a:gd name="connsiteY3661" fmla="*/ 2523852 h 3977558"/>
                  <a:gd name="connsiteX3662" fmla="*/ 1141593 w 5235586"/>
                  <a:gd name="connsiteY3662" fmla="*/ 2476053 h 3977558"/>
                  <a:gd name="connsiteX3663" fmla="*/ 984132 w 5235586"/>
                  <a:gd name="connsiteY3663" fmla="*/ 2476053 h 3977558"/>
                  <a:gd name="connsiteX3664" fmla="*/ 1031934 w 5235586"/>
                  <a:gd name="connsiteY3664" fmla="*/ 2523852 h 3977558"/>
                  <a:gd name="connsiteX3665" fmla="*/ 1034745 w 5235586"/>
                  <a:gd name="connsiteY3665" fmla="*/ 2526665 h 3977558"/>
                  <a:gd name="connsiteX3666" fmla="*/ 1031934 w 5235586"/>
                  <a:gd name="connsiteY3666" fmla="*/ 2529476 h 3977558"/>
                  <a:gd name="connsiteX3667" fmla="*/ 986946 w 5235586"/>
                  <a:gd name="connsiteY3667" fmla="*/ 2574467 h 3977558"/>
                  <a:gd name="connsiteX3668" fmla="*/ 984132 w 5235586"/>
                  <a:gd name="connsiteY3668" fmla="*/ 2577278 h 3977558"/>
                  <a:gd name="connsiteX3669" fmla="*/ 981319 w 5235586"/>
                  <a:gd name="connsiteY3669" fmla="*/ 2574467 h 3977558"/>
                  <a:gd name="connsiteX3670" fmla="*/ 936330 w 5235586"/>
                  <a:gd name="connsiteY3670" fmla="*/ 2529476 h 3977558"/>
                  <a:gd name="connsiteX3671" fmla="*/ 933520 w 5235586"/>
                  <a:gd name="connsiteY3671" fmla="*/ 2526665 h 3977558"/>
                  <a:gd name="connsiteX3672" fmla="*/ 936330 w 5235586"/>
                  <a:gd name="connsiteY3672" fmla="*/ 2523852 h 3977558"/>
                  <a:gd name="connsiteX3673" fmla="*/ 984132 w 5235586"/>
                  <a:gd name="connsiteY3673" fmla="*/ 2476053 h 3977558"/>
                  <a:gd name="connsiteX3674" fmla="*/ 829484 w 5235586"/>
                  <a:gd name="connsiteY3674" fmla="*/ 2476053 h 3977558"/>
                  <a:gd name="connsiteX3675" fmla="*/ 877286 w 5235586"/>
                  <a:gd name="connsiteY3675" fmla="*/ 2523852 h 3977558"/>
                  <a:gd name="connsiteX3676" fmla="*/ 880097 w 5235586"/>
                  <a:gd name="connsiteY3676" fmla="*/ 2526665 h 3977558"/>
                  <a:gd name="connsiteX3677" fmla="*/ 877286 w 5235586"/>
                  <a:gd name="connsiteY3677" fmla="*/ 2529476 h 3977558"/>
                  <a:gd name="connsiteX3678" fmla="*/ 832298 w 5235586"/>
                  <a:gd name="connsiteY3678" fmla="*/ 2574467 h 3977558"/>
                  <a:gd name="connsiteX3679" fmla="*/ 829484 w 5235586"/>
                  <a:gd name="connsiteY3679" fmla="*/ 2577278 h 3977558"/>
                  <a:gd name="connsiteX3680" fmla="*/ 826671 w 5235586"/>
                  <a:gd name="connsiteY3680" fmla="*/ 2574467 h 3977558"/>
                  <a:gd name="connsiteX3681" fmla="*/ 781682 w 5235586"/>
                  <a:gd name="connsiteY3681" fmla="*/ 2529476 h 3977558"/>
                  <a:gd name="connsiteX3682" fmla="*/ 778872 w 5235586"/>
                  <a:gd name="connsiteY3682" fmla="*/ 2526665 h 3977558"/>
                  <a:gd name="connsiteX3683" fmla="*/ 781682 w 5235586"/>
                  <a:gd name="connsiteY3683" fmla="*/ 2523852 h 3977558"/>
                  <a:gd name="connsiteX3684" fmla="*/ 829484 w 5235586"/>
                  <a:gd name="connsiteY3684" fmla="*/ 2476053 h 3977558"/>
                  <a:gd name="connsiteX3685" fmla="*/ 674833 w 5235586"/>
                  <a:gd name="connsiteY3685" fmla="*/ 2476053 h 3977558"/>
                  <a:gd name="connsiteX3686" fmla="*/ 722635 w 5235586"/>
                  <a:gd name="connsiteY3686" fmla="*/ 2523852 h 3977558"/>
                  <a:gd name="connsiteX3687" fmla="*/ 725446 w 5235586"/>
                  <a:gd name="connsiteY3687" fmla="*/ 2526665 h 3977558"/>
                  <a:gd name="connsiteX3688" fmla="*/ 722635 w 5235586"/>
                  <a:gd name="connsiteY3688" fmla="*/ 2529476 h 3977558"/>
                  <a:gd name="connsiteX3689" fmla="*/ 677647 w 5235586"/>
                  <a:gd name="connsiteY3689" fmla="*/ 2574467 h 3977558"/>
                  <a:gd name="connsiteX3690" fmla="*/ 674833 w 5235586"/>
                  <a:gd name="connsiteY3690" fmla="*/ 2577278 h 3977558"/>
                  <a:gd name="connsiteX3691" fmla="*/ 672020 w 5235586"/>
                  <a:gd name="connsiteY3691" fmla="*/ 2574467 h 3977558"/>
                  <a:gd name="connsiteX3692" fmla="*/ 627031 w 5235586"/>
                  <a:gd name="connsiteY3692" fmla="*/ 2529476 h 3977558"/>
                  <a:gd name="connsiteX3693" fmla="*/ 624221 w 5235586"/>
                  <a:gd name="connsiteY3693" fmla="*/ 2526665 h 3977558"/>
                  <a:gd name="connsiteX3694" fmla="*/ 627031 w 5235586"/>
                  <a:gd name="connsiteY3694" fmla="*/ 2523852 h 3977558"/>
                  <a:gd name="connsiteX3695" fmla="*/ 674833 w 5235586"/>
                  <a:gd name="connsiteY3695" fmla="*/ 2476053 h 3977558"/>
                  <a:gd name="connsiteX3696" fmla="*/ 517372 w 5235586"/>
                  <a:gd name="connsiteY3696" fmla="*/ 2476053 h 3977558"/>
                  <a:gd name="connsiteX3697" fmla="*/ 565174 w 5235586"/>
                  <a:gd name="connsiteY3697" fmla="*/ 2523852 h 3977558"/>
                  <a:gd name="connsiteX3698" fmla="*/ 567985 w 5235586"/>
                  <a:gd name="connsiteY3698" fmla="*/ 2526665 h 3977558"/>
                  <a:gd name="connsiteX3699" fmla="*/ 565174 w 5235586"/>
                  <a:gd name="connsiteY3699" fmla="*/ 2529476 h 3977558"/>
                  <a:gd name="connsiteX3700" fmla="*/ 520183 w 5235586"/>
                  <a:gd name="connsiteY3700" fmla="*/ 2574467 h 3977558"/>
                  <a:gd name="connsiteX3701" fmla="*/ 517372 w 5235586"/>
                  <a:gd name="connsiteY3701" fmla="*/ 2577278 h 3977558"/>
                  <a:gd name="connsiteX3702" fmla="*/ 514559 w 5235586"/>
                  <a:gd name="connsiteY3702" fmla="*/ 2574467 h 3977558"/>
                  <a:gd name="connsiteX3703" fmla="*/ 469570 w 5235586"/>
                  <a:gd name="connsiteY3703" fmla="*/ 2529476 h 3977558"/>
                  <a:gd name="connsiteX3704" fmla="*/ 466760 w 5235586"/>
                  <a:gd name="connsiteY3704" fmla="*/ 2526665 h 3977558"/>
                  <a:gd name="connsiteX3705" fmla="*/ 469570 w 5235586"/>
                  <a:gd name="connsiteY3705" fmla="*/ 2523852 h 3977558"/>
                  <a:gd name="connsiteX3706" fmla="*/ 517372 w 5235586"/>
                  <a:gd name="connsiteY3706" fmla="*/ 2476053 h 3977558"/>
                  <a:gd name="connsiteX3707" fmla="*/ 362724 w 5235586"/>
                  <a:gd name="connsiteY3707" fmla="*/ 2476053 h 3977558"/>
                  <a:gd name="connsiteX3708" fmla="*/ 410526 w 5235586"/>
                  <a:gd name="connsiteY3708" fmla="*/ 2523852 h 3977558"/>
                  <a:gd name="connsiteX3709" fmla="*/ 413337 w 5235586"/>
                  <a:gd name="connsiteY3709" fmla="*/ 2526665 h 3977558"/>
                  <a:gd name="connsiteX3710" fmla="*/ 410526 w 5235586"/>
                  <a:gd name="connsiteY3710" fmla="*/ 2529476 h 3977558"/>
                  <a:gd name="connsiteX3711" fmla="*/ 365535 w 5235586"/>
                  <a:gd name="connsiteY3711" fmla="*/ 2574467 h 3977558"/>
                  <a:gd name="connsiteX3712" fmla="*/ 362724 w 5235586"/>
                  <a:gd name="connsiteY3712" fmla="*/ 2577278 h 3977558"/>
                  <a:gd name="connsiteX3713" fmla="*/ 359911 w 5235586"/>
                  <a:gd name="connsiteY3713" fmla="*/ 2574467 h 3977558"/>
                  <a:gd name="connsiteX3714" fmla="*/ 314922 w 5235586"/>
                  <a:gd name="connsiteY3714" fmla="*/ 2529476 h 3977558"/>
                  <a:gd name="connsiteX3715" fmla="*/ 312112 w 5235586"/>
                  <a:gd name="connsiteY3715" fmla="*/ 2526665 h 3977558"/>
                  <a:gd name="connsiteX3716" fmla="*/ 314922 w 5235586"/>
                  <a:gd name="connsiteY3716" fmla="*/ 2523852 h 3977558"/>
                  <a:gd name="connsiteX3717" fmla="*/ 362724 w 5235586"/>
                  <a:gd name="connsiteY3717" fmla="*/ 2476053 h 3977558"/>
                  <a:gd name="connsiteX3718" fmla="*/ 208073 w 5235586"/>
                  <a:gd name="connsiteY3718" fmla="*/ 2476053 h 3977558"/>
                  <a:gd name="connsiteX3719" fmla="*/ 255875 w 5235586"/>
                  <a:gd name="connsiteY3719" fmla="*/ 2523852 h 3977558"/>
                  <a:gd name="connsiteX3720" fmla="*/ 258686 w 5235586"/>
                  <a:gd name="connsiteY3720" fmla="*/ 2526665 h 3977558"/>
                  <a:gd name="connsiteX3721" fmla="*/ 255875 w 5235586"/>
                  <a:gd name="connsiteY3721" fmla="*/ 2529476 h 3977558"/>
                  <a:gd name="connsiteX3722" fmla="*/ 210884 w 5235586"/>
                  <a:gd name="connsiteY3722" fmla="*/ 2574467 h 3977558"/>
                  <a:gd name="connsiteX3723" fmla="*/ 208073 w 5235586"/>
                  <a:gd name="connsiteY3723" fmla="*/ 2577278 h 3977558"/>
                  <a:gd name="connsiteX3724" fmla="*/ 205260 w 5235586"/>
                  <a:gd name="connsiteY3724" fmla="*/ 2574467 h 3977558"/>
                  <a:gd name="connsiteX3725" fmla="*/ 160271 w 5235586"/>
                  <a:gd name="connsiteY3725" fmla="*/ 2529476 h 3977558"/>
                  <a:gd name="connsiteX3726" fmla="*/ 157461 w 5235586"/>
                  <a:gd name="connsiteY3726" fmla="*/ 2526665 h 3977558"/>
                  <a:gd name="connsiteX3727" fmla="*/ 160271 w 5235586"/>
                  <a:gd name="connsiteY3727" fmla="*/ 2523852 h 3977558"/>
                  <a:gd name="connsiteX3728" fmla="*/ 208073 w 5235586"/>
                  <a:gd name="connsiteY3728" fmla="*/ 2476053 h 3977558"/>
                  <a:gd name="connsiteX3729" fmla="*/ 50612 w 5235586"/>
                  <a:gd name="connsiteY3729" fmla="*/ 2476053 h 3977558"/>
                  <a:gd name="connsiteX3730" fmla="*/ 98414 w 5235586"/>
                  <a:gd name="connsiteY3730" fmla="*/ 2523852 h 3977558"/>
                  <a:gd name="connsiteX3731" fmla="*/ 101225 w 5235586"/>
                  <a:gd name="connsiteY3731" fmla="*/ 2526665 h 3977558"/>
                  <a:gd name="connsiteX3732" fmla="*/ 98414 w 5235586"/>
                  <a:gd name="connsiteY3732" fmla="*/ 2529476 h 3977558"/>
                  <a:gd name="connsiteX3733" fmla="*/ 53426 w 5235586"/>
                  <a:gd name="connsiteY3733" fmla="*/ 2574467 h 3977558"/>
                  <a:gd name="connsiteX3734" fmla="*/ 50612 w 5235586"/>
                  <a:gd name="connsiteY3734" fmla="*/ 2577278 h 3977558"/>
                  <a:gd name="connsiteX3735" fmla="*/ 47802 w 5235586"/>
                  <a:gd name="connsiteY3735" fmla="*/ 2574467 h 3977558"/>
                  <a:gd name="connsiteX3736" fmla="*/ 2813 w 5235586"/>
                  <a:gd name="connsiteY3736" fmla="*/ 2529476 h 3977558"/>
                  <a:gd name="connsiteX3737" fmla="*/ 0 w 5235586"/>
                  <a:gd name="connsiteY3737" fmla="*/ 2526665 h 3977558"/>
                  <a:gd name="connsiteX3738" fmla="*/ 2813 w 5235586"/>
                  <a:gd name="connsiteY3738" fmla="*/ 2523852 h 3977558"/>
                  <a:gd name="connsiteX3739" fmla="*/ 50612 w 5235586"/>
                  <a:gd name="connsiteY3739" fmla="*/ 2476053 h 3977558"/>
                  <a:gd name="connsiteX3740" fmla="*/ 5184973 w 5235586"/>
                  <a:gd name="connsiteY3740" fmla="*/ 2318592 h 3977558"/>
                  <a:gd name="connsiteX3741" fmla="*/ 5232776 w 5235586"/>
                  <a:gd name="connsiteY3741" fmla="*/ 2366391 h 3977558"/>
                  <a:gd name="connsiteX3742" fmla="*/ 5235586 w 5235586"/>
                  <a:gd name="connsiteY3742" fmla="*/ 2369204 h 3977558"/>
                  <a:gd name="connsiteX3743" fmla="*/ 5232776 w 5235586"/>
                  <a:gd name="connsiteY3743" fmla="*/ 2372018 h 3977558"/>
                  <a:gd name="connsiteX3744" fmla="*/ 5187787 w 5235586"/>
                  <a:gd name="connsiteY3744" fmla="*/ 2417006 h 3977558"/>
                  <a:gd name="connsiteX3745" fmla="*/ 5184973 w 5235586"/>
                  <a:gd name="connsiteY3745" fmla="*/ 2419817 h 3977558"/>
                  <a:gd name="connsiteX3746" fmla="*/ 5182163 w 5235586"/>
                  <a:gd name="connsiteY3746" fmla="*/ 2417006 h 3977558"/>
                  <a:gd name="connsiteX3747" fmla="*/ 5137174 w 5235586"/>
                  <a:gd name="connsiteY3747" fmla="*/ 2372018 h 3977558"/>
                  <a:gd name="connsiteX3748" fmla="*/ 5134361 w 5235586"/>
                  <a:gd name="connsiteY3748" fmla="*/ 2369204 h 3977558"/>
                  <a:gd name="connsiteX3749" fmla="*/ 5137174 w 5235586"/>
                  <a:gd name="connsiteY3749" fmla="*/ 2366391 h 3977558"/>
                  <a:gd name="connsiteX3750" fmla="*/ 5184973 w 5235586"/>
                  <a:gd name="connsiteY3750" fmla="*/ 2318592 h 3977558"/>
                  <a:gd name="connsiteX3751" fmla="*/ 5030325 w 5235586"/>
                  <a:gd name="connsiteY3751" fmla="*/ 2318592 h 3977558"/>
                  <a:gd name="connsiteX3752" fmla="*/ 5078128 w 5235586"/>
                  <a:gd name="connsiteY3752" fmla="*/ 2366391 h 3977558"/>
                  <a:gd name="connsiteX3753" fmla="*/ 5080938 w 5235586"/>
                  <a:gd name="connsiteY3753" fmla="*/ 2369204 h 3977558"/>
                  <a:gd name="connsiteX3754" fmla="*/ 5078128 w 5235586"/>
                  <a:gd name="connsiteY3754" fmla="*/ 2372018 h 3977558"/>
                  <a:gd name="connsiteX3755" fmla="*/ 5033136 w 5235586"/>
                  <a:gd name="connsiteY3755" fmla="*/ 2417006 h 3977558"/>
                  <a:gd name="connsiteX3756" fmla="*/ 5030325 w 5235586"/>
                  <a:gd name="connsiteY3756" fmla="*/ 2419817 h 3977558"/>
                  <a:gd name="connsiteX3757" fmla="*/ 5027512 w 5235586"/>
                  <a:gd name="connsiteY3757" fmla="*/ 2417006 h 3977558"/>
                  <a:gd name="connsiteX3758" fmla="*/ 4982523 w 5235586"/>
                  <a:gd name="connsiteY3758" fmla="*/ 2372018 h 3977558"/>
                  <a:gd name="connsiteX3759" fmla="*/ 4979713 w 5235586"/>
                  <a:gd name="connsiteY3759" fmla="*/ 2369204 h 3977558"/>
                  <a:gd name="connsiteX3760" fmla="*/ 4982523 w 5235586"/>
                  <a:gd name="connsiteY3760" fmla="*/ 2366391 h 3977558"/>
                  <a:gd name="connsiteX3761" fmla="*/ 5030325 w 5235586"/>
                  <a:gd name="connsiteY3761" fmla="*/ 2318592 h 3977558"/>
                  <a:gd name="connsiteX3762" fmla="*/ 4872861 w 5235586"/>
                  <a:gd name="connsiteY3762" fmla="*/ 2318592 h 3977558"/>
                  <a:gd name="connsiteX3763" fmla="*/ 4920664 w 5235586"/>
                  <a:gd name="connsiteY3763" fmla="*/ 2366391 h 3977558"/>
                  <a:gd name="connsiteX3764" fmla="*/ 4923474 w 5235586"/>
                  <a:gd name="connsiteY3764" fmla="*/ 2369204 h 3977558"/>
                  <a:gd name="connsiteX3765" fmla="*/ 4920664 w 5235586"/>
                  <a:gd name="connsiteY3765" fmla="*/ 2372018 h 3977558"/>
                  <a:gd name="connsiteX3766" fmla="*/ 4875675 w 5235586"/>
                  <a:gd name="connsiteY3766" fmla="*/ 2417006 h 3977558"/>
                  <a:gd name="connsiteX3767" fmla="*/ 4872861 w 5235586"/>
                  <a:gd name="connsiteY3767" fmla="*/ 2419817 h 3977558"/>
                  <a:gd name="connsiteX3768" fmla="*/ 4870048 w 5235586"/>
                  <a:gd name="connsiteY3768" fmla="*/ 2417006 h 3977558"/>
                  <a:gd name="connsiteX3769" fmla="*/ 4825062 w 5235586"/>
                  <a:gd name="connsiteY3769" fmla="*/ 2372018 h 3977558"/>
                  <a:gd name="connsiteX3770" fmla="*/ 4822249 w 5235586"/>
                  <a:gd name="connsiteY3770" fmla="*/ 2369204 h 3977558"/>
                  <a:gd name="connsiteX3771" fmla="*/ 4825062 w 5235586"/>
                  <a:gd name="connsiteY3771" fmla="*/ 2366391 h 3977558"/>
                  <a:gd name="connsiteX3772" fmla="*/ 4872861 w 5235586"/>
                  <a:gd name="connsiteY3772" fmla="*/ 2318592 h 3977558"/>
                  <a:gd name="connsiteX3773" fmla="*/ 4718213 w 5235586"/>
                  <a:gd name="connsiteY3773" fmla="*/ 2318592 h 3977558"/>
                  <a:gd name="connsiteX3774" fmla="*/ 4766016 w 5235586"/>
                  <a:gd name="connsiteY3774" fmla="*/ 2366391 h 3977558"/>
                  <a:gd name="connsiteX3775" fmla="*/ 4768826 w 5235586"/>
                  <a:gd name="connsiteY3775" fmla="*/ 2369204 h 3977558"/>
                  <a:gd name="connsiteX3776" fmla="*/ 4766016 w 5235586"/>
                  <a:gd name="connsiteY3776" fmla="*/ 2372018 h 3977558"/>
                  <a:gd name="connsiteX3777" fmla="*/ 4721027 w 5235586"/>
                  <a:gd name="connsiteY3777" fmla="*/ 2417006 h 3977558"/>
                  <a:gd name="connsiteX3778" fmla="*/ 4718213 w 5235586"/>
                  <a:gd name="connsiteY3778" fmla="*/ 2419817 h 3977558"/>
                  <a:gd name="connsiteX3779" fmla="*/ 4715400 w 5235586"/>
                  <a:gd name="connsiteY3779" fmla="*/ 2417006 h 3977558"/>
                  <a:gd name="connsiteX3780" fmla="*/ 4670414 w 5235586"/>
                  <a:gd name="connsiteY3780" fmla="*/ 2372018 h 3977558"/>
                  <a:gd name="connsiteX3781" fmla="*/ 4667601 w 5235586"/>
                  <a:gd name="connsiteY3781" fmla="*/ 2369204 h 3977558"/>
                  <a:gd name="connsiteX3782" fmla="*/ 4670414 w 5235586"/>
                  <a:gd name="connsiteY3782" fmla="*/ 2366391 h 3977558"/>
                  <a:gd name="connsiteX3783" fmla="*/ 4718213 w 5235586"/>
                  <a:gd name="connsiteY3783" fmla="*/ 2318592 h 3977558"/>
                  <a:gd name="connsiteX3784" fmla="*/ 4563563 w 5235586"/>
                  <a:gd name="connsiteY3784" fmla="*/ 2318592 h 3977558"/>
                  <a:gd name="connsiteX3785" fmla="*/ 4611365 w 5235586"/>
                  <a:gd name="connsiteY3785" fmla="*/ 2366391 h 3977558"/>
                  <a:gd name="connsiteX3786" fmla="*/ 4614175 w 5235586"/>
                  <a:gd name="connsiteY3786" fmla="*/ 2369204 h 3977558"/>
                  <a:gd name="connsiteX3787" fmla="*/ 4611365 w 5235586"/>
                  <a:gd name="connsiteY3787" fmla="*/ 2372018 h 3977558"/>
                  <a:gd name="connsiteX3788" fmla="*/ 4566376 w 5235586"/>
                  <a:gd name="connsiteY3788" fmla="*/ 2417006 h 3977558"/>
                  <a:gd name="connsiteX3789" fmla="*/ 4563563 w 5235586"/>
                  <a:gd name="connsiteY3789" fmla="*/ 2419817 h 3977558"/>
                  <a:gd name="connsiteX3790" fmla="*/ 4560749 w 5235586"/>
                  <a:gd name="connsiteY3790" fmla="*/ 2417006 h 3977558"/>
                  <a:gd name="connsiteX3791" fmla="*/ 4515763 w 5235586"/>
                  <a:gd name="connsiteY3791" fmla="*/ 2372018 h 3977558"/>
                  <a:gd name="connsiteX3792" fmla="*/ 4512950 w 5235586"/>
                  <a:gd name="connsiteY3792" fmla="*/ 2369204 h 3977558"/>
                  <a:gd name="connsiteX3793" fmla="*/ 4515763 w 5235586"/>
                  <a:gd name="connsiteY3793" fmla="*/ 2366391 h 3977558"/>
                  <a:gd name="connsiteX3794" fmla="*/ 4563563 w 5235586"/>
                  <a:gd name="connsiteY3794" fmla="*/ 2318592 h 3977558"/>
                  <a:gd name="connsiteX3795" fmla="*/ 4406104 w 5235586"/>
                  <a:gd name="connsiteY3795" fmla="*/ 2318592 h 3977558"/>
                  <a:gd name="connsiteX3796" fmla="*/ 4453907 w 5235586"/>
                  <a:gd name="connsiteY3796" fmla="*/ 2366391 h 3977558"/>
                  <a:gd name="connsiteX3797" fmla="*/ 4456717 w 5235586"/>
                  <a:gd name="connsiteY3797" fmla="*/ 2369204 h 3977558"/>
                  <a:gd name="connsiteX3798" fmla="*/ 4453907 w 5235586"/>
                  <a:gd name="connsiteY3798" fmla="*/ 2372018 h 3977558"/>
                  <a:gd name="connsiteX3799" fmla="*/ 4408915 w 5235586"/>
                  <a:gd name="connsiteY3799" fmla="*/ 2417006 h 3977558"/>
                  <a:gd name="connsiteX3800" fmla="*/ 4406104 w 5235586"/>
                  <a:gd name="connsiteY3800" fmla="*/ 2419817 h 3977558"/>
                  <a:gd name="connsiteX3801" fmla="*/ 4403291 w 5235586"/>
                  <a:gd name="connsiteY3801" fmla="*/ 2417006 h 3977558"/>
                  <a:gd name="connsiteX3802" fmla="*/ 4358302 w 5235586"/>
                  <a:gd name="connsiteY3802" fmla="*/ 2372018 h 3977558"/>
                  <a:gd name="connsiteX3803" fmla="*/ 4355492 w 5235586"/>
                  <a:gd name="connsiteY3803" fmla="*/ 2369204 h 3977558"/>
                  <a:gd name="connsiteX3804" fmla="*/ 4358302 w 5235586"/>
                  <a:gd name="connsiteY3804" fmla="*/ 2366391 h 3977558"/>
                  <a:gd name="connsiteX3805" fmla="*/ 4406104 w 5235586"/>
                  <a:gd name="connsiteY3805" fmla="*/ 2318592 h 3977558"/>
                  <a:gd name="connsiteX3806" fmla="*/ 4251453 w 5235586"/>
                  <a:gd name="connsiteY3806" fmla="*/ 2318592 h 3977558"/>
                  <a:gd name="connsiteX3807" fmla="*/ 4299256 w 5235586"/>
                  <a:gd name="connsiteY3807" fmla="*/ 2366391 h 3977558"/>
                  <a:gd name="connsiteX3808" fmla="*/ 4302066 w 5235586"/>
                  <a:gd name="connsiteY3808" fmla="*/ 2369204 h 3977558"/>
                  <a:gd name="connsiteX3809" fmla="*/ 4299256 w 5235586"/>
                  <a:gd name="connsiteY3809" fmla="*/ 2372018 h 3977558"/>
                  <a:gd name="connsiteX3810" fmla="*/ 4254264 w 5235586"/>
                  <a:gd name="connsiteY3810" fmla="*/ 2417006 h 3977558"/>
                  <a:gd name="connsiteX3811" fmla="*/ 4251453 w 5235586"/>
                  <a:gd name="connsiteY3811" fmla="*/ 2419817 h 3977558"/>
                  <a:gd name="connsiteX3812" fmla="*/ 4248640 w 5235586"/>
                  <a:gd name="connsiteY3812" fmla="*/ 2417006 h 3977558"/>
                  <a:gd name="connsiteX3813" fmla="*/ 4203651 w 5235586"/>
                  <a:gd name="connsiteY3813" fmla="*/ 2372018 h 3977558"/>
                  <a:gd name="connsiteX3814" fmla="*/ 4200841 w 5235586"/>
                  <a:gd name="connsiteY3814" fmla="*/ 2369204 h 3977558"/>
                  <a:gd name="connsiteX3815" fmla="*/ 4203651 w 5235586"/>
                  <a:gd name="connsiteY3815" fmla="*/ 2366391 h 3977558"/>
                  <a:gd name="connsiteX3816" fmla="*/ 4251453 w 5235586"/>
                  <a:gd name="connsiteY3816" fmla="*/ 2318592 h 3977558"/>
                  <a:gd name="connsiteX3817" fmla="*/ 4096805 w 5235586"/>
                  <a:gd name="connsiteY3817" fmla="*/ 2318592 h 3977558"/>
                  <a:gd name="connsiteX3818" fmla="*/ 4144608 w 5235586"/>
                  <a:gd name="connsiteY3818" fmla="*/ 2366391 h 3977558"/>
                  <a:gd name="connsiteX3819" fmla="*/ 4147418 w 5235586"/>
                  <a:gd name="connsiteY3819" fmla="*/ 2369204 h 3977558"/>
                  <a:gd name="connsiteX3820" fmla="*/ 4144608 w 5235586"/>
                  <a:gd name="connsiteY3820" fmla="*/ 2372018 h 3977558"/>
                  <a:gd name="connsiteX3821" fmla="*/ 4099616 w 5235586"/>
                  <a:gd name="connsiteY3821" fmla="*/ 2417006 h 3977558"/>
                  <a:gd name="connsiteX3822" fmla="*/ 4096805 w 5235586"/>
                  <a:gd name="connsiteY3822" fmla="*/ 2419817 h 3977558"/>
                  <a:gd name="connsiteX3823" fmla="*/ 4093992 w 5235586"/>
                  <a:gd name="connsiteY3823" fmla="*/ 2417006 h 3977558"/>
                  <a:gd name="connsiteX3824" fmla="*/ 4049003 w 5235586"/>
                  <a:gd name="connsiteY3824" fmla="*/ 2372018 h 3977558"/>
                  <a:gd name="connsiteX3825" fmla="*/ 4046193 w 5235586"/>
                  <a:gd name="connsiteY3825" fmla="*/ 2369204 h 3977558"/>
                  <a:gd name="connsiteX3826" fmla="*/ 4049003 w 5235586"/>
                  <a:gd name="connsiteY3826" fmla="*/ 2366391 h 3977558"/>
                  <a:gd name="connsiteX3827" fmla="*/ 4096805 w 5235586"/>
                  <a:gd name="connsiteY3827" fmla="*/ 2318592 h 3977558"/>
                  <a:gd name="connsiteX3828" fmla="*/ 3939345 w 5235586"/>
                  <a:gd name="connsiteY3828" fmla="*/ 2318592 h 3977558"/>
                  <a:gd name="connsiteX3829" fmla="*/ 3987147 w 5235586"/>
                  <a:gd name="connsiteY3829" fmla="*/ 2366391 h 3977558"/>
                  <a:gd name="connsiteX3830" fmla="*/ 3989957 w 5235586"/>
                  <a:gd name="connsiteY3830" fmla="*/ 2369204 h 3977558"/>
                  <a:gd name="connsiteX3831" fmla="*/ 3987147 w 5235586"/>
                  <a:gd name="connsiteY3831" fmla="*/ 2372018 h 3977558"/>
                  <a:gd name="connsiteX3832" fmla="*/ 3942155 w 5235586"/>
                  <a:gd name="connsiteY3832" fmla="*/ 2417006 h 3977558"/>
                  <a:gd name="connsiteX3833" fmla="*/ 3939345 w 5235586"/>
                  <a:gd name="connsiteY3833" fmla="*/ 2419817 h 3977558"/>
                  <a:gd name="connsiteX3834" fmla="*/ 3936531 w 5235586"/>
                  <a:gd name="connsiteY3834" fmla="*/ 2417006 h 3977558"/>
                  <a:gd name="connsiteX3835" fmla="*/ 3891545 w 5235586"/>
                  <a:gd name="connsiteY3835" fmla="*/ 2372018 h 3977558"/>
                  <a:gd name="connsiteX3836" fmla="*/ 3888732 w 5235586"/>
                  <a:gd name="connsiteY3836" fmla="*/ 2369204 h 3977558"/>
                  <a:gd name="connsiteX3837" fmla="*/ 3891545 w 5235586"/>
                  <a:gd name="connsiteY3837" fmla="*/ 2366391 h 3977558"/>
                  <a:gd name="connsiteX3838" fmla="*/ 3939345 w 5235586"/>
                  <a:gd name="connsiteY3838" fmla="*/ 2318592 h 3977558"/>
                  <a:gd name="connsiteX3839" fmla="*/ 3784693 w 5235586"/>
                  <a:gd name="connsiteY3839" fmla="*/ 2318592 h 3977558"/>
                  <a:gd name="connsiteX3840" fmla="*/ 3832496 w 5235586"/>
                  <a:gd name="connsiteY3840" fmla="*/ 2366391 h 3977558"/>
                  <a:gd name="connsiteX3841" fmla="*/ 3835306 w 5235586"/>
                  <a:gd name="connsiteY3841" fmla="*/ 2369204 h 3977558"/>
                  <a:gd name="connsiteX3842" fmla="*/ 3832496 w 5235586"/>
                  <a:gd name="connsiteY3842" fmla="*/ 2372018 h 3977558"/>
                  <a:gd name="connsiteX3843" fmla="*/ 3787504 w 5235586"/>
                  <a:gd name="connsiteY3843" fmla="*/ 2417006 h 3977558"/>
                  <a:gd name="connsiteX3844" fmla="*/ 3784693 w 5235586"/>
                  <a:gd name="connsiteY3844" fmla="*/ 2419817 h 3977558"/>
                  <a:gd name="connsiteX3845" fmla="*/ 3781880 w 5235586"/>
                  <a:gd name="connsiteY3845" fmla="*/ 2417006 h 3977558"/>
                  <a:gd name="connsiteX3846" fmla="*/ 3736894 w 5235586"/>
                  <a:gd name="connsiteY3846" fmla="*/ 2372018 h 3977558"/>
                  <a:gd name="connsiteX3847" fmla="*/ 3734081 w 5235586"/>
                  <a:gd name="connsiteY3847" fmla="*/ 2369204 h 3977558"/>
                  <a:gd name="connsiteX3848" fmla="*/ 3736894 w 5235586"/>
                  <a:gd name="connsiteY3848" fmla="*/ 2366391 h 3977558"/>
                  <a:gd name="connsiteX3849" fmla="*/ 3784693 w 5235586"/>
                  <a:gd name="connsiteY3849" fmla="*/ 2318592 h 3977558"/>
                  <a:gd name="connsiteX3850" fmla="*/ 3630045 w 5235586"/>
                  <a:gd name="connsiteY3850" fmla="*/ 2318592 h 3977558"/>
                  <a:gd name="connsiteX3851" fmla="*/ 3677848 w 5235586"/>
                  <a:gd name="connsiteY3851" fmla="*/ 2366391 h 3977558"/>
                  <a:gd name="connsiteX3852" fmla="*/ 3680658 w 5235586"/>
                  <a:gd name="connsiteY3852" fmla="*/ 2369204 h 3977558"/>
                  <a:gd name="connsiteX3853" fmla="*/ 3677848 w 5235586"/>
                  <a:gd name="connsiteY3853" fmla="*/ 2372018 h 3977558"/>
                  <a:gd name="connsiteX3854" fmla="*/ 3632856 w 5235586"/>
                  <a:gd name="connsiteY3854" fmla="*/ 2417006 h 3977558"/>
                  <a:gd name="connsiteX3855" fmla="*/ 3630045 w 5235586"/>
                  <a:gd name="connsiteY3855" fmla="*/ 2419817 h 3977558"/>
                  <a:gd name="connsiteX3856" fmla="*/ 3627232 w 5235586"/>
                  <a:gd name="connsiteY3856" fmla="*/ 2417006 h 3977558"/>
                  <a:gd name="connsiteX3857" fmla="*/ 3582246 w 5235586"/>
                  <a:gd name="connsiteY3857" fmla="*/ 2372018 h 3977558"/>
                  <a:gd name="connsiteX3858" fmla="*/ 3579433 w 5235586"/>
                  <a:gd name="connsiteY3858" fmla="*/ 2369204 h 3977558"/>
                  <a:gd name="connsiteX3859" fmla="*/ 3582246 w 5235586"/>
                  <a:gd name="connsiteY3859" fmla="*/ 2366391 h 3977558"/>
                  <a:gd name="connsiteX3860" fmla="*/ 3630045 w 5235586"/>
                  <a:gd name="connsiteY3860" fmla="*/ 2318592 h 3977558"/>
                  <a:gd name="connsiteX3861" fmla="*/ 3472581 w 5235586"/>
                  <a:gd name="connsiteY3861" fmla="*/ 2318592 h 3977558"/>
                  <a:gd name="connsiteX3862" fmla="*/ 3520384 w 5235586"/>
                  <a:gd name="connsiteY3862" fmla="*/ 2366391 h 3977558"/>
                  <a:gd name="connsiteX3863" fmla="*/ 3523194 w 5235586"/>
                  <a:gd name="connsiteY3863" fmla="*/ 2369204 h 3977558"/>
                  <a:gd name="connsiteX3864" fmla="*/ 3520384 w 5235586"/>
                  <a:gd name="connsiteY3864" fmla="*/ 2372018 h 3977558"/>
                  <a:gd name="connsiteX3865" fmla="*/ 3475395 w 5235586"/>
                  <a:gd name="connsiteY3865" fmla="*/ 2417006 h 3977558"/>
                  <a:gd name="connsiteX3866" fmla="*/ 3472581 w 5235586"/>
                  <a:gd name="connsiteY3866" fmla="*/ 2419817 h 3977558"/>
                  <a:gd name="connsiteX3867" fmla="*/ 3469771 w 5235586"/>
                  <a:gd name="connsiteY3867" fmla="*/ 2417006 h 3977558"/>
                  <a:gd name="connsiteX3868" fmla="*/ 3424782 w 5235586"/>
                  <a:gd name="connsiteY3868" fmla="*/ 2372018 h 3977558"/>
                  <a:gd name="connsiteX3869" fmla="*/ 3421969 w 5235586"/>
                  <a:gd name="connsiteY3869" fmla="*/ 2369204 h 3977558"/>
                  <a:gd name="connsiteX3870" fmla="*/ 3424782 w 5235586"/>
                  <a:gd name="connsiteY3870" fmla="*/ 2366391 h 3977558"/>
                  <a:gd name="connsiteX3871" fmla="*/ 3472581 w 5235586"/>
                  <a:gd name="connsiteY3871" fmla="*/ 2318592 h 3977558"/>
                  <a:gd name="connsiteX3872" fmla="*/ 3317933 w 5235586"/>
                  <a:gd name="connsiteY3872" fmla="*/ 2318592 h 3977558"/>
                  <a:gd name="connsiteX3873" fmla="*/ 3365736 w 5235586"/>
                  <a:gd name="connsiteY3873" fmla="*/ 2366391 h 3977558"/>
                  <a:gd name="connsiteX3874" fmla="*/ 3368546 w 5235586"/>
                  <a:gd name="connsiteY3874" fmla="*/ 2369204 h 3977558"/>
                  <a:gd name="connsiteX3875" fmla="*/ 3365736 w 5235586"/>
                  <a:gd name="connsiteY3875" fmla="*/ 2372018 h 3977558"/>
                  <a:gd name="connsiteX3876" fmla="*/ 3320747 w 5235586"/>
                  <a:gd name="connsiteY3876" fmla="*/ 2417006 h 3977558"/>
                  <a:gd name="connsiteX3877" fmla="*/ 3317933 w 5235586"/>
                  <a:gd name="connsiteY3877" fmla="*/ 2419817 h 3977558"/>
                  <a:gd name="connsiteX3878" fmla="*/ 3315123 w 5235586"/>
                  <a:gd name="connsiteY3878" fmla="*/ 2417006 h 3977558"/>
                  <a:gd name="connsiteX3879" fmla="*/ 3270134 w 5235586"/>
                  <a:gd name="connsiteY3879" fmla="*/ 2372018 h 3977558"/>
                  <a:gd name="connsiteX3880" fmla="*/ 3267321 w 5235586"/>
                  <a:gd name="connsiteY3880" fmla="*/ 2369204 h 3977558"/>
                  <a:gd name="connsiteX3881" fmla="*/ 3270134 w 5235586"/>
                  <a:gd name="connsiteY3881" fmla="*/ 2366391 h 3977558"/>
                  <a:gd name="connsiteX3882" fmla="*/ 3317933 w 5235586"/>
                  <a:gd name="connsiteY3882" fmla="*/ 2318592 h 3977558"/>
                  <a:gd name="connsiteX3883" fmla="*/ 3163283 w 5235586"/>
                  <a:gd name="connsiteY3883" fmla="*/ 2318592 h 3977558"/>
                  <a:gd name="connsiteX3884" fmla="*/ 3211085 w 5235586"/>
                  <a:gd name="connsiteY3884" fmla="*/ 2366391 h 3977558"/>
                  <a:gd name="connsiteX3885" fmla="*/ 3213895 w 5235586"/>
                  <a:gd name="connsiteY3885" fmla="*/ 2369204 h 3977558"/>
                  <a:gd name="connsiteX3886" fmla="*/ 3211085 w 5235586"/>
                  <a:gd name="connsiteY3886" fmla="*/ 2372018 h 3977558"/>
                  <a:gd name="connsiteX3887" fmla="*/ 3166096 w 5235586"/>
                  <a:gd name="connsiteY3887" fmla="*/ 2417006 h 3977558"/>
                  <a:gd name="connsiteX3888" fmla="*/ 3163283 w 5235586"/>
                  <a:gd name="connsiteY3888" fmla="*/ 2419817 h 3977558"/>
                  <a:gd name="connsiteX3889" fmla="*/ 3160472 w 5235586"/>
                  <a:gd name="connsiteY3889" fmla="*/ 2417006 h 3977558"/>
                  <a:gd name="connsiteX3890" fmla="*/ 3115483 w 5235586"/>
                  <a:gd name="connsiteY3890" fmla="*/ 2372018 h 3977558"/>
                  <a:gd name="connsiteX3891" fmla="*/ 3112670 w 5235586"/>
                  <a:gd name="connsiteY3891" fmla="*/ 2369204 h 3977558"/>
                  <a:gd name="connsiteX3892" fmla="*/ 3115483 w 5235586"/>
                  <a:gd name="connsiteY3892" fmla="*/ 2366391 h 3977558"/>
                  <a:gd name="connsiteX3893" fmla="*/ 3163283 w 5235586"/>
                  <a:gd name="connsiteY3893" fmla="*/ 2318592 h 3977558"/>
                  <a:gd name="connsiteX3894" fmla="*/ 3005823 w 5235586"/>
                  <a:gd name="connsiteY3894" fmla="*/ 2318592 h 3977558"/>
                  <a:gd name="connsiteX3895" fmla="*/ 3053626 w 5235586"/>
                  <a:gd name="connsiteY3895" fmla="*/ 2366391 h 3977558"/>
                  <a:gd name="connsiteX3896" fmla="*/ 3056436 w 5235586"/>
                  <a:gd name="connsiteY3896" fmla="*/ 2369204 h 3977558"/>
                  <a:gd name="connsiteX3897" fmla="*/ 3053626 w 5235586"/>
                  <a:gd name="connsiteY3897" fmla="*/ 2372018 h 3977558"/>
                  <a:gd name="connsiteX3898" fmla="*/ 3008634 w 5235586"/>
                  <a:gd name="connsiteY3898" fmla="*/ 2417006 h 3977558"/>
                  <a:gd name="connsiteX3899" fmla="*/ 3005823 w 5235586"/>
                  <a:gd name="connsiteY3899" fmla="*/ 2419817 h 3977558"/>
                  <a:gd name="connsiteX3900" fmla="*/ 3003010 w 5235586"/>
                  <a:gd name="connsiteY3900" fmla="*/ 2417006 h 3977558"/>
                  <a:gd name="connsiteX3901" fmla="*/ 2958021 w 5235586"/>
                  <a:gd name="connsiteY3901" fmla="*/ 2372018 h 3977558"/>
                  <a:gd name="connsiteX3902" fmla="*/ 2955211 w 5235586"/>
                  <a:gd name="connsiteY3902" fmla="*/ 2369204 h 3977558"/>
                  <a:gd name="connsiteX3903" fmla="*/ 2958021 w 5235586"/>
                  <a:gd name="connsiteY3903" fmla="*/ 2366391 h 3977558"/>
                  <a:gd name="connsiteX3904" fmla="*/ 3005823 w 5235586"/>
                  <a:gd name="connsiteY3904" fmla="*/ 2318592 h 3977558"/>
                  <a:gd name="connsiteX3905" fmla="*/ 2851172 w 5235586"/>
                  <a:gd name="connsiteY3905" fmla="*/ 2318592 h 3977558"/>
                  <a:gd name="connsiteX3906" fmla="*/ 2898975 w 5235586"/>
                  <a:gd name="connsiteY3906" fmla="*/ 2366391 h 3977558"/>
                  <a:gd name="connsiteX3907" fmla="*/ 2901785 w 5235586"/>
                  <a:gd name="connsiteY3907" fmla="*/ 2369204 h 3977558"/>
                  <a:gd name="connsiteX3908" fmla="*/ 2898975 w 5235586"/>
                  <a:gd name="connsiteY3908" fmla="*/ 2372018 h 3977558"/>
                  <a:gd name="connsiteX3909" fmla="*/ 2853983 w 5235586"/>
                  <a:gd name="connsiteY3909" fmla="*/ 2417006 h 3977558"/>
                  <a:gd name="connsiteX3910" fmla="*/ 2851172 w 5235586"/>
                  <a:gd name="connsiteY3910" fmla="*/ 2419817 h 3977558"/>
                  <a:gd name="connsiteX3911" fmla="*/ 2848359 w 5235586"/>
                  <a:gd name="connsiteY3911" fmla="*/ 2417006 h 3977558"/>
                  <a:gd name="connsiteX3912" fmla="*/ 2803370 w 5235586"/>
                  <a:gd name="connsiteY3912" fmla="*/ 2372018 h 3977558"/>
                  <a:gd name="connsiteX3913" fmla="*/ 2800560 w 5235586"/>
                  <a:gd name="connsiteY3913" fmla="*/ 2369204 h 3977558"/>
                  <a:gd name="connsiteX3914" fmla="*/ 2803370 w 5235586"/>
                  <a:gd name="connsiteY3914" fmla="*/ 2366391 h 3977558"/>
                  <a:gd name="connsiteX3915" fmla="*/ 2851172 w 5235586"/>
                  <a:gd name="connsiteY3915" fmla="*/ 2318592 h 3977558"/>
                  <a:gd name="connsiteX3916" fmla="*/ 2696525 w 5235586"/>
                  <a:gd name="connsiteY3916" fmla="*/ 2318592 h 3977558"/>
                  <a:gd name="connsiteX3917" fmla="*/ 2744328 w 5235586"/>
                  <a:gd name="connsiteY3917" fmla="*/ 2366391 h 3977558"/>
                  <a:gd name="connsiteX3918" fmla="*/ 2747138 w 5235586"/>
                  <a:gd name="connsiteY3918" fmla="*/ 2369204 h 3977558"/>
                  <a:gd name="connsiteX3919" fmla="*/ 2744328 w 5235586"/>
                  <a:gd name="connsiteY3919" fmla="*/ 2372018 h 3977558"/>
                  <a:gd name="connsiteX3920" fmla="*/ 2699336 w 5235586"/>
                  <a:gd name="connsiteY3920" fmla="*/ 2417006 h 3977558"/>
                  <a:gd name="connsiteX3921" fmla="*/ 2696525 w 5235586"/>
                  <a:gd name="connsiteY3921" fmla="*/ 2419817 h 3977558"/>
                  <a:gd name="connsiteX3922" fmla="*/ 2693712 w 5235586"/>
                  <a:gd name="connsiteY3922" fmla="*/ 2417006 h 3977558"/>
                  <a:gd name="connsiteX3923" fmla="*/ 2648723 w 5235586"/>
                  <a:gd name="connsiteY3923" fmla="*/ 2372018 h 3977558"/>
                  <a:gd name="connsiteX3924" fmla="*/ 2645913 w 5235586"/>
                  <a:gd name="connsiteY3924" fmla="*/ 2369204 h 3977558"/>
                  <a:gd name="connsiteX3925" fmla="*/ 2648723 w 5235586"/>
                  <a:gd name="connsiteY3925" fmla="*/ 2366391 h 3977558"/>
                  <a:gd name="connsiteX3926" fmla="*/ 2696525 w 5235586"/>
                  <a:gd name="connsiteY3926" fmla="*/ 2318592 h 3977558"/>
                  <a:gd name="connsiteX3927" fmla="*/ 2539061 w 5235586"/>
                  <a:gd name="connsiteY3927" fmla="*/ 2318592 h 3977558"/>
                  <a:gd name="connsiteX3928" fmla="*/ 2586863 w 5235586"/>
                  <a:gd name="connsiteY3928" fmla="*/ 2366391 h 3977558"/>
                  <a:gd name="connsiteX3929" fmla="*/ 2589673 w 5235586"/>
                  <a:gd name="connsiteY3929" fmla="*/ 2369204 h 3977558"/>
                  <a:gd name="connsiteX3930" fmla="*/ 2586863 w 5235586"/>
                  <a:gd name="connsiteY3930" fmla="*/ 2372018 h 3977558"/>
                  <a:gd name="connsiteX3931" fmla="*/ 2541874 w 5235586"/>
                  <a:gd name="connsiteY3931" fmla="*/ 2417006 h 3977558"/>
                  <a:gd name="connsiteX3932" fmla="*/ 2539061 w 5235586"/>
                  <a:gd name="connsiteY3932" fmla="*/ 2419817 h 3977558"/>
                  <a:gd name="connsiteX3933" fmla="*/ 2536247 w 5235586"/>
                  <a:gd name="connsiteY3933" fmla="*/ 2417006 h 3977558"/>
                  <a:gd name="connsiteX3934" fmla="*/ 2491261 w 5235586"/>
                  <a:gd name="connsiteY3934" fmla="*/ 2372018 h 3977558"/>
                  <a:gd name="connsiteX3935" fmla="*/ 2488448 w 5235586"/>
                  <a:gd name="connsiteY3935" fmla="*/ 2369204 h 3977558"/>
                  <a:gd name="connsiteX3936" fmla="*/ 2491261 w 5235586"/>
                  <a:gd name="connsiteY3936" fmla="*/ 2366391 h 3977558"/>
                  <a:gd name="connsiteX3937" fmla="*/ 2539061 w 5235586"/>
                  <a:gd name="connsiteY3937" fmla="*/ 2318592 h 3977558"/>
                  <a:gd name="connsiteX3938" fmla="*/ 2384413 w 5235586"/>
                  <a:gd name="connsiteY3938" fmla="*/ 2318592 h 3977558"/>
                  <a:gd name="connsiteX3939" fmla="*/ 2432215 w 5235586"/>
                  <a:gd name="connsiteY3939" fmla="*/ 2366391 h 3977558"/>
                  <a:gd name="connsiteX3940" fmla="*/ 2435025 w 5235586"/>
                  <a:gd name="connsiteY3940" fmla="*/ 2369204 h 3977558"/>
                  <a:gd name="connsiteX3941" fmla="*/ 2432215 w 5235586"/>
                  <a:gd name="connsiteY3941" fmla="*/ 2372018 h 3977558"/>
                  <a:gd name="connsiteX3942" fmla="*/ 2387226 w 5235586"/>
                  <a:gd name="connsiteY3942" fmla="*/ 2417006 h 3977558"/>
                  <a:gd name="connsiteX3943" fmla="*/ 2384413 w 5235586"/>
                  <a:gd name="connsiteY3943" fmla="*/ 2419817 h 3977558"/>
                  <a:gd name="connsiteX3944" fmla="*/ 2381599 w 5235586"/>
                  <a:gd name="connsiteY3944" fmla="*/ 2417006 h 3977558"/>
                  <a:gd name="connsiteX3945" fmla="*/ 2336613 w 5235586"/>
                  <a:gd name="connsiteY3945" fmla="*/ 2372018 h 3977558"/>
                  <a:gd name="connsiteX3946" fmla="*/ 2333800 w 5235586"/>
                  <a:gd name="connsiteY3946" fmla="*/ 2369204 h 3977558"/>
                  <a:gd name="connsiteX3947" fmla="*/ 2336613 w 5235586"/>
                  <a:gd name="connsiteY3947" fmla="*/ 2366391 h 3977558"/>
                  <a:gd name="connsiteX3948" fmla="*/ 2384413 w 5235586"/>
                  <a:gd name="connsiteY3948" fmla="*/ 2318592 h 3977558"/>
                  <a:gd name="connsiteX3949" fmla="*/ 2229761 w 5235586"/>
                  <a:gd name="connsiteY3949" fmla="*/ 2318592 h 3977558"/>
                  <a:gd name="connsiteX3950" fmla="*/ 2277564 w 5235586"/>
                  <a:gd name="connsiteY3950" fmla="*/ 2366391 h 3977558"/>
                  <a:gd name="connsiteX3951" fmla="*/ 2280374 w 5235586"/>
                  <a:gd name="connsiteY3951" fmla="*/ 2369204 h 3977558"/>
                  <a:gd name="connsiteX3952" fmla="*/ 2277564 w 5235586"/>
                  <a:gd name="connsiteY3952" fmla="*/ 2372018 h 3977558"/>
                  <a:gd name="connsiteX3953" fmla="*/ 2232575 w 5235586"/>
                  <a:gd name="connsiteY3953" fmla="*/ 2417006 h 3977558"/>
                  <a:gd name="connsiteX3954" fmla="*/ 2229761 w 5235586"/>
                  <a:gd name="connsiteY3954" fmla="*/ 2419817 h 3977558"/>
                  <a:gd name="connsiteX3955" fmla="*/ 2226948 w 5235586"/>
                  <a:gd name="connsiteY3955" fmla="*/ 2417006 h 3977558"/>
                  <a:gd name="connsiteX3956" fmla="*/ 2181962 w 5235586"/>
                  <a:gd name="connsiteY3956" fmla="*/ 2372018 h 3977558"/>
                  <a:gd name="connsiteX3957" fmla="*/ 2179149 w 5235586"/>
                  <a:gd name="connsiteY3957" fmla="*/ 2369204 h 3977558"/>
                  <a:gd name="connsiteX3958" fmla="*/ 2181962 w 5235586"/>
                  <a:gd name="connsiteY3958" fmla="*/ 2366391 h 3977558"/>
                  <a:gd name="connsiteX3959" fmla="*/ 2229761 w 5235586"/>
                  <a:gd name="connsiteY3959" fmla="*/ 2318592 h 3977558"/>
                  <a:gd name="connsiteX3960" fmla="*/ 2075115 w 5235586"/>
                  <a:gd name="connsiteY3960" fmla="*/ 2318592 h 3977558"/>
                  <a:gd name="connsiteX3961" fmla="*/ 2122917 w 5235586"/>
                  <a:gd name="connsiteY3961" fmla="*/ 2366391 h 3977558"/>
                  <a:gd name="connsiteX3962" fmla="*/ 2125727 w 5235586"/>
                  <a:gd name="connsiteY3962" fmla="*/ 2369204 h 3977558"/>
                  <a:gd name="connsiteX3963" fmla="*/ 2122917 w 5235586"/>
                  <a:gd name="connsiteY3963" fmla="*/ 2372018 h 3977558"/>
                  <a:gd name="connsiteX3964" fmla="*/ 2077928 w 5235586"/>
                  <a:gd name="connsiteY3964" fmla="*/ 2417006 h 3977558"/>
                  <a:gd name="connsiteX3965" fmla="*/ 2075115 w 5235586"/>
                  <a:gd name="connsiteY3965" fmla="*/ 2419817 h 3977558"/>
                  <a:gd name="connsiteX3966" fmla="*/ 2072301 w 5235586"/>
                  <a:gd name="connsiteY3966" fmla="*/ 2417006 h 3977558"/>
                  <a:gd name="connsiteX3967" fmla="*/ 2027315 w 5235586"/>
                  <a:gd name="connsiteY3967" fmla="*/ 2372018 h 3977558"/>
                  <a:gd name="connsiteX3968" fmla="*/ 2024502 w 5235586"/>
                  <a:gd name="connsiteY3968" fmla="*/ 2369204 h 3977558"/>
                  <a:gd name="connsiteX3969" fmla="*/ 2027315 w 5235586"/>
                  <a:gd name="connsiteY3969" fmla="*/ 2366391 h 3977558"/>
                  <a:gd name="connsiteX3970" fmla="*/ 2075115 w 5235586"/>
                  <a:gd name="connsiteY3970" fmla="*/ 2318592 h 3977558"/>
                  <a:gd name="connsiteX3971" fmla="*/ 1917652 w 5235586"/>
                  <a:gd name="connsiteY3971" fmla="*/ 2318592 h 3977558"/>
                  <a:gd name="connsiteX3972" fmla="*/ 1965455 w 5235586"/>
                  <a:gd name="connsiteY3972" fmla="*/ 2366391 h 3977558"/>
                  <a:gd name="connsiteX3973" fmla="*/ 1968265 w 5235586"/>
                  <a:gd name="connsiteY3973" fmla="*/ 2369204 h 3977558"/>
                  <a:gd name="connsiteX3974" fmla="*/ 1965455 w 5235586"/>
                  <a:gd name="connsiteY3974" fmla="*/ 2372018 h 3977558"/>
                  <a:gd name="connsiteX3975" fmla="*/ 1920463 w 5235586"/>
                  <a:gd name="connsiteY3975" fmla="*/ 2417006 h 3977558"/>
                  <a:gd name="connsiteX3976" fmla="*/ 1917652 w 5235586"/>
                  <a:gd name="connsiteY3976" fmla="*/ 2419817 h 3977558"/>
                  <a:gd name="connsiteX3977" fmla="*/ 1914839 w 5235586"/>
                  <a:gd name="connsiteY3977" fmla="*/ 2417006 h 3977558"/>
                  <a:gd name="connsiteX3978" fmla="*/ 1869850 w 5235586"/>
                  <a:gd name="connsiteY3978" fmla="*/ 2372018 h 3977558"/>
                  <a:gd name="connsiteX3979" fmla="*/ 1867040 w 5235586"/>
                  <a:gd name="connsiteY3979" fmla="*/ 2369204 h 3977558"/>
                  <a:gd name="connsiteX3980" fmla="*/ 1869850 w 5235586"/>
                  <a:gd name="connsiteY3980" fmla="*/ 2366391 h 3977558"/>
                  <a:gd name="connsiteX3981" fmla="*/ 1917652 w 5235586"/>
                  <a:gd name="connsiteY3981" fmla="*/ 2318592 h 3977558"/>
                  <a:gd name="connsiteX3982" fmla="*/ 1763004 w 5235586"/>
                  <a:gd name="connsiteY3982" fmla="*/ 2318592 h 3977558"/>
                  <a:gd name="connsiteX3983" fmla="*/ 1810807 w 5235586"/>
                  <a:gd name="connsiteY3983" fmla="*/ 2366391 h 3977558"/>
                  <a:gd name="connsiteX3984" fmla="*/ 1813617 w 5235586"/>
                  <a:gd name="connsiteY3984" fmla="*/ 2369204 h 3977558"/>
                  <a:gd name="connsiteX3985" fmla="*/ 1810807 w 5235586"/>
                  <a:gd name="connsiteY3985" fmla="*/ 2372018 h 3977558"/>
                  <a:gd name="connsiteX3986" fmla="*/ 1765815 w 5235586"/>
                  <a:gd name="connsiteY3986" fmla="*/ 2417006 h 3977558"/>
                  <a:gd name="connsiteX3987" fmla="*/ 1763004 w 5235586"/>
                  <a:gd name="connsiteY3987" fmla="*/ 2419817 h 3977558"/>
                  <a:gd name="connsiteX3988" fmla="*/ 1760191 w 5235586"/>
                  <a:gd name="connsiteY3988" fmla="*/ 2417006 h 3977558"/>
                  <a:gd name="connsiteX3989" fmla="*/ 1715202 w 5235586"/>
                  <a:gd name="connsiteY3989" fmla="*/ 2372018 h 3977558"/>
                  <a:gd name="connsiteX3990" fmla="*/ 1712392 w 5235586"/>
                  <a:gd name="connsiteY3990" fmla="*/ 2369204 h 3977558"/>
                  <a:gd name="connsiteX3991" fmla="*/ 1715202 w 5235586"/>
                  <a:gd name="connsiteY3991" fmla="*/ 2366391 h 3977558"/>
                  <a:gd name="connsiteX3992" fmla="*/ 1763004 w 5235586"/>
                  <a:gd name="connsiteY3992" fmla="*/ 2318592 h 3977558"/>
                  <a:gd name="connsiteX3993" fmla="*/ 1608353 w 5235586"/>
                  <a:gd name="connsiteY3993" fmla="*/ 2318592 h 3977558"/>
                  <a:gd name="connsiteX3994" fmla="*/ 1656156 w 5235586"/>
                  <a:gd name="connsiteY3994" fmla="*/ 2366391 h 3977558"/>
                  <a:gd name="connsiteX3995" fmla="*/ 1658966 w 5235586"/>
                  <a:gd name="connsiteY3995" fmla="*/ 2369204 h 3977558"/>
                  <a:gd name="connsiteX3996" fmla="*/ 1656156 w 5235586"/>
                  <a:gd name="connsiteY3996" fmla="*/ 2372018 h 3977558"/>
                  <a:gd name="connsiteX3997" fmla="*/ 1611164 w 5235586"/>
                  <a:gd name="connsiteY3997" fmla="*/ 2417006 h 3977558"/>
                  <a:gd name="connsiteX3998" fmla="*/ 1608353 w 5235586"/>
                  <a:gd name="connsiteY3998" fmla="*/ 2419817 h 3977558"/>
                  <a:gd name="connsiteX3999" fmla="*/ 1605540 w 5235586"/>
                  <a:gd name="connsiteY3999" fmla="*/ 2417006 h 3977558"/>
                  <a:gd name="connsiteX4000" fmla="*/ 1560551 w 5235586"/>
                  <a:gd name="connsiteY4000" fmla="*/ 2372018 h 3977558"/>
                  <a:gd name="connsiteX4001" fmla="*/ 1557741 w 5235586"/>
                  <a:gd name="connsiteY4001" fmla="*/ 2369204 h 3977558"/>
                  <a:gd name="connsiteX4002" fmla="*/ 1560551 w 5235586"/>
                  <a:gd name="connsiteY4002" fmla="*/ 2366391 h 3977558"/>
                  <a:gd name="connsiteX4003" fmla="*/ 1608353 w 5235586"/>
                  <a:gd name="connsiteY4003" fmla="*/ 2318592 h 3977558"/>
                  <a:gd name="connsiteX4004" fmla="*/ 1450892 w 5235586"/>
                  <a:gd name="connsiteY4004" fmla="*/ 2318592 h 3977558"/>
                  <a:gd name="connsiteX4005" fmla="*/ 1498695 w 5235586"/>
                  <a:gd name="connsiteY4005" fmla="*/ 2366391 h 3977558"/>
                  <a:gd name="connsiteX4006" fmla="*/ 1501505 w 5235586"/>
                  <a:gd name="connsiteY4006" fmla="*/ 2369204 h 3977558"/>
                  <a:gd name="connsiteX4007" fmla="*/ 1498695 w 5235586"/>
                  <a:gd name="connsiteY4007" fmla="*/ 2372018 h 3977558"/>
                  <a:gd name="connsiteX4008" fmla="*/ 1453706 w 5235586"/>
                  <a:gd name="connsiteY4008" fmla="*/ 2417006 h 3977558"/>
                  <a:gd name="connsiteX4009" fmla="*/ 1450892 w 5235586"/>
                  <a:gd name="connsiteY4009" fmla="*/ 2419817 h 3977558"/>
                  <a:gd name="connsiteX4010" fmla="*/ 1448079 w 5235586"/>
                  <a:gd name="connsiteY4010" fmla="*/ 2417006 h 3977558"/>
                  <a:gd name="connsiteX4011" fmla="*/ 1403090 w 5235586"/>
                  <a:gd name="connsiteY4011" fmla="*/ 2372018 h 3977558"/>
                  <a:gd name="connsiteX4012" fmla="*/ 1400280 w 5235586"/>
                  <a:gd name="connsiteY4012" fmla="*/ 2369204 h 3977558"/>
                  <a:gd name="connsiteX4013" fmla="*/ 1403090 w 5235586"/>
                  <a:gd name="connsiteY4013" fmla="*/ 2366391 h 3977558"/>
                  <a:gd name="connsiteX4014" fmla="*/ 1450892 w 5235586"/>
                  <a:gd name="connsiteY4014" fmla="*/ 2318592 h 3977558"/>
                  <a:gd name="connsiteX4015" fmla="*/ 1296244 w 5235586"/>
                  <a:gd name="connsiteY4015" fmla="*/ 2318592 h 3977558"/>
                  <a:gd name="connsiteX4016" fmla="*/ 1344046 w 5235586"/>
                  <a:gd name="connsiteY4016" fmla="*/ 2366391 h 3977558"/>
                  <a:gd name="connsiteX4017" fmla="*/ 1346857 w 5235586"/>
                  <a:gd name="connsiteY4017" fmla="*/ 2369204 h 3977558"/>
                  <a:gd name="connsiteX4018" fmla="*/ 1344046 w 5235586"/>
                  <a:gd name="connsiteY4018" fmla="*/ 2372018 h 3977558"/>
                  <a:gd name="connsiteX4019" fmla="*/ 1299058 w 5235586"/>
                  <a:gd name="connsiteY4019" fmla="*/ 2417006 h 3977558"/>
                  <a:gd name="connsiteX4020" fmla="*/ 1296244 w 5235586"/>
                  <a:gd name="connsiteY4020" fmla="*/ 2419817 h 3977558"/>
                  <a:gd name="connsiteX4021" fmla="*/ 1293431 w 5235586"/>
                  <a:gd name="connsiteY4021" fmla="*/ 2417006 h 3977558"/>
                  <a:gd name="connsiteX4022" fmla="*/ 1248442 w 5235586"/>
                  <a:gd name="connsiteY4022" fmla="*/ 2372018 h 3977558"/>
                  <a:gd name="connsiteX4023" fmla="*/ 1245632 w 5235586"/>
                  <a:gd name="connsiteY4023" fmla="*/ 2369204 h 3977558"/>
                  <a:gd name="connsiteX4024" fmla="*/ 1248442 w 5235586"/>
                  <a:gd name="connsiteY4024" fmla="*/ 2366391 h 3977558"/>
                  <a:gd name="connsiteX4025" fmla="*/ 1296244 w 5235586"/>
                  <a:gd name="connsiteY4025" fmla="*/ 2318592 h 3977558"/>
                  <a:gd name="connsiteX4026" fmla="*/ 1141593 w 5235586"/>
                  <a:gd name="connsiteY4026" fmla="*/ 2318592 h 3977558"/>
                  <a:gd name="connsiteX4027" fmla="*/ 1189395 w 5235586"/>
                  <a:gd name="connsiteY4027" fmla="*/ 2366391 h 3977558"/>
                  <a:gd name="connsiteX4028" fmla="*/ 1192206 w 5235586"/>
                  <a:gd name="connsiteY4028" fmla="*/ 2369204 h 3977558"/>
                  <a:gd name="connsiteX4029" fmla="*/ 1189395 w 5235586"/>
                  <a:gd name="connsiteY4029" fmla="*/ 2372018 h 3977558"/>
                  <a:gd name="connsiteX4030" fmla="*/ 1144407 w 5235586"/>
                  <a:gd name="connsiteY4030" fmla="*/ 2417006 h 3977558"/>
                  <a:gd name="connsiteX4031" fmla="*/ 1141593 w 5235586"/>
                  <a:gd name="connsiteY4031" fmla="*/ 2419817 h 3977558"/>
                  <a:gd name="connsiteX4032" fmla="*/ 1138780 w 5235586"/>
                  <a:gd name="connsiteY4032" fmla="*/ 2417006 h 3977558"/>
                  <a:gd name="connsiteX4033" fmla="*/ 1093791 w 5235586"/>
                  <a:gd name="connsiteY4033" fmla="*/ 2372018 h 3977558"/>
                  <a:gd name="connsiteX4034" fmla="*/ 1090981 w 5235586"/>
                  <a:gd name="connsiteY4034" fmla="*/ 2369204 h 3977558"/>
                  <a:gd name="connsiteX4035" fmla="*/ 1093791 w 5235586"/>
                  <a:gd name="connsiteY4035" fmla="*/ 2366391 h 3977558"/>
                  <a:gd name="connsiteX4036" fmla="*/ 1141593 w 5235586"/>
                  <a:gd name="connsiteY4036" fmla="*/ 2318592 h 3977558"/>
                  <a:gd name="connsiteX4037" fmla="*/ 984132 w 5235586"/>
                  <a:gd name="connsiteY4037" fmla="*/ 2318592 h 3977558"/>
                  <a:gd name="connsiteX4038" fmla="*/ 1031934 w 5235586"/>
                  <a:gd name="connsiteY4038" fmla="*/ 2366391 h 3977558"/>
                  <a:gd name="connsiteX4039" fmla="*/ 1034745 w 5235586"/>
                  <a:gd name="connsiteY4039" fmla="*/ 2369204 h 3977558"/>
                  <a:gd name="connsiteX4040" fmla="*/ 1031934 w 5235586"/>
                  <a:gd name="connsiteY4040" fmla="*/ 2372018 h 3977558"/>
                  <a:gd name="connsiteX4041" fmla="*/ 986946 w 5235586"/>
                  <a:gd name="connsiteY4041" fmla="*/ 2417006 h 3977558"/>
                  <a:gd name="connsiteX4042" fmla="*/ 984132 w 5235586"/>
                  <a:gd name="connsiteY4042" fmla="*/ 2419817 h 3977558"/>
                  <a:gd name="connsiteX4043" fmla="*/ 981319 w 5235586"/>
                  <a:gd name="connsiteY4043" fmla="*/ 2417006 h 3977558"/>
                  <a:gd name="connsiteX4044" fmla="*/ 936330 w 5235586"/>
                  <a:gd name="connsiteY4044" fmla="*/ 2372018 h 3977558"/>
                  <a:gd name="connsiteX4045" fmla="*/ 933520 w 5235586"/>
                  <a:gd name="connsiteY4045" fmla="*/ 2369204 h 3977558"/>
                  <a:gd name="connsiteX4046" fmla="*/ 936330 w 5235586"/>
                  <a:gd name="connsiteY4046" fmla="*/ 2366391 h 3977558"/>
                  <a:gd name="connsiteX4047" fmla="*/ 984132 w 5235586"/>
                  <a:gd name="connsiteY4047" fmla="*/ 2318592 h 3977558"/>
                  <a:gd name="connsiteX4048" fmla="*/ 829484 w 5235586"/>
                  <a:gd name="connsiteY4048" fmla="*/ 2318592 h 3977558"/>
                  <a:gd name="connsiteX4049" fmla="*/ 877286 w 5235586"/>
                  <a:gd name="connsiteY4049" fmla="*/ 2366391 h 3977558"/>
                  <a:gd name="connsiteX4050" fmla="*/ 880097 w 5235586"/>
                  <a:gd name="connsiteY4050" fmla="*/ 2369204 h 3977558"/>
                  <a:gd name="connsiteX4051" fmla="*/ 877286 w 5235586"/>
                  <a:gd name="connsiteY4051" fmla="*/ 2372018 h 3977558"/>
                  <a:gd name="connsiteX4052" fmla="*/ 832298 w 5235586"/>
                  <a:gd name="connsiteY4052" fmla="*/ 2417006 h 3977558"/>
                  <a:gd name="connsiteX4053" fmla="*/ 829484 w 5235586"/>
                  <a:gd name="connsiteY4053" fmla="*/ 2419817 h 3977558"/>
                  <a:gd name="connsiteX4054" fmla="*/ 826671 w 5235586"/>
                  <a:gd name="connsiteY4054" fmla="*/ 2417006 h 3977558"/>
                  <a:gd name="connsiteX4055" fmla="*/ 781682 w 5235586"/>
                  <a:gd name="connsiteY4055" fmla="*/ 2372018 h 3977558"/>
                  <a:gd name="connsiteX4056" fmla="*/ 778872 w 5235586"/>
                  <a:gd name="connsiteY4056" fmla="*/ 2369204 h 3977558"/>
                  <a:gd name="connsiteX4057" fmla="*/ 781682 w 5235586"/>
                  <a:gd name="connsiteY4057" fmla="*/ 2366391 h 3977558"/>
                  <a:gd name="connsiteX4058" fmla="*/ 829484 w 5235586"/>
                  <a:gd name="connsiteY4058" fmla="*/ 2318592 h 3977558"/>
                  <a:gd name="connsiteX4059" fmla="*/ 674833 w 5235586"/>
                  <a:gd name="connsiteY4059" fmla="*/ 2318592 h 3977558"/>
                  <a:gd name="connsiteX4060" fmla="*/ 722635 w 5235586"/>
                  <a:gd name="connsiteY4060" fmla="*/ 2366391 h 3977558"/>
                  <a:gd name="connsiteX4061" fmla="*/ 725446 w 5235586"/>
                  <a:gd name="connsiteY4061" fmla="*/ 2369204 h 3977558"/>
                  <a:gd name="connsiteX4062" fmla="*/ 722635 w 5235586"/>
                  <a:gd name="connsiteY4062" fmla="*/ 2372018 h 3977558"/>
                  <a:gd name="connsiteX4063" fmla="*/ 677647 w 5235586"/>
                  <a:gd name="connsiteY4063" fmla="*/ 2417006 h 3977558"/>
                  <a:gd name="connsiteX4064" fmla="*/ 674833 w 5235586"/>
                  <a:gd name="connsiteY4064" fmla="*/ 2419817 h 3977558"/>
                  <a:gd name="connsiteX4065" fmla="*/ 672020 w 5235586"/>
                  <a:gd name="connsiteY4065" fmla="*/ 2417006 h 3977558"/>
                  <a:gd name="connsiteX4066" fmla="*/ 627031 w 5235586"/>
                  <a:gd name="connsiteY4066" fmla="*/ 2372018 h 3977558"/>
                  <a:gd name="connsiteX4067" fmla="*/ 624221 w 5235586"/>
                  <a:gd name="connsiteY4067" fmla="*/ 2369204 h 3977558"/>
                  <a:gd name="connsiteX4068" fmla="*/ 627031 w 5235586"/>
                  <a:gd name="connsiteY4068" fmla="*/ 2366391 h 3977558"/>
                  <a:gd name="connsiteX4069" fmla="*/ 674833 w 5235586"/>
                  <a:gd name="connsiteY4069" fmla="*/ 2318592 h 3977558"/>
                  <a:gd name="connsiteX4070" fmla="*/ 517372 w 5235586"/>
                  <a:gd name="connsiteY4070" fmla="*/ 2318592 h 3977558"/>
                  <a:gd name="connsiteX4071" fmla="*/ 565174 w 5235586"/>
                  <a:gd name="connsiteY4071" fmla="*/ 2366391 h 3977558"/>
                  <a:gd name="connsiteX4072" fmla="*/ 567985 w 5235586"/>
                  <a:gd name="connsiteY4072" fmla="*/ 2369204 h 3977558"/>
                  <a:gd name="connsiteX4073" fmla="*/ 565174 w 5235586"/>
                  <a:gd name="connsiteY4073" fmla="*/ 2372018 h 3977558"/>
                  <a:gd name="connsiteX4074" fmla="*/ 520183 w 5235586"/>
                  <a:gd name="connsiteY4074" fmla="*/ 2417006 h 3977558"/>
                  <a:gd name="connsiteX4075" fmla="*/ 517372 w 5235586"/>
                  <a:gd name="connsiteY4075" fmla="*/ 2419817 h 3977558"/>
                  <a:gd name="connsiteX4076" fmla="*/ 514559 w 5235586"/>
                  <a:gd name="connsiteY4076" fmla="*/ 2417006 h 3977558"/>
                  <a:gd name="connsiteX4077" fmla="*/ 469570 w 5235586"/>
                  <a:gd name="connsiteY4077" fmla="*/ 2372018 h 3977558"/>
                  <a:gd name="connsiteX4078" fmla="*/ 466760 w 5235586"/>
                  <a:gd name="connsiteY4078" fmla="*/ 2369204 h 3977558"/>
                  <a:gd name="connsiteX4079" fmla="*/ 469570 w 5235586"/>
                  <a:gd name="connsiteY4079" fmla="*/ 2366391 h 3977558"/>
                  <a:gd name="connsiteX4080" fmla="*/ 517372 w 5235586"/>
                  <a:gd name="connsiteY4080" fmla="*/ 2318592 h 3977558"/>
                  <a:gd name="connsiteX4081" fmla="*/ 362724 w 5235586"/>
                  <a:gd name="connsiteY4081" fmla="*/ 2318592 h 3977558"/>
                  <a:gd name="connsiteX4082" fmla="*/ 410526 w 5235586"/>
                  <a:gd name="connsiteY4082" fmla="*/ 2366391 h 3977558"/>
                  <a:gd name="connsiteX4083" fmla="*/ 413337 w 5235586"/>
                  <a:gd name="connsiteY4083" fmla="*/ 2369204 h 3977558"/>
                  <a:gd name="connsiteX4084" fmla="*/ 410526 w 5235586"/>
                  <a:gd name="connsiteY4084" fmla="*/ 2372018 h 3977558"/>
                  <a:gd name="connsiteX4085" fmla="*/ 365535 w 5235586"/>
                  <a:gd name="connsiteY4085" fmla="*/ 2417006 h 3977558"/>
                  <a:gd name="connsiteX4086" fmla="*/ 362724 w 5235586"/>
                  <a:gd name="connsiteY4086" fmla="*/ 2419817 h 3977558"/>
                  <a:gd name="connsiteX4087" fmla="*/ 359911 w 5235586"/>
                  <a:gd name="connsiteY4087" fmla="*/ 2417006 h 3977558"/>
                  <a:gd name="connsiteX4088" fmla="*/ 314922 w 5235586"/>
                  <a:gd name="connsiteY4088" fmla="*/ 2372018 h 3977558"/>
                  <a:gd name="connsiteX4089" fmla="*/ 312112 w 5235586"/>
                  <a:gd name="connsiteY4089" fmla="*/ 2369204 h 3977558"/>
                  <a:gd name="connsiteX4090" fmla="*/ 314922 w 5235586"/>
                  <a:gd name="connsiteY4090" fmla="*/ 2366391 h 3977558"/>
                  <a:gd name="connsiteX4091" fmla="*/ 362724 w 5235586"/>
                  <a:gd name="connsiteY4091" fmla="*/ 2318592 h 3977558"/>
                  <a:gd name="connsiteX4092" fmla="*/ 208073 w 5235586"/>
                  <a:gd name="connsiteY4092" fmla="*/ 2318592 h 3977558"/>
                  <a:gd name="connsiteX4093" fmla="*/ 255875 w 5235586"/>
                  <a:gd name="connsiteY4093" fmla="*/ 2366391 h 3977558"/>
                  <a:gd name="connsiteX4094" fmla="*/ 258686 w 5235586"/>
                  <a:gd name="connsiteY4094" fmla="*/ 2369204 h 3977558"/>
                  <a:gd name="connsiteX4095" fmla="*/ 255875 w 5235586"/>
                  <a:gd name="connsiteY4095" fmla="*/ 2372018 h 3977558"/>
                  <a:gd name="connsiteX4096" fmla="*/ 210884 w 5235586"/>
                  <a:gd name="connsiteY4096" fmla="*/ 2417006 h 3977558"/>
                  <a:gd name="connsiteX4097" fmla="*/ 208073 w 5235586"/>
                  <a:gd name="connsiteY4097" fmla="*/ 2419817 h 3977558"/>
                  <a:gd name="connsiteX4098" fmla="*/ 205260 w 5235586"/>
                  <a:gd name="connsiteY4098" fmla="*/ 2417006 h 3977558"/>
                  <a:gd name="connsiteX4099" fmla="*/ 160271 w 5235586"/>
                  <a:gd name="connsiteY4099" fmla="*/ 2372018 h 3977558"/>
                  <a:gd name="connsiteX4100" fmla="*/ 157461 w 5235586"/>
                  <a:gd name="connsiteY4100" fmla="*/ 2369204 h 3977558"/>
                  <a:gd name="connsiteX4101" fmla="*/ 160271 w 5235586"/>
                  <a:gd name="connsiteY4101" fmla="*/ 2366391 h 3977558"/>
                  <a:gd name="connsiteX4102" fmla="*/ 208073 w 5235586"/>
                  <a:gd name="connsiteY4102" fmla="*/ 2318592 h 3977558"/>
                  <a:gd name="connsiteX4103" fmla="*/ 50612 w 5235586"/>
                  <a:gd name="connsiteY4103" fmla="*/ 2318592 h 3977558"/>
                  <a:gd name="connsiteX4104" fmla="*/ 98414 w 5235586"/>
                  <a:gd name="connsiteY4104" fmla="*/ 2366391 h 3977558"/>
                  <a:gd name="connsiteX4105" fmla="*/ 101225 w 5235586"/>
                  <a:gd name="connsiteY4105" fmla="*/ 2369204 h 3977558"/>
                  <a:gd name="connsiteX4106" fmla="*/ 98414 w 5235586"/>
                  <a:gd name="connsiteY4106" fmla="*/ 2372018 h 3977558"/>
                  <a:gd name="connsiteX4107" fmla="*/ 53426 w 5235586"/>
                  <a:gd name="connsiteY4107" fmla="*/ 2417006 h 3977558"/>
                  <a:gd name="connsiteX4108" fmla="*/ 50612 w 5235586"/>
                  <a:gd name="connsiteY4108" fmla="*/ 2419817 h 3977558"/>
                  <a:gd name="connsiteX4109" fmla="*/ 47802 w 5235586"/>
                  <a:gd name="connsiteY4109" fmla="*/ 2417006 h 3977558"/>
                  <a:gd name="connsiteX4110" fmla="*/ 2813 w 5235586"/>
                  <a:gd name="connsiteY4110" fmla="*/ 2372018 h 3977558"/>
                  <a:gd name="connsiteX4111" fmla="*/ 0 w 5235586"/>
                  <a:gd name="connsiteY4111" fmla="*/ 2369204 h 3977558"/>
                  <a:gd name="connsiteX4112" fmla="*/ 2813 w 5235586"/>
                  <a:gd name="connsiteY4112" fmla="*/ 2366391 h 3977558"/>
                  <a:gd name="connsiteX4113" fmla="*/ 50612 w 5235586"/>
                  <a:gd name="connsiteY4113" fmla="*/ 2318592 h 3977558"/>
                  <a:gd name="connsiteX4114" fmla="*/ 5184973 w 5235586"/>
                  <a:gd name="connsiteY4114" fmla="*/ 2163941 h 3977558"/>
                  <a:gd name="connsiteX4115" fmla="*/ 5232776 w 5235586"/>
                  <a:gd name="connsiteY4115" fmla="*/ 2211740 h 3977558"/>
                  <a:gd name="connsiteX4116" fmla="*/ 5235586 w 5235586"/>
                  <a:gd name="connsiteY4116" fmla="*/ 2214553 h 3977558"/>
                  <a:gd name="connsiteX4117" fmla="*/ 5232776 w 5235586"/>
                  <a:gd name="connsiteY4117" fmla="*/ 2217367 h 3977558"/>
                  <a:gd name="connsiteX4118" fmla="*/ 5187787 w 5235586"/>
                  <a:gd name="connsiteY4118" fmla="*/ 2262355 h 3977558"/>
                  <a:gd name="connsiteX4119" fmla="*/ 5184973 w 5235586"/>
                  <a:gd name="connsiteY4119" fmla="*/ 2265166 h 3977558"/>
                  <a:gd name="connsiteX4120" fmla="*/ 5182163 w 5235586"/>
                  <a:gd name="connsiteY4120" fmla="*/ 2262355 h 3977558"/>
                  <a:gd name="connsiteX4121" fmla="*/ 5137174 w 5235586"/>
                  <a:gd name="connsiteY4121" fmla="*/ 2217367 h 3977558"/>
                  <a:gd name="connsiteX4122" fmla="*/ 5134361 w 5235586"/>
                  <a:gd name="connsiteY4122" fmla="*/ 2214553 h 3977558"/>
                  <a:gd name="connsiteX4123" fmla="*/ 5137174 w 5235586"/>
                  <a:gd name="connsiteY4123" fmla="*/ 2211740 h 3977558"/>
                  <a:gd name="connsiteX4124" fmla="*/ 5184973 w 5235586"/>
                  <a:gd name="connsiteY4124" fmla="*/ 2163941 h 3977558"/>
                  <a:gd name="connsiteX4125" fmla="*/ 5030325 w 5235586"/>
                  <a:gd name="connsiteY4125" fmla="*/ 2163941 h 3977558"/>
                  <a:gd name="connsiteX4126" fmla="*/ 5078128 w 5235586"/>
                  <a:gd name="connsiteY4126" fmla="*/ 2211740 h 3977558"/>
                  <a:gd name="connsiteX4127" fmla="*/ 5080938 w 5235586"/>
                  <a:gd name="connsiteY4127" fmla="*/ 2214553 h 3977558"/>
                  <a:gd name="connsiteX4128" fmla="*/ 5078128 w 5235586"/>
                  <a:gd name="connsiteY4128" fmla="*/ 2217367 h 3977558"/>
                  <a:gd name="connsiteX4129" fmla="*/ 5033136 w 5235586"/>
                  <a:gd name="connsiteY4129" fmla="*/ 2262355 h 3977558"/>
                  <a:gd name="connsiteX4130" fmla="*/ 5030325 w 5235586"/>
                  <a:gd name="connsiteY4130" fmla="*/ 2265166 h 3977558"/>
                  <a:gd name="connsiteX4131" fmla="*/ 5027512 w 5235586"/>
                  <a:gd name="connsiteY4131" fmla="*/ 2262355 h 3977558"/>
                  <a:gd name="connsiteX4132" fmla="*/ 4982523 w 5235586"/>
                  <a:gd name="connsiteY4132" fmla="*/ 2217367 h 3977558"/>
                  <a:gd name="connsiteX4133" fmla="*/ 4979713 w 5235586"/>
                  <a:gd name="connsiteY4133" fmla="*/ 2214553 h 3977558"/>
                  <a:gd name="connsiteX4134" fmla="*/ 4982523 w 5235586"/>
                  <a:gd name="connsiteY4134" fmla="*/ 2211740 h 3977558"/>
                  <a:gd name="connsiteX4135" fmla="*/ 5030325 w 5235586"/>
                  <a:gd name="connsiteY4135" fmla="*/ 2163941 h 3977558"/>
                  <a:gd name="connsiteX4136" fmla="*/ 4872861 w 5235586"/>
                  <a:gd name="connsiteY4136" fmla="*/ 2163941 h 3977558"/>
                  <a:gd name="connsiteX4137" fmla="*/ 4920664 w 5235586"/>
                  <a:gd name="connsiteY4137" fmla="*/ 2211740 h 3977558"/>
                  <a:gd name="connsiteX4138" fmla="*/ 4923474 w 5235586"/>
                  <a:gd name="connsiteY4138" fmla="*/ 2214553 h 3977558"/>
                  <a:gd name="connsiteX4139" fmla="*/ 4920664 w 5235586"/>
                  <a:gd name="connsiteY4139" fmla="*/ 2217367 h 3977558"/>
                  <a:gd name="connsiteX4140" fmla="*/ 4875675 w 5235586"/>
                  <a:gd name="connsiteY4140" fmla="*/ 2262355 h 3977558"/>
                  <a:gd name="connsiteX4141" fmla="*/ 4872861 w 5235586"/>
                  <a:gd name="connsiteY4141" fmla="*/ 2265166 h 3977558"/>
                  <a:gd name="connsiteX4142" fmla="*/ 4870048 w 5235586"/>
                  <a:gd name="connsiteY4142" fmla="*/ 2262355 h 3977558"/>
                  <a:gd name="connsiteX4143" fmla="*/ 4825062 w 5235586"/>
                  <a:gd name="connsiteY4143" fmla="*/ 2217367 h 3977558"/>
                  <a:gd name="connsiteX4144" fmla="*/ 4822249 w 5235586"/>
                  <a:gd name="connsiteY4144" fmla="*/ 2214553 h 3977558"/>
                  <a:gd name="connsiteX4145" fmla="*/ 4825062 w 5235586"/>
                  <a:gd name="connsiteY4145" fmla="*/ 2211740 h 3977558"/>
                  <a:gd name="connsiteX4146" fmla="*/ 4872861 w 5235586"/>
                  <a:gd name="connsiteY4146" fmla="*/ 2163941 h 3977558"/>
                  <a:gd name="connsiteX4147" fmla="*/ 4718213 w 5235586"/>
                  <a:gd name="connsiteY4147" fmla="*/ 2163941 h 3977558"/>
                  <a:gd name="connsiteX4148" fmla="*/ 4766016 w 5235586"/>
                  <a:gd name="connsiteY4148" fmla="*/ 2211740 h 3977558"/>
                  <a:gd name="connsiteX4149" fmla="*/ 4768826 w 5235586"/>
                  <a:gd name="connsiteY4149" fmla="*/ 2214553 h 3977558"/>
                  <a:gd name="connsiteX4150" fmla="*/ 4766016 w 5235586"/>
                  <a:gd name="connsiteY4150" fmla="*/ 2217367 h 3977558"/>
                  <a:gd name="connsiteX4151" fmla="*/ 4721027 w 5235586"/>
                  <a:gd name="connsiteY4151" fmla="*/ 2262355 h 3977558"/>
                  <a:gd name="connsiteX4152" fmla="*/ 4718213 w 5235586"/>
                  <a:gd name="connsiteY4152" fmla="*/ 2265166 h 3977558"/>
                  <a:gd name="connsiteX4153" fmla="*/ 4715400 w 5235586"/>
                  <a:gd name="connsiteY4153" fmla="*/ 2262355 h 3977558"/>
                  <a:gd name="connsiteX4154" fmla="*/ 4670414 w 5235586"/>
                  <a:gd name="connsiteY4154" fmla="*/ 2217367 h 3977558"/>
                  <a:gd name="connsiteX4155" fmla="*/ 4667601 w 5235586"/>
                  <a:gd name="connsiteY4155" fmla="*/ 2214553 h 3977558"/>
                  <a:gd name="connsiteX4156" fmla="*/ 4670414 w 5235586"/>
                  <a:gd name="connsiteY4156" fmla="*/ 2211740 h 3977558"/>
                  <a:gd name="connsiteX4157" fmla="*/ 4718213 w 5235586"/>
                  <a:gd name="connsiteY4157" fmla="*/ 2163941 h 3977558"/>
                  <a:gd name="connsiteX4158" fmla="*/ 4563563 w 5235586"/>
                  <a:gd name="connsiteY4158" fmla="*/ 2163941 h 3977558"/>
                  <a:gd name="connsiteX4159" fmla="*/ 4611365 w 5235586"/>
                  <a:gd name="connsiteY4159" fmla="*/ 2211740 h 3977558"/>
                  <a:gd name="connsiteX4160" fmla="*/ 4614175 w 5235586"/>
                  <a:gd name="connsiteY4160" fmla="*/ 2214553 h 3977558"/>
                  <a:gd name="connsiteX4161" fmla="*/ 4611365 w 5235586"/>
                  <a:gd name="connsiteY4161" fmla="*/ 2217367 h 3977558"/>
                  <a:gd name="connsiteX4162" fmla="*/ 4566376 w 5235586"/>
                  <a:gd name="connsiteY4162" fmla="*/ 2262355 h 3977558"/>
                  <a:gd name="connsiteX4163" fmla="*/ 4563563 w 5235586"/>
                  <a:gd name="connsiteY4163" fmla="*/ 2265166 h 3977558"/>
                  <a:gd name="connsiteX4164" fmla="*/ 4560749 w 5235586"/>
                  <a:gd name="connsiteY4164" fmla="*/ 2262355 h 3977558"/>
                  <a:gd name="connsiteX4165" fmla="*/ 4515763 w 5235586"/>
                  <a:gd name="connsiteY4165" fmla="*/ 2217367 h 3977558"/>
                  <a:gd name="connsiteX4166" fmla="*/ 4512950 w 5235586"/>
                  <a:gd name="connsiteY4166" fmla="*/ 2214553 h 3977558"/>
                  <a:gd name="connsiteX4167" fmla="*/ 4515763 w 5235586"/>
                  <a:gd name="connsiteY4167" fmla="*/ 2211740 h 3977558"/>
                  <a:gd name="connsiteX4168" fmla="*/ 4563563 w 5235586"/>
                  <a:gd name="connsiteY4168" fmla="*/ 2163941 h 3977558"/>
                  <a:gd name="connsiteX4169" fmla="*/ 4406104 w 5235586"/>
                  <a:gd name="connsiteY4169" fmla="*/ 2163941 h 3977558"/>
                  <a:gd name="connsiteX4170" fmla="*/ 4453907 w 5235586"/>
                  <a:gd name="connsiteY4170" fmla="*/ 2211740 h 3977558"/>
                  <a:gd name="connsiteX4171" fmla="*/ 4456717 w 5235586"/>
                  <a:gd name="connsiteY4171" fmla="*/ 2214553 h 3977558"/>
                  <a:gd name="connsiteX4172" fmla="*/ 4453907 w 5235586"/>
                  <a:gd name="connsiteY4172" fmla="*/ 2217367 h 3977558"/>
                  <a:gd name="connsiteX4173" fmla="*/ 4408915 w 5235586"/>
                  <a:gd name="connsiteY4173" fmla="*/ 2262355 h 3977558"/>
                  <a:gd name="connsiteX4174" fmla="*/ 4406104 w 5235586"/>
                  <a:gd name="connsiteY4174" fmla="*/ 2265166 h 3977558"/>
                  <a:gd name="connsiteX4175" fmla="*/ 4403291 w 5235586"/>
                  <a:gd name="connsiteY4175" fmla="*/ 2262355 h 3977558"/>
                  <a:gd name="connsiteX4176" fmla="*/ 4358302 w 5235586"/>
                  <a:gd name="connsiteY4176" fmla="*/ 2217367 h 3977558"/>
                  <a:gd name="connsiteX4177" fmla="*/ 4355492 w 5235586"/>
                  <a:gd name="connsiteY4177" fmla="*/ 2214553 h 3977558"/>
                  <a:gd name="connsiteX4178" fmla="*/ 4358302 w 5235586"/>
                  <a:gd name="connsiteY4178" fmla="*/ 2211740 h 3977558"/>
                  <a:gd name="connsiteX4179" fmla="*/ 4406104 w 5235586"/>
                  <a:gd name="connsiteY4179" fmla="*/ 2163941 h 3977558"/>
                  <a:gd name="connsiteX4180" fmla="*/ 4251453 w 5235586"/>
                  <a:gd name="connsiteY4180" fmla="*/ 2163941 h 3977558"/>
                  <a:gd name="connsiteX4181" fmla="*/ 4299256 w 5235586"/>
                  <a:gd name="connsiteY4181" fmla="*/ 2211740 h 3977558"/>
                  <a:gd name="connsiteX4182" fmla="*/ 4302066 w 5235586"/>
                  <a:gd name="connsiteY4182" fmla="*/ 2214553 h 3977558"/>
                  <a:gd name="connsiteX4183" fmla="*/ 4299256 w 5235586"/>
                  <a:gd name="connsiteY4183" fmla="*/ 2217367 h 3977558"/>
                  <a:gd name="connsiteX4184" fmla="*/ 4254264 w 5235586"/>
                  <a:gd name="connsiteY4184" fmla="*/ 2262355 h 3977558"/>
                  <a:gd name="connsiteX4185" fmla="*/ 4251453 w 5235586"/>
                  <a:gd name="connsiteY4185" fmla="*/ 2265166 h 3977558"/>
                  <a:gd name="connsiteX4186" fmla="*/ 4248640 w 5235586"/>
                  <a:gd name="connsiteY4186" fmla="*/ 2262355 h 3977558"/>
                  <a:gd name="connsiteX4187" fmla="*/ 4203651 w 5235586"/>
                  <a:gd name="connsiteY4187" fmla="*/ 2217367 h 3977558"/>
                  <a:gd name="connsiteX4188" fmla="*/ 4200841 w 5235586"/>
                  <a:gd name="connsiteY4188" fmla="*/ 2214553 h 3977558"/>
                  <a:gd name="connsiteX4189" fmla="*/ 4203651 w 5235586"/>
                  <a:gd name="connsiteY4189" fmla="*/ 2211740 h 3977558"/>
                  <a:gd name="connsiteX4190" fmla="*/ 4251453 w 5235586"/>
                  <a:gd name="connsiteY4190" fmla="*/ 2163941 h 3977558"/>
                  <a:gd name="connsiteX4191" fmla="*/ 4096805 w 5235586"/>
                  <a:gd name="connsiteY4191" fmla="*/ 2163941 h 3977558"/>
                  <a:gd name="connsiteX4192" fmla="*/ 4144608 w 5235586"/>
                  <a:gd name="connsiteY4192" fmla="*/ 2211740 h 3977558"/>
                  <a:gd name="connsiteX4193" fmla="*/ 4147418 w 5235586"/>
                  <a:gd name="connsiteY4193" fmla="*/ 2214553 h 3977558"/>
                  <a:gd name="connsiteX4194" fmla="*/ 4144608 w 5235586"/>
                  <a:gd name="connsiteY4194" fmla="*/ 2217367 h 3977558"/>
                  <a:gd name="connsiteX4195" fmla="*/ 4099616 w 5235586"/>
                  <a:gd name="connsiteY4195" fmla="*/ 2262355 h 3977558"/>
                  <a:gd name="connsiteX4196" fmla="*/ 4096805 w 5235586"/>
                  <a:gd name="connsiteY4196" fmla="*/ 2265166 h 3977558"/>
                  <a:gd name="connsiteX4197" fmla="*/ 4093992 w 5235586"/>
                  <a:gd name="connsiteY4197" fmla="*/ 2262355 h 3977558"/>
                  <a:gd name="connsiteX4198" fmla="*/ 4049003 w 5235586"/>
                  <a:gd name="connsiteY4198" fmla="*/ 2217367 h 3977558"/>
                  <a:gd name="connsiteX4199" fmla="*/ 4046193 w 5235586"/>
                  <a:gd name="connsiteY4199" fmla="*/ 2214553 h 3977558"/>
                  <a:gd name="connsiteX4200" fmla="*/ 4049003 w 5235586"/>
                  <a:gd name="connsiteY4200" fmla="*/ 2211740 h 3977558"/>
                  <a:gd name="connsiteX4201" fmla="*/ 4096805 w 5235586"/>
                  <a:gd name="connsiteY4201" fmla="*/ 2163941 h 3977558"/>
                  <a:gd name="connsiteX4202" fmla="*/ 3939345 w 5235586"/>
                  <a:gd name="connsiteY4202" fmla="*/ 2163941 h 3977558"/>
                  <a:gd name="connsiteX4203" fmla="*/ 3987147 w 5235586"/>
                  <a:gd name="connsiteY4203" fmla="*/ 2211740 h 3977558"/>
                  <a:gd name="connsiteX4204" fmla="*/ 3989957 w 5235586"/>
                  <a:gd name="connsiteY4204" fmla="*/ 2214553 h 3977558"/>
                  <a:gd name="connsiteX4205" fmla="*/ 3987147 w 5235586"/>
                  <a:gd name="connsiteY4205" fmla="*/ 2217367 h 3977558"/>
                  <a:gd name="connsiteX4206" fmla="*/ 3942155 w 5235586"/>
                  <a:gd name="connsiteY4206" fmla="*/ 2262355 h 3977558"/>
                  <a:gd name="connsiteX4207" fmla="*/ 3939345 w 5235586"/>
                  <a:gd name="connsiteY4207" fmla="*/ 2265166 h 3977558"/>
                  <a:gd name="connsiteX4208" fmla="*/ 3936531 w 5235586"/>
                  <a:gd name="connsiteY4208" fmla="*/ 2262355 h 3977558"/>
                  <a:gd name="connsiteX4209" fmla="*/ 3891545 w 5235586"/>
                  <a:gd name="connsiteY4209" fmla="*/ 2217367 h 3977558"/>
                  <a:gd name="connsiteX4210" fmla="*/ 3888732 w 5235586"/>
                  <a:gd name="connsiteY4210" fmla="*/ 2214553 h 3977558"/>
                  <a:gd name="connsiteX4211" fmla="*/ 3891545 w 5235586"/>
                  <a:gd name="connsiteY4211" fmla="*/ 2211740 h 3977558"/>
                  <a:gd name="connsiteX4212" fmla="*/ 3939345 w 5235586"/>
                  <a:gd name="connsiteY4212" fmla="*/ 2163941 h 3977558"/>
                  <a:gd name="connsiteX4213" fmla="*/ 3784693 w 5235586"/>
                  <a:gd name="connsiteY4213" fmla="*/ 2163941 h 3977558"/>
                  <a:gd name="connsiteX4214" fmla="*/ 3832496 w 5235586"/>
                  <a:gd name="connsiteY4214" fmla="*/ 2211740 h 3977558"/>
                  <a:gd name="connsiteX4215" fmla="*/ 3835306 w 5235586"/>
                  <a:gd name="connsiteY4215" fmla="*/ 2214553 h 3977558"/>
                  <a:gd name="connsiteX4216" fmla="*/ 3832496 w 5235586"/>
                  <a:gd name="connsiteY4216" fmla="*/ 2217367 h 3977558"/>
                  <a:gd name="connsiteX4217" fmla="*/ 3787504 w 5235586"/>
                  <a:gd name="connsiteY4217" fmla="*/ 2262355 h 3977558"/>
                  <a:gd name="connsiteX4218" fmla="*/ 3784693 w 5235586"/>
                  <a:gd name="connsiteY4218" fmla="*/ 2265166 h 3977558"/>
                  <a:gd name="connsiteX4219" fmla="*/ 3781880 w 5235586"/>
                  <a:gd name="connsiteY4219" fmla="*/ 2262355 h 3977558"/>
                  <a:gd name="connsiteX4220" fmla="*/ 3736894 w 5235586"/>
                  <a:gd name="connsiteY4220" fmla="*/ 2217367 h 3977558"/>
                  <a:gd name="connsiteX4221" fmla="*/ 3734081 w 5235586"/>
                  <a:gd name="connsiteY4221" fmla="*/ 2214553 h 3977558"/>
                  <a:gd name="connsiteX4222" fmla="*/ 3736894 w 5235586"/>
                  <a:gd name="connsiteY4222" fmla="*/ 2211740 h 3977558"/>
                  <a:gd name="connsiteX4223" fmla="*/ 3784693 w 5235586"/>
                  <a:gd name="connsiteY4223" fmla="*/ 2163941 h 3977558"/>
                  <a:gd name="connsiteX4224" fmla="*/ 3630045 w 5235586"/>
                  <a:gd name="connsiteY4224" fmla="*/ 2163941 h 3977558"/>
                  <a:gd name="connsiteX4225" fmla="*/ 3677848 w 5235586"/>
                  <a:gd name="connsiteY4225" fmla="*/ 2211740 h 3977558"/>
                  <a:gd name="connsiteX4226" fmla="*/ 3680658 w 5235586"/>
                  <a:gd name="connsiteY4226" fmla="*/ 2214553 h 3977558"/>
                  <a:gd name="connsiteX4227" fmla="*/ 3677848 w 5235586"/>
                  <a:gd name="connsiteY4227" fmla="*/ 2217367 h 3977558"/>
                  <a:gd name="connsiteX4228" fmla="*/ 3632856 w 5235586"/>
                  <a:gd name="connsiteY4228" fmla="*/ 2262355 h 3977558"/>
                  <a:gd name="connsiteX4229" fmla="*/ 3630045 w 5235586"/>
                  <a:gd name="connsiteY4229" fmla="*/ 2265166 h 3977558"/>
                  <a:gd name="connsiteX4230" fmla="*/ 3627232 w 5235586"/>
                  <a:gd name="connsiteY4230" fmla="*/ 2262355 h 3977558"/>
                  <a:gd name="connsiteX4231" fmla="*/ 3582246 w 5235586"/>
                  <a:gd name="connsiteY4231" fmla="*/ 2217367 h 3977558"/>
                  <a:gd name="connsiteX4232" fmla="*/ 3579433 w 5235586"/>
                  <a:gd name="connsiteY4232" fmla="*/ 2214553 h 3977558"/>
                  <a:gd name="connsiteX4233" fmla="*/ 3582246 w 5235586"/>
                  <a:gd name="connsiteY4233" fmla="*/ 2211740 h 3977558"/>
                  <a:gd name="connsiteX4234" fmla="*/ 3630045 w 5235586"/>
                  <a:gd name="connsiteY4234" fmla="*/ 2163941 h 3977558"/>
                  <a:gd name="connsiteX4235" fmla="*/ 3472581 w 5235586"/>
                  <a:gd name="connsiteY4235" fmla="*/ 2163941 h 3977558"/>
                  <a:gd name="connsiteX4236" fmla="*/ 3520384 w 5235586"/>
                  <a:gd name="connsiteY4236" fmla="*/ 2211740 h 3977558"/>
                  <a:gd name="connsiteX4237" fmla="*/ 3523194 w 5235586"/>
                  <a:gd name="connsiteY4237" fmla="*/ 2214553 h 3977558"/>
                  <a:gd name="connsiteX4238" fmla="*/ 3520384 w 5235586"/>
                  <a:gd name="connsiteY4238" fmla="*/ 2217367 h 3977558"/>
                  <a:gd name="connsiteX4239" fmla="*/ 3475395 w 5235586"/>
                  <a:gd name="connsiteY4239" fmla="*/ 2262355 h 3977558"/>
                  <a:gd name="connsiteX4240" fmla="*/ 3472581 w 5235586"/>
                  <a:gd name="connsiteY4240" fmla="*/ 2265166 h 3977558"/>
                  <a:gd name="connsiteX4241" fmla="*/ 3469771 w 5235586"/>
                  <a:gd name="connsiteY4241" fmla="*/ 2262355 h 3977558"/>
                  <a:gd name="connsiteX4242" fmla="*/ 3424782 w 5235586"/>
                  <a:gd name="connsiteY4242" fmla="*/ 2217367 h 3977558"/>
                  <a:gd name="connsiteX4243" fmla="*/ 3421969 w 5235586"/>
                  <a:gd name="connsiteY4243" fmla="*/ 2214553 h 3977558"/>
                  <a:gd name="connsiteX4244" fmla="*/ 3424782 w 5235586"/>
                  <a:gd name="connsiteY4244" fmla="*/ 2211740 h 3977558"/>
                  <a:gd name="connsiteX4245" fmla="*/ 3472581 w 5235586"/>
                  <a:gd name="connsiteY4245" fmla="*/ 2163941 h 3977558"/>
                  <a:gd name="connsiteX4246" fmla="*/ 3317933 w 5235586"/>
                  <a:gd name="connsiteY4246" fmla="*/ 2163941 h 3977558"/>
                  <a:gd name="connsiteX4247" fmla="*/ 3365736 w 5235586"/>
                  <a:gd name="connsiteY4247" fmla="*/ 2211740 h 3977558"/>
                  <a:gd name="connsiteX4248" fmla="*/ 3368546 w 5235586"/>
                  <a:gd name="connsiteY4248" fmla="*/ 2214553 h 3977558"/>
                  <a:gd name="connsiteX4249" fmla="*/ 3365736 w 5235586"/>
                  <a:gd name="connsiteY4249" fmla="*/ 2217367 h 3977558"/>
                  <a:gd name="connsiteX4250" fmla="*/ 3320747 w 5235586"/>
                  <a:gd name="connsiteY4250" fmla="*/ 2262355 h 3977558"/>
                  <a:gd name="connsiteX4251" fmla="*/ 3317933 w 5235586"/>
                  <a:gd name="connsiteY4251" fmla="*/ 2265166 h 3977558"/>
                  <a:gd name="connsiteX4252" fmla="*/ 3315123 w 5235586"/>
                  <a:gd name="connsiteY4252" fmla="*/ 2262355 h 3977558"/>
                  <a:gd name="connsiteX4253" fmla="*/ 3270134 w 5235586"/>
                  <a:gd name="connsiteY4253" fmla="*/ 2217367 h 3977558"/>
                  <a:gd name="connsiteX4254" fmla="*/ 3267321 w 5235586"/>
                  <a:gd name="connsiteY4254" fmla="*/ 2214553 h 3977558"/>
                  <a:gd name="connsiteX4255" fmla="*/ 3270134 w 5235586"/>
                  <a:gd name="connsiteY4255" fmla="*/ 2211740 h 3977558"/>
                  <a:gd name="connsiteX4256" fmla="*/ 3317933 w 5235586"/>
                  <a:gd name="connsiteY4256" fmla="*/ 2163941 h 3977558"/>
                  <a:gd name="connsiteX4257" fmla="*/ 3163283 w 5235586"/>
                  <a:gd name="connsiteY4257" fmla="*/ 2163941 h 3977558"/>
                  <a:gd name="connsiteX4258" fmla="*/ 3211085 w 5235586"/>
                  <a:gd name="connsiteY4258" fmla="*/ 2211740 h 3977558"/>
                  <a:gd name="connsiteX4259" fmla="*/ 3213895 w 5235586"/>
                  <a:gd name="connsiteY4259" fmla="*/ 2214553 h 3977558"/>
                  <a:gd name="connsiteX4260" fmla="*/ 3211085 w 5235586"/>
                  <a:gd name="connsiteY4260" fmla="*/ 2217367 h 3977558"/>
                  <a:gd name="connsiteX4261" fmla="*/ 3166096 w 5235586"/>
                  <a:gd name="connsiteY4261" fmla="*/ 2262355 h 3977558"/>
                  <a:gd name="connsiteX4262" fmla="*/ 3163283 w 5235586"/>
                  <a:gd name="connsiteY4262" fmla="*/ 2265166 h 3977558"/>
                  <a:gd name="connsiteX4263" fmla="*/ 3160472 w 5235586"/>
                  <a:gd name="connsiteY4263" fmla="*/ 2262355 h 3977558"/>
                  <a:gd name="connsiteX4264" fmla="*/ 3115483 w 5235586"/>
                  <a:gd name="connsiteY4264" fmla="*/ 2217367 h 3977558"/>
                  <a:gd name="connsiteX4265" fmla="*/ 3112670 w 5235586"/>
                  <a:gd name="connsiteY4265" fmla="*/ 2214553 h 3977558"/>
                  <a:gd name="connsiteX4266" fmla="*/ 3115483 w 5235586"/>
                  <a:gd name="connsiteY4266" fmla="*/ 2211740 h 3977558"/>
                  <a:gd name="connsiteX4267" fmla="*/ 3163283 w 5235586"/>
                  <a:gd name="connsiteY4267" fmla="*/ 2163941 h 3977558"/>
                  <a:gd name="connsiteX4268" fmla="*/ 3005823 w 5235586"/>
                  <a:gd name="connsiteY4268" fmla="*/ 2163941 h 3977558"/>
                  <a:gd name="connsiteX4269" fmla="*/ 3053626 w 5235586"/>
                  <a:gd name="connsiteY4269" fmla="*/ 2211740 h 3977558"/>
                  <a:gd name="connsiteX4270" fmla="*/ 3056436 w 5235586"/>
                  <a:gd name="connsiteY4270" fmla="*/ 2214553 h 3977558"/>
                  <a:gd name="connsiteX4271" fmla="*/ 3053626 w 5235586"/>
                  <a:gd name="connsiteY4271" fmla="*/ 2217367 h 3977558"/>
                  <a:gd name="connsiteX4272" fmla="*/ 3008634 w 5235586"/>
                  <a:gd name="connsiteY4272" fmla="*/ 2262355 h 3977558"/>
                  <a:gd name="connsiteX4273" fmla="*/ 3005823 w 5235586"/>
                  <a:gd name="connsiteY4273" fmla="*/ 2265166 h 3977558"/>
                  <a:gd name="connsiteX4274" fmla="*/ 3003010 w 5235586"/>
                  <a:gd name="connsiteY4274" fmla="*/ 2262355 h 3977558"/>
                  <a:gd name="connsiteX4275" fmla="*/ 2958021 w 5235586"/>
                  <a:gd name="connsiteY4275" fmla="*/ 2217367 h 3977558"/>
                  <a:gd name="connsiteX4276" fmla="*/ 2955211 w 5235586"/>
                  <a:gd name="connsiteY4276" fmla="*/ 2214553 h 3977558"/>
                  <a:gd name="connsiteX4277" fmla="*/ 2958021 w 5235586"/>
                  <a:gd name="connsiteY4277" fmla="*/ 2211740 h 3977558"/>
                  <a:gd name="connsiteX4278" fmla="*/ 3005823 w 5235586"/>
                  <a:gd name="connsiteY4278" fmla="*/ 2163941 h 3977558"/>
                  <a:gd name="connsiteX4279" fmla="*/ 2851172 w 5235586"/>
                  <a:gd name="connsiteY4279" fmla="*/ 2163941 h 3977558"/>
                  <a:gd name="connsiteX4280" fmla="*/ 2898975 w 5235586"/>
                  <a:gd name="connsiteY4280" fmla="*/ 2211740 h 3977558"/>
                  <a:gd name="connsiteX4281" fmla="*/ 2901785 w 5235586"/>
                  <a:gd name="connsiteY4281" fmla="*/ 2214553 h 3977558"/>
                  <a:gd name="connsiteX4282" fmla="*/ 2898975 w 5235586"/>
                  <a:gd name="connsiteY4282" fmla="*/ 2217367 h 3977558"/>
                  <a:gd name="connsiteX4283" fmla="*/ 2853983 w 5235586"/>
                  <a:gd name="connsiteY4283" fmla="*/ 2262355 h 3977558"/>
                  <a:gd name="connsiteX4284" fmla="*/ 2851172 w 5235586"/>
                  <a:gd name="connsiteY4284" fmla="*/ 2265166 h 3977558"/>
                  <a:gd name="connsiteX4285" fmla="*/ 2848359 w 5235586"/>
                  <a:gd name="connsiteY4285" fmla="*/ 2262355 h 3977558"/>
                  <a:gd name="connsiteX4286" fmla="*/ 2803370 w 5235586"/>
                  <a:gd name="connsiteY4286" fmla="*/ 2217367 h 3977558"/>
                  <a:gd name="connsiteX4287" fmla="*/ 2800560 w 5235586"/>
                  <a:gd name="connsiteY4287" fmla="*/ 2214553 h 3977558"/>
                  <a:gd name="connsiteX4288" fmla="*/ 2803370 w 5235586"/>
                  <a:gd name="connsiteY4288" fmla="*/ 2211740 h 3977558"/>
                  <a:gd name="connsiteX4289" fmla="*/ 2851172 w 5235586"/>
                  <a:gd name="connsiteY4289" fmla="*/ 2163941 h 3977558"/>
                  <a:gd name="connsiteX4290" fmla="*/ 2696525 w 5235586"/>
                  <a:gd name="connsiteY4290" fmla="*/ 2163941 h 3977558"/>
                  <a:gd name="connsiteX4291" fmla="*/ 2744328 w 5235586"/>
                  <a:gd name="connsiteY4291" fmla="*/ 2211740 h 3977558"/>
                  <a:gd name="connsiteX4292" fmla="*/ 2747138 w 5235586"/>
                  <a:gd name="connsiteY4292" fmla="*/ 2214553 h 3977558"/>
                  <a:gd name="connsiteX4293" fmla="*/ 2744328 w 5235586"/>
                  <a:gd name="connsiteY4293" fmla="*/ 2217367 h 3977558"/>
                  <a:gd name="connsiteX4294" fmla="*/ 2699336 w 5235586"/>
                  <a:gd name="connsiteY4294" fmla="*/ 2262355 h 3977558"/>
                  <a:gd name="connsiteX4295" fmla="*/ 2696525 w 5235586"/>
                  <a:gd name="connsiteY4295" fmla="*/ 2265166 h 3977558"/>
                  <a:gd name="connsiteX4296" fmla="*/ 2693712 w 5235586"/>
                  <a:gd name="connsiteY4296" fmla="*/ 2262355 h 3977558"/>
                  <a:gd name="connsiteX4297" fmla="*/ 2648723 w 5235586"/>
                  <a:gd name="connsiteY4297" fmla="*/ 2217367 h 3977558"/>
                  <a:gd name="connsiteX4298" fmla="*/ 2645913 w 5235586"/>
                  <a:gd name="connsiteY4298" fmla="*/ 2214553 h 3977558"/>
                  <a:gd name="connsiteX4299" fmla="*/ 2648723 w 5235586"/>
                  <a:gd name="connsiteY4299" fmla="*/ 2211740 h 3977558"/>
                  <a:gd name="connsiteX4300" fmla="*/ 2696525 w 5235586"/>
                  <a:gd name="connsiteY4300" fmla="*/ 2163941 h 3977558"/>
                  <a:gd name="connsiteX4301" fmla="*/ 2539061 w 5235586"/>
                  <a:gd name="connsiteY4301" fmla="*/ 2163941 h 3977558"/>
                  <a:gd name="connsiteX4302" fmla="*/ 2586863 w 5235586"/>
                  <a:gd name="connsiteY4302" fmla="*/ 2211740 h 3977558"/>
                  <a:gd name="connsiteX4303" fmla="*/ 2589673 w 5235586"/>
                  <a:gd name="connsiteY4303" fmla="*/ 2214553 h 3977558"/>
                  <a:gd name="connsiteX4304" fmla="*/ 2586863 w 5235586"/>
                  <a:gd name="connsiteY4304" fmla="*/ 2217367 h 3977558"/>
                  <a:gd name="connsiteX4305" fmla="*/ 2541874 w 5235586"/>
                  <a:gd name="connsiteY4305" fmla="*/ 2262355 h 3977558"/>
                  <a:gd name="connsiteX4306" fmla="*/ 2539061 w 5235586"/>
                  <a:gd name="connsiteY4306" fmla="*/ 2265166 h 3977558"/>
                  <a:gd name="connsiteX4307" fmla="*/ 2536247 w 5235586"/>
                  <a:gd name="connsiteY4307" fmla="*/ 2262355 h 3977558"/>
                  <a:gd name="connsiteX4308" fmla="*/ 2491261 w 5235586"/>
                  <a:gd name="connsiteY4308" fmla="*/ 2217367 h 3977558"/>
                  <a:gd name="connsiteX4309" fmla="*/ 2488448 w 5235586"/>
                  <a:gd name="connsiteY4309" fmla="*/ 2214553 h 3977558"/>
                  <a:gd name="connsiteX4310" fmla="*/ 2491261 w 5235586"/>
                  <a:gd name="connsiteY4310" fmla="*/ 2211740 h 3977558"/>
                  <a:gd name="connsiteX4311" fmla="*/ 2539061 w 5235586"/>
                  <a:gd name="connsiteY4311" fmla="*/ 2163941 h 3977558"/>
                  <a:gd name="connsiteX4312" fmla="*/ 2384413 w 5235586"/>
                  <a:gd name="connsiteY4312" fmla="*/ 2163941 h 3977558"/>
                  <a:gd name="connsiteX4313" fmla="*/ 2432215 w 5235586"/>
                  <a:gd name="connsiteY4313" fmla="*/ 2211740 h 3977558"/>
                  <a:gd name="connsiteX4314" fmla="*/ 2435025 w 5235586"/>
                  <a:gd name="connsiteY4314" fmla="*/ 2214553 h 3977558"/>
                  <a:gd name="connsiteX4315" fmla="*/ 2432215 w 5235586"/>
                  <a:gd name="connsiteY4315" fmla="*/ 2217367 h 3977558"/>
                  <a:gd name="connsiteX4316" fmla="*/ 2387226 w 5235586"/>
                  <a:gd name="connsiteY4316" fmla="*/ 2262355 h 3977558"/>
                  <a:gd name="connsiteX4317" fmla="*/ 2384413 w 5235586"/>
                  <a:gd name="connsiteY4317" fmla="*/ 2265166 h 3977558"/>
                  <a:gd name="connsiteX4318" fmla="*/ 2381599 w 5235586"/>
                  <a:gd name="connsiteY4318" fmla="*/ 2262355 h 3977558"/>
                  <a:gd name="connsiteX4319" fmla="*/ 2336613 w 5235586"/>
                  <a:gd name="connsiteY4319" fmla="*/ 2217367 h 3977558"/>
                  <a:gd name="connsiteX4320" fmla="*/ 2333800 w 5235586"/>
                  <a:gd name="connsiteY4320" fmla="*/ 2214553 h 3977558"/>
                  <a:gd name="connsiteX4321" fmla="*/ 2336613 w 5235586"/>
                  <a:gd name="connsiteY4321" fmla="*/ 2211740 h 3977558"/>
                  <a:gd name="connsiteX4322" fmla="*/ 2384413 w 5235586"/>
                  <a:gd name="connsiteY4322" fmla="*/ 2163941 h 3977558"/>
                  <a:gd name="connsiteX4323" fmla="*/ 2229761 w 5235586"/>
                  <a:gd name="connsiteY4323" fmla="*/ 2163941 h 3977558"/>
                  <a:gd name="connsiteX4324" fmla="*/ 2277564 w 5235586"/>
                  <a:gd name="connsiteY4324" fmla="*/ 2211740 h 3977558"/>
                  <a:gd name="connsiteX4325" fmla="*/ 2280374 w 5235586"/>
                  <a:gd name="connsiteY4325" fmla="*/ 2214553 h 3977558"/>
                  <a:gd name="connsiteX4326" fmla="*/ 2277564 w 5235586"/>
                  <a:gd name="connsiteY4326" fmla="*/ 2217367 h 3977558"/>
                  <a:gd name="connsiteX4327" fmla="*/ 2232575 w 5235586"/>
                  <a:gd name="connsiteY4327" fmla="*/ 2262355 h 3977558"/>
                  <a:gd name="connsiteX4328" fmla="*/ 2229761 w 5235586"/>
                  <a:gd name="connsiteY4328" fmla="*/ 2265166 h 3977558"/>
                  <a:gd name="connsiteX4329" fmla="*/ 2226948 w 5235586"/>
                  <a:gd name="connsiteY4329" fmla="*/ 2262355 h 3977558"/>
                  <a:gd name="connsiteX4330" fmla="*/ 2181962 w 5235586"/>
                  <a:gd name="connsiteY4330" fmla="*/ 2217367 h 3977558"/>
                  <a:gd name="connsiteX4331" fmla="*/ 2179149 w 5235586"/>
                  <a:gd name="connsiteY4331" fmla="*/ 2214553 h 3977558"/>
                  <a:gd name="connsiteX4332" fmla="*/ 2181962 w 5235586"/>
                  <a:gd name="connsiteY4332" fmla="*/ 2211740 h 3977558"/>
                  <a:gd name="connsiteX4333" fmla="*/ 2229761 w 5235586"/>
                  <a:gd name="connsiteY4333" fmla="*/ 2163941 h 3977558"/>
                  <a:gd name="connsiteX4334" fmla="*/ 2075115 w 5235586"/>
                  <a:gd name="connsiteY4334" fmla="*/ 2163941 h 3977558"/>
                  <a:gd name="connsiteX4335" fmla="*/ 2122917 w 5235586"/>
                  <a:gd name="connsiteY4335" fmla="*/ 2211740 h 3977558"/>
                  <a:gd name="connsiteX4336" fmla="*/ 2125727 w 5235586"/>
                  <a:gd name="connsiteY4336" fmla="*/ 2214553 h 3977558"/>
                  <a:gd name="connsiteX4337" fmla="*/ 2122917 w 5235586"/>
                  <a:gd name="connsiteY4337" fmla="*/ 2217367 h 3977558"/>
                  <a:gd name="connsiteX4338" fmla="*/ 2077928 w 5235586"/>
                  <a:gd name="connsiteY4338" fmla="*/ 2262355 h 3977558"/>
                  <a:gd name="connsiteX4339" fmla="*/ 2075115 w 5235586"/>
                  <a:gd name="connsiteY4339" fmla="*/ 2265166 h 3977558"/>
                  <a:gd name="connsiteX4340" fmla="*/ 2072301 w 5235586"/>
                  <a:gd name="connsiteY4340" fmla="*/ 2262355 h 3977558"/>
                  <a:gd name="connsiteX4341" fmla="*/ 2027315 w 5235586"/>
                  <a:gd name="connsiteY4341" fmla="*/ 2217367 h 3977558"/>
                  <a:gd name="connsiteX4342" fmla="*/ 2024502 w 5235586"/>
                  <a:gd name="connsiteY4342" fmla="*/ 2214553 h 3977558"/>
                  <a:gd name="connsiteX4343" fmla="*/ 2027315 w 5235586"/>
                  <a:gd name="connsiteY4343" fmla="*/ 2211740 h 3977558"/>
                  <a:gd name="connsiteX4344" fmla="*/ 2075115 w 5235586"/>
                  <a:gd name="connsiteY4344" fmla="*/ 2163941 h 3977558"/>
                  <a:gd name="connsiteX4345" fmla="*/ 1917652 w 5235586"/>
                  <a:gd name="connsiteY4345" fmla="*/ 2163941 h 3977558"/>
                  <a:gd name="connsiteX4346" fmla="*/ 1965455 w 5235586"/>
                  <a:gd name="connsiteY4346" fmla="*/ 2211740 h 3977558"/>
                  <a:gd name="connsiteX4347" fmla="*/ 1968265 w 5235586"/>
                  <a:gd name="connsiteY4347" fmla="*/ 2214553 h 3977558"/>
                  <a:gd name="connsiteX4348" fmla="*/ 1965455 w 5235586"/>
                  <a:gd name="connsiteY4348" fmla="*/ 2217367 h 3977558"/>
                  <a:gd name="connsiteX4349" fmla="*/ 1920463 w 5235586"/>
                  <a:gd name="connsiteY4349" fmla="*/ 2262355 h 3977558"/>
                  <a:gd name="connsiteX4350" fmla="*/ 1917652 w 5235586"/>
                  <a:gd name="connsiteY4350" fmla="*/ 2265166 h 3977558"/>
                  <a:gd name="connsiteX4351" fmla="*/ 1914839 w 5235586"/>
                  <a:gd name="connsiteY4351" fmla="*/ 2262355 h 3977558"/>
                  <a:gd name="connsiteX4352" fmla="*/ 1869850 w 5235586"/>
                  <a:gd name="connsiteY4352" fmla="*/ 2217367 h 3977558"/>
                  <a:gd name="connsiteX4353" fmla="*/ 1867040 w 5235586"/>
                  <a:gd name="connsiteY4353" fmla="*/ 2214553 h 3977558"/>
                  <a:gd name="connsiteX4354" fmla="*/ 1869850 w 5235586"/>
                  <a:gd name="connsiteY4354" fmla="*/ 2211740 h 3977558"/>
                  <a:gd name="connsiteX4355" fmla="*/ 1917652 w 5235586"/>
                  <a:gd name="connsiteY4355" fmla="*/ 2163941 h 3977558"/>
                  <a:gd name="connsiteX4356" fmla="*/ 1763004 w 5235586"/>
                  <a:gd name="connsiteY4356" fmla="*/ 2163941 h 3977558"/>
                  <a:gd name="connsiteX4357" fmla="*/ 1810807 w 5235586"/>
                  <a:gd name="connsiteY4357" fmla="*/ 2211740 h 3977558"/>
                  <a:gd name="connsiteX4358" fmla="*/ 1813617 w 5235586"/>
                  <a:gd name="connsiteY4358" fmla="*/ 2214553 h 3977558"/>
                  <a:gd name="connsiteX4359" fmla="*/ 1810807 w 5235586"/>
                  <a:gd name="connsiteY4359" fmla="*/ 2217367 h 3977558"/>
                  <a:gd name="connsiteX4360" fmla="*/ 1765815 w 5235586"/>
                  <a:gd name="connsiteY4360" fmla="*/ 2262355 h 3977558"/>
                  <a:gd name="connsiteX4361" fmla="*/ 1763004 w 5235586"/>
                  <a:gd name="connsiteY4361" fmla="*/ 2265166 h 3977558"/>
                  <a:gd name="connsiteX4362" fmla="*/ 1760191 w 5235586"/>
                  <a:gd name="connsiteY4362" fmla="*/ 2262355 h 3977558"/>
                  <a:gd name="connsiteX4363" fmla="*/ 1715202 w 5235586"/>
                  <a:gd name="connsiteY4363" fmla="*/ 2217367 h 3977558"/>
                  <a:gd name="connsiteX4364" fmla="*/ 1712392 w 5235586"/>
                  <a:gd name="connsiteY4364" fmla="*/ 2214553 h 3977558"/>
                  <a:gd name="connsiteX4365" fmla="*/ 1715202 w 5235586"/>
                  <a:gd name="connsiteY4365" fmla="*/ 2211740 h 3977558"/>
                  <a:gd name="connsiteX4366" fmla="*/ 1763004 w 5235586"/>
                  <a:gd name="connsiteY4366" fmla="*/ 2163941 h 3977558"/>
                  <a:gd name="connsiteX4367" fmla="*/ 1608353 w 5235586"/>
                  <a:gd name="connsiteY4367" fmla="*/ 2163941 h 3977558"/>
                  <a:gd name="connsiteX4368" fmla="*/ 1656156 w 5235586"/>
                  <a:gd name="connsiteY4368" fmla="*/ 2211740 h 3977558"/>
                  <a:gd name="connsiteX4369" fmla="*/ 1658966 w 5235586"/>
                  <a:gd name="connsiteY4369" fmla="*/ 2214553 h 3977558"/>
                  <a:gd name="connsiteX4370" fmla="*/ 1656156 w 5235586"/>
                  <a:gd name="connsiteY4370" fmla="*/ 2217367 h 3977558"/>
                  <a:gd name="connsiteX4371" fmla="*/ 1611164 w 5235586"/>
                  <a:gd name="connsiteY4371" fmla="*/ 2262355 h 3977558"/>
                  <a:gd name="connsiteX4372" fmla="*/ 1608353 w 5235586"/>
                  <a:gd name="connsiteY4372" fmla="*/ 2265166 h 3977558"/>
                  <a:gd name="connsiteX4373" fmla="*/ 1605540 w 5235586"/>
                  <a:gd name="connsiteY4373" fmla="*/ 2262355 h 3977558"/>
                  <a:gd name="connsiteX4374" fmla="*/ 1560551 w 5235586"/>
                  <a:gd name="connsiteY4374" fmla="*/ 2217367 h 3977558"/>
                  <a:gd name="connsiteX4375" fmla="*/ 1557741 w 5235586"/>
                  <a:gd name="connsiteY4375" fmla="*/ 2214553 h 3977558"/>
                  <a:gd name="connsiteX4376" fmla="*/ 1560551 w 5235586"/>
                  <a:gd name="connsiteY4376" fmla="*/ 2211740 h 3977558"/>
                  <a:gd name="connsiteX4377" fmla="*/ 1608353 w 5235586"/>
                  <a:gd name="connsiteY4377" fmla="*/ 2163941 h 3977558"/>
                  <a:gd name="connsiteX4378" fmla="*/ 1450892 w 5235586"/>
                  <a:gd name="connsiteY4378" fmla="*/ 2163941 h 3977558"/>
                  <a:gd name="connsiteX4379" fmla="*/ 1498695 w 5235586"/>
                  <a:gd name="connsiteY4379" fmla="*/ 2211740 h 3977558"/>
                  <a:gd name="connsiteX4380" fmla="*/ 1501505 w 5235586"/>
                  <a:gd name="connsiteY4380" fmla="*/ 2214553 h 3977558"/>
                  <a:gd name="connsiteX4381" fmla="*/ 1498695 w 5235586"/>
                  <a:gd name="connsiteY4381" fmla="*/ 2217367 h 3977558"/>
                  <a:gd name="connsiteX4382" fmla="*/ 1453706 w 5235586"/>
                  <a:gd name="connsiteY4382" fmla="*/ 2262355 h 3977558"/>
                  <a:gd name="connsiteX4383" fmla="*/ 1450892 w 5235586"/>
                  <a:gd name="connsiteY4383" fmla="*/ 2265166 h 3977558"/>
                  <a:gd name="connsiteX4384" fmla="*/ 1448079 w 5235586"/>
                  <a:gd name="connsiteY4384" fmla="*/ 2262355 h 3977558"/>
                  <a:gd name="connsiteX4385" fmla="*/ 1403090 w 5235586"/>
                  <a:gd name="connsiteY4385" fmla="*/ 2217367 h 3977558"/>
                  <a:gd name="connsiteX4386" fmla="*/ 1400280 w 5235586"/>
                  <a:gd name="connsiteY4386" fmla="*/ 2214553 h 3977558"/>
                  <a:gd name="connsiteX4387" fmla="*/ 1403090 w 5235586"/>
                  <a:gd name="connsiteY4387" fmla="*/ 2211740 h 3977558"/>
                  <a:gd name="connsiteX4388" fmla="*/ 1450892 w 5235586"/>
                  <a:gd name="connsiteY4388" fmla="*/ 2163941 h 3977558"/>
                  <a:gd name="connsiteX4389" fmla="*/ 1296244 w 5235586"/>
                  <a:gd name="connsiteY4389" fmla="*/ 2163941 h 3977558"/>
                  <a:gd name="connsiteX4390" fmla="*/ 1344046 w 5235586"/>
                  <a:gd name="connsiteY4390" fmla="*/ 2211740 h 3977558"/>
                  <a:gd name="connsiteX4391" fmla="*/ 1346857 w 5235586"/>
                  <a:gd name="connsiteY4391" fmla="*/ 2214553 h 3977558"/>
                  <a:gd name="connsiteX4392" fmla="*/ 1344046 w 5235586"/>
                  <a:gd name="connsiteY4392" fmla="*/ 2217367 h 3977558"/>
                  <a:gd name="connsiteX4393" fmla="*/ 1299058 w 5235586"/>
                  <a:gd name="connsiteY4393" fmla="*/ 2262355 h 3977558"/>
                  <a:gd name="connsiteX4394" fmla="*/ 1296244 w 5235586"/>
                  <a:gd name="connsiteY4394" fmla="*/ 2265166 h 3977558"/>
                  <a:gd name="connsiteX4395" fmla="*/ 1293431 w 5235586"/>
                  <a:gd name="connsiteY4395" fmla="*/ 2262355 h 3977558"/>
                  <a:gd name="connsiteX4396" fmla="*/ 1248442 w 5235586"/>
                  <a:gd name="connsiteY4396" fmla="*/ 2217367 h 3977558"/>
                  <a:gd name="connsiteX4397" fmla="*/ 1245632 w 5235586"/>
                  <a:gd name="connsiteY4397" fmla="*/ 2214553 h 3977558"/>
                  <a:gd name="connsiteX4398" fmla="*/ 1248442 w 5235586"/>
                  <a:gd name="connsiteY4398" fmla="*/ 2211740 h 3977558"/>
                  <a:gd name="connsiteX4399" fmla="*/ 1296244 w 5235586"/>
                  <a:gd name="connsiteY4399" fmla="*/ 2163941 h 3977558"/>
                  <a:gd name="connsiteX4400" fmla="*/ 1141593 w 5235586"/>
                  <a:gd name="connsiteY4400" fmla="*/ 2163941 h 3977558"/>
                  <a:gd name="connsiteX4401" fmla="*/ 1189395 w 5235586"/>
                  <a:gd name="connsiteY4401" fmla="*/ 2211740 h 3977558"/>
                  <a:gd name="connsiteX4402" fmla="*/ 1192206 w 5235586"/>
                  <a:gd name="connsiteY4402" fmla="*/ 2214553 h 3977558"/>
                  <a:gd name="connsiteX4403" fmla="*/ 1189395 w 5235586"/>
                  <a:gd name="connsiteY4403" fmla="*/ 2217367 h 3977558"/>
                  <a:gd name="connsiteX4404" fmla="*/ 1144407 w 5235586"/>
                  <a:gd name="connsiteY4404" fmla="*/ 2262355 h 3977558"/>
                  <a:gd name="connsiteX4405" fmla="*/ 1141593 w 5235586"/>
                  <a:gd name="connsiteY4405" fmla="*/ 2265166 h 3977558"/>
                  <a:gd name="connsiteX4406" fmla="*/ 1138780 w 5235586"/>
                  <a:gd name="connsiteY4406" fmla="*/ 2262355 h 3977558"/>
                  <a:gd name="connsiteX4407" fmla="*/ 1093791 w 5235586"/>
                  <a:gd name="connsiteY4407" fmla="*/ 2217367 h 3977558"/>
                  <a:gd name="connsiteX4408" fmla="*/ 1090981 w 5235586"/>
                  <a:gd name="connsiteY4408" fmla="*/ 2214553 h 3977558"/>
                  <a:gd name="connsiteX4409" fmla="*/ 1093791 w 5235586"/>
                  <a:gd name="connsiteY4409" fmla="*/ 2211740 h 3977558"/>
                  <a:gd name="connsiteX4410" fmla="*/ 1141593 w 5235586"/>
                  <a:gd name="connsiteY4410" fmla="*/ 2163941 h 3977558"/>
                  <a:gd name="connsiteX4411" fmla="*/ 984132 w 5235586"/>
                  <a:gd name="connsiteY4411" fmla="*/ 2163941 h 3977558"/>
                  <a:gd name="connsiteX4412" fmla="*/ 1031934 w 5235586"/>
                  <a:gd name="connsiteY4412" fmla="*/ 2211740 h 3977558"/>
                  <a:gd name="connsiteX4413" fmla="*/ 1034745 w 5235586"/>
                  <a:gd name="connsiteY4413" fmla="*/ 2214553 h 3977558"/>
                  <a:gd name="connsiteX4414" fmla="*/ 1031934 w 5235586"/>
                  <a:gd name="connsiteY4414" fmla="*/ 2217367 h 3977558"/>
                  <a:gd name="connsiteX4415" fmla="*/ 986946 w 5235586"/>
                  <a:gd name="connsiteY4415" fmla="*/ 2262355 h 3977558"/>
                  <a:gd name="connsiteX4416" fmla="*/ 984132 w 5235586"/>
                  <a:gd name="connsiteY4416" fmla="*/ 2265166 h 3977558"/>
                  <a:gd name="connsiteX4417" fmla="*/ 981319 w 5235586"/>
                  <a:gd name="connsiteY4417" fmla="*/ 2262355 h 3977558"/>
                  <a:gd name="connsiteX4418" fmla="*/ 936330 w 5235586"/>
                  <a:gd name="connsiteY4418" fmla="*/ 2217367 h 3977558"/>
                  <a:gd name="connsiteX4419" fmla="*/ 933520 w 5235586"/>
                  <a:gd name="connsiteY4419" fmla="*/ 2214553 h 3977558"/>
                  <a:gd name="connsiteX4420" fmla="*/ 936330 w 5235586"/>
                  <a:gd name="connsiteY4420" fmla="*/ 2211740 h 3977558"/>
                  <a:gd name="connsiteX4421" fmla="*/ 984132 w 5235586"/>
                  <a:gd name="connsiteY4421" fmla="*/ 2163941 h 3977558"/>
                  <a:gd name="connsiteX4422" fmla="*/ 829484 w 5235586"/>
                  <a:gd name="connsiteY4422" fmla="*/ 2163941 h 3977558"/>
                  <a:gd name="connsiteX4423" fmla="*/ 877286 w 5235586"/>
                  <a:gd name="connsiteY4423" fmla="*/ 2211740 h 3977558"/>
                  <a:gd name="connsiteX4424" fmla="*/ 880097 w 5235586"/>
                  <a:gd name="connsiteY4424" fmla="*/ 2214553 h 3977558"/>
                  <a:gd name="connsiteX4425" fmla="*/ 877286 w 5235586"/>
                  <a:gd name="connsiteY4425" fmla="*/ 2217367 h 3977558"/>
                  <a:gd name="connsiteX4426" fmla="*/ 832298 w 5235586"/>
                  <a:gd name="connsiteY4426" fmla="*/ 2262355 h 3977558"/>
                  <a:gd name="connsiteX4427" fmla="*/ 829484 w 5235586"/>
                  <a:gd name="connsiteY4427" fmla="*/ 2265166 h 3977558"/>
                  <a:gd name="connsiteX4428" fmla="*/ 826671 w 5235586"/>
                  <a:gd name="connsiteY4428" fmla="*/ 2262355 h 3977558"/>
                  <a:gd name="connsiteX4429" fmla="*/ 781682 w 5235586"/>
                  <a:gd name="connsiteY4429" fmla="*/ 2217367 h 3977558"/>
                  <a:gd name="connsiteX4430" fmla="*/ 778872 w 5235586"/>
                  <a:gd name="connsiteY4430" fmla="*/ 2214553 h 3977558"/>
                  <a:gd name="connsiteX4431" fmla="*/ 781682 w 5235586"/>
                  <a:gd name="connsiteY4431" fmla="*/ 2211740 h 3977558"/>
                  <a:gd name="connsiteX4432" fmla="*/ 829484 w 5235586"/>
                  <a:gd name="connsiteY4432" fmla="*/ 2163941 h 3977558"/>
                  <a:gd name="connsiteX4433" fmla="*/ 674833 w 5235586"/>
                  <a:gd name="connsiteY4433" fmla="*/ 2163941 h 3977558"/>
                  <a:gd name="connsiteX4434" fmla="*/ 722635 w 5235586"/>
                  <a:gd name="connsiteY4434" fmla="*/ 2211740 h 3977558"/>
                  <a:gd name="connsiteX4435" fmla="*/ 725446 w 5235586"/>
                  <a:gd name="connsiteY4435" fmla="*/ 2214553 h 3977558"/>
                  <a:gd name="connsiteX4436" fmla="*/ 722635 w 5235586"/>
                  <a:gd name="connsiteY4436" fmla="*/ 2217367 h 3977558"/>
                  <a:gd name="connsiteX4437" fmla="*/ 677647 w 5235586"/>
                  <a:gd name="connsiteY4437" fmla="*/ 2262355 h 3977558"/>
                  <a:gd name="connsiteX4438" fmla="*/ 674833 w 5235586"/>
                  <a:gd name="connsiteY4438" fmla="*/ 2265166 h 3977558"/>
                  <a:gd name="connsiteX4439" fmla="*/ 672020 w 5235586"/>
                  <a:gd name="connsiteY4439" fmla="*/ 2262355 h 3977558"/>
                  <a:gd name="connsiteX4440" fmla="*/ 627031 w 5235586"/>
                  <a:gd name="connsiteY4440" fmla="*/ 2217367 h 3977558"/>
                  <a:gd name="connsiteX4441" fmla="*/ 624221 w 5235586"/>
                  <a:gd name="connsiteY4441" fmla="*/ 2214553 h 3977558"/>
                  <a:gd name="connsiteX4442" fmla="*/ 627031 w 5235586"/>
                  <a:gd name="connsiteY4442" fmla="*/ 2211740 h 3977558"/>
                  <a:gd name="connsiteX4443" fmla="*/ 674833 w 5235586"/>
                  <a:gd name="connsiteY4443" fmla="*/ 2163941 h 3977558"/>
                  <a:gd name="connsiteX4444" fmla="*/ 517372 w 5235586"/>
                  <a:gd name="connsiteY4444" fmla="*/ 2163941 h 3977558"/>
                  <a:gd name="connsiteX4445" fmla="*/ 565174 w 5235586"/>
                  <a:gd name="connsiteY4445" fmla="*/ 2211740 h 3977558"/>
                  <a:gd name="connsiteX4446" fmla="*/ 567985 w 5235586"/>
                  <a:gd name="connsiteY4446" fmla="*/ 2214553 h 3977558"/>
                  <a:gd name="connsiteX4447" fmla="*/ 565174 w 5235586"/>
                  <a:gd name="connsiteY4447" fmla="*/ 2217367 h 3977558"/>
                  <a:gd name="connsiteX4448" fmla="*/ 520183 w 5235586"/>
                  <a:gd name="connsiteY4448" fmla="*/ 2262355 h 3977558"/>
                  <a:gd name="connsiteX4449" fmla="*/ 517372 w 5235586"/>
                  <a:gd name="connsiteY4449" fmla="*/ 2265166 h 3977558"/>
                  <a:gd name="connsiteX4450" fmla="*/ 514559 w 5235586"/>
                  <a:gd name="connsiteY4450" fmla="*/ 2262355 h 3977558"/>
                  <a:gd name="connsiteX4451" fmla="*/ 469570 w 5235586"/>
                  <a:gd name="connsiteY4451" fmla="*/ 2217367 h 3977558"/>
                  <a:gd name="connsiteX4452" fmla="*/ 466760 w 5235586"/>
                  <a:gd name="connsiteY4452" fmla="*/ 2214553 h 3977558"/>
                  <a:gd name="connsiteX4453" fmla="*/ 469570 w 5235586"/>
                  <a:gd name="connsiteY4453" fmla="*/ 2211740 h 3977558"/>
                  <a:gd name="connsiteX4454" fmla="*/ 517372 w 5235586"/>
                  <a:gd name="connsiteY4454" fmla="*/ 2163941 h 3977558"/>
                  <a:gd name="connsiteX4455" fmla="*/ 362724 w 5235586"/>
                  <a:gd name="connsiteY4455" fmla="*/ 2163941 h 3977558"/>
                  <a:gd name="connsiteX4456" fmla="*/ 410526 w 5235586"/>
                  <a:gd name="connsiteY4456" fmla="*/ 2211740 h 3977558"/>
                  <a:gd name="connsiteX4457" fmla="*/ 413337 w 5235586"/>
                  <a:gd name="connsiteY4457" fmla="*/ 2214553 h 3977558"/>
                  <a:gd name="connsiteX4458" fmla="*/ 410526 w 5235586"/>
                  <a:gd name="connsiteY4458" fmla="*/ 2217367 h 3977558"/>
                  <a:gd name="connsiteX4459" fmla="*/ 365535 w 5235586"/>
                  <a:gd name="connsiteY4459" fmla="*/ 2262355 h 3977558"/>
                  <a:gd name="connsiteX4460" fmla="*/ 362724 w 5235586"/>
                  <a:gd name="connsiteY4460" fmla="*/ 2265166 h 3977558"/>
                  <a:gd name="connsiteX4461" fmla="*/ 359911 w 5235586"/>
                  <a:gd name="connsiteY4461" fmla="*/ 2262355 h 3977558"/>
                  <a:gd name="connsiteX4462" fmla="*/ 314922 w 5235586"/>
                  <a:gd name="connsiteY4462" fmla="*/ 2217367 h 3977558"/>
                  <a:gd name="connsiteX4463" fmla="*/ 312112 w 5235586"/>
                  <a:gd name="connsiteY4463" fmla="*/ 2214553 h 3977558"/>
                  <a:gd name="connsiteX4464" fmla="*/ 314922 w 5235586"/>
                  <a:gd name="connsiteY4464" fmla="*/ 2211740 h 3977558"/>
                  <a:gd name="connsiteX4465" fmla="*/ 362724 w 5235586"/>
                  <a:gd name="connsiteY4465" fmla="*/ 2163941 h 3977558"/>
                  <a:gd name="connsiteX4466" fmla="*/ 208073 w 5235586"/>
                  <a:gd name="connsiteY4466" fmla="*/ 2163941 h 3977558"/>
                  <a:gd name="connsiteX4467" fmla="*/ 255875 w 5235586"/>
                  <a:gd name="connsiteY4467" fmla="*/ 2211740 h 3977558"/>
                  <a:gd name="connsiteX4468" fmla="*/ 258686 w 5235586"/>
                  <a:gd name="connsiteY4468" fmla="*/ 2214553 h 3977558"/>
                  <a:gd name="connsiteX4469" fmla="*/ 255875 w 5235586"/>
                  <a:gd name="connsiteY4469" fmla="*/ 2217367 h 3977558"/>
                  <a:gd name="connsiteX4470" fmla="*/ 210884 w 5235586"/>
                  <a:gd name="connsiteY4470" fmla="*/ 2262355 h 3977558"/>
                  <a:gd name="connsiteX4471" fmla="*/ 208073 w 5235586"/>
                  <a:gd name="connsiteY4471" fmla="*/ 2265166 h 3977558"/>
                  <a:gd name="connsiteX4472" fmla="*/ 205260 w 5235586"/>
                  <a:gd name="connsiteY4472" fmla="*/ 2262355 h 3977558"/>
                  <a:gd name="connsiteX4473" fmla="*/ 160271 w 5235586"/>
                  <a:gd name="connsiteY4473" fmla="*/ 2217367 h 3977558"/>
                  <a:gd name="connsiteX4474" fmla="*/ 157461 w 5235586"/>
                  <a:gd name="connsiteY4474" fmla="*/ 2214553 h 3977558"/>
                  <a:gd name="connsiteX4475" fmla="*/ 160271 w 5235586"/>
                  <a:gd name="connsiteY4475" fmla="*/ 2211740 h 3977558"/>
                  <a:gd name="connsiteX4476" fmla="*/ 208073 w 5235586"/>
                  <a:gd name="connsiteY4476" fmla="*/ 2163941 h 3977558"/>
                  <a:gd name="connsiteX4477" fmla="*/ 50612 w 5235586"/>
                  <a:gd name="connsiteY4477" fmla="*/ 2163941 h 3977558"/>
                  <a:gd name="connsiteX4478" fmla="*/ 98414 w 5235586"/>
                  <a:gd name="connsiteY4478" fmla="*/ 2211740 h 3977558"/>
                  <a:gd name="connsiteX4479" fmla="*/ 101225 w 5235586"/>
                  <a:gd name="connsiteY4479" fmla="*/ 2214553 h 3977558"/>
                  <a:gd name="connsiteX4480" fmla="*/ 98414 w 5235586"/>
                  <a:gd name="connsiteY4480" fmla="*/ 2217367 h 3977558"/>
                  <a:gd name="connsiteX4481" fmla="*/ 53426 w 5235586"/>
                  <a:gd name="connsiteY4481" fmla="*/ 2262355 h 3977558"/>
                  <a:gd name="connsiteX4482" fmla="*/ 50612 w 5235586"/>
                  <a:gd name="connsiteY4482" fmla="*/ 2265166 h 3977558"/>
                  <a:gd name="connsiteX4483" fmla="*/ 47802 w 5235586"/>
                  <a:gd name="connsiteY4483" fmla="*/ 2262355 h 3977558"/>
                  <a:gd name="connsiteX4484" fmla="*/ 2813 w 5235586"/>
                  <a:gd name="connsiteY4484" fmla="*/ 2217367 h 3977558"/>
                  <a:gd name="connsiteX4485" fmla="*/ 0 w 5235586"/>
                  <a:gd name="connsiteY4485" fmla="*/ 2214553 h 3977558"/>
                  <a:gd name="connsiteX4486" fmla="*/ 2813 w 5235586"/>
                  <a:gd name="connsiteY4486" fmla="*/ 2211740 h 3977558"/>
                  <a:gd name="connsiteX4487" fmla="*/ 50612 w 5235586"/>
                  <a:gd name="connsiteY4487" fmla="*/ 2163941 h 3977558"/>
                  <a:gd name="connsiteX4488" fmla="*/ 5184973 w 5235586"/>
                  <a:gd name="connsiteY4488" fmla="*/ 2009293 h 3977558"/>
                  <a:gd name="connsiteX4489" fmla="*/ 5232776 w 5235586"/>
                  <a:gd name="connsiteY4489" fmla="*/ 2057092 h 3977558"/>
                  <a:gd name="connsiteX4490" fmla="*/ 5235586 w 5235586"/>
                  <a:gd name="connsiteY4490" fmla="*/ 2059905 h 3977558"/>
                  <a:gd name="connsiteX4491" fmla="*/ 5232776 w 5235586"/>
                  <a:gd name="connsiteY4491" fmla="*/ 2062719 h 3977558"/>
                  <a:gd name="connsiteX4492" fmla="*/ 5187787 w 5235586"/>
                  <a:gd name="connsiteY4492" fmla="*/ 2107707 h 3977558"/>
                  <a:gd name="connsiteX4493" fmla="*/ 5184973 w 5235586"/>
                  <a:gd name="connsiteY4493" fmla="*/ 2110518 h 3977558"/>
                  <a:gd name="connsiteX4494" fmla="*/ 5182163 w 5235586"/>
                  <a:gd name="connsiteY4494" fmla="*/ 2107707 h 3977558"/>
                  <a:gd name="connsiteX4495" fmla="*/ 5137174 w 5235586"/>
                  <a:gd name="connsiteY4495" fmla="*/ 2062719 h 3977558"/>
                  <a:gd name="connsiteX4496" fmla="*/ 5134361 w 5235586"/>
                  <a:gd name="connsiteY4496" fmla="*/ 2059905 h 3977558"/>
                  <a:gd name="connsiteX4497" fmla="*/ 5137174 w 5235586"/>
                  <a:gd name="connsiteY4497" fmla="*/ 2057092 h 3977558"/>
                  <a:gd name="connsiteX4498" fmla="*/ 5184973 w 5235586"/>
                  <a:gd name="connsiteY4498" fmla="*/ 2009293 h 3977558"/>
                  <a:gd name="connsiteX4499" fmla="*/ 5030325 w 5235586"/>
                  <a:gd name="connsiteY4499" fmla="*/ 2009293 h 3977558"/>
                  <a:gd name="connsiteX4500" fmla="*/ 5078128 w 5235586"/>
                  <a:gd name="connsiteY4500" fmla="*/ 2057092 h 3977558"/>
                  <a:gd name="connsiteX4501" fmla="*/ 5080938 w 5235586"/>
                  <a:gd name="connsiteY4501" fmla="*/ 2059905 h 3977558"/>
                  <a:gd name="connsiteX4502" fmla="*/ 5078128 w 5235586"/>
                  <a:gd name="connsiteY4502" fmla="*/ 2062719 h 3977558"/>
                  <a:gd name="connsiteX4503" fmla="*/ 5033136 w 5235586"/>
                  <a:gd name="connsiteY4503" fmla="*/ 2107707 h 3977558"/>
                  <a:gd name="connsiteX4504" fmla="*/ 5030325 w 5235586"/>
                  <a:gd name="connsiteY4504" fmla="*/ 2110518 h 3977558"/>
                  <a:gd name="connsiteX4505" fmla="*/ 5027512 w 5235586"/>
                  <a:gd name="connsiteY4505" fmla="*/ 2107707 h 3977558"/>
                  <a:gd name="connsiteX4506" fmla="*/ 4982523 w 5235586"/>
                  <a:gd name="connsiteY4506" fmla="*/ 2062719 h 3977558"/>
                  <a:gd name="connsiteX4507" fmla="*/ 4979713 w 5235586"/>
                  <a:gd name="connsiteY4507" fmla="*/ 2059905 h 3977558"/>
                  <a:gd name="connsiteX4508" fmla="*/ 4982523 w 5235586"/>
                  <a:gd name="connsiteY4508" fmla="*/ 2057092 h 3977558"/>
                  <a:gd name="connsiteX4509" fmla="*/ 5030325 w 5235586"/>
                  <a:gd name="connsiteY4509" fmla="*/ 2009293 h 3977558"/>
                  <a:gd name="connsiteX4510" fmla="*/ 4872861 w 5235586"/>
                  <a:gd name="connsiteY4510" fmla="*/ 2009293 h 3977558"/>
                  <a:gd name="connsiteX4511" fmla="*/ 4920664 w 5235586"/>
                  <a:gd name="connsiteY4511" fmla="*/ 2057092 h 3977558"/>
                  <a:gd name="connsiteX4512" fmla="*/ 4923474 w 5235586"/>
                  <a:gd name="connsiteY4512" fmla="*/ 2059905 h 3977558"/>
                  <a:gd name="connsiteX4513" fmla="*/ 4920664 w 5235586"/>
                  <a:gd name="connsiteY4513" fmla="*/ 2062719 h 3977558"/>
                  <a:gd name="connsiteX4514" fmla="*/ 4875675 w 5235586"/>
                  <a:gd name="connsiteY4514" fmla="*/ 2107707 h 3977558"/>
                  <a:gd name="connsiteX4515" fmla="*/ 4872861 w 5235586"/>
                  <a:gd name="connsiteY4515" fmla="*/ 2110518 h 3977558"/>
                  <a:gd name="connsiteX4516" fmla="*/ 4870048 w 5235586"/>
                  <a:gd name="connsiteY4516" fmla="*/ 2107707 h 3977558"/>
                  <a:gd name="connsiteX4517" fmla="*/ 4825062 w 5235586"/>
                  <a:gd name="connsiteY4517" fmla="*/ 2062719 h 3977558"/>
                  <a:gd name="connsiteX4518" fmla="*/ 4822249 w 5235586"/>
                  <a:gd name="connsiteY4518" fmla="*/ 2059905 h 3977558"/>
                  <a:gd name="connsiteX4519" fmla="*/ 4825062 w 5235586"/>
                  <a:gd name="connsiteY4519" fmla="*/ 2057092 h 3977558"/>
                  <a:gd name="connsiteX4520" fmla="*/ 4872861 w 5235586"/>
                  <a:gd name="connsiteY4520" fmla="*/ 2009293 h 3977558"/>
                  <a:gd name="connsiteX4521" fmla="*/ 4718213 w 5235586"/>
                  <a:gd name="connsiteY4521" fmla="*/ 2009293 h 3977558"/>
                  <a:gd name="connsiteX4522" fmla="*/ 4766016 w 5235586"/>
                  <a:gd name="connsiteY4522" fmla="*/ 2057092 h 3977558"/>
                  <a:gd name="connsiteX4523" fmla="*/ 4768826 w 5235586"/>
                  <a:gd name="connsiteY4523" fmla="*/ 2059905 h 3977558"/>
                  <a:gd name="connsiteX4524" fmla="*/ 4766016 w 5235586"/>
                  <a:gd name="connsiteY4524" fmla="*/ 2062719 h 3977558"/>
                  <a:gd name="connsiteX4525" fmla="*/ 4721027 w 5235586"/>
                  <a:gd name="connsiteY4525" fmla="*/ 2107707 h 3977558"/>
                  <a:gd name="connsiteX4526" fmla="*/ 4718213 w 5235586"/>
                  <a:gd name="connsiteY4526" fmla="*/ 2110518 h 3977558"/>
                  <a:gd name="connsiteX4527" fmla="*/ 4715400 w 5235586"/>
                  <a:gd name="connsiteY4527" fmla="*/ 2107707 h 3977558"/>
                  <a:gd name="connsiteX4528" fmla="*/ 4670414 w 5235586"/>
                  <a:gd name="connsiteY4528" fmla="*/ 2062719 h 3977558"/>
                  <a:gd name="connsiteX4529" fmla="*/ 4667601 w 5235586"/>
                  <a:gd name="connsiteY4529" fmla="*/ 2059905 h 3977558"/>
                  <a:gd name="connsiteX4530" fmla="*/ 4670414 w 5235586"/>
                  <a:gd name="connsiteY4530" fmla="*/ 2057092 h 3977558"/>
                  <a:gd name="connsiteX4531" fmla="*/ 4718213 w 5235586"/>
                  <a:gd name="connsiteY4531" fmla="*/ 2009293 h 3977558"/>
                  <a:gd name="connsiteX4532" fmla="*/ 4563563 w 5235586"/>
                  <a:gd name="connsiteY4532" fmla="*/ 2009293 h 3977558"/>
                  <a:gd name="connsiteX4533" fmla="*/ 4611365 w 5235586"/>
                  <a:gd name="connsiteY4533" fmla="*/ 2057092 h 3977558"/>
                  <a:gd name="connsiteX4534" fmla="*/ 4614175 w 5235586"/>
                  <a:gd name="connsiteY4534" fmla="*/ 2059905 h 3977558"/>
                  <a:gd name="connsiteX4535" fmla="*/ 4611365 w 5235586"/>
                  <a:gd name="connsiteY4535" fmla="*/ 2062719 h 3977558"/>
                  <a:gd name="connsiteX4536" fmla="*/ 4566376 w 5235586"/>
                  <a:gd name="connsiteY4536" fmla="*/ 2107707 h 3977558"/>
                  <a:gd name="connsiteX4537" fmla="*/ 4563563 w 5235586"/>
                  <a:gd name="connsiteY4537" fmla="*/ 2110518 h 3977558"/>
                  <a:gd name="connsiteX4538" fmla="*/ 4560749 w 5235586"/>
                  <a:gd name="connsiteY4538" fmla="*/ 2107707 h 3977558"/>
                  <a:gd name="connsiteX4539" fmla="*/ 4515763 w 5235586"/>
                  <a:gd name="connsiteY4539" fmla="*/ 2062719 h 3977558"/>
                  <a:gd name="connsiteX4540" fmla="*/ 4512950 w 5235586"/>
                  <a:gd name="connsiteY4540" fmla="*/ 2059905 h 3977558"/>
                  <a:gd name="connsiteX4541" fmla="*/ 4515763 w 5235586"/>
                  <a:gd name="connsiteY4541" fmla="*/ 2057092 h 3977558"/>
                  <a:gd name="connsiteX4542" fmla="*/ 4563563 w 5235586"/>
                  <a:gd name="connsiteY4542" fmla="*/ 2009293 h 3977558"/>
                  <a:gd name="connsiteX4543" fmla="*/ 4406104 w 5235586"/>
                  <a:gd name="connsiteY4543" fmla="*/ 2009293 h 3977558"/>
                  <a:gd name="connsiteX4544" fmla="*/ 4453907 w 5235586"/>
                  <a:gd name="connsiteY4544" fmla="*/ 2057092 h 3977558"/>
                  <a:gd name="connsiteX4545" fmla="*/ 4456717 w 5235586"/>
                  <a:gd name="connsiteY4545" fmla="*/ 2059905 h 3977558"/>
                  <a:gd name="connsiteX4546" fmla="*/ 4453907 w 5235586"/>
                  <a:gd name="connsiteY4546" fmla="*/ 2062719 h 3977558"/>
                  <a:gd name="connsiteX4547" fmla="*/ 4408915 w 5235586"/>
                  <a:gd name="connsiteY4547" fmla="*/ 2107707 h 3977558"/>
                  <a:gd name="connsiteX4548" fmla="*/ 4406104 w 5235586"/>
                  <a:gd name="connsiteY4548" fmla="*/ 2110518 h 3977558"/>
                  <a:gd name="connsiteX4549" fmla="*/ 4403291 w 5235586"/>
                  <a:gd name="connsiteY4549" fmla="*/ 2107707 h 3977558"/>
                  <a:gd name="connsiteX4550" fmla="*/ 4358302 w 5235586"/>
                  <a:gd name="connsiteY4550" fmla="*/ 2062719 h 3977558"/>
                  <a:gd name="connsiteX4551" fmla="*/ 4355492 w 5235586"/>
                  <a:gd name="connsiteY4551" fmla="*/ 2059905 h 3977558"/>
                  <a:gd name="connsiteX4552" fmla="*/ 4358302 w 5235586"/>
                  <a:gd name="connsiteY4552" fmla="*/ 2057092 h 3977558"/>
                  <a:gd name="connsiteX4553" fmla="*/ 4406104 w 5235586"/>
                  <a:gd name="connsiteY4553" fmla="*/ 2009293 h 3977558"/>
                  <a:gd name="connsiteX4554" fmla="*/ 4251453 w 5235586"/>
                  <a:gd name="connsiteY4554" fmla="*/ 2009293 h 3977558"/>
                  <a:gd name="connsiteX4555" fmla="*/ 4299256 w 5235586"/>
                  <a:gd name="connsiteY4555" fmla="*/ 2057092 h 3977558"/>
                  <a:gd name="connsiteX4556" fmla="*/ 4302066 w 5235586"/>
                  <a:gd name="connsiteY4556" fmla="*/ 2059905 h 3977558"/>
                  <a:gd name="connsiteX4557" fmla="*/ 4299256 w 5235586"/>
                  <a:gd name="connsiteY4557" fmla="*/ 2062719 h 3977558"/>
                  <a:gd name="connsiteX4558" fmla="*/ 4254264 w 5235586"/>
                  <a:gd name="connsiteY4558" fmla="*/ 2107707 h 3977558"/>
                  <a:gd name="connsiteX4559" fmla="*/ 4251453 w 5235586"/>
                  <a:gd name="connsiteY4559" fmla="*/ 2110518 h 3977558"/>
                  <a:gd name="connsiteX4560" fmla="*/ 4248640 w 5235586"/>
                  <a:gd name="connsiteY4560" fmla="*/ 2107707 h 3977558"/>
                  <a:gd name="connsiteX4561" fmla="*/ 4203651 w 5235586"/>
                  <a:gd name="connsiteY4561" fmla="*/ 2062719 h 3977558"/>
                  <a:gd name="connsiteX4562" fmla="*/ 4200841 w 5235586"/>
                  <a:gd name="connsiteY4562" fmla="*/ 2059905 h 3977558"/>
                  <a:gd name="connsiteX4563" fmla="*/ 4203651 w 5235586"/>
                  <a:gd name="connsiteY4563" fmla="*/ 2057092 h 3977558"/>
                  <a:gd name="connsiteX4564" fmla="*/ 4251453 w 5235586"/>
                  <a:gd name="connsiteY4564" fmla="*/ 2009293 h 3977558"/>
                  <a:gd name="connsiteX4565" fmla="*/ 4096805 w 5235586"/>
                  <a:gd name="connsiteY4565" fmla="*/ 2009293 h 3977558"/>
                  <a:gd name="connsiteX4566" fmla="*/ 4144608 w 5235586"/>
                  <a:gd name="connsiteY4566" fmla="*/ 2057092 h 3977558"/>
                  <a:gd name="connsiteX4567" fmla="*/ 4147418 w 5235586"/>
                  <a:gd name="connsiteY4567" fmla="*/ 2059905 h 3977558"/>
                  <a:gd name="connsiteX4568" fmla="*/ 4144608 w 5235586"/>
                  <a:gd name="connsiteY4568" fmla="*/ 2062719 h 3977558"/>
                  <a:gd name="connsiteX4569" fmla="*/ 4099616 w 5235586"/>
                  <a:gd name="connsiteY4569" fmla="*/ 2107707 h 3977558"/>
                  <a:gd name="connsiteX4570" fmla="*/ 4096805 w 5235586"/>
                  <a:gd name="connsiteY4570" fmla="*/ 2110518 h 3977558"/>
                  <a:gd name="connsiteX4571" fmla="*/ 4093992 w 5235586"/>
                  <a:gd name="connsiteY4571" fmla="*/ 2107707 h 3977558"/>
                  <a:gd name="connsiteX4572" fmla="*/ 4049003 w 5235586"/>
                  <a:gd name="connsiteY4572" fmla="*/ 2062719 h 3977558"/>
                  <a:gd name="connsiteX4573" fmla="*/ 4046193 w 5235586"/>
                  <a:gd name="connsiteY4573" fmla="*/ 2059905 h 3977558"/>
                  <a:gd name="connsiteX4574" fmla="*/ 4049003 w 5235586"/>
                  <a:gd name="connsiteY4574" fmla="*/ 2057092 h 3977558"/>
                  <a:gd name="connsiteX4575" fmla="*/ 4096805 w 5235586"/>
                  <a:gd name="connsiteY4575" fmla="*/ 2009293 h 3977558"/>
                  <a:gd name="connsiteX4576" fmla="*/ 3939345 w 5235586"/>
                  <a:gd name="connsiteY4576" fmla="*/ 2009293 h 3977558"/>
                  <a:gd name="connsiteX4577" fmla="*/ 3987147 w 5235586"/>
                  <a:gd name="connsiteY4577" fmla="*/ 2057092 h 3977558"/>
                  <a:gd name="connsiteX4578" fmla="*/ 3989957 w 5235586"/>
                  <a:gd name="connsiteY4578" fmla="*/ 2059905 h 3977558"/>
                  <a:gd name="connsiteX4579" fmla="*/ 3987147 w 5235586"/>
                  <a:gd name="connsiteY4579" fmla="*/ 2062719 h 3977558"/>
                  <a:gd name="connsiteX4580" fmla="*/ 3942155 w 5235586"/>
                  <a:gd name="connsiteY4580" fmla="*/ 2107707 h 3977558"/>
                  <a:gd name="connsiteX4581" fmla="*/ 3939345 w 5235586"/>
                  <a:gd name="connsiteY4581" fmla="*/ 2110518 h 3977558"/>
                  <a:gd name="connsiteX4582" fmla="*/ 3936531 w 5235586"/>
                  <a:gd name="connsiteY4582" fmla="*/ 2107707 h 3977558"/>
                  <a:gd name="connsiteX4583" fmla="*/ 3891545 w 5235586"/>
                  <a:gd name="connsiteY4583" fmla="*/ 2062719 h 3977558"/>
                  <a:gd name="connsiteX4584" fmla="*/ 3888732 w 5235586"/>
                  <a:gd name="connsiteY4584" fmla="*/ 2059905 h 3977558"/>
                  <a:gd name="connsiteX4585" fmla="*/ 3891545 w 5235586"/>
                  <a:gd name="connsiteY4585" fmla="*/ 2057092 h 3977558"/>
                  <a:gd name="connsiteX4586" fmla="*/ 3939345 w 5235586"/>
                  <a:gd name="connsiteY4586" fmla="*/ 2009293 h 3977558"/>
                  <a:gd name="connsiteX4587" fmla="*/ 3784693 w 5235586"/>
                  <a:gd name="connsiteY4587" fmla="*/ 2009293 h 3977558"/>
                  <a:gd name="connsiteX4588" fmla="*/ 3832496 w 5235586"/>
                  <a:gd name="connsiteY4588" fmla="*/ 2057092 h 3977558"/>
                  <a:gd name="connsiteX4589" fmla="*/ 3835306 w 5235586"/>
                  <a:gd name="connsiteY4589" fmla="*/ 2059905 h 3977558"/>
                  <a:gd name="connsiteX4590" fmla="*/ 3832496 w 5235586"/>
                  <a:gd name="connsiteY4590" fmla="*/ 2062719 h 3977558"/>
                  <a:gd name="connsiteX4591" fmla="*/ 3787504 w 5235586"/>
                  <a:gd name="connsiteY4591" fmla="*/ 2107707 h 3977558"/>
                  <a:gd name="connsiteX4592" fmla="*/ 3784693 w 5235586"/>
                  <a:gd name="connsiteY4592" fmla="*/ 2110518 h 3977558"/>
                  <a:gd name="connsiteX4593" fmla="*/ 3781880 w 5235586"/>
                  <a:gd name="connsiteY4593" fmla="*/ 2107707 h 3977558"/>
                  <a:gd name="connsiteX4594" fmla="*/ 3736894 w 5235586"/>
                  <a:gd name="connsiteY4594" fmla="*/ 2062719 h 3977558"/>
                  <a:gd name="connsiteX4595" fmla="*/ 3734081 w 5235586"/>
                  <a:gd name="connsiteY4595" fmla="*/ 2059905 h 3977558"/>
                  <a:gd name="connsiteX4596" fmla="*/ 3736894 w 5235586"/>
                  <a:gd name="connsiteY4596" fmla="*/ 2057092 h 3977558"/>
                  <a:gd name="connsiteX4597" fmla="*/ 3784693 w 5235586"/>
                  <a:gd name="connsiteY4597" fmla="*/ 2009293 h 3977558"/>
                  <a:gd name="connsiteX4598" fmla="*/ 3630045 w 5235586"/>
                  <a:gd name="connsiteY4598" fmla="*/ 2009293 h 3977558"/>
                  <a:gd name="connsiteX4599" fmla="*/ 3677848 w 5235586"/>
                  <a:gd name="connsiteY4599" fmla="*/ 2057092 h 3977558"/>
                  <a:gd name="connsiteX4600" fmla="*/ 3680658 w 5235586"/>
                  <a:gd name="connsiteY4600" fmla="*/ 2059905 h 3977558"/>
                  <a:gd name="connsiteX4601" fmla="*/ 3677848 w 5235586"/>
                  <a:gd name="connsiteY4601" fmla="*/ 2062719 h 3977558"/>
                  <a:gd name="connsiteX4602" fmla="*/ 3632856 w 5235586"/>
                  <a:gd name="connsiteY4602" fmla="*/ 2107707 h 3977558"/>
                  <a:gd name="connsiteX4603" fmla="*/ 3630045 w 5235586"/>
                  <a:gd name="connsiteY4603" fmla="*/ 2110518 h 3977558"/>
                  <a:gd name="connsiteX4604" fmla="*/ 3627232 w 5235586"/>
                  <a:gd name="connsiteY4604" fmla="*/ 2107707 h 3977558"/>
                  <a:gd name="connsiteX4605" fmla="*/ 3582246 w 5235586"/>
                  <a:gd name="connsiteY4605" fmla="*/ 2062719 h 3977558"/>
                  <a:gd name="connsiteX4606" fmla="*/ 3579433 w 5235586"/>
                  <a:gd name="connsiteY4606" fmla="*/ 2059905 h 3977558"/>
                  <a:gd name="connsiteX4607" fmla="*/ 3582246 w 5235586"/>
                  <a:gd name="connsiteY4607" fmla="*/ 2057092 h 3977558"/>
                  <a:gd name="connsiteX4608" fmla="*/ 3630045 w 5235586"/>
                  <a:gd name="connsiteY4608" fmla="*/ 2009293 h 3977558"/>
                  <a:gd name="connsiteX4609" fmla="*/ 3472581 w 5235586"/>
                  <a:gd name="connsiteY4609" fmla="*/ 2009293 h 3977558"/>
                  <a:gd name="connsiteX4610" fmla="*/ 3520384 w 5235586"/>
                  <a:gd name="connsiteY4610" fmla="*/ 2057092 h 3977558"/>
                  <a:gd name="connsiteX4611" fmla="*/ 3523194 w 5235586"/>
                  <a:gd name="connsiteY4611" fmla="*/ 2059905 h 3977558"/>
                  <a:gd name="connsiteX4612" fmla="*/ 3520384 w 5235586"/>
                  <a:gd name="connsiteY4612" fmla="*/ 2062719 h 3977558"/>
                  <a:gd name="connsiteX4613" fmla="*/ 3475395 w 5235586"/>
                  <a:gd name="connsiteY4613" fmla="*/ 2107707 h 3977558"/>
                  <a:gd name="connsiteX4614" fmla="*/ 3472581 w 5235586"/>
                  <a:gd name="connsiteY4614" fmla="*/ 2110518 h 3977558"/>
                  <a:gd name="connsiteX4615" fmla="*/ 3469771 w 5235586"/>
                  <a:gd name="connsiteY4615" fmla="*/ 2107707 h 3977558"/>
                  <a:gd name="connsiteX4616" fmla="*/ 3424782 w 5235586"/>
                  <a:gd name="connsiteY4616" fmla="*/ 2062719 h 3977558"/>
                  <a:gd name="connsiteX4617" fmla="*/ 3421969 w 5235586"/>
                  <a:gd name="connsiteY4617" fmla="*/ 2059905 h 3977558"/>
                  <a:gd name="connsiteX4618" fmla="*/ 3424782 w 5235586"/>
                  <a:gd name="connsiteY4618" fmla="*/ 2057092 h 3977558"/>
                  <a:gd name="connsiteX4619" fmla="*/ 3472581 w 5235586"/>
                  <a:gd name="connsiteY4619" fmla="*/ 2009293 h 3977558"/>
                  <a:gd name="connsiteX4620" fmla="*/ 3317933 w 5235586"/>
                  <a:gd name="connsiteY4620" fmla="*/ 2009293 h 3977558"/>
                  <a:gd name="connsiteX4621" fmla="*/ 3365736 w 5235586"/>
                  <a:gd name="connsiteY4621" fmla="*/ 2057092 h 3977558"/>
                  <a:gd name="connsiteX4622" fmla="*/ 3368546 w 5235586"/>
                  <a:gd name="connsiteY4622" fmla="*/ 2059905 h 3977558"/>
                  <a:gd name="connsiteX4623" fmla="*/ 3365736 w 5235586"/>
                  <a:gd name="connsiteY4623" fmla="*/ 2062719 h 3977558"/>
                  <a:gd name="connsiteX4624" fmla="*/ 3320747 w 5235586"/>
                  <a:gd name="connsiteY4624" fmla="*/ 2107707 h 3977558"/>
                  <a:gd name="connsiteX4625" fmla="*/ 3317933 w 5235586"/>
                  <a:gd name="connsiteY4625" fmla="*/ 2110518 h 3977558"/>
                  <a:gd name="connsiteX4626" fmla="*/ 3315123 w 5235586"/>
                  <a:gd name="connsiteY4626" fmla="*/ 2107707 h 3977558"/>
                  <a:gd name="connsiteX4627" fmla="*/ 3270134 w 5235586"/>
                  <a:gd name="connsiteY4627" fmla="*/ 2062719 h 3977558"/>
                  <a:gd name="connsiteX4628" fmla="*/ 3267321 w 5235586"/>
                  <a:gd name="connsiteY4628" fmla="*/ 2059905 h 3977558"/>
                  <a:gd name="connsiteX4629" fmla="*/ 3270134 w 5235586"/>
                  <a:gd name="connsiteY4629" fmla="*/ 2057092 h 3977558"/>
                  <a:gd name="connsiteX4630" fmla="*/ 3317933 w 5235586"/>
                  <a:gd name="connsiteY4630" fmla="*/ 2009293 h 3977558"/>
                  <a:gd name="connsiteX4631" fmla="*/ 3163283 w 5235586"/>
                  <a:gd name="connsiteY4631" fmla="*/ 2009293 h 3977558"/>
                  <a:gd name="connsiteX4632" fmla="*/ 3211085 w 5235586"/>
                  <a:gd name="connsiteY4632" fmla="*/ 2057092 h 3977558"/>
                  <a:gd name="connsiteX4633" fmla="*/ 3213895 w 5235586"/>
                  <a:gd name="connsiteY4633" fmla="*/ 2059905 h 3977558"/>
                  <a:gd name="connsiteX4634" fmla="*/ 3211085 w 5235586"/>
                  <a:gd name="connsiteY4634" fmla="*/ 2062719 h 3977558"/>
                  <a:gd name="connsiteX4635" fmla="*/ 3166096 w 5235586"/>
                  <a:gd name="connsiteY4635" fmla="*/ 2107707 h 3977558"/>
                  <a:gd name="connsiteX4636" fmla="*/ 3163283 w 5235586"/>
                  <a:gd name="connsiteY4636" fmla="*/ 2110518 h 3977558"/>
                  <a:gd name="connsiteX4637" fmla="*/ 3160472 w 5235586"/>
                  <a:gd name="connsiteY4637" fmla="*/ 2107707 h 3977558"/>
                  <a:gd name="connsiteX4638" fmla="*/ 3115483 w 5235586"/>
                  <a:gd name="connsiteY4638" fmla="*/ 2062719 h 3977558"/>
                  <a:gd name="connsiteX4639" fmla="*/ 3112670 w 5235586"/>
                  <a:gd name="connsiteY4639" fmla="*/ 2059905 h 3977558"/>
                  <a:gd name="connsiteX4640" fmla="*/ 3115483 w 5235586"/>
                  <a:gd name="connsiteY4640" fmla="*/ 2057092 h 3977558"/>
                  <a:gd name="connsiteX4641" fmla="*/ 3163283 w 5235586"/>
                  <a:gd name="connsiteY4641" fmla="*/ 2009293 h 3977558"/>
                  <a:gd name="connsiteX4642" fmla="*/ 3005823 w 5235586"/>
                  <a:gd name="connsiteY4642" fmla="*/ 2009293 h 3977558"/>
                  <a:gd name="connsiteX4643" fmla="*/ 3053626 w 5235586"/>
                  <a:gd name="connsiteY4643" fmla="*/ 2057092 h 3977558"/>
                  <a:gd name="connsiteX4644" fmla="*/ 3056436 w 5235586"/>
                  <a:gd name="connsiteY4644" fmla="*/ 2059905 h 3977558"/>
                  <a:gd name="connsiteX4645" fmla="*/ 3053626 w 5235586"/>
                  <a:gd name="connsiteY4645" fmla="*/ 2062719 h 3977558"/>
                  <a:gd name="connsiteX4646" fmla="*/ 3008634 w 5235586"/>
                  <a:gd name="connsiteY4646" fmla="*/ 2107707 h 3977558"/>
                  <a:gd name="connsiteX4647" fmla="*/ 3005823 w 5235586"/>
                  <a:gd name="connsiteY4647" fmla="*/ 2110518 h 3977558"/>
                  <a:gd name="connsiteX4648" fmla="*/ 3003010 w 5235586"/>
                  <a:gd name="connsiteY4648" fmla="*/ 2107707 h 3977558"/>
                  <a:gd name="connsiteX4649" fmla="*/ 2958021 w 5235586"/>
                  <a:gd name="connsiteY4649" fmla="*/ 2062719 h 3977558"/>
                  <a:gd name="connsiteX4650" fmla="*/ 2955211 w 5235586"/>
                  <a:gd name="connsiteY4650" fmla="*/ 2059905 h 3977558"/>
                  <a:gd name="connsiteX4651" fmla="*/ 2958021 w 5235586"/>
                  <a:gd name="connsiteY4651" fmla="*/ 2057092 h 3977558"/>
                  <a:gd name="connsiteX4652" fmla="*/ 3005823 w 5235586"/>
                  <a:gd name="connsiteY4652" fmla="*/ 2009293 h 3977558"/>
                  <a:gd name="connsiteX4653" fmla="*/ 2851172 w 5235586"/>
                  <a:gd name="connsiteY4653" fmla="*/ 2009293 h 3977558"/>
                  <a:gd name="connsiteX4654" fmla="*/ 2898975 w 5235586"/>
                  <a:gd name="connsiteY4654" fmla="*/ 2057092 h 3977558"/>
                  <a:gd name="connsiteX4655" fmla="*/ 2901785 w 5235586"/>
                  <a:gd name="connsiteY4655" fmla="*/ 2059905 h 3977558"/>
                  <a:gd name="connsiteX4656" fmla="*/ 2898975 w 5235586"/>
                  <a:gd name="connsiteY4656" fmla="*/ 2062719 h 3977558"/>
                  <a:gd name="connsiteX4657" fmla="*/ 2853983 w 5235586"/>
                  <a:gd name="connsiteY4657" fmla="*/ 2107707 h 3977558"/>
                  <a:gd name="connsiteX4658" fmla="*/ 2851172 w 5235586"/>
                  <a:gd name="connsiteY4658" fmla="*/ 2110518 h 3977558"/>
                  <a:gd name="connsiteX4659" fmla="*/ 2848359 w 5235586"/>
                  <a:gd name="connsiteY4659" fmla="*/ 2107707 h 3977558"/>
                  <a:gd name="connsiteX4660" fmla="*/ 2803370 w 5235586"/>
                  <a:gd name="connsiteY4660" fmla="*/ 2062719 h 3977558"/>
                  <a:gd name="connsiteX4661" fmla="*/ 2800560 w 5235586"/>
                  <a:gd name="connsiteY4661" fmla="*/ 2059905 h 3977558"/>
                  <a:gd name="connsiteX4662" fmla="*/ 2803370 w 5235586"/>
                  <a:gd name="connsiteY4662" fmla="*/ 2057092 h 3977558"/>
                  <a:gd name="connsiteX4663" fmla="*/ 2851172 w 5235586"/>
                  <a:gd name="connsiteY4663" fmla="*/ 2009293 h 3977558"/>
                  <a:gd name="connsiteX4664" fmla="*/ 2696525 w 5235586"/>
                  <a:gd name="connsiteY4664" fmla="*/ 2009293 h 3977558"/>
                  <a:gd name="connsiteX4665" fmla="*/ 2744328 w 5235586"/>
                  <a:gd name="connsiteY4665" fmla="*/ 2057092 h 3977558"/>
                  <a:gd name="connsiteX4666" fmla="*/ 2747138 w 5235586"/>
                  <a:gd name="connsiteY4666" fmla="*/ 2059905 h 3977558"/>
                  <a:gd name="connsiteX4667" fmla="*/ 2744328 w 5235586"/>
                  <a:gd name="connsiteY4667" fmla="*/ 2062719 h 3977558"/>
                  <a:gd name="connsiteX4668" fmla="*/ 2699336 w 5235586"/>
                  <a:gd name="connsiteY4668" fmla="*/ 2107707 h 3977558"/>
                  <a:gd name="connsiteX4669" fmla="*/ 2696525 w 5235586"/>
                  <a:gd name="connsiteY4669" fmla="*/ 2110518 h 3977558"/>
                  <a:gd name="connsiteX4670" fmla="*/ 2693712 w 5235586"/>
                  <a:gd name="connsiteY4670" fmla="*/ 2107707 h 3977558"/>
                  <a:gd name="connsiteX4671" fmla="*/ 2648723 w 5235586"/>
                  <a:gd name="connsiteY4671" fmla="*/ 2062719 h 3977558"/>
                  <a:gd name="connsiteX4672" fmla="*/ 2645913 w 5235586"/>
                  <a:gd name="connsiteY4672" fmla="*/ 2059905 h 3977558"/>
                  <a:gd name="connsiteX4673" fmla="*/ 2648723 w 5235586"/>
                  <a:gd name="connsiteY4673" fmla="*/ 2057092 h 3977558"/>
                  <a:gd name="connsiteX4674" fmla="*/ 2696525 w 5235586"/>
                  <a:gd name="connsiteY4674" fmla="*/ 2009293 h 3977558"/>
                  <a:gd name="connsiteX4675" fmla="*/ 2539061 w 5235586"/>
                  <a:gd name="connsiteY4675" fmla="*/ 2009293 h 3977558"/>
                  <a:gd name="connsiteX4676" fmla="*/ 2586863 w 5235586"/>
                  <a:gd name="connsiteY4676" fmla="*/ 2057092 h 3977558"/>
                  <a:gd name="connsiteX4677" fmla="*/ 2589673 w 5235586"/>
                  <a:gd name="connsiteY4677" fmla="*/ 2059905 h 3977558"/>
                  <a:gd name="connsiteX4678" fmla="*/ 2586863 w 5235586"/>
                  <a:gd name="connsiteY4678" fmla="*/ 2062719 h 3977558"/>
                  <a:gd name="connsiteX4679" fmla="*/ 2541874 w 5235586"/>
                  <a:gd name="connsiteY4679" fmla="*/ 2107707 h 3977558"/>
                  <a:gd name="connsiteX4680" fmla="*/ 2539061 w 5235586"/>
                  <a:gd name="connsiteY4680" fmla="*/ 2110518 h 3977558"/>
                  <a:gd name="connsiteX4681" fmla="*/ 2536247 w 5235586"/>
                  <a:gd name="connsiteY4681" fmla="*/ 2107707 h 3977558"/>
                  <a:gd name="connsiteX4682" fmla="*/ 2491261 w 5235586"/>
                  <a:gd name="connsiteY4682" fmla="*/ 2062719 h 3977558"/>
                  <a:gd name="connsiteX4683" fmla="*/ 2488448 w 5235586"/>
                  <a:gd name="connsiteY4683" fmla="*/ 2059905 h 3977558"/>
                  <a:gd name="connsiteX4684" fmla="*/ 2491261 w 5235586"/>
                  <a:gd name="connsiteY4684" fmla="*/ 2057092 h 3977558"/>
                  <a:gd name="connsiteX4685" fmla="*/ 2539061 w 5235586"/>
                  <a:gd name="connsiteY4685" fmla="*/ 2009293 h 3977558"/>
                  <a:gd name="connsiteX4686" fmla="*/ 2384413 w 5235586"/>
                  <a:gd name="connsiteY4686" fmla="*/ 2009293 h 3977558"/>
                  <a:gd name="connsiteX4687" fmla="*/ 2432215 w 5235586"/>
                  <a:gd name="connsiteY4687" fmla="*/ 2057092 h 3977558"/>
                  <a:gd name="connsiteX4688" fmla="*/ 2435025 w 5235586"/>
                  <a:gd name="connsiteY4688" fmla="*/ 2059905 h 3977558"/>
                  <a:gd name="connsiteX4689" fmla="*/ 2432215 w 5235586"/>
                  <a:gd name="connsiteY4689" fmla="*/ 2062719 h 3977558"/>
                  <a:gd name="connsiteX4690" fmla="*/ 2387226 w 5235586"/>
                  <a:gd name="connsiteY4690" fmla="*/ 2107707 h 3977558"/>
                  <a:gd name="connsiteX4691" fmla="*/ 2384413 w 5235586"/>
                  <a:gd name="connsiteY4691" fmla="*/ 2110518 h 3977558"/>
                  <a:gd name="connsiteX4692" fmla="*/ 2381599 w 5235586"/>
                  <a:gd name="connsiteY4692" fmla="*/ 2107707 h 3977558"/>
                  <a:gd name="connsiteX4693" fmla="*/ 2336613 w 5235586"/>
                  <a:gd name="connsiteY4693" fmla="*/ 2062719 h 3977558"/>
                  <a:gd name="connsiteX4694" fmla="*/ 2333800 w 5235586"/>
                  <a:gd name="connsiteY4694" fmla="*/ 2059905 h 3977558"/>
                  <a:gd name="connsiteX4695" fmla="*/ 2336613 w 5235586"/>
                  <a:gd name="connsiteY4695" fmla="*/ 2057092 h 3977558"/>
                  <a:gd name="connsiteX4696" fmla="*/ 2384413 w 5235586"/>
                  <a:gd name="connsiteY4696" fmla="*/ 2009293 h 3977558"/>
                  <a:gd name="connsiteX4697" fmla="*/ 2229761 w 5235586"/>
                  <a:gd name="connsiteY4697" fmla="*/ 2009293 h 3977558"/>
                  <a:gd name="connsiteX4698" fmla="*/ 2277564 w 5235586"/>
                  <a:gd name="connsiteY4698" fmla="*/ 2057092 h 3977558"/>
                  <a:gd name="connsiteX4699" fmla="*/ 2280374 w 5235586"/>
                  <a:gd name="connsiteY4699" fmla="*/ 2059905 h 3977558"/>
                  <a:gd name="connsiteX4700" fmla="*/ 2277564 w 5235586"/>
                  <a:gd name="connsiteY4700" fmla="*/ 2062719 h 3977558"/>
                  <a:gd name="connsiteX4701" fmla="*/ 2232575 w 5235586"/>
                  <a:gd name="connsiteY4701" fmla="*/ 2107707 h 3977558"/>
                  <a:gd name="connsiteX4702" fmla="*/ 2229761 w 5235586"/>
                  <a:gd name="connsiteY4702" fmla="*/ 2110518 h 3977558"/>
                  <a:gd name="connsiteX4703" fmla="*/ 2226948 w 5235586"/>
                  <a:gd name="connsiteY4703" fmla="*/ 2107707 h 3977558"/>
                  <a:gd name="connsiteX4704" fmla="*/ 2181962 w 5235586"/>
                  <a:gd name="connsiteY4704" fmla="*/ 2062719 h 3977558"/>
                  <a:gd name="connsiteX4705" fmla="*/ 2179149 w 5235586"/>
                  <a:gd name="connsiteY4705" fmla="*/ 2059905 h 3977558"/>
                  <a:gd name="connsiteX4706" fmla="*/ 2181962 w 5235586"/>
                  <a:gd name="connsiteY4706" fmla="*/ 2057092 h 3977558"/>
                  <a:gd name="connsiteX4707" fmla="*/ 2229761 w 5235586"/>
                  <a:gd name="connsiteY4707" fmla="*/ 2009293 h 3977558"/>
                  <a:gd name="connsiteX4708" fmla="*/ 2075115 w 5235586"/>
                  <a:gd name="connsiteY4708" fmla="*/ 2009293 h 3977558"/>
                  <a:gd name="connsiteX4709" fmla="*/ 2122917 w 5235586"/>
                  <a:gd name="connsiteY4709" fmla="*/ 2057092 h 3977558"/>
                  <a:gd name="connsiteX4710" fmla="*/ 2125727 w 5235586"/>
                  <a:gd name="connsiteY4710" fmla="*/ 2059905 h 3977558"/>
                  <a:gd name="connsiteX4711" fmla="*/ 2122917 w 5235586"/>
                  <a:gd name="connsiteY4711" fmla="*/ 2062719 h 3977558"/>
                  <a:gd name="connsiteX4712" fmla="*/ 2077928 w 5235586"/>
                  <a:gd name="connsiteY4712" fmla="*/ 2107707 h 3977558"/>
                  <a:gd name="connsiteX4713" fmla="*/ 2075115 w 5235586"/>
                  <a:gd name="connsiteY4713" fmla="*/ 2110518 h 3977558"/>
                  <a:gd name="connsiteX4714" fmla="*/ 2072301 w 5235586"/>
                  <a:gd name="connsiteY4714" fmla="*/ 2107707 h 3977558"/>
                  <a:gd name="connsiteX4715" fmla="*/ 2027315 w 5235586"/>
                  <a:gd name="connsiteY4715" fmla="*/ 2062719 h 3977558"/>
                  <a:gd name="connsiteX4716" fmla="*/ 2024502 w 5235586"/>
                  <a:gd name="connsiteY4716" fmla="*/ 2059905 h 3977558"/>
                  <a:gd name="connsiteX4717" fmla="*/ 2027315 w 5235586"/>
                  <a:gd name="connsiteY4717" fmla="*/ 2057092 h 3977558"/>
                  <a:gd name="connsiteX4718" fmla="*/ 2075115 w 5235586"/>
                  <a:gd name="connsiteY4718" fmla="*/ 2009293 h 3977558"/>
                  <a:gd name="connsiteX4719" fmla="*/ 1917652 w 5235586"/>
                  <a:gd name="connsiteY4719" fmla="*/ 2009293 h 3977558"/>
                  <a:gd name="connsiteX4720" fmla="*/ 1965455 w 5235586"/>
                  <a:gd name="connsiteY4720" fmla="*/ 2057092 h 3977558"/>
                  <a:gd name="connsiteX4721" fmla="*/ 1968265 w 5235586"/>
                  <a:gd name="connsiteY4721" fmla="*/ 2059905 h 3977558"/>
                  <a:gd name="connsiteX4722" fmla="*/ 1965455 w 5235586"/>
                  <a:gd name="connsiteY4722" fmla="*/ 2062719 h 3977558"/>
                  <a:gd name="connsiteX4723" fmla="*/ 1920463 w 5235586"/>
                  <a:gd name="connsiteY4723" fmla="*/ 2107707 h 3977558"/>
                  <a:gd name="connsiteX4724" fmla="*/ 1917652 w 5235586"/>
                  <a:gd name="connsiteY4724" fmla="*/ 2110518 h 3977558"/>
                  <a:gd name="connsiteX4725" fmla="*/ 1914839 w 5235586"/>
                  <a:gd name="connsiteY4725" fmla="*/ 2107707 h 3977558"/>
                  <a:gd name="connsiteX4726" fmla="*/ 1869850 w 5235586"/>
                  <a:gd name="connsiteY4726" fmla="*/ 2062719 h 3977558"/>
                  <a:gd name="connsiteX4727" fmla="*/ 1867040 w 5235586"/>
                  <a:gd name="connsiteY4727" fmla="*/ 2059905 h 3977558"/>
                  <a:gd name="connsiteX4728" fmla="*/ 1869850 w 5235586"/>
                  <a:gd name="connsiteY4728" fmla="*/ 2057092 h 3977558"/>
                  <a:gd name="connsiteX4729" fmla="*/ 1917652 w 5235586"/>
                  <a:gd name="connsiteY4729" fmla="*/ 2009293 h 3977558"/>
                  <a:gd name="connsiteX4730" fmla="*/ 1763004 w 5235586"/>
                  <a:gd name="connsiteY4730" fmla="*/ 2009293 h 3977558"/>
                  <a:gd name="connsiteX4731" fmla="*/ 1810807 w 5235586"/>
                  <a:gd name="connsiteY4731" fmla="*/ 2057092 h 3977558"/>
                  <a:gd name="connsiteX4732" fmla="*/ 1813617 w 5235586"/>
                  <a:gd name="connsiteY4732" fmla="*/ 2059905 h 3977558"/>
                  <a:gd name="connsiteX4733" fmla="*/ 1810807 w 5235586"/>
                  <a:gd name="connsiteY4733" fmla="*/ 2062719 h 3977558"/>
                  <a:gd name="connsiteX4734" fmla="*/ 1765815 w 5235586"/>
                  <a:gd name="connsiteY4734" fmla="*/ 2107707 h 3977558"/>
                  <a:gd name="connsiteX4735" fmla="*/ 1763004 w 5235586"/>
                  <a:gd name="connsiteY4735" fmla="*/ 2110518 h 3977558"/>
                  <a:gd name="connsiteX4736" fmla="*/ 1760191 w 5235586"/>
                  <a:gd name="connsiteY4736" fmla="*/ 2107707 h 3977558"/>
                  <a:gd name="connsiteX4737" fmla="*/ 1715202 w 5235586"/>
                  <a:gd name="connsiteY4737" fmla="*/ 2062719 h 3977558"/>
                  <a:gd name="connsiteX4738" fmla="*/ 1712392 w 5235586"/>
                  <a:gd name="connsiteY4738" fmla="*/ 2059905 h 3977558"/>
                  <a:gd name="connsiteX4739" fmla="*/ 1715202 w 5235586"/>
                  <a:gd name="connsiteY4739" fmla="*/ 2057092 h 3977558"/>
                  <a:gd name="connsiteX4740" fmla="*/ 1763004 w 5235586"/>
                  <a:gd name="connsiteY4740" fmla="*/ 2009293 h 3977558"/>
                  <a:gd name="connsiteX4741" fmla="*/ 1608353 w 5235586"/>
                  <a:gd name="connsiteY4741" fmla="*/ 2009293 h 3977558"/>
                  <a:gd name="connsiteX4742" fmla="*/ 1656156 w 5235586"/>
                  <a:gd name="connsiteY4742" fmla="*/ 2057092 h 3977558"/>
                  <a:gd name="connsiteX4743" fmla="*/ 1658966 w 5235586"/>
                  <a:gd name="connsiteY4743" fmla="*/ 2059905 h 3977558"/>
                  <a:gd name="connsiteX4744" fmla="*/ 1656156 w 5235586"/>
                  <a:gd name="connsiteY4744" fmla="*/ 2062719 h 3977558"/>
                  <a:gd name="connsiteX4745" fmla="*/ 1611164 w 5235586"/>
                  <a:gd name="connsiteY4745" fmla="*/ 2107707 h 3977558"/>
                  <a:gd name="connsiteX4746" fmla="*/ 1608353 w 5235586"/>
                  <a:gd name="connsiteY4746" fmla="*/ 2110518 h 3977558"/>
                  <a:gd name="connsiteX4747" fmla="*/ 1605540 w 5235586"/>
                  <a:gd name="connsiteY4747" fmla="*/ 2107707 h 3977558"/>
                  <a:gd name="connsiteX4748" fmla="*/ 1560551 w 5235586"/>
                  <a:gd name="connsiteY4748" fmla="*/ 2062719 h 3977558"/>
                  <a:gd name="connsiteX4749" fmla="*/ 1557741 w 5235586"/>
                  <a:gd name="connsiteY4749" fmla="*/ 2059905 h 3977558"/>
                  <a:gd name="connsiteX4750" fmla="*/ 1560551 w 5235586"/>
                  <a:gd name="connsiteY4750" fmla="*/ 2057092 h 3977558"/>
                  <a:gd name="connsiteX4751" fmla="*/ 1608353 w 5235586"/>
                  <a:gd name="connsiteY4751" fmla="*/ 2009293 h 3977558"/>
                  <a:gd name="connsiteX4752" fmla="*/ 1450892 w 5235586"/>
                  <a:gd name="connsiteY4752" fmla="*/ 2009293 h 3977558"/>
                  <a:gd name="connsiteX4753" fmla="*/ 1498695 w 5235586"/>
                  <a:gd name="connsiteY4753" fmla="*/ 2057092 h 3977558"/>
                  <a:gd name="connsiteX4754" fmla="*/ 1501505 w 5235586"/>
                  <a:gd name="connsiteY4754" fmla="*/ 2059905 h 3977558"/>
                  <a:gd name="connsiteX4755" fmla="*/ 1498695 w 5235586"/>
                  <a:gd name="connsiteY4755" fmla="*/ 2062719 h 3977558"/>
                  <a:gd name="connsiteX4756" fmla="*/ 1453706 w 5235586"/>
                  <a:gd name="connsiteY4756" fmla="*/ 2107707 h 3977558"/>
                  <a:gd name="connsiteX4757" fmla="*/ 1450892 w 5235586"/>
                  <a:gd name="connsiteY4757" fmla="*/ 2110518 h 3977558"/>
                  <a:gd name="connsiteX4758" fmla="*/ 1448079 w 5235586"/>
                  <a:gd name="connsiteY4758" fmla="*/ 2107707 h 3977558"/>
                  <a:gd name="connsiteX4759" fmla="*/ 1403090 w 5235586"/>
                  <a:gd name="connsiteY4759" fmla="*/ 2062719 h 3977558"/>
                  <a:gd name="connsiteX4760" fmla="*/ 1400280 w 5235586"/>
                  <a:gd name="connsiteY4760" fmla="*/ 2059905 h 3977558"/>
                  <a:gd name="connsiteX4761" fmla="*/ 1403090 w 5235586"/>
                  <a:gd name="connsiteY4761" fmla="*/ 2057092 h 3977558"/>
                  <a:gd name="connsiteX4762" fmla="*/ 1450892 w 5235586"/>
                  <a:gd name="connsiteY4762" fmla="*/ 2009293 h 3977558"/>
                  <a:gd name="connsiteX4763" fmla="*/ 1296244 w 5235586"/>
                  <a:gd name="connsiteY4763" fmla="*/ 2009293 h 3977558"/>
                  <a:gd name="connsiteX4764" fmla="*/ 1344046 w 5235586"/>
                  <a:gd name="connsiteY4764" fmla="*/ 2057092 h 3977558"/>
                  <a:gd name="connsiteX4765" fmla="*/ 1346857 w 5235586"/>
                  <a:gd name="connsiteY4765" fmla="*/ 2059905 h 3977558"/>
                  <a:gd name="connsiteX4766" fmla="*/ 1344046 w 5235586"/>
                  <a:gd name="connsiteY4766" fmla="*/ 2062719 h 3977558"/>
                  <a:gd name="connsiteX4767" fmla="*/ 1299058 w 5235586"/>
                  <a:gd name="connsiteY4767" fmla="*/ 2107707 h 3977558"/>
                  <a:gd name="connsiteX4768" fmla="*/ 1296244 w 5235586"/>
                  <a:gd name="connsiteY4768" fmla="*/ 2110518 h 3977558"/>
                  <a:gd name="connsiteX4769" fmla="*/ 1293431 w 5235586"/>
                  <a:gd name="connsiteY4769" fmla="*/ 2107707 h 3977558"/>
                  <a:gd name="connsiteX4770" fmla="*/ 1248442 w 5235586"/>
                  <a:gd name="connsiteY4770" fmla="*/ 2062719 h 3977558"/>
                  <a:gd name="connsiteX4771" fmla="*/ 1245632 w 5235586"/>
                  <a:gd name="connsiteY4771" fmla="*/ 2059905 h 3977558"/>
                  <a:gd name="connsiteX4772" fmla="*/ 1248442 w 5235586"/>
                  <a:gd name="connsiteY4772" fmla="*/ 2057092 h 3977558"/>
                  <a:gd name="connsiteX4773" fmla="*/ 1296244 w 5235586"/>
                  <a:gd name="connsiteY4773" fmla="*/ 2009293 h 3977558"/>
                  <a:gd name="connsiteX4774" fmla="*/ 1141593 w 5235586"/>
                  <a:gd name="connsiteY4774" fmla="*/ 2009293 h 3977558"/>
                  <a:gd name="connsiteX4775" fmla="*/ 1189395 w 5235586"/>
                  <a:gd name="connsiteY4775" fmla="*/ 2057092 h 3977558"/>
                  <a:gd name="connsiteX4776" fmla="*/ 1192206 w 5235586"/>
                  <a:gd name="connsiteY4776" fmla="*/ 2059905 h 3977558"/>
                  <a:gd name="connsiteX4777" fmla="*/ 1189395 w 5235586"/>
                  <a:gd name="connsiteY4777" fmla="*/ 2062719 h 3977558"/>
                  <a:gd name="connsiteX4778" fmla="*/ 1144407 w 5235586"/>
                  <a:gd name="connsiteY4778" fmla="*/ 2107707 h 3977558"/>
                  <a:gd name="connsiteX4779" fmla="*/ 1141593 w 5235586"/>
                  <a:gd name="connsiteY4779" fmla="*/ 2110518 h 3977558"/>
                  <a:gd name="connsiteX4780" fmla="*/ 1138780 w 5235586"/>
                  <a:gd name="connsiteY4780" fmla="*/ 2107707 h 3977558"/>
                  <a:gd name="connsiteX4781" fmla="*/ 1093791 w 5235586"/>
                  <a:gd name="connsiteY4781" fmla="*/ 2062719 h 3977558"/>
                  <a:gd name="connsiteX4782" fmla="*/ 1090981 w 5235586"/>
                  <a:gd name="connsiteY4782" fmla="*/ 2059905 h 3977558"/>
                  <a:gd name="connsiteX4783" fmla="*/ 1093791 w 5235586"/>
                  <a:gd name="connsiteY4783" fmla="*/ 2057092 h 3977558"/>
                  <a:gd name="connsiteX4784" fmla="*/ 1141593 w 5235586"/>
                  <a:gd name="connsiteY4784" fmla="*/ 2009293 h 3977558"/>
                  <a:gd name="connsiteX4785" fmla="*/ 984132 w 5235586"/>
                  <a:gd name="connsiteY4785" fmla="*/ 2009293 h 3977558"/>
                  <a:gd name="connsiteX4786" fmla="*/ 1031934 w 5235586"/>
                  <a:gd name="connsiteY4786" fmla="*/ 2057092 h 3977558"/>
                  <a:gd name="connsiteX4787" fmla="*/ 1034745 w 5235586"/>
                  <a:gd name="connsiteY4787" fmla="*/ 2059905 h 3977558"/>
                  <a:gd name="connsiteX4788" fmla="*/ 1031934 w 5235586"/>
                  <a:gd name="connsiteY4788" fmla="*/ 2062719 h 3977558"/>
                  <a:gd name="connsiteX4789" fmla="*/ 986946 w 5235586"/>
                  <a:gd name="connsiteY4789" fmla="*/ 2107707 h 3977558"/>
                  <a:gd name="connsiteX4790" fmla="*/ 984132 w 5235586"/>
                  <a:gd name="connsiteY4790" fmla="*/ 2110518 h 3977558"/>
                  <a:gd name="connsiteX4791" fmla="*/ 981319 w 5235586"/>
                  <a:gd name="connsiteY4791" fmla="*/ 2107707 h 3977558"/>
                  <a:gd name="connsiteX4792" fmla="*/ 936330 w 5235586"/>
                  <a:gd name="connsiteY4792" fmla="*/ 2062719 h 3977558"/>
                  <a:gd name="connsiteX4793" fmla="*/ 933520 w 5235586"/>
                  <a:gd name="connsiteY4793" fmla="*/ 2059905 h 3977558"/>
                  <a:gd name="connsiteX4794" fmla="*/ 936330 w 5235586"/>
                  <a:gd name="connsiteY4794" fmla="*/ 2057092 h 3977558"/>
                  <a:gd name="connsiteX4795" fmla="*/ 984132 w 5235586"/>
                  <a:gd name="connsiteY4795" fmla="*/ 2009293 h 3977558"/>
                  <a:gd name="connsiteX4796" fmla="*/ 829484 w 5235586"/>
                  <a:gd name="connsiteY4796" fmla="*/ 2009293 h 3977558"/>
                  <a:gd name="connsiteX4797" fmla="*/ 877286 w 5235586"/>
                  <a:gd name="connsiteY4797" fmla="*/ 2057092 h 3977558"/>
                  <a:gd name="connsiteX4798" fmla="*/ 880097 w 5235586"/>
                  <a:gd name="connsiteY4798" fmla="*/ 2059905 h 3977558"/>
                  <a:gd name="connsiteX4799" fmla="*/ 877286 w 5235586"/>
                  <a:gd name="connsiteY4799" fmla="*/ 2062719 h 3977558"/>
                  <a:gd name="connsiteX4800" fmla="*/ 832298 w 5235586"/>
                  <a:gd name="connsiteY4800" fmla="*/ 2107707 h 3977558"/>
                  <a:gd name="connsiteX4801" fmla="*/ 829484 w 5235586"/>
                  <a:gd name="connsiteY4801" fmla="*/ 2110518 h 3977558"/>
                  <a:gd name="connsiteX4802" fmla="*/ 826671 w 5235586"/>
                  <a:gd name="connsiteY4802" fmla="*/ 2107707 h 3977558"/>
                  <a:gd name="connsiteX4803" fmla="*/ 781682 w 5235586"/>
                  <a:gd name="connsiteY4803" fmla="*/ 2062719 h 3977558"/>
                  <a:gd name="connsiteX4804" fmla="*/ 778872 w 5235586"/>
                  <a:gd name="connsiteY4804" fmla="*/ 2059905 h 3977558"/>
                  <a:gd name="connsiteX4805" fmla="*/ 781682 w 5235586"/>
                  <a:gd name="connsiteY4805" fmla="*/ 2057092 h 3977558"/>
                  <a:gd name="connsiteX4806" fmla="*/ 829484 w 5235586"/>
                  <a:gd name="connsiteY4806" fmla="*/ 2009293 h 3977558"/>
                  <a:gd name="connsiteX4807" fmla="*/ 674833 w 5235586"/>
                  <a:gd name="connsiteY4807" fmla="*/ 2009293 h 3977558"/>
                  <a:gd name="connsiteX4808" fmla="*/ 722635 w 5235586"/>
                  <a:gd name="connsiteY4808" fmla="*/ 2057092 h 3977558"/>
                  <a:gd name="connsiteX4809" fmla="*/ 725446 w 5235586"/>
                  <a:gd name="connsiteY4809" fmla="*/ 2059905 h 3977558"/>
                  <a:gd name="connsiteX4810" fmla="*/ 722635 w 5235586"/>
                  <a:gd name="connsiteY4810" fmla="*/ 2062719 h 3977558"/>
                  <a:gd name="connsiteX4811" fmla="*/ 677647 w 5235586"/>
                  <a:gd name="connsiteY4811" fmla="*/ 2107707 h 3977558"/>
                  <a:gd name="connsiteX4812" fmla="*/ 674833 w 5235586"/>
                  <a:gd name="connsiteY4812" fmla="*/ 2110518 h 3977558"/>
                  <a:gd name="connsiteX4813" fmla="*/ 672020 w 5235586"/>
                  <a:gd name="connsiteY4813" fmla="*/ 2107707 h 3977558"/>
                  <a:gd name="connsiteX4814" fmla="*/ 627031 w 5235586"/>
                  <a:gd name="connsiteY4814" fmla="*/ 2062719 h 3977558"/>
                  <a:gd name="connsiteX4815" fmla="*/ 624221 w 5235586"/>
                  <a:gd name="connsiteY4815" fmla="*/ 2059905 h 3977558"/>
                  <a:gd name="connsiteX4816" fmla="*/ 627031 w 5235586"/>
                  <a:gd name="connsiteY4816" fmla="*/ 2057092 h 3977558"/>
                  <a:gd name="connsiteX4817" fmla="*/ 674833 w 5235586"/>
                  <a:gd name="connsiteY4817" fmla="*/ 2009293 h 3977558"/>
                  <a:gd name="connsiteX4818" fmla="*/ 517372 w 5235586"/>
                  <a:gd name="connsiteY4818" fmla="*/ 2009293 h 3977558"/>
                  <a:gd name="connsiteX4819" fmla="*/ 565174 w 5235586"/>
                  <a:gd name="connsiteY4819" fmla="*/ 2057092 h 3977558"/>
                  <a:gd name="connsiteX4820" fmla="*/ 567985 w 5235586"/>
                  <a:gd name="connsiteY4820" fmla="*/ 2059905 h 3977558"/>
                  <a:gd name="connsiteX4821" fmla="*/ 565174 w 5235586"/>
                  <a:gd name="connsiteY4821" fmla="*/ 2062719 h 3977558"/>
                  <a:gd name="connsiteX4822" fmla="*/ 520183 w 5235586"/>
                  <a:gd name="connsiteY4822" fmla="*/ 2107707 h 3977558"/>
                  <a:gd name="connsiteX4823" fmla="*/ 517372 w 5235586"/>
                  <a:gd name="connsiteY4823" fmla="*/ 2110518 h 3977558"/>
                  <a:gd name="connsiteX4824" fmla="*/ 514559 w 5235586"/>
                  <a:gd name="connsiteY4824" fmla="*/ 2107707 h 3977558"/>
                  <a:gd name="connsiteX4825" fmla="*/ 469570 w 5235586"/>
                  <a:gd name="connsiteY4825" fmla="*/ 2062719 h 3977558"/>
                  <a:gd name="connsiteX4826" fmla="*/ 466760 w 5235586"/>
                  <a:gd name="connsiteY4826" fmla="*/ 2059905 h 3977558"/>
                  <a:gd name="connsiteX4827" fmla="*/ 469570 w 5235586"/>
                  <a:gd name="connsiteY4827" fmla="*/ 2057092 h 3977558"/>
                  <a:gd name="connsiteX4828" fmla="*/ 517372 w 5235586"/>
                  <a:gd name="connsiteY4828" fmla="*/ 2009293 h 3977558"/>
                  <a:gd name="connsiteX4829" fmla="*/ 362724 w 5235586"/>
                  <a:gd name="connsiteY4829" fmla="*/ 2009293 h 3977558"/>
                  <a:gd name="connsiteX4830" fmla="*/ 410526 w 5235586"/>
                  <a:gd name="connsiteY4830" fmla="*/ 2057092 h 3977558"/>
                  <a:gd name="connsiteX4831" fmla="*/ 413337 w 5235586"/>
                  <a:gd name="connsiteY4831" fmla="*/ 2059905 h 3977558"/>
                  <a:gd name="connsiteX4832" fmla="*/ 410526 w 5235586"/>
                  <a:gd name="connsiteY4832" fmla="*/ 2062719 h 3977558"/>
                  <a:gd name="connsiteX4833" fmla="*/ 365535 w 5235586"/>
                  <a:gd name="connsiteY4833" fmla="*/ 2107707 h 3977558"/>
                  <a:gd name="connsiteX4834" fmla="*/ 362724 w 5235586"/>
                  <a:gd name="connsiteY4834" fmla="*/ 2110518 h 3977558"/>
                  <a:gd name="connsiteX4835" fmla="*/ 359911 w 5235586"/>
                  <a:gd name="connsiteY4835" fmla="*/ 2107707 h 3977558"/>
                  <a:gd name="connsiteX4836" fmla="*/ 314922 w 5235586"/>
                  <a:gd name="connsiteY4836" fmla="*/ 2062719 h 3977558"/>
                  <a:gd name="connsiteX4837" fmla="*/ 312112 w 5235586"/>
                  <a:gd name="connsiteY4837" fmla="*/ 2059905 h 3977558"/>
                  <a:gd name="connsiteX4838" fmla="*/ 314922 w 5235586"/>
                  <a:gd name="connsiteY4838" fmla="*/ 2057092 h 3977558"/>
                  <a:gd name="connsiteX4839" fmla="*/ 362724 w 5235586"/>
                  <a:gd name="connsiteY4839" fmla="*/ 2009293 h 3977558"/>
                  <a:gd name="connsiteX4840" fmla="*/ 208073 w 5235586"/>
                  <a:gd name="connsiteY4840" fmla="*/ 2009293 h 3977558"/>
                  <a:gd name="connsiteX4841" fmla="*/ 255875 w 5235586"/>
                  <a:gd name="connsiteY4841" fmla="*/ 2057092 h 3977558"/>
                  <a:gd name="connsiteX4842" fmla="*/ 258686 w 5235586"/>
                  <a:gd name="connsiteY4842" fmla="*/ 2059905 h 3977558"/>
                  <a:gd name="connsiteX4843" fmla="*/ 255875 w 5235586"/>
                  <a:gd name="connsiteY4843" fmla="*/ 2062719 h 3977558"/>
                  <a:gd name="connsiteX4844" fmla="*/ 210884 w 5235586"/>
                  <a:gd name="connsiteY4844" fmla="*/ 2107707 h 3977558"/>
                  <a:gd name="connsiteX4845" fmla="*/ 208073 w 5235586"/>
                  <a:gd name="connsiteY4845" fmla="*/ 2110518 h 3977558"/>
                  <a:gd name="connsiteX4846" fmla="*/ 205260 w 5235586"/>
                  <a:gd name="connsiteY4846" fmla="*/ 2107707 h 3977558"/>
                  <a:gd name="connsiteX4847" fmla="*/ 160271 w 5235586"/>
                  <a:gd name="connsiteY4847" fmla="*/ 2062719 h 3977558"/>
                  <a:gd name="connsiteX4848" fmla="*/ 157461 w 5235586"/>
                  <a:gd name="connsiteY4848" fmla="*/ 2059905 h 3977558"/>
                  <a:gd name="connsiteX4849" fmla="*/ 160271 w 5235586"/>
                  <a:gd name="connsiteY4849" fmla="*/ 2057092 h 3977558"/>
                  <a:gd name="connsiteX4850" fmla="*/ 208073 w 5235586"/>
                  <a:gd name="connsiteY4850" fmla="*/ 2009293 h 3977558"/>
                  <a:gd name="connsiteX4851" fmla="*/ 50612 w 5235586"/>
                  <a:gd name="connsiteY4851" fmla="*/ 2009293 h 3977558"/>
                  <a:gd name="connsiteX4852" fmla="*/ 98414 w 5235586"/>
                  <a:gd name="connsiteY4852" fmla="*/ 2057092 h 3977558"/>
                  <a:gd name="connsiteX4853" fmla="*/ 101225 w 5235586"/>
                  <a:gd name="connsiteY4853" fmla="*/ 2059905 h 3977558"/>
                  <a:gd name="connsiteX4854" fmla="*/ 98414 w 5235586"/>
                  <a:gd name="connsiteY4854" fmla="*/ 2062719 h 3977558"/>
                  <a:gd name="connsiteX4855" fmla="*/ 53426 w 5235586"/>
                  <a:gd name="connsiteY4855" fmla="*/ 2107707 h 3977558"/>
                  <a:gd name="connsiteX4856" fmla="*/ 50612 w 5235586"/>
                  <a:gd name="connsiteY4856" fmla="*/ 2110518 h 3977558"/>
                  <a:gd name="connsiteX4857" fmla="*/ 47802 w 5235586"/>
                  <a:gd name="connsiteY4857" fmla="*/ 2107707 h 3977558"/>
                  <a:gd name="connsiteX4858" fmla="*/ 2813 w 5235586"/>
                  <a:gd name="connsiteY4858" fmla="*/ 2062719 h 3977558"/>
                  <a:gd name="connsiteX4859" fmla="*/ 0 w 5235586"/>
                  <a:gd name="connsiteY4859" fmla="*/ 2059905 h 3977558"/>
                  <a:gd name="connsiteX4860" fmla="*/ 2813 w 5235586"/>
                  <a:gd name="connsiteY4860" fmla="*/ 2057092 h 3977558"/>
                  <a:gd name="connsiteX4861" fmla="*/ 50612 w 5235586"/>
                  <a:gd name="connsiteY4861" fmla="*/ 2009293 h 3977558"/>
                  <a:gd name="connsiteX4862" fmla="*/ 5184973 w 5235586"/>
                  <a:gd name="connsiteY4862" fmla="*/ 1851832 h 3977558"/>
                  <a:gd name="connsiteX4863" fmla="*/ 5232776 w 5235586"/>
                  <a:gd name="connsiteY4863" fmla="*/ 1899631 h 3977558"/>
                  <a:gd name="connsiteX4864" fmla="*/ 5235586 w 5235586"/>
                  <a:gd name="connsiteY4864" fmla="*/ 1902444 h 3977558"/>
                  <a:gd name="connsiteX4865" fmla="*/ 5232776 w 5235586"/>
                  <a:gd name="connsiteY4865" fmla="*/ 1905255 h 3977558"/>
                  <a:gd name="connsiteX4866" fmla="*/ 5187787 w 5235586"/>
                  <a:gd name="connsiteY4866" fmla="*/ 1950246 h 3977558"/>
                  <a:gd name="connsiteX4867" fmla="*/ 5184973 w 5235586"/>
                  <a:gd name="connsiteY4867" fmla="*/ 1953057 h 3977558"/>
                  <a:gd name="connsiteX4868" fmla="*/ 5182163 w 5235586"/>
                  <a:gd name="connsiteY4868" fmla="*/ 1950246 h 3977558"/>
                  <a:gd name="connsiteX4869" fmla="*/ 5137174 w 5235586"/>
                  <a:gd name="connsiteY4869" fmla="*/ 1905255 h 3977558"/>
                  <a:gd name="connsiteX4870" fmla="*/ 5134361 w 5235586"/>
                  <a:gd name="connsiteY4870" fmla="*/ 1902444 h 3977558"/>
                  <a:gd name="connsiteX4871" fmla="*/ 5137174 w 5235586"/>
                  <a:gd name="connsiteY4871" fmla="*/ 1899631 h 3977558"/>
                  <a:gd name="connsiteX4872" fmla="*/ 5184973 w 5235586"/>
                  <a:gd name="connsiteY4872" fmla="*/ 1851832 h 3977558"/>
                  <a:gd name="connsiteX4873" fmla="*/ 5030325 w 5235586"/>
                  <a:gd name="connsiteY4873" fmla="*/ 1851832 h 3977558"/>
                  <a:gd name="connsiteX4874" fmla="*/ 5078128 w 5235586"/>
                  <a:gd name="connsiteY4874" fmla="*/ 1899631 h 3977558"/>
                  <a:gd name="connsiteX4875" fmla="*/ 5080938 w 5235586"/>
                  <a:gd name="connsiteY4875" fmla="*/ 1902444 h 3977558"/>
                  <a:gd name="connsiteX4876" fmla="*/ 5078128 w 5235586"/>
                  <a:gd name="connsiteY4876" fmla="*/ 1905255 h 3977558"/>
                  <a:gd name="connsiteX4877" fmla="*/ 5033136 w 5235586"/>
                  <a:gd name="connsiteY4877" fmla="*/ 1950246 h 3977558"/>
                  <a:gd name="connsiteX4878" fmla="*/ 5030325 w 5235586"/>
                  <a:gd name="connsiteY4878" fmla="*/ 1953057 h 3977558"/>
                  <a:gd name="connsiteX4879" fmla="*/ 5027512 w 5235586"/>
                  <a:gd name="connsiteY4879" fmla="*/ 1950246 h 3977558"/>
                  <a:gd name="connsiteX4880" fmla="*/ 4982523 w 5235586"/>
                  <a:gd name="connsiteY4880" fmla="*/ 1905255 h 3977558"/>
                  <a:gd name="connsiteX4881" fmla="*/ 4979713 w 5235586"/>
                  <a:gd name="connsiteY4881" fmla="*/ 1902444 h 3977558"/>
                  <a:gd name="connsiteX4882" fmla="*/ 4982523 w 5235586"/>
                  <a:gd name="connsiteY4882" fmla="*/ 1899631 h 3977558"/>
                  <a:gd name="connsiteX4883" fmla="*/ 5030325 w 5235586"/>
                  <a:gd name="connsiteY4883" fmla="*/ 1851832 h 3977558"/>
                  <a:gd name="connsiteX4884" fmla="*/ 4872861 w 5235586"/>
                  <a:gd name="connsiteY4884" fmla="*/ 1851832 h 3977558"/>
                  <a:gd name="connsiteX4885" fmla="*/ 4920664 w 5235586"/>
                  <a:gd name="connsiteY4885" fmla="*/ 1899631 h 3977558"/>
                  <a:gd name="connsiteX4886" fmla="*/ 4923474 w 5235586"/>
                  <a:gd name="connsiteY4886" fmla="*/ 1902444 h 3977558"/>
                  <a:gd name="connsiteX4887" fmla="*/ 4920664 w 5235586"/>
                  <a:gd name="connsiteY4887" fmla="*/ 1905255 h 3977558"/>
                  <a:gd name="connsiteX4888" fmla="*/ 4875675 w 5235586"/>
                  <a:gd name="connsiteY4888" fmla="*/ 1950246 h 3977558"/>
                  <a:gd name="connsiteX4889" fmla="*/ 4872861 w 5235586"/>
                  <a:gd name="connsiteY4889" fmla="*/ 1953057 h 3977558"/>
                  <a:gd name="connsiteX4890" fmla="*/ 4870048 w 5235586"/>
                  <a:gd name="connsiteY4890" fmla="*/ 1950246 h 3977558"/>
                  <a:gd name="connsiteX4891" fmla="*/ 4825062 w 5235586"/>
                  <a:gd name="connsiteY4891" fmla="*/ 1905255 h 3977558"/>
                  <a:gd name="connsiteX4892" fmla="*/ 4822249 w 5235586"/>
                  <a:gd name="connsiteY4892" fmla="*/ 1902444 h 3977558"/>
                  <a:gd name="connsiteX4893" fmla="*/ 4825062 w 5235586"/>
                  <a:gd name="connsiteY4893" fmla="*/ 1899631 h 3977558"/>
                  <a:gd name="connsiteX4894" fmla="*/ 4872861 w 5235586"/>
                  <a:gd name="connsiteY4894" fmla="*/ 1851832 h 3977558"/>
                  <a:gd name="connsiteX4895" fmla="*/ 4718213 w 5235586"/>
                  <a:gd name="connsiteY4895" fmla="*/ 1851832 h 3977558"/>
                  <a:gd name="connsiteX4896" fmla="*/ 4766016 w 5235586"/>
                  <a:gd name="connsiteY4896" fmla="*/ 1899631 h 3977558"/>
                  <a:gd name="connsiteX4897" fmla="*/ 4768826 w 5235586"/>
                  <a:gd name="connsiteY4897" fmla="*/ 1902444 h 3977558"/>
                  <a:gd name="connsiteX4898" fmla="*/ 4766016 w 5235586"/>
                  <a:gd name="connsiteY4898" fmla="*/ 1905255 h 3977558"/>
                  <a:gd name="connsiteX4899" fmla="*/ 4721027 w 5235586"/>
                  <a:gd name="connsiteY4899" fmla="*/ 1950246 h 3977558"/>
                  <a:gd name="connsiteX4900" fmla="*/ 4718213 w 5235586"/>
                  <a:gd name="connsiteY4900" fmla="*/ 1953057 h 3977558"/>
                  <a:gd name="connsiteX4901" fmla="*/ 4715400 w 5235586"/>
                  <a:gd name="connsiteY4901" fmla="*/ 1950246 h 3977558"/>
                  <a:gd name="connsiteX4902" fmla="*/ 4670414 w 5235586"/>
                  <a:gd name="connsiteY4902" fmla="*/ 1905255 h 3977558"/>
                  <a:gd name="connsiteX4903" fmla="*/ 4667601 w 5235586"/>
                  <a:gd name="connsiteY4903" fmla="*/ 1902444 h 3977558"/>
                  <a:gd name="connsiteX4904" fmla="*/ 4670414 w 5235586"/>
                  <a:gd name="connsiteY4904" fmla="*/ 1899631 h 3977558"/>
                  <a:gd name="connsiteX4905" fmla="*/ 4718213 w 5235586"/>
                  <a:gd name="connsiteY4905" fmla="*/ 1851832 h 3977558"/>
                  <a:gd name="connsiteX4906" fmla="*/ 4563563 w 5235586"/>
                  <a:gd name="connsiteY4906" fmla="*/ 1851832 h 3977558"/>
                  <a:gd name="connsiteX4907" fmla="*/ 4611365 w 5235586"/>
                  <a:gd name="connsiteY4907" fmla="*/ 1899631 h 3977558"/>
                  <a:gd name="connsiteX4908" fmla="*/ 4614175 w 5235586"/>
                  <a:gd name="connsiteY4908" fmla="*/ 1902444 h 3977558"/>
                  <a:gd name="connsiteX4909" fmla="*/ 4611365 w 5235586"/>
                  <a:gd name="connsiteY4909" fmla="*/ 1905255 h 3977558"/>
                  <a:gd name="connsiteX4910" fmla="*/ 4566376 w 5235586"/>
                  <a:gd name="connsiteY4910" fmla="*/ 1950246 h 3977558"/>
                  <a:gd name="connsiteX4911" fmla="*/ 4563563 w 5235586"/>
                  <a:gd name="connsiteY4911" fmla="*/ 1953057 h 3977558"/>
                  <a:gd name="connsiteX4912" fmla="*/ 4560749 w 5235586"/>
                  <a:gd name="connsiteY4912" fmla="*/ 1950246 h 3977558"/>
                  <a:gd name="connsiteX4913" fmla="*/ 4515763 w 5235586"/>
                  <a:gd name="connsiteY4913" fmla="*/ 1905255 h 3977558"/>
                  <a:gd name="connsiteX4914" fmla="*/ 4512950 w 5235586"/>
                  <a:gd name="connsiteY4914" fmla="*/ 1902444 h 3977558"/>
                  <a:gd name="connsiteX4915" fmla="*/ 4515763 w 5235586"/>
                  <a:gd name="connsiteY4915" fmla="*/ 1899631 h 3977558"/>
                  <a:gd name="connsiteX4916" fmla="*/ 4563563 w 5235586"/>
                  <a:gd name="connsiteY4916" fmla="*/ 1851832 h 3977558"/>
                  <a:gd name="connsiteX4917" fmla="*/ 4406104 w 5235586"/>
                  <a:gd name="connsiteY4917" fmla="*/ 1851832 h 3977558"/>
                  <a:gd name="connsiteX4918" fmla="*/ 4453907 w 5235586"/>
                  <a:gd name="connsiteY4918" fmla="*/ 1899631 h 3977558"/>
                  <a:gd name="connsiteX4919" fmla="*/ 4456717 w 5235586"/>
                  <a:gd name="connsiteY4919" fmla="*/ 1902444 h 3977558"/>
                  <a:gd name="connsiteX4920" fmla="*/ 4453907 w 5235586"/>
                  <a:gd name="connsiteY4920" fmla="*/ 1905255 h 3977558"/>
                  <a:gd name="connsiteX4921" fmla="*/ 4408915 w 5235586"/>
                  <a:gd name="connsiteY4921" fmla="*/ 1950246 h 3977558"/>
                  <a:gd name="connsiteX4922" fmla="*/ 4406104 w 5235586"/>
                  <a:gd name="connsiteY4922" fmla="*/ 1953057 h 3977558"/>
                  <a:gd name="connsiteX4923" fmla="*/ 4403291 w 5235586"/>
                  <a:gd name="connsiteY4923" fmla="*/ 1950246 h 3977558"/>
                  <a:gd name="connsiteX4924" fmla="*/ 4358302 w 5235586"/>
                  <a:gd name="connsiteY4924" fmla="*/ 1905255 h 3977558"/>
                  <a:gd name="connsiteX4925" fmla="*/ 4355492 w 5235586"/>
                  <a:gd name="connsiteY4925" fmla="*/ 1902444 h 3977558"/>
                  <a:gd name="connsiteX4926" fmla="*/ 4358302 w 5235586"/>
                  <a:gd name="connsiteY4926" fmla="*/ 1899631 h 3977558"/>
                  <a:gd name="connsiteX4927" fmla="*/ 4406104 w 5235586"/>
                  <a:gd name="connsiteY4927" fmla="*/ 1851832 h 3977558"/>
                  <a:gd name="connsiteX4928" fmla="*/ 4251453 w 5235586"/>
                  <a:gd name="connsiteY4928" fmla="*/ 1851832 h 3977558"/>
                  <a:gd name="connsiteX4929" fmla="*/ 4299256 w 5235586"/>
                  <a:gd name="connsiteY4929" fmla="*/ 1899631 h 3977558"/>
                  <a:gd name="connsiteX4930" fmla="*/ 4302066 w 5235586"/>
                  <a:gd name="connsiteY4930" fmla="*/ 1902444 h 3977558"/>
                  <a:gd name="connsiteX4931" fmla="*/ 4299256 w 5235586"/>
                  <a:gd name="connsiteY4931" fmla="*/ 1905255 h 3977558"/>
                  <a:gd name="connsiteX4932" fmla="*/ 4254264 w 5235586"/>
                  <a:gd name="connsiteY4932" fmla="*/ 1950246 h 3977558"/>
                  <a:gd name="connsiteX4933" fmla="*/ 4251453 w 5235586"/>
                  <a:gd name="connsiteY4933" fmla="*/ 1953057 h 3977558"/>
                  <a:gd name="connsiteX4934" fmla="*/ 4248640 w 5235586"/>
                  <a:gd name="connsiteY4934" fmla="*/ 1950246 h 3977558"/>
                  <a:gd name="connsiteX4935" fmla="*/ 4203651 w 5235586"/>
                  <a:gd name="connsiteY4935" fmla="*/ 1905255 h 3977558"/>
                  <a:gd name="connsiteX4936" fmla="*/ 4200841 w 5235586"/>
                  <a:gd name="connsiteY4936" fmla="*/ 1902444 h 3977558"/>
                  <a:gd name="connsiteX4937" fmla="*/ 4203651 w 5235586"/>
                  <a:gd name="connsiteY4937" fmla="*/ 1899631 h 3977558"/>
                  <a:gd name="connsiteX4938" fmla="*/ 4251453 w 5235586"/>
                  <a:gd name="connsiteY4938" fmla="*/ 1851832 h 3977558"/>
                  <a:gd name="connsiteX4939" fmla="*/ 4096805 w 5235586"/>
                  <a:gd name="connsiteY4939" fmla="*/ 1851832 h 3977558"/>
                  <a:gd name="connsiteX4940" fmla="*/ 4144608 w 5235586"/>
                  <a:gd name="connsiteY4940" fmla="*/ 1899631 h 3977558"/>
                  <a:gd name="connsiteX4941" fmla="*/ 4147418 w 5235586"/>
                  <a:gd name="connsiteY4941" fmla="*/ 1902444 h 3977558"/>
                  <a:gd name="connsiteX4942" fmla="*/ 4144608 w 5235586"/>
                  <a:gd name="connsiteY4942" fmla="*/ 1905255 h 3977558"/>
                  <a:gd name="connsiteX4943" fmla="*/ 4099616 w 5235586"/>
                  <a:gd name="connsiteY4943" fmla="*/ 1950246 h 3977558"/>
                  <a:gd name="connsiteX4944" fmla="*/ 4096805 w 5235586"/>
                  <a:gd name="connsiteY4944" fmla="*/ 1953057 h 3977558"/>
                  <a:gd name="connsiteX4945" fmla="*/ 4093992 w 5235586"/>
                  <a:gd name="connsiteY4945" fmla="*/ 1950246 h 3977558"/>
                  <a:gd name="connsiteX4946" fmla="*/ 4049003 w 5235586"/>
                  <a:gd name="connsiteY4946" fmla="*/ 1905255 h 3977558"/>
                  <a:gd name="connsiteX4947" fmla="*/ 4046193 w 5235586"/>
                  <a:gd name="connsiteY4947" fmla="*/ 1902444 h 3977558"/>
                  <a:gd name="connsiteX4948" fmla="*/ 4049003 w 5235586"/>
                  <a:gd name="connsiteY4948" fmla="*/ 1899631 h 3977558"/>
                  <a:gd name="connsiteX4949" fmla="*/ 4096805 w 5235586"/>
                  <a:gd name="connsiteY4949" fmla="*/ 1851832 h 3977558"/>
                  <a:gd name="connsiteX4950" fmla="*/ 3939345 w 5235586"/>
                  <a:gd name="connsiteY4950" fmla="*/ 1851832 h 3977558"/>
                  <a:gd name="connsiteX4951" fmla="*/ 3987147 w 5235586"/>
                  <a:gd name="connsiteY4951" fmla="*/ 1899631 h 3977558"/>
                  <a:gd name="connsiteX4952" fmla="*/ 3989957 w 5235586"/>
                  <a:gd name="connsiteY4952" fmla="*/ 1902444 h 3977558"/>
                  <a:gd name="connsiteX4953" fmla="*/ 3987147 w 5235586"/>
                  <a:gd name="connsiteY4953" fmla="*/ 1905255 h 3977558"/>
                  <a:gd name="connsiteX4954" fmla="*/ 3942155 w 5235586"/>
                  <a:gd name="connsiteY4954" fmla="*/ 1950246 h 3977558"/>
                  <a:gd name="connsiteX4955" fmla="*/ 3939345 w 5235586"/>
                  <a:gd name="connsiteY4955" fmla="*/ 1953057 h 3977558"/>
                  <a:gd name="connsiteX4956" fmla="*/ 3936531 w 5235586"/>
                  <a:gd name="connsiteY4956" fmla="*/ 1950246 h 3977558"/>
                  <a:gd name="connsiteX4957" fmla="*/ 3891545 w 5235586"/>
                  <a:gd name="connsiteY4957" fmla="*/ 1905255 h 3977558"/>
                  <a:gd name="connsiteX4958" fmla="*/ 3888732 w 5235586"/>
                  <a:gd name="connsiteY4958" fmla="*/ 1902444 h 3977558"/>
                  <a:gd name="connsiteX4959" fmla="*/ 3891545 w 5235586"/>
                  <a:gd name="connsiteY4959" fmla="*/ 1899631 h 3977558"/>
                  <a:gd name="connsiteX4960" fmla="*/ 3939345 w 5235586"/>
                  <a:gd name="connsiteY4960" fmla="*/ 1851832 h 3977558"/>
                  <a:gd name="connsiteX4961" fmla="*/ 3784693 w 5235586"/>
                  <a:gd name="connsiteY4961" fmla="*/ 1851832 h 3977558"/>
                  <a:gd name="connsiteX4962" fmla="*/ 3832496 w 5235586"/>
                  <a:gd name="connsiteY4962" fmla="*/ 1899631 h 3977558"/>
                  <a:gd name="connsiteX4963" fmla="*/ 3835306 w 5235586"/>
                  <a:gd name="connsiteY4963" fmla="*/ 1902444 h 3977558"/>
                  <a:gd name="connsiteX4964" fmla="*/ 3832496 w 5235586"/>
                  <a:gd name="connsiteY4964" fmla="*/ 1905255 h 3977558"/>
                  <a:gd name="connsiteX4965" fmla="*/ 3787504 w 5235586"/>
                  <a:gd name="connsiteY4965" fmla="*/ 1950246 h 3977558"/>
                  <a:gd name="connsiteX4966" fmla="*/ 3784693 w 5235586"/>
                  <a:gd name="connsiteY4966" fmla="*/ 1953057 h 3977558"/>
                  <a:gd name="connsiteX4967" fmla="*/ 3781880 w 5235586"/>
                  <a:gd name="connsiteY4967" fmla="*/ 1950246 h 3977558"/>
                  <a:gd name="connsiteX4968" fmla="*/ 3736894 w 5235586"/>
                  <a:gd name="connsiteY4968" fmla="*/ 1905255 h 3977558"/>
                  <a:gd name="connsiteX4969" fmla="*/ 3734081 w 5235586"/>
                  <a:gd name="connsiteY4969" fmla="*/ 1902444 h 3977558"/>
                  <a:gd name="connsiteX4970" fmla="*/ 3736894 w 5235586"/>
                  <a:gd name="connsiteY4970" fmla="*/ 1899631 h 3977558"/>
                  <a:gd name="connsiteX4971" fmla="*/ 3784693 w 5235586"/>
                  <a:gd name="connsiteY4971" fmla="*/ 1851832 h 3977558"/>
                  <a:gd name="connsiteX4972" fmla="*/ 3630045 w 5235586"/>
                  <a:gd name="connsiteY4972" fmla="*/ 1851832 h 3977558"/>
                  <a:gd name="connsiteX4973" fmla="*/ 3677848 w 5235586"/>
                  <a:gd name="connsiteY4973" fmla="*/ 1899631 h 3977558"/>
                  <a:gd name="connsiteX4974" fmla="*/ 3680658 w 5235586"/>
                  <a:gd name="connsiteY4974" fmla="*/ 1902444 h 3977558"/>
                  <a:gd name="connsiteX4975" fmla="*/ 3677848 w 5235586"/>
                  <a:gd name="connsiteY4975" fmla="*/ 1905255 h 3977558"/>
                  <a:gd name="connsiteX4976" fmla="*/ 3632856 w 5235586"/>
                  <a:gd name="connsiteY4976" fmla="*/ 1950246 h 3977558"/>
                  <a:gd name="connsiteX4977" fmla="*/ 3630045 w 5235586"/>
                  <a:gd name="connsiteY4977" fmla="*/ 1953057 h 3977558"/>
                  <a:gd name="connsiteX4978" fmla="*/ 3627232 w 5235586"/>
                  <a:gd name="connsiteY4978" fmla="*/ 1950246 h 3977558"/>
                  <a:gd name="connsiteX4979" fmla="*/ 3582246 w 5235586"/>
                  <a:gd name="connsiteY4979" fmla="*/ 1905255 h 3977558"/>
                  <a:gd name="connsiteX4980" fmla="*/ 3579433 w 5235586"/>
                  <a:gd name="connsiteY4980" fmla="*/ 1902444 h 3977558"/>
                  <a:gd name="connsiteX4981" fmla="*/ 3582246 w 5235586"/>
                  <a:gd name="connsiteY4981" fmla="*/ 1899631 h 3977558"/>
                  <a:gd name="connsiteX4982" fmla="*/ 3630045 w 5235586"/>
                  <a:gd name="connsiteY4982" fmla="*/ 1851832 h 3977558"/>
                  <a:gd name="connsiteX4983" fmla="*/ 3472581 w 5235586"/>
                  <a:gd name="connsiteY4983" fmla="*/ 1851832 h 3977558"/>
                  <a:gd name="connsiteX4984" fmla="*/ 3520384 w 5235586"/>
                  <a:gd name="connsiteY4984" fmla="*/ 1899631 h 3977558"/>
                  <a:gd name="connsiteX4985" fmla="*/ 3523194 w 5235586"/>
                  <a:gd name="connsiteY4985" fmla="*/ 1902444 h 3977558"/>
                  <a:gd name="connsiteX4986" fmla="*/ 3520384 w 5235586"/>
                  <a:gd name="connsiteY4986" fmla="*/ 1905255 h 3977558"/>
                  <a:gd name="connsiteX4987" fmla="*/ 3475395 w 5235586"/>
                  <a:gd name="connsiteY4987" fmla="*/ 1950246 h 3977558"/>
                  <a:gd name="connsiteX4988" fmla="*/ 3472581 w 5235586"/>
                  <a:gd name="connsiteY4988" fmla="*/ 1953057 h 3977558"/>
                  <a:gd name="connsiteX4989" fmla="*/ 3469771 w 5235586"/>
                  <a:gd name="connsiteY4989" fmla="*/ 1950246 h 3977558"/>
                  <a:gd name="connsiteX4990" fmla="*/ 3424782 w 5235586"/>
                  <a:gd name="connsiteY4990" fmla="*/ 1905255 h 3977558"/>
                  <a:gd name="connsiteX4991" fmla="*/ 3421969 w 5235586"/>
                  <a:gd name="connsiteY4991" fmla="*/ 1902444 h 3977558"/>
                  <a:gd name="connsiteX4992" fmla="*/ 3424782 w 5235586"/>
                  <a:gd name="connsiteY4992" fmla="*/ 1899631 h 3977558"/>
                  <a:gd name="connsiteX4993" fmla="*/ 3472581 w 5235586"/>
                  <a:gd name="connsiteY4993" fmla="*/ 1851832 h 3977558"/>
                  <a:gd name="connsiteX4994" fmla="*/ 3317933 w 5235586"/>
                  <a:gd name="connsiteY4994" fmla="*/ 1851832 h 3977558"/>
                  <a:gd name="connsiteX4995" fmla="*/ 3365736 w 5235586"/>
                  <a:gd name="connsiteY4995" fmla="*/ 1899631 h 3977558"/>
                  <a:gd name="connsiteX4996" fmla="*/ 3368546 w 5235586"/>
                  <a:gd name="connsiteY4996" fmla="*/ 1902444 h 3977558"/>
                  <a:gd name="connsiteX4997" fmla="*/ 3365736 w 5235586"/>
                  <a:gd name="connsiteY4997" fmla="*/ 1905255 h 3977558"/>
                  <a:gd name="connsiteX4998" fmla="*/ 3320747 w 5235586"/>
                  <a:gd name="connsiteY4998" fmla="*/ 1950246 h 3977558"/>
                  <a:gd name="connsiteX4999" fmla="*/ 3317933 w 5235586"/>
                  <a:gd name="connsiteY4999" fmla="*/ 1953057 h 3977558"/>
                  <a:gd name="connsiteX5000" fmla="*/ 3315123 w 5235586"/>
                  <a:gd name="connsiteY5000" fmla="*/ 1950246 h 3977558"/>
                  <a:gd name="connsiteX5001" fmla="*/ 3270134 w 5235586"/>
                  <a:gd name="connsiteY5001" fmla="*/ 1905255 h 3977558"/>
                  <a:gd name="connsiteX5002" fmla="*/ 3267321 w 5235586"/>
                  <a:gd name="connsiteY5002" fmla="*/ 1902444 h 3977558"/>
                  <a:gd name="connsiteX5003" fmla="*/ 3270134 w 5235586"/>
                  <a:gd name="connsiteY5003" fmla="*/ 1899631 h 3977558"/>
                  <a:gd name="connsiteX5004" fmla="*/ 3317933 w 5235586"/>
                  <a:gd name="connsiteY5004" fmla="*/ 1851832 h 3977558"/>
                  <a:gd name="connsiteX5005" fmla="*/ 3163283 w 5235586"/>
                  <a:gd name="connsiteY5005" fmla="*/ 1851832 h 3977558"/>
                  <a:gd name="connsiteX5006" fmla="*/ 3211085 w 5235586"/>
                  <a:gd name="connsiteY5006" fmla="*/ 1899631 h 3977558"/>
                  <a:gd name="connsiteX5007" fmla="*/ 3213895 w 5235586"/>
                  <a:gd name="connsiteY5007" fmla="*/ 1902444 h 3977558"/>
                  <a:gd name="connsiteX5008" fmla="*/ 3211085 w 5235586"/>
                  <a:gd name="connsiteY5008" fmla="*/ 1905255 h 3977558"/>
                  <a:gd name="connsiteX5009" fmla="*/ 3166096 w 5235586"/>
                  <a:gd name="connsiteY5009" fmla="*/ 1950246 h 3977558"/>
                  <a:gd name="connsiteX5010" fmla="*/ 3163283 w 5235586"/>
                  <a:gd name="connsiteY5010" fmla="*/ 1953057 h 3977558"/>
                  <a:gd name="connsiteX5011" fmla="*/ 3160472 w 5235586"/>
                  <a:gd name="connsiteY5011" fmla="*/ 1950246 h 3977558"/>
                  <a:gd name="connsiteX5012" fmla="*/ 3115483 w 5235586"/>
                  <a:gd name="connsiteY5012" fmla="*/ 1905255 h 3977558"/>
                  <a:gd name="connsiteX5013" fmla="*/ 3112670 w 5235586"/>
                  <a:gd name="connsiteY5013" fmla="*/ 1902444 h 3977558"/>
                  <a:gd name="connsiteX5014" fmla="*/ 3115483 w 5235586"/>
                  <a:gd name="connsiteY5014" fmla="*/ 1899631 h 3977558"/>
                  <a:gd name="connsiteX5015" fmla="*/ 3163283 w 5235586"/>
                  <a:gd name="connsiteY5015" fmla="*/ 1851832 h 3977558"/>
                  <a:gd name="connsiteX5016" fmla="*/ 3005823 w 5235586"/>
                  <a:gd name="connsiteY5016" fmla="*/ 1851832 h 3977558"/>
                  <a:gd name="connsiteX5017" fmla="*/ 3053626 w 5235586"/>
                  <a:gd name="connsiteY5017" fmla="*/ 1899631 h 3977558"/>
                  <a:gd name="connsiteX5018" fmla="*/ 3056436 w 5235586"/>
                  <a:gd name="connsiteY5018" fmla="*/ 1902444 h 3977558"/>
                  <a:gd name="connsiteX5019" fmla="*/ 3053626 w 5235586"/>
                  <a:gd name="connsiteY5019" fmla="*/ 1905255 h 3977558"/>
                  <a:gd name="connsiteX5020" fmla="*/ 3008634 w 5235586"/>
                  <a:gd name="connsiteY5020" fmla="*/ 1950246 h 3977558"/>
                  <a:gd name="connsiteX5021" fmla="*/ 3005823 w 5235586"/>
                  <a:gd name="connsiteY5021" fmla="*/ 1953057 h 3977558"/>
                  <a:gd name="connsiteX5022" fmla="*/ 3003010 w 5235586"/>
                  <a:gd name="connsiteY5022" fmla="*/ 1950246 h 3977558"/>
                  <a:gd name="connsiteX5023" fmla="*/ 2958021 w 5235586"/>
                  <a:gd name="connsiteY5023" fmla="*/ 1905255 h 3977558"/>
                  <a:gd name="connsiteX5024" fmla="*/ 2955211 w 5235586"/>
                  <a:gd name="connsiteY5024" fmla="*/ 1902444 h 3977558"/>
                  <a:gd name="connsiteX5025" fmla="*/ 2958021 w 5235586"/>
                  <a:gd name="connsiteY5025" fmla="*/ 1899631 h 3977558"/>
                  <a:gd name="connsiteX5026" fmla="*/ 3005823 w 5235586"/>
                  <a:gd name="connsiteY5026" fmla="*/ 1851832 h 3977558"/>
                  <a:gd name="connsiteX5027" fmla="*/ 2851172 w 5235586"/>
                  <a:gd name="connsiteY5027" fmla="*/ 1851832 h 3977558"/>
                  <a:gd name="connsiteX5028" fmla="*/ 2898975 w 5235586"/>
                  <a:gd name="connsiteY5028" fmla="*/ 1899631 h 3977558"/>
                  <a:gd name="connsiteX5029" fmla="*/ 2901785 w 5235586"/>
                  <a:gd name="connsiteY5029" fmla="*/ 1902444 h 3977558"/>
                  <a:gd name="connsiteX5030" fmla="*/ 2898975 w 5235586"/>
                  <a:gd name="connsiteY5030" fmla="*/ 1905255 h 3977558"/>
                  <a:gd name="connsiteX5031" fmla="*/ 2853983 w 5235586"/>
                  <a:gd name="connsiteY5031" fmla="*/ 1950246 h 3977558"/>
                  <a:gd name="connsiteX5032" fmla="*/ 2851172 w 5235586"/>
                  <a:gd name="connsiteY5032" fmla="*/ 1953057 h 3977558"/>
                  <a:gd name="connsiteX5033" fmla="*/ 2848359 w 5235586"/>
                  <a:gd name="connsiteY5033" fmla="*/ 1950246 h 3977558"/>
                  <a:gd name="connsiteX5034" fmla="*/ 2803370 w 5235586"/>
                  <a:gd name="connsiteY5034" fmla="*/ 1905255 h 3977558"/>
                  <a:gd name="connsiteX5035" fmla="*/ 2800560 w 5235586"/>
                  <a:gd name="connsiteY5035" fmla="*/ 1902444 h 3977558"/>
                  <a:gd name="connsiteX5036" fmla="*/ 2803370 w 5235586"/>
                  <a:gd name="connsiteY5036" fmla="*/ 1899631 h 3977558"/>
                  <a:gd name="connsiteX5037" fmla="*/ 2851172 w 5235586"/>
                  <a:gd name="connsiteY5037" fmla="*/ 1851832 h 3977558"/>
                  <a:gd name="connsiteX5038" fmla="*/ 2696525 w 5235586"/>
                  <a:gd name="connsiteY5038" fmla="*/ 1851832 h 3977558"/>
                  <a:gd name="connsiteX5039" fmla="*/ 2744328 w 5235586"/>
                  <a:gd name="connsiteY5039" fmla="*/ 1899631 h 3977558"/>
                  <a:gd name="connsiteX5040" fmla="*/ 2747138 w 5235586"/>
                  <a:gd name="connsiteY5040" fmla="*/ 1902444 h 3977558"/>
                  <a:gd name="connsiteX5041" fmla="*/ 2744328 w 5235586"/>
                  <a:gd name="connsiteY5041" fmla="*/ 1905255 h 3977558"/>
                  <a:gd name="connsiteX5042" fmla="*/ 2699336 w 5235586"/>
                  <a:gd name="connsiteY5042" fmla="*/ 1950246 h 3977558"/>
                  <a:gd name="connsiteX5043" fmla="*/ 2696525 w 5235586"/>
                  <a:gd name="connsiteY5043" fmla="*/ 1953057 h 3977558"/>
                  <a:gd name="connsiteX5044" fmla="*/ 2693712 w 5235586"/>
                  <a:gd name="connsiteY5044" fmla="*/ 1950246 h 3977558"/>
                  <a:gd name="connsiteX5045" fmla="*/ 2648723 w 5235586"/>
                  <a:gd name="connsiteY5045" fmla="*/ 1905255 h 3977558"/>
                  <a:gd name="connsiteX5046" fmla="*/ 2645913 w 5235586"/>
                  <a:gd name="connsiteY5046" fmla="*/ 1902444 h 3977558"/>
                  <a:gd name="connsiteX5047" fmla="*/ 2648723 w 5235586"/>
                  <a:gd name="connsiteY5047" fmla="*/ 1899631 h 3977558"/>
                  <a:gd name="connsiteX5048" fmla="*/ 2696525 w 5235586"/>
                  <a:gd name="connsiteY5048" fmla="*/ 1851832 h 3977558"/>
                  <a:gd name="connsiteX5049" fmla="*/ 2539061 w 5235586"/>
                  <a:gd name="connsiteY5049" fmla="*/ 1851832 h 3977558"/>
                  <a:gd name="connsiteX5050" fmla="*/ 2586863 w 5235586"/>
                  <a:gd name="connsiteY5050" fmla="*/ 1899631 h 3977558"/>
                  <a:gd name="connsiteX5051" fmla="*/ 2589673 w 5235586"/>
                  <a:gd name="connsiteY5051" fmla="*/ 1902444 h 3977558"/>
                  <a:gd name="connsiteX5052" fmla="*/ 2586863 w 5235586"/>
                  <a:gd name="connsiteY5052" fmla="*/ 1905255 h 3977558"/>
                  <a:gd name="connsiteX5053" fmla="*/ 2541874 w 5235586"/>
                  <a:gd name="connsiteY5053" fmla="*/ 1950246 h 3977558"/>
                  <a:gd name="connsiteX5054" fmla="*/ 2539061 w 5235586"/>
                  <a:gd name="connsiteY5054" fmla="*/ 1953057 h 3977558"/>
                  <a:gd name="connsiteX5055" fmla="*/ 2536247 w 5235586"/>
                  <a:gd name="connsiteY5055" fmla="*/ 1950246 h 3977558"/>
                  <a:gd name="connsiteX5056" fmla="*/ 2491261 w 5235586"/>
                  <a:gd name="connsiteY5056" fmla="*/ 1905255 h 3977558"/>
                  <a:gd name="connsiteX5057" fmla="*/ 2488448 w 5235586"/>
                  <a:gd name="connsiteY5057" fmla="*/ 1902444 h 3977558"/>
                  <a:gd name="connsiteX5058" fmla="*/ 2491261 w 5235586"/>
                  <a:gd name="connsiteY5058" fmla="*/ 1899631 h 3977558"/>
                  <a:gd name="connsiteX5059" fmla="*/ 2539061 w 5235586"/>
                  <a:gd name="connsiteY5059" fmla="*/ 1851832 h 3977558"/>
                  <a:gd name="connsiteX5060" fmla="*/ 2384413 w 5235586"/>
                  <a:gd name="connsiteY5060" fmla="*/ 1851832 h 3977558"/>
                  <a:gd name="connsiteX5061" fmla="*/ 2432215 w 5235586"/>
                  <a:gd name="connsiteY5061" fmla="*/ 1899631 h 3977558"/>
                  <a:gd name="connsiteX5062" fmla="*/ 2435025 w 5235586"/>
                  <a:gd name="connsiteY5062" fmla="*/ 1902444 h 3977558"/>
                  <a:gd name="connsiteX5063" fmla="*/ 2432215 w 5235586"/>
                  <a:gd name="connsiteY5063" fmla="*/ 1905255 h 3977558"/>
                  <a:gd name="connsiteX5064" fmla="*/ 2387226 w 5235586"/>
                  <a:gd name="connsiteY5064" fmla="*/ 1950246 h 3977558"/>
                  <a:gd name="connsiteX5065" fmla="*/ 2384413 w 5235586"/>
                  <a:gd name="connsiteY5065" fmla="*/ 1953057 h 3977558"/>
                  <a:gd name="connsiteX5066" fmla="*/ 2381599 w 5235586"/>
                  <a:gd name="connsiteY5066" fmla="*/ 1950246 h 3977558"/>
                  <a:gd name="connsiteX5067" fmla="*/ 2336613 w 5235586"/>
                  <a:gd name="connsiteY5067" fmla="*/ 1905255 h 3977558"/>
                  <a:gd name="connsiteX5068" fmla="*/ 2333800 w 5235586"/>
                  <a:gd name="connsiteY5068" fmla="*/ 1902444 h 3977558"/>
                  <a:gd name="connsiteX5069" fmla="*/ 2336613 w 5235586"/>
                  <a:gd name="connsiteY5069" fmla="*/ 1899631 h 3977558"/>
                  <a:gd name="connsiteX5070" fmla="*/ 2384413 w 5235586"/>
                  <a:gd name="connsiteY5070" fmla="*/ 1851832 h 3977558"/>
                  <a:gd name="connsiteX5071" fmla="*/ 2229761 w 5235586"/>
                  <a:gd name="connsiteY5071" fmla="*/ 1851832 h 3977558"/>
                  <a:gd name="connsiteX5072" fmla="*/ 2277564 w 5235586"/>
                  <a:gd name="connsiteY5072" fmla="*/ 1899631 h 3977558"/>
                  <a:gd name="connsiteX5073" fmla="*/ 2280374 w 5235586"/>
                  <a:gd name="connsiteY5073" fmla="*/ 1902444 h 3977558"/>
                  <a:gd name="connsiteX5074" fmla="*/ 2277564 w 5235586"/>
                  <a:gd name="connsiteY5074" fmla="*/ 1905255 h 3977558"/>
                  <a:gd name="connsiteX5075" fmla="*/ 2232575 w 5235586"/>
                  <a:gd name="connsiteY5075" fmla="*/ 1950246 h 3977558"/>
                  <a:gd name="connsiteX5076" fmla="*/ 2229761 w 5235586"/>
                  <a:gd name="connsiteY5076" fmla="*/ 1953057 h 3977558"/>
                  <a:gd name="connsiteX5077" fmla="*/ 2226948 w 5235586"/>
                  <a:gd name="connsiteY5077" fmla="*/ 1950246 h 3977558"/>
                  <a:gd name="connsiteX5078" fmla="*/ 2181962 w 5235586"/>
                  <a:gd name="connsiteY5078" fmla="*/ 1905255 h 3977558"/>
                  <a:gd name="connsiteX5079" fmla="*/ 2179149 w 5235586"/>
                  <a:gd name="connsiteY5079" fmla="*/ 1902444 h 3977558"/>
                  <a:gd name="connsiteX5080" fmla="*/ 2181962 w 5235586"/>
                  <a:gd name="connsiteY5080" fmla="*/ 1899631 h 3977558"/>
                  <a:gd name="connsiteX5081" fmla="*/ 2229761 w 5235586"/>
                  <a:gd name="connsiteY5081" fmla="*/ 1851832 h 3977558"/>
                  <a:gd name="connsiteX5082" fmla="*/ 2075115 w 5235586"/>
                  <a:gd name="connsiteY5082" fmla="*/ 1851832 h 3977558"/>
                  <a:gd name="connsiteX5083" fmla="*/ 2122917 w 5235586"/>
                  <a:gd name="connsiteY5083" fmla="*/ 1899631 h 3977558"/>
                  <a:gd name="connsiteX5084" fmla="*/ 2125727 w 5235586"/>
                  <a:gd name="connsiteY5084" fmla="*/ 1902444 h 3977558"/>
                  <a:gd name="connsiteX5085" fmla="*/ 2122917 w 5235586"/>
                  <a:gd name="connsiteY5085" fmla="*/ 1905255 h 3977558"/>
                  <a:gd name="connsiteX5086" fmla="*/ 2077928 w 5235586"/>
                  <a:gd name="connsiteY5086" fmla="*/ 1950246 h 3977558"/>
                  <a:gd name="connsiteX5087" fmla="*/ 2075115 w 5235586"/>
                  <a:gd name="connsiteY5087" fmla="*/ 1953057 h 3977558"/>
                  <a:gd name="connsiteX5088" fmla="*/ 2072301 w 5235586"/>
                  <a:gd name="connsiteY5088" fmla="*/ 1950246 h 3977558"/>
                  <a:gd name="connsiteX5089" fmla="*/ 2027315 w 5235586"/>
                  <a:gd name="connsiteY5089" fmla="*/ 1905255 h 3977558"/>
                  <a:gd name="connsiteX5090" fmla="*/ 2024502 w 5235586"/>
                  <a:gd name="connsiteY5090" fmla="*/ 1902444 h 3977558"/>
                  <a:gd name="connsiteX5091" fmla="*/ 2027315 w 5235586"/>
                  <a:gd name="connsiteY5091" fmla="*/ 1899631 h 3977558"/>
                  <a:gd name="connsiteX5092" fmla="*/ 2075115 w 5235586"/>
                  <a:gd name="connsiteY5092" fmla="*/ 1851832 h 3977558"/>
                  <a:gd name="connsiteX5093" fmla="*/ 1917652 w 5235586"/>
                  <a:gd name="connsiteY5093" fmla="*/ 1851832 h 3977558"/>
                  <a:gd name="connsiteX5094" fmla="*/ 1965455 w 5235586"/>
                  <a:gd name="connsiteY5094" fmla="*/ 1899631 h 3977558"/>
                  <a:gd name="connsiteX5095" fmla="*/ 1968265 w 5235586"/>
                  <a:gd name="connsiteY5095" fmla="*/ 1902444 h 3977558"/>
                  <a:gd name="connsiteX5096" fmla="*/ 1965455 w 5235586"/>
                  <a:gd name="connsiteY5096" fmla="*/ 1905255 h 3977558"/>
                  <a:gd name="connsiteX5097" fmla="*/ 1920463 w 5235586"/>
                  <a:gd name="connsiteY5097" fmla="*/ 1950246 h 3977558"/>
                  <a:gd name="connsiteX5098" fmla="*/ 1917652 w 5235586"/>
                  <a:gd name="connsiteY5098" fmla="*/ 1953057 h 3977558"/>
                  <a:gd name="connsiteX5099" fmla="*/ 1914839 w 5235586"/>
                  <a:gd name="connsiteY5099" fmla="*/ 1950246 h 3977558"/>
                  <a:gd name="connsiteX5100" fmla="*/ 1869850 w 5235586"/>
                  <a:gd name="connsiteY5100" fmla="*/ 1905255 h 3977558"/>
                  <a:gd name="connsiteX5101" fmla="*/ 1867040 w 5235586"/>
                  <a:gd name="connsiteY5101" fmla="*/ 1902444 h 3977558"/>
                  <a:gd name="connsiteX5102" fmla="*/ 1869850 w 5235586"/>
                  <a:gd name="connsiteY5102" fmla="*/ 1899631 h 3977558"/>
                  <a:gd name="connsiteX5103" fmla="*/ 1917652 w 5235586"/>
                  <a:gd name="connsiteY5103" fmla="*/ 1851832 h 3977558"/>
                  <a:gd name="connsiteX5104" fmla="*/ 1763004 w 5235586"/>
                  <a:gd name="connsiteY5104" fmla="*/ 1851832 h 3977558"/>
                  <a:gd name="connsiteX5105" fmla="*/ 1810807 w 5235586"/>
                  <a:gd name="connsiteY5105" fmla="*/ 1899631 h 3977558"/>
                  <a:gd name="connsiteX5106" fmla="*/ 1813617 w 5235586"/>
                  <a:gd name="connsiteY5106" fmla="*/ 1902444 h 3977558"/>
                  <a:gd name="connsiteX5107" fmla="*/ 1810807 w 5235586"/>
                  <a:gd name="connsiteY5107" fmla="*/ 1905255 h 3977558"/>
                  <a:gd name="connsiteX5108" fmla="*/ 1765815 w 5235586"/>
                  <a:gd name="connsiteY5108" fmla="*/ 1950246 h 3977558"/>
                  <a:gd name="connsiteX5109" fmla="*/ 1763004 w 5235586"/>
                  <a:gd name="connsiteY5109" fmla="*/ 1953057 h 3977558"/>
                  <a:gd name="connsiteX5110" fmla="*/ 1760191 w 5235586"/>
                  <a:gd name="connsiteY5110" fmla="*/ 1950246 h 3977558"/>
                  <a:gd name="connsiteX5111" fmla="*/ 1715202 w 5235586"/>
                  <a:gd name="connsiteY5111" fmla="*/ 1905255 h 3977558"/>
                  <a:gd name="connsiteX5112" fmla="*/ 1712392 w 5235586"/>
                  <a:gd name="connsiteY5112" fmla="*/ 1902444 h 3977558"/>
                  <a:gd name="connsiteX5113" fmla="*/ 1715202 w 5235586"/>
                  <a:gd name="connsiteY5113" fmla="*/ 1899631 h 3977558"/>
                  <a:gd name="connsiteX5114" fmla="*/ 1763004 w 5235586"/>
                  <a:gd name="connsiteY5114" fmla="*/ 1851832 h 3977558"/>
                  <a:gd name="connsiteX5115" fmla="*/ 1608353 w 5235586"/>
                  <a:gd name="connsiteY5115" fmla="*/ 1851832 h 3977558"/>
                  <a:gd name="connsiteX5116" fmla="*/ 1656156 w 5235586"/>
                  <a:gd name="connsiteY5116" fmla="*/ 1899631 h 3977558"/>
                  <a:gd name="connsiteX5117" fmla="*/ 1658966 w 5235586"/>
                  <a:gd name="connsiteY5117" fmla="*/ 1902444 h 3977558"/>
                  <a:gd name="connsiteX5118" fmla="*/ 1656156 w 5235586"/>
                  <a:gd name="connsiteY5118" fmla="*/ 1905255 h 3977558"/>
                  <a:gd name="connsiteX5119" fmla="*/ 1611164 w 5235586"/>
                  <a:gd name="connsiteY5119" fmla="*/ 1950246 h 3977558"/>
                  <a:gd name="connsiteX5120" fmla="*/ 1608353 w 5235586"/>
                  <a:gd name="connsiteY5120" fmla="*/ 1953057 h 3977558"/>
                  <a:gd name="connsiteX5121" fmla="*/ 1605540 w 5235586"/>
                  <a:gd name="connsiteY5121" fmla="*/ 1950246 h 3977558"/>
                  <a:gd name="connsiteX5122" fmla="*/ 1560551 w 5235586"/>
                  <a:gd name="connsiteY5122" fmla="*/ 1905255 h 3977558"/>
                  <a:gd name="connsiteX5123" fmla="*/ 1557741 w 5235586"/>
                  <a:gd name="connsiteY5123" fmla="*/ 1902444 h 3977558"/>
                  <a:gd name="connsiteX5124" fmla="*/ 1560551 w 5235586"/>
                  <a:gd name="connsiteY5124" fmla="*/ 1899631 h 3977558"/>
                  <a:gd name="connsiteX5125" fmla="*/ 1608353 w 5235586"/>
                  <a:gd name="connsiteY5125" fmla="*/ 1851832 h 3977558"/>
                  <a:gd name="connsiteX5126" fmla="*/ 1450892 w 5235586"/>
                  <a:gd name="connsiteY5126" fmla="*/ 1851832 h 3977558"/>
                  <a:gd name="connsiteX5127" fmla="*/ 1498695 w 5235586"/>
                  <a:gd name="connsiteY5127" fmla="*/ 1899631 h 3977558"/>
                  <a:gd name="connsiteX5128" fmla="*/ 1501505 w 5235586"/>
                  <a:gd name="connsiteY5128" fmla="*/ 1902444 h 3977558"/>
                  <a:gd name="connsiteX5129" fmla="*/ 1498695 w 5235586"/>
                  <a:gd name="connsiteY5129" fmla="*/ 1905255 h 3977558"/>
                  <a:gd name="connsiteX5130" fmla="*/ 1453706 w 5235586"/>
                  <a:gd name="connsiteY5130" fmla="*/ 1950246 h 3977558"/>
                  <a:gd name="connsiteX5131" fmla="*/ 1450892 w 5235586"/>
                  <a:gd name="connsiteY5131" fmla="*/ 1953057 h 3977558"/>
                  <a:gd name="connsiteX5132" fmla="*/ 1448079 w 5235586"/>
                  <a:gd name="connsiteY5132" fmla="*/ 1950246 h 3977558"/>
                  <a:gd name="connsiteX5133" fmla="*/ 1403090 w 5235586"/>
                  <a:gd name="connsiteY5133" fmla="*/ 1905255 h 3977558"/>
                  <a:gd name="connsiteX5134" fmla="*/ 1400280 w 5235586"/>
                  <a:gd name="connsiteY5134" fmla="*/ 1902444 h 3977558"/>
                  <a:gd name="connsiteX5135" fmla="*/ 1403090 w 5235586"/>
                  <a:gd name="connsiteY5135" fmla="*/ 1899631 h 3977558"/>
                  <a:gd name="connsiteX5136" fmla="*/ 1450892 w 5235586"/>
                  <a:gd name="connsiteY5136" fmla="*/ 1851832 h 3977558"/>
                  <a:gd name="connsiteX5137" fmla="*/ 1296244 w 5235586"/>
                  <a:gd name="connsiteY5137" fmla="*/ 1851832 h 3977558"/>
                  <a:gd name="connsiteX5138" fmla="*/ 1344046 w 5235586"/>
                  <a:gd name="connsiteY5138" fmla="*/ 1899631 h 3977558"/>
                  <a:gd name="connsiteX5139" fmla="*/ 1346857 w 5235586"/>
                  <a:gd name="connsiteY5139" fmla="*/ 1902444 h 3977558"/>
                  <a:gd name="connsiteX5140" fmla="*/ 1344046 w 5235586"/>
                  <a:gd name="connsiteY5140" fmla="*/ 1905255 h 3977558"/>
                  <a:gd name="connsiteX5141" fmla="*/ 1299058 w 5235586"/>
                  <a:gd name="connsiteY5141" fmla="*/ 1950246 h 3977558"/>
                  <a:gd name="connsiteX5142" fmla="*/ 1296244 w 5235586"/>
                  <a:gd name="connsiteY5142" fmla="*/ 1953057 h 3977558"/>
                  <a:gd name="connsiteX5143" fmla="*/ 1293431 w 5235586"/>
                  <a:gd name="connsiteY5143" fmla="*/ 1950246 h 3977558"/>
                  <a:gd name="connsiteX5144" fmla="*/ 1248442 w 5235586"/>
                  <a:gd name="connsiteY5144" fmla="*/ 1905255 h 3977558"/>
                  <a:gd name="connsiteX5145" fmla="*/ 1245632 w 5235586"/>
                  <a:gd name="connsiteY5145" fmla="*/ 1902444 h 3977558"/>
                  <a:gd name="connsiteX5146" fmla="*/ 1248442 w 5235586"/>
                  <a:gd name="connsiteY5146" fmla="*/ 1899631 h 3977558"/>
                  <a:gd name="connsiteX5147" fmla="*/ 1296244 w 5235586"/>
                  <a:gd name="connsiteY5147" fmla="*/ 1851832 h 3977558"/>
                  <a:gd name="connsiteX5148" fmla="*/ 1141593 w 5235586"/>
                  <a:gd name="connsiteY5148" fmla="*/ 1851832 h 3977558"/>
                  <a:gd name="connsiteX5149" fmla="*/ 1189395 w 5235586"/>
                  <a:gd name="connsiteY5149" fmla="*/ 1899631 h 3977558"/>
                  <a:gd name="connsiteX5150" fmla="*/ 1192206 w 5235586"/>
                  <a:gd name="connsiteY5150" fmla="*/ 1902444 h 3977558"/>
                  <a:gd name="connsiteX5151" fmla="*/ 1189395 w 5235586"/>
                  <a:gd name="connsiteY5151" fmla="*/ 1905255 h 3977558"/>
                  <a:gd name="connsiteX5152" fmla="*/ 1144407 w 5235586"/>
                  <a:gd name="connsiteY5152" fmla="*/ 1950246 h 3977558"/>
                  <a:gd name="connsiteX5153" fmla="*/ 1141593 w 5235586"/>
                  <a:gd name="connsiteY5153" fmla="*/ 1953057 h 3977558"/>
                  <a:gd name="connsiteX5154" fmla="*/ 1138780 w 5235586"/>
                  <a:gd name="connsiteY5154" fmla="*/ 1950246 h 3977558"/>
                  <a:gd name="connsiteX5155" fmla="*/ 1093791 w 5235586"/>
                  <a:gd name="connsiteY5155" fmla="*/ 1905255 h 3977558"/>
                  <a:gd name="connsiteX5156" fmla="*/ 1090981 w 5235586"/>
                  <a:gd name="connsiteY5156" fmla="*/ 1902444 h 3977558"/>
                  <a:gd name="connsiteX5157" fmla="*/ 1093791 w 5235586"/>
                  <a:gd name="connsiteY5157" fmla="*/ 1899631 h 3977558"/>
                  <a:gd name="connsiteX5158" fmla="*/ 1141593 w 5235586"/>
                  <a:gd name="connsiteY5158" fmla="*/ 1851832 h 3977558"/>
                  <a:gd name="connsiteX5159" fmla="*/ 984132 w 5235586"/>
                  <a:gd name="connsiteY5159" fmla="*/ 1851832 h 3977558"/>
                  <a:gd name="connsiteX5160" fmla="*/ 1031934 w 5235586"/>
                  <a:gd name="connsiteY5160" fmla="*/ 1899631 h 3977558"/>
                  <a:gd name="connsiteX5161" fmla="*/ 1034745 w 5235586"/>
                  <a:gd name="connsiteY5161" fmla="*/ 1902444 h 3977558"/>
                  <a:gd name="connsiteX5162" fmla="*/ 1031934 w 5235586"/>
                  <a:gd name="connsiteY5162" fmla="*/ 1905255 h 3977558"/>
                  <a:gd name="connsiteX5163" fmla="*/ 986946 w 5235586"/>
                  <a:gd name="connsiteY5163" fmla="*/ 1950246 h 3977558"/>
                  <a:gd name="connsiteX5164" fmla="*/ 984132 w 5235586"/>
                  <a:gd name="connsiteY5164" fmla="*/ 1953057 h 3977558"/>
                  <a:gd name="connsiteX5165" fmla="*/ 981319 w 5235586"/>
                  <a:gd name="connsiteY5165" fmla="*/ 1950246 h 3977558"/>
                  <a:gd name="connsiteX5166" fmla="*/ 936330 w 5235586"/>
                  <a:gd name="connsiteY5166" fmla="*/ 1905255 h 3977558"/>
                  <a:gd name="connsiteX5167" fmla="*/ 933520 w 5235586"/>
                  <a:gd name="connsiteY5167" fmla="*/ 1902444 h 3977558"/>
                  <a:gd name="connsiteX5168" fmla="*/ 936330 w 5235586"/>
                  <a:gd name="connsiteY5168" fmla="*/ 1899631 h 3977558"/>
                  <a:gd name="connsiteX5169" fmla="*/ 984132 w 5235586"/>
                  <a:gd name="connsiteY5169" fmla="*/ 1851832 h 3977558"/>
                  <a:gd name="connsiteX5170" fmla="*/ 829484 w 5235586"/>
                  <a:gd name="connsiteY5170" fmla="*/ 1851832 h 3977558"/>
                  <a:gd name="connsiteX5171" fmla="*/ 877286 w 5235586"/>
                  <a:gd name="connsiteY5171" fmla="*/ 1899631 h 3977558"/>
                  <a:gd name="connsiteX5172" fmla="*/ 880097 w 5235586"/>
                  <a:gd name="connsiteY5172" fmla="*/ 1902444 h 3977558"/>
                  <a:gd name="connsiteX5173" fmla="*/ 877286 w 5235586"/>
                  <a:gd name="connsiteY5173" fmla="*/ 1905255 h 3977558"/>
                  <a:gd name="connsiteX5174" fmla="*/ 832298 w 5235586"/>
                  <a:gd name="connsiteY5174" fmla="*/ 1950246 h 3977558"/>
                  <a:gd name="connsiteX5175" fmla="*/ 829484 w 5235586"/>
                  <a:gd name="connsiteY5175" fmla="*/ 1953057 h 3977558"/>
                  <a:gd name="connsiteX5176" fmla="*/ 826671 w 5235586"/>
                  <a:gd name="connsiteY5176" fmla="*/ 1950246 h 3977558"/>
                  <a:gd name="connsiteX5177" fmla="*/ 781682 w 5235586"/>
                  <a:gd name="connsiteY5177" fmla="*/ 1905255 h 3977558"/>
                  <a:gd name="connsiteX5178" fmla="*/ 778872 w 5235586"/>
                  <a:gd name="connsiteY5178" fmla="*/ 1902444 h 3977558"/>
                  <a:gd name="connsiteX5179" fmla="*/ 781682 w 5235586"/>
                  <a:gd name="connsiteY5179" fmla="*/ 1899631 h 3977558"/>
                  <a:gd name="connsiteX5180" fmla="*/ 829484 w 5235586"/>
                  <a:gd name="connsiteY5180" fmla="*/ 1851832 h 3977558"/>
                  <a:gd name="connsiteX5181" fmla="*/ 674833 w 5235586"/>
                  <a:gd name="connsiteY5181" fmla="*/ 1851832 h 3977558"/>
                  <a:gd name="connsiteX5182" fmla="*/ 722635 w 5235586"/>
                  <a:gd name="connsiteY5182" fmla="*/ 1899631 h 3977558"/>
                  <a:gd name="connsiteX5183" fmla="*/ 725446 w 5235586"/>
                  <a:gd name="connsiteY5183" fmla="*/ 1902444 h 3977558"/>
                  <a:gd name="connsiteX5184" fmla="*/ 722635 w 5235586"/>
                  <a:gd name="connsiteY5184" fmla="*/ 1905255 h 3977558"/>
                  <a:gd name="connsiteX5185" fmla="*/ 677647 w 5235586"/>
                  <a:gd name="connsiteY5185" fmla="*/ 1950246 h 3977558"/>
                  <a:gd name="connsiteX5186" fmla="*/ 674833 w 5235586"/>
                  <a:gd name="connsiteY5186" fmla="*/ 1953057 h 3977558"/>
                  <a:gd name="connsiteX5187" fmla="*/ 672020 w 5235586"/>
                  <a:gd name="connsiteY5187" fmla="*/ 1950246 h 3977558"/>
                  <a:gd name="connsiteX5188" fmla="*/ 627031 w 5235586"/>
                  <a:gd name="connsiteY5188" fmla="*/ 1905255 h 3977558"/>
                  <a:gd name="connsiteX5189" fmla="*/ 624221 w 5235586"/>
                  <a:gd name="connsiteY5189" fmla="*/ 1902444 h 3977558"/>
                  <a:gd name="connsiteX5190" fmla="*/ 627031 w 5235586"/>
                  <a:gd name="connsiteY5190" fmla="*/ 1899631 h 3977558"/>
                  <a:gd name="connsiteX5191" fmla="*/ 674833 w 5235586"/>
                  <a:gd name="connsiteY5191" fmla="*/ 1851832 h 3977558"/>
                  <a:gd name="connsiteX5192" fmla="*/ 517372 w 5235586"/>
                  <a:gd name="connsiteY5192" fmla="*/ 1851832 h 3977558"/>
                  <a:gd name="connsiteX5193" fmla="*/ 565174 w 5235586"/>
                  <a:gd name="connsiteY5193" fmla="*/ 1899631 h 3977558"/>
                  <a:gd name="connsiteX5194" fmla="*/ 567985 w 5235586"/>
                  <a:gd name="connsiteY5194" fmla="*/ 1902444 h 3977558"/>
                  <a:gd name="connsiteX5195" fmla="*/ 565174 w 5235586"/>
                  <a:gd name="connsiteY5195" fmla="*/ 1905255 h 3977558"/>
                  <a:gd name="connsiteX5196" fmla="*/ 520183 w 5235586"/>
                  <a:gd name="connsiteY5196" fmla="*/ 1950246 h 3977558"/>
                  <a:gd name="connsiteX5197" fmla="*/ 517372 w 5235586"/>
                  <a:gd name="connsiteY5197" fmla="*/ 1953057 h 3977558"/>
                  <a:gd name="connsiteX5198" fmla="*/ 514559 w 5235586"/>
                  <a:gd name="connsiteY5198" fmla="*/ 1950246 h 3977558"/>
                  <a:gd name="connsiteX5199" fmla="*/ 469570 w 5235586"/>
                  <a:gd name="connsiteY5199" fmla="*/ 1905255 h 3977558"/>
                  <a:gd name="connsiteX5200" fmla="*/ 466760 w 5235586"/>
                  <a:gd name="connsiteY5200" fmla="*/ 1902444 h 3977558"/>
                  <a:gd name="connsiteX5201" fmla="*/ 469570 w 5235586"/>
                  <a:gd name="connsiteY5201" fmla="*/ 1899631 h 3977558"/>
                  <a:gd name="connsiteX5202" fmla="*/ 517372 w 5235586"/>
                  <a:gd name="connsiteY5202" fmla="*/ 1851832 h 3977558"/>
                  <a:gd name="connsiteX5203" fmla="*/ 362724 w 5235586"/>
                  <a:gd name="connsiteY5203" fmla="*/ 1851832 h 3977558"/>
                  <a:gd name="connsiteX5204" fmla="*/ 410526 w 5235586"/>
                  <a:gd name="connsiteY5204" fmla="*/ 1899631 h 3977558"/>
                  <a:gd name="connsiteX5205" fmla="*/ 413337 w 5235586"/>
                  <a:gd name="connsiteY5205" fmla="*/ 1902444 h 3977558"/>
                  <a:gd name="connsiteX5206" fmla="*/ 410526 w 5235586"/>
                  <a:gd name="connsiteY5206" fmla="*/ 1905255 h 3977558"/>
                  <a:gd name="connsiteX5207" fmla="*/ 365535 w 5235586"/>
                  <a:gd name="connsiteY5207" fmla="*/ 1950246 h 3977558"/>
                  <a:gd name="connsiteX5208" fmla="*/ 362724 w 5235586"/>
                  <a:gd name="connsiteY5208" fmla="*/ 1953057 h 3977558"/>
                  <a:gd name="connsiteX5209" fmla="*/ 359911 w 5235586"/>
                  <a:gd name="connsiteY5209" fmla="*/ 1950246 h 3977558"/>
                  <a:gd name="connsiteX5210" fmla="*/ 314922 w 5235586"/>
                  <a:gd name="connsiteY5210" fmla="*/ 1905255 h 3977558"/>
                  <a:gd name="connsiteX5211" fmla="*/ 312112 w 5235586"/>
                  <a:gd name="connsiteY5211" fmla="*/ 1902444 h 3977558"/>
                  <a:gd name="connsiteX5212" fmla="*/ 314922 w 5235586"/>
                  <a:gd name="connsiteY5212" fmla="*/ 1899631 h 3977558"/>
                  <a:gd name="connsiteX5213" fmla="*/ 362724 w 5235586"/>
                  <a:gd name="connsiteY5213" fmla="*/ 1851832 h 3977558"/>
                  <a:gd name="connsiteX5214" fmla="*/ 208073 w 5235586"/>
                  <a:gd name="connsiteY5214" fmla="*/ 1851832 h 3977558"/>
                  <a:gd name="connsiteX5215" fmla="*/ 255875 w 5235586"/>
                  <a:gd name="connsiteY5215" fmla="*/ 1899631 h 3977558"/>
                  <a:gd name="connsiteX5216" fmla="*/ 258686 w 5235586"/>
                  <a:gd name="connsiteY5216" fmla="*/ 1902444 h 3977558"/>
                  <a:gd name="connsiteX5217" fmla="*/ 255875 w 5235586"/>
                  <a:gd name="connsiteY5217" fmla="*/ 1905255 h 3977558"/>
                  <a:gd name="connsiteX5218" fmla="*/ 210884 w 5235586"/>
                  <a:gd name="connsiteY5218" fmla="*/ 1950246 h 3977558"/>
                  <a:gd name="connsiteX5219" fmla="*/ 208073 w 5235586"/>
                  <a:gd name="connsiteY5219" fmla="*/ 1953057 h 3977558"/>
                  <a:gd name="connsiteX5220" fmla="*/ 205260 w 5235586"/>
                  <a:gd name="connsiteY5220" fmla="*/ 1950246 h 3977558"/>
                  <a:gd name="connsiteX5221" fmla="*/ 160271 w 5235586"/>
                  <a:gd name="connsiteY5221" fmla="*/ 1905255 h 3977558"/>
                  <a:gd name="connsiteX5222" fmla="*/ 157461 w 5235586"/>
                  <a:gd name="connsiteY5222" fmla="*/ 1902444 h 3977558"/>
                  <a:gd name="connsiteX5223" fmla="*/ 160271 w 5235586"/>
                  <a:gd name="connsiteY5223" fmla="*/ 1899631 h 3977558"/>
                  <a:gd name="connsiteX5224" fmla="*/ 208073 w 5235586"/>
                  <a:gd name="connsiteY5224" fmla="*/ 1851832 h 3977558"/>
                  <a:gd name="connsiteX5225" fmla="*/ 50612 w 5235586"/>
                  <a:gd name="connsiteY5225" fmla="*/ 1851832 h 3977558"/>
                  <a:gd name="connsiteX5226" fmla="*/ 98414 w 5235586"/>
                  <a:gd name="connsiteY5226" fmla="*/ 1899631 h 3977558"/>
                  <a:gd name="connsiteX5227" fmla="*/ 101225 w 5235586"/>
                  <a:gd name="connsiteY5227" fmla="*/ 1902444 h 3977558"/>
                  <a:gd name="connsiteX5228" fmla="*/ 98414 w 5235586"/>
                  <a:gd name="connsiteY5228" fmla="*/ 1905255 h 3977558"/>
                  <a:gd name="connsiteX5229" fmla="*/ 53426 w 5235586"/>
                  <a:gd name="connsiteY5229" fmla="*/ 1950246 h 3977558"/>
                  <a:gd name="connsiteX5230" fmla="*/ 50612 w 5235586"/>
                  <a:gd name="connsiteY5230" fmla="*/ 1953057 h 3977558"/>
                  <a:gd name="connsiteX5231" fmla="*/ 47802 w 5235586"/>
                  <a:gd name="connsiteY5231" fmla="*/ 1950246 h 3977558"/>
                  <a:gd name="connsiteX5232" fmla="*/ 2813 w 5235586"/>
                  <a:gd name="connsiteY5232" fmla="*/ 1905255 h 3977558"/>
                  <a:gd name="connsiteX5233" fmla="*/ 0 w 5235586"/>
                  <a:gd name="connsiteY5233" fmla="*/ 1902444 h 3977558"/>
                  <a:gd name="connsiteX5234" fmla="*/ 2813 w 5235586"/>
                  <a:gd name="connsiteY5234" fmla="*/ 1899631 h 3977558"/>
                  <a:gd name="connsiteX5235" fmla="*/ 50612 w 5235586"/>
                  <a:gd name="connsiteY5235" fmla="*/ 1851832 h 3977558"/>
                  <a:gd name="connsiteX5236" fmla="*/ 5184973 w 5235586"/>
                  <a:gd name="connsiteY5236" fmla="*/ 1712271 h 3977558"/>
                  <a:gd name="connsiteX5237" fmla="*/ 5232776 w 5235586"/>
                  <a:gd name="connsiteY5237" fmla="*/ 1760070 h 3977558"/>
                  <a:gd name="connsiteX5238" fmla="*/ 5235586 w 5235586"/>
                  <a:gd name="connsiteY5238" fmla="*/ 1762883 h 3977558"/>
                  <a:gd name="connsiteX5239" fmla="*/ 5232776 w 5235586"/>
                  <a:gd name="connsiteY5239" fmla="*/ 1765694 h 3977558"/>
                  <a:gd name="connsiteX5240" fmla="*/ 5187787 w 5235586"/>
                  <a:gd name="connsiteY5240" fmla="*/ 1810685 h 3977558"/>
                  <a:gd name="connsiteX5241" fmla="*/ 5184973 w 5235586"/>
                  <a:gd name="connsiteY5241" fmla="*/ 1813496 h 3977558"/>
                  <a:gd name="connsiteX5242" fmla="*/ 5182163 w 5235586"/>
                  <a:gd name="connsiteY5242" fmla="*/ 1810685 h 3977558"/>
                  <a:gd name="connsiteX5243" fmla="*/ 5137174 w 5235586"/>
                  <a:gd name="connsiteY5243" fmla="*/ 1765694 h 3977558"/>
                  <a:gd name="connsiteX5244" fmla="*/ 5134361 w 5235586"/>
                  <a:gd name="connsiteY5244" fmla="*/ 1762883 h 3977558"/>
                  <a:gd name="connsiteX5245" fmla="*/ 5137174 w 5235586"/>
                  <a:gd name="connsiteY5245" fmla="*/ 1760070 h 3977558"/>
                  <a:gd name="connsiteX5246" fmla="*/ 5184973 w 5235586"/>
                  <a:gd name="connsiteY5246" fmla="*/ 1712271 h 3977558"/>
                  <a:gd name="connsiteX5247" fmla="*/ 5030325 w 5235586"/>
                  <a:gd name="connsiteY5247" fmla="*/ 1712271 h 3977558"/>
                  <a:gd name="connsiteX5248" fmla="*/ 5078128 w 5235586"/>
                  <a:gd name="connsiteY5248" fmla="*/ 1760070 h 3977558"/>
                  <a:gd name="connsiteX5249" fmla="*/ 5080938 w 5235586"/>
                  <a:gd name="connsiteY5249" fmla="*/ 1762883 h 3977558"/>
                  <a:gd name="connsiteX5250" fmla="*/ 5078128 w 5235586"/>
                  <a:gd name="connsiteY5250" fmla="*/ 1765694 h 3977558"/>
                  <a:gd name="connsiteX5251" fmla="*/ 5033136 w 5235586"/>
                  <a:gd name="connsiteY5251" fmla="*/ 1810685 h 3977558"/>
                  <a:gd name="connsiteX5252" fmla="*/ 5030325 w 5235586"/>
                  <a:gd name="connsiteY5252" fmla="*/ 1813496 h 3977558"/>
                  <a:gd name="connsiteX5253" fmla="*/ 5027512 w 5235586"/>
                  <a:gd name="connsiteY5253" fmla="*/ 1810685 h 3977558"/>
                  <a:gd name="connsiteX5254" fmla="*/ 4982523 w 5235586"/>
                  <a:gd name="connsiteY5254" fmla="*/ 1765694 h 3977558"/>
                  <a:gd name="connsiteX5255" fmla="*/ 4979713 w 5235586"/>
                  <a:gd name="connsiteY5255" fmla="*/ 1762883 h 3977558"/>
                  <a:gd name="connsiteX5256" fmla="*/ 4982523 w 5235586"/>
                  <a:gd name="connsiteY5256" fmla="*/ 1760070 h 3977558"/>
                  <a:gd name="connsiteX5257" fmla="*/ 5030325 w 5235586"/>
                  <a:gd name="connsiteY5257" fmla="*/ 1712271 h 3977558"/>
                  <a:gd name="connsiteX5258" fmla="*/ 4872861 w 5235586"/>
                  <a:gd name="connsiteY5258" fmla="*/ 1712271 h 3977558"/>
                  <a:gd name="connsiteX5259" fmla="*/ 4920664 w 5235586"/>
                  <a:gd name="connsiteY5259" fmla="*/ 1760070 h 3977558"/>
                  <a:gd name="connsiteX5260" fmla="*/ 4923474 w 5235586"/>
                  <a:gd name="connsiteY5260" fmla="*/ 1762883 h 3977558"/>
                  <a:gd name="connsiteX5261" fmla="*/ 4920664 w 5235586"/>
                  <a:gd name="connsiteY5261" fmla="*/ 1765694 h 3977558"/>
                  <a:gd name="connsiteX5262" fmla="*/ 4875675 w 5235586"/>
                  <a:gd name="connsiteY5262" fmla="*/ 1810685 h 3977558"/>
                  <a:gd name="connsiteX5263" fmla="*/ 4872861 w 5235586"/>
                  <a:gd name="connsiteY5263" fmla="*/ 1813496 h 3977558"/>
                  <a:gd name="connsiteX5264" fmla="*/ 4870048 w 5235586"/>
                  <a:gd name="connsiteY5264" fmla="*/ 1810685 h 3977558"/>
                  <a:gd name="connsiteX5265" fmla="*/ 4825062 w 5235586"/>
                  <a:gd name="connsiteY5265" fmla="*/ 1765694 h 3977558"/>
                  <a:gd name="connsiteX5266" fmla="*/ 4822249 w 5235586"/>
                  <a:gd name="connsiteY5266" fmla="*/ 1762883 h 3977558"/>
                  <a:gd name="connsiteX5267" fmla="*/ 4825062 w 5235586"/>
                  <a:gd name="connsiteY5267" fmla="*/ 1760070 h 3977558"/>
                  <a:gd name="connsiteX5268" fmla="*/ 4872861 w 5235586"/>
                  <a:gd name="connsiteY5268" fmla="*/ 1712271 h 3977558"/>
                  <a:gd name="connsiteX5269" fmla="*/ 4718213 w 5235586"/>
                  <a:gd name="connsiteY5269" fmla="*/ 1712271 h 3977558"/>
                  <a:gd name="connsiteX5270" fmla="*/ 4766016 w 5235586"/>
                  <a:gd name="connsiteY5270" fmla="*/ 1760070 h 3977558"/>
                  <a:gd name="connsiteX5271" fmla="*/ 4768826 w 5235586"/>
                  <a:gd name="connsiteY5271" fmla="*/ 1762883 h 3977558"/>
                  <a:gd name="connsiteX5272" fmla="*/ 4766016 w 5235586"/>
                  <a:gd name="connsiteY5272" fmla="*/ 1765694 h 3977558"/>
                  <a:gd name="connsiteX5273" fmla="*/ 4721027 w 5235586"/>
                  <a:gd name="connsiteY5273" fmla="*/ 1810685 h 3977558"/>
                  <a:gd name="connsiteX5274" fmla="*/ 4718213 w 5235586"/>
                  <a:gd name="connsiteY5274" fmla="*/ 1813496 h 3977558"/>
                  <a:gd name="connsiteX5275" fmla="*/ 4715400 w 5235586"/>
                  <a:gd name="connsiteY5275" fmla="*/ 1810685 h 3977558"/>
                  <a:gd name="connsiteX5276" fmla="*/ 4670414 w 5235586"/>
                  <a:gd name="connsiteY5276" fmla="*/ 1765694 h 3977558"/>
                  <a:gd name="connsiteX5277" fmla="*/ 4667601 w 5235586"/>
                  <a:gd name="connsiteY5277" fmla="*/ 1762883 h 3977558"/>
                  <a:gd name="connsiteX5278" fmla="*/ 4670414 w 5235586"/>
                  <a:gd name="connsiteY5278" fmla="*/ 1760070 h 3977558"/>
                  <a:gd name="connsiteX5279" fmla="*/ 4718213 w 5235586"/>
                  <a:gd name="connsiteY5279" fmla="*/ 1712271 h 3977558"/>
                  <a:gd name="connsiteX5280" fmla="*/ 4563563 w 5235586"/>
                  <a:gd name="connsiteY5280" fmla="*/ 1712271 h 3977558"/>
                  <a:gd name="connsiteX5281" fmla="*/ 4611365 w 5235586"/>
                  <a:gd name="connsiteY5281" fmla="*/ 1760070 h 3977558"/>
                  <a:gd name="connsiteX5282" fmla="*/ 4614175 w 5235586"/>
                  <a:gd name="connsiteY5282" fmla="*/ 1762883 h 3977558"/>
                  <a:gd name="connsiteX5283" fmla="*/ 4611365 w 5235586"/>
                  <a:gd name="connsiteY5283" fmla="*/ 1765694 h 3977558"/>
                  <a:gd name="connsiteX5284" fmla="*/ 4566376 w 5235586"/>
                  <a:gd name="connsiteY5284" fmla="*/ 1810685 h 3977558"/>
                  <a:gd name="connsiteX5285" fmla="*/ 4563563 w 5235586"/>
                  <a:gd name="connsiteY5285" fmla="*/ 1813496 h 3977558"/>
                  <a:gd name="connsiteX5286" fmla="*/ 4560749 w 5235586"/>
                  <a:gd name="connsiteY5286" fmla="*/ 1810685 h 3977558"/>
                  <a:gd name="connsiteX5287" fmla="*/ 4515763 w 5235586"/>
                  <a:gd name="connsiteY5287" fmla="*/ 1765694 h 3977558"/>
                  <a:gd name="connsiteX5288" fmla="*/ 4512950 w 5235586"/>
                  <a:gd name="connsiteY5288" fmla="*/ 1762883 h 3977558"/>
                  <a:gd name="connsiteX5289" fmla="*/ 4515763 w 5235586"/>
                  <a:gd name="connsiteY5289" fmla="*/ 1760070 h 3977558"/>
                  <a:gd name="connsiteX5290" fmla="*/ 4563563 w 5235586"/>
                  <a:gd name="connsiteY5290" fmla="*/ 1712271 h 3977558"/>
                  <a:gd name="connsiteX5291" fmla="*/ 4406104 w 5235586"/>
                  <a:gd name="connsiteY5291" fmla="*/ 1712271 h 3977558"/>
                  <a:gd name="connsiteX5292" fmla="*/ 4453907 w 5235586"/>
                  <a:gd name="connsiteY5292" fmla="*/ 1760070 h 3977558"/>
                  <a:gd name="connsiteX5293" fmla="*/ 4456717 w 5235586"/>
                  <a:gd name="connsiteY5293" fmla="*/ 1762883 h 3977558"/>
                  <a:gd name="connsiteX5294" fmla="*/ 4453907 w 5235586"/>
                  <a:gd name="connsiteY5294" fmla="*/ 1765694 h 3977558"/>
                  <a:gd name="connsiteX5295" fmla="*/ 4408915 w 5235586"/>
                  <a:gd name="connsiteY5295" fmla="*/ 1810685 h 3977558"/>
                  <a:gd name="connsiteX5296" fmla="*/ 4406104 w 5235586"/>
                  <a:gd name="connsiteY5296" fmla="*/ 1813496 h 3977558"/>
                  <a:gd name="connsiteX5297" fmla="*/ 4403291 w 5235586"/>
                  <a:gd name="connsiteY5297" fmla="*/ 1810685 h 3977558"/>
                  <a:gd name="connsiteX5298" fmla="*/ 4358302 w 5235586"/>
                  <a:gd name="connsiteY5298" fmla="*/ 1765694 h 3977558"/>
                  <a:gd name="connsiteX5299" fmla="*/ 4355492 w 5235586"/>
                  <a:gd name="connsiteY5299" fmla="*/ 1762883 h 3977558"/>
                  <a:gd name="connsiteX5300" fmla="*/ 4358302 w 5235586"/>
                  <a:gd name="connsiteY5300" fmla="*/ 1760070 h 3977558"/>
                  <a:gd name="connsiteX5301" fmla="*/ 4406104 w 5235586"/>
                  <a:gd name="connsiteY5301" fmla="*/ 1712271 h 3977558"/>
                  <a:gd name="connsiteX5302" fmla="*/ 4251453 w 5235586"/>
                  <a:gd name="connsiteY5302" fmla="*/ 1712271 h 3977558"/>
                  <a:gd name="connsiteX5303" fmla="*/ 4299256 w 5235586"/>
                  <a:gd name="connsiteY5303" fmla="*/ 1760070 h 3977558"/>
                  <a:gd name="connsiteX5304" fmla="*/ 4302066 w 5235586"/>
                  <a:gd name="connsiteY5304" fmla="*/ 1762883 h 3977558"/>
                  <a:gd name="connsiteX5305" fmla="*/ 4299256 w 5235586"/>
                  <a:gd name="connsiteY5305" fmla="*/ 1765694 h 3977558"/>
                  <a:gd name="connsiteX5306" fmla="*/ 4254264 w 5235586"/>
                  <a:gd name="connsiteY5306" fmla="*/ 1810685 h 3977558"/>
                  <a:gd name="connsiteX5307" fmla="*/ 4251453 w 5235586"/>
                  <a:gd name="connsiteY5307" fmla="*/ 1813496 h 3977558"/>
                  <a:gd name="connsiteX5308" fmla="*/ 4248640 w 5235586"/>
                  <a:gd name="connsiteY5308" fmla="*/ 1810685 h 3977558"/>
                  <a:gd name="connsiteX5309" fmla="*/ 4203651 w 5235586"/>
                  <a:gd name="connsiteY5309" fmla="*/ 1765694 h 3977558"/>
                  <a:gd name="connsiteX5310" fmla="*/ 4200841 w 5235586"/>
                  <a:gd name="connsiteY5310" fmla="*/ 1762883 h 3977558"/>
                  <a:gd name="connsiteX5311" fmla="*/ 4203651 w 5235586"/>
                  <a:gd name="connsiteY5311" fmla="*/ 1760070 h 3977558"/>
                  <a:gd name="connsiteX5312" fmla="*/ 4251453 w 5235586"/>
                  <a:gd name="connsiteY5312" fmla="*/ 1712271 h 3977558"/>
                  <a:gd name="connsiteX5313" fmla="*/ 4096805 w 5235586"/>
                  <a:gd name="connsiteY5313" fmla="*/ 1712271 h 3977558"/>
                  <a:gd name="connsiteX5314" fmla="*/ 4144608 w 5235586"/>
                  <a:gd name="connsiteY5314" fmla="*/ 1760070 h 3977558"/>
                  <a:gd name="connsiteX5315" fmla="*/ 4147418 w 5235586"/>
                  <a:gd name="connsiteY5315" fmla="*/ 1762883 h 3977558"/>
                  <a:gd name="connsiteX5316" fmla="*/ 4144608 w 5235586"/>
                  <a:gd name="connsiteY5316" fmla="*/ 1765694 h 3977558"/>
                  <a:gd name="connsiteX5317" fmla="*/ 4099616 w 5235586"/>
                  <a:gd name="connsiteY5317" fmla="*/ 1810685 h 3977558"/>
                  <a:gd name="connsiteX5318" fmla="*/ 4096805 w 5235586"/>
                  <a:gd name="connsiteY5318" fmla="*/ 1813496 h 3977558"/>
                  <a:gd name="connsiteX5319" fmla="*/ 4093992 w 5235586"/>
                  <a:gd name="connsiteY5319" fmla="*/ 1810685 h 3977558"/>
                  <a:gd name="connsiteX5320" fmla="*/ 4049003 w 5235586"/>
                  <a:gd name="connsiteY5320" fmla="*/ 1765694 h 3977558"/>
                  <a:gd name="connsiteX5321" fmla="*/ 4046193 w 5235586"/>
                  <a:gd name="connsiteY5321" fmla="*/ 1762883 h 3977558"/>
                  <a:gd name="connsiteX5322" fmla="*/ 4049003 w 5235586"/>
                  <a:gd name="connsiteY5322" fmla="*/ 1760070 h 3977558"/>
                  <a:gd name="connsiteX5323" fmla="*/ 4096805 w 5235586"/>
                  <a:gd name="connsiteY5323" fmla="*/ 1712271 h 3977558"/>
                  <a:gd name="connsiteX5324" fmla="*/ 3939345 w 5235586"/>
                  <a:gd name="connsiteY5324" fmla="*/ 1712271 h 3977558"/>
                  <a:gd name="connsiteX5325" fmla="*/ 3987147 w 5235586"/>
                  <a:gd name="connsiteY5325" fmla="*/ 1760070 h 3977558"/>
                  <a:gd name="connsiteX5326" fmla="*/ 3989957 w 5235586"/>
                  <a:gd name="connsiteY5326" fmla="*/ 1762883 h 3977558"/>
                  <a:gd name="connsiteX5327" fmla="*/ 3987147 w 5235586"/>
                  <a:gd name="connsiteY5327" fmla="*/ 1765694 h 3977558"/>
                  <a:gd name="connsiteX5328" fmla="*/ 3942155 w 5235586"/>
                  <a:gd name="connsiteY5328" fmla="*/ 1810685 h 3977558"/>
                  <a:gd name="connsiteX5329" fmla="*/ 3939345 w 5235586"/>
                  <a:gd name="connsiteY5329" fmla="*/ 1813496 h 3977558"/>
                  <a:gd name="connsiteX5330" fmla="*/ 3936531 w 5235586"/>
                  <a:gd name="connsiteY5330" fmla="*/ 1810685 h 3977558"/>
                  <a:gd name="connsiteX5331" fmla="*/ 3891545 w 5235586"/>
                  <a:gd name="connsiteY5331" fmla="*/ 1765694 h 3977558"/>
                  <a:gd name="connsiteX5332" fmla="*/ 3888732 w 5235586"/>
                  <a:gd name="connsiteY5332" fmla="*/ 1762883 h 3977558"/>
                  <a:gd name="connsiteX5333" fmla="*/ 3891545 w 5235586"/>
                  <a:gd name="connsiteY5333" fmla="*/ 1760070 h 3977558"/>
                  <a:gd name="connsiteX5334" fmla="*/ 3939345 w 5235586"/>
                  <a:gd name="connsiteY5334" fmla="*/ 1712271 h 3977558"/>
                  <a:gd name="connsiteX5335" fmla="*/ 3784693 w 5235586"/>
                  <a:gd name="connsiteY5335" fmla="*/ 1712271 h 3977558"/>
                  <a:gd name="connsiteX5336" fmla="*/ 3832496 w 5235586"/>
                  <a:gd name="connsiteY5336" fmla="*/ 1760070 h 3977558"/>
                  <a:gd name="connsiteX5337" fmla="*/ 3835306 w 5235586"/>
                  <a:gd name="connsiteY5337" fmla="*/ 1762883 h 3977558"/>
                  <a:gd name="connsiteX5338" fmla="*/ 3832496 w 5235586"/>
                  <a:gd name="connsiteY5338" fmla="*/ 1765694 h 3977558"/>
                  <a:gd name="connsiteX5339" fmla="*/ 3787504 w 5235586"/>
                  <a:gd name="connsiteY5339" fmla="*/ 1810685 h 3977558"/>
                  <a:gd name="connsiteX5340" fmla="*/ 3784693 w 5235586"/>
                  <a:gd name="connsiteY5340" fmla="*/ 1813496 h 3977558"/>
                  <a:gd name="connsiteX5341" fmla="*/ 3781880 w 5235586"/>
                  <a:gd name="connsiteY5341" fmla="*/ 1810685 h 3977558"/>
                  <a:gd name="connsiteX5342" fmla="*/ 3736894 w 5235586"/>
                  <a:gd name="connsiteY5342" fmla="*/ 1765694 h 3977558"/>
                  <a:gd name="connsiteX5343" fmla="*/ 3734081 w 5235586"/>
                  <a:gd name="connsiteY5343" fmla="*/ 1762883 h 3977558"/>
                  <a:gd name="connsiteX5344" fmla="*/ 3736894 w 5235586"/>
                  <a:gd name="connsiteY5344" fmla="*/ 1760070 h 3977558"/>
                  <a:gd name="connsiteX5345" fmla="*/ 3784693 w 5235586"/>
                  <a:gd name="connsiteY5345" fmla="*/ 1712271 h 3977558"/>
                  <a:gd name="connsiteX5346" fmla="*/ 3630045 w 5235586"/>
                  <a:gd name="connsiteY5346" fmla="*/ 1712271 h 3977558"/>
                  <a:gd name="connsiteX5347" fmla="*/ 3677848 w 5235586"/>
                  <a:gd name="connsiteY5347" fmla="*/ 1760070 h 3977558"/>
                  <a:gd name="connsiteX5348" fmla="*/ 3680658 w 5235586"/>
                  <a:gd name="connsiteY5348" fmla="*/ 1762883 h 3977558"/>
                  <a:gd name="connsiteX5349" fmla="*/ 3677848 w 5235586"/>
                  <a:gd name="connsiteY5349" fmla="*/ 1765694 h 3977558"/>
                  <a:gd name="connsiteX5350" fmla="*/ 3632856 w 5235586"/>
                  <a:gd name="connsiteY5350" fmla="*/ 1810685 h 3977558"/>
                  <a:gd name="connsiteX5351" fmla="*/ 3630045 w 5235586"/>
                  <a:gd name="connsiteY5351" fmla="*/ 1813496 h 3977558"/>
                  <a:gd name="connsiteX5352" fmla="*/ 3627232 w 5235586"/>
                  <a:gd name="connsiteY5352" fmla="*/ 1810685 h 3977558"/>
                  <a:gd name="connsiteX5353" fmla="*/ 3582246 w 5235586"/>
                  <a:gd name="connsiteY5353" fmla="*/ 1765694 h 3977558"/>
                  <a:gd name="connsiteX5354" fmla="*/ 3579433 w 5235586"/>
                  <a:gd name="connsiteY5354" fmla="*/ 1762883 h 3977558"/>
                  <a:gd name="connsiteX5355" fmla="*/ 3582246 w 5235586"/>
                  <a:gd name="connsiteY5355" fmla="*/ 1760070 h 3977558"/>
                  <a:gd name="connsiteX5356" fmla="*/ 3630045 w 5235586"/>
                  <a:gd name="connsiteY5356" fmla="*/ 1712271 h 3977558"/>
                  <a:gd name="connsiteX5357" fmla="*/ 3472581 w 5235586"/>
                  <a:gd name="connsiteY5357" fmla="*/ 1712271 h 3977558"/>
                  <a:gd name="connsiteX5358" fmla="*/ 3520384 w 5235586"/>
                  <a:gd name="connsiteY5358" fmla="*/ 1760070 h 3977558"/>
                  <a:gd name="connsiteX5359" fmla="*/ 3523194 w 5235586"/>
                  <a:gd name="connsiteY5359" fmla="*/ 1762883 h 3977558"/>
                  <a:gd name="connsiteX5360" fmla="*/ 3520384 w 5235586"/>
                  <a:gd name="connsiteY5360" fmla="*/ 1765694 h 3977558"/>
                  <a:gd name="connsiteX5361" fmla="*/ 3475395 w 5235586"/>
                  <a:gd name="connsiteY5361" fmla="*/ 1810685 h 3977558"/>
                  <a:gd name="connsiteX5362" fmla="*/ 3472581 w 5235586"/>
                  <a:gd name="connsiteY5362" fmla="*/ 1813496 h 3977558"/>
                  <a:gd name="connsiteX5363" fmla="*/ 3469771 w 5235586"/>
                  <a:gd name="connsiteY5363" fmla="*/ 1810685 h 3977558"/>
                  <a:gd name="connsiteX5364" fmla="*/ 3424782 w 5235586"/>
                  <a:gd name="connsiteY5364" fmla="*/ 1765694 h 3977558"/>
                  <a:gd name="connsiteX5365" fmla="*/ 3421969 w 5235586"/>
                  <a:gd name="connsiteY5365" fmla="*/ 1762883 h 3977558"/>
                  <a:gd name="connsiteX5366" fmla="*/ 3424782 w 5235586"/>
                  <a:gd name="connsiteY5366" fmla="*/ 1760070 h 3977558"/>
                  <a:gd name="connsiteX5367" fmla="*/ 3472581 w 5235586"/>
                  <a:gd name="connsiteY5367" fmla="*/ 1712271 h 3977558"/>
                  <a:gd name="connsiteX5368" fmla="*/ 3317933 w 5235586"/>
                  <a:gd name="connsiteY5368" fmla="*/ 1712271 h 3977558"/>
                  <a:gd name="connsiteX5369" fmla="*/ 3365736 w 5235586"/>
                  <a:gd name="connsiteY5369" fmla="*/ 1760070 h 3977558"/>
                  <a:gd name="connsiteX5370" fmla="*/ 3368546 w 5235586"/>
                  <a:gd name="connsiteY5370" fmla="*/ 1762883 h 3977558"/>
                  <a:gd name="connsiteX5371" fmla="*/ 3365736 w 5235586"/>
                  <a:gd name="connsiteY5371" fmla="*/ 1765694 h 3977558"/>
                  <a:gd name="connsiteX5372" fmla="*/ 3320747 w 5235586"/>
                  <a:gd name="connsiteY5372" fmla="*/ 1810685 h 3977558"/>
                  <a:gd name="connsiteX5373" fmla="*/ 3317933 w 5235586"/>
                  <a:gd name="connsiteY5373" fmla="*/ 1813496 h 3977558"/>
                  <a:gd name="connsiteX5374" fmla="*/ 3315123 w 5235586"/>
                  <a:gd name="connsiteY5374" fmla="*/ 1810685 h 3977558"/>
                  <a:gd name="connsiteX5375" fmla="*/ 3270134 w 5235586"/>
                  <a:gd name="connsiteY5375" fmla="*/ 1765694 h 3977558"/>
                  <a:gd name="connsiteX5376" fmla="*/ 3267321 w 5235586"/>
                  <a:gd name="connsiteY5376" fmla="*/ 1762883 h 3977558"/>
                  <a:gd name="connsiteX5377" fmla="*/ 3270134 w 5235586"/>
                  <a:gd name="connsiteY5377" fmla="*/ 1760070 h 3977558"/>
                  <a:gd name="connsiteX5378" fmla="*/ 3317933 w 5235586"/>
                  <a:gd name="connsiteY5378" fmla="*/ 1712271 h 3977558"/>
                  <a:gd name="connsiteX5379" fmla="*/ 3163283 w 5235586"/>
                  <a:gd name="connsiteY5379" fmla="*/ 1712271 h 3977558"/>
                  <a:gd name="connsiteX5380" fmla="*/ 3211085 w 5235586"/>
                  <a:gd name="connsiteY5380" fmla="*/ 1760070 h 3977558"/>
                  <a:gd name="connsiteX5381" fmla="*/ 3213895 w 5235586"/>
                  <a:gd name="connsiteY5381" fmla="*/ 1762883 h 3977558"/>
                  <a:gd name="connsiteX5382" fmla="*/ 3211085 w 5235586"/>
                  <a:gd name="connsiteY5382" fmla="*/ 1765694 h 3977558"/>
                  <a:gd name="connsiteX5383" fmla="*/ 3166096 w 5235586"/>
                  <a:gd name="connsiteY5383" fmla="*/ 1810685 h 3977558"/>
                  <a:gd name="connsiteX5384" fmla="*/ 3163283 w 5235586"/>
                  <a:gd name="connsiteY5384" fmla="*/ 1813496 h 3977558"/>
                  <a:gd name="connsiteX5385" fmla="*/ 3160472 w 5235586"/>
                  <a:gd name="connsiteY5385" fmla="*/ 1810685 h 3977558"/>
                  <a:gd name="connsiteX5386" fmla="*/ 3115483 w 5235586"/>
                  <a:gd name="connsiteY5386" fmla="*/ 1765694 h 3977558"/>
                  <a:gd name="connsiteX5387" fmla="*/ 3112670 w 5235586"/>
                  <a:gd name="connsiteY5387" fmla="*/ 1762883 h 3977558"/>
                  <a:gd name="connsiteX5388" fmla="*/ 3115483 w 5235586"/>
                  <a:gd name="connsiteY5388" fmla="*/ 1760070 h 3977558"/>
                  <a:gd name="connsiteX5389" fmla="*/ 3163283 w 5235586"/>
                  <a:gd name="connsiteY5389" fmla="*/ 1712271 h 3977558"/>
                  <a:gd name="connsiteX5390" fmla="*/ 3005823 w 5235586"/>
                  <a:gd name="connsiteY5390" fmla="*/ 1712271 h 3977558"/>
                  <a:gd name="connsiteX5391" fmla="*/ 3053626 w 5235586"/>
                  <a:gd name="connsiteY5391" fmla="*/ 1760070 h 3977558"/>
                  <a:gd name="connsiteX5392" fmla="*/ 3056436 w 5235586"/>
                  <a:gd name="connsiteY5392" fmla="*/ 1762883 h 3977558"/>
                  <a:gd name="connsiteX5393" fmla="*/ 3053626 w 5235586"/>
                  <a:gd name="connsiteY5393" fmla="*/ 1765694 h 3977558"/>
                  <a:gd name="connsiteX5394" fmla="*/ 3008634 w 5235586"/>
                  <a:gd name="connsiteY5394" fmla="*/ 1810685 h 3977558"/>
                  <a:gd name="connsiteX5395" fmla="*/ 3005823 w 5235586"/>
                  <a:gd name="connsiteY5395" fmla="*/ 1813496 h 3977558"/>
                  <a:gd name="connsiteX5396" fmla="*/ 3003010 w 5235586"/>
                  <a:gd name="connsiteY5396" fmla="*/ 1810685 h 3977558"/>
                  <a:gd name="connsiteX5397" fmla="*/ 2958021 w 5235586"/>
                  <a:gd name="connsiteY5397" fmla="*/ 1765694 h 3977558"/>
                  <a:gd name="connsiteX5398" fmla="*/ 2955211 w 5235586"/>
                  <a:gd name="connsiteY5398" fmla="*/ 1762883 h 3977558"/>
                  <a:gd name="connsiteX5399" fmla="*/ 2958021 w 5235586"/>
                  <a:gd name="connsiteY5399" fmla="*/ 1760070 h 3977558"/>
                  <a:gd name="connsiteX5400" fmla="*/ 3005823 w 5235586"/>
                  <a:gd name="connsiteY5400" fmla="*/ 1712271 h 3977558"/>
                  <a:gd name="connsiteX5401" fmla="*/ 2851172 w 5235586"/>
                  <a:gd name="connsiteY5401" fmla="*/ 1712271 h 3977558"/>
                  <a:gd name="connsiteX5402" fmla="*/ 2898975 w 5235586"/>
                  <a:gd name="connsiteY5402" fmla="*/ 1760070 h 3977558"/>
                  <a:gd name="connsiteX5403" fmla="*/ 2901785 w 5235586"/>
                  <a:gd name="connsiteY5403" fmla="*/ 1762883 h 3977558"/>
                  <a:gd name="connsiteX5404" fmla="*/ 2898975 w 5235586"/>
                  <a:gd name="connsiteY5404" fmla="*/ 1765694 h 3977558"/>
                  <a:gd name="connsiteX5405" fmla="*/ 2853983 w 5235586"/>
                  <a:gd name="connsiteY5405" fmla="*/ 1810685 h 3977558"/>
                  <a:gd name="connsiteX5406" fmla="*/ 2851172 w 5235586"/>
                  <a:gd name="connsiteY5406" fmla="*/ 1813496 h 3977558"/>
                  <a:gd name="connsiteX5407" fmla="*/ 2848359 w 5235586"/>
                  <a:gd name="connsiteY5407" fmla="*/ 1810685 h 3977558"/>
                  <a:gd name="connsiteX5408" fmla="*/ 2803370 w 5235586"/>
                  <a:gd name="connsiteY5408" fmla="*/ 1765694 h 3977558"/>
                  <a:gd name="connsiteX5409" fmla="*/ 2800560 w 5235586"/>
                  <a:gd name="connsiteY5409" fmla="*/ 1762883 h 3977558"/>
                  <a:gd name="connsiteX5410" fmla="*/ 2803370 w 5235586"/>
                  <a:gd name="connsiteY5410" fmla="*/ 1760070 h 3977558"/>
                  <a:gd name="connsiteX5411" fmla="*/ 2851172 w 5235586"/>
                  <a:gd name="connsiteY5411" fmla="*/ 1712271 h 3977558"/>
                  <a:gd name="connsiteX5412" fmla="*/ 2696525 w 5235586"/>
                  <a:gd name="connsiteY5412" fmla="*/ 1712271 h 3977558"/>
                  <a:gd name="connsiteX5413" fmla="*/ 2744328 w 5235586"/>
                  <a:gd name="connsiteY5413" fmla="*/ 1760070 h 3977558"/>
                  <a:gd name="connsiteX5414" fmla="*/ 2747138 w 5235586"/>
                  <a:gd name="connsiteY5414" fmla="*/ 1762883 h 3977558"/>
                  <a:gd name="connsiteX5415" fmla="*/ 2744328 w 5235586"/>
                  <a:gd name="connsiteY5415" fmla="*/ 1765694 h 3977558"/>
                  <a:gd name="connsiteX5416" fmla="*/ 2699336 w 5235586"/>
                  <a:gd name="connsiteY5416" fmla="*/ 1810685 h 3977558"/>
                  <a:gd name="connsiteX5417" fmla="*/ 2696525 w 5235586"/>
                  <a:gd name="connsiteY5417" fmla="*/ 1813496 h 3977558"/>
                  <a:gd name="connsiteX5418" fmla="*/ 2693712 w 5235586"/>
                  <a:gd name="connsiteY5418" fmla="*/ 1810685 h 3977558"/>
                  <a:gd name="connsiteX5419" fmla="*/ 2648723 w 5235586"/>
                  <a:gd name="connsiteY5419" fmla="*/ 1765694 h 3977558"/>
                  <a:gd name="connsiteX5420" fmla="*/ 2645913 w 5235586"/>
                  <a:gd name="connsiteY5420" fmla="*/ 1762883 h 3977558"/>
                  <a:gd name="connsiteX5421" fmla="*/ 2648723 w 5235586"/>
                  <a:gd name="connsiteY5421" fmla="*/ 1760070 h 3977558"/>
                  <a:gd name="connsiteX5422" fmla="*/ 2696525 w 5235586"/>
                  <a:gd name="connsiteY5422" fmla="*/ 1712271 h 3977558"/>
                  <a:gd name="connsiteX5423" fmla="*/ 2539061 w 5235586"/>
                  <a:gd name="connsiteY5423" fmla="*/ 1712271 h 3977558"/>
                  <a:gd name="connsiteX5424" fmla="*/ 2586863 w 5235586"/>
                  <a:gd name="connsiteY5424" fmla="*/ 1760070 h 3977558"/>
                  <a:gd name="connsiteX5425" fmla="*/ 2589673 w 5235586"/>
                  <a:gd name="connsiteY5425" fmla="*/ 1762883 h 3977558"/>
                  <a:gd name="connsiteX5426" fmla="*/ 2586863 w 5235586"/>
                  <a:gd name="connsiteY5426" fmla="*/ 1765694 h 3977558"/>
                  <a:gd name="connsiteX5427" fmla="*/ 2541874 w 5235586"/>
                  <a:gd name="connsiteY5427" fmla="*/ 1810685 h 3977558"/>
                  <a:gd name="connsiteX5428" fmla="*/ 2539061 w 5235586"/>
                  <a:gd name="connsiteY5428" fmla="*/ 1813496 h 3977558"/>
                  <a:gd name="connsiteX5429" fmla="*/ 2536247 w 5235586"/>
                  <a:gd name="connsiteY5429" fmla="*/ 1810685 h 3977558"/>
                  <a:gd name="connsiteX5430" fmla="*/ 2491261 w 5235586"/>
                  <a:gd name="connsiteY5430" fmla="*/ 1765694 h 3977558"/>
                  <a:gd name="connsiteX5431" fmla="*/ 2488448 w 5235586"/>
                  <a:gd name="connsiteY5431" fmla="*/ 1762883 h 3977558"/>
                  <a:gd name="connsiteX5432" fmla="*/ 2491261 w 5235586"/>
                  <a:gd name="connsiteY5432" fmla="*/ 1760070 h 3977558"/>
                  <a:gd name="connsiteX5433" fmla="*/ 2539061 w 5235586"/>
                  <a:gd name="connsiteY5433" fmla="*/ 1712271 h 3977558"/>
                  <a:gd name="connsiteX5434" fmla="*/ 2384413 w 5235586"/>
                  <a:gd name="connsiteY5434" fmla="*/ 1712271 h 3977558"/>
                  <a:gd name="connsiteX5435" fmla="*/ 2432215 w 5235586"/>
                  <a:gd name="connsiteY5435" fmla="*/ 1760070 h 3977558"/>
                  <a:gd name="connsiteX5436" fmla="*/ 2435025 w 5235586"/>
                  <a:gd name="connsiteY5436" fmla="*/ 1762883 h 3977558"/>
                  <a:gd name="connsiteX5437" fmla="*/ 2432215 w 5235586"/>
                  <a:gd name="connsiteY5437" fmla="*/ 1765694 h 3977558"/>
                  <a:gd name="connsiteX5438" fmla="*/ 2387226 w 5235586"/>
                  <a:gd name="connsiteY5438" fmla="*/ 1810685 h 3977558"/>
                  <a:gd name="connsiteX5439" fmla="*/ 2384413 w 5235586"/>
                  <a:gd name="connsiteY5439" fmla="*/ 1813496 h 3977558"/>
                  <a:gd name="connsiteX5440" fmla="*/ 2381599 w 5235586"/>
                  <a:gd name="connsiteY5440" fmla="*/ 1810685 h 3977558"/>
                  <a:gd name="connsiteX5441" fmla="*/ 2336613 w 5235586"/>
                  <a:gd name="connsiteY5441" fmla="*/ 1765694 h 3977558"/>
                  <a:gd name="connsiteX5442" fmla="*/ 2333800 w 5235586"/>
                  <a:gd name="connsiteY5442" fmla="*/ 1762883 h 3977558"/>
                  <a:gd name="connsiteX5443" fmla="*/ 2336613 w 5235586"/>
                  <a:gd name="connsiteY5443" fmla="*/ 1760070 h 3977558"/>
                  <a:gd name="connsiteX5444" fmla="*/ 2384413 w 5235586"/>
                  <a:gd name="connsiteY5444" fmla="*/ 1712271 h 3977558"/>
                  <a:gd name="connsiteX5445" fmla="*/ 2229761 w 5235586"/>
                  <a:gd name="connsiteY5445" fmla="*/ 1712271 h 3977558"/>
                  <a:gd name="connsiteX5446" fmla="*/ 2277564 w 5235586"/>
                  <a:gd name="connsiteY5446" fmla="*/ 1760070 h 3977558"/>
                  <a:gd name="connsiteX5447" fmla="*/ 2280374 w 5235586"/>
                  <a:gd name="connsiteY5447" fmla="*/ 1762883 h 3977558"/>
                  <a:gd name="connsiteX5448" fmla="*/ 2277564 w 5235586"/>
                  <a:gd name="connsiteY5448" fmla="*/ 1765694 h 3977558"/>
                  <a:gd name="connsiteX5449" fmla="*/ 2232575 w 5235586"/>
                  <a:gd name="connsiteY5449" fmla="*/ 1810685 h 3977558"/>
                  <a:gd name="connsiteX5450" fmla="*/ 2229761 w 5235586"/>
                  <a:gd name="connsiteY5450" fmla="*/ 1813496 h 3977558"/>
                  <a:gd name="connsiteX5451" fmla="*/ 2226948 w 5235586"/>
                  <a:gd name="connsiteY5451" fmla="*/ 1810685 h 3977558"/>
                  <a:gd name="connsiteX5452" fmla="*/ 2181962 w 5235586"/>
                  <a:gd name="connsiteY5452" fmla="*/ 1765694 h 3977558"/>
                  <a:gd name="connsiteX5453" fmla="*/ 2179149 w 5235586"/>
                  <a:gd name="connsiteY5453" fmla="*/ 1762883 h 3977558"/>
                  <a:gd name="connsiteX5454" fmla="*/ 2181962 w 5235586"/>
                  <a:gd name="connsiteY5454" fmla="*/ 1760070 h 3977558"/>
                  <a:gd name="connsiteX5455" fmla="*/ 2229761 w 5235586"/>
                  <a:gd name="connsiteY5455" fmla="*/ 1712271 h 3977558"/>
                  <a:gd name="connsiteX5456" fmla="*/ 2075115 w 5235586"/>
                  <a:gd name="connsiteY5456" fmla="*/ 1712271 h 3977558"/>
                  <a:gd name="connsiteX5457" fmla="*/ 2122917 w 5235586"/>
                  <a:gd name="connsiteY5457" fmla="*/ 1760070 h 3977558"/>
                  <a:gd name="connsiteX5458" fmla="*/ 2125727 w 5235586"/>
                  <a:gd name="connsiteY5458" fmla="*/ 1762883 h 3977558"/>
                  <a:gd name="connsiteX5459" fmla="*/ 2122917 w 5235586"/>
                  <a:gd name="connsiteY5459" fmla="*/ 1765694 h 3977558"/>
                  <a:gd name="connsiteX5460" fmla="*/ 2077928 w 5235586"/>
                  <a:gd name="connsiteY5460" fmla="*/ 1810685 h 3977558"/>
                  <a:gd name="connsiteX5461" fmla="*/ 2075115 w 5235586"/>
                  <a:gd name="connsiteY5461" fmla="*/ 1813496 h 3977558"/>
                  <a:gd name="connsiteX5462" fmla="*/ 2072301 w 5235586"/>
                  <a:gd name="connsiteY5462" fmla="*/ 1810685 h 3977558"/>
                  <a:gd name="connsiteX5463" fmla="*/ 2027315 w 5235586"/>
                  <a:gd name="connsiteY5463" fmla="*/ 1765694 h 3977558"/>
                  <a:gd name="connsiteX5464" fmla="*/ 2024502 w 5235586"/>
                  <a:gd name="connsiteY5464" fmla="*/ 1762883 h 3977558"/>
                  <a:gd name="connsiteX5465" fmla="*/ 2027315 w 5235586"/>
                  <a:gd name="connsiteY5465" fmla="*/ 1760070 h 3977558"/>
                  <a:gd name="connsiteX5466" fmla="*/ 2075115 w 5235586"/>
                  <a:gd name="connsiteY5466" fmla="*/ 1712271 h 3977558"/>
                  <a:gd name="connsiteX5467" fmla="*/ 1917652 w 5235586"/>
                  <a:gd name="connsiteY5467" fmla="*/ 1712271 h 3977558"/>
                  <a:gd name="connsiteX5468" fmla="*/ 1965455 w 5235586"/>
                  <a:gd name="connsiteY5468" fmla="*/ 1760070 h 3977558"/>
                  <a:gd name="connsiteX5469" fmla="*/ 1968265 w 5235586"/>
                  <a:gd name="connsiteY5469" fmla="*/ 1762883 h 3977558"/>
                  <a:gd name="connsiteX5470" fmla="*/ 1965455 w 5235586"/>
                  <a:gd name="connsiteY5470" fmla="*/ 1765694 h 3977558"/>
                  <a:gd name="connsiteX5471" fmla="*/ 1920463 w 5235586"/>
                  <a:gd name="connsiteY5471" fmla="*/ 1810685 h 3977558"/>
                  <a:gd name="connsiteX5472" fmla="*/ 1917652 w 5235586"/>
                  <a:gd name="connsiteY5472" fmla="*/ 1813496 h 3977558"/>
                  <a:gd name="connsiteX5473" fmla="*/ 1914839 w 5235586"/>
                  <a:gd name="connsiteY5473" fmla="*/ 1810685 h 3977558"/>
                  <a:gd name="connsiteX5474" fmla="*/ 1869850 w 5235586"/>
                  <a:gd name="connsiteY5474" fmla="*/ 1765694 h 3977558"/>
                  <a:gd name="connsiteX5475" fmla="*/ 1867040 w 5235586"/>
                  <a:gd name="connsiteY5475" fmla="*/ 1762883 h 3977558"/>
                  <a:gd name="connsiteX5476" fmla="*/ 1869850 w 5235586"/>
                  <a:gd name="connsiteY5476" fmla="*/ 1760070 h 3977558"/>
                  <a:gd name="connsiteX5477" fmla="*/ 1917652 w 5235586"/>
                  <a:gd name="connsiteY5477" fmla="*/ 1712271 h 3977558"/>
                  <a:gd name="connsiteX5478" fmla="*/ 1763004 w 5235586"/>
                  <a:gd name="connsiteY5478" fmla="*/ 1712271 h 3977558"/>
                  <a:gd name="connsiteX5479" fmla="*/ 1810807 w 5235586"/>
                  <a:gd name="connsiteY5479" fmla="*/ 1760070 h 3977558"/>
                  <a:gd name="connsiteX5480" fmla="*/ 1813617 w 5235586"/>
                  <a:gd name="connsiteY5480" fmla="*/ 1762883 h 3977558"/>
                  <a:gd name="connsiteX5481" fmla="*/ 1810807 w 5235586"/>
                  <a:gd name="connsiteY5481" fmla="*/ 1765694 h 3977558"/>
                  <a:gd name="connsiteX5482" fmla="*/ 1765815 w 5235586"/>
                  <a:gd name="connsiteY5482" fmla="*/ 1810685 h 3977558"/>
                  <a:gd name="connsiteX5483" fmla="*/ 1763004 w 5235586"/>
                  <a:gd name="connsiteY5483" fmla="*/ 1813496 h 3977558"/>
                  <a:gd name="connsiteX5484" fmla="*/ 1760191 w 5235586"/>
                  <a:gd name="connsiteY5484" fmla="*/ 1810685 h 3977558"/>
                  <a:gd name="connsiteX5485" fmla="*/ 1715202 w 5235586"/>
                  <a:gd name="connsiteY5485" fmla="*/ 1765694 h 3977558"/>
                  <a:gd name="connsiteX5486" fmla="*/ 1712392 w 5235586"/>
                  <a:gd name="connsiteY5486" fmla="*/ 1762883 h 3977558"/>
                  <a:gd name="connsiteX5487" fmla="*/ 1715202 w 5235586"/>
                  <a:gd name="connsiteY5487" fmla="*/ 1760070 h 3977558"/>
                  <a:gd name="connsiteX5488" fmla="*/ 1763004 w 5235586"/>
                  <a:gd name="connsiteY5488" fmla="*/ 1712271 h 3977558"/>
                  <a:gd name="connsiteX5489" fmla="*/ 1608353 w 5235586"/>
                  <a:gd name="connsiteY5489" fmla="*/ 1712271 h 3977558"/>
                  <a:gd name="connsiteX5490" fmla="*/ 1656156 w 5235586"/>
                  <a:gd name="connsiteY5490" fmla="*/ 1760070 h 3977558"/>
                  <a:gd name="connsiteX5491" fmla="*/ 1658966 w 5235586"/>
                  <a:gd name="connsiteY5491" fmla="*/ 1762883 h 3977558"/>
                  <a:gd name="connsiteX5492" fmla="*/ 1656156 w 5235586"/>
                  <a:gd name="connsiteY5492" fmla="*/ 1765694 h 3977558"/>
                  <a:gd name="connsiteX5493" fmla="*/ 1611164 w 5235586"/>
                  <a:gd name="connsiteY5493" fmla="*/ 1810685 h 3977558"/>
                  <a:gd name="connsiteX5494" fmla="*/ 1608353 w 5235586"/>
                  <a:gd name="connsiteY5494" fmla="*/ 1813496 h 3977558"/>
                  <a:gd name="connsiteX5495" fmla="*/ 1605540 w 5235586"/>
                  <a:gd name="connsiteY5495" fmla="*/ 1810685 h 3977558"/>
                  <a:gd name="connsiteX5496" fmla="*/ 1560551 w 5235586"/>
                  <a:gd name="connsiteY5496" fmla="*/ 1765694 h 3977558"/>
                  <a:gd name="connsiteX5497" fmla="*/ 1557741 w 5235586"/>
                  <a:gd name="connsiteY5497" fmla="*/ 1762883 h 3977558"/>
                  <a:gd name="connsiteX5498" fmla="*/ 1560551 w 5235586"/>
                  <a:gd name="connsiteY5498" fmla="*/ 1760070 h 3977558"/>
                  <a:gd name="connsiteX5499" fmla="*/ 1608353 w 5235586"/>
                  <a:gd name="connsiteY5499" fmla="*/ 1712271 h 3977558"/>
                  <a:gd name="connsiteX5500" fmla="*/ 1450892 w 5235586"/>
                  <a:gd name="connsiteY5500" fmla="*/ 1712271 h 3977558"/>
                  <a:gd name="connsiteX5501" fmla="*/ 1498695 w 5235586"/>
                  <a:gd name="connsiteY5501" fmla="*/ 1760070 h 3977558"/>
                  <a:gd name="connsiteX5502" fmla="*/ 1501505 w 5235586"/>
                  <a:gd name="connsiteY5502" fmla="*/ 1762883 h 3977558"/>
                  <a:gd name="connsiteX5503" fmla="*/ 1498695 w 5235586"/>
                  <a:gd name="connsiteY5503" fmla="*/ 1765694 h 3977558"/>
                  <a:gd name="connsiteX5504" fmla="*/ 1453706 w 5235586"/>
                  <a:gd name="connsiteY5504" fmla="*/ 1810685 h 3977558"/>
                  <a:gd name="connsiteX5505" fmla="*/ 1450892 w 5235586"/>
                  <a:gd name="connsiteY5505" fmla="*/ 1813496 h 3977558"/>
                  <a:gd name="connsiteX5506" fmla="*/ 1448079 w 5235586"/>
                  <a:gd name="connsiteY5506" fmla="*/ 1810685 h 3977558"/>
                  <a:gd name="connsiteX5507" fmla="*/ 1403090 w 5235586"/>
                  <a:gd name="connsiteY5507" fmla="*/ 1765694 h 3977558"/>
                  <a:gd name="connsiteX5508" fmla="*/ 1400280 w 5235586"/>
                  <a:gd name="connsiteY5508" fmla="*/ 1762883 h 3977558"/>
                  <a:gd name="connsiteX5509" fmla="*/ 1403090 w 5235586"/>
                  <a:gd name="connsiteY5509" fmla="*/ 1760070 h 3977558"/>
                  <a:gd name="connsiteX5510" fmla="*/ 1450892 w 5235586"/>
                  <a:gd name="connsiteY5510" fmla="*/ 1712271 h 3977558"/>
                  <a:gd name="connsiteX5511" fmla="*/ 1296244 w 5235586"/>
                  <a:gd name="connsiteY5511" fmla="*/ 1712271 h 3977558"/>
                  <a:gd name="connsiteX5512" fmla="*/ 1344046 w 5235586"/>
                  <a:gd name="connsiteY5512" fmla="*/ 1760070 h 3977558"/>
                  <a:gd name="connsiteX5513" fmla="*/ 1346857 w 5235586"/>
                  <a:gd name="connsiteY5513" fmla="*/ 1762883 h 3977558"/>
                  <a:gd name="connsiteX5514" fmla="*/ 1344046 w 5235586"/>
                  <a:gd name="connsiteY5514" fmla="*/ 1765694 h 3977558"/>
                  <a:gd name="connsiteX5515" fmla="*/ 1299058 w 5235586"/>
                  <a:gd name="connsiteY5515" fmla="*/ 1810685 h 3977558"/>
                  <a:gd name="connsiteX5516" fmla="*/ 1296244 w 5235586"/>
                  <a:gd name="connsiteY5516" fmla="*/ 1813496 h 3977558"/>
                  <a:gd name="connsiteX5517" fmla="*/ 1293431 w 5235586"/>
                  <a:gd name="connsiteY5517" fmla="*/ 1810685 h 3977558"/>
                  <a:gd name="connsiteX5518" fmla="*/ 1248442 w 5235586"/>
                  <a:gd name="connsiteY5518" fmla="*/ 1765694 h 3977558"/>
                  <a:gd name="connsiteX5519" fmla="*/ 1245632 w 5235586"/>
                  <a:gd name="connsiteY5519" fmla="*/ 1762883 h 3977558"/>
                  <a:gd name="connsiteX5520" fmla="*/ 1248442 w 5235586"/>
                  <a:gd name="connsiteY5520" fmla="*/ 1760070 h 3977558"/>
                  <a:gd name="connsiteX5521" fmla="*/ 1296244 w 5235586"/>
                  <a:gd name="connsiteY5521" fmla="*/ 1712271 h 3977558"/>
                  <a:gd name="connsiteX5522" fmla="*/ 1141593 w 5235586"/>
                  <a:gd name="connsiteY5522" fmla="*/ 1712271 h 3977558"/>
                  <a:gd name="connsiteX5523" fmla="*/ 1189395 w 5235586"/>
                  <a:gd name="connsiteY5523" fmla="*/ 1760070 h 3977558"/>
                  <a:gd name="connsiteX5524" fmla="*/ 1192206 w 5235586"/>
                  <a:gd name="connsiteY5524" fmla="*/ 1762883 h 3977558"/>
                  <a:gd name="connsiteX5525" fmla="*/ 1189395 w 5235586"/>
                  <a:gd name="connsiteY5525" fmla="*/ 1765694 h 3977558"/>
                  <a:gd name="connsiteX5526" fmla="*/ 1144407 w 5235586"/>
                  <a:gd name="connsiteY5526" fmla="*/ 1810685 h 3977558"/>
                  <a:gd name="connsiteX5527" fmla="*/ 1141593 w 5235586"/>
                  <a:gd name="connsiteY5527" fmla="*/ 1813496 h 3977558"/>
                  <a:gd name="connsiteX5528" fmla="*/ 1138780 w 5235586"/>
                  <a:gd name="connsiteY5528" fmla="*/ 1810685 h 3977558"/>
                  <a:gd name="connsiteX5529" fmla="*/ 1093791 w 5235586"/>
                  <a:gd name="connsiteY5529" fmla="*/ 1765694 h 3977558"/>
                  <a:gd name="connsiteX5530" fmla="*/ 1090981 w 5235586"/>
                  <a:gd name="connsiteY5530" fmla="*/ 1762883 h 3977558"/>
                  <a:gd name="connsiteX5531" fmla="*/ 1093791 w 5235586"/>
                  <a:gd name="connsiteY5531" fmla="*/ 1760070 h 3977558"/>
                  <a:gd name="connsiteX5532" fmla="*/ 1141593 w 5235586"/>
                  <a:gd name="connsiteY5532" fmla="*/ 1712271 h 3977558"/>
                  <a:gd name="connsiteX5533" fmla="*/ 984132 w 5235586"/>
                  <a:gd name="connsiteY5533" fmla="*/ 1712271 h 3977558"/>
                  <a:gd name="connsiteX5534" fmla="*/ 1031934 w 5235586"/>
                  <a:gd name="connsiteY5534" fmla="*/ 1760070 h 3977558"/>
                  <a:gd name="connsiteX5535" fmla="*/ 1034745 w 5235586"/>
                  <a:gd name="connsiteY5535" fmla="*/ 1762883 h 3977558"/>
                  <a:gd name="connsiteX5536" fmla="*/ 1031934 w 5235586"/>
                  <a:gd name="connsiteY5536" fmla="*/ 1765694 h 3977558"/>
                  <a:gd name="connsiteX5537" fmla="*/ 986946 w 5235586"/>
                  <a:gd name="connsiteY5537" fmla="*/ 1810685 h 3977558"/>
                  <a:gd name="connsiteX5538" fmla="*/ 984132 w 5235586"/>
                  <a:gd name="connsiteY5538" fmla="*/ 1813496 h 3977558"/>
                  <a:gd name="connsiteX5539" fmla="*/ 981319 w 5235586"/>
                  <a:gd name="connsiteY5539" fmla="*/ 1810685 h 3977558"/>
                  <a:gd name="connsiteX5540" fmla="*/ 936330 w 5235586"/>
                  <a:gd name="connsiteY5540" fmla="*/ 1765694 h 3977558"/>
                  <a:gd name="connsiteX5541" fmla="*/ 933520 w 5235586"/>
                  <a:gd name="connsiteY5541" fmla="*/ 1762883 h 3977558"/>
                  <a:gd name="connsiteX5542" fmla="*/ 936330 w 5235586"/>
                  <a:gd name="connsiteY5542" fmla="*/ 1760070 h 3977558"/>
                  <a:gd name="connsiteX5543" fmla="*/ 984132 w 5235586"/>
                  <a:gd name="connsiteY5543" fmla="*/ 1712271 h 3977558"/>
                  <a:gd name="connsiteX5544" fmla="*/ 829484 w 5235586"/>
                  <a:gd name="connsiteY5544" fmla="*/ 1712271 h 3977558"/>
                  <a:gd name="connsiteX5545" fmla="*/ 877286 w 5235586"/>
                  <a:gd name="connsiteY5545" fmla="*/ 1760070 h 3977558"/>
                  <a:gd name="connsiteX5546" fmla="*/ 880097 w 5235586"/>
                  <a:gd name="connsiteY5546" fmla="*/ 1762883 h 3977558"/>
                  <a:gd name="connsiteX5547" fmla="*/ 877286 w 5235586"/>
                  <a:gd name="connsiteY5547" fmla="*/ 1765694 h 3977558"/>
                  <a:gd name="connsiteX5548" fmla="*/ 832298 w 5235586"/>
                  <a:gd name="connsiteY5548" fmla="*/ 1810685 h 3977558"/>
                  <a:gd name="connsiteX5549" fmla="*/ 829484 w 5235586"/>
                  <a:gd name="connsiteY5549" fmla="*/ 1813496 h 3977558"/>
                  <a:gd name="connsiteX5550" fmla="*/ 826671 w 5235586"/>
                  <a:gd name="connsiteY5550" fmla="*/ 1810685 h 3977558"/>
                  <a:gd name="connsiteX5551" fmla="*/ 781682 w 5235586"/>
                  <a:gd name="connsiteY5551" fmla="*/ 1765694 h 3977558"/>
                  <a:gd name="connsiteX5552" fmla="*/ 778872 w 5235586"/>
                  <a:gd name="connsiteY5552" fmla="*/ 1762883 h 3977558"/>
                  <a:gd name="connsiteX5553" fmla="*/ 781682 w 5235586"/>
                  <a:gd name="connsiteY5553" fmla="*/ 1760070 h 3977558"/>
                  <a:gd name="connsiteX5554" fmla="*/ 829484 w 5235586"/>
                  <a:gd name="connsiteY5554" fmla="*/ 1712271 h 3977558"/>
                  <a:gd name="connsiteX5555" fmla="*/ 674833 w 5235586"/>
                  <a:gd name="connsiteY5555" fmla="*/ 1712271 h 3977558"/>
                  <a:gd name="connsiteX5556" fmla="*/ 722635 w 5235586"/>
                  <a:gd name="connsiteY5556" fmla="*/ 1760070 h 3977558"/>
                  <a:gd name="connsiteX5557" fmla="*/ 725446 w 5235586"/>
                  <a:gd name="connsiteY5557" fmla="*/ 1762883 h 3977558"/>
                  <a:gd name="connsiteX5558" fmla="*/ 722635 w 5235586"/>
                  <a:gd name="connsiteY5558" fmla="*/ 1765694 h 3977558"/>
                  <a:gd name="connsiteX5559" fmla="*/ 677647 w 5235586"/>
                  <a:gd name="connsiteY5559" fmla="*/ 1810685 h 3977558"/>
                  <a:gd name="connsiteX5560" fmla="*/ 674833 w 5235586"/>
                  <a:gd name="connsiteY5560" fmla="*/ 1813496 h 3977558"/>
                  <a:gd name="connsiteX5561" fmla="*/ 672020 w 5235586"/>
                  <a:gd name="connsiteY5561" fmla="*/ 1810685 h 3977558"/>
                  <a:gd name="connsiteX5562" fmla="*/ 627031 w 5235586"/>
                  <a:gd name="connsiteY5562" fmla="*/ 1765694 h 3977558"/>
                  <a:gd name="connsiteX5563" fmla="*/ 624221 w 5235586"/>
                  <a:gd name="connsiteY5563" fmla="*/ 1762883 h 3977558"/>
                  <a:gd name="connsiteX5564" fmla="*/ 627031 w 5235586"/>
                  <a:gd name="connsiteY5564" fmla="*/ 1760070 h 3977558"/>
                  <a:gd name="connsiteX5565" fmla="*/ 674833 w 5235586"/>
                  <a:gd name="connsiteY5565" fmla="*/ 1712271 h 3977558"/>
                  <a:gd name="connsiteX5566" fmla="*/ 517372 w 5235586"/>
                  <a:gd name="connsiteY5566" fmla="*/ 1712271 h 3977558"/>
                  <a:gd name="connsiteX5567" fmla="*/ 565174 w 5235586"/>
                  <a:gd name="connsiteY5567" fmla="*/ 1760070 h 3977558"/>
                  <a:gd name="connsiteX5568" fmla="*/ 567985 w 5235586"/>
                  <a:gd name="connsiteY5568" fmla="*/ 1762883 h 3977558"/>
                  <a:gd name="connsiteX5569" fmla="*/ 565174 w 5235586"/>
                  <a:gd name="connsiteY5569" fmla="*/ 1765694 h 3977558"/>
                  <a:gd name="connsiteX5570" fmla="*/ 520183 w 5235586"/>
                  <a:gd name="connsiteY5570" fmla="*/ 1810685 h 3977558"/>
                  <a:gd name="connsiteX5571" fmla="*/ 517372 w 5235586"/>
                  <a:gd name="connsiteY5571" fmla="*/ 1813496 h 3977558"/>
                  <a:gd name="connsiteX5572" fmla="*/ 514559 w 5235586"/>
                  <a:gd name="connsiteY5572" fmla="*/ 1810685 h 3977558"/>
                  <a:gd name="connsiteX5573" fmla="*/ 469570 w 5235586"/>
                  <a:gd name="connsiteY5573" fmla="*/ 1765694 h 3977558"/>
                  <a:gd name="connsiteX5574" fmla="*/ 466760 w 5235586"/>
                  <a:gd name="connsiteY5574" fmla="*/ 1762883 h 3977558"/>
                  <a:gd name="connsiteX5575" fmla="*/ 469570 w 5235586"/>
                  <a:gd name="connsiteY5575" fmla="*/ 1760070 h 3977558"/>
                  <a:gd name="connsiteX5576" fmla="*/ 517372 w 5235586"/>
                  <a:gd name="connsiteY5576" fmla="*/ 1712271 h 3977558"/>
                  <a:gd name="connsiteX5577" fmla="*/ 362724 w 5235586"/>
                  <a:gd name="connsiteY5577" fmla="*/ 1712271 h 3977558"/>
                  <a:gd name="connsiteX5578" fmla="*/ 410526 w 5235586"/>
                  <a:gd name="connsiteY5578" fmla="*/ 1760070 h 3977558"/>
                  <a:gd name="connsiteX5579" fmla="*/ 413337 w 5235586"/>
                  <a:gd name="connsiteY5579" fmla="*/ 1762883 h 3977558"/>
                  <a:gd name="connsiteX5580" fmla="*/ 410526 w 5235586"/>
                  <a:gd name="connsiteY5580" fmla="*/ 1765694 h 3977558"/>
                  <a:gd name="connsiteX5581" fmla="*/ 365535 w 5235586"/>
                  <a:gd name="connsiteY5581" fmla="*/ 1810685 h 3977558"/>
                  <a:gd name="connsiteX5582" fmla="*/ 362724 w 5235586"/>
                  <a:gd name="connsiteY5582" fmla="*/ 1813496 h 3977558"/>
                  <a:gd name="connsiteX5583" fmla="*/ 359911 w 5235586"/>
                  <a:gd name="connsiteY5583" fmla="*/ 1810685 h 3977558"/>
                  <a:gd name="connsiteX5584" fmla="*/ 314922 w 5235586"/>
                  <a:gd name="connsiteY5584" fmla="*/ 1765694 h 3977558"/>
                  <a:gd name="connsiteX5585" fmla="*/ 312112 w 5235586"/>
                  <a:gd name="connsiteY5585" fmla="*/ 1762883 h 3977558"/>
                  <a:gd name="connsiteX5586" fmla="*/ 314922 w 5235586"/>
                  <a:gd name="connsiteY5586" fmla="*/ 1760070 h 3977558"/>
                  <a:gd name="connsiteX5587" fmla="*/ 362724 w 5235586"/>
                  <a:gd name="connsiteY5587" fmla="*/ 1712271 h 3977558"/>
                  <a:gd name="connsiteX5588" fmla="*/ 208073 w 5235586"/>
                  <a:gd name="connsiteY5588" fmla="*/ 1712271 h 3977558"/>
                  <a:gd name="connsiteX5589" fmla="*/ 255875 w 5235586"/>
                  <a:gd name="connsiteY5589" fmla="*/ 1760070 h 3977558"/>
                  <a:gd name="connsiteX5590" fmla="*/ 258686 w 5235586"/>
                  <a:gd name="connsiteY5590" fmla="*/ 1762883 h 3977558"/>
                  <a:gd name="connsiteX5591" fmla="*/ 255875 w 5235586"/>
                  <a:gd name="connsiteY5591" fmla="*/ 1765694 h 3977558"/>
                  <a:gd name="connsiteX5592" fmla="*/ 210884 w 5235586"/>
                  <a:gd name="connsiteY5592" fmla="*/ 1810685 h 3977558"/>
                  <a:gd name="connsiteX5593" fmla="*/ 208073 w 5235586"/>
                  <a:gd name="connsiteY5593" fmla="*/ 1813496 h 3977558"/>
                  <a:gd name="connsiteX5594" fmla="*/ 205260 w 5235586"/>
                  <a:gd name="connsiteY5594" fmla="*/ 1810685 h 3977558"/>
                  <a:gd name="connsiteX5595" fmla="*/ 160271 w 5235586"/>
                  <a:gd name="connsiteY5595" fmla="*/ 1765694 h 3977558"/>
                  <a:gd name="connsiteX5596" fmla="*/ 157461 w 5235586"/>
                  <a:gd name="connsiteY5596" fmla="*/ 1762883 h 3977558"/>
                  <a:gd name="connsiteX5597" fmla="*/ 160271 w 5235586"/>
                  <a:gd name="connsiteY5597" fmla="*/ 1760070 h 3977558"/>
                  <a:gd name="connsiteX5598" fmla="*/ 208073 w 5235586"/>
                  <a:gd name="connsiteY5598" fmla="*/ 1712271 h 3977558"/>
                  <a:gd name="connsiteX5599" fmla="*/ 50612 w 5235586"/>
                  <a:gd name="connsiteY5599" fmla="*/ 1712271 h 3977558"/>
                  <a:gd name="connsiteX5600" fmla="*/ 98414 w 5235586"/>
                  <a:gd name="connsiteY5600" fmla="*/ 1760070 h 3977558"/>
                  <a:gd name="connsiteX5601" fmla="*/ 101225 w 5235586"/>
                  <a:gd name="connsiteY5601" fmla="*/ 1762883 h 3977558"/>
                  <a:gd name="connsiteX5602" fmla="*/ 98414 w 5235586"/>
                  <a:gd name="connsiteY5602" fmla="*/ 1765694 h 3977558"/>
                  <a:gd name="connsiteX5603" fmla="*/ 53426 w 5235586"/>
                  <a:gd name="connsiteY5603" fmla="*/ 1810685 h 3977558"/>
                  <a:gd name="connsiteX5604" fmla="*/ 50612 w 5235586"/>
                  <a:gd name="connsiteY5604" fmla="*/ 1813496 h 3977558"/>
                  <a:gd name="connsiteX5605" fmla="*/ 47802 w 5235586"/>
                  <a:gd name="connsiteY5605" fmla="*/ 1810685 h 3977558"/>
                  <a:gd name="connsiteX5606" fmla="*/ 2813 w 5235586"/>
                  <a:gd name="connsiteY5606" fmla="*/ 1765694 h 3977558"/>
                  <a:gd name="connsiteX5607" fmla="*/ 0 w 5235586"/>
                  <a:gd name="connsiteY5607" fmla="*/ 1762883 h 3977558"/>
                  <a:gd name="connsiteX5608" fmla="*/ 2813 w 5235586"/>
                  <a:gd name="connsiteY5608" fmla="*/ 1760070 h 3977558"/>
                  <a:gd name="connsiteX5609" fmla="*/ 50612 w 5235586"/>
                  <a:gd name="connsiteY5609" fmla="*/ 1712271 h 3977558"/>
                  <a:gd name="connsiteX5610" fmla="*/ 5184973 w 5235586"/>
                  <a:gd name="connsiteY5610" fmla="*/ 1554810 h 3977558"/>
                  <a:gd name="connsiteX5611" fmla="*/ 5232776 w 5235586"/>
                  <a:gd name="connsiteY5611" fmla="*/ 1602612 h 3977558"/>
                  <a:gd name="connsiteX5612" fmla="*/ 5235586 w 5235586"/>
                  <a:gd name="connsiteY5612" fmla="*/ 1605422 h 3977558"/>
                  <a:gd name="connsiteX5613" fmla="*/ 5232776 w 5235586"/>
                  <a:gd name="connsiteY5613" fmla="*/ 1608233 h 3977558"/>
                  <a:gd name="connsiteX5614" fmla="*/ 5187787 w 5235586"/>
                  <a:gd name="connsiteY5614" fmla="*/ 1653224 h 3977558"/>
                  <a:gd name="connsiteX5615" fmla="*/ 5184973 w 5235586"/>
                  <a:gd name="connsiteY5615" fmla="*/ 1656035 h 3977558"/>
                  <a:gd name="connsiteX5616" fmla="*/ 5182163 w 5235586"/>
                  <a:gd name="connsiteY5616" fmla="*/ 1653224 h 3977558"/>
                  <a:gd name="connsiteX5617" fmla="*/ 5137174 w 5235586"/>
                  <a:gd name="connsiteY5617" fmla="*/ 1608233 h 3977558"/>
                  <a:gd name="connsiteX5618" fmla="*/ 5134361 w 5235586"/>
                  <a:gd name="connsiteY5618" fmla="*/ 1605422 h 3977558"/>
                  <a:gd name="connsiteX5619" fmla="*/ 5137174 w 5235586"/>
                  <a:gd name="connsiteY5619" fmla="*/ 1602612 h 3977558"/>
                  <a:gd name="connsiteX5620" fmla="*/ 5184973 w 5235586"/>
                  <a:gd name="connsiteY5620" fmla="*/ 1554810 h 3977558"/>
                  <a:gd name="connsiteX5621" fmla="*/ 5030325 w 5235586"/>
                  <a:gd name="connsiteY5621" fmla="*/ 1554810 h 3977558"/>
                  <a:gd name="connsiteX5622" fmla="*/ 5078128 w 5235586"/>
                  <a:gd name="connsiteY5622" fmla="*/ 1602612 h 3977558"/>
                  <a:gd name="connsiteX5623" fmla="*/ 5080938 w 5235586"/>
                  <a:gd name="connsiteY5623" fmla="*/ 1605422 h 3977558"/>
                  <a:gd name="connsiteX5624" fmla="*/ 5078128 w 5235586"/>
                  <a:gd name="connsiteY5624" fmla="*/ 1608233 h 3977558"/>
                  <a:gd name="connsiteX5625" fmla="*/ 5033136 w 5235586"/>
                  <a:gd name="connsiteY5625" fmla="*/ 1653224 h 3977558"/>
                  <a:gd name="connsiteX5626" fmla="*/ 5030325 w 5235586"/>
                  <a:gd name="connsiteY5626" fmla="*/ 1656035 h 3977558"/>
                  <a:gd name="connsiteX5627" fmla="*/ 5027512 w 5235586"/>
                  <a:gd name="connsiteY5627" fmla="*/ 1653224 h 3977558"/>
                  <a:gd name="connsiteX5628" fmla="*/ 4982523 w 5235586"/>
                  <a:gd name="connsiteY5628" fmla="*/ 1608233 h 3977558"/>
                  <a:gd name="connsiteX5629" fmla="*/ 4979713 w 5235586"/>
                  <a:gd name="connsiteY5629" fmla="*/ 1605422 h 3977558"/>
                  <a:gd name="connsiteX5630" fmla="*/ 4982523 w 5235586"/>
                  <a:gd name="connsiteY5630" fmla="*/ 1602612 h 3977558"/>
                  <a:gd name="connsiteX5631" fmla="*/ 5030325 w 5235586"/>
                  <a:gd name="connsiteY5631" fmla="*/ 1554810 h 3977558"/>
                  <a:gd name="connsiteX5632" fmla="*/ 4872861 w 5235586"/>
                  <a:gd name="connsiteY5632" fmla="*/ 1554810 h 3977558"/>
                  <a:gd name="connsiteX5633" fmla="*/ 4920664 w 5235586"/>
                  <a:gd name="connsiteY5633" fmla="*/ 1602612 h 3977558"/>
                  <a:gd name="connsiteX5634" fmla="*/ 4923474 w 5235586"/>
                  <a:gd name="connsiteY5634" fmla="*/ 1605422 h 3977558"/>
                  <a:gd name="connsiteX5635" fmla="*/ 4920664 w 5235586"/>
                  <a:gd name="connsiteY5635" fmla="*/ 1608233 h 3977558"/>
                  <a:gd name="connsiteX5636" fmla="*/ 4875675 w 5235586"/>
                  <a:gd name="connsiteY5636" fmla="*/ 1653224 h 3977558"/>
                  <a:gd name="connsiteX5637" fmla="*/ 4872861 w 5235586"/>
                  <a:gd name="connsiteY5637" fmla="*/ 1656035 h 3977558"/>
                  <a:gd name="connsiteX5638" fmla="*/ 4870048 w 5235586"/>
                  <a:gd name="connsiteY5638" fmla="*/ 1653224 h 3977558"/>
                  <a:gd name="connsiteX5639" fmla="*/ 4825062 w 5235586"/>
                  <a:gd name="connsiteY5639" fmla="*/ 1608233 h 3977558"/>
                  <a:gd name="connsiteX5640" fmla="*/ 4822249 w 5235586"/>
                  <a:gd name="connsiteY5640" fmla="*/ 1605422 h 3977558"/>
                  <a:gd name="connsiteX5641" fmla="*/ 4825062 w 5235586"/>
                  <a:gd name="connsiteY5641" fmla="*/ 1602612 h 3977558"/>
                  <a:gd name="connsiteX5642" fmla="*/ 4872861 w 5235586"/>
                  <a:gd name="connsiteY5642" fmla="*/ 1554810 h 3977558"/>
                  <a:gd name="connsiteX5643" fmla="*/ 4718213 w 5235586"/>
                  <a:gd name="connsiteY5643" fmla="*/ 1554810 h 3977558"/>
                  <a:gd name="connsiteX5644" fmla="*/ 4766016 w 5235586"/>
                  <a:gd name="connsiteY5644" fmla="*/ 1602612 h 3977558"/>
                  <a:gd name="connsiteX5645" fmla="*/ 4768826 w 5235586"/>
                  <a:gd name="connsiteY5645" fmla="*/ 1605422 h 3977558"/>
                  <a:gd name="connsiteX5646" fmla="*/ 4766016 w 5235586"/>
                  <a:gd name="connsiteY5646" fmla="*/ 1608233 h 3977558"/>
                  <a:gd name="connsiteX5647" fmla="*/ 4721027 w 5235586"/>
                  <a:gd name="connsiteY5647" fmla="*/ 1653224 h 3977558"/>
                  <a:gd name="connsiteX5648" fmla="*/ 4718213 w 5235586"/>
                  <a:gd name="connsiteY5648" fmla="*/ 1656035 h 3977558"/>
                  <a:gd name="connsiteX5649" fmla="*/ 4715400 w 5235586"/>
                  <a:gd name="connsiteY5649" fmla="*/ 1653224 h 3977558"/>
                  <a:gd name="connsiteX5650" fmla="*/ 4670414 w 5235586"/>
                  <a:gd name="connsiteY5650" fmla="*/ 1608233 h 3977558"/>
                  <a:gd name="connsiteX5651" fmla="*/ 4667601 w 5235586"/>
                  <a:gd name="connsiteY5651" fmla="*/ 1605422 h 3977558"/>
                  <a:gd name="connsiteX5652" fmla="*/ 4670414 w 5235586"/>
                  <a:gd name="connsiteY5652" fmla="*/ 1602612 h 3977558"/>
                  <a:gd name="connsiteX5653" fmla="*/ 4718213 w 5235586"/>
                  <a:gd name="connsiteY5653" fmla="*/ 1554810 h 3977558"/>
                  <a:gd name="connsiteX5654" fmla="*/ 4563563 w 5235586"/>
                  <a:gd name="connsiteY5654" fmla="*/ 1554810 h 3977558"/>
                  <a:gd name="connsiteX5655" fmla="*/ 4611365 w 5235586"/>
                  <a:gd name="connsiteY5655" fmla="*/ 1602612 h 3977558"/>
                  <a:gd name="connsiteX5656" fmla="*/ 4614175 w 5235586"/>
                  <a:gd name="connsiteY5656" fmla="*/ 1605422 h 3977558"/>
                  <a:gd name="connsiteX5657" fmla="*/ 4611365 w 5235586"/>
                  <a:gd name="connsiteY5657" fmla="*/ 1608233 h 3977558"/>
                  <a:gd name="connsiteX5658" fmla="*/ 4566376 w 5235586"/>
                  <a:gd name="connsiteY5658" fmla="*/ 1653224 h 3977558"/>
                  <a:gd name="connsiteX5659" fmla="*/ 4563563 w 5235586"/>
                  <a:gd name="connsiteY5659" fmla="*/ 1656035 h 3977558"/>
                  <a:gd name="connsiteX5660" fmla="*/ 4560749 w 5235586"/>
                  <a:gd name="connsiteY5660" fmla="*/ 1653224 h 3977558"/>
                  <a:gd name="connsiteX5661" fmla="*/ 4515763 w 5235586"/>
                  <a:gd name="connsiteY5661" fmla="*/ 1608233 h 3977558"/>
                  <a:gd name="connsiteX5662" fmla="*/ 4512950 w 5235586"/>
                  <a:gd name="connsiteY5662" fmla="*/ 1605422 h 3977558"/>
                  <a:gd name="connsiteX5663" fmla="*/ 4515763 w 5235586"/>
                  <a:gd name="connsiteY5663" fmla="*/ 1602612 h 3977558"/>
                  <a:gd name="connsiteX5664" fmla="*/ 4563563 w 5235586"/>
                  <a:gd name="connsiteY5664" fmla="*/ 1554810 h 3977558"/>
                  <a:gd name="connsiteX5665" fmla="*/ 4406104 w 5235586"/>
                  <a:gd name="connsiteY5665" fmla="*/ 1554810 h 3977558"/>
                  <a:gd name="connsiteX5666" fmla="*/ 4453907 w 5235586"/>
                  <a:gd name="connsiteY5666" fmla="*/ 1602612 h 3977558"/>
                  <a:gd name="connsiteX5667" fmla="*/ 4456717 w 5235586"/>
                  <a:gd name="connsiteY5667" fmla="*/ 1605422 h 3977558"/>
                  <a:gd name="connsiteX5668" fmla="*/ 4453907 w 5235586"/>
                  <a:gd name="connsiteY5668" fmla="*/ 1608233 h 3977558"/>
                  <a:gd name="connsiteX5669" fmla="*/ 4408915 w 5235586"/>
                  <a:gd name="connsiteY5669" fmla="*/ 1653224 h 3977558"/>
                  <a:gd name="connsiteX5670" fmla="*/ 4406104 w 5235586"/>
                  <a:gd name="connsiteY5670" fmla="*/ 1656035 h 3977558"/>
                  <a:gd name="connsiteX5671" fmla="*/ 4403291 w 5235586"/>
                  <a:gd name="connsiteY5671" fmla="*/ 1653224 h 3977558"/>
                  <a:gd name="connsiteX5672" fmla="*/ 4358302 w 5235586"/>
                  <a:gd name="connsiteY5672" fmla="*/ 1608233 h 3977558"/>
                  <a:gd name="connsiteX5673" fmla="*/ 4355492 w 5235586"/>
                  <a:gd name="connsiteY5673" fmla="*/ 1605422 h 3977558"/>
                  <a:gd name="connsiteX5674" fmla="*/ 4358302 w 5235586"/>
                  <a:gd name="connsiteY5674" fmla="*/ 1602612 h 3977558"/>
                  <a:gd name="connsiteX5675" fmla="*/ 4406104 w 5235586"/>
                  <a:gd name="connsiteY5675" fmla="*/ 1554810 h 3977558"/>
                  <a:gd name="connsiteX5676" fmla="*/ 4251453 w 5235586"/>
                  <a:gd name="connsiteY5676" fmla="*/ 1554810 h 3977558"/>
                  <a:gd name="connsiteX5677" fmla="*/ 4299256 w 5235586"/>
                  <a:gd name="connsiteY5677" fmla="*/ 1602612 h 3977558"/>
                  <a:gd name="connsiteX5678" fmla="*/ 4302066 w 5235586"/>
                  <a:gd name="connsiteY5678" fmla="*/ 1605422 h 3977558"/>
                  <a:gd name="connsiteX5679" fmla="*/ 4299256 w 5235586"/>
                  <a:gd name="connsiteY5679" fmla="*/ 1608233 h 3977558"/>
                  <a:gd name="connsiteX5680" fmla="*/ 4254264 w 5235586"/>
                  <a:gd name="connsiteY5680" fmla="*/ 1653224 h 3977558"/>
                  <a:gd name="connsiteX5681" fmla="*/ 4251453 w 5235586"/>
                  <a:gd name="connsiteY5681" fmla="*/ 1656035 h 3977558"/>
                  <a:gd name="connsiteX5682" fmla="*/ 4248640 w 5235586"/>
                  <a:gd name="connsiteY5682" fmla="*/ 1653224 h 3977558"/>
                  <a:gd name="connsiteX5683" fmla="*/ 4203651 w 5235586"/>
                  <a:gd name="connsiteY5683" fmla="*/ 1608233 h 3977558"/>
                  <a:gd name="connsiteX5684" fmla="*/ 4200841 w 5235586"/>
                  <a:gd name="connsiteY5684" fmla="*/ 1605422 h 3977558"/>
                  <a:gd name="connsiteX5685" fmla="*/ 4203651 w 5235586"/>
                  <a:gd name="connsiteY5685" fmla="*/ 1602612 h 3977558"/>
                  <a:gd name="connsiteX5686" fmla="*/ 4251453 w 5235586"/>
                  <a:gd name="connsiteY5686" fmla="*/ 1554810 h 3977558"/>
                  <a:gd name="connsiteX5687" fmla="*/ 4096805 w 5235586"/>
                  <a:gd name="connsiteY5687" fmla="*/ 1554810 h 3977558"/>
                  <a:gd name="connsiteX5688" fmla="*/ 4144608 w 5235586"/>
                  <a:gd name="connsiteY5688" fmla="*/ 1602612 h 3977558"/>
                  <a:gd name="connsiteX5689" fmla="*/ 4147418 w 5235586"/>
                  <a:gd name="connsiteY5689" fmla="*/ 1605422 h 3977558"/>
                  <a:gd name="connsiteX5690" fmla="*/ 4144608 w 5235586"/>
                  <a:gd name="connsiteY5690" fmla="*/ 1608233 h 3977558"/>
                  <a:gd name="connsiteX5691" fmla="*/ 4099616 w 5235586"/>
                  <a:gd name="connsiteY5691" fmla="*/ 1653224 h 3977558"/>
                  <a:gd name="connsiteX5692" fmla="*/ 4096805 w 5235586"/>
                  <a:gd name="connsiteY5692" fmla="*/ 1656035 h 3977558"/>
                  <a:gd name="connsiteX5693" fmla="*/ 4093992 w 5235586"/>
                  <a:gd name="connsiteY5693" fmla="*/ 1653224 h 3977558"/>
                  <a:gd name="connsiteX5694" fmla="*/ 4049003 w 5235586"/>
                  <a:gd name="connsiteY5694" fmla="*/ 1608233 h 3977558"/>
                  <a:gd name="connsiteX5695" fmla="*/ 4046193 w 5235586"/>
                  <a:gd name="connsiteY5695" fmla="*/ 1605422 h 3977558"/>
                  <a:gd name="connsiteX5696" fmla="*/ 4049003 w 5235586"/>
                  <a:gd name="connsiteY5696" fmla="*/ 1602612 h 3977558"/>
                  <a:gd name="connsiteX5697" fmla="*/ 4096805 w 5235586"/>
                  <a:gd name="connsiteY5697" fmla="*/ 1554810 h 3977558"/>
                  <a:gd name="connsiteX5698" fmla="*/ 3939345 w 5235586"/>
                  <a:gd name="connsiteY5698" fmla="*/ 1554810 h 3977558"/>
                  <a:gd name="connsiteX5699" fmla="*/ 3987147 w 5235586"/>
                  <a:gd name="connsiteY5699" fmla="*/ 1602612 h 3977558"/>
                  <a:gd name="connsiteX5700" fmla="*/ 3989957 w 5235586"/>
                  <a:gd name="connsiteY5700" fmla="*/ 1605422 h 3977558"/>
                  <a:gd name="connsiteX5701" fmla="*/ 3987147 w 5235586"/>
                  <a:gd name="connsiteY5701" fmla="*/ 1608233 h 3977558"/>
                  <a:gd name="connsiteX5702" fmla="*/ 3942155 w 5235586"/>
                  <a:gd name="connsiteY5702" fmla="*/ 1653224 h 3977558"/>
                  <a:gd name="connsiteX5703" fmla="*/ 3939345 w 5235586"/>
                  <a:gd name="connsiteY5703" fmla="*/ 1656035 h 3977558"/>
                  <a:gd name="connsiteX5704" fmla="*/ 3936531 w 5235586"/>
                  <a:gd name="connsiteY5704" fmla="*/ 1653224 h 3977558"/>
                  <a:gd name="connsiteX5705" fmla="*/ 3891545 w 5235586"/>
                  <a:gd name="connsiteY5705" fmla="*/ 1608233 h 3977558"/>
                  <a:gd name="connsiteX5706" fmla="*/ 3888732 w 5235586"/>
                  <a:gd name="connsiteY5706" fmla="*/ 1605422 h 3977558"/>
                  <a:gd name="connsiteX5707" fmla="*/ 3891545 w 5235586"/>
                  <a:gd name="connsiteY5707" fmla="*/ 1602612 h 3977558"/>
                  <a:gd name="connsiteX5708" fmla="*/ 3939345 w 5235586"/>
                  <a:gd name="connsiteY5708" fmla="*/ 1554810 h 3977558"/>
                  <a:gd name="connsiteX5709" fmla="*/ 3784693 w 5235586"/>
                  <a:gd name="connsiteY5709" fmla="*/ 1554810 h 3977558"/>
                  <a:gd name="connsiteX5710" fmla="*/ 3832496 w 5235586"/>
                  <a:gd name="connsiteY5710" fmla="*/ 1602612 h 3977558"/>
                  <a:gd name="connsiteX5711" fmla="*/ 3835306 w 5235586"/>
                  <a:gd name="connsiteY5711" fmla="*/ 1605422 h 3977558"/>
                  <a:gd name="connsiteX5712" fmla="*/ 3832496 w 5235586"/>
                  <a:gd name="connsiteY5712" fmla="*/ 1608233 h 3977558"/>
                  <a:gd name="connsiteX5713" fmla="*/ 3787504 w 5235586"/>
                  <a:gd name="connsiteY5713" fmla="*/ 1653224 h 3977558"/>
                  <a:gd name="connsiteX5714" fmla="*/ 3784693 w 5235586"/>
                  <a:gd name="connsiteY5714" fmla="*/ 1656035 h 3977558"/>
                  <a:gd name="connsiteX5715" fmla="*/ 3781880 w 5235586"/>
                  <a:gd name="connsiteY5715" fmla="*/ 1653224 h 3977558"/>
                  <a:gd name="connsiteX5716" fmla="*/ 3736894 w 5235586"/>
                  <a:gd name="connsiteY5716" fmla="*/ 1608233 h 3977558"/>
                  <a:gd name="connsiteX5717" fmla="*/ 3734081 w 5235586"/>
                  <a:gd name="connsiteY5717" fmla="*/ 1605422 h 3977558"/>
                  <a:gd name="connsiteX5718" fmla="*/ 3736894 w 5235586"/>
                  <a:gd name="connsiteY5718" fmla="*/ 1602612 h 3977558"/>
                  <a:gd name="connsiteX5719" fmla="*/ 3784693 w 5235586"/>
                  <a:gd name="connsiteY5719" fmla="*/ 1554810 h 3977558"/>
                  <a:gd name="connsiteX5720" fmla="*/ 3630045 w 5235586"/>
                  <a:gd name="connsiteY5720" fmla="*/ 1554810 h 3977558"/>
                  <a:gd name="connsiteX5721" fmla="*/ 3677848 w 5235586"/>
                  <a:gd name="connsiteY5721" fmla="*/ 1602612 h 3977558"/>
                  <a:gd name="connsiteX5722" fmla="*/ 3680658 w 5235586"/>
                  <a:gd name="connsiteY5722" fmla="*/ 1605422 h 3977558"/>
                  <a:gd name="connsiteX5723" fmla="*/ 3677848 w 5235586"/>
                  <a:gd name="connsiteY5723" fmla="*/ 1608233 h 3977558"/>
                  <a:gd name="connsiteX5724" fmla="*/ 3632856 w 5235586"/>
                  <a:gd name="connsiteY5724" fmla="*/ 1653224 h 3977558"/>
                  <a:gd name="connsiteX5725" fmla="*/ 3630045 w 5235586"/>
                  <a:gd name="connsiteY5725" fmla="*/ 1656035 h 3977558"/>
                  <a:gd name="connsiteX5726" fmla="*/ 3627232 w 5235586"/>
                  <a:gd name="connsiteY5726" fmla="*/ 1653224 h 3977558"/>
                  <a:gd name="connsiteX5727" fmla="*/ 3582246 w 5235586"/>
                  <a:gd name="connsiteY5727" fmla="*/ 1608233 h 3977558"/>
                  <a:gd name="connsiteX5728" fmla="*/ 3579433 w 5235586"/>
                  <a:gd name="connsiteY5728" fmla="*/ 1605422 h 3977558"/>
                  <a:gd name="connsiteX5729" fmla="*/ 3582246 w 5235586"/>
                  <a:gd name="connsiteY5729" fmla="*/ 1602612 h 3977558"/>
                  <a:gd name="connsiteX5730" fmla="*/ 3630045 w 5235586"/>
                  <a:gd name="connsiteY5730" fmla="*/ 1554810 h 3977558"/>
                  <a:gd name="connsiteX5731" fmla="*/ 3472581 w 5235586"/>
                  <a:gd name="connsiteY5731" fmla="*/ 1554810 h 3977558"/>
                  <a:gd name="connsiteX5732" fmla="*/ 3520384 w 5235586"/>
                  <a:gd name="connsiteY5732" fmla="*/ 1602612 h 3977558"/>
                  <a:gd name="connsiteX5733" fmla="*/ 3523194 w 5235586"/>
                  <a:gd name="connsiteY5733" fmla="*/ 1605422 h 3977558"/>
                  <a:gd name="connsiteX5734" fmla="*/ 3520384 w 5235586"/>
                  <a:gd name="connsiteY5734" fmla="*/ 1608233 h 3977558"/>
                  <a:gd name="connsiteX5735" fmla="*/ 3475395 w 5235586"/>
                  <a:gd name="connsiteY5735" fmla="*/ 1653224 h 3977558"/>
                  <a:gd name="connsiteX5736" fmla="*/ 3472581 w 5235586"/>
                  <a:gd name="connsiteY5736" fmla="*/ 1656035 h 3977558"/>
                  <a:gd name="connsiteX5737" fmla="*/ 3469771 w 5235586"/>
                  <a:gd name="connsiteY5737" fmla="*/ 1653224 h 3977558"/>
                  <a:gd name="connsiteX5738" fmla="*/ 3424782 w 5235586"/>
                  <a:gd name="connsiteY5738" fmla="*/ 1608233 h 3977558"/>
                  <a:gd name="connsiteX5739" fmla="*/ 3421969 w 5235586"/>
                  <a:gd name="connsiteY5739" fmla="*/ 1605422 h 3977558"/>
                  <a:gd name="connsiteX5740" fmla="*/ 3424782 w 5235586"/>
                  <a:gd name="connsiteY5740" fmla="*/ 1602612 h 3977558"/>
                  <a:gd name="connsiteX5741" fmla="*/ 3472581 w 5235586"/>
                  <a:gd name="connsiteY5741" fmla="*/ 1554810 h 3977558"/>
                  <a:gd name="connsiteX5742" fmla="*/ 3317933 w 5235586"/>
                  <a:gd name="connsiteY5742" fmla="*/ 1554810 h 3977558"/>
                  <a:gd name="connsiteX5743" fmla="*/ 3365736 w 5235586"/>
                  <a:gd name="connsiteY5743" fmla="*/ 1602612 h 3977558"/>
                  <a:gd name="connsiteX5744" fmla="*/ 3368546 w 5235586"/>
                  <a:gd name="connsiteY5744" fmla="*/ 1605422 h 3977558"/>
                  <a:gd name="connsiteX5745" fmla="*/ 3365736 w 5235586"/>
                  <a:gd name="connsiteY5745" fmla="*/ 1608233 h 3977558"/>
                  <a:gd name="connsiteX5746" fmla="*/ 3320747 w 5235586"/>
                  <a:gd name="connsiteY5746" fmla="*/ 1653224 h 3977558"/>
                  <a:gd name="connsiteX5747" fmla="*/ 3317933 w 5235586"/>
                  <a:gd name="connsiteY5747" fmla="*/ 1656035 h 3977558"/>
                  <a:gd name="connsiteX5748" fmla="*/ 3315123 w 5235586"/>
                  <a:gd name="connsiteY5748" fmla="*/ 1653224 h 3977558"/>
                  <a:gd name="connsiteX5749" fmla="*/ 3270134 w 5235586"/>
                  <a:gd name="connsiteY5749" fmla="*/ 1608233 h 3977558"/>
                  <a:gd name="connsiteX5750" fmla="*/ 3267321 w 5235586"/>
                  <a:gd name="connsiteY5750" fmla="*/ 1605422 h 3977558"/>
                  <a:gd name="connsiteX5751" fmla="*/ 3270134 w 5235586"/>
                  <a:gd name="connsiteY5751" fmla="*/ 1602612 h 3977558"/>
                  <a:gd name="connsiteX5752" fmla="*/ 3317933 w 5235586"/>
                  <a:gd name="connsiteY5752" fmla="*/ 1554810 h 3977558"/>
                  <a:gd name="connsiteX5753" fmla="*/ 3163283 w 5235586"/>
                  <a:gd name="connsiteY5753" fmla="*/ 1554810 h 3977558"/>
                  <a:gd name="connsiteX5754" fmla="*/ 3211085 w 5235586"/>
                  <a:gd name="connsiteY5754" fmla="*/ 1602612 h 3977558"/>
                  <a:gd name="connsiteX5755" fmla="*/ 3213895 w 5235586"/>
                  <a:gd name="connsiteY5755" fmla="*/ 1605422 h 3977558"/>
                  <a:gd name="connsiteX5756" fmla="*/ 3211085 w 5235586"/>
                  <a:gd name="connsiteY5756" fmla="*/ 1608233 h 3977558"/>
                  <a:gd name="connsiteX5757" fmla="*/ 3166096 w 5235586"/>
                  <a:gd name="connsiteY5757" fmla="*/ 1653224 h 3977558"/>
                  <a:gd name="connsiteX5758" fmla="*/ 3163283 w 5235586"/>
                  <a:gd name="connsiteY5758" fmla="*/ 1656035 h 3977558"/>
                  <a:gd name="connsiteX5759" fmla="*/ 3160472 w 5235586"/>
                  <a:gd name="connsiteY5759" fmla="*/ 1653224 h 3977558"/>
                  <a:gd name="connsiteX5760" fmla="*/ 3115483 w 5235586"/>
                  <a:gd name="connsiteY5760" fmla="*/ 1608233 h 3977558"/>
                  <a:gd name="connsiteX5761" fmla="*/ 3112670 w 5235586"/>
                  <a:gd name="connsiteY5761" fmla="*/ 1605422 h 3977558"/>
                  <a:gd name="connsiteX5762" fmla="*/ 3115483 w 5235586"/>
                  <a:gd name="connsiteY5762" fmla="*/ 1602612 h 3977558"/>
                  <a:gd name="connsiteX5763" fmla="*/ 3163283 w 5235586"/>
                  <a:gd name="connsiteY5763" fmla="*/ 1554810 h 3977558"/>
                  <a:gd name="connsiteX5764" fmla="*/ 3005823 w 5235586"/>
                  <a:gd name="connsiteY5764" fmla="*/ 1554810 h 3977558"/>
                  <a:gd name="connsiteX5765" fmla="*/ 3053626 w 5235586"/>
                  <a:gd name="connsiteY5765" fmla="*/ 1602612 h 3977558"/>
                  <a:gd name="connsiteX5766" fmla="*/ 3056436 w 5235586"/>
                  <a:gd name="connsiteY5766" fmla="*/ 1605422 h 3977558"/>
                  <a:gd name="connsiteX5767" fmla="*/ 3053626 w 5235586"/>
                  <a:gd name="connsiteY5767" fmla="*/ 1608233 h 3977558"/>
                  <a:gd name="connsiteX5768" fmla="*/ 3008634 w 5235586"/>
                  <a:gd name="connsiteY5768" fmla="*/ 1653224 h 3977558"/>
                  <a:gd name="connsiteX5769" fmla="*/ 3005823 w 5235586"/>
                  <a:gd name="connsiteY5769" fmla="*/ 1656035 h 3977558"/>
                  <a:gd name="connsiteX5770" fmla="*/ 3003010 w 5235586"/>
                  <a:gd name="connsiteY5770" fmla="*/ 1653224 h 3977558"/>
                  <a:gd name="connsiteX5771" fmla="*/ 2958021 w 5235586"/>
                  <a:gd name="connsiteY5771" fmla="*/ 1608233 h 3977558"/>
                  <a:gd name="connsiteX5772" fmla="*/ 2955211 w 5235586"/>
                  <a:gd name="connsiteY5772" fmla="*/ 1605422 h 3977558"/>
                  <a:gd name="connsiteX5773" fmla="*/ 2958021 w 5235586"/>
                  <a:gd name="connsiteY5773" fmla="*/ 1602612 h 3977558"/>
                  <a:gd name="connsiteX5774" fmla="*/ 3005823 w 5235586"/>
                  <a:gd name="connsiteY5774" fmla="*/ 1554810 h 3977558"/>
                  <a:gd name="connsiteX5775" fmla="*/ 2851172 w 5235586"/>
                  <a:gd name="connsiteY5775" fmla="*/ 1554810 h 3977558"/>
                  <a:gd name="connsiteX5776" fmla="*/ 2898975 w 5235586"/>
                  <a:gd name="connsiteY5776" fmla="*/ 1602612 h 3977558"/>
                  <a:gd name="connsiteX5777" fmla="*/ 2901785 w 5235586"/>
                  <a:gd name="connsiteY5777" fmla="*/ 1605422 h 3977558"/>
                  <a:gd name="connsiteX5778" fmla="*/ 2898975 w 5235586"/>
                  <a:gd name="connsiteY5778" fmla="*/ 1608233 h 3977558"/>
                  <a:gd name="connsiteX5779" fmla="*/ 2853983 w 5235586"/>
                  <a:gd name="connsiteY5779" fmla="*/ 1653224 h 3977558"/>
                  <a:gd name="connsiteX5780" fmla="*/ 2851172 w 5235586"/>
                  <a:gd name="connsiteY5780" fmla="*/ 1656035 h 3977558"/>
                  <a:gd name="connsiteX5781" fmla="*/ 2848359 w 5235586"/>
                  <a:gd name="connsiteY5781" fmla="*/ 1653224 h 3977558"/>
                  <a:gd name="connsiteX5782" fmla="*/ 2803370 w 5235586"/>
                  <a:gd name="connsiteY5782" fmla="*/ 1608233 h 3977558"/>
                  <a:gd name="connsiteX5783" fmla="*/ 2800560 w 5235586"/>
                  <a:gd name="connsiteY5783" fmla="*/ 1605422 h 3977558"/>
                  <a:gd name="connsiteX5784" fmla="*/ 2803370 w 5235586"/>
                  <a:gd name="connsiteY5784" fmla="*/ 1602612 h 3977558"/>
                  <a:gd name="connsiteX5785" fmla="*/ 2851172 w 5235586"/>
                  <a:gd name="connsiteY5785" fmla="*/ 1554810 h 3977558"/>
                  <a:gd name="connsiteX5786" fmla="*/ 2696525 w 5235586"/>
                  <a:gd name="connsiteY5786" fmla="*/ 1554810 h 3977558"/>
                  <a:gd name="connsiteX5787" fmla="*/ 2744328 w 5235586"/>
                  <a:gd name="connsiteY5787" fmla="*/ 1602612 h 3977558"/>
                  <a:gd name="connsiteX5788" fmla="*/ 2747138 w 5235586"/>
                  <a:gd name="connsiteY5788" fmla="*/ 1605422 h 3977558"/>
                  <a:gd name="connsiteX5789" fmla="*/ 2744328 w 5235586"/>
                  <a:gd name="connsiteY5789" fmla="*/ 1608233 h 3977558"/>
                  <a:gd name="connsiteX5790" fmla="*/ 2699336 w 5235586"/>
                  <a:gd name="connsiteY5790" fmla="*/ 1653224 h 3977558"/>
                  <a:gd name="connsiteX5791" fmla="*/ 2696525 w 5235586"/>
                  <a:gd name="connsiteY5791" fmla="*/ 1656035 h 3977558"/>
                  <a:gd name="connsiteX5792" fmla="*/ 2693712 w 5235586"/>
                  <a:gd name="connsiteY5792" fmla="*/ 1653224 h 3977558"/>
                  <a:gd name="connsiteX5793" fmla="*/ 2648723 w 5235586"/>
                  <a:gd name="connsiteY5793" fmla="*/ 1608233 h 3977558"/>
                  <a:gd name="connsiteX5794" fmla="*/ 2645913 w 5235586"/>
                  <a:gd name="connsiteY5794" fmla="*/ 1605422 h 3977558"/>
                  <a:gd name="connsiteX5795" fmla="*/ 2648723 w 5235586"/>
                  <a:gd name="connsiteY5795" fmla="*/ 1602612 h 3977558"/>
                  <a:gd name="connsiteX5796" fmla="*/ 2696525 w 5235586"/>
                  <a:gd name="connsiteY5796" fmla="*/ 1554810 h 3977558"/>
                  <a:gd name="connsiteX5797" fmla="*/ 2539061 w 5235586"/>
                  <a:gd name="connsiteY5797" fmla="*/ 1554810 h 3977558"/>
                  <a:gd name="connsiteX5798" fmla="*/ 2586863 w 5235586"/>
                  <a:gd name="connsiteY5798" fmla="*/ 1602612 h 3977558"/>
                  <a:gd name="connsiteX5799" fmla="*/ 2589673 w 5235586"/>
                  <a:gd name="connsiteY5799" fmla="*/ 1605422 h 3977558"/>
                  <a:gd name="connsiteX5800" fmla="*/ 2586863 w 5235586"/>
                  <a:gd name="connsiteY5800" fmla="*/ 1608233 h 3977558"/>
                  <a:gd name="connsiteX5801" fmla="*/ 2541874 w 5235586"/>
                  <a:gd name="connsiteY5801" fmla="*/ 1653224 h 3977558"/>
                  <a:gd name="connsiteX5802" fmla="*/ 2539061 w 5235586"/>
                  <a:gd name="connsiteY5802" fmla="*/ 1656035 h 3977558"/>
                  <a:gd name="connsiteX5803" fmla="*/ 2536247 w 5235586"/>
                  <a:gd name="connsiteY5803" fmla="*/ 1653224 h 3977558"/>
                  <a:gd name="connsiteX5804" fmla="*/ 2491261 w 5235586"/>
                  <a:gd name="connsiteY5804" fmla="*/ 1608233 h 3977558"/>
                  <a:gd name="connsiteX5805" fmla="*/ 2488448 w 5235586"/>
                  <a:gd name="connsiteY5805" fmla="*/ 1605422 h 3977558"/>
                  <a:gd name="connsiteX5806" fmla="*/ 2491261 w 5235586"/>
                  <a:gd name="connsiteY5806" fmla="*/ 1602612 h 3977558"/>
                  <a:gd name="connsiteX5807" fmla="*/ 2539061 w 5235586"/>
                  <a:gd name="connsiteY5807" fmla="*/ 1554810 h 3977558"/>
                  <a:gd name="connsiteX5808" fmla="*/ 2384413 w 5235586"/>
                  <a:gd name="connsiteY5808" fmla="*/ 1554810 h 3977558"/>
                  <a:gd name="connsiteX5809" fmla="*/ 2432215 w 5235586"/>
                  <a:gd name="connsiteY5809" fmla="*/ 1602612 h 3977558"/>
                  <a:gd name="connsiteX5810" fmla="*/ 2435025 w 5235586"/>
                  <a:gd name="connsiteY5810" fmla="*/ 1605422 h 3977558"/>
                  <a:gd name="connsiteX5811" fmla="*/ 2432215 w 5235586"/>
                  <a:gd name="connsiteY5811" fmla="*/ 1608233 h 3977558"/>
                  <a:gd name="connsiteX5812" fmla="*/ 2387226 w 5235586"/>
                  <a:gd name="connsiteY5812" fmla="*/ 1653224 h 3977558"/>
                  <a:gd name="connsiteX5813" fmla="*/ 2384413 w 5235586"/>
                  <a:gd name="connsiteY5813" fmla="*/ 1656035 h 3977558"/>
                  <a:gd name="connsiteX5814" fmla="*/ 2381599 w 5235586"/>
                  <a:gd name="connsiteY5814" fmla="*/ 1653224 h 3977558"/>
                  <a:gd name="connsiteX5815" fmla="*/ 2336613 w 5235586"/>
                  <a:gd name="connsiteY5815" fmla="*/ 1608233 h 3977558"/>
                  <a:gd name="connsiteX5816" fmla="*/ 2333800 w 5235586"/>
                  <a:gd name="connsiteY5816" fmla="*/ 1605422 h 3977558"/>
                  <a:gd name="connsiteX5817" fmla="*/ 2336613 w 5235586"/>
                  <a:gd name="connsiteY5817" fmla="*/ 1602612 h 3977558"/>
                  <a:gd name="connsiteX5818" fmla="*/ 2384413 w 5235586"/>
                  <a:gd name="connsiteY5818" fmla="*/ 1554810 h 3977558"/>
                  <a:gd name="connsiteX5819" fmla="*/ 2229761 w 5235586"/>
                  <a:gd name="connsiteY5819" fmla="*/ 1554810 h 3977558"/>
                  <a:gd name="connsiteX5820" fmla="*/ 2277564 w 5235586"/>
                  <a:gd name="connsiteY5820" fmla="*/ 1602612 h 3977558"/>
                  <a:gd name="connsiteX5821" fmla="*/ 2280374 w 5235586"/>
                  <a:gd name="connsiteY5821" fmla="*/ 1605422 h 3977558"/>
                  <a:gd name="connsiteX5822" fmla="*/ 2277564 w 5235586"/>
                  <a:gd name="connsiteY5822" fmla="*/ 1608233 h 3977558"/>
                  <a:gd name="connsiteX5823" fmla="*/ 2232575 w 5235586"/>
                  <a:gd name="connsiteY5823" fmla="*/ 1653224 h 3977558"/>
                  <a:gd name="connsiteX5824" fmla="*/ 2229761 w 5235586"/>
                  <a:gd name="connsiteY5824" fmla="*/ 1656035 h 3977558"/>
                  <a:gd name="connsiteX5825" fmla="*/ 2226948 w 5235586"/>
                  <a:gd name="connsiteY5825" fmla="*/ 1653224 h 3977558"/>
                  <a:gd name="connsiteX5826" fmla="*/ 2181962 w 5235586"/>
                  <a:gd name="connsiteY5826" fmla="*/ 1608233 h 3977558"/>
                  <a:gd name="connsiteX5827" fmla="*/ 2179149 w 5235586"/>
                  <a:gd name="connsiteY5827" fmla="*/ 1605422 h 3977558"/>
                  <a:gd name="connsiteX5828" fmla="*/ 2181962 w 5235586"/>
                  <a:gd name="connsiteY5828" fmla="*/ 1602612 h 3977558"/>
                  <a:gd name="connsiteX5829" fmla="*/ 2229761 w 5235586"/>
                  <a:gd name="connsiteY5829" fmla="*/ 1554810 h 3977558"/>
                  <a:gd name="connsiteX5830" fmla="*/ 2075115 w 5235586"/>
                  <a:gd name="connsiteY5830" fmla="*/ 1554810 h 3977558"/>
                  <a:gd name="connsiteX5831" fmla="*/ 2122917 w 5235586"/>
                  <a:gd name="connsiteY5831" fmla="*/ 1602612 h 3977558"/>
                  <a:gd name="connsiteX5832" fmla="*/ 2125727 w 5235586"/>
                  <a:gd name="connsiteY5832" fmla="*/ 1605422 h 3977558"/>
                  <a:gd name="connsiteX5833" fmla="*/ 2122917 w 5235586"/>
                  <a:gd name="connsiteY5833" fmla="*/ 1608233 h 3977558"/>
                  <a:gd name="connsiteX5834" fmla="*/ 2077928 w 5235586"/>
                  <a:gd name="connsiteY5834" fmla="*/ 1653224 h 3977558"/>
                  <a:gd name="connsiteX5835" fmla="*/ 2075115 w 5235586"/>
                  <a:gd name="connsiteY5835" fmla="*/ 1656035 h 3977558"/>
                  <a:gd name="connsiteX5836" fmla="*/ 2072301 w 5235586"/>
                  <a:gd name="connsiteY5836" fmla="*/ 1653224 h 3977558"/>
                  <a:gd name="connsiteX5837" fmla="*/ 2027315 w 5235586"/>
                  <a:gd name="connsiteY5837" fmla="*/ 1608233 h 3977558"/>
                  <a:gd name="connsiteX5838" fmla="*/ 2024502 w 5235586"/>
                  <a:gd name="connsiteY5838" fmla="*/ 1605422 h 3977558"/>
                  <a:gd name="connsiteX5839" fmla="*/ 2027315 w 5235586"/>
                  <a:gd name="connsiteY5839" fmla="*/ 1602612 h 3977558"/>
                  <a:gd name="connsiteX5840" fmla="*/ 2075115 w 5235586"/>
                  <a:gd name="connsiteY5840" fmla="*/ 1554810 h 3977558"/>
                  <a:gd name="connsiteX5841" fmla="*/ 1917652 w 5235586"/>
                  <a:gd name="connsiteY5841" fmla="*/ 1554810 h 3977558"/>
                  <a:gd name="connsiteX5842" fmla="*/ 1965455 w 5235586"/>
                  <a:gd name="connsiteY5842" fmla="*/ 1602612 h 3977558"/>
                  <a:gd name="connsiteX5843" fmla="*/ 1968265 w 5235586"/>
                  <a:gd name="connsiteY5843" fmla="*/ 1605422 h 3977558"/>
                  <a:gd name="connsiteX5844" fmla="*/ 1965455 w 5235586"/>
                  <a:gd name="connsiteY5844" fmla="*/ 1608233 h 3977558"/>
                  <a:gd name="connsiteX5845" fmla="*/ 1920463 w 5235586"/>
                  <a:gd name="connsiteY5845" fmla="*/ 1653224 h 3977558"/>
                  <a:gd name="connsiteX5846" fmla="*/ 1917652 w 5235586"/>
                  <a:gd name="connsiteY5846" fmla="*/ 1656035 h 3977558"/>
                  <a:gd name="connsiteX5847" fmla="*/ 1914839 w 5235586"/>
                  <a:gd name="connsiteY5847" fmla="*/ 1653224 h 3977558"/>
                  <a:gd name="connsiteX5848" fmla="*/ 1869850 w 5235586"/>
                  <a:gd name="connsiteY5848" fmla="*/ 1608233 h 3977558"/>
                  <a:gd name="connsiteX5849" fmla="*/ 1867040 w 5235586"/>
                  <a:gd name="connsiteY5849" fmla="*/ 1605422 h 3977558"/>
                  <a:gd name="connsiteX5850" fmla="*/ 1869850 w 5235586"/>
                  <a:gd name="connsiteY5850" fmla="*/ 1602612 h 3977558"/>
                  <a:gd name="connsiteX5851" fmla="*/ 1917652 w 5235586"/>
                  <a:gd name="connsiteY5851" fmla="*/ 1554810 h 3977558"/>
                  <a:gd name="connsiteX5852" fmla="*/ 1763004 w 5235586"/>
                  <a:gd name="connsiteY5852" fmla="*/ 1554810 h 3977558"/>
                  <a:gd name="connsiteX5853" fmla="*/ 1810807 w 5235586"/>
                  <a:gd name="connsiteY5853" fmla="*/ 1602612 h 3977558"/>
                  <a:gd name="connsiteX5854" fmla="*/ 1813617 w 5235586"/>
                  <a:gd name="connsiteY5854" fmla="*/ 1605422 h 3977558"/>
                  <a:gd name="connsiteX5855" fmla="*/ 1810807 w 5235586"/>
                  <a:gd name="connsiteY5855" fmla="*/ 1608233 h 3977558"/>
                  <a:gd name="connsiteX5856" fmla="*/ 1765815 w 5235586"/>
                  <a:gd name="connsiteY5856" fmla="*/ 1653224 h 3977558"/>
                  <a:gd name="connsiteX5857" fmla="*/ 1763004 w 5235586"/>
                  <a:gd name="connsiteY5857" fmla="*/ 1656035 h 3977558"/>
                  <a:gd name="connsiteX5858" fmla="*/ 1760191 w 5235586"/>
                  <a:gd name="connsiteY5858" fmla="*/ 1653224 h 3977558"/>
                  <a:gd name="connsiteX5859" fmla="*/ 1715202 w 5235586"/>
                  <a:gd name="connsiteY5859" fmla="*/ 1608233 h 3977558"/>
                  <a:gd name="connsiteX5860" fmla="*/ 1712392 w 5235586"/>
                  <a:gd name="connsiteY5860" fmla="*/ 1605422 h 3977558"/>
                  <a:gd name="connsiteX5861" fmla="*/ 1715202 w 5235586"/>
                  <a:gd name="connsiteY5861" fmla="*/ 1602612 h 3977558"/>
                  <a:gd name="connsiteX5862" fmla="*/ 1763004 w 5235586"/>
                  <a:gd name="connsiteY5862" fmla="*/ 1554810 h 3977558"/>
                  <a:gd name="connsiteX5863" fmla="*/ 1608353 w 5235586"/>
                  <a:gd name="connsiteY5863" fmla="*/ 1554810 h 3977558"/>
                  <a:gd name="connsiteX5864" fmla="*/ 1656156 w 5235586"/>
                  <a:gd name="connsiteY5864" fmla="*/ 1602612 h 3977558"/>
                  <a:gd name="connsiteX5865" fmla="*/ 1658966 w 5235586"/>
                  <a:gd name="connsiteY5865" fmla="*/ 1605422 h 3977558"/>
                  <a:gd name="connsiteX5866" fmla="*/ 1656156 w 5235586"/>
                  <a:gd name="connsiteY5866" fmla="*/ 1608233 h 3977558"/>
                  <a:gd name="connsiteX5867" fmla="*/ 1611164 w 5235586"/>
                  <a:gd name="connsiteY5867" fmla="*/ 1653224 h 3977558"/>
                  <a:gd name="connsiteX5868" fmla="*/ 1608353 w 5235586"/>
                  <a:gd name="connsiteY5868" fmla="*/ 1656035 h 3977558"/>
                  <a:gd name="connsiteX5869" fmla="*/ 1605540 w 5235586"/>
                  <a:gd name="connsiteY5869" fmla="*/ 1653224 h 3977558"/>
                  <a:gd name="connsiteX5870" fmla="*/ 1560551 w 5235586"/>
                  <a:gd name="connsiteY5870" fmla="*/ 1608233 h 3977558"/>
                  <a:gd name="connsiteX5871" fmla="*/ 1557741 w 5235586"/>
                  <a:gd name="connsiteY5871" fmla="*/ 1605422 h 3977558"/>
                  <a:gd name="connsiteX5872" fmla="*/ 1560551 w 5235586"/>
                  <a:gd name="connsiteY5872" fmla="*/ 1602612 h 3977558"/>
                  <a:gd name="connsiteX5873" fmla="*/ 1608353 w 5235586"/>
                  <a:gd name="connsiteY5873" fmla="*/ 1554810 h 3977558"/>
                  <a:gd name="connsiteX5874" fmla="*/ 1450892 w 5235586"/>
                  <a:gd name="connsiteY5874" fmla="*/ 1554810 h 3977558"/>
                  <a:gd name="connsiteX5875" fmla="*/ 1498695 w 5235586"/>
                  <a:gd name="connsiteY5875" fmla="*/ 1602612 h 3977558"/>
                  <a:gd name="connsiteX5876" fmla="*/ 1501505 w 5235586"/>
                  <a:gd name="connsiteY5876" fmla="*/ 1605422 h 3977558"/>
                  <a:gd name="connsiteX5877" fmla="*/ 1498695 w 5235586"/>
                  <a:gd name="connsiteY5877" fmla="*/ 1608233 h 3977558"/>
                  <a:gd name="connsiteX5878" fmla="*/ 1453706 w 5235586"/>
                  <a:gd name="connsiteY5878" fmla="*/ 1653224 h 3977558"/>
                  <a:gd name="connsiteX5879" fmla="*/ 1450892 w 5235586"/>
                  <a:gd name="connsiteY5879" fmla="*/ 1656035 h 3977558"/>
                  <a:gd name="connsiteX5880" fmla="*/ 1448079 w 5235586"/>
                  <a:gd name="connsiteY5880" fmla="*/ 1653224 h 3977558"/>
                  <a:gd name="connsiteX5881" fmla="*/ 1403090 w 5235586"/>
                  <a:gd name="connsiteY5881" fmla="*/ 1608233 h 3977558"/>
                  <a:gd name="connsiteX5882" fmla="*/ 1400280 w 5235586"/>
                  <a:gd name="connsiteY5882" fmla="*/ 1605422 h 3977558"/>
                  <a:gd name="connsiteX5883" fmla="*/ 1403090 w 5235586"/>
                  <a:gd name="connsiteY5883" fmla="*/ 1602612 h 3977558"/>
                  <a:gd name="connsiteX5884" fmla="*/ 1450892 w 5235586"/>
                  <a:gd name="connsiteY5884" fmla="*/ 1554810 h 3977558"/>
                  <a:gd name="connsiteX5885" fmla="*/ 1296244 w 5235586"/>
                  <a:gd name="connsiteY5885" fmla="*/ 1554810 h 3977558"/>
                  <a:gd name="connsiteX5886" fmla="*/ 1344046 w 5235586"/>
                  <a:gd name="connsiteY5886" fmla="*/ 1602612 h 3977558"/>
                  <a:gd name="connsiteX5887" fmla="*/ 1346857 w 5235586"/>
                  <a:gd name="connsiteY5887" fmla="*/ 1605422 h 3977558"/>
                  <a:gd name="connsiteX5888" fmla="*/ 1344046 w 5235586"/>
                  <a:gd name="connsiteY5888" fmla="*/ 1608233 h 3977558"/>
                  <a:gd name="connsiteX5889" fmla="*/ 1299058 w 5235586"/>
                  <a:gd name="connsiteY5889" fmla="*/ 1653224 h 3977558"/>
                  <a:gd name="connsiteX5890" fmla="*/ 1296244 w 5235586"/>
                  <a:gd name="connsiteY5890" fmla="*/ 1656035 h 3977558"/>
                  <a:gd name="connsiteX5891" fmla="*/ 1293431 w 5235586"/>
                  <a:gd name="connsiteY5891" fmla="*/ 1653224 h 3977558"/>
                  <a:gd name="connsiteX5892" fmla="*/ 1248442 w 5235586"/>
                  <a:gd name="connsiteY5892" fmla="*/ 1608233 h 3977558"/>
                  <a:gd name="connsiteX5893" fmla="*/ 1245632 w 5235586"/>
                  <a:gd name="connsiteY5893" fmla="*/ 1605422 h 3977558"/>
                  <a:gd name="connsiteX5894" fmla="*/ 1248442 w 5235586"/>
                  <a:gd name="connsiteY5894" fmla="*/ 1602612 h 3977558"/>
                  <a:gd name="connsiteX5895" fmla="*/ 1296244 w 5235586"/>
                  <a:gd name="connsiteY5895" fmla="*/ 1554810 h 3977558"/>
                  <a:gd name="connsiteX5896" fmla="*/ 1141593 w 5235586"/>
                  <a:gd name="connsiteY5896" fmla="*/ 1554810 h 3977558"/>
                  <a:gd name="connsiteX5897" fmla="*/ 1189395 w 5235586"/>
                  <a:gd name="connsiteY5897" fmla="*/ 1602612 h 3977558"/>
                  <a:gd name="connsiteX5898" fmla="*/ 1192206 w 5235586"/>
                  <a:gd name="connsiteY5898" fmla="*/ 1605422 h 3977558"/>
                  <a:gd name="connsiteX5899" fmla="*/ 1189395 w 5235586"/>
                  <a:gd name="connsiteY5899" fmla="*/ 1608233 h 3977558"/>
                  <a:gd name="connsiteX5900" fmla="*/ 1144407 w 5235586"/>
                  <a:gd name="connsiteY5900" fmla="*/ 1653224 h 3977558"/>
                  <a:gd name="connsiteX5901" fmla="*/ 1141593 w 5235586"/>
                  <a:gd name="connsiteY5901" fmla="*/ 1656035 h 3977558"/>
                  <a:gd name="connsiteX5902" fmla="*/ 1138780 w 5235586"/>
                  <a:gd name="connsiteY5902" fmla="*/ 1653224 h 3977558"/>
                  <a:gd name="connsiteX5903" fmla="*/ 1093791 w 5235586"/>
                  <a:gd name="connsiteY5903" fmla="*/ 1608233 h 3977558"/>
                  <a:gd name="connsiteX5904" fmla="*/ 1090981 w 5235586"/>
                  <a:gd name="connsiteY5904" fmla="*/ 1605422 h 3977558"/>
                  <a:gd name="connsiteX5905" fmla="*/ 1093791 w 5235586"/>
                  <a:gd name="connsiteY5905" fmla="*/ 1602612 h 3977558"/>
                  <a:gd name="connsiteX5906" fmla="*/ 1141593 w 5235586"/>
                  <a:gd name="connsiteY5906" fmla="*/ 1554810 h 3977558"/>
                  <a:gd name="connsiteX5907" fmla="*/ 984132 w 5235586"/>
                  <a:gd name="connsiteY5907" fmla="*/ 1554810 h 3977558"/>
                  <a:gd name="connsiteX5908" fmla="*/ 1031934 w 5235586"/>
                  <a:gd name="connsiteY5908" fmla="*/ 1602612 h 3977558"/>
                  <a:gd name="connsiteX5909" fmla="*/ 1034745 w 5235586"/>
                  <a:gd name="connsiteY5909" fmla="*/ 1605422 h 3977558"/>
                  <a:gd name="connsiteX5910" fmla="*/ 1031934 w 5235586"/>
                  <a:gd name="connsiteY5910" fmla="*/ 1608233 h 3977558"/>
                  <a:gd name="connsiteX5911" fmla="*/ 986946 w 5235586"/>
                  <a:gd name="connsiteY5911" fmla="*/ 1653224 h 3977558"/>
                  <a:gd name="connsiteX5912" fmla="*/ 984132 w 5235586"/>
                  <a:gd name="connsiteY5912" fmla="*/ 1656035 h 3977558"/>
                  <a:gd name="connsiteX5913" fmla="*/ 981319 w 5235586"/>
                  <a:gd name="connsiteY5913" fmla="*/ 1653224 h 3977558"/>
                  <a:gd name="connsiteX5914" fmla="*/ 936330 w 5235586"/>
                  <a:gd name="connsiteY5914" fmla="*/ 1608233 h 3977558"/>
                  <a:gd name="connsiteX5915" fmla="*/ 933520 w 5235586"/>
                  <a:gd name="connsiteY5915" fmla="*/ 1605422 h 3977558"/>
                  <a:gd name="connsiteX5916" fmla="*/ 936330 w 5235586"/>
                  <a:gd name="connsiteY5916" fmla="*/ 1602612 h 3977558"/>
                  <a:gd name="connsiteX5917" fmla="*/ 984132 w 5235586"/>
                  <a:gd name="connsiteY5917" fmla="*/ 1554810 h 3977558"/>
                  <a:gd name="connsiteX5918" fmla="*/ 829484 w 5235586"/>
                  <a:gd name="connsiteY5918" fmla="*/ 1554810 h 3977558"/>
                  <a:gd name="connsiteX5919" fmla="*/ 877286 w 5235586"/>
                  <a:gd name="connsiteY5919" fmla="*/ 1602612 h 3977558"/>
                  <a:gd name="connsiteX5920" fmla="*/ 880097 w 5235586"/>
                  <a:gd name="connsiteY5920" fmla="*/ 1605422 h 3977558"/>
                  <a:gd name="connsiteX5921" fmla="*/ 877286 w 5235586"/>
                  <a:gd name="connsiteY5921" fmla="*/ 1608233 h 3977558"/>
                  <a:gd name="connsiteX5922" fmla="*/ 832298 w 5235586"/>
                  <a:gd name="connsiteY5922" fmla="*/ 1653224 h 3977558"/>
                  <a:gd name="connsiteX5923" fmla="*/ 829484 w 5235586"/>
                  <a:gd name="connsiteY5923" fmla="*/ 1656035 h 3977558"/>
                  <a:gd name="connsiteX5924" fmla="*/ 826671 w 5235586"/>
                  <a:gd name="connsiteY5924" fmla="*/ 1653224 h 3977558"/>
                  <a:gd name="connsiteX5925" fmla="*/ 781682 w 5235586"/>
                  <a:gd name="connsiteY5925" fmla="*/ 1608233 h 3977558"/>
                  <a:gd name="connsiteX5926" fmla="*/ 778872 w 5235586"/>
                  <a:gd name="connsiteY5926" fmla="*/ 1605422 h 3977558"/>
                  <a:gd name="connsiteX5927" fmla="*/ 781682 w 5235586"/>
                  <a:gd name="connsiteY5927" fmla="*/ 1602612 h 3977558"/>
                  <a:gd name="connsiteX5928" fmla="*/ 829484 w 5235586"/>
                  <a:gd name="connsiteY5928" fmla="*/ 1554810 h 3977558"/>
                  <a:gd name="connsiteX5929" fmla="*/ 674833 w 5235586"/>
                  <a:gd name="connsiteY5929" fmla="*/ 1554810 h 3977558"/>
                  <a:gd name="connsiteX5930" fmla="*/ 722635 w 5235586"/>
                  <a:gd name="connsiteY5930" fmla="*/ 1602612 h 3977558"/>
                  <a:gd name="connsiteX5931" fmla="*/ 725446 w 5235586"/>
                  <a:gd name="connsiteY5931" fmla="*/ 1605422 h 3977558"/>
                  <a:gd name="connsiteX5932" fmla="*/ 722635 w 5235586"/>
                  <a:gd name="connsiteY5932" fmla="*/ 1608233 h 3977558"/>
                  <a:gd name="connsiteX5933" fmla="*/ 677647 w 5235586"/>
                  <a:gd name="connsiteY5933" fmla="*/ 1653224 h 3977558"/>
                  <a:gd name="connsiteX5934" fmla="*/ 674833 w 5235586"/>
                  <a:gd name="connsiteY5934" fmla="*/ 1656035 h 3977558"/>
                  <a:gd name="connsiteX5935" fmla="*/ 672020 w 5235586"/>
                  <a:gd name="connsiteY5935" fmla="*/ 1653224 h 3977558"/>
                  <a:gd name="connsiteX5936" fmla="*/ 627031 w 5235586"/>
                  <a:gd name="connsiteY5936" fmla="*/ 1608233 h 3977558"/>
                  <a:gd name="connsiteX5937" fmla="*/ 624221 w 5235586"/>
                  <a:gd name="connsiteY5937" fmla="*/ 1605422 h 3977558"/>
                  <a:gd name="connsiteX5938" fmla="*/ 627031 w 5235586"/>
                  <a:gd name="connsiteY5938" fmla="*/ 1602612 h 3977558"/>
                  <a:gd name="connsiteX5939" fmla="*/ 674833 w 5235586"/>
                  <a:gd name="connsiteY5939" fmla="*/ 1554810 h 3977558"/>
                  <a:gd name="connsiteX5940" fmla="*/ 517372 w 5235586"/>
                  <a:gd name="connsiteY5940" fmla="*/ 1554810 h 3977558"/>
                  <a:gd name="connsiteX5941" fmla="*/ 565174 w 5235586"/>
                  <a:gd name="connsiteY5941" fmla="*/ 1602612 h 3977558"/>
                  <a:gd name="connsiteX5942" fmla="*/ 567985 w 5235586"/>
                  <a:gd name="connsiteY5942" fmla="*/ 1605422 h 3977558"/>
                  <a:gd name="connsiteX5943" fmla="*/ 565174 w 5235586"/>
                  <a:gd name="connsiteY5943" fmla="*/ 1608233 h 3977558"/>
                  <a:gd name="connsiteX5944" fmla="*/ 520183 w 5235586"/>
                  <a:gd name="connsiteY5944" fmla="*/ 1653224 h 3977558"/>
                  <a:gd name="connsiteX5945" fmla="*/ 517372 w 5235586"/>
                  <a:gd name="connsiteY5945" fmla="*/ 1656035 h 3977558"/>
                  <a:gd name="connsiteX5946" fmla="*/ 514559 w 5235586"/>
                  <a:gd name="connsiteY5946" fmla="*/ 1653224 h 3977558"/>
                  <a:gd name="connsiteX5947" fmla="*/ 469570 w 5235586"/>
                  <a:gd name="connsiteY5947" fmla="*/ 1608233 h 3977558"/>
                  <a:gd name="connsiteX5948" fmla="*/ 466760 w 5235586"/>
                  <a:gd name="connsiteY5948" fmla="*/ 1605422 h 3977558"/>
                  <a:gd name="connsiteX5949" fmla="*/ 469570 w 5235586"/>
                  <a:gd name="connsiteY5949" fmla="*/ 1602612 h 3977558"/>
                  <a:gd name="connsiteX5950" fmla="*/ 517372 w 5235586"/>
                  <a:gd name="connsiteY5950" fmla="*/ 1554810 h 3977558"/>
                  <a:gd name="connsiteX5951" fmla="*/ 362724 w 5235586"/>
                  <a:gd name="connsiteY5951" fmla="*/ 1554810 h 3977558"/>
                  <a:gd name="connsiteX5952" fmla="*/ 410526 w 5235586"/>
                  <a:gd name="connsiteY5952" fmla="*/ 1602612 h 3977558"/>
                  <a:gd name="connsiteX5953" fmla="*/ 413337 w 5235586"/>
                  <a:gd name="connsiteY5953" fmla="*/ 1605422 h 3977558"/>
                  <a:gd name="connsiteX5954" fmla="*/ 410526 w 5235586"/>
                  <a:gd name="connsiteY5954" fmla="*/ 1608233 h 3977558"/>
                  <a:gd name="connsiteX5955" fmla="*/ 365535 w 5235586"/>
                  <a:gd name="connsiteY5955" fmla="*/ 1653224 h 3977558"/>
                  <a:gd name="connsiteX5956" fmla="*/ 362724 w 5235586"/>
                  <a:gd name="connsiteY5956" fmla="*/ 1656035 h 3977558"/>
                  <a:gd name="connsiteX5957" fmla="*/ 359911 w 5235586"/>
                  <a:gd name="connsiteY5957" fmla="*/ 1653224 h 3977558"/>
                  <a:gd name="connsiteX5958" fmla="*/ 314922 w 5235586"/>
                  <a:gd name="connsiteY5958" fmla="*/ 1608233 h 3977558"/>
                  <a:gd name="connsiteX5959" fmla="*/ 312112 w 5235586"/>
                  <a:gd name="connsiteY5959" fmla="*/ 1605422 h 3977558"/>
                  <a:gd name="connsiteX5960" fmla="*/ 314922 w 5235586"/>
                  <a:gd name="connsiteY5960" fmla="*/ 1602612 h 3977558"/>
                  <a:gd name="connsiteX5961" fmla="*/ 362724 w 5235586"/>
                  <a:gd name="connsiteY5961" fmla="*/ 1554810 h 3977558"/>
                  <a:gd name="connsiteX5962" fmla="*/ 208073 w 5235586"/>
                  <a:gd name="connsiteY5962" fmla="*/ 1554810 h 3977558"/>
                  <a:gd name="connsiteX5963" fmla="*/ 255875 w 5235586"/>
                  <a:gd name="connsiteY5963" fmla="*/ 1602612 h 3977558"/>
                  <a:gd name="connsiteX5964" fmla="*/ 258686 w 5235586"/>
                  <a:gd name="connsiteY5964" fmla="*/ 1605422 h 3977558"/>
                  <a:gd name="connsiteX5965" fmla="*/ 255875 w 5235586"/>
                  <a:gd name="connsiteY5965" fmla="*/ 1608233 h 3977558"/>
                  <a:gd name="connsiteX5966" fmla="*/ 210884 w 5235586"/>
                  <a:gd name="connsiteY5966" fmla="*/ 1653224 h 3977558"/>
                  <a:gd name="connsiteX5967" fmla="*/ 208073 w 5235586"/>
                  <a:gd name="connsiteY5967" fmla="*/ 1656035 h 3977558"/>
                  <a:gd name="connsiteX5968" fmla="*/ 205260 w 5235586"/>
                  <a:gd name="connsiteY5968" fmla="*/ 1653224 h 3977558"/>
                  <a:gd name="connsiteX5969" fmla="*/ 160271 w 5235586"/>
                  <a:gd name="connsiteY5969" fmla="*/ 1608233 h 3977558"/>
                  <a:gd name="connsiteX5970" fmla="*/ 157461 w 5235586"/>
                  <a:gd name="connsiteY5970" fmla="*/ 1605422 h 3977558"/>
                  <a:gd name="connsiteX5971" fmla="*/ 160271 w 5235586"/>
                  <a:gd name="connsiteY5971" fmla="*/ 1602612 h 3977558"/>
                  <a:gd name="connsiteX5972" fmla="*/ 208073 w 5235586"/>
                  <a:gd name="connsiteY5972" fmla="*/ 1554810 h 3977558"/>
                  <a:gd name="connsiteX5973" fmla="*/ 50612 w 5235586"/>
                  <a:gd name="connsiteY5973" fmla="*/ 1554810 h 3977558"/>
                  <a:gd name="connsiteX5974" fmla="*/ 98414 w 5235586"/>
                  <a:gd name="connsiteY5974" fmla="*/ 1602612 h 3977558"/>
                  <a:gd name="connsiteX5975" fmla="*/ 101225 w 5235586"/>
                  <a:gd name="connsiteY5975" fmla="*/ 1605422 h 3977558"/>
                  <a:gd name="connsiteX5976" fmla="*/ 98414 w 5235586"/>
                  <a:gd name="connsiteY5976" fmla="*/ 1608233 h 3977558"/>
                  <a:gd name="connsiteX5977" fmla="*/ 53426 w 5235586"/>
                  <a:gd name="connsiteY5977" fmla="*/ 1653224 h 3977558"/>
                  <a:gd name="connsiteX5978" fmla="*/ 50612 w 5235586"/>
                  <a:gd name="connsiteY5978" fmla="*/ 1656035 h 3977558"/>
                  <a:gd name="connsiteX5979" fmla="*/ 47802 w 5235586"/>
                  <a:gd name="connsiteY5979" fmla="*/ 1653224 h 3977558"/>
                  <a:gd name="connsiteX5980" fmla="*/ 2813 w 5235586"/>
                  <a:gd name="connsiteY5980" fmla="*/ 1608233 h 3977558"/>
                  <a:gd name="connsiteX5981" fmla="*/ 0 w 5235586"/>
                  <a:gd name="connsiteY5981" fmla="*/ 1605422 h 3977558"/>
                  <a:gd name="connsiteX5982" fmla="*/ 2813 w 5235586"/>
                  <a:gd name="connsiteY5982" fmla="*/ 1602612 h 3977558"/>
                  <a:gd name="connsiteX5983" fmla="*/ 50612 w 5235586"/>
                  <a:gd name="connsiteY5983" fmla="*/ 1554810 h 3977558"/>
                  <a:gd name="connsiteX5984" fmla="*/ 5184973 w 5235586"/>
                  <a:gd name="connsiteY5984" fmla="*/ 1400159 h 3977558"/>
                  <a:gd name="connsiteX5985" fmla="*/ 5232776 w 5235586"/>
                  <a:gd name="connsiteY5985" fmla="*/ 1447961 h 3977558"/>
                  <a:gd name="connsiteX5986" fmla="*/ 5235586 w 5235586"/>
                  <a:gd name="connsiteY5986" fmla="*/ 1450771 h 3977558"/>
                  <a:gd name="connsiteX5987" fmla="*/ 5232776 w 5235586"/>
                  <a:gd name="connsiteY5987" fmla="*/ 1453582 h 3977558"/>
                  <a:gd name="connsiteX5988" fmla="*/ 5187787 w 5235586"/>
                  <a:gd name="connsiteY5988" fmla="*/ 1498573 h 3977558"/>
                  <a:gd name="connsiteX5989" fmla="*/ 5184973 w 5235586"/>
                  <a:gd name="connsiteY5989" fmla="*/ 1501384 h 3977558"/>
                  <a:gd name="connsiteX5990" fmla="*/ 5182163 w 5235586"/>
                  <a:gd name="connsiteY5990" fmla="*/ 1498573 h 3977558"/>
                  <a:gd name="connsiteX5991" fmla="*/ 5137174 w 5235586"/>
                  <a:gd name="connsiteY5991" fmla="*/ 1453582 h 3977558"/>
                  <a:gd name="connsiteX5992" fmla="*/ 5134361 w 5235586"/>
                  <a:gd name="connsiteY5992" fmla="*/ 1450771 h 3977558"/>
                  <a:gd name="connsiteX5993" fmla="*/ 5137174 w 5235586"/>
                  <a:gd name="connsiteY5993" fmla="*/ 1447961 h 3977558"/>
                  <a:gd name="connsiteX5994" fmla="*/ 5184973 w 5235586"/>
                  <a:gd name="connsiteY5994" fmla="*/ 1400159 h 3977558"/>
                  <a:gd name="connsiteX5995" fmla="*/ 5030325 w 5235586"/>
                  <a:gd name="connsiteY5995" fmla="*/ 1400159 h 3977558"/>
                  <a:gd name="connsiteX5996" fmla="*/ 5078128 w 5235586"/>
                  <a:gd name="connsiteY5996" fmla="*/ 1447961 h 3977558"/>
                  <a:gd name="connsiteX5997" fmla="*/ 5080938 w 5235586"/>
                  <a:gd name="connsiteY5997" fmla="*/ 1450771 h 3977558"/>
                  <a:gd name="connsiteX5998" fmla="*/ 5078128 w 5235586"/>
                  <a:gd name="connsiteY5998" fmla="*/ 1453582 h 3977558"/>
                  <a:gd name="connsiteX5999" fmla="*/ 5033136 w 5235586"/>
                  <a:gd name="connsiteY5999" fmla="*/ 1498573 h 3977558"/>
                  <a:gd name="connsiteX6000" fmla="*/ 5030325 w 5235586"/>
                  <a:gd name="connsiteY6000" fmla="*/ 1501384 h 3977558"/>
                  <a:gd name="connsiteX6001" fmla="*/ 5027512 w 5235586"/>
                  <a:gd name="connsiteY6001" fmla="*/ 1498573 h 3977558"/>
                  <a:gd name="connsiteX6002" fmla="*/ 4982523 w 5235586"/>
                  <a:gd name="connsiteY6002" fmla="*/ 1453582 h 3977558"/>
                  <a:gd name="connsiteX6003" fmla="*/ 4979713 w 5235586"/>
                  <a:gd name="connsiteY6003" fmla="*/ 1450771 h 3977558"/>
                  <a:gd name="connsiteX6004" fmla="*/ 4982523 w 5235586"/>
                  <a:gd name="connsiteY6004" fmla="*/ 1447961 h 3977558"/>
                  <a:gd name="connsiteX6005" fmla="*/ 5030325 w 5235586"/>
                  <a:gd name="connsiteY6005" fmla="*/ 1400159 h 3977558"/>
                  <a:gd name="connsiteX6006" fmla="*/ 4872861 w 5235586"/>
                  <a:gd name="connsiteY6006" fmla="*/ 1400159 h 3977558"/>
                  <a:gd name="connsiteX6007" fmla="*/ 4920664 w 5235586"/>
                  <a:gd name="connsiteY6007" fmla="*/ 1447961 h 3977558"/>
                  <a:gd name="connsiteX6008" fmla="*/ 4923474 w 5235586"/>
                  <a:gd name="connsiteY6008" fmla="*/ 1450771 h 3977558"/>
                  <a:gd name="connsiteX6009" fmla="*/ 4920664 w 5235586"/>
                  <a:gd name="connsiteY6009" fmla="*/ 1453582 h 3977558"/>
                  <a:gd name="connsiteX6010" fmla="*/ 4875675 w 5235586"/>
                  <a:gd name="connsiteY6010" fmla="*/ 1498573 h 3977558"/>
                  <a:gd name="connsiteX6011" fmla="*/ 4872861 w 5235586"/>
                  <a:gd name="connsiteY6011" fmla="*/ 1501384 h 3977558"/>
                  <a:gd name="connsiteX6012" fmla="*/ 4870048 w 5235586"/>
                  <a:gd name="connsiteY6012" fmla="*/ 1498573 h 3977558"/>
                  <a:gd name="connsiteX6013" fmla="*/ 4825062 w 5235586"/>
                  <a:gd name="connsiteY6013" fmla="*/ 1453582 h 3977558"/>
                  <a:gd name="connsiteX6014" fmla="*/ 4822249 w 5235586"/>
                  <a:gd name="connsiteY6014" fmla="*/ 1450771 h 3977558"/>
                  <a:gd name="connsiteX6015" fmla="*/ 4825062 w 5235586"/>
                  <a:gd name="connsiteY6015" fmla="*/ 1447961 h 3977558"/>
                  <a:gd name="connsiteX6016" fmla="*/ 4872861 w 5235586"/>
                  <a:gd name="connsiteY6016" fmla="*/ 1400159 h 3977558"/>
                  <a:gd name="connsiteX6017" fmla="*/ 4718213 w 5235586"/>
                  <a:gd name="connsiteY6017" fmla="*/ 1400159 h 3977558"/>
                  <a:gd name="connsiteX6018" fmla="*/ 4766016 w 5235586"/>
                  <a:gd name="connsiteY6018" fmla="*/ 1447961 h 3977558"/>
                  <a:gd name="connsiteX6019" fmla="*/ 4768826 w 5235586"/>
                  <a:gd name="connsiteY6019" fmla="*/ 1450771 h 3977558"/>
                  <a:gd name="connsiteX6020" fmla="*/ 4766016 w 5235586"/>
                  <a:gd name="connsiteY6020" fmla="*/ 1453582 h 3977558"/>
                  <a:gd name="connsiteX6021" fmla="*/ 4721027 w 5235586"/>
                  <a:gd name="connsiteY6021" fmla="*/ 1498573 h 3977558"/>
                  <a:gd name="connsiteX6022" fmla="*/ 4718213 w 5235586"/>
                  <a:gd name="connsiteY6022" fmla="*/ 1501384 h 3977558"/>
                  <a:gd name="connsiteX6023" fmla="*/ 4715400 w 5235586"/>
                  <a:gd name="connsiteY6023" fmla="*/ 1498573 h 3977558"/>
                  <a:gd name="connsiteX6024" fmla="*/ 4670414 w 5235586"/>
                  <a:gd name="connsiteY6024" fmla="*/ 1453582 h 3977558"/>
                  <a:gd name="connsiteX6025" fmla="*/ 4667601 w 5235586"/>
                  <a:gd name="connsiteY6025" fmla="*/ 1450771 h 3977558"/>
                  <a:gd name="connsiteX6026" fmla="*/ 4670414 w 5235586"/>
                  <a:gd name="connsiteY6026" fmla="*/ 1447961 h 3977558"/>
                  <a:gd name="connsiteX6027" fmla="*/ 4718213 w 5235586"/>
                  <a:gd name="connsiteY6027" fmla="*/ 1400159 h 3977558"/>
                  <a:gd name="connsiteX6028" fmla="*/ 4563563 w 5235586"/>
                  <a:gd name="connsiteY6028" fmla="*/ 1400159 h 3977558"/>
                  <a:gd name="connsiteX6029" fmla="*/ 4611365 w 5235586"/>
                  <a:gd name="connsiteY6029" fmla="*/ 1447961 h 3977558"/>
                  <a:gd name="connsiteX6030" fmla="*/ 4614175 w 5235586"/>
                  <a:gd name="connsiteY6030" fmla="*/ 1450771 h 3977558"/>
                  <a:gd name="connsiteX6031" fmla="*/ 4611365 w 5235586"/>
                  <a:gd name="connsiteY6031" fmla="*/ 1453582 h 3977558"/>
                  <a:gd name="connsiteX6032" fmla="*/ 4566376 w 5235586"/>
                  <a:gd name="connsiteY6032" fmla="*/ 1498573 h 3977558"/>
                  <a:gd name="connsiteX6033" fmla="*/ 4563563 w 5235586"/>
                  <a:gd name="connsiteY6033" fmla="*/ 1501384 h 3977558"/>
                  <a:gd name="connsiteX6034" fmla="*/ 4560749 w 5235586"/>
                  <a:gd name="connsiteY6034" fmla="*/ 1498573 h 3977558"/>
                  <a:gd name="connsiteX6035" fmla="*/ 4515763 w 5235586"/>
                  <a:gd name="connsiteY6035" fmla="*/ 1453582 h 3977558"/>
                  <a:gd name="connsiteX6036" fmla="*/ 4512950 w 5235586"/>
                  <a:gd name="connsiteY6036" fmla="*/ 1450771 h 3977558"/>
                  <a:gd name="connsiteX6037" fmla="*/ 4515763 w 5235586"/>
                  <a:gd name="connsiteY6037" fmla="*/ 1447961 h 3977558"/>
                  <a:gd name="connsiteX6038" fmla="*/ 4563563 w 5235586"/>
                  <a:gd name="connsiteY6038" fmla="*/ 1400159 h 3977558"/>
                  <a:gd name="connsiteX6039" fmla="*/ 4406104 w 5235586"/>
                  <a:gd name="connsiteY6039" fmla="*/ 1400159 h 3977558"/>
                  <a:gd name="connsiteX6040" fmla="*/ 4453907 w 5235586"/>
                  <a:gd name="connsiteY6040" fmla="*/ 1447961 h 3977558"/>
                  <a:gd name="connsiteX6041" fmla="*/ 4456717 w 5235586"/>
                  <a:gd name="connsiteY6041" fmla="*/ 1450771 h 3977558"/>
                  <a:gd name="connsiteX6042" fmla="*/ 4453907 w 5235586"/>
                  <a:gd name="connsiteY6042" fmla="*/ 1453582 h 3977558"/>
                  <a:gd name="connsiteX6043" fmla="*/ 4408915 w 5235586"/>
                  <a:gd name="connsiteY6043" fmla="*/ 1498573 h 3977558"/>
                  <a:gd name="connsiteX6044" fmla="*/ 4406104 w 5235586"/>
                  <a:gd name="connsiteY6044" fmla="*/ 1501384 h 3977558"/>
                  <a:gd name="connsiteX6045" fmla="*/ 4403291 w 5235586"/>
                  <a:gd name="connsiteY6045" fmla="*/ 1498573 h 3977558"/>
                  <a:gd name="connsiteX6046" fmla="*/ 4358302 w 5235586"/>
                  <a:gd name="connsiteY6046" fmla="*/ 1453582 h 3977558"/>
                  <a:gd name="connsiteX6047" fmla="*/ 4355492 w 5235586"/>
                  <a:gd name="connsiteY6047" fmla="*/ 1450771 h 3977558"/>
                  <a:gd name="connsiteX6048" fmla="*/ 4358302 w 5235586"/>
                  <a:gd name="connsiteY6048" fmla="*/ 1447961 h 3977558"/>
                  <a:gd name="connsiteX6049" fmla="*/ 4406104 w 5235586"/>
                  <a:gd name="connsiteY6049" fmla="*/ 1400159 h 3977558"/>
                  <a:gd name="connsiteX6050" fmla="*/ 4251453 w 5235586"/>
                  <a:gd name="connsiteY6050" fmla="*/ 1400159 h 3977558"/>
                  <a:gd name="connsiteX6051" fmla="*/ 4299256 w 5235586"/>
                  <a:gd name="connsiteY6051" fmla="*/ 1447961 h 3977558"/>
                  <a:gd name="connsiteX6052" fmla="*/ 4302066 w 5235586"/>
                  <a:gd name="connsiteY6052" fmla="*/ 1450771 h 3977558"/>
                  <a:gd name="connsiteX6053" fmla="*/ 4299256 w 5235586"/>
                  <a:gd name="connsiteY6053" fmla="*/ 1453582 h 3977558"/>
                  <a:gd name="connsiteX6054" fmla="*/ 4254264 w 5235586"/>
                  <a:gd name="connsiteY6054" fmla="*/ 1498573 h 3977558"/>
                  <a:gd name="connsiteX6055" fmla="*/ 4251453 w 5235586"/>
                  <a:gd name="connsiteY6055" fmla="*/ 1501384 h 3977558"/>
                  <a:gd name="connsiteX6056" fmla="*/ 4248640 w 5235586"/>
                  <a:gd name="connsiteY6056" fmla="*/ 1498573 h 3977558"/>
                  <a:gd name="connsiteX6057" fmla="*/ 4203651 w 5235586"/>
                  <a:gd name="connsiteY6057" fmla="*/ 1453582 h 3977558"/>
                  <a:gd name="connsiteX6058" fmla="*/ 4200841 w 5235586"/>
                  <a:gd name="connsiteY6058" fmla="*/ 1450771 h 3977558"/>
                  <a:gd name="connsiteX6059" fmla="*/ 4203651 w 5235586"/>
                  <a:gd name="connsiteY6059" fmla="*/ 1447961 h 3977558"/>
                  <a:gd name="connsiteX6060" fmla="*/ 4251453 w 5235586"/>
                  <a:gd name="connsiteY6060" fmla="*/ 1400159 h 3977558"/>
                  <a:gd name="connsiteX6061" fmla="*/ 4096805 w 5235586"/>
                  <a:gd name="connsiteY6061" fmla="*/ 1400159 h 3977558"/>
                  <a:gd name="connsiteX6062" fmla="*/ 4144608 w 5235586"/>
                  <a:gd name="connsiteY6062" fmla="*/ 1447961 h 3977558"/>
                  <a:gd name="connsiteX6063" fmla="*/ 4147418 w 5235586"/>
                  <a:gd name="connsiteY6063" fmla="*/ 1450771 h 3977558"/>
                  <a:gd name="connsiteX6064" fmla="*/ 4144608 w 5235586"/>
                  <a:gd name="connsiteY6064" fmla="*/ 1453582 h 3977558"/>
                  <a:gd name="connsiteX6065" fmla="*/ 4099616 w 5235586"/>
                  <a:gd name="connsiteY6065" fmla="*/ 1498573 h 3977558"/>
                  <a:gd name="connsiteX6066" fmla="*/ 4096805 w 5235586"/>
                  <a:gd name="connsiteY6066" fmla="*/ 1501384 h 3977558"/>
                  <a:gd name="connsiteX6067" fmla="*/ 4093992 w 5235586"/>
                  <a:gd name="connsiteY6067" fmla="*/ 1498573 h 3977558"/>
                  <a:gd name="connsiteX6068" fmla="*/ 4049003 w 5235586"/>
                  <a:gd name="connsiteY6068" fmla="*/ 1453582 h 3977558"/>
                  <a:gd name="connsiteX6069" fmla="*/ 4046193 w 5235586"/>
                  <a:gd name="connsiteY6069" fmla="*/ 1450771 h 3977558"/>
                  <a:gd name="connsiteX6070" fmla="*/ 4049003 w 5235586"/>
                  <a:gd name="connsiteY6070" fmla="*/ 1447961 h 3977558"/>
                  <a:gd name="connsiteX6071" fmla="*/ 4096805 w 5235586"/>
                  <a:gd name="connsiteY6071" fmla="*/ 1400159 h 3977558"/>
                  <a:gd name="connsiteX6072" fmla="*/ 3939345 w 5235586"/>
                  <a:gd name="connsiteY6072" fmla="*/ 1400159 h 3977558"/>
                  <a:gd name="connsiteX6073" fmla="*/ 3987147 w 5235586"/>
                  <a:gd name="connsiteY6073" fmla="*/ 1447961 h 3977558"/>
                  <a:gd name="connsiteX6074" fmla="*/ 3989957 w 5235586"/>
                  <a:gd name="connsiteY6074" fmla="*/ 1450771 h 3977558"/>
                  <a:gd name="connsiteX6075" fmla="*/ 3987147 w 5235586"/>
                  <a:gd name="connsiteY6075" fmla="*/ 1453582 h 3977558"/>
                  <a:gd name="connsiteX6076" fmla="*/ 3942155 w 5235586"/>
                  <a:gd name="connsiteY6076" fmla="*/ 1498573 h 3977558"/>
                  <a:gd name="connsiteX6077" fmla="*/ 3939345 w 5235586"/>
                  <a:gd name="connsiteY6077" fmla="*/ 1501384 h 3977558"/>
                  <a:gd name="connsiteX6078" fmla="*/ 3936531 w 5235586"/>
                  <a:gd name="connsiteY6078" fmla="*/ 1498573 h 3977558"/>
                  <a:gd name="connsiteX6079" fmla="*/ 3891545 w 5235586"/>
                  <a:gd name="connsiteY6079" fmla="*/ 1453582 h 3977558"/>
                  <a:gd name="connsiteX6080" fmla="*/ 3888732 w 5235586"/>
                  <a:gd name="connsiteY6080" fmla="*/ 1450771 h 3977558"/>
                  <a:gd name="connsiteX6081" fmla="*/ 3891545 w 5235586"/>
                  <a:gd name="connsiteY6081" fmla="*/ 1447961 h 3977558"/>
                  <a:gd name="connsiteX6082" fmla="*/ 3939345 w 5235586"/>
                  <a:gd name="connsiteY6082" fmla="*/ 1400159 h 3977558"/>
                  <a:gd name="connsiteX6083" fmla="*/ 3784693 w 5235586"/>
                  <a:gd name="connsiteY6083" fmla="*/ 1400159 h 3977558"/>
                  <a:gd name="connsiteX6084" fmla="*/ 3832496 w 5235586"/>
                  <a:gd name="connsiteY6084" fmla="*/ 1447961 h 3977558"/>
                  <a:gd name="connsiteX6085" fmla="*/ 3835306 w 5235586"/>
                  <a:gd name="connsiteY6085" fmla="*/ 1450771 h 3977558"/>
                  <a:gd name="connsiteX6086" fmla="*/ 3832496 w 5235586"/>
                  <a:gd name="connsiteY6086" fmla="*/ 1453582 h 3977558"/>
                  <a:gd name="connsiteX6087" fmla="*/ 3787504 w 5235586"/>
                  <a:gd name="connsiteY6087" fmla="*/ 1498573 h 3977558"/>
                  <a:gd name="connsiteX6088" fmla="*/ 3784693 w 5235586"/>
                  <a:gd name="connsiteY6088" fmla="*/ 1501384 h 3977558"/>
                  <a:gd name="connsiteX6089" fmla="*/ 3781880 w 5235586"/>
                  <a:gd name="connsiteY6089" fmla="*/ 1498573 h 3977558"/>
                  <a:gd name="connsiteX6090" fmla="*/ 3736894 w 5235586"/>
                  <a:gd name="connsiteY6090" fmla="*/ 1453582 h 3977558"/>
                  <a:gd name="connsiteX6091" fmla="*/ 3734081 w 5235586"/>
                  <a:gd name="connsiteY6091" fmla="*/ 1450771 h 3977558"/>
                  <a:gd name="connsiteX6092" fmla="*/ 3736894 w 5235586"/>
                  <a:gd name="connsiteY6092" fmla="*/ 1447961 h 3977558"/>
                  <a:gd name="connsiteX6093" fmla="*/ 3784693 w 5235586"/>
                  <a:gd name="connsiteY6093" fmla="*/ 1400159 h 3977558"/>
                  <a:gd name="connsiteX6094" fmla="*/ 3630045 w 5235586"/>
                  <a:gd name="connsiteY6094" fmla="*/ 1400159 h 3977558"/>
                  <a:gd name="connsiteX6095" fmla="*/ 3677848 w 5235586"/>
                  <a:gd name="connsiteY6095" fmla="*/ 1447961 h 3977558"/>
                  <a:gd name="connsiteX6096" fmla="*/ 3680658 w 5235586"/>
                  <a:gd name="connsiteY6096" fmla="*/ 1450771 h 3977558"/>
                  <a:gd name="connsiteX6097" fmla="*/ 3677848 w 5235586"/>
                  <a:gd name="connsiteY6097" fmla="*/ 1453582 h 3977558"/>
                  <a:gd name="connsiteX6098" fmla="*/ 3632856 w 5235586"/>
                  <a:gd name="connsiteY6098" fmla="*/ 1498573 h 3977558"/>
                  <a:gd name="connsiteX6099" fmla="*/ 3630045 w 5235586"/>
                  <a:gd name="connsiteY6099" fmla="*/ 1501384 h 3977558"/>
                  <a:gd name="connsiteX6100" fmla="*/ 3627232 w 5235586"/>
                  <a:gd name="connsiteY6100" fmla="*/ 1498573 h 3977558"/>
                  <a:gd name="connsiteX6101" fmla="*/ 3582246 w 5235586"/>
                  <a:gd name="connsiteY6101" fmla="*/ 1453582 h 3977558"/>
                  <a:gd name="connsiteX6102" fmla="*/ 3579433 w 5235586"/>
                  <a:gd name="connsiteY6102" fmla="*/ 1450771 h 3977558"/>
                  <a:gd name="connsiteX6103" fmla="*/ 3582246 w 5235586"/>
                  <a:gd name="connsiteY6103" fmla="*/ 1447961 h 3977558"/>
                  <a:gd name="connsiteX6104" fmla="*/ 3630045 w 5235586"/>
                  <a:gd name="connsiteY6104" fmla="*/ 1400159 h 3977558"/>
                  <a:gd name="connsiteX6105" fmla="*/ 3472581 w 5235586"/>
                  <a:gd name="connsiteY6105" fmla="*/ 1400159 h 3977558"/>
                  <a:gd name="connsiteX6106" fmla="*/ 3520384 w 5235586"/>
                  <a:gd name="connsiteY6106" fmla="*/ 1447961 h 3977558"/>
                  <a:gd name="connsiteX6107" fmla="*/ 3523194 w 5235586"/>
                  <a:gd name="connsiteY6107" fmla="*/ 1450771 h 3977558"/>
                  <a:gd name="connsiteX6108" fmla="*/ 3520384 w 5235586"/>
                  <a:gd name="connsiteY6108" fmla="*/ 1453582 h 3977558"/>
                  <a:gd name="connsiteX6109" fmla="*/ 3475395 w 5235586"/>
                  <a:gd name="connsiteY6109" fmla="*/ 1498573 h 3977558"/>
                  <a:gd name="connsiteX6110" fmla="*/ 3472581 w 5235586"/>
                  <a:gd name="connsiteY6110" fmla="*/ 1501384 h 3977558"/>
                  <a:gd name="connsiteX6111" fmla="*/ 3469771 w 5235586"/>
                  <a:gd name="connsiteY6111" fmla="*/ 1498573 h 3977558"/>
                  <a:gd name="connsiteX6112" fmla="*/ 3424782 w 5235586"/>
                  <a:gd name="connsiteY6112" fmla="*/ 1453582 h 3977558"/>
                  <a:gd name="connsiteX6113" fmla="*/ 3421969 w 5235586"/>
                  <a:gd name="connsiteY6113" fmla="*/ 1450771 h 3977558"/>
                  <a:gd name="connsiteX6114" fmla="*/ 3424782 w 5235586"/>
                  <a:gd name="connsiteY6114" fmla="*/ 1447961 h 3977558"/>
                  <a:gd name="connsiteX6115" fmla="*/ 3472581 w 5235586"/>
                  <a:gd name="connsiteY6115" fmla="*/ 1400159 h 3977558"/>
                  <a:gd name="connsiteX6116" fmla="*/ 3317933 w 5235586"/>
                  <a:gd name="connsiteY6116" fmla="*/ 1400159 h 3977558"/>
                  <a:gd name="connsiteX6117" fmla="*/ 3365736 w 5235586"/>
                  <a:gd name="connsiteY6117" fmla="*/ 1447961 h 3977558"/>
                  <a:gd name="connsiteX6118" fmla="*/ 3368546 w 5235586"/>
                  <a:gd name="connsiteY6118" fmla="*/ 1450771 h 3977558"/>
                  <a:gd name="connsiteX6119" fmla="*/ 3365736 w 5235586"/>
                  <a:gd name="connsiteY6119" fmla="*/ 1453582 h 3977558"/>
                  <a:gd name="connsiteX6120" fmla="*/ 3320747 w 5235586"/>
                  <a:gd name="connsiteY6120" fmla="*/ 1498573 h 3977558"/>
                  <a:gd name="connsiteX6121" fmla="*/ 3317933 w 5235586"/>
                  <a:gd name="connsiteY6121" fmla="*/ 1501384 h 3977558"/>
                  <a:gd name="connsiteX6122" fmla="*/ 3315123 w 5235586"/>
                  <a:gd name="connsiteY6122" fmla="*/ 1498573 h 3977558"/>
                  <a:gd name="connsiteX6123" fmla="*/ 3270134 w 5235586"/>
                  <a:gd name="connsiteY6123" fmla="*/ 1453582 h 3977558"/>
                  <a:gd name="connsiteX6124" fmla="*/ 3267321 w 5235586"/>
                  <a:gd name="connsiteY6124" fmla="*/ 1450771 h 3977558"/>
                  <a:gd name="connsiteX6125" fmla="*/ 3270134 w 5235586"/>
                  <a:gd name="connsiteY6125" fmla="*/ 1447961 h 3977558"/>
                  <a:gd name="connsiteX6126" fmla="*/ 3317933 w 5235586"/>
                  <a:gd name="connsiteY6126" fmla="*/ 1400159 h 3977558"/>
                  <a:gd name="connsiteX6127" fmla="*/ 3163283 w 5235586"/>
                  <a:gd name="connsiteY6127" fmla="*/ 1400159 h 3977558"/>
                  <a:gd name="connsiteX6128" fmla="*/ 3211085 w 5235586"/>
                  <a:gd name="connsiteY6128" fmla="*/ 1447961 h 3977558"/>
                  <a:gd name="connsiteX6129" fmla="*/ 3213895 w 5235586"/>
                  <a:gd name="connsiteY6129" fmla="*/ 1450771 h 3977558"/>
                  <a:gd name="connsiteX6130" fmla="*/ 3211085 w 5235586"/>
                  <a:gd name="connsiteY6130" fmla="*/ 1453582 h 3977558"/>
                  <a:gd name="connsiteX6131" fmla="*/ 3166096 w 5235586"/>
                  <a:gd name="connsiteY6131" fmla="*/ 1498573 h 3977558"/>
                  <a:gd name="connsiteX6132" fmla="*/ 3163283 w 5235586"/>
                  <a:gd name="connsiteY6132" fmla="*/ 1501384 h 3977558"/>
                  <a:gd name="connsiteX6133" fmla="*/ 3160472 w 5235586"/>
                  <a:gd name="connsiteY6133" fmla="*/ 1498573 h 3977558"/>
                  <a:gd name="connsiteX6134" fmla="*/ 3115483 w 5235586"/>
                  <a:gd name="connsiteY6134" fmla="*/ 1453582 h 3977558"/>
                  <a:gd name="connsiteX6135" fmla="*/ 3112670 w 5235586"/>
                  <a:gd name="connsiteY6135" fmla="*/ 1450771 h 3977558"/>
                  <a:gd name="connsiteX6136" fmla="*/ 3115483 w 5235586"/>
                  <a:gd name="connsiteY6136" fmla="*/ 1447961 h 3977558"/>
                  <a:gd name="connsiteX6137" fmla="*/ 3163283 w 5235586"/>
                  <a:gd name="connsiteY6137" fmla="*/ 1400159 h 3977558"/>
                  <a:gd name="connsiteX6138" fmla="*/ 3005823 w 5235586"/>
                  <a:gd name="connsiteY6138" fmla="*/ 1400159 h 3977558"/>
                  <a:gd name="connsiteX6139" fmla="*/ 3053626 w 5235586"/>
                  <a:gd name="connsiteY6139" fmla="*/ 1447961 h 3977558"/>
                  <a:gd name="connsiteX6140" fmla="*/ 3056436 w 5235586"/>
                  <a:gd name="connsiteY6140" fmla="*/ 1450771 h 3977558"/>
                  <a:gd name="connsiteX6141" fmla="*/ 3053626 w 5235586"/>
                  <a:gd name="connsiteY6141" fmla="*/ 1453582 h 3977558"/>
                  <a:gd name="connsiteX6142" fmla="*/ 3008634 w 5235586"/>
                  <a:gd name="connsiteY6142" fmla="*/ 1498573 h 3977558"/>
                  <a:gd name="connsiteX6143" fmla="*/ 3005823 w 5235586"/>
                  <a:gd name="connsiteY6143" fmla="*/ 1501384 h 3977558"/>
                  <a:gd name="connsiteX6144" fmla="*/ 3003010 w 5235586"/>
                  <a:gd name="connsiteY6144" fmla="*/ 1498573 h 3977558"/>
                  <a:gd name="connsiteX6145" fmla="*/ 2958021 w 5235586"/>
                  <a:gd name="connsiteY6145" fmla="*/ 1453582 h 3977558"/>
                  <a:gd name="connsiteX6146" fmla="*/ 2955211 w 5235586"/>
                  <a:gd name="connsiteY6146" fmla="*/ 1450771 h 3977558"/>
                  <a:gd name="connsiteX6147" fmla="*/ 2958021 w 5235586"/>
                  <a:gd name="connsiteY6147" fmla="*/ 1447961 h 3977558"/>
                  <a:gd name="connsiteX6148" fmla="*/ 3005823 w 5235586"/>
                  <a:gd name="connsiteY6148" fmla="*/ 1400159 h 3977558"/>
                  <a:gd name="connsiteX6149" fmla="*/ 2851172 w 5235586"/>
                  <a:gd name="connsiteY6149" fmla="*/ 1400159 h 3977558"/>
                  <a:gd name="connsiteX6150" fmla="*/ 2898975 w 5235586"/>
                  <a:gd name="connsiteY6150" fmla="*/ 1447961 h 3977558"/>
                  <a:gd name="connsiteX6151" fmla="*/ 2901785 w 5235586"/>
                  <a:gd name="connsiteY6151" fmla="*/ 1450771 h 3977558"/>
                  <a:gd name="connsiteX6152" fmla="*/ 2898975 w 5235586"/>
                  <a:gd name="connsiteY6152" fmla="*/ 1453582 h 3977558"/>
                  <a:gd name="connsiteX6153" fmla="*/ 2853983 w 5235586"/>
                  <a:gd name="connsiteY6153" fmla="*/ 1498573 h 3977558"/>
                  <a:gd name="connsiteX6154" fmla="*/ 2851172 w 5235586"/>
                  <a:gd name="connsiteY6154" fmla="*/ 1501384 h 3977558"/>
                  <a:gd name="connsiteX6155" fmla="*/ 2848359 w 5235586"/>
                  <a:gd name="connsiteY6155" fmla="*/ 1498573 h 3977558"/>
                  <a:gd name="connsiteX6156" fmla="*/ 2803370 w 5235586"/>
                  <a:gd name="connsiteY6156" fmla="*/ 1453582 h 3977558"/>
                  <a:gd name="connsiteX6157" fmla="*/ 2800560 w 5235586"/>
                  <a:gd name="connsiteY6157" fmla="*/ 1450771 h 3977558"/>
                  <a:gd name="connsiteX6158" fmla="*/ 2803370 w 5235586"/>
                  <a:gd name="connsiteY6158" fmla="*/ 1447961 h 3977558"/>
                  <a:gd name="connsiteX6159" fmla="*/ 2851172 w 5235586"/>
                  <a:gd name="connsiteY6159" fmla="*/ 1400159 h 3977558"/>
                  <a:gd name="connsiteX6160" fmla="*/ 2696525 w 5235586"/>
                  <a:gd name="connsiteY6160" fmla="*/ 1400159 h 3977558"/>
                  <a:gd name="connsiteX6161" fmla="*/ 2744328 w 5235586"/>
                  <a:gd name="connsiteY6161" fmla="*/ 1447961 h 3977558"/>
                  <a:gd name="connsiteX6162" fmla="*/ 2747138 w 5235586"/>
                  <a:gd name="connsiteY6162" fmla="*/ 1450771 h 3977558"/>
                  <a:gd name="connsiteX6163" fmla="*/ 2744328 w 5235586"/>
                  <a:gd name="connsiteY6163" fmla="*/ 1453582 h 3977558"/>
                  <a:gd name="connsiteX6164" fmla="*/ 2699336 w 5235586"/>
                  <a:gd name="connsiteY6164" fmla="*/ 1498573 h 3977558"/>
                  <a:gd name="connsiteX6165" fmla="*/ 2696525 w 5235586"/>
                  <a:gd name="connsiteY6165" fmla="*/ 1501384 h 3977558"/>
                  <a:gd name="connsiteX6166" fmla="*/ 2693712 w 5235586"/>
                  <a:gd name="connsiteY6166" fmla="*/ 1498573 h 3977558"/>
                  <a:gd name="connsiteX6167" fmla="*/ 2648723 w 5235586"/>
                  <a:gd name="connsiteY6167" fmla="*/ 1453582 h 3977558"/>
                  <a:gd name="connsiteX6168" fmla="*/ 2645913 w 5235586"/>
                  <a:gd name="connsiteY6168" fmla="*/ 1450771 h 3977558"/>
                  <a:gd name="connsiteX6169" fmla="*/ 2648723 w 5235586"/>
                  <a:gd name="connsiteY6169" fmla="*/ 1447961 h 3977558"/>
                  <a:gd name="connsiteX6170" fmla="*/ 2696525 w 5235586"/>
                  <a:gd name="connsiteY6170" fmla="*/ 1400159 h 3977558"/>
                  <a:gd name="connsiteX6171" fmla="*/ 2539061 w 5235586"/>
                  <a:gd name="connsiteY6171" fmla="*/ 1400159 h 3977558"/>
                  <a:gd name="connsiteX6172" fmla="*/ 2586863 w 5235586"/>
                  <a:gd name="connsiteY6172" fmla="*/ 1447961 h 3977558"/>
                  <a:gd name="connsiteX6173" fmla="*/ 2589673 w 5235586"/>
                  <a:gd name="connsiteY6173" fmla="*/ 1450771 h 3977558"/>
                  <a:gd name="connsiteX6174" fmla="*/ 2586863 w 5235586"/>
                  <a:gd name="connsiteY6174" fmla="*/ 1453582 h 3977558"/>
                  <a:gd name="connsiteX6175" fmla="*/ 2541874 w 5235586"/>
                  <a:gd name="connsiteY6175" fmla="*/ 1498573 h 3977558"/>
                  <a:gd name="connsiteX6176" fmla="*/ 2539061 w 5235586"/>
                  <a:gd name="connsiteY6176" fmla="*/ 1501384 h 3977558"/>
                  <a:gd name="connsiteX6177" fmla="*/ 2536247 w 5235586"/>
                  <a:gd name="connsiteY6177" fmla="*/ 1498573 h 3977558"/>
                  <a:gd name="connsiteX6178" fmla="*/ 2491261 w 5235586"/>
                  <a:gd name="connsiteY6178" fmla="*/ 1453582 h 3977558"/>
                  <a:gd name="connsiteX6179" fmla="*/ 2488448 w 5235586"/>
                  <a:gd name="connsiteY6179" fmla="*/ 1450771 h 3977558"/>
                  <a:gd name="connsiteX6180" fmla="*/ 2491261 w 5235586"/>
                  <a:gd name="connsiteY6180" fmla="*/ 1447961 h 3977558"/>
                  <a:gd name="connsiteX6181" fmla="*/ 2539061 w 5235586"/>
                  <a:gd name="connsiteY6181" fmla="*/ 1400159 h 3977558"/>
                  <a:gd name="connsiteX6182" fmla="*/ 2384413 w 5235586"/>
                  <a:gd name="connsiteY6182" fmla="*/ 1400159 h 3977558"/>
                  <a:gd name="connsiteX6183" fmla="*/ 2432215 w 5235586"/>
                  <a:gd name="connsiteY6183" fmla="*/ 1447961 h 3977558"/>
                  <a:gd name="connsiteX6184" fmla="*/ 2435025 w 5235586"/>
                  <a:gd name="connsiteY6184" fmla="*/ 1450771 h 3977558"/>
                  <a:gd name="connsiteX6185" fmla="*/ 2432215 w 5235586"/>
                  <a:gd name="connsiteY6185" fmla="*/ 1453582 h 3977558"/>
                  <a:gd name="connsiteX6186" fmla="*/ 2387226 w 5235586"/>
                  <a:gd name="connsiteY6186" fmla="*/ 1498573 h 3977558"/>
                  <a:gd name="connsiteX6187" fmla="*/ 2384413 w 5235586"/>
                  <a:gd name="connsiteY6187" fmla="*/ 1501384 h 3977558"/>
                  <a:gd name="connsiteX6188" fmla="*/ 2381599 w 5235586"/>
                  <a:gd name="connsiteY6188" fmla="*/ 1498573 h 3977558"/>
                  <a:gd name="connsiteX6189" fmla="*/ 2336613 w 5235586"/>
                  <a:gd name="connsiteY6189" fmla="*/ 1453582 h 3977558"/>
                  <a:gd name="connsiteX6190" fmla="*/ 2333800 w 5235586"/>
                  <a:gd name="connsiteY6190" fmla="*/ 1450771 h 3977558"/>
                  <a:gd name="connsiteX6191" fmla="*/ 2336613 w 5235586"/>
                  <a:gd name="connsiteY6191" fmla="*/ 1447961 h 3977558"/>
                  <a:gd name="connsiteX6192" fmla="*/ 2384413 w 5235586"/>
                  <a:gd name="connsiteY6192" fmla="*/ 1400159 h 3977558"/>
                  <a:gd name="connsiteX6193" fmla="*/ 2229761 w 5235586"/>
                  <a:gd name="connsiteY6193" fmla="*/ 1400159 h 3977558"/>
                  <a:gd name="connsiteX6194" fmla="*/ 2277564 w 5235586"/>
                  <a:gd name="connsiteY6194" fmla="*/ 1447961 h 3977558"/>
                  <a:gd name="connsiteX6195" fmla="*/ 2280374 w 5235586"/>
                  <a:gd name="connsiteY6195" fmla="*/ 1450771 h 3977558"/>
                  <a:gd name="connsiteX6196" fmla="*/ 2277564 w 5235586"/>
                  <a:gd name="connsiteY6196" fmla="*/ 1453582 h 3977558"/>
                  <a:gd name="connsiteX6197" fmla="*/ 2232575 w 5235586"/>
                  <a:gd name="connsiteY6197" fmla="*/ 1498573 h 3977558"/>
                  <a:gd name="connsiteX6198" fmla="*/ 2229761 w 5235586"/>
                  <a:gd name="connsiteY6198" fmla="*/ 1501384 h 3977558"/>
                  <a:gd name="connsiteX6199" fmla="*/ 2226948 w 5235586"/>
                  <a:gd name="connsiteY6199" fmla="*/ 1498573 h 3977558"/>
                  <a:gd name="connsiteX6200" fmla="*/ 2181962 w 5235586"/>
                  <a:gd name="connsiteY6200" fmla="*/ 1453582 h 3977558"/>
                  <a:gd name="connsiteX6201" fmla="*/ 2179149 w 5235586"/>
                  <a:gd name="connsiteY6201" fmla="*/ 1450771 h 3977558"/>
                  <a:gd name="connsiteX6202" fmla="*/ 2181962 w 5235586"/>
                  <a:gd name="connsiteY6202" fmla="*/ 1447961 h 3977558"/>
                  <a:gd name="connsiteX6203" fmla="*/ 2229761 w 5235586"/>
                  <a:gd name="connsiteY6203" fmla="*/ 1400159 h 3977558"/>
                  <a:gd name="connsiteX6204" fmla="*/ 2075115 w 5235586"/>
                  <a:gd name="connsiteY6204" fmla="*/ 1400159 h 3977558"/>
                  <a:gd name="connsiteX6205" fmla="*/ 2122917 w 5235586"/>
                  <a:gd name="connsiteY6205" fmla="*/ 1447961 h 3977558"/>
                  <a:gd name="connsiteX6206" fmla="*/ 2125727 w 5235586"/>
                  <a:gd name="connsiteY6206" fmla="*/ 1450771 h 3977558"/>
                  <a:gd name="connsiteX6207" fmla="*/ 2122917 w 5235586"/>
                  <a:gd name="connsiteY6207" fmla="*/ 1453582 h 3977558"/>
                  <a:gd name="connsiteX6208" fmla="*/ 2077928 w 5235586"/>
                  <a:gd name="connsiteY6208" fmla="*/ 1498573 h 3977558"/>
                  <a:gd name="connsiteX6209" fmla="*/ 2075115 w 5235586"/>
                  <a:gd name="connsiteY6209" fmla="*/ 1501384 h 3977558"/>
                  <a:gd name="connsiteX6210" fmla="*/ 2072301 w 5235586"/>
                  <a:gd name="connsiteY6210" fmla="*/ 1498573 h 3977558"/>
                  <a:gd name="connsiteX6211" fmla="*/ 2027315 w 5235586"/>
                  <a:gd name="connsiteY6211" fmla="*/ 1453582 h 3977558"/>
                  <a:gd name="connsiteX6212" fmla="*/ 2024502 w 5235586"/>
                  <a:gd name="connsiteY6212" fmla="*/ 1450771 h 3977558"/>
                  <a:gd name="connsiteX6213" fmla="*/ 2027315 w 5235586"/>
                  <a:gd name="connsiteY6213" fmla="*/ 1447961 h 3977558"/>
                  <a:gd name="connsiteX6214" fmla="*/ 2075115 w 5235586"/>
                  <a:gd name="connsiteY6214" fmla="*/ 1400159 h 3977558"/>
                  <a:gd name="connsiteX6215" fmla="*/ 1917652 w 5235586"/>
                  <a:gd name="connsiteY6215" fmla="*/ 1400159 h 3977558"/>
                  <a:gd name="connsiteX6216" fmla="*/ 1965455 w 5235586"/>
                  <a:gd name="connsiteY6216" fmla="*/ 1447961 h 3977558"/>
                  <a:gd name="connsiteX6217" fmla="*/ 1968265 w 5235586"/>
                  <a:gd name="connsiteY6217" fmla="*/ 1450771 h 3977558"/>
                  <a:gd name="connsiteX6218" fmla="*/ 1965455 w 5235586"/>
                  <a:gd name="connsiteY6218" fmla="*/ 1453582 h 3977558"/>
                  <a:gd name="connsiteX6219" fmla="*/ 1920463 w 5235586"/>
                  <a:gd name="connsiteY6219" fmla="*/ 1498573 h 3977558"/>
                  <a:gd name="connsiteX6220" fmla="*/ 1917652 w 5235586"/>
                  <a:gd name="connsiteY6220" fmla="*/ 1501384 h 3977558"/>
                  <a:gd name="connsiteX6221" fmla="*/ 1914839 w 5235586"/>
                  <a:gd name="connsiteY6221" fmla="*/ 1498573 h 3977558"/>
                  <a:gd name="connsiteX6222" fmla="*/ 1869850 w 5235586"/>
                  <a:gd name="connsiteY6222" fmla="*/ 1453582 h 3977558"/>
                  <a:gd name="connsiteX6223" fmla="*/ 1867040 w 5235586"/>
                  <a:gd name="connsiteY6223" fmla="*/ 1450771 h 3977558"/>
                  <a:gd name="connsiteX6224" fmla="*/ 1869850 w 5235586"/>
                  <a:gd name="connsiteY6224" fmla="*/ 1447961 h 3977558"/>
                  <a:gd name="connsiteX6225" fmla="*/ 1917652 w 5235586"/>
                  <a:gd name="connsiteY6225" fmla="*/ 1400159 h 3977558"/>
                  <a:gd name="connsiteX6226" fmla="*/ 1763004 w 5235586"/>
                  <a:gd name="connsiteY6226" fmla="*/ 1400159 h 3977558"/>
                  <a:gd name="connsiteX6227" fmla="*/ 1810807 w 5235586"/>
                  <a:gd name="connsiteY6227" fmla="*/ 1447961 h 3977558"/>
                  <a:gd name="connsiteX6228" fmla="*/ 1813617 w 5235586"/>
                  <a:gd name="connsiteY6228" fmla="*/ 1450771 h 3977558"/>
                  <a:gd name="connsiteX6229" fmla="*/ 1810807 w 5235586"/>
                  <a:gd name="connsiteY6229" fmla="*/ 1453582 h 3977558"/>
                  <a:gd name="connsiteX6230" fmla="*/ 1765815 w 5235586"/>
                  <a:gd name="connsiteY6230" fmla="*/ 1498573 h 3977558"/>
                  <a:gd name="connsiteX6231" fmla="*/ 1763004 w 5235586"/>
                  <a:gd name="connsiteY6231" fmla="*/ 1501384 h 3977558"/>
                  <a:gd name="connsiteX6232" fmla="*/ 1760191 w 5235586"/>
                  <a:gd name="connsiteY6232" fmla="*/ 1498573 h 3977558"/>
                  <a:gd name="connsiteX6233" fmla="*/ 1715202 w 5235586"/>
                  <a:gd name="connsiteY6233" fmla="*/ 1453582 h 3977558"/>
                  <a:gd name="connsiteX6234" fmla="*/ 1712392 w 5235586"/>
                  <a:gd name="connsiteY6234" fmla="*/ 1450771 h 3977558"/>
                  <a:gd name="connsiteX6235" fmla="*/ 1715202 w 5235586"/>
                  <a:gd name="connsiteY6235" fmla="*/ 1447961 h 3977558"/>
                  <a:gd name="connsiteX6236" fmla="*/ 1763004 w 5235586"/>
                  <a:gd name="connsiteY6236" fmla="*/ 1400159 h 3977558"/>
                  <a:gd name="connsiteX6237" fmla="*/ 1608353 w 5235586"/>
                  <a:gd name="connsiteY6237" fmla="*/ 1400159 h 3977558"/>
                  <a:gd name="connsiteX6238" fmla="*/ 1656156 w 5235586"/>
                  <a:gd name="connsiteY6238" fmla="*/ 1447961 h 3977558"/>
                  <a:gd name="connsiteX6239" fmla="*/ 1658966 w 5235586"/>
                  <a:gd name="connsiteY6239" fmla="*/ 1450771 h 3977558"/>
                  <a:gd name="connsiteX6240" fmla="*/ 1656156 w 5235586"/>
                  <a:gd name="connsiteY6240" fmla="*/ 1453582 h 3977558"/>
                  <a:gd name="connsiteX6241" fmla="*/ 1611164 w 5235586"/>
                  <a:gd name="connsiteY6241" fmla="*/ 1498573 h 3977558"/>
                  <a:gd name="connsiteX6242" fmla="*/ 1608353 w 5235586"/>
                  <a:gd name="connsiteY6242" fmla="*/ 1501384 h 3977558"/>
                  <a:gd name="connsiteX6243" fmla="*/ 1605540 w 5235586"/>
                  <a:gd name="connsiteY6243" fmla="*/ 1498573 h 3977558"/>
                  <a:gd name="connsiteX6244" fmla="*/ 1560551 w 5235586"/>
                  <a:gd name="connsiteY6244" fmla="*/ 1453582 h 3977558"/>
                  <a:gd name="connsiteX6245" fmla="*/ 1557741 w 5235586"/>
                  <a:gd name="connsiteY6245" fmla="*/ 1450771 h 3977558"/>
                  <a:gd name="connsiteX6246" fmla="*/ 1560551 w 5235586"/>
                  <a:gd name="connsiteY6246" fmla="*/ 1447961 h 3977558"/>
                  <a:gd name="connsiteX6247" fmla="*/ 1608353 w 5235586"/>
                  <a:gd name="connsiteY6247" fmla="*/ 1400159 h 3977558"/>
                  <a:gd name="connsiteX6248" fmla="*/ 1450892 w 5235586"/>
                  <a:gd name="connsiteY6248" fmla="*/ 1400159 h 3977558"/>
                  <a:gd name="connsiteX6249" fmla="*/ 1498695 w 5235586"/>
                  <a:gd name="connsiteY6249" fmla="*/ 1447961 h 3977558"/>
                  <a:gd name="connsiteX6250" fmla="*/ 1501505 w 5235586"/>
                  <a:gd name="connsiteY6250" fmla="*/ 1450771 h 3977558"/>
                  <a:gd name="connsiteX6251" fmla="*/ 1498695 w 5235586"/>
                  <a:gd name="connsiteY6251" fmla="*/ 1453582 h 3977558"/>
                  <a:gd name="connsiteX6252" fmla="*/ 1453706 w 5235586"/>
                  <a:gd name="connsiteY6252" fmla="*/ 1498573 h 3977558"/>
                  <a:gd name="connsiteX6253" fmla="*/ 1450892 w 5235586"/>
                  <a:gd name="connsiteY6253" fmla="*/ 1501384 h 3977558"/>
                  <a:gd name="connsiteX6254" fmla="*/ 1448079 w 5235586"/>
                  <a:gd name="connsiteY6254" fmla="*/ 1498573 h 3977558"/>
                  <a:gd name="connsiteX6255" fmla="*/ 1403090 w 5235586"/>
                  <a:gd name="connsiteY6255" fmla="*/ 1453582 h 3977558"/>
                  <a:gd name="connsiteX6256" fmla="*/ 1400280 w 5235586"/>
                  <a:gd name="connsiteY6256" fmla="*/ 1450771 h 3977558"/>
                  <a:gd name="connsiteX6257" fmla="*/ 1403090 w 5235586"/>
                  <a:gd name="connsiteY6257" fmla="*/ 1447961 h 3977558"/>
                  <a:gd name="connsiteX6258" fmla="*/ 1450892 w 5235586"/>
                  <a:gd name="connsiteY6258" fmla="*/ 1400159 h 3977558"/>
                  <a:gd name="connsiteX6259" fmla="*/ 1296244 w 5235586"/>
                  <a:gd name="connsiteY6259" fmla="*/ 1400159 h 3977558"/>
                  <a:gd name="connsiteX6260" fmla="*/ 1344046 w 5235586"/>
                  <a:gd name="connsiteY6260" fmla="*/ 1447961 h 3977558"/>
                  <a:gd name="connsiteX6261" fmla="*/ 1346857 w 5235586"/>
                  <a:gd name="connsiteY6261" fmla="*/ 1450771 h 3977558"/>
                  <a:gd name="connsiteX6262" fmla="*/ 1344046 w 5235586"/>
                  <a:gd name="connsiteY6262" fmla="*/ 1453582 h 3977558"/>
                  <a:gd name="connsiteX6263" fmla="*/ 1299058 w 5235586"/>
                  <a:gd name="connsiteY6263" fmla="*/ 1498573 h 3977558"/>
                  <a:gd name="connsiteX6264" fmla="*/ 1296244 w 5235586"/>
                  <a:gd name="connsiteY6264" fmla="*/ 1501384 h 3977558"/>
                  <a:gd name="connsiteX6265" fmla="*/ 1293431 w 5235586"/>
                  <a:gd name="connsiteY6265" fmla="*/ 1498573 h 3977558"/>
                  <a:gd name="connsiteX6266" fmla="*/ 1248442 w 5235586"/>
                  <a:gd name="connsiteY6266" fmla="*/ 1453582 h 3977558"/>
                  <a:gd name="connsiteX6267" fmla="*/ 1245632 w 5235586"/>
                  <a:gd name="connsiteY6267" fmla="*/ 1450771 h 3977558"/>
                  <a:gd name="connsiteX6268" fmla="*/ 1248442 w 5235586"/>
                  <a:gd name="connsiteY6268" fmla="*/ 1447961 h 3977558"/>
                  <a:gd name="connsiteX6269" fmla="*/ 1296244 w 5235586"/>
                  <a:gd name="connsiteY6269" fmla="*/ 1400159 h 3977558"/>
                  <a:gd name="connsiteX6270" fmla="*/ 1141593 w 5235586"/>
                  <a:gd name="connsiteY6270" fmla="*/ 1400159 h 3977558"/>
                  <a:gd name="connsiteX6271" fmla="*/ 1189395 w 5235586"/>
                  <a:gd name="connsiteY6271" fmla="*/ 1447961 h 3977558"/>
                  <a:gd name="connsiteX6272" fmla="*/ 1192206 w 5235586"/>
                  <a:gd name="connsiteY6272" fmla="*/ 1450771 h 3977558"/>
                  <a:gd name="connsiteX6273" fmla="*/ 1189395 w 5235586"/>
                  <a:gd name="connsiteY6273" fmla="*/ 1453582 h 3977558"/>
                  <a:gd name="connsiteX6274" fmla="*/ 1144407 w 5235586"/>
                  <a:gd name="connsiteY6274" fmla="*/ 1498573 h 3977558"/>
                  <a:gd name="connsiteX6275" fmla="*/ 1141593 w 5235586"/>
                  <a:gd name="connsiteY6275" fmla="*/ 1501384 h 3977558"/>
                  <a:gd name="connsiteX6276" fmla="*/ 1138780 w 5235586"/>
                  <a:gd name="connsiteY6276" fmla="*/ 1498573 h 3977558"/>
                  <a:gd name="connsiteX6277" fmla="*/ 1093791 w 5235586"/>
                  <a:gd name="connsiteY6277" fmla="*/ 1453582 h 3977558"/>
                  <a:gd name="connsiteX6278" fmla="*/ 1090981 w 5235586"/>
                  <a:gd name="connsiteY6278" fmla="*/ 1450771 h 3977558"/>
                  <a:gd name="connsiteX6279" fmla="*/ 1093791 w 5235586"/>
                  <a:gd name="connsiteY6279" fmla="*/ 1447961 h 3977558"/>
                  <a:gd name="connsiteX6280" fmla="*/ 1141593 w 5235586"/>
                  <a:gd name="connsiteY6280" fmla="*/ 1400159 h 3977558"/>
                  <a:gd name="connsiteX6281" fmla="*/ 984132 w 5235586"/>
                  <a:gd name="connsiteY6281" fmla="*/ 1400159 h 3977558"/>
                  <a:gd name="connsiteX6282" fmla="*/ 1031934 w 5235586"/>
                  <a:gd name="connsiteY6282" fmla="*/ 1447961 h 3977558"/>
                  <a:gd name="connsiteX6283" fmla="*/ 1034745 w 5235586"/>
                  <a:gd name="connsiteY6283" fmla="*/ 1450771 h 3977558"/>
                  <a:gd name="connsiteX6284" fmla="*/ 1031934 w 5235586"/>
                  <a:gd name="connsiteY6284" fmla="*/ 1453582 h 3977558"/>
                  <a:gd name="connsiteX6285" fmla="*/ 986946 w 5235586"/>
                  <a:gd name="connsiteY6285" fmla="*/ 1498573 h 3977558"/>
                  <a:gd name="connsiteX6286" fmla="*/ 984132 w 5235586"/>
                  <a:gd name="connsiteY6286" fmla="*/ 1501384 h 3977558"/>
                  <a:gd name="connsiteX6287" fmla="*/ 981319 w 5235586"/>
                  <a:gd name="connsiteY6287" fmla="*/ 1498573 h 3977558"/>
                  <a:gd name="connsiteX6288" fmla="*/ 936330 w 5235586"/>
                  <a:gd name="connsiteY6288" fmla="*/ 1453582 h 3977558"/>
                  <a:gd name="connsiteX6289" fmla="*/ 933520 w 5235586"/>
                  <a:gd name="connsiteY6289" fmla="*/ 1450771 h 3977558"/>
                  <a:gd name="connsiteX6290" fmla="*/ 936330 w 5235586"/>
                  <a:gd name="connsiteY6290" fmla="*/ 1447961 h 3977558"/>
                  <a:gd name="connsiteX6291" fmla="*/ 984132 w 5235586"/>
                  <a:gd name="connsiteY6291" fmla="*/ 1400159 h 3977558"/>
                  <a:gd name="connsiteX6292" fmla="*/ 829484 w 5235586"/>
                  <a:gd name="connsiteY6292" fmla="*/ 1400159 h 3977558"/>
                  <a:gd name="connsiteX6293" fmla="*/ 877286 w 5235586"/>
                  <a:gd name="connsiteY6293" fmla="*/ 1447961 h 3977558"/>
                  <a:gd name="connsiteX6294" fmla="*/ 880097 w 5235586"/>
                  <a:gd name="connsiteY6294" fmla="*/ 1450771 h 3977558"/>
                  <a:gd name="connsiteX6295" fmla="*/ 877286 w 5235586"/>
                  <a:gd name="connsiteY6295" fmla="*/ 1453582 h 3977558"/>
                  <a:gd name="connsiteX6296" fmla="*/ 832298 w 5235586"/>
                  <a:gd name="connsiteY6296" fmla="*/ 1498573 h 3977558"/>
                  <a:gd name="connsiteX6297" fmla="*/ 829484 w 5235586"/>
                  <a:gd name="connsiteY6297" fmla="*/ 1501384 h 3977558"/>
                  <a:gd name="connsiteX6298" fmla="*/ 826671 w 5235586"/>
                  <a:gd name="connsiteY6298" fmla="*/ 1498573 h 3977558"/>
                  <a:gd name="connsiteX6299" fmla="*/ 781682 w 5235586"/>
                  <a:gd name="connsiteY6299" fmla="*/ 1453582 h 3977558"/>
                  <a:gd name="connsiteX6300" fmla="*/ 778872 w 5235586"/>
                  <a:gd name="connsiteY6300" fmla="*/ 1450771 h 3977558"/>
                  <a:gd name="connsiteX6301" fmla="*/ 781682 w 5235586"/>
                  <a:gd name="connsiteY6301" fmla="*/ 1447961 h 3977558"/>
                  <a:gd name="connsiteX6302" fmla="*/ 829484 w 5235586"/>
                  <a:gd name="connsiteY6302" fmla="*/ 1400159 h 3977558"/>
                  <a:gd name="connsiteX6303" fmla="*/ 674833 w 5235586"/>
                  <a:gd name="connsiteY6303" fmla="*/ 1400159 h 3977558"/>
                  <a:gd name="connsiteX6304" fmla="*/ 722635 w 5235586"/>
                  <a:gd name="connsiteY6304" fmla="*/ 1447961 h 3977558"/>
                  <a:gd name="connsiteX6305" fmla="*/ 725446 w 5235586"/>
                  <a:gd name="connsiteY6305" fmla="*/ 1450771 h 3977558"/>
                  <a:gd name="connsiteX6306" fmla="*/ 722635 w 5235586"/>
                  <a:gd name="connsiteY6306" fmla="*/ 1453582 h 3977558"/>
                  <a:gd name="connsiteX6307" fmla="*/ 677647 w 5235586"/>
                  <a:gd name="connsiteY6307" fmla="*/ 1498573 h 3977558"/>
                  <a:gd name="connsiteX6308" fmla="*/ 674833 w 5235586"/>
                  <a:gd name="connsiteY6308" fmla="*/ 1501384 h 3977558"/>
                  <a:gd name="connsiteX6309" fmla="*/ 672020 w 5235586"/>
                  <a:gd name="connsiteY6309" fmla="*/ 1498573 h 3977558"/>
                  <a:gd name="connsiteX6310" fmla="*/ 627031 w 5235586"/>
                  <a:gd name="connsiteY6310" fmla="*/ 1453582 h 3977558"/>
                  <a:gd name="connsiteX6311" fmla="*/ 624221 w 5235586"/>
                  <a:gd name="connsiteY6311" fmla="*/ 1450771 h 3977558"/>
                  <a:gd name="connsiteX6312" fmla="*/ 627031 w 5235586"/>
                  <a:gd name="connsiteY6312" fmla="*/ 1447961 h 3977558"/>
                  <a:gd name="connsiteX6313" fmla="*/ 674833 w 5235586"/>
                  <a:gd name="connsiteY6313" fmla="*/ 1400159 h 3977558"/>
                  <a:gd name="connsiteX6314" fmla="*/ 517372 w 5235586"/>
                  <a:gd name="connsiteY6314" fmla="*/ 1400159 h 3977558"/>
                  <a:gd name="connsiteX6315" fmla="*/ 565174 w 5235586"/>
                  <a:gd name="connsiteY6315" fmla="*/ 1447961 h 3977558"/>
                  <a:gd name="connsiteX6316" fmla="*/ 567985 w 5235586"/>
                  <a:gd name="connsiteY6316" fmla="*/ 1450771 h 3977558"/>
                  <a:gd name="connsiteX6317" fmla="*/ 565174 w 5235586"/>
                  <a:gd name="connsiteY6317" fmla="*/ 1453582 h 3977558"/>
                  <a:gd name="connsiteX6318" fmla="*/ 520183 w 5235586"/>
                  <a:gd name="connsiteY6318" fmla="*/ 1498573 h 3977558"/>
                  <a:gd name="connsiteX6319" fmla="*/ 517372 w 5235586"/>
                  <a:gd name="connsiteY6319" fmla="*/ 1501384 h 3977558"/>
                  <a:gd name="connsiteX6320" fmla="*/ 514559 w 5235586"/>
                  <a:gd name="connsiteY6320" fmla="*/ 1498573 h 3977558"/>
                  <a:gd name="connsiteX6321" fmla="*/ 469570 w 5235586"/>
                  <a:gd name="connsiteY6321" fmla="*/ 1453582 h 3977558"/>
                  <a:gd name="connsiteX6322" fmla="*/ 466760 w 5235586"/>
                  <a:gd name="connsiteY6322" fmla="*/ 1450771 h 3977558"/>
                  <a:gd name="connsiteX6323" fmla="*/ 469570 w 5235586"/>
                  <a:gd name="connsiteY6323" fmla="*/ 1447961 h 3977558"/>
                  <a:gd name="connsiteX6324" fmla="*/ 517372 w 5235586"/>
                  <a:gd name="connsiteY6324" fmla="*/ 1400159 h 3977558"/>
                  <a:gd name="connsiteX6325" fmla="*/ 362724 w 5235586"/>
                  <a:gd name="connsiteY6325" fmla="*/ 1400159 h 3977558"/>
                  <a:gd name="connsiteX6326" fmla="*/ 410526 w 5235586"/>
                  <a:gd name="connsiteY6326" fmla="*/ 1447961 h 3977558"/>
                  <a:gd name="connsiteX6327" fmla="*/ 413337 w 5235586"/>
                  <a:gd name="connsiteY6327" fmla="*/ 1450771 h 3977558"/>
                  <a:gd name="connsiteX6328" fmla="*/ 410526 w 5235586"/>
                  <a:gd name="connsiteY6328" fmla="*/ 1453582 h 3977558"/>
                  <a:gd name="connsiteX6329" fmla="*/ 365535 w 5235586"/>
                  <a:gd name="connsiteY6329" fmla="*/ 1498573 h 3977558"/>
                  <a:gd name="connsiteX6330" fmla="*/ 362724 w 5235586"/>
                  <a:gd name="connsiteY6330" fmla="*/ 1501384 h 3977558"/>
                  <a:gd name="connsiteX6331" fmla="*/ 359911 w 5235586"/>
                  <a:gd name="connsiteY6331" fmla="*/ 1498573 h 3977558"/>
                  <a:gd name="connsiteX6332" fmla="*/ 314922 w 5235586"/>
                  <a:gd name="connsiteY6332" fmla="*/ 1453582 h 3977558"/>
                  <a:gd name="connsiteX6333" fmla="*/ 312112 w 5235586"/>
                  <a:gd name="connsiteY6333" fmla="*/ 1450771 h 3977558"/>
                  <a:gd name="connsiteX6334" fmla="*/ 314922 w 5235586"/>
                  <a:gd name="connsiteY6334" fmla="*/ 1447961 h 3977558"/>
                  <a:gd name="connsiteX6335" fmla="*/ 362724 w 5235586"/>
                  <a:gd name="connsiteY6335" fmla="*/ 1400159 h 3977558"/>
                  <a:gd name="connsiteX6336" fmla="*/ 208073 w 5235586"/>
                  <a:gd name="connsiteY6336" fmla="*/ 1400159 h 3977558"/>
                  <a:gd name="connsiteX6337" fmla="*/ 255875 w 5235586"/>
                  <a:gd name="connsiteY6337" fmla="*/ 1447961 h 3977558"/>
                  <a:gd name="connsiteX6338" fmla="*/ 258686 w 5235586"/>
                  <a:gd name="connsiteY6338" fmla="*/ 1450771 h 3977558"/>
                  <a:gd name="connsiteX6339" fmla="*/ 255875 w 5235586"/>
                  <a:gd name="connsiteY6339" fmla="*/ 1453582 h 3977558"/>
                  <a:gd name="connsiteX6340" fmla="*/ 210884 w 5235586"/>
                  <a:gd name="connsiteY6340" fmla="*/ 1498573 h 3977558"/>
                  <a:gd name="connsiteX6341" fmla="*/ 208073 w 5235586"/>
                  <a:gd name="connsiteY6341" fmla="*/ 1501384 h 3977558"/>
                  <a:gd name="connsiteX6342" fmla="*/ 205260 w 5235586"/>
                  <a:gd name="connsiteY6342" fmla="*/ 1498573 h 3977558"/>
                  <a:gd name="connsiteX6343" fmla="*/ 160271 w 5235586"/>
                  <a:gd name="connsiteY6343" fmla="*/ 1453582 h 3977558"/>
                  <a:gd name="connsiteX6344" fmla="*/ 157461 w 5235586"/>
                  <a:gd name="connsiteY6344" fmla="*/ 1450771 h 3977558"/>
                  <a:gd name="connsiteX6345" fmla="*/ 160271 w 5235586"/>
                  <a:gd name="connsiteY6345" fmla="*/ 1447961 h 3977558"/>
                  <a:gd name="connsiteX6346" fmla="*/ 208073 w 5235586"/>
                  <a:gd name="connsiteY6346" fmla="*/ 1400159 h 3977558"/>
                  <a:gd name="connsiteX6347" fmla="*/ 50612 w 5235586"/>
                  <a:gd name="connsiteY6347" fmla="*/ 1400159 h 3977558"/>
                  <a:gd name="connsiteX6348" fmla="*/ 98414 w 5235586"/>
                  <a:gd name="connsiteY6348" fmla="*/ 1447961 h 3977558"/>
                  <a:gd name="connsiteX6349" fmla="*/ 101225 w 5235586"/>
                  <a:gd name="connsiteY6349" fmla="*/ 1450771 h 3977558"/>
                  <a:gd name="connsiteX6350" fmla="*/ 98414 w 5235586"/>
                  <a:gd name="connsiteY6350" fmla="*/ 1453582 h 3977558"/>
                  <a:gd name="connsiteX6351" fmla="*/ 53426 w 5235586"/>
                  <a:gd name="connsiteY6351" fmla="*/ 1498573 h 3977558"/>
                  <a:gd name="connsiteX6352" fmla="*/ 50612 w 5235586"/>
                  <a:gd name="connsiteY6352" fmla="*/ 1501384 h 3977558"/>
                  <a:gd name="connsiteX6353" fmla="*/ 47802 w 5235586"/>
                  <a:gd name="connsiteY6353" fmla="*/ 1498573 h 3977558"/>
                  <a:gd name="connsiteX6354" fmla="*/ 2813 w 5235586"/>
                  <a:gd name="connsiteY6354" fmla="*/ 1453582 h 3977558"/>
                  <a:gd name="connsiteX6355" fmla="*/ 0 w 5235586"/>
                  <a:gd name="connsiteY6355" fmla="*/ 1450771 h 3977558"/>
                  <a:gd name="connsiteX6356" fmla="*/ 2813 w 5235586"/>
                  <a:gd name="connsiteY6356" fmla="*/ 1447961 h 3977558"/>
                  <a:gd name="connsiteX6357" fmla="*/ 50612 w 5235586"/>
                  <a:gd name="connsiteY6357" fmla="*/ 1400159 h 3977558"/>
                  <a:gd name="connsiteX6358" fmla="*/ 5184973 w 5235586"/>
                  <a:gd name="connsiteY6358" fmla="*/ 1245511 h 3977558"/>
                  <a:gd name="connsiteX6359" fmla="*/ 5232776 w 5235586"/>
                  <a:gd name="connsiteY6359" fmla="*/ 1293313 h 3977558"/>
                  <a:gd name="connsiteX6360" fmla="*/ 5235586 w 5235586"/>
                  <a:gd name="connsiteY6360" fmla="*/ 1296123 h 3977558"/>
                  <a:gd name="connsiteX6361" fmla="*/ 5232776 w 5235586"/>
                  <a:gd name="connsiteY6361" fmla="*/ 1298934 h 3977558"/>
                  <a:gd name="connsiteX6362" fmla="*/ 5187787 w 5235586"/>
                  <a:gd name="connsiteY6362" fmla="*/ 1343926 h 3977558"/>
                  <a:gd name="connsiteX6363" fmla="*/ 5184973 w 5235586"/>
                  <a:gd name="connsiteY6363" fmla="*/ 1346736 h 3977558"/>
                  <a:gd name="connsiteX6364" fmla="*/ 5182163 w 5235586"/>
                  <a:gd name="connsiteY6364" fmla="*/ 1343926 h 3977558"/>
                  <a:gd name="connsiteX6365" fmla="*/ 5137174 w 5235586"/>
                  <a:gd name="connsiteY6365" fmla="*/ 1298934 h 3977558"/>
                  <a:gd name="connsiteX6366" fmla="*/ 5134361 w 5235586"/>
                  <a:gd name="connsiteY6366" fmla="*/ 1296123 h 3977558"/>
                  <a:gd name="connsiteX6367" fmla="*/ 5137174 w 5235586"/>
                  <a:gd name="connsiteY6367" fmla="*/ 1293313 h 3977558"/>
                  <a:gd name="connsiteX6368" fmla="*/ 5184973 w 5235586"/>
                  <a:gd name="connsiteY6368" fmla="*/ 1245511 h 3977558"/>
                  <a:gd name="connsiteX6369" fmla="*/ 5030325 w 5235586"/>
                  <a:gd name="connsiteY6369" fmla="*/ 1245511 h 3977558"/>
                  <a:gd name="connsiteX6370" fmla="*/ 5078128 w 5235586"/>
                  <a:gd name="connsiteY6370" fmla="*/ 1293313 h 3977558"/>
                  <a:gd name="connsiteX6371" fmla="*/ 5080938 w 5235586"/>
                  <a:gd name="connsiteY6371" fmla="*/ 1296123 h 3977558"/>
                  <a:gd name="connsiteX6372" fmla="*/ 5078128 w 5235586"/>
                  <a:gd name="connsiteY6372" fmla="*/ 1298934 h 3977558"/>
                  <a:gd name="connsiteX6373" fmla="*/ 5033136 w 5235586"/>
                  <a:gd name="connsiteY6373" fmla="*/ 1343926 h 3977558"/>
                  <a:gd name="connsiteX6374" fmla="*/ 5030325 w 5235586"/>
                  <a:gd name="connsiteY6374" fmla="*/ 1346736 h 3977558"/>
                  <a:gd name="connsiteX6375" fmla="*/ 5027512 w 5235586"/>
                  <a:gd name="connsiteY6375" fmla="*/ 1343926 h 3977558"/>
                  <a:gd name="connsiteX6376" fmla="*/ 4982523 w 5235586"/>
                  <a:gd name="connsiteY6376" fmla="*/ 1298934 h 3977558"/>
                  <a:gd name="connsiteX6377" fmla="*/ 4979713 w 5235586"/>
                  <a:gd name="connsiteY6377" fmla="*/ 1296123 h 3977558"/>
                  <a:gd name="connsiteX6378" fmla="*/ 4982523 w 5235586"/>
                  <a:gd name="connsiteY6378" fmla="*/ 1293313 h 3977558"/>
                  <a:gd name="connsiteX6379" fmla="*/ 5030325 w 5235586"/>
                  <a:gd name="connsiteY6379" fmla="*/ 1245511 h 3977558"/>
                  <a:gd name="connsiteX6380" fmla="*/ 4872861 w 5235586"/>
                  <a:gd name="connsiteY6380" fmla="*/ 1245511 h 3977558"/>
                  <a:gd name="connsiteX6381" fmla="*/ 4920664 w 5235586"/>
                  <a:gd name="connsiteY6381" fmla="*/ 1293313 h 3977558"/>
                  <a:gd name="connsiteX6382" fmla="*/ 4923474 w 5235586"/>
                  <a:gd name="connsiteY6382" fmla="*/ 1296123 h 3977558"/>
                  <a:gd name="connsiteX6383" fmla="*/ 4920664 w 5235586"/>
                  <a:gd name="connsiteY6383" fmla="*/ 1298934 h 3977558"/>
                  <a:gd name="connsiteX6384" fmla="*/ 4875675 w 5235586"/>
                  <a:gd name="connsiteY6384" fmla="*/ 1343926 h 3977558"/>
                  <a:gd name="connsiteX6385" fmla="*/ 4872861 w 5235586"/>
                  <a:gd name="connsiteY6385" fmla="*/ 1346736 h 3977558"/>
                  <a:gd name="connsiteX6386" fmla="*/ 4870048 w 5235586"/>
                  <a:gd name="connsiteY6386" fmla="*/ 1343926 h 3977558"/>
                  <a:gd name="connsiteX6387" fmla="*/ 4825062 w 5235586"/>
                  <a:gd name="connsiteY6387" fmla="*/ 1298934 h 3977558"/>
                  <a:gd name="connsiteX6388" fmla="*/ 4822249 w 5235586"/>
                  <a:gd name="connsiteY6388" fmla="*/ 1296123 h 3977558"/>
                  <a:gd name="connsiteX6389" fmla="*/ 4825062 w 5235586"/>
                  <a:gd name="connsiteY6389" fmla="*/ 1293313 h 3977558"/>
                  <a:gd name="connsiteX6390" fmla="*/ 4872861 w 5235586"/>
                  <a:gd name="connsiteY6390" fmla="*/ 1245511 h 3977558"/>
                  <a:gd name="connsiteX6391" fmla="*/ 4718213 w 5235586"/>
                  <a:gd name="connsiteY6391" fmla="*/ 1245511 h 3977558"/>
                  <a:gd name="connsiteX6392" fmla="*/ 4766016 w 5235586"/>
                  <a:gd name="connsiteY6392" fmla="*/ 1293313 h 3977558"/>
                  <a:gd name="connsiteX6393" fmla="*/ 4768826 w 5235586"/>
                  <a:gd name="connsiteY6393" fmla="*/ 1296123 h 3977558"/>
                  <a:gd name="connsiteX6394" fmla="*/ 4766016 w 5235586"/>
                  <a:gd name="connsiteY6394" fmla="*/ 1298934 h 3977558"/>
                  <a:gd name="connsiteX6395" fmla="*/ 4721027 w 5235586"/>
                  <a:gd name="connsiteY6395" fmla="*/ 1343926 h 3977558"/>
                  <a:gd name="connsiteX6396" fmla="*/ 4718213 w 5235586"/>
                  <a:gd name="connsiteY6396" fmla="*/ 1346736 h 3977558"/>
                  <a:gd name="connsiteX6397" fmla="*/ 4715400 w 5235586"/>
                  <a:gd name="connsiteY6397" fmla="*/ 1343926 h 3977558"/>
                  <a:gd name="connsiteX6398" fmla="*/ 4670414 w 5235586"/>
                  <a:gd name="connsiteY6398" fmla="*/ 1298934 h 3977558"/>
                  <a:gd name="connsiteX6399" fmla="*/ 4667601 w 5235586"/>
                  <a:gd name="connsiteY6399" fmla="*/ 1296123 h 3977558"/>
                  <a:gd name="connsiteX6400" fmla="*/ 4670414 w 5235586"/>
                  <a:gd name="connsiteY6400" fmla="*/ 1293313 h 3977558"/>
                  <a:gd name="connsiteX6401" fmla="*/ 4718213 w 5235586"/>
                  <a:gd name="connsiteY6401" fmla="*/ 1245511 h 3977558"/>
                  <a:gd name="connsiteX6402" fmla="*/ 4563563 w 5235586"/>
                  <a:gd name="connsiteY6402" fmla="*/ 1245511 h 3977558"/>
                  <a:gd name="connsiteX6403" fmla="*/ 4611365 w 5235586"/>
                  <a:gd name="connsiteY6403" fmla="*/ 1293313 h 3977558"/>
                  <a:gd name="connsiteX6404" fmla="*/ 4614175 w 5235586"/>
                  <a:gd name="connsiteY6404" fmla="*/ 1296123 h 3977558"/>
                  <a:gd name="connsiteX6405" fmla="*/ 4611365 w 5235586"/>
                  <a:gd name="connsiteY6405" fmla="*/ 1298934 h 3977558"/>
                  <a:gd name="connsiteX6406" fmla="*/ 4566376 w 5235586"/>
                  <a:gd name="connsiteY6406" fmla="*/ 1343926 h 3977558"/>
                  <a:gd name="connsiteX6407" fmla="*/ 4563563 w 5235586"/>
                  <a:gd name="connsiteY6407" fmla="*/ 1346736 h 3977558"/>
                  <a:gd name="connsiteX6408" fmla="*/ 4560749 w 5235586"/>
                  <a:gd name="connsiteY6408" fmla="*/ 1343926 h 3977558"/>
                  <a:gd name="connsiteX6409" fmla="*/ 4515763 w 5235586"/>
                  <a:gd name="connsiteY6409" fmla="*/ 1298934 h 3977558"/>
                  <a:gd name="connsiteX6410" fmla="*/ 4512950 w 5235586"/>
                  <a:gd name="connsiteY6410" fmla="*/ 1296123 h 3977558"/>
                  <a:gd name="connsiteX6411" fmla="*/ 4515763 w 5235586"/>
                  <a:gd name="connsiteY6411" fmla="*/ 1293313 h 3977558"/>
                  <a:gd name="connsiteX6412" fmla="*/ 4563563 w 5235586"/>
                  <a:gd name="connsiteY6412" fmla="*/ 1245511 h 3977558"/>
                  <a:gd name="connsiteX6413" fmla="*/ 4406104 w 5235586"/>
                  <a:gd name="connsiteY6413" fmla="*/ 1245511 h 3977558"/>
                  <a:gd name="connsiteX6414" fmla="*/ 4453907 w 5235586"/>
                  <a:gd name="connsiteY6414" fmla="*/ 1293313 h 3977558"/>
                  <a:gd name="connsiteX6415" fmla="*/ 4456717 w 5235586"/>
                  <a:gd name="connsiteY6415" fmla="*/ 1296123 h 3977558"/>
                  <a:gd name="connsiteX6416" fmla="*/ 4453907 w 5235586"/>
                  <a:gd name="connsiteY6416" fmla="*/ 1298934 h 3977558"/>
                  <a:gd name="connsiteX6417" fmla="*/ 4408915 w 5235586"/>
                  <a:gd name="connsiteY6417" fmla="*/ 1343926 h 3977558"/>
                  <a:gd name="connsiteX6418" fmla="*/ 4406104 w 5235586"/>
                  <a:gd name="connsiteY6418" fmla="*/ 1346736 h 3977558"/>
                  <a:gd name="connsiteX6419" fmla="*/ 4403291 w 5235586"/>
                  <a:gd name="connsiteY6419" fmla="*/ 1343926 h 3977558"/>
                  <a:gd name="connsiteX6420" fmla="*/ 4358302 w 5235586"/>
                  <a:gd name="connsiteY6420" fmla="*/ 1298934 h 3977558"/>
                  <a:gd name="connsiteX6421" fmla="*/ 4355492 w 5235586"/>
                  <a:gd name="connsiteY6421" fmla="*/ 1296123 h 3977558"/>
                  <a:gd name="connsiteX6422" fmla="*/ 4358302 w 5235586"/>
                  <a:gd name="connsiteY6422" fmla="*/ 1293313 h 3977558"/>
                  <a:gd name="connsiteX6423" fmla="*/ 4406104 w 5235586"/>
                  <a:gd name="connsiteY6423" fmla="*/ 1245511 h 3977558"/>
                  <a:gd name="connsiteX6424" fmla="*/ 4251453 w 5235586"/>
                  <a:gd name="connsiteY6424" fmla="*/ 1245511 h 3977558"/>
                  <a:gd name="connsiteX6425" fmla="*/ 4299256 w 5235586"/>
                  <a:gd name="connsiteY6425" fmla="*/ 1293313 h 3977558"/>
                  <a:gd name="connsiteX6426" fmla="*/ 4302066 w 5235586"/>
                  <a:gd name="connsiteY6426" fmla="*/ 1296123 h 3977558"/>
                  <a:gd name="connsiteX6427" fmla="*/ 4299256 w 5235586"/>
                  <a:gd name="connsiteY6427" fmla="*/ 1298934 h 3977558"/>
                  <a:gd name="connsiteX6428" fmla="*/ 4254264 w 5235586"/>
                  <a:gd name="connsiteY6428" fmla="*/ 1343926 h 3977558"/>
                  <a:gd name="connsiteX6429" fmla="*/ 4251453 w 5235586"/>
                  <a:gd name="connsiteY6429" fmla="*/ 1346736 h 3977558"/>
                  <a:gd name="connsiteX6430" fmla="*/ 4248640 w 5235586"/>
                  <a:gd name="connsiteY6430" fmla="*/ 1343926 h 3977558"/>
                  <a:gd name="connsiteX6431" fmla="*/ 4203651 w 5235586"/>
                  <a:gd name="connsiteY6431" fmla="*/ 1298934 h 3977558"/>
                  <a:gd name="connsiteX6432" fmla="*/ 4200841 w 5235586"/>
                  <a:gd name="connsiteY6432" fmla="*/ 1296123 h 3977558"/>
                  <a:gd name="connsiteX6433" fmla="*/ 4203651 w 5235586"/>
                  <a:gd name="connsiteY6433" fmla="*/ 1293313 h 3977558"/>
                  <a:gd name="connsiteX6434" fmla="*/ 4251453 w 5235586"/>
                  <a:gd name="connsiteY6434" fmla="*/ 1245511 h 3977558"/>
                  <a:gd name="connsiteX6435" fmla="*/ 4096805 w 5235586"/>
                  <a:gd name="connsiteY6435" fmla="*/ 1245511 h 3977558"/>
                  <a:gd name="connsiteX6436" fmla="*/ 4144608 w 5235586"/>
                  <a:gd name="connsiteY6436" fmla="*/ 1293313 h 3977558"/>
                  <a:gd name="connsiteX6437" fmla="*/ 4147418 w 5235586"/>
                  <a:gd name="connsiteY6437" fmla="*/ 1296123 h 3977558"/>
                  <a:gd name="connsiteX6438" fmla="*/ 4144608 w 5235586"/>
                  <a:gd name="connsiteY6438" fmla="*/ 1298934 h 3977558"/>
                  <a:gd name="connsiteX6439" fmla="*/ 4099616 w 5235586"/>
                  <a:gd name="connsiteY6439" fmla="*/ 1343926 h 3977558"/>
                  <a:gd name="connsiteX6440" fmla="*/ 4096805 w 5235586"/>
                  <a:gd name="connsiteY6440" fmla="*/ 1346736 h 3977558"/>
                  <a:gd name="connsiteX6441" fmla="*/ 4093992 w 5235586"/>
                  <a:gd name="connsiteY6441" fmla="*/ 1343926 h 3977558"/>
                  <a:gd name="connsiteX6442" fmla="*/ 4049003 w 5235586"/>
                  <a:gd name="connsiteY6442" fmla="*/ 1298934 h 3977558"/>
                  <a:gd name="connsiteX6443" fmla="*/ 4046193 w 5235586"/>
                  <a:gd name="connsiteY6443" fmla="*/ 1296123 h 3977558"/>
                  <a:gd name="connsiteX6444" fmla="*/ 4049003 w 5235586"/>
                  <a:gd name="connsiteY6444" fmla="*/ 1293313 h 3977558"/>
                  <a:gd name="connsiteX6445" fmla="*/ 4096805 w 5235586"/>
                  <a:gd name="connsiteY6445" fmla="*/ 1245511 h 3977558"/>
                  <a:gd name="connsiteX6446" fmla="*/ 3939345 w 5235586"/>
                  <a:gd name="connsiteY6446" fmla="*/ 1245511 h 3977558"/>
                  <a:gd name="connsiteX6447" fmla="*/ 3987147 w 5235586"/>
                  <a:gd name="connsiteY6447" fmla="*/ 1293313 h 3977558"/>
                  <a:gd name="connsiteX6448" fmla="*/ 3989957 w 5235586"/>
                  <a:gd name="connsiteY6448" fmla="*/ 1296123 h 3977558"/>
                  <a:gd name="connsiteX6449" fmla="*/ 3987147 w 5235586"/>
                  <a:gd name="connsiteY6449" fmla="*/ 1298934 h 3977558"/>
                  <a:gd name="connsiteX6450" fmla="*/ 3942155 w 5235586"/>
                  <a:gd name="connsiteY6450" fmla="*/ 1343926 h 3977558"/>
                  <a:gd name="connsiteX6451" fmla="*/ 3939345 w 5235586"/>
                  <a:gd name="connsiteY6451" fmla="*/ 1346736 h 3977558"/>
                  <a:gd name="connsiteX6452" fmla="*/ 3936531 w 5235586"/>
                  <a:gd name="connsiteY6452" fmla="*/ 1343926 h 3977558"/>
                  <a:gd name="connsiteX6453" fmla="*/ 3891545 w 5235586"/>
                  <a:gd name="connsiteY6453" fmla="*/ 1298934 h 3977558"/>
                  <a:gd name="connsiteX6454" fmla="*/ 3888732 w 5235586"/>
                  <a:gd name="connsiteY6454" fmla="*/ 1296123 h 3977558"/>
                  <a:gd name="connsiteX6455" fmla="*/ 3891545 w 5235586"/>
                  <a:gd name="connsiteY6455" fmla="*/ 1293313 h 3977558"/>
                  <a:gd name="connsiteX6456" fmla="*/ 3939345 w 5235586"/>
                  <a:gd name="connsiteY6456" fmla="*/ 1245511 h 3977558"/>
                  <a:gd name="connsiteX6457" fmla="*/ 3784693 w 5235586"/>
                  <a:gd name="connsiteY6457" fmla="*/ 1245511 h 3977558"/>
                  <a:gd name="connsiteX6458" fmla="*/ 3832496 w 5235586"/>
                  <a:gd name="connsiteY6458" fmla="*/ 1293313 h 3977558"/>
                  <a:gd name="connsiteX6459" fmla="*/ 3835306 w 5235586"/>
                  <a:gd name="connsiteY6459" fmla="*/ 1296123 h 3977558"/>
                  <a:gd name="connsiteX6460" fmla="*/ 3832496 w 5235586"/>
                  <a:gd name="connsiteY6460" fmla="*/ 1298934 h 3977558"/>
                  <a:gd name="connsiteX6461" fmla="*/ 3787504 w 5235586"/>
                  <a:gd name="connsiteY6461" fmla="*/ 1343926 h 3977558"/>
                  <a:gd name="connsiteX6462" fmla="*/ 3784693 w 5235586"/>
                  <a:gd name="connsiteY6462" fmla="*/ 1346736 h 3977558"/>
                  <a:gd name="connsiteX6463" fmla="*/ 3781880 w 5235586"/>
                  <a:gd name="connsiteY6463" fmla="*/ 1343926 h 3977558"/>
                  <a:gd name="connsiteX6464" fmla="*/ 3736894 w 5235586"/>
                  <a:gd name="connsiteY6464" fmla="*/ 1298934 h 3977558"/>
                  <a:gd name="connsiteX6465" fmla="*/ 3734081 w 5235586"/>
                  <a:gd name="connsiteY6465" fmla="*/ 1296123 h 3977558"/>
                  <a:gd name="connsiteX6466" fmla="*/ 3736894 w 5235586"/>
                  <a:gd name="connsiteY6466" fmla="*/ 1293313 h 3977558"/>
                  <a:gd name="connsiteX6467" fmla="*/ 3784693 w 5235586"/>
                  <a:gd name="connsiteY6467" fmla="*/ 1245511 h 3977558"/>
                  <a:gd name="connsiteX6468" fmla="*/ 3630045 w 5235586"/>
                  <a:gd name="connsiteY6468" fmla="*/ 1245511 h 3977558"/>
                  <a:gd name="connsiteX6469" fmla="*/ 3677848 w 5235586"/>
                  <a:gd name="connsiteY6469" fmla="*/ 1293313 h 3977558"/>
                  <a:gd name="connsiteX6470" fmla="*/ 3680658 w 5235586"/>
                  <a:gd name="connsiteY6470" fmla="*/ 1296123 h 3977558"/>
                  <a:gd name="connsiteX6471" fmla="*/ 3677848 w 5235586"/>
                  <a:gd name="connsiteY6471" fmla="*/ 1298934 h 3977558"/>
                  <a:gd name="connsiteX6472" fmla="*/ 3632856 w 5235586"/>
                  <a:gd name="connsiteY6472" fmla="*/ 1343926 h 3977558"/>
                  <a:gd name="connsiteX6473" fmla="*/ 3630045 w 5235586"/>
                  <a:gd name="connsiteY6473" fmla="*/ 1346736 h 3977558"/>
                  <a:gd name="connsiteX6474" fmla="*/ 3627232 w 5235586"/>
                  <a:gd name="connsiteY6474" fmla="*/ 1343926 h 3977558"/>
                  <a:gd name="connsiteX6475" fmla="*/ 3582246 w 5235586"/>
                  <a:gd name="connsiteY6475" fmla="*/ 1298934 h 3977558"/>
                  <a:gd name="connsiteX6476" fmla="*/ 3579433 w 5235586"/>
                  <a:gd name="connsiteY6476" fmla="*/ 1296123 h 3977558"/>
                  <a:gd name="connsiteX6477" fmla="*/ 3582246 w 5235586"/>
                  <a:gd name="connsiteY6477" fmla="*/ 1293313 h 3977558"/>
                  <a:gd name="connsiteX6478" fmla="*/ 3630045 w 5235586"/>
                  <a:gd name="connsiteY6478" fmla="*/ 1245511 h 3977558"/>
                  <a:gd name="connsiteX6479" fmla="*/ 3472581 w 5235586"/>
                  <a:gd name="connsiteY6479" fmla="*/ 1245511 h 3977558"/>
                  <a:gd name="connsiteX6480" fmla="*/ 3520384 w 5235586"/>
                  <a:gd name="connsiteY6480" fmla="*/ 1293313 h 3977558"/>
                  <a:gd name="connsiteX6481" fmla="*/ 3523194 w 5235586"/>
                  <a:gd name="connsiteY6481" fmla="*/ 1296123 h 3977558"/>
                  <a:gd name="connsiteX6482" fmla="*/ 3520384 w 5235586"/>
                  <a:gd name="connsiteY6482" fmla="*/ 1298934 h 3977558"/>
                  <a:gd name="connsiteX6483" fmla="*/ 3475395 w 5235586"/>
                  <a:gd name="connsiteY6483" fmla="*/ 1343926 h 3977558"/>
                  <a:gd name="connsiteX6484" fmla="*/ 3472581 w 5235586"/>
                  <a:gd name="connsiteY6484" fmla="*/ 1346736 h 3977558"/>
                  <a:gd name="connsiteX6485" fmla="*/ 3469771 w 5235586"/>
                  <a:gd name="connsiteY6485" fmla="*/ 1343926 h 3977558"/>
                  <a:gd name="connsiteX6486" fmla="*/ 3424782 w 5235586"/>
                  <a:gd name="connsiteY6486" fmla="*/ 1298934 h 3977558"/>
                  <a:gd name="connsiteX6487" fmla="*/ 3421969 w 5235586"/>
                  <a:gd name="connsiteY6487" fmla="*/ 1296123 h 3977558"/>
                  <a:gd name="connsiteX6488" fmla="*/ 3424782 w 5235586"/>
                  <a:gd name="connsiteY6488" fmla="*/ 1293313 h 3977558"/>
                  <a:gd name="connsiteX6489" fmla="*/ 3472581 w 5235586"/>
                  <a:gd name="connsiteY6489" fmla="*/ 1245511 h 3977558"/>
                  <a:gd name="connsiteX6490" fmla="*/ 3317933 w 5235586"/>
                  <a:gd name="connsiteY6490" fmla="*/ 1245511 h 3977558"/>
                  <a:gd name="connsiteX6491" fmla="*/ 3365736 w 5235586"/>
                  <a:gd name="connsiteY6491" fmla="*/ 1293313 h 3977558"/>
                  <a:gd name="connsiteX6492" fmla="*/ 3368546 w 5235586"/>
                  <a:gd name="connsiteY6492" fmla="*/ 1296123 h 3977558"/>
                  <a:gd name="connsiteX6493" fmla="*/ 3365736 w 5235586"/>
                  <a:gd name="connsiteY6493" fmla="*/ 1298934 h 3977558"/>
                  <a:gd name="connsiteX6494" fmla="*/ 3320747 w 5235586"/>
                  <a:gd name="connsiteY6494" fmla="*/ 1343926 h 3977558"/>
                  <a:gd name="connsiteX6495" fmla="*/ 3317933 w 5235586"/>
                  <a:gd name="connsiteY6495" fmla="*/ 1346736 h 3977558"/>
                  <a:gd name="connsiteX6496" fmla="*/ 3315123 w 5235586"/>
                  <a:gd name="connsiteY6496" fmla="*/ 1343926 h 3977558"/>
                  <a:gd name="connsiteX6497" fmla="*/ 3270134 w 5235586"/>
                  <a:gd name="connsiteY6497" fmla="*/ 1298934 h 3977558"/>
                  <a:gd name="connsiteX6498" fmla="*/ 3267321 w 5235586"/>
                  <a:gd name="connsiteY6498" fmla="*/ 1296123 h 3977558"/>
                  <a:gd name="connsiteX6499" fmla="*/ 3270134 w 5235586"/>
                  <a:gd name="connsiteY6499" fmla="*/ 1293313 h 3977558"/>
                  <a:gd name="connsiteX6500" fmla="*/ 3317933 w 5235586"/>
                  <a:gd name="connsiteY6500" fmla="*/ 1245511 h 3977558"/>
                  <a:gd name="connsiteX6501" fmla="*/ 3163283 w 5235586"/>
                  <a:gd name="connsiteY6501" fmla="*/ 1245511 h 3977558"/>
                  <a:gd name="connsiteX6502" fmla="*/ 3211085 w 5235586"/>
                  <a:gd name="connsiteY6502" fmla="*/ 1293313 h 3977558"/>
                  <a:gd name="connsiteX6503" fmla="*/ 3213895 w 5235586"/>
                  <a:gd name="connsiteY6503" fmla="*/ 1296123 h 3977558"/>
                  <a:gd name="connsiteX6504" fmla="*/ 3211085 w 5235586"/>
                  <a:gd name="connsiteY6504" fmla="*/ 1298934 h 3977558"/>
                  <a:gd name="connsiteX6505" fmla="*/ 3166096 w 5235586"/>
                  <a:gd name="connsiteY6505" fmla="*/ 1343926 h 3977558"/>
                  <a:gd name="connsiteX6506" fmla="*/ 3163283 w 5235586"/>
                  <a:gd name="connsiteY6506" fmla="*/ 1346736 h 3977558"/>
                  <a:gd name="connsiteX6507" fmla="*/ 3160472 w 5235586"/>
                  <a:gd name="connsiteY6507" fmla="*/ 1343926 h 3977558"/>
                  <a:gd name="connsiteX6508" fmla="*/ 3115483 w 5235586"/>
                  <a:gd name="connsiteY6508" fmla="*/ 1298934 h 3977558"/>
                  <a:gd name="connsiteX6509" fmla="*/ 3112670 w 5235586"/>
                  <a:gd name="connsiteY6509" fmla="*/ 1296123 h 3977558"/>
                  <a:gd name="connsiteX6510" fmla="*/ 3115483 w 5235586"/>
                  <a:gd name="connsiteY6510" fmla="*/ 1293313 h 3977558"/>
                  <a:gd name="connsiteX6511" fmla="*/ 3163283 w 5235586"/>
                  <a:gd name="connsiteY6511" fmla="*/ 1245511 h 3977558"/>
                  <a:gd name="connsiteX6512" fmla="*/ 3005823 w 5235586"/>
                  <a:gd name="connsiteY6512" fmla="*/ 1245511 h 3977558"/>
                  <a:gd name="connsiteX6513" fmla="*/ 3053626 w 5235586"/>
                  <a:gd name="connsiteY6513" fmla="*/ 1293313 h 3977558"/>
                  <a:gd name="connsiteX6514" fmla="*/ 3056436 w 5235586"/>
                  <a:gd name="connsiteY6514" fmla="*/ 1296123 h 3977558"/>
                  <a:gd name="connsiteX6515" fmla="*/ 3053626 w 5235586"/>
                  <a:gd name="connsiteY6515" fmla="*/ 1298934 h 3977558"/>
                  <a:gd name="connsiteX6516" fmla="*/ 3008634 w 5235586"/>
                  <a:gd name="connsiteY6516" fmla="*/ 1343926 h 3977558"/>
                  <a:gd name="connsiteX6517" fmla="*/ 3005823 w 5235586"/>
                  <a:gd name="connsiteY6517" fmla="*/ 1346736 h 3977558"/>
                  <a:gd name="connsiteX6518" fmla="*/ 3003010 w 5235586"/>
                  <a:gd name="connsiteY6518" fmla="*/ 1343926 h 3977558"/>
                  <a:gd name="connsiteX6519" fmla="*/ 2958021 w 5235586"/>
                  <a:gd name="connsiteY6519" fmla="*/ 1298934 h 3977558"/>
                  <a:gd name="connsiteX6520" fmla="*/ 2955211 w 5235586"/>
                  <a:gd name="connsiteY6520" fmla="*/ 1296123 h 3977558"/>
                  <a:gd name="connsiteX6521" fmla="*/ 2958021 w 5235586"/>
                  <a:gd name="connsiteY6521" fmla="*/ 1293313 h 3977558"/>
                  <a:gd name="connsiteX6522" fmla="*/ 3005823 w 5235586"/>
                  <a:gd name="connsiteY6522" fmla="*/ 1245511 h 3977558"/>
                  <a:gd name="connsiteX6523" fmla="*/ 2851172 w 5235586"/>
                  <a:gd name="connsiteY6523" fmla="*/ 1245511 h 3977558"/>
                  <a:gd name="connsiteX6524" fmla="*/ 2898975 w 5235586"/>
                  <a:gd name="connsiteY6524" fmla="*/ 1293313 h 3977558"/>
                  <a:gd name="connsiteX6525" fmla="*/ 2901785 w 5235586"/>
                  <a:gd name="connsiteY6525" fmla="*/ 1296123 h 3977558"/>
                  <a:gd name="connsiteX6526" fmla="*/ 2898975 w 5235586"/>
                  <a:gd name="connsiteY6526" fmla="*/ 1298934 h 3977558"/>
                  <a:gd name="connsiteX6527" fmla="*/ 2853983 w 5235586"/>
                  <a:gd name="connsiteY6527" fmla="*/ 1343926 h 3977558"/>
                  <a:gd name="connsiteX6528" fmla="*/ 2851172 w 5235586"/>
                  <a:gd name="connsiteY6528" fmla="*/ 1346736 h 3977558"/>
                  <a:gd name="connsiteX6529" fmla="*/ 2848359 w 5235586"/>
                  <a:gd name="connsiteY6529" fmla="*/ 1343926 h 3977558"/>
                  <a:gd name="connsiteX6530" fmla="*/ 2803370 w 5235586"/>
                  <a:gd name="connsiteY6530" fmla="*/ 1298934 h 3977558"/>
                  <a:gd name="connsiteX6531" fmla="*/ 2800560 w 5235586"/>
                  <a:gd name="connsiteY6531" fmla="*/ 1296123 h 3977558"/>
                  <a:gd name="connsiteX6532" fmla="*/ 2803370 w 5235586"/>
                  <a:gd name="connsiteY6532" fmla="*/ 1293313 h 3977558"/>
                  <a:gd name="connsiteX6533" fmla="*/ 2851172 w 5235586"/>
                  <a:gd name="connsiteY6533" fmla="*/ 1245511 h 3977558"/>
                  <a:gd name="connsiteX6534" fmla="*/ 2696525 w 5235586"/>
                  <a:gd name="connsiteY6534" fmla="*/ 1245511 h 3977558"/>
                  <a:gd name="connsiteX6535" fmla="*/ 2744328 w 5235586"/>
                  <a:gd name="connsiteY6535" fmla="*/ 1293313 h 3977558"/>
                  <a:gd name="connsiteX6536" fmla="*/ 2747138 w 5235586"/>
                  <a:gd name="connsiteY6536" fmla="*/ 1296123 h 3977558"/>
                  <a:gd name="connsiteX6537" fmla="*/ 2744328 w 5235586"/>
                  <a:gd name="connsiteY6537" fmla="*/ 1298934 h 3977558"/>
                  <a:gd name="connsiteX6538" fmla="*/ 2699336 w 5235586"/>
                  <a:gd name="connsiteY6538" fmla="*/ 1343926 h 3977558"/>
                  <a:gd name="connsiteX6539" fmla="*/ 2696525 w 5235586"/>
                  <a:gd name="connsiteY6539" fmla="*/ 1346736 h 3977558"/>
                  <a:gd name="connsiteX6540" fmla="*/ 2693712 w 5235586"/>
                  <a:gd name="connsiteY6540" fmla="*/ 1343926 h 3977558"/>
                  <a:gd name="connsiteX6541" fmla="*/ 2648723 w 5235586"/>
                  <a:gd name="connsiteY6541" fmla="*/ 1298934 h 3977558"/>
                  <a:gd name="connsiteX6542" fmla="*/ 2645913 w 5235586"/>
                  <a:gd name="connsiteY6542" fmla="*/ 1296123 h 3977558"/>
                  <a:gd name="connsiteX6543" fmla="*/ 2648723 w 5235586"/>
                  <a:gd name="connsiteY6543" fmla="*/ 1293313 h 3977558"/>
                  <a:gd name="connsiteX6544" fmla="*/ 2696525 w 5235586"/>
                  <a:gd name="connsiteY6544" fmla="*/ 1245511 h 3977558"/>
                  <a:gd name="connsiteX6545" fmla="*/ 2539061 w 5235586"/>
                  <a:gd name="connsiteY6545" fmla="*/ 1245511 h 3977558"/>
                  <a:gd name="connsiteX6546" fmla="*/ 2586863 w 5235586"/>
                  <a:gd name="connsiteY6546" fmla="*/ 1293313 h 3977558"/>
                  <a:gd name="connsiteX6547" fmla="*/ 2589673 w 5235586"/>
                  <a:gd name="connsiteY6547" fmla="*/ 1296123 h 3977558"/>
                  <a:gd name="connsiteX6548" fmla="*/ 2586863 w 5235586"/>
                  <a:gd name="connsiteY6548" fmla="*/ 1298934 h 3977558"/>
                  <a:gd name="connsiteX6549" fmla="*/ 2541874 w 5235586"/>
                  <a:gd name="connsiteY6549" fmla="*/ 1343926 h 3977558"/>
                  <a:gd name="connsiteX6550" fmla="*/ 2539061 w 5235586"/>
                  <a:gd name="connsiteY6550" fmla="*/ 1346736 h 3977558"/>
                  <a:gd name="connsiteX6551" fmla="*/ 2536247 w 5235586"/>
                  <a:gd name="connsiteY6551" fmla="*/ 1343926 h 3977558"/>
                  <a:gd name="connsiteX6552" fmla="*/ 2491261 w 5235586"/>
                  <a:gd name="connsiteY6552" fmla="*/ 1298934 h 3977558"/>
                  <a:gd name="connsiteX6553" fmla="*/ 2488448 w 5235586"/>
                  <a:gd name="connsiteY6553" fmla="*/ 1296123 h 3977558"/>
                  <a:gd name="connsiteX6554" fmla="*/ 2491261 w 5235586"/>
                  <a:gd name="connsiteY6554" fmla="*/ 1293313 h 3977558"/>
                  <a:gd name="connsiteX6555" fmla="*/ 2539061 w 5235586"/>
                  <a:gd name="connsiteY6555" fmla="*/ 1245511 h 3977558"/>
                  <a:gd name="connsiteX6556" fmla="*/ 2384413 w 5235586"/>
                  <a:gd name="connsiteY6556" fmla="*/ 1245511 h 3977558"/>
                  <a:gd name="connsiteX6557" fmla="*/ 2432215 w 5235586"/>
                  <a:gd name="connsiteY6557" fmla="*/ 1293313 h 3977558"/>
                  <a:gd name="connsiteX6558" fmla="*/ 2435025 w 5235586"/>
                  <a:gd name="connsiteY6558" fmla="*/ 1296123 h 3977558"/>
                  <a:gd name="connsiteX6559" fmla="*/ 2432215 w 5235586"/>
                  <a:gd name="connsiteY6559" fmla="*/ 1298934 h 3977558"/>
                  <a:gd name="connsiteX6560" fmla="*/ 2387226 w 5235586"/>
                  <a:gd name="connsiteY6560" fmla="*/ 1343926 h 3977558"/>
                  <a:gd name="connsiteX6561" fmla="*/ 2384413 w 5235586"/>
                  <a:gd name="connsiteY6561" fmla="*/ 1346736 h 3977558"/>
                  <a:gd name="connsiteX6562" fmla="*/ 2381599 w 5235586"/>
                  <a:gd name="connsiteY6562" fmla="*/ 1343926 h 3977558"/>
                  <a:gd name="connsiteX6563" fmla="*/ 2336613 w 5235586"/>
                  <a:gd name="connsiteY6563" fmla="*/ 1298934 h 3977558"/>
                  <a:gd name="connsiteX6564" fmla="*/ 2333800 w 5235586"/>
                  <a:gd name="connsiteY6564" fmla="*/ 1296123 h 3977558"/>
                  <a:gd name="connsiteX6565" fmla="*/ 2336613 w 5235586"/>
                  <a:gd name="connsiteY6565" fmla="*/ 1293313 h 3977558"/>
                  <a:gd name="connsiteX6566" fmla="*/ 2384413 w 5235586"/>
                  <a:gd name="connsiteY6566" fmla="*/ 1245511 h 3977558"/>
                  <a:gd name="connsiteX6567" fmla="*/ 2229761 w 5235586"/>
                  <a:gd name="connsiteY6567" fmla="*/ 1245511 h 3977558"/>
                  <a:gd name="connsiteX6568" fmla="*/ 2277564 w 5235586"/>
                  <a:gd name="connsiteY6568" fmla="*/ 1293313 h 3977558"/>
                  <a:gd name="connsiteX6569" fmla="*/ 2280374 w 5235586"/>
                  <a:gd name="connsiteY6569" fmla="*/ 1296123 h 3977558"/>
                  <a:gd name="connsiteX6570" fmla="*/ 2277564 w 5235586"/>
                  <a:gd name="connsiteY6570" fmla="*/ 1298934 h 3977558"/>
                  <a:gd name="connsiteX6571" fmla="*/ 2232575 w 5235586"/>
                  <a:gd name="connsiteY6571" fmla="*/ 1343926 h 3977558"/>
                  <a:gd name="connsiteX6572" fmla="*/ 2229761 w 5235586"/>
                  <a:gd name="connsiteY6572" fmla="*/ 1346736 h 3977558"/>
                  <a:gd name="connsiteX6573" fmla="*/ 2226948 w 5235586"/>
                  <a:gd name="connsiteY6573" fmla="*/ 1343926 h 3977558"/>
                  <a:gd name="connsiteX6574" fmla="*/ 2181962 w 5235586"/>
                  <a:gd name="connsiteY6574" fmla="*/ 1298934 h 3977558"/>
                  <a:gd name="connsiteX6575" fmla="*/ 2179149 w 5235586"/>
                  <a:gd name="connsiteY6575" fmla="*/ 1296123 h 3977558"/>
                  <a:gd name="connsiteX6576" fmla="*/ 2181962 w 5235586"/>
                  <a:gd name="connsiteY6576" fmla="*/ 1293313 h 3977558"/>
                  <a:gd name="connsiteX6577" fmla="*/ 2229761 w 5235586"/>
                  <a:gd name="connsiteY6577" fmla="*/ 1245511 h 3977558"/>
                  <a:gd name="connsiteX6578" fmla="*/ 2075115 w 5235586"/>
                  <a:gd name="connsiteY6578" fmla="*/ 1245511 h 3977558"/>
                  <a:gd name="connsiteX6579" fmla="*/ 2122917 w 5235586"/>
                  <a:gd name="connsiteY6579" fmla="*/ 1293313 h 3977558"/>
                  <a:gd name="connsiteX6580" fmla="*/ 2125727 w 5235586"/>
                  <a:gd name="connsiteY6580" fmla="*/ 1296123 h 3977558"/>
                  <a:gd name="connsiteX6581" fmla="*/ 2122917 w 5235586"/>
                  <a:gd name="connsiteY6581" fmla="*/ 1298934 h 3977558"/>
                  <a:gd name="connsiteX6582" fmla="*/ 2077928 w 5235586"/>
                  <a:gd name="connsiteY6582" fmla="*/ 1343926 h 3977558"/>
                  <a:gd name="connsiteX6583" fmla="*/ 2075115 w 5235586"/>
                  <a:gd name="connsiteY6583" fmla="*/ 1346736 h 3977558"/>
                  <a:gd name="connsiteX6584" fmla="*/ 2072301 w 5235586"/>
                  <a:gd name="connsiteY6584" fmla="*/ 1343926 h 3977558"/>
                  <a:gd name="connsiteX6585" fmla="*/ 2027315 w 5235586"/>
                  <a:gd name="connsiteY6585" fmla="*/ 1298934 h 3977558"/>
                  <a:gd name="connsiteX6586" fmla="*/ 2024502 w 5235586"/>
                  <a:gd name="connsiteY6586" fmla="*/ 1296123 h 3977558"/>
                  <a:gd name="connsiteX6587" fmla="*/ 2027315 w 5235586"/>
                  <a:gd name="connsiteY6587" fmla="*/ 1293313 h 3977558"/>
                  <a:gd name="connsiteX6588" fmla="*/ 2075115 w 5235586"/>
                  <a:gd name="connsiteY6588" fmla="*/ 1245511 h 3977558"/>
                  <a:gd name="connsiteX6589" fmla="*/ 1917652 w 5235586"/>
                  <a:gd name="connsiteY6589" fmla="*/ 1245511 h 3977558"/>
                  <a:gd name="connsiteX6590" fmla="*/ 1965455 w 5235586"/>
                  <a:gd name="connsiteY6590" fmla="*/ 1293313 h 3977558"/>
                  <a:gd name="connsiteX6591" fmla="*/ 1968265 w 5235586"/>
                  <a:gd name="connsiteY6591" fmla="*/ 1296123 h 3977558"/>
                  <a:gd name="connsiteX6592" fmla="*/ 1965455 w 5235586"/>
                  <a:gd name="connsiteY6592" fmla="*/ 1298934 h 3977558"/>
                  <a:gd name="connsiteX6593" fmla="*/ 1920463 w 5235586"/>
                  <a:gd name="connsiteY6593" fmla="*/ 1343926 h 3977558"/>
                  <a:gd name="connsiteX6594" fmla="*/ 1917652 w 5235586"/>
                  <a:gd name="connsiteY6594" fmla="*/ 1346736 h 3977558"/>
                  <a:gd name="connsiteX6595" fmla="*/ 1914839 w 5235586"/>
                  <a:gd name="connsiteY6595" fmla="*/ 1343926 h 3977558"/>
                  <a:gd name="connsiteX6596" fmla="*/ 1869850 w 5235586"/>
                  <a:gd name="connsiteY6596" fmla="*/ 1298934 h 3977558"/>
                  <a:gd name="connsiteX6597" fmla="*/ 1867040 w 5235586"/>
                  <a:gd name="connsiteY6597" fmla="*/ 1296123 h 3977558"/>
                  <a:gd name="connsiteX6598" fmla="*/ 1869850 w 5235586"/>
                  <a:gd name="connsiteY6598" fmla="*/ 1293313 h 3977558"/>
                  <a:gd name="connsiteX6599" fmla="*/ 1917652 w 5235586"/>
                  <a:gd name="connsiteY6599" fmla="*/ 1245511 h 3977558"/>
                  <a:gd name="connsiteX6600" fmla="*/ 1763004 w 5235586"/>
                  <a:gd name="connsiteY6600" fmla="*/ 1245511 h 3977558"/>
                  <a:gd name="connsiteX6601" fmla="*/ 1810807 w 5235586"/>
                  <a:gd name="connsiteY6601" fmla="*/ 1293313 h 3977558"/>
                  <a:gd name="connsiteX6602" fmla="*/ 1813617 w 5235586"/>
                  <a:gd name="connsiteY6602" fmla="*/ 1296123 h 3977558"/>
                  <a:gd name="connsiteX6603" fmla="*/ 1810807 w 5235586"/>
                  <a:gd name="connsiteY6603" fmla="*/ 1298934 h 3977558"/>
                  <a:gd name="connsiteX6604" fmla="*/ 1765815 w 5235586"/>
                  <a:gd name="connsiteY6604" fmla="*/ 1343926 h 3977558"/>
                  <a:gd name="connsiteX6605" fmla="*/ 1763004 w 5235586"/>
                  <a:gd name="connsiteY6605" fmla="*/ 1346736 h 3977558"/>
                  <a:gd name="connsiteX6606" fmla="*/ 1760191 w 5235586"/>
                  <a:gd name="connsiteY6606" fmla="*/ 1343926 h 3977558"/>
                  <a:gd name="connsiteX6607" fmla="*/ 1715202 w 5235586"/>
                  <a:gd name="connsiteY6607" fmla="*/ 1298934 h 3977558"/>
                  <a:gd name="connsiteX6608" fmla="*/ 1712392 w 5235586"/>
                  <a:gd name="connsiteY6608" fmla="*/ 1296123 h 3977558"/>
                  <a:gd name="connsiteX6609" fmla="*/ 1715202 w 5235586"/>
                  <a:gd name="connsiteY6609" fmla="*/ 1293313 h 3977558"/>
                  <a:gd name="connsiteX6610" fmla="*/ 1763004 w 5235586"/>
                  <a:gd name="connsiteY6610" fmla="*/ 1245511 h 3977558"/>
                  <a:gd name="connsiteX6611" fmla="*/ 1608353 w 5235586"/>
                  <a:gd name="connsiteY6611" fmla="*/ 1245511 h 3977558"/>
                  <a:gd name="connsiteX6612" fmla="*/ 1656156 w 5235586"/>
                  <a:gd name="connsiteY6612" fmla="*/ 1293313 h 3977558"/>
                  <a:gd name="connsiteX6613" fmla="*/ 1658966 w 5235586"/>
                  <a:gd name="connsiteY6613" fmla="*/ 1296123 h 3977558"/>
                  <a:gd name="connsiteX6614" fmla="*/ 1656156 w 5235586"/>
                  <a:gd name="connsiteY6614" fmla="*/ 1298934 h 3977558"/>
                  <a:gd name="connsiteX6615" fmla="*/ 1611164 w 5235586"/>
                  <a:gd name="connsiteY6615" fmla="*/ 1343926 h 3977558"/>
                  <a:gd name="connsiteX6616" fmla="*/ 1608353 w 5235586"/>
                  <a:gd name="connsiteY6616" fmla="*/ 1346736 h 3977558"/>
                  <a:gd name="connsiteX6617" fmla="*/ 1605540 w 5235586"/>
                  <a:gd name="connsiteY6617" fmla="*/ 1343926 h 3977558"/>
                  <a:gd name="connsiteX6618" fmla="*/ 1560551 w 5235586"/>
                  <a:gd name="connsiteY6618" fmla="*/ 1298934 h 3977558"/>
                  <a:gd name="connsiteX6619" fmla="*/ 1557741 w 5235586"/>
                  <a:gd name="connsiteY6619" fmla="*/ 1296123 h 3977558"/>
                  <a:gd name="connsiteX6620" fmla="*/ 1560551 w 5235586"/>
                  <a:gd name="connsiteY6620" fmla="*/ 1293313 h 3977558"/>
                  <a:gd name="connsiteX6621" fmla="*/ 1608353 w 5235586"/>
                  <a:gd name="connsiteY6621" fmla="*/ 1245511 h 3977558"/>
                  <a:gd name="connsiteX6622" fmla="*/ 1450892 w 5235586"/>
                  <a:gd name="connsiteY6622" fmla="*/ 1245511 h 3977558"/>
                  <a:gd name="connsiteX6623" fmla="*/ 1498695 w 5235586"/>
                  <a:gd name="connsiteY6623" fmla="*/ 1293313 h 3977558"/>
                  <a:gd name="connsiteX6624" fmla="*/ 1501505 w 5235586"/>
                  <a:gd name="connsiteY6624" fmla="*/ 1296123 h 3977558"/>
                  <a:gd name="connsiteX6625" fmla="*/ 1498695 w 5235586"/>
                  <a:gd name="connsiteY6625" fmla="*/ 1298934 h 3977558"/>
                  <a:gd name="connsiteX6626" fmla="*/ 1453706 w 5235586"/>
                  <a:gd name="connsiteY6626" fmla="*/ 1343926 h 3977558"/>
                  <a:gd name="connsiteX6627" fmla="*/ 1450892 w 5235586"/>
                  <a:gd name="connsiteY6627" fmla="*/ 1346736 h 3977558"/>
                  <a:gd name="connsiteX6628" fmla="*/ 1448079 w 5235586"/>
                  <a:gd name="connsiteY6628" fmla="*/ 1343926 h 3977558"/>
                  <a:gd name="connsiteX6629" fmla="*/ 1403090 w 5235586"/>
                  <a:gd name="connsiteY6629" fmla="*/ 1298934 h 3977558"/>
                  <a:gd name="connsiteX6630" fmla="*/ 1400280 w 5235586"/>
                  <a:gd name="connsiteY6630" fmla="*/ 1296123 h 3977558"/>
                  <a:gd name="connsiteX6631" fmla="*/ 1403090 w 5235586"/>
                  <a:gd name="connsiteY6631" fmla="*/ 1293313 h 3977558"/>
                  <a:gd name="connsiteX6632" fmla="*/ 1450892 w 5235586"/>
                  <a:gd name="connsiteY6632" fmla="*/ 1245511 h 3977558"/>
                  <a:gd name="connsiteX6633" fmla="*/ 1296244 w 5235586"/>
                  <a:gd name="connsiteY6633" fmla="*/ 1245511 h 3977558"/>
                  <a:gd name="connsiteX6634" fmla="*/ 1344046 w 5235586"/>
                  <a:gd name="connsiteY6634" fmla="*/ 1293313 h 3977558"/>
                  <a:gd name="connsiteX6635" fmla="*/ 1346857 w 5235586"/>
                  <a:gd name="connsiteY6635" fmla="*/ 1296123 h 3977558"/>
                  <a:gd name="connsiteX6636" fmla="*/ 1344046 w 5235586"/>
                  <a:gd name="connsiteY6636" fmla="*/ 1298934 h 3977558"/>
                  <a:gd name="connsiteX6637" fmla="*/ 1299058 w 5235586"/>
                  <a:gd name="connsiteY6637" fmla="*/ 1343926 h 3977558"/>
                  <a:gd name="connsiteX6638" fmla="*/ 1296244 w 5235586"/>
                  <a:gd name="connsiteY6638" fmla="*/ 1346736 h 3977558"/>
                  <a:gd name="connsiteX6639" fmla="*/ 1293431 w 5235586"/>
                  <a:gd name="connsiteY6639" fmla="*/ 1343926 h 3977558"/>
                  <a:gd name="connsiteX6640" fmla="*/ 1248442 w 5235586"/>
                  <a:gd name="connsiteY6640" fmla="*/ 1298934 h 3977558"/>
                  <a:gd name="connsiteX6641" fmla="*/ 1245632 w 5235586"/>
                  <a:gd name="connsiteY6641" fmla="*/ 1296123 h 3977558"/>
                  <a:gd name="connsiteX6642" fmla="*/ 1248442 w 5235586"/>
                  <a:gd name="connsiteY6642" fmla="*/ 1293313 h 3977558"/>
                  <a:gd name="connsiteX6643" fmla="*/ 1296244 w 5235586"/>
                  <a:gd name="connsiteY6643" fmla="*/ 1245511 h 3977558"/>
                  <a:gd name="connsiteX6644" fmla="*/ 1141593 w 5235586"/>
                  <a:gd name="connsiteY6644" fmla="*/ 1245511 h 3977558"/>
                  <a:gd name="connsiteX6645" fmla="*/ 1189395 w 5235586"/>
                  <a:gd name="connsiteY6645" fmla="*/ 1293313 h 3977558"/>
                  <a:gd name="connsiteX6646" fmla="*/ 1192206 w 5235586"/>
                  <a:gd name="connsiteY6646" fmla="*/ 1296123 h 3977558"/>
                  <a:gd name="connsiteX6647" fmla="*/ 1189395 w 5235586"/>
                  <a:gd name="connsiteY6647" fmla="*/ 1298934 h 3977558"/>
                  <a:gd name="connsiteX6648" fmla="*/ 1144407 w 5235586"/>
                  <a:gd name="connsiteY6648" fmla="*/ 1343926 h 3977558"/>
                  <a:gd name="connsiteX6649" fmla="*/ 1141593 w 5235586"/>
                  <a:gd name="connsiteY6649" fmla="*/ 1346736 h 3977558"/>
                  <a:gd name="connsiteX6650" fmla="*/ 1138780 w 5235586"/>
                  <a:gd name="connsiteY6650" fmla="*/ 1343926 h 3977558"/>
                  <a:gd name="connsiteX6651" fmla="*/ 1093791 w 5235586"/>
                  <a:gd name="connsiteY6651" fmla="*/ 1298934 h 3977558"/>
                  <a:gd name="connsiteX6652" fmla="*/ 1090981 w 5235586"/>
                  <a:gd name="connsiteY6652" fmla="*/ 1296123 h 3977558"/>
                  <a:gd name="connsiteX6653" fmla="*/ 1093791 w 5235586"/>
                  <a:gd name="connsiteY6653" fmla="*/ 1293313 h 3977558"/>
                  <a:gd name="connsiteX6654" fmla="*/ 1141593 w 5235586"/>
                  <a:gd name="connsiteY6654" fmla="*/ 1245511 h 3977558"/>
                  <a:gd name="connsiteX6655" fmla="*/ 984132 w 5235586"/>
                  <a:gd name="connsiteY6655" fmla="*/ 1245511 h 3977558"/>
                  <a:gd name="connsiteX6656" fmla="*/ 1031934 w 5235586"/>
                  <a:gd name="connsiteY6656" fmla="*/ 1293313 h 3977558"/>
                  <a:gd name="connsiteX6657" fmla="*/ 1034745 w 5235586"/>
                  <a:gd name="connsiteY6657" fmla="*/ 1296123 h 3977558"/>
                  <a:gd name="connsiteX6658" fmla="*/ 1031934 w 5235586"/>
                  <a:gd name="connsiteY6658" fmla="*/ 1298934 h 3977558"/>
                  <a:gd name="connsiteX6659" fmla="*/ 986946 w 5235586"/>
                  <a:gd name="connsiteY6659" fmla="*/ 1343926 h 3977558"/>
                  <a:gd name="connsiteX6660" fmla="*/ 984132 w 5235586"/>
                  <a:gd name="connsiteY6660" fmla="*/ 1346736 h 3977558"/>
                  <a:gd name="connsiteX6661" fmla="*/ 981319 w 5235586"/>
                  <a:gd name="connsiteY6661" fmla="*/ 1343926 h 3977558"/>
                  <a:gd name="connsiteX6662" fmla="*/ 936330 w 5235586"/>
                  <a:gd name="connsiteY6662" fmla="*/ 1298934 h 3977558"/>
                  <a:gd name="connsiteX6663" fmla="*/ 933520 w 5235586"/>
                  <a:gd name="connsiteY6663" fmla="*/ 1296123 h 3977558"/>
                  <a:gd name="connsiteX6664" fmla="*/ 936330 w 5235586"/>
                  <a:gd name="connsiteY6664" fmla="*/ 1293313 h 3977558"/>
                  <a:gd name="connsiteX6665" fmla="*/ 984132 w 5235586"/>
                  <a:gd name="connsiteY6665" fmla="*/ 1245511 h 3977558"/>
                  <a:gd name="connsiteX6666" fmla="*/ 829484 w 5235586"/>
                  <a:gd name="connsiteY6666" fmla="*/ 1245511 h 3977558"/>
                  <a:gd name="connsiteX6667" fmla="*/ 877286 w 5235586"/>
                  <a:gd name="connsiteY6667" fmla="*/ 1293313 h 3977558"/>
                  <a:gd name="connsiteX6668" fmla="*/ 880097 w 5235586"/>
                  <a:gd name="connsiteY6668" fmla="*/ 1296123 h 3977558"/>
                  <a:gd name="connsiteX6669" fmla="*/ 877286 w 5235586"/>
                  <a:gd name="connsiteY6669" fmla="*/ 1298934 h 3977558"/>
                  <a:gd name="connsiteX6670" fmla="*/ 832298 w 5235586"/>
                  <a:gd name="connsiteY6670" fmla="*/ 1343926 h 3977558"/>
                  <a:gd name="connsiteX6671" fmla="*/ 829484 w 5235586"/>
                  <a:gd name="connsiteY6671" fmla="*/ 1346736 h 3977558"/>
                  <a:gd name="connsiteX6672" fmla="*/ 826671 w 5235586"/>
                  <a:gd name="connsiteY6672" fmla="*/ 1343926 h 3977558"/>
                  <a:gd name="connsiteX6673" fmla="*/ 781682 w 5235586"/>
                  <a:gd name="connsiteY6673" fmla="*/ 1298934 h 3977558"/>
                  <a:gd name="connsiteX6674" fmla="*/ 778872 w 5235586"/>
                  <a:gd name="connsiteY6674" fmla="*/ 1296123 h 3977558"/>
                  <a:gd name="connsiteX6675" fmla="*/ 781682 w 5235586"/>
                  <a:gd name="connsiteY6675" fmla="*/ 1293313 h 3977558"/>
                  <a:gd name="connsiteX6676" fmla="*/ 829484 w 5235586"/>
                  <a:gd name="connsiteY6676" fmla="*/ 1245511 h 3977558"/>
                  <a:gd name="connsiteX6677" fmla="*/ 674833 w 5235586"/>
                  <a:gd name="connsiteY6677" fmla="*/ 1245511 h 3977558"/>
                  <a:gd name="connsiteX6678" fmla="*/ 722635 w 5235586"/>
                  <a:gd name="connsiteY6678" fmla="*/ 1293313 h 3977558"/>
                  <a:gd name="connsiteX6679" fmla="*/ 725446 w 5235586"/>
                  <a:gd name="connsiteY6679" fmla="*/ 1296123 h 3977558"/>
                  <a:gd name="connsiteX6680" fmla="*/ 722635 w 5235586"/>
                  <a:gd name="connsiteY6680" fmla="*/ 1298934 h 3977558"/>
                  <a:gd name="connsiteX6681" fmla="*/ 677647 w 5235586"/>
                  <a:gd name="connsiteY6681" fmla="*/ 1343926 h 3977558"/>
                  <a:gd name="connsiteX6682" fmla="*/ 674833 w 5235586"/>
                  <a:gd name="connsiteY6682" fmla="*/ 1346736 h 3977558"/>
                  <a:gd name="connsiteX6683" fmla="*/ 672020 w 5235586"/>
                  <a:gd name="connsiteY6683" fmla="*/ 1343926 h 3977558"/>
                  <a:gd name="connsiteX6684" fmla="*/ 627031 w 5235586"/>
                  <a:gd name="connsiteY6684" fmla="*/ 1298934 h 3977558"/>
                  <a:gd name="connsiteX6685" fmla="*/ 624221 w 5235586"/>
                  <a:gd name="connsiteY6685" fmla="*/ 1296123 h 3977558"/>
                  <a:gd name="connsiteX6686" fmla="*/ 627031 w 5235586"/>
                  <a:gd name="connsiteY6686" fmla="*/ 1293313 h 3977558"/>
                  <a:gd name="connsiteX6687" fmla="*/ 674833 w 5235586"/>
                  <a:gd name="connsiteY6687" fmla="*/ 1245511 h 3977558"/>
                  <a:gd name="connsiteX6688" fmla="*/ 517372 w 5235586"/>
                  <a:gd name="connsiteY6688" fmla="*/ 1245511 h 3977558"/>
                  <a:gd name="connsiteX6689" fmla="*/ 565174 w 5235586"/>
                  <a:gd name="connsiteY6689" fmla="*/ 1293313 h 3977558"/>
                  <a:gd name="connsiteX6690" fmla="*/ 567985 w 5235586"/>
                  <a:gd name="connsiteY6690" fmla="*/ 1296123 h 3977558"/>
                  <a:gd name="connsiteX6691" fmla="*/ 565174 w 5235586"/>
                  <a:gd name="connsiteY6691" fmla="*/ 1298934 h 3977558"/>
                  <a:gd name="connsiteX6692" fmla="*/ 520183 w 5235586"/>
                  <a:gd name="connsiteY6692" fmla="*/ 1343926 h 3977558"/>
                  <a:gd name="connsiteX6693" fmla="*/ 517372 w 5235586"/>
                  <a:gd name="connsiteY6693" fmla="*/ 1346736 h 3977558"/>
                  <a:gd name="connsiteX6694" fmla="*/ 514559 w 5235586"/>
                  <a:gd name="connsiteY6694" fmla="*/ 1343926 h 3977558"/>
                  <a:gd name="connsiteX6695" fmla="*/ 469570 w 5235586"/>
                  <a:gd name="connsiteY6695" fmla="*/ 1298934 h 3977558"/>
                  <a:gd name="connsiteX6696" fmla="*/ 466760 w 5235586"/>
                  <a:gd name="connsiteY6696" fmla="*/ 1296123 h 3977558"/>
                  <a:gd name="connsiteX6697" fmla="*/ 469570 w 5235586"/>
                  <a:gd name="connsiteY6697" fmla="*/ 1293313 h 3977558"/>
                  <a:gd name="connsiteX6698" fmla="*/ 517372 w 5235586"/>
                  <a:gd name="connsiteY6698" fmla="*/ 1245511 h 3977558"/>
                  <a:gd name="connsiteX6699" fmla="*/ 362724 w 5235586"/>
                  <a:gd name="connsiteY6699" fmla="*/ 1245511 h 3977558"/>
                  <a:gd name="connsiteX6700" fmla="*/ 410526 w 5235586"/>
                  <a:gd name="connsiteY6700" fmla="*/ 1293313 h 3977558"/>
                  <a:gd name="connsiteX6701" fmla="*/ 413337 w 5235586"/>
                  <a:gd name="connsiteY6701" fmla="*/ 1296123 h 3977558"/>
                  <a:gd name="connsiteX6702" fmla="*/ 410526 w 5235586"/>
                  <a:gd name="connsiteY6702" fmla="*/ 1298934 h 3977558"/>
                  <a:gd name="connsiteX6703" fmla="*/ 365535 w 5235586"/>
                  <a:gd name="connsiteY6703" fmla="*/ 1343926 h 3977558"/>
                  <a:gd name="connsiteX6704" fmla="*/ 362724 w 5235586"/>
                  <a:gd name="connsiteY6704" fmla="*/ 1346736 h 3977558"/>
                  <a:gd name="connsiteX6705" fmla="*/ 359911 w 5235586"/>
                  <a:gd name="connsiteY6705" fmla="*/ 1343926 h 3977558"/>
                  <a:gd name="connsiteX6706" fmla="*/ 314922 w 5235586"/>
                  <a:gd name="connsiteY6706" fmla="*/ 1298934 h 3977558"/>
                  <a:gd name="connsiteX6707" fmla="*/ 312112 w 5235586"/>
                  <a:gd name="connsiteY6707" fmla="*/ 1296123 h 3977558"/>
                  <a:gd name="connsiteX6708" fmla="*/ 314922 w 5235586"/>
                  <a:gd name="connsiteY6708" fmla="*/ 1293313 h 3977558"/>
                  <a:gd name="connsiteX6709" fmla="*/ 362724 w 5235586"/>
                  <a:gd name="connsiteY6709" fmla="*/ 1245511 h 3977558"/>
                  <a:gd name="connsiteX6710" fmla="*/ 208073 w 5235586"/>
                  <a:gd name="connsiteY6710" fmla="*/ 1245511 h 3977558"/>
                  <a:gd name="connsiteX6711" fmla="*/ 255875 w 5235586"/>
                  <a:gd name="connsiteY6711" fmla="*/ 1293313 h 3977558"/>
                  <a:gd name="connsiteX6712" fmla="*/ 258686 w 5235586"/>
                  <a:gd name="connsiteY6712" fmla="*/ 1296123 h 3977558"/>
                  <a:gd name="connsiteX6713" fmla="*/ 255875 w 5235586"/>
                  <a:gd name="connsiteY6713" fmla="*/ 1298934 h 3977558"/>
                  <a:gd name="connsiteX6714" fmla="*/ 210884 w 5235586"/>
                  <a:gd name="connsiteY6714" fmla="*/ 1343926 h 3977558"/>
                  <a:gd name="connsiteX6715" fmla="*/ 208073 w 5235586"/>
                  <a:gd name="connsiteY6715" fmla="*/ 1346736 h 3977558"/>
                  <a:gd name="connsiteX6716" fmla="*/ 205260 w 5235586"/>
                  <a:gd name="connsiteY6716" fmla="*/ 1343926 h 3977558"/>
                  <a:gd name="connsiteX6717" fmla="*/ 160271 w 5235586"/>
                  <a:gd name="connsiteY6717" fmla="*/ 1298934 h 3977558"/>
                  <a:gd name="connsiteX6718" fmla="*/ 157461 w 5235586"/>
                  <a:gd name="connsiteY6718" fmla="*/ 1296123 h 3977558"/>
                  <a:gd name="connsiteX6719" fmla="*/ 160271 w 5235586"/>
                  <a:gd name="connsiteY6719" fmla="*/ 1293313 h 3977558"/>
                  <a:gd name="connsiteX6720" fmla="*/ 208073 w 5235586"/>
                  <a:gd name="connsiteY6720" fmla="*/ 1245511 h 3977558"/>
                  <a:gd name="connsiteX6721" fmla="*/ 50612 w 5235586"/>
                  <a:gd name="connsiteY6721" fmla="*/ 1245511 h 3977558"/>
                  <a:gd name="connsiteX6722" fmla="*/ 98414 w 5235586"/>
                  <a:gd name="connsiteY6722" fmla="*/ 1293313 h 3977558"/>
                  <a:gd name="connsiteX6723" fmla="*/ 101225 w 5235586"/>
                  <a:gd name="connsiteY6723" fmla="*/ 1296123 h 3977558"/>
                  <a:gd name="connsiteX6724" fmla="*/ 98414 w 5235586"/>
                  <a:gd name="connsiteY6724" fmla="*/ 1298934 h 3977558"/>
                  <a:gd name="connsiteX6725" fmla="*/ 53426 w 5235586"/>
                  <a:gd name="connsiteY6725" fmla="*/ 1343926 h 3977558"/>
                  <a:gd name="connsiteX6726" fmla="*/ 50612 w 5235586"/>
                  <a:gd name="connsiteY6726" fmla="*/ 1346736 h 3977558"/>
                  <a:gd name="connsiteX6727" fmla="*/ 47802 w 5235586"/>
                  <a:gd name="connsiteY6727" fmla="*/ 1343926 h 3977558"/>
                  <a:gd name="connsiteX6728" fmla="*/ 2813 w 5235586"/>
                  <a:gd name="connsiteY6728" fmla="*/ 1298934 h 3977558"/>
                  <a:gd name="connsiteX6729" fmla="*/ 0 w 5235586"/>
                  <a:gd name="connsiteY6729" fmla="*/ 1296123 h 3977558"/>
                  <a:gd name="connsiteX6730" fmla="*/ 2813 w 5235586"/>
                  <a:gd name="connsiteY6730" fmla="*/ 1293313 h 3977558"/>
                  <a:gd name="connsiteX6731" fmla="*/ 50612 w 5235586"/>
                  <a:gd name="connsiteY6731" fmla="*/ 1245511 h 3977558"/>
                  <a:gd name="connsiteX6732" fmla="*/ 5184973 w 5235586"/>
                  <a:gd name="connsiteY6732" fmla="*/ 1088047 h 3977558"/>
                  <a:gd name="connsiteX6733" fmla="*/ 5232776 w 5235586"/>
                  <a:gd name="connsiteY6733" fmla="*/ 1135849 h 3977558"/>
                  <a:gd name="connsiteX6734" fmla="*/ 5235586 w 5235586"/>
                  <a:gd name="connsiteY6734" fmla="*/ 1138659 h 3977558"/>
                  <a:gd name="connsiteX6735" fmla="*/ 5232776 w 5235586"/>
                  <a:gd name="connsiteY6735" fmla="*/ 1141470 h 3977558"/>
                  <a:gd name="connsiteX6736" fmla="*/ 5187787 w 5235586"/>
                  <a:gd name="connsiteY6736" fmla="*/ 1186462 h 3977558"/>
                  <a:gd name="connsiteX6737" fmla="*/ 5184973 w 5235586"/>
                  <a:gd name="connsiteY6737" fmla="*/ 1189272 h 3977558"/>
                  <a:gd name="connsiteX6738" fmla="*/ 5182163 w 5235586"/>
                  <a:gd name="connsiteY6738" fmla="*/ 1186462 h 3977558"/>
                  <a:gd name="connsiteX6739" fmla="*/ 5137174 w 5235586"/>
                  <a:gd name="connsiteY6739" fmla="*/ 1141470 h 3977558"/>
                  <a:gd name="connsiteX6740" fmla="*/ 5134361 w 5235586"/>
                  <a:gd name="connsiteY6740" fmla="*/ 1138659 h 3977558"/>
                  <a:gd name="connsiteX6741" fmla="*/ 5137174 w 5235586"/>
                  <a:gd name="connsiteY6741" fmla="*/ 1135849 h 3977558"/>
                  <a:gd name="connsiteX6742" fmla="*/ 5184973 w 5235586"/>
                  <a:gd name="connsiteY6742" fmla="*/ 1088047 h 3977558"/>
                  <a:gd name="connsiteX6743" fmla="*/ 5030325 w 5235586"/>
                  <a:gd name="connsiteY6743" fmla="*/ 1088047 h 3977558"/>
                  <a:gd name="connsiteX6744" fmla="*/ 5078128 w 5235586"/>
                  <a:gd name="connsiteY6744" fmla="*/ 1135849 h 3977558"/>
                  <a:gd name="connsiteX6745" fmla="*/ 5080938 w 5235586"/>
                  <a:gd name="connsiteY6745" fmla="*/ 1138659 h 3977558"/>
                  <a:gd name="connsiteX6746" fmla="*/ 5078128 w 5235586"/>
                  <a:gd name="connsiteY6746" fmla="*/ 1141470 h 3977558"/>
                  <a:gd name="connsiteX6747" fmla="*/ 5033136 w 5235586"/>
                  <a:gd name="connsiteY6747" fmla="*/ 1186462 h 3977558"/>
                  <a:gd name="connsiteX6748" fmla="*/ 5030325 w 5235586"/>
                  <a:gd name="connsiteY6748" fmla="*/ 1189272 h 3977558"/>
                  <a:gd name="connsiteX6749" fmla="*/ 5027512 w 5235586"/>
                  <a:gd name="connsiteY6749" fmla="*/ 1186462 h 3977558"/>
                  <a:gd name="connsiteX6750" fmla="*/ 4982523 w 5235586"/>
                  <a:gd name="connsiteY6750" fmla="*/ 1141470 h 3977558"/>
                  <a:gd name="connsiteX6751" fmla="*/ 4979713 w 5235586"/>
                  <a:gd name="connsiteY6751" fmla="*/ 1138659 h 3977558"/>
                  <a:gd name="connsiteX6752" fmla="*/ 4982523 w 5235586"/>
                  <a:gd name="connsiteY6752" fmla="*/ 1135849 h 3977558"/>
                  <a:gd name="connsiteX6753" fmla="*/ 5030325 w 5235586"/>
                  <a:gd name="connsiteY6753" fmla="*/ 1088047 h 3977558"/>
                  <a:gd name="connsiteX6754" fmla="*/ 4872861 w 5235586"/>
                  <a:gd name="connsiteY6754" fmla="*/ 1088047 h 3977558"/>
                  <a:gd name="connsiteX6755" fmla="*/ 4920664 w 5235586"/>
                  <a:gd name="connsiteY6755" fmla="*/ 1135849 h 3977558"/>
                  <a:gd name="connsiteX6756" fmla="*/ 4923474 w 5235586"/>
                  <a:gd name="connsiteY6756" fmla="*/ 1138659 h 3977558"/>
                  <a:gd name="connsiteX6757" fmla="*/ 4920664 w 5235586"/>
                  <a:gd name="connsiteY6757" fmla="*/ 1141470 h 3977558"/>
                  <a:gd name="connsiteX6758" fmla="*/ 4875675 w 5235586"/>
                  <a:gd name="connsiteY6758" fmla="*/ 1186462 h 3977558"/>
                  <a:gd name="connsiteX6759" fmla="*/ 4872861 w 5235586"/>
                  <a:gd name="connsiteY6759" fmla="*/ 1189272 h 3977558"/>
                  <a:gd name="connsiteX6760" fmla="*/ 4870048 w 5235586"/>
                  <a:gd name="connsiteY6760" fmla="*/ 1186462 h 3977558"/>
                  <a:gd name="connsiteX6761" fmla="*/ 4825062 w 5235586"/>
                  <a:gd name="connsiteY6761" fmla="*/ 1141470 h 3977558"/>
                  <a:gd name="connsiteX6762" fmla="*/ 4822249 w 5235586"/>
                  <a:gd name="connsiteY6762" fmla="*/ 1138659 h 3977558"/>
                  <a:gd name="connsiteX6763" fmla="*/ 4825062 w 5235586"/>
                  <a:gd name="connsiteY6763" fmla="*/ 1135849 h 3977558"/>
                  <a:gd name="connsiteX6764" fmla="*/ 4872861 w 5235586"/>
                  <a:gd name="connsiteY6764" fmla="*/ 1088047 h 3977558"/>
                  <a:gd name="connsiteX6765" fmla="*/ 4718213 w 5235586"/>
                  <a:gd name="connsiteY6765" fmla="*/ 1088047 h 3977558"/>
                  <a:gd name="connsiteX6766" fmla="*/ 4766016 w 5235586"/>
                  <a:gd name="connsiteY6766" fmla="*/ 1135849 h 3977558"/>
                  <a:gd name="connsiteX6767" fmla="*/ 4768826 w 5235586"/>
                  <a:gd name="connsiteY6767" fmla="*/ 1138659 h 3977558"/>
                  <a:gd name="connsiteX6768" fmla="*/ 4766016 w 5235586"/>
                  <a:gd name="connsiteY6768" fmla="*/ 1141470 h 3977558"/>
                  <a:gd name="connsiteX6769" fmla="*/ 4721027 w 5235586"/>
                  <a:gd name="connsiteY6769" fmla="*/ 1186462 h 3977558"/>
                  <a:gd name="connsiteX6770" fmla="*/ 4718213 w 5235586"/>
                  <a:gd name="connsiteY6770" fmla="*/ 1189272 h 3977558"/>
                  <a:gd name="connsiteX6771" fmla="*/ 4715400 w 5235586"/>
                  <a:gd name="connsiteY6771" fmla="*/ 1186462 h 3977558"/>
                  <a:gd name="connsiteX6772" fmla="*/ 4670414 w 5235586"/>
                  <a:gd name="connsiteY6772" fmla="*/ 1141470 h 3977558"/>
                  <a:gd name="connsiteX6773" fmla="*/ 4667601 w 5235586"/>
                  <a:gd name="connsiteY6773" fmla="*/ 1138659 h 3977558"/>
                  <a:gd name="connsiteX6774" fmla="*/ 4670414 w 5235586"/>
                  <a:gd name="connsiteY6774" fmla="*/ 1135849 h 3977558"/>
                  <a:gd name="connsiteX6775" fmla="*/ 4718213 w 5235586"/>
                  <a:gd name="connsiteY6775" fmla="*/ 1088047 h 3977558"/>
                  <a:gd name="connsiteX6776" fmla="*/ 4563563 w 5235586"/>
                  <a:gd name="connsiteY6776" fmla="*/ 1088047 h 3977558"/>
                  <a:gd name="connsiteX6777" fmla="*/ 4611365 w 5235586"/>
                  <a:gd name="connsiteY6777" fmla="*/ 1135849 h 3977558"/>
                  <a:gd name="connsiteX6778" fmla="*/ 4614175 w 5235586"/>
                  <a:gd name="connsiteY6778" fmla="*/ 1138659 h 3977558"/>
                  <a:gd name="connsiteX6779" fmla="*/ 4611365 w 5235586"/>
                  <a:gd name="connsiteY6779" fmla="*/ 1141470 h 3977558"/>
                  <a:gd name="connsiteX6780" fmla="*/ 4566376 w 5235586"/>
                  <a:gd name="connsiteY6780" fmla="*/ 1186462 h 3977558"/>
                  <a:gd name="connsiteX6781" fmla="*/ 4563563 w 5235586"/>
                  <a:gd name="connsiteY6781" fmla="*/ 1189272 h 3977558"/>
                  <a:gd name="connsiteX6782" fmla="*/ 4560749 w 5235586"/>
                  <a:gd name="connsiteY6782" fmla="*/ 1186462 h 3977558"/>
                  <a:gd name="connsiteX6783" fmla="*/ 4515763 w 5235586"/>
                  <a:gd name="connsiteY6783" fmla="*/ 1141470 h 3977558"/>
                  <a:gd name="connsiteX6784" fmla="*/ 4512950 w 5235586"/>
                  <a:gd name="connsiteY6784" fmla="*/ 1138659 h 3977558"/>
                  <a:gd name="connsiteX6785" fmla="*/ 4515763 w 5235586"/>
                  <a:gd name="connsiteY6785" fmla="*/ 1135849 h 3977558"/>
                  <a:gd name="connsiteX6786" fmla="*/ 4563563 w 5235586"/>
                  <a:gd name="connsiteY6786" fmla="*/ 1088047 h 3977558"/>
                  <a:gd name="connsiteX6787" fmla="*/ 4406104 w 5235586"/>
                  <a:gd name="connsiteY6787" fmla="*/ 1088047 h 3977558"/>
                  <a:gd name="connsiteX6788" fmla="*/ 4453907 w 5235586"/>
                  <a:gd name="connsiteY6788" fmla="*/ 1135849 h 3977558"/>
                  <a:gd name="connsiteX6789" fmla="*/ 4456717 w 5235586"/>
                  <a:gd name="connsiteY6789" fmla="*/ 1138659 h 3977558"/>
                  <a:gd name="connsiteX6790" fmla="*/ 4453907 w 5235586"/>
                  <a:gd name="connsiteY6790" fmla="*/ 1141470 h 3977558"/>
                  <a:gd name="connsiteX6791" fmla="*/ 4408915 w 5235586"/>
                  <a:gd name="connsiteY6791" fmla="*/ 1186462 h 3977558"/>
                  <a:gd name="connsiteX6792" fmla="*/ 4406104 w 5235586"/>
                  <a:gd name="connsiteY6792" fmla="*/ 1189272 h 3977558"/>
                  <a:gd name="connsiteX6793" fmla="*/ 4403291 w 5235586"/>
                  <a:gd name="connsiteY6793" fmla="*/ 1186462 h 3977558"/>
                  <a:gd name="connsiteX6794" fmla="*/ 4358302 w 5235586"/>
                  <a:gd name="connsiteY6794" fmla="*/ 1141470 h 3977558"/>
                  <a:gd name="connsiteX6795" fmla="*/ 4355492 w 5235586"/>
                  <a:gd name="connsiteY6795" fmla="*/ 1138659 h 3977558"/>
                  <a:gd name="connsiteX6796" fmla="*/ 4358302 w 5235586"/>
                  <a:gd name="connsiteY6796" fmla="*/ 1135849 h 3977558"/>
                  <a:gd name="connsiteX6797" fmla="*/ 4406104 w 5235586"/>
                  <a:gd name="connsiteY6797" fmla="*/ 1088047 h 3977558"/>
                  <a:gd name="connsiteX6798" fmla="*/ 4251453 w 5235586"/>
                  <a:gd name="connsiteY6798" fmla="*/ 1088047 h 3977558"/>
                  <a:gd name="connsiteX6799" fmla="*/ 4299256 w 5235586"/>
                  <a:gd name="connsiteY6799" fmla="*/ 1135849 h 3977558"/>
                  <a:gd name="connsiteX6800" fmla="*/ 4302066 w 5235586"/>
                  <a:gd name="connsiteY6800" fmla="*/ 1138659 h 3977558"/>
                  <a:gd name="connsiteX6801" fmla="*/ 4299256 w 5235586"/>
                  <a:gd name="connsiteY6801" fmla="*/ 1141470 h 3977558"/>
                  <a:gd name="connsiteX6802" fmla="*/ 4254264 w 5235586"/>
                  <a:gd name="connsiteY6802" fmla="*/ 1186462 h 3977558"/>
                  <a:gd name="connsiteX6803" fmla="*/ 4251453 w 5235586"/>
                  <a:gd name="connsiteY6803" fmla="*/ 1189272 h 3977558"/>
                  <a:gd name="connsiteX6804" fmla="*/ 4248640 w 5235586"/>
                  <a:gd name="connsiteY6804" fmla="*/ 1186462 h 3977558"/>
                  <a:gd name="connsiteX6805" fmla="*/ 4203651 w 5235586"/>
                  <a:gd name="connsiteY6805" fmla="*/ 1141470 h 3977558"/>
                  <a:gd name="connsiteX6806" fmla="*/ 4200841 w 5235586"/>
                  <a:gd name="connsiteY6806" fmla="*/ 1138659 h 3977558"/>
                  <a:gd name="connsiteX6807" fmla="*/ 4203651 w 5235586"/>
                  <a:gd name="connsiteY6807" fmla="*/ 1135849 h 3977558"/>
                  <a:gd name="connsiteX6808" fmla="*/ 4251453 w 5235586"/>
                  <a:gd name="connsiteY6808" fmla="*/ 1088047 h 3977558"/>
                  <a:gd name="connsiteX6809" fmla="*/ 4096805 w 5235586"/>
                  <a:gd name="connsiteY6809" fmla="*/ 1088047 h 3977558"/>
                  <a:gd name="connsiteX6810" fmla="*/ 4144608 w 5235586"/>
                  <a:gd name="connsiteY6810" fmla="*/ 1135849 h 3977558"/>
                  <a:gd name="connsiteX6811" fmla="*/ 4147418 w 5235586"/>
                  <a:gd name="connsiteY6811" fmla="*/ 1138659 h 3977558"/>
                  <a:gd name="connsiteX6812" fmla="*/ 4144608 w 5235586"/>
                  <a:gd name="connsiteY6812" fmla="*/ 1141470 h 3977558"/>
                  <a:gd name="connsiteX6813" fmla="*/ 4099616 w 5235586"/>
                  <a:gd name="connsiteY6813" fmla="*/ 1186462 h 3977558"/>
                  <a:gd name="connsiteX6814" fmla="*/ 4096805 w 5235586"/>
                  <a:gd name="connsiteY6814" fmla="*/ 1189272 h 3977558"/>
                  <a:gd name="connsiteX6815" fmla="*/ 4093992 w 5235586"/>
                  <a:gd name="connsiteY6815" fmla="*/ 1186462 h 3977558"/>
                  <a:gd name="connsiteX6816" fmla="*/ 4049003 w 5235586"/>
                  <a:gd name="connsiteY6816" fmla="*/ 1141470 h 3977558"/>
                  <a:gd name="connsiteX6817" fmla="*/ 4046193 w 5235586"/>
                  <a:gd name="connsiteY6817" fmla="*/ 1138659 h 3977558"/>
                  <a:gd name="connsiteX6818" fmla="*/ 4049003 w 5235586"/>
                  <a:gd name="connsiteY6818" fmla="*/ 1135849 h 3977558"/>
                  <a:gd name="connsiteX6819" fmla="*/ 4096805 w 5235586"/>
                  <a:gd name="connsiteY6819" fmla="*/ 1088047 h 3977558"/>
                  <a:gd name="connsiteX6820" fmla="*/ 3939345 w 5235586"/>
                  <a:gd name="connsiteY6820" fmla="*/ 1088047 h 3977558"/>
                  <a:gd name="connsiteX6821" fmla="*/ 3987147 w 5235586"/>
                  <a:gd name="connsiteY6821" fmla="*/ 1135849 h 3977558"/>
                  <a:gd name="connsiteX6822" fmla="*/ 3989957 w 5235586"/>
                  <a:gd name="connsiteY6822" fmla="*/ 1138659 h 3977558"/>
                  <a:gd name="connsiteX6823" fmla="*/ 3987147 w 5235586"/>
                  <a:gd name="connsiteY6823" fmla="*/ 1141470 h 3977558"/>
                  <a:gd name="connsiteX6824" fmla="*/ 3942155 w 5235586"/>
                  <a:gd name="connsiteY6824" fmla="*/ 1186462 h 3977558"/>
                  <a:gd name="connsiteX6825" fmla="*/ 3939345 w 5235586"/>
                  <a:gd name="connsiteY6825" fmla="*/ 1189272 h 3977558"/>
                  <a:gd name="connsiteX6826" fmla="*/ 3936531 w 5235586"/>
                  <a:gd name="connsiteY6826" fmla="*/ 1186462 h 3977558"/>
                  <a:gd name="connsiteX6827" fmla="*/ 3891545 w 5235586"/>
                  <a:gd name="connsiteY6827" fmla="*/ 1141470 h 3977558"/>
                  <a:gd name="connsiteX6828" fmla="*/ 3888732 w 5235586"/>
                  <a:gd name="connsiteY6828" fmla="*/ 1138659 h 3977558"/>
                  <a:gd name="connsiteX6829" fmla="*/ 3891545 w 5235586"/>
                  <a:gd name="connsiteY6829" fmla="*/ 1135849 h 3977558"/>
                  <a:gd name="connsiteX6830" fmla="*/ 3939345 w 5235586"/>
                  <a:gd name="connsiteY6830" fmla="*/ 1088047 h 3977558"/>
                  <a:gd name="connsiteX6831" fmla="*/ 3784693 w 5235586"/>
                  <a:gd name="connsiteY6831" fmla="*/ 1088047 h 3977558"/>
                  <a:gd name="connsiteX6832" fmla="*/ 3832496 w 5235586"/>
                  <a:gd name="connsiteY6832" fmla="*/ 1135849 h 3977558"/>
                  <a:gd name="connsiteX6833" fmla="*/ 3835306 w 5235586"/>
                  <a:gd name="connsiteY6833" fmla="*/ 1138659 h 3977558"/>
                  <a:gd name="connsiteX6834" fmla="*/ 3832496 w 5235586"/>
                  <a:gd name="connsiteY6834" fmla="*/ 1141470 h 3977558"/>
                  <a:gd name="connsiteX6835" fmla="*/ 3787504 w 5235586"/>
                  <a:gd name="connsiteY6835" fmla="*/ 1186462 h 3977558"/>
                  <a:gd name="connsiteX6836" fmla="*/ 3784693 w 5235586"/>
                  <a:gd name="connsiteY6836" fmla="*/ 1189272 h 3977558"/>
                  <a:gd name="connsiteX6837" fmla="*/ 3781880 w 5235586"/>
                  <a:gd name="connsiteY6837" fmla="*/ 1186462 h 3977558"/>
                  <a:gd name="connsiteX6838" fmla="*/ 3736894 w 5235586"/>
                  <a:gd name="connsiteY6838" fmla="*/ 1141470 h 3977558"/>
                  <a:gd name="connsiteX6839" fmla="*/ 3734081 w 5235586"/>
                  <a:gd name="connsiteY6839" fmla="*/ 1138659 h 3977558"/>
                  <a:gd name="connsiteX6840" fmla="*/ 3736894 w 5235586"/>
                  <a:gd name="connsiteY6840" fmla="*/ 1135849 h 3977558"/>
                  <a:gd name="connsiteX6841" fmla="*/ 3784693 w 5235586"/>
                  <a:gd name="connsiteY6841" fmla="*/ 1088047 h 3977558"/>
                  <a:gd name="connsiteX6842" fmla="*/ 3630045 w 5235586"/>
                  <a:gd name="connsiteY6842" fmla="*/ 1088047 h 3977558"/>
                  <a:gd name="connsiteX6843" fmla="*/ 3677848 w 5235586"/>
                  <a:gd name="connsiteY6843" fmla="*/ 1135849 h 3977558"/>
                  <a:gd name="connsiteX6844" fmla="*/ 3680658 w 5235586"/>
                  <a:gd name="connsiteY6844" fmla="*/ 1138659 h 3977558"/>
                  <a:gd name="connsiteX6845" fmla="*/ 3677848 w 5235586"/>
                  <a:gd name="connsiteY6845" fmla="*/ 1141470 h 3977558"/>
                  <a:gd name="connsiteX6846" fmla="*/ 3632856 w 5235586"/>
                  <a:gd name="connsiteY6846" fmla="*/ 1186462 h 3977558"/>
                  <a:gd name="connsiteX6847" fmla="*/ 3630045 w 5235586"/>
                  <a:gd name="connsiteY6847" fmla="*/ 1189272 h 3977558"/>
                  <a:gd name="connsiteX6848" fmla="*/ 3627232 w 5235586"/>
                  <a:gd name="connsiteY6848" fmla="*/ 1186462 h 3977558"/>
                  <a:gd name="connsiteX6849" fmla="*/ 3582246 w 5235586"/>
                  <a:gd name="connsiteY6849" fmla="*/ 1141470 h 3977558"/>
                  <a:gd name="connsiteX6850" fmla="*/ 3579433 w 5235586"/>
                  <a:gd name="connsiteY6850" fmla="*/ 1138659 h 3977558"/>
                  <a:gd name="connsiteX6851" fmla="*/ 3582246 w 5235586"/>
                  <a:gd name="connsiteY6851" fmla="*/ 1135849 h 3977558"/>
                  <a:gd name="connsiteX6852" fmla="*/ 3630045 w 5235586"/>
                  <a:gd name="connsiteY6852" fmla="*/ 1088047 h 3977558"/>
                  <a:gd name="connsiteX6853" fmla="*/ 3472581 w 5235586"/>
                  <a:gd name="connsiteY6853" fmla="*/ 1088047 h 3977558"/>
                  <a:gd name="connsiteX6854" fmla="*/ 3520384 w 5235586"/>
                  <a:gd name="connsiteY6854" fmla="*/ 1135849 h 3977558"/>
                  <a:gd name="connsiteX6855" fmla="*/ 3523194 w 5235586"/>
                  <a:gd name="connsiteY6855" fmla="*/ 1138659 h 3977558"/>
                  <a:gd name="connsiteX6856" fmla="*/ 3520384 w 5235586"/>
                  <a:gd name="connsiteY6856" fmla="*/ 1141470 h 3977558"/>
                  <a:gd name="connsiteX6857" fmla="*/ 3475395 w 5235586"/>
                  <a:gd name="connsiteY6857" fmla="*/ 1186462 h 3977558"/>
                  <a:gd name="connsiteX6858" fmla="*/ 3472581 w 5235586"/>
                  <a:gd name="connsiteY6858" fmla="*/ 1189272 h 3977558"/>
                  <a:gd name="connsiteX6859" fmla="*/ 3469771 w 5235586"/>
                  <a:gd name="connsiteY6859" fmla="*/ 1186462 h 3977558"/>
                  <a:gd name="connsiteX6860" fmla="*/ 3424782 w 5235586"/>
                  <a:gd name="connsiteY6860" fmla="*/ 1141470 h 3977558"/>
                  <a:gd name="connsiteX6861" fmla="*/ 3421969 w 5235586"/>
                  <a:gd name="connsiteY6861" fmla="*/ 1138659 h 3977558"/>
                  <a:gd name="connsiteX6862" fmla="*/ 3424782 w 5235586"/>
                  <a:gd name="connsiteY6862" fmla="*/ 1135849 h 3977558"/>
                  <a:gd name="connsiteX6863" fmla="*/ 3472581 w 5235586"/>
                  <a:gd name="connsiteY6863" fmla="*/ 1088047 h 3977558"/>
                  <a:gd name="connsiteX6864" fmla="*/ 3317933 w 5235586"/>
                  <a:gd name="connsiteY6864" fmla="*/ 1088047 h 3977558"/>
                  <a:gd name="connsiteX6865" fmla="*/ 3365736 w 5235586"/>
                  <a:gd name="connsiteY6865" fmla="*/ 1135849 h 3977558"/>
                  <a:gd name="connsiteX6866" fmla="*/ 3368546 w 5235586"/>
                  <a:gd name="connsiteY6866" fmla="*/ 1138659 h 3977558"/>
                  <a:gd name="connsiteX6867" fmla="*/ 3365736 w 5235586"/>
                  <a:gd name="connsiteY6867" fmla="*/ 1141470 h 3977558"/>
                  <a:gd name="connsiteX6868" fmla="*/ 3320747 w 5235586"/>
                  <a:gd name="connsiteY6868" fmla="*/ 1186462 h 3977558"/>
                  <a:gd name="connsiteX6869" fmla="*/ 3317933 w 5235586"/>
                  <a:gd name="connsiteY6869" fmla="*/ 1189272 h 3977558"/>
                  <a:gd name="connsiteX6870" fmla="*/ 3315123 w 5235586"/>
                  <a:gd name="connsiteY6870" fmla="*/ 1186462 h 3977558"/>
                  <a:gd name="connsiteX6871" fmla="*/ 3270134 w 5235586"/>
                  <a:gd name="connsiteY6871" fmla="*/ 1141470 h 3977558"/>
                  <a:gd name="connsiteX6872" fmla="*/ 3267321 w 5235586"/>
                  <a:gd name="connsiteY6872" fmla="*/ 1138659 h 3977558"/>
                  <a:gd name="connsiteX6873" fmla="*/ 3270134 w 5235586"/>
                  <a:gd name="connsiteY6873" fmla="*/ 1135849 h 3977558"/>
                  <a:gd name="connsiteX6874" fmla="*/ 3317933 w 5235586"/>
                  <a:gd name="connsiteY6874" fmla="*/ 1088047 h 3977558"/>
                  <a:gd name="connsiteX6875" fmla="*/ 3163283 w 5235586"/>
                  <a:gd name="connsiteY6875" fmla="*/ 1088047 h 3977558"/>
                  <a:gd name="connsiteX6876" fmla="*/ 3211085 w 5235586"/>
                  <a:gd name="connsiteY6876" fmla="*/ 1135849 h 3977558"/>
                  <a:gd name="connsiteX6877" fmla="*/ 3213895 w 5235586"/>
                  <a:gd name="connsiteY6877" fmla="*/ 1138659 h 3977558"/>
                  <a:gd name="connsiteX6878" fmla="*/ 3211085 w 5235586"/>
                  <a:gd name="connsiteY6878" fmla="*/ 1141470 h 3977558"/>
                  <a:gd name="connsiteX6879" fmla="*/ 3166096 w 5235586"/>
                  <a:gd name="connsiteY6879" fmla="*/ 1186462 h 3977558"/>
                  <a:gd name="connsiteX6880" fmla="*/ 3163283 w 5235586"/>
                  <a:gd name="connsiteY6880" fmla="*/ 1189272 h 3977558"/>
                  <a:gd name="connsiteX6881" fmla="*/ 3160472 w 5235586"/>
                  <a:gd name="connsiteY6881" fmla="*/ 1186462 h 3977558"/>
                  <a:gd name="connsiteX6882" fmla="*/ 3115483 w 5235586"/>
                  <a:gd name="connsiteY6882" fmla="*/ 1141470 h 3977558"/>
                  <a:gd name="connsiteX6883" fmla="*/ 3112670 w 5235586"/>
                  <a:gd name="connsiteY6883" fmla="*/ 1138659 h 3977558"/>
                  <a:gd name="connsiteX6884" fmla="*/ 3115483 w 5235586"/>
                  <a:gd name="connsiteY6884" fmla="*/ 1135849 h 3977558"/>
                  <a:gd name="connsiteX6885" fmla="*/ 3163283 w 5235586"/>
                  <a:gd name="connsiteY6885" fmla="*/ 1088047 h 3977558"/>
                  <a:gd name="connsiteX6886" fmla="*/ 3005823 w 5235586"/>
                  <a:gd name="connsiteY6886" fmla="*/ 1088047 h 3977558"/>
                  <a:gd name="connsiteX6887" fmla="*/ 3053626 w 5235586"/>
                  <a:gd name="connsiteY6887" fmla="*/ 1135849 h 3977558"/>
                  <a:gd name="connsiteX6888" fmla="*/ 3056436 w 5235586"/>
                  <a:gd name="connsiteY6888" fmla="*/ 1138659 h 3977558"/>
                  <a:gd name="connsiteX6889" fmla="*/ 3053626 w 5235586"/>
                  <a:gd name="connsiteY6889" fmla="*/ 1141470 h 3977558"/>
                  <a:gd name="connsiteX6890" fmla="*/ 3008634 w 5235586"/>
                  <a:gd name="connsiteY6890" fmla="*/ 1186462 h 3977558"/>
                  <a:gd name="connsiteX6891" fmla="*/ 3005823 w 5235586"/>
                  <a:gd name="connsiteY6891" fmla="*/ 1189272 h 3977558"/>
                  <a:gd name="connsiteX6892" fmla="*/ 3003010 w 5235586"/>
                  <a:gd name="connsiteY6892" fmla="*/ 1186462 h 3977558"/>
                  <a:gd name="connsiteX6893" fmla="*/ 2958021 w 5235586"/>
                  <a:gd name="connsiteY6893" fmla="*/ 1141470 h 3977558"/>
                  <a:gd name="connsiteX6894" fmla="*/ 2955211 w 5235586"/>
                  <a:gd name="connsiteY6894" fmla="*/ 1138659 h 3977558"/>
                  <a:gd name="connsiteX6895" fmla="*/ 2958021 w 5235586"/>
                  <a:gd name="connsiteY6895" fmla="*/ 1135849 h 3977558"/>
                  <a:gd name="connsiteX6896" fmla="*/ 3005823 w 5235586"/>
                  <a:gd name="connsiteY6896" fmla="*/ 1088047 h 3977558"/>
                  <a:gd name="connsiteX6897" fmla="*/ 2851172 w 5235586"/>
                  <a:gd name="connsiteY6897" fmla="*/ 1088047 h 3977558"/>
                  <a:gd name="connsiteX6898" fmla="*/ 2898975 w 5235586"/>
                  <a:gd name="connsiteY6898" fmla="*/ 1135849 h 3977558"/>
                  <a:gd name="connsiteX6899" fmla="*/ 2901785 w 5235586"/>
                  <a:gd name="connsiteY6899" fmla="*/ 1138659 h 3977558"/>
                  <a:gd name="connsiteX6900" fmla="*/ 2898975 w 5235586"/>
                  <a:gd name="connsiteY6900" fmla="*/ 1141470 h 3977558"/>
                  <a:gd name="connsiteX6901" fmla="*/ 2853983 w 5235586"/>
                  <a:gd name="connsiteY6901" fmla="*/ 1186462 h 3977558"/>
                  <a:gd name="connsiteX6902" fmla="*/ 2851172 w 5235586"/>
                  <a:gd name="connsiteY6902" fmla="*/ 1189272 h 3977558"/>
                  <a:gd name="connsiteX6903" fmla="*/ 2848359 w 5235586"/>
                  <a:gd name="connsiteY6903" fmla="*/ 1186462 h 3977558"/>
                  <a:gd name="connsiteX6904" fmla="*/ 2803370 w 5235586"/>
                  <a:gd name="connsiteY6904" fmla="*/ 1141470 h 3977558"/>
                  <a:gd name="connsiteX6905" fmla="*/ 2800560 w 5235586"/>
                  <a:gd name="connsiteY6905" fmla="*/ 1138659 h 3977558"/>
                  <a:gd name="connsiteX6906" fmla="*/ 2803370 w 5235586"/>
                  <a:gd name="connsiteY6906" fmla="*/ 1135849 h 3977558"/>
                  <a:gd name="connsiteX6907" fmla="*/ 2851172 w 5235586"/>
                  <a:gd name="connsiteY6907" fmla="*/ 1088047 h 3977558"/>
                  <a:gd name="connsiteX6908" fmla="*/ 2696525 w 5235586"/>
                  <a:gd name="connsiteY6908" fmla="*/ 1088047 h 3977558"/>
                  <a:gd name="connsiteX6909" fmla="*/ 2744328 w 5235586"/>
                  <a:gd name="connsiteY6909" fmla="*/ 1135849 h 3977558"/>
                  <a:gd name="connsiteX6910" fmla="*/ 2747138 w 5235586"/>
                  <a:gd name="connsiteY6910" fmla="*/ 1138659 h 3977558"/>
                  <a:gd name="connsiteX6911" fmla="*/ 2744328 w 5235586"/>
                  <a:gd name="connsiteY6911" fmla="*/ 1141470 h 3977558"/>
                  <a:gd name="connsiteX6912" fmla="*/ 2699336 w 5235586"/>
                  <a:gd name="connsiteY6912" fmla="*/ 1186462 h 3977558"/>
                  <a:gd name="connsiteX6913" fmla="*/ 2696525 w 5235586"/>
                  <a:gd name="connsiteY6913" fmla="*/ 1189272 h 3977558"/>
                  <a:gd name="connsiteX6914" fmla="*/ 2693712 w 5235586"/>
                  <a:gd name="connsiteY6914" fmla="*/ 1186462 h 3977558"/>
                  <a:gd name="connsiteX6915" fmla="*/ 2648723 w 5235586"/>
                  <a:gd name="connsiteY6915" fmla="*/ 1141470 h 3977558"/>
                  <a:gd name="connsiteX6916" fmla="*/ 2645913 w 5235586"/>
                  <a:gd name="connsiteY6916" fmla="*/ 1138659 h 3977558"/>
                  <a:gd name="connsiteX6917" fmla="*/ 2648723 w 5235586"/>
                  <a:gd name="connsiteY6917" fmla="*/ 1135849 h 3977558"/>
                  <a:gd name="connsiteX6918" fmla="*/ 2696525 w 5235586"/>
                  <a:gd name="connsiteY6918" fmla="*/ 1088047 h 3977558"/>
                  <a:gd name="connsiteX6919" fmla="*/ 2539061 w 5235586"/>
                  <a:gd name="connsiteY6919" fmla="*/ 1088047 h 3977558"/>
                  <a:gd name="connsiteX6920" fmla="*/ 2586863 w 5235586"/>
                  <a:gd name="connsiteY6920" fmla="*/ 1135849 h 3977558"/>
                  <a:gd name="connsiteX6921" fmla="*/ 2589673 w 5235586"/>
                  <a:gd name="connsiteY6921" fmla="*/ 1138659 h 3977558"/>
                  <a:gd name="connsiteX6922" fmla="*/ 2586863 w 5235586"/>
                  <a:gd name="connsiteY6922" fmla="*/ 1141470 h 3977558"/>
                  <a:gd name="connsiteX6923" fmla="*/ 2541874 w 5235586"/>
                  <a:gd name="connsiteY6923" fmla="*/ 1186462 h 3977558"/>
                  <a:gd name="connsiteX6924" fmla="*/ 2539061 w 5235586"/>
                  <a:gd name="connsiteY6924" fmla="*/ 1189272 h 3977558"/>
                  <a:gd name="connsiteX6925" fmla="*/ 2536247 w 5235586"/>
                  <a:gd name="connsiteY6925" fmla="*/ 1186462 h 3977558"/>
                  <a:gd name="connsiteX6926" fmla="*/ 2491261 w 5235586"/>
                  <a:gd name="connsiteY6926" fmla="*/ 1141470 h 3977558"/>
                  <a:gd name="connsiteX6927" fmla="*/ 2488448 w 5235586"/>
                  <a:gd name="connsiteY6927" fmla="*/ 1138659 h 3977558"/>
                  <a:gd name="connsiteX6928" fmla="*/ 2491261 w 5235586"/>
                  <a:gd name="connsiteY6928" fmla="*/ 1135849 h 3977558"/>
                  <a:gd name="connsiteX6929" fmla="*/ 2539061 w 5235586"/>
                  <a:gd name="connsiteY6929" fmla="*/ 1088047 h 3977558"/>
                  <a:gd name="connsiteX6930" fmla="*/ 2384413 w 5235586"/>
                  <a:gd name="connsiteY6930" fmla="*/ 1088047 h 3977558"/>
                  <a:gd name="connsiteX6931" fmla="*/ 2432215 w 5235586"/>
                  <a:gd name="connsiteY6931" fmla="*/ 1135849 h 3977558"/>
                  <a:gd name="connsiteX6932" fmla="*/ 2435025 w 5235586"/>
                  <a:gd name="connsiteY6932" fmla="*/ 1138659 h 3977558"/>
                  <a:gd name="connsiteX6933" fmla="*/ 2432215 w 5235586"/>
                  <a:gd name="connsiteY6933" fmla="*/ 1141470 h 3977558"/>
                  <a:gd name="connsiteX6934" fmla="*/ 2387226 w 5235586"/>
                  <a:gd name="connsiteY6934" fmla="*/ 1186462 h 3977558"/>
                  <a:gd name="connsiteX6935" fmla="*/ 2384413 w 5235586"/>
                  <a:gd name="connsiteY6935" fmla="*/ 1189272 h 3977558"/>
                  <a:gd name="connsiteX6936" fmla="*/ 2381599 w 5235586"/>
                  <a:gd name="connsiteY6936" fmla="*/ 1186462 h 3977558"/>
                  <a:gd name="connsiteX6937" fmla="*/ 2336613 w 5235586"/>
                  <a:gd name="connsiteY6937" fmla="*/ 1141470 h 3977558"/>
                  <a:gd name="connsiteX6938" fmla="*/ 2333800 w 5235586"/>
                  <a:gd name="connsiteY6938" fmla="*/ 1138659 h 3977558"/>
                  <a:gd name="connsiteX6939" fmla="*/ 2336613 w 5235586"/>
                  <a:gd name="connsiteY6939" fmla="*/ 1135849 h 3977558"/>
                  <a:gd name="connsiteX6940" fmla="*/ 2384413 w 5235586"/>
                  <a:gd name="connsiteY6940" fmla="*/ 1088047 h 3977558"/>
                  <a:gd name="connsiteX6941" fmla="*/ 2229761 w 5235586"/>
                  <a:gd name="connsiteY6941" fmla="*/ 1088047 h 3977558"/>
                  <a:gd name="connsiteX6942" fmla="*/ 2277564 w 5235586"/>
                  <a:gd name="connsiteY6942" fmla="*/ 1135849 h 3977558"/>
                  <a:gd name="connsiteX6943" fmla="*/ 2280374 w 5235586"/>
                  <a:gd name="connsiteY6943" fmla="*/ 1138659 h 3977558"/>
                  <a:gd name="connsiteX6944" fmla="*/ 2277564 w 5235586"/>
                  <a:gd name="connsiteY6944" fmla="*/ 1141470 h 3977558"/>
                  <a:gd name="connsiteX6945" fmla="*/ 2232575 w 5235586"/>
                  <a:gd name="connsiteY6945" fmla="*/ 1186462 h 3977558"/>
                  <a:gd name="connsiteX6946" fmla="*/ 2229761 w 5235586"/>
                  <a:gd name="connsiteY6946" fmla="*/ 1189272 h 3977558"/>
                  <a:gd name="connsiteX6947" fmla="*/ 2226948 w 5235586"/>
                  <a:gd name="connsiteY6947" fmla="*/ 1186462 h 3977558"/>
                  <a:gd name="connsiteX6948" fmla="*/ 2181962 w 5235586"/>
                  <a:gd name="connsiteY6948" fmla="*/ 1141470 h 3977558"/>
                  <a:gd name="connsiteX6949" fmla="*/ 2179149 w 5235586"/>
                  <a:gd name="connsiteY6949" fmla="*/ 1138659 h 3977558"/>
                  <a:gd name="connsiteX6950" fmla="*/ 2181962 w 5235586"/>
                  <a:gd name="connsiteY6950" fmla="*/ 1135849 h 3977558"/>
                  <a:gd name="connsiteX6951" fmla="*/ 2229761 w 5235586"/>
                  <a:gd name="connsiteY6951" fmla="*/ 1088047 h 3977558"/>
                  <a:gd name="connsiteX6952" fmla="*/ 2075115 w 5235586"/>
                  <a:gd name="connsiteY6952" fmla="*/ 1088047 h 3977558"/>
                  <a:gd name="connsiteX6953" fmla="*/ 2122917 w 5235586"/>
                  <a:gd name="connsiteY6953" fmla="*/ 1135849 h 3977558"/>
                  <a:gd name="connsiteX6954" fmla="*/ 2125727 w 5235586"/>
                  <a:gd name="connsiteY6954" fmla="*/ 1138659 h 3977558"/>
                  <a:gd name="connsiteX6955" fmla="*/ 2122917 w 5235586"/>
                  <a:gd name="connsiteY6955" fmla="*/ 1141470 h 3977558"/>
                  <a:gd name="connsiteX6956" fmla="*/ 2077928 w 5235586"/>
                  <a:gd name="connsiteY6956" fmla="*/ 1186462 h 3977558"/>
                  <a:gd name="connsiteX6957" fmla="*/ 2075115 w 5235586"/>
                  <a:gd name="connsiteY6957" fmla="*/ 1189272 h 3977558"/>
                  <a:gd name="connsiteX6958" fmla="*/ 2072301 w 5235586"/>
                  <a:gd name="connsiteY6958" fmla="*/ 1186462 h 3977558"/>
                  <a:gd name="connsiteX6959" fmla="*/ 2027315 w 5235586"/>
                  <a:gd name="connsiteY6959" fmla="*/ 1141470 h 3977558"/>
                  <a:gd name="connsiteX6960" fmla="*/ 2024502 w 5235586"/>
                  <a:gd name="connsiteY6960" fmla="*/ 1138659 h 3977558"/>
                  <a:gd name="connsiteX6961" fmla="*/ 2027315 w 5235586"/>
                  <a:gd name="connsiteY6961" fmla="*/ 1135849 h 3977558"/>
                  <a:gd name="connsiteX6962" fmla="*/ 2075115 w 5235586"/>
                  <a:gd name="connsiteY6962" fmla="*/ 1088047 h 3977558"/>
                  <a:gd name="connsiteX6963" fmla="*/ 1917652 w 5235586"/>
                  <a:gd name="connsiteY6963" fmla="*/ 1088047 h 3977558"/>
                  <a:gd name="connsiteX6964" fmla="*/ 1965455 w 5235586"/>
                  <a:gd name="connsiteY6964" fmla="*/ 1135849 h 3977558"/>
                  <a:gd name="connsiteX6965" fmla="*/ 1968265 w 5235586"/>
                  <a:gd name="connsiteY6965" fmla="*/ 1138659 h 3977558"/>
                  <a:gd name="connsiteX6966" fmla="*/ 1965455 w 5235586"/>
                  <a:gd name="connsiteY6966" fmla="*/ 1141470 h 3977558"/>
                  <a:gd name="connsiteX6967" fmla="*/ 1920463 w 5235586"/>
                  <a:gd name="connsiteY6967" fmla="*/ 1186462 h 3977558"/>
                  <a:gd name="connsiteX6968" fmla="*/ 1917652 w 5235586"/>
                  <a:gd name="connsiteY6968" fmla="*/ 1189272 h 3977558"/>
                  <a:gd name="connsiteX6969" fmla="*/ 1914839 w 5235586"/>
                  <a:gd name="connsiteY6969" fmla="*/ 1186462 h 3977558"/>
                  <a:gd name="connsiteX6970" fmla="*/ 1869850 w 5235586"/>
                  <a:gd name="connsiteY6970" fmla="*/ 1141470 h 3977558"/>
                  <a:gd name="connsiteX6971" fmla="*/ 1867040 w 5235586"/>
                  <a:gd name="connsiteY6971" fmla="*/ 1138659 h 3977558"/>
                  <a:gd name="connsiteX6972" fmla="*/ 1869850 w 5235586"/>
                  <a:gd name="connsiteY6972" fmla="*/ 1135849 h 3977558"/>
                  <a:gd name="connsiteX6973" fmla="*/ 1917652 w 5235586"/>
                  <a:gd name="connsiteY6973" fmla="*/ 1088047 h 3977558"/>
                  <a:gd name="connsiteX6974" fmla="*/ 1763004 w 5235586"/>
                  <a:gd name="connsiteY6974" fmla="*/ 1088047 h 3977558"/>
                  <a:gd name="connsiteX6975" fmla="*/ 1810807 w 5235586"/>
                  <a:gd name="connsiteY6975" fmla="*/ 1135849 h 3977558"/>
                  <a:gd name="connsiteX6976" fmla="*/ 1813617 w 5235586"/>
                  <a:gd name="connsiteY6976" fmla="*/ 1138659 h 3977558"/>
                  <a:gd name="connsiteX6977" fmla="*/ 1810807 w 5235586"/>
                  <a:gd name="connsiteY6977" fmla="*/ 1141470 h 3977558"/>
                  <a:gd name="connsiteX6978" fmla="*/ 1765815 w 5235586"/>
                  <a:gd name="connsiteY6978" fmla="*/ 1186462 h 3977558"/>
                  <a:gd name="connsiteX6979" fmla="*/ 1763004 w 5235586"/>
                  <a:gd name="connsiteY6979" fmla="*/ 1189272 h 3977558"/>
                  <a:gd name="connsiteX6980" fmla="*/ 1760191 w 5235586"/>
                  <a:gd name="connsiteY6980" fmla="*/ 1186462 h 3977558"/>
                  <a:gd name="connsiteX6981" fmla="*/ 1715202 w 5235586"/>
                  <a:gd name="connsiteY6981" fmla="*/ 1141470 h 3977558"/>
                  <a:gd name="connsiteX6982" fmla="*/ 1712392 w 5235586"/>
                  <a:gd name="connsiteY6982" fmla="*/ 1138659 h 3977558"/>
                  <a:gd name="connsiteX6983" fmla="*/ 1715202 w 5235586"/>
                  <a:gd name="connsiteY6983" fmla="*/ 1135849 h 3977558"/>
                  <a:gd name="connsiteX6984" fmla="*/ 1763004 w 5235586"/>
                  <a:gd name="connsiteY6984" fmla="*/ 1088047 h 3977558"/>
                  <a:gd name="connsiteX6985" fmla="*/ 1608353 w 5235586"/>
                  <a:gd name="connsiteY6985" fmla="*/ 1088047 h 3977558"/>
                  <a:gd name="connsiteX6986" fmla="*/ 1656156 w 5235586"/>
                  <a:gd name="connsiteY6986" fmla="*/ 1135849 h 3977558"/>
                  <a:gd name="connsiteX6987" fmla="*/ 1658966 w 5235586"/>
                  <a:gd name="connsiteY6987" fmla="*/ 1138659 h 3977558"/>
                  <a:gd name="connsiteX6988" fmla="*/ 1656156 w 5235586"/>
                  <a:gd name="connsiteY6988" fmla="*/ 1141470 h 3977558"/>
                  <a:gd name="connsiteX6989" fmla="*/ 1611164 w 5235586"/>
                  <a:gd name="connsiteY6989" fmla="*/ 1186462 h 3977558"/>
                  <a:gd name="connsiteX6990" fmla="*/ 1608353 w 5235586"/>
                  <a:gd name="connsiteY6990" fmla="*/ 1189272 h 3977558"/>
                  <a:gd name="connsiteX6991" fmla="*/ 1605540 w 5235586"/>
                  <a:gd name="connsiteY6991" fmla="*/ 1186462 h 3977558"/>
                  <a:gd name="connsiteX6992" fmla="*/ 1560551 w 5235586"/>
                  <a:gd name="connsiteY6992" fmla="*/ 1141470 h 3977558"/>
                  <a:gd name="connsiteX6993" fmla="*/ 1557741 w 5235586"/>
                  <a:gd name="connsiteY6993" fmla="*/ 1138659 h 3977558"/>
                  <a:gd name="connsiteX6994" fmla="*/ 1560551 w 5235586"/>
                  <a:gd name="connsiteY6994" fmla="*/ 1135849 h 3977558"/>
                  <a:gd name="connsiteX6995" fmla="*/ 1608353 w 5235586"/>
                  <a:gd name="connsiteY6995" fmla="*/ 1088047 h 3977558"/>
                  <a:gd name="connsiteX6996" fmla="*/ 1450892 w 5235586"/>
                  <a:gd name="connsiteY6996" fmla="*/ 1088047 h 3977558"/>
                  <a:gd name="connsiteX6997" fmla="*/ 1498695 w 5235586"/>
                  <a:gd name="connsiteY6997" fmla="*/ 1135849 h 3977558"/>
                  <a:gd name="connsiteX6998" fmla="*/ 1501505 w 5235586"/>
                  <a:gd name="connsiteY6998" fmla="*/ 1138659 h 3977558"/>
                  <a:gd name="connsiteX6999" fmla="*/ 1498695 w 5235586"/>
                  <a:gd name="connsiteY6999" fmla="*/ 1141470 h 3977558"/>
                  <a:gd name="connsiteX7000" fmla="*/ 1453706 w 5235586"/>
                  <a:gd name="connsiteY7000" fmla="*/ 1186462 h 3977558"/>
                  <a:gd name="connsiteX7001" fmla="*/ 1450892 w 5235586"/>
                  <a:gd name="connsiteY7001" fmla="*/ 1189272 h 3977558"/>
                  <a:gd name="connsiteX7002" fmla="*/ 1448079 w 5235586"/>
                  <a:gd name="connsiteY7002" fmla="*/ 1186462 h 3977558"/>
                  <a:gd name="connsiteX7003" fmla="*/ 1403090 w 5235586"/>
                  <a:gd name="connsiteY7003" fmla="*/ 1141470 h 3977558"/>
                  <a:gd name="connsiteX7004" fmla="*/ 1400280 w 5235586"/>
                  <a:gd name="connsiteY7004" fmla="*/ 1138659 h 3977558"/>
                  <a:gd name="connsiteX7005" fmla="*/ 1403090 w 5235586"/>
                  <a:gd name="connsiteY7005" fmla="*/ 1135849 h 3977558"/>
                  <a:gd name="connsiteX7006" fmla="*/ 1450892 w 5235586"/>
                  <a:gd name="connsiteY7006" fmla="*/ 1088047 h 3977558"/>
                  <a:gd name="connsiteX7007" fmla="*/ 1296244 w 5235586"/>
                  <a:gd name="connsiteY7007" fmla="*/ 1088047 h 3977558"/>
                  <a:gd name="connsiteX7008" fmla="*/ 1344046 w 5235586"/>
                  <a:gd name="connsiteY7008" fmla="*/ 1135849 h 3977558"/>
                  <a:gd name="connsiteX7009" fmla="*/ 1346857 w 5235586"/>
                  <a:gd name="connsiteY7009" fmla="*/ 1138659 h 3977558"/>
                  <a:gd name="connsiteX7010" fmla="*/ 1344046 w 5235586"/>
                  <a:gd name="connsiteY7010" fmla="*/ 1141470 h 3977558"/>
                  <a:gd name="connsiteX7011" fmla="*/ 1299058 w 5235586"/>
                  <a:gd name="connsiteY7011" fmla="*/ 1186462 h 3977558"/>
                  <a:gd name="connsiteX7012" fmla="*/ 1296244 w 5235586"/>
                  <a:gd name="connsiteY7012" fmla="*/ 1189272 h 3977558"/>
                  <a:gd name="connsiteX7013" fmla="*/ 1293431 w 5235586"/>
                  <a:gd name="connsiteY7013" fmla="*/ 1186462 h 3977558"/>
                  <a:gd name="connsiteX7014" fmla="*/ 1248442 w 5235586"/>
                  <a:gd name="connsiteY7014" fmla="*/ 1141470 h 3977558"/>
                  <a:gd name="connsiteX7015" fmla="*/ 1245632 w 5235586"/>
                  <a:gd name="connsiteY7015" fmla="*/ 1138659 h 3977558"/>
                  <a:gd name="connsiteX7016" fmla="*/ 1248442 w 5235586"/>
                  <a:gd name="connsiteY7016" fmla="*/ 1135849 h 3977558"/>
                  <a:gd name="connsiteX7017" fmla="*/ 1296244 w 5235586"/>
                  <a:gd name="connsiteY7017" fmla="*/ 1088047 h 3977558"/>
                  <a:gd name="connsiteX7018" fmla="*/ 1141593 w 5235586"/>
                  <a:gd name="connsiteY7018" fmla="*/ 1088047 h 3977558"/>
                  <a:gd name="connsiteX7019" fmla="*/ 1189395 w 5235586"/>
                  <a:gd name="connsiteY7019" fmla="*/ 1135849 h 3977558"/>
                  <a:gd name="connsiteX7020" fmla="*/ 1192206 w 5235586"/>
                  <a:gd name="connsiteY7020" fmla="*/ 1138659 h 3977558"/>
                  <a:gd name="connsiteX7021" fmla="*/ 1189395 w 5235586"/>
                  <a:gd name="connsiteY7021" fmla="*/ 1141470 h 3977558"/>
                  <a:gd name="connsiteX7022" fmla="*/ 1144407 w 5235586"/>
                  <a:gd name="connsiteY7022" fmla="*/ 1186462 h 3977558"/>
                  <a:gd name="connsiteX7023" fmla="*/ 1141593 w 5235586"/>
                  <a:gd name="connsiteY7023" fmla="*/ 1189272 h 3977558"/>
                  <a:gd name="connsiteX7024" fmla="*/ 1138780 w 5235586"/>
                  <a:gd name="connsiteY7024" fmla="*/ 1186462 h 3977558"/>
                  <a:gd name="connsiteX7025" fmla="*/ 1093791 w 5235586"/>
                  <a:gd name="connsiteY7025" fmla="*/ 1141470 h 3977558"/>
                  <a:gd name="connsiteX7026" fmla="*/ 1090981 w 5235586"/>
                  <a:gd name="connsiteY7026" fmla="*/ 1138659 h 3977558"/>
                  <a:gd name="connsiteX7027" fmla="*/ 1093791 w 5235586"/>
                  <a:gd name="connsiteY7027" fmla="*/ 1135849 h 3977558"/>
                  <a:gd name="connsiteX7028" fmla="*/ 1141593 w 5235586"/>
                  <a:gd name="connsiteY7028" fmla="*/ 1088047 h 3977558"/>
                  <a:gd name="connsiteX7029" fmla="*/ 984132 w 5235586"/>
                  <a:gd name="connsiteY7029" fmla="*/ 1088047 h 3977558"/>
                  <a:gd name="connsiteX7030" fmla="*/ 1031934 w 5235586"/>
                  <a:gd name="connsiteY7030" fmla="*/ 1135849 h 3977558"/>
                  <a:gd name="connsiteX7031" fmla="*/ 1034745 w 5235586"/>
                  <a:gd name="connsiteY7031" fmla="*/ 1138659 h 3977558"/>
                  <a:gd name="connsiteX7032" fmla="*/ 1031934 w 5235586"/>
                  <a:gd name="connsiteY7032" fmla="*/ 1141470 h 3977558"/>
                  <a:gd name="connsiteX7033" fmla="*/ 986946 w 5235586"/>
                  <a:gd name="connsiteY7033" fmla="*/ 1186462 h 3977558"/>
                  <a:gd name="connsiteX7034" fmla="*/ 984132 w 5235586"/>
                  <a:gd name="connsiteY7034" fmla="*/ 1189272 h 3977558"/>
                  <a:gd name="connsiteX7035" fmla="*/ 981319 w 5235586"/>
                  <a:gd name="connsiteY7035" fmla="*/ 1186462 h 3977558"/>
                  <a:gd name="connsiteX7036" fmla="*/ 936330 w 5235586"/>
                  <a:gd name="connsiteY7036" fmla="*/ 1141470 h 3977558"/>
                  <a:gd name="connsiteX7037" fmla="*/ 933520 w 5235586"/>
                  <a:gd name="connsiteY7037" fmla="*/ 1138659 h 3977558"/>
                  <a:gd name="connsiteX7038" fmla="*/ 936330 w 5235586"/>
                  <a:gd name="connsiteY7038" fmla="*/ 1135849 h 3977558"/>
                  <a:gd name="connsiteX7039" fmla="*/ 984132 w 5235586"/>
                  <a:gd name="connsiteY7039" fmla="*/ 1088047 h 3977558"/>
                  <a:gd name="connsiteX7040" fmla="*/ 829484 w 5235586"/>
                  <a:gd name="connsiteY7040" fmla="*/ 1088047 h 3977558"/>
                  <a:gd name="connsiteX7041" fmla="*/ 877286 w 5235586"/>
                  <a:gd name="connsiteY7041" fmla="*/ 1135849 h 3977558"/>
                  <a:gd name="connsiteX7042" fmla="*/ 880097 w 5235586"/>
                  <a:gd name="connsiteY7042" fmla="*/ 1138659 h 3977558"/>
                  <a:gd name="connsiteX7043" fmla="*/ 877286 w 5235586"/>
                  <a:gd name="connsiteY7043" fmla="*/ 1141470 h 3977558"/>
                  <a:gd name="connsiteX7044" fmla="*/ 832298 w 5235586"/>
                  <a:gd name="connsiteY7044" fmla="*/ 1186462 h 3977558"/>
                  <a:gd name="connsiteX7045" fmla="*/ 829484 w 5235586"/>
                  <a:gd name="connsiteY7045" fmla="*/ 1189272 h 3977558"/>
                  <a:gd name="connsiteX7046" fmla="*/ 826671 w 5235586"/>
                  <a:gd name="connsiteY7046" fmla="*/ 1186462 h 3977558"/>
                  <a:gd name="connsiteX7047" fmla="*/ 781682 w 5235586"/>
                  <a:gd name="connsiteY7047" fmla="*/ 1141470 h 3977558"/>
                  <a:gd name="connsiteX7048" fmla="*/ 778872 w 5235586"/>
                  <a:gd name="connsiteY7048" fmla="*/ 1138659 h 3977558"/>
                  <a:gd name="connsiteX7049" fmla="*/ 781682 w 5235586"/>
                  <a:gd name="connsiteY7049" fmla="*/ 1135849 h 3977558"/>
                  <a:gd name="connsiteX7050" fmla="*/ 829484 w 5235586"/>
                  <a:gd name="connsiteY7050" fmla="*/ 1088047 h 3977558"/>
                  <a:gd name="connsiteX7051" fmla="*/ 674833 w 5235586"/>
                  <a:gd name="connsiteY7051" fmla="*/ 1088047 h 3977558"/>
                  <a:gd name="connsiteX7052" fmla="*/ 722635 w 5235586"/>
                  <a:gd name="connsiteY7052" fmla="*/ 1135849 h 3977558"/>
                  <a:gd name="connsiteX7053" fmla="*/ 725446 w 5235586"/>
                  <a:gd name="connsiteY7053" fmla="*/ 1138659 h 3977558"/>
                  <a:gd name="connsiteX7054" fmla="*/ 722635 w 5235586"/>
                  <a:gd name="connsiteY7054" fmla="*/ 1141470 h 3977558"/>
                  <a:gd name="connsiteX7055" fmla="*/ 677647 w 5235586"/>
                  <a:gd name="connsiteY7055" fmla="*/ 1186462 h 3977558"/>
                  <a:gd name="connsiteX7056" fmla="*/ 674833 w 5235586"/>
                  <a:gd name="connsiteY7056" fmla="*/ 1189272 h 3977558"/>
                  <a:gd name="connsiteX7057" fmla="*/ 672020 w 5235586"/>
                  <a:gd name="connsiteY7057" fmla="*/ 1186462 h 3977558"/>
                  <a:gd name="connsiteX7058" fmla="*/ 627031 w 5235586"/>
                  <a:gd name="connsiteY7058" fmla="*/ 1141470 h 3977558"/>
                  <a:gd name="connsiteX7059" fmla="*/ 624221 w 5235586"/>
                  <a:gd name="connsiteY7059" fmla="*/ 1138659 h 3977558"/>
                  <a:gd name="connsiteX7060" fmla="*/ 627031 w 5235586"/>
                  <a:gd name="connsiteY7060" fmla="*/ 1135849 h 3977558"/>
                  <a:gd name="connsiteX7061" fmla="*/ 674833 w 5235586"/>
                  <a:gd name="connsiteY7061" fmla="*/ 1088047 h 3977558"/>
                  <a:gd name="connsiteX7062" fmla="*/ 517372 w 5235586"/>
                  <a:gd name="connsiteY7062" fmla="*/ 1088047 h 3977558"/>
                  <a:gd name="connsiteX7063" fmla="*/ 565174 w 5235586"/>
                  <a:gd name="connsiteY7063" fmla="*/ 1135849 h 3977558"/>
                  <a:gd name="connsiteX7064" fmla="*/ 567985 w 5235586"/>
                  <a:gd name="connsiteY7064" fmla="*/ 1138659 h 3977558"/>
                  <a:gd name="connsiteX7065" fmla="*/ 565174 w 5235586"/>
                  <a:gd name="connsiteY7065" fmla="*/ 1141470 h 3977558"/>
                  <a:gd name="connsiteX7066" fmla="*/ 520183 w 5235586"/>
                  <a:gd name="connsiteY7066" fmla="*/ 1186462 h 3977558"/>
                  <a:gd name="connsiteX7067" fmla="*/ 517372 w 5235586"/>
                  <a:gd name="connsiteY7067" fmla="*/ 1189272 h 3977558"/>
                  <a:gd name="connsiteX7068" fmla="*/ 514559 w 5235586"/>
                  <a:gd name="connsiteY7068" fmla="*/ 1186462 h 3977558"/>
                  <a:gd name="connsiteX7069" fmla="*/ 469570 w 5235586"/>
                  <a:gd name="connsiteY7069" fmla="*/ 1141470 h 3977558"/>
                  <a:gd name="connsiteX7070" fmla="*/ 466760 w 5235586"/>
                  <a:gd name="connsiteY7070" fmla="*/ 1138659 h 3977558"/>
                  <a:gd name="connsiteX7071" fmla="*/ 469570 w 5235586"/>
                  <a:gd name="connsiteY7071" fmla="*/ 1135849 h 3977558"/>
                  <a:gd name="connsiteX7072" fmla="*/ 517372 w 5235586"/>
                  <a:gd name="connsiteY7072" fmla="*/ 1088047 h 3977558"/>
                  <a:gd name="connsiteX7073" fmla="*/ 362724 w 5235586"/>
                  <a:gd name="connsiteY7073" fmla="*/ 1088047 h 3977558"/>
                  <a:gd name="connsiteX7074" fmla="*/ 410526 w 5235586"/>
                  <a:gd name="connsiteY7074" fmla="*/ 1135849 h 3977558"/>
                  <a:gd name="connsiteX7075" fmla="*/ 413337 w 5235586"/>
                  <a:gd name="connsiteY7075" fmla="*/ 1138659 h 3977558"/>
                  <a:gd name="connsiteX7076" fmla="*/ 410526 w 5235586"/>
                  <a:gd name="connsiteY7076" fmla="*/ 1141470 h 3977558"/>
                  <a:gd name="connsiteX7077" fmla="*/ 365535 w 5235586"/>
                  <a:gd name="connsiteY7077" fmla="*/ 1186462 h 3977558"/>
                  <a:gd name="connsiteX7078" fmla="*/ 362724 w 5235586"/>
                  <a:gd name="connsiteY7078" fmla="*/ 1189272 h 3977558"/>
                  <a:gd name="connsiteX7079" fmla="*/ 359911 w 5235586"/>
                  <a:gd name="connsiteY7079" fmla="*/ 1186462 h 3977558"/>
                  <a:gd name="connsiteX7080" fmla="*/ 314922 w 5235586"/>
                  <a:gd name="connsiteY7080" fmla="*/ 1141470 h 3977558"/>
                  <a:gd name="connsiteX7081" fmla="*/ 312112 w 5235586"/>
                  <a:gd name="connsiteY7081" fmla="*/ 1138659 h 3977558"/>
                  <a:gd name="connsiteX7082" fmla="*/ 314922 w 5235586"/>
                  <a:gd name="connsiteY7082" fmla="*/ 1135849 h 3977558"/>
                  <a:gd name="connsiteX7083" fmla="*/ 362724 w 5235586"/>
                  <a:gd name="connsiteY7083" fmla="*/ 1088047 h 3977558"/>
                  <a:gd name="connsiteX7084" fmla="*/ 208073 w 5235586"/>
                  <a:gd name="connsiteY7084" fmla="*/ 1088047 h 3977558"/>
                  <a:gd name="connsiteX7085" fmla="*/ 255875 w 5235586"/>
                  <a:gd name="connsiteY7085" fmla="*/ 1135849 h 3977558"/>
                  <a:gd name="connsiteX7086" fmla="*/ 258686 w 5235586"/>
                  <a:gd name="connsiteY7086" fmla="*/ 1138659 h 3977558"/>
                  <a:gd name="connsiteX7087" fmla="*/ 255875 w 5235586"/>
                  <a:gd name="connsiteY7087" fmla="*/ 1141470 h 3977558"/>
                  <a:gd name="connsiteX7088" fmla="*/ 210884 w 5235586"/>
                  <a:gd name="connsiteY7088" fmla="*/ 1186462 h 3977558"/>
                  <a:gd name="connsiteX7089" fmla="*/ 208073 w 5235586"/>
                  <a:gd name="connsiteY7089" fmla="*/ 1189272 h 3977558"/>
                  <a:gd name="connsiteX7090" fmla="*/ 205260 w 5235586"/>
                  <a:gd name="connsiteY7090" fmla="*/ 1186462 h 3977558"/>
                  <a:gd name="connsiteX7091" fmla="*/ 160271 w 5235586"/>
                  <a:gd name="connsiteY7091" fmla="*/ 1141470 h 3977558"/>
                  <a:gd name="connsiteX7092" fmla="*/ 157461 w 5235586"/>
                  <a:gd name="connsiteY7092" fmla="*/ 1138659 h 3977558"/>
                  <a:gd name="connsiteX7093" fmla="*/ 160271 w 5235586"/>
                  <a:gd name="connsiteY7093" fmla="*/ 1135849 h 3977558"/>
                  <a:gd name="connsiteX7094" fmla="*/ 208073 w 5235586"/>
                  <a:gd name="connsiteY7094" fmla="*/ 1088047 h 3977558"/>
                  <a:gd name="connsiteX7095" fmla="*/ 50612 w 5235586"/>
                  <a:gd name="connsiteY7095" fmla="*/ 1088047 h 3977558"/>
                  <a:gd name="connsiteX7096" fmla="*/ 98414 w 5235586"/>
                  <a:gd name="connsiteY7096" fmla="*/ 1135849 h 3977558"/>
                  <a:gd name="connsiteX7097" fmla="*/ 101225 w 5235586"/>
                  <a:gd name="connsiteY7097" fmla="*/ 1138659 h 3977558"/>
                  <a:gd name="connsiteX7098" fmla="*/ 98414 w 5235586"/>
                  <a:gd name="connsiteY7098" fmla="*/ 1141470 h 3977558"/>
                  <a:gd name="connsiteX7099" fmla="*/ 53426 w 5235586"/>
                  <a:gd name="connsiteY7099" fmla="*/ 1186462 h 3977558"/>
                  <a:gd name="connsiteX7100" fmla="*/ 50612 w 5235586"/>
                  <a:gd name="connsiteY7100" fmla="*/ 1189272 h 3977558"/>
                  <a:gd name="connsiteX7101" fmla="*/ 47802 w 5235586"/>
                  <a:gd name="connsiteY7101" fmla="*/ 1186462 h 3977558"/>
                  <a:gd name="connsiteX7102" fmla="*/ 2813 w 5235586"/>
                  <a:gd name="connsiteY7102" fmla="*/ 1141470 h 3977558"/>
                  <a:gd name="connsiteX7103" fmla="*/ 0 w 5235586"/>
                  <a:gd name="connsiteY7103" fmla="*/ 1138659 h 3977558"/>
                  <a:gd name="connsiteX7104" fmla="*/ 2813 w 5235586"/>
                  <a:gd name="connsiteY7104" fmla="*/ 1135849 h 3977558"/>
                  <a:gd name="connsiteX7105" fmla="*/ 50612 w 5235586"/>
                  <a:gd name="connsiteY7105" fmla="*/ 1088047 h 3977558"/>
                  <a:gd name="connsiteX7106" fmla="*/ 5184973 w 5235586"/>
                  <a:gd name="connsiteY7106" fmla="*/ 933399 h 3977558"/>
                  <a:gd name="connsiteX7107" fmla="*/ 5232776 w 5235586"/>
                  <a:gd name="connsiteY7107" fmla="*/ 981201 h 3977558"/>
                  <a:gd name="connsiteX7108" fmla="*/ 5235586 w 5235586"/>
                  <a:gd name="connsiteY7108" fmla="*/ 984011 h 3977558"/>
                  <a:gd name="connsiteX7109" fmla="*/ 5232776 w 5235586"/>
                  <a:gd name="connsiteY7109" fmla="*/ 986822 h 3977558"/>
                  <a:gd name="connsiteX7110" fmla="*/ 5187787 w 5235586"/>
                  <a:gd name="connsiteY7110" fmla="*/ 1031814 h 3977558"/>
                  <a:gd name="connsiteX7111" fmla="*/ 5184973 w 5235586"/>
                  <a:gd name="connsiteY7111" fmla="*/ 1034624 h 3977558"/>
                  <a:gd name="connsiteX7112" fmla="*/ 5182163 w 5235586"/>
                  <a:gd name="connsiteY7112" fmla="*/ 1031814 h 3977558"/>
                  <a:gd name="connsiteX7113" fmla="*/ 5137174 w 5235586"/>
                  <a:gd name="connsiteY7113" fmla="*/ 986822 h 3977558"/>
                  <a:gd name="connsiteX7114" fmla="*/ 5134361 w 5235586"/>
                  <a:gd name="connsiteY7114" fmla="*/ 984011 h 3977558"/>
                  <a:gd name="connsiteX7115" fmla="*/ 5137174 w 5235586"/>
                  <a:gd name="connsiteY7115" fmla="*/ 981201 h 3977558"/>
                  <a:gd name="connsiteX7116" fmla="*/ 5184973 w 5235586"/>
                  <a:gd name="connsiteY7116" fmla="*/ 933399 h 3977558"/>
                  <a:gd name="connsiteX7117" fmla="*/ 5030325 w 5235586"/>
                  <a:gd name="connsiteY7117" fmla="*/ 933399 h 3977558"/>
                  <a:gd name="connsiteX7118" fmla="*/ 5078128 w 5235586"/>
                  <a:gd name="connsiteY7118" fmla="*/ 981201 h 3977558"/>
                  <a:gd name="connsiteX7119" fmla="*/ 5080938 w 5235586"/>
                  <a:gd name="connsiteY7119" fmla="*/ 984011 h 3977558"/>
                  <a:gd name="connsiteX7120" fmla="*/ 5078128 w 5235586"/>
                  <a:gd name="connsiteY7120" fmla="*/ 986822 h 3977558"/>
                  <a:gd name="connsiteX7121" fmla="*/ 5033136 w 5235586"/>
                  <a:gd name="connsiteY7121" fmla="*/ 1031814 h 3977558"/>
                  <a:gd name="connsiteX7122" fmla="*/ 5030325 w 5235586"/>
                  <a:gd name="connsiteY7122" fmla="*/ 1034624 h 3977558"/>
                  <a:gd name="connsiteX7123" fmla="*/ 5027512 w 5235586"/>
                  <a:gd name="connsiteY7123" fmla="*/ 1031814 h 3977558"/>
                  <a:gd name="connsiteX7124" fmla="*/ 4982523 w 5235586"/>
                  <a:gd name="connsiteY7124" fmla="*/ 986822 h 3977558"/>
                  <a:gd name="connsiteX7125" fmla="*/ 4979713 w 5235586"/>
                  <a:gd name="connsiteY7125" fmla="*/ 984011 h 3977558"/>
                  <a:gd name="connsiteX7126" fmla="*/ 4982523 w 5235586"/>
                  <a:gd name="connsiteY7126" fmla="*/ 981201 h 3977558"/>
                  <a:gd name="connsiteX7127" fmla="*/ 5030325 w 5235586"/>
                  <a:gd name="connsiteY7127" fmla="*/ 933399 h 3977558"/>
                  <a:gd name="connsiteX7128" fmla="*/ 4872861 w 5235586"/>
                  <a:gd name="connsiteY7128" fmla="*/ 933399 h 3977558"/>
                  <a:gd name="connsiteX7129" fmla="*/ 4920664 w 5235586"/>
                  <a:gd name="connsiteY7129" fmla="*/ 981201 h 3977558"/>
                  <a:gd name="connsiteX7130" fmla="*/ 4923474 w 5235586"/>
                  <a:gd name="connsiteY7130" fmla="*/ 984011 h 3977558"/>
                  <a:gd name="connsiteX7131" fmla="*/ 4920664 w 5235586"/>
                  <a:gd name="connsiteY7131" fmla="*/ 986822 h 3977558"/>
                  <a:gd name="connsiteX7132" fmla="*/ 4875675 w 5235586"/>
                  <a:gd name="connsiteY7132" fmla="*/ 1031814 h 3977558"/>
                  <a:gd name="connsiteX7133" fmla="*/ 4872861 w 5235586"/>
                  <a:gd name="connsiteY7133" fmla="*/ 1034624 h 3977558"/>
                  <a:gd name="connsiteX7134" fmla="*/ 4870048 w 5235586"/>
                  <a:gd name="connsiteY7134" fmla="*/ 1031814 h 3977558"/>
                  <a:gd name="connsiteX7135" fmla="*/ 4825062 w 5235586"/>
                  <a:gd name="connsiteY7135" fmla="*/ 986822 h 3977558"/>
                  <a:gd name="connsiteX7136" fmla="*/ 4822249 w 5235586"/>
                  <a:gd name="connsiteY7136" fmla="*/ 984011 h 3977558"/>
                  <a:gd name="connsiteX7137" fmla="*/ 4825062 w 5235586"/>
                  <a:gd name="connsiteY7137" fmla="*/ 981201 h 3977558"/>
                  <a:gd name="connsiteX7138" fmla="*/ 4872861 w 5235586"/>
                  <a:gd name="connsiteY7138" fmla="*/ 933399 h 3977558"/>
                  <a:gd name="connsiteX7139" fmla="*/ 4718213 w 5235586"/>
                  <a:gd name="connsiteY7139" fmla="*/ 933399 h 3977558"/>
                  <a:gd name="connsiteX7140" fmla="*/ 4766016 w 5235586"/>
                  <a:gd name="connsiteY7140" fmla="*/ 981201 h 3977558"/>
                  <a:gd name="connsiteX7141" fmla="*/ 4768826 w 5235586"/>
                  <a:gd name="connsiteY7141" fmla="*/ 984011 h 3977558"/>
                  <a:gd name="connsiteX7142" fmla="*/ 4766016 w 5235586"/>
                  <a:gd name="connsiteY7142" fmla="*/ 986822 h 3977558"/>
                  <a:gd name="connsiteX7143" fmla="*/ 4721027 w 5235586"/>
                  <a:gd name="connsiteY7143" fmla="*/ 1031814 h 3977558"/>
                  <a:gd name="connsiteX7144" fmla="*/ 4718213 w 5235586"/>
                  <a:gd name="connsiteY7144" fmla="*/ 1034624 h 3977558"/>
                  <a:gd name="connsiteX7145" fmla="*/ 4715400 w 5235586"/>
                  <a:gd name="connsiteY7145" fmla="*/ 1031814 h 3977558"/>
                  <a:gd name="connsiteX7146" fmla="*/ 4670414 w 5235586"/>
                  <a:gd name="connsiteY7146" fmla="*/ 986822 h 3977558"/>
                  <a:gd name="connsiteX7147" fmla="*/ 4667601 w 5235586"/>
                  <a:gd name="connsiteY7147" fmla="*/ 984011 h 3977558"/>
                  <a:gd name="connsiteX7148" fmla="*/ 4670414 w 5235586"/>
                  <a:gd name="connsiteY7148" fmla="*/ 981201 h 3977558"/>
                  <a:gd name="connsiteX7149" fmla="*/ 4718213 w 5235586"/>
                  <a:gd name="connsiteY7149" fmla="*/ 933399 h 3977558"/>
                  <a:gd name="connsiteX7150" fmla="*/ 4563563 w 5235586"/>
                  <a:gd name="connsiteY7150" fmla="*/ 933399 h 3977558"/>
                  <a:gd name="connsiteX7151" fmla="*/ 4611365 w 5235586"/>
                  <a:gd name="connsiteY7151" fmla="*/ 981201 h 3977558"/>
                  <a:gd name="connsiteX7152" fmla="*/ 4614175 w 5235586"/>
                  <a:gd name="connsiteY7152" fmla="*/ 984011 h 3977558"/>
                  <a:gd name="connsiteX7153" fmla="*/ 4611365 w 5235586"/>
                  <a:gd name="connsiteY7153" fmla="*/ 986822 h 3977558"/>
                  <a:gd name="connsiteX7154" fmla="*/ 4566376 w 5235586"/>
                  <a:gd name="connsiteY7154" fmla="*/ 1031814 h 3977558"/>
                  <a:gd name="connsiteX7155" fmla="*/ 4563563 w 5235586"/>
                  <a:gd name="connsiteY7155" fmla="*/ 1034624 h 3977558"/>
                  <a:gd name="connsiteX7156" fmla="*/ 4560749 w 5235586"/>
                  <a:gd name="connsiteY7156" fmla="*/ 1031814 h 3977558"/>
                  <a:gd name="connsiteX7157" fmla="*/ 4515763 w 5235586"/>
                  <a:gd name="connsiteY7157" fmla="*/ 986822 h 3977558"/>
                  <a:gd name="connsiteX7158" fmla="*/ 4512950 w 5235586"/>
                  <a:gd name="connsiteY7158" fmla="*/ 984011 h 3977558"/>
                  <a:gd name="connsiteX7159" fmla="*/ 4515763 w 5235586"/>
                  <a:gd name="connsiteY7159" fmla="*/ 981201 h 3977558"/>
                  <a:gd name="connsiteX7160" fmla="*/ 4563563 w 5235586"/>
                  <a:gd name="connsiteY7160" fmla="*/ 933399 h 3977558"/>
                  <a:gd name="connsiteX7161" fmla="*/ 4406104 w 5235586"/>
                  <a:gd name="connsiteY7161" fmla="*/ 933399 h 3977558"/>
                  <a:gd name="connsiteX7162" fmla="*/ 4453907 w 5235586"/>
                  <a:gd name="connsiteY7162" fmla="*/ 981201 h 3977558"/>
                  <a:gd name="connsiteX7163" fmla="*/ 4456717 w 5235586"/>
                  <a:gd name="connsiteY7163" fmla="*/ 984011 h 3977558"/>
                  <a:gd name="connsiteX7164" fmla="*/ 4453907 w 5235586"/>
                  <a:gd name="connsiteY7164" fmla="*/ 986822 h 3977558"/>
                  <a:gd name="connsiteX7165" fmla="*/ 4408915 w 5235586"/>
                  <a:gd name="connsiteY7165" fmla="*/ 1031814 h 3977558"/>
                  <a:gd name="connsiteX7166" fmla="*/ 4406104 w 5235586"/>
                  <a:gd name="connsiteY7166" fmla="*/ 1034624 h 3977558"/>
                  <a:gd name="connsiteX7167" fmla="*/ 4403291 w 5235586"/>
                  <a:gd name="connsiteY7167" fmla="*/ 1031814 h 3977558"/>
                  <a:gd name="connsiteX7168" fmla="*/ 4358302 w 5235586"/>
                  <a:gd name="connsiteY7168" fmla="*/ 986822 h 3977558"/>
                  <a:gd name="connsiteX7169" fmla="*/ 4355492 w 5235586"/>
                  <a:gd name="connsiteY7169" fmla="*/ 984011 h 3977558"/>
                  <a:gd name="connsiteX7170" fmla="*/ 4358302 w 5235586"/>
                  <a:gd name="connsiteY7170" fmla="*/ 981201 h 3977558"/>
                  <a:gd name="connsiteX7171" fmla="*/ 4406104 w 5235586"/>
                  <a:gd name="connsiteY7171" fmla="*/ 933399 h 3977558"/>
                  <a:gd name="connsiteX7172" fmla="*/ 4251453 w 5235586"/>
                  <a:gd name="connsiteY7172" fmla="*/ 933399 h 3977558"/>
                  <a:gd name="connsiteX7173" fmla="*/ 4299256 w 5235586"/>
                  <a:gd name="connsiteY7173" fmla="*/ 981201 h 3977558"/>
                  <a:gd name="connsiteX7174" fmla="*/ 4302066 w 5235586"/>
                  <a:gd name="connsiteY7174" fmla="*/ 984011 h 3977558"/>
                  <a:gd name="connsiteX7175" fmla="*/ 4299256 w 5235586"/>
                  <a:gd name="connsiteY7175" fmla="*/ 986822 h 3977558"/>
                  <a:gd name="connsiteX7176" fmla="*/ 4254264 w 5235586"/>
                  <a:gd name="connsiteY7176" fmla="*/ 1031814 h 3977558"/>
                  <a:gd name="connsiteX7177" fmla="*/ 4251453 w 5235586"/>
                  <a:gd name="connsiteY7177" fmla="*/ 1034624 h 3977558"/>
                  <a:gd name="connsiteX7178" fmla="*/ 4248640 w 5235586"/>
                  <a:gd name="connsiteY7178" fmla="*/ 1031814 h 3977558"/>
                  <a:gd name="connsiteX7179" fmla="*/ 4203651 w 5235586"/>
                  <a:gd name="connsiteY7179" fmla="*/ 986822 h 3977558"/>
                  <a:gd name="connsiteX7180" fmla="*/ 4200841 w 5235586"/>
                  <a:gd name="connsiteY7180" fmla="*/ 984011 h 3977558"/>
                  <a:gd name="connsiteX7181" fmla="*/ 4203651 w 5235586"/>
                  <a:gd name="connsiteY7181" fmla="*/ 981201 h 3977558"/>
                  <a:gd name="connsiteX7182" fmla="*/ 4251453 w 5235586"/>
                  <a:gd name="connsiteY7182" fmla="*/ 933399 h 3977558"/>
                  <a:gd name="connsiteX7183" fmla="*/ 4096805 w 5235586"/>
                  <a:gd name="connsiteY7183" fmla="*/ 933399 h 3977558"/>
                  <a:gd name="connsiteX7184" fmla="*/ 4144608 w 5235586"/>
                  <a:gd name="connsiteY7184" fmla="*/ 981201 h 3977558"/>
                  <a:gd name="connsiteX7185" fmla="*/ 4147418 w 5235586"/>
                  <a:gd name="connsiteY7185" fmla="*/ 984011 h 3977558"/>
                  <a:gd name="connsiteX7186" fmla="*/ 4144608 w 5235586"/>
                  <a:gd name="connsiteY7186" fmla="*/ 986822 h 3977558"/>
                  <a:gd name="connsiteX7187" fmla="*/ 4099616 w 5235586"/>
                  <a:gd name="connsiteY7187" fmla="*/ 1031814 h 3977558"/>
                  <a:gd name="connsiteX7188" fmla="*/ 4096805 w 5235586"/>
                  <a:gd name="connsiteY7188" fmla="*/ 1034624 h 3977558"/>
                  <a:gd name="connsiteX7189" fmla="*/ 4093992 w 5235586"/>
                  <a:gd name="connsiteY7189" fmla="*/ 1031814 h 3977558"/>
                  <a:gd name="connsiteX7190" fmla="*/ 4049003 w 5235586"/>
                  <a:gd name="connsiteY7190" fmla="*/ 986822 h 3977558"/>
                  <a:gd name="connsiteX7191" fmla="*/ 4046193 w 5235586"/>
                  <a:gd name="connsiteY7191" fmla="*/ 984011 h 3977558"/>
                  <a:gd name="connsiteX7192" fmla="*/ 4049003 w 5235586"/>
                  <a:gd name="connsiteY7192" fmla="*/ 981201 h 3977558"/>
                  <a:gd name="connsiteX7193" fmla="*/ 4096805 w 5235586"/>
                  <a:gd name="connsiteY7193" fmla="*/ 933399 h 3977558"/>
                  <a:gd name="connsiteX7194" fmla="*/ 3939345 w 5235586"/>
                  <a:gd name="connsiteY7194" fmla="*/ 933399 h 3977558"/>
                  <a:gd name="connsiteX7195" fmla="*/ 3987147 w 5235586"/>
                  <a:gd name="connsiteY7195" fmla="*/ 981201 h 3977558"/>
                  <a:gd name="connsiteX7196" fmla="*/ 3989957 w 5235586"/>
                  <a:gd name="connsiteY7196" fmla="*/ 984011 h 3977558"/>
                  <a:gd name="connsiteX7197" fmla="*/ 3987147 w 5235586"/>
                  <a:gd name="connsiteY7197" fmla="*/ 986822 h 3977558"/>
                  <a:gd name="connsiteX7198" fmla="*/ 3942155 w 5235586"/>
                  <a:gd name="connsiteY7198" fmla="*/ 1031814 h 3977558"/>
                  <a:gd name="connsiteX7199" fmla="*/ 3939345 w 5235586"/>
                  <a:gd name="connsiteY7199" fmla="*/ 1034624 h 3977558"/>
                  <a:gd name="connsiteX7200" fmla="*/ 3936531 w 5235586"/>
                  <a:gd name="connsiteY7200" fmla="*/ 1031814 h 3977558"/>
                  <a:gd name="connsiteX7201" fmla="*/ 3891545 w 5235586"/>
                  <a:gd name="connsiteY7201" fmla="*/ 986822 h 3977558"/>
                  <a:gd name="connsiteX7202" fmla="*/ 3888732 w 5235586"/>
                  <a:gd name="connsiteY7202" fmla="*/ 984011 h 3977558"/>
                  <a:gd name="connsiteX7203" fmla="*/ 3891545 w 5235586"/>
                  <a:gd name="connsiteY7203" fmla="*/ 981201 h 3977558"/>
                  <a:gd name="connsiteX7204" fmla="*/ 3939345 w 5235586"/>
                  <a:gd name="connsiteY7204" fmla="*/ 933399 h 3977558"/>
                  <a:gd name="connsiteX7205" fmla="*/ 3784693 w 5235586"/>
                  <a:gd name="connsiteY7205" fmla="*/ 933399 h 3977558"/>
                  <a:gd name="connsiteX7206" fmla="*/ 3832496 w 5235586"/>
                  <a:gd name="connsiteY7206" fmla="*/ 981201 h 3977558"/>
                  <a:gd name="connsiteX7207" fmla="*/ 3835306 w 5235586"/>
                  <a:gd name="connsiteY7207" fmla="*/ 984011 h 3977558"/>
                  <a:gd name="connsiteX7208" fmla="*/ 3832496 w 5235586"/>
                  <a:gd name="connsiteY7208" fmla="*/ 986822 h 3977558"/>
                  <a:gd name="connsiteX7209" fmla="*/ 3787504 w 5235586"/>
                  <a:gd name="connsiteY7209" fmla="*/ 1031814 h 3977558"/>
                  <a:gd name="connsiteX7210" fmla="*/ 3784693 w 5235586"/>
                  <a:gd name="connsiteY7210" fmla="*/ 1034624 h 3977558"/>
                  <a:gd name="connsiteX7211" fmla="*/ 3781880 w 5235586"/>
                  <a:gd name="connsiteY7211" fmla="*/ 1031814 h 3977558"/>
                  <a:gd name="connsiteX7212" fmla="*/ 3736894 w 5235586"/>
                  <a:gd name="connsiteY7212" fmla="*/ 986822 h 3977558"/>
                  <a:gd name="connsiteX7213" fmla="*/ 3734081 w 5235586"/>
                  <a:gd name="connsiteY7213" fmla="*/ 984011 h 3977558"/>
                  <a:gd name="connsiteX7214" fmla="*/ 3736894 w 5235586"/>
                  <a:gd name="connsiteY7214" fmla="*/ 981201 h 3977558"/>
                  <a:gd name="connsiteX7215" fmla="*/ 3784693 w 5235586"/>
                  <a:gd name="connsiteY7215" fmla="*/ 933399 h 3977558"/>
                  <a:gd name="connsiteX7216" fmla="*/ 3630045 w 5235586"/>
                  <a:gd name="connsiteY7216" fmla="*/ 933399 h 3977558"/>
                  <a:gd name="connsiteX7217" fmla="*/ 3677848 w 5235586"/>
                  <a:gd name="connsiteY7217" fmla="*/ 981201 h 3977558"/>
                  <a:gd name="connsiteX7218" fmla="*/ 3680658 w 5235586"/>
                  <a:gd name="connsiteY7218" fmla="*/ 984011 h 3977558"/>
                  <a:gd name="connsiteX7219" fmla="*/ 3677848 w 5235586"/>
                  <a:gd name="connsiteY7219" fmla="*/ 986822 h 3977558"/>
                  <a:gd name="connsiteX7220" fmla="*/ 3632856 w 5235586"/>
                  <a:gd name="connsiteY7220" fmla="*/ 1031814 h 3977558"/>
                  <a:gd name="connsiteX7221" fmla="*/ 3630045 w 5235586"/>
                  <a:gd name="connsiteY7221" fmla="*/ 1034624 h 3977558"/>
                  <a:gd name="connsiteX7222" fmla="*/ 3627232 w 5235586"/>
                  <a:gd name="connsiteY7222" fmla="*/ 1031814 h 3977558"/>
                  <a:gd name="connsiteX7223" fmla="*/ 3582246 w 5235586"/>
                  <a:gd name="connsiteY7223" fmla="*/ 986822 h 3977558"/>
                  <a:gd name="connsiteX7224" fmla="*/ 3579433 w 5235586"/>
                  <a:gd name="connsiteY7224" fmla="*/ 984011 h 3977558"/>
                  <a:gd name="connsiteX7225" fmla="*/ 3582246 w 5235586"/>
                  <a:gd name="connsiteY7225" fmla="*/ 981201 h 3977558"/>
                  <a:gd name="connsiteX7226" fmla="*/ 3630045 w 5235586"/>
                  <a:gd name="connsiteY7226" fmla="*/ 933399 h 3977558"/>
                  <a:gd name="connsiteX7227" fmla="*/ 3472581 w 5235586"/>
                  <a:gd name="connsiteY7227" fmla="*/ 933399 h 3977558"/>
                  <a:gd name="connsiteX7228" fmla="*/ 3520384 w 5235586"/>
                  <a:gd name="connsiteY7228" fmla="*/ 981201 h 3977558"/>
                  <a:gd name="connsiteX7229" fmla="*/ 3523194 w 5235586"/>
                  <a:gd name="connsiteY7229" fmla="*/ 984011 h 3977558"/>
                  <a:gd name="connsiteX7230" fmla="*/ 3520384 w 5235586"/>
                  <a:gd name="connsiteY7230" fmla="*/ 986822 h 3977558"/>
                  <a:gd name="connsiteX7231" fmla="*/ 3475395 w 5235586"/>
                  <a:gd name="connsiteY7231" fmla="*/ 1031814 h 3977558"/>
                  <a:gd name="connsiteX7232" fmla="*/ 3472581 w 5235586"/>
                  <a:gd name="connsiteY7232" fmla="*/ 1034624 h 3977558"/>
                  <a:gd name="connsiteX7233" fmla="*/ 3469771 w 5235586"/>
                  <a:gd name="connsiteY7233" fmla="*/ 1031814 h 3977558"/>
                  <a:gd name="connsiteX7234" fmla="*/ 3424782 w 5235586"/>
                  <a:gd name="connsiteY7234" fmla="*/ 986822 h 3977558"/>
                  <a:gd name="connsiteX7235" fmla="*/ 3421969 w 5235586"/>
                  <a:gd name="connsiteY7235" fmla="*/ 984011 h 3977558"/>
                  <a:gd name="connsiteX7236" fmla="*/ 3424782 w 5235586"/>
                  <a:gd name="connsiteY7236" fmla="*/ 981201 h 3977558"/>
                  <a:gd name="connsiteX7237" fmla="*/ 3472581 w 5235586"/>
                  <a:gd name="connsiteY7237" fmla="*/ 933399 h 3977558"/>
                  <a:gd name="connsiteX7238" fmla="*/ 3317933 w 5235586"/>
                  <a:gd name="connsiteY7238" fmla="*/ 933399 h 3977558"/>
                  <a:gd name="connsiteX7239" fmla="*/ 3365736 w 5235586"/>
                  <a:gd name="connsiteY7239" fmla="*/ 981201 h 3977558"/>
                  <a:gd name="connsiteX7240" fmla="*/ 3368546 w 5235586"/>
                  <a:gd name="connsiteY7240" fmla="*/ 984011 h 3977558"/>
                  <a:gd name="connsiteX7241" fmla="*/ 3365736 w 5235586"/>
                  <a:gd name="connsiteY7241" fmla="*/ 986822 h 3977558"/>
                  <a:gd name="connsiteX7242" fmla="*/ 3320747 w 5235586"/>
                  <a:gd name="connsiteY7242" fmla="*/ 1031814 h 3977558"/>
                  <a:gd name="connsiteX7243" fmla="*/ 3317933 w 5235586"/>
                  <a:gd name="connsiteY7243" fmla="*/ 1034624 h 3977558"/>
                  <a:gd name="connsiteX7244" fmla="*/ 3315123 w 5235586"/>
                  <a:gd name="connsiteY7244" fmla="*/ 1031814 h 3977558"/>
                  <a:gd name="connsiteX7245" fmla="*/ 3270134 w 5235586"/>
                  <a:gd name="connsiteY7245" fmla="*/ 986822 h 3977558"/>
                  <a:gd name="connsiteX7246" fmla="*/ 3267321 w 5235586"/>
                  <a:gd name="connsiteY7246" fmla="*/ 984011 h 3977558"/>
                  <a:gd name="connsiteX7247" fmla="*/ 3270134 w 5235586"/>
                  <a:gd name="connsiteY7247" fmla="*/ 981201 h 3977558"/>
                  <a:gd name="connsiteX7248" fmla="*/ 3317933 w 5235586"/>
                  <a:gd name="connsiteY7248" fmla="*/ 933399 h 3977558"/>
                  <a:gd name="connsiteX7249" fmla="*/ 3163283 w 5235586"/>
                  <a:gd name="connsiteY7249" fmla="*/ 933399 h 3977558"/>
                  <a:gd name="connsiteX7250" fmla="*/ 3211085 w 5235586"/>
                  <a:gd name="connsiteY7250" fmla="*/ 981201 h 3977558"/>
                  <a:gd name="connsiteX7251" fmla="*/ 3213895 w 5235586"/>
                  <a:gd name="connsiteY7251" fmla="*/ 984011 h 3977558"/>
                  <a:gd name="connsiteX7252" fmla="*/ 3211085 w 5235586"/>
                  <a:gd name="connsiteY7252" fmla="*/ 986822 h 3977558"/>
                  <a:gd name="connsiteX7253" fmla="*/ 3166096 w 5235586"/>
                  <a:gd name="connsiteY7253" fmla="*/ 1031814 h 3977558"/>
                  <a:gd name="connsiteX7254" fmla="*/ 3163283 w 5235586"/>
                  <a:gd name="connsiteY7254" fmla="*/ 1034624 h 3977558"/>
                  <a:gd name="connsiteX7255" fmla="*/ 3160472 w 5235586"/>
                  <a:gd name="connsiteY7255" fmla="*/ 1031814 h 3977558"/>
                  <a:gd name="connsiteX7256" fmla="*/ 3115483 w 5235586"/>
                  <a:gd name="connsiteY7256" fmla="*/ 986822 h 3977558"/>
                  <a:gd name="connsiteX7257" fmla="*/ 3112670 w 5235586"/>
                  <a:gd name="connsiteY7257" fmla="*/ 984011 h 3977558"/>
                  <a:gd name="connsiteX7258" fmla="*/ 3115483 w 5235586"/>
                  <a:gd name="connsiteY7258" fmla="*/ 981201 h 3977558"/>
                  <a:gd name="connsiteX7259" fmla="*/ 3163283 w 5235586"/>
                  <a:gd name="connsiteY7259" fmla="*/ 933399 h 3977558"/>
                  <a:gd name="connsiteX7260" fmla="*/ 3005823 w 5235586"/>
                  <a:gd name="connsiteY7260" fmla="*/ 933399 h 3977558"/>
                  <a:gd name="connsiteX7261" fmla="*/ 3053626 w 5235586"/>
                  <a:gd name="connsiteY7261" fmla="*/ 981201 h 3977558"/>
                  <a:gd name="connsiteX7262" fmla="*/ 3056436 w 5235586"/>
                  <a:gd name="connsiteY7262" fmla="*/ 984011 h 3977558"/>
                  <a:gd name="connsiteX7263" fmla="*/ 3053626 w 5235586"/>
                  <a:gd name="connsiteY7263" fmla="*/ 986822 h 3977558"/>
                  <a:gd name="connsiteX7264" fmla="*/ 3008634 w 5235586"/>
                  <a:gd name="connsiteY7264" fmla="*/ 1031814 h 3977558"/>
                  <a:gd name="connsiteX7265" fmla="*/ 3005823 w 5235586"/>
                  <a:gd name="connsiteY7265" fmla="*/ 1034624 h 3977558"/>
                  <a:gd name="connsiteX7266" fmla="*/ 3003010 w 5235586"/>
                  <a:gd name="connsiteY7266" fmla="*/ 1031814 h 3977558"/>
                  <a:gd name="connsiteX7267" fmla="*/ 2958021 w 5235586"/>
                  <a:gd name="connsiteY7267" fmla="*/ 986822 h 3977558"/>
                  <a:gd name="connsiteX7268" fmla="*/ 2955211 w 5235586"/>
                  <a:gd name="connsiteY7268" fmla="*/ 984011 h 3977558"/>
                  <a:gd name="connsiteX7269" fmla="*/ 2958021 w 5235586"/>
                  <a:gd name="connsiteY7269" fmla="*/ 981201 h 3977558"/>
                  <a:gd name="connsiteX7270" fmla="*/ 3005823 w 5235586"/>
                  <a:gd name="connsiteY7270" fmla="*/ 933399 h 3977558"/>
                  <a:gd name="connsiteX7271" fmla="*/ 2851172 w 5235586"/>
                  <a:gd name="connsiteY7271" fmla="*/ 933399 h 3977558"/>
                  <a:gd name="connsiteX7272" fmla="*/ 2898975 w 5235586"/>
                  <a:gd name="connsiteY7272" fmla="*/ 981201 h 3977558"/>
                  <a:gd name="connsiteX7273" fmla="*/ 2901785 w 5235586"/>
                  <a:gd name="connsiteY7273" fmla="*/ 984011 h 3977558"/>
                  <a:gd name="connsiteX7274" fmla="*/ 2898975 w 5235586"/>
                  <a:gd name="connsiteY7274" fmla="*/ 986822 h 3977558"/>
                  <a:gd name="connsiteX7275" fmla="*/ 2853983 w 5235586"/>
                  <a:gd name="connsiteY7275" fmla="*/ 1031814 h 3977558"/>
                  <a:gd name="connsiteX7276" fmla="*/ 2851172 w 5235586"/>
                  <a:gd name="connsiteY7276" fmla="*/ 1034624 h 3977558"/>
                  <a:gd name="connsiteX7277" fmla="*/ 2848359 w 5235586"/>
                  <a:gd name="connsiteY7277" fmla="*/ 1031814 h 3977558"/>
                  <a:gd name="connsiteX7278" fmla="*/ 2803370 w 5235586"/>
                  <a:gd name="connsiteY7278" fmla="*/ 986822 h 3977558"/>
                  <a:gd name="connsiteX7279" fmla="*/ 2800560 w 5235586"/>
                  <a:gd name="connsiteY7279" fmla="*/ 984011 h 3977558"/>
                  <a:gd name="connsiteX7280" fmla="*/ 2803370 w 5235586"/>
                  <a:gd name="connsiteY7280" fmla="*/ 981201 h 3977558"/>
                  <a:gd name="connsiteX7281" fmla="*/ 2851172 w 5235586"/>
                  <a:gd name="connsiteY7281" fmla="*/ 933399 h 3977558"/>
                  <a:gd name="connsiteX7282" fmla="*/ 2696525 w 5235586"/>
                  <a:gd name="connsiteY7282" fmla="*/ 933399 h 3977558"/>
                  <a:gd name="connsiteX7283" fmla="*/ 2744328 w 5235586"/>
                  <a:gd name="connsiteY7283" fmla="*/ 981201 h 3977558"/>
                  <a:gd name="connsiteX7284" fmla="*/ 2747138 w 5235586"/>
                  <a:gd name="connsiteY7284" fmla="*/ 984011 h 3977558"/>
                  <a:gd name="connsiteX7285" fmla="*/ 2744328 w 5235586"/>
                  <a:gd name="connsiteY7285" fmla="*/ 986822 h 3977558"/>
                  <a:gd name="connsiteX7286" fmla="*/ 2699336 w 5235586"/>
                  <a:gd name="connsiteY7286" fmla="*/ 1031814 h 3977558"/>
                  <a:gd name="connsiteX7287" fmla="*/ 2696525 w 5235586"/>
                  <a:gd name="connsiteY7287" fmla="*/ 1034624 h 3977558"/>
                  <a:gd name="connsiteX7288" fmla="*/ 2693712 w 5235586"/>
                  <a:gd name="connsiteY7288" fmla="*/ 1031814 h 3977558"/>
                  <a:gd name="connsiteX7289" fmla="*/ 2648723 w 5235586"/>
                  <a:gd name="connsiteY7289" fmla="*/ 986822 h 3977558"/>
                  <a:gd name="connsiteX7290" fmla="*/ 2645913 w 5235586"/>
                  <a:gd name="connsiteY7290" fmla="*/ 984011 h 3977558"/>
                  <a:gd name="connsiteX7291" fmla="*/ 2648723 w 5235586"/>
                  <a:gd name="connsiteY7291" fmla="*/ 981201 h 3977558"/>
                  <a:gd name="connsiteX7292" fmla="*/ 2696525 w 5235586"/>
                  <a:gd name="connsiteY7292" fmla="*/ 933399 h 3977558"/>
                  <a:gd name="connsiteX7293" fmla="*/ 2539061 w 5235586"/>
                  <a:gd name="connsiteY7293" fmla="*/ 933399 h 3977558"/>
                  <a:gd name="connsiteX7294" fmla="*/ 2586863 w 5235586"/>
                  <a:gd name="connsiteY7294" fmla="*/ 981201 h 3977558"/>
                  <a:gd name="connsiteX7295" fmla="*/ 2589673 w 5235586"/>
                  <a:gd name="connsiteY7295" fmla="*/ 984011 h 3977558"/>
                  <a:gd name="connsiteX7296" fmla="*/ 2586863 w 5235586"/>
                  <a:gd name="connsiteY7296" fmla="*/ 986822 h 3977558"/>
                  <a:gd name="connsiteX7297" fmla="*/ 2541874 w 5235586"/>
                  <a:gd name="connsiteY7297" fmla="*/ 1031814 h 3977558"/>
                  <a:gd name="connsiteX7298" fmla="*/ 2539061 w 5235586"/>
                  <a:gd name="connsiteY7298" fmla="*/ 1034624 h 3977558"/>
                  <a:gd name="connsiteX7299" fmla="*/ 2536247 w 5235586"/>
                  <a:gd name="connsiteY7299" fmla="*/ 1031814 h 3977558"/>
                  <a:gd name="connsiteX7300" fmla="*/ 2491261 w 5235586"/>
                  <a:gd name="connsiteY7300" fmla="*/ 986822 h 3977558"/>
                  <a:gd name="connsiteX7301" fmla="*/ 2488448 w 5235586"/>
                  <a:gd name="connsiteY7301" fmla="*/ 984011 h 3977558"/>
                  <a:gd name="connsiteX7302" fmla="*/ 2491261 w 5235586"/>
                  <a:gd name="connsiteY7302" fmla="*/ 981201 h 3977558"/>
                  <a:gd name="connsiteX7303" fmla="*/ 2539061 w 5235586"/>
                  <a:gd name="connsiteY7303" fmla="*/ 933399 h 3977558"/>
                  <a:gd name="connsiteX7304" fmla="*/ 2384413 w 5235586"/>
                  <a:gd name="connsiteY7304" fmla="*/ 933399 h 3977558"/>
                  <a:gd name="connsiteX7305" fmla="*/ 2432215 w 5235586"/>
                  <a:gd name="connsiteY7305" fmla="*/ 981201 h 3977558"/>
                  <a:gd name="connsiteX7306" fmla="*/ 2435025 w 5235586"/>
                  <a:gd name="connsiteY7306" fmla="*/ 984011 h 3977558"/>
                  <a:gd name="connsiteX7307" fmla="*/ 2432215 w 5235586"/>
                  <a:gd name="connsiteY7307" fmla="*/ 986822 h 3977558"/>
                  <a:gd name="connsiteX7308" fmla="*/ 2387226 w 5235586"/>
                  <a:gd name="connsiteY7308" fmla="*/ 1031814 h 3977558"/>
                  <a:gd name="connsiteX7309" fmla="*/ 2384413 w 5235586"/>
                  <a:gd name="connsiteY7309" fmla="*/ 1034624 h 3977558"/>
                  <a:gd name="connsiteX7310" fmla="*/ 2381599 w 5235586"/>
                  <a:gd name="connsiteY7310" fmla="*/ 1031814 h 3977558"/>
                  <a:gd name="connsiteX7311" fmla="*/ 2336613 w 5235586"/>
                  <a:gd name="connsiteY7311" fmla="*/ 986822 h 3977558"/>
                  <a:gd name="connsiteX7312" fmla="*/ 2333800 w 5235586"/>
                  <a:gd name="connsiteY7312" fmla="*/ 984011 h 3977558"/>
                  <a:gd name="connsiteX7313" fmla="*/ 2336613 w 5235586"/>
                  <a:gd name="connsiteY7313" fmla="*/ 981201 h 3977558"/>
                  <a:gd name="connsiteX7314" fmla="*/ 2384413 w 5235586"/>
                  <a:gd name="connsiteY7314" fmla="*/ 933399 h 3977558"/>
                  <a:gd name="connsiteX7315" fmla="*/ 2229761 w 5235586"/>
                  <a:gd name="connsiteY7315" fmla="*/ 933399 h 3977558"/>
                  <a:gd name="connsiteX7316" fmla="*/ 2277564 w 5235586"/>
                  <a:gd name="connsiteY7316" fmla="*/ 981201 h 3977558"/>
                  <a:gd name="connsiteX7317" fmla="*/ 2280374 w 5235586"/>
                  <a:gd name="connsiteY7317" fmla="*/ 984011 h 3977558"/>
                  <a:gd name="connsiteX7318" fmla="*/ 2277564 w 5235586"/>
                  <a:gd name="connsiteY7318" fmla="*/ 986822 h 3977558"/>
                  <a:gd name="connsiteX7319" fmla="*/ 2232575 w 5235586"/>
                  <a:gd name="connsiteY7319" fmla="*/ 1031814 h 3977558"/>
                  <a:gd name="connsiteX7320" fmla="*/ 2229761 w 5235586"/>
                  <a:gd name="connsiteY7320" fmla="*/ 1034624 h 3977558"/>
                  <a:gd name="connsiteX7321" fmla="*/ 2226948 w 5235586"/>
                  <a:gd name="connsiteY7321" fmla="*/ 1031814 h 3977558"/>
                  <a:gd name="connsiteX7322" fmla="*/ 2181962 w 5235586"/>
                  <a:gd name="connsiteY7322" fmla="*/ 986822 h 3977558"/>
                  <a:gd name="connsiteX7323" fmla="*/ 2179149 w 5235586"/>
                  <a:gd name="connsiteY7323" fmla="*/ 984011 h 3977558"/>
                  <a:gd name="connsiteX7324" fmla="*/ 2181962 w 5235586"/>
                  <a:gd name="connsiteY7324" fmla="*/ 981201 h 3977558"/>
                  <a:gd name="connsiteX7325" fmla="*/ 2229761 w 5235586"/>
                  <a:gd name="connsiteY7325" fmla="*/ 933399 h 3977558"/>
                  <a:gd name="connsiteX7326" fmla="*/ 2075115 w 5235586"/>
                  <a:gd name="connsiteY7326" fmla="*/ 933399 h 3977558"/>
                  <a:gd name="connsiteX7327" fmla="*/ 2122917 w 5235586"/>
                  <a:gd name="connsiteY7327" fmla="*/ 981201 h 3977558"/>
                  <a:gd name="connsiteX7328" fmla="*/ 2125727 w 5235586"/>
                  <a:gd name="connsiteY7328" fmla="*/ 984011 h 3977558"/>
                  <a:gd name="connsiteX7329" fmla="*/ 2122917 w 5235586"/>
                  <a:gd name="connsiteY7329" fmla="*/ 986822 h 3977558"/>
                  <a:gd name="connsiteX7330" fmla="*/ 2077928 w 5235586"/>
                  <a:gd name="connsiteY7330" fmla="*/ 1031814 h 3977558"/>
                  <a:gd name="connsiteX7331" fmla="*/ 2075115 w 5235586"/>
                  <a:gd name="connsiteY7331" fmla="*/ 1034624 h 3977558"/>
                  <a:gd name="connsiteX7332" fmla="*/ 2072301 w 5235586"/>
                  <a:gd name="connsiteY7332" fmla="*/ 1031814 h 3977558"/>
                  <a:gd name="connsiteX7333" fmla="*/ 2027315 w 5235586"/>
                  <a:gd name="connsiteY7333" fmla="*/ 986822 h 3977558"/>
                  <a:gd name="connsiteX7334" fmla="*/ 2024502 w 5235586"/>
                  <a:gd name="connsiteY7334" fmla="*/ 984011 h 3977558"/>
                  <a:gd name="connsiteX7335" fmla="*/ 2027315 w 5235586"/>
                  <a:gd name="connsiteY7335" fmla="*/ 981201 h 3977558"/>
                  <a:gd name="connsiteX7336" fmla="*/ 2075115 w 5235586"/>
                  <a:gd name="connsiteY7336" fmla="*/ 933399 h 3977558"/>
                  <a:gd name="connsiteX7337" fmla="*/ 1917652 w 5235586"/>
                  <a:gd name="connsiteY7337" fmla="*/ 933399 h 3977558"/>
                  <a:gd name="connsiteX7338" fmla="*/ 1965455 w 5235586"/>
                  <a:gd name="connsiteY7338" fmla="*/ 981201 h 3977558"/>
                  <a:gd name="connsiteX7339" fmla="*/ 1968265 w 5235586"/>
                  <a:gd name="connsiteY7339" fmla="*/ 984011 h 3977558"/>
                  <a:gd name="connsiteX7340" fmla="*/ 1965455 w 5235586"/>
                  <a:gd name="connsiteY7340" fmla="*/ 986822 h 3977558"/>
                  <a:gd name="connsiteX7341" fmla="*/ 1920463 w 5235586"/>
                  <a:gd name="connsiteY7341" fmla="*/ 1031814 h 3977558"/>
                  <a:gd name="connsiteX7342" fmla="*/ 1917652 w 5235586"/>
                  <a:gd name="connsiteY7342" fmla="*/ 1034624 h 3977558"/>
                  <a:gd name="connsiteX7343" fmla="*/ 1914839 w 5235586"/>
                  <a:gd name="connsiteY7343" fmla="*/ 1031814 h 3977558"/>
                  <a:gd name="connsiteX7344" fmla="*/ 1869850 w 5235586"/>
                  <a:gd name="connsiteY7344" fmla="*/ 986822 h 3977558"/>
                  <a:gd name="connsiteX7345" fmla="*/ 1867040 w 5235586"/>
                  <a:gd name="connsiteY7345" fmla="*/ 984011 h 3977558"/>
                  <a:gd name="connsiteX7346" fmla="*/ 1869850 w 5235586"/>
                  <a:gd name="connsiteY7346" fmla="*/ 981201 h 3977558"/>
                  <a:gd name="connsiteX7347" fmla="*/ 1917652 w 5235586"/>
                  <a:gd name="connsiteY7347" fmla="*/ 933399 h 3977558"/>
                  <a:gd name="connsiteX7348" fmla="*/ 1763004 w 5235586"/>
                  <a:gd name="connsiteY7348" fmla="*/ 933399 h 3977558"/>
                  <a:gd name="connsiteX7349" fmla="*/ 1810807 w 5235586"/>
                  <a:gd name="connsiteY7349" fmla="*/ 981201 h 3977558"/>
                  <a:gd name="connsiteX7350" fmla="*/ 1813617 w 5235586"/>
                  <a:gd name="connsiteY7350" fmla="*/ 984011 h 3977558"/>
                  <a:gd name="connsiteX7351" fmla="*/ 1810807 w 5235586"/>
                  <a:gd name="connsiteY7351" fmla="*/ 986822 h 3977558"/>
                  <a:gd name="connsiteX7352" fmla="*/ 1765815 w 5235586"/>
                  <a:gd name="connsiteY7352" fmla="*/ 1031814 h 3977558"/>
                  <a:gd name="connsiteX7353" fmla="*/ 1763004 w 5235586"/>
                  <a:gd name="connsiteY7353" fmla="*/ 1034624 h 3977558"/>
                  <a:gd name="connsiteX7354" fmla="*/ 1760191 w 5235586"/>
                  <a:gd name="connsiteY7354" fmla="*/ 1031814 h 3977558"/>
                  <a:gd name="connsiteX7355" fmla="*/ 1715202 w 5235586"/>
                  <a:gd name="connsiteY7355" fmla="*/ 986822 h 3977558"/>
                  <a:gd name="connsiteX7356" fmla="*/ 1712392 w 5235586"/>
                  <a:gd name="connsiteY7356" fmla="*/ 984011 h 3977558"/>
                  <a:gd name="connsiteX7357" fmla="*/ 1715202 w 5235586"/>
                  <a:gd name="connsiteY7357" fmla="*/ 981201 h 3977558"/>
                  <a:gd name="connsiteX7358" fmla="*/ 1763004 w 5235586"/>
                  <a:gd name="connsiteY7358" fmla="*/ 933399 h 3977558"/>
                  <a:gd name="connsiteX7359" fmla="*/ 1608353 w 5235586"/>
                  <a:gd name="connsiteY7359" fmla="*/ 933399 h 3977558"/>
                  <a:gd name="connsiteX7360" fmla="*/ 1656156 w 5235586"/>
                  <a:gd name="connsiteY7360" fmla="*/ 981201 h 3977558"/>
                  <a:gd name="connsiteX7361" fmla="*/ 1658966 w 5235586"/>
                  <a:gd name="connsiteY7361" fmla="*/ 984011 h 3977558"/>
                  <a:gd name="connsiteX7362" fmla="*/ 1656156 w 5235586"/>
                  <a:gd name="connsiteY7362" fmla="*/ 986822 h 3977558"/>
                  <a:gd name="connsiteX7363" fmla="*/ 1611164 w 5235586"/>
                  <a:gd name="connsiteY7363" fmla="*/ 1031814 h 3977558"/>
                  <a:gd name="connsiteX7364" fmla="*/ 1608353 w 5235586"/>
                  <a:gd name="connsiteY7364" fmla="*/ 1034624 h 3977558"/>
                  <a:gd name="connsiteX7365" fmla="*/ 1605540 w 5235586"/>
                  <a:gd name="connsiteY7365" fmla="*/ 1031814 h 3977558"/>
                  <a:gd name="connsiteX7366" fmla="*/ 1560551 w 5235586"/>
                  <a:gd name="connsiteY7366" fmla="*/ 986822 h 3977558"/>
                  <a:gd name="connsiteX7367" fmla="*/ 1557741 w 5235586"/>
                  <a:gd name="connsiteY7367" fmla="*/ 984011 h 3977558"/>
                  <a:gd name="connsiteX7368" fmla="*/ 1560551 w 5235586"/>
                  <a:gd name="connsiteY7368" fmla="*/ 981201 h 3977558"/>
                  <a:gd name="connsiteX7369" fmla="*/ 1608353 w 5235586"/>
                  <a:gd name="connsiteY7369" fmla="*/ 933399 h 3977558"/>
                  <a:gd name="connsiteX7370" fmla="*/ 1450892 w 5235586"/>
                  <a:gd name="connsiteY7370" fmla="*/ 933399 h 3977558"/>
                  <a:gd name="connsiteX7371" fmla="*/ 1498695 w 5235586"/>
                  <a:gd name="connsiteY7371" fmla="*/ 981201 h 3977558"/>
                  <a:gd name="connsiteX7372" fmla="*/ 1501505 w 5235586"/>
                  <a:gd name="connsiteY7372" fmla="*/ 984011 h 3977558"/>
                  <a:gd name="connsiteX7373" fmla="*/ 1498695 w 5235586"/>
                  <a:gd name="connsiteY7373" fmla="*/ 986822 h 3977558"/>
                  <a:gd name="connsiteX7374" fmla="*/ 1453706 w 5235586"/>
                  <a:gd name="connsiteY7374" fmla="*/ 1031814 h 3977558"/>
                  <a:gd name="connsiteX7375" fmla="*/ 1450892 w 5235586"/>
                  <a:gd name="connsiteY7375" fmla="*/ 1034624 h 3977558"/>
                  <a:gd name="connsiteX7376" fmla="*/ 1448079 w 5235586"/>
                  <a:gd name="connsiteY7376" fmla="*/ 1031814 h 3977558"/>
                  <a:gd name="connsiteX7377" fmla="*/ 1403090 w 5235586"/>
                  <a:gd name="connsiteY7377" fmla="*/ 986822 h 3977558"/>
                  <a:gd name="connsiteX7378" fmla="*/ 1400280 w 5235586"/>
                  <a:gd name="connsiteY7378" fmla="*/ 984011 h 3977558"/>
                  <a:gd name="connsiteX7379" fmla="*/ 1403090 w 5235586"/>
                  <a:gd name="connsiteY7379" fmla="*/ 981201 h 3977558"/>
                  <a:gd name="connsiteX7380" fmla="*/ 1450892 w 5235586"/>
                  <a:gd name="connsiteY7380" fmla="*/ 933399 h 3977558"/>
                  <a:gd name="connsiteX7381" fmla="*/ 1296244 w 5235586"/>
                  <a:gd name="connsiteY7381" fmla="*/ 933399 h 3977558"/>
                  <a:gd name="connsiteX7382" fmla="*/ 1344046 w 5235586"/>
                  <a:gd name="connsiteY7382" fmla="*/ 981201 h 3977558"/>
                  <a:gd name="connsiteX7383" fmla="*/ 1346857 w 5235586"/>
                  <a:gd name="connsiteY7383" fmla="*/ 984011 h 3977558"/>
                  <a:gd name="connsiteX7384" fmla="*/ 1344046 w 5235586"/>
                  <a:gd name="connsiteY7384" fmla="*/ 986822 h 3977558"/>
                  <a:gd name="connsiteX7385" fmla="*/ 1299058 w 5235586"/>
                  <a:gd name="connsiteY7385" fmla="*/ 1031814 h 3977558"/>
                  <a:gd name="connsiteX7386" fmla="*/ 1296244 w 5235586"/>
                  <a:gd name="connsiteY7386" fmla="*/ 1034624 h 3977558"/>
                  <a:gd name="connsiteX7387" fmla="*/ 1293431 w 5235586"/>
                  <a:gd name="connsiteY7387" fmla="*/ 1031814 h 3977558"/>
                  <a:gd name="connsiteX7388" fmla="*/ 1248442 w 5235586"/>
                  <a:gd name="connsiteY7388" fmla="*/ 986822 h 3977558"/>
                  <a:gd name="connsiteX7389" fmla="*/ 1245632 w 5235586"/>
                  <a:gd name="connsiteY7389" fmla="*/ 984011 h 3977558"/>
                  <a:gd name="connsiteX7390" fmla="*/ 1248442 w 5235586"/>
                  <a:gd name="connsiteY7390" fmla="*/ 981201 h 3977558"/>
                  <a:gd name="connsiteX7391" fmla="*/ 1296244 w 5235586"/>
                  <a:gd name="connsiteY7391" fmla="*/ 933399 h 3977558"/>
                  <a:gd name="connsiteX7392" fmla="*/ 1141593 w 5235586"/>
                  <a:gd name="connsiteY7392" fmla="*/ 933399 h 3977558"/>
                  <a:gd name="connsiteX7393" fmla="*/ 1189395 w 5235586"/>
                  <a:gd name="connsiteY7393" fmla="*/ 981201 h 3977558"/>
                  <a:gd name="connsiteX7394" fmla="*/ 1192206 w 5235586"/>
                  <a:gd name="connsiteY7394" fmla="*/ 984011 h 3977558"/>
                  <a:gd name="connsiteX7395" fmla="*/ 1189395 w 5235586"/>
                  <a:gd name="connsiteY7395" fmla="*/ 986822 h 3977558"/>
                  <a:gd name="connsiteX7396" fmla="*/ 1144407 w 5235586"/>
                  <a:gd name="connsiteY7396" fmla="*/ 1031814 h 3977558"/>
                  <a:gd name="connsiteX7397" fmla="*/ 1141593 w 5235586"/>
                  <a:gd name="connsiteY7397" fmla="*/ 1034624 h 3977558"/>
                  <a:gd name="connsiteX7398" fmla="*/ 1138780 w 5235586"/>
                  <a:gd name="connsiteY7398" fmla="*/ 1031814 h 3977558"/>
                  <a:gd name="connsiteX7399" fmla="*/ 1093791 w 5235586"/>
                  <a:gd name="connsiteY7399" fmla="*/ 986822 h 3977558"/>
                  <a:gd name="connsiteX7400" fmla="*/ 1090981 w 5235586"/>
                  <a:gd name="connsiteY7400" fmla="*/ 984011 h 3977558"/>
                  <a:gd name="connsiteX7401" fmla="*/ 1093791 w 5235586"/>
                  <a:gd name="connsiteY7401" fmla="*/ 981201 h 3977558"/>
                  <a:gd name="connsiteX7402" fmla="*/ 1141593 w 5235586"/>
                  <a:gd name="connsiteY7402" fmla="*/ 933399 h 3977558"/>
                  <a:gd name="connsiteX7403" fmla="*/ 984132 w 5235586"/>
                  <a:gd name="connsiteY7403" fmla="*/ 933399 h 3977558"/>
                  <a:gd name="connsiteX7404" fmla="*/ 1031934 w 5235586"/>
                  <a:gd name="connsiteY7404" fmla="*/ 981201 h 3977558"/>
                  <a:gd name="connsiteX7405" fmla="*/ 1034745 w 5235586"/>
                  <a:gd name="connsiteY7405" fmla="*/ 984011 h 3977558"/>
                  <a:gd name="connsiteX7406" fmla="*/ 1031934 w 5235586"/>
                  <a:gd name="connsiteY7406" fmla="*/ 986822 h 3977558"/>
                  <a:gd name="connsiteX7407" fmla="*/ 986946 w 5235586"/>
                  <a:gd name="connsiteY7407" fmla="*/ 1031814 h 3977558"/>
                  <a:gd name="connsiteX7408" fmla="*/ 984132 w 5235586"/>
                  <a:gd name="connsiteY7408" fmla="*/ 1034624 h 3977558"/>
                  <a:gd name="connsiteX7409" fmla="*/ 981319 w 5235586"/>
                  <a:gd name="connsiteY7409" fmla="*/ 1031814 h 3977558"/>
                  <a:gd name="connsiteX7410" fmla="*/ 936330 w 5235586"/>
                  <a:gd name="connsiteY7410" fmla="*/ 986822 h 3977558"/>
                  <a:gd name="connsiteX7411" fmla="*/ 933520 w 5235586"/>
                  <a:gd name="connsiteY7411" fmla="*/ 984011 h 3977558"/>
                  <a:gd name="connsiteX7412" fmla="*/ 936330 w 5235586"/>
                  <a:gd name="connsiteY7412" fmla="*/ 981201 h 3977558"/>
                  <a:gd name="connsiteX7413" fmla="*/ 984132 w 5235586"/>
                  <a:gd name="connsiteY7413" fmla="*/ 933399 h 3977558"/>
                  <a:gd name="connsiteX7414" fmla="*/ 829484 w 5235586"/>
                  <a:gd name="connsiteY7414" fmla="*/ 933399 h 3977558"/>
                  <a:gd name="connsiteX7415" fmla="*/ 877286 w 5235586"/>
                  <a:gd name="connsiteY7415" fmla="*/ 981201 h 3977558"/>
                  <a:gd name="connsiteX7416" fmla="*/ 880097 w 5235586"/>
                  <a:gd name="connsiteY7416" fmla="*/ 984011 h 3977558"/>
                  <a:gd name="connsiteX7417" fmla="*/ 877286 w 5235586"/>
                  <a:gd name="connsiteY7417" fmla="*/ 986822 h 3977558"/>
                  <a:gd name="connsiteX7418" fmla="*/ 832298 w 5235586"/>
                  <a:gd name="connsiteY7418" fmla="*/ 1031814 h 3977558"/>
                  <a:gd name="connsiteX7419" fmla="*/ 829484 w 5235586"/>
                  <a:gd name="connsiteY7419" fmla="*/ 1034624 h 3977558"/>
                  <a:gd name="connsiteX7420" fmla="*/ 826671 w 5235586"/>
                  <a:gd name="connsiteY7420" fmla="*/ 1031814 h 3977558"/>
                  <a:gd name="connsiteX7421" fmla="*/ 781682 w 5235586"/>
                  <a:gd name="connsiteY7421" fmla="*/ 986822 h 3977558"/>
                  <a:gd name="connsiteX7422" fmla="*/ 778872 w 5235586"/>
                  <a:gd name="connsiteY7422" fmla="*/ 984011 h 3977558"/>
                  <a:gd name="connsiteX7423" fmla="*/ 781682 w 5235586"/>
                  <a:gd name="connsiteY7423" fmla="*/ 981201 h 3977558"/>
                  <a:gd name="connsiteX7424" fmla="*/ 829484 w 5235586"/>
                  <a:gd name="connsiteY7424" fmla="*/ 933399 h 3977558"/>
                  <a:gd name="connsiteX7425" fmla="*/ 674833 w 5235586"/>
                  <a:gd name="connsiteY7425" fmla="*/ 933399 h 3977558"/>
                  <a:gd name="connsiteX7426" fmla="*/ 722635 w 5235586"/>
                  <a:gd name="connsiteY7426" fmla="*/ 981201 h 3977558"/>
                  <a:gd name="connsiteX7427" fmla="*/ 725446 w 5235586"/>
                  <a:gd name="connsiteY7427" fmla="*/ 984011 h 3977558"/>
                  <a:gd name="connsiteX7428" fmla="*/ 722635 w 5235586"/>
                  <a:gd name="connsiteY7428" fmla="*/ 986822 h 3977558"/>
                  <a:gd name="connsiteX7429" fmla="*/ 677647 w 5235586"/>
                  <a:gd name="connsiteY7429" fmla="*/ 1031814 h 3977558"/>
                  <a:gd name="connsiteX7430" fmla="*/ 674833 w 5235586"/>
                  <a:gd name="connsiteY7430" fmla="*/ 1034624 h 3977558"/>
                  <a:gd name="connsiteX7431" fmla="*/ 672020 w 5235586"/>
                  <a:gd name="connsiteY7431" fmla="*/ 1031814 h 3977558"/>
                  <a:gd name="connsiteX7432" fmla="*/ 627031 w 5235586"/>
                  <a:gd name="connsiteY7432" fmla="*/ 986822 h 3977558"/>
                  <a:gd name="connsiteX7433" fmla="*/ 624221 w 5235586"/>
                  <a:gd name="connsiteY7433" fmla="*/ 984011 h 3977558"/>
                  <a:gd name="connsiteX7434" fmla="*/ 627031 w 5235586"/>
                  <a:gd name="connsiteY7434" fmla="*/ 981201 h 3977558"/>
                  <a:gd name="connsiteX7435" fmla="*/ 674833 w 5235586"/>
                  <a:gd name="connsiteY7435" fmla="*/ 933399 h 3977558"/>
                  <a:gd name="connsiteX7436" fmla="*/ 517372 w 5235586"/>
                  <a:gd name="connsiteY7436" fmla="*/ 933399 h 3977558"/>
                  <a:gd name="connsiteX7437" fmla="*/ 565174 w 5235586"/>
                  <a:gd name="connsiteY7437" fmla="*/ 981201 h 3977558"/>
                  <a:gd name="connsiteX7438" fmla="*/ 567985 w 5235586"/>
                  <a:gd name="connsiteY7438" fmla="*/ 984011 h 3977558"/>
                  <a:gd name="connsiteX7439" fmla="*/ 565174 w 5235586"/>
                  <a:gd name="connsiteY7439" fmla="*/ 986822 h 3977558"/>
                  <a:gd name="connsiteX7440" fmla="*/ 520183 w 5235586"/>
                  <a:gd name="connsiteY7440" fmla="*/ 1031814 h 3977558"/>
                  <a:gd name="connsiteX7441" fmla="*/ 517372 w 5235586"/>
                  <a:gd name="connsiteY7441" fmla="*/ 1034624 h 3977558"/>
                  <a:gd name="connsiteX7442" fmla="*/ 514559 w 5235586"/>
                  <a:gd name="connsiteY7442" fmla="*/ 1031814 h 3977558"/>
                  <a:gd name="connsiteX7443" fmla="*/ 469570 w 5235586"/>
                  <a:gd name="connsiteY7443" fmla="*/ 986822 h 3977558"/>
                  <a:gd name="connsiteX7444" fmla="*/ 466760 w 5235586"/>
                  <a:gd name="connsiteY7444" fmla="*/ 984011 h 3977558"/>
                  <a:gd name="connsiteX7445" fmla="*/ 469570 w 5235586"/>
                  <a:gd name="connsiteY7445" fmla="*/ 981201 h 3977558"/>
                  <a:gd name="connsiteX7446" fmla="*/ 517372 w 5235586"/>
                  <a:gd name="connsiteY7446" fmla="*/ 933399 h 3977558"/>
                  <a:gd name="connsiteX7447" fmla="*/ 362724 w 5235586"/>
                  <a:gd name="connsiteY7447" fmla="*/ 933399 h 3977558"/>
                  <a:gd name="connsiteX7448" fmla="*/ 410526 w 5235586"/>
                  <a:gd name="connsiteY7448" fmla="*/ 981201 h 3977558"/>
                  <a:gd name="connsiteX7449" fmla="*/ 413337 w 5235586"/>
                  <a:gd name="connsiteY7449" fmla="*/ 984011 h 3977558"/>
                  <a:gd name="connsiteX7450" fmla="*/ 410526 w 5235586"/>
                  <a:gd name="connsiteY7450" fmla="*/ 986822 h 3977558"/>
                  <a:gd name="connsiteX7451" fmla="*/ 365535 w 5235586"/>
                  <a:gd name="connsiteY7451" fmla="*/ 1031814 h 3977558"/>
                  <a:gd name="connsiteX7452" fmla="*/ 362724 w 5235586"/>
                  <a:gd name="connsiteY7452" fmla="*/ 1034624 h 3977558"/>
                  <a:gd name="connsiteX7453" fmla="*/ 359911 w 5235586"/>
                  <a:gd name="connsiteY7453" fmla="*/ 1031814 h 3977558"/>
                  <a:gd name="connsiteX7454" fmla="*/ 314922 w 5235586"/>
                  <a:gd name="connsiteY7454" fmla="*/ 986822 h 3977558"/>
                  <a:gd name="connsiteX7455" fmla="*/ 312112 w 5235586"/>
                  <a:gd name="connsiteY7455" fmla="*/ 984011 h 3977558"/>
                  <a:gd name="connsiteX7456" fmla="*/ 314922 w 5235586"/>
                  <a:gd name="connsiteY7456" fmla="*/ 981201 h 3977558"/>
                  <a:gd name="connsiteX7457" fmla="*/ 362724 w 5235586"/>
                  <a:gd name="connsiteY7457" fmla="*/ 933399 h 3977558"/>
                  <a:gd name="connsiteX7458" fmla="*/ 208073 w 5235586"/>
                  <a:gd name="connsiteY7458" fmla="*/ 933399 h 3977558"/>
                  <a:gd name="connsiteX7459" fmla="*/ 255875 w 5235586"/>
                  <a:gd name="connsiteY7459" fmla="*/ 981201 h 3977558"/>
                  <a:gd name="connsiteX7460" fmla="*/ 258686 w 5235586"/>
                  <a:gd name="connsiteY7460" fmla="*/ 984011 h 3977558"/>
                  <a:gd name="connsiteX7461" fmla="*/ 255875 w 5235586"/>
                  <a:gd name="connsiteY7461" fmla="*/ 986822 h 3977558"/>
                  <a:gd name="connsiteX7462" fmla="*/ 210884 w 5235586"/>
                  <a:gd name="connsiteY7462" fmla="*/ 1031814 h 3977558"/>
                  <a:gd name="connsiteX7463" fmla="*/ 208073 w 5235586"/>
                  <a:gd name="connsiteY7463" fmla="*/ 1034624 h 3977558"/>
                  <a:gd name="connsiteX7464" fmla="*/ 205260 w 5235586"/>
                  <a:gd name="connsiteY7464" fmla="*/ 1031814 h 3977558"/>
                  <a:gd name="connsiteX7465" fmla="*/ 160271 w 5235586"/>
                  <a:gd name="connsiteY7465" fmla="*/ 986822 h 3977558"/>
                  <a:gd name="connsiteX7466" fmla="*/ 157461 w 5235586"/>
                  <a:gd name="connsiteY7466" fmla="*/ 984011 h 3977558"/>
                  <a:gd name="connsiteX7467" fmla="*/ 160271 w 5235586"/>
                  <a:gd name="connsiteY7467" fmla="*/ 981201 h 3977558"/>
                  <a:gd name="connsiteX7468" fmla="*/ 208073 w 5235586"/>
                  <a:gd name="connsiteY7468" fmla="*/ 933399 h 3977558"/>
                  <a:gd name="connsiteX7469" fmla="*/ 50612 w 5235586"/>
                  <a:gd name="connsiteY7469" fmla="*/ 933399 h 3977558"/>
                  <a:gd name="connsiteX7470" fmla="*/ 98414 w 5235586"/>
                  <a:gd name="connsiteY7470" fmla="*/ 981201 h 3977558"/>
                  <a:gd name="connsiteX7471" fmla="*/ 101225 w 5235586"/>
                  <a:gd name="connsiteY7471" fmla="*/ 984011 h 3977558"/>
                  <a:gd name="connsiteX7472" fmla="*/ 98414 w 5235586"/>
                  <a:gd name="connsiteY7472" fmla="*/ 986822 h 3977558"/>
                  <a:gd name="connsiteX7473" fmla="*/ 53426 w 5235586"/>
                  <a:gd name="connsiteY7473" fmla="*/ 1031814 h 3977558"/>
                  <a:gd name="connsiteX7474" fmla="*/ 50612 w 5235586"/>
                  <a:gd name="connsiteY7474" fmla="*/ 1034624 h 3977558"/>
                  <a:gd name="connsiteX7475" fmla="*/ 47802 w 5235586"/>
                  <a:gd name="connsiteY7475" fmla="*/ 1031814 h 3977558"/>
                  <a:gd name="connsiteX7476" fmla="*/ 2813 w 5235586"/>
                  <a:gd name="connsiteY7476" fmla="*/ 986822 h 3977558"/>
                  <a:gd name="connsiteX7477" fmla="*/ 0 w 5235586"/>
                  <a:gd name="connsiteY7477" fmla="*/ 984011 h 3977558"/>
                  <a:gd name="connsiteX7478" fmla="*/ 2813 w 5235586"/>
                  <a:gd name="connsiteY7478" fmla="*/ 981201 h 3977558"/>
                  <a:gd name="connsiteX7479" fmla="*/ 50612 w 5235586"/>
                  <a:gd name="connsiteY7479" fmla="*/ 933399 h 3977558"/>
                  <a:gd name="connsiteX7480" fmla="*/ 5184973 w 5235586"/>
                  <a:gd name="connsiteY7480" fmla="*/ 778748 h 3977558"/>
                  <a:gd name="connsiteX7481" fmla="*/ 5232776 w 5235586"/>
                  <a:gd name="connsiteY7481" fmla="*/ 826550 h 3977558"/>
                  <a:gd name="connsiteX7482" fmla="*/ 5235586 w 5235586"/>
                  <a:gd name="connsiteY7482" fmla="*/ 829360 h 3977558"/>
                  <a:gd name="connsiteX7483" fmla="*/ 5232776 w 5235586"/>
                  <a:gd name="connsiteY7483" fmla="*/ 832171 h 3977558"/>
                  <a:gd name="connsiteX7484" fmla="*/ 5187787 w 5235586"/>
                  <a:gd name="connsiteY7484" fmla="*/ 877163 h 3977558"/>
                  <a:gd name="connsiteX7485" fmla="*/ 5184973 w 5235586"/>
                  <a:gd name="connsiteY7485" fmla="*/ 879973 h 3977558"/>
                  <a:gd name="connsiteX7486" fmla="*/ 5182163 w 5235586"/>
                  <a:gd name="connsiteY7486" fmla="*/ 877163 h 3977558"/>
                  <a:gd name="connsiteX7487" fmla="*/ 5137174 w 5235586"/>
                  <a:gd name="connsiteY7487" fmla="*/ 832171 h 3977558"/>
                  <a:gd name="connsiteX7488" fmla="*/ 5134361 w 5235586"/>
                  <a:gd name="connsiteY7488" fmla="*/ 829360 h 3977558"/>
                  <a:gd name="connsiteX7489" fmla="*/ 5137174 w 5235586"/>
                  <a:gd name="connsiteY7489" fmla="*/ 826550 h 3977558"/>
                  <a:gd name="connsiteX7490" fmla="*/ 5184973 w 5235586"/>
                  <a:gd name="connsiteY7490" fmla="*/ 778748 h 3977558"/>
                  <a:gd name="connsiteX7491" fmla="*/ 5030325 w 5235586"/>
                  <a:gd name="connsiteY7491" fmla="*/ 778748 h 3977558"/>
                  <a:gd name="connsiteX7492" fmla="*/ 5078128 w 5235586"/>
                  <a:gd name="connsiteY7492" fmla="*/ 826550 h 3977558"/>
                  <a:gd name="connsiteX7493" fmla="*/ 5080938 w 5235586"/>
                  <a:gd name="connsiteY7493" fmla="*/ 829360 h 3977558"/>
                  <a:gd name="connsiteX7494" fmla="*/ 5078128 w 5235586"/>
                  <a:gd name="connsiteY7494" fmla="*/ 832171 h 3977558"/>
                  <a:gd name="connsiteX7495" fmla="*/ 5033136 w 5235586"/>
                  <a:gd name="connsiteY7495" fmla="*/ 877163 h 3977558"/>
                  <a:gd name="connsiteX7496" fmla="*/ 5030325 w 5235586"/>
                  <a:gd name="connsiteY7496" fmla="*/ 879973 h 3977558"/>
                  <a:gd name="connsiteX7497" fmla="*/ 5027512 w 5235586"/>
                  <a:gd name="connsiteY7497" fmla="*/ 877163 h 3977558"/>
                  <a:gd name="connsiteX7498" fmla="*/ 4982523 w 5235586"/>
                  <a:gd name="connsiteY7498" fmla="*/ 832171 h 3977558"/>
                  <a:gd name="connsiteX7499" fmla="*/ 4979713 w 5235586"/>
                  <a:gd name="connsiteY7499" fmla="*/ 829360 h 3977558"/>
                  <a:gd name="connsiteX7500" fmla="*/ 4982523 w 5235586"/>
                  <a:gd name="connsiteY7500" fmla="*/ 826550 h 3977558"/>
                  <a:gd name="connsiteX7501" fmla="*/ 5030325 w 5235586"/>
                  <a:gd name="connsiteY7501" fmla="*/ 778748 h 3977558"/>
                  <a:gd name="connsiteX7502" fmla="*/ 4872861 w 5235586"/>
                  <a:gd name="connsiteY7502" fmla="*/ 778748 h 3977558"/>
                  <a:gd name="connsiteX7503" fmla="*/ 4920664 w 5235586"/>
                  <a:gd name="connsiteY7503" fmla="*/ 826550 h 3977558"/>
                  <a:gd name="connsiteX7504" fmla="*/ 4923474 w 5235586"/>
                  <a:gd name="connsiteY7504" fmla="*/ 829360 h 3977558"/>
                  <a:gd name="connsiteX7505" fmla="*/ 4920664 w 5235586"/>
                  <a:gd name="connsiteY7505" fmla="*/ 832171 h 3977558"/>
                  <a:gd name="connsiteX7506" fmla="*/ 4875675 w 5235586"/>
                  <a:gd name="connsiteY7506" fmla="*/ 877163 h 3977558"/>
                  <a:gd name="connsiteX7507" fmla="*/ 4872861 w 5235586"/>
                  <a:gd name="connsiteY7507" fmla="*/ 879973 h 3977558"/>
                  <a:gd name="connsiteX7508" fmla="*/ 4870048 w 5235586"/>
                  <a:gd name="connsiteY7508" fmla="*/ 877163 h 3977558"/>
                  <a:gd name="connsiteX7509" fmla="*/ 4825062 w 5235586"/>
                  <a:gd name="connsiteY7509" fmla="*/ 832171 h 3977558"/>
                  <a:gd name="connsiteX7510" fmla="*/ 4822249 w 5235586"/>
                  <a:gd name="connsiteY7510" fmla="*/ 829360 h 3977558"/>
                  <a:gd name="connsiteX7511" fmla="*/ 4825062 w 5235586"/>
                  <a:gd name="connsiteY7511" fmla="*/ 826550 h 3977558"/>
                  <a:gd name="connsiteX7512" fmla="*/ 4872861 w 5235586"/>
                  <a:gd name="connsiteY7512" fmla="*/ 778748 h 3977558"/>
                  <a:gd name="connsiteX7513" fmla="*/ 4718213 w 5235586"/>
                  <a:gd name="connsiteY7513" fmla="*/ 778748 h 3977558"/>
                  <a:gd name="connsiteX7514" fmla="*/ 4766016 w 5235586"/>
                  <a:gd name="connsiteY7514" fmla="*/ 826550 h 3977558"/>
                  <a:gd name="connsiteX7515" fmla="*/ 4768826 w 5235586"/>
                  <a:gd name="connsiteY7515" fmla="*/ 829360 h 3977558"/>
                  <a:gd name="connsiteX7516" fmla="*/ 4766016 w 5235586"/>
                  <a:gd name="connsiteY7516" fmla="*/ 832171 h 3977558"/>
                  <a:gd name="connsiteX7517" fmla="*/ 4721027 w 5235586"/>
                  <a:gd name="connsiteY7517" fmla="*/ 877163 h 3977558"/>
                  <a:gd name="connsiteX7518" fmla="*/ 4718213 w 5235586"/>
                  <a:gd name="connsiteY7518" fmla="*/ 879973 h 3977558"/>
                  <a:gd name="connsiteX7519" fmla="*/ 4715400 w 5235586"/>
                  <a:gd name="connsiteY7519" fmla="*/ 877163 h 3977558"/>
                  <a:gd name="connsiteX7520" fmla="*/ 4670414 w 5235586"/>
                  <a:gd name="connsiteY7520" fmla="*/ 832171 h 3977558"/>
                  <a:gd name="connsiteX7521" fmla="*/ 4667601 w 5235586"/>
                  <a:gd name="connsiteY7521" fmla="*/ 829360 h 3977558"/>
                  <a:gd name="connsiteX7522" fmla="*/ 4670414 w 5235586"/>
                  <a:gd name="connsiteY7522" fmla="*/ 826550 h 3977558"/>
                  <a:gd name="connsiteX7523" fmla="*/ 4718213 w 5235586"/>
                  <a:gd name="connsiteY7523" fmla="*/ 778748 h 3977558"/>
                  <a:gd name="connsiteX7524" fmla="*/ 4563563 w 5235586"/>
                  <a:gd name="connsiteY7524" fmla="*/ 778748 h 3977558"/>
                  <a:gd name="connsiteX7525" fmla="*/ 4611365 w 5235586"/>
                  <a:gd name="connsiteY7525" fmla="*/ 826550 h 3977558"/>
                  <a:gd name="connsiteX7526" fmla="*/ 4614175 w 5235586"/>
                  <a:gd name="connsiteY7526" fmla="*/ 829360 h 3977558"/>
                  <a:gd name="connsiteX7527" fmla="*/ 4611365 w 5235586"/>
                  <a:gd name="connsiteY7527" fmla="*/ 832171 h 3977558"/>
                  <a:gd name="connsiteX7528" fmla="*/ 4566376 w 5235586"/>
                  <a:gd name="connsiteY7528" fmla="*/ 877163 h 3977558"/>
                  <a:gd name="connsiteX7529" fmla="*/ 4563563 w 5235586"/>
                  <a:gd name="connsiteY7529" fmla="*/ 879973 h 3977558"/>
                  <a:gd name="connsiteX7530" fmla="*/ 4560749 w 5235586"/>
                  <a:gd name="connsiteY7530" fmla="*/ 877163 h 3977558"/>
                  <a:gd name="connsiteX7531" fmla="*/ 4515763 w 5235586"/>
                  <a:gd name="connsiteY7531" fmla="*/ 832171 h 3977558"/>
                  <a:gd name="connsiteX7532" fmla="*/ 4512950 w 5235586"/>
                  <a:gd name="connsiteY7532" fmla="*/ 829360 h 3977558"/>
                  <a:gd name="connsiteX7533" fmla="*/ 4515763 w 5235586"/>
                  <a:gd name="connsiteY7533" fmla="*/ 826550 h 3977558"/>
                  <a:gd name="connsiteX7534" fmla="*/ 4563563 w 5235586"/>
                  <a:gd name="connsiteY7534" fmla="*/ 778748 h 3977558"/>
                  <a:gd name="connsiteX7535" fmla="*/ 4406104 w 5235586"/>
                  <a:gd name="connsiteY7535" fmla="*/ 778748 h 3977558"/>
                  <a:gd name="connsiteX7536" fmla="*/ 4453907 w 5235586"/>
                  <a:gd name="connsiteY7536" fmla="*/ 826550 h 3977558"/>
                  <a:gd name="connsiteX7537" fmla="*/ 4456717 w 5235586"/>
                  <a:gd name="connsiteY7537" fmla="*/ 829360 h 3977558"/>
                  <a:gd name="connsiteX7538" fmla="*/ 4453907 w 5235586"/>
                  <a:gd name="connsiteY7538" fmla="*/ 832171 h 3977558"/>
                  <a:gd name="connsiteX7539" fmla="*/ 4408915 w 5235586"/>
                  <a:gd name="connsiteY7539" fmla="*/ 877163 h 3977558"/>
                  <a:gd name="connsiteX7540" fmla="*/ 4406104 w 5235586"/>
                  <a:gd name="connsiteY7540" fmla="*/ 879973 h 3977558"/>
                  <a:gd name="connsiteX7541" fmla="*/ 4403291 w 5235586"/>
                  <a:gd name="connsiteY7541" fmla="*/ 877163 h 3977558"/>
                  <a:gd name="connsiteX7542" fmla="*/ 4358302 w 5235586"/>
                  <a:gd name="connsiteY7542" fmla="*/ 832171 h 3977558"/>
                  <a:gd name="connsiteX7543" fmla="*/ 4355492 w 5235586"/>
                  <a:gd name="connsiteY7543" fmla="*/ 829360 h 3977558"/>
                  <a:gd name="connsiteX7544" fmla="*/ 4358302 w 5235586"/>
                  <a:gd name="connsiteY7544" fmla="*/ 826550 h 3977558"/>
                  <a:gd name="connsiteX7545" fmla="*/ 4406104 w 5235586"/>
                  <a:gd name="connsiteY7545" fmla="*/ 778748 h 3977558"/>
                  <a:gd name="connsiteX7546" fmla="*/ 4251453 w 5235586"/>
                  <a:gd name="connsiteY7546" fmla="*/ 778748 h 3977558"/>
                  <a:gd name="connsiteX7547" fmla="*/ 4299256 w 5235586"/>
                  <a:gd name="connsiteY7547" fmla="*/ 826550 h 3977558"/>
                  <a:gd name="connsiteX7548" fmla="*/ 4302066 w 5235586"/>
                  <a:gd name="connsiteY7548" fmla="*/ 829360 h 3977558"/>
                  <a:gd name="connsiteX7549" fmla="*/ 4299256 w 5235586"/>
                  <a:gd name="connsiteY7549" fmla="*/ 832171 h 3977558"/>
                  <a:gd name="connsiteX7550" fmla="*/ 4254264 w 5235586"/>
                  <a:gd name="connsiteY7550" fmla="*/ 877163 h 3977558"/>
                  <a:gd name="connsiteX7551" fmla="*/ 4251453 w 5235586"/>
                  <a:gd name="connsiteY7551" fmla="*/ 879973 h 3977558"/>
                  <a:gd name="connsiteX7552" fmla="*/ 4248640 w 5235586"/>
                  <a:gd name="connsiteY7552" fmla="*/ 877163 h 3977558"/>
                  <a:gd name="connsiteX7553" fmla="*/ 4203651 w 5235586"/>
                  <a:gd name="connsiteY7553" fmla="*/ 832171 h 3977558"/>
                  <a:gd name="connsiteX7554" fmla="*/ 4200841 w 5235586"/>
                  <a:gd name="connsiteY7554" fmla="*/ 829360 h 3977558"/>
                  <a:gd name="connsiteX7555" fmla="*/ 4203651 w 5235586"/>
                  <a:gd name="connsiteY7555" fmla="*/ 826550 h 3977558"/>
                  <a:gd name="connsiteX7556" fmla="*/ 4251453 w 5235586"/>
                  <a:gd name="connsiteY7556" fmla="*/ 778748 h 3977558"/>
                  <a:gd name="connsiteX7557" fmla="*/ 4096805 w 5235586"/>
                  <a:gd name="connsiteY7557" fmla="*/ 778748 h 3977558"/>
                  <a:gd name="connsiteX7558" fmla="*/ 4144608 w 5235586"/>
                  <a:gd name="connsiteY7558" fmla="*/ 826550 h 3977558"/>
                  <a:gd name="connsiteX7559" fmla="*/ 4147418 w 5235586"/>
                  <a:gd name="connsiteY7559" fmla="*/ 829360 h 3977558"/>
                  <a:gd name="connsiteX7560" fmla="*/ 4144608 w 5235586"/>
                  <a:gd name="connsiteY7560" fmla="*/ 832171 h 3977558"/>
                  <a:gd name="connsiteX7561" fmla="*/ 4099616 w 5235586"/>
                  <a:gd name="connsiteY7561" fmla="*/ 877163 h 3977558"/>
                  <a:gd name="connsiteX7562" fmla="*/ 4096805 w 5235586"/>
                  <a:gd name="connsiteY7562" fmla="*/ 879973 h 3977558"/>
                  <a:gd name="connsiteX7563" fmla="*/ 4093992 w 5235586"/>
                  <a:gd name="connsiteY7563" fmla="*/ 877163 h 3977558"/>
                  <a:gd name="connsiteX7564" fmla="*/ 4049003 w 5235586"/>
                  <a:gd name="connsiteY7564" fmla="*/ 832171 h 3977558"/>
                  <a:gd name="connsiteX7565" fmla="*/ 4046193 w 5235586"/>
                  <a:gd name="connsiteY7565" fmla="*/ 829360 h 3977558"/>
                  <a:gd name="connsiteX7566" fmla="*/ 4049003 w 5235586"/>
                  <a:gd name="connsiteY7566" fmla="*/ 826550 h 3977558"/>
                  <a:gd name="connsiteX7567" fmla="*/ 4096805 w 5235586"/>
                  <a:gd name="connsiteY7567" fmla="*/ 778748 h 3977558"/>
                  <a:gd name="connsiteX7568" fmla="*/ 3939345 w 5235586"/>
                  <a:gd name="connsiteY7568" fmla="*/ 778748 h 3977558"/>
                  <a:gd name="connsiteX7569" fmla="*/ 3987147 w 5235586"/>
                  <a:gd name="connsiteY7569" fmla="*/ 826550 h 3977558"/>
                  <a:gd name="connsiteX7570" fmla="*/ 3989957 w 5235586"/>
                  <a:gd name="connsiteY7570" fmla="*/ 829360 h 3977558"/>
                  <a:gd name="connsiteX7571" fmla="*/ 3987147 w 5235586"/>
                  <a:gd name="connsiteY7571" fmla="*/ 832171 h 3977558"/>
                  <a:gd name="connsiteX7572" fmla="*/ 3942155 w 5235586"/>
                  <a:gd name="connsiteY7572" fmla="*/ 877163 h 3977558"/>
                  <a:gd name="connsiteX7573" fmla="*/ 3939345 w 5235586"/>
                  <a:gd name="connsiteY7573" fmla="*/ 879973 h 3977558"/>
                  <a:gd name="connsiteX7574" fmla="*/ 3936531 w 5235586"/>
                  <a:gd name="connsiteY7574" fmla="*/ 877163 h 3977558"/>
                  <a:gd name="connsiteX7575" fmla="*/ 3891545 w 5235586"/>
                  <a:gd name="connsiteY7575" fmla="*/ 832171 h 3977558"/>
                  <a:gd name="connsiteX7576" fmla="*/ 3888732 w 5235586"/>
                  <a:gd name="connsiteY7576" fmla="*/ 829360 h 3977558"/>
                  <a:gd name="connsiteX7577" fmla="*/ 3891545 w 5235586"/>
                  <a:gd name="connsiteY7577" fmla="*/ 826550 h 3977558"/>
                  <a:gd name="connsiteX7578" fmla="*/ 3939345 w 5235586"/>
                  <a:gd name="connsiteY7578" fmla="*/ 778748 h 3977558"/>
                  <a:gd name="connsiteX7579" fmla="*/ 3784693 w 5235586"/>
                  <a:gd name="connsiteY7579" fmla="*/ 778748 h 3977558"/>
                  <a:gd name="connsiteX7580" fmla="*/ 3832496 w 5235586"/>
                  <a:gd name="connsiteY7580" fmla="*/ 826550 h 3977558"/>
                  <a:gd name="connsiteX7581" fmla="*/ 3835306 w 5235586"/>
                  <a:gd name="connsiteY7581" fmla="*/ 829360 h 3977558"/>
                  <a:gd name="connsiteX7582" fmla="*/ 3832496 w 5235586"/>
                  <a:gd name="connsiteY7582" fmla="*/ 832171 h 3977558"/>
                  <a:gd name="connsiteX7583" fmla="*/ 3787504 w 5235586"/>
                  <a:gd name="connsiteY7583" fmla="*/ 877163 h 3977558"/>
                  <a:gd name="connsiteX7584" fmla="*/ 3784693 w 5235586"/>
                  <a:gd name="connsiteY7584" fmla="*/ 879973 h 3977558"/>
                  <a:gd name="connsiteX7585" fmla="*/ 3781880 w 5235586"/>
                  <a:gd name="connsiteY7585" fmla="*/ 877163 h 3977558"/>
                  <a:gd name="connsiteX7586" fmla="*/ 3736894 w 5235586"/>
                  <a:gd name="connsiteY7586" fmla="*/ 832171 h 3977558"/>
                  <a:gd name="connsiteX7587" fmla="*/ 3734081 w 5235586"/>
                  <a:gd name="connsiteY7587" fmla="*/ 829360 h 3977558"/>
                  <a:gd name="connsiteX7588" fmla="*/ 3736894 w 5235586"/>
                  <a:gd name="connsiteY7588" fmla="*/ 826550 h 3977558"/>
                  <a:gd name="connsiteX7589" fmla="*/ 3784693 w 5235586"/>
                  <a:gd name="connsiteY7589" fmla="*/ 778748 h 3977558"/>
                  <a:gd name="connsiteX7590" fmla="*/ 3630045 w 5235586"/>
                  <a:gd name="connsiteY7590" fmla="*/ 778748 h 3977558"/>
                  <a:gd name="connsiteX7591" fmla="*/ 3677848 w 5235586"/>
                  <a:gd name="connsiteY7591" fmla="*/ 826550 h 3977558"/>
                  <a:gd name="connsiteX7592" fmla="*/ 3680658 w 5235586"/>
                  <a:gd name="connsiteY7592" fmla="*/ 829360 h 3977558"/>
                  <a:gd name="connsiteX7593" fmla="*/ 3677848 w 5235586"/>
                  <a:gd name="connsiteY7593" fmla="*/ 832171 h 3977558"/>
                  <a:gd name="connsiteX7594" fmla="*/ 3632856 w 5235586"/>
                  <a:gd name="connsiteY7594" fmla="*/ 877163 h 3977558"/>
                  <a:gd name="connsiteX7595" fmla="*/ 3630045 w 5235586"/>
                  <a:gd name="connsiteY7595" fmla="*/ 879973 h 3977558"/>
                  <a:gd name="connsiteX7596" fmla="*/ 3627232 w 5235586"/>
                  <a:gd name="connsiteY7596" fmla="*/ 877163 h 3977558"/>
                  <a:gd name="connsiteX7597" fmla="*/ 3582246 w 5235586"/>
                  <a:gd name="connsiteY7597" fmla="*/ 832171 h 3977558"/>
                  <a:gd name="connsiteX7598" fmla="*/ 3579433 w 5235586"/>
                  <a:gd name="connsiteY7598" fmla="*/ 829360 h 3977558"/>
                  <a:gd name="connsiteX7599" fmla="*/ 3582246 w 5235586"/>
                  <a:gd name="connsiteY7599" fmla="*/ 826550 h 3977558"/>
                  <a:gd name="connsiteX7600" fmla="*/ 3630045 w 5235586"/>
                  <a:gd name="connsiteY7600" fmla="*/ 778748 h 3977558"/>
                  <a:gd name="connsiteX7601" fmla="*/ 3472581 w 5235586"/>
                  <a:gd name="connsiteY7601" fmla="*/ 778748 h 3977558"/>
                  <a:gd name="connsiteX7602" fmla="*/ 3520384 w 5235586"/>
                  <a:gd name="connsiteY7602" fmla="*/ 826550 h 3977558"/>
                  <a:gd name="connsiteX7603" fmla="*/ 3523194 w 5235586"/>
                  <a:gd name="connsiteY7603" fmla="*/ 829360 h 3977558"/>
                  <a:gd name="connsiteX7604" fmla="*/ 3520384 w 5235586"/>
                  <a:gd name="connsiteY7604" fmla="*/ 832171 h 3977558"/>
                  <a:gd name="connsiteX7605" fmla="*/ 3475395 w 5235586"/>
                  <a:gd name="connsiteY7605" fmla="*/ 877163 h 3977558"/>
                  <a:gd name="connsiteX7606" fmla="*/ 3472581 w 5235586"/>
                  <a:gd name="connsiteY7606" fmla="*/ 879973 h 3977558"/>
                  <a:gd name="connsiteX7607" fmla="*/ 3469771 w 5235586"/>
                  <a:gd name="connsiteY7607" fmla="*/ 877163 h 3977558"/>
                  <a:gd name="connsiteX7608" fmla="*/ 3424782 w 5235586"/>
                  <a:gd name="connsiteY7608" fmla="*/ 832171 h 3977558"/>
                  <a:gd name="connsiteX7609" fmla="*/ 3421969 w 5235586"/>
                  <a:gd name="connsiteY7609" fmla="*/ 829360 h 3977558"/>
                  <a:gd name="connsiteX7610" fmla="*/ 3424782 w 5235586"/>
                  <a:gd name="connsiteY7610" fmla="*/ 826550 h 3977558"/>
                  <a:gd name="connsiteX7611" fmla="*/ 3472581 w 5235586"/>
                  <a:gd name="connsiteY7611" fmla="*/ 778748 h 3977558"/>
                  <a:gd name="connsiteX7612" fmla="*/ 3317933 w 5235586"/>
                  <a:gd name="connsiteY7612" fmla="*/ 778748 h 3977558"/>
                  <a:gd name="connsiteX7613" fmla="*/ 3365736 w 5235586"/>
                  <a:gd name="connsiteY7613" fmla="*/ 826550 h 3977558"/>
                  <a:gd name="connsiteX7614" fmla="*/ 3368546 w 5235586"/>
                  <a:gd name="connsiteY7614" fmla="*/ 829360 h 3977558"/>
                  <a:gd name="connsiteX7615" fmla="*/ 3365736 w 5235586"/>
                  <a:gd name="connsiteY7615" fmla="*/ 832171 h 3977558"/>
                  <a:gd name="connsiteX7616" fmla="*/ 3320747 w 5235586"/>
                  <a:gd name="connsiteY7616" fmla="*/ 877163 h 3977558"/>
                  <a:gd name="connsiteX7617" fmla="*/ 3317933 w 5235586"/>
                  <a:gd name="connsiteY7617" fmla="*/ 879973 h 3977558"/>
                  <a:gd name="connsiteX7618" fmla="*/ 3315123 w 5235586"/>
                  <a:gd name="connsiteY7618" fmla="*/ 877163 h 3977558"/>
                  <a:gd name="connsiteX7619" fmla="*/ 3270134 w 5235586"/>
                  <a:gd name="connsiteY7619" fmla="*/ 832171 h 3977558"/>
                  <a:gd name="connsiteX7620" fmla="*/ 3267321 w 5235586"/>
                  <a:gd name="connsiteY7620" fmla="*/ 829360 h 3977558"/>
                  <a:gd name="connsiteX7621" fmla="*/ 3270134 w 5235586"/>
                  <a:gd name="connsiteY7621" fmla="*/ 826550 h 3977558"/>
                  <a:gd name="connsiteX7622" fmla="*/ 3317933 w 5235586"/>
                  <a:gd name="connsiteY7622" fmla="*/ 778748 h 3977558"/>
                  <a:gd name="connsiteX7623" fmla="*/ 3163283 w 5235586"/>
                  <a:gd name="connsiteY7623" fmla="*/ 778748 h 3977558"/>
                  <a:gd name="connsiteX7624" fmla="*/ 3211085 w 5235586"/>
                  <a:gd name="connsiteY7624" fmla="*/ 826550 h 3977558"/>
                  <a:gd name="connsiteX7625" fmla="*/ 3213895 w 5235586"/>
                  <a:gd name="connsiteY7625" fmla="*/ 829360 h 3977558"/>
                  <a:gd name="connsiteX7626" fmla="*/ 3211085 w 5235586"/>
                  <a:gd name="connsiteY7626" fmla="*/ 832171 h 3977558"/>
                  <a:gd name="connsiteX7627" fmla="*/ 3166096 w 5235586"/>
                  <a:gd name="connsiteY7627" fmla="*/ 877163 h 3977558"/>
                  <a:gd name="connsiteX7628" fmla="*/ 3163283 w 5235586"/>
                  <a:gd name="connsiteY7628" fmla="*/ 879973 h 3977558"/>
                  <a:gd name="connsiteX7629" fmla="*/ 3160472 w 5235586"/>
                  <a:gd name="connsiteY7629" fmla="*/ 877163 h 3977558"/>
                  <a:gd name="connsiteX7630" fmla="*/ 3115483 w 5235586"/>
                  <a:gd name="connsiteY7630" fmla="*/ 832171 h 3977558"/>
                  <a:gd name="connsiteX7631" fmla="*/ 3112670 w 5235586"/>
                  <a:gd name="connsiteY7631" fmla="*/ 829360 h 3977558"/>
                  <a:gd name="connsiteX7632" fmla="*/ 3115483 w 5235586"/>
                  <a:gd name="connsiteY7632" fmla="*/ 826550 h 3977558"/>
                  <a:gd name="connsiteX7633" fmla="*/ 3163283 w 5235586"/>
                  <a:gd name="connsiteY7633" fmla="*/ 778748 h 3977558"/>
                  <a:gd name="connsiteX7634" fmla="*/ 3005823 w 5235586"/>
                  <a:gd name="connsiteY7634" fmla="*/ 778748 h 3977558"/>
                  <a:gd name="connsiteX7635" fmla="*/ 3053626 w 5235586"/>
                  <a:gd name="connsiteY7635" fmla="*/ 826550 h 3977558"/>
                  <a:gd name="connsiteX7636" fmla="*/ 3056436 w 5235586"/>
                  <a:gd name="connsiteY7636" fmla="*/ 829360 h 3977558"/>
                  <a:gd name="connsiteX7637" fmla="*/ 3053626 w 5235586"/>
                  <a:gd name="connsiteY7637" fmla="*/ 832171 h 3977558"/>
                  <a:gd name="connsiteX7638" fmla="*/ 3008634 w 5235586"/>
                  <a:gd name="connsiteY7638" fmla="*/ 877163 h 3977558"/>
                  <a:gd name="connsiteX7639" fmla="*/ 3005823 w 5235586"/>
                  <a:gd name="connsiteY7639" fmla="*/ 879973 h 3977558"/>
                  <a:gd name="connsiteX7640" fmla="*/ 3003010 w 5235586"/>
                  <a:gd name="connsiteY7640" fmla="*/ 877163 h 3977558"/>
                  <a:gd name="connsiteX7641" fmla="*/ 2958021 w 5235586"/>
                  <a:gd name="connsiteY7641" fmla="*/ 832171 h 3977558"/>
                  <a:gd name="connsiteX7642" fmla="*/ 2955211 w 5235586"/>
                  <a:gd name="connsiteY7642" fmla="*/ 829360 h 3977558"/>
                  <a:gd name="connsiteX7643" fmla="*/ 2958021 w 5235586"/>
                  <a:gd name="connsiteY7643" fmla="*/ 826550 h 3977558"/>
                  <a:gd name="connsiteX7644" fmla="*/ 3005823 w 5235586"/>
                  <a:gd name="connsiteY7644" fmla="*/ 778748 h 3977558"/>
                  <a:gd name="connsiteX7645" fmla="*/ 2851172 w 5235586"/>
                  <a:gd name="connsiteY7645" fmla="*/ 778748 h 3977558"/>
                  <a:gd name="connsiteX7646" fmla="*/ 2898975 w 5235586"/>
                  <a:gd name="connsiteY7646" fmla="*/ 826550 h 3977558"/>
                  <a:gd name="connsiteX7647" fmla="*/ 2901785 w 5235586"/>
                  <a:gd name="connsiteY7647" fmla="*/ 829360 h 3977558"/>
                  <a:gd name="connsiteX7648" fmla="*/ 2898975 w 5235586"/>
                  <a:gd name="connsiteY7648" fmla="*/ 832171 h 3977558"/>
                  <a:gd name="connsiteX7649" fmla="*/ 2853983 w 5235586"/>
                  <a:gd name="connsiteY7649" fmla="*/ 877163 h 3977558"/>
                  <a:gd name="connsiteX7650" fmla="*/ 2851172 w 5235586"/>
                  <a:gd name="connsiteY7650" fmla="*/ 879973 h 3977558"/>
                  <a:gd name="connsiteX7651" fmla="*/ 2848359 w 5235586"/>
                  <a:gd name="connsiteY7651" fmla="*/ 877163 h 3977558"/>
                  <a:gd name="connsiteX7652" fmla="*/ 2803370 w 5235586"/>
                  <a:gd name="connsiteY7652" fmla="*/ 832171 h 3977558"/>
                  <a:gd name="connsiteX7653" fmla="*/ 2800560 w 5235586"/>
                  <a:gd name="connsiteY7653" fmla="*/ 829360 h 3977558"/>
                  <a:gd name="connsiteX7654" fmla="*/ 2803370 w 5235586"/>
                  <a:gd name="connsiteY7654" fmla="*/ 826550 h 3977558"/>
                  <a:gd name="connsiteX7655" fmla="*/ 2851172 w 5235586"/>
                  <a:gd name="connsiteY7655" fmla="*/ 778748 h 3977558"/>
                  <a:gd name="connsiteX7656" fmla="*/ 2696525 w 5235586"/>
                  <a:gd name="connsiteY7656" fmla="*/ 778748 h 3977558"/>
                  <a:gd name="connsiteX7657" fmla="*/ 2744328 w 5235586"/>
                  <a:gd name="connsiteY7657" fmla="*/ 826550 h 3977558"/>
                  <a:gd name="connsiteX7658" fmla="*/ 2747138 w 5235586"/>
                  <a:gd name="connsiteY7658" fmla="*/ 829360 h 3977558"/>
                  <a:gd name="connsiteX7659" fmla="*/ 2744328 w 5235586"/>
                  <a:gd name="connsiteY7659" fmla="*/ 832171 h 3977558"/>
                  <a:gd name="connsiteX7660" fmla="*/ 2699336 w 5235586"/>
                  <a:gd name="connsiteY7660" fmla="*/ 877163 h 3977558"/>
                  <a:gd name="connsiteX7661" fmla="*/ 2696525 w 5235586"/>
                  <a:gd name="connsiteY7661" fmla="*/ 879973 h 3977558"/>
                  <a:gd name="connsiteX7662" fmla="*/ 2693712 w 5235586"/>
                  <a:gd name="connsiteY7662" fmla="*/ 877163 h 3977558"/>
                  <a:gd name="connsiteX7663" fmla="*/ 2648723 w 5235586"/>
                  <a:gd name="connsiteY7663" fmla="*/ 832171 h 3977558"/>
                  <a:gd name="connsiteX7664" fmla="*/ 2645913 w 5235586"/>
                  <a:gd name="connsiteY7664" fmla="*/ 829360 h 3977558"/>
                  <a:gd name="connsiteX7665" fmla="*/ 2648723 w 5235586"/>
                  <a:gd name="connsiteY7665" fmla="*/ 826550 h 3977558"/>
                  <a:gd name="connsiteX7666" fmla="*/ 2696525 w 5235586"/>
                  <a:gd name="connsiteY7666" fmla="*/ 778748 h 3977558"/>
                  <a:gd name="connsiteX7667" fmla="*/ 2539061 w 5235586"/>
                  <a:gd name="connsiteY7667" fmla="*/ 778748 h 3977558"/>
                  <a:gd name="connsiteX7668" fmla="*/ 2586863 w 5235586"/>
                  <a:gd name="connsiteY7668" fmla="*/ 826550 h 3977558"/>
                  <a:gd name="connsiteX7669" fmla="*/ 2589673 w 5235586"/>
                  <a:gd name="connsiteY7669" fmla="*/ 829360 h 3977558"/>
                  <a:gd name="connsiteX7670" fmla="*/ 2586863 w 5235586"/>
                  <a:gd name="connsiteY7670" fmla="*/ 832171 h 3977558"/>
                  <a:gd name="connsiteX7671" fmla="*/ 2541874 w 5235586"/>
                  <a:gd name="connsiteY7671" fmla="*/ 877163 h 3977558"/>
                  <a:gd name="connsiteX7672" fmla="*/ 2539061 w 5235586"/>
                  <a:gd name="connsiteY7672" fmla="*/ 879973 h 3977558"/>
                  <a:gd name="connsiteX7673" fmla="*/ 2536247 w 5235586"/>
                  <a:gd name="connsiteY7673" fmla="*/ 877163 h 3977558"/>
                  <a:gd name="connsiteX7674" fmla="*/ 2491261 w 5235586"/>
                  <a:gd name="connsiteY7674" fmla="*/ 832171 h 3977558"/>
                  <a:gd name="connsiteX7675" fmla="*/ 2488448 w 5235586"/>
                  <a:gd name="connsiteY7675" fmla="*/ 829360 h 3977558"/>
                  <a:gd name="connsiteX7676" fmla="*/ 2491261 w 5235586"/>
                  <a:gd name="connsiteY7676" fmla="*/ 826550 h 3977558"/>
                  <a:gd name="connsiteX7677" fmla="*/ 2539061 w 5235586"/>
                  <a:gd name="connsiteY7677" fmla="*/ 778748 h 3977558"/>
                  <a:gd name="connsiteX7678" fmla="*/ 2384413 w 5235586"/>
                  <a:gd name="connsiteY7678" fmla="*/ 778748 h 3977558"/>
                  <a:gd name="connsiteX7679" fmla="*/ 2432215 w 5235586"/>
                  <a:gd name="connsiteY7679" fmla="*/ 826550 h 3977558"/>
                  <a:gd name="connsiteX7680" fmla="*/ 2435025 w 5235586"/>
                  <a:gd name="connsiteY7680" fmla="*/ 829360 h 3977558"/>
                  <a:gd name="connsiteX7681" fmla="*/ 2432215 w 5235586"/>
                  <a:gd name="connsiteY7681" fmla="*/ 832171 h 3977558"/>
                  <a:gd name="connsiteX7682" fmla="*/ 2387226 w 5235586"/>
                  <a:gd name="connsiteY7682" fmla="*/ 877163 h 3977558"/>
                  <a:gd name="connsiteX7683" fmla="*/ 2384413 w 5235586"/>
                  <a:gd name="connsiteY7683" fmla="*/ 879973 h 3977558"/>
                  <a:gd name="connsiteX7684" fmla="*/ 2381599 w 5235586"/>
                  <a:gd name="connsiteY7684" fmla="*/ 877163 h 3977558"/>
                  <a:gd name="connsiteX7685" fmla="*/ 2336613 w 5235586"/>
                  <a:gd name="connsiteY7685" fmla="*/ 832171 h 3977558"/>
                  <a:gd name="connsiteX7686" fmla="*/ 2333800 w 5235586"/>
                  <a:gd name="connsiteY7686" fmla="*/ 829360 h 3977558"/>
                  <a:gd name="connsiteX7687" fmla="*/ 2336613 w 5235586"/>
                  <a:gd name="connsiteY7687" fmla="*/ 826550 h 3977558"/>
                  <a:gd name="connsiteX7688" fmla="*/ 2384413 w 5235586"/>
                  <a:gd name="connsiteY7688" fmla="*/ 778748 h 3977558"/>
                  <a:gd name="connsiteX7689" fmla="*/ 2229761 w 5235586"/>
                  <a:gd name="connsiteY7689" fmla="*/ 778748 h 3977558"/>
                  <a:gd name="connsiteX7690" fmla="*/ 2277564 w 5235586"/>
                  <a:gd name="connsiteY7690" fmla="*/ 826550 h 3977558"/>
                  <a:gd name="connsiteX7691" fmla="*/ 2280374 w 5235586"/>
                  <a:gd name="connsiteY7691" fmla="*/ 829360 h 3977558"/>
                  <a:gd name="connsiteX7692" fmla="*/ 2277564 w 5235586"/>
                  <a:gd name="connsiteY7692" fmla="*/ 832171 h 3977558"/>
                  <a:gd name="connsiteX7693" fmla="*/ 2232575 w 5235586"/>
                  <a:gd name="connsiteY7693" fmla="*/ 877163 h 3977558"/>
                  <a:gd name="connsiteX7694" fmla="*/ 2229761 w 5235586"/>
                  <a:gd name="connsiteY7694" fmla="*/ 879973 h 3977558"/>
                  <a:gd name="connsiteX7695" fmla="*/ 2226948 w 5235586"/>
                  <a:gd name="connsiteY7695" fmla="*/ 877163 h 3977558"/>
                  <a:gd name="connsiteX7696" fmla="*/ 2181962 w 5235586"/>
                  <a:gd name="connsiteY7696" fmla="*/ 832171 h 3977558"/>
                  <a:gd name="connsiteX7697" fmla="*/ 2179149 w 5235586"/>
                  <a:gd name="connsiteY7697" fmla="*/ 829360 h 3977558"/>
                  <a:gd name="connsiteX7698" fmla="*/ 2181962 w 5235586"/>
                  <a:gd name="connsiteY7698" fmla="*/ 826550 h 3977558"/>
                  <a:gd name="connsiteX7699" fmla="*/ 2229761 w 5235586"/>
                  <a:gd name="connsiteY7699" fmla="*/ 778748 h 3977558"/>
                  <a:gd name="connsiteX7700" fmla="*/ 2075115 w 5235586"/>
                  <a:gd name="connsiteY7700" fmla="*/ 778748 h 3977558"/>
                  <a:gd name="connsiteX7701" fmla="*/ 2122917 w 5235586"/>
                  <a:gd name="connsiteY7701" fmla="*/ 826550 h 3977558"/>
                  <a:gd name="connsiteX7702" fmla="*/ 2125727 w 5235586"/>
                  <a:gd name="connsiteY7702" fmla="*/ 829360 h 3977558"/>
                  <a:gd name="connsiteX7703" fmla="*/ 2122917 w 5235586"/>
                  <a:gd name="connsiteY7703" fmla="*/ 832171 h 3977558"/>
                  <a:gd name="connsiteX7704" fmla="*/ 2077928 w 5235586"/>
                  <a:gd name="connsiteY7704" fmla="*/ 877163 h 3977558"/>
                  <a:gd name="connsiteX7705" fmla="*/ 2075115 w 5235586"/>
                  <a:gd name="connsiteY7705" fmla="*/ 879973 h 3977558"/>
                  <a:gd name="connsiteX7706" fmla="*/ 2072301 w 5235586"/>
                  <a:gd name="connsiteY7706" fmla="*/ 877163 h 3977558"/>
                  <a:gd name="connsiteX7707" fmla="*/ 2027315 w 5235586"/>
                  <a:gd name="connsiteY7707" fmla="*/ 832171 h 3977558"/>
                  <a:gd name="connsiteX7708" fmla="*/ 2024502 w 5235586"/>
                  <a:gd name="connsiteY7708" fmla="*/ 829360 h 3977558"/>
                  <a:gd name="connsiteX7709" fmla="*/ 2027315 w 5235586"/>
                  <a:gd name="connsiteY7709" fmla="*/ 826550 h 3977558"/>
                  <a:gd name="connsiteX7710" fmla="*/ 2075115 w 5235586"/>
                  <a:gd name="connsiteY7710" fmla="*/ 778748 h 3977558"/>
                  <a:gd name="connsiteX7711" fmla="*/ 1917652 w 5235586"/>
                  <a:gd name="connsiteY7711" fmla="*/ 778748 h 3977558"/>
                  <a:gd name="connsiteX7712" fmla="*/ 1965455 w 5235586"/>
                  <a:gd name="connsiteY7712" fmla="*/ 826550 h 3977558"/>
                  <a:gd name="connsiteX7713" fmla="*/ 1968265 w 5235586"/>
                  <a:gd name="connsiteY7713" fmla="*/ 829360 h 3977558"/>
                  <a:gd name="connsiteX7714" fmla="*/ 1965455 w 5235586"/>
                  <a:gd name="connsiteY7714" fmla="*/ 832171 h 3977558"/>
                  <a:gd name="connsiteX7715" fmla="*/ 1920463 w 5235586"/>
                  <a:gd name="connsiteY7715" fmla="*/ 877163 h 3977558"/>
                  <a:gd name="connsiteX7716" fmla="*/ 1917652 w 5235586"/>
                  <a:gd name="connsiteY7716" fmla="*/ 879973 h 3977558"/>
                  <a:gd name="connsiteX7717" fmla="*/ 1914839 w 5235586"/>
                  <a:gd name="connsiteY7717" fmla="*/ 877163 h 3977558"/>
                  <a:gd name="connsiteX7718" fmla="*/ 1869850 w 5235586"/>
                  <a:gd name="connsiteY7718" fmla="*/ 832171 h 3977558"/>
                  <a:gd name="connsiteX7719" fmla="*/ 1867040 w 5235586"/>
                  <a:gd name="connsiteY7719" fmla="*/ 829360 h 3977558"/>
                  <a:gd name="connsiteX7720" fmla="*/ 1869850 w 5235586"/>
                  <a:gd name="connsiteY7720" fmla="*/ 826550 h 3977558"/>
                  <a:gd name="connsiteX7721" fmla="*/ 1917652 w 5235586"/>
                  <a:gd name="connsiteY7721" fmla="*/ 778748 h 3977558"/>
                  <a:gd name="connsiteX7722" fmla="*/ 1763004 w 5235586"/>
                  <a:gd name="connsiteY7722" fmla="*/ 778748 h 3977558"/>
                  <a:gd name="connsiteX7723" fmla="*/ 1810807 w 5235586"/>
                  <a:gd name="connsiteY7723" fmla="*/ 826550 h 3977558"/>
                  <a:gd name="connsiteX7724" fmla="*/ 1813617 w 5235586"/>
                  <a:gd name="connsiteY7724" fmla="*/ 829360 h 3977558"/>
                  <a:gd name="connsiteX7725" fmla="*/ 1810807 w 5235586"/>
                  <a:gd name="connsiteY7725" fmla="*/ 832171 h 3977558"/>
                  <a:gd name="connsiteX7726" fmla="*/ 1765815 w 5235586"/>
                  <a:gd name="connsiteY7726" fmla="*/ 877163 h 3977558"/>
                  <a:gd name="connsiteX7727" fmla="*/ 1763004 w 5235586"/>
                  <a:gd name="connsiteY7727" fmla="*/ 879973 h 3977558"/>
                  <a:gd name="connsiteX7728" fmla="*/ 1760191 w 5235586"/>
                  <a:gd name="connsiteY7728" fmla="*/ 877163 h 3977558"/>
                  <a:gd name="connsiteX7729" fmla="*/ 1715202 w 5235586"/>
                  <a:gd name="connsiteY7729" fmla="*/ 832171 h 3977558"/>
                  <a:gd name="connsiteX7730" fmla="*/ 1712392 w 5235586"/>
                  <a:gd name="connsiteY7730" fmla="*/ 829360 h 3977558"/>
                  <a:gd name="connsiteX7731" fmla="*/ 1715202 w 5235586"/>
                  <a:gd name="connsiteY7731" fmla="*/ 826550 h 3977558"/>
                  <a:gd name="connsiteX7732" fmla="*/ 1763004 w 5235586"/>
                  <a:gd name="connsiteY7732" fmla="*/ 778748 h 3977558"/>
                  <a:gd name="connsiteX7733" fmla="*/ 1608353 w 5235586"/>
                  <a:gd name="connsiteY7733" fmla="*/ 778748 h 3977558"/>
                  <a:gd name="connsiteX7734" fmla="*/ 1656156 w 5235586"/>
                  <a:gd name="connsiteY7734" fmla="*/ 826550 h 3977558"/>
                  <a:gd name="connsiteX7735" fmla="*/ 1658966 w 5235586"/>
                  <a:gd name="connsiteY7735" fmla="*/ 829360 h 3977558"/>
                  <a:gd name="connsiteX7736" fmla="*/ 1656156 w 5235586"/>
                  <a:gd name="connsiteY7736" fmla="*/ 832171 h 3977558"/>
                  <a:gd name="connsiteX7737" fmla="*/ 1611164 w 5235586"/>
                  <a:gd name="connsiteY7737" fmla="*/ 877163 h 3977558"/>
                  <a:gd name="connsiteX7738" fmla="*/ 1608353 w 5235586"/>
                  <a:gd name="connsiteY7738" fmla="*/ 879973 h 3977558"/>
                  <a:gd name="connsiteX7739" fmla="*/ 1605540 w 5235586"/>
                  <a:gd name="connsiteY7739" fmla="*/ 877163 h 3977558"/>
                  <a:gd name="connsiteX7740" fmla="*/ 1560551 w 5235586"/>
                  <a:gd name="connsiteY7740" fmla="*/ 832171 h 3977558"/>
                  <a:gd name="connsiteX7741" fmla="*/ 1557741 w 5235586"/>
                  <a:gd name="connsiteY7741" fmla="*/ 829360 h 3977558"/>
                  <a:gd name="connsiteX7742" fmla="*/ 1560551 w 5235586"/>
                  <a:gd name="connsiteY7742" fmla="*/ 826550 h 3977558"/>
                  <a:gd name="connsiteX7743" fmla="*/ 1608353 w 5235586"/>
                  <a:gd name="connsiteY7743" fmla="*/ 778748 h 3977558"/>
                  <a:gd name="connsiteX7744" fmla="*/ 1450892 w 5235586"/>
                  <a:gd name="connsiteY7744" fmla="*/ 778748 h 3977558"/>
                  <a:gd name="connsiteX7745" fmla="*/ 1498695 w 5235586"/>
                  <a:gd name="connsiteY7745" fmla="*/ 826550 h 3977558"/>
                  <a:gd name="connsiteX7746" fmla="*/ 1501505 w 5235586"/>
                  <a:gd name="connsiteY7746" fmla="*/ 829360 h 3977558"/>
                  <a:gd name="connsiteX7747" fmla="*/ 1498695 w 5235586"/>
                  <a:gd name="connsiteY7747" fmla="*/ 832171 h 3977558"/>
                  <a:gd name="connsiteX7748" fmla="*/ 1453706 w 5235586"/>
                  <a:gd name="connsiteY7748" fmla="*/ 877163 h 3977558"/>
                  <a:gd name="connsiteX7749" fmla="*/ 1450892 w 5235586"/>
                  <a:gd name="connsiteY7749" fmla="*/ 879973 h 3977558"/>
                  <a:gd name="connsiteX7750" fmla="*/ 1448079 w 5235586"/>
                  <a:gd name="connsiteY7750" fmla="*/ 877163 h 3977558"/>
                  <a:gd name="connsiteX7751" fmla="*/ 1403090 w 5235586"/>
                  <a:gd name="connsiteY7751" fmla="*/ 832171 h 3977558"/>
                  <a:gd name="connsiteX7752" fmla="*/ 1400280 w 5235586"/>
                  <a:gd name="connsiteY7752" fmla="*/ 829360 h 3977558"/>
                  <a:gd name="connsiteX7753" fmla="*/ 1403090 w 5235586"/>
                  <a:gd name="connsiteY7753" fmla="*/ 826550 h 3977558"/>
                  <a:gd name="connsiteX7754" fmla="*/ 1450892 w 5235586"/>
                  <a:gd name="connsiteY7754" fmla="*/ 778748 h 3977558"/>
                  <a:gd name="connsiteX7755" fmla="*/ 1296244 w 5235586"/>
                  <a:gd name="connsiteY7755" fmla="*/ 778748 h 3977558"/>
                  <a:gd name="connsiteX7756" fmla="*/ 1344046 w 5235586"/>
                  <a:gd name="connsiteY7756" fmla="*/ 826550 h 3977558"/>
                  <a:gd name="connsiteX7757" fmla="*/ 1346857 w 5235586"/>
                  <a:gd name="connsiteY7757" fmla="*/ 829360 h 3977558"/>
                  <a:gd name="connsiteX7758" fmla="*/ 1344046 w 5235586"/>
                  <a:gd name="connsiteY7758" fmla="*/ 832171 h 3977558"/>
                  <a:gd name="connsiteX7759" fmla="*/ 1299058 w 5235586"/>
                  <a:gd name="connsiteY7759" fmla="*/ 877163 h 3977558"/>
                  <a:gd name="connsiteX7760" fmla="*/ 1296244 w 5235586"/>
                  <a:gd name="connsiteY7760" fmla="*/ 879973 h 3977558"/>
                  <a:gd name="connsiteX7761" fmla="*/ 1293431 w 5235586"/>
                  <a:gd name="connsiteY7761" fmla="*/ 877163 h 3977558"/>
                  <a:gd name="connsiteX7762" fmla="*/ 1248442 w 5235586"/>
                  <a:gd name="connsiteY7762" fmla="*/ 832171 h 3977558"/>
                  <a:gd name="connsiteX7763" fmla="*/ 1245632 w 5235586"/>
                  <a:gd name="connsiteY7763" fmla="*/ 829360 h 3977558"/>
                  <a:gd name="connsiteX7764" fmla="*/ 1248442 w 5235586"/>
                  <a:gd name="connsiteY7764" fmla="*/ 826550 h 3977558"/>
                  <a:gd name="connsiteX7765" fmla="*/ 1296244 w 5235586"/>
                  <a:gd name="connsiteY7765" fmla="*/ 778748 h 3977558"/>
                  <a:gd name="connsiteX7766" fmla="*/ 1141593 w 5235586"/>
                  <a:gd name="connsiteY7766" fmla="*/ 778748 h 3977558"/>
                  <a:gd name="connsiteX7767" fmla="*/ 1189395 w 5235586"/>
                  <a:gd name="connsiteY7767" fmla="*/ 826550 h 3977558"/>
                  <a:gd name="connsiteX7768" fmla="*/ 1192206 w 5235586"/>
                  <a:gd name="connsiteY7768" fmla="*/ 829360 h 3977558"/>
                  <a:gd name="connsiteX7769" fmla="*/ 1189395 w 5235586"/>
                  <a:gd name="connsiteY7769" fmla="*/ 832171 h 3977558"/>
                  <a:gd name="connsiteX7770" fmla="*/ 1144407 w 5235586"/>
                  <a:gd name="connsiteY7770" fmla="*/ 877163 h 3977558"/>
                  <a:gd name="connsiteX7771" fmla="*/ 1141593 w 5235586"/>
                  <a:gd name="connsiteY7771" fmla="*/ 879973 h 3977558"/>
                  <a:gd name="connsiteX7772" fmla="*/ 1138780 w 5235586"/>
                  <a:gd name="connsiteY7772" fmla="*/ 877163 h 3977558"/>
                  <a:gd name="connsiteX7773" fmla="*/ 1093791 w 5235586"/>
                  <a:gd name="connsiteY7773" fmla="*/ 832171 h 3977558"/>
                  <a:gd name="connsiteX7774" fmla="*/ 1090981 w 5235586"/>
                  <a:gd name="connsiteY7774" fmla="*/ 829360 h 3977558"/>
                  <a:gd name="connsiteX7775" fmla="*/ 1093791 w 5235586"/>
                  <a:gd name="connsiteY7775" fmla="*/ 826550 h 3977558"/>
                  <a:gd name="connsiteX7776" fmla="*/ 1141593 w 5235586"/>
                  <a:gd name="connsiteY7776" fmla="*/ 778748 h 3977558"/>
                  <a:gd name="connsiteX7777" fmla="*/ 984132 w 5235586"/>
                  <a:gd name="connsiteY7777" fmla="*/ 778748 h 3977558"/>
                  <a:gd name="connsiteX7778" fmla="*/ 1031934 w 5235586"/>
                  <a:gd name="connsiteY7778" fmla="*/ 826550 h 3977558"/>
                  <a:gd name="connsiteX7779" fmla="*/ 1034745 w 5235586"/>
                  <a:gd name="connsiteY7779" fmla="*/ 829360 h 3977558"/>
                  <a:gd name="connsiteX7780" fmla="*/ 1031934 w 5235586"/>
                  <a:gd name="connsiteY7780" fmla="*/ 832171 h 3977558"/>
                  <a:gd name="connsiteX7781" fmla="*/ 986946 w 5235586"/>
                  <a:gd name="connsiteY7781" fmla="*/ 877163 h 3977558"/>
                  <a:gd name="connsiteX7782" fmla="*/ 984132 w 5235586"/>
                  <a:gd name="connsiteY7782" fmla="*/ 879973 h 3977558"/>
                  <a:gd name="connsiteX7783" fmla="*/ 981319 w 5235586"/>
                  <a:gd name="connsiteY7783" fmla="*/ 877163 h 3977558"/>
                  <a:gd name="connsiteX7784" fmla="*/ 936330 w 5235586"/>
                  <a:gd name="connsiteY7784" fmla="*/ 832171 h 3977558"/>
                  <a:gd name="connsiteX7785" fmla="*/ 933520 w 5235586"/>
                  <a:gd name="connsiteY7785" fmla="*/ 829360 h 3977558"/>
                  <a:gd name="connsiteX7786" fmla="*/ 936330 w 5235586"/>
                  <a:gd name="connsiteY7786" fmla="*/ 826550 h 3977558"/>
                  <a:gd name="connsiteX7787" fmla="*/ 984132 w 5235586"/>
                  <a:gd name="connsiteY7787" fmla="*/ 778748 h 3977558"/>
                  <a:gd name="connsiteX7788" fmla="*/ 829484 w 5235586"/>
                  <a:gd name="connsiteY7788" fmla="*/ 778748 h 3977558"/>
                  <a:gd name="connsiteX7789" fmla="*/ 877286 w 5235586"/>
                  <a:gd name="connsiteY7789" fmla="*/ 826550 h 3977558"/>
                  <a:gd name="connsiteX7790" fmla="*/ 880097 w 5235586"/>
                  <a:gd name="connsiteY7790" fmla="*/ 829360 h 3977558"/>
                  <a:gd name="connsiteX7791" fmla="*/ 877286 w 5235586"/>
                  <a:gd name="connsiteY7791" fmla="*/ 832171 h 3977558"/>
                  <a:gd name="connsiteX7792" fmla="*/ 832298 w 5235586"/>
                  <a:gd name="connsiteY7792" fmla="*/ 877163 h 3977558"/>
                  <a:gd name="connsiteX7793" fmla="*/ 829484 w 5235586"/>
                  <a:gd name="connsiteY7793" fmla="*/ 879973 h 3977558"/>
                  <a:gd name="connsiteX7794" fmla="*/ 826671 w 5235586"/>
                  <a:gd name="connsiteY7794" fmla="*/ 877163 h 3977558"/>
                  <a:gd name="connsiteX7795" fmla="*/ 781682 w 5235586"/>
                  <a:gd name="connsiteY7795" fmla="*/ 832171 h 3977558"/>
                  <a:gd name="connsiteX7796" fmla="*/ 778872 w 5235586"/>
                  <a:gd name="connsiteY7796" fmla="*/ 829360 h 3977558"/>
                  <a:gd name="connsiteX7797" fmla="*/ 781682 w 5235586"/>
                  <a:gd name="connsiteY7797" fmla="*/ 826550 h 3977558"/>
                  <a:gd name="connsiteX7798" fmla="*/ 829484 w 5235586"/>
                  <a:gd name="connsiteY7798" fmla="*/ 778748 h 3977558"/>
                  <a:gd name="connsiteX7799" fmla="*/ 674833 w 5235586"/>
                  <a:gd name="connsiteY7799" fmla="*/ 778748 h 3977558"/>
                  <a:gd name="connsiteX7800" fmla="*/ 722635 w 5235586"/>
                  <a:gd name="connsiteY7800" fmla="*/ 826550 h 3977558"/>
                  <a:gd name="connsiteX7801" fmla="*/ 725446 w 5235586"/>
                  <a:gd name="connsiteY7801" fmla="*/ 829360 h 3977558"/>
                  <a:gd name="connsiteX7802" fmla="*/ 722635 w 5235586"/>
                  <a:gd name="connsiteY7802" fmla="*/ 832171 h 3977558"/>
                  <a:gd name="connsiteX7803" fmla="*/ 677647 w 5235586"/>
                  <a:gd name="connsiteY7803" fmla="*/ 877163 h 3977558"/>
                  <a:gd name="connsiteX7804" fmla="*/ 674833 w 5235586"/>
                  <a:gd name="connsiteY7804" fmla="*/ 879973 h 3977558"/>
                  <a:gd name="connsiteX7805" fmla="*/ 672020 w 5235586"/>
                  <a:gd name="connsiteY7805" fmla="*/ 877163 h 3977558"/>
                  <a:gd name="connsiteX7806" fmla="*/ 627031 w 5235586"/>
                  <a:gd name="connsiteY7806" fmla="*/ 832171 h 3977558"/>
                  <a:gd name="connsiteX7807" fmla="*/ 624221 w 5235586"/>
                  <a:gd name="connsiteY7807" fmla="*/ 829360 h 3977558"/>
                  <a:gd name="connsiteX7808" fmla="*/ 627031 w 5235586"/>
                  <a:gd name="connsiteY7808" fmla="*/ 826550 h 3977558"/>
                  <a:gd name="connsiteX7809" fmla="*/ 674833 w 5235586"/>
                  <a:gd name="connsiteY7809" fmla="*/ 778748 h 3977558"/>
                  <a:gd name="connsiteX7810" fmla="*/ 517372 w 5235586"/>
                  <a:gd name="connsiteY7810" fmla="*/ 778748 h 3977558"/>
                  <a:gd name="connsiteX7811" fmla="*/ 565174 w 5235586"/>
                  <a:gd name="connsiteY7811" fmla="*/ 826550 h 3977558"/>
                  <a:gd name="connsiteX7812" fmla="*/ 567985 w 5235586"/>
                  <a:gd name="connsiteY7812" fmla="*/ 829360 h 3977558"/>
                  <a:gd name="connsiteX7813" fmla="*/ 565174 w 5235586"/>
                  <a:gd name="connsiteY7813" fmla="*/ 832171 h 3977558"/>
                  <a:gd name="connsiteX7814" fmla="*/ 520183 w 5235586"/>
                  <a:gd name="connsiteY7814" fmla="*/ 877163 h 3977558"/>
                  <a:gd name="connsiteX7815" fmla="*/ 517372 w 5235586"/>
                  <a:gd name="connsiteY7815" fmla="*/ 879973 h 3977558"/>
                  <a:gd name="connsiteX7816" fmla="*/ 514559 w 5235586"/>
                  <a:gd name="connsiteY7816" fmla="*/ 877163 h 3977558"/>
                  <a:gd name="connsiteX7817" fmla="*/ 469570 w 5235586"/>
                  <a:gd name="connsiteY7817" fmla="*/ 832171 h 3977558"/>
                  <a:gd name="connsiteX7818" fmla="*/ 466760 w 5235586"/>
                  <a:gd name="connsiteY7818" fmla="*/ 829360 h 3977558"/>
                  <a:gd name="connsiteX7819" fmla="*/ 469570 w 5235586"/>
                  <a:gd name="connsiteY7819" fmla="*/ 826550 h 3977558"/>
                  <a:gd name="connsiteX7820" fmla="*/ 517372 w 5235586"/>
                  <a:gd name="connsiteY7820" fmla="*/ 778748 h 3977558"/>
                  <a:gd name="connsiteX7821" fmla="*/ 362724 w 5235586"/>
                  <a:gd name="connsiteY7821" fmla="*/ 778748 h 3977558"/>
                  <a:gd name="connsiteX7822" fmla="*/ 410526 w 5235586"/>
                  <a:gd name="connsiteY7822" fmla="*/ 826550 h 3977558"/>
                  <a:gd name="connsiteX7823" fmla="*/ 413337 w 5235586"/>
                  <a:gd name="connsiteY7823" fmla="*/ 829360 h 3977558"/>
                  <a:gd name="connsiteX7824" fmla="*/ 410526 w 5235586"/>
                  <a:gd name="connsiteY7824" fmla="*/ 832171 h 3977558"/>
                  <a:gd name="connsiteX7825" fmla="*/ 365535 w 5235586"/>
                  <a:gd name="connsiteY7825" fmla="*/ 877163 h 3977558"/>
                  <a:gd name="connsiteX7826" fmla="*/ 362724 w 5235586"/>
                  <a:gd name="connsiteY7826" fmla="*/ 879973 h 3977558"/>
                  <a:gd name="connsiteX7827" fmla="*/ 359911 w 5235586"/>
                  <a:gd name="connsiteY7827" fmla="*/ 877163 h 3977558"/>
                  <a:gd name="connsiteX7828" fmla="*/ 314922 w 5235586"/>
                  <a:gd name="connsiteY7828" fmla="*/ 832171 h 3977558"/>
                  <a:gd name="connsiteX7829" fmla="*/ 312112 w 5235586"/>
                  <a:gd name="connsiteY7829" fmla="*/ 829360 h 3977558"/>
                  <a:gd name="connsiteX7830" fmla="*/ 314922 w 5235586"/>
                  <a:gd name="connsiteY7830" fmla="*/ 826550 h 3977558"/>
                  <a:gd name="connsiteX7831" fmla="*/ 362724 w 5235586"/>
                  <a:gd name="connsiteY7831" fmla="*/ 778748 h 3977558"/>
                  <a:gd name="connsiteX7832" fmla="*/ 208073 w 5235586"/>
                  <a:gd name="connsiteY7832" fmla="*/ 778748 h 3977558"/>
                  <a:gd name="connsiteX7833" fmla="*/ 255875 w 5235586"/>
                  <a:gd name="connsiteY7833" fmla="*/ 826550 h 3977558"/>
                  <a:gd name="connsiteX7834" fmla="*/ 258686 w 5235586"/>
                  <a:gd name="connsiteY7834" fmla="*/ 829360 h 3977558"/>
                  <a:gd name="connsiteX7835" fmla="*/ 255875 w 5235586"/>
                  <a:gd name="connsiteY7835" fmla="*/ 832171 h 3977558"/>
                  <a:gd name="connsiteX7836" fmla="*/ 210884 w 5235586"/>
                  <a:gd name="connsiteY7836" fmla="*/ 877163 h 3977558"/>
                  <a:gd name="connsiteX7837" fmla="*/ 208073 w 5235586"/>
                  <a:gd name="connsiteY7837" fmla="*/ 879973 h 3977558"/>
                  <a:gd name="connsiteX7838" fmla="*/ 205260 w 5235586"/>
                  <a:gd name="connsiteY7838" fmla="*/ 877163 h 3977558"/>
                  <a:gd name="connsiteX7839" fmla="*/ 160271 w 5235586"/>
                  <a:gd name="connsiteY7839" fmla="*/ 832171 h 3977558"/>
                  <a:gd name="connsiteX7840" fmla="*/ 157461 w 5235586"/>
                  <a:gd name="connsiteY7840" fmla="*/ 829360 h 3977558"/>
                  <a:gd name="connsiteX7841" fmla="*/ 160271 w 5235586"/>
                  <a:gd name="connsiteY7841" fmla="*/ 826550 h 3977558"/>
                  <a:gd name="connsiteX7842" fmla="*/ 208073 w 5235586"/>
                  <a:gd name="connsiteY7842" fmla="*/ 778748 h 3977558"/>
                  <a:gd name="connsiteX7843" fmla="*/ 50612 w 5235586"/>
                  <a:gd name="connsiteY7843" fmla="*/ 778748 h 3977558"/>
                  <a:gd name="connsiteX7844" fmla="*/ 98414 w 5235586"/>
                  <a:gd name="connsiteY7844" fmla="*/ 826550 h 3977558"/>
                  <a:gd name="connsiteX7845" fmla="*/ 101225 w 5235586"/>
                  <a:gd name="connsiteY7845" fmla="*/ 829360 h 3977558"/>
                  <a:gd name="connsiteX7846" fmla="*/ 98414 w 5235586"/>
                  <a:gd name="connsiteY7846" fmla="*/ 832171 h 3977558"/>
                  <a:gd name="connsiteX7847" fmla="*/ 53426 w 5235586"/>
                  <a:gd name="connsiteY7847" fmla="*/ 877163 h 3977558"/>
                  <a:gd name="connsiteX7848" fmla="*/ 50612 w 5235586"/>
                  <a:gd name="connsiteY7848" fmla="*/ 879973 h 3977558"/>
                  <a:gd name="connsiteX7849" fmla="*/ 47802 w 5235586"/>
                  <a:gd name="connsiteY7849" fmla="*/ 877163 h 3977558"/>
                  <a:gd name="connsiteX7850" fmla="*/ 2813 w 5235586"/>
                  <a:gd name="connsiteY7850" fmla="*/ 832171 h 3977558"/>
                  <a:gd name="connsiteX7851" fmla="*/ 0 w 5235586"/>
                  <a:gd name="connsiteY7851" fmla="*/ 829360 h 3977558"/>
                  <a:gd name="connsiteX7852" fmla="*/ 2813 w 5235586"/>
                  <a:gd name="connsiteY7852" fmla="*/ 826550 h 3977558"/>
                  <a:gd name="connsiteX7853" fmla="*/ 50612 w 5235586"/>
                  <a:gd name="connsiteY7853" fmla="*/ 778748 h 3977558"/>
                  <a:gd name="connsiteX7854" fmla="*/ 5184973 w 5235586"/>
                  <a:gd name="connsiteY7854" fmla="*/ 621287 h 3977558"/>
                  <a:gd name="connsiteX7855" fmla="*/ 5232776 w 5235586"/>
                  <a:gd name="connsiteY7855" fmla="*/ 669089 h 3977558"/>
                  <a:gd name="connsiteX7856" fmla="*/ 5235586 w 5235586"/>
                  <a:gd name="connsiteY7856" fmla="*/ 671899 h 3977558"/>
                  <a:gd name="connsiteX7857" fmla="*/ 5232776 w 5235586"/>
                  <a:gd name="connsiteY7857" fmla="*/ 674713 h 3977558"/>
                  <a:gd name="connsiteX7858" fmla="*/ 5187787 w 5235586"/>
                  <a:gd name="connsiteY7858" fmla="*/ 719702 h 3977558"/>
                  <a:gd name="connsiteX7859" fmla="*/ 5184973 w 5235586"/>
                  <a:gd name="connsiteY7859" fmla="*/ 722512 h 3977558"/>
                  <a:gd name="connsiteX7860" fmla="*/ 5182163 w 5235586"/>
                  <a:gd name="connsiteY7860" fmla="*/ 719702 h 3977558"/>
                  <a:gd name="connsiteX7861" fmla="*/ 5137174 w 5235586"/>
                  <a:gd name="connsiteY7861" fmla="*/ 674713 h 3977558"/>
                  <a:gd name="connsiteX7862" fmla="*/ 5134361 w 5235586"/>
                  <a:gd name="connsiteY7862" fmla="*/ 671899 h 3977558"/>
                  <a:gd name="connsiteX7863" fmla="*/ 5137174 w 5235586"/>
                  <a:gd name="connsiteY7863" fmla="*/ 669089 h 3977558"/>
                  <a:gd name="connsiteX7864" fmla="*/ 5184973 w 5235586"/>
                  <a:gd name="connsiteY7864" fmla="*/ 621287 h 3977558"/>
                  <a:gd name="connsiteX7865" fmla="*/ 5030325 w 5235586"/>
                  <a:gd name="connsiteY7865" fmla="*/ 621287 h 3977558"/>
                  <a:gd name="connsiteX7866" fmla="*/ 5078128 w 5235586"/>
                  <a:gd name="connsiteY7866" fmla="*/ 669089 h 3977558"/>
                  <a:gd name="connsiteX7867" fmla="*/ 5080938 w 5235586"/>
                  <a:gd name="connsiteY7867" fmla="*/ 671899 h 3977558"/>
                  <a:gd name="connsiteX7868" fmla="*/ 5078128 w 5235586"/>
                  <a:gd name="connsiteY7868" fmla="*/ 674713 h 3977558"/>
                  <a:gd name="connsiteX7869" fmla="*/ 5033136 w 5235586"/>
                  <a:gd name="connsiteY7869" fmla="*/ 719702 h 3977558"/>
                  <a:gd name="connsiteX7870" fmla="*/ 5030325 w 5235586"/>
                  <a:gd name="connsiteY7870" fmla="*/ 722512 h 3977558"/>
                  <a:gd name="connsiteX7871" fmla="*/ 5027512 w 5235586"/>
                  <a:gd name="connsiteY7871" fmla="*/ 719702 h 3977558"/>
                  <a:gd name="connsiteX7872" fmla="*/ 4982523 w 5235586"/>
                  <a:gd name="connsiteY7872" fmla="*/ 674713 h 3977558"/>
                  <a:gd name="connsiteX7873" fmla="*/ 4979713 w 5235586"/>
                  <a:gd name="connsiteY7873" fmla="*/ 671899 h 3977558"/>
                  <a:gd name="connsiteX7874" fmla="*/ 4982523 w 5235586"/>
                  <a:gd name="connsiteY7874" fmla="*/ 669089 h 3977558"/>
                  <a:gd name="connsiteX7875" fmla="*/ 5030325 w 5235586"/>
                  <a:gd name="connsiteY7875" fmla="*/ 621287 h 3977558"/>
                  <a:gd name="connsiteX7876" fmla="*/ 4872861 w 5235586"/>
                  <a:gd name="connsiteY7876" fmla="*/ 621287 h 3977558"/>
                  <a:gd name="connsiteX7877" fmla="*/ 4920664 w 5235586"/>
                  <a:gd name="connsiteY7877" fmla="*/ 669089 h 3977558"/>
                  <a:gd name="connsiteX7878" fmla="*/ 4923474 w 5235586"/>
                  <a:gd name="connsiteY7878" fmla="*/ 671899 h 3977558"/>
                  <a:gd name="connsiteX7879" fmla="*/ 4920664 w 5235586"/>
                  <a:gd name="connsiteY7879" fmla="*/ 674713 h 3977558"/>
                  <a:gd name="connsiteX7880" fmla="*/ 4875675 w 5235586"/>
                  <a:gd name="connsiteY7880" fmla="*/ 719702 h 3977558"/>
                  <a:gd name="connsiteX7881" fmla="*/ 4872861 w 5235586"/>
                  <a:gd name="connsiteY7881" fmla="*/ 722512 h 3977558"/>
                  <a:gd name="connsiteX7882" fmla="*/ 4870048 w 5235586"/>
                  <a:gd name="connsiteY7882" fmla="*/ 719702 h 3977558"/>
                  <a:gd name="connsiteX7883" fmla="*/ 4825062 w 5235586"/>
                  <a:gd name="connsiteY7883" fmla="*/ 674713 h 3977558"/>
                  <a:gd name="connsiteX7884" fmla="*/ 4822249 w 5235586"/>
                  <a:gd name="connsiteY7884" fmla="*/ 671899 h 3977558"/>
                  <a:gd name="connsiteX7885" fmla="*/ 4825062 w 5235586"/>
                  <a:gd name="connsiteY7885" fmla="*/ 669089 h 3977558"/>
                  <a:gd name="connsiteX7886" fmla="*/ 4872861 w 5235586"/>
                  <a:gd name="connsiteY7886" fmla="*/ 621287 h 3977558"/>
                  <a:gd name="connsiteX7887" fmla="*/ 4718213 w 5235586"/>
                  <a:gd name="connsiteY7887" fmla="*/ 621287 h 3977558"/>
                  <a:gd name="connsiteX7888" fmla="*/ 4766016 w 5235586"/>
                  <a:gd name="connsiteY7888" fmla="*/ 669089 h 3977558"/>
                  <a:gd name="connsiteX7889" fmla="*/ 4768826 w 5235586"/>
                  <a:gd name="connsiteY7889" fmla="*/ 671899 h 3977558"/>
                  <a:gd name="connsiteX7890" fmla="*/ 4766016 w 5235586"/>
                  <a:gd name="connsiteY7890" fmla="*/ 674713 h 3977558"/>
                  <a:gd name="connsiteX7891" fmla="*/ 4721027 w 5235586"/>
                  <a:gd name="connsiteY7891" fmla="*/ 719702 h 3977558"/>
                  <a:gd name="connsiteX7892" fmla="*/ 4718213 w 5235586"/>
                  <a:gd name="connsiteY7892" fmla="*/ 722512 h 3977558"/>
                  <a:gd name="connsiteX7893" fmla="*/ 4715400 w 5235586"/>
                  <a:gd name="connsiteY7893" fmla="*/ 719702 h 3977558"/>
                  <a:gd name="connsiteX7894" fmla="*/ 4670414 w 5235586"/>
                  <a:gd name="connsiteY7894" fmla="*/ 674713 h 3977558"/>
                  <a:gd name="connsiteX7895" fmla="*/ 4667601 w 5235586"/>
                  <a:gd name="connsiteY7895" fmla="*/ 671899 h 3977558"/>
                  <a:gd name="connsiteX7896" fmla="*/ 4670414 w 5235586"/>
                  <a:gd name="connsiteY7896" fmla="*/ 669089 h 3977558"/>
                  <a:gd name="connsiteX7897" fmla="*/ 4718213 w 5235586"/>
                  <a:gd name="connsiteY7897" fmla="*/ 621287 h 3977558"/>
                  <a:gd name="connsiteX7898" fmla="*/ 4563563 w 5235586"/>
                  <a:gd name="connsiteY7898" fmla="*/ 621287 h 3977558"/>
                  <a:gd name="connsiteX7899" fmla="*/ 4611365 w 5235586"/>
                  <a:gd name="connsiteY7899" fmla="*/ 669089 h 3977558"/>
                  <a:gd name="connsiteX7900" fmla="*/ 4614175 w 5235586"/>
                  <a:gd name="connsiteY7900" fmla="*/ 671899 h 3977558"/>
                  <a:gd name="connsiteX7901" fmla="*/ 4611365 w 5235586"/>
                  <a:gd name="connsiteY7901" fmla="*/ 674713 h 3977558"/>
                  <a:gd name="connsiteX7902" fmla="*/ 4566376 w 5235586"/>
                  <a:gd name="connsiteY7902" fmla="*/ 719702 h 3977558"/>
                  <a:gd name="connsiteX7903" fmla="*/ 4563563 w 5235586"/>
                  <a:gd name="connsiteY7903" fmla="*/ 722512 h 3977558"/>
                  <a:gd name="connsiteX7904" fmla="*/ 4560749 w 5235586"/>
                  <a:gd name="connsiteY7904" fmla="*/ 719702 h 3977558"/>
                  <a:gd name="connsiteX7905" fmla="*/ 4515763 w 5235586"/>
                  <a:gd name="connsiteY7905" fmla="*/ 674713 h 3977558"/>
                  <a:gd name="connsiteX7906" fmla="*/ 4512950 w 5235586"/>
                  <a:gd name="connsiteY7906" fmla="*/ 671899 h 3977558"/>
                  <a:gd name="connsiteX7907" fmla="*/ 4515763 w 5235586"/>
                  <a:gd name="connsiteY7907" fmla="*/ 669089 h 3977558"/>
                  <a:gd name="connsiteX7908" fmla="*/ 4563563 w 5235586"/>
                  <a:gd name="connsiteY7908" fmla="*/ 621287 h 3977558"/>
                  <a:gd name="connsiteX7909" fmla="*/ 4406104 w 5235586"/>
                  <a:gd name="connsiteY7909" fmla="*/ 621287 h 3977558"/>
                  <a:gd name="connsiteX7910" fmla="*/ 4453907 w 5235586"/>
                  <a:gd name="connsiteY7910" fmla="*/ 669089 h 3977558"/>
                  <a:gd name="connsiteX7911" fmla="*/ 4456717 w 5235586"/>
                  <a:gd name="connsiteY7911" fmla="*/ 671899 h 3977558"/>
                  <a:gd name="connsiteX7912" fmla="*/ 4453907 w 5235586"/>
                  <a:gd name="connsiteY7912" fmla="*/ 674713 h 3977558"/>
                  <a:gd name="connsiteX7913" fmla="*/ 4408915 w 5235586"/>
                  <a:gd name="connsiteY7913" fmla="*/ 719702 h 3977558"/>
                  <a:gd name="connsiteX7914" fmla="*/ 4406104 w 5235586"/>
                  <a:gd name="connsiteY7914" fmla="*/ 722512 h 3977558"/>
                  <a:gd name="connsiteX7915" fmla="*/ 4403291 w 5235586"/>
                  <a:gd name="connsiteY7915" fmla="*/ 719702 h 3977558"/>
                  <a:gd name="connsiteX7916" fmla="*/ 4358302 w 5235586"/>
                  <a:gd name="connsiteY7916" fmla="*/ 674713 h 3977558"/>
                  <a:gd name="connsiteX7917" fmla="*/ 4355492 w 5235586"/>
                  <a:gd name="connsiteY7917" fmla="*/ 671899 h 3977558"/>
                  <a:gd name="connsiteX7918" fmla="*/ 4358302 w 5235586"/>
                  <a:gd name="connsiteY7918" fmla="*/ 669089 h 3977558"/>
                  <a:gd name="connsiteX7919" fmla="*/ 4406104 w 5235586"/>
                  <a:gd name="connsiteY7919" fmla="*/ 621287 h 3977558"/>
                  <a:gd name="connsiteX7920" fmla="*/ 4251453 w 5235586"/>
                  <a:gd name="connsiteY7920" fmla="*/ 621287 h 3977558"/>
                  <a:gd name="connsiteX7921" fmla="*/ 4299256 w 5235586"/>
                  <a:gd name="connsiteY7921" fmla="*/ 669089 h 3977558"/>
                  <a:gd name="connsiteX7922" fmla="*/ 4302066 w 5235586"/>
                  <a:gd name="connsiteY7922" fmla="*/ 671899 h 3977558"/>
                  <a:gd name="connsiteX7923" fmla="*/ 4299256 w 5235586"/>
                  <a:gd name="connsiteY7923" fmla="*/ 674713 h 3977558"/>
                  <a:gd name="connsiteX7924" fmla="*/ 4254264 w 5235586"/>
                  <a:gd name="connsiteY7924" fmla="*/ 719702 h 3977558"/>
                  <a:gd name="connsiteX7925" fmla="*/ 4251453 w 5235586"/>
                  <a:gd name="connsiteY7925" fmla="*/ 722512 h 3977558"/>
                  <a:gd name="connsiteX7926" fmla="*/ 4248640 w 5235586"/>
                  <a:gd name="connsiteY7926" fmla="*/ 719702 h 3977558"/>
                  <a:gd name="connsiteX7927" fmla="*/ 4203651 w 5235586"/>
                  <a:gd name="connsiteY7927" fmla="*/ 674713 h 3977558"/>
                  <a:gd name="connsiteX7928" fmla="*/ 4200841 w 5235586"/>
                  <a:gd name="connsiteY7928" fmla="*/ 671899 h 3977558"/>
                  <a:gd name="connsiteX7929" fmla="*/ 4203651 w 5235586"/>
                  <a:gd name="connsiteY7929" fmla="*/ 669089 h 3977558"/>
                  <a:gd name="connsiteX7930" fmla="*/ 4251453 w 5235586"/>
                  <a:gd name="connsiteY7930" fmla="*/ 621287 h 3977558"/>
                  <a:gd name="connsiteX7931" fmla="*/ 4096805 w 5235586"/>
                  <a:gd name="connsiteY7931" fmla="*/ 621287 h 3977558"/>
                  <a:gd name="connsiteX7932" fmla="*/ 4144608 w 5235586"/>
                  <a:gd name="connsiteY7932" fmla="*/ 669089 h 3977558"/>
                  <a:gd name="connsiteX7933" fmla="*/ 4147418 w 5235586"/>
                  <a:gd name="connsiteY7933" fmla="*/ 671899 h 3977558"/>
                  <a:gd name="connsiteX7934" fmla="*/ 4144608 w 5235586"/>
                  <a:gd name="connsiteY7934" fmla="*/ 674713 h 3977558"/>
                  <a:gd name="connsiteX7935" fmla="*/ 4099616 w 5235586"/>
                  <a:gd name="connsiteY7935" fmla="*/ 719702 h 3977558"/>
                  <a:gd name="connsiteX7936" fmla="*/ 4096805 w 5235586"/>
                  <a:gd name="connsiteY7936" fmla="*/ 722512 h 3977558"/>
                  <a:gd name="connsiteX7937" fmla="*/ 4093992 w 5235586"/>
                  <a:gd name="connsiteY7937" fmla="*/ 719702 h 3977558"/>
                  <a:gd name="connsiteX7938" fmla="*/ 4049003 w 5235586"/>
                  <a:gd name="connsiteY7938" fmla="*/ 674713 h 3977558"/>
                  <a:gd name="connsiteX7939" fmla="*/ 4046193 w 5235586"/>
                  <a:gd name="connsiteY7939" fmla="*/ 671899 h 3977558"/>
                  <a:gd name="connsiteX7940" fmla="*/ 4049003 w 5235586"/>
                  <a:gd name="connsiteY7940" fmla="*/ 669089 h 3977558"/>
                  <a:gd name="connsiteX7941" fmla="*/ 4096805 w 5235586"/>
                  <a:gd name="connsiteY7941" fmla="*/ 621287 h 3977558"/>
                  <a:gd name="connsiteX7942" fmla="*/ 3939345 w 5235586"/>
                  <a:gd name="connsiteY7942" fmla="*/ 621287 h 3977558"/>
                  <a:gd name="connsiteX7943" fmla="*/ 3987147 w 5235586"/>
                  <a:gd name="connsiteY7943" fmla="*/ 669089 h 3977558"/>
                  <a:gd name="connsiteX7944" fmla="*/ 3989957 w 5235586"/>
                  <a:gd name="connsiteY7944" fmla="*/ 671899 h 3977558"/>
                  <a:gd name="connsiteX7945" fmla="*/ 3987147 w 5235586"/>
                  <a:gd name="connsiteY7945" fmla="*/ 674713 h 3977558"/>
                  <a:gd name="connsiteX7946" fmla="*/ 3942155 w 5235586"/>
                  <a:gd name="connsiteY7946" fmla="*/ 719702 h 3977558"/>
                  <a:gd name="connsiteX7947" fmla="*/ 3939345 w 5235586"/>
                  <a:gd name="connsiteY7947" fmla="*/ 722512 h 3977558"/>
                  <a:gd name="connsiteX7948" fmla="*/ 3936531 w 5235586"/>
                  <a:gd name="connsiteY7948" fmla="*/ 719702 h 3977558"/>
                  <a:gd name="connsiteX7949" fmla="*/ 3891545 w 5235586"/>
                  <a:gd name="connsiteY7949" fmla="*/ 674713 h 3977558"/>
                  <a:gd name="connsiteX7950" fmla="*/ 3888732 w 5235586"/>
                  <a:gd name="connsiteY7950" fmla="*/ 671899 h 3977558"/>
                  <a:gd name="connsiteX7951" fmla="*/ 3891545 w 5235586"/>
                  <a:gd name="connsiteY7951" fmla="*/ 669089 h 3977558"/>
                  <a:gd name="connsiteX7952" fmla="*/ 3939345 w 5235586"/>
                  <a:gd name="connsiteY7952" fmla="*/ 621287 h 3977558"/>
                  <a:gd name="connsiteX7953" fmla="*/ 3784693 w 5235586"/>
                  <a:gd name="connsiteY7953" fmla="*/ 621287 h 3977558"/>
                  <a:gd name="connsiteX7954" fmla="*/ 3832496 w 5235586"/>
                  <a:gd name="connsiteY7954" fmla="*/ 669089 h 3977558"/>
                  <a:gd name="connsiteX7955" fmla="*/ 3835306 w 5235586"/>
                  <a:gd name="connsiteY7955" fmla="*/ 671899 h 3977558"/>
                  <a:gd name="connsiteX7956" fmla="*/ 3832496 w 5235586"/>
                  <a:gd name="connsiteY7956" fmla="*/ 674713 h 3977558"/>
                  <a:gd name="connsiteX7957" fmla="*/ 3787504 w 5235586"/>
                  <a:gd name="connsiteY7957" fmla="*/ 719702 h 3977558"/>
                  <a:gd name="connsiteX7958" fmla="*/ 3784693 w 5235586"/>
                  <a:gd name="connsiteY7958" fmla="*/ 722512 h 3977558"/>
                  <a:gd name="connsiteX7959" fmla="*/ 3781880 w 5235586"/>
                  <a:gd name="connsiteY7959" fmla="*/ 719702 h 3977558"/>
                  <a:gd name="connsiteX7960" fmla="*/ 3736894 w 5235586"/>
                  <a:gd name="connsiteY7960" fmla="*/ 674713 h 3977558"/>
                  <a:gd name="connsiteX7961" fmla="*/ 3734081 w 5235586"/>
                  <a:gd name="connsiteY7961" fmla="*/ 671899 h 3977558"/>
                  <a:gd name="connsiteX7962" fmla="*/ 3736894 w 5235586"/>
                  <a:gd name="connsiteY7962" fmla="*/ 669089 h 3977558"/>
                  <a:gd name="connsiteX7963" fmla="*/ 3784693 w 5235586"/>
                  <a:gd name="connsiteY7963" fmla="*/ 621287 h 3977558"/>
                  <a:gd name="connsiteX7964" fmla="*/ 3630045 w 5235586"/>
                  <a:gd name="connsiteY7964" fmla="*/ 621287 h 3977558"/>
                  <a:gd name="connsiteX7965" fmla="*/ 3677848 w 5235586"/>
                  <a:gd name="connsiteY7965" fmla="*/ 669089 h 3977558"/>
                  <a:gd name="connsiteX7966" fmla="*/ 3680658 w 5235586"/>
                  <a:gd name="connsiteY7966" fmla="*/ 671899 h 3977558"/>
                  <a:gd name="connsiteX7967" fmla="*/ 3677848 w 5235586"/>
                  <a:gd name="connsiteY7967" fmla="*/ 674713 h 3977558"/>
                  <a:gd name="connsiteX7968" fmla="*/ 3632856 w 5235586"/>
                  <a:gd name="connsiteY7968" fmla="*/ 719702 h 3977558"/>
                  <a:gd name="connsiteX7969" fmla="*/ 3630045 w 5235586"/>
                  <a:gd name="connsiteY7969" fmla="*/ 722512 h 3977558"/>
                  <a:gd name="connsiteX7970" fmla="*/ 3627232 w 5235586"/>
                  <a:gd name="connsiteY7970" fmla="*/ 719702 h 3977558"/>
                  <a:gd name="connsiteX7971" fmla="*/ 3582246 w 5235586"/>
                  <a:gd name="connsiteY7971" fmla="*/ 674713 h 3977558"/>
                  <a:gd name="connsiteX7972" fmla="*/ 3579433 w 5235586"/>
                  <a:gd name="connsiteY7972" fmla="*/ 671899 h 3977558"/>
                  <a:gd name="connsiteX7973" fmla="*/ 3582246 w 5235586"/>
                  <a:gd name="connsiteY7973" fmla="*/ 669089 h 3977558"/>
                  <a:gd name="connsiteX7974" fmla="*/ 3630045 w 5235586"/>
                  <a:gd name="connsiteY7974" fmla="*/ 621287 h 3977558"/>
                  <a:gd name="connsiteX7975" fmla="*/ 3472581 w 5235586"/>
                  <a:gd name="connsiteY7975" fmla="*/ 621287 h 3977558"/>
                  <a:gd name="connsiteX7976" fmla="*/ 3520384 w 5235586"/>
                  <a:gd name="connsiteY7976" fmla="*/ 669089 h 3977558"/>
                  <a:gd name="connsiteX7977" fmla="*/ 3523194 w 5235586"/>
                  <a:gd name="connsiteY7977" fmla="*/ 671899 h 3977558"/>
                  <a:gd name="connsiteX7978" fmla="*/ 3520384 w 5235586"/>
                  <a:gd name="connsiteY7978" fmla="*/ 674713 h 3977558"/>
                  <a:gd name="connsiteX7979" fmla="*/ 3475395 w 5235586"/>
                  <a:gd name="connsiteY7979" fmla="*/ 719702 h 3977558"/>
                  <a:gd name="connsiteX7980" fmla="*/ 3472581 w 5235586"/>
                  <a:gd name="connsiteY7980" fmla="*/ 722512 h 3977558"/>
                  <a:gd name="connsiteX7981" fmla="*/ 3469771 w 5235586"/>
                  <a:gd name="connsiteY7981" fmla="*/ 719702 h 3977558"/>
                  <a:gd name="connsiteX7982" fmla="*/ 3424782 w 5235586"/>
                  <a:gd name="connsiteY7982" fmla="*/ 674713 h 3977558"/>
                  <a:gd name="connsiteX7983" fmla="*/ 3421969 w 5235586"/>
                  <a:gd name="connsiteY7983" fmla="*/ 671899 h 3977558"/>
                  <a:gd name="connsiteX7984" fmla="*/ 3424782 w 5235586"/>
                  <a:gd name="connsiteY7984" fmla="*/ 669089 h 3977558"/>
                  <a:gd name="connsiteX7985" fmla="*/ 3472581 w 5235586"/>
                  <a:gd name="connsiteY7985" fmla="*/ 621287 h 3977558"/>
                  <a:gd name="connsiteX7986" fmla="*/ 3317933 w 5235586"/>
                  <a:gd name="connsiteY7986" fmla="*/ 621287 h 3977558"/>
                  <a:gd name="connsiteX7987" fmla="*/ 3365736 w 5235586"/>
                  <a:gd name="connsiteY7987" fmla="*/ 669089 h 3977558"/>
                  <a:gd name="connsiteX7988" fmla="*/ 3368546 w 5235586"/>
                  <a:gd name="connsiteY7988" fmla="*/ 671899 h 3977558"/>
                  <a:gd name="connsiteX7989" fmla="*/ 3365736 w 5235586"/>
                  <a:gd name="connsiteY7989" fmla="*/ 674713 h 3977558"/>
                  <a:gd name="connsiteX7990" fmla="*/ 3320747 w 5235586"/>
                  <a:gd name="connsiteY7990" fmla="*/ 719702 h 3977558"/>
                  <a:gd name="connsiteX7991" fmla="*/ 3317933 w 5235586"/>
                  <a:gd name="connsiteY7991" fmla="*/ 722512 h 3977558"/>
                  <a:gd name="connsiteX7992" fmla="*/ 3315123 w 5235586"/>
                  <a:gd name="connsiteY7992" fmla="*/ 719702 h 3977558"/>
                  <a:gd name="connsiteX7993" fmla="*/ 3270134 w 5235586"/>
                  <a:gd name="connsiteY7993" fmla="*/ 674713 h 3977558"/>
                  <a:gd name="connsiteX7994" fmla="*/ 3267321 w 5235586"/>
                  <a:gd name="connsiteY7994" fmla="*/ 671899 h 3977558"/>
                  <a:gd name="connsiteX7995" fmla="*/ 3270134 w 5235586"/>
                  <a:gd name="connsiteY7995" fmla="*/ 669089 h 3977558"/>
                  <a:gd name="connsiteX7996" fmla="*/ 3317933 w 5235586"/>
                  <a:gd name="connsiteY7996" fmla="*/ 621287 h 3977558"/>
                  <a:gd name="connsiteX7997" fmla="*/ 3163283 w 5235586"/>
                  <a:gd name="connsiteY7997" fmla="*/ 621287 h 3977558"/>
                  <a:gd name="connsiteX7998" fmla="*/ 3211085 w 5235586"/>
                  <a:gd name="connsiteY7998" fmla="*/ 669089 h 3977558"/>
                  <a:gd name="connsiteX7999" fmla="*/ 3213895 w 5235586"/>
                  <a:gd name="connsiteY7999" fmla="*/ 671899 h 3977558"/>
                  <a:gd name="connsiteX8000" fmla="*/ 3211085 w 5235586"/>
                  <a:gd name="connsiteY8000" fmla="*/ 674713 h 3977558"/>
                  <a:gd name="connsiteX8001" fmla="*/ 3166096 w 5235586"/>
                  <a:gd name="connsiteY8001" fmla="*/ 719702 h 3977558"/>
                  <a:gd name="connsiteX8002" fmla="*/ 3163283 w 5235586"/>
                  <a:gd name="connsiteY8002" fmla="*/ 722512 h 3977558"/>
                  <a:gd name="connsiteX8003" fmla="*/ 3160472 w 5235586"/>
                  <a:gd name="connsiteY8003" fmla="*/ 719702 h 3977558"/>
                  <a:gd name="connsiteX8004" fmla="*/ 3115483 w 5235586"/>
                  <a:gd name="connsiteY8004" fmla="*/ 674713 h 3977558"/>
                  <a:gd name="connsiteX8005" fmla="*/ 3112670 w 5235586"/>
                  <a:gd name="connsiteY8005" fmla="*/ 671899 h 3977558"/>
                  <a:gd name="connsiteX8006" fmla="*/ 3115483 w 5235586"/>
                  <a:gd name="connsiteY8006" fmla="*/ 669089 h 3977558"/>
                  <a:gd name="connsiteX8007" fmla="*/ 3163283 w 5235586"/>
                  <a:gd name="connsiteY8007" fmla="*/ 621287 h 3977558"/>
                  <a:gd name="connsiteX8008" fmla="*/ 3005823 w 5235586"/>
                  <a:gd name="connsiteY8008" fmla="*/ 621287 h 3977558"/>
                  <a:gd name="connsiteX8009" fmla="*/ 3053626 w 5235586"/>
                  <a:gd name="connsiteY8009" fmla="*/ 669089 h 3977558"/>
                  <a:gd name="connsiteX8010" fmla="*/ 3056436 w 5235586"/>
                  <a:gd name="connsiteY8010" fmla="*/ 671899 h 3977558"/>
                  <a:gd name="connsiteX8011" fmla="*/ 3053626 w 5235586"/>
                  <a:gd name="connsiteY8011" fmla="*/ 674713 h 3977558"/>
                  <a:gd name="connsiteX8012" fmla="*/ 3008634 w 5235586"/>
                  <a:gd name="connsiteY8012" fmla="*/ 719702 h 3977558"/>
                  <a:gd name="connsiteX8013" fmla="*/ 3005823 w 5235586"/>
                  <a:gd name="connsiteY8013" fmla="*/ 722512 h 3977558"/>
                  <a:gd name="connsiteX8014" fmla="*/ 3003010 w 5235586"/>
                  <a:gd name="connsiteY8014" fmla="*/ 719702 h 3977558"/>
                  <a:gd name="connsiteX8015" fmla="*/ 2958021 w 5235586"/>
                  <a:gd name="connsiteY8015" fmla="*/ 674713 h 3977558"/>
                  <a:gd name="connsiteX8016" fmla="*/ 2955211 w 5235586"/>
                  <a:gd name="connsiteY8016" fmla="*/ 671899 h 3977558"/>
                  <a:gd name="connsiteX8017" fmla="*/ 2958021 w 5235586"/>
                  <a:gd name="connsiteY8017" fmla="*/ 669089 h 3977558"/>
                  <a:gd name="connsiteX8018" fmla="*/ 3005823 w 5235586"/>
                  <a:gd name="connsiteY8018" fmla="*/ 621287 h 3977558"/>
                  <a:gd name="connsiteX8019" fmla="*/ 2851172 w 5235586"/>
                  <a:gd name="connsiteY8019" fmla="*/ 621287 h 3977558"/>
                  <a:gd name="connsiteX8020" fmla="*/ 2898975 w 5235586"/>
                  <a:gd name="connsiteY8020" fmla="*/ 669089 h 3977558"/>
                  <a:gd name="connsiteX8021" fmla="*/ 2901785 w 5235586"/>
                  <a:gd name="connsiteY8021" fmla="*/ 671899 h 3977558"/>
                  <a:gd name="connsiteX8022" fmla="*/ 2898975 w 5235586"/>
                  <a:gd name="connsiteY8022" fmla="*/ 674713 h 3977558"/>
                  <a:gd name="connsiteX8023" fmla="*/ 2853983 w 5235586"/>
                  <a:gd name="connsiteY8023" fmla="*/ 719702 h 3977558"/>
                  <a:gd name="connsiteX8024" fmla="*/ 2851172 w 5235586"/>
                  <a:gd name="connsiteY8024" fmla="*/ 722512 h 3977558"/>
                  <a:gd name="connsiteX8025" fmla="*/ 2848359 w 5235586"/>
                  <a:gd name="connsiteY8025" fmla="*/ 719702 h 3977558"/>
                  <a:gd name="connsiteX8026" fmla="*/ 2803370 w 5235586"/>
                  <a:gd name="connsiteY8026" fmla="*/ 674713 h 3977558"/>
                  <a:gd name="connsiteX8027" fmla="*/ 2800560 w 5235586"/>
                  <a:gd name="connsiteY8027" fmla="*/ 671899 h 3977558"/>
                  <a:gd name="connsiteX8028" fmla="*/ 2803370 w 5235586"/>
                  <a:gd name="connsiteY8028" fmla="*/ 669089 h 3977558"/>
                  <a:gd name="connsiteX8029" fmla="*/ 2851172 w 5235586"/>
                  <a:gd name="connsiteY8029" fmla="*/ 621287 h 3977558"/>
                  <a:gd name="connsiteX8030" fmla="*/ 2696525 w 5235586"/>
                  <a:gd name="connsiteY8030" fmla="*/ 621287 h 3977558"/>
                  <a:gd name="connsiteX8031" fmla="*/ 2744328 w 5235586"/>
                  <a:gd name="connsiteY8031" fmla="*/ 669089 h 3977558"/>
                  <a:gd name="connsiteX8032" fmla="*/ 2747138 w 5235586"/>
                  <a:gd name="connsiteY8032" fmla="*/ 671899 h 3977558"/>
                  <a:gd name="connsiteX8033" fmla="*/ 2744328 w 5235586"/>
                  <a:gd name="connsiteY8033" fmla="*/ 674713 h 3977558"/>
                  <a:gd name="connsiteX8034" fmla="*/ 2699336 w 5235586"/>
                  <a:gd name="connsiteY8034" fmla="*/ 719702 h 3977558"/>
                  <a:gd name="connsiteX8035" fmla="*/ 2696525 w 5235586"/>
                  <a:gd name="connsiteY8035" fmla="*/ 722512 h 3977558"/>
                  <a:gd name="connsiteX8036" fmla="*/ 2693712 w 5235586"/>
                  <a:gd name="connsiteY8036" fmla="*/ 719702 h 3977558"/>
                  <a:gd name="connsiteX8037" fmla="*/ 2648723 w 5235586"/>
                  <a:gd name="connsiteY8037" fmla="*/ 674713 h 3977558"/>
                  <a:gd name="connsiteX8038" fmla="*/ 2645913 w 5235586"/>
                  <a:gd name="connsiteY8038" fmla="*/ 671899 h 3977558"/>
                  <a:gd name="connsiteX8039" fmla="*/ 2648723 w 5235586"/>
                  <a:gd name="connsiteY8039" fmla="*/ 669089 h 3977558"/>
                  <a:gd name="connsiteX8040" fmla="*/ 2696525 w 5235586"/>
                  <a:gd name="connsiteY8040" fmla="*/ 621287 h 3977558"/>
                  <a:gd name="connsiteX8041" fmla="*/ 2539061 w 5235586"/>
                  <a:gd name="connsiteY8041" fmla="*/ 621287 h 3977558"/>
                  <a:gd name="connsiteX8042" fmla="*/ 2586863 w 5235586"/>
                  <a:gd name="connsiteY8042" fmla="*/ 669089 h 3977558"/>
                  <a:gd name="connsiteX8043" fmla="*/ 2589673 w 5235586"/>
                  <a:gd name="connsiteY8043" fmla="*/ 671899 h 3977558"/>
                  <a:gd name="connsiteX8044" fmla="*/ 2586863 w 5235586"/>
                  <a:gd name="connsiteY8044" fmla="*/ 674713 h 3977558"/>
                  <a:gd name="connsiteX8045" fmla="*/ 2541874 w 5235586"/>
                  <a:gd name="connsiteY8045" fmla="*/ 719702 h 3977558"/>
                  <a:gd name="connsiteX8046" fmla="*/ 2539061 w 5235586"/>
                  <a:gd name="connsiteY8046" fmla="*/ 722512 h 3977558"/>
                  <a:gd name="connsiteX8047" fmla="*/ 2536247 w 5235586"/>
                  <a:gd name="connsiteY8047" fmla="*/ 719702 h 3977558"/>
                  <a:gd name="connsiteX8048" fmla="*/ 2491261 w 5235586"/>
                  <a:gd name="connsiteY8048" fmla="*/ 674713 h 3977558"/>
                  <a:gd name="connsiteX8049" fmla="*/ 2488448 w 5235586"/>
                  <a:gd name="connsiteY8049" fmla="*/ 671899 h 3977558"/>
                  <a:gd name="connsiteX8050" fmla="*/ 2491261 w 5235586"/>
                  <a:gd name="connsiteY8050" fmla="*/ 669089 h 3977558"/>
                  <a:gd name="connsiteX8051" fmla="*/ 2539061 w 5235586"/>
                  <a:gd name="connsiteY8051" fmla="*/ 621287 h 3977558"/>
                  <a:gd name="connsiteX8052" fmla="*/ 2384413 w 5235586"/>
                  <a:gd name="connsiteY8052" fmla="*/ 621287 h 3977558"/>
                  <a:gd name="connsiteX8053" fmla="*/ 2432215 w 5235586"/>
                  <a:gd name="connsiteY8053" fmla="*/ 669089 h 3977558"/>
                  <a:gd name="connsiteX8054" fmla="*/ 2435025 w 5235586"/>
                  <a:gd name="connsiteY8054" fmla="*/ 671899 h 3977558"/>
                  <a:gd name="connsiteX8055" fmla="*/ 2432215 w 5235586"/>
                  <a:gd name="connsiteY8055" fmla="*/ 674713 h 3977558"/>
                  <a:gd name="connsiteX8056" fmla="*/ 2387226 w 5235586"/>
                  <a:gd name="connsiteY8056" fmla="*/ 719702 h 3977558"/>
                  <a:gd name="connsiteX8057" fmla="*/ 2384413 w 5235586"/>
                  <a:gd name="connsiteY8057" fmla="*/ 722512 h 3977558"/>
                  <a:gd name="connsiteX8058" fmla="*/ 2381599 w 5235586"/>
                  <a:gd name="connsiteY8058" fmla="*/ 719702 h 3977558"/>
                  <a:gd name="connsiteX8059" fmla="*/ 2336613 w 5235586"/>
                  <a:gd name="connsiteY8059" fmla="*/ 674713 h 3977558"/>
                  <a:gd name="connsiteX8060" fmla="*/ 2333800 w 5235586"/>
                  <a:gd name="connsiteY8060" fmla="*/ 671899 h 3977558"/>
                  <a:gd name="connsiteX8061" fmla="*/ 2336613 w 5235586"/>
                  <a:gd name="connsiteY8061" fmla="*/ 669089 h 3977558"/>
                  <a:gd name="connsiteX8062" fmla="*/ 2384413 w 5235586"/>
                  <a:gd name="connsiteY8062" fmla="*/ 621287 h 3977558"/>
                  <a:gd name="connsiteX8063" fmla="*/ 2229761 w 5235586"/>
                  <a:gd name="connsiteY8063" fmla="*/ 621287 h 3977558"/>
                  <a:gd name="connsiteX8064" fmla="*/ 2277564 w 5235586"/>
                  <a:gd name="connsiteY8064" fmla="*/ 669089 h 3977558"/>
                  <a:gd name="connsiteX8065" fmla="*/ 2280374 w 5235586"/>
                  <a:gd name="connsiteY8065" fmla="*/ 671899 h 3977558"/>
                  <a:gd name="connsiteX8066" fmla="*/ 2277564 w 5235586"/>
                  <a:gd name="connsiteY8066" fmla="*/ 674713 h 3977558"/>
                  <a:gd name="connsiteX8067" fmla="*/ 2232575 w 5235586"/>
                  <a:gd name="connsiteY8067" fmla="*/ 719702 h 3977558"/>
                  <a:gd name="connsiteX8068" fmla="*/ 2229761 w 5235586"/>
                  <a:gd name="connsiteY8068" fmla="*/ 722512 h 3977558"/>
                  <a:gd name="connsiteX8069" fmla="*/ 2226948 w 5235586"/>
                  <a:gd name="connsiteY8069" fmla="*/ 719702 h 3977558"/>
                  <a:gd name="connsiteX8070" fmla="*/ 2181962 w 5235586"/>
                  <a:gd name="connsiteY8070" fmla="*/ 674713 h 3977558"/>
                  <a:gd name="connsiteX8071" fmla="*/ 2179149 w 5235586"/>
                  <a:gd name="connsiteY8071" fmla="*/ 671899 h 3977558"/>
                  <a:gd name="connsiteX8072" fmla="*/ 2181962 w 5235586"/>
                  <a:gd name="connsiteY8072" fmla="*/ 669089 h 3977558"/>
                  <a:gd name="connsiteX8073" fmla="*/ 2229761 w 5235586"/>
                  <a:gd name="connsiteY8073" fmla="*/ 621287 h 3977558"/>
                  <a:gd name="connsiteX8074" fmla="*/ 2075115 w 5235586"/>
                  <a:gd name="connsiteY8074" fmla="*/ 621287 h 3977558"/>
                  <a:gd name="connsiteX8075" fmla="*/ 2122917 w 5235586"/>
                  <a:gd name="connsiteY8075" fmla="*/ 669089 h 3977558"/>
                  <a:gd name="connsiteX8076" fmla="*/ 2125727 w 5235586"/>
                  <a:gd name="connsiteY8076" fmla="*/ 671899 h 3977558"/>
                  <a:gd name="connsiteX8077" fmla="*/ 2122917 w 5235586"/>
                  <a:gd name="connsiteY8077" fmla="*/ 674713 h 3977558"/>
                  <a:gd name="connsiteX8078" fmla="*/ 2077928 w 5235586"/>
                  <a:gd name="connsiteY8078" fmla="*/ 719702 h 3977558"/>
                  <a:gd name="connsiteX8079" fmla="*/ 2075115 w 5235586"/>
                  <a:gd name="connsiteY8079" fmla="*/ 722512 h 3977558"/>
                  <a:gd name="connsiteX8080" fmla="*/ 2072301 w 5235586"/>
                  <a:gd name="connsiteY8080" fmla="*/ 719702 h 3977558"/>
                  <a:gd name="connsiteX8081" fmla="*/ 2027315 w 5235586"/>
                  <a:gd name="connsiteY8081" fmla="*/ 674713 h 3977558"/>
                  <a:gd name="connsiteX8082" fmla="*/ 2024502 w 5235586"/>
                  <a:gd name="connsiteY8082" fmla="*/ 671899 h 3977558"/>
                  <a:gd name="connsiteX8083" fmla="*/ 2027315 w 5235586"/>
                  <a:gd name="connsiteY8083" fmla="*/ 669089 h 3977558"/>
                  <a:gd name="connsiteX8084" fmla="*/ 2075115 w 5235586"/>
                  <a:gd name="connsiteY8084" fmla="*/ 621287 h 3977558"/>
                  <a:gd name="connsiteX8085" fmla="*/ 1917652 w 5235586"/>
                  <a:gd name="connsiteY8085" fmla="*/ 621287 h 3977558"/>
                  <a:gd name="connsiteX8086" fmla="*/ 1965455 w 5235586"/>
                  <a:gd name="connsiteY8086" fmla="*/ 669089 h 3977558"/>
                  <a:gd name="connsiteX8087" fmla="*/ 1968265 w 5235586"/>
                  <a:gd name="connsiteY8087" fmla="*/ 671899 h 3977558"/>
                  <a:gd name="connsiteX8088" fmla="*/ 1965455 w 5235586"/>
                  <a:gd name="connsiteY8088" fmla="*/ 674713 h 3977558"/>
                  <a:gd name="connsiteX8089" fmla="*/ 1920463 w 5235586"/>
                  <a:gd name="connsiteY8089" fmla="*/ 719702 h 3977558"/>
                  <a:gd name="connsiteX8090" fmla="*/ 1917652 w 5235586"/>
                  <a:gd name="connsiteY8090" fmla="*/ 722512 h 3977558"/>
                  <a:gd name="connsiteX8091" fmla="*/ 1914839 w 5235586"/>
                  <a:gd name="connsiteY8091" fmla="*/ 719702 h 3977558"/>
                  <a:gd name="connsiteX8092" fmla="*/ 1869850 w 5235586"/>
                  <a:gd name="connsiteY8092" fmla="*/ 674713 h 3977558"/>
                  <a:gd name="connsiteX8093" fmla="*/ 1867040 w 5235586"/>
                  <a:gd name="connsiteY8093" fmla="*/ 671899 h 3977558"/>
                  <a:gd name="connsiteX8094" fmla="*/ 1869850 w 5235586"/>
                  <a:gd name="connsiteY8094" fmla="*/ 669089 h 3977558"/>
                  <a:gd name="connsiteX8095" fmla="*/ 1917652 w 5235586"/>
                  <a:gd name="connsiteY8095" fmla="*/ 621287 h 3977558"/>
                  <a:gd name="connsiteX8096" fmla="*/ 1763004 w 5235586"/>
                  <a:gd name="connsiteY8096" fmla="*/ 621287 h 3977558"/>
                  <a:gd name="connsiteX8097" fmla="*/ 1810807 w 5235586"/>
                  <a:gd name="connsiteY8097" fmla="*/ 669089 h 3977558"/>
                  <a:gd name="connsiteX8098" fmla="*/ 1813617 w 5235586"/>
                  <a:gd name="connsiteY8098" fmla="*/ 671899 h 3977558"/>
                  <a:gd name="connsiteX8099" fmla="*/ 1810807 w 5235586"/>
                  <a:gd name="connsiteY8099" fmla="*/ 674713 h 3977558"/>
                  <a:gd name="connsiteX8100" fmla="*/ 1765815 w 5235586"/>
                  <a:gd name="connsiteY8100" fmla="*/ 719702 h 3977558"/>
                  <a:gd name="connsiteX8101" fmla="*/ 1763004 w 5235586"/>
                  <a:gd name="connsiteY8101" fmla="*/ 722512 h 3977558"/>
                  <a:gd name="connsiteX8102" fmla="*/ 1760191 w 5235586"/>
                  <a:gd name="connsiteY8102" fmla="*/ 719702 h 3977558"/>
                  <a:gd name="connsiteX8103" fmla="*/ 1715202 w 5235586"/>
                  <a:gd name="connsiteY8103" fmla="*/ 674713 h 3977558"/>
                  <a:gd name="connsiteX8104" fmla="*/ 1712392 w 5235586"/>
                  <a:gd name="connsiteY8104" fmla="*/ 671899 h 3977558"/>
                  <a:gd name="connsiteX8105" fmla="*/ 1715202 w 5235586"/>
                  <a:gd name="connsiteY8105" fmla="*/ 669089 h 3977558"/>
                  <a:gd name="connsiteX8106" fmla="*/ 1763004 w 5235586"/>
                  <a:gd name="connsiteY8106" fmla="*/ 621287 h 3977558"/>
                  <a:gd name="connsiteX8107" fmla="*/ 1608353 w 5235586"/>
                  <a:gd name="connsiteY8107" fmla="*/ 621287 h 3977558"/>
                  <a:gd name="connsiteX8108" fmla="*/ 1656156 w 5235586"/>
                  <a:gd name="connsiteY8108" fmla="*/ 669089 h 3977558"/>
                  <a:gd name="connsiteX8109" fmla="*/ 1658966 w 5235586"/>
                  <a:gd name="connsiteY8109" fmla="*/ 671899 h 3977558"/>
                  <a:gd name="connsiteX8110" fmla="*/ 1656156 w 5235586"/>
                  <a:gd name="connsiteY8110" fmla="*/ 674713 h 3977558"/>
                  <a:gd name="connsiteX8111" fmla="*/ 1611164 w 5235586"/>
                  <a:gd name="connsiteY8111" fmla="*/ 719702 h 3977558"/>
                  <a:gd name="connsiteX8112" fmla="*/ 1608353 w 5235586"/>
                  <a:gd name="connsiteY8112" fmla="*/ 722512 h 3977558"/>
                  <a:gd name="connsiteX8113" fmla="*/ 1605540 w 5235586"/>
                  <a:gd name="connsiteY8113" fmla="*/ 719702 h 3977558"/>
                  <a:gd name="connsiteX8114" fmla="*/ 1560551 w 5235586"/>
                  <a:gd name="connsiteY8114" fmla="*/ 674713 h 3977558"/>
                  <a:gd name="connsiteX8115" fmla="*/ 1557741 w 5235586"/>
                  <a:gd name="connsiteY8115" fmla="*/ 671899 h 3977558"/>
                  <a:gd name="connsiteX8116" fmla="*/ 1560551 w 5235586"/>
                  <a:gd name="connsiteY8116" fmla="*/ 669089 h 3977558"/>
                  <a:gd name="connsiteX8117" fmla="*/ 1608353 w 5235586"/>
                  <a:gd name="connsiteY8117" fmla="*/ 621287 h 3977558"/>
                  <a:gd name="connsiteX8118" fmla="*/ 1450892 w 5235586"/>
                  <a:gd name="connsiteY8118" fmla="*/ 621287 h 3977558"/>
                  <a:gd name="connsiteX8119" fmla="*/ 1498695 w 5235586"/>
                  <a:gd name="connsiteY8119" fmla="*/ 669089 h 3977558"/>
                  <a:gd name="connsiteX8120" fmla="*/ 1501505 w 5235586"/>
                  <a:gd name="connsiteY8120" fmla="*/ 671899 h 3977558"/>
                  <a:gd name="connsiteX8121" fmla="*/ 1498695 w 5235586"/>
                  <a:gd name="connsiteY8121" fmla="*/ 674713 h 3977558"/>
                  <a:gd name="connsiteX8122" fmla="*/ 1453706 w 5235586"/>
                  <a:gd name="connsiteY8122" fmla="*/ 719702 h 3977558"/>
                  <a:gd name="connsiteX8123" fmla="*/ 1450892 w 5235586"/>
                  <a:gd name="connsiteY8123" fmla="*/ 722512 h 3977558"/>
                  <a:gd name="connsiteX8124" fmla="*/ 1448079 w 5235586"/>
                  <a:gd name="connsiteY8124" fmla="*/ 719702 h 3977558"/>
                  <a:gd name="connsiteX8125" fmla="*/ 1403090 w 5235586"/>
                  <a:gd name="connsiteY8125" fmla="*/ 674713 h 3977558"/>
                  <a:gd name="connsiteX8126" fmla="*/ 1400280 w 5235586"/>
                  <a:gd name="connsiteY8126" fmla="*/ 671899 h 3977558"/>
                  <a:gd name="connsiteX8127" fmla="*/ 1403090 w 5235586"/>
                  <a:gd name="connsiteY8127" fmla="*/ 669089 h 3977558"/>
                  <a:gd name="connsiteX8128" fmla="*/ 1450892 w 5235586"/>
                  <a:gd name="connsiteY8128" fmla="*/ 621287 h 3977558"/>
                  <a:gd name="connsiteX8129" fmla="*/ 1296244 w 5235586"/>
                  <a:gd name="connsiteY8129" fmla="*/ 621287 h 3977558"/>
                  <a:gd name="connsiteX8130" fmla="*/ 1344046 w 5235586"/>
                  <a:gd name="connsiteY8130" fmla="*/ 669089 h 3977558"/>
                  <a:gd name="connsiteX8131" fmla="*/ 1346857 w 5235586"/>
                  <a:gd name="connsiteY8131" fmla="*/ 671899 h 3977558"/>
                  <a:gd name="connsiteX8132" fmla="*/ 1344046 w 5235586"/>
                  <a:gd name="connsiteY8132" fmla="*/ 674713 h 3977558"/>
                  <a:gd name="connsiteX8133" fmla="*/ 1299058 w 5235586"/>
                  <a:gd name="connsiteY8133" fmla="*/ 719702 h 3977558"/>
                  <a:gd name="connsiteX8134" fmla="*/ 1296244 w 5235586"/>
                  <a:gd name="connsiteY8134" fmla="*/ 722512 h 3977558"/>
                  <a:gd name="connsiteX8135" fmla="*/ 1293431 w 5235586"/>
                  <a:gd name="connsiteY8135" fmla="*/ 719702 h 3977558"/>
                  <a:gd name="connsiteX8136" fmla="*/ 1248442 w 5235586"/>
                  <a:gd name="connsiteY8136" fmla="*/ 674713 h 3977558"/>
                  <a:gd name="connsiteX8137" fmla="*/ 1245632 w 5235586"/>
                  <a:gd name="connsiteY8137" fmla="*/ 671899 h 3977558"/>
                  <a:gd name="connsiteX8138" fmla="*/ 1248442 w 5235586"/>
                  <a:gd name="connsiteY8138" fmla="*/ 669089 h 3977558"/>
                  <a:gd name="connsiteX8139" fmla="*/ 1296244 w 5235586"/>
                  <a:gd name="connsiteY8139" fmla="*/ 621287 h 3977558"/>
                  <a:gd name="connsiteX8140" fmla="*/ 1141593 w 5235586"/>
                  <a:gd name="connsiteY8140" fmla="*/ 621287 h 3977558"/>
                  <a:gd name="connsiteX8141" fmla="*/ 1189395 w 5235586"/>
                  <a:gd name="connsiteY8141" fmla="*/ 669089 h 3977558"/>
                  <a:gd name="connsiteX8142" fmla="*/ 1192206 w 5235586"/>
                  <a:gd name="connsiteY8142" fmla="*/ 671899 h 3977558"/>
                  <a:gd name="connsiteX8143" fmla="*/ 1189395 w 5235586"/>
                  <a:gd name="connsiteY8143" fmla="*/ 674713 h 3977558"/>
                  <a:gd name="connsiteX8144" fmla="*/ 1144407 w 5235586"/>
                  <a:gd name="connsiteY8144" fmla="*/ 719702 h 3977558"/>
                  <a:gd name="connsiteX8145" fmla="*/ 1141593 w 5235586"/>
                  <a:gd name="connsiteY8145" fmla="*/ 722512 h 3977558"/>
                  <a:gd name="connsiteX8146" fmla="*/ 1138780 w 5235586"/>
                  <a:gd name="connsiteY8146" fmla="*/ 719702 h 3977558"/>
                  <a:gd name="connsiteX8147" fmla="*/ 1093791 w 5235586"/>
                  <a:gd name="connsiteY8147" fmla="*/ 674713 h 3977558"/>
                  <a:gd name="connsiteX8148" fmla="*/ 1090981 w 5235586"/>
                  <a:gd name="connsiteY8148" fmla="*/ 671899 h 3977558"/>
                  <a:gd name="connsiteX8149" fmla="*/ 1093791 w 5235586"/>
                  <a:gd name="connsiteY8149" fmla="*/ 669089 h 3977558"/>
                  <a:gd name="connsiteX8150" fmla="*/ 1141593 w 5235586"/>
                  <a:gd name="connsiteY8150" fmla="*/ 621287 h 3977558"/>
                  <a:gd name="connsiteX8151" fmla="*/ 984132 w 5235586"/>
                  <a:gd name="connsiteY8151" fmla="*/ 621287 h 3977558"/>
                  <a:gd name="connsiteX8152" fmla="*/ 1031934 w 5235586"/>
                  <a:gd name="connsiteY8152" fmla="*/ 669089 h 3977558"/>
                  <a:gd name="connsiteX8153" fmla="*/ 1034745 w 5235586"/>
                  <a:gd name="connsiteY8153" fmla="*/ 671899 h 3977558"/>
                  <a:gd name="connsiteX8154" fmla="*/ 1031934 w 5235586"/>
                  <a:gd name="connsiteY8154" fmla="*/ 674713 h 3977558"/>
                  <a:gd name="connsiteX8155" fmla="*/ 986946 w 5235586"/>
                  <a:gd name="connsiteY8155" fmla="*/ 719702 h 3977558"/>
                  <a:gd name="connsiteX8156" fmla="*/ 984132 w 5235586"/>
                  <a:gd name="connsiteY8156" fmla="*/ 722512 h 3977558"/>
                  <a:gd name="connsiteX8157" fmla="*/ 981319 w 5235586"/>
                  <a:gd name="connsiteY8157" fmla="*/ 719702 h 3977558"/>
                  <a:gd name="connsiteX8158" fmla="*/ 936330 w 5235586"/>
                  <a:gd name="connsiteY8158" fmla="*/ 674713 h 3977558"/>
                  <a:gd name="connsiteX8159" fmla="*/ 933520 w 5235586"/>
                  <a:gd name="connsiteY8159" fmla="*/ 671899 h 3977558"/>
                  <a:gd name="connsiteX8160" fmla="*/ 936330 w 5235586"/>
                  <a:gd name="connsiteY8160" fmla="*/ 669089 h 3977558"/>
                  <a:gd name="connsiteX8161" fmla="*/ 984132 w 5235586"/>
                  <a:gd name="connsiteY8161" fmla="*/ 621287 h 3977558"/>
                  <a:gd name="connsiteX8162" fmla="*/ 829484 w 5235586"/>
                  <a:gd name="connsiteY8162" fmla="*/ 621287 h 3977558"/>
                  <a:gd name="connsiteX8163" fmla="*/ 877286 w 5235586"/>
                  <a:gd name="connsiteY8163" fmla="*/ 669089 h 3977558"/>
                  <a:gd name="connsiteX8164" fmla="*/ 880097 w 5235586"/>
                  <a:gd name="connsiteY8164" fmla="*/ 671899 h 3977558"/>
                  <a:gd name="connsiteX8165" fmla="*/ 877286 w 5235586"/>
                  <a:gd name="connsiteY8165" fmla="*/ 674713 h 3977558"/>
                  <a:gd name="connsiteX8166" fmla="*/ 832298 w 5235586"/>
                  <a:gd name="connsiteY8166" fmla="*/ 719702 h 3977558"/>
                  <a:gd name="connsiteX8167" fmla="*/ 829484 w 5235586"/>
                  <a:gd name="connsiteY8167" fmla="*/ 722512 h 3977558"/>
                  <a:gd name="connsiteX8168" fmla="*/ 826671 w 5235586"/>
                  <a:gd name="connsiteY8168" fmla="*/ 719702 h 3977558"/>
                  <a:gd name="connsiteX8169" fmla="*/ 781682 w 5235586"/>
                  <a:gd name="connsiteY8169" fmla="*/ 674713 h 3977558"/>
                  <a:gd name="connsiteX8170" fmla="*/ 778872 w 5235586"/>
                  <a:gd name="connsiteY8170" fmla="*/ 671899 h 3977558"/>
                  <a:gd name="connsiteX8171" fmla="*/ 781682 w 5235586"/>
                  <a:gd name="connsiteY8171" fmla="*/ 669089 h 3977558"/>
                  <a:gd name="connsiteX8172" fmla="*/ 829484 w 5235586"/>
                  <a:gd name="connsiteY8172" fmla="*/ 621287 h 3977558"/>
                  <a:gd name="connsiteX8173" fmla="*/ 674833 w 5235586"/>
                  <a:gd name="connsiteY8173" fmla="*/ 621287 h 3977558"/>
                  <a:gd name="connsiteX8174" fmla="*/ 722635 w 5235586"/>
                  <a:gd name="connsiteY8174" fmla="*/ 669089 h 3977558"/>
                  <a:gd name="connsiteX8175" fmla="*/ 725446 w 5235586"/>
                  <a:gd name="connsiteY8175" fmla="*/ 671899 h 3977558"/>
                  <a:gd name="connsiteX8176" fmla="*/ 722635 w 5235586"/>
                  <a:gd name="connsiteY8176" fmla="*/ 674713 h 3977558"/>
                  <a:gd name="connsiteX8177" fmla="*/ 677647 w 5235586"/>
                  <a:gd name="connsiteY8177" fmla="*/ 719702 h 3977558"/>
                  <a:gd name="connsiteX8178" fmla="*/ 674833 w 5235586"/>
                  <a:gd name="connsiteY8178" fmla="*/ 722512 h 3977558"/>
                  <a:gd name="connsiteX8179" fmla="*/ 672020 w 5235586"/>
                  <a:gd name="connsiteY8179" fmla="*/ 719702 h 3977558"/>
                  <a:gd name="connsiteX8180" fmla="*/ 627031 w 5235586"/>
                  <a:gd name="connsiteY8180" fmla="*/ 674713 h 3977558"/>
                  <a:gd name="connsiteX8181" fmla="*/ 624221 w 5235586"/>
                  <a:gd name="connsiteY8181" fmla="*/ 671899 h 3977558"/>
                  <a:gd name="connsiteX8182" fmla="*/ 627031 w 5235586"/>
                  <a:gd name="connsiteY8182" fmla="*/ 669089 h 3977558"/>
                  <a:gd name="connsiteX8183" fmla="*/ 674833 w 5235586"/>
                  <a:gd name="connsiteY8183" fmla="*/ 621287 h 3977558"/>
                  <a:gd name="connsiteX8184" fmla="*/ 517372 w 5235586"/>
                  <a:gd name="connsiteY8184" fmla="*/ 621287 h 3977558"/>
                  <a:gd name="connsiteX8185" fmla="*/ 565174 w 5235586"/>
                  <a:gd name="connsiteY8185" fmla="*/ 669089 h 3977558"/>
                  <a:gd name="connsiteX8186" fmla="*/ 567985 w 5235586"/>
                  <a:gd name="connsiteY8186" fmla="*/ 671899 h 3977558"/>
                  <a:gd name="connsiteX8187" fmla="*/ 565174 w 5235586"/>
                  <a:gd name="connsiteY8187" fmla="*/ 674713 h 3977558"/>
                  <a:gd name="connsiteX8188" fmla="*/ 520183 w 5235586"/>
                  <a:gd name="connsiteY8188" fmla="*/ 719702 h 3977558"/>
                  <a:gd name="connsiteX8189" fmla="*/ 517372 w 5235586"/>
                  <a:gd name="connsiteY8189" fmla="*/ 722512 h 3977558"/>
                  <a:gd name="connsiteX8190" fmla="*/ 514559 w 5235586"/>
                  <a:gd name="connsiteY8190" fmla="*/ 719702 h 3977558"/>
                  <a:gd name="connsiteX8191" fmla="*/ 469570 w 5235586"/>
                  <a:gd name="connsiteY8191" fmla="*/ 674713 h 3977558"/>
                  <a:gd name="connsiteX8192" fmla="*/ 466760 w 5235586"/>
                  <a:gd name="connsiteY8192" fmla="*/ 671899 h 3977558"/>
                  <a:gd name="connsiteX8193" fmla="*/ 469570 w 5235586"/>
                  <a:gd name="connsiteY8193" fmla="*/ 669089 h 3977558"/>
                  <a:gd name="connsiteX8194" fmla="*/ 517372 w 5235586"/>
                  <a:gd name="connsiteY8194" fmla="*/ 621287 h 3977558"/>
                  <a:gd name="connsiteX8195" fmla="*/ 362724 w 5235586"/>
                  <a:gd name="connsiteY8195" fmla="*/ 621287 h 3977558"/>
                  <a:gd name="connsiteX8196" fmla="*/ 410526 w 5235586"/>
                  <a:gd name="connsiteY8196" fmla="*/ 669089 h 3977558"/>
                  <a:gd name="connsiteX8197" fmla="*/ 413337 w 5235586"/>
                  <a:gd name="connsiteY8197" fmla="*/ 671899 h 3977558"/>
                  <a:gd name="connsiteX8198" fmla="*/ 410526 w 5235586"/>
                  <a:gd name="connsiteY8198" fmla="*/ 674713 h 3977558"/>
                  <a:gd name="connsiteX8199" fmla="*/ 365535 w 5235586"/>
                  <a:gd name="connsiteY8199" fmla="*/ 719702 h 3977558"/>
                  <a:gd name="connsiteX8200" fmla="*/ 362724 w 5235586"/>
                  <a:gd name="connsiteY8200" fmla="*/ 722512 h 3977558"/>
                  <a:gd name="connsiteX8201" fmla="*/ 359911 w 5235586"/>
                  <a:gd name="connsiteY8201" fmla="*/ 719702 h 3977558"/>
                  <a:gd name="connsiteX8202" fmla="*/ 314922 w 5235586"/>
                  <a:gd name="connsiteY8202" fmla="*/ 674713 h 3977558"/>
                  <a:gd name="connsiteX8203" fmla="*/ 312112 w 5235586"/>
                  <a:gd name="connsiteY8203" fmla="*/ 671899 h 3977558"/>
                  <a:gd name="connsiteX8204" fmla="*/ 314922 w 5235586"/>
                  <a:gd name="connsiteY8204" fmla="*/ 669089 h 3977558"/>
                  <a:gd name="connsiteX8205" fmla="*/ 362724 w 5235586"/>
                  <a:gd name="connsiteY8205" fmla="*/ 621287 h 3977558"/>
                  <a:gd name="connsiteX8206" fmla="*/ 208073 w 5235586"/>
                  <a:gd name="connsiteY8206" fmla="*/ 621287 h 3977558"/>
                  <a:gd name="connsiteX8207" fmla="*/ 255875 w 5235586"/>
                  <a:gd name="connsiteY8207" fmla="*/ 669089 h 3977558"/>
                  <a:gd name="connsiteX8208" fmla="*/ 258686 w 5235586"/>
                  <a:gd name="connsiteY8208" fmla="*/ 671899 h 3977558"/>
                  <a:gd name="connsiteX8209" fmla="*/ 255875 w 5235586"/>
                  <a:gd name="connsiteY8209" fmla="*/ 674713 h 3977558"/>
                  <a:gd name="connsiteX8210" fmla="*/ 210884 w 5235586"/>
                  <a:gd name="connsiteY8210" fmla="*/ 719702 h 3977558"/>
                  <a:gd name="connsiteX8211" fmla="*/ 208073 w 5235586"/>
                  <a:gd name="connsiteY8211" fmla="*/ 722512 h 3977558"/>
                  <a:gd name="connsiteX8212" fmla="*/ 205260 w 5235586"/>
                  <a:gd name="connsiteY8212" fmla="*/ 719702 h 3977558"/>
                  <a:gd name="connsiteX8213" fmla="*/ 160271 w 5235586"/>
                  <a:gd name="connsiteY8213" fmla="*/ 674713 h 3977558"/>
                  <a:gd name="connsiteX8214" fmla="*/ 157461 w 5235586"/>
                  <a:gd name="connsiteY8214" fmla="*/ 671899 h 3977558"/>
                  <a:gd name="connsiteX8215" fmla="*/ 160271 w 5235586"/>
                  <a:gd name="connsiteY8215" fmla="*/ 669089 h 3977558"/>
                  <a:gd name="connsiteX8216" fmla="*/ 208073 w 5235586"/>
                  <a:gd name="connsiteY8216" fmla="*/ 621287 h 3977558"/>
                  <a:gd name="connsiteX8217" fmla="*/ 50612 w 5235586"/>
                  <a:gd name="connsiteY8217" fmla="*/ 621287 h 3977558"/>
                  <a:gd name="connsiteX8218" fmla="*/ 98414 w 5235586"/>
                  <a:gd name="connsiteY8218" fmla="*/ 669089 h 3977558"/>
                  <a:gd name="connsiteX8219" fmla="*/ 101225 w 5235586"/>
                  <a:gd name="connsiteY8219" fmla="*/ 671899 h 3977558"/>
                  <a:gd name="connsiteX8220" fmla="*/ 98414 w 5235586"/>
                  <a:gd name="connsiteY8220" fmla="*/ 674713 h 3977558"/>
                  <a:gd name="connsiteX8221" fmla="*/ 53426 w 5235586"/>
                  <a:gd name="connsiteY8221" fmla="*/ 719702 h 3977558"/>
                  <a:gd name="connsiteX8222" fmla="*/ 50612 w 5235586"/>
                  <a:gd name="connsiteY8222" fmla="*/ 722512 h 3977558"/>
                  <a:gd name="connsiteX8223" fmla="*/ 47802 w 5235586"/>
                  <a:gd name="connsiteY8223" fmla="*/ 719702 h 3977558"/>
                  <a:gd name="connsiteX8224" fmla="*/ 2813 w 5235586"/>
                  <a:gd name="connsiteY8224" fmla="*/ 674713 h 3977558"/>
                  <a:gd name="connsiteX8225" fmla="*/ 0 w 5235586"/>
                  <a:gd name="connsiteY8225" fmla="*/ 671899 h 3977558"/>
                  <a:gd name="connsiteX8226" fmla="*/ 2813 w 5235586"/>
                  <a:gd name="connsiteY8226" fmla="*/ 669089 h 3977558"/>
                  <a:gd name="connsiteX8227" fmla="*/ 50612 w 5235586"/>
                  <a:gd name="connsiteY8227" fmla="*/ 621287 h 3977558"/>
                  <a:gd name="connsiteX8228" fmla="*/ 1608353 w 5235586"/>
                  <a:gd name="connsiteY8228" fmla="*/ 466775 h 3977558"/>
                  <a:gd name="connsiteX8229" fmla="*/ 1656156 w 5235586"/>
                  <a:gd name="connsiteY8229" fmla="*/ 514540 h 3977558"/>
                  <a:gd name="connsiteX8230" fmla="*/ 1658966 w 5235586"/>
                  <a:gd name="connsiteY8230" fmla="*/ 517361 h 3977558"/>
                  <a:gd name="connsiteX8231" fmla="*/ 1656156 w 5235586"/>
                  <a:gd name="connsiteY8231" fmla="*/ 520170 h 3977558"/>
                  <a:gd name="connsiteX8232" fmla="*/ 1611164 w 5235586"/>
                  <a:gd name="connsiteY8232" fmla="*/ 565109 h 3977558"/>
                  <a:gd name="connsiteX8233" fmla="*/ 1608353 w 5235586"/>
                  <a:gd name="connsiteY8233" fmla="*/ 567912 h 3977558"/>
                  <a:gd name="connsiteX8234" fmla="*/ 1605540 w 5235586"/>
                  <a:gd name="connsiteY8234" fmla="*/ 565109 h 3977558"/>
                  <a:gd name="connsiteX8235" fmla="*/ 1560551 w 5235586"/>
                  <a:gd name="connsiteY8235" fmla="*/ 520170 h 3977558"/>
                  <a:gd name="connsiteX8236" fmla="*/ 1557741 w 5235586"/>
                  <a:gd name="connsiteY8236" fmla="*/ 517361 h 3977558"/>
                  <a:gd name="connsiteX8237" fmla="*/ 1560551 w 5235586"/>
                  <a:gd name="connsiteY8237" fmla="*/ 514540 h 3977558"/>
                  <a:gd name="connsiteX8238" fmla="*/ 1608353 w 5235586"/>
                  <a:gd name="connsiteY8238" fmla="*/ 466775 h 3977558"/>
                  <a:gd name="connsiteX8239" fmla="*/ 1450892 w 5235586"/>
                  <a:gd name="connsiteY8239" fmla="*/ 466775 h 3977558"/>
                  <a:gd name="connsiteX8240" fmla="*/ 1498695 w 5235586"/>
                  <a:gd name="connsiteY8240" fmla="*/ 514540 h 3977558"/>
                  <a:gd name="connsiteX8241" fmla="*/ 1501505 w 5235586"/>
                  <a:gd name="connsiteY8241" fmla="*/ 517361 h 3977558"/>
                  <a:gd name="connsiteX8242" fmla="*/ 1498695 w 5235586"/>
                  <a:gd name="connsiteY8242" fmla="*/ 520170 h 3977558"/>
                  <a:gd name="connsiteX8243" fmla="*/ 1453706 w 5235586"/>
                  <a:gd name="connsiteY8243" fmla="*/ 565109 h 3977558"/>
                  <a:gd name="connsiteX8244" fmla="*/ 1450892 w 5235586"/>
                  <a:gd name="connsiteY8244" fmla="*/ 567914 h 3977558"/>
                  <a:gd name="connsiteX8245" fmla="*/ 1448079 w 5235586"/>
                  <a:gd name="connsiteY8245" fmla="*/ 565109 h 3977558"/>
                  <a:gd name="connsiteX8246" fmla="*/ 1403090 w 5235586"/>
                  <a:gd name="connsiteY8246" fmla="*/ 520170 h 3977558"/>
                  <a:gd name="connsiteX8247" fmla="*/ 1400280 w 5235586"/>
                  <a:gd name="connsiteY8247" fmla="*/ 517361 h 3977558"/>
                  <a:gd name="connsiteX8248" fmla="*/ 1403090 w 5235586"/>
                  <a:gd name="connsiteY8248" fmla="*/ 514540 h 3977558"/>
                  <a:gd name="connsiteX8249" fmla="*/ 1450892 w 5235586"/>
                  <a:gd name="connsiteY8249" fmla="*/ 466775 h 3977558"/>
                  <a:gd name="connsiteX8250" fmla="*/ 1296244 w 5235586"/>
                  <a:gd name="connsiteY8250" fmla="*/ 466775 h 3977558"/>
                  <a:gd name="connsiteX8251" fmla="*/ 1344046 w 5235586"/>
                  <a:gd name="connsiteY8251" fmla="*/ 514540 h 3977558"/>
                  <a:gd name="connsiteX8252" fmla="*/ 1346857 w 5235586"/>
                  <a:gd name="connsiteY8252" fmla="*/ 517361 h 3977558"/>
                  <a:gd name="connsiteX8253" fmla="*/ 1344046 w 5235586"/>
                  <a:gd name="connsiteY8253" fmla="*/ 520170 h 3977558"/>
                  <a:gd name="connsiteX8254" fmla="*/ 1299058 w 5235586"/>
                  <a:gd name="connsiteY8254" fmla="*/ 565112 h 3977558"/>
                  <a:gd name="connsiteX8255" fmla="*/ 1296244 w 5235586"/>
                  <a:gd name="connsiteY8255" fmla="*/ 567914 h 3977558"/>
                  <a:gd name="connsiteX8256" fmla="*/ 1293431 w 5235586"/>
                  <a:gd name="connsiteY8256" fmla="*/ 565112 h 3977558"/>
                  <a:gd name="connsiteX8257" fmla="*/ 1248442 w 5235586"/>
                  <a:gd name="connsiteY8257" fmla="*/ 520170 h 3977558"/>
                  <a:gd name="connsiteX8258" fmla="*/ 1245632 w 5235586"/>
                  <a:gd name="connsiteY8258" fmla="*/ 517361 h 3977558"/>
                  <a:gd name="connsiteX8259" fmla="*/ 1248442 w 5235586"/>
                  <a:gd name="connsiteY8259" fmla="*/ 514540 h 3977558"/>
                  <a:gd name="connsiteX8260" fmla="*/ 1296244 w 5235586"/>
                  <a:gd name="connsiteY8260" fmla="*/ 466775 h 3977558"/>
                  <a:gd name="connsiteX8261" fmla="*/ 1141593 w 5235586"/>
                  <a:gd name="connsiteY8261" fmla="*/ 466775 h 3977558"/>
                  <a:gd name="connsiteX8262" fmla="*/ 1189395 w 5235586"/>
                  <a:gd name="connsiteY8262" fmla="*/ 514540 h 3977558"/>
                  <a:gd name="connsiteX8263" fmla="*/ 1192206 w 5235586"/>
                  <a:gd name="connsiteY8263" fmla="*/ 517361 h 3977558"/>
                  <a:gd name="connsiteX8264" fmla="*/ 1189395 w 5235586"/>
                  <a:gd name="connsiteY8264" fmla="*/ 520170 h 3977558"/>
                  <a:gd name="connsiteX8265" fmla="*/ 1144407 w 5235586"/>
                  <a:gd name="connsiteY8265" fmla="*/ 565112 h 3977558"/>
                  <a:gd name="connsiteX8266" fmla="*/ 1141593 w 5235586"/>
                  <a:gd name="connsiteY8266" fmla="*/ 567914 h 3977558"/>
                  <a:gd name="connsiteX8267" fmla="*/ 1138780 w 5235586"/>
                  <a:gd name="connsiteY8267" fmla="*/ 565112 h 3977558"/>
                  <a:gd name="connsiteX8268" fmla="*/ 1093791 w 5235586"/>
                  <a:gd name="connsiteY8268" fmla="*/ 520170 h 3977558"/>
                  <a:gd name="connsiteX8269" fmla="*/ 1090981 w 5235586"/>
                  <a:gd name="connsiteY8269" fmla="*/ 517361 h 3977558"/>
                  <a:gd name="connsiteX8270" fmla="*/ 1093791 w 5235586"/>
                  <a:gd name="connsiteY8270" fmla="*/ 514540 h 3977558"/>
                  <a:gd name="connsiteX8271" fmla="*/ 1141593 w 5235586"/>
                  <a:gd name="connsiteY8271" fmla="*/ 466775 h 3977558"/>
                  <a:gd name="connsiteX8272" fmla="*/ 984132 w 5235586"/>
                  <a:gd name="connsiteY8272" fmla="*/ 466775 h 3977558"/>
                  <a:gd name="connsiteX8273" fmla="*/ 1031934 w 5235586"/>
                  <a:gd name="connsiteY8273" fmla="*/ 514540 h 3977558"/>
                  <a:gd name="connsiteX8274" fmla="*/ 1034745 w 5235586"/>
                  <a:gd name="connsiteY8274" fmla="*/ 517361 h 3977558"/>
                  <a:gd name="connsiteX8275" fmla="*/ 1031934 w 5235586"/>
                  <a:gd name="connsiteY8275" fmla="*/ 520170 h 3977558"/>
                  <a:gd name="connsiteX8276" fmla="*/ 986946 w 5235586"/>
                  <a:gd name="connsiteY8276" fmla="*/ 565112 h 3977558"/>
                  <a:gd name="connsiteX8277" fmla="*/ 984132 w 5235586"/>
                  <a:gd name="connsiteY8277" fmla="*/ 567914 h 3977558"/>
                  <a:gd name="connsiteX8278" fmla="*/ 981319 w 5235586"/>
                  <a:gd name="connsiteY8278" fmla="*/ 565112 h 3977558"/>
                  <a:gd name="connsiteX8279" fmla="*/ 936330 w 5235586"/>
                  <a:gd name="connsiteY8279" fmla="*/ 520170 h 3977558"/>
                  <a:gd name="connsiteX8280" fmla="*/ 933520 w 5235586"/>
                  <a:gd name="connsiteY8280" fmla="*/ 517361 h 3977558"/>
                  <a:gd name="connsiteX8281" fmla="*/ 936330 w 5235586"/>
                  <a:gd name="connsiteY8281" fmla="*/ 514540 h 3977558"/>
                  <a:gd name="connsiteX8282" fmla="*/ 984132 w 5235586"/>
                  <a:gd name="connsiteY8282" fmla="*/ 466775 h 3977558"/>
                  <a:gd name="connsiteX8283" fmla="*/ 829484 w 5235586"/>
                  <a:gd name="connsiteY8283" fmla="*/ 466775 h 3977558"/>
                  <a:gd name="connsiteX8284" fmla="*/ 877286 w 5235586"/>
                  <a:gd name="connsiteY8284" fmla="*/ 514540 h 3977558"/>
                  <a:gd name="connsiteX8285" fmla="*/ 880097 w 5235586"/>
                  <a:gd name="connsiteY8285" fmla="*/ 517361 h 3977558"/>
                  <a:gd name="connsiteX8286" fmla="*/ 877286 w 5235586"/>
                  <a:gd name="connsiteY8286" fmla="*/ 520170 h 3977558"/>
                  <a:gd name="connsiteX8287" fmla="*/ 832298 w 5235586"/>
                  <a:gd name="connsiteY8287" fmla="*/ 565112 h 3977558"/>
                  <a:gd name="connsiteX8288" fmla="*/ 829484 w 5235586"/>
                  <a:gd name="connsiteY8288" fmla="*/ 567914 h 3977558"/>
                  <a:gd name="connsiteX8289" fmla="*/ 826671 w 5235586"/>
                  <a:gd name="connsiteY8289" fmla="*/ 565112 h 3977558"/>
                  <a:gd name="connsiteX8290" fmla="*/ 781682 w 5235586"/>
                  <a:gd name="connsiteY8290" fmla="*/ 520170 h 3977558"/>
                  <a:gd name="connsiteX8291" fmla="*/ 778872 w 5235586"/>
                  <a:gd name="connsiteY8291" fmla="*/ 517361 h 3977558"/>
                  <a:gd name="connsiteX8292" fmla="*/ 781682 w 5235586"/>
                  <a:gd name="connsiteY8292" fmla="*/ 514540 h 3977558"/>
                  <a:gd name="connsiteX8293" fmla="*/ 829484 w 5235586"/>
                  <a:gd name="connsiteY8293" fmla="*/ 466775 h 3977558"/>
                  <a:gd name="connsiteX8294" fmla="*/ 674833 w 5235586"/>
                  <a:gd name="connsiteY8294" fmla="*/ 466775 h 3977558"/>
                  <a:gd name="connsiteX8295" fmla="*/ 722635 w 5235586"/>
                  <a:gd name="connsiteY8295" fmla="*/ 514540 h 3977558"/>
                  <a:gd name="connsiteX8296" fmla="*/ 725446 w 5235586"/>
                  <a:gd name="connsiteY8296" fmla="*/ 517361 h 3977558"/>
                  <a:gd name="connsiteX8297" fmla="*/ 722635 w 5235586"/>
                  <a:gd name="connsiteY8297" fmla="*/ 520170 h 3977558"/>
                  <a:gd name="connsiteX8298" fmla="*/ 677647 w 5235586"/>
                  <a:gd name="connsiteY8298" fmla="*/ 565112 h 3977558"/>
                  <a:gd name="connsiteX8299" fmla="*/ 674833 w 5235586"/>
                  <a:gd name="connsiteY8299" fmla="*/ 567914 h 3977558"/>
                  <a:gd name="connsiteX8300" fmla="*/ 672020 w 5235586"/>
                  <a:gd name="connsiteY8300" fmla="*/ 565112 h 3977558"/>
                  <a:gd name="connsiteX8301" fmla="*/ 627031 w 5235586"/>
                  <a:gd name="connsiteY8301" fmla="*/ 520170 h 3977558"/>
                  <a:gd name="connsiteX8302" fmla="*/ 624221 w 5235586"/>
                  <a:gd name="connsiteY8302" fmla="*/ 517361 h 3977558"/>
                  <a:gd name="connsiteX8303" fmla="*/ 627031 w 5235586"/>
                  <a:gd name="connsiteY8303" fmla="*/ 514540 h 3977558"/>
                  <a:gd name="connsiteX8304" fmla="*/ 674833 w 5235586"/>
                  <a:gd name="connsiteY8304" fmla="*/ 466775 h 3977558"/>
                  <a:gd name="connsiteX8305" fmla="*/ 517372 w 5235586"/>
                  <a:gd name="connsiteY8305" fmla="*/ 466775 h 3977558"/>
                  <a:gd name="connsiteX8306" fmla="*/ 565174 w 5235586"/>
                  <a:gd name="connsiteY8306" fmla="*/ 514540 h 3977558"/>
                  <a:gd name="connsiteX8307" fmla="*/ 567985 w 5235586"/>
                  <a:gd name="connsiteY8307" fmla="*/ 517361 h 3977558"/>
                  <a:gd name="connsiteX8308" fmla="*/ 565174 w 5235586"/>
                  <a:gd name="connsiteY8308" fmla="*/ 520170 h 3977558"/>
                  <a:gd name="connsiteX8309" fmla="*/ 520183 w 5235586"/>
                  <a:gd name="connsiteY8309" fmla="*/ 565112 h 3977558"/>
                  <a:gd name="connsiteX8310" fmla="*/ 517372 w 5235586"/>
                  <a:gd name="connsiteY8310" fmla="*/ 567914 h 3977558"/>
                  <a:gd name="connsiteX8311" fmla="*/ 514559 w 5235586"/>
                  <a:gd name="connsiteY8311" fmla="*/ 565112 h 3977558"/>
                  <a:gd name="connsiteX8312" fmla="*/ 469570 w 5235586"/>
                  <a:gd name="connsiteY8312" fmla="*/ 520170 h 3977558"/>
                  <a:gd name="connsiteX8313" fmla="*/ 466760 w 5235586"/>
                  <a:gd name="connsiteY8313" fmla="*/ 517361 h 3977558"/>
                  <a:gd name="connsiteX8314" fmla="*/ 469570 w 5235586"/>
                  <a:gd name="connsiteY8314" fmla="*/ 514540 h 3977558"/>
                  <a:gd name="connsiteX8315" fmla="*/ 517372 w 5235586"/>
                  <a:gd name="connsiteY8315" fmla="*/ 466775 h 3977558"/>
                  <a:gd name="connsiteX8316" fmla="*/ 362724 w 5235586"/>
                  <a:gd name="connsiteY8316" fmla="*/ 466775 h 3977558"/>
                  <a:gd name="connsiteX8317" fmla="*/ 410526 w 5235586"/>
                  <a:gd name="connsiteY8317" fmla="*/ 514540 h 3977558"/>
                  <a:gd name="connsiteX8318" fmla="*/ 413337 w 5235586"/>
                  <a:gd name="connsiteY8318" fmla="*/ 517361 h 3977558"/>
                  <a:gd name="connsiteX8319" fmla="*/ 410526 w 5235586"/>
                  <a:gd name="connsiteY8319" fmla="*/ 520170 h 3977558"/>
                  <a:gd name="connsiteX8320" fmla="*/ 365535 w 5235586"/>
                  <a:gd name="connsiteY8320" fmla="*/ 565112 h 3977558"/>
                  <a:gd name="connsiteX8321" fmla="*/ 362724 w 5235586"/>
                  <a:gd name="connsiteY8321" fmla="*/ 567914 h 3977558"/>
                  <a:gd name="connsiteX8322" fmla="*/ 359911 w 5235586"/>
                  <a:gd name="connsiteY8322" fmla="*/ 565112 h 3977558"/>
                  <a:gd name="connsiteX8323" fmla="*/ 314922 w 5235586"/>
                  <a:gd name="connsiteY8323" fmla="*/ 520170 h 3977558"/>
                  <a:gd name="connsiteX8324" fmla="*/ 312112 w 5235586"/>
                  <a:gd name="connsiteY8324" fmla="*/ 517361 h 3977558"/>
                  <a:gd name="connsiteX8325" fmla="*/ 314922 w 5235586"/>
                  <a:gd name="connsiteY8325" fmla="*/ 514540 h 3977558"/>
                  <a:gd name="connsiteX8326" fmla="*/ 362724 w 5235586"/>
                  <a:gd name="connsiteY8326" fmla="*/ 466775 h 3977558"/>
                  <a:gd name="connsiteX8327" fmla="*/ 208073 w 5235586"/>
                  <a:gd name="connsiteY8327" fmla="*/ 466775 h 3977558"/>
                  <a:gd name="connsiteX8328" fmla="*/ 255875 w 5235586"/>
                  <a:gd name="connsiteY8328" fmla="*/ 514540 h 3977558"/>
                  <a:gd name="connsiteX8329" fmla="*/ 258686 w 5235586"/>
                  <a:gd name="connsiteY8329" fmla="*/ 517361 h 3977558"/>
                  <a:gd name="connsiteX8330" fmla="*/ 255875 w 5235586"/>
                  <a:gd name="connsiteY8330" fmla="*/ 520170 h 3977558"/>
                  <a:gd name="connsiteX8331" fmla="*/ 210884 w 5235586"/>
                  <a:gd name="connsiteY8331" fmla="*/ 565112 h 3977558"/>
                  <a:gd name="connsiteX8332" fmla="*/ 208073 w 5235586"/>
                  <a:gd name="connsiteY8332" fmla="*/ 567914 h 3977558"/>
                  <a:gd name="connsiteX8333" fmla="*/ 205260 w 5235586"/>
                  <a:gd name="connsiteY8333" fmla="*/ 565112 h 3977558"/>
                  <a:gd name="connsiteX8334" fmla="*/ 160271 w 5235586"/>
                  <a:gd name="connsiteY8334" fmla="*/ 520170 h 3977558"/>
                  <a:gd name="connsiteX8335" fmla="*/ 157461 w 5235586"/>
                  <a:gd name="connsiteY8335" fmla="*/ 517361 h 3977558"/>
                  <a:gd name="connsiteX8336" fmla="*/ 160271 w 5235586"/>
                  <a:gd name="connsiteY8336" fmla="*/ 514540 h 3977558"/>
                  <a:gd name="connsiteX8337" fmla="*/ 208073 w 5235586"/>
                  <a:gd name="connsiteY8337" fmla="*/ 466775 h 3977558"/>
                  <a:gd name="connsiteX8338" fmla="*/ 50612 w 5235586"/>
                  <a:gd name="connsiteY8338" fmla="*/ 466775 h 3977558"/>
                  <a:gd name="connsiteX8339" fmla="*/ 98414 w 5235586"/>
                  <a:gd name="connsiteY8339" fmla="*/ 514540 h 3977558"/>
                  <a:gd name="connsiteX8340" fmla="*/ 101225 w 5235586"/>
                  <a:gd name="connsiteY8340" fmla="*/ 517361 h 3977558"/>
                  <a:gd name="connsiteX8341" fmla="*/ 98414 w 5235586"/>
                  <a:gd name="connsiteY8341" fmla="*/ 520170 h 3977558"/>
                  <a:gd name="connsiteX8342" fmla="*/ 53426 w 5235586"/>
                  <a:gd name="connsiteY8342" fmla="*/ 565112 h 3977558"/>
                  <a:gd name="connsiteX8343" fmla="*/ 50612 w 5235586"/>
                  <a:gd name="connsiteY8343" fmla="*/ 567914 h 3977558"/>
                  <a:gd name="connsiteX8344" fmla="*/ 47802 w 5235586"/>
                  <a:gd name="connsiteY8344" fmla="*/ 565112 h 3977558"/>
                  <a:gd name="connsiteX8345" fmla="*/ 2813 w 5235586"/>
                  <a:gd name="connsiteY8345" fmla="*/ 520170 h 3977558"/>
                  <a:gd name="connsiteX8346" fmla="*/ 0 w 5235586"/>
                  <a:gd name="connsiteY8346" fmla="*/ 517361 h 3977558"/>
                  <a:gd name="connsiteX8347" fmla="*/ 2813 w 5235586"/>
                  <a:gd name="connsiteY8347" fmla="*/ 514540 h 3977558"/>
                  <a:gd name="connsiteX8348" fmla="*/ 50612 w 5235586"/>
                  <a:gd name="connsiteY8348" fmla="*/ 466775 h 3977558"/>
                  <a:gd name="connsiteX8349" fmla="*/ 4406104 w 5235586"/>
                  <a:gd name="connsiteY8349" fmla="*/ 466774 h 3977558"/>
                  <a:gd name="connsiteX8350" fmla="*/ 4453907 w 5235586"/>
                  <a:gd name="connsiteY8350" fmla="*/ 514539 h 3977558"/>
                  <a:gd name="connsiteX8351" fmla="*/ 4456717 w 5235586"/>
                  <a:gd name="connsiteY8351" fmla="*/ 517359 h 3977558"/>
                  <a:gd name="connsiteX8352" fmla="*/ 4453907 w 5235586"/>
                  <a:gd name="connsiteY8352" fmla="*/ 520170 h 3977558"/>
                  <a:gd name="connsiteX8353" fmla="*/ 4408915 w 5235586"/>
                  <a:gd name="connsiteY8353" fmla="*/ 565108 h 3977558"/>
                  <a:gd name="connsiteX8354" fmla="*/ 4406104 w 5235586"/>
                  <a:gd name="connsiteY8354" fmla="*/ 567912 h 3977558"/>
                  <a:gd name="connsiteX8355" fmla="*/ 4403291 w 5235586"/>
                  <a:gd name="connsiteY8355" fmla="*/ 565108 h 3977558"/>
                  <a:gd name="connsiteX8356" fmla="*/ 4358302 w 5235586"/>
                  <a:gd name="connsiteY8356" fmla="*/ 520170 h 3977558"/>
                  <a:gd name="connsiteX8357" fmla="*/ 4355492 w 5235586"/>
                  <a:gd name="connsiteY8357" fmla="*/ 517359 h 3977558"/>
                  <a:gd name="connsiteX8358" fmla="*/ 4358302 w 5235586"/>
                  <a:gd name="connsiteY8358" fmla="*/ 514539 h 3977558"/>
                  <a:gd name="connsiteX8359" fmla="*/ 4406104 w 5235586"/>
                  <a:gd name="connsiteY8359" fmla="*/ 466774 h 3977558"/>
                  <a:gd name="connsiteX8360" fmla="*/ 4251453 w 5235586"/>
                  <a:gd name="connsiteY8360" fmla="*/ 466774 h 3977558"/>
                  <a:gd name="connsiteX8361" fmla="*/ 4299256 w 5235586"/>
                  <a:gd name="connsiteY8361" fmla="*/ 514539 h 3977558"/>
                  <a:gd name="connsiteX8362" fmla="*/ 4302066 w 5235586"/>
                  <a:gd name="connsiteY8362" fmla="*/ 517359 h 3977558"/>
                  <a:gd name="connsiteX8363" fmla="*/ 4299256 w 5235586"/>
                  <a:gd name="connsiteY8363" fmla="*/ 520170 h 3977558"/>
                  <a:gd name="connsiteX8364" fmla="*/ 4254264 w 5235586"/>
                  <a:gd name="connsiteY8364" fmla="*/ 565108 h 3977558"/>
                  <a:gd name="connsiteX8365" fmla="*/ 4251453 w 5235586"/>
                  <a:gd name="connsiteY8365" fmla="*/ 567912 h 3977558"/>
                  <a:gd name="connsiteX8366" fmla="*/ 4248640 w 5235586"/>
                  <a:gd name="connsiteY8366" fmla="*/ 565108 h 3977558"/>
                  <a:gd name="connsiteX8367" fmla="*/ 4203651 w 5235586"/>
                  <a:gd name="connsiteY8367" fmla="*/ 520170 h 3977558"/>
                  <a:gd name="connsiteX8368" fmla="*/ 4200841 w 5235586"/>
                  <a:gd name="connsiteY8368" fmla="*/ 517359 h 3977558"/>
                  <a:gd name="connsiteX8369" fmla="*/ 4203651 w 5235586"/>
                  <a:gd name="connsiteY8369" fmla="*/ 514539 h 3977558"/>
                  <a:gd name="connsiteX8370" fmla="*/ 4251453 w 5235586"/>
                  <a:gd name="connsiteY8370" fmla="*/ 466774 h 3977558"/>
                  <a:gd name="connsiteX8371" fmla="*/ 4096805 w 5235586"/>
                  <a:gd name="connsiteY8371" fmla="*/ 466774 h 3977558"/>
                  <a:gd name="connsiteX8372" fmla="*/ 4144608 w 5235586"/>
                  <a:gd name="connsiteY8372" fmla="*/ 514539 h 3977558"/>
                  <a:gd name="connsiteX8373" fmla="*/ 4147418 w 5235586"/>
                  <a:gd name="connsiteY8373" fmla="*/ 517361 h 3977558"/>
                  <a:gd name="connsiteX8374" fmla="*/ 4144608 w 5235586"/>
                  <a:gd name="connsiteY8374" fmla="*/ 520170 h 3977558"/>
                  <a:gd name="connsiteX8375" fmla="*/ 4099616 w 5235586"/>
                  <a:gd name="connsiteY8375" fmla="*/ 565108 h 3977558"/>
                  <a:gd name="connsiteX8376" fmla="*/ 4096805 w 5235586"/>
                  <a:gd name="connsiteY8376" fmla="*/ 567912 h 3977558"/>
                  <a:gd name="connsiteX8377" fmla="*/ 4093992 w 5235586"/>
                  <a:gd name="connsiteY8377" fmla="*/ 565108 h 3977558"/>
                  <a:gd name="connsiteX8378" fmla="*/ 4049003 w 5235586"/>
                  <a:gd name="connsiteY8378" fmla="*/ 520170 h 3977558"/>
                  <a:gd name="connsiteX8379" fmla="*/ 4046193 w 5235586"/>
                  <a:gd name="connsiteY8379" fmla="*/ 517361 h 3977558"/>
                  <a:gd name="connsiteX8380" fmla="*/ 4049003 w 5235586"/>
                  <a:gd name="connsiteY8380" fmla="*/ 514539 h 3977558"/>
                  <a:gd name="connsiteX8381" fmla="*/ 4096805 w 5235586"/>
                  <a:gd name="connsiteY8381" fmla="*/ 466774 h 3977558"/>
                  <a:gd name="connsiteX8382" fmla="*/ 3939345 w 5235586"/>
                  <a:gd name="connsiteY8382" fmla="*/ 466774 h 3977558"/>
                  <a:gd name="connsiteX8383" fmla="*/ 3987147 w 5235586"/>
                  <a:gd name="connsiteY8383" fmla="*/ 514539 h 3977558"/>
                  <a:gd name="connsiteX8384" fmla="*/ 3989957 w 5235586"/>
                  <a:gd name="connsiteY8384" fmla="*/ 517361 h 3977558"/>
                  <a:gd name="connsiteX8385" fmla="*/ 3987147 w 5235586"/>
                  <a:gd name="connsiteY8385" fmla="*/ 520170 h 3977558"/>
                  <a:gd name="connsiteX8386" fmla="*/ 3942155 w 5235586"/>
                  <a:gd name="connsiteY8386" fmla="*/ 565108 h 3977558"/>
                  <a:gd name="connsiteX8387" fmla="*/ 3939345 w 5235586"/>
                  <a:gd name="connsiteY8387" fmla="*/ 567912 h 3977558"/>
                  <a:gd name="connsiteX8388" fmla="*/ 3936531 w 5235586"/>
                  <a:gd name="connsiteY8388" fmla="*/ 565108 h 3977558"/>
                  <a:gd name="connsiteX8389" fmla="*/ 3891545 w 5235586"/>
                  <a:gd name="connsiteY8389" fmla="*/ 520170 h 3977558"/>
                  <a:gd name="connsiteX8390" fmla="*/ 3888732 w 5235586"/>
                  <a:gd name="connsiteY8390" fmla="*/ 517361 h 3977558"/>
                  <a:gd name="connsiteX8391" fmla="*/ 3891545 w 5235586"/>
                  <a:gd name="connsiteY8391" fmla="*/ 514539 h 3977558"/>
                  <a:gd name="connsiteX8392" fmla="*/ 3939345 w 5235586"/>
                  <a:gd name="connsiteY8392" fmla="*/ 466774 h 3977558"/>
                  <a:gd name="connsiteX8393" fmla="*/ 3784693 w 5235586"/>
                  <a:gd name="connsiteY8393" fmla="*/ 466774 h 3977558"/>
                  <a:gd name="connsiteX8394" fmla="*/ 3832496 w 5235586"/>
                  <a:gd name="connsiteY8394" fmla="*/ 514539 h 3977558"/>
                  <a:gd name="connsiteX8395" fmla="*/ 3835306 w 5235586"/>
                  <a:gd name="connsiteY8395" fmla="*/ 517361 h 3977558"/>
                  <a:gd name="connsiteX8396" fmla="*/ 3832496 w 5235586"/>
                  <a:gd name="connsiteY8396" fmla="*/ 520170 h 3977558"/>
                  <a:gd name="connsiteX8397" fmla="*/ 3787504 w 5235586"/>
                  <a:gd name="connsiteY8397" fmla="*/ 565108 h 3977558"/>
                  <a:gd name="connsiteX8398" fmla="*/ 3784693 w 5235586"/>
                  <a:gd name="connsiteY8398" fmla="*/ 567912 h 3977558"/>
                  <a:gd name="connsiteX8399" fmla="*/ 3781880 w 5235586"/>
                  <a:gd name="connsiteY8399" fmla="*/ 565108 h 3977558"/>
                  <a:gd name="connsiteX8400" fmla="*/ 3736894 w 5235586"/>
                  <a:gd name="connsiteY8400" fmla="*/ 520170 h 3977558"/>
                  <a:gd name="connsiteX8401" fmla="*/ 3734081 w 5235586"/>
                  <a:gd name="connsiteY8401" fmla="*/ 517361 h 3977558"/>
                  <a:gd name="connsiteX8402" fmla="*/ 3736894 w 5235586"/>
                  <a:gd name="connsiteY8402" fmla="*/ 514539 h 3977558"/>
                  <a:gd name="connsiteX8403" fmla="*/ 3784693 w 5235586"/>
                  <a:gd name="connsiteY8403" fmla="*/ 466774 h 3977558"/>
                  <a:gd name="connsiteX8404" fmla="*/ 3630045 w 5235586"/>
                  <a:gd name="connsiteY8404" fmla="*/ 466774 h 3977558"/>
                  <a:gd name="connsiteX8405" fmla="*/ 3677848 w 5235586"/>
                  <a:gd name="connsiteY8405" fmla="*/ 514539 h 3977558"/>
                  <a:gd name="connsiteX8406" fmla="*/ 3680658 w 5235586"/>
                  <a:gd name="connsiteY8406" fmla="*/ 517361 h 3977558"/>
                  <a:gd name="connsiteX8407" fmla="*/ 3677848 w 5235586"/>
                  <a:gd name="connsiteY8407" fmla="*/ 520170 h 3977558"/>
                  <a:gd name="connsiteX8408" fmla="*/ 3632856 w 5235586"/>
                  <a:gd name="connsiteY8408" fmla="*/ 565108 h 3977558"/>
                  <a:gd name="connsiteX8409" fmla="*/ 3630045 w 5235586"/>
                  <a:gd name="connsiteY8409" fmla="*/ 567912 h 3977558"/>
                  <a:gd name="connsiteX8410" fmla="*/ 3627232 w 5235586"/>
                  <a:gd name="connsiteY8410" fmla="*/ 565108 h 3977558"/>
                  <a:gd name="connsiteX8411" fmla="*/ 3582246 w 5235586"/>
                  <a:gd name="connsiteY8411" fmla="*/ 520170 h 3977558"/>
                  <a:gd name="connsiteX8412" fmla="*/ 3579433 w 5235586"/>
                  <a:gd name="connsiteY8412" fmla="*/ 517361 h 3977558"/>
                  <a:gd name="connsiteX8413" fmla="*/ 3582246 w 5235586"/>
                  <a:gd name="connsiteY8413" fmla="*/ 514539 h 3977558"/>
                  <a:gd name="connsiteX8414" fmla="*/ 3630045 w 5235586"/>
                  <a:gd name="connsiteY8414" fmla="*/ 466774 h 3977558"/>
                  <a:gd name="connsiteX8415" fmla="*/ 3472581 w 5235586"/>
                  <a:gd name="connsiteY8415" fmla="*/ 466774 h 3977558"/>
                  <a:gd name="connsiteX8416" fmla="*/ 3520384 w 5235586"/>
                  <a:gd name="connsiteY8416" fmla="*/ 514539 h 3977558"/>
                  <a:gd name="connsiteX8417" fmla="*/ 3523194 w 5235586"/>
                  <a:gd name="connsiteY8417" fmla="*/ 517361 h 3977558"/>
                  <a:gd name="connsiteX8418" fmla="*/ 3520384 w 5235586"/>
                  <a:gd name="connsiteY8418" fmla="*/ 520170 h 3977558"/>
                  <a:gd name="connsiteX8419" fmla="*/ 3475395 w 5235586"/>
                  <a:gd name="connsiteY8419" fmla="*/ 565108 h 3977558"/>
                  <a:gd name="connsiteX8420" fmla="*/ 3472581 w 5235586"/>
                  <a:gd name="connsiteY8420" fmla="*/ 567912 h 3977558"/>
                  <a:gd name="connsiteX8421" fmla="*/ 3469771 w 5235586"/>
                  <a:gd name="connsiteY8421" fmla="*/ 565108 h 3977558"/>
                  <a:gd name="connsiteX8422" fmla="*/ 3424782 w 5235586"/>
                  <a:gd name="connsiteY8422" fmla="*/ 520170 h 3977558"/>
                  <a:gd name="connsiteX8423" fmla="*/ 3421969 w 5235586"/>
                  <a:gd name="connsiteY8423" fmla="*/ 517361 h 3977558"/>
                  <a:gd name="connsiteX8424" fmla="*/ 3424782 w 5235586"/>
                  <a:gd name="connsiteY8424" fmla="*/ 514539 h 3977558"/>
                  <a:gd name="connsiteX8425" fmla="*/ 3472581 w 5235586"/>
                  <a:gd name="connsiteY8425" fmla="*/ 466774 h 3977558"/>
                  <a:gd name="connsiteX8426" fmla="*/ 3317933 w 5235586"/>
                  <a:gd name="connsiteY8426" fmla="*/ 466774 h 3977558"/>
                  <a:gd name="connsiteX8427" fmla="*/ 3365736 w 5235586"/>
                  <a:gd name="connsiteY8427" fmla="*/ 514540 h 3977558"/>
                  <a:gd name="connsiteX8428" fmla="*/ 3368546 w 5235586"/>
                  <a:gd name="connsiteY8428" fmla="*/ 517361 h 3977558"/>
                  <a:gd name="connsiteX8429" fmla="*/ 3365736 w 5235586"/>
                  <a:gd name="connsiteY8429" fmla="*/ 520170 h 3977558"/>
                  <a:gd name="connsiteX8430" fmla="*/ 3320747 w 5235586"/>
                  <a:gd name="connsiteY8430" fmla="*/ 565108 h 3977558"/>
                  <a:gd name="connsiteX8431" fmla="*/ 3317933 w 5235586"/>
                  <a:gd name="connsiteY8431" fmla="*/ 567912 h 3977558"/>
                  <a:gd name="connsiteX8432" fmla="*/ 3315123 w 5235586"/>
                  <a:gd name="connsiteY8432" fmla="*/ 565108 h 3977558"/>
                  <a:gd name="connsiteX8433" fmla="*/ 3270134 w 5235586"/>
                  <a:gd name="connsiteY8433" fmla="*/ 520170 h 3977558"/>
                  <a:gd name="connsiteX8434" fmla="*/ 3267321 w 5235586"/>
                  <a:gd name="connsiteY8434" fmla="*/ 517361 h 3977558"/>
                  <a:gd name="connsiteX8435" fmla="*/ 3270134 w 5235586"/>
                  <a:gd name="connsiteY8435" fmla="*/ 514540 h 3977558"/>
                  <a:gd name="connsiteX8436" fmla="*/ 3317933 w 5235586"/>
                  <a:gd name="connsiteY8436" fmla="*/ 466774 h 3977558"/>
                  <a:gd name="connsiteX8437" fmla="*/ 3163283 w 5235586"/>
                  <a:gd name="connsiteY8437" fmla="*/ 466774 h 3977558"/>
                  <a:gd name="connsiteX8438" fmla="*/ 3211085 w 5235586"/>
                  <a:gd name="connsiteY8438" fmla="*/ 514540 h 3977558"/>
                  <a:gd name="connsiteX8439" fmla="*/ 3213895 w 5235586"/>
                  <a:gd name="connsiteY8439" fmla="*/ 517361 h 3977558"/>
                  <a:gd name="connsiteX8440" fmla="*/ 3211085 w 5235586"/>
                  <a:gd name="connsiteY8440" fmla="*/ 520170 h 3977558"/>
                  <a:gd name="connsiteX8441" fmla="*/ 3166096 w 5235586"/>
                  <a:gd name="connsiteY8441" fmla="*/ 565108 h 3977558"/>
                  <a:gd name="connsiteX8442" fmla="*/ 3163283 w 5235586"/>
                  <a:gd name="connsiteY8442" fmla="*/ 567912 h 3977558"/>
                  <a:gd name="connsiteX8443" fmla="*/ 3160472 w 5235586"/>
                  <a:gd name="connsiteY8443" fmla="*/ 565108 h 3977558"/>
                  <a:gd name="connsiteX8444" fmla="*/ 3115483 w 5235586"/>
                  <a:gd name="connsiteY8444" fmla="*/ 520170 h 3977558"/>
                  <a:gd name="connsiteX8445" fmla="*/ 3112670 w 5235586"/>
                  <a:gd name="connsiteY8445" fmla="*/ 517361 h 3977558"/>
                  <a:gd name="connsiteX8446" fmla="*/ 3115483 w 5235586"/>
                  <a:gd name="connsiteY8446" fmla="*/ 514540 h 3977558"/>
                  <a:gd name="connsiteX8447" fmla="*/ 3163283 w 5235586"/>
                  <a:gd name="connsiteY8447" fmla="*/ 466774 h 3977558"/>
                  <a:gd name="connsiteX8448" fmla="*/ 3005823 w 5235586"/>
                  <a:gd name="connsiteY8448" fmla="*/ 466774 h 3977558"/>
                  <a:gd name="connsiteX8449" fmla="*/ 3053626 w 5235586"/>
                  <a:gd name="connsiteY8449" fmla="*/ 514540 h 3977558"/>
                  <a:gd name="connsiteX8450" fmla="*/ 3056436 w 5235586"/>
                  <a:gd name="connsiteY8450" fmla="*/ 517361 h 3977558"/>
                  <a:gd name="connsiteX8451" fmla="*/ 3053626 w 5235586"/>
                  <a:gd name="connsiteY8451" fmla="*/ 520170 h 3977558"/>
                  <a:gd name="connsiteX8452" fmla="*/ 3008634 w 5235586"/>
                  <a:gd name="connsiteY8452" fmla="*/ 565108 h 3977558"/>
                  <a:gd name="connsiteX8453" fmla="*/ 3005823 w 5235586"/>
                  <a:gd name="connsiteY8453" fmla="*/ 567912 h 3977558"/>
                  <a:gd name="connsiteX8454" fmla="*/ 3003010 w 5235586"/>
                  <a:gd name="connsiteY8454" fmla="*/ 565108 h 3977558"/>
                  <a:gd name="connsiteX8455" fmla="*/ 2958021 w 5235586"/>
                  <a:gd name="connsiteY8455" fmla="*/ 520170 h 3977558"/>
                  <a:gd name="connsiteX8456" fmla="*/ 2955211 w 5235586"/>
                  <a:gd name="connsiteY8456" fmla="*/ 517361 h 3977558"/>
                  <a:gd name="connsiteX8457" fmla="*/ 2958021 w 5235586"/>
                  <a:gd name="connsiteY8457" fmla="*/ 514540 h 3977558"/>
                  <a:gd name="connsiteX8458" fmla="*/ 3005823 w 5235586"/>
                  <a:gd name="connsiteY8458" fmla="*/ 466774 h 3977558"/>
                  <a:gd name="connsiteX8459" fmla="*/ 2851172 w 5235586"/>
                  <a:gd name="connsiteY8459" fmla="*/ 466774 h 3977558"/>
                  <a:gd name="connsiteX8460" fmla="*/ 2898975 w 5235586"/>
                  <a:gd name="connsiteY8460" fmla="*/ 514540 h 3977558"/>
                  <a:gd name="connsiteX8461" fmla="*/ 2901785 w 5235586"/>
                  <a:gd name="connsiteY8461" fmla="*/ 517361 h 3977558"/>
                  <a:gd name="connsiteX8462" fmla="*/ 2898975 w 5235586"/>
                  <a:gd name="connsiteY8462" fmla="*/ 520170 h 3977558"/>
                  <a:gd name="connsiteX8463" fmla="*/ 2853983 w 5235586"/>
                  <a:gd name="connsiteY8463" fmla="*/ 565108 h 3977558"/>
                  <a:gd name="connsiteX8464" fmla="*/ 2851172 w 5235586"/>
                  <a:gd name="connsiteY8464" fmla="*/ 567912 h 3977558"/>
                  <a:gd name="connsiteX8465" fmla="*/ 2848359 w 5235586"/>
                  <a:gd name="connsiteY8465" fmla="*/ 565108 h 3977558"/>
                  <a:gd name="connsiteX8466" fmla="*/ 2803370 w 5235586"/>
                  <a:gd name="connsiteY8466" fmla="*/ 520170 h 3977558"/>
                  <a:gd name="connsiteX8467" fmla="*/ 2800560 w 5235586"/>
                  <a:gd name="connsiteY8467" fmla="*/ 517361 h 3977558"/>
                  <a:gd name="connsiteX8468" fmla="*/ 2803370 w 5235586"/>
                  <a:gd name="connsiteY8468" fmla="*/ 514540 h 3977558"/>
                  <a:gd name="connsiteX8469" fmla="*/ 2851172 w 5235586"/>
                  <a:gd name="connsiteY8469" fmla="*/ 466774 h 3977558"/>
                  <a:gd name="connsiteX8470" fmla="*/ 2696525 w 5235586"/>
                  <a:gd name="connsiteY8470" fmla="*/ 466774 h 3977558"/>
                  <a:gd name="connsiteX8471" fmla="*/ 2744328 w 5235586"/>
                  <a:gd name="connsiteY8471" fmla="*/ 514540 h 3977558"/>
                  <a:gd name="connsiteX8472" fmla="*/ 2747138 w 5235586"/>
                  <a:gd name="connsiteY8472" fmla="*/ 517361 h 3977558"/>
                  <a:gd name="connsiteX8473" fmla="*/ 2744328 w 5235586"/>
                  <a:gd name="connsiteY8473" fmla="*/ 520170 h 3977558"/>
                  <a:gd name="connsiteX8474" fmla="*/ 2699336 w 5235586"/>
                  <a:gd name="connsiteY8474" fmla="*/ 565108 h 3977558"/>
                  <a:gd name="connsiteX8475" fmla="*/ 2696525 w 5235586"/>
                  <a:gd name="connsiteY8475" fmla="*/ 567912 h 3977558"/>
                  <a:gd name="connsiteX8476" fmla="*/ 2693712 w 5235586"/>
                  <a:gd name="connsiteY8476" fmla="*/ 565108 h 3977558"/>
                  <a:gd name="connsiteX8477" fmla="*/ 2648723 w 5235586"/>
                  <a:gd name="connsiteY8477" fmla="*/ 520170 h 3977558"/>
                  <a:gd name="connsiteX8478" fmla="*/ 2645913 w 5235586"/>
                  <a:gd name="connsiteY8478" fmla="*/ 517361 h 3977558"/>
                  <a:gd name="connsiteX8479" fmla="*/ 2648723 w 5235586"/>
                  <a:gd name="connsiteY8479" fmla="*/ 514540 h 3977558"/>
                  <a:gd name="connsiteX8480" fmla="*/ 2696525 w 5235586"/>
                  <a:gd name="connsiteY8480" fmla="*/ 466774 h 3977558"/>
                  <a:gd name="connsiteX8481" fmla="*/ 2539061 w 5235586"/>
                  <a:gd name="connsiteY8481" fmla="*/ 466774 h 3977558"/>
                  <a:gd name="connsiteX8482" fmla="*/ 2586863 w 5235586"/>
                  <a:gd name="connsiteY8482" fmla="*/ 514540 h 3977558"/>
                  <a:gd name="connsiteX8483" fmla="*/ 2589673 w 5235586"/>
                  <a:gd name="connsiteY8483" fmla="*/ 517361 h 3977558"/>
                  <a:gd name="connsiteX8484" fmla="*/ 2586863 w 5235586"/>
                  <a:gd name="connsiteY8484" fmla="*/ 520170 h 3977558"/>
                  <a:gd name="connsiteX8485" fmla="*/ 2541874 w 5235586"/>
                  <a:gd name="connsiteY8485" fmla="*/ 565109 h 3977558"/>
                  <a:gd name="connsiteX8486" fmla="*/ 2539061 w 5235586"/>
                  <a:gd name="connsiteY8486" fmla="*/ 567912 h 3977558"/>
                  <a:gd name="connsiteX8487" fmla="*/ 2536247 w 5235586"/>
                  <a:gd name="connsiteY8487" fmla="*/ 565109 h 3977558"/>
                  <a:gd name="connsiteX8488" fmla="*/ 2491261 w 5235586"/>
                  <a:gd name="connsiteY8488" fmla="*/ 520170 h 3977558"/>
                  <a:gd name="connsiteX8489" fmla="*/ 2488448 w 5235586"/>
                  <a:gd name="connsiteY8489" fmla="*/ 517361 h 3977558"/>
                  <a:gd name="connsiteX8490" fmla="*/ 2491261 w 5235586"/>
                  <a:gd name="connsiteY8490" fmla="*/ 514540 h 3977558"/>
                  <a:gd name="connsiteX8491" fmla="*/ 2539061 w 5235586"/>
                  <a:gd name="connsiteY8491" fmla="*/ 466774 h 3977558"/>
                  <a:gd name="connsiteX8492" fmla="*/ 2384413 w 5235586"/>
                  <a:gd name="connsiteY8492" fmla="*/ 466774 h 3977558"/>
                  <a:gd name="connsiteX8493" fmla="*/ 2432215 w 5235586"/>
                  <a:gd name="connsiteY8493" fmla="*/ 514540 h 3977558"/>
                  <a:gd name="connsiteX8494" fmla="*/ 2435025 w 5235586"/>
                  <a:gd name="connsiteY8494" fmla="*/ 517361 h 3977558"/>
                  <a:gd name="connsiteX8495" fmla="*/ 2432215 w 5235586"/>
                  <a:gd name="connsiteY8495" fmla="*/ 520170 h 3977558"/>
                  <a:gd name="connsiteX8496" fmla="*/ 2387226 w 5235586"/>
                  <a:gd name="connsiteY8496" fmla="*/ 565109 h 3977558"/>
                  <a:gd name="connsiteX8497" fmla="*/ 2384413 w 5235586"/>
                  <a:gd name="connsiteY8497" fmla="*/ 567912 h 3977558"/>
                  <a:gd name="connsiteX8498" fmla="*/ 2381599 w 5235586"/>
                  <a:gd name="connsiteY8498" fmla="*/ 565109 h 3977558"/>
                  <a:gd name="connsiteX8499" fmla="*/ 2336613 w 5235586"/>
                  <a:gd name="connsiteY8499" fmla="*/ 520170 h 3977558"/>
                  <a:gd name="connsiteX8500" fmla="*/ 2333800 w 5235586"/>
                  <a:gd name="connsiteY8500" fmla="*/ 517361 h 3977558"/>
                  <a:gd name="connsiteX8501" fmla="*/ 2336613 w 5235586"/>
                  <a:gd name="connsiteY8501" fmla="*/ 514540 h 3977558"/>
                  <a:gd name="connsiteX8502" fmla="*/ 2384413 w 5235586"/>
                  <a:gd name="connsiteY8502" fmla="*/ 466774 h 3977558"/>
                  <a:gd name="connsiteX8503" fmla="*/ 2229761 w 5235586"/>
                  <a:gd name="connsiteY8503" fmla="*/ 466774 h 3977558"/>
                  <a:gd name="connsiteX8504" fmla="*/ 2277564 w 5235586"/>
                  <a:gd name="connsiteY8504" fmla="*/ 514540 h 3977558"/>
                  <a:gd name="connsiteX8505" fmla="*/ 2280374 w 5235586"/>
                  <a:gd name="connsiteY8505" fmla="*/ 517361 h 3977558"/>
                  <a:gd name="connsiteX8506" fmla="*/ 2277564 w 5235586"/>
                  <a:gd name="connsiteY8506" fmla="*/ 520170 h 3977558"/>
                  <a:gd name="connsiteX8507" fmla="*/ 2232575 w 5235586"/>
                  <a:gd name="connsiteY8507" fmla="*/ 565109 h 3977558"/>
                  <a:gd name="connsiteX8508" fmla="*/ 2229761 w 5235586"/>
                  <a:gd name="connsiteY8508" fmla="*/ 567912 h 3977558"/>
                  <a:gd name="connsiteX8509" fmla="*/ 2226948 w 5235586"/>
                  <a:gd name="connsiteY8509" fmla="*/ 565109 h 3977558"/>
                  <a:gd name="connsiteX8510" fmla="*/ 2181962 w 5235586"/>
                  <a:gd name="connsiteY8510" fmla="*/ 520170 h 3977558"/>
                  <a:gd name="connsiteX8511" fmla="*/ 2179149 w 5235586"/>
                  <a:gd name="connsiteY8511" fmla="*/ 517361 h 3977558"/>
                  <a:gd name="connsiteX8512" fmla="*/ 2181962 w 5235586"/>
                  <a:gd name="connsiteY8512" fmla="*/ 514540 h 3977558"/>
                  <a:gd name="connsiteX8513" fmla="*/ 2229761 w 5235586"/>
                  <a:gd name="connsiteY8513" fmla="*/ 466774 h 3977558"/>
                  <a:gd name="connsiteX8514" fmla="*/ 2075115 w 5235586"/>
                  <a:gd name="connsiteY8514" fmla="*/ 466774 h 3977558"/>
                  <a:gd name="connsiteX8515" fmla="*/ 2122917 w 5235586"/>
                  <a:gd name="connsiteY8515" fmla="*/ 514540 h 3977558"/>
                  <a:gd name="connsiteX8516" fmla="*/ 2125727 w 5235586"/>
                  <a:gd name="connsiteY8516" fmla="*/ 517361 h 3977558"/>
                  <a:gd name="connsiteX8517" fmla="*/ 2122917 w 5235586"/>
                  <a:gd name="connsiteY8517" fmla="*/ 520170 h 3977558"/>
                  <a:gd name="connsiteX8518" fmla="*/ 2077928 w 5235586"/>
                  <a:gd name="connsiteY8518" fmla="*/ 565109 h 3977558"/>
                  <a:gd name="connsiteX8519" fmla="*/ 2075115 w 5235586"/>
                  <a:gd name="connsiteY8519" fmla="*/ 567912 h 3977558"/>
                  <a:gd name="connsiteX8520" fmla="*/ 2072301 w 5235586"/>
                  <a:gd name="connsiteY8520" fmla="*/ 565109 h 3977558"/>
                  <a:gd name="connsiteX8521" fmla="*/ 2027315 w 5235586"/>
                  <a:gd name="connsiteY8521" fmla="*/ 520170 h 3977558"/>
                  <a:gd name="connsiteX8522" fmla="*/ 2024502 w 5235586"/>
                  <a:gd name="connsiteY8522" fmla="*/ 517361 h 3977558"/>
                  <a:gd name="connsiteX8523" fmla="*/ 2027315 w 5235586"/>
                  <a:gd name="connsiteY8523" fmla="*/ 514540 h 3977558"/>
                  <a:gd name="connsiteX8524" fmla="*/ 2075115 w 5235586"/>
                  <a:gd name="connsiteY8524" fmla="*/ 466774 h 3977558"/>
                  <a:gd name="connsiteX8525" fmla="*/ 1917652 w 5235586"/>
                  <a:gd name="connsiteY8525" fmla="*/ 466774 h 3977558"/>
                  <a:gd name="connsiteX8526" fmla="*/ 1965455 w 5235586"/>
                  <a:gd name="connsiteY8526" fmla="*/ 514540 h 3977558"/>
                  <a:gd name="connsiteX8527" fmla="*/ 1968265 w 5235586"/>
                  <a:gd name="connsiteY8527" fmla="*/ 517361 h 3977558"/>
                  <a:gd name="connsiteX8528" fmla="*/ 1965455 w 5235586"/>
                  <a:gd name="connsiteY8528" fmla="*/ 520170 h 3977558"/>
                  <a:gd name="connsiteX8529" fmla="*/ 1920463 w 5235586"/>
                  <a:gd name="connsiteY8529" fmla="*/ 565109 h 3977558"/>
                  <a:gd name="connsiteX8530" fmla="*/ 1917652 w 5235586"/>
                  <a:gd name="connsiteY8530" fmla="*/ 567912 h 3977558"/>
                  <a:gd name="connsiteX8531" fmla="*/ 1914839 w 5235586"/>
                  <a:gd name="connsiteY8531" fmla="*/ 565109 h 3977558"/>
                  <a:gd name="connsiteX8532" fmla="*/ 1869850 w 5235586"/>
                  <a:gd name="connsiteY8532" fmla="*/ 520170 h 3977558"/>
                  <a:gd name="connsiteX8533" fmla="*/ 1867040 w 5235586"/>
                  <a:gd name="connsiteY8533" fmla="*/ 517361 h 3977558"/>
                  <a:gd name="connsiteX8534" fmla="*/ 1869850 w 5235586"/>
                  <a:gd name="connsiteY8534" fmla="*/ 514540 h 3977558"/>
                  <a:gd name="connsiteX8535" fmla="*/ 1917652 w 5235586"/>
                  <a:gd name="connsiteY8535" fmla="*/ 466774 h 3977558"/>
                  <a:gd name="connsiteX8536" fmla="*/ 1763004 w 5235586"/>
                  <a:gd name="connsiteY8536" fmla="*/ 466774 h 3977558"/>
                  <a:gd name="connsiteX8537" fmla="*/ 1810807 w 5235586"/>
                  <a:gd name="connsiteY8537" fmla="*/ 514540 h 3977558"/>
                  <a:gd name="connsiteX8538" fmla="*/ 1813617 w 5235586"/>
                  <a:gd name="connsiteY8538" fmla="*/ 517361 h 3977558"/>
                  <a:gd name="connsiteX8539" fmla="*/ 1810807 w 5235586"/>
                  <a:gd name="connsiteY8539" fmla="*/ 520170 h 3977558"/>
                  <a:gd name="connsiteX8540" fmla="*/ 1765815 w 5235586"/>
                  <a:gd name="connsiteY8540" fmla="*/ 565109 h 3977558"/>
                  <a:gd name="connsiteX8541" fmla="*/ 1763004 w 5235586"/>
                  <a:gd name="connsiteY8541" fmla="*/ 567912 h 3977558"/>
                  <a:gd name="connsiteX8542" fmla="*/ 1760191 w 5235586"/>
                  <a:gd name="connsiteY8542" fmla="*/ 565109 h 3977558"/>
                  <a:gd name="connsiteX8543" fmla="*/ 1715202 w 5235586"/>
                  <a:gd name="connsiteY8543" fmla="*/ 520170 h 3977558"/>
                  <a:gd name="connsiteX8544" fmla="*/ 1712392 w 5235586"/>
                  <a:gd name="connsiteY8544" fmla="*/ 517361 h 3977558"/>
                  <a:gd name="connsiteX8545" fmla="*/ 1715202 w 5235586"/>
                  <a:gd name="connsiteY8545" fmla="*/ 514540 h 3977558"/>
                  <a:gd name="connsiteX8546" fmla="*/ 1763004 w 5235586"/>
                  <a:gd name="connsiteY8546" fmla="*/ 466774 h 3977558"/>
                  <a:gd name="connsiteX8547" fmla="*/ 5184973 w 5235586"/>
                  <a:gd name="connsiteY8547" fmla="*/ 466734 h 3977558"/>
                  <a:gd name="connsiteX8548" fmla="*/ 5232776 w 5235586"/>
                  <a:gd name="connsiteY8548" fmla="*/ 514512 h 3977558"/>
                  <a:gd name="connsiteX8549" fmla="*/ 5235586 w 5235586"/>
                  <a:gd name="connsiteY8549" fmla="*/ 517327 h 3977558"/>
                  <a:gd name="connsiteX8550" fmla="*/ 5232776 w 5235586"/>
                  <a:gd name="connsiteY8550" fmla="*/ 520139 h 3977558"/>
                  <a:gd name="connsiteX8551" fmla="*/ 5187787 w 5235586"/>
                  <a:gd name="connsiteY8551" fmla="*/ 565094 h 3977558"/>
                  <a:gd name="connsiteX8552" fmla="*/ 5184973 w 5235586"/>
                  <a:gd name="connsiteY8552" fmla="*/ 567898 h 3977558"/>
                  <a:gd name="connsiteX8553" fmla="*/ 5182163 w 5235586"/>
                  <a:gd name="connsiteY8553" fmla="*/ 565094 h 3977558"/>
                  <a:gd name="connsiteX8554" fmla="*/ 5137174 w 5235586"/>
                  <a:gd name="connsiteY8554" fmla="*/ 520139 h 3977558"/>
                  <a:gd name="connsiteX8555" fmla="*/ 5134361 w 5235586"/>
                  <a:gd name="connsiteY8555" fmla="*/ 517327 h 3977558"/>
                  <a:gd name="connsiteX8556" fmla="*/ 5137174 w 5235586"/>
                  <a:gd name="connsiteY8556" fmla="*/ 514512 h 3977558"/>
                  <a:gd name="connsiteX8557" fmla="*/ 5184973 w 5235586"/>
                  <a:gd name="connsiteY8557" fmla="*/ 466734 h 3977558"/>
                  <a:gd name="connsiteX8558" fmla="*/ 5030325 w 5235586"/>
                  <a:gd name="connsiteY8558" fmla="*/ 466734 h 3977558"/>
                  <a:gd name="connsiteX8559" fmla="*/ 5078128 w 5235586"/>
                  <a:gd name="connsiteY8559" fmla="*/ 514512 h 3977558"/>
                  <a:gd name="connsiteX8560" fmla="*/ 5080938 w 5235586"/>
                  <a:gd name="connsiteY8560" fmla="*/ 517327 h 3977558"/>
                  <a:gd name="connsiteX8561" fmla="*/ 5078128 w 5235586"/>
                  <a:gd name="connsiteY8561" fmla="*/ 520139 h 3977558"/>
                  <a:gd name="connsiteX8562" fmla="*/ 5033136 w 5235586"/>
                  <a:gd name="connsiteY8562" fmla="*/ 565094 h 3977558"/>
                  <a:gd name="connsiteX8563" fmla="*/ 5030325 w 5235586"/>
                  <a:gd name="connsiteY8563" fmla="*/ 567898 h 3977558"/>
                  <a:gd name="connsiteX8564" fmla="*/ 5027512 w 5235586"/>
                  <a:gd name="connsiteY8564" fmla="*/ 565094 h 3977558"/>
                  <a:gd name="connsiteX8565" fmla="*/ 4982523 w 5235586"/>
                  <a:gd name="connsiteY8565" fmla="*/ 520139 h 3977558"/>
                  <a:gd name="connsiteX8566" fmla="*/ 4979713 w 5235586"/>
                  <a:gd name="connsiteY8566" fmla="*/ 517327 h 3977558"/>
                  <a:gd name="connsiteX8567" fmla="*/ 4982523 w 5235586"/>
                  <a:gd name="connsiteY8567" fmla="*/ 514512 h 3977558"/>
                  <a:gd name="connsiteX8568" fmla="*/ 5030325 w 5235586"/>
                  <a:gd name="connsiteY8568" fmla="*/ 466734 h 3977558"/>
                  <a:gd name="connsiteX8569" fmla="*/ 4872861 w 5235586"/>
                  <a:gd name="connsiteY8569" fmla="*/ 466734 h 3977558"/>
                  <a:gd name="connsiteX8570" fmla="*/ 4920664 w 5235586"/>
                  <a:gd name="connsiteY8570" fmla="*/ 514512 h 3977558"/>
                  <a:gd name="connsiteX8571" fmla="*/ 4923474 w 5235586"/>
                  <a:gd name="connsiteY8571" fmla="*/ 517327 h 3977558"/>
                  <a:gd name="connsiteX8572" fmla="*/ 4920664 w 5235586"/>
                  <a:gd name="connsiteY8572" fmla="*/ 520139 h 3977558"/>
                  <a:gd name="connsiteX8573" fmla="*/ 4875675 w 5235586"/>
                  <a:gd name="connsiteY8573" fmla="*/ 565094 h 3977558"/>
                  <a:gd name="connsiteX8574" fmla="*/ 4872861 w 5235586"/>
                  <a:gd name="connsiteY8574" fmla="*/ 567898 h 3977558"/>
                  <a:gd name="connsiteX8575" fmla="*/ 4870048 w 5235586"/>
                  <a:gd name="connsiteY8575" fmla="*/ 565094 h 3977558"/>
                  <a:gd name="connsiteX8576" fmla="*/ 4825062 w 5235586"/>
                  <a:gd name="connsiteY8576" fmla="*/ 520139 h 3977558"/>
                  <a:gd name="connsiteX8577" fmla="*/ 4822249 w 5235586"/>
                  <a:gd name="connsiteY8577" fmla="*/ 517327 h 3977558"/>
                  <a:gd name="connsiteX8578" fmla="*/ 4825062 w 5235586"/>
                  <a:gd name="connsiteY8578" fmla="*/ 514512 h 3977558"/>
                  <a:gd name="connsiteX8579" fmla="*/ 4872861 w 5235586"/>
                  <a:gd name="connsiteY8579" fmla="*/ 466734 h 3977558"/>
                  <a:gd name="connsiteX8580" fmla="*/ 4718213 w 5235586"/>
                  <a:gd name="connsiteY8580" fmla="*/ 466734 h 3977558"/>
                  <a:gd name="connsiteX8581" fmla="*/ 4766016 w 5235586"/>
                  <a:gd name="connsiteY8581" fmla="*/ 514512 h 3977558"/>
                  <a:gd name="connsiteX8582" fmla="*/ 4768826 w 5235586"/>
                  <a:gd name="connsiteY8582" fmla="*/ 517327 h 3977558"/>
                  <a:gd name="connsiteX8583" fmla="*/ 4766016 w 5235586"/>
                  <a:gd name="connsiteY8583" fmla="*/ 520139 h 3977558"/>
                  <a:gd name="connsiteX8584" fmla="*/ 4721027 w 5235586"/>
                  <a:gd name="connsiteY8584" fmla="*/ 565094 h 3977558"/>
                  <a:gd name="connsiteX8585" fmla="*/ 4718213 w 5235586"/>
                  <a:gd name="connsiteY8585" fmla="*/ 567898 h 3977558"/>
                  <a:gd name="connsiteX8586" fmla="*/ 4715400 w 5235586"/>
                  <a:gd name="connsiteY8586" fmla="*/ 565094 h 3977558"/>
                  <a:gd name="connsiteX8587" fmla="*/ 4670414 w 5235586"/>
                  <a:gd name="connsiteY8587" fmla="*/ 520139 h 3977558"/>
                  <a:gd name="connsiteX8588" fmla="*/ 4667601 w 5235586"/>
                  <a:gd name="connsiteY8588" fmla="*/ 517327 h 3977558"/>
                  <a:gd name="connsiteX8589" fmla="*/ 4670414 w 5235586"/>
                  <a:gd name="connsiteY8589" fmla="*/ 514512 h 3977558"/>
                  <a:gd name="connsiteX8590" fmla="*/ 4718213 w 5235586"/>
                  <a:gd name="connsiteY8590" fmla="*/ 466734 h 3977558"/>
                  <a:gd name="connsiteX8591" fmla="*/ 4563563 w 5235586"/>
                  <a:gd name="connsiteY8591" fmla="*/ 466734 h 3977558"/>
                  <a:gd name="connsiteX8592" fmla="*/ 4611365 w 5235586"/>
                  <a:gd name="connsiteY8592" fmla="*/ 514512 h 3977558"/>
                  <a:gd name="connsiteX8593" fmla="*/ 4614175 w 5235586"/>
                  <a:gd name="connsiteY8593" fmla="*/ 517327 h 3977558"/>
                  <a:gd name="connsiteX8594" fmla="*/ 4611365 w 5235586"/>
                  <a:gd name="connsiteY8594" fmla="*/ 520139 h 3977558"/>
                  <a:gd name="connsiteX8595" fmla="*/ 4566376 w 5235586"/>
                  <a:gd name="connsiteY8595" fmla="*/ 565094 h 3977558"/>
                  <a:gd name="connsiteX8596" fmla="*/ 4563563 w 5235586"/>
                  <a:gd name="connsiteY8596" fmla="*/ 567898 h 3977558"/>
                  <a:gd name="connsiteX8597" fmla="*/ 4560749 w 5235586"/>
                  <a:gd name="connsiteY8597" fmla="*/ 565094 h 3977558"/>
                  <a:gd name="connsiteX8598" fmla="*/ 4515763 w 5235586"/>
                  <a:gd name="connsiteY8598" fmla="*/ 520139 h 3977558"/>
                  <a:gd name="connsiteX8599" fmla="*/ 4512950 w 5235586"/>
                  <a:gd name="connsiteY8599" fmla="*/ 517327 h 3977558"/>
                  <a:gd name="connsiteX8600" fmla="*/ 4515763 w 5235586"/>
                  <a:gd name="connsiteY8600" fmla="*/ 514512 h 3977558"/>
                  <a:gd name="connsiteX8601" fmla="*/ 4563563 w 5235586"/>
                  <a:gd name="connsiteY8601" fmla="*/ 466734 h 3977558"/>
                  <a:gd name="connsiteX8602" fmla="*/ 517372 w 5235586"/>
                  <a:gd name="connsiteY8602" fmla="*/ 312144 h 3977558"/>
                  <a:gd name="connsiteX8603" fmla="*/ 565174 w 5235586"/>
                  <a:gd name="connsiteY8603" fmla="*/ 359951 h 3977558"/>
                  <a:gd name="connsiteX8604" fmla="*/ 567985 w 5235586"/>
                  <a:gd name="connsiteY8604" fmla="*/ 362759 h 3977558"/>
                  <a:gd name="connsiteX8605" fmla="*/ 565174 w 5235586"/>
                  <a:gd name="connsiteY8605" fmla="*/ 365578 h 3977558"/>
                  <a:gd name="connsiteX8606" fmla="*/ 520183 w 5235586"/>
                  <a:gd name="connsiteY8606" fmla="*/ 410553 h 3977558"/>
                  <a:gd name="connsiteX8607" fmla="*/ 517372 w 5235586"/>
                  <a:gd name="connsiteY8607" fmla="*/ 413363 h 3977558"/>
                  <a:gd name="connsiteX8608" fmla="*/ 514559 w 5235586"/>
                  <a:gd name="connsiteY8608" fmla="*/ 410553 h 3977558"/>
                  <a:gd name="connsiteX8609" fmla="*/ 469570 w 5235586"/>
                  <a:gd name="connsiteY8609" fmla="*/ 365578 h 3977558"/>
                  <a:gd name="connsiteX8610" fmla="*/ 466760 w 5235586"/>
                  <a:gd name="connsiteY8610" fmla="*/ 362759 h 3977558"/>
                  <a:gd name="connsiteX8611" fmla="*/ 469570 w 5235586"/>
                  <a:gd name="connsiteY8611" fmla="*/ 359951 h 3977558"/>
                  <a:gd name="connsiteX8612" fmla="*/ 517372 w 5235586"/>
                  <a:gd name="connsiteY8612" fmla="*/ 312144 h 3977558"/>
                  <a:gd name="connsiteX8613" fmla="*/ 362724 w 5235586"/>
                  <a:gd name="connsiteY8613" fmla="*/ 312144 h 3977558"/>
                  <a:gd name="connsiteX8614" fmla="*/ 410526 w 5235586"/>
                  <a:gd name="connsiteY8614" fmla="*/ 359952 h 3977558"/>
                  <a:gd name="connsiteX8615" fmla="*/ 413337 w 5235586"/>
                  <a:gd name="connsiteY8615" fmla="*/ 362759 h 3977558"/>
                  <a:gd name="connsiteX8616" fmla="*/ 410526 w 5235586"/>
                  <a:gd name="connsiteY8616" fmla="*/ 365578 h 3977558"/>
                  <a:gd name="connsiteX8617" fmla="*/ 365535 w 5235586"/>
                  <a:gd name="connsiteY8617" fmla="*/ 410553 h 3977558"/>
                  <a:gd name="connsiteX8618" fmla="*/ 362724 w 5235586"/>
                  <a:gd name="connsiteY8618" fmla="*/ 413363 h 3977558"/>
                  <a:gd name="connsiteX8619" fmla="*/ 359911 w 5235586"/>
                  <a:gd name="connsiteY8619" fmla="*/ 410553 h 3977558"/>
                  <a:gd name="connsiteX8620" fmla="*/ 314922 w 5235586"/>
                  <a:gd name="connsiteY8620" fmla="*/ 365578 h 3977558"/>
                  <a:gd name="connsiteX8621" fmla="*/ 312112 w 5235586"/>
                  <a:gd name="connsiteY8621" fmla="*/ 362759 h 3977558"/>
                  <a:gd name="connsiteX8622" fmla="*/ 314922 w 5235586"/>
                  <a:gd name="connsiteY8622" fmla="*/ 359952 h 3977558"/>
                  <a:gd name="connsiteX8623" fmla="*/ 362724 w 5235586"/>
                  <a:gd name="connsiteY8623" fmla="*/ 312144 h 3977558"/>
                  <a:gd name="connsiteX8624" fmla="*/ 208073 w 5235586"/>
                  <a:gd name="connsiteY8624" fmla="*/ 312144 h 3977558"/>
                  <a:gd name="connsiteX8625" fmla="*/ 255875 w 5235586"/>
                  <a:gd name="connsiteY8625" fmla="*/ 359952 h 3977558"/>
                  <a:gd name="connsiteX8626" fmla="*/ 258686 w 5235586"/>
                  <a:gd name="connsiteY8626" fmla="*/ 362759 h 3977558"/>
                  <a:gd name="connsiteX8627" fmla="*/ 255875 w 5235586"/>
                  <a:gd name="connsiteY8627" fmla="*/ 365578 h 3977558"/>
                  <a:gd name="connsiteX8628" fmla="*/ 210884 w 5235586"/>
                  <a:gd name="connsiteY8628" fmla="*/ 410553 h 3977558"/>
                  <a:gd name="connsiteX8629" fmla="*/ 208073 w 5235586"/>
                  <a:gd name="connsiteY8629" fmla="*/ 413364 h 3977558"/>
                  <a:gd name="connsiteX8630" fmla="*/ 205260 w 5235586"/>
                  <a:gd name="connsiteY8630" fmla="*/ 410553 h 3977558"/>
                  <a:gd name="connsiteX8631" fmla="*/ 160271 w 5235586"/>
                  <a:gd name="connsiteY8631" fmla="*/ 365578 h 3977558"/>
                  <a:gd name="connsiteX8632" fmla="*/ 157461 w 5235586"/>
                  <a:gd name="connsiteY8632" fmla="*/ 362759 h 3977558"/>
                  <a:gd name="connsiteX8633" fmla="*/ 160271 w 5235586"/>
                  <a:gd name="connsiteY8633" fmla="*/ 359952 h 3977558"/>
                  <a:gd name="connsiteX8634" fmla="*/ 208073 w 5235586"/>
                  <a:gd name="connsiteY8634" fmla="*/ 312144 h 3977558"/>
                  <a:gd name="connsiteX8635" fmla="*/ 50612 w 5235586"/>
                  <a:gd name="connsiteY8635" fmla="*/ 312144 h 3977558"/>
                  <a:gd name="connsiteX8636" fmla="*/ 98414 w 5235586"/>
                  <a:gd name="connsiteY8636" fmla="*/ 359952 h 3977558"/>
                  <a:gd name="connsiteX8637" fmla="*/ 101225 w 5235586"/>
                  <a:gd name="connsiteY8637" fmla="*/ 362759 h 3977558"/>
                  <a:gd name="connsiteX8638" fmla="*/ 98414 w 5235586"/>
                  <a:gd name="connsiteY8638" fmla="*/ 365578 h 3977558"/>
                  <a:gd name="connsiteX8639" fmla="*/ 53426 w 5235586"/>
                  <a:gd name="connsiteY8639" fmla="*/ 410555 h 3977558"/>
                  <a:gd name="connsiteX8640" fmla="*/ 50612 w 5235586"/>
                  <a:gd name="connsiteY8640" fmla="*/ 413364 h 3977558"/>
                  <a:gd name="connsiteX8641" fmla="*/ 47802 w 5235586"/>
                  <a:gd name="connsiteY8641" fmla="*/ 410555 h 3977558"/>
                  <a:gd name="connsiteX8642" fmla="*/ 2813 w 5235586"/>
                  <a:gd name="connsiteY8642" fmla="*/ 365578 h 3977558"/>
                  <a:gd name="connsiteX8643" fmla="*/ 0 w 5235586"/>
                  <a:gd name="connsiteY8643" fmla="*/ 362759 h 3977558"/>
                  <a:gd name="connsiteX8644" fmla="*/ 2813 w 5235586"/>
                  <a:gd name="connsiteY8644" fmla="*/ 359952 h 3977558"/>
                  <a:gd name="connsiteX8645" fmla="*/ 50612 w 5235586"/>
                  <a:gd name="connsiteY8645" fmla="*/ 312144 h 3977558"/>
                  <a:gd name="connsiteX8646" fmla="*/ 1917652 w 5235586"/>
                  <a:gd name="connsiteY8646" fmla="*/ 312143 h 3977558"/>
                  <a:gd name="connsiteX8647" fmla="*/ 1965455 w 5235586"/>
                  <a:gd name="connsiteY8647" fmla="*/ 359950 h 3977558"/>
                  <a:gd name="connsiteX8648" fmla="*/ 1968265 w 5235586"/>
                  <a:gd name="connsiteY8648" fmla="*/ 362758 h 3977558"/>
                  <a:gd name="connsiteX8649" fmla="*/ 1965455 w 5235586"/>
                  <a:gd name="connsiteY8649" fmla="*/ 365577 h 3977558"/>
                  <a:gd name="connsiteX8650" fmla="*/ 1920463 w 5235586"/>
                  <a:gd name="connsiteY8650" fmla="*/ 410553 h 3977558"/>
                  <a:gd name="connsiteX8651" fmla="*/ 1917652 w 5235586"/>
                  <a:gd name="connsiteY8651" fmla="*/ 413363 h 3977558"/>
                  <a:gd name="connsiteX8652" fmla="*/ 1914839 w 5235586"/>
                  <a:gd name="connsiteY8652" fmla="*/ 410553 h 3977558"/>
                  <a:gd name="connsiteX8653" fmla="*/ 1869850 w 5235586"/>
                  <a:gd name="connsiteY8653" fmla="*/ 365577 h 3977558"/>
                  <a:gd name="connsiteX8654" fmla="*/ 1867040 w 5235586"/>
                  <a:gd name="connsiteY8654" fmla="*/ 362758 h 3977558"/>
                  <a:gd name="connsiteX8655" fmla="*/ 1869850 w 5235586"/>
                  <a:gd name="connsiteY8655" fmla="*/ 359950 h 3977558"/>
                  <a:gd name="connsiteX8656" fmla="*/ 1917652 w 5235586"/>
                  <a:gd name="connsiteY8656" fmla="*/ 312143 h 3977558"/>
                  <a:gd name="connsiteX8657" fmla="*/ 1763004 w 5235586"/>
                  <a:gd name="connsiteY8657" fmla="*/ 312143 h 3977558"/>
                  <a:gd name="connsiteX8658" fmla="*/ 1810807 w 5235586"/>
                  <a:gd name="connsiteY8658" fmla="*/ 359950 h 3977558"/>
                  <a:gd name="connsiteX8659" fmla="*/ 1813617 w 5235586"/>
                  <a:gd name="connsiteY8659" fmla="*/ 362758 h 3977558"/>
                  <a:gd name="connsiteX8660" fmla="*/ 1810807 w 5235586"/>
                  <a:gd name="connsiteY8660" fmla="*/ 365577 h 3977558"/>
                  <a:gd name="connsiteX8661" fmla="*/ 1765815 w 5235586"/>
                  <a:gd name="connsiteY8661" fmla="*/ 410553 h 3977558"/>
                  <a:gd name="connsiteX8662" fmla="*/ 1763004 w 5235586"/>
                  <a:gd name="connsiteY8662" fmla="*/ 413363 h 3977558"/>
                  <a:gd name="connsiteX8663" fmla="*/ 1760191 w 5235586"/>
                  <a:gd name="connsiteY8663" fmla="*/ 410553 h 3977558"/>
                  <a:gd name="connsiteX8664" fmla="*/ 1715202 w 5235586"/>
                  <a:gd name="connsiteY8664" fmla="*/ 365577 h 3977558"/>
                  <a:gd name="connsiteX8665" fmla="*/ 1712392 w 5235586"/>
                  <a:gd name="connsiteY8665" fmla="*/ 362758 h 3977558"/>
                  <a:gd name="connsiteX8666" fmla="*/ 1715202 w 5235586"/>
                  <a:gd name="connsiteY8666" fmla="*/ 359950 h 3977558"/>
                  <a:gd name="connsiteX8667" fmla="*/ 1763004 w 5235586"/>
                  <a:gd name="connsiteY8667" fmla="*/ 312143 h 3977558"/>
                  <a:gd name="connsiteX8668" fmla="*/ 1608353 w 5235586"/>
                  <a:gd name="connsiteY8668" fmla="*/ 312143 h 3977558"/>
                  <a:gd name="connsiteX8669" fmla="*/ 1656156 w 5235586"/>
                  <a:gd name="connsiteY8669" fmla="*/ 359950 h 3977558"/>
                  <a:gd name="connsiteX8670" fmla="*/ 1658966 w 5235586"/>
                  <a:gd name="connsiteY8670" fmla="*/ 362758 h 3977558"/>
                  <a:gd name="connsiteX8671" fmla="*/ 1656156 w 5235586"/>
                  <a:gd name="connsiteY8671" fmla="*/ 365577 h 3977558"/>
                  <a:gd name="connsiteX8672" fmla="*/ 1611164 w 5235586"/>
                  <a:gd name="connsiteY8672" fmla="*/ 410553 h 3977558"/>
                  <a:gd name="connsiteX8673" fmla="*/ 1608353 w 5235586"/>
                  <a:gd name="connsiteY8673" fmla="*/ 413363 h 3977558"/>
                  <a:gd name="connsiteX8674" fmla="*/ 1605540 w 5235586"/>
                  <a:gd name="connsiteY8674" fmla="*/ 410553 h 3977558"/>
                  <a:gd name="connsiteX8675" fmla="*/ 1560551 w 5235586"/>
                  <a:gd name="connsiteY8675" fmla="*/ 365577 h 3977558"/>
                  <a:gd name="connsiteX8676" fmla="*/ 1557741 w 5235586"/>
                  <a:gd name="connsiteY8676" fmla="*/ 362758 h 3977558"/>
                  <a:gd name="connsiteX8677" fmla="*/ 1560551 w 5235586"/>
                  <a:gd name="connsiteY8677" fmla="*/ 359950 h 3977558"/>
                  <a:gd name="connsiteX8678" fmla="*/ 1608353 w 5235586"/>
                  <a:gd name="connsiteY8678" fmla="*/ 312143 h 3977558"/>
                  <a:gd name="connsiteX8679" fmla="*/ 1450892 w 5235586"/>
                  <a:gd name="connsiteY8679" fmla="*/ 312143 h 3977558"/>
                  <a:gd name="connsiteX8680" fmla="*/ 1498695 w 5235586"/>
                  <a:gd name="connsiteY8680" fmla="*/ 359950 h 3977558"/>
                  <a:gd name="connsiteX8681" fmla="*/ 1501505 w 5235586"/>
                  <a:gd name="connsiteY8681" fmla="*/ 362758 h 3977558"/>
                  <a:gd name="connsiteX8682" fmla="*/ 1498695 w 5235586"/>
                  <a:gd name="connsiteY8682" fmla="*/ 365577 h 3977558"/>
                  <a:gd name="connsiteX8683" fmla="*/ 1453706 w 5235586"/>
                  <a:gd name="connsiteY8683" fmla="*/ 410553 h 3977558"/>
                  <a:gd name="connsiteX8684" fmla="*/ 1450892 w 5235586"/>
                  <a:gd name="connsiteY8684" fmla="*/ 413363 h 3977558"/>
                  <a:gd name="connsiteX8685" fmla="*/ 1448079 w 5235586"/>
                  <a:gd name="connsiteY8685" fmla="*/ 410553 h 3977558"/>
                  <a:gd name="connsiteX8686" fmla="*/ 1403090 w 5235586"/>
                  <a:gd name="connsiteY8686" fmla="*/ 365577 h 3977558"/>
                  <a:gd name="connsiteX8687" fmla="*/ 1400280 w 5235586"/>
                  <a:gd name="connsiteY8687" fmla="*/ 362758 h 3977558"/>
                  <a:gd name="connsiteX8688" fmla="*/ 1403090 w 5235586"/>
                  <a:gd name="connsiteY8688" fmla="*/ 359950 h 3977558"/>
                  <a:gd name="connsiteX8689" fmla="*/ 1450892 w 5235586"/>
                  <a:gd name="connsiteY8689" fmla="*/ 312143 h 3977558"/>
                  <a:gd name="connsiteX8690" fmla="*/ 1296244 w 5235586"/>
                  <a:gd name="connsiteY8690" fmla="*/ 312143 h 3977558"/>
                  <a:gd name="connsiteX8691" fmla="*/ 1344046 w 5235586"/>
                  <a:gd name="connsiteY8691" fmla="*/ 359950 h 3977558"/>
                  <a:gd name="connsiteX8692" fmla="*/ 1346857 w 5235586"/>
                  <a:gd name="connsiteY8692" fmla="*/ 362758 h 3977558"/>
                  <a:gd name="connsiteX8693" fmla="*/ 1344046 w 5235586"/>
                  <a:gd name="connsiteY8693" fmla="*/ 365577 h 3977558"/>
                  <a:gd name="connsiteX8694" fmla="*/ 1299058 w 5235586"/>
                  <a:gd name="connsiteY8694" fmla="*/ 410553 h 3977558"/>
                  <a:gd name="connsiteX8695" fmla="*/ 1296244 w 5235586"/>
                  <a:gd name="connsiteY8695" fmla="*/ 413363 h 3977558"/>
                  <a:gd name="connsiteX8696" fmla="*/ 1293431 w 5235586"/>
                  <a:gd name="connsiteY8696" fmla="*/ 410553 h 3977558"/>
                  <a:gd name="connsiteX8697" fmla="*/ 1248442 w 5235586"/>
                  <a:gd name="connsiteY8697" fmla="*/ 365577 h 3977558"/>
                  <a:gd name="connsiteX8698" fmla="*/ 1245632 w 5235586"/>
                  <a:gd name="connsiteY8698" fmla="*/ 362758 h 3977558"/>
                  <a:gd name="connsiteX8699" fmla="*/ 1248442 w 5235586"/>
                  <a:gd name="connsiteY8699" fmla="*/ 359950 h 3977558"/>
                  <a:gd name="connsiteX8700" fmla="*/ 1296244 w 5235586"/>
                  <a:gd name="connsiteY8700" fmla="*/ 312143 h 3977558"/>
                  <a:gd name="connsiteX8701" fmla="*/ 1141593 w 5235586"/>
                  <a:gd name="connsiteY8701" fmla="*/ 312143 h 3977558"/>
                  <a:gd name="connsiteX8702" fmla="*/ 1189395 w 5235586"/>
                  <a:gd name="connsiteY8702" fmla="*/ 359950 h 3977558"/>
                  <a:gd name="connsiteX8703" fmla="*/ 1192206 w 5235586"/>
                  <a:gd name="connsiteY8703" fmla="*/ 362758 h 3977558"/>
                  <a:gd name="connsiteX8704" fmla="*/ 1189395 w 5235586"/>
                  <a:gd name="connsiteY8704" fmla="*/ 365577 h 3977558"/>
                  <a:gd name="connsiteX8705" fmla="*/ 1144407 w 5235586"/>
                  <a:gd name="connsiteY8705" fmla="*/ 410553 h 3977558"/>
                  <a:gd name="connsiteX8706" fmla="*/ 1141593 w 5235586"/>
                  <a:gd name="connsiteY8706" fmla="*/ 413363 h 3977558"/>
                  <a:gd name="connsiteX8707" fmla="*/ 1138780 w 5235586"/>
                  <a:gd name="connsiteY8707" fmla="*/ 410553 h 3977558"/>
                  <a:gd name="connsiteX8708" fmla="*/ 1093791 w 5235586"/>
                  <a:gd name="connsiteY8708" fmla="*/ 365577 h 3977558"/>
                  <a:gd name="connsiteX8709" fmla="*/ 1090981 w 5235586"/>
                  <a:gd name="connsiteY8709" fmla="*/ 362758 h 3977558"/>
                  <a:gd name="connsiteX8710" fmla="*/ 1093791 w 5235586"/>
                  <a:gd name="connsiteY8710" fmla="*/ 359950 h 3977558"/>
                  <a:gd name="connsiteX8711" fmla="*/ 1141593 w 5235586"/>
                  <a:gd name="connsiteY8711" fmla="*/ 312143 h 3977558"/>
                  <a:gd name="connsiteX8712" fmla="*/ 984132 w 5235586"/>
                  <a:gd name="connsiteY8712" fmla="*/ 312143 h 3977558"/>
                  <a:gd name="connsiteX8713" fmla="*/ 1031934 w 5235586"/>
                  <a:gd name="connsiteY8713" fmla="*/ 359950 h 3977558"/>
                  <a:gd name="connsiteX8714" fmla="*/ 1034745 w 5235586"/>
                  <a:gd name="connsiteY8714" fmla="*/ 362758 h 3977558"/>
                  <a:gd name="connsiteX8715" fmla="*/ 1031934 w 5235586"/>
                  <a:gd name="connsiteY8715" fmla="*/ 365577 h 3977558"/>
                  <a:gd name="connsiteX8716" fmla="*/ 986946 w 5235586"/>
                  <a:gd name="connsiteY8716" fmla="*/ 410553 h 3977558"/>
                  <a:gd name="connsiteX8717" fmla="*/ 984132 w 5235586"/>
                  <a:gd name="connsiteY8717" fmla="*/ 413363 h 3977558"/>
                  <a:gd name="connsiteX8718" fmla="*/ 981319 w 5235586"/>
                  <a:gd name="connsiteY8718" fmla="*/ 410553 h 3977558"/>
                  <a:gd name="connsiteX8719" fmla="*/ 936330 w 5235586"/>
                  <a:gd name="connsiteY8719" fmla="*/ 365577 h 3977558"/>
                  <a:gd name="connsiteX8720" fmla="*/ 933520 w 5235586"/>
                  <a:gd name="connsiteY8720" fmla="*/ 362758 h 3977558"/>
                  <a:gd name="connsiteX8721" fmla="*/ 936330 w 5235586"/>
                  <a:gd name="connsiteY8721" fmla="*/ 359950 h 3977558"/>
                  <a:gd name="connsiteX8722" fmla="*/ 984132 w 5235586"/>
                  <a:gd name="connsiteY8722" fmla="*/ 312143 h 3977558"/>
                  <a:gd name="connsiteX8723" fmla="*/ 829484 w 5235586"/>
                  <a:gd name="connsiteY8723" fmla="*/ 312143 h 3977558"/>
                  <a:gd name="connsiteX8724" fmla="*/ 877286 w 5235586"/>
                  <a:gd name="connsiteY8724" fmla="*/ 359950 h 3977558"/>
                  <a:gd name="connsiteX8725" fmla="*/ 880097 w 5235586"/>
                  <a:gd name="connsiteY8725" fmla="*/ 362758 h 3977558"/>
                  <a:gd name="connsiteX8726" fmla="*/ 877286 w 5235586"/>
                  <a:gd name="connsiteY8726" fmla="*/ 365578 h 3977558"/>
                  <a:gd name="connsiteX8727" fmla="*/ 832298 w 5235586"/>
                  <a:gd name="connsiteY8727" fmla="*/ 410553 h 3977558"/>
                  <a:gd name="connsiteX8728" fmla="*/ 829484 w 5235586"/>
                  <a:gd name="connsiteY8728" fmla="*/ 413363 h 3977558"/>
                  <a:gd name="connsiteX8729" fmla="*/ 826671 w 5235586"/>
                  <a:gd name="connsiteY8729" fmla="*/ 410553 h 3977558"/>
                  <a:gd name="connsiteX8730" fmla="*/ 781682 w 5235586"/>
                  <a:gd name="connsiteY8730" fmla="*/ 365578 h 3977558"/>
                  <a:gd name="connsiteX8731" fmla="*/ 778872 w 5235586"/>
                  <a:gd name="connsiteY8731" fmla="*/ 362758 h 3977558"/>
                  <a:gd name="connsiteX8732" fmla="*/ 781682 w 5235586"/>
                  <a:gd name="connsiteY8732" fmla="*/ 359950 h 3977558"/>
                  <a:gd name="connsiteX8733" fmla="*/ 829484 w 5235586"/>
                  <a:gd name="connsiteY8733" fmla="*/ 312143 h 3977558"/>
                  <a:gd name="connsiteX8734" fmla="*/ 674833 w 5235586"/>
                  <a:gd name="connsiteY8734" fmla="*/ 312143 h 3977558"/>
                  <a:gd name="connsiteX8735" fmla="*/ 722635 w 5235586"/>
                  <a:gd name="connsiteY8735" fmla="*/ 359951 h 3977558"/>
                  <a:gd name="connsiteX8736" fmla="*/ 725446 w 5235586"/>
                  <a:gd name="connsiteY8736" fmla="*/ 362758 h 3977558"/>
                  <a:gd name="connsiteX8737" fmla="*/ 722635 w 5235586"/>
                  <a:gd name="connsiteY8737" fmla="*/ 365578 h 3977558"/>
                  <a:gd name="connsiteX8738" fmla="*/ 677647 w 5235586"/>
                  <a:gd name="connsiteY8738" fmla="*/ 410553 h 3977558"/>
                  <a:gd name="connsiteX8739" fmla="*/ 674833 w 5235586"/>
                  <a:gd name="connsiteY8739" fmla="*/ 413363 h 3977558"/>
                  <a:gd name="connsiteX8740" fmla="*/ 672020 w 5235586"/>
                  <a:gd name="connsiteY8740" fmla="*/ 410553 h 3977558"/>
                  <a:gd name="connsiteX8741" fmla="*/ 627031 w 5235586"/>
                  <a:gd name="connsiteY8741" fmla="*/ 365578 h 3977558"/>
                  <a:gd name="connsiteX8742" fmla="*/ 624221 w 5235586"/>
                  <a:gd name="connsiteY8742" fmla="*/ 362758 h 3977558"/>
                  <a:gd name="connsiteX8743" fmla="*/ 627031 w 5235586"/>
                  <a:gd name="connsiteY8743" fmla="*/ 359951 h 3977558"/>
                  <a:gd name="connsiteX8744" fmla="*/ 674833 w 5235586"/>
                  <a:gd name="connsiteY8744" fmla="*/ 312143 h 3977558"/>
                  <a:gd name="connsiteX8745" fmla="*/ 2539061 w 5235586"/>
                  <a:gd name="connsiteY8745" fmla="*/ 312142 h 3977558"/>
                  <a:gd name="connsiteX8746" fmla="*/ 2586863 w 5235586"/>
                  <a:gd name="connsiteY8746" fmla="*/ 359950 h 3977558"/>
                  <a:gd name="connsiteX8747" fmla="*/ 2589673 w 5235586"/>
                  <a:gd name="connsiteY8747" fmla="*/ 362758 h 3977558"/>
                  <a:gd name="connsiteX8748" fmla="*/ 2586863 w 5235586"/>
                  <a:gd name="connsiteY8748" fmla="*/ 365577 h 3977558"/>
                  <a:gd name="connsiteX8749" fmla="*/ 2541874 w 5235586"/>
                  <a:gd name="connsiteY8749" fmla="*/ 410553 h 3977558"/>
                  <a:gd name="connsiteX8750" fmla="*/ 2539061 w 5235586"/>
                  <a:gd name="connsiteY8750" fmla="*/ 413363 h 3977558"/>
                  <a:gd name="connsiteX8751" fmla="*/ 2536247 w 5235586"/>
                  <a:gd name="connsiteY8751" fmla="*/ 410553 h 3977558"/>
                  <a:gd name="connsiteX8752" fmla="*/ 2491261 w 5235586"/>
                  <a:gd name="connsiteY8752" fmla="*/ 365577 h 3977558"/>
                  <a:gd name="connsiteX8753" fmla="*/ 2488448 w 5235586"/>
                  <a:gd name="connsiteY8753" fmla="*/ 362758 h 3977558"/>
                  <a:gd name="connsiteX8754" fmla="*/ 2491261 w 5235586"/>
                  <a:gd name="connsiteY8754" fmla="*/ 359950 h 3977558"/>
                  <a:gd name="connsiteX8755" fmla="*/ 2539061 w 5235586"/>
                  <a:gd name="connsiteY8755" fmla="*/ 312142 h 3977558"/>
                  <a:gd name="connsiteX8756" fmla="*/ 2384413 w 5235586"/>
                  <a:gd name="connsiteY8756" fmla="*/ 312142 h 3977558"/>
                  <a:gd name="connsiteX8757" fmla="*/ 2432215 w 5235586"/>
                  <a:gd name="connsiteY8757" fmla="*/ 359950 h 3977558"/>
                  <a:gd name="connsiteX8758" fmla="*/ 2435025 w 5235586"/>
                  <a:gd name="connsiteY8758" fmla="*/ 362758 h 3977558"/>
                  <a:gd name="connsiteX8759" fmla="*/ 2432215 w 5235586"/>
                  <a:gd name="connsiteY8759" fmla="*/ 365577 h 3977558"/>
                  <a:gd name="connsiteX8760" fmla="*/ 2387226 w 5235586"/>
                  <a:gd name="connsiteY8760" fmla="*/ 410553 h 3977558"/>
                  <a:gd name="connsiteX8761" fmla="*/ 2384413 w 5235586"/>
                  <a:gd name="connsiteY8761" fmla="*/ 413363 h 3977558"/>
                  <a:gd name="connsiteX8762" fmla="*/ 2381599 w 5235586"/>
                  <a:gd name="connsiteY8762" fmla="*/ 410553 h 3977558"/>
                  <a:gd name="connsiteX8763" fmla="*/ 2336613 w 5235586"/>
                  <a:gd name="connsiteY8763" fmla="*/ 365577 h 3977558"/>
                  <a:gd name="connsiteX8764" fmla="*/ 2333800 w 5235586"/>
                  <a:gd name="connsiteY8764" fmla="*/ 362758 h 3977558"/>
                  <a:gd name="connsiteX8765" fmla="*/ 2336613 w 5235586"/>
                  <a:gd name="connsiteY8765" fmla="*/ 359950 h 3977558"/>
                  <a:gd name="connsiteX8766" fmla="*/ 2384413 w 5235586"/>
                  <a:gd name="connsiteY8766" fmla="*/ 312142 h 3977558"/>
                  <a:gd name="connsiteX8767" fmla="*/ 2229761 w 5235586"/>
                  <a:gd name="connsiteY8767" fmla="*/ 312142 h 3977558"/>
                  <a:gd name="connsiteX8768" fmla="*/ 2277564 w 5235586"/>
                  <a:gd name="connsiteY8768" fmla="*/ 359950 h 3977558"/>
                  <a:gd name="connsiteX8769" fmla="*/ 2280374 w 5235586"/>
                  <a:gd name="connsiteY8769" fmla="*/ 362758 h 3977558"/>
                  <a:gd name="connsiteX8770" fmla="*/ 2277564 w 5235586"/>
                  <a:gd name="connsiteY8770" fmla="*/ 365577 h 3977558"/>
                  <a:gd name="connsiteX8771" fmla="*/ 2232575 w 5235586"/>
                  <a:gd name="connsiteY8771" fmla="*/ 410553 h 3977558"/>
                  <a:gd name="connsiteX8772" fmla="*/ 2229761 w 5235586"/>
                  <a:gd name="connsiteY8772" fmla="*/ 413363 h 3977558"/>
                  <a:gd name="connsiteX8773" fmla="*/ 2226948 w 5235586"/>
                  <a:gd name="connsiteY8773" fmla="*/ 410553 h 3977558"/>
                  <a:gd name="connsiteX8774" fmla="*/ 2181962 w 5235586"/>
                  <a:gd name="connsiteY8774" fmla="*/ 365577 h 3977558"/>
                  <a:gd name="connsiteX8775" fmla="*/ 2179149 w 5235586"/>
                  <a:gd name="connsiteY8775" fmla="*/ 362758 h 3977558"/>
                  <a:gd name="connsiteX8776" fmla="*/ 2181962 w 5235586"/>
                  <a:gd name="connsiteY8776" fmla="*/ 359950 h 3977558"/>
                  <a:gd name="connsiteX8777" fmla="*/ 2229761 w 5235586"/>
                  <a:gd name="connsiteY8777" fmla="*/ 312142 h 3977558"/>
                  <a:gd name="connsiteX8778" fmla="*/ 2075115 w 5235586"/>
                  <a:gd name="connsiteY8778" fmla="*/ 312142 h 3977558"/>
                  <a:gd name="connsiteX8779" fmla="*/ 2122917 w 5235586"/>
                  <a:gd name="connsiteY8779" fmla="*/ 359950 h 3977558"/>
                  <a:gd name="connsiteX8780" fmla="*/ 2125727 w 5235586"/>
                  <a:gd name="connsiteY8780" fmla="*/ 362758 h 3977558"/>
                  <a:gd name="connsiteX8781" fmla="*/ 2122917 w 5235586"/>
                  <a:gd name="connsiteY8781" fmla="*/ 365577 h 3977558"/>
                  <a:gd name="connsiteX8782" fmla="*/ 2077928 w 5235586"/>
                  <a:gd name="connsiteY8782" fmla="*/ 410553 h 3977558"/>
                  <a:gd name="connsiteX8783" fmla="*/ 2075115 w 5235586"/>
                  <a:gd name="connsiteY8783" fmla="*/ 413363 h 3977558"/>
                  <a:gd name="connsiteX8784" fmla="*/ 2072301 w 5235586"/>
                  <a:gd name="connsiteY8784" fmla="*/ 410553 h 3977558"/>
                  <a:gd name="connsiteX8785" fmla="*/ 2027315 w 5235586"/>
                  <a:gd name="connsiteY8785" fmla="*/ 365577 h 3977558"/>
                  <a:gd name="connsiteX8786" fmla="*/ 2024502 w 5235586"/>
                  <a:gd name="connsiteY8786" fmla="*/ 362758 h 3977558"/>
                  <a:gd name="connsiteX8787" fmla="*/ 2027315 w 5235586"/>
                  <a:gd name="connsiteY8787" fmla="*/ 359950 h 3977558"/>
                  <a:gd name="connsiteX8788" fmla="*/ 2075115 w 5235586"/>
                  <a:gd name="connsiteY8788" fmla="*/ 312142 h 3977558"/>
                  <a:gd name="connsiteX8789" fmla="*/ 3939345 w 5235586"/>
                  <a:gd name="connsiteY8789" fmla="*/ 312141 h 3977558"/>
                  <a:gd name="connsiteX8790" fmla="*/ 3987147 w 5235586"/>
                  <a:gd name="connsiteY8790" fmla="*/ 359948 h 3977558"/>
                  <a:gd name="connsiteX8791" fmla="*/ 3989957 w 5235586"/>
                  <a:gd name="connsiteY8791" fmla="*/ 362755 h 3977558"/>
                  <a:gd name="connsiteX8792" fmla="*/ 3987147 w 5235586"/>
                  <a:gd name="connsiteY8792" fmla="*/ 365577 h 3977558"/>
                  <a:gd name="connsiteX8793" fmla="*/ 3942155 w 5235586"/>
                  <a:gd name="connsiteY8793" fmla="*/ 410552 h 3977558"/>
                  <a:gd name="connsiteX8794" fmla="*/ 3939345 w 5235586"/>
                  <a:gd name="connsiteY8794" fmla="*/ 413360 h 3977558"/>
                  <a:gd name="connsiteX8795" fmla="*/ 3936531 w 5235586"/>
                  <a:gd name="connsiteY8795" fmla="*/ 410552 h 3977558"/>
                  <a:gd name="connsiteX8796" fmla="*/ 3891545 w 5235586"/>
                  <a:gd name="connsiteY8796" fmla="*/ 365577 h 3977558"/>
                  <a:gd name="connsiteX8797" fmla="*/ 3888732 w 5235586"/>
                  <a:gd name="connsiteY8797" fmla="*/ 362755 h 3977558"/>
                  <a:gd name="connsiteX8798" fmla="*/ 3891545 w 5235586"/>
                  <a:gd name="connsiteY8798" fmla="*/ 359948 h 3977558"/>
                  <a:gd name="connsiteX8799" fmla="*/ 3939345 w 5235586"/>
                  <a:gd name="connsiteY8799" fmla="*/ 312141 h 3977558"/>
                  <a:gd name="connsiteX8800" fmla="*/ 3784693 w 5235586"/>
                  <a:gd name="connsiteY8800" fmla="*/ 312141 h 3977558"/>
                  <a:gd name="connsiteX8801" fmla="*/ 3832496 w 5235586"/>
                  <a:gd name="connsiteY8801" fmla="*/ 359948 h 3977558"/>
                  <a:gd name="connsiteX8802" fmla="*/ 3835306 w 5235586"/>
                  <a:gd name="connsiteY8802" fmla="*/ 362755 h 3977558"/>
                  <a:gd name="connsiteX8803" fmla="*/ 3832496 w 5235586"/>
                  <a:gd name="connsiteY8803" fmla="*/ 365577 h 3977558"/>
                  <a:gd name="connsiteX8804" fmla="*/ 3787504 w 5235586"/>
                  <a:gd name="connsiteY8804" fmla="*/ 410552 h 3977558"/>
                  <a:gd name="connsiteX8805" fmla="*/ 3784693 w 5235586"/>
                  <a:gd name="connsiteY8805" fmla="*/ 413360 h 3977558"/>
                  <a:gd name="connsiteX8806" fmla="*/ 3781880 w 5235586"/>
                  <a:gd name="connsiteY8806" fmla="*/ 410552 h 3977558"/>
                  <a:gd name="connsiteX8807" fmla="*/ 3736894 w 5235586"/>
                  <a:gd name="connsiteY8807" fmla="*/ 365577 h 3977558"/>
                  <a:gd name="connsiteX8808" fmla="*/ 3734081 w 5235586"/>
                  <a:gd name="connsiteY8808" fmla="*/ 362755 h 3977558"/>
                  <a:gd name="connsiteX8809" fmla="*/ 3736894 w 5235586"/>
                  <a:gd name="connsiteY8809" fmla="*/ 359948 h 3977558"/>
                  <a:gd name="connsiteX8810" fmla="*/ 3784693 w 5235586"/>
                  <a:gd name="connsiteY8810" fmla="*/ 312141 h 3977558"/>
                  <a:gd name="connsiteX8811" fmla="*/ 3630045 w 5235586"/>
                  <a:gd name="connsiteY8811" fmla="*/ 312141 h 3977558"/>
                  <a:gd name="connsiteX8812" fmla="*/ 3677848 w 5235586"/>
                  <a:gd name="connsiteY8812" fmla="*/ 359948 h 3977558"/>
                  <a:gd name="connsiteX8813" fmla="*/ 3680658 w 5235586"/>
                  <a:gd name="connsiteY8813" fmla="*/ 362755 h 3977558"/>
                  <a:gd name="connsiteX8814" fmla="*/ 3677848 w 5235586"/>
                  <a:gd name="connsiteY8814" fmla="*/ 365577 h 3977558"/>
                  <a:gd name="connsiteX8815" fmla="*/ 3632856 w 5235586"/>
                  <a:gd name="connsiteY8815" fmla="*/ 410552 h 3977558"/>
                  <a:gd name="connsiteX8816" fmla="*/ 3630045 w 5235586"/>
                  <a:gd name="connsiteY8816" fmla="*/ 413360 h 3977558"/>
                  <a:gd name="connsiteX8817" fmla="*/ 3627232 w 5235586"/>
                  <a:gd name="connsiteY8817" fmla="*/ 410552 h 3977558"/>
                  <a:gd name="connsiteX8818" fmla="*/ 3582246 w 5235586"/>
                  <a:gd name="connsiteY8818" fmla="*/ 365577 h 3977558"/>
                  <a:gd name="connsiteX8819" fmla="*/ 3579433 w 5235586"/>
                  <a:gd name="connsiteY8819" fmla="*/ 362755 h 3977558"/>
                  <a:gd name="connsiteX8820" fmla="*/ 3582246 w 5235586"/>
                  <a:gd name="connsiteY8820" fmla="*/ 359948 h 3977558"/>
                  <a:gd name="connsiteX8821" fmla="*/ 3630045 w 5235586"/>
                  <a:gd name="connsiteY8821" fmla="*/ 312141 h 3977558"/>
                  <a:gd name="connsiteX8822" fmla="*/ 3472581 w 5235586"/>
                  <a:gd name="connsiteY8822" fmla="*/ 312141 h 3977558"/>
                  <a:gd name="connsiteX8823" fmla="*/ 3520384 w 5235586"/>
                  <a:gd name="connsiteY8823" fmla="*/ 359948 h 3977558"/>
                  <a:gd name="connsiteX8824" fmla="*/ 3523194 w 5235586"/>
                  <a:gd name="connsiteY8824" fmla="*/ 362755 h 3977558"/>
                  <a:gd name="connsiteX8825" fmla="*/ 3520384 w 5235586"/>
                  <a:gd name="connsiteY8825" fmla="*/ 365577 h 3977558"/>
                  <a:gd name="connsiteX8826" fmla="*/ 3475395 w 5235586"/>
                  <a:gd name="connsiteY8826" fmla="*/ 410552 h 3977558"/>
                  <a:gd name="connsiteX8827" fmla="*/ 3472581 w 5235586"/>
                  <a:gd name="connsiteY8827" fmla="*/ 413360 h 3977558"/>
                  <a:gd name="connsiteX8828" fmla="*/ 3469771 w 5235586"/>
                  <a:gd name="connsiteY8828" fmla="*/ 410552 h 3977558"/>
                  <a:gd name="connsiteX8829" fmla="*/ 3424782 w 5235586"/>
                  <a:gd name="connsiteY8829" fmla="*/ 365577 h 3977558"/>
                  <a:gd name="connsiteX8830" fmla="*/ 3421969 w 5235586"/>
                  <a:gd name="connsiteY8830" fmla="*/ 362755 h 3977558"/>
                  <a:gd name="connsiteX8831" fmla="*/ 3424782 w 5235586"/>
                  <a:gd name="connsiteY8831" fmla="*/ 359948 h 3977558"/>
                  <a:gd name="connsiteX8832" fmla="*/ 3472581 w 5235586"/>
                  <a:gd name="connsiteY8832" fmla="*/ 312141 h 3977558"/>
                  <a:gd name="connsiteX8833" fmla="*/ 3317933 w 5235586"/>
                  <a:gd name="connsiteY8833" fmla="*/ 312141 h 3977558"/>
                  <a:gd name="connsiteX8834" fmla="*/ 3365736 w 5235586"/>
                  <a:gd name="connsiteY8834" fmla="*/ 359950 h 3977558"/>
                  <a:gd name="connsiteX8835" fmla="*/ 3368546 w 5235586"/>
                  <a:gd name="connsiteY8835" fmla="*/ 362755 h 3977558"/>
                  <a:gd name="connsiteX8836" fmla="*/ 3365736 w 5235586"/>
                  <a:gd name="connsiteY8836" fmla="*/ 365577 h 3977558"/>
                  <a:gd name="connsiteX8837" fmla="*/ 3320747 w 5235586"/>
                  <a:gd name="connsiteY8837" fmla="*/ 410553 h 3977558"/>
                  <a:gd name="connsiteX8838" fmla="*/ 3317933 w 5235586"/>
                  <a:gd name="connsiteY8838" fmla="*/ 413360 h 3977558"/>
                  <a:gd name="connsiteX8839" fmla="*/ 3315123 w 5235586"/>
                  <a:gd name="connsiteY8839" fmla="*/ 410553 h 3977558"/>
                  <a:gd name="connsiteX8840" fmla="*/ 3270134 w 5235586"/>
                  <a:gd name="connsiteY8840" fmla="*/ 365577 h 3977558"/>
                  <a:gd name="connsiteX8841" fmla="*/ 3267321 w 5235586"/>
                  <a:gd name="connsiteY8841" fmla="*/ 362755 h 3977558"/>
                  <a:gd name="connsiteX8842" fmla="*/ 3270134 w 5235586"/>
                  <a:gd name="connsiteY8842" fmla="*/ 359950 h 3977558"/>
                  <a:gd name="connsiteX8843" fmla="*/ 3317933 w 5235586"/>
                  <a:gd name="connsiteY8843" fmla="*/ 312141 h 3977558"/>
                  <a:gd name="connsiteX8844" fmla="*/ 3163283 w 5235586"/>
                  <a:gd name="connsiteY8844" fmla="*/ 312141 h 3977558"/>
                  <a:gd name="connsiteX8845" fmla="*/ 3211085 w 5235586"/>
                  <a:gd name="connsiteY8845" fmla="*/ 359950 h 3977558"/>
                  <a:gd name="connsiteX8846" fmla="*/ 3213895 w 5235586"/>
                  <a:gd name="connsiteY8846" fmla="*/ 362755 h 3977558"/>
                  <a:gd name="connsiteX8847" fmla="*/ 3211085 w 5235586"/>
                  <a:gd name="connsiteY8847" fmla="*/ 365577 h 3977558"/>
                  <a:gd name="connsiteX8848" fmla="*/ 3166096 w 5235586"/>
                  <a:gd name="connsiteY8848" fmla="*/ 410553 h 3977558"/>
                  <a:gd name="connsiteX8849" fmla="*/ 3163283 w 5235586"/>
                  <a:gd name="connsiteY8849" fmla="*/ 413362 h 3977558"/>
                  <a:gd name="connsiteX8850" fmla="*/ 3160472 w 5235586"/>
                  <a:gd name="connsiteY8850" fmla="*/ 410553 h 3977558"/>
                  <a:gd name="connsiteX8851" fmla="*/ 3115483 w 5235586"/>
                  <a:gd name="connsiteY8851" fmla="*/ 365577 h 3977558"/>
                  <a:gd name="connsiteX8852" fmla="*/ 3112670 w 5235586"/>
                  <a:gd name="connsiteY8852" fmla="*/ 362755 h 3977558"/>
                  <a:gd name="connsiteX8853" fmla="*/ 3115483 w 5235586"/>
                  <a:gd name="connsiteY8853" fmla="*/ 359950 h 3977558"/>
                  <a:gd name="connsiteX8854" fmla="*/ 3163283 w 5235586"/>
                  <a:gd name="connsiteY8854" fmla="*/ 312141 h 3977558"/>
                  <a:gd name="connsiteX8855" fmla="*/ 3005823 w 5235586"/>
                  <a:gd name="connsiteY8855" fmla="*/ 312141 h 3977558"/>
                  <a:gd name="connsiteX8856" fmla="*/ 3053626 w 5235586"/>
                  <a:gd name="connsiteY8856" fmla="*/ 359950 h 3977558"/>
                  <a:gd name="connsiteX8857" fmla="*/ 3056436 w 5235586"/>
                  <a:gd name="connsiteY8857" fmla="*/ 362755 h 3977558"/>
                  <a:gd name="connsiteX8858" fmla="*/ 3053626 w 5235586"/>
                  <a:gd name="connsiteY8858" fmla="*/ 365577 h 3977558"/>
                  <a:gd name="connsiteX8859" fmla="*/ 3008634 w 5235586"/>
                  <a:gd name="connsiteY8859" fmla="*/ 410553 h 3977558"/>
                  <a:gd name="connsiteX8860" fmla="*/ 3005823 w 5235586"/>
                  <a:gd name="connsiteY8860" fmla="*/ 413362 h 3977558"/>
                  <a:gd name="connsiteX8861" fmla="*/ 3003010 w 5235586"/>
                  <a:gd name="connsiteY8861" fmla="*/ 410553 h 3977558"/>
                  <a:gd name="connsiteX8862" fmla="*/ 2958021 w 5235586"/>
                  <a:gd name="connsiteY8862" fmla="*/ 365577 h 3977558"/>
                  <a:gd name="connsiteX8863" fmla="*/ 2955211 w 5235586"/>
                  <a:gd name="connsiteY8863" fmla="*/ 362755 h 3977558"/>
                  <a:gd name="connsiteX8864" fmla="*/ 2958021 w 5235586"/>
                  <a:gd name="connsiteY8864" fmla="*/ 359950 h 3977558"/>
                  <a:gd name="connsiteX8865" fmla="*/ 3005823 w 5235586"/>
                  <a:gd name="connsiteY8865" fmla="*/ 312141 h 3977558"/>
                  <a:gd name="connsiteX8866" fmla="*/ 2851172 w 5235586"/>
                  <a:gd name="connsiteY8866" fmla="*/ 312141 h 3977558"/>
                  <a:gd name="connsiteX8867" fmla="*/ 2898975 w 5235586"/>
                  <a:gd name="connsiteY8867" fmla="*/ 359950 h 3977558"/>
                  <a:gd name="connsiteX8868" fmla="*/ 2901785 w 5235586"/>
                  <a:gd name="connsiteY8868" fmla="*/ 362758 h 3977558"/>
                  <a:gd name="connsiteX8869" fmla="*/ 2898975 w 5235586"/>
                  <a:gd name="connsiteY8869" fmla="*/ 365577 h 3977558"/>
                  <a:gd name="connsiteX8870" fmla="*/ 2853983 w 5235586"/>
                  <a:gd name="connsiteY8870" fmla="*/ 410553 h 3977558"/>
                  <a:gd name="connsiteX8871" fmla="*/ 2851172 w 5235586"/>
                  <a:gd name="connsiteY8871" fmla="*/ 413363 h 3977558"/>
                  <a:gd name="connsiteX8872" fmla="*/ 2848359 w 5235586"/>
                  <a:gd name="connsiteY8872" fmla="*/ 410553 h 3977558"/>
                  <a:gd name="connsiteX8873" fmla="*/ 2803370 w 5235586"/>
                  <a:gd name="connsiteY8873" fmla="*/ 365577 h 3977558"/>
                  <a:gd name="connsiteX8874" fmla="*/ 2800560 w 5235586"/>
                  <a:gd name="connsiteY8874" fmla="*/ 362758 h 3977558"/>
                  <a:gd name="connsiteX8875" fmla="*/ 2803370 w 5235586"/>
                  <a:gd name="connsiteY8875" fmla="*/ 359950 h 3977558"/>
                  <a:gd name="connsiteX8876" fmla="*/ 2851172 w 5235586"/>
                  <a:gd name="connsiteY8876" fmla="*/ 312141 h 3977558"/>
                  <a:gd name="connsiteX8877" fmla="*/ 2696525 w 5235586"/>
                  <a:gd name="connsiteY8877" fmla="*/ 312141 h 3977558"/>
                  <a:gd name="connsiteX8878" fmla="*/ 2744328 w 5235586"/>
                  <a:gd name="connsiteY8878" fmla="*/ 359950 h 3977558"/>
                  <a:gd name="connsiteX8879" fmla="*/ 2747138 w 5235586"/>
                  <a:gd name="connsiteY8879" fmla="*/ 362758 h 3977558"/>
                  <a:gd name="connsiteX8880" fmla="*/ 2744328 w 5235586"/>
                  <a:gd name="connsiteY8880" fmla="*/ 365577 h 3977558"/>
                  <a:gd name="connsiteX8881" fmla="*/ 2699336 w 5235586"/>
                  <a:gd name="connsiteY8881" fmla="*/ 410553 h 3977558"/>
                  <a:gd name="connsiteX8882" fmla="*/ 2696525 w 5235586"/>
                  <a:gd name="connsiteY8882" fmla="*/ 413363 h 3977558"/>
                  <a:gd name="connsiteX8883" fmla="*/ 2693712 w 5235586"/>
                  <a:gd name="connsiteY8883" fmla="*/ 410553 h 3977558"/>
                  <a:gd name="connsiteX8884" fmla="*/ 2648723 w 5235586"/>
                  <a:gd name="connsiteY8884" fmla="*/ 365577 h 3977558"/>
                  <a:gd name="connsiteX8885" fmla="*/ 2645913 w 5235586"/>
                  <a:gd name="connsiteY8885" fmla="*/ 362758 h 3977558"/>
                  <a:gd name="connsiteX8886" fmla="*/ 2648723 w 5235586"/>
                  <a:gd name="connsiteY8886" fmla="*/ 359950 h 3977558"/>
                  <a:gd name="connsiteX8887" fmla="*/ 2696525 w 5235586"/>
                  <a:gd name="connsiteY8887" fmla="*/ 312141 h 3977558"/>
                  <a:gd name="connsiteX8888" fmla="*/ 4406104 w 5235586"/>
                  <a:gd name="connsiteY8888" fmla="*/ 312140 h 3977558"/>
                  <a:gd name="connsiteX8889" fmla="*/ 4453907 w 5235586"/>
                  <a:gd name="connsiteY8889" fmla="*/ 359948 h 3977558"/>
                  <a:gd name="connsiteX8890" fmla="*/ 4456717 w 5235586"/>
                  <a:gd name="connsiteY8890" fmla="*/ 362755 h 3977558"/>
                  <a:gd name="connsiteX8891" fmla="*/ 4453907 w 5235586"/>
                  <a:gd name="connsiteY8891" fmla="*/ 365576 h 3977558"/>
                  <a:gd name="connsiteX8892" fmla="*/ 4408915 w 5235586"/>
                  <a:gd name="connsiteY8892" fmla="*/ 410552 h 3977558"/>
                  <a:gd name="connsiteX8893" fmla="*/ 4406104 w 5235586"/>
                  <a:gd name="connsiteY8893" fmla="*/ 413360 h 3977558"/>
                  <a:gd name="connsiteX8894" fmla="*/ 4403291 w 5235586"/>
                  <a:gd name="connsiteY8894" fmla="*/ 410552 h 3977558"/>
                  <a:gd name="connsiteX8895" fmla="*/ 4358302 w 5235586"/>
                  <a:gd name="connsiteY8895" fmla="*/ 365576 h 3977558"/>
                  <a:gd name="connsiteX8896" fmla="*/ 4355492 w 5235586"/>
                  <a:gd name="connsiteY8896" fmla="*/ 362755 h 3977558"/>
                  <a:gd name="connsiteX8897" fmla="*/ 4358302 w 5235586"/>
                  <a:gd name="connsiteY8897" fmla="*/ 359948 h 3977558"/>
                  <a:gd name="connsiteX8898" fmla="*/ 4406104 w 5235586"/>
                  <a:gd name="connsiteY8898" fmla="*/ 312140 h 3977558"/>
                  <a:gd name="connsiteX8899" fmla="*/ 4251453 w 5235586"/>
                  <a:gd name="connsiteY8899" fmla="*/ 312140 h 3977558"/>
                  <a:gd name="connsiteX8900" fmla="*/ 4299256 w 5235586"/>
                  <a:gd name="connsiteY8900" fmla="*/ 359948 h 3977558"/>
                  <a:gd name="connsiteX8901" fmla="*/ 4302066 w 5235586"/>
                  <a:gd name="connsiteY8901" fmla="*/ 362755 h 3977558"/>
                  <a:gd name="connsiteX8902" fmla="*/ 4299256 w 5235586"/>
                  <a:gd name="connsiteY8902" fmla="*/ 365576 h 3977558"/>
                  <a:gd name="connsiteX8903" fmla="*/ 4254264 w 5235586"/>
                  <a:gd name="connsiteY8903" fmla="*/ 410552 h 3977558"/>
                  <a:gd name="connsiteX8904" fmla="*/ 4251453 w 5235586"/>
                  <a:gd name="connsiteY8904" fmla="*/ 413360 h 3977558"/>
                  <a:gd name="connsiteX8905" fmla="*/ 4248640 w 5235586"/>
                  <a:gd name="connsiteY8905" fmla="*/ 410552 h 3977558"/>
                  <a:gd name="connsiteX8906" fmla="*/ 4203651 w 5235586"/>
                  <a:gd name="connsiteY8906" fmla="*/ 365576 h 3977558"/>
                  <a:gd name="connsiteX8907" fmla="*/ 4200841 w 5235586"/>
                  <a:gd name="connsiteY8907" fmla="*/ 362755 h 3977558"/>
                  <a:gd name="connsiteX8908" fmla="*/ 4203651 w 5235586"/>
                  <a:gd name="connsiteY8908" fmla="*/ 359948 h 3977558"/>
                  <a:gd name="connsiteX8909" fmla="*/ 4251453 w 5235586"/>
                  <a:gd name="connsiteY8909" fmla="*/ 312140 h 3977558"/>
                  <a:gd name="connsiteX8910" fmla="*/ 4096805 w 5235586"/>
                  <a:gd name="connsiteY8910" fmla="*/ 312140 h 3977558"/>
                  <a:gd name="connsiteX8911" fmla="*/ 4144608 w 5235586"/>
                  <a:gd name="connsiteY8911" fmla="*/ 359948 h 3977558"/>
                  <a:gd name="connsiteX8912" fmla="*/ 4147418 w 5235586"/>
                  <a:gd name="connsiteY8912" fmla="*/ 362755 h 3977558"/>
                  <a:gd name="connsiteX8913" fmla="*/ 4144608 w 5235586"/>
                  <a:gd name="connsiteY8913" fmla="*/ 365577 h 3977558"/>
                  <a:gd name="connsiteX8914" fmla="*/ 4099616 w 5235586"/>
                  <a:gd name="connsiteY8914" fmla="*/ 410552 h 3977558"/>
                  <a:gd name="connsiteX8915" fmla="*/ 4096805 w 5235586"/>
                  <a:gd name="connsiteY8915" fmla="*/ 413360 h 3977558"/>
                  <a:gd name="connsiteX8916" fmla="*/ 4093992 w 5235586"/>
                  <a:gd name="connsiteY8916" fmla="*/ 410552 h 3977558"/>
                  <a:gd name="connsiteX8917" fmla="*/ 4049003 w 5235586"/>
                  <a:gd name="connsiteY8917" fmla="*/ 365577 h 3977558"/>
                  <a:gd name="connsiteX8918" fmla="*/ 4046193 w 5235586"/>
                  <a:gd name="connsiteY8918" fmla="*/ 362755 h 3977558"/>
                  <a:gd name="connsiteX8919" fmla="*/ 4049003 w 5235586"/>
                  <a:gd name="connsiteY8919" fmla="*/ 359948 h 3977558"/>
                  <a:gd name="connsiteX8920" fmla="*/ 4096805 w 5235586"/>
                  <a:gd name="connsiteY8920" fmla="*/ 312140 h 3977558"/>
                  <a:gd name="connsiteX8921" fmla="*/ 5184973 w 5235586"/>
                  <a:gd name="connsiteY8921" fmla="*/ 312096 h 3977558"/>
                  <a:gd name="connsiteX8922" fmla="*/ 5232776 w 5235586"/>
                  <a:gd name="connsiteY8922" fmla="*/ 359901 h 3977558"/>
                  <a:gd name="connsiteX8923" fmla="*/ 5235586 w 5235586"/>
                  <a:gd name="connsiteY8923" fmla="*/ 362709 h 3977558"/>
                  <a:gd name="connsiteX8924" fmla="*/ 5232776 w 5235586"/>
                  <a:gd name="connsiteY8924" fmla="*/ 365528 h 3977558"/>
                  <a:gd name="connsiteX8925" fmla="*/ 5187787 w 5235586"/>
                  <a:gd name="connsiteY8925" fmla="*/ 410507 h 3977558"/>
                  <a:gd name="connsiteX8926" fmla="*/ 5184973 w 5235586"/>
                  <a:gd name="connsiteY8926" fmla="*/ 413318 h 3977558"/>
                  <a:gd name="connsiteX8927" fmla="*/ 5182163 w 5235586"/>
                  <a:gd name="connsiteY8927" fmla="*/ 410507 h 3977558"/>
                  <a:gd name="connsiteX8928" fmla="*/ 5137174 w 5235586"/>
                  <a:gd name="connsiteY8928" fmla="*/ 365528 h 3977558"/>
                  <a:gd name="connsiteX8929" fmla="*/ 5134361 w 5235586"/>
                  <a:gd name="connsiteY8929" fmla="*/ 362709 h 3977558"/>
                  <a:gd name="connsiteX8930" fmla="*/ 5137174 w 5235586"/>
                  <a:gd name="connsiteY8930" fmla="*/ 359901 h 3977558"/>
                  <a:gd name="connsiteX8931" fmla="*/ 5184973 w 5235586"/>
                  <a:gd name="connsiteY8931" fmla="*/ 312096 h 3977558"/>
                  <a:gd name="connsiteX8932" fmla="*/ 5030325 w 5235586"/>
                  <a:gd name="connsiteY8932" fmla="*/ 312096 h 3977558"/>
                  <a:gd name="connsiteX8933" fmla="*/ 5078128 w 5235586"/>
                  <a:gd name="connsiteY8933" fmla="*/ 359902 h 3977558"/>
                  <a:gd name="connsiteX8934" fmla="*/ 5080938 w 5235586"/>
                  <a:gd name="connsiteY8934" fmla="*/ 362709 h 3977558"/>
                  <a:gd name="connsiteX8935" fmla="*/ 5078128 w 5235586"/>
                  <a:gd name="connsiteY8935" fmla="*/ 365528 h 3977558"/>
                  <a:gd name="connsiteX8936" fmla="*/ 5033136 w 5235586"/>
                  <a:gd name="connsiteY8936" fmla="*/ 410507 h 3977558"/>
                  <a:gd name="connsiteX8937" fmla="*/ 5030325 w 5235586"/>
                  <a:gd name="connsiteY8937" fmla="*/ 413318 h 3977558"/>
                  <a:gd name="connsiteX8938" fmla="*/ 5027512 w 5235586"/>
                  <a:gd name="connsiteY8938" fmla="*/ 410507 h 3977558"/>
                  <a:gd name="connsiteX8939" fmla="*/ 4982523 w 5235586"/>
                  <a:gd name="connsiteY8939" fmla="*/ 365528 h 3977558"/>
                  <a:gd name="connsiteX8940" fmla="*/ 4979713 w 5235586"/>
                  <a:gd name="connsiteY8940" fmla="*/ 362709 h 3977558"/>
                  <a:gd name="connsiteX8941" fmla="*/ 4982523 w 5235586"/>
                  <a:gd name="connsiteY8941" fmla="*/ 359902 h 3977558"/>
                  <a:gd name="connsiteX8942" fmla="*/ 5030325 w 5235586"/>
                  <a:gd name="connsiteY8942" fmla="*/ 312096 h 3977558"/>
                  <a:gd name="connsiteX8943" fmla="*/ 4872861 w 5235586"/>
                  <a:gd name="connsiteY8943" fmla="*/ 312096 h 3977558"/>
                  <a:gd name="connsiteX8944" fmla="*/ 4920664 w 5235586"/>
                  <a:gd name="connsiteY8944" fmla="*/ 359902 h 3977558"/>
                  <a:gd name="connsiteX8945" fmla="*/ 4923474 w 5235586"/>
                  <a:gd name="connsiteY8945" fmla="*/ 362709 h 3977558"/>
                  <a:gd name="connsiteX8946" fmla="*/ 4920664 w 5235586"/>
                  <a:gd name="connsiteY8946" fmla="*/ 365528 h 3977558"/>
                  <a:gd name="connsiteX8947" fmla="*/ 4875675 w 5235586"/>
                  <a:gd name="connsiteY8947" fmla="*/ 410508 h 3977558"/>
                  <a:gd name="connsiteX8948" fmla="*/ 4872861 w 5235586"/>
                  <a:gd name="connsiteY8948" fmla="*/ 413318 h 3977558"/>
                  <a:gd name="connsiteX8949" fmla="*/ 4870048 w 5235586"/>
                  <a:gd name="connsiteY8949" fmla="*/ 410508 h 3977558"/>
                  <a:gd name="connsiteX8950" fmla="*/ 4825062 w 5235586"/>
                  <a:gd name="connsiteY8950" fmla="*/ 365528 h 3977558"/>
                  <a:gd name="connsiteX8951" fmla="*/ 4822249 w 5235586"/>
                  <a:gd name="connsiteY8951" fmla="*/ 362709 h 3977558"/>
                  <a:gd name="connsiteX8952" fmla="*/ 4825062 w 5235586"/>
                  <a:gd name="connsiteY8952" fmla="*/ 359902 h 3977558"/>
                  <a:gd name="connsiteX8953" fmla="*/ 4872861 w 5235586"/>
                  <a:gd name="connsiteY8953" fmla="*/ 312096 h 3977558"/>
                  <a:gd name="connsiteX8954" fmla="*/ 4718213 w 5235586"/>
                  <a:gd name="connsiteY8954" fmla="*/ 312096 h 3977558"/>
                  <a:gd name="connsiteX8955" fmla="*/ 4766016 w 5235586"/>
                  <a:gd name="connsiteY8955" fmla="*/ 359902 h 3977558"/>
                  <a:gd name="connsiteX8956" fmla="*/ 4768826 w 5235586"/>
                  <a:gd name="connsiteY8956" fmla="*/ 362709 h 3977558"/>
                  <a:gd name="connsiteX8957" fmla="*/ 4766016 w 5235586"/>
                  <a:gd name="connsiteY8957" fmla="*/ 365528 h 3977558"/>
                  <a:gd name="connsiteX8958" fmla="*/ 4721027 w 5235586"/>
                  <a:gd name="connsiteY8958" fmla="*/ 410508 h 3977558"/>
                  <a:gd name="connsiteX8959" fmla="*/ 4718213 w 5235586"/>
                  <a:gd name="connsiteY8959" fmla="*/ 413318 h 3977558"/>
                  <a:gd name="connsiteX8960" fmla="*/ 4715400 w 5235586"/>
                  <a:gd name="connsiteY8960" fmla="*/ 410508 h 3977558"/>
                  <a:gd name="connsiteX8961" fmla="*/ 4670414 w 5235586"/>
                  <a:gd name="connsiteY8961" fmla="*/ 365528 h 3977558"/>
                  <a:gd name="connsiteX8962" fmla="*/ 4667601 w 5235586"/>
                  <a:gd name="connsiteY8962" fmla="*/ 362709 h 3977558"/>
                  <a:gd name="connsiteX8963" fmla="*/ 4670414 w 5235586"/>
                  <a:gd name="connsiteY8963" fmla="*/ 359902 h 3977558"/>
                  <a:gd name="connsiteX8964" fmla="*/ 4718213 w 5235586"/>
                  <a:gd name="connsiteY8964" fmla="*/ 312096 h 3977558"/>
                  <a:gd name="connsiteX8965" fmla="*/ 4563563 w 5235586"/>
                  <a:gd name="connsiteY8965" fmla="*/ 312096 h 3977558"/>
                  <a:gd name="connsiteX8966" fmla="*/ 4611365 w 5235586"/>
                  <a:gd name="connsiteY8966" fmla="*/ 359902 h 3977558"/>
                  <a:gd name="connsiteX8967" fmla="*/ 4614175 w 5235586"/>
                  <a:gd name="connsiteY8967" fmla="*/ 362709 h 3977558"/>
                  <a:gd name="connsiteX8968" fmla="*/ 4611365 w 5235586"/>
                  <a:gd name="connsiteY8968" fmla="*/ 365528 h 3977558"/>
                  <a:gd name="connsiteX8969" fmla="*/ 4566376 w 5235586"/>
                  <a:gd name="connsiteY8969" fmla="*/ 410508 h 3977558"/>
                  <a:gd name="connsiteX8970" fmla="*/ 4563563 w 5235586"/>
                  <a:gd name="connsiteY8970" fmla="*/ 413318 h 3977558"/>
                  <a:gd name="connsiteX8971" fmla="*/ 4560749 w 5235586"/>
                  <a:gd name="connsiteY8971" fmla="*/ 410508 h 3977558"/>
                  <a:gd name="connsiteX8972" fmla="*/ 4515763 w 5235586"/>
                  <a:gd name="connsiteY8972" fmla="*/ 365528 h 3977558"/>
                  <a:gd name="connsiteX8973" fmla="*/ 4512950 w 5235586"/>
                  <a:gd name="connsiteY8973" fmla="*/ 362709 h 3977558"/>
                  <a:gd name="connsiteX8974" fmla="*/ 4515763 w 5235586"/>
                  <a:gd name="connsiteY8974" fmla="*/ 359902 h 3977558"/>
                  <a:gd name="connsiteX8975" fmla="*/ 4563563 w 5235586"/>
                  <a:gd name="connsiteY8975" fmla="*/ 312096 h 3977558"/>
                  <a:gd name="connsiteX8976" fmla="*/ 362724 w 5235586"/>
                  <a:gd name="connsiteY8976" fmla="*/ 157475 h 3977558"/>
                  <a:gd name="connsiteX8977" fmla="*/ 410526 w 5235586"/>
                  <a:gd name="connsiteY8977" fmla="*/ 205297 h 3977558"/>
                  <a:gd name="connsiteX8978" fmla="*/ 413337 w 5235586"/>
                  <a:gd name="connsiteY8978" fmla="*/ 208121 h 3977558"/>
                  <a:gd name="connsiteX8979" fmla="*/ 410526 w 5235586"/>
                  <a:gd name="connsiteY8979" fmla="*/ 210919 h 3977558"/>
                  <a:gd name="connsiteX8980" fmla="*/ 365535 w 5235586"/>
                  <a:gd name="connsiteY8980" fmla="*/ 255928 h 3977558"/>
                  <a:gd name="connsiteX8981" fmla="*/ 362724 w 5235586"/>
                  <a:gd name="connsiteY8981" fmla="*/ 258740 h 3977558"/>
                  <a:gd name="connsiteX8982" fmla="*/ 359911 w 5235586"/>
                  <a:gd name="connsiteY8982" fmla="*/ 255928 h 3977558"/>
                  <a:gd name="connsiteX8983" fmla="*/ 314922 w 5235586"/>
                  <a:gd name="connsiteY8983" fmla="*/ 210919 h 3977558"/>
                  <a:gd name="connsiteX8984" fmla="*/ 312112 w 5235586"/>
                  <a:gd name="connsiteY8984" fmla="*/ 208121 h 3977558"/>
                  <a:gd name="connsiteX8985" fmla="*/ 314922 w 5235586"/>
                  <a:gd name="connsiteY8985" fmla="*/ 205297 h 3977558"/>
                  <a:gd name="connsiteX8986" fmla="*/ 362724 w 5235586"/>
                  <a:gd name="connsiteY8986" fmla="*/ 157475 h 3977558"/>
                  <a:gd name="connsiteX8987" fmla="*/ 208073 w 5235586"/>
                  <a:gd name="connsiteY8987" fmla="*/ 157475 h 3977558"/>
                  <a:gd name="connsiteX8988" fmla="*/ 255875 w 5235586"/>
                  <a:gd name="connsiteY8988" fmla="*/ 205297 h 3977558"/>
                  <a:gd name="connsiteX8989" fmla="*/ 258686 w 5235586"/>
                  <a:gd name="connsiteY8989" fmla="*/ 208121 h 3977558"/>
                  <a:gd name="connsiteX8990" fmla="*/ 255875 w 5235586"/>
                  <a:gd name="connsiteY8990" fmla="*/ 210919 h 3977558"/>
                  <a:gd name="connsiteX8991" fmla="*/ 210884 w 5235586"/>
                  <a:gd name="connsiteY8991" fmla="*/ 255928 h 3977558"/>
                  <a:gd name="connsiteX8992" fmla="*/ 208073 w 5235586"/>
                  <a:gd name="connsiteY8992" fmla="*/ 258740 h 3977558"/>
                  <a:gd name="connsiteX8993" fmla="*/ 205260 w 5235586"/>
                  <a:gd name="connsiteY8993" fmla="*/ 255928 h 3977558"/>
                  <a:gd name="connsiteX8994" fmla="*/ 160271 w 5235586"/>
                  <a:gd name="connsiteY8994" fmla="*/ 210919 h 3977558"/>
                  <a:gd name="connsiteX8995" fmla="*/ 157461 w 5235586"/>
                  <a:gd name="connsiteY8995" fmla="*/ 208121 h 3977558"/>
                  <a:gd name="connsiteX8996" fmla="*/ 160271 w 5235586"/>
                  <a:gd name="connsiteY8996" fmla="*/ 205297 h 3977558"/>
                  <a:gd name="connsiteX8997" fmla="*/ 208073 w 5235586"/>
                  <a:gd name="connsiteY8997" fmla="*/ 157475 h 3977558"/>
                  <a:gd name="connsiteX8998" fmla="*/ 50612 w 5235586"/>
                  <a:gd name="connsiteY8998" fmla="*/ 157475 h 3977558"/>
                  <a:gd name="connsiteX8999" fmla="*/ 98414 w 5235586"/>
                  <a:gd name="connsiteY8999" fmla="*/ 205297 h 3977558"/>
                  <a:gd name="connsiteX9000" fmla="*/ 101225 w 5235586"/>
                  <a:gd name="connsiteY9000" fmla="*/ 208121 h 3977558"/>
                  <a:gd name="connsiteX9001" fmla="*/ 98414 w 5235586"/>
                  <a:gd name="connsiteY9001" fmla="*/ 210919 h 3977558"/>
                  <a:gd name="connsiteX9002" fmla="*/ 53426 w 5235586"/>
                  <a:gd name="connsiteY9002" fmla="*/ 255928 h 3977558"/>
                  <a:gd name="connsiteX9003" fmla="*/ 50612 w 5235586"/>
                  <a:gd name="connsiteY9003" fmla="*/ 258740 h 3977558"/>
                  <a:gd name="connsiteX9004" fmla="*/ 47802 w 5235586"/>
                  <a:gd name="connsiteY9004" fmla="*/ 255928 h 3977558"/>
                  <a:gd name="connsiteX9005" fmla="*/ 2813 w 5235586"/>
                  <a:gd name="connsiteY9005" fmla="*/ 210919 h 3977558"/>
                  <a:gd name="connsiteX9006" fmla="*/ 0 w 5235586"/>
                  <a:gd name="connsiteY9006" fmla="*/ 208121 h 3977558"/>
                  <a:gd name="connsiteX9007" fmla="*/ 2813 w 5235586"/>
                  <a:gd name="connsiteY9007" fmla="*/ 205297 h 3977558"/>
                  <a:gd name="connsiteX9008" fmla="*/ 50612 w 5235586"/>
                  <a:gd name="connsiteY9008" fmla="*/ 157475 h 3977558"/>
                  <a:gd name="connsiteX9009" fmla="*/ 1763004 w 5235586"/>
                  <a:gd name="connsiteY9009" fmla="*/ 157474 h 3977558"/>
                  <a:gd name="connsiteX9010" fmla="*/ 1810807 w 5235586"/>
                  <a:gd name="connsiteY9010" fmla="*/ 205297 h 3977558"/>
                  <a:gd name="connsiteX9011" fmla="*/ 1813617 w 5235586"/>
                  <a:gd name="connsiteY9011" fmla="*/ 208121 h 3977558"/>
                  <a:gd name="connsiteX9012" fmla="*/ 1810807 w 5235586"/>
                  <a:gd name="connsiteY9012" fmla="*/ 210916 h 3977558"/>
                  <a:gd name="connsiteX9013" fmla="*/ 1765815 w 5235586"/>
                  <a:gd name="connsiteY9013" fmla="*/ 255927 h 3977558"/>
                  <a:gd name="connsiteX9014" fmla="*/ 1763004 w 5235586"/>
                  <a:gd name="connsiteY9014" fmla="*/ 258739 h 3977558"/>
                  <a:gd name="connsiteX9015" fmla="*/ 1760191 w 5235586"/>
                  <a:gd name="connsiteY9015" fmla="*/ 255927 h 3977558"/>
                  <a:gd name="connsiteX9016" fmla="*/ 1715202 w 5235586"/>
                  <a:gd name="connsiteY9016" fmla="*/ 210916 h 3977558"/>
                  <a:gd name="connsiteX9017" fmla="*/ 1712392 w 5235586"/>
                  <a:gd name="connsiteY9017" fmla="*/ 208121 h 3977558"/>
                  <a:gd name="connsiteX9018" fmla="*/ 1715202 w 5235586"/>
                  <a:gd name="connsiteY9018" fmla="*/ 205297 h 3977558"/>
                  <a:gd name="connsiteX9019" fmla="*/ 1763004 w 5235586"/>
                  <a:gd name="connsiteY9019" fmla="*/ 157474 h 3977558"/>
                  <a:gd name="connsiteX9020" fmla="*/ 1608353 w 5235586"/>
                  <a:gd name="connsiteY9020" fmla="*/ 157474 h 3977558"/>
                  <a:gd name="connsiteX9021" fmla="*/ 1656156 w 5235586"/>
                  <a:gd name="connsiteY9021" fmla="*/ 205297 h 3977558"/>
                  <a:gd name="connsiteX9022" fmla="*/ 1658966 w 5235586"/>
                  <a:gd name="connsiteY9022" fmla="*/ 208121 h 3977558"/>
                  <a:gd name="connsiteX9023" fmla="*/ 1656156 w 5235586"/>
                  <a:gd name="connsiteY9023" fmla="*/ 210916 h 3977558"/>
                  <a:gd name="connsiteX9024" fmla="*/ 1611164 w 5235586"/>
                  <a:gd name="connsiteY9024" fmla="*/ 255927 h 3977558"/>
                  <a:gd name="connsiteX9025" fmla="*/ 1608353 w 5235586"/>
                  <a:gd name="connsiteY9025" fmla="*/ 258740 h 3977558"/>
                  <a:gd name="connsiteX9026" fmla="*/ 1605540 w 5235586"/>
                  <a:gd name="connsiteY9026" fmla="*/ 255927 h 3977558"/>
                  <a:gd name="connsiteX9027" fmla="*/ 1560551 w 5235586"/>
                  <a:gd name="connsiteY9027" fmla="*/ 210916 h 3977558"/>
                  <a:gd name="connsiteX9028" fmla="*/ 1557741 w 5235586"/>
                  <a:gd name="connsiteY9028" fmla="*/ 208121 h 3977558"/>
                  <a:gd name="connsiteX9029" fmla="*/ 1560551 w 5235586"/>
                  <a:gd name="connsiteY9029" fmla="*/ 205297 h 3977558"/>
                  <a:gd name="connsiteX9030" fmla="*/ 1608353 w 5235586"/>
                  <a:gd name="connsiteY9030" fmla="*/ 157474 h 3977558"/>
                  <a:gd name="connsiteX9031" fmla="*/ 1450892 w 5235586"/>
                  <a:gd name="connsiteY9031" fmla="*/ 157474 h 3977558"/>
                  <a:gd name="connsiteX9032" fmla="*/ 1498695 w 5235586"/>
                  <a:gd name="connsiteY9032" fmla="*/ 205297 h 3977558"/>
                  <a:gd name="connsiteX9033" fmla="*/ 1501505 w 5235586"/>
                  <a:gd name="connsiteY9033" fmla="*/ 208121 h 3977558"/>
                  <a:gd name="connsiteX9034" fmla="*/ 1498695 w 5235586"/>
                  <a:gd name="connsiteY9034" fmla="*/ 210916 h 3977558"/>
                  <a:gd name="connsiteX9035" fmla="*/ 1453706 w 5235586"/>
                  <a:gd name="connsiteY9035" fmla="*/ 255927 h 3977558"/>
                  <a:gd name="connsiteX9036" fmla="*/ 1450892 w 5235586"/>
                  <a:gd name="connsiteY9036" fmla="*/ 258740 h 3977558"/>
                  <a:gd name="connsiteX9037" fmla="*/ 1448079 w 5235586"/>
                  <a:gd name="connsiteY9037" fmla="*/ 255927 h 3977558"/>
                  <a:gd name="connsiteX9038" fmla="*/ 1403090 w 5235586"/>
                  <a:gd name="connsiteY9038" fmla="*/ 210916 h 3977558"/>
                  <a:gd name="connsiteX9039" fmla="*/ 1400280 w 5235586"/>
                  <a:gd name="connsiteY9039" fmla="*/ 208121 h 3977558"/>
                  <a:gd name="connsiteX9040" fmla="*/ 1403090 w 5235586"/>
                  <a:gd name="connsiteY9040" fmla="*/ 205297 h 3977558"/>
                  <a:gd name="connsiteX9041" fmla="*/ 1450892 w 5235586"/>
                  <a:gd name="connsiteY9041" fmla="*/ 157474 h 3977558"/>
                  <a:gd name="connsiteX9042" fmla="*/ 1296244 w 5235586"/>
                  <a:gd name="connsiteY9042" fmla="*/ 157474 h 3977558"/>
                  <a:gd name="connsiteX9043" fmla="*/ 1344046 w 5235586"/>
                  <a:gd name="connsiteY9043" fmla="*/ 205297 h 3977558"/>
                  <a:gd name="connsiteX9044" fmla="*/ 1346857 w 5235586"/>
                  <a:gd name="connsiteY9044" fmla="*/ 208121 h 3977558"/>
                  <a:gd name="connsiteX9045" fmla="*/ 1344046 w 5235586"/>
                  <a:gd name="connsiteY9045" fmla="*/ 210916 h 3977558"/>
                  <a:gd name="connsiteX9046" fmla="*/ 1299058 w 5235586"/>
                  <a:gd name="connsiteY9046" fmla="*/ 255927 h 3977558"/>
                  <a:gd name="connsiteX9047" fmla="*/ 1296244 w 5235586"/>
                  <a:gd name="connsiteY9047" fmla="*/ 258740 h 3977558"/>
                  <a:gd name="connsiteX9048" fmla="*/ 1293431 w 5235586"/>
                  <a:gd name="connsiteY9048" fmla="*/ 255927 h 3977558"/>
                  <a:gd name="connsiteX9049" fmla="*/ 1248442 w 5235586"/>
                  <a:gd name="connsiteY9049" fmla="*/ 210916 h 3977558"/>
                  <a:gd name="connsiteX9050" fmla="*/ 1245632 w 5235586"/>
                  <a:gd name="connsiteY9050" fmla="*/ 208121 h 3977558"/>
                  <a:gd name="connsiteX9051" fmla="*/ 1248442 w 5235586"/>
                  <a:gd name="connsiteY9051" fmla="*/ 205297 h 3977558"/>
                  <a:gd name="connsiteX9052" fmla="*/ 1296244 w 5235586"/>
                  <a:gd name="connsiteY9052" fmla="*/ 157474 h 3977558"/>
                  <a:gd name="connsiteX9053" fmla="*/ 1141593 w 5235586"/>
                  <a:gd name="connsiteY9053" fmla="*/ 157474 h 3977558"/>
                  <a:gd name="connsiteX9054" fmla="*/ 1189395 w 5235586"/>
                  <a:gd name="connsiteY9054" fmla="*/ 205297 h 3977558"/>
                  <a:gd name="connsiteX9055" fmla="*/ 1192206 w 5235586"/>
                  <a:gd name="connsiteY9055" fmla="*/ 208121 h 3977558"/>
                  <a:gd name="connsiteX9056" fmla="*/ 1189395 w 5235586"/>
                  <a:gd name="connsiteY9056" fmla="*/ 210916 h 3977558"/>
                  <a:gd name="connsiteX9057" fmla="*/ 1144407 w 5235586"/>
                  <a:gd name="connsiteY9057" fmla="*/ 255927 h 3977558"/>
                  <a:gd name="connsiteX9058" fmla="*/ 1141593 w 5235586"/>
                  <a:gd name="connsiteY9058" fmla="*/ 258740 h 3977558"/>
                  <a:gd name="connsiteX9059" fmla="*/ 1138780 w 5235586"/>
                  <a:gd name="connsiteY9059" fmla="*/ 255927 h 3977558"/>
                  <a:gd name="connsiteX9060" fmla="*/ 1093791 w 5235586"/>
                  <a:gd name="connsiteY9060" fmla="*/ 210916 h 3977558"/>
                  <a:gd name="connsiteX9061" fmla="*/ 1090981 w 5235586"/>
                  <a:gd name="connsiteY9061" fmla="*/ 208121 h 3977558"/>
                  <a:gd name="connsiteX9062" fmla="*/ 1093791 w 5235586"/>
                  <a:gd name="connsiteY9062" fmla="*/ 205297 h 3977558"/>
                  <a:gd name="connsiteX9063" fmla="*/ 1141593 w 5235586"/>
                  <a:gd name="connsiteY9063" fmla="*/ 157474 h 3977558"/>
                  <a:gd name="connsiteX9064" fmla="*/ 984132 w 5235586"/>
                  <a:gd name="connsiteY9064" fmla="*/ 157474 h 3977558"/>
                  <a:gd name="connsiteX9065" fmla="*/ 1031934 w 5235586"/>
                  <a:gd name="connsiteY9065" fmla="*/ 205297 h 3977558"/>
                  <a:gd name="connsiteX9066" fmla="*/ 1034745 w 5235586"/>
                  <a:gd name="connsiteY9066" fmla="*/ 208121 h 3977558"/>
                  <a:gd name="connsiteX9067" fmla="*/ 1031934 w 5235586"/>
                  <a:gd name="connsiteY9067" fmla="*/ 210916 h 3977558"/>
                  <a:gd name="connsiteX9068" fmla="*/ 986946 w 5235586"/>
                  <a:gd name="connsiteY9068" fmla="*/ 255927 h 3977558"/>
                  <a:gd name="connsiteX9069" fmla="*/ 984132 w 5235586"/>
                  <a:gd name="connsiteY9069" fmla="*/ 258740 h 3977558"/>
                  <a:gd name="connsiteX9070" fmla="*/ 981319 w 5235586"/>
                  <a:gd name="connsiteY9070" fmla="*/ 255927 h 3977558"/>
                  <a:gd name="connsiteX9071" fmla="*/ 936330 w 5235586"/>
                  <a:gd name="connsiteY9071" fmla="*/ 210916 h 3977558"/>
                  <a:gd name="connsiteX9072" fmla="*/ 933520 w 5235586"/>
                  <a:gd name="connsiteY9072" fmla="*/ 208121 h 3977558"/>
                  <a:gd name="connsiteX9073" fmla="*/ 936330 w 5235586"/>
                  <a:gd name="connsiteY9073" fmla="*/ 205297 h 3977558"/>
                  <a:gd name="connsiteX9074" fmla="*/ 984132 w 5235586"/>
                  <a:gd name="connsiteY9074" fmla="*/ 157474 h 3977558"/>
                  <a:gd name="connsiteX9075" fmla="*/ 829484 w 5235586"/>
                  <a:gd name="connsiteY9075" fmla="*/ 157474 h 3977558"/>
                  <a:gd name="connsiteX9076" fmla="*/ 877286 w 5235586"/>
                  <a:gd name="connsiteY9076" fmla="*/ 205297 h 3977558"/>
                  <a:gd name="connsiteX9077" fmla="*/ 880097 w 5235586"/>
                  <a:gd name="connsiteY9077" fmla="*/ 208121 h 3977558"/>
                  <a:gd name="connsiteX9078" fmla="*/ 877286 w 5235586"/>
                  <a:gd name="connsiteY9078" fmla="*/ 210916 h 3977558"/>
                  <a:gd name="connsiteX9079" fmla="*/ 832298 w 5235586"/>
                  <a:gd name="connsiteY9079" fmla="*/ 255927 h 3977558"/>
                  <a:gd name="connsiteX9080" fmla="*/ 829484 w 5235586"/>
                  <a:gd name="connsiteY9080" fmla="*/ 258740 h 3977558"/>
                  <a:gd name="connsiteX9081" fmla="*/ 826671 w 5235586"/>
                  <a:gd name="connsiteY9081" fmla="*/ 255927 h 3977558"/>
                  <a:gd name="connsiteX9082" fmla="*/ 781682 w 5235586"/>
                  <a:gd name="connsiteY9082" fmla="*/ 210916 h 3977558"/>
                  <a:gd name="connsiteX9083" fmla="*/ 778872 w 5235586"/>
                  <a:gd name="connsiteY9083" fmla="*/ 208121 h 3977558"/>
                  <a:gd name="connsiteX9084" fmla="*/ 781682 w 5235586"/>
                  <a:gd name="connsiteY9084" fmla="*/ 205297 h 3977558"/>
                  <a:gd name="connsiteX9085" fmla="*/ 829484 w 5235586"/>
                  <a:gd name="connsiteY9085" fmla="*/ 157474 h 3977558"/>
                  <a:gd name="connsiteX9086" fmla="*/ 674833 w 5235586"/>
                  <a:gd name="connsiteY9086" fmla="*/ 157474 h 3977558"/>
                  <a:gd name="connsiteX9087" fmla="*/ 722635 w 5235586"/>
                  <a:gd name="connsiteY9087" fmla="*/ 205297 h 3977558"/>
                  <a:gd name="connsiteX9088" fmla="*/ 725446 w 5235586"/>
                  <a:gd name="connsiteY9088" fmla="*/ 208121 h 3977558"/>
                  <a:gd name="connsiteX9089" fmla="*/ 722635 w 5235586"/>
                  <a:gd name="connsiteY9089" fmla="*/ 210916 h 3977558"/>
                  <a:gd name="connsiteX9090" fmla="*/ 677647 w 5235586"/>
                  <a:gd name="connsiteY9090" fmla="*/ 255928 h 3977558"/>
                  <a:gd name="connsiteX9091" fmla="*/ 674833 w 5235586"/>
                  <a:gd name="connsiteY9091" fmla="*/ 258740 h 3977558"/>
                  <a:gd name="connsiteX9092" fmla="*/ 672020 w 5235586"/>
                  <a:gd name="connsiteY9092" fmla="*/ 255928 h 3977558"/>
                  <a:gd name="connsiteX9093" fmla="*/ 627031 w 5235586"/>
                  <a:gd name="connsiteY9093" fmla="*/ 210916 h 3977558"/>
                  <a:gd name="connsiteX9094" fmla="*/ 624221 w 5235586"/>
                  <a:gd name="connsiteY9094" fmla="*/ 208121 h 3977558"/>
                  <a:gd name="connsiteX9095" fmla="*/ 627031 w 5235586"/>
                  <a:gd name="connsiteY9095" fmla="*/ 205297 h 3977558"/>
                  <a:gd name="connsiteX9096" fmla="*/ 674833 w 5235586"/>
                  <a:gd name="connsiteY9096" fmla="*/ 157474 h 3977558"/>
                  <a:gd name="connsiteX9097" fmla="*/ 517372 w 5235586"/>
                  <a:gd name="connsiteY9097" fmla="*/ 157474 h 3977558"/>
                  <a:gd name="connsiteX9098" fmla="*/ 565174 w 5235586"/>
                  <a:gd name="connsiteY9098" fmla="*/ 205297 h 3977558"/>
                  <a:gd name="connsiteX9099" fmla="*/ 567985 w 5235586"/>
                  <a:gd name="connsiteY9099" fmla="*/ 208121 h 3977558"/>
                  <a:gd name="connsiteX9100" fmla="*/ 565174 w 5235586"/>
                  <a:gd name="connsiteY9100" fmla="*/ 210916 h 3977558"/>
                  <a:gd name="connsiteX9101" fmla="*/ 520183 w 5235586"/>
                  <a:gd name="connsiteY9101" fmla="*/ 255928 h 3977558"/>
                  <a:gd name="connsiteX9102" fmla="*/ 517372 w 5235586"/>
                  <a:gd name="connsiteY9102" fmla="*/ 258740 h 3977558"/>
                  <a:gd name="connsiteX9103" fmla="*/ 514559 w 5235586"/>
                  <a:gd name="connsiteY9103" fmla="*/ 255928 h 3977558"/>
                  <a:gd name="connsiteX9104" fmla="*/ 469570 w 5235586"/>
                  <a:gd name="connsiteY9104" fmla="*/ 210916 h 3977558"/>
                  <a:gd name="connsiteX9105" fmla="*/ 466760 w 5235586"/>
                  <a:gd name="connsiteY9105" fmla="*/ 208121 h 3977558"/>
                  <a:gd name="connsiteX9106" fmla="*/ 469570 w 5235586"/>
                  <a:gd name="connsiteY9106" fmla="*/ 205297 h 3977558"/>
                  <a:gd name="connsiteX9107" fmla="*/ 517372 w 5235586"/>
                  <a:gd name="connsiteY9107" fmla="*/ 157474 h 3977558"/>
                  <a:gd name="connsiteX9108" fmla="*/ 4406104 w 5235586"/>
                  <a:gd name="connsiteY9108" fmla="*/ 157473 h 3977558"/>
                  <a:gd name="connsiteX9109" fmla="*/ 4453907 w 5235586"/>
                  <a:gd name="connsiteY9109" fmla="*/ 205295 h 3977558"/>
                  <a:gd name="connsiteX9110" fmla="*/ 4456717 w 5235586"/>
                  <a:gd name="connsiteY9110" fmla="*/ 208117 h 3977558"/>
                  <a:gd name="connsiteX9111" fmla="*/ 4453907 w 5235586"/>
                  <a:gd name="connsiteY9111" fmla="*/ 210915 h 3977558"/>
                  <a:gd name="connsiteX9112" fmla="*/ 4408915 w 5235586"/>
                  <a:gd name="connsiteY9112" fmla="*/ 255926 h 3977558"/>
                  <a:gd name="connsiteX9113" fmla="*/ 4406104 w 5235586"/>
                  <a:gd name="connsiteY9113" fmla="*/ 258736 h 3977558"/>
                  <a:gd name="connsiteX9114" fmla="*/ 4403291 w 5235586"/>
                  <a:gd name="connsiteY9114" fmla="*/ 255926 h 3977558"/>
                  <a:gd name="connsiteX9115" fmla="*/ 4358302 w 5235586"/>
                  <a:gd name="connsiteY9115" fmla="*/ 210915 h 3977558"/>
                  <a:gd name="connsiteX9116" fmla="*/ 4355492 w 5235586"/>
                  <a:gd name="connsiteY9116" fmla="*/ 208117 h 3977558"/>
                  <a:gd name="connsiteX9117" fmla="*/ 4358302 w 5235586"/>
                  <a:gd name="connsiteY9117" fmla="*/ 205295 h 3977558"/>
                  <a:gd name="connsiteX9118" fmla="*/ 4406104 w 5235586"/>
                  <a:gd name="connsiteY9118" fmla="*/ 157473 h 3977558"/>
                  <a:gd name="connsiteX9119" fmla="*/ 4251453 w 5235586"/>
                  <a:gd name="connsiteY9119" fmla="*/ 157473 h 3977558"/>
                  <a:gd name="connsiteX9120" fmla="*/ 4299256 w 5235586"/>
                  <a:gd name="connsiteY9120" fmla="*/ 205295 h 3977558"/>
                  <a:gd name="connsiteX9121" fmla="*/ 4302066 w 5235586"/>
                  <a:gd name="connsiteY9121" fmla="*/ 208117 h 3977558"/>
                  <a:gd name="connsiteX9122" fmla="*/ 4299256 w 5235586"/>
                  <a:gd name="connsiteY9122" fmla="*/ 210915 h 3977558"/>
                  <a:gd name="connsiteX9123" fmla="*/ 4254264 w 5235586"/>
                  <a:gd name="connsiteY9123" fmla="*/ 255926 h 3977558"/>
                  <a:gd name="connsiteX9124" fmla="*/ 4251453 w 5235586"/>
                  <a:gd name="connsiteY9124" fmla="*/ 258736 h 3977558"/>
                  <a:gd name="connsiteX9125" fmla="*/ 4248640 w 5235586"/>
                  <a:gd name="connsiteY9125" fmla="*/ 255926 h 3977558"/>
                  <a:gd name="connsiteX9126" fmla="*/ 4203651 w 5235586"/>
                  <a:gd name="connsiteY9126" fmla="*/ 210915 h 3977558"/>
                  <a:gd name="connsiteX9127" fmla="*/ 4200841 w 5235586"/>
                  <a:gd name="connsiteY9127" fmla="*/ 208117 h 3977558"/>
                  <a:gd name="connsiteX9128" fmla="*/ 4203651 w 5235586"/>
                  <a:gd name="connsiteY9128" fmla="*/ 205295 h 3977558"/>
                  <a:gd name="connsiteX9129" fmla="*/ 4251453 w 5235586"/>
                  <a:gd name="connsiteY9129" fmla="*/ 157473 h 3977558"/>
                  <a:gd name="connsiteX9130" fmla="*/ 4096805 w 5235586"/>
                  <a:gd name="connsiteY9130" fmla="*/ 157473 h 3977558"/>
                  <a:gd name="connsiteX9131" fmla="*/ 4144608 w 5235586"/>
                  <a:gd name="connsiteY9131" fmla="*/ 205295 h 3977558"/>
                  <a:gd name="connsiteX9132" fmla="*/ 4147418 w 5235586"/>
                  <a:gd name="connsiteY9132" fmla="*/ 208117 h 3977558"/>
                  <a:gd name="connsiteX9133" fmla="*/ 4144608 w 5235586"/>
                  <a:gd name="connsiteY9133" fmla="*/ 210915 h 3977558"/>
                  <a:gd name="connsiteX9134" fmla="*/ 4099616 w 5235586"/>
                  <a:gd name="connsiteY9134" fmla="*/ 255926 h 3977558"/>
                  <a:gd name="connsiteX9135" fmla="*/ 4096805 w 5235586"/>
                  <a:gd name="connsiteY9135" fmla="*/ 258736 h 3977558"/>
                  <a:gd name="connsiteX9136" fmla="*/ 4093992 w 5235586"/>
                  <a:gd name="connsiteY9136" fmla="*/ 255926 h 3977558"/>
                  <a:gd name="connsiteX9137" fmla="*/ 4049003 w 5235586"/>
                  <a:gd name="connsiteY9137" fmla="*/ 210915 h 3977558"/>
                  <a:gd name="connsiteX9138" fmla="*/ 4046193 w 5235586"/>
                  <a:gd name="connsiteY9138" fmla="*/ 208117 h 3977558"/>
                  <a:gd name="connsiteX9139" fmla="*/ 4049003 w 5235586"/>
                  <a:gd name="connsiteY9139" fmla="*/ 205295 h 3977558"/>
                  <a:gd name="connsiteX9140" fmla="*/ 4096805 w 5235586"/>
                  <a:gd name="connsiteY9140" fmla="*/ 157473 h 3977558"/>
                  <a:gd name="connsiteX9141" fmla="*/ 3939345 w 5235586"/>
                  <a:gd name="connsiteY9141" fmla="*/ 157473 h 3977558"/>
                  <a:gd name="connsiteX9142" fmla="*/ 3987147 w 5235586"/>
                  <a:gd name="connsiteY9142" fmla="*/ 205295 h 3977558"/>
                  <a:gd name="connsiteX9143" fmla="*/ 3989957 w 5235586"/>
                  <a:gd name="connsiteY9143" fmla="*/ 208121 h 3977558"/>
                  <a:gd name="connsiteX9144" fmla="*/ 3987147 w 5235586"/>
                  <a:gd name="connsiteY9144" fmla="*/ 210915 h 3977558"/>
                  <a:gd name="connsiteX9145" fmla="*/ 3942155 w 5235586"/>
                  <a:gd name="connsiteY9145" fmla="*/ 255926 h 3977558"/>
                  <a:gd name="connsiteX9146" fmla="*/ 3939345 w 5235586"/>
                  <a:gd name="connsiteY9146" fmla="*/ 258737 h 3977558"/>
                  <a:gd name="connsiteX9147" fmla="*/ 3936531 w 5235586"/>
                  <a:gd name="connsiteY9147" fmla="*/ 255926 h 3977558"/>
                  <a:gd name="connsiteX9148" fmla="*/ 3891545 w 5235586"/>
                  <a:gd name="connsiteY9148" fmla="*/ 210915 h 3977558"/>
                  <a:gd name="connsiteX9149" fmla="*/ 3888732 w 5235586"/>
                  <a:gd name="connsiteY9149" fmla="*/ 208121 h 3977558"/>
                  <a:gd name="connsiteX9150" fmla="*/ 3891545 w 5235586"/>
                  <a:gd name="connsiteY9150" fmla="*/ 205295 h 3977558"/>
                  <a:gd name="connsiteX9151" fmla="*/ 3939345 w 5235586"/>
                  <a:gd name="connsiteY9151" fmla="*/ 157473 h 3977558"/>
                  <a:gd name="connsiteX9152" fmla="*/ 3784693 w 5235586"/>
                  <a:gd name="connsiteY9152" fmla="*/ 157473 h 3977558"/>
                  <a:gd name="connsiteX9153" fmla="*/ 3832496 w 5235586"/>
                  <a:gd name="connsiteY9153" fmla="*/ 205295 h 3977558"/>
                  <a:gd name="connsiteX9154" fmla="*/ 3835306 w 5235586"/>
                  <a:gd name="connsiteY9154" fmla="*/ 208121 h 3977558"/>
                  <a:gd name="connsiteX9155" fmla="*/ 3832496 w 5235586"/>
                  <a:gd name="connsiteY9155" fmla="*/ 210915 h 3977558"/>
                  <a:gd name="connsiteX9156" fmla="*/ 3787504 w 5235586"/>
                  <a:gd name="connsiteY9156" fmla="*/ 255927 h 3977558"/>
                  <a:gd name="connsiteX9157" fmla="*/ 3784693 w 5235586"/>
                  <a:gd name="connsiteY9157" fmla="*/ 258737 h 3977558"/>
                  <a:gd name="connsiteX9158" fmla="*/ 3781880 w 5235586"/>
                  <a:gd name="connsiteY9158" fmla="*/ 255927 h 3977558"/>
                  <a:gd name="connsiteX9159" fmla="*/ 3736894 w 5235586"/>
                  <a:gd name="connsiteY9159" fmla="*/ 210915 h 3977558"/>
                  <a:gd name="connsiteX9160" fmla="*/ 3734081 w 5235586"/>
                  <a:gd name="connsiteY9160" fmla="*/ 208121 h 3977558"/>
                  <a:gd name="connsiteX9161" fmla="*/ 3736894 w 5235586"/>
                  <a:gd name="connsiteY9161" fmla="*/ 205295 h 3977558"/>
                  <a:gd name="connsiteX9162" fmla="*/ 3784693 w 5235586"/>
                  <a:gd name="connsiteY9162" fmla="*/ 157473 h 3977558"/>
                  <a:gd name="connsiteX9163" fmla="*/ 3630045 w 5235586"/>
                  <a:gd name="connsiteY9163" fmla="*/ 157473 h 3977558"/>
                  <a:gd name="connsiteX9164" fmla="*/ 3677848 w 5235586"/>
                  <a:gd name="connsiteY9164" fmla="*/ 205295 h 3977558"/>
                  <a:gd name="connsiteX9165" fmla="*/ 3680658 w 5235586"/>
                  <a:gd name="connsiteY9165" fmla="*/ 208121 h 3977558"/>
                  <a:gd name="connsiteX9166" fmla="*/ 3677848 w 5235586"/>
                  <a:gd name="connsiteY9166" fmla="*/ 210915 h 3977558"/>
                  <a:gd name="connsiteX9167" fmla="*/ 3632856 w 5235586"/>
                  <a:gd name="connsiteY9167" fmla="*/ 255927 h 3977558"/>
                  <a:gd name="connsiteX9168" fmla="*/ 3630045 w 5235586"/>
                  <a:gd name="connsiteY9168" fmla="*/ 258737 h 3977558"/>
                  <a:gd name="connsiteX9169" fmla="*/ 3627232 w 5235586"/>
                  <a:gd name="connsiteY9169" fmla="*/ 255927 h 3977558"/>
                  <a:gd name="connsiteX9170" fmla="*/ 3582246 w 5235586"/>
                  <a:gd name="connsiteY9170" fmla="*/ 210915 h 3977558"/>
                  <a:gd name="connsiteX9171" fmla="*/ 3579433 w 5235586"/>
                  <a:gd name="connsiteY9171" fmla="*/ 208121 h 3977558"/>
                  <a:gd name="connsiteX9172" fmla="*/ 3582246 w 5235586"/>
                  <a:gd name="connsiteY9172" fmla="*/ 205295 h 3977558"/>
                  <a:gd name="connsiteX9173" fmla="*/ 3630045 w 5235586"/>
                  <a:gd name="connsiteY9173" fmla="*/ 157473 h 3977558"/>
                  <a:gd name="connsiteX9174" fmla="*/ 3472581 w 5235586"/>
                  <a:gd name="connsiteY9174" fmla="*/ 157473 h 3977558"/>
                  <a:gd name="connsiteX9175" fmla="*/ 3520384 w 5235586"/>
                  <a:gd name="connsiteY9175" fmla="*/ 205295 h 3977558"/>
                  <a:gd name="connsiteX9176" fmla="*/ 3523194 w 5235586"/>
                  <a:gd name="connsiteY9176" fmla="*/ 208121 h 3977558"/>
                  <a:gd name="connsiteX9177" fmla="*/ 3520384 w 5235586"/>
                  <a:gd name="connsiteY9177" fmla="*/ 210915 h 3977558"/>
                  <a:gd name="connsiteX9178" fmla="*/ 3475395 w 5235586"/>
                  <a:gd name="connsiteY9178" fmla="*/ 255927 h 3977558"/>
                  <a:gd name="connsiteX9179" fmla="*/ 3472581 w 5235586"/>
                  <a:gd name="connsiteY9179" fmla="*/ 258737 h 3977558"/>
                  <a:gd name="connsiteX9180" fmla="*/ 3469771 w 5235586"/>
                  <a:gd name="connsiteY9180" fmla="*/ 255927 h 3977558"/>
                  <a:gd name="connsiteX9181" fmla="*/ 3424782 w 5235586"/>
                  <a:gd name="connsiteY9181" fmla="*/ 210915 h 3977558"/>
                  <a:gd name="connsiteX9182" fmla="*/ 3421969 w 5235586"/>
                  <a:gd name="connsiteY9182" fmla="*/ 208121 h 3977558"/>
                  <a:gd name="connsiteX9183" fmla="*/ 3424782 w 5235586"/>
                  <a:gd name="connsiteY9183" fmla="*/ 205295 h 3977558"/>
                  <a:gd name="connsiteX9184" fmla="*/ 3472581 w 5235586"/>
                  <a:gd name="connsiteY9184" fmla="*/ 157473 h 3977558"/>
                  <a:gd name="connsiteX9185" fmla="*/ 3317933 w 5235586"/>
                  <a:gd name="connsiteY9185" fmla="*/ 157473 h 3977558"/>
                  <a:gd name="connsiteX9186" fmla="*/ 3365736 w 5235586"/>
                  <a:gd name="connsiteY9186" fmla="*/ 205295 h 3977558"/>
                  <a:gd name="connsiteX9187" fmla="*/ 3368546 w 5235586"/>
                  <a:gd name="connsiteY9187" fmla="*/ 208121 h 3977558"/>
                  <a:gd name="connsiteX9188" fmla="*/ 3365736 w 5235586"/>
                  <a:gd name="connsiteY9188" fmla="*/ 210915 h 3977558"/>
                  <a:gd name="connsiteX9189" fmla="*/ 3320747 w 5235586"/>
                  <a:gd name="connsiteY9189" fmla="*/ 255927 h 3977558"/>
                  <a:gd name="connsiteX9190" fmla="*/ 3317933 w 5235586"/>
                  <a:gd name="connsiteY9190" fmla="*/ 258738 h 3977558"/>
                  <a:gd name="connsiteX9191" fmla="*/ 3315123 w 5235586"/>
                  <a:gd name="connsiteY9191" fmla="*/ 255927 h 3977558"/>
                  <a:gd name="connsiteX9192" fmla="*/ 3270134 w 5235586"/>
                  <a:gd name="connsiteY9192" fmla="*/ 210915 h 3977558"/>
                  <a:gd name="connsiteX9193" fmla="*/ 3267321 w 5235586"/>
                  <a:gd name="connsiteY9193" fmla="*/ 208121 h 3977558"/>
                  <a:gd name="connsiteX9194" fmla="*/ 3270134 w 5235586"/>
                  <a:gd name="connsiteY9194" fmla="*/ 205295 h 3977558"/>
                  <a:gd name="connsiteX9195" fmla="*/ 3317933 w 5235586"/>
                  <a:gd name="connsiteY9195" fmla="*/ 157473 h 3977558"/>
                  <a:gd name="connsiteX9196" fmla="*/ 3163283 w 5235586"/>
                  <a:gd name="connsiteY9196" fmla="*/ 157473 h 3977558"/>
                  <a:gd name="connsiteX9197" fmla="*/ 3211085 w 5235586"/>
                  <a:gd name="connsiteY9197" fmla="*/ 205295 h 3977558"/>
                  <a:gd name="connsiteX9198" fmla="*/ 3213895 w 5235586"/>
                  <a:gd name="connsiteY9198" fmla="*/ 208121 h 3977558"/>
                  <a:gd name="connsiteX9199" fmla="*/ 3211085 w 5235586"/>
                  <a:gd name="connsiteY9199" fmla="*/ 210915 h 3977558"/>
                  <a:gd name="connsiteX9200" fmla="*/ 3166096 w 5235586"/>
                  <a:gd name="connsiteY9200" fmla="*/ 255927 h 3977558"/>
                  <a:gd name="connsiteX9201" fmla="*/ 3163283 w 5235586"/>
                  <a:gd name="connsiteY9201" fmla="*/ 258738 h 3977558"/>
                  <a:gd name="connsiteX9202" fmla="*/ 3160472 w 5235586"/>
                  <a:gd name="connsiteY9202" fmla="*/ 255927 h 3977558"/>
                  <a:gd name="connsiteX9203" fmla="*/ 3115483 w 5235586"/>
                  <a:gd name="connsiteY9203" fmla="*/ 210915 h 3977558"/>
                  <a:gd name="connsiteX9204" fmla="*/ 3112670 w 5235586"/>
                  <a:gd name="connsiteY9204" fmla="*/ 208121 h 3977558"/>
                  <a:gd name="connsiteX9205" fmla="*/ 3115483 w 5235586"/>
                  <a:gd name="connsiteY9205" fmla="*/ 205295 h 3977558"/>
                  <a:gd name="connsiteX9206" fmla="*/ 3163283 w 5235586"/>
                  <a:gd name="connsiteY9206" fmla="*/ 157473 h 3977558"/>
                  <a:gd name="connsiteX9207" fmla="*/ 3005823 w 5235586"/>
                  <a:gd name="connsiteY9207" fmla="*/ 157473 h 3977558"/>
                  <a:gd name="connsiteX9208" fmla="*/ 3053626 w 5235586"/>
                  <a:gd name="connsiteY9208" fmla="*/ 205295 h 3977558"/>
                  <a:gd name="connsiteX9209" fmla="*/ 3056436 w 5235586"/>
                  <a:gd name="connsiteY9209" fmla="*/ 208121 h 3977558"/>
                  <a:gd name="connsiteX9210" fmla="*/ 3053626 w 5235586"/>
                  <a:gd name="connsiteY9210" fmla="*/ 210915 h 3977558"/>
                  <a:gd name="connsiteX9211" fmla="*/ 3008634 w 5235586"/>
                  <a:gd name="connsiteY9211" fmla="*/ 255927 h 3977558"/>
                  <a:gd name="connsiteX9212" fmla="*/ 3005823 w 5235586"/>
                  <a:gd name="connsiteY9212" fmla="*/ 258738 h 3977558"/>
                  <a:gd name="connsiteX9213" fmla="*/ 3003010 w 5235586"/>
                  <a:gd name="connsiteY9213" fmla="*/ 255927 h 3977558"/>
                  <a:gd name="connsiteX9214" fmla="*/ 2958021 w 5235586"/>
                  <a:gd name="connsiteY9214" fmla="*/ 210915 h 3977558"/>
                  <a:gd name="connsiteX9215" fmla="*/ 2955211 w 5235586"/>
                  <a:gd name="connsiteY9215" fmla="*/ 208121 h 3977558"/>
                  <a:gd name="connsiteX9216" fmla="*/ 2958021 w 5235586"/>
                  <a:gd name="connsiteY9216" fmla="*/ 205295 h 3977558"/>
                  <a:gd name="connsiteX9217" fmla="*/ 3005823 w 5235586"/>
                  <a:gd name="connsiteY9217" fmla="*/ 157473 h 3977558"/>
                  <a:gd name="connsiteX9218" fmla="*/ 2851172 w 5235586"/>
                  <a:gd name="connsiteY9218" fmla="*/ 157473 h 3977558"/>
                  <a:gd name="connsiteX9219" fmla="*/ 2898975 w 5235586"/>
                  <a:gd name="connsiteY9219" fmla="*/ 205295 h 3977558"/>
                  <a:gd name="connsiteX9220" fmla="*/ 2901785 w 5235586"/>
                  <a:gd name="connsiteY9220" fmla="*/ 208121 h 3977558"/>
                  <a:gd name="connsiteX9221" fmla="*/ 2898975 w 5235586"/>
                  <a:gd name="connsiteY9221" fmla="*/ 210915 h 3977558"/>
                  <a:gd name="connsiteX9222" fmla="*/ 2853983 w 5235586"/>
                  <a:gd name="connsiteY9222" fmla="*/ 255927 h 3977558"/>
                  <a:gd name="connsiteX9223" fmla="*/ 2851172 w 5235586"/>
                  <a:gd name="connsiteY9223" fmla="*/ 258738 h 3977558"/>
                  <a:gd name="connsiteX9224" fmla="*/ 2848359 w 5235586"/>
                  <a:gd name="connsiteY9224" fmla="*/ 255927 h 3977558"/>
                  <a:gd name="connsiteX9225" fmla="*/ 2803370 w 5235586"/>
                  <a:gd name="connsiteY9225" fmla="*/ 210915 h 3977558"/>
                  <a:gd name="connsiteX9226" fmla="*/ 2800560 w 5235586"/>
                  <a:gd name="connsiteY9226" fmla="*/ 208121 h 3977558"/>
                  <a:gd name="connsiteX9227" fmla="*/ 2803370 w 5235586"/>
                  <a:gd name="connsiteY9227" fmla="*/ 205295 h 3977558"/>
                  <a:gd name="connsiteX9228" fmla="*/ 2851172 w 5235586"/>
                  <a:gd name="connsiteY9228" fmla="*/ 157473 h 3977558"/>
                  <a:gd name="connsiteX9229" fmla="*/ 2696525 w 5235586"/>
                  <a:gd name="connsiteY9229" fmla="*/ 157473 h 3977558"/>
                  <a:gd name="connsiteX9230" fmla="*/ 2744328 w 5235586"/>
                  <a:gd name="connsiteY9230" fmla="*/ 205295 h 3977558"/>
                  <a:gd name="connsiteX9231" fmla="*/ 2747138 w 5235586"/>
                  <a:gd name="connsiteY9231" fmla="*/ 208121 h 3977558"/>
                  <a:gd name="connsiteX9232" fmla="*/ 2744328 w 5235586"/>
                  <a:gd name="connsiteY9232" fmla="*/ 210915 h 3977558"/>
                  <a:gd name="connsiteX9233" fmla="*/ 2699336 w 5235586"/>
                  <a:gd name="connsiteY9233" fmla="*/ 255927 h 3977558"/>
                  <a:gd name="connsiteX9234" fmla="*/ 2696525 w 5235586"/>
                  <a:gd name="connsiteY9234" fmla="*/ 258738 h 3977558"/>
                  <a:gd name="connsiteX9235" fmla="*/ 2693712 w 5235586"/>
                  <a:gd name="connsiteY9235" fmla="*/ 255927 h 3977558"/>
                  <a:gd name="connsiteX9236" fmla="*/ 2648723 w 5235586"/>
                  <a:gd name="connsiteY9236" fmla="*/ 210915 h 3977558"/>
                  <a:gd name="connsiteX9237" fmla="*/ 2645913 w 5235586"/>
                  <a:gd name="connsiteY9237" fmla="*/ 208121 h 3977558"/>
                  <a:gd name="connsiteX9238" fmla="*/ 2648723 w 5235586"/>
                  <a:gd name="connsiteY9238" fmla="*/ 205295 h 3977558"/>
                  <a:gd name="connsiteX9239" fmla="*/ 2696525 w 5235586"/>
                  <a:gd name="connsiteY9239" fmla="*/ 157473 h 3977558"/>
                  <a:gd name="connsiteX9240" fmla="*/ 2539061 w 5235586"/>
                  <a:gd name="connsiteY9240" fmla="*/ 157473 h 3977558"/>
                  <a:gd name="connsiteX9241" fmla="*/ 2586863 w 5235586"/>
                  <a:gd name="connsiteY9241" fmla="*/ 205295 h 3977558"/>
                  <a:gd name="connsiteX9242" fmla="*/ 2589673 w 5235586"/>
                  <a:gd name="connsiteY9242" fmla="*/ 208121 h 3977558"/>
                  <a:gd name="connsiteX9243" fmla="*/ 2586863 w 5235586"/>
                  <a:gd name="connsiteY9243" fmla="*/ 210915 h 3977558"/>
                  <a:gd name="connsiteX9244" fmla="*/ 2541874 w 5235586"/>
                  <a:gd name="connsiteY9244" fmla="*/ 255927 h 3977558"/>
                  <a:gd name="connsiteX9245" fmla="*/ 2539061 w 5235586"/>
                  <a:gd name="connsiteY9245" fmla="*/ 258738 h 3977558"/>
                  <a:gd name="connsiteX9246" fmla="*/ 2536247 w 5235586"/>
                  <a:gd name="connsiteY9246" fmla="*/ 255927 h 3977558"/>
                  <a:gd name="connsiteX9247" fmla="*/ 2491261 w 5235586"/>
                  <a:gd name="connsiteY9247" fmla="*/ 210915 h 3977558"/>
                  <a:gd name="connsiteX9248" fmla="*/ 2488448 w 5235586"/>
                  <a:gd name="connsiteY9248" fmla="*/ 208121 h 3977558"/>
                  <a:gd name="connsiteX9249" fmla="*/ 2491261 w 5235586"/>
                  <a:gd name="connsiteY9249" fmla="*/ 205295 h 3977558"/>
                  <a:gd name="connsiteX9250" fmla="*/ 2539061 w 5235586"/>
                  <a:gd name="connsiteY9250" fmla="*/ 157473 h 3977558"/>
                  <a:gd name="connsiteX9251" fmla="*/ 2384413 w 5235586"/>
                  <a:gd name="connsiteY9251" fmla="*/ 157473 h 3977558"/>
                  <a:gd name="connsiteX9252" fmla="*/ 2432215 w 5235586"/>
                  <a:gd name="connsiteY9252" fmla="*/ 205297 h 3977558"/>
                  <a:gd name="connsiteX9253" fmla="*/ 2435025 w 5235586"/>
                  <a:gd name="connsiteY9253" fmla="*/ 208121 h 3977558"/>
                  <a:gd name="connsiteX9254" fmla="*/ 2432215 w 5235586"/>
                  <a:gd name="connsiteY9254" fmla="*/ 210915 h 3977558"/>
                  <a:gd name="connsiteX9255" fmla="*/ 2387226 w 5235586"/>
                  <a:gd name="connsiteY9255" fmla="*/ 255927 h 3977558"/>
                  <a:gd name="connsiteX9256" fmla="*/ 2384413 w 5235586"/>
                  <a:gd name="connsiteY9256" fmla="*/ 258738 h 3977558"/>
                  <a:gd name="connsiteX9257" fmla="*/ 2381599 w 5235586"/>
                  <a:gd name="connsiteY9257" fmla="*/ 255927 h 3977558"/>
                  <a:gd name="connsiteX9258" fmla="*/ 2336613 w 5235586"/>
                  <a:gd name="connsiteY9258" fmla="*/ 210915 h 3977558"/>
                  <a:gd name="connsiteX9259" fmla="*/ 2333800 w 5235586"/>
                  <a:gd name="connsiteY9259" fmla="*/ 208121 h 3977558"/>
                  <a:gd name="connsiteX9260" fmla="*/ 2336613 w 5235586"/>
                  <a:gd name="connsiteY9260" fmla="*/ 205297 h 3977558"/>
                  <a:gd name="connsiteX9261" fmla="*/ 2384413 w 5235586"/>
                  <a:gd name="connsiteY9261" fmla="*/ 157473 h 3977558"/>
                  <a:gd name="connsiteX9262" fmla="*/ 2229761 w 5235586"/>
                  <a:gd name="connsiteY9262" fmla="*/ 157473 h 3977558"/>
                  <a:gd name="connsiteX9263" fmla="*/ 2277564 w 5235586"/>
                  <a:gd name="connsiteY9263" fmla="*/ 205297 h 3977558"/>
                  <a:gd name="connsiteX9264" fmla="*/ 2280374 w 5235586"/>
                  <a:gd name="connsiteY9264" fmla="*/ 208121 h 3977558"/>
                  <a:gd name="connsiteX9265" fmla="*/ 2277564 w 5235586"/>
                  <a:gd name="connsiteY9265" fmla="*/ 210915 h 3977558"/>
                  <a:gd name="connsiteX9266" fmla="*/ 2232575 w 5235586"/>
                  <a:gd name="connsiteY9266" fmla="*/ 255927 h 3977558"/>
                  <a:gd name="connsiteX9267" fmla="*/ 2229761 w 5235586"/>
                  <a:gd name="connsiteY9267" fmla="*/ 258739 h 3977558"/>
                  <a:gd name="connsiteX9268" fmla="*/ 2226948 w 5235586"/>
                  <a:gd name="connsiteY9268" fmla="*/ 255927 h 3977558"/>
                  <a:gd name="connsiteX9269" fmla="*/ 2181962 w 5235586"/>
                  <a:gd name="connsiteY9269" fmla="*/ 210915 h 3977558"/>
                  <a:gd name="connsiteX9270" fmla="*/ 2179149 w 5235586"/>
                  <a:gd name="connsiteY9270" fmla="*/ 208121 h 3977558"/>
                  <a:gd name="connsiteX9271" fmla="*/ 2181962 w 5235586"/>
                  <a:gd name="connsiteY9271" fmla="*/ 205297 h 3977558"/>
                  <a:gd name="connsiteX9272" fmla="*/ 2229761 w 5235586"/>
                  <a:gd name="connsiteY9272" fmla="*/ 157473 h 3977558"/>
                  <a:gd name="connsiteX9273" fmla="*/ 2075115 w 5235586"/>
                  <a:gd name="connsiteY9273" fmla="*/ 157473 h 3977558"/>
                  <a:gd name="connsiteX9274" fmla="*/ 2122917 w 5235586"/>
                  <a:gd name="connsiteY9274" fmla="*/ 205297 h 3977558"/>
                  <a:gd name="connsiteX9275" fmla="*/ 2125727 w 5235586"/>
                  <a:gd name="connsiteY9275" fmla="*/ 208121 h 3977558"/>
                  <a:gd name="connsiteX9276" fmla="*/ 2122917 w 5235586"/>
                  <a:gd name="connsiteY9276" fmla="*/ 210915 h 3977558"/>
                  <a:gd name="connsiteX9277" fmla="*/ 2077928 w 5235586"/>
                  <a:gd name="connsiteY9277" fmla="*/ 255927 h 3977558"/>
                  <a:gd name="connsiteX9278" fmla="*/ 2075115 w 5235586"/>
                  <a:gd name="connsiteY9278" fmla="*/ 258739 h 3977558"/>
                  <a:gd name="connsiteX9279" fmla="*/ 2072301 w 5235586"/>
                  <a:gd name="connsiteY9279" fmla="*/ 255927 h 3977558"/>
                  <a:gd name="connsiteX9280" fmla="*/ 2027315 w 5235586"/>
                  <a:gd name="connsiteY9280" fmla="*/ 210915 h 3977558"/>
                  <a:gd name="connsiteX9281" fmla="*/ 2024502 w 5235586"/>
                  <a:gd name="connsiteY9281" fmla="*/ 208121 h 3977558"/>
                  <a:gd name="connsiteX9282" fmla="*/ 2027315 w 5235586"/>
                  <a:gd name="connsiteY9282" fmla="*/ 205297 h 3977558"/>
                  <a:gd name="connsiteX9283" fmla="*/ 2075115 w 5235586"/>
                  <a:gd name="connsiteY9283" fmla="*/ 157473 h 3977558"/>
                  <a:gd name="connsiteX9284" fmla="*/ 1917652 w 5235586"/>
                  <a:gd name="connsiteY9284" fmla="*/ 157473 h 3977558"/>
                  <a:gd name="connsiteX9285" fmla="*/ 1965455 w 5235586"/>
                  <a:gd name="connsiteY9285" fmla="*/ 205297 h 3977558"/>
                  <a:gd name="connsiteX9286" fmla="*/ 1968265 w 5235586"/>
                  <a:gd name="connsiteY9286" fmla="*/ 208121 h 3977558"/>
                  <a:gd name="connsiteX9287" fmla="*/ 1965455 w 5235586"/>
                  <a:gd name="connsiteY9287" fmla="*/ 210915 h 3977558"/>
                  <a:gd name="connsiteX9288" fmla="*/ 1920463 w 5235586"/>
                  <a:gd name="connsiteY9288" fmla="*/ 255927 h 3977558"/>
                  <a:gd name="connsiteX9289" fmla="*/ 1917652 w 5235586"/>
                  <a:gd name="connsiteY9289" fmla="*/ 258739 h 3977558"/>
                  <a:gd name="connsiteX9290" fmla="*/ 1914839 w 5235586"/>
                  <a:gd name="connsiteY9290" fmla="*/ 255927 h 3977558"/>
                  <a:gd name="connsiteX9291" fmla="*/ 1869850 w 5235586"/>
                  <a:gd name="connsiteY9291" fmla="*/ 210915 h 3977558"/>
                  <a:gd name="connsiteX9292" fmla="*/ 1867040 w 5235586"/>
                  <a:gd name="connsiteY9292" fmla="*/ 208121 h 3977558"/>
                  <a:gd name="connsiteX9293" fmla="*/ 1869850 w 5235586"/>
                  <a:gd name="connsiteY9293" fmla="*/ 205297 h 3977558"/>
                  <a:gd name="connsiteX9294" fmla="*/ 1917652 w 5235586"/>
                  <a:gd name="connsiteY9294" fmla="*/ 157473 h 3977558"/>
                  <a:gd name="connsiteX9295" fmla="*/ 5184973 w 5235586"/>
                  <a:gd name="connsiteY9295" fmla="*/ 157432 h 3977558"/>
                  <a:gd name="connsiteX9296" fmla="*/ 5232776 w 5235586"/>
                  <a:gd name="connsiteY9296" fmla="*/ 205248 h 3977558"/>
                  <a:gd name="connsiteX9297" fmla="*/ 5235586 w 5235586"/>
                  <a:gd name="connsiteY9297" fmla="*/ 208069 h 3977558"/>
                  <a:gd name="connsiteX9298" fmla="*/ 5232776 w 5235586"/>
                  <a:gd name="connsiteY9298" fmla="*/ 210869 h 3977558"/>
                  <a:gd name="connsiteX9299" fmla="*/ 5187787 w 5235586"/>
                  <a:gd name="connsiteY9299" fmla="*/ 255873 h 3977558"/>
                  <a:gd name="connsiteX9300" fmla="*/ 5184973 w 5235586"/>
                  <a:gd name="connsiteY9300" fmla="*/ 258685 h 3977558"/>
                  <a:gd name="connsiteX9301" fmla="*/ 5182163 w 5235586"/>
                  <a:gd name="connsiteY9301" fmla="*/ 255873 h 3977558"/>
                  <a:gd name="connsiteX9302" fmla="*/ 5137174 w 5235586"/>
                  <a:gd name="connsiteY9302" fmla="*/ 210869 h 3977558"/>
                  <a:gd name="connsiteX9303" fmla="*/ 5134361 w 5235586"/>
                  <a:gd name="connsiteY9303" fmla="*/ 208069 h 3977558"/>
                  <a:gd name="connsiteX9304" fmla="*/ 5137174 w 5235586"/>
                  <a:gd name="connsiteY9304" fmla="*/ 205248 h 3977558"/>
                  <a:gd name="connsiteX9305" fmla="*/ 5184973 w 5235586"/>
                  <a:gd name="connsiteY9305" fmla="*/ 157432 h 3977558"/>
                  <a:gd name="connsiteX9306" fmla="*/ 5030325 w 5235586"/>
                  <a:gd name="connsiteY9306" fmla="*/ 157432 h 3977558"/>
                  <a:gd name="connsiteX9307" fmla="*/ 5078128 w 5235586"/>
                  <a:gd name="connsiteY9307" fmla="*/ 205248 h 3977558"/>
                  <a:gd name="connsiteX9308" fmla="*/ 5080938 w 5235586"/>
                  <a:gd name="connsiteY9308" fmla="*/ 208069 h 3977558"/>
                  <a:gd name="connsiteX9309" fmla="*/ 5078128 w 5235586"/>
                  <a:gd name="connsiteY9309" fmla="*/ 210869 h 3977558"/>
                  <a:gd name="connsiteX9310" fmla="*/ 5033136 w 5235586"/>
                  <a:gd name="connsiteY9310" fmla="*/ 255873 h 3977558"/>
                  <a:gd name="connsiteX9311" fmla="*/ 5030325 w 5235586"/>
                  <a:gd name="connsiteY9311" fmla="*/ 258685 h 3977558"/>
                  <a:gd name="connsiteX9312" fmla="*/ 5027512 w 5235586"/>
                  <a:gd name="connsiteY9312" fmla="*/ 255873 h 3977558"/>
                  <a:gd name="connsiteX9313" fmla="*/ 4982523 w 5235586"/>
                  <a:gd name="connsiteY9313" fmla="*/ 210869 h 3977558"/>
                  <a:gd name="connsiteX9314" fmla="*/ 4979713 w 5235586"/>
                  <a:gd name="connsiteY9314" fmla="*/ 208069 h 3977558"/>
                  <a:gd name="connsiteX9315" fmla="*/ 4982523 w 5235586"/>
                  <a:gd name="connsiteY9315" fmla="*/ 205248 h 3977558"/>
                  <a:gd name="connsiteX9316" fmla="*/ 5030325 w 5235586"/>
                  <a:gd name="connsiteY9316" fmla="*/ 157432 h 3977558"/>
                  <a:gd name="connsiteX9317" fmla="*/ 4872861 w 5235586"/>
                  <a:gd name="connsiteY9317" fmla="*/ 157432 h 3977558"/>
                  <a:gd name="connsiteX9318" fmla="*/ 4920664 w 5235586"/>
                  <a:gd name="connsiteY9318" fmla="*/ 205248 h 3977558"/>
                  <a:gd name="connsiteX9319" fmla="*/ 4923474 w 5235586"/>
                  <a:gd name="connsiteY9319" fmla="*/ 208069 h 3977558"/>
                  <a:gd name="connsiteX9320" fmla="*/ 4920664 w 5235586"/>
                  <a:gd name="connsiteY9320" fmla="*/ 210869 h 3977558"/>
                  <a:gd name="connsiteX9321" fmla="*/ 4875675 w 5235586"/>
                  <a:gd name="connsiteY9321" fmla="*/ 255873 h 3977558"/>
                  <a:gd name="connsiteX9322" fmla="*/ 4872861 w 5235586"/>
                  <a:gd name="connsiteY9322" fmla="*/ 258685 h 3977558"/>
                  <a:gd name="connsiteX9323" fmla="*/ 4870048 w 5235586"/>
                  <a:gd name="connsiteY9323" fmla="*/ 255873 h 3977558"/>
                  <a:gd name="connsiteX9324" fmla="*/ 4825062 w 5235586"/>
                  <a:gd name="connsiteY9324" fmla="*/ 210869 h 3977558"/>
                  <a:gd name="connsiteX9325" fmla="*/ 4822249 w 5235586"/>
                  <a:gd name="connsiteY9325" fmla="*/ 208069 h 3977558"/>
                  <a:gd name="connsiteX9326" fmla="*/ 4825062 w 5235586"/>
                  <a:gd name="connsiteY9326" fmla="*/ 205248 h 3977558"/>
                  <a:gd name="connsiteX9327" fmla="*/ 4872861 w 5235586"/>
                  <a:gd name="connsiteY9327" fmla="*/ 157432 h 3977558"/>
                  <a:gd name="connsiteX9328" fmla="*/ 4718213 w 5235586"/>
                  <a:gd name="connsiteY9328" fmla="*/ 157432 h 3977558"/>
                  <a:gd name="connsiteX9329" fmla="*/ 4766016 w 5235586"/>
                  <a:gd name="connsiteY9329" fmla="*/ 205248 h 3977558"/>
                  <a:gd name="connsiteX9330" fmla="*/ 4768826 w 5235586"/>
                  <a:gd name="connsiteY9330" fmla="*/ 208069 h 3977558"/>
                  <a:gd name="connsiteX9331" fmla="*/ 4766016 w 5235586"/>
                  <a:gd name="connsiteY9331" fmla="*/ 210869 h 3977558"/>
                  <a:gd name="connsiteX9332" fmla="*/ 4721027 w 5235586"/>
                  <a:gd name="connsiteY9332" fmla="*/ 255873 h 3977558"/>
                  <a:gd name="connsiteX9333" fmla="*/ 4718213 w 5235586"/>
                  <a:gd name="connsiteY9333" fmla="*/ 258685 h 3977558"/>
                  <a:gd name="connsiteX9334" fmla="*/ 4715400 w 5235586"/>
                  <a:gd name="connsiteY9334" fmla="*/ 255873 h 3977558"/>
                  <a:gd name="connsiteX9335" fmla="*/ 4670414 w 5235586"/>
                  <a:gd name="connsiteY9335" fmla="*/ 210869 h 3977558"/>
                  <a:gd name="connsiteX9336" fmla="*/ 4667601 w 5235586"/>
                  <a:gd name="connsiteY9336" fmla="*/ 208069 h 3977558"/>
                  <a:gd name="connsiteX9337" fmla="*/ 4670414 w 5235586"/>
                  <a:gd name="connsiteY9337" fmla="*/ 205248 h 3977558"/>
                  <a:gd name="connsiteX9338" fmla="*/ 4718213 w 5235586"/>
                  <a:gd name="connsiteY9338" fmla="*/ 157432 h 3977558"/>
                  <a:gd name="connsiteX9339" fmla="*/ 4563563 w 5235586"/>
                  <a:gd name="connsiteY9339" fmla="*/ 157432 h 3977558"/>
                  <a:gd name="connsiteX9340" fmla="*/ 4611365 w 5235586"/>
                  <a:gd name="connsiteY9340" fmla="*/ 205248 h 3977558"/>
                  <a:gd name="connsiteX9341" fmla="*/ 4614175 w 5235586"/>
                  <a:gd name="connsiteY9341" fmla="*/ 208069 h 3977558"/>
                  <a:gd name="connsiteX9342" fmla="*/ 4611365 w 5235586"/>
                  <a:gd name="connsiteY9342" fmla="*/ 210872 h 3977558"/>
                  <a:gd name="connsiteX9343" fmla="*/ 4566376 w 5235586"/>
                  <a:gd name="connsiteY9343" fmla="*/ 255873 h 3977558"/>
                  <a:gd name="connsiteX9344" fmla="*/ 4563563 w 5235586"/>
                  <a:gd name="connsiteY9344" fmla="*/ 258685 h 3977558"/>
                  <a:gd name="connsiteX9345" fmla="*/ 4560749 w 5235586"/>
                  <a:gd name="connsiteY9345" fmla="*/ 255873 h 3977558"/>
                  <a:gd name="connsiteX9346" fmla="*/ 4515763 w 5235586"/>
                  <a:gd name="connsiteY9346" fmla="*/ 210872 h 3977558"/>
                  <a:gd name="connsiteX9347" fmla="*/ 4512950 w 5235586"/>
                  <a:gd name="connsiteY9347" fmla="*/ 208069 h 3977558"/>
                  <a:gd name="connsiteX9348" fmla="*/ 4515763 w 5235586"/>
                  <a:gd name="connsiteY9348" fmla="*/ 205248 h 3977558"/>
                  <a:gd name="connsiteX9349" fmla="*/ 4563563 w 5235586"/>
                  <a:gd name="connsiteY9349" fmla="*/ 157432 h 3977558"/>
                  <a:gd name="connsiteX9350" fmla="*/ 1141593 w 5235586"/>
                  <a:gd name="connsiteY9350" fmla="*/ 59 h 3977558"/>
                  <a:gd name="connsiteX9351" fmla="*/ 1189395 w 5235586"/>
                  <a:gd name="connsiteY9351" fmla="*/ 47873 h 3977558"/>
                  <a:gd name="connsiteX9352" fmla="*/ 1192206 w 5235586"/>
                  <a:gd name="connsiteY9352" fmla="*/ 50688 h 3977558"/>
                  <a:gd name="connsiteX9353" fmla="*/ 1189395 w 5235586"/>
                  <a:gd name="connsiteY9353" fmla="*/ 53495 h 3977558"/>
                  <a:gd name="connsiteX9354" fmla="*/ 1144407 w 5235586"/>
                  <a:gd name="connsiteY9354" fmla="*/ 98485 h 3977558"/>
                  <a:gd name="connsiteX9355" fmla="*/ 1141593 w 5235586"/>
                  <a:gd name="connsiteY9355" fmla="*/ 101302 h 3977558"/>
                  <a:gd name="connsiteX9356" fmla="*/ 1138780 w 5235586"/>
                  <a:gd name="connsiteY9356" fmla="*/ 98485 h 3977558"/>
                  <a:gd name="connsiteX9357" fmla="*/ 1093791 w 5235586"/>
                  <a:gd name="connsiteY9357" fmla="*/ 53495 h 3977558"/>
                  <a:gd name="connsiteX9358" fmla="*/ 1090981 w 5235586"/>
                  <a:gd name="connsiteY9358" fmla="*/ 50688 h 3977558"/>
                  <a:gd name="connsiteX9359" fmla="*/ 1093791 w 5235586"/>
                  <a:gd name="connsiteY9359" fmla="*/ 47873 h 3977558"/>
                  <a:gd name="connsiteX9360" fmla="*/ 1141593 w 5235586"/>
                  <a:gd name="connsiteY9360" fmla="*/ 59 h 3977558"/>
                  <a:gd name="connsiteX9361" fmla="*/ 984132 w 5235586"/>
                  <a:gd name="connsiteY9361" fmla="*/ 59 h 3977558"/>
                  <a:gd name="connsiteX9362" fmla="*/ 1031934 w 5235586"/>
                  <a:gd name="connsiteY9362" fmla="*/ 47874 h 3977558"/>
                  <a:gd name="connsiteX9363" fmla="*/ 1034745 w 5235586"/>
                  <a:gd name="connsiteY9363" fmla="*/ 50688 h 3977558"/>
                  <a:gd name="connsiteX9364" fmla="*/ 1031934 w 5235586"/>
                  <a:gd name="connsiteY9364" fmla="*/ 53495 h 3977558"/>
                  <a:gd name="connsiteX9365" fmla="*/ 986946 w 5235586"/>
                  <a:gd name="connsiteY9365" fmla="*/ 98486 h 3977558"/>
                  <a:gd name="connsiteX9366" fmla="*/ 984132 w 5235586"/>
                  <a:gd name="connsiteY9366" fmla="*/ 101302 h 3977558"/>
                  <a:gd name="connsiteX9367" fmla="*/ 981319 w 5235586"/>
                  <a:gd name="connsiteY9367" fmla="*/ 98486 h 3977558"/>
                  <a:gd name="connsiteX9368" fmla="*/ 936330 w 5235586"/>
                  <a:gd name="connsiteY9368" fmla="*/ 53495 h 3977558"/>
                  <a:gd name="connsiteX9369" fmla="*/ 933520 w 5235586"/>
                  <a:gd name="connsiteY9369" fmla="*/ 50688 h 3977558"/>
                  <a:gd name="connsiteX9370" fmla="*/ 936330 w 5235586"/>
                  <a:gd name="connsiteY9370" fmla="*/ 47874 h 3977558"/>
                  <a:gd name="connsiteX9371" fmla="*/ 984132 w 5235586"/>
                  <a:gd name="connsiteY9371" fmla="*/ 59 h 3977558"/>
                  <a:gd name="connsiteX9372" fmla="*/ 829484 w 5235586"/>
                  <a:gd name="connsiteY9372" fmla="*/ 59 h 3977558"/>
                  <a:gd name="connsiteX9373" fmla="*/ 877286 w 5235586"/>
                  <a:gd name="connsiteY9373" fmla="*/ 47874 h 3977558"/>
                  <a:gd name="connsiteX9374" fmla="*/ 880097 w 5235586"/>
                  <a:gd name="connsiteY9374" fmla="*/ 50688 h 3977558"/>
                  <a:gd name="connsiteX9375" fmla="*/ 877286 w 5235586"/>
                  <a:gd name="connsiteY9375" fmla="*/ 53495 h 3977558"/>
                  <a:gd name="connsiteX9376" fmla="*/ 832298 w 5235586"/>
                  <a:gd name="connsiteY9376" fmla="*/ 98486 h 3977558"/>
                  <a:gd name="connsiteX9377" fmla="*/ 829484 w 5235586"/>
                  <a:gd name="connsiteY9377" fmla="*/ 101302 h 3977558"/>
                  <a:gd name="connsiteX9378" fmla="*/ 826671 w 5235586"/>
                  <a:gd name="connsiteY9378" fmla="*/ 98486 h 3977558"/>
                  <a:gd name="connsiteX9379" fmla="*/ 781682 w 5235586"/>
                  <a:gd name="connsiteY9379" fmla="*/ 53495 h 3977558"/>
                  <a:gd name="connsiteX9380" fmla="*/ 778872 w 5235586"/>
                  <a:gd name="connsiteY9380" fmla="*/ 50688 h 3977558"/>
                  <a:gd name="connsiteX9381" fmla="*/ 781682 w 5235586"/>
                  <a:gd name="connsiteY9381" fmla="*/ 47874 h 3977558"/>
                  <a:gd name="connsiteX9382" fmla="*/ 829484 w 5235586"/>
                  <a:gd name="connsiteY9382" fmla="*/ 59 h 3977558"/>
                  <a:gd name="connsiteX9383" fmla="*/ 674833 w 5235586"/>
                  <a:gd name="connsiteY9383" fmla="*/ 59 h 3977558"/>
                  <a:gd name="connsiteX9384" fmla="*/ 722635 w 5235586"/>
                  <a:gd name="connsiteY9384" fmla="*/ 47874 h 3977558"/>
                  <a:gd name="connsiteX9385" fmla="*/ 725446 w 5235586"/>
                  <a:gd name="connsiteY9385" fmla="*/ 50688 h 3977558"/>
                  <a:gd name="connsiteX9386" fmla="*/ 722635 w 5235586"/>
                  <a:gd name="connsiteY9386" fmla="*/ 53497 h 3977558"/>
                  <a:gd name="connsiteX9387" fmla="*/ 677647 w 5235586"/>
                  <a:gd name="connsiteY9387" fmla="*/ 98486 h 3977558"/>
                  <a:gd name="connsiteX9388" fmla="*/ 674833 w 5235586"/>
                  <a:gd name="connsiteY9388" fmla="*/ 101304 h 3977558"/>
                  <a:gd name="connsiteX9389" fmla="*/ 672020 w 5235586"/>
                  <a:gd name="connsiteY9389" fmla="*/ 98486 h 3977558"/>
                  <a:gd name="connsiteX9390" fmla="*/ 627031 w 5235586"/>
                  <a:gd name="connsiteY9390" fmla="*/ 53497 h 3977558"/>
                  <a:gd name="connsiteX9391" fmla="*/ 624221 w 5235586"/>
                  <a:gd name="connsiteY9391" fmla="*/ 50688 h 3977558"/>
                  <a:gd name="connsiteX9392" fmla="*/ 627031 w 5235586"/>
                  <a:gd name="connsiteY9392" fmla="*/ 47874 h 3977558"/>
                  <a:gd name="connsiteX9393" fmla="*/ 674833 w 5235586"/>
                  <a:gd name="connsiteY9393" fmla="*/ 59 h 3977558"/>
                  <a:gd name="connsiteX9394" fmla="*/ 517372 w 5235586"/>
                  <a:gd name="connsiteY9394" fmla="*/ 59 h 3977558"/>
                  <a:gd name="connsiteX9395" fmla="*/ 565174 w 5235586"/>
                  <a:gd name="connsiteY9395" fmla="*/ 47874 h 3977558"/>
                  <a:gd name="connsiteX9396" fmla="*/ 567985 w 5235586"/>
                  <a:gd name="connsiteY9396" fmla="*/ 50688 h 3977558"/>
                  <a:gd name="connsiteX9397" fmla="*/ 565174 w 5235586"/>
                  <a:gd name="connsiteY9397" fmla="*/ 53497 h 3977558"/>
                  <a:gd name="connsiteX9398" fmla="*/ 520183 w 5235586"/>
                  <a:gd name="connsiteY9398" fmla="*/ 98486 h 3977558"/>
                  <a:gd name="connsiteX9399" fmla="*/ 517372 w 5235586"/>
                  <a:gd name="connsiteY9399" fmla="*/ 101304 h 3977558"/>
                  <a:gd name="connsiteX9400" fmla="*/ 514559 w 5235586"/>
                  <a:gd name="connsiteY9400" fmla="*/ 98486 h 3977558"/>
                  <a:gd name="connsiteX9401" fmla="*/ 469570 w 5235586"/>
                  <a:gd name="connsiteY9401" fmla="*/ 53497 h 3977558"/>
                  <a:gd name="connsiteX9402" fmla="*/ 466760 w 5235586"/>
                  <a:gd name="connsiteY9402" fmla="*/ 50688 h 3977558"/>
                  <a:gd name="connsiteX9403" fmla="*/ 469570 w 5235586"/>
                  <a:gd name="connsiteY9403" fmla="*/ 47874 h 3977558"/>
                  <a:gd name="connsiteX9404" fmla="*/ 517372 w 5235586"/>
                  <a:gd name="connsiteY9404" fmla="*/ 59 h 3977558"/>
                  <a:gd name="connsiteX9405" fmla="*/ 362724 w 5235586"/>
                  <a:gd name="connsiteY9405" fmla="*/ 59 h 3977558"/>
                  <a:gd name="connsiteX9406" fmla="*/ 410526 w 5235586"/>
                  <a:gd name="connsiteY9406" fmla="*/ 47874 h 3977558"/>
                  <a:gd name="connsiteX9407" fmla="*/ 413337 w 5235586"/>
                  <a:gd name="connsiteY9407" fmla="*/ 50688 h 3977558"/>
                  <a:gd name="connsiteX9408" fmla="*/ 410526 w 5235586"/>
                  <a:gd name="connsiteY9408" fmla="*/ 53497 h 3977558"/>
                  <a:gd name="connsiteX9409" fmla="*/ 365535 w 5235586"/>
                  <a:gd name="connsiteY9409" fmla="*/ 98486 h 3977558"/>
                  <a:gd name="connsiteX9410" fmla="*/ 362724 w 5235586"/>
                  <a:gd name="connsiteY9410" fmla="*/ 101304 h 3977558"/>
                  <a:gd name="connsiteX9411" fmla="*/ 359911 w 5235586"/>
                  <a:gd name="connsiteY9411" fmla="*/ 98486 h 3977558"/>
                  <a:gd name="connsiteX9412" fmla="*/ 314922 w 5235586"/>
                  <a:gd name="connsiteY9412" fmla="*/ 53497 h 3977558"/>
                  <a:gd name="connsiteX9413" fmla="*/ 312112 w 5235586"/>
                  <a:gd name="connsiteY9413" fmla="*/ 50688 h 3977558"/>
                  <a:gd name="connsiteX9414" fmla="*/ 314922 w 5235586"/>
                  <a:gd name="connsiteY9414" fmla="*/ 47874 h 3977558"/>
                  <a:gd name="connsiteX9415" fmla="*/ 362724 w 5235586"/>
                  <a:gd name="connsiteY9415" fmla="*/ 59 h 3977558"/>
                  <a:gd name="connsiteX9416" fmla="*/ 208073 w 5235586"/>
                  <a:gd name="connsiteY9416" fmla="*/ 59 h 3977558"/>
                  <a:gd name="connsiteX9417" fmla="*/ 255875 w 5235586"/>
                  <a:gd name="connsiteY9417" fmla="*/ 47874 h 3977558"/>
                  <a:gd name="connsiteX9418" fmla="*/ 258686 w 5235586"/>
                  <a:gd name="connsiteY9418" fmla="*/ 50688 h 3977558"/>
                  <a:gd name="connsiteX9419" fmla="*/ 255875 w 5235586"/>
                  <a:gd name="connsiteY9419" fmla="*/ 53497 h 3977558"/>
                  <a:gd name="connsiteX9420" fmla="*/ 210884 w 5235586"/>
                  <a:gd name="connsiteY9420" fmla="*/ 98486 h 3977558"/>
                  <a:gd name="connsiteX9421" fmla="*/ 208073 w 5235586"/>
                  <a:gd name="connsiteY9421" fmla="*/ 101304 h 3977558"/>
                  <a:gd name="connsiteX9422" fmla="*/ 205260 w 5235586"/>
                  <a:gd name="connsiteY9422" fmla="*/ 98486 h 3977558"/>
                  <a:gd name="connsiteX9423" fmla="*/ 160271 w 5235586"/>
                  <a:gd name="connsiteY9423" fmla="*/ 53497 h 3977558"/>
                  <a:gd name="connsiteX9424" fmla="*/ 157461 w 5235586"/>
                  <a:gd name="connsiteY9424" fmla="*/ 50688 h 3977558"/>
                  <a:gd name="connsiteX9425" fmla="*/ 160271 w 5235586"/>
                  <a:gd name="connsiteY9425" fmla="*/ 47874 h 3977558"/>
                  <a:gd name="connsiteX9426" fmla="*/ 208073 w 5235586"/>
                  <a:gd name="connsiteY9426" fmla="*/ 59 h 3977558"/>
                  <a:gd name="connsiteX9427" fmla="*/ 50612 w 5235586"/>
                  <a:gd name="connsiteY9427" fmla="*/ 59 h 3977558"/>
                  <a:gd name="connsiteX9428" fmla="*/ 98414 w 5235586"/>
                  <a:gd name="connsiteY9428" fmla="*/ 47874 h 3977558"/>
                  <a:gd name="connsiteX9429" fmla="*/ 101225 w 5235586"/>
                  <a:gd name="connsiteY9429" fmla="*/ 50688 h 3977558"/>
                  <a:gd name="connsiteX9430" fmla="*/ 98414 w 5235586"/>
                  <a:gd name="connsiteY9430" fmla="*/ 53497 h 3977558"/>
                  <a:gd name="connsiteX9431" fmla="*/ 53426 w 5235586"/>
                  <a:gd name="connsiteY9431" fmla="*/ 98486 h 3977558"/>
                  <a:gd name="connsiteX9432" fmla="*/ 50612 w 5235586"/>
                  <a:gd name="connsiteY9432" fmla="*/ 101304 h 3977558"/>
                  <a:gd name="connsiteX9433" fmla="*/ 47802 w 5235586"/>
                  <a:gd name="connsiteY9433" fmla="*/ 98486 h 3977558"/>
                  <a:gd name="connsiteX9434" fmla="*/ 2813 w 5235586"/>
                  <a:gd name="connsiteY9434" fmla="*/ 53497 h 3977558"/>
                  <a:gd name="connsiteX9435" fmla="*/ 0 w 5235586"/>
                  <a:gd name="connsiteY9435" fmla="*/ 50688 h 3977558"/>
                  <a:gd name="connsiteX9436" fmla="*/ 2813 w 5235586"/>
                  <a:gd name="connsiteY9436" fmla="*/ 47874 h 3977558"/>
                  <a:gd name="connsiteX9437" fmla="*/ 50612 w 5235586"/>
                  <a:gd name="connsiteY9437" fmla="*/ 59 h 3977558"/>
                  <a:gd name="connsiteX9438" fmla="*/ 3005823 w 5235586"/>
                  <a:gd name="connsiteY9438" fmla="*/ 58 h 3977558"/>
                  <a:gd name="connsiteX9439" fmla="*/ 3053626 w 5235586"/>
                  <a:gd name="connsiteY9439" fmla="*/ 47873 h 3977558"/>
                  <a:gd name="connsiteX9440" fmla="*/ 3056436 w 5235586"/>
                  <a:gd name="connsiteY9440" fmla="*/ 50686 h 3977558"/>
                  <a:gd name="connsiteX9441" fmla="*/ 3053626 w 5235586"/>
                  <a:gd name="connsiteY9441" fmla="*/ 53495 h 3977558"/>
                  <a:gd name="connsiteX9442" fmla="*/ 3008634 w 5235586"/>
                  <a:gd name="connsiteY9442" fmla="*/ 98483 h 3977558"/>
                  <a:gd name="connsiteX9443" fmla="*/ 3005823 w 5235586"/>
                  <a:gd name="connsiteY9443" fmla="*/ 101301 h 3977558"/>
                  <a:gd name="connsiteX9444" fmla="*/ 3003010 w 5235586"/>
                  <a:gd name="connsiteY9444" fmla="*/ 98483 h 3977558"/>
                  <a:gd name="connsiteX9445" fmla="*/ 2958021 w 5235586"/>
                  <a:gd name="connsiteY9445" fmla="*/ 53495 h 3977558"/>
                  <a:gd name="connsiteX9446" fmla="*/ 2955211 w 5235586"/>
                  <a:gd name="connsiteY9446" fmla="*/ 50686 h 3977558"/>
                  <a:gd name="connsiteX9447" fmla="*/ 2958021 w 5235586"/>
                  <a:gd name="connsiteY9447" fmla="*/ 47873 h 3977558"/>
                  <a:gd name="connsiteX9448" fmla="*/ 3005823 w 5235586"/>
                  <a:gd name="connsiteY9448" fmla="*/ 58 h 3977558"/>
                  <a:gd name="connsiteX9449" fmla="*/ 2851172 w 5235586"/>
                  <a:gd name="connsiteY9449" fmla="*/ 58 h 3977558"/>
                  <a:gd name="connsiteX9450" fmla="*/ 2898975 w 5235586"/>
                  <a:gd name="connsiteY9450" fmla="*/ 47873 h 3977558"/>
                  <a:gd name="connsiteX9451" fmla="*/ 2901785 w 5235586"/>
                  <a:gd name="connsiteY9451" fmla="*/ 50686 h 3977558"/>
                  <a:gd name="connsiteX9452" fmla="*/ 2898975 w 5235586"/>
                  <a:gd name="connsiteY9452" fmla="*/ 53495 h 3977558"/>
                  <a:gd name="connsiteX9453" fmla="*/ 2853983 w 5235586"/>
                  <a:gd name="connsiteY9453" fmla="*/ 98483 h 3977558"/>
                  <a:gd name="connsiteX9454" fmla="*/ 2851172 w 5235586"/>
                  <a:gd name="connsiteY9454" fmla="*/ 101301 h 3977558"/>
                  <a:gd name="connsiteX9455" fmla="*/ 2848359 w 5235586"/>
                  <a:gd name="connsiteY9455" fmla="*/ 98483 h 3977558"/>
                  <a:gd name="connsiteX9456" fmla="*/ 2803370 w 5235586"/>
                  <a:gd name="connsiteY9456" fmla="*/ 53495 h 3977558"/>
                  <a:gd name="connsiteX9457" fmla="*/ 2800560 w 5235586"/>
                  <a:gd name="connsiteY9457" fmla="*/ 50686 h 3977558"/>
                  <a:gd name="connsiteX9458" fmla="*/ 2803370 w 5235586"/>
                  <a:gd name="connsiteY9458" fmla="*/ 47873 h 3977558"/>
                  <a:gd name="connsiteX9459" fmla="*/ 2851172 w 5235586"/>
                  <a:gd name="connsiteY9459" fmla="*/ 58 h 3977558"/>
                  <a:gd name="connsiteX9460" fmla="*/ 2696525 w 5235586"/>
                  <a:gd name="connsiteY9460" fmla="*/ 58 h 3977558"/>
                  <a:gd name="connsiteX9461" fmla="*/ 2744328 w 5235586"/>
                  <a:gd name="connsiteY9461" fmla="*/ 47873 h 3977558"/>
                  <a:gd name="connsiteX9462" fmla="*/ 2747138 w 5235586"/>
                  <a:gd name="connsiteY9462" fmla="*/ 50686 h 3977558"/>
                  <a:gd name="connsiteX9463" fmla="*/ 2744328 w 5235586"/>
                  <a:gd name="connsiteY9463" fmla="*/ 53495 h 3977558"/>
                  <a:gd name="connsiteX9464" fmla="*/ 2699336 w 5235586"/>
                  <a:gd name="connsiteY9464" fmla="*/ 98483 h 3977558"/>
                  <a:gd name="connsiteX9465" fmla="*/ 2696525 w 5235586"/>
                  <a:gd name="connsiteY9465" fmla="*/ 101301 h 3977558"/>
                  <a:gd name="connsiteX9466" fmla="*/ 2693712 w 5235586"/>
                  <a:gd name="connsiteY9466" fmla="*/ 98483 h 3977558"/>
                  <a:gd name="connsiteX9467" fmla="*/ 2648723 w 5235586"/>
                  <a:gd name="connsiteY9467" fmla="*/ 53495 h 3977558"/>
                  <a:gd name="connsiteX9468" fmla="*/ 2645913 w 5235586"/>
                  <a:gd name="connsiteY9468" fmla="*/ 50686 h 3977558"/>
                  <a:gd name="connsiteX9469" fmla="*/ 2648723 w 5235586"/>
                  <a:gd name="connsiteY9469" fmla="*/ 47873 h 3977558"/>
                  <a:gd name="connsiteX9470" fmla="*/ 2696525 w 5235586"/>
                  <a:gd name="connsiteY9470" fmla="*/ 58 h 3977558"/>
                  <a:gd name="connsiteX9471" fmla="*/ 2539061 w 5235586"/>
                  <a:gd name="connsiteY9471" fmla="*/ 58 h 3977558"/>
                  <a:gd name="connsiteX9472" fmla="*/ 2586863 w 5235586"/>
                  <a:gd name="connsiteY9472" fmla="*/ 47873 h 3977558"/>
                  <a:gd name="connsiteX9473" fmla="*/ 2589673 w 5235586"/>
                  <a:gd name="connsiteY9473" fmla="*/ 50686 h 3977558"/>
                  <a:gd name="connsiteX9474" fmla="*/ 2586863 w 5235586"/>
                  <a:gd name="connsiteY9474" fmla="*/ 53495 h 3977558"/>
                  <a:gd name="connsiteX9475" fmla="*/ 2541874 w 5235586"/>
                  <a:gd name="connsiteY9475" fmla="*/ 98483 h 3977558"/>
                  <a:gd name="connsiteX9476" fmla="*/ 2539061 w 5235586"/>
                  <a:gd name="connsiteY9476" fmla="*/ 101301 h 3977558"/>
                  <a:gd name="connsiteX9477" fmla="*/ 2536247 w 5235586"/>
                  <a:gd name="connsiteY9477" fmla="*/ 98483 h 3977558"/>
                  <a:gd name="connsiteX9478" fmla="*/ 2491261 w 5235586"/>
                  <a:gd name="connsiteY9478" fmla="*/ 53495 h 3977558"/>
                  <a:gd name="connsiteX9479" fmla="*/ 2488448 w 5235586"/>
                  <a:gd name="connsiteY9479" fmla="*/ 50686 h 3977558"/>
                  <a:gd name="connsiteX9480" fmla="*/ 2491261 w 5235586"/>
                  <a:gd name="connsiteY9480" fmla="*/ 47873 h 3977558"/>
                  <a:gd name="connsiteX9481" fmla="*/ 2539061 w 5235586"/>
                  <a:gd name="connsiteY9481" fmla="*/ 58 h 3977558"/>
                  <a:gd name="connsiteX9482" fmla="*/ 2384413 w 5235586"/>
                  <a:gd name="connsiteY9482" fmla="*/ 58 h 3977558"/>
                  <a:gd name="connsiteX9483" fmla="*/ 2432215 w 5235586"/>
                  <a:gd name="connsiteY9483" fmla="*/ 47873 h 3977558"/>
                  <a:gd name="connsiteX9484" fmla="*/ 2435025 w 5235586"/>
                  <a:gd name="connsiteY9484" fmla="*/ 50687 h 3977558"/>
                  <a:gd name="connsiteX9485" fmla="*/ 2432215 w 5235586"/>
                  <a:gd name="connsiteY9485" fmla="*/ 53495 h 3977558"/>
                  <a:gd name="connsiteX9486" fmla="*/ 2387226 w 5235586"/>
                  <a:gd name="connsiteY9486" fmla="*/ 98483 h 3977558"/>
                  <a:gd name="connsiteX9487" fmla="*/ 2384413 w 5235586"/>
                  <a:gd name="connsiteY9487" fmla="*/ 101301 h 3977558"/>
                  <a:gd name="connsiteX9488" fmla="*/ 2381599 w 5235586"/>
                  <a:gd name="connsiteY9488" fmla="*/ 98483 h 3977558"/>
                  <a:gd name="connsiteX9489" fmla="*/ 2336613 w 5235586"/>
                  <a:gd name="connsiteY9489" fmla="*/ 53495 h 3977558"/>
                  <a:gd name="connsiteX9490" fmla="*/ 2333800 w 5235586"/>
                  <a:gd name="connsiteY9490" fmla="*/ 50687 h 3977558"/>
                  <a:gd name="connsiteX9491" fmla="*/ 2336613 w 5235586"/>
                  <a:gd name="connsiteY9491" fmla="*/ 47873 h 3977558"/>
                  <a:gd name="connsiteX9492" fmla="*/ 2384413 w 5235586"/>
                  <a:gd name="connsiteY9492" fmla="*/ 58 h 3977558"/>
                  <a:gd name="connsiteX9493" fmla="*/ 2229761 w 5235586"/>
                  <a:gd name="connsiteY9493" fmla="*/ 58 h 3977558"/>
                  <a:gd name="connsiteX9494" fmla="*/ 2277564 w 5235586"/>
                  <a:gd name="connsiteY9494" fmla="*/ 47873 h 3977558"/>
                  <a:gd name="connsiteX9495" fmla="*/ 2280374 w 5235586"/>
                  <a:gd name="connsiteY9495" fmla="*/ 50687 h 3977558"/>
                  <a:gd name="connsiteX9496" fmla="*/ 2277564 w 5235586"/>
                  <a:gd name="connsiteY9496" fmla="*/ 53495 h 3977558"/>
                  <a:gd name="connsiteX9497" fmla="*/ 2232575 w 5235586"/>
                  <a:gd name="connsiteY9497" fmla="*/ 98483 h 3977558"/>
                  <a:gd name="connsiteX9498" fmla="*/ 2229761 w 5235586"/>
                  <a:gd name="connsiteY9498" fmla="*/ 101301 h 3977558"/>
                  <a:gd name="connsiteX9499" fmla="*/ 2226948 w 5235586"/>
                  <a:gd name="connsiteY9499" fmla="*/ 98483 h 3977558"/>
                  <a:gd name="connsiteX9500" fmla="*/ 2181962 w 5235586"/>
                  <a:gd name="connsiteY9500" fmla="*/ 53495 h 3977558"/>
                  <a:gd name="connsiteX9501" fmla="*/ 2179149 w 5235586"/>
                  <a:gd name="connsiteY9501" fmla="*/ 50687 h 3977558"/>
                  <a:gd name="connsiteX9502" fmla="*/ 2181962 w 5235586"/>
                  <a:gd name="connsiteY9502" fmla="*/ 47873 h 3977558"/>
                  <a:gd name="connsiteX9503" fmla="*/ 2229761 w 5235586"/>
                  <a:gd name="connsiteY9503" fmla="*/ 58 h 3977558"/>
                  <a:gd name="connsiteX9504" fmla="*/ 2075115 w 5235586"/>
                  <a:gd name="connsiteY9504" fmla="*/ 58 h 3977558"/>
                  <a:gd name="connsiteX9505" fmla="*/ 2122917 w 5235586"/>
                  <a:gd name="connsiteY9505" fmla="*/ 47873 h 3977558"/>
                  <a:gd name="connsiteX9506" fmla="*/ 2125727 w 5235586"/>
                  <a:gd name="connsiteY9506" fmla="*/ 50687 h 3977558"/>
                  <a:gd name="connsiteX9507" fmla="*/ 2122917 w 5235586"/>
                  <a:gd name="connsiteY9507" fmla="*/ 53495 h 3977558"/>
                  <a:gd name="connsiteX9508" fmla="*/ 2077928 w 5235586"/>
                  <a:gd name="connsiteY9508" fmla="*/ 98485 h 3977558"/>
                  <a:gd name="connsiteX9509" fmla="*/ 2075115 w 5235586"/>
                  <a:gd name="connsiteY9509" fmla="*/ 101301 h 3977558"/>
                  <a:gd name="connsiteX9510" fmla="*/ 2072301 w 5235586"/>
                  <a:gd name="connsiteY9510" fmla="*/ 98485 h 3977558"/>
                  <a:gd name="connsiteX9511" fmla="*/ 2027315 w 5235586"/>
                  <a:gd name="connsiteY9511" fmla="*/ 53495 h 3977558"/>
                  <a:gd name="connsiteX9512" fmla="*/ 2024502 w 5235586"/>
                  <a:gd name="connsiteY9512" fmla="*/ 50687 h 3977558"/>
                  <a:gd name="connsiteX9513" fmla="*/ 2027315 w 5235586"/>
                  <a:gd name="connsiteY9513" fmla="*/ 47873 h 3977558"/>
                  <a:gd name="connsiteX9514" fmla="*/ 2075115 w 5235586"/>
                  <a:gd name="connsiteY9514" fmla="*/ 58 h 3977558"/>
                  <a:gd name="connsiteX9515" fmla="*/ 1917652 w 5235586"/>
                  <a:gd name="connsiteY9515" fmla="*/ 58 h 3977558"/>
                  <a:gd name="connsiteX9516" fmla="*/ 1965455 w 5235586"/>
                  <a:gd name="connsiteY9516" fmla="*/ 47873 h 3977558"/>
                  <a:gd name="connsiteX9517" fmla="*/ 1968265 w 5235586"/>
                  <a:gd name="connsiteY9517" fmla="*/ 50687 h 3977558"/>
                  <a:gd name="connsiteX9518" fmla="*/ 1965455 w 5235586"/>
                  <a:gd name="connsiteY9518" fmla="*/ 53495 h 3977558"/>
                  <a:gd name="connsiteX9519" fmla="*/ 1920463 w 5235586"/>
                  <a:gd name="connsiteY9519" fmla="*/ 98485 h 3977558"/>
                  <a:gd name="connsiteX9520" fmla="*/ 1917652 w 5235586"/>
                  <a:gd name="connsiteY9520" fmla="*/ 101301 h 3977558"/>
                  <a:gd name="connsiteX9521" fmla="*/ 1914839 w 5235586"/>
                  <a:gd name="connsiteY9521" fmla="*/ 98485 h 3977558"/>
                  <a:gd name="connsiteX9522" fmla="*/ 1869850 w 5235586"/>
                  <a:gd name="connsiteY9522" fmla="*/ 53495 h 3977558"/>
                  <a:gd name="connsiteX9523" fmla="*/ 1867040 w 5235586"/>
                  <a:gd name="connsiteY9523" fmla="*/ 50687 h 3977558"/>
                  <a:gd name="connsiteX9524" fmla="*/ 1869850 w 5235586"/>
                  <a:gd name="connsiteY9524" fmla="*/ 47873 h 3977558"/>
                  <a:gd name="connsiteX9525" fmla="*/ 1917652 w 5235586"/>
                  <a:gd name="connsiteY9525" fmla="*/ 58 h 3977558"/>
                  <a:gd name="connsiteX9526" fmla="*/ 1763004 w 5235586"/>
                  <a:gd name="connsiteY9526" fmla="*/ 58 h 3977558"/>
                  <a:gd name="connsiteX9527" fmla="*/ 1810807 w 5235586"/>
                  <a:gd name="connsiteY9527" fmla="*/ 47873 h 3977558"/>
                  <a:gd name="connsiteX9528" fmla="*/ 1813617 w 5235586"/>
                  <a:gd name="connsiteY9528" fmla="*/ 50687 h 3977558"/>
                  <a:gd name="connsiteX9529" fmla="*/ 1810807 w 5235586"/>
                  <a:gd name="connsiteY9529" fmla="*/ 53495 h 3977558"/>
                  <a:gd name="connsiteX9530" fmla="*/ 1765815 w 5235586"/>
                  <a:gd name="connsiteY9530" fmla="*/ 98485 h 3977558"/>
                  <a:gd name="connsiteX9531" fmla="*/ 1763004 w 5235586"/>
                  <a:gd name="connsiteY9531" fmla="*/ 101302 h 3977558"/>
                  <a:gd name="connsiteX9532" fmla="*/ 1760191 w 5235586"/>
                  <a:gd name="connsiteY9532" fmla="*/ 98485 h 3977558"/>
                  <a:gd name="connsiteX9533" fmla="*/ 1715202 w 5235586"/>
                  <a:gd name="connsiteY9533" fmla="*/ 53495 h 3977558"/>
                  <a:gd name="connsiteX9534" fmla="*/ 1712392 w 5235586"/>
                  <a:gd name="connsiteY9534" fmla="*/ 50687 h 3977558"/>
                  <a:gd name="connsiteX9535" fmla="*/ 1715202 w 5235586"/>
                  <a:gd name="connsiteY9535" fmla="*/ 47873 h 3977558"/>
                  <a:gd name="connsiteX9536" fmla="*/ 1763004 w 5235586"/>
                  <a:gd name="connsiteY9536" fmla="*/ 58 h 3977558"/>
                  <a:gd name="connsiteX9537" fmla="*/ 1608353 w 5235586"/>
                  <a:gd name="connsiteY9537" fmla="*/ 58 h 3977558"/>
                  <a:gd name="connsiteX9538" fmla="*/ 1656156 w 5235586"/>
                  <a:gd name="connsiteY9538" fmla="*/ 47873 h 3977558"/>
                  <a:gd name="connsiteX9539" fmla="*/ 1658966 w 5235586"/>
                  <a:gd name="connsiteY9539" fmla="*/ 50687 h 3977558"/>
                  <a:gd name="connsiteX9540" fmla="*/ 1656156 w 5235586"/>
                  <a:gd name="connsiteY9540" fmla="*/ 53495 h 3977558"/>
                  <a:gd name="connsiteX9541" fmla="*/ 1611164 w 5235586"/>
                  <a:gd name="connsiteY9541" fmla="*/ 98485 h 3977558"/>
                  <a:gd name="connsiteX9542" fmla="*/ 1608353 w 5235586"/>
                  <a:gd name="connsiteY9542" fmla="*/ 101302 h 3977558"/>
                  <a:gd name="connsiteX9543" fmla="*/ 1605540 w 5235586"/>
                  <a:gd name="connsiteY9543" fmla="*/ 98485 h 3977558"/>
                  <a:gd name="connsiteX9544" fmla="*/ 1560551 w 5235586"/>
                  <a:gd name="connsiteY9544" fmla="*/ 53495 h 3977558"/>
                  <a:gd name="connsiteX9545" fmla="*/ 1557741 w 5235586"/>
                  <a:gd name="connsiteY9545" fmla="*/ 50687 h 3977558"/>
                  <a:gd name="connsiteX9546" fmla="*/ 1560551 w 5235586"/>
                  <a:gd name="connsiteY9546" fmla="*/ 47873 h 3977558"/>
                  <a:gd name="connsiteX9547" fmla="*/ 1608353 w 5235586"/>
                  <a:gd name="connsiteY9547" fmla="*/ 58 h 3977558"/>
                  <a:gd name="connsiteX9548" fmla="*/ 1450892 w 5235586"/>
                  <a:gd name="connsiteY9548" fmla="*/ 58 h 3977558"/>
                  <a:gd name="connsiteX9549" fmla="*/ 1498695 w 5235586"/>
                  <a:gd name="connsiteY9549" fmla="*/ 47873 h 3977558"/>
                  <a:gd name="connsiteX9550" fmla="*/ 1501505 w 5235586"/>
                  <a:gd name="connsiteY9550" fmla="*/ 50687 h 3977558"/>
                  <a:gd name="connsiteX9551" fmla="*/ 1498695 w 5235586"/>
                  <a:gd name="connsiteY9551" fmla="*/ 53495 h 3977558"/>
                  <a:gd name="connsiteX9552" fmla="*/ 1453706 w 5235586"/>
                  <a:gd name="connsiteY9552" fmla="*/ 98485 h 3977558"/>
                  <a:gd name="connsiteX9553" fmla="*/ 1450892 w 5235586"/>
                  <a:gd name="connsiteY9553" fmla="*/ 101302 h 3977558"/>
                  <a:gd name="connsiteX9554" fmla="*/ 1448079 w 5235586"/>
                  <a:gd name="connsiteY9554" fmla="*/ 98485 h 3977558"/>
                  <a:gd name="connsiteX9555" fmla="*/ 1403090 w 5235586"/>
                  <a:gd name="connsiteY9555" fmla="*/ 53495 h 3977558"/>
                  <a:gd name="connsiteX9556" fmla="*/ 1400280 w 5235586"/>
                  <a:gd name="connsiteY9556" fmla="*/ 50687 h 3977558"/>
                  <a:gd name="connsiteX9557" fmla="*/ 1403090 w 5235586"/>
                  <a:gd name="connsiteY9557" fmla="*/ 47873 h 3977558"/>
                  <a:gd name="connsiteX9558" fmla="*/ 1450892 w 5235586"/>
                  <a:gd name="connsiteY9558" fmla="*/ 58 h 3977558"/>
                  <a:gd name="connsiteX9559" fmla="*/ 1296244 w 5235586"/>
                  <a:gd name="connsiteY9559" fmla="*/ 58 h 3977558"/>
                  <a:gd name="connsiteX9560" fmla="*/ 1344046 w 5235586"/>
                  <a:gd name="connsiteY9560" fmla="*/ 47873 h 3977558"/>
                  <a:gd name="connsiteX9561" fmla="*/ 1346857 w 5235586"/>
                  <a:gd name="connsiteY9561" fmla="*/ 50688 h 3977558"/>
                  <a:gd name="connsiteX9562" fmla="*/ 1344046 w 5235586"/>
                  <a:gd name="connsiteY9562" fmla="*/ 53495 h 3977558"/>
                  <a:gd name="connsiteX9563" fmla="*/ 1299058 w 5235586"/>
                  <a:gd name="connsiteY9563" fmla="*/ 98485 h 3977558"/>
                  <a:gd name="connsiteX9564" fmla="*/ 1296244 w 5235586"/>
                  <a:gd name="connsiteY9564" fmla="*/ 101302 h 3977558"/>
                  <a:gd name="connsiteX9565" fmla="*/ 1293431 w 5235586"/>
                  <a:gd name="connsiteY9565" fmla="*/ 98485 h 3977558"/>
                  <a:gd name="connsiteX9566" fmla="*/ 1248442 w 5235586"/>
                  <a:gd name="connsiteY9566" fmla="*/ 53495 h 3977558"/>
                  <a:gd name="connsiteX9567" fmla="*/ 1245632 w 5235586"/>
                  <a:gd name="connsiteY9567" fmla="*/ 50688 h 3977558"/>
                  <a:gd name="connsiteX9568" fmla="*/ 1248442 w 5235586"/>
                  <a:gd name="connsiteY9568" fmla="*/ 47873 h 3977558"/>
                  <a:gd name="connsiteX9569" fmla="*/ 1296244 w 5235586"/>
                  <a:gd name="connsiteY9569" fmla="*/ 58 h 3977558"/>
                  <a:gd name="connsiteX9570" fmla="*/ 4096805 w 5235586"/>
                  <a:gd name="connsiteY9570" fmla="*/ 57 h 3977558"/>
                  <a:gd name="connsiteX9571" fmla="*/ 4144608 w 5235586"/>
                  <a:gd name="connsiteY9571" fmla="*/ 47871 h 3977558"/>
                  <a:gd name="connsiteX9572" fmla="*/ 4147418 w 5235586"/>
                  <a:gd name="connsiteY9572" fmla="*/ 50686 h 3977558"/>
                  <a:gd name="connsiteX9573" fmla="*/ 4144608 w 5235586"/>
                  <a:gd name="connsiteY9573" fmla="*/ 53495 h 3977558"/>
                  <a:gd name="connsiteX9574" fmla="*/ 4099616 w 5235586"/>
                  <a:gd name="connsiteY9574" fmla="*/ 98482 h 3977558"/>
                  <a:gd name="connsiteX9575" fmla="*/ 4096805 w 5235586"/>
                  <a:gd name="connsiteY9575" fmla="*/ 101301 h 3977558"/>
                  <a:gd name="connsiteX9576" fmla="*/ 4093992 w 5235586"/>
                  <a:gd name="connsiteY9576" fmla="*/ 98482 h 3977558"/>
                  <a:gd name="connsiteX9577" fmla="*/ 4049003 w 5235586"/>
                  <a:gd name="connsiteY9577" fmla="*/ 53495 h 3977558"/>
                  <a:gd name="connsiteX9578" fmla="*/ 4046193 w 5235586"/>
                  <a:gd name="connsiteY9578" fmla="*/ 50686 h 3977558"/>
                  <a:gd name="connsiteX9579" fmla="*/ 4049003 w 5235586"/>
                  <a:gd name="connsiteY9579" fmla="*/ 47871 h 3977558"/>
                  <a:gd name="connsiteX9580" fmla="*/ 4096805 w 5235586"/>
                  <a:gd name="connsiteY9580" fmla="*/ 57 h 3977558"/>
                  <a:gd name="connsiteX9581" fmla="*/ 3939345 w 5235586"/>
                  <a:gd name="connsiteY9581" fmla="*/ 57 h 3977558"/>
                  <a:gd name="connsiteX9582" fmla="*/ 3987147 w 5235586"/>
                  <a:gd name="connsiteY9582" fmla="*/ 47872 h 3977558"/>
                  <a:gd name="connsiteX9583" fmla="*/ 3989957 w 5235586"/>
                  <a:gd name="connsiteY9583" fmla="*/ 50686 h 3977558"/>
                  <a:gd name="connsiteX9584" fmla="*/ 3987147 w 5235586"/>
                  <a:gd name="connsiteY9584" fmla="*/ 53495 h 3977558"/>
                  <a:gd name="connsiteX9585" fmla="*/ 3942155 w 5235586"/>
                  <a:gd name="connsiteY9585" fmla="*/ 98482 h 3977558"/>
                  <a:gd name="connsiteX9586" fmla="*/ 3939345 w 5235586"/>
                  <a:gd name="connsiteY9586" fmla="*/ 101301 h 3977558"/>
                  <a:gd name="connsiteX9587" fmla="*/ 3936531 w 5235586"/>
                  <a:gd name="connsiteY9587" fmla="*/ 98482 h 3977558"/>
                  <a:gd name="connsiteX9588" fmla="*/ 3891545 w 5235586"/>
                  <a:gd name="connsiteY9588" fmla="*/ 53495 h 3977558"/>
                  <a:gd name="connsiteX9589" fmla="*/ 3888732 w 5235586"/>
                  <a:gd name="connsiteY9589" fmla="*/ 50686 h 3977558"/>
                  <a:gd name="connsiteX9590" fmla="*/ 3891545 w 5235586"/>
                  <a:gd name="connsiteY9590" fmla="*/ 47872 h 3977558"/>
                  <a:gd name="connsiteX9591" fmla="*/ 3939345 w 5235586"/>
                  <a:gd name="connsiteY9591" fmla="*/ 57 h 3977558"/>
                  <a:gd name="connsiteX9592" fmla="*/ 3784693 w 5235586"/>
                  <a:gd name="connsiteY9592" fmla="*/ 57 h 3977558"/>
                  <a:gd name="connsiteX9593" fmla="*/ 3832496 w 5235586"/>
                  <a:gd name="connsiteY9593" fmla="*/ 47872 h 3977558"/>
                  <a:gd name="connsiteX9594" fmla="*/ 3835306 w 5235586"/>
                  <a:gd name="connsiteY9594" fmla="*/ 50686 h 3977558"/>
                  <a:gd name="connsiteX9595" fmla="*/ 3832496 w 5235586"/>
                  <a:gd name="connsiteY9595" fmla="*/ 53495 h 3977558"/>
                  <a:gd name="connsiteX9596" fmla="*/ 3787504 w 5235586"/>
                  <a:gd name="connsiteY9596" fmla="*/ 98482 h 3977558"/>
                  <a:gd name="connsiteX9597" fmla="*/ 3784693 w 5235586"/>
                  <a:gd name="connsiteY9597" fmla="*/ 101301 h 3977558"/>
                  <a:gd name="connsiteX9598" fmla="*/ 3781880 w 5235586"/>
                  <a:gd name="connsiteY9598" fmla="*/ 98482 h 3977558"/>
                  <a:gd name="connsiteX9599" fmla="*/ 3736894 w 5235586"/>
                  <a:gd name="connsiteY9599" fmla="*/ 53495 h 3977558"/>
                  <a:gd name="connsiteX9600" fmla="*/ 3734081 w 5235586"/>
                  <a:gd name="connsiteY9600" fmla="*/ 50686 h 3977558"/>
                  <a:gd name="connsiteX9601" fmla="*/ 3736894 w 5235586"/>
                  <a:gd name="connsiteY9601" fmla="*/ 47872 h 3977558"/>
                  <a:gd name="connsiteX9602" fmla="*/ 3784693 w 5235586"/>
                  <a:gd name="connsiteY9602" fmla="*/ 57 h 3977558"/>
                  <a:gd name="connsiteX9603" fmla="*/ 3630045 w 5235586"/>
                  <a:gd name="connsiteY9603" fmla="*/ 57 h 3977558"/>
                  <a:gd name="connsiteX9604" fmla="*/ 3677848 w 5235586"/>
                  <a:gd name="connsiteY9604" fmla="*/ 47872 h 3977558"/>
                  <a:gd name="connsiteX9605" fmla="*/ 3680658 w 5235586"/>
                  <a:gd name="connsiteY9605" fmla="*/ 50686 h 3977558"/>
                  <a:gd name="connsiteX9606" fmla="*/ 3677848 w 5235586"/>
                  <a:gd name="connsiteY9606" fmla="*/ 53495 h 3977558"/>
                  <a:gd name="connsiteX9607" fmla="*/ 3632856 w 5235586"/>
                  <a:gd name="connsiteY9607" fmla="*/ 98482 h 3977558"/>
                  <a:gd name="connsiteX9608" fmla="*/ 3630045 w 5235586"/>
                  <a:gd name="connsiteY9608" fmla="*/ 101301 h 3977558"/>
                  <a:gd name="connsiteX9609" fmla="*/ 3627232 w 5235586"/>
                  <a:gd name="connsiteY9609" fmla="*/ 98482 h 3977558"/>
                  <a:gd name="connsiteX9610" fmla="*/ 3582246 w 5235586"/>
                  <a:gd name="connsiteY9610" fmla="*/ 53495 h 3977558"/>
                  <a:gd name="connsiteX9611" fmla="*/ 3579433 w 5235586"/>
                  <a:gd name="connsiteY9611" fmla="*/ 50686 h 3977558"/>
                  <a:gd name="connsiteX9612" fmla="*/ 3582246 w 5235586"/>
                  <a:gd name="connsiteY9612" fmla="*/ 47872 h 3977558"/>
                  <a:gd name="connsiteX9613" fmla="*/ 3630045 w 5235586"/>
                  <a:gd name="connsiteY9613" fmla="*/ 57 h 3977558"/>
                  <a:gd name="connsiteX9614" fmla="*/ 3472581 w 5235586"/>
                  <a:gd name="connsiteY9614" fmla="*/ 57 h 3977558"/>
                  <a:gd name="connsiteX9615" fmla="*/ 3520384 w 5235586"/>
                  <a:gd name="connsiteY9615" fmla="*/ 47872 h 3977558"/>
                  <a:gd name="connsiteX9616" fmla="*/ 3523194 w 5235586"/>
                  <a:gd name="connsiteY9616" fmla="*/ 50686 h 3977558"/>
                  <a:gd name="connsiteX9617" fmla="*/ 3520384 w 5235586"/>
                  <a:gd name="connsiteY9617" fmla="*/ 53495 h 3977558"/>
                  <a:gd name="connsiteX9618" fmla="*/ 3475395 w 5235586"/>
                  <a:gd name="connsiteY9618" fmla="*/ 98482 h 3977558"/>
                  <a:gd name="connsiteX9619" fmla="*/ 3472581 w 5235586"/>
                  <a:gd name="connsiteY9619" fmla="*/ 101301 h 3977558"/>
                  <a:gd name="connsiteX9620" fmla="*/ 3469771 w 5235586"/>
                  <a:gd name="connsiteY9620" fmla="*/ 98482 h 3977558"/>
                  <a:gd name="connsiteX9621" fmla="*/ 3424782 w 5235586"/>
                  <a:gd name="connsiteY9621" fmla="*/ 53495 h 3977558"/>
                  <a:gd name="connsiteX9622" fmla="*/ 3421969 w 5235586"/>
                  <a:gd name="connsiteY9622" fmla="*/ 50686 h 3977558"/>
                  <a:gd name="connsiteX9623" fmla="*/ 3424782 w 5235586"/>
                  <a:gd name="connsiteY9623" fmla="*/ 47872 h 3977558"/>
                  <a:gd name="connsiteX9624" fmla="*/ 3472581 w 5235586"/>
                  <a:gd name="connsiteY9624" fmla="*/ 57 h 3977558"/>
                  <a:gd name="connsiteX9625" fmla="*/ 3317933 w 5235586"/>
                  <a:gd name="connsiteY9625" fmla="*/ 57 h 3977558"/>
                  <a:gd name="connsiteX9626" fmla="*/ 3365736 w 5235586"/>
                  <a:gd name="connsiteY9626" fmla="*/ 47872 h 3977558"/>
                  <a:gd name="connsiteX9627" fmla="*/ 3368546 w 5235586"/>
                  <a:gd name="connsiteY9627" fmla="*/ 50686 h 3977558"/>
                  <a:gd name="connsiteX9628" fmla="*/ 3365736 w 5235586"/>
                  <a:gd name="connsiteY9628" fmla="*/ 53495 h 3977558"/>
                  <a:gd name="connsiteX9629" fmla="*/ 3320747 w 5235586"/>
                  <a:gd name="connsiteY9629" fmla="*/ 98482 h 3977558"/>
                  <a:gd name="connsiteX9630" fmla="*/ 3317933 w 5235586"/>
                  <a:gd name="connsiteY9630" fmla="*/ 101301 h 3977558"/>
                  <a:gd name="connsiteX9631" fmla="*/ 3315123 w 5235586"/>
                  <a:gd name="connsiteY9631" fmla="*/ 98482 h 3977558"/>
                  <a:gd name="connsiteX9632" fmla="*/ 3270134 w 5235586"/>
                  <a:gd name="connsiteY9632" fmla="*/ 53495 h 3977558"/>
                  <a:gd name="connsiteX9633" fmla="*/ 3267321 w 5235586"/>
                  <a:gd name="connsiteY9633" fmla="*/ 50686 h 3977558"/>
                  <a:gd name="connsiteX9634" fmla="*/ 3270134 w 5235586"/>
                  <a:gd name="connsiteY9634" fmla="*/ 47872 h 3977558"/>
                  <a:gd name="connsiteX9635" fmla="*/ 3317933 w 5235586"/>
                  <a:gd name="connsiteY9635" fmla="*/ 57 h 3977558"/>
                  <a:gd name="connsiteX9636" fmla="*/ 3163283 w 5235586"/>
                  <a:gd name="connsiteY9636" fmla="*/ 57 h 3977558"/>
                  <a:gd name="connsiteX9637" fmla="*/ 3211085 w 5235586"/>
                  <a:gd name="connsiteY9637" fmla="*/ 47873 h 3977558"/>
                  <a:gd name="connsiteX9638" fmla="*/ 3213895 w 5235586"/>
                  <a:gd name="connsiteY9638" fmla="*/ 50686 h 3977558"/>
                  <a:gd name="connsiteX9639" fmla="*/ 3211085 w 5235586"/>
                  <a:gd name="connsiteY9639" fmla="*/ 53495 h 3977558"/>
                  <a:gd name="connsiteX9640" fmla="*/ 3166096 w 5235586"/>
                  <a:gd name="connsiteY9640" fmla="*/ 98483 h 3977558"/>
                  <a:gd name="connsiteX9641" fmla="*/ 3163283 w 5235586"/>
                  <a:gd name="connsiteY9641" fmla="*/ 101301 h 3977558"/>
                  <a:gd name="connsiteX9642" fmla="*/ 3160472 w 5235586"/>
                  <a:gd name="connsiteY9642" fmla="*/ 98483 h 3977558"/>
                  <a:gd name="connsiteX9643" fmla="*/ 3115483 w 5235586"/>
                  <a:gd name="connsiteY9643" fmla="*/ 53495 h 3977558"/>
                  <a:gd name="connsiteX9644" fmla="*/ 3112670 w 5235586"/>
                  <a:gd name="connsiteY9644" fmla="*/ 50686 h 3977558"/>
                  <a:gd name="connsiteX9645" fmla="*/ 3115483 w 5235586"/>
                  <a:gd name="connsiteY9645" fmla="*/ 47873 h 3977558"/>
                  <a:gd name="connsiteX9646" fmla="*/ 3163283 w 5235586"/>
                  <a:gd name="connsiteY9646" fmla="*/ 57 h 3977558"/>
                  <a:gd name="connsiteX9647" fmla="*/ 4406104 w 5235586"/>
                  <a:gd name="connsiteY9647" fmla="*/ 56 h 3977558"/>
                  <a:gd name="connsiteX9648" fmla="*/ 4453907 w 5235586"/>
                  <a:gd name="connsiteY9648" fmla="*/ 47871 h 3977558"/>
                  <a:gd name="connsiteX9649" fmla="*/ 4456717 w 5235586"/>
                  <a:gd name="connsiteY9649" fmla="*/ 50686 h 3977558"/>
                  <a:gd name="connsiteX9650" fmla="*/ 4453907 w 5235586"/>
                  <a:gd name="connsiteY9650" fmla="*/ 53495 h 3977558"/>
                  <a:gd name="connsiteX9651" fmla="*/ 4408915 w 5235586"/>
                  <a:gd name="connsiteY9651" fmla="*/ 98482 h 3977558"/>
                  <a:gd name="connsiteX9652" fmla="*/ 4406104 w 5235586"/>
                  <a:gd name="connsiteY9652" fmla="*/ 101301 h 3977558"/>
                  <a:gd name="connsiteX9653" fmla="*/ 4403291 w 5235586"/>
                  <a:gd name="connsiteY9653" fmla="*/ 98482 h 3977558"/>
                  <a:gd name="connsiteX9654" fmla="*/ 4358302 w 5235586"/>
                  <a:gd name="connsiteY9654" fmla="*/ 53495 h 3977558"/>
                  <a:gd name="connsiteX9655" fmla="*/ 4355492 w 5235586"/>
                  <a:gd name="connsiteY9655" fmla="*/ 50686 h 3977558"/>
                  <a:gd name="connsiteX9656" fmla="*/ 4358302 w 5235586"/>
                  <a:gd name="connsiteY9656" fmla="*/ 47871 h 3977558"/>
                  <a:gd name="connsiteX9657" fmla="*/ 4406104 w 5235586"/>
                  <a:gd name="connsiteY9657" fmla="*/ 56 h 3977558"/>
                  <a:gd name="connsiteX9658" fmla="*/ 4251453 w 5235586"/>
                  <a:gd name="connsiteY9658" fmla="*/ 56 h 3977558"/>
                  <a:gd name="connsiteX9659" fmla="*/ 4299256 w 5235586"/>
                  <a:gd name="connsiteY9659" fmla="*/ 47871 h 3977558"/>
                  <a:gd name="connsiteX9660" fmla="*/ 4302066 w 5235586"/>
                  <a:gd name="connsiteY9660" fmla="*/ 50686 h 3977558"/>
                  <a:gd name="connsiteX9661" fmla="*/ 4299256 w 5235586"/>
                  <a:gd name="connsiteY9661" fmla="*/ 53495 h 3977558"/>
                  <a:gd name="connsiteX9662" fmla="*/ 4254264 w 5235586"/>
                  <a:gd name="connsiteY9662" fmla="*/ 98482 h 3977558"/>
                  <a:gd name="connsiteX9663" fmla="*/ 4251453 w 5235586"/>
                  <a:gd name="connsiteY9663" fmla="*/ 101301 h 3977558"/>
                  <a:gd name="connsiteX9664" fmla="*/ 4248640 w 5235586"/>
                  <a:gd name="connsiteY9664" fmla="*/ 98482 h 3977558"/>
                  <a:gd name="connsiteX9665" fmla="*/ 4203651 w 5235586"/>
                  <a:gd name="connsiteY9665" fmla="*/ 53495 h 3977558"/>
                  <a:gd name="connsiteX9666" fmla="*/ 4200841 w 5235586"/>
                  <a:gd name="connsiteY9666" fmla="*/ 50686 h 3977558"/>
                  <a:gd name="connsiteX9667" fmla="*/ 4203651 w 5235586"/>
                  <a:gd name="connsiteY9667" fmla="*/ 47871 h 3977558"/>
                  <a:gd name="connsiteX9668" fmla="*/ 4251453 w 5235586"/>
                  <a:gd name="connsiteY9668" fmla="*/ 56 h 3977558"/>
                  <a:gd name="connsiteX9669" fmla="*/ 5030325 w 5235586"/>
                  <a:gd name="connsiteY9669" fmla="*/ 1 h 3977558"/>
                  <a:gd name="connsiteX9670" fmla="*/ 5078128 w 5235586"/>
                  <a:gd name="connsiteY9670" fmla="*/ 47811 h 3977558"/>
                  <a:gd name="connsiteX9671" fmla="*/ 5080938 w 5235586"/>
                  <a:gd name="connsiteY9671" fmla="*/ 50625 h 3977558"/>
                  <a:gd name="connsiteX9672" fmla="*/ 5078128 w 5235586"/>
                  <a:gd name="connsiteY9672" fmla="*/ 53435 h 3977558"/>
                  <a:gd name="connsiteX9673" fmla="*/ 5033136 w 5235586"/>
                  <a:gd name="connsiteY9673" fmla="*/ 98424 h 3977558"/>
                  <a:gd name="connsiteX9674" fmla="*/ 5030325 w 5235586"/>
                  <a:gd name="connsiteY9674" fmla="*/ 101239 h 3977558"/>
                  <a:gd name="connsiteX9675" fmla="*/ 5027512 w 5235586"/>
                  <a:gd name="connsiteY9675" fmla="*/ 98424 h 3977558"/>
                  <a:gd name="connsiteX9676" fmla="*/ 4982523 w 5235586"/>
                  <a:gd name="connsiteY9676" fmla="*/ 53435 h 3977558"/>
                  <a:gd name="connsiteX9677" fmla="*/ 4979713 w 5235586"/>
                  <a:gd name="connsiteY9677" fmla="*/ 50625 h 3977558"/>
                  <a:gd name="connsiteX9678" fmla="*/ 4982523 w 5235586"/>
                  <a:gd name="connsiteY9678" fmla="*/ 47811 h 3977558"/>
                  <a:gd name="connsiteX9679" fmla="*/ 5030325 w 5235586"/>
                  <a:gd name="connsiteY9679" fmla="*/ 1 h 3977558"/>
                  <a:gd name="connsiteX9680" fmla="*/ 4872861 w 5235586"/>
                  <a:gd name="connsiteY9680" fmla="*/ 1 h 3977558"/>
                  <a:gd name="connsiteX9681" fmla="*/ 4920664 w 5235586"/>
                  <a:gd name="connsiteY9681" fmla="*/ 47811 h 3977558"/>
                  <a:gd name="connsiteX9682" fmla="*/ 4923474 w 5235586"/>
                  <a:gd name="connsiteY9682" fmla="*/ 50625 h 3977558"/>
                  <a:gd name="connsiteX9683" fmla="*/ 4920664 w 5235586"/>
                  <a:gd name="connsiteY9683" fmla="*/ 53435 h 3977558"/>
                  <a:gd name="connsiteX9684" fmla="*/ 4875675 w 5235586"/>
                  <a:gd name="connsiteY9684" fmla="*/ 98424 h 3977558"/>
                  <a:gd name="connsiteX9685" fmla="*/ 4872861 w 5235586"/>
                  <a:gd name="connsiteY9685" fmla="*/ 101239 h 3977558"/>
                  <a:gd name="connsiteX9686" fmla="*/ 4870048 w 5235586"/>
                  <a:gd name="connsiteY9686" fmla="*/ 98424 h 3977558"/>
                  <a:gd name="connsiteX9687" fmla="*/ 4825062 w 5235586"/>
                  <a:gd name="connsiteY9687" fmla="*/ 53435 h 3977558"/>
                  <a:gd name="connsiteX9688" fmla="*/ 4822249 w 5235586"/>
                  <a:gd name="connsiteY9688" fmla="*/ 50625 h 3977558"/>
                  <a:gd name="connsiteX9689" fmla="*/ 4825062 w 5235586"/>
                  <a:gd name="connsiteY9689" fmla="*/ 47811 h 3977558"/>
                  <a:gd name="connsiteX9690" fmla="*/ 4872861 w 5235586"/>
                  <a:gd name="connsiteY9690" fmla="*/ 1 h 3977558"/>
                  <a:gd name="connsiteX9691" fmla="*/ 4718213 w 5235586"/>
                  <a:gd name="connsiteY9691" fmla="*/ 1 h 3977558"/>
                  <a:gd name="connsiteX9692" fmla="*/ 4766016 w 5235586"/>
                  <a:gd name="connsiteY9692" fmla="*/ 47811 h 3977558"/>
                  <a:gd name="connsiteX9693" fmla="*/ 4768826 w 5235586"/>
                  <a:gd name="connsiteY9693" fmla="*/ 50625 h 3977558"/>
                  <a:gd name="connsiteX9694" fmla="*/ 4766016 w 5235586"/>
                  <a:gd name="connsiteY9694" fmla="*/ 53435 h 3977558"/>
                  <a:gd name="connsiteX9695" fmla="*/ 4721027 w 5235586"/>
                  <a:gd name="connsiteY9695" fmla="*/ 98424 h 3977558"/>
                  <a:gd name="connsiteX9696" fmla="*/ 4718213 w 5235586"/>
                  <a:gd name="connsiteY9696" fmla="*/ 101239 h 3977558"/>
                  <a:gd name="connsiteX9697" fmla="*/ 4715400 w 5235586"/>
                  <a:gd name="connsiteY9697" fmla="*/ 98424 h 3977558"/>
                  <a:gd name="connsiteX9698" fmla="*/ 4670414 w 5235586"/>
                  <a:gd name="connsiteY9698" fmla="*/ 53435 h 3977558"/>
                  <a:gd name="connsiteX9699" fmla="*/ 4667601 w 5235586"/>
                  <a:gd name="connsiteY9699" fmla="*/ 50625 h 3977558"/>
                  <a:gd name="connsiteX9700" fmla="*/ 4670414 w 5235586"/>
                  <a:gd name="connsiteY9700" fmla="*/ 47811 h 3977558"/>
                  <a:gd name="connsiteX9701" fmla="*/ 4718213 w 5235586"/>
                  <a:gd name="connsiteY9701" fmla="*/ 1 h 3977558"/>
                  <a:gd name="connsiteX9702" fmla="*/ 4563563 w 5235586"/>
                  <a:gd name="connsiteY9702" fmla="*/ 1 h 3977558"/>
                  <a:gd name="connsiteX9703" fmla="*/ 4611365 w 5235586"/>
                  <a:gd name="connsiteY9703" fmla="*/ 47811 h 3977558"/>
                  <a:gd name="connsiteX9704" fmla="*/ 4614175 w 5235586"/>
                  <a:gd name="connsiteY9704" fmla="*/ 50625 h 3977558"/>
                  <a:gd name="connsiteX9705" fmla="*/ 4611365 w 5235586"/>
                  <a:gd name="connsiteY9705" fmla="*/ 53435 h 3977558"/>
                  <a:gd name="connsiteX9706" fmla="*/ 4566376 w 5235586"/>
                  <a:gd name="connsiteY9706" fmla="*/ 98424 h 3977558"/>
                  <a:gd name="connsiteX9707" fmla="*/ 4563563 w 5235586"/>
                  <a:gd name="connsiteY9707" fmla="*/ 101239 h 3977558"/>
                  <a:gd name="connsiteX9708" fmla="*/ 4560749 w 5235586"/>
                  <a:gd name="connsiteY9708" fmla="*/ 98424 h 3977558"/>
                  <a:gd name="connsiteX9709" fmla="*/ 4515763 w 5235586"/>
                  <a:gd name="connsiteY9709" fmla="*/ 53435 h 3977558"/>
                  <a:gd name="connsiteX9710" fmla="*/ 4512950 w 5235586"/>
                  <a:gd name="connsiteY9710" fmla="*/ 50625 h 3977558"/>
                  <a:gd name="connsiteX9711" fmla="*/ 4515763 w 5235586"/>
                  <a:gd name="connsiteY9711" fmla="*/ 47811 h 3977558"/>
                  <a:gd name="connsiteX9712" fmla="*/ 4563563 w 5235586"/>
                  <a:gd name="connsiteY9712" fmla="*/ 1 h 3977558"/>
                  <a:gd name="connsiteX9713" fmla="*/ 5184973 w 5235586"/>
                  <a:gd name="connsiteY9713" fmla="*/ 0 h 3977558"/>
                  <a:gd name="connsiteX9714" fmla="*/ 5232776 w 5235586"/>
                  <a:gd name="connsiteY9714" fmla="*/ 47811 h 3977558"/>
                  <a:gd name="connsiteX9715" fmla="*/ 5235586 w 5235586"/>
                  <a:gd name="connsiteY9715" fmla="*/ 50625 h 3977558"/>
                  <a:gd name="connsiteX9716" fmla="*/ 5232776 w 5235586"/>
                  <a:gd name="connsiteY9716" fmla="*/ 53435 h 3977558"/>
                  <a:gd name="connsiteX9717" fmla="*/ 5187787 w 5235586"/>
                  <a:gd name="connsiteY9717" fmla="*/ 98424 h 3977558"/>
                  <a:gd name="connsiteX9718" fmla="*/ 5184973 w 5235586"/>
                  <a:gd name="connsiteY9718" fmla="*/ 101239 h 3977558"/>
                  <a:gd name="connsiteX9719" fmla="*/ 5182163 w 5235586"/>
                  <a:gd name="connsiteY9719" fmla="*/ 98424 h 3977558"/>
                  <a:gd name="connsiteX9720" fmla="*/ 5137174 w 5235586"/>
                  <a:gd name="connsiteY9720" fmla="*/ 53435 h 3977558"/>
                  <a:gd name="connsiteX9721" fmla="*/ 5134361 w 5235586"/>
                  <a:gd name="connsiteY9721" fmla="*/ 50625 h 3977558"/>
                  <a:gd name="connsiteX9722" fmla="*/ 5137174 w 5235586"/>
                  <a:gd name="connsiteY9722" fmla="*/ 47811 h 3977558"/>
                  <a:gd name="connsiteX9723" fmla="*/ 5184973 w 5235586"/>
                  <a:gd name="connsiteY9723" fmla="*/ 0 h 39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</a:cxnLst>
                <a:rect l="l" t="t" r="r" b="b"/>
                <a:pathLst>
                  <a:path w="5235586" h="3977558">
                    <a:moveTo>
                      <a:pt x="5184973" y="3876333"/>
                    </a:moveTo>
                    <a:cubicBezTo>
                      <a:pt x="5193410" y="3898828"/>
                      <a:pt x="5210281" y="3915699"/>
                      <a:pt x="5232776" y="3924132"/>
                    </a:cubicBezTo>
                    <a:cubicBezTo>
                      <a:pt x="5235586" y="3924132"/>
                      <a:pt x="5235586" y="3926946"/>
                      <a:pt x="5235586" y="3926946"/>
                    </a:cubicBezTo>
                    <a:cubicBezTo>
                      <a:pt x="5235586" y="3929756"/>
                      <a:pt x="5232776" y="3929756"/>
                      <a:pt x="5232776" y="3929756"/>
                    </a:cubicBezTo>
                    <a:cubicBezTo>
                      <a:pt x="5210281" y="3935383"/>
                      <a:pt x="5193410" y="3952251"/>
                      <a:pt x="5187787" y="3974748"/>
                    </a:cubicBezTo>
                    <a:cubicBezTo>
                      <a:pt x="5187787" y="3977558"/>
                      <a:pt x="5184973" y="3977558"/>
                      <a:pt x="5184973" y="3977558"/>
                    </a:cubicBezTo>
                    <a:cubicBezTo>
                      <a:pt x="5182163" y="3977558"/>
                      <a:pt x="5182163" y="3974748"/>
                      <a:pt x="5182163" y="3974748"/>
                    </a:cubicBezTo>
                    <a:cubicBezTo>
                      <a:pt x="5176540" y="3952251"/>
                      <a:pt x="5159669" y="3935383"/>
                      <a:pt x="5137174" y="3929756"/>
                    </a:cubicBezTo>
                    <a:cubicBezTo>
                      <a:pt x="5134361" y="3929756"/>
                      <a:pt x="5134361" y="3926946"/>
                      <a:pt x="5134361" y="3926946"/>
                    </a:cubicBezTo>
                    <a:cubicBezTo>
                      <a:pt x="5134361" y="3924132"/>
                      <a:pt x="5137174" y="3924132"/>
                      <a:pt x="5137174" y="3924132"/>
                    </a:cubicBezTo>
                    <a:cubicBezTo>
                      <a:pt x="5159669" y="3918512"/>
                      <a:pt x="5176540" y="3901638"/>
                      <a:pt x="5184973" y="3876333"/>
                    </a:cubicBezTo>
                    <a:close/>
                    <a:moveTo>
                      <a:pt x="5030325" y="3876333"/>
                    </a:moveTo>
                    <a:cubicBezTo>
                      <a:pt x="5035949" y="3898828"/>
                      <a:pt x="5055630" y="3915699"/>
                      <a:pt x="5078128" y="3924132"/>
                    </a:cubicBezTo>
                    <a:cubicBezTo>
                      <a:pt x="5080938" y="3924132"/>
                      <a:pt x="5080938" y="3926946"/>
                      <a:pt x="5080938" y="3926946"/>
                    </a:cubicBezTo>
                    <a:cubicBezTo>
                      <a:pt x="5080938" y="3929756"/>
                      <a:pt x="5078128" y="3929756"/>
                      <a:pt x="5078128" y="3929756"/>
                    </a:cubicBezTo>
                    <a:cubicBezTo>
                      <a:pt x="5055630" y="3935383"/>
                      <a:pt x="5038759" y="3952251"/>
                      <a:pt x="5033136" y="3974748"/>
                    </a:cubicBezTo>
                    <a:cubicBezTo>
                      <a:pt x="5033136" y="3977558"/>
                      <a:pt x="5030325" y="3977558"/>
                      <a:pt x="5030325" y="3977558"/>
                    </a:cubicBezTo>
                    <a:cubicBezTo>
                      <a:pt x="5027512" y="3977558"/>
                      <a:pt x="5027512" y="3974748"/>
                      <a:pt x="5027512" y="3974748"/>
                    </a:cubicBezTo>
                    <a:cubicBezTo>
                      <a:pt x="5021892" y="3952251"/>
                      <a:pt x="5005018" y="3935383"/>
                      <a:pt x="4982523" y="3929756"/>
                    </a:cubicBezTo>
                    <a:cubicBezTo>
                      <a:pt x="4979713" y="3929756"/>
                      <a:pt x="4979713" y="3926946"/>
                      <a:pt x="4979713" y="3926946"/>
                    </a:cubicBezTo>
                    <a:cubicBezTo>
                      <a:pt x="4979713" y="3924132"/>
                      <a:pt x="4982523" y="3924132"/>
                      <a:pt x="4982523" y="3924132"/>
                    </a:cubicBezTo>
                    <a:cubicBezTo>
                      <a:pt x="5005018" y="3918512"/>
                      <a:pt x="5021892" y="3901638"/>
                      <a:pt x="5030325" y="3876333"/>
                    </a:cubicBezTo>
                    <a:close/>
                    <a:moveTo>
                      <a:pt x="4872861" y="3876333"/>
                    </a:moveTo>
                    <a:cubicBezTo>
                      <a:pt x="4881298" y="3898828"/>
                      <a:pt x="4898166" y="3915699"/>
                      <a:pt x="4920664" y="3924132"/>
                    </a:cubicBezTo>
                    <a:cubicBezTo>
                      <a:pt x="4923474" y="3924132"/>
                      <a:pt x="4923474" y="3926946"/>
                      <a:pt x="4923474" y="3926946"/>
                    </a:cubicBezTo>
                    <a:cubicBezTo>
                      <a:pt x="4923474" y="3929756"/>
                      <a:pt x="4920664" y="3929756"/>
                      <a:pt x="4920664" y="3929756"/>
                    </a:cubicBezTo>
                    <a:cubicBezTo>
                      <a:pt x="4898166" y="3935383"/>
                      <a:pt x="4881298" y="3952251"/>
                      <a:pt x="4875675" y="3974748"/>
                    </a:cubicBezTo>
                    <a:cubicBezTo>
                      <a:pt x="4875675" y="3977558"/>
                      <a:pt x="4872861" y="3977558"/>
                      <a:pt x="4872861" y="3977558"/>
                    </a:cubicBezTo>
                    <a:cubicBezTo>
                      <a:pt x="4870048" y="3977558"/>
                      <a:pt x="4870048" y="3974748"/>
                      <a:pt x="4870048" y="3974748"/>
                    </a:cubicBezTo>
                    <a:cubicBezTo>
                      <a:pt x="4864428" y="3952251"/>
                      <a:pt x="4847557" y="3935383"/>
                      <a:pt x="4825062" y="3929756"/>
                    </a:cubicBezTo>
                    <a:cubicBezTo>
                      <a:pt x="4822249" y="3929756"/>
                      <a:pt x="4822249" y="3926946"/>
                      <a:pt x="4822249" y="3926946"/>
                    </a:cubicBezTo>
                    <a:cubicBezTo>
                      <a:pt x="4822249" y="3924132"/>
                      <a:pt x="4825062" y="3924132"/>
                      <a:pt x="4825062" y="3924132"/>
                    </a:cubicBezTo>
                    <a:cubicBezTo>
                      <a:pt x="4847557" y="3918512"/>
                      <a:pt x="4864428" y="3901638"/>
                      <a:pt x="4872861" y="3876333"/>
                    </a:cubicBezTo>
                    <a:close/>
                    <a:moveTo>
                      <a:pt x="4718213" y="3876333"/>
                    </a:moveTo>
                    <a:cubicBezTo>
                      <a:pt x="4726650" y="3898828"/>
                      <a:pt x="4743518" y="3915699"/>
                      <a:pt x="4766016" y="3924132"/>
                    </a:cubicBezTo>
                    <a:cubicBezTo>
                      <a:pt x="4768826" y="3924132"/>
                      <a:pt x="4768826" y="3926946"/>
                      <a:pt x="4768826" y="3926946"/>
                    </a:cubicBezTo>
                    <a:cubicBezTo>
                      <a:pt x="4768826" y="3929756"/>
                      <a:pt x="4766016" y="3929756"/>
                      <a:pt x="4766016" y="3929756"/>
                    </a:cubicBezTo>
                    <a:cubicBezTo>
                      <a:pt x="4743518" y="3935383"/>
                      <a:pt x="4726650" y="3952251"/>
                      <a:pt x="4721027" y="3974748"/>
                    </a:cubicBezTo>
                    <a:cubicBezTo>
                      <a:pt x="4721027" y="3977558"/>
                      <a:pt x="4718213" y="3977558"/>
                      <a:pt x="4718213" y="3977558"/>
                    </a:cubicBezTo>
                    <a:cubicBezTo>
                      <a:pt x="4715400" y="3977558"/>
                      <a:pt x="4715400" y="3974748"/>
                      <a:pt x="4715400" y="3974748"/>
                    </a:cubicBezTo>
                    <a:cubicBezTo>
                      <a:pt x="4709780" y="3952251"/>
                      <a:pt x="4692909" y="3935383"/>
                      <a:pt x="4670414" y="3929756"/>
                    </a:cubicBezTo>
                    <a:cubicBezTo>
                      <a:pt x="4667601" y="3929756"/>
                      <a:pt x="4667601" y="3926946"/>
                      <a:pt x="4667601" y="3926946"/>
                    </a:cubicBezTo>
                    <a:cubicBezTo>
                      <a:pt x="4667601" y="3924132"/>
                      <a:pt x="4670414" y="3924132"/>
                      <a:pt x="4670414" y="3924132"/>
                    </a:cubicBezTo>
                    <a:cubicBezTo>
                      <a:pt x="4692909" y="3918512"/>
                      <a:pt x="4709780" y="3901638"/>
                      <a:pt x="4718213" y="3876333"/>
                    </a:cubicBezTo>
                    <a:close/>
                    <a:moveTo>
                      <a:pt x="4563563" y="3876333"/>
                    </a:moveTo>
                    <a:cubicBezTo>
                      <a:pt x="4571999" y="3898828"/>
                      <a:pt x="4588867" y="3915699"/>
                      <a:pt x="4611365" y="3924132"/>
                    </a:cubicBezTo>
                    <a:cubicBezTo>
                      <a:pt x="4614175" y="3924132"/>
                      <a:pt x="4614175" y="3926946"/>
                      <a:pt x="4614175" y="3926946"/>
                    </a:cubicBezTo>
                    <a:cubicBezTo>
                      <a:pt x="4614175" y="3929756"/>
                      <a:pt x="4611365" y="3929756"/>
                      <a:pt x="4611365" y="3929756"/>
                    </a:cubicBezTo>
                    <a:cubicBezTo>
                      <a:pt x="4588867" y="3935383"/>
                      <a:pt x="4571999" y="3952251"/>
                      <a:pt x="4566376" y="3974748"/>
                    </a:cubicBezTo>
                    <a:cubicBezTo>
                      <a:pt x="4566376" y="3977558"/>
                      <a:pt x="4563563" y="3977558"/>
                      <a:pt x="4563563" y="3977558"/>
                    </a:cubicBezTo>
                    <a:cubicBezTo>
                      <a:pt x="4560749" y="3977558"/>
                      <a:pt x="4560749" y="3974748"/>
                      <a:pt x="4560749" y="3974748"/>
                    </a:cubicBezTo>
                    <a:cubicBezTo>
                      <a:pt x="4555129" y="3952251"/>
                      <a:pt x="4538258" y="3935383"/>
                      <a:pt x="4515763" y="3929756"/>
                    </a:cubicBezTo>
                    <a:cubicBezTo>
                      <a:pt x="4512950" y="3929756"/>
                      <a:pt x="4512950" y="3926946"/>
                      <a:pt x="4512950" y="3926946"/>
                    </a:cubicBezTo>
                    <a:cubicBezTo>
                      <a:pt x="4512950" y="3924132"/>
                      <a:pt x="4515763" y="3924132"/>
                      <a:pt x="4515763" y="3924132"/>
                    </a:cubicBezTo>
                    <a:cubicBezTo>
                      <a:pt x="4538258" y="3918512"/>
                      <a:pt x="4555129" y="3901638"/>
                      <a:pt x="4563563" y="3876333"/>
                    </a:cubicBezTo>
                    <a:close/>
                    <a:moveTo>
                      <a:pt x="4406104" y="3876333"/>
                    </a:moveTo>
                    <a:cubicBezTo>
                      <a:pt x="4414538" y="3898828"/>
                      <a:pt x="4431409" y="3915699"/>
                      <a:pt x="4453907" y="3924132"/>
                    </a:cubicBezTo>
                    <a:cubicBezTo>
                      <a:pt x="4456717" y="3924132"/>
                      <a:pt x="4456717" y="3926946"/>
                      <a:pt x="4456717" y="3926946"/>
                    </a:cubicBezTo>
                    <a:cubicBezTo>
                      <a:pt x="4456717" y="3929756"/>
                      <a:pt x="4453907" y="3929756"/>
                      <a:pt x="4453907" y="3929756"/>
                    </a:cubicBezTo>
                    <a:cubicBezTo>
                      <a:pt x="4431409" y="3935383"/>
                      <a:pt x="4414538" y="3952251"/>
                      <a:pt x="4408915" y="3974748"/>
                    </a:cubicBezTo>
                    <a:cubicBezTo>
                      <a:pt x="4408915" y="3977558"/>
                      <a:pt x="4406104" y="3977558"/>
                      <a:pt x="4406104" y="3977558"/>
                    </a:cubicBezTo>
                    <a:cubicBezTo>
                      <a:pt x="4403291" y="3977558"/>
                      <a:pt x="4403291" y="3974748"/>
                      <a:pt x="4403291" y="3974748"/>
                    </a:cubicBezTo>
                    <a:cubicBezTo>
                      <a:pt x="4397671" y="3952251"/>
                      <a:pt x="4380797" y="3935383"/>
                      <a:pt x="4358302" y="3929756"/>
                    </a:cubicBezTo>
                    <a:cubicBezTo>
                      <a:pt x="4355492" y="3929756"/>
                      <a:pt x="4355492" y="3926946"/>
                      <a:pt x="4355492" y="3926946"/>
                    </a:cubicBezTo>
                    <a:cubicBezTo>
                      <a:pt x="4355492" y="3924132"/>
                      <a:pt x="4358302" y="3924132"/>
                      <a:pt x="4358302" y="3924132"/>
                    </a:cubicBezTo>
                    <a:cubicBezTo>
                      <a:pt x="4380797" y="3918512"/>
                      <a:pt x="4397671" y="3901638"/>
                      <a:pt x="4406104" y="3876333"/>
                    </a:cubicBezTo>
                    <a:close/>
                    <a:moveTo>
                      <a:pt x="4251453" y="3876333"/>
                    </a:moveTo>
                    <a:cubicBezTo>
                      <a:pt x="4259887" y="3898828"/>
                      <a:pt x="4276758" y="3915699"/>
                      <a:pt x="4299256" y="3924132"/>
                    </a:cubicBezTo>
                    <a:cubicBezTo>
                      <a:pt x="4302066" y="3924132"/>
                      <a:pt x="4302066" y="3926946"/>
                      <a:pt x="4302066" y="3926946"/>
                    </a:cubicBezTo>
                    <a:cubicBezTo>
                      <a:pt x="4302066" y="3929756"/>
                      <a:pt x="4299256" y="3929756"/>
                      <a:pt x="4299256" y="3929756"/>
                    </a:cubicBezTo>
                    <a:cubicBezTo>
                      <a:pt x="4276758" y="3935383"/>
                      <a:pt x="4259887" y="3952251"/>
                      <a:pt x="4254264" y="3974748"/>
                    </a:cubicBezTo>
                    <a:cubicBezTo>
                      <a:pt x="4254264" y="3977558"/>
                      <a:pt x="4251453" y="3977558"/>
                      <a:pt x="4251453" y="3977558"/>
                    </a:cubicBezTo>
                    <a:cubicBezTo>
                      <a:pt x="4248640" y="3977558"/>
                      <a:pt x="4248640" y="3974748"/>
                      <a:pt x="4248640" y="3974748"/>
                    </a:cubicBezTo>
                    <a:cubicBezTo>
                      <a:pt x="4243020" y="3952251"/>
                      <a:pt x="4226146" y="3935383"/>
                      <a:pt x="4203651" y="3929756"/>
                    </a:cubicBezTo>
                    <a:cubicBezTo>
                      <a:pt x="4200841" y="3929756"/>
                      <a:pt x="4200841" y="3926946"/>
                      <a:pt x="4200841" y="3926946"/>
                    </a:cubicBezTo>
                    <a:cubicBezTo>
                      <a:pt x="4200841" y="3924132"/>
                      <a:pt x="4203651" y="3924132"/>
                      <a:pt x="4203651" y="3924132"/>
                    </a:cubicBezTo>
                    <a:cubicBezTo>
                      <a:pt x="4226146" y="3918512"/>
                      <a:pt x="4243020" y="3901638"/>
                      <a:pt x="4251453" y="3876333"/>
                    </a:cubicBezTo>
                    <a:close/>
                    <a:moveTo>
                      <a:pt x="4096805" y="3876333"/>
                    </a:moveTo>
                    <a:cubicBezTo>
                      <a:pt x="4105239" y="3898828"/>
                      <a:pt x="4122110" y="3915699"/>
                      <a:pt x="4144608" y="3924132"/>
                    </a:cubicBezTo>
                    <a:cubicBezTo>
                      <a:pt x="4147418" y="3924132"/>
                      <a:pt x="4147418" y="3926946"/>
                      <a:pt x="4147418" y="3926946"/>
                    </a:cubicBezTo>
                    <a:cubicBezTo>
                      <a:pt x="4147418" y="3929756"/>
                      <a:pt x="4144608" y="3929756"/>
                      <a:pt x="4144608" y="3929756"/>
                    </a:cubicBezTo>
                    <a:cubicBezTo>
                      <a:pt x="4122110" y="3935383"/>
                      <a:pt x="4105239" y="3952251"/>
                      <a:pt x="4099616" y="3974748"/>
                    </a:cubicBezTo>
                    <a:cubicBezTo>
                      <a:pt x="4099616" y="3977558"/>
                      <a:pt x="4096805" y="3977558"/>
                      <a:pt x="4096805" y="3977558"/>
                    </a:cubicBezTo>
                    <a:cubicBezTo>
                      <a:pt x="4093992" y="3977558"/>
                      <a:pt x="4093992" y="3974748"/>
                      <a:pt x="4093992" y="3974748"/>
                    </a:cubicBezTo>
                    <a:cubicBezTo>
                      <a:pt x="4088372" y="3952251"/>
                      <a:pt x="4071498" y="3935383"/>
                      <a:pt x="4049003" y="3929756"/>
                    </a:cubicBezTo>
                    <a:cubicBezTo>
                      <a:pt x="4046193" y="3929756"/>
                      <a:pt x="4046193" y="3926946"/>
                      <a:pt x="4046193" y="3926946"/>
                    </a:cubicBezTo>
                    <a:cubicBezTo>
                      <a:pt x="4046193" y="3924132"/>
                      <a:pt x="4049003" y="3924132"/>
                      <a:pt x="4049003" y="3924132"/>
                    </a:cubicBezTo>
                    <a:cubicBezTo>
                      <a:pt x="4071498" y="3918512"/>
                      <a:pt x="4088372" y="3901638"/>
                      <a:pt x="4096805" y="3876333"/>
                    </a:cubicBezTo>
                    <a:close/>
                    <a:moveTo>
                      <a:pt x="3939345" y="3876333"/>
                    </a:moveTo>
                    <a:cubicBezTo>
                      <a:pt x="3947781" y="3898828"/>
                      <a:pt x="3964649" y="3915699"/>
                      <a:pt x="3987147" y="3924132"/>
                    </a:cubicBezTo>
                    <a:cubicBezTo>
                      <a:pt x="3989957" y="3924132"/>
                      <a:pt x="3989957" y="3926946"/>
                      <a:pt x="3989957" y="3926946"/>
                    </a:cubicBezTo>
                    <a:cubicBezTo>
                      <a:pt x="3989957" y="3929756"/>
                      <a:pt x="3987147" y="3929756"/>
                      <a:pt x="3987147" y="3929756"/>
                    </a:cubicBezTo>
                    <a:cubicBezTo>
                      <a:pt x="3964649" y="3935383"/>
                      <a:pt x="3947781" y="3952251"/>
                      <a:pt x="3942155" y="3974748"/>
                    </a:cubicBezTo>
                    <a:cubicBezTo>
                      <a:pt x="3942155" y="3977558"/>
                      <a:pt x="3939345" y="3977558"/>
                      <a:pt x="3939345" y="3977558"/>
                    </a:cubicBezTo>
                    <a:cubicBezTo>
                      <a:pt x="3936531" y="3977558"/>
                      <a:pt x="3936531" y="3974748"/>
                      <a:pt x="3936531" y="3974748"/>
                    </a:cubicBezTo>
                    <a:cubicBezTo>
                      <a:pt x="3930911" y="3952251"/>
                      <a:pt x="3914037" y="3935383"/>
                      <a:pt x="3891545" y="3929756"/>
                    </a:cubicBezTo>
                    <a:cubicBezTo>
                      <a:pt x="3888732" y="3929756"/>
                      <a:pt x="3888732" y="3926946"/>
                      <a:pt x="3888732" y="3926946"/>
                    </a:cubicBezTo>
                    <a:cubicBezTo>
                      <a:pt x="3888732" y="3924132"/>
                      <a:pt x="3891545" y="3924132"/>
                      <a:pt x="3891545" y="3924132"/>
                    </a:cubicBezTo>
                    <a:cubicBezTo>
                      <a:pt x="3914037" y="3918512"/>
                      <a:pt x="3930911" y="3901638"/>
                      <a:pt x="3939345" y="3876333"/>
                    </a:cubicBezTo>
                    <a:close/>
                    <a:moveTo>
                      <a:pt x="3784693" y="3876333"/>
                    </a:moveTo>
                    <a:cubicBezTo>
                      <a:pt x="3793130" y="3898828"/>
                      <a:pt x="3809998" y="3915699"/>
                      <a:pt x="3832496" y="3924132"/>
                    </a:cubicBezTo>
                    <a:cubicBezTo>
                      <a:pt x="3835306" y="3924132"/>
                      <a:pt x="3835306" y="3926946"/>
                      <a:pt x="3835306" y="3926946"/>
                    </a:cubicBezTo>
                    <a:cubicBezTo>
                      <a:pt x="3835306" y="3929756"/>
                      <a:pt x="3832496" y="3929756"/>
                      <a:pt x="3832496" y="3929756"/>
                    </a:cubicBezTo>
                    <a:cubicBezTo>
                      <a:pt x="3809998" y="3935383"/>
                      <a:pt x="3793130" y="3952251"/>
                      <a:pt x="3787504" y="3974748"/>
                    </a:cubicBezTo>
                    <a:cubicBezTo>
                      <a:pt x="3787504" y="3977558"/>
                      <a:pt x="3784693" y="3977558"/>
                      <a:pt x="3784693" y="3977558"/>
                    </a:cubicBezTo>
                    <a:cubicBezTo>
                      <a:pt x="3781880" y="3977558"/>
                      <a:pt x="3781880" y="3974748"/>
                      <a:pt x="3781880" y="3974748"/>
                    </a:cubicBezTo>
                    <a:cubicBezTo>
                      <a:pt x="3776260" y="3952251"/>
                      <a:pt x="3759386" y="3935383"/>
                      <a:pt x="3736894" y="3929756"/>
                    </a:cubicBezTo>
                    <a:cubicBezTo>
                      <a:pt x="3734081" y="3929756"/>
                      <a:pt x="3734081" y="3926946"/>
                      <a:pt x="3734081" y="3926946"/>
                    </a:cubicBezTo>
                    <a:cubicBezTo>
                      <a:pt x="3734081" y="3924132"/>
                      <a:pt x="3736894" y="3924132"/>
                      <a:pt x="3736894" y="3924132"/>
                    </a:cubicBezTo>
                    <a:cubicBezTo>
                      <a:pt x="3759386" y="3918512"/>
                      <a:pt x="3776260" y="3901638"/>
                      <a:pt x="3784693" y="3876333"/>
                    </a:cubicBezTo>
                    <a:close/>
                    <a:moveTo>
                      <a:pt x="3630045" y="3876333"/>
                    </a:moveTo>
                    <a:cubicBezTo>
                      <a:pt x="3638482" y="3898828"/>
                      <a:pt x="3655350" y="3915699"/>
                      <a:pt x="3677848" y="3924132"/>
                    </a:cubicBezTo>
                    <a:cubicBezTo>
                      <a:pt x="3680658" y="3924132"/>
                      <a:pt x="3680658" y="3926946"/>
                      <a:pt x="3680658" y="3926946"/>
                    </a:cubicBezTo>
                    <a:cubicBezTo>
                      <a:pt x="3680658" y="3929756"/>
                      <a:pt x="3677848" y="3929756"/>
                      <a:pt x="3677848" y="3929756"/>
                    </a:cubicBezTo>
                    <a:cubicBezTo>
                      <a:pt x="3655350" y="3935383"/>
                      <a:pt x="3638482" y="3952251"/>
                      <a:pt x="3632856" y="3974748"/>
                    </a:cubicBezTo>
                    <a:cubicBezTo>
                      <a:pt x="3632856" y="3977558"/>
                      <a:pt x="3630045" y="3977558"/>
                      <a:pt x="3630045" y="3977558"/>
                    </a:cubicBezTo>
                    <a:cubicBezTo>
                      <a:pt x="3627232" y="3977558"/>
                      <a:pt x="3627232" y="3974748"/>
                      <a:pt x="3627232" y="3974748"/>
                    </a:cubicBezTo>
                    <a:cubicBezTo>
                      <a:pt x="3621612" y="3952251"/>
                      <a:pt x="3604738" y="3935383"/>
                      <a:pt x="3582246" y="3929756"/>
                    </a:cubicBezTo>
                    <a:cubicBezTo>
                      <a:pt x="3579433" y="3929756"/>
                      <a:pt x="3579433" y="3926946"/>
                      <a:pt x="3579433" y="3926946"/>
                    </a:cubicBezTo>
                    <a:cubicBezTo>
                      <a:pt x="3579433" y="3924132"/>
                      <a:pt x="3582246" y="3924132"/>
                      <a:pt x="3582246" y="3924132"/>
                    </a:cubicBezTo>
                    <a:cubicBezTo>
                      <a:pt x="3604738" y="3918512"/>
                      <a:pt x="3621612" y="3901638"/>
                      <a:pt x="3630045" y="3876333"/>
                    </a:cubicBezTo>
                    <a:close/>
                    <a:moveTo>
                      <a:pt x="3472581" y="3876333"/>
                    </a:moveTo>
                    <a:cubicBezTo>
                      <a:pt x="3481018" y="3898828"/>
                      <a:pt x="3500700" y="3915699"/>
                      <a:pt x="3520384" y="3924132"/>
                    </a:cubicBezTo>
                    <a:cubicBezTo>
                      <a:pt x="3523194" y="3924132"/>
                      <a:pt x="3523194" y="3926946"/>
                      <a:pt x="3523194" y="3926946"/>
                    </a:cubicBezTo>
                    <a:cubicBezTo>
                      <a:pt x="3523194" y="3929756"/>
                      <a:pt x="3520384" y="3929756"/>
                      <a:pt x="3520384" y="3929756"/>
                    </a:cubicBezTo>
                    <a:cubicBezTo>
                      <a:pt x="3497889" y="3935383"/>
                      <a:pt x="3481018" y="3952251"/>
                      <a:pt x="3475395" y="3974748"/>
                    </a:cubicBezTo>
                    <a:cubicBezTo>
                      <a:pt x="3475395" y="3977558"/>
                      <a:pt x="3472581" y="3977558"/>
                      <a:pt x="3472581" y="3977558"/>
                    </a:cubicBezTo>
                    <a:cubicBezTo>
                      <a:pt x="3469771" y="3977558"/>
                      <a:pt x="3469771" y="3974748"/>
                      <a:pt x="3469771" y="3974748"/>
                    </a:cubicBezTo>
                    <a:cubicBezTo>
                      <a:pt x="3464148" y="3952251"/>
                      <a:pt x="3447277" y="3935383"/>
                      <a:pt x="3424782" y="3929756"/>
                    </a:cubicBezTo>
                    <a:cubicBezTo>
                      <a:pt x="3421969" y="3929756"/>
                      <a:pt x="3421969" y="3926946"/>
                      <a:pt x="3421969" y="3926946"/>
                    </a:cubicBezTo>
                    <a:cubicBezTo>
                      <a:pt x="3421969" y="3924132"/>
                      <a:pt x="3424782" y="3924132"/>
                      <a:pt x="3424782" y="3924132"/>
                    </a:cubicBezTo>
                    <a:cubicBezTo>
                      <a:pt x="3447277" y="3918512"/>
                      <a:pt x="3464148" y="3901638"/>
                      <a:pt x="3472581" y="3876333"/>
                    </a:cubicBezTo>
                    <a:close/>
                    <a:moveTo>
                      <a:pt x="3317933" y="3876333"/>
                    </a:moveTo>
                    <a:cubicBezTo>
                      <a:pt x="3326370" y="3898828"/>
                      <a:pt x="3343241" y="3915699"/>
                      <a:pt x="3365736" y="3924132"/>
                    </a:cubicBezTo>
                    <a:cubicBezTo>
                      <a:pt x="3368546" y="3924132"/>
                      <a:pt x="3368546" y="3926946"/>
                      <a:pt x="3368546" y="3926946"/>
                    </a:cubicBezTo>
                    <a:cubicBezTo>
                      <a:pt x="3368546" y="3929756"/>
                      <a:pt x="3365736" y="3929756"/>
                      <a:pt x="3365736" y="3929756"/>
                    </a:cubicBezTo>
                    <a:cubicBezTo>
                      <a:pt x="3343241" y="3935383"/>
                      <a:pt x="3326370" y="3952251"/>
                      <a:pt x="3320747" y="3974748"/>
                    </a:cubicBezTo>
                    <a:cubicBezTo>
                      <a:pt x="3320747" y="3977558"/>
                      <a:pt x="3317933" y="3977558"/>
                      <a:pt x="3317933" y="3977558"/>
                    </a:cubicBezTo>
                    <a:cubicBezTo>
                      <a:pt x="3315123" y="3977558"/>
                      <a:pt x="3315123" y="3974748"/>
                      <a:pt x="3315123" y="3974748"/>
                    </a:cubicBezTo>
                    <a:cubicBezTo>
                      <a:pt x="3309500" y="3952251"/>
                      <a:pt x="3292629" y="3935383"/>
                      <a:pt x="3270134" y="3929756"/>
                    </a:cubicBezTo>
                    <a:cubicBezTo>
                      <a:pt x="3267321" y="3929756"/>
                      <a:pt x="3267321" y="3926946"/>
                      <a:pt x="3267321" y="3926946"/>
                    </a:cubicBezTo>
                    <a:cubicBezTo>
                      <a:pt x="3267321" y="3924132"/>
                      <a:pt x="3270134" y="3924132"/>
                      <a:pt x="3270134" y="3924132"/>
                    </a:cubicBezTo>
                    <a:cubicBezTo>
                      <a:pt x="3292629" y="3918512"/>
                      <a:pt x="3309500" y="3901638"/>
                      <a:pt x="3317933" y="3876333"/>
                    </a:cubicBezTo>
                    <a:close/>
                    <a:moveTo>
                      <a:pt x="3163283" y="3876333"/>
                    </a:moveTo>
                    <a:cubicBezTo>
                      <a:pt x="3171719" y="3898828"/>
                      <a:pt x="3188590" y="3915699"/>
                      <a:pt x="3211085" y="3924132"/>
                    </a:cubicBezTo>
                    <a:cubicBezTo>
                      <a:pt x="3213895" y="3924132"/>
                      <a:pt x="3213895" y="3926946"/>
                      <a:pt x="3213895" y="3926946"/>
                    </a:cubicBezTo>
                    <a:cubicBezTo>
                      <a:pt x="3213895" y="3929756"/>
                      <a:pt x="3211085" y="3929756"/>
                      <a:pt x="3211085" y="3929756"/>
                    </a:cubicBezTo>
                    <a:cubicBezTo>
                      <a:pt x="3188590" y="3935383"/>
                      <a:pt x="3171719" y="3952251"/>
                      <a:pt x="3166096" y="3974748"/>
                    </a:cubicBezTo>
                    <a:cubicBezTo>
                      <a:pt x="3166096" y="3977558"/>
                      <a:pt x="3163283" y="3977558"/>
                      <a:pt x="3163283" y="3977558"/>
                    </a:cubicBezTo>
                    <a:cubicBezTo>
                      <a:pt x="3160472" y="3977558"/>
                      <a:pt x="3160472" y="3974748"/>
                      <a:pt x="3160472" y="3974748"/>
                    </a:cubicBezTo>
                    <a:cubicBezTo>
                      <a:pt x="3154849" y="3952251"/>
                      <a:pt x="3137978" y="3935383"/>
                      <a:pt x="3115483" y="3929756"/>
                    </a:cubicBezTo>
                    <a:cubicBezTo>
                      <a:pt x="3112670" y="3929756"/>
                      <a:pt x="3112670" y="3926946"/>
                      <a:pt x="3112670" y="3926946"/>
                    </a:cubicBezTo>
                    <a:cubicBezTo>
                      <a:pt x="3112670" y="3924132"/>
                      <a:pt x="3115483" y="3924132"/>
                      <a:pt x="3115483" y="3924132"/>
                    </a:cubicBezTo>
                    <a:cubicBezTo>
                      <a:pt x="3137978" y="3918512"/>
                      <a:pt x="3154849" y="3901638"/>
                      <a:pt x="3163283" y="3876333"/>
                    </a:cubicBezTo>
                    <a:close/>
                    <a:moveTo>
                      <a:pt x="3005823" y="3876333"/>
                    </a:moveTo>
                    <a:cubicBezTo>
                      <a:pt x="3014257" y="3898828"/>
                      <a:pt x="3033942" y="3915699"/>
                      <a:pt x="3053626" y="3924132"/>
                    </a:cubicBezTo>
                    <a:cubicBezTo>
                      <a:pt x="3056436" y="3924132"/>
                      <a:pt x="3056436" y="3926946"/>
                      <a:pt x="3056436" y="3926946"/>
                    </a:cubicBezTo>
                    <a:cubicBezTo>
                      <a:pt x="3056436" y="3929756"/>
                      <a:pt x="3053626" y="3929756"/>
                      <a:pt x="3053626" y="3929756"/>
                    </a:cubicBezTo>
                    <a:cubicBezTo>
                      <a:pt x="3031128" y="3935383"/>
                      <a:pt x="3014257" y="3952251"/>
                      <a:pt x="3008634" y="3974748"/>
                    </a:cubicBezTo>
                    <a:cubicBezTo>
                      <a:pt x="3008634" y="3977558"/>
                      <a:pt x="3005823" y="3977558"/>
                      <a:pt x="3005823" y="3977558"/>
                    </a:cubicBezTo>
                    <a:cubicBezTo>
                      <a:pt x="3003010" y="3977558"/>
                      <a:pt x="3003010" y="3974748"/>
                      <a:pt x="3003010" y="3974748"/>
                    </a:cubicBezTo>
                    <a:cubicBezTo>
                      <a:pt x="2997390" y="3952251"/>
                      <a:pt x="2980516" y="3935383"/>
                      <a:pt x="2958021" y="3929756"/>
                    </a:cubicBezTo>
                    <a:cubicBezTo>
                      <a:pt x="2955211" y="3929756"/>
                      <a:pt x="2955211" y="3926946"/>
                      <a:pt x="2955211" y="3926946"/>
                    </a:cubicBezTo>
                    <a:cubicBezTo>
                      <a:pt x="2955211" y="3924132"/>
                      <a:pt x="2958021" y="3924132"/>
                      <a:pt x="2958021" y="3924132"/>
                    </a:cubicBezTo>
                    <a:cubicBezTo>
                      <a:pt x="2980516" y="3918512"/>
                      <a:pt x="2997390" y="3901638"/>
                      <a:pt x="3005823" y="3876333"/>
                    </a:cubicBezTo>
                    <a:close/>
                    <a:moveTo>
                      <a:pt x="2851172" y="3876333"/>
                    </a:moveTo>
                    <a:cubicBezTo>
                      <a:pt x="2859606" y="3898828"/>
                      <a:pt x="2876477" y="3915699"/>
                      <a:pt x="2898975" y="3924132"/>
                    </a:cubicBezTo>
                    <a:cubicBezTo>
                      <a:pt x="2901785" y="3924132"/>
                      <a:pt x="2901785" y="3926946"/>
                      <a:pt x="2901785" y="3926946"/>
                    </a:cubicBezTo>
                    <a:cubicBezTo>
                      <a:pt x="2901785" y="3929756"/>
                      <a:pt x="2898975" y="3929756"/>
                      <a:pt x="2898975" y="3929756"/>
                    </a:cubicBezTo>
                    <a:cubicBezTo>
                      <a:pt x="2876477" y="3935383"/>
                      <a:pt x="2859606" y="3952251"/>
                      <a:pt x="2853983" y="3974748"/>
                    </a:cubicBezTo>
                    <a:cubicBezTo>
                      <a:pt x="2853983" y="3977558"/>
                      <a:pt x="2851172" y="3977558"/>
                      <a:pt x="2851172" y="3977558"/>
                    </a:cubicBezTo>
                    <a:cubicBezTo>
                      <a:pt x="2848359" y="3977558"/>
                      <a:pt x="2848359" y="3974748"/>
                      <a:pt x="2848359" y="3974748"/>
                    </a:cubicBezTo>
                    <a:cubicBezTo>
                      <a:pt x="2842739" y="3952251"/>
                      <a:pt x="2825865" y="3935383"/>
                      <a:pt x="2803370" y="3929756"/>
                    </a:cubicBezTo>
                    <a:cubicBezTo>
                      <a:pt x="2800560" y="3929756"/>
                      <a:pt x="2800560" y="3926946"/>
                      <a:pt x="2800560" y="3926946"/>
                    </a:cubicBezTo>
                    <a:cubicBezTo>
                      <a:pt x="2800560" y="3924132"/>
                      <a:pt x="2803370" y="3924132"/>
                      <a:pt x="2803370" y="3924132"/>
                    </a:cubicBezTo>
                    <a:cubicBezTo>
                      <a:pt x="2825865" y="3918512"/>
                      <a:pt x="2842739" y="3901638"/>
                      <a:pt x="2851172" y="3876333"/>
                    </a:cubicBezTo>
                    <a:close/>
                    <a:moveTo>
                      <a:pt x="2696525" y="3876333"/>
                    </a:moveTo>
                    <a:cubicBezTo>
                      <a:pt x="2704959" y="3898828"/>
                      <a:pt x="2721830" y="3915699"/>
                      <a:pt x="2744328" y="3924132"/>
                    </a:cubicBezTo>
                    <a:cubicBezTo>
                      <a:pt x="2747138" y="3924132"/>
                      <a:pt x="2747138" y="3926946"/>
                      <a:pt x="2747138" y="3926946"/>
                    </a:cubicBezTo>
                    <a:cubicBezTo>
                      <a:pt x="2747138" y="3929756"/>
                      <a:pt x="2744328" y="3929756"/>
                      <a:pt x="2744328" y="3929756"/>
                    </a:cubicBezTo>
                    <a:cubicBezTo>
                      <a:pt x="2721830" y="3935383"/>
                      <a:pt x="2704959" y="3952251"/>
                      <a:pt x="2699336" y="3974748"/>
                    </a:cubicBezTo>
                    <a:cubicBezTo>
                      <a:pt x="2699336" y="3977558"/>
                      <a:pt x="2696525" y="3977558"/>
                      <a:pt x="2696525" y="3977558"/>
                    </a:cubicBezTo>
                    <a:cubicBezTo>
                      <a:pt x="2693712" y="3977558"/>
                      <a:pt x="2693712" y="3974748"/>
                      <a:pt x="2693712" y="3974748"/>
                    </a:cubicBezTo>
                    <a:cubicBezTo>
                      <a:pt x="2688092" y="3952251"/>
                      <a:pt x="2671218" y="3935383"/>
                      <a:pt x="2648723" y="3929756"/>
                    </a:cubicBezTo>
                    <a:cubicBezTo>
                      <a:pt x="2645913" y="3929756"/>
                      <a:pt x="2645913" y="3926946"/>
                      <a:pt x="2645913" y="3926946"/>
                    </a:cubicBezTo>
                    <a:cubicBezTo>
                      <a:pt x="2645913" y="3924132"/>
                      <a:pt x="2648723" y="3924132"/>
                      <a:pt x="2648723" y="3924132"/>
                    </a:cubicBezTo>
                    <a:cubicBezTo>
                      <a:pt x="2671218" y="3918512"/>
                      <a:pt x="2688092" y="3901638"/>
                      <a:pt x="2696525" y="3876333"/>
                    </a:cubicBezTo>
                    <a:close/>
                    <a:moveTo>
                      <a:pt x="2539061" y="3876333"/>
                    </a:moveTo>
                    <a:cubicBezTo>
                      <a:pt x="2547497" y="3898828"/>
                      <a:pt x="2567179" y="3915699"/>
                      <a:pt x="2586863" y="3924132"/>
                    </a:cubicBezTo>
                    <a:cubicBezTo>
                      <a:pt x="2589673" y="3924132"/>
                      <a:pt x="2589673" y="3926946"/>
                      <a:pt x="2589673" y="3926946"/>
                    </a:cubicBezTo>
                    <a:cubicBezTo>
                      <a:pt x="2589673" y="3929756"/>
                      <a:pt x="2586863" y="3929756"/>
                      <a:pt x="2586863" y="3929756"/>
                    </a:cubicBezTo>
                    <a:cubicBezTo>
                      <a:pt x="2564365" y="3935383"/>
                      <a:pt x="2547497" y="3952251"/>
                      <a:pt x="2541874" y="3974748"/>
                    </a:cubicBezTo>
                    <a:cubicBezTo>
                      <a:pt x="2541874" y="3977558"/>
                      <a:pt x="2539061" y="3977558"/>
                      <a:pt x="2539061" y="3977558"/>
                    </a:cubicBezTo>
                    <a:cubicBezTo>
                      <a:pt x="2536247" y="3977558"/>
                      <a:pt x="2536247" y="3974748"/>
                      <a:pt x="2536247" y="3974748"/>
                    </a:cubicBezTo>
                    <a:cubicBezTo>
                      <a:pt x="2530627" y="3952251"/>
                      <a:pt x="2513756" y="3935383"/>
                      <a:pt x="2491261" y="3929756"/>
                    </a:cubicBezTo>
                    <a:cubicBezTo>
                      <a:pt x="2488448" y="3929756"/>
                      <a:pt x="2488448" y="3926946"/>
                      <a:pt x="2488448" y="3926946"/>
                    </a:cubicBezTo>
                    <a:cubicBezTo>
                      <a:pt x="2488448" y="3924132"/>
                      <a:pt x="2491261" y="3924132"/>
                      <a:pt x="2491261" y="3924132"/>
                    </a:cubicBezTo>
                    <a:cubicBezTo>
                      <a:pt x="2513756" y="3918512"/>
                      <a:pt x="2530627" y="3901638"/>
                      <a:pt x="2539061" y="3876333"/>
                    </a:cubicBezTo>
                    <a:close/>
                    <a:moveTo>
                      <a:pt x="2384413" y="3876333"/>
                    </a:moveTo>
                    <a:cubicBezTo>
                      <a:pt x="2392849" y="3898828"/>
                      <a:pt x="2409717" y="3915699"/>
                      <a:pt x="2432215" y="3924132"/>
                    </a:cubicBezTo>
                    <a:cubicBezTo>
                      <a:pt x="2435025" y="3924132"/>
                      <a:pt x="2435025" y="3926946"/>
                      <a:pt x="2435025" y="3926946"/>
                    </a:cubicBezTo>
                    <a:cubicBezTo>
                      <a:pt x="2435025" y="3929756"/>
                      <a:pt x="2432215" y="3929756"/>
                      <a:pt x="2432215" y="3929756"/>
                    </a:cubicBezTo>
                    <a:cubicBezTo>
                      <a:pt x="2409717" y="3935383"/>
                      <a:pt x="2392849" y="3952251"/>
                      <a:pt x="2387226" y="3974748"/>
                    </a:cubicBezTo>
                    <a:cubicBezTo>
                      <a:pt x="2387226" y="3977558"/>
                      <a:pt x="2384413" y="3977558"/>
                      <a:pt x="2384413" y="3977558"/>
                    </a:cubicBezTo>
                    <a:cubicBezTo>
                      <a:pt x="2381599" y="3977558"/>
                      <a:pt x="2381599" y="3974748"/>
                      <a:pt x="2381599" y="3974748"/>
                    </a:cubicBezTo>
                    <a:cubicBezTo>
                      <a:pt x="2375979" y="3952251"/>
                      <a:pt x="2359108" y="3935383"/>
                      <a:pt x="2336613" y="3929756"/>
                    </a:cubicBezTo>
                    <a:cubicBezTo>
                      <a:pt x="2333800" y="3929756"/>
                      <a:pt x="2333800" y="3926946"/>
                      <a:pt x="2333800" y="3926946"/>
                    </a:cubicBezTo>
                    <a:cubicBezTo>
                      <a:pt x="2333800" y="3924132"/>
                      <a:pt x="2336613" y="3924132"/>
                      <a:pt x="2336613" y="3924132"/>
                    </a:cubicBezTo>
                    <a:cubicBezTo>
                      <a:pt x="2359108" y="3918512"/>
                      <a:pt x="2375979" y="3901638"/>
                      <a:pt x="2384413" y="3876333"/>
                    </a:cubicBezTo>
                    <a:close/>
                    <a:moveTo>
                      <a:pt x="2229761" y="3876333"/>
                    </a:moveTo>
                    <a:cubicBezTo>
                      <a:pt x="2238198" y="3898828"/>
                      <a:pt x="2255066" y="3915699"/>
                      <a:pt x="2277564" y="3924132"/>
                    </a:cubicBezTo>
                    <a:cubicBezTo>
                      <a:pt x="2280374" y="3924132"/>
                      <a:pt x="2280374" y="3926946"/>
                      <a:pt x="2280374" y="3926946"/>
                    </a:cubicBezTo>
                    <a:cubicBezTo>
                      <a:pt x="2280374" y="3929756"/>
                      <a:pt x="2277564" y="3929756"/>
                      <a:pt x="2277564" y="3929756"/>
                    </a:cubicBezTo>
                    <a:cubicBezTo>
                      <a:pt x="2255066" y="3935383"/>
                      <a:pt x="2238198" y="3952251"/>
                      <a:pt x="2232575" y="3974748"/>
                    </a:cubicBezTo>
                    <a:cubicBezTo>
                      <a:pt x="2232575" y="3977558"/>
                      <a:pt x="2229761" y="3977558"/>
                      <a:pt x="2229761" y="3977558"/>
                    </a:cubicBezTo>
                    <a:cubicBezTo>
                      <a:pt x="2226948" y="3977558"/>
                      <a:pt x="2226948" y="3974748"/>
                      <a:pt x="2226948" y="3974748"/>
                    </a:cubicBezTo>
                    <a:cubicBezTo>
                      <a:pt x="2221328" y="3952251"/>
                      <a:pt x="2204457" y="3935383"/>
                      <a:pt x="2181962" y="3929756"/>
                    </a:cubicBezTo>
                    <a:cubicBezTo>
                      <a:pt x="2179149" y="3929756"/>
                      <a:pt x="2179149" y="3926946"/>
                      <a:pt x="2179149" y="3926946"/>
                    </a:cubicBezTo>
                    <a:cubicBezTo>
                      <a:pt x="2179149" y="3924132"/>
                      <a:pt x="2181962" y="3924132"/>
                      <a:pt x="2181962" y="3924132"/>
                    </a:cubicBezTo>
                    <a:cubicBezTo>
                      <a:pt x="2204457" y="3918512"/>
                      <a:pt x="2221328" y="3901638"/>
                      <a:pt x="2229761" y="3876333"/>
                    </a:cubicBezTo>
                    <a:close/>
                    <a:moveTo>
                      <a:pt x="2075115" y="3876333"/>
                    </a:moveTo>
                    <a:cubicBezTo>
                      <a:pt x="2080738" y="3898828"/>
                      <a:pt x="2100419" y="3915699"/>
                      <a:pt x="2122917" y="3924132"/>
                    </a:cubicBezTo>
                    <a:cubicBezTo>
                      <a:pt x="2125727" y="3924132"/>
                      <a:pt x="2125727" y="3926946"/>
                      <a:pt x="2125727" y="3926946"/>
                    </a:cubicBezTo>
                    <a:cubicBezTo>
                      <a:pt x="2125727" y="3929756"/>
                      <a:pt x="2122917" y="3929756"/>
                      <a:pt x="2122917" y="3929756"/>
                    </a:cubicBezTo>
                    <a:cubicBezTo>
                      <a:pt x="2100419" y="3935383"/>
                      <a:pt x="2083551" y="3952251"/>
                      <a:pt x="2077928" y="3974748"/>
                    </a:cubicBezTo>
                    <a:cubicBezTo>
                      <a:pt x="2077928" y="3977558"/>
                      <a:pt x="2075115" y="3977558"/>
                      <a:pt x="2075115" y="3977558"/>
                    </a:cubicBezTo>
                    <a:cubicBezTo>
                      <a:pt x="2072301" y="3977558"/>
                      <a:pt x="2072301" y="3974748"/>
                      <a:pt x="2072301" y="3974748"/>
                    </a:cubicBezTo>
                    <a:cubicBezTo>
                      <a:pt x="2066681" y="3952251"/>
                      <a:pt x="2049810" y="3935383"/>
                      <a:pt x="2027315" y="3929756"/>
                    </a:cubicBezTo>
                    <a:cubicBezTo>
                      <a:pt x="2024502" y="3929756"/>
                      <a:pt x="2024502" y="3926946"/>
                      <a:pt x="2024502" y="3926946"/>
                    </a:cubicBezTo>
                    <a:cubicBezTo>
                      <a:pt x="2024502" y="3924132"/>
                      <a:pt x="2027315" y="3924132"/>
                      <a:pt x="2027315" y="3924132"/>
                    </a:cubicBezTo>
                    <a:cubicBezTo>
                      <a:pt x="2049810" y="3918512"/>
                      <a:pt x="2066681" y="3901638"/>
                      <a:pt x="2075115" y="3876333"/>
                    </a:cubicBezTo>
                    <a:close/>
                    <a:moveTo>
                      <a:pt x="1917652" y="3876333"/>
                    </a:moveTo>
                    <a:cubicBezTo>
                      <a:pt x="1926086" y="3898828"/>
                      <a:pt x="1942957" y="3915699"/>
                      <a:pt x="1965455" y="3924132"/>
                    </a:cubicBezTo>
                    <a:cubicBezTo>
                      <a:pt x="1968265" y="3924132"/>
                      <a:pt x="1968265" y="3926946"/>
                      <a:pt x="1968265" y="3926946"/>
                    </a:cubicBezTo>
                    <a:cubicBezTo>
                      <a:pt x="1968265" y="3929756"/>
                      <a:pt x="1965455" y="3929756"/>
                      <a:pt x="1965455" y="3929756"/>
                    </a:cubicBezTo>
                    <a:cubicBezTo>
                      <a:pt x="1942957" y="3935383"/>
                      <a:pt x="1926086" y="3952251"/>
                      <a:pt x="1920463" y="3974748"/>
                    </a:cubicBezTo>
                    <a:cubicBezTo>
                      <a:pt x="1920463" y="3977558"/>
                      <a:pt x="1917652" y="3977558"/>
                      <a:pt x="1917652" y="3977558"/>
                    </a:cubicBezTo>
                    <a:cubicBezTo>
                      <a:pt x="1914839" y="3977558"/>
                      <a:pt x="1914839" y="3974748"/>
                      <a:pt x="1914839" y="3974748"/>
                    </a:cubicBezTo>
                    <a:cubicBezTo>
                      <a:pt x="1909219" y="3952251"/>
                      <a:pt x="1892345" y="3935383"/>
                      <a:pt x="1869850" y="3929756"/>
                    </a:cubicBezTo>
                    <a:cubicBezTo>
                      <a:pt x="1867040" y="3929756"/>
                      <a:pt x="1867040" y="3926946"/>
                      <a:pt x="1867040" y="3926946"/>
                    </a:cubicBezTo>
                    <a:cubicBezTo>
                      <a:pt x="1867040" y="3924132"/>
                      <a:pt x="1869850" y="3924132"/>
                      <a:pt x="1869850" y="3924132"/>
                    </a:cubicBezTo>
                    <a:cubicBezTo>
                      <a:pt x="1892345" y="3918512"/>
                      <a:pt x="1909219" y="3901638"/>
                      <a:pt x="1917652" y="3876333"/>
                    </a:cubicBezTo>
                    <a:close/>
                    <a:moveTo>
                      <a:pt x="1763004" y="3876333"/>
                    </a:moveTo>
                    <a:cubicBezTo>
                      <a:pt x="1771438" y="3898828"/>
                      <a:pt x="1788309" y="3915699"/>
                      <a:pt x="1810807" y="3924132"/>
                    </a:cubicBezTo>
                    <a:cubicBezTo>
                      <a:pt x="1813617" y="3924132"/>
                      <a:pt x="1813617" y="3926946"/>
                      <a:pt x="1813617" y="3926946"/>
                    </a:cubicBezTo>
                    <a:cubicBezTo>
                      <a:pt x="1813617" y="3929756"/>
                      <a:pt x="1810807" y="3929756"/>
                      <a:pt x="1810807" y="3929756"/>
                    </a:cubicBezTo>
                    <a:cubicBezTo>
                      <a:pt x="1788309" y="3935383"/>
                      <a:pt x="1771438" y="3952251"/>
                      <a:pt x="1765815" y="3974748"/>
                    </a:cubicBezTo>
                    <a:cubicBezTo>
                      <a:pt x="1765815" y="3977558"/>
                      <a:pt x="1763004" y="3977558"/>
                      <a:pt x="1763004" y="3977558"/>
                    </a:cubicBezTo>
                    <a:cubicBezTo>
                      <a:pt x="1760191" y="3977558"/>
                      <a:pt x="1760191" y="3974748"/>
                      <a:pt x="1760191" y="3974748"/>
                    </a:cubicBezTo>
                    <a:cubicBezTo>
                      <a:pt x="1754571" y="3952251"/>
                      <a:pt x="1737697" y="3935383"/>
                      <a:pt x="1715202" y="3929756"/>
                    </a:cubicBezTo>
                    <a:cubicBezTo>
                      <a:pt x="1712392" y="3929756"/>
                      <a:pt x="1712392" y="3926946"/>
                      <a:pt x="1712392" y="3926946"/>
                    </a:cubicBezTo>
                    <a:cubicBezTo>
                      <a:pt x="1712392" y="3924132"/>
                      <a:pt x="1715202" y="3924132"/>
                      <a:pt x="1715202" y="3924132"/>
                    </a:cubicBezTo>
                    <a:cubicBezTo>
                      <a:pt x="1737697" y="3918512"/>
                      <a:pt x="1754571" y="3901638"/>
                      <a:pt x="1763004" y="3876333"/>
                    </a:cubicBezTo>
                    <a:close/>
                    <a:moveTo>
                      <a:pt x="1608353" y="3876333"/>
                    </a:moveTo>
                    <a:cubicBezTo>
                      <a:pt x="1613977" y="3898828"/>
                      <a:pt x="1633658" y="3915699"/>
                      <a:pt x="1656156" y="3924132"/>
                    </a:cubicBezTo>
                    <a:cubicBezTo>
                      <a:pt x="1658966" y="3924132"/>
                      <a:pt x="1658966" y="3926946"/>
                      <a:pt x="1658966" y="3926946"/>
                    </a:cubicBezTo>
                    <a:cubicBezTo>
                      <a:pt x="1658966" y="3929756"/>
                      <a:pt x="1656156" y="3929756"/>
                      <a:pt x="1656156" y="3929756"/>
                    </a:cubicBezTo>
                    <a:cubicBezTo>
                      <a:pt x="1633658" y="3935383"/>
                      <a:pt x="1616787" y="3952251"/>
                      <a:pt x="1611164" y="3974748"/>
                    </a:cubicBezTo>
                    <a:cubicBezTo>
                      <a:pt x="1611164" y="3977558"/>
                      <a:pt x="1608353" y="3977558"/>
                      <a:pt x="1608353" y="3977558"/>
                    </a:cubicBezTo>
                    <a:cubicBezTo>
                      <a:pt x="1605540" y="3977558"/>
                      <a:pt x="1605540" y="3974748"/>
                      <a:pt x="1605540" y="3974748"/>
                    </a:cubicBezTo>
                    <a:cubicBezTo>
                      <a:pt x="1599920" y="3952251"/>
                      <a:pt x="1583046" y="3935383"/>
                      <a:pt x="1560551" y="3929756"/>
                    </a:cubicBezTo>
                    <a:cubicBezTo>
                      <a:pt x="1557741" y="3929756"/>
                      <a:pt x="1557741" y="3926946"/>
                      <a:pt x="1557741" y="3926946"/>
                    </a:cubicBezTo>
                    <a:cubicBezTo>
                      <a:pt x="1557741" y="3924132"/>
                      <a:pt x="1560551" y="3924132"/>
                      <a:pt x="1560551" y="3924132"/>
                    </a:cubicBezTo>
                    <a:cubicBezTo>
                      <a:pt x="1583046" y="3918512"/>
                      <a:pt x="1599920" y="3901638"/>
                      <a:pt x="1608353" y="3876333"/>
                    </a:cubicBezTo>
                    <a:close/>
                    <a:moveTo>
                      <a:pt x="1450892" y="3876333"/>
                    </a:moveTo>
                    <a:cubicBezTo>
                      <a:pt x="1459326" y="3898828"/>
                      <a:pt x="1476197" y="3915699"/>
                      <a:pt x="1498695" y="3924132"/>
                    </a:cubicBezTo>
                    <a:cubicBezTo>
                      <a:pt x="1501505" y="3924132"/>
                      <a:pt x="1501505" y="3926946"/>
                      <a:pt x="1501505" y="3926946"/>
                    </a:cubicBezTo>
                    <a:cubicBezTo>
                      <a:pt x="1501505" y="3929756"/>
                      <a:pt x="1498695" y="3929756"/>
                      <a:pt x="1498695" y="3929756"/>
                    </a:cubicBezTo>
                    <a:cubicBezTo>
                      <a:pt x="1476197" y="3935383"/>
                      <a:pt x="1459326" y="3952251"/>
                      <a:pt x="1453706" y="3974748"/>
                    </a:cubicBezTo>
                    <a:cubicBezTo>
                      <a:pt x="1453706" y="3977558"/>
                      <a:pt x="1450892" y="3977558"/>
                      <a:pt x="1450892" y="3977558"/>
                    </a:cubicBezTo>
                    <a:cubicBezTo>
                      <a:pt x="1448079" y="3977558"/>
                      <a:pt x="1448079" y="3974748"/>
                      <a:pt x="1448079" y="3974748"/>
                    </a:cubicBezTo>
                    <a:cubicBezTo>
                      <a:pt x="1442458" y="3952251"/>
                      <a:pt x="1425587" y="3935383"/>
                      <a:pt x="1403090" y="3929756"/>
                    </a:cubicBezTo>
                    <a:cubicBezTo>
                      <a:pt x="1400280" y="3929756"/>
                      <a:pt x="1400280" y="3926946"/>
                      <a:pt x="1400280" y="3926946"/>
                    </a:cubicBezTo>
                    <a:cubicBezTo>
                      <a:pt x="1400280" y="3924132"/>
                      <a:pt x="1403090" y="3924132"/>
                      <a:pt x="1403090" y="3924132"/>
                    </a:cubicBezTo>
                    <a:cubicBezTo>
                      <a:pt x="1425587" y="3918512"/>
                      <a:pt x="1442458" y="3901638"/>
                      <a:pt x="1450892" y="3876333"/>
                    </a:cubicBezTo>
                    <a:close/>
                    <a:moveTo>
                      <a:pt x="1296244" y="3876333"/>
                    </a:moveTo>
                    <a:cubicBezTo>
                      <a:pt x="1304678" y="3898828"/>
                      <a:pt x="1321549" y="3915699"/>
                      <a:pt x="1344046" y="3924132"/>
                    </a:cubicBezTo>
                    <a:cubicBezTo>
                      <a:pt x="1346857" y="3924132"/>
                      <a:pt x="1346857" y="3926946"/>
                      <a:pt x="1346857" y="3926946"/>
                    </a:cubicBezTo>
                    <a:cubicBezTo>
                      <a:pt x="1346857" y="3929756"/>
                      <a:pt x="1344046" y="3929756"/>
                      <a:pt x="1344046" y="3929756"/>
                    </a:cubicBezTo>
                    <a:cubicBezTo>
                      <a:pt x="1321549" y="3935383"/>
                      <a:pt x="1304678" y="3952251"/>
                      <a:pt x="1299058" y="3974748"/>
                    </a:cubicBezTo>
                    <a:cubicBezTo>
                      <a:pt x="1299058" y="3977558"/>
                      <a:pt x="1296244" y="3977558"/>
                      <a:pt x="1296244" y="3977558"/>
                    </a:cubicBezTo>
                    <a:cubicBezTo>
                      <a:pt x="1293431" y="3977558"/>
                      <a:pt x="1293431" y="3974748"/>
                      <a:pt x="1293431" y="3974748"/>
                    </a:cubicBezTo>
                    <a:cubicBezTo>
                      <a:pt x="1287810" y="3952251"/>
                      <a:pt x="1270939" y="3935383"/>
                      <a:pt x="1248442" y="3929756"/>
                    </a:cubicBezTo>
                    <a:cubicBezTo>
                      <a:pt x="1245632" y="3929756"/>
                      <a:pt x="1245632" y="3926946"/>
                      <a:pt x="1245632" y="3926946"/>
                    </a:cubicBezTo>
                    <a:cubicBezTo>
                      <a:pt x="1245632" y="3924132"/>
                      <a:pt x="1248442" y="3924132"/>
                      <a:pt x="1248442" y="3924132"/>
                    </a:cubicBezTo>
                    <a:cubicBezTo>
                      <a:pt x="1270939" y="3918512"/>
                      <a:pt x="1287810" y="3901638"/>
                      <a:pt x="1296244" y="3876333"/>
                    </a:cubicBezTo>
                    <a:close/>
                    <a:moveTo>
                      <a:pt x="1141593" y="3876333"/>
                    </a:moveTo>
                    <a:cubicBezTo>
                      <a:pt x="1150027" y="3898828"/>
                      <a:pt x="1166898" y="3915699"/>
                      <a:pt x="1189395" y="3924132"/>
                    </a:cubicBezTo>
                    <a:cubicBezTo>
                      <a:pt x="1192206" y="3924132"/>
                      <a:pt x="1192206" y="3926946"/>
                      <a:pt x="1192206" y="3926946"/>
                    </a:cubicBezTo>
                    <a:cubicBezTo>
                      <a:pt x="1192206" y="3929756"/>
                      <a:pt x="1189395" y="3929756"/>
                      <a:pt x="1189395" y="3929756"/>
                    </a:cubicBezTo>
                    <a:cubicBezTo>
                      <a:pt x="1166898" y="3935383"/>
                      <a:pt x="1150027" y="3952251"/>
                      <a:pt x="1144407" y="3974748"/>
                    </a:cubicBezTo>
                    <a:cubicBezTo>
                      <a:pt x="1144407" y="3977558"/>
                      <a:pt x="1141593" y="3977558"/>
                      <a:pt x="1141593" y="3977558"/>
                    </a:cubicBezTo>
                    <a:cubicBezTo>
                      <a:pt x="1138780" y="3977558"/>
                      <a:pt x="1138780" y="3974748"/>
                      <a:pt x="1138780" y="3974748"/>
                    </a:cubicBezTo>
                    <a:cubicBezTo>
                      <a:pt x="1133159" y="3952251"/>
                      <a:pt x="1116288" y="3935383"/>
                      <a:pt x="1093791" y="3929756"/>
                    </a:cubicBezTo>
                    <a:cubicBezTo>
                      <a:pt x="1090981" y="3929756"/>
                      <a:pt x="1090981" y="3926946"/>
                      <a:pt x="1090981" y="3926946"/>
                    </a:cubicBezTo>
                    <a:cubicBezTo>
                      <a:pt x="1090981" y="3924132"/>
                      <a:pt x="1093791" y="3924132"/>
                      <a:pt x="1093791" y="3924132"/>
                    </a:cubicBezTo>
                    <a:cubicBezTo>
                      <a:pt x="1116288" y="3918512"/>
                      <a:pt x="1133159" y="3901638"/>
                      <a:pt x="1141593" y="3876333"/>
                    </a:cubicBezTo>
                    <a:close/>
                    <a:moveTo>
                      <a:pt x="984132" y="3876333"/>
                    </a:moveTo>
                    <a:cubicBezTo>
                      <a:pt x="992566" y="3898828"/>
                      <a:pt x="1009437" y="3915699"/>
                      <a:pt x="1031934" y="3924132"/>
                    </a:cubicBezTo>
                    <a:cubicBezTo>
                      <a:pt x="1034745" y="3924132"/>
                      <a:pt x="1034745" y="3926946"/>
                      <a:pt x="1034745" y="3926946"/>
                    </a:cubicBezTo>
                    <a:cubicBezTo>
                      <a:pt x="1034745" y="3929756"/>
                      <a:pt x="1031934" y="3929756"/>
                      <a:pt x="1031934" y="3929756"/>
                    </a:cubicBezTo>
                    <a:cubicBezTo>
                      <a:pt x="1009437" y="3935383"/>
                      <a:pt x="992566" y="3952251"/>
                      <a:pt x="986946" y="3974748"/>
                    </a:cubicBezTo>
                    <a:cubicBezTo>
                      <a:pt x="986946" y="3977558"/>
                      <a:pt x="984132" y="3977558"/>
                      <a:pt x="984132" y="3977558"/>
                    </a:cubicBezTo>
                    <a:cubicBezTo>
                      <a:pt x="981319" y="3977558"/>
                      <a:pt x="981319" y="3974748"/>
                      <a:pt x="981319" y="3974748"/>
                    </a:cubicBezTo>
                    <a:cubicBezTo>
                      <a:pt x="975698" y="3952251"/>
                      <a:pt x="958827" y="3935383"/>
                      <a:pt x="936330" y="3929756"/>
                    </a:cubicBezTo>
                    <a:cubicBezTo>
                      <a:pt x="933520" y="3929756"/>
                      <a:pt x="933520" y="3926946"/>
                      <a:pt x="933520" y="3926946"/>
                    </a:cubicBezTo>
                    <a:cubicBezTo>
                      <a:pt x="933520" y="3924132"/>
                      <a:pt x="936330" y="3924132"/>
                      <a:pt x="936330" y="3924132"/>
                    </a:cubicBezTo>
                    <a:cubicBezTo>
                      <a:pt x="958827" y="3918512"/>
                      <a:pt x="975698" y="3901638"/>
                      <a:pt x="984132" y="3876333"/>
                    </a:cubicBezTo>
                    <a:close/>
                    <a:moveTo>
                      <a:pt x="829484" y="3876333"/>
                    </a:moveTo>
                    <a:cubicBezTo>
                      <a:pt x="837918" y="3898828"/>
                      <a:pt x="854789" y="3915699"/>
                      <a:pt x="877286" y="3924132"/>
                    </a:cubicBezTo>
                    <a:cubicBezTo>
                      <a:pt x="880097" y="3924132"/>
                      <a:pt x="880097" y="3926946"/>
                      <a:pt x="880097" y="3926946"/>
                    </a:cubicBezTo>
                    <a:cubicBezTo>
                      <a:pt x="880097" y="3929756"/>
                      <a:pt x="877286" y="3929756"/>
                      <a:pt x="877286" y="3929756"/>
                    </a:cubicBezTo>
                    <a:cubicBezTo>
                      <a:pt x="854789" y="3935383"/>
                      <a:pt x="837918" y="3952251"/>
                      <a:pt x="832298" y="3974748"/>
                    </a:cubicBezTo>
                    <a:cubicBezTo>
                      <a:pt x="832298" y="3977558"/>
                      <a:pt x="829484" y="3977558"/>
                      <a:pt x="829484" y="3977558"/>
                    </a:cubicBezTo>
                    <a:cubicBezTo>
                      <a:pt x="826671" y="3977558"/>
                      <a:pt x="826671" y="3974748"/>
                      <a:pt x="826671" y="3974748"/>
                    </a:cubicBezTo>
                    <a:cubicBezTo>
                      <a:pt x="821050" y="3952251"/>
                      <a:pt x="804179" y="3935383"/>
                      <a:pt x="781682" y="3929756"/>
                    </a:cubicBezTo>
                    <a:cubicBezTo>
                      <a:pt x="778872" y="3929756"/>
                      <a:pt x="778872" y="3926946"/>
                      <a:pt x="778872" y="3926946"/>
                    </a:cubicBezTo>
                    <a:cubicBezTo>
                      <a:pt x="778872" y="3924132"/>
                      <a:pt x="781682" y="3924132"/>
                      <a:pt x="781682" y="3924132"/>
                    </a:cubicBezTo>
                    <a:cubicBezTo>
                      <a:pt x="804179" y="3918512"/>
                      <a:pt x="821050" y="3901638"/>
                      <a:pt x="829484" y="3876333"/>
                    </a:cubicBezTo>
                    <a:close/>
                    <a:moveTo>
                      <a:pt x="674833" y="3876333"/>
                    </a:moveTo>
                    <a:cubicBezTo>
                      <a:pt x="683267" y="3898828"/>
                      <a:pt x="700138" y="3915699"/>
                      <a:pt x="722635" y="3924132"/>
                    </a:cubicBezTo>
                    <a:cubicBezTo>
                      <a:pt x="725446" y="3924132"/>
                      <a:pt x="725446" y="3926946"/>
                      <a:pt x="725446" y="3926946"/>
                    </a:cubicBezTo>
                    <a:cubicBezTo>
                      <a:pt x="725446" y="3929756"/>
                      <a:pt x="722635" y="3929756"/>
                      <a:pt x="722635" y="3929756"/>
                    </a:cubicBezTo>
                    <a:cubicBezTo>
                      <a:pt x="700138" y="3935383"/>
                      <a:pt x="683267" y="3952251"/>
                      <a:pt x="677647" y="3974748"/>
                    </a:cubicBezTo>
                    <a:cubicBezTo>
                      <a:pt x="677647" y="3977558"/>
                      <a:pt x="674833" y="3977558"/>
                      <a:pt x="674833" y="3977558"/>
                    </a:cubicBezTo>
                    <a:cubicBezTo>
                      <a:pt x="672020" y="3977558"/>
                      <a:pt x="672020" y="3974748"/>
                      <a:pt x="672020" y="3974748"/>
                    </a:cubicBezTo>
                    <a:cubicBezTo>
                      <a:pt x="666399" y="3952251"/>
                      <a:pt x="649528" y="3935383"/>
                      <a:pt x="627031" y="3929756"/>
                    </a:cubicBezTo>
                    <a:cubicBezTo>
                      <a:pt x="624221" y="3929756"/>
                      <a:pt x="624221" y="3926946"/>
                      <a:pt x="624221" y="3926946"/>
                    </a:cubicBezTo>
                    <a:cubicBezTo>
                      <a:pt x="624221" y="3924132"/>
                      <a:pt x="627031" y="3924132"/>
                      <a:pt x="627031" y="3924132"/>
                    </a:cubicBezTo>
                    <a:cubicBezTo>
                      <a:pt x="649528" y="3918512"/>
                      <a:pt x="666399" y="3901638"/>
                      <a:pt x="674833" y="3876333"/>
                    </a:cubicBezTo>
                    <a:close/>
                    <a:moveTo>
                      <a:pt x="517372" y="3876333"/>
                    </a:moveTo>
                    <a:cubicBezTo>
                      <a:pt x="525806" y="3898828"/>
                      <a:pt x="542677" y="3915699"/>
                      <a:pt x="565174" y="3924132"/>
                    </a:cubicBezTo>
                    <a:cubicBezTo>
                      <a:pt x="567985" y="3924132"/>
                      <a:pt x="567985" y="3926946"/>
                      <a:pt x="567985" y="3926946"/>
                    </a:cubicBezTo>
                    <a:cubicBezTo>
                      <a:pt x="567985" y="3929756"/>
                      <a:pt x="565174" y="3929756"/>
                      <a:pt x="565174" y="3929756"/>
                    </a:cubicBezTo>
                    <a:cubicBezTo>
                      <a:pt x="542677" y="3935383"/>
                      <a:pt x="525806" y="3952251"/>
                      <a:pt x="520183" y="3974748"/>
                    </a:cubicBezTo>
                    <a:cubicBezTo>
                      <a:pt x="520183" y="3977558"/>
                      <a:pt x="517372" y="3977558"/>
                      <a:pt x="517372" y="3977558"/>
                    </a:cubicBezTo>
                    <a:cubicBezTo>
                      <a:pt x="514559" y="3977558"/>
                      <a:pt x="514559" y="3974748"/>
                      <a:pt x="514559" y="3974748"/>
                    </a:cubicBezTo>
                    <a:cubicBezTo>
                      <a:pt x="508938" y="3952251"/>
                      <a:pt x="492065" y="3935383"/>
                      <a:pt x="469570" y="3929756"/>
                    </a:cubicBezTo>
                    <a:cubicBezTo>
                      <a:pt x="466760" y="3929756"/>
                      <a:pt x="466760" y="3926946"/>
                      <a:pt x="466760" y="3926946"/>
                    </a:cubicBezTo>
                    <a:cubicBezTo>
                      <a:pt x="466760" y="3924132"/>
                      <a:pt x="469570" y="3924132"/>
                      <a:pt x="469570" y="3924132"/>
                    </a:cubicBezTo>
                    <a:cubicBezTo>
                      <a:pt x="492065" y="3918512"/>
                      <a:pt x="508938" y="3901638"/>
                      <a:pt x="517372" y="3876333"/>
                    </a:cubicBezTo>
                    <a:close/>
                    <a:moveTo>
                      <a:pt x="362724" y="3876333"/>
                    </a:moveTo>
                    <a:cubicBezTo>
                      <a:pt x="371158" y="3898828"/>
                      <a:pt x="388029" y="3915699"/>
                      <a:pt x="410526" y="3924132"/>
                    </a:cubicBezTo>
                    <a:cubicBezTo>
                      <a:pt x="413337" y="3924132"/>
                      <a:pt x="413337" y="3926946"/>
                      <a:pt x="413337" y="3926946"/>
                    </a:cubicBezTo>
                    <a:cubicBezTo>
                      <a:pt x="413337" y="3929756"/>
                      <a:pt x="410526" y="3929756"/>
                      <a:pt x="410526" y="3929756"/>
                    </a:cubicBezTo>
                    <a:cubicBezTo>
                      <a:pt x="388029" y="3935383"/>
                      <a:pt x="371158" y="3952251"/>
                      <a:pt x="365535" y="3974748"/>
                    </a:cubicBezTo>
                    <a:cubicBezTo>
                      <a:pt x="365535" y="3977558"/>
                      <a:pt x="362724" y="3977558"/>
                      <a:pt x="362724" y="3977558"/>
                    </a:cubicBezTo>
                    <a:cubicBezTo>
                      <a:pt x="359911" y="3977558"/>
                      <a:pt x="359911" y="3974748"/>
                      <a:pt x="359911" y="3974748"/>
                    </a:cubicBezTo>
                    <a:cubicBezTo>
                      <a:pt x="354290" y="3952251"/>
                      <a:pt x="337417" y="3935383"/>
                      <a:pt x="314922" y="3929756"/>
                    </a:cubicBezTo>
                    <a:cubicBezTo>
                      <a:pt x="312112" y="3929756"/>
                      <a:pt x="312112" y="3926946"/>
                      <a:pt x="312112" y="3926946"/>
                    </a:cubicBezTo>
                    <a:cubicBezTo>
                      <a:pt x="312112" y="3924132"/>
                      <a:pt x="314922" y="3924132"/>
                      <a:pt x="314922" y="3924132"/>
                    </a:cubicBezTo>
                    <a:cubicBezTo>
                      <a:pt x="337417" y="3918512"/>
                      <a:pt x="354290" y="3901638"/>
                      <a:pt x="362724" y="3876333"/>
                    </a:cubicBezTo>
                    <a:close/>
                    <a:moveTo>
                      <a:pt x="208073" y="3876333"/>
                    </a:moveTo>
                    <a:cubicBezTo>
                      <a:pt x="216507" y="3898828"/>
                      <a:pt x="233378" y="3915699"/>
                      <a:pt x="255875" y="3924132"/>
                    </a:cubicBezTo>
                    <a:cubicBezTo>
                      <a:pt x="258686" y="3924132"/>
                      <a:pt x="258686" y="3926946"/>
                      <a:pt x="258686" y="3926946"/>
                    </a:cubicBezTo>
                    <a:cubicBezTo>
                      <a:pt x="258686" y="3929756"/>
                      <a:pt x="255875" y="3929756"/>
                      <a:pt x="255875" y="3929756"/>
                    </a:cubicBezTo>
                    <a:cubicBezTo>
                      <a:pt x="233378" y="3935383"/>
                      <a:pt x="216507" y="3952251"/>
                      <a:pt x="210884" y="3974748"/>
                    </a:cubicBezTo>
                    <a:cubicBezTo>
                      <a:pt x="210884" y="3977558"/>
                      <a:pt x="208073" y="3977558"/>
                      <a:pt x="208073" y="3977558"/>
                    </a:cubicBezTo>
                    <a:cubicBezTo>
                      <a:pt x="205260" y="3977558"/>
                      <a:pt x="205260" y="3974748"/>
                      <a:pt x="205260" y="3974748"/>
                    </a:cubicBezTo>
                    <a:cubicBezTo>
                      <a:pt x="199639" y="3952251"/>
                      <a:pt x="182766" y="3935383"/>
                      <a:pt x="160271" y="3929756"/>
                    </a:cubicBezTo>
                    <a:cubicBezTo>
                      <a:pt x="157461" y="3929756"/>
                      <a:pt x="157461" y="3926946"/>
                      <a:pt x="157461" y="3926946"/>
                    </a:cubicBezTo>
                    <a:cubicBezTo>
                      <a:pt x="157461" y="3924132"/>
                      <a:pt x="160271" y="3924132"/>
                      <a:pt x="160271" y="3924132"/>
                    </a:cubicBezTo>
                    <a:cubicBezTo>
                      <a:pt x="182766" y="3918512"/>
                      <a:pt x="199639" y="3901638"/>
                      <a:pt x="208073" y="3876333"/>
                    </a:cubicBezTo>
                    <a:close/>
                    <a:moveTo>
                      <a:pt x="50612" y="3876333"/>
                    </a:moveTo>
                    <a:cubicBezTo>
                      <a:pt x="59049" y="3898828"/>
                      <a:pt x="75920" y="3915699"/>
                      <a:pt x="98414" y="3924132"/>
                    </a:cubicBezTo>
                    <a:cubicBezTo>
                      <a:pt x="101225" y="3924132"/>
                      <a:pt x="101225" y="3926946"/>
                      <a:pt x="101225" y="3926946"/>
                    </a:cubicBezTo>
                    <a:cubicBezTo>
                      <a:pt x="101225" y="3929756"/>
                      <a:pt x="98414" y="3929756"/>
                      <a:pt x="98414" y="3929756"/>
                    </a:cubicBezTo>
                    <a:cubicBezTo>
                      <a:pt x="75920" y="3935383"/>
                      <a:pt x="59049" y="3952251"/>
                      <a:pt x="53426" y="3974748"/>
                    </a:cubicBezTo>
                    <a:cubicBezTo>
                      <a:pt x="53426" y="3977558"/>
                      <a:pt x="50612" y="3977558"/>
                      <a:pt x="50612" y="3977558"/>
                    </a:cubicBezTo>
                    <a:cubicBezTo>
                      <a:pt x="47802" y="3977558"/>
                      <a:pt x="47802" y="3974748"/>
                      <a:pt x="47802" y="3974748"/>
                    </a:cubicBezTo>
                    <a:cubicBezTo>
                      <a:pt x="42178" y="3952251"/>
                      <a:pt x="25307" y="3935383"/>
                      <a:pt x="2813" y="3929756"/>
                    </a:cubicBezTo>
                    <a:cubicBezTo>
                      <a:pt x="0" y="3929756"/>
                      <a:pt x="0" y="3926946"/>
                      <a:pt x="0" y="3926946"/>
                    </a:cubicBezTo>
                    <a:cubicBezTo>
                      <a:pt x="0" y="3924132"/>
                      <a:pt x="2813" y="3924132"/>
                      <a:pt x="2813" y="3924132"/>
                    </a:cubicBezTo>
                    <a:cubicBezTo>
                      <a:pt x="25307" y="3918512"/>
                      <a:pt x="42178" y="3901638"/>
                      <a:pt x="50612" y="3876333"/>
                    </a:cubicBezTo>
                    <a:close/>
                    <a:moveTo>
                      <a:pt x="5184973" y="3718872"/>
                    </a:moveTo>
                    <a:cubicBezTo>
                      <a:pt x="5193410" y="3744177"/>
                      <a:pt x="5210281" y="3761050"/>
                      <a:pt x="5232776" y="3766674"/>
                    </a:cubicBezTo>
                    <a:cubicBezTo>
                      <a:pt x="5235586" y="3766674"/>
                      <a:pt x="5235586" y="3769484"/>
                      <a:pt x="5235586" y="3769484"/>
                    </a:cubicBezTo>
                    <a:cubicBezTo>
                      <a:pt x="5235586" y="3772295"/>
                      <a:pt x="5232776" y="3772295"/>
                      <a:pt x="5232776" y="3772295"/>
                    </a:cubicBezTo>
                    <a:cubicBezTo>
                      <a:pt x="5210281" y="3777921"/>
                      <a:pt x="5193410" y="3794792"/>
                      <a:pt x="5187787" y="3817286"/>
                    </a:cubicBezTo>
                    <a:cubicBezTo>
                      <a:pt x="5187787" y="3820097"/>
                      <a:pt x="5184973" y="3820097"/>
                      <a:pt x="5184973" y="3820097"/>
                    </a:cubicBezTo>
                    <a:cubicBezTo>
                      <a:pt x="5182163" y="3820097"/>
                      <a:pt x="5182163" y="3817286"/>
                      <a:pt x="5182163" y="3817286"/>
                    </a:cubicBezTo>
                    <a:cubicBezTo>
                      <a:pt x="5176540" y="3794792"/>
                      <a:pt x="5159669" y="3777921"/>
                      <a:pt x="5137174" y="3772295"/>
                    </a:cubicBezTo>
                    <a:cubicBezTo>
                      <a:pt x="5134361" y="3772295"/>
                      <a:pt x="5134361" y="3769484"/>
                      <a:pt x="5134361" y="3769484"/>
                    </a:cubicBezTo>
                    <a:cubicBezTo>
                      <a:pt x="5134361" y="3766674"/>
                      <a:pt x="5137174" y="3766674"/>
                      <a:pt x="5137174" y="3766674"/>
                    </a:cubicBezTo>
                    <a:cubicBezTo>
                      <a:pt x="5159669" y="3761050"/>
                      <a:pt x="5176540" y="3744177"/>
                      <a:pt x="5184973" y="3718872"/>
                    </a:cubicBezTo>
                    <a:close/>
                    <a:moveTo>
                      <a:pt x="5030325" y="3718872"/>
                    </a:moveTo>
                    <a:cubicBezTo>
                      <a:pt x="5035949" y="3744177"/>
                      <a:pt x="5055630" y="3761050"/>
                      <a:pt x="5078128" y="3766674"/>
                    </a:cubicBezTo>
                    <a:cubicBezTo>
                      <a:pt x="5080938" y="3766674"/>
                      <a:pt x="5080938" y="3769484"/>
                      <a:pt x="5080938" y="3769484"/>
                    </a:cubicBezTo>
                    <a:cubicBezTo>
                      <a:pt x="5080938" y="3772295"/>
                      <a:pt x="5078128" y="3772295"/>
                      <a:pt x="5078128" y="3772295"/>
                    </a:cubicBezTo>
                    <a:cubicBezTo>
                      <a:pt x="5055630" y="3777921"/>
                      <a:pt x="5038759" y="3794792"/>
                      <a:pt x="5033136" y="3817286"/>
                    </a:cubicBezTo>
                    <a:cubicBezTo>
                      <a:pt x="5033136" y="3820097"/>
                      <a:pt x="5030325" y="3820097"/>
                      <a:pt x="5030325" y="3820097"/>
                    </a:cubicBezTo>
                    <a:cubicBezTo>
                      <a:pt x="5027512" y="3820097"/>
                      <a:pt x="5027512" y="3817286"/>
                      <a:pt x="5027512" y="3817286"/>
                    </a:cubicBezTo>
                    <a:cubicBezTo>
                      <a:pt x="5021892" y="3794792"/>
                      <a:pt x="5005018" y="3777921"/>
                      <a:pt x="4982523" y="3772295"/>
                    </a:cubicBezTo>
                    <a:cubicBezTo>
                      <a:pt x="4979713" y="3772295"/>
                      <a:pt x="4979713" y="3769484"/>
                      <a:pt x="4979713" y="3769484"/>
                    </a:cubicBezTo>
                    <a:cubicBezTo>
                      <a:pt x="4979713" y="3766674"/>
                      <a:pt x="4982523" y="3766674"/>
                      <a:pt x="4982523" y="3766674"/>
                    </a:cubicBezTo>
                    <a:cubicBezTo>
                      <a:pt x="5005018" y="3761050"/>
                      <a:pt x="5021892" y="3744177"/>
                      <a:pt x="5030325" y="3718872"/>
                    </a:cubicBezTo>
                    <a:close/>
                    <a:moveTo>
                      <a:pt x="4872861" y="3718872"/>
                    </a:moveTo>
                    <a:cubicBezTo>
                      <a:pt x="4881298" y="3744177"/>
                      <a:pt x="4898166" y="3761050"/>
                      <a:pt x="4920664" y="3766674"/>
                    </a:cubicBezTo>
                    <a:cubicBezTo>
                      <a:pt x="4923474" y="3766674"/>
                      <a:pt x="4923474" y="3769484"/>
                      <a:pt x="4923474" y="3769484"/>
                    </a:cubicBezTo>
                    <a:cubicBezTo>
                      <a:pt x="4923474" y="3772295"/>
                      <a:pt x="4920664" y="3772295"/>
                      <a:pt x="4920664" y="3772295"/>
                    </a:cubicBezTo>
                    <a:cubicBezTo>
                      <a:pt x="4898166" y="3777921"/>
                      <a:pt x="4881298" y="3794792"/>
                      <a:pt x="4875675" y="3817286"/>
                    </a:cubicBezTo>
                    <a:cubicBezTo>
                      <a:pt x="4875675" y="3820097"/>
                      <a:pt x="4872861" y="3820097"/>
                      <a:pt x="4872861" y="3820097"/>
                    </a:cubicBezTo>
                    <a:cubicBezTo>
                      <a:pt x="4870048" y="3820097"/>
                      <a:pt x="4870048" y="3817286"/>
                      <a:pt x="4870048" y="3817286"/>
                    </a:cubicBezTo>
                    <a:cubicBezTo>
                      <a:pt x="4864428" y="3794792"/>
                      <a:pt x="4847557" y="3777921"/>
                      <a:pt x="4825062" y="3772295"/>
                    </a:cubicBezTo>
                    <a:cubicBezTo>
                      <a:pt x="4822249" y="3772295"/>
                      <a:pt x="4822249" y="3769484"/>
                      <a:pt x="4822249" y="3769484"/>
                    </a:cubicBezTo>
                    <a:cubicBezTo>
                      <a:pt x="4822249" y="3766674"/>
                      <a:pt x="4825062" y="3766674"/>
                      <a:pt x="4825062" y="3766674"/>
                    </a:cubicBezTo>
                    <a:cubicBezTo>
                      <a:pt x="4847557" y="3761050"/>
                      <a:pt x="4864428" y="3744177"/>
                      <a:pt x="4872861" y="3718872"/>
                    </a:cubicBezTo>
                    <a:close/>
                    <a:moveTo>
                      <a:pt x="4718213" y="3718872"/>
                    </a:moveTo>
                    <a:cubicBezTo>
                      <a:pt x="4726650" y="3744177"/>
                      <a:pt x="4743518" y="3761050"/>
                      <a:pt x="4766016" y="3766674"/>
                    </a:cubicBezTo>
                    <a:cubicBezTo>
                      <a:pt x="4768826" y="3766674"/>
                      <a:pt x="4768826" y="3769484"/>
                      <a:pt x="4768826" y="3769484"/>
                    </a:cubicBezTo>
                    <a:cubicBezTo>
                      <a:pt x="4768826" y="3772295"/>
                      <a:pt x="4766016" y="3772295"/>
                      <a:pt x="4766016" y="3772295"/>
                    </a:cubicBezTo>
                    <a:cubicBezTo>
                      <a:pt x="4743518" y="3777921"/>
                      <a:pt x="4726650" y="3794792"/>
                      <a:pt x="4721027" y="3817286"/>
                    </a:cubicBezTo>
                    <a:cubicBezTo>
                      <a:pt x="4721027" y="3820097"/>
                      <a:pt x="4718213" y="3820097"/>
                      <a:pt x="4718213" y="3820097"/>
                    </a:cubicBezTo>
                    <a:cubicBezTo>
                      <a:pt x="4715400" y="3820097"/>
                      <a:pt x="4715400" y="3817286"/>
                      <a:pt x="4715400" y="3817286"/>
                    </a:cubicBezTo>
                    <a:cubicBezTo>
                      <a:pt x="4709780" y="3794792"/>
                      <a:pt x="4692909" y="3777921"/>
                      <a:pt x="4670414" y="3772295"/>
                    </a:cubicBezTo>
                    <a:cubicBezTo>
                      <a:pt x="4667601" y="3772295"/>
                      <a:pt x="4667601" y="3769484"/>
                      <a:pt x="4667601" y="3769484"/>
                    </a:cubicBezTo>
                    <a:cubicBezTo>
                      <a:pt x="4667601" y="3766674"/>
                      <a:pt x="4670414" y="3766674"/>
                      <a:pt x="4670414" y="3766674"/>
                    </a:cubicBezTo>
                    <a:cubicBezTo>
                      <a:pt x="4692909" y="3761050"/>
                      <a:pt x="4709780" y="3744177"/>
                      <a:pt x="4718213" y="3718872"/>
                    </a:cubicBezTo>
                    <a:close/>
                    <a:moveTo>
                      <a:pt x="4563563" y="3718872"/>
                    </a:moveTo>
                    <a:cubicBezTo>
                      <a:pt x="4571999" y="3744177"/>
                      <a:pt x="4588867" y="3761050"/>
                      <a:pt x="4611365" y="3766674"/>
                    </a:cubicBezTo>
                    <a:cubicBezTo>
                      <a:pt x="4614175" y="3766674"/>
                      <a:pt x="4614175" y="3769484"/>
                      <a:pt x="4614175" y="3769484"/>
                    </a:cubicBezTo>
                    <a:cubicBezTo>
                      <a:pt x="4614175" y="3772295"/>
                      <a:pt x="4611365" y="3772295"/>
                      <a:pt x="4611365" y="3772295"/>
                    </a:cubicBezTo>
                    <a:cubicBezTo>
                      <a:pt x="4588867" y="3777921"/>
                      <a:pt x="4571999" y="3794792"/>
                      <a:pt x="4566376" y="3817286"/>
                    </a:cubicBezTo>
                    <a:cubicBezTo>
                      <a:pt x="4566376" y="3820097"/>
                      <a:pt x="4563563" y="3820097"/>
                      <a:pt x="4563563" y="3820097"/>
                    </a:cubicBezTo>
                    <a:cubicBezTo>
                      <a:pt x="4560749" y="3820097"/>
                      <a:pt x="4560749" y="3817286"/>
                      <a:pt x="4560749" y="3817286"/>
                    </a:cubicBezTo>
                    <a:cubicBezTo>
                      <a:pt x="4555129" y="3794792"/>
                      <a:pt x="4538258" y="3777921"/>
                      <a:pt x="4515763" y="3772295"/>
                    </a:cubicBezTo>
                    <a:cubicBezTo>
                      <a:pt x="4512950" y="3772295"/>
                      <a:pt x="4512950" y="3769484"/>
                      <a:pt x="4512950" y="3769484"/>
                    </a:cubicBezTo>
                    <a:cubicBezTo>
                      <a:pt x="4512950" y="3766674"/>
                      <a:pt x="4515763" y="3766674"/>
                      <a:pt x="4515763" y="3766674"/>
                    </a:cubicBezTo>
                    <a:cubicBezTo>
                      <a:pt x="4538258" y="3761050"/>
                      <a:pt x="4555129" y="3744177"/>
                      <a:pt x="4563563" y="3718872"/>
                    </a:cubicBezTo>
                    <a:close/>
                    <a:moveTo>
                      <a:pt x="4406104" y="3718872"/>
                    </a:moveTo>
                    <a:cubicBezTo>
                      <a:pt x="4414538" y="3744177"/>
                      <a:pt x="4431409" y="3761050"/>
                      <a:pt x="4453907" y="3766674"/>
                    </a:cubicBezTo>
                    <a:cubicBezTo>
                      <a:pt x="4456717" y="3766674"/>
                      <a:pt x="4456717" y="3769484"/>
                      <a:pt x="4456717" y="3769484"/>
                    </a:cubicBezTo>
                    <a:cubicBezTo>
                      <a:pt x="4456717" y="3772295"/>
                      <a:pt x="4453907" y="3772295"/>
                      <a:pt x="4453907" y="3772295"/>
                    </a:cubicBezTo>
                    <a:cubicBezTo>
                      <a:pt x="4431409" y="3777921"/>
                      <a:pt x="4414538" y="3794792"/>
                      <a:pt x="4408915" y="3817286"/>
                    </a:cubicBezTo>
                    <a:cubicBezTo>
                      <a:pt x="4408915" y="3820097"/>
                      <a:pt x="4406104" y="3820097"/>
                      <a:pt x="4406104" y="3820097"/>
                    </a:cubicBezTo>
                    <a:cubicBezTo>
                      <a:pt x="4403291" y="3820097"/>
                      <a:pt x="4403291" y="3817286"/>
                      <a:pt x="4403291" y="3817286"/>
                    </a:cubicBezTo>
                    <a:cubicBezTo>
                      <a:pt x="4397671" y="3794792"/>
                      <a:pt x="4380797" y="3777921"/>
                      <a:pt x="4358302" y="3772295"/>
                    </a:cubicBezTo>
                    <a:cubicBezTo>
                      <a:pt x="4355492" y="3772295"/>
                      <a:pt x="4355492" y="3769484"/>
                      <a:pt x="4355492" y="3769484"/>
                    </a:cubicBezTo>
                    <a:cubicBezTo>
                      <a:pt x="4355492" y="3766674"/>
                      <a:pt x="4358302" y="3766674"/>
                      <a:pt x="4358302" y="3766674"/>
                    </a:cubicBezTo>
                    <a:cubicBezTo>
                      <a:pt x="4380797" y="3761050"/>
                      <a:pt x="4397671" y="3744177"/>
                      <a:pt x="4406104" y="3718872"/>
                    </a:cubicBezTo>
                    <a:close/>
                    <a:moveTo>
                      <a:pt x="4251453" y="3718872"/>
                    </a:moveTo>
                    <a:cubicBezTo>
                      <a:pt x="4259887" y="3744177"/>
                      <a:pt x="4276758" y="3761050"/>
                      <a:pt x="4299256" y="3766674"/>
                    </a:cubicBezTo>
                    <a:cubicBezTo>
                      <a:pt x="4302066" y="3766674"/>
                      <a:pt x="4302066" y="3769484"/>
                      <a:pt x="4302066" y="3769484"/>
                    </a:cubicBezTo>
                    <a:cubicBezTo>
                      <a:pt x="4302066" y="3772295"/>
                      <a:pt x="4299256" y="3772295"/>
                      <a:pt x="4299256" y="3772295"/>
                    </a:cubicBezTo>
                    <a:cubicBezTo>
                      <a:pt x="4276758" y="3777921"/>
                      <a:pt x="4259887" y="3794792"/>
                      <a:pt x="4254264" y="3817286"/>
                    </a:cubicBezTo>
                    <a:cubicBezTo>
                      <a:pt x="4254264" y="3820097"/>
                      <a:pt x="4251453" y="3820097"/>
                      <a:pt x="4251453" y="3820097"/>
                    </a:cubicBezTo>
                    <a:cubicBezTo>
                      <a:pt x="4248640" y="3820097"/>
                      <a:pt x="4248640" y="3817286"/>
                      <a:pt x="4248640" y="3817286"/>
                    </a:cubicBezTo>
                    <a:cubicBezTo>
                      <a:pt x="4243020" y="3794792"/>
                      <a:pt x="4226146" y="3777921"/>
                      <a:pt x="4203651" y="3772295"/>
                    </a:cubicBezTo>
                    <a:cubicBezTo>
                      <a:pt x="4200841" y="3772295"/>
                      <a:pt x="4200841" y="3769484"/>
                      <a:pt x="4200841" y="3769484"/>
                    </a:cubicBezTo>
                    <a:cubicBezTo>
                      <a:pt x="4200841" y="3766674"/>
                      <a:pt x="4203651" y="3766674"/>
                      <a:pt x="4203651" y="3766674"/>
                    </a:cubicBezTo>
                    <a:cubicBezTo>
                      <a:pt x="4226146" y="3761050"/>
                      <a:pt x="4243020" y="3744177"/>
                      <a:pt x="4251453" y="3718872"/>
                    </a:cubicBezTo>
                    <a:close/>
                    <a:moveTo>
                      <a:pt x="4096805" y="3718872"/>
                    </a:moveTo>
                    <a:cubicBezTo>
                      <a:pt x="4105239" y="3744177"/>
                      <a:pt x="4122110" y="3761050"/>
                      <a:pt x="4144608" y="3766674"/>
                    </a:cubicBezTo>
                    <a:cubicBezTo>
                      <a:pt x="4147418" y="3766674"/>
                      <a:pt x="4147418" y="3769484"/>
                      <a:pt x="4147418" y="3769484"/>
                    </a:cubicBezTo>
                    <a:cubicBezTo>
                      <a:pt x="4147418" y="3772295"/>
                      <a:pt x="4144608" y="3772295"/>
                      <a:pt x="4144608" y="3772295"/>
                    </a:cubicBezTo>
                    <a:cubicBezTo>
                      <a:pt x="4122110" y="3777921"/>
                      <a:pt x="4105239" y="3794792"/>
                      <a:pt x="4099616" y="3817286"/>
                    </a:cubicBezTo>
                    <a:cubicBezTo>
                      <a:pt x="4099616" y="3820097"/>
                      <a:pt x="4096805" y="3820097"/>
                      <a:pt x="4096805" y="3820097"/>
                    </a:cubicBezTo>
                    <a:cubicBezTo>
                      <a:pt x="4093992" y="3820097"/>
                      <a:pt x="4093992" y="3817286"/>
                      <a:pt x="4093992" y="3817286"/>
                    </a:cubicBezTo>
                    <a:cubicBezTo>
                      <a:pt x="4088372" y="3794792"/>
                      <a:pt x="4071498" y="3777921"/>
                      <a:pt x="4049003" y="3772295"/>
                    </a:cubicBezTo>
                    <a:cubicBezTo>
                      <a:pt x="4046193" y="3772295"/>
                      <a:pt x="4046193" y="3769484"/>
                      <a:pt x="4046193" y="3769484"/>
                    </a:cubicBezTo>
                    <a:cubicBezTo>
                      <a:pt x="4046193" y="3766674"/>
                      <a:pt x="4049003" y="3766674"/>
                      <a:pt x="4049003" y="3766674"/>
                    </a:cubicBezTo>
                    <a:cubicBezTo>
                      <a:pt x="4071498" y="3761050"/>
                      <a:pt x="4088372" y="3744177"/>
                      <a:pt x="4096805" y="3718872"/>
                    </a:cubicBezTo>
                    <a:close/>
                    <a:moveTo>
                      <a:pt x="3939345" y="3718872"/>
                    </a:moveTo>
                    <a:cubicBezTo>
                      <a:pt x="3947781" y="3744177"/>
                      <a:pt x="3964649" y="3761050"/>
                      <a:pt x="3987147" y="3766674"/>
                    </a:cubicBezTo>
                    <a:cubicBezTo>
                      <a:pt x="3989957" y="3766674"/>
                      <a:pt x="3989957" y="3769484"/>
                      <a:pt x="3989957" y="3769484"/>
                    </a:cubicBezTo>
                    <a:cubicBezTo>
                      <a:pt x="3989957" y="3772295"/>
                      <a:pt x="3987147" y="3772295"/>
                      <a:pt x="3987147" y="3772295"/>
                    </a:cubicBezTo>
                    <a:cubicBezTo>
                      <a:pt x="3964649" y="3777921"/>
                      <a:pt x="3947781" y="3794792"/>
                      <a:pt x="3942155" y="3817286"/>
                    </a:cubicBezTo>
                    <a:cubicBezTo>
                      <a:pt x="3942155" y="3820097"/>
                      <a:pt x="3939345" y="3820097"/>
                      <a:pt x="3939345" y="3820097"/>
                    </a:cubicBezTo>
                    <a:cubicBezTo>
                      <a:pt x="3936531" y="3820097"/>
                      <a:pt x="3936531" y="3817286"/>
                      <a:pt x="3936531" y="3817286"/>
                    </a:cubicBezTo>
                    <a:cubicBezTo>
                      <a:pt x="3930911" y="3794792"/>
                      <a:pt x="3914037" y="3777921"/>
                      <a:pt x="3891545" y="3772295"/>
                    </a:cubicBezTo>
                    <a:cubicBezTo>
                      <a:pt x="3888732" y="3772295"/>
                      <a:pt x="3888732" y="3769484"/>
                      <a:pt x="3888732" y="3769484"/>
                    </a:cubicBezTo>
                    <a:cubicBezTo>
                      <a:pt x="3888732" y="3766674"/>
                      <a:pt x="3891545" y="3766674"/>
                      <a:pt x="3891545" y="3766674"/>
                    </a:cubicBezTo>
                    <a:cubicBezTo>
                      <a:pt x="3914037" y="3761050"/>
                      <a:pt x="3930911" y="3744177"/>
                      <a:pt x="3939345" y="3718872"/>
                    </a:cubicBezTo>
                    <a:close/>
                    <a:moveTo>
                      <a:pt x="3784693" y="3718872"/>
                    </a:moveTo>
                    <a:cubicBezTo>
                      <a:pt x="3793130" y="3744177"/>
                      <a:pt x="3809998" y="3761050"/>
                      <a:pt x="3832496" y="3766674"/>
                    </a:cubicBezTo>
                    <a:cubicBezTo>
                      <a:pt x="3835306" y="3766674"/>
                      <a:pt x="3835306" y="3769484"/>
                      <a:pt x="3835306" y="3769484"/>
                    </a:cubicBezTo>
                    <a:cubicBezTo>
                      <a:pt x="3835306" y="3772295"/>
                      <a:pt x="3832496" y="3772295"/>
                      <a:pt x="3832496" y="3772295"/>
                    </a:cubicBezTo>
                    <a:cubicBezTo>
                      <a:pt x="3809998" y="3777921"/>
                      <a:pt x="3793130" y="3794792"/>
                      <a:pt x="3787504" y="3817286"/>
                    </a:cubicBezTo>
                    <a:cubicBezTo>
                      <a:pt x="3787504" y="3820097"/>
                      <a:pt x="3784693" y="3820097"/>
                      <a:pt x="3784693" y="3820097"/>
                    </a:cubicBezTo>
                    <a:cubicBezTo>
                      <a:pt x="3781880" y="3820097"/>
                      <a:pt x="3781880" y="3817286"/>
                      <a:pt x="3781880" y="3817286"/>
                    </a:cubicBezTo>
                    <a:cubicBezTo>
                      <a:pt x="3776260" y="3794792"/>
                      <a:pt x="3759386" y="3777921"/>
                      <a:pt x="3736894" y="3772295"/>
                    </a:cubicBezTo>
                    <a:cubicBezTo>
                      <a:pt x="3734081" y="3772295"/>
                      <a:pt x="3734081" y="3769484"/>
                      <a:pt x="3734081" y="3769484"/>
                    </a:cubicBezTo>
                    <a:cubicBezTo>
                      <a:pt x="3734081" y="3766674"/>
                      <a:pt x="3736894" y="3766674"/>
                      <a:pt x="3736894" y="3766674"/>
                    </a:cubicBezTo>
                    <a:cubicBezTo>
                      <a:pt x="3759386" y="3761050"/>
                      <a:pt x="3776260" y="3744177"/>
                      <a:pt x="3784693" y="3718872"/>
                    </a:cubicBezTo>
                    <a:close/>
                    <a:moveTo>
                      <a:pt x="3630045" y="3718872"/>
                    </a:moveTo>
                    <a:cubicBezTo>
                      <a:pt x="3638482" y="3744177"/>
                      <a:pt x="3655350" y="3761050"/>
                      <a:pt x="3677848" y="3766674"/>
                    </a:cubicBezTo>
                    <a:cubicBezTo>
                      <a:pt x="3680658" y="3766674"/>
                      <a:pt x="3680658" y="3769484"/>
                      <a:pt x="3680658" y="3769484"/>
                    </a:cubicBezTo>
                    <a:cubicBezTo>
                      <a:pt x="3680658" y="3772295"/>
                      <a:pt x="3677848" y="3772295"/>
                      <a:pt x="3677848" y="3772295"/>
                    </a:cubicBezTo>
                    <a:cubicBezTo>
                      <a:pt x="3655350" y="3777921"/>
                      <a:pt x="3638482" y="3794792"/>
                      <a:pt x="3632856" y="3817286"/>
                    </a:cubicBezTo>
                    <a:cubicBezTo>
                      <a:pt x="3632856" y="3820097"/>
                      <a:pt x="3630045" y="3820097"/>
                      <a:pt x="3630045" y="3820097"/>
                    </a:cubicBezTo>
                    <a:cubicBezTo>
                      <a:pt x="3627232" y="3820097"/>
                      <a:pt x="3627232" y="3817286"/>
                      <a:pt x="3627232" y="3817286"/>
                    </a:cubicBezTo>
                    <a:cubicBezTo>
                      <a:pt x="3621612" y="3794792"/>
                      <a:pt x="3604738" y="3777921"/>
                      <a:pt x="3582246" y="3772295"/>
                    </a:cubicBezTo>
                    <a:cubicBezTo>
                      <a:pt x="3579433" y="3772295"/>
                      <a:pt x="3579433" y="3769484"/>
                      <a:pt x="3579433" y="3769484"/>
                    </a:cubicBezTo>
                    <a:cubicBezTo>
                      <a:pt x="3579433" y="3766674"/>
                      <a:pt x="3582246" y="3766674"/>
                      <a:pt x="3582246" y="3766674"/>
                    </a:cubicBezTo>
                    <a:cubicBezTo>
                      <a:pt x="3604738" y="3761050"/>
                      <a:pt x="3621612" y="3744177"/>
                      <a:pt x="3630045" y="3718872"/>
                    </a:cubicBezTo>
                    <a:close/>
                    <a:moveTo>
                      <a:pt x="3472581" y="3718872"/>
                    </a:moveTo>
                    <a:cubicBezTo>
                      <a:pt x="3481018" y="3744177"/>
                      <a:pt x="3500700" y="3761050"/>
                      <a:pt x="3520384" y="3766674"/>
                    </a:cubicBezTo>
                    <a:cubicBezTo>
                      <a:pt x="3523194" y="3766674"/>
                      <a:pt x="3523194" y="3769484"/>
                      <a:pt x="3523194" y="3769484"/>
                    </a:cubicBezTo>
                    <a:cubicBezTo>
                      <a:pt x="3523194" y="3772295"/>
                      <a:pt x="3520384" y="3772295"/>
                      <a:pt x="3520384" y="3772295"/>
                    </a:cubicBezTo>
                    <a:cubicBezTo>
                      <a:pt x="3497889" y="3777921"/>
                      <a:pt x="3481018" y="3794792"/>
                      <a:pt x="3475395" y="3817286"/>
                    </a:cubicBezTo>
                    <a:cubicBezTo>
                      <a:pt x="3475395" y="3820097"/>
                      <a:pt x="3472581" y="3820097"/>
                      <a:pt x="3472581" y="3820097"/>
                    </a:cubicBezTo>
                    <a:cubicBezTo>
                      <a:pt x="3469771" y="3820097"/>
                      <a:pt x="3469771" y="3817286"/>
                      <a:pt x="3469771" y="3817286"/>
                    </a:cubicBezTo>
                    <a:cubicBezTo>
                      <a:pt x="3464148" y="3794792"/>
                      <a:pt x="3447277" y="3777921"/>
                      <a:pt x="3424782" y="3772295"/>
                    </a:cubicBezTo>
                    <a:cubicBezTo>
                      <a:pt x="3421969" y="3772295"/>
                      <a:pt x="3421969" y="3769484"/>
                      <a:pt x="3421969" y="3769484"/>
                    </a:cubicBezTo>
                    <a:cubicBezTo>
                      <a:pt x="3421969" y="3766674"/>
                      <a:pt x="3424782" y="3766674"/>
                      <a:pt x="3424782" y="3766674"/>
                    </a:cubicBezTo>
                    <a:cubicBezTo>
                      <a:pt x="3447277" y="3761050"/>
                      <a:pt x="3464148" y="3744177"/>
                      <a:pt x="3472581" y="3718872"/>
                    </a:cubicBezTo>
                    <a:close/>
                    <a:moveTo>
                      <a:pt x="3317933" y="3718872"/>
                    </a:moveTo>
                    <a:cubicBezTo>
                      <a:pt x="3326370" y="3744177"/>
                      <a:pt x="3343241" y="3761050"/>
                      <a:pt x="3365736" y="3766674"/>
                    </a:cubicBezTo>
                    <a:cubicBezTo>
                      <a:pt x="3368546" y="3766674"/>
                      <a:pt x="3368546" y="3769484"/>
                      <a:pt x="3368546" y="3769484"/>
                    </a:cubicBezTo>
                    <a:cubicBezTo>
                      <a:pt x="3368546" y="3772295"/>
                      <a:pt x="3365736" y="3772295"/>
                      <a:pt x="3365736" y="3772295"/>
                    </a:cubicBezTo>
                    <a:cubicBezTo>
                      <a:pt x="3343241" y="3777921"/>
                      <a:pt x="3326370" y="3794792"/>
                      <a:pt x="3320747" y="3817286"/>
                    </a:cubicBezTo>
                    <a:cubicBezTo>
                      <a:pt x="3320747" y="3820097"/>
                      <a:pt x="3317933" y="3820097"/>
                      <a:pt x="3317933" y="3820097"/>
                    </a:cubicBezTo>
                    <a:cubicBezTo>
                      <a:pt x="3315123" y="3820097"/>
                      <a:pt x="3315123" y="3817286"/>
                      <a:pt x="3315123" y="3817286"/>
                    </a:cubicBezTo>
                    <a:cubicBezTo>
                      <a:pt x="3309500" y="3794792"/>
                      <a:pt x="3292629" y="3777921"/>
                      <a:pt x="3270134" y="3772295"/>
                    </a:cubicBezTo>
                    <a:cubicBezTo>
                      <a:pt x="3267321" y="3772295"/>
                      <a:pt x="3267321" y="3769484"/>
                      <a:pt x="3267321" y="3769484"/>
                    </a:cubicBezTo>
                    <a:cubicBezTo>
                      <a:pt x="3267321" y="3766674"/>
                      <a:pt x="3270134" y="3766674"/>
                      <a:pt x="3270134" y="3766674"/>
                    </a:cubicBezTo>
                    <a:cubicBezTo>
                      <a:pt x="3292629" y="3761050"/>
                      <a:pt x="3309500" y="3744177"/>
                      <a:pt x="3317933" y="3718872"/>
                    </a:cubicBezTo>
                    <a:close/>
                    <a:moveTo>
                      <a:pt x="3163283" y="3718872"/>
                    </a:moveTo>
                    <a:cubicBezTo>
                      <a:pt x="3171719" y="3744177"/>
                      <a:pt x="3188590" y="3761050"/>
                      <a:pt x="3211085" y="3766674"/>
                    </a:cubicBezTo>
                    <a:cubicBezTo>
                      <a:pt x="3213895" y="3766674"/>
                      <a:pt x="3213895" y="3769484"/>
                      <a:pt x="3213895" y="3769484"/>
                    </a:cubicBezTo>
                    <a:cubicBezTo>
                      <a:pt x="3213895" y="3772295"/>
                      <a:pt x="3211085" y="3772295"/>
                      <a:pt x="3211085" y="3772295"/>
                    </a:cubicBezTo>
                    <a:cubicBezTo>
                      <a:pt x="3188590" y="3777921"/>
                      <a:pt x="3171719" y="3794792"/>
                      <a:pt x="3166096" y="3817286"/>
                    </a:cubicBezTo>
                    <a:cubicBezTo>
                      <a:pt x="3166096" y="3820097"/>
                      <a:pt x="3163283" y="3820097"/>
                      <a:pt x="3163283" y="3820097"/>
                    </a:cubicBezTo>
                    <a:cubicBezTo>
                      <a:pt x="3160472" y="3820097"/>
                      <a:pt x="3160472" y="3817286"/>
                      <a:pt x="3160472" y="3817286"/>
                    </a:cubicBezTo>
                    <a:cubicBezTo>
                      <a:pt x="3154849" y="3794792"/>
                      <a:pt x="3137978" y="3777921"/>
                      <a:pt x="3115483" y="3772295"/>
                    </a:cubicBezTo>
                    <a:cubicBezTo>
                      <a:pt x="3112670" y="3772295"/>
                      <a:pt x="3112670" y="3769484"/>
                      <a:pt x="3112670" y="3769484"/>
                    </a:cubicBezTo>
                    <a:cubicBezTo>
                      <a:pt x="3112670" y="3766674"/>
                      <a:pt x="3115483" y="3766674"/>
                      <a:pt x="3115483" y="3766674"/>
                    </a:cubicBezTo>
                    <a:cubicBezTo>
                      <a:pt x="3137978" y="3761050"/>
                      <a:pt x="3154849" y="3744177"/>
                      <a:pt x="3163283" y="3718872"/>
                    </a:cubicBezTo>
                    <a:close/>
                    <a:moveTo>
                      <a:pt x="3005823" y="3718872"/>
                    </a:moveTo>
                    <a:cubicBezTo>
                      <a:pt x="3014257" y="3744177"/>
                      <a:pt x="3033942" y="3761050"/>
                      <a:pt x="3053626" y="3766674"/>
                    </a:cubicBezTo>
                    <a:cubicBezTo>
                      <a:pt x="3056436" y="3766674"/>
                      <a:pt x="3056436" y="3769484"/>
                      <a:pt x="3056436" y="3769484"/>
                    </a:cubicBezTo>
                    <a:cubicBezTo>
                      <a:pt x="3056436" y="3772295"/>
                      <a:pt x="3053626" y="3772295"/>
                      <a:pt x="3053626" y="3772295"/>
                    </a:cubicBezTo>
                    <a:cubicBezTo>
                      <a:pt x="3031128" y="3777921"/>
                      <a:pt x="3014257" y="3794792"/>
                      <a:pt x="3008634" y="3817286"/>
                    </a:cubicBezTo>
                    <a:cubicBezTo>
                      <a:pt x="3008634" y="3820097"/>
                      <a:pt x="3005823" y="3820097"/>
                      <a:pt x="3005823" y="3820097"/>
                    </a:cubicBezTo>
                    <a:cubicBezTo>
                      <a:pt x="3003010" y="3820097"/>
                      <a:pt x="3003010" y="3817286"/>
                      <a:pt x="3003010" y="3817286"/>
                    </a:cubicBezTo>
                    <a:cubicBezTo>
                      <a:pt x="2997390" y="3794792"/>
                      <a:pt x="2980516" y="3777921"/>
                      <a:pt x="2958021" y="3772295"/>
                    </a:cubicBezTo>
                    <a:cubicBezTo>
                      <a:pt x="2955211" y="3772295"/>
                      <a:pt x="2955211" y="3769484"/>
                      <a:pt x="2955211" y="3769484"/>
                    </a:cubicBezTo>
                    <a:cubicBezTo>
                      <a:pt x="2955211" y="3766674"/>
                      <a:pt x="2958021" y="3766674"/>
                      <a:pt x="2958021" y="3766674"/>
                    </a:cubicBezTo>
                    <a:cubicBezTo>
                      <a:pt x="2980516" y="3761050"/>
                      <a:pt x="2997390" y="3744177"/>
                      <a:pt x="3005823" y="3718872"/>
                    </a:cubicBezTo>
                    <a:close/>
                    <a:moveTo>
                      <a:pt x="2851172" y="3718872"/>
                    </a:moveTo>
                    <a:cubicBezTo>
                      <a:pt x="2859606" y="3744177"/>
                      <a:pt x="2876477" y="3761050"/>
                      <a:pt x="2898975" y="3766674"/>
                    </a:cubicBezTo>
                    <a:cubicBezTo>
                      <a:pt x="2901785" y="3766674"/>
                      <a:pt x="2901785" y="3769484"/>
                      <a:pt x="2901785" y="3769484"/>
                    </a:cubicBezTo>
                    <a:cubicBezTo>
                      <a:pt x="2901785" y="3772295"/>
                      <a:pt x="2898975" y="3772295"/>
                      <a:pt x="2898975" y="3772295"/>
                    </a:cubicBezTo>
                    <a:cubicBezTo>
                      <a:pt x="2876477" y="3777921"/>
                      <a:pt x="2859606" y="3794792"/>
                      <a:pt x="2853983" y="3817286"/>
                    </a:cubicBezTo>
                    <a:cubicBezTo>
                      <a:pt x="2853983" y="3820097"/>
                      <a:pt x="2851172" y="3820097"/>
                      <a:pt x="2851172" y="3820097"/>
                    </a:cubicBezTo>
                    <a:cubicBezTo>
                      <a:pt x="2848359" y="3820097"/>
                      <a:pt x="2848359" y="3817286"/>
                      <a:pt x="2848359" y="3817286"/>
                    </a:cubicBezTo>
                    <a:cubicBezTo>
                      <a:pt x="2842739" y="3794792"/>
                      <a:pt x="2825865" y="3777921"/>
                      <a:pt x="2803370" y="3772295"/>
                    </a:cubicBezTo>
                    <a:cubicBezTo>
                      <a:pt x="2800560" y="3772295"/>
                      <a:pt x="2800560" y="3769484"/>
                      <a:pt x="2800560" y="3769484"/>
                    </a:cubicBezTo>
                    <a:cubicBezTo>
                      <a:pt x="2800560" y="3766674"/>
                      <a:pt x="2803370" y="3766674"/>
                      <a:pt x="2803370" y="3766674"/>
                    </a:cubicBezTo>
                    <a:cubicBezTo>
                      <a:pt x="2825865" y="3761050"/>
                      <a:pt x="2842739" y="3744177"/>
                      <a:pt x="2851172" y="3718872"/>
                    </a:cubicBezTo>
                    <a:close/>
                    <a:moveTo>
                      <a:pt x="2696525" y="3718872"/>
                    </a:moveTo>
                    <a:cubicBezTo>
                      <a:pt x="2704959" y="3744177"/>
                      <a:pt x="2721830" y="3761050"/>
                      <a:pt x="2744328" y="3766674"/>
                    </a:cubicBezTo>
                    <a:cubicBezTo>
                      <a:pt x="2747138" y="3766674"/>
                      <a:pt x="2747138" y="3769484"/>
                      <a:pt x="2747138" y="3769484"/>
                    </a:cubicBezTo>
                    <a:cubicBezTo>
                      <a:pt x="2747138" y="3772295"/>
                      <a:pt x="2744328" y="3772295"/>
                      <a:pt x="2744328" y="3772295"/>
                    </a:cubicBezTo>
                    <a:cubicBezTo>
                      <a:pt x="2721830" y="3777921"/>
                      <a:pt x="2704959" y="3794792"/>
                      <a:pt x="2699336" y="3817286"/>
                    </a:cubicBezTo>
                    <a:cubicBezTo>
                      <a:pt x="2699336" y="3820097"/>
                      <a:pt x="2696525" y="3820097"/>
                      <a:pt x="2696525" y="3820097"/>
                    </a:cubicBezTo>
                    <a:cubicBezTo>
                      <a:pt x="2693712" y="3820097"/>
                      <a:pt x="2693712" y="3817286"/>
                      <a:pt x="2693712" y="3817286"/>
                    </a:cubicBezTo>
                    <a:cubicBezTo>
                      <a:pt x="2688092" y="3794792"/>
                      <a:pt x="2671218" y="3777921"/>
                      <a:pt x="2648723" y="3772295"/>
                    </a:cubicBezTo>
                    <a:cubicBezTo>
                      <a:pt x="2645913" y="3772295"/>
                      <a:pt x="2645913" y="3769484"/>
                      <a:pt x="2645913" y="3769484"/>
                    </a:cubicBezTo>
                    <a:cubicBezTo>
                      <a:pt x="2645913" y="3766674"/>
                      <a:pt x="2648723" y="3766674"/>
                      <a:pt x="2648723" y="3766674"/>
                    </a:cubicBezTo>
                    <a:cubicBezTo>
                      <a:pt x="2671218" y="3761050"/>
                      <a:pt x="2688092" y="3744177"/>
                      <a:pt x="2696525" y="3718872"/>
                    </a:cubicBezTo>
                    <a:close/>
                    <a:moveTo>
                      <a:pt x="2539061" y="3718872"/>
                    </a:moveTo>
                    <a:cubicBezTo>
                      <a:pt x="2547497" y="3744177"/>
                      <a:pt x="2567179" y="3761050"/>
                      <a:pt x="2586863" y="3766674"/>
                    </a:cubicBezTo>
                    <a:cubicBezTo>
                      <a:pt x="2589673" y="3766674"/>
                      <a:pt x="2589673" y="3769484"/>
                      <a:pt x="2589673" y="3769484"/>
                    </a:cubicBezTo>
                    <a:cubicBezTo>
                      <a:pt x="2589673" y="3772295"/>
                      <a:pt x="2586863" y="3772295"/>
                      <a:pt x="2586863" y="3772295"/>
                    </a:cubicBezTo>
                    <a:cubicBezTo>
                      <a:pt x="2564365" y="3777921"/>
                      <a:pt x="2547497" y="3794792"/>
                      <a:pt x="2541874" y="3817286"/>
                    </a:cubicBezTo>
                    <a:cubicBezTo>
                      <a:pt x="2541874" y="3820097"/>
                      <a:pt x="2539061" y="3820097"/>
                      <a:pt x="2539061" y="3820097"/>
                    </a:cubicBezTo>
                    <a:cubicBezTo>
                      <a:pt x="2536247" y="3820097"/>
                      <a:pt x="2536247" y="3817286"/>
                      <a:pt x="2536247" y="3817286"/>
                    </a:cubicBezTo>
                    <a:cubicBezTo>
                      <a:pt x="2530627" y="3794792"/>
                      <a:pt x="2513756" y="3777921"/>
                      <a:pt x="2491261" y="3772295"/>
                    </a:cubicBezTo>
                    <a:cubicBezTo>
                      <a:pt x="2488448" y="3772295"/>
                      <a:pt x="2488448" y="3769484"/>
                      <a:pt x="2488448" y="3769484"/>
                    </a:cubicBezTo>
                    <a:cubicBezTo>
                      <a:pt x="2488448" y="3766674"/>
                      <a:pt x="2491261" y="3766674"/>
                      <a:pt x="2491261" y="3766674"/>
                    </a:cubicBezTo>
                    <a:cubicBezTo>
                      <a:pt x="2513756" y="3761050"/>
                      <a:pt x="2530627" y="3744177"/>
                      <a:pt x="2539061" y="3718872"/>
                    </a:cubicBezTo>
                    <a:close/>
                    <a:moveTo>
                      <a:pt x="2384413" y="3718872"/>
                    </a:moveTo>
                    <a:cubicBezTo>
                      <a:pt x="2392849" y="3744177"/>
                      <a:pt x="2409717" y="3761050"/>
                      <a:pt x="2432215" y="3766674"/>
                    </a:cubicBezTo>
                    <a:cubicBezTo>
                      <a:pt x="2435025" y="3766674"/>
                      <a:pt x="2435025" y="3769484"/>
                      <a:pt x="2435025" y="3769484"/>
                    </a:cubicBezTo>
                    <a:cubicBezTo>
                      <a:pt x="2435025" y="3772295"/>
                      <a:pt x="2432215" y="3772295"/>
                      <a:pt x="2432215" y="3772295"/>
                    </a:cubicBezTo>
                    <a:cubicBezTo>
                      <a:pt x="2409717" y="3777921"/>
                      <a:pt x="2392849" y="3794792"/>
                      <a:pt x="2387226" y="3817286"/>
                    </a:cubicBezTo>
                    <a:cubicBezTo>
                      <a:pt x="2387226" y="3820097"/>
                      <a:pt x="2384413" y="3820097"/>
                      <a:pt x="2384413" y="3820097"/>
                    </a:cubicBezTo>
                    <a:cubicBezTo>
                      <a:pt x="2381599" y="3820097"/>
                      <a:pt x="2381599" y="3817286"/>
                      <a:pt x="2381599" y="3817286"/>
                    </a:cubicBezTo>
                    <a:cubicBezTo>
                      <a:pt x="2375979" y="3794792"/>
                      <a:pt x="2359108" y="3777921"/>
                      <a:pt x="2336613" y="3772295"/>
                    </a:cubicBezTo>
                    <a:cubicBezTo>
                      <a:pt x="2333800" y="3772295"/>
                      <a:pt x="2333800" y="3769484"/>
                      <a:pt x="2333800" y="3769484"/>
                    </a:cubicBezTo>
                    <a:cubicBezTo>
                      <a:pt x="2333800" y="3766674"/>
                      <a:pt x="2336613" y="3766674"/>
                      <a:pt x="2336613" y="3766674"/>
                    </a:cubicBezTo>
                    <a:cubicBezTo>
                      <a:pt x="2359108" y="3761050"/>
                      <a:pt x="2375979" y="3744177"/>
                      <a:pt x="2384413" y="3718872"/>
                    </a:cubicBezTo>
                    <a:close/>
                    <a:moveTo>
                      <a:pt x="2229761" y="3718872"/>
                    </a:moveTo>
                    <a:cubicBezTo>
                      <a:pt x="2238198" y="3744177"/>
                      <a:pt x="2255066" y="3761050"/>
                      <a:pt x="2277564" y="3766674"/>
                    </a:cubicBezTo>
                    <a:cubicBezTo>
                      <a:pt x="2280374" y="3766674"/>
                      <a:pt x="2280374" y="3769484"/>
                      <a:pt x="2280374" y="3769484"/>
                    </a:cubicBezTo>
                    <a:cubicBezTo>
                      <a:pt x="2280374" y="3772295"/>
                      <a:pt x="2277564" y="3772295"/>
                      <a:pt x="2277564" y="3772295"/>
                    </a:cubicBezTo>
                    <a:cubicBezTo>
                      <a:pt x="2255066" y="3777921"/>
                      <a:pt x="2238198" y="3794792"/>
                      <a:pt x="2232575" y="3817286"/>
                    </a:cubicBezTo>
                    <a:cubicBezTo>
                      <a:pt x="2232575" y="3820097"/>
                      <a:pt x="2229761" y="3820097"/>
                      <a:pt x="2229761" y="3820097"/>
                    </a:cubicBezTo>
                    <a:cubicBezTo>
                      <a:pt x="2226948" y="3820097"/>
                      <a:pt x="2226948" y="3817286"/>
                      <a:pt x="2226948" y="3817286"/>
                    </a:cubicBezTo>
                    <a:cubicBezTo>
                      <a:pt x="2221328" y="3794792"/>
                      <a:pt x="2204457" y="3777921"/>
                      <a:pt x="2181962" y="3772295"/>
                    </a:cubicBezTo>
                    <a:cubicBezTo>
                      <a:pt x="2179149" y="3772295"/>
                      <a:pt x="2179149" y="3769484"/>
                      <a:pt x="2179149" y="3769484"/>
                    </a:cubicBezTo>
                    <a:cubicBezTo>
                      <a:pt x="2179149" y="3766674"/>
                      <a:pt x="2181962" y="3766674"/>
                      <a:pt x="2181962" y="3766674"/>
                    </a:cubicBezTo>
                    <a:cubicBezTo>
                      <a:pt x="2204457" y="3761050"/>
                      <a:pt x="2221328" y="3744177"/>
                      <a:pt x="2229761" y="3718872"/>
                    </a:cubicBezTo>
                    <a:close/>
                    <a:moveTo>
                      <a:pt x="2075115" y="3718872"/>
                    </a:moveTo>
                    <a:cubicBezTo>
                      <a:pt x="2080738" y="3744177"/>
                      <a:pt x="2100419" y="3761050"/>
                      <a:pt x="2122917" y="3766674"/>
                    </a:cubicBezTo>
                    <a:cubicBezTo>
                      <a:pt x="2125727" y="3766674"/>
                      <a:pt x="2125727" y="3769484"/>
                      <a:pt x="2125727" y="3769484"/>
                    </a:cubicBezTo>
                    <a:cubicBezTo>
                      <a:pt x="2125727" y="3772295"/>
                      <a:pt x="2122917" y="3772295"/>
                      <a:pt x="2122917" y="3772295"/>
                    </a:cubicBezTo>
                    <a:cubicBezTo>
                      <a:pt x="2100419" y="3777921"/>
                      <a:pt x="2083551" y="3794792"/>
                      <a:pt x="2077928" y="3817286"/>
                    </a:cubicBezTo>
                    <a:cubicBezTo>
                      <a:pt x="2077928" y="3820097"/>
                      <a:pt x="2075115" y="3820097"/>
                      <a:pt x="2075115" y="3820097"/>
                    </a:cubicBezTo>
                    <a:cubicBezTo>
                      <a:pt x="2072301" y="3820097"/>
                      <a:pt x="2072301" y="3817286"/>
                      <a:pt x="2072301" y="3817286"/>
                    </a:cubicBezTo>
                    <a:cubicBezTo>
                      <a:pt x="2066681" y="3794792"/>
                      <a:pt x="2049810" y="3777921"/>
                      <a:pt x="2027315" y="3772295"/>
                    </a:cubicBezTo>
                    <a:cubicBezTo>
                      <a:pt x="2024502" y="3772295"/>
                      <a:pt x="2024502" y="3769484"/>
                      <a:pt x="2024502" y="3769484"/>
                    </a:cubicBezTo>
                    <a:cubicBezTo>
                      <a:pt x="2024502" y="3766674"/>
                      <a:pt x="2027315" y="3766674"/>
                      <a:pt x="2027315" y="3766674"/>
                    </a:cubicBezTo>
                    <a:cubicBezTo>
                      <a:pt x="2049810" y="3761050"/>
                      <a:pt x="2066681" y="3744177"/>
                      <a:pt x="2075115" y="3718872"/>
                    </a:cubicBezTo>
                    <a:close/>
                    <a:moveTo>
                      <a:pt x="1917652" y="3718872"/>
                    </a:moveTo>
                    <a:cubicBezTo>
                      <a:pt x="1926086" y="3744177"/>
                      <a:pt x="1942957" y="3761050"/>
                      <a:pt x="1965455" y="3766674"/>
                    </a:cubicBezTo>
                    <a:cubicBezTo>
                      <a:pt x="1968265" y="3766674"/>
                      <a:pt x="1968265" y="3769484"/>
                      <a:pt x="1968265" y="3769484"/>
                    </a:cubicBezTo>
                    <a:cubicBezTo>
                      <a:pt x="1968265" y="3772295"/>
                      <a:pt x="1965455" y="3772295"/>
                      <a:pt x="1965455" y="3772295"/>
                    </a:cubicBezTo>
                    <a:cubicBezTo>
                      <a:pt x="1942957" y="3777921"/>
                      <a:pt x="1926086" y="3794792"/>
                      <a:pt x="1920463" y="3817286"/>
                    </a:cubicBezTo>
                    <a:cubicBezTo>
                      <a:pt x="1920463" y="3820097"/>
                      <a:pt x="1917652" y="3820097"/>
                      <a:pt x="1917652" y="3820097"/>
                    </a:cubicBezTo>
                    <a:cubicBezTo>
                      <a:pt x="1914839" y="3820097"/>
                      <a:pt x="1914839" y="3817286"/>
                      <a:pt x="1914839" y="3817286"/>
                    </a:cubicBezTo>
                    <a:cubicBezTo>
                      <a:pt x="1909219" y="3794792"/>
                      <a:pt x="1892345" y="3777921"/>
                      <a:pt x="1869850" y="3772295"/>
                    </a:cubicBezTo>
                    <a:cubicBezTo>
                      <a:pt x="1867040" y="3772295"/>
                      <a:pt x="1867040" y="3769484"/>
                      <a:pt x="1867040" y="3769484"/>
                    </a:cubicBezTo>
                    <a:cubicBezTo>
                      <a:pt x="1867040" y="3766674"/>
                      <a:pt x="1869850" y="3766674"/>
                      <a:pt x="1869850" y="3766674"/>
                    </a:cubicBezTo>
                    <a:cubicBezTo>
                      <a:pt x="1892345" y="3761050"/>
                      <a:pt x="1909219" y="3744177"/>
                      <a:pt x="1917652" y="3718872"/>
                    </a:cubicBezTo>
                    <a:close/>
                    <a:moveTo>
                      <a:pt x="1763004" y="3718872"/>
                    </a:moveTo>
                    <a:cubicBezTo>
                      <a:pt x="1771438" y="3744177"/>
                      <a:pt x="1788309" y="3761050"/>
                      <a:pt x="1810807" y="3766674"/>
                    </a:cubicBezTo>
                    <a:cubicBezTo>
                      <a:pt x="1813617" y="3766674"/>
                      <a:pt x="1813617" y="3769484"/>
                      <a:pt x="1813617" y="3769484"/>
                    </a:cubicBezTo>
                    <a:cubicBezTo>
                      <a:pt x="1813617" y="3772295"/>
                      <a:pt x="1810807" y="3772295"/>
                      <a:pt x="1810807" y="3772295"/>
                    </a:cubicBezTo>
                    <a:cubicBezTo>
                      <a:pt x="1788309" y="3777921"/>
                      <a:pt x="1771438" y="3794792"/>
                      <a:pt x="1765815" y="3817286"/>
                    </a:cubicBezTo>
                    <a:cubicBezTo>
                      <a:pt x="1765815" y="3820097"/>
                      <a:pt x="1763004" y="3820097"/>
                      <a:pt x="1763004" y="3820097"/>
                    </a:cubicBezTo>
                    <a:cubicBezTo>
                      <a:pt x="1760191" y="3820097"/>
                      <a:pt x="1760191" y="3817286"/>
                      <a:pt x="1760191" y="3817286"/>
                    </a:cubicBezTo>
                    <a:cubicBezTo>
                      <a:pt x="1754571" y="3794792"/>
                      <a:pt x="1737697" y="3777921"/>
                      <a:pt x="1715202" y="3772295"/>
                    </a:cubicBezTo>
                    <a:cubicBezTo>
                      <a:pt x="1712392" y="3772295"/>
                      <a:pt x="1712392" y="3769484"/>
                      <a:pt x="1712392" y="3769484"/>
                    </a:cubicBezTo>
                    <a:cubicBezTo>
                      <a:pt x="1712392" y="3766674"/>
                      <a:pt x="1715202" y="3766674"/>
                      <a:pt x="1715202" y="3766674"/>
                    </a:cubicBezTo>
                    <a:cubicBezTo>
                      <a:pt x="1737697" y="3761050"/>
                      <a:pt x="1754571" y="3744177"/>
                      <a:pt x="1763004" y="3718872"/>
                    </a:cubicBezTo>
                    <a:close/>
                    <a:moveTo>
                      <a:pt x="1608353" y="3718872"/>
                    </a:moveTo>
                    <a:cubicBezTo>
                      <a:pt x="1613977" y="3744177"/>
                      <a:pt x="1633658" y="3761050"/>
                      <a:pt x="1656156" y="3766674"/>
                    </a:cubicBezTo>
                    <a:cubicBezTo>
                      <a:pt x="1658966" y="3766674"/>
                      <a:pt x="1658966" y="3769484"/>
                      <a:pt x="1658966" y="3769484"/>
                    </a:cubicBezTo>
                    <a:cubicBezTo>
                      <a:pt x="1658966" y="3772295"/>
                      <a:pt x="1656156" y="3772295"/>
                      <a:pt x="1656156" y="3772295"/>
                    </a:cubicBezTo>
                    <a:cubicBezTo>
                      <a:pt x="1633658" y="3777921"/>
                      <a:pt x="1616787" y="3794792"/>
                      <a:pt x="1611164" y="3817286"/>
                    </a:cubicBezTo>
                    <a:cubicBezTo>
                      <a:pt x="1611164" y="3820097"/>
                      <a:pt x="1608353" y="3820097"/>
                      <a:pt x="1608353" y="3820097"/>
                    </a:cubicBezTo>
                    <a:cubicBezTo>
                      <a:pt x="1605540" y="3820097"/>
                      <a:pt x="1605540" y="3817286"/>
                      <a:pt x="1605540" y="3817286"/>
                    </a:cubicBezTo>
                    <a:cubicBezTo>
                      <a:pt x="1599920" y="3794792"/>
                      <a:pt x="1583046" y="3777921"/>
                      <a:pt x="1560551" y="3772295"/>
                    </a:cubicBezTo>
                    <a:cubicBezTo>
                      <a:pt x="1557741" y="3772295"/>
                      <a:pt x="1557741" y="3769484"/>
                      <a:pt x="1557741" y="3769484"/>
                    </a:cubicBezTo>
                    <a:cubicBezTo>
                      <a:pt x="1557741" y="3766674"/>
                      <a:pt x="1560551" y="3766674"/>
                      <a:pt x="1560551" y="3766674"/>
                    </a:cubicBezTo>
                    <a:cubicBezTo>
                      <a:pt x="1583046" y="3761050"/>
                      <a:pt x="1599920" y="3744177"/>
                      <a:pt x="1608353" y="3718872"/>
                    </a:cubicBezTo>
                    <a:close/>
                    <a:moveTo>
                      <a:pt x="1450892" y="3718872"/>
                    </a:moveTo>
                    <a:cubicBezTo>
                      <a:pt x="1459326" y="3744177"/>
                      <a:pt x="1476197" y="3761050"/>
                      <a:pt x="1498695" y="3766674"/>
                    </a:cubicBezTo>
                    <a:cubicBezTo>
                      <a:pt x="1501505" y="3766674"/>
                      <a:pt x="1501505" y="3769484"/>
                      <a:pt x="1501505" y="3769484"/>
                    </a:cubicBezTo>
                    <a:cubicBezTo>
                      <a:pt x="1501505" y="3772295"/>
                      <a:pt x="1498695" y="3772295"/>
                      <a:pt x="1498695" y="3772295"/>
                    </a:cubicBezTo>
                    <a:cubicBezTo>
                      <a:pt x="1476197" y="3777921"/>
                      <a:pt x="1459326" y="3794792"/>
                      <a:pt x="1453706" y="3817286"/>
                    </a:cubicBezTo>
                    <a:cubicBezTo>
                      <a:pt x="1453706" y="3820097"/>
                      <a:pt x="1450892" y="3820097"/>
                      <a:pt x="1450892" y="3820097"/>
                    </a:cubicBezTo>
                    <a:cubicBezTo>
                      <a:pt x="1448079" y="3820097"/>
                      <a:pt x="1448079" y="3817286"/>
                      <a:pt x="1448079" y="3817286"/>
                    </a:cubicBezTo>
                    <a:cubicBezTo>
                      <a:pt x="1442458" y="3794792"/>
                      <a:pt x="1425587" y="3777921"/>
                      <a:pt x="1403090" y="3772295"/>
                    </a:cubicBezTo>
                    <a:cubicBezTo>
                      <a:pt x="1400280" y="3772295"/>
                      <a:pt x="1400280" y="3769484"/>
                      <a:pt x="1400280" y="3769484"/>
                    </a:cubicBezTo>
                    <a:cubicBezTo>
                      <a:pt x="1400280" y="3766674"/>
                      <a:pt x="1403090" y="3766674"/>
                      <a:pt x="1403090" y="3766674"/>
                    </a:cubicBezTo>
                    <a:cubicBezTo>
                      <a:pt x="1425587" y="3761050"/>
                      <a:pt x="1442458" y="3744177"/>
                      <a:pt x="1450892" y="3718872"/>
                    </a:cubicBezTo>
                    <a:close/>
                    <a:moveTo>
                      <a:pt x="1296244" y="3718872"/>
                    </a:moveTo>
                    <a:cubicBezTo>
                      <a:pt x="1304678" y="3744177"/>
                      <a:pt x="1321549" y="3761050"/>
                      <a:pt x="1344046" y="3766674"/>
                    </a:cubicBezTo>
                    <a:cubicBezTo>
                      <a:pt x="1346857" y="3766674"/>
                      <a:pt x="1346857" y="3769484"/>
                      <a:pt x="1346857" y="3769484"/>
                    </a:cubicBezTo>
                    <a:cubicBezTo>
                      <a:pt x="1346857" y="3772295"/>
                      <a:pt x="1344046" y="3772295"/>
                      <a:pt x="1344046" y="3772295"/>
                    </a:cubicBezTo>
                    <a:cubicBezTo>
                      <a:pt x="1321549" y="3777921"/>
                      <a:pt x="1304678" y="3794792"/>
                      <a:pt x="1299058" y="3817286"/>
                    </a:cubicBezTo>
                    <a:cubicBezTo>
                      <a:pt x="1299058" y="3820097"/>
                      <a:pt x="1296244" y="3820097"/>
                      <a:pt x="1296244" y="3820097"/>
                    </a:cubicBezTo>
                    <a:cubicBezTo>
                      <a:pt x="1293431" y="3820097"/>
                      <a:pt x="1293431" y="3817286"/>
                      <a:pt x="1293431" y="3817286"/>
                    </a:cubicBezTo>
                    <a:cubicBezTo>
                      <a:pt x="1287810" y="3794792"/>
                      <a:pt x="1270939" y="3777921"/>
                      <a:pt x="1248442" y="3772295"/>
                    </a:cubicBezTo>
                    <a:cubicBezTo>
                      <a:pt x="1245632" y="3772295"/>
                      <a:pt x="1245632" y="3769484"/>
                      <a:pt x="1245632" y="3769484"/>
                    </a:cubicBezTo>
                    <a:cubicBezTo>
                      <a:pt x="1245632" y="3766674"/>
                      <a:pt x="1248442" y="3766674"/>
                      <a:pt x="1248442" y="3766674"/>
                    </a:cubicBezTo>
                    <a:cubicBezTo>
                      <a:pt x="1270939" y="3761050"/>
                      <a:pt x="1287810" y="3744177"/>
                      <a:pt x="1296244" y="3718872"/>
                    </a:cubicBezTo>
                    <a:close/>
                    <a:moveTo>
                      <a:pt x="1141593" y="3718872"/>
                    </a:moveTo>
                    <a:cubicBezTo>
                      <a:pt x="1150027" y="3744177"/>
                      <a:pt x="1166898" y="3761050"/>
                      <a:pt x="1189395" y="3766674"/>
                    </a:cubicBezTo>
                    <a:cubicBezTo>
                      <a:pt x="1192206" y="3766674"/>
                      <a:pt x="1192206" y="3769484"/>
                      <a:pt x="1192206" y="3769484"/>
                    </a:cubicBezTo>
                    <a:cubicBezTo>
                      <a:pt x="1192206" y="3772295"/>
                      <a:pt x="1189395" y="3772295"/>
                      <a:pt x="1189395" y="3772295"/>
                    </a:cubicBezTo>
                    <a:cubicBezTo>
                      <a:pt x="1166898" y="3777921"/>
                      <a:pt x="1150027" y="3794792"/>
                      <a:pt x="1144407" y="3817286"/>
                    </a:cubicBezTo>
                    <a:cubicBezTo>
                      <a:pt x="1144407" y="3820097"/>
                      <a:pt x="1141593" y="3820097"/>
                      <a:pt x="1141593" y="3820097"/>
                    </a:cubicBezTo>
                    <a:cubicBezTo>
                      <a:pt x="1138780" y="3820097"/>
                      <a:pt x="1138780" y="3817286"/>
                      <a:pt x="1138780" y="3817286"/>
                    </a:cubicBezTo>
                    <a:cubicBezTo>
                      <a:pt x="1133159" y="3794792"/>
                      <a:pt x="1116288" y="3777921"/>
                      <a:pt x="1093791" y="3772295"/>
                    </a:cubicBezTo>
                    <a:cubicBezTo>
                      <a:pt x="1090981" y="3772295"/>
                      <a:pt x="1090981" y="3769484"/>
                      <a:pt x="1090981" y="3769484"/>
                    </a:cubicBezTo>
                    <a:cubicBezTo>
                      <a:pt x="1090981" y="3766674"/>
                      <a:pt x="1093791" y="3766674"/>
                      <a:pt x="1093791" y="3766674"/>
                    </a:cubicBezTo>
                    <a:cubicBezTo>
                      <a:pt x="1116288" y="3761050"/>
                      <a:pt x="1133159" y="3744177"/>
                      <a:pt x="1141593" y="3718872"/>
                    </a:cubicBezTo>
                    <a:close/>
                    <a:moveTo>
                      <a:pt x="984132" y="3718872"/>
                    </a:moveTo>
                    <a:cubicBezTo>
                      <a:pt x="992566" y="3744177"/>
                      <a:pt x="1009437" y="3761050"/>
                      <a:pt x="1031934" y="3766674"/>
                    </a:cubicBezTo>
                    <a:cubicBezTo>
                      <a:pt x="1034745" y="3766674"/>
                      <a:pt x="1034745" y="3769484"/>
                      <a:pt x="1034745" y="3769484"/>
                    </a:cubicBezTo>
                    <a:cubicBezTo>
                      <a:pt x="1034745" y="3772295"/>
                      <a:pt x="1031934" y="3772295"/>
                      <a:pt x="1031934" y="3772295"/>
                    </a:cubicBezTo>
                    <a:cubicBezTo>
                      <a:pt x="1009437" y="3777921"/>
                      <a:pt x="992566" y="3794792"/>
                      <a:pt x="986946" y="3817286"/>
                    </a:cubicBezTo>
                    <a:cubicBezTo>
                      <a:pt x="986946" y="3820097"/>
                      <a:pt x="984132" y="3820097"/>
                      <a:pt x="984132" y="3820097"/>
                    </a:cubicBezTo>
                    <a:cubicBezTo>
                      <a:pt x="981319" y="3820097"/>
                      <a:pt x="981319" y="3817286"/>
                      <a:pt x="981319" y="3817286"/>
                    </a:cubicBezTo>
                    <a:cubicBezTo>
                      <a:pt x="975698" y="3794792"/>
                      <a:pt x="958827" y="3777921"/>
                      <a:pt x="936330" y="3772295"/>
                    </a:cubicBezTo>
                    <a:cubicBezTo>
                      <a:pt x="933520" y="3772295"/>
                      <a:pt x="933520" y="3769484"/>
                      <a:pt x="933520" y="3769484"/>
                    </a:cubicBezTo>
                    <a:cubicBezTo>
                      <a:pt x="933520" y="3766674"/>
                      <a:pt x="936330" y="3766674"/>
                      <a:pt x="936330" y="3766674"/>
                    </a:cubicBezTo>
                    <a:cubicBezTo>
                      <a:pt x="958827" y="3761050"/>
                      <a:pt x="975698" y="3744177"/>
                      <a:pt x="984132" y="3718872"/>
                    </a:cubicBezTo>
                    <a:close/>
                    <a:moveTo>
                      <a:pt x="829484" y="3718872"/>
                    </a:moveTo>
                    <a:cubicBezTo>
                      <a:pt x="837918" y="3744177"/>
                      <a:pt x="854789" y="3761050"/>
                      <a:pt x="877286" y="3766674"/>
                    </a:cubicBezTo>
                    <a:cubicBezTo>
                      <a:pt x="880097" y="3766674"/>
                      <a:pt x="880097" y="3769484"/>
                      <a:pt x="880097" y="3769484"/>
                    </a:cubicBezTo>
                    <a:cubicBezTo>
                      <a:pt x="880097" y="3772295"/>
                      <a:pt x="877286" y="3772295"/>
                      <a:pt x="877286" y="3772295"/>
                    </a:cubicBezTo>
                    <a:cubicBezTo>
                      <a:pt x="854789" y="3777921"/>
                      <a:pt x="837918" y="3794792"/>
                      <a:pt x="832298" y="3817286"/>
                    </a:cubicBezTo>
                    <a:cubicBezTo>
                      <a:pt x="832298" y="3820097"/>
                      <a:pt x="829484" y="3820097"/>
                      <a:pt x="829484" y="3820097"/>
                    </a:cubicBezTo>
                    <a:cubicBezTo>
                      <a:pt x="826671" y="3820097"/>
                      <a:pt x="826671" y="3817286"/>
                      <a:pt x="826671" y="3817286"/>
                    </a:cubicBezTo>
                    <a:cubicBezTo>
                      <a:pt x="821050" y="3794792"/>
                      <a:pt x="804179" y="3777921"/>
                      <a:pt x="781682" y="3772295"/>
                    </a:cubicBezTo>
                    <a:cubicBezTo>
                      <a:pt x="778872" y="3772295"/>
                      <a:pt x="778872" y="3769484"/>
                      <a:pt x="778872" y="3769484"/>
                    </a:cubicBezTo>
                    <a:cubicBezTo>
                      <a:pt x="778872" y="3766674"/>
                      <a:pt x="781682" y="3766674"/>
                      <a:pt x="781682" y="3766674"/>
                    </a:cubicBezTo>
                    <a:cubicBezTo>
                      <a:pt x="804179" y="3761050"/>
                      <a:pt x="821050" y="3744177"/>
                      <a:pt x="829484" y="3718872"/>
                    </a:cubicBezTo>
                    <a:close/>
                    <a:moveTo>
                      <a:pt x="674833" y="3718872"/>
                    </a:moveTo>
                    <a:cubicBezTo>
                      <a:pt x="683267" y="3744177"/>
                      <a:pt x="700138" y="3761050"/>
                      <a:pt x="722635" y="3766674"/>
                    </a:cubicBezTo>
                    <a:cubicBezTo>
                      <a:pt x="725446" y="3766674"/>
                      <a:pt x="725446" y="3769484"/>
                      <a:pt x="725446" y="3769484"/>
                    </a:cubicBezTo>
                    <a:cubicBezTo>
                      <a:pt x="725446" y="3772295"/>
                      <a:pt x="722635" y="3772295"/>
                      <a:pt x="722635" y="3772295"/>
                    </a:cubicBezTo>
                    <a:cubicBezTo>
                      <a:pt x="700138" y="3777921"/>
                      <a:pt x="683267" y="3794792"/>
                      <a:pt x="677647" y="3817286"/>
                    </a:cubicBezTo>
                    <a:cubicBezTo>
                      <a:pt x="677647" y="3820097"/>
                      <a:pt x="674833" y="3820097"/>
                      <a:pt x="674833" y="3820097"/>
                    </a:cubicBezTo>
                    <a:cubicBezTo>
                      <a:pt x="672020" y="3820097"/>
                      <a:pt x="672020" y="3817286"/>
                      <a:pt x="672020" y="3817286"/>
                    </a:cubicBezTo>
                    <a:cubicBezTo>
                      <a:pt x="666399" y="3794792"/>
                      <a:pt x="649528" y="3777921"/>
                      <a:pt x="627031" y="3772295"/>
                    </a:cubicBezTo>
                    <a:cubicBezTo>
                      <a:pt x="624221" y="3772295"/>
                      <a:pt x="624221" y="3769484"/>
                      <a:pt x="624221" y="3769484"/>
                    </a:cubicBezTo>
                    <a:cubicBezTo>
                      <a:pt x="624221" y="3766674"/>
                      <a:pt x="627031" y="3766674"/>
                      <a:pt x="627031" y="3766674"/>
                    </a:cubicBezTo>
                    <a:cubicBezTo>
                      <a:pt x="649528" y="3761050"/>
                      <a:pt x="666399" y="3744177"/>
                      <a:pt x="674833" y="3718872"/>
                    </a:cubicBezTo>
                    <a:close/>
                    <a:moveTo>
                      <a:pt x="517372" y="3718872"/>
                    </a:moveTo>
                    <a:cubicBezTo>
                      <a:pt x="525806" y="3744177"/>
                      <a:pt x="542677" y="3761050"/>
                      <a:pt x="565174" y="3766674"/>
                    </a:cubicBezTo>
                    <a:cubicBezTo>
                      <a:pt x="567985" y="3766674"/>
                      <a:pt x="567985" y="3769484"/>
                      <a:pt x="567985" y="3769484"/>
                    </a:cubicBezTo>
                    <a:cubicBezTo>
                      <a:pt x="567985" y="3772295"/>
                      <a:pt x="565174" y="3772295"/>
                      <a:pt x="565174" y="3772295"/>
                    </a:cubicBezTo>
                    <a:cubicBezTo>
                      <a:pt x="542677" y="3777921"/>
                      <a:pt x="525806" y="3794792"/>
                      <a:pt x="520183" y="3817286"/>
                    </a:cubicBezTo>
                    <a:cubicBezTo>
                      <a:pt x="520183" y="3820097"/>
                      <a:pt x="517372" y="3820097"/>
                      <a:pt x="517372" y="3820097"/>
                    </a:cubicBezTo>
                    <a:cubicBezTo>
                      <a:pt x="514559" y="3820097"/>
                      <a:pt x="514559" y="3817286"/>
                      <a:pt x="514559" y="3817286"/>
                    </a:cubicBezTo>
                    <a:cubicBezTo>
                      <a:pt x="508938" y="3794792"/>
                      <a:pt x="492065" y="3777921"/>
                      <a:pt x="469570" y="3772295"/>
                    </a:cubicBezTo>
                    <a:cubicBezTo>
                      <a:pt x="466760" y="3772295"/>
                      <a:pt x="466760" y="3769484"/>
                      <a:pt x="466760" y="3769484"/>
                    </a:cubicBezTo>
                    <a:cubicBezTo>
                      <a:pt x="466760" y="3766674"/>
                      <a:pt x="469570" y="3766674"/>
                      <a:pt x="469570" y="3766674"/>
                    </a:cubicBezTo>
                    <a:cubicBezTo>
                      <a:pt x="492065" y="3761050"/>
                      <a:pt x="508938" y="3744177"/>
                      <a:pt x="517372" y="3718872"/>
                    </a:cubicBezTo>
                    <a:close/>
                    <a:moveTo>
                      <a:pt x="362724" y="3718872"/>
                    </a:moveTo>
                    <a:cubicBezTo>
                      <a:pt x="371158" y="3744177"/>
                      <a:pt x="388029" y="3761050"/>
                      <a:pt x="410526" y="3766674"/>
                    </a:cubicBezTo>
                    <a:cubicBezTo>
                      <a:pt x="413337" y="3766674"/>
                      <a:pt x="413337" y="3769484"/>
                      <a:pt x="413337" y="3769484"/>
                    </a:cubicBezTo>
                    <a:cubicBezTo>
                      <a:pt x="413337" y="3772295"/>
                      <a:pt x="410526" y="3772295"/>
                      <a:pt x="410526" y="3772295"/>
                    </a:cubicBezTo>
                    <a:cubicBezTo>
                      <a:pt x="388029" y="3777921"/>
                      <a:pt x="371158" y="3794792"/>
                      <a:pt x="365535" y="3817286"/>
                    </a:cubicBezTo>
                    <a:cubicBezTo>
                      <a:pt x="365535" y="3820097"/>
                      <a:pt x="362724" y="3820097"/>
                      <a:pt x="362724" y="3820097"/>
                    </a:cubicBezTo>
                    <a:cubicBezTo>
                      <a:pt x="359911" y="3820097"/>
                      <a:pt x="359911" y="3817286"/>
                      <a:pt x="359911" y="3817286"/>
                    </a:cubicBezTo>
                    <a:cubicBezTo>
                      <a:pt x="354290" y="3794792"/>
                      <a:pt x="337417" y="3777921"/>
                      <a:pt x="314922" y="3772295"/>
                    </a:cubicBezTo>
                    <a:cubicBezTo>
                      <a:pt x="312112" y="3772295"/>
                      <a:pt x="312112" y="3769484"/>
                      <a:pt x="312112" y="3769484"/>
                    </a:cubicBezTo>
                    <a:cubicBezTo>
                      <a:pt x="312112" y="3766674"/>
                      <a:pt x="314922" y="3766674"/>
                      <a:pt x="314922" y="3766674"/>
                    </a:cubicBezTo>
                    <a:cubicBezTo>
                      <a:pt x="337417" y="3761050"/>
                      <a:pt x="354290" y="3744177"/>
                      <a:pt x="362724" y="3718872"/>
                    </a:cubicBezTo>
                    <a:close/>
                    <a:moveTo>
                      <a:pt x="208073" y="3718872"/>
                    </a:moveTo>
                    <a:cubicBezTo>
                      <a:pt x="216507" y="3744177"/>
                      <a:pt x="233378" y="3761050"/>
                      <a:pt x="255875" y="3766674"/>
                    </a:cubicBezTo>
                    <a:cubicBezTo>
                      <a:pt x="258686" y="3766674"/>
                      <a:pt x="258686" y="3769484"/>
                      <a:pt x="258686" y="3769484"/>
                    </a:cubicBezTo>
                    <a:cubicBezTo>
                      <a:pt x="258686" y="3772295"/>
                      <a:pt x="255875" y="3772295"/>
                      <a:pt x="255875" y="3772295"/>
                    </a:cubicBezTo>
                    <a:cubicBezTo>
                      <a:pt x="233378" y="3777921"/>
                      <a:pt x="216507" y="3794792"/>
                      <a:pt x="210884" y="3817286"/>
                    </a:cubicBezTo>
                    <a:cubicBezTo>
                      <a:pt x="210884" y="3820097"/>
                      <a:pt x="208073" y="3820097"/>
                      <a:pt x="208073" y="3820097"/>
                    </a:cubicBezTo>
                    <a:cubicBezTo>
                      <a:pt x="205260" y="3820097"/>
                      <a:pt x="205260" y="3817286"/>
                      <a:pt x="205260" y="3817286"/>
                    </a:cubicBezTo>
                    <a:cubicBezTo>
                      <a:pt x="199639" y="3794792"/>
                      <a:pt x="182766" y="3777921"/>
                      <a:pt x="160271" y="3772295"/>
                    </a:cubicBezTo>
                    <a:cubicBezTo>
                      <a:pt x="157461" y="3772295"/>
                      <a:pt x="157461" y="3769484"/>
                      <a:pt x="157461" y="3769484"/>
                    </a:cubicBezTo>
                    <a:cubicBezTo>
                      <a:pt x="157461" y="3766674"/>
                      <a:pt x="160271" y="3766674"/>
                      <a:pt x="160271" y="3766674"/>
                    </a:cubicBezTo>
                    <a:cubicBezTo>
                      <a:pt x="182766" y="3761050"/>
                      <a:pt x="199639" y="3744177"/>
                      <a:pt x="208073" y="3718872"/>
                    </a:cubicBezTo>
                    <a:close/>
                    <a:moveTo>
                      <a:pt x="50612" y="3718872"/>
                    </a:moveTo>
                    <a:cubicBezTo>
                      <a:pt x="59049" y="3744177"/>
                      <a:pt x="75920" y="3761050"/>
                      <a:pt x="98414" y="3766674"/>
                    </a:cubicBezTo>
                    <a:cubicBezTo>
                      <a:pt x="101225" y="3766674"/>
                      <a:pt x="101225" y="3769484"/>
                      <a:pt x="101225" y="3769484"/>
                    </a:cubicBezTo>
                    <a:cubicBezTo>
                      <a:pt x="101225" y="3772295"/>
                      <a:pt x="98414" y="3772295"/>
                      <a:pt x="98414" y="3772295"/>
                    </a:cubicBezTo>
                    <a:cubicBezTo>
                      <a:pt x="75920" y="3777921"/>
                      <a:pt x="59049" y="3794792"/>
                      <a:pt x="53426" y="3817286"/>
                    </a:cubicBezTo>
                    <a:cubicBezTo>
                      <a:pt x="53426" y="3820097"/>
                      <a:pt x="50612" y="3820097"/>
                      <a:pt x="50612" y="3820097"/>
                    </a:cubicBezTo>
                    <a:cubicBezTo>
                      <a:pt x="47802" y="3820097"/>
                      <a:pt x="47802" y="3817286"/>
                      <a:pt x="47802" y="3817286"/>
                    </a:cubicBezTo>
                    <a:cubicBezTo>
                      <a:pt x="42178" y="3794792"/>
                      <a:pt x="25307" y="3777921"/>
                      <a:pt x="2813" y="3772295"/>
                    </a:cubicBezTo>
                    <a:cubicBezTo>
                      <a:pt x="0" y="3772295"/>
                      <a:pt x="0" y="3769484"/>
                      <a:pt x="0" y="3769484"/>
                    </a:cubicBezTo>
                    <a:cubicBezTo>
                      <a:pt x="0" y="3766674"/>
                      <a:pt x="2813" y="3766674"/>
                      <a:pt x="2813" y="3766674"/>
                    </a:cubicBezTo>
                    <a:cubicBezTo>
                      <a:pt x="25307" y="3761050"/>
                      <a:pt x="42178" y="3744177"/>
                      <a:pt x="50612" y="3718872"/>
                    </a:cubicBezTo>
                    <a:close/>
                    <a:moveTo>
                      <a:pt x="5184973" y="3564224"/>
                    </a:moveTo>
                    <a:cubicBezTo>
                      <a:pt x="5193410" y="3586718"/>
                      <a:pt x="5210281" y="3606402"/>
                      <a:pt x="5232776" y="3612026"/>
                    </a:cubicBezTo>
                    <a:cubicBezTo>
                      <a:pt x="5235586" y="3612026"/>
                      <a:pt x="5235586" y="3614836"/>
                      <a:pt x="5235586" y="3614836"/>
                    </a:cubicBezTo>
                    <a:cubicBezTo>
                      <a:pt x="5235586" y="3617647"/>
                      <a:pt x="5232776" y="3617647"/>
                      <a:pt x="5232776" y="3617647"/>
                    </a:cubicBezTo>
                    <a:cubicBezTo>
                      <a:pt x="5210281" y="3623273"/>
                      <a:pt x="5193410" y="3640144"/>
                      <a:pt x="5187787" y="3662638"/>
                    </a:cubicBezTo>
                    <a:cubicBezTo>
                      <a:pt x="5187787" y="3665449"/>
                      <a:pt x="5184973" y="3665449"/>
                      <a:pt x="5184973" y="3665449"/>
                    </a:cubicBezTo>
                    <a:cubicBezTo>
                      <a:pt x="5182163" y="3665449"/>
                      <a:pt x="5182163" y="3662638"/>
                      <a:pt x="5182163" y="3662638"/>
                    </a:cubicBezTo>
                    <a:cubicBezTo>
                      <a:pt x="5176540" y="3640144"/>
                      <a:pt x="5159669" y="3623273"/>
                      <a:pt x="5137174" y="3617647"/>
                    </a:cubicBezTo>
                    <a:cubicBezTo>
                      <a:pt x="5134361" y="3617647"/>
                      <a:pt x="5134361" y="3614836"/>
                      <a:pt x="5134361" y="3614836"/>
                    </a:cubicBezTo>
                    <a:cubicBezTo>
                      <a:pt x="5134361" y="3612026"/>
                      <a:pt x="5137174" y="3612026"/>
                      <a:pt x="5137174" y="3612026"/>
                    </a:cubicBezTo>
                    <a:cubicBezTo>
                      <a:pt x="5159669" y="3606402"/>
                      <a:pt x="5176540" y="3589529"/>
                      <a:pt x="5184973" y="3564224"/>
                    </a:cubicBezTo>
                    <a:close/>
                    <a:moveTo>
                      <a:pt x="5030325" y="3564224"/>
                    </a:moveTo>
                    <a:cubicBezTo>
                      <a:pt x="5035949" y="3586718"/>
                      <a:pt x="5055630" y="3606402"/>
                      <a:pt x="5078128" y="3612026"/>
                    </a:cubicBezTo>
                    <a:cubicBezTo>
                      <a:pt x="5080938" y="3612026"/>
                      <a:pt x="5080938" y="3614836"/>
                      <a:pt x="5080938" y="3614836"/>
                    </a:cubicBezTo>
                    <a:cubicBezTo>
                      <a:pt x="5080938" y="3617647"/>
                      <a:pt x="5078128" y="3617647"/>
                      <a:pt x="5078128" y="3617647"/>
                    </a:cubicBezTo>
                    <a:cubicBezTo>
                      <a:pt x="5055630" y="3623273"/>
                      <a:pt x="5038759" y="3640144"/>
                      <a:pt x="5033136" y="3662638"/>
                    </a:cubicBezTo>
                    <a:cubicBezTo>
                      <a:pt x="5033136" y="3665449"/>
                      <a:pt x="5030325" y="3665449"/>
                      <a:pt x="5030325" y="3665449"/>
                    </a:cubicBezTo>
                    <a:cubicBezTo>
                      <a:pt x="5027512" y="3665449"/>
                      <a:pt x="5027512" y="3662638"/>
                      <a:pt x="5027512" y="3662638"/>
                    </a:cubicBezTo>
                    <a:cubicBezTo>
                      <a:pt x="5021892" y="3640144"/>
                      <a:pt x="5005018" y="3623273"/>
                      <a:pt x="4982523" y="3617647"/>
                    </a:cubicBezTo>
                    <a:cubicBezTo>
                      <a:pt x="4979713" y="3617647"/>
                      <a:pt x="4979713" y="3614836"/>
                      <a:pt x="4979713" y="3614836"/>
                    </a:cubicBezTo>
                    <a:cubicBezTo>
                      <a:pt x="4979713" y="3612026"/>
                      <a:pt x="4982523" y="3612026"/>
                      <a:pt x="4982523" y="3612026"/>
                    </a:cubicBezTo>
                    <a:cubicBezTo>
                      <a:pt x="5005018" y="3606402"/>
                      <a:pt x="5021892" y="3589529"/>
                      <a:pt x="5030325" y="3564224"/>
                    </a:cubicBezTo>
                    <a:close/>
                    <a:moveTo>
                      <a:pt x="4872861" y="3564224"/>
                    </a:moveTo>
                    <a:cubicBezTo>
                      <a:pt x="4881298" y="3586718"/>
                      <a:pt x="4898166" y="3606402"/>
                      <a:pt x="4920664" y="3612026"/>
                    </a:cubicBezTo>
                    <a:cubicBezTo>
                      <a:pt x="4923474" y="3612026"/>
                      <a:pt x="4923474" y="3614836"/>
                      <a:pt x="4923474" y="3614836"/>
                    </a:cubicBezTo>
                    <a:cubicBezTo>
                      <a:pt x="4923474" y="3617647"/>
                      <a:pt x="4920664" y="3617647"/>
                      <a:pt x="4920664" y="3617647"/>
                    </a:cubicBezTo>
                    <a:cubicBezTo>
                      <a:pt x="4898166" y="3623273"/>
                      <a:pt x="4881298" y="3640144"/>
                      <a:pt x="4875675" y="3662638"/>
                    </a:cubicBezTo>
                    <a:cubicBezTo>
                      <a:pt x="4875675" y="3665449"/>
                      <a:pt x="4872861" y="3665449"/>
                      <a:pt x="4872861" y="3665449"/>
                    </a:cubicBezTo>
                    <a:cubicBezTo>
                      <a:pt x="4870048" y="3665449"/>
                      <a:pt x="4870048" y="3662638"/>
                      <a:pt x="4870048" y="3662638"/>
                    </a:cubicBezTo>
                    <a:cubicBezTo>
                      <a:pt x="4864428" y="3640144"/>
                      <a:pt x="4847557" y="3623273"/>
                      <a:pt x="4825062" y="3617647"/>
                    </a:cubicBezTo>
                    <a:cubicBezTo>
                      <a:pt x="4822249" y="3617647"/>
                      <a:pt x="4822249" y="3614836"/>
                      <a:pt x="4822249" y="3614836"/>
                    </a:cubicBezTo>
                    <a:cubicBezTo>
                      <a:pt x="4822249" y="3612026"/>
                      <a:pt x="4825062" y="3612026"/>
                      <a:pt x="4825062" y="3612026"/>
                    </a:cubicBezTo>
                    <a:cubicBezTo>
                      <a:pt x="4847557" y="3606402"/>
                      <a:pt x="4864428" y="3589529"/>
                      <a:pt x="4872861" y="3564224"/>
                    </a:cubicBezTo>
                    <a:close/>
                    <a:moveTo>
                      <a:pt x="4718213" y="3564224"/>
                    </a:moveTo>
                    <a:cubicBezTo>
                      <a:pt x="4726650" y="3586718"/>
                      <a:pt x="4743518" y="3606402"/>
                      <a:pt x="4766016" y="3612026"/>
                    </a:cubicBezTo>
                    <a:cubicBezTo>
                      <a:pt x="4768826" y="3612026"/>
                      <a:pt x="4768826" y="3614836"/>
                      <a:pt x="4768826" y="3614836"/>
                    </a:cubicBezTo>
                    <a:cubicBezTo>
                      <a:pt x="4768826" y="3617647"/>
                      <a:pt x="4766016" y="3617647"/>
                      <a:pt x="4766016" y="3617647"/>
                    </a:cubicBezTo>
                    <a:cubicBezTo>
                      <a:pt x="4743518" y="3623273"/>
                      <a:pt x="4726650" y="3640144"/>
                      <a:pt x="4721027" y="3662638"/>
                    </a:cubicBezTo>
                    <a:cubicBezTo>
                      <a:pt x="4721027" y="3665449"/>
                      <a:pt x="4718213" y="3665449"/>
                      <a:pt x="4718213" y="3665449"/>
                    </a:cubicBezTo>
                    <a:cubicBezTo>
                      <a:pt x="4715400" y="3665449"/>
                      <a:pt x="4715400" y="3662638"/>
                      <a:pt x="4715400" y="3662638"/>
                    </a:cubicBezTo>
                    <a:cubicBezTo>
                      <a:pt x="4709780" y="3640144"/>
                      <a:pt x="4692909" y="3623273"/>
                      <a:pt x="4670414" y="3617647"/>
                    </a:cubicBezTo>
                    <a:cubicBezTo>
                      <a:pt x="4667601" y="3617647"/>
                      <a:pt x="4667601" y="3614836"/>
                      <a:pt x="4667601" y="3614836"/>
                    </a:cubicBezTo>
                    <a:cubicBezTo>
                      <a:pt x="4667601" y="3612026"/>
                      <a:pt x="4670414" y="3612026"/>
                      <a:pt x="4670414" y="3612026"/>
                    </a:cubicBezTo>
                    <a:cubicBezTo>
                      <a:pt x="4692909" y="3606402"/>
                      <a:pt x="4709780" y="3589529"/>
                      <a:pt x="4718213" y="3564224"/>
                    </a:cubicBezTo>
                    <a:close/>
                    <a:moveTo>
                      <a:pt x="4563563" y="3564224"/>
                    </a:moveTo>
                    <a:cubicBezTo>
                      <a:pt x="4571999" y="3586718"/>
                      <a:pt x="4588867" y="3606402"/>
                      <a:pt x="4611365" y="3612026"/>
                    </a:cubicBezTo>
                    <a:cubicBezTo>
                      <a:pt x="4614175" y="3612026"/>
                      <a:pt x="4614175" y="3614836"/>
                      <a:pt x="4614175" y="3614836"/>
                    </a:cubicBezTo>
                    <a:cubicBezTo>
                      <a:pt x="4614175" y="3617647"/>
                      <a:pt x="4611365" y="3617647"/>
                      <a:pt x="4611365" y="3617647"/>
                    </a:cubicBezTo>
                    <a:cubicBezTo>
                      <a:pt x="4588867" y="3623273"/>
                      <a:pt x="4571999" y="3640144"/>
                      <a:pt x="4566376" y="3662638"/>
                    </a:cubicBezTo>
                    <a:cubicBezTo>
                      <a:pt x="4566376" y="3665449"/>
                      <a:pt x="4563563" y="3665449"/>
                      <a:pt x="4563563" y="3665449"/>
                    </a:cubicBezTo>
                    <a:cubicBezTo>
                      <a:pt x="4560749" y="3665449"/>
                      <a:pt x="4560749" y="3662638"/>
                      <a:pt x="4560749" y="3662638"/>
                    </a:cubicBezTo>
                    <a:cubicBezTo>
                      <a:pt x="4555129" y="3640144"/>
                      <a:pt x="4538258" y="3623273"/>
                      <a:pt x="4515763" y="3617647"/>
                    </a:cubicBezTo>
                    <a:cubicBezTo>
                      <a:pt x="4512950" y="3617647"/>
                      <a:pt x="4512950" y="3614836"/>
                      <a:pt x="4512950" y="3614836"/>
                    </a:cubicBezTo>
                    <a:cubicBezTo>
                      <a:pt x="4512950" y="3612026"/>
                      <a:pt x="4515763" y="3612026"/>
                      <a:pt x="4515763" y="3612026"/>
                    </a:cubicBezTo>
                    <a:cubicBezTo>
                      <a:pt x="4538258" y="3606402"/>
                      <a:pt x="4555129" y="3589529"/>
                      <a:pt x="4563563" y="3564224"/>
                    </a:cubicBezTo>
                    <a:close/>
                    <a:moveTo>
                      <a:pt x="4406104" y="3564224"/>
                    </a:moveTo>
                    <a:cubicBezTo>
                      <a:pt x="4414538" y="3586718"/>
                      <a:pt x="4431409" y="3606402"/>
                      <a:pt x="4453907" y="3612026"/>
                    </a:cubicBezTo>
                    <a:cubicBezTo>
                      <a:pt x="4456717" y="3612026"/>
                      <a:pt x="4456717" y="3614836"/>
                      <a:pt x="4456717" y="3614836"/>
                    </a:cubicBezTo>
                    <a:cubicBezTo>
                      <a:pt x="4456717" y="3617647"/>
                      <a:pt x="4453907" y="3617647"/>
                      <a:pt x="4453907" y="3617647"/>
                    </a:cubicBezTo>
                    <a:cubicBezTo>
                      <a:pt x="4431409" y="3623273"/>
                      <a:pt x="4414538" y="3640144"/>
                      <a:pt x="4408915" y="3662638"/>
                    </a:cubicBezTo>
                    <a:cubicBezTo>
                      <a:pt x="4408915" y="3665449"/>
                      <a:pt x="4406104" y="3665449"/>
                      <a:pt x="4406104" y="3665449"/>
                    </a:cubicBezTo>
                    <a:cubicBezTo>
                      <a:pt x="4403291" y="3665449"/>
                      <a:pt x="4403291" y="3662638"/>
                      <a:pt x="4403291" y="3662638"/>
                    </a:cubicBezTo>
                    <a:cubicBezTo>
                      <a:pt x="4397671" y="3640144"/>
                      <a:pt x="4380797" y="3623273"/>
                      <a:pt x="4358302" y="3617647"/>
                    </a:cubicBezTo>
                    <a:cubicBezTo>
                      <a:pt x="4355492" y="3617647"/>
                      <a:pt x="4355492" y="3614836"/>
                      <a:pt x="4355492" y="3614836"/>
                    </a:cubicBezTo>
                    <a:cubicBezTo>
                      <a:pt x="4355492" y="3612026"/>
                      <a:pt x="4358302" y="3612026"/>
                      <a:pt x="4358302" y="3612026"/>
                    </a:cubicBezTo>
                    <a:cubicBezTo>
                      <a:pt x="4380797" y="3606402"/>
                      <a:pt x="4397671" y="3589529"/>
                      <a:pt x="4406104" y="3564224"/>
                    </a:cubicBezTo>
                    <a:close/>
                    <a:moveTo>
                      <a:pt x="4251453" y="3564224"/>
                    </a:moveTo>
                    <a:cubicBezTo>
                      <a:pt x="4259887" y="3586718"/>
                      <a:pt x="4276758" y="3606402"/>
                      <a:pt x="4299256" y="3612026"/>
                    </a:cubicBezTo>
                    <a:cubicBezTo>
                      <a:pt x="4302066" y="3612026"/>
                      <a:pt x="4302066" y="3614836"/>
                      <a:pt x="4302066" y="3614836"/>
                    </a:cubicBezTo>
                    <a:cubicBezTo>
                      <a:pt x="4302066" y="3617647"/>
                      <a:pt x="4299256" y="3617647"/>
                      <a:pt x="4299256" y="3617647"/>
                    </a:cubicBezTo>
                    <a:cubicBezTo>
                      <a:pt x="4276758" y="3623273"/>
                      <a:pt x="4259887" y="3640144"/>
                      <a:pt x="4254264" y="3662638"/>
                    </a:cubicBezTo>
                    <a:cubicBezTo>
                      <a:pt x="4254264" y="3665449"/>
                      <a:pt x="4251453" y="3665449"/>
                      <a:pt x="4251453" y="3665449"/>
                    </a:cubicBezTo>
                    <a:cubicBezTo>
                      <a:pt x="4248640" y="3665449"/>
                      <a:pt x="4248640" y="3662638"/>
                      <a:pt x="4248640" y="3662638"/>
                    </a:cubicBezTo>
                    <a:cubicBezTo>
                      <a:pt x="4243020" y="3640144"/>
                      <a:pt x="4226146" y="3623273"/>
                      <a:pt x="4203651" y="3617647"/>
                    </a:cubicBezTo>
                    <a:cubicBezTo>
                      <a:pt x="4200841" y="3617647"/>
                      <a:pt x="4200841" y="3614836"/>
                      <a:pt x="4200841" y="3614836"/>
                    </a:cubicBezTo>
                    <a:cubicBezTo>
                      <a:pt x="4200841" y="3612026"/>
                      <a:pt x="4203651" y="3612026"/>
                      <a:pt x="4203651" y="3612026"/>
                    </a:cubicBezTo>
                    <a:cubicBezTo>
                      <a:pt x="4226146" y="3606402"/>
                      <a:pt x="4243020" y="3589529"/>
                      <a:pt x="4251453" y="3564224"/>
                    </a:cubicBezTo>
                    <a:close/>
                    <a:moveTo>
                      <a:pt x="4096805" y="3564224"/>
                    </a:moveTo>
                    <a:cubicBezTo>
                      <a:pt x="4105239" y="3586718"/>
                      <a:pt x="4122110" y="3606402"/>
                      <a:pt x="4144608" y="3612026"/>
                    </a:cubicBezTo>
                    <a:cubicBezTo>
                      <a:pt x="4147418" y="3612026"/>
                      <a:pt x="4147418" y="3614836"/>
                      <a:pt x="4147418" y="3614836"/>
                    </a:cubicBezTo>
                    <a:cubicBezTo>
                      <a:pt x="4147418" y="3617647"/>
                      <a:pt x="4144608" y="3617647"/>
                      <a:pt x="4144608" y="3617647"/>
                    </a:cubicBezTo>
                    <a:cubicBezTo>
                      <a:pt x="4122110" y="3623273"/>
                      <a:pt x="4105239" y="3640144"/>
                      <a:pt x="4099616" y="3662638"/>
                    </a:cubicBezTo>
                    <a:cubicBezTo>
                      <a:pt x="4099616" y="3665449"/>
                      <a:pt x="4096805" y="3665449"/>
                      <a:pt x="4096805" y="3665449"/>
                    </a:cubicBezTo>
                    <a:cubicBezTo>
                      <a:pt x="4093992" y="3665449"/>
                      <a:pt x="4093992" y="3662638"/>
                      <a:pt x="4093992" y="3662638"/>
                    </a:cubicBezTo>
                    <a:cubicBezTo>
                      <a:pt x="4088372" y="3640144"/>
                      <a:pt x="4071498" y="3623273"/>
                      <a:pt x="4049003" y="3617647"/>
                    </a:cubicBezTo>
                    <a:cubicBezTo>
                      <a:pt x="4046193" y="3617647"/>
                      <a:pt x="4046193" y="3614836"/>
                      <a:pt x="4046193" y="3614836"/>
                    </a:cubicBezTo>
                    <a:cubicBezTo>
                      <a:pt x="4046193" y="3612026"/>
                      <a:pt x="4049003" y="3612026"/>
                      <a:pt x="4049003" y="3612026"/>
                    </a:cubicBezTo>
                    <a:cubicBezTo>
                      <a:pt x="4071498" y="3606402"/>
                      <a:pt x="4088372" y="3589529"/>
                      <a:pt x="4096805" y="3564224"/>
                    </a:cubicBezTo>
                    <a:close/>
                    <a:moveTo>
                      <a:pt x="3939345" y="3564224"/>
                    </a:moveTo>
                    <a:cubicBezTo>
                      <a:pt x="3947781" y="3586718"/>
                      <a:pt x="3964649" y="3606402"/>
                      <a:pt x="3987147" y="3612026"/>
                    </a:cubicBezTo>
                    <a:cubicBezTo>
                      <a:pt x="3989957" y="3612026"/>
                      <a:pt x="3989957" y="3614836"/>
                      <a:pt x="3989957" y="3614836"/>
                    </a:cubicBezTo>
                    <a:cubicBezTo>
                      <a:pt x="3989957" y="3617647"/>
                      <a:pt x="3987147" y="3617647"/>
                      <a:pt x="3987147" y="3617647"/>
                    </a:cubicBezTo>
                    <a:cubicBezTo>
                      <a:pt x="3964649" y="3623273"/>
                      <a:pt x="3947781" y="3640144"/>
                      <a:pt x="3942155" y="3662638"/>
                    </a:cubicBezTo>
                    <a:cubicBezTo>
                      <a:pt x="3942155" y="3665449"/>
                      <a:pt x="3939345" y="3665449"/>
                      <a:pt x="3939345" y="3665449"/>
                    </a:cubicBezTo>
                    <a:cubicBezTo>
                      <a:pt x="3936531" y="3665449"/>
                      <a:pt x="3936531" y="3662638"/>
                      <a:pt x="3936531" y="3662638"/>
                    </a:cubicBezTo>
                    <a:cubicBezTo>
                      <a:pt x="3930911" y="3640144"/>
                      <a:pt x="3914037" y="3623273"/>
                      <a:pt x="3891545" y="3617647"/>
                    </a:cubicBezTo>
                    <a:cubicBezTo>
                      <a:pt x="3888732" y="3617647"/>
                      <a:pt x="3888732" y="3614836"/>
                      <a:pt x="3888732" y="3614836"/>
                    </a:cubicBezTo>
                    <a:cubicBezTo>
                      <a:pt x="3888732" y="3612026"/>
                      <a:pt x="3891545" y="3612026"/>
                      <a:pt x="3891545" y="3612026"/>
                    </a:cubicBezTo>
                    <a:cubicBezTo>
                      <a:pt x="3914037" y="3606402"/>
                      <a:pt x="3930911" y="3589529"/>
                      <a:pt x="3939345" y="3564224"/>
                    </a:cubicBezTo>
                    <a:close/>
                    <a:moveTo>
                      <a:pt x="3784693" y="3564224"/>
                    </a:moveTo>
                    <a:cubicBezTo>
                      <a:pt x="3793130" y="3586718"/>
                      <a:pt x="3809998" y="3606402"/>
                      <a:pt x="3832496" y="3612026"/>
                    </a:cubicBezTo>
                    <a:cubicBezTo>
                      <a:pt x="3835306" y="3612026"/>
                      <a:pt x="3835306" y="3614836"/>
                      <a:pt x="3835306" y="3614836"/>
                    </a:cubicBezTo>
                    <a:cubicBezTo>
                      <a:pt x="3835306" y="3617647"/>
                      <a:pt x="3832496" y="3617647"/>
                      <a:pt x="3832496" y="3617647"/>
                    </a:cubicBezTo>
                    <a:cubicBezTo>
                      <a:pt x="3809998" y="3623273"/>
                      <a:pt x="3793130" y="3640144"/>
                      <a:pt x="3787504" y="3662638"/>
                    </a:cubicBezTo>
                    <a:cubicBezTo>
                      <a:pt x="3787504" y="3665449"/>
                      <a:pt x="3784693" y="3665449"/>
                      <a:pt x="3784693" y="3665449"/>
                    </a:cubicBezTo>
                    <a:cubicBezTo>
                      <a:pt x="3781880" y="3665449"/>
                      <a:pt x="3781880" y="3662638"/>
                      <a:pt x="3781880" y="3662638"/>
                    </a:cubicBezTo>
                    <a:cubicBezTo>
                      <a:pt x="3776260" y="3640144"/>
                      <a:pt x="3759386" y="3623273"/>
                      <a:pt x="3736894" y="3617647"/>
                    </a:cubicBezTo>
                    <a:cubicBezTo>
                      <a:pt x="3734081" y="3617647"/>
                      <a:pt x="3734081" y="3614836"/>
                      <a:pt x="3734081" y="3614836"/>
                    </a:cubicBezTo>
                    <a:cubicBezTo>
                      <a:pt x="3734081" y="3612026"/>
                      <a:pt x="3736894" y="3612026"/>
                      <a:pt x="3736894" y="3612026"/>
                    </a:cubicBezTo>
                    <a:cubicBezTo>
                      <a:pt x="3759386" y="3606402"/>
                      <a:pt x="3776260" y="3589529"/>
                      <a:pt x="3784693" y="3564224"/>
                    </a:cubicBezTo>
                    <a:close/>
                    <a:moveTo>
                      <a:pt x="3630045" y="3564224"/>
                    </a:moveTo>
                    <a:cubicBezTo>
                      <a:pt x="3638482" y="3586718"/>
                      <a:pt x="3655350" y="3606402"/>
                      <a:pt x="3677848" y="3612026"/>
                    </a:cubicBezTo>
                    <a:cubicBezTo>
                      <a:pt x="3680658" y="3612026"/>
                      <a:pt x="3680658" y="3614836"/>
                      <a:pt x="3680658" y="3614836"/>
                    </a:cubicBezTo>
                    <a:cubicBezTo>
                      <a:pt x="3680658" y="3617647"/>
                      <a:pt x="3677848" y="3617647"/>
                      <a:pt x="3677848" y="3617647"/>
                    </a:cubicBezTo>
                    <a:cubicBezTo>
                      <a:pt x="3655350" y="3623273"/>
                      <a:pt x="3638482" y="3640144"/>
                      <a:pt x="3632856" y="3662638"/>
                    </a:cubicBezTo>
                    <a:cubicBezTo>
                      <a:pt x="3632856" y="3665449"/>
                      <a:pt x="3630045" y="3665449"/>
                      <a:pt x="3630045" y="3665449"/>
                    </a:cubicBezTo>
                    <a:cubicBezTo>
                      <a:pt x="3627232" y="3665449"/>
                      <a:pt x="3627232" y="3662638"/>
                      <a:pt x="3627232" y="3662638"/>
                    </a:cubicBezTo>
                    <a:cubicBezTo>
                      <a:pt x="3621612" y="3640144"/>
                      <a:pt x="3604738" y="3623273"/>
                      <a:pt x="3582246" y="3617647"/>
                    </a:cubicBezTo>
                    <a:cubicBezTo>
                      <a:pt x="3579433" y="3617647"/>
                      <a:pt x="3579433" y="3614836"/>
                      <a:pt x="3579433" y="3614836"/>
                    </a:cubicBezTo>
                    <a:cubicBezTo>
                      <a:pt x="3579433" y="3612026"/>
                      <a:pt x="3582246" y="3612026"/>
                      <a:pt x="3582246" y="3612026"/>
                    </a:cubicBezTo>
                    <a:cubicBezTo>
                      <a:pt x="3604738" y="3606402"/>
                      <a:pt x="3621612" y="3589529"/>
                      <a:pt x="3630045" y="3564224"/>
                    </a:cubicBezTo>
                    <a:close/>
                    <a:moveTo>
                      <a:pt x="3472581" y="3564224"/>
                    </a:moveTo>
                    <a:cubicBezTo>
                      <a:pt x="3481018" y="3586718"/>
                      <a:pt x="3500700" y="3606402"/>
                      <a:pt x="3520384" y="3612026"/>
                    </a:cubicBezTo>
                    <a:cubicBezTo>
                      <a:pt x="3523194" y="3612026"/>
                      <a:pt x="3523194" y="3614836"/>
                      <a:pt x="3523194" y="3614836"/>
                    </a:cubicBezTo>
                    <a:cubicBezTo>
                      <a:pt x="3523194" y="3617647"/>
                      <a:pt x="3520384" y="3617647"/>
                      <a:pt x="3520384" y="3617647"/>
                    </a:cubicBezTo>
                    <a:cubicBezTo>
                      <a:pt x="3497889" y="3623273"/>
                      <a:pt x="3481018" y="3640144"/>
                      <a:pt x="3475395" y="3662638"/>
                    </a:cubicBezTo>
                    <a:cubicBezTo>
                      <a:pt x="3475395" y="3665449"/>
                      <a:pt x="3472581" y="3665449"/>
                      <a:pt x="3472581" y="3665449"/>
                    </a:cubicBezTo>
                    <a:cubicBezTo>
                      <a:pt x="3469771" y="3665449"/>
                      <a:pt x="3469771" y="3662638"/>
                      <a:pt x="3469771" y="3662638"/>
                    </a:cubicBezTo>
                    <a:cubicBezTo>
                      <a:pt x="3464148" y="3640144"/>
                      <a:pt x="3447277" y="3623273"/>
                      <a:pt x="3424782" y="3617647"/>
                    </a:cubicBezTo>
                    <a:cubicBezTo>
                      <a:pt x="3421969" y="3617647"/>
                      <a:pt x="3421969" y="3614836"/>
                      <a:pt x="3421969" y="3614836"/>
                    </a:cubicBezTo>
                    <a:cubicBezTo>
                      <a:pt x="3421969" y="3612026"/>
                      <a:pt x="3424782" y="3612026"/>
                      <a:pt x="3424782" y="3612026"/>
                    </a:cubicBezTo>
                    <a:cubicBezTo>
                      <a:pt x="3447277" y="3606402"/>
                      <a:pt x="3464148" y="3589529"/>
                      <a:pt x="3472581" y="3564224"/>
                    </a:cubicBezTo>
                    <a:close/>
                    <a:moveTo>
                      <a:pt x="3317933" y="3564224"/>
                    </a:moveTo>
                    <a:cubicBezTo>
                      <a:pt x="3326370" y="3586718"/>
                      <a:pt x="3343241" y="3606402"/>
                      <a:pt x="3365736" y="3612026"/>
                    </a:cubicBezTo>
                    <a:cubicBezTo>
                      <a:pt x="3368546" y="3612026"/>
                      <a:pt x="3368546" y="3614836"/>
                      <a:pt x="3368546" y="3614836"/>
                    </a:cubicBezTo>
                    <a:cubicBezTo>
                      <a:pt x="3368546" y="3617647"/>
                      <a:pt x="3365736" y="3617647"/>
                      <a:pt x="3365736" y="3617647"/>
                    </a:cubicBezTo>
                    <a:cubicBezTo>
                      <a:pt x="3343241" y="3623273"/>
                      <a:pt x="3326370" y="3640144"/>
                      <a:pt x="3320747" y="3662638"/>
                    </a:cubicBezTo>
                    <a:cubicBezTo>
                      <a:pt x="3320747" y="3665449"/>
                      <a:pt x="3317933" y="3665449"/>
                      <a:pt x="3317933" y="3665449"/>
                    </a:cubicBezTo>
                    <a:cubicBezTo>
                      <a:pt x="3315123" y="3665449"/>
                      <a:pt x="3315123" y="3662638"/>
                      <a:pt x="3315123" y="3662638"/>
                    </a:cubicBezTo>
                    <a:cubicBezTo>
                      <a:pt x="3309500" y="3640144"/>
                      <a:pt x="3292629" y="3623273"/>
                      <a:pt x="3270134" y="3617647"/>
                    </a:cubicBezTo>
                    <a:cubicBezTo>
                      <a:pt x="3267321" y="3617647"/>
                      <a:pt x="3267321" y="3614836"/>
                      <a:pt x="3267321" y="3614836"/>
                    </a:cubicBezTo>
                    <a:cubicBezTo>
                      <a:pt x="3267321" y="3612026"/>
                      <a:pt x="3270134" y="3612026"/>
                      <a:pt x="3270134" y="3612026"/>
                    </a:cubicBezTo>
                    <a:cubicBezTo>
                      <a:pt x="3292629" y="3606402"/>
                      <a:pt x="3309500" y="3589529"/>
                      <a:pt x="3317933" y="3564224"/>
                    </a:cubicBezTo>
                    <a:close/>
                    <a:moveTo>
                      <a:pt x="3163283" y="3564224"/>
                    </a:moveTo>
                    <a:cubicBezTo>
                      <a:pt x="3171719" y="3586718"/>
                      <a:pt x="3188590" y="3606402"/>
                      <a:pt x="3211085" y="3612026"/>
                    </a:cubicBezTo>
                    <a:cubicBezTo>
                      <a:pt x="3213895" y="3612026"/>
                      <a:pt x="3213895" y="3614836"/>
                      <a:pt x="3213895" y="3614836"/>
                    </a:cubicBezTo>
                    <a:cubicBezTo>
                      <a:pt x="3213895" y="3617647"/>
                      <a:pt x="3211085" y="3617647"/>
                      <a:pt x="3211085" y="3617647"/>
                    </a:cubicBezTo>
                    <a:cubicBezTo>
                      <a:pt x="3188590" y="3623273"/>
                      <a:pt x="3171719" y="3640144"/>
                      <a:pt x="3166096" y="3662638"/>
                    </a:cubicBezTo>
                    <a:cubicBezTo>
                      <a:pt x="3166096" y="3665449"/>
                      <a:pt x="3163283" y="3665449"/>
                      <a:pt x="3163283" y="3665449"/>
                    </a:cubicBezTo>
                    <a:cubicBezTo>
                      <a:pt x="3160472" y="3665449"/>
                      <a:pt x="3160472" y="3662638"/>
                      <a:pt x="3160472" y="3662638"/>
                    </a:cubicBezTo>
                    <a:cubicBezTo>
                      <a:pt x="3154849" y="3640144"/>
                      <a:pt x="3137978" y="3623273"/>
                      <a:pt x="3115483" y="3617647"/>
                    </a:cubicBezTo>
                    <a:cubicBezTo>
                      <a:pt x="3112670" y="3617647"/>
                      <a:pt x="3112670" y="3614836"/>
                      <a:pt x="3112670" y="3614836"/>
                    </a:cubicBezTo>
                    <a:cubicBezTo>
                      <a:pt x="3112670" y="3612026"/>
                      <a:pt x="3115483" y="3612026"/>
                      <a:pt x="3115483" y="3612026"/>
                    </a:cubicBezTo>
                    <a:cubicBezTo>
                      <a:pt x="3137978" y="3606402"/>
                      <a:pt x="3154849" y="3589529"/>
                      <a:pt x="3163283" y="3564224"/>
                    </a:cubicBezTo>
                    <a:close/>
                    <a:moveTo>
                      <a:pt x="3005823" y="3564224"/>
                    </a:moveTo>
                    <a:cubicBezTo>
                      <a:pt x="3014257" y="3586718"/>
                      <a:pt x="3033942" y="3606402"/>
                      <a:pt x="3053626" y="3612026"/>
                    </a:cubicBezTo>
                    <a:cubicBezTo>
                      <a:pt x="3056436" y="3612026"/>
                      <a:pt x="3056436" y="3614836"/>
                      <a:pt x="3056436" y="3614836"/>
                    </a:cubicBezTo>
                    <a:cubicBezTo>
                      <a:pt x="3056436" y="3617647"/>
                      <a:pt x="3053626" y="3617647"/>
                      <a:pt x="3053626" y="3617647"/>
                    </a:cubicBezTo>
                    <a:cubicBezTo>
                      <a:pt x="3031128" y="3623273"/>
                      <a:pt x="3014257" y="3640144"/>
                      <a:pt x="3008634" y="3662638"/>
                    </a:cubicBezTo>
                    <a:cubicBezTo>
                      <a:pt x="3008634" y="3665449"/>
                      <a:pt x="3005823" y="3665449"/>
                      <a:pt x="3005823" y="3665449"/>
                    </a:cubicBezTo>
                    <a:cubicBezTo>
                      <a:pt x="3003010" y="3665449"/>
                      <a:pt x="3003010" y="3662638"/>
                      <a:pt x="3003010" y="3662638"/>
                    </a:cubicBezTo>
                    <a:cubicBezTo>
                      <a:pt x="2997390" y="3640144"/>
                      <a:pt x="2980516" y="3623273"/>
                      <a:pt x="2958021" y="3617647"/>
                    </a:cubicBezTo>
                    <a:cubicBezTo>
                      <a:pt x="2955211" y="3617647"/>
                      <a:pt x="2955211" y="3614836"/>
                      <a:pt x="2955211" y="3614836"/>
                    </a:cubicBezTo>
                    <a:cubicBezTo>
                      <a:pt x="2955211" y="3612026"/>
                      <a:pt x="2958021" y="3612026"/>
                      <a:pt x="2958021" y="3612026"/>
                    </a:cubicBezTo>
                    <a:cubicBezTo>
                      <a:pt x="2980516" y="3606402"/>
                      <a:pt x="2997390" y="3589529"/>
                      <a:pt x="3005823" y="3564224"/>
                    </a:cubicBezTo>
                    <a:close/>
                    <a:moveTo>
                      <a:pt x="2851172" y="3564224"/>
                    </a:moveTo>
                    <a:cubicBezTo>
                      <a:pt x="2859606" y="3586718"/>
                      <a:pt x="2876477" y="3606402"/>
                      <a:pt x="2898975" y="3612026"/>
                    </a:cubicBezTo>
                    <a:cubicBezTo>
                      <a:pt x="2901785" y="3612026"/>
                      <a:pt x="2901785" y="3614836"/>
                      <a:pt x="2901785" y="3614836"/>
                    </a:cubicBezTo>
                    <a:cubicBezTo>
                      <a:pt x="2901785" y="3617647"/>
                      <a:pt x="2898975" y="3617647"/>
                      <a:pt x="2898975" y="3617647"/>
                    </a:cubicBezTo>
                    <a:cubicBezTo>
                      <a:pt x="2876477" y="3623273"/>
                      <a:pt x="2859606" y="3640144"/>
                      <a:pt x="2853983" y="3662638"/>
                    </a:cubicBezTo>
                    <a:cubicBezTo>
                      <a:pt x="2853983" y="3665449"/>
                      <a:pt x="2851172" y="3665449"/>
                      <a:pt x="2851172" y="3665449"/>
                    </a:cubicBezTo>
                    <a:cubicBezTo>
                      <a:pt x="2848359" y="3665449"/>
                      <a:pt x="2848359" y="3662638"/>
                      <a:pt x="2848359" y="3662638"/>
                    </a:cubicBezTo>
                    <a:cubicBezTo>
                      <a:pt x="2842739" y="3640144"/>
                      <a:pt x="2825865" y="3623273"/>
                      <a:pt x="2803370" y="3617647"/>
                    </a:cubicBezTo>
                    <a:cubicBezTo>
                      <a:pt x="2800560" y="3617647"/>
                      <a:pt x="2800560" y="3614836"/>
                      <a:pt x="2800560" y="3614836"/>
                    </a:cubicBezTo>
                    <a:cubicBezTo>
                      <a:pt x="2800560" y="3612026"/>
                      <a:pt x="2803370" y="3612026"/>
                      <a:pt x="2803370" y="3612026"/>
                    </a:cubicBezTo>
                    <a:cubicBezTo>
                      <a:pt x="2825865" y="3606402"/>
                      <a:pt x="2842739" y="3589529"/>
                      <a:pt x="2851172" y="3564224"/>
                    </a:cubicBezTo>
                    <a:close/>
                    <a:moveTo>
                      <a:pt x="2696525" y="3564224"/>
                    </a:moveTo>
                    <a:cubicBezTo>
                      <a:pt x="2704959" y="3586718"/>
                      <a:pt x="2721830" y="3606402"/>
                      <a:pt x="2744328" y="3612026"/>
                    </a:cubicBezTo>
                    <a:cubicBezTo>
                      <a:pt x="2747138" y="3612026"/>
                      <a:pt x="2747138" y="3614836"/>
                      <a:pt x="2747138" y="3614836"/>
                    </a:cubicBezTo>
                    <a:cubicBezTo>
                      <a:pt x="2747138" y="3617647"/>
                      <a:pt x="2744328" y="3617647"/>
                      <a:pt x="2744328" y="3617647"/>
                    </a:cubicBezTo>
                    <a:cubicBezTo>
                      <a:pt x="2721830" y="3623273"/>
                      <a:pt x="2704959" y="3640144"/>
                      <a:pt x="2699336" y="3662638"/>
                    </a:cubicBezTo>
                    <a:cubicBezTo>
                      <a:pt x="2699336" y="3665449"/>
                      <a:pt x="2696525" y="3665449"/>
                      <a:pt x="2696525" y="3665449"/>
                    </a:cubicBezTo>
                    <a:cubicBezTo>
                      <a:pt x="2693712" y="3665449"/>
                      <a:pt x="2693712" y="3662638"/>
                      <a:pt x="2693712" y="3662638"/>
                    </a:cubicBezTo>
                    <a:cubicBezTo>
                      <a:pt x="2688092" y="3640144"/>
                      <a:pt x="2671218" y="3623273"/>
                      <a:pt x="2648723" y="3617647"/>
                    </a:cubicBezTo>
                    <a:cubicBezTo>
                      <a:pt x="2645913" y="3617647"/>
                      <a:pt x="2645913" y="3614836"/>
                      <a:pt x="2645913" y="3614836"/>
                    </a:cubicBezTo>
                    <a:cubicBezTo>
                      <a:pt x="2645913" y="3612026"/>
                      <a:pt x="2648723" y="3612026"/>
                      <a:pt x="2648723" y="3612026"/>
                    </a:cubicBezTo>
                    <a:cubicBezTo>
                      <a:pt x="2671218" y="3606402"/>
                      <a:pt x="2688092" y="3589529"/>
                      <a:pt x="2696525" y="3564224"/>
                    </a:cubicBezTo>
                    <a:close/>
                    <a:moveTo>
                      <a:pt x="2539061" y="3564224"/>
                    </a:moveTo>
                    <a:cubicBezTo>
                      <a:pt x="2547497" y="3586718"/>
                      <a:pt x="2567179" y="3606402"/>
                      <a:pt x="2586863" y="3612026"/>
                    </a:cubicBezTo>
                    <a:cubicBezTo>
                      <a:pt x="2589673" y="3612026"/>
                      <a:pt x="2589673" y="3614836"/>
                      <a:pt x="2589673" y="3614836"/>
                    </a:cubicBezTo>
                    <a:cubicBezTo>
                      <a:pt x="2589673" y="3617647"/>
                      <a:pt x="2586863" y="3617647"/>
                      <a:pt x="2586863" y="3617647"/>
                    </a:cubicBezTo>
                    <a:cubicBezTo>
                      <a:pt x="2564365" y="3623273"/>
                      <a:pt x="2547497" y="3640144"/>
                      <a:pt x="2541874" y="3662638"/>
                    </a:cubicBezTo>
                    <a:cubicBezTo>
                      <a:pt x="2541874" y="3665449"/>
                      <a:pt x="2539061" y="3665449"/>
                      <a:pt x="2539061" y="3665449"/>
                    </a:cubicBezTo>
                    <a:cubicBezTo>
                      <a:pt x="2536247" y="3665449"/>
                      <a:pt x="2536247" y="3662638"/>
                      <a:pt x="2536247" y="3662638"/>
                    </a:cubicBezTo>
                    <a:cubicBezTo>
                      <a:pt x="2530627" y="3640144"/>
                      <a:pt x="2513756" y="3623273"/>
                      <a:pt x="2491261" y="3617647"/>
                    </a:cubicBezTo>
                    <a:cubicBezTo>
                      <a:pt x="2488448" y="3617647"/>
                      <a:pt x="2488448" y="3614836"/>
                      <a:pt x="2488448" y="3614836"/>
                    </a:cubicBezTo>
                    <a:cubicBezTo>
                      <a:pt x="2488448" y="3612026"/>
                      <a:pt x="2491261" y="3612026"/>
                      <a:pt x="2491261" y="3612026"/>
                    </a:cubicBezTo>
                    <a:cubicBezTo>
                      <a:pt x="2513756" y="3606402"/>
                      <a:pt x="2530627" y="3589529"/>
                      <a:pt x="2539061" y="3564224"/>
                    </a:cubicBezTo>
                    <a:close/>
                    <a:moveTo>
                      <a:pt x="2384413" y="3564224"/>
                    </a:moveTo>
                    <a:cubicBezTo>
                      <a:pt x="2392849" y="3586718"/>
                      <a:pt x="2409717" y="3606402"/>
                      <a:pt x="2432215" y="3612026"/>
                    </a:cubicBezTo>
                    <a:cubicBezTo>
                      <a:pt x="2435025" y="3612026"/>
                      <a:pt x="2435025" y="3614836"/>
                      <a:pt x="2435025" y="3614836"/>
                    </a:cubicBezTo>
                    <a:cubicBezTo>
                      <a:pt x="2435025" y="3617647"/>
                      <a:pt x="2432215" y="3617647"/>
                      <a:pt x="2432215" y="3617647"/>
                    </a:cubicBezTo>
                    <a:cubicBezTo>
                      <a:pt x="2409717" y="3623273"/>
                      <a:pt x="2392849" y="3640144"/>
                      <a:pt x="2387226" y="3662638"/>
                    </a:cubicBezTo>
                    <a:cubicBezTo>
                      <a:pt x="2387226" y="3665449"/>
                      <a:pt x="2384413" y="3665449"/>
                      <a:pt x="2384413" y="3665449"/>
                    </a:cubicBezTo>
                    <a:cubicBezTo>
                      <a:pt x="2381599" y="3665449"/>
                      <a:pt x="2381599" y="3662638"/>
                      <a:pt x="2381599" y="3662638"/>
                    </a:cubicBezTo>
                    <a:cubicBezTo>
                      <a:pt x="2375979" y="3640144"/>
                      <a:pt x="2359108" y="3623273"/>
                      <a:pt x="2336613" y="3617647"/>
                    </a:cubicBezTo>
                    <a:cubicBezTo>
                      <a:pt x="2333800" y="3617647"/>
                      <a:pt x="2333800" y="3614836"/>
                      <a:pt x="2333800" y="3614836"/>
                    </a:cubicBezTo>
                    <a:cubicBezTo>
                      <a:pt x="2333800" y="3612026"/>
                      <a:pt x="2336613" y="3612026"/>
                      <a:pt x="2336613" y="3612026"/>
                    </a:cubicBezTo>
                    <a:cubicBezTo>
                      <a:pt x="2359108" y="3606402"/>
                      <a:pt x="2375979" y="3589529"/>
                      <a:pt x="2384413" y="3564224"/>
                    </a:cubicBezTo>
                    <a:close/>
                    <a:moveTo>
                      <a:pt x="2229761" y="3564224"/>
                    </a:moveTo>
                    <a:cubicBezTo>
                      <a:pt x="2238198" y="3586718"/>
                      <a:pt x="2255066" y="3606402"/>
                      <a:pt x="2277564" y="3612026"/>
                    </a:cubicBezTo>
                    <a:cubicBezTo>
                      <a:pt x="2280374" y="3612026"/>
                      <a:pt x="2280374" y="3614836"/>
                      <a:pt x="2280374" y="3614836"/>
                    </a:cubicBezTo>
                    <a:cubicBezTo>
                      <a:pt x="2280374" y="3617647"/>
                      <a:pt x="2277564" y="3617647"/>
                      <a:pt x="2277564" y="3617647"/>
                    </a:cubicBezTo>
                    <a:cubicBezTo>
                      <a:pt x="2255066" y="3623273"/>
                      <a:pt x="2238198" y="3640144"/>
                      <a:pt x="2232575" y="3662638"/>
                    </a:cubicBezTo>
                    <a:cubicBezTo>
                      <a:pt x="2232575" y="3665449"/>
                      <a:pt x="2229761" y="3665449"/>
                      <a:pt x="2229761" y="3665449"/>
                    </a:cubicBezTo>
                    <a:cubicBezTo>
                      <a:pt x="2226948" y="3665449"/>
                      <a:pt x="2226948" y="3662638"/>
                      <a:pt x="2226948" y="3662638"/>
                    </a:cubicBezTo>
                    <a:cubicBezTo>
                      <a:pt x="2221328" y="3640144"/>
                      <a:pt x="2204457" y="3623273"/>
                      <a:pt x="2181962" y="3617647"/>
                    </a:cubicBezTo>
                    <a:cubicBezTo>
                      <a:pt x="2179149" y="3617647"/>
                      <a:pt x="2179149" y="3614836"/>
                      <a:pt x="2179149" y="3614836"/>
                    </a:cubicBezTo>
                    <a:cubicBezTo>
                      <a:pt x="2179149" y="3612026"/>
                      <a:pt x="2181962" y="3612026"/>
                      <a:pt x="2181962" y="3612026"/>
                    </a:cubicBezTo>
                    <a:cubicBezTo>
                      <a:pt x="2204457" y="3606402"/>
                      <a:pt x="2221328" y="3589529"/>
                      <a:pt x="2229761" y="3564224"/>
                    </a:cubicBezTo>
                    <a:close/>
                    <a:moveTo>
                      <a:pt x="2075115" y="3564224"/>
                    </a:moveTo>
                    <a:cubicBezTo>
                      <a:pt x="2080738" y="3586718"/>
                      <a:pt x="2100419" y="3606402"/>
                      <a:pt x="2122917" y="3612026"/>
                    </a:cubicBezTo>
                    <a:cubicBezTo>
                      <a:pt x="2125727" y="3612026"/>
                      <a:pt x="2125727" y="3614836"/>
                      <a:pt x="2125727" y="3614836"/>
                    </a:cubicBezTo>
                    <a:cubicBezTo>
                      <a:pt x="2125727" y="3617647"/>
                      <a:pt x="2122917" y="3617647"/>
                      <a:pt x="2122917" y="3617647"/>
                    </a:cubicBezTo>
                    <a:cubicBezTo>
                      <a:pt x="2100419" y="3623273"/>
                      <a:pt x="2083551" y="3640144"/>
                      <a:pt x="2077928" y="3662638"/>
                    </a:cubicBezTo>
                    <a:cubicBezTo>
                      <a:pt x="2077928" y="3665449"/>
                      <a:pt x="2075115" y="3665449"/>
                      <a:pt x="2075115" y="3665449"/>
                    </a:cubicBezTo>
                    <a:cubicBezTo>
                      <a:pt x="2072301" y="3665449"/>
                      <a:pt x="2072301" y="3662638"/>
                      <a:pt x="2072301" y="3662638"/>
                    </a:cubicBezTo>
                    <a:cubicBezTo>
                      <a:pt x="2066681" y="3640144"/>
                      <a:pt x="2049810" y="3623273"/>
                      <a:pt x="2027315" y="3617647"/>
                    </a:cubicBezTo>
                    <a:cubicBezTo>
                      <a:pt x="2024502" y="3617647"/>
                      <a:pt x="2024502" y="3614836"/>
                      <a:pt x="2024502" y="3614836"/>
                    </a:cubicBezTo>
                    <a:cubicBezTo>
                      <a:pt x="2024502" y="3612026"/>
                      <a:pt x="2027315" y="3612026"/>
                      <a:pt x="2027315" y="3612026"/>
                    </a:cubicBezTo>
                    <a:cubicBezTo>
                      <a:pt x="2049810" y="3606402"/>
                      <a:pt x="2066681" y="3589529"/>
                      <a:pt x="2075115" y="3564224"/>
                    </a:cubicBezTo>
                    <a:close/>
                    <a:moveTo>
                      <a:pt x="1917652" y="3564224"/>
                    </a:moveTo>
                    <a:cubicBezTo>
                      <a:pt x="1926086" y="3586718"/>
                      <a:pt x="1942957" y="3606402"/>
                      <a:pt x="1965455" y="3612026"/>
                    </a:cubicBezTo>
                    <a:cubicBezTo>
                      <a:pt x="1968265" y="3612026"/>
                      <a:pt x="1968265" y="3614836"/>
                      <a:pt x="1968265" y="3614836"/>
                    </a:cubicBezTo>
                    <a:cubicBezTo>
                      <a:pt x="1968265" y="3617647"/>
                      <a:pt x="1965455" y="3617647"/>
                      <a:pt x="1965455" y="3617647"/>
                    </a:cubicBezTo>
                    <a:cubicBezTo>
                      <a:pt x="1942957" y="3623273"/>
                      <a:pt x="1926086" y="3640144"/>
                      <a:pt x="1920463" y="3662638"/>
                    </a:cubicBezTo>
                    <a:cubicBezTo>
                      <a:pt x="1920463" y="3665449"/>
                      <a:pt x="1917652" y="3665449"/>
                      <a:pt x="1917652" y="3665449"/>
                    </a:cubicBezTo>
                    <a:cubicBezTo>
                      <a:pt x="1914839" y="3665449"/>
                      <a:pt x="1914839" y="3662638"/>
                      <a:pt x="1914839" y="3662638"/>
                    </a:cubicBezTo>
                    <a:cubicBezTo>
                      <a:pt x="1909219" y="3640144"/>
                      <a:pt x="1892345" y="3623273"/>
                      <a:pt x="1869850" y="3617647"/>
                    </a:cubicBezTo>
                    <a:cubicBezTo>
                      <a:pt x="1867040" y="3617647"/>
                      <a:pt x="1867040" y="3614836"/>
                      <a:pt x="1867040" y="3614836"/>
                    </a:cubicBezTo>
                    <a:cubicBezTo>
                      <a:pt x="1867040" y="3612026"/>
                      <a:pt x="1869850" y="3612026"/>
                      <a:pt x="1869850" y="3612026"/>
                    </a:cubicBezTo>
                    <a:cubicBezTo>
                      <a:pt x="1892345" y="3606402"/>
                      <a:pt x="1909219" y="3589529"/>
                      <a:pt x="1917652" y="3564224"/>
                    </a:cubicBezTo>
                    <a:close/>
                    <a:moveTo>
                      <a:pt x="1763004" y="3564224"/>
                    </a:moveTo>
                    <a:cubicBezTo>
                      <a:pt x="1771438" y="3586718"/>
                      <a:pt x="1788309" y="3606402"/>
                      <a:pt x="1810807" y="3612026"/>
                    </a:cubicBezTo>
                    <a:cubicBezTo>
                      <a:pt x="1813617" y="3612026"/>
                      <a:pt x="1813617" y="3614836"/>
                      <a:pt x="1813617" y="3614836"/>
                    </a:cubicBezTo>
                    <a:cubicBezTo>
                      <a:pt x="1813617" y="3617647"/>
                      <a:pt x="1810807" y="3617647"/>
                      <a:pt x="1810807" y="3617647"/>
                    </a:cubicBezTo>
                    <a:cubicBezTo>
                      <a:pt x="1788309" y="3623273"/>
                      <a:pt x="1771438" y="3640144"/>
                      <a:pt x="1765815" y="3662638"/>
                    </a:cubicBezTo>
                    <a:cubicBezTo>
                      <a:pt x="1765815" y="3665449"/>
                      <a:pt x="1763004" y="3665449"/>
                      <a:pt x="1763004" y="3665449"/>
                    </a:cubicBezTo>
                    <a:cubicBezTo>
                      <a:pt x="1760191" y="3665449"/>
                      <a:pt x="1760191" y="3662638"/>
                      <a:pt x="1760191" y="3662638"/>
                    </a:cubicBezTo>
                    <a:cubicBezTo>
                      <a:pt x="1754571" y="3640144"/>
                      <a:pt x="1737697" y="3623273"/>
                      <a:pt x="1715202" y="3617647"/>
                    </a:cubicBezTo>
                    <a:cubicBezTo>
                      <a:pt x="1712392" y="3617647"/>
                      <a:pt x="1712392" y="3614836"/>
                      <a:pt x="1712392" y="3614836"/>
                    </a:cubicBezTo>
                    <a:cubicBezTo>
                      <a:pt x="1712392" y="3612026"/>
                      <a:pt x="1715202" y="3612026"/>
                      <a:pt x="1715202" y="3612026"/>
                    </a:cubicBezTo>
                    <a:cubicBezTo>
                      <a:pt x="1737697" y="3606402"/>
                      <a:pt x="1754571" y="3589529"/>
                      <a:pt x="1763004" y="3564224"/>
                    </a:cubicBezTo>
                    <a:close/>
                    <a:moveTo>
                      <a:pt x="1608353" y="3564224"/>
                    </a:moveTo>
                    <a:cubicBezTo>
                      <a:pt x="1613977" y="3586718"/>
                      <a:pt x="1633658" y="3606402"/>
                      <a:pt x="1656156" y="3612026"/>
                    </a:cubicBezTo>
                    <a:cubicBezTo>
                      <a:pt x="1658966" y="3612026"/>
                      <a:pt x="1658966" y="3614836"/>
                      <a:pt x="1658966" y="3614836"/>
                    </a:cubicBezTo>
                    <a:cubicBezTo>
                      <a:pt x="1658966" y="3617647"/>
                      <a:pt x="1656156" y="3617647"/>
                      <a:pt x="1656156" y="3617647"/>
                    </a:cubicBezTo>
                    <a:cubicBezTo>
                      <a:pt x="1633658" y="3623273"/>
                      <a:pt x="1616787" y="3640144"/>
                      <a:pt x="1611164" y="3662638"/>
                    </a:cubicBezTo>
                    <a:cubicBezTo>
                      <a:pt x="1611164" y="3665449"/>
                      <a:pt x="1608353" y="3665449"/>
                      <a:pt x="1608353" y="3665449"/>
                    </a:cubicBezTo>
                    <a:cubicBezTo>
                      <a:pt x="1605540" y="3665449"/>
                      <a:pt x="1605540" y="3662638"/>
                      <a:pt x="1605540" y="3662638"/>
                    </a:cubicBezTo>
                    <a:cubicBezTo>
                      <a:pt x="1599920" y="3640144"/>
                      <a:pt x="1583046" y="3623273"/>
                      <a:pt x="1560551" y="3617647"/>
                    </a:cubicBezTo>
                    <a:cubicBezTo>
                      <a:pt x="1557741" y="3617647"/>
                      <a:pt x="1557741" y="3614836"/>
                      <a:pt x="1557741" y="3614836"/>
                    </a:cubicBezTo>
                    <a:cubicBezTo>
                      <a:pt x="1557741" y="3612026"/>
                      <a:pt x="1560551" y="3612026"/>
                      <a:pt x="1560551" y="3612026"/>
                    </a:cubicBezTo>
                    <a:cubicBezTo>
                      <a:pt x="1583046" y="3606402"/>
                      <a:pt x="1599920" y="3589529"/>
                      <a:pt x="1608353" y="3564224"/>
                    </a:cubicBezTo>
                    <a:close/>
                    <a:moveTo>
                      <a:pt x="1450892" y="3564224"/>
                    </a:moveTo>
                    <a:cubicBezTo>
                      <a:pt x="1459326" y="3586718"/>
                      <a:pt x="1476197" y="3606402"/>
                      <a:pt x="1498695" y="3612026"/>
                    </a:cubicBezTo>
                    <a:cubicBezTo>
                      <a:pt x="1501505" y="3612026"/>
                      <a:pt x="1501505" y="3614836"/>
                      <a:pt x="1501505" y="3614836"/>
                    </a:cubicBezTo>
                    <a:cubicBezTo>
                      <a:pt x="1501505" y="3617647"/>
                      <a:pt x="1498695" y="3617647"/>
                      <a:pt x="1498695" y="3617647"/>
                    </a:cubicBezTo>
                    <a:cubicBezTo>
                      <a:pt x="1476197" y="3623273"/>
                      <a:pt x="1459326" y="3640144"/>
                      <a:pt x="1453706" y="3662638"/>
                    </a:cubicBezTo>
                    <a:cubicBezTo>
                      <a:pt x="1453706" y="3665449"/>
                      <a:pt x="1450892" y="3665449"/>
                      <a:pt x="1450892" y="3665449"/>
                    </a:cubicBezTo>
                    <a:cubicBezTo>
                      <a:pt x="1448079" y="3665449"/>
                      <a:pt x="1448079" y="3662638"/>
                      <a:pt x="1448079" y="3662638"/>
                    </a:cubicBezTo>
                    <a:cubicBezTo>
                      <a:pt x="1442458" y="3640144"/>
                      <a:pt x="1425587" y="3623273"/>
                      <a:pt x="1403090" y="3617647"/>
                    </a:cubicBezTo>
                    <a:cubicBezTo>
                      <a:pt x="1400280" y="3617647"/>
                      <a:pt x="1400280" y="3614836"/>
                      <a:pt x="1400280" y="3614836"/>
                    </a:cubicBezTo>
                    <a:cubicBezTo>
                      <a:pt x="1400280" y="3612026"/>
                      <a:pt x="1403090" y="3612026"/>
                      <a:pt x="1403090" y="3612026"/>
                    </a:cubicBezTo>
                    <a:cubicBezTo>
                      <a:pt x="1425587" y="3606402"/>
                      <a:pt x="1442458" y="3589529"/>
                      <a:pt x="1450892" y="3564224"/>
                    </a:cubicBezTo>
                    <a:close/>
                    <a:moveTo>
                      <a:pt x="1296244" y="3564224"/>
                    </a:moveTo>
                    <a:cubicBezTo>
                      <a:pt x="1304678" y="3586718"/>
                      <a:pt x="1321549" y="3606402"/>
                      <a:pt x="1344046" y="3612026"/>
                    </a:cubicBezTo>
                    <a:cubicBezTo>
                      <a:pt x="1346857" y="3612026"/>
                      <a:pt x="1346857" y="3614836"/>
                      <a:pt x="1346857" y="3614836"/>
                    </a:cubicBezTo>
                    <a:cubicBezTo>
                      <a:pt x="1346857" y="3617647"/>
                      <a:pt x="1344046" y="3617647"/>
                      <a:pt x="1344046" y="3617647"/>
                    </a:cubicBezTo>
                    <a:cubicBezTo>
                      <a:pt x="1321549" y="3623273"/>
                      <a:pt x="1304678" y="3640144"/>
                      <a:pt x="1299058" y="3662638"/>
                    </a:cubicBezTo>
                    <a:cubicBezTo>
                      <a:pt x="1299058" y="3665449"/>
                      <a:pt x="1296244" y="3665449"/>
                      <a:pt x="1296244" y="3665449"/>
                    </a:cubicBezTo>
                    <a:cubicBezTo>
                      <a:pt x="1293431" y="3665449"/>
                      <a:pt x="1293431" y="3662638"/>
                      <a:pt x="1293431" y="3662638"/>
                    </a:cubicBezTo>
                    <a:cubicBezTo>
                      <a:pt x="1287810" y="3640144"/>
                      <a:pt x="1270939" y="3623273"/>
                      <a:pt x="1248442" y="3617647"/>
                    </a:cubicBezTo>
                    <a:cubicBezTo>
                      <a:pt x="1245632" y="3617647"/>
                      <a:pt x="1245632" y="3614836"/>
                      <a:pt x="1245632" y="3614836"/>
                    </a:cubicBezTo>
                    <a:cubicBezTo>
                      <a:pt x="1245632" y="3612026"/>
                      <a:pt x="1248442" y="3612026"/>
                      <a:pt x="1248442" y="3612026"/>
                    </a:cubicBezTo>
                    <a:cubicBezTo>
                      <a:pt x="1270939" y="3606402"/>
                      <a:pt x="1287810" y="3589529"/>
                      <a:pt x="1296244" y="3564224"/>
                    </a:cubicBezTo>
                    <a:close/>
                    <a:moveTo>
                      <a:pt x="1141593" y="3564224"/>
                    </a:moveTo>
                    <a:cubicBezTo>
                      <a:pt x="1150027" y="3586718"/>
                      <a:pt x="1166898" y="3606402"/>
                      <a:pt x="1189395" y="3612026"/>
                    </a:cubicBezTo>
                    <a:cubicBezTo>
                      <a:pt x="1192206" y="3612026"/>
                      <a:pt x="1192206" y="3614836"/>
                      <a:pt x="1192206" y="3614836"/>
                    </a:cubicBezTo>
                    <a:cubicBezTo>
                      <a:pt x="1192206" y="3617647"/>
                      <a:pt x="1189395" y="3617647"/>
                      <a:pt x="1189395" y="3617647"/>
                    </a:cubicBezTo>
                    <a:cubicBezTo>
                      <a:pt x="1166898" y="3623273"/>
                      <a:pt x="1150027" y="3640144"/>
                      <a:pt x="1144407" y="3662638"/>
                    </a:cubicBezTo>
                    <a:cubicBezTo>
                      <a:pt x="1144407" y="3665449"/>
                      <a:pt x="1141593" y="3665449"/>
                      <a:pt x="1141593" y="3665449"/>
                    </a:cubicBezTo>
                    <a:cubicBezTo>
                      <a:pt x="1138780" y="3665449"/>
                      <a:pt x="1138780" y="3662638"/>
                      <a:pt x="1138780" y="3662638"/>
                    </a:cubicBezTo>
                    <a:cubicBezTo>
                      <a:pt x="1133159" y="3640144"/>
                      <a:pt x="1116288" y="3623273"/>
                      <a:pt x="1093791" y="3617647"/>
                    </a:cubicBezTo>
                    <a:cubicBezTo>
                      <a:pt x="1090981" y="3617647"/>
                      <a:pt x="1090981" y="3614836"/>
                      <a:pt x="1090981" y="3614836"/>
                    </a:cubicBezTo>
                    <a:cubicBezTo>
                      <a:pt x="1090981" y="3612026"/>
                      <a:pt x="1093791" y="3612026"/>
                      <a:pt x="1093791" y="3612026"/>
                    </a:cubicBezTo>
                    <a:cubicBezTo>
                      <a:pt x="1116288" y="3606402"/>
                      <a:pt x="1133159" y="3589529"/>
                      <a:pt x="1141593" y="3564224"/>
                    </a:cubicBezTo>
                    <a:close/>
                    <a:moveTo>
                      <a:pt x="984132" y="3564224"/>
                    </a:moveTo>
                    <a:cubicBezTo>
                      <a:pt x="992566" y="3586718"/>
                      <a:pt x="1009437" y="3606402"/>
                      <a:pt x="1031934" y="3612026"/>
                    </a:cubicBezTo>
                    <a:cubicBezTo>
                      <a:pt x="1034745" y="3612026"/>
                      <a:pt x="1034745" y="3614836"/>
                      <a:pt x="1034745" y="3614836"/>
                    </a:cubicBezTo>
                    <a:cubicBezTo>
                      <a:pt x="1034745" y="3617647"/>
                      <a:pt x="1031934" y="3617647"/>
                      <a:pt x="1031934" y="3617647"/>
                    </a:cubicBezTo>
                    <a:cubicBezTo>
                      <a:pt x="1009437" y="3623273"/>
                      <a:pt x="992566" y="3640144"/>
                      <a:pt x="986946" y="3662638"/>
                    </a:cubicBezTo>
                    <a:cubicBezTo>
                      <a:pt x="986946" y="3665449"/>
                      <a:pt x="984132" y="3665449"/>
                      <a:pt x="984132" y="3665449"/>
                    </a:cubicBezTo>
                    <a:cubicBezTo>
                      <a:pt x="981319" y="3665449"/>
                      <a:pt x="981319" y="3662638"/>
                      <a:pt x="981319" y="3662638"/>
                    </a:cubicBezTo>
                    <a:cubicBezTo>
                      <a:pt x="975698" y="3640144"/>
                      <a:pt x="958827" y="3623273"/>
                      <a:pt x="936330" y="3617647"/>
                    </a:cubicBezTo>
                    <a:cubicBezTo>
                      <a:pt x="933520" y="3617647"/>
                      <a:pt x="933520" y="3614836"/>
                      <a:pt x="933520" y="3614836"/>
                    </a:cubicBezTo>
                    <a:cubicBezTo>
                      <a:pt x="933520" y="3612026"/>
                      <a:pt x="936330" y="3612026"/>
                      <a:pt x="936330" y="3612026"/>
                    </a:cubicBezTo>
                    <a:cubicBezTo>
                      <a:pt x="958827" y="3606402"/>
                      <a:pt x="975698" y="3589529"/>
                      <a:pt x="984132" y="3564224"/>
                    </a:cubicBezTo>
                    <a:close/>
                    <a:moveTo>
                      <a:pt x="829484" y="3564224"/>
                    </a:moveTo>
                    <a:cubicBezTo>
                      <a:pt x="837918" y="3586718"/>
                      <a:pt x="854789" y="3606402"/>
                      <a:pt x="877286" y="3612026"/>
                    </a:cubicBezTo>
                    <a:cubicBezTo>
                      <a:pt x="880097" y="3612026"/>
                      <a:pt x="880097" y="3614836"/>
                      <a:pt x="880097" y="3614836"/>
                    </a:cubicBezTo>
                    <a:cubicBezTo>
                      <a:pt x="880097" y="3617647"/>
                      <a:pt x="877286" y="3617647"/>
                      <a:pt x="877286" y="3617647"/>
                    </a:cubicBezTo>
                    <a:cubicBezTo>
                      <a:pt x="854789" y="3623273"/>
                      <a:pt x="837918" y="3640144"/>
                      <a:pt x="832298" y="3662638"/>
                    </a:cubicBezTo>
                    <a:cubicBezTo>
                      <a:pt x="832298" y="3665449"/>
                      <a:pt x="829484" y="3665449"/>
                      <a:pt x="829484" y="3665449"/>
                    </a:cubicBezTo>
                    <a:cubicBezTo>
                      <a:pt x="826671" y="3665449"/>
                      <a:pt x="826671" y="3662638"/>
                      <a:pt x="826671" y="3662638"/>
                    </a:cubicBezTo>
                    <a:cubicBezTo>
                      <a:pt x="821050" y="3640144"/>
                      <a:pt x="804179" y="3623273"/>
                      <a:pt x="781682" y="3617647"/>
                    </a:cubicBezTo>
                    <a:cubicBezTo>
                      <a:pt x="778872" y="3617647"/>
                      <a:pt x="778872" y="3614836"/>
                      <a:pt x="778872" y="3614836"/>
                    </a:cubicBezTo>
                    <a:cubicBezTo>
                      <a:pt x="778872" y="3612026"/>
                      <a:pt x="781682" y="3612026"/>
                      <a:pt x="781682" y="3612026"/>
                    </a:cubicBezTo>
                    <a:cubicBezTo>
                      <a:pt x="804179" y="3606402"/>
                      <a:pt x="821050" y="3589529"/>
                      <a:pt x="829484" y="3564224"/>
                    </a:cubicBezTo>
                    <a:close/>
                    <a:moveTo>
                      <a:pt x="674833" y="3564224"/>
                    </a:moveTo>
                    <a:cubicBezTo>
                      <a:pt x="683267" y="3586718"/>
                      <a:pt x="700138" y="3606402"/>
                      <a:pt x="722635" y="3612026"/>
                    </a:cubicBezTo>
                    <a:cubicBezTo>
                      <a:pt x="725446" y="3612026"/>
                      <a:pt x="725446" y="3614836"/>
                      <a:pt x="725446" y="3614836"/>
                    </a:cubicBezTo>
                    <a:cubicBezTo>
                      <a:pt x="725446" y="3617647"/>
                      <a:pt x="722635" y="3617647"/>
                      <a:pt x="722635" y="3617647"/>
                    </a:cubicBezTo>
                    <a:cubicBezTo>
                      <a:pt x="700138" y="3623273"/>
                      <a:pt x="683267" y="3640144"/>
                      <a:pt x="677647" y="3662638"/>
                    </a:cubicBezTo>
                    <a:cubicBezTo>
                      <a:pt x="677647" y="3665449"/>
                      <a:pt x="674833" y="3665449"/>
                      <a:pt x="674833" y="3665449"/>
                    </a:cubicBezTo>
                    <a:cubicBezTo>
                      <a:pt x="672020" y="3665449"/>
                      <a:pt x="672020" y="3662638"/>
                      <a:pt x="672020" y="3662638"/>
                    </a:cubicBezTo>
                    <a:cubicBezTo>
                      <a:pt x="666399" y="3640144"/>
                      <a:pt x="649528" y="3623273"/>
                      <a:pt x="627031" y="3617647"/>
                    </a:cubicBezTo>
                    <a:cubicBezTo>
                      <a:pt x="624221" y="3617647"/>
                      <a:pt x="624221" y="3614836"/>
                      <a:pt x="624221" y="3614836"/>
                    </a:cubicBezTo>
                    <a:cubicBezTo>
                      <a:pt x="624221" y="3612026"/>
                      <a:pt x="627031" y="3612026"/>
                      <a:pt x="627031" y="3612026"/>
                    </a:cubicBezTo>
                    <a:cubicBezTo>
                      <a:pt x="649528" y="3606402"/>
                      <a:pt x="666399" y="3589529"/>
                      <a:pt x="674833" y="3564224"/>
                    </a:cubicBezTo>
                    <a:close/>
                    <a:moveTo>
                      <a:pt x="517372" y="3564224"/>
                    </a:moveTo>
                    <a:cubicBezTo>
                      <a:pt x="525806" y="3586718"/>
                      <a:pt x="542677" y="3606402"/>
                      <a:pt x="565174" y="3612026"/>
                    </a:cubicBezTo>
                    <a:cubicBezTo>
                      <a:pt x="567985" y="3612026"/>
                      <a:pt x="567985" y="3614836"/>
                      <a:pt x="567985" y="3614836"/>
                    </a:cubicBezTo>
                    <a:cubicBezTo>
                      <a:pt x="567985" y="3617647"/>
                      <a:pt x="565174" y="3617647"/>
                      <a:pt x="565174" y="3617647"/>
                    </a:cubicBezTo>
                    <a:cubicBezTo>
                      <a:pt x="542677" y="3623273"/>
                      <a:pt x="525806" y="3640144"/>
                      <a:pt x="520183" y="3662638"/>
                    </a:cubicBezTo>
                    <a:cubicBezTo>
                      <a:pt x="520183" y="3665449"/>
                      <a:pt x="517372" y="3665449"/>
                      <a:pt x="517372" y="3665449"/>
                    </a:cubicBezTo>
                    <a:cubicBezTo>
                      <a:pt x="514559" y="3665449"/>
                      <a:pt x="514559" y="3662638"/>
                      <a:pt x="514559" y="3662638"/>
                    </a:cubicBezTo>
                    <a:cubicBezTo>
                      <a:pt x="508938" y="3640144"/>
                      <a:pt x="492065" y="3623273"/>
                      <a:pt x="469570" y="3617647"/>
                    </a:cubicBezTo>
                    <a:cubicBezTo>
                      <a:pt x="466760" y="3617647"/>
                      <a:pt x="466760" y="3614836"/>
                      <a:pt x="466760" y="3614836"/>
                    </a:cubicBezTo>
                    <a:cubicBezTo>
                      <a:pt x="466760" y="3612026"/>
                      <a:pt x="469570" y="3612026"/>
                      <a:pt x="469570" y="3612026"/>
                    </a:cubicBezTo>
                    <a:cubicBezTo>
                      <a:pt x="492065" y="3606402"/>
                      <a:pt x="508938" y="3589529"/>
                      <a:pt x="517372" y="3564224"/>
                    </a:cubicBezTo>
                    <a:close/>
                    <a:moveTo>
                      <a:pt x="362724" y="3564224"/>
                    </a:moveTo>
                    <a:cubicBezTo>
                      <a:pt x="371158" y="3586718"/>
                      <a:pt x="388029" y="3606402"/>
                      <a:pt x="410526" y="3612026"/>
                    </a:cubicBezTo>
                    <a:cubicBezTo>
                      <a:pt x="413337" y="3612026"/>
                      <a:pt x="413337" y="3614836"/>
                      <a:pt x="413337" y="3614836"/>
                    </a:cubicBezTo>
                    <a:cubicBezTo>
                      <a:pt x="413337" y="3617647"/>
                      <a:pt x="410526" y="3617647"/>
                      <a:pt x="410526" y="3617647"/>
                    </a:cubicBezTo>
                    <a:cubicBezTo>
                      <a:pt x="388029" y="3623273"/>
                      <a:pt x="371158" y="3640144"/>
                      <a:pt x="365535" y="3662638"/>
                    </a:cubicBezTo>
                    <a:cubicBezTo>
                      <a:pt x="365535" y="3665449"/>
                      <a:pt x="362724" y="3665449"/>
                      <a:pt x="362724" y="3665449"/>
                    </a:cubicBezTo>
                    <a:cubicBezTo>
                      <a:pt x="359911" y="3665449"/>
                      <a:pt x="359911" y="3662638"/>
                      <a:pt x="359911" y="3662638"/>
                    </a:cubicBezTo>
                    <a:cubicBezTo>
                      <a:pt x="354290" y="3640144"/>
                      <a:pt x="337417" y="3623273"/>
                      <a:pt x="314922" y="3617647"/>
                    </a:cubicBezTo>
                    <a:cubicBezTo>
                      <a:pt x="312112" y="3617647"/>
                      <a:pt x="312112" y="3614836"/>
                      <a:pt x="312112" y="3614836"/>
                    </a:cubicBezTo>
                    <a:cubicBezTo>
                      <a:pt x="312112" y="3612026"/>
                      <a:pt x="314922" y="3612026"/>
                      <a:pt x="314922" y="3612026"/>
                    </a:cubicBezTo>
                    <a:cubicBezTo>
                      <a:pt x="337417" y="3606402"/>
                      <a:pt x="354290" y="3589529"/>
                      <a:pt x="362724" y="3564224"/>
                    </a:cubicBezTo>
                    <a:close/>
                    <a:moveTo>
                      <a:pt x="208073" y="3564224"/>
                    </a:moveTo>
                    <a:cubicBezTo>
                      <a:pt x="216507" y="3586718"/>
                      <a:pt x="233378" y="3606402"/>
                      <a:pt x="255875" y="3612026"/>
                    </a:cubicBezTo>
                    <a:cubicBezTo>
                      <a:pt x="258686" y="3612026"/>
                      <a:pt x="258686" y="3614836"/>
                      <a:pt x="258686" y="3614836"/>
                    </a:cubicBezTo>
                    <a:cubicBezTo>
                      <a:pt x="258686" y="3617647"/>
                      <a:pt x="255875" y="3617647"/>
                      <a:pt x="255875" y="3617647"/>
                    </a:cubicBezTo>
                    <a:cubicBezTo>
                      <a:pt x="233378" y="3623273"/>
                      <a:pt x="216507" y="3640144"/>
                      <a:pt x="210884" y="3662638"/>
                    </a:cubicBezTo>
                    <a:cubicBezTo>
                      <a:pt x="210884" y="3665449"/>
                      <a:pt x="208073" y="3665449"/>
                      <a:pt x="208073" y="3665449"/>
                    </a:cubicBezTo>
                    <a:cubicBezTo>
                      <a:pt x="205260" y="3665449"/>
                      <a:pt x="205260" y="3662638"/>
                      <a:pt x="205260" y="3662638"/>
                    </a:cubicBezTo>
                    <a:cubicBezTo>
                      <a:pt x="199639" y="3640144"/>
                      <a:pt x="182766" y="3623273"/>
                      <a:pt x="160271" y="3617647"/>
                    </a:cubicBezTo>
                    <a:cubicBezTo>
                      <a:pt x="157461" y="3617647"/>
                      <a:pt x="157461" y="3614836"/>
                      <a:pt x="157461" y="3614836"/>
                    </a:cubicBezTo>
                    <a:cubicBezTo>
                      <a:pt x="157461" y="3612026"/>
                      <a:pt x="160271" y="3612026"/>
                      <a:pt x="160271" y="3612026"/>
                    </a:cubicBezTo>
                    <a:cubicBezTo>
                      <a:pt x="182766" y="3606402"/>
                      <a:pt x="199639" y="3589529"/>
                      <a:pt x="208073" y="3564224"/>
                    </a:cubicBezTo>
                    <a:close/>
                    <a:moveTo>
                      <a:pt x="50612" y="3564224"/>
                    </a:moveTo>
                    <a:cubicBezTo>
                      <a:pt x="59049" y="3586718"/>
                      <a:pt x="75920" y="3606402"/>
                      <a:pt x="98414" y="3612026"/>
                    </a:cubicBezTo>
                    <a:cubicBezTo>
                      <a:pt x="101225" y="3612026"/>
                      <a:pt x="101225" y="3614836"/>
                      <a:pt x="101225" y="3614836"/>
                    </a:cubicBezTo>
                    <a:cubicBezTo>
                      <a:pt x="101225" y="3617647"/>
                      <a:pt x="98414" y="3617647"/>
                      <a:pt x="98414" y="3617647"/>
                    </a:cubicBezTo>
                    <a:cubicBezTo>
                      <a:pt x="75920" y="3623273"/>
                      <a:pt x="59049" y="3640144"/>
                      <a:pt x="53426" y="3662638"/>
                    </a:cubicBezTo>
                    <a:cubicBezTo>
                      <a:pt x="53426" y="3665449"/>
                      <a:pt x="50612" y="3665449"/>
                      <a:pt x="50612" y="3665449"/>
                    </a:cubicBezTo>
                    <a:cubicBezTo>
                      <a:pt x="47802" y="3665449"/>
                      <a:pt x="47802" y="3662638"/>
                      <a:pt x="47802" y="3662638"/>
                    </a:cubicBezTo>
                    <a:cubicBezTo>
                      <a:pt x="42178" y="3640144"/>
                      <a:pt x="25307" y="3623273"/>
                      <a:pt x="2813" y="3617647"/>
                    </a:cubicBezTo>
                    <a:cubicBezTo>
                      <a:pt x="0" y="3617647"/>
                      <a:pt x="0" y="3614836"/>
                      <a:pt x="0" y="3614836"/>
                    </a:cubicBezTo>
                    <a:cubicBezTo>
                      <a:pt x="0" y="3612026"/>
                      <a:pt x="2813" y="3612026"/>
                      <a:pt x="2813" y="3612026"/>
                    </a:cubicBezTo>
                    <a:cubicBezTo>
                      <a:pt x="25307" y="3606402"/>
                      <a:pt x="42178" y="3589529"/>
                      <a:pt x="50612" y="3564224"/>
                    </a:cubicBezTo>
                    <a:close/>
                    <a:moveTo>
                      <a:pt x="5184973" y="3409573"/>
                    </a:moveTo>
                    <a:cubicBezTo>
                      <a:pt x="5193410" y="3432067"/>
                      <a:pt x="5210281" y="3448938"/>
                      <a:pt x="5232776" y="3457372"/>
                    </a:cubicBezTo>
                    <a:cubicBezTo>
                      <a:pt x="5235586" y="3457372"/>
                      <a:pt x="5235586" y="3460185"/>
                      <a:pt x="5235586" y="3460185"/>
                    </a:cubicBezTo>
                    <a:cubicBezTo>
                      <a:pt x="5235586" y="3462996"/>
                      <a:pt x="5232776" y="3462996"/>
                      <a:pt x="5232776" y="3462996"/>
                    </a:cubicBezTo>
                    <a:cubicBezTo>
                      <a:pt x="5210281" y="3468622"/>
                      <a:pt x="5193410" y="3485493"/>
                      <a:pt x="5187787" y="3507987"/>
                    </a:cubicBezTo>
                    <a:cubicBezTo>
                      <a:pt x="5187787" y="3510798"/>
                      <a:pt x="5184973" y="3510798"/>
                      <a:pt x="5184973" y="3510798"/>
                    </a:cubicBezTo>
                    <a:cubicBezTo>
                      <a:pt x="5182163" y="3510798"/>
                      <a:pt x="5182163" y="3507987"/>
                      <a:pt x="5182163" y="3507987"/>
                    </a:cubicBezTo>
                    <a:cubicBezTo>
                      <a:pt x="5176540" y="3485493"/>
                      <a:pt x="5159669" y="3468622"/>
                      <a:pt x="5137174" y="3462996"/>
                    </a:cubicBezTo>
                    <a:cubicBezTo>
                      <a:pt x="5134361" y="3462996"/>
                      <a:pt x="5134361" y="3460185"/>
                      <a:pt x="5134361" y="3460185"/>
                    </a:cubicBezTo>
                    <a:cubicBezTo>
                      <a:pt x="5134361" y="3457372"/>
                      <a:pt x="5137174" y="3457372"/>
                      <a:pt x="5137174" y="3457372"/>
                    </a:cubicBezTo>
                    <a:cubicBezTo>
                      <a:pt x="5159669" y="3451751"/>
                      <a:pt x="5176540" y="3434878"/>
                      <a:pt x="5184973" y="3409573"/>
                    </a:cubicBezTo>
                    <a:close/>
                    <a:moveTo>
                      <a:pt x="5030325" y="3409573"/>
                    </a:moveTo>
                    <a:cubicBezTo>
                      <a:pt x="5035949" y="3432067"/>
                      <a:pt x="5055630" y="3448938"/>
                      <a:pt x="5078128" y="3457372"/>
                    </a:cubicBezTo>
                    <a:cubicBezTo>
                      <a:pt x="5080938" y="3457372"/>
                      <a:pt x="5080938" y="3460185"/>
                      <a:pt x="5080938" y="3460185"/>
                    </a:cubicBezTo>
                    <a:cubicBezTo>
                      <a:pt x="5080938" y="3462996"/>
                      <a:pt x="5078128" y="3462996"/>
                      <a:pt x="5078128" y="3462996"/>
                    </a:cubicBezTo>
                    <a:cubicBezTo>
                      <a:pt x="5055630" y="3468622"/>
                      <a:pt x="5038759" y="3485493"/>
                      <a:pt x="5033136" y="3507987"/>
                    </a:cubicBezTo>
                    <a:cubicBezTo>
                      <a:pt x="5033136" y="3510798"/>
                      <a:pt x="5030325" y="3510798"/>
                      <a:pt x="5030325" y="3510798"/>
                    </a:cubicBezTo>
                    <a:cubicBezTo>
                      <a:pt x="5027512" y="3510798"/>
                      <a:pt x="5027512" y="3507987"/>
                      <a:pt x="5027512" y="3507987"/>
                    </a:cubicBezTo>
                    <a:cubicBezTo>
                      <a:pt x="5021892" y="3485493"/>
                      <a:pt x="5005018" y="3468622"/>
                      <a:pt x="4982523" y="3462996"/>
                    </a:cubicBezTo>
                    <a:cubicBezTo>
                      <a:pt x="4979713" y="3462996"/>
                      <a:pt x="4979713" y="3460185"/>
                      <a:pt x="4979713" y="3460185"/>
                    </a:cubicBezTo>
                    <a:cubicBezTo>
                      <a:pt x="4979713" y="3457372"/>
                      <a:pt x="4982523" y="3457372"/>
                      <a:pt x="4982523" y="3457372"/>
                    </a:cubicBezTo>
                    <a:cubicBezTo>
                      <a:pt x="5005018" y="3451751"/>
                      <a:pt x="5021892" y="3434878"/>
                      <a:pt x="5030325" y="3409573"/>
                    </a:cubicBezTo>
                    <a:close/>
                    <a:moveTo>
                      <a:pt x="4872861" y="3409573"/>
                    </a:moveTo>
                    <a:cubicBezTo>
                      <a:pt x="4881298" y="3432067"/>
                      <a:pt x="4898166" y="3448938"/>
                      <a:pt x="4920664" y="3457372"/>
                    </a:cubicBezTo>
                    <a:cubicBezTo>
                      <a:pt x="4923474" y="3457372"/>
                      <a:pt x="4923474" y="3460185"/>
                      <a:pt x="4923474" y="3460185"/>
                    </a:cubicBezTo>
                    <a:cubicBezTo>
                      <a:pt x="4923474" y="3462996"/>
                      <a:pt x="4920664" y="3462996"/>
                      <a:pt x="4920664" y="3462996"/>
                    </a:cubicBezTo>
                    <a:cubicBezTo>
                      <a:pt x="4898166" y="3468622"/>
                      <a:pt x="4881298" y="3485493"/>
                      <a:pt x="4875675" y="3507987"/>
                    </a:cubicBezTo>
                    <a:cubicBezTo>
                      <a:pt x="4875675" y="3510798"/>
                      <a:pt x="4872861" y="3510798"/>
                      <a:pt x="4872861" y="3510798"/>
                    </a:cubicBezTo>
                    <a:cubicBezTo>
                      <a:pt x="4870048" y="3510798"/>
                      <a:pt x="4870048" y="3507987"/>
                      <a:pt x="4870048" y="3507987"/>
                    </a:cubicBezTo>
                    <a:cubicBezTo>
                      <a:pt x="4864428" y="3485493"/>
                      <a:pt x="4847557" y="3468622"/>
                      <a:pt x="4825062" y="3462996"/>
                    </a:cubicBezTo>
                    <a:cubicBezTo>
                      <a:pt x="4822249" y="3462996"/>
                      <a:pt x="4822249" y="3460185"/>
                      <a:pt x="4822249" y="3460185"/>
                    </a:cubicBezTo>
                    <a:cubicBezTo>
                      <a:pt x="4822249" y="3457372"/>
                      <a:pt x="4825062" y="3457372"/>
                      <a:pt x="4825062" y="3457372"/>
                    </a:cubicBezTo>
                    <a:cubicBezTo>
                      <a:pt x="4847557" y="3451751"/>
                      <a:pt x="4864428" y="3434878"/>
                      <a:pt x="4872861" y="3409573"/>
                    </a:cubicBezTo>
                    <a:close/>
                    <a:moveTo>
                      <a:pt x="4718213" y="3409573"/>
                    </a:moveTo>
                    <a:cubicBezTo>
                      <a:pt x="4726650" y="3432067"/>
                      <a:pt x="4743518" y="3448938"/>
                      <a:pt x="4766016" y="3457372"/>
                    </a:cubicBezTo>
                    <a:cubicBezTo>
                      <a:pt x="4768826" y="3457372"/>
                      <a:pt x="4768826" y="3460185"/>
                      <a:pt x="4768826" y="3460185"/>
                    </a:cubicBezTo>
                    <a:cubicBezTo>
                      <a:pt x="4768826" y="3462996"/>
                      <a:pt x="4766016" y="3462996"/>
                      <a:pt x="4766016" y="3462996"/>
                    </a:cubicBezTo>
                    <a:cubicBezTo>
                      <a:pt x="4743518" y="3468622"/>
                      <a:pt x="4726650" y="3485493"/>
                      <a:pt x="4721027" y="3507987"/>
                    </a:cubicBezTo>
                    <a:cubicBezTo>
                      <a:pt x="4721027" y="3510798"/>
                      <a:pt x="4718213" y="3510798"/>
                      <a:pt x="4718213" y="3510798"/>
                    </a:cubicBezTo>
                    <a:cubicBezTo>
                      <a:pt x="4715400" y="3510798"/>
                      <a:pt x="4715400" y="3507987"/>
                      <a:pt x="4715400" y="3507987"/>
                    </a:cubicBezTo>
                    <a:cubicBezTo>
                      <a:pt x="4709780" y="3485493"/>
                      <a:pt x="4692909" y="3468622"/>
                      <a:pt x="4670414" y="3462996"/>
                    </a:cubicBezTo>
                    <a:cubicBezTo>
                      <a:pt x="4667601" y="3462996"/>
                      <a:pt x="4667601" y="3460185"/>
                      <a:pt x="4667601" y="3460185"/>
                    </a:cubicBezTo>
                    <a:cubicBezTo>
                      <a:pt x="4667601" y="3457372"/>
                      <a:pt x="4670414" y="3457372"/>
                      <a:pt x="4670414" y="3457372"/>
                    </a:cubicBezTo>
                    <a:cubicBezTo>
                      <a:pt x="4692909" y="3451751"/>
                      <a:pt x="4709780" y="3434878"/>
                      <a:pt x="4718213" y="3409573"/>
                    </a:cubicBezTo>
                    <a:close/>
                    <a:moveTo>
                      <a:pt x="4563563" y="3409573"/>
                    </a:moveTo>
                    <a:cubicBezTo>
                      <a:pt x="4571999" y="3432067"/>
                      <a:pt x="4588867" y="3448938"/>
                      <a:pt x="4611365" y="3457372"/>
                    </a:cubicBezTo>
                    <a:cubicBezTo>
                      <a:pt x="4614175" y="3457372"/>
                      <a:pt x="4614175" y="3460185"/>
                      <a:pt x="4614175" y="3460185"/>
                    </a:cubicBezTo>
                    <a:cubicBezTo>
                      <a:pt x="4614175" y="3462996"/>
                      <a:pt x="4611365" y="3462996"/>
                      <a:pt x="4611365" y="3462996"/>
                    </a:cubicBezTo>
                    <a:cubicBezTo>
                      <a:pt x="4588867" y="3468622"/>
                      <a:pt x="4571999" y="3485493"/>
                      <a:pt x="4566376" y="3507987"/>
                    </a:cubicBezTo>
                    <a:cubicBezTo>
                      <a:pt x="4566376" y="3510798"/>
                      <a:pt x="4563563" y="3510798"/>
                      <a:pt x="4563563" y="3510798"/>
                    </a:cubicBezTo>
                    <a:cubicBezTo>
                      <a:pt x="4560749" y="3510798"/>
                      <a:pt x="4560749" y="3507987"/>
                      <a:pt x="4560749" y="3507987"/>
                    </a:cubicBezTo>
                    <a:cubicBezTo>
                      <a:pt x="4555129" y="3485493"/>
                      <a:pt x="4538258" y="3468622"/>
                      <a:pt x="4515763" y="3462996"/>
                    </a:cubicBezTo>
                    <a:cubicBezTo>
                      <a:pt x="4512950" y="3462996"/>
                      <a:pt x="4512950" y="3460185"/>
                      <a:pt x="4512950" y="3460185"/>
                    </a:cubicBezTo>
                    <a:cubicBezTo>
                      <a:pt x="4512950" y="3457372"/>
                      <a:pt x="4515763" y="3457372"/>
                      <a:pt x="4515763" y="3457372"/>
                    </a:cubicBezTo>
                    <a:cubicBezTo>
                      <a:pt x="4538258" y="3451751"/>
                      <a:pt x="4555129" y="3434878"/>
                      <a:pt x="4563563" y="3409573"/>
                    </a:cubicBezTo>
                    <a:close/>
                    <a:moveTo>
                      <a:pt x="4406104" y="3409573"/>
                    </a:moveTo>
                    <a:cubicBezTo>
                      <a:pt x="4414538" y="3432067"/>
                      <a:pt x="4431409" y="3448938"/>
                      <a:pt x="4453907" y="3457372"/>
                    </a:cubicBezTo>
                    <a:cubicBezTo>
                      <a:pt x="4456717" y="3457372"/>
                      <a:pt x="4456717" y="3460185"/>
                      <a:pt x="4456717" y="3460185"/>
                    </a:cubicBezTo>
                    <a:cubicBezTo>
                      <a:pt x="4456717" y="3462996"/>
                      <a:pt x="4453907" y="3462996"/>
                      <a:pt x="4453907" y="3462996"/>
                    </a:cubicBezTo>
                    <a:cubicBezTo>
                      <a:pt x="4431409" y="3468622"/>
                      <a:pt x="4414538" y="3485493"/>
                      <a:pt x="4408915" y="3507987"/>
                    </a:cubicBezTo>
                    <a:cubicBezTo>
                      <a:pt x="4408915" y="3510798"/>
                      <a:pt x="4406104" y="3510798"/>
                      <a:pt x="4406104" y="3510798"/>
                    </a:cubicBezTo>
                    <a:cubicBezTo>
                      <a:pt x="4403291" y="3510798"/>
                      <a:pt x="4403291" y="3507987"/>
                      <a:pt x="4403291" y="3507987"/>
                    </a:cubicBezTo>
                    <a:cubicBezTo>
                      <a:pt x="4397671" y="3485493"/>
                      <a:pt x="4380797" y="3468622"/>
                      <a:pt x="4358302" y="3462996"/>
                    </a:cubicBezTo>
                    <a:cubicBezTo>
                      <a:pt x="4355492" y="3462996"/>
                      <a:pt x="4355492" y="3460185"/>
                      <a:pt x="4355492" y="3460185"/>
                    </a:cubicBezTo>
                    <a:cubicBezTo>
                      <a:pt x="4355492" y="3457372"/>
                      <a:pt x="4358302" y="3457372"/>
                      <a:pt x="4358302" y="3457372"/>
                    </a:cubicBezTo>
                    <a:cubicBezTo>
                      <a:pt x="4380797" y="3451751"/>
                      <a:pt x="4397671" y="3434878"/>
                      <a:pt x="4406104" y="3409573"/>
                    </a:cubicBezTo>
                    <a:close/>
                    <a:moveTo>
                      <a:pt x="4251453" y="3409573"/>
                    </a:moveTo>
                    <a:cubicBezTo>
                      <a:pt x="4259887" y="3432067"/>
                      <a:pt x="4276758" y="3448938"/>
                      <a:pt x="4299256" y="3457372"/>
                    </a:cubicBezTo>
                    <a:cubicBezTo>
                      <a:pt x="4302066" y="3457372"/>
                      <a:pt x="4302066" y="3460185"/>
                      <a:pt x="4302066" y="3460185"/>
                    </a:cubicBezTo>
                    <a:cubicBezTo>
                      <a:pt x="4302066" y="3462996"/>
                      <a:pt x="4299256" y="3462996"/>
                      <a:pt x="4299256" y="3462996"/>
                    </a:cubicBezTo>
                    <a:cubicBezTo>
                      <a:pt x="4276758" y="3468622"/>
                      <a:pt x="4259887" y="3485493"/>
                      <a:pt x="4254264" y="3507987"/>
                    </a:cubicBezTo>
                    <a:cubicBezTo>
                      <a:pt x="4254264" y="3510798"/>
                      <a:pt x="4251453" y="3510798"/>
                      <a:pt x="4251453" y="3510798"/>
                    </a:cubicBezTo>
                    <a:cubicBezTo>
                      <a:pt x="4248640" y="3510798"/>
                      <a:pt x="4248640" y="3507987"/>
                      <a:pt x="4248640" y="3507987"/>
                    </a:cubicBezTo>
                    <a:cubicBezTo>
                      <a:pt x="4243020" y="3485493"/>
                      <a:pt x="4226146" y="3468622"/>
                      <a:pt x="4203651" y="3462996"/>
                    </a:cubicBezTo>
                    <a:cubicBezTo>
                      <a:pt x="4200841" y="3462996"/>
                      <a:pt x="4200841" y="3460185"/>
                      <a:pt x="4200841" y="3460185"/>
                    </a:cubicBezTo>
                    <a:cubicBezTo>
                      <a:pt x="4200841" y="3457372"/>
                      <a:pt x="4203651" y="3457372"/>
                      <a:pt x="4203651" y="3457372"/>
                    </a:cubicBezTo>
                    <a:cubicBezTo>
                      <a:pt x="4226146" y="3451751"/>
                      <a:pt x="4243020" y="3434878"/>
                      <a:pt x="4251453" y="3409573"/>
                    </a:cubicBezTo>
                    <a:close/>
                    <a:moveTo>
                      <a:pt x="4096805" y="3409573"/>
                    </a:moveTo>
                    <a:cubicBezTo>
                      <a:pt x="4105239" y="3432067"/>
                      <a:pt x="4122110" y="3448938"/>
                      <a:pt x="4144608" y="3457372"/>
                    </a:cubicBezTo>
                    <a:cubicBezTo>
                      <a:pt x="4147418" y="3457372"/>
                      <a:pt x="4147418" y="3460185"/>
                      <a:pt x="4147418" y="3460185"/>
                    </a:cubicBezTo>
                    <a:cubicBezTo>
                      <a:pt x="4147418" y="3462996"/>
                      <a:pt x="4144608" y="3462996"/>
                      <a:pt x="4144608" y="3462996"/>
                    </a:cubicBezTo>
                    <a:cubicBezTo>
                      <a:pt x="4122110" y="3468622"/>
                      <a:pt x="4105239" y="3485493"/>
                      <a:pt x="4099616" y="3507987"/>
                    </a:cubicBezTo>
                    <a:cubicBezTo>
                      <a:pt x="4099616" y="3510798"/>
                      <a:pt x="4096805" y="3510798"/>
                      <a:pt x="4096805" y="3510798"/>
                    </a:cubicBezTo>
                    <a:cubicBezTo>
                      <a:pt x="4093992" y="3510798"/>
                      <a:pt x="4093992" y="3507987"/>
                      <a:pt x="4093992" y="3507987"/>
                    </a:cubicBezTo>
                    <a:cubicBezTo>
                      <a:pt x="4088372" y="3485493"/>
                      <a:pt x="4071498" y="3468622"/>
                      <a:pt x="4049003" y="3462996"/>
                    </a:cubicBezTo>
                    <a:cubicBezTo>
                      <a:pt x="4046193" y="3462996"/>
                      <a:pt x="4046193" y="3460185"/>
                      <a:pt x="4046193" y="3460185"/>
                    </a:cubicBezTo>
                    <a:cubicBezTo>
                      <a:pt x="4046193" y="3457372"/>
                      <a:pt x="4049003" y="3457372"/>
                      <a:pt x="4049003" y="3457372"/>
                    </a:cubicBezTo>
                    <a:cubicBezTo>
                      <a:pt x="4071498" y="3451751"/>
                      <a:pt x="4088372" y="3434878"/>
                      <a:pt x="4096805" y="3409573"/>
                    </a:cubicBezTo>
                    <a:close/>
                    <a:moveTo>
                      <a:pt x="3939345" y="3409573"/>
                    </a:moveTo>
                    <a:cubicBezTo>
                      <a:pt x="3947781" y="3432067"/>
                      <a:pt x="3964649" y="3448938"/>
                      <a:pt x="3987147" y="3457372"/>
                    </a:cubicBezTo>
                    <a:cubicBezTo>
                      <a:pt x="3989957" y="3457372"/>
                      <a:pt x="3989957" y="3460185"/>
                      <a:pt x="3989957" y="3460185"/>
                    </a:cubicBezTo>
                    <a:cubicBezTo>
                      <a:pt x="3989957" y="3462996"/>
                      <a:pt x="3987147" y="3462996"/>
                      <a:pt x="3987147" y="3462996"/>
                    </a:cubicBezTo>
                    <a:cubicBezTo>
                      <a:pt x="3964649" y="3468622"/>
                      <a:pt x="3947781" y="3485493"/>
                      <a:pt x="3942155" y="3507987"/>
                    </a:cubicBezTo>
                    <a:cubicBezTo>
                      <a:pt x="3942155" y="3510798"/>
                      <a:pt x="3939345" y="3510798"/>
                      <a:pt x="3939345" y="3510798"/>
                    </a:cubicBezTo>
                    <a:cubicBezTo>
                      <a:pt x="3936531" y="3510798"/>
                      <a:pt x="3936531" y="3507987"/>
                      <a:pt x="3936531" y="3507987"/>
                    </a:cubicBezTo>
                    <a:cubicBezTo>
                      <a:pt x="3930911" y="3485493"/>
                      <a:pt x="3914037" y="3468622"/>
                      <a:pt x="3891545" y="3462996"/>
                    </a:cubicBezTo>
                    <a:cubicBezTo>
                      <a:pt x="3888732" y="3462996"/>
                      <a:pt x="3888732" y="3460185"/>
                      <a:pt x="3888732" y="3460185"/>
                    </a:cubicBezTo>
                    <a:cubicBezTo>
                      <a:pt x="3888732" y="3457372"/>
                      <a:pt x="3891545" y="3457372"/>
                      <a:pt x="3891545" y="3457372"/>
                    </a:cubicBezTo>
                    <a:cubicBezTo>
                      <a:pt x="3914037" y="3451751"/>
                      <a:pt x="3930911" y="3434878"/>
                      <a:pt x="3939345" y="3409573"/>
                    </a:cubicBezTo>
                    <a:close/>
                    <a:moveTo>
                      <a:pt x="3784693" y="3409573"/>
                    </a:moveTo>
                    <a:cubicBezTo>
                      <a:pt x="3793130" y="3432067"/>
                      <a:pt x="3809998" y="3448938"/>
                      <a:pt x="3832496" y="3457372"/>
                    </a:cubicBezTo>
                    <a:cubicBezTo>
                      <a:pt x="3835306" y="3457372"/>
                      <a:pt x="3835306" y="3460185"/>
                      <a:pt x="3835306" y="3460185"/>
                    </a:cubicBezTo>
                    <a:cubicBezTo>
                      <a:pt x="3835306" y="3462996"/>
                      <a:pt x="3832496" y="3462996"/>
                      <a:pt x="3832496" y="3462996"/>
                    </a:cubicBezTo>
                    <a:cubicBezTo>
                      <a:pt x="3809998" y="3468622"/>
                      <a:pt x="3793130" y="3485493"/>
                      <a:pt x="3787504" y="3507987"/>
                    </a:cubicBezTo>
                    <a:cubicBezTo>
                      <a:pt x="3787504" y="3510798"/>
                      <a:pt x="3784693" y="3510798"/>
                      <a:pt x="3784693" y="3510798"/>
                    </a:cubicBezTo>
                    <a:cubicBezTo>
                      <a:pt x="3781880" y="3510798"/>
                      <a:pt x="3781880" y="3507987"/>
                      <a:pt x="3781880" y="3507987"/>
                    </a:cubicBezTo>
                    <a:cubicBezTo>
                      <a:pt x="3776260" y="3485493"/>
                      <a:pt x="3759386" y="3468622"/>
                      <a:pt x="3736894" y="3462996"/>
                    </a:cubicBezTo>
                    <a:cubicBezTo>
                      <a:pt x="3734081" y="3462996"/>
                      <a:pt x="3734081" y="3460185"/>
                      <a:pt x="3734081" y="3460185"/>
                    </a:cubicBezTo>
                    <a:cubicBezTo>
                      <a:pt x="3734081" y="3457372"/>
                      <a:pt x="3736894" y="3457372"/>
                      <a:pt x="3736894" y="3457372"/>
                    </a:cubicBezTo>
                    <a:cubicBezTo>
                      <a:pt x="3759386" y="3451751"/>
                      <a:pt x="3776260" y="3434878"/>
                      <a:pt x="3784693" y="3409573"/>
                    </a:cubicBezTo>
                    <a:close/>
                    <a:moveTo>
                      <a:pt x="3630045" y="3409573"/>
                    </a:moveTo>
                    <a:cubicBezTo>
                      <a:pt x="3638482" y="3432067"/>
                      <a:pt x="3655350" y="3448938"/>
                      <a:pt x="3677848" y="3457372"/>
                    </a:cubicBezTo>
                    <a:cubicBezTo>
                      <a:pt x="3680658" y="3457372"/>
                      <a:pt x="3680658" y="3460185"/>
                      <a:pt x="3680658" y="3460185"/>
                    </a:cubicBezTo>
                    <a:cubicBezTo>
                      <a:pt x="3680658" y="3462996"/>
                      <a:pt x="3677848" y="3462996"/>
                      <a:pt x="3677848" y="3462996"/>
                    </a:cubicBezTo>
                    <a:cubicBezTo>
                      <a:pt x="3655350" y="3468622"/>
                      <a:pt x="3638482" y="3485493"/>
                      <a:pt x="3632856" y="3507987"/>
                    </a:cubicBezTo>
                    <a:cubicBezTo>
                      <a:pt x="3632856" y="3510798"/>
                      <a:pt x="3630045" y="3510798"/>
                      <a:pt x="3630045" y="3510798"/>
                    </a:cubicBezTo>
                    <a:cubicBezTo>
                      <a:pt x="3627232" y="3510798"/>
                      <a:pt x="3627232" y="3507987"/>
                      <a:pt x="3627232" y="3507987"/>
                    </a:cubicBezTo>
                    <a:cubicBezTo>
                      <a:pt x="3621612" y="3485493"/>
                      <a:pt x="3604738" y="3468622"/>
                      <a:pt x="3582246" y="3462996"/>
                    </a:cubicBezTo>
                    <a:cubicBezTo>
                      <a:pt x="3579433" y="3462996"/>
                      <a:pt x="3579433" y="3460185"/>
                      <a:pt x="3579433" y="3460185"/>
                    </a:cubicBezTo>
                    <a:cubicBezTo>
                      <a:pt x="3579433" y="3457372"/>
                      <a:pt x="3582246" y="3457372"/>
                      <a:pt x="3582246" y="3457372"/>
                    </a:cubicBezTo>
                    <a:cubicBezTo>
                      <a:pt x="3604738" y="3451751"/>
                      <a:pt x="3621612" y="3434878"/>
                      <a:pt x="3630045" y="3409573"/>
                    </a:cubicBezTo>
                    <a:close/>
                    <a:moveTo>
                      <a:pt x="3472581" y="3409573"/>
                    </a:moveTo>
                    <a:cubicBezTo>
                      <a:pt x="3481018" y="3432067"/>
                      <a:pt x="3500700" y="3448938"/>
                      <a:pt x="3520384" y="3457372"/>
                    </a:cubicBezTo>
                    <a:cubicBezTo>
                      <a:pt x="3523194" y="3457372"/>
                      <a:pt x="3523194" y="3460185"/>
                      <a:pt x="3523194" y="3460185"/>
                    </a:cubicBezTo>
                    <a:cubicBezTo>
                      <a:pt x="3523194" y="3462996"/>
                      <a:pt x="3520384" y="3462996"/>
                      <a:pt x="3520384" y="3462996"/>
                    </a:cubicBezTo>
                    <a:cubicBezTo>
                      <a:pt x="3497889" y="3468622"/>
                      <a:pt x="3481018" y="3485493"/>
                      <a:pt x="3475395" y="3507987"/>
                    </a:cubicBezTo>
                    <a:cubicBezTo>
                      <a:pt x="3475395" y="3510798"/>
                      <a:pt x="3472581" y="3510798"/>
                      <a:pt x="3472581" y="3510798"/>
                    </a:cubicBezTo>
                    <a:cubicBezTo>
                      <a:pt x="3469771" y="3510798"/>
                      <a:pt x="3469771" y="3507987"/>
                      <a:pt x="3469771" y="3507987"/>
                    </a:cubicBezTo>
                    <a:cubicBezTo>
                      <a:pt x="3464148" y="3485493"/>
                      <a:pt x="3447277" y="3468622"/>
                      <a:pt x="3424782" y="3462996"/>
                    </a:cubicBezTo>
                    <a:cubicBezTo>
                      <a:pt x="3421969" y="3462996"/>
                      <a:pt x="3421969" y="3460185"/>
                      <a:pt x="3421969" y="3460185"/>
                    </a:cubicBezTo>
                    <a:cubicBezTo>
                      <a:pt x="3421969" y="3457372"/>
                      <a:pt x="3424782" y="3457372"/>
                      <a:pt x="3424782" y="3457372"/>
                    </a:cubicBezTo>
                    <a:cubicBezTo>
                      <a:pt x="3447277" y="3451751"/>
                      <a:pt x="3464148" y="3434878"/>
                      <a:pt x="3472581" y="3409573"/>
                    </a:cubicBezTo>
                    <a:close/>
                    <a:moveTo>
                      <a:pt x="3317933" y="3409573"/>
                    </a:moveTo>
                    <a:cubicBezTo>
                      <a:pt x="3326370" y="3432067"/>
                      <a:pt x="3343241" y="3448938"/>
                      <a:pt x="3365736" y="3457372"/>
                    </a:cubicBezTo>
                    <a:cubicBezTo>
                      <a:pt x="3368546" y="3457372"/>
                      <a:pt x="3368546" y="3460185"/>
                      <a:pt x="3368546" y="3460185"/>
                    </a:cubicBezTo>
                    <a:cubicBezTo>
                      <a:pt x="3368546" y="3462996"/>
                      <a:pt x="3365736" y="3462996"/>
                      <a:pt x="3365736" y="3462996"/>
                    </a:cubicBezTo>
                    <a:cubicBezTo>
                      <a:pt x="3343241" y="3468622"/>
                      <a:pt x="3326370" y="3485493"/>
                      <a:pt x="3320747" y="3507987"/>
                    </a:cubicBezTo>
                    <a:cubicBezTo>
                      <a:pt x="3320747" y="3510798"/>
                      <a:pt x="3317933" y="3510798"/>
                      <a:pt x="3317933" y="3510798"/>
                    </a:cubicBezTo>
                    <a:cubicBezTo>
                      <a:pt x="3315123" y="3510798"/>
                      <a:pt x="3315123" y="3507987"/>
                      <a:pt x="3315123" y="3507987"/>
                    </a:cubicBezTo>
                    <a:cubicBezTo>
                      <a:pt x="3309500" y="3485493"/>
                      <a:pt x="3292629" y="3468622"/>
                      <a:pt x="3270134" y="3462996"/>
                    </a:cubicBezTo>
                    <a:cubicBezTo>
                      <a:pt x="3267321" y="3462996"/>
                      <a:pt x="3267321" y="3460185"/>
                      <a:pt x="3267321" y="3460185"/>
                    </a:cubicBezTo>
                    <a:cubicBezTo>
                      <a:pt x="3267321" y="3457372"/>
                      <a:pt x="3270134" y="3457372"/>
                      <a:pt x="3270134" y="3457372"/>
                    </a:cubicBezTo>
                    <a:cubicBezTo>
                      <a:pt x="3292629" y="3451751"/>
                      <a:pt x="3309500" y="3434878"/>
                      <a:pt x="3317933" y="3409573"/>
                    </a:cubicBezTo>
                    <a:close/>
                    <a:moveTo>
                      <a:pt x="3163283" y="3409573"/>
                    </a:moveTo>
                    <a:cubicBezTo>
                      <a:pt x="3171719" y="3432067"/>
                      <a:pt x="3188590" y="3448938"/>
                      <a:pt x="3211085" y="3457372"/>
                    </a:cubicBezTo>
                    <a:cubicBezTo>
                      <a:pt x="3213895" y="3457372"/>
                      <a:pt x="3213895" y="3460185"/>
                      <a:pt x="3213895" y="3460185"/>
                    </a:cubicBezTo>
                    <a:cubicBezTo>
                      <a:pt x="3213895" y="3462996"/>
                      <a:pt x="3211085" y="3462996"/>
                      <a:pt x="3211085" y="3462996"/>
                    </a:cubicBezTo>
                    <a:cubicBezTo>
                      <a:pt x="3188590" y="3468622"/>
                      <a:pt x="3171719" y="3485493"/>
                      <a:pt x="3166096" y="3507987"/>
                    </a:cubicBezTo>
                    <a:cubicBezTo>
                      <a:pt x="3166096" y="3510798"/>
                      <a:pt x="3163283" y="3510798"/>
                      <a:pt x="3163283" y="3510798"/>
                    </a:cubicBezTo>
                    <a:cubicBezTo>
                      <a:pt x="3160472" y="3510798"/>
                      <a:pt x="3160472" y="3507987"/>
                      <a:pt x="3160472" y="3507987"/>
                    </a:cubicBezTo>
                    <a:cubicBezTo>
                      <a:pt x="3154849" y="3485493"/>
                      <a:pt x="3137978" y="3468622"/>
                      <a:pt x="3115483" y="3462996"/>
                    </a:cubicBezTo>
                    <a:cubicBezTo>
                      <a:pt x="3112670" y="3462996"/>
                      <a:pt x="3112670" y="3460185"/>
                      <a:pt x="3112670" y="3460185"/>
                    </a:cubicBezTo>
                    <a:cubicBezTo>
                      <a:pt x="3112670" y="3457372"/>
                      <a:pt x="3115483" y="3457372"/>
                      <a:pt x="3115483" y="3457372"/>
                    </a:cubicBezTo>
                    <a:cubicBezTo>
                      <a:pt x="3137978" y="3451751"/>
                      <a:pt x="3154849" y="3434878"/>
                      <a:pt x="3163283" y="3409573"/>
                    </a:cubicBezTo>
                    <a:close/>
                    <a:moveTo>
                      <a:pt x="3005823" y="3409573"/>
                    </a:moveTo>
                    <a:cubicBezTo>
                      <a:pt x="3014257" y="3432067"/>
                      <a:pt x="3033942" y="3448938"/>
                      <a:pt x="3053626" y="3457372"/>
                    </a:cubicBezTo>
                    <a:cubicBezTo>
                      <a:pt x="3056436" y="3457372"/>
                      <a:pt x="3056436" y="3460185"/>
                      <a:pt x="3056436" y="3460185"/>
                    </a:cubicBezTo>
                    <a:cubicBezTo>
                      <a:pt x="3056436" y="3462996"/>
                      <a:pt x="3053626" y="3462996"/>
                      <a:pt x="3053626" y="3462996"/>
                    </a:cubicBezTo>
                    <a:cubicBezTo>
                      <a:pt x="3031128" y="3468622"/>
                      <a:pt x="3014257" y="3485493"/>
                      <a:pt x="3008634" y="3507987"/>
                    </a:cubicBezTo>
                    <a:cubicBezTo>
                      <a:pt x="3008634" y="3510798"/>
                      <a:pt x="3005823" y="3510798"/>
                      <a:pt x="3005823" y="3510798"/>
                    </a:cubicBezTo>
                    <a:cubicBezTo>
                      <a:pt x="3003010" y="3510798"/>
                      <a:pt x="3003010" y="3507987"/>
                      <a:pt x="3003010" y="3507987"/>
                    </a:cubicBezTo>
                    <a:cubicBezTo>
                      <a:pt x="2997390" y="3485493"/>
                      <a:pt x="2980516" y="3468622"/>
                      <a:pt x="2958021" y="3462996"/>
                    </a:cubicBezTo>
                    <a:cubicBezTo>
                      <a:pt x="2955211" y="3462996"/>
                      <a:pt x="2955211" y="3460185"/>
                      <a:pt x="2955211" y="3460185"/>
                    </a:cubicBezTo>
                    <a:cubicBezTo>
                      <a:pt x="2955211" y="3457372"/>
                      <a:pt x="2958021" y="3457372"/>
                      <a:pt x="2958021" y="3457372"/>
                    </a:cubicBezTo>
                    <a:cubicBezTo>
                      <a:pt x="2980516" y="3451751"/>
                      <a:pt x="2997390" y="3434878"/>
                      <a:pt x="3005823" y="3409573"/>
                    </a:cubicBezTo>
                    <a:close/>
                    <a:moveTo>
                      <a:pt x="2851172" y="3409573"/>
                    </a:moveTo>
                    <a:cubicBezTo>
                      <a:pt x="2859606" y="3432067"/>
                      <a:pt x="2876477" y="3448938"/>
                      <a:pt x="2898975" y="3457372"/>
                    </a:cubicBezTo>
                    <a:cubicBezTo>
                      <a:pt x="2901785" y="3457372"/>
                      <a:pt x="2901785" y="3460185"/>
                      <a:pt x="2901785" y="3460185"/>
                    </a:cubicBezTo>
                    <a:cubicBezTo>
                      <a:pt x="2901785" y="3462996"/>
                      <a:pt x="2898975" y="3462996"/>
                      <a:pt x="2898975" y="3462996"/>
                    </a:cubicBezTo>
                    <a:cubicBezTo>
                      <a:pt x="2876477" y="3468622"/>
                      <a:pt x="2859606" y="3485493"/>
                      <a:pt x="2853983" y="3507987"/>
                    </a:cubicBezTo>
                    <a:cubicBezTo>
                      <a:pt x="2853983" y="3510798"/>
                      <a:pt x="2851172" y="3510798"/>
                      <a:pt x="2851172" y="3510798"/>
                    </a:cubicBezTo>
                    <a:cubicBezTo>
                      <a:pt x="2848359" y="3510798"/>
                      <a:pt x="2848359" y="3507987"/>
                      <a:pt x="2848359" y="3507987"/>
                    </a:cubicBezTo>
                    <a:cubicBezTo>
                      <a:pt x="2842739" y="3485493"/>
                      <a:pt x="2825865" y="3468622"/>
                      <a:pt x="2803370" y="3462996"/>
                    </a:cubicBezTo>
                    <a:cubicBezTo>
                      <a:pt x="2800560" y="3462996"/>
                      <a:pt x="2800560" y="3460185"/>
                      <a:pt x="2800560" y="3460185"/>
                    </a:cubicBezTo>
                    <a:cubicBezTo>
                      <a:pt x="2800560" y="3457372"/>
                      <a:pt x="2803370" y="3457372"/>
                      <a:pt x="2803370" y="3457372"/>
                    </a:cubicBezTo>
                    <a:cubicBezTo>
                      <a:pt x="2825865" y="3451751"/>
                      <a:pt x="2842739" y="3434878"/>
                      <a:pt x="2851172" y="3409573"/>
                    </a:cubicBezTo>
                    <a:close/>
                    <a:moveTo>
                      <a:pt x="2696525" y="3409573"/>
                    </a:moveTo>
                    <a:cubicBezTo>
                      <a:pt x="2704959" y="3432067"/>
                      <a:pt x="2721830" y="3448938"/>
                      <a:pt x="2744328" y="3457372"/>
                    </a:cubicBezTo>
                    <a:cubicBezTo>
                      <a:pt x="2747138" y="3457372"/>
                      <a:pt x="2747138" y="3460185"/>
                      <a:pt x="2747138" y="3460185"/>
                    </a:cubicBezTo>
                    <a:cubicBezTo>
                      <a:pt x="2747138" y="3462996"/>
                      <a:pt x="2744328" y="3462996"/>
                      <a:pt x="2744328" y="3462996"/>
                    </a:cubicBezTo>
                    <a:cubicBezTo>
                      <a:pt x="2721830" y="3468622"/>
                      <a:pt x="2704959" y="3485493"/>
                      <a:pt x="2699336" y="3507987"/>
                    </a:cubicBezTo>
                    <a:cubicBezTo>
                      <a:pt x="2699336" y="3510798"/>
                      <a:pt x="2696525" y="3510798"/>
                      <a:pt x="2696525" y="3510798"/>
                    </a:cubicBezTo>
                    <a:cubicBezTo>
                      <a:pt x="2693712" y="3510798"/>
                      <a:pt x="2693712" y="3507987"/>
                      <a:pt x="2693712" y="3507987"/>
                    </a:cubicBezTo>
                    <a:cubicBezTo>
                      <a:pt x="2688092" y="3485493"/>
                      <a:pt x="2671218" y="3468622"/>
                      <a:pt x="2648723" y="3462996"/>
                    </a:cubicBezTo>
                    <a:cubicBezTo>
                      <a:pt x="2645913" y="3462996"/>
                      <a:pt x="2645913" y="3460185"/>
                      <a:pt x="2645913" y="3460185"/>
                    </a:cubicBezTo>
                    <a:cubicBezTo>
                      <a:pt x="2645913" y="3457372"/>
                      <a:pt x="2648723" y="3457372"/>
                      <a:pt x="2648723" y="3457372"/>
                    </a:cubicBezTo>
                    <a:cubicBezTo>
                      <a:pt x="2671218" y="3451751"/>
                      <a:pt x="2688092" y="3434878"/>
                      <a:pt x="2696525" y="3409573"/>
                    </a:cubicBezTo>
                    <a:close/>
                    <a:moveTo>
                      <a:pt x="2539061" y="3409573"/>
                    </a:moveTo>
                    <a:cubicBezTo>
                      <a:pt x="2547497" y="3432067"/>
                      <a:pt x="2567179" y="3448938"/>
                      <a:pt x="2586863" y="3457372"/>
                    </a:cubicBezTo>
                    <a:cubicBezTo>
                      <a:pt x="2589673" y="3457372"/>
                      <a:pt x="2589673" y="3460185"/>
                      <a:pt x="2589673" y="3460185"/>
                    </a:cubicBezTo>
                    <a:cubicBezTo>
                      <a:pt x="2589673" y="3462996"/>
                      <a:pt x="2586863" y="3462996"/>
                      <a:pt x="2586863" y="3462996"/>
                    </a:cubicBezTo>
                    <a:cubicBezTo>
                      <a:pt x="2564365" y="3468622"/>
                      <a:pt x="2547497" y="3485493"/>
                      <a:pt x="2541874" y="3507987"/>
                    </a:cubicBezTo>
                    <a:cubicBezTo>
                      <a:pt x="2541874" y="3510798"/>
                      <a:pt x="2539061" y="3510798"/>
                      <a:pt x="2539061" y="3510798"/>
                    </a:cubicBezTo>
                    <a:cubicBezTo>
                      <a:pt x="2536247" y="3510798"/>
                      <a:pt x="2536247" y="3507987"/>
                      <a:pt x="2536247" y="3507987"/>
                    </a:cubicBezTo>
                    <a:cubicBezTo>
                      <a:pt x="2530627" y="3485493"/>
                      <a:pt x="2513756" y="3468622"/>
                      <a:pt x="2491261" y="3462996"/>
                    </a:cubicBezTo>
                    <a:cubicBezTo>
                      <a:pt x="2488448" y="3462996"/>
                      <a:pt x="2488448" y="3460185"/>
                      <a:pt x="2488448" y="3460185"/>
                    </a:cubicBezTo>
                    <a:cubicBezTo>
                      <a:pt x="2488448" y="3457372"/>
                      <a:pt x="2491261" y="3457372"/>
                      <a:pt x="2491261" y="3457372"/>
                    </a:cubicBezTo>
                    <a:cubicBezTo>
                      <a:pt x="2513756" y="3451751"/>
                      <a:pt x="2530627" y="3434878"/>
                      <a:pt x="2539061" y="3409573"/>
                    </a:cubicBezTo>
                    <a:close/>
                    <a:moveTo>
                      <a:pt x="2384413" y="3409573"/>
                    </a:moveTo>
                    <a:cubicBezTo>
                      <a:pt x="2392849" y="3432067"/>
                      <a:pt x="2409717" y="3448938"/>
                      <a:pt x="2432215" y="3457372"/>
                    </a:cubicBezTo>
                    <a:cubicBezTo>
                      <a:pt x="2435025" y="3457372"/>
                      <a:pt x="2435025" y="3460185"/>
                      <a:pt x="2435025" y="3460185"/>
                    </a:cubicBezTo>
                    <a:cubicBezTo>
                      <a:pt x="2435025" y="3462996"/>
                      <a:pt x="2432215" y="3462996"/>
                      <a:pt x="2432215" y="3462996"/>
                    </a:cubicBezTo>
                    <a:cubicBezTo>
                      <a:pt x="2409717" y="3468622"/>
                      <a:pt x="2392849" y="3485493"/>
                      <a:pt x="2387226" y="3507987"/>
                    </a:cubicBezTo>
                    <a:cubicBezTo>
                      <a:pt x="2387226" y="3510798"/>
                      <a:pt x="2384413" y="3510798"/>
                      <a:pt x="2384413" y="3510798"/>
                    </a:cubicBezTo>
                    <a:cubicBezTo>
                      <a:pt x="2381599" y="3510798"/>
                      <a:pt x="2381599" y="3507987"/>
                      <a:pt x="2381599" y="3507987"/>
                    </a:cubicBezTo>
                    <a:cubicBezTo>
                      <a:pt x="2375979" y="3485493"/>
                      <a:pt x="2359108" y="3468622"/>
                      <a:pt x="2336613" y="3462996"/>
                    </a:cubicBezTo>
                    <a:cubicBezTo>
                      <a:pt x="2333800" y="3462996"/>
                      <a:pt x="2333800" y="3460185"/>
                      <a:pt x="2333800" y="3460185"/>
                    </a:cubicBezTo>
                    <a:cubicBezTo>
                      <a:pt x="2333800" y="3457372"/>
                      <a:pt x="2336613" y="3457372"/>
                      <a:pt x="2336613" y="3457372"/>
                    </a:cubicBezTo>
                    <a:cubicBezTo>
                      <a:pt x="2359108" y="3451751"/>
                      <a:pt x="2375979" y="3434878"/>
                      <a:pt x="2384413" y="3409573"/>
                    </a:cubicBezTo>
                    <a:close/>
                    <a:moveTo>
                      <a:pt x="2229761" y="3409573"/>
                    </a:moveTo>
                    <a:cubicBezTo>
                      <a:pt x="2238198" y="3432067"/>
                      <a:pt x="2255066" y="3448938"/>
                      <a:pt x="2277564" y="3457372"/>
                    </a:cubicBezTo>
                    <a:cubicBezTo>
                      <a:pt x="2280374" y="3457372"/>
                      <a:pt x="2280374" y="3460185"/>
                      <a:pt x="2280374" y="3460185"/>
                    </a:cubicBezTo>
                    <a:cubicBezTo>
                      <a:pt x="2280374" y="3462996"/>
                      <a:pt x="2277564" y="3462996"/>
                      <a:pt x="2277564" y="3462996"/>
                    </a:cubicBezTo>
                    <a:cubicBezTo>
                      <a:pt x="2255066" y="3468622"/>
                      <a:pt x="2238198" y="3485493"/>
                      <a:pt x="2232575" y="3507987"/>
                    </a:cubicBezTo>
                    <a:cubicBezTo>
                      <a:pt x="2232575" y="3510798"/>
                      <a:pt x="2229761" y="3510798"/>
                      <a:pt x="2229761" y="3510798"/>
                    </a:cubicBezTo>
                    <a:cubicBezTo>
                      <a:pt x="2226948" y="3510798"/>
                      <a:pt x="2226948" y="3507987"/>
                      <a:pt x="2226948" y="3507987"/>
                    </a:cubicBezTo>
                    <a:cubicBezTo>
                      <a:pt x="2221328" y="3485493"/>
                      <a:pt x="2204457" y="3468622"/>
                      <a:pt x="2181962" y="3462996"/>
                    </a:cubicBezTo>
                    <a:cubicBezTo>
                      <a:pt x="2179149" y="3462996"/>
                      <a:pt x="2179149" y="3460185"/>
                      <a:pt x="2179149" y="3460185"/>
                    </a:cubicBezTo>
                    <a:cubicBezTo>
                      <a:pt x="2179149" y="3457372"/>
                      <a:pt x="2181962" y="3457372"/>
                      <a:pt x="2181962" y="3457372"/>
                    </a:cubicBezTo>
                    <a:cubicBezTo>
                      <a:pt x="2204457" y="3451751"/>
                      <a:pt x="2221328" y="3434878"/>
                      <a:pt x="2229761" y="3409573"/>
                    </a:cubicBezTo>
                    <a:close/>
                    <a:moveTo>
                      <a:pt x="2075115" y="3409573"/>
                    </a:moveTo>
                    <a:cubicBezTo>
                      <a:pt x="2080738" y="3432067"/>
                      <a:pt x="2100419" y="3448938"/>
                      <a:pt x="2122917" y="3457372"/>
                    </a:cubicBezTo>
                    <a:cubicBezTo>
                      <a:pt x="2125727" y="3457372"/>
                      <a:pt x="2125727" y="3460185"/>
                      <a:pt x="2125727" y="3460185"/>
                    </a:cubicBezTo>
                    <a:cubicBezTo>
                      <a:pt x="2125727" y="3462996"/>
                      <a:pt x="2122917" y="3462996"/>
                      <a:pt x="2122917" y="3462996"/>
                    </a:cubicBezTo>
                    <a:cubicBezTo>
                      <a:pt x="2100419" y="3468622"/>
                      <a:pt x="2083551" y="3485493"/>
                      <a:pt x="2077928" y="3507987"/>
                    </a:cubicBezTo>
                    <a:cubicBezTo>
                      <a:pt x="2077928" y="3510798"/>
                      <a:pt x="2075115" y="3510798"/>
                      <a:pt x="2075115" y="3510798"/>
                    </a:cubicBezTo>
                    <a:cubicBezTo>
                      <a:pt x="2072301" y="3510798"/>
                      <a:pt x="2072301" y="3507987"/>
                      <a:pt x="2072301" y="3507987"/>
                    </a:cubicBezTo>
                    <a:cubicBezTo>
                      <a:pt x="2066681" y="3485493"/>
                      <a:pt x="2049810" y="3468622"/>
                      <a:pt x="2027315" y="3462996"/>
                    </a:cubicBezTo>
                    <a:cubicBezTo>
                      <a:pt x="2024502" y="3462996"/>
                      <a:pt x="2024502" y="3460185"/>
                      <a:pt x="2024502" y="3460185"/>
                    </a:cubicBezTo>
                    <a:cubicBezTo>
                      <a:pt x="2024502" y="3457372"/>
                      <a:pt x="2027315" y="3457372"/>
                      <a:pt x="2027315" y="3457372"/>
                    </a:cubicBezTo>
                    <a:cubicBezTo>
                      <a:pt x="2049810" y="3451751"/>
                      <a:pt x="2066681" y="3434878"/>
                      <a:pt x="2075115" y="3409573"/>
                    </a:cubicBezTo>
                    <a:close/>
                    <a:moveTo>
                      <a:pt x="1917652" y="3409573"/>
                    </a:moveTo>
                    <a:cubicBezTo>
                      <a:pt x="1926086" y="3432067"/>
                      <a:pt x="1942957" y="3448938"/>
                      <a:pt x="1965455" y="3457372"/>
                    </a:cubicBezTo>
                    <a:cubicBezTo>
                      <a:pt x="1968265" y="3457372"/>
                      <a:pt x="1968265" y="3460185"/>
                      <a:pt x="1968265" y="3460185"/>
                    </a:cubicBezTo>
                    <a:cubicBezTo>
                      <a:pt x="1968265" y="3462996"/>
                      <a:pt x="1965455" y="3462996"/>
                      <a:pt x="1965455" y="3462996"/>
                    </a:cubicBezTo>
                    <a:cubicBezTo>
                      <a:pt x="1942957" y="3468622"/>
                      <a:pt x="1926086" y="3485493"/>
                      <a:pt x="1920463" y="3507987"/>
                    </a:cubicBezTo>
                    <a:cubicBezTo>
                      <a:pt x="1920463" y="3510798"/>
                      <a:pt x="1917652" y="3510798"/>
                      <a:pt x="1917652" y="3510798"/>
                    </a:cubicBezTo>
                    <a:cubicBezTo>
                      <a:pt x="1914839" y="3510798"/>
                      <a:pt x="1914839" y="3507987"/>
                      <a:pt x="1914839" y="3507987"/>
                    </a:cubicBezTo>
                    <a:cubicBezTo>
                      <a:pt x="1909219" y="3485493"/>
                      <a:pt x="1892345" y="3468622"/>
                      <a:pt x="1869850" y="3462996"/>
                    </a:cubicBezTo>
                    <a:cubicBezTo>
                      <a:pt x="1867040" y="3462996"/>
                      <a:pt x="1867040" y="3460185"/>
                      <a:pt x="1867040" y="3460185"/>
                    </a:cubicBezTo>
                    <a:cubicBezTo>
                      <a:pt x="1867040" y="3457372"/>
                      <a:pt x="1869850" y="3457372"/>
                      <a:pt x="1869850" y="3457372"/>
                    </a:cubicBezTo>
                    <a:cubicBezTo>
                      <a:pt x="1892345" y="3451751"/>
                      <a:pt x="1909219" y="3434878"/>
                      <a:pt x="1917652" y="3409573"/>
                    </a:cubicBezTo>
                    <a:close/>
                    <a:moveTo>
                      <a:pt x="1763004" y="3409573"/>
                    </a:moveTo>
                    <a:cubicBezTo>
                      <a:pt x="1771438" y="3432067"/>
                      <a:pt x="1788309" y="3448938"/>
                      <a:pt x="1810807" y="3457372"/>
                    </a:cubicBezTo>
                    <a:cubicBezTo>
                      <a:pt x="1813617" y="3457372"/>
                      <a:pt x="1813617" y="3460185"/>
                      <a:pt x="1813617" y="3460185"/>
                    </a:cubicBezTo>
                    <a:cubicBezTo>
                      <a:pt x="1813617" y="3462996"/>
                      <a:pt x="1810807" y="3462996"/>
                      <a:pt x="1810807" y="3462996"/>
                    </a:cubicBezTo>
                    <a:cubicBezTo>
                      <a:pt x="1788309" y="3468622"/>
                      <a:pt x="1771438" y="3485493"/>
                      <a:pt x="1765815" y="3507987"/>
                    </a:cubicBezTo>
                    <a:cubicBezTo>
                      <a:pt x="1765815" y="3510798"/>
                      <a:pt x="1763004" y="3510798"/>
                      <a:pt x="1763004" y="3510798"/>
                    </a:cubicBezTo>
                    <a:cubicBezTo>
                      <a:pt x="1760191" y="3510798"/>
                      <a:pt x="1760191" y="3507987"/>
                      <a:pt x="1760191" y="3507987"/>
                    </a:cubicBezTo>
                    <a:cubicBezTo>
                      <a:pt x="1754571" y="3485493"/>
                      <a:pt x="1737697" y="3468622"/>
                      <a:pt x="1715202" y="3462996"/>
                    </a:cubicBezTo>
                    <a:cubicBezTo>
                      <a:pt x="1712392" y="3462996"/>
                      <a:pt x="1712392" y="3460185"/>
                      <a:pt x="1712392" y="3460185"/>
                    </a:cubicBezTo>
                    <a:cubicBezTo>
                      <a:pt x="1712392" y="3457372"/>
                      <a:pt x="1715202" y="3457372"/>
                      <a:pt x="1715202" y="3457372"/>
                    </a:cubicBezTo>
                    <a:cubicBezTo>
                      <a:pt x="1737697" y="3451751"/>
                      <a:pt x="1754571" y="3434878"/>
                      <a:pt x="1763004" y="3409573"/>
                    </a:cubicBezTo>
                    <a:close/>
                    <a:moveTo>
                      <a:pt x="1608353" y="3409573"/>
                    </a:moveTo>
                    <a:cubicBezTo>
                      <a:pt x="1613977" y="3432067"/>
                      <a:pt x="1633658" y="3448938"/>
                      <a:pt x="1656156" y="3457372"/>
                    </a:cubicBezTo>
                    <a:cubicBezTo>
                      <a:pt x="1658966" y="3457372"/>
                      <a:pt x="1658966" y="3460185"/>
                      <a:pt x="1658966" y="3460185"/>
                    </a:cubicBezTo>
                    <a:cubicBezTo>
                      <a:pt x="1658966" y="3462996"/>
                      <a:pt x="1656156" y="3462996"/>
                      <a:pt x="1656156" y="3462996"/>
                    </a:cubicBezTo>
                    <a:cubicBezTo>
                      <a:pt x="1633658" y="3468622"/>
                      <a:pt x="1616787" y="3485493"/>
                      <a:pt x="1611164" y="3507987"/>
                    </a:cubicBezTo>
                    <a:cubicBezTo>
                      <a:pt x="1611164" y="3510798"/>
                      <a:pt x="1608353" y="3510798"/>
                      <a:pt x="1608353" y="3510798"/>
                    </a:cubicBezTo>
                    <a:cubicBezTo>
                      <a:pt x="1605540" y="3510798"/>
                      <a:pt x="1605540" y="3507987"/>
                      <a:pt x="1605540" y="3507987"/>
                    </a:cubicBezTo>
                    <a:cubicBezTo>
                      <a:pt x="1599920" y="3485493"/>
                      <a:pt x="1583046" y="3468622"/>
                      <a:pt x="1560551" y="3462996"/>
                    </a:cubicBezTo>
                    <a:cubicBezTo>
                      <a:pt x="1557741" y="3462996"/>
                      <a:pt x="1557741" y="3460185"/>
                      <a:pt x="1557741" y="3460185"/>
                    </a:cubicBezTo>
                    <a:cubicBezTo>
                      <a:pt x="1557741" y="3457372"/>
                      <a:pt x="1560551" y="3457372"/>
                      <a:pt x="1560551" y="3457372"/>
                    </a:cubicBezTo>
                    <a:cubicBezTo>
                      <a:pt x="1583046" y="3451751"/>
                      <a:pt x="1599920" y="3434878"/>
                      <a:pt x="1608353" y="3409573"/>
                    </a:cubicBezTo>
                    <a:close/>
                    <a:moveTo>
                      <a:pt x="1450892" y="3409573"/>
                    </a:moveTo>
                    <a:cubicBezTo>
                      <a:pt x="1459326" y="3432067"/>
                      <a:pt x="1476197" y="3448938"/>
                      <a:pt x="1498695" y="3457372"/>
                    </a:cubicBezTo>
                    <a:cubicBezTo>
                      <a:pt x="1501505" y="3457372"/>
                      <a:pt x="1501505" y="3460185"/>
                      <a:pt x="1501505" y="3460185"/>
                    </a:cubicBezTo>
                    <a:cubicBezTo>
                      <a:pt x="1501505" y="3462996"/>
                      <a:pt x="1498695" y="3462996"/>
                      <a:pt x="1498695" y="3462996"/>
                    </a:cubicBezTo>
                    <a:cubicBezTo>
                      <a:pt x="1476197" y="3468622"/>
                      <a:pt x="1459326" y="3485493"/>
                      <a:pt x="1453706" y="3507987"/>
                    </a:cubicBezTo>
                    <a:cubicBezTo>
                      <a:pt x="1453706" y="3510798"/>
                      <a:pt x="1450892" y="3510798"/>
                      <a:pt x="1450892" y="3510798"/>
                    </a:cubicBezTo>
                    <a:cubicBezTo>
                      <a:pt x="1448079" y="3510798"/>
                      <a:pt x="1448079" y="3507987"/>
                      <a:pt x="1448079" y="3507987"/>
                    </a:cubicBezTo>
                    <a:cubicBezTo>
                      <a:pt x="1442458" y="3485493"/>
                      <a:pt x="1425587" y="3468622"/>
                      <a:pt x="1403090" y="3462996"/>
                    </a:cubicBezTo>
                    <a:cubicBezTo>
                      <a:pt x="1400280" y="3462996"/>
                      <a:pt x="1400280" y="3460185"/>
                      <a:pt x="1400280" y="3460185"/>
                    </a:cubicBezTo>
                    <a:cubicBezTo>
                      <a:pt x="1400280" y="3457372"/>
                      <a:pt x="1403090" y="3457372"/>
                      <a:pt x="1403090" y="3457372"/>
                    </a:cubicBezTo>
                    <a:cubicBezTo>
                      <a:pt x="1425587" y="3451751"/>
                      <a:pt x="1442458" y="3434878"/>
                      <a:pt x="1450892" y="3409573"/>
                    </a:cubicBezTo>
                    <a:close/>
                    <a:moveTo>
                      <a:pt x="1296244" y="3409573"/>
                    </a:moveTo>
                    <a:cubicBezTo>
                      <a:pt x="1304678" y="3432067"/>
                      <a:pt x="1321549" y="3448938"/>
                      <a:pt x="1344046" y="3457372"/>
                    </a:cubicBezTo>
                    <a:cubicBezTo>
                      <a:pt x="1346857" y="3457372"/>
                      <a:pt x="1346857" y="3460185"/>
                      <a:pt x="1346857" y="3460185"/>
                    </a:cubicBezTo>
                    <a:cubicBezTo>
                      <a:pt x="1346857" y="3462996"/>
                      <a:pt x="1344046" y="3462996"/>
                      <a:pt x="1344046" y="3462996"/>
                    </a:cubicBezTo>
                    <a:cubicBezTo>
                      <a:pt x="1321549" y="3468622"/>
                      <a:pt x="1304678" y="3485493"/>
                      <a:pt x="1299058" y="3507987"/>
                    </a:cubicBezTo>
                    <a:cubicBezTo>
                      <a:pt x="1299058" y="3510798"/>
                      <a:pt x="1296244" y="3510798"/>
                      <a:pt x="1296244" y="3510798"/>
                    </a:cubicBezTo>
                    <a:cubicBezTo>
                      <a:pt x="1293431" y="3510798"/>
                      <a:pt x="1293431" y="3507987"/>
                      <a:pt x="1293431" y="3507987"/>
                    </a:cubicBezTo>
                    <a:cubicBezTo>
                      <a:pt x="1287810" y="3485493"/>
                      <a:pt x="1270939" y="3468622"/>
                      <a:pt x="1248442" y="3462996"/>
                    </a:cubicBezTo>
                    <a:cubicBezTo>
                      <a:pt x="1245632" y="3462996"/>
                      <a:pt x="1245632" y="3460185"/>
                      <a:pt x="1245632" y="3460185"/>
                    </a:cubicBezTo>
                    <a:cubicBezTo>
                      <a:pt x="1245632" y="3457372"/>
                      <a:pt x="1248442" y="3457372"/>
                      <a:pt x="1248442" y="3457372"/>
                    </a:cubicBezTo>
                    <a:cubicBezTo>
                      <a:pt x="1270939" y="3451751"/>
                      <a:pt x="1287810" y="3434878"/>
                      <a:pt x="1296244" y="3409573"/>
                    </a:cubicBezTo>
                    <a:close/>
                    <a:moveTo>
                      <a:pt x="1141593" y="3409573"/>
                    </a:moveTo>
                    <a:cubicBezTo>
                      <a:pt x="1150027" y="3432067"/>
                      <a:pt x="1166898" y="3448938"/>
                      <a:pt x="1189395" y="3457372"/>
                    </a:cubicBezTo>
                    <a:cubicBezTo>
                      <a:pt x="1192206" y="3457372"/>
                      <a:pt x="1192206" y="3460185"/>
                      <a:pt x="1192206" y="3460185"/>
                    </a:cubicBezTo>
                    <a:cubicBezTo>
                      <a:pt x="1192206" y="3462996"/>
                      <a:pt x="1189395" y="3462996"/>
                      <a:pt x="1189395" y="3462996"/>
                    </a:cubicBezTo>
                    <a:cubicBezTo>
                      <a:pt x="1166898" y="3468622"/>
                      <a:pt x="1150027" y="3485493"/>
                      <a:pt x="1144407" y="3507987"/>
                    </a:cubicBezTo>
                    <a:cubicBezTo>
                      <a:pt x="1144407" y="3510798"/>
                      <a:pt x="1141593" y="3510798"/>
                      <a:pt x="1141593" y="3510798"/>
                    </a:cubicBezTo>
                    <a:cubicBezTo>
                      <a:pt x="1138780" y="3510798"/>
                      <a:pt x="1138780" y="3507987"/>
                      <a:pt x="1138780" y="3507987"/>
                    </a:cubicBezTo>
                    <a:cubicBezTo>
                      <a:pt x="1133159" y="3485493"/>
                      <a:pt x="1116288" y="3468622"/>
                      <a:pt x="1093791" y="3462996"/>
                    </a:cubicBezTo>
                    <a:cubicBezTo>
                      <a:pt x="1090981" y="3462996"/>
                      <a:pt x="1090981" y="3460185"/>
                      <a:pt x="1090981" y="3460185"/>
                    </a:cubicBezTo>
                    <a:cubicBezTo>
                      <a:pt x="1090981" y="3457372"/>
                      <a:pt x="1093791" y="3457372"/>
                      <a:pt x="1093791" y="3457372"/>
                    </a:cubicBezTo>
                    <a:cubicBezTo>
                      <a:pt x="1116288" y="3451751"/>
                      <a:pt x="1133159" y="3434878"/>
                      <a:pt x="1141593" y="3409573"/>
                    </a:cubicBezTo>
                    <a:close/>
                    <a:moveTo>
                      <a:pt x="984132" y="3409573"/>
                    </a:moveTo>
                    <a:cubicBezTo>
                      <a:pt x="992566" y="3432067"/>
                      <a:pt x="1009437" y="3448938"/>
                      <a:pt x="1031934" y="3457372"/>
                    </a:cubicBezTo>
                    <a:cubicBezTo>
                      <a:pt x="1034745" y="3457372"/>
                      <a:pt x="1034745" y="3460185"/>
                      <a:pt x="1034745" y="3460185"/>
                    </a:cubicBezTo>
                    <a:cubicBezTo>
                      <a:pt x="1034745" y="3462996"/>
                      <a:pt x="1031934" y="3462996"/>
                      <a:pt x="1031934" y="3462996"/>
                    </a:cubicBezTo>
                    <a:cubicBezTo>
                      <a:pt x="1009437" y="3468622"/>
                      <a:pt x="992566" y="3485493"/>
                      <a:pt x="986946" y="3507987"/>
                    </a:cubicBezTo>
                    <a:cubicBezTo>
                      <a:pt x="986946" y="3510798"/>
                      <a:pt x="984132" y="3510798"/>
                      <a:pt x="984132" y="3510798"/>
                    </a:cubicBezTo>
                    <a:cubicBezTo>
                      <a:pt x="981319" y="3510798"/>
                      <a:pt x="981319" y="3507987"/>
                      <a:pt x="981319" y="3507987"/>
                    </a:cubicBezTo>
                    <a:cubicBezTo>
                      <a:pt x="975698" y="3485493"/>
                      <a:pt x="958827" y="3468622"/>
                      <a:pt x="936330" y="3462996"/>
                    </a:cubicBezTo>
                    <a:cubicBezTo>
                      <a:pt x="933520" y="3462996"/>
                      <a:pt x="933520" y="3460185"/>
                      <a:pt x="933520" y="3460185"/>
                    </a:cubicBezTo>
                    <a:cubicBezTo>
                      <a:pt x="933520" y="3457372"/>
                      <a:pt x="936330" y="3457372"/>
                      <a:pt x="936330" y="3457372"/>
                    </a:cubicBezTo>
                    <a:cubicBezTo>
                      <a:pt x="958827" y="3451751"/>
                      <a:pt x="975698" y="3434878"/>
                      <a:pt x="984132" y="3409573"/>
                    </a:cubicBezTo>
                    <a:close/>
                    <a:moveTo>
                      <a:pt x="829484" y="3409573"/>
                    </a:moveTo>
                    <a:cubicBezTo>
                      <a:pt x="837918" y="3432067"/>
                      <a:pt x="854789" y="3448938"/>
                      <a:pt x="877286" y="3457372"/>
                    </a:cubicBezTo>
                    <a:cubicBezTo>
                      <a:pt x="880097" y="3457372"/>
                      <a:pt x="880097" y="3460185"/>
                      <a:pt x="880097" y="3460185"/>
                    </a:cubicBezTo>
                    <a:cubicBezTo>
                      <a:pt x="880097" y="3462996"/>
                      <a:pt x="877286" y="3462996"/>
                      <a:pt x="877286" y="3462996"/>
                    </a:cubicBezTo>
                    <a:cubicBezTo>
                      <a:pt x="854789" y="3468622"/>
                      <a:pt x="837918" y="3485493"/>
                      <a:pt x="832298" y="3507987"/>
                    </a:cubicBezTo>
                    <a:cubicBezTo>
                      <a:pt x="832298" y="3510798"/>
                      <a:pt x="829484" y="3510798"/>
                      <a:pt x="829484" y="3510798"/>
                    </a:cubicBezTo>
                    <a:cubicBezTo>
                      <a:pt x="826671" y="3510798"/>
                      <a:pt x="826671" y="3507987"/>
                      <a:pt x="826671" y="3507987"/>
                    </a:cubicBezTo>
                    <a:cubicBezTo>
                      <a:pt x="821050" y="3485493"/>
                      <a:pt x="804179" y="3468622"/>
                      <a:pt x="781682" y="3462996"/>
                    </a:cubicBezTo>
                    <a:cubicBezTo>
                      <a:pt x="778872" y="3462996"/>
                      <a:pt x="778872" y="3460185"/>
                      <a:pt x="778872" y="3460185"/>
                    </a:cubicBezTo>
                    <a:cubicBezTo>
                      <a:pt x="778872" y="3457372"/>
                      <a:pt x="781682" y="3457372"/>
                      <a:pt x="781682" y="3457372"/>
                    </a:cubicBezTo>
                    <a:cubicBezTo>
                      <a:pt x="804179" y="3451751"/>
                      <a:pt x="821050" y="3434878"/>
                      <a:pt x="829484" y="3409573"/>
                    </a:cubicBezTo>
                    <a:close/>
                    <a:moveTo>
                      <a:pt x="674833" y="3409573"/>
                    </a:moveTo>
                    <a:cubicBezTo>
                      <a:pt x="683267" y="3432067"/>
                      <a:pt x="700138" y="3448938"/>
                      <a:pt x="722635" y="3457372"/>
                    </a:cubicBezTo>
                    <a:cubicBezTo>
                      <a:pt x="725446" y="3457372"/>
                      <a:pt x="725446" y="3460185"/>
                      <a:pt x="725446" y="3460185"/>
                    </a:cubicBezTo>
                    <a:cubicBezTo>
                      <a:pt x="725446" y="3462996"/>
                      <a:pt x="722635" y="3462996"/>
                      <a:pt x="722635" y="3462996"/>
                    </a:cubicBezTo>
                    <a:cubicBezTo>
                      <a:pt x="700138" y="3468622"/>
                      <a:pt x="683267" y="3485493"/>
                      <a:pt x="677647" y="3507987"/>
                    </a:cubicBezTo>
                    <a:cubicBezTo>
                      <a:pt x="677647" y="3510798"/>
                      <a:pt x="674833" y="3510798"/>
                      <a:pt x="674833" y="3510798"/>
                    </a:cubicBezTo>
                    <a:cubicBezTo>
                      <a:pt x="672020" y="3510798"/>
                      <a:pt x="672020" y="3507987"/>
                      <a:pt x="672020" y="3507987"/>
                    </a:cubicBezTo>
                    <a:cubicBezTo>
                      <a:pt x="666399" y="3485493"/>
                      <a:pt x="649528" y="3468622"/>
                      <a:pt x="627031" y="3462996"/>
                    </a:cubicBezTo>
                    <a:cubicBezTo>
                      <a:pt x="624221" y="3462996"/>
                      <a:pt x="624221" y="3460185"/>
                      <a:pt x="624221" y="3460185"/>
                    </a:cubicBezTo>
                    <a:cubicBezTo>
                      <a:pt x="624221" y="3457372"/>
                      <a:pt x="627031" y="3457372"/>
                      <a:pt x="627031" y="3457372"/>
                    </a:cubicBezTo>
                    <a:cubicBezTo>
                      <a:pt x="649528" y="3451751"/>
                      <a:pt x="666399" y="3434878"/>
                      <a:pt x="674833" y="3409573"/>
                    </a:cubicBezTo>
                    <a:close/>
                    <a:moveTo>
                      <a:pt x="517372" y="3409573"/>
                    </a:moveTo>
                    <a:cubicBezTo>
                      <a:pt x="525806" y="3432067"/>
                      <a:pt x="542677" y="3448938"/>
                      <a:pt x="565174" y="3457372"/>
                    </a:cubicBezTo>
                    <a:cubicBezTo>
                      <a:pt x="567985" y="3457372"/>
                      <a:pt x="567985" y="3460185"/>
                      <a:pt x="567985" y="3460185"/>
                    </a:cubicBezTo>
                    <a:cubicBezTo>
                      <a:pt x="567985" y="3462996"/>
                      <a:pt x="565174" y="3462996"/>
                      <a:pt x="565174" y="3462996"/>
                    </a:cubicBezTo>
                    <a:cubicBezTo>
                      <a:pt x="542677" y="3468622"/>
                      <a:pt x="525806" y="3485493"/>
                      <a:pt x="520183" y="3507987"/>
                    </a:cubicBezTo>
                    <a:cubicBezTo>
                      <a:pt x="520183" y="3510798"/>
                      <a:pt x="517372" y="3510798"/>
                      <a:pt x="517372" y="3510798"/>
                    </a:cubicBezTo>
                    <a:cubicBezTo>
                      <a:pt x="514559" y="3510798"/>
                      <a:pt x="514559" y="3507987"/>
                      <a:pt x="514559" y="3507987"/>
                    </a:cubicBezTo>
                    <a:cubicBezTo>
                      <a:pt x="508938" y="3485493"/>
                      <a:pt x="492065" y="3468622"/>
                      <a:pt x="469570" y="3462996"/>
                    </a:cubicBezTo>
                    <a:cubicBezTo>
                      <a:pt x="466760" y="3462996"/>
                      <a:pt x="466760" y="3460185"/>
                      <a:pt x="466760" y="3460185"/>
                    </a:cubicBezTo>
                    <a:cubicBezTo>
                      <a:pt x="466760" y="3457372"/>
                      <a:pt x="469570" y="3457372"/>
                      <a:pt x="469570" y="3457372"/>
                    </a:cubicBezTo>
                    <a:cubicBezTo>
                      <a:pt x="492065" y="3451751"/>
                      <a:pt x="508938" y="3434878"/>
                      <a:pt x="517372" y="3409573"/>
                    </a:cubicBezTo>
                    <a:close/>
                    <a:moveTo>
                      <a:pt x="362724" y="3409573"/>
                    </a:moveTo>
                    <a:cubicBezTo>
                      <a:pt x="371158" y="3432067"/>
                      <a:pt x="388029" y="3448938"/>
                      <a:pt x="410526" y="3457372"/>
                    </a:cubicBezTo>
                    <a:cubicBezTo>
                      <a:pt x="413337" y="3457372"/>
                      <a:pt x="413337" y="3460185"/>
                      <a:pt x="413337" y="3460185"/>
                    </a:cubicBezTo>
                    <a:cubicBezTo>
                      <a:pt x="413337" y="3462996"/>
                      <a:pt x="410526" y="3462996"/>
                      <a:pt x="410526" y="3462996"/>
                    </a:cubicBezTo>
                    <a:cubicBezTo>
                      <a:pt x="388029" y="3468622"/>
                      <a:pt x="371158" y="3485493"/>
                      <a:pt x="365535" y="3507987"/>
                    </a:cubicBezTo>
                    <a:cubicBezTo>
                      <a:pt x="365535" y="3510798"/>
                      <a:pt x="362724" y="3510798"/>
                      <a:pt x="362724" y="3510798"/>
                    </a:cubicBezTo>
                    <a:cubicBezTo>
                      <a:pt x="359911" y="3510798"/>
                      <a:pt x="359911" y="3507987"/>
                      <a:pt x="359911" y="3507987"/>
                    </a:cubicBezTo>
                    <a:cubicBezTo>
                      <a:pt x="354290" y="3485493"/>
                      <a:pt x="337417" y="3468622"/>
                      <a:pt x="314922" y="3462996"/>
                    </a:cubicBezTo>
                    <a:cubicBezTo>
                      <a:pt x="312112" y="3462996"/>
                      <a:pt x="312112" y="3460185"/>
                      <a:pt x="312112" y="3460185"/>
                    </a:cubicBezTo>
                    <a:cubicBezTo>
                      <a:pt x="312112" y="3457372"/>
                      <a:pt x="314922" y="3457372"/>
                      <a:pt x="314922" y="3457372"/>
                    </a:cubicBezTo>
                    <a:cubicBezTo>
                      <a:pt x="337417" y="3451751"/>
                      <a:pt x="354290" y="3434878"/>
                      <a:pt x="362724" y="3409573"/>
                    </a:cubicBezTo>
                    <a:close/>
                    <a:moveTo>
                      <a:pt x="208073" y="3409573"/>
                    </a:moveTo>
                    <a:cubicBezTo>
                      <a:pt x="216507" y="3432067"/>
                      <a:pt x="233378" y="3448938"/>
                      <a:pt x="255875" y="3457372"/>
                    </a:cubicBezTo>
                    <a:cubicBezTo>
                      <a:pt x="258686" y="3457372"/>
                      <a:pt x="258686" y="3460185"/>
                      <a:pt x="258686" y="3460185"/>
                    </a:cubicBezTo>
                    <a:cubicBezTo>
                      <a:pt x="258686" y="3462996"/>
                      <a:pt x="255875" y="3462996"/>
                      <a:pt x="255875" y="3462996"/>
                    </a:cubicBezTo>
                    <a:cubicBezTo>
                      <a:pt x="233378" y="3468622"/>
                      <a:pt x="216507" y="3485493"/>
                      <a:pt x="210884" y="3507987"/>
                    </a:cubicBezTo>
                    <a:cubicBezTo>
                      <a:pt x="210884" y="3510798"/>
                      <a:pt x="208073" y="3510798"/>
                      <a:pt x="208073" y="3510798"/>
                    </a:cubicBezTo>
                    <a:cubicBezTo>
                      <a:pt x="205260" y="3510798"/>
                      <a:pt x="205260" y="3507987"/>
                      <a:pt x="205260" y="3507987"/>
                    </a:cubicBezTo>
                    <a:cubicBezTo>
                      <a:pt x="199639" y="3485493"/>
                      <a:pt x="182766" y="3468622"/>
                      <a:pt x="160271" y="3462996"/>
                    </a:cubicBezTo>
                    <a:cubicBezTo>
                      <a:pt x="157461" y="3462996"/>
                      <a:pt x="157461" y="3460185"/>
                      <a:pt x="157461" y="3460185"/>
                    </a:cubicBezTo>
                    <a:cubicBezTo>
                      <a:pt x="157461" y="3457372"/>
                      <a:pt x="160271" y="3457372"/>
                      <a:pt x="160271" y="3457372"/>
                    </a:cubicBezTo>
                    <a:cubicBezTo>
                      <a:pt x="182766" y="3451751"/>
                      <a:pt x="199639" y="3434878"/>
                      <a:pt x="208073" y="3409573"/>
                    </a:cubicBezTo>
                    <a:close/>
                    <a:moveTo>
                      <a:pt x="50612" y="3409573"/>
                    </a:moveTo>
                    <a:cubicBezTo>
                      <a:pt x="59049" y="3432067"/>
                      <a:pt x="75920" y="3448938"/>
                      <a:pt x="98414" y="3457372"/>
                    </a:cubicBezTo>
                    <a:cubicBezTo>
                      <a:pt x="101225" y="3457372"/>
                      <a:pt x="101225" y="3460185"/>
                      <a:pt x="101225" y="3460185"/>
                    </a:cubicBezTo>
                    <a:cubicBezTo>
                      <a:pt x="101225" y="3462996"/>
                      <a:pt x="98414" y="3462996"/>
                      <a:pt x="98414" y="3462996"/>
                    </a:cubicBezTo>
                    <a:cubicBezTo>
                      <a:pt x="75920" y="3468622"/>
                      <a:pt x="59049" y="3485493"/>
                      <a:pt x="53426" y="3507987"/>
                    </a:cubicBezTo>
                    <a:cubicBezTo>
                      <a:pt x="53426" y="3510798"/>
                      <a:pt x="50612" y="3510798"/>
                      <a:pt x="50612" y="3510798"/>
                    </a:cubicBezTo>
                    <a:cubicBezTo>
                      <a:pt x="47802" y="3510798"/>
                      <a:pt x="47802" y="3507987"/>
                      <a:pt x="47802" y="3507987"/>
                    </a:cubicBezTo>
                    <a:cubicBezTo>
                      <a:pt x="42178" y="3485493"/>
                      <a:pt x="25307" y="3468622"/>
                      <a:pt x="2813" y="3462996"/>
                    </a:cubicBezTo>
                    <a:cubicBezTo>
                      <a:pt x="0" y="3462996"/>
                      <a:pt x="0" y="3460185"/>
                      <a:pt x="0" y="3460185"/>
                    </a:cubicBezTo>
                    <a:cubicBezTo>
                      <a:pt x="0" y="3457372"/>
                      <a:pt x="2813" y="3457372"/>
                      <a:pt x="2813" y="3457372"/>
                    </a:cubicBezTo>
                    <a:cubicBezTo>
                      <a:pt x="25307" y="3451751"/>
                      <a:pt x="42178" y="3434878"/>
                      <a:pt x="50612" y="3409573"/>
                    </a:cubicBezTo>
                    <a:close/>
                    <a:moveTo>
                      <a:pt x="5184973" y="3252112"/>
                    </a:moveTo>
                    <a:cubicBezTo>
                      <a:pt x="5193410" y="3277419"/>
                      <a:pt x="5210281" y="3294290"/>
                      <a:pt x="5232776" y="3299914"/>
                    </a:cubicBezTo>
                    <a:cubicBezTo>
                      <a:pt x="5235586" y="3299914"/>
                      <a:pt x="5235586" y="3302724"/>
                      <a:pt x="5235586" y="3302724"/>
                    </a:cubicBezTo>
                    <a:cubicBezTo>
                      <a:pt x="5235586" y="3305538"/>
                      <a:pt x="5232776" y="3305538"/>
                      <a:pt x="5232776" y="3305538"/>
                    </a:cubicBezTo>
                    <a:cubicBezTo>
                      <a:pt x="5210281" y="3311161"/>
                      <a:pt x="5193410" y="3328032"/>
                      <a:pt x="5187787" y="3350526"/>
                    </a:cubicBezTo>
                    <a:cubicBezTo>
                      <a:pt x="5187787" y="3353337"/>
                      <a:pt x="5184973" y="3353337"/>
                      <a:pt x="5184973" y="3353337"/>
                    </a:cubicBezTo>
                    <a:cubicBezTo>
                      <a:pt x="5182163" y="3353337"/>
                      <a:pt x="5182163" y="3350526"/>
                      <a:pt x="5182163" y="3350526"/>
                    </a:cubicBezTo>
                    <a:cubicBezTo>
                      <a:pt x="5176540" y="3328032"/>
                      <a:pt x="5159669" y="3311161"/>
                      <a:pt x="5137174" y="3305538"/>
                    </a:cubicBezTo>
                    <a:cubicBezTo>
                      <a:pt x="5134361" y="3305538"/>
                      <a:pt x="5134361" y="3302724"/>
                      <a:pt x="5134361" y="3302724"/>
                    </a:cubicBezTo>
                    <a:cubicBezTo>
                      <a:pt x="5134361" y="3299914"/>
                      <a:pt x="5137174" y="3299914"/>
                      <a:pt x="5137174" y="3299914"/>
                    </a:cubicBezTo>
                    <a:cubicBezTo>
                      <a:pt x="5159669" y="3294290"/>
                      <a:pt x="5176540" y="3277419"/>
                      <a:pt x="5184973" y="3252112"/>
                    </a:cubicBezTo>
                    <a:close/>
                    <a:moveTo>
                      <a:pt x="5030325" y="3252112"/>
                    </a:moveTo>
                    <a:cubicBezTo>
                      <a:pt x="5035949" y="3277419"/>
                      <a:pt x="5055630" y="3294290"/>
                      <a:pt x="5078128" y="3299914"/>
                    </a:cubicBezTo>
                    <a:cubicBezTo>
                      <a:pt x="5080938" y="3299914"/>
                      <a:pt x="5080938" y="3302724"/>
                      <a:pt x="5080938" y="3302724"/>
                    </a:cubicBezTo>
                    <a:cubicBezTo>
                      <a:pt x="5080938" y="3305538"/>
                      <a:pt x="5078128" y="3305538"/>
                      <a:pt x="5078128" y="3305538"/>
                    </a:cubicBezTo>
                    <a:cubicBezTo>
                      <a:pt x="5055630" y="3311161"/>
                      <a:pt x="5038759" y="3328032"/>
                      <a:pt x="5033136" y="3350526"/>
                    </a:cubicBezTo>
                    <a:cubicBezTo>
                      <a:pt x="5033136" y="3353337"/>
                      <a:pt x="5030325" y="3353337"/>
                      <a:pt x="5030325" y="3353337"/>
                    </a:cubicBezTo>
                    <a:cubicBezTo>
                      <a:pt x="5027512" y="3353337"/>
                      <a:pt x="5027512" y="3350526"/>
                      <a:pt x="5027512" y="3350526"/>
                    </a:cubicBezTo>
                    <a:cubicBezTo>
                      <a:pt x="5021892" y="3328032"/>
                      <a:pt x="5005018" y="3311161"/>
                      <a:pt x="4982523" y="3305538"/>
                    </a:cubicBezTo>
                    <a:cubicBezTo>
                      <a:pt x="4979713" y="3305538"/>
                      <a:pt x="4979713" y="3302724"/>
                      <a:pt x="4979713" y="3302724"/>
                    </a:cubicBezTo>
                    <a:cubicBezTo>
                      <a:pt x="4979713" y="3299914"/>
                      <a:pt x="4982523" y="3299914"/>
                      <a:pt x="4982523" y="3299914"/>
                    </a:cubicBezTo>
                    <a:cubicBezTo>
                      <a:pt x="5005018" y="3294290"/>
                      <a:pt x="5021892" y="3277419"/>
                      <a:pt x="5030325" y="3252112"/>
                    </a:cubicBezTo>
                    <a:close/>
                    <a:moveTo>
                      <a:pt x="4872861" y="3252112"/>
                    </a:moveTo>
                    <a:cubicBezTo>
                      <a:pt x="4881298" y="3277419"/>
                      <a:pt x="4898166" y="3294290"/>
                      <a:pt x="4920664" y="3299914"/>
                    </a:cubicBezTo>
                    <a:cubicBezTo>
                      <a:pt x="4923474" y="3299914"/>
                      <a:pt x="4923474" y="3302724"/>
                      <a:pt x="4923474" y="3302724"/>
                    </a:cubicBezTo>
                    <a:cubicBezTo>
                      <a:pt x="4923474" y="3305538"/>
                      <a:pt x="4920664" y="3305538"/>
                      <a:pt x="4920664" y="3305538"/>
                    </a:cubicBezTo>
                    <a:cubicBezTo>
                      <a:pt x="4898166" y="3311161"/>
                      <a:pt x="4881298" y="3328032"/>
                      <a:pt x="4875675" y="3350526"/>
                    </a:cubicBezTo>
                    <a:cubicBezTo>
                      <a:pt x="4875675" y="3353337"/>
                      <a:pt x="4872861" y="3353337"/>
                      <a:pt x="4872861" y="3353337"/>
                    </a:cubicBezTo>
                    <a:cubicBezTo>
                      <a:pt x="4870048" y="3353337"/>
                      <a:pt x="4870048" y="3350526"/>
                      <a:pt x="4870048" y="3350526"/>
                    </a:cubicBezTo>
                    <a:cubicBezTo>
                      <a:pt x="4864428" y="3328032"/>
                      <a:pt x="4847557" y="3311161"/>
                      <a:pt x="4825062" y="3305538"/>
                    </a:cubicBezTo>
                    <a:cubicBezTo>
                      <a:pt x="4822249" y="3305538"/>
                      <a:pt x="4822249" y="3302724"/>
                      <a:pt x="4822249" y="3302724"/>
                    </a:cubicBezTo>
                    <a:cubicBezTo>
                      <a:pt x="4822249" y="3299914"/>
                      <a:pt x="4825062" y="3299914"/>
                      <a:pt x="4825062" y="3299914"/>
                    </a:cubicBezTo>
                    <a:cubicBezTo>
                      <a:pt x="4847557" y="3294290"/>
                      <a:pt x="4864428" y="3277419"/>
                      <a:pt x="4872861" y="3252112"/>
                    </a:cubicBezTo>
                    <a:close/>
                    <a:moveTo>
                      <a:pt x="4718213" y="3252112"/>
                    </a:moveTo>
                    <a:cubicBezTo>
                      <a:pt x="4726650" y="3277419"/>
                      <a:pt x="4743518" y="3294290"/>
                      <a:pt x="4766016" y="3299914"/>
                    </a:cubicBezTo>
                    <a:cubicBezTo>
                      <a:pt x="4768826" y="3299914"/>
                      <a:pt x="4768826" y="3302724"/>
                      <a:pt x="4768826" y="3302724"/>
                    </a:cubicBezTo>
                    <a:cubicBezTo>
                      <a:pt x="4768826" y="3305538"/>
                      <a:pt x="4766016" y="3305538"/>
                      <a:pt x="4766016" y="3305538"/>
                    </a:cubicBezTo>
                    <a:cubicBezTo>
                      <a:pt x="4743518" y="3311161"/>
                      <a:pt x="4726650" y="3328032"/>
                      <a:pt x="4721027" y="3350526"/>
                    </a:cubicBezTo>
                    <a:cubicBezTo>
                      <a:pt x="4721027" y="3353337"/>
                      <a:pt x="4718213" y="3353337"/>
                      <a:pt x="4718213" y="3353337"/>
                    </a:cubicBezTo>
                    <a:cubicBezTo>
                      <a:pt x="4715400" y="3353337"/>
                      <a:pt x="4715400" y="3350526"/>
                      <a:pt x="4715400" y="3350526"/>
                    </a:cubicBezTo>
                    <a:cubicBezTo>
                      <a:pt x="4709780" y="3328032"/>
                      <a:pt x="4692909" y="3311161"/>
                      <a:pt x="4670414" y="3305538"/>
                    </a:cubicBezTo>
                    <a:cubicBezTo>
                      <a:pt x="4667601" y="3305538"/>
                      <a:pt x="4667601" y="3302724"/>
                      <a:pt x="4667601" y="3302724"/>
                    </a:cubicBezTo>
                    <a:cubicBezTo>
                      <a:pt x="4667601" y="3299914"/>
                      <a:pt x="4670414" y="3299914"/>
                      <a:pt x="4670414" y="3299914"/>
                    </a:cubicBezTo>
                    <a:cubicBezTo>
                      <a:pt x="4692909" y="3294290"/>
                      <a:pt x="4709780" y="3277419"/>
                      <a:pt x="4718213" y="3252112"/>
                    </a:cubicBezTo>
                    <a:close/>
                    <a:moveTo>
                      <a:pt x="4563563" y="3252112"/>
                    </a:moveTo>
                    <a:cubicBezTo>
                      <a:pt x="4571999" y="3277419"/>
                      <a:pt x="4588867" y="3294290"/>
                      <a:pt x="4611365" y="3299914"/>
                    </a:cubicBezTo>
                    <a:cubicBezTo>
                      <a:pt x="4614175" y="3299914"/>
                      <a:pt x="4614175" y="3302724"/>
                      <a:pt x="4614175" y="3302724"/>
                    </a:cubicBezTo>
                    <a:cubicBezTo>
                      <a:pt x="4614175" y="3305538"/>
                      <a:pt x="4611365" y="3305538"/>
                      <a:pt x="4611365" y="3305538"/>
                    </a:cubicBezTo>
                    <a:cubicBezTo>
                      <a:pt x="4588867" y="3311161"/>
                      <a:pt x="4571999" y="3328032"/>
                      <a:pt x="4566376" y="3350526"/>
                    </a:cubicBezTo>
                    <a:cubicBezTo>
                      <a:pt x="4566376" y="3353337"/>
                      <a:pt x="4563563" y="3353337"/>
                      <a:pt x="4563563" y="3353337"/>
                    </a:cubicBezTo>
                    <a:cubicBezTo>
                      <a:pt x="4560749" y="3353337"/>
                      <a:pt x="4560749" y="3350526"/>
                      <a:pt x="4560749" y="3350526"/>
                    </a:cubicBezTo>
                    <a:cubicBezTo>
                      <a:pt x="4555129" y="3328032"/>
                      <a:pt x="4538258" y="3311161"/>
                      <a:pt x="4515763" y="3305538"/>
                    </a:cubicBezTo>
                    <a:cubicBezTo>
                      <a:pt x="4512950" y="3305538"/>
                      <a:pt x="4512950" y="3302724"/>
                      <a:pt x="4512950" y="3302724"/>
                    </a:cubicBezTo>
                    <a:cubicBezTo>
                      <a:pt x="4512950" y="3299914"/>
                      <a:pt x="4515763" y="3299914"/>
                      <a:pt x="4515763" y="3299914"/>
                    </a:cubicBezTo>
                    <a:cubicBezTo>
                      <a:pt x="4538258" y="3294290"/>
                      <a:pt x="4555129" y="3277419"/>
                      <a:pt x="4563563" y="3252112"/>
                    </a:cubicBezTo>
                    <a:close/>
                    <a:moveTo>
                      <a:pt x="4406104" y="3252112"/>
                    </a:moveTo>
                    <a:cubicBezTo>
                      <a:pt x="4414538" y="3277419"/>
                      <a:pt x="4431409" y="3294290"/>
                      <a:pt x="4453907" y="3299914"/>
                    </a:cubicBezTo>
                    <a:cubicBezTo>
                      <a:pt x="4456717" y="3299914"/>
                      <a:pt x="4456717" y="3302724"/>
                      <a:pt x="4456717" y="3302724"/>
                    </a:cubicBezTo>
                    <a:cubicBezTo>
                      <a:pt x="4456717" y="3305538"/>
                      <a:pt x="4453907" y="3305538"/>
                      <a:pt x="4453907" y="3305538"/>
                    </a:cubicBezTo>
                    <a:cubicBezTo>
                      <a:pt x="4431409" y="3311161"/>
                      <a:pt x="4414538" y="3328032"/>
                      <a:pt x="4408915" y="3350526"/>
                    </a:cubicBezTo>
                    <a:cubicBezTo>
                      <a:pt x="4408915" y="3353337"/>
                      <a:pt x="4406104" y="3353337"/>
                      <a:pt x="4406104" y="3353337"/>
                    </a:cubicBezTo>
                    <a:cubicBezTo>
                      <a:pt x="4403291" y="3353337"/>
                      <a:pt x="4403291" y="3350526"/>
                      <a:pt x="4403291" y="3350526"/>
                    </a:cubicBezTo>
                    <a:cubicBezTo>
                      <a:pt x="4397671" y="3328032"/>
                      <a:pt x="4380797" y="3311161"/>
                      <a:pt x="4358302" y="3305538"/>
                    </a:cubicBezTo>
                    <a:cubicBezTo>
                      <a:pt x="4355492" y="3305538"/>
                      <a:pt x="4355492" y="3302724"/>
                      <a:pt x="4355492" y="3302724"/>
                    </a:cubicBezTo>
                    <a:cubicBezTo>
                      <a:pt x="4355492" y="3299914"/>
                      <a:pt x="4358302" y="3299914"/>
                      <a:pt x="4358302" y="3299914"/>
                    </a:cubicBezTo>
                    <a:cubicBezTo>
                      <a:pt x="4380797" y="3294290"/>
                      <a:pt x="4397671" y="3277419"/>
                      <a:pt x="4406104" y="3252112"/>
                    </a:cubicBezTo>
                    <a:close/>
                    <a:moveTo>
                      <a:pt x="4251453" y="3252112"/>
                    </a:moveTo>
                    <a:cubicBezTo>
                      <a:pt x="4259887" y="3277419"/>
                      <a:pt x="4276758" y="3294290"/>
                      <a:pt x="4299256" y="3299914"/>
                    </a:cubicBezTo>
                    <a:cubicBezTo>
                      <a:pt x="4302066" y="3299914"/>
                      <a:pt x="4302066" y="3302724"/>
                      <a:pt x="4302066" y="3302724"/>
                    </a:cubicBezTo>
                    <a:cubicBezTo>
                      <a:pt x="4302066" y="3305538"/>
                      <a:pt x="4299256" y="3305538"/>
                      <a:pt x="4299256" y="3305538"/>
                    </a:cubicBezTo>
                    <a:cubicBezTo>
                      <a:pt x="4276758" y="3311161"/>
                      <a:pt x="4259887" y="3328032"/>
                      <a:pt x="4254264" y="3350526"/>
                    </a:cubicBezTo>
                    <a:cubicBezTo>
                      <a:pt x="4254264" y="3353337"/>
                      <a:pt x="4251453" y="3353337"/>
                      <a:pt x="4251453" y="3353337"/>
                    </a:cubicBezTo>
                    <a:cubicBezTo>
                      <a:pt x="4248640" y="3353337"/>
                      <a:pt x="4248640" y="3350526"/>
                      <a:pt x="4248640" y="3350526"/>
                    </a:cubicBezTo>
                    <a:cubicBezTo>
                      <a:pt x="4243020" y="3328032"/>
                      <a:pt x="4226146" y="3311161"/>
                      <a:pt x="4203651" y="3305538"/>
                    </a:cubicBezTo>
                    <a:cubicBezTo>
                      <a:pt x="4200841" y="3305538"/>
                      <a:pt x="4200841" y="3302724"/>
                      <a:pt x="4200841" y="3302724"/>
                    </a:cubicBezTo>
                    <a:cubicBezTo>
                      <a:pt x="4200841" y="3299914"/>
                      <a:pt x="4203651" y="3299914"/>
                      <a:pt x="4203651" y="3299914"/>
                    </a:cubicBezTo>
                    <a:cubicBezTo>
                      <a:pt x="4226146" y="3294290"/>
                      <a:pt x="4243020" y="3277419"/>
                      <a:pt x="4251453" y="3252112"/>
                    </a:cubicBezTo>
                    <a:close/>
                    <a:moveTo>
                      <a:pt x="4096805" y="3252112"/>
                    </a:moveTo>
                    <a:cubicBezTo>
                      <a:pt x="4105239" y="3277419"/>
                      <a:pt x="4122110" y="3294290"/>
                      <a:pt x="4144608" y="3299914"/>
                    </a:cubicBezTo>
                    <a:cubicBezTo>
                      <a:pt x="4147418" y="3299914"/>
                      <a:pt x="4147418" y="3302724"/>
                      <a:pt x="4147418" y="3302724"/>
                    </a:cubicBezTo>
                    <a:cubicBezTo>
                      <a:pt x="4147418" y="3305538"/>
                      <a:pt x="4144608" y="3305538"/>
                      <a:pt x="4144608" y="3305538"/>
                    </a:cubicBezTo>
                    <a:cubicBezTo>
                      <a:pt x="4122110" y="3311161"/>
                      <a:pt x="4105239" y="3328032"/>
                      <a:pt x="4099616" y="3350526"/>
                    </a:cubicBezTo>
                    <a:cubicBezTo>
                      <a:pt x="4099616" y="3353337"/>
                      <a:pt x="4096805" y="3353337"/>
                      <a:pt x="4096805" y="3353337"/>
                    </a:cubicBezTo>
                    <a:cubicBezTo>
                      <a:pt x="4093992" y="3353337"/>
                      <a:pt x="4093992" y="3350526"/>
                      <a:pt x="4093992" y="3350526"/>
                    </a:cubicBezTo>
                    <a:cubicBezTo>
                      <a:pt x="4088372" y="3328032"/>
                      <a:pt x="4071498" y="3311161"/>
                      <a:pt x="4049003" y="3305538"/>
                    </a:cubicBezTo>
                    <a:cubicBezTo>
                      <a:pt x="4046193" y="3305538"/>
                      <a:pt x="4046193" y="3302724"/>
                      <a:pt x="4046193" y="3302724"/>
                    </a:cubicBezTo>
                    <a:cubicBezTo>
                      <a:pt x="4046193" y="3299914"/>
                      <a:pt x="4049003" y="3299914"/>
                      <a:pt x="4049003" y="3299914"/>
                    </a:cubicBezTo>
                    <a:cubicBezTo>
                      <a:pt x="4071498" y="3294290"/>
                      <a:pt x="4088372" y="3277419"/>
                      <a:pt x="4096805" y="3252112"/>
                    </a:cubicBezTo>
                    <a:close/>
                    <a:moveTo>
                      <a:pt x="3939345" y="3252112"/>
                    </a:moveTo>
                    <a:cubicBezTo>
                      <a:pt x="3947781" y="3277419"/>
                      <a:pt x="3964649" y="3294290"/>
                      <a:pt x="3987147" y="3299914"/>
                    </a:cubicBezTo>
                    <a:cubicBezTo>
                      <a:pt x="3989957" y="3299914"/>
                      <a:pt x="3989957" y="3302724"/>
                      <a:pt x="3989957" y="3302724"/>
                    </a:cubicBezTo>
                    <a:cubicBezTo>
                      <a:pt x="3989957" y="3305538"/>
                      <a:pt x="3987147" y="3305538"/>
                      <a:pt x="3987147" y="3305538"/>
                    </a:cubicBezTo>
                    <a:cubicBezTo>
                      <a:pt x="3964649" y="3311161"/>
                      <a:pt x="3947781" y="3328032"/>
                      <a:pt x="3942155" y="3350526"/>
                    </a:cubicBezTo>
                    <a:cubicBezTo>
                      <a:pt x="3942155" y="3353337"/>
                      <a:pt x="3939345" y="3353337"/>
                      <a:pt x="3939345" y="3353337"/>
                    </a:cubicBezTo>
                    <a:cubicBezTo>
                      <a:pt x="3936531" y="3353337"/>
                      <a:pt x="3936531" y="3350526"/>
                      <a:pt x="3936531" y="3350526"/>
                    </a:cubicBezTo>
                    <a:cubicBezTo>
                      <a:pt x="3930911" y="3328032"/>
                      <a:pt x="3914037" y="3311161"/>
                      <a:pt x="3891545" y="3305538"/>
                    </a:cubicBezTo>
                    <a:cubicBezTo>
                      <a:pt x="3888732" y="3305538"/>
                      <a:pt x="3888732" y="3302724"/>
                      <a:pt x="3888732" y="3302724"/>
                    </a:cubicBezTo>
                    <a:cubicBezTo>
                      <a:pt x="3888732" y="3299914"/>
                      <a:pt x="3891545" y="3299914"/>
                      <a:pt x="3891545" y="3299914"/>
                    </a:cubicBezTo>
                    <a:cubicBezTo>
                      <a:pt x="3914037" y="3294290"/>
                      <a:pt x="3930911" y="3277419"/>
                      <a:pt x="3939345" y="3252112"/>
                    </a:cubicBezTo>
                    <a:close/>
                    <a:moveTo>
                      <a:pt x="3784693" y="3252112"/>
                    </a:moveTo>
                    <a:cubicBezTo>
                      <a:pt x="3793130" y="3277419"/>
                      <a:pt x="3809998" y="3294290"/>
                      <a:pt x="3832496" y="3299914"/>
                    </a:cubicBezTo>
                    <a:cubicBezTo>
                      <a:pt x="3835306" y="3299914"/>
                      <a:pt x="3835306" y="3302724"/>
                      <a:pt x="3835306" y="3302724"/>
                    </a:cubicBezTo>
                    <a:cubicBezTo>
                      <a:pt x="3835306" y="3305538"/>
                      <a:pt x="3832496" y="3305538"/>
                      <a:pt x="3832496" y="3305538"/>
                    </a:cubicBezTo>
                    <a:cubicBezTo>
                      <a:pt x="3809998" y="3311161"/>
                      <a:pt x="3793130" y="3328032"/>
                      <a:pt x="3787504" y="3350526"/>
                    </a:cubicBezTo>
                    <a:cubicBezTo>
                      <a:pt x="3787504" y="3353337"/>
                      <a:pt x="3784693" y="3353337"/>
                      <a:pt x="3784693" y="3353337"/>
                    </a:cubicBezTo>
                    <a:cubicBezTo>
                      <a:pt x="3781880" y="3353337"/>
                      <a:pt x="3781880" y="3350526"/>
                      <a:pt x="3781880" y="3350526"/>
                    </a:cubicBezTo>
                    <a:cubicBezTo>
                      <a:pt x="3776260" y="3328032"/>
                      <a:pt x="3759386" y="3311161"/>
                      <a:pt x="3736894" y="3305538"/>
                    </a:cubicBezTo>
                    <a:cubicBezTo>
                      <a:pt x="3734081" y="3305538"/>
                      <a:pt x="3734081" y="3302724"/>
                      <a:pt x="3734081" y="3302724"/>
                    </a:cubicBezTo>
                    <a:cubicBezTo>
                      <a:pt x="3734081" y="3299914"/>
                      <a:pt x="3736894" y="3299914"/>
                      <a:pt x="3736894" y="3299914"/>
                    </a:cubicBezTo>
                    <a:cubicBezTo>
                      <a:pt x="3759386" y="3294290"/>
                      <a:pt x="3776260" y="3277419"/>
                      <a:pt x="3784693" y="3252112"/>
                    </a:cubicBezTo>
                    <a:close/>
                    <a:moveTo>
                      <a:pt x="3630045" y="3252112"/>
                    </a:moveTo>
                    <a:cubicBezTo>
                      <a:pt x="3638482" y="3277419"/>
                      <a:pt x="3655350" y="3294290"/>
                      <a:pt x="3677848" y="3299914"/>
                    </a:cubicBezTo>
                    <a:cubicBezTo>
                      <a:pt x="3680658" y="3299914"/>
                      <a:pt x="3680658" y="3302724"/>
                      <a:pt x="3680658" y="3302724"/>
                    </a:cubicBezTo>
                    <a:cubicBezTo>
                      <a:pt x="3680658" y="3305538"/>
                      <a:pt x="3677848" y="3305538"/>
                      <a:pt x="3677848" y="3305538"/>
                    </a:cubicBezTo>
                    <a:cubicBezTo>
                      <a:pt x="3655350" y="3311161"/>
                      <a:pt x="3638482" y="3328032"/>
                      <a:pt x="3632856" y="3350526"/>
                    </a:cubicBezTo>
                    <a:cubicBezTo>
                      <a:pt x="3632856" y="3353337"/>
                      <a:pt x="3630045" y="3353337"/>
                      <a:pt x="3630045" y="3353337"/>
                    </a:cubicBezTo>
                    <a:cubicBezTo>
                      <a:pt x="3627232" y="3353337"/>
                      <a:pt x="3627232" y="3350526"/>
                      <a:pt x="3627232" y="3350526"/>
                    </a:cubicBezTo>
                    <a:cubicBezTo>
                      <a:pt x="3621612" y="3328032"/>
                      <a:pt x="3604738" y="3311161"/>
                      <a:pt x="3582246" y="3305538"/>
                    </a:cubicBezTo>
                    <a:cubicBezTo>
                      <a:pt x="3579433" y="3305538"/>
                      <a:pt x="3579433" y="3302724"/>
                      <a:pt x="3579433" y="3302724"/>
                    </a:cubicBezTo>
                    <a:cubicBezTo>
                      <a:pt x="3579433" y="3299914"/>
                      <a:pt x="3582246" y="3299914"/>
                      <a:pt x="3582246" y="3299914"/>
                    </a:cubicBezTo>
                    <a:cubicBezTo>
                      <a:pt x="3604738" y="3294290"/>
                      <a:pt x="3621612" y="3277419"/>
                      <a:pt x="3630045" y="3252112"/>
                    </a:cubicBezTo>
                    <a:close/>
                    <a:moveTo>
                      <a:pt x="3472581" y="3252112"/>
                    </a:moveTo>
                    <a:cubicBezTo>
                      <a:pt x="3481018" y="3277419"/>
                      <a:pt x="3500700" y="3294290"/>
                      <a:pt x="3520384" y="3299914"/>
                    </a:cubicBezTo>
                    <a:cubicBezTo>
                      <a:pt x="3523194" y="3299914"/>
                      <a:pt x="3523194" y="3302724"/>
                      <a:pt x="3523194" y="3302724"/>
                    </a:cubicBezTo>
                    <a:cubicBezTo>
                      <a:pt x="3523194" y="3305538"/>
                      <a:pt x="3520384" y="3305538"/>
                      <a:pt x="3520384" y="3305538"/>
                    </a:cubicBezTo>
                    <a:cubicBezTo>
                      <a:pt x="3497889" y="3311161"/>
                      <a:pt x="3481018" y="3328032"/>
                      <a:pt x="3475395" y="3350526"/>
                    </a:cubicBezTo>
                    <a:cubicBezTo>
                      <a:pt x="3475395" y="3353337"/>
                      <a:pt x="3472581" y="3353337"/>
                      <a:pt x="3472581" y="3353337"/>
                    </a:cubicBezTo>
                    <a:cubicBezTo>
                      <a:pt x="3469771" y="3353337"/>
                      <a:pt x="3469771" y="3350526"/>
                      <a:pt x="3469771" y="3350526"/>
                    </a:cubicBezTo>
                    <a:cubicBezTo>
                      <a:pt x="3464148" y="3328032"/>
                      <a:pt x="3447277" y="3311161"/>
                      <a:pt x="3424782" y="3305538"/>
                    </a:cubicBezTo>
                    <a:cubicBezTo>
                      <a:pt x="3421969" y="3305538"/>
                      <a:pt x="3421969" y="3302724"/>
                      <a:pt x="3421969" y="3302724"/>
                    </a:cubicBezTo>
                    <a:cubicBezTo>
                      <a:pt x="3421969" y="3299914"/>
                      <a:pt x="3424782" y="3299914"/>
                      <a:pt x="3424782" y="3299914"/>
                    </a:cubicBezTo>
                    <a:cubicBezTo>
                      <a:pt x="3447277" y="3294290"/>
                      <a:pt x="3464148" y="3277419"/>
                      <a:pt x="3472581" y="3252112"/>
                    </a:cubicBezTo>
                    <a:close/>
                    <a:moveTo>
                      <a:pt x="3317933" y="3252112"/>
                    </a:moveTo>
                    <a:cubicBezTo>
                      <a:pt x="3326370" y="3277419"/>
                      <a:pt x="3343241" y="3294290"/>
                      <a:pt x="3365736" y="3299914"/>
                    </a:cubicBezTo>
                    <a:cubicBezTo>
                      <a:pt x="3368546" y="3299914"/>
                      <a:pt x="3368546" y="3302724"/>
                      <a:pt x="3368546" y="3302724"/>
                    </a:cubicBezTo>
                    <a:cubicBezTo>
                      <a:pt x="3368546" y="3305538"/>
                      <a:pt x="3365736" y="3305538"/>
                      <a:pt x="3365736" y="3305538"/>
                    </a:cubicBezTo>
                    <a:cubicBezTo>
                      <a:pt x="3343241" y="3311161"/>
                      <a:pt x="3326370" y="3328032"/>
                      <a:pt x="3320747" y="3350526"/>
                    </a:cubicBezTo>
                    <a:cubicBezTo>
                      <a:pt x="3320747" y="3353337"/>
                      <a:pt x="3317933" y="3353337"/>
                      <a:pt x="3317933" y="3353337"/>
                    </a:cubicBezTo>
                    <a:cubicBezTo>
                      <a:pt x="3315123" y="3353337"/>
                      <a:pt x="3315123" y="3350526"/>
                      <a:pt x="3315123" y="3350526"/>
                    </a:cubicBezTo>
                    <a:cubicBezTo>
                      <a:pt x="3309500" y="3328032"/>
                      <a:pt x="3292629" y="3311161"/>
                      <a:pt x="3270134" y="3305538"/>
                    </a:cubicBezTo>
                    <a:cubicBezTo>
                      <a:pt x="3267321" y="3305538"/>
                      <a:pt x="3267321" y="3302724"/>
                      <a:pt x="3267321" y="3302724"/>
                    </a:cubicBezTo>
                    <a:cubicBezTo>
                      <a:pt x="3267321" y="3299914"/>
                      <a:pt x="3270134" y="3299914"/>
                      <a:pt x="3270134" y="3299914"/>
                    </a:cubicBezTo>
                    <a:cubicBezTo>
                      <a:pt x="3292629" y="3294290"/>
                      <a:pt x="3309500" y="3277419"/>
                      <a:pt x="3317933" y="3252112"/>
                    </a:cubicBezTo>
                    <a:close/>
                    <a:moveTo>
                      <a:pt x="3163283" y="3252112"/>
                    </a:moveTo>
                    <a:cubicBezTo>
                      <a:pt x="3171719" y="3277419"/>
                      <a:pt x="3188590" y="3294290"/>
                      <a:pt x="3211085" y="3299914"/>
                    </a:cubicBezTo>
                    <a:cubicBezTo>
                      <a:pt x="3213895" y="3299914"/>
                      <a:pt x="3213895" y="3302724"/>
                      <a:pt x="3213895" y="3302724"/>
                    </a:cubicBezTo>
                    <a:cubicBezTo>
                      <a:pt x="3213895" y="3305538"/>
                      <a:pt x="3211085" y="3305538"/>
                      <a:pt x="3211085" y="3305538"/>
                    </a:cubicBezTo>
                    <a:cubicBezTo>
                      <a:pt x="3188590" y="3311161"/>
                      <a:pt x="3171719" y="3328032"/>
                      <a:pt x="3166096" y="3350526"/>
                    </a:cubicBezTo>
                    <a:cubicBezTo>
                      <a:pt x="3166096" y="3353337"/>
                      <a:pt x="3163283" y="3353337"/>
                      <a:pt x="3163283" y="3353337"/>
                    </a:cubicBezTo>
                    <a:cubicBezTo>
                      <a:pt x="3160472" y="3353337"/>
                      <a:pt x="3160472" y="3350526"/>
                      <a:pt x="3160472" y="3350526"/>
                    </a:cubicBezTo>
                    <a:cubicBezTo>
                      <a:pt x="3154849" y="3328032"/>
                      <a:pt x="3137978" y="3311161"/>
                      <a:pt x="3115483" y="3305538"/>
                    </a:cubicBezTo>
                    <a:cubicBezTo>
                      <a:pt x="3112670" y="3305538"/>
                      <a:pt x="3112670" y="3302724"/>
                      <a:pt x="3112670" y="3302724"/>
                    </a:cubicBezTo>
                    <a:cubicBezTo>
                      <a:pt x="3112670" y="3299914"/>
                      <a:pt x="3115483" y="3299914"/>
                      <a:pt x="3115483" y="3299914"/>
                    </a:cubicBezTo>
                    <a:cubicBezTo>
                      <a:pt x="3137978" y="3294290"/>
                      <a:pt x="3154849" y="3277419"/>
                      <a:pt x="3163283" y="3252112"/>
                    </a:cubicBezTo>
                    <a:close/>
                    <a:moveTo>
                      <a:pt x="3005823" y="3252112"/>
                    </a:moveTo>
                    <a:cubicBezTo>
                      <a:pt x="3014257" y="3277419"/>
                      <a:pt x="3033942" y="3294290"/>
                      <a:pt x="3053626" y="3299914"/>
                    </a:cubicBezTo>
                    <a:cubicBezTo>
                      <a:pt x="3056436" y="3299914"/>
                      <a:pt x="3056436" y="3302724"/>
                      <a:pt x="3056436" y="3302724"/>
                    </a:cubicBezTo>
                    <a:cubicBezTo>
                      <a:pt x="3056436" y="3305538"/>
                      <a:pt x="3053626" y="3305538"/>
                      <a:pt x="3053626" y="3305538"/>
                    </a:cubicBezTo>
                    <a:cubicBezTo>
                      <a:pt x="3031128" y="3311161"/>
                      <a:pt x="3014257" y="3328032"/>
                      <a:pt x="3008634" y="3350526"/>
                    </a:cubicBezTo>
                    <a:cubicBezTo>
                      <a:pt x="3008634" y="3353337"/>
                      <a:pt x="3005823" y="3353337"/>
                      <a:pt x="3005823" y="3353337"/>
                    </a:cubicBezTo>
                    <a:cubicBezTo>
                      <a:pt x="3003010" y="3353337"/>
                      <a:pt x="3003010" y="3350526"/>
                      <a:pt x="3003010" y="3350526"/>
                    </a:cubicBezTo>
                    <a:cubicBezTo>
                      <a:pt x="2997390" y="3328032"/>
                      <a:pt x="2980516" y="3311161"/>
                      <a:pt x="2958021" y="3305538"/>
                    </a:cubicBezTo>
                    <a:cubicBezTo>
                      <a:pt x="2955211" y="3305538"/>
                      <a:pt x="2955211" y="3302724"/>
                      <a:pt x="2955211" y="3302724"/>
                    </a:cubicBezTo>
                    <a:cubicBezTo>
                      <a:pt x="2955211" y="3299914"/>
                      <a:pt x="2958021" y="3299914"/>
                      <a:pt x="2958021" y="3299914"/>
                    </a:cubicBezTo>
                    <a:cubicBezTo>
                      <a:pt x="2980516" y="3294290"/>
                      <a:pt x="2997390" y="3277419"/>
                      <a:pt x="3005823" y="3252112"/>
                    </a:cubicBezTo>
                    <a:close/>
                    <a:moveTo>
                      <a:pt x="2851172" y="3252112"/>
                    </a:moveTo>
                    <a:cubicBezTo>
                      <a:pt x="2859606" y="3277419"/>
                      <a:pt x="2876477" y="3294290"/>
                      <a:pt x="2898975" y="3299914"/>
                    </a:cubicBezTo>
                    <a:cubicBezTo>
                      <a:pt x="2901785" y="3299914"/>
                      <a:pt x="2901785" y="3302724"/>
                      <a:pt x="2901785" y="3302724"/>
                    </a:cubicBezTo>
                    <a:cubicBezTo>
                      <a:pt x="2901785" y="3305538"/>
                      <a:pt x="2898975" y="3305538"/>
                      <a:pt x="2898975" y="3305538"/>
                    </a:cubicBezTo>
                    <a:cubicBezTo>
                      <a:pt x="2876477" y="3311161"/>
                      <a:pt x="2859606" y="3328032"/>
                      <a:pt x="2853983" y="3350526"/>
                    </a:cubicBezTo>
                    <a:cubicBezTo>
                      <a:pt x="2853983" y="3353337"/>
                      <a:pt x="2851172" y="3353337"/>
                      <a:pt x="2851172" y="3353337"/>
                    </a:cubicBezTo>
                    <a:cubicBezTo>
                      <a:pt x="2848359" y="3353337"/>
                      <a:pt x="2848359" y="3350526"/>
                      <a:pt x="2848359" y="3350526"/>
                    </a:cubicBezTo>
                    <a:cubicBezTo>
                      <a:pt x="2842739" y="3328032"/>
                      <a:pt x="2825865" y="3311161"/>
                      <a:pt x="2803370" y="3305538"/>
                    </a:cubicBezTo>
                    <a:cubicBezTo>
                      <a:pt x="2800560" y="3305538"/>
                      <a:pt x="2800560" y="3302724"/>
                      <a:pt x="2800560" y="3302724"/>
                    </a:cubicBezTo>
                    <a:cubicBezTo>
                      <a:pt x="2800560" y="3299914"/>
                      <a:pt x="2803370" y="3299914"/>
                      <a:pt x="2803370" y="3299914"/>
                    </a:cubicBezTo>
                    <a:cubicBezTo>
                      <a:pt x="2825865" y="3294290"/>
                      <a:pt x="2842739" y="3277419"/>
                      <a:pt x="2851172" y="3252112"/>
                    </a:cubicBezTo>
                    <a:close/>
                    <a:moveTo>
                      <a:pt x="2696525" y="3252112"/>
                    </a:moveTo>
                    <a:cubicBezTo>
                      <a:pt x="2704959" y="3277419"/>
                      <a:pt x="2721830" y="3294290"/>
                      <a:pt x="2744328" y="3299914"/>
                    </a:cubicBezTo>
                    <a:cubicBezTo>
                      <a:pt x="2747138" y="3299914"/>
                      <a:pt x="2747138" y="3302724"/>
                      <a:pt x="2747138" y="3302724"/>
                    </a:cubicBezTo>
                    <a:cubicBezTo>
                      <a:pt x="2747138" y="3305538"/>
                      <a:pt x="2744328" y="3305538"/>
                      <a:pt x="2744328" y="3305538"/>
                    </a:cubicBezTo>
                    <a:cubicBezTo>
                      <a:pt x="2721830" y="3311161"/>
                      <a:pt x="2704959" y="3328032"/>
                      <a:pt x="2699336" y="3350526"/>
                    </a:cubicBezTo>
                    <a:cubicBezTo>
                      <a:pt x="2699336" y="3353337"/>
                      <a:pt x="2696525" y="3353337"/>
                      <a:pt x="2696525" y="3353337"/>
                    </a:cubicBezTo>
                    <a:cubicBezTo>
                      <a:pt x="2693712" y="3353337"/>
                      <a:pt x="2693712" y="3350526"/>
                      <a:pt x="2693712" y="3350526"/>
                    </a:cubicBezTo>
                    <a:cubicBezTo>
                      <a:pt x="2688092" y="3328032"/>
                      <a:pt x="2671218" y="3311161"/>
                      <a:pt x="2648723" y="3305538"/>
                    </a:cubicBezTo>
                    <a:cubicBezTo>
                      <a:pt x="2645913" y="3305538"/>
                      <a:pt x="2645913" y="3302724"/>
                      <a:pt x="2645913" y="3302724"/>
                    </a:cubicBezTo>
                    <a:cubicBezTo>
                      <a:pt x="2645913" y="3299914"/>
                      <a:pt x="2648723" y="3299914"/>
                      <a:pt x="2648723" y="3299914"/>
                    </a:cubicBezTo>
                    <a:cubicBezTo>
                      <a:pt x="2671218" y="3294290"/>
                      <a:pt x="2688092" y="3277419"/>
                      <a:pt x="2696525" y="3252112"/>
                    </a:cubicBezTo>
                    <a:close/>
                    <a:moveTo>
                      <a:pt x="2539061" y="3252112"/>
                    </a:moveTo>
                    <a:cubicBezTo>
                      <a:pt x="2547497" y="3277419"/>
                      <a:pt x="2567179" y="3294290"/>
                      <a:pt x="2586863" y="3299914"/>
                    </a:cubicBezTo>
                    <a:cubicBezTo>
                      <a:pt x="2589673" y="3299914"/>
                      <a:pt x="2589673" y="3302724"/>
                      <a:pt x="2589673" y="3302724"/>
                    </a:cubicBezTo>
                    <a:cubicBezTo>
                      <a:pt x="2589673" y="3305538"/>
                      <a:pt x="2586863" y="3305538"/>
                      <a:pt x="2586863" y="3305538"/>
                    </a:cubicBezTo>
                    <a:cubicBezTo>
                      <a:pt x="2564365" y="3311161"/>
                      <a:pt x="2547497" y="3328032"/>
                      <a:pt x="2541874" y="3350526"/>
                    </a:cubicBezTo>
                    <a:cubicBezTo>
                      <a:pt x="2541874" y="3353337"/>
                      <a:pt x="2539061" y="3353337"/>
                      <a:pt x="2539061" y="3353337"/>
                    </a:cubicBezTo>
                    <a:cubicBezTo>
                      <a:pt x="2536247" y="3353337"/>
                      <a:pt x="2536247" y="3350526"/>
                      <a:pt x="2536247" y="3350526"/>
                    </a:cubicBezTo>
                    <a:cubicBezTo>
                      <a:pt x="2530627" y="3328032"/>
                      <a:pt x="2513756" y="3311161"/>
                      <a:pt x="2491261" y="3305538"/>
                    </a:cubicBezTo>
                    <a:cubicBezTo>
                      <a:pt x="2488448" y="3305538"/>
                      <a:pt x="2488448" y="3302724"/>
                      <a:pt x="2488448" y="3302724"/>
                    </a:cubicBezTo>
                    <a:cubicBezTo>
                      <a:pt x="2488448" y="3299914"/>
                      <a:pt x="2491261" y="3299914"/>
                      <a:pt x="2491261" y="3299914"/>
                    </a:cubicBezTo>
                    <a:cubicBezTo>
                      <a:pt x="2513756" y="3294290"/>
                      <a:pt x="2530627" y="3277419"/>
                      <a:pt x="2539061" y="3252112"/>
                    </a:cubicBezTo>
                    <a:close/>
                    <a:moveTo>
                      <a:pt x="2384413" y="3252112"/>
                    </a:moveTo>
                    <a:cubicBezTo>
                      <a:pt x="2392849" y="3277419"/>
                      <a:pt x="2409717" y="3294290"/>
                      <a:pt x="2432215" y="3299914"/>
                    </a:cubicBezTo>
                    <a:cubicBezTo>
                      <a:pt x="2435025" y="3299914"/>
                      <a:pt x="2435025" y="3302724"/>
                      <a:pt x="2435025" y="3302724"/>
                    </a:cubicBezTo>
                    <a:cubicBezTo>
                      <a:pt x="2435025" y="3305538"/>
                      <a:pt x="2432215" y="3305538"/>
                      <a:pt x="2432215" y="3305538"/>
                    </a:cubicBezTo>
                    <a:cubicBezTo>
                      <a:pt x="2409717" y="3311161"/>
                      <a:pt x="2392849" y="3328032"/>
                      <a:pt x="2387226" y="3350526"/>
                    </a:cubicBezTo>
                    <a:cubicBezTo>
                      <a:pt x="2387226" y="3353337"/>
                      <a:pt x="2384413" y="3353337"/>
                      <a:pt x="2384413" y="3353337"/>
                    </a:cubicBezTo>
                    <a:cubicBezTo>
                      <a:pt x="2381599" y="3353337"/>
                      <a:pt x="2381599" y="3350526"/>
                      <a:pt x="2381599" y="3350526"/>
                    </a:cubicBezTo>
                    <a:cubicBezTo>
                      <a:pt x="2375979" y="3328032"/>
                      <a:pt x="2359108" y="3311161"/>
                      <a:pt x="2336613" y="3305538"/>
                    </a:cubicBezTo>
                    <a:cubicBezTo>
                      <a:pt x="2333800" y="3305538"/>
                      <a:pt x="2333800" y="3302724"/>
                      <a:pt x="2333800" y="3302724"/>
                    </a:cubicBezTo>
                    <a:cubicBezTo>
                      <a:pt x="2333800" y="3299914"/>
                      <a:pt x="2336613" y="3299914"/>
                      <a:pt x="2336613" y="3299914"/>
                    </a:cubicBezTo>
                    <a:cubicBezTo>
                      <a:pt x="2359108" y="3294290"/>
                      <a:pt x="2375979" y="3277419"/>
                      <a:pt x="2384413" y="3252112"/>
                    </a:cubicBezTo>
                    <a:close/>
                    <a:moveTo>
                      <a:pt x="2229761" y="3252112"/>
                    </a:moveTo>
                    <a:cubicBezTo>
                      <a:pt x="2238198" y="3277419"/>
                      <a:pt x="2255066" y="3294290"/>
                      <a:pt x="2277564" y="3299914"/>
                    </a:cubicBezTo>
                    <a:cubicBezTo>
                      <a:pt x="2280374" y="3299914"/>
                      <a:pt x="2280374" y="3302724"/>
                      <a:pt x="2280374" y="3302724"/>
                    </a:cubicBezTo>
                    <a:cubicBezTo>
                      <a:pt x="2280374" y="3305538"/>
                      <a:pt x="2277564" y="3305538"/>
                      <a:pt x="2277564" y="3305538"/>
                    </a:cubicBezTo>
                    <a:cubicBezTo>
                      <a:pt x="2255066" y="3311161"/>
                      <a:pt x="2238198" y="3328032"/>
                      <a:pt x="2232575" y="3350526"/>
                    </a:cubicBezTo>
                    <a:cubicBezTo>
                      <a:pt x="2232575" y="3353337"/>
                      <a:pt x="2229761" y="3353337"/>
                      <a:pt x="2229761" y="3353337"/>
                    </a:cubicBezTo>
                    <a:cubicBezTo>
                      <a:pt x="2226948" y="3353337"/>
                      <a:pt x="2226948" y="3350526"/>
                      <a:pt x="2226948" y="3350526"/>
                    </a:cubicBezTo>
                    <a:cubicBezTo>
                      <a:pt x="2221328" y="3328032"/>
                      <a:pt x="2204457" y="3311161"/>
                      <a:pt x="2181962" y="3305538"/>
                    </a:cubicBezTo>
                    <a:cubicBezTo>
                      <a:pt x="2179149" y="3305538"/>
                      <a:pt x="2179149" y="3302724"/>
                      <a:pt x="2179149" y="3302724"/>
                    </a:cubicBezTo>
                    <a:cubicBezTo>
                      <a:pt x="2179149" y="3299914"/>
                      <a:pt x="2181962" y="3299914"/>
                      <a:pt x="2181962" y="3299914"/>
                    </a:cubicBezTo>
                    <a:cubicBezTo>
                      <a:pt x="2204457" y="3294290"/>
                      <a:pt x="2221328" y="3277419"/>
                      <a:pt x="2229761" y="3252112"/>
                    </a:cubicBezTo>
                    <a:close/>
                    <a:moveTo>
                      <a:pt x="2075115" y="3252112"/>
                    </a:moveTo>
                    <a:cubicBezTo>
                      <a:pt x="2080738" y="3277419"/>
                      <a:pt x="2100419" y="3294290"/>
                      <a:pt x="2122917" y="3299914"/>
                    </a:cubicBezTo>
                    <a:cubicBezTo>
                      <a:pt x="2125727" y="3299914"/>
                      <a:pt x="2125727" y="3302724"/>
                      <a:pt x="2125727" y="3302724"/>
                    </a:cubicBezTo>
                    <a:cubicBezTo>
                      <a:pt x="2125727" y="3305538"/>
                      <a:pt x="2122917" y="3305538"/>
                      <a:pt x="2122917" y="3305538"/>
                    </a:cubicBezTo>
                    <a:cubicBezTo>
                      <a:pt x="2100419" y="3311161"/>
                      <a:pt x="2083551" y="3328032"/>
                      <a:pt x="2077928" y="3350526"/>
                    </a:cubicBezTo>
                    <a:cubicBezTo>
                      <a:pt x="2077928" y="3353337"/>
                      <a:pt x="2075115" y="3353337"/>
                      <a:pt x="2075115" y="3353337"/>
                    </a:cubicBezTo>
                    <a:cubicBezTo>
                      <a:pt x="2072301" y="3353337"/>
                      <a:pt x="2072301" y="3350526"/>
                      <a:pt x="2072301" y="3350526"/>
                    </a:cubicBezTo>
                    <a:cubicBezTo>
                      <a:pt x="2066681" y="3328032"/>
                      <a:pt x="2049810" y="3311161"/>
                      <a:pt x="2027315" y="3305538"/>
                    </a:cubicBezTo>
                    <a:cubicBezTo>
                      <a:pt x="2024502" y="3305538"/>
                      <a:pt x="2024502" y="3302724"/>
                      <a:pt x="2024502" y="3302724"/>
                    </a:cubicBezTo>
                    <a:cubicBezTo>
                      <a:pt x="2024502" y="3299914"/>
                      <a:pt x="2027315" y="3299914"/>
                      <a:pt x="2027315" y="3299914"/>
                    </a:cubicBezTo>
                    <a:cubicBezTo>
                      <a:pt x="2049810" y="3294290"/>
                      <a:pt x="2066681" y="3277419"/>
                      <a:pt x="2075115" y="3252112"/>
                    </a:cubicBezTo>
                    <a:close/>
                    <a:moveTo>
                      <a:pt x="1917652" y="3252112"/>
                    </a:moveTo>
                    <a:cubicBezTo>
                      <a:pt x="1926086" y="3277419"/>
                      <a:pt x="1942957" y="3294290"/>
                      <a:pt x="1965455" y="3299914"/>
                    </a:cubicBezTo>
                    <a:cubicBezTo>
                      <a:pt x="1968265" y="3299914"/>
                      <a:pt x="1968265" y="3302724"/>
                      <a:pt x="1968265" y="3302724"/>
                    </a:cubicBezTo>
                    <a:cubicBezTo>
                      <a:pt x="1968265" y="3305538"/>
                      <a:pt x="1965455" y="3305538"/>
                      <a:pt x="1965455" y="3305538"/>
                    </a:cubicBezTo>
                    <a:cubicBezTo>
                      <a:pt x="1942957" y="3311161"/>
                      <a:pt x="1926086" y="3328032"/>
                      <a:pt x="1920463" y="3350526"/>
                    </a:cubicBezTo>
                    <a:cubicBezTo>
                      <a:pt x="1920463" y="3353337"/>
                      <a:pt x="1917652" y="3353337"/>
                      <a:pt x="1917652" y="3353337"/>
                    </a:cubicBezTo>
                    <a:cubicBezTo>
                      <a:pt x="1914839" y="3353337"/>
                      <a:pt x="1914839" y="3350526"/>
                      <a:pt x="1914839" y="3350526"/>
                    </a:cubicBezTo>
                    <a:cubicBezTo>
                      <a:pt x="1909219" y="3328032"/>
                      <a:pt x="1892345" y="3311161"/>
                      <a:pt x="1869850" y="3305538"/>
                    </a:cubicBezTo>
                    <a:cubicBezTo>
                      <a:pt x="1867040" y="3305538"/>
                      <a:pt x="1867040" y="3302724"/>
                      <a:pt x="1867040" y="3302724"/>
                    </a:cubicBezTo>
                    <a:cubicBezTo>
                      <a:pt x="1867040" y="3299914"/>
                      <a:pt x="1869850" y="3299914"/>
                      <a:pt x="1869850" y="3299914"/>
                    </a:cubicBezTo>
                    <a:cubicBezTo>
                      <a:pt x="1892345" y="3294290"/>
                      <a:pt x="1909219" y="3277419"/>
                      <a:pt x="1917652" y="3252112"/>
                    </a:cubicBezTo>
                    <a:close/>
                    <a:moveTo>
                      <a:pt x="1763004" y="3252112"/>
                    </a:moveTo>
                    <a:cubicBezTo>
                      <a:pt x="1771438" y="3277419"/>
                      <a:pt x="1788309" y="3294290"/>
                      <a:pt x="1810807" y="3299914"/>
                    </a:cubicBezTo>
                    <a:cubicBezTo>
                      <a:pt x="1813617" y="3299914"/>
                      <a:pt x="1813617" y="3302724"/>
                      <a:pt x="1813617" y="3302724"/>
                    </a:cubicBezTo>
                    <a:cubicBezTo>
                      <a:pt x="1813617" y="3305538"/>
                      <a:pt x="1810807" y="3305538"/>
                      <a:pt x="1810807" y="3305538"/>
                    </a:cubicBezTo>
                    <a:cubicBezTo>
                      <a:pt x="1788309" y="3311161"/>
                      <a:pt x="1771438" y="3328032"/>
                      <a:pt x="1765815" y="3350526"/>
                    </a:cubicBezTo>
                    <a:cubicBezTo>
                      <a:pt x="1765815" y="3353337"/>
                      <a:pt x="1763004" y="3353337"/>
                      <a:pt x="1763004" y="3353337"/>
                    </a:cubicBezTo>
                    <a:cubicBezTo>
                      <a:pt x="1760191" y="3353337"/>
                      <a:pt x="1760191" y="3350526"/>
                      <a:pt x="1760191" y="3350526"/>
                    </a:cubicBezTo>
                    <a:cubicBezTo>
                      <a:pt x="1754571" y="3328032"/>
                      <a:pt x="1737697" y="3311161"/>
                      <a:pt x="1715202" y="3305538"/>
                    </a:cubicBezTo>
                    <a:cubicBezTo>
                      <a:pt x="1712392" y="3305538"/>
                      <a:pt x="1712392" y="3302724"/>
                      <a:pt x="1712392" y="3302724"/>
                    </a:cubicBezTo>
                    <a:cubicBezTo>
                      <a:pt x="1712392" y="3299914"/>
                      <a:pt x="1715202" y="3299914"/>
                      <a:pt x="1715202" y="3299914"/>
                    </a:cubicBezTo>
                    <a:cubicBezTo>
                      <a:pt x="1737697" y="3294290"/>
                      <a:pt x="1754571" y="3277419"/>
                      <a:pt x="1763004" y="3252112"/>
                    </a:cubicBezTo>
                    <a:close/>
                    <a:moveTo>
                      <a:pt x="1608353" y="3252112"/>
                    </a:moveTo>
                    <a:cubicBezTo>
                      <a:pt x="1613977" y="3277419"/>
                      <a:pt x="1633658" y="3294290"/>
                      <a:pt x="1656156" y="3299914"/>
                    </a:cubicBezTo>
                    <a:cubicBezTo>
                      <a:pt x="1658966" y="3299914"/>
                      <a:pt x="1658966" y="3302724"/>
                      <a:pt x="1658966" y="3302724"/>
                    </a:cubicBezTo>
                    <a:cubicBezTo>
                      <a:pt x="1658966" y="3305538"/>
                      <a:pt x="1656156" y="3305538"/>
                      <a:pt x="1656156" y="3305538"/>
                    </a:cubicBezTo>
                    <a:cubicBezTo>
                      <a:pt x="1633658" y="3311161"/>
                      <a:pt x="1616787" y="3328032"/>
                      <a:pt x="1611164" y="3350526"/>
                    </a:cubicBezTo>
                    <a:cubicBezTo>
                      <a:pt x="1611164" y="3353337"/>
                      <a:pt x="1608353" y="3353337"/>
                      <a:pt x="1608353" y="3353337"/>
                    </a:cubicBezTo>
                    <a:cubicBezTo>
                      <a:pt x="1605540" y="3353337"/>
                      <a:pt x="1605540" y="3350526"/>
                      <a:pt x="1605540" y="3350526"/>
                    </a:cubicBezTo>
                    <a:cubicBezTo>
                      <a:pt x="1599920" y="3328032"/>
                      <a:pt x="1583046" y="3311161"/>
                      <a:pt x="1560551" y="3305538"/>
                    </a:cubicBezTo>
                    <a:cubicBezTo>
                      <a:pt x="1557741" y="3305538"/>
                      <a:pt x="1557741" y="3302724"/>
                      <a:pt x="1557741" y="3302724"/>
                    </a:cubicBezTo>
                    <a:cubicBezTo>
                      <a:pt x="1557741" y="3299914"/>
                      <a:pt x="1560551" y="3299914"/>
                      <a:pt x="1560551" y="3299914"/>
                    </a:cubicBezTo>
                    <a:cubicBezTo>
                      <a:pt x="1583046" y="3294290"/>
                      <a:pt x="1599920" y="3277419"/>
                      <a:pt x="1608353" y="3252112"/>
                    </a:cubicBezTo>
                    <a:close/>
                    <a:moveTo>
                      <a:pt x="1450892" y="3252112"/>
                    </a:moveTo>
                    <a:cubicBezTo>
                      <a:pt x="1459326" y="3277419"/>
                      <a:pt x="1476197" y="3294290"/>
                      <a:pt x="1498695" y="3299914"/>
                    </a:cubicBezTo>
                    <a:cubicBezTo>
                      <a:pt x="1501505" y="3299914"/>
                      <a:pt x="1501505" y="3302724"/>
                      <a:pt x="1501505" y="3302724"/>
                    </a:cubicBezTo>
                    <a:cubicBezTo>
                      <a:pt x="1501505" y="3305538"/>
                      <a:pt x="1498695" y="3305538"/>
                      <a:pt x="1498695" y="3305538"/>
                    </a:cubicBezTo>
                    <a:cubicBezTo>
                      <a:pt x="1476197" y="3311161"/>
                      <a:pt x="1459326" y="3328032"/>
                      <a:pt x="1453706" y="3350526"/>
                    </a:cubicBezTo>
                    <a:cubicBezTo>
                      <a:pt x="1453706" y="3353337"/>
                      <a:pt x="1450892" y="3353337"/>
                      <a:pt x="1450892" y="3353337"/>
                    </a:cubicBezTo>
                    <a:cubicBezTo>
                      <a:pt x="1448079" y="3353337"/>
                      <a:pt x="1448079" y="3350526"/>
                      <a:pt x="1448079" y="3350526"/>
                    </a:cubicBezTo>
                    <a:cubicBezTo>
                      <a:pt x="1442458" y="3328032"/>
                      <a:pt x="1425587" y="3311161"/>
                      <a:pt x="1403090" y="3305538"/>
                    </a:cubicBezTo>
                    <a:cubicBezTo>
                      <a:pt x="1400280" y="3305538"/>
                      <a:pt x="1400280" y="3302724"/>
                      <a:pt x="1400280" y="3302724"/>
                    </a:cubicBezTo>
                    <a:cubicBezTo>
                      <a:pt x="1400280" y="3299914"/>
                      <a:pt x="1403090" y="3299914"/>
                      <a:pt x="1403090" y="3299914"/>
                    </a:cubicBezTo>
                    <a:cubicBezTo>
                      <a:pt x="1425587" y="3294290"/>
                      <a:pt x="1442458" y="3277419"/>
                      <a:pt x="1450892" y="3252112"/>
                    </a:cubicBezTo>
                    <a:close/>
                    <a:moveTo>
                      <a:pt x="1296244" y="3252112"/>
                    </a:moveTo>
                    <a:cubicBezTo>
                      <a:pt x="1304678" y="3277419"/>
                      <a:pt x="1321549" y="3294290"/>
                      <a:pt x="1344046" y="3299914"/>
                    </a:cubicBezTo>
                    <a:cubicBezTo>
                      <a:pt x="1346857" y="3299914"/>
                      <a:pt x="1346857" y="3302724"/>
                      <a:pt x="1346857" y="3302724"/>
                    </a:cubicBezTo>
                    <a:cubicBezTo>
                      <a:pt x="1346857" y="3305538"/>
                      <a:pt x="1344046" y="3305538"/>
                      <a:pt x="1344046" y="3305538"/>
                    </a:cubicBezTo>
                    <a:cubicBezTo>
                      <a:pt x="1321549" y="3311161"/>
                      <a:pt x="1304678" y="3328032"/>
                      <a:pt x="1299058" y="3350526"/>
                    </a:cubicBezTo>
                    <a:cubicBezTo>
                      <a:pt x="1299058" y="3353337"/>
                      <a:pt x="1296244" y="3353337"/>
                      <a:pt x="1296244" y="3353337"/>
                    </a:cubicBezTo>
                    <a:cubicBezTo>
                      <a:pt x="1293431" y="3353337"/>
                      <a:pt x="1293431" y="3350526"/>
                      <a:pt x="1293431" y="3350526"/>
                    </a:cubicBezTo>
                    <a:cubicBezTo>
                      <a:pt x="1287810" y="3328032"/>
                      <a:pt x="1270939" y="3311161"/>
                      <a:pt x="1248442" y="3305538"/>
                    </a:cubicBezTo>
                    <a:cubicBezTo>
                      <a:pt x="1245632" y="3305538"/>
                      <a:pt x="1245632" y="3302724"/>
                      <a:pt x="1245632" y="3302724"/>
                    </a:cubicBezTo>
                    <a:cubicBezTo>
                      <a:pt x="1245632" y="3299914"/>
                      <a:pt x="1248442" y="3299914"/>
                      <a:pt x="1248442" y="3299914"/>
                    </a:cubicBezTo>
                    <a:cubicBezTo>
                      <a:pt x="1270939" y="3294290"/>
                      <a:pt x="1287810" y="3277419"/>
                      <a:pt x="1296244" y="3252112"/>
                    </a:cubicBezTo>
                    <a:close/>
                    <a:moveTo>
                      <a:pt x="1141593" y="3252112"/>
                    </a:moveTo>
                    <a:cubicBezTo>
                      <a:pt x="1150027" y="3277419"/>
                      <a:pt x="1166898" y="3294290"/>
                      <a:pt x="1189395" y="3299914"/>
                    </a:cubicBezTo>
                    <a:cubicBezTo>
                      <a:pt x="1192206" y="3299914"/>
                      <a:pt x="1192206" y="3302724"/>
                      <a:pt x="1192206" y="3302724"/>
                    </a:cubicBezTo>
                    <a:cubicBezTo>
                      <a:pt x="1192206" y="3305538"/>
                      <a:pt x="1189395" y="3305538"/>
                      <a:pt x="1189395" y="3305538"/>
                    </a:cubicBezTo>
                    <a:cubicBezTo>
                      <a:pt x="1166898" y="3311161"/>
                      <a:pt x="1150027" y="3328032"/>
                      <a:pt x="1144407" y="3350526"/>
                    </a:cubicBezTo>
                    <a:cubicBezTo>
                      <a:pt x="1144407" y="3353337"/>
                      <a:pt x="1141593" y="3353337"/>
                      <a:pt x="1141593" y="3353337"/>
                    </a:cubicBezTo>
                    <a:cubicBezTo>
                      <a:pt x="1138780" y="3353337"/>
                      <a:pt x="1138780" y="3350526"/>
                      <a:pt x="1138780" y="3350526"/>
                    </a:cubicBezTo>
                    <a:cubicBezTo>
                      <a:pt x="1133159" y="3328032"/>
                      <a:pt x="1116288" y="3311161"/>
                      <a:pt x="1093791" y="3305538"/>
                    </a:cubicBezTo>
                    <a:cubicBezTo>
                      <a:pt x="1090981" y="3305538"/>
                      <a:pt x="1090981" y="3302724"/>
                      <a:pt x="1090981" y="3302724"/>
                    </a:cubicBezTo>
                    <a:cubicBezTo>
                      <a:pt x="1090981" y="3299914"/>
                      <a:pt x="1093791" y="3299914"/>
                      <a:pt x="1093791" y="3299914"/>
                    </a:cubicBezTo>
                    <a:cubicBezTo>
                      <a:pt x="1116288" y="3294290"/>
                      <a:pt x="1133159" y="3277419"/>
                      <a:pt x="1141593" y="3252112"/>
                    </a:cubicBezTo>
                    <a:close/>
                    <a:moveTo>
                      <a:pt x="984132" y="3252112"/>
                    </a:moveTo>
                    <a:cubicBezTo>
                      <a:pt x="992566" y="3277419"/>
                      <a:pt x="1009437" y="3294290"/>
                      <a:pt x="1031934" y="3299914"/>
                    </a:cubicBezTo>
                    <a:cubicBezTo>
                      <a:pt x="1034745" y="3299914"/>
                      <a:pt x="1034745" y="3302724"/>
                      <a:pt x="1034745" y="3302724"/>
                    </a:cubicBezTo>
                    <a:cubicBezTo>
                      <a:pt x="1034745" y="3305538"/>
                      <a:pt x="1031934" y="3305538"/>
                      <a:pt x="1031934" y="3305538"/>
                    </a:cubicBezTo>
                    <a:cubicBezTo>
                      <a:pt x="1009437" y="3311161"/>
                      <a:pt x="992566" y="3328032"/>
                      <a:pt x="986946" y="3350526"/>
                    </a:cubicBezTo>
                    <a:cubicBezTo>
                      <a:pt x="986946" y="3353337"/>
                      <a:pt x="984132" y="3353337"/>
                      <a:pt x="984132" y="3353337"/>
                    </a:cubicBezTo>
                    <a:cubicBezTo>
                      <a:pt x="981319" y="3353337"/>
                      <a:pt x="981319" y="3350526"/>
                      <a:pt x="981319" y="3350526"/>
                    </a:cubicBezTo>
                    <a:cubicBezTo>
                      <a:pt x="975698" y="3328032"/>
                      <a:pt x="958827" y="3311161"/>
                      <a:pt x="936330" y="3305538"/>
                    </a:cubicBezTo>
                    <a:cubicBezTo>
                      <a:pt x="933520" y="3305538"/>
                      <a:pt x="933520" y="3302724"/>
                      <a:pt x="933520" y="3302724"/>
                    </a:cubicBezTo>
                    <a:cubicBezTo>
                      <a:pt x="933520" y="3299914"/>
                      <a:pt x="936330" y="3299914"/>
                      <a:pt x="936330" y="3299914"/>
                    </a:cubicBezTo>
                    <a:cubicBezTo>
                      <a:pt x="958827" y="3294290"/>
                      <a:pt x="975698" y="3277419"/>
                      <a:pt x="984132" y="3252112"/>
                    </a:cubicBezTo>
                    <a:close/>
                    <a:moveTo>
                      <a:pt x="829484" y="3252112"/>
                    </a:moveTo>
                    <a:cubicBezTo>
                      <a:pt x="837918" y="3277419"/>
                      <a:pt x="854789" y="3294290"/>
                      <a:pt x="877286" y="3299914"/>
                    </a:cubicBezTo>
                    <a:cubicBezTo>
                      <a:pt x="880097" y="3299914"/>
                      <a:pt x="880097" y="3302724"/>
                      <a:pt x="880097" y="3302724"/>
                    </a:cubicBezTo>
                    <a:cubicBezTo>
                      <a:pt x="880097" y="3305538"/>
                      <a:pt x="877286" y="3305538"/>
                      <a:pt x="877286" y="3305538"/>
                    </a:cubicBezTo>
                    <a:cubicBezTo>
                      <a:pt x="854789" y="3311161"/>
                      <a:pt x="837918" y="3328032"/>
                      <a:pt x="832298" y="3350526"/>
                    </a:cubicBezTo>
                    <a:cubicBezTo>
                      <a:pt x="832298" y="3353337"/>
                      <a:pt x="829484" y="3353337"/>
                      <a:pt x="829484" y="3353337"/>
                    </a:cubicBezTo>
                    <a:cubicBezTo>
                      <a:pt x="826671" y="3353337"/>
                      <a:pt x="826671" y="3350526"/>
                      <a:pt x="826671" y="3350526"/>
                    </a:cubicBezTo>
                    <a:cubicBezTo>
                      <a:pt x="821050" y="3328032"/>
                      <a:pt x="804179" y="3311161"/>
                      <a:pt x="781682" y="3305538"/>
                    </a:cubicBezTo>
                    <a:cubicBezTo>
                      <a:pt x="778872" y="3305538"/>
                      <a:pt x="778872" y="3302724"/>
                      <a:pt x="778872" y="3302724"/>
                    </a:cubicBezTo>
                    <a:cubicBezTo>
                      <a:pt x="778872" y="3299914"/>
                      <a:pt x="781682" y="3299914"/>
                      <a:pt x="781682" y="3299914"/>
                    </a:cubicBezTo>
                    <a:cubicBezTo>
                      <a:pt x="804179" y="3294290"/>
                      <a:pt x="821050" y="3277419"/>
                      <a:pt x="829484" y="3252112"/>
                    </a:cubicBezTo>
                    <a:close/>
                    <a:moveTo>
                      <a:pt x="674833" y="3252112"/>
                    </a:moveTo>
                    <a:cubicBezTo>
                      <a:pt x="683267" y="3277419"/>
                      <a:pt x="700138" y="3294290"/>
                      <a:pt x="722635" y="3299914"/>
                    </a:cubicBezTo>
                    <a:cubicBezTo>
                      <a:pt x="725446" y="3299914"/>
                      <a:pt x="725446" y="3302724"/>
                      <a:pt x="725446" y="3302724"/>
                    </a:cubicBezTo>
                    <a:cubicBezTo>
                      <a:pt x="725446" y="3305538"/>
                      <a:pt x="722635" y="3305538"/>
                      <a:pt x="722635" y="3305538"/>
                    </a:cubicBezTo>
                    <a:cubicBezTo>
                      <a:pt x="700138" y="3311161"/>
                      <a:pt x="683267" y="3328032"/>
                      <a:pt x="677647" y="3350526"/>
                    </a:cubicBezTo>
                    <a:cubicBezTo>
                      <a:pt x="677647" y="3353337"/>
                      <a:pt x="674833" y="3353337"/>
                      <a:pt x="674833" y="3353337"/>
                    </a:cubicBezTo>
                    <a:cubicBezTo>
                      <a:pt x="672020" y="3353337"/>
                      <a:pt x="672020" y="3350526"/>
                      <a:pt x="672020" y="3350526"/>
                    </a:cubicBezTo>
                    <a:cubicBezTo>
                      <a:pt x="666399" y="3328032"/>
                      <a:pt x="649528" y="3311161"/>
                      <a:pt x="627031" y="3305538"/>
                    </a:cubicBezTo>
                    <a:cubicBezTo>
                      <a:pt x="624221" y="3305538"/>
                      <a:pt x="624221" y="3302724"/>
                      <a:pt x="624221" y="3302724"/>
                    </a:cubicBezTo>
                    <a:cubicBezTo>
                      <a:pt x="624221" y="3299914"/>
                      <a:pt x="627031" y="3299914"/>
                      <a:pt x="627031" y="3299914"/>
                    </a:cubicBezTo>
                    <a:cubicBezTo>
                      <a:pt x="649528" y="3294290"/>
                      <a:pt x="666399" y="3277419"/>
                      <a:pt x="674833" y="3252112"/>
                    </a:cubicBezTo>
                    <a:close/>
                    <a:moveTo>
                      <a:pt x="517372" y="3252112"/>
                    </a:moveTo>
                    <a:cubicBezTo>
                      <a:pt x="525806" y="3277419"/>
                      <a:pt x="542677" y="3294290"/>
                      <a:pt x="565174" y="3299914"/>
                    </a:cubicBezTo>
                    <a:cubicBezTo>
                      <a:pt x="567985" y="3299914"/>
                      <a:pt x="567985" y="3302724"/>
                      <a:pt x="567985" y="3302724"/>
                    </a:cubicBezTo>
                    <a:cubicBezTo>
                      <a:pt x="567985" y="3305538"/>
                      <a:pt x="565174" y="3305538"/>
                      <a:pt x="565174" y="3305538"/>
                    </a:cubicBezTo>
                    <a:cubicBezTo>
                      <a:pt x="542677" y="3311161"/>
                      <a:pt x="525806" y="3328032"/>
                      <a:pt x="520183" y="3350526"/>
                    </a:cubicBezTo>
                    <a:cubicBezTo>
                      <a:pt x="520183" y="3353337"/>
                      <a:pt x="517372" y="3353337"/>
                      <a:pt x="517372" y="3353337"/>
                    </a:cubicBezTo>
                    <a:cubicBezTo>
                      <a:pt x="514559" y="3353337"/>
                      <a:pt x="514559" y="3350526"/>
                      <a:pt x="514559" y="3350526"/>
                    </a:cubicBezTo>
                    <a:cubicBezTo>
                      <a:pt x="508938" y="3328032"/>
                      <a:pt x="492065" y="3311161"/>
                      <a:pt x="469570" y="3305538"/>
                    </a:cubicBezTo>
                    <a:cubicBezTo>
                      <a:pt x="466760" y="3305538"/>
                      <a:pt x="466760" y="3302724"/>
                      <a:pt x="466760" y="3302724"/>
                    </a:cubicBezTo>
                    <a:cubicBezTo>
                      <a:pt x="466760" y="3299914"/>
                      <a:pt x="469570" y="3299914"/>
                      <a:pt x="469570" y="3299914"/>
                    </a:cubicBezTo>
                    <a:cubicBezTo>
                      <a:pt x="492065" y="3294290"/>
                      <a:pt x="508938" y="3277419"/>
                      <a:pt x="517372" y="3252112"/>
                    </a:cubicBezTo>
                    <a:close/>
                    <a:moveTo>
                      <a:pt x="362724" y="3252112"/>
                    </a:moveTo>
                    <a:cubicBezTo>
                      <a:pt x="371158" y="3277419"/>
                      <a:pt x="388029" y="3294290"/>
                      <a:pt x="410526" y="3299914"/>
                    </a:cubicBezTo>
                    <a:cubicBezTo>
                      <a:pt x="413337" y="3299914"/>
                      <a:pt x="413337" y="3302724"/>
                      <a:pt x="413337" y="3302724"/>
                    </a:cubicBezTo>
                    <a:cubicBezTo>
                      <a:pt x="413337" y="3305538"/>
                      <a:pt x="410526" y="3305538"/>
                      <a:pt x="410526" y="3305538"/>
                    </a:cubicBezTo>
                    <a:cubicBezTo>
                      <a:pt x="388029" y="3311161"/>
                      <a:pt x="371158" y="3328032"/>
                      <a:pt x="365535" y="3350526"/>
                    </a:cubicBezTo>
                    <a:cubicBezTo>
                      <a:pt x="365535" y="3353337"/>
                      <a:pt x="362724" y="3353337"/>
                      <a:pt x="362724" y="3353337"/>
                    </a:cubicBezTo>
                    <a:cubicBezTo>
                      <a:pt x="359911" y="3353337"/>
                      <a:pt x="359911" y="3350526"/>
                      <a:pt x="359911" y="3350526"/>
                    </a:cubicBezTo>
                    <a:cubicBezTo>
                      <a:pt x="354290" y="3328032"/>
                      <a:pt x="337417" y="3311161"/>
                      <a:pt x="314922" y="3305538"/>
                    </a:cubicBezTo>
                    <a:cubicBezTo>
                      <a:pt x="312112" y="3305538"/>
                      <a:pt x="312112" y="3302724"/>
                      <a:pt x="312112" y="3302724"/>
                    </a:cubicBezTo>
                    <a:cubicBezTo>
                      <a:pt x="312112" y="3299914"/>
                      <a:pt x="314922" y="3299914"/>
                      <a:pt x="314922" y="3299914"/>
                    </a:cubicBezTo>
                    <a:cubicBezTo>
                      <a:pt x="337417" y="3294290"/>
                      <a:pt x="354290" y="3277419"/>
                      <a:pt x="362724" y="3252112"/>
                    </a:cubicBezTo>
                    <a:close/>
                    <a:moveTo>
                      <a:pt x="208073" y="3252112"/>
                    </a:moveTo>
                    <a:cubicBezTo>
                      <a:pt x="216507" y="3277419"/>
                      <a:pt x="233378" y="3294290"/>
                      <a:pt x="255875" y="3299914"/>
                    </a:cubicBezTo>
                    <a:cubicBezTo>
                      <a:pt x="258686" y="3299914"/>
                      <a:pt x="258686" y="3302724"/>
                      <a:pt x="258686" y="3302724"/>
                    </a:cubicBezTo>
                    <a:cubicBezTo>
                      <a:pt x="258686" y="3305538"/>
                      <a:pt x="255875" y="3305538"/>
                      <a:pt x="255875" y="3305538"/>
                    </a:cubicBezTo>
                    <a:cubicBezTo>
                      <a:pt x="233378" y="3311161"/>
                      <a:pt x="216507" y="3328032"/>
                      <a:pt x="210884" y="3350526"/>
                    </a:cubicBezTo>
                    <a:cubicBezTo>
                      <a:pt x="210884" y="3353337"/>
                      <a:pt x="208073" y="3353337"/>
                      <a:pt x="208073" y="3353337"/>
                    </a:cubicBezTo>
                    <a:cubicBezTo>
                      <a:pt x="205260" y="3353337"/>
                      <a:pt x="205260" y="3350526"/>
                      <a:pt x="205260" y="3350526"/>
                    </a:cubicBezTo>
                    <a:cubicBezTo>
                      <a:pt x="199639" y="3328032"/>
                      <a:pt x="182766" y="3311161"/>
                      <a:pt x="160271" y="3305538"/>
                    </a:cubicBezTo>
                    <a:cubicBezTo>
                      <a:pt x="157461" y="3305538"/>
                      <a:pt x="157461" y="3302724"/>
                      <a:pt x="157461" y="3302724"/>
                    </a:cubicBezTo>
                    <a:cubicBezTo>
                      <a:pt x="157461" y="3299914"/>
                      <a:pt x="160271" y="3299914"/>
                      <a:pt x="160271" y="3299914"/>
                    </a:cubicBezTo>
                    <a:cubicBezTo>
                      <a:pt x="182766" y="3294290"/>
                      <a:pt x="199639" y="3277419"/>
                      <a:pt x="208073" y="3252112"/>
                    </a:cubicBezTo>
                    <a:close/>
                    <a:moveTo>
                      <a:pt x="50612" y="3252112"/>
                    </a:moveTo>
                    <a:cubicBezTo>
                      <a:pt x="59049" y="3277419"/>
                      <a:pt x="75920" y="3294290"/>
                      <a:pt x="98414" y="3299914"/>
                    </a:cubicBezTo>
                    <a:cubicBezTo>
                      <a:pt x="101225" y="3299914"/>
                      <a:pt x="101225" y="3302724"/>
                      <a:pt x="101225" y="3302724"/>
                    </a:cubicBezTo>
                    <a:cubicBezTo>
                      <a:pt x="101225" y="3305538"/>
                      <a:pt x="98414" y="3305538"/>
                      <a:pt x="98414" y="3305538"/>
                    </a:cubicBezTo>
                    <a:cubicBezTo>
                      <a:pt x="75920" y="3311161"/>
                      <a:pt x="59049" y="3328032"/>
                      <a:pt x="53426" y="3350526"/>
                    </a:cubicBezTo>
                    <a:cubicBezTo>
                      <a:pt x="53426" y="3353337"/>
                      <a:pt x="50612" y="3353337"/>
                      <a:pt x="50612" y="3353337"/>
                    </a:cubicBezTo>
                    <a:cubicBezTo>
                      <a:pt x="47802" y="3353337"/>
                      <a:pt x="47802" y="3350526"/>
                      <a:pt x="47802" y="3350526"/>
                    </a:cubicBezTo>
                    <a:cubicBezTo>
                      <a:pt x="42178" y="3328032"/>
                      <a:pt x="25307" y="3311161"/>
                      <a:pt x="2813" y="3305538"/>
                    </a:cubicBezTo>
                    <a:cubicBezTo>
                      <a:pt x="0" y="3305538"/>
                      <a:pt x="0" y="3302724"/>
                      <a:pt x="0" y="3302724"/>
                    </a:cubicBezTo>
                    <a:cubicBezTo>
                      <a:pt x="0" y="3299914"/>
                      <a:pt x="2813" y="3299914"/>
                      <a:pt x="2813" y="3299914"/>
                    </a:cubicBezTo>
                    <a:cubicBezTo>
                      <a:pt x="25307" y="3294290"/>
                      <a:pt x="42178" y="3277419"/>
                      <a:pt x="50612" y="3252112"/>
                    </a:cubicBezTo>
                    <a:close/>
                    <a:moveTo>
                      <a:pt x="5184973" y="3097461"/>
                    </a:moveTo>
                    <a:cubicBezTo>
                      <a:pt x="5193410" y="3119955"/>
                      <a:pt x="5210281" y="3139639"/>
                      <a:pt x="5232776" y="3145263"/>
                    </a:cubicBezTo>
                    <a:cubicBezTo>
                      <a:pt x="5235586" y="3145263"/>
                      <a:pt x="5235586" y="3148073"/>
                      <a:pt x="5235586" y="3148073"/>
                    </a:cubicBezTo>
                    <a:cubicBezTo>
                      <a:pt x="5235586" y="3150887"/>
                      <a:pt x="5232776" y="3150887"/>
                      <a:pt x="5232776" y="3150887"/>
                    </a:cubicBezTo>
                    <a:cubicBezTo>
                      <a:pt x="5210281" y="3156510"/>
                      <a:pt x="5193410" y="3173381"/>
                      <a:pt x="5187787" y="3195875"/>
                    </a:cubicBezTo>
                    <a:cubicBezTo>
                      <a:pt x="5187787" y="3198686"/>
                      <a:pt x="5184973" y="3198686"/>
                      <a:pt x="5184973" y="3198686"/>
                    </a:cubicBezTo>
                    <a:cubicBezTo>
                      <a:pt x="5182163" y="3198686"/>
                      <a:pt x="5182163" y="3195875"/>
                      <a:pt x="5182163" y="3195875"/>
                    </a:cubicBezTo>
                    <a:cubicBezTo>
                      <a:pt x="5176540" y="3173381"/>
                      <a:pt x="5159669" y="3156510"/>
                      <a:pt x="5137174" y="3150887"/>
                    </a:cubicBezTo>
                    <a:cubicBezTo>
                      <a:pt x="5134361" y="3150887"/>
                      <a:pt x="5134361" y="3148073"/>
                      <a:pt x="5134361" y="3148073"/>
                    </a:cubicBezTo>
                    <a:cubicBezTo>
                      <a:pt x="5134361" y="3145263"/>
                      <a:pt x="5137174" y="3145263"/>
                      <a:pt x="5137174" y="3145263"/>
                    </a:cubicBezTo>
                    <a:cubicBezTo>
                      <a:pt x="5159669" y="3139639"/>
                      <a:pt x="5176540" y="3122768"/>
                      <a:pt x="5184973" y="3097461"/>
                    </a:cubicBezTo>
                    <a:close/>
                    <a:moveTo>
                      <a:pt x="5030325" y="3097461"/>
                    </a:moveTo>
                    <a:cubicBezTo>
                      <a:pt x="5035949" y="3119955"/>
                      <a:pt x="5055630" y="3139639"/>
                      <a:pt x="5078128" y="3145263"/>
                    </a:cubicBezTo>
                    <a:cubicBezTo>
                      <a:pt x="5080938" y="3145263"/>
                      <a:pt x="5080938" y="3148073"/>
                      <a:pt x="5080938" y="3148073"/>
                    </a:cubicBezTo>
                    <a:cubicBezTo>
                      <a:pt x="5080938" y="3150887"/>
                      <a:pt x="5078128" y="3150887"/>
                      <a:pt x="5078128" y="3150887"/>
                    </a:cubicBezTo>
                    <a:cubicBezTo>
                      <a:pt x="5055630" y="3156510"/>
                      <a:pt x="5038759" y="3173381"/>
                      <a:pt x="5033136" y="3195875"/>
                    </a:cubicBezTo>
                    <a:cubicBezTo>
                      <a:pt x="5033136" y="3198686"/>
                      <a:pt x="5030325" y="3198686"/>
                      <a:pt x="5030325" y="3198686"/>
                    </a:cubicBezTo>
                    <a:cubicBezTo>
                      <a:pt x="5027512" y="3198686"/>
                      <a:pt x="5027512" y="3195875"/>
                      <a:pt x="5027512" y="3195875"/>
                    </a:cubicBezTo>
                    <a:cubicBezTo>
                      <a:pt x="5021892" y="3173381"/>
                      <a:pt x="5005018" y="3156510"/>
                      <a:pt x="4982523" y="3150887"/>
                    </a:cubicBezTo>
                    <a:cubicBezTo>
                      <a:pt x="4979713" y="3150887"/>
                      <a:pt x="4979713" y="3148073"/>
                      <a:pt x="4979713" y="3148073"/>
                    </a:cubicBezTo>
                    <a:cubicBezTo>
                      <a:pt x="4979713" y="3145263"/>
                      <a:pt x="4982523" y="3145263"/>
                      <a:pt x="4982523" y="3145263"/>
                    </a:cubicBezTo>
                    <a:cubicBezTo>
                      <a:pt x="5005018" y="3139639"/>
                      <a:pt x="5021892" y="3122768"/>
                      <a:pt x="5030325" y="3097461"/>
                    </a:cubicBezTo>
                    <a:close/>
                    <a:moveTo>
                      <a:pt x="4872861" y="3097461"/>
                    </a:moveTo>
                    <a:cubicBezTo>
                      <a:pt x="4881298" y="3119955"/>
                      <a:pt x="4898166" y="3139639"/>
                      <a:pt x="4920664" y="3145263"/>
                    </a:cubicBezTo>
                    <a:cubicBezTo>
                      <a:pt x="4923474" y="3145263"/>
                      <a:pt x="4923474" y="3148073"/>
                      <a:pt x="4923474" y="3148073"/>
                    </a:cubicBezTo>
                    <a:cubicBezTo>
                      <a:pt x="4923474" y="3150887"/>
                      <a:pt x="4920664" y="3150887"/>
                      <a:pt x="4920664" y="3150887"/>
                    </a:cubicBezTo>
                    <a:cubicBezTo>
                      <a:pt x="4898166" y="3156510"/>
                      <a:pt x="4881298" y="3173381"/>
                      <a:pt x="4875675" y="3195875"/>
                    </a:cubicBezTo>
                    <a:cubicBezTo>
                      <a:pt x="4875675" y="3198686"/>
                      <a:pt x="4872861" y="3198686"/>
                      <a:pt x="4872861" y="3198686"/>
                    </a:cubicBezTo>
                    <a:cubicBezTo>
                      <a:pt x="4870048" y="3198686"/>
                      <a:pt x="4870048" y="3195875"/>
                      <a:pt x="4870048" y="3195875"/>
                    </a:cubicBezTo>
                    <a:cubicBezTo>
                      <a:pt x="4864428" y="3173381"/>
                      <a:pt x="4847557" y="3156510"/>
                      <a:pt x="4825062" y="3150887"/>
                    </a:cubicBezTo>
                    <a:cubicBezTo>
                      <a:pt x="4822249" y="3150887"/>
                      <a:pt x="4822249" y="3148073"/>
                      <a:pt x="4822249" y="3148073"/>
                    </a:cubicBezTo>
                    <a:cubicBezTo>
                      <a:pt x="4822249" y="3145263"/>
                      <a:pt x="4825062" y="3145263"/>
                      <a:pt x="4825062" y="3145263"/>
                    </a:cubicBezTo>
                    <a:cubicBezTo>
                      <a:pt x="4847557" y="3139639"/>
                      <a:pt x="4864428" y="3122768"/>
                      <a:pt x="4872861" y="3097461"/>
                    </a:cubicBezTo>
                    <a:close/>
                    <a:moveTo>
                      <a:pt x="4718213" y="3097461"/>
                    </a:moveTo>
                    <a:cubicBezTo>
                      <a:pt x="4726650" y="3119955"/>
                      <a:pt x="4743518" y="3139639"/>
                      <a:pt x="4766016" y="3145263"/>
                    </a:cubicBezTo>
                    <a:cubicBezTo>
                      <a:pt x="4768826" y="3145263"/>
                      <a:pt x="4768826" y="3148073"/>
                      <a:pt x="4768826" y="3148073"/>
                    </a:cubicBezTo>
                    <a:cubicBezTo>
                      <a:pt x="4768826" y="3150887"/>
                      <a:pt x="4766016" y="3150887"/>
                      <a:pt x="4766016" y="3150887"/>
                    </a:cubicBezTo>
                    <a:cubicBezTo>
                      <a:pt x="4743518" y="3156510"/>
                      <a:pt x="4726650" y="3173381"/>
                      <a:pt x="4721027" y="3195875"/>
                    </a:cubicBezTo>
                    <a:cubicBezTo>
                      <a:pt x="4721027" y="3198686"/>
                      <a:pt x="4718213" y="3198686"/>
                      <a:pt x="4718213" y="3198686"/>
                    </a:cubicBezTo>
                    <a:cubicBezTo>
                      <a:pt x="4715400" y="3198686"/>
                      <a:pt x="4715400" y="3195875"/>
                      <a:pt x="4715400" y="3195875"/>
                    </a:cubicBezTo>
                    <a:cubicBezTo>
                      <a:pt x="4709780" y="3173381"/>
                      <a:pt x="4692909" y="3156510"/>
                      <a:pt x="4670414" y="3150887"/>
                    </a:cubicBezTo>
                    <a:cubicBezTo>
                      <a:pt x="4667601" y="3150887"/>
                      <a:pt x="4667601" y="3148073"/>
                      <a:pt x="4667601" y="3148073"/>
                    </a:cubicBezTo>
                    <a:cubicBezTo>
                      <a:pt x="4667601" y="3145263"/>
                      <a:pt x="4670414" y="3145263"/>
                      <a:pt x="4670414" y="3145263"/>
                    </a:cubicBezTo>
                    <a:cubicBezTo>
                      <a:pt x="4692909" y="3139639"/>
                      <a:pt x="4709780" y="3122768"/>
                      <a:pt x="4718213" y="3097461"/>
                    </a:cubicBezTo>
                    <a:close/>
                    <a:moveTo>
                      <a:pt x="4563563" y="3097461"/>
                    </a:moveTo>
                    <a:cubicBezTo>
                      <a:pt x="4571999" y="3119955"/>
                      <a:pt x="4588867" y="3139639"/>
                      <a:pt x="4611365" y="3145263"/>
                    </a:cubicBezTo>
                    <a:cubicBezTo>
                      <a:pt x="4614175" y="3145263"/>
                      <a:pt x="4614175" y="3148073"/>
                      <a:pt x="4614175" y="3148073"/>
                    </a:cubicBezTo>
                    <a:cubicBezTo>
                      <a:pt x="4614175" y="3150887"/>
                      <a:pt x="4611365" y="3150887"/>
                      <a:pt x="4611365" y="3150887"/>
                    </a:cubicBezTo>
                    <a:cubicBezTo>
                      <a:pt x="4588867" y="3156510"/>
                      <a:pt x="4571999" y="3173381"/>
                      <a:pt x="4566376" y="3195875"/>
                    </a:cubicBezTo>
                    <a:cubicBezTo>
                      <a:pt x="4566376" y="3198686"/>
                      <a:pt x="4563563" y="3198686"/>
                      <a:pt x="4563563" y="3198686"/>
                    </a:cubicBezTo>
                    <a:cubicBezTo>
                      <a:pt x="4560749" y="3198686"/>
                      <a:pt x="4560749" y="3195875"/>
                      <a:pt x="4560749" y="3195875"/>
                    </a:cubicBezTo>
                    <a:cubicBezTo>
                      <a:pt x="4555129" y="3173381"/>
                      <a:pt x="4538258" y="3156510"/>
                      <a:pt x="4515763" y="3150887"/>
                    </a:cubicBezTo>
                    <a:cubicBezTo>
                      <a:pt x="4512950" y="3150887"/>
                      <a:pt x="4512950" y="3148073"/>
                      <a:pt x="4512950" y="3148073"/>
                    </a:cubicBezTo>
                    <a:cubicBezTo>
                      <a:pt x="4512950" y="3145263"/>
                      <a:pt x="4515763" y="3145263"/>
                      <a:pt x="4515763" y="3145263"/>
                    </a:cubicBezTo>
                    <a:cubicBezTo>
                      <a:pt x="4538258" y="3139639"/>
                      <a:pt x="4555129" y="3122768"/>
                      <a:pt x="4563563" y="3097461"/>
                    </a:cubicBezTo>
                    <a:close/>
                    <a:moveTo>
                      <a:pt x="4406104" y="3097461"/>
                    </a:moveTo>
                    <a:cubicBezTo>
                      <a:pt x="4414538" y="3119955"/>
                      <a:pt x="4431409" y="3139639"/>
                      <a:pt x="4453907" y="3145263"/>
                    </a:cubicBezTo>
                    <a:cubicBezTo>
                      <a:pt x="4456717" y="3145263"/>
                      <a:pt x="4456717" y="3148073"/>
                      <a:pt x="4456717" y="3148073"/>
                    </a:cubicBezTo>
                    <a:cubicBezTo>
                      <a:pt x="4456717" y="3150887"/>
                      <a:pt x="4453907" y="3150887"/>
                      <a:pt x="4453907" y="3150887"/>
                    </a:cubicBezTo>
                    <a:cubicBezTo>
                      <a:pt x="4431409" y="3156510"/>
                      <a:pt x="4414538" y="3173381"/>
                      <a:pt x="4408915" y="3195875"/>
                    </a:cubicBezTo>
                    <a:cubicBezTo>
                      <a:pt x="4408915" y="3198686"/>
                      <a:pt x="4406104" y="3198686"/>
                      <a:pt x="4406104" y="3198686"/>
                    </a:cubicBezTo>
                    <a:cubicBezTo>
                      <a:pt x="4403291" y="3198686"/>
                      <a:pt x="4403291" y="3195875"/>
                      <a:pt x="4403291" y="3195875"/>
                    </a:cubicBezTo>
                    <a:cubicBezTo>
                      <a:pt x="4397671" y="3173381"/>
                      <a:pt x="4380797" y="3156510"/>
                      <a:pt x="4358302" y="3150887"/>
                    </a:cubicBezTo>
                    <a:cubicBezTo>
                      <a:pt x="4355492" y="3150887"/>
                      <a:pt x="4355492" y="3148073"/>
                      <a:pt x="4355492" y="3148073"/>
                    </a:cubicBezTo>
                    <a:cubicBezTo>
                      <a:pt x="4355492" y="3145263"/>
                      <a:pt x="4358302" y="3145263"/>
                      <a:pt x="4358302" y="3145263"/>
                    </a:cubicBezTo>
                    <a:cubicBezTo>
                      <a:pt x="4380797" y="3139639"/>
                      <a:pt x="4397671" y="3122768"/>
                      <a:pt x="4406104" y="3097461"/>
                    </a:cubicBezTo>
                    <a:close/>
                    <a:moveTo>
                      <a:pt x="4251453" y="3097461"/>
                    </a:moveTo>
                    <a:cubicBezTo>
                      <a:pt x="4259887" y="3119955"/>
                      <a:pt x="4276758" y="3139639"/>
                      <a:pt x="4299256" y="3145263"/>
                    </a:cubicBezTo>
                    <a:cubicBezTo>
                      <a:pt x="4302066" y="3145263"/>
                      <a:pt x="4302066" y="3148073"/>
                      <a:pt x="4302066" y="3148073"/>
                    </a:cubicBezTo>
                    <a:cubicBezTo>
                      <a:pt x="4302066" y="3150887"/>
                      <a:pt x="4299256" y="3150887"/>
                      <a:pt x="4299256" y="3150887"/>
                    </a:cubicBezTo>
                    <a:cubicBezTo>
                      <a:pt x="4276758" y="3156510"/>
                      <a:pt x="4259887" y="3173381"/>
                      <a:pt x="4254264" y="3195875"/>
                    </a:cubicBezTo>
                    <a:cubicBezTo>
                      <a:pt x="4254264" y="3198686"/>
                      <a:pt x="4251453" y="3198686"/>
                      <a:pt x="4251453" y="3198686"/>
                    </a:cubicBezTo>
                    <a:cubicBezTo>
                      <a:pt x="4248640" y="3198686"/>
                      <a:pt x="4248640" y="3195875"/>
                      <a:pt x="4248640" y="3195875"/>
                    </a:cubicBezTo>
                    <a:cubicBezTo>
                      <a:pt x="4243020" y="3173381"/>
                      <a:pt x="4226146" y="3156510"/>
                      <a:pt x="4203651" y="3150887"/>
                    </a:cubicBezTo>
                    <a:cubicBezTo>
                      <a:pt x="4200841" y="3150887"/>
                      <a:pt x="4200841" y="3148073"/>
                      <a:pt x="4200841" y="3148073"/>
                    </a:cubicBezTo>
                    <a:cubicBezTo>
                      <a:pt x="4200841" y="3145263"/>
                      <a:pt x="4203651" y="3145263"/>
                      <a:pt x="4203651" y="3145263"/>
                    </a:cubicBezTo>
                    <a:cubicBezTo>
                      <a:pt x="4226146" y="3139639"/>
                      <a:pt x="4243020" y="3122768"/>
                      <a:pt x="4251453" y="3097461"/>
                    </a:cubicBezTo>
                    <a:close/>
                    <a:moveTo>
                      <a:pt x="4096805" y="3097461"/>
                    </a:moveTo>
                    <a:cubicBezTo>
                      <a:pt x="4105239" y="3119955"/>
                      <a:pt x="4122110" y="3139639"/>
                      <a:pt x="4144608" y="3145263"/>
                    </a:cubicBezTo>
                    <a:cubicBezTo>
                      <a:pt x="4147418" y="3145263"/>
                      <a:pt x="4147418" y="3148073"/>
                      <a:pt x="4147418" y="3148073"/>
                    </a:cubicBezTo>
                    <a:cubicBezTo>
                      <a:pt x="4147418" y="3150887"/>
                      <a:pt x="4144608" y="3150887"/>
                      <a:pt x="4144608" y="3150887"/>
                    </a:cubicBezTo>
                    <a:cubicBezTo>
                      <a:pt x="4122110" y="3156510"/>
                      <a:pt x="4105239" y="3173381"/>
                      <a:pt x="4099616" y="3195875"/>
                    </a:cubicBezTo>
                    <a:cubicBezTo>
                      <a:pt x="4099616" y="3198686"/>
                      <a:pt x="4096805" y="3198686"/>
                      <a:pt x="4096805" y="3198686"/>
                    </a:cubicBezTo>
                    <a:cubicBezTo>
                      <a:pt x="4093992" y="3198686"/>
                      <a:pt x="4093992" y="3195875"/>
                      <a:pt x="4093992" y="3195875"/>
                    </a:cubicBezTo>
                    <a:cubicBezTo>
                      <a:pt x="4088372" y="3173381"/>
                      <a:pt x="4071498" y="3156510"/>
                      <a:pt x="4049003" y="3150887"/>
                    </a:cubicBezTo>
                    <a:cubicBezTo>
                      <a:pt x="4046193" y="3150887"/>
                      <a:pt x="4046193" y="3148073"/>
                      <a:pt x="4046193" y="3148073"/>
                    </a:cubicBezTo>
                    <a:cubicBezTo>
                      <a:pt x="4046193" y="3145263"/>
                      <a:pt x="4049003" y="3145263"/>
                      <a:pt x="4049003" y="3145263"/>
                    </a:cubicBezTo>
                    <a:cubicBezTo>
                      <a:pt x="4071498" y="3139639"/>
                      <a:pt x="4088372" y="3122768"/>
                      <a:pt x="4096805" y="3097461"/>
                    </a:cubicBezTo>
                    <a:close/>
                    <a:moveTo>
                      <a:pt x="3939345" y="3097461"/>
                    </a:moveTo>
                    <a:cubicBezTo>
                      <a:pt x="3947781" y="3119955"/>
                      <a:pt x="3964649" y="3139639"/>
                      <a:pt x="3987147" y="3145263"/>
                    </a:cubicBezTo>
                    <a:cubicBezTo>
                      <a:pt x="3989957" y="3145263"/>
                      <a:pt x="3989957" y="3148073"/>
                      <a:pt x="3989957" y="3148073"/>
                    </a:cubicBezTo>
                    <a:cubicBezTo>
                      <a:pt x="3989957" y="3150887"/>
                      <a:pt x="3987147" y="3150887"/>
                      <a:pt x="3987147" y="3150887"/>
                    </a:cubicBezTo>
                    <a:cubicBezTo>
                      <a:pt x="3964649" y="3156510"/>
                      <a:pt x="3947781" y="3173381"/>
                      <a:pt x="3942155" y="3195875"/>
                    </a:cubicBezTo>
                    <a:cubicBezTo>
                      <a:pt x="3942155" y="3198686"/>
                      <a:pt x="3939345" y="3198686"/>
                      <a:pt x="3939345" y="3198686"/>
                    </a:cubicBezTo>
                    <a:cubicBezTo>
                      <a:pt x="3936531" y="3198686"/>
                      <a:pt x="3936531" y="3195875"/>
                      <a:pt x="3936531" y="3195875"/>
                    </a:cubicBezTo>
                    <a:cubicBezTo>
                      <a:pt x="3930911" y="3173381"/>
                      <a:pt x="3914037" y="3156510"/>
                      <a:pt x="3891545" y="3150887"/>
                    </a:cubicBezTo>
                    <a:cubicBezTo>
                      <a:pt x="3888732" y="3150887"/>
                      <a:pt x="3888732" y="3148073"/>
                      <a:pt x="3888732" y="3148073"/>
                    </a:cubicBezTo>
                    <a:cubicBezTo>
                      <a:pt x="3888732" y="3145263"/>
                      <a:pt x="3891545" y="3145263"/>
                      <a:pt x="3891545" y="3145263"/>
                    </a:cubicBezTo>
                    <a:cubicBezTo>
                      <a:pt x="3914037" y="3139639"/>
                      <a:pt x="3930911" y="3122768"/>
                      <a:pt x="3939345" y="3097461"/>
                    </a:cubicBezTo>
                    <a:close/>
                    <a:moveTo>
                      <a:pt x="3784693" y="3097461"/>
                    </a:moveTo>
                    <a:cubicBezTo>
                      <a:pt x="3793130" y="3119955"/>
                      <a:pt x="3809998" y="3139639"/>
                      <a:pt x="3832496" y="3145263"/>
                    </a:cubicBezTo>
                    <a:cubicBezTo>
                      <a:pt x="3835306" y="3145263"/>
                      <a:pt x="3835306" y="3148073"/>
                      <a:pt x="3835306" y="3148073"/>
                    </a:cubicBezTo>
                    <a:cubicBezTo>
                      <a:pt x="3835306" y="3150887"/>
                      <a:pt x="3832496" y="3150887"/>
                      <a:pt x="3832496" y="3150887"/>
                    </a:cubicBezTo>
                    <a:cubicBezTo>
                      <a:pt x="3809998" y="3156510"/>
                      <a:pt x="3793130" y="3173381"/>
                      <a:pt x="3787504" y="3195875"/>
                    </a:cubicBezTo>
                    <a:cubicBezTo>
                      <a:pt x="3787504" y="3198686"/>
                      <a:pt x="3784693" y="3198686"/>
                      <a:pt x="3784693" y="3198686"/>
                    </a:cubicBezTo>
                    <a:cubicBezTo>
                      <a:pt x="3781880" y="3198686"/>
                      <a:pt x="3781880" y="3195875"/>
                      <a:pt x="3781880" y="3195875"/>
                    </a:cubicBezTo>
                    <a:cubicBezTo>
                      <a:pt x="3776260" y="3173381"/>
                      <a:pt x="3759386" y="3156510"/>
                      <a:pt x="3736894" y="3150887"/>
                    </a:cubicBezTo>
                    <a:cubicBezTo>
                      <a:pt x="3734081" y="3150887"/>
                      <a:pt x="3734081" y="3148073"/>
                      <a:pt x="3734081" y="3148073"/>
                    </a:cubicBezTo>
                    <a:cubicBezTo>
                      <a:pt x="3734081" y="3145263"/>
                      <a:pt x="3736894" y="3145263"/>
                      <a:pt x="3736894" y="3145263"/>
                    </a:cubicBezTo>
                    <a:cubicBezTo>
                      <a:pt x="3759386" y="3139639"/>
                      <a:pt x="3776260" y="3122768"/>
                      <a:pt x="3784693" y="3097461"/>
                    </a:cubicBezTo>
                    <a:close/>
                    <a:moveTo>
                      <a:pt x="3630045" y="3097461"/>
                    </a:moveTo>
                    <a:cubicBezTo>
                      <a:pt x="3638482" y="3119955"/>
                      <a:pt x="3655350" y="3139639"/>
                      <a:pt x="3677848" y="3145263"/>
                    </a:cubicBezTo>
                    <a:cubicBezTo>
                      <a:pt x="3680658" y="3145263"/>
                      <a:pt x="3680658" y="3148073"/>
                      <a:pt x="3680658" y="3148073"/>
                    </a:cubicBezTo>
                    <a:cubicBezTo>
                      <a:pt x="3680658" y="3150887"/>
                      <a:pt x="3677848" y="3150887"/>
                      <a:pt x="3677848" y="3150887"/>
                    </a:cubicBezTo>
                    <a:cubicBezTo>
                      <a:pt x="3655350" y="3156510"/>
                      <a:pt x="3638482" y="3173381"/>
                      <a:pt x="3632856" y="3195875"/>
                    </a:cubicBezTo>
                    <a:cubicBezTo>
                      <a:pt x="3632856" y="3198686"/>
                      <a:pt x="3630045" y="3198686"/>
                      <a:pt x="3630045" y="3198686"/>
                    </a:cubicBezTo>
                    <a:cubicBezTo>
                      <a:pt x="3627232" y="3198686"/>
                      <a:pt x="3627232" y="3195875"/>
                      <a:pt x="3627232" y="3195875"/>
                    </a:cubicBezTo>
                    <a:cubicBezTo>
                      <a:pt x="3621612" y="3173381"/>
                      <a:pt x="3604738" y="3156510"/>
                      <a:pt x="3582246" y="3150887"/>
                    </a:cubicBezTo>
                    <a:cubicBezTo>
                      <a:pt x="3579433" y="3150887"/>
                      <a:pt x="3579433" y="3148073"/>
                      <a:pt x="3579433" y="3148073"/>
                    </a:cubicBezTo>
                    <a:cubicBezTo>
                      <a:pt x="3579433" y="3145263"/>
                      <a:pt x="3582246" y="3145263"/>
                      <a:pt x="3582246" y="3145263"/>
                    </a:cubicBezTo>
                    <a:cubicBezTo>
                      <a:pt x="3604738" y="3139639"/>
                      <a:pt x="3621612" y="3122768"/>
                      <a:pt x="3630045" y="3097461"/>
                    </a:cubicBezTo>
                    <a:close/>
                    <a:moveTo>
                      <a:pt x="3472581" y="3097461"/>
                    </a:moveTo>
                    <a:cubicBezTo>
                      <a:pt x="3481018" y="3119955"/>
                      <a:pt x="3500700" y="3139639"/>
                      <a:pt x="3520384" y="3145263"/>
                    </a:cubicBezTo>
                    <a:cubicBezTo>
                      <a:pt x="3523194" y="3145263"/>
                      <a:pt x="3523194" y="3148073"/>
                      <a:pt x="3523194" y="3148073"/>
                    </a:cubicBezTo>
                    <a:cubicBezTo>
                      <a:pt x="3523194" y="3150887"/>
                      <a:pt x="3520384" y="3150887"/>
                      <a:pt x="3520384" y="3150887"/>
                    </a:cubicBezTo>
                    <a:cubicBezTo>
                      <a:pt x="3497889" y="3156510"/>
                      <a:pt x="3481018" y="3173381"/>
                      <a:pt x="3475395" y="3195875"/>
                    </a:cubicBezTo>
                    <a:cubicBezTo>
                      <a:pt x="3475395" y="3198686"/>
                      <a:pt x="3472581" y="3198686"/>
                      <a:pt x="3472581" y="3198686"/>
                    </a:cubicBezTo>
                    <a:cubicBezTo>
                      <a:pt x="3469771" y="3198686"/>
                      <a:pt x="3469771" y="3195875"/>
                      <a:pt x="3469771" y="3195875"/>
                    </a:cubicBezTo>
                    <a:cubicBezTo>
                      <a:pt x="3464148" y="3173381"/>
                      <a:pt x="3447277" y="3156510"/>
                      <a:pt x="3424782" y="3150887"/>
                    </a:cubicBezTo>
                    <a:cubicBezTo>
                      <a:pt x="3421969" y="3150887"/>
                      <a:pt x="3421969" y="3148073"/>
                      <a:pt x="3421969" y="3148073"/>
                    </a:cubicBezTo>
                    <a:cubicBezTo>
                      <a:pt x="3421969" y="3145263"/>
                      <a:pt x="3424782" y="3145263"/>
                      <a:pt x="3424782" y="3145263"/>
                    </a:cubicBezTo>
                    <a:cubicBezTo>
                      <a:pt x="3447277" y="3139639"/>
                      <a:pt x="3464148" y="3122768"/>
                      <a:pt x="3472581" y="3097461"/>
                    </a:cubicBezTo>
                    <a:close/>
                    <a:moveTo>
                      <a:pt x="3317933" y="3097461"/>
                    </a:moveTo>
                    <a:cubicBezTo>
                      <a:pt x="3326370" y="3119955"/>
                      <a:pt x="3343241" y="3139639"/>
                      <a:pt x="3365736" y="3145263"/>
                    </a:cubicBezTo>
                    <a:cubicBezTo>
                      <a:pt x="3368546" y="3145263"/>
                      <a:pt x="3368546" y="3148073"/>
                      <a:pt x="3368546" y="3148073"/>
                    </a:cubicBezTo>
                    <a:cubicBezTo>
                      <a:pt x="3368546" y="3150887"/>
                      <a:pt x="3365736" y="3150887"/>
                      <a:pt x="3365736" y="3150887"/>
                    </a:cubicBezTo>
                    <a:cubicBezTo>
                      <a:pt x="3343241" y="3156510"/>
                      <a:pt x="3326370" y="3173381"/>
                      <a:pt x="3320747" y="3195875"/>
                    </a:cubicBezTo>
                    <a:cubicBezTo>
                      <a:pt x="3320747" y="3198686"/>
                      <a:pt x="3317933" y="3198686"/>
                      <a:pt x="3317933" y="3198686"/>
                    </a:cubicBezTo>
                    <a:cubicBezTo>
                      <a:pt x="3315123" y="3198686"/>
                      <a:pt x="3315123" y="3195875"/>
                      <a:pt x="3315123" y="3195875"/>
                    </a:cubicBezTo>
                    <a:cubicBezTo>
                      <a:pt x="3309500" y="3173381"/>
                      <a:pt x="3292629" y="3156510"/>
                      <a:pt x="3270134" y="3150887"/>
                    </a:cubicBezTo>
                    <a:cubicBezTo>
                      <a:pt x="3267321" y="3150887"/>
                      <a:pt x="3267321" y="3148073"/>
                      <a:pt x="3267321" y="3148073"/>
                    </a:cubicBezTo>
                    <a:cubicBezTo>
                      <a:pt x="3267321" y="3145263"/>
                      <a:pt x="3270134" y="3145263"/>
                      <a:pt x="3270134" y="3145263"/>
                    </a:cubicBezTo>
                    <a:cubicBezTo>
                      <a:pt x="3292629" y="3139639"/>
                      <a:pt x="3309500" y="3122768"/>
                      <a:pt x="3317933" y="3097461"/>
                    </a:cubicBezTo>
                    <a:close/>
                    <a:moveTo>
                      <a:pt x="3163283" y="3097461"/>
                    </a:moveTo>
                    <a:cubicBezTo>
                      <a:pt x="3171719" y="3119955"/>
                      <a:pt x="3188590" y="3139639"/>
                      <a:pt x="3211085" y="3145263"/>
                    </a:cubicBezTo>
                    <a:cubicBezTo>
                      <a:pt x="3213895" y="3145263"/>
                      <a:pt x="3213895" y="3148073"/>
                      <a:pt x="3213895" y="3148073"/>
                    </a:cubicBezTo>
                    <a:cubicBezTo>
                      <a:pt x="3213895" y="3150887"/>
                      <a:pt x="3211085" y="3150887"/>
                      <a:pt x="3211085" y="3150887"/>
                    </a:cubicBezTo>
                    <a:cubicBezTo>
                      <a:pt x="3188590" y="3156510"/>
                      <a:pt x="3171719" y="3173381"/>
                      <a:pt x="3166096" y="3195875"/>
                    </a:cubicBezTo>
                    <a:cubicBezTo>
                      <a:pt x="3166096" y="3198686"/>
                      <a:pt x="3163283" y="3198686"/>
                      <a:pt x="3163283" y="3198686"/>
                    </a:cubicBezTo>
                    <a:cubicBezTo>
                      <a:pt x="3160472" y="3198686"/>
                      <a:pt x="3160472" y="3195875"/>
                      <a:pt x="3160472" y="3195875"/>
                    </a:cubicBezTo>
                    <a:cubicBezTo>
                      <a:pt x="3154849" y="3173381"/>
                      <a:pt x="3137978" y="3156510"/>
                      <a:pt x="3115483" y="3150887"/>
                    </a:cubicBezTo>
                    <a:cubicBezTo>
                      <a:pt x="3112670" y="3150887"/>
                      <a:pt x="3112670" y="3148073"/>
                      <a:pt x="3112670" y="3148073"/>
                    </a:cubicBezTo>
                    <a:cubicBezTo>
                      <a:pt x="3112670" y="3145263"/>
                      <a:pt x="3115483" y="3145263"/>
                      <a:pt x="3115483" y="3145263"/>
                    </a:cubicBezTo>
                    <a:cubicBezTo>
                      <a:pt x="3137978" y="3139639"/>
                      <a:pt x="3154849" y="3122768"/>
                      <a:pt x="3163283" y="3097461"/>
                    </a:cubicBezTo>
                    <a:close/>
                    <a:moveTo>
                      <a:pt x="3005823" y="3097461"/>
                    </a:moveTo>
                    <a:cubicBezTo>
                      <a:pt x="3014257" y="3119955"/>
                      <a:pt x="3033942" y="3139639"/>
                      <a:pt x="3053626" y="3145263"/>
                    </a:cubicBezTo>
                    <a:cubicBezTo>
                      <a:pt x="3056436" y="3145263"/>
                      <a:pt x="3056436" y="3148073"/>
                      <a:pt x="3056436" y="3148073"/>
                    </a:cubicBezTo>
                    <a:cubicBezTo>
                      <a:pt x="3056436" y="3150887"/>
                      <a:pt x="3053626" y="3150887"/>
                      <a:pt x="3053626" y="3150887"/>
                    </a:cubicBezTo>
                    <a:cubicBezTo>
                      <a:pt x="3031128" y="3156510"/>
                      <a:pt x="3014257" y="3173381"/>
                      <a:pt x="3008634" y="3195875"/>
                    </a:cubicBezTo>
                    <a:cubicBezTo>
                      <a:pt x="3008634" y="3198686"/>
                      <a:pt x="3005823" y="3198686"/>
                      <a:pt x="3005823" y="3198686"/>
                    </a:cubicBezTo>
                    <a:cubicBezTo>
                      <a:pt x="3003010" y="3198686"/>
                      <a:pt x="3003010" y="3195875"/>
                      <a:pt x="3003010" y="3195875"/>
                    </a:cubicBezTo>
                    <a:cubicBezTo>
                      <a:pt x="2997390" y="3173381"/>
                      <a:pt x="2980516" y="3156510"/>
                      <a:pt x="2958021" y="3150887"/>
                    </a:cubicBezTo>
                    <a:cubicBezTo>
                      <a:pt x="2955211" y="3150887"/>
                      <a:pt x="2955211" y="3148073"/>
                      <a:pt x="2955211" y="3148073"/>
                    </a:cubicBezTo>
                    <a:cubicBezTo>
                      <a:pt x="2955211" y="3145263"/>
                      <a:pt x="2958021" y="3145263"/>
                      <a:pt x="2958021" y="3145263"/>
                    </a:cubicBezTo>
                    <a:cubicBezTo>
                      <a:pt x="2980516" y="3139639"/>
                      <a:pt x="2997390" y="3122768"/>
                      <a:pt x="3005823" y="3097461"/>
                    </a:cubicBezTo>
                    <a:close/>
                    <a:moveTo>
                      <a:pt x="2851172" y="3097461"/>
                    </a:moveTo>
                    <a:cubicBezTo>
                      <a:pt x="2859606" y="3119955"/>
                      <a:pt x="2876477" y="3139639"/>
                      <a:pt x="2898975" y="3145263"/>
                    </a:cubicBezTo>
                    <a:cubicBezTo>
                      <a:pt x="2901785" y="3145263"/>
                      <a:pt x="2901785" y="3148073"/>
                      <a:pt x="2901785" y="3148073"/>
                    </a:cubicBezTo>
                    <a:cubicBezTo>
                      <a:pt x="2901785" y="3150887"/>
                      <a:pt x="2898975" y="3150887"/>
                      <a:pt x="2898975" y="3150887"/>
                    </a:cubicBezTo>
                    <a:cubicBezTo>
                      <a:pt x="2876477" y="3156510"/>
                      <a:pt x="2859606" y="3173381"/>
                      <a:pt x="2853983" y="3195875"/>
                    </a:cubicBezTo>
                    <a:cubicBezTo>
                      <a:pt x="2853983" y="3198686"/>
                      <a:pt x="2851172" y="3198686"/>
                      <a:pt x="2851172" y="3198686"/>
                    </a:cubicBezTo>
                    <a:cubicBezTo>
                      <a:pt x="2848359" y="3198686"/>
                      <a:pt x="2848359" y="3195875"/>
                      <a:pt x="2848359" y="3195875"/>
                    </a:cubicBezTo>
                    <a:cubicBezTo>
                      <a:pt x="2842739" y="3173381"/>
                      <a:pt x="2825865" y="3156510"/>
                      <a:pt x="2803370" y="3150887"/>
                    </a:cubicBezTo>
                    <a:cubicBezTo>
                      <a:pt x="2800560" y="3150887"/>
                      <a:pt x="2800560" y="3148073"/>
                      <a:pt x="2800560" y="3148073"/>
                    </a:cubicBezTo>
                    <a:cubicBezTo>
                      <a:pt x="2800560" y="3145263"/>
                      <a:pt x="2803370" y="3145263"/>
                      <a:pt x="2803370" y="3145263"/>
                    </a:cubicBezTo>
                    <a:cubicBezTo>
                      <a:pt x="2825865" y="3139639"/>
                      <a:pt x="2842739" y="3122768"/>
                      <a:pt x="2851172" y="3097461"/>
                    </a:cubicBezTo>
                    <a:close/>
                    <a:moveTo>
                      <a:pt x="2696525" y="3097461"/>
                    </a:moveTo>
                    <a:cubicBezTo>
                      <a:pt x="2704959" y="3119955"/>
                      <a:pt x="2721830" y="3139639"/>
                      <a:pt x="2744328" y="3145263"/>
                    </a:cubicBezTo>
                    <a:cubicBezTo>
                      <a:pt x="2747138" y="3145263"/>
                      <a:pt x="2747138" y="3148073"/>
                      <a:pt x="2747138" y="3148073"/>
                    </a:cubicBezTo>
                    <a:cubicBezTo>
                      <a:pt x="2747138" y="3150887"/>
                      <a:pt x="2744328" y="3150887"/>
                      <a:pt x="2744328" y="3150887"/>
                    </a:cubicBezTo>
                    <a:cubicBezTo>
                      <a:pt x="2721830" y="3156510"/>
                      <a:pt x="2704959" y="3173381"/>
                      <a:pt x="2699336" y="3195875"/>
                    </a:cubicBezTo>
                    <a:cubicBezTo>
                      <a:pt x="2699336" y="3198686"/>
                      <a:pt x="2696525" y="3198686"/>
                      <a:pt x="2696525" y="3198686"/>
                    </a:cubicBezTo>
                    <a:cubicBezTo>
                      <a:pt x="2693712" y="3198686"/>
                      <a:pt x="2693712" y="3195875"/>
                      <a:pt x="2693712" y="3195875"/>
                    </a:cubicBezTo>
                    <a:cubicBezTo>
                      <a:pt x="2688092" y="3173381"/>
                      <a:pt x="2671218" y="3156510"/>
                      <a:pt x="2648723" y="3150887"/>
                    </a:cubicBezTo>
                    <a:cubicBezTo>
                      <a:pt x="2645913" y="3150887"/>
                      <a:pt x="2645913" y="3148073"/>
                      <a:pt x="2645913" y="3148073"/>
                    </a:cubicBezTo>
                    <a:cubicBezTo>
                      <a:pt x="2645913" y="3145263"/>
                      <a:pt x="2648723" y="3145263"/>
                      <a:pt x="2648723" y="3145263"/>
                    </a:cubicBezTo>
                    <a:cubicBezTo>
                      <a:pt x="2671218" y="3139639"/>
                      <a:pt x="2688092" y="3122768"/>
                      <a:pt x="2696525" y="3097461"/>
                    </a:cubicBezTo>
                    <a:close/>
                    <a:moveTo>
                      <a:pt x="2539061" y="3097461"/>
                    </a:moveTo>
                    <a:cubicBezTo>
                      <a:pt x="2547497" y="3119955"/>
                      <a:pt x="2567179" y="3139639"/>
                      <a:pt x="2586863" y="3145263"/>
                    </a:cubicBezTo>
                    <a:cubicBezTo>
                      <a:pt x="2589673" y="3145263"/>
                      <a:pt x="2589673" y="3148073"/>
                      <a:pt x="2589673" y="3148073"/>
                    </a:cubicBezTo>
                    <a:cubicBezTo>
                      <a:pt x="2589673" y="3150887"/>
                      <a:pt x="2586863" y="3150887"/>
                      <a:pt x="2586863" y="3150887"/>
                    </a:cubicBezTo>
                    <a:cubicBezTo>
                      <a:pt x="2564365" y="3156510"/>
                      <a:pt x="2547497" y="3173381"/>
                      <a:pt x="2541874" y="3195875"/>
                    </a:cubicBezTo>
                    <a:cubicBezTo>
                      <a:pt x="2541874" y="3198686"/>
                      <a:pt x="2539061" y="3198686"/>
                      <a:pt x="2539061" y="3198686"/>
                    </a:cubicBezTo>
                    <a:cubicBezTo>
                      <a:pt x="2536247" y="3198686"/>
                      <a:pt x="2536247" y="3195875"/>
                      <a:pt x="2536247" y="3195875"/>
                    </a:cubicBezTo>
                    <a:cubicBezTo>
                      <a:pt x="2530627" y="3173381"/>
                      <a:pt x="2513756" y="3156510"/>
                      <a:pt x="2491261" y="3150887"/>
                    </a:cubicBezTo>
                    <a:cubicBezTo>
                      <a:pt x="2488448" y="3150887"/>
                      <a:pt x="2488448" y="3148073"/>
                      <a:pt x="2488448" y="3148073"/>
                    </a:cubicBezTo>
                    <a:cubicBezTo>
                      <a:pt x="2488448" y="3145263"/>
                      <a:pt x="2491261" y="3145263"/>
                      <a:pt x="2491261" y="3145263"/>
                    </a:cubicBezTo>
                    <a:cubicBezTo>
                      <a:pt x="2513756" y="3139639"/>
                      <a:pt x="2530627" y="3122768"/>
                      <a:pt x="2539061" y="3097461"/>
                    </a:cubicBezTo>
                    <a:close/>
                    <a:moveTo>
                      <a:pt x="2384413" y="3097461"/>
                    </a:moveTo>
                    <a:cubicBezTo>
                      <a:pt x="2392849" y="3119955"/>
                      <a:pt x="2409717" y="3139639"/>
                      <a:pt x="2432215" y="3145263"/>
                    </a:cubicBezTo>
                    <a:cubicBezTo>
                      <a:pt x="2435025" y="3145263"/>
                      <a:pt x="2435025" y="3148073"/>
                      <a:pt x="2435025" y="3148073"/>
                    </a:cubicBezTo>
                    <a:cubicBezTo>
                      <a:pt x="2435025" y="3150887"/>
                      <a:pt x="2432215" y="3150887"/>
                      <a:pt x="2432215" y="3150887"/>
                    </a:cubicBezTo>
                    <a:cubicBezTo>
                      <a:pt x="2409717" y="3156510"/>
                      <a:pt x="2392849" y="3173381"/>
                      <a:pt x="2387226" y="3195875"/>
                    </a:cubicBezTo>
                    <a:cubicBezTo>
                      <a:pt x="2387226" y="3198686"/>
                      <a:pt x="2384413" y="3198686"/>
                      <a:pt x="2384413" y="3198686"/>
                    </a:cubicBezTo>
                    <a:cubicBezTo>
                      <a:pt x="2381599" y="3198686"/>
                      <a:pt x="2381599" y="3195875"/>
                      <a:pt x="2381599" y="3195875"/>
                    </a:cubicBezTo>
                    <a:cubicBezTo>
                      <a:pt x="2375979" y="3173381"/>
                      <a:pt x="2359108" y="3156510"/>
                      <a:pt x="2336613" y="3150887"/>
                    </a:cubicBezTo>
                    <a:cubicBezTo>
                      <a:pt x="2333800" y="3150887"/>
                      <a:pt x="2333800" y="3148073"/>
                      <a:pt x="2333800" y="3148073"/>
                    </a:cubicBezTo>
                    <a:cubicBezTo>
                      <a:pt x="2333800" y="3145263"/>
                      <a:pt x="2336613" y="3145263"/>
                      <a:pt x="2336613" y="3145263"/>
                    </a:cubicBezTo>
                    <a:cubicBezTo>
                      <a:pt x="2359108" y="3139639"/>
                      <a:pt x="2375979" y="3122768"/>
                      <a:pt x="2384413" y="3097461"/>
                    </a:cubicBezTo>
                    <a:close/>
                    <a:moveTo>
                      <a:pt x="2229761" y="3097461"/>
                    </a:moveTo>
                    <a:cubicBezTo>
                      <a:pt x="2238198" y="3119955"/>
                      <a:pt x="2255066" y="3139639"/>
                      <a:pt x="2277564" y="3145263"/>
                    </a:cubicBezTo>
                    <a:cubicBezTo>
                      <a:pt x="2280374" y="3145263"/>
                      <a:pt x="2280374" y="3148073"/>
                      <a:pt x="2280374" y="3148073"/>
                    </a:cubicBezTo>
                    <a:cubicBezTo>
                      <a:pt x="2280374" y="3150887"/>
                      <a:pt x="2277564" y="3150887"/>
                      <a:pt x="2277564" y="3150887"/>
                    </a:cubicBezTo>
                    <a:cubicBezTo>
                      <a:pt x="2255066" y="3156510"/>
                      <a:pt x="2238198" y="3173381"/>
                      <a:pt x="2232575" y="3195875"/>
                    </a:cubicBezTo>
                    <a:cubicBezTo>
                      <a:pt x="2232575" y="3198686"/>
                      <a:pt x="2229761" y="3198686"/>
                      <a:pt x="2229761" y="3198686"/>
                    </a:cubicBezTo>
                    <a:cubicBezTo>
                      <a:pt x="2226948" y="3198686"/>
                      <a:pt x="2226948" y="3195875"/>
                      <a:pt x="2226948" y="3195875"/>
                    </a:cubicBezTo>
                    <a:cubicBezTo>
                      <a:pt x="2221328" y="3173381"/>
                      <a:pt x="2204457" y="3156510"/>
                      <a:pt x="2181962" y="3150887"/>
                    </a:cubicBezTo>
                    <a:cubicBezTo>
                      <a:pt x="2179149" y="3150887"/>
                      <a:pt x="2179149" y="3148073"/>
                      <a:pt x="2179149" y="3148073"/>
                    </a:cubicBezTo>
                    <a:cubicBezTo>
                      <a:pt x="2179149" y="3145263"/>
                      <a:pt x="2181962" y="3145263"/>
                      <a:pt x="2181962" y="3145263"/>
                    </a:cubicBezTo>
                    <a:cubicBezTo>
                      <a:pt x="2204457" y="3139639"/>
                      <a:pt x="2221328" y="3122768"/>
                      <a:pt x="2229761" y="3097461"/>
                    </a:cubicBezTo>
                    <a:close/>
                    <a:moveTo>
                      <a:pt x="2075115" y="3097461"/>
                    </a:moveTo>
                    <a:cubicBezTo>
                      <a:pt x="2080738" y="3119955"/>
                      <a:pt x="2100419" y="3139639"/>
                      <a:pt x="2122917" y="3145263"/>
                    </a:cubicBezTo>
                    <a:cubicBezTo>
                      <a:pt x="2125727" y="3145263"/>
                      <a:pt x="2125727" y="3148073"/>
                      <a:pt x="2125727" y="3148073"/>
                    </a:cubicBezTo>
                    <a:cubicBezTo>
                      <a:pt x="2125727" y="3150887"/>
                      <a:pt x="2122917" y="3150887"/>
                      <a:pt x="2122917" y="3150887"/>
                    </a:cubicBezTo>
                    <a:cubicBezTo>
                      <a:pt x="2100419" y="3156510"/>
                      <a:pt x="2083551" y="3173381"/>
                      <a:pt x="2077928" y="3195875"/>
                    </a:cubicBezTo>
                    <a:cubicBezTo>
                      <a:pt x="2077928" y="3198686"/>
                      <a:pt x="2075115" y="3198686"/>
                      <a:pt x="2075115" y="3198686"/>
                    </a:cubicBezTo>
                    <a:cubicBezTo>
                      <a:pt x="2072301" y="3198686"/>
                      <a:pt x="2072301" y="3195875"/>
                      <a:pt x="2072301" y="3195875"/>
                    </a:cubicBezTo>
                    <a:cubicBezTo>
                      <a:pt x="2066681" y="3173381"/>
                      <a:pt x="2049810" y="3156510"/>
                      <a:pt x="2027315" y="3150887"/>
                    </a:cubicBezTo>
                    <a:cubicBezTo>
                      <a:pt x="2024502" y="3150887"/>
                      <a:pt x="2024502" y="3148073"/>
                      <a:pt x="2024502" y="3148073"/>
                    </a:cubicBezTo>
                    <a:cubicBezTo>
                      <a:pt x="2024502" y="3145263"/>
                      <a:pt x="2027315" y="3145263"/>
                      <a:pt x="2027315" y="3145263"/>
                    </a:cubicBezTo>
                    <a:cubicBezTo>
                      <a:pt x="2049810" y="3139639"/>
                      <a:pt x="2066681" y="3122768"/>
                      <a:pt x="2075115" y="3097461"/>
                    </a:cubicBezTo>
                    <a:close/>
                    <a:moveTo>
                      <a:pt x="1917652" y="3097461"/>
                    </a:moveTo>
                    <a:cubicBezTo>
                      <a:pt x="1926086" y="3119955"/>
                      <a:pt x="1942957" y="3139639"/>
                      <a:pt x="1965455" y="3145263"/>
                    </a:cubicBezTo>
                    <a:cubicBezTo>
                      <a:pt x="1968265" y="3145263"/>
                      <a:pt x="1968265" y="3148073"/>
                      <a:pt x="1968265" y="3148073"/>
                    </a:cubicBezTo>
                    <a:cubicBezTo>
                      <a:pt x="1968265" y="3150887"/>
                      <a:pt x="1965455" y="3150887"/>
                      <a:pt x="1965455" y="3150887"/>
                    </a:cubicBezTo>
                    <a:cubicBezTo>
                      <a:pt x="1942957" y="3156510"/>
                      <a:pt x="1926086" y="3173381"/>
                      <a:pt x="1920463" y="3195875"/>
                    </a:cubicBezTo>
                    <a:cubicBezTo>
                      <a:pt x="1920463" y="3198686"/>
                      <a:pt x="1917652" y="3198686"/>
                      <a:pt x="1917652" y="3198686"/>
                    </a:cubicBezTo>
                    <a:cubicBezTo>
                      <a:pt x="1914839" y="3198686"/>
                      <a:pt x="1914839" y="3195875"/>
                      <a:pt x="1914839" y="3195875"/>
                    </a:cubicBezTo>
                    <a:cubicBezTo>
                      <a:pt x="1909219" y="3173381"/>
                      <a:pt x="1892345" y="3156510"/>
                      <a:pt x="1869850" y="3150887"/>
                    </a:cubicBezTo>
                    <a:cubicBezTo>
                      <a:pt x="1867040" y="3150887"/>
                      <a:pt x="1867040" y="3148073"/>
                      <a:pt x="1867040" y="3148073"/>
                    </a:cubicBezTo>
                    <a:cubicBezTo>
                      <a:pt x="1867040" y="3145263"/>
                      <a:pt x="1869850" y="3145263"/>
                      <a:pt x="1869850" y="3145263"/>
                    </a:cubicBezTo>
                    <a:cubicBezTo>
                      <a:pt x="1892345" y="3139639"/>
                      <a:pt x="1909219" y="3122768"/>
                      <a:pt x="1917652" y="3097461"/>
                    </a:cubicBezTo>
                    <a:close/>
                    <a:moveTo>
                      <a:pt x="1763004" y="3097461"/>
                    </a:moveTo>
                    <a:cubicBezTo>
                      <a:pt x="1771438" y="3119955"/>
                      <a:pt x="1788309" y="3139639"/>
                      <a:pt x="1810807" y="3145263"/>
                    </a:cubicBezTo>
                    <a:cubicBezTo>
                      <a:pt x="1813617" y="3145263"/>
                      <a:pt x="1813617" y="3148073"/>
                      <a:pt x="1813617" y="3148073"/>
                    </a:cubicBezTo>
                    <a:cubicBezTo>
                      <a:pt x="1813617" y="3150887"/>
                      <a:pt x="1810807" y="3150887"/>
                      <a:pt x="1810807" y="3150887"/>
                    </a:cubicBezTo>
                    <a:cubicBezTo>
                      <a:pt x="1788309" y="3156510"/>
                      <a:pt x="1771438" y="3173381"/>
                      <a:pt x="1765815" y="3195875"/>
                    </a:cubicBezTo>
                    <a:cubicBezTo>
                      <a:pt x="1765815" y="3198686"/>
                      <a:pt x="1763004" y="3198686"/>
                      <a:pt x="1763004" y="3198686"/>
                    </a:cubicBezTo>
                    <a:cubicBezTo>
                      <a:pt x="1760191" y="3198686"/>
                      <a:pt x="1760191" y="3195875"/>
                      <a:pt x="1760191" y="3195875"/>
                    </a:cubicBezTo>
                    <a:cubicBezTo>
                      <a:pt x="1754571" y="3173381"/>
                      <a:pt x="1737697" y="3156510"/>
                      <a:pt x="1715202" y="3150887"/>
                    </a:cubicBezTo>
                    <a:cubicBezTo>
                      <a:pt x="1712392" y="3150887"/>
                      <a:pt x="1712392" y="3148073"/>
                      <a:pt x="1712392" y="3148073"/>
                    </a:cubicBezTo>
                    <a:cubicBezTo>
                      <a:pt x="1712392" y="3145263"/>
                      <a:pt x="1715202" y="3145263"/>
                      <a:pt x="1715202" y="3145263"/>
                    </a:cubicBezTo>
                    <a:cubicBezTo>
                      <a:pt x="1737697" y="3139639"/>
                      <a:pt x="1754571" y="3122768"/>
                      <a:pt x="1763004" y="3097461"/>
                    </a:cubicBezTo>
                    <a:close/>
                    <a:moveTo>
                      <a:pt x="1608353" y="3097461"/>
                    </a:moveTo>
                    <a:cubicBezTo>
                      <a:pt x="1613977" y="3119955"/>
                      <a:pt x="1633658" y="3139639"/>
                      <a:pt x="1656156" y="3145263"/>
                    </a:cubicBezTo>
                    <a:cubicBezTo>
                      <a:pt x="1658966" y="3145263"/>
                      <a:pt x="1658966" y="3148073"/>
                      <a:pt x="1658966" y="3148073"/>
                    </a:cubicBezTo>
                    <a:cubicBezTo>
                      <a:pt x="1658966" y="3150887"/>
                      <a:pt x="1656156" y="3150887"/>
                      <a:pt x="1656156" y="3150887"/>
                    </a:cubicBezTo>
                    <a:cubicBezTo>
                      <a:pt x="1633658" y="3156510"/>
                      <a:pt x="1616787" y="3173381"/>
                      <a:pt x="1611164" y="3195875"/>
                    </a:cubicBezTo>
                    <a:cubicBezTo>
                      <a:pt x="1611164" y="3198686"/>
                      <a:pt x="1608353" y="3198686"/>
                      <a:pt x="1608353" y="3198686"/>
                    </a:cubicBezTo>
                    <a:cubicBezTo>
                      <a:pt x="1605540" y="3198686"/>
                      <a:pt x="1605540" y="3195875"/>
                      <a:pt x="1605540" y="3195875"/>
                    </a:cubicBezTo>
                    <a:cubicBezTo>
                      <a:pt x="1599920" y="3173381"/>
                      <a:pt x="1583046" y="3156510"/>
                      <a:pt x="1560551" y="3150887"/>
                    </a:cubicBezTo>
                    <a:cubicBezTo>
                      <a:pt x="1557741" y="3150887"/>
                      <a:pt x="1557741" y="3148073"/>
                      <a:pt x="1557741" y="3148073"/>
                    </a:cubicBezTo>
                    <a:cubicBezTo>
                      <a:pt x="1557741" y="3145263"/>
                      <a:pt x="1560551" y="3145263"/>
                      <a:pt x="1560551" y="3145263"/>
                    </a:cubicBezTo>
                    <a:cubicBezTo>
                      <a:pt x="1583046" y="3139639"/>
                      <a:pt x="1599920" y="3122768"/>
                      <a:pt x="1608353" y="3097461"/>
                    </a:cubicBezTo>
                    <a:close/>
                    <a:moveTo>
                      <a:pt x="1450892" y="3097461"/>
                    </a:moveTo>
                    <a:cubicBezTo>
                      <a:pt x="1459326" y="3119955"/>
                      <a:pt x="1476197" y="3139639"/>
                      <a:pt x="1498695" y="3145263"/>
                    </a:cubicBezTo>
                    <a:cubicBezTo>
                      <a:pt x="1501505" y="3145263"/>
                      <a:pt x="1501505" y="3148073"/>
                      <a:pt x="1501505" y="3148073"/>
                    </a:cubicBezTo>
                    <a:cubicBezTo>
                      <a:pt x="1501505" y="3150887"/>
                      <a:pt x="1498695" y="3150887"/>
                      <a:pt x="1498695" y="3150887"/>
                    </a:cubicBezTo>
                    <a:cubicBezTo>
                      <a:pt x="1476197" y="3156510"/>
                      <a:pt x="1459326" y="3173381"/>
                      <a:pt x="1453706" y="3195875"/>
                    </a:cubicBezTo>
                    <a:cubicBezTo>
                      <a:pt x="1453706" y="3198686"/>
                      <a:pt x="1450892" y="3198686"/>
                      <a:pt x="1450892" y="3198686"/>
                    </a:cubicBezTo>
                    <a:cubicBezTo>
                      <a:pt x="1448079" y="3198686"/>
                      <a:pt x="1448079" y="3195875"/>
                      <a:pt x="1448079" y="3195875"/>
                    </a:cubicBezTo>
                    <a:cubicBezTo>
                      <a:pt x="1442458" y="3173381"/>
                      <a:pt x="1425587" y="3156510"/>
                      <a:pt x="1403090" y="3150887"/>
                    </a:cubicBezTo>
                    <a:cubicBezTo>
                      <a:pt x="1400280" y="3150887"/>
                      <a:pt x="1400280" y="3148073"/>
                      <a:pt x="1400280" y="3148073"/>
                    </a:cubicBezTo>
                    <a:cubicBezTo>
                      <a:pt x="1400280" y="3145263"/>
                      <a:pt x="1403090" y="3145263"/>
                      <a:pt x="1403090" y="3145263"/>
                    </a:cubicBezTo>
                    <a:cubicBezTo>
                      <a:pt x="1425587" y="3139639"/>
                      <a:pt x="1442458" y="3122768"/>
                      <a:pt x="1450892" y="3097461"/>
                    </a:cubicBezTo>
                    <a:close/>
                    <a:moveTo>
                      <a:pt x="1296244" y="3097461"/>
                    </a:moveTo>
                    <a:cubicBezTo>
                      <a:pt x="1304678" y="3119955"/>
                      <a:pt x="1321549" y="3139639"/>
                      <a:pt x="1344046" y="3145263"/>
                    </a:cubicBezTo>
                    <a:cubicBezTo>
                      <a:pt x="1346857" y="3145263"/>
                      <a:pt x="1346857" y="3148073"/>
                      <a:pt x="1346857" y="3148073"/>
                    </a:cubicBezTo>
                    <a:cubicBezTo>
                      <a:pt x="1346857" y="3150887"/>
                      <a:pt x="1344046" y="3150887"/>
                      <a:pt x="1344046" y="3150887"/>
                    </a:cubicBezTo>
                    <a:cubicBezTo>
                      <a:pt x="1321549" y="3156510"/>
                      <a:pt x="1304678" y="3173381"/>
                      <a:pt x="1299058" y="3195875"/>
                    </a:cubicBezTo>
                    <a:cubicBezTo>
                      <a:pt x="1299058" y="3198686"/>
                      <a:pt x="1296244" y="3198686"/>
                      <a:pt x="1296244" y="3198686"/>
                    </a:cubicBezTo>
                    <a:cubicBezTo>
                      <a:pt x="1293431" y="3198686"/>
                      <a:pt x="1293431" y="3195875"/>
                      <a:pt x="1293431" y="3195875"/>
                    </a:cubicBezTo>
                    <a:cubicBezTo>
                      <a:pt x="1287810" y="3173381"/>
                      <a:pt x="1270939" y="3156510"/>
                      <a:pt x="1248442" y="3150887"/>
                    </a:cubicBezTo>
                    <a:cubicBezTo>
                      <a:pt x="1245632" y="3150887"/>
                      <a:pt x="1245632" y="3148073"/>
                      <a:pt x="1245632" y="3148073"/>
                    </a:cubicBezTo>
                    <a:cubicBezTo>
                      <a:pt x="1245632" y="3145263"/>
                      <a:pt x="1248442" y="3145263"/>
                      <a:pt x="1248442" y="3145263"/>
                    </a:cubicBezTo>
                    <a:cubicBezTo>
                      <a:pt x="1270939" y="3139639"/>
                      <a:pt x="1287810" y="3122768"/>
                      <a:pt x="1296244" y="3097461"/>
                    </a:cubicBezTo>
                    <a:close/>
                    <a:moveTo>
                      <a:pt x="1141593" y="3097461"/>
                    </a:moveTo>
                    <a:cubicBezTo>
                      <a:pt x="1150027" y="3119955"/>
                      <a:pt x="1166898" y="3139639"/>
                      <a:pt x="1189395" y="3145263"/>
                    </a:cubicBezTo>
                    <a:cubicBezTo>
                      <a:pt x="1192206" y="3145263"/>
                      <a:pt x="1192206" y="3148073"/>
                      <a:pt x="1192206" y="3148073"/>
                    </a:cubicBezTo>
                    <a:cubicBezTo>
                      <a:pt x="1192206" y="3150887"/>
                      <a:pt x="1189395" y="3150887"/>
                      <a:pt x="1189395" y="3150887"/>
                    </a:cubicBezTo>
                    <a:cubicBezTo>
                      <a:pt x="1166898" y="3156510"/>
                      <a:pt x="1150027" y="3173381"/>
                      <a:pt x="1144407" y="3195875"/>
                    </a:cubicBezTo>
                    <a:cubicBezTo>
                      <a:pt x="1144407" y="3198686"/>
                      <a:pt x="1141593" y="3198686"/>
                      <a:pt x="1141593" y="3198686"/>
                    </a:cubicBezTo>
                    <a:cubicBezTo>
                      <a:pt x="1138780" y="3198686"/>
                      <a:pt x="1138780" y="3195875"/>
                      <a:pt x="1138780" y="3195875"/>
                    </a:cubicBezTo>
                    <a:cubicBezTo>
                      <a:pt x="1133159" y="3173381"/>
                      <a:pt x="1116288" y="3156510"/>
                      <a:pt x="1093791" y="3150887"/>
                    </a:cubicBezTo>
                    <a:cubicBezTo>
                      <a:pt x="1090981" y="3150887"/>
                      <a:pt x="1090981" y="3148073"/>
                      <a:pt x="1090981" y="3148073"/>
                    </a:cubicBezTo>
                    <a:cubicBezTo>
                      <a:pt x="1090981" y="3145263"/>
                      <a:pt x="1093791" y="3145263"/>
                      <a:pt x="1093791" y="3145263"/>
                    </a:cubicBezTo>
                    <a:cubicBezTo>
                      <a:pt x="1116288" y="3139639"/>
                      <a:pt x="1133159" y="3122768"/>
                      <a:pt x="1141593" y="3097461"/>
                    </a:cubicBezTo>
                    <a:close/>
                    <a:moveTo>
                      <a:pt x="984132" y="3097461"/>
                    </a:moveTo>
                    <a:cubicBezTo>
                      <a:pt x="992566" y="3119955"/>
                      <a:pt x="1009437" y="3139639"/>
                      <a:pt x="1031934" y="3145263"/>
                    </a:cubicBezTo>
                    <a:cubicBezTo>
                      <a:pt x="1034745" y="3145263"/>
                      <a:pt x="1034745" y="3148073"/>
                      <a:pt x="1034745" y="3148073"/>
                    </a:cubicBezTo>
                    <a:cubicBezTo>
                      <a:pt x="1034745" y="3150887"/>
                      <a:pt x="1031934" y="3150887"/>
                      <a:pt x="1031934" y="3150887"/>
                    </a:cubicBezTo>
                    <a:cubicBezTo>
                      <a:pt x="1009437" y="3156510"/>
                      <a:pt x="992566" y="3173381"/>
                      <a:pt x="986946" y="3195875"/>
                    </a:cubicBezTo>
                    <a:cubicBezTo>
                      <a:pt x="986946" y="3198686"/>
                      <a:pt x="984132" y="3198686"/>
                      <a:pt x="984132" y="3198686"/>
                    </a:cubicBezTo>
                    <a:cubicBezTo>
                      <a:pt x="981319" y="3198686"/>
                      <a:pt x="981319" y="3195875"/>
                      <a:pt x="981319" y="3195875"/>
                    </a:cubicBezTo>
                    <a:cubicBezTo>
                      <a:pt x="975698" y="3173381"/>
                      <a:pt x="958827" y="3156510"/>
                      <a:pt x="936330" y="3150887"/>
                    </a:cubicBezTo>
                    <a:cubicBezTo>
                      <a:pt x="933520" y="3150887"/>
                      <a:pt x="933520" y="3148073"/>
                      <a:pt x="933520" y="3148073"/>
                    </a:cubicBezTo>
                    <a:cubicBezTo>
                      <a:pt x="933520" y="3145263"/>
                      <a:pt x="936330" y="3145263"/>
                      <a:pt x="936330" y="3145263"/>
                    </a:cubicBezTo>
                    <a:cubicBezTo>
                      <a:pt x="958827" y="3139639"/>
                      <a:pt x="975698" y="3122768"/>
                      <a:pt x="984132" y="3097461"/>
                    </a:cubicBezTo>
                    <a:close/>
                    <a:moveTo>
                      <a:pt x="829484" y="3097461"/>
                    </a:moveTo>
                    <a:cubicBezTo>
                      <a:pt x="837918" y="3119955"/>
                      <a:pt x="854789" y="3139639"/>
                      <a:pt x="877286" y="3145263"/>
                    </a:cubicBezTo>
                    <a:cubicBezTo>
                      <a:pt x="880097" y="3145263"/>
                      <a:pt x="880097" y="3148073"/>
                      <a:pt x="880097" y="3148073"/>
                    </a:cubicBezTo>
                    <a:cubicBezTo>
                      <a:pt x="880097" y="3150887"/>
                      <a:pt x="877286" y="3150887"/>
                      <a:pt x="877286" y="3150887"/>
                    </a:cubicBezTo>
                    <a:cubicBezTo>
                      <a:pt x="854789" y="3156510"/>
                      <a:pt x="837918" y="3173381"/>
                      <a:pt x="832298" y="3195875"/>
                    </a:cubicBezTo>
                    <a:cubicBezTo>
                      <a:pt x="832298" y="3198686"/>
                      <a:pt x="829484" y="3198686"/>
                      <a:pt x="829484" y="3198686"/>
                    </a:cubicBezTo>
                    <a:cubicBezTo>
                      <a:pt x="826671" y="3198686"/>
                      <a:pt x="826671" y="3195875"/>
                      <a:pt x="826671" y="3195875"/>
                    </a:cubicBezTo>
                    <a:cubicBezTo>
                      <a:pt x="821050" y="3173381"/>
                      <a:pt x="804179" y="3156510"/>
                      <a:pt x="781682" y="3150887"/>
                    </a:cubicBezTo>
                    <a:cubicBezTo>
                      <a:pt x="778872" y="3150887"/>
                      <a:pt x="778872" y="3148073"/>
                      <a:pt x="778872" y="3148073"/>
                    </a:cubicBezTo>
                    <a:cubicBezTo>
                      <a:pt x="778872" y="3145263"/>
                      <a:pt x="781682" y="3145263"/>
                      <a:pt x="781682" y="3145263"/>
                    </a:cubicBezTo>
                    <a:cubicBezTo>
                      <a:pt x="804179" y="3139639"/>
                      <a:pt x="821050" y="3122768"/>
                      <a:pt x="829484" y="3097461"/>
                    </a:cubicBezTo>
                    <a:close/>
                    <a:moveTo>
                      <a:pt x="674833" y="3097461"/>
                    </a:moveTo>
                    <a:cubicBezTo>
                      <a:pt x="683267" y="3119955"/>
                      <a:pt x="700138" y="3139639"/>
                      <a:pt x="722635" y="3145263"/>
                    </a:cubicBezTo>
                    <a:cubicBezTo>
                      <a:pt x="725446" y="3145263"/>
                      <a:pt x="725446" y="3148073"/>
                      <a:pt x="725446" y="3148073"/>
                    </a:cubicBezTo>
                    <a:cubicBezTo>
                      <a:pt x="725446" y="3150887"/>
                      <a:pt x="722635" y="3150887"/>
                      <a:pt x="722635" y="3150887"/>
                    </a:cubicBezTo>
                    <a:cubicBezTo>
                      <a:pt x="700138" y="3156510"/>
                      <a:pt x="683267" y="3173381"/>
                      <a:pt x="677647" y="3195875"/>
                    </a:cubicBezTo>
                    <a:cubicBezTo>
                      <a:pt x="677647" y="3198686"/>
                      <a:pt x="674833" y="3198686"/>
                      <a:pt x="674833" y="3198686"/>
                    </a:cubicBezTo>
                    <a:cubicBezTo>
                      <a:pt x="672020" y="3198686"/>
                      <a:pt x="672020" y="3195875"/>
                      <a:pt x="672020" y="3195875"/>
                    </a:cubicBezTo>
                    <a:cubicBezTo>
                      <a:pt x="666399" y="3173381"/>
                      <a:pt x="649528" y="3156510"/>
                      <a:pt x="627031" y="3150887"/>
                    </a:cubicBezTo>
                    <a:cubicBezTo>
                      <a:pt x="624221" y="3150887"/>
                      <a:pt x="624221" y="3148073"/>
                      <a:pt x="624221" y="3148073"/>
                    </a:cubicBezTo>
                    <a:cubicBezTo>
                      <a:pt x="624221" y="3145263"/>
                      <a:pt x="627031" y="3145263"/>
                      <a:pt x="627031" y="3145263"/>
                    </a:cubicBezTo>
                    <a:cubicBezTo>
                      <a:pt x="649528" y="3139639"/>
                      <a:pt x="666399" y="3122768"/>
                      <a:pt x="674833" y="3097461"/>
                    </a:cubicBezTo>
                    <a:close/>
                    <a:moveTo>
                      <a:pt x="517372" y="3097461"/>
                    </a:moveTo>
                    <a:cubicBezTo>
                      <a:pt x="525806" y="3119955"/>
                      <a:pt x="542677" y="3139639"/>
                      <a:pt x="565174" y="3145263"/>
                    </a:cubicBezTo>
                    <a:cubicBezTo>
                      <a:pt x="567985" y="3145263"/>
                      <a:pt x="567985" y="3148073"/>
                      <a:pt x="567985" y="3148073"/>
                    </a:cubicBezTo>
                    <a:cubicBezTo>
                      <a:pt x="567985" y="3150887"/>
                      <a:pt x="565174" y="3150887"/>
                      <a:pt x="565174" y="3150887"/>
                    </a:cubicBezTo>
                    <a:cubicBezTo>
                      <a:pt x="542677" y="3156510"/>
                      <a:pt x="525806" y="3173381"/>
                      <a:pt x="520183" y="3195875"/>
                    </a:cubicBezTo>
                    <a:cubicBezTo>
                      <a:pt x="520183" y="3198686"/>
                      <a:pt x="517372" y="3198686"/>
                      <a:pt x="517372" y="3198686"/>
                    </a:cubicBezTo>
                    <a:cubicBezTo>
                      <a:pt x="514559" y="3198686"/>
                      <a:pt x="514559" y="3195875"/>
                      <a:pt x="514559" y="3195875"/>
                    </a:cubicBezTo>
                    <a:cubicBezTo>
                      <a:pt x="508938" y="3173381"/>
                      <a:pt x="492065" y="3156510"/>
                      <a:pt x="469570" y="3150887"/>
                    </a:cubicBezTo>
                    <a:cubicBezTo>
                      <a:pt x="466760" y="3150887"/>
                      <a:pt x="466760" y="3148073"/>
                      <a:pt x="466760" y="3148073"/>
                    </a:cubicBezTo>
                    <a:cubicBezTo>
                      <a:pt x="466760" y="3145263"/>
                      <a:pt x="469570" y="3145263"/>
                      <a:pt x="469570" y="3145263"/>
                    </a:cubicBezTo>
                    <a:cubicBezTo>
                      <a:pt x="492065" y="3139639"/>
                      <a:pt x="508938" y="3122768"/>
                      <a:pt x="517372" y="3097461"/>
                    </a:cubicBezTo>
                    <a:close/>
                    <a:moveTo>
                      <a:pt x="362724" y="3097461"/>
                    </a:moveTo>
                    <a:cubicBezTo>
                      <a:pt x="371158" y="3119955"/>
                      <a:pt x="388029" y="3139639"/>
                      <a:pt x="410526" y="3145263"/>
                    </a:cubicBezTo>
                    <a:cubicBezTo>
                      <a:pt x="413337" y="3145263"/>
                      <a:pt x="413337" y="3148073"/>
                      <a:pt x="413337" y="3148073"/>
                    </a:cubicBezTo>
                    <a:cubicBezTo>
                      <a:pt x="413337" y="3150887"/>
                      <a:pt x="410526" y="3150887"/>
                      <a:pt x="410526" y="3150887"/>
                    </a:cubicBezTo>
                    <a:cubicBezTo>
                      <a:pt x="388029" y="3156510"/>
                      <a:pt x="371158" y="3173381"/>
                      <a:pt x="365535" y="3195875"/>
                    </a:cubicBezTo>
                    <a:cubicBezTo>
                      <a:pt x="365535" y="3198686"/>
                      <a:pt x="362724" y="3198686"/>
                      <a:pt x="362724" y="3198686"/>
                    </a:cubicBezTo>
                    <a:cubicBezTo>
                      <a:pt x="359911" y="3198686"/>
                      <a:pt x="359911" y="3195875"/>
                      <a:pt x="359911" y="3195875"/>
                    </a:cubicBezTo>
                    <a:cubicBezTo>
                      <a:pt x="354290" y="3173381"/>
                      <a:pt x="337417" y="3156510"/>
                      <a:pt x="314922" y="3150887"/>
                    </a:cubicBezTo>
                    <a:cubicBezTo>
                      <a:pt x="312112" y="3150887"/>
                      <a:pt x="312112" y="3148073"/>
                      <a:pt x="312112" y="3148073"/>
                    </a:cubicBezTo>
                    <a:cubicBezTo>
                      <a:pt x="312112" y="3145263"/>
                      <a:pt x="314922" y="3145263"/>
                      <a:pt x="314922" y="3145263"/>
                    </a:cubicBezTo>
                    <a:cubicBezTo>
                      <a:pt x="337417" y="3139639"/>
                      <a:pt x="354290" y="3122768"/>
                      <a:pt x="362724" y="3097461"/>
                    </a:cubicBezTo>
                    <a:close/>
                    <a:moveTo>
                      <a:pt x="208073" y="3097461"/>
                    </a:moveTo>
                    <a:cubicBezTo>
                      <a:pt x="216507" y="3119955"/>
                      <a:pt x="233378" y="3139639"/>
                      <a:pt x="255875" y="3145263"/>
                    </a:cubicBezTo>
                    <a:cubicBezTo>
                      <a:pt x="258686" y="3145263"/>
                      <a:pt x="258686" y="3148073"/>
                      <a:pt x="258686" y="3148073"/>
                    </a:cubicBezTo>
                    <a:cubicBezTo>
                      <a:pt x="258686" y="3150887"/>
                      <a:pt x="255875" y="3150887"/>
                      <a:pt x="255875" y="3150887"/>
                    </a:cubicBezTo>
                    <a:cubicBezTo>
                      <a:pt x="233378" y="3156510"/>
                      <a:pt x="216507" y="3173381"/>
                      <a:pt x="210884" y="3195875"/>
                    </a:cubicBezTo>
                    <a:cubicBezTo>
                      <a:pt x="210884" y="3198686"/>
                      <a:pt x="208073" y="3198686"/>
                      <a:pt x="208073" y="3198686"/>
                    </a:cubicBezTo>
                    <a:cubicBezTo>
                      <a:pt x="205260" y="3198686"/>
                      <a:pt x="205260" y="3195875"/>
                      <a:pt x="205260" y="3195875"/>
                    </a:cubicBezTo>
                    <a:cubicBezTo>
                      <a:pt x="199639" y="3173381"/>
                      <a:pt x="182766" y="3156510"/>
                      <a:pt x="160271" y="3150887"/>
                    </a:cubicBezTo>
                    <a:cubicBezTo>
                      <a:pt x="157461" y="3150887"/>
                      <a:pt x="157461" y="3148073"/>
                      <a:pt x="157461" y="3148073"/>
                    </a:cubicBezTo>
                    <a:cubicBezTo>
                      <a:pt x="157461" y="3145263"/>
                      <a:pt x="160271" y="3145263"/>
                      <a:pt x="160271" y="3145263"/>
                    </a:cubicBezTo>
                    <a:cubicBezTo>
                      <a:pt x="182766" y="3139639"/>
                      <a:pt x="199639" y="3122768"/>
                      <a:pt x="208073" y="3097461"/>
                    </a:cubicBezTo>
                    <a:close/>
                    <a:moveTo>
                      <a:pt x="50612" y="3097461"/>
                    </a:moveTo>
                    <a:cubicBezTo>
                      <a:pt x="59049" y="3119955"/>
                      <a:pt x="75920" y="3139639"/>
                      <a:pt x="98414" y="3145263"/>
                    </a:cubicBezTo>
                    <a:cubicBezTo>
                      <a:pt x="101225" y="3145263"/>
                      <a:pt x="101225" y="3148073"/>
                      <a:pt x="101225" y="3148073"/>
                    </a:cubicBezTo>
                    <a:cubicBezTo>
                      <a:pt x="101225" y="3150887"/>
                      <a:pt x="98414" y="3150887"/>
                      <a:pt x="98414" y="3150887"/>
                    </a:cubicBezTo>
                    <a:cubicBezTo>
                      <a:pt x="75920" y="3156510"/>
                      <a:pt x="59049" y="3173381"/>
                      <a:pt x="53426" y="3195875"/>
                    </a:cubicBezTo>
                    <a:cubicBezTo>
                      <a:pt x="53426" y="3198686"/>
                      <a:pt x="50612" y="3198686"/>
                      <a:pt x="50612" y="3198686"/>
                    </a:cubicBezTo>
                    <a:cubicBezTo>
                      <a:pt x="47802" y="3198686"/>
                      <a:pt x="47802" y="3195875"/>
                      <a:pt x="47802" y="3195875"/>
                    </a:cubicBezTo>
                    <a:cubicBezTo>
                      <a:pt x="42178" y="3173381"/>
                      <a:pt x="25307" y="3156510"/>
                      <a:pt x="2813" y="3150887"/>
                    </a:cubicBezTo>
                    <a:cubicBezTo>
                      <a:pt x="0" y="3150887"/>
                      <a:pt x="0" y="3148073"/>
                      <a:pt x="0" y="3148073"/>
                    </a:cubicBezTo>
                    <a:cubicBezTo>
                      <a:pt x="0" y="3145263"/>
                      <a:pt x="2813" y="3145263"/>
                      <a:pt x="2813" y="3145263"/>
                    </a:cubicBezTo>
                    <a:cubicBezTo>
                      <a:pt x="25307" y="3139639"/>
                      <a:pt x="42178" y="3122768"/>
                      <a:pt x="50612" y="3097461"/>
                    </a:cubicBezTo>
                    <a:close/>
                    <a:moveTo>
                      <a:pt x="5184973" y="2942813"/>
                    </a:moveTo>
                    <a:cubicBezTo>
                      <a:pt x="5193410" y="2965307"/>
                      <a:pt x="5210281" y="2982178"/>
                      <a:pt x="5232776" y="2990615"/>
                    </a:cubicBezTo>
                    <a:cubicBezTo>
                      <a:pt x="5235586" y="2990615"/>
                      <a:pt x="5235586" y="2993425"/>
                      <a:pt x="5235586" y="2993425"/>
                    </a:cubicBezTo>
                    <a:cubicBezTo>
                      <a:pt x="5235586" y="2996239"/>
                      <a:pt x="5232776" y="2996239"/>
                      <a:pt x="5232776" y="2996239"/>
                    </a:cubicBezTo>
                    <a:cubicBezTo>
                      <a:pt x="5210281" y="3001862"/>
                      <a:pt x="5193410" y="3018733"/>
                      <a:pt x="5187787" y="3041227"/>
                    </a:cubicBezTo>
                    <a:cubicBezTo>
                      <a:pt x="5187787" y="3044038"/>
                      <a:pt x="5184973" y="3044038"/>
                      <a:pt x="5184973" y="3044038"/>
                    </a:cubicBezTo>
                    <a:cubicBezTo>
                      <a:pt x="5182163" y="3044038"/>
                      <a:pt x="5182163" y="3041227"/>
                      <a:pt x="5182163" y="3041227"/>
                    </a:cubicBezTo>
                    <a:cubicBezTo>
                      <a:pt x="5176540" y="3018733"/>
                      <a:pt x="5159669" y="3001862"/>
                      <a:pt x="5137174" y="2996239"/>
                    </a:cubicBezTo>
                    <a:cubicBezTo>
                      <a:pt x="5134361" y="2996239"/>
                      <a:pt x="5134361" y="2993425"/>
                      <a:pt x="5134361" y="2993425"/>
                    </a:cubicBezTo>
                    <a:cubicBezTo>
                      <a:pt x="5134361" y="2990615"/>
                      <a:pt x="5137174" y="2990615"/>
                      <a:pt x="5137174" y="2990615"/>
                    </a:cubicBezTo>
                    <a:cubicBezTo>
                      <a:pt x="5159669" y="2984991"/>
                      <a:pt x="5176540" y="2968120"/>
                      <a:pt x="5184973" y="2942813"/>
                    </a:cubicBezTo>
                    <a:close/>
                    <a:moveTo>
                      <a:pt x="5030325" y="2942813"/>
                    </a:moveTo>
                    <a:cubicBezTo>
                      <a:pt x="5035949" y="2965307"/>
                      <a:pt x="5055630" y="2982178"/>
                      <a:pt x="5078128" y="2990615"/>
                    </a:cubicBezTo>
                    <a:cubicBezTo>
                      <a:pt x="5080938" y="2990615"/>
                      <a:pt x="5080938" y="2993425"/>
                      <a:pt x="5080938" y="2993425"/>
                    </a:cubicBezTo>
                    <a:cubicBezTo>
                      <a:pt x="5080938" y="2996239"/>
                      <a:pt x="5078128" y="2996239"/>
                      <a:pt x="5078128" y="2996239"/>
                    </a:cubicBezTo>
                    <a:cubicBezTo>
                      <a:pt x="5055630" y="3001862"/>
                      <a:pt x="5038759" y="3018733"/>
                      <a:pt x="5033136" y="3041227"/>
                    </a:cubicBezTo>
                    <a:cubicBezTo>
                      <a:pt x="5033136" y="3044038"/>
                      <a:pt x="5030325" y="3044038"/>
                      <a:pt x="5030325" y="3044038"/>
                    </a:cubicBezTo>
                    <a:cubicBezTo>
                      <a:pt x="5027512" y="3044038"/>
                      <a:pt x="5027512" y="3041227"/>
                      <a:pt x="5027512" y="3041227"/>
                    </a:cubicBezTo>
                    <a:cubicBezTo>
                      <a:pt x="5021892" y="3018733"/>
                      <a:pt x="5005018" y="3001862"/>
                      <a:pt x="4982523" y="2996239"/>
                    </a:cubicBezTo>
                    <a:cubicBezTo>
                      <a:pt x="4979713" y="2996239"/>
                      <a:pt x="4979713" y="2993425"/>
                      <a:pt x="4979713" y="2993425"/>
                    </a:cubicBezTo>
                    <a:cubicBezTo>
                      <a:pt x="4979713" y="2990615"/>
                      <a:pt x="4982523" y="2990615"/>
                      <a:pt x="4982523" y="2990615"/>
                    </a:cubicBezTo>
                    <a:cubicBezTo>
                      <a:pt x="5005018" y="2984991"/>
                      <a:pt x="5021892" y="2968120"/>
                      <a:pt x="5030325" y="2942813"/>
                    </a:cubicBezTo>
                    <a:close/>
                    <a:moveTo>
                      <a:pt x="4872861" y="2942813"/>
                    </a:moveTo>
                    <a:cubicBezTo>
                      <a:pt x="4881298" y="2965307"/>
                      <a:pt x="4898166" y="2982178"/>
                      <a:pt x="4920664" y="2990615"/>
                    </a:cubicBezTo>
                    <a:cubicBezTo>
                      <a:pt x="4923474" y="2990615"/>
                      <a:pt x="4923474" y="2993425"/>
                      <a:pt x="4923474" y="2993425"/>
                    </a:cubicBezTo>
                    <a:cubicBezTo>
                      <a:pt x="4923474" y="2996239"/>
                      <a:pt x="4920664" y="2996239"/>
                      <a:pt x="4920664" y="2996239"/>
                    </a:cubicBezTo>
                    <a:cubicBezTo>
                      <a:pt x="4898166" y="3001862"/>
                      <a:pt x="4881298" y="3018733"/>
                      <a:pt x="4875675" y="3041227"/>
                    </a:cubicBezTo>
                    <a:cubicBezTo>
                      <a:pt x="4875675" y="3044038"/>
                      <a:pt x="4872861" y="3044038"/>
                      <a:pt x="4872861" y="3044038"/>
                    </a:cubicBezTo>
                    <a:cubicBezTo>
                      <a:pt x="4870048" y="3044038"/>
                      <a:pt x="4870048" y="3041227"/>
                      <a:pt x="4870048" y="3041227"/>
                    </a:cubicBezTo>
                    <a:cubicBezTo>
                      <a:pt x="4864428" y="3018733"/>
                      <a:pt x="4847557" y="3001862"/>
                      <a:pt x="4825062" y="2996239"/>
                    </a:cubicBezTo>
                    <a:cubicBezTo>
                      <a:pt x="4822249" y="2996239"/>
                      <a:pt x="4822249" y="2993425"/>
                      <a:pt x="4822249" y="2993425"/>
                    </a:cubicBezTo>
                    <a:cubicBezTo>
                      <a:pt x="4822249" y="2990615"/>
                      <a:pt x="4825062" y="2990615"/>
                      <a:pt x="4825062" y="2990615"/>
                    </a:cubicBezTo>
                    <a:cubicBezTo>
                      <a:pt x="4847557" y="2984991"/>
                      <a:pt x="4864428" y="2968120"/>
                      <a:pt x="4872861" y="2942813"/>
                    </a:cubicBezTo>
                    <a:close/>
                    <a:moveTo>
                      <a:pt x="4718213" y="2942813"/>
                    </a:moveTo>
                    <a:cubicBezTo>
                      <a:pt x="4726650" y="2965307"/>
                      <a:pt x="4743518" y="2982178"/>
                      <a:pt x="4766016" y="2990615"/>
                    </a:cubicBezTo>
                    <a:cubicBezTo>
                      <a:pt x="4768826" y="2990615"/>
                      <a:pt x="4768826" y="2993425"/>
                      <a:pt x="4768826" y="2993425"/>
                    </a:cubicBezTo>
                    <a:cubicBezTo>
                      <a:pt x="4768826" y="2996239"/>
                      <a:pt x="4766016" y="2996239"/>
                      <a:pt x="4766016" y="2996239"/>
                    </a:cubicBezTo>
                    <a:cubicBezTo>
                      <a:pt x="4743518" y="3001862"/>
                      <a:pt x="4726650" y="3018733"/>
                      <a:pt x="4721027" y="3041227"/>
                    </a:cubicBezTo>
                    <a:cubicBezTo>
                      <a:pt x="4721027" y="3044038"/>
                      <a:pt x="4718213" y="3044038"/>
                      <a:pt x="4718213" y="3044038"/>
                    </a:cubicBezTo>
                    <a:cubicBezTo>
                      <a:pt x="4715400" y="3044038"/>
                      <a:pt x="4715400" y="3041227"/>
                      <a:pt x="4715400" y="3041227"/>
                    </a:cubicBezTo>
                    <a:cubicBezTo>
                      <a:pt x="4709780" y="3018733"/>
                      <a:pt x="4692909" y="3001862"/>
                      <a:pt x="4670414" y="2996239"/>
                    </a:cubicBezTo>
                    <a:cubicBezTo>
                      <a:pt x="4667601" y="2996239"/>
                      <a:pt x="4667601" y="2993425"/>
                      <a:pt x="4667601" y="2993425"/>
                    </a:cubicBezTo>
                    <a:cubicBezTo>
                      <a:pt x="4667601" y="2990615"/>
                      <a:pt x="4670414" y="2990615"/>
                      <a:pt x="4670414" y="2990615"/>
                    </a:cubicBezTo>
                    <a:cubicBezTo>
                      <a:pt x="4692909" y="2984991"/>
                      <a:pt x="4709780" y="2968120"/>
                      <a:pt x="4718213" y="2942813"/>
                    </a:cubicBezTo>
                    <a:close/>
                    <a:moveTo>
                      <a:pt x="4563563" y="2942813"/>
                    </a:moveTo>
                    <a:cubicBezTo>
                      <a:pt x="4571999" y="2965307"/>
                      <a:pt x="4588867" y="2982178"/>
                      <a:pt x="4611365" y="2990615"/>
                    </a:cubicBezTo>
                    <a:cubicBezTo>
                      <a:pt x="4614175" y="2990615"/>
                      <a:pt x="4614175" y="2993425"/>
                      <a:pt x="4614175" y="2993425"/>
                    </a:cubicBezTo>
                    <a:cubicBezTo>
                      <a:pt x="4614175" y="2996239"/>
                      <a:pt x="4611365" y="2996239"/>
                      <a:pt x="4611365" y="2996239"/>
                    </a:cubicBezTo>
                    <a:cubicBezTo>
                      <a:pt x="4588867" y="3001862"/>
                      <a:pt x="4571999" y="3018733"/>
                      <a:pt x="4566376" y="3041227"/>
                    </a:cubicBezTo>
                    <a:cubicBezTo>
                      <a:pt x="4566376" y="3044038"/>
                      <a:pt x="4563563" y="3044038"/>
                      <a:pt x="4563563" y="3044038"/>
                    </a:cubicBezTo>
                    <a:cubicBezTo>
                      <a:pt x="4560749" y="3044038"/>
                      <a:pt x="4560749" y="3041227"/>
                      <a:pt x="4560749" y="3041227"/>
                    </a:cubicBezTo>
                    <a:cubicBezTo>
                      <a:pt x="4555129" y="3018733"/>
                      <a:pt x="4538258" y="3001862"/>
                      <a:pt x="4515763" y="2996239"/>
                    </a:cubicBezTo>
                    <a:cubicBezTo>
                      <a:pt x="4512950" y="2996239"/>
                      <a:pt x="4512950" y="2993425"/>
                      <a:pt x="4512950" y="2993425"/>
                    </a:cubicBezTo>
                    <a:cubicBezTo>
                      <a:pt x="4512950" y="2990615"/>
                      <a:pt x="4515763" y="2990615"/>
                      <a:pt x="4515763" y="2990615"/>
                    </a:cubicBezTo>
                    <a:cubicBezTo>
                      <a:pt x="4538258" y="2984991"/>
                      <a:pt x="4555129" y="2968120"/>
                      <a:pt x="4563563" y="2942813"/>
                    </a:cubicBezTo>
                    <a:close/>
                    <a:moveTo>
                      <a:pt x="4406104" y="2942813"/>
                    </a:moveTo>
                    <a:cubicBezTo>
                      <a:pt x="4414538" y="2965307"/>
                      <a:pt x="4431409" y="2982178"/>
                      <a:pt x="4453907" y="2990615"/>
                    </a:cubicBezTo>
                    <a:cubicBezTo>
                      <a:pt x="4456717" y="2990615"/>
                      <a:pt x="4456717" y="2993425"/>
                      <a:pt x="4456717" y="2993425"/>
                    </a:cubicBezTo>
                    <a:cubicBezTo>
                      <a:pt x="4456717" y="2996239"/>
                      <a:pt x="4453907" y="2996239"/>
                      <a:pt x="4453907" y="2996239"/>
                    </a:cubicBezTo>
                    <a:cubicBezTo>
                      <a:pt x="4431409" y="3001862"/>
                      <a:pt x="4414538" y="3018733"/>
                      <a:pt x="4408915" y="3041227"/>
                    </a:cubicBezTo>
                    <a:cubicBezTo>
                      <a:pt x="4408915" y="3044038"/>
                      <a:pt x="4406104" y="3044038"/>
                      <a:pt x="4406104" y="3044038"/>
                    </a:cubicBezTo>
                    <a:cubicBezTo>
                      <a:pt x="4403291" y="3044038"/>
                      <a:pt x="4403291" y="3041227"/>
                      <a:pt x="4403291" y="3041227"/>
                    </a:cubicBezTo>
                    <a:cubicBezTo>
                      <a:pt x="4397671" y="3018733"/>
                      <a:pt x="4380797" y="3001862"/>
                      <a:pt x="4358302" y="2996239"/>
                    </a:cubicBezTo>
                    <a:cubicBezTo>
                      <a:pt x="4355492" y="2996239"/>
                      <a:pt x="4355492" y="2993425"/>
                      <a:pt x="4355492" y="2993425"/>
                    </a:cubicBezTo>
                    <a:cubicBezTo>
                      <a:pt x="4355492" y="2990615"/>
                      <a:pt x="4358302" y="2990615"/>
                      <a:pt x="4358302" y="2990615"/>
                    </a:cubicBezTo>
                    <a:cubicBezTo>
                      <a:pt x="4380797" y="2984991"/>
                      <a:pt x="4397671" y="2968120"/>
                      <a:pt x="4406104" y="2942813"/>
                    </a:cubicBezTo>
                    <a:close/>
                    <a:moveTo>
                      <a:pt x="4251453" y="2942813"/>
                    </a:moveTo>
                    <a:cubicBezTo>
                      <a:pt x="4259887" y="2965307"/>
                      <a:pt x="4276758" y="2982178"/>
                      <a:pt x="4299256" y="2990615"/>
                    </a:cubicBezTo>
                    <a:cubicBezTo>
                      <a:pt x="4302066" y="2990615"/>
                      <a:pt x="4302066" y="2993425"/>
                      <a:pt x="4302066" y="2993425"/>
                    </a:cubicBezTo>
                    <a:cubicBezTo>
                      <a:pt x="4302066" y="2996239"/>
                      <a:pt x="4299256" y="2996239"/>
                      <a:pt x="4299256" y="2996239"/>
                    </a:cubicBezTo>
                    <a:cubicBezTo>
                      <a:pt x="4276758" y="3001862"/>
                      <a:pt x="4259887" y="3018733"/>
                      <a:pt x="4254264" y="3041227"/>
                    </a:cubicBezTo>
                    <a:cubicBezTo>
                      <a:pt x="4254264" y="3044038"/>
                      <a:pt x="4251453" y="3044038"/>
                      <a:pt x="4251453" y="3044038"/>
                    </a:cubicBezTo>
                    <a:cubicBezTo>
                      <a:pt x="4248640" y="3044038"/>
                      <a:pt x="4248640" y="3041227"/>
                      <a:pt x="4248640" y="3041227"/>
                    </a:cubicBezTo>
                    <a:cubicBezTo>
                      <a:pt x="4243020" y="3018733"/>
                      <a:pt x="4226146" y="3001862"/>
                      <a:pt x="4203651" y="2996239"/>
                    </a:cubicBezTo>
                    <a:cubicBezTo>
                      <a:pt x="4200841" y="2996239"/>
                      <a:pt x="4200841" y="2993425"/>
                      <a:pt x="4200841" y="2993425"/>
                    </a:cubicBezTo>
                    <a:cubicBezTo>
                      <a:pt x="4200841" y="2990615"/>
                      <a:pt x="4203651" y="2990615"/>
                      <a:pt x="4203651" y="2990615"/>
                    </a:cubicBezTo>
                    <a:cubicBezTo>
                      <a:pt x="4226146" y="2984991"/>
                      <a:pt x="4243020" y="2968120"/>
                      <a:pt x="4251453" y="2942813"/>
                    </a:cubicBezTo>
                    <a:close/>
                    <a:moveTo>
                      <a:pt x="4096805" y="2942813"/>
                    </a:moveTo>
                    <a:cubicBezTo>
                      <a:pt x="4105239" y="2965307"/>
                      <a:pt x="4122110" y="2982178"/>
                      <a:pt x="4144608" y="2990615"/>
                    </a:cubicBezTo>
                    <a:cubicBezTo>
                      <a:pt x="4147418" y="2990615"/>
                      <a:pt x="4147418" y="2993425"/>
                      <a:pt x="4147418" y="2993425"/>
                    </a:cubicBezTo>
                    <a:cubicBezTo>
                      <a:pt x="4147418" y="2996239"/>
                      <a:pt x="4144608" y="2996239"/>
                      <a:pt x="4144608" y="2996239"/>
                    </a:cubicBezTo>
                    <a:cubicBezTo>
                      <a:pt x="4122110" y="3001862"/>
                      <a:pt x="4105239" y="3018733"/>
                      <a:pt x="4099616" y="3041227"/>
                    </a:cubicBezTo>
                    <a:cubicBezTo>
                      <a:pt x="4099616" y="3044038"/>
                      <a:pt x="4096805" y="3044038"/>
                      <a:pt x="4096805" y="3044038"/>
                    </a:cubicBezTo>
                    <a:cubicBezTo>
                      <a:pt x="4093992" y="3044038"/>
                      <a:pt x="4093992" y="3041227"/>
                      <a:pt x="4093992" y="3041227"/>
                    </a:cubicBezTo>
                    <a:cubicBezTo>
                      <a:pt x="4088372" y="3018733"/>
                      <a:pt x="4071498" y="3001862"/>
                      <a:pt x="4049003" y="2996239"/>
                    </a:cubicBezTo>
                    <a:cubicBezTo>
                      <a:pt x="4046193" y="2996239"/>
                      <a:pt x="4046193" y="2993425"/>
                      <a:pt x="4046193" y="2993425"/>
                    </a:cubicBezTo>
                    <a:cubicBezTo>
                      <a:pt x="4046193" y="2990615"/>
                      <a:pt x="4049003" y="2990615"/>
                      <a:pt x="4049003" y="2990615"/>
                    </a:cubicBezTo>
                    <a:cubicBezTo>
                      <a:pt x="4071498" y="2984991"/>
                      <a:pt x="4088372" y="2968120"/>
                      <a:pt x="4096805" y="2942813"/>
                    </a:cubicBezTo>
                    <a:close/>
                    <a:moveTo>
                      <a:pt x="3939345" y="2942813"/>
                    </a:moveTo>
                    <a:cubicBezTo>
                      <a:pt x="3947781" y="2965307"/>
                      <a:pt x="3964649" y="2982178"/>
                      <a:pt x="3987147" y="2990615"/>
                    </a:cubicBezTo>
                    <a:cubicBezTo>
                      <a:pt x="3989957" y="2990615"/>
                      <a:pt x="3989957" y="2993425"/>
                      <a:pt x="3989957" y="2993425"/>
                    </a:cubicBezTo>
                    <a:cubicBezTo>
                      <a:pt x="3989957" y="2996239"/>
                      <a:pt x="3987147" y="2996239"/>
                      <a:pt x="3987147" y="2996239"/>
                    </a:cubicBezTo>
                    <a:cubicBezTo>
                      <a:pt x="3964649" y="3001862"/>
                      <a:pt x="3947781" y="3018733"/>
                      <a:pt x="3942155" y="3041227"/>
                    </a:cubicBezTo>
                    <a:cubicBezTo>
                      <a:pt x="3942155" y="3044038"/>
                      <a:pt x="3939345" y="3044038"/>
                      <a:pt x="3939345" y="3044038"/>
                    </a:cubicBezTo>
                    <a:cubicBezTo>
                      <a:pt x="3936531" y="3044038"/>
                      <a:pt x="3936531" y="3041227"/>
                      <a:pt x="3936531" y="3041227"/>
                    </a:cubicBezTo>
                    <a:cubicBezTo>
                      <a:pt x="3930911" y="3018733"/>
                      <a:pt x="3914037" y="3001862"/>
                      <a:pt x="3891545" y="2996239"/>
                    </a:cubicBezTo>
                    <a:cubicBezTo>
                      <a:pt x="3888732" y="2996239"/>
                      <a:pt x="3888732" y="2993425"/>
                      <a:pt x="3888732" y="2993425"/>
                    </a:cubicBezTo>
                    <a:cubicBezTo>
                      <a:pt x="3888732" y="2990615"/>
                      <a:pt x="3891545" y="2990615"/>
                      <a:pt x="3891545" y="2990615"/>
                    </a:cubicBezTo>
                    <a:cubicBezTo>
                      <a:pt x="3914037" y="2984991"/>
                      <a:pt x="3930911" y="2968120"/>
                      <a:pt x="3939345" y="2942813"/>
                    </a:cubicBezTo>
                    <a:close/>
                    <a:moveTo>
                      <a:pt x="3784693" y="2942813"/>
                    </a:moveTo>
                    <a:cubicBezTo>
                      <a:pt x="3793130" y="2965307"/>
                      <a:pt x="3809998" y="2982178"/>
                      <a:pt x="3832496" y="2990615"/>
                    </a:cubicBezTo>
                    <a:cubicBezTo>
                      <a:pt x="3835306" y="2990615"/>
                      <a:pt x="3835306" y="2993425"/>
                      <a:pt x="3835306" y="2993425"/>
                    </a:cubicBezTo>
                    <a:cubicBezTo>
                      <a:pt x="3835306" y="2996239"/>
                      <a:pt x="3832496" y="2996239"/>
                      <a:pt x="3832496" y="2996239"/>
                    </a:cubicBezTo>
                    <a:cubicBezTo>
                      <a:pt x="3809998" y="3001862"/>
                      <a:pt x="3793130" y="3018733"/>
                      <a:pt x="3787504" y="3041227"/>
                    </a:cubicBezTo>
                    <a:cubicBezTo>
                      <a:pt x="3787504" y="3044038"/>
                      <a:pt x="3784693" y="3044038"/>
                      <a:pt x="3784693" y="3044038"/>
                    </a:cubicBezTo>
                    <a:cubicBezTo>
                      <a:pt x="3781880" y="3044038"/>
                      <a:pt x="3781880" y="3041227"/>
                      <a:pt x="3781880" y="3041227"/>
                    </a:cubicBezTo>
                    <a:cubicBezTo>
                      <a:pt x="3776260" y="3018733"/>
                      <a:pt x="3759386" y="3001862"/>
                      <a:pt x="3736894" y="2996239"/>
                    </a:cubicBezTo>
                    <a:cubicBezTo>
                      <a:pt x="3734081" y="2996239"/>
                      <a:pt x="3734081" y="2993425"/>
                      <a:pt x="3734081" y="2993425"/>
                    </a:cubicBezTo>
                    <a:cubicBezTo>
                      <a:pt x="3734081" y="2990615"/>
                      <a:pt x="3736894" y="2990615"/>
                      <a:pt x="3736894" y="2990615"/>
                    </a:cubicBezTo>
                    <a:cubicBezTo>
                      <a:pt x="3759386" y="2984991"/>
                      <a:pt x="3776260" y="2968120"/>
                      <a:pt x="3784693" y="2942813"/>
                    </a:cubicBezTo>
                    <a:close/>
                    <a:moveTo>
                      <a:pt x="3630045" y="2942813"/>
                    </a:moveTo>
                    <a:cubicBezTo>
                      <a:pt x="3638482" y="2965307"/>
                      <a:pt x="3655350" y="2982178"/>
                      <a:pt x="3677848" y="2990615"/>
                    </a:cubicBezTo>
                    <a:cubicBezTo>
                      <a:pt x="3680658" y="2990615"/>
                      <a:pt x="3680658" y="2993425"/>
                      <a:pt x="3680658" y="2993425"/>
                    </a:cubicBezTo>
                    <a:cubicBezTo>
                      <a:pt x="3680658" y="2996239"/>
                      <a:pt x="3677848" y="2996239"/>
                      <a:pt x="3677848" y="2996239"/>
                    </a:cubicBezTo>
                    <a:cubicBezTo>
                      <a:pt x="3655350" y="3001862"/>
                      <a:pt x="3638482" y="3018733"/>
                      <a:pt x="3632856" y="3041227"/>
                    </a:cubicBezTo>
                    <a:cubicBezTo>
                      <a:pt x="3632856" y="3044038"/>
                      <a:pt x="3630045" y="3044038"/>
                      <a:pt x="3630045" y="3044038"/>
                    </a:cubicBezTo>
                    <a:cubicBezTo>
                      <a:pt x="3627232" y="3044038"/>
                      <a:pt x="3627232" y="3041227"/>
                      <a:pt x="3627232" y="3041227"/>
                    </a:cubicBezTo>
                    <a:cubicBezTo>
                      <a:pt x="3621612" y="3018733"/>
                      <a:pt x="3604738" y="3001862"/>
                      <a:pt x="3582246" y="2996239"/>
                    </a:cubicBezTo>
                    <a:cubicBezTo>
                      <a:pt x="3579433" y="2996239"/>
                      <a:pt x="3579433" y="2993425"/>
                      <a:pt x="3579433" y="2993425"/>
                    </a:cubicBezTo>
                    <a:cubicBezTo>
                      <a:pt x="3579433" y="2990615"/>
                      <a:pt x="3582246" y="2990615"/>
                      <a:pt x="3582246" y="2990615"/>
                    </a:cubicBezTo>
                    <a:cubicBezTo>
                      <a:pt x="3604738" y="2984991"/>
                      <a:pt x="3621612" y="2968120"/>
                      <a:pt x="3630045" y="2942813"/>
                    </a:cubicBezTo>
                    <a:close/>
                    <a:moveTo>
                      <a:pt x="3472581" y="2942813"/>
                    </a:moveTo>
                    <a:cubicBezTo>
                      <a:pt x="3481018" y="2965307"/>
                      <a:pt x="3500700" y="2982178"/>
                      <a:pt x="3520384" y="2990615"/>
                    </a:cubicBezTo>
                    <a:cubicBezTo>
                      <a:pt x="3523194" y="2990615"/>
                      <a:pt x="3523194" y="2993425"/>
                      <a:pt x="3523194" y="2993425"/>
                    </a:cubicBezTo>
                    <a:cubicBezTo>
                      <a:pt x="3523194" y="2996239"/>
                      <a:pt x="3520384" y="2996239"/>
                      <a:pt x="3520384" y="2996239"/>
                    </a:cubicBezTo>
                    <a:cubicBezTo>
                      <a:pt x="3497889" y="3001862"/>
                      <a:pt x="3481018" y="3018733"/>
                      <a:pt x="3475395" y="3041227"/>
                    </a:cubicBezTo>
                    <a:cubicBezTo>
                      <a:pt x="3475395" y="3044038"/>
                      <a:pt x="3472581" y="3044038"/>
                      <a:pt x="3472581" y="3044038"/>
                    </a:cubicBezTo>
                    <a:cubicBezTo>
                      <a:pt x="3469771" y="3044038"/>
                      <a:pt x="3469771" y="3041227"/>
                      <a:pt x="3469771" y="3041227"/>
                    </a:cubicBezTo>
                    <a:cubicBezTo>
                      <a:pt x="3464148" y="3018733"/>
                      <a:pt x="3447277" y="3001862"/>
                      <a:pt x="3424782" y="2996239"/>
                    </a:cubicBezTo>
                    <a:cubicBezTo>
                      <a:pt x="3421969" y="2996239"/>
                      <a:pt x="3421969" y="2993425"/>
                      <a:pt x="3421969" y="2993425"/>
                    </a:cubicBezTo>
                    <a:cubicBezTo>
                      <a:pt x="3421969" y="2990615"/>
                      <a:pt x="3424782" y="2990615"/>
                      <a:pt x="3424782" y="2990615"/>
                    </a:cubicBezTo>
                    <a:cubicBezTo>
                      <a:pt x="3447277" y="2984991"/>
                      <a:pt x="3464148" y="2968120"/>
                      <a:pt x="3472581" y="2942813"/>
                    </a:cubicBezTo>
                    <a:close/>
                    <a:moveTo>
                      <a:pt x="3317933" y="2942813"/>
                    </a:moveTo>
                    <a:cubicBezTo>
                      <a:pt x="3326370" y="2965307"/>
                      <a:pt x="3343241" y="2982178"/>
                      <a:pt x="3365736" y="2990615"/>
                    </a:cubicBezTo>
                    <a:cubicBezTo>
                      <a:pt x="3368546" y="2990615"/>
                      <a:pt x="3368546" y="2993425"/>
                      <a:pt x="3368546" y="2993425"/>
                    </a:cubicBezTo>
                    <a:cubicBezTo>
                      <a:pt x="3368546" y="2996239"/>
                      <a:pt x="3365736" y="2996239"/>
                      <a:pt x="3365736" y="2996239"/>
                    </a:cubicBezTo>
                    <a:cubicBezTo>
                      <a:pt x="3343241" y="3001862"/>
                      <a:pt x="3326370" y="3018733"/>
                      <a:pt x="3320747" y="3041227"/>
                    </a:cubicBezTo>
                    <a:cubicBezTo>
                      <a:pt x="3320747" y="3044038"/>
                      <a:pt x="3317933" y="3044038"/>
                      <a:pt x="3317933" y="3044038"/>
                    </a:cubicBezTo>
                    <a:cubicBezTo>
                      <a:pt x="3315123" y="3044038"/>
                      <a:pt x="3315123" y="3041227"/>
                      <a:pt x="3315123" y="3041227"/>
                    </a:cubicBezTo>
                    <a:cubicBezTo>
                      <a:pt x="3309500" y="3018733"/>
                      <a:pt x="3292629" y="3001862"/>
                      <a:pt x="3270134" y="2996239"/>
                    </a:cubicBezTo>
                    <a:cubicBezTo>
                      <a:pt x="3267321" y="2996239"/>
                      <a:pt x="3267321" y="2993425"/>
                      <a:pt x="3267321" y="2993425"/>
                    </a:cubicBezTo>
                    <a:cubicBezTo>
                      <a:pt x="3267321" y="2990615"/>
                      <a:pt x="3270134" y="2990615"/>
                      <a:pt x="3270134" y="2990615"/>
                    </a:cubicBezTo>
                    <a:cubicBezTo>
                      <a:pt x="3292629" y="2984991"/>
                      <a:pt x="3309500" y="2968120"/>
                      <a:pt x="3317933" y="2942813"/>
                    </a:cubicBezTo>
                    <a:close/>
                    <a:moveTo>
                      <a:pt x="3163283" y="2942813"/>
                    </a:moveTo>
                    <a:cubicBezTo>
                      <a:pt x="3171719" y="2965307"/>
                      <a:pt x="3188590" y="2982178"/>
                      <a:pt x="3211085" y="2990615"/>
                    </a:cubicBezTo>
                    <a:cubicBezTo>
                      <a:pt x="3213895" y="2990615"/>
                      <a:pt x="3213895" y="2993425"/>
                      <a:pt x="3213895" y="2993425"/>
                    </a:cubicBezTo>
                    <a:cubicBezTo>
                      <a:pt x="3213895" y="2996239"/>
                      <a:pt x="3211085" y="2996239"/>
                      <a:pt x="3211085" y="2996239"/>
                    </a:cubicBezTo>
                    <a:cubicBezTo>
                      <a:pt x="3188590" y="3001862"/>
                      <a:pt x="3171719" y="3018733"/>
                      <a:pt x="3166096" y="3041227"/>
                    </a:cubicBezTo>
                    <a:cubicBezTo>
                      <a:pt x="3166096" y="3044038"/>
                      <a:pt x="3163283" y="3044038"/>
                      <a:pt x="3163283" y="3044038"/>
                    </a:cubicBezTo>
                    <a:cubicBezTo>
                      <a:pt x="3160472" y="3044038"/>
                      <a:pt x="3160472" y="3041227"/>
                      <a:pt x="3160472" y="3041227"/>
                    </a:cubicBezTo>
                    <a:cubicBezTo>
                      <a:pt x="3154849" y="3018733"/>
                      <a:pt x="3137978" y="3001862"/>
                      <a:pt x="3115483" y="2996239"/>
                    </a:cubicBezTo>
                    <a:cubicBezTo>
                      <a:pt x="3112670" y="2996239"/>
                      <a:pt x="3112670" y="2993425"/>
                      <a:pt x="3112670" y="2993425"/>
                    </a:cubicBezTo>
                    <a:cubicBezTo>
                      <a:pt x="3112670" y="2990615"/>
                      <a:pt x="3115483" y="2990615"/>
                      <a:pt x="3115483" y="2990615"/>
                    </a:cubicBezTo>
                    <a:cubicBezTo>
                      <a:pt x="3137978" y="2984991"/>
                      <a:pt x="3154849" y="2968120"/>
                      <a:pt x="3163283" y="2942813"/>
                    </a:cubicBezTo>
                    <a:close/>
                    <a:moveTo>
                      <a:pt x="3005823" y="2942813"/>
                    </a:moveTo>
                    <a:cubicBezTo>
                      <a:pt x="3014257" y="2965307"/>
                      <a:pt x="3033942" y="2982178"/>
                      <a:pt x="3053626" y="2990615"/>
                    </a:cubicBezTo>
                    <a:cubicBezTo>
                      <a:pt x="3056436" y="2990615"/>
                      <a:pt x="3056436" y="2993425"/>
                      <a:pt x="3056436" y="2993425"/>
                    </a:cubicBezTo>
                    <a:cubicBezTo>
                      <a:pt x="3056436" y="2996239"/>
                      <a:pt x="3053626" y="2996239"/>
                      <a:pt x="3053626" y="2996239"/>
                    </a:cubicBezTo>
                    <a:cubicBezTo>
                      <a:pt x="3031128" y="3001862"/>
                      <a:pt x="3014257" y="3018733"/>
                      <a:pt x="3008634" y="3041227"/>
                    </a:cubicBezTo>
                    <a:cubicBezTo>
                      <a:pt x="3008634" y="3044038"/>
                      <a:pt x="3005823" y="3044038"/>
                      <a:pt x="3005823" y="3044038"/>
                    </a:cubicBezTo>
                    <a:cubicBezTo>
                      <a:pt x="3003010" y="3044038"/>
                      <a:pt x="3003010" y="3041227"/>
                      <a:pt x="3003010" y="3041227"/>
                    </a:cubicBezTo>
                    <a:cubicBezTo>
                      <a:pt x="2997390" y="3018733"/>
                      <a:pt x="2980516" y="3001862"/>
                      <a:pt x="2958021" y="2996239"/>
                    </a:cubicBezTo>
                    <a:cubicBezTo>
                      <a:pt x="2955211" y="2996239"/>
                      <a:pt x="2955211" y="2993425"/>
                      <a:pt x="2955211" y="2993425"/>
                    </a:cubicBezTo>
                    <a:cubicBezTo>
                      <a:pt x="2955211" y="2990615"/>
                      <a:pt x="2958021" y="2990615"/>
                      <a:pt x="2958021" y="2990615"/>
                    </a:cubicBezTo>
                    <a:cubicBezTo>
                      <a:pt x="2980516" y="2984991"/>
                      <a:pt x="2997390" y="2968120"/>
                      <a:pt x="3005823" y="2942813"/>
                    </a:cubicBezTo>
                    <a:close/>
                    <a:moveTo>
                      <a:pt x="2851172" y="2942813"/>
                    </a:moveTo>
                    <a:cubicBezTo>
                      <a:pt x="2859606" y="2965307"/>
                      <a:pt x="2876477" y="2982178"/>
                      <a:pt x="2898975" y="2990615"/>
                    </a:cubicBezTo>
                    <a:cubicBezTo>
                      <a:pt x="2901785" y="2990615"/>
                      <a:pt x="2901785" y="2993425"/>
                      <a:pt x="2901785" y="2993425"/>
                    </a:cubicBezTo>
                    <a:cubicBezTo>
                      <a:pt x="2901785" y="2996239"/>
                      <a:pt x="2898975" y="2996239"/>
                      <a:pt x="2898975" y="2996239"/>
                    </a:cubicBezTo>
                    <a:cubicBezTo>
                      <a:pt x="2876477" y="3001862"/>
                      <a:pt x="2859606" y="3018733"/>
                      <a:pt x="2853983" y="3041227"/>
                    </a:cubicBezTo>
                    <a:cubicBezTo>
                      <a:pt x="2853983" y="3044038"/>
                      <a:pt x="2851172" y="3044038"/>
                      <a:pt x="2851172" y="3044038"/>
                    </a:cubicBezTo>
                    <a:cubicBezTo>
                      <a:pt x="2848359" y="3044038"/>
                      <a:pt x="2848359" y="3041227"/>
                      <a:pt x="2848359" y="3041227"/>
                    </a:cubicBezTo>
                    <a:cubicBezTo>
                      <a:pt x="2842739" y="3018733"/>
                      <a:pt x="2825865" y="3001862"/>
                      <a:pt x="2803370" y="2996239"/>
                    </a:cubicBezTo>
                    <a:cubicBezTo>
                      <a:pt x="2800560" y="2996239"/>
                      <a:pt x="2800560" y="2993425"/>
                      <a:pt x="2800560" y="2993425"/>
                    </a:cubicBezTo>
                    <a:cubicBezTo>
                      <a:pt x="2800560" y="2990615"/>
                      <a:pt x="2803370" y="2990615"/>
                      <a:pt x="2803370" y="2990615"/>
                    </a:cubicBezTo>
                    <a:cubicBezTo>
                      <a:pt x="2825865" y="2984991"/>
                      <a:pt x="2842739" y="2968120"/>
                      <a:pt x="2851172" y="2942813"/>
                    </a:cubicBezTo>
                    <a:close/>
                    <a:moveTo>
                      <a:pt x="2696525" y="2942813"/>
                    </a:moveTo>
                    <a:cubicBezTo>
                      <a:pt x="2704959" y="2965307"/>
                      <a:pt x="2721830" y="2982178"/>
                      <a:pt x="2744328" y="2990615"/>
                    </a:cubicBezTo>
                    <a:cubicBezTo>
                      <a:pt x="2747138" y="2990615"/>
                      <a:pt x="2747138" y="2993425"/>
                      <a:pt x="2747138" y="2993425"/>
                    </a:cubicBezTo>
                    <a:cubicBezTo>
                      <a:pt x="2747138" y="2996239"/>
                      <a:pt x="2744328" y="2996239"/>
                      <a:pt x="2744328" y="2996239"/>
                    </a:cubicBezTo>
                    <a:cubicBezTo>
                      <a:pt x="2721830" y="3001862"/>
                      <a:pt x="2704959" y="3018733"/>
                      <a:pt x="2699336" y="3041227"/>
                    </a:cubicBezTo>
                    <a:cubicBezTo>
                      <a:pt x="2699336" y="3044038"/>
                      <a:pt x="2696525" y="3044038"/>
                      <a:pt x="2696525" y="3044038"/>
                    </a:cubicBezTo>
                    <a:cubicBezTo>
                      <a:pt x="2693712" y="3044038"/>
                      <a:pt x="2693712" y="3041227"/>
                      <a:pt x="2693712" y="3041227"/>
                    </a:cubicBezTo>
                    <a:cubicBezTo>
                      <a:pt x="2688092" y="3018733"/>
                      <a:pt x="2671218" y="3001862"/>
                      <a:pt x="2648723" y="2996239"/>
                    </a:cubicBezTo>
                    <a:cubicBezTo>
                      <a:pt x="2645913" y="2996239"/>
                      <a:pt x="2645913" y="2993425"/>
                      <a:pt x="2645913" y="2993425"/>
                    </a:cubicBezTo>
                    <a:cubicBezTo>
                      <a:pt x="2645913" y="2990615"/>
                      <a:pt x="2648723" y="2990615"/>
                      <a:pt x="2648723" y="2990615"/>
                    </a:cubicBezTo>
                    <a:cubicBezTo>
                      <a:pt x="2671218" y="2984991"/>
                      <a:pt x="2688092" y="2968120"/>
                      <a:pt x="2696525" y="2942813"/>
                    </a:cubicBezTo>
                    <a:close/>
                    <a:moveTo>
                      <a:pt x="2539061" y="2942813"/>
                    </a:moveTo>
                    <a:cubicBezTo>
                      <a:pt x="2547497" y="2965307"/>
                      <a:pt x="2567179" y="2982178"/>
                      <a:pt x="2586863" y="2990615"/>
                    </a:cubicBezTo>
                    <a:cubicBezTo>
                      <a:pt x="2589673" y="2990615"/>
                      <a:pt x="2589673" y="2993425"/>
                      <a:pt x="2589673" y="2993425"/>
                    </a:cubicBezTo>
                    <a:cubicBezTo>
                      <a:pt x="2589673" y="2996239"/>
                      <a:pt x="2586863" y="2996239"/>
                      <a:pt x="2586863" y="2996239"/>
                    </a:cubicBezTo>
                    <a:cubicBezTo>
                      <a:pt x="2564365" y="3001862"/>
                      <a:pt x="2547497" y="3018733"/>
                      <a:pt x="2541874" y="3041227"/>
                    </a:cubicBezTo>
                    <a:cubicBezTo>
                      <a:pt x="2541874" y="3044038"/>
                      <a:pt x="2539061" y="3044038"/>
                      <a:pt x="2539061" y="3044038"/>
                    </a:cubicBezTo>
                    <a:cubicBezTo>
                      <a:pt x="2536247" y="3044038"/>
                      <a:pt x="2536247" y="3041227"/>
                      <a:pt x="2536247" y="3041227"/>
                    </a:cubicBezTo>
                    <a:cubicBezTo>
                      <a:pt x="2530627" y="3018733"/>
                      <a:pt x="2513756" y="3001862"/>
                      <a:pt x="2491261" y="2996239"/>
                    </a:cubicBezTo>
                    <a:cubicBezTo>
                      <a:pt x="2488448" y="2996239"/>
                      <a:pt x="2488448" y="2993425"/>
                      <a:pt x="2488448" y="2993425"/>
                    </a:cubicBezTo>
                    <a:cubicBezTo>
                      <a:pt x="2488448" y="2990615"/>
                      <a:pt x="2491261" y="2990615"/>
                      <a:pt x="2491261" y="2990615"/>
                    </a:cubicBezTo>
                    <a:cubicBezTo>
                      <a:pt x="2513756" y="2984991"/>
                      <a:pt x="2530627" y="2968120"/>
                      <a:pt x="2539061" y="2942813"/>
                    </a:cubicBezTo>
                    <a:close/>
                    <a:moveTo>
                      <a:pt x="2384413" y="2942813"/>
                    </a:moveTo>
                    <a:cubicBezTo>
                      <a:pt x="2392849" y="2965307"/>
                      <a:pt x="2409717" y="2982178"/>
                      <a:pt x="2432215" y="2990615"/>
                    </a:cubicBezTo>
                    <a:cubicBezTo>
                      <a:pt x="2435025" y="2990615"/>
                      <a:pt x="2435025" y="2993425"/>
                      <a:pt x="2435025" y="2993425"/>
                    </a:cubicBezTo>
                    <a:cubicBezTo>
                      <a:pt x="2435025" y="2996239"/>
                      <a:pt x="2432215" y="2996239"/>
                      <a:pt x="2432215" y="2996239"/>
                    </a:cubicBezTo>
                    <a:cubicBezTo>
                      <a:pt x="2409717" y="3001862"/>
                      <a:pt x="2392849" y="3018733"/>
                      <a:pt x="2387226" y="3041227"/>
                    </a:cubicBezTo>
                    <a:cubicBezTo>
                      <a:pt x="2387226" y="3044038"/>
                      <a:pt x="2384413" y="3044038"/>
                      <a:pt x="2384413" y="3044038"/>
                    </a:cubicBezTo>
                    <a:cubicBezTo>
                      <a:pt x="2381599" y="3044038"/>
                      <a:pt x="2381599" y="3041227"/>
                      <a:pt x="2381599" y="3041227"/>
                    </a:cubicBezTo>
                    <a:cubicBezTo>
                      <a:pt x="2375979" y="3018733"/>
                      <a:pt x="2359108" y="3001862"/>
                      <a:pt x="2336613" y="2996239"/>
                    </a:cubicBezTo>
                    <a:cubicBezTo>
                      <a:pt x="2333800" y="2996239"/>
                      <a:pt x="2333800" y="2993425"/>
                      <a:pt x="2333800" y="2993425"/>
                    </a:cubicBezTo>
                    <a:cubicBezTo>
                      <a:pt x="2333800" y="2990615"/>
                      <a:pt x="2336613" y="2990615"/>
                      <a:pt x="2336613" y="2990615"/>
                    </a:cubicBezTo>
                    <a:cubicBezTo>
                      <a:pt x="2359108" y="2984991"/>
                      <a:pt x="2375979" y="2968120"/>
                      <a:pt x="2384413" y="2942813"/>
                    </a:cubicBezTo>
                    <a:close/>
                    <a:moveTo>
                      <a:pt x="2229761" y="2942813"/>
                    </a:moveTo>
                    <a:cubicBezTo>
                      <a:pt x="2238198" y="2965307"/>
                      <a:pt x="2255066" y="2982178"/>
                      <a:pt x="2277564" y="2990615"/>
                    </a:cubicBezTo>
                    <a:cubicBezTo>
                      <a:pt x="2280374" y="2990615"/>
                      <a:pt x="2280374" y="2993425"/>
                      <a:pt x="2280374" y="2993425"/>
                    </a:cubicBezTo>
                    <a:cubicBezTo>
                      <a:pt x="2280374" y="2996239"/>
                      <a:pt x="2277564" y="2996239"/>
                      <a:pt x="2277564" y="2996239"/>
                    </a:cubicBezTo>
                    <a:cubicBezTo>
                      <a:pt x="2255066" y="3001862"/>
                      <a:pt x="2238198" y="3018733"/>
                      <a:pt x="2232575" y="3041227"/>
                    </a:cubicBezTo>
                    <a:cubicBezTo>
                      <a:pt x="2232575" y="3044038"/>
                      <a:pt x="2229761" y="3044038"/>
                      <a:pt x="2229761" y="3044038"/>
                    </a:cubicBezTo>
                    <a:cubicBezTo>
                      <a:pt x="2226948" y="3044038"/>
                      <a:pt x="2226948" y="3041227"/>
                      <a:pt x="2226948" y="3041227"/>
                    </a:cubicBezTo>
                    <a:cubicBezTo>
                      <a:pt x="2221328" y="3018733"/>
                      <a:pt x="2204457" y="3001862"/>
                      <a:pt x="2181962" y="2996239"/>
                    </a:cubicBezTo>
                    <a:cubicBezTo>
                      <a:pt x="2179149" y="2996239"/>
                      <a:pt x="2179149" y="2993425"/>
                      <a:pt x="2179149" y="2993425"/>
                    </a:cubicBezTo>
                    <a:cubicBezTo>
                      <a:pt x="2179149" y="2990615"/>
                      <a:pt x="2181962" y="2990615"/>
                      <a:pt x="2181962" y="2990615"/>
                    </a:cubicBezTo>
                    <a:cubicBezTo>
                      <a:pt x="2204457" y="2984991"/>
                      <a:pt x="2221328" y="2968120"/>
                      <a:pt x="2229761" y="2942813"/>
                    </a:cubicBezTo>
                    <a:close/>
                    <a:moveTo>
                      <a:pt x="2075115" y="2942813"/>
                    </a:moveTo>
                    <a:cubicBezTo>
                      <a:pt x="2080738" y="2965307"/>
                      <a:pt x="2100419" y="2982178"/>
                      <a:pt x="2122917" y="2990615"/>
                    </a:cubicBezTo>
                    <a:cubicBezTo>
                      <a:pt x="2125727" y="2990615"/>
                      <a:pt x="2125727" y="2993425"/>
                      <a:pt x="2125727" y="2993425"/>
                    </a:cubicBezTo>
                    <a:cubicBezTo>
                      <a:pt x="2125727" y="2996239"/>
                      <a:pt x="2122917" y="2996239"/>
                      <a:pt x="2122917" y="2996239"/>
                    </a:cubicBezTo>
                    <a:cubicBezTo>
                      <a:pt x="2100419" y="3001862"/>
                      <a:pt x="2083551" y="3018733"/>
                      <a:pt x="2077928" y="3041227"/>
                    </a:cubicBezTo>
                    <a:cubicBezTo>
                      <a:pt x="2077928" y="3044038"/>
                      <a:pt x="2075115" y="3044038"/>
                      <a:pt x="2075115" y="3044038"/>
                    </a:cubicBezTo>
                    <a:cubicBezTo>
                      <a:pt x="2072301" y="3044038"/>
                      <a:pt x="2072301" y="3041227"/>
                      <a:pt x="2072301" y="3041227"/>
                    </a:cubicBezTo>
                    <a:cubicBezTo>
                      <a:pt x="2066681" y="3018733"/>
                      <a:pt x="2049810" y="3001862"/>
                      <a:pt x="2027315" y="2996239"/>
                    </a:cubicBezTo>
                    <a:cubicBezTo>
                      <a:pt x="2024502" y="2996239"/>
                      <a:pt x="2024502" y="2993425"/>
                      <a:pt x="2024502" y="2993425"/>
                    </a:cubicBezTo>
                    <a:cubicBezTo>
                      <a:pt x="2024502" y="2990615"/>
                      <a:pt x="2027315" y="2990615"/>
                      <a:pt x="2027315" y="2990615"/>
                    </a:cubicBezTo>
                    <a:cubicBezTo>
                      <a:pt x="2049810" y="2984991"/>
                      <a:pt x="2066681" y="2968120"/>
                      <a:pt x="2075115" y="2942813"/>
                    </a:cubicBezTo>
                    <a:close/>
                    <a:moveTo>
                      <a:pt x="1917652" y="2942813"/>
                    </a:moveTo>
                    <a:cubicBezTo>
                      <a:pt x="1926086" y="2965307"/>
                      <a:pt x="1942957" y="2982178"/>
                      <a:pt x="1965455" y="2990615"/>
                    </a:cubicBezTo>
                    <a:cubicBezTo>
                      <a:pt x="1968265" y="2990615"/>
                      <a:pt x="1968265" y="2993425"/>
                      <a:pt x="1968265" y="2993425"/>
                    </a:cubicBezTo>
                    <a:cubicBezTo>
                      <a:pt x="1968265" y="2996239"/>
                      <a:pt x="1965455" y="2996239"/>
                      <a:pt x="1965455" y="2996239"/>
                    </a:cubicBezTo>
                    <a:cubicBezTo>
                      <a:pt x="1942957" y="3001862"/>
                      <a:pt x="1926086" y="3018733"/>
                      <a:pt x="1920463" y="3041227"/>
                    </a:cubicBezTo>
                    <a:cubicBezTo>
                      <a:pt x="1920463" y="3044038"/>
                      <a:pt x="1917652" y="3044038"/>
                      <a:pt x="1917652" y="3044038"/>
                    </a:cubicBezTo>
                    <a:cubicBezTo>
                      <a:pt x="1914839" y="3044038"/>
                      <a:pt x="1914839" y="3041227"/>
                      <a:pt x="1914839" y="3041227"/>
                    </a:cubicBezTo>
                    <a:cubicBezTo>
                      <a:pt x="1909219" y="3018733"/>
                      <a:pt x="1892345" y="3001862"/>
                      <a:pt x="1869850" y="2996239"/>
                    </a:cubicBezTo>
                    <a:cubicBezTo>
                      <a:pt x="1867040" y="2996239"/>
                      <a:pt x="1867040" y="2993425"/>
                      <a:pt x="1867040" y="2993425"/>
                    </a:cubicBezTo>
                    <a:cubicBezTo>
                      <a:pt x="1867040" y="2990615"/>
                      <a:pt x="1869850" y="2990615"/>
                      <a:pt x="1869850" y="2990615"/>
                    </a:cubicBezTo>
                    <a:cubicBezTo>
                      <a:pt x="1892345" y="2984991"/>
                      <a:pt x="1909219" y="2968120"/>
                      <a:pt x="1917652" y="2942813"/>
                    </a:cubicBezTo>
                    <a:close/>
                    <a:moveTo>
                      <a:pt x="1763004" y="2942813"/>
                    </a:moveTo>
                    <a:cubicBezTo>
                      <a:pt x="1771438" y="2965307"/>
                      <a:pt x="1788309" y="2982178"/>
                      <a:pt x="1810807" y="2990615"/>
                    </a:cubicBezTo>
                    <a:cubicBezTo>
                      <a:pt x="1813617" y="2990615"/>
                      <a:pt x="1813617" y="2993425"/>
                      <a:pt x="1813617" y="2993425"/>
                    </a:cubicBezTo>
                    <a:cubicBezTo>
                      <a:pt x="1813617" y="2996239"/>
                      <a:pt x="1810807" y="2996239"/>
                      <a:pt x="1810807" y="2996239"/>
                    </a:cubicBezTo>
                    <a:cubicBezTo>
                      <a:pt x="1788309" y="3001862"/>
                      <a:pt x="1771438" y="3018733"/>
                      <a:pt x="1765815" y="3041227"/>
                    </a:cubicBezTo>
                    <a:cubicBezTo>
                      <a:pt x="1765815" y="3044038"/>
                      <a:pt x="1763004" y="3044038"/>
                      <a:pt x="1763004" y="3044038"/>
                    </a:cubicBezTo>
                    <a:cubicBezTo>
                      <a:pt x="1760191" y="3044038"/>
                      <a:pt x="1760191" y="3041227"/>
                      <a:pt x="1760191" y="3041227"/>
                    </a:cubicBezTo>
                    <a:cubicBezTo>
                      <a:pt x="1754571" y="3018733"/>
                      <a:pt x="1737697" y="3001862"/>
                      <a:pt x="1715202" y="2996239"/>
                    </a:cubicBezTo>
                    <a:cubicBezTo>
                      <a:pt x="1712392" y="2996239"/>
                      <a:pt x="1712392" y="2993425"/>
                      <a:pt x="1712392" y="2993425"/>
                    </a:cubicBezTo>
                    <a:cubicBezTo>
                      <a:pt x="1712392" y="2990615"/>
                      <a:pt x="1715202" y="2990615"/>
                      <a:pt x="1715202" y="2990615"/>
                    </a:cubicBezTo>
                    <a:cubicBezTo>
                      <a:pt x="1737697" y="2984991"/>
                      <a:pt x="1754571" y="2968120"/>
                      <a:pt x="1763004" y="2942813"/>
                    </a:cubicBezTo>
                    <a:close/>
                    <a:moveTo>
                      <a:pt x="1608353" y="2942813"/>
                    </a:moveTo>
                    <a:cubicBezTo>
                      <a:pt x="1613977" y="2965307"/>
                      <a:pt x="1633658" y="2982178"/>
                      <a:pt x="1656156" y="2990615"/>
                    </a:cubicBezTo>
                    <a:cubicBezTo>
                      <a:pt x="1658966" y="2990615"/>
                      <a:pt x="1658966" y="2993425"/>
                      <a:pt x="1658966" y="2993425"/>
                    </a:cubicBezTo>
                    <a:cubicBezTo>
                      <a:pt x="1658966" y="2996239"/>
                      <a:pt x="1656156" y="2996239"/>
                      <a:pt x="1656156" y="2996239"/>
                    </a:cubicBezTo>
                    <a:cubicBezTo>
                      <a:pt x="1633658" y="3001862"/>
                      <a:pt x="1616787" y="3018733"/>
                      <a:pt x="1611164" y="3041227"/>
                    </a:cubicBezTo>
                    <a:cubicBezTo>
                      <a:pt x="1611164" y="3044038"/>
                      <a:pt x="1608353" y="3044038"/>
                      <a:pt x="1608353" y="3044038"/>
                    </a:cubicBezTo>
                    <a:cubicBezTo>
                      <a:pt x="1605540" y="3044038"/>
                      <a:pt x="1605540" y="3041227"/>
                      <a:pt x="1605540" y="3041227"/>
                    </a:cubicBezTo>
                    <a:cubicBezTo>
                      <a:pt x="1599920" y="3018733"/>
                      <a:pt x="1583046" y="3001862"/>
                      <a:pt x="1560551" y="2996239"/>
                    </a:cubicBezTo>
                    <a:cubicBezTo>
                      <a:pt x="1557741" y="2996239"/>
                      <a:pt x="1557741" y="2993425"/>
                      <a:pt x="1557741" y="2993425"/>
                    </a:cubicBezTo>
                    <a:cubicBezTo>
                      <a:pt x="1557741" y="2990615"/>
                      <a:pt x="1560551" y="2990615"/>
                      <a:pt x="1560551" y="2990615"/>
                    </a:cubicBezTo>
                    <a:cubicBezTo>
                      <a:pt x="1583046" y="2984991"/>
                      <a:pt x="1599920" y="2968120"/>
                      <a:pt x="1608353" y="2942813"/>
                    </a:cubicBezTo>
                    <a:close/>
                    <a:moveTo>
                      <a:pt x="1450892" y="2942813"/>
                    </a:moveTo>
                    <a:cubicBezTo>
                      <a:pt x="1459326" y="2965307"/>
                      <a:pt x="1476197" y="2982178"/>
                      <a:pt x="1498695" y="2990615"/>
                    </a:cubicBezTo>
                    <a:cubicBezTo>
                      <a:pt x="1501505" y="2990615"/>
                      <a:pt x="1501505" y="2993425"/>
                      <a:pt x="1501505" y="2993425"/>
                    </a:cubicBezTo>
                    <a:cubicBezTo>
                      <a:pt x="1501505" y="2996239"/>
                      <a:pt x="1498695" y="2996239"/>
                      <a:pt x="1498695" y="2996239"/>
                    </a:cubicBezTo>
                    <a:cubicBezTo>
                      <a:pt x="1476197" y="3001862"/>
                      <a:pt x="1459326" y="3018733"/>
                      <a:pt x="1453706" y="3041227"/>
                    </a:cubicBezTo>
                    <a:cubicBezTo>
                      <a:pt x="1453706" y="3044038"/>
                      <a:pt x="1450892" y="3044038"/>
                      <a:pt x="1450892" y="3044038"/>
                    </a:cubicBezTo>
                    <a:cubicBezTo>
                      <a:pt x="1448079" y="3044038"/>
                      <a:pt x="1448079" y="3041227"/>
                      <a:pt x="1448079" y="3041227"/>
                    </a:cubicBezTo>
                    <a:cubicBezTo>
                      <a:pt x="1442458" y="3018733"/>
                      <a:pt x="1425587" y="3001862"/>
                      <a:pt x="1403090" y="2996239"/>
                    </a:cubicBezTo>
                    <a:cubicBezTo>
                      <a:pt x="1400280" y="2996239"/>
                      <a:pt x="1400280" y="2993425"/>
                      <a:pt x="1400280" y="2993425"/>
                    </a:cubicBezTo>
                    <a:cubicBezTo>
                      <a:pt x="1400280" y="2990615"/>
                      <a:pt x="1403090" y="2990615"/>
                      <a:pt x="1403090" y="2990615"/>
                    </a:cubicBezTo>
                    <a:cubicBezTo>
                      <a:pt x="1425587" y="2984991"/>
                      <a:pt x="1442458" y="2968120"/>
                      <a:pt x="1450892" y="2942813"/>
                    </a:cubicBezTo>
                    <a:close/>
                    <a:moveTo>
                      <a:pt x="1296244" y="2942813"/>
                    </a:moveTo>
                    <a:cubicBezTo>
                      <a:pt x="1304678" y="2965307"/>
                      <a:pt x="1321549" y="2982178"/>
                      <a:pt x="1344046" y="2990615"/>
                    </a:cubicBezTo>
                    <a:cubicBezTo>
                      <a:pt x="1346857" y="2990615"/>
                      <a:pt x="1346857" y="2993425"/>
                      <a:pt x="1346857" y="2993425"/>
                    </a:cubicBezTo>
                    <a:cubicBezTo>
                      <a:pt x="1346857" y="2996239"/>
                      <a:pt x="1344046" y="2996239"/>
                      <a:pt x="1344046" y="2996239"/>
                    </a:cubicBezTo>
                    <a:cubicBezTo>
                      <a:pt x="1321549" y="3001862"/>
                      <a:pt x="1304678" y="3018733"/>
                      <a:pt x="1299058" y="3041227"/>
                    </a:cubicBezTo>
                    <a:cubicBezTo>
                      <a:pt x="1299058" y="3044038"/>
                      <a:pt x="1296244" y="3044038"/>
                      <a:pt x="1296244" y="3044038"/>
                    </a:cubicBezTo>
                    <a:cubicBezTo>
                      <a:pt x="1293431" y="3044038"/>
                      <a:pt x="1293431" y="3041227"/>
                      <a:pt x="1293431" y="3041227"/>
                    </a:cubicBezTo>
                    <a:cubicBezTo>
                      <a:pt x="1287810" y="3018733"/>
                      <a:pt x="1270939" y="3001862"/>
                      <a:pt x="1248442" y="2996239"/>
                    </a:cubicBezTo>
                    <a:cubicBezTo>
                      <a:pt x="1245632" y="2996239"/>
                      <a:pt x="1245632" y="2993425"/>
                      <a:pt x="1245632" y="2993425"/>
                    </a:cubicBezTo>
                    <a:cubicBezTo>
                      <a:pt x="1245632" y="2990615"/>
                      <a:pt x="1248442" y="2990615"/>
                      <a:pt x="1248442" y="2990615"/>
                    </a:cubicBezTo>
                    <a:cubicBezTo>
                      <a:pt x="1270939" y="2984991"/>
                      <a:pt x="1287810" y="2968120"/>
                      <a:pt x="1296244" y="2942813"/>
                    </a:cubicBezTo>
                    <a:close/>
                    <a:moveTo>
                      <a:pt x="1141593" y="2942813"/>
                    </a:moveTo>
                    <a:cubicBezTo>
                      <a:pt x="1150027" y="2965307"/>
                      <a:pt x="1166898" y="2982178"/>
                      <a:pt x="1189395" y="2990615"/>
                    </a:cubicBezTo>
                    <a:cubicBezTo>
                      <a:pt x="1192206" y="2990615"/>
                      <a:pt x="1192206" y="2993425"/>
                      <a:pt x="1192206" y="2993425"/>
                    </a:cubicBezTo>
                    <a:cubicBezTo>
                      <a:pt x="1192206" y="2996239"/>
                      <a:pt x="1189395" y="2996239"/>
                      <a:pt x="1189395" y="2996239"/>
                    </a:cubicBezTo>
                    <a:cubicBezTo>
                      <a:pt x="1166898" y="3001862"/>
                      <a:pt x="1150027" y="3018733"/>
                      <a:pt x="1144407" y="3041227"/>
                    </a:cubicBezTo>
                    <a:cubicBezTo>
                      <a:pt x="1144407" y="3044038"/>
                      <a:pt x="1141593" y="3044038"/>
                      <a:pt x="1141593" y="3044038"/>
                    </a:cubicBezTo>
                    <a:cubicBezTo>
                      <a:pt x="1138780" y="3044038"/>
                      <a:pt x="1138780" y="3041227"/>
                      <a:pt x="1138780" y="3041227"/>
                    </a:cubicBezTo>
                    <a:cubicBezTo>
                      <a:pt x="1133159" y="3018733"/>
                      <a:pt x="1116288" y="3001862"/>
                      <a:pt x="1093791" y="2996239"/>
                    </a:cubicBezTo>
                    <a:cubicBezTo>
                      <a:pt x="1090981" y="2996239"/>
                      <a:pt x="1090981" y="2993425"/>
                      <a:pt x="1090981" y="2993425"/>
                    </a:cubicBezTo>
                    <a:cubicBezTo>
                      <a:pt x="1090981" y="2990615"/>
                      <a:pt x="1093791" y="2990615"/>
                      <a:pt x="1093791" y="2990615"/>
                    </a:cubicBezTo>
                    <a:cubicBezTo>
                      <a:pt x="1116288" y="2984991"/>
                      <a:pt x="1133159" y="2968120"/>
                      <a:pt x="1141593" y="2942813"/>
                    </a:cubicBezTo>
                    <a:close/>
                    <a:moveTo>
                      <a:pt x="984132" y="2942813"/>
                    </a:moveTo>
                    <a:cubicBezTo>
                      <a:pt x="992566" y="2965307"/>
                      <a:pt x="1009437" y="2982178"/>
                      <a:pt x="1031934" y="2990615"/>
                    </a:cubicBezTo>
                    <a:cubicBezTo>
                      <a:pt x="1034745" y="2990615"/>
                      <a:pt x="1034745" y="2993425"/>
                      <a:pt x="1034745" y="2993425"/>
                    </a:cubicBezTo>
                    <a:cubicBezTo>
                      <a:pt x="1034745" y="2996239"/>
                      <a:pt x="1031934" y="2996239"/>
                      <a:pt x="1031934" y="2996239"/>
                    </a:cubicBezTo>
                    <a:cubicBezTo>
                      <a:pt x="1009437" y="3001862"/>
                      <a:pt x="992566" y="3018733"/>
                      <a:pt x="986946" y="3041227"/>
                    </a:cubicBezTo>
                    <a:cubicBezTo>
                      <a:pt x="986946" y="3044038"/>
                      <a:pt x="984132" y="3044038"/>
                      <a:pt x="984132" y="3044038"/>
                    </a:cubicBezTo>
                    <a:cubicBezTo>
                      <a:pt x="981319" y="3044038"/>
                      <a:pt x="981319" y="3041227"/>
                      <a:pt x="981319" y="3041227"/>
                    </a:cubicBezTo>
                    <a:cubicBezTo>
                      <a:pt x="975698" y="3018733"/>
                      <a:pt x="958827" y="3001862"/>
                      <a:pt x="936330" y="2996239"/>
                    </a:cubicBezTo>
                    <a:cubicBezTo>
                      <a:pt x="933520" y="2996239"/>
                      <a:pt x="933520" y="2993425"/>
                      <a:pt x="933520" y="2993425"/>
                    </a:cubicBezTo>
                    <a:cubicBezTo>
                      <a:pt x="933520" y="2990615"/>
                      <a:pt x="936330" y="2990615"/>
                      <a:pt x="936330" y="2990615"/>
                    </a:cubicBezTo>
                    <a:cubicBezTo>
                      <a:pt x="958827" y="2984991"/>
                      <a:pt x="975698" y="2968120"/>
                      <a:pt x="984132" y="2942813"/>
                    </a:cubicBezTo>
                    <a:close/>
                    <a:moveTo>
                      <a:pt x="829484" y="2942813"/>
                    </a:moveTo>
                    <a:cubicBezTo>
                      <a:pt x="837918" y="2965307"/>
                      <a:pt x="854789" y="2982178"/>
                      <a:pt x="877286" y="2990615"/>
                    </a:cubicBezTo>
                    <a:cubicBezTo>
                      <a:pt x="880097" y="2990615"/>
                      <a:pt x="880097" y="2993425"/>
                      <a:pt x="880097" y="2993425"/>
                    </a:cubicBezTo>
                    <a:cubicBezTo>
                      <a:pt x="880097" y="2996239"/>
                      <a:pt x="877286" y="2996239"/>
                      <a:pt x="877286" y="2996239"/>
                    </a:cubicBezTo>
                    <a:cubicBezTo>
                      <a:pt x="854789" y="3001862"/>
                      <a:pt x="837918" y="3018733"/>
                      <a:pt x="832298" y="3041227"/>
                    </a:cubicBezTo>
                    <a:cubicBezTo>
                      <a:pt x="832298" y="3044038"/>
                      <a:pt x="829484" y="3044038"/>
                      <a:pt x="829484" y="3044038"/>
                    </a:cubicBezTo>
                    <a:cubicBezTo>
                      <a:pt x="826671" y="3044038"/>
                      <a:pt x="826671" y="3041227"/>
                      <a:pt x="826671" y="3041227"/>
                    </a:cubicBezTo>
                    <a:cubicBezTo>
                      <a:pt x="821050" y="3018733"/>
                      <a:pt x="804179" y="3001862"/>
                      <a:pt x="781682" y="2996239"/>
                    </a:cubicBezTo>
                    <a:cubicBezTo>
                      <a:pt x="778872" y="2996239"/>
                      <a:pt x="778872" y="2993425"/>
                      <a:pt x="778872" y="2993425"/>
                    </a:cubicBezTo>
                    <a:cubicBezTo>
                      <a:pt x="778872" y="2990615"/>
                      <a:pt x="781682" y="2990615"/>
                      <a:pt x="781682" y="2990615"/>
                    </a:cubicBezTo>
                    <a:cubicBezTo>
                      <a:pt x="804179" y="2984991"/>
                      <a:pt x="821050" y="2968120"/>
                      <a:pt x="829484" y="2942813"/>
                    </a:cubicBezTo>
                    <a:close/>
                    <a:moveTo>
                      <a:pt x="674833" y="2942813"/>
                    </a:moveTo>
                    <a:cubicBezTo>
                      <a:pt x="683267" y="2965307"/>
                      <a:pt x="700138" y="2982178"/>
                      <a:pt x="722635" y="2990615"/>
                    </a:cubicBezTo>
                    <a:cubicBezTo>
                      <a:pt x="725446" y="2990615"/>
                      <a:pt x="725446" y="2993425"/>
                      <a:pt x="725446" y="2993425"/>
                    </a:cubicBezTo>
                    <a:cubicBezTo>
                      <a:pt x="725446" y="2996239"/>
                      <a:pt x="722635" y="2996239"/>
                      <a:pt x="722635" y="2996239"/>
                    </a:cubicBezTo>
                    <a:cubicBezTo>
                      <a:pt x="700138" y="3001862"/>
                      <a:pt x="683267" y="3018733"/>
                      <a:pt x="677647" y="3041227"/>
                    </a:cubicBezTo>
                    <a:cubicBezTo>
                      <a:pt x="677647" y="3044038"/>
                      <a:pt x="674833" y="3044038"/>
                      <a:pt x="674833" y="3044038"/>
                    </a:cubicBezTo>
                    <a:cubicBezTo>
                      <a:pt x="672020" y="3044038"/>
                      <a:pt x="672020" y="3041227"/>
                      <a:pt x="672020" y="3041227"/>
                    </a:cubicBezTo>
                    <a:cubicBezTo>
                      <a:pt x="666399" y="3018733"/>
                      <a:pt x="649528" y="3001862"/>
                      <a:pt x="627031" y="2996239"/>
                    </a:cubicBezTo>
                    <a:cubicBezTo>
                      <a:pt x="624221" y="2996239"/>
                      <a:pt x="624221" y="2993425"/>
                      <a:pt x="624221" y="2993425"/>
                    </a:cubicBezTo>
                    <a:cubicBezTo>
                      <a:pt x="624221" y="2990615"/>
                      <a:pt x="627031" y="2990615"/>
                      <a:pt x="627031" y="2990615"/>
                    </a:cubicBezTo>
                    <a:cubicBezTo>
                      <a:pt x="649528" y="2984991"/>
                      <a:pt x="666399" y="2968120"/>
                      <a:pt x="674833" y="2942813"/>
                    </a:cubicBezTo>
                    <a:close/>
                    <a:moveTo>
                      <a:pt x="517372" y="2942813"/>
                    </a:moveTo>
                    <a:cubicBezTo>
                      <a:pt x="525806" y="2965307"/>
                      <a:pt x="542677" y="2982178"/>
                      <a:pt x="565174" y="2990615"/>
                    </a:cubicBezTo>
                    <a:cubicBezTo>
                      <a:pt x="567985" y="2990615"/>
                      <a:pt x="567985" y="2993425"/>
                      <a:pt x="567985" y="2993425"/>
                    </a:cubicBezTo>
                    <a:cubicBezTo>
                      <a:pt x="567985" y="2996239"/>
                      <a:pt x="565174" y="2996239"/>
                      <a:pt x="565174" y="2996239"/>
                    </a:cubicBezTo>
                    <a:cubicBezTo>
                      <a:pt x="542677" y="3001862"/>
                      <a:pt x="525806" y="3018733"/>
                      <a:pt x="520183" y="3041227"/>
                    </a:cubicBezTo>
                    <a:cubicBezTo>
                      <a:pt x="520183" y="3044038"/>
                      <a:pt x="517372" y="3044038"/>
                      <a:pt x="517372" y="3044038"/>
                    </a:cubicBezTo>
                    <a:cubicBezTo>
                      <a:pt x="514559" y="3044038"/>
                      <a:pt x="514559" y="3041227"/>
                      <a:pt x="514559" y="3041227"/>
                    </a:cubicBezTo>
                    <a:cubicBezTo>
                      <a:pt x="508938" y="3018733"/>
                      <a:pt x="492065" y="3001862"/>
                      <a:pt x="469570" y="2996239"/>
                    </a:cubicBezTo>
                    <a:cubicBezTo>
                      <a:pt x="466760" y="2996239"/>
                      <a:pt x="466760" y="2993425"/>
                      <a:pt x="466760" y="2993425"/>
                    </a:cubicBezTo>
                    <a:cubicBezTo>
                      <a:pt x="466760" y="2990615"/>
                      <a:pt x="469570" y="2990615"/>
                      <a:pt x="469570" y="2990615"/>
                    </a:cubicBezTo>
                    <a:cubicBezTo>
                      <a:pt x="492065" y="2984991"/>
                      <a:pt x="508938" y="2968120"/>
                      <a:pt x="517372" y="2942813"/>
                    </a:cubicBezTo>
                    <a:close/>
                    <a:moveTo>
                      <a:pt x="362724" y="2942813"/>
                    </a:moveTo>
                    <a:cubicBezTo>
                      <a:pt x="371158" y="2965307"/>
                      <a:pt x="388029" y="2982178"/>
                      <a:pt x="410526" y="2990615"/>
                    </a:cubicBezTo>
                    <a:cubicBezTo>
                      <a:pt x="413337" y="2990615"/>
                      <a:pt x="413337" y="2993425"/>
                      <a:pt x="413337" y="2993425"/>
                    </a:cubicBezTo>
                    <a:cubicBezTo>
                      <a:pt x="413337" y="2996239"/>
                      <a:pt x="410526" y="2996239"/>
                      <a:pt x="410526" y="2996239"/>
                    </a:cubicBezTo>
                    <a:cubicBezTo>
                      <a:pt x="388029" y="3001862"/>
                      <a:pt x="371158" y="3018733"/>
                      <a:pt x="365535" y="3041227"/>
                    </a:cubicBezTo>
                    <a:cubicBezTo>
                      <a:pt x="365535" y="3044038"/>
                      <a:pt x="362724" y="3044038"/>
                      <a:pt x="362724" y="3044038"/>
                    </a:cubicBezTo>
                    <a:cubicBezTo>
                      <a:pt x="359911" y="3044038"/>
                      <a:pt x="359911" y="3041227"/>
                      <a:pt x="359911" y="3041227"/>
                    </a:cubicBezTo>
                    <a:cubicBezTo>
                      <a:pt x="354290" y="3018733"/>
                      <a:pt x="337417" y="3001862"/>
                      <a:pt x="314922" y="2996239"/>
                    </a:cubicBezTo>
                    <a:cubicBezTo>
                      <a:pt x="312112" y="2996239"/>
                      <a:pt x="312112" y="2993425"/>
                      <a:pt x="312112" y="2993425"/>
                    </a:cubicBezTo>
                    <a:cubicBezTo>
                      <a:pt x="312112" y="2990615"/>
                      <a:pt x="314922" y="2990615"/>
                      <a:pt x="314922" y="2990615"/>
                    </a:cubicBezTo>
                    <a:cubicBezTo>
                      <a:pt x="337417" y="2984991"/>
                      <a:pt x="354290" y="2968120"/>
                      <a:pt x="362724" y="2942813"/>
                    </a:cubicBezTo>
                    <a:close/>
                    <a:moveTo>
                      <a:pt x="208073" y="2942813"/>
                    </a:moveTo>
                    <a:cubicBezTo>
                      <a:pt x="216507" y="2965307"/>
                      <a:pt x="233378" y="2982178"/>
                      <a:pt x="255875" y="2990615"/>
                    </a:cubicBezTo>
                    <a:cubicBezTo>
                      <a:pt x="258686" y="2990615"/>
                      <a:pt x="258686" y="2993425"/>
                      <a:pt x="258686" y="2993425"/>
                    </a:cubicBezTo>
                    <a:cubicBezTo>
                      <a:pt x="258686" y="2996239"/>
                      <a:pt x="255875" y="2996239"/>
                      <a:pt x="255875" y="2996239"/>
                    </a:cubicBezTo>
                    <a:cubicBezTo>
                      <a:pt x="233378" y="3001862"/>
                      <a:pt x="216507" y="3018733"/>
                      <a:pt x="210884" y="3041227"/>
                    </a:cubicBezTo>
                    <a:cubicBezTo>
                      <a:pt x="210884" y="3044038"/>
                      <a:pt x="208073" y="3044038"/>
                      <a:pt x="208073" y="3044038"/>
                    </a:cubicBezTo>
                    <a:cubicBezTo>
                      <a:pt x="205260" y="3044038"/>
                      <a:pt x="205260" y="3041227"/>
                      <a:pt x="205260" y="3041227"/>
                    </a:cubicBezTo>
                    <a:cubicBezTo>
                      <a:pt x="199639" y="3018733"/>
                      <a:pt x="182766" y="3001862"/>
                      <a:pt x="160271" y="2996239"/>
                    </a:cubicBezTo>
                    <a:cubicBezTo>
                      <a:pt x="157461" y="2996239"/>
                      <a:pt x="157461" y="2993425"/>
                      <a:pt x="157461" y="2993425"/>
                    </a:cubicBezTo>
                    <a:cubicBezTo>
                      <a:pt x="157461" y="2990615"/>
                      <a:pt x="160271" y="2990615"/>
                      <a:pt x="160271" y="2990615"/>
                    </a:cubicBezTo>
                    <a:cubicBezTo>
                      <a:pt x="182766" y="2984991"/>
                      <a:pt x="199639" y="2968120"/>
                      <a:pt x="208073" y="2942813"/>
                    </a:cubicBezTo>
                    <a:close/>
                    <a:moveTo>
                      <a:pt x="50612" y="2942813"/>
                    </a:moveTo>
                    <a:cubicBezTo>
                      <a:pt x="59049" y="2965307"/>
                      <a:pt x="75920" y="2982178"/>
                      <a:pt x="98414" y="2990615"/>
                    </a:cubicBezTo>
                    <a:cubicBezTo>
                      <a:pt x="101225" y="2990615"/>
                      <a:pt x="101225" y="2993425"/>
                      <a:pt x="101225" y="2993425"/>
                    </a:cubicBezTo>
                    <a:cubicBezTo>
                      <a:pt x="101225" y="2996239"/>
                      <a:pt x="98414" y="2996239"/>
                      <a:pt x="98414" y="2996239"/>
                    </a:cubicBezTo>
                    <a:cubicBezTo>
                      <a:pt x="75920" y="3001862"/>
                      <a:pt x="59049" y="3018733"/>
                      <a:pt x="53426" y="3041227"/>
                    </a:cubicBezTo>
                    <a:cubicBezTo>
                      <a:pt x="53426" y="3044038"/>
                      <a:pt x="50612" y="3044038"/>
                      <a:pt x="50612" y="3044038"/>
                    </a:cubicBezTo>
                    <a:cubicBezTo>
                      <a:pt x="47802" y="3044038"/>
                      <a:pt x="47802" y="3041227"/>
                      <a:pt x="47802" y="3041227"/>
                    </a:cubicBezTo>
                    <a:cubicBezTo>
                      <a:pt x="42178" y="3018733"/>
                      <a:pt x="25307" y="3001862"/>
                      <a:pt x="2813" y="2996239"/>
                    </a:cubicBezTo>
                    <a:cubicBezTo>
                      <a:pt x="0" y="2996239"/>
                      <a:pt x="0" y="2993425"/>
                      <a:pt x="0" y="2993425"/>
                    </a:cubicBezTo>
                    <a:cubicBezTo>
                      <a:pt x="0" y="2990615"/>
                      <a:pt x="2813" y="2990615"/>
                      <a:pt x="2813" y="2990615"/>
                    </a:cubicBezTo>
                    <a:cubicBezTo>
                      <a:pt x="25307" y="2984991"/>
                      <a:pt x="42178" y="2968120"/>
                      <a:pt x="50612" y="2942813"/>
                    </a:cubicBezTo>
                    <a:close/>
                    <a:moveTo>
                      <a:pt x="5184973" y="2785352"/>
                    </a:moveTo>
                    <a:cubicBezTo>
                      <a:pt x="5193410" y="2810657"/>
                      <a:pt x="5210281" y="2827530"/>
                      <a:pt x="5232776" y="2833151"/>
                    </a:cubicBezTo>
                    <a:cubicBezTo>
                      <a:pt x="5235586" y="2833151"/>
                      <a:pt x="5235586" y="2835964"/>
                      <a:pt x="5235586" y="2835964"/>
                    </a:cubicBezTo>
                    <a:cubicBezTo>
                      <a:pt x="5235586" y="2838775"/>
                      <a:pt x="5232776" y="2838775"/>
                      <a:pt x="5232776" y="2838775"/>
                    </a:cubicBezTo>
                    <a:cubicBezTo>
                      <a:pt x="5210281" y="2844398"/>
                      <a:pt x="5193410" y="2861269"/>
                      <a:pt x="5187787" y="2883766"/>
                    </a:cubicBezTo>
                    <a:cubicBezTo>
                      <a:pt x="5187787" y="2886577"/>
                      <a:pt x="5184973" y="2886577"/>
                      <a:pt x="5184973" y="2886577"/>
                    </a:cubicBezTo>
                    <a:cubicBezTo>
                      <a:pt x="5182163" y="2886577"/>
                      <a:pt x="5182163" y="2883766"/>
                      <a:pt x="5182163" y="2883766"/>
                    </a:cubicBezTo>
                    <a:cubicBezTo>
                      <a:pt x="5176540" y="2861269"/>
                      <a:pt x="5159669" y="2844398"/>
                      <a:pt x="5137174" y="2838775"/>
                    </a:cubicBezTo>
                    <a:cubicBezTo>
                      <a:pt x="5134361" y="2838775"/>
                      <a:pt x="5134361" y="2835964"/>
                      <a:pt x="5134361" y="2835964"/>
                    </a:cubicBezTo>
                    <a:cubicBezTo>
                      <a:pt x="5134361" y="2833151"/>
                      <a:pt x="5137174" y="2833151"/>
                      <a:pt x="5137174" y="2833151"/>
                    </a:cubicBezTo>
                    <a:cubicBezTo>
                      <a:pt x="5159669" y="2827530"/>
                      <a:pt x="5176540" y="2810657"/>
                      <a:pt x="5184973" y="2785352"/>
                    </a:cubicBezTo>
                    <a:close/>
                    <a:moveTo>
                      <a:pt x="5030325" y="2785352"/>
                    </a:moveTo>
                    <a:cubicBezTo>
                      <a:pt x="5035949" y="2810657"/>
                      <a:pt x="5055630" y="2827530"/>
                      <a:pt x="5078128" y="2833151"/>
                    </a:cubicBezTo>
                    <a:cubicBezTo>
                      <a:pt x="5080938" y="2833151"/>
                      <a:pt x="5080938" y="2835964"/>
                      <a:pt x="5080938" y="2835964"/>
                    </a:cubicBezTo>
                    <a:cubicBezTo>
                      <a:pt x="5080938" y="2838775"/>
                      <a:pt x="5078128" y="2838775"/>
                      <a:pt x="5078128" y="2838775"/>
                    </a:cubicBezTo>
                    <a:cubicBezTo>
                      <a:pt x="5055630" y="2844398"/>
                      <a:pt x="5038759" y="2861269"/>
                      <a:pt x="5033136" y="2883766"/>
                    </a:cubicBezTo>
                    <a:cubicBezTo>
                      <a:pt x="5033136" y="2886577"/>
                      <a:pt x="5030325" y="2886577"/>
                      <a:pt x="5030325" y="2886577"/>
                    </a:cubicBezTo>
                    <a:cubicBezTo>
                      <a:pt x="5027512" y="2886577"/>
                      <a:pt x="5027512" y="2883766"/>
                      <a:pt x="5027512" y="2883766"/>
                    </a:cubicBezTo>
                    <a:cubicBezTo>
                      <a:pt x="5021892" y="2861269"/>
                      <a:pt x="5005018" y="2844398"/>
                      <a:pt x="4982523" y="2838775"/>
                    </a:cubicBezTo>
                    <a:cubicBezTo>
                      <a:pt x="4979713" y="2838775"/>
                      <a:pt x="4979713" y="2835964"/>
                      <a:pt x="4979713" y="2835964"/>
                    </a:cubicBezTo>
                    <a:cubicBezTo>
                      <a:pt x="4979713" y="2833151"/>
                      <a:pt x="4982523" y="2833151"/>
                      <a:pt x="4982523" y="2833151"/>
                    </a:cubicBezTo>
                    <a:cubicBezTo>
                      <a:pt x="5005018" y="2827530"/>
                      <a:pt x="5021892" y="2810657"/>
                      <a:pt x="5030325" y="2785352"/>
                    </a:cubicBezTo>
                    <a:close/>
                    <a:moveTo>
                      <a:pt x="4872861" y="2785352"/>
                    </a:moveTo>
                    <a:cubicBezTo>
                      <a:pt x="4881298" y="2810657"/>
                      <a:pt x="4898166" y="2827530"/>
                      <a:pt x="4920664" y="2833151"/>
                    </a:cubicBezTo>
                    <a:cubicBezTo>
                      <a:pt x="4923474" y="2833151"/>
                      <a:pt x="4923474" y="2835964"/>
                      <a:pt x="4923474" y="2835964"/>
                    </a:cubicBezTo>
                    <a:cubicBezTo>
                      <a:pt x="4923474" y="2838775"/>
                      <a:pt x="4920664" y="2838775"/>
                      <a:pt x="4920664" y="2838775"/>
                    </a:cubicBezTo>
                    <a:cubicBezTo>
                      <a:pt x="4898166" y="2844398"/>
                      <a:pt x="4881298" y="2861269"/>
                      <a:pt x="4875675" y="2883766"/>
                    </a:cubicBezTo>
                    <a:cubicBezTo>
                      <a:pt x="4875675" y="2886577"/>
                      <a:pt x="4872861" y="2886577"/>
                      <a:pt x="4872861" y="2886577"/>
                    </a:cubicBezTo>
                    <a:cubicBezTo>
                      <a:pt x="4870048" y="2886577"/>
                      <a:pt x="4870048" y="2883766"/>
                      <a:pt x="4870048" y="2883766"/>
                    </a:cubicBezTo>
                    <a:cubicBezTo>
                      <a:pt x="4864428" y="2861269"/>
                      <a:pt x="4847557" y="2844398"/>
                      <a:pt x="4825062" y="2838775"/>
                    </a:cubicBezTo>
                    <a:cubicBezTo>
                      <a:pt x="4822249" y="2838775"/>
                      <a:pt x="4822249" y="2835964"/>
                      <a:pt x="4822249" y="2835964"/>
                    </a:cubicBezTo>
                    <a:cubicBezTo>
                      <a:pt x="4822249" y="2833151"/>
                      <a:pt x="4825062" y="2833151"/>
                      <a:pt x="4825062" y="2833151"/>
                    </a:cubicBezTo>
                    <a:cubicBezTo>
                      <a:pt x="4847557" y="2827530"/>
                      <a:pt x="4864428" y="2810657"/>
                      <a:pt x="4872861" y="2785352"/>
                    </a:cubicBezTo>
                    <a:close/>
                    <a:moveTo>
                      <a:pt x="4718213" y="2785352"/>
                    </a:moveTo>
                    <a:cubicBezTo>
                      <a:pt x="4726650" y="2810657"/>
                      <a:pt x="4743518" y="2827530"/>
                      <a:pt x="4766016" y="2833151"/>
                    </a:cubicBezTo>
                    <a:cubicBezTo>
                      <a:pt x="4768826" y="2833151"/>
                      <a:pt x="4768826" y="2835964"/>
                      <a:pt x="4768826" y="2835964"/>
                    </a:cubicBezTo>
                    <a:cubicBezTo>
                      <a:pt x="4768826" y="2838775"/>
                      <a:pt x="4766016" y="2838775"/>
                      <a:pt x="4766016" y="2838775"/>
                    </a:cubicBezTo>
                    <a:cubicBezTo>
                      <a:pt x="4743518" y="2844398"/>
                      <a:pt x="4726650" y="2861269"/>
                      <a:pt x="4721027" y="2883766"/>
                    </a:cubicBezTo>
                    <a:cubicBezTo>
                      <a:pt x="4721027" y="2886577"/>
                      <a:pt x="4718213" y="2886577"/>
                      <a:pt x="4718213" y="2886577"/>
                    </a:cubicBezTo>
                    <a:cubicBezTo>
                      <a:pt x="4715400" y="2886577"/>
                      <a:pt x="4715400" y="2883766"/>
                      <a:pt x="4715400" y="2883766"/>
                    </a:cubicBezTo>
                    <a:cubicBezTo>
                      <a:pt x="4709780" y="2861269"/>
                      <a:pt x="4692909" y="2844398"/>
                      <a:pt x="4670414" y="2838775"/>
                    </a:cubicBezTo>
                    <a:cubicBezTo>
                      <a:pt x="4667601" y="2838775"/>
                      <a:pt x="4667601" y="2835964"/>
                      <a:pt x="4667601" y="2835964"/>
                    </a:cubicBezTo>
                    <a:cubicBezTo>
                      <a:pt x="4667601" y="2833151"/>
                      <a:pt x="4670414" y="2833151"/>
                      <a:pt x="4670414" y="2833151"/>
                    </a:cubicBezTo>
                    <a:cubicBezTo>
                      <a:pt x="4692909" y="2827530"/>
                      <a:pt x="4709780" y="2810657"/>
                      <a:pt x="4718213" y="2785352"/>
                    </a:cubicBezTo>
                    <a:close/>
                    <a:moveTo>
                      <a:pt x="4563563" y="2785352"/>
                    </a:moveTo>
                    <a:cubicBezTo>
                      <a:pt x="4571999" y="2810657"/>
                      <a:pt x="4588867" y="2827530"/>
                      <a:pt x="4611365" y="2833151"/>
                    </a:cubicBezTo>
                    <a:cubicBezTo>
                      <a:pt x="4614175" y="2833151"/>
                      <a:pt x="4614175" y="2835964"/>
                      <a:pt x="4614175" y="2835964"/>
                    </a:cubicBezTo>
                    <a:cubicBezTo>
                      <a:pt x="4614175" y="2838775"/>
                      <a:pt x="4611365" y="2838775"/>
                      <a:pt x="4611365" y="2838775"/>
                    </a:cubicBezTo>
                    <a:cubicBezTo>
                      <a:pt x="4588867" y="2844398"/>
                      <a:pt x="4571999" y="2861269"/>
                      <a:pt x="4566376" y="2883766"/>
                    </a:cubicBezTo>
                    <a:cubicBezTo>
                      <a:pt x="4566376" y="2886577"/>
                      <a:pt x="4563563" y="2886577"/>
                      <a:pt x="4563563" y="2886577"/>
                    </a:cubicBezTo>
                    <a:cubicBezTo>
                      <a:pt x="4560749" y="2886577"/>
                      <a:pt x="4560749" y="2883766"/>
                      <a:pt x="4560749" y="2883766"/>
                    </a:cubicBezTo>
                    <a:cubicBezTo>
                      <a:pt x="4555129" y="2861269"/>
                      <a:pt x="4538258" y="2844398"/>
                      <a:pt x="4515763" y="2838775"/>
                    </a:cubicBezTo>
                    <a:cubicBezTo>
                      <a:pt x="4512950" y="2838775"/>
                      <a:pt x="4512950" y="2835964"/>
                      <a:pt x="4512950" y="2835964"/>
                    </a:cubicBezTo>
                    <a:cubicBezTo>
                      <a:pt x="4512950" y="2833151"/>
                      <a:pt x="4515763" y="2833151"/>
                      <a:pt x="4515763" y="2833151"/>
                    </a:cubicBezTo>
                    <a:cubicBezTo>
                      <a:pt x="4538258" y="2827530"/>
                      <a:pt x="4555129" y="2810657"/>
                      <a:pt x="4563563" y="2785352"/>
                    </a:cubicBezTo>
                    <a:close/>
                    <a:moveTo>
                      <a:pt x="4406104" y="2785352"/>
                    </a:moveTo>
                    <a:cubicBezTo>
                      <a:pt x="4414538" y="2810657"/>
                      <a:pt x="4431409" y="2827530"/>
                      <a:pt x="4453907" y="2833151"/>
                    </a:cubicBezTo>
                    <a:cubicBezTo>
                      <a:pt x="4456717" y="2833151"/>
                      <a:pt x="4456717" y="2835964"/>
                      <a:pt x="4456717" y="2835964"/>
                    </a:cubicBezTo>
                    <a:cubicBezTo>
                      <a:pt x="4456717" y="2838775"/>
                      <a:pt x="4453907" y="2838775"/>
                      <a:pt x="4453907" y="2838775"/>
                    </a:cubicBezTo>
                    <a:cubicBezTo>
                      <a:pt x="4431409" y="2844398"/>
                      <a:pt x="4414538" y="2861269"/>
                      <a:pt x="4408915" y="2883766"/>
                    </a:cubicBezTo>
                    <a:cubicBezTo>
                      <a:pt x="4408915" y="2886577"/>
                      <a:pt x="4406104" y="2886577"/>
                      <a:pt x="4406104" y="2886577"/>
                    </a:cubicBezTo>
                    <a:cubicBezTo>
                      <a:pt x="4403291" y="2886577"/>
                      <a:pt x="4403291" y="2883766"/>
                      <a:pt x="4403291" y="2883766"/>
                    </a:cubicBezTo>
                    <a:cubicBezTo>
                      <a:pt x="4397671" y="2861269"/>
                      <a:pt x="4380797" y="2844398"/>
                      <a:pt x="4358302" y="2838775"/>
                    </a:cubicBezTo>
                    <a:cubicBezTo>
                      <a:pt x="4355492" y="2838775"/>
                      <a:pt x="4355492" y="2835964"/>
                      <a:pt x="4355492" y="2835964"/>
                    </a:cubicBezTo>
                    <a:cubicBezTo>
                      <a:pt x="4355492" y="2833151"/>
                      <a:pt x="4358302" y="2833151"/>
                      <a:pt x="4358302" y="2833151"/>
                    </a:cubicBezTo>
                    <a:cubicBezTo>
                      <a:pt x="4380797" y="2827530"/>
                      <a:pt x="4397671" y="2810657"/>
                      <a:pt x="4406104" y="2785352"/>
                    </a:cubicBezTo>
                    <a:close/>
                    <a:moveTo>
                      <a:pt x="4251453" y="2785352"/>
                    </a:moveTo>
                    <a:cubicBezTo>
                      <a:pt x="4259887" y="2810657"/>
                      <a:pt x="4276758" y="2827530"/>
                      <a:pt x="4299256" y="2833151"/>
                    </a:cubicBezTo>
                    <a:cubicBezTo>
                      <a:pt x="4302066" y="2833151"/>
                      <a:pt x="4302066" y="2835964"/>
                      <a:pt x="4302066" y="2835964"/>
                    </a:cubicBezTo>
                    <a:cubicBezTo>
                      <a:pt x="4302066" y="2838775"/>
                      <a:pt x="4299256" y="2838775"/>
                      <a:pt x="4299256" y="2838775"/>
                    </a:cubicBezTo>
                    <a:cubicBezTo>
                      <a:pt x="4276758" y="2844398"/>
                      <a:pt x="4259887" y="2861269"/>
                      <a:pt x="4254264" y="2883766"/>
                    </a:cubicBezTo>
                    <a:cubicBezTo>
                      <a:pt x="4254264" y="2886577"/>
                      <a:pt x="4251453" y="2886577"/>
                      <a:pt x="4251453" y="2886577"/>
                    </a:cubicBezTo>
                    <a:cubicBezTo>
                      <a:pt x="4248640" y="2886577"/>
                      <a:pt x="4248640" y="2883766"/>
                      <a:pt x="4248640" y="2883766"/>
                    </a:cubicBezTo>
                    <a:cubicBezTo>
                      <a:pt x="4243020" y="2861269"/>
                      <a:pt x="4226146" y="2844398"/>
                      <a:pt x="4203651" y="2838775"/>
                    </a:cubicBezTo>
                    <a:cubicBezTo>
                      <a:pt x="4200841" y="2838775"/>
                      <a:pt x="4200841" y="2835964"/>
                      <a:pt x="4200841" y="2835964"/>
                    </a:cubicBezTo>
                    <a:cubicBezTo>
                      <a:pt x="4200841" y="2833151"/>
                      <a:pt x="4203651" y="2833151"/>
                      <a:pt x="4203651" y="2833151"/>
                    </a:cubicBezTo>
                    <a:cubicBezTo>
                      <a:pt x="4226146" y="2827530"/>
                      <a:pt x="4243020" y="2810657"/>
                      <a:pt x="4251453" y="2785352"/>
                    </a:cubicBezTo>
                    <a:close/>
                    <a:moveTo>
                      <a:pt x="4096805" y="2785352"/>
                    </a:moveTo>
                    <a:cubicBezTo>
                      <a:pt x="4105239" y="2810657"/>
                      <a:pt x="4122110" y="2827530"/>
                      <a:pt x="4144608" y="2833151"/>
                    </a:cubicBezTo>
                    <a:cubicBezTo>
                      <a:pt x="4147418" y="2833151"/>
                      <a:pt x="4147418" y="2835964"/>
                      <a:pt x="4147418" y="2835964"/>
                    </a:cubicBezTo>
                    <a:cubicBezTo>
                      <a:pt x="4147418" y="2838775"/>
                      <a:pt x="4144608" y="2838775"/>
                      <a:pt x="4144608" y="2838775"/>
                    </a:cubicBezTo>
                    <a:cubicBezTo>
                      <a:pt x="4122110" y="2844398"/>
                      <a:pt x="4105239" y="2861269"/>
                      <a:pt x="4099616" y="2883766"/>
                    </a:cubicBezTo>
                    <a:cubicBezTo>
                      <a:pt x="4099616" y="2886577"/>
                      <a:pt x="4096805" y="2886577"/>
                      <a:pt x="4096805" y="2886577"/>
                    </a:cubicBezTo>
                    <a:cubicBezTo>
                      <a:pt x="4093992" y="2886577"/>
                      <a:pt x="4093992" y="2883766"/>
                      <a:pt x="4093992" y="2883766"/>
                    </a:cubicBezTo>
                    <a:cubicBezTo>
                      <a:pt x="4088372" y="2861269"/>
                      <a:pt x="4071498" y="2844398"/>
                      <a:pt x="4049003" y="2838775"/>
                    </a:cubicBezTo>
                    <a:cubicBezTo>
                      <a:pt x="4046193" y="2838775"/>
                      <a:pt x="4046193" y="2835964"/>
                      <a:pt x="4046193" y="2835964"/>
                    </a:cubicBezTo>
                    <a:cubicBezTo>
                      <a:pt x="4046193" y="2833151"/>
                      <a:pt x="4049003" y="2833151"/>
                      <a:pt x="4049003" y="2833151"/>
                    </a:cubicBezTo>
                    <a:cubicBezTo>
                      <a:pt x="4071498" y="2827530"/>
                      <a:pt x="4088372" y="2810657"/>
                      <a:pt x="4096805" y="2785352"/>
                    </a:cubicBezTo>
                    <a:close/>
                    <a:moveTo>
                      <a:pt x="3939345" y="2785352"/>
                    </a:moveTo>
                    <a:cubicBezTo>
                      <a:pt x="3947781" y="2810657"/>
                      <a:pt x="3964649" y="2827530"/>
                      <a:pt x="3987147" y="2833151"/>
                    </a:cubicBezTo>
                    <a:cubicBezTo>
                      <a:pt x="3989957" y="2833151"/>
                      <a:pt x="3989957" y="2835964"/>
                      <a:pt x="3989957" y="2835964"/>
                    </a:cubicBezTo>
                    <a:cubicBezTo>
                      <a:pt x="3989957" y="2838775"/>
                      <a:pt x="3987147" y="2838775"/>
                      <a:pt x="3987147" y="2838775"/>
                    </a:cubicBezTo>
                    <a:cubicBezTo>
                      <a:pt x="3964649" y="2844398"/>
                      <a:pt x="3947781" y="2861269"/>
                      <a:pt x="3942155" y="2883766"/>
                    </a:cubicBezTo>
                    <a:cubicBezTo>
                      <a:pt x="3942155" y="2886577"/>
                      <a:pt x="3939345" y="2886577"/>
                      <a:pt x="3939345" y="2886577"/>
                    </a:cubicBezTo>
                    <a:cubicBezTo>
                      <a:pt x="3936531" y="2886577"/>
                      <a:pt x="3936531" y="2883766"/>
                      <a:pt x="3936531" y="2883766"/>
                    </a:cubicBezTo>
                    <a:cubicBezTo>
                      <a:pt x="3930911" y="2861269"/>
                      <a:pt x="3914037" y="2844398"/>
                      <a:pt x="3891545" y="2838775"/>
                    </a:cubicBezTo>
                    <a:cubicBezTo>
                      <a:pt x="3888732" y="2838775"/>
                      <a:pt x="3888732" y="2835964"/>
                      <a:pt x="3888732" y="2835964"/>
                    </a:cubicBezTo>
                    <a:cubicBezTo>
                      <a:pt x="3888732" y="2833151"/>
                      <a:pt x="3891545" y="2833151"/>
                      <a:pt x="3891545" y="2833151"/>
                    </a:cubicBezTo>
                    <a:cubicBezTo>
                      <a:pt x="3914037" y="2827530"/>
                      <a:pt x="3930911" y="2810657"/>
                      <a:pt x="3939345" y="2785352"/>
                    </a:cubicBezTo>
                    <a:close/>
                    <a:moveTo>
                      <a:pt x="3784693" y="2785352"/>
                    </a:moveTo>
                    <a:cubicBezTo>
                      <a:pt x="3793130" y="2810657"/>
                      <a:pt x="3809998" y="2827530"/>
                      <a:pt x="3832496" y="2833151"/>
                    </a:cubicBezTo>
                    <a:cubicBezTo>
                      <a:pt x="3835306" y="2833151"/>
                      <a:pt x="3835306" y="2835964"/>
                      <a:pt x="3835306" y="2835964"/>
                    </a:cubicBezTo>
                    <a:cubicBezTo>
                      <a:pt x="3835306" y="2838775"/>
                      <a:pt x="3832496" y="2838775"/>
                      <a:pt x="3832496" y="2838775"/>
                    </a:cubicBezTo>
                    <a:cubicBezTo>
                      <a:pt x="3809998" y="2844398"/>
                      <a:pt x="3793130" y="2861269"/>
                      <a:pt x="3787504" y="2883766"/>
                    </a:cubicBezTo>
                    <a:cubicBezTo>
                      <a:pt x="3787504" y="2886577"/>
                      <a:pt x="3784693" y="2886577"/>
                      <a:pt x="3784693" y="2886577"/>
                    </a:cubicBezTo>
                    <a:cubicBezTo>
                      <a:pt x="3781880" y="2886577"/>
                      <a:pt x="3781880" y="2883766"/>
                      <a:pt x="3781880" y="2883766"/>
                    </a:cubicBezTo>
                    <a:cubicBezTo>
                      <a:pt x="3776260" y="2861269"/>
                      <a:pt x="3759386" y="2844398"/>
                      <a:pt x="3736894" y="2838775"/>
                    </a:cubicBezTo>
                    <a:cubicBezTo>
                      <a:pt x="3734081" y="2838775"/>
                      <a:pt x="3734081" y="2835964"/>
                      <a:pt x="3734081" y="2835964"/>
                    </a:cubicBezTo>
                    <a:cubicBezTo>
                      <a:pt x="3734081" y="2833151"/>
                      <a:pt x="3736894" y="2833151"/>
                      <a:pt x="3736894" y="2833151"/>
                    </a:cubicBezTo>
                    <a:cubicBezTo>
                      <a:pt x="3759386" y="2827530"/>
                      <a:pt x="3776260" y="2810657"/>
                      <a:pt x="3784693" y="2785352"/>
                    </a:cubicBezTo>
                    <a:close/>
                    <a:moveTo>
                      <a:pt x="3630045" y="2785352"/>
                    </a:moveTo>
                    <a:cubicBezTo>
                      <a:pt x="3638482" y="2810657"/>
                      <a:pt x="3655350" y="2827530"/>
                      <a:pt x="3677848" y="2833151"/>
                    </a:cubicBezTo>
                    <a:cubicBezTo>
                      <a:pt x="3680658" y="2833151"/>
                      <a:pt x="3680658" y="2835964"/>
                      <a:pt x="3680658" y="2835964"/>
                    </a:cubicBezTo>
                    <a:cubicBezTo>
                      <a:pt x="3680658" y="2838775"/>
                      <a:pt x="3677848" y="2838775"/>
                      <a:pt x="3677848" y="2838775"/>
                    </a:cubicBezTo>
                    <a:cubicBezTo>
                      <a:pt x="3655350" y="2844398"/>
                      <a:pt x="3638482" y="2861269"/>
                      <a:pt x="3632856" y="2883766"/>
                    </a:cubicBezTo>
                    <a:cubicBezTo>
                      <a:pt x="3632856" y="2886577"/>
                      <a:pt x="3630045" y="2886577"/>
                      <a:pt x="3630045" y="2886577"/>
                    </a:cubicBezTo>
                    <a:cubicBezTo>
                      <a:pt x="3627232" y="2886577"/>
                      <a:pt x="3627232" y="2883766"/>
                      <a:pt x="3627232" y="2883766"/>
                    </a:cubicBezTo>
                    <a:cubicBezTo>
                      <a:pt x="3621612" y="2861269"/>
                      <a:pt x="3604738" y="2844398"/>
                      <a:pt x="3582246" y="2838775"/>
                    </a:cubicBezTo>
                    <a:cubicBezTo>
                      <a:pt x="3579433" y="2838775"/>
                      <a:pt x="3579433" y="2835964"/>
                      <a:pt x="3579433" y="2835964"/>
                    </a:cubicBezTo>
                    <a:cubicBezTo>
                      <a:pt x="3579433" y="2833151"/>
                      <a:pt x="3582246" y="2833151"/>
                      <a:pt x="3582246" y="2833151"/>
                    </a:cubicBezTo>
                    <a:cubicBezTo>
                      <a:pt x="3604738" y="2827530"/>
                      <a:pt x="3621612" y="2810657"/>
                      <a:pt x="3630045" y="2785352"/>
                    </a:cubicBezTo>
                    <a:close/>
                    <a:moveTo>
                      <a:pt x="3472581" y="2785352"/>
                    </a:moveTo>
                    <a:cubicBezTo>
                      <a:pt x="3481018" y="2810657"/>
                      <a:pt x="3500700" y="2827530"/>
                      <a:pt x="3520384" y="2833151"/>
                    </a:cubicBezTo>
                    <a:cubicBezTo>
                      <a:pt x="3523194" y="2833151"/>
                      <a:pt x="3523194" y="2835964"/>
                      <a:pt x="3523194" y="2835964"/>
                    </a:cubicBezTo>
                    <a:cubicBezTo>
                      <a:pt x="3523194" y="2838775"/>
                      <a:pt x="3520384" y="2838775"/>
                      <a:pt x="3520384" y="2838775"/>
                    </a:cubicBezTo>
                    <a:cubicBezTo>
                      <a:pt x="3497889" y="2844398"/>
                      <a:pt x="3481018" y="2861269"/>
                      <a:pt x="3475395" y="2883766"/>
                    </a:cubicBezTo>
                    <a:cubicBezTo>
                      <a:pt x="3475395" y="2886577"/>
                      <a:pt x="3472581" y="2886577"/>
                      <a:pt x="3472581" y="2886577"/>
                    </a:cubicBezTo>
                    <a:cubicBezTo>
                      <a:pt x="3469771" y="2886577"/>
                      <a:pt x="3469771" y="2883766"/>
                      <a:pt x="3469771" y="2883766"/>
                    </a:cubicBezTo>
                    <a:cubicBezTo>
                      <a:pt x="3464148" y="2861269"/>
                      <a:pt x="3447277" y="2844398"/>
                      <a:pt x="3424782" y="2838775"/>
                    </a:cubicBezTo>
                    <a:cubicBezTo>
                      <a:pt x="3421969" y="2838775"/>
                      <a:pt x="3421969" y="2835964"/>
                      <a:pt x="3421969" y="2835964"/>
                    </a:cubicBezTo>
                    <a:cubicBezTo>
                      <a:pt x="3421969" y="2833151"/>
                      <a:pt x="3424782" y="2833151"/>
                      <a:pt x="3424782" y="2833151"/>
                    </a:cubicBezTo>
                    <a:cubicBezTo>
                      <a:pt x="3447277" y="2827530"/>
                      <a:pt x="3464148" y="2810657"/>
                      <a:pt x="3472581" y="2785352"/>
                    </a:cubicBezTo>
                    <a:close/>
                    <a:moveTo>
                      <a:pt x="3317933" y="2785352"/>
                    </a:moveTo>
                    <a:cubicBezTo>
                      <a:pt x="3326370" y="2810657"/>
                      <a:pt x="3343241" y="2827530"/>
                      <a:pt x="3365736" y="2833151"/>
                    </a:cubicBezTo>
                    <a:cubicBezTo>
                      <a:pt x="3368546" y="2833151"/>
                      <a:pt x="3368546" y="2835964"/>
                      <a:pt x="3368546" y="2835964"/>
                    </a:cubicBezTo>
                    <a:cubicBezTo>
                      <a:pt x="3368546" y="2838775"/>
                      <a:pt x="3365736" y="2838775"/>
                      <a:pt x="3365736" y="2838775"/>
                    </a:cubicBezTo>
                    <a:cubicBezTo>
                      <a:pt x="3343241" y="2844398"/>
                      <a:pt x="3326370" y="2861269"/>
                      <a:pt x="3320747" y="2883766"/>
                    </a:cubicBezTo>
                    <a:cubicBezTo>
                      <a:pt x="3320747" y="2886577"/>
                      <a:pt x="3317933" y="2886577"/>
                      <a:pt x="3317933" y="2886577"/>
                    </a:cubicBezTo>
                    <a:cubicBezTo>
                      <a:pt x="3315123" y="2886577"/>
                      <a:pt x="3315123" y="2883766"/>
                      <a:pt x="3315123" y="2883766"/>
                    </a:cubicBezTo>
                    <a:cubicBezTo>
                      <a:pt x="3309500" y="2861269"/>
                      <a:pt x="3292629" y="2844398"/>
                      <a:pt x="3270134" y="2838775"/>
                    </a:cubicBezTo>
                    <a:cubicBezTo>
                      <a:pt x="3267321" y="2838775"/>
                      <a:pt x="3267321" y="2835964"/>
                      <a:pt x="3267321" y="2835964"/>
                    </a:cubicBezTo>
                    <a:cubicBezTo>
                      <a:pt x="3267321" y="2833151"/>
                      <a:pt x="3270134" y="2833151"/>
                      <a:pt x="3270134" y="2833151"/>
                    </a:cubicBezTo>
                    <a:cubicBezTo>
                      <a:pt x="3292629" y="2827530"/>
                      <a:pt x="3309500" y="2810657"/>
                      <a:pt x="3317933" y="2785352"/>
                    </a:cubicBezTo>
                    <a:close/>
                    <a:moveTo>
                      <a:pt x="3163283" y="2785352"/>
                    </a:moveTo>
                    <a:cubicBezTo>
                      <a:pt x="3171719" y="2810657"/>
                      <a:pt x="3188590" y="2827530"/>
                      <a:pt x="3211085" y="2833151"/>
                    </a:cubicBezTo>
                    <a:cubicBezTo>
                      <a:pt x="3213895" y="2833151"/>
                      <a:pt x="3213895" y="2835964"/>
                      <a:pt x="3213895" y="2835964"/>
                    </a:cubicBezTo>
                    <a:cubicBezTo>
                      <a:pt x="3213895" y="2838775"/>
                      <a:pt x="3211085" y="2838775"/>
                      <a:pt x="3211085" y="2838775"/>
                    </a:cubicBezTo>
                    <a:cubicBezTo>
                      <a:pt x="3188590" y="2844398"/>
                      <a:pt x="3171719" y="2861269"/>
                      <a:pt x="3166096" y="2883766"/>
                    </a:cubicBezTo>
                    <a:cubicBezTo>
                      <a:pt x="3166096" y="2886577"/>
                      <a:pt x="3163283" y="2886577"/>
                      <a:pt x="3163283" y="2886577"/>
                    </a:cubicBezTo>
                    <a:cubicBezTo>
                      <a:pt x="3160472" y="2886577"/>
                      <a:pt x="3160472" y="2883766"/>
                      <a:pt x="3160472" y="2883766"/>
                    </a:cubicBezTo>
                    <a:cubicBezTo>
                      <a:pt x="3154849" y="2861269"/>
                      <a:pt x="3137978" y="2844398"/>
                      <a:pt x="3115483" y="2838775"/>
                    </a:cubicBezTo>
                    <a:cubicBezTo>
                      <a:pt x="3112670" y="2838775"/>
                      <a:pt x="3112670" y="2835964"/>
                      <a:pt x="3112670" y="2835964"/>
                    </a:cubicBezTo>
                    <a:cubicBezTo>
                      <a:pt x="3112670" y="2833151"/>
                      <a:pt x="3115483" y="2833151"/>
                      <a:pt x="3115483" y="2833151"/>
                    </a:cubicBezTo>
                    <a:cubicBezTo>
                      <a:pt x="3137978" y="2827530"/>
                      <a:pt x="3154849" y="2810657"/>
                      <a:pt x="3163283" y="2785352"/>
                    </a:cubicBezTo>
                    <a:close/>
                    <a:moveTo>
                      <a:pt x="3005823" y="2785352"/>
                    </a:moveTo>
                    <a:cubicBezTo>
                      <a:pt x="3014257" y="2810657"/>
                      <a:pt x="3033942" y="2827530"/>
                      <a:pt x="3053626" y="2833151"/>
                    </a:cubicBezTo>
                    <a:cubicBezTo>
                      <a:pt x="3056436" y="2833151"/>
                      <a:pt x="3056436" y="2835964"/>
                      <a:pt x="3056436" y="2835964"/>
                    </a:cubicBezTo>
                    <a:cubicBezTo>
                      <a:pt x="3056436" y="2838775"/>
                      <a:pt x="3053626" y="2838775"/>
                      <a:pt x="3053626" y="2838775"/>
                    </a:cubicBezTo>
                    <a:cubicBezTo>
                      <a:pt x="3031128" y="2844398"/>
                      <a:pt x="3014257" y="2861269"/>
                      <a:pt x="3008634" y="2883766"/>
                    </a:cubicBezTo>
                    <a:cubicBezTo>
                      <a:pt x="3008634" y="2886577"/>
                      <a:pt x="3005823" y="2886577"/>
                      <a:pt x="3005823" y="2886577"/>
                    </a:cubicBezTo>
                    <a:cubicBezTo>
                      <a:pt x="3003010" y="2886577"/>
                      <a:pt x="3003010" y="2883766"/>
                      <a:pt x="3003010" y="2883766"/>
                    </a:cubicBezTo>
                    <a:cubicBezTo>
                      <a:pt x="2997390" y="2861269"/>
                      <a:pt x="2980516" y="2844398"/>
                      <a:pt x="2958021" y="2838775"/>
                    </a:cubicBezTo>
                    <a:cubicBezTo>
                      <a:pt x="2955211" y="2838775"/>
                      <a:pt x="2955211" y="2835964"/>
                      <a:pt x="2955211" y="2835964"/>
                    </a:cubicBezTo>
                    <a:cubicBezTo>
                      <a:pt x="2955211" y="2833151"/>
                      <a:pt x="2958021" y="2833151"/>
                      <a:pt x="2958021" y="2833151"/>
                    </a:cubicBezTo>
                    <a:cubicBezTo>
                      <a:pt x="2980516" y="2827530"/>
                      <a:pt x="2997390" y="2810657"/>
                      <a:pt x="3005823" y="2785352"/>
                    </a:cubicBezTo>
                    <a:close/>
                    <a:moveTo>
                      <a:pt x="2851172" y="2785352"/>
                    </a:moveTo>
                    <a:cubicBezTo>
                      <a:pt x="2859606" y="2810657"/>
                      <a:pt x="2876477" y="2827530"/>
                      <a:pt x="2898975" y="2833151"/>
                    </a:cubicBezTo>
                    <a:cubicBezTo>
                      <a:pt x="2901785" y="2833151"/>
                      <a:pt x="2901785" y="2835964"/>
                      <a:pt x="2901785" y="2835964"/>
                    </a:cubicBezTo>
                    <a:cubicBezTo>
                      <a:pt x="2901785" y="2838775"/>
                      <a:pt x="2898975" y="2838775"/>
                      <a:pt x="2898975" y="2838775"/>
                    </a:cubicBezTo>
                    <a:cubicBezTo>
                      <a:pt x="2876477" y="2844398"/>
                      <a:pt x="2859606" y="2861269"/>
                      <a:pt x="2853983" y="2883766"/>
                    </a:cubicBezTo>
                    <a:cubicBezTo>
                      <a:pt x="2853983" y="2886577"/>
                      <a:pt x="2851172" y="2886577"/>
                      <a:pt x="2851172" y="2886577"/>
                    </a:cubicBezTo>
                    <a:cubicBezTo>
                      <a:pt x="2848359" y="2886577"/>
                      <a:pt x="2848359" y="2883766"/>
                      <a:pt x="2848359" y="2883766"/>
                    </a:cubicBezTo>
                    <a:cubicBezTo>
                      <a:pt x="2842739" y="2861269"/>
                      <a:pt x="2825865" y="2844398"/>
                      <a:pt x="2803370" y="2838775"/>
                    </a:cubicBezTo>
                    <a:cubicBezTo>
                      <a:pt x="2800560" y="2838775"/>
                      <a:pt x="2800560" y="2835964"/>
                      <a:pt x="2800560" y="2835964"/>
                    </a:cubicBezTo>
                    <a:cubicBezTo>
                      <a:pt x="2800560" y="2833151"/>
                      <a:pt x="2803370" y="2833151"/>
                      <a:pt x="2803370" y="2833151"/>
                    </a:cubicBezTo>
                    <a:cubicBezTo>
                      <a:pt x="2825865" y="2827530"/>
                      <a:pt x="2842739" y="2810657"/>
                      <a:pt x="2851172" y="2785352"/>
                    </a:cubicBezTo>
                    <a:close/>
                    <a:moveTo>
                      <a:pt x="2696525" y="2785352"/>
                    </a:moveTo>
                    <a:cubicBezTo>
                      <a:pt x="2704959" y="2810657"/>
                      <a:pt x="2721830" y="2827530"/>
                      <a:pt x="2744328" y="2833151"/>
                    </a:cubicBezTo>
                    <a:cubicBezTo>
                      <a:pt x="2747138" y="2833151"/>
                      <a:pt x="2747138" y="2835964"/>
                      <a:pt x="2747138" y="2835964"/>
                    </a:cubicBezTo>
                    <a:cubicBezTo>
                      <a:pt x="2747138" y="2838775"/>
                      <a:pt x="2744328" y="2838775"/>
                      <a:pt x="2744328" y="2838775"/>
                    </a:cubicBezTo>
                    <a:cubicBezTo>
                      <a:pt x="2721830" y="2844398"/>
                      <a:pt x="2704959" y="2861269"/>
                      <a:pt x="2699336" y="2883766"/>
                    </a:cubicBezTo>
                    <a:cubicBezTo>
                      <a:pt x="2699336" y="2886577"/>
                      <a:pt x="2696525" y="2886577"/>
                      <a:pt x="2696525" y="2886577"/>
                    </a:cubicBezTo>
                    <a:cubicBezTo>
                      <a:pt x="2693712" y="2886577"/>
                      <a:pt x="2693712" y="2883766"/>
                      <a:pt x="2693712" y="2883766"/>
                    </a:cubicBezTo>
                    <a:cubicBezTo>
                      <a:pt x="2688092" y="2861269"/>
                      <a:pt x="2671218" y="2844398"/>
                      <a:pt x="2648723" y="2838775"/>
                    </a:cubicBezTo>
                    <a:cubicBezTo>
                      <a:pt x="2645913" y="2838775"/>
                      <a:pt x="2645913" y="2835964"/>
                      <a:pt x="2645913" y="2835964"/>
                    </a:cubicBezTo>
                    <a:cubicBezTo>
                      <a:pt x="2645913" y="2833151"/>
                      <a:pt x="2648723" y="2833151"/>
                      <a:pt x="2648723" y="2833151"/>
                    </a:cubicBezTo>
                    <a:cubicBezTo>
                      <a:pt x="2671218" y="2827530"/>
                      <a:pt x="2688092" y="2810657"/>
                      <a:pt x="2696525" y="2785352"/>
                    </a:cubicBezTo>
                    <a:close/>
                    <a:moveTo>
                      <a:pt x="2539061" y="2785352"/>
                    </a:moveTo>
                    <a:cubicBezTo>
                      <a:pt x="2547497" y="2810657"/>
                      <a:pt x="2567179" y="2827530"/>
                      <a:pt x="2586863" y="2833151"/>
                    </a:cubicBezTo>
                    <a:cubicBezTo>
                      <a:pt x="2589673" y="2833151"/>
                      <a:pt x="2589673" y="2835964"/>
                      <a:pt x="2589673" y="2835964"/>
                    </a:cubicBezTo>
                    <a:cubicBezTo>
                      <a:pt x="2589673" y="2838775"/>
                      <a:pt x="2586863" y="2838775"/>
                      <a:pt x="2586863" y="2838775"/>
                    </a:cubicBezTo>
                    <a:cubicBezTo>
                      <a:pt x="2564365" y="2844398"/>
                      <a:pt x="2547497" y="2861269"/>
                      <a:pt x="2541874" y="2883766"/>
                    </a:cubicBezTo>
                    <a:cubicBezTo>
                      <a:pt x="2541874" y="2886577"/>
                      <a:pt x="2539061" y="2886577"/>
                      <a:pt x="2539061" y="2886577"/>
                    </a:cubicBezTo>
                    <a:cubicBezTo>
                      <a:pt x="2536247" y="2886577"/>
                      <a:pt x="2536247" y="2883766"/>
                      <a:pt x="2536247" y="2883766"/>
                    </a:cubicBezTo>
                    <a:cubicBezTo>
                      <a:pt x="2530627" y="2861269"/>
                      <a:pt x="2513756" y="2844398"/>
                      <a:pt x="2491261" y="2838775"/>
                    </a:cubicBezTo>
                    <a:cubicBezTo>
                      <a:pt x="2488448" y="2838775"/>
                      <a:pt x="2488448" y="2835964"/>
                      <a:pt x="2488448" y="2835964"/>
                    </a:cubicBezTo>
                    <a:cubicBezTo>
                      <a:pt x="2488448" y="2833151"/>
                      <a:pt x="2491261" y="2833151"/>
                      <a:pt x="2491261" y="2833151"/>
                    </a:cubicBezTo>
                    <a:cubicBezTo>
                      <a:pt x="2513756" y="2827530"/>
                      <a:pt x="2530627" y="2810657"/>
                      <a:pt x="2539061" y="2785352"/>
                    </a:cubicBezTo>
                    <a:close/>
                    <a:moveTo>
                      <a:pt x="2384413" y="2785352"/>
                    </a:moveTo>
                    <a:cubicBezTo>
                      <a:pt x="2392849" y="2810657"/>
                      <a:pt x="2409717" y="2827530"/>
                      <a:pt x="2432215" y="2833151"/>
                    </a:cubicBezTo>
                    <a:cubicBezTo>
                      <a:pt x="2435025" y="2833151"/>
                      <a:pt x="2435025" y="2835964"/>
                      <a:pt x="2435025" y="2835964"/>
                    </a:cubicBezTo>
                    <a:cubicBezTo>
                      <a:pt x="2435025" y="2838775"/>
                      <a:pt x="2432215" y="2838775"/>
                      <a:pt x="2432215" y="2838775"/>
                    </a:cubicBezTo>
                    <a:cubicBezTo>
                      <a:pt x="2409717" y="2844398"/>
                      <a:pt x="2392849" y="2861269"/>
                      <a:pt x="2387226" y="2883766"/>
                    </a:cubicBezTo>
                    <a:cubicBezTo>
                      <a:pt x="2387226" y="2886577"/>
                      <a:pt x="2384413" y="2886577"/>
                      <a:pt x="2384413" y="2886577"/>
                    </a:cubicBezTo>
                    <a:cubicBezTo>
                      <a:pt x="2381599" y="2886577"/>
                      <a:pt x="2381599" y="2883766"/>
                      <a:pt x="2381599" y="2883766"/>
                    </a:cubicBezTo>
                    <a:cubicBezTo>
                      <a:pt x="2375979" y="2861269"/>
                      <a:pt x="2359108" y="2844398"/>
                      <a:pt x="2336613" y="2838775"/>
                    </a:cubicBezTo>
                    <a:cubicBezTo>
                      <a:pt x="2333800" y="2838775"/>
                      <a:pt x="2333800" y="2835964"/>
                      <a:pt x="2333800" y="2835964"/>
                    </a:cubicBezTo>
                    <a:cubicBezTo>
                      <a:pt x="2333800" y="2833151"/>
                      <a:pt x="2336613" y="2833151"/>
                      <a:pt x="2336613" y="2833151"/>
                    </a:cubicBezTo>
                    <a:cubicBezTo>
                      <a:pt x="2359108" y="2827530"/>
                      <a:pt x="2375979" y="2810657"/>
                      <a:pt x="2384413" y="2785352"/>
                    </a:cubicBezTo>
                    <a:close/>
                    <a:moveTo>
                      <a:pt x="2229761" y="2785352"/>
                    </a:moveTo>
                    <a:cubicBezTo>
                      <a:pt x="2238198" y="2810657"/>
                      <a:pt x="2255066" y="2827530"/>
                      <a:pt x="2277564" y="2833151"/>
                    </a:cubicBezTo>
                    <a:cubicBezTo>
                      <a:pt x="2280374" y="2833151"/>
                      <a:pt x="2280374" y="2835964"/>
                      <a:pt x="2280374" y="2835964"/>
                    </a:cubicBezTo>
                    <a:cubicBezTo>
                      <a:pt x="2280374" y="2838775"/>
                      <a:pt x="2277564" y="2838775"/>
                      <a:pt x="2277564" y="2838775"/>
                    </a:cubicBezTo>
                    <a:cubicBezTo>
                      <a:pt x="2255066" y="2844398"/>
                      <a:pt x="2238198" y="2861269"/>
                      <a:pt x="2232575" y="2883766"/>
                    </a:cubicBezTo>
                    <a:cubicBezTo>
                      <a:pt x="2232575" y="2886577"/>
                      <a:pt x="2229761" y="2886577"/>
                      <a:pt x="2229761" y="2886577"/>
                    </a:cubicBezTo>
                    <a:cubicBezTo>
                      <a:pt x="2226948" y="2886577"/>
                      <a:pt x="2226948" y="2883766"/>
                      <a:pt x="2226948" y="2883766"/>
                    </a:cubicBezTo>
                    <a:cubicBezTo>
                      <a:pt x="2221328" y="2861269"/>
                      <a:pt x="2204457" y="2844398"/>
                      <a:pt x="2181962" y="2838775"/>
                    </a:cubicBezTo>
                    <a:cubicBezTo>
                      <a:pt x="2179149" y="2838775"/>
                      <a:pt x="2179149" y="2835964"/>
                      <a:pt x="2179149" y="2835964"/>
                    </a:cubicBezTo>
                    <a:cubicBezTo>
                      <a:pt x="2179149" y="2833151"/>
                      <a:pt x="2181962" y="2833151"/>
                      <a:pt x="2181962" y="2833151"/>
                    </a:cubicBezTo>
                    <a:cubicBezTo>
                      <a:pt x="2204457" y="2827530"/>
                      <a:pt x="2221328" y="2810657"/>
                      <a:pt x="2229761" y="2785352"/>
                    </a:cubicBezTo>
                    <a:close/>
                    <a:moveTo>
                      <a:pt x="2075115" y="2785352"/>
                    </a:moveTo>
                    <a:cubicBezTo>
                      <a:pt x="2080738" y="2810657"/>
                      <a:pt x="2100419" y="2827530"/>
                      <a:pt x="2122917" y="2833151"/>
                    </a:cubicBezTo>
                    <a:cubicBezTo>
                      <a:pt x="2125727" y="2833151"/>
                      <a:pt x="2125727" y="2835964"/>
                      <a:pt x="2125727" y="2835964"/>
                    </a:cubicBezTo>
                    <a:cubicBezTo>
                      <a:pt x="2125727" y="2838775"/>
                      <a:pt x="2122917" y="2838775"/>
                      <a:pt x="2122917" y="2838775"/>
                    </a:cubicBezTo>
                    <a:cubicBezTo>
                      <a:pt x="2100419" y="2844398"/>
                      <a:pt x="2083551" y="2861269"/>
                      <a:pt x="2077928" y="2883766"/>
                    </a:cubicBezTo>
                    <a:cubicBezTo>
                      <a:pt x="2077928" y="2886577"/>
                      <a:pt x="2075115" y="2886577"/>
                      <a:pt x="2075115" y="2886577"/>
                    </a:cubicBezTo>
                    <a:cubicBezTo>
                      <a:pt x="2072301" y="2886577"/>
                      <a:pt x="2072301" y="2883766"/>
                      <a:pt x="2072301" y="2883766"/>
                    </a:cubicBezTo>
                    <a:cubicBezTo>
                      <a:pt x="2066681" y="2861269"/>
                      <a:pt x="2049810" y="2844398"/>
                      <a:pt x="2027315" y="2838775"/>
                    </a:cubicBezTo>
                    <a:cubicBezTo>
                      <a:pt x="2024502" y="2838775"/>
                      <a:pt x="2024502" y="2835964"/>
                      <a:pt x="2024502" y="2835964"/>
                    </a:cubicBezTo>
                    <a:cubicBezTo>
                      <a:pt x="2024502" y="2833151"/>
                      <a:pt x="2027315" y="2833151"/>
                      <a:pt x="2027315" y="2833151"/>
                    </a:cubicBezTo>
                    <a:cubicBezTo>
                      <a:pt x="2049810" y="2827530"/>
                      <a:pt x="2066681" y="2810657"/>
                      <a:pt x="2075115" y="2785352"/>
                    </a:cubicBezTo>
                    <a:close/>
                    <a:moveTo>
                      <a:pt x="1917652" y="2785352"/>
                    </a:moveTo>
                    <a:cubicBezTo>
                      <a:pt x="1926086" y="2810657"/>
                      <a:pt x="1942957" y="2827530"/>
                      <a:pt x="1965455" y="2833151"/>
                    </a:cubicBezTo>
                    <a:cubicBezTo>
                      <a:pt x="1968265" y="2833151"/>
                      <a:pt x="1968265" y="2835964"/>
                      <a:pt x="1968265" y="2835964"/>
                    </a:cubicBezTo>
                    <a:cubicBezTo>
                      <a:pt x="1968265" y="2838775"/>
                      <a:pt x="1965455" y="2838775"/>
                      <a:pt x="1965455" y="2838775"/>
                    </a:cubicBezTo>
                    <a:cubicBezTo>
                      <a:pt x="1942957" y="2844398"/>
                      <a:pt x="1926086" y="2861269"/>
                      <a:pt x="1920463" y="2883766"/>
                    </a:cubicBezTo>
                    <a:cubicBezTo>
                      <a:pt x="1920463" y="2886577"/>
                      <a:pt x="1917652" y="2886577"/>
                      <a:pt x="1917652" y="2886577"/>
                    </a:cubicBezTo>
                    <a:cubicBezTo>
                      <a:pt x="1914839" y="2886577"/>
                      <a:pt x="1914839" y="2883766"/>
                      <a:pt x="1914839" y="2883766"/>
                    </a:cubicBezTo>
                    <a:cubicBezTo>
                      <a:pt x="1909219" y="2861269"/>
                      <a:pt x="1892345" y="2844398"/>
                      <a:pt x="1869850" y="2838775"/>
                    </a:cubicBezTo>
                    <a:cubicBezTo>
                      <a:pt x="1867040" y="2838775"/>
                      <a:pt x="1867040" y="2835964"/>
                      <a:pt x="1867040" y="2835964"/>
                    </a:cubicBezTo>
                    <a:cubicBezTo>
                      <a:pt x="1867040" y="2833151"/>
                      <a:pt x="1869850" y="2833151"/>
                      <a:pt x="1869850" y="2833151"/>
                    </a:cubicBezTo>
                    <a:cubicBezTo>
                      <a:pt x="1892345" y="2827530"/>
                      <a:pt x="1909219" y="2810657"/>
                      <a:pt x="1917652" y="2785352"/>
                    </a:cubicBezTo>
                    <a:close/>
                    <a:moveTo>
                      <a:pt x="1763004" y="2785352"/>
                    </a:moveTo>
                    <a:cubicBezTo>
                      <a:pt x="1771438" y="2810657"/>
                      <a:pt x="1788309" y="2827530"/>
                      <a:pt x="1810807" y="2833151"/>
                    </a:cubicBezTo>
                    <a:cubicBezTo>
                      <a:pt x="1813617" y="2833151"/>
                      <a:pt x="1813617" y="2835964"/>
                      <a:pt x="1813617" y="2835964"/>
                    </a:cubicBezTo>
                    <a:cubicBezTo>
                      <a:pt x="1813617" y="2838775"/>
                      <a:pt x="1810807" y="2838775"/>
                      <a:pt x="1810807" y="2838775"/>
                    </a:cubicBezTo>
                    <a:cubicBezTo>
                      <a:pt x="1788309" y="2844398"/>
                      <a:pt x="1771438" y="2861269"/>
                      <a:pt x="1765815" y="2883766"/>
                    </a:cubicBezTo>
                    <a:cubicBezTo>
                      <a:pt x="1765815" y="2886577"/>
                      <a:pt x="1763004" y="2886577"/>
                      <a:pt x="1763004" y="2886577"/>
                    </a:cubicBezTo>
                    <a:cubicBezTo>
                      <a:pt x="1760191" y="2886577"/>
                      <a:pt x="1760191" y="2883766"/>
                      <a:pt x="1760191" y="2883766"/>
                    </a:cubicBezTo>
                    <a:cubicBezTo>
                      <a:pt x="1754571" y="2861269"/>
                      <a:pt x="1737697" y="2844398"/>
                      <a:pt x="1715202" y="2838775"/>
                    </a:cubicBezTo>
                    <a:cubicBezTo>
                      <a:pt x="1712392" y="2838775"/>
                      <a:pt x="1712392" y="2835964"/>
                      <a:pt x="1712392" y="2835964"/>
                    </a:cubicBezTo>
                    <a:cubicBezTo>
                      <a:pt x="1712392" y="2833151"/>
                      <a:pt x="1715202" y="2833151"/>
                      <a:pt x="1715202" y="2833151"/>
                    </a:cubicBezTo>
                    <a:cubicBezTo>
                      <a:pt x="1737697" y="2827530"/>
                      <a:pt x="1754571" y="2810657"/>
                      <a:pt x="1763004" y="2785352"/>
                    </a:cubicBezTo>
                    <a:close/>
                    <a:moveTo>
                      <a:pt x="1608353" y="2785352"/>
                    </a:moveTo>
                    <a:cubicBezTo>
                      <a:pt x="1613977" y="2810657"/>
                      <a:pt x="1633658" y="2827530"/>
                      <a:pt x="1656156" y="2833151"/>
                    </a:cubicBezTo>
                    <a:cubicBezTo>
                      <a:pt x="1658966" y="2833151"/>
                      <a:pt x="1658966" y="2835964"/>
                      <a:pt x="1658966" y="2835964"/>
                    </a:cubicBezTo>
                    <a:cubicBezTo>
                      <a:pt x="1658966" y="2838775"/>
                      <a:pt x="1656156" y="2838775"/>
                      <a:pt x="1656156" y="2838775"/>
                    </a:cubicBezTo>
                    <a:cubicBezTo>
                      <a:pt x="1633658" y="2844398"/>
                      <a:pt x="1616787" y="2861269"/>
                      <a:pt x="1611164" y="2883766"/>
                    </a:cubicBezTo>
                    <a:cubicBezTo>
                      <a:pt x="1611164" y="2886577"/>
                      <a:pt x="1608353" y="2886577"/>
                      <a:pt x="1608353" y="2886577"/>
                    </a:cubicBezTo>
                    <a:cubicBezTo>
                      <a:pt x="1605540" y="2886577"/>
                      <a:pt x="1605540" y="2883766"/>
                      <a:pt x="1605540" y="2883766"/>
                    </a:cubicBezTo>
                    <a:cubicBezTo>
                      <a:pt x="1599920" y="2861269"/>
                      <a:pt x="1583046" y="2844398"/>
                      <a:pt x="1560551" y="2838775"/>
                    </a:cubicBezTo>
                    <a:cubicBezTo>
                      <a:pt x="1557741" y="2838775"/>
                      <a:pt x="1557741" y="2835964"/>
                      <a:pt x="1557741" y="2835964"/>
                    </a:cubicBezTo>
                    <a:cubicBezTo>
                      <a:pt x="1557741" y="2833151"/>
                      <a:pt x="1560551" y="2833151"/>
                      <a:pt x="1560551" y="2833151"/>
                    </a:cubicBezTo>
                    <a:cubicBezTo>
                      <a:pt x="1583046" y="2827530"/>
                      <a:pt x="1599920" y="2810657"/>
                      <a:pt x="1608353" y="2785352"/>
                    </a:cubicBezTo>
                    <a:close/>
                    <a:moveTo>
                      <a:pt x="1450892" y="2785352"/>
                    </a:moveTo>
                    <a:cubicBezTo>
                      <a:pt x="1459326" y="2810657"/>
                      <a:pt x="1476197" y="2827530"/>
                      <a:pt x="1498695" y="2833151"/>
                    </a:cubicBezTo>
                    <a:cubicBezTo>
                      <a:pt x="1501505" y="2833151"/>
                      <a:pt x="1501505" y="2835964"/>
                      <a:pt x="1501505" y="2835964"/>
                    </a:cubicBezTo>
                    <a:cubicBezTo>
                      <a:pt x="1501505" y="2838775"/>
                      <a:pt x="1498695" y="2838775"/>
                      <a:pt x="1498695" y="2838775"/>
                    </a:cubicBezTo>
                    <a:cubicBezTo>
                      <a:pt x="1476197" y="2844398"/>
                      <a:pt x="1459326" y="2861269"/>
                      <a:pt x="1453706" y="2883766"/>
                    </a:cubicBezTo>
                    <a:cubicBezTo>
                      <a:pt x="1453706" y="2886577"/>
                      <a:pt x="1450892" y="2886577"/>
                      <a:pt x="1450892" y="2886577"/>
                    </a:cubicBezTo>
                    <a:cubicBezTo>
                      <a:pt x="1448079" y="2886577"/>
                      <a:pt x="1448079" y="2883766"/>
                      <a:pt x="1448079" y="2883766"/>
                    </a:cubicBezTo>
                    <a:cubicBezTo>
                      <a:pt x="1442458" y="2861269"/>
                      <a:pt x="1425587" y="2844398"/>
                      <a:pt x="1403090" y="2838775"/>
                    </a:cubicBezTo>
                    <a:cubicBezTo>
                      <a:pt x="1400280" y="2838775"/>
                      <a:pt x="1400280" y="2835964"/>
                      <a:pt x="1400280" y="2835964"/>
                    </a:cubicBezTo>
                    <a:cubicBezTo>
                      <a:pt x="1400280" y="2833151"/>
                      <a:pt x="1403090" y="2833151"/>
                      <a:pt x="1403090" y="2833151"/>
                    </a:cubicBezTo>
                    <a:cubicBezTo>
                      <a:pt x="1425587" y="2827530"/>
                      <a:pt x="1442458" y="2810657"/>
                      <a:pt x="1450892" y="2785352"/>
                    </a:cubicBezTo>
                    <a:close/>
                    <a:moveTo>
                      <a:pt x="1296244" y="2785352"/>
                    </a:moveTo>
                    <a:cubicBezTo>
                      <a:pt x="1304678" y="2810657"/>
                      <a:pt x="1321549" y="2827530"/>
                      <a:pt x="1344046" y="2833151"/>
                    </a:cubicBezTo>
                    <a:cubicBezTo>
                      <a:pt x="1346857" y="2833151"/>
                      <a:pt x="1346857" y="2835964"/>
                      <a:pt x="1346857" y="2835964"/>
                    </a:cubicBezTo>
                    <a:cubicBezTo>
                      <a:pt x="1346857" y="2838775"/>
                      <a:pt x="1344046" y="2838775"/>
                      <a:pt x="1344046" y="2838775"/>
                    </a:cubicBezTo>
                    <a:cubicBezTo>
                      <a:pt x="1321549" y="2844398"/>
                      <a:pt x="1304678" y="2861269"/>
                      <a:pt x="1299058" y="2883766"/>
                    </a:cubicBezTo>
                    <a:cubicBezTo>
                      <a:pt x="1299058" y="2886577"/>
                      <a:pt x="1296244" y="2886577"/>
                      <a:pt x="1296244" y="2886577"/>
                    </a:cubicBezTo>
                    <a:cubicBezTo>
                      <a:pt x="1293431" y="2886577"/>
                      <a:pt x="1293431" y="2883766"/>
                      <a:pt x="1293431" y="2883766"/>
                    </a:cubicBezTo>
                    <a:cubicBezTo>
                      <a:pt x="1287810" y="2861269"/>
                      <a:pt x="1270939" y="2844398"/>
                      <a:pt x="1248442" y="2838775"/>
                    </a:cubicBezTo>
                    <a:cubicBezTo>
                      <a:pt x="1245632" y="2838775"/>
                      <a:pt x="1245632" y="2835964"/>
                      <a:pt x="1245632" y="2835964"/>
                    </a:cubicBezTo>
                    <a:cubicBezTo>
                      <a:pt x="1245632" y="2833151"/>
                      <a:pt x="1248442" y="2833151"/>
                      <a:pt x="1248442" y="2833151"/>
                    </a:cubicBezTo>
                    <a:cubicBezTo>
                      <a:pt x="1270939" y="2827530"/>
                      <a:pt x="1287810" y="2810657"/>
                      <a:pt x="1296244" y="2785352"/>
                    </a:cubicBezTo>
                    <a:close/>
                    <a:moveTo>
                      <a:pt x="1141593" y="2785352"/>
                    </a:moveTo>
                    <a:cubicBezTo>
                      <a:pt x="1150027" y="2810657"/>
                      <a:pt x="1166898" y="2827530"/>
                      <a:pt x="1189395" y="2833151"/>
                    </a:cubicBezTo>
                    <a:cubicBezTo>
                      <a:pt x="1192206" y="2833151"/>
                      <a:pt x="1192206" y="2835964"/>
                      <a:pt x="1192206" y="2835964"/>
                    </a:cubicBezTo>
                    <a:cubicBezTo>
                      <a:pt x="1192206" y="2838775"/>
                      <a:pt x="1189395" y="2838775"/>
                      <a:pt x="1189395" y="2838775"/>
                    </a:cubicBezTo>
                    <a:cubicBezTo>
                      <a:pt x="1166898" y="2844398"/>
                      <a:pt x="1150027" y="2861269"/>
                      <a:pt x="1144407" y="2883766"/>
                    </a:cubicBezTo>
                    <a:cubicBezTo>
                      <a:pt x="1144407" y="2886577"/>
                      <a:pt x="1141593" y="2886577"/>
                      <a:pt x="1141593" y="2886577"/>
                    </a:cubicBezTo>
                    <a:cubicBezTo>
                      <a:pt x="1138780" y="2886577"/>
                      <a:pt x="1138780" y="2883766"/>
                      <a:pt x="1138780" y="2883766"/>
                    </a:cubicBezTo>
                    <a:cubicBezTo>
                      <a:pt x="1133159" y="2861269"/>
                      <a:pt x="1116288" y="2844398"/>
                      <a:pt x="1093791" y="2838775"/>
                    </a:cubicBezTo>
                    <a:cubicBezTo>
                      <a:pt x="1090981" y="2838775"/>
                      <a:pt x="1090981" y="2835964"/>
                      <a:pt x="1090981" y="2835964"/>
                    </a:cubicBezTo>
                    <a:cubicBezTo>
                      <a:pt x="1090981" y="2833151"/>
                      <a:pt x="1093791" y="2833151"/>
                      <a:pt x="1093791" y="2833151"/>
                    </a:cubicBezTo>
                    <a:cubicBezTo>
                      <a:pt x="1116288" y="2827530"/>
                      <a:pt x="1133159" y="2810657"/>
                      <a:pt x="1141593" y="2785352"/>
                    </a:cubicBezTo>
                    <a:close/>
                    <a:moveTo>
                      <a:pt x="984132" y="2785352"/>
                    </a:moveTo>
                    <a:cubicBezTo>
                      <a:pt x="992566" y="2810657"/>
                      <a:pt x="1009437" y="2827530"/>
                      <a:pt x="1031934" y="2833151"/>
                    </a:cubicBezTo>
                    <a:cubicBezTo>
                      <a:pt x="1034745" y="2833151"/>
                      <a:pt x="1034745" y="2835964"/>
                      <a:pt x="1034745" y="2835964"/>
                    </a:cubicBezTo>
                    <a:cubicBezTo>
                      <a:pt x="1034745" y="2838775"/>
                      <a:pt x="1031934" y="2838775"/>
                      <a:pt x="1031934" y="2838775"/>
                    </a:cubicBezTo>
                    <a:cubicBezTo>
                      <a:pt x="1009437" y="2844398"/>
                      <a:pt x="992566" y="2861269"/>
                      <a:pt x="986946" y="2883766"/>
                    </a:cubicBezTo>
                    <a:cubicBezTo>
                      <a:pt x="986946" y="2886577"/>
                      <a:pt x="984132" y="2886577"/>
                      <a:pt x="984132" y="2886577"/>
                    </a:cubicBezTo>
                    <a:cubicBezTo>
                      <a:pt x="981319" y="2886577"/>
                      <a:pt x="981319" y="2883766"/>
                      <a:pt x="981319" y="2883766"/>
                    </a:cubicBezTo>
                    <a:cubicBezTo>
                      <a:pt x="975698" y="2861269"/>
                      <a:pt x="958827" y="2844398"/>
                      <a:pt x="936330" y="2838775"/>
                    </a:cubicBezTo>
                    <a:cubicBezTo>
                      <a:pt x="933520" y="2838775"/>
                      <a:pt x="933520" y="2835964"/>
                      <a:pt x="933520" y="2835964"/>
                    </a:cubicBezTo>
                    <a:cubicBezTo>
                      <a:pt x="933520" y="2833151"/>
                      <a:pt x="936330" y="2833151"/>
                      <a:pt x="936330" y="2833151"/>
                    </a:cubicBezTo>
                    <a:cubicBezTo>
                      <a:pt x="958827" y="2827530"/>
                      <a:pt x="975698" y="2810657"/>
                      <a:pt x="984132" y="2785352"/>
                    </a:cubicBezTo>
                    <a:close/>
                    <a:moveTo>
                      <a:pt x="829484" y="2785352"/>
                    </a:moveTo>
                    <a:cubicBezTo>
                      <a:pt x="837918" y="2810657"/>
                      <a:pt x="854789" y="2827530"/>
                      <a:pt x="877286" y="2833151"/>
                    </a:cubicBezTo>
                    <a:cubicBezTo>
                      <a:pt x="880097" y="2833151"/>
                      <a:pt x="880097" y="2835964"/>
                      <a:pt x="880097" y="2835964"/>
                    </a:cubicBezTo>
                    <a:cubicBezTo>
                      <a:pt x="880097" y="2838775"/>
                      <a:pt x="877286" y="2838775"/>
                      <a:pt x="877286" y="2838775"/>
                    </a:cubicBezTo>
                    <a:cubicBezTo>
                      <a:pt x="854789" y="2844398"/>
                      <a:pt x="837918" y="2861269"/>
                      <a:pt x="832298" y="2883766"/>
                    </a:cubicBezTo>
                    <a:cubicBezTo>
                      <a:pt x="832298" y="2886577"/>
                      <a:pt x="829484" y="2886577"/>
                      <a:pt x="829484" y="2886577"/>
                    </a:cubicBezTo>
                    <a:cubicBezTo>
                      <a:pt x="826671" y="2886577"/>
                      <a:pt x="826671" y="2883766"/>
                      <a:pt x="826671" y="2883766"/>
                    </a:cubicBezTo>
                    <a:cubicBezTo>
                      <a:pt x="821050" y="2861269"/>
                      <a:pt x="804179" y="2844398"/>
                      <a:pt x="781682" y="2838775"/>
                    </a:cubicBezTo>
                    <a:cubicBezTo>
                      <a:pt x="778872" y="2838775"/>
                      <a:pt x="778872" y="2835964"/>
                      <a:pt x="778872" y="2835964"/>
                    </a:cubicBezTo>
                    <a:cubicBezTo>
                      <a:pt x="778872" y="2833151"/>
                      <a:pt x="781682" y="2833151"/>
                      <a:pt x="781682" y="2833151"/>
                    </a:cubicBezTo>
                    <a:cubicBezTo>
                      <a:pt x="804179" y="2827530"/>
                      <a:pt x="821050" y="2810657"/>
                      <a:pt x="829484" y="2785352"/>
                    </a:cubicBezTo>
                    <a:close/>
                    <a:moveTo>
                      <a:pt x="674833" y="2785352"/>
                    </a:moveTo>
                    <a:cubicBezTo>
                      <a:pt x="683267" y="2810657"/>
                      <a:pt x="700138" y="2827530"/>
                      <a:pt x="722635" y="2833151"/>
                    </a:cubicBezTo>
                    <a:cubicBezTo>
                      <a:pt x="725446" y="2833151"/>
                      <a:pt x="725446" y="2835964"/>
                      <a:pt x="725446" y="2835964"/>
                    </a:cubicBezTo>
                    <a:cubicBezTo>
                      <a:pt x="725446" y="2838775"/>
                      <a:pt x="722635" y="2838775"/>
                      <a:pt x="722635" y="2838775"/>
                    </a:cubicBezTo>
                    <a:cubicBezTo>
                      <a:pt x="700138" y="2844398"/>
                      <a:pt x="683267" y="2861269"/>
                      <a:pt x="677647" y="2883766"/>
                    </a:cubicBezTo>
                    <a:cubicBezTo>
                      <a:pt x="677647" y="2886577"/>
                      <a:pt x="674833" y="2886577"/>
                      <a:pt x="674833" y="2886577"/>
                    </a:cubicBezTo>
                    <a:cubicBezTo>
                      <a:pt x="672020" y="2886577"/>
                      <a:pt x="672020" y="2883766"/>
                      <a:pt x="672020" y="2883766"/>
                    </a:cubicBezTo>
                    <a:cubicBezTo>
                      <a:pt x="666399" y="2861269"/>
                      <a:pt x="649528" y="2844398"/>
                      <a:pt x="627031" y="2838775"/>
                    </a:cubicBezTo>
                    <a:cubicBezTo>
                      <a:pt x="624221" y="2838775"/>
                      <a:pt x="624221" y="2835964"/>
                      <a:pt x="624221" y="2835964"/>
                    </a:cubicBezTo>
                    <a:cubicBezTo>
                      <a:pt x="624221" y="2833151"/>
                      <a:pt x="627031" y="2833151"/>
                      <a:pt x="627031" y="2833151"/>
                    </a:cubicBezTo>
                    <a:cubicBezTo>
                      <a:pt x="649528" y="2827530"/>
                      <a:pt x="666399" y="2810657"/>
                      <a:pt x="674833" y="2785352"/>
                    </a:cubicBezTo>
                    <a:close/>
                    <a:moveTo>
                      <a:pt x="517372" y="2785352"/>
                    </a:moveTo>
                    <a:cubicBezTo>
                      <a:pt x="525806" y="2810657"/>
                      <a:pt x="542677" y="2827530"/>
                      <a:pt x="565174" y="2833151"/>
                    </a:cubicBezTo>
                    <a:cubicBezTo>
                      <a:pt x="567985" y="2833151"/>
                      <a:pt x="567985" y="2835964"/>
                      <a:pt x="567985" y="2835964"/>
                    </a:cubicBezTo>
                    <a:cubicBezTo>
                      <a:pt x="567985" y="2838775"/>
                      <a:pt x="565174" y="2838775"/>
                      <a:pt x="565174" y="2838775"/>
                    </a:cubicBezTo>
                    <a:cubicBezTo>
                      <a:pt x="542677" y="2844398"/>
                      <a:pt x="525806" y="2861269"/>
                      <a:pt x="520183" y="2883766"/>
                    </a:cubicBezTo>
                    <a:cubicBezTo>
                      <a:pt x="520183" y="2886577"/>
                      <a:pt x="517372" y="2886577"/>
                      <a:pt x="517372" y="2886577"/>
                    </a:cubicBezTo>
                    <a:cubicBezTo>
                      <a:pt x="514559" y="2886577"/>
                      <a:pt x="514559" y="2883766"/>
                      <a:pt x="514559" y="2883766"/>
                    </a:cubicBezTo>
                    <a:cubicBezTo>
                      <a:pt x="508938" y="2861269"/>
                      <a:pt x="492065" y="2844398"/>
                      <a:pt x="469570" y="2838775"/>
                    </a:cubicBezTo>
                    <a:cubicBezTo>
                      <a:pt x="466760" y="2838775"/>
                      <a:pt x="466760" y="2835964"/>
                      <a:pt x="466760" y="2835964"/>
                    </a:cubicBezTo>
                    <a:cubicBezTo>
                      <a:pt x="466760" y="2833151"/>
                      <a:pt x="469570" y="2833151"/>
                      <a:pt x="469570" y="2833151"/>
                    </a:cubicBezTo>
                    <a:cubicBezTo>
                      <a:pt x="492065" y="2827530"/>
                      <a:pt x="508938" y="2810657"/>
                      <a:pt x="517372" y="2785352"/>
                    </a:cubicBezTo>
                    <a:close/>
                    <a:moveTo>
                      <a:pt x="362724" y="2785352"/>
                    </a:moveTo>
                    <a:cubicBezTo>
                      <a:pt x="371158" y="2810657"/>
                      <a:pt x="388029" y="2827530"/>
                      <a:pt x="410526" y="2833151"/>
                    </a:cubicBezTo>
                    <a:cubicBezTo>
                      <a:pt x="413337" y="2833151"/>
                      <a:pt x="413337" y="2835964"/>
                      <a:pt x="413337" y="2835964"/>
                    </a:cubicBezTo>
                    <a:cubicBezTo>
                      <a:pt x="413337" y="2838775"/>
                      <a:pt x="410526" y="2838775"/>
                      <a:pt x="410526" y="2838775"/>
                    </a:cubicBezTo>
                    <a:cubicBezTo>
                      <a:pt x="388029" y="2844398"/>
                      <a:pt x="371158" y="2861269"/>
                      <a:pt x="365535" y="2883766"/>
                    </a:cubicBezTo>
                    <a:cubicBezTo>
                      <a:pt x="365535" y="2886577"/>
                      <a:pt x="362724" y="2886577"/>
                      <a:pt x="362724" y="2886577"/>
                    </a:cubicBezTo>
                    <a:cubicBezTo>
                      <a:pt x="359911" y="2886577"/>
                      <a:pt x="359911" y="2883766"/>
                      <a:pt x="359911" y="2883766"/>
                    </a:cubicBezTo>
                    <a:cubicBezTo>
                      <a:pt x="354290" y="2861269"/>
                      <a:pt x="337417" y="2844398"/>
                      <a:pt x="314922" y="2838775"/>
                    </a:cubicBezTo>
                    <a:cubicBezTo>
                      <a:pt x="312112" y="2838775"/>
                      <a:pt x="312112" y="2835964"/>
                      <a:pt x="312112" y="2835964"/>
                    </a:cubicBezTo>
                    <a:cubicBezTo>
                      <a:pt x="312112" y="2833151"/>
                      <a:pt x="314922" y="2833151"/>
                      <a:pt x="314922" y="2833151"/>
                    </a:cubicBezTo>
                    <a:cubicBezTo>
                      <a:pt x="337417" y="2827530"/>
                      <a:pt x="354290" y="2810657"/>
                      <a:pt x="362724" y="2785352"/>
                    </a:cubicBezTo>
                    <a:close/>
                    <a:moveTo>
                      <a:pt x="208073" y="2785352"/>
                    </a:moveTo>
                    <a:cubicBezTo>
                      <a:pt x="216507" y="2810657"/>
                      <a:pt x="233378" y="2827530"/>
                      <a:pt x="255875" y="2833151"/>
                    </a:cubicBezTo>
                    <a:cubicBezTo>
                      <a:pt x="258686" y="2833151"/>
                      <a:pt x="258686" y="2835964"/>
                      <a:pt x="258686" y="2835964"/>
                    </a:cubicBezTo>
                    <a:cubicBezTo>
                      <a:pt x="258686" y="2838775"/>
                      <a:pt x="255875" y="2838775"/>
                      <a:pt x="255875" y="2838775"/>
                    </a:cubicBezTo>
                    <a:cubicBezTo>
                      <a:pt x="233378" y="2844398"/>
                      <a:pt x="216507" y="2861269"/>
                      <a:pt x="210884" y="2883766"/>
                    </a:cubicBezTo>
                    <a:cubicBezTo>
                      <a:pt x="210884" y="2886577"/>
                      <a:pt x="208073" y="2886577"/>
                      <a:pt x="208073" y="2886577"/>
                    </a:cubicBezTo>
                    <a:cubicBezTo>
                      <a:pt x="205260" y="2886577"/>
                      <a:pt x="205260" y="2883766"/>
                      <a:pt x="205260" y="2883766"/>
                    </a:cubicBezTo>
                    <a:cubicBezTo>
                      <a:pt x="199639" y="2861269"/>
                      <a:pt x="182766" y="2844398"/>
                      <a:pt x="160271" y="2838775"/>
                    </a:cubicBezTo>
                    <a:cubicBezTo>
                      <a:pt x="157461" y="2838775"/>
                      <a:pt x="157461" y="2835964"/>
                      <a:pt x="157461" y="2835964"/>
                    </a:cubicBezTo>
                    <a:cubicBezTo>
                      <a:pt x="157461" y="2833151"/>
                      <a:pt x="160271" y="2833151"/>
                      <a:pt x="160271" y="2833151"/>
                    </a:cubicBezTo>
                    <a:cubicBezTo>
                      <a:pt x="182766" y="2827530"/>
                      <a:pt x="199639" y="2810657"/>
                      <a:pt x="208073" y="2785352"/>
                    </a:cubicBezTo>
                    <a:close/>
                    <a:moveTo>
                      <a:pt x="50612" y="2785352"/>
                    </a:moveTo>
                    <a:cubicBezTo>
                      <a:pt x="59049" y="2810657"/>
                      <a:pt x="75920" y="2827530"/>
                      <a:pt x="98414" y="2833151"/>
                    </a:cubicBezTo>
                    <a:cubicBezTo>
                      <a:pt x="101225" y="2833151"/>
                      <a:pt x="101225" y="2835964"/>
                      <a:pt x="101225" y="2835964"/>
                    </a:cubicBezTo>
                    <a:cubicBezTo>
                      <a:pt x="101225" y="2838775"/>
                      <a:pt x="98414" y="2838775"/>
                      <a:pt x="98414" y="2838775"/>
                    </a:cubicBezTo>
                    <a:cubicBezTo>
                      <a:pt x="75920" y="2844398"/>
                      <a:pt x="59049" y="2861269"/>
                      <a:pt x="53426" y="2883766"/>
                    </a:cubicBezTo>
                    <a:cubicBezTo>
                      <a:pt x="53426" y="2886577"/>
                      <a:pt x="50612" y="2886577"/>
                      <a:pt x="50612" y="2886577"/>
                    </a:cubicBezTo>
                    <a:cubicBezTo>
                      <a:pt x="47802" y="2886577"/>
                      <a:pt x="47802" y="2883766"/>
                      <a:pt x="47802" y="2883766"/>
                    </a:cubicBezTo>
                    <a:cubicBezTo>
                      <a:pt x="42178" y="2861269"/>
                      <a:pt x="25307" y="2844398"/>
                      <a:pt x="2813" y="2838775"/>
                    </a:cubicBezTo>
                    <a:cubicBezTo>
                      <a:pt x="0" y="2838775"/>
                      <a:pt x="0" y="2835964"/>
                      <a:pt x="0" y="2835964"/>
                    </a:cubicBezTo>
                    <a:cubicBezTo>
                      <a:pt x="0" y="2833151"/>
                      <a:pt x="2813" y="2833151"/>
                      <a:pt x="2813" y="2833151"/>
                    </a:cubicBezTo>
                    <a:cubicBezTo>
                      <a:pt x="25307" y="2827530"/>
                      <a:pt x="42178" y="2810657"/>
                      <a:pt x="50612" y="2785352"/>
                    </a:cubicBezTo>
                    <a:close/>
                    <a:moveTo>
                      <a:pt x="5184973" y="2630704"/>
                    </a:moveTo>
                    <a:cubicBezTo>
                      <a:pt x="5193410" y="2656009"/>
                      <a:pt x="5210281" y="2672882"/>
                      <a:pt x="5232776" y="2678503"/>
                    </a:cubicBezTo>
                    <a:cubicBezTo>
                      <a:pt x="5235586" y="2678503"/>
                      <a:pt x="5235586" y="2681316"/>
                      <a:pt x="5235586" y="2681316"/>
                    </a:cubicBezTo>
                    <a:cubicBezTo>
                      <a:pt x="5235586" y="2684127"/>
                      <a:pt x="5232776" y="2684127"/>
                      <a:pt x="5232776" y="2684127"/>
                    </a:cubicBezTo>
                    <a:cubicBezTo>
                      <a:pt x="5210281" y="2689750"/>
                      <a:pt x="5193410" y="2706621"/>
                      <a:pt x="5187787" y="2729118"/>
                    </a:cubicBezTo>
                    <a:cubicBezTo>
                      <a:pt x="5187787" y="2731929"/>
                      <a:pt x="5184973" y="2731929"/>
                      <a:pt x="5184973" y="2731929"/>
                    </a:cubicBezTo>
                    <a:cubicBezTo>
                      <a:pt x="5182163" y="2731929"/>
                      <a:pt x="5182163" y="2729118"/>
                      <a:pt x="5182163" y="2729118"/>
                    </a:cubicBezTo>
                    <a:cubicBezTo>
                      <a:pt x="5176540" y="2706621"/>
                      <a:pt x="5159669" y="2689750"/>
                      <a:pt x="5137174" y="2684127"/>
                    </a:cubicBezTo>
                    <a:cubicBezTo>
                      <a:pt x="5134361" y="2684127"/>
                      <a:pt x="5134361" y="2681316"/>
                      <a:pt x="5134361" y="2681316"/>
                    </a:cubicBezTo>
                    <a:cubicBezTo>
                      <a:pt x="5134361" y="2678503"/>
                      <a:pt x="5137174" y="2678503"/>
                      <a:pt x="5137174" y="2678503"/>
                    </a:cubicBezTo>
                    <a:cubicBezTo>
                      <a:pt x="5159669" y="2672882"/>
                      <a:pt x="5176540" y="2656009"/>
                      <a:pt x="5184973" y="2630704"/>
                    </a:cubicBezTo>
                    <a:close/>
                    <a:moveTo>
                      <a:pt x="5030325" y="2630704"/>
                    </a:moveTo>
                    <a:cubicBezTo>
                      <a:pt x="5035949" y="2656009"/>
                      <a:pt x="5055630" y="2672882"/>
                      <a:pt x="5078128" y="2678503"/>
                    </a:cubicBezTo>
                    <a:cubicBezTo>
                      <a:pt x="5080938" y="2678503"/>
                      <a:pt x="5080938" y="2681316"/>
                      <a:pt x="5080938" y="2681316"/>
                    </a:cubicBezTo>
                    <a:cubicBezTo>
                      <a:pt x="5080938" y="2684127"/>
                      <a:pt x="5078128" y="2684127"/>
                      <a:pt x="5078128" y="2684127"/>
                    </a:cubicBezTo>
                    <a:cubicBezTo>
                      <a:pt x="5055630" y="2689750"/>
                      <a:pt x="5038759" y="2706621"/>
                      <a:pt x="5033136" y="2729118"/>
                    </a:cubicBezTo>
                    <a:cubicBezTo>
                      <a:pt x="5033136" y="2731929"/>
                      <a:pt x="5030325" y="2731929"/>
                      <a:pt x="5030325" y="2731929"/>
                    </a:cubicBezTo>
                    <a:cubicBezTo>
                      <a:pt x="5027512" y="2731929"/>
                      <a:pt x="5027512" y="2729118"/>
                      <a:pt x="5027512" y="2729118"/>
                    </a:cubicBezTo>
                    <a:cubicBezTo>
                      <a:pt x="5021892" y="2706621"/>
                      <a:pt x="5005018" y="2689750"/>
                      <a:pt x="4982523" y="2684127"/>
                    </a:cubicBezTo>
                    <a:cubicBezTo>
                      <a:pt x="4979713" y="2684127"/>
                      <a:pt x="4979713" y="2681316"/>
                      <a:pt x="4979713" y="2681316"/>
                    </a:cubicBezTo>
                    <a:cubicBezTo>
                      <a:pt x="4979713" y="2678503"/>
                      <a:pt x="4982523" y="2678503"/>
                      <a:pt x="4982523" y="2678503"/>
                    </a:cubicBezTo>
                    <a:cubicBezTo>
                      <a:pt x="5005018" y="2672882"/>
                      <a:pt x="5021892" y="2656009"/>
                      <a:pt x="5030325" y="2630704"/>
                    </a:cubicBezTo>
                    <a:close/>
                    <a:moveTo>
                      <a:pt x="4872861" y="2630704"/>
                    </a:moveTo>
                    <a:cubicBezTo>
                      <a:pt x="4881298" y="2656009"/>
                      <a:pt x="4898166" y="2672882"/>
                      <a:pt x="4920664" y="2678503"/>
                    </a:cubicBezTo>
                    <a:cubicBezTo>
                      <a:pt x="4923474" y="2678503"/>
                      <a:pt x="4923474" y="2681316"/>
                      <a:pt x="4923474" y="2681316"/>
                    </a:cubicBezTo>
                    <a:cubicBezTo>
                      <a:pt x="4923474" y="2684127"/>
                      <a:pt x="4920664" y="2684127"/>
                      <a:pt x="4920664" y="2684127"/>
                    </a:cubicBezTo>
                    <a:cubicBezTo>
                      <a:pt x="4898166" y="2689750"/>
                      <a:pt x="4881298" y="2706621"/>
                      <a:pt x="4875675" y="2729118"/>
                    </a:cubicBezTo>
                    <a:cubicBezTo>
                      <a:pt x="4875675" y="2731929"/>
                      <a:pt x="4872861" y="2731929"/>
                      <a:pt x="4872861" y="2731929"/>
                    </a:cubicBezTo>
                    <a:cubicBezTo>
                      <a:pt x="4870048" y="2731929"/>
                      <a:pt x="4870048" y="2729118"/>
                      <a:pt x="4870048" y="2729118"/>
                    </a:cubicBezTo>
                    <a:cubicBezTo>
                      <a:pt x="4864428" y="2706621"/>
                      <a:pt x="4847557" y="2689750"/>
                      <a:pt x="4825062" y="2684127"/>
                    </a:cubicBezTo>
                    <a:cubicBezTo>
                      <a:pt x="4822249" y="2684127"/>
                      <a:pt x="4822249" y="2681316"/>
                      <a:pt x="4822249" y="2681316"/>
                    </a:cubicBezTo>
                    <a:cubicBezTo>
                      <a:pt x="4822249" y="2678503"/>
                      <a:pt x="4825062" y="2678503"/>
                      <a:pt x="4825062" y="2678503"/>
                    </a:cubicBezTo>
                    <a:cubicBezTo>
                      <a:pt x="4847557" y="2672882"/>
                      <a:pt x="4864428" y="2656009"/>
                      <a:pt x="4872861" y="2630704"/>
                    </a:cubicBezTo>
                    <a:close/>
                    <a:moveTo>
                      <a:pt x="4718213" y="2630704"/>
                    </a:moveTo>
                    <a:cubicBezTo>
                      <a:pt x="4726650" y="2656009"/>
                      <a:pt x="4743518" y="2672882"/>
                      <a:pt x="4766016" y="2678503"/>
                    </a:cubicBezTo>
                    <a:cubicBezTo>
                      <a:pt x="4768826" y="2678503"/>
                      <a:pt x="4768826" y="2681316"/>
                      <a:pt x="4768826" y="2681316"/>
                    </a:cubicBezTo>
                    <a:cubicBezTo>
                      <a:pt x="4768826" y="2684127"/>
                      <a:pt x="4766016" y="2684127"/>
                      <a:pt x="4766016" y="2684127"/>
                    </a:cubicBezTo>
                    <a:cubicBezTo>
                      <a:pt x="4743518" y="2689750"/>
                      <a:pt x="4726650" y="2706621"/>
                      <a:pt x="4721027" y="2729118"/>
                    </a:cubicBezTo>
                    <a:cubicBezTo>
                      <a:pt x="4721027" y="2731929"/>
                      <a:pt x="4718213" y="2731929"/>
                      <a:pt x="4718213" y="2731929"/>
                    </a:cubicBezTo>
                    <a:cubicBezTo>
                      <a:pt x="4715400" y="2731929"/>
                      <a:pt x="4715400" y="2729118"/>
                      <a:pt x="4715400" y="2729118"/>
                    </a:cubicBezTo>
                    <a:cubicBezTo>
                      <a:pt x="4709780" y="2706621"/>
                      <a:pt x="4692909" y="2689750"/>
                      <a:pt x="4670414" y="2684127"/>
                    </a:cubicBezTo>
                    <a:cubicBezTo>
                      <a:pt x="4667601" y="2684127"/>
                      <a:pt x="4667601" y="2681316"/>
                      <a:pt x="4667601" y="2681316"/>
                    </a:cubicBezTo>
                    <a:cubicBezTo>
                      <a:pt x="4667601" y="2678503"/>
                      <a:pt x="4670414" y="2678503"/>
                      <a:pt x="4670414" y="2678503"/>
                    </a:cubicBezTo>
                    <a:cubicBezTo>
                      <a:pt x="4692909" y="2672882"/>
                      <a:pt x="4709780" y="2656009"/>
                      <a:pt x="4718213" y="2630704"/>
                    </a:cubicBezTo>
                    <a:close/>
                    <a:moveTo>
                      <a:pt x="4563563" y="2630704"/>
                    </a:moveTo>
                    <a:cubicBezTo>
                      <a:pt x="4571999" y="2656009"/>
                      <a:pt x="4588867" y="2672882"/>
                      <a:pt x="4611365" y="2678503"/>
                    </a:cubicBezTo>
                    <a:cubicBezTo>
                      <a:pt x="4614175" y="2678503"/>
                      <a:pt x="4614175" y="2681316"/>
                      <a:pt x="4614175" y="2681316"/>
                    </a:cubicBezTo>
                    <a:cubicBezTo>
                      <a:pt x="4614175" y="2684127"/>
                      <a:pt x="4611365" y="2684127"/>
                      <a:pt x="4611365" y="2684127"/>
                    </a:cubicBezTo>
                    <a:cubicBezTo>
                      <a:pt x="4588867" y="2689750"/>
                      <a:pt x="4571999" y="2706621"/>
                      <a:pt x="4566376" y="2729118"/>
                    </a:cubicBezTo>
                    <a:cubicBezTo>
                      <a:pt x="4566376" y="2731929"/>
                      <a:pt x="4563563" y="2731929"/>
                      <a:pt x="4563563" y="2731929"/>
                    </a:cubicBezTo>
                    <a:cubicBezTo>
                      <a:pt x="4560749" y="2731929"/>
                      <a:pt x="4560749" y="2729118"/>
                      <a:pt x="4560749" y="2729118"/>
                    </a:cubicBezTo>
                    <a:cubicBezTo>
                      <a:pt x="4555129" y="2706621"/>
                      <a:pt x="4538258" y="2689750"/>
                      <a:pt x="4515763" y="2684127"/>
                    </a:cubicBezTo>
                    <a:cubicBezTo>
                      <a:pt x="4512950" y="2684127"/>
                      <a:pt x="4512950" y="2681316"/>
                      <a:pt x="4512950" y="2681316"/>
                    </a:cubicBezTo>
                    <a:cubicBezTo>
                      <a:pt x="4512950" y="2678503"/>
                      <a:pt x="4515763" y="2678503"/>
                      <a:pt x="4515763" y="2678503"/>
                    </a:cubicBezTo>
                    <a:cubicBezTo>
                      <a:pt x="4538258" y="2672882"/>
                      <a:pt x="4555129" y="2656009"/>
                      <a:pt x="4563563" y="2630704"/>
                    </a:cubicBezTo>
                    <a:close/>
                    <a:moveTo>
                      <a:pt x="4406104" y="2630704"/>
                    </a:moveTo>
                    <a:cubicBezTo>
                      <a:pt x="4414538" y="2656009"/>
                      <a:pt x="4431409" y="2672882"/>
                      <a:pt x="4453907" y="2678503"/>
                    </a:cubicBezTo>
                    <a:cubicBezTo>
                      <a:pt x="4456717" y="2678503"/>
                      <a:pt x="4456717" y="2681316"/>
                      <a:pt x="4456717" y="2681316"/>
                    </a:cubicBezTo>
                    <a:cubicBezTo>
                      <a:pt x="4456717" y="2684127"/>
                      <a:pt x="4453907" y="2684127"/>
                      <a:pt x="4453907" y="2684127"/>
                    </a:cubicBezTo>
                    <a:cubicBezTo>
                      <a:pt x="4431409" y="2689750"/>
                      <a:pt x="4414538" y="2706621"/>
                      <a:pt x="4408915" y="2729118"/>
                    </a:cubicBezTo>
                    <a:cubicBezTo>
                      <a:pt x="4408915" y="2731929"/>
                      <a:pt x="4406104" y="2731929"/>
                      <a:pt x="4406104" y="2731929"/>
                    </a:cubicBezTo>
                    <a:cubicBezTo>
                      <a:pt x="4403291" y="2731929"/>
                      <a:pt x="4403291" y="2729118"/>
                      <a:pt x="4403291" y="2729118"/>
                    </a:cubicBezTo>
                    <a:cubicBezTo>
                      <a:pt x="4397671" y="2706621"/>
                      <a:pt x="4380797" y="2689750"/>
                      <a:pt x="4358302" y="2684127"/>
                    </a:cubicBezTo>
                    <a:cubicBezTo>
                      <a:pt x="4355492" y="2684127"/>
                      <a:pt x="4355492" y="2681316"/>
                      <a:pt x="4355492" y="2681316"/>
                    </a:cubicBezTo>
                    <a:cubicBezTo>
                      <a:pt x="4355492" y="2678503"/>
                      <a:pt x="4358302" y="2678503"/>
                      <a:pt x="4358302" y="2678503"/>
                    </a:cubicBezTo>
                    <a:cubicBezTo>
                      <a:pt x="4380797" y="2672882"/>
                      <a:pt x="4397671" y="2656009"/>
                      <a:pt x="4406104" y="2630704"/>
                    </a:cubicBezTo>
                    <a:close/>
                    <a:moveTo>
                      <a:pt x="4251453" y="2630704"/>
                    </a:moveTo>
                    <a:cubicBezTo>
                      <a:pt x="4259887" y="2656009"/>
                      <a:pt x="4276758" y="2672882"/>
                      <a:pt x="4299256" y="2678503"/>
                    </a:cubicBezTo>
                    <a:cubicBezTo>
                      <a:pt x="4302066" y="2678503"/>
                      <a:pt x="4302066" y="2681316"/>
                      <a:pt x="4302066" y="2681316"/>
                    </a:cubicBezTo>
                    <a:cubicBezTo>
                      <a:pt x="4302066" y="2684127"/>
                      <a:pt x="4299256" y="2684127"/>
                      <a:pt x="4299256" y="2684127"/>
                    </a:cubicBezTo>
                    <a:cubicBezTo>
                      <a:pt x="4276758" y="2689750"/>
                      <a:pt x="4259887" y="2706621"/>
                      <a:pt x="4254264" y="2729118"/>
                    </a:cubicBezTo>
                    <a:cubicBezTo>
                      <a:pt x="4254264" y="2731929"/>
                      <a:pt x="4251453" y="2731929"/>
                      <a:pt x="4251453" y="2731929"/>
                    </a:cubicBezTo>
                    <a:cubicBezTo>
                      <a:pt x="4248640" y="2731929"/>
                      <a:pt x="4248640" y="2729118"/>
                      <a:pt x="4248640" y="2729118"/>
                    </a:cubicBezTo>
                    <a:cubicBezTo>
                      <a:pt x="4243020" y="2706621"/>
                      <a:pt x="4226146" y="2689750"/>
                      <a:pt x="4203651" y="2684127"/>
                    </a:cubicBezTo>
                    <a:cubicBezTo>
                      <a:pt x="4200841" y="2684127"/>
                      <a:pt x="4200841" y="2681316"/>
                      <a:pt x="4200841" y="2681316"/>
                    </a:cubicBezTo>
                    <a:cubicBezTo>
                      <a:pt x="4200841" y="2678503"/>
                      <a:pt x="4203651" y="2678503"/>
                      <a:pt x="4203651" y="2678503"/>
                    </a:cubicBezTo>
                    <a:cubicBezTo>
                      <a:pt x="4226146" y="2672882"/>
                      <a:pt x="4243020" y="2656009"/>
                      <a:pt x="4251453" y="2630704"/>
                    </a:cubicBezTo>
                    <a:close/>
                    <a:moveTo>
                      <a:pt x="4096805" y="2630704"/>
                    </a:moveTo>
                    <a:cubicBezTo>
                      <a:pt x="4105239" y="2656009"/>
                      <a:pt x="4122110" y="2672882"/>
                      <a:pt x="4144608" y="2678503"/>
                    </a:cubicBezTo>
                    <a:cubicBezTo>
                      <a:pt x="4147418" y="2678503"/>
                      <a:pt x="4147418" y="2681316"/>
                      <a:pt x="4147418" y="2681316"/>
                    </a:cubicBezTo>
                    <a:cubicBezTo>
                      <a:pt x="4147418" y="2684127"/>
                      <a:pt x="4144608" y="2684127"/>
                      <a:pt x="4144608" y="2684127"/>
                    </a:cubicBezTo>
                    <a:cubicBezTo>
                      <a:pt x="4122110" y="2689750"/>
                      <a:pt x="4105239" y="2706621"/>
                      <a:pt x="4099616" y="2729118"/>
                    </a:cubicBezTo>
                    <a:cubicBezTo>
                      <a:pt x="4099616" y="2731929"/>
                      <a:pt x="4096805" y="2731929"/>
                      <a:pt x="4096805" y="2731929"/>
                    </a:cubicBezTo>
                    <a:cubicBezTo>
                      <a:pt x="4093992" y="2731929"/>
                      <a:pt x="4093992" y="2729118"/>
                      <a:pt x="4093992" y="2729118"/>
                    </a:cubicBezTo>
                    <a:cubicBezTo>
                      <a:pt x="4088372" y="2706621"/>
                      <a:pt x="4071498" y="2689750"/>
                      <a:pt x="4049003" y="2684127"/>
                    </a:cubicBezTo>
                    <a:cubicBezTo>
                      <a:pt x="4046193" y="2684127"/>
                      <a:pt x="4046193" y="2681316"/>
                      <a:pt x="4046193" y="2681316"/>
                    </a:cubicBezTo>
                    <a:cubicBezTo>
                      <a:pt x="4046193" y="2678503"/>
                      <a:pt x="4049003" y="2678503"/>
                      <a:pt x="4049003" y="2678503"/>
                    </a:cubicBezTo>
                    <a:cubicBezTo>
                      <a:pt x="4071498" y="2672882"/>
                      <a:pt x="4088372" y="2656009"/>
                      <a:pt x="4096805" y="2630704"/>
                    </a:cubicBezTo>
                    <a:close/>
                    <a:moveTo>
                      <a:pt x="3939345" y="2630704"/>
                    </a:moveTo>
                    <a:cubicBezTo>
                      <a:pt x="3947781" y="2656009"/>
                      <a:pt x="3964649" y="2672882"/>
                      <a:pt x="3987147" y="2678503"/>
                    </a:cubicBezTo>
                    <a:cubicBezTo>
                      <a:pt x="3989957" y="2678503"/>
                      <a:pt x="3989957" y="2681316"/>
                      <a:pt x="3989957" y="2681316"/>
                    </a:cubicBezTo>
                    <a:cubicBezTo>
                      <a:pt x="3989957" y="2684127"/>
                      <a:pt x="3987147" y="2684127"/>
                      <a:pt x="3987147" y="2684127"/>
                    </a:cubicBezTo>
                    <a:cubicBezTo>
                      <a:pt x="3964649" y="2689750"/>
                      <a:pt x="3947781" y="2706621"/>
                      <a:pt x="3942155" y="2729118"/>
                    </a:cubicBezTo>
                    <a:cubicBezTo>
                      <a:pt x="3942155" y="2731929"/>
                      <a:pt x="3939345" y="2731929"/>
                      <a:pt x="3939345" y="2731929"/>
                    </a:cubicBezTo>
                    <a:cubicBezTo>
                      <a:pt x="3936531" y="2731929"/>
                      <a:pt x="3936531" y="2729118"/>
                      <a:pt x="3936531" y="2729118"/>
                    </a:cubicBezTo>
                    <a:cubicBezTo>
                      <a:pt x="3930911" y="2706621"/>
                      <a:pt x="3914037" y="2689750"/>
                      <a:pt x="3891545" y="2684127"/>
                    </a:cubicBezTo>
                    <a:cubicBezTo>
                      <a:pt x="3888732" y="2684127"/>
                      <a:pt x="3888732" y="2681316"/>
                      <a:pt x="3888732" y="2681316"/>
                    </a:cubicBezTo>
                    <a:cubicBezTo>
                      <a:pt x="3888732" y="2678503"/>
                      <a:pt x="3891545" y="2678503"/>
                      <a:pt x="3891545" y="2678503"/>
                    </a:cubicBezTo>
                    <a:cubicBezTo>
                      <a:pt x="3914037" y="2672882"/>
                      <a:pt x="3930911" y="2656009"/>
                      <a:pt x="3939345" y="2630704"/>
                    </a:cubicBezTo>
                    <a:close/>
                    <a:moveTo>
                      <a:pt x="3784693" y="2630704"/>
                    </a:moveTo>
                    <a:cubicBezTo>
                      <a:pt x="3793130" y="2656009"/>
                      <a:pt x="3809998" y="2672882"/>
                      <a:pt x="3832496" y="2678503"/>
                    </a:cubicBezTo>
                    <a:cubicBezTo>
                      <a:pt x="3835306" y="2678503"/>
                      <a:pt x="3835306" y="2681316"/>
                      <a:pt x="3835306" y="2681316"/>
                    </a:cubicBezTo>
                    <a:cubicBezTo>
                      <a:pt x="3835306" y="2684127"/>
                      <a:pt x="3832496" y="2684127"/>
                      <a:pt x="3832496" y="2684127"/>
                    </a:cubicBezTo>
                    <a:cubicBezTo>
                      <a:pt x="3809998" y="2689750"/>
                      <a:pt x="3793130" y="2706621"/>
                      <a:pt x="3787504" y="2729118"/>
                    </a:cubicBezTo>
                    <a:cubicBezTo>
                      <a:pt x="3787504" y="2731929"/>
                      <a:pt x="3784693" y="2731929"/>
                      <a:pt x="3784693" y="2731929"/>
                    </a:cubicBezTo>
                    <a:cubicBezTo>
                      <a:pt x="3781880" y="2731929"/>
                      <a:pt x="3781880" y="2729118"/>
                      <a:pt x="3781880" y="2729118"/>
                    </a:cubicBezTo>
                    <a:cubicBezTo>
                      <a:pt x="3776260" y="2706621"/>
                      <a:pt x="3759386" y="2689750"/>
                      <a:pt x="3736894" y="2684127"/>
                    </a:cubicBezTo>
                    <a:cubicBezTo>
                      <a:pt x="3734081" y="2684127"/>
                      <a:pt x="3734081" y="2681316"/>
                      <a:pt x="3734081" y="2681316"/>
                    </a:cubicBezTo>
                    <a:cubicBezTo>
                      <a:pt x="3734081" y="2678503"/>
                      <a:pt x="3736894" y="2678503"/>
                      <a:pt x="3736894" y="2678503"/>
                    </a:cubicBezTo>
                    <a:cubicBezTo>
                      <a:pt x="3759386" y="2672882"/>
                      <a:pt x="3776260" y="2656009"/>
                      <a:pt x="3784693" y="2630704"/>
                    </a:cubicBezTo>
                    <a:close/>
                    <a:moveTo>
                      <a:pt x="3630045" y="2630704"/>
                    </a:moveTo>
                    <a:cubicBezTo>
                      <a:pt x="3638482" y="2656009"/>
                      <a:pt x="3655350" y="2672882"/>
                      <a:pt x="3677848" y="2678503"/>
                    </a:cubicBezTo>
                    <a:cubicBezTo>
                      <a:pt x="3680658" y="2678503"/>
                      <a:pt x="3680658" y="2681316"/>
                      <a:pt x="3680658" y="2681316"/>
                    </a:cubicBezTo>
                    <a:cubicBezTo>
                      <a:pt x="3680658" y="2684127"/>
                      <a:pt x="3677848" y="2684127"/>
                      <a:pt x="3677848" y="2684127"/>
                    </a:cubicBezTo>
                    <a:cubicBezTo>
                      <a:pt x="3655350" y="2689750"/>
                      <a:pt x="3638482" y="2706621"/>
                      <a:pt x="3632856" y="2729118"/>
                    </a:cubicBezTo>
                    <a:cubicBezTo>
                      <a:pt x="3632856" y="2731929"/>
                      <a:pt x="3630045" y="2731929"/>
                      <a:pt x="3630045" y="2731929"/>
                    </a:cubicBezTo>
                    <a:cubicBezTo>
                      <a:pt x="3627232" y="2731929"/>
                      <a:pt x="3627232" y="2729118"/>
                      <a:pt x="3627232" y="2729118"/>
                    </a:cubicBezTo>
                    <a:cubicBezTo>
                      <a:pt x="3621612" y="2706621"/>
                      <a:pt x="3604738" y="2689750"/>
                      <a:pt x="3582246" y="2684127"/>
                    </a:cubicBezTo>
                    <a:cubicBezTo>
                      <a:pt x="3579433" y="2684127"/>
                      <a:pt x="3579433" y="2681316"/>
                      <a:pt x="3579433" y="2681316"/>
                    </a:cubicBezTo>
                    <a:cubicBezTo>
                      <a:pt x="3579433" y="2678503"/>
                      <a:pt x="3582246" y="2678503"/>
                      <a:pt x="3582246" y="2678503"/>
                    </a:cubicBezTo>
                    <a:cubicBezTo>
                      <a:pt x="3604738" y="2672882"/>
                      <a:pt x="3621612" y="2656009"/>
                      <a:pt x="3630045" y="2630704"/>
                    </a:cubicBezTo>
                    <a:close/>
                    <a:moveTo>
                      <a:pt x="3472581" y="2630704"/>
                    </a:moveTo>
                    <a:cubicBezTo>
                      <a:pt x="3481018" y="2656009"/>
                      <a:pt x="3500700" y="2672882"/>
                      <a:pt x="3520384" y="2678503"/>
                    </a:cubicBezTo>
                    <a:cubicBezTo>
                      <a:pt x="3523194" y="2678503"/>
                      <a:pt x="3523194" y="2681316"/>
                      <a:pt x="3523194" y="2681316"/>
                    </a:cubicBezTo>
                    <a:cubicBezTo>
                      <a:pt x="3523194" y="2684127"/>
                      <a:pt x="3520384" y="2684127"/>
                      <a:pt x="3520384" y="2684127"/>
                    </a:cubicBezTo>
                    <a:cubicBezTo>
                      <a:pt x="3497889" y="2689750"/>
                      <a:pt x="3481018" y="2706621"/>
                      <a:pt x="3475395" y="2729118"/>
                    </a:cubicBezTo>
                    <a:cubicBezTo>
                      <a:pt x="3475395" y="2731929"/>
                      <a:pt x="3472581" y="2731929"/>
                      <a:pt x="3472581" y="2731929"/>
                    </a:cubicBezTo>
                    <a:cubicBezTo>
                      <a:pt x="3469771" y="2731929"/>
                      <a:pt x="3469771" y="2729118"/>
                      <a:pt x="3469771" y="2729118"/>
                    </a:cubicBezTo>
                    <a:cubicBezTo>
                      <a:pt x="3464148" y="2706621"/>
                      <a:pt x="3447277" y="2689750"/>
                      <a:pt x="3424782" y="2684127"/>
                    </a:cubicBezTo>
                    <a:cubicBezTo>
                      <a:pt x="3421969" y="2684127"/>
                      <a:pt x="3421969" y="2681316"/>
                      <a:pt x="3421969" y="2681316"/>
                    </a:cubicBezTo>
                    <a:cubicBezTo>
                      <a:pt x="3421969" y="2678503"/>
                      <a:pt x="3424782" y="2678503"/>
                      <a:pt x="3424782" y="2678503"/>
                    </a:cubicBezTo>
                    <a:cubicBezTo>
                      <a:pt x="3447277" y="2672882"/>
                      <a:pt x="3464148" y="2656009"/>
                      <a:pt x="3472581" y="2630704"/>
                    </a:cubicBezTo>
                    <a:close/>
                    <a:moveTo>
                      <a:pt x="3317933" y="2630704"/>
                    </a:moveTo>
                    <a:cubicBezTo>
                      <a:pt x="3326370" y="2656009"/>
                      <a:pt x="3343241" y="2672882"/>
                      <a:pt x="3365736" y="2678503"/>
                    </a:cubicBezTo>
                    <a:cubicBezTo>
                      <a:pt x="3368546" y="2678503"/>
                      <a:pt x="3368546" y="2681316"/>
                      <a:pt x="3368546" y="2681316"/>
                    </a:cubicBezTo>
                    <a:cubicBezTo>
                      <a:pt x="3368546" y="2684127"/>
                      <a:pt x="3365736" y="2684127"/>
                      <a:pt x="3365736" y="2684127"/>
                    </a:cubicBezTo>
                    <a:cubicBezTo>
                      <a:pt x="3343241" y="2689750"/>
                      <a:pt x="3326370" y="2706621"/>
                      <a:pt x="3320747" y="2729118"/>
                    </a:cubicBezTo>
                    <a:cubicBezTo>
                      <a:pt x="3320747" y="2731929"/>
                      <a:pt x="3317933" y="2731929"/>
                      <a:pt x="3317933" y="2731929"/>
                    </a:cubicBezTo>
                    <a:cubicBezTo>
                      <a:pt x="3315123" y="2731929"/>
                      <a:pt x="3315123" y="2729118"/>
                      <a:pt x="3315123" y="2729118"/>
                    </a:cubicBezTo>
                    <a:cubicBezTo>
                      <a:pt x="3309500" y="2706621"/>
                      <a:pt x="3292629" y="2689750"/>
                      <a:pt x="3270134" y="2684127"/>
                    </a:cubicBezTo>
                    <a:cubicBezTo>
                      <a:pt x="3267321" y="2684127"/>
                      <a:pt x="3267321" y="2681316"/>
                      <a:pt x="3267321" y="2681316"/>
                    </a:cubicBezTo>
                    <a:cubicBezTo>
                      <a:pt x="3267321" y="2678503"/>
                      <a:pt x="3270134" y="2678503"/>
                      <a:pt x="3270134" y="2678503"/>
                    </a:cubicBezTo>
                    <a:cubicBezTo>
                      <a:pt x="3292629" y="2672882"/>
                      <a:pt x="3309500" y="2656009"/>
                      <a:pt x="3317933" y="2630704"/>
                    </a:cubicBezTo>
                    <a:close/>
                    <a:moveTo>
                      <a:pt x="3163283" y="2630704"/>
                    </a:moveTo>
                    <a:cubicBezTo>
                      <a:pt x="3171719" y="2656009"/>
                      <a:pt x="3188590" y="2672882"/>
                      <a:pt x="3211085" y="2678503"/>
                    </a:cubicBezTo>
                    <a:cubicBezTo>
                      <a:pt x="3213895" y="2678503"/>
                      <a:pt x="3213895" y="2681316"/>
                      <a:pt x="3213895" y="2681316"/>
                    </a:cubicBezTo>
                    <a:cubicBezTo>
                      <a:pt x="3213895" y="2684127"/>
                      <a:pt x="3211085" y="2684127"/>
                      <a:pt x="3211085" y="2684127"/>
                    </a:cubicBezTo>
                    <a:cubicBezTo>
                      <a:pt x="3188590" y="2689750"/>
                      <a:pt x="3171719" y="2706621"/>
                      <a:pt x="3166096" y="2729118"/>
                    </a:cubicBezTo>
                    <a:cubicBezTo>
                      <a:pt x="3166096" y="2731929"/>
                      <a:pt x="3163283" y="2731929"/>
                      <a:pt x="3163283" y="2731929"/>
                    </a:cubicBezTo>
                    <a:cubicBezTo>
                      <a:pt x="3160472" y="2731929"/>
                      <a:pt x="3160472" y="2729118"/>
                      <a:pt x="3160472" y="2729118"/>
                    </a:cubicBezTo>
                    <a:cubicBezTo>
                      <a:pt x="3154849" y="2706621"/>
                      <a:pt x="3137978" y="2689750"/>
                      <a:pt x="3115483" y="2684127"/>
                    </a:cubicBezTo>
                    <a:cubicBezTo>
                      <a:pt x="3112670" y="2684127"/>
                      <a:pt x="3112670" y="2681316"/>
                      <a:pt x="3112670" y="2681316"/>
                    </a:cubicBezTo>
                    <a:cubicBezTo>
                      <a:pt x="3112670" y="2678503"/>
                      <a:pt x="3115483" y="2678503"/>
                      <a:pt x="3115483" y="2678503"/>
                    </a:cubicBezTo>
                    <a:cubicBezTo>
                      <a:pt x="3137978" y="2672882"/>
                      <a:pt x="3154849" y="2656009"/>
                      <a:pt x="3163283" y="2630704"/>
                    </a:cubicBezTo>
                    <a:close/>
                    <a:moveTo>
                      <a:pt x="3005823" y="2630704"/>
                    </a:moveTo>
                    <a:cubicBezTo>
                      <a:pt x="3014257" y="2656009"/>
                      <a:pt x="3033942" y="2672882"/>
                      <a:pt x="3053626" y="2678503"/>
                    </a:cubicBezTo>
                    <a:cubicBezTo>
                      <a:pt x="3056436" y="2678503"/>
                      <a:pt x="3056436" y="2681316"/>
                      <a:pt x="3056436" y="2681316"/>
                    </a:cubicBezTo>
                    <a:cubicBezTo>
                      <a:pt x="3056436" y="2684127"/>
                      <a:pt x="3053626" y="2684127"/>
                      <a:pt x="3053626" y="2684127"/>
                    </a:cubicBezTo>
                    <a:cubicBezTo>
                      <a:pt x="3031128" y="2689750"/>
                      <a:pt x="3014257" y="2706621"/>
                      <a:pt x="3008634" y="2729118"/>
                    </a:cubicBezTo>
                    <a:cubicBezTo>
                      <a:pt x="3008634" y="2731929"/>
                      <a:pt x="3005823" y="2731929"/>
                      <a:pt x="3005823" y="2731929"/>
                    </a:cubicBezTo>
                    <a:cubicBezTo>
                      <a:pt x="3003010" y="2731929"/>
                      <a:pt x="3003010" y="2729118"/>
                      <a:pt x="3003010" y="2729118"/>
                    </a:cubicBezTo>
                    <a:cubicBezTo>
                      <a:pt x="2997390" y="2706621"/>
                      <a:pt x="2980516" y="2689750"/>
                      <a:pt x="2958021" y="2684127"/>
                    </a:cubicBezTo>
                    <a:cubicBezTo>
                      <a:pt x="2955211" y="2684127"/>
                      <a:pt x="2955211" y="2681316"/>
                      <a:pt x="2955211" y="2681316"/>
                    </a:cubicBezTo>
                    <a:cubicBezTo>
                      <a:pt x="2955211" y="2678503"/>
                      <a:pt x="2958021" y="2678503"/>
                      <a:pt x="2958021" y="2678503"/>
                    </a:cubicBezTo>
                    <a:cubicBezTo>
                      <a:pt x="2980516" y="2672882"/>
                      <a:pt x="2997390" y="2656009"/>
                      <a:pt x="3005823" y="2630704"/>
                    </a:cubicBezTo>
                    <a:close/>
                    <a:moveTo>
                      <a:pt x="2851172" y="2630704"/>
                    </a:moveTo>
                    <a:cubicBezTo>
                      <a:pt x="2859606" y="2656009"/>
                      <a:pt x="2876477" y="2672882"/>
                      <a:pt x="2898975" y="2678503"/>
                    </a:cubicBezTo>
                    <a:cubicBezTo>
                      <a:pt x="2901785" y="2678503"/>
                      <a:pt x="2901785" y="2681316"/>
                      <a:pt x="2901785" y="2681316"/>
                    </a:cubicBezTo>
                    <a:cubicBezTo>
                      <a:pt x="2901785" y="2684127"/>
                      <a:pt x="2898975" y="2684127"/>
                      <a:pt x="2898975" y="2684127"/>
                    </a:cubicBezTo>
                    <a:cubicBezTo>
                      <a:pt x="2876477" y="2689750"/>
                      <a:pt x="2859606" y="2706621"/>
                      <a:pt x="2853983" y="2729118"/>
                    </a:cubicBezTo>
                    <a:cubicBezTo>
                      <a:pt x="2853983" y="2731929"/>
                      <a:pt x="2851172" y="2731929"/>
                      <a:pt x="2851172" y="2731929"/>
                    </a:cubicBezTo>
                    <a:cubicBezTo>
                      <a:pt x="2848359" y="2731929"/>
                      <a:pt x="2848359" y="2729118"/>
                      <a:pt x="2848359" y="2729118"/>
                    </a:cubicBezTo>
                    <a:cubicBezTo>
                      <a:pt x="2842739" y="2706621"/>
                      <a:pt x="2825865" y="2689750"/>
                      <a:pt x="2803370" y="2684127"/>
                    </a:cubicBezTo>
                    <a:cubicBezTo>
                      <a:pt x="2800560" y="2684127"/>
                      <a:pt x="2800560" y="2681316"/>
                      <a:pt x="2800560" y="2681316"/>
                    </a:cubicBezTo>
                    <a:cubicBezTo>
                      <a:pt x="2800560" y="2678503"/>
                      <a:pt x="2803370" y="2678503"/>
                      <a:pt x="2803370" y="2678503"/>
                    </a:cubicBezTo>
                    <a:cubicBezTo>
                      <a:pt x="2825865" y="2672882"/>
                      <a:pt x="2842739" y="2656009"/>
                      <a:pt x="2851172" y="2630704"/>
                    </a:cubicBezTo>
                    <a:close/>
                    <a:moveTo>
                      <a:pt x="2696525" y="2630704"/>
                    </a:moveTo>
                    <a:cubicBezTo>
                      <a:pt x="2704959" y="2656009"/>
                      <a:pt x="2721830" y="2672882"/>
                      <a:pt x="2744328" y="2678503"/>
                    </a:cubicBezTo>
                    <a:cubicBezTo>
                      <a:pt x="2747138" y="2678503"/>
                      <a:pt x="2747138" y="2681316"/>
                      <a:pt x="2747138" y="2681316"/>
                    </a:cubicBezTo>
                    <a:cubicBezTo>
                      <a:pt x="2747138" y="2684127"/>
                      <a:pt x="2744328" y="2684127"/>
                      <a:pt x="2744328" y="2684127"/>
                    </a:cubicBezTo>
                    <a:cubicBezTo>
                      <a:pt x="2721830" y="2689750"/>
                      <a:pt x="2704959" y="2706621"/>
                      <a:pt x="2699336" y="2729118"/>
                    </a:cubicBezTo>
                    <a:cubicBezTo>
                      <a:pt x="2699336" y="2731929"/>
                      <a:pt x="2696525" y="2731929"/>
                      <a:pt x="2696525" y="2731929"/>
                    </a:cubicBezTo>
                    <a:cubicBezTo>
                      <a:pt x="2693712" y="2731929"/>
                      <a:pt x="2693712" y="2729118"/>
                      <a:pt x="2693712" y="2729118"/>
                    </a:cubicBezTo>
                    <a:cubicBezTo>
                      <a:pt x="2688092" y="2706621"/>
                      <a:pt x="2671218" y="2689750"/>
                      <a:pt x="2648723" y="2684127"/>
                    </a:cubicBezTo>
                    <a:cubicBezTo>
                      <a:pt x="2645913" y="2684127"/>
                      <a:pt x="2645913" y="2681316"/>
                      <a:pt x="2645913" y="2681316"/>
                    </a:cubicBezTo>
                    <a:cubicBezTo>
                      <a:pt x="2645913" y="2678503"/>
                      <a:pt x="2648723" y="2678503"/>
                      <a:pt x="2648723" y="2678503"/>
                    </a:cubicBezTo>
                    <a:cubicBezTo>
                      <a:pt x="2671218" y="2672882"/>
                      <a:pt x="2688092" y="2656009"/>
                      <a:pt x="2696525" y="2630704"/>
                    </a:cubicBezTo>
                    <a:close/>
                    <a:moveTo>
                      <a:pt x="2539061" y="2630704"/>
                    </a:moveTo>
                    <a:cubicBezTo>
                      <a:pt x="2547497" y="2656009"/>
                      <a:pt x="2567179" y="2672882"/>
                      <a:pt x="2586863" y="2678503"/>
                    </a:cubicBezTo>
                    <a:cubicBezTo>
                      <a:pt x="2589673" y="2678503"/>
                      <a:pt x="2589673" y="2681316"/>
                      <a:pt x="2589673" y="2681316"/>
                    </a:cubicBezTo>
                    <a:cubicBezTo>
                      <a:pt x="2589673" y="2684127"/>
                      <a:pt x="2586863" y="2684127"/>
                      <a:pt x="2586863" y="2684127"/>
                    </a:cubicBezTo>
                    <a:cubicBezTo>
                      <a:pt x="2564365" y="2689750"/>
                      <a:pt x="2547497" y="2706621"/>
                      <a:pt x="2541874" y="2729118"/>
                    </a:cubicBezTo>
                    <a:cubicBezTo>
                      <a:pt x="2541874" y="2731929"/>
                      <a:pt x="2539061" y="2731929"/>
                      <a:pt x="2539061" y="2731929"/>
                    </a:cubicBezTo>
                    <a:cubicBezTo>
                      <a:pt x="2536247" y="2731929"/>
                      <a:pt x="2536247" y="2729118"/>
                      <a:pt x="2536247" y="2729118"/>
                    </a:cubicBezTo>
                    <a:cubicBezTo>
                      <a:pt x="2530627" y="2706621"/>
                      <a:pt x="2513756" y="2689750"/>
                      <a:pt x="2491261" y="2684127"/>
                    </a:cubicBezTo>
                    <a:cubicBezTo>
                      <a:pt x="2488448" y="2684127"/>
                      <a:pt x="2488448" y="2681316"/>
                      <a:pt x="2488448" y="2681316"/>
                    </a:cubicBezTo>
                    <a:cubicBezTo>
                      <a:pt x="2488448" y="2678503"/>
                      <a:pt x="2491261" y="2678503"/>
                      <a:pt x="2491261" y="2678503"/>
                    </a:cubicBezTo>
                    <a:cubicBezTo>
                      <a:pt x="2513756" y="2672882"/>
                      <a:pt x="2530627" y="2656009"/>
                      <a:pt x="2539061" y="2630704"/>
                    </a:cubicBezTo>
                    <a:close/>
                    <a:moveTo>
                      <a:pt x="2384413" y="2630704"/>
                    </a:moveTo>
                    <a:cubicBezTo>
                      <a:pt x="2392849" y="2656009"/>
                      <a:pt x="2409717" y="2672882"/>
                      <a:pt x="2432215" y="2678503"/>
                    </a:cubicBezTo>
                    <a:cubicBezTo>
                      <a:pt x="2435025" y="2678503"/>
                      <a:pt x="2435025" y="2681316"/>
                      <a:pt x="2435025" y="2681316"/>
                    </a:cubicBezTo>
                    <a:cubicBezTo>
                      <a:pt x="2435025" y="2684127"/>
                      <a:pt x="2432215" y="2684127"/>
                      <a:pt x="2432215" y="2684127"/>
                    </a:cubicBezTo>
                    <a:cubicBezTo>
                      <a:pt x="2409717" y="2689750"/>
                      <a:pt x="2392849" y="2706621"/>
                      <a:pt x="2387226" y="2729118"/>
                    </a:cubicBezTo>
                    <a:cubicBezTo>
                      <a:pt x="2387226" y="2731929"/>
                      <a:pt x="2384413" y="2731929"/>
                      <a:pt x="2384413" y="2731929"/>
                    </a:cubicBezTo>
                    <a:cubicBezTo>
                      <a:pt x="2381599" y="2731929"/>
                      <a:pt x="2381599" y="2729118"/>
                      <a:pt x="2381599" y="2729118"/>
                    </a:cubicBezTo>
                    <a:cubicBezTo>
                      <a:pt x="2375979" y="2706621"/>
                      <a:pt x="2359108" y="2689750"/>
                      <a:pt x="2336613" y="2684127"/>
                    </a:cubicBezTo>
                    <a:cubicBezTo>
                      <a:pt x="2333800" y="2684127"/>
                      <a:pt x="2333800" y="2681316"/>
                      <a:pt x="2333800" y="2681316"/>
                    </a:cubicBezTo>
                    <a:cubicBezTo>
                      <a:pt x="2333800" y="2678503"/>
                      <a:pt x="2336613" y="2678503"/>
                      <a:pt x="2336613" y="2678503"/>
                    </a:cubicBezTo>
                    <a:cubicBezTo>
                      <a:pt x="2359108" y="2672882"/>
                      <a:pt x="2375979" y="2656009"/>
                      <a:pt x="2384413" y="2630704"/>
                    </a:cubicBezTo>
                    <a:close/>
                    <a:moveTo>
                      <a:pt x="2229761" y="2630704"/>
                    </a:moveTo>
                    <a:cubicBezTo>
                      <a:pt x="2238198" y="2656009"/>
                      <a:pt x="2255066" y="2672882"/>
                      <a:pt x="2277564" y="2678503"/>
                    </a:cubicBezTo>
                    <a:cubicBezTo>
                      <a:pt x="2280374" y="2678503"/>
                      <a:pt x="2280374" y="2681316"/>
                      <a:pt x="2280374" y="2681316"/>
                    </a:cubicBezTo>
                    <a:cubicBezTo>
                      <a:pt x="2280374" y="2684127"/>
                      <a:pt x="2277564" y="2684127"/>
                      <a:pt x="2277564" y="2684127"/>
                    </a:cubicBezTo>
                    <a:cubicBezTo>
                      <a:pt x="2255066" y="2689750"/>
                      <a:pt x="2238198" y="2706621"/>
                      <a:pt x="2232575" y="2729118"/>
                    </a:cubicBezTo>
                    <a:cubicBezTo>
                      <a:pt x="2232575" y="2731929"/>
                      <a:pt x="2229761" y="2731929"/>
                      <a:pt x="2229761" y="2731929"/>
                    </a:cubicBezTo>
                    <a:cubicBezTo>
                      <a:pt x="2226948" y="2731929"/>
                      <a:pt x="2226948" y="2729118"/>
                      <a:pt x="2226948" y="2729118"/>
                    </a:cubicBezTo>
                    <a:cubicBezTo>
                      <a:pt x="2221328" y="2706621"/>
                      <a:pt x="2204457" y="2689750"/>
                      <a:pt x="2181962" y="2684127"/>
                    </a:cubicBezTo>
                    <a:cubicBezTo>
                      <a:pt x="2179149" y="2684127"/>
                      <a:pt x="2179149" y="2681316"/>
                      <a:pt x="2179149" y="2681316"/>
                    </a:cubicBezTo>
                    <a:cubicBezTo>
                      <a:pt x="2179149" y="2678503"/>
                      <a:pt x="2181962" y="2678503"/>
                      <a:pt x="2181962" y="2678503"/>
                    </a:cubicBezTo>
                    <a:cubicBezTo>
                      <a:pt x="2204457" y="2672882"/>
                      <a:pt x="2221328" y="2656009"/>
                      <a:pt x="2229761" y="2630704"/>
                    </a:cubicBezTo>
                    <a:close/>
                    <a:moveTo>
                      <a:pt x="2075115" y="2630704"/>
                    </a:moveTo>
                    <a:cubicBezTo>
                      <a:pt x="2080738" y="2656009"/>
                      <a:pt x="2100419" y="2672882"/>
                      <a:pt x="2122917" y="2678503"/>
                    </a:cubicBezTo>
                    <a:cubicBezTo>
                      <a:pt x="2125727" y="2678503"/>
                      <a:pt x="2125727" y="2681316"/>
                      <a:pt x="2125727" y="2681316"/>
                    </a:cubicBezTo>
                    <a:cubicBezTo>
                      <a:pt x="2125727" y="2684127"/>
                      <a:pt x="2122917" y="2684127"/>
                      <a:pt x="2122917" y="2684127"/>
                    </a:cubicBezTo>
                    <a:cubicBezTo>
                      <a:pt x="2100419" y="2689750"/>
                      <a:pt x="2083551" y="2706621"/>
                      <a:pt x="2077928" y="2729118"/>
                    </a:cubicBezTo>
                    <a:cubicBezTo>
                      <a:pt x="2077928" y="2731929"/>
                      <a:pt x="2075115" y="2731929"/>
                      <a:pt x="2075115" y="2731929"/>
                    </a:cubicBezTo>
                    <a:cubicBezTo>
                      <a:pt x="2072301" y="2731929"/>
                      <a:pt x="2072301" y="2729118"/>
                      <a:pt x="2072301" y="2729118"/>
                    </a:cubicBezTo>
                    <a:cubicBezTo>
                      <a:pt x="2066681" y="2706621"/>
                      <a:pt x="2049810" y="2689750"/>
                      <a:pt x="2027315" y="2684127"/>
                    </a:cubicBezTo>
                    <a:cubicBezTo>
                      <a:pt x="2024502" y="2684127"/>
                      <a:pt x="2024502" y="2681316"/>
                      <a:pt x="2024502" y="2681316"/>
                    </a:cubicBezTo>
                    <a:cubicBezTo>
                      <a:pt x="2024502" y="2678503"/>
                      <a:pt x="2027315" y="2678503"/>
                      <a:pt x="2027315" y="2678503"/>
                    </a:cubicBezTo>
                    <a:cubicBezTo>
                      <a:pt x="2049810" y="2672882"/>
                      <a:pt x="2066681" y="2656009"/>
                      <a:pt x="2075115" y="2630704"/>
                    </a:cubicBezTo>
                    <a:close/>
                    <a:moveTo>
                      <a:pt x="1917652" y="2630704"/>
                    </a:moveTo>
                    <a:cubicBezTo>
                      <a:pt x="1926086" y="2656009"/>
                      <a:pt x="1942957" y="2672882"/>
                      <a:pt x="1965455" y="2678503"/>
                    </a:cubicBezTo>
                    <a:cubicBezTo>
                      <a:pt x="1968265" y="2678503"/>
                      <a:pt x="1968265" y="2681316"/>
                      <a:pt x="1968265" y="2681316"/>
                    </a:cubicBezTo>
                    <a:cubicBezTo>
                      <a:pt x="1968265" y="2684127"/>
                      <a:pt x="1965455" y="2684127"/>
                      <a:pt x="1965455" y="2684127"/>
                    </a:cubicBezTo>
                    <a:cubicBezTo>
                      <a:pt x="1942957" y="2689750"/>
                      <a:pt x="1926086" y="2706621"/>
                      <a:pt x="1920463" y="2729118"/>
                    </a:cubicBezTo>
                    <a:cubicBezTo>
                      <a:pt x="1920463" y="2731929"/>
                      <a:pt x="1917652" y="2731929"/>
                      <a:pt x="1917652" y="2731929"/>
                    </a:cubicBezTo>
                    <a:cubicBezTo>
                      <a:pt x="1914839" y="2731929"/>
                      <a:pt x="1914839" y="2729118"/>
                      <a:pt x="1914839" y="2729118"/>
                    </a:cubicBezTo>
                    <a:cubicBezTo>
                      <a:pt x="1909219" y="2706621"/>
                      <a:pt x="1892345" y="2689750"/>
                      <a:pt x="1869850" y="2684127"/>
                    </a:cubicBezTo>
                    <a:cubicBezTo>
                      <a:pt x="1867040" y="2684127"/>
                      <a:pt x="1867040" y="2681316"/>
                      <a:pt x="1867040" y="2681316"/>
                    </a:cubicBezTo>
                    <a:cubicBezTo>
                      <a:pt x="1867040" y="2678503"/>
                      <a:pt x="1869850" y="2678503"/>
                      <a:pt x="1869850" y="2678503"/>
                    </a:cubicBezTo>
                    <a:cubicBezTo>
                      <a:pt x="1892345" y="2672882"/>
                      <a:pt x="1909219" y="2656009"/>
                      <a:pt x="1917652" y="2630704"/>
                    </a:cubicBezTo>
                    <a:close/>
                    <a:moveTo>
                      <a:pt x="1763004" y="2630704"/>
                    </a:moveTo>
                    <a:cubicBezTo>
                      <a:pt x="1771438" y="2656009"/>
                      <a:pt x="1788309" y="2672882"/>
                      <a:pt x="1810807" y="2678503"/>
                    </a:cubicBezTo>
                    <a:cubicBezTo>
                      <a:pt x="1813617" y="2678503"/>
                      <a:pt x="1813617" y="2681316"/>
                      <a:pt x="1813617" y="2681316"/>
                    </a:cubicBezTo>
                    <a:cubicBezTo>
                      <a:pt x="1813617" y="2684127"/>
                      <a:pt x="1810807" y="2684127"/>
                      <a:pt x="1810807" y="2684127"/>
                    </a:cubicBezTo>
                    <a:cubicBezTo>
                      <a:pt x="1788309" y="2689750"/>
                      <a:pt x="1771438" y="2706621"/>
                      <a:pt x="1765815" y="2729118"/>
                    </a:cubicBezTo>
                    <a:cubicBezTo>
                      <a:pt x="1765815" y="2731929"/>
                      <a:pt x="1763004" y="2731929"/>
                      <a:pt x="1763004" y="2731929"/>
                    </a:cubicBezTo>
                    <a:cubicBezTo>
                      <a:pt x="1760191" y="2731929"/>
                      <a:pt x="1760191" y="2729118"/>
                      <a:pt x="1760191" y="2729118"/>
                    </a:cubicBezTo>
                    <a:cubicBezTo>
                      <a:pt x="1754571" y="2706621"/>
                      <a:pt x="1737697" y="2689750"/>
                      <a:pt x="1715202" y="2684127"/>
                    </a:cubicBezTo>
                    <a:cubicBezTo>
                      <a:pt x="1712392" y="2684127"/>
                      <a:pt x="1712392" y="2681316"/>
                      <a:pt x="1712392" y="2681316"/>
                    </a:cubicBezTo>
                    <a:cubicBezTo>
                      <a:pt x="1712392" y="2678503"/>
                      <a:pt x="1715202" y="2678503"/>
                      <a:pt x="1715202" y="2678503"/>
                    </a:cubicBezTo>
                    <a:cubicBezTo>
                      <a:pt x="1737697" y="2672882"/>
                      <a:pt x="1754571" y="2656009"/>
                      <a:pt x="1763004" y="2630704"/>
                    </a:cubicBezTo>
                    <a:close/>
                    <a:moveTo>
                      <a:pt x="1608353" y="2630704"/>
                    </a:moveTo>
                    <a:cubicBezTo>
                      <a:pt x="1613977" y="2656009"/>
                      <a:pt x="1633658" y="2672882"/>
                      <a:pt x="1656156" y="2678503"/>
                    </a:cubicBezTo>
                    <a:cubicBezTo>
                      <a:pt x="1658966" y="2678503"/>
                      <a:pt x="1658966" y="2681316"/>
                      <a:pt x="1658966" y="2681316"/>
                    </a:cubicBezTo>
                    <a:cubicBezTo>
                      <a:pt x="1658966" y="2684127"/>
                      <a:pt x="1656156" y="2684127"/>
                      <a:pt x="1656156" y="2684127"/>
                    </a:cubicBezTo>
                    <a:cubicBezTo>
                      <a:pt x="1633658" y="2689750"/>
                      <a:pt x="1616787" y="2706621"/>
                      <a:pt x="1611164" y="2729118"/>
                    </a:cubicBezTo>
                    <a:cubicBezTo>
                      <a:pt x="1611164" y="2731929"/>
                      <a:pt x="1608353" y="2731929"/>
                      <a:pt x="1608353" y="2731929"/>
                    </a:cubicBezTo>
                    <a:cubicBezTo>
                      <a:pt x="1605540" y="2731929"/>
                      <a:pt x="1605540" y="2729118"/>
                      <a:pt x="1605540" y="2729118"/>
                    </a:cubicBezTo>
                    <a:cubicBezTo>
                      <a:pt x="1599920" y="2706621"/>
                      <a:pt x="1583046" y="2689750"/>
                      <a:pt x="1560551" y="2684127"/>
                    </a:cubicBezTo>
                    <a:cubicBezTo>
                      <a:pt x="1557741" y="2684127"/>
                      <a:pt x="1557741" y="2681316"/>
                      <a:pt x="1557741" y="2681316"/>
                    </a:cubicBezTo>
                    <a:cubicBezTo>
                      <a:pt x="1557741" y="2678503"/>
                      <a:pt x="1560551" y="2678503"/>
                      <a:pt x="1560551" y="2678503"/>
                    </a:cubicBezTo>
                    <a:cubicBezTo>
                      <a:pt x="1583046" y="2672882"/>
                      <a:pt x="1599920" y="2656009"/>
                      <a:pt x="1608353" y="2630704"/>
                    </a:cubicBezTo>
                    <a:close/>
                    <a:moveTo>
                      <a:pt x="1450892" y="2630704"/>
                    </a:moveTo>
                    <a:cubicBezTo>
                      <a:pt x="1459326" y="2656009"/>
                      <a:pt x="1476197" y="2672882"/>
                      <a:pt x="1498695" y="2678503"/>
                    </a:cubicBezTo>
                    <a:cubicBezTo>
                      <a:pt x="1501505" y="2678503"/>
                      <a:pt x="1501505" y="2681316"/>
                      <a:pt x="1501505" y="2681316"/>
                    </a:cubicBezTo>
                    <a:cubicBezTo>
                      <a:pt x="1501505" y="2684127"/>
                      <a:pt x="1498695" y="2684127"/>
                      <a:pt x="1498695" y="2684127"/>
                    </a:cubicBezTo>
                    <a:cubicBezTo>
                      <a:pt x="1476197" y="2689750"/>
                      <a:pt x="1459326" y="2706621"/>
                      <a:pt x="1453706" y="2729118"/>
                    </a:cubicBezTo>
                    <a:cubicBezTo>
                      <a:pt x="1453706" y="2731929"/>
                      <a:pt x="1450892" y="2731929"/>
                      <a:pt x="1450892" y="2731929"/>
                    </a:cubicBezTo>
                    <a:cubicBezTo>
                      <a:pt x="1448079" y="2731929"/>
                      <a:pt x="1448079" y="2729118"/>
                      <a:pt x="1448079" y="2729118"/>
                    </a:cubicBezTo>
                    <a:cubicBezTo>
                      <a:pt x="1442458" y="2706621"/>
                      <a:pt x="1425587" y="2689750"/>
                      <a:pt x="1403090" y="2684127"/>
                    </a:cubicBezTo>
                    <a:cubicBezTo>
                      <a:pt x="1400280" y="2684127"/>
                      <a:pt x="1400280" y="2681316"/>
                      <a:pt x="1400280" y="2681316"/>
                    </a:cubicBezTo>
                    <a:cubicBezTo>
                      <a:pt x="1400280" y="2678503"/>
                      <a:pt x="1403090" y="2678503"/>
                      <a:pt x="1403090" y="2678503"/>
                    </a:cubicBezTo>
                    <a:cubicBezTo>
                      <a:pt x="1425587" y="2672882"/>
                      <a:pt x="1442458" y="2656009"/>
                      <a:pt x="1450892" y="2630704"/>
                    </a:cubicBezTo>
                    <a:close/>
                    <a:moveTo>
                      <a:pt x="1296244" y="2630704"/>
                    </a:moveTo>
                    <a:cubicBezTo>
                      <a:pt x="1304678" y="2656009"/>
                      <a:pt x="1321549" y="2672882"/>
                      <a:pt x="1344046" y="2678503"/>
                    </a:cubicBezTo>
                    <a:cubicBezTo>
                      <a:pt x="1346857" y="2678503"/>
                      <a:pt x="1346857" y="2681316"/>
                      <a:pt x="1346857" y="2681316"/>
                    </a:cubicBezTo>
                    <a:cubicBezTo>
                      <a:pt x="1346857" y="2684127"/>
                      <a:pt x="1344046" y="2684127"/>
                      <a:pt x="1344046" y="2684127"/>
                    </a:cubicBezTo>
                    <a:cubicBezTo>
                      <a:pt x="1321549" y="2689750"/>
                      <a:pt x="1304678" y="2706621"/>
                      <a:pt x="1299058" y="2729118"/>
                    </a:cubicBezTo>
                    <a:cubicBezTo>
                      <a:pt x="1299058" y="2731929"/>
                      <a:pt x="1296244" y="2731929"/>
                      <a:pt x="1296244" y="2731929"/>
                    </a:cubicBezTo>
                    <a:cubicBezTo>
                      <a:pt x="1293431" y="2731929"/>
                      <a:pt x="1293431" y="2729118"/>
                      <a:pt x="1293431" y="2729118"/>
                    </a:cubicBezTo>
                    <a:cubicBezTo>
                      <a:pt x="1287810" y="2706621"/>
                      <a:pt x="1270939" y="2689750"/>
                      <a:pt x="1248442" y="2684127"/>
                    </a:cubicBezTo>
                    <a:cubicBezTo>
                      <a:pt x="1245632" y="2684127"/>
                      <a:pt x="1245632" y="2681316"/>
                      <a:pt x="1245632" y="2681316"/>
                    </a:cubicBezTo>
                    <a:cubicBezTo>
                      <a:pt x="1245632" y="2678503"/>
                      <a:pt x="1248442" y="2678503"/>
                      <a:pt x="1248442" y="2678503"/>
                    </a:cubicBezTo>
                    <a:cubicBezTo>
                      <a:pt x="1270939" y="2672882"/>
                      <a:pt x="1287810" y="2656009"/>
                      <a:pt x="1296244" y="2630704"/>
                    </a:cubicBezTo>
                    <a:close/>
                    <a:moveTo>
                      <a:pt x="1141593" y="2630704"/>
                    </a:moveTo>
                    <a:cubicBezTo>
                      <a:pt x="1150027" y="2656009"/>
                      <a:pt x="1166898" y="2672882"/>
                      <a:pt x="1189395" y="2678503"/>
                    </a:cubicBezTo>
                    <a:cubicBezTo>
                      <a:pt x="1192206" y="2678503"/>
                      <a:pt x="1192206" y="2681316"/>
                      <a:pt x="1192206" y="2681316"/>
                    </a:cubicBezTo>
                    <a:cubicBezTo>
                      <a:pt x="1192206" y="2684127"/>
                      <a:pt x="1189395" y="2684127"/>
                      <a:pt x="1189395" y="2684127"/>
                    </a:cubicBezTo>
                    <a:cubicBezTo>
                      <a:pt x="1166898" y="2689750"/>
                      <a:pt x="1150027" y="2706621"/>
                      <a:pt x="1144407" y="2729118"/>
                    </a:cubicBezTo>
                    <a:cubicBezTo>
                      <a:pt x="1144407" y="2731929"/>
                      <a:pt x="1141593" y="2731929"/>
                      <a:pt x="1141593" y="2731929"/>
                    </a:cubicBezTo>
                    <a:cubicBezTo>
                      <a:pt x="1138780" y="2731929"/>
                      <a:pt x="1138780" y="2729118"/>
                      <a:pt x="1138780" y="2729118"/>
                    </a:cubicBezTo>
                    <a:cubicBezTo>
                      <a:pt x="1133159" y="2706621"/>
                      <a:pt x="1116288" y="2689750"/>
                      <a:pt x="1093791" y="2684127"/>
                    </a:cubicBezTo>
                    <a:cubicBezTo>
                      <a:pt x="1090981" y="2684127"/>
                      <a:pt x="1090981" y="2681316"/>
                      <a:pt x="1090981" y="2681316"/>
                    </a:cubicBezTo>
                    <a:cubicBezTo>
                      <a:pt x="1090981" y="2678503"/>
                      <a:pt x="1093791" y="2678503"/>
                      <a:pt x="1093791" y="2678503"/>
                    </a:cubicBezTo>
                    <a:cubicBezTo>
                      <a:pt x="1116288" y="2672882"/>
                      <a:pt x="1133159" y="2656009"/>
                      <a:pt x="1141593" y="2630704"/>
                    </a:cubicBezTo>
                    <a:close/>
                    <a:moveTo>
                      <a:pt x="984132" y="2630704"/>
                    </a:moveTo>
                    <a:cubicBezTo>
                      <a:pt x="992566" y="2656009"/>
                      <a:pt x="1009437" y="2672882"/>
                      <a:pt x="1031934" y="2678503"/>
                    </a:cubicBezTo>
                    <a:cubicBezTo>
                      <a:pt x="1034745" y="2678503"/>
                      <a:pt x="1034745" y="2681316"/>
                      <a:pt x="1034745" y="2681316"/>
                    </a:cubicBezTo>
                    <a:cubicBezTo>
                      <a:pt x="1034745" y="2684127"/>
                      <a:pt x="1031934" y="2684127"/>
                      <a:pt x="1031934" y="2684127"/>
                    </a:cubicBezTo>
                    <a:cubicBezTo>
                      <a:pt x="1009437" y="2689750"/>
                      <a:pt x="992566" y="2706621"/>
                      <a:pt x="986946" y="2729118"/>
                    </a:cubicBezTo>
                    <a:cubicBezTo>
                      <a:pt x="986946" y="2731929"/>
                      <a:pt x="984132" y="2731929"/>
                      <a:pt x="984132" y="2731929"/>
                    </a:cubicBezTo>
                    <a:cubicBezTo>
                      <a:pt x="981319" y="2731929"/>
                      <a:pt x="981319" y="2729118"/>
                      <a:pt x="981319" y="2729118"/>
                    </a:cubicBezTo>
                    <a:cubicBezTo>
                      <a:pt x="975698" y="2706621"/>
                      <a:pt x="958827" y="2689750"/>
                      <a:pt x="936330" y="2684127"/>
                    </a:cubicBezTo>
                    <a:cubicBezTo>
                      <a:pt x="933520" y="2684127"/>
                      <a:pt x="933520" y="2681316"/>
                      <a:pt x="933520" y="2681316"/>
                    </a:cubicBezTo>
                    <a:cubicBezTo>
                      <a:pt x="933520" y="2678503"/>
                      <a:pt x="936330" y="2678503"/>
                      <a:pt x="936330" y="2678503"/>
                    </a:cubicBezTo>
                    <a:cubicBezTo>
                      <a:pt x="958827" y="2672882"/>
                      <a:pt x="975698" y="2656009"/>
                      <a:pt x="984132" y="2630704"/>
                    </a:cubicBezTo>
                    <a:close/>
                    <a:moveTo>
                      <a:pt x="829484" y="2630704"/>
                    </a:moveTo>
                    <a:cubicBezTo>
                      <a:pt x="837918" y="2656009"/>
                      <a:pt x="854789" y="2672882"/>
                      <a:pt x="877286" y="2678503"/>
                    </a:cubicBezTo>
                    <a:cubicBezTo>
                      <a:pt x="880097" y="2678503"/>
                      <a:pt x="880097" y="2681316"/>
                      <a:pt x="880097" y="2681316"/>
                    </a:cubicBezTo>
                    <a:cubicBezTo>
                      <a:pt x="880097" y="2684127"/>
                      <a:pt x="877286" y="2684127"/>
                      <a:pt x="877286" y="2684127"/>
                    </a:cubicBezTo>
                    <a:cubicBezTo>
                      <a:pt x="854789" y="2689750"/>
                      <a:pt x="837918" y="2706621"/>
                      <a:pt x="832298" y="2729118"/>
                    </a:cubicBezTo>
                    <a:cubicBezTo>
                      <a:pt x="832298" y="2731929"/>
                      <a:pt x="829484" y="2731929"/>
                      <a:pt x="829484" y="2731929"/>
                    </a:cubicBezTo>
                    <a:cubicBezTo>
                      <a:pt x="826671" y="2731929"/>
                      <a:pt x="826671" y="2729118"/>
                      <a:pt x="826671" y="2729118"/>
                    </a:cubicBezTo>
                    <a:cubicBezTo>
                      <a:pt x="821050" y="2706621"/>
                      <a:pt x="804179" y="2689750"/>
                      <a:pt x="781682" y="2684127"/>
                    </a:cubicBezTo>
                    <a:cubicBezTo>
                      <a:pt x="778872" y="2684127"/>
                      <a:pt x="778872" y="2681316"/>
                      <a:pt x="778872" y="2681316"/>
                    </a:cubicBezTo>
                    <a:cubicBezTo>
                      <a:pt x="778872" y="2678503"/>
                      <a:pt x="781682" y="2678503"/>
                      <a:pt x="781682" y="2678503"/>
                    </a:cubicBezTo>
                    <a:cubicBezTo>
                      <a:pt x="804179" y="2672882"/>
                      <a:pt x="821050" y="2656009"/>
                      <a:pt x="829484" y="2630704"/>
                    </a:cubicBezTo>
                    <a:close/>
                    <a:moveTo>
                      <a:pt x="674833" y="2630704"/>
                    </a:moveTo>
                    <a:cubicBezTo>
                      <a:pt x="683267" y="2656009"/>
                      <a:pt x="700138" y="2672882"/>
                      <a:pt x="722635" y="2678503"/>
                    </a:cubicBezTo>
                    <a:cubicBezTo>
                      <a:pt x="725446" y="2678503"/>
                      <a:pt x="725446" y="2681316"/>
                      <a:pt x="725446" y="2681316"/>
                    </a:cubicBezTo>
                    <a:cubicBezTo>
                      <a:pt x="725446" y="2684127"/>
                      <a:pt x="722635" y="2684127"/>
                      <a:pt x="722635" y="2684127"/>
                    </a:cubicBezTo>
                    <a:cubicBezTo>
                      <a:pt x="700138" y="2689750"/>
                      <a:pt x="683267" y="2706621"/>
                      <a:pt x="677647" y="2729118"/>
                    </a:cubicBezTo>
                    <a:cubicBezTo>
                      <a:pt x="677647" y="2731929"/>
                      <a:pt x="674833" y="2731929"/>
                      <a:pt x="674833" y="2731929"/>
                    </a:cubicBezTo>
                    <a:cubicBezTo>
                      <a:pt x="672020" y="2731929"/>
                      <a:pt x="672020" y="2729118"/>
                      <a:pt x="672020" y="2729118"/>
                    </a:cubicBezTo>
                    <a:cubicBezTo>
                      <a:pt x="666399" y="2706621"/>
                      <a:pt x="649528" y="2689750"/>
                      <a:pt x="627031" y="2684127"/>
                    </a:cubicBezTo>
                    <a:cubicBezTo>
                      <a:pt x="624221" y="2684127"/>
                      <a:pt x="624221" y="2681316"/>
                      <a:pt x="624221" y="2681316"/>
                    </a:cubicBezTo>
                    <a:cubicBezTo>
                      <a:pt x="624221" y="2678503"/>
                      <a:pt x="627031" y="2678503"/>
                      <a:pt x="627031" y="2678503"/>
                    </a:cubicBezTo>
                    <a:cubicBezTo>
                      <a:pt x="649528" y="2672882"/>
                      <a:pt x="666399" y="2656009"/>
                      <a:pt x="674833" y="2630704"/>
                    </a:cubicBezTo>
                    <a:close/>
                    <a:moveTo>
                      <a:pt x="517372" y="2630704"/>
                    </a:moveTo>
                    <a:cubicBezTo>
                      <a:pt x="525806" y="2656009"/>
                      <a:pt x="542677" y="2672882"/>
                      <a:pt x="565174" y="2678503"/>
                    </a:cubicBezTo>
                    <a:cubicBezTo>
                      <a:pt x="567985" y="2678503"/>
                      <a:pt x="567985" y="2681316"/>
                      <a:pt x="567985" y="2681316"/>
                    </a:cubicBezTo>
                    <a:cubicBezTo>
                      <a:pt x="567985" y="2684127"/>
                      <a:pt x="565174" y="2684127"/>
                      <a:pt x="565174" y="2684127"/>
                    </a:cubicBezTo>
                    <a:cubicBezTo>
                      <a:pt x="542677" y="2689750"/>
                      <a:pt x="525806" y="2706621"/>
                      <a:pt x="520183" y="2729118"/>
                    </a:cubicBezTo>
                    <a:cubicBezTo>
                      <a:pt x="520183" y="2731929"/>
                      <a:pt x="517372" y="2731929"/>
                      <a:pt x="517372" y="2731929"/>
                    </a:cubicBezTo>
                    <a:cubicBezTo>
                      <a:pt x="514559" y="2731929"/>
                      <a:pt x="514559" y="2729118"/>
                      <a:pt x="514559" y="2729118"/>
                    </a:cubicBezTo>
                    <a:cubicBezTo>
                      <a:pt x="508938" y="2706621"/>
                      <a:pt x="492065" y="2689750"/>
                      <a:pt x="469570" y="2684127"/>
                    </a:cubicBezTo>
                    <a:cubicBezTo>
                      <a:pt x="466760" y="2684127"/>
                      <a:pt x="466760" y="2681316"/>
                      <a:pt x="466760" y="2681316"/>
                    </a:cubicBezTo>
                    <a:cubicBezTo>
                      <a:pt x="466760" y="2678503"/>
                      <a:pt x="469570" y="2678503"/>
                      <a:pt x="469570" y="2678503"/>
                    </a:cubicBezTo>
                    <a:cubicBezTo>
                      <a:pt x="492065" y="2672882"/>
                      <a:pt x="508938" y="2656009"/>
                      <a:pt x="517372" y="2630704"/>
                    </a:cubicBezTo>
                    <a:close/>
                    <a:moveTo>
                      <a:pt x="362724" y="2630704"/>
                    </a:moveTo>
                    <a:cubicBezTo>
                      <a:pt x="371158" y="2656009"/>
                      <a:pt x="388029" y="2672882"/>
                      <a:pt x="410526" y="2678503"/>
                    </a:cubicBezTo>
                    <a:cubicBezTo>
                      <a:pt x="413337" y="2678503"/>
                      <a:pt x="413337" y="2681316"/>
                      <a:pt x="413337" y="2681316"/>
                    </a:cubicBezTo>
                    <a:cubicBezTo>
                      <a:pt x="413337" y="2684127"/>
                      <a:pt x="410526" y="2684127"/>
                      <a:pt x="410526" y="2684127"/>
                    </a:cubicBezTo>
                    <a:cubicBezTo>
                      <a:pt x="388029" y="2689750"/>
                      <a:pt x="371158" y="2706621"/>
                      <a:pt x="365535" y="2729118"/>
                    </a:cubicBezTo>
                    <a:cubicBezTo>
                      <a:pt x="365535" y="2731929"/>
                      <a:pt x="362724" y="2731929"/>
                      <a:pt x="362724" y="2731929"/>
                    </a:cubicBezTo>
                    <a:cubicBezTo>
                      <a:pt x="359911" y="2731929"/>
                      <a:pt x="359911" y="2729118"/>
                      <a:pt x="359911" y="2729118"/>
                    </a:cubicBezTo>
                    <a:cubicBezTo>
                      <a:pt x="354290" y="2706621"/>
                      <a:pt x="337417" y="2689750"/>
                      <a:pt x="314922" y="2684127"/>
                    </a:cubicBezTo>
                    <a:cubicBezTo>
                      <a:pt x="312112" y="2684127"/>
                      <a:pt x="312112" y="2681316"/>
                      <a:pt x="312112" y="2681316"/>
                    </a:cubicBezTo>
                    <a:cubicBezTo>
                      <a:pt x="312112" y="2678503"/>
                      <a:pt x="314922" y="2678503"/>
                      <a:pt x="314922" y="2678503"/>
                    </a:cubicBezTo>
                    <a:cubicBezTo>
                      <a:pt x="337417" y="2672882"/>
                      <a:pt x="354290" y="2656009"/>
                      <a:pt x="362724" y="2630704"/>
                    </a:cubicBezTo>
                    <a:close/>
                    <a:moveTo>
                      <a:pt x="208073" y="2630704"/>
                    </a:moveTo>
                    <a:cubicBezTo>
                      <a:pt x="216507" y="2656009"/>
                      <a:pt x="233378" y="2672882"/>
                      <a:pt x="255875" y="2678503"/>
                    </a:cubicBezTo>
                    <a:cubicBezTo>
                      <a:pt x="258686" y="2678503"/>
                      <a:pt x="258686" y="2681316"/>
                      <a:pt x="258686" y="2681316"/>
                    </a:cubicBezTo>
                    <a:cubicBezTo>
                      <a:pt x="258686" y="2684127"/>
                      <a:pt x="255875" y="2684127"/>
                      <a:pt x="255875" y="2684127"/>
                    </a:cubicBezTo>
                    <a:cubicBezTo>
                      <a:pt x="233378" y="2689750"/>
                      <a:pt x="216507" y="2706621"/>
                      <a:pt x="210884" y="2729118"/>
                    </a:cubicBezTo>
                    <a:cubicBezTo>
                      <a:pt x="210884" y="2731929"/>
                      <a:pt x="208073" y="2731929"/>
                      <a:pt x="208073" y="2731929"/>
                    </a:cubicBezTo>
                    <a:cubicBezTo>
                      <a:pt x="205260" y="2731929"/>
                      <a:pt x="205260" y="2729118"/>
                      <a:pt x="205260" y="2729118"/>
                    </a:cubicBezTo>
                    <a:cubicBezTo>
                      <a:pt x="199639" y="2706621"/>
                      <a:pt x="182766" y="2689750"/>
                      <a:pt x="160271" y="2684127"/>
                    </a:cubicBezTo>
                    <a:cubicBezTo>
                      <a:pt x="157461" y="2684127"/>
                      <a:pt x="157461" y="2681316"/>
                      <a:pt x="157461" y="2681316"/>
                    </a:cubicBezTo>
                    <a:cubicBezTo>
                      <a:pt x="157461" y="2678503"/>
                      <a:pt x="160271" y="2678503"/>
                      <a:pt x="160271" y="2678503"/>
                    </a:cubicBezTo>
                    <a:cubicBezTo>
                      <a:pt x="182766" y="2672882"/>
                      <a:pt x="199639" y="2656009"/>
                      <a:pt x="208073" y="2630704"/>
                    </a:cubicBezTo>
                    <a:close/>
                    <a:moveTo>
                      <a:pt x="50612" y="2630704"/>
                    </a:moveTo>
                    <a:cubicBezTo>
                      <a:pt x="59049" y="2656009"/>
                      <a:pt x="75920" y="2672882"/>
                      <a:pt x="98414" y="2678503"/>
                    </a:cubicBezTo>
                    <a:cubicBezTo>
                      <a:pt x="101225" y="2678503"/>
                      <a:pt x="101225" y="2681316"/>
                      <a:pt x="101225" y="2681316"/>
                    </a:cubicBezTo>
                    <a:cubicBezTo>
                      <a:pt x="101225" y="2684127"/>
                      <a:pt x="98414" y="2684127"/>
                      <a:pt x="98414" y="2684127"/>
                    </a:cubicBezTo>
                    <a:cubicBezTo>
                      <a:pt x="75920" y="2689750"/>
                      <a:pt x="59049" y="2706621"/>
                      <a:pt x="53426" y="2729118"/>
                    </a:cubicBezTo>
                    <a:cubicBezTo>
                      <a:pt x="53426" y="2731929"/>
                      <a:pt x="50612" y="2731929"/>
                      <a:pt x="50612" y="2731929"/>
                    </a:cubicBezTo>
                    <a:cubicBezTo>
                      <a:pt x="47802" y="2731929"/>
                      <a:pt x="47802" y="2729118"/>
                      <a:pt x="47802" y="2729118"/>
                    </a:cubicBezTo>
                    <a:cubicBezTo>
                      <a:pt x="42178" y="2706621"/>
                      <a:pt x="25307" y="2689750"/>
                      <a:pt x="2813" y="2684127"/>
                    </a:cubicBezTo>
                    <a:cubicBezTo>
                      <a:pt x="0" y="2684127"/>
                      <a:pt x="0" y="2681316"/>
                      <a:pt x="0" y="2681316"/>
                    </a:cubicBezTo>
                    <a:cubicBezTo>
                      <a:pt x="0" y="2678503"/>
                      <a:pt x="2813" y="2678503"/>
                      <a:pt x="2813" y="2678503"/>
                    </a:cubicBezTo>
                    <a:cubicBezTo>
                      <a:pt x="25307" y="2672882"/>
                      <a:pt x="42178" y="2656009"/>
                      <a:pt x="50612" y="2630704"/>
                    </a:cubicBezTo>
                    <a:close/>
                    <a:moveTo>
                      <a:pt x="5184973" y="2476053"/>
                    </a:moveTo>
                    <a:cubicBezTo>
                      <a:pt x="5193410" y="2498547"/>
                      <a:pt x="5210281" y="2515418"/>
                      <a:pt x="5232776" y="2523852"/>
                    </a:cubicBezTo>
                    <a:cubicBezTo>
                      <a:pt x="5235586" y="2523852"/>
                      <a:pt x="5235586" y="2526665"/>
                      <a:pt x="5235586" y="2526665"/>
                    </a:cubicBezTo>
                    <a:cubicBezTo>
                      <a:pt x="5235586" y="2529476"/>
                      <a:pt x="5232776" y="2529476"/>
                      <a:pt x="5232776" y="2529476"/>
                    </a:cubicBezTo>
                    <a:cubicBezTo>
                      <a:pt x="5210281" y="2535099"/>
                      <a:pt x="5193410" y="2551970"/>
                      <a:pt x="5187787" y="2574467"/>
                    </a:cubicBezTo>
                    <a:cubicBezTo>
                      <a:pt x="5187787" y="2577278"/>
                      <a:pt x="5184973" y="2577278"/>
                      <a:pt x="5184973" y="2577278"/>
                    </a:cubicBezTo>
                    <a:cubicBezTo>
                      <a:pt x="5182163" y="2577278"/>
                      <a:pt x="5182163" y="2574467"/>
                      <a:pt x="5182163" y="2574467"/>
                    </a:cubicBezTo>
                    <a:cubicBezTo>
                      <a:pt x="5176540" y="2551970"/>
                      <a:pt x="5159669" y="2535099"/>
                      <a:pt x="5137174" y="2529476"/>
                    </a:cubicBezTo>
                    <a:cubicBezTo>
                      <a:pt x="5134361" y="2529476"/>
                      <a:pt x="5134361" y="2526665"/>
                      <a:pt x="5134361" y="2526665"/>
                    </a:cubicBezTo>
                    <a:cubicBezTo>
                      <a:pt x="5134361" y="2523852"/>
                      <a:pt x="5137174" y="2523852"/>
                      <a:pt x="5137174" y="2523852"/>
                    </a:cubicBezTo>
                    <a:cubicBezTo>
                      <a:pt x="5159669" y="2518231"/>
                      <a:pt x="5176540" y="2501358"/>
                      <a:pt x="5184973" y="2476053"/>
                    </a:cubicBezTo>
                    <a:close/>
                    <a:moveTo>
                      <a:pt x="5030325" y="2476053"/>
                    </a:moveTo>
                    <a:cubicBezTo>
                      <a:pt x="5035949" y="2498547"/>
                      <a:pt x="5055630" y="2515418"/>
                      <a:pt x="5078128" y="2523852"/>
                    </a:cubicBezTo>
                    <a:cubicBezTo>
                      <a:pt x="5080938" y="2523852"/>
                      <a:pt x="5080938" y="2526665"/>
                      <a:pt x="5080938" y="2526665"/>
                    </a:cubicBezTo>
                    <a:cubicBezTo>
                      <a:pt x="5080938" y="2529476"/>
                      <a:pt x="5078128" y="2529476"/>
                      <a:pt x="5078128" y="2529476"/>
                    </a:cubicBezTo>
                    <a:cubicBezTo>
                      <a:pt x="5055630" y="2535099"/>
                      <a:pt x="5038759" y="2551970"/>
                      <a:pt x="5033136" y="2574467"/>
                    </a:cubicBezTo>
                    <a:cubicBezTo>
                      <a:pt x="5033136" y="2577278"/>
                      <a:pt x="5030325" y="2577278"/>
                      <a:pt x="5030325" y="2577278"/>
                    </a:cubicBezTo>
                    <a:cubicBezTo>
                      <a:pt x="5027512" y="2577278"/>
                      <a:pt x="5027512" y="2574467"/>
                      <a:pt x="5027512" y="2574467"/>
                    </a:cubicBezTo>
                    <a:cubicBezTo>
                      <a:pt x="5021892" y="2551970"/>
                      <a:pt x="5005018" y="2535099"/>
                      <a:pt x="4982523" y="2529476"/>
                    </a:cubicBezTo>
                    <a:cubicBezTo>
                      <a:pt x="4979713" y="2529476"/>
                      <a:pt x="4979713" y="2526665"/>
                      <a:pt x="4979713" y="2526665"/>
                    </a:cubicBezTo>
                    <a:cubicBezTo>
                      <a:pt x="4979713" y="2523852"/>
                      <a:pt x="4982523" y="2523852"/>
                      <a:pt x="4982523" y="2523852"/>
                    </a:cubicBezTo>
                    <a:cubicBezTo>
                      <a:pt x="5005018" y="2518231"/>
                      <a:pt x="5021892" y="2501358"/>
                      <a:pt x="5030325" y="2476053"/>
                    </a:cubicBezTo>
                    <a:close/>
                    <a:moveTo>
                      <a:pt x="4872861" y="2476053"/>
                    </a:moveTo>
                    <a:cubicBezTo>
                      <a:pt x="4881298" y="2498547"/>
                      <a:pt x="4898166" y="2515418"/>
                      <a:pt x="4920664" y="2523852"/>
                    </a:cubicBezTo>
                    <a:cubicBezTo>
                      <a:pt x="4923474" y="2523852"/>
                      <a:pt x="4923474" y="2526665"/>
                      <a:pt x="4923474" y="2526665"/>
                    </a:cubicBezTo>
                    <a:cubicBezTo>
                      <a:pt x="4923474" y="2529476"/>
                      <a:pt x="4920664" y="2529476"/>
                      <a:pt x="4920664" y="2529476"/>
                    </a:cubicBezTo>
                    <a:cubicBezTo>
                      <a:pt x="4898166" y="2535099"/>
                      <a:pt x="4881298" y="2551970"/>
                      <a:pt x="4875675" y="2574467"/>
                    </a:cubicBezTo>
                    <a:cubicBezTo>
                      <a:pt x="4875675" y="2577278"/>
                      <a:pt x="4872861" y="2577278"/>
                      <a:pt x="4872861" y="2577278"/>
                    </a:cubicBezTo>
                    <a:cubicBezTo>
                      <a:pt x="4870048" y="2577278"/>
                      <a:pt x="4870048" y="2574467"/>
                      <a:pt x="4870048" y="2574467"/>
                    </a:cubicBezTo>
                    <a:cubicBezTo>
                      <a:pt x="4864428" y="2551970"/>
                      <a:pt x="4847557" y="2535099"/>
                      <a:pt x="4825062" y="2529476"/>
                    </a:cubicBezTo>
                    <a:cubicBezTo>
                      <a:pt x="4822249" y="2529476"/>
                      <a:pt x="4822249" y="2526665"/>
                      <a:pt x="4822249" y="2526665"/>
                    </a:cubicBezTo>
                    <a:cubicBezTo>
                      <a:pt x="4822249" y="2523852"/>
                      <a:pt x="4825062" y="2523852"/>
                      <a:pt x="4825062" y="2523852"/>
                    </a:cubicBezTo>
                    <a:cubicBezTo>
                      <a:pt x="4847557" y="2518231"/>
                      <a:pt x="4864428" y="2501358"/>
                      <a:pt x="4872861" y="2476053"/>
                    </a:cubicBezTo>
                    <a:close/>
                    <a:moveTo>
                      <a:pt x="4718213" y="2476053"/>
                    </a:moveTo>
                    <a:cubicBezTo>
                      <a:pt x="4726650" y="2498547"/>
                      <a:pt x="4743518" y="2515418"/>
                      <a:pt x="4766016" y="2523852"/>
                    </a:cubicBezTo>
                    <a:cubicBezTo>
                      <a:pt x="4768826" y="2523852"/>
                      <a:pt x="4768826" y="2526665"/>
                      <a:pt x="4768826" y="2526665"/>
                    </a:cubicBezTo>
                    <a:cubicBezTo>
                      <a:pt x="4768826" y="2529476"/>
                      <a:pt x="4766016" y="2529476"/>
                      <a:pt x="4766016" y="2529476"/>
                    </a:cubicBezTo>
                    <a:cubicBezTo>
                      <a:pt x="4743518" y="2535099"/>
                      <a:pt x="4726650" y="2551970"/>
                      <a:pt x="4721027" y="2574467"/>
                    </a:cubicBezTo>
                    <a:cubicBezTo>
                      <a:pt x="4721027" y="2577278"/>
                      <a:pt x="4718213" y="2577278"/>
                      <a:pt x="4718213" y="2577278"/>
                    </a:cubicBezTo>
                    <a:cubicBezTo>
                      <a:pt x="4715400" y="2577278"/>
                      <a:pt x="4715400" y="2574467"/>
                      <a:pt x="4715400" y="2574467"/>
                    </a:cubicBezTo>
                    <a:cubicBezTo>
                      <a:pt x="4709780" y="2551970"/>
                      <a:pt x="4692909" y="2535099"/>
                      <a:pt x="4670414" y="2529476"/>
                    </a:cubicBezTo>
                    <a:cubicBezTo>
                      <a:pt x="4667601" y="2529476"/>
                      <a:pt x="4667601" y="2526665"/>
                      <a:pt x="4667601" y="2526665"/>
                    </a:cubicBezTo>
                    <a:cubicBezTo>
                      <a:pt x="4667601" y="2523852"/>
                      <a:pt x="4670414" y="2523852"/>
                      <a:pt x="4670414" y="2523852"/>
                    </a:cubicBezTo>
                    <a:cubicBezTo>
                      <a:pt x="4692909" y="2518231"/>
                      <a:pt x="4709780" y="2501358"/>
                      <a:pt x="4718213" y="2476053"/>
                    </a:cubicBezTo>
                    <a:close/>
                    <a:moveTo>
                      <a:pt x="4563563" y="2476053"/>
                    </a:moveTo>
                    <a:cubicBezTo>
                      <a:pt x="4571999" y="2498547"/>
                      <a:pt x="4588867" y="2515418"/>
                      <a:pt x="4611365" y="2523852"/>
                    </a:cubicBezTo>
                    <a:cubicBezTo>
                      <a:pt x="4614175" y="2523852"/>
                      <a:pt x="4614175" y="2526665"/>
                      <a:pt x="4614175" y="2526665"/>
                    </a:cubicBezTo>
                    <a:cubicBezTo>
                      <a:pt x="4614175" y="2529476"/>
                      <a:pt x="4611365" y="2529476"/>
                      <a:pt x="4611365" y="2529476"/>
                    </a:cubicBezTo>
                    <a:cubicBezTo>
                      <a:pt x="4588867" y="2535099"/>
                      <a:pt x="4571999" y="2551970"/>
                      <a:pt x="4566376" y="2574467"/>
                    </a:cubicBezTo>
                    <a:cubicBezTo>
                      <a:pt x="4566376" y="2577278"/>
                      <a:pt x="4563563" y="2577278"/>
                      <a:pt x="4563563" y="2577278"/>
                    </a:cubicBezTo>
                    <a:cubicBezTo>
                      <a:pt x="4560749" y="2577278"/>
                      <a:pt x="4560749" y="2574467"/>
                      <a:pt x="4560749" y="2574467"/>
                    </a:cubicBezTo>
                    <a:cubicBezTo>
                      <a:pt x="4555129" y="2551970"/>
                      <a:pt x="4538258" y="2535099"/>
                      <a:pt x="4515763" y="2529476"/>
                    </a:cubicBezTo>
                    <a:cubicBezTo>
                      <a:pt x="4512950" y="2529476"/>
                      <a:pt x="4512950" y="2526665"/>
                      <a:pt x="4512950" y="2526665"/>
                    </a:cubicBezTo>
                    <a:cubicBezTo>
                      <a:pt x="4512950" y="2523852"/>
                      <a:pt x="4515763" y="2523852"/>
                      <a:pt x="4515763" y="2523852"/>
                    </a:cubicBezTo>
                    <a:cubicBezTo>
                      <a:pt x="4538258" y="2518231"/>
                      <a:pt x="4555129" y="2501358"/>
                      <a:pt x="4563563" y="2476053"/>
                    </a:cubicBezTo>
                    <a:close/>
                    <a:moveTo>
                      <a:pt x="4406104" y="2476053"/>
                    </a:moveTo>
                    <a:cubicBezTo>
                      <a:pt x="4414538" y="2498547"/>
                      <a:pt x="4431409" y="2515418"/>
                      <a:pt x="4453907" y="2523852"/>
                    </a:cubicBezTo>
                    <a:cubicBezTo>
                      <a:pt x="4456717" y="2523852"/>
                      <a:pt x="4456717" y="2526665"/>
                      <a:pt x="4456717" y="2526665"/>
                    </a:cubicBezTo>
                    <a:cubicBezTo>
                      <a:pt x="4456717" y="2529476"/>
                      <a:pt x="4453907" y="2529476"/>
                      <a:pt x="4453907" y="2529476"/>
                    </a:cubicBezTo>
                    <a:cubicBezTo>
                      <a:pt x="4431409" y="2535099"/>
                      <a:pt x="4414538" y="2551970"/>
                      <a:pt x="4408915" y="2574467"/>
                    </a:cubicBezTo>
                    <a:cubicBezTo>
                      <a:pt x="4408915" y="2577278"/>
                      <a:pt x="4406104" y="2577278"/>
                      <a:pt x="4406104" y="2577278"/>
                    </a:cubicBezTo>
                    <a:cubicBezTo>
                      <a:pt x="4403291" y="2577278"/>
                      <a:pt x="4403291" y="2574467"/>
                      <a:pt x="4403291" y="2574467"/>
                    </a:cubicBezTo>
                    <a:cubicBezTo>
                      <a:pt x="4397671" y="2551970"/>
                      <a:pt x="4380797" y="2535099"/>
                      <a:pt x="4358302" y="2529476"/>
                    </a:cubicBezTo>
                    <a:cubicBezTo>
                      <a:pt x="4355492" y="2529476"/>
                      <a:pt x="4355492" y="2526665"/>
                      <a:pt x="4355492" y="2526665"/>
                    </a:cubicBezTo>
                    <a:cubicBezTo>
                      <a:pt x="4355492" y="2523852"/>
                      <a:pt x="4358302" y="2523852"/>
                      <a:pt x="4358302" y="2523852"/>
                    </a:cubicBezTo>
                    <a:cubicBezTo>
                      <a:pt x="4380797" y="2518231"/>
                      <a:pt x="4397671" y="2501358"/>
                      <a:pt x="4406104" y="2476053"/>
                    </a:cubicBezTo>
                    <a:close/>
                    <a:moveTo>
                      <a:pt x="4251453" y="2476053"/>
                    </a:moveTo>
                    <a:cubicBezTo>
                      <a:pt x="4259887" y="2498547"/>
                      <a:pt x="4276758" y="2515418"/>
                      <a:pt x="4299256" y="2523852"/>
                    </a:cubicBezTo>
                    <a:cubicBezTo>
                      <a:pt x="4302066" y="2523852"/>
                      <a:pt x="4302066" y="2526665"/>
                      <a:pt x="4302066" y="2526665"/>
                    </a:cubicBezTo>
                    <a:cubicBezTo>
                      <a:pt x="4302066" y="2529476"/>
                      <a:pt x="4299256" y="2529476"/>
                      <a:pt x="4299256" y="2529476"/>
                    </a:cubicBezTo>
                    <a:cubicBezTo>
                      <a:pt x="4276758" y="2535099"/>
                      <a:pt x="4259887" y="2551970"/>
                      <a:pt x="4254264" y="2574467"/>
                    </a:cubicBezTo>
                    <a:cubicBezTo>
                      <a:pt x="4254264" y="2577278"/>
                      <a:pt x="4251453" y="2577278"/>
                      <a:pt x="4251453" y="2577278"/>
                    </a:cubicBezTo>
                    <a:cubicBezTo>
                      <a:pt x="4248640" y="2577278"/>
                      <a:pt x="4248640" y="2574467"/>
                      <a:pt x="4248640" y="2574467"/>
                    </a:cubicBezTo>
                    <a:cubicBezTo>
                      <a:pt x="4243020" y="2551970"/>
                      <a:pt x="4226146" y="2535099"/>
                      <a:pt x="4203651" y="2529476"/>
                    </a:cubicBezTo>
                    <a:cubicBezTo>
                      <a:pt x="4200841" y="2529476"/>
                      <a:pt x="4200841" y="2526665"/>
                      <a:pt x="4200841" y="2526665"/>
                    </a:cubicBezTo>
                    <a:cubicBezTo>
                      <a:pt x="4200841" y="2523852"/>
                      <a:pt x="4203651" y="2523852"/>
                      <a:pt x="4203651" y="2523852"/>
                    </a:cubicBezTo>
                    <a:cubicBezTo>
                      <a:pt x="4226146" y="2518231"/>
                      <a:pt x="4243020" y="2501358"/>
                      <a:pt x="4251453" y="2476053"/>
                    </a:cubicBezTo>
                    <a:close/>
                    <a:moveTo>
                      <a:pt x="4096805" y="2476053"/>
                    </a:moveTo>
                    <a:cubicBezTo>
                      <a:pt x="4105239" y="2498547"/>
                      <a:pt x="4122110" y="2515418"/>
                      <a:pt x="4144608" y="2523852"/>
                    </a:cubicBezTo>
                    <a:cubicBezTo>
                      <a:pt x="4147418" y="2523852"/>
                      <a:pt x="4147418" y="2526665"/>
                      <a:pt x="4147418" y="2526665"/>
                    </a:cubicBezTo>
                    <a:cubicBezTo>
                      <a:pt x="4147418" y="2529476"/>
                      <a:pt x="4144608" y="2529476"/>
                      <a:pt x="4144608" y="2529476"/>
                    </a:cubicBezTo>
                    <a:cubicBezTo>
                      <a:pt x="4122110" y="2535099"/>
                      <a:pt x="4105239" y="2551970"/>
                      <a:pt x="4099616" y="2574467"/>
                    </a:cubicBezTo>
                    <a:cubicBezTo>
                      <a:pt x="4099616" y="2577278"/>
                      <a:pt x="4096805" y="2577278"/>
                      <a:pt x="4096805" y="2577278"/>
                    </a:cubicBezTo>
                    <a:cubicBezTo>
                      <a:pt x="4093992" y="2577278"/>
                      <a:pt x="4093992" y="2574467"/>
                      <a:pt x="4093992" y="2574467"/>
                    </a:cubicBezTo>
                    <a:cubicBezTo>
                      <a:pt x="4088372" y="2551970"/>
                      <a:pt x="4071498" y="2535099"/>
                      <a:pt x="4049003" y="2529476"/>
                    </a:cubicBezTo>
                    <a:cubicBezTo>
                      <a:pt x="4046193" y="2529476"/>
                      <a:pt x="4046193" y="2526665"/>
                      <a:pt x="4046193" y="2526665"/>
                    </a:cubicBezTo>
                    <a:cubicBezTo>
                      <a:pt x="4046193" y="2523852"/>
                      <a:pt x="4049003" y="2523852"/>
                      <a:pt x="4049003" y="2523852"/>
                    </a:cubicBezTo>
                    <a:cubicBezTo>
                      <a:pt x="4071498" y="2518231"/>
                      <a:pt x="4088372" y="2501358"/>
                      <a:pt x="4096805" y="2476053"/>
                    </a:cubicBezTo>
                    <a:close/>
                    <a:moveTo>
                      <a:pt x="3939345" y="2476053"/>
                    </a:moveTo>
                    <a:cubicBezTo>
                      <a:pt x="3947781" y="2498547"/>
                      <a:pt x="3964649" y="2515418"/>
                      <a:pt x="3987147" y="2523852"/>
                    </a:cubicBezTo>
                    <a:cubicBezTo>
                      <a:pt x="3989957" y="2523852"/>
                      <a:pt x="3989957" y="2526665"/>
                      <a:pt x="3989957" y="2526665"/>
                    </a:cubicBezTo>
                    <a:cubicBezTo>
                      <a:pt x="3989957" y="2529476"/>
                      <a:pt x="3987147" y="2529476"/>
                      <a:pt x="3987147" y="2529476"/>
                    </a:cubicBezTo>
                    <a:cubicBezTo>
                      <a:pt x="3964649" y="2535099"/>
                      <a:pt x="3947781" y="2551970"/>
                      <a:pt x="3942155" y="2574467"/>
                    </a:cubicBezTo>
                    <a:cubicBezTo>
                      <a:pt x="3942155" y="2577278"/>
                      <a:pt x="3939345" y="2577278"/>
                      <a:pt x="3939345" y="2577278"/>
                    </a:cubicBezTo>
                    <a:cubicBezTo>
                      <a:pt x="3936531" y="2577278"/>
                      <a:pt x="3936531" y="2574467"/>
                      <a:pt x="3936531" y="2574467"/>
                    </a:cubicBezTo>
                    <a:cubicBezTo>
                      <a:pt x="3930911" y="2551970"/>
                      <a:pt x="3914037" y="2535099"/>
                      <a:pt x="3891545" y="2529476"/>
                    </a:cubicBezTo>
                    <a:cubicBezTo>
                      <a:pt x="3888732" y="2529476"/>
                      <a:pt x="3888732" y="2526665"/>
                      <a:pt x="3888732" y="2526665"/>
                    </a:cubicBezTo>
                    <a:cubicBezTo>
                      <a:pt x="3888732" y="2523852"/>
                      <a:pt x="3891545" y="2523852"/>
                      <a:pt x="3891545" y="2523852"/>
                    </a:cubicBezTo>
                    <a:cubicBezTo>
                      <a:pt x="3914037" y="2518231"/>
                      <a:pt x="3930911" y="2501358"/>
                      <a:pt x="3939345" y="2476053"/>
                    </a:cubicBezTo>
                    <a:close/>
                    <a:moveTo>
                      <a:pt x="3784693" y="2476053"/>
                    </a:moveTo>
                    <a:cubicBezTo>
                      <a:pt x="3793130" y="2498547"/>
                      <a:pt x="3809998" y="2515418"/>
                      <a:pt x="3832496" y="2523852"/>
                    </a:cubicBezTo>
                    <a:cubicBezTo>
                      <a:pt x="3835306" y="2523852"/>
                      <a:pt x="3835306" y="2526665"/>
                      <a:pt x="3835306" y="2526665"/>
                    </a:cubicBezTo>
                    <a:cubicBezTo>
                      <a:pt x="3835306" y="2529476"/>
                      <a:pt x="3832496" y="2529476"/>
                      <a:pt x="3832496" y="2529476"/>
                    </a:cubicBezTo>
                    <a:cubicBezTo>
                      <a:pt x="3809998" y="2535099"/>
                      <a:pt x="3793130" y="2551970"/>
                      <a:pt x="3787504" y="2574467"/>
                    </a:cubicBezTo>
                    <a:cubicBezTo>
                      <a:pt x="3787504" y="2577278"/>
                      <a:pt x="3784693" y="2577278"/>
                      <a:pt x="3784693" y="2577278"/>
                    </a:cubicBezTo>
                    <a:cubicBezTo>
                      <a:pt x="3781880" y="2577278"/>
                      <a:pt x="3781880" y="2574467"/>
                      <a:pt x="3781880" y="2574467"/>
                    </a:cubicBezTo>
                    <a:cubicBezTo>
                      <a:pt x="3776260" y="2551970"/>
                      <a:pt x="3759386" y="2535099"/>
                      <a:pt x="3736894" y="2529476"/>
                    </a:cubicBezTo>
                    <a:cubicBezTo>
                      <a:pt x="3734081" y="2529476"/>
                      <a:pt x="3734081" y="2526665"/>
                      <a:pt x="3734081" y="2526665"/>
                    </a:cubicBezTo>
                    <a:cubicBezTo>
                      <a:pt x="3734081" y="2523852"/>
                      <a:pt x="3736894" y="2523852"/>
                      <a:pt x="3736894" y="2523852"/>
                    </a:cubicBezTo>
                    <a:cubicBezTo>
                      <a:pt x="3759386" y="2518231"/>
                      <a:pt x="3776260" y="2501358"/>
                      <a:pt x="3784693" y="2476053"/>
                    </a:cubicBezTo>
                    <a:close/>
                    <a:moveTo>
                      <a:pt x="3630045" y="2476053"/>
                    </a:moveTo>
                    <a:cubicBezTo>
                      <a:pt x="3638482" y="2498547"/>
                      <a:pt x="3655350" y="2515418"/>
                      <a:pt x="3677848" y="2523852"/>
                    </a:cubicBezTo>
                    <a:cubicBezTo>
                      <a:pt x="3680658" y="2523852"/>
                      <a:pt x="3680658" y="2526665"/>
                      <a:pt x="3680658" y="2526665"/>
                    </a:cubicBezTo>
                    <a:cubicBezTo>
                      <a:pt x="3680658" y="2529476"/>
                      <a:pt x="3677848" y="2529476"/>
                      <a:pt x="3677848" y="2529476"/>
                    </a:cubicBezTo>
                    <a:cubicBezTo>
                      <a:pt x="3655350" y="2535099"/>
                      <a:pt x="3638482" y="2551970"/>
                      <a:pt x="3632856" y="2574467"/>
                    </a:cubicBezTo>
                    <a:cubicBezTo>
                      <a:pt x="3632856" y="2577278"/>
                      <a:pt x="3630045" y="2577278"/>
                      <a:pt x="3630045" y="2577278"/>
                    </a:cubicBezTo>
                    <a:cubicBezTo>
                      <a:pt x="3627232" y="2577278"/>
                      <a:pt x="3627232" y="2574467"/>
                      <a:pt x="3627232" y="2574467"/>
                    </a:cubicBezTo>
                    <a:cubicBezTo>
                      <a:pt x="3621612" y="2551970"/>
                      <a:pt x="3604738" y="2535099"/>
                      <a:pt x="3582246" y="2529476"/>
                    </a:cubicBezTo>
                    <a:cubicBezTo>
                      <a:pt x="3579433" y="2529476"/>
                      <a:pt x="3579433" y="2526665"/>
                      <a:pt x="3579433" y="2526665"/>
                    </a:cubicBezTo>
                    <a:cubicBezTo>
                      <a:pt x="3579433" y="2523852"/>
                      <a:pt x="3582246" y="2523852"/>
                      <a:pt x="3582246" y="2523852"/>
                    </a:cubicBezTo>
                    <a:cubicBezTo>
                      <a:pt x="3604738" y="2518231"/>
                      <a:pt x="3621612" y="2501358"/>
                      <a:pt x="3630045" y="2476053"/>
                    </a:cubicBezTo>
                    <a:close/>
                    <a:moveTo>
                      <a:pt x="3472581" y="2476053"/>
                    </a:moveTo>
                    <a:cubicBezTo>
                      <a:pt x="3481018" y="2498547"/>
                      <a:pt x="3500700" y="2515418"/>
                      <a:pt x="3520384" y="2523852"/>
                    </a:cubicBezTo>
                    <a:cubicBezTo>
                      <a:pt x="3523194" y="2523852"/>
                      <a:pt x="3523194" y="2526665"/>
                      <a:pt x="3523194" y="2526665"/>
                    </a:cubicBezTo>
                    <a:cubicBezTo>
                      <a:pt x="3523194" y="2529476"/>
                      <a:pt x="3520384" y="2529476"/>
                      <a:pt x="3520384" y="2529476"/>
                    </a:cubicBezTo>
                    <a:cubicBezTo>
                      <a:pt x="3497889" y="2535099"/>
                      <a:pt x="3481018" y="2551970"/>
                      <a:pt x="3475395" y="2574467"/>
                    </a:cubicBezTo>
                    <a:cubicBezTo>
                      <a:pt x="3475395" y="2577278"/>
                      <a:pt x="3472581" y="2577278"/>
                      <a:pt x="3472581" y="2577278"/>
                    </a:cubicBezTo>
                    <a:cubicBezTo>
                      <a:pt x="3469771" y="2577278"/>
                      <a:pt x="3469771" y="2574467"/>
                      <a:pt x="3469771" y="2574467"/>
                    </a:cubicBezTo>
                    <a:cubicBezTo>
                      <a:pt x="3464148" y="2551970"/>
                      <a:pt x="3447277" y="2535099"/>
                      <a:pt x="3424782" y="2529476"/>
                    </a:cubicBezTo>
                    <a:cubicBezTo>
                      <a:pt x="3421969" y="2529476"/>
                      <a:pt x="3421969" y="2526665"/>
                      <a:pt x="3421969" y="2526665"/>
                    </a:cubicBezTo>
                    <a:cubicBezTo>
                      <a:pt x="3421969" y="2523852"/>
                      <a:pt x="3424782" y="2523852"/>
                      <a:pt x="3424782" y="2523852"/>
                    </a:cubicBezTo>
                    <a:cubicBezTo>
                      <a:pt x="3447277" y="2518231"/>
                      <a:pt x="3464148" y="2501358"/>
                      <a:pt x="3472581" y="2476053"/>
                    </a:cubicBezTo>
                    <a:close/>
                    <a:moveTo>
                      <a:pt x="3317933" y="2476053"/>
                    </a:moveTo>
                    <a:cubicBezTo>
                      <a:pt x="3326370" y="2498547"/>
                      <a:pt x="3343241" y="2515418"/>
                      <a:pt x="3365736" y="2523852"/>
                    </a:cubicBezTo>
                    <a:cubicBezTo>
                      <a:pt x="3368546" y="2523852"/>
                      <a:pt x="3368546" y="2526665"/>
                      <a:pt x="3368546" y="2526665"/>
                    </a:cubicBezTo>
                    <a:cubicBezTo>
                      <a:pt x="3368546" y="2529476"/>
                      <a:pt x="3365736" y="2529476"/>
                      <a:pt x="3365736" y="2529476"/>
                    </a:cubicBezTo>
                    <a:cubicBezTo>
                      <a:pt x="3343241" y="2535099"/>
                      <a:pt x="3326370" y="2551970"/>
                      <a:pt x="3320747" y="2574467"/>
                    </a:cubicBezTo>
                    <a:cubicBezTo>
                      <a:pt x="3320747" y="2577278"/>
                      <a:pt x="3317933" y="2577278"/>
                      <a:pt x="3317933" y="2577278"/>
                    </a:cubicBezTo>
                    <a:cubicBezTo>
                      <a:pt x="3315123" y="2577278"/>
                      <a:pt x="3315123" y="2574467"/>
                      <a:pt x="3315123" y="2574467"/>
                    </a:cubicBezTo>
                    <a:cubicBezTo>
                      <a:pt x="3309500" y="2551970"/>
                      <a:pt x="3292629" y="2535099"/>
                      <a:pt x="3270134" y="2529476"/>
                    </a:cubicBezTo>
                    <a:cubicBezTo>
                      <a:pt x="3267321" y="2529476"/>
                      <a:pt x="3267321" y="2526665"/>
                      <a:pt x="3267321" y="2526665"/>
                    </a:cubicBezTo>
                    <a:cubicBezTo>
                      <a:pt x="3267321" y="2523852"/>
                      <a:pt x="3270134" y="2523852"/>
                      <a:pt x="3270134" y="2523852"/>
                    </a:cubicBezTo>
                    <a:cubicBezTo>
                      <a:pt x="3292629" y="2518231"/>
                      <a:pt x="3309500" y="2501358"/>
                      <a:pt x="3317933" y="2476053"/>
                    </a:cubicBezTo>
                    <a:close/>
                    <a:moveTo>
                      <a:pt x="3163283" y="2476053"/>
                    </a:moveTo>
                    <a:cubicBezTo>
                      <a:pt x="3171719" y="2498547"/>
                      <a:pt x="3188590" y="2515418"/>
                      <a:pt x="3211085" y="2523852"/>
                    </a:cubicBezTo>
                    <a:cubicBezTo>
                      <a:pt x="3213895" y="2523852"/>
                      <a:pt x="3213895" y="2526665"/>
                      <a:pt x="3213895" y="2526665"/>
                    </a:cubicBezTo>
                    <a:cubicBezTo>
                      <a:pt x="3213895" y="2529476"/>
                      <a:pt x="3211085" y="2529476"/>
                      <a:pt x="3211085" y="2529476"/>
                    </a:cubicBezTo>
                    <a:cubicBezTo>
                      <a:pt x="3188590" y="2535099"/>
                      <a:pt x="3171719" y="2551970"/>
                      <a:pt x="3166096" y="2574467"/>
                    </a:cubicBezTo>
                    <a:cubicBezTo>
                      <a:pt x="3166096" y="2577278"/>
                      <a:pt x="3163283" y="2577278"/>
                      <a:pt x="3163283" y="2577278"/>
                    </a:cubicBezTo>
                    <a:cubicBezTo>
                      <a:pt x="3160472" y="2577278"/>
                      <a:pt x="3160472" y="2574467"/>
                      <a:pt x="3160472" y="2574467"/>
                    </a:cubicBezTo>
                    <a:cubicBezTo>
                      <a:pt x="3154849" y="2551970"/>
                      <a:pt x="3137978" y="2535099"/>
                      <a:pt x="3115483" y="2529476"/>
                    </a:cubicBezTo>
                    <a:cubicBezTo>
                      <a:pt x="3112670" y="2529476"/>
                      <a:pt x="3112670" y="2526665"/>
                      <a:pt x="3112670" y="2526665"/>
                    </a:cubicBezTo>
                    <a:cubicBezTo>
                      <a:pt x="3112670" y="2523852"/>
                      <a:pt x="3115483" y="2523852"/>
                      <a:pt x="3115483" y="2523852"/>
                    </a:cubicBezTo>
                    <a:cubicBezTo>
                      <a:pt x="3137978" y="2518231"/>
                      <a:pt x="3154849" y="2501358"/>
                      <a:pt x="3163283" y="2476053"/>
                    </a:cubicBezTo>
                    <a:close/>
                    <a:moveTo>
                      <a:pt x="3005823" y="2476053"/>
                    </a:moveTo>
                    <a:cubicBezTo>
                      <a:pt x="3014257" y="2498547"/>
                      <a:pt x="3033942" y="2515418"/>
                      <a:pt x="3053626" y="2523852"/>
                    </a:cubicBezTo>
                    <a:cubicBezTo>
                      <a:pt x="3056436" y="2523852"/>
                      <a:pt x="3056436" y="2526665"/>
                      <a:pt x="3056436" y="2526665"/>
                    </a:cubicBezTo>
                    <a:cubicBezTo>
                      <a:pt x="3056436" y="2529476"/>
                      <a:pt x="3053626" y="2529476"/>
                      <a:pt x="3053626" y="2529476"/>
                    </a:cubicBezTo>
                    <a:cubicBezTo>
                      <a:pt x="3031128" y="2535099"/>
                      <a:pt x="3014257" y="2551970"/>
                      <a:pt x="3008634" y="2574467"/>
                    </a:cubicBezTo>
                    <a:cubicBezTo>
                      <a:pt x="3008634" y="2577278"/>
                      <a:pt x="3005823" y="2577278"/>
                      <a:pt x="3005823" y="2577278"/>
                    </a:cubicBezTo>
                    <a:cubicBezTo>
                      <a:pt x="3003010" y="2577278"/>
                      <a:pt x="3003010" y="2574467"/>
                      <a:pt x="3003010" y="2574467"/>
                    </a:cubicBezTo>
                    <a:cubicBezTo>
                      <a:pt x="2997390" y="2551970"/>
                      <a:pt x="2980516" y="2535099"/>
                      <a:pt x="2958021" y="2529476"/>
                    </a:cubicBezTo>
                    <a:cubicBezTo>
                      <a:pt x="2955211" y="2529476"/>
                      <a:pt x="2955211" y="2526665"/>
                      <a:pt x="2955211" y="2526665"/>
                    </a:cubicBezTo>
                    <a:cubicBezTo>
                      <a:pt x="2955211" y="2523852"/>
                      <a:pt x="2958021" y="2523852"/>
                      <a:pt x="2958021" y="2523852"/>
                    </a:cubicBezTo>
                    <a:cubicBezTo>
                      <a:pt x="2980516" y="2518231"/>
                      <a:pt x="2997390" y="2501358"/>
                      <a:pt x="3005823" y="2476053"/>
                    </a:cubicBezTo>
                    <a:close/>
                    <a:moveTo>
                      <a:pt x="2851172" y="2476053"/>
                    </a:moveTo>
                    <a:cubicBezTo>
                      <a:pt x="2859606" y="2498547"/>
                      <a:pt x="2876477" y="2515418"/>
                      <a:pt x="2898975" y="2523852"/>
                    </a:cubicBezTo>
                    <a:cubicBezTo>
                      <a:pt x="2901785" y="2523852"/>
                      <a:pt x="2901785" y="2526665"/>
                      <a:pt x="2901785" y="2526665"/>
                    </a:cubicBezTo>
                    <a:cubicBezTo>
                      <a:pt x="2901785" y="2529476"/>
                      <a:pt x="2898975" y="2529476"/>
                      <a:pt x="2898975" y="2529476"/>
                    </a:cubicBezTo>
                    <a:cubicBezTo>
                      <a:pt x="2876477" y="2535099"/>
                      <a:pt x="2859606" y="2551970"/>
                      <a:pt x="2853983" y="2574467"/>
                    </a:cubicBezTo>
                    <a:cubicBezTo>
                      <a:pt x="2853983" y="2577278"/>
                      <a:pt x="2851172" y="2577278"/>
                      <a:pt x="2851172" y="2577278"/>
                    </a:cubicBezTo>
                    <a:cubicBezTo>
                      <a:pt x="2848359" y="2577278"/>
                      <a:pt x="2848359" y="2574467"/>
                      <a:pt x="2848359" y="2574467"/>
                    </a:cubicBezTo>
                    <a:cubicBezTo>
                      <a:pt x="2842739" y="2551970"/>
                      <a:pt x="2825865" y="2535099"/>
                      <a:pt x="2803370" y="2529476"/>
                    </a:cubicBezTo>
                    <a:cubicBezTo>
                      <a:pt x="2800560" y="2529476"/>
                      <a:pt x="2800560" y="2526665"/>
                      <a:pt x="2800560" y="2526665"/>
                    </a:cubicBezTo>
                    <a:cubicBezTo>
                      <a:pt x="2800560" y="2523852"/>
                      <a:pt x="2803370" y="2523852"/>
                      <a:pt x="2803370" y="2523852"/>
                    </a:cubicBezTo>
                    <a:cubicBezTo>
                      <a:pt x="2825865" y="2518231"/>
                      <a:pt x="2842739" y="2501358"/>
                      <a:pt x="2851172" y="2476053"/>
                    </a:cubicBezTo>
                    <a:close/>
                    <a:moveTo>
                      <a:pt x="2696525" y="2476053"/>
                    </a:moveTo>
                    <a:cubicBezTo>
                      <a:pt x="2704959" y="2498547"/>
                      <a:pt x="2721830" y="2515418"/>
                      <a:pt x="2744328" y="2523852"/>
                    </a:cubicBezTo>
                    <a:cubicBezTo>
                      <a:pt x="2747138" y="2523852"/>
                      <a:pt x="2747138" y="2526665"/>
                      <a:pt x="2747138" y="2526665"/>
                    </a:cubicBezTo>
                    <a:cubicBezTo>
                      <a:pt x="2747138" y="2529476"/>
                      <a:pt x="2744328" y="2529476"/>
                      <a:pt x="2744328" y="2529476"/>
                    </a:cubicBezTo>
                    <a:cubicBezTo>
                      <a:pt x="2721830" y="2535099"/>
                      <a:pt x="2704959" y="2551970"/>
                      <a:pt x="2699336" y="2574467"/>
                    </a:cubicBezTo>
                    <a:cubicBezTo>
                      <a:pt x="2699336" y="2577278"/>
                      <a:pt x="2696525" y="2577278"/>
                      <a:pt x="2696525" y="2577278"/>
                    </a:cubicBezTo>
                    <a:cubicBezTo>
                      <a:pt x="2693712" y="2577278"/>
                      <a:pt x="2693712" y="2574467"/>
                      <a:pt x="2693712" y="2574467"/>
                    </a:cubicBezTo>
                    <a:cubicBezTo>
                      <a:pt x="2688092" y="2551970"/>
                      <a:pt x="2671218" y="2535099"/>
                      <a:pt x="2648723" y="2529476"/>
                    </a:cubicBezTo>
                    <a:cubicBezTo>
                      <a:pt x="2645913" y="2529476"/>
                      <a:pt x="2645913" y="2526665"/>
                      <a:pt x="2645913" y="2526665"/>
                    </a:cubicBezTo>
                    <a:cubicBezTo>
                      <a:pt x="2645913" y="2523852"/>
                      <a:pt x="2648723" y="2523852"/>
                      <a:pt x="2648723" y="2523852"/>
                    </a:cubicBezTo>
                    <a:cubicBezTo>
                      <a:pt x="2671218" y="2518231"/>
                      <a:pt x="2688092" y="2501358"/>
                      <a:pt x="2696525" y="2476053"/>
                    </a:cubicBezTo>
                    <a:close/>
                    <a:moveTo>
                      <a:pt x="2539061" y="2476053"/>
                    </a:moveTo>
                    <a:cubicBezTo>
                      <a:pt x="2547497" y="2498547"/>
                      <a:pt x="2567179" y="2515418"/>
                      <a:pt x="2586863" y="2523852"/>
                    </a:cubicBezTo>
                    <a:cubicBezTo>
                      <a:pt x="2589673" y="2523852"/>
                      <a:pt x="2589673" y="2526665"/>
                      <a:pt x="2589673" y="2526665"/>
                    </a:cubicBezTo>
                    <a:cubicBezTo>
                      <a:pt x="2589673" y="2529476"/>
                      <a:pt x="2586863" y="2529476"/>
                      <a:pt x="2586863" y="2529476"/>
                    </a:cubicBezTo>
                    <a:cubicBezTo>
                      <a:pt x="2564365" y="2535099"/>
                      <a:pt x="2547497" y="2551970"/>
                      <a:pt x="2541874" y="2574467"/>
                    </a:cubicBezTo>
                    <a:cubicBezTo>
                      <a:pt x="2541874" y="2577278"/>
                      <a:pt x="2539061" y="2577278"/>
                      <a:pt x="2539061" y="2577278"/>
                    </a:cubicBezTo>
                    <a:cubicBezTo>
                      <a:pt x="2536247" y="2577278"/>
                      <a:pt x="2536247" y="2574467"/>
                      <a:pt x="2536247" y="2574467"/>
                    </a:cubicBezTo>
                    <a:cubicBezTo>
                      <a:pt x="2530627" y="2551970"/>
                      <a:pt x="2513756" y="2535099"/>
                      <a:pt x="2491261" y="2529476"/>
                    </a:cubicBezTo>
                    <a:cubicBezTo>
                      <a:pt x="2488448" y="2529476"/>
                      <a:pt x="2488448" y="2526665"/>
                      <a:pt x="2488448" y="2526665"/>
                    </a:cubicBezTo>
                    <a:cubicBezTo>
                      <a:pt x="2488448" y="2523852"/>
                      <a:pt x="2491261" y="2523852"/>
                      <a:pt x="2491261" y="2523852"/>
                    </a:cubicBezTo>
                    <a:cubicBezTo>
                      <a:pt x="2513756" y="2518231"/>
                      <a:pt x="2530627" y="2501358"/>
                      <a:pt x="2539061" y="2476053"/>
                    </a:cubicBezTo>
                    <a:close/>
                    <a:moveTo>
                      <a:pt x="2384413" y="2476053"/>
                    </a:moveTo>
                    <a:cubicBezTo>
                      <a:pt x="2392849" y="2498547"/>
                      <a:pt x="2409717" y="2515418"/>
                      <a:pt x="2432215" y="2523852"/>
                    </a:cubicBezTo>
                    <a:cubicBezTo>
                      <a:pt x="2435025" y="2523852"/>
                      <a:pt x="2435025" y="2526665"/>
                      <a:pt x="2435025" y="2526665"/>
                    </a:cubicBezTo>
                    <a:cubicBezTo>
                      <a:pt x="2435025" y="2529476"/>
                      <a:pt x="2432215" y="2529476"/>
                      <a:pt x="2432215" y="2529476"/>
                    </a:cubicBezTo>
                    <a:cubicBezTo>
                      <a:pt x="2409717" y="2535099"/>
                      <a:pt x="2392849" y="2551970"/>
                      <a:pt x="2387226" y="2574467"/>
                    </a:cubicBezTo>
                    <a:cubicBezTo>
                      <a:pt x="2387226" y="2577278"/>
                      <a:pt x="2384413" y="2577278"/>
                      <a:pt x="2384413" y="2577278"/>
                    </a:cubicBezTo>
                    <a:cubicBezTo>
                      <a:pt x="2381599" y="2577278"/>
                      <a:pt x="2381599" y="2574467"/>
                      <a:pt x="2381599" y="2574467"/>
                    </a:cubicBezTo>
                    <a:cubicBezTo>
                      <a:pt x="2375979" y="2551970"/>
                      <a:pt x="2359108" y="2535099"/>
                      <a:pt x="2336613" y="2529476"/>
                    </a:cubicBezTo>
                    <a:cubicBezTo>
                      <a:pt x="2333800" y="2529476"/>
                      <a:pt x="2333800" y="2526665"/>
                      <a:pt x="2333800" y="2526665"/>
                    </a:cubicBezTo>
                    <a:cubicBezTo>
                      <a:pt x="2333800" y="2523852"/>
                      <a:pt x="2336613" y="2523852"/>
                      <a:pt x="2336613" y="2523852"/>
                    </a:cubicBezTo>
                    <a:cubicBezTo>
                      <a:pt x="2359108" y="2518231"/>
                      <a:pt x="2375979" y="2501358"/>
                      <a:pt x="2384413" y="2476053"/>
                    </a:cubicBezTo>
                    <a:close/>
                    <a:moveTo>
                      <a:pt x="2229761" y="2476053"/>
                    </a:moveTo>
                    <a:cubicBezTo>
                      <a:pt x="2238198" y="2498547"/>
                      <a:pt x="2255066" y="2515418"/>
                      <a:pt x="2277564" y="2523852"/>
                    </a:cubicBezTo>
                    <a:cubicBezTo>
                      <a:pt x="2280374" y="2523852"/>
                      <a:pt x="2280374" y="2526665"/>
                      <a:pt x="2280374" y="2526665"/>
                    </a:cubicBezTo>
                    <a:cubicBezTo>
                      <a:pt x="2280374" y="2529476"/>
                      <a:pt x="2277564" y="2529476"/>
                      <a:pt x="2277564" y="2529476"/>
                    </a:cubicBezTo>
                    <a:cubicBezTo>
                      <a:pt x="2255066" y="2535099"/>
                      <a:pt x="2238198" y="2551970"/>
                      <a:pt x="2232575" y="2574467"/>
                    </a:cubicBezTo>
                    <a:cubicBezTo>
                      <a:pt x="2232575" y="2577278"/>
                      <a:pt x="2229761" y="2577278"/>
                      <a:pt x="2229761" y="2577278"/>
                    </a:cubicBezTo>
                    <a:cubicBezTo>
                      <a:pt x="2226948" y="2577278"/>
                      <a:pt x="2226948" y="2574467"/>
                      <a:pt x="2226948" y="2574467"/>
                    </a:cubicBezTo>
                    <a:cubicBezTo>
                      <a:pt x="2221328" y="2551970"/>
                      <a:pt x="2204457" y="2535099"/>
                      <a:pt x="2181962" y="2529476"/>
                    </a:cubicBezTo>
                    <a:cubicBezTo>
                      <a:pt x="2179149" y="2529476"/>
                      <a:pt x="2179149" y="2526665"/>
                      <a:pt x="2179149" y="2526665"/>
                    </a:cubicBezTo>
                    <a:cubicBezTo>
                      <a:pt x="2179149" y="2523852"/>
                      <a:pt x="2181962" y="2523852"/>
                      <a:pt x="2181962" y="2523852"/>
                    </a:cubicBezTo>
                    <a:cubicBezTo>
                      <a:pt x="2204457" y="2518231"/>
                      <a:pt x="2221328" y="2501358"/>
                      <a:pt x="2229761" y="2476053"/>
                    </a:cubicBezTo>
                    <a:close/>
                    <a:moveTo>
                      <a:pt x="2075115" y="2476053"/>
                    </a:moveTo>
                    <a:cubicBezTo>
                      <a:pt x="2080738" y="2498547"/>
                      <a:pt x="2100419" y="2515418"/>
                      <a:pt x="2122917" y="2523852"/>
                    </a:cubicBezTo>
                    <a:cubicBezTo>
                      <a:pt x="2125727" y="2523852"/>
                      <a:pt x="2125727" y="2526665"/>
                      <a:pt x="2125727" y="2526665"/>
                    </a:cubicBezTo>
                    <a:cubicBezTo>
                      <a:pt x="2125727" y="2529476"/>
                      <a:pt x="2122917" y="2529476"/>
                      <a:pt x="2122917" y="2529476"/>
                    </a:cubicBezTo>
                    <a:cubicBezTo>
                      <a:pt x="2100419" y="2535099"/>
                      <a:pt x="2083551" y="2551970"/>
                      <a:pt x="2077928" y="2574467"/>
                    </a:cubicBezTo>
                    <a:cubicBezTo>
                      <a:pt x="2077928" y="2577278"/>
                      <a:pt x="2075115" y="2577278"/>
                      <a:pt x="2075115" y="2577278"/>
                    </a:cubicBezTo>
                    <a:cubicBezTo>
                      <a:pt x="2072301" y="2577278"/>
                      <a:pt x="2072301" y="2574467"/>
                      <a:pt x="2072301" y="2574467"/>
                    </a:cubicBezTo>
                    <a:cubicBezTo>
                      <a:pt x="2066681" y="2551970"/>
                      <a:pt x="2049810" y="2535099"/>
                      <a:pt x="2027315" y="2529476"/>
                    </a:cubicBezTo>
                    <a:cubicBezTo>
                      <a:pt x="2024502" y="2529476"/>
                      <a:pt x="2024502" y="2526665"/>
                      <a:pt x="2024502" y="2526665"/>
                    </a:cubicBezTo>
                    <a:cubicBezTo>
                      <a:pt x="2024502" y="2523852"/>
                      <a:pt x="2027315" y="2523852"/>
                      <a:pt x="2027315" y="2523852"/>
                    </a:cubicBezTo>
                    <a:cubicBezTo>
                      <a:pt x="2049810" y="2518231"/>
                      <a:pt x="2066681" y="2501358"/>
                      <a:pt x="2075115" y="2476053"/>
                    </a:cubicBezTo>
                    <a:close/>
                    <a:moveTo>
                      <a:pt x="1917652" y="2476053"/>
                    </a:moveTo>
                    <a:cubicBezTo>
                      <a:pt x="1926086" y="2498547"/>
                      <a:pt x="1942957" y="2515418"/>
                      <a:pt x="1965455" y="2523852"/>
                    </a:cubicBezTo>
                    <a:cubicBezTo>
                      <a:pt x="1968265" y="2523852"/>
                      <a:pt x="1968265" y="2526665"/>
                      <a:pt x="1968265" y="2526665"/>
                    </a:cubicBezTo>
                    <a:cubicBezTo>
                      <a:pt x="1968265" y="2529476"/>
                      <a:pt x="1965455" y="2529476"/>
                      <a:pt x="1965455" y="2529476"/>
                    </a:cubicBezTo>
                    <a:cubicBezTo>
                      <a:pt x="1942957" y="2535099"/>
                      <a:pt x="1926086" y="2551970"/>
                      <a:pt x="1920463" y="2574467"/>
                    </a:cubicBezTo>
                    <a:cubicBezTo>
                      <a:pt x="1920463" y="2577278"/>
                      <a:pt x="1917652" y="2577278"/>
                      <a:pt x="1917652" y="2577278"/>
                    </a:cubicBezTo>
                    <a:cubicBezTo>
                      <a:pt x="1914839" y="2577278"/>
                      <a:pt x="1914839" y="2574467"/>
                      <a:pt x="1914839" y="2574467"/>
                    </a:cubicBezTo>
                    <a:cubicBezTo>
                      <a:pt x="1909219" y="2551970"/>
                      <a:pt x="1892345" y="2535099"/>
                      <a:pt x="1869850" y="2529476"/>
                    </a:cubicBezTo>
                    <a:cubicBezTo>
                      <a:pt x="1867040" y="2529476"/>
                      <a:pt x="1867040" y="2526665"/>
                      <a:pt x="1867040" y="2526665"/>
                    </a:cubicBezTo>
                    <a:cubicBezTo>
                      <a:pt x="1867040" y="2523852"/>
                      <a:pt x="1869850" y="2523852"/>
                      <a:pt x="1869850" y="2523852"/>
                    </a:cubicBezTo>
                    <a:cubicBezTo>
                      <a:pt x="1892345" y="2518231"/>
                      <a:pt x="1909219" y="2501358"/>
                      <a:pt x="1917652" y="2476053"/>
                    </a:cubicBezTo>
                    <a:close/>
                    <a:moveTo>
                      <a:pt x="1763004" y="2476053"/>
                    </a:moveTo>
                    <a:cubicBezTo>
                      <a:pt x="1771438" y="2498547"/>
                      <a:pt x="1788309" y="2515418"/>
                      <a:pt x="1810807" y="2523852"/>
                    </a:cubicBezTo>
                    <a:cubicBezTo>
                      <a:pt x="1813617" y="2523852"/>
                      <a:pt x="1813617" y="2526665"/>
                      <a:pt x="1813617" y="2526665"/>
                    </a:cubicBezTo>
                    <a:cubicBezTo>
                      <a:pt x="1813617" y="2529476"/>
                      <a:pt x="1810807" y="2529476"/>
                      <a:pt x="1810807" y="2529476"/>
                    </a:cubicBezTo>
                    <a:cubicBezTo>
                      <a:pt x="1788309" y="2535099"/>
                      <a:pt x="1771438" y="2551970"/>
                      <a:pt x="1765815" y="2574467"/>
                    </a:cubicBezTo>
                    <a:cubicBezTo>
                      <a:pt x="1765815" y="2577278"/>
                      <a:pt x="1763004" y="2577278"/>
                      <a:pt x="1763004" y="2577278"/>
                    </a:cubicBezTo>
                    <a:cubicBezTo>
                      <a:pt x="1760191" y="2577278"/>
                      <a:pt x="1760191" y="2574467"/>
                      <a:pt x="1760191" y="2574467"/>
                    </a:cubicBezTo>
                    <a:cubicBezTo>
                      <a:pt x="1754571" y="2551970"/>
                      <a:pt x="1737697" y="2535099"/>
                      <a:pt x="1715202" y="2529476"/>
                    </a:cubicBezTo>
                    <a:cubicBezTo>
                      <a:pt x="1712392" y="2529476"/>
                      <a:pt x="1712392" y="2526665"/>
                      <a:pt x="1712392" y="2526665"/>
                    </a:cubicBezTo>
                    <a:cubicBezTo>
                      <a:pt x="1712392" y="2523852"/>
                      <a:pt x="1715202" y="2523852"/>
                      <a:pt x="1715202" y="2523852"/>
                    </a:cubicBezTo>
                    <a:cubicBezTo>
                      <a:pt x="1737697" y="2518231"/>
                      <a:pt x="1754571" y="2501358"/>
                      <a:pt x="1763004" y="2476053"/>
                    </a:cubicBezTo>
                    <a:close/>
                    <a:moveTo>
                      <a:pt x="1608353" y="2476053"/>
                    </a:moveTo>
                    <a:cubicBezTo>
                      <a:pt x="1613977" y="2498547"/>
                      <a:pt x="1633658" y="2515418"/>
                      <a:pt x="1656156" y="2523852"/>
                    </a:cubicBezTo>
                    <a:cubicBezTo>
                      <a:pt x="1658966" y="2523852"/>
                      <a:pt x="1658966" y="2526665"/>
                      <a:pt x="1658966" y="2526665"/>
                    </a:cubicBezTo>
                    <a:cubicBezTo>
                      <a:pt x="1658966" y="2529476"/>
                      <a:pt x="1656156" y="2529476"/>
                      <a:pt x="1656156" y="2529476"/>
                    </a:cubicBezTo>
                    <a:cubicBezTo>
                      <a:pt x="1633658" y="2535099"/>
                      <a:pt x="1616787" y="2551970"/>
                      <a:pt x="1611164" y="2574467"/>
                    </a:cubicBezTo>
                    <a:cubicBezTo>
                      <a:pt x="1611164" y="2577278"/>
                      <a:pt x="1608353" y="2577278"/>
                      <a:pt x="1608353" y="2577278"/>
                    </a:cubicBezTo>
                    <a:cubicBezTo>
                      <a:pt x="1605540" y="2577278"/>
                      <a:pt x="1605540" y="2574467"/>
                      <a:pt x="1605540" y="2574467"/>
                    </a:cubicBezTo>
                    <a:cubicBezTo>
                      <a:pt x="1599920" y="2551970"/>
                      <a:pt x="1583046" y="2535099"/>
                      <a:pt x="1560551" y="2529476"/>
                    </a:cubicBezTo>
                    <a:cubicBezTo>
                      <a:pt x="1557741" y="2529476"/>
                      <a:pt x="1557741" y="2526665"/>
                      <a:pt x="1557741" y="2526665"/>
                    </a:cubicBezTo>
                    <a:cubicBezTo>
                      <a:pt x="1557741" y="2523852"/>
                      <a:pt x="1560551" y="2523852"/>
                      <a:pt x="1560551" y="2523852"/>
                    </a:cubicBezTo>
                    <a:cubicBezTo>
                      <a:pt x="1583046" y="2518231"/>
                      <a:pt x="1599920" y="2501358"/>
                      <a:pt x="1608353" y="2476053"/>
                    </a:cubicBezTo>
                    <a:close/>
                    <a:moveTo>
                      <a:pt x="1450892" y="2476053"/>
                    </a:moveTo>
                    <a:cubicBezTo>
                      <a:pt x="1459326" y="2498547"/>
                      <a:pt x="1476197" y="2515418"/>
                      <a:pt x="1498695" y="2523852"/>
                    </a:cubicBezTo>
                    <a:cubicBezTo>
                      <a:pt x="1501505" y="2523852"/>
                      <a:pt x="1501505" y="2526665"/>
                      <a:pt x="1501505" y="2526665"/>
                    </a:cubicBezTo>
                    <a:cubicBezTo>
                      <a:pt x="1501505" y="2529476"/>
                      <a:pt x="1498695" y="2529476"/>
                      <a:pt x="1498695" y="2529476"/>
                    </a:cubicBezTo>
                    <a:cubicBezTo>
                      <a:pt x="1476197" y="2535099"/>
                      <a:pt x="1459326" y="2551970"/>
                      <a:pt x="1453706" y="2574467"/>
                    </a:cubicBezTo>
                    <a:cubicBezTo>
                      <a:pt x="1453706" y="2577278"/>
                      <a:pt x="1450892" y="2577278"/>
                      <a:pt x="1450892" y="2577278"/>
                    </a:cubicBezTo>
                    <a:cubicBezTo>
                      <a:pt x="1448079" y="2577278"/>
                      <a:pt x="1448079" y="2574467"/>
                      <a:pt x="1448079" y="2574467"/>
                    </a:cubicBezTo>
                    <a:cubicBezTo>
                      <a:pt x="1442458" y="2551970"/>
                      <a:pt x="1425587" y="2535099"/>
                      <a:pt x="1403090" y="2529476"/>
                    </a:cubicBezTo>
                    <a:cubicBezTo>
                      <a:pt x="1400280" y="2529476"/>
                      <a:pt x="1400280" y="2526665"/>
                      <a:pt x="1400280" y="2526665"/>
                    </a:cubicBezTo>
                    <a:cubicBezTo>
                      <a:pt x="1400280" y="2523852"/>
                      <a:pt x="1403090" y="2523852"/>
                      <a:pt x="1403090" y="2523852"/>
                    </a:cubicBezTo>
                    <a:cubicBezTo>
                      <a:pt x="1425587" y="2518231"/>
                      <a:pt x="1442458" y="2501358"/>
                      <a:pt x="1450892" y="2476053"/>
                    </a:cubicBezTo>
                    <a:close/>
                    <a:moveTo>
                      <a:pt x="1296244" y="2476053"/>
                    </a:moveTo>
                    <a:cubicBezTo>
                      <a:pt x="1304678" y="2498547"/>
                      <a:pt x="1321549" y="2515418"/>
                      <a:pt x="1344046" y="2523852"/>
                    </a:cubicBezTo>
                    <a:cubicBezTo>
                      <a:pt x="1346857" y="2523852"/>
                      <a:pt x="1346857" y="2526665"/>
                      <a:pt x="1346857" y="2526665"/>
                    </a:cubicBezTo>
                    <a:cubicBezTo>
                      <a:pt x="1346857" y="2529476"/>
                      <a:pt x="1344046" y="2529476"/>
                      <a:pt x="1344046" y="2529476"/>
                    </a:cubicBezTo>
                    <a:cubicBezTo>
                      <a:pt x="1321549" y="2535099"/>
                      <a:pt x="1304678" y="2551970"/>
                      <a:pt x="1299058" y="2574467"/>
                    </a:cubicBezTo>
                    <a:cubicBezTo>
                      <a:pt x="1299058" y="2577278"/>
                      <a:pt x="1296244" y="2577278"/>
                      <a:pt x="1296244" y="2577278"/>
                    </a:cubicBezTo>
                    <a:cubicBezTo>
                      <a:pt x="1293431" y="2577278"/>
                      <a:pt x="1293431" y="2574467"/>
                      <a:pt x="1293431" y="2574467"/>
                    </a:cubicBezTo>
                    <a:cubicBezTo>
                      <a:pt x="1287810" y="2551970"/>
                      <a:pt x="1270939" y="2535099"/>
                      <a:pt x="1248442" y="2529476"/>
                    </a:cubicBezTo>
                    <a:cubicBezTo>
                      <a:pt x="1245632" y="2529476"/>
                      <a:pt x="1245632" y="2526665"/>
                      <a:pt x="1245632" y="2526665"/>
                    </a:cubicBezTo>
                    <a:cubicBezTo>
                      <a:pt x="1245632" y="2523852"/>
                      <a:pt x="1248442" y="2523852"/>
                      <a:pt x="1248442" y="2523852"/>
                    </a:cubicBezTo>
                    <a:cubicBezTo>
                      <a:pt x="1270939" y="2518231"/>
                      <a:pt x="1287810" y="2501358"/>
                      <a:pt x="1296244" y="2476053"/>
                    </a:cubicBezTo>
                    <a:close/>
                    <a:moveTo>
                      <a:pt x="1141593" y="2476053"/>
                    </a:moveTo>
                    <a:cubicBezTo>
                      <a:pt x="1150027" y="2498547"/>
                      <a:pt x="1166898" y="2515418"/>
                      <a:pt x="1189395" y="2523852"/>
                    </a:cubicBezTo>
                    <a:cubicBezTo>
                      <a:pt x="1192206" y="2523852"/>
                      <a:pt x="1192206" y="2526665"/>
                      <a:pt x="1192206" y="2526665"/>
                    </a:cubicBezTo>
                    <a:cubicBezTo>
                      <a:pt x="1192206" y="2529476"/>
                      <a:pt x="1189395" y="2529476"/>
                      <a:pt x="1189395" y="2529476"/>
                    </a:cubicBezTo>
                    <a:cubicBezTo>
                      <a:pt x="1166898" y="2535099"/>
                      <a:pt x="1150027" y="2551970"/>
                      <a:pt x="1144407" y="2574467"/>
                    </a:cubicBezTo>
                    <a:cubicBezTo>
                      <a:pt x="1144407" y="2577278"/>
                      <a:pt x="1141593" y="2577278"/>
                      <a:pt x="1141593" y="2577278"/>
                    </a:cubicBezTo>
                    <a:cubicBezTo>
                      <a:pt x="1138780" y="2577278"/>
                      <a:pt x="1138780" y="2574467"/>
                      <a:pt x="1138780" y="2574467"/>
                    </a:cubicBezTo>
                    <a:cubicBezTo>
                      <a:pt x="1133159" y="2551970"/>
                      <a:pt x="1116288" y="2535099"/>
                      <a:pt x="1093791" y="2529476"/>
                    </a:cubicBezTo>
                    <a:cubicBezTo>
                      <a:pt x="1090981" y="2529476"/>
                      <a:pt x="1090981" y="2526665"/>
                      <a:pt x="1090981" y="2526665"/>
                    </a:cubicBezTo>
                    <a:cubicBezTo>
                      <a:pt x="1090981" y="2523852"/>
                      <a:pt x="1093791" y="2523852"/>
                      <a:pt x="1093791" y="2523852"/>
                    </a:cubicBezTo>
                    <a:cubicBezTo>
                      <a:pt x="1116288" y="2518231"/>
                      <a:pt x="1133159" y="2501358"/>
                      <a:pt x="1141593" y="2476053"/>
                    </a:cubicBezTo>
                    <a:close/>
                    <a:moveTo>
                      <a:pt x="984132" y="2476053"/>
                    </a:moveTo>
                    <a:cubicBezTo>
                      <a:pt x="992566" y="2498547"/>
                      <a:pt x="1009437" y="2515418"/>
                      <a:pt x="1031934" y="2523852"/>
                    </a:cubicBezTo>
                    <a:cubicBezTo>
                      <a:pt x="1034745" y="2523852"/>
                      <a:pt x="1034745" y="2526665"/>
                      <a:pt x="1034745" y="2526665"/>
                    </a:cubicBezTo>
                    <a:cubicBezTo>
                      <a:pt x="1034745" y="2529476"/>
                      <a:pt x="1031934" y="2529476"/>
                      <a:pt x="1031934" y="2529476"/>
                    </a:cubicBezTo>
                    <a:cubicBezTo>
                      <a:pt x="1009437" y="2535099"/>
                      <a:pt x="992566" y="2551970"/>
                      <a:pt x="986946" y="2574467"/>
                    </a:cubicBezTo>
                    <a:cubicBezTo>
                      <a:pt x="986946" y="2577278"/>
                      <a:pt x="984132" y="2577278"/>
                      <a:pt x="984132" y="2577278"/>
                    </a:cubicBezTo>
                    <a:cubicBezTo>
                      <a:pt x="981319" y="2577278"/>
                      <a:pt x="981319" y="2574467"/>
                      <a:pt x="981319" y="2574467"/>
                    </a:cubicBezTo>
                    <a:cubicBezTo>
                      <a:pt x="975698" y="2551970"/>
                      <a:pt x="958827" y="2535099"/>
                      <a:pt x="936330" y="2529476"/>
                    </a:cubicBezTo>
                    <a:cubicBezTo>
                      <a:pt x="933520" y="2529476"/>
                      <a:pt x="933520" y="2526665"/>
                      <a:pt x="933520" y="2526665"/>
                    </a:cubicBezTo>
                    <a:cubicBezTo>
                      <a:pt x="933520" y="2523852"/>
                      <a:pt x="936330" y="2523852"/>
                      <a:pt x="936330" y="2523852"/>
                    </a:cubicBezTo>
                    <a:cubicBezTo>
                      <a:pt x="958827" y="2518231"/>
                      <a:pt x="975698" y="2501358"/>
                      <a:pt x="984132" y="2476053"/>
                    </a:cubicBezTo>
                    <a:close/>
                    <a:moveTo>
                      <a:pt x="829484" y="2476053"/>
                    </a:moveTo>
                    <a:cubicBezTo>
                      <a:pt x="837918" y="2498547"/>
                      <a:pt x="854789" y="2515418"/>
                      <a:pt x="877286" y="2523852"/>
                    </a:cubicBezTo>
                    <a:cubicBezTo>
                      <a:pt x="880097" y="2523852"/>
                      <a:pt x="880097" y="2526665"/>
                      <a:pt x="880097" y="2526665"/>
                    </a:cubicBezTo>
                    <a:cubicBezTo>
                      <a:pt x="880097" y="2529476"/>
                      <a:pt x="877286" y="2529476"/>
                      <a:pt x="877286" y="2529476"/>
                    </a:cubicBezTo>
                    <a:cubicBezTo>
                      <a:pt x="854789" y="2535099"/>
                      <a:pt x="837918" y="2551970"/>
                      <a:pt x="832298" y="2574467"/>
                    </a:cubicBezTo>
                    <a:cubicBezTo>
                      <a:pt x="832298" y="2577278"/>
                      <a:pt x="829484" y="2577278"/>
                      <a:pt x="829484" y="2577278"/>
                    </a:cubicBezTo>
                    <a:cubicBezTo>
                      <a:pt x="826671" y="2577278"/>
                      <a:pt x="826671" y="2574467"/>
                      <a:pt x="826671" y="2574467"/>
                    </a:cubicBezTo>
                    <a:cubicBezTo>
                      <a:pt x="821050" y="2551970"/>
                      <a:pt x="804179" y="2535099"/>
                      <a:pt x="781682" y="2529476"/>
                    </a:cubicBezTo>
                    <a:cubicBezTo>
                      <a:pt x="778872" y="2529476"/>
                      <a:pt x="778872" y="2526665"/>
                      <a:pt x="778872" y="2526665"/>
                    </a:cubicBezTo>
                    <a:cubicBezTo>
                      <a:pt x="778872" y="2523852"/>
                      <a:pt x="781682" y="2523852"/>
                      <a:pt x="781682" y="2523852"/>
                    </a:cubicBezTo>
                    <a:cubicBezTo>
                      <a:pt x="804179" y="2518231"/>
                      <a:pt x="821050" y="2501358"/>
                      <a:pt x="829484" y="2476053"/>
                    </a:cubicBezTo>
                    <a:close/>
                    <a:moveTo>
                      <a:pt x="674833" y="2476053"/>
                    </a:moveTo>
                    <a:cubicBezTo>
                      <a:pt x="683267" y="2498547"/>
                      <a:pt x="700138" y="2515418"/>
                      <a:pt x="722635" y="2523852"/>
                    </a:cubicBezTo>
                    <a:cubicBezTo>
                      <a:pt x="725446" y="2523852"/>
                      <a:pt x="725446" y="2526665"/>
                      <a:pt x="725446" y="2526665"/>
                    </a:cubicBezTo>
                    <a:cubicBezTo>
                      <a:pt x="725446" y="2529476"/>
                      <a:pt x="722635" y="2529476"/>
                      <a:pt x="722635" y="2529476"/>
                    </a:cubicBezTo>
                    <a:cubicBezTo>
                      <a:pt x="700138" y="2535099"/>
                      <a:pt x="683267" y="2551970"/>
                      <a:pt x="677647" y="2574467"/>
                    </a:cubicBezTo>
                    <a:cubicBezTo>
                      <a:pt x="677647" y="2577278"/>
                      <a:pt x="674833" y="2577278"/>
                      <a:pt x="674833" y="2577278"/>
                    </a:cubicBezTo>
                    <a:cubicBezTo>
                      <a:pt x="672020" y="2577278"/>
                      <a:pt x="672020" y="2574467"/>
                      <a:pt x="672020" y="2574467"/>
                    </a:cubicBezTo>
                    <a:cubicBezTo>
                      <a:pt x="666399" y="2551970"/>
                      <a:pt x="649528" y="2535099"/>
                      <a:pt x="627031" y="2529476"/>
                    </a:cubicBezTo>
                    <a:cubicBezTo>
                      <a:pt x="624221" y="2529476"/>
                      <a:pt x="624221" y="2526665"/>
                      <a:pt x="624221" y="2526665"/>
                    </a:cubicBezTo>
                    <a:cubicBezTo>
                      <a:pt x="624221" y="2523852"/>
                      <a:pt x="627031" y="2523852"/>
                      <a:pt x="627031" y="2523852"/>
                    </a:cubicBezTo>
                    <a:cubicBezTo>
                      <a:pt x="649528" y="2518231"/>
                      <a:pt x="666399" y="2501358"/>
                      <a:pt x="674833" y="2476053"/>
                    </a:cubicBezTo>
                    <a:close/>
                    <a:moveTo>
                      <a:pt x="517372" y="2476053"/>
                    </a:moveTo>
                    <a:cubicBezTo>
                      <a:pt x="525806" y="2498547"/>
                      <a:pt x="542677" y="2515418"/>
                      <a:pt x="565174" y="2523852"/>
                    </a:cubicBezTo>
                    <a:cubicBezTo>
                      <a:pt x="567985" y="2523852"/>
                      <a:pt x="567985" y="2526665"/>
                      <a:pt x="567985" y="2526665"/>
                    </a:cubicBezTo>
                    <a:cubicBezTo>
                      <a:pt x="567985" y="2529476"/>
                      <a:pt x="565174" y="2529476"/>
                      <a:pt x="565174" y="2529476"/>
                    </a:cubicBezTo>
                    <a:cubicBezTo>
                      <a:pt x="542677" y="2535099"/>
                      <a:pt x="525806" y="2551970"/>
                      <a:pt x="520183" y="2574467"/>
                    </a:cubicBezTo>
                    <a:cubicBezTo>
                      <a:pt x="520183" y="2577278"/>
                      <a:pt x="517372" y="2577278"/>
                      <a:pt x="517372" y="2577278"/>
                    </a:cubicBezTo>
                    <a:cubicBezTo>
                      <a:pt x="514559" y="2577278"/>
                      <a:pt x="514559" y="2574467"/>
                      <a:pt x="514559" y="2574467"/>
                    </a:cubicBezTo>
                    <a:cubicBezTo>
                      <a:pt x="508938" y="2551970"/>
                      <a:pt x="492065" y="2535099"/>
                      <a:pt x="469570" y="2529476"/>
                    </a:cubicBezTo>
                    <a:cubicBezTo>
                      <a:pt x="466760" y="2529476"/>
                      <a:pt x="466760" y="2526665"/>
                      <a:pt x="466760" y="2526665"/>
                    </a:cubicBezTo>
                    <a:cubicBezTo>
                      <a:pt x="466760" y="2523852"/>
                      <a:pt x="469570" y="2523852"/>
                      <a:pt x="469570" y="2523852"/>
                    </a:cubicBezTo>
                    <a:cubicBezTo>
                      <a:pt x="492065" y="2518231"/>
                      <a:pt x="508938" y="2501358"/>
                      <a:pt x="517372" y="2476053"/>
                    </a:cubicBezTo>
                    <a:close/>
                    <a:moveTo>
                      <a:pt x="362724" y="2476053"/>
                    </a:moveTo>
                    <a:cubicBezTo>
                      <a:pt x="371158" y="2498547"/>
                      <a:pt x="388029" y="2515418"/>
                      <a:pt x="410526" y="2523852"/>
                    </a:cubicBezTo>
                    <a:cubicBezTo>
                      <a:pt x="413337" y="2523852"/>
                      <a:pt x="413337" y="2526665"/>
                      <a:pt x="413337" y="2526665"/>
                    </a:cubicBezTo>
                    <a:cubicBezTo>
                      <a:pt x="413337" y="2529476"/>
                      <a:pt x="410526" y="2529476"/>
                      <a:pt x="410526" y="2529476"/>
                    </a:cubicBezTo>
                    <a:cubicBezTo>
                      <a:pt x="388029" y="2535099"/>
                      <a:pt x="371158" y="2551970"/>
                      <a:pt x="365535" y="2574467"/>
                    </a:cubicBezTo>
                    <a:cubicBezTo>
                      <a:pt x="365535" y="2577278"/>
                      <a:pt x="362724" y="2577278"/>
                      <a:pt x="362724" y="2577278"/>
                    </a:cubicBezTo>
                    <a:cubicBezTo>
                      <a:pt x="359911" y="2577278"/>
                      <a:pt x="359911" y="2574467"/>
                      <a:pt x="359911" y="2574467"/>
                    </a:cubicBezTo>
                    <a:cubicBezTo>
                      <a:pt x="354290" y="2551970"/>
                      <a:pt x="337417" y="2535099"/>
                      <a:pt x="314922" y="2529476"/>
                    </a:cubicBezTo>
                    <a:cubicBezTo>
                      <a:pt x="312112" y="2529476"/>
                      <a:pt x="312112" y="2526665"/>
                      <a:pt x="312112" y="2526665"/>
                    </a:cubicBezTo>
                    <a:cubicBezTo>
                      <a:pt x="312112" y="2523852"/>
                      <a:pt x="314922" y="2523852"/>
                      <a:pt x="314922" y="2523852"/>
                    </a:cubicBezTo>
                    <a:cubicBezTo>
                      <a:pt x="337417" y="2518231"/>
                      <a:pt x="354290" y="2501358"/>
                      <a:pt x="362724" y="2476053"/>
                    </a:cubicBezTo>
                    <a:close/>
                    <a:moveTo>
                      <a:pt x="208073" y="2476053"/>
                    </a:moveTo>
                    <a:cubicBezTo>
                      <a:pt x="216507" y="2498547"/>
                      <a:pt x="233378" y="2515418"/>
                      <a:pt x="255875" y="2523852"/>
                    </a:cubicBezTo>
                    <a:cubicBezTo>
                      <a:pt x="258686" y="2523852"/>
                      <a:pt x="258686" y="2526665"/>
                      <a:pt x="258686" y="2526665"/>
                    </a:cubicBezTo>
                    <a:cubicBezTo>
                      <a:pt x="258686" y="2529476"/>
                      <a:pt x="255875" y="2529476"/>
                      <a:pt x="255875" y="2529476"/>
                    </a:cubicBezTo>
                    <a:cubicBezTo>
                      <a:pt x="233378" y="2535099"/>
                      <a:pt x="216507" y="2551970"/>
                      <a:pt x="210884" y="2574467"/>
                    </a:cubicBezTo>
                    <a:cubicBezTo>
                      <a:pt x="210884" y="2577278"/>
                      <a:pt x="208073" y="2577278"/>
                      <a:pt x="208073" y="2577278"/>
                    </a:cubicBezTo>
                    <a:cubicBezTo>
                      <a:pt x="205260" y="2577278"/>
                      <a:pt x="205260" y="2574467"/>
                      <a:pt x="205260" y="2574467"/>
                    </a:cubicBezTo>
                    <a:cubicBezTo>
                      <a:pt x="199639" y="2551970"/>
                      <a:pt x="182766" y="2535099"/>
                      <a:pt x="160271" y="2529476"/>
                    </a:cubicBezTo>
                    <a:cubicBezTo>
                      <a:pt x="157461" y="2529476"/>
                      <a:pt x="157461" y="2526665"/>
                      <a:pt x="157461" y="2526665"/>
                    </a:cubicBezTo>
                    <a:cubicBezTo>
                      <a:pt x="157461" y="2523852"/>
                      <a:pt x="160271" y="2523852"/>
                      <a:pt x="160271" y="2523852"/>
                    </a:cubicBezTo>
                    <a:cubicBezTo>
                      <a:pt x="182766" y="2518231"/>
                      <a:pt x="199639" y="2501358"/>
                      <a:pt x="208073" y="2476053"/>
                    </a:cubicBezTo>
                    <a:close/>
                    <a:moveTo>
                      <a:pt x="50612" y="2476053"/>
                    </a:moveTo>
                    <a:cubicBezTo>
                      <a:pt x="59049" y="2498547"/>
                      <a:pt x="75920" y="2515418"/>
                      <a:pt x="98414" y="2523852"/>
                    </a:cubicBezTo>
                    <a:cubicBezTo>
                      <a:pt x="101225" y="2523852"/>
                      <a:pt x="101225" y="2526665"/>
                      <a:pt x="101225" y="2526665"/>
                    </a:cubicBezTo>
                    <a:cubicBezTo>
                      <a:pt x="101225" y="2529476"/>
                      <a:pt x="98414" y="2529476"/>
                      <a:pt x="98414" y="2529476"/>
                    </a:cubicBezTo>
                    <a:cubicBezTo>
                      <a:pt x="75920" y="2535099"/>
                      <a:pt x="59049" y="2551970"/>
                      <a:pt x="53426" y="2574467"/>
                    </a:cubicBezTo>
                    <a:cubicBezTo>
                      <a:pt x="53426" y="2577278"/>
                      <a:pt x="50612" y="2577278"/>
                      <a:pt x="50612" y="2577278"/>
                    </a:cubicBezTo>
                    <a:cubicBezTo>
                      <a:pt x="47802" y="2577278"/>
                      <a:pt x="47802" y="2574467"/>
                      <a:pt x="47802" y="2574467"/>
                    </a:cubicBezTo>
                    <a:cubicBezTo>
                      <a:pt x="42178" y="2551970"/>
                      <a:pt x="25307" y="2535099"/>
                      <a:pt x="2813" y="2529476"/>
                    </a:cubicBezTo>
                    <a:cubicBezTo>
                      <a:pt x="0" y="2529476"/>
                      <a:pt x="0" y="2526665"/>
                      <a:pt x="0" y="2526665"/>
                    </a:cubicBezTo>
                    <a:cubicBezTo>
                      <a:pt x="0" y="2523852"/>
                      <a:pt x="2813" y="2523852"/>
                      <a:pt x="2813" y="2523852"/>
                    </a:cubicBezTo>
                    <a:cubicBezTo>
                      <a:pt x="25307" y="2518231"/>
                      <a:pt x="42178" y="2501358"/>
                      <a:pt x="50612" y="2476053"/>
                    </a:cubicBezTo>
                    <a:close/>
                    <a:moveTo>
                      <a:pt x="5184973" y="2318592"/>
                    </a:moveTo>
                    <a:cubicBezTo>
                      <a:pt x="5193410" y="2343899"/>
                      <a:pt x="5210281" y="2360770"/>
                      <a:pt x="5232776" y="2366391"/>
                    </a:cubicBezTo>
                    <a:cubicBezTo>
                      <a:pt x="5235586" y="2366391"/>
                      <a:pt x="5235586" y="2369204"/>
                      <a:pt x="5235586" y="2369204"/>
                    </a:cubicBezTo>
                    <a:cubicBezTo>
                      <a:pt x="5235586" y="2372018"/>
                      <a:pt x="5232776" y="2372018"/>
                      <a:pt x="5232776" y="2372018"/>
                    </a:cubicBezTo>
                    <a:cubicBezTo>
                      <a:pt x="5210281" y="2377641"/>
                      <a:pt x="5193410" y="2394509"/>
                      <a:pt x="5187787" y="2417006"/>
                    </a:cubicBezTo>
                    <a:cubicBezTo>
                      <a:pt x="5187787" y="2419817"/>
                      <a:pt x="5184973" y="2419817"/>
                      <a:pt x="5184973" y="2419817"/>
                    </a:cubicBezTo>
                    <a:cubicBezTo>
                      <a:pt x="5182163" y="2419817"/>
                      <a:pt x="5182163" y="2417006"/>
                      <a:pt x="5182163" y="2417006"/>
                    </a:cubicBezTo>
                    <a:cubicBezTo>
                      <a:pt x="5176540" y="2394509"/>
                      <a:pt x="5159669" y="2377641"/>
                      <a:pt x="5137174" y="2372018"/>
                    </a:cubicBezTo>
                    <a:cubicBezTo>
                      <a:pt x="5134361" y="2372018"/>
                      <a:pt x="5134361" y="2369204"/>
                      <a:pt x="5134361" y="2369204"/>
                    </a:cubicBezTo>
                    <a:cubicBezTo>
                      <a:pt x="5134361" y="2366391"/>
                      <a:pt x="5137174" y="2366391"/>
                      <a:pt x="5137174" y="2366391"/>
                    </a:cubicBezTo>
                    <a:cubicBezTo>
                      <a:pt x="5159669" y="2360770"/>
                      <a:pt x="5176540" y="2343899"/>
                      <a:pt x="5184973" y="2318592"/>
                    </a:cubicBezTo>
                    <a:close/>
                    <a:moveTo>
                      <a:pt x="5030325" y="2318592"/>
                    </a:moveTo>
                    <a:cubicBezTo>
                      <a:pt x="5035949" y="2343899"/>
                      <a:pt x="5055630" y="2360770"/>
                      <a:pt x="5078128" y="2366391"/>
                    </a:cubicBezTo>
                    <a:cubicBezTo>
                      <a:pt x="5080938" y="2366391"/>
                      <a:pt x="5080938" y="2369204"/>
                      <a:pt x="5080938" y="2369204"/>
                    </a:cubicBezTo>
                    <a:cubicBezTo>
                      <a:pt x="5080938" y="2372018"/>
                      <a:pt x="5078128" y="2372018"/>
                      <a:pt x="5078128" y="2372018"/>
                    </a:cubicBezTo>
                    <a:cubicBezTo>
                      <a:pt x="5055630" y="2377641"/>
                      <a:pt x="5038759" y="2394509"/>
                      <a:pt x="5033136" y="2417006"/>
                    </a:cubicBezTo>
                    <a:cubicBezTo>
                      <a:pt x="5033136" y="2419817"/>
                      <a:pt x="5030325" y="2419817"/>
                      <a:pt x="5030325" y="2419817"/>
                    </a:cubicBezTo>
                    <a:cubicBezTo>
                      <a:pt x="5027512" y="2419817"/>
                      <a:pt x="5027512" y="2417006"/>
                      <a:pt x="5027512" y="2417006"/>
                    </a:cubicBezTo>
                    <a:cubicBezTo>
                      <a:pt x="5021892" y="2394509"/>
                      <a:pt x="5005018" y="2377641"/>
                      <a:pt x="4982523" y="2372018"/>
                    </a:cubicBezTo>
                    <a:cubicBezTo>
                      <a:pt x="4979713" y="2372018"/>
                      <a:pt x="4979713" y="2369204"/>
                      <a:pt x="4979713" y="2369204"/>
                    </a:cubicBezTo>
                    <a:cubicBezTo>
                      <a:pt x="4979713" y="2366391"/>
                      <a:pt x="4982523" y="2366391"/>
                      <a:pt x="4982523" y="2366391"/>
                    </a:cubicBezTo>
                    <a:cubicBezTo>
                      <a:pt x="5005018" y="2360770"/>
                      <a:pt x="5021892" y="2343899"/>
                      <a:pt x="5030325" y="2318592"/>
                    </a:cubicBezTo>
                    <a:close/>
                    <a:moveTo>
                      <a:pt x="4872861" y="2318592"/>
                    </a:moveTo>
                    <a:cubicBezTo>
                      <a:pt x="4881298" y="2343899"/>
                      <a:pt x="4898166" y="2360770"/>
                      <a:pt x="4920664" y="2366391"/>
                    </a:cubicBezTo>
                    <a:cubicBezTo>
                      <a:pt x="4923474" y="2366391"/>
                      <a:pt x="4923474" y="2369204"/>
                      <a:pt x="4923474" y="2369204"/>
                    </a:cubicBezTo>
                    <a:cubicBezTo>
                      <a:pt x="4923474" y="2372018"/>
                      <a:pt x="4920664" y="2372018"/>
                      <a:pt x="4920664" y="2372018"/>
                    </a:cubicBezTo>
                    <a:cubicBezTo>
                      <a:pt x="4898166" y="2377641"/>
                      <a:pt x="4881298" y="2394509"/>
                      <a:pt x="4875675" y="2417006"/>
                    </a:cubicBezTo>
                    <a:cubicBezTo>
                      <a:pt x="4875675" y="2419817"/>
                      <a:pt x="4872861" y="2419817"/>
                      <a:pt x="4872861" y="2419817"/>
                    </a:cubicBezTo>
                    <a:cubicBezTo>
                      <a:pt x="4870048" y="2419817"/>
                      <a:pt x="4870048" y="2417006"/>
                      <a:pt x="4870048" y="2417006"/>
                    </a:cubicBezTo>
                    <a:cubicBezTo>
                      <a:pt x="4864428" y="2394509"/>
                      <a:pt x="4847557" y="2377641"/>
                      <a:pt x="4825062" y="2372018"/>
                    </a:cubicBezTo>
                    <a:cubicBezTo>
                      <a:pt x="4822249" y="2372018"/>
                      <a:pt x="4822249" y="2369204"/>
                      <a:pt x="4822249" y="2369204"/>
                    </a:cubicBezTo>
                    <a:cubicBezTo>
                      <a:pt x="4822249" y="2366391"/>
                      <a:pt x="4825062" y="2366391"/>
                      <a:pt x="4825062" y="2366391"/>
                    </a:cubicBezTo>
                    <a:cubicBezTo>
                      <a:pt x="4847557" y="2360770"/>
                      <a:pt x="4864428" y="2343899"/>
                      <a:pt x="4872861" y="2318592"/>
                    </a:cubicBezTo>
                    <a:close/>
                    <a:moveTo>
                      <a:pt x="4718213" y="2318592"/>
                    </a:moveTo>
                    <a:cubicBezTo>
                      <a:pt x="4726650" y="2343899"/>
                      <a:pt x="4743518" y="2360770"/>
                      <a:pt x="4766016" y="2366391"/>
                    </a:cubicBezTo>
                    <a:cubicBezTo>
                      <a:pt x="4768826" y="2366391"/>
                      <a:pt x="4768826" y="2369204"/>
                      <a:pt x="4768826" y="2369204"/>
                    </a:cubicBezTo>
                    <a:cubicBezTo>
                      <a:pt x="4768826" y="2372018"/>
                      <a:pt x="4766016" y="2372018"/>
                      <a:pt x="4766016" y="2372018"/>
                    </a:cubicBezTo>
                    <a:cubicBezTo>
                      <a:pt x="4743518" y="2377641"/>
                      <a:pt x="4726650" y="2394509"/>
                      <a:pt x="4721027" y="2417006"/>
                    </a:cubicBezTo>
                    <a:cubicBezTo>
                      <a:pt x="4721027" y="2419817"/>
                      <a:pt x="4718213" y="2419817"/>
                      <a:pt x="4718213" y="2419817"/>
                    </a:cubicBezTo>
                    <a:cubicBezTo>
                      <a:pt x="4715400" y="2419817"/>
                      <a:pt x="4715400" y="2417006"/>
                      <a:pt x="4715400" y="2417006"/>
                    </a:cubicBezTo>
                    <a:cubicBezTo>
                      <a:pt x="4709780" y="2394509"/>
                      <a:pt x="4692909" y="2377641"/>
                      <a:pt x="4670414" y="2372018"/>
                    </a:cubicBezTo>
                    <a:cubicBezTo>
                      <a:pt x="4667601" y="2372018"/>
                      <a:pt x="4667601" y="2369204"/>
                      <a:pt x="4667601" y="2369204"/>
                    </a:cubicBezTo>
                    <a:cubicBezTo>
                      <a:pt x="4667601" y="2366391"/>
                      <a:pt x="4670414" y="2366391"/>
                      <a:pt x="4670414" y="2366391"/>
                    </a:cubicBezTo>
                    <a:cubicBezTo>
                      <a:pt x="4692909" y="2360770"/>
                      <a:pt x="4709780" y="2343899"/>
                      <a:pt x="4718213" y="2318592"/>
                    </a:cubicBezTo>
                    <a:close/>
                    <a:moveTo>
                      <a:pt x="4563563" y="2318592"/>
                    </a:moveTo>
                    <a:cubicBezTo>
                      <a:pt x="4571999" y="2343899"/>
                      <a:pt x="4588867" y="2360770"/>
                      <a:pt x="4611365" y="2366391"/>
                    </a:cubicBezTo>
                    <a:cubicBezTo>
                      <a:pt x="4614175" y="2366391"/>
                      <a:pt x="4614175" y="2369204"/>
                      <a:pt x="4614175" y="2369204"/>
                    </a:cubicBezTo>
                    <a:cubicBezTo>
                      <a:pt x="4614175" y="2372018"/>
                      <a:pt x="4611365" y="2372018"/>
                      <a:pt x="4611365" y="2372018"/>
                    </a:cubicBezTo>
                    <a:cubicBezTo>
                      <a:pt x="4588867" y="2377641"/>
                      <a:pt x="4571999" y="2394509"/>
                      <a:pt x="4566376" y="2417006"/>
                    </a:cubicBezTo>
                    <a:cubicBezTo>
                      <a:pt x="4566376" y="2419817"/>
                      <a:pt x="4563563" y="2419817"/>
                      <a:pt x="4563563" y="2419817"/>
                    </a:cubicBezTo>
                    <a:cubicBezTo>
                      <a:pt x="4560749" y="2419817"/>
                      <a:pt x="4560749" y="2417006"/>
                      <a:pt x="4560749" y="2417006"/>
                    </a:cubicBezTo>
                    <a:cubicBezTo>
                      <a:pt x="4555129" y="2394509"/>
                      <a:pt x="4538258" y="2377641"/>
                      <a:pt x="4515763" y="2372018"/>
                    </a:cubicBezTo>
                    <a:cubicBezTo>
                      <a:pt x="4512950" y="2372018"/>
                      <a:pt x="4512950" y="2369204"/>
                      <a:pt x="4512950" y="2369204"/>
                    </a:cubicBezTo>
                    <a:cubicBezTo>
                      <a:pt x="4512950" y="2366391"/>
                      <a:pt x="4515763" y="2366391"/>
                      <a:pt x="4515763" y="2366391"/>
                    </a:cubicBezTo>
                    <a:cubicBezTo>
                      <a:pt x="4538258" y="2360770"/>
                      <a:pt x="4555129" y="2343899"/>
                      <a:pt x="4563563" y="2318592"/>
                    </a:cubicBezTo>
                    <a:close/>
                    <a:moveTo>
                      <a:pt x="4406104" y="2318592"/>
                    </a:moveTo>
                    <a:cubicBezTo>
                      <a:pt x="4414538" y="2343899"/>
                      <a:pt x="4431409" y="2360770"/>
                      <a:pt x="4453907" y="2366391"/>
                    </a:cubicBezTo>
                    <a:cubicBezTo>
                      <a:pt x="4456717" y="2366391"/>
                      <a:pt x="4456717" y="2369204"/>
                      <a:pt x="4456717" y="2369204"/>
                    </a:cubicBezTo>
                    <a:cubicBezTo>
                      <a:pt x="4456717" y="2372018"/>
                      <a:pt x="4453907" y="2372018"/>
                      <a:pt x="4453907" y="2372018"/>
                    </a:cubicBezTo>
                    <a:cubicBezTo>
                      <a:pt x="4431409" y="2377641"/>
                      <a:pt x="4414538" y="2394509"/>
                      <a:pt x="4408915" y="2417006"/>
                    </a:cubicBezTo>
                    <a:cubicBezTo>
                      <a:pt x="4408915" y="2419817"/>
                      <a:pt x="4406104" y="2419817"/>
                      <a:pt x="4406104" y="2419817"/>
                    </a:cubicBezTo>
                    <a:cubicBezTo>
                      <a:pt x="4403291" y="2419817"/>
                      <a:pt x="4403291" y="2417006"/>
                      <a:pt x="4403291" y="2417006"/>
                    </a:cubicBezTo>
                    <a:cubicBezTo>
                      <a:pt x="4397671" y="2394509"/>
                      <a:pt x="4380797" y="2377641"/>
                      <a:pt x="4358302" y="2372018"/>
                    </a:cubicBezTo>
                    <a:cubicBezTo>
                      <a:pt x="4355492" y="2372018"/>
                      <a:pt x="4355492" y="2369204"/>
                      <a:pt x="4355492" y="2369204"/>
                    </a:cubicBezTo>
                    <a:cubicBezTo>
                      <a:pt x="4355492" y="2366391"/>
                      <a:pt x="4358302" y="2366391"/>
                      <a:pt x="4358302" y="2366391"/>
                    </a:cubicBezTo>
                    <a:cubicBezTo>
                      <a:pt x="4380797" y="2360770"/>
                      <a:pt x="4397671" y="2343899"/>
                      <a:pt x="4406104" y="2318592"/>
                    </a:cubicBezTo>
                    <a:close/>
                    <a:moveTo>
                      <a:pt x="4251453" y="2318592"/>
                    </a:moveTo>
                    <a:cubicBezTo>
                      <a:pt x="4259887" y="2343899"/>
                      <a:pt x="4276758" y="2360770"/>
                      <a:pt x="4299256" y="2366391"/>
                    </a:cubicBezTo>
                    <a:cubicBezTo>
                      <a:pt x="4302066" y="2366391"/>
                      <a:pt x="4302066" y="2369204"/>
                      <a:pt x="4302066" y="2369204"/>
                    </a:cubicBezTo>
                    <a:cubicBezTo>
                      <a:pt x="4302066" y="2372018"/>
                      <a:pt x="4299256" y="2372018"/>
                      <a:pt x="4299256" y="2372018"/>
                    </a:cubicBezTo>
                    <a:cubicBezTo>
                      <a:pt x="4276758" y="2377641"/>
                      <a:pt x="4259887" y="2394509"/>
                      <a:pt x="4254264" y="2417006"/>
                    </a:cubicBezTo>
                    <a:cubicBezTo>
                      <a:pt x="4254264" y="2419817"/>
                      <a:pt x="4251453" y="2419817"/>
                      <a:pt x="4251453" y="2419817"/>
                    </a:cubicBezTo>
                    <a:cubicBezTo>
                      <a:pt x="4248640" y="2419817"/>
                      <a:pt x="4248640" y="2417006"/>
                      <a:pt x="4248640" y="2417006"/>
                    </a:cubicBezTo>
                    <a:cubicBezTo>
                      <a:pt x="4243020" y="2394509"/>
                      <a:pt x="4226146" y="2377641"/>
                      <a:pt x="4203651" y="2372018"/>
                    </a:cubicBezTo>
                    <a:cubicBezTo>
                      <a:pt x="4200841" y="2372018"/>
                      <a:pt x="4200841" y="2369204"/>
                      <a:pt x="4200841" y="2369204"/>
                    </a:cubicBezTo>
                    <a:cubicBezTo>
                      <a:pt x="4200841" y="2366391"/>
                      <a:pt x="4203651" y="2366391"/>
                      <a:pt x="4203651" y="2366391"/>
                    </a:cubicBezTo>
                    <a:cubicBezTo>
                      <a:pt x="4226146" y="2360770"/>
                      <a:pt x="4243020" y="2343899"/>
                      <a:pt x="4251453" y="2318592"/>
                    </a:cubicBezTo>
                    <a:close/>
                    <a:moveTo>
                      <a:pt x="4096805" y="2318592"/>
                    </a:moveTo>
                    <a:cubicBezTo>
                      <a:pt x="4105239" y="2343899"/>
                      <a:pt x="4122110" y="2360770"/>
                      <a:pt x="4144608" y="2366391"/>
                    </a:cubicBezTo>
                    <a:cubicBezTo>
                      <a:pt x="4147418" y="2366391"/>
                      <a:pt x="4147418" y="2369204"/>
                      <a:pt x="4147418" y="2369204"/>
                    </a:cubicBezTo>
                    <a:cubicBezTo>
                      <a:pt x="4147418" y="2372018"/>
                      <a:pt x="4144608" y="2372018"/>
                      <a:pt x="4144608" y="2372018"/>
                    </a:cubicBezTo>
                    <a:cubicBezTo>
                      <a:pt x="4122110" y="2377641"/>
                      <a:pt x="4105239" y="2394509"/>
                      <a:pt x="4099616" y="2417006"/>
                    </a:cubicBezTo>
                    <a:cubicBezTo>
                      <a:pt x="4099616" y="2419817"/>
                      <a:pt x="4096805" y="2419817"/>
                      <a:pt x="4096805" y="2419817"/>
                    </a:cubicBezTo>
                    <a:cubicBezTo>
                      <a:pt x="4093992" y="2419817"/>
                      <a:pt x="4093992" y="2417006"/>
                      <a:pt x="4093992" y="2417006"/>
                    </a:cubicBezTo>
                    <a:cubicBezTo>
                      <a:pt x="4088372" y="2394509"/>
                      <a:pt x="4071498" y="2377641"/>
                      <a:pt x="4049003" y="2372018"/>
                    </a:cubicBezTo>
                    <a:cubicBezTo>
                      <a:pt x="4046193" y="2372018"/>
                      <a:pt x="4046193" y="2369204"/>
                      <a:pt x="4046193" y="2369204"/>
                    </a:cubicBezTo>
                    <a:cubicBezTo>
                      <a:pt x="4046193" y="2366391"/>
                      <a:pt x="4049003" y="2366391"/>
                      <a:pt x="4049003" y="2366391"/>
                    </a:cubicBezTo>
                    <a:cubicBezTo>
                      <a:pt x="4071498" y="2360770"/>
                      <a:pt x="4088372" y="2343899"/>
                      <a:pt x="4096805" y="2318592"/>
                    </a:cubicBezTo>
                    <a:close/>
                    <a:moveTo>
                      <a:pt x="3939345" y="2318592"/>
                    </a:moveTo>
                    <a:cubicBezTo>
                      <a:pt x="3947781" y="2343899"/>
                      <a:pt x="3964649" y="2360770"/>
                      <a:pt x="3987147" y="2366391"/>
                    </a:cubicBezTo>
                    <a:cubicBezTo>
                      <a:pt x="3989957" y="2366391"/>
                      <a:pt x="3989957" y="2369204"/>
                      <a:pt x="3989957" y="2369204"/>
                    </a:cubicBezTo>
                    <a:cubicBezTo>
                      <a:pt x="3989957" y="2372018"/>
                      <a:pt x="3987147" y="2372018"/>
                      <a:pt x="3987147" y="2372018"/>
                    </a:cubicBezTo>
                    <a:cubicBezTo>
                      <a:pt x="3964649" y="2377641"/>
                      <a:pt x="3947781" y="2394509"/>
                      <a:pt x="3942155" y="2417006"/>
                    </a:cubicBezTo>
                    <a:cubicBezTo>
                      <a:pt x="3942155" y="2419817"/>
                      <a:pt x="3939345" y="2419817"/>
                      <a:pt x="3939345" y="2419817"/>
                    </a:cubicBezTo>
                    <a:cubicBezTo>
                      <a:pt x="3936531" y="2419817"/>
                      <a:pt x="3936531" y="2417006"/>
                      <a:pt x="3936531" y="2417006"/>
                    </a:cubicBezTo>
                    <a:cubicBezTo>
                      <a:pt x="3930911" y="2394509"/>
                      <a:pt x="3914037" y="2377641"/>
                      <a:pt x="3891545" y="2372018"/>
                    </a:cubicBezTo>
                    <a:cubicBezTo>
                      <a:pt x="3888732" y="2372018"/>
                      <a:pt x="3888732" y="2369204"/>
                      <a:pt x="3888732" y="2369204"/>
                    </a:cubicBezTo>
                    <a:cubicBezTo>
                      <a:pt x="3888732" y="2366391"/>
                      <a:pt x="3891545" y="2366391"/>
                      <a:pt x="3891545" y="2366391"/>
                    </a:cubicBezTo>
                    <a:cubicBezTo>
                      <a:pt x="3914037" y="2360770"/>
                      <a:pt x="3930911" y="2343899"/>
                      <a:pt x="3939345" y="2318592"/>
                    </a:cubicBezTo>
                    <a:close/>
                    <a:moveTo>
                      <a:pt x="3784693" y="2318592"/>
                    </a:moveTo>
                    <a:cubicBezTo>
                      <a:pt x="3793130" y="2343899"/>
                      <a:pt x="3809998" y="2360770"/>
                      <a:pt x="3832496" y="2366391"/>
                    </a:cubicBezTo>
                    <a:cubicBezTo>
                      <a:pt x="3835306" y="2366391"/>
                      <a:pt x="3835306" y="2369204"/>
                      <a:pt x="3835306" y="2369204"/>
                    </a:cubicBezTo>
                    <a:cubicBezTo>
                      <a:pt x="3835306" y="2372018"/>
                      <a:pt x="3832496" y="2372018"/>
                      <a:pt x="3832496" y="2372018"/>
                    </a:cubicBezTo>
                    <a:cubicBezTo>
                      <a:pt x="3809998" y="2377641"/>
                      <a:pt x="3793130" y="2394509"/>
                      <a:pt x="3787504" y="2417006"/>
                    </a:cubicBezTo>
                    <a:cubicBezTo>
                      <a:pt x="3787504" y="2419817"/>
                      <a:pt x="3784693" y="2419817"/>
                      <a:pt x="3784693" y="2419817"/>
                    </a:cubicBezTo>
                    <a:cubicBezTo>
                      <a:pt x="3781880" y="2419817"/>
                      <a:pt x="3781880" y="2417006"/>
                      <a:pt x="3781880" y="2417006"/>
                    </a:cubicBezTo>
                    <a:cubicBezTo>
                      <a:pt x="3776260" y="2394509"/>
                      <a:pt x="3759386" y="2377641"/>
                      <a:pt x="3736894" y="2372018"/>
                    </a:cubicBezTo>
                    <a:cubicBezTo>
                      <a:pt x="3734081" y="2372018"/>
                      <a:pt x="3734081" y="2369204"/>
                      <a:pt x="3734081" y="2369204"/>
                    </a:cubicBezTo>
                    <a:cubicBezTo>
                      <a:pt x="3734081" y="2366391"/>
                      <a:pt x="3736894" y="2366391"/>
                      <a:pt x="3736894" y="2366391"/>
                    </a:cubicBezTo>
                    <a:cubicBezTo>
                      <a:pt x="3759386" y="2360770"/>
                      <a:pt x="3776260" y="2343899"/>
                      <a:pt x="3784693" y="2318592"/>
                    </a:cubicBezTo>
                    <a:close/>
                    <a:moveTo>
                      <a:pt x="3630045" y="2318592"/>
                    </a:moveTo>
                    <a:cubicBezTo>
                      <a:pt x="3638482" y="2343899"/>
                      <a:pt x="3655350" y="2360770"/>
                      <a:pt x="3677848" y="2366391"/>
                    </a:cubicBezTo>
                    <a:cubicBezTo>
                      <a:pt x="3680658" y="2366391"/>
                      <a:pt x="3680658" y="2369204"/>
                      <a:pt x="3680658" y="2369204"/>
                    </a:cubicBezTo>
                    <a:cubicBezTo>
                      <a:pt x="3680658" y="2372018"/>
                      <a:pt x="3677848" y="2372018"/>
                      <a:pt x="3677848" y="2372018"/>
                    </a:cubicBezTo>
                    <a:cubicBezTo>
                      <a:pt x="3655350" y="2377641"/>
                      <a:pt x="3638482" y="2394509"/>
                      <a:pt x="3632856" y="2417006"/>
                    </a:cubicBezTo>
                    <a:cubicBezTo>
                      <a:pt x="3632856" y="2419817"/>
                      <a:pt x="3630045" y="2419817"/>
                      <a:pt x="3630045" y="2419817"/>
                    </a:cubicBezTo>
                    <a:cubicBezTo>
                      <a:pt x="3627232" y="2419817"/>
                      <a:pt x="3627232" y="2417006"/>
                      <a:pt x="3627232" y="2417006"/>
                    </a:cubicBezTo>
                    <a:cubicBezTo>
                      <a:pt x="3621612" y="2394509"/>
                      <a:pt x="3604738" y="2377641"/>
                      <a:pt x="3582246" y="2372018"/>
                    </a:cubicBezTo>
                    <a:cubicBezTo>
                      <a:pt x="3579433" y="2372018"/>
                      <a:pt x="3579433" y="2369204"/>
                      <a:pt x="3579433" y="2369204"/>
                    </a:cubicBezTo>
                    <a:cubicBezTo>
                      <a:pt x="3579433" y="2366391"/>
                      <a:pt x="3582246" y="2366391"/>
                      <a:pt x="3582246" y="2366391"/>
                    </a:cubicBezTo>
                    <a:cubicBezTo>
                      <a:pt x="3604738" y="2360770"/>
                      <a:pt x="3621612" y="2343899"/>
                      <a:pt x="3630045" y="2318592"/>
                    </a:cubicBezTo>
                    <a:close/>
                    <a:moveTo>
                      <a:pt x="3472581" y="2318592"/>
                    </a:moveTo>
                    <a:cubicBezTo>
                      <a:pt x="3481018" y="2343899"/>
                      <a:pt x="3500700" y="2360770"/>
                      <a:pt x="3520384" y="2366391"/>
                    </a:cubicBezTo>
                    <a:cubicBezTo>
                      <a:pt x="3523194" y="2366391"/>
                      <a:pt x="3523194" y="2369204"/>
                      <a:pt x="3523194" y="2369204"/>
                    </a:cubicBezTo>
                    <a:cubicBezTo>
                      <a:pt x="3523194" y="2372018"/>
                      <a:pt x="3520384" y="2372018"/>
                      <a:pt x="3520384" y="2372018"/>
                    </a:cubicBezTo>
                    <a:cubicBezTo>
                      <a:pt x="3497889" y="2377641"/>
                      <a:pt x="3481018" y="2394509"/>
                      <a:pt x="3475395" y="2417006"/>
                    </a:cubicBezTo>
                    <a:cubicBezTo>
                      <a:pt x="3475395" y="2419817"/>
                      <a:pt x="3472581" y="2419817"/>
                      <a:pt x="3472581" y="2419817"/>
                    </a:cubicBezTo>
                    <a:cubicBezTo>
                      <a:pt x="3469771" y="2419817"/>
                      <a:pt x="3469771" y="2417006"/>
                      <a:pt x="3469771" y="2417006"/>
                    </a:cubicBezTo>
                    <a:cubicBezTo>
                      <a:pt x="3464148" y="2394509"/>
                      <a:pt x="3447277" y="2377641"/>
                      <a:pt x="3424782" y="2372018"/>
                    </a:cubicBezTo>
                    <a:cubicBezTo>
                      <a:pt x="3421969" y="2372018"/>
                      <a:pt x="3421969" y="2369204"/>
                      <a:pt x="3421969" y="2369204"/>
                    </a:cubicBezTo>
                    <a:cubicBezTo>
                      <a:pt x="3421969" y="2366391"/>
                      <a:pt x="3424782" y="2366391"/>
                      <a:pt x="3424782" y="2366391"/>
                    </a:cubicBezTo>
                    <a:cubicBezTo>
                      <a:pt x="3447277" y="2360770"/>
                      <a:pt x="3464148" y="2343899"/>
                      <a:pt x="3472581" y="2318592"/>
                    </a:cubicBezTo>
                    <a:close/>
                    <a:moveTo>
                      <a:pt x="3317933" y="2318592"/>
                    </a:moveTo>
                    <a:cubicBezTo>
                      <a:pt x="3326370" y="2343899"/>
                      <a:pt x="3343241" y="2360770"/>
                      <a:pt x="3365736" y="2366391"/>
                    </a:cubicBezTo>
                    <a:cubicBezTo>
                      <a:pt x="3368546" y="2366391"/>
                      <a:pt x="3368546" y="2369204"/>
                      <a:pt x="3368546" y="2369204"/>
                    </a:cubicBezTo>
                    <a:cubicBezTo>
                      <a:pt x="3368546" y="2372018"/>
                      <a:pt x="3365736" y="2372018"/>
                      <a:pt x="3365736" y="2372018"/>
                    </a:cubicBezTo>
                    <a:cubicBezTo>
                      <a:pt x="3343241" y="2377641"/>
                      <a:pt x="3326370" y="2394509"/>
                      <a:pt x="3320747" y="2417006"/>
                    </a:cubicBezTo>
                    <a:cubicBezTo>
                      <a:pt x="3320747" y="2419817"/>
                      <a:pt x="3317933" y="2419817"/>
                      <a:pt x="3317933" y="2419817"/>
                    </a:cubicBezTo>
                    <a:cubicBezTo>
                      <a:pt x="3315123" y="2419817"/>
                      <a:pt x="3315123" y="2417006"/>
                      <a:pt x="3315123" y="2417006"/>
                    </a:cubicBezTo>
                    <a:cubicBezTo>
                      <a:pt x="3309500" y="2394509"/>
                      <a:pt x="3292629" y="2377641"/>
                      <a:pt x="3270134" y="2372018"/>
                    </a:cubicBezTo>
                    <a:cubicBezTo>
                      <a:pt x="3267321" y="2372018"/>
                      <a:pt x="3267321" y="2369204"/>
                      <a:pt x="3267321" y="2369204"/>
                    </a:cubicBezTo>
                    <a:cubicBezTo>
                      <a:pt x="3267321" y="2366391"/>
                      <a:pt x="3270134" y="2366391"/>
                      <a:pt x="3270134" y="2366391"/>
                    </a:cubicBezTo>
                    <a:cubicBezTo>
                      <a:pt x="3292629" y="2360770"/>
                      <a:pt x="3309500" y="2343899"/>
                      <a:pt x="3317933" y="2318592"/>
                    </a:cubicBezTo>
                    <a:close/>
                    <a:moveTo>
                      <a:pt x="3163283" y="2318592"/>
                    </a:moveTo>
                    <a:cubicBezTo>
                      <a:pt x="3171719" y="2343899"/>
                      <a:pt x="3188590" y="2360770"/>
                      <a:pt x="3211085" y="2366391"/>
                    </a:cubicBezTo>
                    <a:cubicBezTo>
                      <a:pt x="3213895" y="2366391"/>
                      <a:pt x="3213895" y="2369204"/>
                      <a:pt x="3213895" y="2369204"/>
                    </a:cubicBezTo>
                    <a:cubicBezTo>
                      <a:pt x="3213895" y="2372018"/>
                      <a:pt x="3211085" y="2372018"/>
                      <a:pt x="3211085" y="2372018"/>
                    </a:cubicBezTo>
                    <a:cubicBezTo>
                      <a:pt x="3188590" y="2377641"/>
                      <a:pt x="3171719" y="2394509"/>
                      <a:pt x="3166096" y="2417006"/>
                    </a:cubicBezTo>
                    <a:cubicBezTo>
                      <a:pt x="3166096" y="2419817"/>
                      <a:pt x="3163283" y="2419817"/>
                      <a:pt x="3163283" y="2419817"/>
                    </a:cubicBezTo>
                    <a:cubicBezTo>
                      <a:pt x="3160472" y="2419817"/>
                      <a:pt x="3160472" y="2417006"/>
                      <a:pt x="3160472" y="2417006"/>
                    </a:cubicBezTo>
                    <a:cubicBezTo>
                      <a:pt x="3154849" y="2394509"/>
                      <a:pt x="3137978" y="2377641"/>
                      <a:pt x="3115483" y="2372018"/>
                    </a:cubicBezTo>
                    <a:cubicBezTo>
                      <a:pt x="3112670" y="2372018"/>
                      <a:pt x="3112670" y="2369204"/>
                      <a:pt x="3112670" y="2369204"/>
                    </a:cubicBezTo>
                    <a:cubicBezTo>
                      <a:pt x="3112670" y="2366391"/>
                      <a:pt x="3115483" y="2366391"/>
                      <a:pt x="3115483" y="2366391"/>
                    </a:cubicBezTo>
                    <a:cubicBezTo>
                      <a:pt x="3137978" y="2360770"/>
                      <a:pt x="3154849" y="2343899"/>
                      <a:pt x="3163283" y="2318592"/>
                    </a:cubicBezTo>
                    <a:close/>
                    <a:moveTo>
                      <a:pt x="3005823" y="2318592"/>
                    </a:moveTo>
                    <a:cubicBezTo>
                      <a:pt x="3014257" y="2343899"/>
                      <a:pt x="3033942" y="2360770"/>
                      <a:pt x="3053626" y="2366391"/>
                    </a:cubicBezTo>
                    <a:cubicBezTo>
                      <a:pt x="3056436" y="2366391"/>
                      <a:pt x="3056436" y="2369204"/>
                      <a:pt x="3056436" y="2369204"/>
                    </a:cubicBezTo>
                    <a:cubicBezTo>
                      <a:pt x="3056436" y="2372018"/>
                      <a:pt x="3053626" y="2372018"/>
                      <a:pt x="3053626" y="2372018"/>
                    </a:cubicBezTo>
                    <a:cubicBezTo>
                      <a:pt x="3031128" y="2377641"/>
                      <a:pt x="3014257" y="2394509"/>
                      <a:pt x="3008634" y="2417006"/>
                    </a:cubicBezTo>
                    <a:cubicBezTo>
                      <a:pt x="3008634" y="2419817"/>
                      <a:pt x="3005823" y="2419817"/>
                      <a:pt x="3005823" y="2419817"/>
                    </a:cubicBezTo>
                    <a:cubicBezTo>
                      <a:pt x="3003010" y="2419817"/>
                      <a:pt x="3003010" y="2417006"/>
                      <a:pt x="3003010" y="2417006"/>
                    </a:cubicBezTo>
                    <a:cubicBezTo>
                      <a:pt x="2997390" y="2394509"/>
                      <a:pt x="2980516" y="2377641"/>
                      <a:pt x="2958021" y="2372018"/>
                    </a:cubicBezTo>
                    <a:cubicBezTo>
                      <a:pt x="2955211" y="2372018"/>
                      <a:pt x="2955211" y="2369204"/>
                      <a:pt x="2955211" y="2369204"/>
                    </a:cubicBezTo>
                    <a:cubicBezTo>
                      <a:pt x="2955211" y="2366391"/>
                      <a:pt x="2958021" y="2366391"/>
                      <a:pt x="2958021" y="2366391"/>
                    </a:cubicBezTo>
                    <a:cubicBezTo>
                      <a:pt x="2980516" y="2360770"/>
                      <a:pt x="2997390" y="2343899"/>
                      <a:pt x="3005823" y="2318592"/>
                    </a:cubicBezTo>
                    <a:close/>
                    <a:moveTo>
                      <a:pt x="2851172" y="2318592"/>
                    </a:moveTo>
                    <a:cubicBezTo>
                      <a:pt x="2859606" y="2343899"/>
                      <a:pt x="2876477" y="2360770"/>
                      <a:pt x="2898975" y="2366391"/>
                    </a:cubicBezTo>
                    <a:cubicBezTo>
                      <a:pt x="2901785" y="2366391"/>
                      <a:pt x="2901785" y="2369204"/>
                      <a:pt x="2901785" y="2369204"/>
                    </a:cubicBezTo>
                    <a:cubicBezTo>
                      <a:pt x="2901785" y="2372018"/>
                      <a:pt x="2898975" y="2372018"/>
                      <a:pt x="2898975" y="2372018"/>
                    </a:cubicBezTo>
                    <a:cubicBezTo>
                      <a:pt x="2876477" y="2377641"/>
                      <a:pt x="2859606" y="2394509"/>
                      <a:pt x="2853983" y="2417006"/>
                    </a:cubicBezTo>
                    <a:cubicBezTo>
                      <a:pt x="2853983" y="2419817"/>
                      <a:pt x="2851172" y="2419817"/>
                      <a:pt x="2851172" y="2419817"/>
                    </a:cubicBezTo>
                    <a:cubicBezTo>
                      <a:pt x="2848359" y="2419817"/>
                      <a:pt x="2848359" y="2417006"/>
                      <a:pt x="2848359" y="2417006"/>
                    </a:cubicBezTo>
                    <a:cubicBezTo>
                      <a:pt x="2842739" y="2394509"/>
                      <a:pt x="2825865" y="2377641"/>
                      <a:pt x="2803370" y="2372018"/>
                    </a:cubicBezTo>
                    <a:cubicBezTo>
                      <a:pt x="2800560" y="2372018"/>
                      <a:pt x="2800560" y="2369204"/>
                      <a:pt x="2800560" y="2369204"/>
                    </a:cubicBezTo>
                    <a:cubicBezTo>
                      <a:pt x="2800560" y="2366391"/>
                      <a:pt x="2803370" y="2366391"/>
                      <a:pt x="2803370" y="2366391"/>
                    </a:cubicBezTo>
                    <a:cubicBezTo>
                      <a:pt x="2825865" y="2360770"/>
                      <a:pt x="2842739" y="2343899"/>
                      <a:pt x="2851172" y="2318592"/>
                    </a:cubicBezTo>
                    <a:close/>
                    <a:moveTo>
                      <a:pt x="2696525" y="2318592"/>
                    </a:moveTo>
                    <a:cubicBezTo>
                      <a:pt x="2704959" y="2343899"/>
                      <a:pt x="2721830" y="2360770"/>
                      <a:pt x="2744328" y="2366391"/>
                    </a:cubicBezTo>
                    <a:cubicBezTo>
                      <a:pt x="2747138" y="2366391"/>
                      <a:pt x="2747138" y="2369204"/>
                      <a:pt x="2747138" y="2369204"/>
                    </a:cubicBezTo>
                    <a:cubicBezTo>
                      <a:pt x="2747138" y="2372018"/>
                      <a:pt x="2744328" y="2372018"/>
                      <a:pt x="2744328" y="2372018"/>
                    </a:cubicBezTo>
                    <a:cubicBezTo>
                      <a:pt x="2721830" y="2377641"/>
                      <a:pt x="2704959" y="2394509"/>
                      <a:pt x="2699336" y="2417006"/>
                    </a:cubicBezTo>
                    <a:cubicBezTo>
                      <a:pt x="2699336" y="2419817"/>
                      <a:pt x="2696525" y="2419817"/>
                      <a:pt x="2696525" y="2419817"/>
                    </a:cubicBezTo>
                    <a:cubicBezTo>
                      <a:pt x="2693712" y="2419817"/>
                      <a:pt x="2693712" y="2417006"/>
                      <a:pt x="2693712" y="2417006"/>
                    </a:cubicBezTo>
                    <a:cubicBezTo>
                      <a:pt x="2688092" y="2394509"/>
                      <a:pt x="2671218" y="2377641"/>
                      <a:pt x="2648723" y="2372018"/>
                    </a:cubicBezTo>
                    <a:cubicBezTo>
                      <a:pt x="2645913" y="2372018"/>
                      <a:pt x="2645913" y="2369204"/>
                      <a:pt x="2645913" y="2369204"/>
                    </a:cubicBezTo>
                    <a:cubicBezTo>
                      <a:pt x="2645913" y="2366391"/>
                      <a:pt x="2648723" y="2366391"/>
                      <a:pt x="2648723" y="2366391"/>
                    </a:cubicBezTo>
                    <a:cubicBezTo>
                      <a:pt x="2671218" y="2360770"/>
                      <a:pt x="2688092" y="2343899"/>
                      <a:pt x="2696525" y="2318592"/>
                    </a:cubicBezTo>
                    <a:close/>
                    <a:moveTo>
                      <a:pt x="2539061" y="2318592"/>
                    </a:moveTo>
                    <a:cubicBezTo>
                      <a:pt x="2547497" y="2343899"/>
                      <a:pt x="2567179" y="2360770"/>
                      <a:pt x="2586863" y="2366391"/>
                    </a:cubicBezTo>
                    <a:cubicBezTo>
                      <a:pt x="2589673" y="2366391"/>
                      <a:pt x="2589673" y="2369204"/>
                      <a:pt x="2589673" y="2369204"/>
                    </a:cubicBezTo>
                    <a:cubicBezTo>
                      <a:pt x="2589673" y="2372018"/>
                      <a:pt x="2586863" y="2372018"/>
                      <a:pt x="2586863" y="2372018"/>
                    </a:cubicBezTo>
                    <a:cubicBezTo>
                      <a:pt x="2564365" y="2377641"/>
                      <a:pt x="2547497" y="2394509"/>
                      <a:pt x="2541874" y="2417006"/>
                    </a:cubicBezTo>
                    <a:cubicBezTo>
                      <a:pt x="2541874" y="2419817"/>
                      <a:pt x="2539061" y="2419817"/>
                      <a:pt x="2539061" y="2419817"/>
                    </a:cubicBezTo>
                    <a:cubicBezTo>
                      <a:pt x="2536247" y="2419817"/>
                      <a:pt x="2536247" y="2417006"/>
                      <a:pt x="2536247" y="2417006"/>
                    </a:cubicBezTo>
                    <a:cubicBezTo>
                      <a:pt x="2530627" y="2394509"/>
                      <a:pt x="2513756" y="2377641"/>
                      <a:pt x="2491261" y="2372018"/>
                    </a:cubicBezTo>
                    <a:cubicBezTo>
                      <a:pt x="2488448" y="2372018"/>
                      <a:pt x="2488448" y="2369204"/>
                      <a:pt x="2488448" y="2369204"/>
                    </a:cubicBezTo>
                    <a:cubicBezTo>
                      <a:pt x="2488448" y="2366391"/>
                      <a:pt x="2491261" y="2366391"/>
                      <a:pt x="2491261" y="2366391"/>
                    </a:cubicBezTo>
                    <a:cubicBezTo>
                      <a:pt x="2513756" y="2360770"/>
                      <a:pt x="2530627" y="2343899"/>
                      <a:pt x="2539061" y="2318592"/>
                    </a:cubicBezTo>
                    <a:close/>
                    <a:moveTo>
                      <a:pt x="2384413" y="2318592"/>
                    </a:moveTo>
                    <a:cubicBezTo>
                      <a:pt x="2392849" y="2343899"/>
                      <a:pt x="2409717" y="2360770"/>
                      <a:pt x="2432215" y="2366391"/>
                    </a:cubicBezTo>
                    <a:cubicBezTo>
                      <a:pt x="2435025" y="2366391"/>
                      <a:pt x="2435025" y="2369204"/>
                      <a:pt x="2435025" y="2369204"/>
                    </a:cubicBezTo>
                    <a:cubicBezTo>
                      <a:pt x="2435025" y="2372018"/>
                      <a:pt x="2432215" y="2372018"/>
                      <a:pt x="2432215" y="2372018"/>
                    </a:cubicBezTo>
                    <a:cubicBezTo>
                      <a:pt x="2409717" y="2377641"/>
                      <a:pt x="2392849" y="2394509"/>
                      <a:pt x="2387226" y="2417006"/>
                    </a:cubicBezTo>
                    <a:cubicBezTo>
                      <a:pt x="2387226" y="2419817"/>
                      <a:pt x="2384413" y="2419817"/>
                      <a:pt x="2384413" y="2419817"/>
                    </a:cubicBezTo>
                    <a:cubicBezTo>
                      <a:pt x="2381599" y="2419817"/>
                      <a:pt x="2381599" y="2417006"/>
                      <a:pt x="2381599" y="2417006"/>
                    </a:cubicBezTo>
                    <a:cubicBezTo>
                      <a:pt x="2375979" y="2394509"/>
                      <a:pt x="2359108" y="2377641"/>
                      <a:pt x="2336613" y="2372018"/>
                    </a:cubicBezTo>
                    <a:cubicBezTo>
                      <a:pt x="2333800" y="2372018"/>
                      <a:pt x="2333800" y="2369204"/>
                      <a:pt x="2333800" y="2369204"/>
                    </a:cubicBezTo>
                    <a:cubicBezTo>
                      <a:pt x="2333800" y="2366391"/>
                      <a:pt x="2336613" y="2366391"/>
                      <a:pt x="2336613" y="2366391"/>
                    </a:cubicBezTo>
                    <a:cubicBezTo>
                      <a:pt x="2359108" y="2360770"/>
                      <a:pt x="2375979" y="2343899"/>
                      <a:pt x="2384413" y="2318592"/>
                    </a:cubicBezTo>
                    <a:close/>
                    <a:moveTo>
                      <a:pt x="2229761" y="2318592"/>
                    </a:moveTo>
                    <a:cubicBezTo>
                      <a:pt x="2238198" y="2343899"/>
                      <a:pt x="2255066" y="2360770"/>
                      <a:pt x="2277564" y="2366391"/>
                    </a:cubicBezTo>
                    <a:cubicBezTo>
                      <a:pt x="2280374" y="2366391"/>
                      <a:pt x="2280374" y="2369204"/>
                      <a:pt x="2280374" y="2369204"/>
                    </a:cubicBezTo>
                    <a:cubicBezTo>
                      <a:pt x="2280374" y="2372018"/>
                      <a:pt x="2277564" y="2372018"/>
                      <a:pt x="2277564" y="2372018"/>
                    </a:cubicBezTo>
                    <a:cubicBezTo>
                      <a:pt x="2255066" y="2377641"/>
                      <a:pt x="2238198" y="2394509"/>
                      <a:pt x="2232575" y="2417006"/>
                    </a:cubicBezTo>
                    <a:cubicBezTo>
                      <a:pt x="2232575" y="2419817"/>
                      <a:pt x="2229761" y="2419817"/>
                      <a:pt x="2229761" y="2419817"/>
                    </a:cubicBezTo>
                    <a:cubicBezTo>
                      <a:pt x="2226948" y="2419817"/>
                      <a:pt x="2226948" y="2417006"/>
                      <a:pt x="2226948" y="2417006"/>
                    </a:cubicBezTo>
                    <a:cubicBezTo>
                      <a:pt x="2221328" y="2394509"/>
                      <a:pt x="2204457" y="2377641"/>
                      <a:pt x="2181962" y="2372018"/>
                    </a:cubicBezTo>
                    <a:cubicBezTo>
                      <a:pt x="2179149" y="2372018"/>
                      <a:pt x="2179149" y="2369204"/>
                      <a:pt x="2179149" y="2369204"/>
                    </a:cubicBezTo>
                    <a:cubicBezTo>
                      <a:pt x="2179149" y="2366391"/>
                      <a:pt x="2181962" y="2366391"/>
                      <a:pt x="2181962" y="2366391"/>
                    </a:cubicBezTo>
                    <a:cubicBezTo>
                      <a:pt x="2204457" y="2360770"/>
                      <a:pt x="2221328" y="2343899"/>
                      <a:pt x="2229761" y="2318592"/>
                    </a:cubicBezTo>
                    <a:close/>
                    <a:moveTo>
                      <a:pt x="2075115" y="2318592"/>
                    </a:moveTo>
                    <a:cubicBezTo>
                      <a:pt x="2080738" y="2343899"/>
                      <a:pt x="2100419" y="2360770"/>
                      <a:pt x="2122917" y="2366391"/>
                    </a:cubicBezTo>
                    <a:cubicBezTo>
                      <a:pt x="2125727" y="2366391"/>
                      <a:pt x="2125727" y="2369204"/>
                      <a:pt x="2125727" y="2369204"/>
                    </a:cubicBezTo>
                    <a:cubicBezTo>
                      <a:pt x="2125727" y="2372018"/>
                      <a:pt x="2122917" y="2372018"/>
                      <a:pt x="2122917" y="2372018"/>
                    </a:cubicBezTo>
                    <a:cubicBezTo>
                      <a:pt x="2100419" y="2377641"/>
                      <a:pt x="2083551" y="2394509"/>
                      <a:pt x="2077928" y="2417006"/>
                    </a:cubicBezTo>
                    <a:cubicBezTo>
                      <a:pt x="2077928" y="2419817"/>
                      <a:pt x="2075115" y="2419817"/>
                      <a:pt x="2075115" y="2419817"/>
                    </a:cubicBezTo>
                    <a:cubicBezTo>
                      <a:pt x="2072301" y="2419817"/>
                      <a:pt x="2072301" y="2417006"/>
                      <a:pt x="2072301" y="2417006"/>
                    </a:cubicBezTo>
                    <a:cubicBezTo>
                      <a:pt x="2066681" y="2394509"/>
                      <a:pt x="2049810" y="2377641"/>
                      <a:pt x="2027315" y="2372018"/>
                    </a:cubicBezTo>
                    <a:cubicBezTo>
                      <a:pt x="2024502" y="2372018"/>
                      <a:pt x="2024502" y="2369204"/>
                      <a:pt x="2024502" y="2369204"/>
                    </a:cubicBezTo>
                    <a:cubicBezTo>
                      <a:pt x="2024502" y="2366391"/>
                      <a:pt x="2027315" y="2366391"/>
                      <a:pt x="2027315" y="2366391"/>
                    </a:cubicBezTo>
                    <a:cubicBezTo>
                      <a:pt x="2049810" y="2360770"/>
                      <a:pt x="2066681" y="2343899"/>
                      <a:pt x="2075115" y="2318592"/>
                    </a:cubicBezTo>
                    <a:close/>
                    <a:moveTo>
                      <a:pt x="1917652" y="2318592"/>
                    </a:moveTo>
                    <a:cubicBezTo>
                      <a:pt x="1926086" y="2343899"/>
                      <a:pt x="1942957" y="2360770"/>
                      <a:pt x="1965455" y="2366391"/>
                    </a:cubicBezTo>
                    <a:cubicBezTo>
                      <a:pt x="1968265" y="2366391"/>
                      <a:pt x="1968265" y="2369204"/>
                      <a:pt x="1968265" y="2369204"/>
                    </a:cubicBezTo>
                    <a:cubicBezTo>
                      <a:pt x="1968265" y="2372018"/>
                      <a:pt x="1965455" y="2372018"/>
                      <a:pt x="1965455" y="2372018"/>
                    </a:cubicBezTo>
                    <a:cubicBezTo>
                      <a:pt x="1942957" y="2377641"/>
                      <a:pt x="1926086" y="2394509"/>
                      <a:pt x="1920463" y="2417006"/>
                    </a:cubicBezTo>
                    <a:cubicBezTo>
                      <a:pt x="1920463" y="2419817"/>
                      <a:pt x="1917652" y="2419817"/>
                      <a:pt x="1917652" y="2419817"/>
                    </a:cubicBezTo>
                    <a:cubicBezTo>
                      <a:pt x="1914839" y="2419817"/>
                      <a:pt x="1914839" y="2417006"/>
                      <a:pt x="1914839" y="2417006"/>
                    </a:cubicBezTo>
                    <a:cubicBezTo>
                      <a:pt x="1909219" y="2394509"/>
                      <a:pt x="1892345" y="2377641"/>
                      <a:pt x="1869850" y="2372018"/>
                    </a:cubicBezTo>
                    <a:cubicBezTo>
                      <a:pt x="1867040" y="2372018"/>
                      <a:pt x="1867040" y="2369204"/>
                      <a:pt x="1867040" y="2369204"/>
                    </a:cubicBezTo>
                    <a:cubicBezTo>
                      <a:pt x="1867040" y="2366391"/>
                      <a:pt x="1869850" y="2366391"/>
                      <a:pt x="1869850" y="2366391"/>
                    </a:cubicBezTo>
                    <a:cubicBezTo>
                      <a:pt x="1892345" y="2360770"/>
                      <a:pt x="1909219" y="2343899"/>
                      <a:pt x="1917652" y="2318592"/>
                    </a:cubicBezTo>
                    <a:close/>
                    <a:moveTo>
                      <a:pt x="1763004" y="2318592"/>
                    </a:moveTo>
                    <a:cubicBezTo>
                      <a:pt x="1771438" y="2343899"/>
                      <a:pt x="1788309" y="2360770"/>
                      <a:pt x="1810807" y="2366391"/>
                    </a:cubicBezTo>
                    <a:cubicBezTo>
                      <a:pt x="1813617" y="2366391"/>
                      <a:pt x="1813617" y="2369204"/>
                      <a:pt x="1813617" y="2369204"/>
                    </a:cubicBezTo>
                    <a:cubicBezTo>
                      <a:pt x="1813617" y="2372018"/>
                      <a:pt x="1810807" y="2372018"/>
                      <a:pt x="1810807" y="2372018"/>
                    </a:cubicBezTo>
                    <a:cubicBezTo>
                      <a:pt x="1788309" y="2377641"/>
                      <a:pt x="1771438" y="2394509"/>
                      <a:pt x="1765815" y="2417006"/>
                    </a:cubicBezTo>
                    <a:cubicBezTo>
                      <a:pt x="1765815" y="2419817"/>
                      <a:pt x="1763004" y="2419817"/>
                      <a:pt x="1763004" y="2419817"/>
                    </a:cubicBezTo>
                    <a:cubicBezTo>
                      <a:pt x="1760191" y="2419817"/>
                      <a:pt x="1760191" y="2417006"/>
                      <a:pt x="1760191" y="2417006"/>
                    </a:cubicBezTo>
                    <a:cubicBezTo>
                      <a:pt x="1754571" y="2394509"/>
                      <a:pt x="1737697" y="2377641"/>
                      <a:pt x="1715202" y="2372018"/>
                    </a:cubicBezTo>
                    <a:cubicBezTo>
                      <a:pt x="1712392" y="2372018"/>
                      <a:pt x="1712392" y="2369204"/>
                      <a:pt x="1712392" y="2369204"/>
                    </a:cubicBezTo>
                    <a:cubicBezTo>
                      <a:pt x="1712392" y="2366391"/>
                      <a:pt x="1715202" y="2366391"/>
                      <a:pt x="1715202" y="2366391"/>
                    </a:cubicBezTo>
                    <a:cubicBezTo>
                      <a:pt x="1737697" y="2360770"/>
                      <a:pt x="1754571" y="2343899"/>
                      <a:pt x="1763004" y="2318592"/>
                    </a:cubicBezTo>
                    <a:close/>
                    <a:moveTo>
                      <a:pt x="1608353" y="2318592"/>
                    </a:moveTo>
                    <a:cubicBezTo>
                      <a:pt x="1613977" y="2343899"/>
                      <a:pt x="1633658" y="2360770"/>
                      <a:pt x="1656156" y="2366391"/>
                    </a:cubicBezTo>
                    <a:cubicBezTo>
                      <a:pt x="1658966" y="2366391"/>
                      <a:pt x="1658966" y="2369204"/>
                      <a:pt x="1658966" y="2369204"/>
                    </a:cubicBezTo>
                    <a:cubicBezTo>
                      <a:pt x="1658966" y="2372018"/>
                      <a:pt x="1656156" y="2372018"/>
                      <a:pt x="1656156" y="2372018"/>
                    </a:cubicBezTo>
                    <a:cubicBezTo>
                      <a:pt x="1633658" y="2377641"/>
                      <a:pt x="1616787" y="2394509"/>
                      <a:pt x="1611164" y="2417006"/>
                    </a:cubicBezTo>
                    <a:cubicBezTo>
                      <a:pt x="1611164" y="2419817"/>
                      <a:pt x="1608353" y="2419817"/>
                      <a:pt x="1608353" y="2419817"/>
                    </a:cubicBezTo>
                    <a:cubicBezTo>
                      <a:pt x="1605540" y="2419817"/>
                      <a:pt x="1605540" y="2417006"/>
                      <a:pt x="1605540" y="2417006"/>
                    </a:cubicBezTo>
                    <a:cubicBezTo>
                      <a:pt x="1599920" y="2394509"/>
                      <a:pt x="1583046" y="2377641"/>
                      <a:pt x="1560551" y="2372018"/>
                    </a:cubicBezTo>
                    <a:cubicBezTo>
                      <a:pt x="1557741" y="2372018"/>
                      <a:pt x="1557741" y="2369204"/>
                      <a:pt x="1557741" y="2369204"/>
                    </a:cubicBezTo>
                    <a:cubicBezTo>
                      <a:pt x="1557741" y="2366391"/>
                      <a:pt x="1560551" y="2366391"/>
                      <a:pt x="1560551" y="2366391"/>
                    </a:cubicBezTo>
                    <a:cubicBezTo>
                      <a:pt x="1583046" y="2360770"/>
                      <a:pt x="1599920" y="2343899"/>
                      <a:pt x="1608353" y="2318592"/>
                    </a:cubicBezTo>
                    <a:close/>
                    <a:moveTo>
                      <a:pt x="1450892" y="2318592"/>
                    </a:moveTo>
                    <a:cubicBezTo>
                      <a:pt x="1459326" y="2343899"/>
                      <a:pt x="1476197" y="2360770"/>
                      <a:pt x="1498695" y="2366391"/>
                    </a:cubicBezTo>
                    <a:cubicBezTo>
                      <a:pt x="1501505" y="2366391"/>
                      <a:pt x="1501505" y="2369204"/>
                      <a:pt x="1501505" y="2369204"/>
                    </a:cubicBezTo>
                    <a:cubicBezTo>
                      <a:pt x="1501505" y="2372018"/>
                      <a:pt x="1498695" y="2372018"/>
                      <a:pt x="1498695" y="2372018"/>
                    </a:cubicBezTo>
                    <a:cubicBezTo>
                      <a:pt x="1476197" y="2377641"/>
                      <a:pt x="1459326" y="2394509"/>
                      <a:pt x="1453706" y="2417006"/>
                    </a:cubicBezTo>
                    <a:cubicBezTo>
                      <a:pt x="1453706" y="2419817"/>
                      <a:pt x="1450892" y="2419817"/>
                      <a:pt x="1450892" y="2419817"/>
                    </a:cubicBezTo>
                    <a:cubicBezTo>
                      <a:pt x="1448079" y="2419817"/>
                      <a:pt x="1448079" y="2417006"/>
                      <a:pt x="1448079" y="2417006"/>
                    </a:cubicBezTo>
                    <a:cubicBezTo>
                      <a:pt x="1442458" y="2394509"/>
                      <a:pt x="1425587" y="2377641"/>
                      <a:pt x="1403090" y="2372018"/>
                    </a:cubicBezTo>
                    <a:cubicBezTo>
                      <a:pt x="1400280" y="2372018"/>
                      <a:pt x="1400280" y="2369204"/>
                      <a:pt x="1400280" y="2369204"/>
                    </a:cubicBezTo>
                    <a:cubicBezTo>
                      <a:pt x="1400280" y="2366391"/>
                      <a:pt x="1403090" y="2366391"/>
                      <a:pt x="1403090" y="2366391"/>
                    </a:cubicBezTo>
                    <a:cubicBezTo>
                      <a:pt x="1425587" y="2360770"/>
                      <a:pt x="1442458" y="2343899"/>
                      <a:pt x="1450892" y="2318592"/>
                    </a:cubicBezTo>
                    <a:close/>
                    <a:moveTo>
                      <a:pt x="1296244" y="2318592"/>
                    </a:moveTo>
                    <a:cubicBezTo>
                      <a:pt x="1304678" y="2343899"/>
                      <a:pt x="1321549" y="2360770"/>
                      <a:pt x="1344046" y="2366391"/>
                    </a:cubicBezTo>
                    <a:cubicBezTo>
                      <a:pt x="1346857" y="2366391"/>
                      <a:pt x="1346857" y="2369204"/>
                      <a:pt x="1346857" y="2369204"/>
                    </a:cubicBezTo>
                    <a:cubicBezTo>
                      <a:pt x="1346857" y="2372018"/>
                      <a:pt x="1344046" y="2372018"/>
                      <a:pt x="1344046" y="2372018"/>
                    </a:cubicBezTo>
                    <a:cubicBezTo>
                      <a:pt x="1321549" y="2377641"/>
                      <a:pt x="1304678" y="2394509"/>
                      <a:pt x="1299058" y="2417006"/>
                    </a:cubicBezTo>
                    <a:cubicBezTo>
                      <a:pt x="1299058" y="2419817"/>
                      <a:pt x="1296244" y="2419817"/>
                      <a:pt x="1296244" y="2419817"/>
                    </a:cubicBezTo>
                    <a:cubicBezTo>
                      <a:pt x="1293431" y="2419817"/>
                      <a:pt x="1293431" y="2417006"/>
                      <a:pt x="1293431" y="2417006"/>
                    </a:cubicBezTo>
                    <a:cubicBezTo>
                      <a:pt x="1287810" y="2394509"/>
                      <a:pt x="1270939" y="2377641"/>
                      <a:pt x="1248442" y="2372018"/>
                    </a:cubicBezTo>
                    <a:cubicBezTo>
                      <a:pt x="1245632" y="2372018"/>
                      <a:pt x="1245632" y="2369204"/>
                      <a:pt x="1245632" y="2369204"/>
                    </a:cubicBezTo>
                    <a:cubicBezTo>
                      <a:pt x="1245632" y="2366391"/>
                      <a:pt x="1248442" y="2366391"/>
                      <a:pt x="1248442" y="2366391"/>
                    </a:cubicBezTo>
                    <a:cubicBezTo>
                      <a:pt x="1270939" y="2360770"/>
                      <a:pt x="1287810" y="2343899"/>
                      <a:pt x="1296244" y="2318592"/>
                    </a:cubicBezTo>
                    <a:close/>
                    <a:moveTo>
                      <a:pt x="1141593" y="2318592"/>
                    </a:moveTo>
                    <a:cubicBezTo>
                      <a:pt x="1150027" y="2343899"/>
                      <a:pt x="1166898" y="2360770"/>
                      <a:pt x="1189395" y="2366391"/>
                    </a:cubicBezTo>
                    <a:cubicBezTo>
                      <a:pt x="1192206" y="2366391"/>
                      <a:pt x="1192206" y="2369204"/>
                      <a:pt x="1192206" y="2369204"/>
                    </a:cubicBezTo>
                    <a:cubicBezTo>
                      <a:pt x="1192206" y="2372018"/>
                      <a:pt x="1189395" y="2372018"/>
                      <a:pt x="1189395" y="2372018"/>
                    </a:cubicBezTo>
                    <a:cubicBezTo>
                      <a:pt x="1166898" y="2377641"/>
                      <a:pt x="1150027" y="2394509"/>
                      <a:pt x="1144407" y="2417006"/>
                    </a:cubicBezTo>
                    <a:cubicBezTo>
                      <a:pt x="1144407" y="2419817"/>
                      <a:pt x="1141593" y="2419817"/>
                      <a:pt x="1141593" y="2419817"/>
                    </a:cubicBezTo>
                    <a:cubicBezTo>
                      <a:pt x="1138780" y="2419817"/>
                      <a:pt x="1138780" y="2417006"/>
                      <a:pt x="1138780" y="2417006"/>
                    </a:cubicBezTo>
                    <a:cubicBezTo>
                      <a:pt x="1133159" y="2394509"/>
                      <a:pt x="1116288" y="2377641"/>
                      <a:pt x="1093791" y="2372018"/>
                    </a:cubicBezTo>
                    <a:cubicBezTo>
                      <a:pt x="1090981" y="2372018"/>
                      <a:pt x="1090981" y="2369204"/>
                      <a:pt x="1090981" y="2369204"/>
                    </a:cubicBezTo>
                    <a:cubicBezTo>
                      <a:pt x="1090981" y="2366391"/>
                      <a:pt x="1093791" y="2366391"/>
                      <a:pt x="1093791" y="2366391"/>
                    </a:cubicBezTo>
                    <a:cubicBezTo>
                      <a:pt x="1116288" y="2360770"/>
                      <a:pt x="1133159" y="2343899"/>
                      <a:pt x="1141593" y="2318592"/>
                    </a:cubicBezTo>
                    <a:close/>
                    <a:moveTo>
                      <a:pt x="984132" y="2318592"/>
                    </a:moveTo>
                    <a:cubicBezTo>
                      <a:pt x="992566" y="2343899"/>
                      <a:pt x="1009437" y="2360770"/>
                      <a:pt x="1031934" y="2366391"/>
                    </a:cubicBezTo>
                    <a:cubicBezTo>
                      <a:pt x="1034745" y="2366391"/>
                      <a:pt x="1034745" y="2369204"/>
                      <a:pt x="1034745" y="2369204"/>
                    </a:cubicBezTo>
                    <a:cubicBezTo>
                      <a:pt x="1034745" y="2372018"/>
                      <a:pt x="1031934" y="2372018"/>
                      <a:pt x="1031934" y="2372018"/>
                    </a:cubicBezTo>
                    <a:cubicBezTo>
                      <a:pt x="1009437" y="2377641"/>
                      <a:pt x="992566" y="2394509"/>
                      <a:pt x="986946" y="2417006"/>
                    </a:cubicBezTo>
                    <a:cubicBezTo>
                      <a:pt x="986946" y="2419817"/>
                      <a:pt x="984132" y="2419817"/>
                      <a:pt x="984132" y="2419817"/>
                    </a:cubicBezTo>
                    <a:cubicBezTo>
                      <a:pt x="981319" y="2419817"/>
                      <a:pt x="981319" y="2417006"/>
                      <a:pt x="981319" y="2417006"/>
                    </a:cubicBezTo>
                    <a:cubicBezTo>
                      <a:pt x="975698" y="2394509"/>
                      <a:pt x="958827" y="2377641"/>
                      <a:pt x="936330" y="2372018"/>
                    </a:cubicBezTo>
                    <a:cubicBezTo>
                      <a:pt x="933520" y="2372018"/>
                      <a:pt x="933520" y="2369204"/>
                      <a:pt x="933520" y="2369204"/>
                    </a:cubicBezTo>
                    <a:cubicBezTo>
                      <a:pt x="933520" y="2366391"/>
                      <a:pt x="936330" y="2366391"/>
                      <a:pt x="936330" y="2366391"/>
                    </a:cubicBezTo>
                    <a:cubicBezTo>
                      <a:pt x="958827" y="2360770"/>
                      <a:pt x="975698" y="2343899"/>
                      <a:pt x="984132" y="2318592"/>
                    </a:cubicBezTo>
                    <a:close/>
                    <a:moveTo>
                      <a:pt x="829484" y="2318592"/>
                    </a:moveTo>
                    <a:cubicBezTo>
                      <a:pt x="837918" y="2343899"/>
                      <a:pt x="854789" y="2360770"/>
                      <a:pt x="877286" y="2366391"/>
                    </a:cubicBezTo>
                    <a:cubicBezTo>
                      <a:pt x="880097" y="2366391"/>
                      <a:pt x="880097" y="2369204"/>
                      <a:pt x="880097" y="2369204"/>
                    </a:cubicBezTo>
                    <a:cubicBezTo>
                      <a:pt x="880097" y="2372018"/>
                      <a:pt x="877286" y="2372018"/>
                      <a:pt x="877286" y="2372018"/>
                    </a:cubicBezTo>
                    <a:cubicBezTo>
                      <a:pt x="854789" y="2377641"/>
                      <a:pt x="837918" y="2394509"/>
                      <a:pt x="832298" y="2417006"/>
                    </a:cubicBezTo>
                    <a:cubicBezTo>
                      <a:pt x="832298" y="2419817"/>
                      <a:pt x="829484" y="2419817"/>
                      <a:pt x="829484" y="2419817"/>
                    </a:cubicBezTo>
                    <a:cubicBezTo>
                      <a:pt x="826671" y="2419817"/>
                      <a:pt x="826671" y="2417006"/>
                      <a:pt x="826671" y="2417006"/>
                    </a:cubicBezTo>
                    <a:cubicBezTo>
                      <a:pt x="821050" y="2394509"/>
                      <a:pt x="804179" y="2377641"/>
                      <a:pt x="781682" y="2372018"/>
                    </a:cubicBezTo>
                    <a:cubicBezTo>
                      <a:pt x="778872" y="2372018"/>
                      <a:pt x="778872" y="2369204"/>
                      <a:pt x="778872" y="2369204"/>
                    </a:cubicBezTo>
                    <a:cubicBezTo>
                      <a:pt x="778872" y="2366391"/>
                      <a:pt x="781682" y="2366391"/>
                      <a:pt x="781682" y="2366391"/>
                    </a:cubicBezTo>
                    <a:cubicBezTo>
                      <a:pt x="804179" y="2360770"/>
                      <a:pt x="821050" y="2343899"/>
                      <a:pt x="829484" y="2318592"/>
                    </a:cubicBezTo>
                    <a:close/>
                    <a:moveTo>
                      <a:pt x="674833" y="2318592"/>
                    </a:moveTo>
                    <a:cubicBezTo>
                      <a:pt x="683267" y="2343899"/>
                      <a:pt x="700138" y="2360770"/>
                      <a:pt x="722635" y="2366391"/>
                    </a:cubicBezTo>
                    <a:cubicBezTo>
                      <a:pt x="725446" y="2366391"/>
                      <a:pt x="725446" y="2369204"/>
                      <a:pt x="725446" y="2369204"/>
                    </a:cubicBezTo>
                    <a:cubicBezTo>
                      <a:pt x="725446" y="2372018"/>
                      <a:pt x="722635" y="2372018"/>
                      <a:pt x="722635" y="2372018"/>
                    </a:cubicBezTo>
                    <a:cubicBezTo>
                      <a:pt x="700138" y="2377641"/>
                      <a:pt x="683267" y="2394509"/>
                      <a:pt x="677647" y="2417006"/>
                    </a:cubicBezTo>
                    <a:cubicBezTo>
                      <a:pt x="677647" y="2419817"/>
                      <a:pt x="674833" y="2419817"/>
                      <a:pt x="674833" y="2419817"/>
                    </a:cubicBezTo>
                    <a:cubicBezTo>
                      <a:pt x="672020" y="2419817"/>
                      <a:pt x="672020" y="2417006"/>
                      <a:pt x="672020" y="2417006"/>
                    </a:cubicBezTo>
                    <a:cubicBezTo>
                      <a:pt x="666399" y="2394509"/>
                      <a:pt x="649528" y="2377641"/>
                      <a:pt x="627031" y="2372018"/>
                    </a:cubicBezTo>
                    <a:cubicBezTo>
                      <a:pt x="624221" y="2372018"/>
                      <a:pt x="624221" y="2369204"/>
                      <a:pt x="624221" y="2369204"/>
                    </a:cubicBezTo>
                    <a:cubicBezTo>
                      <a:pt x="624221" y="2366391"/>
                      <a:pt x="627031" y="2366391"/>
                      <a:pt x="627031" y="2366391"/>
                    </a:cubicBezTo>
                    <a:cubicBezTo>
                      <a:pt x="649528" y="2360770"/>
                      <a:pt x="666399" y="2343899"/>
                      <a:pt x="674833" y="2318592"/>
                    </a:cubicBezTo>
                    <a:close/>
                    <a:moveTo>
                      <a:pt x="517372" y="2318592"/>
                    </a:moveTo>
                    <a:cubicBezTo>
                      <a:pt x="525806" y="2343899"/>
                      <a:pt x="542677" y="2360770"/>
                      <a:pt x="565174" y="2366391"/>
                    </a:cubicBezTo>
                    <a:cubicBezTo>
                      <a:pt x="567985" y="2366391"/>
                      <a:pt x="567985" y="2369204"/>
                      <a:pt x="567985" y="2369204"/>
                    </a:cubicBezTo>
                    <a:cubicBezTo>
                      <a:pt x="567985" y="2372018"/>
                      <a:pt x="565174" y="2372018"/>
                      <a:pt x="565174" y="2372018"/>
                    </a:cubicBezTo>
                    <a:cubicBezTo>
                      <a:pt x="542677" y="2377641"/>
                      <a:pt x="525806" y="2394509"/>
                      <a:pt x="520183" y="2417006"/>
                    </a:cubicBezTo>
                    <a:cubicBezTo>
                      <a:pt x="520183" y="2419817"/>
                      <a:pt x="517372" y="2419817"/>
                      <a:pt x="517372" y="2419817"/>
                    </a:cubicBezTo>
                    <a:cubicBezTo>
                      <a:pt x="514559" y="2419817"/>
                      <a:pt x="514559" y="2417006"/>
                      <a:pt x="514559" y="2417006"/>
                    </a:cubicBezTo>
                    <a:cubicBezTo>
                      <a:pt x="508938" y="2394509"/>
                      <a:pt x="492065" y="2377641"/>
                      <a:pt x="469570" y="2372018"/>
                    </a:cubicBezTo>
                    <a:cubicBezTo>
                      <a:pt x="466760" y="2372018"/>
                      <a:pt x="466760" y="2369204"/>
                      <a:pt x="466760" y="2369204"/>
                    </a:cubicBezTo>
                    <a:cubicBezTo>
                      <a:pt x="466760" y="2366391"/>
                      <a:pt x="469570" y="2366391"/>
                      <a:pt x="469570" y="2366391"/>
                    </a:cubicBezTo>
                    <a:cubicBezTo>
                      <a:pt x="492065" y="2360770"/>
                      <a:pt x="508938" y="2343899"/>
                      <a:pt x="517372" y="2318592"/>
                    </a:cubicBezTo>
                    <a:close/>
                    <a:moveTo>
                      <a:pt x="362724" y="2318592"/>
                    </a:moveTo>
                    <a:cubicBezTo>
                      <a:pt x="371158" y="2343899"/>
                      <a:pt x="388029" y="2360770"/>
                      <a:pt x="410526" y="2366391"/>
                    </a:cubicBezTo>
                    <a:cubicBezTo>
                      <a:pt x="413337" y="2366391"/>
                      <a:pt x="413337" y="2369204"/>
                      <a:pt x="413337" y="2369204"/>
                    </a:cubicBezTo>
                    <a:cubicBezTo>
                      <a:pt x="413337" y="2372018"/>
                      <a:pt x="410526" y="2372018"/>
                      <a:pt x="410526" y="2372018"/>
                    </a:cubicBezTo>
                    <a:cubicBezTo>
                      <a:pt x="388029" y="2377641"/>
                      <a:pt x="371158" y="2394509"/>
                      <a:pt x="365535" y="2417006"/>
                    </a:cubicBezTo>
                    <a:cubicBezTo>
                      <a:pt x="365535" y="2419817"/>
                      <a:pt x="362724" y="2419817"/>
                      <a:pt x="362724" y="2419817"/>
                    </a:cubicBezTo>
                    <a:cubicBezTo>
                      <a:pt x="359911" y="2419817"/>
                      <a:pt x="359911" y="2417006"/>
                      <a:pt x="359911" y="2417006"/>
                    </a:cubicBezTo>
                    <a:cubicBezTo>
                      <a:pt x="354290" y="2394509"/>
                      <a:pt x="337417" y="2377641"/>
                      <a:pt x="314922" y="2372018"/>
                    </a:cubicBezTo>
                    <a:cubicBezTo>
                      <a:pt x="312112" y="2372018"/>
                      <a:pt x="312112" y="2369204"/>
                      <a:pt x="312112" y="2369204"/>
                    </a:cubicBezTo>
                    <a:cubicBezTo>
                      <a:pt x="312112" y="2366391"/>
                      <a:pt x="314922" y="2366391"/>
                      <a:pt x="314922" y="2366391"/>
                    </a:cubicBezTo>
                    <a:cubicBezTo>
                      <a:pt x="337417" y="2360770"/>
                      <a:pt x="354290" y="2343899"/>
                      <a:pt x="362724" y="2318592"/>
                    </a:cubicBezTo>
                    <a:close/>
                    <a:moveTo>
                      <a:pt x="208073" y="2318592"/>
                    </a:moveTo>
                    <a:cubicBezTo>
                      <a:pt x="216507" y="2343899"/>
                      <a:pt x="233378" y="2360770"/>
                      <a:pt x="255875" y="2366391"/>
                    </a:cubicBezTo>
                    <a:cubicBezTo>
                      <a:pt x="258686" y="2366391"/>
                      <a:pt x="258686" y="2369204"/>
                      <a:pt x="258686" y="2369204"/>
                    </a:cubicBezTo>
                    <a:cubicBezTo>
                      <a:pt x="258686" y="2372018"/>
                      <a:pt x="255875" y="2372018"/>
                      <a:pt x="255875" y="2372018"/>
                    </a:cubicBezTo>
                    <a:cubicBezTo>
                      <a:pt x="233378" y="2377641"/>
                      <a:pt x="216507" y="2394509"/>
                      <a:pt x="210884" y="2417006"/>
                    </a:cubicBezTo>
                    <a:cubicBezTo>
                      <a:pt x="210884" y="2419817"/>
                      <a:pt x="208073" y="2419817"/>
                      <a:pt x="208073" y="2419817"/>
                    </a:cubicBezTo>
                    <a:cubicBezTo>
                      <a:pt x="205260" y="2419817"/>
                      <a:pt x="205260" y="2417006"/>
                      <a:pt x="205260" y="2417006"/>
                    </a:cubicBezTo>
                    <a:cubicBezTo>
                      <a:pt x="199639" y="2394509"/>
                      <a:pt x="182766" y="2377641"/>
                      <a:pt x="160271" y="2372018"/>
                    </a:cubicBezTo>
                    <a:cubicBezTo>
                      <a:pt x="157461" y="2372018"/>
                      <a:pt x="157461" y="2369204"/>
                      <a:pt x="157461" y="2369204"/>
                    </a:cubicBezTo>
                    <a:cubicBezTo>
                      <a:pt x="157461" y="2366391"/>
                      <a:pt x="160271" y="2366391"/>
                      <a:pt x="160271" y="2366391"/>
                    </a:cubicBezTo>
                    <a:cubicBezTo>
                      <a:pt x="182766" y="2360770"/>
                      <a:pt x="199639" y="2343899"/>
                      <a:pt x="208073" y="2318592"/>
                    </a:cubicBezTo>
                    <a:close/>
                    <a:moveTo>
                      <a:pt x="50612" y="2318592"/>
                    </a:moveTo>
                    <a:cubicBezTo>
                      <a:pt x="59049" y="2343899"/>
                      <a:pt x="75920" y="2360770"/>
                      <a:pt x="98414" y="2366391"/>
                    </a:cubicBezTo>
                    <a:cubicBezTo>
                      <a:pt x="101225" y="2366391"/>
                      <a:pt x="101225" y="2369204"/>
                      <a:pt x="101225" y="2369204"/>
                    </a:cubicBezTo>
                    <a:cubicBezTo>
                      <a:pt x="101225" y="2372018"/>
                      <a:pt x="98414" y="2372018"/>
                      <a:pt x="98414" y="2372018"/>
                    </a:cubicBezTo>
                    <a:cubicBezTo>
                      <a:pt x="75920" y="2377641"/>
                      <a:pt x="59049" y="2394509"/>
                      <a:pt x="53426" y="2417006"/>
                    </a:cubicBezTo>
                    <a:cubicBezTo>
                      <a:pt x="53426" y="2419817"/>
                      <a:pt x="50612" y="2419817"/>
                      <a:pt x="50612" y="2419817"/>
                    </a:cubicBezTo>
                    <a:cubicBezTo>
                      <a:pt x="47802" y="2419817"/>
                      <a:pt x="47802" y="2417006"/>
                      <a:pt x="47802" y="2417006"/>
                    </a:cubicBezTo>
                    <a:cubicBezTo>
                      <a:pt x="42178" y="2394509"/>
                      <a:pt x="25307" y="2377641"/>
                      <a:pt x="2813" y="2372018"/>
                    </a:cubicBezTo>
                    <a:cubicBezTo>
                      <a:pt x="0" y="2372018"/>
                      <a:pt x="0" y="2369204"/>
                      <a:pt x="0" y="2369204"/>
                    </a:cubicBezTo>
                    <a:cubicBezTo>
                      <a:pt x="0" y="2366391"/>
                      <a:pt x="2813" y="2366391"/>
                      <a:pt x="2813" y="2366391"/>
                    </a:cubicBezTo>
                    <a:cubicBezTo>
                      <a:pt x="25307" y="2360770"/>
                      <a:pt x="42178" y="2343899"/>
                      <a:pt x="50612" y="2318592"/>
                    </a:cubicBezTo>
                    <a:close/>
                    <a:moveTo>
                      <a:pt x="5184973" y="2163941"/>
                    </a:moveTo>
                    <a:cubicBezTo>
                      <a:pt x="5193410" y="2189248"/>
                      <a:pt x="5210281" y="2206119"/>
                      <a:pt x="5232776" y="2211740"/>
                    </a:cubicBezTo>
                    <a:cubicBezTo>
                      <a:pt x="5235586" y="2211740"/>
                      <a:pt x="5235586" y="2214553"/>
                      <a:pt x="5235586" y="2214553"/>
                    </a:cubicBezTo>
                    <a:cubicBezTo>
                      <a:pt x="5235586" y="2217367"/>
                      <a:pt x="5232776" y="2217367"/>
                      <a:pt x="5232776" y="2217367"/>
                    </a:cubicBezTo>
                    <a:cubicBezTo>
                      <a:pt x="5210281" y="2222990"/>
                      <a:pt x="5193410" y="2239858"/>
                      <a:pt x="5187787" y="2262355"/>
                    </a:cubicBezTo>
                    <a:cubicBezTo>
                      <a:pt x="5187787" y="2265166"/>
                      <a:pt x="5184973" y="2265166"/>
                      <a:pt x="5184973" y="2265166"/>
                    </a:cubicBezTo>
                    <a:cubicBezTo>
                      <a:pt x="5182163" y="2265166"/>
                      <a:pt x="5182163" y="2262355"/>
                      <a:pt x="5182163" y="2262355"/>
                    </a:cubicBezTo>
                    <a:cubicBezTo>
                      <a:pt x="5176540" y="2239858"/>
                      <a:pt x="5159669" y="2222990"/>
                      <a:pt x="5137174" y="2217367"/>
                    </a:cubicBezTo>
                    <a:cubicBezTo>
                      <a:pt x="5134361" y="2217367"/>
                      <a:pt x="5134361" y="2214553"/>
                      <a:pt x="5134361" y="2214553"/>
                    </a:cubicBezTo>
                    <a:cubicBezTo>
                      <a:pt x="5134361" y="2211740"/>
                      <a:pt x="5137174" y="2211740"/>
                      <a:pt x="5137174" y="2211740"/>
                    </a:cubicBezTo>
                    <a:cubicBezTo>
                      <a:pt x="5159669" y="2206119"/>
                      <a:pt x="5176540" y="2189248"/>
                      <a:pt x="5184973" y="2163941"/>
                    </a:cubicBezTo>
                    <a:close/>
                    <a:moveTo>
                      <a:pt x="5030325" y="2163941"/>
                    </a:moveTo>
                    <a:cubicBezTo>
                      <a:pt x="5035949" y="2189248"/>
                      <a:pt x="5055630" y="2206119"/>
                      <a:pt x="5078128" y="2211740"/>
                    </a:cubicBezTo>
                    <a:cubicBezTo>
                      <a:pt x="5080938" y="2211740"/>
                      <a:pt x="5080938" y="2214553"/>
                      <a:pt x="5080938" y="2214553"/>
                    </a:cubicBezTo>
                    <a:cubicBezTo>
                      <a:pt x="5080938" y="2217367"/>
                      <a:pt x="5078128" y="2217367"/>
                      <a:pt x="5078128" y="2217367"/>
                    </a:cubicBezTo>
                    <a:cubicBezTo>
                      <a:pt x="5055630" y="2222990"/>
                      <a:pt x="5038759" y="2239858"/>
                      <a:pt x="5033136" y="2262355"/>
                    </a:cubicBezTo>
                    <a:cubicBezTo>
                      <a:pt x="5033136" y="2265166"/>
                      <a:pt x="5030325" y="2265166"/>
                      <a:pt x="5030325" y="2265166"/>
                    </a:cubicBezTo>
                    <a:cubicBezTo>
                      <a:pt x="5027512" y="2265166"/>
                      <a:pt x="5027512" y="2262355"/>
                      <a:pt x="5027512" y="2262355"/>
                    </a:cubicBezTo>
                    <a:cubicBezTo>
                      <a:pt x="5021892" y="2239858"/>
                      <a:pt x="5005018" y="2222990"/>
                      <a:pt x="4982523" y="2217367"/>
                    </a:cubicBezTo>
                    <a:cubicBezTo>
                      <a:pt x="4979713" y="2217367"/>
                      <a:pt x="4979713" y="2214553"/>
                      <a:pt x="4979713" y="2214553"/>
                    </a:cubicBezTo>
                    <a:cubicBezTo>
                      <a:pt x="4979713" y="2211740"/>
                      <a:pt x="4982523" y="2211740"/>
                      <a:pt x="4982523" y="2211740"/>
                    </a:cubicBezTo>
                    <a:cubicBezTo>
                      <a:pt x="5005018" y="2206119"/>
                      <a:pt x="5021892" y="2189248"/>
                      <a:pt x="5030325" y="2163941"/>
                    </a:cubicBezTo>
                    <a:close/>
                    <a:moveTo>
                      <a:pt x="4872861" y="2163941"/>
                    </a:moveTo>
                    <a:cubicBezTo>
                      <a:pt x="4881298" y="2189248"/>
                      <a:pt x="4898166" y="2206119"/>
                      <a:pt x="4920664" y="2211740"/>
                    </a:cubicBezTo>
                    <a:cubicBezTo>
                      <a:pt x="4923474" y="2211740"/>
                      <a:pt x="4923474" y="2214553"/>
                      <a:pt x="4923474" y="2214553"/>
                    </a:cubicBezTo>
                    <a:cubicBezTo>
                      <a:pt x="4923474" y="2217367"/>
                      <a:pt x="4920664" y="2217367"/>
                      <a:pt x="4920664" y="2217367"/>
                    </a:cubicBezTo>
                    <a:cubicBezTo>
                      <a:pt x="4898166" y="2222990"/>
                      <a:pt x="4881298" y="2239858"/>
                      <a:pt x="4875675" y="2262355"/>
                    </a:cubicBezTo>
                    <a:cubicBezTo>
                      <a:pt x="4875675" y="2265166"/>
                      <a:pt x="4872861" y="2265166"/>
                      <a:pt x="4872861" y="2265166"/>
                    </a:cubicBezTo>
                    <a:cubicBezTo>
                      <a:pt x="4870048" y="2265166"/>
                      <a:pt x="4870048" y="2262355"/>
                      <a:pt x="4870048" y="2262355"/>
                    </a:cubicBezTo>
                    <a:cubicBezTo>
                      <a:pt x="4864428" y="2239858"/>
                      <a:pt x="4847557" y="2222990"/>
                      <a:pt x="4825062" y="2217367"/>
                    </a:cubicBezTo>
                    <a:cubicBezTo>
                      <a:pt x="4822249" y="2217367"/>
                      <a:pt x="4822249" y="2214553"/>
                      <a:pt x="4822249" y="2214553"/>
                    </a:cubicBezTo>
                    <a:cubicBezTo>
                      <a:pt x="4822249" y="2211740"/>
                      <a:pt x="4825062" y="2211740"/>
                      <a:pt x="4825062" y="2211740"/>
                    </a:cubicBezTo>
                    <a:cubicBezTo>
                      <a:pt x="4847557" y="2206119"/>
                      <a:pt x="4864428" y="2189248"/>
                      <a:pt x="4872861" y="2163941"/>
                    </a:cubicBezTo>
                    <a:close/>
                    <a:moveTo>
                      <a:pt x="4718213" y="2163941"/>
                    </a:moveTo>
                    <a:cubicBezTo>
                      <a:pt x="4726650" y="2189248"/>
                      <a:pt x="4743518" y="2206119"/>
                      <a:pt x="4766016" y="2211740"/>
                    </a:cubicBezTo>
                    <a:cubicBezTo>
                      <a:pt x="4768826" y="2211740"/>
                      <a:pt x="4768826" y="2214553"/>
                      <a:pt x="4768826" y="2214553"/>
                    </a:cubicBezTo>
                    <a:cubicBezTo>
                      <a:pt x="4768826" y="2217367"/>
                      <a:pt x="4766016" y="2217367"/>
                      <a:pt x="4766016" y="2217367"/>
                    </a:cubicBezTo>
                    <a:cubicBezTo>
                      <a:pt x="4743518" y="2222990"/>
                      <a:pt x="4726650" y="2239858"/>
                      <a:pt x="4721027" y="2262355"/>
                    </a:cubicBezTo>
                    <a:cubicBezTo>
                      <a:pt x="4721027" y="2265166"/>
                      <a:pt x="4718213" y="2265166"/>
                      <a:pt x="4718213" y="2265166"/>
                    </a:cubicBezTo>
                    <a:cubicBezTo>
                      <a:pt x="4715400" y="2265166"/>
                      <a:pt x="4715400" y="2262355"/>
                      <a:pt x="4715400" y="2262355"/>
                    </a:cubicBezTo>
                    <a:cubicBezTo>
                      <a:pt x="4709780" y="2239858"/>
                      <a:pt x="4692909" y="2222990"/>
                      <a:pt x="4670414" y="2217367"/>
                    </a:cubicBezTo>
                    <a:cubicBezTo>
                      <a:pt x="4667601" y="2217367"/>
                      <a:pt x="4667601" y="2214553"/>
                      <a:pt x="4667601" y="2214553"/>
                    </a:cubicBezTo>
                    <a:cubicBezTo>
                      <a:pt x="4667601" y="2211740"/>
                      <a:pt x="4670414" y="2211740"/>
                      <a:pt x="4670414" y="2211740"/>
                    </a:cubicBezTo>
                    <a:cubicBezTo>
                      <a:pt x="4692909" y="2206119"/>
                      <a:pt x="4709780" y="2189248"/>
                      <a:pt x="4718213" y="2163941"/>
                    </a:cubicBezTo>
                    <a:close/>
                    <a:moveTo>
                      <a:pt x="4563563" y="2163941"/>
                    </a:moveTo>
                    <a:cubicBezTo>
                      <a:pt x="4571999" y="2189248"/>
                      <a:pt x="4588867" y="2206119"/>
                      <a:pt x="4611365" y="2211740"/>
                    </a:cubicBezTo>
                    <a:cubicBezTo>
                      <a:pt x="4614175" y="2211740"/>
                      <a:pt x="4614175" y="2214553"/>
                      <a:pt x="4614175" y="2214553"/>
                    </a:cubicBezTo>
                    <a:cubicBezTo>
                      <a:pt x="4614175" y="2217367"/>
                      <a:pt x="4611365" y="2217367"/>
                      <a:pt x="4611365" y="2217367"/>
                    </a:cubicBezTo>
                    <a:cubicBezTo>
                      <a:pt x="4588867" y="2222990"/>
                      <a:pt x="4571999" y="2239858"/>
                      <a:pt x="4566376" y="2262355"/>
                    </a:cubicBezTo>
                    <a:cubicBezTo>
                      <a:pt x="4566376" y="2265166"/>
                      <a:pt x="4563563" y="2265166"/>
                      <a:pt x="4563563" y="2265166"/>
                    </a:cubicBezTo>
                    <a:cubicBezTo>
                      <a:pt x="4560749" y="2265166"/>
                      <a:pt x="4560749" y="2262355"/>
                      <a:pt x="4560749" y="2262355"/>
                    </a:cubicBezTo>
                    <a:cubicBezTo>
                      <a:pt x="4555129" y="2239858"/>
                      <a:pt x="4538258" y="2222990"/>
                      <a:pt x="4515763" y="2217367"/>
                    </a:cubicBezTo>
                    <a:cubicBezTo>
                      <a:pt x="4512950" y="2217367"/>
                      <a:pt x="4512950" y="2214553"/>
                      <a:pt x="4512950" y="2214553"/>
                    </a:cubicBezTo>
                    <a:cubicBezTo>
                      <a:pt x="4512950" y="2211740"/>
                      <a:pt x="4515763" y="2211740"/>
                      <a:pt x="4515763" y="2211740"/>
                    </a:cubicBezTo>
                    <a:cubicBezTo>
                      <a:pt x="4538258" y="2206119"/>
                      <a:pt x="4555129" y="2189248"/>
                      <a:pt x="4563563" y="2163941"/>
                    </a:cubicBezTo>
                    <a:close/>
                    <a:moveTo>
                      <a:pt x="4406104" y="2163941"/>
                    </a:moveTo>
                    <a:cubicBezTo>
                      <a:pt x="4414538" y="2189248"/>
                      <a:pt x="4431409" y="2206119"/>
                      <a:pt x="4453907" y="2211740"/>
                    </a:cubicBezTo>
                    <a:cubicBezTo>
                      <a:pt x="4456717" y="2211740"/>
                      <a:pt x="4456717" y="2214553"/>
                      <a:pt x="4456717" y="2214553"/>
                    </a:cubicBezTo>
                    <a:cubicBezTo>
                      <a:pt x="4456717" y="2217367"/>
                      <a:pt x="4453907" y="2217367"/>
                      <a:pt x="4453907" y="2217367"/>
                    </a:cubicBezTo>
                    <a:cubicBezTo>
                      <a:pt x="4431409" y="2222990"/>
                      <a:pt x="4414538" y="2239858"/>
                      <a:pt x="4408915" y="2262355"/>
                    </a:cubicBezTo>
                    <a:cubicBezTo>
                      <a:pt x="4408915" y="2265166"/>
                      <a:pt x="4406104" y="2265166"/>
                      <a:pt x="4406104" y="2265166"/>
                    </a:cubicBezTo>
                    <a:cubicBezTo>
                      <a:pt x="4403291" y="2265166"/>
                      <a:pt x="4403291" y="2262355"/>
                      <a:pt x="4403291" y="2262355"/>
                    </a:cubicBezTo>
                    <a:cubicBezTo>
                      <a:pt x="4397671" y="2239858"/>
                      <a:pt x="4380797" y="2222990"/>
                      <a:pt x="4358302" y="2217367"/>
                    </a:cubicBezTo>
                    <a:cubicBezTo>
                      <a:pt x="4355492" y="2217367"/>
                      <a:pt x="4355492" y="2214553"/>
                      <a:pt x="4355492" y="2214553"/>
                    </a:cubicBezTo>
                    <a:cubicBezTo>
                      <a:pt x="4355492" y="2211740"/>
                      <a:pt x="4358302" y="2211740"/>
                      <a:pt x="4358302" y="2211740"/>
                    </a:cubicBezTo>
                    <a:cubicBezTo>
                      <a:pt x="4380797" y="2206119"/>
                      <a:pt x="4397671" y="2189248"/>
                      <a:pt x="4406104" y="2163941"/>
                    </a:cubicBezTo>
                    <a:close/>
                    <a:moveTo>
                      <a:pt x="4251453" y="2163941"/>
                    </a:moveTo>
                    <a:cubicBezTo>
                      <a:pt x="4259887" y="2189248"/>
                      <a:pt x="4276758" y="2206119"/>
                      <a:pt x="4299256" y="2211740"/>
                    </a:cubicBezTo>
                    <a:cubicBezTo>
                      <a:pt x="4302066" y="2211740"/>
                      <a:pt x="4302066" y="2214553"/>
                      <a:pt x="4302066" y="2214553"/>
                    </a:cubicBezTo>
                    <a:cubicBezTo>
                      <a:pt x="4302066" y="2217367"/>
                      <a:pt x="4299256" y="2217367"/>
                      <a:pt x="4299256" y="2217367"/>
                    </a:cubicBezTo>
                    <a:cubicBezTo>
                      <a:pt x="4276758" y="2222990"/>
                      <a:pt x="4259887" y="2239858"/>
                      <a:pt x="4254264" y="2262355"/>
                    </a:cubicBezTo>
                    <a:cubicBezTo>
                      <a:pt x="4254264" y="2265166"/>
                      <a:pt x="4251453" y="2265166"/>
                      <a:pt x="4251453" y="2265166"/>
                    </a:cubicBezTo>
                    <a:cubicBezTo>
                      <a:pt x="4248640" y="2265166"/>
                      <a:pt x="4248640" y="2262355"/>
                      <a:pt x="4248640" y="2262355"/>
                    </a:cubicBezTo>
                    <a:cubicBezTo>
                      <a:pt x="4243020" y="2239858"/>
                      <a:pt x="4226146" y="2222990"/>
                      <a:pt x="4203651" y="2217367"/>
                    </a:cubicBezTo>
                    <a:cubicBezTo>
                      <a:pt x="4200841" y="2217367"/>
                      <a:pt x="4200841" y="2214553"/>
                      <a:pt x="4200841" y="2214553"/>
                    </a:cubicBezTo>
                    <a:cubicBezTo>
                      <a:pt x="4200841" y="2211740"/>
                      <a:pt x="4203651" y="2211740"/>
                      <a:pt x="4203651" y="2211740"/>
                    </a:cubicBezTo>
                    <a:cubicBezTo>
                      <a:pt x="4226146" y="2206119"/>
                      <a:pt x="4243020" y="2189248"/>
                      <a:pt x="4251453" y="2163941"/>
                    </a:cubicBezTo>
                    <a:close/>
                    <a:moveTo>
                      <a:pt x="4096805" y="2163941"/>
                    </a:moveTo>
                    <a:cubicBezTo>
                      <a:pt x="4105239" y="2189248"/>
                      <a:pt x="4122110" y="2206119"/>
                      <a:pt x="4144608" y="2211740"/>
                    </a:cubicBezTo>
                    <a:cubicBezTo>
                      <a:pt x="4147418" y="2211740"/>
                      <a:pt x="4147418" y="2214553"/>
                      <a:pt x="4147418" y="2214553"/>
                    </a:cubicBezTo>
                    <a:cubicBezTo>
                      <a:pt x="4147418" y="2217367"/>
                      <a:pt x="4144608" y="2217367"/>
                      <a:pt x="4144608" y="2217367"/>
                    </a:cubicBezTo>
                    <a:cubicBezTo>
                      <a:pt x="4122110" y="2222990"/>
                      <a:pt x="4105239" y="2239858"/>
                      <a:pt x="4099616" y="2262355"/>
                    </a:cubicBezTo>
                    <a:cubicBezTo>
                      <a:pt x="4099616" y="2265166"/>
                      <a:pt x="4096805" y="2265166"/>
                      <a:pt x="4096805" y="2265166"/>
                    </a:cubicBezTo>
                    <a:cubicBezTo>
                      <a:pt x="4093992" y="2265166"/>
                      <a:pt x="4093992" y="2262355"/>
                      <a:pt x="4093992" y="2262355"/>
                    </a:cubicBezTo>
                    <a:cubicBezTo>
                      <a:pt x="4088372" y="2239858"/>
                      <a:pt x="4071498" y="2222990"/>
                      <a:pt x="4049003" y="2217367"/>
                    </a:cubicBezTo>
                    <a:cubicBezTo>
                      <a:pt x="4046193" y="2217367"/>
                      <a:pt x="4046193" y="2214553"/>
                      <a:pt x="4046193" y="2214553"/>
                    </a:cubicBezTo>
                    <a:cubicBezTo>
                      <a:pt x="4046193" y="2211740"/>
                      <a:pt x="4049003" y="2211740"/>
                      <a:pt x="4049003" y="2211740"/>
                    </a:cubicBezTo>
                    <a:cubicBezTo>
                      <a:pt x="4071498" y="2206119"/>
                      <a:pt x="4088372" y="2189248"/>
                      <a:pt x="4096805" y="2163941"/>
                    </a:cubicBezTo>
                    <a:close/>
                    <a:moveTo>
                      <a:pt x="3939345" y="2163941"/>
                    </a:moveTo>
                    <a:cubicBezTo>
                      <a:pt x="3947781" y="2189248"/>
                      <a:pt x="3964649" y="2206119"/>
                      <a:pt x="3987147" y="2211740"/>
                    </a:cubicBezTo>
                    <a:cubicBezTo>
                      <a:pt x="3989957" y="2211740"/>
                      <a:pt x="3989957" y="2214553"/>
                      <a:pt x="3989957" y="2214553"/>
                    </a:cubicBezTo>
                    <a:cubicBezTo>
                      <a:pt x="3989957" y="2217367"/>
                      <a:pt x="3987147" y="2217367"/>
                      <a:pt x="3987147" y="2217367"/>
                    </a:cubicBezTo>
                    <a:cubicBezTo>
                      <a:pt x="3964649" y="2222990"/>
                      <a:pt x="3947781" y="2239858"/>
                      <a:pt x="3942155" y="2262355"/>
                    </a:cubicBezTo>
                    <a:cubicBezTo>
                      <a:pt x="3942155" y="2265166"/>
                      <a:pt x="3939345" y="2265166"/>
                      <a:pt x="3939345" y="2265166"/>
                    </a:cubicBezTo>
                    <a:cubicBezTo>
                      <a:pt x="3936531" y="2265166"/>
                      <a:pt x="3936531" y="2262355"/>
                      <a:pt x="3936531" y="2262355"/>
                    </a:cubicBezTo>
                    <a:cubicBezTo>
                      <a:pt x="3930911" y="2239858"/>
                      <a:pt x="3914037" y="2222990"/>
                      <a:pt x="3891545" y="2217367"/>
                    </a:cubicBezTo>
                    <a:cubicBezTo>
                      <a:pt x="3888732" y="2217367"/>
                      <a:pt x="3888732" y="2214553"/>
                      <a:pt x="3888732" y="2214553"/>
                    </a:cubicBezTo>
                    <a:cubicBezTo>
                      <a:pt x="3888732" y="2211740"/>
                      <a:pt x="3891545" y="2211740"/>
                      <a:pt x="3891545" y="2211740"/>
                    </a:cubicBezTo>
                    <a:cubicBezTo>
                      <a:pt x="3914037" y="2206119"/>
                      <a:pt x="3930911" y="2189248"/>
                      <a:pt x="3939345" y="2163941"/>
                    </a:cubicBezTo>
                    <a:close/>
                    <a:moveTo>
                      <a:pt x="3784693" y="2163941"/>
                    </a:moveTo>
                    <a:cubicBezTo>
                      <a:pt x="3793130" y="2189248"/>
                      <a:pt x="3809998" y="2206119"/>
                      <a:pt x="3832496" y="2211740"/>
                    </a:cubicBezTo>
                    <a:cubicBezTo>
                      <a:pt x="3835306" y="2211740"/>
                      <a:pt x="3835306" y="2214553"/>
                      <a:pt x="3835306" y="2214553"/>
                    </a:cubicBezTo>
                    <a:cubicBezTo>
                      <a:pt x="3835306" y="2217367"/>
                      <a:pt x="3832496" y="2217367"/>
                      <a:pt x="3832496" y="2217367"/>
                    </a:cubicBezTo>
                    <a:cubicBezTo>
                      <a:pt x="3809998" y="2222990"/>
                      <a:pt x="3793130" y="2239858"/>
                      <a:pt x="3787504" y="2262355"/>
                    </a:cubicBezTo>
                    <a:cubicBezTo>
                      <a:pt x="3787504" y="2265166"/>
                      <a:pt x="3784693" y="2265166"/>
                      <a:pt x="3784693" y="2265166"/>
                    </a:cubicBezTo>
                    <a:cubicBezTo>
                      <a:pt x="3781880" y="2265166"/>
                      <a:pt x="3781880" y="2262355"/>
                      <a:pt x="3781880" y="2262355"/>
                    </a:cubicBezTo>
                    <a:cubicBezTo>
                      <a:pt x="3776260" y="2239858"/>
                      <a:pt x="3759386" y="2222990"/>
                      <a:pt x="3736894" y="2217367"/>
                    </a:cubicBezTo>
                    <a:cubicBezTo>
                      <a:pt x="3734081" y="2217367"/>
                      <a:pt x="3734081" y="2214553"/>
                      <a:pt x="3734081" y="2214553"/>
                    </a:cubicBezTo>
                    <a:cubicBezTo>
                      <a:pt x="3734081" y="2211740"/>
                      <a:pt x="3736894" y="2211740"/>
                      <a:pt x="3736894" y="2211740"/>
                    </a:cubicBezTo>
                    <a:cubicBezTo>
                      <a:pt x="3759386" y="2206119"/>
                      <a:pt x="3776260" y="2189248"/>
                      <a:pt x="3784693" y="2163941"/>
                    </a:cubicBezTo>
                    <a:close/>
                    <a:moveTo>
                      <a:pt x="3630045" y="2163941"/>
                    </a:moveTo>
                    <a:cubicBezTo>
                      <a:pt x="3638482" y="2189248"/>
                      <a:pt x="3655350" y="2206119"/>
                      <a:pt x="3677848" y="2211740"/>
                    </a:cubicBezTo>
                    <a:cubicBezTo>
                      <a:pt x="3680658" y="2211740"/>
                      <a:pt x="3680658" y="2214553"/>
                      <a:pt x="3680658" y="2214553"/>
                    </a:cubicBezTo>
                    <a:cubicBezTo>
                      <a:pt x="3680658" y="2217367"/>
                      <a:pt x="3677848" y="2217367"/>
                      <a:pt x="3677848" y="2217367"/>
                    </a:cubicBezTo>
                    <a:cubicBezTo>
                      <a:pt x="3655350" y="2222990"/>
                      <a:pt x="3638482" y="2239858"/>
                      <a:pt x="3632856" y="2262355"/>
                    </a:cubicBezTo>
                    <a:cubicBezTo>
                      <a:pt x="3632856" y="2265166"/>
                      <a:pt x="3630045" y="2265166"/>
                      <a:pt x="3630045" y="2265166"/>
                    </a:cubicBezTo>
                    <a:cubicBezTo>
                      <a:pt x="3627232" y="2265166"/>
                      <a:pt x="3627232" y="2262355"/>
                      <a:pt x="3627232" y="2262355"/>
                    </a:cubicBezTo>
                    <a:cubicBezTo>
                      <a:pt x="3621612" y="2239858"/>
                      <a:pt x="3604738" y="2222990"/>
                      <a:pt x="3582246" y="2217367"/>
                    </a:cubicBezTo>
                    <a:cubicBezTo>
                      <a:pt x="3579433" y="2217367"/>
                      <a:pt x="3579433" y="2214553"/>
                      <a:pt x="3579433" y="2214553"/>
                    </a:cubicBezTo>
                    <a:cubicBezTo>
                      <a:pt x="3579433" y="2211740"/>
                      <a:pt x="3582246" y="2211740"/>
                      <a:pt x="3582246" y="2211740"/>
                    </a:cubicBezTo>
                    <a:cubicBezTo>
                      <a:pt x="3604738" y="2206119"/>
                      <a:pt x="3621612" y="2189248"/>
                      <a:pt x="3630045" y="2163941"/>
                    </a:cubicBezTo>
                    <a:close/>
                    <a:moveTo>
                      <a:pt x="3472581" y="2163941"/>
                    </a:moveTo>
                    <a:cubicBezTo>
                      <a:pt x="3481018" y="2189248"/>
                      <a:pt x="3500700" y="2206119"/>
                      <a:pt x="3520384" y="2211740"/>
                    </a:cubicBezTo>
                    <a:cubicBezTo>
                      <a:pt x="3523194" y="2211740"/>
                      <a:pt x="3523194" y="2214553"/>
                      <a:pt x="3523194" y="2214553"/>
                    </a:cubicBezTo>
                    <a:cubicBezTo>
                      <a:pt x="3523194" y="2217367"/>
                      <a:pt x="3520384" y="2217367"/>
                      <a:pt x="3520384" y="2217367"/>
                    </a:cubicBezTo>
                    <a:cubicBezTo>
                      <a:pt x="3497889" y="2222990"/>
                      <a:pt x="3481018" y="2239858"/>
                      <a:pt x="3475395" y="2262355"/>
                    </a:cubicBezTo>
                    <a:cubicBezTo>
                      <a:pt x="3475395" y="2265166"/>
                      <a:pt x="3472581" y="2265166"/>
                      <a:pt x="3472581" y="2265166"/>
                    </a:cubicBezTo>
                    <a:cubicBezTo>
                      <a:pt x="3469771" y="2265166"/>
                      <a:pt x="3469771" y="2262355"/>
                      <a:pt x="3469771" y="2262355"/>
                    </a:cubicBezTo>
                    <a:cubicBezTo>
                      <a:pt x="3464148" y="2239858"/>
                      <a:pt x="3447277" y="2222990"/>
                      <a:pt x="3424782" y="2217367"/>
                    </a:cubicBezTo>
                    <a:cubicBezTo>
                      <a:pt x="3421969" y="2217367"/>
                      <a:pt x="3421969" y="2214553"/>
                      <a:pt x="3421969" y="2214553"/>
                    </a:cubicBezTo>
                    <a:cubicBezTo>
                      <a:pt x="3421969" y="2211740"/>
                      <a:pt x="3424782" y="2211740"/>
                      <a:pt x="3424782" y="2211740"/>
                    </a:cubicBezTo>
                    <a:cubicBezTo>
                      <a:pt x="3447277" y="2206119"/>
                      <a:pt x="3464148" y="2189248"/>
                      <a:pt x="3472581" y="2163941"/>
                    </a:cubicBezTo>
                    <a:close/>
                    <a:moveTo>
                      <a:pt x="3317933" y="2163941"/>
                    </a:moveTo>
                    <a:cubicBezTo>
                      <a:pt x="3326370" y="2189248"/>
                      <a:pt x="3343241" y="2206119"/>
                      <a:pt x="3365736" y="2211740"/>
                    </a:cubicBezTo>
                    <a:cubicBezTo>
                      <a:pt x="3368546" y="2211740"/>
                      <a:pt x="3368546" y="2214553"/>
                      <a:pt x="3368546" y="2214553"/>
                    </a:cubicBezTo>
                    <a:cubicBezTo>
                      <a:pt x="3368546" y="2217367"/>
                      <a:pt x="3365736" y="2217367"/>
                      <a:pt x="3365736" y="2217367"/>
                    </a:cubicBezTo>
                    <a:cubicBezTo>
                      <a:pt x="3343241" y="2222990"/>
                      <a:pt x="3326370" y="2239858"/>
                      <a:pt x="3320747" y="2262355"/>
                    </a:cubicBezTo>
                    <a:cubicBezTo>
                      <a:pt x="3320747" y="2265166"/>
                      <a:pt x="3317933" y="2265166"/>
                      <a:pt x="3317933" y="2265166"/>
                    </a:cubicBezTo>
                    <a:cubicBezTo>
                      <a:pt x="3315123" y="2265166"/>
                      <a:pt x="3315123" y="2262355"/>
                      <a:pt x="3315123" y="2262355"/>
                    </a:cubicBezTo>
                    <a:cubicBezTo>
                      <a:pt x="3309500" y="2239858"/>
                      <a:pt x="3292629" y="2222990"/>
                      <a:pt x="3270134" y="2217367"/>
                    </a:cubicBezTo>
                    <a:cubicBezTo>
                      <a:pt x="3267321" y="2217367"/>
                      <a:pt x="3267321" y="2214553"/>
                      <a:pt x="3267321" y="2214553"/>
                    </a:cubicBezTo>
                    <a:cubicBezTo>
                      <a:pt x="3267321" y="2211740"/>
                      <a:pt x="3270134" y="2211740"/>
                      <a:pt x="3270134" y="2211740"/>
                    </a:cubicBezTo>
                    <a:cubicBezTo>
                      <a:pt x="3292629" y="2206119"/>
                      <a:pt x="3309500" y="2189248"/>
                      <a:pt x="3317933" y="2163941"/>
                    </a:cubicBezTo>
                    <a:close/>
                    <a:moveTo>
                      <a:pt x="3163283" y="2163941"/>
                    </a:moveTo>
                    <a:cubicBezTo>
                      <a:pt x="3171719" y="2189248"/>
                      <a:pt x="3188590" y="2206119"/>
                      <a:pt x="3211085" y="2211740"/>
                    </a:cubicBezTo>
                    <a:cubicBezTo>
                      <a:pt x="3213895" y="2211740"/>
                      <a:pt x="3213895" y="2214553"/>
                      <a:pt x="3213895" y="2214553"/>
                    </a:cubicBezTo>
                    <a:cubicBezTo>
                      <a:pt x="3213895" y="2217367"/>
                      <a:pt x="3211085" y="2217367"/>
                      <a:pt x="3211085" y="2217367"/>
                    </a:cubicBezTo>
                    <a:cubicBezTo>
                      <a:pt x="3188590" y="2222990"/>
                      <a:pt x="3171719" y="2239858"/>
                      <a:pt x="3166096" y="2262355"/>
                    </a:cubicBezTo>
                    <a:cubicBezTo>
                      <a:pt x="3166096" y="2265166"/>
                      <a:pt x="3163283" y="2265166"/>
                      <a:pt x="3163283" y="2265166"/>
                    </a:cubicBezTo>
                    <a:cubicBezTo>
                      <a:pt x="3160472" y="2265166"/>
                      <a:pt x="3160472" y="2262355"/>
                      <a:pt x="3160472" y="2262355"/>
                    </a:cubicBezTo>
                    <a:cubicBezTo>
                      <a:pt x="3154849" y="2239858"/>
                      <a:pt x="3137978" y="2222990"/>
                      <a:pt x="3115483" y="2217367"/>
                    </a:cubicBezTo>
                    <a:cubicBezTo>
                      <a:pt x="3112670" y="2217367"/>
                      <a:pt x="3112670" y="2214553"/>
                      <a:pt x="3112670" y="2214553"/>
                    </a:cubicBezTo>
                    <a:cubicBezTo>
                      <a:pt x="3112670" y="2211740"/>
                      <a:pt x="3115483" y="2211740"/>
                      <a:pt x="3115483" y="2211740"/>
                    </a:cubicBezTo>
                    <a:cubicBezTo>
                      <a:pt x="3137978" y="2206119"/>
                      <a:pt x="3154849" y="2189248"/>
                      <a:pt x="3163283" y="2163941"/>
                    </a:cubicBezTo>
                    <a:close/>
                    <a:moveTo>
                      <a:pt x="3005823" y="2163941"/>
                    </a:moveTo>
                    <a:cubicBezTo>
                      <a:pt x="3014257" y="2189248"/>
                      <a:pt x="3033942" y="2206119"/>
                      <a:pt x="3053626" y="2211740"/>
                    </a:cubicBezTo>
                    <a:cubicBezTo>
                      <a:pt x="3056436" y="2211740"/>
                      <a:pt x="3056436" y="2214553"/>
                      <a:pt x="3056436" y="2214553"/>
                    </a:cubicBezTo>
                    <a:cubicBezTo>
                      <a:pt x="3056436" y="2217367"/>
                      <a:pt x="3053626" y="2217367"/>
                      <a:pt x="3053626" y="2217367"/>
                    </a:cubicBezTo>
                    <a:cubicBezTo>
                      <a:pt x="3031128" y="2222990"/>
                      <a:pt x="3014257" y="2239858"/>
                      <a:pt x="3008634" y="2262355"/>
                    </a:cubicBezTo>
                    <a:cubicBezTo>
                      <a:pt x="3008634" y="2265166"/>
                      <a:pt x="3005823" y="2265166"/>
                      <a:pt x="3005823" y="2265166"/>
                    </a:cubicBezTo>
                    <a:cubicBezTo>
                      <a:pt x="3003010" y="2265166"/>
                      <a:pt x="3003010" y="2262355"/>
                      <a:pt x="3003010" y="2262355"/>
                    </a:cubicBezTo>
                    <a:cubicBezTo>
                      <a:pt x="2997390" y="2239858"/>
                      <a:pt x="2980516" y="2222990"/>
                      <a:pt x="2958021" y="2217367"/>
                    </a:cubicBezTo>
                    <a:cubicBezTo>
                      <a:pt x="2955211" y="2217367"/>
                      <a:pt x="2955211" y="2214553"/>
                      <a:pt x="2955211" y="2214553"/>
                    </a:cubicBezTo>
                    <a:cubicBezTo>
                      <a:pt x="2955211" y="2211740"/>
                      <a:pt x="2958021" y="2211740"/>
                      <a:pt x="2958021" y="2211740"/>
                    </a:cubicBezTo>
                    <a:cubicBezTo>
                      <a:pt x="2980516" y="2206119"/>
                      <a:pt x="2997390" y="2189248"/>
                      <a:pt x="3005823" y="2163941"/>
                    </a:cubicBezTo>
                    <a:close/>
                    <a:moveTo>
                      <a:pt x="2851172" y="2163941"/>
                    </a:moveTo>
                    <a:cubicBezTo>
                      <a:pt x="2859606" y="2189248"/>
                      <a:pt x="2876477" y="2206119"/>
                      <a:pt x="2898975" y="2211740"/>
                    </a:cubicBezTo>
                    <a:cubicBezTo>
                      <a:pt x="2901785" y="2211740"/>
                      <a:pt x="2901785" y="2214553"/>
                      <a:pt x="2901785" y="2214553"/>
                    </a:cubicBezTo>
                    <a:cubicBezTo>
                      <a:pt x="2901785" y="2217367"/>
                      <a:pt x="2898975" y="2217367"/>
                      <a:pt x="2898975" y="2217367"/>
                    </a:cubicBezTo>
                    <a:cubicBezTo>
                      <a:pt x="2876477" y="2222990"/>
                      <a:pt x="2859606" y="2239858"/>
                      <a:pt x="2853983" y="2262355"/>
                    </a:cubicBezTo>
                    <a:cubicBezTo>
                      <a:pt x="2853983" y="2265166"/>
                      <a:pt x="2851172" y="2265166"/>
                      <a:pt x="2851172" y="2265166"/>
                    </a:cubicBezTo>
                    <a:cubicBezTo>
                      <a:pt x="2848359" y="2265166"/>
                      <a:pt x="2848359" y="2262355"/>
                      <a:pt x="2848359" y="2262355"/>
                    </a:cubicBezTo>
                    <a:cubicBezTo>
                      <a:pt x="2842739" y="2239858"/>
                      <a:pt x="2825865" y="2222990"/>
                      <a:pt x="2803370" y="2217367"/>
                    </a:cubicBezTo>
                    <a:cubicBezTo>
                      <a:pt x="2800560" y="2217367"/>
                      <a:pt x="2800560" y="2214553"/>
                      <a:pt x="2800560" y="2214553"/>
                    </a:cubicBezTo>
                    <a:cubicBezTo>
                      <a:pt x="2800560" y="2211740"/>
                      <a:pt x="2803370" y="2211740"/>
                      <a:pt x="2803370" y="2211740"/>
                    </a:cubicBezTo>
                    <a:cubicBezTo>
                      <a:pt x="2825865" y="2206119"/>
                      <a:pt x="2842739" y="2189248"/>
                      <a:pt x="2851172" y="2163941"/>
                    </a:cubicBezTo>
                    <a:close/>
                    <a:moveTo>
                      <a:pt x="2696525" y="2163941"/>
                    </a:moveTo>
                    <a:cubicBezTo>
                      <a:pt x="2704959" y="2189248"/>
                      <a:pt x="2721830" y="2206119"/>
                      <a:pt x="2744328" y="2211740"/>
                    </a:cubicBezTo>
                    <a:cubicBezTo>
                      <a:pt x="2747138" y="2211740"/>
                      <a:pt x="2747138" y="2214553"/>
                      <a:pt x="2747138" y="2214553"/>
                    </a:cubicBezTo>
                    <a:cubicBezTo>
                      <a:pt x="2747138" y="2217367"/>
                      <a:pt x="2744328" y="2217367"/>
                      <a:pt x="2744328" y="2217367"/>
                    </a:cubicBezTo>
                    <a:cubicBezTo>
                      <a:pt x="2721830" y="2222990"/>
                      <a:pt x="2704959" y="2239858"/>
                      <a:pt x="2699336" y="2262355"/>
                    </a:cubicBezTo>
                    <a:cubicBezTo>
                      <a:pt x="2699336" y="2265166"/>
                      <a:pt x="2696525" y="2265166"/>
                      <a:pt x="2696525" y="2265166"/>
                    </a:cubicBezTo>
                    <a:cubicBezTo>
                      <a:pt x="2693712" y="2265166"/>
                      <a:pt x="2693712" y="2262355"/>
                      <a:pt x="2693712" y="2262355"/>
                    </a:cubicBezTo>
                    <a:cubicBezTo>
                      <a:pt x="2688092" y="2239858"/>
                      <a:pt x="2671218" y="2222990"/>
                      <a:pt x="2648723" y="2217367"/>
                    </a:cubicBezTo>
                    <a:cubicBezTo>
                      <a:pt x="2645913" y="2217367"/>
                      <a:pt x="2645913" y="2214553"/>
                      <a:pt x="2645913" y="2214553"/>
                    </a:cubicBezTo>
                    <a:cubicBezTo>
                      <a:pt x="2645913" y="2211740"/>
                      <a:pt x="2648723" y="2211740"/>
                      <a:pt x="2648723" y="2211740"/>
                    </a:cubicBezTo>
                    <a:cubicBezTo>
                      <a:pt x="2671218" y="2206119"/>
                      <a:pt x="2688092" y="2189248"/>
                      <a:pt x="2696525" y="2163941"/>
                    </a:cubicBezTo>
                    <a:close/>
                    <a:moveTo>
                      <a:pt x="2539061" y="2163941"/>
                    </a:moveTo>
                    <a:cubicBezTo>
                      <a:pt x="2547497" y="2189248"/>
                      <a:pt x="2567179" y="2206119"/>
                      <a:pt x="2586863" y="2211740"/>
                    </a:cubicBezTo>
                    <a:cubicBezTo>
                      <a:pt x="2589673" y="2211740"/>
                      <a:pt x="2589673" y="2214553"/>
                      <a:pt x="2589673" y="2214553"/>
                    </a:cubicBezTo>
                    <a:cubicBezTo>
                      <a:pt x="2589673" y="2217367"/>
                      <a:pt x="2586863" y="2217367"/>
                      <a:pt x="2586863" y="2217367"/>
                    </a:cubicBezTo>
                    <a:cubicBezTo>
                      <a:pt x="2564365" y="2222990"/>
                      <a:pt x="2547497" y="2239858"/>
                      <a:pt x="2541874" y="2262355"/>
                    </a:cubicBezTo>
                    <a:cubicBezTo>
                      <a:pt x="2541874" y="2265166"/>
                      <a:pt x="2539061" y="2265166"/>
                      <a:pt x="2539061" y="2265166"/>
                    </a:cubicBezTo>
                    <a:cubicBezTo>
                      <a:pt x="2536247" y="2265166"/>
                      <a:pt x="2536247" y="2262355"/>
                      <a:pt x="2536247" y="2262355"/>
                    </a:cubicBezTo>
                    <a:cubicBezTo>
                      <a:pt x="2530627" y="2239858"/>
                      <a:pt x="2513756" y="2222990"/>
                      <a:pt x="2491261" y="2217367"/>
                    </a:cubicBezTo>
                    <a:cubicBezTo>
                      <a:pt x="2488448" y="2217367"/>
                      <a:pt x="2488448" y="2214553"/>
                      <a:pt x="2488448" y="2214553"/>
                    </a:cubicBezTo>
                    <a:cubicBezTo>
                      <a:pt x="2488448" y="2211740"/>
                      <a:pt x="2491261" y="2211740"/>
                      <a:pt x="2491261" y="2211740"/>
                    </a:cubicBezTo>
                    <a:cubicBezTo>
                      <a:pt x="2513756" y="2206119"/>
                      <a:pt x="2530627" y="2189248"/>
                      <a:pt x="2539061" y="2163941"/>
                    </a:cubicBezTo>
                    <a:close/>
                    <a:moveTo>
                      <a:pt x="2384413" y="2163941"/>
                    </a:moveTo>
                    <a:cubicBezTo>
                      <a:pt x="2392849" y="2189248"/>
                      <a:pt x="2409717" y="2206119"/>
                      <a:pt x="2432215" y="2211740"/>
                    </a:cubicBezTo>
                    <a:cubicBezTo>
                      <a:pt x="2435025" y="2211740"/>
                      <a:pt x="2435025" y="2214553"/>
                      <a:pt x="2435025" y="2214553"/>
                    </a:cubicBezTo>
                    <a:cubicBezTo>
                      <a:pt x="2435025" y="2217367"/>
                      <a:pt x="2432215" y="2217367"/>
                      <a:pt x="2432215" y="2217367"/>
                    </a:cubicBezTo>
                    <a:cubicBezTo>
                      <a:pt x="2409717" y="2222990"/>
                      <a:pt x="2392849" y="2239858"/>
                      <a:pt x="2387226" y="2262355"/>
                    </a:cubicBezTo>
                    <a:cubicBezTo>
                      <a:pt x="2387226" y="2265166"/>
                      <a:pt x="2384413" y="2265166"/>
                      <a:pt x="2384413" y="2265166"/>
                    </a:cubicBezTo>
                    <a:cubicBezTo>
                      <a:pt x="2381599" y="2265166"/>
                      <a:pt x="2381599" y="2262355"/>
                      <a:pt x="2381599" y="2262355"/>
                    </a:cubicBezTo>
                    <a:cubicBezTo>
                      <a:pt x="2375979" y="2239858"/>
                      <a:pt x="2359108" y="2222990"/>
                      <a:pt x="2336613" y="2217367"/>
                    </a:cubicBezTo>
                    <a:cubicBezTo>
                      <a:pt x="2333800" y="2217367"/>
                      <a:pt x="2333800" y="2214553"/>
                      <a:pt x="2333800" y="2214553"/>
                    </a:cubicBezTo>
                    <a:cubicBezTo>
                      <a:pt x="2333800" y="2211740"/>
                      <a:pt x="2336613" y="2211740"/>
                      <a:pt x="2336613" y="2211740"/>
                    </a:cubicBezTo>
                    <a:cubicBezTo>
                      <a:pt x="2359108" y="2206119"/>
                      <a:pt x="2375979" y="2189248"/>
                      <a:pt x="2384413" y="2163941"/>
                    </a:cubicBezTo>
                    <a:close/>
                    <a:moveTo>
                      <a:pt x="2229761" y="2163941"/>
                    </a:moveTo>
                    <a:cubicBezTo>
                      <a:pt x="2238198" y="2189248"/>
                      <a:pt x="2255066" y="2206119"/>
                      <a:pt x="2277564" y="2211740"/>
                    </a:cubicBezTo>
                    <a:cubicBezTo>
                      <a:pt x="2280374" y="2211740"/>
                      <a:pt x="2280374" y="2214553"/>
                      <a:pt x="2280374" y="2214553"/>
                    </a:cubicBezTo>
                    <a:cubicBezTo>
                      <a:pt x="2280374" y="2217367"/>
                      <a:pt x="2277564" y="2217367"/>
                      <a:pt x="2277564" y="2217367"/>
                    </a:cubicBezTo>
                    <a:cubicBezTo>
                      <a:pt x="2255066" y="2222990"/>
                      <a:pt x="2238198" y="2239858"/>
                      <a:pt x="2232575" y="2262355"/>
                    </a:cubicBezTo>
                    <a:cubicBezTo>
                      <a:pt x="2232575" y="2265166"/>
                      <a:pt x="2229761" y="2265166"/>
                      <a:pt x="2229761" y="2265166"/>
                    </a:cubicBezTo>
                    <a:cubicBezTo>
                      <a:pt x="2226948" y="2265166"/>
                      <a:pt x="2226948" y="2262355"/>
                      <a:pt x="2226948" y="2262355"/>
                    </a:cubicBezTo>
                    <a:cubicBezTo>
                      <a:pt x="2221328" y="2239858"/>
                      <a:pt x="2204457" y="2222990"/>
                      <a:pt x="2181962" y="2217367"/>
                    </a:cubicBezTo>
                    <a:cubicBezTo>
                      <a:pt x="2179149" y="2217367"/>
                      <a:pt x="2179149" y="2214553"/>
                      <a:pt x="2179149" y="2214553"/>
                    </a:cubicBezTo>
                    <a:cubicBezTo>
                      <a:pt x="2179149" y="2211740"/>
                      <a:pt x="2181962" y="2211740"/>
                      <a:pt x="2181962" y="2211740"/>
                    </a:cubicBezTo>
                    <a:cubicBezTo>
                      <a:pt x="2204457" y="2206119"/>
                      <a:pt x="2221328" y="2189248"/>
                      <a:pt x="2229761" y="2163941"/>
                    </a:cubicBezTo>
                    <a:close/>
                    <a:moveTo>
                      <a:pt x="2075115" y="2163941"/>
                    </a:moveTo>
                    <a:cubicBezTo>
                      <a:pt x="2080738" y="2189248"/>
                      <a:pt x="2100419" y="2206119"/>
                      <a:pt x="2122917" y="2211740"/>
                    </a:cubicBezTo>
                    <a:cubicBezTo>
                      <a:pt x="2125727" y="2211740"/>
                      <a:pt x="2125727" y="2214553"/>
                      <a:pt x="2125727" y="2214553"/>
                    </a:cubicBezTo>
                    <a:cubicBezTo>
                      <a:pt x="2125727" y="2217367"/>
                      <a:pt x="2122917" y="2217367"/>
                      <a:pt x="2122917" y="2217367"/>
                    </a:cubicBezTo>
                    <a:cubicBezTo>
                      <a:pt x="2100419" y="2222990"/>
                      <a:pt x="2083551" y="2239858"/>
                      <a:pt x="2077928" y="2262355"/>
                    </a:cubicBezTo>
                    <a:cubicBezTo>
                      <a:pt x="2077928" y="2265166"/>
                      <a:pt x="2075115" y="2265166"/>
                      <a:pt x="2075115" y="2265166"/>
                    </a:cubicBezTo>
                    <a:cubicBezTo>
                      <a:pt x="2072301" y="2265166"/>
                      <a:pt x="2072301" y="2262355"/>
                      <a:pt x="2072301" y="2262355"/>
                    </a:cubicBezTo>
                    <a:cubicBezTo>
                      <a:pt x="2066681" y="2239858"/>
                      <a:pt x="2049810" y="2222990"/>
                      <a:pt x="2027315" y="2217367"/>
                    </a:cubicBezTo>
                    <a:cubicBezTo>
                      <a:pt x="2024502" y="2217367"/>
                      <a:pt x="2024502" y="2214553"/>
                      <a:pt x="2024502" y="2214553"/>
                    </a:cubicBezTo>
                    <a:cubicBezTo>
                      <a:pt x="2024502" y="2211740"/>
                      <a:pt x="2027315" y="2211740"/>
                      <a:pt x="2027315" y="2211740"/>
                    </a:cubicBezTo>
                    <a:cubicBezTo>
                      <a:pt x="2049810" y="2206119"/>
                      <a:pt x="2066681" y="2189248"/>
                      <a:pt x="2075115" y="2163941"/>
                    </a:cubicBezTo>
                    <a:close/>
                    <a:moveTo>
                      <a:pt x="1917652" y="2163941"/>
                    </a:moveTo>
                    <a:cubicBezTo>
                      <a:pt x="1926086" y="2189248"/>
                      <a:pt x="1942957" y="2206119"/>
                      <a:pt x="1965455" y="2211740"/>
                    </a:cubicBezTo>
                    <a:cubicBezTo>
                      <a:pt x="1968265" y="2211740"/>
                      <a:pt x="1968265" y="2214553"/>
                      <a:pt x="1968265" y="2214553"/>
                    </a:cubicBezTo>
                    <a:cubicBezTo>
                      <a:pt x="1968265" y="2217367"/>
                      <a:pt x="1965455" y="2217367"/>
                      <a:pt x="1965455" y="2217367"/>
                    </a:cubicBezTo>
                    <a:cubicBezTo>
                      <a:pt x="1942957" y="2222990"/>
                      <a:pt x="1926086" y="2239858"/>
                      <a:pt x="1920463" y="2262355"/>
                    </a:cubicBezTo>
                    <a:cubicBezTo>
                      <a:pt x="1920463" y="2265166"/>
                      <a:pt x="1917652" y="2265166"/>
                      <a:pt x="1917652" y="2265166"/>
                    </a:cubicBezTo>
                    <a:cubicBezTo>
                      <a:pt x="1914839" y="2265166"/>
                      <a:pt x="1914839" y="2262355"/>
                      <a:pt x="1914839" y="2262355"/>
                    </a:cubicBezTo>
                    <a:cubicBezTo>
                      <a:pt x="1909219" y="2239858"/>
                      <a:pt x="1892345" y="2222990"/>
                      <a:pt x="1869850" y="2217367"/>
                    </a:cubicBezTo>
                    <a:cubicBezTo>
                      <a:pt x="1867040" y="2217367"/>
                      <a:pt x="1867040" y="2214553"/>
                      <a:pt x="1867040" y="2214553"/>
                    </a:cubicBezTo>
                    <a:cubicBezTo>
                      <a:pt x="1867040" y="2211740"/>
                      <a:pt x="1869850" y="2211740"/>
                      <a:pt x="1869850" y="2211740"/>
                    </a:cubicBezTo>
                    <a:cubicBezTo>
                      <a:pt x="1892345" y="2206119"/>
                      <a:pt x="1909219" y="2189248"/>
                      <a:pt x="1917652" y="2163941"/>
                    </a:cubicBezTo>
                    <a:close/>
                    <a:moveTo>
                      <a:pt x="1763004" y="2163941"/>
                    </a:moveTo>
                    <a:cubicBezTo>
                      <a:pt x="1771438" y="2189248"/>
                      <a:pt x="1788309" y="2206119"/>
                      <a:pt x="1810807" y="2211740"/>
                    </a:cubicBezTo>
                    <a:cubicBezTo>
                      <a:pt x="1813617" y="2211740"/>
                      <a:pt x="1813617" y="2214553"/>
                      <a:pt x="1813617" y="2214553"/>
                    </a:cubicBezTo>
                    <a:cubicBezTo>
                      <a:pt x="1813617" y="2217367"/>
                      <a:pt x="1810807" y="2217367"/>
                      <a:pt x="1810807" y="2217367"/>
                    </a:cubicBezTo>
                    <a:cubicBezTo>
                      <a:pt x="1788309" y="2222990"/>
                      <a:pt x="1771438" y="2239858"/>
                      <a:pt x="1765815" y="2262355"/>
                    </a:cubicBezTo>
                    <a:cubicBezTo>
                      <a:pt x="1765815" y="2265166"/>
                      <a:pt x="1763004" y="2265166"/>
                      <a:pt x="1763004" y="2265166"/>
                    </a:cubicBezTo>
                    <a:cubicBezTo>
                      <a:pt x="1760191" y="2265166"/>
                      <a:pt x="1760191" y="2262355"/>
                      <a:pt x="1760191" y="2262355"/>
                    </a:cubicBezTo>
                    <a:cubicBezTo>
                      <a:pt x="1754571" y="2239858"/>
                      <a:pt x="1737697" y="2222990"/>
                      <a:pt x="1715202" y="2217367"/>
                    </a:cubicBezTo>
                    <a:cubicBezTo>
                      <a:pt x="1712392" y="2217367"/>
                      <a:pt x="1712392" y="2214553"/>
                      <a:pt x="1712392" y="2214553"/>
                    </a:cubicBezTo>
                    <a:cubicBezTo>
                      <a:pt x="1712392" y="2211740"/>
                      <a:pt x="1715202" y="2211740"/>
                      <a:pt x="1715202" y="2211740"/>
                    </a:cubicBezTo>
                    <a:cubicBezTo>
                      <a:pt x="1737697" y="2206119"/>
                      <a:pt x="1754571" y="2189248"/>
                      <a:pt x="1763004" y="2163941"/>
                    </a:cubicBezTo>
                    <a:close/>
                    <a:moveTo>
                      <a:pt x="1608353" y="2163941"/>
                    </a:moveTo>
                    <a:cubicBezTo>
                      <a:pt x="1613977" y="2189248"/>
                      <a:pt x="1633658" y="2206119"/>
                      <a:pt x="1656156" y="2211740"/>
                    </a:cubicBezTo>
                    <a:cubicBezTo>
                      <a:pt x="1658966" y="2211740"/>
                      <a:pt x="1658966" y="2214553"/>
                      <a:pt x="1658966" y="2214553"/>
                    </a:cubicBezTo>
                    <a:cubicBezTo>
                      <a:pt x="1658966" y="2217367"/>
                      <a:pt x="1656156" y="2217367"/>
                      <a:pt x="1656156" y="2217367"/>
                    </a:cubicBezTo>
                    <a:cubicBezTo>
                      <a:pt x="1633658" y="2222990"/>
                      <a:pt x="1616787" y="2239858"/>
                      <a:pt x="1611164" y="2262355"/>
                    </a:cubicBezTo>
                    <a:cubicBezTo>
                      <a:pt x="1611164" y="2265166"/>
                      <a:pt x="1608353" y="2265166"/>
                      <a:pt x="1608353" y="2265166"/>
                    </a:cubicBezTo>
                    <a:cubicBezTo>
                      <a:pt x="1605540" y="2265166"/>
                      <a:pt x="1605540" y="2262355"/>
                      <a:pt x="1605540" y="2262355"/>
                    </a:cubicBezTo>
                    <a:cubicBezTo>
                      <a:pt x="1599920" y="2239858"/>
                      <a:pt x="1583046" y="2222990"/>
                      <a:pt x="1560551" y="2217367"/>
                    </a:cubicBezTo>
                    <a:cubicBezTo>
                      <a:pt x="1557741" y="2217367"/>
                      <a:pt x="1557741" y="2214553"/>
                      <a:pt x="1557741" y="2214553"/>
                    </a:cubicBezTo>
                    <a:cubicBezTo>
                      <a:pt x="1557741" y="2211740"/>
                      <a:pt x="1560551" y="2211740"/>
                      <a:pt x="1560551" y="2211740"/>
                    </a:cubicBezTo>
                    <a:cubicBezTo>
                      <a:pt x="1583046" y="2206119"/>
                      <a:pt x="1599920" y="2189248"/>
                      <a:pt x="1608353" y="2163941"/>
                    </a:cubicBezTo>
                    <a:close/>
                    <a:moveTo>
                      <a:pt x="1450892" y="2163941"/>
                    </a:moveTo>
                    <a:cubicBezTo>
                      <a:pt x="1459326" y="2189248"/>
                      <a:pt x="1476197" y="2206119"/>
                      <a:pt x="1498695" y="2211740"/>
                    </a:cubicBezTo>
                    <a:cubicBezTo>
                      <a:pt x="1501505" y="2211740"/>
                      <a:pt x="1501505" y="2214553"/>
                      <a:pt x="1501505" y="2214553"/>
                    </a:cubicBezTo>
                    <a:cubicBezTo>
                      <a:pt x="1501505" y="2217367"/>
                      <a:pt x="1498695" y="2217367"/>
                      <a:pt x="1498695" y="2217367"/>
                    </a:cubicBezTo>
                    <a:cubicBezTo>
                      <a:pt x="1476197" y="2222990"/>
                      <a:pt x="1459326" y="2239858"/>
                      <a:pt x="1453706" y="2262355"/>
                    </a:cubicBezTo>
                    <a:cubicBezTo>
                      <a:pt x="1453706" y="2265166"/>
                      <a:pt x="1450892" y="2265166"/>
                      <a:pt x="1450892" y="2265166"/>
                    </a:cubicBezTo>
                    <a:cubicBezTo>
                      <a:pt x="1448079" y="2265166"/>
                      <a:pt x="1448079" y="2262355"/>
                      <a:pt x="1448079" y="2262355"/>
                    </a:cubicBezTo>
                    <a:cubicBezTo>
                      <a:pt x="1442458" y="2239858"/>
                      <a:pt x="1425587" y="2222990"/>
                      <a:pt x="1403090" y="2217367"/>
                    </a:cubicBezTo>
                    <a:cubicBezTo>
                      <a:pt x="1400280" y="2217367"/>
                      <a:pt x="1400280" y="2214553"/>
                      <a:pt x="1400280" y="2214553"/>
                    </a:cubicBezTo>
                    <a:cubicBezTo>
                      <a:pt x="1400280" y="2211740"/>
                      <a:pt x="1403090" y="2211740"/>
                      <a:pt x="1403090" y="2211740"/>
                    </a:cubicBezTo>
                    <a:cubicBezTo>
                      <a:pt x="1425587" y="2206119"/>
                      <a:pt x="1442458" y="2189248"/>
                      <a:pt x="1450892" y="2163941"/>
                    </a:cubicBezTo>
                    <a:close/>
                    <a:moveTo>
                      <a:pt x="1296244" y="2163941"/>
                    </a:moveTo>
                    <a:cubicBezTo>
                      <a:pt x="1304678" y="2189248"/>
                      <a:pt x="1321549" y="2206119"/>
                      <a:pt x="1344046" y="2211740"/>
                    </a:cubicBezTo>
                    <a:cubicBezTo>
                      <a:pt x="1346857" y="2211740"/>
                      <a:pt x="1346857" y="2214553"/>
                      <a:pt x="1346857" y="2214553"/>
                    </a:cubicBezTo>
                    <a:cubicBezTo>
                      <a:pt x="1346857" y="2217367"/>
                      <a:pt x="1344046" y="2217367"/>
                      <a:pt x="1344046" y="2217367"/>
                    </a:cubicBezTo>
                    <a:cubicBezTo>
                      <a:pt x="1321549" y="2222990"/>
                      <a:pt x="1304678" y="2239858"/>
                      <a:pt x="1299058" y="2262355"/>
                    </a:cubicBezTo>
                    <a:cubicBezTo>
                      <a:pt x="1299058" y="2265166"/>
                      <a:pt x="1296244" y="2265166"/>
                      <a:pt x="1296244" y="2265166"/>
                    </a:cubicBezTo>
                    <a:cubicBezTo>
                      <a:pt x="1293431" y="2265166"/>
                      <a:pt x="1293431" y="2262355"/>
                      <a:pt x="1293431" y="2262355"/>
                    </a:cubicBezTo>
                    <a:cubicBezTo>
                      <a:pt x="1287810" y="2239858"/>
                      <a:pt x="1270939" y="2222990"/>
                      <a:pt x="1248442" y="2217367"/>
                    </a:cubicBezTo>
                    <a:cubicBezTo>
                      <a:pt x="1245632" y="2217367"/>
                      <a:pt x="1245632" y="2214553"/>
                      <a:pt x="1245632" y="2214553"/>
                    </a:cubicBezTo>
                    <a:cubicBezTo>
                      <a:pt x="1245632" y="2211740"/>
                      <a:pt x="1248442" y="2211740"/>
                      <a:pt x="1248442" y="2211740"/>
                    </a:cubicBezTo>
                    <a:cubicBezTo>
                      <a:pt x="1270939" y="2206119"/>
                      <a:pt x="1287810" y="2189248"/>
                      <a:pt x="1296244" y="2163941"/>
                    </a:cubicBezTo>
                    <a:close/>
                    <a:moveTo>
                      <a:pt x="1141593" y="2163941"/>
                    </a:moveTo>
                    <a:cubicBezTo>
                      <a:pt x="1150027" y="2189248"/>
                      <a:pt x="1166898" y="2206119"/>
                      <a:pt x="1189395" y="2211740"/>
                    </a:cubicBezTo>
                    <a:cubicBezTo>
                      <a:pt x="1192206" y="2211740"/>
                      <a:pt x="1192206" y="2214553"/>
                      <a:pt x="1192206" y="2214553"/>
                    </a:cubicBezTo>
                    <a:cubicBezTo>
                      <a:pt x="1192206" y="2217367"/>
                      <a:pt x="1189395" y="2217367"/>
                      <a:pt x="1189395" y="2217367"/>
                    </a:cubicBezTo>
                    <a:cubicBezTo>
                      <a:pt x="1166898" y="2222990"/>
                      <a:pt x="1150027" y="2239858"/>
                      <a:pt x="1144407" y="2262355"/>
                    </a:cubicBezTo>
                    <a:cubicBezTo>
                      <a:pt x="1144407" y="2265166"/>
                      <a:pt x="1141593" y="2265166"/>
                      <a:pt x="1141593" y="2265166"/>
                    </a:cubicBezTo>
                    <a:cubicBezTo>
                      <a:pt x="1138780" y="2265166"/>
                      <a:pt x="1138780" y="2262355"/>
                      <a:pt x="1138780" y="2262355"/>
                    </a:cubicBezTo>
                    <a:cubicBezTo>
                      <a:pt x="1133159" y="2239858"/>
                      <a:pt x="1116288" y="2222990"/>
                      <a:pt x="1093791" y="2217367"/>
                    </a:cubicBezTo>
                    <a:cubicBezTo>
                      <a:pt x="1090981" y="2217367"/>
                      <a:pt x="1090981" y="2214553"/>
                      <a:pt x="1090981" y="2214553"/>
                    </a:cubicBezTo>
                    <a:cubicBezTo>
                      <a:pt x="1090981" y="2211740"/>
                      <a:pt x="1093791" y="2211740"/>
                      <a:pt x="1093791" y="2211740"/>
                    </a:cubicBezTo>
                    <a:cubicBezTo>
                      <a:pt x="1116288" y="2206119"/>
                      <a:pt x="1133159" y="2189248"/>
                      <a:pt x="1141593" y="2163941"/>
                    </a:cubicBezTo>
                    <a:close/>
                    <a:moveTo>
                      <a:pt x="984132" y="2163941"/>
                    </a:moveTo>
                    <a:cubicBezTo>
                      <a:pt x="992566" y="2189248"/>
                      <a:pt x="1009437" y="2206119"/>
                      <a:pt x="1031934" y="2211740"/>
                    </a:cubicBezTo>
                    <a:cubicBezTo>
                      <a:pt x="1034745" y="2211740"/>
                      <a:pt x="1034745" y="2214553"/>
                      <a:pt x="1034745" y="2214553"/>
                    </a:cubicBezTo>
                    <a:cubicBezTo>
                      <a:pt x="1034745" y="2217367"/>
                      <a:pt x="1031934" y="2217367"/>
                      <a:pt x="1031934" y="2217367"/>
                    </a:cubicBezTo>
                    <a:cubicBezTo>
                      <a:pt x="1009437" y="2222990"/>
                      <a:pt x="992566" y="2239858"/>
                      <a:pt x="986946" y="2262355"/>
                    </a:cubicBezTo>
                    <a:cubicBezTo>
                      <a:pt x="986946" y="2265166"/>
                      <a:pt x="984132" y="2265166"/>
                      <a:pt x="984132" y="2265166"/>
                    </a:cubicBezTo>
                    <a:cubicBezTo>
                      <a:pt x="981319" y="2265166"/>
                      <a:pt x="981319" y="2262355"/>
                      <a:pt x="981319" y="2262355"/>
                    </a:cubicBezTo>
                    <a:cubicBezTo>
                      <a:pt x="975698" y="2239858"/>
                      <a:pt x="958827" y="2222990"/>
                      <a:pt x="936330" y="2217367"/>
                    </a:cubicBezTo>
                    <a:cubicBezTo>
                      <a:pt x="933520" y="2217367"/>
                      <a:pt x="933520" y="2214553"/>
                      <a:pt x="933520" y="2214553"/>
                    </a:cubicBezTo>
                    <a:cubicBezTo>
                      <a:pt x="933520" y="2211740"/>
                      <a:pt x="936330" y="2211740"/>
                      <a:pt x="936330" y="2211740"/>
                    </a:cubicBezTo>
                    <a:cubicBezTo>
                      <a:pt x="958827" y="2206119"/>
                      <a:pt x="975698" y="2189248"/>
                      <a:pt x="984132" y="2163941"/>
                    </a:cubicBezTo>
                    <a:close/>
                    <a:moveTo>
                      <a:pt x="829484" y="2163941"/>
                    </a:moveTo>
                    <a:cubicBezTo>
                      <a:pt x="837918" y="2189248"/>
                      <a:pt x="854789" y="2206119"/>
                      <a:pt x="877286" y="2211740"/>
                    </a:cubicBezTo>
                    <a:cubicBezTo>
                      <a:pt x="880097" y="2211740"/>
                      <a:pt x="880097" y="2214553"/>
                      <a:pt x="880097" y="2214553"/>
                    </a:cubicBezTo>
                    <a:cubicBezTo>
                      <a:pt x="880097" y="2217367"/>
                      <a:pt x="877286" y="2217367"/>
                      <a:pt x="877286" y="2217367"/>
                    </a:cubicBezTo>
                    <a:cubicBezTo>
                      <a:pt x="854789" y="2222990"/>
                      <a:pt x="837918" y="2239858"/>
                      <a:pt x="832298" y="2262355"/>
                    </a:cubicBezTo>
                    <a:cubicBezTo>
                      <a:pt x="832298" y="2265166"/>
                      <a:pt x="829484" y="2265166"/>
                      <a:pt x="829484" y="2265166"/>
                    </a:cubicBezTo>
                    <a:cubicBezTo>
                      <a:pt x="826671" y="2265166"/>
                      <a:pt x="826671" y="2262355"/>
                      <a:pt x="826671" y="2262355"/>
                    </a:cubicBezTo>
                    <a:cubicBezTo>
                      <a:pt x="821050" y="2239858"/>
                      <a:pt x="804179" y="2222990"/>
                      <a:pt x="781682" y="2217367"/>
                    </a:cubicBezTo>
                    <a:cubicBezTo>
                      <a:pt x="778872" y="2217367"/>
                      <a:pt x="778872" y="2214553"/>
                      <a:pt x="778872" y="2214553"/>
                    </a:cubicBezTo>
                    <a:cubicBezTo>
                      <a:pt x="778872" y="2211740"/>
                      <a:pt x="781682" y="2211740"/>
                      <a:pt x="781682" y="2211740"/>
                    </a:cubicBezTo>
                    <a:cubicBezTo>
                      <a:pt x="804179" y="2206119"/>
                      <a:pt x="821050" y="2189248"/>
                      <a:pt x="829484" y="2163941"/>
                    </a:cubicBezTo>
                    <a:close/>
                    <a:moveTo>
                      <a:pt x="674833" y="2163941"/>
                    </a:moveTo>
                    <a:cubicBezTo>
                      <a:pt x="683267" y="2189248"/>
                      <a:pt x="700138" y="2206119"/>
                      <a:pt x="722635" y="2211740"/>
                    </a:cubicBezTo>
                    <a:cubicBezTo>
                      <a:pt x="725446" y="2211740"/>
                      <a:pt x="725446" y="2214553"/>
                      <a:pt x="725446" y="2214553"/>
                    </a:cubicBezTo>
                    <a:cubicBezTo>
                      <a:pt x="725446" y="2217367"/>
                      <a:pt x="722635" y="2217367"/>
                      <a:pt x="722635" y="2217367"/>
                    </a:cubicBezTo>
                    <a:cubicBezTo>
                      <a:pt x="700138" y="2222990"/>
                      <a:pt x="683267" y="2239858"/>
                      <a:pt x="677647" y="2262355"/>
                    </a:cubicBezTo>
                    <a:cubicBezTo>
                      <a:pt x="677647" y="2265166"/>
                      <a:pt x="674833" y="2265166"/>
                      <a:pt x="674833" y="2265166"/>
                    </a:cubicBezTo>
                    <a:cubicBezTo>
                      <a:pt x="672020" y="2265166"/>
                      <a:pt x="672020" y="2262355"/>
                      <a:pt x="672020" y="2262355"/>
                    </a:cubicBezTo>
                    <a:cubicBezTo>
                      <a:pt x="666399" y="2239858"/>
                      <a:pt x="649528" y="2222990"/>
                      <a:pt x="627031" y="2217367"/>
                    </a:cubicBezTo>
                    <a:cubicBezTo>
                      <a:pt x="624221" y="2217367"/>
                      <a:pt x="624221" y="2214553"/>
                      <a:pt x="624221" y="2214553"/>
                    </a:cubicBezTo>
                    <a:cubicBezTo>
                      <a:pt x="624221" y="2211740"/>
                      <a:pt x="627031" y="2211740"/>
                      <a:pt x="627031" y="2211740"/>
                    </a:cubicBezTo>
                    <a:cubicBezTo>
                      <a:pt x="649528" y="2206119"/>
                      <a:pt x="666399" y="2189248"/>
                      <a:pt x="674833" y="2163941"/>
                    </a:cubicBezTo>
                    <a:close/>
                    <a:moveTo>
                      <a:pt x="517372" y="2163941"/>
                    </a:moveTo>
                    <a:cubicBezTo>
                      <a:pt x="525806" y="2189248"/>
                      <a:pt x="542677" y="2206119"/>
                      <a:pt x="565174" y="2211740"/>
                    </a:cubicBezTo>
                    <a:cubicBezTo>
                      <a:pt x="567985" y="2211740"/>
                      <a:pt x="567985" y="2214553"/>
                      <a:pt x="567985" y="2214553"/>
                    </a:cubicBezTo>
                    <a:cubicBezTo>
                      <a:pt x="567985" y="2217367"/>
                      <a:pt x="565174" y="2217367"/>
                      <a:pt x="565174" y="2217367"/>
                    </a:cubicBezTo>
                    <a:cubicBezTo>
                      <a:pt x="542677" y="2222990"/>
                      <a:pt x="525806" y="2239858"/>
                      <a:pt x="520183" y="2262355"/>
                    </a:cubicBezTo>
                    <a:cubicBezTo>
                      <a:pt x="520183" y="2265166"/>
                      <a:pt x="517372" y="2265166"/>
                      <a:pt x="517372" y="2265166"/>
                    </a:cubicBezTo>
                    <a:cubicBezTo>
                      <a:pt x="514559" y="2265166"/>
                      <a:pt x="514559" y="2262355"/>
                      <a:pt x="514559" y="2262355"/>
                    </a:cubicBezTo>
                    <a:cubicBezTo>
                      <a:pt x="508938" y="2239858"/>
                      <a:pt x="492065" y="2222990"/>
                      <a:pt x="469570" y="2217367"/>
                    </a:cubicBezTo>
                    <a:cubicBezTo>
                      <a:pt x="466760" y="2217367"/>
                      <a:pt x="466760" y="2214553"/>
                      <a:pt x="466760" y="2214553"/>
                    </a:cubicBezTo>
                    <a:cubicBezTo>
                      <a:pt x="466760" y="2211740"/>
                      <a:pt x="469570" y="2211740"/>
                      <a:pt x="469570" y="2211740"/>
                    </a:cubicBezTo>
                    <a:cubicBezTo>
                      <a:pt x="492065" y="2206119"/>
                      <a:pt x="508938" y="2189248"/>
                      <a:pt x="517372" y="2163941"/>
                    </a:cubicBezTo>
                    <a:close/>
                    <a:moveTo>
                      <a:pt x="362724" y="2163941"/>
                    </a:moveTo>
                    <a:cubicBezTo>
                      <a:pt x="371158" y="2189248"/>
                      <a:pt x="388029" y="2206119"/>
                      <a:pt x="410526" y="2211740"/>
                    </a:cubicBezTo>
                    <a:cubicBezTo>
                      <a:pt x="413337" y="2211740"/>
                      <a:pt x="413337" y="2214553"/>
                      <a:pt x="413337" y="2214553"/>
                    </a:cubicBezTo>
                    <a:cubicBezTo>
                      <a:pt x="413337" y="2217367"/>
                      <a:pt x="410526" y="2217367"/>
                      <a:pt x="410526" y="2217367"/>
                    </a:cubicBezTo>
                    <a:cubicBezTo>
                      <a:pt x="388029" y="2222990"/>
                      <a:pt x="371158" y="2239858"/>
                      <a:pt x="365535" y="2262355"/>
                    </a:cubicBezTo>
                    <a:cubicBezTo>
                      <a:pt x="365535" y="2265166"/>
                      <a:pt x="362724" y="2265166"/>
                      <a:pt x="362724" y="2265166"/>
                    </a:cubicBezTo>
                    <a:cubicBezTo>
                      <a:pt x="359911" y="2265166"/>
                      <a:pt x="359911" y="2262355"/>
                      <a:pt x="359911" y="2262355"/>
                    </a:cubicBezTo>
                    <a:cubicBezTo>
                      <a:pt x="354290" y="2239858"/>
                      <a:pt x="337417" y="2222990"/>
                      <a:pt x="314922" y="2217367"/>
                    </a:cubicBezTo>
                    <a:cubicBezTo>
                      <a:pt x="312112" y="2217367"/>
                      <a:pt x="312112" y="2214553"/>
                      <a:pt x="312112" y="2214553"/>
                    </a:cubicBezTo>
                    <a:cubicBezTo>
                      <a:pt x="312112" y="2211740"/>
                      <a:pt x="314922" y="2211740"/>
                      <a:pt x="314922" y="2211740"/>
                    </a:cubicBezTo>
                    <a:cubicBezTo>
                      <a:pt x="337417" y="2206119"/>
                      <a:pt x="354290" y="2189248"/>
                      <a:pt x="362724" y="2163941"/>
                    </a:cubicBezTo>
                    <a:close/>
                    <a:moveTo>
                      <a:pt x="208073" y="2163941"/>
                    </a:moveTo>
                    <a:cubicBezTo>
                      <a:pt x="216507" y="2189248"/>
                      <a:pt x="233378" y="2206119"/>
                      <a:pt x="255875" y="2211740"/>
                    </a:cubicBezTo>
                    <a:cubicBezTo>
                      <a:pt x="258686" y="2211740"/>
                      <a:pt x="258686" y="2214553"/>
                      <a:pt x="258686" y="2214553"/>
                    </a:cubicBezTo>
                    <a:cubicBezTo>
                      <a:pt x="258686" y="2217367"/>
                      <a:pt x="255875" y="2217367"/>
                      <a:pt x="255875" y="2217367"/>
                    </a:cubicBezTo>
                    <a:cubicBezTo>
                      <a:pt x="233378" y="2222990"/>
                      <a:pt x="216507" y="2239858"/>
                      <a:pt x="210884" y="2262355"/>
                    </a:cubicBezTo>
                    <a:cubicBezTo>
                      <a:pt x="210884" y="2265166"/>
                      <a:pt x="208073" y="2265166"/>
                      <a:pt x="208073" y="2265166"/>
                    </a:cubicBezTo>
                    <a:cubicBezTo>
                      <a:pt x="205260" y="2265166"/>
                      <a:pt x="205260" y="2262355"/>
                      <a:pt x="205260" y="2262355"/>
                    </a:cubicBezTo>
                    <a:cubicBezTo>
                      <a:pt x="199639" y="2239858"/>
                      <a:pt x="182766" y="2222990"/>
                      <a:pt x="160271" y="2217367"/>
                    </a:cubicBezTo>
                    <a:cubicBezTo>
                      <a:pt x="157461" y="2217367"/>
                      <a:pt x="157461" y="2214553"/>
                      <a:pt x="157461" y="2214553"/>
                    </a:cubicBezTo>
                    <a:cubicBezTo>
                      <a:pt x="157461" y="2211740"/>
                      <a:pt x="160271" y="2211740"/>
                      <a:pt x="160271" y="2211740"/>
                    </a:cubicBezTo>
                    <a:cubicBezTo>
                      <a:pt x="182766" y="2206119"/>
                      <a:pt x="199639" y="2189248"/>
                      <a:pt x="208073" y="2163941"/>
                    </a:cubicBezTo>
                    <a:close/>
                    <a:moveTo>
                      <a:pt x="50612" y="2163941"/>
                    </a:moveTo>
                    <a:cubicBezTo>
                      <a:pt x="59049" y="2189248"/>
                      <a:pt x="75920" y="2206119"/>
                      <a:pt x="98414" y="2211740"/>
                    </a:cubicBezTo>
                    <a:cubicBezTo>
                      <a:pt x="101225" y="2211740"/>
                      <a:pt x="101225" y="2214553"/>
                      <a:pt x="101225" y="2214553"/>
                    </a:cubicBezTo>
                    <a:cubicBezTo>
                      <a:pt x="101225" y="2217367"/>
                      <a:pt x="98414" y="2217367"/>
                      <a:pt x="98414" y="2217367"/>
                    </a:cubicBezTo>
                    <a:cubicBezTo>
                      <a:pt x="75920" y="2222990"/>
                      <a:pt x="59049" y="2239858"/>
                      <a:pt x="53426" y="2262355"/>
                    </a:cubicBezTo>
                    <a:cubicBezTo>
                      <a:pt x="53426" y="2265166"/>
                      <a:pt x="50612" y="2265166"/>
                      <a:pt x="50612" y="2265166"/>
                    </a:cubicBezTo>
                    <a:cubicBezTo>
                      <a:pt x="47802" y="2265166"/>
                      <a:pt x="47802" y="2262355"/>
                      <a:pt x="47802" y="2262355"/>
                    </a:cubicBezTo>
                    <a:cubicBezTo>
                      <a:pt x="42178" y="2239858"/>
                      <a:pt x="25307" y="2222990"/>
                      <a:pt x="2813" y="2217367"/>
                    </a:cubicBezTo>
                    <a:cubicBezTo>
                      <a:pt x="0" y="2217367"/>
                      <a:pt x="0" y="2214553"/>
                      <a:pt x="0" y="2214553"/>
                    </a:cubicBezTo>
                    <a:cubicBezTo>
                      <a:pt x="0" y="2211740"/>
                      <a:pt x="2813" y="2211740"/>
                      <a:pt x="2813" y="2211740"/>
                    </a:cubicBezTo>
                    <a:cubicBezTo>
                      <a:pt x="25307" y="2206119"/>
                      <a:pt x="42178" y="2189248"/>
                      <a:pt x="50612" y="2163941"/>
                    </a:cubicBezTo>
                    <a:close/>
                    <a:moveTo>
                      <a:pt x="5184973" y="2009293"/>
                    </a:moveTo>
                    <a:cubicBezTo>
                      <a:pt x="5193410" y="2031787"/>
                      <a:pt x="5210281" y="2048658"/>
                      <a:pt x="5232776" y="2057092"/>
                    </a:cubicBezTo>
                    <a:cubicBezTo>
                      <a:pt x="5235586" y="2057092"/>
                      <a:pt x="5235586" y="2059905"/>
                      <a:pt x="5235586" y="2059905"/>
                    </a:cubicBezTo>
                    <a:cubicBezTo>
                      <a:pt x="5235586" y="2062719"/>
                      <a:pt x="5232776" y="2062719"/>
                      <a:pt x="5232776" y="2062719"/>
                    </a:cubicBezTo>
                    <a:cubicBezTo>
                      <a:pt x="5210281" y="2068342"/>
                      <a:pt x="5193410" y="2085210"/>
                      <a:pt x="5187787" y="2107707"/>
                    </a:cubicBezTo>
                    <a:cubicBezTo>
                      <a:pt x="5187787" y="2110518"/>
                      <a:pt x="5184973" y="2110518"/>
                      <a:pt x="5184973" y="2110518"/>
                    </a:cubicBezTo>
                    <a:cubicBezTo>
                      <a:pt x="5182163" y="2110518"/>
                      <a:pt x="5182163" y="2107707"/>
                      <a:pt x="5182163" y="2107707"/>
                    </a:cubicBezTo>
                    <a:cubicBezTo>
                      <a:pt x="5176540" y="2085210"/>
                      <a:pt x="5159669" y="2068342"/>
                      <a:pt x="5137174" y="2062719"/>
                    </a:cubicBezTo>
                    <a:cubicBezTo>
                      <a:pt x="5134361" y="2062719"/>
                      <a:pt x="5134361" y="2059905"/>
                      <a:pt x="5134361" y="2059905"/>
                    </a:cubicBezTo>
                    <a:cubicBezTo>
                      <a:pt x="5134361" y="2057092"/>
                      <a:pt x="5137174" y="2057092"/>
                      <a:pt x="5137174" y="2057092"/>
                    </a:cubicBezTo>
                    <a:cubicBezTo>
                      <a:pt x="5159669" y="2051471"/>
                      <a:pt x="5176540" y="2034600"/>
                      <a:pt x="5184973" y="2009293"/>
                    </a:cubicBezTo>
                    <a:close/>
                    <a:moveTo>
                      <a:pt x="5030325" y="2009293"/>
                    </a:moveTo>
                    <a:cubicBezTo>
                      <a:pt x="5035949" y="2031787"/>
                      <a:pt x="5055630" y="2048658"/>
                      <a:pt x="5078128" y="2057092"/>
                    </a:cubicBezTo>
                    <a:cubicBezTo>
                      <a:pt x="5080938" y="2057092"/>
                      <a:pt x="5080938" y="2059905"/>
                      <a:pt x="5080938" y="2059905"/>
                    </a:cubicBezTo>
                    <a:cubicBezTo>
                      <a:pt x="5080938" y="2062719"/>
                      <a:pt x="5078128" y="2062719"/>
                      <a:pt x="5078128" y="2062719"/>
                    </a:cubicBezTo>
                    <a:cubicBezTo>
                      <a:pt x="5055630" y="2068342"/>
                      <a:pt x="5038759" y="2085210"/>
                      <a:pt x="5033136" y="2107707"/>
                    </a:cubicBezTo>
                    <a:cubicBezTo>
                      <a:pt x="5033136" y="2110518"/>
                      <a:pt x="5030325" y="2110518"/>
                      <a:pt x="5030325" y="2110518"/>
                    </a:cubicBezTo>
                    <a:cubicBezTo>
                      <a:pt x="5027512" y="2110518"/>
                      <a:pt x="5027512" y="2107707"/>
                      <a:pt x="5027512" y="2107707"/>
                    </a:cubicBezTo>
                    <a:cubicBezTo>
                      <a:pt x="5021892" y="2085210"/>
                      <a:pt x="5005018" y="2068342"/>
                      <a:pt x="4982523" y="2062719"/>
                    </a:cubicBezTo>
                    <a:cubicBezTo>
                      <a:pt x="4979713" y="2062719"/>
                      <a:pt x="4979713" y="2059905"/>
                      <a:pt x="4979713" y="2059905"/>
                    </a:cubicBezTo>
                    <a:cubicBezTo>
                      <a:pt x="4979713" y="2057092"/>
                      <a:pt x="4982523" y="2057092"/>
                      <a:pt x="4982523" y="2057092"/>
                    </a:cubicBezTo>
                    <a:cubicBezTo>
                      <a:pt x="5005018" y="2051471"/>
                      <a:pt x="5021892" y="2034600"/>
                      <a:pt x="5030325" y="2009293"/>
                    </a:cubicBezTo>
                    <a:close/>
                    <a:moveTo>
                      <a:pt x="4872861" y="2009293"/>
                    </a:moveTo>
                    <a:cubicBezTo>
                      <a:pt x="4881298" y="2031787"/>
                      <a:pt x="4898166" y="2048658"/>
                      <a:pt x="4920664" y="2057092"/>
                    </a:cubicBezTo>
                    <a:cubicBezTo>
                      <a:pt x="4923474" y="2057092"/>
                      <a:pt x="4923474" y="2059905"/>
                      <a:pt x="4923474" y="2059905"/>
                    </a:cubicBezTo>
                    <a:cubicBezTo>
                      <a:pt x="4923474" y="2062719"/>
                      <a:pt x="4920664" y="2062719"/>
                      <a:pt x="4920664" y="2062719"/>
                    </a:cubicBezTo>
                    <a:cubicBezTo>
                      <a:pt x="4898166" y="2068342"/>
                      <a:pt x="4881298" y="2085210"/>
                      <a:pt x="4875675" y="2107707"/>
                    </a:cubicBezTo>
                    <a:cubicBezTo>
                      <a:pt x="4875675" y="2110518"/>
                      <a:pt x="4872861" y="2110518"/>
                      <a:pt x="4872861" y="2110518"/>
                    </a:cubicBezTo>
                    <a:cubicBezTo>
                      <a:pt x="4870048" y="2110518"/>
                      <a:pt x="4870048" y="2107707"/>
                      <a:pt x="4870048" y="2107707"/>
                    </a:cubicBezTo>
                    <a:cubicBezTo>
                      <a:pt x="4864428" y="2085210"/>
                      <a:pt x="4847557" y="2068342"/>
                      <a:pt x="4825062" y="2062719"/>
                    </a:cubicBezTo>
                    <a:cubicBezTo>
                      <a:pt x="4822249" y="2062719"/>
                      <a:pt x="4822249" y="2059905"/>
                      <a:pt x="4822249" y="2059905"/>
                    </a:cubicBezTo>
                    <a:cubicBezTo>
                      <a:pt x="4822249" y="2057092"/>
                      <a:pt x="4825062" y="2057092"/>
                      <a:pt x="4825062" y="2057092"/>
                    </a:cubicBezTo>
                    <a:cubicBezTo>
                      <a:pt x="4847557" y="2051471"/>
                      <a:pt x="4864428" y="2034600"/>
                      <a:pt x="4872861" y="2009293"/>
                    </a:cubicBezTo>
                    <a:close/>
                    <a:moveTo>
                      <a:pt x="4718213" y="2009293"/>
                    </a:moveTo>
                    <a:cubicBezTo>
                      <a:pt x="4726650" y="2031787"/>
                      <a:pt x="4743518" y="2048658"/>
                      <a:pt x="4766016" y="2057092"/>
                    </a:cubicBezTo>
                    <a:cubicBezTo>
                      <a:pt x="4768826" y="2057092"/>
                      <a:pt x="4768826" y="2059905"/>
                      <a:pt x="4768826" y="2059905"/>
                    </a:cubicBezTo>
                    <a:cubicBezTo>
                      <a:pt x="4768826" y="2062719"/>
                      <a:pt x="4766016" y="2062719"/>
                      <a:pt x="4766016" y="2062719"/>
                    </a:cubicBezTo>
                    <a:cubicBezTo>
                      <a:pt x="4743518" y="2068342"/>
                      <a:pt x="4726650" y="2085210"/>
                      <a:pt x="4721027" y="2107707"/>
                    </a:cubicBezTo>
                    <a:cubicBezTo>
                      <a:pt x="4721027" y="2110518"/>
                      <a:pt x="4718213" y="2110518"/>
                      <a:pt x="4718213" y="2110518"/>
                    </a:cubicBezTo>
                    <a:cubicBezTo>
                      <a:pt x="4715400" y="2110518"/>
                      <a:pt x="4715400" y="2107707"/>
                      <a:pt x="4715400" y="2107707"/>
                    </a:cubicBezTo>
                    <a:cubicBezTo>
                      <a:pt x="4709780" y="2085210"/>
                      <a:pt x="4692909" y="2068342"/>
                      <a:pt x="4670414" y="2062719"/>
                    </a:cubicBezTo>
                    <a:cubicBezTo>
                      <a:pt x="4667601" y="2062719"/>
                      <a:pt x="4667601" y="2059905"/>
                      <a:pt x="4667601" y="2059905"/>
                    </a:cubicBezTo>
                    <a:cubicBezTo>
                      <a:pt x="4667601" y="2057092"/>
                      <a:pt x="4670414" y="2057092"/>
                      <a:pt x="4670414" y="2057092"/>
                    </a:cubicBezTo>
                    <a:cubicBezTo>
                      <a:pt x="4692909" y="2051471"/>
                      <a:pt x="4709780" y="2034600"/>
                      <a:pt x="4718213" y="2009293"/>
                    </a:cubicBezTo>
                    <a:close/>
                    <a:moveTo>
                      <a:pt x="4563563" y="2009293"/>
                    </a:moveTo>
                    <a:cubicBezTo>
                      <a:pt x="4571999" y="2031787"/>
                      <a:pt x="4588867" y="2048658"/>
                      <a:pt x="4611365" y="2057092"/>
                    </a:cubicBezTo>
                    <a:cubicBezTo>
                      <a:pt x="4614175" y="2057092"/>
                      <a:pt x="4614175" y="2059905"/>
                      <a:pt x="4614175" y="2059905"/>
                    </a:cubicBezTo>
                    <a:cubicBezTo>
                      <a:pt x="4614175" y="2062719"/>
                      <a:pt x="4611365" y="2062719"/>
                      <a:pt x="4611365" y="2062719"/>
                    </a:cubicBezTo>
                    <a:cubicBezTo>
                      <a:pt x="4588867" y="2068342"/>
                      <a:pt x="4571999" y="2085210"/>
                      <a:pt x="4566376" y="2107707"/>
                    </a:cubicBezTo>
                    <a:cubicBezTo>
                      <a:pt x="4566376" y="2110518"/>
                      <a:pt x="4563563" y="2110518"/>
                      <a:pt x="4563563" y="2110518"/>
                    </a:cubicBezTo>
                    <a:cubicBezTo>
                      <a:pt x="4560749" y="2110518"/>
                      <a:pt x="4560749" y="2107707"/>
                      <a:pt x="4560749" y="2107707"/>
                    </a:cubicBezTo>
                    <a:cubicBezTo>
                      <a:pt x="4555129" y="2085210"/>
                      <a:pt x="4538258" y="2068342"/>
                      <a:pt x="4515763" y="2062719"/>
                    </a:cubicBezTo>
                    <a:cubicBezTo>
                      <a:pt x="4512950" y="2062719"/>
                      <a:pt x="4512950" y="2059905"/>
                      <a:pt x="4512950" y="2059905"/>
                    </a:cubicBezTo>
                    <a:cubicBezTo>
                      <a:pt x="4512950" y="2057092"/>
                      <a:pt x="4515763" y="2057092"/>
                      <a:pt x="4515763" y="2057092"/>
                    </a:cubicBezTo>
                    <a:cubicBezTo>
                      <a:pt x="4538258" y="2051471"/>
                      <a:pt x="4555129" y="2034600"/>
                      <a:pt x="4563563" y="2009293"/>
                    </a:cubicBezTo>
                    <a:close/>
                    <a:moveTo>
                      <a:pt x="4406104" y="2009293"/>
                    </a:moveTo>
                    <a:cubicBezTo>
                      <a:pt x="4414538" y="2031787"/>
                      <a:pt x="4431409" y="2048658"/>
                      <a:pt x="4453907" y="2057092"/>
                    </a:cubicBezTo>
                    <a:cubicBezTo>
                      <a:pt x="4456717" y="2057092"/>
                      <a:pt x="4456717" y="2059905"/>
                      <a:pt x="4456717" y="2059905"/>
                    </a:cubicBezTo>
                    <a:cubicBezTo>
                      <a:pt x="4456717" y="2062719"/>
                      <a:pt x="4453907" y="2062719"/>
                      <a:pt x="4453907" y="2062719"/>
                    </a:cubicBezTo>
                    <a:cubicBezTo>
                      <a:pt x="4431409" y="2068342"/>
                      <a:pt x="4414538" y="2085210"/>
                      <a:pt x="4408915" y="2107707"/>
                    </a:cubicBezTo>
                    <a:cubicBezTo>
                      <a:pt x="4408915" y="2110518"/>
                      <a:pt x="4406104" y="2110518"/>
                      <a:pt x="4406104" y="2110518"/>
                    </a:cubicBezTo>
                    <a:cubicBezTo>
                      <a:pt x="4403291" y="2110518"/>
                      <a:pt x="4403291" y="2107707"/>
                      <a:pt x="4403291" y="2107707"/>
                    </a:cubicBezTo>
                    <a:cubicBezTo>
                      <a:pt x="4397671" y="2085210"/>
                      <a:pt x="4380797" y="2068342"/>
                      <a:pt x="4358302" y="2062719"/>
                    </a:cubicBezTo>
                    <a:cubicBezTo>
                      <a:pt x="4355492" y="2062719"/>
                      <a:pt x="4355492" y="2059905"/>
                      <a:pt x="4355492" y="2059905"/>
                    </a:cubicBezTo>
                    <a:cubicBezTo>
                      <a:pt x="4355492" y="2057092"/>
                      <a:pt x="4358302" y="2057092"/>
                      <a:pt x="4358302" y="2057092"/>
                    </a:cubicBezTo>
                    <a:cubicBezTo>
                      <a:pt x="4380797" y="2051471"/>
                      <a:pt x="4397671" y="2034600"/>
                      <a:pt x="4406104" y="2009293"/>
                    </a:cubicBezTo>
                    <a:close/>
                    <a:moveTo>
                      <a:pt x="4251453" y="2009293"/>
                    </a:moveTo>
                    <a:cubicBezTo>
                      <a:pt x="4259887" y="2031787"/>
                      <a:pt x="4276758" y="2048658"/>
                      <a:pt x="4299256" y="2057092"/>
                    </a:cubicBezTo>
                    <a:cubicBezTo>
                      <a:pt x="4302066" y="2057092"/>
                      <a:pt x="4302066" y="2059905"/>
                      <a:pt x="4302066" y="2059905"/>
                    </a:cubicBezTo>
                    <a:cubicBezTo>
                      <a:pt x="4302066" y="2062719"/>
                      <a:pt x="4299256" y="2062719"/>
                      <a:pt x="4299256" y="2062719"/>
                    </a:cubicBezTo>
                    <a:cubicBezTo>
                      <a:pt x="4276758" y="2068342"/>
                      <a:pt x="4259887" y="2085210"/>
                      <a:pt x="4254264" y="2107707"/>
                    </a:cubicBezTo>
                    <a:cubicBezTo>
                      <a:pt x="4254264" y="2110518"/>
                      <a:pt x="4251453" y="2110518"/>
                      <a:pt x="4251453" y="2110518"/>
                    </a:cubicBezTo>
                    <a:cubicBezTo>
                      <a:pt x="4248640" y="2110518"/>
                      <a:pt x="4248640" y="2107707"/>
                      <a:pt x="4248640" y="2107707"/>
                    </a:cubicBezTo>
                    <a:cubicBezTo>
                      <a:pt x="4243020" y="2085210"/>
                      <a:pt x="4226146" y="2068342"/>
                      <a:pt x="4203651" y="2062719"/>
                    </a:cubicBezTo>
                    <a:cubicBezTo>
                      <a:pt x="4200841" y="2062719"/>
                      <a:pt x="4200841" y="2059905"/>
                      <a:pt x="4200841" y="2059905"/>
                    </a:cubicBezTo>
                    <a:cubicBezTo>
                      <a:pt x="4200841" y="2057092"/>
                      <a:pt x="4203651" y="2057092"/>
                      <a:pt x="4203651" y="2057092"/>
                    </a:cubicBezTo>
                    <a:cubicBezTo>
                      <a:pt x="4226146" y="2051471"/>
                      <a:pt x="4243020" y="2034600"/>
                      <a:pt x="4251453" y="2009293"/>
                    </a:cubicBezTo>
                    <a:close/>
                    <a:moveTo>
                      <a:pt x="4096805" y="2009293"/>
                    </a:moveTo>
                    <a:cubicBezTo>
                      <a:pt x="4105239" y="2031787"/>
                      <a:pt x="4122110" y="2048658"/>
                      <a:pt x="4144608" y="2057092"/>
                    </a:cubicBezTo>
                    <a:cubicBezTo>
                      <a:pt x="4147418" y="2057092"/>
                      <a:pt x="4147418" y="2059905"/>
                      <a:pt x="4147418" y="2059905"/>
                    </a:cubicBezTo>
                    <a:cubicBezTo>
                      <a:pt x="4147418" y="2062719"/>
                      <a:pt x="4144608" y="2062719"/>
                      <a:pt x="4144608" y="2062719"/>
                    </a:cubicBezTo>
                    <a:cubicBezTo>
                      <a:pt x="4122110" y="2068342"/>
                      <a:pt x="4105239" y="2085210"/>
                      <a:pt x="4099616" y="2107707"/>
                    </a:cubicBezTo>
                    <a:cubicBezTo>
                      <a:pt x="4099616" y="2110518"/>
                      <a:pt x="4096805" y="2110518"/>
                      <a:pt x="4096805" y="2110518"/>
                    </a:cubicBezTo>
                    <a:cubicBezTo>
                      <a:pt x="4093992" y="2110518"/>
                      <a:pt x="4093992" y="2107707"/>
                      <a:pt x="4093992" y="2107707"/>
                    </a:cubicBezTo>
                    <a:cubicBezTo>
                      <a:pt x="4088372" y="2085210"/>
                      <a:pt x="4071498" y="2068342"/>
                      <a:pt x="4049003" y="2062719"/>
                    </a:cubicBezTo>
                    <a:cubicBezTo>
                      <a:pt x="4046193" y="2062719"/>
                      <a:pt x="4046193" y="2059905"/>
                      <a:pt x="4046193" y="2059905"/>
                    </a:cubicBezTo>
                    <a:cubicBezTo>
                      <a:pt x="4046193" y="2057092"/>
                      <a:pt x="4049003" y="2057092"/>
                      <a:pt x="4049003" y="2057092"/>
                    </a:cubicBezTo>
                    <a:cubicBezTo>
                      <a:pt x="4071498" y="2051471"/>
                      <a:pt x="4088372" y="2034600"/>
                      <a:pt x="4096805" y="2009293"/>
                    </a:cubicBezTo>
                    <a:close/>
                    <a:moveTo>
                      <a:pt x="3939345" y="2009293"/>
                    </a:moveTo>
                    <a:cubicBezTo>
                      <a:pt x="3947781" y="2031787"/>
                      <a:pt x="3964649" y="2048658"/>
                      <a:pt x="3987147" y="2057092"/>
                    </a:cubicBezTo>
                    <a:cubicBezTo>
                      <a:pt x="3989957" y="2057092"/>
                      <a:pt x="3989957" y="2059905"/>
                      <a:pt x="3989957" y="2059905"/>
                    </a:cubicBezTo>
                    <a:cubicBezTo>
                      <a:pt x="3989957" y="2062719"/>
                      <a:pt x="3987147" y="2062719"/>
                      <a:pt x="3987147" y="2062719"/>
                    </a:cubicBezTo>
                    <a:cubicBezTo>
                      <a:pt x="3964649" y="2068342"/>
                      <a:pt x="3947781" y="2085210"/>
                      <a:pt x="3942155" y="2107707"/>
                    </a:cubicBezTo>
                    <a:cubicBezTo>
                      <a:pt x="3942155" y="2110518"/>
                      <a:pt x="3939345" y="2110518"/>
                      <a:pt x="3939345" y="2110518"/>
                    </a:cubicBezTo>
                    <a:cubicBezTo>
                      <a:pt x="3936531" y="2110518"/>
                      <a:pt x="3936531" y="2107707"/>
                      <a:pt x="3936531" y="2107707"/>
                    </a:cubicBezTo>
                    <a:cubicBezTo>
                      <a:pt x="3930911" y="2085210"/>
                      <a:pt x="3914037" y="2068342"/>
                      <a:pt x="3891545" y="2062719"/>
                    </a:cubicBezTo>
                    <a:cubicBezTo>
                      <a:pt x="3888732" y="2062719"/>
                      <a:pt x="3888732" y="2059905"/>
                      <a:pt x="3888732" y="2059905"/>
                    </a:cubicBezTo>
                    <a:cubicBezTo>
                      <a:pt x="3888732" y="2057092"/>
                      <a:pt x="3891545" y="2057092"/>
                      <a:pt x="3891545" y="2057092"/>
                    </a:cubicBezTo>
                    <a:cubicBezTo>
                      <a:pt x="3914037" y="2051471"/>
                      <a:pt x="3930911" y="2034600"/>
                      <a:pt x="3939345" y="2009293"/>
                    </a:cubicBezTo>
                    <a:close/>
                    <a:moveTo>
                      <a:pt x="3784693" y="2009293"/>
                    </a:moveTo>
                    <a:cubicBezTo>
                      <a:pt x="3793130" y="2031787"/>
                      <a:pt x="3809998" y="2048658"/>
                      <a:pt x="3832496" y="2057092"/>
                    </a:cubicBezTo>
                    <a:cubicBezTo>
                      <a:pt x="3835306" y="2057092"/>
                      <a:pt x="3835306" y="2059905"/>
                      <a:pt x="3835306" y="2059905"/>
                    </a:cubicBezTo>
                    <a:cubicBezTo>
                      <a:pt x="3835306" y="2062719"/>
                      <a:pt x="3832496" y="2062719"/>
                      <a:pt x="3832496" y="2062719"/>
                    </a:cubicBezTo>
                    <a:cubicBezTo>
                      <a:pt x="3809998" y="2068342"/>
                      <a:pt x="3793130" y="2085210"/>
                      <a:pt x="3787504" y="2107707"/>
                    </a:cubicBezTo>
                    <a:cubicBezTo>
                      <a:pt x="3787504" y="2110518"/>
                      <a:pt x="3784693" y="2110518"/>
                      <a:pt x="3784693" y="2110518"/>
                    </a:cubicBezTo>
                    <a:cubicBezTo>
                      <a:pt x="3781880" y="2110518"/>
                      <a:pt x="3781880" y="2107707"/>
                      <a:pt x="3781880" y="2107707"/>
                    </a:cubicBezTo>
                    <a:cubicBezTo>
                      <a:pt x="3776260" y="2085210"/>
                      <a:pt x="3759386" y="2068342"/>
                      <a:pt x="3736894" y="2062719"/>
                    </a:cubicBezTo>
                    <a:cubicBezTo>
                      <a:pt x="3734081" y="2062719"/>
                      <a:pt x="3734081" y="2059905"/>
                      <a:pt x="3734081" y="2059905"/>
                    </a:cubicBezTo>
                    <a:cubicBezTo>
                      <a:pt x="3734081" y="2057092"/>
                      <a:pt x="3736894" y="2057092"/>
                      <a:pt x="3736894" y="2057092"/>
                    </a:cubicBezTo>
                    <a:cubicBezTo>
                      <a:pt x="3759386" y="2051471"/>
                      <a:pt x="3776260" y="2034600"/>
                      <a:pt x="3784693" y="2009293"/>
                    </a:cubicBezTo>
                    <a:close/>
                    <a:moveTo>
                      <a:pt x="3630045" y="2009293"/>
                    </a:moveTo>
                    <a:cubicBezTo>
                      <a:pt x="3638482" y="2031787"/>
                      <a:pt x="3655350" y="2048658"/>
                      <a:pt x="3677848" y="2057092"/>
                    </a:cubicBezTo>
                    <a:cubicBezTo>
                      <a:pt x="3680658" y="2057092"/>
                      <a:pt x="3680658" y="2059905"/>
                      <a:pt x="3680658" y="2059905"/>
                    </a:cubicBezTo>
                    <a:cubicBezTo>
                      <a:pt x="3680658" y="2062719"/>
                      <a:pt x="3677848" y="2062719"/>
                      <a:pt x="3677848" y="2062719"/>
                    </a:cubicBezTo>
                    <a:cubicBezTo>
                      <a:pt x="3655350" y="2068342"/>
                      <a:pt x="3638482" y="2085210"/>
                      <a:pt x="3632856" y="2107707"/>
                    </a:cubicBezTo>
                    <a:cubicBezTo>
                      <a:pt x="3632856" y="2110518"/>
                      <a:pt x="3630045" y="2110518"/>
                      <a:pt x="3630045" y="2110518"/>
                    </a:cubicBezTo>
                    <a:cubicBezTo>
                      <a:pt x="3627232" y="2110518"/>
                      <a:pt x="3627232" y="2107707"/>
                      <a:pt x="3627232" y="2107707"/>
                    </a:cubicBezTo>
                    <a:cubicBezTo>
                      <a:pt x="3621612" y="2085210"/>
                      <a:pt x="3604738" y="2068342"/>
                      <a:pt x="3582246" y="2062719"/>
                    </a:cubicBezTo>
                    <a:cubicBezTo>
                      <a:pt x="3579433" y="2062719"/>
                      <a:pt x="3579433" y="2059905"/>
                      <a:pt x="3579433" y="2059905"/>
                    </a:cubicBezTo>
                    <a:cubicBezTo>
                      <a:pt x="3579433" y="2057092"/>
                      <a:pt x="3582246" y="2057092"/>
                      <a:pt x="3582246" y="2057092"/>
                    </a:cubicBezTo>
                    <a:cubicBezTo>
                      <a:pt x="3604738" y="2051471"/>
                      <a:pt x="3621612" y="2034600"/>
                      <a:pt x="3630045" y="2009293"/>
                    </a:cubicBezTo>
                    <a:close/>
                    <a:moveTo>
                      <a:pt x="3472581" y="2009293"/>
                    </a:moveTo>
                    <a:cubicBezTo>
                      <a:pt x="3481018" y="2031787"/>
                      <a:pt x="3500700" y="2048658"/>
                      <a:pt x="3520384" y="2057092"/>
                    </a:cubicBezTo>
                    <a:cubicBezTo>
                      <a:pt x="3523194" y="2057092"/>
                      <a:pt x="3523194" y="2059905"/>
                      <a:pt x="3523194" y="2059905"/>
                    </a:cubicBezTo>
                    <a:cubicBezTo>
                      <a:pt x="3523194" y="2062719"/>
                      <a:pt x="3520384" y="2062719"/>
                      <a:pt x="3520384" y="2062719"/>
                    </a:cubicBezTo>
                    <a:cubicBezTo>
                      <a:pt x="3497889" y="2068342"/>
                      <a:pt x="3481018" y="2085210"/>
                      <a:pt x="3475395" y="2107707"/>
                    </a:cubicBezTo>
                    <a:cubicBezTo>
                      <a:pt x="3475395" y="2110518"/>
                      <a:pt x="3472581" y="2110518"/>
                      <a:pt x="3472581" y="2110518"/>
                    </a:cubicBezTo>
                    <a:cubicBezTo>
                      <a:pt x="3469771" y="2110518"/>
                      <a:pt x="3469771" y="2107707"/>
                      <a:pt x="3469771" y="2107707"/>
                    </a:cubicBezTo>
                    <a:cubicBezTo>
                      <a:pt x="3464148" y="2085210"/>
                      <a:pt x="3447277" y="2068342"/>
                      <a:pt x="3424782" y="2062719"/>
                    </a:cubicBezTo>
                    <a:cubicBezTo>
                      <a:pt x="3421969" y="2062719"/>
                      <a:pt x="3421969" y="2059905"/>
                      <a:pt x="3421969" y="2059905"/>
                    </a:cubicBezTo>
                    <a:cubicBezTo>
                      <a:pt x="3421969" y="2057092"/>
                      <a:pt x="3424782" y="2057092"/>
                      <a:pt x="3424782" y="2057092"/>
                    </a:cubicBezTo>
                    <a:cubicBezTo>
                      <a:pt x="3447277" y="2051471"/>
                      <a:pt x="3464148" y="2034600"/>
                      <a:pt x="3472581" y="2009293"/>
                    </a:cubicBezTo>
                    <a:close/>
                    <a:moveTo>
                      <a:pt x="3317933" y="2009293"/>
                    </a:moveTo>
                    <a:cubicBezTo>
                      <a:pt x="3326370" y="2031787"/>
                      <a:pt x="3343241" y="2048658"/>
                      <a:pt x="3365736" y="2057092"/>
                    </a:cubicBezTo>
                    <a:cubicBezTo>
                      <a:pt x="3368546" y="2057092"/>
                      <a:pt x="3368546" y="2059905"/>
                      <a:pt x="3368546" y="2059905"/>
                    </a:cubicBezTo>
                    <a:cubicBezTo>
                      <a:pt x="3368546" y="2062719"/>
                      <a:pt x="3365736" y="2062719"/>
                      <a:pt x="3365736" y="2062719"/>
                    </a:cubicBezTo>
                    <a:cubicBezTo>
                      <a:pt x="3343241" y="2068342"/>
                      <a:pt x="3326370" y="2085210"/>
                      <a:pt x="3320747" y="2107707"/>
                    </a:cubicBezTo>
                    <a:cubicBezTo>
                      <a:pt x="3320747" y="2110518"/>
                      <a:pt x="3317933" y="2110518"/>
                      <a:pt x="3317933" y="2110518"/>
                    </a:cubicBezTo>
                    <a:cubicBezTo>
                      <a:pt x="3315123" y="2110518"/>
                      <a:pt x="3315123" y="2107707"/>
                      <a:pt x="3315123" y="2107707"/>
                    </a:cubicBezTo>
                    <a:cubicBezTo>
                      <a:pt x="3309500" y="2085210"/>
                      <a:pt x="3292629" y="2068342"/>
                      <a:pt x="3270134" y="2062719"/>
                    </a:cubicBezTo>
                    <a:cubicBezTo>
                      <a:pt x="3267321" y="2062719"/>
                      <a:pt x="3267321" y="2059905"/>
                      <a:pt x="3267321" y="2059905"/>
                    </a:cubicBezTo>
                    <a:cubicBezTo>
                      <a:pt x="3267321" y="2057092"/>
                      <a:pt x="3270134" y="2057092"/>
                      <a:pt x="3270134" y="2057092"/>
                    </a:cubicBezTo>
                    <a:cubicBezTo>
                      <a:pt x="3292629" y="2051471"/>
                      <a:pt x="3309500" y="2034600"/>
                      <a:pt x="3317933" y="2009293"/>
                    </a:cubicBezTo>
                    <a:close/>
                    <a:moveTo>
                      <a:pt x="3163283" y="2009293"/>
                    </a:moveTo>
                    <a:cubicBezTo>
                      <a:pt x="3171719" y="2031787"/>
                      <a:pt x="3188590" y="2048658"/>
                      <a:pt x="3211085" y="2057092"/>
                    </a:cubicBezTo>
                    <a:cubicBezTo>
                      <a:pt x="3213895" y="2057092"/>
                      <a:pt x="3213895" y="2059905"/>
                      <a:pt x="3213895" y="2059905"/>
                    </a:cubicBezTo>
                    <a:cubicBezTo>
                      <a:pt x="3213895" y="2062719"/>
                      <a:pt x="3211085" y="2062719"/>
                      <a:pt x="3211085" y="2062719"/>
                    </a:cubicBezTo>
                    <a:cubicBezTo>
                      <a:pt x="3188590" y="2068342"/>
                      <a:pt x="3171719" y="2085210"/>
                      <a:pt x="3166096" y="2107707"/>
                    </a:cubicBezTo>
                    <a:cubicBezTo>
                      <a:pt x="3166096" y="2110518"/>
                      <a:pt x="3163283" y="2110518"/>
                      <a:pt x="3163283" y="2110518"/>
                    </a:cubicBezTo>
                    <a:cubicBezTo>
                      <a:pt x="3160472" y="2110518"/>
                      <a:pt x="3160472" y="2107707"/>
                      <a:pt x="3160472" y="2107707"/>
                    </a:cubicBezTo>
                    <a:cubicBezTo>
                      <a:pt x="3154849" y="2085210"/>
                      <a:pt x="3137978" y="2068342"/>
                      <a:pt x="3115483" y="2062719"/>
                    </a:cubicBezTo>
                    <a:cubicBezTo>
                      <a:pt x="3112670" y="2062719"/>
                      <a:pt x="3112670" y="2059905"/>
                      <a:pt x="3112670" y="2059905"/>
                    </a:cubicBezTo>
                    <a:cubicBezTo>
                      <a:pt x="3112670" y="2057092"/>
                      <a:pt x="3115483" y="2057092"/>
                      <a:pt x="3115483" y="2057092"/>
                    </a:cubicBezTo>
                    <a:cubicBezTo>
                      <a:pt x="3137978" y="2051471"/>
                      <a:pt x="3154849" y="2034600"/>
                      <a:pt x="3163283" y="2009293"/>
                    </a:cubicBezTo>
                    <a:close/>
                    <a:moveTo>
                      <a:pt x="3005823" y="2009293"/>
                    </a:moveTo>
                    <a:cubicBezTo>
                      <a:pt x="3014257" y="2031787"/>
                      <a:pt x="3033942" y="2048658"/>
                      <a:pt x="3053626" y="2057092"/>
                    </a:cubicBezTo>
                    <a:cubicBezTo>
                      <a:pt x="3056436" y="2057092"/>
                      <a:pt x="3056436" y="2059905"/>
                      <a:pt x="3056436" y="2059905"/>
                    </a:cubicBezTo>
                    <a:cubicBezTo>
                      <a:pt x="3056436" y="2062719"/>
                      <a:pt x="3053626" y="2062719"/>
                      <a:pt x="3053626" y="2062719"/>
                    </a:cubicBezTo>
                    <a:cubicBezTo>
                      <a:pt x="3031128" y="2068342"/>
                      <a:pt x="3014257" y="2085210"/>
                      <a:pt x="3008634" y="2107707"/>
                    </a:cubicBezTo>
                    <a:cubicBezTo>
                      <a:pt x="3008634" y="2110518"/>
                      <a:pt x="3005823" y="2110518"/>
                      <a:pt x="3005823" y="2110518"/>
                    </a:cubicBezTo>
                    <a:cubicBezTo>
                      <a:pt x="3003010" y="2110518"/>
                      <a:pt x="3003010" y="2107707"/>
                      <a:pt x="3003010" y="2107707"/>
                    </a:cubicBezTo>
                    <a:cubicBezTo>
                      <a:pt x="2997390" y="2085210"/>
                      <a:pt x="2980516" y="2068342"/>
                      <a:pt x="2958021" y="2062719"/>
                    </a:cubicBezTo>
                    <a:cubicBezTo>
                      <a:pt x="2955211" y="2062719"/>
                      <a:pt x="2955211" y="2059905"/>
                      <a:pt x="2955211" y="2059905"/>
                    </a:cubicBezTo>
                    <a:cubicBezTo>
                      <a:pt x="2955211" y="2057092"/>
                      <a:pt x="2958021" y="2057092"/>
                      <a:pt x="2958021" y="2057092"/>
                    </a:cubicBezTo>
                    <a:cubicBezTo>
                      <a:pt x="2980516" y="2051471"/>
                      <a:pt x="2997390" y="2034600"/>
                      <a:pt x="3005823" y="2009293"/>
                    </a:cubicBezTo>
                    <a:close/>
                    <a:moveTo>
                      <a:pt x="2851172" y="2009293"/>
                    </a:moveTo>
                    <a:cubicBezTo>
                      <a:pt x="2859606" y="2031787"/>
                      <a:pt x="2876477" y="2048658"/>
                      <a:pt x="2898975" y="2057092"/>
                    </a:cubicBezTo>
                    <a:cubicBezTo>
                      <a:pt x="2901785" y="2057092"/>
                      <a:pt x="2901785" y="2059905"/>
                      <a:pt x="2901785" y="2059905"/>
                    </a:cubicBezTo>
                    <a:cubicBezTo>
                      <a:pt x="2901785" y="2062719"/>
                      <a:pt x="2898975" y="2062719"/>
                      <a:pt x="2898975" y="2062719"/>
                    </a:cubicBezTo>
                    <a:cubicBezTo>
                      <a:pt x="2876477" y="2068342"/>
                      <a:pt x="2859606" y="2085210"/>
                      <a:pt x="2853983" y="2107707"/>
                    </a:cubicBezTo>
                    <a:cubicBezTo>
                      <a:pt x="2853983" y="2110518"/>
                      <a:pt x="2851172" y="2110518"/>
                      <a:pt x="2851172" y="2110518"/>
                    </a:cubicBezTo>
                    <a:cubicBezTo>
                      <a:pt x="2848359" y="2110518"/>
                      <a:pt x="2848359" y="2107707"/>
                      <a:pt x="2848359" y="2107707"/>
                    </a:cubicBezTo>
                    <a:cubicBezTo>
                      <a:pt x="2842739" y="2085210"/>
                      <a:pt x="2825865" y="2068342"/>
                      <a:pt x="2803370" y="2062719"/>
                    </a:cubicBezTo>
                    <a:cubicBezTo>
                      <a:pt x="2800560" y="2062719"/>
                      <a:pt x="2800560" y="2059905"/>
                      <a:pt x="2800560" y="2059905"/>
                    </a:cubicBezTo>
                    <a:cubicBezTo>
                      <a:pt x="2800560" y="2057092"/>
                      <a:pt x="2803370" y="2057092"/>
                      <a:pt x="2803370" y="2057092"/>
                    </a:cubicBezTo>
                    <a:cubicBezTo>
                      <a:pt x="2825865" y="2051471"/>
                      <a:pt x="2842739" y="2034600"/>
                      <a:pt x="2851172" y="2009293"/>
                    </a:cubicBezTo>
                    <a:close/>
                    <a:moveTo>
                      <a:pt x="2696525" y="2009293"/>
                    </a:moveTo>
                    <a:cubicBezTo>
                      <a:pt x="2704959" y="2031787"/>
                      <a:pt x="2721830" y="2048658"/>
                      <a:pt x="2744328" y="2057092"/>
                    </a:cubicBezTo>
                    <a:cubicBezTo>
                      <a:pt x="2747138" y="2057092"/>
                      <a:pt x="2747138" y="2059905"/>
                      <a:pt x="2747138" y="2059905"/>
                    </a:cubicBezTo>
                    <a:cubicBezTo>
                      <a:pt x="2747138" y="2062719"/>
                      <a:pt x="2744328" y="2062719"/>
                      <a:pt x="2744328" y="2062719"/>
                    </a:cubicBezTo>
                    <a:cubicBezTo>
                      <a:pt x="2721830" y="2068342"/>
                      <a:pt x="2704959" y="2085210"/>
                      <a:pt x="2699336" y="2107707"/>
                    </a:cubicBezTo>
                    <a:cubicBezTo>
                      <a:pt x="2699336" y="2110518"/>
                      <a:pt x="2696525" y="2110518"/>
                      <a:pt x="2696525" y="2110518"/>
                    </a:cubicBezTo>
                    <a:cubicBezTo>
                      <a:pt x="2693712" y="2110518"/>
                      <a:pt x="2693712" y="2107707"/>
                      <a:pt x="2693712" y="2107707"/>
                    </a:cubicBezTo>
                    <a:cubicBezTo>
                      <a:pt x="2688092" y="2085210"/>
                      <a:pt x="2671218" y="2068342"/>
                      <a:pt x="2648723" y="2062719"/>
                    </a:cubicBezTo>
                    <a:cubicBezTo>
                      <a:pt x="2645913" y="2062719"/>
                      <a:pt x="2645913" y="2059905"/>
                      <a:pt x="2645913" y="2059905"/>
                    </a:cubicBezTo>
                    <a:cubicBezTo>
                      <a:pt x="2645913" y="2057092"/>
                      <a:pt x="2648723" y="2057092"/>
                      <a:pt x="2648723" y="2057092"/>
                    </a:cubicBezTo>
                    <a:cubicBezTo>
                      <a:pt x="2671218" y="2051471"/>
                      <a:pt x="2688092" y="2034600"/>
                      <a:pt x="2696525" y="2009293"/>
                    </a:cubicBezTo>
                    <a:close/>
                    <a:moveTo>
                      <a:pt x="2539061" y="2009293"/>
                    </a:moveTo>
                    <a:cubicBezTo>
                      <a:pt x="2547497" y="2031787"/>
                      <a:pt x="2567179" y="2048658"/>
                      <a:pt x="2586863" y="2057092"/>
                    </a:cubicBezTo>
                    <a:cubicBezTo>
                      <a:pt x="2589673" y="2057092"/>
                      <a:pt x="2589673" y="2059905"/>
                      <a:pt x="2589673" y="2059905"/>
                    </a:cubicBezTo>
                    <a:cubicBezTo>
                      <a:pt x="2589673" y="2062719"/>
                      <a:pt x="2586863" y="2062719"/>
                      <a:pt x="2586863" y="2062719"/>
                    </a:cubicBezTo>
                    <a:cubicBezTo>
                      <a:pt x="2564365" y="2068342"/>
                      <a:pt x="2547497" y="2085210"/>
                      <a:pt x="2541874" y="2107707"/>
                    </a:cubicBezTo>
                    <a:cubicBezTo>
                      <a:pt x="2541874" y="2110518"/>
                      <a:pt x="2539061" y="2110518"/>
                      <a:pt x="2539061" y="2110518"/>
                    </a:cubicBezTo>
                    <a:cubicBezTo>
                      <a:pt x="2536247" y="2110518"/>
                      <a:pt x="2536247" y="2107707"/>
                      <a:pt x="2536247" y="2107707"/>
                    </a:cubicBezTo>
                    <a:cubicBezTo>
                      <a:pt x="2530627" y="2085210"/>
                      <a:pt x="2513756" y="2068342"/>
                      <a:pt x="2491261" y="2062719"/>
                    </a:cubicBezTo>
                    <a:cubicBezTo>
                      <a:pt x="2488448" y="2062719"/>
                      <a:pt x="2488448" y="2059905"/>
                      <a:pt x="2488448" y="2059905"/>
                    </a:cubicBezTo>
                    <a:cubicBezTo>
                      <a:pt x="2488448" y="2057092"/>
                      <a:pt x="2491261" y="2057092"/>
                      <a:pt x="2491261" y="2057092"/>
                    </a:cubicBezTo>
                    <a:cubicBezTo>
                      <a:pt x="2513756" y="2051471"/>
                      <a:pt x="2530627" y="2034600"/>
                      <a:pt x="2539061" y="2009293"/>
                    </a:cubicBezTo>
                    <a:close/>
                    <a:moveTo>
                      <a:pt x="2384413" y="2009293"/>
                    </a:moveTo>
                    <a:cubicBezTo>
                      <a:pt x="2392849" y="2031787"/>
                      <a:pt x="2409717" y="2048658"/>
                      <a:pt x="2432215" y="2057092"/>
                    </a:cubicBezTo>
                    <a:cubicBezTo>
                      <a:pt x="2435025" y="2057092"/>
                      <a:pt x="2435025" y="2059905"/>
                      <a:pt x="2435025" y="2059905"/>
                    </a:cubicBezTo>
                    <a:cubicBezTo>
                      <a:pt x="2435025" y="2062719"/>
                      <a:pt x="2432215" y="2062719"/>
                      <a:pt x="2432215" y="2062719"/>
                    </a:cubicBezTo>
                    <a:cubicBezTo>
                      <a:pt x="2409717" y="2068342"/>
                      <a:pt x="2392849" y="2085210"/>
                      <a:pt x="2387226" y="2107707"/>
                    </a:cubicBezTo>
                    <a:cubicBezTo>
                      <a:pt x="2387226" y="2110518"/>
                      <a:pt x="2384413" y="2110518"/>
                      <a:pt x="2384413" y="2110518"/>
                    </a:cubicBezTo>
                    <a:cubicBezTo>
                      <a:pt x="2381599" y="2110518"/>
                      <a:pt x="2381599" y="2107707"/>
                      <a:pt x="2381599" y="2107707"/>
                    </a:cubicBezTo>
                    <a:cubicBezTo>
                      <a:pt x="2375979" y="2085210"/>
                      <a:pt x="2359108" y="2068342"/>
                      <a:pt x="2336613" y="2062719"/>
                    </a:cubicBezTo>
                    <a:cubicBezTo>
                      <a:pt x="2333800" y="2062719"/>
                      <a:pt x="2333800" y="2059905"/>
                      <a:pt x="2333800" y="2059905"/>
                    </a:cubicBezTo>
                    <a:cubicBezTo>
                      <a:pt x="2333800" y="2057092"/>
                      <a:pt x="2336613" y="2057092"/>
                      <a:pt x="2336613" y="2057092"/>
                    </a:cubicBezTo>
                    <a:cubicBezTo>
                      <a:pt x="2359108" y="2051471"/>
                      <a:pt x="2375979" y="2034600"/>
                      <a:pt x="2384413" y="2009293"/>
                    </a:cubicBezTo>
                    <a:close/>
                    <a:moveTo>
                      <a:pt x="2229761" y="2009293"/>
                    </a:moveTo>
                    <a:cubicBezTo>
                      <a:pt x="2238198" y="2031787"/>
                      <a:pt x="2255066" y="2048658"/>
                      <a:pt x="2277564" y="2057092"/>
                    </a:cubicBezTo>
                    <a:cubicBezTo>
                      <a:pt x="2280374" y="2057092"/>
                      <a:pt x="2280374" y="2059905"/>
                      <a:pt x="2280374" y="2059905"/>
                    </a:cubicBezTo>
                    <a:cubicBezTo>
                      <a:pt x="2280374" y="2062719"/>
                      <a:pt x="2277564" y="2062719"/>
                      <a:pt x="2277564" y="2062719"/>
                    </a:cubicBezTo>
                    <a:cubicBezTo>
                      <a:pt x="2255066" y="2068342"/>
                      <a:pt x="2238198" y="2085210"/>
                      <a:pt x="2232575" y="2107707"/>
                    </a:cubicBezTo>
                    <a:cubicBezTo>
                      <a:pt x="2232575" y="2110518"/>
                      <a:pt x="2229761" y="2110518"/>
                      <a:pt x="2229761" y="2110518"/>
                    </a:cubicBezTo>
                    <a:cubicBezTo>
                      <a:pt x="2226948" y="2110518"/>
                      <a:pt x="2226948" y="2107707"/>
                      <a:pt x="2226948" y="2107707"/>
                    </a:cubicBezTo>
                    <a:cubicBezTo>
                      <a:pt x="2221328" y="2085210"/>
                      <a:pt x="2204457" y="2068342"/>
                      <a:pt x="2181962" y="2062719"/>
                    </a:cubicBezTo>
                    <a:cubicBezTo>
                      <a:pt x="2179149" y="2062719"/>
                      <a:pt x="2179149" y="2059905"/>
                      <a:pt x="2179149" y="2059905"/>
                    </a:cubicBezTo>
                    <a:cubicBezTo>
                      <a:pt x="2179149" y="2057092"/>
                      <a:pt x="2181962" y="2057092"/>
                      <a:pt x="2181962" y="2057092"/>
                    </a:cubicBezTo>
                    <a:cubicBezTo>
                      <a:pt x="2204457" y="2051471"/>
                      <a:pt x="2221328" y="2034600"/>
                      <a:pt x="2229761" y="2009293"/>
                    </a:cubicBezTo>
                    <a:close/>
                    <a:moveTo>
                      <a:pt x="2075115" y="2009293"/>
                    </a:moveTo>
                    <a:cubicBezTo>
                      <a:pt x="2080738" y="2031787"/>
                      <a:pt x="2100419" y="2048658"/>
                      <a:pt x="2122917" y="2057092"/>
                    </a:cubicBezTo>
                    <a:cubicBezTo>
                      <a:pt x="2125727" y="2057092"/>
                      <a:pt x="2125727" y="2059905"/>
                      <a:pt x="2125727" y="2059905"/>
                    </a:cubicBezTo>
                    <a:cubicBezTo>
                      <a:pt x="2125727" y="2062719"/>
                      <a:pt x="2122917" y="2062719"/>
                      <a:pt x="2122917" y="2062719"/>
                    </a:cubicBezTo>
                    <a:cubicBezTo>
                      <a:pt x="2100419" y="2068342"/>
                      <a:pt x="2083551" y="2085210"/>
                      <a:pt x="2077928" y="2107707"/>
                    </a:cubicBezTo>
                    <a:cubicBezTo>
                      <a:pt x="2077928" y="2110518"/>
                      <a:pt x="2075115" y="2110518"/>
                      <a:pt x="2075115" y="2110518"/>
                    </a:cubicBezTo>
                    <a:cubicBezTo>
                      <a:pt x="2072301" y="2110518"/>
                      <a:pt x="2072301" y="2107707"/>
                      <a:pt x="2072301" y="2107707"/>
                    </a:cubicBezTo>
                    <a:cubicBezTo>
                      <a:pt x="2066681" y="2085210"/>
                      <a:pt x="2049810" y="2068342"/>
                      <a:pt x="2027315" y="2062719"/>
                    </a:cubicBezTo>
                    <a:cubicBezTo>
                      <a:pt x="2024502" y="2062719"/>
                      <a:pt x="2024502" y="2059905"/>
                      <a:pt x="2024502" y="2059905"/>
                    </a:cubicBezTo>
                    <a:cubicBezTo>
                      <a:pt x="2024502" y="2057092"/>
                      <a:pt x="2027315" y="2057092"/>
                      <a:pt x="2027315" y="2057092"/>
                    </a:cubicBezTo>
                    <a:cubicBezTo>
                      <a:pt x="2049810" y="2051471"/>
                      <a:pt x="2066681" y="2034600"/>
                      <a:pt x="2075115" y="2009293"/>
                    </a:cubicBezTo>
                    <a:close/>
                    <a:moveTo>
                      <a:pt x="1917652" y="2009293"/>
                    </a:moveTo>
                    <a:cubicBezTo>
                      <a:pt x="1926086" y="2031787"/>
                      <a:pt x="1942957" y="2048658"/>
                      <a:pt x="1965455" y="2057092"/>
                    </a:cubicBezTo>
                    <a:cubicBezTo>
                      <a:pt x="1968265" y="2057092"/>
                      <a:pt x="1968265" y="2059905"/>
                      <a:pt x="1968265" y="2059905"/>
                    </a:cubicBezTo>
                    <a:cubicBezTo>
                      <a:pt x="1968265" y="2062719"/>
                      <a:pt x="1965455" y="2062719"/>
                      <a:pt x="1965455" y="2062719"/>
                    </a:cubicBezTo>
                    <a:cubicBezTo>
                      <a:pt x="1942957" y="2068342"/>
                      <a:pt x="1926086" y="2085210"/>
                      <a:pt x="1920463" y="2107707"/>
                    </a:cubicBezTo>
                    <a:cubicBezTo>
                      <a:pt x="1920463" y="2110518"/>
                      <a:pt x="1917652" y="2110518"/>
                      <a:pt x="1917652" y="2110518"/>
                    </a:cubicBezTo>
                    <a:cubicBezTo>
                      <a:pt x="1914839" y="2110518"/>
                      <a:pt x="1914839" y="2107707"/>
                      <a:pt x="1914839" y="2107707"/>
                    </a:cubicBezTo>
                    <a:cubicBezTo>
                      <a:pt x="1909219" y="2085210"/>
                      <a:pt x="1892345" y="2068342"/>
                      <a:pt x="1869850" y="2062719"/>
                    </a:cubicBezTo>
                    <a:cubicBezTo>
                      <a:pt x="1867040" y="2062719"/>
                      <a:pt x="1867040" y="2059905"/>
                      <a:pt x="1867040" y="2059905"/>
                    </a:cubicBezTo>
                    <a:cubicBezTo>
                      <a:pt x="1867040" y="2057092"/>
                      <a:pt x="1869850" y="2057092"/>
                      <a:pt x="1869850" y="2057092"/>
                    </a:cubicBezTo>
                    <a:cubicBezTo>
                      <a:pt x="1892345" y="2051471"/>
                      <a:pt x="1909219" y="2034600"/>
                      <a:pt x="1917652" y="2009293"/>
                    </a:cubicBezTo>
                    <a:close/>
                    <a:moveTo>
                      <a:pt x="1763004" y="2009293"/>
                    </a:moveTo>
                    <a:cubicBezTo>
                      <a:pt x="1771438" y="2031787"/>
                      <a:pt x="1788309" y="2048658"/>
                      <a:pt x="1810807" y="2057092"/>
                    </a:cubicBezTo>
                    <a:cubicBezTo>
                      <a:pt x="1813617" y="2057092"/>
                      <a:pt x="1813617" y="2059905"/>
                      <a:pt x="1813617" y="2059905"/>
                    </a:cubicBezTo>
                    <a:cubicBezTo>
                      <a:pt x="1813617" y="2062719"/>
                      <a:pt x="1810807" y="2062719"/>
                      <a:pt x="1810807" y="2062719"/>
                    </a:cubicBezTo>
                    <a:cubicBezTo>
                      <a:pt x="1788309" y="2068342"/>
                      <a:pt x="1771438" y="2085210"/>
                      <a:pt x="1765815" y="2107707"/>
                    </a:cubicBezTo>
                    <a:cubicBezTo>
                      <a:pt x="1765815" y="2110518"/>
                      <a:pt x="1763004" y="2110518"/>
                      <a:pt x="1763004" y="2110518"/>
                    </a:cubicBezTo>
                    <a:cubicBezTo>
                      <a:pt x="1760191" y="2110518"/>
                      <a:pt x="1760191" y="2107707"/>
                      <a:pt x="1760191" y="2107707"/>
                    </a:cubicBezTo>
                    <a:cubicBezTo>
                      <a:pt x="1754571" y="2085210"/>
                      <a:pt x="1737697" y="2068342"/>
                      <a:pt x="1715202" y="2062719"/>
                    </a:cubicBezTo>
                    <a:cubicBezTo>
                      <a:pt x="1712392" y="2062719"/>
                      <a:pt x="1712392" y="2059905"/>
                      <a:pt x="1712392" y="2059905"/>
                    </a:cubicBezTo>
                    <a:cubicBezTo>
                      <a:pt x="1712392" y="2057092"/>
                      <a:pt x="1715202" y="2057092"/>
                      <a:pt x="1715202" y="2057092"/>
                    </a:cubicBezTo>
                    <a:cubicBezTo>
                      <a:pt x="1737697" y="2051471"/>
                      <a:pt x="1754571" y="2034600"/>
                      <a:pt x="1763004" y="2009293"/>
                    </a:cubicBezTo>
                    <a:close/>
                    <a:moveTo>
                      <a:pt x="1608353" y="2009293"/>
                    </a:moveTo>
                    <a:cubicBezTo>
                      <a:pt x="1613977" y="2031787"/>
                      <a:pt x="1633658" y="2048658"/>
                      <a:pt x="1656156" y="2057092"/>
                    </a:cubicBezTo>
                    <a:cubicBezTo>
                      <a:pt x="1658966" y="2057092"/>
                      <a:pt x="1658966" y="2059905"/>
                      <a:pt x="1658966" y="2059905"/>
                    </a:cubicBezTo>
                    <a:cubicBezTo>
                      <a:pt x="1658966" y="2062719"/>
                      <a:pt x="1656156" y="2062719"/>
                      <a:pt x="1656156" y="2062719"/>
                    </a:cubicBezTo>
                    <a:cubicBezTo>
                      <a:pt x="1633658" y="2068342"/>
                      <a:pt x="1616787" y="2085210"/>
                      <a:pt x="1611164" y="2107707"/>
                    </a:cubicBezTo>
                    <a:cubicBezTo>
                      <a:pt x="1611164" y="2110518"/>
                      <a:pt x="1608353" y="2110518"/>
                      <a:pt x="1608353" y="2110518"/>
                    </a:cubicBezTo>
                    <a:cubicBezTo>
                      <a:pt x="1605540" y="2110518"/>
                      <a:pt x="1605540" y="2107707"/>
                      <a:pt x="1605540" y="2107707"/>
                    </a:cubicBezTo>
                    <a:cubicBezTo>
                      <a:pt x="1599920" y="2085210"/>
                      <a:pt x="1583046" y="2068342"/>
                      <a:pt x="1560551" y="2062719"/>
                    </a:cubicBezTo>
                    <a:cubicBezTo>
                      <a:pt x="1557741" y="2062719"/>
                      <a:pt x="1557741" y="2059905"/>
                      <a:pt x="1557741" y="2059905"/>
                    </a:cubicBezTo>
                    <a:cubicBezTo>
                      <a:pt x="1557741" y="2057092"/>
                      <a:pt x="1560551" y="2057092"/>
                      <a:pt x="1560551" y="2057092"/>
                    </a:cubicBezTo>
                    <a:cubicBezTo>
                      <a:pt x="1583046" y="2051471"/>
                      <a:pt x="1599920" y="2034600"/>
                      <a:pt x="1608353" y="2009293"/>
                    </a:cubicBezTo>
                    <a:close/>
                    <a:moveTo>
                      <a:pt x="1450892" y="2009293"/>
                    </a:moveTo>
                    <a:cubicBezTo>
                      <a:pt x="1459326" y="2031787"/>
                      <a:pt x="1476197" y="2048658"/>
                      <a:pt x="1498695" y="2057092"/>
                    </a:cubicBezTo>
                    <a:cubicBezTo>
                      <a:pt x="1501505" y="2057092"/>
                      <a:pt x="1501505" y="2059905"/>
                      <a:pt x="1501505" y="2059905"/>
                    </a:cubicBezTo>
                    <a:cubicBezTo>
                      <a:pt x="1501505" y="2062719"/>
                      <a:pt x="1498695" y="2062719"/>
                      <a:pt x="1498695" y="2062719"/>
                    </a:cubicBezTo>
                    <a:cubicBezTo>
                      <a:pt x="1476197" y="2068342"/>
                      <a:pt x="1459326" y="2085210"/>
                      <a:pt x="1453706" y="2107707"/>
                    </a:cubicBezTo>
                    <a:cubicBezTo>
                      <a:pt x="1453706" y="2110518"/>
                      <a:pt x="1450892" y="2110518"/>
                      <a:pt x="1450892" y="2110518"/>
                    </a:cubicBezTo>
                    <a:cubicBezTo>
                      <a:pt x="1448079" y="2110518"/>
                      <a:pt x="1448079" y="2107707"/>
                      <a:pt x="1448079" y="2107707"/>
                    </a:cubicBezTo>
                    <a:cubicBezTo>
                      <a:pt x="1442458" y="2085210"/>
                      <a:pt x="1425587" y="2068342"/>
                      <a:pt x="1403090" y="2062719"/>
                    </a:cubicBezTo>
                    <a:cubicBezTo>
                      <a:pt x="1400280" y="2062719"/>
                      <a:pt x="1400280" y="2059905"/>
                      <a:pt x="1400280" y="2059905"/>
                    </a:cubicBezTo>
                    <a:cubicBezTo>
                      <a:pt x="1400280" y="2057092"/>
                      <a:pt x="1403090" y="2057092"/>
                      <a:pt x="1403090" y="2057092"/>
                    </a:cubicBezTo>
                    <a:cubicBezTo>
                      <a:pt x="1425587" y="2051471"/>
                      <a:pt x="1442458" y="2034600"/>
                      <a:pt x="1450892" y="2009293"/>
                    </a:cubicBezTo>
                    <a:close/>
                    <a:moveTo>
                      <a:pt x="1296244" y="2009293"/>
                    </a:moveTo>
                    <a:cubicBezTo>
                      <a:pt x="1304678" y="2031787"/>
                      <a:pt x="1321549" y="2048658"/>
                      <a:pt x="1344046" y="2057092"/>
                    </a:cubicBezTo>
                    <a:cubicBezTo>
                      <a:pt x="1346857" y="2057092"/>
                      <a:pt x="1346857" y="2059905"/>
                      <a:pt x="1346857" y="2059905"/>
                    </a:cubicBezTo>
                    <a:cubicBezTo>
                      <a:pt x="1346857" y="2062719"/>
                      <a:pt x="1344046" y="2062719"/>
                      <a:pt x="1344046" y="2062719"/>
                    </a:cubicBezTo>
                    <a:cubicBezTo>
                      <a:pt x="1321549" y="2068342"/>
                      <a:pt x="1304678" y="2085210"/>
                      <a:pt x="1299058" y="2107707"/>
                    </a:cubicBezTo>
                    <a:cubicBezTo>
                      <a:pt x="1299058" y="2110518"/>
                      <a:pt x="1296244" y="2110518"/>
                      <a:pt x="1296244" y="2110518"/>
                    </a:cubicBezTo>
                    <a:cubicBezTo>
                      <a:pt x="1293431" y="2110518"/>
                      <a:pt x="1293431" y="2107707"/>
                      <a:pt x="1293431" y="2107707"/>
                    </a:cubicBezTo>
                    <a:cubicBezTo>
                      <a:pt x="1287810" y="2085210"/>
                      <a:pt x="1270939" y="2068342"/>
                      <a:pt x="1248442" y="2062719"/>
                    </a:cubicBezTo>
                    <a:cubicBezTo>
                      <a:pt x="1245632" y="2062719"/>
                      <a:pt x="1245632" y="2059905"/>
                      <a:pt x="1245632" y="2059905"/>
                    </a:cubicBezTo>
                    <a:cubicBezTo>
                      <a:pt x="1245632" y="2057092"/>
                      <a:pt x="1248442" y="2057092"/>
                      <a:pt x="1248442" y="2057092"/>
                    </a:cubicBezTo>
                    <a:cubicBezTo>
                      <a:pt x="1270939" y="2051471"/>
                      <a:pt x="1287810" y="2034600"/>
                      <a:pt x="1296244" y="2009293"/>
                    </a:cubicBezTo>
                    <a:close/>
                    <a:moveTo>
                      <a:pt x="1141593" y="2009293"/>
                    </a:moveTo>
                    <a:cubicBezTo>
                      <a:pt x="1150027" y="2031787"/>
                      <a:pt x="1166898" y="2048658"/>
                      <a:pt x="1189395" y="2057092"/>
                    </a:cubicBezTo>
                    <a:cubicBezTo>
                      <a:pt x="1192206" y="2057092"/>
                      <a:pt x="1192206" y="2059905"/>
                      <a:pt x="1192206" y="2059905"/>
                    </a:cubicBezTo>
                    <a:cubicBezTo>
                      <a:pt x="1192206" y="2062719"/>
                      <a:pt x="1189395" y="2062719"/>
                      <a:pt x="1189395" y="2062719"/>
                    </a:cubicBezTo>
                    <a:cubicBezTo>
                      <a:pt x="1166898" y="2068342"/>
                      <a:pt x="1150027" y="2085210"/>
                      <a:pt x="1144407" y="2107707"/>
                    </a:cubicBezTo>
                    <a:cubicBezTo>
                      <a:pt x="1144407" y="2110518"/>
                      <a:pt x="1141593" y="2110518"/>
                      <a:pt x="1141593" y="2110518"/>
                    </a:cubicBezTo>
                    <a:cubicBezTo>
                      <a:pt x="1138780" y="2110518"/>
                      <a:pt x="1138780" y="2107707"/>
                      <a:pt x="1138780" y="2107707"/>
                    </a:cubicBezTo>
                    <a:cubicBezTo>
                      <a:pt x="1133159" y="2085210"/>
                      <a:pt x="1116288" y="2068342"/>
                      <a:pt x="1093791" y="2062719"/>
                    </a:cubicBezTo>
                    <a:cubicBezTo>
                      <a:pt x="1090981" y="2062719"/>
                      <a:pt x="1090981" y="2059905"/>
                      <a:pt x="1090981" y="2059905"/>
                    </a:cubicBezTo>
                    <a:cubicBezTo>
                      <a:pt x="1090981" y="2057092"/>
                      <a:pt x="1093791" y="2057092"/>
                      <a:pt x="1093791" y="2057092"/>
                    </a:cubicBezTo>
                    <a:cubicBezTo>
                      <a:pt x="1116288" y="2051471"/>
                      <a:pt x="1133159" y="2034600"/>
                      <a:pt x="1141593" y="2009293"/>
                    </a:cubicBezTo>
                    <a:close/>
                    <a:moveTo>
                      <a:pt x="984132" y="2009293"/>
                    </a:moveTo>
                    <a:cubicBezTo>
                      <a:pt x="992566" y="2031787"/>
                      <a:pt x="1009437" y="2048658"/>
                      <a:pt x="1031934" y="2057092"/>
                    </a:cubicBezTo>
                    <a:cubicBezTo>
                      <a:pt x="1034745" y="2057092"/>
                      <a:pt x="1034745" y="2059905"/>
                      <a:pt x="1034745" y="2059905"/>
                    </a:cubicBezTo>
                    <a:cubicBezTo>
                      <a:pt x="1034745" y="2062719"/>
                      <a:pt x="1031934" y="2062719"/>
                      <a:pt x="1031934" y="2062719"/>
                    </a:cubicBezTo>
                    <a:cubicBezTo>
                      <a:pt x="1009437" y="2068342"/>
                      <a:pt x="992566" y="2085210"/>
                      <a:pt x="986946" y="2107707"/>
                    </a:cubicBezTo>
                    <a:cubicBezTo>
                      <a:pt x="986946" y="2110518"/>
                      <a:pt x="984132" y="2110518"/>
                      <a:pt x="984132" y="2110518"/>
                    </a:cubicBezTo>
                    <a:cubicBezTo>
                      <a:pt x="981319" y="2110518"/>
                      <a:pt x="981319" y="2107707"/>
                      <a:pt x="981319" y="2107707"/>
                    </a:cubicBezTo>
                    <a:cubicBezTo>
                      <a:pt x="975698" y="2085210"/>
                      <a:pt x="958827" y="2068342"/>
                      <a:pt x="936330" y="2062719"/>
                    </a:cubicBezTo>
                    <a:cubicBezTo>
                      <a:pt x="933520" y="2062719"/>
                      <a:pt x="933520" y="2059905"/>
                      <a:pt x="933520" y="2059905"/>
                    </a:cubicBezTo>
                    <a:cubicBezTo>
                      <a:pt x="933520" y="2057092"/>
                      <a:pt x="936330" y="2057092"/>
                      <a:pt x="936330" y="2057092"/>
                    </a:cubicBezTo>
                    <a:cubicBezTo>
                      <a:pt x="958827" y="2051471"/>
                      <a:pt x="975698" y="2034600"/>
                      <a:pt x="984132" y="2009293"/>
                    </a:cubicBezTo>
                    <a:close/>
                    <a:moveTo>
                      <a:pt x="829484" y="2009293"/>
                    </a:moveTo>
                    <a:cubicBezTo>
                      <a:pt x="837918" y="2031787"/>
                      <a:pt x="854789" y="2048658"/>
                      <a:pt x="877286" y="2057092"/>
                    </a:cubicBezTo>
                    <a:cubicBezTo>
                      <a:pt x="880097" y="2057092"/>
                      <a:pt x="880097" y="2059905"/>
                      <a:pt x="880097" y="2059905"/>
                    </a:cubicBezTo>
                    <a:cubicBezTo>
                      <a:pt x="880097" y="2062719"/>
                      <a:pt x="877286" y="2062719"/>
                      <a:pt x="877286" y="2062719"/>
                    </a:cubicBezTo>
                    <a:cubicBezTo>
                      <a:pt x="854789" y="2068342"/>
                      <a:pt x="837918" y="2085210"/>
                      <a:pt x="832298" y="2107707"/>
                    </a:cubicBezTo>
                    <a:cubicBezTo>
                      <a:pt x="832298" y="2110518"/>
                      <a:pt x="829484" y="2110518"/>
                      <a:pt x="829484" y="2110518"/>
                    </a:cubicBezTo>
                    <a:cubicBezTo>
                      <a:pt x="826671" y="2110518"/>
                      <a:pt x="826671" y="2107707"/>
                      <a:pt x="826671" y="2107707"/>
                    </a:cubicBezTo>
                    <a:cubicBezTo>
                      <a:pt x="821050" y="2085210"/>
                      <a:pt x="804179" y="2068342"/>
                      <a:pt x="781682" y="2062719"/>
                    </a:cubicBezTo>
                    <a:cubicBezTo>
                      <a:pt x="778872" y="2062719"/>
                      <a:pt x="778872" y="2059905"/>
                      <a:pt x="778872" y="2059905"/>
                    </a:cubicBezTo>
                    <a:cubicBezTo>
                      <a:pt x="778872" y="2057092"/>
                      <a:pt x="781682" y="2057092"/>
                      <a:pt x="781682" y="2057092"/>
                    </a:cubicBezTo>
                    <a:cubicBezTo>
                      <a:pt x="804179" y="2051471"/>
                      <a:pt x="821050" y="2034600"/>
                      <a:pt x="829484" y="2009293"/>
                    </a:cubicBezTo>
                    <a:close/>
                    <a:moveTo>
                      <a:pt x="674833" y="2009293"/>
                    </a:moveTo>
                    <a:cubicBezTo>
                      <a:pt x="683267" y="2031787"/>
                      <a:pt x="700138" y="2048658"/>
                      <a:pt x="722635" y="2057092"/>
                    </a:cubicBezTo>
                    <a:cubicBezTo>
                      <a:pt x="725446" y="2057092"/>
                      <a:pt x="725446" y="2059905"/>
                      <a:pt x="725446" y="2059905"/>
                    </a:cubicBezTo>
                    <a:cubicBezTo>
                      <a:pt x="725446" y="2062719"/>
                      <a:pt x="722635" y="2062719"/>
                      <a:pt x="722635" y="2062719"/>
                    </a:cubicBezTo>
                    <a:cubicBezTo>
                      <a:pt x="700138" y="2068342"/>
                      <a:pt x="683267" y="2085210"/>
                      <a:pt x="677647" y="2107707"/>
                    </a:cubicBezTo>
                    <a:cubicBezTo>
                      <a:pt x="677647" y="2110518"/>
                      <a:pt x="674833" y="2110518"/>
                      <a:pt x="674833" y="2110518"/>
                    </a:cubicBezTo>
                    <a:cubicBezTo>
                      <a:pt x="672020" y="2110518"/>
                      <a:pt x="672020" y="2107707"/>
                      <a:pt x="672020" y="2107707"/>
                    </a:cubicBezTo>
                    <a:cubicBezTo>
                      <a:pt x="666399" y="2085210"/>
                      <a:pt x="649528" y="2068342"/>
                      <a:pt x="627031" y="2062719"/>
                    </a:cubicBezTo>
                    <a:cubicBezTo>
                      <a:pt x="624221" y="2062719"/>
                      <a:pt x="624221" y="2059905"/>
                      <a:pt x="624221" y="2059905"/>
                    </a:cubicBezTo>
                    <a:cubicBezTo>
                      <a:pt x="624221" y="2057092"/>
                      <a:pt x="627031" y="2057092"/>
                      <a:pt x="627031" y="2057092"/>
                    </a:cubicBezTo>
                    <a:cubicBezTo>
                      <a:pt x="649528" y="2051471"/>
                      <a:pt x="666399" y="2034600"/>
                      <a:pt x="674833" y="2009293"/>
                    </a:cubicBezTo>
                    <a:close/>
                    <a:moveTo>
                      <a:pt x="517372" y="2009293"/>
                    </a:moveTo>
                    <a:cubicBezTo>
                      <a:pt x="525806" y="2031787"/>
                      <a:pt x="542677" y="2048658"/>
                      <a:pt x="565174" y="2057092"/>
                    </a:cubicBezTo>
                    <a:cubicBezTo>
                      <a:pt x="567985" y="2057092"/>
                      <a:pt x="567985" y="2059905"/>
                      <a:pt x="567985" y="2059905"/>
                    </a:cubicBezTo>
                    <a:cubicBezTo>
                      <a:pt x="567985" y="2062719"/>
                      <a:pt x="565174" y="2062719"/>
                      <a:pt x="565174" y="2062719"/>
                    </a:cubicBezTo>
                    <a:cubicBezTo>
                      <a:pt x="542677" y="2068342"/>
                      <a:pt x="525806" y="2085210"/>
                      <a:pt x="520183" y="2107707"/>
                    </a:cubicBezTo>
                    <a:cubicBezTo>
                      <a:pt x="520183" y="2110518"/>
                      <a:pt x="517372" y="2110518"/>
                      <a:pt x="517372" y="2110518"/>
                    </a:cubicBezTo>
                    <a:cubicBezTo>
                      <a:pt x="514559" y="2110518"/>
                      <a:pt x="514559" y="2107707"/>
                      <a:pt x="514559" y="2107707"/>
                    </a:cubicBezTo>
                    <a:cubicBezTo>
                      <a:pt x="508938" y="2085210"/>
                      <a:pt x="492065" y="2068342"/>
                      <a:pt x="469570" y="2062719"/>
                    </a:cubicBezTo>
                    <a:cubicBezTo>
                      <a:pt x="466760" y="2062719"/>
                      <a:pt x="466760" y="2059905"/>
                      <a:pt x="466760" y="2059905"/>
                    </a:cubicBezTo>
                    <a:cubicBezTo>
                      <a:pt x="466760" y="2057092"/>
                      <a:pt x="469570" y="2057092"/>
                      <a:pt x="469570" y="2057092"/>
                    </a:cubicBezTo>
                    <a:cubicBezTo>
                      <a:pt x="492065" y="2051471"/>
                      <a:pt x="508938" y="2034600"/>
                      <a:pt x="517372" y="2009293"/>
                    </a:cubicBezTo>
                    <a:close/>
                    <a:moveTo>
                      <a:pt x="362724" y="2009293"/>
                    </a:moveTo>
                    <a:cubicBezTo>
                      <a:pt x="371158" y="2031787"/>
                      <a:pt x="388029" y="2048658"/>
                      <a:pt x="410526" y="2057092"/>
                    </a:cubicBezTo>
                    <a:cubicBezTo>
                      <a:pt x="413337" y="2057092"/>
                      <a:pt x="413337" y="2059905"/>
                      <a:pt x="413337" y="2059905"/>
                    </a:cubicBezTo>
                    <a:cubicBezTo>
                      <a:pt x="413337" y="2062719"/>
                      <a:pt x="410526" y="2062719"/>
                      <a:pt x="410526" y="2062719"/>
                    </a:cubicBezTo>
                    <a:cubicBezTo>
                      <a:pt x="388029" y="2068342"/>
                      <a:pt x="371158" y="2085210"/>
                      <a:pt x="365535" y="2107707"/>
                    </a:cubicBezTo>
                    <a:cubicBezTo>
                      <a:pt x="365535" y="2110518"/>
                      <a:pt x="362724" y="2110518"/>
                      <a:pt x="362724" y="2110518"/>
                    </a:cubicBezTo>
                    <a:cubicBezTo>
                      <a:pt x="359911" y="2110518"/>
                      <a:pt x="359911" y="2107707"/>
                      <a:pt x="359911" y="2107707"/>
                    </a:cubicBezTo>
                    <a:cubicBezTo>
                      <a:pt x="354290" y="2085210"/>
                      <a:pt x="337417" y="2068342"/>
                      <a:pt x="314922" y="2062719"/>
                    </a:cubicBezTo>
                    <a:cubicBezTo>
                      <a:pt x="312112" y="2062719"/>
                      <a:pt x="312112" y="2059905"/>
                      <a:pt x="312112" y="2059905"/>
                    </a:cubicBezTo>
                    <a:cubicBezTo>
                      <a:pt x="312112" y="2057092"/>
                      <a:pt x="314922" y="2057092"/>
                      <a:pt x="314922" y="2057092"/>
                    </a:cubicBezTo>
                    <a:cubicBezTo>
                      <a:pt x="337417" y="2051471"/>
                      <a:pt x="354290" y="2034600"/>
                      <a:pt x="362724" y="2009293"/>
                    </a:cubicBezTo>
                    <a:close/>
                    <a:moveTo>
                      <a:pt x="208073" y="2009293"/>
                    </a:moveTo>
                    <a:cubicBezTo>
                      <a:pt x="216507" y="2031787"/>
                      <a:pt x="233378" y="2048658"/>
                      <a:pt x="255875" y="2057092"/>
                    </a:cubicBezTo>
                    <a:cubicBezTo>
                      <a:pt x="258686" y="2057092"/>
                      <a:pt x="258686" y="2059905"/>
                      <a:pt x="258686" y="2059905"/>
                    </a:cubicBezTo>
                    <a:cubicBezTo>
                      <a:pt x="258686" y="2062719"/>
                      <a:pt x="255875" y="2062719"/>
                      <a:pt x="255875" y="2062719"/>
                    </a:cubicBezTo>
                    <a:cubicBezTo>
                      <a:pt x="233378" y="2068342"/>
                      <a:pt x="216507" y="2085210"/>
                      <a:pt x="210884" y="2107707"/>
                    </a:cubicBezTo>
                    <a:cubicBezTo>
                      <a:pt x="210884" y="2110518"/>
                      <a:pt x="208073" y="2110518"/>
                      <a:pt x="208073" y="2110518"/>
                    </a:cubicBezTo>
                    <a:cubicBezTo>
                      <a:pt x="205260" y="2110518"/>
                      <a:pt x="205260" y="2107707"/>
                      <a:pt x="205260" y="2107707"/>
                    </a:cubicBezTo>
                    <a:cubicBezTo>
                      <a:pt x="199639" y="2085210"/>
                      <a:pt x="182766" y="2068342"/>
                      <a:pt x="160271" y="2062719"/>
                    </a:cubicBezTo>
                    <a:cubicBezTo>
                      <a:pt x="157461" y="2062719"/>
                      <a:pt x="157461" y="2059905"/>
                      <a:pt x="157461" y="2059905"/>
                    </a:cubicBezTo>
                    <a:cubicBezTo>
                      <a:pt x="157461" y="2057092"/>
                      <a:pt x="160271" y="2057092"/>
                      <a:pt x="160271" y="2057092"/>
                    </a:cubicBezTo>
                    <a:cubicBezTo>
                      <a:pt x="182766" y="2051471"/>
                      <a:pt x="199639" y="2034600"/>
                      <a:pt x="208073" y="2009293"/>
                    </a:cubicBezTo>
                    <a:close/>
                    <a:moveTo>
                      <a:pt x="50612" y="2009293"/>
                    </a:moveTo>
                    <a:cubicBezTo>
                      <a:pt x="59049" y="2031787"/>
                      <a:pt x="75920" y="2048658"/>
                      <a:pt x="98414" y="2057092"/>
                    </a:cubicBezTo>
                    <a:cubicBezTo>
                      <a:pt x="101225" y="2057092"/>
                      <a:pt x="101225" y="2059905"/>
                      <a:pt x="101225" y="2059905"/>
                    </a:cubicBezTo>
                    <a:cubicBezTo>
                      <a:pt x="101225" y="2062719"/>
                      <a:pt x="98414" y="2062719"/>
                      <a:pt x="98414" y="2062719"/>
                    </a:cubicBezTo>
                    <a:cubicBezTo>
                      <a:pt x="75920" y="2068342"/>
                      <a:pt x="59049" y="2085210"/>
                      <a:pt x="53426" y="2107707"/>
                    </a:cubicBezTo>
                    <a:cubicBezTo>
                      <a:pt x="53426" y="2110518"/>
                      <a:pt x="50612" y="2110518"/>
                      <a:pt x="50612" y="2110518"/>
                    </a:cubicBezTo>
                    <a:cubicBezTo>
                      <a:pt x="47802" y="2110518"/>
                      <a:pt x="47802" y="2107707"/>
                      <a:pt x="47802" y="2107707"/>
                    </a:cubicBezTo>
                    <a:cubicBezTo>
                      <a:pt x="42178" y="2085210"/>
                      <a:pt x="25307" y="2068342"/>
                      <a:pt x="2813" y="2062719"/>
                    </a:cubicBezTo>
                    <a:cubicBezTo>
                      <a:pt x="0" y="2062719"/>
                      <a:pt x="0" y="2059905"/>
                      <a:pt x="0" y="2059905"/>
                    </a:cubicBezTo>
                    <a:cubicBezTo>
                      <a:pt x="0" y="2057092"/>
                      <a:pt x="2813" y="2057092"/>
                      <a:pt x="2813" y="2057092"/>
                    </a:cubicBezTo>
                    <a:cubicBezTo>
                      <a:pt x="25307" y="2051471"/>
                      <a:pt x="42178" y="2034600"/>
                      <a:pt x="50612" y="2009293"/>
                    </a:cubicBezTo>
                    <a:close/>
                    <a:moveTo>
                      <a:pt x="5184973" y="1851832"/>
                    </a:moveTo>
                    <a:cubicBezTo>
                      <a:pt x="5193410" y="1877137"/>
                      <a:pt x="5210281" y="1894010"/>
                      <a:pt x="5232776" y="1899631"/>
                    </a:cubicBezTo>
                    <a:cubicBezTo>
                      <a:pt x="5235586" y="1899631"/>
                      <a:pt x="5235586" y="1902444"/>
                      <a:pt x="5235586" y="1902444"/>
                    </a:cubicBezTo>
                    <a:cubicBezTo>
                      <a:pt x="5235586" y="1905255"/>
                      <a:pt x="5232776" y="1905255"/>
                      <a:pt x="5232776" y="1905255"/>
                    </a:cubicBezTo>
                    <a:cubicBezTo>
                      <a:pt x="5210281" y="1910878"/>
                      <a:pt x="5193410" y="1927749"/>
                      <a:pt x="5187787" y="1950246"/>
                    </a:cubicBezTo>
                    <a:cubicBezTo>
                      <a:pt x="5187787" y="1953057"/>
                      <a:pt x="5184973" y="1953057"/>
                      <a:pt x="5184973" y="1953057"/>
                    </a:cubicBezTo>
                    <a:cubicBezTo>
                      <a:pt x="5182163" y="1953057"/>
                      <a:pt x="5182163" y="1950246"/>
                      <a:pt x="5182163" y="1950246"/>
                    </a:cubicBezTo>
                    <a:cubicBezTo>
                      <a:pt x="5176540" y="1927749"/>
                      <a:pt x="5159669" y="1910878"/>
                      <a:pt x="5137174" y="1905255"/>
                    </a:cubicBezTo>
                    <a:cubicBezTo>
                      <a:pt x="5134361" y="1905255"/>
                      <a:pt x="5134361" y="1902444"/>
                      <a:pt x="5134361" y="1902444"/>
                    </a:cubicBezTo>
                    <a:cubicBezTo>
                      <a:pt x="5134361" y="1899631"/>
                      <a:pt x="5137174" y="1899631"/>
                      <a:pt x="5137174" y="1899631"/>
                    </a:cubicBezTo>
                    <a:cubicBezTo>
                      <a:pt x="5159669" y="1894010"/>
                      <a:pt x="5176540" y="1877137"/>
                      <a:pt x="5184973" y="1851832"/>
                    </a:cubicBezTo>
                    <a:close/>
                    <a:moveTo>
                      <a:pt x="5030325" y="1851832"/>
                    </a:moveTo>
                    <a:cubicBezTo>
                      <a:pt x="5035949" y="1877137"/>
                      <a:pt x="5055630" y="1894010"/>
                      <a:pt x="5078128" y="1899631"/>
                    </a:cubicBezTo>
                    <a:cubicBezTo>
                      <a:pt x="5080938" y="1899631"/>
                      <a:pt x="5080938" y="1902444"/>
                      <a:pt x="5080938" y="1902444"/>
                    </a:cubicBezTo>
                    <a:cubicBezTo>
                      <a:pt x="5080938" y="1905255"/>
                      <a:pt x="5078128" y="1905255"/>
                      <a:pt x="5078128" y="1905255"/>
                    </a:cubicBezTo>
                    <a:cubicBezTo>
                      <a:pt x="5055630" y="1910878"/>
                      <a:pt x="5038759" y="1927749"/>
                      <a:pt x="5033136" y="1950246"/>
                    </a:cubicBezTo>
                    <a:cubicBezTo>
                      <a:pt x="5033136" y="1953057"/>
                      <a:pt x="5030325" y="1953057"/>
                      <a:pt x="5030325" y="1953057"/>
                    </a:cubicBezTo>
                    <a:cubicBezTo>
                      <a:pt x="5027512" y="1953057"/>
                      <a:pt x="5027512" y="1950246"/>
                      <a:pt x="5027512" y="1950246"/>
                    </a:cubicBezTo>
                    <a:cubicBezTo>
                      <a:pt x="5021892" y="1927749"/>
                      <a:pt x="5005018" y="1910878"/>
                      <a:pt x="4982523" y="1905255"/>
                    </a:cubicBezTo>
                    <a:cubicBezTo>
                      <a:pt x="4979713" y="1905255"/>
                      <a:pt x="4979713" y="1902444"/>
                      <a:pt x="4979713" y="1902444"/>
                    </a:cubicBezTo>
                    <a:cubicBezTo>
                      <a:pt x="4979713" y="1899631"/>
                      <a:pt x="4982523" y="1899631"/>
                      <a:pt x="4982523" y="1899631"/>
                    </a:cubicBezTo>
                    <a:cubicBezTo>
                      <a:pt x="5005018" y="1894010"/>
                      <a:pt x="5021892" y="1877137"/>
                      <a:pt x="5030325" y="1851832"/>
                    </a:cubicBezTo>
                    <a:close/>
                    <a:moveTo>
                      <a:pt x="4872861" y="1851832"/>
                    </a:moveTo>
                    <a:cubicBezTo>
                      <a:pt x="4881298" y="1877137"/>
                      <a:pt x="4898166" y="1894010"/>
                      <a:pt x="4920664" y="1899631"/>
                    </a:cubicBezTo>
                    <a:cubicBezTo>
                      <a:pt x="4923474" y="1899631"/>
                      <a:pt x="4923474" y="1902444"/>
                      <a:pt x="4923474" y="1902444"/>
                    </a:cubicBezTo>
                    <a:cubicBezTo>
                      <a:pt x="4923474" y="1905255"/>
                      <a:pt x="4920664" y="1905255"/>
                      <a:pt x="4920664" y="1905255"/>
                    </a:cubicBezTo>
                    <a:cubicBezTo>
                      <a:pt x="4898166" y="1910878"/>
                      <a:pt x="4881298" y="1927749"/>
                      <a:pt x="4875675" y="1950246"/>
                    </a:cubicBezTo>
                    <a:cubicBezTo>
                      <a:pt x="4875675" y="1953057"/>
                      <a:pt x="4872861" y="1953057"/>
                      <a:pt x="4872861" y="1953057"/>
                    </a:cubicBezTo>
                    <a:cubicBezTo>
                      <a:pt x="4870048" y="1953057"/>
                      <a:pt x="4870048" y="1950246"/>
                      <a:pt x="4870048" y="1950246"/>
                    </a:cubicBezTo>
                    <a:cubicBezTo>
                      <a:pt x="4864428" y="1927749"/>
                      <a:pt x="4847557" y="1910878"/>
                      <a:pt x="4825062" y="1905255"/>
                    </a:cubicBezTo>
                    <a:cubicBezTo>
                      <a:pt x="4822249" y="1905255"/>
                      <a:pt x="4822249" y="1902444"/>
                      <a:pt x="4822249" y="1902444"/>
                    </a:cubicBezTo>
                    <a:cubicBezTo>
                      <a:pt x="4822249" y="1899631"/>
                      <a:pt x="4825062" y="1899631"/>
                      <a:pt x="4825062" y="1899631"/>
                    </a:cubicBezTo>
                    <a:cubicBezTo>
                      <a:pt x="4847557" y="1894010"/>
                      <a:pt x="4864428" y="1877137"/>
                      <a:pt x="4872861" y="1851832"/>
                    </a:cubicBezTo>
                    <a:close/>
                    <a:moveTo>
                      <a:pt x="4718213" y="1851832"/>
                    </a:moveTo>
                    <a:cubicBezTo>
                      <a:pt x="4726650" y="1877137"/>
                      <a:pt x="4743518" y="1894010"/>
                      <a:pt x="4766016" y="1899631"/>
                    </a:cubicBezTo>
                    <a:cubicBezTo>
                      <a:pt x="4768826" y="1899631"/>
                      <a:pt x="4768826" y="1902444"/>
                      <a:pt x="4768826" y="1902444"/>
                    </a:cubicBezTo>
                    <a:cubicBezTo>
                      <a:pt x="4768826" y="1905255"/>
                      <a:pt x="4766016" y="1905255"/>
                      <a:pt x="4766016" y="1905255"/>
                    </a:cubicBezTo>
                    <a:cubicBezTo>
                      <a:pt x="4743518" y="1910878"/>
                      <a:pt x="4726650" y="1927749"/>
                      <a:pt x="4721027" y="1950246"/>
                    </a:cubicBezTo>
                    <a:cubicBezTo>
                      <a:pt x="4721027" y="1953057"/>
                      <a:pt x="4718213" y="1953057"/>
                      <a:pt x="4718213" y="1953057"/>
                    </a:cubicBezTo>
                    <a:cubicBezTo>
                      <a:pt x="4715400" y="1953057"/>
                      <a:pt x="4715400" y="1950246"/>
                      <a:pt x="4715400" y="1950246"/>
                    </a:cubicBezTo>
                    <a:cubicBezTo>
                      <a:pt x="4709780" y="1927749"/>
                      <a:pt x="4692909" y="1910878"/>
                      <a:pt x="4670414" y="1905255"/>
                    </a:cubicBezTo>
                    <a:cubicBezTo>
                      <a:pt x="4667601" y="1905255"/>
                      <a:pt x="4667601" y="1902444"/>
                      <a:pt x="4667601" y="1902444"/>
                    </a:cubicBezTo>
                    <a:cubicBezTo>
                      <a:pt x="4667601" y="1899631"/>
                      <a:pt x="4670414" y="1899631"/>
                      <a:pt x="4670414" y="1899631"/>
                    </a:cubicBezTo>
                    <a:cubicBezTo>
                      <a:pt x="4692909" y="1894010"/>
                      <a:pt x="4709780" y="1877137"/>
                      <a:pt x="4718213" y="1851832"/>
                    </a:cubicBezTo>
                    <a:close/>
                    <a:moveTo>
                      <a:pt x="4563563" y="1851832"/>
                    </a:moveTo>
                    <a:cubicBezTo>
                      <a:pt x="4571999" y="1877137"/>
                      <a:pt x="4588867" y="1894010"/>
                      <a:pt x="4611365" y="1899631"/>
                    </a:cubicBezTo>
                    <a:cubicBezTo>
                      <a:pt x="4614175" y="1899631"/>
                      <a:pt x="4614175" y="1902444"/>
                      <a:pt x="4614175" y="1902444"/>
                    </a:cubicBezTo>
                    <a:cubicBezTo>
                      <a:pt x="4614175" y="1905255"/>
                      <a:pt x="4611365" y="1905255"/>
                      <a:pt x="4611365" y="1905255"/>
                    </a:cubicBezTo>
                    <a:cubicBezTo>
                      <a:pt x="4588867" y="1910878"/>
                      <a:pt x="4571999" y="1927749"/>
                      <a:pt x="4566376" y="1950246"/>
                    </a:cubicBezTo>
                    <a:cubicBezTo>
                      <a:pt x="4566376" y="1953057"/>
                      <a:pt x="4563563" y="1953057"/>
                      <a:pt x="4563563" y="1953057"/>
                    </a:cubicBezTo>
                    <a:cubicBezTo>
                      <a:pt x="4560749" y="1953057"/>
                      <a:pt x="4560749" y="1950246"/>
                      <a:pt x="4560749" y="1950246"/>
                    </a:cubicBezTo>
                    <a:cubicBezTo>
                      <a:pt x="4555129" y="1927749"/>
                      <a:pt x="4538258" y="1910878"/>
                      <a:pt x="4515763" y="1905255"/>
                    </a:cubicBezTo>
                    <a:cubicBezTo>
                      <a:pt x="4512950" y="1905255"/>
                      <a:pt x="4512950" y="1902444"/>
                      <a:pt x="4512950" y="1902444"/>
                    </a:cubicBezTo>
                    <a:cubicBezTo>
                      <a:pt x="4512950" y="1899631"/>
                      <a:pt x="4515763" y="1899631"/>
                      <a:pt x="4515763" y="1899631"/>
                    </a:cubicBezTo>
                    <a:cubicBezTo>
                      <a:pt x="4538258" y="1894010"/>
                      <a:pt x="4555129" y="1877137"/>
                      <a:pt x="4563563" y="1851832"/>
                    </a:cubicBezTo>
                    <a:close/>
                    <a:moveTo>
                      <a:pt x="4406104" y="1851832"/>
                    </a:moveTo>
                    <a:cubicBezTo>
                      <a:pt x="4414538" y="1877137"/>
                      <a:pt x="4431409" y="1894010"/>
                      <a:pt x="4453907" y="1899631"/>
                    </a:cubicBezTo>
                    <a:cubicBezTo>
                      <a:pt x="4456717" y="1899631"/>
                      <a:pt x="4456717" y="1902444"/>
                      <a:pt x="4456717" y="1902444"/>
                    </a:cubicBezTo>
                    <a:cubicBezTo>
                      <a:pt x="4456717" y="1905255"/>
                      <a:pt x="4453907" y="1905255"/>
                      <a:pt x="4453907" y="1905255"/>
                    </a:cubicBezTo>
                    <a:cubicBezTo>
                      <a:pt x="4431409" y="1910878"/>
                      <a:pt x="4414538" y="1927749"/>
                      <a:pt x="4408915" y="1950246"/>
                    </a:cubicBezTo>
                    <a:cubicBezTo>
                      <a:pt x="4408915" y="1953057"/>
                      <a:pt x="4406104" y="1953057"/>
                      <a:pt x="4406104" y="1953057"/>
                    </a:cubicBezTo>
                    <a:cubicBezTo>
                      <a:pt x="4403291" y="1953057"/>
                      <a:pt x="4403291" y="1950246"/>
                      <a:pt x="4403291" y="1950246"/>
                    </a:cubicBezTo>
                    <a:cubicBezTo>
                      <a:pt x="4397671" y="1927749"/>
                      <a:pt x="4380797" y="1910878"/>
                      <a:pt x="4358302" y="1905255"/>
                    </a:cubicBezTo>
                    <a:cubicBezTo>
                      <a:pt x="4355492" y="1905255"/>
                      <a:pt x="4355492" y="1902444"/>
                      <a:pt x="4355492" y="1902444"/>
                    </a:cubicBezTo>
                    <a:cubicBezTo>
                      <a:pt x="4355492" y="1899631"/>
                      <a:pt x="4358302" y="1899631"/>
                      <a:pt x="4358302" y="1899631"/>
                    </a:cubicBezTo>
                    <a:cubicBezTo>
                      <a:pt x="4380797" y="1894010"/>
                      <a:pt x="4397671" y="1877137"/>
                      <a:pt x="4406104" y="1851832"/>
                    </a:cubicBezTo>
                    <a:close/>
                    <a:moveTo>
                      <a:pt x="4251453" y="1851832"/>
                    </a:moveTo>
                    <a:cubicBezTo>
                      <a:pt x="4259887" y="1877137"/>
                      <a:pt x="4276758" y="1894010"/>
                      <a:pt x="4299256" y="1899631"/>
                    </a:cubicBezTo>
                    <a:cubicBezTo>
                      <a:pt x="4302066" y="1899631"/>
                      <a:pt x="4302066" y="1902444"/>
                      <a:pt x="4302066" y="1902444"/>
                    </a:cubicBezTo>
                    <a:cubicBezTo>
                      <a:pt x="4302066" y="1905255"/>
                      <a:pt x="4299256" y="1905255"/>
                      <a:pt x="4299256" y="1905255"/>
                    </a:cubicBezTo>
                    <a:cubicBezTo>
                      <a:pt x="4276758" y="1910878"/>
                      <a:pt x="4259887" y="1927749"/>
                      <a:pt x="4254264" y="1950246"/>
                    </a:cubicBezTo>
                    <a:cubicBezTo>
                      <a:pt x="4254264" y="1953057"/>
                      <a:pt x="4251453" y="1953057"/>
                      <a:pt x="4251453" y="1953057"/>
                    </a:cubicBezTo>
                    <a:cubicBezTo>
                      <a:pt x="4248640" y="1953057"/>
                      <a:pt x="4248640" y="1950246"/>
                      <a:pt x="4248640" y="1950246"/>
                    </a:cubicBezTo>
                    <a:cubicBezTo>
                      <a:pt x="4243020" y="1927749"/>
                      <a:pt x="4226146" y="1910878"/>
                      <a:pt x="4203651" y="1905255"/>
                    </a:cubicBezTo>
                    <a:cubicBezTo>
                      <a:pt x="4200841" y="1905255"/>
                      <a:pt x="4200841" y="1902444"/>
                      <a:pt x="4200841" y="1902444"/>
                    </a:cubicBezTo>
                    <a:cubicBezTo>
                      <a:pt x="4200841" y="1899631"/>
                      <a:pt x="4203651" y="1899631"/>
                      <a:pt x="4203651" y="1899631"/>
                    </a:cubicBezTo>
                    <a:cubicBezTo>
                      <a:pt x="4226146" y="1894010"/>
                      <a:pt x="4243020" y="1877137"/>
                      <a:pt x="4251453" y="1851832"/>
                    </a:cubicBezTo>
                    <a:close/>
                    <a:moveTo>
                      <a:pt x="4096805" y="1851832"/>
                    </a:moveTo>
                    <a:cubicBezTo>
                      <a:pt x="4105239" y="1877137"/>
                      <a:pt x="4122110" y="1894010"/>
                      <a:pt x="4144608" y="1899631"/>
                    </a:cubicBezTo>
                    <a:cubicBezTo>
                      <a:pt x="4147418" y="1899631"/>
                      <a:pt x="4147418" y="1902444"/>
                      <a:pt x="4147418" y="1902444"/>
                    </a:cubicBezTo>
                    <a:cubicBezTo>
                      <a:pt x="4147418" y="1905255"/>
                      <a:pt x="4144608" y="1905255"/>
                      <a:pt x="4144608" y="1905255"/>
                    </a:cubicBezTo>
                    <a:cubicBezTo>
                      <a:pt x="4122110" y="1910878"/>
                      <a:pt x="4105239" y="1927749"/>
                      <a:pt x="4099616" y="1950246"/>
                    </a:cubicBezTo>
                    <a:cubicBezTo>
                      <a:pt x="4099616" y="1953057"/>
                      <a:pt x="4096805" y="1953057"/>
                      <a:pt x="4096805" y="1953057"/>
                    </a:cubicBezTo>
                    <a:cubicBezTo>
                      <a:pt x="4093992" y="1953057"/>
                      <a:pt x="4093992" y="1950246"/>
                      <a:pt x="4093992" y="1950246"/>
                    </a:cubicBezTo>
                    <a:cubicBezTo>
                      <a:pt x="4088372" y="1927749"/>
                      <a:pt x="4071498" y="1910878"/>
                      <a:pt x="4049003" y="1905255"/>
                    </a:cubicBezTo>
                    <a:cubicBezTo>
                      <a:pt x="4046193" y="1905255"/>
                      <a:pt x="4046193" y="1902444"/>
                      <a:pt x="4046193" y="1902444"/>
                    </a:cubicBezTo>
                    <a:cubicBezTo>
                      <a:pt x="4046193" y="1899631"/>
                      <a:pt x="4049003" y="1899631"/>
                      <a:pt x="4049003" y="1899631"/>
                    </a:cubicBezTo>
                    <a:cubicBezTo>
                      <a:pt x="4071498" y="1894010"/>
                      <a:pt x="4088372" y="1877137"/>
                      <a:pt x="4096805" y="1851832"/>
                    </a:cubicBezTo>
                    <a:close/>
                    <a:moveTo>
                      <a:pt x="3939345" y="1851832"/>
                    </a:moveTo>
                    <a:cubicBezTo>
                      <a:pt x="3947781" y="1877137"/>
                      <a:pt x="3964649" y="1894010"/>
                      <a:pt x="3987147" y="1899631"/>
                    </a:cubicBezTo>
                    <a:cubicBezTo>
                      <a:pt x="3989957" y="1899631"/>
                      <a:pt x="3989957" y="1902444"/>
                      <a:pt x="3989957" y="1902444"/>
                    </a:cubicBezTo>
                    <a:cubicBezTo>
                      <a:pt x="3989957" y="1905255"/>
                      <a:pt x="3987147" y="1905255"/>
                      <a:pt x="3987147" y="1905255"/>
                    </a:cubicBezTo>
                    <a:cubicBezTo>
                      <a:pt x="3964649" y="1910878"/>
                      <a:pt x="3947781" y="1927749"/>
                      <a:pt x="3942155" y="1950246"/>
                    </a:cubicBezTo>
                    <a:cubicBezTo>
                      <a:pt x="3942155" y="1953057"/>
                      <a:pt x="3939345" y="1953057"/>
                      <a:pt x="3939345" y="1953057"/>
                    </a:cubicBezTo>
                    <a:cubicBezTo>
                      <a:pt x="3936531" y="1953057"/>
                      <a:pt x="3936531" y="1950246"/>
                      <a:pt x="3936531" y="1950246"/>
                    </a:cubicBezTo>
                    <a:cubicBezTo>
                      <a:pt x="3930911" y="1927749"/>
                      <a:pt x="3914037" y="1910878"/>
                      <a:pt x="3891545" y="1905255"/>
                    </a:cubicBezTo>
                    <a:cubicBezTo>
                      <a:pt x="3888732" y="1905255"/>
                      <a:pt x="3888732" y="1902444"/>
                      <a:pt x="3888732" y="1902444"/>
                    </a:cubicBezTo>
                    <a:cubicBezTo>
                      <a:pt x="3888732" y="1899631"/>
                      <a:pt x="3891545" y="1899631"/>
                      <a:pt x="3891545" y="1899631"/>
                    </a:cubicBezTo>
                    <a:cubicBezTo>
                      <a:pt x="3914037" y="1894010"/>
                      <a:pt x="3930911" y="1877137"/>
                      <a:pt x="3939345" y="1851832"/>
                    </a:cubicBezTo>
                    <a:close/>
                    <a:moveTo>
                      <a:pt x="3784693" y="1851832"/>
                    </a:moveTo>
                    <a:cubicBezTo>
                      <a:pt x="3793130" y="1877137"/>
                      <a:pt x="3809998" y="1894010"/>
                      <a:pt x="3832496" y="1899631"/>
                    </a:cubicBezTo>
                    <a:cubicBezTo>
                      <a:pt x="3835306" y="1899631"/>
                      <a:pt x="3835306" y="1902444"/>
                      <a:pt x="3835306" y="1902444"/>
                    </a:cubicBezTo>
                    <a:cubicBezTo>
                      <a:pt x="3835306" y="1905255"/>
                      <a:pt x="3832496" y="1905255"/>
                      <a:pt x="3832496" y="1905255"/>
                    </a:cubicBezTo>
                    <a:cubicBezTo>
                      <a:pt x="3809998" y="1910878"/>
                      <a:pt x="3793130" y="1927749"/>
                      <a:pt x="3787504" y="1950246"/>
                    </a:cubicBezTo>
                    <a:cubicBezTo>
                      <a:pt x="3787504" y="1953057"/>
                      <a:pt x="3784693" y="1953057"/>
                      <a:pt x="3784693" y="1953057"/>
                    </a:cubicBezTo>
                    <a:cubicBezTo>
                      <a:pt x="3781880" y="1953057"/>
                      <a:pt x="3781880" y="1950246"/>
                      <a:pt x="3781880" y="1950246"/>
                    </a:cubicBezTo>
                    <a:cubicBezTo>
                      <a:pt x="3776260" y="1927749"/>
                      <a:pt x="3759386" y="1910878"/>
                      <a:pt x="3736894" y="1905255"/>
                    </a:cubicBezTo>
                    <a:cubicBezTo>
                      <a:pt x="3734081" y="1905255"/>
                      <a:pt x="3734081" y="1902444"/>
                      <a:pt x="3734081" y="1902444"/>
                    </a:cubicBezTo>
                    <a:cubicBezTo>
                      <a:pt x="3734081" y="1899631"/>
                      <a:pt x="3736894" y="1899631"/>
                      <a:pt x="3736894" y="1899631"/>
                    </a:cubicBezTo>
                    <a:cubicBezTo>
                      <a:pt x="3759386" y="1894010"/>
                      <a:pt x="3776260" y="1877137"/>
                      <a:pt x="3784693" y="1851832"/>
                    </a:cubicBezTo>
                    <a:close/>
                    <a:moveTo>
                      <a:pt x="3630045" y="1851832"/>
                    </a:moveTo>
                    <a:cubicBezTo>
                      <a:pt x="3638482" y="1877137"/>
                      <a:pt x="3655350" y="1894010"/>
                      <a:pt x="3677848" y="1899631"/>
                    </a:cubicBezTo>
                    <a:cubicBezTo>
                      <a:pt x="3680658" y="1899631"/>
                      <a:pt x="3680658" y="1902444"/>
                      <a:pt x="3680658" y="1902444"/>
                    </a:cubicBezTo>
                    <a:cubicBezTo>
                      <a:pt x="3680658" y="1905255"/>
                      <a:pt x="3677848" y="1905255"/>
                      <a:pt x="3677848" y="1905255"/>
                    </a:cubicBezTo>
                    <a:cubicBezTo>
                      <a:pt x="3655350" y="1910878"/>
                      <a:pt x="3638482" y="1927749"/>
                      <a:pt x="3632856" y="1950246"/>
                    </a:cubicBezTo>
                    <a:cubicBezTo>
                      <a:pt x="3632856" y="1953057"/>
                      <a:pt x="3630045" y="1953057"/>
                      <a:pt x="3630045" y="1953057"/>
                    </a:cubicBezTo>
                    <a:cubicBezTo>
                      <a:pt x="3627232" y="1953057"/>
                      <a:pt x="3627232" y="1950246"/>
                      <a:pt x="3627232" y="1950246"/>
                    </a:cubicBezTo>
                    <a:cubicBezTo>
                      <a:pt x="3621612" y="1927749"/>
                      <a:pt x="3604738" y="1910878"/>
                      <a:pt x="3582246" y="1905255"/>
                    </a:cubicBezTo>
                    <a:cubicBezTo>
                      <a:pt x="3579433" y="1905255"/>
                      <a:pt x="3579433" y="1902444"/>
                      <a:pt x="3579433" y="1902444"/>
                    </a:cubicBezTo>
                    <a:cubicBezTo>
                      <a:pt x="3579433" y="1899631"/>
                      <a:pt x="3582246" y="1899631"/>
                      <a:pt x="3582246" y="1899631"/>
                    </a:cubicBezTo>
                    <a:cubicBezTo>
                      <a:pt x="3604738" y="1894010"/>
                      <a:pt x="3621612" y="1877137"/>
                      <a:pt x="3630045" y="1851832"/>
                    </a:cubicBezTo>
                    <a:close/>
                    <a:moveTo>
                      <a:pt x="3472581" y="1851832"/>
                    </a:moveTo>
                    <a:cubicBezTo>
                      <a:pt x="3481018" y="1877137"/>
                      <a:pt x="3500700" y="1894010"/>
                      <a:pt x="3520384" y="1899631"/>
                    </a:cubicBezTo>
                    <a:cubicBezTo>
                      <a:pt x="3523194" y="1899631"/>
                      <a:pt x="3523194" y="1902444"/>
                      <a:pt x="3523194" y="1902444"/>
                    </a:cubicBezTo>
                    <a:cubicBezTo>
                      <a:pt x="3523194" y="1905255"/>
                      <a:pt x="3520384" y="1905255"/>
                      <a:pt x="3520384" y="1905255"/>
                    </a:cubicBezTo>
                    <a:cubicBezTo>
                      <a:pt x="3497889" y="1910878"/>
                      <a:pt x="3481018" y="1927749"/>
                      <a:pt x="3475395" y="1950246"/>
                    </a:cubicBezTo>
                    <a:cubicBezTo>
                      <a:pt x="3475395" y="1953057"/>
                      <a:pt x="3472581" y="1953057"/>
                      <a:pt x="3472581" y="1953057"/>
                    </a:cubicBezTo>
                    <a:cubicBezTo>
                      <a:pt x="3469771" y="1953057"/>
                      <a:pt x="3469771" y="1950246"/>
                      <a:pt x="3469771" y="1950246"/>
                    </a:cubicBezTo>
                    <a:cubicBezTo>
                      <a:pt x="3464148" y="1927749"/>
                      <a:pt x="3447277" y="1910878"/>
                      <a:pt x="3424782" y="1905255"/>
                    </a:cubicBezTo>
                    <a:cubicBezTo>
                      <a:pt x="3421969" y="1905255"/>
                      <a:pt x="3421969" y="1902444"/>
                      <a:pt x="3421969" y="1902444"/>
                    </a:cubicBezTo>
                    <a:cubicBezTo>
                      <a:pt x="3421969" y="1899631"/>
                      <a:pt x="3424782" y="1899631"/>
                      <a:pt x="3424782" y="1899631"/>
                    </a:cubicBezTo>
                    <a:cubicBezTo>
                      <a:pt x="3447277" y="1894010"/>
                      <a:pt x="3464148" y="1877137"/>
                      <a:pt x="3472581" y="1851832"/>
                    </a:cubicBezTo>
                    <a:close/>
                    <a:moveTo>
                      <a:pt x="3317933" y="1851832"/>
                    </a:moveTo>
                    <a:cubicBezTo>
                      <a:pt x="3326370" y="1877137"/>
                      <a:pt x="3343241" y="1894010"/>
                      <a:pt x="3365736" y="1899631"/>
                    </a:cubicBezTo>
                    <a:cubicBezTo>
                      <a:pt x="3368546" y="1899631"/>
                      <a:pt x="3368546" y="1902444"/>
                      <a:pt x="3368546" y="1902444"/>
                    </a:cubicBezTo>
                    <a:cubicBezTo>
                      <a:pt x="3368546" y="1905255"/>
                      <a:pt x="3365736" y="1905255"/>
                      <a:pt x="3365736" y="1905255"/>
                    </a:cubicBezTo>
                    <a:cubicBezTo>
                      <a:pt x="3343241" y="1910878"/>
                      <a:pt x="3326370" y="1927749"/>
                      <a:pt x="3320747" y="1950246"/>
                    </a:cubicBezTo>
                    <a:cubicBezTo>
                      <a:pt x="3320747" y="1953057"/>
                      <a:pt x="3317933" y="1953057"/>
                      <a:pt x="3317933" y="1953057"/>
                    </a:cubicBezTo>
                    <a:cubicBezTo>
                      <a:pt x="3315123" y="1953057"/>
                      <a:pt x="3315123" y="1950246"/>
                      <a:pt x="3315123" y="1950246"/>
                    </a:cubicBezTo>
                    <a:cubicBezTo>
                      <a:pt x="3309500" y="1927749"/>
                      <a:pt x="3292629" y="1910878"/>
                      <a:pt x="3270134" y="1905255"/>
                    </a:cubicBezTo>
                    <a:cubicBezTo>
                      <a:pt x="3267321" y="1905255"/>
                      <a:pt x="3267321" y="1902444"/>
                      <a:pt x="3267321" y="1902444"/>
                    </a:cubicBezTo>
                    <a:cubicBezTo>
                      <a:pt x="3267321" y="1899631"/>
                      <a:pt x="3270134" y="1899631"/>
                      <a:pt x="3270134" y="1899631"/>
                    </a:cubicBezTo>
                    <a:cubicBezTo>
                      <a:pt x="3292629" y="1894010"/>
                      <a:pt x="3309500" y="1877137"/>
                      <a:pt x="3317933" y="1851832"/>
                    </a:cubicBezTo>
                    <a:close/>
                    <a:moveTo>
                      <a:pt x="3163283" y="1851832"/>
                    </a:moveTo>
                    <a:cubicBezTo>
                      <a:pt x="3171719" y="1877137"/>
                      <a:pt x="3188590" y="1894010"/>
                      <a:pt x="3211085" y="1899631"/>
                    </a:cubicBezTo>
                    <a:cubicBezTo>
                      <a:pt x="3213895" y="1899631"/>
                      <a:pt x="3213895" y="1902444"/>
                      <a:pt x="3213895" y="1902444"/>
                    </a:cubicBezTo>
                    <a:cubicBezTo>
                      <a:pt x="3213895" y="1905255"/>
                      <a:pt x="3211085" y="1905255"/>
                      <a:pt x="3211085" y="1905255"/>
                    </a:cubicBezTo>
                    <a:cubicBezTo>
                      <a:pt x="3188590" y="1910878"/>
                      <a:pt x="3171719" y="1927749"/>
                      <a:pt x="3166096" y="1950246"/>
                    </a:cubicBezTo>
                    <a:cubicBezTo>
                      <a:pt x="3166096" y="1953057"/>
                      <a:pt x="3163283" y="1953057"/>
                      <a:pt x="3163283" y="1953057"/>
                    </a:cubicBezTo>
                    <a:cubicBezTo>
                      <a:pt x="3160472" y="1953057"/>
                      <a:pt x="3160472" y="1950246"/>
                      <a:pt x="3160472" y="1950246"/>
                    </a:cubicBezTo>
                    <a:cubicBezTo>
                      <a:pt x="3154849" y="1927749"/>
                      <a:pt x="3137978" y="1910878"/>
                      <a:pt x="3115483" y="1905255"/>
                    </a:cubicBezTo>
                    <a:cubicBezTo>
                      <a:pt x="3112670" y="1905255"/>
                      <a:pt x="3112670" y="1902444"/>
                      <a:pt x="3112670" y="1902444"/>
                    </a:cubicBezTo>
                    <a:cubicBezTo>
                      <a:pt x="3112670" y="1899631"/>
                      <a:pt x="3115483" y="1899631"/>
                      <a:pt x="3115483" y="1899631"/>
                    </a:cubicBezTo>
                    <a:cubicBezTo>
                      <a:pt x="3137978" y="1894010"/>
                      <a:pt x="3154849" y="1877137"/>
                      <a:pt x="3163283" y="1851832"/>
                    </a:cubicBezTo>
                    <a:close/>
                    <a:moveTo>
                      <a:pt x="3005823" y="1851832"/>
                    </a:moveTo>
                    <a:cubicBezTo>
                      <a:pt x="3014257" y="1877137"/>
                      <a:pt x="3033942" y="1894010"/>
                      <a:pt x="3053626" y="1899631"/>
                    </a:cubicBezTo>
                    <a:cubicBezTo>
                      <a:pt x="3056436" y="1899631"/>
                      <a:pt x="3056436" y="1902444"/>
                      <a:pt x="3056436" y="1902444"/>
                    </a:cubicBezTo>
                    <a:cubicBezTo>
                      <a:pt x="3056436" y="1905255"/>
                      <a:pt x="3053626" y="1905255"/>
                      <a:pt x="3053626" y="1905255"/>
                    </a:cubicBezTo>
                    <a:cubicBezTo>
                      <a:pt x="3031128" y="1910878"/>
                      <a:pt x="3014257" y="1927749"/>
                      <a:pt x="3008634" y="1950246"/>
                    </a:cubicBezTo>
                    <a:cubicBezTo>
                      <a:pt x="3008634" y="1953057"/>
                      <a:pt x="3005823" y="1953057"/>
                      <a:pt x="3005823" y="1953057"/>
                    </a:cubicBezTo>
                    <a:cubicBezTo>
                      <a:pt x="3003010" y="1953057"/>
                      <a:pt x="3003010" y="1950246"/>
                      <a:pt x="3003010" y="1950246"/>
                    </a:cubicBezTo>
                    <a:cubicBezTo>
                      <a:pt x="2997390" y="1927749"/>
                      <a:pt x="2980516" y="1910878"/>
                      <a:pt x="2958021" y="1905255"/>
                    </a:cubicBezTo>
                    <a:cubicBezTo>
                      <a:pt x="2955211" y="1905255"/>
                      <a:pt x="2955211" y="1902444"/>
                      <a:pt x="2955211" y="1902444"/>
                    </a:cubicBezTo>
                    <a:cubicBezTo>
                      <a:pt x="2955211" y="1899631"/>
                      <a:pt x="2958021" y="1899631"/>
                      <a:pt x="2958021" y="1899631"/>
                    </a:cubicBezTo>
                    <a:cubicBezTo>
                      <a:pt x="2980516" y="1894010"/>
                      <a:pt x="2997390" y="1877137"/>
                      <a:pt x="3005823" y="1851832"/>
                    </a:cubicBezTo>
                    <a:close/>
                    <a:moveTo>
                      <a:pt x="2851172" y="1851832"/>
                    </a:moveTo>
                    <a:cubicBezTo>
                      <a:pt x="2859606" y="1877137"/>
                      <a:pt x="2876477" y="1894010"/>
                      <a:pt x="2898975" y="1899631"/>
                    </a:cubicBezTo>
                    <a:cubicBezTo>
                      <a:pt x="2901785" y="1899631"/>
                      <a:pt x="2901785" y="1902444"/>
                      <a:pt x="2901785" y="1902444"/>
                    </a:cubicBezTo>
                    <a:cubicBezTo>
                      <a:pt x="2901785" y="1905255"/>
                      <a:pt x="2898975" y="1905255"/>
                      <a:pt x="2898975" y="1905255"/>
                    </a:cubicBezTo>
                    <a:cubicBezTo>
                      <a:pt x="2876477" y="1910878"/>
                      <a:pt x="2859606" y="1927749"/>
                      <a:pt x="2853983" y="1950246"/>
                    </a:cubicBezTo>
                    <a:cubicBezTo>
                      <a:pt x="2853983" y="1953057"/>
                      <a:pt x="2851172" y="1953057"/>
                      <a:pt x="2851172" y="1953057"/>
                    </a:cubicBezTo>
                    <a:cubicBezTo>
                      <a:pt x="2848359" y="1953057"/>
                      <a:pt x="2848359" y="1950246"/>
                      <a:pt x="2848359" y="1950246"/>
                    </a:cubicBezTo>
                    <a:cubicBezTo>
                      <a:pt x="2842739" y="1927749"/>
                      <a:pt x="2825865" y="1910878"/>
                      <a:pt x="2803370" y="1905255"/>
                    </a:cubicBezTo>
                    <a:cubicBezTo>
                      <a:pt x="2800560" y="1905255"/>
                      <a:pt x="2800560" y="1902444"/>
                      <a:pt x="2800560" y="1902444"/>
                    </a:cubicBezTo>
                    <a:cubicBezTo>
                      <a:pt x="2800560" y="1899631"/>
                      <a:pt x="2803370" y="1899631"/>
                      <a:pt x="2803370" y="1899631"/>
                    </a:cubicBezTo>
                    <a:cubicBezTo>
                      <a:pt x="2825865" y="1894010"/>
                      <a:pt x="2842739" y="1877137"/>
                      <a:pt x="2851172" y="1851832"/>
                    </a:cubicBezTo>
                    <a:close/>
                    <a:moveTo>
                      <a:pt x="2696525" y="1851832"/>
                    </a:moveTo>
                    <a:cubicBezTo>
                      <a:pt x="2704959" y="1877137"/>
                      <a:pt x="2721830" y="1894010"/>
                      <a:pt x="2744328" y="1899631"/>
                    </a:cubicBezTo>
                    <a:cubicBezTo>
                      <a:pt x="2747138" y="1899631"/>
                      <a:pt x="2747138" y="1902444"/>
                      <a:pt x="2747138" y="1902444"/>
                    </a:cubicBezTo>
                    <a:cubicBezTo>
                      <a:pt x="2747138" y="1905255"/>
                      <a:pt x="2744328" y="1905255"/>
                      <a:pt x="2744328" y="1905255"/>
                    </a:cubicBezTo>
                    <a:cubicBezTo>
                      <a:pt x="2721830" y="1910878"/>
                      <a:pt x="2704959" y="1927749"/>
                      <a:pt x="2699336" y="1950246"/>
                    </a:cubicBezTo>
                    <a:cubicBezTo>
                      <a:pt x="2699336" y="1953057"/>
                      <a:pt x="2696525" y="1953057"/>
                      <a:pt x="2696525" y="1953057"/>
                    </a:cubicBezTo>
                    <a:cubicBezTo>
                      <a:pt x="2693712" y="1953057"/>
                      <a:pt x="2693712" y="1950246"/>
                      <a:pt x="2693712" y="1950246"/>
                    </a:cubicBezTo>
                    <a:cubicBezTo>
                      <a:pt x="2688092" y="1927749"/>
                      <a:pt x="2671218" y="1910878"/>
                      <a:pt x="2648723" y="1905255"/>
                    </a:cubicBezTo>
                    <a:cubicBezTo>
                      <a:pt x="2645913" y="1905255"/>
                      <a:pt x="2645913" y="1902444"/>
                      <a:pt x="2645913" y="1902444"/>
                    </a:cubicBezTo>
                    <a:cubicBezTo>
                      <a:pt x="2645913" y="1899631"/>
                      <a:pt x="2648723" y="1899631"/>
                      <a:pt x="2648723" y="1899631"/>
                    </a:cubicBezTo>
                    <a:cubicBezTo>
                      <a:pt x="2671218" y="1894010"/>
                      <a:pt x="2688092" y="1877137"/>
                      <a:pt x="2696525" y="1851832"/>
                    </a:cubicBezTo>
                    <a:close/>
                    <a:moveTo>
                      <a:pt x="2539061" y="1851832"/>
                    </a:moveTo>
                    <a:cubicBezTo>
                      <a:pt x="2547497" y="1877137"/>
                      <a:pt x="2567179" y="1894010"/>
                      <a:pt x="2586863" y="1899631"/>
                    </a:cubicBezTo>
                    <a:cubicBezTo>
                      <a:pt x="2589673" y="1899631"/>
                      <a:pt x="2589673" y="1902444"/>
                      <a:pt x="2589673" y="1902444"/>
                    </a:cubicBezTo>
                    <a:cubicBezTo>
                      <a:pt x="2589673" y="1905255"/>
                      <a:pt x="2586863" y="1905255"/>
                      <a:pt x="2586863" y="1905255"/>
                    </a:cubicBezTo>
                    <a:cubicBezTo>
                      <a:pt x="2564365" y="1910878"/>
                      <a:pt x="2547497" y="1927749"/>
                      <a:pt x="2541874" y="1950246"/>
                    </a:cubicBezTo>
                    <a:cubicBezTo>
                      <a:pt x="2541874" y="1953057"/>
                      <a:pt x="2539061" y="1953057"/>
                      <a:pt x="2539061" y="1953057"/>
                    </a:cubicBezTo>
                    <a:cubicBezTo>
                      <a:pt x="2536247" y="1953057"/>
                      <a:pt x="2536247" y="1950246"/>
                      <a:pt x="2536247" y="1950246"/>
                    </a:cubicBezTo>
                    <a:cubicBezTo>
                      <a:pt x="2530627" y="1927749"/>
                      <a:pt x="2513756" y="1910878"/>
                      <a:pt x="2491261" y="1905255"/>
                    </a:cubicBezTo>
                    <a:cubicBezTo>
                      <a:pt x="2488448" y="1905255"/>
                      <a:pt x="2488448" y="1902444"/>
                      <a:pt x="2488448" y="1902444"/>
                    </a:cubicBezTo>
                    <a:cubicBezTo>
                      <a:pt x="2488448" y="1899631"/>
                      <a:pt x="2491261" y="1899631"/>
                      <a:pt x="2491261" y="1899631"/>
                    </a:cubicBezTo>
                    <a:cubicBezTo>
                      <a:pt x="2513756" y="1894010"/>
                      <a:pt x="2530627" y="1877137"/>
                      <a:pt x="2539061" y="1851832"/>
                    </a:cubicBezTo>
                    <a:close/>
                    <a:moveTo>
                      <a:pt x="2384413" y="1851832"/>
                    </a:moveTo>
                    <a:cubicBezTo>
                      <a:pt x="2392849" y="1877137"/>
                      <a:pt x="2409717" y="1894010"/>
                      <a:pt x="2432215" y="1899631"/>
                    </a:cubicBezTo>
                    <a:cubicBezTo>
                      <a:pt x="2435025" y="1899631"/>
                      <a:pt x="2435025" y="1902444"/>
                      <a:pt x="2435025" y="1902444"/>
                    </a:cubicBezTo>
                    <a:cubicBezTo>
                      <a:pt x="2435025" y="1905255"/>
                      <a:pt x="2432215" y="1905255"/>
                      <a:pt x="2432215" y="1905255"/>
                    </a:cubicBezTo>
                    <a:cubicBezTo>
                      <a:pt x="2409717" y="1910878"/>
                      <a:pt x="2392849" y="1927749"/>
                      <a:pt x="2387226" y="1950246"/>
                    </a:cubicBezTo>
                    <a:cubicBezTo>
                      <a:pt x="2387226" y="1953057"/>
                      <a:pt x="2384413" y="1953057"/>
                      <a:pt x="2384413" y="1953057"/>
                    </a:cubicBezTo>
                    <a:cubicBezTo>
                      <a:pt x="2381599" y="1953057"/>
                      <a:pt x="2381599" y="1950246"/>
                      <a:pt x="2381599" y="1950246"/>
                    </a:cubicBezTo>
                    <a:cubicBezTo>
                      <a:pt x="2375979" y="1927749"/>
                      <a:pt x="2359108" y="1910878"/>
                      <a:pt x="2336613" y="1905255"/>
                    </a:cubicBezTo>
                    <a:cubicBezTo>
                      <a:pt x="2333800" y="1905255"/>
                      <a:pt x="2333800" y="1902444"/>
                      <a:pt x="2333800" y="1902444"/>
                    </a:cubicBezTo>
                    <a:cubicBezTo>
                      <a:pt x="2333800" y="1899631"/>
                      <a:pt x="2336613" y="1899631"/>
                      <a:pt x="2336613" y="1899631"/>
                    </a:cubicBezTo>
                    <a:cubicBezTo>
                      <a:pt x="2359108" y="1894010"/>
                      <a:pt x="2375979" y="1877137"/>
                      <a:pt x="2384413" y="1851832"/>
                    </a:cubicBezTo>
                    <a:close/>
                    <a:moveTo>
                      <a:pt x="2229761" y="1851832"/>
                    </a:moveTo>
                    <a:cubicBezTo>
                      <a:pt x="2238198" y="1877137"/>
                      <a:pt x="2255066" y="1894010"/>
                      <a:pt x="2277564" y="1899631"/>
                    </a:cubicBezTo>
                    <a:cubicBezTo>
                      <a:pt x="2280374" y="1899631"/>
                      <a:pt x="2280374" y="1902444"/>
                      <a:pt x="2280374" y="1902444"/>
                    </a:cubicBezTo>
                    <a:cubicBezTo>
                      <a:pt x="2280374" y="1905255"/>
                      <a:pt x="2277564" y="1905255"/>
                      <a:pt x="2277564" y="1905255"/>
                    </a:cubicBezTo>
                    <a:cubicBezTo>
                      <a:pt x="2255066" y="1910878"/>
                      <a:pt x="2238198" y="1927749"/>
                      <a:pt x="2232575" y="1950246"/>
                    </a:cubicBezTo>
                    <a:cubicBezTo>
                      <a:pt x="2232575" y="1953057"/>
                      <a:pt x="2229761" y="1953057"/>
                      <a:pt x="2229761" y="1953057"/>
                    </a:cubicBezTo>
                    <a:cubicBezTo>
                      <a:pt x="2226948" y="1953057"/>
                      <a:pt x="2226948" y="1950246"/>
                      <a:pt x="2226948" y="1950246"/>
                    </a:cubicBezTo>
                    <a:cubicBezTo>
                      <a:pt x="2221328" y="1927749"/>
                      <a:pt x="2204457" y="1910878"/>
                      <a:pt x="2181962" y="1905255"/>
                    </a:cubicBezTo>
                    <a:cubicBezTo>
                      <a:pt x="2179149" y="1905255"/>
                      <a:pt x="2179149" y="1902444"/>
                      <a:pt x="2179149" y="1902444"/>
                    </a:cubicBezTo>
                    <a:cubicBezTo>
                      <a:pt x="2179149" y="1899631"/>
                      <a:pt x="2181962" y="1899631"/>
                      <a:pt x="2181962" y="1899631"/>
                    </a:cubicBezTo>
                    <a:cubicBezTo>
                      <a:pt x="2204457" y="1894010"/>
                      <a:pt x="2221328" y="1877137"/>
                      <a:pt x="2229761" y="1851832"/>
                    </a:cubicBezTo>
                    <a:close/>
                    <a:moveTo>
                      <a:pt x="2075115" y="1851832"/>
                    </a:moveTo>
                    <a:cubicBezTo>
                      <a:pt x="2080738" y="1877137"/>
                      <a:pt x="2100419" y="1894010"/>
                      <a:pt x="2122917" y="1899631"/>
                    </a:cubicBezTo>
                    <a:cubicBezTo>
                      <a:pt x="2125727" y="1899631"/>
                      <a:pt x="2125727" y="1902444"/>
                      <a:pt x="2125727" y="1902444"/>
                    </a:cubicBezTo>
                    <a:cubicBezTo>
                      <a:pt x="2125727" y="1905255"/>
                      <a:pt x="2122917" y="1905255"/>
                      <a:pt x="2122917" y="1905255"/>
                    </a:cubicBezTo>
                    <a:cubicBezTo>
                      <a:pt x="2100419" y="1910878"/>
                      <a:pt x="2083551" y="1927749"/>
                      <a:pt x="2077928" y="1950246"/>
                    </a:cubicBezTo>
                    <a:cubicBezTo>
                      <a:pt x="2077928" y="1953057"/>
                      <a:pt x="2075115" y="1953057"/>
                      <a:pt x="2075115" y="1953057"/>
                    </a:cubicBezTo>
                    <a:cubicBezTo>
                      <a:pt x="2072301" y="1953057"/>
                      <a:pt x="2072301" y="1950246"/>
                      <a:pt x="2072301" y="1950246"/>
                    </a:cubicBezTo>
                    <a:cubicBezTo>
                      <a:pt x="2066681" y="1927749"/>
                      <a:pt x="2049810" y="1910878"/>
                      <a:pt x="2027315" y="1905255"/>
                    </a:cubicBezTo>
                    <a:cubicBezTo>
                      <a:pt x="2024502" y="1905255"/>
                      <a:pt x="2024502" y="1902444"/>
                      <a:pt x="2024502" y="1902444"/>
                    </a:cubicBezTo>
                    <a:cubicBezTo>
                      <a:pt x="2024502" y="1899631"/>
                      <a:pt x="2027315" y="1899631"/>
                      <a:pt x="2027315" y="1899631"/>
                    </a:cubicBezTo>
                    <a:cubicBezTo>
                      <a:pt x="2049810" y="1894010"/>
                      <a:pt x="2066681" y="1877137"/>
                      <a:pt x="2075115" y="1851832"/>
                    </a:cubicBezTo>
                    <a:close/>
                    <a:moveTo>
                      <a:pt x="1917652" y="1851832"/>
                    </a:moveTo>
                    <a:cubicBezTo>
                      <a:pt x="1926086" y="1877137"/>
                      <a:pt x="1942957" y="1894010"/>
                      <a:pt x="1965455" y="1899631"/>
                    </a:cubicBezTo>
                    <a:cubicBezTo>
                      <a:pt x="1968265" y="1899631"/>
                      <a:pt x="1968265" y="1902444"/>
                      <a:pt x="1968265" y="1902444"/>
                    </a:cubicBezTo>
                    <a:cubicBezTo>
                      <a:pt x="1968265" y="1905255"/>
                      <a:pt x="1965455" y="1905255"/>
                      <a:pt x="1965455" y="1905255"/>
                    </a:cubicBezTo>
                    <a:cubicBezTo>
                      <a:pt x="1942957" y="1910878"/>
                      <a:pt x="1926086" y="1927749"/>
                      <a:pt x="1920463" y="1950246"/>
                    </a:cubicBezTo>
                    <a:cubicBezTo>
                      <a:pt x="1920463" y="1953057"/>
                      <a:pt x="1917652" y="1953057"/>
                      <a:pt x="1917652" y="1953057"/>
                    </a:cubicBezTo>
                    <a:cubicBezTo>
                      <a:pt x="1914839" y="1953057"/>
                      <a:pt x="1914839" y="1950246"/>
                      <a:pt x="1914839" y="1950246"/>
                    </a:cubicBezTo>
                    <a:cubicBezTo>
                      <a:pt x="1909219" y="1927749"/>
                      <a:pt x="1892345" y="1910878"/>
                      <a:pt x="1869850" y="1905255"/>
                    </a:cubicBezTo>
                    <a:cubicBezTo>
                      <a:pt x="1867040" y="1905255"/>
                      <a:pt x="1867040" y="1902444"/>
                      <a:pt x="1867040" y="1902444"/>
                    </a:cubicBezTo>
                    <a:cubicBezTo>
                      <a:pt x="1867040" y="1899631"/>
                      <a:pt x="1869850" y="1899631"/>
                      <a:pt x="1869850" y="1899631"/>
                    </a:cubicBezTo>
                    <a:cubicBezTo>
                      <a:pt x="1892345" y="1894010"/>
                      <a:pt x="1909219" y="1877137"/>
                      <a:pt x="1917652" y="1851832"/>
                    </a:cubicBezTo>
                    <a:close/>
                    <a:moveTo>
                      <a:pt x="1763004" y="1851832"/>
                    </a:moveTo>
                    <a:cubicBezTo>
                      <a:pt x="1771438" y="1877137"/>
                      <a:pt x="1788309" y="1894010"/>
                      <a:pt x="1810807" y="1899631"/>
                    </a:cubicBezTo>
                    <a:cubicBezTo>
                      <a:pt x="1813617" y="1899631"/>
                      <a:pt x="1813617" y="1902444"/>
                      <a:pt x="1813617" y="1902444"/>
                    </a:cubicBezTo>
                    <a:cubicBezTo>
                      <a:pt x="1813617" y="1905255"/>
                      <a:pt x="1810807" y="1905255"/>
                      <a:pt x="1810807" y="1905255"/>
                    </a:cubicBezTo>
                    <a:cubicBezTo>
                      <a:pt x="1788309" y="1910878"/>
                      <a:pt x="1771438" y="1927749"/>
                      <a:pt x="1765815" y="1950246"/>
                    </a:cubicBezTo>
                    <a:cubicBezTo>
                      <a:pt x="1765815" y="1953057"/>
                      <a:pt x="1763004" y="1953057"/>
                      <a:pt x="1763004" y="1953057"/>
                    </a:cubicBezTo>
                    <a:cubicBezTo>
                      <a:pt x="1760191" y="1953057"/>
                      <a:pt x="1760191" y="1950246"/>
                      <a:pt x="1760191" y="1950246"/>
                    </a:cubicBezTo>
                    <a:cubicBezTo>
                      <a:pt x="1754571" y="1927749"/>
                      <a:pt x="1737697" y="1910878"/>
                      <a:pt x="1715202" y="1905255"/>
                    </a:cubicBezTo>
                    <a:cubicBezTo>
                      <a:pt x="1712392" y="1905255"/>
                      <a:pt x="1712392" y="1902444"/>
                      <a:pt x="1712392" y="1902444"/>
                    </a:cubicBezTo>
                    <a:cubicBezTo>
                      <a:pt x="1712392" y="1899631"/>
                      <a:pt x="1715202" y="1899631"/>
                      <a:pt x="1715202" y="1899631"/>
                    </a:cubicBezTo>
                    <a:cubicBezTo>
                      <a:pt x="1737697" y="1894010"/>
                      <a:pt x="1754571" y="1877137"/>
                      <a:pt x="1763004" y="1851832"/>
                    </a:cubicBezTo>
                    <a:close/>
                    <a:moveTo>
                      <a:pt x="1608353" y="1851832"/>
                    </a:moveTo>
                    <a:cubicBezTo>
                      <a:pt x="1613977" y="1877137"/>
                      <a:pt x="1633658" y="1894010"/>
                      <a:pt x="1656156" y="1899631"/>
                    </a:cubicBezTo>
                    <a:cubicBezTo>
                      <a:pt x="1658966" y="1899631"/>
                      <a:pt x="1658966" y="1902444"/>
                      <a:pt x="1658966" y="1902444"/>
                    </a:cubicBezTo>
                    <a:cubicBezTo>
                      <a:pt x="1658966" y="1905255"/>
                      <a:pt x="1656156" y="1905255"/>
                      <a:pt x="1656156" y="1905255"/>
                    </a:cubicBezTo>
                    <a:cubicBezTo>
                      <a:pt x="1633658" y="1910878"/>
                      <a:pt x="1616787" y="1927749"/>
                      <a:pt x="1611164" y="1950246"/>
                    </a:cubicBezTo>
                    <a:cubicBezTo>
                      <a:pt x="1611164" y="1953057"/>
                      <a:pt x="1608353" y="1953057"/>
                      <a:pt x="1608353" y="1953057"/>
                    </a:cubicBezTo>
                    <a:cubicBezTo>
                      <a:pt x="1605540" y="1953057"/>
                      <a:pt x="1605540" y="1950246"/>
                      <a:pt x="1605540" y="1950246"/>
                    </a:cubicBezTo>
                    <a:cubicBezTo>
                      <a:pt x="1599920" y="1927749"/>
                      <a:pt x="1583046" y="1910878"/>
                      <a:pt x="1560551" y="1905255"/>
                    </a:cubicBezTo>
                    <a:cubicBezTo>
                      <a:pt x="1557741" y="1905255"/>
                      <a:pt x="1557741" y="1902444"/>
                      <a:pt x="1557741" y="1902444"/>
                    </a:cubicBezTo>
                    <a:cubicBezTo>
                      <a:pt x="1557741" y="1899631"/>
                      <a:pt x="1560551" y="1899631"/>
                      <a:pt x="1560551" y="1899631"/>
                    </a:cubicBezTo>
                    <a:cubicBezTo>
                      <a:pt x="1583046" y="1894010"/>
                      <a:pt x="1599920" y="1877137"/>
                      <a:pt x="1608353" y="1851832"/>
                    </a:cubicBezTo>
                    <a:close/>
                    <a:moveTo>
                      <a:pt x="1450892" y="1851832"/>
                    </a:moveTo>
                    <a:cubicBezTo>
                      <a:pt x="1459326" y="1877137"/>
                      <a:pt x="1476197" y="1894010"/>
                      <a:pt x="1498695" y="1899631"/>
                    </a:cubicBezTo>
                    <a:cubicBezTo>
                      <a:pt x="1501505" y="1899631"/>
                      <a:pt x="1501505" y="1902444"/>
                      <a:pt x="1501505" y="1902444"/>
                    </a:cubicBezTo>
                    <a:cubicBezTo>
                      <a:pt x="1501505" y="1905255"/>
                      <a:pt x="1498695" y="1905255"/>
                      <a:pt x="1498695" y="1905255"/>
                    </a:cubicBezTo>
                    <a:cubicBezTo>
                      <a:pt x="1476197" y="1910878"/>
                      <a:pt x="1459326" y="1927749"/>
                      <a:pt x="1453706" y="1950246"/>
                    </a:cubicBezTo>
                    <a:cubicBezTo>
                      <a:pt x="1453706" y="1953057"/>
                      <a:pt x="1450892" y="1953057"/>
                      <a:pt x="1450892" y="1953057"/>
                    </a:cubicBezTo>
                    <a:cubicBezTo>
                      <a:pt x="1448079" y="1953057"/>
                      <a:pt x="1448079" y="1950246"/>
                      <a:pt x="1448079" y="1950246"/>
                    </a:cubicBezTo>
                    <a:cubicBezTo>
                      <a:pt x="1442458" y="1927749"/>
                      <a:pt x="1425587" y="1910878"/>
                      <a:pt x="1403090" y="1905255"/>
                    </a:cubicBezTo>
                    <a:cubicBezTo>
                      <a:pt x="1400280" y="1905255"/>
                      <a:pt x="1400280" y="1902444"/>
                      <a:pt x="1400280" y="1902444"/>
                    </a:cubicBezTo>
                    <a:cubicBezTo>
                      <a:pt x="1400280" y="1899631"/>
                      <a:pt x="1403090" y="1899631"/>
                      <a:pt x="1403090" y="1899631"/>
                    </a:cubicBezTo>
                    <a:cubicBezTo>
                      <a:pt x="1425587" y="1894010"/>
                      <a:pt x="1442458" y="1877137"/>
                      <a:pt x="1450892" y="1851832"/>
                    </a:cubicBezTo>
                    <a:close/>
                    <a:moveTo>
                      <a:pt x="1296244" y="1851832"/>
                    </a:moveTo>
                    <a:cubicBezTo>
                      <a:pt x="1304678" y="1877137"/>
                      <a:pt x="1321549" y="1894010"/>
                      <a:pt x="1344046" y="1899631"/>
                    </a:cubicBezTo>
                    <a:cubicBezTo>
                      <a:pt x="1346857" y="1899631"/>
                      <a:pt x="1346857" y="1902444"/>
                      <a:pt x="1346857" y="1902444"/>
                    </a:cubicBezTo>
                    <a:cubicBezTo>
                      <a:pt x="1346857" y="1905255"/>
                      <a:pt x="1344046" y="1905255"/>
                      <a:pt x="1344046" y="1905255"/>
                    </a:cubicBezTo>
                    <a:cubicBezTo>
                      <a:pt x="1321549" y="1910878"/>
                      <a:pt x="1304678" y="1927749"/>
                      <a:pt x="1299058" y="1950246"/>
                    </a:cubicBezTo>
                    <a:cubicBezTo>
                      <a:pt x="1299058" y="1953057"/>
                      <a:pt x="1296244" y="1953057"/>
                      <a:pt x="1296244" y="1953057"/>
                    </a:cubicBezTo>
                    <a:cubicBezTo>
                      <a:pt x="1293431" y="1953057"/>
                      <a:pt x="1293431" y="1950246"/>
                      <a:pt x="1293431" y="1950246"/>
                    </a:cubicBezTo>
                    <a:cubicBezTo>
                      <a:pt x="1287810" y="1927749"/>
                      <a:pt x="1270939" y="1910878"/>
                      <a:pt x="1248442" y="1905255"/>
                    </a:cubicBezTo>
                    <a:cubicBezTo>
                      <a:pt x="1245632" y="1905255"/>
                      <a:pt x="1245632" y="1902444"/>
                      <a:pt x="1245632" y="1902444"/>
                    </a:cubicBezTo>
                    <a:cubicBezTo>
                      <a:pt x="1245632" y="1899631"/>
                      <a:pt x="1248442" y="1899631"/>
                      <a:pt x="1248442" y="1899631"/>
                    </a:cubicBezTo>
                    <a:cubicBezTo>
                      <a:pt x="1270939" y="1894010"/>
                      <a:pt x="1287810" y="1877137"/>
                      <a:pt x="1296244" y="1851832"/>
                    </a:cubicBezTo>
                    <a:close/>
                    <a:moveTo>
                      <a:pt x="1141593" y="1851832"/>
                    </a:moveTo>
                    <a:cubicBezTo>
                      <a:pt x="1150027" y="1877137"/>
                      <a:pt x="1166898" y="1894010"/>
                      <a:pt x="1189395" y="1899631"/>
                    </a:cubicBezTo>
                    <a:cubicBezTo>
                      <a:pt x="1192206" y="1899631"/>
                      <a:pt x="1192206" y="1902444"/>
                      <a:pt x="1192206" y="1902444"/>
                    </a:cubicBezTo>
                    <a:cubicBezTo>
                      <a:pt x="1192206" y="1905255"/>
                      <a:pt x="1189395" y="1905255"/>
                      <a:pt x="1189395" y="1905255"/>
                    </a:cubicBezTo>
                    <a:cubicBezTo>
                      <a:pt x="1166898" y="1910878"/>
                      <a:pt x="1150027" y="1927749"/>
                      <a:pt x="1144407" y="1950246"/>
                    </a:cubicBezTo>
                    <a:cubicBezTo>
                      <a:pt x="1144407" y="1953057"/>
                      <a:pt x="1141593" y="1953057"/>
                      <a:pt x="1141593" y="1953057"/>
                    </a:cubicBezTo>
                    <a:cubicBezTo>
                      <a:pt x="1138780" y="1953057"/>
                      <a:pt x="1138780" y="1950246"/>
                      <a:pt x="1138780" y="1950246"/>
                    </a:cubicBezTo>
                    <a:cubicBezTo>
                      <a:pt x="1133159" y="1927749"/>
                      <a:pt x="1116288" y="1910878"/>
                      <a:pt x="1093791" y="1905255"/>
                    </a:cubicBezTo>
                    <a:cubicBezTo>
                      <a:pt x="1090981" y="1905255"/>
                      <a:pt x="1090981" y="1902444"/>
                      <a:pt x="1090981" y="1902444"/>
                    </a:cubicBezTo>
                    <a:cubicBezTo>
                      <a:pt x="1090981" y="1899631"/>
                      <a:pt x="1093791" y="1899631"/>
                      <a:pt x="1093791" y="1899631"/>
                    </a:cubicBezTo>
                    <a:cubicBezTo>
                      <a:pt x="1116288" y="1894010"/>
                      <a:pt x="1133159" y="1877137"/>
                      <a:pt x="1141593" y="1851832"/>
                    </a:cubicBezTo>
                    <a:close/>
                    <a:moveTo>
                      <a:pt x="984132" y="1851832"/>
                    </a:moveTo>
                    <a:cubicBezTo>
                      <a:pt x="992566" y="1877137"/>
                      <a:pt x="1009437" y="1894010"/>
                      <a:pt x="1031934" y="1899631"/>
                    </a:cubicBezTo>
                    <a:cubicBezTo>
                      <a:pt x="1034745" y="1899631"/>
                      <a:pt x="1034745" y="1902444"/>
                      <a:pt x="1034745" y="1902444"/>
                    </a:cubicBezTo>
                    <a:cubicBezTo>
                      <a:pt x="1034745" y="1905255"/>
                      <a:pt x="1031934" y="1905255"/>
                      <a:pt x="1031934" y="1905255"/>
                    </a:cubicBezTo>
                    <a:cubicBezTo>
                      <a:pt x="1009437" y="1910878"/>
                      <a:pt x="992566" y="1927749"/>
                      <a:pt x="986946" y="1950246"/>
                    </a:cubicBezTo>
                    <a:cubicBezTo>
                      <a:pt x="986946" y="1953057"/>
                      <a:pt x="984132" y="1953057"/>
                      <a:pt x="984132" y="1953057"/>
                    </a:cubicBezTo>
                    <a:cubicBezTo>
                      <a:pt x="981319" y="1953057"/>
                      <a:pt x="981319" y="1950246"/>
                      <a:pt x="981319" y="1950246"/>
                    </a:cubicBezTo>
                    <a:cubicBezTo>
                      <a:pt x="975698" y="1927749"/>
                      <a:pt x="958827" y="1910878"/>
                      <a:pt x="936330" y="1905255"/>
                    </a:cubicBezTo>
                    <a:cubicBezTo>
                      <a:pt x="933520" y="1905255"/>
                      <a:pt x="933520" y="1902444"/>
                      <a:pt x="933520" y="1902444"/>
                    </a:cubicBezTo>
                    <a:cubicBezTo>
                      <a:pt x="933520" y="1899631"/>
                      <a:pt x="936330" y="1899631"/>
                      <a:pt x="936330" y="1899631"/>
                    </a:cubicBezTo>
                    <a:cubicBezTo>
                      <a:pt x="958827" y="1894010"/>
                      <a:pt x="975698" y="1877137"/>
                      <a:pt x="984132" y="1851832"/>
                    </a:cubicBezTo>
                    <a:close/>
                    <a:moveTo>
                      <a:pt x="829484" y="1851832"/>
                    </a:moveTo>
                    <a:cubicBezTo>
                      <a:pt x="837918" y="1877137"/>
                      <a:pt x="854789" y="1894010"/>
                      <a:pt x="877286" y="1899631"/>
                    </a:cubicBezTo>
                    <a:cubicBezTo>
                      <a:pt x="880097" y="1899631"/>
                      <a:pt x="880097" y="1902444"/>
                      <a:pt x="880097" y="1902444"/>
                    </a:cubicBezTo>
                    <a:cubicBezTo>
                      <a:pt x="880097" y="1905255"/>
                      <a:pt x="877286" y="1905255"/>
                      <a:pt x="877286" y="1905255"/>
                    </a:cubicBezTo>
                    <a:cubicBezTo>
                      <a:pt x="854789" y="1910878"/>
                      <a:pt x="837918" y="1927749"/>
                      <a:pt x="832298" y="1950246"/>
                    </a:cubicBezTo>
                    <a:cubicBezTo>
                      <a:pt x="832298" y="1953057"/>
                      <a:pt x="829484" y="1953057"/>
                      <a:pt x="829484" y="1953057"/>
                    </a:cubicBezTo>
                    <a:cubicBezTo>
                      <a:pt x="826671" y="1953057"/>
                      <a:pt x="826671" y="1950246"/>
                      <a:pt x="826671" y="1950246"/>
                    </a:cubicBezTo>
                    <a:cubicBezTo>
                      <a:pt x="821050" y="1927749"/>
                      <a:pt x="804179" y="1910878"/>
                      <a:pt x="781682" y="1905255"/>
                    </a:cubicBezTo>
                    <a:cubicBezTo>
                      <a:pt x="778872" y="1905255"/>
                      <a:pt x="778872" y="1902444"/>
                      <a:pt x="778872" y="1902444"/>
                    </a:cubicBezTo>
                    <a:cubicBezTo>
                      <a:pt x="778872" y="1899631"/>
                      <a:pt x="781682" y="1899631"/>
                      <a:pt x="781682" y="1899631"/>
                    </a:cubicBezTo>
                    <a:cubicBezTo>
                      <a:pt x="804179" y="1894010"/>
                      <a:pt x="821050" y="1877137"/>
                      <a:pt x="829484" y="1851832"/>
                    </a:cubicBezTo>
                    <a:close/>
                    <a:moveTo>
                      <a:pt x="674833" y="1851832"/>
                    </a:moveTo>
                    <a:cubicBezTo>
                      <a:pt x="683267" y="1877137"/>
                      <a:pt x="700138" y="1894010"/>
                      <a:pt x="722635" y="1899631"/>
                    </a:cubicBezTo>
                    <a:cubicBezTo>
                      <a:pt x="725446" y="1899631"/>
                      <a:pt x="725446" y="1902444"/>
                      <a:pt x="725446" y="1902444"/>
                    </a:cubicBezTo>
                    <a:cubicBezTo>
                      <a:pt x="725446" y="1905255"/>
                      <a:pt x="722635" y="1905255"/>
                      <a:pt x="722635" y="1905255"/>
                    </a:cubicBezTo>
                    <a:cubicBezTo>
                      <a:pt x="700138" y="1910878"/>
                      <a:pt x="683267" y="1927749"/>
                      <a:pt x="677647" y="1950246"/>
                    </a:cubicBezTo>
                    <a:cubicBezTo>
                      <a:pt x="677647" y="1953057"/>
                      <a:pt x="674833" y="1953057"/>
                      <a:pt x="674833" y="1953057"/>
                    </a:cubicBezTo>
                    <a:cubicBezTo>
                      <a:pt x="672020" y="1953057"/>
                      <a:pt x="672020" y="1950246"/>
                      <a:pt x="672020" y="1950246"/>
                    </a:cubicBezTo>
                    <a:cubicBezTo>
                      <a:pt x="666399" y="1927749"/>
                      <a:pt x="649528" y="1910878"/>
                      <a:pt x="627031" y="1905255"/>
                    </a:cubicBezTo>
                    <a:cubicBezTo>
                      <a:pt x="624221" y="1905255"/>
                      <a:pt x="624221" y="1902444"/>
                      <a:pt x="624221" y="1902444"/>
                    </a:cubicBezTo>
                    <a:cubicBezTo>
                      <a:pt x="624221" y="1899631"/>
                      <a:pt x="627031" y="1899631"/>
                      <a:pt x="627031" y="1899631"/>
                    </a:cubicBezTo>
                    <a:cubicBezTo>
                      <a:pt x="649528" y="1894010"/>
                      <a:pt x="666399" y="1877137"/>
                      <a:pt x="674833" y="1851832"/>
                    </a:cubicBezTo>
                    <a:close/>
                    <a:moveTo>
                      <a:pt x="517372" y="1851832"/>
                    </a:moveTo>
                    <a:cubicBezTo>
                      <a:pt x="525806" y="1877137"/>
                      <a:pt x="542677" y="1894010"/>
                      <a:pt x="565174" y="1899631"/>
                    </a:cubicBezTo>
                    <a:cubicBezTo>
                      <a:pt x="567985" y="1899631"/>
                      <a:pt x="567985" y="1902444"/>
                      <a:pt x="567985" y="1902444"/>
                    </a:cubicBezTo>
                    <a:cubicBezTo>
                      <a:pt x="567985" y="1905255"/>
                      <a:pt x="565174" y="1905255"/>
                      <a:pt x="565174" y="1905255"/>
                    </a:cubicBezTo>
                    <a:cubicBezTo>
                      <a:pt x="542677" y="1910878"/>
                      <a:pt x="525806" y="1927749"/>
                      <a:pt x="520183" y="1950246"/>
                    </a:cubicBezTo>
                    <a:cubicBezTo>
                      <a:pt x="520183" y="1953057"/>
                      <a:pt x="517372" y="1953057"/>
                      <a:pt x="517372" y="1953057"/>
                    </a:cubicBezTo>
                    <a:cubicBezTo>
                      <a:pt x="514559" y="1953057"/>
                      <a:pt x="514559" y="1950246"/>
                      <a:pt x="514559" y="1950246"/>
                    </a:cubicBezTo>
                    <a:cubicBezTo>
                      <a:pt x="508938" y="1927749"/>
                      <a:pt x="492065" y="1910878"/>
                      <a:pt x="469570" y="1905255"/>
                    </a:cubicBezTo>
                    <a:cubicBezTo>
                      <a:pt x="466760" y="1905255"/>
                      <a:pt x="466760" y="1902444"/>
                      <a:pt x="466760" y="1902444"/>
                    </a:cubicBezTo>
                    <a:cubicBezTo>
                      <a:pt x="466760" y="1899631"/>
                      <a:pt x="469570" y="1899631"/>
                      <a:pt x="469570" y="1899631"/>
                    </a:cubicBezTo>
                    <a:cubicBezTo>
                      <a:pt x="492065" y="1894010"/>
                      <a:pt x="508938" y="1877137"/>
                      <a:pt x="517372" y="1851832"/>
                    </a:cubicBezTo>
                    <a:close/>
                    <a:moveTo>
                      <a:pt x="362724" y="1851832"/>
                    </a:moveTo>
                    <a:cubicBezTo>
                      <a:pt x="371158" y="1877137"/>
                      <a:pt x="388029" y="1894010"/>
                      <a:pt x="410526" y="1899631"/>
                    </a:cubicBezTo>
                    <a:cubicBezTo>
                      <a:pt x="413337" y="1899631"/>
                      <a:pt x="413337" y="1902444"/>
                      <a:pt x="413337" y="1902444"/>
                    </a:cubicBezTo>
                    <a:cubicBezTo>
                      <a:pt x="413337" y="1905255"/>
                      <a:pt x="410526" y="1905255"/>
                      <a:pt x="410526" y="1905255"/>
                    </a:cubicBezTo>
                    <a:cubicBezTo>
                      <a:pt x="388029" y="1910878"/>
                      <a:pt x="371158" y="1927749"/>
                      <a:pt x="365535" y="1950246"/>
                    </a:cubicBezTo>
                    <a:cubicBezTo>
                      <a:pt x="365535" y="1953057"/>
                      <a:pt x="362724" y="1953057"/>
                      <a:pt x="362724" y="1953057"/>
                    </a:cubicBezTo>
                    <a:cubicBezTo>
                      <a:pt x="359911" y="1953057"/>
                      <a:pt x="359911" y="1950246"/>
                      <a:pt x="359911" y="1950246"/>
                    </a:cubicBezTo>
                    <a:cubicBezTo>
                      <a:pt x="354290" y="1927749"/>
                      <a:pt x="337417" y="1910878"/>
                      <a:pt x="314922" y="1905255"/>
                    </a:cubicBezTo>
                    <a:cubicBezTo>
                      <a:pt x="312112" y="1905255"/>
                      <a:pt x="312112" y="1902444"/>
                      <a:pt x="312112" y="1902444"/>
                    </a:cubicBezTo>
                    <a:cubicBezTo>
                      <a:pt x="312112" y="1899631"/>
                      <a:pt x="314922" y="1899631"/>
                      <a:pt x="314922" y="1899631"/>
                    </a:cubicBezTo>
                    <a:cubicBezTo>
                      <a:pt x="337417" y="1894010"/>
                      <a:pt x="354290" y="1877137"/>
                      <a:pt x="362724" y="1851832"/>
                    </a:cubicBezTo>
                    <a:close/>
                    <a:moveTo>
                      <a:pt x="208073" y="1851832"/>
                    </a:moveTo>
                    <a:cubicBezTo>
                      <a:pt x="216507" y="1877137"/>
                      <a:pt x="233378" y="1894010"/>
                      <a:pt x="255875" y="1899631"/>
                    </a:cubicBezTo>
                    <a:cubicBezTo>
                      <a:pt x="258686" y="1899631"/>
                      <a:pt x="258686" y="1902444"/>
                      <a:pt x="258686" y="1902444"/>
                    </a:cubicBezTo>
                    <a:cubicBezTo>
                      <a:pt x="258686" y="1905255"/>
                      <a:pt x="255875" y="1905255"/>
                      <a:pt x="255875" y="1905255"/>
                    </a:cubicBezTo>
                    <a:cubicBezTo>
                      <a:pt x="233378" y="1910878"/>
                      <a:pt x="216507" y="1927749"/>
                      <a:pt x="210884" y="1950246"/>
                    </a:cubicBezTo>
                    <a:cubicBezTo>
                      <a:pt x="210884" y="1953057"/>
                      <a:pt x="208073" y="1953057"/>
                      <a:pt x="208073" y="1953057"/>
                    </a:cubicBezTo>
                    <a:cubicBezTo>
                      <a:pt x="205260" y="1953057"/>
                      <a:pt x="205260" y="1950246"/>
                      <a:pt x="205260" y="1950246"/>
                    </a:cubicBezTo>
                    <a:cubicBezTo>
                      <a:pt x="199639" y="1927749"/>
                      <a:pt x="182766" y="1910878"/>
                      <a:pt x="160271" y="1905255"/>
                    </a:cubicBezTo>
                    <a:cubicBezTo>
                      <a:pt x="157461" y="1905255"/>
                      <a:pt x="157461" y="1902444"/>
                      <a:pt x="157461" y="1902444"/>
                    </a:cubicBezTo>
                    <a:cubicBezTo>
                      <a:pt x="157461" y="1899631"/>
                      <a:pt x="160271" y="1899631"/>
                      <a:pt x="160271" y="1899631"/>
                    </a:cubicBezTo>
                    <a:cubicBezTo>
                      <a:pt x="182766" y="1894010"/>
                      <a:pt x="199639" y="1877137"/>
                      <a:pt x="208073" y="1851832"/>
                    </a:cubicBezTo>
                    <a:close/>
                    <a:moveTo>
                      <a:pt x="50612" y="1851832"/>
                    </a:moveTo>
                    <a:cubicBezTo>
                      <a:pt x="59049" y="1877137"/>
                      <a:pt x="75920" y="1894010"/>
                      <a:pt x="98414" y="1899631"/>
                    </a:cubicBezTo>
                    <a:cubicBezTo>
                      <a:pt x="101225" y="1899631"/>
                      <a:pt x="101225" y="1902444"/>
                      <a:pt x="101225" y="1902444"/>
                    </a:cubicBezTo>
                    <a:cubicBezTo>
                      <a:pt x="101225" y="1905255"/>
                      <a:pt x="98414" y="1905255"/>
                      <a:pt x="98414" y="1905255"/>
                    </a:cubicBezTo>
                    <a:cubicBezTo>
                      <a:pt x="75920" y="1910878"/>
                      <a:pt x="59049" y="1927749"/>
                      <a:pt x="53426" y="1950246"/>
                    </a:cubicBezTo>
                    <a:cubicBezTo>
                      <a:pt x="53426" y="1953057"/>
                      <a:pt x="50612" y="1953057"/>
                      <a:pt x="50612" y="1953057"/>
                    </a:cubicBezTo>
                    <a:cubicBezTo>
                      <a:pt x="47802" y="1953057"/>
                      <a:pt x="47802" y="1950246"/>
                      <a:pt x="47802" y="1950246"/>
                    </a:cubicBezTo>
                    <a:cubicBezTo>
                      <a:pt x="42178" y="1927749"/>
                      <a:pt x="25307" y="1910878"/>
                      <a:pt x="2813" y="1905255"/>
                    </a:cubicBezTo>
                    <a:cubicBezTo>
                      <a:pt x="0" y="1905255"/>
                      <a:pt x="0" y="1902444"/>
                      <a:pt x="0" y="1902444"/>
                    </a:cubicBezTo>
                    <a:cubicBezTo>
                      <a:pt x="0" y="1899631"/>
                      <a:pt x="2813" y="1899631"/>
                      <a:pt x="2813" y="1899631"/>
                    </a:cubicBezTo>
                    <a:cubicBezTo>
                      <a:pt x="25307" y="1894010"/>
                      <a:pt x="42178" y="1877137"/>
                      <a:pt x="50612" y="1851832"/>
                    </a:cubicBezTo>
                    <a:close/>
                    <a:moveTo>
                      <a:pt x="5184973" y="1712271"/>
                    </a:moveTo>
                    <a:cubicBezTo>
                      <a:pt x="5193410" y="1734765"/>
                      <a:pt x="5210281" y="1751636"/>
                      <a:pt x="5232776" y="1760070"/>
                    </a:cubicBezTo>
                    <a:cubicBezTo>
                      <a:pt x="5235586" y="1760070"/>
                      <a:pt x="5235586" y="1762883"/>
                      <a:pt x="5235586" y="1762883"/>
                    </a:cubicBezTo>
                    <a:cubicBezTo>
                      <a:pt x="5235586" y="1765694"/>
                      <a:pt x="5232776" y="1765694"/>
                      <a:pt x="5232776" y="1765694"/>
                    </a:cubicBezTo>
                    <a:cubicBezTo>
                      <a:pt x="5210281" y="1771320"/>
                      <a:pt x="5193410" y="1788188"/>
                      <a:pt x="5187787" y="1810685"/>
                    </a:cubicBezTo>
                    <a:cubicBezTo>
                      <a:pt x="5187787" y="1813496"/>
                      <a:pt x="5184973" y="1813496"/>
                      <a:pt x="5184973" y="1813496"/>
                    </a:cubicBezTo>
                    <a:cubicBezTo>
                      <a:pt x="5182163" y="1813496"/>
                      <a:pt x="5182163" y="1810685"/>
                      <a:pt x="5182163" y="1810685"/>
                    </a:cubicBezTo>
                    <a:cubicBezTo>
                      <a:pt x="5176540" y="1788188"/>
                      <a:pt x="5159669" y="1771320"/>
                      <a:pt x="5137174" y="1765694"/>
                    </a:cubicBezTo>
                    <a:cubicBezTo>
                      <a:pt x="5134361" y="1765694"/>
                      <a:pt x="5134361" y="1762883"/>
                      <a:pt x="5134361" y="1762883"/>
                    </a:cubicBezTo>
                    <a:cubicBezTo>
                      <a:pt x="5134361" y="1760070"/>
                      <a:pt x="5137174" y="1760070"/>
                      <a:pt x="5137174" y="1760070"/>
                    </a:cubicBezTo>
                    <a:cubicBezTo>
                      <a:pt x="5159669" y="1754449"/>
                      <a:pt x="5176540" y="1737576"/>
                      <a:pt x="5184973" y="1712271"/>
                    </a:cubicBezTo>
                    <a:close/>
                    <a:moveTo>
                      <a:pt x="5030325" y="1712271"/>
                    </a:moveTo>
                    <a:cubicBezTo>
                      <a:pt x="5035949" y="1734765"/>
                      <a:pt x="5055630" y="1751636"/>
                      <a:pt x="5078128" y="1760070"/>
                    </a:cubicBezTo>
                    <a:cubicBezTo>
                      <a:pt x="5080938" y="1760070"/>
                      <a:pt x="5080938" y="1762883"/>
                      <a:pt x="5080938" y="1762883"/>
                    </a:cubicBezTo>
                    <a:cubicBezTo>
                      <a:pt x="5080938" y="1765694"/>
                      <a:pt x="5078128" y="1765694"/>
                      <a:pt x="5078128" y="1765694"/>
                    </a:cubicBezTo>
                    <a:cubicBezTo>
                      <a:pt x="5055630" y="1771320"/>
                      <a:pt x="5038759" y="1788188"/>
                      <a:pt x="5033136" y="1810685"/>
                    </a:cubicBezTo>
                    <a:cubicBezTo>
                      <a:pt x="5033136" y="1813496"/>
                      <a:pt x="5030325" y="1813496"/>
                      <a:pt x="5030325" y="1813496"/>
                    </a:cubicBezTo>
                    <a:cubicBezTo>
                      <a:pt x="5027512" y="1813496"/>
                      <a:pt x="5027512" y="1810685"/>
                      <a:pt x="5027512" y="1810685"/>
                    </a:cubicBezTo>
                    <a:cubicBezTo>
                      <a:pt x="5021892" y="1788188"/>
                      <a:pt x="5005018" y="1771320"/>
                      <a:pt x="4982523" y="1765694"/>
                    </a:cubicBezTo>
                    <a:cubicBezTo>
                      <a:pt x="4979713" y="1765694"/>
                      <a:pt x="4979713" y="1762883"/>
                      <a:pt x="4979713" y="1762883"/>
                    </a:cubicBezTo>
                    <a:cubicBezTo>
                      <a:pt x="4979713" y="1760070"/>
                      <a:pt x="4982523" y="1760070"/>
                      <a:pt x="4982523" y="1760070"/>
                    </a:cubicBezTo>
                    <a:cubicBezTo>
                      <a:pt x="5005018" y="1754449"/>
                      <a:pt x="5021892" y="1737576"/>
                      <a:pt x="5030325" y="1712271"/>
                    </a:cubicBezTo>
                    <a:close/>
                    <a:moveTo>
                      <a:pt x="4872861" y="1712271"/>
                    </a:moveTo>
                    <a:cubicBezTo>
                      <a:pt x="4881298" y="1734765"/>
                      <a:pt x="4898166" y="1751636"/>
                      <a:pt x="4920664" y="1760070"/>
                    </a:cubicBezTo>
                    <a:cubicBezTo>
                      <a:pt x="4923474" y="1760070"/>
                      <a:pt x="4923474" y="1762883"/>
                      <a:pt x="4923474" y="1762883"/>
                    </a:cubicBezTo>
                    <a:cubicBezTo>
                      <a:pt x="4923474" y="1765694"/>
                      <a:pt x="4920664" y="1765694"/>
                      <a:pt x="4920664" y="1765694"/>
                    </a:cubicBezTo>
                    <a:cubicBezTo>
                      <a:pt x="4898166" y="1771320"/>
                      <a:pt x="4881298" y="1788188"/>
                      <a:pt x="4875675" y="1810685"/>
                    </a:cubicBezTo>
                    <a:cubicBezTo>
                      <a:pt x="4875675" y="1813496"/>
                      <a:pt x="4872861" y="1813496"/>
                      <a:pt x="4872861" y="1813496"/>
                    </a:cubicBezTo>
                    <a:cubicBezTo>
                      <a:pt x="4870048" y="1813496"/>
                      <a:pt x="4870048" y="1810685"/>
                      <a:pt x="4870048" y="1810685"/>
                    </a:cubicBezTo>
                    <a:cubicBezTo>
                      <a:pt x="4864428" y="1788188"/>
                      <a:pt x="4847557" y="1771320"/>
                      <a:pt x="4825062" y="1765694"/>
                    </a:cubicBezTo>
                    <a:cubicBezTo>
                      <a:pt x="4822249" y="1765694"/>
                      <a:pt x="4822249" y="1762883"/>
                      <a:pt x="4822249" y="1762883"/>
                    </a:cubicBezTo>
                    <a:cubicBezTo>
                      <a:pt x="4822249" y="1760070"/>
                      <a:pt x="4825062" y="1760070"/>
                      <a:pt x="4825062" y="1760070"/>
                    </a:cubicBezTo>
                    <a:cubicBezTo>
                      <a:pt x="4847557" y="1754449"/>
                      <a:pt x="4864428" y="1737576"/>
                      <a:pt x="4872861" y="1712271"/>
                    </a:cubicBezTo>
                    <a:close/>
                    <a:moveTo>
                      <a:pt x="4718213" y="1712271"/>
                    </a:moveTo>
                    <a:cubicBezTo>
                      <a:pt x="4726650" y="1734765"/>
                      <a:pt x="4743518" y="1751636"/>
                      <a:pt x="4766016" y="1760070"/>
                    </a:cubicBezTo>
                    <a:cubicBezTo>
                      <a:pt x="4768826" y="1760070"/>
                      <a:pt x="4768826" y="1762883"/>
                      <a:pt x="4768826" y="1762883"/>
                    </a:cubicBezTo>
                    <a:cubicBezTo>
                      <a:pt x="4768826" y="1765694"/>
                      <a:pt x="4766016" y="1765694"/>
                      <a:pt x="4766016" y="1765694"/>
                    </a:cubicBezTo>
                    <a:cubicBezTo>
                      <a:pt x="4743518" y="1771320"/>
                      <a:pt x="4726650" y="1788188"/>
                      <a:pt x="4721027" y="1810685"/>
                    </a:cubicBezTo>
                    <a:cubicBezTo>
                      <a:pt x="4721027" y="1813496"/>
                      <a:pt x="4718213" y="1813496"/>
                      <a:pt x="4718213" y="1813496"/>
                    </a:cubicBezTo>
                    <a:cubicBezTo>
                      <a:pt x="4715400" y="1813496"/>
                      <a:pt x="4715400" y="1810685"/>
                      <a:pt x="4715400" y="1810685"/>
                    </a:cubicBezTo>
                    <a:cubicBezTo>
                      <a:pt x="4709780" y="1788188"/>
                      <a:pt x="4692909" y="1771320"/>
                      <a:pt x="4670414" y="1765694"/>
                    </a:cubicBezTo>
                    <a:cubicBezTo>
                      <a:pt x="4667601" y="1765694"/>
                      <a:pt x="4667601" y="1762883"/>
                      <a:pt x="4667601" y="1762883"/>
                    </a:cubicBezTo>
                    <a:cubicBezTo>
                      <a:pt x="4667601" y="1760070"/>
                      <a:pt x="4670414" y="1760070"/>
                      <a:pt x="4670414" y="1760070"/>
                    </a:cubicBezTo>
                    <a:cubicBezTo>
                      <a:pt x="4692909" y="1754449"/>
                      <a:pt x="4709780" y="1737576"/>
                      <a:pt x="4718213" y="1712271"/>
                    </a:cubicBezTo>
                    <a:close/>
                    <a:moveTo>
                      <a:pt x="4563563" y="1712271"/>
                    </a:moveTo>
                    <a:cubicBezTo>
                      <a:pt x="4571999" y="1734765"/>
                      <a:pt x="4588867" y="1751636"/>
                      <a:pt x="4611365" y="1760070"/>
                    </a:cubicBezTo>
                    <a:cubicBezTo>
                      <a:pt x="4614175" y="1760070"/>
                      <a:pt x="4614175" y="1762883"/>
                      <a:pt x="4614175" y="1762883"/>
                    </a:cubicBezTo>
                    <a:cubicBezTo>
                      <a:pt x="4614175" y="1765694"/>
                      <a:pt x="4611365" y="1765694"/>
                      <a:pt x="4611365" y="1765694"/>
                    </a:cubicBezTo>
                    <a:cubicBezTo>
                      <a:pt x="4588867" y="1771320"/>
                      <a:pt x="4571999" y="1788188"/>
                      <a:pt x="4566376" y="1810685"/>
                    </a:cubicBezTo>
                    <a:cubicBezTo>
                      <a:pt x="4566376" y="1813496"/>
                      <a:pt x="4563563" y="1813496"/>
                      <a:pt x="4563563" y="1813496"/>
                    </a:cubicBezTo>
                    <a:cubicBezTo>
                      <a:pt x="4560749" y="1813496"/>
                      <a:pt x="4560749" y="1810685"/>
                      <a:pt x="4560749" y="1810685"/>
                    </a:cubicBezTo>
                    <a:cubicBezTo>
                      <a:pt x="4555129" y="1788188"/>
                      <a:pt x="4538258" y="1771320"/>
                      <a:pt x="4515763" y="1765694"/>
                    </a:cubicBezTo>
                    <a:cubicBezTo>
                      <a:pt x="4512950" y="1765694"/>
                      <a:pt x="4512950" y="1762883"/>
                      <a:pt x="4512950" y="1762883"/>
                    </a:cubicBezTo>
                    <a:cubicBezTo>
                      <a:pt x="4512950" y="1760070"/>
                      <a:pt x="4515763" y="1760070"/>
                      <a:pt x="4515763" y="1760070"/>
                    </a:cubicBezTo>
                    <a:cubicBezTo>
                      <a:pt x="4538258" y="1754449"/>
                      <a:pt x="4555129" y="1737576"/>
                      <a:pt x="4563563" y="1712271"/>
                    </a:cubicBezTo>
                    <a:close/>
                    <a:moveTo>
                      <a:pt x="4406104" y="1712271"/>
                    </a:moveTo>
                    <a:cubicBezTo>
                      <a:pt x="4414538" y="1734765"/>
                      <a:pt x="4431409" y="1751636"/>
                      <a:pt x="4453907" y="1760070"/>
                    </a:cubicBezTo>
                    <a:cubicBezTo>
                      <a:pt x="4456717" y="1760070"/>
                      <a:pt x="4456717" y="1762883"/>
                      <a:pt x="4456717" y="1762883"/>
                    </a:cubicBezTo>
                    <a:cubicBezTo>
                      <a:pt x="4456717" y="1765694"/>
                      <a:pt x="4453907" y="1765694"/>
                      <a:pt x="4453907" y="1765694"/>
                    </a:cubicBezTo>
                    <a:cubicBezTo>
                      <a:pt x="4431409" y="1771320"/>
                      <a:pt x="4414538" y="1788188"/>
                      <a:pt x="4408915" y="1810685"/>
                    </a:cubicBezTo>
                    <a:cubicBezTo>
                      <a:pt x="4408915" y="1813496"/>
                      <a:pt x="4406104" y="1813496"/>
                      <a:pt x="4406104" y="1813496"/>
                    </a:cubicBezTo>
                    <a:cubicBezTo>
                      <a:pt x="4403291" y="1813496"/>
                      <a:pt x="4403291" y="1810685"/>
                      <a:pt x="4403291" y="1810685"/>
                    </a:cubicBezTo>
                    <a:cubicBezTo>
                      <a:pt x="4397671" y="1788188"/>
                      <a:pt x="4380797" y="1771320"/>
                      <a:pt x="4358302" y="1765694"/>
                    </a:cubicBezTo>
                    <a:cubicBezTo>
                      <a:pt x="4355492" y="1765694"/>
                      <a:pt x="4355492" y="1762883"/>
                      <a:pt x="4355492" y="1762883"/>
                    </a:cubicBezTo>
                    <a:cubicBezTo>
                      <a:pt x="4355492" y="1760070"/>
                      <a:pt x="4358302" y="1760070"/>
                      <a:pt x="4358302" y="1760070"/>
                    </a:cubicBezTo>
                    <a:cubicBezTo>
                      <a:pt x="4380797" y="1754449"/>
                      <a:pt x="4397671" y="1737576"/>
                      <a:pt x="4406104" y="1712271"/>
                    </a:cubicBezTo>
                    <a:close/>
                    <a:moveTo>
                      <a:pt x="4251453" y="1712271"/>
                    </a:moveTo>
                    <a:cubicBezTo>
                      <a:pt x="4259887" y="1734765"/>
                      <a:pt x="4276758" y="1751636"/>
                      <a:pt x="4299256" y="1760070"/>
                    </a:cubicBezTo>
                    <a:cubicBezTo>
                      <a:pt x="4302066" y="1760070"/>
                      <a:pt x="4302066" y="1762883"/>
                      <a:pt x="4302066" y="1762883"/>
                    </a:cubicBezTo>
                    <a:cubicBezTo>
                      <a:pt x="4302066" y="1765694"/>
                      <a:pt x="4299256" y="1765694"/>
                      <a:pt x="4299256" y="1765694"/>
                    </a:cubicBezTo>
                    <a:cubicBezTo>
                      <a:pt x="4276758" y="1771320"/>
                      <a:pt x="4259887" y="1788188"/>
                      <a:pt x="4254264" y="1810685"/>
                    </a:cubicBezTo>
                    <a:cubicBezTo>
                      <a:pt x="4254264" y="1813496"/>
                      <a:pt x="4251453" y="1813496"/>
                      <a:pt x="4251453" y="1813496"/>
                    </a:cubicBezTo>
                    <a:cubicBezTo>
                      <a:pt x="4248640" y="1813496"/>
                      <a:pt x="4248640" y="1810685"/>
                      <a:pt x="4248640" y="1810685"/>
                    </a:cubicBezTo>
                    <a:cubicBezTo>
                      <a:pt x="4243020" y="1788188"/>
                      <a:pt x="4226146" y="1771320"/>
                      <a:pt x="4203651" y="1765694"/>
                    </a:cubicBezTo>
                    <a:cubicBezTo>
                      <a:pt x="4200841" y="1765694"/>
                      <a:pt x="4200841" y="1762883"/>
                      <a:pt x="4200841" y="1762883"/>
                    </a:cubicBezTo>
                    <a:cubicBezTo>
                      <a:pt x="4200841" y="1760070"/>
                      <a:pt x="4203651" y="1760070"/>
                      <a:pt x="4203651" y="1760070"/>
                    </a:cubicBezTo>
                    <a:cubicBezTo>
                      <a:pt x="4226146" y="1754449"/>
                      <a:pt x="4243020" y="1737576"/>
                      <a:pt x="4251453" y="1712271"/>
                    </a:cubicBezTo>
                    <a:close/>
                    <a:moveTo>
                      <a:pt x="4096805" y="1712271"/>
                    </a:moveTo>
                    <a:cubicBezTo>
                      <a:pt x="4105239" y="1734765"/>
                      <a:pt x="4122110" y="1751636"/>
                      <a:pt x="4144608" y="1760070"/>
                    </a:cubicBezTo>
                    <a:cubicBezTo>
                      <a:pt x="4147418" y="1760070"/>
                      <a:pt x="4147418" y="1762883"/>
                      <a:pt x="4147418" y="1762883"/>
                    </a:cubicBezTo>
                    <a:cubicBezTo>
                      <a:pt x="4147418" y="1765694"/>
                      <a:pt x="4144608" y="1765694"/>
                      <a:pt x="4144608" y="1765694"/>
                    </a:cubicBezTo>
                    <a:cubicBezTo>
                      <a:pt x="4122110" y="1771320"/>
                      <a:pt x="4105239" y="1788188"/>
                      <a:pt x="4099616" y="1810685"/>
                    </a:cubicBezTo>
                    <a:cubicBezTo>
                      <a:pt x="4099616" y="1813496"/>
                      <a:pt x="4096805" y="1813496"/>
                      <a:pt x="4096805" y="1813496"/>
                    </a:cubicBezTo>
                    <a:cubicBezTo>
                      <a:pt x="4093992" y="1813496"/>
                      <a:pt x="4093992" y="1810685"/>
                      <a:pt x="4093992" y="1810685"/>
                    </a:cubicBezTo>
                    <a:cubicBezTo>
                      <a:pt x="4088372" y="1788188"/>
                      <a:pt x="4071498" y="1771320"/>
                      <a:pt x="4049003" y="1765694"/>
                    </a:cubicBezTo>
                    <a:cubicBezTo>
                      <a:pt x="4046193" y="1765694"/>
                      <a:pt x="4046193" y="1762883"/>
                      <a:pt x="4046193" y="1762883"/>
                    </a:cubicBezTo>
                    <a:cubicBezTo>
                      <a:pt x="4046193" y="1760070"/>
                      <a:pt x="4049003" y="1760070"/>
                      <a:pt x="4049003" y="1760070"/>
                    </a:cubicBezTo>
                    <a:cubicBezTo>
                      <a:pt x="4071498" y="1754449"/>
                      <a:pt x="4088372" y="1737576"/>
                      <a:pt x="4096805" y="1712271"/>
                    </a:cubicBezTo>
                    <a:close/>
                    <a:moveTo>
                      <a:pt x="3939345" y="1712271"/>
                    </a:moveTo>
                    <a:cubicBezTo>
                      <a:pt x="3947781" y="1734765"/>
                      <a:pt x="3964649" y="1751636"/>
                      <a:pt x="3987147" y="1760070"/>
                    </a:cubicBezTo>
                    <a:cubicBezTo>
                      <a:pt x="3989957" y="1760070"/>
                      <a:pt x="3989957" y="1762883"/>
                      <a:pt x="3989957" y="1762883"/>
                    </a:cubicBezTo>
                    <a:cubicBezTo>
                      <a:pt x="3989957" y="1765694"/>
                      <a:pt x="3987147" y="1765694"/>
                      <a:pt x="3987147" y="1765694"/>
                    </a:cubicBezTo>
                    <a:cubicBezTo>
                      <a:pt x="3964649" y="1771320"/>
                      <a:pt x="3947781" y="1788188"/>
                      <a:pt x="3942155" y="1810685"/>
                    </a:cubicBezTo>
                    <a:cubicBezTo>
                      <a:pt x="3942155" y="1813496"/>
                      <a:pt x="3939345" y="1813496"/>
                      <a:pt x="3939345" y="1813496"/>
                    </a:cubicBezTo>
                    <a:cubicBezTo>
                      <a:pt x="3936531" y="1813496"/>
                      <a:pt x="3936531" y="1810685"/>
                      <a:pt x="3936531" y="1810685"/>
                    </a:cubicBezTo>
                    <a:cubicBezTo>
                      <a:pt x="3930911" y="1788188"/>
                      <a:pt x="3914037" y="1771320"/>
                      <a:pt x="3891545" y="1765694"/>
                    </a:cubicBezTo>
                    <a:cubicBezTo>
                      <a:pt x="3888732" y="1765694"/>
                      <a:pt x="3888732" y="1762883"/>
                      <a:pt x="3888732" y="1762883"/>
                    </a:cubicBezTo>
                    <a:cubicBezTo>
                      <a:pt x="3888732" y="1760070"/>
                      <a:pt x="3891545" y="1760070"/>
                      <a:pt x="3891545" y="1760070"/>
                    </a:cubicBezTo>
                    <a:cubicBezTo>
                      <a:pt x="3914037" y="1754449"/>
                      <a:pt x="3930911" y="1737576"/>
                      <a:pt x="3939345" y="1712271"/>
                    </a:cubicBezTo>
                    <a:close/>
                    <a:moveTo>
                      <a:pt x="3784693" y="1712271"/>
                    </a:moveTo>
                    <a:cubicBezTo>
                      <a:pt x="3793130" y="1734765"/>
                      <a:pt x="3809998" y="1751636"/>
                      <a:pt x="3832496" y="1760070"/>
                    </a:cubicBezTo>
                    <a:cubicBezTo>
                      <a:pt x="3835306" y="1760070"/>
                      <a:pt x="3835306" y="1762883"/>
                      <a:pt x="3835306" y="1762883"/>
                    </a:cubicBezTo>
                    <a:cubicBezTo>
                      <a:pt x="3835306" y="1765694"/>
                      <a:pt x="3832496" y="1765694"/>
                      <a:pt x="3832496" y="1765694"/>
                    </a:cubicBezTo>
                    <a:cubicBezTo>
                      <a:pt x="3809998" y="1771320"/>
                      <a:pt x="3793130" y="1788188"/>
                      <a:pt x="3787504" y="1810685"/>
                    </a:cubicBezTo>
                    <a:cubicBezTo>
                      <a:pt x="3787504" y="1813496"/>
                      <a:pt x="3784693" y="1813496"/>
                      <a:pt x="3784693" y="1813496"/>
                    </a:cubicBezTo>
                    <a:cubicBezTo>
                      <a:pt x="3781880" y="1813496"/>
                      <a:pt x="3781880" y="1810685"/>
                      <a:pt x="3781880" y="1810685"/>
                    </a:cubicBezTo>
                    <a:cubicBezTo>
                      <a:pt x="3776260" y="1788188"/>
                      <a:pt x="3759386" y="1771320"/>
                      <a:pt x="3736894" y="1765694"/>
                    </a:cubicBezTo>
                    <a:cubicBezTo>
                      <a:pt x="3734081" y="1765694"/>
                      <a:pt x="3734081" y="1762883"/>
                      <a:pt x="3734081" y="1762883"/>
                    </a:cubicBezTo>
                    <a:cubicBezTo>
                      <a:pt x="3734081" y="1760070"/>
                      <a:pt x="3736894" y="1760070"/>
                      <a:pt x="3736894" y="1760070"/>
                    </a:cubicBezTo>
                    <a:cubicBezTo>
                      <a:pt x="3759386" y="1754449"/>
                      <a:pt x="3776260" y="1737576"/>
                      <a:pt x="3784693" y="1712271"/>
                    </a:cubicBezTo>
                    <a:close/>
                    <a:moveTo>
                      <a:pt x="3630045" y="1712271"/>
                    </a:moveTo>
                    <a:cubicBezTo>
                      <a:pt x="3638482" y="1734765"/>
                      <a:pt x="3655350" y="1751636"/>
                      <a:pt x="3677848" y="1760070"/>
                    </a:cubicBezTo>
                    <a:cubicBezTo>
                      <a:pt x="3680658" y="1760070"/>
                      <a:pt x="3680658" y="1762883"/>
                      <a:pt x="3680658" y="1762883"/>
                    </a:cubicBezTo>
                    <a:cubicBezTo>
                      <a:pt x="3680658" y="1765694"/>
                      <a:pt x="3677848" y="1765694"/>
                      <a:pt x="3677848" y="1765694"/>
                    </a:cubicBezTo>
                    <a:cubicBezTo>
                      <a:pt x="3655350" y="1771320"/>
                      <a:pt x="3638482" y="1788188"/>
                      <a:pt x="3632856" y="1810685"/>
                    </a:cubicBezTo>
                    <a:cubicBezTo>
                      <a:pt x="3632856" y="1813496"/>
                      <a:pt x="3630045" y="1813496"/>
                      <a:pt x="3630045" y="1813496"/>
                    </a:cubicBezTo>
                    <a:cubicBezTo>
                      <a:pt x="3627232" y="1813496"/>
                      <a:pt x="3627232" y="1810685"/>
                      <a:pt x="3627232" y="1810685"/>
                    </a:cubicBezTo>
                    <a:cubicBezTo>
                      <a:pt x="3621612" y="1788188"/>
                      <a:pt x="3604738" y="1771320"/>
                      <a:pt x="3582246" y="1765694"/>
                    </a:cubicBezTo>
                    <a:cubicBezTo>
                      <a:pt x="3579433" y="1765694"/>
                      <a:pt x="3579433" y="1762883"/>
                      <a:pt x="3579433" y="1762883"/>
                    </a:cubicBezTo>
                    <a:cubicBezTo>
                      <a:pt x="3579433" y="1760070"/>
                      <a:pt x="3582246" y="1760070"/>
                      <a:pt x="3582246" y="1760070"/>
                    </a:cubicBezTo>
                    <a:cubicBezTo>
                      <a:pt x="3604738" y="1754449"/>
                      <a:pt x="3621612" y="1737576"/>
                      <a:pt x="3630045" y="1712271"/>
                    </a:cubicBezTo>
                    <a:close/>
                    <a:moveTo>
                      <a:pt x="3472581" y="1712271"/>
                    </a:moveTo>
                    <a:cubicBezTo>
                      <a:pt x="3481018" y="1734765"/>
                      <a:pt x="3500700" y="1751636"/>
                      <a:pt x="3520384" y="1760070"/>
                    </a:cubicBezTo>
                    <a:cubicBezTo>
                      <a:pt x="3523194" y="1760070"/>
                      <a:pt x="3523194" y="1762883"/>
                      <a:pt x="3523194" y="1762883"/>
                    </a:cubicBezTo>
                    <a:cubicBezTo>
                      <a:pt x="3523194" y="1765694"/>
                      <a:pt x="3520384" y="1765694"/>
                      <a:pt x="3520384" y="1765694"/>
                    </a:cubicBezTo>
                    <a:cubicBezTo>
                      <a:pt x="3497889" y="1771320"/>
                      <a:pt x="3481018" y="1788188"/>
                      <a:pt x="3475395" y="1810685"/>
                    </a:cubicBezTo>
                    <a:cubicBezTo>
                      <a:pt x="3475395" y="1813496"/>
                      <a:pt x="3472581" y="1813496"/>
                      <a:pt x="3472581" y="1813496"/>
                    </a:cubicBezTo>
                    <a:cubicBezTo>
                      <a:pt x="3469771" y="1813496"/>
                      <a:pt x="3469771" y="1810685"/>
                      <a:pt x="3469771" y="1810685"/>
                    </a:cubicBezTo>
                    <a:cubicBezTo>
                      <a:pt x="3464148" y="1788188"/>
                      <a:pt x="3447277" y="1771320"/>
                      <a:pt x="3424782" y="1765694"/>
                    </a:cubicBezTo>
                    <a:cubicBezTo>
                      <a:pt x="3421969" y="1765694"/>
                      <a:pt x="3421969" y="1762883"/>
                      <a:pt x="3421969" y="1762883"/>
                    </a:cubicBezTo>
                    <a:cubicBezTo>
                      <a:pt x="3421969" y="1760070"/>
                      <a:pt x="3424782" y="1760070"/>
                      <a:pt x="3424782" y="1760070"/>
                    </a:cubicBezTo>
                    <a:cubicBezTo>
                      <a:pt x="3447277" y="1754449"/>
                      <a:pt x="3464148" y="1737576"/>
                      <a:pt x="3472581" y="1712271"/>
                    </a:cubicBezTo>
                    <a:close/>
                    <a:moveTo>
                      <a:pt x="3317933" y="1712271"/>
                    </a:moveTo>
                    <a:cubicBezTo>
                      <a:pt x="3326370" y="1734765"/>
                      <a:pt x="3343241" y="1751636"/>
                      <a:pt x="3365736" y="1760070"/>
                    </a:cubicBezTo>
                    <a:cubicBezTo>
                      <a:pt x="3368546" y="1760070"/>
                      <a:pt x="3368546" y="1762883"/>
                      <a:pt x="3368546" y="1762883"/>
                    </a:cubicBezTo>
                    <a:cubicBezTo>
                      <a:pt x="3368546" y="1765694"/>
                      <a:pt x="3365736" y="1765694"/>
                      <a:pt x="3365736" y="1765694"/>
                    </a:cubicBezTo>
                    <a:cubicBezTo>
                      <a:pt x="3343241" y="1771320"/>
                      <a:pt x="3326370" y="1788188"/>
                      <a:pt x="3320747" y="1810685"/>
                    </a:cubicBezTo>
                    <a:cubicBezTo>
                      <a:pt x="3320747" y="1813496"/>
                      <a:pt x="3317933" y="1813496"/>
                      <a:pt x="3317933" y="1813496"/>
                    </a:cubicBezTo>
                    <a:cubicBezTo>
                      <a:pt x="3315123" y="1813496"/>
                      <a:pt x="3315123" y="1810685"/>
                      <a:pt x="3315123" y="1810685"/>
                    </a:cubicBezTo>
                    <a:cubicBezTo>
                      <a:pt x="3309500" y="1788188"/>
                      <a:pt x="3292629" y="1771320"/>
                      <a:pt x="3270134" y="1765694"/>
                    </a:cubicBezTo>
                    <a:cubicBezTo>
                      <a:pt x="3267321" y="1765694"/>
                      <a:pt x="3267321" y="1762883"/>
                      <a:pt x="3267321" y="1762883"/>
                    </a:cubicBezTo>
                    <a:cubicBezTo>
                      <a:pt x="3267321" y="1760070"/>
                      <a:pt x="3270134" y="1760070"/>
                      <a:pt x="3270134" y="1760070"/>
                    </a:cubicBezTo>
                    <a:cubicBezTo>
                      <a:pt x="3292629" y="1754449"/>
                      <a:pt x="3309500" y="1737576"/>
                      <a:pt x="3317933" y="1712271"/>
                    </a:cubicBezTo>
                    <a:close/>
                    <a:moveTo>
                      <a:pt x="3163283" y="1712271"/>
                    </a:moveTo>
                    <a:cubicBezTo>
                      <a:pt x="3171719" y="1734765"/>
                      <a:pt x="3188590" y="1751636"/>
                      <a:pt x="3211085" y="1760070"/>
                    </a:cubicBezTo>
                    <a:cubicBezTo>
                      <a:pt x="3213895" y="1760070"/>
                      <a:pt x="3213895" y="1762883"/>
                      <a:pt x="3213895" y="1762883"/>
                    </a:cubicBezTo>
                    <a:cubicBezTo>
                      <a:pt x="3213895" y="1765694"/>
                      <a:pt x="3211085" y="1765694"/>
                      <a:pt x="3211085" y="1765694"/>
                    </a:cubicBezTo>
                    <a:cubicBezTo>
                      <a:pt x="3188590" y="1771320"/>
                      <a:pt x="3171719" y="1788188"/>
                      <a:pt x="3166096" y="1810685"/>
                    </a:cubicBezTo>
                    <a:cubicBezTo>
                      <a:pt x="3166096" y="1813496"/>
                      <a:pt x="3163283" y="1813496"/>
                      <a:pt x="3163283" y="1813496"/>
                    </a:cubicBezTo>
                    <a:cubicBezTo>
                      <a:pt x="3160472" y="1813496"/>
                      <a:pt x="3160472" y="1810685"/>
                      <a:pt x="3160472" y="1810685"/>
                    </a:cubicBezTo>
                    <a:cubicBezTo>
                      <a:pt x="3154849" y="1788188"/>
                      <a:pt x="3137978" y="1771320"/>
                      <a:pt x="3115483" y="1765694"/>
                    </a:cubicBezTo>
                    <a:cubicBezTo>
                      <a:pt x="3112670" y="1765694"/>
                      <a:pt x="3112670" y="1762883"/>
                      <a:pt x="3112670" y="1762883"/>
                    </a:cubicBezTo>
                    <a:cubicBezTo>
                      <a:pt x="3112670" y="1760070"/>
                      <a:pt x="3115483" y="1760070"/>
                      <a:pt x="3115483" y="1760070"/>
                    </a:cubicBezTo>
                    <a:cubicBezTo>
                      <a:pt x="3137978" y="1754449"/>
                      <a:pt x="3154849" y="1737576"/>
                      <a:pt x="3163283" y="1712271"/>
                    </a:cubicBezTo>
                    <a:close/>
                    <a:moveTo>
                      <a:pt x="3005823" y="1712271"/>
                    </a:moveTo>
                    <a:cubicBezTo>
                      <a:pt x="3014257" y="1734765"/>
                      <a:pt x="3033942" y="1751636"/>
                      <a:pt x="3053626" y="1760070"/>
                    </a:cubicBezTo>
                    <a:cubicBezTo>
                      <a:pt x="3056436" y="1760070"/>
                      <a:pt x="3056436" y="1762883"/>
                      <a:pt x="3056436" y="1762883"/>
                    </a:cubicBezTo>
                    <a:cubicBezTo>
                      <a:pt x="3056436" y="1765694"/>
                      <a:pt x="3053626" y="1765694"/>
                      <a:pt x="3053626" y="1765694"/>
                    </a:cubicBezTo>
                    <a:cubicBezTo>
                      <a:pt x="3031128" y="1771320"/>
                      <a:pt x="3014257" y="1788188"/>
                      <a:pt x="3008634" y="1810685"/>
                    </a:cubicBezTo>
                    <a:cubicBezTo>
                      <a:pt x="3008634" y="1813496"/>
                      <a:pt x="3005823" y="1813496"/>
                      <a:pt x="3005823" y="1813496"/>
                    </a:cubicBezTo>
                    <a:cubicBezTo>
                      <a:pt x="3003010" y="1813496"/>
                      <a:pt x="3003010" y="1810685"/>
                      <a:pt x="3003010" y="1810685"/>
                    </a:cubicBezTo>
                    <a:cubicBezTo>
                      <a:pt x="2997390" y="1788188"/>
                      <a:pt x="2980516" y="1771320"/>
                      <a:pt x="2958021" y="1765694"/>
                    </a:cubicBezTo>
                    <a:cubicBezTo>
                      <a:pt x="2955211" y="1765694"/>
                      <a:pt x="2955211" y="1762883"/>
                      <a:pt x="2955211" y="1762883"/>
                    </a:cubicBezTo>
                    <a:cubicBezTo>
                      <a:pt x="2955211" y="1760070"/>
                      <a:pt x="2958021" y="1760070"/>
                      <a:pt x="2958021" y="1760070"/>
                    </a:cubicBezTo>
                    <a:cubicBezTo>
                      <a:pt x="2980516" y="1754449"/>
                      <a:pt x="2997390" y="1737576"/>
                      <a:pt x="3005823" y="1712271"/>
                    </a:cubicBezTo>
                    <a:close/>
                    <a:moveTo>
                      <a:pt x="2851172" y="1712271"/>
                    </a:moveTo>
                    <a:cubicBezTo>
                      <a:pt x="2859606" y="1734765"/>
                      <a:pt x="2876477" y="1751636"/>
                      <a:pt x="2898975" y="1760070"/>
                    </a:cubicBezTo>
                    <a:cubicBezTo>
                      <a:pt x="2901785" y="1760070"/>
                      <a:pt x="2901785" y="1762883"/>
                      <a:pt x="2901785" y="1762883"/>
                    </a:cubicBezTo>
                    <a:cubicBezTo>
                      <a:pt x="2901785" y="1765694"/>
                      <a:pt x="2898975" y="1765694"/>
                      <a:pt x="2898975" y="1765694"/>
                    </a:cubicBezTo>
                    <a:cubicBezTo>
                      <a:pt x="2876477" y="1771320"/>
                      <a:pt x="2859606" y="1788188"/>
                      <a:pt x="2853983" y="1810685"/>
                    </a:cubicBezTo>
                    <a:cubicBezTo>
                      <a:pt x="2853983" y="1813496"/>
                      <a:pt x="2851172" y="1813496"/>
                      <a:pt x="2851172" y="1813496"/>
                    </a:cubicBezTo>
                    <a:cubicBezTo>
                      <a:pt x="2848359" y="1813496"/>
                      <a:pt x="2848359" y="1810685"/>
                      <a:pt x="2848359" y="1810685"/>
                    </a:cubicBezTo>
                    <a:cubicBezTo>
                      <a:pt x="2842739" y="1788188"/>
                      <a:pt x="2825865" y="1771320"/>
                      <a:pt x="2803370" y="1765694"/>
                    </a:cubicBezTo>
                    <a:cubicBezTo>
                      <a:pt x="2800560" y="1765694"/>
                      <a:pt x="2800560" y="1762883"/>
                      <a:pt x="2800560" y="1762883"/>
                    </a:cubicBezTo>
                    <a:cubicBezTo>
                      <a:pt x="2800560" y="1760070"/>
                      <a:pt x="2803370" y="1760070"/>
                      <a:pt x="2803370" y="1760070"/>
                    </a:cubicBezTo>
                    <a:cubicBezTo>
                      <a:pt x="2825865" y="1754449"/>
                      <a:pt x="2842739" y="1737576"/>
                      <a:pt x="2851172" y="1712271"/>
                    </a:cubicBezTo>
                    <a:close/>
                    <a:moveTo>
                      <a:pt x="2696525" y="1712271"/>
                    </a:moveTo>
                    <a:cubicBezTo>
                      <a:pt x="2704959" y="1734765"/>
                      <a:pt x="2721830" y="1751636"/>
                      <a:pt x="2744328" y="1760070"/>
                    </a:cubicBezTo>
                    <a:cubicBezTo>
                      <a:pt x="2747138" y="1760070"/>
                      <a:pt x="2747138" y="1762883"/>
                      <a:pt x="2747138" y="1762883"/>
                    </a:cubicBezTo>
                    <a:cubicBezTo>
                      <a:pt x="2747138" y="1765694"/>
                      <a:pt x="2744328" y="1765694"/>
                      <a:pt x="2744328" y="1765694"/>
                    </a:cubicBezTo>
                    <a:cubicBezTo>
                      <a:pt x="2721830" y="1771320"/>
                      <a:pt x="2704959" y="1788188"/>
                      <a:pt x="2699336" y="1810685"/>
                    </a:cubicBezTo>
                    <a:cubicBezTo>
                      <a:pt x="2699336" y="1813496"/>
                      <a:pt x="2696525" y="1813496"/>
                      <a:pt x="2696525" y="1813496"/>
                    </a:cubicBezTo>
                    <a:cubicBezTo>
                      <a:pt x="2693712" y="1813496"/>
                      <a:pt x="2693712" y="1810685"/>
                      <a:pt x="2693712" y="1810685"/>
                    </a:cubicBezTo>
                    <a:cubicBezTo>
                      <a:pt x="2688092" y="1788188"/>
                      <a:pt x="2671218" y="1771320"/>
                      <a:pt x="2648723" y="1765694"/>
                    </a:cubicBezTo>
                    <a:cubicBezTo>
                      <a:pt x="2645913" y="1765694"/>
                      <a:pt x="2645913" y="1762883"/>
                      <a:pt x="2645913" y="1762883"/>
                    </a:cubicBezTo>
                    <a:cubicBezTo>
                      <a:pt x="2645913" y="1760070"/>
                      <a:pt x="2648723" y="1760070"/>
                      <a:pt x="2648723" y="1760070"/>
                    </a:cubicBezTo>
                    <a:cubicBezTo>
                      <a:pt x="2671218" y="1754449"/>
                      <a:pt x="2688092" y="1737576"/>
                      <a:pt x="2696525" y="1712271"/>
                    </a:cubicBezTo>
                    <a:close/>
                    <a:moveTo>
                      <a:pt x="2539061" y="1712271"/>
                    </a:moveTo>
                    <a:cubicBezTo>
                      <a:pt x="2547497" y="1734765"/>
                      <a:pt x="2567179" y="1751636"/>
                      <a:pt x="2586863" y="1760070"/>
                    </a:cubicBezTo>
                    <a:cubicBezTo>
                      <a:pt x="2589673" y="1760070"/>
                      <a:pt x="2589673" y="1762883"/>
                      <a:pt x="2589673" y="1762883"/>
                    </a:cubicBezTo>
                    <a:cubicBezTo>
                      <a:pt x="2589673" y="1765694"/>
                      <a:pt x="2586863" y="1765694"/>
                      <a:pt x="2586863" y="1765694"/>
                    </a:cubicBezTo>
                    <a:cubicBezTo>
                      <a:pt x="2564365" y="1771320"/>
                      <a:pt x="2547497" y="1788188"/>
                      <a:pt x="2541874" y="1810685"/>
                    </a:cubicBezTo>
                    <a:cubicBezTo>
                      <a:pt x="2541874" y="1813496"/>
                      <a:pt x="2539061" y="1813496"/>
                      <a:pt x="2539061" y="1813496"/>
                    </a:cubicBezTo>
                    <a:cubicBezTo>
                      <a:pt x="2536247" y="1813496"/>
                      <a:pt x="2536247" y="1810685"/>
                      <a:pt x="2536247" y="1810685"/>
                    </a:cubicBezTo>
                    <a:cubicBezTo>
                      <a:pt x="2530627" y="1788188"/>
                      <a:pt x="2513756" y="1771320"/>
                      <a:pt x="2491261" y="1765694"/>
                    </a:cubicBezTo>
                    <a:cubicBezTo>
                      <a:pt x="2488448" y="1765694"/>
                      <a:pt x="2488448" y="1762883"/>
                      <a:pt x="2488448" y="1762883"/>
                    </a:cubicBezTo>
                    <a:cubicBezTo>
                      <a:pt x="2488448" y="1760070"/>
                      <a:pt x="2491261" y="1760070"/>
                      <a:pt x="2491261" y="1760070"/>
                    </a:cubicBezTo>
                    <a:cubicBezTo>
                      <a:pt x="2513756" y="1754449"/>
                      <a:pt x="2530627" y="1737576"/>
                      <a:pt x="2539061" y="1712271"/>
                    </a:cubicBezTo>
                    <a:close/>
                    <a:moveTo>
                      <a:pt x="2384413" y="1712271"/>
                    </a:moveTo>
                    <a:cubicBezTo>
                      <a:pt x="2392849" y="1734765"/>
                      <a:pt x="2409717" y="1751636"/>
                      <a:pt x="2432215" y="1760070"/>
                    </a:cubicBezTo>
                    <a:cubicBezTo>
                      <a:pt x="2435025" y="1760070"/>
                      <a:pt x="2435025" y="1762883"/>
                      <a:pt x="2435025" y="1762883"/>
                    </a:cubicBezTo>
                    <a:cubicBezTo>
                      <a:pt x="2435025" y="1765694"/>
                      <a:pt x="2432215" y="1765694"/>
                      <a:pt x="2432215" y="1765694"/>
                    </a:cubicBezTo>
                    <a:cubicBezTo>
                      <a:pt x="2409717" y="1771320"/>
                      <a:pt x="2392849" y="1788188"/>
                      <a:pt x="2387226" y="1810685"/>
                    </a:cubicBezTo>
                    <a:cubicBezTo>
                      <a:pt x="2387226" y="1813496"/>
                      <a:pt x="2384413" y="1813496"/>
                      <a:pt x="2384413" y="1813496"/>
                    </a:cubicBezTo>
                    <a:cubicBezTo>
                      <a:pt x="2381599" y="1813496"/>
                      <a:pt x="2381599" y="1810685"/>
                      <a:pt x="2381599" y="1810685"/>
                    </a:cubicBezTo>
                    <a:cubicBezTo>
                      <a:pt x="2375979" y="1788188"/>
                      <a:pt x="2359108" y="1771320"/>
                      <a:pt x="2336613" y="1765694"/>
                    </a:cubicBezTo>
                    <a:cubicBezTo>
                      <a:pt x="2333800" y="1765694"/>
                      <a:pt x="2333800" y="1762883"/>
                      <a:pt x="2333800" y="1762883"/>
                    </a:cubicBezTo>
                    <a:cubicBezTo>
                      <a:pt x="2333800" y="1760070"/>
                      <a:pt x="2336613" y="1760070"/>
                      <a:pt x="2336613" y="1760070"/>
                    </a:cubicBezTo>
                    <a:cubicBezTo>
                      <a:pt x="2359108" y="1754449"/>
                      <a:pt x="2375979" y="1737576"/>
                      <a:pt x="2384413" y="1712271"/>
                    </a:cubicBezTo>
                    <a:close/>
                    <a:moveTo>
                      <a:pt x="2229761" y="1712271"/>
                    </a:moveTo>
                    <a:cubicBezTo>
                      <a:pt x="2238198" y="1734765"/>
                      <a:pt x="2255066" y="1751636"/>
                      <a:pt x="2277564" y="1760070"/>
                    </a:cubicBezTo>
                    <a:cubicBezTo>
                      <a:pt x="2280374" y="1760070"/>
                      <a:pt x="2280374" y="1762883"/>
                      <a:pt x="2280374" y="1762883"/>
                    </a:cubicBezTo>
                    <a:cubicBezTo>
                      <a:pt x="2280374" y="1765694"/>
                      <a:pt x="2277564" y="1765694"/>
                      <a:pt x="2277564" y="1765694"/>
                    </a:cubicBezTo>
                    <a:cubicBezTo>
                      <a:pt x="2255066" y="1771320"/>
                      <a:pt x="2238198" y="1788188"/>
                      <a:pt x="2232575" y="1810685"/>
                    </a:cubicBezTo>
                    <a:cubicBezTo>
                      <a:pt x="2232575" y="1813496"/>
                      <a:pt x="2229761" y="1813496"/>
                      <a:pt x="2229761" y="1813496"/>
                    </a:cubicBezTo>
                    <a:cubicBezTo>
                      <a:pt x="2226948" y="1813496"/>
                      <a:pt x="2226948" y="1810685"/>
                      <a:pt x="2226948" y="1810685"/>
                    </a:cubicBezTo>
                    <a:cubicBezTo>
                      <a:pt x="2221328" y="1788188"/>
                      <a:pt x="2204457" y="1771320"/>
                      <a:pt x="2181962" y="1765694"/>
                    </a:cubicBezTo>
                    <a:cubicBezTo>
                      <a:pt x="2179149" y="1765694"/>
                      <a:pt x="2179149" y="1762883"/>
                      <a:pt x="2179149" y="1762883"/>
                    </a:cubicBezTo>
                    <a:cubicBezTo>
                      <a:pt x="2179149" y="1760070"/>
                      <a:pt x="2181962" y="1760070"/>
                      <a:pt x="2181962" y="1760070"/>
                    </a:cubicBezTo>
                    <a:cubicBezTo>
                      <a:pt x="2204457" y="1754449"/>
                      <a:pt x="2221328" y="1737576"/>
                      <a:pt x="2229761" y="1712271"/>
                    </a:cubicBezTo>
                    <a:close/>
                    <a:moveTo>
                      <a:pt x="2075115" y="1712271"/>
                    </a:moveTo>
                    <a:cubicBezTo>
                      <a:pt x="2080738" y="1734765"/>
                      <a:pt x="2100419" y="1751636"/>
                      <a:pt x="2122917" y="1760070"/>
                    </a:cubicBezTo>
                    <a:cubicBezTo>
                      <a:pt x="2125727" y="1760070"/>
                      <a:pt x="2125727" y="1762883"/>
                      <a:pt x="2125727" y="1762883"/>
                    </a:cubicBezTo>
                    <a:cubicBezTo>
                      <a:pt x="2125727" y="1765694"/>
                      <a:pt x="2122917" y="1765694"/>
                      <a:pt x="2122917" y="1765694"/>
                    </a:cubicBezTo>
                    <a:cubicBezTo>
                      <a:pt x="2100419" y="1771320"/>
                      <a:pt x="2083551" y="1788188"/>
                      <a:pt x="2077928" y="1810685"/>
                    </a:cubicBezTo>
                    <a:cubicBezTo>
                      <a:pt x="2077928" y="1813496"/>
                      <a:pt x="2075115" y="1813496"/>
                      <a:pt x="2075115" y="1813496"/>
                    </a:cubicBezTo>
                    <a:cubicBezTo>
                      <a:pt x="2072301" y="1813496"/>
                      <a:pt x="2072301" y="1810685"/>
                      <a:pt x="2072301" y="1810685"/>
                    </a:cubicBezTo>
                    <a:cubicBezTo>
                      <a:pt x="2066681" y="1788188"/>
                      <a:pt x="2049810" y="1771320"/>
                      <a:pt x="2027315" y="1765694"/>
                    </a:cubicBezTo>
                    <a:cubicBezTo>
                      <a:pt x="2024502" y="1765694"/>
                      <a:pt x="2024502" y="1762883"/>
                      <a:pt x="2024502" y="1762883"/>
                    </a:cubicBezTo>
                    <a:cubicBezTo>
                      <a:pt x="2024502" y="1760070"/>
                      <a:pt x="2027315" y="1760070"/>
                      <a:pt x="2027315" y="1760070"/>
                    </a:cubicBezTo>
                    <a:cubicBezTo>
                      <a:pt x="2049810" y="1754449"/>
                      <a:pt x="2066681" y="1737576"/>
                      <a:pt x="2075115" y="1712271"/>
                    </a:cubicBezTo>
                    <a:close/>
                    <a:moveTo>
                      <a:pt x="1917652" y="1712271"/>
                    </a:moveTo>
                    <a:cubicBezTo>
                      <a:pt x="1926086" y="1734765"/>
                      <a:pt x="1942957" y="1751636"/>
                      <a:pt x="1965455" y="1760070"/>
                    </a:cubicBezTo>
                    <a:cubicBezTo>
                      <a:pt x="1968265" y="1760070"/>
                      <a:pt x="1968265" y="1762883"/>
                      <a:pt x="1968265" y="1762883"/>
                    </a:cubicBezTo>
                    <a:cubicBezTo>
                      <a:pt x="1968265" y="1765694"/>
                      <a:pt x="1965455" y="1765694"/>
                      <a:pt x="1965455" y="1765694"/>
                    </a:cubicBezTo>
                    <a:cubicBezTo>
                      <a:pt x="1942957" y="1771320"/>
                      <a:pt x="1926086" y="1788188"/>
                      <a:pt x="1920463" y="1810685"/>
                    </a:cubicBezTo>
                    <a:cubicBezTo>
                      <a:pt x="1920463" y="1813496"/>
                      <a:pt x="1917652" y="1813496"/>
                      <a:pt x="1917652" y="1813496"/>
                    </a:cubicBezTo>
                    <a:cubicBezTo>
                      <a:pt x="1914839" y="1813496"/>
                      <a:pt x="1914839" y="1810685"/>
                      <a:pt x="1914839" y="1810685"/>
                    </a:cubicBezTo>
                    <a:cubicBezTo>
                      <a:pt x="1909219" y="1788188"/>
                      <a:pt x="1892345" y="1771320"/>
                      <a:pt x="1869850" y="1765694"/>
                    </a:cubicBezTo>
                    <a:cubicBezTo>
                      <a:pt x="1867040" y="1765694"/>
                      <a:pt x="1867040" y="1762883"/>
                      <a:pt x="1867040" y="1762883"/>
                    </a:cubicBezTo>
                    <a:cubicBezTo>
                      <a:pt x="1867040" y="1760070"/>
                      <a:pt x="1869850" y="1760070"/>
                      <a:pt x="1869850" y="1760070"/>
                    </a:cubicBezTo>
                    <a:cubicBezTo>
                      <a:pt x="1892345" y="1754449"/>
                      <a:pt x="1909219" y="1737576"/>
                      <a:pt x="1917652" y="1712271"/>
                    </a:cubicBezTo>
                    <a:close/>
                    <a:moveTo>
                      <a:pt x="1763004" y="1712271"/>
                    </a:moveTo>
                    <a:cubicBezTo>
                      <a:pt x="1771438" y="1734765"/>
                      <a:pt x="1788309" y="1751636"/>
                      <a:pt x="1810807" y="1760070"/>
                    </a:cubicBezTo>
                    <a:cubicBezTo>
                      <a:pt x="1813617" y="1760070"/>
                      <a:pt x="1813617" y="1762883"/>
                      <a:pt x="1813617" y="1762883"/>
                    </a:cubicBezTo>
                    <a:cubicBezTo>
                      <a:pt x="1813617" y="1765694"/>
                      <a:pt x="1810807" y="1765694"/>
                      <a:pt x="1810807" y="1765694"/>
                    </a:cubicBezTo>
                    <a:cubicBezTo>
                      <a:pt x="1788309" y="1771320"/>
                      <a:pt x="1771438" y="1788188"/>
                      <a:pt x="1765815" y="1810685"/>
                    </a:cubicBezTo>
                    <a:cubicBezTo>
                      <a:pt x="1765815" y="1813496"/>
                      <a:pt x="1763004" y="1813496"/>
                      <a:pt x="1763004" y="1813496"/>
                    </a:cubicBezTo>
                    <a:cubicBezTo>
                      <a:pt x="1760191" y="1813496"/>
                      <a:pt x="1760191" y="1810685"/>
                      <a:pt x="1760191" y="1810685"/>
                    </a:cubicBezTo>
                    <a:cubicBezTo>
                      <a:pt x="1754571" y="1788188"/>
                      <a:pt x="1737697" y="1771320"/>
                      <a:pt x="1715202" y="1765694"/>
                    </a:cubicBezTo>
                    <a:cubicBezTo>
                      <a:pt x="1712392" y="1765694"/>
                      <a:pt x="1712392" y="1762883"/>
                      <a:pt x="1712392" y="1762883"/>
                    </a:cubicBezTo>
                    <a:cubicBezTo>
                      <a:pt x="1712392" y="1760070"/>
                      <a:pt x="1715202" y="1760070"/>
                      <a:pt x="1715202" y="1760070"/>
                    </a:cubicBezTo>
                    <a:cubicBezTo>
                      <a:pt x="1737697" y="1754449"/>
                      <a:pt x="1754571" y="1737576"/>
                      <a:pt x="1763004" y="1712271"/>
                    </a:cubicBezTo>
                    <a:close/>
                    <a:moveTo>
                      <a:pt x="1608353" y="1712271"/>
                    </a:moveTo>
                    <a:cubicBezTo>
                      <a:pt x="1613977" y="1734765"/>
                      <a:pt x="1633658" y="1751636"/>
                      <a:pt x="1656156" y="1760070"/>
                    </a:cubicBezTo>
                    <a:cubicBezTo>
                      <a:pt x="1658966" y="1760070"/>
                      <a:pt x="1658966" y="1762883"/>
                      <a:pt x="1658966" y="1762883"/>
                    </a:cubicBezTo>
                    <a:cubicBezTo>
                      <a:pt x="1658966" y="1765694"/>
                      <a:pt x="1656156" y="1765694"/>
                      <a:pt x="1656156" y="1765694"/>
                    </a:cubicBezTo>
                    <a:cubicBezTo>
                      <a:pt x="1633658" y="1771320"/>
                      <a:pt x="1616787" y="1788188"/>
                      <a:pt x="1611164" y="1810685"/>
                    </a:cubicBezTo>
                    <a:cubicBezTo>
                      <a:pt x="1611164" y="1813496"/>
                      <a:pt x="1608353" y="1813496"/>
                      <a:pt x="1608353" y="1813496"/>
                    </a:cubicBezTo>
                    <a:cubicBezTo>
                      <a:pt x="1605540" y="1813496"/>
                      <a:pt x="1605540" y="1810685"/>
                      <a:pt x="1605540" y="1810685"/>
                    </a:cubicBezTo>
                    <a:cubicBezTo>
                      <a:pt x="1599920" y="1788188"/>
                      <a:pt x="1583046" y="1771320"/>
                      <a:pt x="1560551" y="1765694"/>
                    </a:cubicBezTo>
                    <a:cubicBezTo>
                      <a:pt x="1557741" y="1765694"/>
                      <a:pt x="1557741" y="1762883"/>
                      <a:pt x="1557741" y="1762883"/>
                    </a:cubicBezTo>
                    <a:cubicBezTo>
                      <a:pt x="1557741" y="1760070"/>
                      <a:pt x="1560551" y="1760070"/>
                      <a:pt x="1560551" y="1760070"/>
                    </a:cubicBezTo>
                    <a:cubicBezTo>
                      <a:pt x="1583046" y="1754449"/>
                      <a:pt x="1599920" y="1737576"/>
                      <a:pt x="1608353" y="1712271"/>
                    </a:cubicBezTo>
                    <a:close/>
                    <a:moveTo>
                      <a:pt x="1450892" y="1712271"/>
                    </a:moveTo>
                    <a:cubicBezTo>
                      <a:pt x="1459326" y="1734765"/>
                      <a:pt x="1476197" y="1751636"/>
                      <a:pt x="1498695" y="1760070"/>
                    </a:cubicBezTo>
                    <a:cubicBezTo>
                      <a:pt x="1501505" y="1760070"/>
                      <a:pt x="1501505" y="1762883"/>
                      <a:pt x="1501505" y="1762883"/>
                    </a:cubicBezTo>
                    <a:cubicBezTo>
                      <a:pt x="1501505" y="1765694"/>
                      <a:pt x="1498695" y="1765694"/>
                      <a:pt x="1498695" y="1765694"/>
                    </a:cubicBezTo>
                    <a:cubicBezTo>
                      <a:pt x="1476197" y="1771320"/>
                      <a:pt x="1459326" y="1788188"/>
                      <a:pt x="1453706" y="1810685"/>
                    </a:cubicBezTo>
                    <a:cubicBezTo>
                      <a:pt x="1453706" y="1813496"/>
                      <a:pt x="1450892" y="1813496"/>
                      <a:pt x="1450892" y="1813496"/>
                    </a:cubicBezTo>
                    <a:cubicBezTo>
                      <a:pt x="1448079" y="1813496"/>
                      <a:pt x="1448079" y="1810685"/>
                      <a:pt x="1448079" y="1810685"/>
                    </a:cubicBezTo>
                    <a:cubicBezTo>
                      <a:pt x="1442458" y="1788188"/>
                      <a:pt x="1425587" y="1771320"/>
                      <a:pt x="1403090" y="1765694"/>
                    </a:cubicBezTo>
                    <a:cubicBezTo>
                      <a:pt x="1400280" y="1765694"/>
                      <a:pt x="1400280" y="1762883"/>
                      <a:pt x="1400280" y="1762883"/>
                    </a:cubicBezTo>
                    <a:cubicBezTo>
                      <a:pt x="1400280" y="1760070"/>
                      <a:pt x="1403090" y="1760070"/>
                      <a:pt x="1403090" y="1760070"/>
                    </a:cubicBezTo>
                    <a:cubicBezTo>
                      <a:pt x="1425587" y="1754449"/>
                      <a:pt x="1442458" y="1737576"/>
                      <a:pt x="1450892" y="1712271"/>
                    </a:cubicBezTo>
                    <a:close/>
                    <a:moveTo>
                      <a:pt x="1296244" y="1712271"/>
                    </a:moveTo>
                    <a:cubicBezTo>
                      <a:pt x="1304678" y="1734765"/>
                      <a:pt x="1321549" y="1751636"/>
                      <a:pt x="1344046" y="1760070"/>
                    </a:cubicBezTo>
                    <a:cubicBezTo>
                      <a:pt x="1346857" y="1760070"/>
                      <a:pt x="1346857" y="1762883"/>
                      <a:pt x="1346857" y="1762883"/>
                    </a:cubicBezTo>
                    <a:cubicBezTo>
                      <a:pt x="1346857" y="1765694"/>
                      <a:pt x="1344046" y="1765694"/>
                      <a:pt x="1344046" y="1765694"/>
                    </a:cubicBezTo>
                    <a:cubicBezTo>
                      <a:pt x="1321549" y="1771320"/>
                      <a:pt x="1304678" y="1788188"/>
                      <a:pt x="1299058" y="1810685"/>
                    </a:cubicBezTo>
                    <a:cubicBezTo>
                      <a:pt x="1299058" y="1813496"/>
                      <a:pt x="1296244" y="1813496"/>
                      <a:pt x="1296244" y="1813496"/>
                    </a:cubicBezTo>
                    <a:cubicBezTo>
                      <a:pt x="1293431" y="1813496"/>
                      <a:pt x="1293431" y="1810685"/>
                      <a:pt x="1293431" y="1810685"/>
                    </a:cubicBezTo>
                    <a:cubicBezTo>
                      <a:pt x="1287810" y="1788188"/>
                      <a:pt x="1270939" y="1771320"/>
                      <a:pt x="1248442" y="1765694"/>
                    </a:cubicBezTo>
                    <a:cubicBezTo>
                      <a:pt x="1245632" y="1765694"/>
                      <a:pt x="1245632" y="1762883"/>
                      <a:pt x="1245632" y="1762883"/>
                    </a:cubicBezTo>
                    <a:cubicBezTo>
                      <a:pt x="1245632" y="1760070"/>
                      <a:pt x="1248442" y="1760070"/>
                      <a:pt x="1248442" y="1760070"/>
                    </a:cubicBezTo>
                    <a:cubicBezTo>
                      <a:pt x="1270939" y="1754449"/>
                      <a:pt x="1287810" y="1737576"/>
                      <a:pt x="1296244" y="1712271"/>
                    </a:cubicBezTo>
                    <a:close/>
                    <a:moveTo>
                      <a:pt x="1141593" y="1712271"/>
                    </a:moveTo>
                    <a:cubicBezTo>
                      <a:pt x="1150027" y="1734765"/>
                      <a:pt x="1166898" y="1751636"/>
                      <a:pt x="1189395" y="1760070"/>
                    </a:cubicBezTo>
                    <a:cubicBezTo>
                      <a:pt x="1192206" y="1760070"/>
                      <a:pt x="1192206" y="1762883"/>
                      <a:pt x="1192206" y="1762883"/>
                    </a:cubicBezTo>
                    <a:cubicBezTo>
                      <a:pt x="1192206" y="1765694"/>
                      <a:pt x="1189395" y="1765694"/>
                      <a:pt x="1189395" y="1765694"/>
                    </a:cubicBezTo>
                    <a:cubicBezTo>
                      <a:pt x="1166898" y="1771320"/>
                      <a:pt x="1150027" y="1788188"/>
                      <a:pt x="1144407" y="1810685"/>
                    </a:cubicBezTo>
                    <a:cubicBezTo>
                      <a:pt x="1144407" y="1813496"/>
                      <a:pt x="1141593" y="1813496"/>
                      <a:pt x="1141593" y="1813496"/>
                    </a:cubicBezTo>
                    <a:cubicBezTo>
                      <a:pt x="1138780" y="1813496"/>
                      <a:pt x="1138780" y="1810685"/>
                      <a:pt x="1138780" y="1810685"/>
                    </a:cubicBezTo>
                    <a:cubicBezTo>
                      <a:pt x="1133159" y="1788188"/>
                      <a:pt x="1116288" y="1771320"/>
                      <a:pt x="1093791" y="1765694"/>
                    </a:cubicBezTo>
                    <a:cubicBezTo>
                      <a:pt x="1090981" y="1765694"/>
                      <a:pt x="1090981" y="1762883"/>
                      <a:pt x="1090981" y="1762883"/>
                    </a:cubicBezTo>
                    <a:cubicBezTo>
                      <a:pt x="1090981" y="1760070"/>
                      <a:pt x="1093791" y="1760070"/>
                      <a:pt x="1093791" y="1760070"/>
                    </a:cubicBezTo>
                    <a:cubicBezTo>
                      <a:pt x="1116288" y="1754449"/>
                      <a:pt x="1133159" y="1737576"/>
                      <a:pt x="1141593" y="1712271"/>
                    </a:cubicBezTo>
                    <a:close/>
                    <a:moveTo>
                      <a:pt x="984132" y="1712271"/>
                    </a:moveTo>
                    <a:cubicBezTo>
                      <a:pt x="992566" y="1734765"/>
                      <a:pt x="1009437" y="1751636"/>
                      <a:pt x="1031934" y="1760070"/>
                    </a:cubicBezTo>
                    <a:cubicBezTo>
                      <a:pt x="1034745" y="1760070"/>
                      <a:pt x="1034745" y="1762883"/>
                      <a:pt x="1034745" y="1762883"/>
                    </a:cubicBezTo>
                    <a:cubicBezTo>
                      <a:pt x="1034745" y="1765694"/>
                      <a:pt x="1031934" y="1765694"/>
                      <a:pt x="1031934" y="1765694"/>
                    </a:cubicBezTo>
                    <a:cubicBezTo>
                      <a:pt x="1009437" y="1771320"/>
                      <a:pt x="992566" y="1788188"/>
                      <a:pt x="986946" y="1810685"/>
                    </a:cubicBezTo>
                    <a:cubicBezTo>
                      <a:pt x="986946" y="1813496"/>
                      <a:pt x="984132" y="1813496"/>
                      <a:pt x="984132" y="1813496"/>
                    </a:cubicBezTo>
                    <a:cubicBezTo>
                      <a:pt x="981319" y="1813496"/>
                      <a:pt x="981319" y="1810685"/>
                      <a:pt x="981319" y="1810685"/>
                    </a:cubicBezTo>
                    <a:cubicBezTo>
                      <a:pt x="975698" y="1788188"/>
                      <a:pt x="958827" y="1771320"/>
                      <a:pt x="936330" y="1765694"/>
                    </a:cubicBezTo>
                    <a:cubicBezTo>
                      <a:pt x="933520" y="1765694"/>
                      <a:pt x="933520" y="1762883"/>
                      <a:pt x="933520" y="1762883"/>
                    </a:cubicBezTo>
                    <a:cubicBezTo>
                      <a:pt x="933520" y="1760070"/>
                      <a:pt x="936330" y="1760070"/>
                      <a:pt x="936330" y="1760070"/>
                    </a:cubicBezTo>
                    <a:cubicBezTo>
                      <a:pt x="958827" y="1754449"/>
                      <a:pt x="975698" y="1737576"/>
                      <a:pt x="984132" y="1712271"/>
                    </a:cubicBezTo>
                    <a:close/>
                    <a:moveTo>
                      <a:pt x="829484" y="1712271"/>
                    </a:moveTo>
                    <a:cubicBezTo>
                      <a:pt x="837918" y="1734765"/>
                      <a:pt x="854789" y="1751636"/>
                      <a:pt x="877286" y="1760070"/>
                    </a:cubicBezTo>
                    <a:cubicBezTo>
                      <a:pt x="880097" y="1760070"/>
                      <a:pt x="880097" y="1762883"/>
                      <a:pt x="880097" y="1762883"/>
                    </a:cubicBezTo>
                    <a:cubicBezTo>
                      <a:pt x="880097" y="1765694"/>
                      <a:pt x="877286" y="1765694"/>
                      <a:pt x="877286" y="1765694"/>
                    </a:cubicBezTo>
                    <a:cubicBezTo>
                      <a:pt x="854789" y="1771320"/>
                      <a:pt x="837918" y="1788188"/>
                      <a:pt x="832298" y="1810685"/>
                    </a:cubicBezTo>
                    <a:cubicBezTo>
                      <a:pt x="832298" y="1813496"/>
                      <a:pt x="829484" y="1813496"/>
                      <a:pt x="829484" y="1813496"/>
                    </a:cubicBezTo>
                    <a:cubicBezTo>
                      <a:pt x="826671" y="1813496"/>
                      <a:pt x="826671" y="1810685"/>
                      <a:pt x="826671" y="1810685"/>
                    </a:cubicBezTo>
                    <a:cubicBezTo>
                      <a:pt x="821050" y="1788188"/>
                      <a:pt x="804179" y="1771320"/>
                      <a:pt x="781682" y="1765694"/>
                    </a:cubicBezTo>
                    <a:cubicBezTo>
                      <a:pt x="778872" y="1765694"/>
                      <a:pt x="778872" y="1762883"/>
                      <a:pt x="778872" y="1762883"/>
                    </a:cubicBezTo>
                    <a:cubicBezTo>
                      <a:pt x="778872" y="1760070"/>
                      <a:pt x="781682" y="1760070"/>
                      <a:pt x="781682" y="1760070"/>
                    </a:cubicBezTo>
                    <a:cubicBezTo>
                      <a:pt x="804179" y="1754449"/>
                      <a:pt x="821050" y="1737576"/>
                      <a:pt x="829484" y="1712271"/>
                    </a:cubicBezTo>
                    <a:close/>
                    <a:moveTo>
                      <a:pt x="674833" y="1712271"/>
                    </a:moveTo>
                    <a:cubicBezTo>
                      <a:pt x="683267" y="1734765"/>
                      <a:pt x="700138" y="1751636"/>
                      <a:pt x="722635" y="1760070"/>
                    </a:cubicBezTo>
                    <a:cubicBezTo>
                      <a:pt x="725446" y="1760070"/>
                      <a:pt x="725446" y="1762883"/>
                      <a:pt x="725446" y="1762883"/>
                    </a:cubicBezTo>
                    <a:cubicBezTo>
                      <a:pt x="725446" y="1765694"/>
                      <a:pt x="722635" y="1765694"/>
                      <a:pt x="722635" y="1765694"/>
                    </a:cubicBezTo>
                    <a:cubicBezTo>
                      <a:pt x="700138" y="1771320"/>
                      <a:pt x="683267" y="1788188"/>
                      <a:pt x="677647" y="1810685"/>
                    </a:cubicBezTo>
                    <a:cubicBezTo>
                      <a:pt x="677647" y="1813496"/>
                      <a:pt x="674833" y="1813496"/>
                      <a:pt x="674833" y="1813496"/>
                    </a:cubicBezTo>
                    <a:cubicBezTo>
                      <a:pt x="672020" y="1813496"/>
                      <a:pt x="672020" y="1810685"/>
                      <a:pt x="672020" y="1810685"/>
                    </a:cubicBezTo>
                    <a:cubicBezTo>
                      <a:pt x="666399" y="1788188"/>
                      <a:pt x="649528" y="1771320"/>
                      <a:pt x="627031" y="1765694"/>
                    </a:cubicBezTo>
                    <a:cubicBezTo>
                      <a:pt x="624221" y="1765694"/>
                      <a:pt x="624221" y="1762883"/>
                      <a:pt x="624221" y="1762883"/>
                    </a:cubicBezTo>
                    <a:cubicBezTo>
                      <a:pt x="624221" y="1760070"/>
                      <a:pt x="627031" y="1760070"/>
                      <a:pt x="627031" y="1760070"/>
                    </a:cubicBezTo>
                    <a:cubicBezTo>
                      <a:pt x="649528" y="1754449"/>
                      <a:pt x="666399" y="1737576"/>
                      <a:pt x="674833" y="1712271"/>
                    </a:cubicBezTo>
                    <a:close/>
                    <a:moveTo>
                      <a:pt x="517372" y="1712271"/>
                    </a:moveTo>
                    <a:cubicBezTo>
                      <a:pt x="525806" y="1734765"/>
                      <a:pt x="542677" y="1751636"/>
                      <a:pt x="565174" y="1760070"/>
                    </a:cubicBezTo>
                    <a:cubicBezTo>
                      <a:pt x="567985" y="1760070"/>
                      <a:pt x="567985" y="1762883"/>
                      <a:pt x="567985" y="1762883"/>
                    </a:cubicBezTo>
                    <a:cubicBezTo>
                      <a:pt x="567985" y="1765694"/>
                      <a:pt x="565174" y="1765694"/>
                      <a:pt x="565174" y="1765694"/>
                    </a:cubicBezTo>
                    <a:cubicBezTo>
                      <a:pt x="542677" y="1771320"/>
                      <a:pt x="525806" y="1788188"/>
                      <a:pt x="520183" y="1810685"/>
                    </a:cubicBezTo>
                    <a:cubicBezTo>
                      <a:pt x="520183" y="1813496"/>
                      <a:pt x="517372" y="1813496"/>
                      <a:pt x="517372" y="1813496"/>
                    </a:cubicBezTo>
                    <a:cubicBezTo>
                      <a:pt x="514559" y="1813496"/>
                      <a:pt x="514559" y="1810685"/>
                      <a:pt x="514559" y="1810685"/>
                    </a:cubicBezTo>
                    <a:cubicBezTo>
                      <a:pt x="508938" y="1788188"/>
                      <a:pt x="492065" y="1771320"/>
                      <a:pt x="469570" y="1765694"/>
                    </a:cubicBezTo>
                    <a:cubicBezTo>
                      <a:pt x="466760" y="1765694"/>
                      <a:pt x="466760" y="1762883"/>
                      <a:pt x="466760" y="1762883"/>
                    </a:cubicBezTo>
                    <a:cubicBezTo>
                      <a:pt x="466760" y="1760070"/>
                      <a:pt x="469570" y="1760070"/>
                      <a:pt x="469570" y="1760070"/>
                    </a:cubicBezTo>
                    <a:cubicBezTo>
                      <a:pt x="492065" y="1754449"/>
                      <a:pt x="508938" y="1737576"/>
                      <a:pt x="517372" y="1712271"/>
                    </a:cubicBezTo>
                    <a:close/>
                    <a:moveTo>
                      <a:pt x="362724" y="1712271"/>
                    </a:moveTo>
                    <a:cubicBezTo>
                      <a:pt x="371158" y="1734765"/>
                      <a:pt x="388029" y="1751636"/>
                      <a:pt x="410526" y="1760070"/>
                    </a:cubicBezTo>
                    <a:cubicBezTo>
                      <a:pt x="413337" y="1760070"/>
                      <a:pt x="413337" y="1762883"/>
                      <a:pt x="413337" y="1762883"/>
                    </a:cubicBezTo>
                    <a:cubicBezTo>
                      <a:pt x="413337" y="1765694"/>
                      <a:pt x="410526" y="1765694"/>
                      <a:pt x="410526" y="1765694"/>
                    </a:cubicBezTo>
                    <a:cubicBezTo>
                      <a:pt x="388029" y="1771320"/>
                      <a:pt x="371158" y="1788188"/>
                      <a:pt x="365535" y="1810685"/>
                    </a:cubicBezTo>
                    <a:cubicBezTo>
                      <a:pt x="365535" y="1813496"/>
                      <a:pt x="362724" y="1813496"/>
                      <a:pt x="362724" y="1813496"/>
                    </a:cubicBezTo>
                    <a:cubicBezTo>
                      <a:pt x="359911" y="1813496"/>
                      <a:pt x="359911" y="1810685"/>
                      <a:pt x="359911" y="1810685"/>
                    </a:cubicBezTo>
                    <a:cubicBezTo>
                      <a:pt x="354290" y="1788188"/>
                      <a:pt x="337417" y="1771320"/>
                      <a:pt x="314922" y="1765694"/>
                    </a:cubicBezTo>
                    <a:cubicBezTo>
                      <a:pt x="312112" y="1765694"/>
                      <a:pt x="312112" y="1762883"/>
                      <a:pt x="312112" y="1762883"/>
                    </a:cubicBezTo>
                    <a:cubicBezTo>
                      <a:pt x="312112" y="1760070"/>
                      <a:pt x="314922" y="1760070"/>
                      <a:pt x="314922" y="1760070"/>
                    </a:cubicBezTo>
                    <a:cubicBezTo>
                      <a:pt x="337417" y="1754449"/>
                      <a:pt x="354290" y="1737576"/>
                      <a:pt x="362724" y="1712271"/>
                    </a:cubicBezTo>
                    <a:close/>
                    <a:moveTo>
                      <a:pt x="208073" y="1712271"/>
                    </a:moveTo>
                    <a:cubicBezTo>
                      <a:pt x="216507" y="1734765"/>
                      <a:pt x="233378" y="1751636"/>
                      <a:pt x="255875" y="1760070"/>
                    </a:cubicBezTo>
                    <a:cubicBezTo>
                      <a:pt x="258686" y="1760070"/>
                      <a:pt x="258686" y="1762883"/>
                      <a:pt x="258686" y="1762883"/>
                    </a:cubicBezTo>
                    <a:cubicBezTo>
                      <a:pt x="258686" y="1765694"/>
                      <a:pt x="255875" y="1765694"/>
                      <a:pt x="255875" y="1765694"/>
                    </a:cubicBezTo>
                    <a:cubicBezTo>
                      <a:pt x="233378" y="1771320"/>
                      <a:pt x="216507" y="1788188"/>
                      <a:pt x="210884" y="1810685"/>
                    </a:cubicBezTo>
                    <a:cubicBezTo>
                      <a:pt x="210884" y="1813496"/>
                      <a:pt x="208073" y="1813496"/>
                      <a:pt x="208073" y="1813496"/>
                    </a:cubicBezTo>
                    <a:cubicBezTo>
                      <a:pt x="205260" y="1813496"/>
                      <a:pt x="205260" y="1810685"/>
                      <a:pt x="205260" y="1810685"/>
                    </a:cubicBezTo>
                    <a:cubicBezTo>
                      <a:pt x="199639" y="1788188"/>
                      <a:pt x="182766" y="1771320"/>
                      <a:pt x="160271" y="1765694"/>
                    </a:cubicBezTo>
                    <a:cubicBezTo>
                      <a:pt x="157461" y="1765694"/>
                      <a:pt x="157461" y="1762883"/>
                      <a:pt x="157461" y="1762883"/>
                    </a:cubicBezTo>
                    <a:cubicBezTo>
                      <a:pt x="157461" y="1760070"/>
                      <a:pt x="160271" y="1760070"/>
                      <a:pt x="160271" y="1760070"/>
                    </a:cubicBezTo>
                    <a:cubicBezTo>
                      <a:pt x="182766" y="1754449"/>
                      <a:pt x="199639" y="1737576"/>
                      <a:pt x="208073" y="1712271"/>
                    </a:cubicBezTo>
                    <a:close/>
                    <a:moveTo>
                      <a:pt x="50612" y="1712271"/>
                    </a:moveTo>
                    <a:cubicBezTo>
                      <a:pt x="59049" y="1734765"/>
                      <a:pt x="75920" y="1751636"/>
                      <a:pt x="98414" y="1760070"/>
                    </a:cubicBezTo>
                    <a:cubicBezTo>
                      <a:pt x="101225" y="1760070"/>
                      <a:pt x="101225" y="1762883"/>
                      <a:pt x="101225" y="1762883"/>
                    </a:cubicBezTo>
                    <a:cubicBezTo>
                      <a:pt x="101225" y="1765694"/>
                      <a:pt x="98414" y="1765694"/>
                      <a:pt x="98414" y="1765694"/>
                    </a:cubicBezTo>
                    <a:cubicBezTo>
                      <a:pt x="75920" y="1771320"/>
                      <a:pt x="59049" y="1788188"/>
                      <a:pt x="53426" y="1810685"/>
                    </a:cubicBezTo>
                    <a:cubicBezTo>
                      <a:pt x="53426" y="1813496"/>
                      <a:pt x="50612" y="1813496"/>
                      <a:pt x="50612" y="1813496"/>
                    </a:cubicBezTo>
                    <a:cubicBezTo>
                      <a:pt x="47802" y="1813496"/>
                      <a:pt x="47802" y="1810685"/>
                      <a:pt x="47802" y="1810685"/>
                    </a:cubicBezTo>
                    <a:cubicBezTo>
                      <a:pt x="42178" y="1788188"/>
                      <a:pt x="25307" y="1771320"/>
                      <a:pt x="2813" y="1765694"/>
                    </a:cubicBezTo>
                    <a:cubicBezTo>
                      <a:pt x="0" y="1765694"/>
                      <a:pt x="0" y="1762883"/>
                      <a:pt x="0" y="1762883"/>
                    </a:cubicBezTo>
                    <a:cubicBezTo>
                      <a:pt x="0" y="1760070"/>
                      <a:pt x="2813" y="1760070"/>
                      <a:pt x="2813" y="1760070"/>
                    </a:cubicBezTo>
                    <a:cubicBezTo>
                      <a:pt x="25307" y="1754449"/>
                      <a:pt x="42178" y="1737576"/>
                      <a:pt x="50612" y="1712271"/>
                    </a:cubicBezTo>
                    <a:close/>
                    <a:moveTo>
                      <a:pt x="5184973" y="1554810"/>
                    </a:moveTo>
                    <a:cubicBezTo>
                      <a:pt x="5193410" y="1580115"/>
                      <a:pt x="5210281" y="1596988"/>
                      <a:pt x="5232776" y="1602612"/>
                    </a:cubicBezTo>
                    <a:cubicBezTo>
                      <a:pt x="5235586" y="1602612"/>
                      <a:pt x="5235586" y="1605422"/>
                      <a:pt x="5235586" y="1605422"/>
                    </a:cubicBezTo>
                    <a:cubicBezTo>
                      <a:pt x="5235586" y="1608233"/>
                      <a:pt x="5232776" y="1608233"/>
                      <a:pt x="5232776" y="1608233"/>
                    </a:cubicBezTo>
                    <a:cubicBezTo>
                      <a:pt x="5210281" y="1613859"/>
                      <a:pt x="5193410" y="1630730"/>
                      <a:pt x="5187787" y="1653224"/>
                    </a:cubicBezTo>
                    <a:cubicBezTo>
                      <a:pt x="5187787" y="1656035"/>
                      <a:pt x="5184973" y="1656035"/>
                      <a:pt x="5184973" y="1656035"/>
                    </a:cubicBezTo>
                    <a:cubicBezTo>
                      <a:pt x="5182163" y="1656035"/>
                      <a:pt x="5182163" y="1653224"/>
                      <a:pt x="5182163" y="1653224"/>
                    </a:cubicBezTo>
                    <a:cubicBezTo>
                      <a:pt x="5176540" y="1630730"/>
                      <a:pt x="5159669" y="1613859"/>
                      <a:pt x="5137174" y="1608233"/>
                    </a:cubicBezTo>
                    <a:cubicBezTo>
                      <a:pt x="5134361" y="1608233"/>
                      <a:pt x="5134361" y="1605422"/>
                      <a:pt x="5134361" y="1605422"/>
                    </a:cubicBezTo>
                    <a:cubicBezTo>
                      <a:pt x="5134361" y="1602612"/>
                      <a:pt x="5137174" y="1602612"/>
                      <a:pt x="5137174" y="1602612"/>
                    </a:cubicBezTo>
                    <a:cubicBezTo>
                      <a:pt x="5159669" y="1596988"/>
                      <a:pt x="5176540" y="1580115"/>
                      <a:pt x="5184973" y="1554810"/>
                    </a:cubicBezTo>
                    <a:close/>
                    <a:moveTo>
                      <a:pt x="5030325" y="1554810"/>
                    </a:moveTo>
                    <a:cubicBezTo>
                      <a:pt x="5035949" y="1580115"/>
                      <a:pt x="5055630" y="1596988"/>
                      <a:pt x="5078128" y="1602612"/>
                    </a:cubicBezTo>
                    <a:cubicBezTo>
                      <a:pt x="5080938" y="1602612"/>
                      <a:pt x="5080938" y="1605422"/>
                      <a:pt x="5080938" y="1605422"/>
                    </a:cubicBezTo>
                    <a:cubicBezTo>
                      <a:pt x="5080938" y="1608233"/>
                      <a:pt x="5078128" y="1608233"/>
                      <a:pt x="5078128" y="1608233"/>
                    </a:cubicBezTo>
                    <a:cubicBezTo>
                      <a:pt x="5055630" y="1613859"/>
                      <a:pt x="5038759" y="1630730"/>
                      <a:pt x="5033136" y="1653224"/>
                    </a:cubicBezTo>
                    <a:cubicBezTo>
                      <a:pt x="5033136" y="1656035"/>
                      <a:pt x="5030325" y="1656035"/>
                      <a:pt x="5030325" y="1656035"/>
                    </a:cubicBezTo>
                    <a:cubicBezTo>
                      <a:pt x="5027512" y="1656035"/>
                      <a:pt x="5027512" y="1653224"/>
                      <a:pt x="5027512" y="1653224"/>
                    </a:cubicBezTo>
                    <a:cubicBezTo>
                      <a:pt x="5021892" y="1630730"/>
                      <a:pt x="5005018" y="1613859"/>
                      <a:pt x="4982523" y="1608233"/>
                    </a:cubicBezTo>
                    <a:cubicBezTo>
                      <a:pt x="4979713" y="1608233"/>
                      <a:pt x="4979713" y="1605422"/>
                      <a:pt x="4979713" y="1605422"/>
                    </a:cubicBezTo>
                    <a:cubicBezTo>
                      <a:pt x="4979713" y="1602612"/>
                      <a:pt x="4982523" y="1602612"/>
                      <a:pt x="4982523" y="1602612"/>
                    </a:cubicBezTo>
                    <a:cubicBezTo>
                      <a:pt x="5005018" y="1596988"/>
                      <a:pt x="5021892" y="1580115"/>
                      <a:pt x="5030325" y="1554810"/>
                    </a:cubicBezTo>
                    <a:close/>
                    <a:moveTo>
                      <a:pt x="4872861" y="1554810"/>
                    </a:moveTo>
                    <a:cubicBezTo>
                      <a:pt x="4881298" y="1580115"/>
                      <a:pt x="4898166" y="1596988"/>
                      <a:pt x="4920664" y="1602612"/>
                    </a:cubicBezTo>
                    <a:cubicBezTo>
                      <a:pt x="4923474" y="1602612"/>
                      <a:pt x="4923474" y="1605422"/>
                      <a:pt x="4923474" y="1605422"/>
                    </a:cubicBezTo>
                    <a:cubicBezTo>
                      <a:pt x="4923474" y="1608233"/>
                      <a:pt x="4920664" y="1608233"/>
                      <a:pt x="4920664" y="1608233"/>
                    </a:cubicBezTo>
                    <a:cubicBezTo>
                      <a:pt x="4898166" y="1613859"/>
                      <a:pt x="4881298" y="1630730"/>
                      <a:pt x="4875675" y="1653224"/>
                    </a:cubicBezTo>
                    <a:cubicBezTo>
                      <a:pt x="4875675" y="1656035"/>
                      <a:pt x="4872861" y="1656035"/>
                      <a:pt x="4872861" y="1656035"/>
                    </a:cubicBezTo>
                    <a:cubicBezTo>
                      <a:pt x="4870048" y="1656035"/>
                      <a:pt x="4870048" y="1653224"/>
                      <a:pt x="4870048" y="1653224"/>
                    </a:cubicBezTo>
                    <a:cubicBezTo>
                      <a:pt x="4864428" y="1630730"/>
                      <a:pt x="4847557" y="1613859"/>
                      <a:pt x="4825062" y="1608233"/>
                    </a:cubicBezTo>
                    <a:cubicBezTo>
                      <a:pt x="4822249" y="1608233"/>
                      <a:pt x="4822249" y="1605422"/>
                      <a:pt x="4822249" y="1605422"/>
                    </a:cubicBezTo>
                    <a:cubicBezTo>
                      <a:pt x="4822249" y="1602612"/>
                      <a:pt x="4825062" y="1602612"/>
                      <a:pt x="4825062" y="1602612"/>
                    </a:cubicBezTo>
                    <a:cubicBezTo>
                      <a:pt x="4847557" y="1596988"/>
                      <a:pt x="4864428" y="1580115"/>
                      <a:pt x="4872861" y="1554810"/>
                    </a:cubicBezTo>
                    <a:close/>
                    <a:moveTo>
                      <a:pt x="4718213" y="1554810"/>
                    </a:moveTo>
                    <a:cubicBezTo>
                      <a:pt x="4726650" y="1580115"/>
                      <a:pt x="4743518" y="1596988"/>
                      <a:pt x="4766016" y="1602612"/>
                    </a:cubicBezTo>
                    <a:cubicBezTo>
                      <a:pt x="4768826" y="1602612"/>
                      <a:pt x="4768826" y="1605422"/>
                      <a:pt x="4768826" y="1605422"/>
                    </a:cubicBezTo>
                    <a:cubicBezTo>
                      <a:pt x="4768826" y="1608233"/>
                      <a:pt x="4766016" y="1608233"/>
                      <a:pt x="4766016" y="1608233"/>
                    </a:cubicBezTo>
                    <a:cubicBezTo>
                      <a:pt x="4743518" y="1613859"/>
                      <a:pt x="4726650" y="1630730"/>
                      <a:pt x="4721027" y="1653224"/>
                    </a:cubicBezTo>
                    <a:cubicBezTo>
                      <a:pt x="4721027" y="1656035"/>
                      <a:pt x="4718213" y="1656035"/>
                      <a:pt x="4718213" y="1656035"/>
                    </a:cubicBezTo>
                    <a:cubicBezTo>
                      <a:pt x="4715400" y="1656035"/>
                      <a:pt x="4715400" y="1653224"/>
                      <a:pt x="4715400" y="1653224"/>
                    </a:cubicBezTo>
                    <a:cubicBezTo>
                      <a:pt x="4709780" y="1630730"/>
                      <a:pt x="4692909" y="1613859"/>
                      <a:pt x="4670414" y="1608233"/>
                    </a:cubicBezTo>
                    <a:cubicBezTo>
                      <a:pt x="4667601" y="1608233"/>
                      <a:pt x="4667601" y="1605422"/>
                      <a:pt x="4667601" y="1605422"/>
                    </a:cubicBezTo>
                    <a:cubicBezTo>
                      <a:pt x="4667601" y="1602612"/>
                      <a:pt x="4670414" y="1602612"/>
                      <a:pt x="4670414" y="1602612"/>
                    </a:cubicBezTo>
                    <a:cubicBezTo>
                      <a:pt x="4692909" y="1596988"/>
                      <a:pt x="4709780" y="1580115"/>
                      <a:pt x="4718213" y="1554810"/>
                    </a:cubicBezTo>
                    <a:close/>
                    <a:moveTo>
                      <a:pt x="4563563" y="1554810"/>
                    </a:moveTo>
                    <a:cubicBezTo>
                      <a:pt x="4571999" y="1580115"/>
                      <a:pt x="4588867" y="1596988"/>
                      <a:pt x="4611365" y="1602612"/>
                    </a:cubicBezTo>
                    <a:cubicBezTo>
                      <a:pt x="4614175" y="1602612"/>
                      <a:pt x="4614175" y="1605422"/>
                      <a:pt x="4614175" y="1605422"/>
                    </a:cubicBezTo>
                    <a:cubicBezTo>
                      <a:pt x="4614175" y="1608233"/>
                      <a:pt x="4611365" y="1608233"/>
                      <a:pt x="4611365" y="1608233"/>
                    </a:cubicBezTo>
                    <a:cubicBezTo>
                      <a:pt x="4588867" y="1613859"/>
                      <a:pt x="4571999" y="1630730"/>
                      <a:pt x="4566376" y="1653224"/>
                    </a:cubicBezTo>
                    <a:cubicBezTo>
                      <a:pt x="4566376" y="1656035"/>
                      <a:pt x="4563563" y="1656035"/>
                      <a:pt x="4563563" y="1656035"/>
                    </a:cubicBezTo>
                    <a:cubicBezTo>
                      <a:pt x="4560749" y="1656035"/>
                      <a:pt x="4560749" y="1653224"/>
                      <a:pt x="4560749" y="1653224"/>
                    </a:cubicBezTo>
                    <a:cubicBezTo>
                      <a:pt x="4555129" y="1630730"/>
                      <a:pt x="4538258" y="1613859"/>
                      <a:pt x="4515763" y="1608233"/>
                    </a:cubicBezTo>
                    <a:cubicBezTo>
                      <a:pt x="4512950" y="1608233"/>
                      <a:pt x="4512950" y="1605422"/>
                      <a:pt x="4512950" y="1605422"/>
                    </a:cubicBezTo>
                    <a:cubicBezTo>
                      <a:pt x="4512950" y="1602612"/>
                      <a:pt x="4515763" y="1602612"/>
                      <a:pt x="4515763" y="1602612"/>
                    </a:cubicBezTo>
                    <a:cubicBezTo>
                      <a:pt x="4538258" y="1596988"/>
                      <a:pt x="4555129" y="1580115"/>
                      <a:pt x="4563563" y="1554810"/>
                    </a:cubicBezTo>
                    <a:close/>
                    <a:moveTo>
                      <a:pt x="4406104" y="1554810"/>
                    </a:moveTo>
                    <a:cubicBezTo>
                      <a:pt x="4414538" y="1580115"/>
                      <a:pt x="4431409" y="1596988"/>
                      <a:pt x="4453907" y="1602612"/>
                    </a:cubicBezTo>
                    <a:cubicBezTo>
                      <a:pt x="4456717" y="1602612"/>
                      <a:pt x="4456717" y="1605422"/>
                      <a:pt x="4456717" y="1605422"/>
                    </a:cubicBezTo>
                    <a:cubicBezTo>
                      <a:pt x="4456717" y="1608233"/>
                      <a:pt x="4453907" y="1608233"/>
                      <a:pt x="4453907" y="1608233"/>
                    </a:cubicBezTo>
                    <a:cubicBezTo>
                      <a:pt x="4431409" y="1613859"/>
                      <a:pt x="4414538" y="1630730"/>
                      <a:pt x="4408915" y="1653224"/>
                    </a:cubicBezTo>
                    <a:cubicBezTo>
                      <a:pt x="4408915" y="1656035"/>
                      <a:pt x="4406104" y="1656035"/>
                      <a:pt x="4406104" y="1656035"/>
                    </a:cubicBezTo>
                    <a:cubicBezTo>
                      <a:pt x="4403291" y="1656035"/>
                      <a:pt x="4403291" y="1653224"/>
                      <a:pt x="4403291" y="1653224"/>
                    </a:cubicBezTo>
                    <a:cubicBezTo>
                      <a:pt x="4397671" y="1630730"/>
                      <a:pt x="4380797" y="1613859"/>
                      <a:pt x="4358302" y="1608233"/>
                    </a:cubicBezTo>
                    <a:cubicBezTo>
                      <a:pt x="4355492" y="1608233"/>
                      <a:pt x="4355492" y="1605422"/>
                      <a:pt x="4355492" y="1605422"/>
                    </a:cubicBezTo>
                    <a:cubicBezTo>
                      <a:pt x="4355492" y="1602612"/>
                      <a:pt x="4358302" y="1602612"/>
                      <a:pt x="4358302" y="1602612"/>
                    </a:cubicBezTo>
                    <a:cubicBezTo>
                      <a:pt x="4380797" y="1596988"/>
                      <a:pt x="4397671" y="1580115"/>
                      <a:pt x="4406104" y="1554810"/>
                    </a:cubicBezTo>
                    <a:close/>
                    <a:moveTo>
                      <a:pt x="4251453" y="1554810"/>
                    </a:moveTo>
                    <a:cubicBezTo>
                      <a:pt x="4259887" y="1580115"/>
                      <a:pt x="4276758" y="1596988"/>
                      <a:pt x="4299256" y="1602612"/>
                    </a:cubicBezTo>
                    <a:cubicBezTo>
                      <a:pt x="4302066" y="1602612"/>
                      <a:pt x="4302066" y="1605422"/>
                      <a:pt x="4302066" y="1605422"/>
                    </a:cubicBezTo>
                    <a:cubicBezTo>
                      <a:pt x="4302066" y="1608233"/>
                      <a:pt x="4299256" y="1608233"/>
                      <a:pt x="4299256" y="1608233"/>
                    </a:cubicBezTo>
                    <a:cubicBezTo>
                      <a:pt x="4276758" y="1613859"/>
                      <a:pt x="4259887" y="1630730"/>
                      <a:pt x="4254264" y="1653224"/>
                    </a:cubicBezTo>
                    <a:cubicBezTo>
                      <a:pt x="4254264" y="1656035"/>
                      <a:pt x="4251453" y="1656035"/>
                      <a:pt x="4251453" y="1656035"/>
                    </a:cubicBezTo>
                    <a:cubicBezTo>
                      <a:pt x="4248640" y="1656035"/>
                      <a:pt x="4248640" y="1653224"/>
                      <a:pt x="4248640" y="1653224"/>
                    </a:cubicBezTo>
                    <a:cubicBezTo>
                      <a:pt x="4243020" y="1630730"/>
                      <a:pt x="4226146" y="1613859"/>
                      <a:pt x="4203651" y="1608233"/>
                    </a:cubicBezTo>
                    <a:cubicBezTo>
                      <a:pt x="4200841" y="1608233"/>
                      <a:pt x="4200841" y="1605422"/>
                      <a:pt x="4200841" y="1605422"/>
                    </a:cubicBezTo>
                    <a:cubicBezTo>
                      <a:pt x="4200841" y="1602612"/>
                      <a:pt x="4203651" y="1602612"/>
                      <a:pt x="4203651" y="1602612"/>
                    </a:cubicBezTo>
                    <a:cubicBezTo>
                      <a:pt x="4226146" y="1596988"/>
                      <a:pt x="4243020" y="1580115"/>
                      <a:pt x="4251453" y="1554810"/>
                    </a:cubicBezTo>
                    <a:close/>
                    <a:moveTo>
                      <a:pt x="4096805" y="1554810"/>
                    </a:moveTo>
                    <a:cubicBezTo>
                      <a:pt x="4105239" y="1580115"/>
                      <a:pt x="4122110" y="1596988"/>
                      <a:pt x="4144608" y="1602612"/>
                    </a:cubicBezTo>
                    <a:cubicBezTo>
                      <a:pt x="4147418" y="1602612"/>
                      <a:pt x="4147418" y="1605422"/>
                      <a:pt x="4147418" y="1605422"/>
                    </a:cubicBezTo>
                    <a:cubicBezTo>
                      <a:pt x="4147418" y="1608233"/>
                      <a:pt x="4144608" y="1608233"/>
                      <a:pt x="4144608" y="1608233"/>
                    </a:cubicBezTo>
                    <a:cubicBezTo>
                      <a:pt x="4122110" y="1613859"/>
                      <a:pt x="4105239" y="1630730"/>
                      <a:pt x="4099616" y="1653224"/>
                    </a:cubicBezTo>
                    <a:cubicBezTo>
                      <a:pt x="4099616" y="1656035"/>
                      <a:pt x="4096805" y="1656035"/>
                      <a:pt x="4096805" y="1656035"/>
                    </a:cubicBezTo>
                    <a:cubicBezTo>
                      <a:pt x="4093992" y="1656035"/>
                      <a:pt x="4093992" y="1653224"/>
                      <a:pt x="4093992" y="1653224"/>
                    </a:cubicBezTo>
                    <a:cubicBezTo>
                      <a:pt x="4088372" y="1630730"/>
                      <a:pt x="4071498" y="1613859"/>
                      <a:pt x="4049003" y="1608233"/>
                    </a:cubicBezTo>
                    <a:cubicBezTo>
                      <a:pt x="4046193" y="1608233"/>
                      <a:pt x="4046193" y="1605422"/>
                      <a:pt x="4046193" y="1605422"/>
                    </a:cubicBezTo>
                    <a:cubicBezTo>
                      <a:pt x="4046193" y="1602612"/>
                      <a:pt x="4049003" y="1602612"/>
                      <a:pt x="4049003" y="1602612"/>
                    </a:cubicBezTo>
                    <a:cubicBezTo>
                      <a:pt x="4071498" y="1596988"/>
                      <a:pt x="4088372" y="1580115"/>
                      <a:pt x="4096805" y="1554810"/>
                    </a:cubicBezTo>
                    <a:close/>
                    <a:moveTo>
                      <a:pt x="3939345" y="1554810"/>
                    </a:moveTo>
                    <a:cubicBezTo>
                      <a:pt x="3947781" y="1580115"/>
                      <a:pt x="3964649" y="1596988"/>
                      <a:pt x="3987147" y="1602612"/>
                    </a:cubicBezTo>
                    <a:cubicBezTo>
                      <a:pt x="3989957" y="1602612"/>
                      <a:pt x="3989957" y="1605422"/>
                      <a:pt x="3989957" y="1605422"/>
                    </a:cubicBezTo>
                    <a:cubicBezTo>
                      <a:pt x="3989957" y="1608233"/>
                      <a:pt x="3987147" y="1608233"/>
                      <a:pt x="3987147" y="1608233"/>
                    </a:cubicBezTo>
                    <a:cubicBezTo>
                      <a:pt x="3964649" y="1613859"/>
                      <a:pt x="3947781" y="1630730"/>
                      <a:pt x="3942155" y="1653224"/>
                    </a:cubicBezTo>
                    <a:cubicBezTo>
                      <a:pt x="3942155" y="1656035"/>
                      <a:pt x="3939345" y="1656035"/>
                      <a:pt x="3939345" y="1656035"/>
                    </a:cubicBezTo>
                    <a:cubicBezTo>
                      <a:pt x="3936531" y="1656035"/>
                      <a:pt x="3936531" y="1653224"/>
                      <a:pt x="3936531" y="1653224"/>
                    </a:cubicBezTo>
                    <a:cubicBezTo>
                      <a:pt x="3930911" y="1630730"/>
                      <a:pt x="3914037" y="1613859"/>
                      <a:pt x="3891545" y="1608233"/>
                    </a:cubicBezTo>
                    <a:cubicBezTo>
                      <a:pt x="3888732" y="1608233"/>
                      <a:pt x="3888732" y="1605422"/>
                      <a:pt x="3888732" y="1605422"/>
                    </a:cubicBezTo>
                    <a:cubicBezTo>
                      <a:pt x="3888732" y="1602612"/>
                      <a:pt x="3891545" y="1602612"/>
                      <a:pt x="3891545" y="1602612"/>
                    </a:cubicBezTo>
                    <a:cubicBezTo>
                      <a:pt x="3914037" y="1596988"/>
                      <a:pt x="3930911" y="1580115"/>
                      <a:pt x="3939345" y="1554810"/>
                    </a:cubicBezTo>
                    <a:close/>
                    <a:moveTo>
                      <a:pt x="3784693" y="1554810"/>
                    </a:moveTo>
                    <a:cubicBezTo>
                      <a:pt x="3793130" y="1580115"/>
                      <a:pt x="3809998" y="1596988"/>
                      <a:pt x="3832496" y="1602612"/>
                    </a:cubicBezTo>
                    <a:cubicBezTo>
                      <a:pt x="3835306" y="1602612"/>
                      <a:pt x="3835306" y="1605422"/>
                      <a:pt x="3835306" y="1605422"/>
                    </a:cubicBezTo>
                    <a:cubicBezTo>
                      <a:pt x="3835306" y="1608233"/>
                      <a:pt x="3832496" y="1608233"/>
                      <a:pt x="3832496" y="1608233"/>
                    </a:cubicBezTo>
                    <a:cubicBezTo>
                      <a:pt x="3809998" y="1613859"/>
                      <a:pt x="3793130" y="1630730"/>
                      <a:pt x="3787504" y="1653224"/>
                    </a:cubicBezTo>
                    <a:cubicBezTo>
                      <a:pt x="3787504" y="1656035"/>
                      <a:pt x="3784693" y="1656035"/>
                      <a:pt x="3784693" y="1656035"/>
                    </a:cubicBezTo>
                    <a:cubicBezTo>
                      <a:pt x="3781880" y="1656035"/>
                      <a:pt x="3781880" y="1653224"/>
                      <a:pt x="3781880" y="1653224"/>
                    </a:cubicBezTo>
                    <a:cubicBezTo>
                      <a:pt x="3776260" y="1630730"/>
                      <a:pt x="3759386" y="1613859"/>
                      <a:pt x="3736894" y="1608233"/>
                    </a:cubicBezTo>
                    <a:cubicBezTo>
                      <a:pt x="3734081" y="1608233"/>
                      <a:pt x="3734081" y="1605422"/>
                      <a:pt x="3734081" y="1605422"/>
                    </a:cubicBezTo>
                    <a:cubicBezTo>
                      <a:pt x="3734081" y="1602612"/>
                      <a:pt x="3736894" y="1602612"/>
                      <a:pt x="3736894" y="1602612"/>
                    </a:cubicBezTo>
                    <a:cubicBezTo>
                      <a:pt x="3759386" y="1596988"/>
                      <a:pt x="3776260" y="1580115"/>
                      <a:pt x="3784693" y="1554810"/>
                    </a:cubicBezTo>
                    <a:close/>
                    <a:moveTo>
                      <a:pt x="3630045" y="1554810"/>
                    </a:moveTo>
                    <a:cubicBezTo>
                      <a:pt x="3638482" y="1580115"/>
                      <a:pt x="3655350" y="1596988"/>
                      <a:pt x="3677848" y="1602612"/>
                    </a:cubicBezTo>
                    <a:cubicBezTo>
                      <a:pt x="3680658" y="1602612"/>
                      <a:pt x="3680658" y="1605422"/>
                      <a:pt x="3680658" y="1605422"/>
                    </a:cubicBezTo>
                    <a:cubicBezTo>
                      <a:pt x="3680658" y="1608233"/>
                      <a:pt x="3677848" y="1608233"/>
                      <a:pt x="3677848" y="1608233"/>
                    </a:cubicBezTo>
                    <a:cubicBezTo>
                      <a:pt x="3655350" y="1613859"/>
                      <a:pt x="3638482" y="1630730"/>
                      <a:pt x="3632856" y="1653224"/>
                    </a:cubicBezTo>
                    <a:cubicBezTo>
                      <a:pt x="3632856" y="1656035"/>
                      <a:pt x="3630045" y="1656035"/>
                      <a:pt x="3630045" y="1656035"/>
                    </a:cubicBezTo>
                    <a:cubicBezTo>
                      <a:pt x="3627232" y="1656035"/>
                      <a:pt x="3627232" y="1653224"/>
                      <a:pt x="3627232" y="1653224"/>
                    </a:cubicBezTo>
                    <a:cubicBezTo>
                      <a:pt x="3621612" y="1630730"/>
                      <a:pt x="3604738" y="1613859"/>
                      <a:pt x="3582246" y="1608233"/>
                    </a:cubicBezTo>
                    <a:cubicBezTo>
                      <a:pt x="3579433" y="1608233"/>
                      <a:pt x="3579433" y="1605422"/>
                      <a:pt x="3579433" y="1605422"/>
                    </a:cubicBezTo>
                    <a:cubicBezTo>
                      <a:pt x="3579433" y="1602612"/>
                      <a:pt x="3582246" y="1602612"/>
                      <a:pt x="3582246" y="1602612"/>
                    </a:cubicBezTo>
                    <a:cubicBezTo>
                      <a:pt x="3604738" y="1596988"/>
                      <a:pt x="3621612" y="1580115"/>
                      <a:pt x="3630045" y="1554810"/>
                    </a:cubicBezTo>
                    <a:close/>
                    <a:moveTo>
                      <a:pt x="3472581" y="1554810"/>
                    </a:moveTo>
                    <a:cubicBezTo>
                      <a:pt x="3481018" y="1580115"/>
                      <a:pt x="3500700" y="1596988"/>
                      <a:pt x="3520384" y="1602612"/>
                    </a:cubicBezTo>
                    <a:cubicBezTo>
                      <a:pt x="3523194" y="1602612"/>
                      <a:pt x="3523194" y="1605422"/>
                      <a:pt x="3523194" y="1605422"/>
                    </a:cubicBezTo>
                    <a:cubicBezTo>
                      <a:pt x="3523194" y="1608233"/>
                      <a:pt x="3520384" y="1608233"/>
                      <a:pt x="3520384" y="1608233"/>
                    </a:cubicBezTo>
                    <a:cubicBezTo>
                      <a:pt x="3497889" y="1613859"/>
                      <a:pt x="3481018" y="1630730"/>
                      <a:pt x="3475395" y="1653224"/>
                    </a:cubicBezTo>
                    <a:cubicBezTo>
                      <a:pt x="3475395" y="1656035"/>
                      <a:pt x="3472581" y="1656035"/>
                      <a:pt x="3472581" y="1656035"/>
                    </a:cubicBezTo>
                    <a:cubicBezTo>
                      <a:pt x="3469771" y="1656035"/>
                      <a:pt x="3469771" y="1653224"/>
                      <a:pt x="3469771" y="1653224"/>
                    </a:cubicBezTo>
                    <a:cubicBezTo>
                      <a:pt x="3464148" y="1630730"/>
                      <a:pt x="3447277" y="1613859"/>
                      <a:pt x="3424782" y="1608233"/>
                    </a:cubicBezTo>
                    <a:cubicBezTo>
                      <a:pt x="3421969" y="1608233"/>
                      <a:pt x="3421969" y="1605422"/>
                      <a:pt x="3421969" y="1605422"/>
                    </a:cubicBezTo>
                    <a:cubicBezTo>
                      <a:pt x="3421969" y="1602612"/>
                      <a:pt x="3424782" y="1602612"/>
                      <a:pt x="3424782" y="1602612"/>
                    </a:cubicBezTo>
                    <a:cubicBezTo>
                      <a:pt x="3447277" y="1596988"/>
                      <a:pt x="3464148" y="1580115"/>
                      <a:pt x="3472581" y="1554810"/>
                    </a:cubicBezTo>
                    <a:close/>
                    <a:moveTo>
                      <a:pt x="3317933" y="1554810"/>
                    </a:moveTo>
                    <a:cubicBezTo>
                      <a:pt x="3326370" y="1580115"/>
                      <a:pt x="3343241" y="1596988"/>
                      <a:pt x="3365736" y="1602612"/>
                    </a:cubicBezTo>
                    <a:cubicBezTo>
                      <a:pt x="3368546" y="1602612"/>
                      <a:pt x="3368546" y="1605422"/>
                      <a:pt x="3368546" y="1605422"/>
                    </a:cubicBezTo>
                    <a:cubicBezTo>
                      <a:pt x="3368546" y="1608233"/>
                      <a:pt x="3365736" y="1608233"/>
                      <a:pt x="3365736" y="1608233"/>
                    </a:cubicBezTo>
                    <a:cubicBezTo>
                      <a:pt x="3343241" y="1613859"/>
                      <a:pt x="3326370" y="1630730"/>
                      <a:pt x="3320747" y="1653224"/>
                    </a:cubicBezTo>
                    <a:cubicBezTo>
                      <a:pt x="3320747" y="1656035"/>
                      <a:pt x="3317933" y="1656035"/>
                      <a:pt x="3317933" y="1656035"/>
                    </a:cubicBezTo>
                    <a:cubicBezTo>
                      <a:pt x="3315123" y="1656035"/>
                      <a:pt x="3315123" y="1653224"/>
                      <a:pt x="3315123" y="1653224"/>
                    </a:cubicBezTo>
                    <a:cubicBezTo>
                      <a:pt x="3309500" y="1630730"/>
                      <a:pt x="3292629" y="1613859"/>
                      <a:pt x="3270134" y="1608233"/>
                    </a:cubicBezTo>
                    <a:cubicBezTo>
                      <a:pt x="3267321" y="1608233"/>
                      <a:pt x="3267321" y="1605422"/>
                      <a:pt x="3267321" y="1605422"/>
                    </a:cubicBezTo>
                    <a:cubicBezTo>
                      <a:pt x="3267321" y="1602612"/>
                      <a:pt x="3270134" y="1602612"/>
                      <a:pt x="3270134" y="1602612"/>
                    </a:cubicBezTo>
                    <a:cubicBezTo>
                      <a:pt x="3292629" y="1596988"/>
                      <a:pt x="3309500" y="1580115"/>
                      <a:pt x="3317933" y="1554810"/>
                    </a:cubicBezTo>
                    <a:close/>
                    <a:moveTo>
                      <a:pt x="3163283" y="1554810"/>
                    </a:moveTo>
                    <a:cubicBezTo>
                      <a:pt x="3171719" y="1580115"/>
                      <a:pt x="3188590" y="1596988"/>
                      <a:pt x="3211085" y="1602612"/>
                    </a:cubicBezTo>
                    <a:cubicBezTo>
                      <a:pt x="3213895" y="1602612"/>
                      <a:pt x="3213895" y="1605422"/>
                      <a:pt x="3213895" y="1605422"/>
                    </a:cubicBezTo>
                    <a:cubicBezTo>
                      <a:pt x="3213895" y="1608233"/>
                      <a:pt x="3211085" y="1608233"/>
                      <a:pt x="3211085" y="1608233"/>
                    </a:cubicBezTo>
                    <a:cubicBezTo>
                      <a:pt x="3188590" y="1613859"/>
                      <a:pt x="3171719" y="1630730"/>
                      <a:pt x="3166096" y="1653224"/>
                    </a:cubicBezTo>
                    <a:cubicBezTo>
                      <a:pt x="3166096" y="1656035"/>
                      <a:pt x="3163283" y="1656035"/>
                      <a:pt x="3163283" y="1656035"/>
                    </a:cubicBezTo>
                    <a:cubicBezTo>
                      <a:pt x="3160472" y="1656035"/>
                      <a:pt x="3160472" y="1653224"/>
                      <a:pt x="3160472" y="1653224"/>
                    </a:cubicBezTo>
                    <a:cubicBezTo>
                      <a:pt x="3154849" y="1630730"/>
                      <a:pt x="3137978" y="1613859"/>
                      <a:pt x="3115483" y="1608233"/>
                    </a:cubicBezTo>
                    <a:cubicBezTo>
                      <a:pt x="3112670" y="1608233"/>
                      <a:pt x="3112670" y="1605422"/>
                      <a:pt x="3112670" y="1605422"/>
                    </a:cubicBezTo>
                    <a:cubicBezTo>
                      <a:pt x="3112670" y="1602612"/>
                      <a:pt x="3115483" y="1602612"/>
                      <a:pt x="3115483" y="1602612"/>
                    </a:cubicBezTo>
                    <a:cubicBezTo>
                      <a:pt x="3137978" y="1596988"/>
                      <a:pt x="3154849" y="1580115"/>
                      <a:pt x="3163283" y="1554810"/>
                    </a:cubicBezTo>
                    <a:close/>
                    <a:moveTo>
                      <a:pt x="3005823" y="1554810"/>
                    </a:moveTo>
                    <a:cubicBezTo>
                      <a:pt x="3014257" y="1580115"/>
                      <a:pt x="3033942" y="1596988"/>
                      <a:pt x="3053626" y="1602612"/>
                    </a:cubicBezTo>
                    <a:cubicBezTo>
                      <a:pt x="3056436" y="1602612"/>
                      <a:pt x="3056436" y="1605422"/>
                      <a:pt x="3056436" y="1605422"/>
                    </a:cubicBezTo>
                    <a:cubicBezTo>
                      <a:pt x="3056436" y="1608233"/>
                      <a:pt x="3053626" y="1608233"/>
                      <a:pt x="3053626" y="1608233"/>
                    </a:cubicBezTo>
                    <a:cubicBezTo>
                      <a:pt x="3031128" y="1613859"/>
                      <a:pt x="3014257" y="1630730"/>
                      <a:pt x="3008634" y="1653224"/>
                    </a:cubicBezTo>
                    <a:cubicBezTo>
                      <a:pt x="3008634" y="1656035"/>
                      <a:pt x="3005823" y="1656035"/>
                      <a:pt x="3005823" y="1656035"/>
                    </a:cubicBezTo>
                    <a:cubicBezTo>
                      <a:pt x="3003010" y="1656035"/>
                      <a:pt x="3003010" y="1653224"/>
                      <a:pt x="3003010" y="1653224"/>
                    </a:cubicBezTo>
                    <a:cubicBezTo>
                      <a:pt x="2997390" y="1630730"/>
                      <a:pt x="2980516" y="1613859"/>
                      <a:pt x="2958021" y="1608233"/>
                    </a:cubicBezTo>
                    <a:cubicBezTo>
                      <a:pt x="2955211" y="1608233"/>
                      <a:pt x="2955211" y="1605422"/>
                      <a:pt x="2955211" y="1605422"/>
                    </a:cubicBezTo>
                    <a:cubicBezTo>
                      <a:pt x="2955211" y="1602612"/>
                      <a:pt x="2958021" y="1602612"/>
                      <a:pt x="2958021" y="1602612"/>
                    </a:cubicBezTo>
                    <a:cubicBezTo>
                      <a:pt x="2980516" y="1596988"/>
                      <a:pt x="2997390" y="1580115"/>
                      <a:pt x="3005823" y="1554810"/>
                    </a:cubicBezTo>
                    <a:close/>
                    <a:moveTo>
                      <a:pt x="2851172" y="1554810"/>
                    </a:moveTo>
                    <a:cubicBezTo>
                      <a:pt x="2859606" y="1580115"/>
                      <a:pt x="2876477" y="1596988"/>
                      <a:pt x="2898975" y="1602612"/>
                    </a:cubicBezTo>
                    <a:cubicBezTo>
                      <a:pt x="2901785" y="1602612"/>
                      <a:pt x="2901785" y="1605422"/>
                      <a:pt x="2901785" y="1605422"/>
                    </a:cubicBezTo>
                    <a:cubicBezTo>
                      <a:pt x="2901785" y="1608233"/>
                      <a:pt x="2898975" y="1608233"/>
                      <a:pt x="2898975" y="1608233"/>
                    </a:cubicBezTo>
                    <a:cubicBezTo>
                      <a:pt x="2876477" y="1613859"/>
                      <a:pt x="2859606" y="1630730"/>
                      <a:pt x="2853983" y="1653224"/>
                    </a:cubicBezTo>
                    <a:cubicBezTo>
                      <a:pt x="2853983" y="1656035"/>
                      <a:pt x="2851172" y="1656035"/>
                      <a:pt x="2851172" y="1656035"/>
                    </a:cubicBezTo>
                    <a:cubicBezTo>
                      <a:pt x="2848359" y="1656035"/>
                      <a:pt x="2848359" y="1653224"/>
                      <a:pt x="2848359" y="1653224"/>
                    </a:cubicBezTo>
                    <a:cubicBezTo>
                      <a:pt x="2842739" y="1630730"/>
                      <a:pt x="2825865" y="1613859"/>
                      <a:pt x="2803370" y="1608233"/>
                    </a:cubicBezTo>
                    <a:cubicBezTo>
                      <a:pt x="2800560" y="1608233"/>
                      <a:pt x="2800560" y="1605422"/>
                      <a:pt x="2800560" y="1605422"/>
                    </a:cubicBezTo>
                    <a:cubicBezTo>
                      <a:pt x="2800560" y="1602612"/>
                      <a:pt x="2803370" y="1602612"/>
                      <a:pt x="2803370" y="1602612"/>
                    </a:cubicBezTo>
                    <a:cubicBezTo>
                      <a:pt x="2825865" y="1596988"/>
                      <a:pt x="2842739" y="1580115"/>
                      <a:pt x="2851172" y="1554810"/>
                    </a:cubicBezTo>
                    <a:close/>
                    <a:moveTo>
                      <a:pt x="2696525" y="1554810"/>
                    </a:moveTo>
                    <a:cubicBezTo>
                      <a:pt x="2704959" y="1580115"/>
                      <a:pt x="2721830" y="1596988"/>
                      <a:pt x="2744328" y="1602612"/>
                    </a:cubicBezTo>
                    <a:cubicBezTo>
                      <a:pt x="2747138" y="1602612"/>
                      <a:pt x="2747138" y="1605422"/>
                      <a:pt x="2747138" y="1605422"/>
                    </a:cubicBezTo>
                    <a:cubicBezTo>
                      <a:pt x="2747138" y="1608233"/>
                      <a:pt x="2744328" y="1608233"/>
                      <a:pt x="2744328" y="1608233"/>
                    </a:cubicBezTo>
                    <a:cubicBezTo>
                      <a:pt x="2721830" y="1613859"/>
                      <a:pt x="2704959" y="1630730"/>
                      <a:pt x="2699336" y="1653224"/>
                    </a:cubicBezTo>
                    <a:cubicBezTo>
                      <a:pt x="2699336" y="1656035"/>
                      <a:pt x="2696525" y="1656035"/>
                      <a:pt x="2696525" y="1656035"/>
                    </a:cubicBezTo>
                    <a:cubicBezTo>
                      <a:pt x="2693712" y="1656035"/>
                      <a:pt x="2693712" y="1653224"/>
                      <a:pt x="2693712" y="1653224"/>
                    </a:cubicBezTo>
                    <a:cubicBezTo>
                      <a:pt x="2688092" y="1630730"/>
                      <a:pt x="2671218" y="1613859"/>
                      <a:pt x="2648723" y="1608233"/>
                    </a:cubicBezTo>
                    <a:cubicBezTo>
                      <a:pt x="2645913" y="1608233"/>
                      <a:pt x="2645913" y="1605422"/>
                      <a:pt x="2645913" y="1605422"/>
                    </a:cubicBezTo>
                    <a:cubicBezTo>
                      <a:pt x="2645913" y="1602612"/>
                      <a:pt x="2648723" y="1602612"/>
                      <a:pt x="2648723" y="1602612"/>
                    </a:cubicBezTo>
                    <a:cubicBezTo>
                      <a:pt x="2671218" y="1596988"/>
                      <a:pt x="2688092" y="1580115"/>
                      <a:pt x="2696525" y="1554810"/>
                    </a:cubicBezTo>
                    <a:close/>
                    <a:moveTo>
                      <a:pt x="2539061" y="1554810"/>
                    </a:moveTo>
                    <a:cubicBezTo>
                      <a:pt x="2547497" y="1580115"/>
                      <a:pt x="2567179" y="1596988"/>
                      <a:pt x="2586863" y="1602612"/>
                    </a:cubicBezTo>
                    <a:cubicBezTo>
                      <a:pt x="2589673" y="1602612"/>
                      <a:pt x="2589673" y="1605422"/>
                      <a:pt x="2589673" y="1605422"/>
                    </a:cubicBezTo>
                    <a:cubicBezTo>
                      <a:pt x="2589673" y="1608233"/>
                      <a:pt x="2586863" y="1608233"/>
                      <a:pt x="2586863" y="1608233"/>
                    </a:cubicBezTo>
                    <a:cubicBezTo>
                      <a:pt x="2564365" y="1613859"/>
                      <a:pt x="2547497" y="1630730"/>
                      <a:pt x="2541874" y="1653224"/>
                    </a:cubicBezTo>
                    <a:cubicBezTo>
                      <a:pt x="2541874" y="1656035"/>
                      <a:pt x="2539061" y="1656035"/>
                      <a:pt x="2539061" y="1656035"/>
                    </a:cubicBezTo>
                    <a:cubicBezTo>
                      <a:pt x="2536247" y="1656035"/>
                      <a:pt x="2536247" y="1653224"/>
                      <a:pt x="2536247" y="1653224"/>
                    </a:cubicBezTo>
                    <a:cubicBezTo>
                      <a:pt x="2530627" y="1630730"/>
                      <a:pt x="2513756" y="1613859"/>
                      <a:pt x="2491261" y="1608233"/>
                    </a:cubicBezTo>
                    <a:cubicBezTo>
                      <a:pt x="2488448" y="1608233"/>
                      <a:pt x="2488448" y="1605422"/>
                      <a:pt x="2488448" y="1605422"/>
                    </a:cubicBezTo>
                    <a:cubicBezTo>
                      <a:pt x="2488448" y="1602612"/>
                      <a:pt x="2491261" y="1602612"/>
                      <a:pt x="2491261" y="1602612"/>
                    </a:cubicBezTo>
                    <a:cubicBezTo>
                      <a:pt x="2513756" y="1596988"/>
                      <a:pt x="2530627" y="1580115"/>
                      <a:pt x="2539061" y="1554810"/>
                    </a:cubicBezTo>
                    <a:close/>
                    <a:moveTo>
                      <a:pt x="2384413" y="1554810"/>
                    </a:moveTo>
                    <a:cubicBezTo>
                      <a:pt x="2392849" y="1580115"/>
                      <a:pt x="2409717" y="1596988"/>
                      <a:pt x="2432215" y="1602612"/>
                    </a:cubicBezTo>
                    <a:cubicBezTo>
                      <a:pt x="2435025" y="1602612"/>
                      <a:pt x="2435025" y="1605422"/>
                      <a:pt x="2435025" y="1605422"/>
                    </a:cubicBezTo>
                    <a:cubicBezTo>
                      <a:pt x="2435025" y="1608233"/>
                      <a:pt x="2432215" y="1608233"/>
                      <a:pt x="2432215" y="1608233"/>
                    </a:cubicBezTo>
                    <a:cubicBezTo>
                      <a:pt x="2409717" y="1613859"/>
                      <a:pt x="2392849" y="1630730"/>
                      <a:pt x="2387226" y="1653224"/>
                    </a:cubicBezTo>
                    <a:cubicBezTo>
                      <a:pt x="2387226" y="1656035"/>
                      <a:pt x="2384413" y="1656035"/>
                      <a:pt x="2384413" y="1656035"/>
                    </a:cubicBezTo>
                    <a:cubicBezTo>
                      <a:pt x="2381599" y="1656035"/>
                      <a:pt x="2381599" y="1653224"/>
                      <a:pt x="2381599" y="1653224"/>
                    </a:cubicBezTo>
                    <a:cubicBezTo>
                      <a:pt x="2375979" y="1630730"/>
                      <a:pt x="2359108" y="1613859"/>
                      <a:pt x="2336613" y="1608233"/>
                    </a:cubicBezTo>
                    <a:cubicBezTo>
                      <a:pt x="2333800" y="1608233"/>
                      <a:pt x="2333800" y="1605422"/>
                      <a:pt x="2333800" y="1605422"/>
                    </a:cubicBezTo>
                    <a:cubicBezTo>
                      <a:pt x="2333800" y="1602612"/>
                      <a:pt x="2336613" y="1602612"/>
                      <a:pt x="2336613" y="1602612"/>
                    </a:cubicBezTo>
                    <a:cubicBezTo>
                      <a:pt x="2359108" y="1596988"/>
                      <a:pt x="2375979" y="1580115"/>
                      <a:pt x="2384413" y="1554810"/>
                    </a:cubicBezTo>
                    <a:close/>
                    <a:moveTo>
                      <a:pt x="2229761" y="1554810"/>
                    </a:moveTo>
                    <a:cubicBezTo>
                      <a:pt x="2238198" y="1580115"/>
                      <a:pt x="2255066" y="1596988"/>
                      <a:pt x="2277564" y="1602612"/>
                    </a:cubicBezTo>
                    <a:cubicBezTo>
                      <a:pt x="2280374" y="1602612"/>
                      <a:pt x="2280374" y="1605422"/>
                      <a:pt x="2280374" y="1605422"/>
                    </a:cubicBezTo>
                    <a:cubicBezTo>
                      <a:pt x="2280374" y="1608233"/>
                      <a:pt x="2277564" y="1608233"/>
                      <a:pt x="2277564" y="1608233"/>
                    </a:cubicBezTo>
                    <a:cubicBezTo>
                      <a:pt x="2255066" y="1613859"/>
                      <a:pt x="2238198" y="1630730"/>
                      <a:pt x="2232575" y="1653224"/>
                    </a:cubicBezTo>
                    <a:cubicBezTo>
                      <a:pt x="2232575" y="1656035"/>
                      <a:pt x="2229761" y="1656035"/>
                      <a:pt x="2229761" y="1656035"/>
                    </a:cubicBezTo>
                    <a:cubicBezTo>
                      <a:pt x="2226948" y="1656035"/>
                      <a:pt x="2226948" y="1653224"/>
                      <a:pt x="2226948" y="1653224"/>
                    </a:cubicBezTo>
                    <a:cubicBezTo>
                      <a:pt x="2221328" y="1630730"/>
                      <a:pt x="2204457" y="1613859"/>
                      <a:pt x="2181962" y="1608233"/>
                    </a:cubicBezTo>
                    <a:cubicBezTo>
                      <a:pt x="2179149" y="1608233"/>
                      <a:pt x="2179149" y="1605422"/>
                      <a:pt x="2179149" y="1605422"/>
                    </a:cubicBezTo>
                    <a:cubicBezTo>
                      <a:pt x="2179149" y="1602612"/>
                      <a:pt x="2181962" y="1602612"/>
                      <a:pt x="2181962" y="1602612"/>
                    </a:cubicBezTo>
                    <a:cubicBezTo>
                      <a:pt x="2204457" y="1596988"/>
                      <a:pt x="2221328" y="1580115"/>
                      <a:pt x="2229761" y="1554810"/>
                    </a:cubicBezTo>
                    <a:close/>
                    <a:moveTo>
                      <a:pt x="2075115" y="1554810"/>
                    </a:moveTo>
                    <a:cubicBezTo>
                      <a:pt x="2080738" y="1580115"/>
                      <a:pt x="2100419" y="1596988"/>
                      <a:pt x="2122917" y="1602612"/>
                    </a:cubicBezTo>
                    <a:cubicBezTo>
                      <a:pt x="2125727" y="1602612"/>
                      <a:pt x="2125727" y="1605422"/>
                      <a:pt x="2125727" y="1605422"/>
                    </a:cubicBezTo>
                    <a:cubicBezTo>
                      <a:pt x="2125727" y="1608233"/>
                      <a:pt x="2122917" y="1608233"/>
                      <a:pt x="2122917" y="1608233"/>
                    </a:cubicBezTo>
                    <a:cubicBezTo>
                      <a:pt x="2100419" y="1613859"/>
                      <a:pt x="2083551" y="1630730"/>
                      <a:pt x="2077928" y="1653224"/>
                    </a:cubicBezTo>
                    <a:cubicBezTo>
                      <a:pt x="2077928" y="1656035"/>
                      <a:pt x="2075115" y="1656035"/>
                      <a:pt x="2075115" y="1656035"/>
                    </a:cubicBezTo>
                    <a:cubicBezTo>
                      <a:pt x="2072301" y="1656035"/>
                      <a:pt x="2072301" y="1653224"/>
                      <a:pt x="2072301" y="1653224"/>
                    </a:cubicBezTo>
                    <a:cubicBezTo>
                      <a:pt x="2066681" y="1630730"/>
                      <a:pt x="2049810" y="1613859"/>
                      <a:pt x="2027315" y="1608233"/>
                    </a:cubicBezTo>
                    <a:cubicBezTo>
                      <a:pt x="2024502" y="1608233"/>
                      <a:pt x="2024502" y="1605422"/>
                      <a:pt x="2024502" y="1605422"/>
                    </a:cubicBezTo>
                    <a:cubicBezTo>
                      <a:pt x="2024502" y="1602612"/>
                      <a:pt x="2027315" y="1602612"/>
                      <a:pt x="2027315" y="1602612"/>
                    </a:cubicBezTo>
                    <a:cubicBezTo>
                      <a:pt x="2049810" y="1596988"/>
                      <a:pt x="2066681" y="1580115"/>
                      <a:pt x="2075115" y="1554810"/>
                    </a:cubicBezTo>
                    <a:close/>
                    <a:moveTo>
                      <a:pt x="1917652" y="1554810"/>
                    </a:moveTo>
                    <a:cubicBezTo>
                      <a:pt x="1926086" y="1580115"/>
                      <a:pt x="1942957" y="1596988"/>
                      <a:pt x="1965455" y="1602612"/>
                    </a:cubicBezTo>
                    <a:cubicBezTo>
                      <a:pt x="1968265" y="1602612"/>
                      <a:pt x="1968265" y="1605422"/>
                      <a:pt x="1968265" y="1605422"/>
                    </a:cubicBezTo>
                    <a:cubicBezTo>
                      <a:pt x="1968265" y="1608233"/>
                      <a:pt x="1965455" y="1608233"/>
                      <a:pt x="1965455" y="1608233"/>
                    </a:cubicBezTo>
                    <a:cubicBezTo>
                      <a:pt x="1942957" y="1613859"/>
                      <a:pt x="1926086" y="1630730"/>
                      <a:pt x="1920463" y="1653224"/>
                    </a:cubicBezTo>
                    <a:cubicBezTo>
                      <a:pt x="1920463" y="1656035"/>
                      <a:pt x="1917652" y="1656035"/>
                      <a:pt x="1917652" y="1656035"/>
                    </a:cubicBezTo>
                    <a:cubicBezTo>
                      <a:pt x="1914839" y="1656035"/>
                      <a:pt x="1914839" y="1653224"/>
                      <a:pt x="1914839" y="1653224"/>
                    </a:cubicBezTo>
                    <a:cubicBezTo>
                      <a:pt x="1909219" y="1630730"/>
                      <a:pt x="1892345" y="1613859"/>
                      <a:pt x="1869850" y="1608233"/>
                    </a:cubicBezTo>
                    <a:cubicBezTo>
                      <a:pt x="1867040" y="1608233"/>
                      <a:pt x="1867040" y="1605422"/>
                      <a:pt x="1867040" y="1605422"/>
                    </a:cubicBezTo>
                    <a:cubicBezTo>
                      <a:pt x="1867040" y="1602612"/>
                      <a:pt x="1869850" y="1602612"/>
                      <a:pt x="1869850" y="1602612"/>
                    </a:cubicBezTo>
                    <a:cubicBezTo>
                      <a:pt x="1892345" y="1596988"/>
                      <a:pt x="1909219" y="1580115"/>
                      <a:pt x="1917652" y="1554810"/>
                    </a:cubicBezTo>
                    <a:close/>
                    <a:moveTo>
                      <a:pt x="1763004" y="1554810"/>
                    </a:moveTo>
                    <a:cubicBezTo>
                      <a:pt x="1771438" y="1580115"/>
                      <a:pt x="1788309" y="1596988"/>
                      <a:pt x="1810807" y="1602612"/>
                    </a:cubicBezTo>
                    <a:cubicBezTo>
                      <a:pt x="1813617" y="1602612"/>
                      <a:pt x="1813617" y="1605422"/>
                      <a:pt x="1813617" y="1605422"/>
                    </a:cubicBezTo>
                    <a:cubicBezTo>
                      <a:pt x="1813617" y="1608233"/>
                      <a:pt x="1810807" y="1608233"/>
                      <a:pt x="1810807" y="1608233"/>
                    </a:cubicBezTo>
                    <a:cubicBezTo>
                      <a:pt x="1788309" y="1613859"/>
                      <a:pt x="1771438" y="1630730"/>
                      <a:pt x="1765815" y="1653224"/>
                    </a:cubicBezTo>
                    <a:cubicBezTo>
                      <a:pt x="1765815" y="1656035"/>
                      <a:pt x="1763004" y="1656035"/>
                      <a:pt x="1763004" y="1656035"/>
                    </a:cubicBezTo>
                    <a:cubicBezTo>
                      <a:pt x="1760191" y="1656035"/>
                      <a:pt x="1760191" y="1653224"/>
                      <a:pt x="1760191" y="1653224"/>
                    </a:cubicBezTo>
                    <a:cubicBezTo>
                      <a:pt x="1754571" y="1630730"/>
                      <a:pt x="1737697" y="1613859"/>
                      <a:pt x="1715202" y="1608233"/>
                    </a:cubicBezTo>
                    <a:cubicBezTo>
                      <a:pt x="1712392" y="1608233"/>
                      <a:pt x="1712392" y="1605422"/>
                      <a:pt x="1712392" y="1605422"/>
                    </a:cubicBezTo>
                    <a:cubicBezTo>
                      <a:pt x="1712392" y="1602612"/>
                      <a:pt x="1715202" y="1602612"/>
                      <a:pt x="1715202" y="1602612"/>
                    </a:cubicBezTo>
                    <a:cubicBezTo>
                      <a:pt x="1737697" y="1596988"/>
                      <a:pt x="1754571" y="1580115"/>
                      <a:pt x="1763004" y="1554810"/>
                    </a:cubicBezTo>
                    <a:close/>
                    <a:moveTo>
                      <a:pt x="1608353" y="1554810"/>
                    </a:moveTo>
                    <a:cubicBezTo>
                      <a:pt x="1613977" y="1580115"/>
                      <a:pt x="1633658" y="1596988"/>
                      <a:pt x="1656156" y="1602612"/>
                    </a:cubicBezTo>
                    <a:cubicBezTo>
                      <a:pt x="1658966" y="1602612"/>
                      <a:pt x="1658966" y="1605422"/>
                      <a:pt x="1658966" y="1605422"/>
                    </a:cubicBezTo>
                    <a:cubicBezTo>
                      <a:pt x="1658966" y="1608233"/>
                      <a:pt x="1656156" y="1608233"/>
                      <a:pt x="1656156" y="1608233"/>
                    </a:cubicBezTo>
                    <a:cubicBezTo>
                      <a:pt x="1633658" y="1613859"/>
                      <a:pt x="1616787" y="1630730"/>
                      <a:pt x="1611164" y="1653224"/>
                    </a:cubicBezTo>
                    <a:cubicBezTo>
                      <a:pt x="1611164" y="1656035"/>
                      <a:pt x="1608353" y="1656035"/>
                      <a:pt x="1608353" y="1656035"/>
                    </a:cubicBezTo>
                    <a:cubicBezTo>
                      <a:pt x="1605540" y="1656035"/>
                      <a:pt x="1605540" y="1653224"/>
                      <a:pt x="1605540" y="1653224"/>
                    </a:cubicBezTo>
                    <a:cubicBezTo>
                      <a:pt x="1599920" y="1630730"/>
                      <a:pt x="1583046" y="1613859"/>
                      <a:pt x="1560551" y="1608233"/>
                    </a:cubicBezTo>
                    <a:cubicBezTo>
                      <a:pt x="1557741" y="1608233"/>
                      <a:pt x="1557741" y="1605422"/>
                      <a:pt x="1557741" y="1605422"/>
                    </a:cubicBezTo>
                    <a:cubicBezTo>
                      <a:pt x="1557741" y="1602612"/>
                      <a:pt x="1560551" y="1602612"/>
                      <a:pt x="1560551" y="1602612"/>
                    </a:cubicBezTo>
                    <a:cubicBezTo>
                      <a:pt x="1583046" y="1596988"/>
                      <a:pt x="1599920" y="1580115"/>
                      <a:pt x="1608353" y="1554810"/>
                    </a:cubicBezTo>
                    <a:close/>
                    <a:moveTo>
                      <a:pt x="1450892" y="1554810"/>
                    </a:moveTo>
                    <a:cubicBezTo>
                      <a:pt x="1459326" y="1580115"/>
                      <a:pt x="1476197" y="1596988"/>
                      <a:pt x="1498695" y="1602612"/>
                    </a:cubicBezTo>
                    <a:cubicBezTo>
                      <a:pt x="1501505" y="1602612"/>
                      <a:pt x="1501505" y="1605422"/>
                      <a:pt x="1501505" y="1605422"/>
                    </a:cubicBezTo>
                    <a:cubicBezTo>
                      <a:pt x="1501505" y="1608233"/>
                      <a:pt x="1498695" y="1608233"/>
                      <a:pt x="1498695" y="1608233"/>
                    </a:cubicBezTo>
                    <a:cubicBezTo>
                      <a:pt x="1476197" y="1613859"/>
                      <a:pt x="1459326" y="1630730"/>
                      <a:pt x="1453706" y="1653224"/>
                    </a:cubicBezTo>
                    <a:cubicBezTo>
                      <a:pt x="1453706" y="1656035"/>
                      <a:pt x="1450892" y="1656035"/>
                      <a:pt x="1450892" y="1656035"/>
                    </a:cubicBezTo>
                    <a:cubicBezTo>
                      <a:pt x="1448079" y="1656035"/>
                      <a:pt x="1448079" y="1653224"/>
                      <a:pt x="1448079" y="1653224"/>
                    </a:cubicBezTo>
                    <a:cubicBezTo>
                      <a:pt x="1442458" y="1630730"/>
                      <a:pt x="1425587" y="1613859"/>
                      <a:pt x="1403090" y="1608233"/>
                    </a:cubicBezTo>
                    <a:cubicBezTo>
                      <a:pt x="1400280" y="1608233"/>
                      <a:pt x="1400280" y="1605422"/>
                      <a:pt x="1400280" y="1605422"/>
                    </a:cubicBezTo>
                    <a:cubicBezTo>
                      <a:pt x="1400280" y="1602612"/>
                      <a:pt x="1403090" y="1602612"/>
                      <a:pt x="1403090" y="1602612"/>
                    </a:cubicBezTo>
                    <a:cubicBezTo>
                      <a:pt x="1425587" y="1596988"/>
                      <a:pt x="1442458" y="1580115"/>
                      <a:pt x="1450892" y="1554810"/>
                    </a:cubicBezTo>
                    <a:close/>
                    <a:moveTo>
                      <a:pt x="1296244" y="1554810"/>
                    </a:moveTo>
                    <a:cubicBezTo>
                      <a:pt x="1304678" y="1580115"/>
                      <a:pt x="1321549" y="1596988"/>
                      <a:pt x="1344046" y="1602612"/>
                    </a:cubicBezTo>
                    <a:cubicBezTo>
                      <a:pt x="1346857" y="1602612"/>
                      <a:pt x="1346857" y="1605422"/>
                      <a:pt x="1346857" y="1605422"/>
                    </a:cubicBezTo>
                    <a:cubicBezTo>
                      <a:pt x="1346857" y="1608233"/>
                      <a:pt x="1344046" y="1608233"/>
                      <a:pt x="1344046" y="1608233"/>
                    </a:cubicBezTo>
                    <a:cubicBezTo>
                      <a:pt x="1321549" y="1613859"/>
                      <a:pt x="1304678" y="1630730"/>
                      <a:pt x="1299058" y="1653224"/>
                    </a:cubicBezTo>
                    <a:cubicBezTo>
                      <a:pt x="1299058" y="1656035"/>
                      <a:pt x="1296244" y="1656035"/>
                      <a:pt x="1296244" y="1656035"/>
                    </a:cubicBezTo>
                    <a:cubicBezTo>
                      <a:pt x="1293431" y="1656035"/>
                      <a:pt x="1293431" y="1653224"/>
                      <a:pt x="1293431" y="1653224"/>
                    </a:cubicBezTo>
                    <a:cubicBezTo>
                      <a:pt x="1287810" y="1630730"/>
                      <a:pt x="1270939" y="1613859"/>
                      <a:pt x="1248442" y="1608233"/>
                    </a:cubicBezTo>
                    <a:cubicBezTo>
                      <a:pt x="1245632" y="1608233"/>
                      <a:pt x="1245632" y="1605422"/>
                      <a:pt x="1245632" y="1605422"/>
                    </a:cubicBezTo>
                    <a:cubicBezTo>
                      <a:pt x="1245632" y="1602612"/>
                      <a:pt x="1248442" y="1602612"/>
                      <a:pt x="1248442" y="1602612"/>
                    </a:cubicBezTo>
                    <a:cubicBezTo>
                      <a:pt x="1270939" y="1596988"/>
                      <a:pt x="1287810" y="1580115"/>
                      <a:pt x="1296244" y="1554810"/>
                    </a:cubicBezTo>
                    <a:close/>
                    <a:moveTo>
                      <a:pt x="1141593" y="1554810"/>
                    </a:moveTo>
                    <a:cubicBezTo>
                      <a:pt x="1150027" y="1580115"/>
                      <a:pt x="1166898" y="1596988"/>
                      <a:pt x="1189395" y="1602612"/>
                    </a:cubicBezTo>
                    <a:cubicBezTo>
                      <a:pt x="1192206" y="1602612"/>
                      <a:pt x="1192206" y="1605422"/>
                      <a:pt x="1192206" y="1605422"/>
                    </a:cubicBezTo>
                    <a:cubicBezTo>
                      <a:pt x="1192206" y="1608233"/>
                      <a:pt x="1189395" y="1608233"/>
                      <a:pt x="1189395" y="1608233"/>
                    </a:cubicBezTo>
                    <a:cubicBezTo>
                      <a:pt x="1166898" y="1613859"/>
                      <a:pt x="1150027" y="1630730"/>
                      <a:pt x="1144407" y="1653224"/>
                    </a:cubicBezTo>
                    <a:cubicBezTo>
                      <a:pt x="1144407" y="1656035"/>
                      <a:pt x="1141593" y="1656035"/>
                      <a:pt x="1141593" y="1656035"/>
                    </a:cubicBezTo>
                    <a:cubicBezTo>
                      <a:pt x="1138780" y="1656035"/>
                      <a:pt x="1138780" y="1653224"/>
                      <a:pt x="1138780" y="1653224"/>
                    </a:cubicBezTo>
                    <a:cubicBezTo>
                      <a:pt x="1133159" y="1630730"/>
                      <a:pt x="1116288" y="1613859"/>
                      <a:pt x="1093791" y="1608233"/>
                    </a:cubicBezTo>
                    <a:cubicBezTo>
                      <a:pt x="1090981" y="1608233"/>
                      <a:pt x="1090981" y="1605422"/>
                      <a:pt x="1090981" y="1605422"/>
                    </a:cubicBezTo>
                    <a:cubicBezTo>
                      <a:pt x="1090981" y="1602612"/>
                      <a:pt x="1093791" y="1602612"/>
                      <a:pt x="1093791" y="1602612"/>
                    </a:cubicBezTo>
                    <a:cubicBezTo>
                      <a:pt x="1116288" y="1596988"/>
                      <a:pt x="1133159" y="1580115"/>
                      <a:pt x="1141593" y="1554810"/>
                    </a:cubicBezTo>
                    <a:close/>
                    <a:moveTo>
                      <a:pt x="984132" y="1554810"/>
                    </a:moveTo>
                    <a:cubicBezTo>
                      <a:pt x="992566" y="1580115"/>
                      <a:pt x="1009437" y="1596988"/>
                      <a:pt x="1031934" y="1602612"/>
                    </a:cubicBezTo>
                    <a:cubicBezTo>
                      <a:pt x="1034745" y="1602612"/>
                      <a:pt x="1034745" y="1605422"/>
                      <a:pt x="1034745" y="1605422"/>
                    </a:cubicBezTo>
                    <a:cubicBezTo>
                      <a:pt x="1034745" y="1608233"/>
                      <a:pt x="1031934" y="1608233"/>
                      <a:pt x="1031934" y="1608233"/>
                    </a:cubicBezTo>
                    <a:cubicBezTo>
                      <a:pt x="1009437" y="1613859"/>
                      <a:pt x="992566" y="1630730"/>
                      <a:pt x="986946" y="1653224"/>
                    </a:cubicBezTo>
                    <a:cubicBezTo>
                      <a:pt x="986946" y="1656035"/>
                      <a:pt x="984132" y="1656035"/>
                      <a:pt x="984132" y="1656035"/>
                    </a:cubicBezTo>
                    <a:cubicBezTo>
                      <a:pt x="981319" y="1656035"/>
                      <a:pt x="981319" y="1653224"/>
                      <a:pt x="981319" y="1653224"/>
                    </a:cubicBezTo>
                    <a:cubicBezTo>
                      <a:pt x="975698" y="1630730"/>
                      <a:pt x="958827" y="1613859"/>
                      <a:pt x="936330" y="1608233"/>
                    </a:cubicBezTo>
                    <a:cubicBezTo>
                      <a:pt x="933520" y="1608233"/>
                      <a:pt x="933520" y="1605422"/>
                      <a:pt x="933520" y="1605422"/>
                    </a:cubicBezTo>
                    <a:cubicBezTo>
                      <a:pt x="933520" y="1602612"/>
                      <a:pt x="936330" y="1602612"/>
                      <a:pt x="936330" y="1602612"/>
                    </a:cubicBezTo>
                    <a:cubicBezTo>
                      <a:pt x="958827" y="1596988"/>
                      <a:pt x="975698" y="1580115"/>
                      <a:pt x="984132" y="1554810"/>
                    </a:cubicBezTo>
                    <a:close/>
                    <a:moveTo>
                      <a:pt x="829484" y="1554810"/>
                    </a:moveTo>
                    <a:cubicBezTo>
                      <a:pt x="837918" y="1580115"/>
                      <a:pt x="854789" y="1596988"/>
                      <a:pt x="877286" y="1602612"/>
                    </a:cubicBezTo>
                    <a:cubicBezTo>
                      <a:pt x="880097" y="1602612"/>
                      <a:pt x="880097" y="1605422"/>
                      <a:pt x="880097" y="1605422"/>
                    </a:cubicBezTo>
                    <a:cubicBezTo>
                      <a:pt x="880097" y="1608233"/>
                      <a:pt x="877286" y="1608233"/>
                      <a:pt x="877286" y="1608233"/>
                    </a:cubicBezTo>
                    <a:cubicBezTo>
                      <a:pt x="854789" y="1613859"/>
                      <a:pt x="837918" y="1630730"/>
                      <a:pt x="832298" y="1653224"/>
                    </a:cubicBezTo>
                    <a:cubicBezTo>
                      <a:pt x="832298" y="1656035"/>
                      <a:pt x="829484" y="1656035"/>
                      <a:pt x="829484" y="1656035"/>
                    </a:cubicBezTo>
                    <a:cubicBezTo>
                      <a:pt x="826671" y="1656035"/>
                      <a:pt x="826671" y="1653224"/>
                      <a:pt x="826671" y="1653224"/>
                    </a:cubicBezTo>
                    <a:cubicBezTo>
                      <a:pt x="821050" y="1630730"/>
                      <a:pt x="804179" y="1613859"/>
                      <a:pt x="781682" y="1608233"/>
                    </a:cubicBezTo>
                    <a:cubicBezTo>
                      <a:pt x="778872" y="1608233"/>
                      <a:pt x="778872" y="1605422"/>
                      <a:pt x="778872" y="1605422"/>
                    </a:cubicBezTo>
                    <a:cubicBezTo>
                      <a:pt x="778872" y="1602612"/>
                      <a:pt x="781682" y="1602612"/>
                      <a:pt x="781682" y="1602612"/>
                    </a:cubicBezTo>
                    <a:cubicBezTo>
                      <a:pt x="804179" y="1596988"/>
                      <a:pt x="821050" y="1580115"/>
                      <a:pt x="829484" y="1554810"/>
                    </a:cubicBezTo>
                    <a:close/>
                    <a:moveTo>
                      <a:pt x="674833" y="1554810"/>
                    </a:moveTo>
                    <a:cubicBezTo>
                      <a:pt x="683267" y="1580115"/>
                      <a:pt x="700138" y="1596988"/>
                      <a:pt x="722635" y="1602612"/>
                    </a:cubicBezTo>
                    <a:cubicBezTo>
                      <a:pt x="725446" y="1602612"/>
                      <a:pt x="725446" y="1605422"/>
                      <a:pt x="725446" y="1605422"/>
                    </a:cubicBezTo>
                    <a:cubicBezTo>
                      <a:pt x="725446" y="1608233"/>
                      <a:pt x="722635" y="1608233"/>
                      <a:pt x="722635" y="1608233"/>
                    </a:cubicBezTo>
                    <a:cubicBezTo>
                      <a:pt x="700138" y="1613859"/>
                      <a:pt x="683267" y="1630730"/>
                      <a:pt x="677647" y="1653224"/>
                    </a:cubicBezTo>
                    <a:cubicBezTo>
                      <a:pt x="677647" y="1656035"/>
                      <a:pt x="674833" y="1656035"/>
                      <a:pt x="674833" y="1656035"/>
                    </a:cubicBezTo>
                    <a:cubicBezTo>
                      <a:pt x="672020" y="1656035"/>
                      <a:pt x="672020" y="1653224"/>
                      <a:pt x="672020" y="1653224"/>
                    </a:cubicBezTo>
                    <a:cubicBezTo>
                      <a:pt x="666399" y="1630730"/>
                      <a:pt x="649528" y="1613859"/>
                      <a:pt x="627031" y="1608233"/>
                    </a:cubicBezTo>
                    <a:cubicBezTo>
                      <a:pt x="624221" y="1608233"/>
                      <a:pt x="624221" y="1605422"/>
                      <a:pt x="624221" y="1605422"/>
                    </a:cubicBezTo>
                    <a:cubicBezTo>
                      <a:pt x="624221" y="1602612"/>
                      <a:pt x="627031" y="1602612"/>
                      <a:pt x="627031" y="1602612"/>
                    </a:cubicBezTo>
                    <a:cubicBezTo>
                      <a:pt x="649528" y="1596988"/>
                      <a:pt x="666399" y="1580115"/>
                      <a:pt x="674833" y="1554810"/>
                    </a:cubicBezTo>
                    <a:close/>
                    <a:moveTo>
                      <a:pt x="517372" y="1554810"/>
                    </a:moveTo>
                    <a:cubicBezTo>
                      <a:pt x="525806" y="1580115"/>
                      <a:pt x="542677" y="1596988"/>
                      <a:pt x="565174" y="1602612"/>
                    </a:cubicBezTo>
                    <a:cubicBezTo>
                      <a:pt x="567985" y="1602612"/>
                      <a:pt x="567985" y="1605422"/>
                      <a:pt x="567985" y="1605422"/>
                    </a:cubicBezTo>
                    <a:cubicBezTo>
                      <a:pt x="567985" y="1608233"/>
                      <a:pt x="565174" y="1608233"/>
                      <a:pt x="565174" y="1608233"/>
                    </a:cubicBezTo>
                    <a:cubicBezTo>
                      <a:pt x="542677" y="1613859"/>
                      <a:pt x="525806" y="1630730"/>
                      <a:pt x="520183" y="1653224"/>
                    </a:cubicBezTo>
                    <a:cubicBezTo>
                      <a:pt x="520183" y="1656035"/>
                      <a:pt x="517372" y="1656035"/>
                      <a:pt x="517372" y="1656035"/>
                    </a:cubicBezTo>
                    <a:cubicBezTo>
                      <a:pt x="514559" y="1656035"/>
                      <a:pt x="514559" y="1653224"/>
                      <a:pt x="514559" y="1653224"/>
                    </a:cubicBezTo>
                    <a:cubicBezTo>
                      <a:pt x="508938" y="1630730"/>
                      <a:pt x="492065" y="1613859"/>
                      <a:pt x="469570" y="1608233"/>
                    </a:cubicBezTo>
                    <a:cubicBezTo>
                      <a:pt x="466760" y="1608233"/>
                      <a:pt x="466760" y="1605422"/>
                      <a:pt x="466760" y="1605422"/>
                    </a:cubicBezTo>
                    <a:cubicBezTo>
                      <a:pt x="466760" y="1602612"/>
                      <a:pt x="469570" y="1602612"/>
                      <a:pt x="469570" y="1602612"/>
                    </a:cubicBezTo>
                    <a:cubicBezTo>
                      <a:pt x="492065" y="1596988"/>
                      <a:pt x="508938" y="1580115"/>
                      <a:pt x="517372" y="1554810"/>
                    </a:cubicBezTo>
                    <a:close/>
                    <a:moveTo>
                      <a:pt x="362724" y="1554810"/>
                    </a:moveTo>
                    <a:cubicBezTo>
                      <a:pt x="371158" y="1580115"/>
                      <a:pt x="388029" y="1596988"/>
                      <a:pt x="410526" y="1602612"/>
                    </a:cubicBezTo>
                    <a:cubicBezTo>
                      <a:pt x="413337" y="1602612"/>
                      <a:pt x="413337" y="1605422"/>
                      <a:pt x="413337" y="1605422"/>
                    </a:cubicBezTo>
                    <a:cubicBezTo>
                      <a:pt x="413337" y="1608233"/>
                      <a:pt x="410526" y="1608233"/>
                      <a:pt x="410526" y="1608233"/>
                    </a:cubicBezTo>
                    <a:cubicBezTo>
                      <a:pt x="388029" y="1613859"/>
                      <a:pt x="371158" y="1630730"/>
                      <a:pt x="365535" y="1653224"/>
                    </a:cubicBezTo>
                    <a:cubicBezTo>
                      <a:pt x="365535" y="1656035"/>
                      <a:pt x="362724" y="1656035"/>
                      <a:pt x="362724" y="1656035"/>
                    </a:cubicBezTo>
                    <a:cubicBezTo>
                      <a:pt x="359911" y="1656035"/>
                      <a:pt x="359911" y="1653224"/>
                      <a:pt x="359911" y="1653224"/>
                    </a:cubicBezTo>
                    <a:cubicBezTo>
                      <a:pt x="354290" y="1630730"/>
                      <a:pt x="337417" y="1613859"/>
                      <a:pt x="314922" y="1608233"/>
                    </a:cubicBezTo>
                    <a:cubicBezTo>
                      <a:pt x="312112" y="1608233"/>
                      <a:pt x="312112" y="1605422"/>
                      <a:pt x="312112" y="1605422"/>
                    </a:cubicBezTo>
                    <a:cubicBezTo>
                      <a:pt x="312112" y="1602612"/>
                      <a:pt x="314922" y="1602612"/>
                      <a:pt x="314922" y="1602612"/>
                    </a:cubicBezTo>
                    <a:cubicBezTo>
                      <a:pt x="337417" y="1596988"/>
                      <a:pt x="354290" y="1580115"/>
                      <a:pt x="362724" y="1554810"/>
                    </a:cubicBezTo>
                    <a:close/>
                    <a:moveTo>
                      <a:pt x="208073" y="1554810"/>
                    </a:moveTo>
                    <a:cubicBezTo>
                      <a:pt x="216507" y="1580115"/>
                      <a:pt x="233378" y="1596988"/>
                      <a:pt x="255875" y="1602612"/>
                    </a:cubicBezTo>
                    <a:cubicBezTo>
                      <a:pt x="258686" y="1602612"/>
                      <a:pt x="258686" y="1605422"/>
                      <a:pt x="258686" y="1605422"/>
                    </a:cubicBezTo>
                    <a:cubicBezTo>
                      <a:pt x="258686" y="1608233"/>
                      <a:pt x="255875" y="1608233"/>
                      <a:pt x="255875" y="1608233"/>
                    </a:cubicBezTo>
                    <a:cubicBezTo>
                      <a:pt x="233378" y="1613859"/>
                      <a:pt x="216507" y="1630730"/>
                      <a:pt x="210884" y="1653224"/>
                    </a:cubicBezTo>
                    <a:cubicBezTo>
                      <a:pt x="210884" y="1656035"/>
                      <a:pt x="208073" y="1656035"/>
                      <a:pt x="208073" y="1656035"/>
                    </a:cubicBezTo>
                    <a:cubicBezTo>
                      <a:pt x="205260" y="1656035"/>
                      <a:pt x="205260" y="1653224"/>
                      <a:pt x="205260" y="1653224"/>
                    </a:cubicBezTo>
                    <a:cubicBezTo>
                      <a:pt x="199639" y="1630730"/>
                      <a:pt x="182766" y="1613859"/>
                      <a:pt x="160271" y="1608233"/>
                    </a:cubicBezTo>
                    <a:cubicBezTo>
                      <a:pt x="157461" y="1608233"/>
                      <a:pt x="157461" y="1605422"/>
                      <a:pt x="157461" y="1605422"/>
                    </a:cubicBezTo>
                    <a:cubicBezTo>
                      <a:pt x="157461" y="1602612"/>
                      <a:pt x="160271" y="1602612"/>
                      <a:pt x="160271" y="1602612"/>
                    </a:cubicBezTo>
                    <a:cubicBezTo>
                      <a:pt x="182766" y="1596988"/>
                      <a:pt x="199639" y="1580115"/>
                      <a:pt x="208073" y="1554810"/>
                    </a:cubicBezTo>
                    <a:close/>
                    <a:moveTo>
                      <a:pt x="50612" y="1554810"/>
                    </a:moveTo>
                    <a:cubicBezTo>
                      <a:pt x="59049" y="1580115"/>
                      <a:pt x="75920" y="1596988"/>
                      <a:pt x="98414" y="1602612"/>
                    </a:cubicBezTo>
                    <a:cubicBezTo>
                      <a:pt x="101225" y="1602612"/>
                      <a:pt x="101225" y="1605422"/>
                      <a:pt x="101225" y="1605422"/>
                    </a:cubicBezTo>
                    <a:cubicBezTo>
                      <a:pt x="101225" y="1608233"/>
                      <a:pt x="98414" y="1608233"/>
                      <a:pt x="98414" y="1608233"/>
                    </a:cubicBezTo>
                    <a:cubicBezTo>
                      <a:pt x="75920" y="1613859"/>
                      <a:pt x="59049" y="1630730"/>
                      <a:pt x="53426" y="1653224"/>
                    </a:cubicBezTo>
                    <a:cubicBezTo>
                      <a:pt x="53426" y="1656035"/>
                      <a:pt x="50612" y="1656035"/>
                      <a:pt x="50612" y="1656035"/>
                    </a:cubicBezTo>
                    <a:cubicBezTo>
                      <a:pt x="47802" y="1656035"/>
                      <a:pt x="47802" y="1653224"/>
                      <a:pt x="47802" y="1653224"/>
                    </a:cubicBezTo>
                    <a:cubicBezTo>
                      <a:pt x="42178" y="1630730"/>
                      <a:pt x="25307" y="1613859"/>
                      <a:pt x="2813" y="1608233"/>
                    </a:cubicBezTo>
                    <a:cubicBezTo>
                      <a:pt x="0" y="1608233"/>
                      <a:pt x="0" y="1605422"/>
                      <a:pt x="0" y="1605422"/>
                    </a:cubicBezTo>
                    <a:cubicBezTo>
                      <a:pt x="0" y="1602612"/>
                      <a:pt x="2813" y="1602612"/>
                      <a:pt x="2813" y="1602612"/>
                    </a:cubicBezTo>
                    <a:cubicBezTo>
                      <a:pt x="25307" y="1596988"/>
                      <a:pt x="42178" y="1580115"/>
                      <a:pt x="50612" y="1554810"/>
                    </a:cubicBezTo>
                    <a:close/>
                    <a:moveTo>
                      <a:pt x="5184973" y="1400159"/>
                    </a:moveTo>
                    <a:cubicBezTo>
                      <a:pt x="5193410" y="1425464"/>
                      <a:pt x="5210281" y="1442337"/>
                      <a:pt x="5232776" y="1447961"/>
                    </a:cubicBezTo>
                    <a:cubicBezTo>
                      <a:pt x="5235586" y="1447961"/>
                      <a:pt x="5235586" y="1450771"/>
                      <a:pt x="5235586" y="1450771"/>
                    </a:cubicBezTo>
                    <a:cubicBezTo>
                      <a:pt x="5235586" y="1453582"/>
                      <a:pt x="5232776" y="1453582"/>
                      <a:pt x="5232776" y="1453582"/>
                    </a:cubicBezTo>
                    <a:cubicBezTo>
                      <a:pt x="5210281" y="1459208"/>
                      <a:pt x="5193410" y="1476079"/>
                      <a:pt x="5187787" y="1498573"/>
                    </a:cubicBezTo>
                    <a:cubicBezTo>
                      <a:pt x="5187787" y="1501384"/>
                      <a:pt x="5184973" y="1501384"/>
                      <a:pt x="5184973" y="1501384"/>
                    </a:cubicBezTo>
                    <a:cubicBezTo>
                      <a:pt x="5182163" y="1501384"/>
                      <a:pt x="5182163" y="1498573"/>
                      <a:pt x="5182163" y="1498573"/>
                    </a:cubicBezTo>
                    <a:cubicBezTo>
                      <a:pt x="5176540" y="1476079"/>
                      <a:pt x="5159669" y="1459208"/>
                      <a:pt x="5137174" y="1453582"/>
                    </a:cubicBezTo>
                    <a:cubicBezTo>
                      <a:pt x="5134361" y="1453582"/>
                      <a:pt x="5134361" y="1450771"/>
                      <a:pt x="5134361" y="1450771"/>
                    </a:cubicBezTo>
                    <a:cubicBezTo>
                      <a:pt x="5134361" y="1447961"/>
                      <a:pt x="5137174" y="1447961"/>
                      <a:pt x="5137174" y="1447961"/>
                    </a:cubicBezTo>
                    <a:cubicBezTo>
                      <a:pt x="5159669" y="1442337"/>
                      <a:pt x="5176540" y="1425464"/>
                      <a:pt x="5184973" y="1400159"/>
                    </a:cubicBezTo>
                    <a:close/>
                    <a:moveTo>
                      <a:pt x="5030325" y="1400159"/>
                    </a:moveTo>
                    <a:cubicBezTo>
                      <a:pt x="5035949" y="1425464"/>
                      <a:pt x="5055630" y="1442337"/>
                      <a:pt x="5078128" y="1447961"/>
                    </a:cubicBezTo>
                    <a:cubicBezTo>
                      <a:pt x="5080938" y="1447961"/>
                      <a:pt x="5080938" y="1450771"/>
                      <a:pt x="5080938" y="1450771"/>
                    </a:cubicBezTo>
                    <a:cubicBezTo>
                      <a:pt x="5080938" y="1453582"/>
                      <a:pt x="5078128" y="1453582"/>
                      <a:pt x="5078128" y="1453582"/>
                    </a:cubicBezTo>
                    <a:cubicBezTo>
                      <a:pt x="5055630" y="1459208"/>
                      <a:pt x="5038759" y="1476079"/>
                      <a:pt x="5033136" y="1498573"/>
                    </a:cubicBezTo>
                    <a:cubicBezTo>
                      <a:pt x="5033136" y="1501384"/>
                      <a:pt x="5030325" y="1501384"/>
                      <a:pt x="5030325" y="1501384"/>
                    </a:cubicBezTo>
                    <a:cubicBezTo>
                      <a:pt x="5027512" y="1501384"/>
                      <a:pt x="5027512" y="1498573"/>
                      <a:pt x="5027512" y="1498573"/>
                    </a:cubicBezTo>
                    <a:cubicBezTo>
                      <a:pt x="5021892" y="1476079"/>
                      <a:pt x="5005018" y="1459208"/>
                      <a:pt x="4982523" y="1453582"/>
                    </a:cubicBezTo>
                    <a:cubicBezTo>
                      <a:pt x="4979713" y="1453582"/>
                      <a:pt x="4979713" y="1450771"/>
                      <a:pt x="4979713" y="1450771"/>
                    </a:cubicBezTo>
                    <a:cubicBezTo>
                      <a:pt x="4979713" y="1447961"/>
                      <a:pt x="4982523" y="1447961"/>
                      <a:pt x="4982523" y="1447961"/>
                    </a:cubicBezTo>
                    <a:cubicBezTo>
                      <a:pt x="5005018" y="1442337"/>
                      <a:pt x="5021892" y="1425464"/>
                      <a:pt x="5030325" y="1400159"/>
                    </a:cubicBezTo>
                    <a:close/>
                    <a:moveTo>
                      <a:pt x="4872861" y="1400159"/>
                    </a:moveTo>
                    <a:cubicBezTo>
                      <a:pt x="4881298" y="1425464"/>
                      <a:pt x="4898166" y="1442337"/>
                      <a:pt x="4920664" y="1447961"/>
                    </a:cubicBezTo>
                    <a:cubicBezTo>
                      <a:pt x="4923474" y="1447961"/>
                      <a:pt x="4923474" y="1450771"/>
                      <a:pt x="4923474" y="1450771"/>
                    </a:cubicBezTo>
                    <a:cubicBezTo>
                      <a:pt x="4923474" y="1453582"/>
                      <a:pt x="4920664" y="1453582"/>
                      <a:pt x="4920664" y="1453582"/>
                    </a:cubicBezTo>
                    <a:cubicBezTo>
                      <a:pt x="4898166" y="1459208"/>
                      <a:pt x="4881298" y="1476079"/>
                      <a:pt x="4875675" y="1498573"/>
                    </a:cubicBezTo>
                    <a:cubicBezTo>
                      <a:pt x="4875675" y="1501384"/>
                      <a:pt x="4872861" y="1501384"/>
                      <a:pt x="4872861" y="1501384"/>
                    </a:cubicBezTo>
                    <a:cubicBezTo>
                      <a:pt x="4870048" y="1501384"/>
                      <a:pt x="4870048" y="1498573"/>
                      <a:pt x="4870048" y="1498573"/>
                    </a:cubicBezTo>
                    <a:cubicBezTo>
                      <a:pt x="4864428" y="1476079"/>
                      <a:pt x="4847557" y="1459208"/>
                      <a:pt x="4825062" y="1453582"/>
                    </a:cubicBezTo>
                    <a:cubicBezTo>
                      <a:pt x="4822249" y="1453582"/>
                      <a:pt x="4822249" y="1450771"/>
                      <a:pt x="4822249" y="1450771"/>
                    </a:cubicBezTo>
                    <a:cubicBezTo>
                      <a:pt x="4822249" y="1447961"/>
                      <a:pt x="4825062" y="1447961"/>
                      <a:pt x="4825062" y="1447961"/>
                    </a:cubicBezTo>
                    <a:cubicBezTo>
                      <a:pt x="4847557" y="1442337"/>
                      <a:pt x="4864428" y="1425464"/>
                      <a:pt x="4872861" y="1400159"/>
                    </a:cubicBezTo>
                    <a:close/>
                    <a:moveTo>
                      <a:pt x="4718213" y="1400159"/>
                    </a:moveTo>
                    <a:cubicBezTo>
                      <a:pt x="4726650" y="1425464"/>
                      <a:pt x="4743518" y="1442337"/>
                      <a:pt x="4766016" y="1447961"/>
                    </a:cubicBezTo>
                    <a:cubicBezTo>
                      <a:pt x="4768826" y="1447961"/>
                      <a:pt x="4768826" y="1450771"/>
                      <a:pt x="4768826" y="1450771"/>
                    </a:cubicBezTo>
                    <a:cubicBezTo>
                      <a:pt x="4768826" y="1453582"/>
                      <a:pt x="4766016" y="1453582"/>
                      <a:pt x="4766016" y="1453582"/>
                    </a:cubicBezTo>
                    <a:cubicBezTo>
                      <a:pt x="4743518" y="1459208"/>
                      <a:pt x="4726650" y="1476079"/>
                      <a:pt x="4721027" y="1498573"/>
                    </a:cubicBezTo>
                    <a:cubicBezTo>
                      <a:pt x="4721027" y="1501384"/>
                      <a:pt x="4718213" y="1501384"/>
                      <a:pt x="4718213" y="1501384"/>
                    </a:cubicBezTo>
                    <a:cubicBezTo>
                      <a:pt x="4715400" y="1501384"/>
                      <a:pt x="4715400" y="1498573"/>
                      <a:pt x="4715400" y="1498573"/>
                    </a:cubicBezTo>
                    <a:cubicBezTo>
                      <a:pt x="4709780" y="1476079"/>
                      <a:pt x="4692909" y="1459208"/>
                      <a:pt x="4670414" y="1453582"/>
                    </a:cubicBezTo>
                    <a:cubicBezTo>
                      <a:pt x="4667601" y="1453582"/>
                      <a:pt x="4667601" y="1450771"/>
                      <a:pt x="4667601" y="1450771"/>
                    </a:cubicBezTo>
                    <a:cubicBezTo>
                      <a:pt x="4667601" y="1447961"/>
                      <a:pt x="4670414" y="1447961"/>
                      <a:pt x="4670414" y="1447961"/>
                    </a:cubicBezTo>
                    <a:cubicBezTo>
                      <a:pt x="4692909" y="1442337"/>
                      <a:pt x="4709780" y="1425464"/>
                      <a:pt x="4718213" y="1400159"/>
                    </a:cubicBezTo>
                    <a:close/>
                    <a:moveTo>
                      <a:pt x="4563563" y="1400159"/>
                    </a:moveTo>
                    <a:cubicBezTo>
                      <a:pt x="4571999" y="1425464"/>
                      <a:pt x="4588867" y="1442337"/>
                      <a:pt x="4611365" y="1447961"/>
                    </a:cubicBezTo>
                    <a:cubicBezTo>
                      <a:pt x="4614175" y="1447961"/>
                      <a:pt x="4614175" y="1450771"/>
                      <a:pt x="4614175" y="1450771"/>
                    </a:cubicBezTo>
                    <a:cubicBezTo>
                      <a:pt x="4614175" y="1453582"/>
                      <a:pt x="4611365" y="1453582"/>
                      <a:pt x="4611365" y="1453582"/>
                    </a:cubicBezTo>
                    <a:cubicBezTo>
                      <a:pt x="4588867" y="1459208"/>
                      <a:pt x="4571999" y="1476079"/>
                      <a:pt x="4566376" y="1498573"/>
                    </a:cubicBezTo>
                    <a:cubicBezTo>
                      <a:pt x="4566376" y="1501384"/>
                      <a:pt x="4563563" y="1501384"/>
                      <a:pt x="4563563" y="1501384"/>
                    </a:cubicBezTo>
                    <a:cubicBezTo>
                      <a:pt x="4560749" y="1501384"/>
                      <a:pt x="4560749" y="1498573"/>
                      <a:pt x="4560749" y="1498573"/>
                    </a:cubicBezTo>
                    <a:cubicBezTo>
                      <a:pt x="4555129" y="1476079"/>
                      <a:pt x="4538258" y="1459208"/>
                      <a:pt x="4515763" y="1453582"/>
                    </a:cubicBezTo>
                    <a:cubicBezTo>
                      <a:pt x="4512950" y="1453582"/>
                      <a:pt x="4512950" y="1450771"/>
                      <a:pt x="4512950" y="1450771"/>
                    </a:cubicBezTo>
                    <a:cubicBezTo>
                      <a:pt x="4512950" y="1447961"/>
                      <a:pt x="4515763" y="1447961"/>
                      <a:pt x="4515763" y="1447961"/>
                    </a:cubicBezTo>
                    <a:cubicBezTo>
                      <a:pt x="4538258" y="1442337"/>
                      <a:pt x="4555129" y="1425464"/>
                      <a:pt x="4563563" y="1400159"/>
                    </a:cubicBezTo>
                    <a:close/>
                    <a:moveTo>
                      <a:pt x="4406104" y="1400159"/>
                    </a:moveTo>
                    <a:cubicBezTo>
                      <a:pt x="4414538" y="1425464"/>
                      <a:pt x="4431409" y="1442337"/>
                      <a:pt x="4453907" y="1447961"/>
                    </a:cubicBezTo>
                    <a:cubicBezTo>
                      <a:pt x="4456717" y="1447961"/>
                      <a:pt x="4456717" y="1450771"/>
                      <a:pt x="4456717" y="1450771"/>
                    </a:cubicBezTo>
                    <a:cubicBezTo>
                      <a:pt x="4456717" y="1453582"/>
                      <a:pt x="4453907" y="1453582"/>
                      <a:pt x="4453907" y="1453582"/>
                    </a:cubicBezTo>
                    <a:cubicBezTo>
                      <a:pt x="4431409" y="1459208"/>
                      <a:pt x="4414538" y="1476079"/>
                      <a:pt x="4408915" y="1498573"/>
                    </a:cubicBezTo>
                    <a:cubicBezTo>
                      <a:pt x="4408915" y="1501384"/>
                      <a:pt x="4406104" y="1501384"/>
                      <a:pt x="4406104" y="1501384"/>
                    </a:cubicBezTo>
                    <a:cubicBezTo>
                      <a:pt x="4403291" y="1501384"/>
                      <a:pt x="4403291" y="1498573"/>
                      <a:pt x="4403291" y="1498573"/>
                    </a:cubicBezTo>
                    <a:cubicBezTo>
                      <a:pt x="4397671" y="1476079"/>
                      <a:pt x="4380797" y="1459208"/>
                      <a:pt x="4358302" y="1453582"/>
                    </a:cubicBezTo>
                    <a:cubicBezTo>
                      <a:pt x="4355492" y="1453582"/>
                      <a:pt x="4355492" y="1450771"/>
                      <a:pt x="4355492" y="1450771"/>
                    </a:cubicBezTo>
                    <a:cubicBezTo>
                      <a:pt x="4355492" y="1447961"/>
                      <a:pt x="4358302" y="1447961"/>
                      <a:pt x="4358302" y="1447961"/>
                    </a:cubicBezTo>
                    <a:cubicBezTo>
                      <a:pt x="4380797" y="1442337"/>
                      <a:pt x="4397671" y="1425464"/>
                      <a:pt x="4406104" y="1400159"/>
                    </a:cubicBezTo>
                    <a:close/>
                    <a:moveTo>
                      <a:pt x="4251453" y="1400159"/>
                    </a:moveTo>
                    <a:cubicBezTo>
                      <a:pt x="4259887" y="1425464"/>
                      <a:pt x="4276758" y="1442337"/>
                      <a:pt x="4299256" y="1447961"/>
                    </a:cubicBezTo>
                    <a:cubicBezTo>
                      <a:pt x="4302066" y="1447961"/>
                      <a:pt x="4302066" y="1450771"/>
                      <a:pt x="4302066" y="1450771"/>
                    </a:cubicBezTo>
                    <a:cubicBezTo>
                      <a:pt x="4302066" y="1453582"/>
                      <a:pt x="4299256" y="1453582"/>
                      <a:pt x="4299256" y="1453582"/>
                    </a:cubicBezTo>
                    <a:cubicBezTo>
                      <a:pt x="4276758" y="1459208"/>
                      <a:pt x="4259887" y="1476079"/>
                      <a:pt x="4254264" y="1498573"/>
                    </a:cubicBezTo>
                    <a:cubicBezTo>
                      <a:pt x="4254264" y="1501384"/>
                      <a:pt x="4251453" y="1501384"/>
                      <a:pt x="4251453" y="1501384"/>
                    </a:cubicBezTo>
                    <a:cubicBezTo>
                      <a:pt x="4248640" y="1501384"/>
                      <a:pt x="4248640" y="1498573"/>
                      <a:pt x="4248640" y="1498573"/>
                    </a:cubicBezTo>
                    <a:cubicBezTo>
                      <a:pt x="4243020" y="1476079"/>
                      <a:pt x="4226146" y="1459208"/>
                      <a:pt x="4203651" y="1453582"/>
                    </a:cubicBezTo>
                    <a:cubicBezTo>
                      <a:pt x="4200841" y="1453582"/>
                      <a:pt x="4200841" y="1450771"/>
                      <a:pt x="4200841" y="1450771"/>
                    </a:cubicBezTo>
                    <a:cubicBezTo>
                      <a:pt x="4200841" y="1447961"/>
                      <a:pt x="4203651" y="1447961"/>
                      <a:pt x="4203651" y="1447961"/>
                    </a:cubicBezTo>
                    <a:cubicBezTo>
                      <a:pt x="4226146" y="1442337"/>
                      <a:pt x="4243020" y="1425464"/>
                      <a:pt x="4251453" y="1400159"/>
                    </a:cubicBezTo>
                    <a:close/>
                    <a:moveTo>
                      <a:pt x="4096805" y="1400159"/>
                    </a:moveTo>
                    <a:cubicBezTo>
                      <a:pt x="4105239" y="1425464"/>
                      <a:pt x="4122110" y="1442337"/>
                      <a:pt x="4144608" y="1447961"/>
                    </a:cubicBezTo>
                    <a:cubicBezTo>
                      <a:pt x="4147418" y="1447961"/>
                      <a:pt x="4147418" y="1450771"/>
                      <a:pt x="4147418" y="1450771"/>
                    </a:cubicBezTo>
                    <a:cubicBezTo>
                      <a:pt x="4147418" y="1453582"/>
                      <a:pt x="4144608" y="1453582"/>
                      <a:pt x="4144608" y="1453582"/>
                    </a:cubicBezTo>
                    <a:cubicBezTo>
                      <a:pt x="4122110" y="1459208"/>
                      <a:pt x="4105239" y="1476079"/>
                      <a:pt x="4099616" y="1498573"/>
                    </a:cubicBezTo>
                    <a:cubicBezTo>
                      <a:pt x="4099616" y="1501384"/>
                      <a:pt x="4096805" y="1501384"/>
                      <a:pt x="4096805" y="1501384"/>
                    </a:cubicBezTo>
                    <a:cubicBezTo>
                      <a:pt x="4093992" y="1501384"/>
                      <a:pt x="4093992" y="1498573"/>
                      <a:pt x="4093992" y="1498573"/>
                    </a:cubicBezTo>
                    <a:cubicBezTo>
                      <a:pt x="4088372" y="1476079"/>
                      <a:pt x="4071498" y="1459208"/>
                      <a:pt x="4049003" y="1453582"/>
                    </a:cubicBezTo>
                    <a:cubicBezTo>
                      <a:pt x="4046193" y="1453582"/>
                      <a:pt x="4046193" y="1450771"/>
                      <a:pt x="4046193" y="1450771"/>
                    </a:cubicBezTo>
                    <a:cubicBezTo>
                      <a:pt x="4046193" y="1447961"/>
                      <a:pt x="4049003" y="1447961"/>
                      <a:pt x="4049003" y="1447961"/>
                    </a:cubicBezTo>
                    <a:cubicBezTo>
                      <a:pt x="4071498" y="1442337"/>
                      <a:pt x="4088372" y="1425464"/>
                      <a:pt x="4096805" y="1400159"/>
                    </a:cubicBezTo>
                    <a:close/>
                    <a:moveTo>
                      <a:pt x="3939345" y="1400159"/>
                    </a:moveTo>
                    <a:cubicBezTo>
                      <a:pt x="3947781" y="1425464"/>
                      <a:pt x="3964649" y="1442337"/>
                      <a:pt x="3987147" y="1447961"/>
                    </a:cubicBezTo>
                    <a:cubicBezTo>
                      <a:pt x="3989957" y="1447961"/>
                      <a:pt x="3989957" y="1450771"/>
                      <a:pt x="3989957" y="1450771"/>
                    </a:cubicBezTo>
                    <a:cubicBezTo>
                      <a:pt x="3989957" y="1453582"/>
                      <a:pt x="3987147" y="1453582"/>
                      <a:pt x="3987147" y="1453582"/>
                    </a:cubicBezTo>
                    <a:cubicBezTo>
                      <a:pt x="3964649" y="1459208"/>
                      <a:pt x="3947781" y="1476079"/>
                      <a:pt x="3942155" y="1498573"/>
                    </a:cubicBezTo>
                    <a:cubicBezTo>
                      <a:pt x="3942155" y="1501384"/>
                      <a:pt x="3939345" y="1501384"/>
                      <a:pt x="3939345" y="1501384"/>
                    </a:cubicBezTo>
                    <a:cubicBezTo>
                      <a:pt x="3936531" y="1501384"/>
                      <a:pt x="3936531" y="1498573"/>
                      <a:pt x="3936531" y="1498573"/>
                    </a:cubicBezTo>
                    <a:cubicBezTo>
                      <a:pt x="3930911" y="1476079"/>
                      <a:pt x="3914037" y="1459208"/>
                      <a:pt x="3891545" y="1453582"/>
                    </a:cubicBezTo>
                    <a:cubicBezTo>
                      <a:pt x="3888732" y="1453582"/>
                      <a:pt x="3888732" y="1450771"/>
                      <a:pt x="3888732" y="1450771"/>
                    </a:cubicBezTo>
                    <a:cubicBezTo>
                      <a:pt x="3888732" y="1447961"/>
                      <a:pt x="3891545" y="1447961"/>
                      <a:pt x="3891545" y="1447961"/>
                    </a:cubicBezTo>
                    <a:cubicBezTo>
                      <a:pt x="3914037" y="1442337"/>
                      <a:pt x="3930911" y="1425464"/>
                      <a:pt x="3939345" y="1400159"/>
                    </a:cubicBezTo>
                    <a:close/>
                    <a:moveTo>
                      <a:pt x="3784693" y="1400159"/>
                    </a:moveTo>
                    <a:cubicBezTo>
                      <a:pt x="3793130" y="1425464"/>
                      <a:pt x="3809998" y="1442337"/>
                      <a:pt x="3832496" y="1447961"/>
                    </a:cubicBezTo>
                    <a:cubicBezTo>
                      <a:pt x="3835306" y="1447961"/>
                      <a:pt x="3835306" y="1450771"/>
                      <a:pt x="3835306" y="1450771"/>
                    </a:cubicBezTo>
                    <a:cubicBezTo>
                      <a:pt x="3835306" y="1453582"/>
                      <a:pt x="3832496" y="1453582"/>
                      <a:pt x="3832496" y="1453582"/>
                    </a:cubicBezTo>
                    <a:cubicBezTo>
                      <a:pt x="3809998" y="1459208"/>
                      <a:pt x="3793130" y="1476079"/>
                      <a:pt x="3787504" y="1498573"/>
                    </a:cubicBezTo>
                    <a:cubicBezTo>
                      <a:pt x="3787504" y="1501384"/>
                      <a:pt x="3784693" y="1501384"/>
                      <a:pt x="3784693" y="1501384"/>
                    </a:cubicBezTo>
                    <a:cubicBezTo>
                      <a:pt x="3781880" y="1501384"/>
                      <a:pt x="3781880" y="1498573"/>
                      <a:pt x="3781880" y="1498573"/>
                    </a:cubicBezTo>
                    <a:cubicBezTo>
                      <a:pt x="3776260" y="1476079"/>
                      <a:pt x="3759386" y="1459208"/>
                      <a:pt x="3736894" y="1453582"/>
                    </a:cubicBezTo>
                    <a:cubicBezTo>
                      <a:pt x="3734081" y="1453582"/>
                      <a:pt x="3734081" y="1450771"/>
                      <a:pt x="3734081" y="1450771"/>
                    </a:cubicBezTo>
                    <a:cubicBezTo>
                      <a:pt x="3734081" y="1447961"/>
                      <a:pt x="3736894" y="1447961"/>
                      <a:pt x="3736894" y="1447961"/>
                    </a:cubicBezTo>
                    <a:cubicBezTo>
                      <a:pt x="3759386" y="1442337"/>
                      <a:pt x="3776260" y="1425464"/>
                      <a:pt x="3784693" y="1400159"/>
                    </a:cubicBezTo>
                    <a:close/>
                    <a:moveTo>
                      <a:pt x="3630045" y="1400159"/>
                    </a:moveTo>
                    <a:cubicBezTo>
                      <a:pt x="3638482" y="1425464"/>
                      <a:pt x="3655350" y="1442337"/>
                      <a:pt x="3677848" y="1447961"/>
                    </a:cubicBezTo>
                    <a:cubicBezTo>
                      <a:pt x="3680658" y="1447961"/>
                      <a:pt x="3680658" y="1450771"/>
                      <a:pt x="3680658" y="1450771"/>
                    </a:cubicBezTo>
                    <a:cubicBezTo>
                      <a:pt x="3680658" y="1453582"/>
                      <a:pt x="3677848" y="1453582"/>
                      <a:pt x="3677848" y="1453582"/>
                    </a:cubicBezTo>
                    <a:cubicBezTo>
                      <a:pt x="3655350" y="1459208"/>
                      <a:pt x="3638482" y="1476079"/>
                      <a:pt x="3632856" y="1498573"/>
                    </a:cubicBezTo>
                    <a:cubicBezTo>
                      <a:pt x="3632856" y="1501384"/>
                      <a:pt x="3630045" y="1501384"/>
                      <a:pt x="3630045" y="1501384"/>
                    </a:cubicBezTo>
                    <a:cubicBezTo>
                      <a:pt x="3627232" y="1501384"/>
                      <a:pt x="3627232" y="1498573"/>
                      <a:pt x="3627232" y="1498573"/>
                    </a:cubicBezTo>
                    <a:cubicBezTo>
                      <a:pt x="3621612" y="1476079"/>
                      <a:pt x="3604738" y="1459208"/>
                      <a:pt x="3582246" y="1453582"/>
                    </a:cubicBezTo>
                    <a:cubicBezTo>
                      <a:pt x="3579433" y="1453582"/>
                      <a:pt x="3579433" y="1450771"/>
                      <a:pt x="3579433" y="1450771"/>
                    </a:cubicBezTo>
                    <a:cubicBezTo>
                      <a:pt x="3579433" y="1447961"/>
                      <a:pt x="3582246" y="1447961"/>
                      <a:pt x="3582246" y="1447961"/>
                    </a:cubicBezTo>
                    <a:cubicBezTo>
                      <a:pt x="3604738" y="1442337"/>
                      <a:pt x="3621612" y="1425464"/>
                      <a:pt x="3630045" y="1400159"/>
                    </a:cubicBezTo>
                    <a:close/>
                    <a:moveTo>
                      <a:pt x="3472581" y="1400159"/>
                    </a:moveTo>
                    <a:cubicBezTo>
                      <a:pt x="3481018" y="1425464"/>
                      <a:pt x="3500700" y="1442337"/>
                      <a:pt x="3520384" y="1447961"/>
                    </a:cubicBezTo>
                    <a:cubicBezTo>
                      <a:pt x="3523194" y="1447961"/>
                      <a:pt x="3523194" y="1450771"/>
                      <a:pt x="3523194" y="1450771"/>
                    </a:cubicBezTo>
                    <a:cubicBezTo>
                      <a:pt x="3523194" y="1453582"/>
                      <a:pt x="3520384" y="1453582"/>
                      <a:pt x="3520384" y="1453582"/>
                    </a:cubicBezTo>
                    <a:cubicBezTo>
                      <a:pt x="3497889" y="1459208"/>
                      <a:pt x="3481018" y="1476079"/>
                      <a:pt x="3475395" y="1498573"/>
                    </a:cubicBezTo>
                    <a:cubicBezTo>
                      <a:pt x="3475395" y="1501384"/>
                      <a:pt x="3472581" y="1501384"/>
                      <a:pt x="3472581" y="1501384"/>
                    </a:cubicBezTo>
                    <a:cubicBezTo>
                      <a:pt x="3469771" y="1501384"/>
                      <a:pt x="3469771" y="1498573"/>
                      <a:pt x="3469771" y="1498573"/>
                    </a:cubicBezTo>
                    <a:cubicBezTo>
                      <a:pt x="3464148" y="1476079"/>
                      <a:pt x="3447277" y="1459208"/>
                      <a:pt x="3424782" y="1453582"/>
                    </a:cubicBezTo>
                    <a:cubicBezTo>
                      <a:pt x="3421969" y="1453582"/>
                      <a:pt x="3421969" y="1450771"/>
                      <a:pt x="3421969" y="1450771"/>
                    </a:cubicBezTo>
                    <a:cubicBezTo>
                      <a:pt x="3421969" y="1447961"/>
                      <a:pt x="3424782" y="1447961"/>
                      <a:pt x="3424782" y="1447961"/>
                    </a:cubicBezTo>
                    <a:cubicBezTo>
                      <a:pt x="3447277" y="1442337"/>
                      <a:pt x="3464148" y="1425464"/>
                      <a:pt x="3472581" y="1400159"/>
                    </a:cubicBezTo>
                    <a:close/>
                    <a:moveTo>
                      <a:pt x="3317933" y="1400159"/>
                    </a:moveTo>
                    <a:cubicBezTo>
                      <a:pt x="3326370" y="1425464"/>
                      <a:pt x="3343241" y="1442337"/>
                      <a:pt x="3365736" y="1447961"/>
                    </a:cubicBezTo>
                    <a:cubicBezTo>
                      <a:pt x="3368546" y="1447961"/>
                      <a:pt x="3368546" y="1450771"/>
                      <a:pt x="3368546" y="1450771"/>
                    </a:cubicBezTo>
                    <a:cubicBezTo>
                      <a:pt x="3368546" y="1453582"/>
                      <a:pt x="3365736" y="1453582"/>
                      <a:pt x="3365736" y="1453582"/>
                    </a:cubicBezTo>
                    <a:cubicBezTo>
                      <a:pt x="3343241" y="1459208"/>
                      <a:pt x="3326370" y="1476079"/>
                      <a:pt x="3320747" y="1498573"/>
                    </a:cubicBezTo>
                    <a:cubicBezTo>
                      <a:pt x="3320747" y="1501384"/>
                      <a:pt x="3317933" y="1501384"/>
                      <a:pt x="3317933" y="1501384"/>
                    </a:cubicBezTo>
                    <a:cubicBezTo>
                      <a:pt x="3315123" y="1501384"/>
                      <a:pt x="3315123" y="1498573"/>
                      <a:pt x="3315123" y="1498573"/>
                    </a:cubicBezTo>
                    <a:cubicBezTo>
                      <a:pt x="3309500" y="1476079"/>
                      <a:pt x="3292629" y="1459208"/>
                      <a:pt x="3270134" y="1453582"/>
                    </a:cubicBezTo>
                    <a:cubicBezTo>
                      <a:pt x="3267321" y="1453582"/>
                      <a:pt x="3267321" y="1450771"/>
                      <a:pt x="3267321" y="1450771"/>
                    </a:cubicBezTo>
                    <a:cubicBezTo>
                      <a:pt x="3267321" y="1447961"/>
                      <a:pt x="3270134" y="1447961"/>
                      <a:pt x="3270134" y="1447961"/>
                    </a:cubicBezTo>
                    <a:cubicBezTo>
                      <a:pt x="3292629" y="1442337"/>
                      <a:pt x="3309500" y="1425464"/>
                      <a:pt x="3317933" y="1400159"/>
                    </a:cubicBezTo>
                    <a:close/>
                    <a:moveTo>
                      <a:pt x="3163283" y="1400159"/>
                    </a:moveTo>
                    <a:cubicBezTo>
                      <a:pt x="3171719" y="1425464"/>
                      <a:pt x="3188590" y="1442337"/>
                      <a:pt x="3211085" y="1447961"/>
                    </a:cubicBezTo>
                    <a:cubicBezTo>
                      <a:pt x="3213895" y="1447961"/>
                      <a:pt x="3213895" y="1450771"/>
                      <a:pt x="3213895" y="1450771"/>
                    </a:cubicBezTo>
                    <a:cubicBezTo>
                      <a:pt x="3213895" y="1453582"/>
                      <a:pt x="3211085" y="1453582"/>
                      <a:pt x="3211085" y="1453582"/>
                    </a:cubicBezTo>
                    <a:cubicBezTo>
                      <a:pt x="3188590" y="1459208"/>
                      <a:pt x="3171719" y="1476079"/>
                      <a:pt x="3166096" y="1498573"/>
                    </a:cubicBezTo>
                    <a:cubicBezTo>
                      <a:pt x="3166096" y="1501384"/>
                      <a:pt x="3163283" y="1501384"/>
                      <a:pt x="3163283" y="1501384"/>
                    </a:cubicBezTo>
                    <a:cubicBezTo>
                      <a:pt x="3160472" y="1501384"/>
                      <a:pt x="3160472" y="1498573"/>
                      <a:pt x="3160472" y="1498573"/>
                    </a:cubicBezTo>
                    <a:cubicBezTo>
                      <a:pt x="3154849" y="1476079"/>
                      <a:pt x="3137978" y="1459208"/>
                      <a:pt x="3115483" y="1453582"/>
                    </a:cubicBezTo>
                    <a:cubicBezTo>
                      <a:pt x="3112670" y="1453582"/>
                      <a:pt x="3112670" y="1450771"/>
                      <a:pt x="3112670" y="1450771"/>
                    </a:cubicBezTo>
                    <a:cubicBezTo>
                      <a:pt x="3112670" y="1447961"/>
                      <a:pt x="3115483" y="1447961"/>
                      <a:pt x="3115483" y="1447961"/>
                    </a:cubicBezTo>
                    <a:cubicBezTo>
                      <a:pt x="3137978" y="1442337"/>
                      <a:pt x="3154849" y="1425464"/>
                      <a:pt x="3163283" y="1400159"/>
                    </a:cubicBezTo>
                    <a:close/>
                    <a:moveTo>
                      <a:pt x="3005823" y="1400159"/>
                    </a:moveTo>
                    <a:cubicBezTo>
                      <a:pt x="3014257" y="1425464"/>
                      <a:pt x="3033942" y="1442337"/>
                      <a:pt x="3053626" y="1447961"/>
                    </a:cubicBezTo>
                    <a:cubicBezTo>
                      <a:pt x="3056436" y="1447961"/>
                      <a:pt x="3056436" y="1450771"/>
                      <a:pt x="3056436" y="1450771"/>
                    </a:cubicBezTo>
                    <a:cubicBezTo>
                      <a:pt x="3056436" y="1453582"/>
                      <a:pt x="3053626" y="1453582"/>
                      <a:pt x="3053626" y="1453582"/>
                    </a:cubicBezTo>
                    <a:cubicBezTo>
                      <a:pt x="3031128" y="1459208"/>
                      <a:pt x="3014257" y="1476079"/>
                      <a:pt x="3008634" y="1498573"/>
                    </a:cubicBezTo>
                    <a:cubicBezTo>
                      <a:pt x="3008634" y="1501384"/>
                      <a:pt x="3005823" y="1501384"/>
                      <a:pt x="3005823" y="1501384"/>
                    </a:cubicBezTo>
                    <a:cubicBezTo>
                      <a:pt x="3003010" y="1501384"/>
                      <a:pt x="3003010" y="1498573"/>
                      <a:pt x="3003010" y="1498573"/>
                    </a:cubicBezTo>
                    <a:cubicBezTo>
                      <a:pt x="2997390" y="1476079"/>
                      <a:pt x="2980516" y="1459208"/>
                      <a:pt x="2958021" y="1453582"/>
                    </a:cubicBezTo>
                    <a:cubicBezTo>
                      <a:pt x="2955211" y="1453582"/>
                      <a:pt x="2955211" y="1450771"/>
                      <a:pt x="2955211" y="1450771"/>
                    </a:cubicBezTo>
                    <a:cubicBezTo>
                      <a:pt x="2955211" y="1447961"/>
                      <a:pt x="2958021" y="1447961"/>
                      <a:pt x="2958021" y="1447961"/>
                    </a:cubicBezTo>
                    <a:cubicBezTo>
                      <a:pt x="2980516" y="1442337"/>
                      <a:pt x="2997390" y="1425464"/>
                      <a:pt x="3005823" y="1400159"/>
                    </a:cubicBezTo>
                    <a:close/>
                    <a:moveTo>
                      <a:pt x="2851172" y="1400159"/>
                    </a:moveTo>
                    <a:cubicBezTo>
                      <a:pt x="2859606" y="1425464"/>
                      <a:pt x="2876477" y="1442337"/>
                      <a:pt x="2898975" y="1447961"/>
                    </a:cubicBezTo>
                    <a:cubicBezTo>
                      <a:pt x="2901785" y="1447961"/>
                      <a:pt x="2901785" y="1450771"/>
                      <a:pt x="2901785" y="1450771"/>
                    </a:cubicBezTo>
                    <a:cubicBezTo>
                      <a:pt x="2901785" y="1453582"/>
                      <a:pt x="2898975" y="1453582"/>
                      <a:pt x="2898975" y="1453582"/>
                    </a:cubicBezTo>
                    <a:cubicBezTo>
                      <a:pt x="2876477" y="1459208"/>
                      <a:pt x="2859606" y="1476079"/>
                      <a:pt x="2853983" y="1498573"/>
                    </a:cubicBezTo>
                    <a:cubicBezTo>
                      <a:pt x="2853983" y="1501384"/>
                      <a:pt x="2851172" y="1501384"/>
                      <a:pt x="2851172" y="1501384"/>
                    </a:cubicBezTo>
                    <a:cubicBezTo>
                      <a:pt x="2848359" y="1501384"/>
                      <a:pt x="2848359" y="1498573"/>
                      <a:pt x="2848359" y="1498573"/>
                    </a:cubicBezTo>
                    <a:cubicBezTo>
                      <a:pt x="2842739" y="1476079"/>
                      <a:pt x="2825865" y="1459208"/>
                      <a:pt x="2803370" y="1453582"/>
                    </a:cubicBezTo>
                    <a:cubicBezTo>
                      <a:pt x="2800560" y="1453582"/>
                      <a:pt x="2800560" y="1450771"/>
                      <a:pt x="2800560" y="1450771"/>
                    </a:cubicBezTo>
                    <a:cubicBezTo>
                      <a:pt x="2800560" y="1447961"/>
                      <a:pt x="2803370" y="1447961"/>
                      <a:pt x="2803370" y="1447961"/>
                    </a:cubicBezTo>
                    <a:cubicBezTo>
                      <a:pt x="2825865" y="1442337"/>
                      <a:pt x="2842739" y="1425464"/>
                      <a:pt x="2851172" y="1400159"/>
                    </a:cubicBezTo>
                    <a:close/>
                    <a:moveTo>
                      <a:pt x="2696525" y="1400159"/>
                    </a:moveTo>
                    <a:cubicBezTo>
                      <a:pt x="2704959" y="1425464"/>
                      <a:pt x="2721830" y="1442337"/>
                      <a:pt x="2744328" y="1447961"/>
                    </a:cubicBezTo>
                    <a:cubicBezTo>
                      <a:pt x="2747138" y="1447961"/>
                      <a:pt x="2747138" y="1450771"/>
                      <a:pt x="2747138" y="1450771"/>
                    </a:cubicBezTo>
                    <a:cubicBezTo>
                      <a:pt x="2747138" y="1453582"/>
                      <a:pt x="2744328" y="1453582"/>
                      <a:pt x="2744328" y="1453582"/>
                    </a:cubicBezTo>
                    <a:cubicBezTo>
                      <a:pt x="2721830" y="1459208"/>
                      <a:pt x="2704959" y="1476079"/>
                      <a:pt x="2699336" y="1498573"/>
                    </a:cubicBezTo>
                    <a:cubicBezTo>
                      <a:pt x="2699336" y="1501384"/>
                      <a:pt x="2696525" y="1501384"/>
                      <a:pt x="2696525" y="1501384"/>
                    </a:cubicBezTo>
                    <a:cubicBezTo>
                      <a:pt x="2693712" y="1501384"/>
                      <a:pt x="2693712" y="1498573"/>
                      <a:pt x="2693712" y="1498573"/>
                    </a:cubicBezTo>
                    <a:cubicBezTo>
                      <a:pt x="2688092" y="1476079"/>
                      <a:pt x="2671218" y="1459208"/>
                      <a:pt x="2648723" y="1453582"/>
                    </a:cubicBezTo>
                    <a:cubicBezTo>
                      <a:pt x="2645913" y="1453582"/>
                      <a:pt x="2645913" y="1450771"/>
                      <a:pt x="2645913" y="1450771"/>
                    </a:cubicBezTo>
                    <a:cubicBezTo>
                      <a:pt x="2645913" y="1447961"/>
                      <a:pt x="2648723" y="1447961"/>
                      <a:pt x="2648723" y="1447961"/>
                    </a:cubicBezTo>
                    <a:cubicBezTo>
                      <a:pt x="2671218" y="1442337"/>
                      <a:pt x="2688092" y="1425464"/>
                      <a:pt x="2696525" y="1400159"/>
                    </a:cubicBezTo>
                    <a:close/>
                    <a:moveTo>
                      <a:pt x="2539061" y="1400159"/>
                    </a:moveTo>
                    <a:cubicBezTo>
                      <a:pt x="2547497" y="1425464"/>
                      <a:pt x="2567179" y="1442337"/>
                      <a:pt x="2586863" y="1447961"/>
                    </a:cubicBezTo>
                    <a:cubicBezTo>
                      <a:pt x="2589673" y="1447961"/>
                      <a:pt x="2589673" y="1450771"/>
                      <a:pt x="2589673" y="1450771"/>
                    </a:cubicBezTo>
                    <a:cubicBezTo>
                      <a:pt x="2589673" y="1453582"/>
                      <a:pt x="2586863" y="1453582"/>
                      <a:pt x="2586863" y="1453582"/>
                    </a:cubicBezTo>
                    <a:cubicBezTo>
                      <a:pt x="2564365" y="1459208"/>
                      <a:pt x="2547497" y="1476079"/>
                      <a:pt x="2541874" y="1498573"/>
                    </a:cubicBezTo>
                    <a:cubicBezTo>
                      <a:pt x="2541874" y="1501384"/>
                      <a:pt x="2539061" y="1501384"/>
                      <a:pt x="2539061" y="1501384"/>
                    </a:cubicBezTo>
                    <a:cubicBezTo>
                      <a:pt x="2536247" y="1501384"/>
                      <a:pt x="2536247" y="1498573"/>
                      <a:pt x="2536247" y="1498573"/>
                    </a:cubicBezTo>
                    <a:cubicBezTo>
                      <a:pt x="2530627" y="1476079"/>
                      <a:pt x="2513756" y="1459208"/>
                      <a:pt x="2491261" y="1453582"/>
                    </a:cubicBezTo>
                    <a:cubicBezTo>
                      <a:pt x="2488448" y="1453582"/>
                      <a:pt x="2488448" y="1450771"/>
                      <a:pt x="2488448" y="1450771"/>
                    </a:cubicBezTo>
                    <a:cubicBezTo>
                      <a:pt x="2488448" y="1447961"/>
                      <a:pt x="2491261" y="1447961"/>
                      <a:pt x="2491261" y="1447961"/>
                    </a:cubicBezTo>
                    <a:cubicBezTo>
                      <a:pt x="2513756" y="1442337"/>
                      <a:pt x="2530627" y="1425464"/>
                      <a:pt x="2539061" y="1400159"/>
                    </a:cubicBezTo>
                    <a:close/>
                    <a:moveTo>
                      <a:pt x="2384413" y="1400159"/>
                    </a:moveTo>
                    <a:cubicBezTo>
                      <a:pt x="2392849" y="1425464"/>
                      <a:pt x="2409717" y="1442337"/>
                      <a:pt x="2432215" y="1447961"/>
                    </a:cubicBezTo>
                    <a:cubicBezTo>
                      <a:pt x="2435025" y="1447961"/>
                      <a:pt x="2435025" y="1450771"/>
                      <a:pt x="2435025" y="1450771"/>
                    </a:cubicBezTo>
                    <a:cubicBezTo>
                      <a:pt x="2435025" y="1453582"/>
                      <a:pt x="2432215" y="1453582"/>
                      <a:pt x="2432215" y="1453582"/>
                    </a:cubicBezTo>
                    <a:cubicBezTo>
                      <a:pt x="2409717" y="1459208"/>
                      <a:pt x="2392849" y="1476079"/>
                      <a:pt x="2387226" y="1498573"/>
                    </a:cubicBezTo>
                    <a:cubicBezTo>
                      <a:pt x="2387226" y="1501384"/>
                      <a:pt x="2384413" y="1501384"/>
                      <a:pt x="2384413" y="1501384"/>
                    </a:cubicBezTo>
                    <a:cubicBezTo>
                      <a:pt x="2381599" y="1501384"/>
                      <a:pt x="2381599" y="1498573"/>
                      <a:pt x="2381599" y="1498573"/>
                    </a:cubicBezTo>
                    <a:cubicBezTo>
                      <a:pt x="2375979" y="1476079"/>
                      <a:pt x="2359108" y="1459208"/>
                      <a:pt x="2336613" y="1453582"/>
                    </a:cubicBezTo>
                    <a:cubicBezTo>
                      <a:pt x="2333800" y="1453582"/>
                      <a:pt x="2333800" y="1450771"/>
                      <a:pt x="2333800" y="1450771"/>
                    </a:cubicBezTo>
                    <a:cubicBezTo>
                      <a:pt x="2333800" y="1447961"/>
                      <a:pt x="2336613" y="1447961"/>
                      <a:pt x="2336613" y="1447961"/>
                    </a:cubicBezTo>
                    <a:cubicBezTo>
                      <a:pt x="2359108" y="1442337"/>
                      <a:pt x="2375979" y="1425464"/>
                      <a:pt x="2384413" y="1400159"/>
                    </a:cubicBezTo>
                    <a:close/>
                    <a:moveTo>
                      <a:pt x="2229761" y="1400159"/>
                    </a:moveTo>
                    <a:cubicBezTo>
                      <a:pt x="2238198" y="1425464"/>
                      <a:pt x="2255066" y="1442337"/>
                      <a:pt x="2277564" y="1447961"/>
                    </a:cubicBezTo>
                    <a:cubicBezTo>
                      <a:pt x="2280374" y="1447961"/>
                      <a:pt x="2280374" y="1450771"/>
                      <a:pt x="2280374" y="1450771"/>
                    </a:cubicBezTo>
                    <a:cubicBezTo>
                      <a:pt x="2280374" y="1453582"/>
                      <a:pt x="2277564" y="1453582"/>
                      <a:pt x="2277564" y="1453582"/>
                    </a:cubicBezTo>
                    <a:cubicBezTo>
                      <a:pt x="2255066" y="1459208"/>
                      <a:pt x="2238198" y="1476079"/>
                      <a:pt x="2232575" y="1498573"/>
                    </a:cubicBezTo>
                    <a:cubicBezTo>
                      <a:pt x="2232575" y="1501384"/>
                      <a:pt x="2229761" y="1501384"/>
                      <a:pt x="2229761" y="1501384"/>
                    </a:cubicBezTo>
                    <a:cubicBezTo>
                      <a:pt x="2226948" y="1501384"/>
                      <a:pt x="2226948" y="1498573"/>
                      <a:pt x="2226948" y="1498573"/>
                    </a:cubicBezTo>
                    <a:cubicBezTo>
                      <a:pt x="2221328" y="1476079"/>
                      <a:pt x="2204457" y="1459208"/>
                      <a:pt x="2181962" y="1453582"/>
                    </a:cubicBezTo>
                    <a:cubicBezTo>
                      <a:pt x="2179149" y="1453582"/>
                      <a:pt x="2179149" y="1450771"/>
                      <a:pt x="2179149" y="1450771"/>
                    </a:cubicBezTo>
                    <a:cubicBezTo>
                      <a:pt x="2179149" y="1447961"/>
                      <a:pt x="2181962" y="1447961"/>
                      <a:pt x="2181962" y="1447961"/>
                    </a:cubicBezTo>
                    <a:cubicBezTo>
                      <a:pt x="2204457" y="1442337"/>
                      <a:pt x="2221328" y="1425464"/>
                      <a:pt x="2229761" y="1400159"/>
                    </a:cubicBezTo>
                    <a:close/>
                    <a:moveTo>
                      <a:pt x="2075115" y="1400159"/>
                    </a:moveTo>
                    <a:cubicBezTo>
                      <a:pt x="2080738" y="1425464"/>
                      <a:pt x="2100419" y="1442337"/>
                      <a:pt x="2122917" y="1447961"/>
                    </a:cubicBezTo>
                    <a:cubicBezTo>
                      <a:pt x="2125727" y="1447961"/>
                      <a:pt x="2125727" y="1450771"/>
                      <a:pt x="2125727" y="1450771"/>
                    </a:cubicBezTo>
                    <a:cubicBezTo>
                      <a:pt x="2125727" y="1453582"/>
                      <a:pt x="2122917" y="1453582"/>
                      <a:pt x="2122917" y="1453582"/>
                    </a:cubicBezTo>
                    <a:cubicBezTo>
                      <a:pt x="2100419" y="1459208"/>
                      <a:pt x="2083551" y="1476079"/>
                      <a:pt x="2077928" y="1498573"/>
                    </a:cubicBezTo>
                    <a:cubicBezTo>
                      <a:pt x="2077928" y="1501384"/>
                      <a:pt x="2075115" y="1501384"/>
                      <a:pt x="2075115" y="1501384"/>
                    </a:cubicBezTo>
                    <a:cubicBezTo>
                      <a:pt x="2072301" y="1501384"/>
                      <a:pt x="2072301" y="1498573"/>
                      <a:pt x="2072301" y="1498573"/>
                    </a:cubicBezTo>
                    <a:cubicBezTo>
                      <a:pt x="2066681" y="1476079"/>
                      <a:pt x="2049810" y="1459208"/>
                      <a:pt x="2027315" y="1453582"/>
                    </a:cubicBezTo>
                    <a:cubicBezTo>
                      <a:pt x="2024502" y="1453582"/>
                      <a:pt x="2024502" y="1450771"/>
                      <a:pt x="2024502" y="1450771"/>
                    </a:cubicBezTo>
                    <a:cubicBezTo>
                      <a:pt x="2024502" y="1447961"/>
                      <a:pt x="2027315" y="1447961"/>
                      <a:pt x="2027315" y="1447961"/>
                    </a:cubicBezTo>
                    <a:cubicBezTo>
                      <a:pt x="2049810" y="1442337"/>
                      <a:pt x="2066681" y="1425464"/>
                      <a:pt x="2075115" y="1400159"/>
                    </a:cubicBezTo>
                    <a:close/>
                    <a:moveTo>
                      <a:pt x="1917652" y="1400159"/>
                    </a:moveTo>
                    <a:cubicBezTo>
                      <a:pt x="1926086" y="1425464"/>
                      <a:pt x="1942957" y="1442337"/>
                      <a:pt x="1965455" y="1447961"/>
                    </a:cubicBezTo>
                    <a:cubicBezTo>
                      <a:pt x="1968265" y="1447961"/>
                      <a:pt x="1968265" y="1450771"/>
                      <a:pt x="1968265" y="1450771"/>
                    </a:cubicBezTo>
                    <a:cubicBezTo>
                      <a:pt x="1968265" y="1453582"/>
                      <a:pt x="1965455" y="1453582"/>
                      <a:pt x="1965455" y="1453582"/>
                    </a:cubicBezTo>
                    <a:cubicBezTo>
                      <a:pt x="1942957" y="1459208"/>
                      <a:pt x="1926086" y="1476079"/>
                      <a:pt x="1920463" y="1498573"/>
                    </a:cubicBezTo>
                    <a:cubicBezTo>
                      <a:pt x="1920463" y="1501384"/>
                      <a:pt x="1917652" y="1501384"/>
                      <a:pt x="1917652" y="1501384"/>
                    </a:cubicBezTo>
                    <a:cubicBezTo>
                      <a:pt x="1914839" y="1501384"/>
                      <a:pt x="1914839" y="1498573"/>
                      <a:pt x="1914839" y="1498573"/>
                    </a:cubicBezTo>
                    <a:cubicBezTo>
                      <a:pt x="1909219" y="1476079"/>
                      <a:pt x="1892345" y="1459208"/>
                      <a:pt x="1869850" y="1453582"/>
                    </a:cubicBezTo>
                    <a:cubicBezTo>
                      <a:pt x="1867040" y="1453582"/>
                      <a:pt x="1867040" y="1450771"/>
                      <a:pt x="1867040" y="1450771"/>
                    </a:cubicBezTo>
                    <a:cubicBezTo>
                      <a:pt x="1867040" y="1447961"/>
                      <a:pt x="1869850" y="1447961"/>
                      <a:pt x="1869850" y="1447961"/>
                    </a:cubicBezTo>
                    <a:cubicBezTo>
                      <a:pt x="1892345" y="1442337"/>
                      <a:pt x="1909219" y="1425464"/>
                      <a:pt x="1917652" y="1400159"/>
                    </a:cubicBezTo>
                    <a:close/>
                    <a:moveTo>
                      <a:pt x="1763004" y="1400159"/>
                    </a:moveTo>
                    <a:cubicBezTo>
                      <a:pt x="1771438" y="1425464"/>
                      <a:pt x="1788309" y="1442337"/>
                      <a:pt x="1810807" y="1447961"/>
                    </a:cubicBezTo>
                    <a:cubicBezTo>
                      <a:pt x="1813617" y="1447961"/>
                      <a:pt x="1813617" y="1450771"/>
                      <a:pt x="1813617" y="1450771"/>
                    </a:cubicBezTo>
                    <a:cubicBezTo>
                      <a:pt x="1813617" y="1453582"/>
                      <a:pt x="1810807" y="1453582"/>
                      <a:pt x="1810807" y="1453582"/>
                    </a:cubicBezTo>
                    <a:cubicBezTo>
                      <a:pt x="1788309" y="1459208"/>
                      <a:pt x="1771438" y="1476079"/>
                      <a:pt x="1765815" y="1498573"/>
                    </a:cubicBezTo>
                    <a:cubicBezTo>
                      <a:pt x="1765815" y="1501384"/>
                      <a:pt x="1763004" y="1501384"/>
                      <a:pt x="1763004" y="1501384"/>
                    </a:cubicBezTo>
                    <a:cubicBezTo>
                      <a:pt x="1760191" y="1501384"/>
                      <a:pt x="1760191" y="1498573"/>
                      <a:pt x="1760191" y="1498573"/>
                    </a:cubicBezTo>
                    <a:cubicBezTo>
                      <a:pt x="1754571" y="1476079"/>
                      <a:pt x="1737697" y="1459208"/>
                      <a:pt x="1715202" y="1453582"/>
                    </a:cubicBezTo>
                    <a:cubicBezTo>
                      <a:pt x="1712392" y="1453582"/>
                      <a:pt x="1712392" y="1450771"/>
                      <a:pt x="1712392" y="1450771"/>
                    </a:cubicBezTo>
                    <a:cubicBezTo>
                      <a:pt x="1712392" y="1447961"/>
                      <a:pt x="1715202" y="1447961"/>
                      <a:pt x="1715202" y="1447961"/>
                    </a:cubicBezTo>
                    <a:cubicBezTo>
                      <a:pt x="1737697" y="1442337"/>
                      <a:pt x="1754571" y="1425464"/>
                      <a:pt x="1763004" y="1400159"/>
                    </a:cubicBezTo>
                    <a:close/>
                    <a:moveTo>
                      <a:pt x="1608353" y="1400159"/>
                    </a:moveTo>
                    <a:cubicBezTo>
                      <a:pt x="1613977" y="1425464"/>
                      <a:pt x="1633658" y="1442337"/>
                      <a:pt x="1656156" y="1447961"/>
                    </a:cubicBezTo>
                    <a:cubicBezTo>
                      <a:pt x="1658966" y="1447961"/>
                      <a:pt x="1658966" y="1450771"/>
                      <a:pt x="1658966" y="1450771"/>
                    </a:cubicBezTo>
                    <a:cubicBezTo>
                      <a:pt x="1658966" y="1453582"/>
                      <a:pt x="1656156" y="1453582"/>
                      <a:pt x="1656156" y="1453582"/>
                    </a:cubicBezTo>
                    <a:cubicBezTo>
                      <a:pt x="1633658" y="1459208"/>
                      <a:pt x="1616787" y="1476079"/>
                      <a:pt x="1611164" y="1498573"/>
                    </a:cubicBezTo>
                    <a:cubicBezTo>
                      <a:pt x="1611164" y="1501384"/>
                      <a:pt x="1608353" y="1501384"/>
                      <a:pt x="1608353" y="1501384"/>
                    </a:cubicBezTo>
                    <a:cubicBezTo>
                      <a:pt x="1605540" y="1501384"/>
                      <a:pt x="1605540" y="1498573"/>
                      <a:pt x="1605540" y="1498573"/>
                    </a:cubicBezTo>
                    <a:cubicBezTo>
                      <a:pt x="1599920" y="1476079"/>
                      <a:pt x="1583046" y="1459208"/>
                      <a:pt x="1560551" y="1453582"/>
                    </a:cubicBezTo>
                    <a:cubicBezTo>
                      <a:pt x="1557741" y="1453582"/>
                      <a:pt x="1557741" y="1450771"/>
                      <a:pt x="1557741" y="1450771"/>
                    </a:cubicBezTo>
                    <a:cubicBezTo>
                      <a:pt x="1557741" y="1447961"/>
                      <a:pt x="1560551" y="1447961"/>
                      <a:pt x="1560551" y="1447961"/>
                    </a:cubicBezTo>
                    <a:cubicBezTo>
                      <a:pt x="1583046" y="1442337"/>
                      <a:pt x="1599920" y="1425464"/>
                      <a:pt x="1608353" y="1400159"/>
                    </a:cubicBezTo>
                    <a:close/>
                    <a:moveTo>
                      <a:pt x="1450892" y="1400159"/>
                    </a:moveTo>
                    <a:cubicBezTo>
                      <a:pt x="1459326" y="1425464"/>
                      <a:pt x="1476197" y="1442337"/>
                      <a:pt x="1498695" y="1447961"/>
                    </a:cubicBezTo>
                    <a:cubicBezTo>
                      <a:pt x="1501505" y="1447961"/>
                      <a:pt x="1501505" y="1450771"/>
                      <a:pt x="1501505" y="1450771"/>
                    </a:cubicBezTo>
                    <a:cubicBezTo>
                      <a:pt x="1501505" y="1453582"/>
                      <a:pt x="1498695" y="1453582"/>
                      <a:pt x="1498695" y="1453582"/>
                    </a:cubicBezTo>
                    <a:cubicBezTo>
                      <a:pt x="1476197" y="1459208"/>
                      <a:pt x="1459326" y="1476079"/>
                      <a:pt x="1453706" y="1498573"/>
                    </a:cubicBezTo>
                    <a:cubicBezTo>
                      <a:pt x="1453706" y="1501384"/>
                      <a:pt x="1450892" y="1501384"/>
                      <a:pt x="1450892" y="1501384"/>
                    </a:cubicBezTo>
                    <a:cubicBezTo>
                      <a:pt x="1448079" y="1501384"/>
                      <a:pt x="1448079" y="1498573"/>
                      <a:pt x="1448079" y="1498573"/>
                    </a:cubicBezTo>
                    <a:cubicBezTo>
                      <a:pt x="1442458" y="1476079"/>
                      <a:pt x="1425587" y="1459208"/>
                      <a:pt x="1403090" y="1453582"/>
                    </a:cubicBezTo>
                    <a:cubicBezTo>
                      <a:pt x="1400280" y="1453582"/>
                      <a:pt x="1400280" y="1450771"/>
                      <a:pt x="1400280" y="1450771"/>
                    </a:cubicBezTo>
                    <a:cubicBezTo>
                      <a:pt x="1400280" y="1447961"/>
                      <a:pt x="1403090" y="1447961"/>
                      <a:pt x="1403090" y="1447961"/>
                    </a:cubicBezTo>
                    <a:cubicBezTo>
                      <a:pt x="1425587" y="1442337"/>
                      <a:pt x="1442458" y="1425464"/>
                      <a:pt x="1450892" y="1400159"/>
                    </a:cubicBezTo>
                    <a:close/>
                    <a:moveTo>
                      <a:pt x="1296244" y="1400159"/>
                    </a:moveTo>
                    <a:cubicBezTo>
                      <a:pt x="1304678" y="1425464"/>
                      <a:pt x="1321549" y="1442337"/>
                      <a:pt x="1344046" y="1447961"/>
                    </a:cubicBezTo>
                    <a:cubicBezTo>
                      <a:pt x="1346857" y="1447961"/>
                      <a:pt x="1346857" y="1450771"/>
                      <a:pt x="1346857" y="1450771"/>
                    </a:cubicBezTo>
                    <a:cubicBezTo>
                      <a:pt x="1346857" y="1453582"/>
                      <a:pt x="1344046" y="1453582"/>
                      <a:pt x="1344046" y="1453582"/>
                    </a:cubicBezTo>
                    <a:cubicBezTo>
                      <a:pt x="1321549" y="1459208"/>
                      <a:pt x="1304678" y="1476079"/>
                      <a:pt x="1299058" y="1498573"/>
                    </a:cubicBezTo>
                    <a:cubicBezTo>
                      <a:pt x="1299058" y="1501384"/>
                      <a:pt x="1296244" y="1501384"/>
                      <a:pt x="1296244" y="1501384"/>
                    </a:cubicBezTo>
                    <a:cubicBezTo>
                      <a:pt x="1293431" y="1501384"/>
                      <a:pt x="1293431" y="1498573"/>
                      <a:pt x="1293431" y="1498573"/>
                    </a:cubicBezTo>
                    <a:cubicBezTo>
                      <a:pt x="1287810" y="1476079"/>
                      <a:pt x="1270939" y="1459208"/>
                      <a:pt x="1248442" y="1453582"/>
                    </a:cubicBezTo>
                    <a:cubicBezTo>
                      <a:pt x="1245632" y="1453582"/>
                      <a:pt x="1245632" y="1450771"/>
                      <a:pt x="1245632" y="1450771"/>
                    </a:cubicBezTo>
                    <a:cubicBezTo>
                      <a:pt x="1245632" y="1447961"/>
                      <a:pt x="1248442" y="1447961"/>
                      <a:pt x="1248442" y="1447961"/>
                    </a:cubicBezTo>
                    <a:cubicBezTo>
                      <a:pt x="1270939" y="1442337"/>
                      <a:pt x="1287810" y="1425464"/>
                      <a:pt x="1296244" y="1400159"/>
                    </a:cubicBezTo>
                    <a:close/>
                    <a:moveTo>
                      <a:pt x="1141593" y="1400159"/>
                    </a:moveTo>
                    <a:cubicBezTo>
                      <a:pt x="1150027" y="1425464"/>
                      <a:pt x="1166898" y="1442337"/>
                      <a:pt x="1189395" y="1447961"/>
                    </a:cubicBezTo>
                    <a:cubicBezTo>
                      <a:pt x="1192206" y="1447961"/>
                      <a:pt x="1192206" y="1450771"/>
                      <a:pt x="1192206" y="1450771"/>
                    </a:cubicBezTo>
                    <a:cubicBezTo>
                      <a:pt x="1192206" y="1453582"/>
                      <a:pt x="1189395" y="1453582"/>
                      <a:pt x="1189395" y="1453582"/>
                    </a:cubicBezTo>
                    <a:cubicBezTo>
                      <a:pt x="1166898" y="1459208"/>
                      <a:pt x="1150027" y="1476079"/>
                      <a:pt x="1144407" y="1498573"/>
                    </a:cubicBezTo>
                    <a:cubicBezTo>
                      <a:pt x="1144407" y="1501384"/>
                      <a:pt x="1141593" y="1501384"/>
                      <a:pt x="1141593" y="1501384"/>
                    </a:cubicBezTo>
                    <a:cubicBezTo>
                      <a:pt x="1138780" y="1501384"/>
                      <a:pt x="1138780" y="1498573"/>
                      <a:pt x="1138780" y="1498573"/>
                    </a:cubicBezTo>
                    <a:cubicBezTo>
                      <a:pt x="1133159" y="1476079"/>
                      <a:pt x="1116288" y="1459208"/>
                      <a:pt x="1093791" y="1453582"/>
                    </a:cubicBezTo>
                    <a:cubicBezTo>
                      <a:pt x="1090981" y="1453582"/>
                      <a:pt x="1090981" y="1450771"/>
                      <a:pt x="1090981" y="1450771"/>
                    </a:cubicBezTo>
                    <a:cubicBezTo>
                      <a:pt x="1090981" y="1447961"/>
                      <a:pt x="1093791" y="1447961"/>
                      <a:pt x="1093791" y="1447961"/>
                    </a:cubicBezTo>
                    <a:cubicBezTo>
                      <a:pt x="1116288" y="1442337"/>
                      <a:pt x="1133159" y="1425464"/>
                      <a:pt x="1141593" y="1400159"/>
                    </a:cubicBezTo>
                    <a:close/>
                    <a:moveTo>
                      <a:pt x="984132" y="1400159"/>
                    </a:moveTo>
                    <a:cubicBezTo>
                      <a:pt x="992566" y="1425464"/>
                      <a:pt x="1009437" y="1442337"/>
                      <a:pt x="1031934" y="1447961"/>
                    </a:cubicBezTo>
                    <a:cubicBezTo>
                      <a:pt x="1034745" y="1447961"/>
                      <a:pt x="1034745" y="1450771"/>
                      <a:pt x="1034745" y="1450771"/>
                    </a:cubicBezTo>
                    <a:cubicBezTo>
                      <a:pt x="1034745" y="1453582"/>
                      <a:pt x="1031934" y="1453582"/>
                      <a:pt x="1031934" y="1453582"/>
                    </a:cubicBezTo>
                    <a:cubicBezTo>
                      <a:pt x="1009437" y="1459208"/>
                      <a:pt x="992566" y="1476079"/>
                      <a:pt x="986946" y="1498573"/>
                    </a:cubicBezTo>
                    <a:cubicBezTo>
                      <a:pt x="986946" y="1501384"/>
                      <a:pt x="984132" y="1501384"/>
                      <a:pt x="984132" y="1501384"/>
                    </a:cubicBezTo>
                    <a:cubicBezTo>
                      <a:pt x="981319" y="1501384"/>
                      <a:pt x="981319" y="1498573"/>
                      <a:pt x="981319" y="1498573"/>
                    </a:cubicBezTo>
                    <a:cubicBezTo>
                      <a:pt x="975698" y="1476079"/>
                      <a:pt x="958827" y="1459208"/>
                      <a:pt x="936330" y="1453582"/>
                    </a:cubicBezTo>
                    <a:cubicBezTo>
                      <a:pt x="933520" y="1453582"/>
                      <a:pt x="933520" y="1450771"/>
                      <a:pt x="933520" y="1450771"/>
                    </a:cubicBezTo>
                    <a:cubicBezTo>
                      <a:pt x="933520" y="1447961"/>
                      <a:pt x="936330" y="1447961"/>
                      <a:pt x="936330" y="1447961"/>
                    </a:cubicBezTo>
                    <a:cubicBezTo>
                      <a:pt x="958827" y="1442337"/>
                      <a:pt x="975698" y="1425464"/>
                      <a:pt x="984132" y="1400159"/>
                    </a:cubicBezTo>
                    <a:close/>
                    <a:moveTo>
                      <a:pt x="829484" y="1400159"/>
                    </a:moveTo>
                    <a:cubicBezTo>
                      <a:pt x="837918" y="1425464"/>
                      <a:pt x="854789" y="1442337"/>
                      <a:pt x="877286" y="1447961"/>
                    </a:cubicBezTo>
                    <a:cubicBezTo>
                      <a:pt x="880097" y="1447961"/>
                      <a:pt x="880097" y="1450771"/>
                      <a:pt x="880097" y="1450771"/>
                    </a:cubicBezTo>
                    <a:cubicBezTo>
                      <a:pt x="880097" y="1453582"/>
                      <a:pt x="877286" y="1453582"/>
                      <a:pt x="877286" y="1453582"/>
                    </a:cubicBezTo>
                    <a:cubicBezTo>
                      <a:pt x="854789" y="1459208"/>
                      <a:pt x="837918" y="1476079"/>
                      <a:pt x="832298" y="1498573"/>
                    </a:cubicBezTo>
                    <a:cubicBezTo>
                      <a:pt x="832298" y="1501384"/>
                      <a:pt x="829484" y="1501384"/>
                      <a:pt x="829484" y="1501384"/>
                    </a:cubicBezTo>
                    <a:cubicBezTo>
                      <a:pt x="826671" y="1501384"/>
                      <a:pt x="826671" y="1498573"/>
                      <a:pt x="826671" y="1498573"/>
                    </a:cubicBezTo>
                    <a:cubicBezTo>
                      <a:pt x="821050" y="1476079"/>
                      <a:pt x="804179" y="1459208"/>
                      <a:pt x="781682" y="1453582"/>
                    </a:cubicBezTo>
                    <a:cubicBezTo>
                      <a:pt x="778872" y="1453582"/>
                      <a:pt x="778872" y="1450771"/>
                      <a:pt x="778872" y="1450771"/>
                    </a:cubicBezTo>
                    <a:cubicBezTo>
                      <a:pt x="778872" y="1447961"/>
                      <a:pt x="781682" y="1447961"/>
                      <a:pt x="781682" y="1447961"/>
                    </a:cubicBezTo>
                    <a:cubicBezTo>
                      <a:pt x="804179" y="1442337"/>
                      <a:pt x="821050" y="1425464"/>
                      <a:pt x="829484" y="1400159"/>
                    </a:cubicBezTo>
                    <a:close/>
                    <a:moveTo>
                      <a:pt x="674833" y="1400159"/>
                    </a:moveTo>
                    <a:cubicBezTo>
                      <a:pt x="683267" y="1425464"/>
                      <a:pt x="700138" y="1442337"/>
                      <a:pt x="722635" y="1447961"/>
                    </a:cubicBezTo>
                    <a:cubicBezTo>
                      <a:pt x="725446" y="1447961"/>
                      <a:pt x="725446" y="1450771"/>
                      <a:pt x="725446" y="1450771"/>
                    </a:cubicBezTo>
                    <a:cubicBezTo>
                      <a:pt x="725446" y="1453582"/>
                      <a:pt x="722635" y="1453582"/>
                      <a:pt x="722635" y="1453582"/>
                    </a:cubicBezTo>
                    <a:cubicBezTo>
                      <a:pt x="700138" y="1459208"/>
                      <a:pt x="683267" y="1476079"/>
                      <a:pt x="677647" y="1498573"/>
                    </a:cubicBezTo>
                    <a:cubicBezTo>
                      <a:pt x="677647" y="1501384"/>
                      <a:pt x="674833" y="1501384"/>
                      <a:pt x="674833" y="1501384"/>
                    </a:cubicBezTo>
                    <a:cubicBezTo>
                      <a:pt x="672020" y="1501384"/>
                      <a:pt x="672020" y="1498573"/>
                      <a:pt x="672020" y="1498573"/>
                    </a:cubicBezTo>
                    <a:cubicBezTo>
                      <a:pt x="666399" y="1476079"/>
                      <a:pt x="649528" y="1459208"/>
                      <a:pt x="627031" y="1453582"/>
                    </a:cubicBezTo>
                    <a:cubicBezTo>
                      <a:pt x="624221" y="1453582"/>
                      <a:pt x="624221" y="1450771"/>
                      <a:pt x="624221" y="1450771"/>
                    </a:cubicBezTo>
                    <a:cubicBezTo>
                      <a:pt x="624221" y="1447961"/>
                      <a:pt x="627031" y="1447961"/>
                      <a:pt x="627031" y="1447961"/>
                    </a:cubicBezTo>
                    <a:cubicBezTo>
                      <a:pt x="649528" y="1442337"/>
                      <a:pt x="666399" y="1425464"/>
                      <a:pt x="674833" y="1400159"/>
                    </a:cubicBezTo>
                    <a:close/>
                    <a:moveTo>
                      <a:pt x="517372" y="1400159"/>
                    </a:moveTo>
                    <a:cubicBezTo>
                      <a:pt x="525806" y="1425464"/>
                      <a:pt x="542677" y="1442337"/>
                      <a:pt x="565174" y="1447961"/>
                    </a:cubicBezTo>
                    <a:cubicBezTo>
                      <a:pt x="567985" y="1447961"/>
                      <a:pt x="567985" y="1450771"/>
                      <a:pt x="567985" y="1450771"/>
                    </a:cubicBezTo>
                    <a:cubicBezTo>
                      <a:pt x="567985" y="1453582"/>
                      <a:pt x="565174" y="1453582"/>
                      <a:pt x="565174" y="1453582"/>
                    </a:cubicBezTo>
                    <a:cubicBezTo>
                      <a:pt x="542677" y="1459208"/>
                      <a:pt x="525806" y="1476079"/>
                      <a:pt x="520183" y="1498573"/>
                    </a:cubicBezTo>
                    <a:cubicBezTo>
                      <a:pt x="520183" y="1501384"/>
                      <a:pt x="517372" y="1501384"/>
                      <a:pt x="517372" y="1501384"/>
                    </a:cubicBezTo>
                    <a:cubicBezTo>
                      <a:pt x="514559" y="1501384"/>
                      <a:pt x="514559" y="1498573"/>
                      <a:pt x="514559" y="1498573"/>
                    </a:cubicBezTo>
                    <a:cubicBezTo>
                      <a:pt x="508938" y="1476079"/>
                      <a:pt x="492065" y="1459208"/>
                      <a:pt x="469570" y="1453582"/>
                    </a:cubicBezTo>
                    <a:cubicBezTo>
                      <a:pt x="466760" y="1453582"/>
                      <a:pt x="466760" y="1450771"/>
                      <a:pt x="466760" y="1450771"/>
                    </a:cubicBezTo>
                    <a:cubicBezTo>
                      <a:pt x="466760" y="1447961"/>
                      <a:pt x="469570" y="1447961"/>
                      <a:pt x="469570" y="1447961"/>
                    </a:cubicBezTo>
                    <a:cubicBezTo>
                      <a:pt x="492065" y="1442337"/>
                      <a:pt x="508938" y="1425464"/>
                      <a:pt x="517372" y="1400159"/>
                    </a:cubicBezTo>
                    <a:close/>
                    <a:moveTo>
                      <a:pt x="362724" y="1400159"/>
                    </a:moveTo>
                    <a:cubicBezTo>
                      <a:pt x="371158" y="1425464"/>
                      <a:pt x="388029" y="1442337"/>
                      <a:pt x="410526" y="1447961"/>
                    </a:cubicBezTo>
                    <a:cubicBezTo>
                      <a:pt x="413337" y="1447961"/>
                      <a:pt x="413337" y="1450771"/>
                      <a:pt x="413337" y="1450771"/>
                    </a:cubicBezTo>
                    <a:cubicBezTo>
                      <a:pt x="413337" y="1453582"/>
                      <a:pt x="410526" y="1453582"/>
                      <a:pt x="410526" y="1453582"/>
                    </a:cubicBezTo>
                    <a:cubicBezTo>
                      <a:pt x="388029" y="1459208"/>
                      <a:pt x="371158" y="1476079"/>
                      <a:pt x="365535" y="1498573"/>
                    </a:cubicBezTo>
                    <a:cubicBezTo>
                      <a:pt x="365535" y="1501384"/>
                      <a:pt x="362724" y="1501384"/>
                      <a:pt x="362724" y="1501384"/>
                    </a:cubicBezTo>
                    <a:cubicBezTo>
                      <a:pt x="359911" y="1501384"/>
                      <a:pt x="359911" y="1498573"/>
                      <a:pt x="359911" y="1498573"/>
                    </a:cubicBezTo>
                    <a:cubicBezTo>
                      <a:pt x="354290" y="1476079"/>
                      <a:pt x="337417" y="1459208"/>
                      <a:pt x="314922" y="1453582"/>
                    </a:cubicBezTo>
                    <a:cubicBezTo>
                      <a:pt x="312112" y="1453582"/>
                      <a:pt x="312112" y="1450771"/>
                      <a:pt x="312112" y="1450771"/>
                    </a:cubicBezTo>
                    <a:cubicBezTo>
                      <a:pt x="312112" y="1447961"/>
                      <a:pt x="314922" y="1447961"/>
                      <a:pt x="314922" y="1447961"/>
                    </a:cubicBezTo>
                    <a:cubicBezTo>
                      <a:pt x="337417" y="1442337"/>
                      <a:pt x="354290" y="1425464"/>
                      <a:pt x="362724" y="1400159"/>
                    </a:cubicBezTo>
                    <a:close/>
                    <a:moveTo>
                      <a:pt x="208073" y="1400159"/>
                    </a:moveTo>
                    <a:cubicBezTo>
                      <a:pt x="216507" y="1425464"/>
                      <a:pt x="233378" y="1442337"/>
                      <a:pt x="255875" y="1447961"/>
                    </a:cubicBezTo>
                    <a:cubicBezTo>
                      <a:pt x="258686" y="1447961"/>
                      <a:pt x="258686" y="1450771"/>
                      <a:pt x="258686" y="1450771"/>
                    </a:cubicBezTo>
                    <a:cubicBezTo>
                      <a:pt x="258686" y="1453582"/>
                      <a:pt x="255875" y="1453582"/>
                      <a:pt x="255875" y="1453582"/>
                    </a:cubicBezTo>
                    <a:cubicBezTo>
                      <a:pt x="233378" y="1459208"/>
                      <a:pt x="216507" y="1476079"/>
                      <a:pt x="210884" y="1498573"/>
                    </a:cubicBezTo>
                    <a:cubicBezTo>
                      <a:pt x="210884" y="1501384"/>
                      <a:pt x="208073" y="1501384"/>
                      <a:pt x="208073" y="1501384"/>
                    </a:cubicBezTo>
                    <a:cubicBezTo>
                      <a:pt x="205260" y="1501384"/>
                      <a:pt x="205260" y="1498573"/>
                      <a:pt x="205260" y="1498573"/>
                    </a:cubicBezTo>
                    <a:cubicBezTo>
                      <a:pt x="199639" y="1476079"/>
                      <a:pt x="182766" y="1459208"/>
                      <a:pt x="160271" y="1453582"/>
                    </a:cubicBezTo>
                    <a:cubicBezTo>
                      <a:pt x="157461" y="1453582"/>
                      <a:pt x="157461" y="1450771"/>
                      <a:pt x="157461" y="1450771"/>
                    </a:cubicBezTo>
                    <a:cubicBezTo>
                      <a:pt x="157461" y="1447961"/>
                      <a:pt x="160271" y="1447961"/>
                      <a:pt x="160271" y="1447961"/>
                    </a:cubicBezTo>
                    <a:cubicBezTo>
                      <a:pt x="182766" y="1442337"/>
                      <a:pt x="199639" y="1425464"/>
                      <a:pt x="208073" y="1400159"/>
                    </a:cubicBezTo>
                    <a:close/>
                    <a:moveTo>
                      <a:pt x="50612" y="1400159"/>
                    </a:moveTo>
                    <a:cubicBezTo>
                      <a:pt x="59049" y="1425464"/>
                      <a:pt x="75920" y="1442337"/>
                      <a:pt x="98414" y="1447961"/>
                    </a:cubicBezTo>
                    <a:cubicBezTo>
                      <a:pt x="101225" y="1447961"/>
                      <a:pt x="101225" y="1450771"/>
                      <a:pt x="101225" y="1450771"/>
                    </a:cubicBezTo>
                    <a:cubicBezTo>
                      <a:pt x="101225" y="1453582"/>
                      <a:pt x="98414" y="1453582"/>
                      <a:pt x="98414" y="1453582"/>
                    </a:cubicBezTo>
                    <a:cubicBezTo>
                      <a:pt x="75920" y="1459208"/>
                      <a:pt x="59049" y="1476079"/>
                      <a:pt x="53426" y="1498573"/>
                    </a:cubicBezTo>
                    <a:cubicBezTo>
                      <a:pt x="53426" y="1501384"/>
                      <a:pt x="50612" y="1501384"/>
                      <a:pt x="50612" y="1501384"/>
                    </a:cubicBezTo>
                    <a:cubicBezTo>
                      <a:pt x="47802" y="1501384"/>
                      <a:pt x="47802" y="1498573"/>
                      <a:pt x="47802" y="1498573"/>
                    </a:cubicBezTo>
                    <a:cubicBezTo>
                      <a:pt x="42178" y="1476079"/>
                      <a:pt x="25307" y="1459208"/>
                      <a:pt x="2813" y="1453582"/>
                    </a:cubicBezTo>
                    <a:cubicBezTo>
                      <a:pt x="0" y="1453582"/>
                      <a:pt x="0" y="1450771"/>
                      <a:pt x="0" y="1450771"/>
                    </a:cubicBezTo>
                    <a:cubicBezTo>
                      <a:pt x="0" y="1447961"/>
                      <a:pt x="2813" y="1447961"/>
                      <a:pt x="2813" y="1447961"/>
                    </a:cubicBezTo>
                    <a:cubicBezTo>
                      <a:pt x="25307" y="1442337"/>
                      <a:pt x="42178" y="1425464"/>
                      <a:pt x="50612" y="1400159"/>
                    </a:cubicBezTo>
                    <a:close/>
                    <a:moveTo>
                      <a:pt x="5184973" y="1245511"/>
                    </a:moveTo>
                    <a:cubicBezTo>
                      <a:pt x="5193410" y="1268005"/>
                      <a:pt x="5210281" y="1284876"/>
                      <a:pt x="5232776" y="1293313"/>
                    </a:cubicBezTo>
                    <a:cubicBezTo>
                      <a:pt x="5235586" y="1293313"/>
                      <a:pt x="5235586" y="1296123"/>
                      <a:pt x="5235586" y="1296123"/>
                    </a:cubicBezTo>
                    <a:cubicBezTo>
                      <a:pt x="5235586" y="1298934"/>
                      <a:pt x="5232776" y="1298934"/>
                      <a:pt x="5232776" y="1298934"/>
                    </a:cubicBezTo>
                    <a:cubicBezTo>
                      <a:pt x="5210281" y="1304560"/>
                      <a:pt x="5193410" y="1321431"/>
                      <a:pt x="5187787" y="1343926"/>
                    </a:cubicBezTo>
                    <a:cubicBezTo>
                      <a:pt x="5187787" y="1346736"/>
                      <a:pt x="5184973" y="1346736"/>
                      <a:pt x="5184973" y="1346736"/>
                    </a:cubicBezTo>
                    <a:cubicBezTo>
                      <a:pt x="5182163" y="1346736"/>
                      <a:pt x="5182163" y="1343926"/>
                      <a:pt x="5182163" y="1343926"/>
                    </a:cubicBezTo>
                    <a:cubicBezTo>
                      <a:pt x="5176540" y="1321431"/>
                      <a:pt x="5159669" y="1304560"/>
                      <a:pt x="5137174" y="1298934"/>
                    </a:cubicBezTo>
                    <a:cubicBezTo>
                      <a:pt x="5134361" y="1298934"/>
                      <a:pt x="5134361" y="1296123"/>
                      <a:pt x="5134361" y="1296123"/>
                    </a:cubicBezTo>
                    <a:cubicBezTo>
                      <a:pt x="5134361" y="1293313"/>
                      <a:pt x="5137174" y="1293313"/>
                      <a:pt x="5137174" y="1293313"/>
                    </a:cubicBezTo>
                    <a:cubicBezTo>
                      <a:pt x="5159669" y="1287689"/>
                      <a:pt x="5176540" y="1270816"/>
                      <a:pt x="5184973" y="1245511"/>
                    </a:cubicBezTo>
                    <a:close/>
                    <a:moveTo>
                      <a:pt x="5030325" y="1245511"/>
                    </a:moveTo>
                    <a:cubicBezTo>
                      <a:pt x="5035949" y="1268005"/>
                      <a:pt x="5055630" y="1284876"/>
                      <a:pt x="5078128" y="1293313"/>
                    </a:cubicBezTo>
                    <a:cubicBezTo>
                      <a:pt x="5080938" y="1293313"/>
                      <a:pt x="5080938" y="1296123"/>
                      <a:pt x="5080938" y="1296123"/>
                    </a:cubicBezTo>
                    <a:cubicBezTo>
                      <a:pt x="5080938" y="1298934"/>
                      <a:pt x="5078128" y="1298934"/>
                      <a:pt x="5078128" y="1298934"/>
                    </a:cubicBezTo>
                    <a:cubicBezTo>
                      <a:pt x="5055630" y="1304560"/>
                      <a:pt x="5038759" y="1321431"/>
                      <a:pt x="5033136" y="1343926"/>
                    </a:cubicBezTo>
                    <a:cubicBezTo>
                      <a:pt x="5033136" y="1346736"/>
                      <a:pt x="5030325" y="1346736"/>
                      <a:pt x="5030325" y="1346736"/>
                    </a:cubicBezTo>
                    <a:cubicBezTo>
                      <a:pt x="5027512" y="1346736"/>
                      <a:pt x="5027512" y="1343926"/>
                      <a:pt x="5027512" y="1343926"/>
                    </a:cubicBezTo>
                    <a:cubicBezTo>
                      <a:pt x="5021892" y="1321431"/>
                      <a:pt x="5005018" y="1304560"/>
                      <a:pt x="4982523" y="1298934"/>
                    </a:cubicBezTo>
                    <a:cubicBezTo>
                      <a:pt x="4979713" y="1298934"/>
                      <a:pt x="4979713" y="1296123"/>
                      <a:pt x="4979713" y="1296123"/>
                    </a:cubicBezTo>
                    <a:cubicBezTo>
                      <a:pt x="4979713" y="1293313"/>
                      <a:pt x="4982523" y="1293313"/>
                      <a:pt x="4982523" y="1293313"/>
                    </a:cubicBezTo>
                    <a:cubicBezTo>
                      <a:pt x="5005018" y="1287689"/>
                      <a:pt x="5021892" y="1270816"/>
                      <a:pt x="5030325" y="1245511"/>
                    </a:cubicBezTo>
                    <a:close/>
                    <a:moveTo>
                      <a:pt x="4872861" y="1245511"/>
                    </a:moveTo>
                    <a:cubicBezTo>
                      <a:pt x="4881298" y="1268005"/>
                      <a:pt x="4898166" y="1284876"/>
                      <a:pt x="4920664" y="1293313"/>
                    </a:cubicBezTo>
                    <a:cubicBezTo>
                      <a:pt x="4923474" y="1293313"/>
                      <a:pt x="4923474" y="1296123"/>
                      <a:pt x="4923474" y="1296123"/>
                    </a:cubicBezTo>
                    <a:cubicBezTo>
                      <a:pt x="4923474" y="1298934"/>
                      <a:pt x="4920664" y="1298934"/>
                      <a:pt x="4920664" y="1298934"/>
                    </a:cubicBezTo>
                    <a:cubicBezTo>
                      <a:pt x="4898166" y="1304560"/>
                      <a:pt x="4881298" y="1321431"/>
                      <a:pt x="4875675" y="1343926"/>
                    </a:cubicBezTo>
                    <a:cubicBezTo>
                      <a:pt x="4875675" y="1346736"/>
                      <a:pt x="4872861" y="1346736"/>
                      <a:pt x="4872861" y="1346736"/>
                    </a:cubicBezTo>
                    <a:cubicBezTo>
                      <a:pt x="4870048" y="1346736"/>
                      <a:pt x="4870048" y="1343926"/>
                      <a:pt x="4870048" y="1343926"/>
                    </a:cubicBezTo>
                    <a:cubicBezTo>
                      <a:pt x="4864428" y="1321431"/>
                      <a:pt x="4847557" y="1304560"/>
                      <a:pt x="4825062" y="1298934"/>
                    </a:cubicBezTo>
                    <a:cubicBezTo>
                      <a:pt x="4822249" y="1298934"/>
                      <a:pt x="4822249" y="1296123"/>
                      <a:pt x="4822249" y="1296123"/>
                    </a:cubicBezTo>
                    <a:cubicBezTo>
                      <a:pt x="4822249" y="1293313"/>
                      <a:pt x="4825062" y="1293313"/>
                      <a:pt x="4825062" y="1293313"/>
                    </a:cubicBezTo>
                    <a:cubicBezTo>
                      <a:pt x="4847557" y="1287689"/>
                      <a:pt x="4864428" y="1270816"/>
                      <a:pt x="4872861" y="1245511"/>
                    </a:cubicBezTo>
                    <a:close/>
                    <a:moveTo>
                      <a:pt x="4718213" y="1245511"/>
                    </a:moveTo>
                    <a:cubicBezTo>
                      <a:pt x="4726650" y="1268005"/>
                      <a:pt x="4743518" y="1284876"/>
                      <a:pt x="4766016" y="1293313"/>
                    </a:cubicBezTo>
                    <a:cubicBezTo>
                      <a:pt x="4768826" y="1293313"/>
                      <a:pt x="4768826" y="1296123"/>
                      <a:pt x="4768826" y="1296123"/>
                    </a:cubicBezTo>
                    <a:cubicBezTo>
                      <a:pt x="4768826" y="1298934"/>
                      <a:pt x="4766016" y="1298934"/>
                      <a:pt x="4766016" y="1298934"/>
                    </a:cubicBezTo>
                    <a:cubicBezTo>
                      <a:pt x="4743518" y="1304560"/>
                      <a:pt x="4726650" y="1321431"/>
                      <a:pt x="4721027" y="1343926"/>
                    </a:cubicBezTo>
                    <a:cubicBezTo>
                      <a:pt x="4721027" y="1346736"/>
                      <a:pt x="4718213" y="1346736"/>
                      <a:pt x="4718213" y="1346736"/>
                    </a:cubicBezTo>
                    <a:cubicBezTo>
                      <a:pt x="4715400" y="1346736"/>
                      <a:pt x="4715400" y="1343926"/>
                      <a:pt x="4715400" y="1343926"/>
                    </a:cubicBezTo>
                    <a:cubicBezTo>
                      <a:pt x="4709780" y="1321431"/>
                      <a:pt x="4692909" y="1304560"/>
                      <a:pt x="4670414" y="1298934"/>
                    </a:cubicBezTo>
                    <a:cubicBezTo>
                      <a:pt x="4667601" y="1298934"/>
                      <a:pt x="4667601" y="1296123"/>
                      <a:pt x="4667601" y="1296123"/>
                    </a:cubicBezTo>
                    <a:cubicBezTo>
                      <a:pt x="4667601" y="1293313"/>
                      <a:pt x="4670414" y="1293313"/>
                      <a:pt x="4670414" y="1293313"/>
                    </a:cubicBezTo>
                    <a:cubicBezTo>
                      <a:pt x="4692909" y="1287689"/>
                      <a:pt x="4709780" y="1270816"/>
                      <a:pt x="4718213" y="1245511"/>
                    </a:cubicBezTo>
                    <a:close/>
                    <a:moveTo>
                      <a:pt x="4563563" y="1245511"/>
                    </a:moveTo>
                    <a:cubicBezTo>
                      <a:pt x="4571999" y="1268005"/>
                      <a:pt x="4588867" y="1284876"/>
                      <a:pt x="4611365" y="1293313"/>
                    </a:cubicBezTo>
                    <a:cubicBezTo>
                      <a:pt x="4614175" y="1293313"/>
                      <a:pt x="4614175" y="1296123"/>
                      <a:pt x="4614175" y="1296123"/>
                    </a:cubicBezTo>
                    <a:cubicBezTo>
                      <a:pt x="4614175" y="1298934"/>
                      <a:pt x="4611365" y="1298934"/>
                      <a:pt x="4611365" y="1298934"/>
                    </a:cubicBezTo>
                    <a:cubicBezTo>
                      <a:pt x="4588867" y="1304560"/>
                      <a:pt x="4571999" y="1321431"/>
                      <a:pt x="4566376" y="1343926"/>
                    </a:cubicBezTo>
                    <a:cubicBezTo>
                      <a:pt x="4566376" y="1346736"/>
                      <a:pt x="4563563" y="1346736"/>
                      <a:pt x="4563563" y="1346736"/>
                    </a:cubicBezTo>
                    <a:cubicBezTo>
                      <a:pt x="4560749" y="1346736"/>
                      <a:pt x="4560749" y="1343926"/>
                      <a:pt x="4560749" y="1343926"/>
                    </a:cubicBezTo>
                    <a:cubicBezTo>
                      <a:pt x="4555129" y="1321431"/>
                      <a:pt x="4538258" y="1304560"/>
                      <a:pt x="4515763" y="1298934"/>
                    </a:cubicBezTo>
                    <a:cubicBezTo>
                      <a:pt x="4512950" y="1298934"/>
                      <a:pt x="4512950" y="1296123"/>
                      <a:pt x="4512950" y="1296123"/>
                    </a:cubicBezTo>
                    <a:cubicBezTo>
                      <a:pt x="4512950" y="1293313"/>
                      <a:pt x="4515763" y="1293313"/>
                      <a:pt x="4515763" y="1293313"/>
                    </a:cubicBezTo>
                    <a:cubicBezTo>
                      <a:pt x="4538258" y="1287689"/>
                      <a:pt x="4555129" y="1270816"/>
                      <a:pt x="4563563" y="1245511"/>
                    </a:cubicBezTo>
                    <a:close/>
                    <a:moveTo>
                      <a:pt x="4406104" y="1245511"/>
                    </a:moveTo>
                    <a:cubicBezTo>
                      <a:pt x="4414538" y="1268005"/>
                      <a:pt x="4431409" y="1284876"/>
                      <a:pt x="4453907" y="1293313"/>
                    </a:cubicBezTo>
                    <a:cubicBezTo>
                      <a:pt x="4456717" y="1293313"/>
                      <a:pt x="4456717" y="1296123"/>
                      <a:pt x="4456717" y="1296123"/>
                    </a:cubicBezTo>
                    <a:cubicBezTo>
                      <a:pt x="4456717" y="1298934"/>
                      <a:pt x="4453907" y="1298934"/>
                      <a:pt x="4453907" y="1298934"/>
                    </a:cubicBezTo>
                    <a:cubicBezTo>
                      <a:pt x="4431409" y="1304560"/>
                      <a:pt x="4414538" y="1321431"/>
                      <a:pt x="4408915" y="1343926"/>
                    </a:cubicBezTo>
                    <a:cubicBezTo>
                      <a:pt x="4408915" y="1346736"/>
                      <a:pt x="4406104" y="1346736"/>
                      <a:pt x="4406104" y="1346736"/>
                    </a:cubicBezTo>
                    <a:cubicBezTo>
                      <a:pt x="4403291" y="1346736"/>
                      <a:pt x="4403291" y="1343926"/>
                      <a:pt x="4403291" y="1343926"/>
                    </a:cubicBezTo>
                    <a:cubicBezTo>
                      <a:pt x="4397671" y="1321431"/>
                      <a:pt x="4380797" y="1304560"/>
                      <a:pt x="4358302" y="1298934"/>
                    </a:cubicBezTo>
                    <a:cubicBezTo>
                      <a:pt x="4355492" y="1298934"/>
                      <a:pt x="4355492" y="1296123"/>
                      <a:pt x="4355492" y="1296123"/>
                    </a:cubicBezTo>
                    <a:cubicBezTo>
                      <a:pt x="4355492" y="1293313"/>
                      <a:pt x="4358302" y="1293313"/>
                      <a:pt x="4358302" y="1293313"/>
                    </a:cubicBezTo>
                    <a:cubicBezTo>
                      <a:pt x="4380797" y="1287689"/>
                      <a:pt x="4397671" y="1270816"/>
                      <a:pt x="4406104" y="1245511"/>
                    </a:cubicBezTo>
                    <a:close/>
                    <a:moveTo>
                      <a:pt x="4251453" y="1245511"/>
                    </a:moveTo>
                    <a:cubicBezTo>
                      <a:pt x="4259887" y="1268005"/>
                      <a:pt x="4276758" y="1284876"/>
                      <a:pt x="4299256" y="1293313"/>
                    </a:cubicBezTo>
                    <a:cubicBezTo>
                      <a:pt x="4302066" y="1293313"/>
                      <a:pt x="4302066" y="1296123"/>
                      <a:pt x="4302066" y="1296123"/>
                    </a:cubicBezTo>
                    <a:cubicBezTo>
                      <a:pt x="4302066" y="1298934"/>
                      <a:pt x="4299256" y="1298934"/>
                      <a:pt x="4299256" y="1298934"/>
                    </a:cubicBezTo>
                    <a:cubicBezTo>
                      <a:pt x="4276758" y="1304560"/>
                      <a:pt x="4259887" y="1321431"/>
                      <a:pt x="4254264" y="1343926"/>
                    </a:cubicBezTo>
                    <a:cubicBezTo>
                      <a:pt x="4254264" y="1346736"/>
                      <a:pt x="4251453" y="1346736"/>
                      <a:pt x="4251453" y="1346736"/>
                    </a:cubicBezTo>
                    <a:cubicBezTo>
                      <a:pt x="4248640" y="1346736"/>
                      <a:pt x="4248640" y="1343926"/>
                      <a:pt x="4248640" y="1343926"/>
                    </a:cubicBezTo>
                    <a:cubicBezTo>
                      <a:pt x="4243020" y="1321431"/>
                      <a:pt x="4226146" y="1304560"/>
                      <a:pt x="4203651" y="1298934"/>
                    </a:cubicBezTo>
                    <a:cubicBezTo>
                      <a:pt x="4200841" y="1298934"/>
                      <a:pt x="4200841" y="1296123"/>
                      <a:pt x="4200841" y="1296123"/>
                    </a:cubicBezTo>
                    <a:cubicBezTo>
                      <a:pt x="4200841" y="1293313"/>
                      <a:pt x="4203651" y="1293313"/>
                      <a:pt x="4203651" y="1293313"/>
                    </a:cubicBezTo>
                    <a:cubicBezTo>
                      <a:pt x="4226146" y="1287689"/>
                      <a:pt x="4243020" y="1270816"/>
                      <a:pt x="4251453" y="1245511"/>
                    </a:cubicBezTo>
                    <a:close/>
                    <a:moveTo>
                      <a:pt x="4096805" y="1245511"/>
                    </a:moveTo>
                    <a:cubicBezTo>
                      <a:pt x="4105239" y="1268005"/>
                      <a:pt x="4122110" y="1284876"/>
                      <a:pt x="4144608" y="1293313"/>
                    </a:cubicBezTo>
                    <a:cubicBezTo>
                      <a:pt x="4147418" y="1293313"/>
                      <a:pt x="4147418" y="1296123"/>
                      <a:pt x="4147418" y="1296123"/>
                    </a:cubicBezTo>
                    <a:cubicBezTo>
                      <a:pt x="4147418" y="1298934"/>
                      <a:pt x="4144608" y="1298934"/>
                      <a:pt x="4144608" y="1298934"/>
                    </a:cubicBezTo>
                    <a:cubicBezTo>
                      <a:pt x="4122110" y="1304560"/>
                      <a:pt x="4105239" y="1321431"/>
                      <a:pt x="4099616" y="1343926"/>
                    </a:cubicBezTo>
                    <a:cubicBezTo>
                      <a:pt x="4099616" y="1346736"/>
                      <a:pt x="4096805" y="1346736"/>
                      <a:pt x="4096805" y="1346736"/>
                    </a:cubicBezTo>
                    <a:cubicBezTo>
                      <a:pt x="4093992" y="1346736"/>
                      <a:pt x="4093992" y="1343926"/>
                      <a:pt x="4093992" y="1343926"/>
                    </a:cubicBezTo>
                    <a:cubicBezTo>
                      <a:pt x="4088372" y="1321431"/>
                      <a:pt x="4071498" y="1304560"/>
                      <a:pt x="4049003" y="1298934"/>
                    </a:cubicBezTo>
                    <a:cubicBezTo>
                      <a:pt x="4046193" y="1298934"/>
                      <a:pt x="4046193" y="1296123"/>
                      <a:pt x="4046193" y="1296123"/>
                    </a:cubicBezTo>
                    <a:cubicBezTo>
                      <a:pt x="4046193" y="1293313"/>
                      <a:pt x="4049003" y="1293313"/>
                      <a:pt x="4049003" y="1293313"/>
                    </a:cubicBezTo>
                    <a:cubicBezTo>
                      <a:pt x="4071498" y="1287689"/>
                      <a:pt x="4088372" y="1270816"/>
                      <a:pt x="4096805" y="1245511"/>
                    </a:cubicBezTo>
                    <a:close/>
                    <a:moveTo>
                      <a:pt x="3939345" y="1245511"/>
                    </a:moveTo>
                    <a:cubicBezTo>
                      <a:pt x="3947781" y="1268005"/>
                      <a:pt x="3964649" y="1284876"/>
                      <a:pt x="3987147" y="1293313"/>
                    </a:cubicBezTo>
                    <a:cubicBezTo>
                      <a:pt x="3989957" y="1293313"/>
                      <a:pt x="3989957" y="1296123"/>
                      <a:pt x="3989957" y="1296123"/>
                    </a:cubicBezTo>
                    <a:cubicBezTo>
                      <a:pt x="3989957" y="1298934"/>
                      <a:pt x="3987147" y="1298934"/>
                      <a:pt x="3987147" y="1298934"/>
                    </a:cubicBezTo>
                    <a:cubicBezTo>
                      <a:pt x="3964649" y="1304560"/>
                      <a:pt x="3947781" y="1321431"/>
                      <a:pt x="3942155" y="1343926"/>
                    </a:cubicBezTo>
                    <a:cubicBezTo>
                      <a:pt x="3942155" y="1346736"/>
                      <a:pt x="3939345" y="1346736"/>
                      <a:pt x="3939345" y="1346736"/>
                    </a:cubicBezTo>
                    <a:cubicBezTo>
                      <a:pt x="3936531" y="1346736"/>
                      <a:pt x="3936531" y="1343926"/>
                      <a:pt x="3936531" y="1343926"/>
                    </a:cubicBezTo>
                    <a:cubicBezTo>
                      <a:pt x="3930911" y="1321431"/>
                      <a:pt x="3914037" y="1304560"/>
                      <a:pt x="3891545" y="1298934"/>
                    </a:cubicBezTo>
                    <a:cubicBezTo>
                      <a:pt x="3888732" y="1298934"/>
                      <a:pt x="3888732" y="1296123"/>
                      <a:pt x="3888732" y="1296123"/>
                    </a:cubicBezTo>
                    <a:cubicBezTo>
                      <a:pt x="3888732" y="1293313"/>
                      <a:pt x="3891545" y="1293313"/>
                      <a:pt x="3891545" y="1293313"/>
                    </a:cubicBezTo>
                    <a:cubicBezTo>
                      <a:pt x="3914037" y="1287689"/>
                      <a:pt x="3930911" y="1270816"/>
                      <a:pt x="3939345" y="1245511"/>
                    </a:cubicBezTo>
                    <a:close/>
                    <a:moveTo>
                      <a:pt x="3784693" y="1245511"/>
                    </a:moveTo>
                    <a:cubicBezTo>
                      <a:pt x="3793130" y="1268005"/>
                      <a:pt x="3809998" y="1284876"/>
                      <a:pt x="3832496" y="1293313"/>
                    </a:cubicBezTo>
                    <a:cubicBezTo>
                      <a:pt x="3835306" y="1293313"/>
                      <a:pt x="3835306" y="1296123"/>
                      <a:pt x="3835306" y="1296123"/>
                    </a:cubicBezTo>
                    <a:cubicBezTo>
                      <a:pt x="3835306" y="1298934"/>
                      <a:pt x="3832496" y="1298934"/>
                      <a:pt x="3832496" y="1298934"/>
                    </a:cubicBezTo>
                    <a:cubicBezTo>
                      <a:pt x="3809998" y="1304560"/>
                      <a:pt x="3793130" y="1321431"/>
                      <a:pt x="3787504" y="1343926"/>
                    </a:cubicBezTo>
                    <a:cubicBezTo>
                      <a:pt x="3787504" y="1346736"/>
                      <a:pt x="3784693" y="1346736"/>
                      <a:pt x="3784693" y="1346736"/>
                    </a:cubicBezTo>
                    <a:cubicBezTo>
                      <a:pt x="3781880" y="1346736"/>
                      <a:pt x="3781880" y="1343926"/>
                      <a:pt x="3781880" y="1343926"/>
                    </a:cubicBezTo>
                    <a:cubicBezTo>
                      <a:pt x="3776260" y="1321431"/>
                      <a:pt x="3759386" y="1304560"/>
                      <a:pt x="3736894" y="1298934"/>
                    </a:cubicBezTo>
                    <a:cubicBezTo>
                      <a:pt x="3734081" y="1298934"/>
                      <a:pt x="3734081" y="1296123"/>
                      <a:pt x="3734081" y="1296123"/>
                    </a:cubicBezTo>
                    <a:cubicBezTo>
                      <a:pt x="3734081" y="1293313"/>
                      <a:pt x="3736894" y="1293313"/>
                      <a:pt x="3736894" y="1293313"/>
                    </a:cubicBezTo>
                    <a:cubicBezTo>
                      <a:pt x="3759386" y="1287689"/>
                      <a:pt x="3776260" y="1270816"/>
                      <a:pt x="3784693" y="1245511"/>
                    </a:cubicBezTo>
                    <a:close/>
                    <a:moveTo>
                      <a:pt x="3630045" y="1245511"/>
                    </a:moveTo>
                    <a:cubicBezTo>
                      <a:pt x="3638482" y="1268005"/>
                      <a:pt x="3655350" y="1284876"/>
                      <a:pt x="3677848" y="1293313"/>
                    </a:cubicBezTo>
                    <a:cubicBezTo>
                      <a:pt x="3680658" y="1293313"/>
                      <a:pt x="3680658" y="1296123"/>
                      <a:pt x="3680658" y="1296123"/>
                    </a:cubicBezTo>
                    <a:cubicBezTo>
                      <a:pt x="3680658" y="1298934"/>
                      <a:pt x="3677848" y="1298934"/>
                      <a:pt x="3677848" y="1298934"/>
                    </a:cubicBezTo>
                    <a:cubicBezTo>
                      <a:pt x="3655350" y="1304560"/>
                      <a:pt x="3638482" y="1321431"/>
                      <a:pt x="3632856" y="1343926"/>
                    </a:cubicBezTo>
                    <a:cubicBezTo>
                      <a:pt x="3632856" y="1346736"/>
                      <a:pt x="3630045" y="1346736"/>
                      <a:pt x="3630045" y="1346736"/>
                    </a:cubicBezTo>
                    <a:cubicBezTo>
                      <a:pt x="3627232" y="1346736"/>
                      <a:pt x="3627232" y="1343926"/>
                      <a:pt x="3627232" y="1343926"/>
                    </a:cubicBezTo>
                    <a:cubicBezTo>
                      <a:pt x="3621612" y="1321431"/>
                      <a:pt x="3604738" y="1304560"/>
                      <a:pt x="3582246" y="1298934"/>
                    </a:cubicBezTo>
                    <a:cubicBezTo>
                      <a:pt x="3579433" y="1298934"/>
                      <a:pt x="3579433" y="1296123"/>
                      <a:pt x="3579433" y="1296123"/>
                    </a:cubicBezTo>
                    <a:cubicBezTo>
                      <a:pt x="3579433" y="1293313"/>
                      <a:pt x="3582246" y="1293313"/>
                      <a:pt x="3582246" y="1293313"/>
                    </a:cubicBezTo>
                    <a:cubicBezTo>
                      <a:pt x="3604738" y="1287689"/>
                      <a:pt x="3621612" y="1270816"/>
                      <a:pt x="3630045" y="1245511"/>
                    </a:cubicBezTo>
                    <a:close/>
                    <a:moveTo>
                      <a:pt x="3472581" y="1245511"/>
                    </a:moveTo>
                    <a:cubicBezTo>
                      <a:pt x="3481018" y="1268005"/>
                      <a:pt x="3500700" y="1284876"/>
                      <a:pt x="3520384" y="1293313"/>
                    </a:cubicBezTo>
                    <a:cubicBezTo>
                      <a:pt x="3523194" y="1293313"/>
                      <a:pt x="3523194" y="1296123"/>
                      <a:pt x="3523194" y="1296123"/>
                    </a:cubicBezTo>
                    <a:cubicBezTo>
                      <a:pt x="3523194" y="1298934"/>
                      <a:pt x="3520384" y="1298934"/>
                      <a:pt x="3520384" y="1298934"/>
                    </a:cubicBezTo>
                    <a:cubicBezTo>
                      <a:pt x="3497889" y="1304560"/>
                      <a:pt x="3481018" y="1321431"/>
                      <a:pt x="3475395" y="1343926"/>
                    </a:cubicBezTo>
                    <a:cubicBezTo>
                      <a:pt x="3475395" y="1346736"/>
                      <a:pt x="3472581" y="1346736"/>
                      <a:pt x="3472581" y="1346736"/>
                    </a:cubicBezTo>
                    <a:cubicBezTo>
                      <a:pt x="3469771" y="1346736"/>
                      <a:pt x="3469771" y="1343926"/>
                      <a:pt x="3469771" y="1343926"/>
                    </a:cubicBezTo>
                    <a:cubicBezTo>
                      <a:pt x="3464148" y="1321431"/>
                      <a:pt x="3447277" y="1304560"/>
                      <a:pt x="3424782" y="1298934"/>
                    </a:cubicBezTo>
                    <a:cubicBezTo>
                      <a:pt x="3421969" y="1298934"/>
                      <a:pt x="3421969" y="1296123"/>
                      <a:pt x="3421969" y="1296123"/>
                    </a:cubicBezTo>
                    <a:cubicBezTo>
                      <a:pt x="3421969" y="1293313"/>
                      <a:pt x="3424782" y="1293313"/>
                      <a:pt x="3424782" y="1293313"/>
                    </a:cubicBezTo>
                    <a:cubicBezTo>
                      <a:pt x="3447277" y="1287689"/>
                      <a:pt x="3464148" y="1270816"/>
                      <a:pt x="3472581" y="1245511"/>
                    </a:cubicBezTo>
                    <a:close/>
                    <a:moveTo>
                      <a:pt x="3317933" y="1245511"/>
                    </a:moveTo>
                    <a:cubicBezTo>
                      <a:pt x="3326370" y="1268005"/>
                      <a:pt x="3343241" y="1284876"/>
                      <a:pt x="3365736" y="1293313"/>
                    </a:cubicBezTo>
                    <a:cubicBezTo>
                      <a:pt x="3368546" y="1293313"/>
                      <a:pt x="3368546" y="1296123"/>
                      <a:pt x="3368546" y="1296123"/>
                    </a:cubicBezTo>
                    <a:cubicBezTo>
                      <a:pt x="3368546" y="1298934"/>
                      <a:pt x="3365736" y="1298934"/>
                      <a:pt x="3365736" y="1298934"/>
                    </a:cubicBezTo>
                    <a:cubicBezTo>
                      <a:pt x="3343241" y="1304560"/>
                      <a:pt x="3326370" y="1321431"/>
                      <a:pt x="3320747" y="1343926"/>
                    </a:cubicBezTo>
                    <a:cubicBezTo>
                      <a:pt x="3320747" y="1346736"/>
                      <a:pt x="3317933" y="1346736"/>
                      <a:pt x="3317933" y="1346736"/>
                    </a:cubicBezTo>
                    <a:cubicBezTo>
                      <a:pt x="3315123" y="1346736"/>
                      <a:pt x="3315123" y="1343926"/>
                      <a:pt x="3315123" y="1343926"/>
                    </a:cubicBezTo>
                    <a:cubicBezTo>
                      <a:pt x="3309500" y="1321431"/>
                      <a:pt x="3292629" y="1304560"/>
                      <a:pt x="3270134" y="1298934"/>
                    </a:cubicBezTo>
                    <a:cubicBezTo>
                      <a:pt x="3267321" y="1298934"/>
                      <a:pt x="3267321" y="1296123"/>
                      <a:pt x="3267321" y="1296123"/>
                    </a:cubicBezTo>
                    <a:cubicBezTo>
                      <a:pt x="3267321" y="1293313"/>
                      <a:pt x="3270134" y="1293313"/>
                      <a:pt x="3270134" y="1293313"/>
                    </a:cubicBezTo>
                    <a:cubicBezTo>
                      <a:pt x="3292629" y="1287689"/>
                      <a:pt x="3309500" y="1270816"/>
                      <a:pt x="3317933" y="1245511"/>
                    </a:cubicBezTo>
                    <a:close/>
                    <a:moveTo>
                      <a:pt x="3163283" y="1245511"/>
                    </a:moveTo>
                    <a:cubicBezTo>
                      <a:pt x="3171719" y="1268005"/>
                      <a:pt x="3188590" y="1284876"/>
                      <a:pt x="3211085" y="1293313"/>
                    </a:cubicBezTo>
                    <a:cubicBezTo>
                      <a:pt x="3213895" y="1293313"/>
                      <a:pt x="3213895" y="1296123"/>
                      <a:pt x="3213895" y="1296123"/>
                    </a:cubicBezTo>
                    <a:cubicBezTo>
                      <a:pt x="3213895" y="1298934"/>
                      <a:pt x="3211085" y="1298934"/>
                      <a:pt x="3211085" y="1298934"/>
                    </a:cubicBezTo>
                    <a:cubicBezTo>
                      <a:pt x="3188590" y="1304560"/>
                      <a:pt x="3171719" y="1321431"/>
                      <a:pt x="3166096" y="1343926"/>
                    </a:cubicBezTo>
                    <a:cubicBezTo>
                      <a:pt x="3166096" y="1346736"/>
                      <a:pt x="3163283" y="1346736"/>
                      <a:pt x="3163283" y="1346736"/>
                    </a:cubicBezTo>
                    <a:cubicBezTo>
                      <a:pt x="3160472" y="1346736"/>
                      <a:pt x="3160472" y="1343926"/>
                      <a:pt x="3160472" y="1343926"/>
                    </a:cubicBezTo>
                    <a:cubicBezTo>
                      <a:pt x="3154849" y="1321431"/>
                      <a:pt x="3137978" y="1304560"/>
                      <a:pt x="3115483" y="1298934"/>
                    </a:cubicBezTo>
                    <a:cubicBezTo>
                      <a:pt x="3112670" y="1298934"/>
                      <a:pt x="3112670" y="1296123"/>
                      <a:pt x="3112670" y="1296123"/>
                    </a:cubicBezTo>
                    <a:cubicBezTo>
                      <a:pt x="3112670" y="1293313"/>
                      <a:pt x="3115483" y="1293313"/>
                      <a:pt x="3115483" y="1293313"/>
                    </a:cubicBezTo>
                    <a:cubicBezTo>
                      <a:pt x="3137978" y="1287689"/>
                      <a:pt x="3154849" y="1270816"/>
                      <a:pt x="3163283" y="1245511"/>
                    </a:cubicBezTo>
                    <a:close/>
                    <a:moveTo>
                      <a:pt x="3005823" y="1245511"/>
                    </a:moveTo>
                    <a:cubicBezTo>
                      <a:pt x="3014257" y="1268005"/>
                      <a:pt x="3033942" y="1284876"/>
                      <a:pt x="3053626" y="1293313"/>
                    </a:cubicBezTo>
                    <a:cubicBezTo>
                      <a:pt x="3056436" y="1293313"/>
                      <a:pt x="3056436" y="1296123"/>
                      <a:pt x="3056436" y="1296123"/>
                    </a:cubicBezTo>
                    <a:cubicBezTo>
                      <a:pt x="3056436" y="1298934"/>
                      <a:pt x="3053626" y="1298934"/>
                      <a:pt x="3053626" y="1298934"/>
                    </a:cubicBezTo>
                    <a:cubicBezTo>
                      <a:pt x="3031128" y="1304560"/>
                      <a:pt x="3014257" y="1321431"/>
                      <a:pt x="3008634" y="1343926"/>
                    </a:cubicBezTo>
                    <a:cubicBezTo>
                      <a:pt x="3008634" y="1346736"/>
                      <a:pt x="3005823" y="1346736"/>
                      <a:pt x="3005823" y="1346736"/>
                    </a:cubicBezTo>
                    <a:cubicBezTo>
                      <a:pt x="3003010" y="1346736"/>
                      <a:pt x="3003010" y="1343926"/>
                      <a:pt x="3003010" y="1343926"/>
                    </a:cubicBezTo>
                    <a:cubicBezTo>
                      <a:pt x="2997390" y="1321431"/>
                      <a:pt x="2980516" y="1304560"/>
                      <a:pt x="2958021" y="1298934"/>
                    </a:cubicBezTo>
                    <a:cubicBezTo>
                      <a:pt x="2955211" y="1298934"/>
                      <a:pt x="2955211" y="1296123"/>
                      <a:pt x="2955211" y="1296123"/>
                    </a:cubicBezTo>
                    <a:cubicBezTo>
                      <a:pt x="2955211" y="1293313"/>
                      <a:pt x="2958021" y="1293313"/>
                      <a:pt x="2958021" y="1293313"/>
                    </a:cubicBezTo>
                    <a:cubicBezTo>
                      <a:pt x="2980516" y="1287689"/>
                      <a:pt x="2997390" y="1270816"/>
                      <a:pt x="3005823" y="1245511"/>
                    </a:cubicBezTo>
                    <a:close/>
                    <a:moveTo>
                      <a:pt x="2851172" y="1245511"/>
                    </a:moveTo>
                    <a:cubicBezTo>
                      <a:pt x="2859606" y="1268005"/>
                      <a:pt x="2876477" y="1284876"/>
                      <a:pt x="2898975" y="1293313"/>
                    </a:cubicBezTo>
                    <a:cubicBezTo>
                      <a:pt x="2901785" y="1293313"/>
                      <a:pt x="2901785" y="1296123"/>
                      <a:pt x="2901785" y="1296123"/>
                    </a:cubicBezTo>
                    <a:cubicBezTo>
                      <a:pt x="2901785" y="1298934"/>
                      <a:pt x="2898975" y="1298934"/>
                      <a:pt x="2898975" y="1298934"/>
                    </a:cubicBezTo>
                    <a:cubicBezTo>
                      <a:pt x="2876477" y="1304560"/>
                      <a:pt x="2859606" y="1321431"/>
                      <a:pt x="2853983" y="1343926"/>
                    </a:cubicBezTo>
                    <a:cubicBezTo>
                      <a:pt x="2853983" y="1346736"/>
                      <a:pt x="2851172" y="1346736"/>
                      <a:pt x="2851172" y="1346736"/>
                    </a:cubicBezTo>
                    <a:cubicBezTo>
                      <a:pt x="2848359" y="1346736"/>
                      <a:pt x="2848359" y="1343926"/>
                      <a:pt x="2848359" y="1343926"/>
                    </a:cubicBezTo>
                    <a:cubicBezTo>
                      <a:pt x="2842739" y="1321431"/>
                      <a:pt x="2825865" y="1304560"/>
                      <a:pt x="2803370" y="1298934"/>
                    </a:cubicBezTo>
                    <a:cubicBezTo>
                      <a:pt x="2800560" y="1298934"/>
                      <a:pt x="2800560" y="1296123"/>
                      <a:pt x="2800560" y="1296123"/>
                    </a:cubicBezTo>
                    <a:cubicBezTo>
                      <a:pt x="2800560" y="1293313"/>
                      <a:pt x="2803370" y="1293313"/>
                      <a:pt x="2803370" y="1293313"/>
                    </a:cubicBezTo>
                    <a:cubicBezTo>
                      <a:pt x="2825865" y="1287689"/>
                      <a:pt x="2842739" y="1270816"/>
                      <a:pt x="2851172" y="1245511"/>
                    </a:cubicBezTo>
                    <a:close/>
                    <a:moveTo>
                      <a:pt x="2696525" y="1245511"/>
                    </a:moveTo>
                    <a:cubicBezTo>
                      <a:pt x="2704959" y="1268005"/>
                      <a:pt x="2721830" y="1284876"/>
                      <a:pt x="2744328" y="1293313"/>
                    </a:cubicBezTo>
                    <a:cubicBezTo>
                      <a:pt x="2747138" y="1293313"/>
                      <a:pt x="2747138" y="1296123"/>
                      <a:pt x="2747138" y="1296123"/>
                    </a:cubicBezTo>
                    <a:cubicBezTo>
                      <a:pt x="2747138" y="1298934"/>
                      <a:pt x="2744328" y="1298934"/>
                      <a:pt x="2744328" y="1298934"/>
                    </a:cubicBezTo>
                    <a:cubicBezTo>
                      <a:pt x="2721830" y="1304560"/>
                      <a:pt x="2704959" y="1321431"/>
                      <a:pt x="2699336" y="1343926"/>
                    </a:cubicBezTo>
                    <a:cubicBezTo>
                      <a:pt x="2699336" y="1346736"/>
                      <a:pt x="2696525" y="1346736"/>
                      <a:pt x="2696525" y="1346736"/>
                    </a:cubicBezTo>
                    <a:cubicBezTo>
                      <a:pt x="2693712" y="1346736"/>
                      <a:pt x="2693712" y="1343926"/>
                      <a:pt x="2693712" y="1343926"/>
                    </a:cubicBezTo>
                    <a:cubicBezTo>
                      <a:pt x="2688092" y="1321431"/>
                      <a:pt x="2671218" y="1304560"/>
                      <a:pt x="2648723" y="1298934"/>
                    </a:cubicBezTo>
                    <a:cubicBezTo>
                      <a:pt x="2645913" y="1298934"/>
                      <a:pt x="2645913" y="1296123"/>
                      <a:pt x="2645913" y="1296123"/>
                    </a:cubicBezTo>
                    <a:cubicBezTo>
                      <a:pt x="2645913" y="1293313"/>
                      <a:pt x="2648723" y="1293313"/>
                      <a:pt x="2648723" y="1293313"/>
                    </a:cubicBezTo>
                    <a:cubicBezTo>
                      <a:pt x="2671218" y="1287689"/>
                      <a:pt x="2688092" y="1270816"/>
                      <a:pt x="2696525" y="1245511"/>
                    </a:cubicBezTo>
                    <a:close/>
                    <a:moveTo>
                      <a:pt x="2539061" y="1245511"/>
                    </a:moveTo>
                    <a:cubicBezTo>
                      <a:pt x="2547497" y="1268005"/>
                      <a:pt x="2567179" y="1284876"/>
                      <a:pt x="2586863" y="1293313"/>
                    </a:cubicBezTo>
                    <a:cubicBezTo>
                      <a:pt x="2589673" y="1293313"/>
                      <a:pt x="2589673" y="1296123"/>
                      <a:pt x="2589673" y="1296123"/>
                    </a:cubicBezTo>
                    <a:cubicBezTo>
                      <a:pt x="2589673" y="1298934"/>
                      <a:pt x="2586863" y="1298934"/>
                      <a:pt x="2586863" y="1298934"/>
                    </a:cubicBezTo>
                    <a:cubicBezTo>
                      <a:pt x="2564365" y="1304560"/>
                      <a:pt x="2547497" y="1321431"/>
                      <a:pt x="2541874" y="1343926"/>
                    </a:cubicBezTo>
                    <a:cubicBezTo>
                      <a:pt x="2541874" y="1346736"/>
                      <a:pt x="2539061" y="1346736"/>
                      <a:pt x="2539061" y="1346736"/>
                    </a:cubicBezTo>
                    <a:cubicBezTo>
                      <a:pt x="2536247" y="1346736"/>
                      <a:pt x="2536247" y="1343926"/>
                      <a:pt x="2536247" y="1343926"/>
                    </a:cubicBezTo>
                    <a:cubicBezTo>
                      <a:pt x="2530627" y="1321431"/>
                      <a:pt x="2513756" y="1304560"/>
                      <a:pt x="2491261" y="1298934"/>
                    </a:cubicBezTo>
                    <a:cubicBezTo>
                      <a:pt x="2488448" y="1298934"/>
                      <a:pt x="2488448" y="1296123"/>
                      <a:pt x="2488448" y="1296123"/>
                    </a:cubicBezTo>
                    <a:cubicBezTo>
                      <a:pt x="2488448" y="1293313"/>
                      <a:pt x="2491261" y="1293313"/>
                      <a:pt x="2491261" y="1293313"/>
                    </a:cubicBezTo>
                    <a:cubicBezTo>
                      <a:pt x="2513756" y="1287689"/>
                      <a:pt x="2530627" y="1270816"/>
                      <a:pt x="2539061" y="1245511"/>
                    </a:cubicBezTo>
                    <a:close/>
                    <a:moveTo>
                      <a:pt x="2384413" y="1245511"/>
                    </a:moveTo>
                    <a:cubicBezTo>
                      <a:pt x="2392849" y="1268005"/>
                      <a:pt x="2409717" y="1284876"/>
                      <a:pt x="2432215" y="1293313"/>
                    </a:cubicBezTo>
                    <a:cubicBezTo>
                      <a:pt x="2435025" y="1293313"/>
                      <a:pt x="2435025" y="1296123"/>
                      <a:pt x="2435025" y="1296123"/>
                    </a:cubicBezTo>
                    <a:cubicBezTo>
                      <a:pt x="2435025" y="1298934"/>
                      <a:pt x="2432215" y="1298934"/>
                      <a:pt x="2432215" y="1298934"/>
                    </a:cubicBezTo>
                    <a:cubicBezTo>
                      <a:pt x="2409717" y="1304560"/>
                      <a:pt x="2392849" y="1321431"/>
                      <a:pt x="2387226" y="1343926"/>
                    </a:cubicBezTo>
                    <a:cubicBezTo>
                      <a:pt x="2387226" y="1346736"/>
                      <a:pt x="2384413" y="1346736"/>
                      <a:pt x="2384413" y="1346736"/>
                    </a:cubicBezTo>
                    <a:cubicBezTo>
                      <a:pt x="2381599" y="1346736"/>
                      <a:pt x="2381599" y="1343926"/>
                      <a:pt x="2381599" y="1343926"/>
                    </a:cubicBezTo>
                    <a:cubicBezTo>
                      <a:pt x="2375979" y="1321431"/>
                      <a:pt x="2359108" y="1304560"/>
                      <a:pt x="2336613" y="1298934"/>
                    </a:cubicBezTo>
                    <a:cubicBezTo>
                      <a:pt x="2333800" y="1298934"/>
                      <a:pt x="2333800" y="1296123"/>
                      <a:pt x="2333800" y="1296123"/>
                    </a:cubicBezTo>
                    <a:cubicBezTo>
                      <a:pt x="2333800" y="1293313"/>
                      <a:pt x="2336613" y="1293313"/>
                      <a:pt x="2336613" y="1293313"/>
                    </a:cubicBezTo>
                    <a:cubicBezTo>
                      <a:pt x="2359108" y="1287689"/>
                      <a:pt x="2375979" y="1270816"/>
                      <a:pt x="2384413" y="1245511"/>
                    </a:cubicBezTo>
                    <a:close/>
                    <a:moveTo>
                      <a:pt x="2229761" y="1245511"/>
                    </a:moveTo>
                    <a:cubicBezTo>
                      <a:pt x="2238198" y="1268005"/>
                      <a:pt x="2255066" y="1284876"/>
                      <a:pt x="2277564" y="1293313"/>
                    </a:cubicBezTo>
                    <a:cubicBezTo>
                      <a:pt x="2280374" y="1293313"/>
                      <a:pt x="2280374" y="1296123"/>
                      <a:pt x="2280374" y="1296123"/>
                    </a:cubicBezTo>
                    <a:cubicBezTo>
                      <a:pt x="2280374" y="1298934"/>
                      <a:pt x="2277564" y="1298934"/>
                      <a:pt x="2277564" y="1298934"/>
                    </a:cubicBezTo>
                    <a:cubicBezTo>
                      <a:pt x="2255066" y="1304560"/>
                      <a:pt x="2238198" y="1321431"/>
                      <a:pt x="2232575" y="1343926"/>
                    </a:cubicBezTo>
                    <a:cubicBezTo>
                      <a:pt x="2232575" y="1346736"/>
                      <a:pt x="2229761" y="1346736"/>
                      <a:pt x="2229761" y="1346736"/>
                    </a:cubicBezTo>
                    <a:cubicBezTo>
                      <a:pt x="2226948" y="1346736"/>
                      <a:pt x="2226948" y="1343926"/>
                      <a:pt x="2226948" y="1343926"/>
                    </a:cubicBezTo>
                    <a:cubicBezTo>
                      <a:pt x="2221328" y="1321431"/>
                      <a:pt x="2204457" y="1304560"/>
                      <a:pt x="2181962" y="1298934"/>
                    </a:cubicBezTo>
                    <a:cubicBezTo>
                      <a:pt x="2179149" y="1298934"/>
                      <a:pt x="2179149" y="1296123"/>
                      <a:pt x="2179149" y="1296123"/>
                    </a:cubicBezTo>
                    <a:cubicBezTo>
                      <a:pt x="2179149" y="1293313"/>
                      <a:pt x="2181962" y="1293313"/>
                      <a:pt x="2181962" y="1293313"/>
                    </a:cubicBezTo>
                    <a:cubicBezTo>
                      <a:pt x="2204457" y="1287689"/>
                      <a:pt x="2221328" y="1270816"/>
                      <a:pt x="2229761" y="1245511"/>
                    </a:cubicBezTo>
                    <a:close/>
                    <a:moveTo>
                      <a:pt x="2075115" y="1245511"/>
                    </a:moveTo>
                    <a:cubicBezTo>
                      <a:pt x="2080738" y="1268005"/>
                      <a:pt x="2100419" y="1284876"/>
                      <a:pt x="2122917" y="1293313"/>
                    </a:cubicBezTo>
                    <a:cubicBezTo>
                      <a:pt x="2125727" y="1293313"/>
                      <a:pt x="2125727" y="1296123"/>
                      <a:pt x="2125727" y="1296123"/>
                    </a:cubicBezTo>
                    <a:cubicBezTo>
                      <a:pt x="2125727" y="1298934"/>
                      <a:pt x="2122917" y="1298934"/>
                      <a:pt x="2122917" y="1298934"/>
                    </a:cubicBezTo>
                    <a:cubicBezTo>
                      <a:pt x="2100419" y="1304560"/>
                      <a:pt x="2083551" y="1321431"/>
                      <a:pt x="2077928" y="1343926"/>
                    </a:cubicBezTo>
                    <a:cubicBezTo>
                      <a:pt x="2077928" y="1346736"/>
                      <a:pt x="2075115" y="1346736"/>
                      <a:pt x="2075115" y="1346736"/>
                    </a:cubicBezTo>
                    <a:cubicBezTo>
                      <a:pt x="2072301" y="1346736"/>
                      <a:pt x="2072301" y="1343926"/>
                      <a:pt x="2072301" y="1343926"/>
                    </a:cubicBezTo>
                    <a:cubicBezTo>
                      <a:pt x="2066681" y="1321431"/>
                      <a:pt x="2049810" y="1304560"/>
                      <a:pt x="2027315" y="1298934"/>
                    </a:cubicBezTo>
                    <a:cubicBezTo>
                      <a:pt x="2024502" y="1298934"/>
                      <a:pt x="2024502" y="1296123"/>
                      <a:pt x="2024502" y="1296123"/>
                    </a:cubicBezTo>
                    <a:cubicBezTo>
                      <a:pt x="2024502" y="1293313"/>
                      <a:pt x="2027315" y="1293313"/>
                      <a:pt x="2027315" y="1293313"/>
                    </a:cubicBezTo>
                    <a:cubicBezTo>
                      <a:pt x="2049810" y="1287689"/>
                      <a:pt x="2066681" y="1270816"/>
                      <a:pt x="2075115" y="1245511"/>
                    </a:cubicBezTo>
                    <a:close/>
                    <a:moveTo>
                      <a:pt x="1917652" y="1245511"/>
                    </a:moveTo>
                    <a:cubicBezTo>
                      <a:pt x="1926086" y="1268005"/>
                      <a:pt x="1942957" y="1284876"/>
                      <a:pt x="1965455" y="1293313"/>
                    </a:cubicBezTo>
                    <a:cubicBezTo>
                      <a:pt x="1968265" y="1293313"/>
                      <a:pt x="1968265" y="1296123"/>
                      <a:pt x="1968265" y="1296123"/>
                    </a:cubicBezTo>
                    <a:cubicBezTo>
                      <a:pt x="1968265" y="1298934"/>
                      <a:pt x="1965455" y="1298934"/>
                      <a:pt x="1965455" y="1298934"/>
                    </a:cubicBezTo>
                    <a:cubicBezTo>
                      <a:pt x="1942957" y="1304560"/>
                      <a:pt x="1926086" y="1321431"/>
                      <a:pt x="1920463" y="1343926"/>
                    </a:cubicBezTo>
                    <a:cubicBezTo>
                      <a:pt x="1920463" y="1346736"/>
                      <a:pt x="1917652" y="1346736"/>
                      <a:pt x="1917652" y="1346736"/>
                    </a:cubicBezTo>
                    <a:cubicBezTo>
                      <a:pt x="1914839" y="1346736"/>
                      <a:pt x="1914839" y="1343926"/>
                      <a:pt x="1914839" y="1343926"/>
                    </a:cubicBezTo>
                    <a:cubicBezTo>
                      <a:pt x="1909219" y="1321431"/>
                      <a:pt x="1892345" y="1304560"/>
                      <a:pt x="1869850" y="1298934"/>
                    </a:cubicBezTo>
                    <a:cubicBezTo>
                      <a:pt x="1867040" y="1298934"/>
                      <a:pt x="1867040" y="1296123"/>
                      <a:pt x="1867040" y="1296123"/>
                    </a:cubicBezTo>
                    <a:cubicBezTo>
                      <a:pt x="1867040" y="1293313"/>
                      <a:pt x="1869850" y="1293313"/>
                      <a:pt x="1869850" y="1293313"/>
                    </a:cubicBezTo>
                    <a:cubicBezTo>
                      <a:pt x="1892345" y="1287689"/>
                      <a:pt x="1909219" y="1270816"/>
                      <a:pt x="1917652" y="1245511"/>
                    </a:cubicBezTo>
                    <a:close/>
                    <a:moveTo>
                      <a:pt x="1763004" y="1245511"/>
                    </a:moveTo>
                    <a:cubicBezTo>
                      <a:pt x="1771438" y="1268005"/>
                      <a:pt x="1788309" y="1284876"/>
                      <a:pt x="1810807" y="1293313"/>
                    </a:cubicBezTo>
                    <a:cubicBezTo>
                      <a:pt x="1813617" y="1293313"/>
                      <a:pt x="1813617" y="1296123"/>
                      <a:pt x="1813617" y="1296123"/>
                    </a:cubicBezTo>
                    <a:cubicBezTo>
                      <a:pt x="1813617" y="1298934"/>
                      <a:pt x="1810807" y="1298934"/>
                      <a:pt x="1810807" y="1298934"/>
                    </a:cubicBezTo>
                    <a:cubicBezTo>
                      <a:pt x="1788309" y="1304560"/>
                      <a:pt x="1771438" y="1321431"/>
                      <a:pt x="1765815" y="1343926"/>
                    </a:cubicBezTo>
                    <a:cubicBezTo>
                      <a:pt x="1765815" y="1346736"/>
                      <a:pt x="1763004" y="1346736"/>
                      <a:pt x="1763004" y="1346736"/>
                    </a:cubicBezTo>
                    <a:cubicBezTo>
                      <a:pt x="1760191" y="1346736"/>
                      <a:pt x="1760191" y="1343926"/>
                      <a:pt x="1760191" y="1343926"/>
                    </a:cubicBezTo>
                    <a:cubicBezTo>
                      <a:pt x="1754571" y="1321431"/>
                      <a:pt x="1737697" y="1304560"/>
                      <a:pt x="1715202" y="1298934"/>
                    </a:cubicBezTo>
                    <a:cubicBezTo>
                      <a:pt x="1712392" y="1298934"/>
                      <a:pt x="1712392" y="1296123"/>
                      <a:pt x="1712392" y="1296123"/>
                    </a:cubicBezTo>
                    <a:cubicBezTo>
                      <a:pt x="1712392" y="1293313"/>
                      <a:pt x="1715202" y="1293313"/>
                      <a:pt x="1715202" y="1293313"/>
                    </a:cubicBezTo>
                    <a:cubicBezTo>
                      <a:pt x="1737697" y="1287689"/>
                      <a:pt x="1754571" y="1270816"/>
                      <a:pt x="1763004" y="1245511"/>
                    </a:cubicBezTo>
                    <a:close/>
                    <a:moveTo>
                      <a:pt x="1608353" y="1245511"/>
                    </a:moveTo>
                    <a:cubicBezTo>
                      <a:pt x="1613977" y="1268005"/>
                      <a:pt x="1633658" y="1284876"/>
                      <a:pt x="1656156" y="1293313"/>
                    </a:cubicBezTo>
                    <a:cubicBezTo>
                      <a:pt x="1658966" y="1293313"/>
                      <a:pt x="1658966" y="1296123"/>
                      <a:pt x="1658966" y="1296123"/>
                    </a:cubicBezTo>
                    <a:cubicBezTo>
                      <a:pt x="1658966" y="1298934"/>
                      <a:pt x="1656156" y="1298934"/>
                      <a:pt x="1656156" y="1298934"/>
                    </a:cubicBezTo>
                    <a:cubicBezTo>
                      <a:pt x="1633658" y="1304560"/>
                      <a:pt x="1616787" y="1321431"/>
                      <a:pt x="1611164" y="1343926"/>
                    </a:cubicBezTo>
                    <a:cubicBezTo>
                      <a:pt x="1611164" y="1346736"/>
                      <a:pt x="1608353" y="1346736"/>
                      <a:pt x="1608353" y="1346736"/>
                    </a:cubicBezTo>
                    <a:cubicBezTo>
                      <a:pt x="1605540" y="1346736"/>
                      <a:pt x="1605540" y="1343926"/>
                      <a:pt x="1605540" y="1343926"/>
                    </a:cubicBezTo>
                    <a:cubicBezTo>
                      <a:pt x="1599920" y="1321431"/>
                      <a:pt x="1583046" y="1304560"/>
                      <a:pt x="1560551" y="1298934"/>
                    </a:cubicBezTo>
                    <a:cubicBezTo>
                      <a:pt x="1557741" y="1298934"/>
                      <a:pt x="1557741" y="1296123"/>
                      <a:pt x="1557741" y="1296123"/>
                    </a:cubicBezTo>
                    <a:cubicBezTo>
                      <a:pt x="1557741" y="1293313"/>
                      <a:pt x="1560551" y="1293313"/>
                      <a:pt x="1560551" y="1293313"/>
                    </a:cubicBezTo>
                    <a:cubicBezTo>
                      <a:pt x="1583046" y="1287689"/>
                      <a:pt x="1599920" y="1270816"/>
                      <a:pt x="1608353" y="1245511"/>
                    </a:cubicBezTo>
                    <a:close/>
                    <a:moveTo>
                      <a:pt x="1450892" y="1245511"/>
                    </a:moveTo>
                    <a:cubicBezTo>
                      <a:pt x="1459326" y="1268005"/>
                      <a:pt x="1476197" y="1284876"/>
                      <a:pt x="1498695" y="1293313"/>
                    </a:cubicBezTo>
                    <a:cubicBezTo>
                      <a:pt x="1501505" y="1293313"/>
                      <a:pt x="1501505" y="1296123"/>
                      <a:pt x="1501505" y="1296123"/>
                    </a:cubicBezTo>
                    <a:cubicBezTo>
                      <a:pt x="1501505" y="1298934"/>
                      <a:pt x="1498695" y="1298934"/>
                      <a:pt x="1498695" y="1298934"/>
                    </a:cubicBezTo>
                    <a:cubicBezTo>
                      <a:pt x="1476197" y="1304560"/>
                      <a:pt x="1459326" y="1321431"/>
                      <a:pt x="1453706" y="1343926"/>
                    </a:cubicBezTo>
                    <a:cubicBezTo>
                      <a:pt x="1453706" y="1346736"/>
                      <a:pt x="1450892" y="1346736"/>
                      <a:pt x="1450892" y="1346736"/>
                    </a:cubicBezTo>
                    <a:cubicBezTo>
                      <a:pt x="1448079" y="1346736"/>
                      <a:pt x="1448079" y="1343926"/>
                      <a:pt x="1448079" y="1343926"/>
                    </a:cubicBezTo>
                    <a:cubicBezTo>
                      <a:pt x="1442458" y="1321431"/>
                      <a:pt x="1425587" y="1304560"/>
                      <a:pt x="1403090" y="1298934"/>
                    </a:cubicBezTo>
                    <a:cubicBezTo>
                      <a:pt x="1400280" y="1298934"/>
                      <a:pt x="1400280" y="1296123"/>
                      <a:pt x="1400280" y="1296123"/>
                    </a:cubicBezTo>
                    <a:cubicBezTo>
                      <a:pt x="1400280" y="1293313"/>
                      <a:pt x="1403090" y="1293313"/>
                      <a:pt x="1403090" y="1293313"/>
                    </a:cubicBezTo>
                    <a:cubicBezTo>
                      <a:pt x="1425587" y="1287689"/>
                      <a:pt x="1442458" y="1270816"/>
                      <a:pt x="1450892" y="1245511"/>
                    </a:cubicBezTo>
                    <a:close/>
                    <a:moveTo>
                      <a:pt x="1296244" y="1245511"/>
                    </a:moveTo>
                    <a:cubicBezTo>
                      <a:pt x="1304678" y="1268005"/>
                      <a:pt x="1321549" y="1284876"/>
                      <a:pt x="1344046" y="1293313"/>
                    </a:cubicBezTo>
                    <a:cubicBezTo>
                      <a:pt x="1346857" y="1293313"/>
                      <a:pt x="1346857" y="1296123"/>
                      <a:pt x="1346857" y="1296123"/>
                    </a:cubicBezTo>
                    <a:cubicBezTo>
                      <a:pt x="1346857" y="1298934"/>
                      <a:pt x="1344046" y="1298934"/>
                      <a:pt x="1344046" y="1298934"/>
                    </a:cubicBezTo>
                    <a:cubicBezTo>
                      <a:pt x="1321549" y="1304560"/>
                      <a:pt x="1304678" y="1321431"/>
                      <a:pt x="1299058" y="1343926"/>
                    </a:cubicBezTo>
                    <a:cubicBezTo>
                      <a:pt x="1299058" y="1346736"/>
                      <a:pt x="1296244" y="1346736"/>
                      <a:pt x="1296244" y="1346736"/>
                    </a:cubicBezTo>
                    <a:cubicBezTo>
                      <a:pt x="1293431" y="1346736"/>
                      <a:pt x="1293431" y="1343926"/>
                      <a:pt x="1293431" y="1343926"/>
                    </a:cubicBezTo>
                    <a:cubicBezTo>
                      <a:pt x="1287810" y="1321431"/>
                      <a:pt x="1270939" y="1304560"/>
                      <a:pt x="1248442" y="1298934"/>
                    </a:cubicBezTo>
                    <a:cubicBezTo>
                      <a:pt x="1245632" y="1298934"/>
                      <a:pt x="1245632" y="1296123"/>
                      <a:pt x="1245632" y="1296123"/>
                    </a:cubicBezTo>
                    <a:cubicBezTo>
                      <a:pt x="1245632" y="1293313"/>
                      <a:pt x="1248442" y="1293313"/>
                      <a:pt x="1248442" y="1293313"/>
                    </a:cubicBezTo>
                    <a:cubicBezTo>
                      <a:pt x="1270939" y="1287689"/>
                      <a:pt x="1287810" y="1270816"/>
                      <a:pt x="1296244" y="1245511"/>
                    </a:cubicBezTo>
                    <a:close/>
                    <a:moveTo>
                      <a:pt x="1141593" y="1245511"/>
                    </a:moveTo>
                    <a:cubicBezTo>
                      <a:pt x="1150027" y="1268005"/>
                      <a:pt x="1166898" y="1284876"/>
                      <a:pt x="1189395" y="1293313"/>
                    </a:cubicBezTo>
                    <a:cubicBezTo>
                      <a:pt x="1192206" y="1293313"/>
                      <a:pt x="1192206" y="1296123"/>
                      <a:pt x="1192206" y="1296123"/>
                    </a:cubicBezTo>
                    <a:cubicBezTo>
                      <a:pt x="1192206" y="1298934"/>
                      <a:pt x="1189395" y="1298934"/>
                      <a:pt x="1189395" y="1298934"/>
                    </a:cubicBezTo>
                    <a:cubicBezTo>
                      <a:pt x="1166898" y="1304560"/>
                      <a:pt x="1150027" y="1321431"/>
                      <a:pt x="1144407" y="1343926"/>
                    </a:cubicBezTo>
                    <a:cubicBezTo>
                      <a:pt x="1144407" y="1346736"/>
                      <a:pt x="1141593" y="1346736"/>
                      <a:pt x="1141593" y="1346736"/>
                    </a:cubicBezTo>
                    <a:cubicBezTo>
                      <a:pt x="1138780" y="1346736"/>
                      <a:pt x="1138780" y="1343926"/>
                      <a:pt x="1138780" y="1343926"/>
                    </a:cubicBezTo>
                    <a:cubicBezTo>
                      <a:pt x="1133159" y="1321431"/>
                      <a:pt x="1116288" y="1304560"/>
                      <a:pt x="1093791" y="1298934"/>
                    </a:cubicBezTo>
                    <a:cubicBezTo>
                      <a:pt x="1090981" y="1298934"/>
                      <a:pt x="1090981" y="1296123"/>
                      <a:pt x="1090981" y="1296123"/>
                    </a:cubicBezTo>
                    <a:cubicBezTo>
                      <a:pt x="1090981" y="1293313"/>
                      <a:pt x="1093791" y="1293313"/>
                      <a:pt x="1093791" y="1293313"/>
                    </a:cubicBezTo>
                    <a:cubicBezTo>
                      <a:pt x="1116288" y="1287689"/>
                      <a:pt x="1133159" y="1270816"/>
                      <a:pt x="1141593" y="1245511"/>
                    </a:cubicBezTo>
                    <a:close/>
                    <a:moveTo>
                      <a:pt x="984132" y="1245511"/>
                    </a:moveTo>
                    <a:cubicBezTo>
                      <a:pt x="992566" y="1268005"/>
                      <a:pt x="1009437" y="1284876"/>
                      <a:pt x="1031934" y="1293313"/>
                    </a:cubicBezTo>
                    <a:cubicBezTo>
                      <a:pt x="1034745" y="1293313"/>
                      <a:pt x="1034745" y="1296123"/>
                      <a:pt x="1034745" y="1296123"/>
                    </a:cubicBezTo>
                    <a:cubicBezTo>
                      <a:pt x="1034745" y="1298934"/>
                      <a:pt x="1031934" y="1298934"/>
                      <a:pt x="1031934" y="1298934"/>
                    </a:cubicBezTo>
                    <a:cubicBezTo>
                      <a:pt x="1009437" y="1304560"/>
                      <a:pt x="992566" y="1321431"/>
                      <a:pt x="986946" y="1343926"/>
                    </a:cubicBezTo>
                    <a:cubicBezTo>
                      <a:pt x="986946" y="1346736"/>
                      <a:pt x="984132" y="1346736"/>
                      <a:pt x="984132" y="1346736"/>
                    </a:cubicBezTo>
                    <a:cubicBezTo>
                      <a:pt x="981319" y="1346736"/>
                      <a:pt x="981319" y="1343926"/>
                      <a:pt x="981319" y="1343926"/>
                    </a:cubicBezTo>
                    <a:cubicBezTo>
                      <a:pt x="975698" y="1321431"/>
                      <a:pt x="958827" y="1304560"/>
                      <a:pt x="936330" y="1298934"/>
                    </a:cubicBezTo>
                    <a:cubicBezTo>
                      <a:pt x="933520" y="1298934"/>
                      <a:pt x="933520" y="1296123"/>
                      <a:pt x="933520" y="1296123"/>
                    </a:cubicBezTo>
                    <a:cubicBezTo>
                      <a:pt x="933520" y="1293313"/>
                      <a:pt x="936330" y="1293313"/>
                      <a:pt x="936330" y="1293313"/>
                    </a:cubicBezTo>
                    <a:cubicBezTo>
                      <a:pt x="958827" y="1287689"/>
                      <a:pt x="975698" y="1270816"/>
                      <a:pt x="984132" y="1245511"/>
                    </a:cubicBezTo>
                    <a:close/>
                    <a:moveTo>
                      <a:pt x="829484" y="1245511"/>
                    </a:moveTo>
                    <a:cubicBezTo>
                      <a:pt x="837918" y="1268005"/>
                      <a:pt x="854789" y="1284876"/>
                      <a:pt x="877286" y="1293313"/>
                    </a:cubicBezTo>
                    <a:cubicBezTo>
                      <a:pt x="880097" y="1293313"/>
                      <a:pt x="880097" y="1296123"/>
                      <a:pt x="880097" y="1296123"/>
                    </a:cubicBezTo>
                    <a:cubicBezTo>
                      <a:pt x="880097" y="1298934"/>
                      <a:pt x="877286" y="1298934"/>
                      <a:pt x="877286" y="1298934"/>
                    </a:cubicBezTo>
                    <a:cubicBezTo>
                      <a:pt x="854789" y="1304560"/>
                      <a:pt x="837918" y="1321431"/>
                      <a:pt x="832298" y="1343926"/>
                    </a:cubicBezTo>
                    <a:cubicBezTo>
                      <a:pt x="832298" y="1346736"/>
                      <a:pt x="829484" y="1346736"/>
                      <a:pt x="829484" y="1346736"/>
                    </a:cubicBezTo>
                    <a:cubicBezTo>
                      <a:pt x="826671" y="1346736"/>
                      <a:pt x="826671" y="1343926"/>
                      <a:pt x="826671" y="1343926"/>
                    </a:cubicBezTo>
                    <a:cubicBezTo>
                      <a:pt x="821050" y="1321431"/>
                      <a:pt x="804179" y="1304560"/>
                      <a:pt x="781682" y="1298934"/>
                    </a:cubicBezTo>
                    <a:cubicBezTo>
                      <a:pt x="778872" y="1298934"/>
                      <a:pt x="778872" y="1296123"/>
                      <a:pt x="778872" y="1296123"/>
                    </a:cubicBezTo>
                    <a:cubicBezTo>
                      <a:pt x="778872" y="1293313"/>
                      <a:pt x="781682" y="1293313"/>
                      <a:pt x="781682" y="1293313"/>
                    </a:cubicBezTo>
                    <a:cubicBezTo>
                      <a:pt x="804179" y="1287689"/>
                      <a:pt x="821050" y="1270816"/>
                      <a:pt x="829484" y="1245511"/>
                    </a:cubicBezTo>
                    <a:close/>
                    <a:moveTo>
                      <a:pt x="674833" y="1245511"/>
                    </a:moveTo>
                    <a:cubicBezTo>
                      <a:pt x="683267" y="1268005"/>
                      <a:pt x="700138" y="1284876"/>
                      <a:pt x="722635" y="1293313"/>
                    </a:cubicBezTo>
                    <a:cubicBezTo>
                      <a:pt x="725446" y="1293313"/>
                      <a:pt x="725446" y="1296123"/>
                      <a:pt x="725446" y="1296123"/>
                    </a:cubicBezTo>
                    <a:cubicBezTo>
                      <a:pt x="725446" y="1298934"/>
                      <a:pt x="722635" y="1298934"/>
                      <a:pt x="722635" y="1298934"/>
                    </a:cubicBezTo>
                    <a:cubicBezTo>
                      <a:pt x="700138" y="1304560"/>
                      <a:pt x="683267" y="1321431"/>
                      <a:pt x="677647" y="1343926"/>
                    </a:cubicBezTo>
                    <a:cubicBezTo>
                      <a:pt x="677647" y="1346736"/>
                      <a:pt x="674833" y="1346736"/>
                      <a:pt x="674833" y="1346736"/>
                    </a:cubicBezTo>
                    <a:cubicBezTo>
                      <a:pt x="672020" y="1346736"/>
                      <a:pt x="672020" y="1343926"/>
                      <a:pt x="672020" y="1343926"/>
                    </a:cubicBezTo>
                    <a:cubicBezTo>
                      <a:pt x="666399" y="1321431"/>
                      <a:pt x="649528" y="1304560"/>
                      <a:pt x="627031" y="1298934"/>
                    </a:cubicBezTo>
                    <a:cubicBezTo>
                      <a:pt x="624221" y="1298934"/>
                      <a:pt x="624221" y="1296123"/>
                      <a:pt x="624221" y="1296123"/>
                    </a:cubicBezTo>
                    <a:cubicBezTo>
                      <a:pt x="624221" y="1293313"/>
                      <a:pt x="627031" y="1293313"/>
                      <a:pt x="627031" y="1293313"/>
                    </a:cubicBezTo>
                    <a:cubicBezTo>
                      <a:pt x="649528" y="1287689"/>
                      <a:pt x="666399" y="1270816"/>
                      <a:pt x="674833" y="1245511"/>
                    </a:cubicBezTo>
                    <a:close/>
                    <a:moveTo>
                      <a:pt x="517372" y="1245511"/>
                    </a:moveTo>
                    <a:cubicBezTo>
                      <a:pt x="525806" y="1268005"/>
                      <a:pt x="542677" y="1284876"/>
                      <a:pt x="565174" y="1293313"/>
                    </a:cubicBezTo>
                    <a:cubicBezTo>
                      <a:pt x="567985" y="1293313"/>
                      <a:pt x="567985" y="1296123"/>
                      <a:pt x="567985" y="1296123"/>
                    </a:cubicBezTo>
                    <a:cubicBezTo>
                      <a:pt x="567985" y="1298934"/>
                      <a:pt x="565174" y="1298934"/>
                      <a:pt x="565174" y="1298934"/>
                    </a:cubicBezTo>
                    <a:cubicBezTo>
                      <a:pt x="542677" y="1304560"/>
                      <a:pt x="525806" y="1321431"/>
                      <a:pt x="520183" y="1343926"/>
                    </a:cubicBezTo>
                    <a:cubicBezTo>
                      <a:pt x="520183" y="1346736"/>
                      <a:pt x="517372" y="1346736"/>
                      <a:pt x="517372" y="1346736"/>
                    </a:cubicBezTo>
                    <a:cubicBezTo>
                      <a:pt x="514559" y="1346736"/>
                      <a:pt x="514559" y="1343926"/>
                      <a:pt x="514559" y="1343926"/>
                    </a:cubicBezTo>
                    <a:cubicBezTo>
                      <a:pt x="508938" y="1321431"/>
                      <a:pt x="492065" y="1304560"/>
                      <a:pt x="469570" y="1298934"/>
                    </a:cubicBezTo>
                    <a:cubicBezTo>
                      <a:pt x="466760" y="1298934"/>
                      <a:pt x="466760" y="1296123"/>
                      <a:pt x="466760" y="1296123"/>
                    </a:cubicBezTo>
                    <a:cubicBezTo>
                      <a:pt x="466760" y="1293313"/>
                      <a:pt x="469570" y="1293313"/>
                      <a:pt x="469570" y="1293313"/>
                    </a:cubicBezTo>
                    <a:cubicBezTo>
                      <a:pt x="492065" y="1287689"/>
                      <a:pt x="508938" y="1270816"/>
                      <a:pt x="517372" y="1245511"/>
                    </a:cubicBezTo>
                    <a:close/>
                    <a:moveTo>
                      <a:pt x="362724" y="1245511"/>
                    </a:moveTo>
                    <a:cubicBezTo>
                      <a:pt x="371158" y="1268005"/>
                      <a:pt x="388029" y="1284876"/>
                      <a:pt x="410526" y="1293313"/>
                    </a:cubicBezTo>
                    <a:cubicBezTo>
                      <a:pt x="413337" y="1293313"/>
                      <a:pt x="413337" y="1296123"/>
                      <a:pt x="413337" y="1296123"/>
                    </a:cubicBezTo>
                    <a:cubicBezTo>
                      <a:pt x="413337" y="1298934"/>
                      <a:pt x="410526" y="1298934"/>
                      <a:pt x="410526" y="1298934"/>
                    </a:cubicBezTo>
                    <a:cubicBezTo>
                      <a:pt x="388029" y="1304560"/>
                      <a:pt x="371158" y="1321431"/>
                      <a:pt x="365535" y="1343926"/>
                    </a:cubicBezTo>
                    <a:cubicBezTo>
                      <a:pt x="365535" y="1346736"/>
                      <a:pt x="362724" y="1346736"/>
                      <a:pt x="362724" y="1346736"/>
                    </a:cubicBezTo>
                    <a:cubicBezTo>
                      <a:pt x="359911" y="1346736"/>
                      <a:pt x="359911" y="1343926"/>
                      <a:pt x="359911" y="1343926"/>
                    </a:cubicBezTo>
                    <a:cubicBezTo>
                      <a:pt x="354290" y="1321431"/>
                      <a:pt x="337417" y="1304560"/>
                      <a:pt x="314922" y="1298934"/>
                    </a:cubicBezTo>
                    <a:cubicBezTo>
                      <a:pt x="312112" y="1298934"/>
                      <a:pt x="312112" y="1296123"/>
                      <a:pt x="312112" y="1296123"/>
                    </a:cubicBezTo>
                    <a:cubicBezTo>
                      <a:pt x="312112" y="1293313"/>
                      <a:pt x="314922" y="1293313"/>
                      <a:pt x="314922" y="1293313"/>
                    </a:cubicBezTo>
                    <a:cubicBezTo>
                      <a:pt x="337417" y="1287689"/>
                      <a:pt x="354290" y="1270816"/>
                      <a:pt x="362724" y="1245511"/>
                    </a:cubicBezTo>
                    <a:close/>
                    <a:moveTo>
                      <a:pt x="208073" y="1245511"/>
                    </a:moveTo>
                    <a:cubicBezTo>
                      <a:pt x="216507" y="1268005"/>
                      <a:pt x="233378" y="1284876"/>
                      <a:pt x="255875" y="1293313"/>
                    </a:cubicBezTo>
                    <a:cubicBezTo>
                      <a:pt x="258686" y="1293313"/>
                      <a:pt x="258686" y="1296123"/>
                      <a:pt x="258686" y="1296123"/>
                    </a:cubicBezTo>
                    <a:cubicBezTo>
                      <a:pt x="258686" y="1298934"/>
                      <a:pt x="255875" y="1298934"/>
                      <a:pt x="255875" y="1298934"/>
                    </a:cubicBezTo>
                    <a:cubicBezTo>
                      <a:pt x="233378" y="1304560"/>
                      <a:pt x="216507" y="1321431"/>
                      <a:pt x="210884" y="1343926"/>
                    </a:cubicBezTo>
                    <a:cubicBezTo>
                      <a:pt x="210884" y="1346736"/>
                      <a:pt x="208073" y="1346736"/>
                      <a:pt x="208073" y="1346736"/>
                    </a:cubicBezTo>
                    <a:cubicBezTo>
                      <a:pt x="205260" y="1346736"/>
                      <a:pt x="205260" y="1343926"/>
                      <a:pt x="205260" y="1343926"/>
                    </a:cubicBezTo>
                    <a:cubicBezTo>
                      <a:pt x="199639" y="1321431"/>
                      <a:pt x="182766" y="1304560"/>
                      <a:pt x="160271" y="1298934"/>
                    </a:cubicBezTo>
                    <a:cubicBezTo>
                      <a:pt x="157461" y="1298934"/>
                      <a:pt x="157461" y="1296123"/>
                      <a:pt x="157461" y="1296123"/>
                    </a:cubicBezTo>
                    <a:cubicBezTo>
                      <a:pt x="157461" y="1293313"/>
                      <a:pt x="160271" y="1293313"/>
                      <a:pt x="160271" y="1293313"/>
                    </a:cubicBezTo>
                    <a:cubicBezTo>
                      <a:pt x="182766" y="1287689"/>
                      <a:pt x="199639" y="1270816"/>
                      <a:pt x="208073" y="1245511"/>
                    </a:cubicBezTo>
                    <a:close/>
                    <a:moveTo>
                      <a:pt x="50612" y="1245511"/>
                    </a:moveTo>
                    <a:cubicBezTo>
                      <a:pt x="59049" y="1268005"/>
                      <a:pt x="75920" y="1284876"/>
                      <a:pt x="98414" y="1293313"/>
                    </a:cubicBezTo>
                    <a:cubicBezTo>
                      <a:pt x="101225" y="1293313"/>
                      <a:pt x="101225" y="1296123"/>
                      <a:pt x="101225" y="1296123"/>
                    </a:cubicBezTo>
                    <a:cubicBezTo>
                      <a:pt x="101225" y="1298934"/>
                      <a:pt x="98414" y="1298934"/>
                      <a:pt x="98414" y="1298934"/>
                    </a:cubicBezTo>
                    <a:cubicBezTo>
                      <a:pt x="75920" y="1304560"/>
                      <a:pt x="59049" y="1321431"/>
                      <a:pt x="53426" y="1343926"/>
                    </a:cubicBezTo>
                    <a:cubicBezTo>
                      <a:pt x="53426" y="1346736"/>
                      <a:pt x="50612" y="1346736"/>
                      <a:pt x="50612" y="1346736"/>
                    </a:cubicBezTo>
                    <a:cubicBezTo>
                      <a:pt x="47802" y="1346736"/>
                      <a:pt x="47802" y="1343926"/>
                      <a:pt x="47802" y="1343926"/>
                    </a:cubicBezTo>
                    <a:cubicBezTo>
                      <a:pt x="42178" y="1321431"/>
                      <a:pt x="25307" y="1304560"/>
                      <a:pt x="2813" y="1298934"/>
                    </a:cubicBezTo>
                    <a:cubicBezTo>
                      <a:pt x="0" y="1298934"/>
                      <a:pt x="0" y="1296123"/>
                      <a:pt x="0" y="1296123"/>
                    </a:cubicBezTo>
                    <a:cubicBezTo>
                      <a:pt x="0" y="1293313"/>
                      <a:pt x="2813" y="1293313"/>
                      <a:pt x="2813" y="1293313"/>
                    </a:cubicBezTo>
                    <a:cubicBezTo>
                      <a:pt x="25307" y="1287689"/>
                      <a:pt x="42178" y="1270816"/>
                      <a:pt x="50612" y="1245511"/>
                    </a:cubicBezTo>
                    <a:close/>
                    <a:moveTo>
                      <a:pt x="5184973" y="1088047"/>
                    </a:moveTo>
                    <a:cubicBezTo>
                      <a:pt x="5193410" y="1113352"/>
                      <a:pt x="5210281" y="1130225"/>
                      <a:pt x="5232776" y="1135849"/>
                    </a:cubicBezTo>
                    <a:cubicBezTo>
                      <a:pt x="5235586" y="1135849"/>
                      <a:pt x="5235586" y="1138659"/>
                      <a:pt x="5235586" y="1138659"/>
                    </a:cubicBezTo>
                    <a:cubicBezTo>
                      <a:pt x="5235586" y="1141470"/>
                      <a:pt x="5232776" y="1141470"/>
                      <a:pt x="5232776" y="1141470"/>
                    </a:cubicBezTo>
                    <a:cubicBezTo>
                      <a:pt x="5210281" y="1147096"/>
                      <a:pt x="5193410" y="1163967"/>
                      <a:pt x="5187787" y="1186462"/>
                    </a:cubicBezTo>
                    <a:cubicBezTo>
                      <a:pt x="5187787" y="1189272"/>
                      <a:pt x="5184973" y="1189272"/>
                      <a:pt x="5184973" y="1189272"/>
                    </a:cubicBezTo>
                    <a:cubicBezTo>
                      <a:pt x="5182163" y="1189272"/>
                      <a:pt x="5182163" y="1186462"/>
                      <a:pt x="5182163" y="1186462"/>
                    </a:cubicBezTo>
                    <a:cubicBezTo>
                      <a:pt x="5176540" y="1163967"/>
                      <a:pt x="5159669" y="1147096"/>
                      <a:pt x="5137174" y="1141470"/>
                    </a:cubicBezTo>
                    <a:cubicBezTo>
                      <a:pt x="5134361" y="1141470"/>
                      <a:pt x="5134361" y="1138659"/>
                      <a:pt x="5134361" y="1138659"/>
                    </a:cubicBezTo>
                    <a:cubicBezTo>
                      <a:pt x="5134361" y="1135849"/>
                      <a:pt x="5137174" y="1135849"/>
                      <a:pt x="5137174" y="1135849"/>
                    </a:cubicBezTo>
                    <a:cubicBezTo>
                      <a:pt x="5159669" y="1130225"/>
                      <a:pt x="5176540" y="1113352"/>
                      <a:pt x="5184973" y="1088047"/>
                    </a:cubicBezTo>
                    <a:close/>
                    <a:moveTo>
                      <a:pt x="5030325" y="1088047"/>
                    </a:moveTo>
                    <a:cubicBezTo>
                      <a:pt x="5035949" y="1113352"/>
                      <a:pt x="5055630" y="1130225"/>
                      <a:pt x="5078128" y="1135849"/>
                    </a:cubicBezTo>
                    <a:cubicBezTo>
                      <a:pt x="5080938" y="1135849"/>
                      <a:pt x="5080938" y="1138659"/>
                      <a:pt x="5080938" y="1138659"/>
                    </a:cubicBezTo>
                    <a:cubicBezTo>
                      <a:pt x="5080938" y="1141470"/>
                      <a:pt x="5078128" y="1141470"/>
                      <a:pt x="5078128" y="1141470"/>
                    </a:cubicBezTo>
                    <a:cubicBezTo>
                      <a:pt x="5055630" y="1147096"/>
                      <a:pt x="5038759" y="1163967"/>
                      <a:pt x="5033136" y="1186462"/>
                    </a:cubicBezTo>
                    <a:cubicBezTo>
                      <a:pt x="5033136" y="1189272"/>
                      <a:pt x="5030325" y="1189272"/>
                      <a:pt x="5030325" y="1189272"/>
                    </a:cubicBezTo>
                    <a:cubicBezTo>
                      <a:pt x="5027512" y="1189272"/>
                      <a:pt x="5027512" y="1186462"/>
                      <a:pt x="5027512" y="1186462"/>
                    </a:cubicBezTo>
                    <a:cubicBezTo>
                      <a:pt x="5021892" y="1163967"/>
                      <a:pt x="5005018" y="1147096"/>
                      <a:pt x="4982523" y="1141470"/>
                    </a:cubicBezTo>
                    <a:cubicBezTo>
                      <a:pt x="4979713" y="1141470"/>
                      <a:pt x="4979713" y="1138659"/>
                      <a:pt x="4979713" y="1138659"/>
                    </a:cubicBezTo>
                    <a:cubicBezTo>
                      <a:pt x="4979713" y="1135849"/>
                      <a:pt x="4982523" y="1135849"/>
                      <a:pt x="4982523" y="1135849"/>
                    </a:cubicBezTo>
                    <a:cubicBezTo>
                      <a:pt x="5005018" y="1130225"/>
                      <a:pt x="5021892" y="1113352"/>
                      <a:pt x="5030325" y="1088047"/>
                    </a:cubicBezTo>
                    <a:close/>
                    <a:moveTo>
                      <a:pt x="4872861" y="1088047"/>
                    </a:moveTo>
                    <a:cubicBezTo>
                      <a:pt x="4881298" y="1113352"/>
                      <a:pt x="4898166" y="1130225"/>
                      <a:pt x="4920664" y="1135849"/>
                    </a:cubicBezTo>
                    <a:cubicBezTo>
                      <a:pt x="4923474" y="1135849"/>
                      <a:pt x="4923474" y="1138659"/>
                      <a:pt x="4923474" y="1138659"/>
                    </a:cubicBezTo>
                    <a:cubicBezTo>
                      <a:pt x="4923474" y="1141470"/>
                      <a:pt x="4920664" y="1141470"/>
                      <a:pt x="4920664" y="1141470"/>
                    </a:cubicBezTo>
                    <a:cubicBezTo>
                      <a:pt x="4898166" y="1147096"/>
                      <a:pt x="4881298" y="1163967"/>
                      <a:pt x="4875675" y="1186462"/>
                    </a:cubicBezTo>
                    <a:cubicBezTo>
                      <a:pt x="4875675" y="1189272"/>
                      <a:pt x="4872861" y="1189272"/>
                      <a:pt x="4872861" y="1189272"/>
                    </a:cubicBezTo>
                    <a:cubicBezTo>
                      <a:pt x="4870048" y="1189272"/>
                      <a:pt x="4870048" y="1186462"/>
                      <a:pt x="4870048" y="1186462"/>
                    </a:cubicBezTo>
                    <a:cubicBezTo>
                      <a:pt x="4864428" y="1163967"/>
                      <a:pt x="4847557" y="1147096"/>
                      <a:pt x="4825062" y="1141470"/>
                    </a:cubicBezTo>
                    <a:cubicBezTo>
                      <a:pt x="4822249" y="1141470"/>
                      <a:pt x="4822249" y="1138659"/>
                      <a:pt x="4822249" y="1138659"/>
                    </a:cubicBezTo>
                    <a:cubicBezTo>
                      <a:pt x="4822249" y="1135849"/>
                      <a:pt x="4825062" y="1135849"/>
                      <a:pt x="4825062" y="1135849"/>
                    </a:cubicBezTo>
                    <a:cubicBezTo>
                      <a:pt x="4847557" y="1130225"/>
                      <a:pt x="4864428" y="1113352"/>
                      <a:pt x="4872861" y="1088047"/>
                    </a:cubicBezTo>
                    <a:close/>
                    <a:moveTo>
                      <a:pt x="4718213" y="1088047"/>
                    </a:moveTo>
                    <a:cubicBezTo>
                      <a:pt x="4726650" y="1113352"/>
                      <a:pt x="4743518" y="1130225"/>
                      <a:pt x="4766016" y="1135849"/>
                    </a:cubicBezTo>
                    <a:cubicBezTo>
                      <a:pt x="4768826" y="1135849"/>
                      <a:pt x="4768826" y="1138659"/>
                      <a:pt x="4768826" y="1138659"/>
                    </a:cubicBezTo>
                    <a:cubicBezTo>
                      <a:pt x="4768826" y="1141470"/>
                      <a:pt x="4766016" y="1141470"/>
                      <a:pt x="4766016" y="1141470"/>
                    </a:cubicBezTo>
                    <a:cubicBezTo>
                      <a:pt x="4743518" y="1147096"/>
                      <a:pt x="4726650" y="1163967"/>
                      <a:pt x="4721027" y="1186462"/>
                    </a:cubicBezTo>
                    <a:cubicBezTo>
                      <a:pt x="4721027" y="1189272"/>
                      <a:pt x="4718213" y="1189272"/>
                      <a:pt x="4718213" y="1189272"/>
                    </a:cubicBezTo>
                    <a:cubicBezTo>
                      <a:pt x="4715400" y="1189272"/>
                      <a:pt x="4715400" y="1186462"/>
                      <a:pt x="4715400" y="1186462"/>
                    </a:cubicBezTo>
                    <a:cubicBezTo>
                      <a:pt x="4709780" y="1163967"/>
                      <a:pt x="4692909" y="1147096"/>
                      <a:pt x="4670414" y="1141470"/>
                    </a:cubicBezTo>
                    <a:cubicBezTo>
                      <a:pt x="4667601" y="1141470"/>
                      <a:pt x="4667601" y="1138659"/>
                      <a:pt x="4667601" y="1138659"/>
                    </a:cubicBezTo>
                    <a:cubicBezTo>
                      <a:pt x="4667601" y="1135849"/>
                      <a:pt x="4670414" y="1135849"/>
                      <a:pt x="4670414" y="1135849"/>
                    </a:cubicBezTo>
                    <a:cubicBezTo>
                      <a:pt x="4692909" y="1130225"/>
                      <a:pt x="4709780" y="1113352"/>
                      <a:pt x="4718213" y="1088047"/>
                    </a:cubicBezTo>
                    <a:close/>
                    <a:moveTo>
                      <a:pt x="4563563" y="1088047"/>
                    </a:moveTo>
                    <a:cubicBezTo>
                      <a:pt x="4571999" y="1113352"/>
                      <a:pt x="4588867" y="1130225"/>
                      <a:pt x="4611365" y="1135849"/>
                    </a:cubicBezTo>
                    <a:cubicBezTo>
                      <a:pt x="4614175" y="1135849"/>
                      <a:pt x="4614175" y="1138659"/>
                      <a:pt x="4614175" y="1138659"/>
                    </a:cubicBezTo>
                    <a:cubicBezTo>
                      <a:pt x="4614175" y="1141470"/>
                      <a:pt x="4611365" y="1141470"/>
                      <a:pt x="4611365" y="1141470"/>
                    </a:cubicBezTo>
                    <a:cubicBezTo>
                      <a:pt x="4588867" y="1147096"/>
                      <a:pt x="4571999" y="1163967"/>
                      <a:pt x="4566376" y="1186462"/>
                    </a:cubicBezTo>
                    <a:cubicBezTo>
                      <a:pt x="4566376" y="1189272"/>
                      <a:pt x="4563563" y="1189272"/>
                      <a:pt x="4563563" y="1189272"/>
                    </a:cubicBezTo>
                    <a:cubicBezTo>
                      <a:pt x="4560749" y="1189272"/>
                      <a:pt x="4560749" y="1186462"/>
                      <a:pt x="4560749" y="1186462"/>
                    </a:cubicBezTo>
                    <a:cubicBezTo>
                      <a:pt x="4555129" y="1163967"/>
                      <a:pt x="4538258" y="1147096"/>
                      <a:pt x="4515763" y="1141470"/>
                    </a:cubicBezTo>
                    <a:cubicBezTo>
                      <a:pt x="4512950" y="1141470"/>
                      <a:pt x="4512950" y="1138659"/>
                      <a:pt x="4512950" y="1138659"/>
                    </a:cubicBezTo>
                    <a:cubicBezTo>
                      <a:pt x="4512950" y="1135849"/>
                      <a:pt x="4515763" y="1135849"/>
                      <a:pt x="4515763" y="1135849"/>
                    </a:cubicBezTo>
                    <a:cubicBezTo>
                      <a:pt x="4538258" y="1130225"/>
                      <a:pt x="4555129" y="1113352"/>
                      <a:pt x="4563563" y="1088047"/>
                    </a:cubicBezTo>
                    <a:close/>
                    <a:moveTo>
                      <a:pt x="4406104" y="1088047"/>
                    </a:moveTo>
                    <a:cubicBezTo>
                      <a:pt x="4414538" y="1113352"/>
                      <a:pt x="4431409" y="1130225"/>
                      <a:pt x="4453907" y="1135849"/>
                    </a:cubicBezTo>
                    <a:cubicBezTo>
                      <a:pt x="4456717" y="1135849"/>
                      <a:pt x="4456717" y="1138659"/>
                      <a:pt x="4456717" y="1138659"/>
                    </a:cubicBezTo>
                    <a:cubicBezTo>
                      <a:pt x="4456717" y="1141470"/>
                      <a:pt x="4453907" y="1141470"/>
                      <a:pt x="4453907" y="1141470"/>
                    </a:cubicBezTo>
                    <a:cubicBezTo>
                      <a:pt x="4431409" y="1147096"/>
                      <a:pt x="4414538" y="1163967"/>
                      <a:pt x="4408915" y="1186462"/>
                    </a:cubicBezTo>
                    <a:cubicBezTo>
                      <a:pt x="4408915" y="1189272"/>
                      <a:pt x="4406104" y="1189272"/>
                      <a:pt x="4406104" y="1189272"/>
                    </a:cubicBezTo>
                    <a:cubicBezTo>
                      <a:pt x="4403291" y="1189272"/>
                      <a:pt x="4403291" y="1186462"/>
                      <a:pt x="4403291" y="1186462"/>
                    </a:cubicBezTo>
                    <a:cubicBezTo>
                      <a:pt x="4397671" y="1163967"/>
                      <a:pt x="4380797" y="1147096"/>
                      <a:pt x="4358302" y="1141470"/>
                    </a:cubicBezTo>
                    <a:cubicBezTo>
                      <a:pt x="4355492" y="1141470"/>
                      <a:pt x="4355492" y="1138659"/>
                      <a:pt x="4355492" y="1138659"/>
                    </a:cubicBezTo>
                    <a:cubicBezTo>
                      <a:pt x="4355492" y="1135849"/>
                      <a:pt x="4358302" y="1135849"/>
                      <a:pt x="4358302" y="1135849"/>
                    </a:cubicBezTo>
                    <a:cubicBezTo>
                      <a:pt x="4380797" y="1130225"/>
                      <a:pt x="4397671" y="1113352"/>
                      <a:pt x="4406104" y="1088047"/>
                    </a:cubicBezTo>
                    <a:close/>
                    <a:moveTo>
                      <a:pt x="4251453" y="1088047"/>
                    </a:moveTo>
                    <a:cubicBezTo>
                      <a:pt x="4259887" y="1113352"/>
                      <a:pt x="4276758" y="1130225"/>
                      <a:pt x="4299256" y="1135849"/>
                    </a:cubicBezTo>
                    <a:cubicBezTo>
                      <a:pt x="4302066" y="1135849"/>
                      <a:pt x="4302066" y="1138659"/>
                      <a:pt x="4302066" y="1138659"/>
                    </a:cubicBezTo>
                    <a:cubicBezTo>
                      <a:pt x="4302066" y="1141470"/>
                      <a:pt x="4299256" y="1141470"/>
                      <a:pt x="4299256" y="1141470"/>
                    </a:cubicBezTo>
                    <a:cubicBezTo>
                      <a:pt x="4276758" y="1147096"/>
                      <a:pt x="4259887" y="1163967"/>
                      <a:pt x="4254264" y="1186462"/>
                    </a:cubicBezTo>
                    <a:cubicBezTo>
                      <a:pt x="4254264" y="1189272"/>
                      <a:pt x="4251453" y="1189272"/>
                      <a:pt x="4251453" y="1189272"/>
                    </a:cubicBezTo>
                    <a:cubicBezTo>
                      <a:pt x="4248640" y="1189272"/>
                      <a:pt x="4248640" y="1186462"/>
                      <a:pt x="4248640" y="1186462"/>
                    </a:cubicBezTo>
                    <a:cubicBezTo>
                      <a:pt x="4243020" y="1163967"/>
                      <a:pt x="4226146" y="1147096"/>
                      <a:pt x="4203651" y="1141470"/>
                    </a:cubicBezTo>
                    <a:cubicBezTo>
                      <a:pt x="4200841" y="1141470"/>
                      <a:pt x="4200841" y="1138659"/>
                      <a:pt x="4200841" y="1138659"/>
                    </a:cubicBezTo>
                    <a:cubicBezTo>
                      <a:pt x="4200841" y="1135849"/>
                      <a:pt x="4203651" y="1135849"/>
                      <a:pt x="4203651" y="1135849"/>
                    </a:cubicBezTo>
                    <a:cubicBezTo>
                      <a:pt x="4226146" y="1130225"/>
                      <a:pt x="4243020" y="1113352"/>
                      <a:pt x="4251453" y="1088047"/>
                    </a:cubicBezTo>
                    <a:close/>
                    <a:moveTo>
                      <a:pt x="4096805" y="1088047"/>
                    </a:moveTo>
                    <a:cubicBezTo>
                      <a:pt x="4105239" y="1113352"/>
                      <a:pt x="4122110" y="1130225"/>
                      <a:pt x="4144608" y="1135849"/>
                    </a:cubicBezTo>
                    <a:cubicBezTo>
                      <a:pt x="4147418" y="1135849"/>
                      <a:pt x="4147418" y="1138659"/>
                      <a:pt x="4147418" y="1138659"/>
                    </a:cubicBezTo>
                    <a:cubicBezTo>
                      <a:pt x="4147418" y="1141470"/>
                      <a:pt x="4144608" y="1141470"/>
                      <a:pt x="4144608" y="1141470"/>
                    </a:cubicBezTo>
                    <a:cubicBezTo>
                      <a:pt x="4122110" y="1147096"/>
                      <a:pt x="4105239" y="1163967"/>
                      <a:pt x="4099616" y="1186462"/>
                    </a:cubicBezTo>
                    <a:cubicBezTo>
                      <a:pt x="4099616" y="1189272"/>
                      <a:pt x="4096805" y="1189272"/>
                      <a:pt x="4096805" y="1189272"/>
                    </a:cubicBezTo>
                    <a:cubicBezTo>
                      <a:pt x="4093992" y="1189272"/>
                      <a:pt x="4093992" y="1186462"/>
                      <a:pt x="4093992" y="1186462"/>
                    </a:cubicBezTo>
                    <a:cubicBezTo>
                      <a:pt x="4088372" y="1163967"/>
                      <a:pt x="4071498" y="1147096"/>
                      <a:pt x="4049003" y="1141470"/>
                    </a:cubicBezTo>
                    <a:cubicBezTo>
                      <a:pt x="4046193" y="1141470"/>
                      <a:pt x="4046193" y="1138659"/>
                      <a:pt x="4046193" y="1138659"/>
                    </a:cubicBezTo>
                    <a:cubicBezTo>
                      <a:pt x="4046193" y="1135849"/>
                      <a:pt x="4049003" y="1135849"/>
                      <a:pt x="4049003" y="1135849"/>
                    </a:cubicBezTo>
                    <a:cubicBezTo>
                      <a:pt x="4071498" y="1130225"/>
                      <a:pt x="4088372" y="1113352"/>
                      <a:pt x="4096805" y="1088047"/>
                    </a:cubicBezTo>
                    <a:close/>
                    <a:moveTo>
                      <a:pt x="3939345" y="1088047"/>
                    </a:moveTo>
                    <a:cubicBezTo>
                      <a:pt x="3947781" y="1113352"/>
                      <a:pt x="3964649" y="1130225"/>
                      <a:pt x="3987147" y="1135849"/>
                    </a:cubicBezTo>
                    <a:cubicBezTo>
                      <a:pt x="3989957" y="1135849"/>
                      <a:pt x="3989957" y="1138659"/>
                      <a:pt x="3989957" y="1138659"/>
                    </a:cubicBezTo>
                    <a:cubicBezTo>
                      <a:pt x="3989957" y="1141470"/>
                      <a:pt x="3987147" y="1141470"/>
                      <a:pt x="3987147" y="1141470"/>
                    </a:cubicBezTo>
                    <a:cubicBezTo>
                      <a:pt x="3964649" y="1147096"/>
                      <a:pt x="3947781" y="1163967"/>
                      <a:pt x="3942155" y="1186462"/>
                    </a:cubicBezTo>
                    <a:cubicBezTo>
                      <a:pt x="3942155" y="1189272"/>
                      <a:pt x="3939345" y="1189272"/>
                      <a:pt x="3939345" y="1189272"/>
                    </a:cubicBezTo>
                    <a:cubicBezTo>
                      <a:pt x="3936531" y="1189272"/>
                      <a:pt x="3936531" y="1186462"/>
                      <a:pt x="3936531" y="1186462"/>
                    </a:cubicBezTo>
                    <a:cubicBezTo>
                      <a:pt x="3930911" y="1163967"/>
                      <a:pt x="3914037" y="1147096"/>
                      <a:pt x="3891545" y="1141470"/>
                    </a:cubicBezTo>
                    <a:cubicBezTo>
                      <a:pt x="3888732" y="1141470"/>
                      <a:pt x="3888732" y="1138659"/>
                      <a:pt x="3888732" y="1138659"/>
                    </a:cubicBezTo>
                    <a:cubicBezTo>
                      <a:pt x="3888732" y="1135849"/>
                      <a:pt x="3891545" y="1135849"/>
                      <a:pt x="3891545" y="1135849"/>
                    </a:cubicBezTo>
                    <a:cubicBezTo>
                      <a:pt x="3914037" y="1130225"/>
                      <a:pt x="3930911" y="1113352"/>
                      <a:pt x="3939345" y="1088047"/>
                    </a:cubicBezTo>
                    <a:close/>
                    <a:moveTo>
                      <a:pt x="3784693" y="1088047"/>
                    </a:moveTo>
                    <a:cubicBezTo>
                      <a:pt x="3793130" y="1113352"/>
                      <a:pt x="3809998" y="1130225"/>
                      <a:pt x="3832496" y="1135849"/>
                    </a:cubicBezTo>
                    <a:cubicBezTo>
                      <a:pt x="3835306" y="1135849"/>
                      <a:pt x="3835306" y="1138659"/>
                      <a:pt x="3835306" y="1138659"/>
                    </a:cubicBezTo>
                    <a:cubicBezTo>
                      <a:pt x="3835306" y="1141470"/>
                      <a:pt x="3832496" y="1141470"/>
                      <a:pt x="3832496" y="1141470"/>
                    </a:cubicBezTo>
                    <a:cubicBezTo>
                      <a:pt x="3809998" y="1147096"/>
                      <a:pt x="3793130" y="1163967"/>
                      <a:pt x="3787504" y="1186462"/>
                    </a:cubicBezTo>
                    <a:cubicBezTo>
                      <a:pt x="3787504" y="1189272"/>
                      <a:pt x="3784693" y="1189272"/>
                      <a:pt x="3784693" y="1189272"/>
                    </a:cubicBezTo>
                    <a:cubicBezTo>
                      <a:pt x="3781880" y="1189272"/>
                      <a:pt x="3781880" y="1186462"/>
                      <a:pt x="3781880" y="1186462"/>
                    </a:cubicBezTo>
                    <a:cubicBezTo>
                      <a:pt x="3776260" y="1163967"/>
                      <a:pt x="3759386" y="1147096"/>
                      <a:pt x="3736894" y="1141470"/>
                    </a:cubicBezTo>
                    <a:cubicBezTo>
                      <a:pt x="3734081" y="1141470"/>
                      <a:pt x="3734081" y="1138659"/>
                      <a:pt x="3734081" y="1138659"/>
                    </a:cubicBezTo>
                    <a:cubicBezTo>
                      <a:pt x="3734081" y="1135849"/>
                      <a:pt x="3736894" y="1135849"/>
                      <a:pt x="3736894" y="1135849"/>
                    </a:cubicBezTo>
                    <a:cubicBezTo>
                      <a:pt x="3759386" y="1130225"/>
                      <a:pt x="3776260" y="1113352"/>
                      <a:pt x="3784693" y="1088047"/>
                    </a:cubicBezTo>
                    <a:close/>
                    <a:moveTo>
                      <a:pt x="3630045" y="1088047"/>
                    </a:moveTo>
                    <a:cubicBezTo>
                      <a:pt x="3638482" y="1113352"/>
                      <a:pt x="3655350" y="1130225"/>
                      <a:pt x="3677848" y="1135849"/>
                    </a:cubicBezTo>
                    <a:cubicBezTo>
                      <a:pt x="3680658" y="1135849"/>
                      <a:pt x="3680658" y="1138659"/>
                      <a:pt x="3680658" y="1138659"/>
                    </a:cubicBezTo>
                    <a:cubicBezTo>
                      <a:pt x="3680658" y="1141470"/>
                      <a:pt x="3677848" y="1141470"/>
                      <a:pt x="3677848" y="1141470"/>
                    </a:cubicBezTo>
                    <a:cubicBezTo>
                      <a:pt x="3655350" y="1147096"/>
                      <a:pt x="3638482" y="1163967"/>
                      <a:pt x="3632856" y="1186462"/>
                    </a:cubicBezTo>
                    <a:cubicBezTo>
                      <a:pt x="3632856" y="1189272"/>
                      <a:pt x="3630045" y="1189272"/>
                      <a:pt x="3630045" y="1189272"/>
                    </a:cubicBezTo>
                    <a:cubicBezTo>
                      <a:pt x="3627232" y="1189272"/>
                      <a:pt x="3627232" y="1186462"/>
                      <a:pt x="3627232" y="1186462"/>
                    </a:cubicBezTo>
                    <a:cubicBezTo>
                      <a:pt x="3621612" y="1163967"/>
                      <a:pt x="3604738" y="1147096"/>
                      <a:pt x="3582246" y="1141470"/>
                    </a:cubicBezTo>
                    <a:cubicBezTo>
                      <a:pt x="3579433" y="1141470"/>
                      <a:pt x="3579433" y="1138659"/>
                      <a:pt x="3579433" y="1138659"/>
                    </a:cubicBezTo>
                    <a:cubicBezTo>
                      <a:pt x="3579433" y="1135849"/>
                      <a:pt x="3582246" y="1135849"/>
                      <a:pt x="3582246" y="1135849"/>
                    </a:cubicBezTo>
                    <a:cubicBezTo>
                      <a:pt x="3604738" y="1130225"/>
                      <a:pt x="3621612" y="1113352"/>
                      <a:pt x="3630045" y="1088047"/>
                    </a:cubicBezTo>
                    <a:close/>
                    <a:moveTo>
                      <a:pt x="3472581" y="1088047"/>
                    </a:moveTo>
                    <a:cubicBezTo>
                      <a:pt x="3481018" y="1113352"/>
                      <a:pt x="3500700" y="1130225"/>
                      <a:pt x="3520384" y="1135849"/>
                    </a:cubicBezTo>
                    <a:cubicBezTo>
                      <a:pt x="3523194" y="1135849"/>
                      <a:pt x="3523194" y="1138659"/>
                      <a:pt x="3523194" y="1138659"/>
                    </a:cubicBezTo>
                    <a:cubicBezTo>
                      <a:pt x="3523194" y="1141470"/>
                      <a:pt x="3520384" y="1141470"/>
                      <a:pt x="3520384" y="1141470"/>
                    </a:cubicBezTo>
                    <a:cubicBezTo>
                      <a:pt x="3497889" y="1147096"/>
                      <a:pt x="3481018" y="1163967"/>
                      <a:pt x="3475395" y="1186462"/>
                    </a:cubicBezTo>
                    <a:cubicBezTo>
                      <a:pt x="3475395" y="1189272"/>
                      <a:pt x="3472581" y="1189272"/>
                      <a:pt x="3472581" y="1189272"/>
                    </a:cubicBezTo>
                    <a:cubicBezTo>
                      <a:pt x="3469771" y="1189272"/>
                      <a:pt x="3469771" y="1186462"/>
                      <a:pt x="3469771" y="1186462"/>
                    </a:cubicBezTo>
                    <a:cubicBezTo>
                      <a:pt x="3464148" y="1163967"/>
                      <a:pt x="3447277" y="1147096"/>
                      <a:pt x="3424782" y="1141470"/>
                    </a:cubicBezTo>
                    <a:cubicBezTo>
                      <a:pt x="3421969" y="1141470"/>
                      <a:pt x="3421969" y="1138659"/>
                      <a:pt x="3421969" y="1138659"/>
                    </a:cubicBezTo>
                    <a:cubicBezTo>
                      <a:pt x="3421969" y="1135849"/>
                      <a:pt x="3424782" y="1135849"/>
                      <a:pt x="3424782" y="1135849"/>
                    </a:cubicBezTo>
                    <a:cubicBezTo>
                      <a:pt x="3447277" y="1130225"/>
                      <a:pt x="3464148" y="1113352"/>
                      <a:pt x="3472581" y="1088047"/>
                    </a:cubicBezTo>
                    <a:close/>
                    <a:moveTo>
                      <a:pt x="3317933" y="1088047"/>
                    </a:moveTo>
                    <a:cubicBezTo>
                      <a:pt x="3326370" y="1113352"/>
                      <a:pt x="3343241" y="1130225"/>
                      <a:pt x="3365736" y="1135849"/>
                    </a:cubicBezTo>
                    <a:cubicBezTo>
                      <a:pt x="3368546" y="1135849"/>
                      <a:pt x="3368546" y="1138659"/>
                      <a:pt x="3368546" y="1138659"/>
                    </a:cubicBezTo>
                    <a:cubicBezTo>
                      <a:pt x="3368546" y="1141470"/>
                      <a:pt x="3365736" y="1141470"/>
                      <a:pt x="3365736" y="1141470"/>
                    </a:cubicBezTo>
                    <a:cubicBezTo>
                      <a:pt x="3343241" y="1147096"/>
                      <a:pt x="3326370" y="1163967"/>
                      <a:pt x="3320747" y="1186462"/>
                    </a:cubicBezTo>
                    <a:cubicBezTo>
                      <a:pt x="3320747" y="1189272"/>
                      <a:pt x="3317933" y="1189272"/>
                      <a:pt x="3317933" y="1189272"/>
                    </a:cubicBezTo>
                    <a:cubicBezTo>
                      <a:pt x="3315123" y="1189272"/>
                      <a:pt x="3315123" y="1186462"/>
                      <a:pt x="3315123" y="1186462"/>
                    </a:cubicBezTo>
                    <a:cubicBezTo>
                      <a:pt x="3309500" y="1163967"/>
                      <a:pt x="3292629" y="1147096"/>
                      <a:pt x="3270134" y="1141470"/>
                    </a:cubicBezTo>
                    <a:cubicBezTo>
                      <a:pt x="3267321" y="1141470"/>
                      <a:pt x="3267321" y="1138659"/>
                      <a:pt x="3267321" y="1138659"/>
                    </a:cubicBezTo>
                    <a:cubicBezTo>
                      <a:pt x="3267321" y="1135849"/>
                      <a:pt x="3270134" y="1135849"/>
                      <a:pt x="3270134" y="1135849"/>
                    </a:cubicBezTo>
                    <a:cubicBezTo>
                      <a:pt x="3292629" y="1130225"/>
                      <a:pt x="3309500" y="1113352"/>
                      <a:pt x="3317933" y="1088047"/>
                    </a:cubicBezTo>
                    <a:close/>
                    <a:moveTo>
                      <a:pt x="3163283" y="1088047"/>
                    </a:moveTo>
                    <a:cubicBezTo>
                      <a:pt x="3171719" y="1113352"/>
                      <a:pt x="3188590" y="1130225"/>
                      <a:pt x="3211085" y="1135849"/>
                    </a:cubicBezTo>
                    <a:cubicBezTo>
                      <a:pt x="3213895" y="1135849"/>
                      <a:pt x="3213895" y="1138659"/>
                      <a:pt x="3213895" y="1138659"/>
                    </a:cubicBezTo>
                    <a:cubicBezTo>
                      <a:pt x="3213895" y="1141470"/>
                      <a:pt x="3211085" y="1141470"/>
                      <a:pt x="3211085" y="1141470"/>
                    </a:cubicBezTo>
                    <a:cubicBezTo>
                      <a:pt x="3188590" y="1147096"/>
                      <a:pt x="3171719" y="1163967"/>
                      <a:pt x="3166096" y="1186462"/>
                    </a:cubicBezTo>
                    <a:cubicBezTo>
                      <a:pt x="3166096" y="1189272"/>
                      <a:pt x="3163283" y="1189272"/>
                      <a:pt x="3163283" y="1189272"/>
                    </a:cubicBezTo>
                    <a:cubicBezTo>
                      <a:pt x="3160472" y="1189272"/>
                      <a:pt x="3160472" y="1186462"/>
                      <a:pt x="3160472" y="1186462"/>
                    </a:cubicBezTo>
                    <a:cubicBezTo>
                      <a:pt x="3154849" y="1163967"/>
                      <a:pt x="3137978" y="1147096"/>
                      <a:pt x="3115483" y="1141470"/>
                    </a:cubicBezTo>
                    <a:cubicBezTo>
                      <a:pt x="3112670" y="1141470"/>
                      <a:pt x="3112670" y="1138659"/>
                      <a:pt x="3112670" y="1138659"/>
                    </a:cubicBezTo>
                    <a:cubicBezTo>
                      <a:pt x="3112670" y="1135849"/>
                      <a:pt x="3115483" y="1135849"/>
                      <a:pt x="3115483" y="1135849"/>
                    </a:cubicBezTo>
                    <a:cubicBezTo>
                      <a:pt x="3137978" y="1130225"/>
                      <a:pt x="3154849" y="1113352"/>
                      <a:pt x="3163283" y="1088047"/>
                    </a:cubicBezTo>
                    <a:close/>
                    <a:moveTo>
                      <a:pt x="3005823" y="1088047"/>
                    </a:moveTo>
                    <a:cubicBezTo>
                      <a:pt x="3014257" y="1113352"/>
                      <a:pt x="3033942" y="1130225"/>
                      <a:pt x="3053626" y="1135849"/>
                    </a:cubicBezTo>
                    <a:cubicBezTo>
                      <a:pt x="3056436" y="1135849"/>
                      <a:pt x="3056436" y="1138659"/>
                      <a:pt x="3056436" y="1138659"/>
                    </a:cubicBezTo>
                    <a:cubicBezTo>
                      <a:pt x="3056436" y="1141470"/>
                      <a:pt x="3053626" y="1141470"/>
                      <a:pt x="3053626" y="1141470"/>
                    </a:cubicBezTo>
                    <a:cubicBezTo>
                      <a:pt x="3031128" y="1147096"/>
                      <a:pt x="3014257" y="1163967"/>
                      <a:pt x="3008634" y="1186462"/>
                    </a:cubicBezTo>
                    <a:cubicBezTo>
                      <a:pt x="3008634" y="1189272"/>
                      <a:pt x="3005823" y="1189272"/>
                      <a:pt x="3005823" y="1189272"/>
                    </a:cubicBezTo>
                    <a:cubicBezTo>
                      <a:pt x="3003010" y="1189272"/>
                      <a:pt x="3003010" y="1186462"/>
                      <a:pt x="3003010" y="1186462"/>
                    </a:cubicBezTo>
                    <a:cubicBezTo>
                      <a:pt x="2997390" y="1163967"/>
                      <a:pt x="2980516" y="1147096"/>
                      <a:pt x="2958021" y="1141470"/>
                    </a:cubicBezTo>
                    <a:cubicBezTo>
                      <a:pt x="2955211" y="1141470"/>
                      <a:pt x="2955211" y="1138659"/>
                      <a:pt x="2955211" y="1138659"/>
                    </a:cubicBezTo>
                    <a:cubicBezTo>
                      <a:pt x="2955211" y="1135849"/>
                      <a:pt x="2958021" y="1135849"/>
                      <a:pt x="2958021" y="1135849"/>
                    </a:cubicBezTo>
                    <a:cubicBezTo>
                      <a:pt x="2980516" y="1130225"/>
                      <a:pt x="2997390" y="1113352"/>
                      <a:pt x="3005823" y="1088047"/>
                    </a:cubicBezTo>
                    <a:close/>
                    <a:moveTo>
                      <a:pt x="2851172" y="1088047"/>
                    </a:moveTo>
                    <a:cubicBezTo>
                      <a:pt x="2859606" y="1113352"/>
                      <a:pt x="2876477" y="1130225"/>
                      <a:pt x="2898975" y="1135849"/>
                    </a:cubicBezTo>
                    <a:cubicBezTo>
                      <a:pt x="2901785" y="1135849"/>
                      <a:pt x="2901785" y="1138659"/>
                      <a:pt x="2901785" y="1138659"/>
                    </a:cubicBezTo>
                    <a:cubicBezTo>
                      <a:pt x="2901785" y="1141470"/>
                      <a:pt x="2898975" y="1141470"/>
                      <a:pt x="2898975" y="1141470"/>
                    </a:cubicBezTo>
                    <a:cubicBezTo>
                      <a:pt x="2876477" y="1147096"/>
                      <a:pt x="2859606" y="1163967"/>
                      <a:pt x="2853983" y="1186462"/>
                    </a:cubicBezTo>
                    <a:cubicBezTo>
                      <a:pt x="2853983" y="1189272"/>
                      <a:pt x="2851172" y="1189272"/>
                      <a:pt x="2851172" y="1189272"/>
                    </a:cubicBezTo>
                    <a:cubicBezTo>
                      <a:pt x="2848359" y="1189272"/>
                      <a:pt x="2848359" y="1186462"/>
                      <a:pt x="2848359" y="1186462"/>
                    </a:cubicBezTo>
                    <a:cubicBezTo>
                      <a:pt x="2842739" y="1163967"/>
                      <a:pt x="2825865" y="1147096"/>
                      <a:pt x="2803370" y="1141470"/>
                    </a:cubicBezTo>
                    <a:cubicBezTo>
                      <a:pt x="2800560" y="1141470"/>
                      <a:pt x="2800560" y="1138659"/>
                      <a:pt x="2800560" y="1138659"/>
                    </a:cubicBezTo>
                    <a:cubicBezTo>
                      <a:pt x="2800560" y="1135849"/>
                      <a:pt x="2803370" y="1135849"/>
                      <a:pt x="2803370" y="1135849"/>
                    </a:cubicBezTo>
                    <a:cubicBezTo>
                      <a:pt x="2825865" y="1130225"/>
                      <a:pt x="2842739" y="1113352"/>
                      <a:pt x="2851172" y="1088047"/>
                    </a:cubicBezTo>
                    <a:close/>
                    <a:moveTo>
                      <a:pt x="2696525" y="1088047"/>
                    </a:moveTo>
                    <a:cubicBezTo>
                      <a:pt x="2704959" y="1113352"/>
                      <a:pt x="2721830" y="1130225"/>
                      <a:pt x="2744328" y="1135849"/>
                    </a:cubicBezTo>
                    <a:cubicBezTo>
                      <a:pt x="2747138" y="1135849"/>
                      <a:pt x="2747138" y="1138659"/>
                      <a:pt x="2747138" y="1138659"/>
                    </a:cubicBezTo>
                    <a:cubicBezTo>
                      <a:pt x="2747138" y="1141470"/>
                      <a:pt x="2744328" y="1141470"/>
                      <a:pt x="2744328" y="1141470"/>
                    </a:cubicBezTo>
                    <a:cubicBezTo>
                      <a:pt x="2721830" y="1147096"/>
                      <a:pt x="2704959" y="1163967"/>
                      <a:pt x="2699336" y="1186462"/>
                    </a:cubicBezTo>
                    <a:cubicBezTo>
                      <a:pt x="2699336" y="1189272"/>
                      <a:pt x="2696525" y="1189272"/>
                      <a:pt x="2696525" y="1189272"/>
                    </a:cubicBezTo>
                    <a:cubicBezTo>
                      <a:pt x="2693712" y="1189272"/>
                      <a:pt x="2693712" y="1186462"/>
                      <a:pt x="2693712" y="1186462"/>
                    </a:cubicBezTo>
                    <a:cubicBezTo>
                      <a:pt x="2688092" y="1163967"/>
                      <a:pt x="2671218" y="1147096"/>
                      <a:pt x="2648723" y="1141470"/>
                    </a:cubicBezTo>
                    <a:cubicBezTo>
                      <a:pt x="2645913" y="1141470"/>
                      <a:pt x="2645913" y="1138659"/>
                      <a:pt x="2645913" y="1138659"/>
                    </a:cubicBezTo>
                    <a:cubicBezTo>
                      <a:pt x="2645913" y="1135849"/>
                      <a:pt x="2648723" y="1135849"/>
                      <a:pt x="2648723" y="1135849"/>
                    </a:cubicBezTo>
                    <a:cubicBezTo>
                      <a:pt x="2671218" y="1130225"/>
                      <a:pt x="2688092" y="1113352"/>
                      <a:pt x="2696525" y="1088047"/>
                    </a:cubicBezTo>
                    <a:close/>
                    <a:moveTo>
                      <a:pt x="2539061" y="1088047"/>
                    </a:moveTo>
                    <a:cubicBezTo>
                      <a:pt x="2547497" y="1113352"/>
                      <a:pt x="2567179" y="1130225"/>
                      <a:pt x="2586863" y="1135849"/>
                    </a:cubicBezTo>
                    <a:cubicBezTo>
                      <a:pt x="2589673" y="1135849"/>
                      <a:pt x="2589673" y="1138659"/>
                      <a:pt x="2589673" y="1138659"/>
                    </a:cubicBezTo>
                    <a:cubicBezTo>
                      <a:pt x="2589673" y="1141470"/>
                      <a:pt x="2586863" y="1141470"/>
                      <a:pt x="2586863" y="1141470"/>
                    </a:cubicBezTo>
                    <a:cubicBezTo>
                      <a:pt x="2564365" y="1147096"/>
                      <a:pt x="2547497" y="1163967"/>
                      <a:pt x="2541874" y="1186462"/>
                    </a:cubicBezTo>
                    <a:cubicBezTo>
                      <a:pt x="2541874" y="1189272"/>
                      <a:pt x="2539061" y="1189272"/>
                      <a:pt x="2539061" y="1189272"/>
                    </a:cubicBezTo>
                    <a:cubicBezTo>
                      <a:pt x="2536247" y="1189272"/>
                      <a:pt x="2536247" y="1186462"/>
                      <a:pt x="2536247" y="1186462"/>
                    </a:cubicBezTo>
                    <a:cubicBezTo>
                      <a:pt x="2530627" y="1163967"/>
                      <a:pt x="2513756" y="1147096"/>
                      <a:pt x="2491261" y="1141470"/>
                    </a:cubicBezTo>
                    <a:cubicBezTo>
                      <a:pt x="2488448" y="1141470"/>
                      <a:pt x="2488448" y="1138659"/>
                      <a:pt x="2488448" y="1138659"/>
                    </a:cubicBezTo>
                    <a:cubicBezTo>
                      <a:pt x="2488448" y="1135849"/>
                      <a:pt x="2491261" y="1135849"/>
                      <a:pt x="2491261" y="1135849"/>
                    </a:cubicBezTo>
                    <a:cubicBezTo>
                      <a:pt x="2513756" y="1130225"/>
                      <a:pt x="2530627" y="1113352"/>
                      <a:pt x="2539061" y="1088047"/>
                    </a:cubicBezTo>
                    <a:close/>
                    <a:moveTo>
                      <a:pt x="2384413" y="1088047"/>
                    </a:moveTo>
                    <a:cubicBezTo>
                      <a:pt x="2392849" y="1113352"/>
                      <a:pt x="2409717" y="1130225"/>
                      <a:pt x="2432215" y="1135849"/>
                    </a:cubicBezTo>
                    <a:cubicBezTo>
                      <a:pt x="2435025" y="1135849"/>
                      <a:pt x="2435025" y="1138659"/>
                      <a:pt x="2435025" y="1138659"/>
                    </a:cubicBezTo>
                    <a:cubicBezTo>
                      <a:pt x="2435025" y="1141470"/>
                      <a:pt x="2432215" y="1141470"/>
                      <a:pt x="2432215" y="1141470"/>
                    </a:cubicBezTo>
                    <a:cubicBezTo>
                      <a:pt x="2409717" y="1147096"/>
                      <a:pt x="2392849" y="1163967"/>
                      <a:pt x="2387226" y="1186462"/>
                    </a:cubicBezTo>
                    <a:cubicBezTo>
                      <a:pt x="2387226" y="1189272"/>
                      <a:pt x="2384413" y="1189272"/>
                      <a:pt x="2384413" y="1189272"/>
                    </a:cubicBezTo>
                    <a:cubicBezTo>
                      <a:pt x="2381599" y="1189272"/>
                      <a:pt x="2381599" y="1186462"/>
                      <a:pt x="2381599" y="1186462"/>
                    </a:cubicBezTo>
                    <a:cubicBezTo>
                      <a:pt x="2375979" y="1163967"/>
                      <a:pt x="2359108" y="1147096"/>
                      <a:pt x="2336613" y="1141470"/>
                    </a:cubicBezTo>
                    <a:cubicBezTo>
                      <a:pt x="2333800" y="1141470"/>
                      <a:pt x="2333800" y="1138659"/>
                      <a:pt x="2333800" y="1138659"/>
                    </a:cubicBezTo>
                    <a:cubicBezTo>
                      <a:pt x="2333800" y="1135849"/>
                      <a:pt x="2336613" y="1135849"/>
                      <a:pt x="2336613" y="1135849"/>
                    </a:cubicBezTo>
                    <a:cubicBezTo>
                      <a:pt x="2359108" y="1130225"/>
                      <a:pt x="2375979" y="1113352"/>
                      <a:pt x="2384413" y="1088047"/>
                    </a:cubicBezTo>
                    <a:close/>
                    <a:moveTo>
                      <a:pt x="2229761" y="1088047"/>
                    </a:moveTo>
                    <a:cubicBezTo>
                      <a:pt x="2238198" y="1113352"/>
                      <a:pt x="2255066" y="1130225"/>
                      <a:pt x="2277564" y="1135849"/>
                    </a:cubicBezTo>
                    <a:cubicBezTo>
                      <a:pt x="2280374" y="1135849"/>
                      <a:pt x="2280374" y="1138659"/>
                      <a:pt x="2280374" y="1138659"/>
                    </a:cubicBezTo>
                    <a:cubicBezTo>
                      <a:pt x="2280374" y="1141470"/>
                      <a:pt x="2277564" y="1141470"/>
                      <a:pt x="2277564" y="1141470"/>
                    </a:cubicBezTo>
                    <a:cubicBezTo>
                      <a:pt x="2255066" y="1147096"/>
                      <a:pt x="2238198" y="1163967"/>
                      <a:pt x="2232575" y="1186462"/>
                    </a:cubicBezTo>
                    <a:cubicBezTo>
                      <a:pt x="2232575" y="1189272"/>
                      <a:pt x="2229761" y="1189272"/>
                      <a:pt x="2229761" y="1189272"/>
                    </a:cubicBezTo>
                    <a:cubicBezTo>
                      <a:pt x="2226948" y="1189272"/>
                      <a:pt x="2226948" y="1186462"/>
                      <a:pt x="2226948" y="1186462"/>
                    </a:cubicBezTo>
                    <a:cubicBezTo>
                      <a:pt x="2221328" y="1163967"/>
                      <a:pt x="2204457" y="1147096"/>
                      <a:pt x="2181962" y="1141470"/>
                    </a:cubicBezTo>
                    <a:cubicBezTo>
                      <a:pt x="2179149" y="1141470"/>
                      <a:pt x="2179149" y="1138659"/>
                      <a:pt x="2179149" y="1138659"/>
                    </a:cubicBezTo>
                    <a:cubicBezTo>
                      <a:pt x="2179149" y="1135849"/>
                      <a:pt x="2181962" y="1135849"/>
                      <a:pt x="2181962" y="1135849"/>
                    </a:cubicBezTo>
                    <a:cubicBezTo>
                      <a:pt x="2204457" y="1130225"/>
                      <a:pt x="2221328" y="1113352"/>
                      <a:pt x="2229761" y="1088047"/>
                    </a:cubicBezTo>
                    <a:close/>
                    <a:moveTo>
                      <a:pt x="2075115" y="1088047"/>
                    </a:moveTo>
                    <a:cubicBezTo>
                      <a:pt x="2080738" y="1113352"/>
                      <a:pt x="2100419" y="1130225"/>
                      <a:pt x="2122917" y="1135849"/>
                    </a:cubicBezTo>
                    <a:cubicBezTo>
                      <a:pt x="2125727" y="1135849"/>
                      <a:pt x="2125727" y="1138659"/>
                      <a:pt x="2125727" y="1138659"/>
                    </a:cubicBezTo>
                    <a:cubicBezTo>
                      <a:pt x="2125727" y="1141470"/>
                      <a:pt x="2122917" y="1141470"/>
                      <a:pt x="2122917" y="1141470"/>
                    </a:cubicBezTo>
                    <a:cubicBezTo>
                      <a:pt x="2100419" y="1147096"/>
                      <a:pt x="2083551" y="1163967"/>
                      <a:pt x="2077928" y="1186462"/>
                    </a:cubicBezTo>
                    <a:cubicBezTo>
                      <a:pt x="2077928" y="1189272"/>
                      <a:pt x="2075115" y="1189272"/>
                      <a:pt x="2075115" y="1189272"/>
                    </a:cubicBezTo>
                    <a:cubicBezTo>
                      <a:pt x="2072301" y="1189272"/>
                      <a:pt x="2072301" y="1186462"/>
                      <a:pt x="2072301" y="1186462"/>
                    </a:cubicBezTo>
                    <a:cubicBezTo>
                      <a:pt x="2066681" y="1163967"/>
                      <a:pt x="2049810" y="1147096"/>
                      <a:pt x="2027315" y="1141470"/>
                    </a:cubicBezTo>
                    <a:cubicBezTo>
                      <a:pt x="2024502" y="1141470"/>
                      <a:pt x="2024502" y="1138659"/>
                      <a:pt x="2024502" y="1138659"/>
                    </a:cubicBezTo>
                    <a:cubicBezTo>
                      <a:pt x="2024502" y="1135849"/>
                      <a:pt x="2027315" y="1135849"/>
                      <a:pt x="2027315" y="1135849"/>
                    </a:cubicBezTo>
                    <a:cubicBezTo>
                      <a:pt x="2049810" y="1130225"/>
                      <a:pt x="2066681" y="1113352"/>
                      <a:pt x="2075115" y="1088047"/>
                    </a:cubicBezTo>
                    <a:close/>
                    <a:moveTo>
                      <a:pt x="1917652" y="1088047"/>
                    </a:moveTo>
                    <a:cubicBezTo>
                      <a:pt x="1926086" y="1113352"/>
                      <a:pt x="1942957" y="1130225"/>
                      <a:pt x="1965455" y="1135849"/>
                    </a:cubicBezTo>
                    <a:cubicBezTo>
                      <a:pt x="1968265" y="1135849"/>
                      <a:pt x="1968265" y="1138659"/>
                      <a:pt x="1968265" y="1138659"/>
                    </a:cubicBezTo>
                    <a:cubicBezTo>
                      <a:pt x="1968265" y="1141470"/>
                      <a:pt x="1965455" y="1141470"/>
                      <a:pt x="1965455" y="1141470"/>
                    </a:cubicBezTo>
                    <a:cubicBezTo>
                      <a:pt x="1942957" y="1147096"/>
                      <a:pt x="1926086" y="1163967"/>
                      <a:pt x="1920463" y="1186462"/>
                    </a:cubicBezTo>
                    <a:cubicBezTo>
                      <a:pt x="1920463" y="1189272"/>
                      <a:pt x="1917652" y="1189272"/>
                      <a:pt x="1917652" y="1189272"/>
                    </a:cubicBezTo>
                    <a:cubicBezTo>
                      <a:pt x="1914839" y="1189272"/>
                      <a:pt x="1914839" y="1186462"/>
                      <a:pt x="1914839" y="1186462"/>
                    </a:cubicBezTo>
                    <a:cubicBezTo>
                      <a:pt x="1909219" y="1163967"/>
                      <a:pt x="1892345" y="1147096"/>
                      <a:pt x="1869850" y="1141470"/>
                    </a:cubicBezTo>
                    <a:cubicBezTo>
                      <a:pt x="1867040" y="1141470"/>
                      <a:pt x="1867040" y="1138659"/>
                      <a:pt x="1867040" y="1138659"/>
                    </a:cubicBezTo>
                    <a:cubicBezTo>
                      <a:pt x="1867040" y="1135849"/>
                      <a:pt x="1869850" y="1135849"/>
                      <a:pt x="1869850" y="1135849"/>
                    </a:cubicBezTo>
                    <a:cubicBezTo>
                      <a:pt x="1892345" y="1130225"/>
                      <a:pt x="1909219" y="1113352"/>
                      <a:pt x="1917652" y="1088047"/>
                    </a:cubicBezTo>
                    <a:close/>
                    <a:moveTo>
                      <a:pt x="1763004" y="1088047"/>
                    </a:moveTo>
                    <a:cubicBezTo>
                      <a:pt x="1771438" y="1113352"/>
                      <a:pt x="1788309" y="1130225"/>
                      <a:pt x="1810807" y="1135849"/>
                    </a:cubicBezTo>
                    <a:cubicBezTo>
                      <a:pt x="1813617" y="1135849"/>
                      <a:pt x="1813617" y="1138659"/>
                      <a:pt x="1813617" y="1138659"/>
                    </a:cubicBezTo>
                    <a:cubicBezTo>
                      <a:pt x="1813617" y="1141470"/>
                      <a:pt x="1810807" y="1141470"/>
                      <a:pt x="1810807" y="1141470"/>
                    </a:cubicBezTo>
                    <a:cubicBezTo>
                      <a:pt x="1788309" y="1147096"/>
                      <a:pt x="1771438" y="1163967"/>
                      <a:pt x="1765815" y="1186462"/>
                    </a:cubicBezTo>
                    <a:cubicBezTo>
                      <a:pt x="1765815" y="1189272"/>
                      <a:pt x="1763004" y="1189272"/>
                      <a:pt x="1763004" y="1189272"/>
                    </a:cubicBezTo>
                    <a:cubicBezTo>
                      <a:pt x="1760191" y="1189272"/>
                      <a:pt x="1760191" y="1186462"/>
                      <a:pt x="1760191" y="1186462"/>
                    </a:cubicBezTo>
                    <a:cubicBezTo>
                      <a:pt x="1754571" y="1163967"/>
                      <a:pt x="1737697" y="1147096"/>
                      <a:pt x="1715202" y="1141470"/>
                    </a:cubicBezTo>
                    <a:cubicBezTo>
                      <a:pt x="1712392" y="1141470"/>
                      <a:pt x="1712392" y="1138659"/>
                      <a:pt x="1712392" y="1138659"/>
                    </a:cubicBezTo>
                    <a:cubicBezTo>
                      <a:pt x="1712392" y="1135849"/>
                      <a:pt x="1715202" y="1135849"/>
                      <a:pt x="1715202" y="1135849"/>
                    </a:cubicBezTo>
                    <a:cubicBezTo>
                      <a:pt x="1737697" y="1130225"/>
                      <a:pt x="1754571" y="1113352"/>
                      <a:pt x="1763004" y="1088047"/>
                    </a:cubicBezTo>
                    <a:close/>
                    <a:moveTo>
                      <a:pt x="1608353" y="1088047"/>
                    </a:moveTo>
                    <a:cubicBezTo>
                      <a:pt x="1613977" y="1113352"/>
                      <a:pt x="1633658" y="1130225"/>
                      <a:pt x="1656156" y="1135849"/>
                    </a:cubicBezTo>
                    <a:cubicBezTo>
                      <a:pt x="1658966" y="1135849"/>
                      <a:pt x="1658966" y="1138659"/>
                      <a:pt x="1658966" y="1138659"/>
                    </a:cubicBezTo>
                    <a:cubicBezTo>
                      <a:pt x="1658966" y="1141470"/>
                      <a:pt x="1656156" y="1141470"/>
                      <a:pt x="1656156" y="1141470"/>
                    </a:cubicBezTo>
                    <a:cubicBezTo>
                      <a:pt x="1633658" y="1147096"/>
                      <a:pt x="1616787" y="1163967"/>
                      <a:pt x="1611164" y="1186462"/>
                    </a:cubicBezTo>
                    <a:cubicBezTo>
                      <a:pt x="1611164" y="1189272"/>
                      <a:pt x="1608353" y="1189272"/>
                      <a:pt x="1608353" y="1189272"/>
                    </a:cubicBezTo>
                    <a:cubicBezTo>
                      <a:pt x="1605540" y="1189272"/>
                      <a:pt x="1605540" y="1186462"/>
                      <a:pt x="1605540" y="1186462"/>
                    </a:cubicBezTo>
                    <a:cubicBezTo>
                      <a:pt x="1599920" y="1163967"/>
                      <a:pt x="1583046" y="1147096"/>
                      <a:pt x="1560551" y="1141470"/>
                    </a:cubicBezTo>
                    <a:cubicBezTo>
                      <a:pt x="1557741" y="1141470"/>
                      <a:pt x="1557741" y="1138659"/>
                      <a:pt x="1557741" y="1138659"/>
                    </a:cubicBezTo>
                    <a:cubicBezTo>
                      <a:pt x="1557741" y="1135849"/>
                      <a:pt x="1560551" y="1135849"/>
                      <a:pt x="1560551" y="1135849"/>
                    </a:cubicBezTo>
                    <a:cubicBezTo>
                      <a:pt x="1583046" y="1130225"/>
                      <a:pt x="1599920" y="1113352"/>
                      <a:pt x="1608353" y="1088047"/>
                    </a:cubicBezTo>
                    <a:close/>
                    <a:moveTo>
                      <a:pt x="1450892" y="1088047"/>
                    </a:moveTo>
                    <a:cubicBezTo>
                      <a:pt x="1459326" y="1113352"/>
                      <a:pt x="1476197" y="1130225"/>
                      <a:pt x="1498695" y="1135849"/>
                    </a:cubicBezTo>
                    <a:cubicBezTo>
                      <a:pt x="1501505" y="1135849"/>
                      <a:pt x="1501505" y="1138659"/>
                      <a:pt x="1501505" y="1138659"/>
                    </a:cubicBezTo>
                    <a:cubicBezTo>
                      <a:pt x="1501505" y="1141470"/>
                      <a:pt x="1498695" y="1141470"/>
                      <a:pt x="1498695" y="1141470"/>
                    </a:cubicBezTo>
                    <a:cubicBezTo>
                      <a:pt x="1476197" y="1147096"/>
                      <a:pt x="1459326" y="1163967"/>
                      <a:pt x="1453706" y="1186462"/>
                    </a:cubicBezTo>
                    <a:cubicBezTo>
                      <a:pt x="1453706" y="1189272"/>
                      <a:pt x="1450892" y="1189272"/>
                      <a:pt x="1450892" y="1189272"/>
                    </a:cubicBezTo>
                    <a:cubicBezTo>
                      <a:pt x="1448079" y="1189272"/>
                      <a:pt x="1448079" y="1186462"/>
                      <a:pt x="1448079" y="1186462"/>
                    </a:cubicBezTo>
                    <a:cubicBezTo>
                      <a:pt x="1442458" y="1163967"/>
                      <a:pt x="1425587" y="1147096"/>
                      <a:pt x="1403090" y="1141470"/>
                    </a:cubicBezTo>
                    <a:cubicBezTo>
                      <a:pt x="1400280" y="1141470"/>
                      <a:pt x="1400280" y="1138659"/>
                      <a:pt x="1400280" y="1138659"/>
                    </a:cubicBezTo>
                    <a:cubicBezTo>
                      <a:pt x="1400280" y="1135849"/>
                      <a:pt x="1403090" y="1135849"/>
                      <a:pt x="1403090" y="1135849"/>
                    </a:cubicBezTo>
                    <a:cubicBezTo>
                      <a:pt x="1425587" y="1130225"/>
                      <a:pt x="1442458" y="1113352"/>
                      <a:pt x="1450892" y="1088047"/>
                    </a:cubicBezTo>
                    <a:close/>
                    <a:moveTo>
                      <a:pt x="1296244" y="1088047"/>
                    </a:moveTo>
                    <a:cubicBezTo>
                      <a:pt x="1304678" y="1113352"/>
                      <a:pt x="1321549" y="1130225"/>
                      <a:pt x="1344046" y="1135849"/>
                    </a:cubicBezTo>
                    <a:cubicBezTo>
                      <a:pt x="1346857" y="1135849"/>
                      <a:pt x="1346857" y="1138659"/>
                      <a:pt x="1346857" y="1138659"/>
                    </a:cubicBezTo>
                    <a:cubicBezTo>
                      <a:pt x="1346857" y="1141470"/>
                      <a:pt x="1344046" y="1141470"/>
                      <a:pt x="1344046" y="1141470"/>
                    </a:cubicBezTo>
                    <a:cubicBezTo>
                      <a:pt x="1321549" y="1147096"/>
                      <a:pt x="1304678" y="1163967"/>
                      <a:pt x="1299058" y="1186462"/>
                    </a:cubicBezTo>
                    <a:cubicBezTo>
                      <a:pt x="1299058" y="1189272"/>
                      <a:pt x="1296244" y="1189272"/>
                      <a:pt x="1296244" y="1189272"/>
                    </a:cubicBezTo>
                    <a:cubicBezTo>
                      <a:pt x="1293431" y="1189272"/>
                      <a:pt x="1293431" y="1186462"/>
                      <a:pt x="1293431" y="1186462"/>
                    </a:cubicBezTo>
                    <a:cubicBezTo>
                      <a:pt x="1287810" y="1163967"/>
                      <a:pt x="1270939" y="1147096"/>
                      <a:pt x="1248442" y="1141470"/>
                    </a:cubicBezTo>
                    <a:cubicBezTo>
                      <a:pt x="1245632" y="1141470"/>
                      <a:pt x="1245632" y="1138659"/>
                      <a:pt x="1245632" y="1138659"/>
                    </a:cubicBezTo>
                    <a:cubicBezTo>
                      <a:pt x="1245632" y="1135849"/>
                      <a:pt x="1248442" y="1135849"/>
                      <a:pt x="1248442" y="1135849"/>
                    </a:cubicBezTo>
                    <a:cubicBezTo>
                      <a:pt x="1270939" y="1130225"/>
                      <a:pt x="1287810" y="1113352"/>
                      <a:pt x="1296244" y="1088047"/>
                    </a:cubicBezTo>
                    <a:close/>
                    <a:moveTo>
                      <a:pt x="1141593" y="1088047"/>
                    </a:moveTo>
                    <a:cubicBezTo>
                      <a:pt x="1150027" y="1113352"/>
                      <a:pt x="1166898" y="1130225"/>
                      <a:pt x="1189395" y="1135849"/>
                    </a:cubicBezTo>
                    <a:cubicBezTo>
                      <a:pt x="1192206" y="1135849"/>
                      <a:pt x="1192206" y="1138659"/>
                      <a:pt x="1192206" y="1138659"/>
                    </a:cubicBezTo>
                    <a:cubicBezTo>
                      <a:pt x="1192206" y="1141470"/>
                      <a:pt x="1189395" y="1141470"/>
                      <a:pt x="1189395" y="1141470"/>
                    </a:cubicBezTo>
                    <a:cubicBezTo>
                      <a:pt x="1166898" y="1147096"/>
                      <a:pt x="1150027" y="1163967"/>
                      <a:pt x="1144407" y="1186462"/>
                    </a:cubicBezTo>
                    <a:cubicBezTo>
                      <a:pt x="1144407" y="1189272"/>
                      <a:pt x="1141593" y="1189272"/>
                      <a:pt x="1141593" y="1189272"/>
                    </a:cubicBezTo>
                    <a:cubicBezTo>
                      <a:pt x="1138780" y="1189272"/>
                      <a:pt x="1138780" y="1186462"/>
                      <a:pt x="1138780" y="1186462"/>
                    </a:cubicBezTo>
                    <a:cubicBezTo>
                      <a:pt x="1133159" y="1163967"/>
                      <a:pt x="1116288" y="1147096"/>
                      <a:pt x="1093791" y="1141470"/>
                    </a:cubicBezTo>
                    <a:cubicBezTo>
                      <a:pt x="1090981" y="1141470"/>
                      <a:pt x="1090981" y="1138659"/>
                      <a:pt x="1090981" y="1138659"/>
                    </a:cubicBezTo>
                    <a:cubicBezTo>
                      <a:pt x="1090981" y="1135849"/>
                      <a:pt x="1093791" y="1135849"/>
                      <a:pt x="1093791" y="1135849"/>
                    </a:cubicBezTo>
                    <a:cubicBezTo>
                      <a:pt x="1116288" y="1130225"/>
                      <a:pt x="1133159" y="1113352"/>
                      <a:pt x="1141593" y="1088047"/>
                    </a:cubicBezTo>
                    <a:close/>
                    <a:moveTo>
                      <a:pt x="984132" y="1088047"/>
                    </a:moveTo>
                    <a:cubicBezTo>
                      <a:pt x="992566" y="1113352"/>
                      <a:pt x="1009437" y="1130225"/>
                      <a:pt x="1031934" y="1135849"/>
                    </a:cubicBezTo>
                    <a:cubicBezTo>
                      <a:pt x="1034745" y="1135849"/>
                      <a:pt x="1034745" y="1138659"/>
                      <a:pt x="1034745" y="1138659"/>
                    </a:cubicBezTo>
                    <a:cubicBezTo>
                      <a:pt x="1034745" y="1141470"/>
                      <a:pt x="1031934" y="1141470"/>
                      <a:pt x="1031934" y="1141470"/>
                    </a:cubicBezTo>
                    <a:cubicBezTo>
                      <a:pt x="1009437" y="1147096"/>
                      <a:pt x="992566" y="1163967"/>
                      <a:pt x="986946" y="1186462"/>
                    </a:cubicBezTo>
                    <a:cubicBezTo>
                      <a:pt x="986946" y="1189272"/>
                      <a:pt x="984132" y="1189272"/>
                      <a:pt x="984132" y="1189272"/>
                    </a:cubicBezTo>
                    <a:cubicBezTo>
                      <a:pt x="981319" y="1189272"/>
                      <a:pt x="981319" y="1186462"/>
                      <a:pt x="981319" y="1186462"/>
                    </a:cubicBezTo>
                    <a:cubicBezTo>
                      <a:pt x="975698" y="1163967"/>
                      <a:pt x="958827" y="1147096"/>
                      <a:pt x="936330" y="1141470"/>
                    </a:cubicBezTo>
                    <a:cubicBezTo>
                      <a:pt x="933520" y="1141470"/>
                      <a:pt x="933520" y="1138659"/>
                      <a:pt x="933520" y="1138659"/>
                    </a:cubicBezTo>
                    <a:cubicBezTo>
                      <a:pt x="933520" y="1135849"/>
                      <a:pt x="936330" y="1135849"/>
                      <a:pt x="936330" y="1135849"/>
                    </a:cubicBezTo>
                    <a:cubicBezTo>
                      <a:pt x="958827" y="1130225"/>
                      <a:pt x="975698" y="1113352"/>
                      <a:pt x="984132" y="1088047"/>
                    </a:cubicBezTo>
                    <a:close/>
                    <a:moveTo>
                      <a:pt x="829484" y="1088047"/>
                    </a:moveTo>
                    <a:cubicBezTo>
                      <a:pt x="837918" y="1113352"/>
                      <a:pt x="854789" y="1130225"/>
                      <a:pt x="877286" y="1135849"/>
                    </a:cubicBezTo>
                    <a:cubicBezTo>
                      <a:pt x="880097" y="1135849"/>
                      <a:pt x="880097" y="1138659"/>
                      <a:pt x="880097" y="1138659"/>
                    </a:cubicBezTo>
                    <a:cubicBezTo>
                      <a:pt x="880097" y="1141470"/>
                      <a:pt x="877286" y="1141470"/>
                      <a:pt x="877286" y="1141470"/>
                    </a:cubicBezTo>
                    <a:cubicBezTo>
                      <a:pt x="854789" y="1147096"/>
                      <a:pt x="837918" y="1163967"/>
                      <a:pt x="832298" y="1186462"/>
                    </a:cubicBezTo>
                    <a:cubicBezTo>
                      <a:pt x="832298" y="1189272"/>
                      <a:pt x="829484" y="1189272"/>
                      <a:pt x="829484" y="1189272"/>
                    </a:cubicBezTo>
                    <a:cubicBezTo>
                      <a:pt x="826671" y="1189272"/>
                      <a:pt x="826671" y="1186462"/>
                      <a:pt x="826671" y="1186462"/>
                    </a:cubicBezTo>
                    <a:cubicBezTo>
                      <a:pt x="821050" y="1163967"/>
                      <a:pt x="804179" y="1147096"/>
                      <a:pt x="781682" y="1141470"/>
                    </a:cubicBezTo>
                    <a:cubicBezTo>
                      <a:pt x="778872" y="1141470"/>
                      <a:pt x="778872" y="1138659"/>
                      <a:pt x="778872" y="1138659"/>
                    </a:cubicBezTo>
                    <a:cubicBezTo>
                      <a:pt x="778872" y="1135849"/>
                      <a:pt x="781682" y="1135849"/>
                      <a:pt x="781682" y="1135849"/>
                    </a:cubicBezTo>
                    <a:cubicBezTo>
                      <a:pt x="804179" y="1130225"/>
                      <a:pt x="821050" y="1113352"/>
                      <a:pt x="829484" y="1088047"/>
                    </a:cubicBezTo>
                    <a:close/>
                    <a:moveTo>
                      <a:pt x="674833" y="1088047"/>
                    </a:moveTo>
                    <a:cubicBezTo>
                      <a:pt x="683267" y="1113352"/>
                      <a:pt x="700138" y="1130225"/>
                      <a:pt x="722635" y="1135849"/>
                    </a:cubicBezTo>
                    <a:cubicBezTo>
                      <a:pt x="725446" y="1135849"/>
                      <a:pt x="725446" y="1138659"/>
                      <a:pt x="725446" y="1138659"/>
                    </a:cubicBezTo>
                    <a:cubicBezTo>
                      <a:pt x="725446" y="1141470"/>
                      <a:pt x="722635" y="1141470"/>
                      <a:pt x="722635" y="1141470"/>
                    </a:cubicBezTo>
                    <a:cubicBezTo>
                      <a:pt x="700138" y="1147096"/>
                      <a:pt x="683267" y="1163967"/>
                      <a:pt x="677647" y="1186462"/>
                    </a:cubicBezTo>
                    <a:cubicBezTo>
                      <a:pt x="677647" y="1189272"/>
                      <a:pt x="674833" y="1189272"/>
                      <a:pt x="674833" y="1189272"/>
                    </a:cubicBezTo>
                    <a:cubicBezTo>
                      <a:pt x="672020" y="1189272"/>
                      <a:pt x="672020" y="1186462"/>
                      <a:pt x="672020" y="1186462"/>
                    </a:cubicBezTo>
                    <a:cubicBezTo>
                      <a:pt x="666399" y="1163967"/>
                      <a:pt x="649528" y="1147096"/>
                      <a:pt x="627031" y="1141470"/>
                    </a:cubicBezTo>
                    <a:cubicBezTo>
                      <a:pt x="624221" y="1141470"/>
                      <a:pt x="624221" y="1138659"/>
                      <a:pt x="624221" y="1138659"/>
                    </a:cubicBezTo>
                    <a:cubicBezTo>
                      <a:pt x="624221" y="1135849"/>
                      <a:pt x="627031" y="1135849"/>
                      <a:pt x="627031" y="1135849"/>
                    </a:cubicBezTo>
                    <a:cubicBezTo>
                      <a:pt x="649528" y="1130225"/>
                      <a:pt x="666399" y="1113352"/>
                      <a:pt x="674833" y="1088047"/>
                    </a:cubicBezTo>
                    <a:close/>
                    <a:moveTo>
                      <a:pt x="517372" y="1088047"/>
                    </a:moveTo>
                    <a:cubicBezTo>
                      <a:pt x="525806" y="1113352"/>
                      <a:pt x="542677" y="1130225"/>
                      <a:pt x="565174" y="1135849"/>
                    </a:cubicBezTo>
                    <a:cubicBezTo>
                      <a:pt x="567985" y="1135849"/>
                      <a:pt x="567985" y="1138659"/>
                      <a:pt x="567985" y="1138659"/>
                    </a:cubicBezTo>
                    <a:cubicBezTo>
                      <a:pt x="567985" y="1141470"/>
                      <a:pt x="565174" y="1141470"/>
                      <a:pt x="565174" y="1141470"/>
                    </a:cubicBezTo>
                    <a:cubicBezTo>
                      <a:pt x="542677" y="1147096"/>
                      <a:pt x="525806" y="1163967"/>
                      <a:pt x="520183" y="1186462"/>
                    </a:cubicBezTo>
                    <a:cubicBezTo>
                      <a:pt x="520183" y="1189272"/>
                      <a:pt x="517372" y="1189272"/>
                      <a:pt x="517372" y="1189272"/>
                    </a:cubicBezTo>
                    <a:cubicBezTo>
                      <a:pt x="514559" y="1189272"/>
                      <a:pt x="514559" y="1186462"/>
                      <a:pt x="514559" y="1186462"/>
                    </a:cubicBezTo>
                    <a:cubicBezTo>
                      <a:pt x="508938" y="1163967"/>
                      <a:pt x="492065" y="1147096"/>
                      <a:pt x="469570" y="1141470"/>
                    </a:cubicBezTo>
                    <a:cubicBezTo>
                      <a:pt x="466760" y="1141470"/>
                      <a:pt x="466760" y="1138659"/>
                      <a:pt x="466760" y="1138659"/>
                    </a:cubicBezTo>
                    <a:cubicBezTo>
                      <a:pt x="466760" y="1135849"/>
                      <a:pt x="469570" y="1135849"/>
                      <a:pt x="469570" y="1135849"/>
                    </a:cubicBezTo>
                    <a:cubicBezTo>
                      <a:pt x="492065" y="1130225"/>
                      <a:pt x="508938" y="1113352"/>
                      <a:pt x="517372" y="1088047"/>
                    </a:cubicBezTo>
                    <a:close/>
                    <a:moveTo>
                      <a:pt x="362724" y="1088047"/>
                    </a:moveTo>
                    <a:cubicBezTo>
                      <a:pt x="371158" y="1113352"/>
                      <a:pt x="388029" y="1130225"/>
                      <a:pt x="410526" y="1135849"/>
                    </a:cubicBezTo>
                    <a:cubicBezTo>
                      <a:pt x="413337" y="1135849"/>
                      <a:pt x="413337" y="1138659"/>
                      <a:pt x="413337" y="1138659"/>
                    </a:cubicBezTo>
                    <a:cubicBezTo>
                      <a:pt x="413337" y="1141470"/>
                      <a:pt x="410526" y="1141470"/>
                      <a:pt x="410526" y="1141470"/>
                    </a:cubicBezTo>
                    <a:cubicBezTo>
                      <a:pt x="388029" y="1147096"/>
                      <a:pt x="371158" y="1163967"/>
                      <a:pt x="365535" y="1186462"/>
                    </a:cubicBezTo>
                    <a:cubicBezTo>
                      <a:pt x="365535" y="1189272"/>
                      <a:pt x="362724" y="1189272"/>
                      <a:pt x="362724" y="1189272"/>
                    </a:cubicBezTo>
                    <a:cubicBezTo>
                      <a:pt x="359911" y="1189272"/>
                      <a:pt x="359911" y="1186462"/>
                      <a:pt x="359911" y="1186462"/>
                    </a:cubicBezTo>
                    <a:cubicBezTo>
                      <a:pt x="354290" y="1163967"/>
                      <a:pt x="337417" y="1147096"/>
                      <a:pt x="314922" y="1141470"/>
                    </a:cubicBezTo>
                    <a:cubicBezTo>
                      <a:pt x="312112" y="1141470"/>
                      <a:pt x="312112" y="1138659"/>
                      <a:pt x="312112" y="1138659"/>
                    </a:cubicBezTo>
                    <a:cubicBezTo>
                      <a:pt x="312112" y="1135849"/>
                      <a:pt x="314922" y="1135849"/>
                      <a:pt x="314922" y="1135849"/>
                    </a:cubicBezTo>
                    <a:cubicBezTo>
                      <a:pt x="337417" y="1130225"/>
                      <a:pt x="354290" y="1113352"/>
                      <a:pt x="362724" y="1088047"/>
                    </a:cubicBezTo>
                    <a:close/>
                    <a:moveTo>
                      <a:pt x="208073" y="1088047"/>
                    </a:moveTo>
                    <a:cubicBezTo>
                      <a:pt x="216507" y="1113352"/>
                      <a:pt x="233378" y="1130225"/>
                      <a:pt x="255875" y="1135849"/>
                    </a:cubicBezTo>
                    <a:cubicBezTo>
                      <a:pt x="258686" y="1135849"/>
                      <a:pt x="258686" y="1138659"/>
                      <a:pt x="258686" y="1138659"/>
                    </a:cubicBezTo>
                    <a:cubicBezTo>
                      <a:pt x="258686" y="1141470"/>
                      <a:pt x="255875" y="1141470"/>
                      <a:pt x="255875" y="1141470"/>
                    </a:cubicBezTo>
                    <a:cubicBezTo>
                      <a:pt x="233378" y="1147096"/>
                      <a:pt x="216507" y="1163967"/>
                      <a:pt x="210884" y="1186462"/>
                    </a:cubicBezTo>
                    <a:cubicBezTo>
                      <a:pt x="210884" y="1189272"/>
                      <a:pt x="208073" y="1189272"/>
                      <a:pt x="208073" y="1189272"/>
                    </a:cubicBezTo>
                    <a:cubicBezTo>
                      <a:pt x="205260" y="1189272"/>
                      <a:pt x="205260" y="1186462"/>
                      <a:pt x="205260" y="1186462"/>
                    </a:cubicBezTo>
                    <a:cubicBezTo>
                      <a:pt x="199639" y="1163967"/>
                      <a:pt x="182766" y="1147096"/>
                      <a:pt x="160271" y="1141470"/>
                    </a:cubicBezTo>
                    <a:cubicBezTo>
                      <a:pt x="157461" y="1141470"/>
                      <a:pt x="157461" y="1138659"/>
                      <a:pt x="157461" y="1138659"/>
                    </a:cubicBezTo>
                    <a:cubicBezTo>
                      <a:pt x="157461" y="1135849"/>
                      <a:pt x="160271" y="1135849"/>
                      <a:pt x="160271" y="1135849"/>
                    </a:cubicBezTo>
                    <a:cubicBezTo>
                      <a:pt x="182766" y="1130225"/>
                      <a:pt x="199639" y="1113352"/>
                      <a:pt x="208073" y="1088047"/>
                    </a:cubicBezTo>
                    <a:close/>
                    <a:moveTo>
                      <a:pt x="50612" y="1088047"/>
                    </a:moveTo>
                    <a:cubicBezTo>
                      <a:pt x="59049" y="1113352"/>
                      <a:pt x="75920" y="1130225"/>
                      <a:pt x="98414" y="1135849"/>
                    </a:cubicBezTo>
                    <a:cubicBezTo>
                      <a:pt x="101225" y="1135849"/>
                      <a:pt x="101225" y="1138659"/>
                      <a:pt x="101225" y="1138659"/>
                    </a:cubicBezTo>
                    <a:cubicBezTo>
                      <a:pt x="101225" y="1141470"/>
                      <a:pt x="98414" y="1141470"/>
                      <a:pt x="98414" y="1141470"/>
                    </a:cubicBezTo>
                    <a:cubicBezTo>
                      <a:pt x="75920" y="1147096"/>
                      <a:pt x="59049" y="1163967"/>
                      <a:pt x="53426" y="1186462"/>
                    </a:cubicBezTo>
                    <a:cubicBezTo>
                      <a:pt x="53426" y="1189272"/>
                      <a:pt x="50612" y="1189272"/>
                      <a:pt x="50612" y="1189272"/>
                    </a:cubicBezTo>
                    <a:cubicBezTo>
                      <a:pt x="47802" y="1189272"/>
                      <a:pt x="47802" y="1186462"/>
                      <a:pt x="47802" y="1186462"/>
                    </a:cubicBezTo>
                    <a:cubicBezTo>
                      <a:pt x="42178" y="1163967"/>
                      <a:pt x="25307" y="1147096"/>
                      <a:pt x="2813" y="1141470"/>
                    </a:cubicBezTo>
                    <a:cubicBezTo>
                      <a:pt x="0" y="1141470"/>
                      <a:pt x="0" y="1138659"/>
                      <a:pt x="0" y="1138659"/>
                    </a:cubicBezTo>
                    <a:cubicBezTo>
                      <a:pt x="0" y="1135849"/>
                      <a:pt x="2813" y="1135849"/>
                      <a:pt x="2813" y="1135849"/>
                    </a:cubicBezTo>
                    <a:cubicBezTo>
                      <a:pt x="25307" y="1130225"/>
                      <a:pt x="42178" y="1113352"/>
                      <a:pt x="50612" y="1088047"/>
                    </a:cubicBezTo>
                    <a:close/>
                    <a:moveTo>
                      <a:pt x="5184973" y="933399"/>
                    </a:moveTo>
                    <a:cubicBezTo>
                      <a:pt x="5193410" y="958704"/>
                      <a:pt x="5210281" y="975577"/>
                      <a:pt x="5232776" y="981201"/>
                    </a:cubicBezTo>
                    <a:cubicBezTo>
                      <a:pt x="5235586" y="981201"/>
                      <a:pt x="5235586" y="984011"/>
                      <a:pt x="5235586" y="984011"/>
                    </a:cubicBezTo>
                    <a:cubicBezTo>
                      <a:pt x="5235586" y="986822"/>
                      <a:pt x="5232776" y="986822"/>
                      <a:pt x="5232776" y="986822"/>
                    </a:cubicBezTo>
                    <a:cubicBezTo>
                      <a:pt x="5210281" y="992448"/>
                      <a:pt x="5193410" y="1009319"/>
                      <a:pt x="5187787" y="1031814"/>
                    </a:cubicBezTo>
                    <a:cubicBezTo>
                      <a:pt x="5187787" y="1034624"/>
                      <a:pt x="5184973" y="1034624"/>
                      <a:pt x="5184973" y="1034624"/>
                    </a:cubicBezTo>
                    <a:cubicBezTo>
                      <a:pt x="5182163" y="1034624"/>
                      <a:pt x="5182163" y="1031814"/>
                      <a:pt x="5182163" y="1031814"/>
                    </a:cubicBezTo>
                    <a:cubicBezTo>
                      <a:pt x="5176540" y="1009319"/>
                      <a:pt x="5159669" y="992448"/>
                      <a:pt x="5137174" y="986822"/>
                    </a:cubicBezTo>
                    <a:cubicBezTo>
                      <a:pt x="5134361" y="986822"/>
                      <a:pt x="5134361" y="984011"/>
                      <a:pt x="5134361" y="984011"/>
                    </a:cubicBezTo>
                    <a:cubicBezTo>
                      <a:pt x="5134361" y="981201"/>
                      <a:pt x="5137174" y="981201"/>
                      <a:pt x="5137174" y="981201"/>
                    </a:cubicBezTo>
                    <a:cubicBezTo>
                      <a:pt x="5159669" y="975577"/>
                      <a:pt x="5176540" y="958704"/>
                      <a:pt x="5184973" y="933399"/>
                    </a:cubicBezTo>
                    <a:close/>
                    <a:moveTo>
                      <a:pt x="5030325" y="933399"/>
                    </a:moveTo>
                    <a:cubicBezTo>
                      <a:pt x="5035949" y="958704"/>
                      <a:pt x="5055630" y="975577"/>
                      <a:pt x="5078128" y="981201"/>
                    </a:cubicBezTo>
                    <a:cubicBezTo>
                      <a:pt x="5080938" y="981201"/>
                      <a:pt x="5080938" y="984011"/>
                      <a:pt x="5080938" y="984011"/>
                    </a:cubicBezTo>
                    <a:cubicBezTo>
                      <a:pt x="5080938" y="986822"/>
                      <a:pt x="5078128" y="986822"/>
                      <a:pt x="5078128" y="986822"/>
                    </a:cubicBezTo>
                    <a:cubicBezTo>
                      <a:pt x="5055630" y="992448"/>
                      <a:pt x="5038759" y="1009319"/>
                      <a:pt x="5033136" y="1031814"/>
                    </a:cubicBezTo>
                    <a:cubicBezTo>
                      <a:pt x="5033136" y="1034624"/>
                      <a:pt x="5030325" y="1034624"/>
                      <a:pt x="5030325" y="1034624"/>
                    </a:cubicBezTo>
                    <a:cubicBezTo>
                      <a:pt x="5027512" y="1034624"/>
                      <a:pt x="5027512" y="1031814"/>
                      <a:pt x="5027512" y="1031814"/>
                    </a:cubicBezTo>
                    <a:cubicBezTo>
                      <a:pt x="5021892" y="1009319"/>
                      <a:pt x="5005018" y="992448"/>
                      <a:pt x="4982523" y="986822"/>
                    </a:cubicBezTo>
                    <a:cubicBezTo>
                      <a:pt x="4979713" y="986822"/>
                      <a:pt x="4979713" y="984011"/>
                      <a:pt x="4979713" y="984011"/>
                    </a:cubicBezTo>
                    <a:cubicBezTo>
                      <a:pt x="4979713" y="981201"/>
                      <a:pt x="4982523" y="981201"/>
                      <a:pt x="4982523" y="981201"/>
                    </a:cubicBezTo>
                    <a:cubicBezTo>
                      <a:pt x="5005018" y="975577"/>
                      <a:pt x="5021892" y="958704"/>
                      <a:pt x="5030325" y="933399"/>
                    </a:cubicBezTo>
                    <a:close/>
                    <a:moveTo>
                      <a:pt x="4872861" y="933399"/>
                    </a:moveTo>
                    <a:cubicBezTo>
                      <a:pt x="4881298" y="958704"/>
                      <a:pt x="4898166" y="975577"/>
                      <a:pt x="4920664" y="981201"/>
                    </a:cubicBezTo>
                    <a:cubicBezTo>
                      <a:pt x="4923474" y="981201"/>
                      <a:pt x="4923474" y="984011"/>
                      <a:pt x="4923474" y="984011"/>
                    </a:cubicBezTo>
                    <a:cubicBezTo>
                      <a:pt x="4923474" y="986822"/>
                      <a:pt x="4920664" y="986822"/>
                      <a:pt x="4920664" y="986822"/>
                    </a:cubicBezTo>
                    <a:cubicBezTo>
                      <a:pt x="4898166" y="992448"/>
                      <a:pt x="4881298" y="1009319"/>
                      <a:pt x="4875675" y="1031814"/>
                    </a:cubicBezTo>
                    <a:cubicBezTo>
                      <a:pt x="4875675" y="1034624"/>
                      <a:pt x="4872861" y="1034624"/>
                      <a:pt x="4872861" y="1034624"/>
                    </a:cubicBezTo>
                    <a:cubicBezTo>
                      <a:pt x="4870048" y="1034624"/>
                      <a:pt x="4870048" y="1031814"/>
                      <a:pt x="4870048" y="1031814"/>
                    </a:cubicBezTo>
                    <a:cubicBezTo>
                      <a:pt x="4864428" y="1009319"/>
                      <a:pt x="4847557" y="992448"/>
                      <a:pt x="4825062" y="986822"/>
                    </a:cubicBezTo>
                    <a:cubicBezTo>
                      <a:pt x="4822249" y="986822"/>
                      <a:pt x="4822249" y="984011"/>
                      <a:pt x="4822249" y="984011"/>
                    </a:cubicBezTo>
                    <a:cubicBezTo>
                      <a:pt x="4822249" y="981201"/>
                      <a:pt x="4825062" y="981201"/>
                      <a:pt x="4825062" y="981201"/>
                    </a:cubicBezTo>
                    <a:cubicBezTo>
                      <a:pt x="4847557" y="975577"/>
                      <a:pt x="4864428" y="958704"/>
                      <a:pt x="4872861" y="933399"/>
                    </a:cubicBezTo>
                    <a:close/>
                    <a:moveTo>
                      <a:pt x="4718213" y="933399"/>
                    </a:moveTo>
                    <a:cubicBezTo>
                      <a:pt x="4726650" y="958704"/>
                      <a:pt x="4743518" y="975577"/>
                      <a:pt x="4766016" y="981201"/>
                    </a:cubicBezTo>
                    <a:cubicBezTo>
                      <a:pt x="4768826" y="981201"/>
                      <a:pt x="4768826" y="984011"/>
                      <a:pt x="4768826" y="984011"/>
                    </a:cubicBezTo>
                    <a:cubicBezTo>
                      <a:pt x="4768826" y="986822"/>
                      <a:pt x="4766016" y="986822"/>
                      <a:pt x="4766016" y="986822"/>
                    </a:cubicBezTo>
                    <a:cubicBezTo>
                      <a:pt x="4743518" y="992448"/>
                      <a:pt x="4726650" y="1009319"/>
                      <a:pt x="4721027" y="1031814"/>
                    </a:cubicBezTo>
                    <a:cubicBezTo>
                      <a:pt x="4721027" y="1034624"/>
                      <a:pt x="4718213" y="1034624"/>
                      <a:pt x="4718213" y="1034624"/>
                    </a:cubicBezTo>
                    <a:cubicBezTo>
                      <a:pt x="4715400" y="1034624"/>
                      <a:pt x="4715400" y="1031814"/>
                      <a:pt x="4715400" y="1031814"/>
                    </a:cubicBezTo>
                    <a:cubicBezTo>
                      <a:pt x="4709780" y="1009319"/>
                      <a:pt x="4692909" y="992448"/>
                      <a:pt x="4670414" y="986822"/>
                    </a:cubicBezTo>
                    <a:cubicBezTo>
                      <a:pt x="4667601" y="986822"/>
                      <a:pt x="4667601" y="984011"/>
                      <a:pt x="4667601" y="984011"/>
                    </a:cubicBezTo>
                    <a:cubicBezTo>
                      <a:pt x="4667601" y="981201"/>
                      <a:pt x="4670414" y="981201"/>
                      <a:pt x="4670414" y="981201"/>
                    </a:cubicBezTo>
                    <a:cubicBezTo>
                      <a:pt x="4692909" y="975577"/>
                      <a:pt x="4709780" y="958704"/>
                      <a:pt x="4718213" y="933399"/>
                    </a:cubicBezTo>
                    <a:close/>
                    <a:moveTo>
                      <a:pt x="4563563" y="933399"/>
                    </a:moveTo>
                    <a:cubicBezTo>
                      <a:pt x="4571999" y="958704"/>
                      <a:pt x="4588867" y="975577"/>
                      <a:pt x="4611365" y="981201"/>
                    </a:cubicBezTo>
                    <a:cubicBezTo>
                      <a:pt x="4614175" y="981201"/>
                      <a:pt x="4614175" y="984011"/>
                      <a:pt x="4614175" y="984011"/>
                    </a:cubicBezTo>
                    <a:cubicBezTo>
                      <a:pt x="4614175" y="986822"/>
                      <a:pt x="4611365" y="986822"/>
                      <a:pt x="4611365" y="986822"/>
                    </a:cubicBezTo>
                    <a:cubicBezTo>
                      <a:pt x="4588867" y="992448"/>
                      <a:pt x="4571999" y="1009319"/>
                      <a:pt x="4566376" y="1031814"/>
                    </a:cubicBezTo>
                    <a:cubicBezTo>
                      <a:pt x="4566376" y="1034624"/>
                      <a:pt x="4563563" y="1034624"/>
                      <a:pt x="4563563" y="1034624"/>
                    </a:cubicBezTo>
                    <a:cubicBezTo>
                      <a:pt x="4560749" y="1034624"/>
                      <a:pt x="4560749" y="1031814"/>
                      <a:pt x="4560749" y="1031814"/>
                    </a:cubicBezTo>
                    <a:cubicBezTo>
                      <a:pt x="4555129" y="1009319"/>
                      <a:pt x="4538258" y="992448"/>
                      <a:pt x="4515763" y="986822"/>
                    </a:cubicBezTo>
                    <a:cubicBezTo>
                      <a:pt x="4512950" y="986822"/>
                      <a:pt x="4512950" y="984011"/>
                      <a:pt x="4512950" y="984011"/>
                    </a:cubicBezTo>
                    <a:cubicBezTo>
                      <a:pt x="4512950" y="981201"/>
                      <a:pt x="4515763" y="981201"/>
                      <a:pt x="4515763" y="981201"/>
                    </a:cubicBezTo>
                    <a:cubicBezTo>
                      <a:pt x="4538258" y="975577"/>
                      <a:pt x="4555129" y="958704"/>
                      <a:pt x="4563563" y="933399"/>
                    </a:cubicBezTo>
                    <a:close/>
                    <a:moveTo>
                      <a:pt x="4406104" y="933399"/>
                    </a:moveTo>
                    <a:cubicBezTo>
                      <a:pt x="4414538" y="958704"/>
                      <a:pt x="4431409" y="975577"/>
                      <a:pt x="4453907" y="981201"/>
                    </a:cubicBezTo>
                    <a:cubicBezTo>
                      <a:pt x="4456717" y="981201"/>
                      <a:pt x="4456717" y="984011"/>
                      <a:pt x="4456717" y="984011"/>
                    </a:cubicBezTo>
                    <a:cubicBezTo>
                      <a:pt x="4456717" y="986822"/>
                      <a:pt x="4453907" y="986822"/>
                      <a:pt x="4453907" y="986822"/>
                    </a:cubicBezTo>
                    <a:cubicBezTo>
                      <a:pt x="4431409" y="992448"/>
                      <a:pt x="4414538" y="1009319"/>
                      <a:pt x="4408915" y="1031814"/>
                    </a:cubicBezTo>
                    <a:cubicBezTo>
                      <a:pt x="4408915" y="1034624"/>
                      <a:pt x="4406104" y="1034624"/>
                      <a:pt x="4406104" y="1034624"/>
                    </a:cubicBezTo>
                    <a:cubicBezTo>
                      <a:pt x="4403291" y="1034624"/>
                      <a:pt x="4403291" y="1031814"/>
                      <a:pt x="4403291" y="1031814"/>
                    </a:cubicBezTo>
                    <a:cubicBezTo>
                      <a:pt x="4397671" y="1009319"/>
                      <a:pt x="4380797" y="992448"/>
                      <a:pt x="4358302" y="986822"/>
                    </a:cubicBezTo>
                    <a:cubicBezTo>
                      <a:pt x="4355492" y="986822"/>
                      <a:pt x="4355492" y="984011"/>
                      <a:pt x="4355492" y="984011"/>
                    </a:cubicBezTo>
                    <a:cubicBezTo>
                      <a:pt x="4355492" y="981201"/>
                      <a:pt x="4358302" y="981201"/>
                      <a:pt x="4358302" y="981201"/>
                    </a:cubicBezTo>
                    <a:cubicBezTo>
                      <a:pt x="4380797" y="975577"/>
                      <a:pt x="4397671" y="958704"/>
                      <a:pt x="4406104" y="933399"/>
                    </a:cubicBezTo>
                    <a:close/>
                    <a:moveTo>
                      <a:pt x="4251453" y="933399"/>
                    </a:moveTo>
                    <a:cubicBezTo>
                      <a:pt x="4259887" y="958704"/>
                      <a:pt x="4276758" y="975577"/>
                      <a:pt x="4299256" y="981201"/>
                    </a:cubicBezTo>
                    <a:cubicBezTo>
                      <a:pt x="4302066" y="981201"/>
                      <a:pt x="4302066" y="984011"/>
                      <a:pt x="4302066" y="984011"/>
                    </a:cubicBezTo>
                    <a:cubicBezTo>
                      <a:pt x="4302066" y="986822"/>
                      <a:pt x="4299256" y="986822"/>
                      <a:pt x="4299256" y="986822"/>
                    </a:cubicBezTo>
                    <a:cubicBezTo>
                      <a:pt x="4276758" y="992448"/>
                      <a:pt x="4259887" y="1009319"/>
                      <a:pt x="4254264" y="1031814"/>
                    </a:cubicBezTo>
                    <a:cubicBezTo>
                      <a:pt x="4254264" y="1034624"/>
                      <a:pt x="4251453" y="1034624"/>
                      <a:pt x="4251453" y="1034624"/>
                    </a:cubicBezTo>
                    <a:cubicBezTo>
                      <a:pt x="4248640" y="1034624"/>
                      <a:pt x="4248640" y="1031814"/>
                      <a:pt x="4248640" y="1031814"/>
                    </a:cubicBezTo>
                    <a:cubicBezTo>
                      <a:pt x="4243020" y="1009319"/>
                      <a:pt x="4226146" y="992448"/>
                      <a:pt x="4203651" y="986822"/>
                    </a:cubicBezTo>
                    <a:cubicBezTo>
                      <a:pt x="4200841" y="986822"/>
                      <a:pt x="4200841" y="984011"/>
                      <a:pt x="4200841" y="984011"/>
                    </a:cubicBezTo>
                    <a:cubicBezTo>
                      <a:pt x="4200841" y="981201"/>
                      <a:pt x="4203651" y="981201"/>
                      <a:pt x="4203651" y="981201"/>
                    </a:cubicBezTo>
                    <a:cubicBezTo>
                      <a:pt x="4226146" y="975577"/>
                      <a:pt x="4243020" y="958704"/>
                      <a:pt x="4251453" y="933399"/>
                    </a:cubicBezTo>
                    <a:close/>
                    <a:moveTo>
                      <a:pt x="4096805" y="933399"/>
                    </a:moveTo>
                    <a:cubicBezTo>
                      <a:pt x="4105239" y="958704"/>
                      <a:pt x="4122110" y="975577"/>
                      <a:pt x="4144608" y="981201"/>
                    </a:cubicBezTo>
                    <a:cubicBezTo>
                      <a:pt x="4147418" y="981201"/>
                      <a:pt x="4147418" y="984011"/>
                      <a:pt x="4147418" y="984011"/>
                    </a:cubicBezTo>
                    <a:cubicBezTo>
                      <a:pt x="4147418" y="986822"/>
                      <a:pt x="4144608" y="986822"/>
                      <a:pt x="4144608" y="986822"/>
                    </a:cubicBezTo>
                    <a:cubicBezTo>
                      <a:pt x="4122110" y="992448"/>
                      <a:pt x="4105239" y="1009319"/>
                      <a:pt x="4099616" y="1031814"/>
                    </a:cubicBezTo>
                    <a:cubicBezTo>
                      <a:pt x="4099616" y="1034624"/>
                      <a:pt x="4096805" y="1034624"/>
                      <a:pt x="4096805" y="1034624"/>
                    </a:cubicBezTo>
                    <a:cubicBezTo>
                      <a:pt x="4093992" y="1034624"/>
                      <a:pt x="4093992" y="1031814"/>
                      <a:pt x="4093992" y="1031814"/>
                    </a:cubicBezTo>
                    <a:cubicBezTo>
                      <a:pt x="4088372" y="1009319"/>
                      <a:pt x="4071498" y="992448"/>
                      <a:pt x="4049003" y="986822"/>
                    </a:cubicBezTo>
                    <a:cubicBezTo>
                      <a:pt x="4046193" y="986822"/>
                      <a:pt x="4046193" y="984011"/>
                      <a:pt x="4046193" y="984011"/>
                    </a:cubicBezTo>
                    <a:cubicBezTo>
                      <a:pt x="4046193" y="981201"/>
                      <a:pt x="4049003" y="981201"/>
                      <a:pt x="4049003" y="981201"/>
                    </a:cubicBezTo>
                    <a:cubicBezTo>
                      <a:pt x="4071498" y="975577"/>
                      <a:pt x="4088372" y="958704"/>
                      <a:pt x="4096805" y="933399"/>
                    </a:cubicBezTo>
                    <a:close/>
                    <a:moveTo>
                      <a:pt x="3939345" y="933399"/>
                    </a:moveTo>
                    <a:cubicBezTo>
                      <a:pt x="3947781" y="958704"/>
                      <a:pt x="3964649" y="975577"/>
                      <a:pt x="3987147" y="981201"/>
                    </a:cubicBezTo>
                    <a:cubicBezTo>
                      <a:pt x="3989957" y="981201"/>
                      <a:pt x="3989957" y="984011"/>
                      <a:pt x="3989957" y="984011"/>
                    </a:cubicBezTo>
                    <a:cubicBezTo>
                      <a:pt x="3989957" y="986822"/>
                      <a:pt x="3987147" y="986822"/>
                      <a:pt x="3987147" y="986822"/>
                    </a:cubicBezTo>
                    <a:cubicBezTo>
                      <a:pt x="3964649" y="992448"/>
                      <a:pt x="3947781" y="1009319"/>
                      <a:pt x="3942155" y="1031814"/>
                    </a:cubicBezTo>
                    <a:cubicBezTo>
                      <a:pt x="3942155" y="1034624"/>
                      <a:pt x="3939345" y="1034624"/>
                      <a:pt x="3939345" y="1034624"/>
                    </a:cubicBezTo>
                    <a:cubicBezTo>
                      <a:pt x="3936531" y="1034624"/>
                      <a:pt x="3936531" y="1031814"/>
                      <a:pt x="3936531" y="1031814"/>
                    </a:cubicBezTo>
                    <a:cubicBezTo>
                      <a:pt x="3930911" y="1009319"/>
                      <a:pt x="3914037" y="992448"/>
                      <a:pt x="3891545" y="986822"/>
                    </a:cubicBezTo>
                    <a:cubicBezTo>
                      <a:pt x="3888732" y="986822"/>
                      <a:pt x="3888732" y="984011"/>
                      <a:pt x="3888732" y="984011"/>
                    </a:cubicBezTo>
                    <a:cubicBezTo>
                      <a:pt x="3888732" y="981201"/>
                      <a:pt x="3891545" y="981201"/>
                      <a:pt x="3891545" y="981201"/>
                    </a:cubicBezTo>
                    <a:cubicBezTo>
                      <a:pt x="3914037" y="975577"/>
                      <a:pt x="3930911" y="958704"/>
                      <a:pt x="3939345" y="933399"/>
                    </a:cubicBezTo>
                    <a:close/>
                    <a:moveTo>
                      <a:pt x="3784693" y="933399"/>
                    </a:moveTo>
                    <a:cubicBezTo>
                      <a:pt x="3793130" y="958704"/>
                      <a:pt x="3809998" y="975577"/>
                      <a:pt x="3832496" y="981201"/>
                    </a:cubicBezTo>
                    <a:cubicBezTo>
                      <a:pt x="3835306" y="981201"/>
                      <a:pt x="3835306" y="984011"/>
                      <a:pt x="3835306" y="984011"/>
                    </a:cubicBezTo>
                    <a:cubicBezTo>
                      <a:pt x="3835306" y="986822"/>
                      <a:pt x="3832496" y="986822"/>
                      <a:pt x="3832496" y="986822"/>
                    </a:cubicBezTo>
                    <a:cubicBezTo>
                      <a:pt x="3809998" y="992448"/>
                      <a:pt x="3793130" y="1009319"/>
                      <a:pt x="3787504" y="1031814"/>
                    </a:cubicBezTo>
                    <a:cubicBezTo>
                      <a:pt x="3787504" y="1034624"/>
                      <a:pt x="3784693" y="1034624"/>
                      <a:pt x="3784693" y="1034624"/>
                    </a:cubicBezTo>
                    <a:cubicBezTo>
                      <a:pt x="3781880" y="1034624"/>
                      <a:pt x="3781880" y="1031814"/>
                      <a:pt x="3781880" y="1031814"/>
                    </a:cubicBezTo>
                    <a:cubicBezTo>
                      <a:pt x="3776260" y="1009319"/>
                      <a:pt x="3759386" y="992448"/>
                      <a:pt x="3736894" y="986822"/>
                    </a:cubicBezTo>
                    <a:cubicBezTo>
                      <a:pt x="3734081" y="986822"/>
                      <a:pt x="3734081" y="984011"/>
                      <a:pt x="3734081" y="984011"/>
                    </a:cubicBezTo>
                    <a:cubicBezTo>
                      <a:pt x="3734081" y="981201"/>
                      <a:pt x="3736894" y="981201"/>
                      <a:pt x="3736894" y="981201"/>
                    </a:cubicBezTo>
                    <a:cubicBezTo>
                      <a:pt x="3759386" y="975577"/>
                      <a:pt x="3776260" y="958704"/>
                      <a:pt x="3784693" y="933399"/>
                    </a:cubicBezTo>
                    <a:close/>
                    <a:moveTo>
                      <a:pt x="3630045" y="933399"/>
                    </a:moveTo>
                    <a:cubicBezTo>
                      <a:pt x="3638482" y="958704"/>
                      <a:pt x="3655350" y="975577"/>
                      <a:pt x="3677848" y="981201"/>
                    </a:cubicBezTo>
                    <a:cubicBezTo>
                      <a:pt x="3680658" y="981201"/>
                      <a:pt x="3680658" y="984011"/>
                      <a:pt x="3680658" y="984011"/>
                    </a:cubicBezTo>
                    <a:cubicBezTo>
                      <a:pt x="3680658" y="986822"/>
                      <a:pt x="3677848" y="986822"/>
                      <a:pt x="3677848" y="986822"/>
                    </a:cubicBezTo>
                    <a:cubicBezTo>
                      <a:pt x="3655350" y="992448"/>
                      <a:pt x="3638482" y="1009319"/>
                      <a:pt x="3632856" y="1031814"/>
                    </a:cubicBezTo>
                    <a:cubicBezTo>
                      <a:pt x="3632856" y="1034624"/>
                      <a:pt x="3630045" y="1034624"/>
                      <a:pt x="3630045" y="1034624"/>
                    </a:cubicBezTo>
                    <a:cubicBezTo>
                      <a:pt x="3627232" y="1034624"/>
                      <a:pt x="3627232" y="1031814"/>
                      <a:pt x="3627232" y="1031814"/>
                    </a:cubicBezTo>
                    <a:cubicBezTo>
                      <a:pt x="3621612" y="1009319"/>
                      <a:pt x="3604738" y="992448"/>
                      <a:pt x="3582246" y="986822"/>
                    </a:cubicBezTo>
                    <a:cubicBezTo>
                      <a:pt x="3579433" y="986822"/>
                      <a:pt x="3579433" y="984011"/>
                      <a:pt x="3579433" y="984011"/>
                    </a:cubicBezTo>
                    <a:cubicBezTo>
                      <a:pt x="3579433" y="981201"/>
                      <a:pt x="3582246" y="981201"/>
                      <a:pt x="3582246" y="981201"/>
                    </a:cubicBezTo>
                    <a:cubicBezTo>
                      <a:pt x="3604738" y="975577"/>
                      <a:pt x="3621612" y="958704"/>
                      <a:pt x="3630045" y="933399"/>
                    </a:cubicBezTo>
                    <a:close/>
                    <a:moveTo>
                      <a:pt x="3472581" y="933399"/>
                    </a:moveTo>
                    <a:cubicBezTo>
                      <a:pt x="3481018" y="958704"/>
                      <a:pt x="3500700" y="975577"/>
                      <a:pt x="3520384" y="981201"/>
                    </a:cubicBezTo>
                    <a:cubicBezTo>
                      <a:pt x="3523194" y="981201"/>
                      <a:pt x="3523194" y="984011"/>
                      <a:pt x="3523194" y="984011"/>
                    </a:cubicBezTo>
                    <a:cubicBezTo>
                      <a:pt x="3523194" y="986822"/>
                      <a:pt x="3520384" y="986822"/>
                      <a:pt x="3520384" y="986822"/>
                    </a:cubicBezTo>
                    <a:cubicBezTo>
                      <a:pt x="3497889" y="992448"/>
                      <a:pt x="3481018" y="1009319"/>
                      <a:pt x="3475395" y="1031814"/>
                    </a:cubicBezTo>
                    <a:cubicBezTo>
                      <a:pt x="3475395" y="1034624"/>
                      <a:pt x="3472581" y="1034624"/>
                      <a:pt x="3472581" y="1034624"/>
                    </a:cubicBezTo>
                    <a:cubicBezTo>
                      <a:pt x="3469771" y="1034624"/>
                      <a:pt x="3469771" y="1031814"/>
                      <a:pt x="3469771" y="1031814"/>
                    </a:cubicBezTo>
                    <a:cubicBezTo>
                      <a:pt x="3464148" y="1009319"/>
                      <a:pt x="3447277" y="992448"/>
                      <a:pt x="3424782" y="986822"/>
                    </a:cubicBezTo>
                    <a:cubicBezTo>
                      <a:pt x="3421969" y="986822"/>
                      <a:pt x="3421969" y="984011"/>
                      <a:pt x="3421969" y="984011"/>
                    </a:cubicBezTo>
                    <a:cubicBezTo>
                      <a:pt x="3421969" y="981201"/>
                      <a:pt x="3424782" y="981201"/>
                      <a:pt x="3424782" y="981201"/>
                    </a:cubicBezTo>
                    <a:cubicBezTo>
                      <a:pt x="3447277" y="975577"/>
                      <a:pt x="3464148" y="958704"/>
                      <a:pt x="3472581" y="933399"/>
                    </a:cubicBezTo>
                    <a:close/>
                    <a:moveTo>
                      <a:pt x="3317933" y="933399"/>
                    </a:moveTo>
                    <a:cubicBezTo>
                      <a:pt x="3326370" y="958704"/>
                      <a:pt x="3343241" y="975577"/>
                      <a:pt x="3365736" y="981201"/>
                    </a:cubicBezTo>
                    <a:cubicBezTo>
                      <a:pt x="3368546" y="981201"/>
                      <a:pt x="3368546" y="984011"/>
                      <a:pt x="3368546" y="984011"/>
                    </a:cubicBezTo>
                    <a:cubicBezTo>
                      <a:pt x="3368546" y="986822"/>
                      <a:pt x="3365736" y="986822"/>
                      <a:pt x="3365736" y="986822"/>
                    </a:cubicBezTo>
                    <a:cubicBezTo>
                      <a:pt x="3343241" y="992448"/>
                      <a:pt x="3326370" y="1009319"/>
                      <a:pt x="3320747" y="1031814"/>
                    </a:cubicBezTo>
                    <a:cubicBezTo>
                      <a:pt x="3320747" y="1034624"/>
                      <a:pt x="3317933" y="1034624"/>
                      <a:pt x="3317933" y="1034624"/>
                    </a:cubicBezTo>
                    <a:cubicBezTo>
                      <a:pt x="3315123" y="1034624"/>
                      <a:pt x="3315123" y="1031814"/>
                      <a:pt x="3315123" y="1031814"/>
                    </a:cubicBezTo>
                    <a:cubicBezTo>
                      <a:pt x="3309500" y="1009319"/>
                      <a:pt x="3292629" y="992448"/>
                      <a:pt x="3270134" y="986822"/>
                    </a:cubicBezTo>
                    <a:cubicBezTo>
                      <a:pt x="3267321" y="986822"/>
                      <a:pt x="3267321" y="984011"/>
                      <a:pt x="3267321" y="984011"/>
                    </a:cubicBezTo>
                    <a:cubicBezTo>
                      <a:pt x="3267321" y="981201"/>
                      <a:pt x="3270134" y="981201"/>
                      <a:pt x="3270134" y="981201"/>
                    </a:cubicBezTo>
                    <a:cubicBezTo>
                      <a:pt x="3292629" y="975577"/>
                      <a:pt x="3309500" y="958704"/>
                      <a:pt x="3317933" y="933399"/>
                    </a:cubicBezTo>
                    <a:close/>
                    <a:moveTo>
                      <a:pt x="3163283" y="933399"/>
                    </a:moveTo>
                    <a:cubicBezTo>
                      <a:pt x="3171719" y="958704"/>
                      <a:pt x="3188590" y="975577"/>
                      <a:pt x="3211085" y="981201"/>
                    </a:cubicBezTo>
                    <a:cubicBezTo>
                      <a:pt x="3213895" y="981201"/>
                      <a:pt x="3213895" y="984011"/>
                      <a:pt x="3213895" y="984011"/>
                    </a:cubicBezTo>
                    <a:cubicBezTo>
                      <a:pt x="3213895" y="986822"/>
                      <a:pt x="3211085" y="986822"/>
                      <a:pt x="3211085" y="986822"/>
                    </a:cubicBezTo>
                    <a:cubicBezTo>
                      <a:pt x="3188590" y="992448"/>
                      <a:pt x="3171719" y="1009319"/>
                      <a:pt x="3166096" y="1031814"/>
                    </a:cubicBezTo>
                    <a:cubicBezTo>
                      <a:pt x="3166096" y="1034624"/>
                      <a:pt x="3163283" y="1034624"/>
                      <a:pt x="3163283" y="1034624"/>
                    </a:cubicBezTo>
                    <a:cubicBezTo>
                      <a:pt x="3160472" y="1034624"/>
                      <a:pt x="3160472" y="1031814"/>
                      <a:pt x="3160472" y="1031814"/>
                    </a:cubicBezTo>
                    <a:cubicBezTo>
                      <a:pt x="3154849" y="1009319"/>
                      <a:pt x="3137978" y="992448"/>
                      <a:pt x="3115483" y="986822"/>
                    </a:cubicBezTo>
                    <a:cubicBezTo>
                      <a:pt x="3112670" y="986822"/>
                      <a:pt x="3112670" y="984011"/>
                      <a:pt x="3112670" y="984011"/>
                    </a:cubicBezTo>
                    <a:cubicBezTo>
                      <a:pt x="3112670" y="981201"/>
                      <a:pt x="3115483" y="981201"/>
                      <a:pt x="3115483" y="981201"/>
                    </a:cubicBezTo>
                    <a:cubicBezTo>
                      <a:pt x="3137978" y="975577"/>
                      <a:pt x="3154849" y="958704"/>
                      <a:pt x="3163283" y="933399"/>
                    </a:cubicBezTo>
                    <a:close/>
                    <a:moveTo>
                      <a:pt x="3005823" y="933399"/>
                    </a:moveTo>
                    <a:cubicBezTo>
                      <a:pt x="3014257" y="958704"/>
                      <a:pt x="3033942" y="975577"/>
                      <a:pt x="3053626" y="981201"/>
                    </a:cubicBezTo>
                    <a:cubicBezTo>
                      <a:pt x="3056436" y="981201"/>
                      <a:pt x="3056436" y="984011"/>
                      <a:pt x="3056436" y="984011"/>
                    </a:cubicBezTo>
                    <a:cubicBezTo>
                      <a:pt x="3056436" y="986822"/>
                      <a:pt x="3053626" y="986822"/>
                      <a:pt x="3053626" y="986822"/>
                    </a:cubicBezTo>
                    <a:cubicBezTo>
                      <a:pt x="3031128" y="992448"/>
                      <a:pt x="3014257" y="1009319"/>
                      <a:pt x="3008634" y="1031814"/>
                    </a:cubicBezTo>
                    <a:cubicBezTo>
                      <a:pt x="3008634" y="1034624"/>
                      <a:pt x="3005823" y="1034624"/>
                      <a:pt x="3005823" y="1034624"/>
                    </a:cubicBezTo>
                    <a:cubicBezTo>
                      <a:pt x="3003010" y="1034624"/>
                      <a:pt x="3003010" y="1031814"/>
                      <a:pt x="3003010" y="1031814"/>
                    </a:cubicBezTo>
                    <a:cubicBezTo>
                      <a:pt x="2997390" y="1009319"/>
                      <a:pt x="2980516" y="992448"/>
                      <a:pt x="2958021" y="986822"/>
                    </a:cubicBezTo>
                    <a:cubicBezTo>
                      <a:pt x="2955211" y="986822"/>
                      <a:pt x="2955211" y="984011"/>
                      <a:pt x="2955211" y="984011"/>
                    </a:cubicBezTo>
                    <a:cubicBezTo>
                      <a:pt x="2955211" y="981201"/>
                      <a:pt x="2958021" y="981201"/>
                      <a:pt x="2958021" y="981201"/>
                    </a:cubicBezTo>
                    <a:cubicBezTo>
                      <a:pt x="2980516" y="975577"/>
                      <a:pt x="2997390" y="958704"/>
                      <a:pt x="3005823" y="933399"/>
                    </a:cubicBezTo>
                    <a:close/>
                    <a:moveTo>
                      <a:pt x="2851172" y="933399"/>
                    </a:moveTo>
                    <a:cubicBezTo>
                      <a:pt x="2859606" y="958704"/>
                      <a:pt x="2876477" y="975577"/>
                      <a:pt x="2898975" y="981201"/>
                    </a:cubicBezTo>
                    <a:cubicBezTo>
                      <a:pt x="2901785" y="981201"/>
                      <a:pt x="2901785" y="984011"/>
                      <a:pt x="2901785" y="984011"/>
                    </a:cubicBezTo>
                    <a:cubicBezTo>
                      <a:pt x="2901785" y="986822"/>
                      <a:pt x="2898975" y="986822"/>
                      <a:pt x="2898975" y="986822"/>
                    </a:cubicBezTo>
                    <a:cubicBezTo>
                      <a:pt x="2876477" y="992448"/>
                      <a:pt x="2859606" y="1009319"/>
                      <a:pt x="2853983" y="1031814"/>
                    </a:cubicBezTo>
                    <a:cubicBezTo>
                      <a:pt x="2853983" y="1034624"/>
                      <a:pt x="2851172" y="1034624"/>
                      <a:pt x="2851172" y="1034624"/>
                    </a:cubicBezTo>
                    <a:cubicBezTo>
                      <a:pt x="2848359" y="1034624"/>
                      <a:pt x="2848359" y="1031814"/>
                      <a:pt x="2848359" y="1031814"/>
                    </a:cubicBezTo>
                    <a:cubicBezTo>
                      <a:pt x="2842739" y="1009319"/>
                      <a:pt x="2825865" y="992448"/>
                      <a:pt x="2803370" y="986822"/>
                    </a:cubicBezTo>
                    <a:cubicBezTo>
                      <a:pt x="2800560" y="986822"/>
                      <a:pt x="2800560" y="984011"/>
                      <a:pt x="2800560" y="984011"/>
                    </a:cubicBezTo>
                    <a:cubicBezTo>
                      <a:pt x="2800560" y="981201"/>
                      <a:pt x="2803370" y="981201"/>
                      <a:pt x="2803370" y="981201"/>
                    </a:cubicBezTo>
                    <a:cubicBezTo>
                      <a:pt x="2825865" y="975577"/>
                      <a:pt x="2842739" y="958704"/>
                      <a:pt x="2851172" y="933399"/>
                    </a:cubicBezTo>
                    <a:close/>
                    <a:moveTo>
                      <a:pt x="2696525" y="933399"/>
                    </a:moveTo>
                    <a:cubicBezTo>
                      <a:pt x="2704959" y="958704"/>
                      <a:pt x="2721830" y="975577"/>
                      <a:pt x="2744328" y="981201"/>
                    </a:cubicBezTo>
                    <a:cubicBezTo>
                      <a:pt x="2747138" y="981201"/>
                      <a:pt x="2747138" y="984011"/>
                      <a:pt x="2747138" y="984011"/>
                    </a:cubicBezTo>
                    <a:cubicBezTo>
                      <a:pt x="2747138" y="986822"/>
                      <a:pt x="2744328" y="986822"/>
                      <a:pt x="2744328" y="986822"/>
                    </a:cubicBezTo>
                    <a:cubicBezTo>
                      <a:pt x="2721830" y="992448"/>
                      <a:pt x="2704959" y="1009319"/>
                      <a:pt x="2699336" y="1031814"/>
                    </a:cubicBezTo>
                    <a:cubicBezTo>
                      <a:pt x="2699336" y="1034624"/>
                      <a:pt x="2696525" y="1034624"/>
                      <a:pt x="2696525" y="1034624"/>
                    </a:cubicBezTo>
                    <a:cubicBezTo>
                      <a:pt x="2693712" y="1034624"/>
                      <a:pt x="2693712" y="1031814"/>
                      <a:pt x="2693712" y="1031814"/>
                    </a:cubicBezTo>
                    <a:cubicBezTo>
                      <a:pt x="2688092" y="1009319"/>
                      <a:pt x="2671218" y="992448"/>
                      <a:pt x="2648723" y="986822"/>
                    </a:cubicBezTo>
                    <a:cubicBezTo>
                      <a:pt x="2645913" y="986822"/>
                      <a:pt x="2645913" y="984011"/>
                      <a:pt x="2645913" y="984011"/>
                    </a:cubicBezTo>
                    <a:cubicBezTo>
                      <a:pt x="2645913" y="981201"/>
                      <a:pt x="2648723" y="981201"/>
                      <a:pt x="2648723" y="981201"/>
                    </a:cubicBezTo>
                    <a:cubicBezTo>
                      <a:pt x="2671218" y="975577"/>
                      <a:pt x="2688092" y="958704"/>
                      <a:pt x="2696525" y="933399"/>
                    </a:cubicBezTo>
                    <a:close/>
                    <a:moveTo>
                      <a:pt x="2539061" y="933399"/>
                    </a:moveTo>
                    <a:cubicBezTo>
                      <a:pt x="2547497" y="958704"/>
                      <a:pt x="2567179" y="975577"/>
                      <a:pt x="2586863" y="981201"/>
                    </a:cubicBezTo>
                    <a:cubicBezTo>
                      <a:pt x="2589673" y="981201"/>
                      <a:pt x="2589673" y="984011"/>
                      <a:pt x="2589673" y="984011"/>
                    </a:cubicBezTo>
                    <a:cubicBezTo>
                      <a:pt x="2589673" y="986822"/>
                      <a:pt x="2586863" y="986822"/>
                      <a:pt x="2586863" y="986822"/>
                    </a:cubicBezTo>
                    <a:cubicBezTo>
                      <a:pt x="2564365" y="992448"/>
                      <a:pt x="2547497" y="1009319"/>
                      <a:pt x="2541874" y="1031814"/>
                    </a:cubicBezTo>
                    <a:cubicBezTo>
                      <a:pt x="2541874" y="1034624"/>
                      <a:pt x="2539061" y="1034624"/>
                      <a:pt x="2539061" y="1034624"/>
                    </a:cubicBezTo>
                    <a:cubicBezTo>
                      <a:pt x="2536247" y="1034624"/>
                      <a:pt x="2536247" y="1031814"/>
                      <a:pt x="2536247" y="1031814"/>
                    </a:cubicBezTo>
                    <a:cubicBezTo>
                      <a:pt x="2530627" y="1009319"/>
                      <a:pt x="2513756" y="992448"/>
                      <a:pt x="2491261" y="986822"/>
                    </a:cubicBezTo>
                    <a:cubicBezTo>
                      <a:pt x="2488448" y="986822"/>
                      <a:pt x="2488448" y="984011"/>
                      <a:pt x="2488448" y="984011"/>
                    </a:cubicBezTo>
                    <a:cubicBezTo>
                      <a:pt x="2488448" y="981201"/>
                      <a:pt x="2491261" y="981201"/>
                      <a:pt x="2491261" y="981201"/>
                    </a:cubicBezTo>
                    <a:cubicBezTo>
                      <a:pt x="2513756" y="975577"/>
                      <a:pt x="2530627" y="958704"/>
                      <a:pt x="2539061" y="933399"/>
                    </a:cubicBezTo>
                    <a:close/>
                    <a:moveTo>
                      <a:pt x="2384413" y="933399"/>
                    </a:moveTo>
                    <a:cubicBezTo>
                      <a:pt x="2392849" y="958704"/>
                      <a:pt x="2409717" y="975577"/>
                      <a:pt x="2432215" y="981201"/>
                    </a:cubicBezTo>
                    <a:cubicBezTo>
                      <a:pt x="2435025" y="981201"/>
                      <a:pt x="2435025" y="984011"/>
                      <a:pt x="2435025" y="984011"/>
                    </a:cubicBezTo>
                    <a:cubicBezTo>
                      <a:pt x="2435025" y="986822"/>
                      <a:pt x="2432215" y="986822"/>
                      <a:pt x="2432215" y="986822"/>
                    </a:cubicBezTo>
                    <a:cubicBezTo>
                      <a:pt x="2409717" y="992448"/>
                      <a:pt x="2392849" y="1009319"/>
                      <a:pt x="2387226" y="1031814"/>
                    </a:cubicBezTo>
                    <a:cubicBezTo>
                      <a:pt x="2387226" y="1034624"/>
                      <a:pt x="2384413" y="1034624"/>
                      <a:pt x="2384413" y="1034624"/>
                    </a:cubicBezTo>
                    <a:cubicBezTo>
                      <a:pt x="2381599" y="1034624"/>
                      <a:pt x="2381599" y="1031814"/>
                      <a:pt x="2381599" y="1031814"/>
                    </a:cubicBezTo>
                    <a:cubicBezTo>
                      <a:pt x="2375979" y="1009319"/>
                      <a:pt x="2359108" y="992448"/>
                      <a:pt x="2336613" y="986822"/>
                    </a:cubicBezTo>
                    <a:cubicBezTo>
                      <a:pt x="2333800" y="986822"/>
                      <a:pt x="2333800" y="984011"/>
                      <a:pt x="2333800" y="984011"/>
                    </a:cubicBezTo>
                    <a:cubicBezTo>
                      <a:pt x="2333800" y="981201"/>
                      <a:pt x="2336613" y="981201"/>
                      <a:pt x="2336613" y="981201"/>
                    </a:cubicBezTo>
                    <a:cubicBezTo>
                      <a:pt x="2359108" y="975577"/>
                      <a:pt x="2375979" y="958704"/>
                      <a:pt x="2384413" y="933399"/>
                    </a:cubicBezTo>
                    <a:close/>
                    <a:moveTo>
                      <a:pt x="2229761" y="933399"/>
                    </a:moveTo>
                    <a:cubicBezTo>
                      <a:pt x="2238198" y="958704"/>
                      <a:pt x="2255066" y="975577"/>
                      <a:pt x="2277564" y="981201"/>
                    </a:cubicBezTo>
                    <a:cubicBezTo>
                      <a:pt x="2280374" y="981201"/>
                      <a:pt x="2280374" y="984011"/>
                      <a:pt x="2280374" y="984011"/>
                    </a:cubicBezTo>
                    <a:cubicBezTo>
                      <a:pt x="2280374" y="986822"/>
                      <a:pt x="2277564" y="986822"/>
                      <a:pt x="2277564" y="986822"/>
                    </a:cubicBezTo>
                    <a:cubicBezTo>
                      <a:pt x="2255066" y="992448"/>
                      <a:pt x="2238198" y="1009319"/>
                      <a:pt x="2232575" y="1031814"/>
                    </a:cubicBezTo>
                    <a:cubicBezTo>
                      <a:pt x="2232575" y="1034624"/>
                      <a:pt x="2229761" y="1034624"/>
                      <a:pt x="2229761" y="1034624"/>
                    </a:cubicBezTo>
                    <a:cubicBezTo>
                      <a:pt x="2226948" y="1034624"/>
                      <a:pt x="2226948" y="1031814"/>
                      <a:pt x="2226948" y="1031814"/>
                    </a:cubicBezTo>
                    <a:cubicBezTo>
                      <a:pt x="2221328" y="1009319"/>
                      <a:pt x="2204457" y="992448"/>
                      <a:pt x="2181962" y="986822"/>
                    </a:cubicBezTo>
                    <a:cubicBezTo>
                      <a:pt x="2179149" y="986822"/>
                      <a:pt x="2179149" y="984011"/>
                      <a:pt x="2179149" y="984011"/>
                    </a:cubicBezTo>
                    <a:cubicBezTo>
                      <a:pt x="2179149" y="981201"/>
                      <a:pt x="2181962" y="981201"/>
                      <a:pt x="2181962" y="981201"/>
                    </a:cubicBezTo>
                    <a:cubicBezTo>
                      <a:pt x="2204457" y="975577"/>
                      <a:pt x="2221328" y="958704"/>
                      <a:pt x="2229761" y="933399"/>
                    </a:cubicBezTo>
                    <a:close/>
                    <a:moveTo>
                      <a:pt x="2075115" y="933399"/>
                    </a:moveTo>
                    <a:cubicBezTo>
                      <a:pt x="2080738" y="958704"/>
                      <a:pt x="2100419" y="975577"/>
                      <a:pt x="2122917" y="981201"/>
                    </a:cubicBezTo>
                    <a:cubicBezTo>
                      <a:pt x="2125727" y="981201"/>
                      <a:pt x="2125727" y="984011"/>
                      <a:pt x="2125727" y="984011"/>
                    </a:cubicBezTo>
                    <a:cubicBezTo>
                      <a:pt x="2125727" y="986822"/>
                      <a:pt x="2122917" y="986822"/>
                      <a:pt x="2122917" y="986822"/>
                    </a:cubicBezTo>
                    <a:cubicBezTo>
                      <a:pt x="2100419" y="992448"/>
                      <a:pt x="2083551" y="1009319"/>
                      <a:pt x="2077928" y="1031814"/>
                    </a:cubicBezTo>
                    <a:cubicBezTo>
                      <a:pt x="2077928" y="1034624"/>
                      <a:pt x="2075115" y="1034624"/>
                      <a:pt x="2075115" y="1034624"/>
                    </a:cubicBezTo>
                    <a:cubicBezTo>
                      <a:pt x="2072301" y="1034624"/>
                      <a:pt x="2072301" y="1031814"/>
                      <a:pt x="2072301" y="1031814"/>
                    </a:cubicBezTo>
                    <a:cubicBezTo>
                      <a:pt x="2066681" y="1009319"/>
                      <a:pt x="2049810" y="992448"/>
                      <a:pt x="2027315" y="986822"/>
                    </a:cubicBezTo>
                    <a:cubicBezTo>
                      <a:pt x="2024502" y="986822"/>
                      <a:pt x="2024502" y="984011"/>
                      <a:pt x="2024502" y="984011"/>
                    </a:cubicBezTo>
                    <a:cubicBezTo>
                      <a:pt x="2024502" y="981201"/>
                      <a:pt x="2027315" y="981201"/>
                      <a:pt x="2027315" y="981201"/>
                    </a:cubicBezTo>
                    <a:cubicBezTo>
                      <a:pt x="2049810" y="975577"/>
                      <a:pt x="2066681" y="958704"/>
                      <a:pt x="2075115" y="933399"/>
                    </a:cubicBezTo>
                    <a:close/>
                    <a:moveTo>
                      <a:pt x="1917652" y="933399"/>
                    </a:moveTo>
                    <a:cubicBezTo>
                      <a:pt x="1926086" y="958704"/>
                      <a:pt x="1942957" y="975577"/>
                      <a:pt x="1965455" y="981201"/>
                    </a:cubicBezTo>
                    <a:cubicBezTo>
                      <a:pt x="1968265" y="981201"/>
                      <a:pt x="1968265" y="984011"/>
                      <a:pt x="1968265" y="984011"/>
                    </a:cubicBezTo>
                    <a:cubicBezTo>
                      <a:pt x="1968265" y="986822"/>
                      <a:pt x="1965455" y="986822"/>
                      <a:pt x="1965455" y="986822"/>
                    </a:cubicBezTo>
                    <a:cubicBezTo>
                      <a:pt x="1942957" y="992448"/>
                      <a:pt x="1926086" y="1009319"/>
                      <a:pt x="1920463" y="1031814"/>
                    </a:cubicBezTo>
                    <a:cubicBezTo>
                      <a:pt x="1920463" y="1034624"/>
                      <a:pt x="1917652" y="1034624"/>
                      <a:pt x="1917652" y="1034624"/>
                    </a:cubicBezTo>
                    <a:cubicBezTo>
                      <a:pt x="1914839" y="1034624"/>
                      <a:pt x="1914839" y="1031814"/>
                      <a:pt x="1914839" y="1031814"/>
                    </a:cubicBezTo>
                    <a:cubicBezTo>
                      <a:pt x="1909219" y="1009319"/>
                      <a:pt x="1892345" y="992448"/>
                      <a:pt x="1869850" y="986822"/>
                    </a:cubicBezTo>
                    <a:cubicBezTo>
                      <a:pt x="1867040" y="986822"/>
                      <a:pt x="1867040" y="984011"/>
                      <a:pt x="1867040" y="984011"/>
                    </a:cubicBezTo>
                    <a:cubicBezTo>
                      <a:pt x="1867040" y="981201"/>
                      <a:pt x="1869850" y="981201"/>
                      <a:pt x="1869850" y="981201"/>
                    </a:cubicBezTo>
                    <a:cubicBezTo>
                      <a:pt x="1892345" y="975577"/>
                      <a:pt x="1909219" y="958704"/>
                      <a:pt x="1917652" y="933399"/>
                    </a:cubicBezTo>
                    <a:close/>
                    <a:moveTo>
                      <a:pt x="1763004" y="933399"/>
                    </a:moveTo>
                    <a:cubicBezTo>
                      <a:pt x="1771438" y="958704"/>
                      <a:pt x="1788309" y="975577"/>
                      <a:pt x="1810807" y="981201"/>
                    </a:cubicBezTo>
                    <a:cubicBezTo>
                      <a:pt x="1813617" y="981201"/>
                      <a:pt x="1813617" y="984011"/>
                      <a:pt x="1813617" y="984011"/>
                    </a:cubicBezTo>
                    <a:cubicBezTo>
                      <a:pt x="1813617" y="986822"/>
                      <a:pt x="1810807" y="986822"/>
                      <a:pt x="1810807" y="986822"/>
                    </a:cubicBezTo>
                    <a:cubicBezTo>
                      <a:pt x="1788309" y="992448"/>
                      <a:pt x="1771438" y="1009319"/>
                      <a:pt x="1765815" y="1031814"/>
                    </a:cubicBezTo>
                    <a:cubicBezTo>
                      <a:pt x="1765815" y="1034624"/>
                      <a:pt x="1763004" y="1034624"/>
                      <a:pt x="1763004" y="1034624"/>
                    </a:cubicBezTo>
                    <a:cubicBezTo>
                      <a:pt x="1760191" y="1034624"/>
                      <a:pt x="1760191" y="1031814"/>
                      <a:pt x="1760191" y="1031814"/>
                    </a:cubicBezTo>
                    <a:cubicBezTo>
                      <a:pt x="1754571" y="1009319"/>
                      <a:pt x="1737697" y="992448"/>
                      <a:pt x="1715202" y="986822"/>
                    </a:cubicBezTo>
                    <a:cubicBezTo>
                      <a:pt x="1712392" y="986822"/>
                      <a:pt x="1712392" y="984011"/>
                      <a:pt x="1712392" y="984011"/>
                    </a:cubicBezTo>
                    <a:cubicBezTo>
                      <a:pt x="1712392" y="981201"/>
                      <a:pt x="1715202" y="981201"/>
                      <a:pt x="1715202" y="981201"/>
                    </a:cubicBezTo>
                    <a:cubicBezTo>
                      <a:pt x="1737697" y="975577"/>
                      <a:pt x="1754571" y="958704"/>
                      <a:pt x="1763004" y="933399"/>
                    </a:cubicBezTo>
                    <a:close/>
                    <a:moveTo>
                      <a:pt x="1608353" y="933399"/>
                    </a:moveTo>
                    <a:cubicBezTo>
                      <a:pt x="1613977" y="958704"/>
                      <a:pt x="1633658" y="975577"/>
                      <a:pt x="1656156" y="981201"/>
                    </a:cubicBezTo>
                    <a:cubicBezTo>
                      <a:pt x="1658966" y="981201"/>
                      <a:pt x="1658966" y="984011"/>
                      <a:pt x="1658966" y="984011"/>
                    </a:cubicBezTo>
                    <a:cubicBezTo>
                      <a:pt x="1658966" y="986822"/>
                      <a:pt x="1656156" y="986822"/>
                      <a:pt x="1656156" y="986822"/>
                    </a:cubicBezTo>
                    <a:cubicBezTo>
                      <a:pt x="1633658" y="992448"/>
                      <a:pt x="1616787" y="1009319"/>
                      <a:pt x="1611164" y="1031814"/>
                    </a:cubicBezTo>
                    <a:cubicBezTo>
                      <a:pt x="1611164" y="1034624"/>
                      <a:pt x="1608353" y="1034624"/>
                      <a:pt x="1608353" y="1034624"/>
                    </a:cubicBezTo>
                    <a:cubicBezTo>
                      <a:pt x="1605540" y="1034624"/>
                      <a:pt x="1605540" y="1031814"/>
                      <a:pt x="1605540" y="1031814"/>
                    </a:cubicBezTo>
                    <a:cubicBezTo>
                      <a:pt x="1599920" y="1009319"/>
                      <a:pt x="1583046" y="992448"/>
                      <a:pt x="1560551" y="986822"/>
                    </a:cubicBezTo>
                    <a:cubicBezTo>
                      <a:pt x="1557741" y="986822"/>
                      <a:pt x="1557741" y="984011"/>
                      <a:pt x="1557741" y="984011"/>
                    </a:cubicBezTo>
                    <a:cubicBezTo>
                      <a:pt x="1557741" y="981201"/>
                      <a:pt x="1560551" y="981201"/>
                      <a:pt x="1560551" y="981201"/>
                    </a:cubicBezTo>
                    <a:cubicBezTo>
                      <a:pt x="1583046" y="975577"/>
                      <a:pt x="1599920" y="958704"/>
                      <a:pt x="1608353" y="933399"/>
                    </a:cubicBezTo>
                    <a:close/>
                    <a:moveTo>
                      <a:pt x="1450892" y="933399"/>
                    </a:moveTo>
                    <a:cubicBezTo>
                      <a:pt x="1459326" y="958704"/>
                      <a:pt x="1476197" y="975577"/>
                      <a:pt x="1498695" y="981201"/>
                    </a:cubicBezTo>
                    <a:cubicBezTo>
                      <a:pt x="1501505" y="981201"/>
                      <a:pt x="1501505" y="984011"/>
                      <a:pt x="1501505" y="984011"/>
                    </a:cubicBezTo>
                    <a:cubicBezTo>
                      <a:pt x="1501505" y="986822"/>
                      <a:pt x="1498695" y="986822"/>
                      <a:pt x="1498695" y="986822"/>
                    </a:cubicBezTo>
                    <a:cubicBezTo>
                      <a:pt x="1476197" y="992448"/>
                      <a:pt x="1459326" y="1009319"/>
                      <a:pt x="1453706" y="1031814"/>
                    </a:cubicBezTo>
                    <a:cubicBezTo>
                      <a:pt x="1453706" y="1034624"/>
                      <a:pt x="1450892" y="1034624"/>
                      <a:pt x="1450892" y="1034624"/>
                    </a:cubicBezTo>
                    <a:cubicBezTo>
                      <a:pt x="1448079" y="1034624"/>
                      <a:pt x="1448079" y="1031814"/>
                      <a:pt x="1448079" y="1031814"/>
                    </a:cubicBezTo>
                    <a:cubicBezTo>
                      <a:pt x="1442458" y="1009319"/>
                      <a:pt x="1425587" y="992448"/>
                      <a:pt x="1403090" y="986822"/>
                    </a:cubicBezTo>
                    <a:cubicBezTo>
                      <a:pt x="1400280" y="986822"/>
                      <a:pt x="1400280" y="984011"/>
                      <a:pt x="1400280" y="984011"/>
                    </a:cubicBezTo>
                    <a:cubicBezTo>
                      <a:pt x="1400280" y="981201"/>
                      <a:pt x="1403090" y="981201"/>
                      <a:pt x="1403090" y="981201"/>
                    </a:cubicBezTo>
                    <a:cubicBezTo>
                      <a:pt x="1425587" y="975577"/>
                      <a:pt x="1442458" y="958704"/>
                      <a:pt x="1450892" y="933399"/>
                    </a:cubicBezTo>
                    <a:close/>
                    <a:moveTo>
                      <a:pt x="1296244" y="933399"/>
                    </a:moveTo>
                    <a:cubicBezTo>
                      <a:pt x="1304678" y="958704"/>
                      <a:pt x="1321549" y="975577"/>
                      <a:pt x="1344046" y="981201"/>
                    </a:cubicBezTo>
                    <a:cubicBezTo>
                      <a:pt x="1346857" y="981201"/>
                      <a:pt x="1346857" y="984011"/>
                      <a:pt x="1346857" y="984011"/>
                    </a:cubicBezTo>
                    <a:cubicBezTo>
                      <a:pt x="1346857" y="986822"/>
                      <a:pt x="1344046" y="986822"/>
                      <a:pt x="1344046" y="986822"/>
                    </a:cubicBezTo>
                    <a:cubicBezTo>
                      <a:pt x="1321549" y="992448"/>
                      <a:pt x="1304678" y="1009319"/>
                      <a:pt x="1299058" y="1031814"/>
                    </a:cubicBezTo>
                    <a:cubicBezTo>
                      <a:pt x="1299058" y="1034624"/>
                      <a:pt x="1296244" y="1034624"/>
                      <a:pt x="1296244" y="1034624"/>
                    </a:cubicBezTo>
                    <a:cubicBezTo>
                      <a:pt x="1293431" y="1034624"/>
                      <a:pt x="1293431" y="1031814"/>
                      <a:pt x="1293431" y="1031814"/>
                    </a:cubicBezTo>
                    <a:cubicBezTo>
                      <a:pt x="1287810" y="1009319"/>
                      <a:pt x="1270939" y="992448"/>
                      <a:pt x="1248442" y="986822"/>
                    </a:cubicBezTo>
                    <a:cubicBezTo>
                      <a:pt x="1245632" y="986822"/>
                      <a:pt x="1245632" y="984011"/>
                      <a:pt x="1245632" y="984011"/>
                    </a:cubicBezTo>
                    <a:cubicBezTo>
                      <a:pt x="1245632" y="981201"/>
                      <a:pt x="1248442" y="981201"/>
                      <a:pt x="1248442" y="981201"/>
                    </a:cubicBezTo>
                    <a:cubicBezTo>
                      <a:pt x="1270939" y="975577"/>
                      <a:pt x="1287810" y="958704"/>
                      <a:pt x="1296244" y="933399"/>
                    </a:cubicBezTo>
                    <a:close/>
                    <a:moveTo>
                      <a:pt x="1141593" y="933399"/>
                    </a:moveTo>
                    <a:cubicBezTo>
                      <a:pt x="1150027" y="958704"/>
                      <a:pt x="1166898" y="975577"/>
                      <a:pt x="1189395" y="981201"/>
                    </a:cubicBezTo>
                    <a:cubicBezTo>
                      <a:pt x="1192206" y="981201"/>
                      <a:pt x="1192206" y="984011"/>
                      <a:pt x="1192206" y="984011"/>
                    </a:cubicBezTo>
                    <a:cubicBezTo>
                      <a:pt x="1192206" y="986822"/>
                      <a:pt x="1189395" y="986822"/>
                      <a:pt x="1189395" y="986822"/>
                    </a:cubicBezTo>
                    <a:cubicBezTo>
                      <a:pt x="1166898" y="992448"/>
                      <a:pt x="1150027" y="1009319"/>
                      <a:pt x="1144407" y="1031814"/>
                    </a:cubicBezTo>
                    <a:cubicBezTo>
                      <a:pt x="1144407" y="1034624"/>
                      <a:pt x="1141593" y="1034624"/>
                      <a:pt x="1141593" y="1034624"/>
                    </a:cubicBezTo>
                    <a:cubicBezTo>
                      <a:pt x="1138780" y="1034624"/>
                      <a:pt x="1138780" y="1031814"/>
                      <a:pt x="1138780" y="1031814"/>
                    </a:cubicBezTo>
                    <a:cubicBezTo>
                      <a:pt x="1133159" y="1009319"/>
                      <a:pt x="1116288" y="992448"/>
                      <a:pt x="1093791" y="986822"/>
                    </a:cubicBezTo>
                    <a:cubicBezTo>
                      <a:pt x="1090981" y="986822"/>
                      <a:pt x="1090981" y="984011"/>
                      <a:pt x="1090981" y="984011"/>
                    </a:cubicBezTo>
                    <a:cubicBezTo>
                      <a:pt x="1090981" y="981201"/>
                      <a:pt x="1093791" y="981201"/>
                      <a:pt x="1093791" y="981201"/>
                    </a:cubicBezTo>
                    <a:cubicBezTo>
                      <a:pt x="1116288" y="975577"/>
                      <a:pt x="1133159" y="958704"/>
                      <a:pt x="1141593" y="933399"/>
                    </a:cubicBezTo>
                    <a:close/>
                    <a:moveTo>
                      <a:pt x="984132" y="933399"/>
                    </a:moveTo>
                    <a:cubicBezTo>
                      <a:pt x="992566" y="958704"/>
                      <a:pt x="1009437" y="975577"/>
                      <a:pt x="1031934" y="981201"/>
                    </a:cubicBezTo>
                    <a:cubicBezTo>
                      <a:pt x="1034745" y="981201"/>
                      <a:pt x="1034745" y="984011"/>
                      <a:pt x="1034745" y="984011"/>
                    </a:cubicBezTo>
                    <a:cubicBezTo>
                      <a:pt x="1034745" y="986822"/>
                      <a:pt x="1031934" y="986822"/>
                      <a:pt x="1031934" y="986822"/>
                    </a:cubicBezTo>
                    <a:cubicBezTo>
                      <a:pt x="1009437" y="992448"/>
                      <a:pt x="992566" y="1009319"/>
                      <a:pt x="986946" y="1031814"/>
                    </a:cubicBezTo>
                    <a:cubicBezTo>
                      <a:pt x="986946" y="1034624"/>
                      <a:pt x="984132" y="1034624"/>
                      <a:pt x="984132" y="1034624"/>
                    </a:cubicBezTo>
                    <a:cubicBezTo>
                      <a:pt x="981319" y="1034624"/>
                      <a:pt x="981319" y="1031814"/>
                      <a:pt x="981319" y="1031814"/>
                    </a:cubicBezTo>
                    <a:cubicBezTo>
                      <a:pt x="975698" y="1009319"/>
                      <a:pt x="958827" y="992448"/>
                      <a:pt x="936330" y="986822"/>
                    </a:cubicBezTo>
                    <a:cubicBezTo>
                      <a:pt x="933520" y="986822"/>
                      <a:pt x="933520" y="984011"/>
                      <a:pt x="933520" y="984011"/>
                    </a:cubicBezTo>
                    <a:cubicBezTo>
                      <a:pt x="933520" y="981201"/>
                      <a:pt x="936330" y="981201"/>
                      <a:pt x="936330" y="981201"/>
                    </a:cubicBezTo>
                    <a:cubicBezTo>
                      <a:pt x="958827" y="975577"/>
                      <a:pt x="975698" y="958704"/>
                      <a:pt x="984132" y="933399"/>
                    </a:cubicBezTo>
                    <a:close/>
                    <a:moveTo>
                      <a:pt x="829484" y="933399"/>
                    </a:moveTo>
                    <a:cubicBezTo>
                      <a:pt x="837918" y="958704"/>
                      <a:pt x="854789" y="975577"/>
                      <a:pt x="877286" y="981201"/>
                    </a:cubicBezTo>
                    <a:cubicBezTo>
                      <a:pt x="880097" y="981201"/>
                      <a:pt x="880097" y="984011"/>
                      <a:pt x="880097" y="984011"/>
                    </a:cubicBezTo>
                    <a:cubicBezTo>
                      <a:pt x="880097" y="986822"/>
                      <a:pt x="877286" y="986822"/>
                      <a:pt x="877286" y="986822"/>
                    </a:cubicBezTo>
                    <a:cubicBezTo>
                      <a:pt x="854789" y="992448"/>
                      <a:pt x="837918" y="1009319"/>
                      <a:pt x="832298" y="1031814"/>
                    </a:cubicBezTo>
                    <a:cubicBezTo>
                      <a:pt x="832298" y="1034624"/>
                      <a:pt x="829484" y="1034624"/>
                      <a:pt x="829484" y="1034624"/>
                    </a:cubicBezTo>
                    <a:cubicBezTo>
                      <a:pt x="826671" y="1034624"/>
                      <a:pt x="826671" y="1031814"/>
                      <a:pt x="826671" y="1031814"/>
                    </a:cubicBezTo>
                    <a:cubicBezTo>
                      <a:pt x="821050" y="1009319"/>
                      <a:pt x="804179" y="992448"/>
                      <a:pt x="781682" y="986822"/>
                    </a:cubicBezTo>
                    <a:cubicBezTo>
                      <a:pt x="778872" y="986822"/>
                      <a:pt x="778872" y="984011"/>
                      <a:pt x="778872" y="984011"/>
                    </a:cubicBezTo>
                    <a:cubicBezTo>
                      <a:pt x="778872" y="981201"/>
                      <a:pt x="781682" y="981201"/>
                      <a:pt x="781682" y="981201"/>
                    </a:cubicBezTo>
                    <a:cubicBezTo>
                      <a:pt x="804179" y="975577"/>
                      <a:pt x="821050" y="958704"/>
                      <a:pt x="829484" y="933399"/>
                    </a:cubicBezTo>
                    <a:close/>
                    <a:moveTo>
                      <a:pt x="674833" y="933399"/>
                    </a:moveTo>
                    <a:cubicBezTo>
                      <a:pt x="683267" y="958704"/>
                      <a:pt x="700138" y="975577"/>
                      <a:pt x="722635" y="981201"/>
                    </a:cubicBezTo>
                    <a:cubicBezTo>
                      <a:pt x="725446" y="981201"/>
                      <a:pt x="725446" y="984011"/>
                      <a:pt x="725446" y="984011"/>
                    </a:cubicBezTo>
                    <a:cubicBezTo>
                      <a:pt x="725446" y="986822"/>
                      <a:pt x="722635" y="986822"/>
                      <a:pt x="722635" y="986822"/>
                    </a:cubicBezTo>
                    <a:cubicBezTo>
                      <a:pt x="700138" y="992448"/>
                      <a:pt x="683267" y="1009319"/>
                      <a:pt x="677647" y="1031814"/>
                    </a:cubicBezTo>
                    <a:cubicBezTo>
                      <a:pt x="677647" y="1034624"/>
                      <a:pt x="674833" y="1034624"/>
                      <a:pt x="674833" y="1034624"/>
                    </a:cubicBezTo>
                    <a:cubicBezTo>
                      <a:pt x="672020" y="1034624"/>
                      <a:pt x="672020" y="1031814"/>
                      <a:pt x="672020" y="1031814"/>
                    </a:cubicBezTo>
                    <a:cubicBezTo>
                      <a:pt x="666399" y="1009319"/>
                      <a:pt x="649528" y="992448"/>
                      <a:pt x="627031" y="986822"/>
                    </a:cubicBezTo>
                    <a:cubicBezTo>
                      <a:pt x="624221" y="986822"/>
                      <a:pt x="624221" y="984011"/>
                      <a:pt x="624221" y="984011"/>
                    </a:cubicBezTo>
                    <a:cubicBezTo>
                      <a:pt x="624221" y="981201"/>
                      <a:pt x="627031" y="981201"/>
                      <a:pt x="627031" y="981201"/>
                    </a:cubicBezTo>
                    <a:cubicBezTo>
                      <a:pt x="649528" y="975577"/>
                      <a:pt x="666399" y="958704"/>
                      <a:pt x="674833" y="933399"/>
                    </a:cubicBezTo>
                    <a:close/>
                    <a:moveTo>
                      <a:pt x="517372" y="933399"/>
                    </a:moveTo>
                    <a:cubicBezTo>
                      <a:pt x="525806" y="958704"/>
                      <a:pt x="542677" y="975577"/>
                      <a:pt x="565174" y="981201"/>
                    </a:cubicBezTo>
                    <a:cubicBezTo>
                      <a:pt x="567985" y="981201"/>
                      <a:pt x="567985" y="984011"/>
                      <a:pt x="567985" y="984011"/>
                    </a:cubicBezTo>
                    <a:cubicBezTo>
                      <a:pt x="567985" y="986822"/>
                      <a:pt x="565174" y="986822"/>
                      <a:pt x="565174" y="986822"/>
                    </a:cubicBezTo>
                    <a:cubicBezTo>
                      <a:pt x="542677" y="992448"/>
                      <a:pt x="525806" y="1009319"/>
                      <a:pt x="520183" y="1031814"/>
                    </a:cubicBezTo>
                    <a:cubicBezTo>
                      <a:pt x="520183" y="1034624"/>
                      <a:pt x="517372" y="1034624"/>
                      <a:pt x="517372" y="1034624"/>
                    </a:cubicBezTo>
                    <a:cubicBezTo>
                      <a:pt x="514559" y="1034624"/>
                      <a:pt x="514559" y="1031814"/>
                      <a:pt x="514559" y="1031814"/>
                    </a:cubicBezTo>
                    <a:cubicBezTo>
                      <a:pt x="508938" y="1009319"/>
                      <a:pt x="492065" y="992448"/>
                      <a:pt x="469570" y="986822"/>
                    </a:cubicBezTo>
                    <a:cubicBezTo>
                      <a:pt x="466760" y="986822"/>
                      <a:pt x="466760" y="984011"/>
                      <a:pt x="466760" y="984011"/>
                    </a:cubicBezTo>
                    <a:cubicBezTo>
                      <a:pt x="466760" y="981201"/>
                      <a:pt x="469570" y="981201"/>
                      <a:pt x="469570" y="981201"/>
                    </a:cubicBezTo>
                    <a:cubicBezTo>
                      <a:pt x="492065" y="975577"/>
                      <a:pt x="508938" y="958704"/>
                      <a:pt x="517372" y="933399"/>
                    </a:cubicBezTo>
                    <a:close/>
                    <a:moveTo>
                      <a:pt x="362724" y="933399"/>
                    </a:moveTo>
                    <a:cubicBezTo>
                      <a:pt x="371158" y="958704"/>
                      <a:pt x="388029" y="975577"/>
                      <a:pt x="410526" y="981201"/>
                    </a:cubicBezTo>
                    <a:cubicBezTo>
                      <a:pt x="413337" y="981201"/>
                      <a:pt x="413337" y="984011"/>
                      <a:pt x="413337" y="984011"/>
                    </a:cubicBezTo>
                    <a:cubicBezTo>
                      <a:pt x="413337" y="986822"/>
                      <a:pt x="410526" y="986822"/>
                      <a:pt x="410526" y="986822"/>
                    </a:cubicBezTo>
                    <a:cubicBezTo>
                      <a:pt x="388029" y="992448"/>
                      <a:pt x="371158" y="1009319"/>
                      <a:pt x="365535" y="1031814"/>
                    </a:cubicBezTo>
                    <a:cubicBezTo>
                      <a:pt x="365535" y="1034624"/>
                      <a:pt x="362724" y="1034624"/>
                      <a:pt x="362724" y="1034624"/>
                    </a:cubicBezTo>
                    <a:cubicBezTo>
                      <a:pt x="359911" y="1034624"/>
                      <a:pt x="359911" y="1031814"/>
                      <a:pt x="359911" y="1031814"/>
                    </a:cubicBezTo>
                    <a:cubicBezTo>
                      <a:pt x="354290" y="1009319"/>
                      <a:pt x="337417" y="992448"/>
                      <a:pt x="314922" y="986822"/>
                    </a:cubicBezTo>
                    <a:cubicBezTo>
                      <a:pt x="312112" y="986822"/>
                      <a:pt x="312112" y="984011"/>
                      <a:pt x="312112" y="984011"/>
                    </a:cubicBezTo>
                    <a:cubicBezTo>
                      <a:pt x="312112" y="981201"/>
                      <a:pt x="314922" y="981201"/>
                      <a:pt x="314922" y="981201"/>
                    </a:cubicBezTo>
                    <a:cubicBezTo>
                      <a:pt x="337417" y="975577"/>
                      <a:pt x="354290" y="958704"/>
                      <a:pt x="362724" y="933399"/>
                    </a:cubicBezTo>
                    <a:close/>
                    <a:moveTo>
                      <a:pt x="208073" y="933399"/>
                    </a:moveTo>
                    <a:cubicBezTo>
                      <a:pt x="216507" y="958704"/>
                      <a:pt x="233378" y="975577"/>
                      <a:pt x="255875" y="981201"/>
                    </a:cubicBezTo>
                    <a:cubicBezTo>
                      <a:pt x="258686" y="981201"/>
                      <a:pt x="258686" y="984011"/>
                      <a:pt x="258686" y="984011"/>
                    </a:cubicBezTo>
                    <a:cubicBezTo>
                      <a:pt x="258686" y="986822"/>
                      <a:pt x="255875" y="986822"/>
                      <a:pt x="255875" y="986822"/>
                    </a:cubicBezTo>
                    <a:cubicBezTo>
                      <a:pt x="233378" y="992448"/>
                      <a:pt x="216507" y="1009319"/>
                      <a:pt x="210884" y="1031814"/>
                    </a:cubicBezTo>
                    <a:cubicBezTo>
                      <a:pt x="210884" y="1034624"/>
                      <a:pt x="208073" y="1034624"/>
                      <a:pt x="208073" y="1034624"/>
                    </a:cubicBezTo>
                    <a:cubicBezTo>
                      <a:pt x="205260" y="1034624"/>
                      <a:pt x="205260" y="1031814"/>
                      <a:pt x="205260" y="1031814"/>
                    </a:cubicBezTo>
                    <a:cubicBezTo>
                      <a:pt x="199639" y="1009319"/>
                      <a:pt x="182766" y="992448"/>
                      <a:pt x="160271" y="986822"/>
                    </a:cubicBezTo>
                    <a:cubicBezTo>
                      <a:pt x="157461" y="986822"/>
                      <a:pt x="157461" y="984011"/>
                      <a:pt x="157461" y="984011"/>
                    </a:cubicBezTo>
                    <a:cubicBezTo>
                      <a:pt x="157461" y="981201"/>
                      <a:pt x="160271" y="981201"/>
                      <a:pt x="160271" y="981201"/>
                    </a:cubicBezTo>
                    <a:cubicBezTo>
                      <a:pt x="182766" y="975577"/>
                      <a:pt x="199639" y="958704"/>
                      <a:pt x="208073" y="933399"/>
                    </a:cubicBezTo>
                    <a:close/>
                    <a:moveTo>
                      <a:pt x="50612" y="933399"/>
                    </a:moveTo>
                    <a:cubicBezTo>
                      <a:pt x="59049" y="958704"/>
                      <a:pt x="75920" y="975577"/>
                      <a:pt x="98414" y="981201"/>
                    </a:cubicBezTo>
                    <a:cubicBezTo>
                      <a:pt x="101225" y="981201"/>
                      <a:pt x="101225" y="984011"/>
                      <a:pt x="101225" y="984011"/>
                    </a:cubicBezTo>
                    <a:cubicBezTo>
                      <a:pt x="101225" y="986822"/>
                      <a:pt x="98414" y="986822"/>
                      <a:pt x="98414" y="986822"/>
                    </a:cubicBezTo>
                    <a:cubicBezTo>
                      <a:pt x="75920" y="992448"/>
                      <a:pt x="59049" y="1009319"/>
                      <a:pt x="53426" y="1031814"/>
                    </a:cubicBezTo>
                    <a:cubicBezTo>
                      <a:pt x="53426" y="1034624"/>
                      <a:pt x="50612" y="1034624"/>
                      <a:pt x="50612" y="1034624"/>
                    </a:cubicBezTo>
                    <a:cubicBezTo>
                      <a:pt x="47802" y="1034624"/>
                      <a:pt x="47802" y="1031814"/>
                      <a:pt x="47802" y="1031814"/>
                    </a:cubicBezTo>
                    <a:cubicBezTo>
                      <a:pt x="42178" y="1009319"/>
                      <a:pt x="25307" y="992448"/>
                      <a:pt x="2813" y="986822"/>
                    </a:cubicBezTo>
                    <a:cubicBezTo>
                      <a:pt x="0" y="986822"/>
                      <a:pt x="0" y="984011"/>
                      <a:pt x="0" y="984011"/>
                    </a:cubicBezTo>
                    <a:cubicBezTo>
                      <a:pt x="0" y="981201"/>
                      <a:pt x="2813" y="981201"/>
                      <a:pt x="2813" y="981201"/>
                    </a:cubicBezTo>
                    <a:cubicBezTo>
                      <a:pt x="25307" y="975577"/>
                      <a:pt x="42178" y="958704"/>
                      <a:pt x="50612" y="933399"/>
                    </a:cubicBezTo>
                    <a:close/>
                    <a:moveTo>
                      <a:pt x="5184973" y="778748"/>
                    </a:moveTo>
                    <a:cubicBezTo>
                      <a:pt x="5193410" y="801242"/>
                      <a:pt x="5210281" y="818113"/>
                      <a:pt x="5232776" y="826550"/>
                    </a:cubicBezTo>
                    <a:cubicBezTo>
                      <a:pt x="5235586" y="826550"/>
                      <a:pt x="5235586" y="829360"/>
                      <a:pt x="5235586" y="829360"/>
                    </a:cubicBezTo>
                    <a:cubicBezTo>
                      <a:pt x="5235586" y="832171"/>
                      <a:pt x="5232776" y="832171"/>
                      <a:pt x="5232776" y="832171"/>
                    </a:cubicBezTo>
                    <a:cubicBezTo>
                      <a:pt x="5210281" y="837797"/>
                      <a:pt x="5193410" y="854668"/>
                      <a:pt x="5187787" y="877163"/>
                    </a:cubicBezTo>
                    <a:cubicBezTo>
                      <a:pt x="5187787" y="879973"/>
                      <a:pt x="5184973" y="879973"/>
                      <a:pt x="5184973" y="879973"/>
                    </a:cubicBezTo>
                    <a:cubicBezTo>
                      <a:pt x="5182163" y="879973"/>
                      <a:pt x="5182163" y="877163"/>
                      <a:pt x="5182163" y="877163"/>
                    </a:cubicBezTo>
                    <a:cubicBezTo>
                      <a:pt x="5176540" y="854668"/>
                      <a:pt x="5159669" y="837797"/>
                      <a:pt x="5137174" y="832171"/>
                    </a:cubicBezTo>
                    <a:cubicBezTo>
                      <a:pt x="5134361" y="832171"/>
                      <a:pt x="5134361" y="829360"/>
                      <a:pt x="5134361" y="829360"/>
                    </a:cubicBezTo>
                    <a:cubicBezTo>
                      <a:pt x="5134361" y="826550"/>
                      <a:pt x="5137174" y="826550"/>
                      <a:pt x="5137174" y="826550"/>
                    </a:cubicBezTo>
                    <a:cubicBezTo>
                      <a:pt x="5159669" y="820926"/>
                      <a:pt x="5176540" y="804053"/>
                      <a:pt x="5184973" y="778748"/>
                    </a:cubicBezTo>
                    <a:close/>
                    <a:moveTo>
                      <a:pt x="5030325" y="778748"/>
                    </a:moveTo>
                    <a:cubicBezTo>
                      <a:pt x="5035949" y="801242"/>
                      <a:pt x="5055630" y="818113"/>
                      <a:pt x="5078128" y="826550"/>
                    </a:cubicBezTo>
                    <a:cubicBezTo>
                      <a:pt x="5080938" y="826550"/>
                      <a:pt x="5080938" y="829360"/>
                      <a:pt x="5080938" y="829360"/>
                    </a:cubicBezTo>
                    <a:cubicBezTo>
                      <a:pt x="5080938" y="832171"/>
                      <a:pt x="5078128" y="832171"/>
                      <a:pt x="5078128" y="832171"/>
                    </a:cubicBezTo>
                    <a:cubicBezTo>
                      <a:pt x="5055630" y="837797"/>
                      <a:pt x="5038759" y="854668"/>
                      <a:pt x="5033136" y="877163"/>
                    </a:cubicBezTo>
                    <a:cubicBezTo>
                      <a:pt x="5033136" y="879973"/>
                      <a:pt x="5030325" y="879973"/>
                      <a:pt x="5030325" y="879973"/>
                    </a:cubicBezTo>
                    <a:cubicBezTo>
                      <a:pt x="5027512" y="879973"/>
                      <a:pt x="5027512" y="877163"/>
                      <a:pt x="5027512" y="877163"/>
                    </a:cubicBezTo>
                    <a:cubicBezTo>
                      <a:pt x="5021892" y="854668"/>
                      <a:pt x="5005018" y="837797"/>
                      <a:pt x="4982523" y="832171"/>
                    </a:cubicBezTo>
                    <a:cubicBezTo>
                      <a:pt x="4979713" y="832171"/>
                      <a:pt x="4979713" y="829360"/>
                      <a:pt x="4979713" y="829360"/>
                    </a:cubicBezTo>
                    <a:cubicBezTo>
                      <a:pt x="4979713" y="826550"/>
                      <a:pt x="4982523" y="826550"/>
                      <a:pt x="4982523" y="826550"/>
                    </a:cubicBezTo>
                    <a:cubicBezTo>
                      <a:pt x="5005018" y="820926"/>
                      <a:pt x="5021892" y="804053"/>
                      <a:pt x="5030325" y="778748"/>
                    </a:cubicBezTo>
                    <a:close/>
                    <a:moveTo>
                      <a:pt x="4872861" y="778748"/>
                    </a:moveTo>
                    <a:cubicBezTo>
                      <a:pt x="4881298" y="801242"/>
                      <a:pt x="4898166" y="818113"/>
                      <a:pt x="4920664" y="826550"/>
                    </a:cubicBezTo>
                    <a:cubicBezTo>
                      <a:pt x="4923474" y="826550"/>
                      <a:pt x="4923474" y="829360"/>
                      <a:pt x="4923474" y="829360"/>
                    </a:cubicBezTo>
                    <a:cubicBezTo>
                      <a:pt x="4923474" y="832171"/>
                      <a:pt x="4920664" y="832171"/>
                      <a:pt x="4920664" y="832171"/>
                    </a:cubicBezTo>
                    <a:cubicBezTo>
                      <a:pt x="4898166" y="837797"/>
                      <a:pt x="4881298" y="854668"/>
                      <a:pt x="4875675" y="877163"/>
                    </a:cubicBezTo>
                    <a:cubicBezTo>
                      <a:pt x="4875675" y="879973"/>
                      <a:pt x="4872861" y="879973"/>
                      <a:pt x="4872861" y="879973"/>
                    </a:cubicBezTo>
                    <a:cubicBezTo>
                      <a:pt x="4870048" y="879973"/>
                      <a:pt x="4870048" y="877163"/>
                      <a:pt x="4870048" y="877163"/>
                    </a:cubicBezTo>
                    <a:cubicBezTo>
                      <a:pt x="4864428" y="854668"/>
                      <a:pt x="4847557" y="837797"/>
                      <a:pt x="4825062" y="832171"/>
                    </a:cubicBezTo>
                    <a:cubicBezTo>
                      <a:pt x="4822249" y="832171"/>
                      <a:pt x="4822249" y="829360"/>
                      <a:pt x="4822249" y="829360"/>
                    </a:cubicBezTo>
                    <a:cubicBezTo>
                      <a:pt x="4822249" y="826550"/>
                      <a:pt x="4825062" y="826550"/>
                      <a:pt x="4825062" y="826550"/>
                    </a:cubicBezTo>
                    <a:cubicBezTo>
                      <a:pt x="4847557" y="820926"/>
                      <a:pt x="4864428" y="804053"/>
                      <a:pt x="4872861" y="778748"/>
                    </a:cubicBezTo>
                    <a:close/>
                    <a:moveTo>
                      <a:pt x="4718213" y="778748"/>
                    </a:moveTo>
                    <a:cubicBezTo>
                      <a:pt x="4726650" y="801242"/>
                      <a:pt x="4743518" y="818113"/>
                      <a:pt x="4766016" y="826550"/>
                    </a:cubicBezTo>
                    <a:cubicBezTo>
                      <a:pt x="4768826" y="826550"/>
                      <a:pt x="4768826" y="829360"/>
                      <a:pt x="4768826" y="829360"/>
                    </a:cubicBezTo>
                    <a:cubicBezTo>
                      <a:pt x="4768826" y="832171"/>
                      <a:pt x="4766016" y="832171"/>
                      <a:pt x="4766016" y="832171"/>
                    </a:cubicBezTo>
                    <a:cubicBezTo>
                      <a:pt x="4743518" y="837797"/>
                      <a:pt x="4726650" y="854668"/>
                      <a:pt x="4721027" y="877163"/>
                    </a:cubicBezTo>
                    <a:cubicBezTo>
                      <a:pt x="4721027" y="879973"/>
                      <a:pt x="4718213" y="879973"/>
                      <a:pt x="4718213" y="879973"/>
                    </a:cubicBezTo>
                    <a:cubicBezTo>
                      <a:pt x="4715400" y="879973"/>
                      <a:pt x="4715400" y="877163"/>
                      <a:pt x="4715400" y="877163"/>
                    </a:cubicBezTo>
                    <a:cubicBezTo>
                      <a:pt x="4709780" y="854668"/>
                      <a:pt x="4692909" y="837797"/>
                      <a:pt x="4670414" y="832171"/>
                    </a:cubicBezTo>
                    <a:cubicBezTo>
                      <a:pt x="4667601" y="832171"/>
                      <a:pt x="4667601" y="829360"/>
                      <a:pt x="4667601" y="829360"/>
                    </a:cubicBezTo>
                    <a:cubicBezTo>
                      <a:pt x="4667601" y="826550"/>
                      <a:pt x="4670414" y="826550"/>
                      <a:pt x="4670414" y="826550"/>
                    </a:cubicBezTo>
                    <a:cubicBezTo>
                      <a:pt x="4692909" y="820926"/>
                      <a:pt x="4709780" y="804053"/>
                      <a:pt x="4718213" y="778748"/>
                    </a:cubicBezTo>
                    <a:close/>
                    <a:moveTo>
                      <a:pt x="4563563" y="778748"/>
                    </a:moveTo>
                    <a:cubicBezTo>
                      <a:pt x="4571999" y="801242"/>
                      <a:pt x="4588867" y="818113"/>
                      <a:pt x="4611365" y="826550"/>
                    </a:cubicBezTo>
                    <a:cubicBezTo>
                      <a:pt x="4614175" y="826550"/>
                      <a:pt x="4614175" y="829360"/>
                      <a:pt x="4614175" y="829360"/>
                    </a:cubicBezTo>
                    <a:cubicBezTo>
                      <a:pt x="4614175" y="832171"/>
                      <a:pt x="4611365" y="832171"/>
                      <a:pt x="4611365" y="832171"/>
                    </a:cubicBezTo>
                    <a:cubicBezTo>
                      <a:pt x="4588867" y="837797"/>
                      <a:pt x="4571999" y="854668"/>
                      <a:pt x="4566376" y="877163"/>
                    </a:cubicBezTo>
                    <a:cubicBezTo>
                      <a:pt x="4566376" y="879973"/>
                      <a:pt x="4563563" y="879973"/>
                      <a:pt x="4563563" y="879973"/>
                    </a:cubicBezTo>
                    <a:cubicBezTo>
                      <a:pt x="4560749" y="879973"/>
                      <a:pt x="4560749" y="877163"/>
                      <a:pt x="4560749" y="877163"/>
                    </a:cubicBezTo>
                    <a:cubicBezTo>
                      <a:pt x="4555129" y="854668"/>
                      <a:pt x="4538258" y="837797"/>
                      <a:pt x="4515763" y="832171"/>
                    </a:cubicBezTo>
                    <a:cubicBezTo>
                      <a:pt x="4512950" y="832171"/>
                      <a:pt x="4512950" y="829360"/>
                      <a:pt x="4512950" y="829360"/>
                    </a:cubicBezTo>
                    <a:cubicBezTo>
                      <a:pt x="4512950" y="826550"/>
                      <a:pt x="4515763" y="826550"/>
                      <a:pt x="4515763" y="826550"/>
                    </a:cubicBezTo>
                    <a:cubicBezTo>
                      <a:pt x="4538258" y="820926"/>
                      <a:pt x="4555129" y="804053"/>
                      <a:pt x="4563563" y="778748"/>
                    </a:cubicBezTo>
                    <a:close/>
                    <a:moveTo>
                      <a:pt x="4406104" y="778748"/>
                    </a:moveTo>
                    <a:cubicBezTo>
                      <a:pt x="4414538" y="801242"/>
                      <a:pt x="4431409" y="818113"/>
                      <a:pt x="4453907" y="826550"/>
                    </a:cubicBezTo>
                    <a:cubicBezTo>
                      <a:pt x="4456717" y="826550"/>
                      <a:pt x="4456717" y="829360"/>
                      <a:pt x="4456717" y="829360"/>
                    </a:cubicBezTo>
                    <a:cubicBezTo>
                      <a:pt x="4456717" y="832171"/>
                      <a:pt x="4453907" y="832171"/>
                      <a:pt x="4453907" y="832171"/>
                    </a:cubicBezTo>
                    <a:cubicBezTo>
                      <a:pt x="4431409" y="837797"/>
                      <a:pt x="4414538" y="854668"/>
                      <a:pt x="4408915" y="877163"/>
                    </a:cubicBezTo>
                    <a:cubicBezTo>
                      <a:pt x="4408915" y="879973"/>
                      <a:pt x="4406104" y="879973"/>
                      <a:pt x="4406104" y="879973"/>
                    </a:cubicBezTo>
                    <a:cubicBezTo>
                      <a:pt x="4403291" y="879973"/>
                      <a:pt x="4403291" y="877163"/>
                      <a:pt x="4403291" y="877163"/>
                    </a:cubicBezTo>
                    <a:cubicBezTo>
                      <a:pt x="4397671" y="854668"/>
                      <a:pt x="4380797" y="837797"/>
                      <a:pt x="4358302" y="832171"/>
                    </a:cubicBezTo>
                    <a:cubicBezTo>
                      <a:pt x="4355492" y="832171"/>
                      <a:pt x="4355492" y="829360"/>
                      <a:pt x="4355492" y="829360"/>
                    </a:cubicBezTo>
                    <a:cubicBezTo>
                      <a:pt x="4355492" y="826550"/>
                      <a:pt x="4358302" y="826550"/>
                      <a:pt x="4358302" y="826550"/>
                    </a:cubicBezTo>
                    <a:cubicBezTo>
                      <a:pt x="4380797" y="820926"/>
                      <a:pt x="4397671" y="804053"/>
                      <a:pt x="4406104" y="778748"/>
                    </a:cubicBezTo>
                    <a:close/>
                    <a:moveTo>
                      <a:pt x="4251453" y="778748"/>
                    </a:moveTo>
                    <a:cubicBezTo>
                      <a:pt x="4259887" y="801242"/>
                      <a:pt x="4276758" y="818113"/>
                      <a:pt x="4299256" y="826550"/>
                    </a:cubicBezTo>
                    <a:cubicBezTo>
                      <a:pt x="4302066" y="826550"/>
                      <a:pt x="4302066" y="829360"/>
                      <a:pt x="4302066" y="829360"/>
                    </a:cubicBezTo>
                    <a:cubicBezTo>
                      <a:pt x="4302066" y="832171"/>
                      <a:pt x="4299256" y="832171"/>
                      <a:pt x="4299256" y="832171"/>
                    </a:cubicBezTo>
                    <a:cubicBezTo>
                      <a:pt x="4276758" y="837797"/>
                      <a:pt x="4259887" y="854668"/>
                      <a:pt x="4254264" y="877163"/>
                    </a:cubicBezTo>
                    <a:cubicBezTo>
                      <a:pt x="4254264" y="879973"/>
                      <a:pt x="4251453" y="879973"/>
                      <a:pt x="4251453" y="879973"/>
                    </a:cubicBezTo>
                    <a:cubicBezTo>
                      <a:pt x="4248640" y="879973"/>
                      <a:pt x="4248640" y="877163"/>
                      <a:pt x="4248640" y="877163"/>
                    </a:cubicBezTo>
                    <a:cubicBezTo>
                      <a:pt x="4243020" y="854668"/>
                      <a:pt x="4226146" y="837797"/>
                      <a:pt x="4203651" y="832171"/>
                    </a:cubicBezTo>
                    <a:cubicBezTo>
                      <a:pt x="4200841" y="832171"/>
                      <a:pt x="4200841" y="829360"/>
                      <a:pt x="4200841" y="829360"/>
                    </a:cubicBezTo>
                    <a:cubicBezTo>
                      <a:pt x="4200841" y="826550"/>
                      <a:pt x="4203651" y="826550"/>
                      <a:pt x="4203651" y="826550"/>
                    </a:cubicBezTo>
                    <a:cubicBezTo>
                      <a:pt x="4226146" y="820926"/>
                      <a:pt x="4243020" y="804053"/>
                      <a:pt x="4251453" y="778748"/>
                    </a:cubicBezTo>
                    <a:close/>
                    <a:moveTo>
                      <a:pt x="4096805" y="778748"/>
                    </a:moveTo>
                    <a:cubicBezTo>
                      <a:pt x="4105239" y="801242"/>
                      <a:pt x="4122110" y="818113"/>
                      <a:pt x="4144608" y="826550"/>
                    </a:cubicBezTo>
                    <a:cubicBezTo>
                      <a:pt x="4147418" y="826550"/>
                      <a:pt x="4147418" y="829360"/>
                      <a:pt x="4147418" y="829360"/>
                    </a:cubicBezTo>
                    <a:cubicBezTo>
                      <a:pt x="4147418" y="832171"/>
                      <a:pt x="4144608" y="832171"/>
                      <a:pt x="4144608" y="832171"/>
                    </a:cubicBezTo>
                    <a:cubicBezTo>
                      <a:pt x="4122110" y="837797"/>
                      <a:pt x="4105239" y="854668"/>
                      <a:pt x="4099616" y="877163"/>
                    </a:cubicBezTo>
                    <a:cubicBezTo>
                      <a:pt x="4099616" y="879973"/>
                      <a:pt x="4096805" y="879973"/>
                      <a:pt x="4096805" y="879973"/>
                    </a:cubicBezTo>
                    <a:cubicBezTo>
                      <a:pt x="4093992" y="879973"/>
                      <a:pt x="4093992" y="877163"/>
                      <a:pt x="4093992" y="877163"/>
                    </a:cubicBezTo>
                    <a:cubicBezTo>
                      <a:pt x="4088372" y="854668"/>
                      <a:pt x="4071498" y="837797"/>
                      <a:pt x="4049003" y="832171"/>
                    </a:cubicBezTo>
                    <a:cubicBezTo>
                      <a:pt x="4046193" y="832171"/>
                      <a:pt x="4046193" y="829360"/>
                      <a:pt x="4046193" y="829360"/>
                    </a:cubicBezTo>
                    <a:cubicBezTo>
                      <a:pt x="4046193" y="826550"/>
                      <a:pt x="4049003" y="826550"/>
                      <a:pt x="4049003" y="826550"/>
                    </a:cubicBezTo>
                    <a:cubicBezTo>
                      <a:pt x="4071498" y="820926"/>
                      <a:pt x="4088372" y="804053"/>
                      <a:pt x="4096805" y="778748"/>
                    </a:cubicBezTo>
                    <a:close/>
                    <a:moveTo>
                      <a:pt x="3939345" y="778748"/>
                    </a:moveTo>
                    <a:cubicBezTo>
                      <a:pt x="3947781" y="801242"/>
                      <a:pt x="3964649" y="818113"/>
                      <a:pt x="3987147" y="826550"/>
                    </a:cubicBezTo>
                    <a:cubicBezTo>
                      <a:pt x="3989957" y="826550"/>
                      <a:pt x="3989957" y="829360"/>
                      <a:pt x="3989957" y="829360"/>
                    </a:cubicBezTo>
                    <a:cubicBezTo>
                      <a:pt x="3989957" y="832171"/>
                      <a:pt x="3987147" y="832171"/>
                      <a:pt x="3987147" y="832171"/>
                    </a:cubicBezTo>
                    <a:cubicBezTo>
                      <a:pt x="3964649" y="837797"/>
                      <a:pt x="3947781" y="854668"/>
                      <a:pt x="3942155" y="877163"/>
                    </a:cubicBezTo>
                    <a:cubicBezTo>
                      <a:pt x="3942155" y="879973"/>
                      <a:pt x="3939345" y="879973"/>
                      <a:pt x="3939345" y="879973"/>
                    </a:cubicBezTo>
                    <a:cubicBezTo>
                      <a:pt x="3936531" y="879973"/>
                      <a:pt x="3936531" y="877163"/>
                      <a:pt x="3936531" y="877163"/>
                    </a:cubicBezTo>
                    <a:cubicBezTo>
                      <a:pt x="3930911" y="854668"/>
                      <a:pt x="3914037" y="837797"/>
                      <a:pt x="3891545" y="832171"/>
                    </a:cubicBezTo>
                    <a:cubicBezTo>
                      <a:pt x="3888732" y="832171"/>
                      <a:pt x="3888732" y="829360"/>
                      <a:pt x="3888732" y="829360"/>
                    </a:cubicBezTo>
                    <a:cubicBezTo>
                      <a:pt x="3888732" y="826550"/>
                      <a:pt x="3891545" y="826550"/>
                      <a:pt x="3891545" y="826550"/>
                    </a:cubicBezTo>
                    <a:cubicBezTo>
                      <a:pt x="3914037" y="820926"/>
                      <a:pt x="3930911" y="804053"/>
                      <a:pt x="3939345" y="778748"/>
                    </a:cubicBezTo>
                    <a:close/>
                    <a:moveTo>
                      <a:pt x="3784693" y="778748"/>
                    </a:moveTo>
                    <a:cubicBezTo>
                      <a:pt x="3793130" y="801242"/>
                      <a:pt x="3809998" y="818113"/>
                      <a:pt x="3832496" y="826550"/>
                    </a:cubicBezTo>
                    <a:cubicBezTo>
                      <a:pt x="3835306" y="826550"/>
                      <a:pt x="3835306" y="829360"/>
                      <a:pt x="3835306" y="829360"/>
                    </a:cubicBezTo>
                    <a:cubicBezTo>
                      <a:pt x="3835306" y="832171"/>
                      <a:pt x="3832496" y="832171"/>
                      <a:pt x="3832496" y="832171"/>
                    </a:cubicBezTo>
                    <a:cubicBezTo>
                      <a:pt x="3809998" y="837797"/>
                      <a:pt x="3793130" y="854668"/>
                      <a:pt x="3787504" y="877163"/>
                    </a:cubicBezTo>
                    <a:cubicBezTo>
                      <a:pt x="3787504" y="879973"/>
                      <a:pt x="3784693" y="879973"/>
                      <a:pt x="3784693" y="879973"/>
                    </a:cubicBezTo>
                    <a:cubicBezTo>
                      <a:pt x="3781880" y="879973"/>
                      <a:pt x="3781880" y="877163"/>
                      <a:pt x="3781880" y="877163"/>
                    </a:cubicBezTo>
                    <a:cubicBezTo>
                      <a:pt x="3776260" y="854668"/>
                      <a:pt x="3759386" y="837797"/>
                      <a:pt x="3736894" y="832171"/>
                    </a:cubicBezTo>
                    <a:cubicBezTo>
                      <a:pt x="3734081" y="832171"/>
                      <a:pt x="3734081" y="829360"/>
                      <a:pt x="3734081" y="829360"/>
                    </a:cubicBezTo>
                    <a:cubicBezTo>
                      <a:pt x="3734081" y="826550"/>
                      <a:pt x="3736894" y="826550"/>
                      <a:pt x="3736894" y="826550"/>
                    </a:cubicBezTo>
                    <a:cubicBezTo>
                      <a:pt x="3759386" y="820926"/>
                      <a:pt x="3776260" y="804053"/>
                      <a:pt x="3784693" y="778748"/>
                    </a:cubicBezTo>
                    <a:close/>
                    <a:moveTo>
                      <a:pt x="3630045" y="778748"/>
                    </a:moveTo>
                    <a:cubicBezTo>
                      <a:pt x="3638482" y="801242"/>
                      <a:pt x="3655350" y="818113"/>
                      <a:pt x="3677848" y="826550"/>
                    </a:cubicBezTo>
                    <a:cubicBezTo>
                      <a:pt x="3680658" y="826550"/>
                      <a:pt x="3680658" y="829360"/>
                      <a:pt x="3680658" y="829360"/>
                    </a:cubicBezTo>
                    <a:cubicBezTo>
                      <a:pt x="3680658" y="832171"/>
                      <a:pt x="3677848" y="832171"/>
                      <a:pt x="3677848" y="832171"/>
                    </a:cubicBezTo>
                    <a:cubicBezTo>
                      <a:pt x="3655350" y="837797"/>
                      <a:pt x="3638482" y="854668"/>
                      <a:pt x="3632856" y="877163"/>
                    </a:cubicBezTo>
                    <a:cubicBezTo>
                      <a:pt x="3632856" y="879973"/>
                      <a:pt x="3630045" y="879973"/>
                      <a:pt x="3630045" y="879973"/>
                    </a:cubicBezTo>
                    <a:cubicBezTo>
                      <a:pt x="3627232" y="879973"/>
                      <a:pt x="3627232" y="877163"/>
                      <a:pt x="3627232" y="877163"/>
                    </a:cubicBezTo>
                    <a:cubicBezTo>
                      <a:pt x="3621612" y="854668"/>
                      <a:pt x="3604738" y="837797"/>
                      <a:pt x="3582246" y="832171"/>
                    </a:cubicBezTo>
                    <a:cubicBezTo>
                      <a:pt x="3579433" y="832171"/>
                      <a:pt x="3579433" y="829360"/>
                      <a:pt x="3579433" y="829360"/>
                    </a:cubicBezTo>
                    <a:cubicBezTo>
                      <a:pt x="3579433" y="826550"/>
                      <a:pt x="3582246" y="826550"/>
                      <a:pt x="3582246" y="826550"/>
                    </a:cubicBezTo>
                    <a:cubicBezTo>
                      <a:pt x="3604738" y="820926"/>
                      <a:pt x="3621612" y="804053"/>
                      <a:pt x="3630045" y="778748"/>
                    </a:cubicBezTo>
                    <a:close/>
                    <a:moveTo>
                      <a:pt x="3472581" y="778748"/>
                    </a:moveTo>
                    <a:cubicBezTo>
                      <a:pt x="3481018" y="801242"/>
                      <a:pt x="3500700" y="818113"/>
                      <a:pt x="3520384" y="826550"/>
                    </a:cubicBezTo>
                    <a:cubicBezTo>
                      <a:pt x="3523194" y="826550"/>
                      <a:pt x="3523194" y="829360"/>
                      <a:pt x="3523194" y="829360"/>
                    </a:cubicBezTo>
                    <a:cubicBezTo>
                      <a:pt x="3523194" y="832171"/>
                      <a:pt x="3520384" y="832171"/>
                      <a:pt x="3520384" y="832171"/>
                    </a:cubicBezTo>
                    <a:cubicBezTo>
                      <a:pt x="3497889" y="837797"/>
                      <a:pt x="3481018" y="854668"/>
                      <a:pt x="3475395" y="877163"/>
                    </a:cubicBezTo>
                    <a:cubicBezTo>
                      <a:pt x="3475395" y="879973"/>
                      <a:pt x="3472581" y="879973"/>
                      <a:pt x="3472581" y="879973"/>
                    </a:cubicBezTo>
                    <a:cubicBezTo>
                      <a:pt x="3469771" y="879973"/>
                      <a:pt x="3469771" y="877163"/>
                      <a:pt x="3469771" y="877163"/>
                    </a:cubicBezTo>
                    <a:cubicBezTo>
                      <a:pt x="3464148" y="854668"/>
                      <a:pt x="3447277" y="837797"/>
                      <a:pt x="3424782" y="832171"/>
                    </a:cubicBezTo>
                    <a:cubicBezTo>
                      <a:pt x="3421969" y="832171"/>
                      <a:pt x="3421969" y="829360"/>
                      <a:pt x="3421969" y="829360"/>
                    </a:cubicBezTo>
                    <a:cubicBezTo>
                      <a:pt x="3421969" y="826550"/>
                      <a:pt x="3424782" y="826550"/>
                      <a:pt x="3424782" y="826550"/>
                    </a:cubicBezTo>
                    <a:cubicBezTo>
                      <a:pt x="3447277" y="820926"/>
                      <a:pt x="3464148" y="804053"/>
                      <a:pt x="3472581" y="778748"/>
                    </a:cubicBezTo>
                    <a:close/>
                    <a:moveTo>
                      <a:pt x="3317933" y="778748"/>
                    </a:moveTo>
                    <a:cubicBezTo>
                      <a:pt x="3326370" y="801242"/>
                      <a:pt x="3343241" y="818113"/>
                      <a:pt x="3365736" y="826550"/>
                    </a:cubicBezTo>
                    <a:cubicBezTo>
                      <a:pt x="3368546" y="826550"/>
                      <a:pt x="3368546" y="829360"/>
                      <a:pt x="3368546" y="829360"/>
                    </a:cubicBezTo>
                    <a:cubicBezTo>
                      <a:pt x="3368546" y="832171"/>
                      <a:pt x="3365736" y="832171"/>
                      <a:pt x="3365736" y="832171"/>
                    </a:cubicBezTo>
                    <a:cubicBezTo>
                      <a:pt x="3343241" y="837797"/>
                      <a:pt x="3326370" y="854668"/>
                      <a:pt x="3320747" y="877163"/>
                    </a:cubicBezTo>
                    <a:cubicBezTo>
                      <a:pt x="3320747" y="879973"/>
                      <a:pt x="3317933" y="879973"/>
                      <a:pt x="3317933" y="879973"/>
                    </a:cubicBezTo>
                    <a:cubicBezTo>
                      <a:pt x="3315123" y="879973"/>
                      <a:pt x="3315123" y="877163"/>
                      <a:pt x="3315123" y="877163"/>
                    </a:cubicBezTo>
                    <a:cubicBezTo>
                      <a:pt x="3309500" y="854668"/>
                      <a:pt x="3292629" y="837797"/>
                      <a:pt x="3270134" y="832171"/>
                    </a:cubicBezTo>
                    <a:cubicBezTo>
                      <a:pt x="3267321" y="832171"/>
                      <a:pt x="3267321" y="829360"/>
                      <a:pt x="3267321" y="829360"/>
                    </a:cubicBezTo>
                    <a:cubicBezTo>
                      <a:pt x="3267321" y="826550"/>
                      <a:pt x="3270134" y="826550"/>
                      <a:pt x="3270134" y="826550"/>
                    </a:cubicBezTo>
                    <a:cubicBezTo>
                      <a:pt x="3292629" y="820926"/>
                      <a:pt x="3309500" y="804053"/>
                      <a:pt x="3317933" y="778748"/>
                    </a:cubicBezTo>
                    <a:close/>
                    <a:moveTo>
                      <a:pt x="3163283" y="778748"/>
                    </a:moveTo>
                    <a:cubicBezTo>
                      <a:pt x="3171719" y="801242"/>
                      <a:pt x="3188590" y="818113"/>
                      <a:pt x="3211085" y="826550"/>
                    </a:cubicBezTo>
                    <a:cubicBezTo>
                      <a:pt x="3213895" y="826550"/>
                      <a:pt x="3213895" y="829360"/>
                      <a:pt x="3213895" y="829360"/>
                    </a:cubicBezTo>
                    <a:cubicBezTo>
                      <a:pt x="3213895" y="832171"/>
                      <a:pt x="3211085" y="832171"/>
                      <a:pt x="3211085" y="832171"/>
                    </a:cubicBezTo>
                    <a:cubicBezTo>
                      <a:pt x="3188590" y="837797"/>
                      <a:pt x="3171719" y="854668"/>
                      <a:pt x="3166096" y="877163"/>
                    </a:cubicBezTo>
                    <a:cubicBezTo>
                      <a:pt x="3166096" y="879973"/>
                      <a:pt x="3163283" y="879973"/>
                      <a:pt x="3163283" y="879973"/>
                    </a:cubicBezTo>
                    <a:cubicBezTo>
                      <a:pt x="3160472" y="879973"/>
                      <a:pt x="3160472" y="877163"/>
                      <a:pt x="3160472" y="877163"/>
                    </a:cubicBezTo>
                    <a:cubicBezTo>
                      <a:pt x="3154849" y="854668"/>
                      <a:pt x="3137978" y="837797"/>
                      <a:pt x="3115483" y="832171"/>
                    </a:cubicBezTo>
                    <a:cubicBezTo>
                      <a:pt x="3112670" y="832171"/>
                      <a:pt x="3112670" y="829360"/>
                      <a:pt x="3112670" y="829360"/>
                    </a:cubicBezTo>
                    <a:cubicBezTo>
                      <a:pt x="3112670" y="826550"/>
                      <a:pt x="3115483" y="826550"/>
                      <a:pt x="3115483" y="826550"/>
                    </a:cubicBezTo>
                    <a:cubicBezTo>
                      <a:pt x="3137978" y="820926"/>
                      <a:pt x="3154849" y="804053"/>
                      <a:pt x="3163283" y="778748"/>
                    </a:cubicBezTo>
                    <a:close/>
                    <a:moveTo>
                      <a:pt x="3005823" y="778748"/>
                    </a:moveTo>
                    <a:cubicBezTo>
                      <a:pt x="3014257" y="801242"/>
                      <a:pt x="3033942" y="818113"/>
                      <a:pt x="3053626" y="826550"/>
                    </a:cubicBezTo>
                    <a:cubicBezTo>
                      <a:pt x="3056436" y="826550"/>
                      <a:pt x="3056436" y="829360"/>
                      <a:pt x="3056436" y="829360"/>
                    </a:cubicBezTo>
                    <a:cubicBezTo>
                      <a:pt x="3056436" y="832171"/>
                      <a:pt x="3053626" y="832171"/>
                      <a:pt x="3053626" y="832171"/>
                    </a:cubicBezTo>
                    <a:cubicBezTo>
                      <a:pt x="3031128" y="837797"/>
                      <a:pt x="3014257" y="854668"/>
                      <a:pt x="3008634" y="877163"/>
                    </a:cubicBezTo>
                    <a:cubicBezTo>
                      <a:pt x="3008634" y="879973"/>
                      <a:pt x="3005823" y="879973"/>
                      <a:pt x="3005823" y="879973"/>
                    </a:cubicBezTo>
                    <a:cubicBezTo>
                      <a:pt x="3003010" y="879973"/>
                      <a:pt x="3003010" y="877163"/>
                      <a:pt x="3003010" y="877163"/>
                    </a:cubicBezTo>
                    <a:cubicBezTo>
                      <a:pt x="2997390" y="854668"/>
                      <a:pt x="2980516" y="837797"/>
                      <a:pt x="2958021" y="832171"/>
                    </a:cubicBezTo>
                    <a:cubicBezTo>
                      <a:pt x="2955211" y="832171"/>
                      <a:pt x="2955211" y="829360"/>
                      <a:pt x="2955211" y="829360"/>
                    </a:cubicBezTo>
                    <a:cubicBezTo>
                      <a:pt x="2955211" y="826550"/>
                      <a:pt x="2958021" y="826550"/>
                      <a:pt x="2958021" y="826550"/>
                    </a:cubicBezTo>
                    <a:cubicBezTo>
                      <a:pt x="2980516" y="820926"/>
                      <a:pt x="2997390" y="804053"/>
                      <a:pt x="3005823" y="778748"/>
                    </a:cubicBezTo>
                    <a:close/>
                    <a:moveTo>
                      <a:pt x="2851172" y="778748"/>
                    </a:moveTo>
                    <a:cubicBezTo>
                      <a:pt x="2859606" y="801242"/>
                      <a:pt x="2876477" y="818113"/>
                      <a:pt x="2898975" y="826550"/>
                    </a:cubicBezTo>
                    <a:cubicBezTo>
                      <a:pt x="2901785" y="826550"/>
                      <a:pt x="2901785" y="829360"/>
                      <a:pt x="2901785" y="829360"/>
                    </a:cubicBezTo>
                    <a:cubicBezTo>
                      <a:pt x="2901785" y="832171"/>
                      <a:pt x="2898975" y="832171"/>
                      <a:pt x="2898975" y="832171"/>
                    </a:cubicBezTo>
                    <a:cubicBezTo>
                      <a:pt x="2876477" y="837797"/>
                      <a:pt x="2859606" y="854668"/>
                      <a:pt x="2853983" y="877163"/>
                    </a:cubicBezTo>
                    <a:cubicBezTo>
                      <a:pt x="2853983" y="879973"/>
                      <a:pt x="2851172" y="879973"/>
                      <a:pt x="2851172" y="879973"/>
                    </a:cubicBezTo>
                    <a:cubicBezTo>
                      <a:pt x="2848359" y="879973"/>
                      <a:pt x="2848359" y="877163"/>
                      <a:pt x="2848359" y="877163"/>
                    </a:cubicBezTo>
                    <a:cubicBezTo>
                      <a:pt x="2842739" y="854668"/>
                      <a:pt x="2825865" y="837797"/>
                      <a:pt x="2803370" y="832171"/>
                    </a:cubicBezTo>
                    <a:cubicBezTo>
                      <a:pt x="2800560" y="832171"/>
                      <a:pt x="2800560" y="829360"/>
                      <a:pt x="2800560" y="829360"/>
                    </a:cubicBezTo>
                    <a:cubicBezTo>
                      <a:pt x="2800560" y="826550"/>
                      <a:pt x="2803370" y="826550"/>
                      <a:pt x="2803370" y="826550"/>
                    </a:cubicBezTo>
                    <a:cubicBezTo>
                      <a:pt x="2825865" y="820926"/>
                      <a:pt x="2842739" y="804053"/>
                      <a:pt x="2851172" y="778748"/>
                    </a:cubicBezTo>
                    <a:close/>
                    <a:moveTo>
                      <a:pt x="2696525" y="778748"/>
                    </a:moveTo>
                    <a:cubicBezTo>
                      <a:pt x="2704959" y="801242"/>
                      <a:pt x="2721830" y="818113"/>
                      <a:pt x="2744328" y="826550"/>
                    </a:cubicBezTo>
                    <a:cubicBezTo>
                      <a:pt x="2747138" y="826550"/>
                      <a:pt x="2747138" y="829360"/>
                      <a:pt x="2747138" y="829360"/>
                    </a:cubicBezTo>
                    <a:cubicBezTo>
                      <a:pt x="2747138" y="832171"/>
                      <a:pt x="2744328" y="832171"/>
                      <a:pt x="2744328" y="832171"/>
                    </a:cubicBezTo>
                    <a:cubicBezTo>
                      <a:pt x="2721830" y="837797"/>
                      <a:pt x="2704959" y="854668"/>
                      <a:pt x="2699336" y="877163"/>
                    </a:cubicBezTo>
                    <a:cubicBezTo>
                      <a:pt x="2699336" y="879973"/>
                      <a:pt x="2696525" y="879973"/>
                      <a:pt x="2696525" y="879973"/>
                    </a:cubicBezTo>
                    <a:cubicBezTo>
                      <a:pt x="2693712" y="879973"/>
                      <a:pt x="2693712" y="877163"/>
                      <a:pt x="2693712" y="877163"/>
                    </a:cubicBezTo>
                    <a:cubicBezTo>
                      <a:pt x="2688092" y="854668"/>
                      <a:pt x="2671218" y="837797"/>
                      <a:pt x="2648723" y="832171"/>
                    </a:cubicBezTo>
                    <a:cubicBezTo>
                      <a:pt x="2645913" y="832171"/>
                      <a:pt x="2645913" y="829360"/>
                      <a:pt x="2645913" y="829360"/>
                    </a:cubicBezTo>
                    <a:cubicBezTo>
                      <a:pt x="2645913" y="826550"/>
                      <a:pt x="2648723" y="826550"/>
                      <a:pt x="2648723" y="826550"/>
                    </a:cubicBezTo>
                    <a:cubicBezTo>
                      <a:pt x="2671218" y="820926"/>
                      <a:pt x="2688092" y="804053"/>
                      <a:pt x="2696525" y="778748"/>
                    </a:cubicBezTo>
                    <a:close/>
                    <a:moveTo>
                      <a:pt x="2539061" y="778748"/>
                    </a:moveTo>
                    <a:cubicBezTo>
                      <a:pt x="2547497" y="801242"/>
                      <a:pt x="2567179" y="818113"/>
                      <a:pt x="2586863" y="826550"/>
                    </a:cubicBezTo>
                    <a:cubicBezTo>
                      <a:pt x="2589673" y="826550"/>
                      <a:pt x="2589673" y="829360"/>
                      <a:pt x="2589673" y="829360"/>
                    </a:cubicBezTo>
                    <a:cubicBezTo>
                      <a:pt x="2589673" y="832171"/>
                      <a:pt x="2586863" y="832171"/>
                      <a:pt x="2586863" y="832171"/>
                    </a:cubicBezTo>
                    <a:cubicBezTo>
                      <a:pt x="2564365" y="837797"/>
                      <a:pt x="2547497" y="854668"/>
                      <a:pt x="2541874" y="877163"/>
                    </a:cubicBezTo>
                    <a:cubicBezTo>
                      <a:pt x="2541874" y="879973"/>
                      <a:pt x="2539061" y="879973"/>
                      <a:pt x="2539061" y="879973"/>
                    </a:cubicBezTo>
                    <a:cubicBezTo>
                      <a:pt x="2536247" y="879973"/>
                      <a:pt x="2536247" y="877163"/>
                      <a:pt x="2536247" y="877163"/>
                    </a:cubicBezTo>
                    <a:cubicBezTo>
                      <a:pt x="2530627" y="854668"/>
                      <a:pt x="2513756" y="837797"/>
                      <a:pt x="2491261" y="832171"/>
                    </a:cubicBezTo>
                    <a:cubicBezTo>
                      <a:pt x="2488448" y="832171"/>
                      <a:pt x="2488448" y="829360"/>
                      <a:pt x="2488448" y="829360"/>
                    </a:cubicBezTo>
                    <a:cubicBezTo>
                      <a:pt x="2488448" y="826550"/>
                      <a:pt x="2491261" y="826550"/>
                      <a:pt x="2491261" y="826550"/>
                    </a:cubicBezTo>
                    <a:cubicBezTo>
                      <a:pt x="2513756" y="820926"/>
                      <a:pt x="2530627" y="804053"/>
                      <a:pt x="2539061" y="778748"/>
                    </a:cubicBezTo>
                    <a:close/>
                    <a:moveTo>
                      <a:pt x="2384413" y="778748"/>
                    </a:moveTo>
                    <a:cubicBezTo>
                      <a:pt x="2392849" y="801242"/>
                      <a:pt x="2409717" y="818113"/>
                      <a:pt x="2432215" y="826550"/>
                    </a:cubicBezTo>
                    <a:cubicBezTo>
                      <a:pt x="2435025" y="826550"/>
                      <a:pt x="2435025" y="829360"/>
                      <a:pt x="2435025" y="829360"/>
                    </a:cubicBezTo>
                    <a:cubicBezTo>
                      <a:pt x="2435025" y="832171"/>
                      <a:pt x="2432215" y="832171"/>
                      <a:pt x="2432215" y="832171"/>
                    </a:cubicBezTo>
                    <a:cubicBezTo>
                      <a:pt x="2409717" y="837797"/>
                      <a:pt x="2392849" y="854668"/>
                      <a:pt x="2387226" y="877163"/>
                    </a:cubicBezTo>
                    <a:cubicBezTo>
                      <a:pt x="2387226" y="879973"/>
                      <a:pt x="2384413" y="879973"/>
                      <a:pt x="2384413" y="879973"/>
                    </a:cubicBezTo>
                    <a:cubicBezTo>
                      <a:pt x="2381599" y="879973"/>
                      <a:pt x="2381599" y="877163"/>
                      <a:pt x="2381599" y="877163"/>
                    </a:cubicBezTo>
                    <a:cubicBezTo>
                      <a:pt x="2375979" y="854668"/>
                      <a:pt x="2359108" y="837797"/>
                      <a:pt x="2336613" y="832171"/>
                    </a:cubicBezTo>
                    <a:cubicBezTo>
                      <a:pt x="2333800" y="832171"/>
                      <a:pt x="2333800" y="829360"/>
                      <a:pt x="2333800" y="829360"/>
                    </a:cubicBezTo>
                    <a:cubicBezTo>
                      <a:pt x="2333800" y="826550"/>
                      <a:pt x="2336613" y="826550"/>
                      <a:pt x="2336613" y="826550"/>
                    </a:cubicBezTo>
                    <a:cubicBezTo>
                      <a:pt x="2359108" y="820926"/>
                      <a:pt x="2375979" y="804053"/>
                      <a:pt x="2384413" y="778748"/>
                    </a:cubicBezTo>
                    <a:close/>
                    <a:moveTo>
                      <a:pt x="2229761" y="778748"/>
                    </a:moveTo>
                    <a:cubicBezTo>
                      <a:pt x="2238198" y="801242"/>
                      <a:pt x="2255066" y="818113"/>
                      <a:pt x="2277564" y="826550"/>
                    </a:cubicBezTo>
                    <a:cubicBezTo>
                      <a:pt x="2280374" y="826550"/>
                      <a:pt x="2280374" y="829360"/>
                      <a:pt x="2280374" y="829360"/>
                    </a:cubicBezTo>
                    <a:cubicBezTo>
                      <a:pt x="2280374" y="832171"/>
                      <a:pt x="2277564" y="832171"/>
                      <a:pt x="2277564" y="832171"/>
                    </a:cubicBezTo>
                    <a:cubicBezTo>
                      <a:pt x="2255066" y="837797"/>
                      <a:pt x="2238198" y="854668"/>
                      <a:pt x="2232575" y="877163"/>
                    </a:cubicBezTo>
                    <a:cubicBezTo>
                      <a:pt x="2232575" y="879973"/>
                      <a:pt x="2229761" y="879973"/>
                      <a:pt x="2229761" y="879973"/>
                    </a:cubicBezTo>
                    <a:cubicBezTo>
                      <a:pt x="2226948" y="879973"/>
                      <a:pt x="2226948" y="877163"/>
                      <a:pt x="2226948" y="877163"/>
                    </a:cubicBezTo>
                    <a:cubicBezTo>
                      <a:pt x="2221328" y="854668"/>
                      <a:pt x="2204457" y="837797"/>
                      <a:pt x="2181962" y="832171"/>
                    </a:cubicBezTo>
                    <a:cubicBezTo>
                      <a:pt x="2179149" y="832171"/>
                      <a:pt x="2179149" y="829360"/>
                      <a:pt x="2179149" y="829360"/>
                    </a:cubicBezTo>
                    <a:cubicBezTo>
                      <a:pt x="2179149" y="826550"/>
                      <a:pt x="2181962" y="826550"/>
                      <a:pt x="2181962" y="826550"/>
                    </a:cubicBezTo>
                    <a:cubicBezTo>
                      <a:pt x="2204457" y="820926"/>
                      <a:pt x="2221328" y="804053"/>
                      <a:pt x="2229761" y="778748"/>
                    </a:cubicBezTo>
                    <a:close/>
                    <a:moveTo>
                      <a:pt x="2075115" y="778748"/>
                    </a:moveTo>
                    <a:cubicBezTo>
                      <a:pt x="2080738" y="801242"/>
                      <a:pt x="2100419" y="818113"/>
                      <a:pt x="2122917" y="826550"/>
                    </a:cubicBezTo>
                    <a:cubicBezTo>
                      <a:pt x="2125727" y="826550"/>
                      <a:pt x="2125727" y="829360"/>
                      <a:pt x="2125727" y="829360"/>
                    </a:cubicBezTo>
                    <a:cubicBezTo>
                      <a:pt x="2125727" y="832171"/>
                      <a:pt x="2122917" y="832171"/>
                      <a:pt x="2122917" y="832171"/>
                    </a:cubicBezTo>
                    <a:cubicBezTo>
                      <a:pt x="2100419" y="837797"/>
                      <a:pt x="2083551" y="854668"/>
                      <a:pt x="2077928" y="877163"/>
                    </a:cubicBezTo>
                    <a:cubicBezTo>
                      <a:pt x="2077928" y="879973"/>
                      <a:pt x="2075115" y="879973"/>
                      <a:pt x="2075115" y="879973"/>
                    </a:cubicBezTo>
                    <a:cubicBezTo>
                      <a:pt x="2072301" y="879973"/>
                      <a:pt x="2072301" y="877163"/>
                      <a:pt x="2072301" y="877163"/>
                    </a:cubicBezTo>
                    <a:cubicBezTo>
                      <a:pt x="2066681" y="854668"/>
                      <a:pt x="2049810" y="837797"/>
                      <a:pt x="2027315" y="832171"/>
                    </a:cubicBezTo>
                    <a:cubicBezTo>
                      <a:pt x="2024502" y="832171"/>
                      <a:pt x="2024502" y="829360"/>
                      <a:pt x="2024502" y="829360"/>
                    </a:cubicBezTo>
                    <a:cubicBezTo>
                      <a:pt x="2024502" y="826550"/>
                      <a:pt x="2027315" y="826550"/>
                      <a:pt x="2027315" y="826550"/>
                    </a:cubicBezTo>
                    <a:cubicBezTo>
                      <a:pt x="2049810" y="820926"/>
                      <a:pt x="2066681" y="804053"/>
                      <a:pt x="2075115" y="778748"/>
                    </a:cubicBezTo>
                    <a:close/>
                    <a:moveTo>
                      <a:pt x="1917652" y="778748"/>
                    </a:moveTo>
                    <a:cubicBezTo>
                      <a:pt x="1926086" y="801242"/>
                      <a:pt x="1942957" y="818113"/>
                      <a:pt x="1965455" y="826550"/>
                    </a:cubicBezTo>
                    <a:cubicBezTo>
                      <a:pt x="1968265" y="826550"/>
                      <a:pt x="1968265" y="829360"/>
                      <a:pt x="1968265" y="829360"/>
                    </a:cubicBezTo>
                    <a:cubicBezTo>
                      <a:pt x="1968265" y="832171"/>
                      <a:pt x="1965455" y="832171"/>
                      <a:pt x="1965455" y="832171"/>
                    </a:cubicBezTo>
                    <a:cubicBezTo>
                      <a:pt x="1942957" y="837797"/>
                      <a:pt x="1926086" y="854668"/>
                      <a:pt x="1920463" y="877163"/>
                    </a:cubicBezTo>
                    <a:cubicBezTo>
                      <a:pt x="1920463" y="879973"/>
                      <a:pt x="1917652" y="879973"/>
                      <a:pt x="1917652" y="879973"/>
                    </a:cubicBezTo>
                    <a:cubicBezTo>
                      <a:pt x="1914839" y="879973"/>
                      <a:pt x="1914839" y="877163"/>
                      <a:pt x="1914839" y="877163"/>
                    </a:cubicBezTo>
                    <a:cubicBezTo>
                      <a:pt x="1909219" y="854668"/>
                      <a:pt x="1892345" y="837797"/>
                      <a:pt x="1869850" y="832171"/>
                    </a:cubicBezTo>
                    <a:cubicBezTo>
                      <a:pt x="1867040" y="832171"/>
                      <a:pt x="1867040" y="829360"/>
                      <a:pt x="1867040" y="829360"/>
                    </a:cubicBezTo>
                    <a:cubicBezTo>
                      <a:pt x="1867040" y="826550"/>
                      <a:pt x="1869850" y="826550"/>
                      <a:pt x="1869850" y="826550"/>
                    </a:cubicBezTo>
                    <a:cubicBezTo>
                      <a:pt x="1892345" y="820926"/>
                      <a:pt x="1909219" y="804053"/>
                      <a:pt x="1917652" y="778748"/>
                    </a:cubicBezTo>
                    <a:close/>
                    <a:moveTo>
                      <a:pt x="1763004" y="778748"/>
                    </a:moveTo>
                    <a:cubicBezTo>
                      <a:pt x="1771438" y="801242"/>
                      <a:pt x="1788309" y="818113"/>
                      <a:pt x="1810807" y="826550"/>
                    </a:cubicBezTo>
                    <a:cubicBezTo>
                      <a:pt x="1813617" y="826550"/>
                      <a:pt x="1813617" y="829360"/>
                      <a:pt x="1813617" y="829360"/>
                    </a:cubicBezTo>
                    <a:cubicBezTo>
                      <a:pt x="1813617" y="832171"/>
                      <a:pt x="1810807" y="832171"/>
                      <a:pt x="1810807" y="832171"/>
                    </a:cubicBezTo>
                    <a:cubicBezTo>
                      <a:pt x="1788309" y="837797"/>
                      <a:pt x="1771438" y="854668"/>
                      <a:pt x="1765815" y="877163"/>
                    </a:cubicBezTo>
                    <a:cubicBezTo>
                      <a:pt x="1765815" y="879973"/>
                      <a:pt x="1763004" y="879973"/>
                      <a:pt x="1763004" y="879973"/>
                    </a:cubicBezTo>
                    <a:cubicBezTo>
                      <a:pt x="1760191" y="879973"/>
                      <a:pt x="1760191" y="877163"/>
                      <a:pt x="1760191" y="877163"/>
                    </a:cubicBezTo>
                    <a:cubicBezTo>
                      <a:pt x="1754571" y="854668"/>
                      <a:pt x="1737697" y="837797"/>
                      <a:pt x="1715202" y="832171"/>
                    </a:cubicBezTo>
                    <a:cubicBezTo>
                      <a:pt x="1712392" y="832171"/>
                      <a:pt x="1712392" y="829360"/>
                      <a:pt x="1712392" y="829360"/>
                    </a:cubicBezTo>
                    <a:cubicBezTo>
                      <a:pt x="1712392" y="826550"/>
                      <a:pt x="1715202" y="826550"/>
                      <a:pt x="1715202" y="826550"/>
                    </a:cubicBezTo>
                    <a:cubicBezTo>
                      <a:pt x="1737697" y="820926"/>
                      <a:pt x="1754571" y="804053"/>
                      <a:pt x="1763004" y="778748"/>
                    </a:cubicBezTo>
                    <a:close/>
                    <a:moveTo>
                      <a:pt x="1608353" y="778748"/>
                    </a:moveTo>
                    <a:cubicBezTo>
                      <a:pt x="1613977" y="801242"/>
                      <a:pt x="1633658" y="818113"/>
                      <a:pt x="1656156" y="826550"/>
                    </a:cubicBezTo>
                    <a:cubicBezTo>
                      <a:pt x="1658966" y="826550"/>
                      <a:pt x="1658966" y="829360"/>
                      <a:pt x="1658966" y="829360"/>
                    </a:cubicBezTo>
                    <a:cubicBezTo>
                      <a:pt x="1658966" y="832171"/>
                      <a:pt x="1656156" y="832171"/>
                      <a:pt x="1656156" y="832171"/>
                    </a:cubicBezTo>
                    <a:cubicBezTo>
                      <a:pt x="1633658" y="837797"/>
                      <a:pt x="1616787" y="854668"/>
                      <a:pt x="1611164" y="877163"/>
                    </a:cubicBezTo>
                    <a:cubicBezTo>
                      <a:pt x="1611164" y="879973"/>
                      <a:pt x="1608353" y="879973"/>
                      <a:pt x="1608353" y="879973"/>
                    </a:cubicBezTo>
                    <a:cubicBezTo>
                      <a:pt x="1605540" y="879973"/>
                      <a:pt x="1605540" y="877163"/>
                      <a:pt x="1605540" y="877163"/>
                    </a:cubicBezTo>
                    <a:cubicBezTo>
                      <a:pt x="1599920" y="854668"/>
                      <a:pt x="1583046" y="837797"/>
                      <a:pt x="1560551" y="832171"/>
                    </a:cubicBezTo>
                    <a:cubicBezTo>
                      <a:pt x="1557741" y="832171"/>
                      <a:pt x="1557741" y="829360"/>
                      <a:pt x="1557741" y="829360"/>
                    </a:cubicBezTo>
                    <a:cubicBezTo>
                      <a:pt x="1557741" y="826550"/>
                      <a:pt x="1560551" y="826550"/>
                      <a:pt x="1560551" y="826550"/>
                    </a:cubicBezTo>
                    <a:cubicBezTo>
                      <a:pt x="1583046" y="820926"/>
                      <a:pt x="1599920" y="804053"/>
                      <a:pt x="1608353" y="778748"/>
                    </a:cubicBezTo>
                    <a:close/>
                    <a:moveTo>
                      <a:pt x="1450892" y="778748"/>
                    </a:moveTo>
                    <a:cubicBezTo>
                      <a:pt x="1459326" y="801242"/>
                      <a:pt x="1476197" y="818113"/>
                      <a:pt x="1498695" y="826550"/>
                    </a:cubicBezTo>
                    <a:cubicBezTo>
                      <a:pt x="1501505" y="826550"/>
                      <a:pt x="1501505" y="829360"/>
                      <a:pt x="1501505" y="829360"/>
                    </a:cubicBezTo>
                    <a:cubicBezTo>
                      <a:pt x="1501505" y="832171"/>
                      <a:pt x="1498695" y="832171"/>
                      <a:pt x="1498695" y="832171"/>
                    </a:cubicBezTo>
                    <a:cubicBezTo>
                      <a:pt x="1476197" y="837797"/>
                      <a:pt x="1459326" y="854668"/>
                      <a:pt x="1453706" y="877163"/>
                    </a:cubicBezTo>
                    <a:cubicBezTo>
                      <a:pt x="1453706" y="879973"/>
                      <a:pt x="1450892" y="879973"/>
                      <a:pt x="1450892" y="879973"/>
                    </a:cubicBezTo>
                    <a:cubicBezTo>
                      <a:pt x="1448079" y="879973"/>
                      <a:pt x="1448079" y="877163"/>
                      <a:pt x="1448079" y="877163"/>
                    </a:cubicBezTo>
                    <a:cubicBezTo>
                      <a:pt x="1442458" y="854668"/>
                      <a:pt x="1425587" y="837797"/>
                      <a:pt x="1403090" y="832171"/>
                    </a:cubicBezTo>
                    <a:cubicBezTo>
                      <a:pt x="1400280" y="832171"/>
                      <a:pt x="1400280" y="829360"/>
                      <a:pt x="1400280" y="829360"/>
                    </a:cubicBezTo>
                    <a:cubicBezTo>
                      <a:pt x="1400280" y="826550"/>
                      <a:pt x="1403090" y="826550"/>
                      <a:pt x="1403090" y="826550"/>
                    </a:cubicBezTo>
                    <a:cubicBezTo>
                      <a:pt x="1425587" y="820926"/>
                      <a:pt x="1442458" y="804053"/>
                      <a:pt x="1450892" y="778748"/>
                    </a:cubicBezTo>
                    <a:close/>
                    <a:moveTo>
                      <a:pt x="1296244" y="778748"/>
                    </a:moveTo>
                    <a:cubicBezTo>
                      <a:pt x="1304678" y="801242"/>
                      <a:pt x="1321549" y="818113"/>
                      <a:pt x="1344046" y="826550"/>
                    </a:cubicBezTo>
                    <a:cubicBezTo>
                      <a:pt x="1346857" y="826550"/>
                      <a:pt x="1346857" y="829360"/>
                      <a:pt x="1346857" y="829360"/>
                    </a:cubicBezTo>
                    <a:cubicBezTo>
                      <a:pt x="1346857" y="832171"/>
                      <a:pt x="1344046" y="832171"/>
                      <a:pt x="1344046" y="832171"/>
                    </a:cubicBezTo>
                    <a:cubicBezTo>
                      <a:pt x="1321549" y="837797"/>
                      <a:pt x="1304678" y="854668"/>
                      <a:pt x="1299058" y="877163"/>
                    </a:cubicBezTo>
                    <a:cubicBezTo>
                      <a:pt x="1299058" y="879973"/>
                      <a:pt x="1296244" y="879973"/>
                      <a:pt x="1296244" y="879973"/>
                    </a:cubicBezTo>
                    <a:cubicBezTo>
                      <a:pt x="1293431" y="879973"/>
                      <a:pt x="1293431" y="877163"/>
                      <a:pt x="1293431" y="877163"/>
                    </a:cubicBezTo>
                    <a:cubicBezTo>
                      <a:pt x="1287810" y="854668"/>
                      <a:pt x="1270939" y="837797"/>
                      <a:pt x="1248442" y="832171"/>
                    </a:cubicBezTo>
                    <a:cubicBezTo>
                      <a:pt x="1245632" y="832171"/>
                      <a:pt x="1245632" y="829360"/>
                      <a:pt x="1245632" y="829360"/>
                    </a:cubicBezTo>
                    <a:cubicBezTo>
                      <a:pt x="1245632" y="826550"/>
                      <a:pt x="1248442" y="826550"/>
                      <a:pt x="1248442" y="826550"/>
                    </a:cubicBezTo>
                    <a:cubicBezTo>
                      <a:pt x="1270939" y="820926"/>
                      <a:pt x="1287810" y="804053"/>
                      <a:pt x="1296244" y="778748"/>
                    </a:cubicBezTo>
                    <a:close/>
                    <a:moveTo>
                      <a:pt x="1141593" y="778748"/>
                    </a:moveTo>
                    <a:cubicBezTo>
                      <a:pt x="1150027" y="801242"/>
                      <a:pt x="1166898" y="818113"/>
                      <a:pt x="1189395" y="826550"/>
                    </a:cubicBezTo>
                    <a:cubicBezTo>
                      <a:pt x="1192206" y="826550"/>
                      <a:pt x="1192206" y="829360"/>
                      <a:pt x="1192206" y="829360"/>
                    </a:cubicBezTo>
                    <a:cubicBezTo>
                      <a:pt x="1192206" y="832171"/>
                      <a:pt x="1189395" y="832171"/>
                      <a:pt x="1189395" y="832171"/>
                    </a:cubicBezTo>
                    <a:cubicBezTo>
                      <a:pt x="1166898" y="837797"/>
                      <a:pt x="1150027" y="854668"/>
                      <a:pt x="1144407" y="877163"/>
                    </a:cubicBezTo>
                    <a:cubicBezTo>
                      <a:pt x="1144407" y="879973"/>
                      <a:pt x="1141593" y="879973"/>
                      <a:pt x="1141593" y="879973"/>
                    </a:cubicBezTo>
                    <a:cubicBezTo>
                      <a:pt x="1138780" y="879973"/>
                      <a:pt x="1138780" y="877163"/>
                      <a:pt x="1138780" y="877163"/>
                    </a:cubicBezTo>
                    <a:cubicBezTo>
                      <a:pt x="1133159" y="854668"/>
                      <a:pt x="1116288" y="837797"/>
                      <a:pt x="1093791" y="832171"/>
                    </a:cubicBezTo>
                    <a:cubicBezTo>
                      <a:pt x="1090981" y="832171"/>
                      <a:pt x="1090981" y="829360"/>
                      <a:pt x="1090981" y="829360"/>
                    </a:cubicBezTo>
                    <a:cubicBezTo>
                      <a:pt x="1090981" y="826550"/>
                      <a:pt x="1093791" y="826550"/>
                      <a:pt x="1093791" y="826550"/>
                    </a:cubicBezTo>
                    <a:cubicBezTo>
                      <a:pt x="1116288" y="820926"/>
                      <a:pt x="1133159" y="804053"/>
                      <a:pt x="1141593" y="778748"/>
                    </a:cubicBezTo>
                    <a:close/>
                    <a:moveTo>
                      <a:pt x="984132" y="778748"/>
                    </a:moveTo>
                    <a:cubicBezTo>
                      <a:pt x="992566" y="801242"/>
                      <a:pt x="1009437" y="818113"/>
                      <a:pt x="1031934" y="826550"/>
                    </a:cubicBezTo>
                    <a:cubicBezTo>
                      <a:pt x="1034745" y="826550"/>
                      <a:pt x="1034745" y="829360"/>
                      <a:pt x="1034745" y="829360"/>
                    </a:cubicBezTo>
                    <a:cubicBezTo>
                      <a:pt x="1034745" y="832171"/>
                      <a:pt x="1031934" y="832171"/>
                      <a:pt x="1031934" y="832171"/>
                    </a:cubicBezTo>
                    <a:cubicBezTo>
                      <a:pt x="1009437" y="837797"/>
                      <a:pt x="992566" y="854668"/>
                      <a:pt x="986946" y="877163"/>
                    </a:cubicBezTo>
                    <a:cubicBezTo>
                      <a:pt x="986946" y="879973"/>
                      <a:pt x="984132" y="879973"/>
                      <a:pt x="984132" y="879973"/>
                    </a:cubicBezTo>
                    <a:cubicBezTo>
                      <a:pt x="981319" y="879973"/>
                      <a:pt x="981319" y="877163"/>
                      <a:pt x="981319" y="877163"/>
                    </a:cubicBezTo>
                    <a:cubicBezTo>
                      <a:pt x="975698" y="854668"/>
                      <a:pt x="958827" y="837797"/>
                      <a:pt x="936330" y="832171"/>
                    </a:cubicBezTo>
                    <a:cubicBezTo>
                      <a:pt x="933520" y="832171"/>
                      <a:pt x="933520" y="829360"/>
                      <a:pt x="933520" y="829360"/>
                    </a:cubicBezTo>
                    <a:cubicBezTo>
                      <a:pt x="933520" y="826550"/>
                      <a:pt x="936330" y="826550"/>
                      <a:pt x="936330" y="826550"/>
                    </a:cubicBezTo>
                    <a:cubicBezTo>
                      <a:pt x="958827" y="820926"/>
                      <a:pt x="975698" y="804053"/>
                      <a:pt x="984132" y="778748"/>
                    </a:cubicBezTo>
                    <a:close/>
                    <a:moveTo>
                      <a:pt x="829484" y="778748"/>
                    </a:moveTo>
                    <a:cubicBezTo>
                      <a:pt x="837918" y="801242"/>
                      <a:pt x="854789" y="818113"/>
                      <a:pt x="877286" y="826550"/>
                    </a:cubicBezTo>
                    <a:cubicBezTo>
                      <a:pt x="880097" y="826550"/>
                      <a:pt x="880097" y="829360"/>
                      <a:pt x="880097" y="829360"/>
                    </a:cubicBezTo>
                    <a:cubicBezTo>
                      <a:pt x="880097" y="832171"/>
                      <a:pt x="877286" y="832171"/>
                      <a:pt x="877286" y="832171"/>
                    </a:cubicBezTo>
                    <a:cubicBezTo>
                      <a:pt x="854789" y="837797"/>
                      <a:pt x="837918" y="854668"/>
                      <a:pt x="832298" y="877163"/>
                    </a:cubicBezTo>
                    <a:cubicBezTo>
                      <a:pt x="832298" y="879973"/>
                      <a:pt x="829484" y="879973"/>
                      <a:pt x="829484" y="879973"/>
                    </a:cubicBezTo>
                    <a:cubicBezTo>
                      <a:pt x="826671" y="879973"/>
                      <a:pt x="826671" y="877163"/>
                      <a:pt x="826671" y="877163"/>
                    </a:cubicBezTo>
                    <a:cubicBezTo>
                      <a:pt x="821050" y="854668"/>
                      <a:pt x="804179" y="837797"/>
                      <a:pt x="781682" y="832171"/>
                    </a:cubicBezTo>
                    <a:cubicBezTo>
                      <a:pt x="778872" y="832171"/>
                      <a:pt x="778872" y="829360"/>
                      <a:pt x="778872" y="829360"/>
                    </a:cubicBezTo>
                    <a:cubicBezTo>
                      <a:pt x="778872" y="826550"/>
                      <a:pt x="781682" y="826550"/>
                      <a:pt x="781682" y="826550"/>
                    </a:cubicBezTo>
                    <a:cubicBezTo>
                      <a:pt x="804179" y="820926"/>
                      <a:pt x="821050" y="804053"/>
                      <a:pt x="829484" y="778748"/>
                    </a:cubicBezTo>
                    <a:close/>
                    <a:moveTo>
                      <a:pt x="674833" y="778748"/>
                    </a:moveTo>
                    <a:cubicBezTo>
                      <a:pt x="683267" y="801242"/>
                      <a:pt x="700138" y="818113"/>
                      <a:pt x="722635" y="826550"/>
                    </a:cubicBezTo>
                    <a:cubicBezTo>
                      <a:pt x="725446" y="826550"/>
                      <a:pt x="725446" y="829360"/>
                      <a:pt x="725446" y="829360"/>
                    </a:cubicBezTo>
                    <a:cubicBezTo>
                      <a:pt x="725446" y="832171"/>
                      <a:pt x="722635" y="832171"/>
                      <a:pt x="722635" y="832171"/>
                    </a:cubicBezTo>
                    <a:cubicBezTo>
                      <a:pt x="700138" y="837797"/>
                      <a:pt x="683267" y="854668"/>
                      <a:pt x="677647" y="877163"/>
                    </a:cubicBezTo>
                    <a:cubicBezTo>
                      <a:pt x="677647" y="879973"/>
                      <a:pt x="674833" y="879973"/>
                      <a:pt x="674833" y="879973"/>
                    </a:cubicBezTo>
                    <a:cubicBezTo>
                      <a:pt x="672020" y="879973"/>
                      <a:pt x="672020" y="877163"/>
                      <a:pt x="672020" y="877163"/>
                    </a:cubicBezTo>
                    <a:cubicBezTo>
                      <a:pt x="666399" y="854668"/>
                      <a:pt x="649528" y="837797"/>
                      <a:pt x="627031" y="832171"/>
                    </a:cubicBezTo>
                    <a:cubicBezTo>
                      <a:pt x="624221" y="832171"/>
                      <a:pt x="624221" y="829360"/>
                      <a:pt x="624221" y="829360"/>
                    </a:cubicBezTo>
                    <a:cubicBezTo>
                      <a:pt x="624221" y="826550"/>
                      <a:pt x="627031" y="826550"/>
                      <a:pt x="627031" y="826550"/>
                    </a:cubicBezTo>
                    <a:cubicBezTo>
                      <a:pt x="649528" y="820926"/>
                      <a:pt x="666399" y="804053"/>
                      <a:pt x="674833" y="778748"/>
                    </a:cubicBezTo>
                    <a:close/>
                    <a:moveTo>
                      <a:pt x="517372" y="778748"/>
                    </a:moveTo>
                    <a:cubicBezTo>
                      <a:pt x="525806" y="801242"/>
                      <a:pt x="542677" y="818113"/>
                      <a:pt x="565174" y="826550"/>
                    </a:cubicBezTo>
                    <a:cubicBezTo>
                      <a:pt x="567985" y="826550"/>
                      <a:pt x="567985" y="829360"/>
                      <a:pt x="567985" y="829360"/>
                    </a:cubicBezTo>
                    <a:cubicBezTo>
                      <a:pt x="567985" y="832171"/>
                      <a:pt x="565174" y="832171"/>
                      <a:pt x="565174" y="832171"/>
                    </a:cubicBezTo>
                    <a:cubicBezTo>
                      <a:pt x="542677" y="837797"/>
                      <a:pt x="525806" y="854668"/>
                      <a:pt x="520183" y="877163"/>
                    </a:cubicBezTo>
                    <a:cubicBezTo>
                      <a:pt x="520183" y="879973"/>
                      <a:pt x="517372" y="879973"/>
                      <a:pt x="517372" y="879973"/>
                    </a:cubicBezTo>
                    <a:cubicBezTo>
                      <a:pt x="514559" y="879973"/>
                      <a:pt x="514559" y="877163"/>
                      <a:pt x="514559" y="877163"/>
                    </a:cubicBezTo>
                    <a:cubicBezTo>
                      <a:pt x="508938" y="854668"/>
                      <a:pt x="492065" y="837797"/>
                      <a:pt x="469570" y="832171"/>
                    </a:cubicBezTo>
                    <a:cubicBezTo>
                      <a:pt x="466760" y="832171"/>
                      <a:pt x="466760" y="829360"/>
                      <a:pt x="466760" y="829360"/>
                    </a:cubicBezTo>
                    <a:cubicBezTo>
                      <a:pt x="466760" y="826550"/>
                      <a:pt x="469570" y="826550"/>
                      <a:pt x="469570" y="826550"/>
                    </a:cubicBezTo>
                    <a:cubicBezTo>
                      <a:pt x="492065" y="820926"/>
                      <a:pt x="508938" y="804053"/>
                      <a:pt x="517372" y="778748"/>
                    </a:cubicBezTo>
                    <a:close/>
                    <a:moveTo>
                      <a:pt x="362724" y="778748"/>
                    </a:moveTo>
                    <a:cubicBezTo>
                      <a:pt x="371158" y="801242"/>
                      <a:pt x="388029" y="818113"/>
                      <a:pt x="410526" y="826550"/>
                    </a:cubicBezTo>
                    <a:cubicBezTo>
                      <a:pt x="413337" y="826550"/>
                      <a:pt x="413337" y="829360"/>
                      <a:pt x="413337" y="829360"/>
                    </a:cubicBezTo>
                    <a:cubicBezTo>
                      <a:pt x="413337" y="832171"/>
                      <a:pt x="410526" y="832171"/>
                      <a:pt x="410526" y="832171"/>
                    </a:cubicBezTo>
                    <a:cubicBezTo>
                      <a:pt x="388029" y="837797"/>
                      <a:pt x="371158" y="854668"/>
                      <a:pt x="365535" y="877163"/>
                    </a:cubicBezTo>
                    <a:cubicBezTo>
                      <a:pt x="365535" y="879973"/>
                      <a:pt x="362724" y="879973"/>
                      <a:pt x="362724" y="879973"/>
                    </a:cubicBezTo>
                    <a:cubicBezTo>
                      <a:pt x="359911" y="879973"/>
                      <a:pt x="359911" y="877163"/>
                      <a:pt x="359911" y="877163"/>
                    </a:cubicBezTo>
                    <a:cubicBezTo>
                      <a:pt x="354290" y="854668"/>
                      <a:pt x="337417" y="837797"/>
                      <a:pt x="314922" y="832171"/>
                    </a:cubicBezTo>
                    <a:cubicBezTo>
                      <a:pt x="312112" y="832171"/>
                      <a:pt x="312112" y="829360"/>
                      <a:pt x="312112" y="829360"/>
                    </a:cubicBezTo>
                    <a:cubicBezTo>
                      <a:pt x="312112" y="826550"/>
                      <a:pt x="314922" y="826550"/>
                      <a:pt x="314922" y="826550"/>
                    </a:cubicBezTo>
                    <a:cubicBezTo>
                      <a:pt x="337417" y="820926"/>
                      <a:pt x="354290" y="804053"/>
                      <a:pt x="362724" y="778748"/>
                    </a:cubicBezTo>
                    <a:close/>
                    <a:moveTo>
                      <a:pt x="208073" y="778748"/>
                    </a:moveTo>
                    <a:cubicBezTo>
                      <a:pt x="216507" y="801242"/>
                      <a:pt x="233378" y="818113"/>
                      <a:pt x="255875" y="826550"/>
                    </a:cubicBezTo>
                    <a:cubicBezTo>
                      <a:pt x="258686" y="826550"/>
                      <a:pt x="258686" y="829360"/>
                      <a:pt x="258686" y="829360"/>
                    </a:cubicBezTo>
                    <a:cubicBezTo>
                      <a:pt x="258686" y="832171"/>
                      <a:pt x="255875" y="832171"/>
                      <a:pt x="255875" y="832171"/>
                    </a:cubicBezTo>
                    <a:cubicBezTo>
                      <a:pt x="233378" y="837797"/>
                      <a:pt x="216507" y="854668"/>
                      <a:pt x="210884" y="877163"/>
                    </a:cubicBezTo>
                    <a:cubicBezTo>
                      <a:pt x="210884" y="879973"/>
                      <a:pt x="208073" y="879973"/>
                      <a:pt x="208073" y="879973"/>
                    </a:cubicBezTo>
                    <a:cubicBezTo>
                      <a:pt x="205260" y="879973"/>
                      <a:pt x="205260" y="877163"/>
                      <a:pt x="205260" y="877163"/>
                    </a:cubicBezTo>
                    <a:cubicBezTo>
                      <a:pt x="199639" y="854668"/>
                      <a:pt x="182766" y="837797"/>
                      <a:pt x="160271" y="832171"/>
                    </a:cubicBezTo>
                    <a:cubicBezTo>
                      <a:pt x="157461" y="832171"/>
                      <a:pt x="157461" y="829360"/>
                      <a:pt x="157461" y="829360"/>
                    </a:cubicBezTo>
                    <a:cubicBezTo>
                      <a:pt x="157461" y="826550"/>
                      <a:pt x="160271" y="826550"/>
                      <a:pt x="160271" y="826550"/>
                    </a:cubicBezTo>
                    <a:cubicBezTo>
                      <a:pt x="182766" y="820926"/>
                      <a:pt x="199639" y="804053"/>
                      <a:pt x="208073" y="778748"/>
                    </a:cubicBezTo>
                    <a:close/>
                    <a:moveTo>
                      <a:pt x="50612" y="778748"/>
                    </a:moveTo>
                    <a:cubicBezTo>
                      <a:pt x="59049" y="801242"/>
                      <a:pt x="75920" y="818113"/>
                      <a:pt x="98414" y="826550"/>
                    </a:cubicBezTo>
                    <a:cubicBezTo>
                      <a:pt x="101225" y="826550"/>
                      <a:pt x="101225" y="829360"/>
                      <a:pt x="101225" y="829360"/>
                    </a:cubicBezTo>
                    <a:cubicBezTo>
                      <a:pt x="101225" y="832171"/>
                      <a:pt x="98414" y="832171"/>
                      <a:pt x="98414" y="832171"/>
                    </a:cubicBezTo>
                    <a:cubicBezTo>
                      <a:pt x="75920" y="837797"/>
                      <a:pt x="59049" y="854668"/>
                      <a:pt x="53426" y="877163"/>
                    </a:cubicBezTo>
                    <a:cubicBezTo>
                      <a:pt x="53426" y="879973"/>
                      <a:pt x="50612" y="879973"/>
                      <a:pt x="50612" y="879973"/>
                    </a:cubicBezTo>
                    <a:cubicBezTo>
                      <a:pt x="47802" y="879973"/>
                      <a:pt x="47802" y="877163"/>
                      <a:pt x="47802" y="877163"/>
                    </a:cubicBezTo>
                    <a:cubicBezTo>
                      <a:pt x="42178" y="854668"/>
                      <a:pt x="25307" y="837797"/>
                      <a:pt x="2813" y="832171"/>
                    </a:cubicBezTo>
                    <a:cubicBezTo>
                      <a:pt x="0" y="832171"/>
                      <a:pt x="0" y="829360"/>
                      <a:pt x="0" y="829360"/>
                    </a:cubicBezTo>
                    <a:cubicBezTo>
                      <a:pt x="0" y="826550"/>
                      <a:pt x="2813" y="826550"/>
                      <a:pt x="2813" y="826550"/>
                    </a:cubicBezTo>
                    <a:cubicBezTo>
                      <a:pt x="25307" y="820926"/>
                      <a:pt x="42178" y="804053"/>
                      <a:pt x="50612" y="778748"/>
                    </a:cubicBezTo>
                    <a:close/>
                    <a:moveTo>
                      <a:pt x="5184973" y="621287"/>
                    </a:moveTo>
                    <a:cubicBezTo>
                      <a:pt x="5193410" y="646595"/>
                      <a:pt x="5210281" y="663465"/>
                      <a:pt x="5232776" y="669089"/>
                    </a:cubicBezTo>
                    <a:cubicBezTo>
                      <a:pt x="5235586" y="669089"/>
                      <a:pt x="5235586" y="671899"/>
                      <a:pt x="5235586" y="671899"/>
                    </a:cubicBezTo>
                    <a:cubicBezTo>
                      <a:pt x="5235586" y="674713"/>
                      <a:pt x="5232776" y="674713"/>
                      <a:pt x="5232776" y="674713"/>
                    </a:cubicBezTo>
                    <a:cubicBezTo>
                      <a:pt x="5210281" y="680336"/>
                      <a:pt x="5193410" y="697207"/>
                      <a:pt x="5187787" y="719702"/>
                    </a:cubicBezTo>
                    <a:cubicBezTo>
                      <a:pt x="5187787" y="722512"/>
                      <a:pt x="5184973" y="722512"/>
                      <a:pt x="5184973" y="722512"/>
                    </a:cubicBezTo>
                    <a:cubicBezTo>
                      <a:pt x="5182163" y="722512"/>
                      <a:pt x="5182163" y="719702"/>
                      <a:pt x="5182163" y="719702"/>
                    </a:cubicBezTo>
                    <a:cubicBezTo>
                      <a:pt x="5176540" y="697207"/>
                      <a:pt x="5159669" y="680336"/>
                      <a:pt x="5137174" y="674713"/>
                    </a:cubicBezTo>
                    <a:cubicBezTo>
                      <a:pt x="5134361" y="674713"/>
                      <a:pt x="5134361" y="671899"/>
                      <a:pt x="5134361" y="671899"/>
                    </a:cubicBezTo>
                    <a:cubicBezTo>
                      <a:pt x="5134361" y="669089"/>
                      <a:pt x="5137174" y="669089"/>
                      <a:pt x="5137174" y="669089"/>
                    </a:cubicBezTo>
                    <a:cubicBezTo>
                      <a:pt x="5159669" y="663465"/>
                      <a:pt x="5176540" y="646595"/>
                      <a:pt x="5184973" y="621287"/>
                    </a:cubicBezTo>
                    <a:close/>
                    <a:moveTo>
                      <a:pt x="5030325" y="621287"/>
                    </a:moveTo>
                    <a:cubicBezTo>
                      <a:pt x="5035949" y="646595"/>
                      <a:pt x="5055630" y="663465"/>
                      <a:pt x="5078128" y="669089"/>
                    </a:cubicBezTo>
                    <a:cubicBezTo>
                      <a:pt x="5080938" y="669089"/>
                      <a:pt x="5080938" y="671899"/>
                      <a:pt x="5080938" y="671899"/>
                    </a:cubicBezTo>
                    <a:cubicBezTo>
                      <a:pt x="5080938" y="674713"/>
                      <a:pt x="5078128" y="674713"/>
                      <a:pt x="5078128" y="674713"/>
                    </a:cubicBezTo>
                    <a:cubicBezTo>
                      <a:pt x="5055630" y="680336"/>
                      <a:pt x="5038759" y="697207"/>
                      <a:pt x="5033136" y="719702"/>
                    </a:cubicBezTo>
                    <a:cubicBezTo>
                      <a:pt x="5033136" y="722512"/>
                      <a:pt x="5030325" y="722512"/>
                      <a:pt x="5030325" y="722512"/>
                    </a:cubicBezTo>
                    <a:cubicBezTo>
                      <a:pt x="5027512" y="722512"/>
                      <a:pt x="5027512" y="719702"/>
                      <a:pt x="5027512" y="719702"/>
                    </a:cubicBezTo>
                    <a:cubicBezTo>
                      <a:pt x="5021892" y="697207"/>
                      <a:pt x="5005018" y="680336"/>
                      <a:pt x="4982523" y="674713"/>
                    </a:cubicBezTo>
                    <a:cubicBezTo>
                      <a:pt x="4979713" y="674713"/>
                      <a:pt x="4979713" y="671899"/>
                      <a:pt x="4979713" y="671899"/>
                    </a:cubicBezTo>
                    <a:cubicBezTo>
                      <a:pt x="4979713" y="669089"/>
                      <a:pt x="4982523" y="669089"/>
                      <a:pt x="4982523" y="669089"/>
                    </a:cubicBezTo>
                    <a:cubicBezTo>
                      <a:pt x="5005018" y="663465"/>
                      <a:pt x="5021892" y="646595"/>
                      <a:pt x="5030325" y="621287"/>
                    </a:cubicBezTo>
                    <a:close/>
                    <a:moveTo>
                      <a:pt x="4872861" y="621287"/>
                    </a:moveTo>
                    <a:cubicBezTo>
                      <a:pt x="4881298" y="646595"/>
                      <a:pt x="4898166" y="663465"/>
                      <a:pt x="4920664" y="669089"/>
                    </a:cubicBezTo>
                    <a:cubicBezTo>
                      <a:pt x="4923474" y="669089"/>
                      <a:pt x="4923474" y="671899"/>
                      <a:pt x="4923474" y="671899"/>
                    </a:cubicBezTo>
                    <a:cubicBezTo>
                      <a:pt x="4923474" y="674713"/>
                      <a:pt x="4920664" y="674713"/>
                      <a:pt x="4920664" y="674713"/>
                    </a:cubicBezTo>
                    <a:cubicBezTo>
                      <a:pt x="4898166" y="680336"/>
                      <a:pt x="4881298" y="697207"/>
                      <a:pt x="4875675" y="719702"/>
                    </a:cubicBezTo>
                    <a:cubicBezTo>
                      <a:pt x="4875675" y="722512"/>
                      <a:pt x="4872861" y="722512"/>
                      <a:pt x="4872861" y="722512"/>
                    </a:cubicBezTo>
                    <a:cubicBezTo>
                      <a:pt x="4870048" y="722512"/>
                      <a:pt x="4870048" y="719702"/>
                      <a:pt x="4870048" y="719702"/>
                    </a:cubicBezTo>
                    <a:cubicBezTo>
                      <a:pt x="4864428" y="697207"/>
                      <a:pt x="4847557" y="680336"/>
                      <a:pt x="4825062" y="674713"/>
                    </a:cubicBezTo>
                    <a:cubicBezTo>
                      <a:pt x="4822249" y="674713"/>
                      <a:pt x="4822249" y="671899"/>
                      <a:pt x="4822249" y="671899"/>
                    </a:cubicBezTo>
                    <a:cubicBezTo>
                      <a:pt x="4822249" y="669089"/>
                      <a:pt x="4825062" y="669089"/>
                      <a:pt x="4825062" y="669089"/>
                    </a:cubicBezTo>
                    <a:cubicBezTo>
                      <a:pt x="4847557" y="663465"/>
                      <a:pt x="4864428" y="646595"/>
                      <a:pt x="4872861" y="621287"/>
                    </a:cubicBezTo>
                    <a:close/>
                    <a:moveTo>
                      <a:pt x="4718213" y="621287"/>
                    </a:moveTo>
                    <a:cubicBezTo>
                      <a:pt x="4726650" y="646595"/>
                      <a:pt x="4743518" y="663465"/>
                      <a:pt x="4766016" y="669089"/>
                    </a:cubicBezTo>
                    <a:cubicBezTo>
                      <a:pt x="4768826" y="669089"/>
                      <a:pt x="4768826" y="671899"/>
                      <a:pt x="4768826" y="671899"/>
                    </a:cubicBezTo>
                    <a:cubicBezTo>
                      <a:pt x="4768826" y="674713"/>
                      <a:pt x="4766016" y="674713"/>
                      <a:pt x="4766016" y="674713"/>
                    </a:cubicBezTo>
                    <a:cubicBezTo>
                      <a:pt x="4743518" y="680336"/>
                      <a:pt x="4726650" y="697207"/>
                      <a:pt x="4721027" y="719702"/>
                    </a:cubicBezTo>
                    <a:cubicBezTo>
                      <a:pt x="4721027" y="722512"/>
                      <a:pt x="4718213" y="722512"/>
                      <a:pt x="4718213" y="722512"/>
                    </a:cubicBezTo>
                    <a:cubicBezTo>
                      <a:pt x="4715400" y="722512"/>
                      <a:pt x="4715400" y="719702"/>
                      <a:pt x="4715400" y="719702"/>
                    </a:cubicBezTo>
                    <a:cubicBezTo>
                      <a:pt x="4709780" y="697207"/>
                      <a:pt x="4692909" y="680336"/>
                      <a:pt x="4670414" y="674713"/>
                    </a:cubicBezTo>
                    <a:cubicBezTo>
                      <a:pt x="4667601" y="674713"/>
                      <a:pt x="4667601" y="671899"/>
                      <a:pt x="4667601" y="671899"/>
                    </a:cubicBezTo>
                    <a:cubicBezTo>
                      <a:pt x="4667601" y="669089"/>
                      <a:pt x="4670414" y="669089"/>
                      <a:pt x="4670414" y="669089"/>
                    </a:cubicBezTo>
                    <a:cubicBezTo>
                      <a:pt x="4692909" y="663465"/>
                      <a:pt x="4709780" y="646595"/>
                      <a:pt x="4718213" y="621287"/>
                    </a:cubicBezTo>
                    <a:close/>
                    <a:moveTo>
                      <a:pt x="4563563" y="621287"/>
                    </a:moveTo>
                    <a:cubicBezTo>
                      <a:pt x="4571999" y="646595"/>
                      <a:pt x="4588867" y="663465"/>
                      <a:pt x="4611365" y="669089"/>
                    </a:cubicBezTo>
                    <a:cubicBezTo>
                      <a:pt x="4614175" y="669089"/>
                      <a:pt x="4614175" y="671899"/>
                      <a:pt x="4614175" y="671899"/>
                    </a:cubicBezTo>
                    <a:cubicBezTo>
                      <a:pt x="4614175" y="674713"/>
                      <a:pt x="4611365" y="674713"/>
                      <a:pt x="4611365" y="674713"/>
                    </a:cubicBezTo>
                    <a:cubicBezTo>
                      <a:pt x="4588867" y="680336"/>
                      <a:pt x="4571999" y="697207"/>
                      <a:pt x="4566376" y="719702"/>
                    </a:cubicBezTo>
                    <a:cubicBezTo>
                      <a:pt x="4566376" y="722512"/>
                      <a:pt x="4563563" y="722512"/>
                      <a:pt x="4563563" y="722512"/>
                    </a:cubicBezTo>
                    <a:cubicBezTo>
                      <a:pt x="4560749" y="722512"/>
                      <a:pt x="4560749" y="719702"/>
                      <a:pt x="4560749" y="719702"/>
                    </a:cubicBezTo>
                    <a:cubicBezTo>
                      <a:pt x="4555129" y="697207"/>
                      <a:pt x="4538258" y="680336"/>
                      <a:pt x="4515763" y="674713"/>
                    </a:cubicBezTo>
                    <a:cubicBezTo>
                      <a:pt x="4512950" y="674713"/>
                      <a:pt x="4512950" y="671899"/>
                      <a:pt x="4512950" y="671899"/>
                    </a:cubicBezTo>
                    <a:cubicBezTo>
                      <a:pt x="4512950" y="669089"/>
                      <a:pt x="4515763" y="669089"/>
                      <a:pt x="4515763" y="669089"/>
                    </a:cubicBezTo>
                    <a:cubicBezTo>
                      <a:pt x="4538258" y="663465"/>
                      <a:pt x="4555129" y="646595"/>
                      <a:pt x="4563563" y="621287"/>
                    </a:cubicBezTo>
                    <a:close/>
                    <a:moveTo>
                      <a:pt x="4406104" y="621287"/>
                    </a:moveTo>
                    <a:cubicBezTo>
                      <a:pt x="4414538" y="646595"/>
                      <a:pt x="4431409" y="663465"/>
                      <a:pt x="4453907" y="669089"/>
                    </a:cubicBezTo>
                    <a:cubicBezTo>
                      <a:pt x="4456717" y="669089"/>
                      <a:pt x="4456717" y="671899"/>
                      <a:pt x="4456717" y="671899"/>
                    </a:cubicBezTo>
                    <a:cubicBezTo>
                      <a:pt x="4456717" y="674713"/>
                      <a:pt x="4453907" y="674713"/>
                      <a:pt x="4453907" y="674713"/>
                    </a:cubicBezTo>
                    <a:cubicBezTo>
                      <a:pt x="4431409" y="680336"/>
                      <a:pt x="4414538" y="697207"/>
                      <a:pt x="4408915" y="719702"/>
                    </a:cubicBezTo>
                    <a:cubicBezTo>
                      <a:pt x="4408915" y="722512"/>
                      <a:pt x="4406104" y="722512"/>
                      <a:pt x="4406104" y="722512"/>
                    </a:cubicBezTo>
                    <a:cubicBezTo>
                      <a:pt x="4403291" y="722512"/>
                      <a:pt x="4403291" y="719702"/>
                      <a:pt x="4403291" y="719702"/>
                    </a:cubicBezTo>
                    <a:cubicBezTo>
                      <a:pt x="4397671" y="697207"/>
                      <a:pt x="4380797" y="680336"/>
                      <a:pt x="4358302" y="674713"/>
                    </a:cubicBezTo>
                    <a:cubicBezTo>
                      <a:pt x="4355492" y="674713"/>
                      <a:pt x="4355492" y="671899"/>
                      <a:pt x="4355492" y="671899"/>
                    </a:cubicBezTo>
                    <a:cubicBezTo>
                      <a:pt x="4355492" y="669089"/>
                      <a:pt x="4358302" y="669089"/>
                      <a:pt x="4358302" y="669089"/>
                    </a:cubicBezTo>
                    <a:cubicBezTo>
                      <a:pt x="4380797" y="663465"/>
                      <a:pt x="4397671" y="646595"/>
                      <a:pt x="4406104" y="621287"/>
                    </a:cubicBezTo>
                    <a:close/>
                    <a:moveTo>
                      <a:pt x="4251453" y="621287"/>
                    </a:moveTo>
                    <a:cubicBezTo>
                      <a:pt x="4259887" y="646595"/>
                      <a:pt x="4276758" y="663465"/>
                      <a:pt x="4299256" y="669089"/>
                    </a:cubicBezTo>
                    <a:cubicBezTo>
                      <a:pt x="4302066" y="669089"/>
                      <a:pt x="4302066" y="671899"/>
                      <a:pt x="4302066" y="671899"/>
                    </a:cubicBezTo>
                    <a:cubicBezTo>
                      <a:pt x="4302066" y="674713"/>
                      <a:pt x="4299256" y="674713"/>
                      <a:pt x="4299256" y="674713"/>
                    </a:cubicBezTo>
                    <a:cubicBezTo>
                      <a:pt x="4276758" y="680336"/>
                      <a:pt x="4259887" y="697207"/>
                      <a:pt x="4254264" y="719702"/>
                    </a:cubicBezTo>
                    <a:cubicBezTo>
                      <a:pt x="4254264" y="722512"/>
                      <a:pt x="4251453" y="722512"/>
                      <a:pt x="4251453" y="722512"/>
                    </a:cubicBezTo>
                    <a:cubicBezTo>
                      <a:pt x="4248640" y="722512"/>
                      <a:pt x="4248640" y="719702"/>
                      <a:pt x="4248640" y="719702"/>
                    </a:cubicBezTo>
                    <a:cubicBezTo>
                      <a:pt x="4243020" y="697207"/>
                      <a:pt x="4226146" y="680336"/>
                      <a:pt x="4203651" y="674713"/>
                    </a:cubicBezTo>
                    <a:cubicBezTo>
                      <a:pt x="4200841" y="674713"/>
                      <a:pt x="4200841" y="671899"/>
                      <a:pt x="4200841" y="671899"/>
                    </a:cubicBezTo>
                    <a:cubicBezTo>
                      <a:pt x="4200841" y="669089"/>
                      <a:pt x="4203651" y="669089"/>
                      <a:pt x="4203651" y="669089"/>
                    </a:cubicBezTo>
                    <a:cubicBezTo>
                      <a:pt x="4226146" y="663465"/>
                      <a:pt x="4243020" y="646595"/>
                      <a:pt x="4251453" y="621287"/>
                    </a:cubicBezTo>
                    <a:close/>
                    <a:moveTo>
                      <a:pt x="4096805" y="621287"/>
                    </a:moveTo>
                    <a:cubicBezTo>
                      <a:pt x="4105239" y="646595"/>
                      <a:pt x="4122110" y="663465"/>
                      <a:pt x="4144608" y="669089"/>
                    </a:cubicBezTo>
                    <a:cubicBezTo>
                      <a:pt x="4147418" y="669089"/>
                      <a:pt x="4147418" y="671899"/>
                      <a:pt x="4147418" y="671899"/>
                    </a:cubicBezTo>
                    <a:cubicBezTo>
                      <a:pt x="4147418" y="674713"/>
                      <a:pt x="4144608" y="674713"/>
                      <a:pt x="4144608" y="674713"/>
                    </a:cubicBezTo>
                    <a:cubicBezTo>
                      <a:pt x="4122110" y="680336"/>
                      <a:pt x="4105239" y="697207"/>
                      <a:pt x="4099616" y="719702"/>
                    </a:cubicBezTo>
                    <a:cubicBezTo>
                      <a:pt x="4099616" y="722512"/>
                      <a:pt x="4096805" y="722512"/>
                      <a:pt x="4096805" y="722512"/>
                    </a:cubicBezTo>
                    <a:cubicBezTo>
                      <a:pt x="4093992" y="722512"/>
                      <a:pt x="4093992" y="719702"/>
                      <a:pt x="4093992" y="719702"/>
                    </a:cubicBezTo>
                    <a:cubicBezTo>
                      <a:pt x="4088372" y="697207"/>
                      <a:pt x="4071498" y="680336"/>
                      <a:pt x="4049003" y="674713"/>
                    </a:cubicBezTo>
                    <a:cubicBezTo>
                      <a:pt x="4046193" y="674713"/>
                      <a:pt x="4046193" y="671899"/>
                      <a:pt x="4046193" y="671899"/>
                    </a:cubicBezTo>
                    <a:cubicBezTo>
                      <a:pt x="4046193" y="669089"/>
                      <a:pt x="4049003" y="669089"/>
                      <a:pt x="4049003" y="669089"/>
                    </a:cubicBezTo>
                    <a:cubicBezTo>
                      <a:pt x="4071498" y="663465"/>
                      <a:pt x="4088372" y="646595"/>
                      <a:pt x="4096805" y="621287"/>
                    </a:cubicBezTo>
                    <a:close/>
                    <a:moveTo>
                      <a:pt x="3939345" y="621287"/>
                    </a:moveTo>
                    <a:cubicBezTo>
                      <a:pt x="3947781" y="646595"/>
                      <a:pt x="3964649" y="663465"/>
                      <a:pt x="3987147" y="669089"/>
                    </a:cubicBezTo>
                    <a:cubicBezTo>
                      <a:pt x="3989957" y="669089"/>
                      <a:pt x="3989957" y="671899"/>
                      <a:pt x="3989957" y="671899"/>
                    </a:cubicBezTo>
                    <a:cubicBezTo>
                      <a:pt x="3989957" y="674713"/>
                      <a:pt x="3987147" y="674713"/>
                      <a:pt x="3987147" y="674713"/>
                    </a:cubicBezTo>
                    <a:cubicBezTo>
                      <a:pt x="3964649" y="680336"/>
                      <a:pt x="3947781" y="697207"/>
                      <a:pt x="3942155" y="719702"/>
                    </a:cubicBezTo>
                    <a:cubicBezTo>
                      <a:pt x="3942155" y="722512"/>
                      <a:pt x="3939345" y="722512"/>
                      <a:pt x="3939345" y="722512"/>
                    </a:cubicBezTo>
                    <a:cubicBezTo>
                      <a:pt x="3936531" y="722512"/>
                      <a:pt x="3936531" y="719702"/>
                      <a:pt x="3936531" y="719702"/>
                    </a:cubicBezTo>
                    <a:cubicBezTo>
                      <a:pt x="3930911" y="697207"/>
                      <a:pt x="3914037" y="680336"/>
                      <a:pt x="3891545" y="674713"/>
                    </a:cubicBezTo>
                    <a:cubicBezTo>
                      <a:pt x="3888732" y="674713"/>
                      <a:pt x="3888732" y="671899"/>
                      <a:pt x="3888732" y="671899"/>
                    </a:cubicBezTo>
                    <a:cubicBezTo>
                      <a:pt x="3888732" y="669089"/>
                      <a:pt x="3891545" y="669089"/>
                      <a:pt x="3891545" y="669089"/>
                    </a:cubicBezTo>
                    <a:cubicBezTo>
                      <a:pt x="3914037" y="663465"/>
                      <a:pt x="3930911" y="646595"/>
                      <a:pt x="3939345" y="621287"/>
                    </a:cubicBezTo>
                    <a:close/>
                    <a:moveTo>
                      <a:pt x="3784693" y="621287"/>
                    </a:moveTo>
                    <a:cubicBezTo>
                      <a:pt x="3793130" y="646595"/>
                      <a:pt x="3809998" y="663465"/>
                      <a:pt x="3832496" y="669089"/>
                    </a:cubicBezTo>
                    <a:cubicBezTo>
                      <a:pt x="3835306" y="669089"/>
                      <a:pt x="3835306" y="671899"/>
                      <a:pt x="3835306" y="671899"/>
                    </a:cubicBezTo>
                    <a:cubicBezTo>
                      <a:pt x="3835306" y="674713"/>
                      <a:pt x="3832496" y="674713"/>
                      <a:pt x="3832496" y="674713"/>
                    </a:cubicBezTo>
                    <a:cubicBezTo>
                      <a:pt x="3809998" y="680336"/>
                      <a:pt x="3793130" y="697207"/>
                      <a:pt x="3787504" y="719702"/>
                    </a:cubicBezTo>
                    <a:cubicBezTo>
                      <a:pt x="3787504" y="722512"/>
                      <a:pt x="3784693" y="722512"/>
                      <a:pt x="3784693" y="722512"/>
                    </a:cubicBezTo>
                    <a:cubicBezTo>
                      <a:pt x="3781880" y="722512"/>
                      <a:pt x="3781880" y="719702"/>
                      <a:pt x="3781880" y="719702"/>
                    </a:cubicBezTo>
                    <a:cubicBezTo>
                      <a:pt x="3776260" y="697207"/>
                      <a:pt x="3759386" y="680336"/>
                      <a:pt x="3736894" y="674713"/>
                    </a:cubicBezTo>
                    <a:cubicBezTo>
                      <a:pt x="3734081" y="674713"/>
                      <a:pt x="3734081" y="671899"/>
                      <a:pt x="3734081" y="671899"/>
                    </a:cubicBezTo>
                    <a:cubicBezTo>
                      <a:pt x="3734081" y="669089"/>
                      <a:pt x="3736894" y="669089"/>
                      <a:pt x="3736894" y="669089"/>
                    </a:cubicBezTo>
                    <a:cubicBezTo>
                      <a:pt x="3759386" y="663465"/>
                      <a:pt x="3776260" y="646595"/>
                      <a:pt x="3784693" y="621287"/>
                    </a:cubicBezTo>
                    <a:close/>
                    <a:moveTo>
                      <a:pt x="3630045" y="621287"/>
                    </a:moveTo>
                    <a:cubicBezTo>
                      <a:pt x="3638482" y="646595"/>
                      <a:pt x="3655350" y="663465"/>
                      <a:pt x="3677848" y="669089"/>
                    </a:cubicBezTo>
                    <a:cubicBezTo>
                      <a:pt x="3680658" y="669089"/>
                      <a:pt x="3680658" y="671899"/>
                      <a:pt x="3680658" y="671899"/>
                    </a:cubicBezTo>
                    <a:cubicBezTo>
                      <a:pt x="3680658" y="674713"/>
                      <a:pt x="3677848" y="674713"/>
                      <a:pt x="3677848" y="674713"/>
                    </a:cubicBezTo>
                    <a:cubicBezTo>
                      <a:pt x="3655350" y="680336"/>
                      <a:pt x="3638482" y="697207"/>
                      <a:pt x="3632856" y="719702"/>
                    </a:cubicBezTo>
                    <a:cubicBezTo>
                      <a:pt x="3632856" y="722512"/>
                      <a:pt x="3630045" y="722512"/>
                      <a:pt x="3630045" y="722512"/>
                    </a:cubicBezTo>
                    <a:cubicBezTo>
                      <a:pt x="3627232" y="722512"/>
                      <a:pt x="3627232" y="719702"/>
                      <a:pt x="3627232" y="719702"/>
                    </a:cubicBezTo>
                    <a:cubicBezTo>
                      <a:pt x="3621612" y="697207"/>
                      <a:pt x="3604738" y="680336"/>
                      <a:pt x="3582246" y="674713"/>
                    </a:cubicBezTo>
                    <a:cubicBezTo>
                      <a:pt x="3579433" y="674713"/>
                      <a:pt x="3579433" y="671899"/>
                      <a:pt x="3579433" y="671899"/>
                    </a:cubicBezTo>
                    <a:cubicBezTo>
                      <a:pt x="3579433" y="669089"/>
                      <a:pt x="3582246" y="669089"/>
                      <a:pt x="3582246" y="669089"/>
                    </a:cubicBezTo>
                    <a:cubicBezTo>
                      <a:pt x="3604738" y="663465"/>
                      <a:pt x="3621612" y="646595"/>
                      <a:pt x="3630045" y="621287"/>
                    </a:cubicBezTo>
                    <a:close/>
                    <a:moveTo>
                      <a:pt x="3472581" y="621287"/>
                    </a:moveTo>
                    <a:cubicBezTo>
                      <a:pt x="3481018" y="646595"/>
                      <a:pt x="3500700" y="663465"/>
                      <a:pt x="3520384" y="669089"/>
                    </a:cubicBezTo>
                    <a:cubicBezTo>
                      <a:pt x="3523194" y="669089"/>
                      <a:pt x="3523194" y="671899"/>
                      <a:pt x="3523194" y="671899"/>
                    </a:cubicBezTo>
                    <a:cubicBezTo>
                      <a:pt x="3523194" y="674713"/>
                      <a:pt x="3520384" y="674713"/>
                      <a:pt x="3520384" y="674713"/>
                    </a:cubicBezTo>
                    <a:cubicBezTo>
                      <a:pt x="3497889" y="680336"/>
                      <a:pt x="3481018" y="697207"/>
                      <a:pt x="3475395" y="719702"/>
                    </a:cubicBezTo>
                    <a:cubicBezTo>
                      <a:pt x="3475395" y="722512"/>
                      <a:pt x="3472581" y="722512"/>
                      <a:pt x="3472581" y="722512"/>
                    </a:cubicBezTo>
                    <a:cubicBezTo>
                      <a:pt x="3469771" y="722512"/>
                      <a:pt x="3469771" y="719702"/>
                      <a:pt x="3469771" y="719702"/>
                    </a:cubicBezTo>
                    <a:cubicBezTo>
                      <a:pt x="3464148" y="697207"/>
                      <a:pt x="3447277" y="680336"/>
                      <a:pt x="3424782" y="674713"/>
                    </a:cubicBezTo>
                    <a:cubicBezTo>
                      <a:pt x="3421969" y="674713"/>
                      <a:pt x="3421969" y="671899"/>
                      <a:pt x="3421969" y="671899"/>
                    </a:cubicBezTo>
                    <a:cubicBezTo>
                      <a:pt x="3421969" y="669089"/>
                      <a:pt x="3424782" y="669089"/>
                      <a:pt x="3424782" y="669089"/>
                    </a:cubicBezTo>
                    <a:cubicBezTo>
                      <a:pt x="3447277" y="663465"/>
                      <a:pt x="3464148" y="646595"/>
                      <a:pt x="3472581" y="621287"/>
                    </a:cubicBezTo>
                    <a:close/>
                    <a:moveTo>
                      <a:pt x="3317933" y="621287"/>
                    </a:moveTo>
                    <a:cubicBezTo>
                      <a:pt x="3326370" y="646595"/>
                      <a:pt x="3343241" y="663465"/>
                      <a:pt x="3365736" y="669089"/>
                    </a:cubicBezTo>
                    <a:cubicBezTo>
                      <a:pt x="3368546" y="669089"/>
                      <a:pt x="3368546" y="671899"/>
                      <a:pt x="3368546" y="671899"/>
                    </a:cubicBezTo>
                    <a:cubicBezTo>
                      <a:pt x="3368546" y="674713"/>
                      <a:pt x="3365736" y="674713"/>
                      <a:pt x="3365736" y="674713"/>
                    </a:cubicBezTo>
                    <a:cubicBezTo>
                      <a:pt x="3343241" y="680336"/>
                      <a:pt x="3326370" y="697207"/>
                      <a:pt x="3320747" y="719702"/>
                    </a:cubicBezTo>
                    <a:cubicBezTo>
                      <a:pt x="3320747" y="722512"/>
                      <a:pt x="3317933" y="722512"/>
                      <a:pt x="3317933" y="722512"/>
                    </a:cubicBezTo>
                    <a:cubicBezTo>
                      <a:pt x="3315123" y="722512"/>
                      <a:pt x="3315123" y="719702"/>
                      <a:pt x="3315123" y="719702"/>
                    </a:cubicBezTo>
                    <a:cubicBezTo>
                      <a:pt x="3309500" y="697207"/>
                      <a:pt x="3292629" y="680336"/>
                      <a:pt x="3270134" y="674713"/>
                    </a:cubicBezTo>
                    <a:cubicBezTo>
                      <a:pt x="3267321" y="674713"/>
                      <a:pt x="3267321" y="671899"/>
                      <a:pt x="3267321" y="671899"/>
                    </a:cubicBezTo>
                    <a:cubicBezTo>
                      <a:pt x="3267321" y="669089"/>
                      <a:pt x="3270134" y="669089"/>
                      <a:pt x="3270134" y="669089"/>
                    </a:cubicBezTo>
                    <a:cubicBezTo>
                      <a:pt x="3292629" y="663465"/>
                      <a:pt x="3309500" y="646595"/>
                      <a:pt x="3317933" y="621287"/>
                    </a:cubicBezTo>
                    <a:close/>
                    <a:moveTo>
                      <a:pt x="3163283" y="621287"/>
                    </a:moveTo>
                    <a:cubicBezTo>
                      <a:pt x="3171719" y="646595"/>
                      <a:pt x="3188590" y="663465"/>
                      <a:pt x="3211085" y="669089"/>
                    </a:cubicBezTo>
                    <a:cubicBezTo>
                      <a:pt x="3213895" y="669089"/>
                      <a:pt x="3213895" y="671899"/>
                      <a:pt x="3213895" y="671899"/>
                    </a:cubicBezTo>
                    <a:cubicBezTo>
                      <a:pt x="3213895" y="674713"/>
                      <a:pt x="3211085" y="674713"/>
                      <a:pt x="3211085" y="674713"/>
                    </a:cubicBezTo>
                    <a:cubicBezTo>
                      <a:pt x="3188590" y="680336"/>
                      <a:pt x="3171719" y="697207"/>
                      <a:pt x="3166096" y="719702"/>
                    </a:cubicBezTo>
                    <a:cubicBezTo>
                      <a:pt x="3166096" y="722512"/>
                      <a:pt x="3163283" y="722512"/>
                      <a:pt x="3163283" y="722512"/>
                    </a:cubicBezTo>
                    <a:cubicBezTo>
                      <a:pt x="3160472" y="722512"/>
                      <a:pt x="3160472" y="719702"/>
                      <a:pt x="3160472" y="719702"/>
                    </a:cubicBezTo>
                    <a:cubicBezTo>
                      <a:pt x="3154849" y="697207"/>
                      <a:pt x="3137978" y="680336"/>
                      <a:pt x="3115483" y="674713"/>
                    </a:cubicBezTo>
                    <a:cubicBezTo>
                      <a:pt x="3112670" y="674713"/>
                      <a:pt x="3112670" y="671899"/>
                      <a:pt x="3112670" y="671899"/>
                    </a:cubicBezTo>
                    <a:cubicBezTo>
                      <a:pt x="3112670" y="669089"/>
                      <a:pt x="3115483" y="669089"/>
                      <a:pt x="3115483" y="669089"/>
                    </a:cubicBezTo>
                    <a:cubicBezTo>
                      <a:pt x="3137978" y="663465"/>
                      <a:pt x="3154849" y="646595"/>
                      <a:pt x="3163283" y="621287"/>
                    </a:cubicBezTo>
                    <a:close/>
                    <a:moveTo>
                      <a:pt x="3005823" y="621287"/>
                    </a:moveTo>
                    <a:cubicBezTo>
                      <a:pt x="3014257" y="646595"/>
                      <a:pt x="3033942" y="663465"/>
                      <a:pt x="3053626" y="669089"/>
                    </a:cubicBezTo>
                    <a:cubicBezTo>
                      <a:pt x="3056436" y="669089"/>
                      <a:pt x="3056436" y="671899"/>
                      <a:pt x="3056436" y="671899"/>
                    </a:cubicBezTo>
                    <a:cubicBezTo>
                      <a:pt x="3056436" y="674713"/>
                      <a:pt x="3053626" y="674713"/>
                      <a:pt x="3053626" y="674713"/>
                    </a:cubicBezTo>
                    <a:cubicBezTo>
                      <a:pt x="3031128" y="680336"/>
                      <a:pt x="3014257" y="697207"/>
                      <a:pt x="3008634" y="719702"/>
                    </a:cubicBezTo>
                    <a:cubicBezTo>
                      <a:pt x="3008634" y="722512"/>
                      <a:pt x="3005823" y="722512"/>
                      <a:pt x="3005823" y="722512"/>
                    </a:cubicBezTo>
                    <a:cubicBezTo>
                      <a:pt x="3003010" y="722512"/>
                      <a:pt x="3003010" y="719702"/>
                      <a:pt x="3003010" y="719702"/>
                    </a:cubicBezTo>
                    <a:cubicBezTo>
                      <a:pt x="2997390" y="697207"/>
                      <a:pt x="2980516" y="680336"/>
                      <a:pt x="2958021" y="674713"/>
                    </a:cubicBezTo>
                    <a:cubicBezTo>
                      <a:pt x="2955211" y="674713"/>
                      <a:pt x="2955211" y="671899"/>
                      <a:pt x="2955211" y="671899"/>
                    </a:cubicBezTo>
                    <a:cubicBezTo>
                      <a:pt x="2955211" y="669089"/>
                      <a:pt x="2958021" y="669089"/>
                      <a:pt x="2958021" y="669089"/>
                    </a:cubicBezTo>
                    <a:cubicBezTo>
                      <a:pt x="2980516" y="663465"/>
                      <a:pt x="2997390" y="646595"/>
                      <a:pt x="3005823" y="621287"/>
                    </a:cubicBezTo>
                    <a:close/>
                    <a:moveTo>
                      <a:pt x="2851172" y="621287"/>
                    </a:moveTo>
                    <a:cubicBezTo>
                      <a:pt x="2859606" y="646595"/>
                      <a:pt x="2876477" y="663465"/>
                      <a:pt x="2898975" y="669089"/>
                    </a:cubicBezTo>
                    <a:cubicBezTo>
                      <a:pt x="2901785" y="669089"/>
                      <a:pt x="2901785" y="671899"/>
                      <a:pt x="2901785" y="671899"/>
                    </a:cubicBezTo>
                    <a:cubicBezTo>
                      <a:pt x="2901785" y="674713"/>
                      <a:pt x="2898975" y="674713"/>
                      <a:pt x="2898975" y="674713"/>
                    </a:cubicBezTo>
                    <a:cubicBezTo>
                      <a:pt x="2876477" y="680336"/>
                      <a:pt x="2859606" y="697207"/>
                      <a:pt x="2853983" y="719702"/>
                    </a:cubicBezTo>
                    <a:cubicBezTo>
                      <a:pt x="2853983" y="722512"/>
                      <a:pt x="2851172" y="722512"/>
                      <a:pt x="2851172" y="722512"/>
                    </a:cubicBezTo>
                    <a:cubicBezTo>
                      <a:pt x="2848359" y="722512"/>
                      <a:pt x="2848359" y="719702"/>
                      <a:pt x="2848359" y="719702"/>
                    </a:cubicBezTo>
                    <a:cubicBezTo>
                      <a:pt x="2842739" y="697207"/>
                      <a:pt x="2825865" y="680336"/>
                      <a:pt x="2803370" y="674713"/>
                    </a:cubicBezTo>
                    <a:cubicBezTo>
                      <a:pt x="2800560" y="674713"/>
                      <a:pt x="2800560" y="671899"/>
                      <a:pt x="2800560" y="671899"/>
                    </a:cubicBezTo>
                    <a:cubicBezTo>
                      <a:pt x="2800560" y="669089"/>
                      <a:pt x="2803370" y="669089"/>
                      <a:pt x="2803370" y="669089"/>
                    </a:cubicBezTo>
                    <a:cubicBezTo>
                      <a:pt x="2825865" y="663465"/>
                      <a:pt x="2842739" y="646595"/>
                      <a:pt x="2851172" y="621287"/>
                    </a:cubicBezTo>
                    <a:close/>
                    <a:moveTo>
                      <a:pt x="2696525" y="621287"/>
                    </a:moveTo>
                    <a:cubicBezTo>
                      <a:pt x="2704959" y="646595"/>
                      <a:pt x="2721830" y="663465"/>
                      <a:pt x="2744328" y="669089"/>
                    </a:cubicBezTo>
                    <a:cubicBezTo>
                      <a:pt x="2747138" y="669089"/>
                      <a:pt x="2747138" y="671899"/>
                      <a:pt x="2747138" y="671899"/>
                    </a:cubicBezTo>
                    <a:cubicBezTo>
                      <a:pt x="2747138" y="674713"/>
                      <a:pt x="2744328" y="674713"/>
                      <a:pt x="2744328" y="674713"/>
                    </a:cubicBezTo>
                    <a:cubicBezTo>
                      <a:pt x="2721830" y="680336"/>
                      <a:pt x="2704959" y="697207"/>
                      <a:pt x="2699336" y="719702"/>
                    </a:cubicBezTo>
                    <a:cubicBezTo>
                      <a:pt x="2699336" y="722512"/>
                      <a:pt x="2696525" y="722512"/>
                      <a:pt x="2696525" y="722512"/>
                    </a:cubicBezTo>
                    <a:cubicBezTo>
                      <a:pt x="2693712" y="722512"/>
                      <a:pt x="2693712" y="719702"/>
                      <a:pt x="2693712" y="719702"/>
                    </a:cubicBezTo>
                    <a:cubicBezTo>
                      <a:pt x="2688092" y="697207"/>
                      <a:pt x="2671218" y="680336"/>
                      <a:pt x="2648723" y="674713"/>
                    </a:cubicBezTo>
                    <a:cubicBezTo>
                      <a:pt x="2645913" y="674713"/>
                      <a:pt x="2645913" y="671899"/>
                      <a:pt x="2645913" y="671899"/>
                    </a:cubicBezTo>
                    <a:cubicBezTo>
                      <a:pt x="2645913" y="669089"/>
                      <a:pt x="2648723" y="669089"/>
                      <a:pt x="2648723" y="669089"/>
                    </a:cubicBezTo>
                    <a:cubicBezTo>
                      <a:pt x="2671218" y="663465"/>
                      <a:pt x="2688092" y="646595"/>
                      <a:pt x="2696525" y="621287"/>
                    </a:cubicBezTo>
                    <a:close/>
                    <a:moveTo>
                      <a:pt x="2539061" y="621287"/>
                    </a:moveTo>
                    <a:cubicBezTo>
                      <a:pt x="2547497" y="646595"/>
                      <a:pt x="2567179" y="663465"/>
                      <a:pt x="2586863" y="669089"/>
                    </a:cubicBezTo>
                    <a:cubicBezTo>
                      <a:pt x="2589673" y="669089"/>
                      <a:pt x="2589673" y="671899"/>
                      <a:pt x="2589673" y="671899"/>
                    </a:cubicBezTo>
                    <a:cubicBezTo>
                      <a:pt x="2589673" y="674713"/>
                      <a:pt x="2586863" y="674713"/>
                      <a:pt x="2586863" y="674713"/>
                    </a:cubicBezTo>
                    <a:cubicBezTo>
                      <a:pt x="2564365" y="680336"/>
                      <a:pt x="2547497" y="697207"/>
                      <a:pt x="2541874" y="719702"/>
                    </a:cubicBezTo>
                    <a:cubicBezTo>
                      <a:pt x="2541874" y="722512"/>
                      <a:pt x="2539061" y="722512"/>
                      <a:pt x="2539061" y="722512"/>
                    </a:cubicBezTo>
                    <a:cubicBezTo>
                      <a:pt x="2536247" y="722512"/>
                      <a:pt x="2536247" y="719702"/>
                      <a:pt x="2536247" y="719702"/>
                    </a:cubicBezTo>
                    <a:cubicBezTo>
                      <a:pt x="2530627" y="697207"/>
                      <a:pt x="2513756" y="680336"/>
                      <a:pt x="2491261" y="674713"/>
                    </a:cubicBezTo>
                    <a:cubicBezTo>
                      <a:pt x="2488448" y="674713"/>
                      <a:pt x="2488448" y="671899"/>
                      <a:pt x="2488448" y="671899"/>
                    </a:cubicBezTo>
                    <a:cubicBezTo>
                      <a:pt x="2488448" y="669089"/>
                      <a:pt x="2491261" y="669089"/>
                      <a:pt x="2491261" y="669089"/>
                    </a:cubicBezTo>
                    <a:cubicBezTo>
                      <a:pt x="2513756" y="663465"/>
                      <a:pt x="2530627" y="646595"/>
                      <a:pt x="2539061" y="621287"/>
                    </a:cubicBezTo>
                    <a:close/>
                    <a:moveTo>
                      <a:pt x="2384413" y="621287"/>
                    </a:moveTo>
                    <a:cubicBezTo>
                      <a:pt x="2392849" y="646595"/>
                      <a:pt x="2409717" y="663465"/>
                      <a:pt x="2432215" y="669089"/>
                    </a:cubicBezTo>
                    <a:cubicBezTo>
                      <a:pt x="2435025" y="669089"/>
                      <a:pt x="2435025" y="671899"/>
                      <a:pt x="2435025" y="671899"/>
                    </a:cubicBezTo>
                    <a:cubicBezTo>
                      <a:pt x="2435025" y="674713"/>
                      <a:pt x="2432215" y="674713"/>
                      <a:pt x="2432215" y="674713"/>
                    </a:cubicBezTo>
                    <a:cubicBezTo>
                      <a:pt x="2409717" y="680336"/>
                      <a:pt x="2392849" y="697207"/>
                      <a:pt x="2387226" y="719702"/>
                    </a:cubicBezTo>
                    <a:cubicBezTo>
                      <a:pt x="2387226" y="722512"/>
                      <a:pt x="2384413" y="722512"/>
                      <a:pt x="2384413" y="722512"/>
                    </a:cubicBezTo>
                    <a:cubicBezTo>
                      <a:pt x="2381599" y="722512"/>
                      <a:pt x="2381599" y="719702"/>
                      <a:pt x="2381599" y="719702"/>
                    </a:cubicBezTo>
                    <a:cubicBezTo>
                      <a:pt x="2375979" y="697207"/>
                      <a:pt x="2359108" y="680336"/>
                      <a:pt x="2336613" y="674713"/>
                    </a:cubicBezTo>
                    <a:cubicBezTo>
                      <a:pt x="2333800" y="674713"/>
                      <a:pt x="2333800" y="671899"/>
                      <a:pt x="2333800" y="671899"/>
                    </a:cubicBezTo>
                    <a:cubicBezTo>
                      <a:pt x="2333800" y="669089"/>
                      <a:pt x="2336613" y="669089"/>
                      <a:pt x="2336613" y="669089"/>
                    </a:cubicBezTo>
                    <a:cubicBezTo>
                      <a:pt x="2359108" y="663465"/>
                      <a:pt x="2375979" y="646595"/>
                      <a:pt x="2384413" y="621287"/>
                    </a:cubicBezTo>
                    <a:close/>
                    <a:moveTo>
                      <a:pt x="2229761" y="621287"/>
                    </a:moveTo>
                    <a:cubicBezTo>
                      <a:pt x="2238198" y="646595"/>
                      <a:pt x="2255066" y="663465"/>
                      <a:pt x="2277564" y="669089"/>
                    </a:cubicBezTo>
                    <a:cubicBezTo>
                      <a:pt x="2280374" y="669089"/>
                      <a:pt x="2280374" y="671899"/>
                      <a:pt x="2280374" y="671899"/>
                    </a:cubicBezTo>
                    <a:cubicBezTo>
                      <a:pt x="2280374" y="674713"/>
                      <a:pt x="2277564" y="674713"/>
                      <a:pt x="2277564" y="674713"/>
                    </a:cubicBezTo>
                    <a:cubicBezTo>
                      <a:pt x="2255066" y="680336"/>
                      <a:pt x="2238198" y="697207"/>
                      <a:pt x="2232575" y="719702"/>
                    </a:cubicBezTo>
                    <a:cubicBezTo>
                      <a:pt x="2232575" y="722512"/>
                      <a:pt x="2229761" y="722512"/>
                      <a:pt x="2229761" y="722512"/>
                    </a:cubicBezTo>
                    <a:cubicBezTo>
                      <a:pt x="2226948" y="722512"/>
                      <a:pt x="2226948" y="719702"/>
                      <a:pt x="2226948" y="719702"/>
                    </a:cubicBezTo>
                    <a:cubicBezTo>
                      <a:pt x="2221328" y="697207"/>
                      <a:pt x="2204457" y="680336"/>
                      <a:pt x="2181962" y="674713"/>
                    </a:cubicBezTo>
                    <a:cubicBezTo>
                      <a:pt x="2179149" y="674713"/>
                      <a:pt x="2179149" y="671899"/>
                      <a:pt x="2179149" y="671899"/>
                    </a:cubicBezTo>
                    <a:cubicBezTo>
                      <a:pt x="2179149" y="669089"/>
                      <a:pt x="2181962" y="669089"/>
                      <a:pt x="2181962" y="669089"/>
                    </a:cubicBezTo>
                    <a:cubicBezTo>
                      <a:pt x="2204457" y="663465"/>
                      <a:pt x="2221328" y="646595"/>
                      <a:pt x="2229761" y="621287"/>
                    </a:cubicBezTo>
                    <a:close/>
                    <a:moveTo>
                      <a:pt x="2075115" y="621287"/>
                    </a:moveTo>
                    <a:cubicBezTo>
                      <a:pt x="2080738" y="646595"/>
                      <a:pt x="2100419" y="663465"/>
                      <a:pt x="2122917" y="669089"/>
                    </a:cubicBezTo>
                    <a:cubicBezTo>
                      <a:pt x="2125727" y="669089"/>
                      <a:pt x="2125727" y="671899"/>
                      <a:pt x="2125727" y="671899"/>
                    </a:cubicBezTo>
                    <a:cubicBezTo>
                      <a:pt x="2125727" y="674713"/>
                      <a:pt x="2122917" y="674713"/>
                      <a:pt x="2122917" y="674713"/>
                    </a:cubicBezTo>
                    <a:cubicBezTo>
                      <a:pt x="2100419" y="680336"/>
                      <a:pt x="2083551" y="697207"/>
                      <a:pt x="2077928" y="719702"/>
                    </a:cubicBezTo>
                    <a:cubicBezTo>
                      <a:pt x="2077928" y="722512"/>
                      <a:pt x="2075115" y="722512"/>
                      <a:pt x="2075115" y="722512"/>
                    </a:cubicBezTo>
                    <a:cubicBezTo>
                      <a:pt x="2072301" y="722512"/>
                      <a:pt x="2072301" y="719702"/>
                      <a:pt x="2072301" y="719702"/>
                    </a:cubicBezTo>
                    <a:cubicBezTo>
                      <a:pt x="2066681" y="697207"/>
                      <a:pt x="2049810" y="680336"/>
                      <a:pt x="2027315" y="674713"/>
                    </a:cubicBezTo>
                    <a:cubicBezTo>
                      <a:pt x="2024502" y="674713"/>
                      <a:pt x="2024502" y="671899"/>
                      <a:pt x="2024502" y="671899"/>
                    </a:cubicBezTo>
                    <a:cubicBezTo>
                      <a:pt x="2024502" y="669089"/>
                      <a:pt x="2027315" y="669089"/>
                      <a:pt x="2027315" y="669089"/>
                    </a:cubicBezTo>
                    <a:cubicBezTo>
                      <a:pt x="2049810" y="663465"/>
                      <a:pt x="2066681" y="646595"/>
                      <a:pt x="2075115" y="621287"/>
                    </a:cubicBezTo>
                    <a:close/>
                    <a:moveTo>
                      <a:pt x="1917652" y="621287"/>
                    </a:moveTo>
                    <a:cubicBezTo>
                      <a:pt x="1926086" y="646595"/>
                      <a:pt x="1942957" y="663465"/>
                      <a:pt x="1965455" y="669089"/>
                    </a:cubicBezTo>
                    <a:cubicBezTo>
                      <a:pt x="1968265" y="669089"/>
                      <a:pt x="1968265" y="671899"/>
                      <a:pt x="1968265" y="671899"/>
                    </a:cubicBezTo>
                    <a:cubicBezTo>
                      <a:pt x="1968265" y="674713"/>
                      <a:pt x="1965455" y="674713"/>
                      <a:pt x="1965455" y="674713"/>
                    </a:cubicBezTo>
                    <a:cubicBezTo>
                      <a:pt x="1942957" y="680336"/>
                      <a:pt x="1926086" y="697207"/>
                      <a:pt x="1920463" y="719702"/>
                    </a:cubicBezTo>
                    <a:cubicBezTo>
                      <a:pt x="1920463" y="722512"/>
                      <a:pt x="1917652" y="722512"/>
                      <a:pt x="1917652" y="722512"/>
                    </a:cubicBezTo>
                    <a:cubicBezTo>
                      <a:pt x="1914839" y="722512"/>
                      <a:pt x="1914839" y="719702"/>
                      <a:pt x="1914839" y="719702"/>
                    </a:cubicBezTo>
                    <a:cubicBezTo>
                      <a:pt x="1909219" y="697207"/>
                      <a:pt x="1892345" y="680336"/>
                      <a:pt x="1869850" y="674713"/>
                    </a:cubicBezTo>
                    <a:cubicBezTo>
                      <a:pt x="1867040" y="674713"/>
                      <a:pt x="1867040" y="671899"/>
                      <a:pt x="1867040" y="671899"/>
                    </a:cubicBezTo>
                    <a:cubicBezTo>
                      <a:pt x="1867040" y="669089"/>
                      <a:pt x="1869850" y="669089"/>
                      <a:pt x="1869850" y="669089"/>
                    </a:cubicBezTo>
                    <a:cubicBezTo>
                      <a:pt x="1892345" y="663465"/>
                      <a:pt x="1909219" y="646595"/>
                      <a:pt x="1917652" y="621287"/>
                    </a:cubicBezTo>
                    <a:close/>
                    <a:moveTo>
                      <a:pt x="1763004" y="621287"/>
                    </a:moveTo>
                    <a:cubicBezTo>
                      <a:pt x="1771438" y="646595"/>
                      <a:pt x="1788309" y="663465"/>
                      <a:pt x="1810807" y="669089"/>
                    </a:cubicBezTo>
                    <a:cubicBezTo>
                      <a:pt x="1813617" y="669089"/>
                      <a:pt x="1813617" y="671899"/>
                      <a:pt x="1813617" y="671899"/>
                    </a:cubicBezTo>
                    <a:cubicBezTo>
                      <a:pt x="1813617" y="674713"/>
                      <a:pt x="1810807" y="674713"/>
                      <a:pt x="1810807" y="674713"/>
                    </a:cubicBezTo>
                    <a:cubicBezTo>
                      <a:pt x="1788309" y="680336"/>
                      <a:pt x="1771438" y="697207"/>
                      <a:pt x="1765815" y="719702"/>
                    </a:cubicBezTo>
                    <a:cubicBezTo>
                      <a:pt x="1765815" y="722512"/>
                      <a:pt x="1763004" y="722512"/>
                      <a:pt x="1763004" y="722512"/>
                    </a:cubicBezTo>
                    <a:cubicBezTo>
                      <a:pt x="1760191" y="722512"/>
                      <a:pt x="1760191" y="719702"/>
                      <a:pt x="1760191" y="719702"/>
                    </a:cubicBezTo>
                    <a:cubicBezTo>
                      <a:pt x="1754571" y="697207"/>
                      <a:pt x="1737697" y="680336"/>
                      <a:pt x="1715202" y="674713"/>
                    </a:cubicBezTo>
                    <a:cubicBezTo>
                      <a:pt x="1712392" y="674713"/>
                      <a:pt x="1712392" y="671899"/>
                      <a:pt x="1712392" y="671899"/>
                    </a:cubicBezTo>
                    <a:cubicBezTo>
                      <a:pt x="1712392" y="669089"/>
                      <a:pt x="1715202" y="669089"/>
                      <a:pt x="1715202" y="669089"/>
                    </a:cubicBezTo>
                    <a:cubicBezTo>
                      <a:pt x="1737697" y="663465"/>
                      <a:pt x="1754571" y="646595"/>
                      <a:pt x="1763004" y="621287"/>
                    </a:cubicBezTo>
                    <a:close/>
                    <a:moveTo>
                      <a:pt x="1608353" y="621287"/>
                    </a:moveTo>
                    <a:cubicBezTo>
                      <a:pt x="1613977" y="646595"/>
                      <a:pt x="1633658" y="663465"/>
                      <a:pt x="1656156" y="669089"/>
                    </a:cubicBezTo>
                    <a:cubicBezTo>
                      <a:pt x="1658966" y="669089"/>
                      <a:pt x="1658966" y="671899"/>
                      <a:pt x="1658966" y="671899"/>
                    </a:cubicBezTo>
                    <a:cubicBezTo>
                      <a:pt x="1658966" y="674713"/>
                      <a:pt x="1656156" y="674713"/>
                      <a:pt x="1656156" y="674713"/>
                    </a:cubicBezTo>
                    <a:cubicBezTo>
                      <a:pt x="1633658" y="680336"/>
                      <a:pt x="1616787" y="697207"/>
                      <a:pt x="1611164" y="719702"/>
                    </a:cubicBezTo>
                    <a:cubicBezTo>
                      <a:pt x="1611164" y="722512"/>
                      <a:pt x="1608353" y="722512"/>
                      <a:pt x="1608353" y="722512"/>
                    </a:cubicBezTo>
                    <a:cubicBezTo>
                      <a:pt x="1605540" y="722512"/>
                      <a:pt x="1605540" y="719702"/>
                      <a:pt x="1605540" y="719702"/>
                    </a:cubicBezTo>
                    <a:cubicBezTo>
                      <a:pt x="1599920" y="697207"/>
                      <a:pt x="1583046" y="680336"/>
                      <a:pt x="1560551" y="674713"/>
                    </a:cubicBezTo>
                    <a:cubicBezTo>
                      <a:pt x="1557741" y="674713"/>
                      <a:pt x="1557741" y="671899"/>
                      <a:pt x="1557741" y="671899"/>
                    </a:cubicBezTo>
                    <a:cubicBezTo>
                      <a:pt x="1557741" y="669089"/>
                      <a:pt x="1560551" y="669089"/>
                      <a:pt x="1560551" y="669089"/>
                    </a:cubicBezTo>
                    <a:cubicBezTo>
                      <a:pt x="1583046" y="663465"/>
                      <a:pt x="1599920" y="646595"/>
                      <a:pt x="1608353" y="621287"/>
                    </a:cubicBezTo>
                    <a:close/>
                    <a:moveTo>
                      <a:pt x="1450892" y="621287"/>
                    </a:moveTo>
                    <a:cubicBezTo>
                      <a:pt x="1459326" y="646595"/>
                      <a:pt x="1476197" y="663465"/>
                      <a:pt x="1498695" y="669089"/>
                    </a:cubicBezTo>
                    <a:cubicBezTo>
                      <a:pt x="1501505" y="669089"/>
                      <a:pt x="1501505" y="671899"/>
                      <a:pt x="1501505" y="671899"/>
                    </a:cubicBezTo>
                    <a:cubicBezTo>
                      <a:pt x="1501505" y="674713"/>
                      <a:pt x="1498695" y="674713"/>
                      <a:pt x="1498695" y="674713"/>
                    </a:cubicBezTo>
                    <a:cubicBezTo>
                      <a:pt x="1476197" y="680336"/>
                      <a:pt x="1459326" y="697207"/>
                      <a:pt x="1453706" y="719702"/>
                    </a:cubicBezTo>
                    <a:cubicBezTo>
                      <a:pt x="1453706" y="722512"/>
                      <a:pt x="1450892" y="722512"/>
                      <a:pt x="1450892" y="722512"/>
                    </a:cubicBezTo>
                    <a:cubicBezTo>
                      <a:pt x="1448079" y="722512"/>
                      <a:pt x="1448079" y="719702"/>
                      <a:pt x="1448079" y="719702"/>
                    </a:cubicBezTo>
                    <a:cubicBezTo>
                      <a:pt x="1442458" y="697207"/>
                      <a:pt x="1425587" y="680336"/>
                      <a:pt x="1403090" y="674713"/>
                    </a:cubicBezTo>
                    <a:cubicBezTo>
                      <a:pt x="1400280" y="674713"/>
                      <a:pt x="1400280" y="671899"/>
                      <a:pt x="1400280" y="671899"/>
                    </a:cubicBezTo>
                    <a:cubicBezTo>
                      <a:pt x="1400280" y="669089"/>
                      <a:pt x="1403090" y="669089"/>
                      <a:pt x="1403090" y="669089"/>
                    </a:cubicBezTo>
                    <a:cubicBezTo>
                      <a:pt x="1425587" y="663465"/>
                      <a:pt x="1442458" y="646595"/>
                      <a:pt x="1450892" y="621287"/>
                    </a:cubicBezTo>
                    <a:close/>
                    <a:moveTo>
                      <a:pt x="1296244" y="621287"/>
                    </a:moveTo>
                    <a:cubicBezTo>
                      <a:pt x="1304678" y="646595"/>
                      <a:pt x="1321549" y="663465"/>
                      <a:pt x="1344046" y="669089"/>
                    </a:cubicBezTo>
                    <a:cubicBezTo>
                      <a:pt x="1346857" y="669089"/>
                      <a:pt x="1346857" y="671899"/>
                      <a:pt x="1346857" y="671899"/>
                    </a:cubicBezTo>
                    <a:cubicBezTo>
                      <a:pt x="1346857" y="674713"/>
                      <a:pt x="1344046" y="674713"/>
                      <a:pt x="1344046" y="674713"/>
                    </a:cubicBezTo>
                    <a:cubicBezTo>
                      <a:pt x="1321549" y="680336"/>
                      <a:pt x="1304678" y="697207"/>
                      <a:pt x="1299058" y="719702"/>
                    </a:cubicBezTo>
                    <a:cubicBezTo>
                      <a:pt x="1299058" y="722512"/>
                      <a:pt x="1296244" y="722512"/>
                      <a:pt x="1296244" y="722512"/>
                    </a:cubicBezTo>
                    <a:cubicBezTo>
                      <a:pt x="1293431" y="722512"/>
                      <a:pt x="1293431" y="719702"/>
                      <a:pt x="1293431" y="719702"/>
                    </a:cubicBezTo>
                    <a:cubicBezTo>
                      <a:pt x="1287810" y="697207"/>
                      <a:pt x="1270939" y="680336"/>
                      <a:pt x="1248442" y="674713"/>
                    </a:cubicBezTo>
                    <a:cubicBezTo>
                      <a:pt x="1245632" y="674713"/>
                      <a:pt x="1245632" y="671899"/>
                      <a:pt x="1245632" y="671899"/>
                    </a:cubicBezTo>
                    <a:cubicBezTo>
                      <a:pt x="1245632" y="669089"/>
                      <a:pt x="1248442" y="669089"/>
                      <a:pt x="1248442" y="669089"/>
                    </a:cubicBezTo>
                    <a:cubicBezTo>
                      <a:pt x="1270939" y="663465"/>
                      <a:pt x="1287810" y="646595"/>
                      <a:pt x="1296244" y="621287"/>
                    </a:cubicBezTo>
                    <a:close/>
                    <a:moveTo>
                      <a:pt x="1141593" y="621287"/>
                    </a:moveTo>
                    <a:cubicBezTo>
                      <a:pt x="1150027" y="646595"/>
                      <a:pt x="1166898" y="663465"/>
                      <a:pt x="1189395" y="669089"/>
                    </a:cubicBezTo>
                    <a:cubicBezTo>
                      <a:pt x="1192206" y="669089"/>
                      <a:pt x="1192206" y="671899"/>
                      <a:pt x="1192206" y="671899"/>
                    </a:cubicBezTo>
                    <a:cubicBezTo>
                      <a:pt x="1192206" y="674713"/>
                      <a:pt x="1189395" y="674713"/>
                      <a:pt x="1189395" y="674713"/>
                    </a:cubicBezTo>
                    <a:cubicBezTo>
                      <a:pt x="1166898" y="680336"/>
                      <a:pt x="1150027" y="697207"/>
                      <a:pt x="1144407" y="719702"/>
                    </a:cubicBezTo>
                    <a:cubicBezTo>
                      <a:pt x="1144407" y="722512"/>
                      <a:pt x="1141593" y="722512"/>
                      <a:pt x="1141593" y="722512"/>
                    </a:cubicBezTo>
                    <a:cubicBezTo>
                      <a:pt x="1138780" y="722512"/>
                      <a:pt x="1138780" y="719702"/>
                      <a:pt x="1138780" y="719702"/>
                    </a:cubicBezTo>
                    <a:cubicBezTo>
                      <a:pt x="1133159" y="697207"/>
                      <a:pt x="1116288" y="680336"/>
                      <a:pt x="1093791" y="674713"/>
                    </a:cubicBezTo>
                    <a:cubicBezTo>
                      <a:pt x="1090981" y="674713"/>
                      <a:pt x="1090981" y="671899"/>
                      <a:pt x="1090981" y="671899"/>
                    </a:cubicBezTo>
                    <a:cubicBezTo>
                      <a:pt x="1090981" y="669089"/>
                      <a:pt x="1093791" y="669089"/>
                      <a:pt x="1093791" y="669089"/>
                    </a:cubicBezTo>
                    <a:cubicBezTo>
                      <a:pt x="1116288" y="663465"/>
                      <a:pt x="1133159" y="646595"/>
                      <a:pt x="1141593" y="621287"/>
                    </a:cubicBezTo>
                    <a:close/>
                    <a:moveTo>
                      <a:pt x="984132" y="621287"/>
                    </a:moveTo>
                    <a:cubicBezTo>
                      <a:pt x="992566" y="646595"/>
                      <a:pt x="1009437" y="663465"/>
                      <a:pt x="1031934" y="669089"/>
                    </a:cubicBezTo>
                    <a:cubicBezTo>
                      <a:pt x="1034745" y="669089"/>
                      <a:pt x="1034745" y="671899"/>
                      <a:pt x="1034745" y="671899"/>
                    </a:cubicBezTo>
                    <a:cubicBezTo>
                      <a:pt x="1034745" y="674713"/>
                      <a:pt x="1031934" y="674713"/>
                      <a:pt x="1031934" y="674713"/>
                    </a:cubicBezTo>
                    <a:cubicBezTo>
                      <a:pt x="1009437" y="680336"/>
                      <a:pt x="992566" y="697207"/>
                      <a:pt x="986946" y="719702"/>
                    </a:cubicBezTo>
                    <a:cubicBezTo>
                      <a:pt x="986946" y="722512"/>
                      <a:pt x="984132" y="722512"/>
                      <a:pt x="984132" y="722512"/>
                    </a:cubicBezTo>
                    <a:cubicBezTo>
                      <a:pt x="981319" y="722512"/>
                      <a:pt x="981319" y="719702"/>
                      <a:pt x="981319" y="719702"/>
                    </a:cubicBezTo>
                    <a:cubicBezTo>
                      <a:pt x="975698" y="697207"/>
                      <a:pt x="958827" y="680336"/>
                      <a:pt x="936330" y="674713"/>
                    </a:cubicBezTo>
                    <a:cubicBezTo>
                      <a:pt x="933520" y="674713"/>
                      <a:pt x="933520" y="671899"/>
                      <a:pt x="933520" y="671899"/>
                    </a:cubicBezTo>
                    <a:cubicBezTo>
                      <a:pt x="933520" y="669089"/>
                      <a:pt x="936330" y="669089"/>
                      <a:pt x="936330" y="669089"/>
                    </a:cubicBezTo>
                    <a:cubicBezTo>
                      <a:pt x="958827" y="663465"/>
                      <a:pt x="975698" y="646595"/>
                      <a:pt x="984132" y="621287"/>
                    </a:cubicBezTo>
                    <a:close/>
                    <a:moveTo>
                      <a:pt x="829484" y="621287"/>
                    </a:moveTo>
                    <a:cubicBezTo>
                      <a:pt x="837918" y="646595"/>
                      <a:pt x="854789" y="663465"/>
                      <a:pt x="877286" y="669089"/>
                    </a:cubicBezTo>
                    <a:cubicBezTo>
                      <a:pt x="880097" y="669089"/>
                      <a:pt x="880097" y="671899"/>
                      <a:pt x="880097" y="671899"/>
                    </a:cubicBezTo>
                    <a:cubicBezTo>
                      <a:pt x="880097" y="674713"/>
                      <a:pt x="877286" y="674713"/>
                      <a:pt x="877286" y="674713"/>
                    </a:cubicBezTo>
                    <a:cubicBezTo>
                      <a:pt x="854789" y="680336"/>
                      <a:pt x="837918" y="697207"/>
                      <a:pt x="832298" y="719702"/>
                    </a:cubicBezTo>
                    <a:cubicBezTo>
                      <a:pt x="832298" y="722512"/>
                      <a:pt x="829484" y="722512"/>
                      <a:pt x="829484" y="722512"/>
                    </a:cubicBezTo>
                    <a:cubicBezTo>
                      <a:pt x="826671" y="722512"/>
                      <a:pt x="826671" y="719702"/>
                      <a:pt x="826671" y="719702"/>
                    </a:cubicBezTo>
                    <a:cubicBezTo>
                      <a:pt x="821050" y="697207"/>
                      <a:pt x="804179" y="680336"/>
                      <a:pt x="781682" y="674713"/>
                    </a:cubicBezTo>
                    <a:cubicBezTo>
                      <a:pt x="778872" y="674713"/>
                      <a:pt x="778872" y="671899"/>
                      <a:pt x="778872" y="671899"/>
                    </a:cubicBezTo>
                    <a:cubicBezTo>
                      <a:pt x="778872" y="669089"/>
                      <a:pt x="781682" y="669089"/>
                      <a:pt x="781682" y="669089"/>
                    </a:cubicBezTo>
                    <a:cubicBezTo>
                      <a:pt x="804179" y="663465"/>
                      <a:pt x="821050" y="646595"/>
                      <a:pt x="829484" y="621287"/>
                    </a:cubicBezTo>
                    <a:close/>
                    <a:moveTo>
                      <a:pt x="674833" y="621287"/>
                    </a:moveTo>
                    <a:cubicBezTo>
                      <a:pt x="683267" y="646595"/>
                      <a:pt x="700138" y="663465"/>
                      <a:pt x="722635" y="669089"/>
                    </a:cubicBezTo>
                    <a:cubicBezTo>
                      <a:pt x="725446" y="669089"/>
                      <a:pt x="725446" y="671899"/>
                      <a:pt x="725446" y="671899"/>
                    </a:cubicBezTo>
                    <a:cubicBezTo>
                      <a:pt x="725446" y="674713"/>
                      <a:pt x="722635" y="674713"/>
                      <a:pt x="722635" y="674713"/>
                    </a:cubicBezTo>
                    <a:cubicBezTo>
                      <a:pt x="700138" y="680336"/>
                      <a:pt x="683267" y="697207"/>
                      <a:pt x="677647" y="719702"/>
                    </a:cubicBezTo>
                    <a:cubicBezTo>
                      <a:pt x="677647" y="722512"/>
                      <a:pt x="674833" y="722512"/>
                      <a:pt x="674833" y="722512"/>
                    </a:cubicBezTo>
                    <a:cubicBezTo>
                      <a:pt x="672020" y="722512"/>
                      <a:pt x="672020" y="719702"/>
                      <a:pt x="672020" y="719702"/>
                    </a:cubicBezTo>
                    <a:cubicBezTo>
                      <a:pt x="666399" y="697207"/>
                      <a:pt x="649528" y="680336"/>
                      <a:pt x="627031" y="674713"/>
                    </a:cubicBezTo>
                    <a:cubicBezTo>
                      <a:pt x="624221" y="674713"/>
                      <a:pt x="624221" y="671899"/>
                      <a:pt x="624221" y="671899"/>
                    </a:cubicBezTo>
                    <a:cubicBezTo>
                      <a:pt x="624221" y="669089"/>
                      <a:pt x="627031" y="669089"/>
                      <a:pt x="627031" y="669089"/>
                    </a:cubicBezTo>
                    <a:cubicBezTo>
                      <a:pt x="649528" y="663465"/>
                      <a:pt x="666399" y="646595"/>
                      <a:pt x="674833" y="621287"/>
                    </a:cubicBezTo>
                    <a:close/>
                    <a:moveTo>
                      <a:pt x="517372" y="621287"/>
                    </a:moveTo>
                    <a:cubicBezTo>
                      <a:pt x="525806" y="646595"/>
                      <a:pt x="542677" y="663465"/>
                      <a:pt x="565174" y="669089"/>
                    </a:cubicBezTo>
                    <a:cubicBezTo>
                      <a:pt x="567985" y="669089"/>
                      <a:pt x="567985" y="671899"/>
                      <a:pt x="567985" y="671899"/>
                    </a:cubicBezTo>
                    <a:cubicBezTo>
                      <a:pt x="567985" y="674713"/>
                      <a:pt x="565174" y="674713"/>
                      <a:pt x="565174" y="674713"/>
                    </a:cubicBezTo>
                    <a:cubicBezTo>
                      <a:pt x="542677" y="680336"/>
                      <a:pt x="525806" y="697207"/>
                      <a:pt x="520183" y="719702"/>
                    </a:cubicBezTo>
                    <a:cubicBezTo>
                      <a:pt x="520183" y="722512"/>
                      <a:pt x="517372" y="722512"/>
                      <a:pt x="517372" y="722512"/>
                    </a:cubicBezTo>
                    <a:cubicBezTo>
                      <a:pt x="514559" y="722512"/>
                      <a:pt x="514559" y="719702"/>
                      <a:pt x="514559" y="719702"/>
                    </a:cubicBezTo>
                    <a:cubicBezTo>
                      <a:pt x="508938" y="697207"/>
                      <a:pt x="492065" y="680336"/>
                      <a:pt x="469570" y="674713"/>
                    </a:cubicBezTo>
                    <a:cubicBezTo>
                      <a:pt x="466760" y="674713"/>
                      <a:pt x="466760" y="671899"/>
                      <a:pt x="466760" y="671899"/>
                    </a:cubicBezTo>
                    <a:cubicBezTo>
                      <a:pt x="466760" y="669089"/>
                      <a:pt x="469570" y="669089"/>
                      <a:pt x="469570" y="669089"/>
                    </a:cubicBezTo>
                    <a:cubicBezTo>
                      <a:pt x="492065" y="663465"/>
                      <a:pt x="508938" y="646595"/>
                      <a:pt x="517372" y="621287"/>
                    </a:cubicBezTo>
                    <a:close/>
                    <a:moveTo>
                      <a:pt x="362724" y="621287"/>
                    </a:moveTo>
                    <a:cubicBezTo>
                      <a:pt x="371158" y="646595"/>
                      <a:pt x="388029" y="663465"/>
                      <a:pt x="410526" y="669089"/>
                    </a:cubicBezTo>
                    <a:cubicBezTo>
                      <a:pt x="413337" y="669089"/>
                      <a:pt x="413337" y="671899"/>
                      <a:pt x="413337" y="671899"/>
                    </a:cubicBezTo>
                    <a:cubicBezTo>
                      <a:pt x="413337" y="674713"/>
                      <a:pt x="410526" y="674713"/>
                      <a:pt x="410526" y="674713"/>
                    </a:cubicBezTo>
                    <a:cubicBezTo>
                      <a:pt x="388029" y="680336"/>
                      <a:pt x="371158" y="697207"/>
                      <a:pt x="365535" y="719702"/>
                    </a:cubicBezTo>
                    <a:cubicBezTo>
                      <a:pt x="365535" y="722512"/>
                      <a:pt x="362724" y="722512"/>
                      <a:pt x="362724" y="722512"/>
                    </a:cubicBezTo>
                    <a:cubicBezTo>
                      <a:pt x="359911" y="722512"/>
                      <a:pt x="359911" y="719702"/>
                      <a:pt x="359911" y="719702"/>
                    </a:cubicBezTo>
                    <a:cubicBezTo>
                      <a:pt x="354290" y="697207"/>
                      <a:pt x="337417" y="680336"/>
                      <a:pt x="314922" y="674713"/>
                    </a:cubicBezTo>
                    <a:cubicBezTo>
                      <a:pt x="312112" y="674713"/>
                      <a:pt x="312112" y="671899"/>
                      <a:pt x="312112" y="671899"/>
                    </a:cubicBezTo>
                    <a:cubicBezTo>
                      <a:pt x="312112" y="669089"/>
                      <a:pt x="314922" y="669089"/>
                      <a:pt x="314922" y="669089"/>
                    </a:cubicBezTo>
                    <a:cubicBezTo>
                      <a:pt x="337417" y="663465"/>
                      <a:pt x="354290" y="646595"/>
                      <a:pt x="362724" y="621287"/>
                    </a:cubicBezTo>
                    <a:close/>
                    <a:moveTo>
                      <a:pt x="208073" y="621287"/>
                    </a:moveTo>
                    <a:cubicBezTo>
                      <a:pt x="216507" y="646595"/>
                      <a:pt x="233378" y="663465"/>
                      <a:pt x="255875" y="669089"/>
                    </a:cubicBezTo>
                    <a:cubicBezTo>
                      <a:pt x="258686" y="669089"/>
                      <a:pt x="258686" y="671899"/>
                      <a:pt x="258686" y="671899"/>
                    </a:cubicBezTo>
                    <a:cubicBezTo>
                      <a:pt x="258686" y="674713"/>
                      <a:pt x="255875" y="674713"/>
                      <a:pt x="255875" y="674713"/>
                    </a:cubicBezTo>
                    <a:cubicBezTo>
                      <a:pt x="233378" y="680336"/>
                      <a:pt x="216507" y="697207"/>
                      <a:pt x="210884" y="719702"/>
                    </a:cubicBezTo>
                    <a:cubicBezTo>
                      <a:pt x="210884" y="722512"/>
                      <a:pt x="208073" y="722512"/>
                      <a:pt x="208073" y="722512"/>
                    </a:cubicBezTo>
                    <a:cubicBezTo>
                      <a:pt x="205260" y="722512"/>
                      <a:pt x="205260" y="719702"/>
                      <a:pt x="205260" y="719702"/>
                    </a:cubicBezTo>
                    <a:cubicBezTo>
                      <a:pt x="199639" y="697207"/>
                      <a:pt x="182766" y="680336"/>
                      <a:pt x="160271" y="674713"/>
                    </a:cubicBezTo>
                    <a:cubicBezTo>
                      <a:pt x="157461" y="674713"/>
                      <a:pt x="157461" y="671899"/>
                      <a:pt x="157461" y="671899"/>
                    </a:cubicBezTo>
                    <a:cubicBezTo>
                      <a:pt x="157461" y="669089"/>
                      <a:pt x="160271" y="669089"/>
                      <a:pt x="160271" y="669089"/>
                    </a:cubicBezTo>
                    <a:cubicBezTo>
                      <a:pt x="182766" y="663465"/>
                      <a:pt x="199639" y="646595"/>
                      <a:pt x="208073" y="621287"/>
                    </a:cubicBezTo>
                    <a:close/>
                    <a:moveTo>
                      <a:pt x="50612" y="621287"/>
                    </a:moveTo>
                    <a:cubicBezTo>
                      <a:pt x="59049" y="646595"/>
                      <a:pt x="75920" y="663465"/>
                      <a:pt x="98414" y="669089"/>
                    </a:cubicBezTo>
                    <a:cubicBezTo>
                      <a:pt x="101225" y="669089"/>
                      <a:pt x="101225" y="671899"/>
                      <a:pt x="101225" y="671899"/>
                    </a:cubicBezTo>
                    <a:cubicBezTo>
                      <a:pt x="101225" y="674713"/>
                      <a:pt x="98414" y="674713"/>
                      <a:pt x="98414" y="674713"/>
                    </a:cubicBezTo>
                    <a:cubicBezTo>
                      <a:pt x="75920" y="680336"/>
                      <a:pt x="59049" y="697207"/>
                      <a:pt x="53426" y="719702"/>
                    </a:cubicBezTo>
                    <a:cubicBezTo>
                      <a:pt x="53426" y="722512"/>
                      <a:pt x="50612" y="722512"/>
                      <a:pt x="50612" y="722512"/>
                    </a:cubicBezTo>
                    <a:cubicBezTo>
                      <a:pt x="47802" y="722512"/>
                      <a:pt x="47802" y="719702"/>
                      <a:pt x="47802" y="719702"/>
                    </a:cubicBezTo>
                    <a:cubicBezTo>
                      <a:pt x="42178" y="697207"/>
                      <a:pt x="25307" y="680336"/>
                      <a:pt x="2813" y="674713"/>
                    </a:cubicBezTo>
                    <a:cubicBezTo>
                      <a:pt x="0" y="674713"/>
                      <a:pt x="0" y="671899"/>
                      <a:pt x="0" y="671899"/>
                    </a:cubicBezTo>
                    <a:cubicBezTo>
                      <a:pt x="0" y="669089"/>
                      <a:pt x="2813" y="669089"/>
                      <a:pt x="2813" y="669089"/>
                    </a:cubicBezTo>
                    <a:cubicBezTo>
                      <a:pt x="25307" y="663465"/>
                      <a:pt x="42178" y="646595"/>
                      <a:pt x="50612" y="621287"/>
                    </a:cubicBezTo>
                    <a:close/>
                    <a:moveTo>
                      <a:pt x="1608353" y="466775"/>
                    </a:moveTo>
                    <a:cubicBezTo>
                      <a:pt x="1613977" y="492072"/>
                      <a:pt x="1633658" y="508926"/>
                      <a:pt x="1656156" y="514540"/>
                    </a:cubicBezTo>
                    <a:cubicBezTo>
                      <a:pt x="1658966" y="514540"/>
                      <a:pt x="1658966" y="517361"/>
                      <a:pt x="1658966" y="517361"/>
                    </a:cubicBezTo>
                    <a:cubicBezTo>
                      <a:pt x="1658966" y="520170"/>
                      <a:pt x="1656156" y="520170"/>
                      <a:pt x="1656156" y="520170"/>
                    </a:cubicBezTo>
                    <a:cubicBezTo>
                      <a:pt x="1633658" y="525788"/>
                      <a:pt x="1616787" y="542642"/>
                      <a:pt x="1611164" y="565109"/>
                    </a:cubicBezTo>
                    <a:cubicBezTo>
                      <a:pt x="1611164" y="567912"/>
                      <a:pt x="1608353" y="567912"/>
                      <a:pt x="1608353" y="567912"/>
                    </a:cubicBezTo>
                    <a:cubicBezTo>
                      <a:pt x="1605540" y="567912"/>
                      <a:pt x="1605540" y="565109"/>
                      <a:pt x="1605540" y="565109"/>
                    </a:cubicBezTo>
                    <a:cubicBezTo>
                      <a:pt x="1599920" y="542642"/>
                      <a:pt x="1583046" y="525788"/>
                      <a:pt x="1560551" y="520170"/>
                    </a:cubicBezTo>
                    <a:cubicBezTo>
                      <a:pt x="1557741" y="520170"/>
                      <a:pt x="1557741" y="517361"/>
                      <a:pt x="1557741" y="517361"/>
                    </a:cubicBezTo>
                    <a:cubicBezTo>
                      <a:pt x="1557741" y="514540"/>
                      <a:pt x="1560551" y="514540"/>
                      <a:pt x="1560551" y="514540"/>
                    </a:cubicBezTo>
                    <a:cubicBezTo>
                      <a:pt x="1583046" y="508926"/>
                      <a:pt x="1599920" y="492072"/>
                      <a:pt x="1608353" y="466775"/>
                    </a:cubicBezTo>
                    <a:close/>
                    <a:moveTo>
                      <a:pt x="1450892" y="466775"/>
                    </a:moveTo>
                    <a:cubicBezTo>
                      <a:pt x="1459326" y="492072"/>
                      <a:pt x="1476197" y="508926"/>
                      <a:pt x="1498695" y="514540"/>
                    </a:cubicBezTo>
                    <a:cubicBezTo>
                      <a:pt x="1501505" y="514540"/>
                      <a:pt x="1501505" y="517361"/>
                      <a:pt x="1501505" y="517361"/>
                    </a:cubicBezTo>
                    <a:cubicBezTo>
                      <a:pt x="1501505" y="520170"/>
                      <a:pt x="1498695" y="520170"/>
                      <a:pt x="1498695" y="520170"/>
                    </a:cubicBezTo>
                    <a:cubicBezTo>
                      <a:pt x="1476197" y="525791"/>
                      <a:pt x="1459326" y="542642"/>
                      <a:pt x="1453706" y="565109"/>
                    </a:cubicBezTo>
                    <a:cubicBezTo>
                      <a:pt x="1453706" y="567914"/>
                      <a:pt x="1450892" y="567914"/>
                      <a:pt x="1450892" y="567914"/>
                    </a:cubicBezTo>
                    <a:cubicBezTo>
                      <a:pt x="1448079" y="567914"/>
                      <a:pt x="1448079" y="565109"/>
                      <a:pt x="1448079" y="565109"/>
                    </a:cubicBezTo>
                    <a:cubicBezTo>
                      <a:pt x="1442458" y="542642"/>
                      <a:pt x="1425587" y="525791"/>
                      <a:pt x="1403090" y="520170"/>
                    </a:cubicBezTo>
                    <a:cubicBezTo>
                      <a:pt x="1400280" y="520170"/>
                      <a:pt x="1400280" y="517361"/>
                      <a:pt x="1400280" y="517361"/>
                    </a:cubicBezTo>
                    <a:cubicBezTo>
                      <a:pt x="1400280" y="514540"/>
                      <a:pt x="1403090" y="514540"/>
                      <a:pt x="1403090" y="514540"/>
                    </a:cubicBezTo>
                    <a:cubicBezTo>
                      <a:pt x="1425587" y="508926"/>
                      <a:pt x="1442458" y="492072"/>
                      <a:pt x="1450892" y="466775"/>
                    </a:cubicBezTo>
                    <a:close/>
                    <a:moveTo>
                      <a:pt x="1296244" y="466775"/>
                    </a:moveTo>
                    <a:cubicBezTo>
                      <a:pt x="1304678" y="492072"/>
                      <a:pt x="1321549" y="508926"/>
                      <a:pt x="1344046" y="514540"/>
                    </a:cubicBezTo>
                    <a:cubicBezTo>
                      <a:pt x="1346857" y="514540"/>
                      <a:pt x="1346857" y="517361"/>
                      <a:pt x="1346857" y="517361"/>
                    </a:cubicBezTo>
                    <a:cubicBezTo>
                      <a:pt x="1346857" y="520170"/>
                      <a:pt x="1344046" y="520170"/>
                      <a:pt x="1344046" y="520170"/>
                    </a:cubicBezTo>
                    <a:cubicBezTo>
                      <a:pt x="1321549" y="525791"/>
                      <a:pt x="1304678" y="542642"/>
                      <a:pt x="1299058" y="565112"/>
                    </a:cubicBezTo>
                    <a:cubicBezTo>
                      <a:pt x="1299058" y="567914"/>
                      <a:pt x="1296244" y="567914"/>
                      <a:pt x="1296244" y="567914"/>
                    </a:cubicBezTo>
                    <a:cubicBezTo>
                      <a:pt x="1293431" y="567914"/>
                      <a:pt x="1293431" y="565112"/>
                      <a:pt x="1293431" y="565112"/>
                    </a:cubicBezTo>
                    <a:cubicBezTo>
                      <a:pt x="1287810" y="542642"/>
                      <a:pt x="1270939" y="525791"/>
                      <a:pt x="1248442" y="520170"/>
                    </a:cubicBezTo>
                    <a:cubicBezTo>
                      <a:pt x="1245632" y="520170"/>
                      <a:pt x="1245632" y="517361"/>
                      <a:pt x="1245632" y="517361"/>
                    </a:cubicBezTo>
                    <a:cubicBezTo>
                      <a:pt x="1245632" y="514540"/>
                      <a:pt x="1248442" y="514540"/>
                      <a:pt x="1248442" y="514540"/>
                    </a:cubicBezTo>
                    <a:cubicBezTo>
                      <a:pt x="1270939" y="508926"/>
                      <a:pt x="1287810" y="492072"/>
                      <a:pt x="1296244" y="466775"/>
                    </a:cubicBezTo>
                    <a:close/>
                    <a:moveTo>
                      <a:pt x="1141593" y="466775"/>
                    </a:moveTo>
                    <a:cubicBezTo>
                      <a:pt x="1150027" y="492072"/>
                      <a:pt x="1166898" y="508926"/>
                      <a:pt x="1189395" y="514540"/>
                    </a:cubicBezTo>
                    <a:cubicBezTo>
                      <a:pt x="1192206" y="514540"/>
                      <a:pt x="1192206" y="517361"/>
                      <a:pt x="1192206" y="517361"/>
                    </a:cubicBezTo>
                    <a:cubicBezTo>
                      <a:pt x="1192206" y="520170"/>
                      <a:pt x="1189395" y="520170"/>
                      <a:pt x="1189395" y="520170"/>
                    </a:cubicBezTo>
                    <a:cubicBezTo>
                      <a:pt x="1166898" y="525791"/>
                      <a:pt x="1150027" y="542642"/>
                      <a:pt x="1144407" y="565112"/>
                    </a:cubicBezTo>
                    <a:cubicBezTo>
                      <a:pt x="1144407" y="567914"/>
                      <a:pt x="1141593" y="567914"/>
                      <a:pt x="1141593" y="567914"/>
                    </a:cubicBezTo>
                    <a:cubicBezTo>
                      <a:pt x="1138780" y="567914"/>
                      <a:pt x="1138780" y="565112"/>
                      <a:pt x="1138780" y="565112"/>
                    </a:cubicBezTo>
                    <a:cubicBezTo>
                      <a:pt x="1133159" y="542642"/>
                      <a:pt x="1116288" y="525791"/>
                      <a:pt x="1093791" y="520170"/>
                    </a:cubicBezTo>
                    <a:cubicBezTo>
                      <a:pt x="1090981" y="520170"/>
                      <a:pt x="1090981" y="517361"/>
                      <a:pt x="1090981" y="517361"/>
                    </a:cubicBezTo>
                    <a:cubicBezTo>
                      <a:pt x="1090981" y="514540"/>
                      <a:pt x="1093791" y="514540"/>
                      <a:pt x="1093791" y="514540"/>
                    </a:cubicBezTo>
                    <a:cubicBezTo>
                      <a:pt x="1116288" y="508926"/>
                      <a:pt x="1133159" y="492072"/>
                      <a:pt x="1141593" y="466775"/>
                    </a:cubicBezTo>
                    <a:close/>
                    <a:moveTo>
                      <a:pt x="984132" y="466775"/>
                    </a:moveTo>
                    <a:cubicBezTo>
                      <a:pt x="992566" y="492072"/>
                      <a:pt x="1009437" y="508926"/>
                      <a:pt x="1031934" y="514540"/>
                    </a:cubicBezTo>
                    <a:cubicBezTo>
                      <a:pt x="1034745" y="514540"/>
                      <a:pt x="1034745" y="517361"/>
                      <a:pt x="1034745" y="517361"/>
                    </a:cubicBezTo>
                    <a:cubicBezTo>
                      <a:pt x="1034745" y="520170"/>
                      <a:pt x="1031934" y="520170"/>
                      <a:pt x="1031934" y="520170"/>
                    </a:cubicBezTo>
                    <a:cubicBezTo>
                      <a:pt x="1009437" y="525791"/>
                      <a:pt x="992566" y="542642"/>
                      <a:pt x="986946" y="565112"/>
                    </a:cubicBezTo>
                    <a:cubicBezTo>
                      <a:pt x="986946" y="567914"/>
                      <a:pt x="984132" y="567914"/>
                      <a:pt x="984132" y="567914"/>
                    </a:cubicBezTo>
                    <a:cubicBezTo>
                      <a:pt x="981319" y="567914"/>
                      <a:pt x="981319" y="565112"/>
                      <a:pt x="981319" y="565112"/>
                    </a:cubicBezTo>
                    <a:cubicBezTo>
                      <a:pt x="975698" y="542642"/>
                      <a:pt x="958827" y="525791"/>
                      <a:pt x="936330" y="520170"/>
                    </a:cubicBezTo>
                    <a:cubicBezTo>
                      <a:pt x="933520" y="520170"/>
                      <a:pt x="933520" y="517361"/>
                      <a:pt x="933520" y="517361"/>
                    </a:cubicBezTo>
                    <a:cubicBezTo>
                      <a:pt x="933520" y="514540"/>
                      <a:pt x="936330" y="514540"/>
                      <a:pt x="936330" y="514540"/>
                    </a:cubicBezTo>
                    <a:cubicBezTo>
                      <a:pt x="958827" y="508926"/>
                      <a:pt x="975698" y="492072"/>
                      <a:pt x="984132" y="466775"/>
                    </a:cubicBezTo>
                    <a:close/>
                    <a:moveTo>
                      <a:pt x="829484" y="466775"/>
                    </a:moveTo>
                    <a:cubicBezTo>
                      <a:pt x="837918" y="492072"/>
                      <a:pt x="854789" y="508926"/>
                      <a:pt x="877286" y="514540"/>
                    </a:cubicBezTo>
                    <a:cubicBezTo>
                      <a:pt x="880097" y="514540"/>
                      <a:pt x="880097" y="517361"/>
                      <a:pt x="880097" y="517361"/>
                    </a:cubicBezTo>
                    <a:cubicBezTo>
                      <a:pt x="880097" y="520170"/>
                      <a:pt x="877286" y="520170"/>
                      <a:pt x="877286" y="520170"/>
                    </a:cubicBezTo>
                    <a:cubicBezTo>
                      <a:pt x="854789" y="525791"/>
                      <a:pt x="837918" y="542642"/>
                      <a:pt x="832298" y="565112"/>
                    </a:cubicBezTo>
                    <a:cubicBezTo>
                      <a:pt x="832298" y="567914"/>
                      <a:pt x="829484" y="567914"/>
                      <a:pt x="829484" y="567914"/>
                    </a:cubicBezTo>
                    <a:cubicBezTo>
                      <a:pt x="826671" y="567914"/>
                      <a:pt x="826671" y="565112"/>
                      <a:pt x="826671" y="565112"/>
                    </a:cubicBezTo>
                    <a:cubicBezTo>
                      <a:pt x="821050" y="542642"/>
                      <a:pt x="804179" y="525791"/>
                      <a:pt x="781682" y="520170"/>
                    </a:cubicBezTo>
                    <a:cubicBezTo>
                      <a:pt x="778872" y="520170"/>
                      <a:pt x="778872" y="517361"/>
                      <a:pt x="778872" y="517361"/>
                    </a:cubicBezTo>
                    <a:cubicBezTo>
                      <a:pt x="778872" y="514540"/>
                      <a:pt x="781682" y="514540"/>
                      <a:pt x="781682" y="514540"/>
                    </a:cubicBezTo>
                    <a:cubicBezTo>
                      <a:pt x="804179" y="508926"/>
                      <a:pt x="821050" y="492072"/>
                      <a:pt x="829484" y="466775"/>
                    </a:cubicBezTo>
                    <a:close/>
                    <a:moveTo>
                      <a:pt x="674833" y="466775"/>
                    </a:moveTo>
                    <a:cubicBezTo>
                      <a:pt x="683267" y="492072"/>
                      <a:pt x="700138" y="508926"/>
                      <a:pt x="722635" y="514540"/>
                    </a:cubicBezTo>
                    <a:cubicBezTo>
                      <a:pt x="725446" y="514540"/>
                      <a:pt x="725446" y="517361"/>
                      <a:pt x="725446" y="517361"/>
                    </a:cubicBezTo>
                    <a:cubicBezTo>
                      <a:pt x="725446" y="520170"/>
                      <a:pt x="722635" y="520170"/>
                      <a:pt x="722635" y="520170"/>
                    </a:cubicBezTo>
                    <a:cubicBezTo>
                      <a:pt x="700138" y="525791"/>
                      <a:pt x="683267" y="542642"/>
                      <a:pt x="677647" y="565112"/>
                    </a:cubicBezTo>
                    <a:cubicBezTo>
                      <a:pt x="677647" y="567914"/>
                      <a:pt x="674833" y="567914"/>
                      <a:pt x="674833" y="567914"/>
                    </a:cubicBezTo>
                    <a:cubicBezTo>
                      <a:pt x="672020" y="567914"/>
                      <a:pt x="672020" y="565112"/>
                      <a:pt x="672020" y="565112"/>
                    </a:cubicBezTo>
                    <a:cubicBezTo>
                      <a:pt x="666399" y="542642"/>
                      <a:pt x="649528" y="525791"/>
                      <a:pt x="627031" y="520170"/>
                    </a:cubicBezTo>
                    <a:cubicBezTo>
                      <a:pt x="624221" y="520170"/>
                      <a:pt x="624221" y="517361"/>
                      <a:pt x="624221" y="517361"/>
                    </a:cubicBezTo>
                    <a:cubicBezTo>
                      <a:pt x="624221" y="514540"/>
                      <a:pt x="627031" y="514540"/>
                      <a:pt x="627031" y="514540"/>
                    </a:cubicBezTo>
                    <a:cubicBezTo>
                      <a:pt x="649528" y="508926"/>
                      <a:pt x="666399" y="492072"/>
                      <a:pt x="674833" y="466775"/>
                    </a:cubicBezTo>
                    <a:close/>
                    <a:moveTo>
                      <a:pt x="517372" y="466775"/>
                    </a:moveTo>
                    <a:cubicBezTo>
                      <a:pt x="525806" y="492072"/>
                      <a:pt x="542677" y="508926"/>
                      <a:pt x="565174" y="514540"/>
                    </a:cubicBezTo>
                    <a:cubicBezTo>
                      <a:pt x="567985" y="514540"/>
                      <a:pt x="567985" y="517361"/>
                      <a:pt x="567985" y="517361"/>
                    </a:cubicBezTo>
                    <a:cubicBezTo>
                      <a:pt x="567985" y="520170"/>
                      <a:pt x="565174" y="520170"/>
                      <a:pt x="565174" y="520170"/>
                    </a:cubicBezTo>
                    <a:cubicBezTo>
                      <a:pt x="542677" y="525791"/>
                      <a:pt x="525806" y="542642"/>
                      <a:pt x="520183" y="565112"/>
                    </a:cubicBezTo>
                    <a:cubicBezTo>
                      <a:pt x="520183" y="567914"/>
                      <a:pt x="517372" y="567914"/>
                      <a:pt x="517372" y="567914"/>
                    </a:cubicBezTo>
                    <a:cubicBezTo>
                      <a:pt x="514559" y="567914"/>
                      <a:pt x="514559" y="565112"/>
                      <a:pt x="514559" y="565112"/>
                    </a:cubicBezTo>
                    <a:cubicBezTo>
                      <a:pt x="508938" y="542642"/>
                      <a:pt x="492065" y="525791"/>
                      <a:pt x="469570" y="520170"/>
                    </a:cubicBezTo>
                    <a:cubicBezTo>
                      <a:pt x="466760" y="520170"/>
                      <a:pt x="466760" y="517361"/>
                      <a:pt x="466760" y="517361"/>
                    </a:cubicBezTo>
                    <a:cubicBezTo>
                      <a:pt x="466760" y="514540"/>
                      <a:pt x="469570" y="514540"/>
                      <a:pt x="469570" y="514540"/>
                    </a:cubicBezTo>
                    <a:cubicBezTo>
                      <a:pt x="492065" y="508926"/>
                      <a:pt x="508938" y="492072"/>
                      <a:pt x="517372" y="466775"/>
                    </a:cubicBezTo>
                    <a:close/>
                    <a:moveTo>
                      <a:pt x="362724" y="466775"/>
                    </a:moveTo>
                    <a:cubicBezTo>
                      <a:pt x="371158" y="492072"/>
                      <a:pt x="388029" y="508926"/>
                      <a:pt x="410526" y="514540"/>
                    </a:cubicBezTo>
                    <a:cubicBezTo>
                      <a:pt x="413337" y="514540"/>
                      <a:pt x="413337" y="517361"/>
                      <a:pt x="413337" y="517361"/>
                    </a:cubicBezTo>
                    <a:cubicBezTo>
                      <a:pt x="413337" y="520170"/>
                      <a:pt x="410526" y="520170"/>
                      <a:pt x="410526" y="520170"/>
                    </a:cubicBezTo>
                    <a:cubicBezTo>
                      <a:pt x="388029" y="525791"/>
                      <a:pt x="371158" y="542642"/>
                      <a:pt x="365535" y="565112"/>
                    </a:cubicBezTo>
                    <a:cubicBezTo>
                      <a:pt x="365535" y="567914"/>
                      <a:pt x="362724" y="567914"/>
                      <a:pt x="362724" y="567914"/>
                    </a:cubicBezTo>
                    <a:cubicBezTo>
                      <a:pt x="359911" y="567914"/>
                      <a:pt x="359911" y="565112"/>
                      <a:pt x="359911" y="565112"/>
                    </a:cubicBezTo>
                    <a:cubicBezTo>
                      <a:pt x="354290" y="542642"/>
                      <a:pt x="337417" y="525791"/>
                      <a:pt x="314922" y="520170"/>
                    </a:cubicBezTo>
                    <a:cubicBezTo>
                      <a:pt x="312112" y="520170"/>
                      <a:pt x="312112" y="517361"/>
                      <a:pt x="312112" y="517361"/>
                    </a:cubicBezTo>
                    <a:cubicBezTo>
                      <a:pt x="312112" y="514540"/>
                      <a:pt x="314922" y="514540"/>
                      <a:pt x="314922" y="514540"/>
                    </a:cubicBezTo>
                    <a:cubicBezTo>
                      <a:pt x="337417" y="508926"/>
                      <a:pt x="354290" y="492072"/>
                      <a:pt x="362724" y="466775"/>
                    </a:cubicBezTo>
                    <a:close/>
                    <a:moveTo>
                      <a:pt x="208073" y="466775"/>
                    </a:moveTo>
                    <a:cubicBezTo>
                      <a:pt x="216507" y="492072"/>
                      <a:pt x="233378" y="508926"/>
                      <a:pt x="255875" y="514540"/>
                    </a:cubicBezTo>
                    <a:cubicBezTo>
                      <a:pt x="258686" y="514540"/>
                      <a:pt x="258686" y="517361"/>
                      <a:pt x="258686" y="517361"/>
                    </a:cubicBezTo>
                    <a:cubicBezTo>
                      <a:pt x="258686" y="520170"/>
                      <a:pt x="255875" y="520170"/>
                      <a:pt x="255875" y="520170"/>
                    </a:cubicBezTo>
                    <a:cubicBezTo>
                      <a:pt x="233378" y="525791"/>
                      <a:pt x="216507" y="542642"/>
                      <a:pt x="210884" y="565112"/>
                    </a:cubicBezTo>
                    <a:cubicBezTo>
                      <a:pt x="210884" y="567914"/>
                      <a:pt x="208073" y="567914"/>
                      <a:pt x="208073" y="567914"/>
                    </a:cubicBezTo>
                    <a:cubicBezTo>
                      <a:pt x="205260" y="567914"/>
                      <a:pt x="205260" y="565112"/>
                      <a:pt x="205260" y="565112"/>
                    </a:cubicBezTo>
                    <a:cubicBezTo>
                      <a:pt x="199639" y="542642"/>
                      <a:pt x="182766" y="525791"/>
                      <a:pt x="160271" y="520170"/>
                    </a:cubicBezTo>
                    <a:cubicBezTo>
                      <a:pt x="157461" y="520170"/>
                      <a:pt x="157461" y="517361"/>
                      <a:pt x="157461" y="517361"/>
                    </a:cubicBezTo>
                    <a:cubicBezTo>
                      <a:pt x="157461" y="514540"/>
                      <a:pt x="160271" y="514540"/>
                      <a:pt x="160271" y="514540"/>
                    </a:cubicBezTo>
                    <a:cubicBezTo>
                      <a:pt x="182766" y="508926"/>
                      <a:pt x="199639" y="492072"/>
                      <a:pt x="208073" y="466775"/>
                    </a:cubicBezTo>
                    <a:close/>
                    <a:moveTo>
                      <a:pt x="50612" y="466775"/>
                    </a:moveTo>
                    <a:cubicBezTo>
                      <a:pt x="59049" y="492072"/>
                      <a:pt x="75920" y="508926"/>
                      <a:pt x="98414" y="514540"/>
                    </a:cubicBezTo>
                    <a:cubicBezTo>
                      <a:pt x="101225" y="514540"/>
                      <a:pt x="101225" y="517361"/>
                      <a:pt x="101225" y="517361"/>
                    </a:cubicBezTo>
                    <a:cubicBezTo>
                      <a:pt x="101225" y="520170"/>
                      <a:pt x="98414" y="520170"/>
                      <a:pt x="98414" y="520170"/>
                    </a:cubicBezTo>
                    <a:cubicBezTo>
                      <a:pt x="75920" y="525791"/>
                      <a:pt x="59049" y="542642"/>
                      <a:pt x="53426" y="565112"/>
                    </a:cubicBezTo>
                    <a:cubicBezTo>
                      <a:pt x="53426" y="567914"/>
                      <a:pt x="50612" y="567914"/>
                      <a:pt x="50612" y="567914"/>
                    </a:cubicBezTo>
                    <a:cubicBezTo>
                      <a:pt x="47802" y="567914"/>
                      <a:pt x="47802" y="565112"/>
                      <a:pt x="47802" y="565112"/>
                    </a:cubicBezTo>
                    <a:cubicBezTo>
                      <a:pt x="42178" y="542642"/>
                      <a:pt x="25307" y="525791"/>
                      <a:pt x="2813" y="520170"/>
                    </a:cubicBezTo>
                    <a:cubicBezTo>
                      <a:pt x="0" y="520170"/>
                      <a:pt x="0" y="517361"/>
                      <a:pt x="0" y="517361"/>
                    </a:cubicBezTo>
                    <a:cubicBezTo>
                      <a:pt x="0" y="514540"/>
                      <a:pt x="2813" y="514540"/>
                      <a:pt x="2813" y="514540"/>
                    </a:cubicBezTo>
                    <a:cubicBezTo>
                      <a:pt x="25307" y="508926"/>
                      <a:pt x="42178" y="492072"/>
                      <a:pt x="50612" y="466775"/>
                    </a:cubicBezTo>
                    <a:close/>
                    <a:moveTo>
                      <a:pt x="4406104" y="466774"/>
                    </a:moveTo>
                    <a:cubicBezTo>
                      <a:pt x="4414538" y="492069"/>
                      <a:pt x="4431409" y="508922"/>
                      <a:pt x="4453907" y="514539"/>
                    </a:cubicBezTo>
                    <a:cubicBezTo>
                      <a:pt x="4456717" y="514539"/>
                      <a:pt x="4456717" y="517359"/>
                      <a:pt x="4456717" y="517359"/>
                    </a:cubicBezTo>
                    <a:cubicBezTo>
                      <a:pt x="4456717" y="520170"/>
                      <a:pt x="4453907" y="520170"/>
                      <a:pt x="4453907" y="520170"/>
                    </a:cubicBezTo>
                    <a:cubicBezTo>
                      <a:pt x="4431409" y="525786"/>
                      <a:pt x="4414538" y="542640"/>
                      <a:pt x="4408915" y="565108"/>
                    </a:cubicBezTo>
                    <a:cubicBezTo>
                      <a:pt x="4408915" y="567912"/>
                      <a:pt x="4406104" y="567912"/>
                      <a:pt x="4406104" y="567912"/>
                    </a:cubicBezTo>
                    <a:cubicBezTo>
                      <a:pt x="4403291" y="567912"/>
                      <a:pt x="4403291" y="565108"/>
                      <a:pt x="4403291" y="565108"/>
                    </a:cubicBezTo>
                    <a:cubicBezTo>
                      <a:pt x="4397671" y="542640"/>
                      <a:pt x="4380797" y="525786"/>
                      <a:pt x="4358302" y="520170"/>
                    </a:cubicBezTo>
                    <a:cubicBezTo>
                      <a:pt x="4355492" y="520170"/>
                      <a:pt x="4355492" y="517359"/>
                      <a:pt x="4355492" y="517359"/>
                    </a:cubicBezTo>
                    <a:cubicBezTo>
                      <a:pt x="4355492" y="514539"/>
                      <a:pt x="4358302" y="514539"/>
                      <a:pt x="4358302" y="514539"/>
                    </a:cubicBezTo>
                    <a:cubicBezTo>
                      <a:pt x="4380797" y="508922"/>
                      <a:pt x="4397671" y="492069"/>
                      <a:pt x="4406104" y="466774"/>
                    </a:cubicBezTo>
                    <a:close/>
                    <a:moveTo>
                      <a:pt x="4251453" y="466774"/>
                    </a:moveTo>
                    <a:cubicBezTo>
                      <a:pt x="4259887" y="492069"/>
                      <a:pt x="4276758" y="508922"/>
                      <a:pt x="4299256" y="514539"/>
                    </a:cubicBezTo>
                    <a:cubicBezTo>
                      <a:pt x="4302066" y="514539"/>
                      <a:pt x="4302066" y="517359"/>
                      <a:pt x="4302066" y="517359"/>
                    </a:cubicBezTo>
                    <a:cubicBezTo>
                      <a:pt x="4302066" y="520170"/>
                      <a:pt x="4299256" y="520170"/>
                      <a:pt x="4299256" y="520170"/>
                    </a:cubicBezTo>
                    <a:cubicBezTo>
                      <a:pt x="4276758" y="525786"/>
                      <a:pt x="4259887" y="542640"/>
                      <a:pt x="4254264" y="565108"/>
                    </a:cubicBezTo>
                    <a:cubicBezTo>
                      <a:pt x="4254264" y="567912"/>
                      <a:pt x="4251453" y="567912"/>
                      <a:pt x="4251453" y="567912"/>
                    </a:cubicBezTo>
                    <a:cubicBezTo>
                      <a:pt x="4248640" y="567912"/>
                      <a:pt x="4248640" y="565108"/>
                      <a:pt x="4248640" y="565108"/>
                    </a:cubicBezTo>
                    <a:cubicBezTo>
                      <a:pt x="4243020" y="542640"/>
                      <a:pt x="4226146" y="525786"/>
                      <a:pt x="4203651" y="520170"/>
                    </a:cubicBezTo>
                    <a:cubicBezTo>
                      <a:pt x="4200841" y="520170"/>
                      <a:pt x="4200841" y="517359"/>
                      <a:pt x="4200841" y="517359"/>
                    </a:cubicBezTo>
                    <a:cubicBezTo>
                      <a:pt x="4200841" y="514539"/>
                      <a:pt x="4203651" y="514539"/>
                      <a:pt x="4203651" y="514539"/>
                    </a:cubicBezTo>
                    <a:cubicBezTo>
                      <a:pt x="4226146" y="508922"/>
                      <a:pt x="4243020" y="492069"/>
                      <a:pt x="4251453" y="466774"/>
                    </a:cubicBezTo>
                    <a:close/>
                    <a:moveTo>
                      <a:pt x="4096805" y="466774"/>
                    </a:moveTo>
                    <a:cubicBezTo>
                      <a:pt x="4105239" y="492069"/>
                      <a:pt x="4122110" y="508922"/>
                      <a:pt x="4144608" y="514539"/>
                    </a:cubicBezTo>
                    <a:cubicBezTo>
                      <a:pt x="4147418" y="514539"/>
                      <a:pt x="4147418" y="517361"/>
                      <a:pt x="4147418" y="517361"/>
                    </a:cubicBezTo>
                    <a:cubicBezTo>
                      <a:pt x="4147418" y="520170"/>
                      <a:pt x="4144608" y="520170"/>
                      <a:pt x="4144608" y="520170"/>
                    </a:cubicBezTo>
                    <a:cubicBezTo>
                      <a:pt x="4122110" y="525786"/>
                      <a:pt x="4105239" y="542640"/>
                      <a:pt x="4099616" y="565108"/>
                    </a:cubicBezTo>
                    <a:cubicBezTo>
                      <a:pt x="4099616" y="567912"/>
                      <a:pt x="4096805" y="567912"/>
                      <a:pt x="4096805" y="567912"/>
                    </a:cubicBezTo>
                    <a:cubicBezTo>
                      <a:pt x="4093992" y="567912"/>
                      <a:pt x="4093992" y="565108"/>
                      <a:pt x="4093992" y="565108"/>
                    </a:cubicBezTo>
                    <a:cubicBezTo>
                      <a:pt x="4088372" y="542640"/>
                      <a:pt x="4071498" y="525786"/>
                      <a:pt x="4049003" y="520170"/>
                    </a:cubicBezTo>
                    <a:cubicBezTo>
                      <a:pt x="4046193" y="520170"/>
                      <a:pt x="4046193" y="517361"/>
                      <a:pt x="4046193" y="517361"/>
                    </a:cubicBezTo>
                    <a:cubicBezTo>
                      <a:pt x="4046193" y="514539"/>
                      <a:pt x="4049003" y="514539"/>
                      <a:pt x="4049003" y="514539"/>
                    </a:cubicBezTo>
                    <a:cubicBezTo>
                      <a:pt x="4071498" y="508922"/>
                      <a:pt x="4088372" y="492069"/>
                      <a:pt x="4096805" y="466774"/>
                    </a:cubicBezTo>
                    <a:close/>
                    <a:moveTo>
                      <a:pt x="3939345" y="466774"/>
                    </a:moveTo>
                    <a:cubicBezTo>
                      <a:pt x="3947781" y="492069"/>
                      <a:pt x="3964649" y="508922"/>
                      <a:pt x="3987147" y="514539"/>
                    </a:cubicBezTo>
                    <a:cubicBezTo>
                      <a:pt x="3989957" y="514539"/>
                      <a:pt x="3989957" y="517361"/>
                      <a:pt x="3989957" y="517361"/>
                    </a:cubicBezTo>
                    <a:cubicBezTo>
                      <a:pt x="3989957" y="520170"/>
                      <a:pt x="3987147" y="520170"/>
                      <a:pt x="3987147" y="520170"/>
                    </a:cubicBezTo>
                    <a:cubicBezTo>
                      <a:pt x="3964649" y="525786"/>
                      <a:pt x="3947781" y="542640"/>
                      <a:pt x="3942155" y="565108"/>
                    </a:cubicBezTo>
                    <a:cubicBezTo>
                      <a:pt x="3942155" y="567912"/>
                      <a:pt x="3939345" y="567912"/>
                      <a:pt x="3939345" y="567912"/>
                    </a:cubicBezTo>
                    <a:cubicBezTo>
                      <a:pt x="3936531" y="567912"/>
                      <a:pt x="3936531" y="565108"/>
                      <a:pt x="3936531" y="565108"/>
                    </a:cubicBezTo>
                    <a:cubicBezTo>
                      <a:pt x="3930911" y="542640"/>
                      <a:pt x="3914037" y="525786"/>
                      <a:pt x="3891545" y="520170"/>
                    </a:cubicBezTo>
                    <a:cubicBezTo>
                      <a:pt x="3888732" y="520170"/>
                      <a:pt x="3888732" y="517361"/>
                      <a:pt x="3888732" y="517361"/>
                    </a:cubicBezTo>
                    <a:cubicBezTo>
                      <a:pt x="3888732" y="514539"/>
                      <a:pt x="3891545" y="514539"/>
                      <a:pt x="3891545" y="514539"/>
                    </a:cubicBezTo>
                    <a:cubicBezTo>
                      <a:pt x="3914037" y="508922"/>
                      <a:pt x="3930911" y="492069"/>
                      <a:pt x="3939345" y="466774"/>
                    </a:cubicBezTo>
                    <a:close/>
                    <a:moveTo>
                      <a:pt x="3784693" y="466774"/>
                    </a:moveTo>
                    <a:cubicBezTo>
                      <a:pt x="3793130" y="492069"/>
                      <a:pt x="3809998" y="508922"/>
                      <a:pt x="3832496" y="514539"/>
                    </a:cubicBezTo>
                    <a:cubicBezTo>
                      <a:pt x="3835306" y="514539"/>
                      <a:pt x="3835306" y="517361"/>
                      <a:pt x="3835306" y="517361"/>
                    </a:cubicBezTo>
                    <a:cubicBezTo>
                      <a:pt x="3835306" y="520170"/>
                      <a:pt x="3832496" y="520170"/>
                      <a:pt x="3832496" y="520170"/>
                    </a:cubicBezTo>
                    <a:cubicBezTo>
                      <a:pt x="3809998" y="525786"/>
                      <a:pt x="3793130" y="542640"/>
                      <a:pt x="3787504" y="565108"/>
                    </a:cubicBezTo>
                    <a:cubicBezTo>
                      <a:pt x="3787504" y="567912"/>
                      <a:pt x="3784693" y="567912"/>
                      <a:pt x="3784693" y="567912"/>
                    </a:cubicBezTo>
                    <a:cubicBezTo>
                      <a:pt x="3781880" y="567912"/>
                      <a:pt x="3781880" y="565108"/>
                      <a:pt x="3781880" y="565108"/>
                    </a:cubicBezTo>
                    <a:cubicBezTo>
                      <a:pt x="3776260" y="542640"/>
                      <a:pt x="3759386" y="525786"/>
                      <a:pt x="3736894" y="520170"/>
                    </a:cubicBezTo>
                    <a:cubicBezTo>
                      <a:pt x="3734081" y="520170"/>
                      <a:pt x="3734081" y="517361"/>
                      <a:pt x="3734081" y="517361"/>
                    </a:cubicBezTo>
                    <a:cubicBezTo>
                      <a:pt x="3734081" y="514539"/>
                      <a:pt x="3736894" y="514539"/>
                      <a:pt x="3736894" y="514539"/>
                    </a:cubicBezTo>
                    <a:cubicBezTo>
                      <a:pt x="3759386" y="508922"/>
                      <a:pt x="3776260" y="492069"/>
                      <a:pt x="3784693" y="466774"/>
                    </a:cubicBezTo>
                    <a:close/>
                    <a:moveTo>
                      <a:pt x="3630045" y="466774"/>
                    </a:moveTo>
                    <a:cubicBezTo>
                      <a:pt x="3638482" y="492069"/>
                      <a:pt x="3655350" y="508926"/>
                      <a:pt x="3677848" y="514539"/>
                    </a:cubicBezTo>
                    <a:cubicBezTo>
                      <a:pt x="3680658" y="514539"/>
                      <a:pt x="3680658" y="517361"/>
                      <a:pt x="3680658" y="517361"/>
                    </a:cubicBezTo>
                    <a:cubicBezTo>
                      <a:pt x="3680658" y="520170"/>
                      <a:pt x="3677848" y="520170"/>
                      <a:pt x="3677848" y="520170"/>
                    </a:cubicBezTo>
                    <a:cubicBezTo>
                      <a:pt x="3655350" y="525786"/>
                      <a:pt x="3638482" y="542640"/>
                      <a:pt x="3632856" y="565108"/>
                    </a:cubicBezTo>
                    <a:cubicBezTo>
                      <a:pt x="3632856" y="567912"/>
                      <a:pt x="3630045" y="567912"/>
                      <a:pt x="3630045" y="567912"/>
                    </a:cubicBezTo>
                    <a:cubicBezTo>
                      <a:pt x="3627232" y="567912"/>
                      <a:pt x="3627232" y="565108"/>
                      <a:pt x="3627232" y="565108"/>
                    </a:cubicBezTo>
                    <a:cubicBezTo>
                      <a:pt x="3621612" y="542640"/>
                      <a:pt x="3604738" y="525786"/>
                      <a:pt x="3582246" y="520170"/>
                    </a:cubicBezTo>
                    <a:cubicBezTo>
                      <a:pt x="3579433" y="520170"/>
                      <a:pt x="3579433" y="517361"/>
                      <a:pt x="3579433" y="517361"/>
                    </a:cubicBezTo>
                    <a:cubicBezTo>
                      <a:pt x="3579433" y="514539"/>
                      <a:pt x="3582246" y="514539"/>
                      <a:pt x="3582246" y="514539"/>
                    </a:cubicBezTo>
                    <a:cubicBezTo>
                      <a:pt x="3604738" y="508926"/>
                      <a:pt x="3621612" y="492069"/>
                      <a:pt x="3630045" y="466774"/>
                    </a:cubicBezTo>
                    <a:close/>
                    <a:moveTo>
                      <a:pt x="3472581" y="466774"/>
                    </a:moveTo>
                    <a:cubicBezTo>
                      <a:pt x="3481018" y="492069"/>
                      <a:pt x="3500700" y="508926"/>
                      <a:pt x="3520384" y="514539"/>
                    </a:cubicBezTo>
                    <a:cubicBezTo>
                      <a:pt x="3523194" y="514539"/>
                      <a:pt x="3523194" y="517361"/>
                      <a:pt x="3523194" y="517361"/>
                    </a:cubicBezTo>
                    <a:cubicBezTo>
                      <a:pt x="3523194" y="520170"/>
                      <a:pt x="3520384" y="520170"/>
                      <a:pt x="3520384" y="520170"/>
                    </a:cubicBezTo>
                    <a:cubicBezTo>
                      <a:pt x="3497889" y="525786"/>
                      <a:pt x="3481018" y="542642"/>
                      <a:pt x="3475395" y="565108"/>
                    </a:cubicBezTo>
                    <a:cubicBezTo>
                      <a:pt x="3475395" y="567912"/>
                      <a:pt x="3472581" y="567912"/>
                      <a:pt x="3472581" y="567912"/>
                    </a:cubicBezTo>
                    <a:cubicBezTo>
                      <a:pt x="3469771" y="567912"/>
                      <a:pt x="3469771" y="565108"/>
                      <a:pt x="3469771" y="565108"/>
                    </a:cubicBezTo>
                    <a:cubicBezTo>
                      <a:pt x="3464148" y="542642"/>
                      <a:pt x="3447277" y="525786"/>
                      <a:pt x="3424782" y="520170"/>
                    </a:cubicBezTo>
                    <a:cubicBezTo>
                      <a:pt x="3421969" y="520170"/>
                      <a:pt x="3421969" y="517361"/>
                      <a:pt x="3421969" y="517361"/>
                    </a:cubicBezTo>
                    <a:cubicBezTo>
                      <a:pt x="3421969" y="514539"/>
                      <a:pt x="3424782" y="514539"/>
                      <a:pt x="3424782" y="514539"/>
                    </a:cubicBezTo>
                    <a:cubicBezTo>
                      <a:pt x="3447277" y="508926"/>
                      <a:pt x="3464148" y="492069"/>
                      <a:pt x="3472581" y="466774"/>
                    </a:cubicBezTo>
                    <a:close/>
                    <a:moveTo>
                      <a:pt x="3317933" y="466774"/>
                    </a:moveTo>
                    <a:cubicBezTo>
                      <a:pt x="3326370" y="492069"/>
                      <a:pt x="3343241" y="508926"/>
                      <a:pt x="3365736" y="514540"/>
                    </a:cubicBezTo>
                    <a:cubicBezTo>
                      <a:pt x="3368546" y="514540"/>
                      <a:pt x="3368546" y="517361"/>
                      <a:pt x="3368546" y="517361"/>
                    </a:cubicBezTo>
                    <a:cubicBezTo>
                      <a:pt x="3368546" y="520170"/>
                      <a:pt x="3365736" y="520170"/>
                      <a:pt x="3365736" y="520170"/>
                    </a:cubicBezTo>
                    <a:cubicBezTo>
                      <a:pt x="3343241" y="525786"/>
                      <a:pt x="3326370" y="542642"/>
                      <a:pt x="3320747" y="565108"/>
                    </a:cubicBezTo>
                    <a:cubicBezTo>
                      <a:pt x="3320747" y="567912"/>
                      <a:pt x="3317933" y="567912"/>
                      <a:pt x="3317933" y="567912"/>
                    </a:cubicBezTo>
                    <a:cubicBezTo>
                      <a:pt x="3315123" y="567912"/>
                      <a:pt x="3315123" y="565108"/>
                      <a:pt x="3315123" y="565108"/>
                    </a:cubicBezTo>
                    <a:cubicBezTo>
                      <a:pt x="3309500" y="542642"/>
                      <a:pt x="3292629" y="525786"/>
                      <a:pt x="3270134" y="520170"/>
                    </a:cubicBezTo>
                    <a:cubicBezTo>
                      <a:pt x="3267321" y="520170"/>
                      <a:pt x="3267321" y="517361"/>
                      <a:pt x="3267321" y="517361"/>
                    </a:cubicBezTo>
                    <a:cubicBezTo>
                      <a:pt x="3267321" y="514540"/>
                      <a:pt x="3270134" y="514540"/>
                      <a:pt x="3270134" y="514540"/>
                    </a:cubicBezTo>
                    <a:cubicBezTo>
                      <a:pt x="3292629" y="508926"/>
                      <a:pt x="3309500" y="492069"/>
                      <a:pt x="3317933" y="466774"/>
                    </a:cubicBezTo>
                    <a:close/>
                    <a:moveTo>
                      <a:pt x="3163283" y="466774"/>
                    </a:moveTo>
                    <a:cubicBezTo>
                      <a:pt x="3171719" y="492069"/>
                      <a:pt x="3188590" y="508926"/>
                      <a:pt x="3211085" y="514540"/>
                    </a:cubicBezTo>
                    <a:cubicBezTo>
                      <a:pt x="3213895" y="514540"/>
                      <a:pt x="3213895" y="517361"/>
                      <a:pt x="3213895" y="517361"/>
                    </a:cubicBezTo>
                    <a:cubicBezTo>
                      <a:pt x="3213895" y="520170"/>
                      <a:pt x="3211085" y="520170"/>
                      <a:pt x="3211085" y="520170"/>
                    </a:cubicBezTo>
                    <a:cubicBezTo>
                      <a:pt x="3188590" y="525786"/>
                      <a:pt x="3171719" y="542642"/>
                      <a:pt x="3166096" y="565108"/>
                    </a:cubicBezTo>
                    <a:cubicBezTo>
                      <a:pt x="3166096" y="567912"/>
                      <a:pt x="3163283" y="567912"/>
                      <a:pt x="3163283" y="567912"/>
                    </a:cubicBezTo>
                    <a:cubicBezTo>
                      <a:pt x="3160472" y="567912"/>
                      <a:pt x="3160472" y="565108"/>
                      <a:pt x="3160472" y="565108"/>
                    </a:cubicBezTo>
                    <a:cubicBezTo>
                      <a:pt x="3154849" y="542642"/>
                      <a:pt x="3137978" y="525786"/>
                      <a:pt x="3115483" y="520170"/>
                    </a:cubicBezTo>
                    <a:cubicBezTo>
                      <a:pt x="3112670" y="520170"/>
                      <a:pt x="3112670" y="517361"/>
                      <a:pt x="3112670" y="517361"/>
                    </a:cubicBezTo>
                    <a:cubicBezTo>
                      <a:pt x="3112670" y="514540"/>
                      <a:pt x="3115483" y="514540"/>
                      <a:pt x="3115483" y="514540"/>
                    </a:cubicBezTo>
                    <a:cubicBezTo>
                      <a:pt x="3137978" y="508926"/>
                      <a:pt x="3154849" y="492069"/>
                      <a:pt x="3163283" y="466774"/>
                    </a:cubicBezTo>
                    <a:close/>
                    <a:moveTo>
                      <a:pt x="3005823" y="466774"/>
                    </a:moveTo>
                    <a:cubicBezTo>
                      <a:pt x="3014257" y="492069"/>
                      <a:pt x="3033942" y="508926"/>
                      <a:pt x="3053626" y="514540"/>
                    </a:cubicBezTo>
                    <a:cubicBezTo>
                      <a:pt x="3056436" y="514540"/>
                      <a:pt x="3056436" y="517361"/>
                      <a:pt x="3056436" y="517361"/>
                    </a:cubicBezTo>
                    <a:cubicBezTo>
                      <a:pt x="3056436" y="520170"/>
                      <a:pt x="3053626" y="520170"/>
                      <a:pt x="3053626" y="520170"/>
                    </a:cubicBezTo>
                    <a:cubicBezTo>
                      <a:pt x="3031128" y="525786"/>
                      <a:pt x="3014257" y="542642"/>
                      <a:pt x="3008634" y="565108"/>
                    </a:cubicBezTo>
                    <a:cubicBezTo>
                      <a:pt x="3008634" y="567912"/>
                      <a:pt x="3005823" y="567912"/>
                      <a:pt x="3005823" y="567912"/>
                    </a:cubicBezTo>
                    <a:cubicBezTo>
                      <a:pt x="3003010" y="567912"/>
                      <a:pt x="3003010" y="565108"/>
                      <a:pt x="3003010" y="565108"/>
                    </a:cubicBezTo>
                    <a:cubicBezTo>
                      <a:pt x="2997390" y="542642"/>
                      <a:pt x="2980516" y="525786"/>
                      <a:pt x="2958021" y="520170"/>
                    </a:cubicBezTo>
                    <a:cubicBezTo>
                      <a:pt x="2955211" y="520170"/>
                      <a:pt x="2955211" y="517361"/>
                      <a:pt x="2955211" y="517361"/>
                    </a:cubicBezTo>
                    <a:cubicBezTo>
                      <a:pt x="2955211" y="514540"/>
                      <a:pt x="2958021" y="514540"/>
                      <a:pt x="2958021" y="514540"/>
                    </a:cubicBezTo>
                    <a:cubicBezTo>
                      <a:pt x="2980516" y="508926"/>
                      <a:pt x="2997390" y="492069"/>
                      <a:pt x="3005823" y="466774"/>
                    </a:cubicBezTo>
                    <a:close/>
                    <a:moveTo>
                      <a:pt x="2851172" y="466774"/>
                    </a:moveTo>
                    <a:cubicBezTo>
                      <a:pt x="2859606" y="492069"/>
                      <a:pt x="2876477" y="508926"/>
                      <a:pt x="2898975" y="514540"/>
                    </a:cubicBezTo>
                    <a:cubicBezTo>
                      <a:pt x="2901785" y="514540"/>
                      <a:pt x="2901785" y="517361"/>
                      <a:pt x="2901785" y="517361"/>
                    </a:cubicBezTo>
                    <a:cubicBezTo>
                      <a:pt x="2901785" y="520170"/>
                      <a:pt x="2898975" y="520170"/>
                      <a:pt x="2898975" y="520170"/>
                    </a:cubicBezTo>
                    <a:cubicBezTo>
                      <a:pt x="2876477" y="525786"/>
                      <a:pt x="2859606" y="542642"/>
                      <a:pt x="2853983" y="565108"/>
                    </a:cubicBezTo>
                    <a:cubicBezTo>
                      <a:pt x="2853983" y="567912"/>
                      <a:pt x="2851172" y="567912"/>
                      <a:pt x="2851172" y="567912"/>
                    </a:cubicBezTo>
                    <a:cubicBezTo>
                      <a:pt x="2848359" y="567912"/>
                      <a:pt x="2848359" y="565108"/>
                      <a:pt x="2848359" y="565108"/>
                    </a:cubicBezTo>
                    <a:cubicBezTo>
                      <a:pt x="2842739" y="542642"/>
                      <a:pt x="2825865" y="525786"/>
                      <a:pt x="2803370" y="520170"/>
                    </a:cubicBezTo>
                    <a:cubicBezTo>
                      <a:pt x="2800560" y="520170"/>
                      <a:pt x="2800560" y="517361"/>
                      <a:pt x="2800560" y="517361"/>
                    </a:cubicBezTo>
                    <a:cubicBezTo>
                      <a:pt x="2800560" y="514540"/>
                      <a:pt x="2803370" y="514540"/>
                      <a:pt x="2803370" y="514540"/>
                    </a:cubicBezTo>
                    <a:cubicBezTo>
                      <a:pt x="2825865" y="508926"/>
                      <a:pt x="2842739" y="492069"/>
                      <a:pt x="2851172" y="466774"/>
                    </a:cubicBezTo>
                    <a:close/>
                    <a:moveTo>
                      <a:pt x="2696525" y="466774"/>
                    </a:moveTo>
                    <a:cubicBezTo>
                      <a:pt x="2704959" y="492069"/>
                      <a:pt x="2721830" y="508926"/>
                      <a:pt x="2744328" y="514540"/>
                    </a:cubicBezTo>
                    <a:cubicBezTo>
                      <a:pt x="2747138" y="514540"/>
                      <a:pt x="2747138" y="517361"/>
                      <a:pt x="2747138" y="517361"/>
                    </a:cubicBezTo>
                    <a:cubicBezTo>
                      <a:pt x="2747138" y="520170"/>
                      <a:pt x="2744328" y="520170"/>
                      <a:pt x="2744328" y="520170"/>
                    </a:cubicBezTo>
                    <a:cubicBezTo>
                      <a:pt x="2721830" y="525787"/>
                      <a:pt x="2704959" y="542642"/>
                      <a:pt x="2699336" y="565108"/>
                    </a:cubicBezTo>
                    <a:cubicBezTo>
                      <a:pt x="2699336" y="567912"/>
                      <a:pt x="2696525" y="567912"/>
                      <a:pt x="2696525" y="567912"/>
                    </a:cubicBezTo>
                    <a:cubicBezTo>
                      <a:pt x="2693712" y="567912"/>
                      <a:pt x="2693712" y="565108"/>
                      <a:pt x="2693712" y="565108"/>
                    </a:cubicBezTo>
                    <a:cubicBezTo>
                      <a:pt x="2688092" y="542642"/>
                      <a:pt x="2671218" y="525787"/>
                      <a:pt x="2648723" y="520170"/>
                    </a:cubicBezTo>
                    <a:cubicBezTo>
                      <a:pt x="2645913" y="520170"/>
                      <a:pt x="2645913" y="517361"/>
                      <a:pt x="2645913" y="517361"/>
                    </a:cubicBezTo>
                    <a:cubicBezTo>
                      <a:pt x="2645913" y="514540"/>
                      <a:pt x="2648723" y="514540"/>
                      <a:pt x="2648723" y="514540"/>
                    </a:cubicBezTo>
                    <a:cubicBezTo>
                      <a:pt x="2671218" y="508926"/>
                      <a:pt x="2688092" y="492069"/>
                      <a:pt x="2696525" y="466774"/>
                    </a:cubicBezTo>
                    <a:close/>
                    <a:moveTo>
                      <a:pt x="2539061" y="466774"/>
                    </a:moveTo>
                    <a:cubicBezTo>
                      <a:pt x="2547497" y="492069"/>
                      <a:pt x="2567179" y="508926"/>
                      <a:pt x="2586863" y="514540"/>
                    </a:cubicBezTo>
                    <a:cubicBezTo>
                      <a:pt x="2589673" y="514540"/>
                      <a:pt x="2589673" y="517361"/>
                      <a:pt x="2589673" y="517361"/>
                    </a:cubicBezTo>
                    <a:cubicBezTo>
                      <a:pt x="2589673" y="520170"/>
                      <a:pt x="2586863" y="520170"/>
                      <a:pt x="2586863" y="520170"/>
                    </a:cubicBezTo>
                    <a:cubicBezTo>
                      <a:pt x="2564365" y="525787"/>
                      <a:pt x="2547497" y="542642"/>
                      <a:pt x="2541874" y="565109"/>
                    </a:cubicBezTo>
                    <a:cubicBezTo>
                      <a:pt x="2541874" y="567912"/>
                      <a:pt x="2539061" y="567912"/>
                      <a:pt x="2539061" y="567912"/>
                    </a:cubicBezTo>
                    <a:cubicBezTo>
                      <a:pt x="2536247" y="567912"/>
                      <a:pt x="2536247" y="565109"/>
                      <a:pt x="2536247" y="565109"/>
                    </a:cubicBezTo>
                    <a:cubicBezTo>
                      <a:pt x="2530627" y="542642"/>
                      <a:pt x="2513756" y="525787"/>
                      <a:pt x="2491261" y="520170"/>
                    </a:cubicBezTo>
                    <a:cubicBezTo>
                      <a:pt x="2488448" y="520170"/>
                      <a:pt x="2488448" y="517361"/>
                      <a:pt x="2488448" y="517361"/>
                    </a:cubicBezTo>
                    <a:cubicBezTo>
                      <a:pt x="2488448" y="514540"/>
                      <a:pt x="2491261" y="514540"/>
                      <a:pt x="2491261" y="514540"/>
                    </a:cubicBezTo>
                    <a:cubicBezTo>
                      <a:pt x="2513756" y="508926"/>
                      <a:pt x="2530627" y="492069"/>
                      <a:pt x="2539061" y="466774"/>
                    </a:cubicBezTo>
                    <a:close/>
                    <a:moveTo>
                      <a:pt x="2384413" y="466774"/>
                    </a:moveTo>
                    <a:cubicBezTo>
                      <a:pt x="2392849" y="492069"/>
                      <a:pt x="2409717" y="508926"/>
                      <a:pt x="2432215" y="514540"/>
                    </a:cubicBezTo>
                    <a:cubicBezTo>
                      <a:pt x="2435025" y="514540"/>
                      <a:pt x="2435025" y="517361"/>
                      <a:pt x="2435025" y="517361"/>
                    </a:cubicBezTo>
                    <a:cubicBezTo>
                      <a:pt x="2435025" y="520170"/>
                      <a:pt x="2432215" y="520170"/>
                      <a:pt x="2432215" y="520170"/>
                    </a:cubicBezTo>
                    <a:cubicBezTo>
                      <a:pt x="2409717" y="525787"/>
                      <a:pt x="2392849" y="542642"/>
                      <a:pt x="2387226" y="565109"/>
                    </a:cubicBezTo>
                    <a:cubicBezTo>
                      <a:pt x="2387226" y="567912"/>
                      <a:pt x="2384413" y="567912"/>
                      <a:pt x="2384413" y="567912"/>
                    </a:cubicBezTo>
                    <a:cubicBezTo>
                      <a:pt x="2381599" y="567912"/>
                      <a:pt x="2381599" y="565109"/>
                      <a:pt x="2381599" y="565109"/>
                    </a:cubicBezTo>
                    <a:cubicBezTo>
                      <a:pt x="2375979" y="542642"/>
                      <a:pt x="2359108" y="525787"/>
                      <a:pt x="2336613" y="520170"/>
                    </a:cubicBezTo>
                    <a:cubicBezTo>
                      <a:pt x="2333800" y="520170"/>
                      <a:pt x="2333800" y="517361"/>
                      <a:pt x="2333800" y="517361"/>
                    </a:cubicBezTo>
                    <a:cubicBezTo>
                      <a:pt x="2333800" y="514540"/>
                      <a:pt x="2336613" y="514540"/>
                      <a:pt x="2336613" y="514540"/>
                    </a:cubicBezTo>
                    <a:cubicBezTo>
                      <a:pt x="2359108" y="508926"/>
                      <a:pt x="2375979" y="492069"/>
                      <a:pt x="2384413" y="466774"/>
                    </a:cubicBezTo>
                    <a:close/>
                    <a:moveTo>
                      <a:pt x="2229761" y="466774"/>
                    </a:moveTo>
                    <a:cubicBezTo>
                      <a:pt x="2238198" y="492069"/>
                      <a:pt x="2255066" y="508926"/>
                      <a:pt x="2277564" y="514540"/>
                    </a:cubicBezTo>
                    <a:cubicBezTo>
                      <a:pt x="2280374" y="514540"/>
                      <a:pt x="2280374" y="517361"/>
                      <a:pt x="2280374" y="517361"/>
                    </a:cubicBezTo>
                    <a:cubicBezTo>
                      <a:pt x="2280374" y="520170"/>
                      <a:pt x="2277564" y="520170"/>
                      <a:pt x="2277564" y="520170"/>
                    </a:cubicBezTo>
                    <a:cubicBezTo>
                      <a:pt x="2255066" y="525787"/>
                      <a:pt x="2238198" y="542642"/>
                      <a:pt x="2232575" y="565109"/>
                    </a:cubicBezTo>
                    <a:cubicBezTo>
                      <a:pt x="2232575" y="567912"/>
                      <a:pt x="2229761" y="567912"/>
                      <a:pt x="2229761" y="567912"/>
                    </a:cubicBezTo>
                    <a:cubicBezTo>
                      <a:pt x="2226948" y="567912"/>
                      <a:pt x="2226948" y="565109"/>
                      <a:pt x="2226948" y="565109"/>
                    </a:cubicBezTo>
                    <a:cubicBezTo>
                      <a:pt x="2221328" y="542642"/>
                      <a:pt x="2204457" y="525787"/>
                      <a:pt x="2181962" y="520170"/>
                    </a:cubicBezTo>
                    <a:cubicBezTo>
                      <a:pt x="2179149" y="520170"/>
                      <a:pt x="2179149" y="517361"/>
                      <a:pt x="2179149" y="517361"/>
                    </a:cubicBezTo>
                    <a:cubicBezTo>
                      <a:pt x="2179149" y="514540"/>
                      <a:pt x="2181962" y="514540"/>
                      <a:pt x="2181962" y="514540"/>
                    </a:cubicBezTo>
                    <a:cubicBezTo>
                      <a:pt x="2204457" y="508926"/>
                      <a:pt x="2221328" y="492069"/>
                      <a:pt x="2229761" y="466774"/>
                    </a:cubicBezTo>
                    <a:close/>
                    <a:moveTo>
                      <a:pt x="2075115" y="466774"/>
                    </a:moveTo>
                    <a:cubicBezTo>
                      <a:pt x="2080738" y="492069"/>
                      <a:pt x="2100419" y="508926"/>
                      <a:pt x="2122917" y="514540"/>
                    </a:cubicBezTo>
                    <a:cubicBezTo>
                      <a:pt x="2125727" y="514540"/>
                      <a:pt x="2125727" y="517361"/>
                      <a:pt x="2125727" y="517361"/>
                    </a:cubicBezTo>
                    <a:cubicBezTo>
                      <a:pt x="2125727" y="520170"/>
                      <a:pt x="2122917" y="520170"/>
                      <a:pt x="2122917" y="520170"/>
                    </a:cubicBezTo>
                    <a:cubicBezTo>
                      <a:pt x="2100419" y="525788"/>
                      <a:pt x="2083551" y="542642"/>
                      <a:pt x="2077928" y="565109"/>
                    </a:cubicBezTo>
                    <a:cubicBezTo>
                      <a:pt x="2077928" y="567912"/>
                      <a:pt x="2075115" y="567912"/>
                      <a:pt x="2075115" y="567912"/>
                    </a:cubicBezTo>
                    <a:cubicBezTo>
                      <a:pt x="2072301" y="567912"/>
                      <a:pt x="2072301" y="565109"/>
                      <a:pt x="2072301" y="565109"/>
                    </a:cubicBezTo>
                    <a:cubicBezTo>
                      <a:pt x="2066681" y="542642"/>
                      <a:pt x="2049810" y="525788"/>
                      <a:pt x="2027315" y="520170"/>
                    </a:cubicBezTo>
                    <a:cubicBezTo>
                      <a:pt x="2024502" y="520170"/>
                      <a:pt x="2024502" y="517361"/>
                      <a:pt x="2024502" y="517361"/>
                    </a:cubicBezTo>
                    <a:cubicBezTo>
                      <a:pt x="2024502" y="514540"/>
                      <a:pt x="2027315" y="514540"/>
                      <a:pt x="2027315" y="514540"/>
                    </a:cubicBezTo>
                    <a:cubicBezTo>
                      <a:pt x="2049810" y="508926"/>
                      <a:pt x="2066681" y="492069"/>
                      <a:pt x="2075115" y="466774"/>
                    </a:cubicBezTo>
                    <a:close/>
                    <a:moveTo>
                      <a:pt x="1917652" y="466774"/>
                    </a:moveTo>
                    <a:cubicBezTo>
                      <a:pt x="1926086" y="492070"/>
                      <a:pt x="1942957" y="508926"/>
                      <a:pt x="1965455" y="514540"/>
                    </a:cubicBezTo>
                    <a:cubicBezTo>
                      <a:pt x="1968265" y="514540"/>
                      <a:pt x="1968265" y="517361"/>
                      <a:pt x="1968265" y="517361"/>
                    </a:cubicBezTo>
                    <a:cubicBezTo>
                      <a:pt x="1968265" y="520170"/>
                      <a:pt x="1965455" y="520170"/>
                      <a:pt x="1965455" y="520170"/>
                    </a:cubicBezTo>
                    <a:cubicBezTo>
                      <a:pt x="1942957" y="525788"/>
                      <a:pt x="1926086" y="542642"/>
                      <a:pt x="1920463" y="565109"/>
                    </a:cubicBezTo>
                    <a:cubicBezTo>
                      <a:pt x="1920463" y="567912"/>
                      <a:pt x="1917652" y="567912"/>
                      <a:pt x="1917652" y="567912"/>
                    </a:cubicBezTo>
                    <a:cubicBezTo>
                      <a:pt x="1914839" y="567912"/>
                      <a:pt x="1914839" y="565109"/>
                      <a:pt x="1914839" y="565109"/>
                    </a:cubicBezTo>
                    <a:cubicBezTo>
                      <a:pt x="1909219" y="542642"/>
                      <a:pt x="1892345" y="525788"/>
                      <a:pt x="1869850" y="520170"/>
                    </a:cubicBezTo>
                    <a:cubicBezTo>
                      <a:pt x="1867040" y="520170"/>
                      <a:pt x="1867040" y="517361"/>
                      <a:pt x="1867040" y="517361"/>
                    </a:cubicBezTo>
                    <a:cubicBezTo>
                      <a:pt x="1867040" y="514540"/>
                      <a:pt x="1869850" y="514540"/>
                      <a:pt x="1869850" y="514540"/>
                    </a:cubicBezTo>
                    <a:cubicBezTo>
                      <a:pt x="1892345" y="508926"/>
                      <a:pt x="1909219" y="492070"/>
                      <a:pt x="1917652" y="466774"/>
                    </a:cubicBezTo>
                    <a:close/>
                    <a:moveTo>
                      <a:pt x="1763004" y="466774"/>
                    </a:moveTo>
                    <a:cubicBezTo>
                      <a:pt x="1771438" y="492070"/>
                      <a:pt x="1788309" y="508926"/>
                      <a:pt x="1810807" y="514540"/>
                    </a:cubicBezTo>
                    <a:cubicBezTo>
                      <a:pt x="1813617" y="514540"/>
                      <a:pt x="1813617" y="517361"/>
                      <a:pt x="1813617" y="517361"/>
                    </a:cubicBezTo>
                    <a:cubicBezTo>
                      <a:pt x="1813617" y="520170"/>
                      <a:pt x="1810807" y="520170"/>
                      <a:pt x="1810807" y="520170"/>
                    </a:cubicBezTo>
                    <a:cubicBezTo>
                      <a:pt x="1788309" y="525788"/>
                      <a:pt x="1771438" y="542642"/>
                      <a:pt x="1765815" y="565109"/>
                    </a:cubicBezTo>
                    <a:cubicBezTo>
                      <a:pt x="1765815" y="567912"/>
                      <a:pt x="1763004" y="567912"/>
                      <a:pt x="1763004" y="567912"/>
                    </a:cubicBezTo>
                    <a:cubicBezTo>
                      <a:pt x="1760191" y="567912"/>
                      <a:pt x="1760191" y="565109"/>
                      <a:pt x="1760191" y="565109"/>
                    </a:cubicBezTo>
                    <a:cubicBezTo>
                      <a:pt x="1754571" y="542642"/>
                      <a:pt x="1737697" y="525788"/>
                      <a:pt x="1715202" y="520170"/>
                    </a:cubicBezTo>
                    <a:cubicBezTo>
                      <a:pt x="1712392" y="520170"/>
                      <a:pt x="1712392" y="517361"/>
                      <a:pt x="1712392" y="517361"/>
                    </a:cubicBezTo>
                    <a:cubicBezTo>
                      <a:pt x="1712392" y="514540"/>
                      <a:pt x="1715202" y="514540"/>
                      <a:pt x="1715202" y="514540"/>
                    </a:cubicBezTo>
                    <a:cubicBezTo>
                      <a:pt x="1737697" y="508926"/>
                      <a:pt x="1754571" y="492070"/>
                      <a:pt x="1763004" y="466774"/>
                    </a:cubicBezTo>
                    <a:close/>
                    <a:moveTo>
                      <a:pt x="5184973" y="466734"/>
                    </a:moveTo>
                    <a:cubicBezTo>
                      <a:pt x="5193410" y="492034"/>
                      <a:pt x="5210281" y="508893"/>
                      <a:pt x="5232776" y="514512"/>
                    </a:cubicBezTo>
                    <a:cubicBezTo>
                      <a:pt x="5235586" y="514512"/>
                      <a:pt x="5235586" y="517327"/>
                      <a:pt x="5235586" y="517327"/>
                    </a:cubicBezTo>
                    <a:cubicBezTo>
                      <a:pt x="5235586" y="520139"/>
                      <a:pt x="5232776" y="520139"/>
                      <a:pt x="5232776" y="520139"/>
                    </a:cubicBezTo>
                    <a:cubicBezTo>
                      <a:pt x="5210281" y="525760"/>
                      <a:pt x="5193410" y="542618"/>
                      <a:pt x="5187787" y="565094"/>
                    </a:cubicBezTo>
                    <a:cubicBezTo>
                      <a:pt x="5187787" y="567898"/>
                      <a:pt x="5184973" y="567898"/>
                      <a:pt x="5184973" y="567898"/>
                    </a:cubicBezTo>
                    <a:cubicBezTo>
                      <a:pt x="5182163" y="567898"/>
                      <a:pt x="5182163" y="565094"/>
                      <a:pt x="5182163" y="565094"/>
                    </a:cubicBezTo>
                    <a:cubicBezTo>
                      <a:pt x="5176540" y="542618"/>
                      <a:pt x="5159669" y="525760"/>
                      <a:pt x="5137174" y="520139"/>
                    </a:cubicBezTo>
                    <a:cubicBezTo>
                      <a:pt x="5134361" y="520139"/>
                      <a:pt x="5134361" y="517327"/>
                      <a:pt x="5134361" y="517327"/>
                    </a:cubicBezTo>
                    <a:cubicBezTo>
                      <a:pt x="5134361" y="514512"/>
                      <a:pt x="5137174" y="514512"/>
                      <a:pt x="5137174" y="514512"/>
                    </a:cubicBezTo>
                    <a:cubicBezTo>
                      <a:pt x="5159669" y="508893"/>
                      <a:pt x="5176540" y="492034"/>
                      <a:pt x="5184973" y="466734"/>
                    </a:cubicBezTo>
                    <a:close/>
                    <a:moveTo>
                      <a:pt x="5030325" y="466734"/>
                    </a:moveTo>
                    <a:cubicBezTo>
                      <a:pt x="5035949" y="492034"/>
                      <a:pt x="5055630" y="508893"/>
                      <a:pt x="5078128" y="514512"/>
                    </a:cubicBezTo>
                    <a:cubicBezTo>
                      <a:pt x="5080938" y="514512"/>
                      <a:pt x="5080938" y="517327"/>
                      <a:pt x="5080938" y="517327"/>
                    </a:cubicBezTo>
                    <a:cubicBezTo>
                      <a:pt x="5080938" y="520139"/>
                      <a:pt x="5078128" y="520139"/>
                      <a:pt x="5078128" y="520139"/>
                    </a:cubicBezTo>
                    <a:cubicBezTo>
                      <a:pt x="5055630" y="525760"/>
                      <a:pt x="5038759" y="542618"/>
                      <a:pt x="5033136" y="565094"/>
                    </a:cubicBezTo>
                    <a:cubicBezTo>
                      <a:pt x="5033136" y="567898"/>
                      <a:pt x="5030325" y="567898"/>
                      <a:pt x="5030325" y="567898"/>
                    </a:cubicBezTo>
                    <a:cubicBezTo>
                      <a:pt x="5027512" y="567898"/>
                      <a:pt x="5027512" y="565094"/>
                      <a:pt x="5027512" y="565094"/>
                    </a:cubicBezTo>
                    <a:cubicBezTo>
                      <a:pt x="5021892" y="542618"/>
                      <a:pt x="5005018" y="525760"/>
                      <a:pt x="4982523" y="520139"/>
                    </a:cubicBezTo>
                    <a:cubicBezTo>
                      <a:pt x="4979713" y="520139"/>
                      <a:pt x="4979713" y="517327"/>
                      <a:pt x="4979713" y="517327"/>
                    </a:cubicBezTo>
                    <a:cubicBezTo>
                      <a:pt x="4979713" y="514512"/>
                      <a:pt x="4982523" y="514512"/>
                      <a:pt x="4982523" y="514512"/>
                    </a:cubicBezTo>
                    <a:cubicBezTo>
                      <a:pt x="5005018" y="508893"/>
                      <a:pt x="5021892" y="492034"/>
                      <a:pt x="5030325" y="466734"/>
                    </a:cubicBezTo>
                    <a:close/>
                    <a:moveTo>
                      <a:pt x="4872861" y="466734"/>
                    </a:moveTo>
                    <a:cubicBezTo>
                      <a:pt x="4881298" y="492034"/>
                      <a:pt x="4898166" y="508893"/>
                      <a:pt x="4920664" y="514512"/>
                    </a:cubicBezTo>
                    <a:cubicBezTo>
                      <a:pt x="4923474" y="514512"/>
                      <a:pt x="4923474" y="517327"/>
                      <a:pt x="4923474" y="517327"/>
                    </a:cubicBezTo>
                    <a:cubicBezTo>
                      <a:pt x="4923474" y="520139"/>
                      <a:pt x="4920664" y="520139"/>
                      <a:pt x="4920664" y="520139"/>
                    </a:cubicBezTo>
                    <a:cubicBezTo>
                      <a:pt x="4898166" y="525760"/>
                      <a:pt x="4881298" y="542618"/>
                      <a:pt x="4875675" y="565094"/>
                    </a:cubicBezTo>
                    <a:cubicBezTo>
                      <a:pt x="4875675" y="567898"/>
                      <a:pt x="4872861" y="567898"/>
                      <a:pt x="4872861" y="567898"/>
                    </a:cubicBezTo>
                    <a:cubicBezTo>
                      <a:pt x="4870048" y="567898"/>
                      <a:pt x="4870048" y="565094"/>
                      <a:pt x="4870048" y="565094"/>
                    </a:cubicBezTo>
                    <a:cubicBezTo>
                      <a:pt x="4864428" y="542618"/>
                      <a:pt x="4847557" y="525760"/>
                      <a:pt x="4825062" y="520139"/>
                    </a:cubicBezTo>
                    <a:cubicBezTo>
                      <a:pt x="4822249" y="520139"/>
                      <a:pt x="4822249" y="517327"/>
                      <a:pt x="4822249" y="517327"/>
                    </a:cubicBezTo>
                    <a:cubicBezTo>
                      <a:pt x="4822249" y="514512"/>
                      <a:pt x="4825062" y="514512"/>
                      <a:pt x="4825062" y="514512"/>
                    </a:cubicBezTo>
                    <a:cubicBezTo>
                      <a:pt x="4847557" y="508893"/>
                      <a:pt x="4864428" y="492034"/>
                      <a:pt x="4872861" y="466734"/>
                    </a:cubicBezTo>
                    <a:close/>
                    <a:moveTo>
                      <a:pt x="4718213" y="466734"/>
                    </a:moveTo>
                    <a:cubicBezTo>
                      <a:pt x="4726650" y="492034"/>
                      <a:pt x="4743518" y="508893"/>
                      <a:pt x="4766016" y="514512"/>
                    </a:cubicBezTo>
                    <a:cubicBezTo>
                      <a:pt x="4768826" y="514512"/>
                      <a:pt x="4768826" y="517327"/>
                      <a:pt x="4768826" y="517327"/>
                    </a:cubicBezTo>
                    <a:cubicBezTo>
                      <a:pt x="4768826" y="520139"/>
                      <a:pt x="4766016" y="520139"/>
                      <a:pt x="4766016" y="520139"/>
                    </a:cubicBezTo>
                    <a:cubicBezTo>
                      <a:pt x="4743518" y="525760"/>
                      <a:pt x="4726650" y="542618"/>
                      <a:pt x="4721027" y="565094"/>
                    </a:cubicBezTo>
                    <a:cubicBezTo>
                      <a:pt x="4721027" y="567898"/>
                      <a:pt x="4718213" y="567898"/>
                      <a:pt x="4718213" y="567898"/>
                    </a:cubicBezTo>
                    <a:cubicBezTo>
                      <a:pt x="4715400" y="567898"/>
                      <a:pt x="4715400" y="565094"/>
                      <a:pt x="4715400" y="565094"/>
                    </a:cubicBezTo>
                    <a:cubicBezTo>
                      <a:pt x="4709780" y="542618"/>
                      <a:pt x="4692909" y="525760"/>
                      <a:pt x="4670414" y="520139"/>
                    </a:cubicBezTo>
                    <a:cubicBezTo>
                      <a:pt x="4667601" y="520139"/>
                      <a:pt x="4667601" y="517327"/>
                      <a:pt x="4667601" y="517327"/>
                    </a:cubicBezTo>
                    <a:cubicBezTo>
                      <a:pt x="4667601" y="514512"/>
                      <a:pt x="4670414" y="514512"/>
                      <a:pt x="4670414" y="514512"/>
                    </a:cubicBezTo>
                    <a:cubicBezTo>
                      <a:pt x="4692909" y="508893"/>
                      <a:pt x="4709780" y="492034"/>
                      <a:pt x="4718213" y="466734"/>
                    </a:cubicBezTo>
                    <a:close/>
                    <a:moveTo>
                      <a:pt x="4563563" y="466734"/>
                    </a:moveTo>
                    <a:cubicBezTo>
                      <a:pt x="4571999" y="492034"/>
                      <a:pt x="4588867" y="508893"/>
                      <a:pt x="4611365" y="514512"/>
                    </a:cubicBezTo>
                    <a:cubicBezTo>
                      <a:pt x="4614175" y="514512"/>
                      <a:pt x="4614175" y="517327"/>
                      <a:pt x="4614175" y="517327"/>
                    </a:cubicBezTo>
                    <a:cubicBezTo>
                      <a:pt x="4614175" y="520139"/>
                      <a:pt x="4611365" y="520139"/>
                      <a:pt x="4611365" y="520139"/>
                    </a:cubicBezTo>
                    <a:cubicBezTo>
                      <a:pt x="4588867" y="525760"/>
                      <a:pt x="4571999" y="542618"/>
                      <a:pt x="4566376" y="565094"/>
                    </a:cubicBezTo>
                    <a:cubicBezTo>
                      <a:pt x="4566376" y="567898"/>
                      <a:pt x="4563563" y="567898"/>
                      <a:pt x="4563563" y="567898"/>
                    </a:cubicBezTo>
                    <a:cubicBezTo>
                      <a:pt x="4560749" y="567898"/>
                      <a:pt x="4560749" y="565094"/>
                      <a:pt x="4560749" y="565094"/>
                    </a:cubicBezTo>
                    <a:cubicBezTo>
                      <a:pt x="4555129" y="542618"/>
                      <a:pt x="4538258" y="525760"/>
                      <a:pt x="4515763" y="520139"/>
                    </a:cubicBezTo>
                    <a:cubicBezTo>
                      <a:pt x="4512950" y="520139"/>
                      <a:pt x="4512950" y="517327"/>
                      <a:pt x="4512950" y="517327"/>
                    </a:cubicBezTo>
                    <a:cubicBezTo>
                      <a:pt x="4512950" y="514512"/>
                      <a:pt x="4515763" y="514512"/>
                      <a:pt x="4515763" y="514512"/>
                    </a:cubicBezTo>
                    <a:cubicBezTo>
                      <a:pt x="4538258" y="508893"/>
                      <a:pt x="4555129" y="492034"/>
                      <a:pt x="4563563" y="466734"/>
                    </a:cubicBezTo>
                    <a:close/>
                    <a:moveTo>
                      <a:pt x="517372" y="312144"/>
                    </a:moveTo>
                    <a:cubicBezTo>
                      <a:pt x="525806" y="334682"/>
                      <a:pt x="542677" y="354326"/>
                      <a:pt x="565174" y="359951"/>
                    </a:cubicBezTo>
                    <a:cubicBezTo>
                      <a:pt x="567985" y="359951"/>
                      <a:pt x="567985" y="362759"/>
                      <a:pt x="567985" y="362759"/>
                    </a:cubicBezTo>
                    <a:cubicBezTo>
                      <a:pt x="567985" y="365578"/>
                      <a:pt x="565174" y="365578"/>
                      <a:pt x="565174" y="365578"/>
                    </a:cubicBezTo>
                    <a:cubicBezTo>
                      <a:pt x="542677" y="371199"/>
                      <a:pt x="525806" y="388060"/>
                      <a:pt x="520183" y="410553"/>
                    </a:cubicBezTo>
                    <a:cubicBezTo>
                      <a:pt x="520183" y="413363"/>
                      <a:pt x="517372" y="413363"/>
                      <a:pt x="517372" y="413363"/>
                    </a:cubicBezTo>
                    <a:cubicBezTo>
                      <a:pt x="514559" y="413363"/>
                      <a:pt x="514559" y="410553"/>
                      <a:pt x="514559" y="410553"/>
                    </a:cubicBezTo>
                    <a:cubicBezTo>
                      <a:pt x="508938" y="388060"/>
                      <a:pt x="492065" y="371199"/>
                      <a:pt x="469570" y="365578"/>
                    </a:cubicBezTo>
                    <a:cubicBezTo>
                      <a:pt x="466760" y="365578"/>
                      <a:pt x="466760" y="362759"/>
                      <a:pt x="466760" y="362759"/>
                    </a:cubicBezTo>
                    <a:cubicBezTo>
                      <a:pt x="466760" y="359951"/>
                      <a:pt x="469570" y="359951"/>
                      <a:pt x="469570" y="359951"/>
                    </a:cubicBezTo>
                    <a:cubicBezTo>
                      <a:pt x="492065" y="354326"/>
                      <a:pt x="508938" y="337477"/>
                      <a:pt x="517372" y="312144"/>
                    </a:cubicBezTo>
                    <a:close/>
                    <a:moveTo>
                      <a:pt x="362724" y="312144"/>
                    </a:moveTo>
                    <a:cubicBezTo>
                      <a:pt x="371158" y="334682"/>
                      <a:pt x="388029" y="354326"/>
                      <a:pt x="410526" y="359952"/>
                    </a:cubicBezTo>
                    <a:cubicBezTo>
                      <a:pt x="413337" y="359952"/>
                      <a:pt x="413337" y="362759"/>
                      <a:pt x="413337" y="362759"/>
                    </a:cubicBezTo>
                    <a:cubicBezTo>
                      <a:pt x="413337" y="365578"/>
                      <a:pt x="410526" y="365578"/>
                      <a:pt x="410526" y="365578"/>
                    </a:cubicBezTo>
                    <a:cubicBezTo>
                      <a:pt x="388029" y="371199"/>
                      <a:pt x="371158" y="388060"/>
                      <a:pt x="365535" y="410553"/>
                    </a:cubicBezTo>
                    <a:cubicBezTo>
                      <a:pt x="365535" y="413363"/>
                      <a:pt x="362724" y="413363"/>
                      <a:pt x="362724" y="413363"/>
                    </a:cubicBezTo>
                    <a:cubicBezTo>
                      <a:pt x="359911" y="413363"/>
                      <a:pt x="359911" y="410553"/>
                      <a:pt x="359911" y="410553"/>
                    </a:cubicBezTo>
                    <a:cubicBezTo>
                      <a:pt x="354290" y="388060"/>
                      <a:pt x="337417" y="371199"/>
                      <a:pt x="314922" y="365578"/>
                    </a:cubicBezTo>
                    <a:cubicBezTo>
                      <a:pt x="312112" y="365578"/>
                      <a:pt x="312112" y="362759"/>
                      <a:pt x="312112" y="362759"/>
                    </a:cubicBezTo>
                    <a:cubicBezTo>
                      <a:pt x="312112" y="359952"/>
                      <a:pt x="314922" y="359952"/>
                      <a:pt x="314922" y="359952"/>
                    </a:cubicBezTo>
                    <a:cubicBezTo>
                      <a:pt x="337417" y="354326"/>
                      <a:pt x="354290" y="337477"/>
                      <a:pt x="362724" y="312144"/>
                    </a:cubicBezTo>
                    <a:close/>
                    <a:moveTo>
                      <a:pt x="208073" y="312144"/>
                    </a:moveTo>
                    <a:cubicBezTo>
                      <a:pt x="216507" y="334682"/>
                      <a:pt x="233378" y="354326"/>
                      <a:pt x="255875" y="359952"/>
                    </a:cubicBezTo>
                    <a:cubicBezTo>
                      <a:pt x="258686" y="359952"/>
                      <a:pt x="258686" y="362759"/>
                      <a:pt x="258686" y="362759"/>
                    </a:cubicBezTo>
                    <a:cubicBezTo>
                      <a:pt x="258686" y="365578"/>
                      <a:pt x="255875" y="365578"/>
                      <a:pt x="255875" y="365578"/>
                    </a:cubicBezTo>
                    <a:cubicBezTo>
                      <a:pt x="233378" y="371199"/>
                      <a:pt x="216507" y="388060"/>
                      <a:pt x="210884" y="410553"/>
                    </a:cubicBezTo>
                    <a:cubicBezTo>
                      <a:pt x="210884" y="413364"/>
                      <a:pt x="208073" y="413364"/>
                      <a:pt x="208073" y="413364"/>
                    </a:cubicBezTo>
                    <a:cubicBezTo>
                      <a:pt x="205260" y="413364"/>
                      <a:pt x="205260" y="410553"/>
                      <a:pt x="205260" y="410553"/>
                    </a:cubicBezTo>
                    <a:cubicBezTo>
                      <a:pt x="199639" y="388060"/>
                      <a:pt x="182766" y="371199"/>
                      <a:pt x="160271" y="365578"/>
                    </a:cubicBezTo>
                    <a:cubicBezTo>
                      <a:pt x="157461" y="365578"/>
                      <a:pt x="157461" y="362759"/>
                      <a:pt x="157461" y="362759"/>
                    </a:cubicBezTo>
                    <a:cubicBezTo>
                      <a:pt x="157461" y="359952"/>
                      <a:pt x="160271" y="359952"/>
                      <a:pt x="160271" y="359952"/>
                    </a:cubicBezTo>
                    <a:cubicBezTo>
                      <a:pt x="182766" y="354326"/>
                      <a:pt x="199639" y="337477"/>
                      <a:pt x="208073" y="312144"/>
                    </a:cubicBezTo>
                    <a:close/>
                    <a:moveTo>
                      <a:pt x="50612" y="312144"/>
                    </a:moveTo>
                    <a:cubicBezTo>
                      <a:pt x="59049" y="334682"/>
                      <a:pt x="75920" y="354326"/>
                      <a:pt x="98414" y="359952"/>
                    </a:cubicBezTo>
                    <a:cubicBezTo>
                      <a:pt x="101225" y="359952"/>
                      <a:pt x="101225" y="362759"/>
                      <a:pt x="101225" y="362759"/>
                    </a:cubicBezTo>
                    <a:cubicBezTo>
                      <a:pt x="101225" y="365578"/>
                      <a:pt x="98414" y="365578"/>
                      <a:pt x="98414" y="365578"/>
                    </a:cubicBezTo>
                    <a:cubicBezTo>
                      <a:pt x="75920" y="371199"/>
                      <a:pt x="59049" y="388060"/>
                      <a:pt x="53426" y="410555"/>
                    </a:cubicBezTo>
                    <a:cubicBezTo>
                      <a:pt x="53426" y="413364"/>
                      <a:pt x="50612" y="413364"/>
                      <a:pt x="50612" y="413364"/>
                    </a:cubicBezTo>
                    <a:cubicBezTo>
                      <a:pt x="47802" y="413364"/>
                      <a:pt x="47802" y="410555"/>
                      <a:pt x="47802" y="410555"/>
                    </a:cubicBezTo>
                    <a:cubicBezTo>
                      <a:pt x="42178" y="388060"/>
                      <a:pt x="25307" y="371199"/>
                      <a:pt x="2813" y="365578"/>
                    </a:cubicBezTo>
                    <a:cubicBezTo>
                      <a:pt x="0" y="365578"/>
                      <a:pt x="0" y="362759"/>
                      <a:pt x="0" y="362759"/>
                    </a:cubicBezTo>
                    <a:cubicBezTo>
                      <a:pt x="0" y="359952"/>
                      <a:pt x="2813" y="359952"/>
                      <a:pt x="2813" y="359952"/>
                    </a:cubicBezTo>
                    <a:cubicBezTo>
                      <a:pt x="25307" y="354326"/>
                      <a:pt x="42178" y="337477"/>
                      <a:pt x="50612" y="312144"/>
                    </a:cubicBezTo>
                    <a:close/>
                    <a:moveTo>
                      <a:pt x="1917652" y="312143"/>
                    </a:moveTo>
                    <a:cubicBezTo>
                      <a:pt x="1926086" y="334682"/>
                      <a:pt x="1942957" y="354326"/>
                      <a:pt x="1965455" y="359950"/>
                    </a:cubicBezTo>
                    <a:cubicBezTo>
                      <a:pt x="1968265" y="359950"/>
                      <a:pt x="1968265" y="362758"/>
                      <a:pt x="1968265" y="362758"/>
                    </a:cubicBezTo>
                    <a:cubicBezTo>
                      <a:pt x="1968265" y="365577"/>
                      <a:pt x="1965455" y="365577"/>
                      <a:pt x="1965455" y="365577"/>
                    </a:cubicBezTo>
                    <a:cubicBezTo>
                      <a:pt x="1942957" y="371198"/>
                      <a:pt x="1926086" y="388060"/>
                      <a:pt x="1920463" y="410553"/>
                    </a:cubicBezTo>
                    <a:cubicBezTo>
                      <a:pt x="1920463" y="413363"/>
                      <a:pt x="1917652" y="413363"/>
                      <a:pt x="1917652" y="413363"/>
                    </a:cubicBezTo>
                    <a:cubicBezTo>
                      <a:pt x="1914839" y="413363"/>
                      <a:pt x="1914839" y="410553"/>
                      <a:pt x="1914839" y="410553"/>
                    </a:cubicBezTo>
                    <a:cubicBezTo>
                      <a:pt x="1909219" y="388060"/>
                      <a:pt x="1892345" y="371198"/>
                      <a:pt x="1869850" y="365577"/>
                    </a:cubicBezTo>
                    <a:cubicBezTo>
                      <a:pt x="1867040" y="365577"/>
                      <a:pt x="1867040" y="362758"/>
                      <a:pt x="1867040" y="362758"/>
                    </a:cubicBezTo>
                    <a:cubicBezTo>
                      <a:pt x="1867040" y="359950"/>
                      <a:pt x="1869850" y="359950"/>
                      <a:pt x="1869850" y="359950"/>
                    </a:cubicBezTo>
                    <a:cubicBezTo>
                      <a:pt x="1892345" y="354326"/>
                      <a:pt x="1909219" y="337477"/>
                      <a:pt x="1917652" y="312143"/>
                    </a:cubicBezTo>
                    <a:close/>
                    <a:moveTo>
                      <a:pt x="1763004" y="312143"/>
                    </a:moveTo>
                    <a:cubicBezTo>
                      <a:pt x="1771438" y="334682"/>
                      <a:pt x="1788309" y="354326"/>
                      <a:pt x="1810807" y="359950"/>
                    </a:cubicBezTo>
                    <a:cubicBezTo>
                      <a:pt x="1813617" y="359950"/>
                      <a:pt x="1813617" y="362758"/>
                      <a:pt x="1813617" y="362758"/>
                    </a:cubicBezTo>
                    <a:cubicBezTo>
                      <a:pt x="1813617" y="365577"/>
                      <a:pt x="1810807" y="365577"/>
                      <a:pt x="1810807" y="365577"/>
                    </a:cubicBezTo>
                    <a:cubicBezTo>
                      <a:pt x="1788309" y="371198"/>
                      <a:pt x="1771438" y="388060"/>
                      <a:pt x="1765815" y="410553"/>
                    </a:cubicBezTo>
                    <a:cubicBezTo>
                      <a:pt x="1765815" y="413363"/>
                      <a:pt x="1763004" y="413363"/>
                      <a:pt x="1763004" y="413363"/>
                    </a:cubicBezTo>
                    <a:cubicBezTo>
                      <a:pt x="1760191" y="413363"/>
                      <a:pt x="1760191" y="410553"/>
                      <a:pt x="1760191" y="410553"/>
                    </a:cubicBezTo>
                    <a:cubicBezTo>
                      <a:pt x="1754571" y="388060"/>
                      <a:pt x="1737697" y="371198"/>
                      <a:pt x="1715202" y="365577"/>
                    </a:cubicBezTo>
                    <a:cubicBezTo>
                      <a:pt x="1712392" y="365577"/>
                      <a:pt x="1712392" y="362758"/>
                      <a:pt x="1712392" y="362758"/>
                    </a:cubicBezTo>
                    <a:cubicBezTo>
                      <a:pt x="1712392" y="359950"/>
                      <a:pt x="1715202" y="359950"/>
                      <a:pt x="1715202" y="359950"/>
                    </a:cubicBezTo>
                    <a:cubicBezTo>
                      <a:pt x="1737697" y="354326"/>
                      <a:pt x="1754571" y="337477"/>
                      <a:pt x="1763004" y="312143"/>
                    </a:cubicBezTo>
                    <a:close/>
                    <a:moveTo>
                      <a:pt x="1608353" y="312143"/>
                    </a:moveTo>
                    <a:cubicBezTo>
                      <a:pt x="1613977" y="334682"/>
                      <a:pt x="1633658" y="354326"/>
                      <a:pt x="1656156" y="359950"/>
                    </a:cubicBezTo>
                    <a:cubicBezTo>
                      <a:pt x="1658966" y="359950"/>
                      <a:pt x="1658966" y="362758"/>
                      <a:pt x="1658966" y="362758"/>
                    </a:cubicBezTo>
                    <a:cubicBezTo>
                      <a:pt x="1658966" y="365577"/>
                      <a:pt x="1656156" y="365577"/>
                      <a:pt x="1656156" y="365577"/>
                    </a:cubicBezTo>
                    <a:cubicBezTo>
                      <a:pt x="1633658" y="371198"/>
                      <a:pt x="1616787" y="388060"/>
                      <a:pt x="1611164" y="410553"/>
                    </a:cubicBezTo>
                    <a:cubicBezTo>
                      <a:pt x="1611164" y="413363"/>
                      <a:pt x="1608353" y="413363"/>
                      <a:pt x="1608353" y="413363"/>
                    </a:cubicBezTo>
                    <a:cubicBezTo>
                      <a:pt x="1605540" y="413363"/>
                      <a:pt x="1605540" y="410553"/>
                      <a:pt x="1605540" y="410553"/>
                    </a:cubicBezTo>
                    <a:cubicBezTo>
                      <a:pt x="1599920" y="388060"/>
                      <a:pt x="1583046" y="371198"/>
                      <a:pt x="1560551" y="365577"/>
                    </a:cubicBezTo>
                    <a:cubicBezTo>
                      <a:pt x="1557741" y="365577"/>
                      <a:pt x="1557741" y="362758"/>
                      <a:pt x="1557741" y="362758"/>
                    </a:cubicBezTo>
                    <a:cubicBezTo>
                      <a:pt x="1557741" y="359950"/>
                      <a:pt x="1560551" y="359950"/>
                      <a:pt x="1560551" y="359950"/>
                    </a:cubicBezTo>
                    <a:cubicBezTo>
                      <a:pt x="1583046" y="354326"/>
                      <a:pt x="1599920" y="337477"/>
                      <a:pt x="1608353" y="312143"/>
                    </a:cubicBezTo>
                    <a:close/>
                    <a:moveTo>
                      <a:pt x="1450892" y="312143"/>
                    </a:moveTo>
                    <a:cubicBezTo>
                      <a:pt x="1459326" y="334682"/>
                      <a:pt x="1476197" y="354326"/>
                      <a:pt x="1498695" y="359950"/>
                    </a:cubicBezTo>
                    <a:cubicBezTo>
                      <a:pt x="1501505" y="359950"/>
                      <a:pt x="1501505" y="362758"/>
                      <a:pt x="1501505" y="362758"/>
                    </a:cubicBezTo>
                    <a:cubicBezTo>
                      <a:pt x="1501505" y="365577"/>
                      <a:pt x="1498695" y="365577"/>
                      <a:pt x="1498695" y="365577"/>
                    </a:cubicBezTo>
                    <a:cubicBezTo>
                      <a:pt x="1476197" y="371199"/>
                      <a:pt x="1459326" y="388060"/>
                      <a:pt x="1453706" y="410553"/>
                    </a:cubicBezTo>
                    <a:cubicBezTo>
                      <a:pt x="1453706" y="413363"/>
                      <a:pt x="1450892" y="413363"/>
                      <a:pt x="1450892" y="413363"/>
                    </a:cubicBezTo>
                    <a:cubicBezTo>
                      <a:pt x="1448079" y="413363"/>
                      <a:pt x="1448079" y="410553"/>
                      <a:pt x="1448079" y="410553"/>
                    </a:cubicBezTo>
                    <a:cubicBezTo>
                      <a:pt x="1442458" y="388060"/>
                      <a:pt x="1425587" y="371199"/>
                      <a:pt x="1403090" y="365577"/>
                    </a:cubicBezTo>
                    <a:cubicBezTo>
                      <a:pt x="1400280" y="365577"/>
                      <a:pt x="1400280" y="362758"/>
                      <a:pt x="1400280" y="362758"/>
                    </a:cubicBezTo>
                    <a:cubicBezTo>
                      <a:pt x="1400280" y="359950"/>
                      <a:pt x="1403090" y="359950"/>
                      <a:pt x="1403090" y="359950"/>
                    </a:cubicBezTo>
                    <a:cubicBezTo>
                      <a:pt x="1425587" y="354326"/>
                      <a:pt x="1442458" y="337477"/>
                      <a:pt x="1450892" y="312143"/>
                    </a:cubicBezTo>
                    <a:close/>
                    <a:moveTo>
                      <a:pt x="1296244" y="312143"/>
                    </a:moveTo>
                    <a:cubicBezTo>
                      <a:pt x="1304678" y="334682"/>
                      <a:pt x="1321549" y="354326"/>
                      <a:pt x="1344046" y="359950"/>
                    </a:cubicBezTo>
                    <a:cubicBezTo>
                      <a:pt x="1346857" y="359950"/>
                      <a:pt x="1346857" y="362758"/>
                      <a:pt x="1346857" y="362758"/>
                    </a:cubicBezTo>
                    <a:cubicBezTo>
                      <a:pt x="1346857" y="365577"/>
                      <a:pt x="1344046" y="365577"/>
                      <a:pt x="1344046" y="365577"/>
                    </a:cubicBezTo>
                    <a:cubicBezTo>
                      <a:pt x="1321549" y="371199"/>
                      <a:pt x="1304678" y="388060"/>
                      <a:pt x="1299058" y="410553"/>
                    </a:cubicBezTo>
                    <a:cubicBezTo>
                      <a:pt x="1299058" y="413363"/>
                      <a:pt x="1296244" y="413363"/>
                      <a:pt x="1296244" y="413363"/>
                    </a:cubicBezTo>
                    <a:cubicBezTo>
                      <a:pt x="1293431" y="413363"/>
                      <a:pt x="1293431" y="410553"/>
                      <a:pt x="1293431" y="410553"/>
                    </a:cubicBezTo>
                    <a:cubicBezTo>
                      <a:pt x="1287810" y="388060"/>
                      <a:pt x="1270939" y="371199"/>
                      <a:pt x="1248442" y="365577"/>
                    </a:cubicBezTo>
                    <a:cubicBezTo>
                      <a:pt x="1245632" y="365577"/>
                      <a:pt x="1245632" y="362758"/>
                      <a:pt x="1245632" y="362758"/>
                    </a:cubicBezTo>
                    <a:cubicBezTo>
                      <a:pt x="1245632" y="359950"/>
                      <a:pt x="1248442" y="359950"/>
                      <a:pt x="1248442" y="359950"/>
                    </a:cubicBezTo>
                    <a:cubicBezTo>
                      <a:pt x="1270939" y="354326"/>
                      <a:pt x="1287810" y="337477"/>
                      <a:pt x="1296244" y="312143"/>
                    </a:cubicBezTo>
                    <a:close/>
                    <a:moveTo>
                      <a:pt x="1141593" y="312143"/>
                    </a:moveTo>
                    <a:cubicBezTo>
                      <a:pt x="1150027" y="334682"/>
                      <a:pt x="1166898" y="354326"/>
                      <a:pt x="1189395" y="359950"/>
                    </a:cubicBezTo>
                    <a:cubicBezTo>
                      <a:pt x="1192206" y="359950"/>
                      <a:pt x="1192206" y="362758"/>
                      <a:pt x="1192206" y="362758"/>
                    </a:cubicBezTo>
                    <a:cubicBezTo>
                      <a:pt x="1192206" y="365577"/>
                      <a:pt x="1189395" y="365577"/>
                      <a:pt x="1189395" y="365577"/>
                    </a:cubicBezTo>
                    <a:cubicBezTo>
                      <a:pt x="1166898" y="371199"/>
                      <a:pt x="1150027" y="388060"/>
                      <a:pt x="1144407" y="410553"/>
                    </a:cubicBezTo>
                    <a:cubicBezTo>
                      <a:pt x="1144407" y="413363"/>
                      <a:pt x="1141593" y="413363"/>
                      <a:pt x="1141593" y="413363"/>
                    </a:cubicBezTo>
                    <a:cubicBezTo>
                      <a:pt x="1138780" y="413363"/>
                      <a:pt x="1138780" y="410553"/>
                      <a:pt x="1138780" y="410553"/>
                    </a:cubicBezTo>
                    <a:cubicBezTo>
                      <a:pt x="1133159" y="388060"/>
                      <a:pt x="1116288" y="371199"/>
                      <a:pt x="1093791" y="365577"/>
                    </a:cubicBezTo>
                    <a:cubicBezTo>
                      <a:pt x="1090981" y="365577"/>
                      <a:pt x="1090981" y="362758"/>
                      <a:pt x="1090981" y="362758"/>
                    </a:cubicBezTo>
                    <a:cubicBezTo>
                      <a:pt x="1090981" y="359950"/>
                      <a:pt x="1093791" y="359950"/>
                      <a:pt x="1093791" y="359950"/>
                    </a:cubicBezTo>
                    <a:cubicBezTo>
                      <a:pt x="1116288" y="354326"/>
                      <a:pt x="1133159" y="337477"/>
                      <a:pt x="1141593" y="312143"/>
                    </a:cubicBezTo>
                    <a:close/>
                    <a:moveTo>
                      <a:pt x="984132" y="312143"/>
                    </a:moveTo>
                    <a:cubicBezTo>
                      <a:pt x="992566" y="334682"/>
                      <a:pt x="1009437" y="354326"/>
                      <a:pt x="1031934" y="359950"/>
                    </a:cubicBezTo>
                    <a:cubicBezTo>
                      <a:pt x="1034745" y="359950"/>
                      <a:pt x="1034745" y="362758"/>
                      <a:pt x="1034745" y="362758"/>
                    </a:cubicBezTo>
                    <a:cubicBezTo>
                      <a:pt x="1034745" y="365577"/>
                      <a:pt x="1031934" y="365577"/>
                      <a:pt x="1031934" y="365577"/>
                    </a:cubicBezTo>
                    <a:cubicBezTo>
                      <a:pt x="1009437" y="371199"/>
                      <a:pt x="992566" y="388060"/>
                      <a:pt x="986946" y="410553"/>
                    </a:cubicBezTo>
                    <a:cubicBezTo>
                      <a:pt x="986946" y="413363"/>
                      <a:pt x="984132" y="413363"/>
                      <a:pt x="984132" y="413363"/>
                    </a:cubicBezTo>
                    <a:cubicBezTo>
                      <a:pt x="981319" y="413363"/>
                      <a:pt x="981319" y="410553"/>
                      <a:pt x="981319" y="410553"/>
                    </a:cubicBezTo>
                    <a:cubicBezTo>
                      <a:pt x="975698" y="388060"/>
                      <a:pt x="958827" y="371199"/>
                      <a:pt x="936330" y="365577"/>
                    </a:cubicBezTo>
                    <a:cubicBezTo>
                      <a:pt x="933520" y="365577"/>
                      <a:pt x="933520" y="362758"/>
                      <a:pt x="933520" y="362758"/>
                    </a:cubicBezTo>
                    <a:cubicBezTo>
                      <a:pt x="933520" y="359950"/>
                      <a:pt x="936330" y="359950"/>
                      <a:pt x="936330" y="359950"/>
                    </a:cubicBezTo>
                    <a:cubicBezTo>
                      <a:pt x="958827" y="354326"/>
                      <a:pt x="975698" y="337477"/>
                      <a:pt x="984132" y="312143"/>
                    </a:cubicBezTo>
                    <a:close/>
                    <a:moveTo>
                      <a:pt x="829484" y="312143"/>
                    </a:moveTo>
                    <a:cubicBezTo>
                      <a:pt x="837918" y="334682"/>
                      <a:pt x="854789" y="354326"/>
                      <a:pt x="877286" y="359950"/>
                    </a:cubicBezTo>
                    <a:cubicBezTo>
                      <a:pt x="880097" y="359950"/>
                      <a:pt x="880097" y="362758"/>
                      <a:pt x="880097" y="362758"/>
                    </a:cubicBezTo>
                    <a:cubicBezTo>
                      <a:pt x="880097" y="365578"/>
                      <a:pt x="877286" y="365578"/>
                      <a:pt x="877286" y="365578"/>
                    </a:cubicBezTo>
                    <a:cubicBezTo>
                      <a:pt x="854789" y="371199"/>
                      <a:pt x="837918" y="388060"/>
                      <a:pt x="832298" y="410553"/>
                    </a:cubicBezTo>
                    <a:cubicBezTo>
                      <a:pt x="832298" y="413363"/>
                      <a:pt x="829484" y="413363"/>
                      <a:pt x="829484" y="413363"/>
                    </a:cubicBezTo>
                    <a:cubicBezTo>
                      <a:pt x="826671" y="413363"/>
                      <a:pt x="826671" y="410553"/>
                      <a:pt x="826671" y="410553"/>
                    </a:cubicBezTo>
                    <a:cubicBezTo>
                      <a:pt x="821050" y="388060"/>
                      <a:pt x="804179" y="371199"/>
                      <a:pt x="781682" y="365578"/>
                    </a:cubicBezTo>
                    <a:cubicBezTo>
                      <a:pt x="778872" y="365578"/>
                      <a:pt x="778872" y="362758"/>
                      <a:pt x="778872" y="362758"/>
                    </a:cubicBezTo>
                    <a:cubicBezTo>
                      <a:pt x="778872" y="359950"/>
                      <a:pt x="781682" y="359950"/>
                      <a:pt x="781682" y="359950"/>
                    </a:cubicBezTo>
                    <a:cubicBezTo>
                      <a:pt x="804179" y="354326"/>
                      <a:pt x="821050" y="337477"/>
                      <a:pt x="829484" y="312143"/>
                    </a:cubicBezTo>
                    <a:close/>
                    <a:moveTo>
                      <a:pt x="674833" y="312143"/>
                    </a:moveTo>
                    <a:cubicBezTo>
                      <a:pt x="683267" y="334682"/>
                      <a:pt x="700138" y="354326"/>
                      <a:pt x="722635" y="359951"/>
                    </a:cubicBezTo>
                    <a:cubicBezTo>
                      <a:pt x="725446" y="359951"/>
                      <a:pt x="725446" y="362758"/>
                      <a:pt x="725446" y="362758"/>
                    </a:cubicBezTo>
                    <a:cubicBezTo>
                      <a:pt x="725446" y="365578"/>
                      <a:pt x="722635" y="365578"/>
                      <a:pt x="722635" y="365578"/>
                    </a:cubicBezTo>
                    <a:cubicBezTo>
                      <a:pt x="700138" y="371199"/>
                      <a:pt x="683267" y="388060"/>
                      <a:pt x="677647" y="410553"/>
                    </a:cubicBezTo>
                    <a:cubicBezTo>
                      <a:pt x="677647" y="413363"/>
                      <a:pt x="674833" y="413363"/>
                      <a:pt x="674833" y="413363"/>
                    </a:cubicBezTo>
                    <a:cubicBezTo>
                      <a:pt x="672020" y="413363"/>
                      <a:pt x="672020" y="410553"/>
                      <a:pt x="672020" y="410553"/>
                    </a:cubicBezTo>
                    <a:cubicBezTo>
                      <a:pt x="666399" y="388060"/>
                      <a:pt x="649528" y="371199"/>
                      <a:pt x="627031" y="365578"/>
                    </a:cubicBezTo>
                    <a:cubicBezTo>
                      <a:pt x="624221" y="365578"/>
                      <a:pt x="624221" y="362758"/>
                      <a:pt x="624221" y="362758"/>
                    </a:cubicBezTo>
                    <a:cubicBezTo>
                      <a:pt x="624221" y="359951"/>
                      <a:pt x="627031" y="359951"/>
                      <a:pt x="627031" y="359951"/>
                    </a:cubicBezTo>
                    <a:cubicBezTo>
                      <a:pt x="649528" y="354326"/>
                      <a:pt x="666399" y="337477"/>
                      <a:pt x="674833" y="312143"/>
                    </a:cubicBezTo>
                    <a:close/>
                    <a:moveTo>
                      <a:pt x="2539061" y="312142"/>
                    </a:moveTo>
                    <a:cubicBezTo>
                      <a:pt x="2547497" y="334682"/>
                      <a:pt x="2567179" y="354325"/>
                      <a:pt x="2586863" y="359950"/>
                    </a:cubicBezTo>
                    <a:cubicBezTo>
                      <a:pt x="2589673" y="359950"/>
                      <a:pt x="2589673" y="362758"/>
                      <a:pt x="2589673" y="362758"/>
                    </a:cubicBezTo>
                    <a:cubicBezTo>
                      <a:pt x="2589673" y="365577"/>
                      <a:pt x="2586863" y="365577"/>
                      <a:pt x="2586863" y="365577"/>
                    </a:cubicBezTo>
                    <a:cubicBezTo>
                      <a:pt x="2564365" y="371196"/>
                      <a:pt x="2547497" y="388060"/>
                      <a:pt x="2541874" y="410553"/>
                    </a:cubicBezTo>
                    <a:cubicBezTo>
                      <a:pt x="2541874" y="413363"/>
                      <a:pt x="2539061" y="413363"/>
                      <a:pt x="2539061" y="413363"/>
                    </a:cubicBezTo>
                    <a:cubicBezTo>
                      <a:pt x="2536247" y="413363"/>
                      <a:pt x="2536247" y="410553"/>
                      <a:pt x="2536247" y="410553"/>
                    </a:cubicBezTo>
                    <a:cubicBezTo>
                      <a:pt x="2530627" y="388060"/>
                      <a:pt x="2513756" y="371196"/>
                      <a:pt x="2491261" y="365577"/>
                    </a:cubicBezTo>
                    <a:cubicBezTo>
                      <a:pt x="2488448" y="365577"/>
                      <a:pt x="2488448" y="362758"/>
                      <a:pt x="2488448" y="362758"/>
                    </a:cubicBezTo>
                    <a:cubicBezTo>
                      <a:pt x="2488448" y="359950"/>
                      <a:pt x="2491261" y="359950"/>
                      <a:pt x="2491261" y="359950"/>
                    </a:cubicBezTo>
                    <a:cubicBezTo>
                      <a:pt x="2513756" y="354325"/>
                      <a:pt x="2530627" y="337473"/>
                      <a:pt x="2539061" y="312142"/>
                    </a:cubicBezTo>
                    <a:close/>
                    <a:moveTo>
                      <a:pt x="2384413" y="312142"/>
                    </a:moveTo>
                    <a:cubicBezTo>
                      <a:pt x="2392849" y="334682"/>
                      <a:pt x="2409717" y="354326"/>
                      <a:pt x="2432215" y="359950"/>
                    </a:cubicBezTo>
                    <a:cubicBezTo>
                      <a:pt x="2435025" y="359950"/>
                      <a:pt x="2435025" y="362758"/>
                      <a:pt x="2435025" y="362758"/>
                    </a:cubicBezTo>
                    <a:cubicBezTo>
                      <a:pt x="2435025" y="365577"/>
                      <a:pt x="2432215" y="365577"/>
                      <a:pt x="2432215" y="365577"/>
                    </a:cubicBezTo>
                    <a:cubicBezTo>
                      <a:pt x="2409717" y="371198"/>
                      <a:pt x="2392849" y="388060"/>
                      <a:pt x="2387226" y="410553"/>
                    </a:cubicBezTo>
                    <a:cubicBezTo>
                      <a:pt x="2387226" y="413363"/>
                      <a:pt x="2384413" y="413363"/>
                      <a:pt x="2384413" y="413363"/>
                    </a:cubicBezTo>
                    <a:cubicBezTo>
                      <a:pt x="2381599" y="413363"/>
                      <a:pt x="2381599" y="410553"/>
                      <a:pt x="2381599" y="410553"/>
                    </a:cubicBezTo>
                    <a:cubicBezTo>
                      <a:pt x="2375979" y="388060"/>
                      <a:pt x="2359108" y="371198"/>
                      <a:pt x="2336613" y="365577"/>
                    </a:cubicBezTo>
                    <a:cubicBezTo>
                      <a:pt x="2333800" y="365577"/>
                      <a:pt x="2333800" y="362758"/>
                      <a:pt x="2333800" y="362758"/>
                    </a:cubicBezTo>
                    <a:cubicBezTo>
                      <a:pt x="2333800" y="359950"/>
                      <a:pt x="2336613" y="359950"/>
                      <a:pt x="2336613" y="359950"/>
                    </a:cubicBezTo>
                    <a:cubicBezTo>
                      <a:pt x="2359108" y="354326"/>
                      <a:pt x="2375979" y="337473"/>
                      <a:pt x="2384413" y="312142"/>
                    </a:cubicBezTo>
                    <a:close/>
                    <a:moveTo>
                      <a:pt x="2229761" y="312142"/>
                    </a:moveTo>
                    <a:cubicBezTo>
                      <a:pt x="2238198" y="334682"/>
                      <a:pt x="2255066" y="354326"/>
                      <a:pt x="2277564" y="359950"/>
                    </a:cubicBezTo>
                    <a:cubicBezTo>
                      <a:pt x="2280374" y="359950"/>
                      <a:pt x="2280374" y="362758"/>
                      <a:pt x="2280374" y="362758"/>
                    </a:cubicBezTo>
                    <a:cubicBezTo>
                      <a:pt x="2280374" y="365577"/>
                      <a:pt x="2277564" y="365577"/>
                      <a:pt x="2277564" y="365577"/>
                    </a:cubicBezTo>
                    <a:cubicBezTo>
                      <a:pt x="2255066" y="371198"/>
                      <a:pt x="2238198" y="388060"/>
                      <a:pt x="2232575" y="410553"/>
                    </a:cubicBezTo>
                    <a:cubicBezTo>
                      <a:pt x="2232575" y="413363"/>
                      <a:pt x="2229761" y="413363"/>
                      <a:pt x="2229761" y="413363"/>
                    </a:cubicBezTo>
                    <a:cubicBezTo>
                      <a:pt x="2226948" y="413363"/>
                      <a:pt x="2226948" y="410553"/>
                      <a:pt x="2226948" y="410553"/>
                    </a:cubicBezTo>
                    <a:cubicBezTo>
                      <a:pt x="2221328" y="388060"/>
                      <a:pt x="2204457" y="371198"/>
                      <a:pt x="2181962" y="365577"/>
                    </a:cubicBezTo>
                    <a:cubicBezTo>
                      <a:pt x="2179149" y="365577"/>
                      <a:pt x="2179149" y="362758"/>
                      <a:pt x="2179149" y="362758"/>
                    </a:cubicBezTo>
                    <a:cubicBezTo>
                      <a:pt x="2179149" y="359950"/>
                      <a:pt x="2181962" y="359950"/>
                      <a:pt x="2181962" y="359950"/>
                    </a:cubicBezTo>
                    <a:cubicBezTo>
                      <a:pt x="2204457" y="354326"/>
                      <a:pt x="2221328" y="337473"/>
                      <a:pt x="2229761" y="312142"/>
                    </a:cubicBezTo>
                    <a:close/>
                    <a:moveTo>
                      <a:pt x="2075115" y="312142"/>
                    </a:moveTo>
                    <a:cubicBezTo>
                      <a:pt x="2080738" y="334682"/>
                      <a:pt x="2100419" y="354326"/>
                      <a:pt x="2122917" y="359950"/>
                    </a:cubicBezTo>
                    <a:cubicBezTo>
                      <a:pt x="2125727" y="359950"/>
                      <a:pt x="2125727" y="362758"/>
                      <a:pt x="2125727" y="362758"/>
                    </a:cubicBezTo>
                    <a:cubicBezTo>
                      <a:pt x="2125727" y="365577"/>
                      <a:pt x="2122917" y="365577"/>
                      <a:pt x="2122917" y="365577"/>
                    </a:cubicBezTo>
                    <a:cubicBezTo>
                      <a:pt x="2100419" y="371198"/>
                      <a:pt x="2083551" y="388060"/>
                      <a:pt x="2077928" y="410553"/>
                    </a:cubicBezTo>
                    <a:cubicBezTo>
                      <a:pt x="2077928" y="413363"/>
                      <a:pt x="2075115" y="413363"/>
                      <a:pt x="2075115" y="413363"/>
                    </a:cubicBezTo>
                    <a:cubicBezTo>
                      <a:pt x="2072301" y="413363"/>
                      <a:pt x="2072301" y="410553"/>
                      <a:pt x="2072301" y="410553"/>
                    </a:cubicBezTo>
                    <a:cubicBezTo>
                      <a:pt x="2066681" y="388060"/>
                      <a:pt x="2049810" y="371198"/>
                      <a:pt x="2027315" y="365577"/>
                    </a:cubicBezTo>
                    <a:cubicBezTo>
                      <a:pt x="2024502" y="365577"/>
                      <a:pt x="2024502" y="362758"/>
                      <a:pt x="2024502" y="362758"/>
                    </a:cubicBezTo>
                    <a:cubicBezTo>
                      <a:pt x="2024502" y="359950"/>
                      <a:pt x="2027315" y="359950"/>
                      <a:pt x="2027315" y="359950"/>
                    </a:cubicBezTo>
                    <a:cubicBezTo>
                      <a:pt x="2049810" y="354326"/>
                      <a:pt x="2066681" y="337473"/>
                      <a:pt x="2075115" y="312142"/>
                    </a:cubicBezTo>
                    <a:close/>
                    <a:moveTo>
                      <a:pt x="3939345" y="312141"/>
                    </a:moveTo>
                    <a:cubicBezTo>
                      <a:pt x="3947781" y="334679"/>
                      <a:pt x="3964649" y="354324"/>
                      <a:pt x="3987147" y="359948"/>
                    </a:cubicBezTo>
                    <a:cubicBezTo>
                      <a:pt x="3989957" y="359948"/>
                      <a:pt x="3989957" y="362755"/>
                      <a:pt x="3989957" y="362755"/>
                    </a:cubicBezTo>
                    <a:cubicBezTo>
                      <a:pt x="3989957" y="365577"/>
                      <a:pt x="3987147" y="365577"/>
                      <a:pt x="3987147" y="365577"/>
                    </a:cubicBezTo>
                    <a:cubicBezTo>
                      <a:pt x="3964649" y="371196"/>
                      <a:pt x="3947781" y="388060"/>
                      <a:pt x="3942155" y="410552"/>
                    </a:cubicBezTo>
                    <a:cubicBezTo>
                      <a:pt x="3942155" y="413360"/>
                      <a:pt x="3939345" y="413360"/>
                      <a:pt x="3939345" y="413360"/>
                    </a:cubicBezTo>
                    <a:cubicBezTo>
                      <a:pt x="3936531" y="413360"/>
                      <a:pt x="3936531" y="410552"/>
                      <a:pt x="3936531" y="410552"/>
                    </a:cubicBezTo>
                    <a:cubicBezTo>
                      <a:pt x="3930911" y="388060"/>
                      <a:pt x="3914037" y="371196"/>
                      <a:pt x="3891545" y="365577"/>
                    </a:cubicBezTo>
                    <a:cubicBezTo>
                      <a:pt x="3888732" y="365577"/>
                      <a:pt x="3888732" y="362755"/>
                      <a:pt x="3888732" y="362755"/>
                    </a:cubicBezTo>
                    <a:cubicBezTo>
                      <a:pt x="3888732" y="359948"/>
                      <a:pt x="3891545" y="359948"/>
                      <a:pt x="3891545" y="359948"/>
                    </a:cubicBezTo>
                    <a:cubicBezTo>
                      <a:pt x="3914037" y="354324"/>
                      <a:pt x="3930911" y="337473"/>
                      <a:pt x="3939345" y="312141"/>
                    </a:cubicBezTo>
                    <a:close/>
                    <a:moveTo>
                      <a:pt x="3784693" y="312141"/>
                    </a:moveTo>
                    <a:cubicBezTo>
                      <a:pt x="3793130" y="334679"/>
                      <a:pt x="3809998" y="354325"/>
                      <a:pt x="3832496" y="359948"/>
                    </a:cubicBezTo>
                    <a:cubicBezTo>
                      <a:pt x="3835306" y="359948"/>
                      <a:pt x="3835306" y="362755"/>
                      <a:pt x="3835306" y="362755"/>
                    </a:cubicBezTo>
                    <a:cubicBezTo>
                      <a:pt x="3835306" y="365577"/>
                      <a:pt x="3832496" y="365577"/>
                      <a:pt x="3832496" y="365577"/>
                    </a:cubicBezTo>
                    <a:cubicBezTo>
                      <a:pt x="3809998" y="371196"/>
                      <a:pt x="3793130" y="388060"/>
                      <a:pt x="3787504" y="410552"/>
                    </a:cubicBezTo>
                    <a:cubicBezTo>
                      <a:pt x="3787504" y="413360"/>
                      <a:pt x="3784693" y="413360"/>
                      <a:pt x="3784693" y="413360"/>
                    </a:cubicBezTo>
                    <a:cubicBezTo>
                      <a:pt x="3781880" y="413360"/>
                      <a:pt x="3781880" y="410552"/>
                      <a:pt x="3781880" y="410552"/>
                    </a:cubicBezTo>
                    <a:cubicBezTo>
                      <a:pt x="3776260" y="388060"/>
                      <a:pt x="3759386" y="371196"/>
                      <a:pt x="3736894" y="365577"/>
                    </a:cubicBezTo>
                    <a:cubicBezTo>
                      <a:pt x="3734081" y="365577"/>
                      <a:pt x="3734081" y="362755"/>
                      <a:pt x="3734081" y="362755"/>
                    </a:cubicBezTo>
                    <a:cubicBezTo>
                      <a:pt x="3734081" y="359948"/>
                      <a:pt x="3736894" y="359948"/>
                      <a:pt x="3736894" y="359948"/>
                    </a:cubicBezTo>
                    <a:cubicBezTo>
                      <a:pt x="3759386" y="354325"/>
                      <a:pt x="3776260" y="337473"/>
                      <a:pt x="3784693" y="312141"/>
                    </a:cubicBezTo>
                    <a:close/>
                    <a:moveTo>
                      <a:pt x="3630045" y="312141"/>
                    </a:moveTo>
                    <a:cubicBezTo>
                      <a:pt x="3638482" y="334679"/>
                      <a:pt x="3655350" y="354325"/>
                      <a:pt x="3677848" y="359948"/>
                    </a:cubicBezTo>
                    <a:cubicBezTo>
                      <a:pt x="3680658" y="359948"/>
                      <a:pt x="3680658" y="362755"/>
                      <a:pt x="3680658" y="362755"/>
                    </a:cubicBezTo>
                    <a:cubicBezTo>
                      <a:pt x="3680658" y="365577"/>
                      <a:pt x="3677848" y="365577"/>
                      <a:pt x="3677848" y="365577"/>
                    </a:cubicBezTo>
                    <a:cubicBezTo>
                      <a:pt x="3655350" y="371196"/>
                      <a:pt x="3638482" y="388060"/>
                      <a:pt x="3632856" y="410552"/>
                    </a:cubicBezTo>
                    <a:cubicBezTo>
                      <a:pt x="3632856" y="413360"/>
                      <a:pt x="3630045" y="413360"/>
                      <a:pt x="3630045" y="413360"/>
                    </a:cubicBezTo>
                    <a:cubicBezTo>
                      <a:pt x="3627232" y="413360"/>
                      <a:pt x="3627232" y="410552"/>
                      <a:pt x="3627232" y="410552"/>
                    </a:cubicBezTo>
                    <a:cubicBezTo>
                      <a:pt x="3621612" y="388060"/>
                      <a:pt x="3604738" y="371196"/>
                      <a:pt x="3582246" y="365577"/>
                    </a:cubicBezTo>
                    <a:cubicBezTo>
                      <a:pt x="3579433" y="365577"/>
                      <a:pt x="3579433" y="362755"/>
                      <a:pt x="3579433" y="362755"/>
                    </a:cubicBezTo>
                    <a:cubicBezTo>
                      <a:pt x="3579433" y="359948"/>
                      <a:pt x="3582246" y="359948"/>
                      <a:pt x="3582246" y="359948"/>
                    </a:cubicBezTo>
                    <a:cubicBezTo>
                      <a:pt x="3604738" y="354325"/>
                      <a:pt x="3621612" y="337473"/>
                      <a:pt x="3630045" y="312141"/>
                    </a:cubicBezTo>
                    <a:close/>
                    <a:moveTo>
                      <a:pt x="3472581" y="312141"/>
                    </a:moveTo>
                    <a:cubicBezTo>
                      <a:pt x="3481018" y="334679"/>
                      <a:pt x="3500700" y="354325"/>
                      <a:pt x="3520384" y="359948"/>
                    </a:cubicBezTo>
                    <a:cubicBezTo>
                      <a:pt x="3523194" y="359948"/>
                      <a:pt x="3523194" y="362755"/>
                      <a:pt x="3523194" y="362755"/>
                    </a:cubicBezTo>
                    <a:cubicBezTo>
                      <a:pt x="3523194" y="365577"/>
                      <a:pt x="3520384" y="365577"/>
                      <a:pt x="3520384" y="365577"/>
                    </a:cubicBezTo>
                    <a:cubicBezTo>
                      <a:pt x="3497889" y="371196"/>
                      <a:pt x="3481018" y="388060"/>
                      <a:pt x="3475395" y="410552"/>
                    </a:cubicBezTo>
                    <a:cubicBezTo>
                      <a:pt x="3475395" y="413360"/>
                      <a:pt x="3472581" y="413360"/>
                      <a:pt x="3472581" y="413360"/>
                    </a:cubicBezTo>
                    <a:cubicBezTo>
                      <a:pt x="3469771" y="413360"/>
                      <a:pt x="3469771" y="410552"/>
                      <a:pt x="3469771" y="410552"/>
                    </a:cubicBezTo>
                    <a:cubicBezTo>
                      <a:pt x="3464148" y="388060"/>
                      <a:pt x="3447277" y="371196"/>
                      <a:pt x="3424782" y="365577"/>
                    </a:cubicBezTo>
                    <a:cubicBezTo>
                      <a:pt x="3421969" y="365577"/>
                      <a:pt x="3421969" y="362755"/>
                      <a:pt x="3421969" y="362755"/>
                    </a:cubicBezTo>
                    <a:cubicBezTo>
                      <a:pt x="3421969" y="359948"/>
                      <a:pt x="3424782" y="359948"/>
                      <a:pt x="3424782" y="359948"/>
                    </a:cubicBezTo>
                    <a:cubicBezTo>
                      <a:pt x="3447277" y="354325"/>
                      <a:pt x="3464148" y="337473"/>
                      <a:pt x="3472581" y="312141"/>
                    </a:cubicBezTo>
                    <a:close/>
                    <a:moveTo>
                      <a:pt x="3317933" y="312141"/>
                    </a:moveTo>
                    <a:cubicBezTo>
                      <a:pt x="3326370" y="334679"/>
                      <a:pt x="3343241" y="354325"/>
                      <a:pt x="3365736" y="359950"/>
                    </a:cubicBezTo>
                    <a:cubicBezTo>
                      <a:pt x="3368546" y="359950"/>
                      <a:pt x="3368546" y="362755"/>
                      <a:pt x="3368546" y="362755"/>
                    </a:cubicBezTo>
                    <a:cubicBezTo>
                      <a:pt x="3368546" y="365577"/>
                      <a:pt x="3365736" y="365577"/>
                      <a:pt x="3365736" y="365577"/>
                    </a:cubicBezTo>
                    <a:cubicBezTo>
                      <a:pt x="3343241" y="371196"/>
                      <a:pt x="3326370" y="388060"/>
                      <a:pt x="3320747" y="410553"/>
                    </a:cubicBezTo>
                    <a:cubicBezTo>
                      <a:pt x="3320747" y="413360"/>
                      <a:pt x="3317933" y="413360"/>
                      <a:pt x="3317933" y="413360"/>
                    </a:cubicBezTo>
                    <a:cubicBezTo>
                      <a:pt x="3315123" y="413360"/>
                      <a:pt x="3315123" y="410553"/>
                      <a:pt x="3315123" y="410553"/>
                    </a:cubicBezTo>
                    <a:cubicBezTo>
                      <a:pt x="3309500" y="388060"/>
                      <a:pt x="3292629" y="371196"/>
                      <a:pt x="3270134" y="365577"/>
                    </a:cubicBezTo>
                    <a:cubicBezTo>
                      <a:pt x="3267321" y="365577"/>
                      <a:pt x="3267321" y="362755"/>
                      <a:pt x="3267321" y="362755"/>
                    </a:cubicBezTo>
                    <a:cubicBezTo>
                      <a:pt x="3267321" y="359950"/>
                      <a:pt x="3270134" y="359950"/>
                      <a:pt x="3270134" y="359950"/>
                    </a:cubicBezTo>
                    <a:cubicBezTo>
                      <a:pt x="3292629" y="354325"/>
                      <a:pt x="3309500" y="337473"/>
                      <a:pt x="3317933" y="312141"/>
                    </a:cubicBezTo>
                    <a:close/>
                    <a:moveTo>
                      <a:pt x="3163283" y="312141"/>
                    </a:moveTo>
                    <a:cubicBezTo>
                      <a:pt x="3171719" y="334679"/>
                      <a:pt x="3188590" y="354325"/>
                      <a:pt x="3211085" y="359950"/>
                    </a:cubicBezTo>
                    <a:cubicBezTo>
                      <a:pt x="3213895" y="359950"/>
                      <a:pt x="3213895" y="362755"/>
                      <a:pt x="3213895" y="362755"/>
                    </a:cubicBezTo>
                    <a:cubicBezTo>
                      <a:pt x="3213895" y="365577"/>
                      <a:pt x="3211085" y="365577"/>
                      <a:pt x="3211085" y="365577"/>
                    </a:cubicBezTo>
                    <a:cubicBezTo>
                      <a:pt x="3188590" y="371196"/>
                      <a:pt x="3171719" y="388060"/>
                      <a:pt x="3166096" y="410553"/>
                    </a:cubicBezTo>
                    <a:cubicBezTo>
                      <a:pt x="3166096" y="413362"/>
                      <a:pt x="3163283" y="413362"/>
                      <a:pt x="3163283" y="413362"/>
                    </a:cubicBezTo>
                    <a:cubicBezTo>
                      <a:pt x="3160472" y="413362"/>
                      <a:pt x="3160472" y="410553"/>
                      <a:pt x="3160472" y="410553"/>
                    </a:cubicBezTo>
                    <a:cubicBezTo>
                      <a:pt x="3154849" y="388060"/>
                      <a:pt x="3137978" y="371196"/>
                      <a:pt x="3115483" y="365577"/>
                    </a:cubicBezTo>
                    <a:cubicBezTo>
                      <a:pt x="3112670" y="365577"/>
                      <a:pt x="3112670" y="362755"/>
                      <a:pt x="3112670" y="362755"/>
                    </a:cubicBezTo>
                    <a:cubicBezTo>
                      <a:pt x="3112670" y="359950"/>
                      <a:pt x="3115483" y="359950"/>
                      <a:pt x="3115483" y="359950"/>
                    </a:cubicBezTo>
                    <a:cubicBezTo>
                      <a:pt x="3137978" y="354325"/>
                      <a:pt x="3154849" y="337473"/>
                      <a:pt x="3163283" y="312141"/>
                    </a:cubicBezTo>
                    <a:close/>
                    <a:moveTo>
                      <a:pt x="3005823" y="312141"/>
                    </a:moveTo>
                    <a:cubicBezTo>
                      <a:pt x="3014257" y="334679"/>
                      <a:pt x="3033942" y="354325"/>
                      <a:pt x="3053626" y="359950"/>
                    </a:cubicBezTo>
                    <a:cubicBezTo>
                      <a:pt x="3056436" y="359950"/>
                      <a:pt x="3056436" y="362755"/>
                      <a:pt x="3056436" y="362755"/>
                    </a:cubicBezTo>
                    <a:cubicBezTo>
                      <a:pt x="3056436" y="365577"/>
                      <a:pt x="3053626" y="365577"/>
                      <a:pt x="3053626" y="365577"/>
                    </a:cubicBezTo>
                    <a:cubicBezTo>
                      <a:pt x="3031128" y="371196"/>
                      <a:pt x="3014257" y="388060"/>
                      <a:pt x="3008634" y="410553"/>
                    </a:cubicBezTo>
                    <a:cubicBezTo>
                      <a:pt x="3008634" y="413362"/>
                      <a:pt x="3005823" y="413362"/>
                      <a:pt x="3005823" y="413362"/>
                    </a:cubicBezTo>
                    <a:cubicBezTo>
                      <a:pt x="3003010" y="413362"/>
                      <a:pt x="3003010" y="410553"/>
                      <a:pt x="3003010" y="410553"/>
                    </a:cubicBezTo>
                    <a:cubicBezTo>
                      <a:pt x="2997390" y="388060"/>
                      <a:pt x="2980516" y="371196"/>
                      <a:pt x="2958021" y="365577"/>
                    </a:cubicBezTo>
                    <a:cubicBezTo>
                      <a:pt x="2955211" y="365577"/>
                      <a:pt x="2955211" y="362755"/>
                      <a:pt x="2955211" y="362755"/>
                    </a:cubicBezTo>
                    <a:cubicBezTo>
                      <a:pt x="2955211" y="359950"/>
                      <a:pt x="2958021" y="359950"/>
                      <a:pt x="2958021" y="359950"/>
                    </a:cubicBezTo>
                    <a:cubicBezTo>
                      <a:pt x="2980516" y="354325"/>
                      <a:pt x="2997390" y="337473"/>
                      <a:pt x="3005823" y="312141"/>
                    </a:cubicBezTo>
                    <a:close/>
                    <a:moveTo>
                      <a:pt x="2851172" y="312141"/>
                    </a:moveTo>
                    <a:cubicBezTo>
                      <a:pt x="2859606" y="334679"/>
                      <a:pt x="2876477" y="354325"/>
                      <a:pt x="2898975" y="359950"/>
                    </a:cubicBezTo>
                    <a:cubicBezTo>
                      <a:pt x="2901785" y="359950"/>
                      <a:pt x="2901785" y="362758"/>
                      <a:pt x="2901785" y="362758"/>
                    </a:cubicBezTo>
                    <a:cubicBezTo>
                      <a:pt x="2901785" y="365577"/>
                      <a:pt x="2898975" y="365577"/>
                      <a:pt x="2898975" y="365577"/>
                    </a:cubicBezTo>
                    <a:cubicBezTo>
                      <a:pt x="2876477" y="371196"/>
                      <a:pt x="2859606" y="388060"/>
                      <a:pt x="2853983" y="410553"/>
                    </a:cubicBezTo>
                    <a:cubicBezTo>
                      <a:pt x="2853983" y="413363"/>
                      <a:pt x="2851172" y="413363"/>
                      <a:pt x="2851172" y="413363"/>
                    </a:cubicBezTo>
                    <a:cubicBezTo>
                      <a:pt x="2848359" y="413363"/>
                      <a:pt x="2848359" y="410553"/>
                      <a:pt x="2848359" y="410553"/>
                    </a:cubicBezTo>
                    <a:cubicBezTo>
                      <a:pt x="2842739" y="388060"/>
                      <a:pt x="2825865" y="371196"/>
                      <a:pt x="2803370" y="365577"/>
                    </a:cubicBezTo>
                    <a:cubicBezTo>
                      <a:pt x="2800560" y="365577"/>
                      <a:pt x="2800560" y="362758"/>
                      <a:pt x="2800560" y="362758"/>
                    </a:cubicBezTo>
                    <a:cubicBezTo>
                      <a:pt x="2800560" y="359950"/>
                      <a:pt x="2803370" y="359950"/>
                      <a:pt x="2803370" y="359950"/>
                    </a:cubicBezTo>
                    <a:cubicBezTo>
                      <a:pt x="2825865" y="354325"/>
                      <a:pt x="2842739" y="337473"/>
                      <a:pt x="2851172" y="312141"/>
                    </a:cubicBezTo>
                    <a:close/>
                    <a:moveTo>
                      <a:pt x="2696525" y="312141"/>
                    </a:moveTo>
                    <a:cubicBezTo>
                      <a:pt x="2704959" y="334682"/>
                      <a:pt x="2721830" y="354325"/>
                      <a:pt x="2744328" y="359950"/>
                    </a:cubicBezTo>
                    <a:cubicBezTo>
                      <a:pt x="2747138" y="359950"/>
                      <a:pt x="2747138" y="362758"/>
                      <a:pt x="2747138" y="362758"/>
                    </a:cubicBezTo>
                    <a:cubicBezTo>
                      <a:pt x="2747138" y="365577"/>
                      <a:pt x="2744328" y="365577"/>
                      <a:pt x="2744328" y="365577"/>
                    </a:cubicBezTo>
                    <a:cubicBezTo>
                      <a:pt x="2721830" y="371196"/>
                      <a:pt x="2704959" y="388060"/>
                      <a:pt x="2699336" y="410553"/>
                    </a:cubicBezTo>
                    <a:cubicBezTo>
                      <a:pt x="2699336" y="413363"/>
                      <a:pt x="2696525" y="413363"/>
                      <a:pt x="2696525" y="413363"/>
                    </a:cubicBezTo>
                    <a:cubicBezTo>
                      <a:pt x="2693712" y="413363"/>
                      <a:pt x="2693712" y="410553"/>
                      <a:pt x="2693712" y="410553"/>
                    </a:cubicBezTo>
                    <a:cubicBezTo>
                      <a:pt x="2688092" y="388060"/>
                      <a:pt x="2671218" y="371196"/>
                      <a:pt x="2648723" y="365577"/>
                    </a:cubicBezTo>
                    <a:cubicBezTo>
                      <a:pt x="2645913" y="365577"/>
                      <a:pt x="2645913" y="362758"/>
                      <a:pt x="2645913" y="362758"/>
                    </a:cubicBezTo>
                    <a:cubicBezTo>
                      <a:pt x="2645913" y="359950"/>
                      <a:pt x="2648723" y="359950"/>
                      <a:pt x="2648723" y="359950"/>
                    </a:cubicBezTo>
                    <a:cubicBezTo>
                      <a:pt x="2671218" y="354325"/>
                      <a:pt x="2688092" y="337473"/>
                      <a:pt x="2696525" y="312141"/>
                    </a:cubicBezTo>
                    <a:close/>
                    <a:moveTo>
                      <a:pt x="4406104" y="312140"/>
                    </a:moveTo>
                    <a:cubicBezTo>
                      <a:pt x="4414538" y="334679"/>
                      <a:pt x="4431409" y="354324"/>
                      <a:pt x="4453907" y="359948"/>
                    </a:cubicBezTo>
                    <a:cubicBezTo>
                      <a:pt x="4456717" y="359948"/>
                      <a:pt x="4456717" y="362755"/>
                      <a:pt x="4456717" y="362755"/>
                    </a:cubicBezTo>
                    <a:cubicBezTo>
                      <a:pt x="4456717" y="365576"/>
                      <a:pt x="4453907" y="365576"/>
                      <a:pt x="4453907" y="365576"/>
                    </a:cubicBezTo>
                    <a:cubicBezTo>
                      <a:pt x="4431409" y="371196"/>
                      <a:pt x="4414538" y="388060"/>
                      <a:pt x="4408915" y="410552"/>
                    </a:cubicBezTo>
                    <a:cubicBezTo>
                      <a:pt x="4408915" y="413360"/>
                      <a:pt x="4406104" y="413360"/>
                      <a:pt x="4406104" y="413360"/>
                    </a:cubicBezTo>
                    <a:cubicBezTo>
                      <a:pt x="4403291" y="413360"/>
                      <a:pt x="4403291" y="410552"/>
                      <a:pt x="4403291" y="410552"/>
                    </a:cubicBezTo>
                    <a:cubicBezTo>
                      <a:pt x="4397671" y="388060"/>
                      <a:pt x="4380797" y="371196"/>
                      <a:pt x="4358302" y="365576"/>
                    </a:cubicBezTo>
                    <a:cubicBezTo>
                      <a:pt x="4355492" y="365576"/>
                      <a:pt x="4355492" y="362755"/>
                      <a:pt x="4355492" y="362755"/>
                    </a:cubicBezTo>
                    <a:cubicBezTo>
                      <a:pt x="4355492" y="359948"/>
                      <a:pt x="4358302" y="359948"/>
                      <a:pt x="4358302" y="359948"/>
                    </a:cubicBezTo>
                    <a:cubicBezTo>
                      <a:pt x="4380797" y="354324"/>
                      <a:pt x="4397671" y="337473"/>
                      <a:pt x="4406104" y="312140"/>
                    </a:cubicBezTo>
                    <a:close/>
                    <a:moveTo>
                      <a:pt x="4251453" y="312140"/>
                    </a:moveTo>
                    <a:cubicBezTo>
                      <a:pt x="4259887" y="334679"/>
                      <a:pt x="4276758" y="354324"/>
                      <a:pt x="4299256" y="359948"/>
                    </a:cubicBezTo>
                    <a:cubicBezTo>
                      <a:pt x="4302066" y="359948"/>
                      <a:pt x="4302066" y="362755"/>
                      <a:pt x="4302066" y="362755"/>
                    </a:cubicBezTo>
                    <a:cubicBezTo>
                      <a:pt x="4302066" y="365576"/>
                      <a:pt x="4299256" y="365576"/>
                      <a:pt x="4299256" y="365576"/>
                    </a:cubicBezTo>
                    <a:cubicBezTo>
                      <a:pt x="4276758" y="371196"/>
                      <a:pt x="4259887" y="388060"/>
                      <a:pt x="4254264" y="410552"/>
                    </a:cubicBezTo>
                    <a:cubicBezTo>
                      <a:pt x="4254264" y="413360"/>
                      <a:pt x="4251453" y="413360"/>
                      <a:pt x="4251453" y="413360"/>
                    </a:cubicBezTo>
                    <a:cubicBezTo>
                      <a:pt x="4248640" y="413360"/>
                      <a:pt x="4248640" y="410552"/>
                      <a:pt x="4248640" y="410552"/>
                    </a:cubicBezTo>
                    <a:cubicBezTo>
                      <a:pt x="4243020" y="388060"/>
                      <a:pt x="4226146" y="371196"/>
                      <a:pt x="4203651" y="365576"/>
                    </a:cubicBezTo>
                    <a:cubicBezTo>
                      <a:pt x="4200841" y="365576"/>
                      <a:pt x="4200841" y="362755"/>
                      <a:pt x="4200841" y="362755"/>
                    </a:cubicBezTo>
                    <a:cubicBezTo>
                      <a:pt x="4200841" y="359948"/>
                      <a:pt x="4203651" y="359948"/>
                      <a:pt x="4203651" y="359948"/>
                    </a:cubicBezTo>
                    <a:cubicBezTo>
                      <a:pt x="4226146" y="354324"/>
                      <a:pt x="4243020" y="337473"/>
                      <a:pt x="4251453" y="312140"/>
                    </a:cubicBezTo>
                    <a:close/>
                    <a:moveTo>
                      <a:pt x="4096805" y="312140"/>
                    </a:moveTo>
                    <a:cubicBezTo>
                      <a:pt x="4105239" y="334679"/>
                      <a:pt x="4122110" y="354324"/>
                      <a:pt x="4144608" y="359948"/>
                    </a:cubicBezTo>
                    <a:cubicBezTo>
                      <a:pt x="4147418" y="359948"/>
                      <a:pt x="4147418" y="362755"/>
                      <a:pt x="4147418" y="362755"/>
                    </a:cubicBezTo>
                    <a:cubicBezTo>
                      <a:pt x="4147418" y="365577"/>
                      <a:pt x="4144608" y="365577"/>
                      <a:pt x="4144608" y="365577"/>
                    </a:cubicBezTo>
                    <a:cubicBezTo>
                      <a:pt x="4122110" y="371196"/>
                      <a:pt x="4105239" y="388060"/>
                      <a:pt x="4099616" y="410552"/>
                    </a:cubicBezTo>
                    <a:cubicBezTo>
                      <a:pt x="4099616" y="413360"/>
                      <a:pt x="4096805" y="413360"/>
                      <a:pt x="4096805" y="413360"/>
                    </a:cubicBezTo>
                    <a:cubicBezTo>
                      <a:pt x="4093992" y="413360"/>
                      <a:pt x="4093992" y="410552"/>
                      <a:pt x="4093992" y="410552"/>
                    </a:cubicBezTo>
                    <a:cubicBezTo>
                      <a:pt x="4088372" y="388060"/>
                      <a:pt x="4071498" y="371196"/>
                      <a:pt x="4049003" y="365577"/>
                    </a:cubicBezTo>
                    <a:cubicBezTo>
                      <a:pt x="4046193" y="365577"/>
                      <a:pt x="4046193" y="362755"/>
                      <a:pt x="4046193" y="362755"/>
                    </a:cubicBezTo>
                    <a:cubicBezTo>
                      <a:pt x="4046193" y="359948"/>
                      <a:pt x="4049003" y="359948"/>
                      <a:pt x="4049003" y="359948"/>
                    </a:cubicBezTo>
                    <a:cubicBezTo>
                      <a:pt x="4071498" y="354324"/>
                      <a:pt x="4088372" y="337473"/>
                      <a:pt x="4096805" y="312140"/>
                    </a:cubicBezTo>
                    <a:close/>
                    <a:moveTo>
                      <a:pt x="5184973" y="312096"/>
                    </a:moveTo>
                    <a:cubicBezTo>
                      <a:pt x="5193410" y="334623"/>
                      <a:pt x="5210281" y="354278"/>
                      <a:pt x="5232776" y="359901"/>
                    </a:cubicBezTo>
                    <a:cubicBezTo>
                      <a:pt x="5235586" y="359901"/>
                      <a:pt x="5235586" y="362709"/>
                      <a:pt x="5235586" y="362709"/>
                    </a:cubicBezTo>
                    <a:cubicBezTo>
                      <a:pt x="5235586" y="365528"/>
                      <a:pt x="5232776" y="365528"/>
                      <a:pt x="5232776" y="365528"/>
                    </a:cubicBezTo>
                    <a:cubicBezTo>
                      <a:pt x="5210281" y="371149"/>
                      <a:pt x="5193410" y="388014"/>
                      <a:pt x="5187787" y="410507"/>
                    </a:cubicBezTo>
                    <a:cubicBezTo>
                      <a:pt x="5187787" y="413318"/>
                      <a:pt x="5184973" y="413318"/>
                      <a:pt x="5184973" y="413318"/>
                    </a:cubicBezTo>
                    <a:cubicBezTo>
                      <a:pt x="5182163" y="413318"/>
                      <a:pt x="5182163" y="410507"/>
                      <a:pt x="5182163" y="410507"/>
                    </a:cubicBezTo>
                    <a:cubicBezTo>
                      <a:pt x="5176540" y="388014"/>
                      <a:pt x="5159669" y="371149"/>
                      <a:pt x="5137174" y="365528"/>
                    </a:cubicBezTo>
                    <a:cubicBezTo>
                      <a:pt x="5134361" y="365528"/>
                      <a:pt x="5134361" y="362709"/>
                      <a:pt x="5134361" y="362709"/>
                    </a:cubicBezTo>
                    <a:cubicBezTo>
                      <a:pt x="5134361" y="359901"/>
                      <a:pt x="5137174" y="359901"/>
                      <a:pt x="5137174" y="359901"/>
                    </a:cubicBezTo>
                    <a:cubicBezTo>
                      <a:pt x="5159669" y="354278"/>
                      <a:pt x="5176540" y="337422"/>
                      <a:pt x="5184973" y="312096"/>
                    </a:cubicBezTo>
                    <a:close/>
                    <a:moveTo>
                      <a:pt x="5030325" y="312096"/>
                    </a:moveTo>
                    <a:cubicBezTo>
                      <a:pt x="5035949" y="334623"/>
                      <a:pt x="5055630" y="354278"/>
                      <a:pt x="5078128" y="359902"/>
                    </a:cubicBezTo>
                    <a:cubicBezTo>
                      <a:pt x="5080938" y="359902"/>
                      <a:pt x="5080938" y="362709"/>
                      <a:pt x="5080938" y="362709"/>
                    </a:cubicBezTo>
                    <a:cubicBezTo>
                      <a:pt x="5080938" y="365528"/>
                      <a:pt x="5078128" y="365528"/>
                      <a:pt x="5078128" y="365528"/>
                    </a:cubicBezTo>
                    <a:cubicBezTo>
                      <a:pt x="5055630" y="371150"/>
                      <a:pt x="5038759" y="388014"/>
                      <a:pt x="5033136" y="410507"/>
                    </a:cubicBezTo>
                    <a:cubicBezTo>
                      <a:pt x="5033136" y="413318"/>
                      <a:pt x="5030325" y="413318"/>
                      <a:pt x="5030325" y="413318"/>
                    </a:cubicBezTo>
                    <a:cubicBezTo>
                      <a:pt x="5027512" y="413318"/>
                      <a:pt x="5027512" y="410507"/>
                      <a:pt x="5027512" y="410507"/>
                    </a:cubicBezTo>
                    <a:cubicBezTo>
                      <a:pt x="5021892" y="388014"/>
                      <a:pt x="5005018" y="371150"/>
                      <a:pt x="4982523" y="365528"/>
                    </a:cubicBezTo>
                    <a:cubicBezTo>
                      <a:pt x="4979713" y="365528"/>
                      <a:pt x="4979713" y="362709"/>
                      <a:pt x="4979713" y="362709"/>
                    </a:cubicBezTo>
                    <a:cubicBezTo>
                      <a:pt x="4979713" y="359902"/>
                      <a:pt x="4982523" y="359902"/>
                      <a:pt x="4982523" y="359902"/>
                    </a:cubicBezTo>
                    <a:cubicBezTo>
                      <a:pt x="5005018" y="354278"/>
                      <a:pt x="5021892" y="337422"/>
                      <a:pt x="5030325" y="312096"/>
                    </a:cubicBezTo>
                    <a:close/>
                    <a:moveTo>
                      <a:pt x="4872861" y="312096"/>
                    </a:moveTo>
                    <a:cubicBezTo>
                      <a:pt x="4881298" y="334623"/>
                      <a:pt x="4898166" y="354278"/>
                      <a:pt x="4920664" y="359902"/>
                    </a:cubicBezTo>
                    <a:cubicBezTo>
                      <a:pt x="4923474" y="359902"/>
                      <a:pt x="4923474" y="362709"/>
                      <a:pt x="4923474" y="362709"/>
                    </a:cubicBezTo>
                    <a:cubicBezTo>
                      <a:pt x="4923474" y="365528"/>
                      <a:pt x="4920664" y="365528"/>
                      <a:pt x="4920664" y="365528"/>
                    </a:cubicBezTo>
                    <a:cubicBezTo>
                      <a:pt x="4898166" y="371150"/>
                      <a:pt x="4881298" y="388014"/>
                      <a:pt x="4875675" y="410508"/>
                    </a:cubicBezTo>
                    <a:cubicBezTo>
                      <a:pt x="4875675" y="413318"/>
                      <a:pt x="4872861" y="413318"/>
                      <a:pt x="4872861" y="413318"/>
                    </a:cubicBezTo>
                    <a:cubicBezTo>
                      <a:pt x="4870048" y="413318"/>
                      <a:pt x="4870048" y="410508"/>
                      <a:pt x="4870048" y="410508"/>
                    </a:cubicBezTo>
                    <a:cubicBezTo>
                      <a:pt x="4864428" y="388014"/>
                      <a:pt x="4847557" y="371150"/>
                      <a:pt x="4825062" y="365528"/>
                    </a:cubicBezTo>
                    <a:cubicBezTo>
                      <a:pt x="4822249" y="365528"/>
                      <a:pt x="4822249" y="362709"/>
                      <a:pt x="4822249" y="362709"/>
                    </a:cubicBezTo>
                    <a:cubicBezTo>
                      <a:pt x="4822249" y="359902"/>
                      <a:pt x="4825062" y="359902"/>
                      <a:pt x="4825062" y="359902"/>
                    </a:cubicBezTo>
                    <a:cubicBezTo>
                      <a:pt x="4847557" y="354278"/>
                      <a:pt x="4864428" y="337422"/>
                      <a:pt x="4872861" y="312096"/>
                    </a:cubicBezTo>
                    <a:close/>
                    <a:moveTo>
                      <a:pt x="4718213" y="312096"/>
                    </a:moveTo>
                    <a:cubicBezTo>
                      <a:pt x="4726650" y="334623"/>
                      <a:pt x="4743518" y="354278"/>
                      <a:pt x="4766016" y="359902"/>
                    </a:cubicBezTo>
                    <a:cubicBezTo>
                      <a:pt x="4768826" y="359902"/>
                      <a:pt x="4768826" y="362709"/>
                      <a:pt x="4768826" y="362709"/>
                    </a:cubicBezTo>
                    <a:cubicBezTo>
                      <a:pt x="4768826" y="365528"/>
                      <a:pt x="4766016" y="365528"/>
                      <a:pt x="4766016" y="365528"/>
                    </a:cubicBezTo>
                    <a:cubicBezTo>
                      <a:pt x="4743518" y="371150"/>
                      <a:pt x="4726650" y="388014"/>
                      <a:pt x="4721027" y="410508"/>
                    </a:cubicBezTo>
                    <a:cubicBezTo>
                      <a:pt x="4721027" y="413318"/>
                      <a:pt x="4718213" y="413318"/>
                      <a:pt x="4718213" y="413318"/>
                    </a:cubicBezTo>
                    <a:cubicBezTo>
                      <a:pt x="4715400" y="413318"/>
                      <a:pt x="4715400" y="410508"/>
                      <a:pt x="4715400" y="410508"/>
                    </a:cubicBezTo>
                    <a:cubicBezTo>
                      <a:pt x="4709780" y="388014"/>
                      <a:pt x="4692909" y="371150"/>
                      <a:pt x="4670414" y="365528"/>
                    </a:cubicBezTo>
                    <a:cubicBezTo>
                      <a:pt x="4667601" y="365528"/>
                      <a:pt x="4667601" y="362709"/>
                      <a:pt x="4667601" y="362709"/>
                    </a:cubicBezTo>
                    <a:cubicBezTo>
                      <a:pt x="4667601" y="359902"/>
                      <a:pt x="4670414" y="359902"/>
                      <a:pt x="4670414" y="359902"/>
                    </a:cubicBezTo>
                    <a:cubicBezTo>
                      <a:pt x="4692909" y="354278"/>
                      <a:pt x="4709780" y="337422"/>
                      <a:pt x="4718213" y="312096"/>
                    </a:cubicBezTo>
                    <a:close/>
                    <a:moveTo>
                      <a:pt x="4563563" y="312096"/>
                    </a:moveTo>
                    <a:cubicBezTo>
                      <a:pt x="4571999" y="334623"/>
                      <a:pt x="4588867" y="354278"/>
                      <a:pt x="4611365" y="359902"/>
                    </a:cubicBezTo>
                    <a:cubicBezTo>
                      <a:pt x="4614175" y="359902"/>
                      <a:pt x="4614175" y="362709"/>
                      <a:pt x="4614175" y="362709"/>
                    </a:cubicBezTo>
                    <a:cubicBezTo>
                      <a:pt x="4614175" y="365528"/>
                      <a:pt x="4611365" y="365528"/>
                      <a:pt x="4611365" y="365528"/>
                    </a:cubicBezTo>
                    <a:cubicBezTo>
                      <a:pt x="4588867" y="371150"/>
                      <a:pt x="4571999" y="388014"/>
                      <a:pt x="4566376" y="410508"/>
                    </a:cubicBezTo>
                    <a:cubicBezTo>
                      <a:pt x="4566376" y="413318"/>
                      <a:pt x="4563563" y="413318"/>
                      <a:pt x="4563563" y="413318"/>
                    </a:cubicBezTo>
                    <a:cubicBezTo>
                      <a:pt x="4560749" y="413318"/>
                      <a:pt x="4560749" y="410508"/>
                      <a:pt x="4560749" y="410508"/>
                    </a:cubicBezTo>
                    <a:cubicBezTo>
                      <a:pt x="4555129" y="388014"/>
                      <a:pt x="4538258" y="371150"/>
                      <a:pt x="4515763" y="365528"/>
                    </a:cubicBezTo>
                    <a:cubicBezTo>
                      <a:pt x="4512950" y="365528"/>
                      <a:pt x="4512950" y="362709"/>
                      <a:pt x="4512950" y="362709"/>
                    </a:cubicBezTo>
                    <a:cubicBezTo>
                      <a:pt x="4512950" y="359902"/>
                      <a:pt x="4515763" y="359902"/>
                      <a:pt x="4515763" y="359902"/>
                    </a:cubicBezTo>
                    <a:cubicBezTo>
                      <a:pt x="4538258" y="354278"/>
                      <a:pt x="4555129" y="337422"/>
                      <a:pt x="4563563" y="312096"/>
                    </a:cubicBezTo>
                    <a:close/>
                    <a:moveTo>
                      <a:pt x="362724" y="157475"/>
                    </a:moveTo>
                    <a:cubicBezTo>
                      <a:pt x="371158" y="180025"/>
                      <a:pt x="388029" y="196901"/>
                      <a:pt x="410526" y="205297"/>
                    </a:cubicBezTo>
                    <a:cubicBezTo>
                      <a:pt x="413337" y="205297"/>
                      <a:pt x="413337" y="208121"/>
                      <a:pt x="413337" y="208121"/>
                    </a:cubicBezTo>
                    <a:cubicBezTo>
                      <a:pt x="413337" y="210919"/>
                      <a:pt x="410526" y="210919"/>
                      <a:pt x="410526" y="210919"/>
                    </a:cubicBezTo>
                    <a:cubicBezTo>
                      <a:pt x="388029" y="216548"/>
                      <a:pt x="371158" y="233422"/>
                      <a:pt x="365535" y="255928"/>
                    </a:cubicBezTo>
                    <a:cubicBezTo>
                      <a:pt x="365535" y="258740"/>
                      <a:pt x="362724" y="258740"/>
                      <a:pt x="362724" y="258740"/>
                    </a:cubicBezTo>
                    <a:cubicBezTo>
                      <a:pt x="359911" y="258740"/>
                      <a:pt x="359911" y="255928"/>
                      <a:pt x="359911" y="255928"/>
                    </a:cubicBezTo>
                    <a:cubicBezTo>
                      <a:pt x="354290" y="233422"/>
                      <a:pt x="337417" y="216548"/>
                      <a:pt x="314922" y="210919"/>
                    </a:cubicBezTo>
                    <a:cubicBezTo>
                      <a:pt x="312112" y="210919"/>
                      <a:pt x="312112" y="208121"/>
                      <a:pt x="312112" y="208121"/>
                    </a:cubicBezTo>
                    <a:cubicBezTo>
                      <a:pt x="312112" y="205297"/>
                      <a:pt x="314922" y="205297"/>
                      <a:pt x="314922" y="205297"/>
                    </a:cubicBezTo>
                    <a:cubicBezTo>
                      <a:pt x="337417" y="199748"/>
                      <a:pt x="354290" y="182825"/>
                      <a:pt x="362724" y="157475"/>
                    </a:cubicBezTo>
                    <a:close/>
                    <a:moveTo>
                      <a:pt x="208073" y="157475"/>
                    </a:moveTo>
                    <a:cubicBezTo>
                      <a:pt x="216507" y="180025"/>
                      <a:pt x="233378" y="196901"/>
                      <a:pt x="255875" y="205297"/>
                    </a:cubicBezTo>
                    <a:cubicBezTo>
                      <a:pt x="258686" y="205297"/>
                      <a:pt x="258686" y="208121"/>
                      <a:pt x="258686" y="208121"/>
                    </a:cubicBezTo>
                    <a:cubicBezTo>
                      <a:pt x="258686" y="210919"/>
                      <a:pt x="255875" y="210919"/>
                      <a:pt x="255875" y="210919"/>
                    </a:cubicBezTo>
                    <a:cubicBezTo>
                      <a:pt x="233378" y="216548"/>
                      <a:pt x="216507" y="233423"/>
                      <a:pt x="210884" y="255928"/>
                    </a:cubicBezTo>
                    <a:cubicBezTo>
                      <a:pt x="210884" y="258740"/>
                      <a:pt x="208073" y="258740"/>
                      <a:pt x="208073" y="258740"/>
                    </a:cubicBezTo>
                    <a:cubicBezTo>
                      <a:pt x="205260" y="258740"/>
                      <a:pt x="205260" y="255928"/>
                      <a:pt x="205260" y="255928"/>
                    </a:cubicBezTo>
                    <a:cubicBezTo>
                      <a:pt x="199639" y="233423"/>
                      <a:pt x="182766" y="216548"/>
                      <a:pt x="160271" y="210919"/>
                    </a:cubicBezTo>
                    <a:cubicBezTo>
                      <a:pt x="157461" y="210919"/>
                      <a:pt x="157461" y="208121"/>
                      <a:pt x="157461" y="208121"/>
                    </a:cubicBezTo>
                    <a:cubicBezTo>
                      <a:pt x="157461" y="205297"/>
                      <a:pt x="160271" y="205297"/>
                      <a:pt x="160271" y="205297"/>
                    </a:cubicBezTo>
                    <a:cubicBezTo>
                      <a:pt x="182766" y="199748"/>
                      <a:pt x="199639" y="182825"/>
                      <a:pt x="208073" y="157475"/>
                    </a:cubicBezTo>
                    <a:close/>
                    <a:moveTo>
                      <a:pt x="50612" y="157475"/>
                    </a:moveTo>
                    <a:cubicBezTo>
                      <a:pt x="59049" y="180025"/>
                      <a:pt x="75920" y="196901"/>
                      <a:pt x="98414" y="205297"/>
                    </a:cubicBezTo>
                    <a:cubicBezTo>
                      <a:pt x="101225" y="205297"/>
                      <a:pt x="101225" y="208121"/>
                      <a:pt x="101225" y="208121"/>
                    </a:cubicBezTo>
                    <a:cubicBezTo>
                      <a:pt x="101225" y="210919"/>
                      <a:pt x="98414" y="210919"/>
                      <a:pt x="98414" y="210919"/>
                    </a:cubicBezTo>
                    <a:cubicBezTo>
                      <a:pt x="75920" y="216548"/>
                      <a:pt x="59049" y="233423"/>
                      <a:pt x="53426" y="255928"/>
                    </a:cubicBezTo>
                    <a:cubicBezTo>
                      <a:pt x="53426" y="258740"/>
                      <a:pt x="50612" y="258740"/>
                      <a:pt x="50612" y="258740"/>
                    </a:cubicBezTo>
                    <a:cubicBezTo>
                      <a:pt x="47802" y="258740"/>
                      <a:pt x="47802" y="255928"/>
                      <a:pt x="47802" y="255928"/>
                    </a:cubicBezTo>
                    <a:cubicBezTo>
                      <a:pt x="42178" y="233423"/>
                      <a:pt x="25307" y="216548"/>
                      <a:pt x="2813" y="210919"/>
                    </a:cubicBezTo>
                    <a:cubicBezTo>
                      <a:pt x="0" y="210919"/>
                      <a:pt x="0" y="208121"/>
                      <a:pt x="0" y="208121"/>
                    </a:cubicBezTo>
                    <a:cubicBezTo>
                      <a:pt x="0" y="205297"/>
                      <a:pt x="2813" y="205297"/>
                      <a:pt x="2813" y="205297"/>
                    </a:cubicBezTo>
                    <a:cubicBezTo>
                      <a:pt x="25307" y="199748"/>
                      <a:pt x="42178" y="182825"/>
                      <a:pt x="50612" y="157475"/>
                    </a:cubicBezTo>
                    <a:close/>
                    <a:moveTo>
                      <a:pt x="1763004" y="157474"/>
                    </a:moveTo>
                    <a:cubicBezTo>
                      <a:pt x="1771438" y="180023"/>
                      <a:pt x="1788309" y="196899"/>
                      <a:pt x="1810807" y="205297"/>
                    </a:cubicBezTo>
                    <a:cubicBezTo>
                      <a:pt x="1813617" y="205297"/>
                      <a:pt x="1813617" y="208121"/>
                      <a:pt x="1813617" y="208121"/>
                    </a:cubicBezTo>
                    <a:cubicBezTo>
                      <a:pt x="1813617" y="210916"/>
                      <a:pt x="1810807" y="210916"/>
                      <a:pt x="1810807" y="210916"/>
                    </a:cubicBezTo>
                    <a:cubicBezTo>
                      <a:pt x="1788309" y="216546"/>
                      <a:pt x="1771438" y="233421"/>
                      <a:pt x="1765815" y="255927"/>
                    </a:cubicBezTo>
                    <a:cubicBezTo>
                      <a:pt x="1765815" y="258739"/>
                      <a:pt x="1763004" y="258739"/>
                      <a:pt x="1763004" y="258739"/>
                    </a:cubicBezTo>
                    <a:cubicBezTo>
                      <a:pt x="1760191" y="258739"/>
                      <a:pt x="1760191" y="255927"/>
                      <a:pt x="1760191" y="255927"/>
                    </a:cubicBezTo>
                    <a:cubicBezTo>
                      <a:pt x="1754571" y="233421"/>
                      <a:pt x="1737697" y="216546"/>
                      <a:pt x="1715202" y="210916"/>
                    </a:cubicBezTo>
                    <a:cubicBezTo>
                      <a:pt x="1712392" y="210916"/>
                      <a:pt x="1712392" y="208121"/>
                      <a:pt x="1712392" y="208121"/>
                    </a:cubicBezTo>
                    <a:cubicBezTo>
                      <a:pt x="1712392" y="205297"/>
                      <a:pt x="1715202" y="205297"/>
                      <a:pt x="1715202" y="205297"/>
                    </a:cubicBezTo>
                    <a:cubicBezTo>
                      <a:pt x="1737697" y="199748"/>
                      <a:pt x="1754571" y="182825"/>
                      <a:pt x="1763004" y="157474"/>
                    </a:cubicBezTo>
                    <a:close/>
                    <a:moveTo>
                      <a:pt x="1608353" y="157474"/>
                    </a:moveTo>
                    <a:cubicBezTo>
                      <a:pt x="1613977" y="180025"/>
                      <a:pt x="1633658" y="196899"/>
                      <a:pt x="1656156" y="205297"/>
                    </a:cubicBezTo>
                    <a:cubicBezTo>
                      <a:pt x="1658966" y="205297"/>
                      <a:pt x="1658966" y="208121"/>
                      <a:pt x="1658966" y="208121"/>
                    </a:cubicBezTo>
                    <a:cubicBezTo>
                      <a:pt x="1658966" y="210916"/>
                      <a:pt x="1656156" y="210916"/>
                      <a:pt x="1656156" y="210916"/>
                    </a:cubicBezTo>
                    <a:cubicBezTo>
                      <a:pt x="1633658" y="216546"/>
                      <a:pt x="1616787" y="233422"/>
                      <a:pt x="1611164" y="255927"/>
                    </a:cubicBezTo>
                    <a:cubicBezTo>
                      <a:pt x="1611164" y="258740"/>
                      <a:pt x="1608353" y="258740"/>
                      <a:pt x="1608353" y="258740"/>
                    </a:cubicBezTo>
                    <a:cubicBezTo>
                      <a:pt x="1605540" y="258740"/>
                      <a:pt x="1605540" y="255927"/>
                      <a:pt x="1605540" y="255927"/>
                    </a:cubicBezTo>
                    <a:cubicBezTo>
                      <a:pt x="1599920" y="233422"/>
                      <a:pt x="1583046" y="216546"/>
                      <a:pt x="1560551" y="210916"/>
                    </a:cubicBezTo>
                    <a:cubicBezTo>
                      <a:pt x="1557741" y="210916"/>
                      <a:pt x="1557741" y="208121"/>
                      <a:pt x="1557741" y="208121"/>
                    </a:cubicBezTo>
                    <a:cubicBezTo>
                      <a:pt x="1557741" y="205297"/>
                      <a:pt x="1560551" y="205297"/>
                      <a:pt x="1560551" y="205297"/>
                    </a:cubicBezTo>
                    <a:cubicBezTo>
                      <a:pt x="1583046" y="199748"/>
                      <a:pt x="1599920" y="182825"/>
                      <a:pt x="1608353" y="157474"/>
                    </a:cubicBezTo>
                    <a:close/>
                    <a:moveTo>
                      <a:pt x="1450892" y="157474"/>
                    </a:moveTo>
                    <a:cubicBezTo>
                      <a:pt x="1459326" y="180025"/>
                      <a:pt x="1476197" y="196899"/>
                      <a:pt x="1498695" y="205297"/>
                    </a:cubicBezTo>
                    <a:cubicBezTo>
                      <a:pt x="1501505" y="205297"/>
                      <a:pt x="1501505" y="208121"/>
                      <a:pt x="1501505" y="208121"/>
                    </a:cubicBezTo>
                    <a:cubicBezTo>
                      <a:pt x="1501505" y="210916"/>
                      <a:pt x="1498695" y="210916"/>
                      <a:pt x="1498695" y="210916"/>
                    </a:cubicBezTo>
                    <a:cubicBezTo>
                      <a:pt x="1476197" y="216546"/>
                      <a:pt x="1459326" y="233422"/>
                      <a:pt x="1453706" y="255927"/>
                    </a:cubicBezTo>
                    <a:cubicBezTo>
                      <a:pt x="1453706" y="258740"/>
                      <a:pt x="1450892" y="258740"/>
                      <a:pt x="1450892" y="258740"/>
                    </a:cubicBezTo>
                    <a:cubicBezTo>
                      <a:pt x="1448079" y="258740"/>
                      <a:pt x="1448079" y="255927"/>
                      <a:pt x="1448079" y="255927"/>
                    </a:cubicBezTo>
                    <a:cubicBezTo>
                      <a:pt x="1442458" y="233422"/>
                      <a:pt x="1425587" y="216546"/>
                      <a:pt x="1403090" y="210916"/>
                    </a:cubicBezTo>
                    <a:cubicBezTo>
                      <a:pt x="1400280" y="210916"/>
                      <a:pt x="1400280" y="208121"/>
                      <a:pt x="1400280" y="208121"/>
                    </a:cubicBezTo>
                    <a:cubicBezTo>
                      <a:pt x="1400280" y="205297"/>
                      <a:pt x="1403090" y="205297"/>
                      <a:pt x="1403090" y="205297"/>
                    </a:cubicBezTo>
                    <a:cubicBezTo>
                      <a:pt x="1425587" y="199748"/>
                      <a:pt x="1442458" y="182825"/>
                      <a:pt x="1450892" y="157474"/>
                    </a:cubicBezTo>
                    <a:close/>
                    <a:moveTo>
                      <a:pt x="1296244" y="157474"/>
                    </a:moveTo>
                    <a:cubicBezTo>
                      <a:pt x="1304678" y="180025"/>
                      <a:pt x="1321549" y="196899"/>
                      <a:pt x="1344046" y="205297"/>
                    </a:cubicBezTo>
                    <a:cubicBezTo>
                      <a:pt x="1346857" y="205297"/>
                      <a:pt x="1346857" y="208121"/>
                      <a:pt x="1346857" y="208121"/>
                    </a:cubicBezTo>
                    <a:cubicBezTo>
                      <a:pt x="1346857" y="210916"/>
                      <a:pt x="1344046" y="210916"/>
                      <a:pt x="1344046" y="210916"/>
                    </a:cubicBezTo>
                    <a:cubicBezTo>
                      <a:pt x="1321549" y="216546"/>
                      <a:pt x="1304678" y="233422"/>
                      <a:pt x="1299058" y="255927"/>
                    </a:cubicBezTo>
                    <a:cubicBezTo>
                      <a:pt x="1299058" y="258740"/>
                      <a:pt x="1296244" y="258740"/>
                      <a:pt x="1296244" y="258740"/>
                    </a:cubicBezTo>
                    <a:cubicBezTo>
                      <a:pt x="1293431" y="258740"/>
                      <a:pt x="1293431" y="255927"/>
                      <a:pt x="1293431" y="255927"/>
                    </a:cubicBezTo>
                    <a:cubicBezTo>
                      <a:pt x="1287810" y="233422"/>
                      <a:pt x="1270939" y="216546"/>
                      <a:pt x="1248442" y="210916"/>
                    </a:cubicBezTo>
                    <a:cubicBezTo>
                      <a:pt x="1245632" y="210916"/>
                      <a:pt x="1245632" y="208121"/>
                      <a:pt x="1245632" y="208121"/>
                    </a:cubicBezTo>
                    <a:cubicBezTo>
                      <a:pt x="1245632" y="205297"/>
                      <a:pt x="1248442" y="205297"/>
                      <a:pt x="1248442" y="205297"/>
                    </a:cubicBezTo>
                    <a:cubicBezTo>
                      <a:pt x="1270939" y="199748"/>
                      <a:pt x="1287810" y="182825"/>
                      <a:pt x="1296244" y="157474"/>
                    </a:cubicBezTo>
                    <a:close/>
                    <a:moveTo>
                      <a:pt x="1141593" y="157474"/>
                    </a:moveTo>
                    <a:cubicBezTo>
                      <a:pt x="1150027" y="180025"/>
                      <a:pt x="1166898" y="196899"/>
                      <a:pt x="1189395" y="205297"/>
                    </a:cubicBezTo>
                    <a:cubicBezTo>
                      <a:pt x="1192206" y="205297"/>
                      <a:pt x="1192206" y="208121"/>
                      <a:pt x="1192206" y="208121"/>
                    </a:cubicBezTo>
                    <a:cubicBezTo>
                      <a:pt x="1192206" y="210916"/>
                      <a:pt x="1189395" y="210916"/>
                      <a:pt x="1189395" y="210916"/>
                    </a:cubicBezTo>
                    <a:cubicBezTo>
                      <a:pt x="1166898" y="216546"/>
                      <a:pt x="1150027" y="233422"/>
                      <a:pt x="1144407" y="255927"/>
                    </a:cubicBezTo>
                    <a:cubicBezTo>
                      <a:pt x="1144407" y="258740"/>
                      <a:pt x="1141593" y="258740"/>
                      <a:pt x="1141593" y="258740"/>
                    </a:cubicBezTo>
                    <a:cubicBezTo>
                      <a:pt x="1138780" y="258740"/>
                      <a:pt x="1138780" y="255927"/>
                      <a:pt x="1138780" y="255927"/>
                    </a:cubicBezTo>
                    <a:cubicBezTo>
                      <a:pt x="1133159" y="233422"/>
                      <a:pt x="1116288" y="216546"/>
                      <a:pt x="1093791" y="210916"/>
                    </a:cubicBezTo>
                    <a:cubicBezTo>
                      <a:pt x="1090981" y="210916"/>
                      <a:pt x="1090981" y="208121"/>
                      <a:pt x="1090981" y="208121"/>
                    </a:cubicBezTo>
                    <a:cubicBezTo>
                      <a:pt x="1090981" y="205297"/>
                      <a:pt x="1093791" y="205297"/>
                      <a:pt x="1093791" y="205297"/>
                    </a:cubicBezTo>
                    <a:cubicBezTo>
                      <a:pt x="1116288" y="199748"/>
                      <a:pt x="1133159" y="182825"/>
                      <a:pt x="1141593" y="157474"/>
                    </a:cubicBezTo>
                    <a:close/>
                    <a:moveTo>
                      <a:pt x="984132" y="157474"/>
                    </a:moveTo>
                    <a:cubicBezTo>
                      <a:pt x="992566" y="180025"/>
                      <a:pt x="1009437" y="196899"/>
                      <a:pt x="1031934" y="205297"/>
                    </a:cubicBezTo>
                    <a:cubicBezTo>
                      <a:pt x="1034745" y="205297"/>
                      <a:pt x="1034745" y="208121"/>
                      <a:pt x="1034745" y="208121"/>
                    </a:cubicBezTo>
                    <a:cubicBezTo>
                      <a:pt x="1034745" y="210916"/>
                      <a:pt x="1031934" y="210916"/>
                      <a:pt x="1031934" y="210916"/>
                    </a:cubicBezTo>
                    <a:cubicBezTo>
                      <a:pt x="1009437" y="216546"/>
                      <a:pt x="992566" y="233422"/>
                      <a:pt x="986946" y="255927"/>
                    </a:cubicBezTo>
                    <a:cubicBezTo>
                      <a:pt x="986946" y="258740"/>
                      <a:pt x="984132" y="258740"/>
                      <a:pt x="984132" y="258740"/>
                    </a:cubicBezTo>
                    <a:cubicBezTo>
                      <a:pt x="981319" y="258740"/>
                      <a:pt x="981319" y="255927"/>
                      <a:pt x="981319" y="255927"/>
                    </a:cubicBezTo>
                    <a:cubicBezTo>
                      <a:pt x="975698" y="233422"/>
                      <a:pt x="958827" y="216546"/>
                      <a:pt x="936330" y="210916"/>
                    </a:cubicBezTo>
                    <a:cubicBezTo>
                      <a:pt x="933520" y="210916"/>
                      <a:pt x="933520" y="208121"/>
                      <a:pt x="933520" y="208121"/>
                    </a:cubicBezTo>
                    <a:cubicBezTo>
                      <a:pt x="933520" y="205297"/>
                      <a:pt x="936330" y="205297"/>
                      <a:pt x="936330" y="205297"/>
                    </a:cubicBezTo>
                    <a:cubicBezTo>
                      <a:pt x="958827" y="199748"/>
                      <a:pt x="975698" y="182825"/>
                      <a:pt x="984132" y="157474"/>
                    </a:cubicBezTo>
                    <a:close/>
                    <a:moveTo>
                      <a:pt x="829484" y="157474"/>
                    </a:moveTo>
                    <a:cubicBezTo>
                      <a:pt x="837918" y="180025"/>
                      <a:pt x="854789" y="196899"/>
                      <a:pt x="877286" y="205297"/>
                    </a:cubicBezTo>
                    <a:cubicBezTo>
                      <a:pt x="880097" y="205297"/>
                      <a:pt x="880097" y="208121"/>
                      <a:pt x="880097" y="208121"/>
                    </a:cubicBezTo>
                    <a:cubicBezTo>
                      <a:pt x="880097" y="210916"/>
                      <a:pt x="877286" y="210916"/>
                      <a:pt x="877286" y="210916"/>
                    </a:cubicBezTo>
                    <a:cubicBezTo>
                      <a:pt x="854789" y="216546"/>
                      <a:pt x="837918" y="233422"/>
                      <a:pt x="832298" y="255927"/>
                    </a:cubicBezTo>
                    <a:cubicBezTo>
                      <a:pt x="832298" y="258740"/>
                      <a:pt x="829484" y="258740"/>
                      <a:pt x="829484" y="258740"/>
                    </a:cubicBezTo>
                    <a:cubicBezTo>
                      <a:pt x="826671" y="258740"/>
                      <a:pt x="826671" y="255927"/>
                      <a:pt x="826671" y="255927"/>
                    </a:cubicBezTo>
                    <a:cubicBezTo>
                      <a:pt x="821050" y="233422"/>
                      <a:pt x="804179" y="216546"/>
                      <a:pt x="781682" y="210916"/>
                    </a:cubicBezTo>
                    <a:cubicBezTo>
                      <a:pt x="778872" y="210916"/>
                      <a:pt x="778872" y="208121"/>
                      <a:pt x="778872" y="208121"/>
                    </a:cubicBezTo>
                    <a:cubicBezTo>
                      <a:pt x="778872" y="205297"/>
                      <a:pt x="781682" y="205297"/>
                      <a:pt x="781682" y="205297"/>
                    </a:cubicBezTo>
                    <a:cubicBezTo>
                      <a:pt x="804179" y="199748"/>
                      <a:pt x="821050" y="182825"/>
                      <a:pt x="829484" y="157474"/>
                    </a:cubicBezTo>
                    <a:close/>
                    <a:moveTo>
                      <a:pt x="674833" y="157474"/>
                    </a:moveTo>
                    <a:cubicBezTo>
                      <a:pt x="683267" y="180025"/>
                      <a:pt x="700138" y="196899"/>
                      <a:pt x="722635" y="205297"/>
                    </a:cubicBezTo>
                    <a:cubicBezTo>
                      <a:pt x="725446" y="205297"/>
                      <a:pt x="725446" y="208121"/>
                      <a:pt x="725446" y="208121"/>
                    </a:cubicBezTo>
                    <a:cubicBezTo>
                      <a:pt x="725446" y="210916"/>
                      <a:pt x="722635" y="210916"/>
                      <a:pt x="722635" y="210916"/>
                    </a:cubicBezTo>
                    <a:cubicBezTo>
                      <a:pt x="700138" y="216546"/>
                      <a:pt x="683267" y="233422"/>
                      <a:pt x="677647" y="255928"/>
                    </a:cubicBezTo>
                    <a:cubicBezTo>
                      <a:pt x="677647" y="258740"/>
                      <a:pt x="674833" y="258740"/>
                      <a:pt x="674833" y="258740"/>
                    </a:cubicBezTo>
                    <a:cubicBezTo>
                      <a:pt x="672020" y="258740"/>
                      <a:pt x="672020" y="255928"/>
                      <a:pt x="672020" y="255928"/>
                    </a:cubicBezTo>
                    <a:cubicBezTo>
                      <a:pt x="666399" y="233422"/>
                      <a:pt x="649528" y="216546"/>
                      <a:pt x="627031" y="210916"/>
                    </a:cubicBezTo>
                    <a:cubicBezTo>
                      <a:pt x="624221" y="210916"/>
                      <a:pt x="624221" y="208121"/>
                      <a:pt x="624221" y="208121"/>
                    </a:cubicBezTo>
                    <a:cubicBezTo>
                      <a:pt x="624221" y="205297"/>
                      <a:pt x="627031" y="205297"/>
                      <a:pt x="627031" y="205297"/>
                    </a:cubicBezTo>
                    <a:cubicBezTo>
                      <a:pt x="649528" y="199748"/>
                      <a:pt x="666399" y="182825"/>
                      <a:pt x="674833" y="157474"/>
                    </a:cubicBezTo>
                    <a:close/>
                    <a:moveTo>
                      <a:pt x="517372" y="157474"/>
                    </a:moveTo>
                    <a:cubicBezTo>
                      <a:pt x="525806" y="180025"/>
                      <a:pt x="542677" y="196899"/>
                      <a:pt x="565174" y="205297"/>
                    </a:cubicBezTo>
                    <a:cubicBezTo>
                      <a:pt x="567985" y="205297"/>
                      <a:pt x="567985" y="208121"/>
                      <a:pt x="567985" y="208121"/>
                    </a:cubicBezTo>
                    <a:cubicBezTo>
                      <a:pt x="567985" y="210916"/>
                      <a:pt x="565174" y="210916"/>
                      <a:pt x="565174" y="210916"/>
                    </a:cubicBezTo>
                    <a:cubicBezTo>
                      <a:pt x="542677" y="216546"/>
                      <a:pt x="525806" y="233422"/>
                      <a:pt x="520183" y="255928"/>
                    </a:cubicBezTo>
                    <a:cubicBezTo>
                      <a:pt x="520183" y="258740"/>
                      <a:pt x="517372" y="258740"/>
                      <a:pt x="517372" y="258740"/>
                    </a:cubicBezTo>
                    <a:cubicBezTo>
                      <a:pt x="514559" y="258740"/>
                      <a:pt x="514559" y="255928"/>
                      <a:pt x="514559" y="255928"/>
                    </a:cubicBezTo>
                    <a:cubicBezTo>
                      <a:pt x="508938" y="233422"/>
                      <a:pt x="492065" y="216546"/>
                      <a:pt x="469570" y="210916"/>
                    </a:cubicBezTo>
                    <a:cubicBezTo>
                      <a:pt x="466760" y="210916"/>
                      <a:pt x="466760" y="208121"/>
                      <a:pt x="466760" y="208121"/>
                    </a:cubicBezTo>
                    <a:cubicBezTo>
                      <a:pt x="466760" y="205297"/>
                      <a:pt x="469570" y="205297"/>
                      <a:pt x="469570" y="205297"/>
                    </a:cubicBezTo>
                    <a:cubicBezTo>
                      <a:pt x="492065" y="199748"/>
                      <a:pt x="508938" y="182825"/>
                      <a:pt x="517372" y="157474"/>
                    </a:cubicBezTo>
                    <a:close/>
                    <a:moveTo>
                      <a:pt x="4406104" y="157473"/>
                    </a:moveTo>
                    <a:cubicBezTo>
                      <a:pt x="4414538" y="180023"/>
                      <a:pt x="4431409" y="196897"/>
                      <a:pt x="4453907" y="205295"/>
                    </a:cubicBezTo>
                    <a:cubicBezTo>
                      <a:pt x="4456717" y="205295"/>
                      <a:pt x="4456717" y="208117"/>
                      <a:pt x="4456717" y="208117"/>
                    </a:cubicBezTo>
                    <a:cubicBezTo>
                      <a:pt x="4456717" y="210915"/>
                      <a:pt x="4453907" y="210915"/>
                      <a:pt x="4453907" y="210915"/>
                    </a:cubicBezTo>
                    <a:cubicBezTo>
                      <a:pt x="4431409" y="216545"/>
                      <a:pt x="4414538" y="233420"/>
                      <a:pt x="4408915" y="255926"/>
                    </a:cubicBezTo>
                    <a:cubicBezTo>
                      <a:pt x="4408915" y="258736"/>
                      <a:pt x="4406104" y="258736"/>
                      <a:pt x="4406104" y="258736"/>
                    </a:cubicBezTo>
                    <a:cubicBezTo>
                      <a:pt x="4403291" y="258736"/>
                      <a:pt x="4403291" y="255926"/>
                      <a:pt x="4403291" y="255926"/>
                    </a:cubicBezTo>
                    <a:cubicBezTo>
                      <a:pt x="4397671" y="233420"/>
                      <a:pt x="4380797" y="216545"/>
                      <a:pt x="4358302" y="210915"/>
                    </a:cubicBezTo>
                    <a:cubicBezTo>
                      <a:pt x="4355492" y="210915"/>
                      <a:pt x="4355492" y="208117"/>
                      <a:pt x="4355492" y="208117"/>
                    </a:cubicBezTo>
                    <a:cubicBezTo>
                      <a:pt x="4355492" y="205295"/>
                      <a:pt x="4358302" y="205295"/>
                      <a:pt x="4358302" y="205295"/>
                    </a:cubicBezTo>
                    <a:cubicBezTo>
                      <a:pt x="4380797" y="199743"/>
                      <a:pt x="4397671" y="182824"/>
                      <a:pt x="4406104" y="157473"/>
                    </a:cubicBezTo>
                    <a:close/>
                    <a:moveTo>
                      <a:pt x="4251453" y="157473"/>
                    </a:moveTo>
                    <a:cubicBezTo>
                      <a:pt x="4259887" y="180023"/>
                      <a:pt x="4276758" y="196897"/>
                      <a:pt x="4299256" y="205295"/>
                    </a:cubicBezTo>
                    <a:cubicBezTo>
                      <a:pt x="4302066" y="205295"/>
                      <a:pt x="4302066" y="208117"/>
                      <a:pt x="4302066" y="208117"/>
                    </a:cubicBezTo>
                    <a:cubicBezTo>
                      <a:pt x="4302066" y="210915"/>
                      <a:pt x="4299256" y="210915"/>
                      <a:pt x="4299256" y="210915"/>
                    </a:cubicBezTo>
                    <a:cubicBezTo>
                      <a:pt x="4276758" y="216545"/>
                      <a:pt x="4259887" y="233420"/>
                      <a:pt x="4254264" y="255926"/>
                    </a:cubicBezTo>
                    <a:cubicBezTo>
                      <a:pt x="4254264" y="258736"/>
                      <a:pt x="4251453" y="258736"/>
                      <a:pt x="4251453" y="258736"/>
                    </a:cubicBezTo>
                    <a:cubicBezTo>
                      <a:pt x="4248640" y="258736"/>
                      <a:pt x="4248640" y="255926"/>
                      <a:pt x="4248640" y="255926"/>
                    </a:cubicBezTo>
                    <a:cubicBezTo>
                      <a:pt x="4243020" y="233420"/>
                      <a:pt x="4226146" y="216545"/>
                      <a:pt x="4203651" y="210915"/>
                    </a:cubicBezTo>
                    <a:cubicBezTo>
                      <a:pt x="4200841" y="210915"/>
                      <a:pt x="4200841" y="208117"/>
                      <a:pt x="4200841" y="208117"/>
                    </a:cubicBezTo>
                    <a:cubicBezTo>
                      <a:pt x="4200841" y="205295"/>
                      <a:pt x="4203651" y="205295"/>
                      <a:pt x="4203651" y="205295"/>
                    </a:cubicBezTo>
                    <a:cubicBezTo>
                      <a:pt x="4226146" y="199743"/>
                      <a:pt x="4243020" y="182824"/>
                      <a:pt x="4251453" y="157473"/>
                    </a:cubicBezTo>
                    <a:close/>
                    <a:moveTo>
                      <a:pt x="4096805" y="157473"/>
                    </a:moveTo>
                    <a:cubicBezTo>
                      <a:pt x="4105239" y="180023"/>
                      <a:pt x="4122110" y="196897"/>
                      <a:pt x="4144608" y="205295"/>
                    </a:cubicBezTo>
                    <a:cubicBezTo>
                      <a:pt x="4147418" y="205295"/>
                      <a:pt x="4147418" y="208117"/>
                      <a:pt x="4147418" y="208117"/>
                    </a:cubicBezTo>
                    <a:cubicBezTo>
                      <a:pt x="4147418" y="210915"/>
                      <a:pt x="4144608" y="210915"/>
                      <a:pt x="4144608" y="210915"/>
                    </a:cubicBezTo>
                    <a:cubicBezTo>
                      <a:pt x="4122110" y="216545"/>
                      <a:pt x="4105239" y="233420"/>
                      <a:pt x="4099616" y="255926"/>
                    </a:cubicBezTo>
                    <a:cubicBezTo>
                      <a:pt x="4099616" y="258736"/>
                      <a:pt x="4096805" y="258736"/>
                      <a:pt x="4096805" y="258736"/>
                    </a:cubicBezTo>
                    <a:cubicBezTo>
                      <a:pt x="4093992" y="258736"/>
                      <a:pt x="4093992" y="255926"/>
                      <a:pt x="4093992" y="255926"/>
                    </a:cubicBezTo>
                    <a:cubicBezTo>
                      <a:pt x="4088372" y="233420"/>
                      <a:pt x="4071498" y="216545"/>
                      <a:pt x="4049003" y="210915"/>
                    </a:cubicBezTo>
                    <a:cubicBezTo>
                      <a:pt x="4046193" y="210915"/>
                      <a:pt x="4046193" y="208117"/>
                      <a:pt x="4046193" y="208117"/>
                    </a:cubicBezTo>
                    <a:cubicBezTo>
                      <a:pt x="4046193" y="205295"/>
                      <a:pt x="4049003" y="205295"/>
                      <a:pt x="4049003" y="205295"/>
                    </a:cubicBezTo>
                    <a:cubicBezTo>
                      <a:pt x="4071498" y="199743"/>
                      <a:pt x="4088372" y="182824"/>
                      <a:pt x="4096805" y="157473"/>
                    </a:cubicBezTo>
                    <a:close/>
                    <a:moveTo>
                      <a:pt x="3939345" y="157473"/>
                    </a:moveTo>
                    <a:cubicBezTo>
                      <a:pt x="3947781" y="180023"/>
                      <a:pt x="3964649" y="196897"/>
                      <a:pt x="3987147" y="205295"/>
                    </a:cubicBezTo>
                    <a:cubicBezTo>
                      <a:pt x="3989957" y="205295"/>
                      <a:pt x="3989957" y="208121"/>
                      <a:pt x="3989957" y="208121"/>
                    </a:cubicBezTo>
                    <a:cubicBezTo>
                      <a:pt x="3989957" y="210915"/>
                      <a:pt x="3987147" y="210915"/>
                      <a:pt x="3987147" y="210915"/>
                    </a:cubicBezTo>
                    <a:cubicBezTo>
                      <a:pt x="3964649" y="216545"/>
                      <a:pt x="3947781" y="233420"/>
                      <a:pt x="3942155" y="255926"/>
                    </a:cubicBezTo>
                    <a:cubicBezTo>
                      <a:pt x="3942155" y="258737"/>
                      <a:pt x="3939345" y="258737"/>
                      <a:pt x="3939345" y="258737"/>
                    </a:cubicBezTo>
                    <a:cubicBezTo>
                      <a:pt x="3936531" y="258737"/>
                      <a:pt x="3936531" y="255926"/>
                      <a:pt x="3936531" y="255926"/>
                    </a:cubicBezTo>
                    <a:cubicBezTo>
                      <a:pt x="3930911" y="233420"/>
                      <a:pt x="3914037" y="216545"/>
                      <a:pt x="3891545" y="210915"/>
                    </a:cubicBezTo>
                    <a:cubicBezTo>
                      <a:pt x="3888732" y="210915"/>
                      <a:pt x="3888732" y="208121"/>
                      <a:pt x="3888732" y="208121"/>
                    </a:cubicBezTo>
                    <a:cubicBezTo>
                      <a:pt x="3888732" y="205295"/>
                      <a:pt x="3891545" y="205295"/>
                      <a:pt x="3891545" y="205295"/>
                    </a:cubicBezTo>
                    <a:cubicBezTo>
                      <a:pt x="3914037" y="199743"/>
                      <a:pt x="3930911" y="182824"/>
                      <a:pt x="3939345" y="157473"/>
                    </a:cubicBezTo>
                    <a:close/>
                    <a:moveTo>
                      <a:pt x="3784693" y="157473"/>
                    </a:moveTo>
                    <a:cubicBezTo>
                      <a:pt x="3793130" y="180023"/>
                      <a:pt x="3809998" y="196897"/>
                      <a:pt x="3832496" y="205295"/>
                    </a:cubicBezTo>
                    <a:cubicBezTo>
                      <a:pt x="3835306" y="205295"/>
                      <a:pt x="3835306" y="208121"/>
                      <a:pt x="3835306" y="208121"/>
                    </a:cubicBezTo>
                    <a:cubicBezTo>
                      <a:pt x="3835306" y="210915"/>
                      <a:pt x="3832496" y="210915"/>
                      <a:pt x="3832496" y="210915"/>
                    </a:cubicBezTo>
                    <a:cubicBezTo>
                      <a:pt x="3809998" y="216545"/>
                      <a:pt x="3793130" y="233420"/>
                      <a:pt x="3787504" y="255927"/>
                    </a:cubicBezTo>
                    <a:cubicBezTo>
                      <a:pt x="3787504" y="258737"/>
                      <a:pt x="3784693" y="258737"/>
                      <a:pt x="3784693" y="258737"/>
                    </a:cubicBezTo>
                    <a:cubicBezTo>
                      <a:pt x="3781880" y="258737"/>
                      <a:pt x="3781880" y="255927"/>
                      <a:pt x="3781880" y="255927"/>
                    </a:cubicBezTo>
                    <a:cubicBezTo>
                      <a:pt x="3776260" y="233420"/>
                      <a:pt x="3759386" y="216545"/>
                      <a:pt x="3736894" y="210915"/>
                    </a:cubicBezTo>
                    <a:cubicBezTo>
                      <a:pt x="3734081" y="210915"/>
                      <a:pt x="3734081" y="208121"/>
                      <a:pt x="3734081" y="208121"/>
                    </a:cubicBezTo>
                    <a:cubicBezTo>
                      <a:pt x="3734081" y="205295"/>
                      <a:pt x="3736894" y="205295"/>
                      <a:pt x="3736894" y="205295"/>
                    </a:cubicBezTo>
                    <a:cubicBezTo>
                      <a:pt x="3759386" y="199746"/>
                      <a:pt x="3776260" y="182824"/>
                      <a:pt x="3784693" y="157473"/>
                    </a:cubicBezTo>
                    <a:close/>
                    <a:moveTo>
                      <a:pt x="3630045" y="157473"/>
                    </a:moveTo>
                    <a:cubicBezTo>
                      <a:pt x="3638482" y="180023"/>
                      <a:pt x="3655350" y="196897"/>
                      <a:pt x="3677848" y="205295"/>
                    </a:cubicBezTo>
                    <a:cubicBezTo>
                      <a:pt x="3680658" y="205295"/>
                      <a:pt x="3680658" y="208121"/>
                      <a:pt x="3680658" y="208121"/>
                    </a:cubicBezTo>
                    <a:cubicBezTo>
                      <a:pt x="3680658" y="210915"/>
                      <a:pt x="3677848" y="210915"/>
                      <a:pt x="3677848" y="210915"/>
                    </a:cubicBezTo>
                    <a:cubicBezTo>
                      <a:pt x="3655350" y="216545"/>
                      <a:pt x="3638482" y="233420"/>
                      <a:pt x="3632856" y="255927"/>
                    </a:cubicBezTo>
                    <a:cubicBezTo>
                      <a:pt x="3632856" y="258737"/>
                      <a:pt x="3630045" y="258737"/>
                      <a:pt x="3630045" y="258737"/>
                    </a:cubicBezTo>
                    <a:cubicBezTo>
                      <a:pt x="3627232" y="258737"/>
                      <a:pt x="3627232" y="255927"/>
                      <a:pt x="3627232" y="255927"/>
                    </a:cubicBezTo>
                    <a:cubicBezTo>
                      <a:pt x="3621612" y="233420"/>
                      <a:pt x="3604738" y="216545"/>
                      <a:pt x="3582246" y="210915"/>
                    </a:cubicBezTo>
                    <a:cubicBezTo>
                      <a:pt x="3579433" y="210915"/>
                      <a:pt x="3579433" y="208121"/>
                      <a:pt x="3579433" y="208121"/>
                    </a:cubicBezTo>
                    <a:cubicBezTo>
                      <a:pt x="3579433" y="205295"/>
                      <a:pt x="3582246" y="205295"/>
                      <a:pt x="3582246" y="205295"/>
                    </a:cubicBezTo>
                    <a:cubicBezTo>
                      <a:pt x="3604738" y="199746"/>
                      <a:pt x="3621612" y="182824"/>
                      <a:pt x="3630045" y="157473"/>
                    </a:cubicBezTo>
                    <a:close/>
                    <a:moveTo>
                      <a:pt x="3472581" y="157473"/>
                    </a:moveTo>
                    <a:cubicBezTo>
                      <a:pt x="3481018" y="180023"/>
                      <a:pt x="3500700" y="196897"/>
                      <a:pt x="3520384" y="205295"/>
                    </a:cubicBezTo>
                    <a:cubicBezTo>
                      <a:pt x="3523194" y="205295"/>
                      <a:pt x="3523194" y="208121"/>
                      <a:pt x="3523194" y="208121"/>
                    </a:cubicBezTo>
                    <a:cubicBezTo>
                      <a:pt x="3523194" y="210915"/>
                      <a:pt x="3520384" y="210915"/>
                      <a:pt x="3520384" y="210915"/>
                    </a:cubicBezTo>
                    <a:cubicBezTo>
                      <a:pt x="3497889" y="216545"/>
                      <a:pt x="3481018" y="233420"/>
                      <a:pt x="3475395" y="255927"/>
                    </a:cubicBezTo>
                    <a:cubicBezTo>
                      <a:pt x="3475395" y="258737"/>
                      <a:pt x="3472581" y="258737"/>
                      <a:pt x="3472581" y="258737"/>
                    </a:cubicBezTo>
                    <a:cubicBezTo>
                      <a:pt x="3469771" y="258737"/>
                      <a:pt x="3469771" y="255927"/>
                      <a:pt x="3469771" y="255927"/>
                    </a:cubicBezTo>
                    <a:cubicBezTo>
                      <a:pt x="3464148" y="233420"/>
                      <a:pt x="3447277" y="216545"/>
                      <a:pt x="3424782" y="210915"/>
                    </a:cubicBezTo>
                    <a:cubicBezTo>
                      <a:pt x="3421969" y="210915"/>
                      <a:pt x="3421969" y="208121"/>
                      <a:pt x="3421969" y="208121"/>
                    </a:cubicBezTo>
                    <a:cubicBezTo>
                      <a:pt x="3421969" y="205295"/>
                      <a:pt x="3424782" y="205295"/>
                      <a:pt x="3424782" y="205295"/>
                    </a:cubicBezTo>
                    <a:cubicBezTo>
                      <a:pt x="3447277" y="199746"/>
                      <a:pt x="3464148" y="182824"/>
                      <a:pt x="3472581" y="157473"/>
                    </a:cubicBezTo>
                    <a:close/>
                    <a:moveTo>
                      <a:pt x="3317933" y="157473"/>
                    </a:moveTo>
                    <a:cubicBezTo>
                      <a:pt x="3326370" y="180023"/>
                      <a:pt x="3343241" y="196897"/>
                      <a:pt x="3365736" y="205295"/>
                    </a:cubicBezTo>
                    <a:cubicBezTo>
                      <a:pt x="3368546" y="205295"/>
                      <a:pt x="3368546" y="208121"/>
                      <a:pt x="3368546" y="208121"/>
                    </a:cubicBezTo>
                    <a:cubicBezTo>
                      <a:pt x="3368546" y="210915"/>
                      <a:pt x="3365736" y="210915"/>
                      <a:pt x="3365736" y="210915"/>
                    </a:cubicBezTo>
                    <a:cubicBezTo>
                      <a:pt x="3343241" y="216545"/>
                      <a:pt x="3326370" y="233420"/>
                      <a:pt x="3320747" y="255927"/>
                    </a:cubicBezTo>
                    <a:cubicBezTo>
                      <a:pt x="3320747" y="258738"/>
                      <a:pt x="3317933" y="258738"/>
                      <a:pt x="3317933" y="258738"/>
                    </a:cubicBezTo>
                    <a:cubicBezTo>
                      <a:pt x="3315123" y="258738"/>
                      <a:pt x="3315123" y="255927"/>
                      <a:pt x="3315123" y="255927"/>
                    </a:cubicBezTo>
                    <a:cubicBezTo>
                      <a:pt x="3309500" y="233420"/>
                      <a:pt x="3292629" y="216545"/>
                      <a:pt x="3270134" y="210915"/>
                    </a:cubicBezTo>
                    <a:cubicBezTo>
                      <a:pt x="3267321" y="210915"/>
                      <a:pt x="3267321" y="208121"/>
                      <a:pt x="3267321" y="208121"/>
                    </a:cubicBezTo>
                    <a:cubicBezTo>
                      <a:pt x="3267321" y="205295"/>
                      <a:pt x="3270134" y="205295"/>
                      <a:pt x="3270134" y="205295"/>
                    </a:cubicBezTo>
                    <a:cubicBezTo>
                      <a:pt x="3292629" y="199746"/>
                      <a:pt x="3309500" y="182824"/>
                      <a:pt x="3317933" y="157473"/>
                    </a:cubicBezTo>
                    <a:close/>
                    <a:moveTo>
                      <a:pt x="3163283" y="157473"/>
                    </a:moveTo>
                    <a:cubicBezTo>
                      <a:pt x="3171719" y="180023"/>
                      <a:pt x="3188590" y="196897"/>
                      <a:pt x="3211085" y="205295"/>
                    </a:cubicBezTo>
                    <a:cubicBezTo>
                      <a:pt x="3213895" y="205295"/>
                      <a:pt x="3213895" y="208121"/>
                      <a:pt x="3213895" y="208121"/>
                    </a:cubicBezTo>
                    <a:cubicBezTo>
                      <a:pt x="3213895" y="210915"/>
                      <a:pt x="3211085" y="210915"/>
                      <a:pt x="3211085" y="210915"/>
                    </a:cubicBezTo>
                    <a:cubicBezTo>
                      <a:pt x="3188590" y="216546"/>
                      <a:pt x="3171719" y="233420"/>
                      <a:pt x="3166096" y="255927"/>
                    </a:cubicBezTo>
                    <a:cubicBezTo>
                      <a:pt x="3166096" y="258738"/>
                      <a:pt x="3163283" y="258738"/>
                      <a:pt x="3163283" y="258738"/>
                    </a:cubicBezTo>
                    <a:cubicBezTo>
                      <a:pt x="3160472" y="258738"/>
                      <a:pt x="3160472" y="255927"/>
                      <a:pt x="3160472" y="255927"/>
                    </a:cubicBezTo>
                    <a:cubicBezTo>
                      <a:pt x="3154849" y="233420"/>
                      <a:pt x="3137978" y="216546"/>
                      <a:pt x="3115483" y="210915"/>
                    </a:cubicBezTo>
                    <a:cubicBezTo>
                      <a:pt x="3112670" y="210915"/>
                      <a:pt x="3112670" y="208121"/>
                      <a:pt x="3112670" y="208121"/>
                    </a:cubicBezTo>
                    <a:cubicBezTo>
                      <a:pt x="3112670" y="205295"/>
                      <a:pt x="3115483" y="205295"/>
                      <a:pt x="3115483" y="205295"/>
                    </a:cubicBezTo>
                    <a:cubicBezTo>
                      <a:pt x="3137978" y="199746"/>
                      <a:pt x="3154849" y="182824"/>
                      <a:pt x="3163283" y="157473"/>
                    </a:cubicBezTo>
                    <a:close/>
                    <a:moveTo>
                      <a:pt x="3005823" y="157473"/>
                    </a:moveTo>
                    <a:cubicBezTo>
                      <a:pt x="3014257" y="180023"/>
                      <a:pt x="3033942" y="196897"/>
                      <a:pt x="3053626" y="205295"/>
                    </a:cubicBezTo>
                    <a:cubicBezTo>
                      <a:pt x="3056436" y="205295"/>
                      <a:pt x="3056436" y="208121"/>
                      <a:pt x="3056436" y="208121"/>
                    </a:cubicBezTo>
                    <a:cubicBezTo>
                      <a:pt x="3056436" y="210915"/>
                      <a:pt x="3053626" y="210915"/>
                      <a:pt x="3053626" y="210915"/>
                    </a:cubicBezTo>
                    <a:cubicBezTo>
                      <a:pt x="3031128" y="216546"/>
                      <a:pt x="3014257" y="233421"/>
                      <a:pt x="3008634" y="255927"/>
                    </a:cubicBezTo>
                    <a:cubicBezTo>
                      <a:pt x="3008634" y="258738"/>
                      <a:pt x="3005823" y="258738"/>
                      <a:pt x="3005823" y="258738"/>
                    </a:cubicBezTo>
                    <a:cubicBezTo>
                      <a:pt x="3003010" y="258738"/>
                      <a:pt x="3003010" y="255927"/>
                      <a:pt x="3003010" y="255927"/>
                    </a:cubicBezTo>
                    <a:cubicBezTo>
                      <a:pt x="2997390" y="233421"/>
                      <a:pt x="2980516" y="216546"/>
                      <a:pt x="2958021" y="210915"/>
                    </a:cubicBezTo>
                    <a:cubicBezTo>
                      <a:pt x="2955211" y="210915"/>
                      <a:pt x="2955211" y="208121"/>
                      <a:pt x="2955211" y="208121"/>
                    </a:cubicBezTo>
                    <a:cubicBezTo>
                      <a:pt x="2955211" y="205295"/>
                      <a:pt x="2958021" y="205295"/>
                      <a:pt x="2958021" y="205295"/>
                    </a:cubicBezTo>
                    <a:cubicBezTo>
                      <a:pt x="2980516" y="199746"/>
                      <a:pt x="2997390" y="182824"/>
                      <a:pt x="3005823" y="157473"/>
                    </a:cubicBezTo>
                    <a:close/>
                    <a:moveTo>
                      <a:pt x="2851172" y="157473"/>
                    </a:moveTo>
                    <a:cubicBezTo>
                      <a:pt x="2859606" y="180023"/>
                      <a:pt x="2876477" y="196899"/>
                      <a:pt x="2898975" y="205295"/>
                    </a:cubicBezTo>
                    <a:cubicBezTo>
                      <a:pt x="2901785" y="205295"/>
                      <a:pt x="2901785" y="208121"/>
                      <a:pt x="2901785" y="208121"/>
                    </a:cubicBezTo>
                    <a:cubicBezTo>
                      <a:pt x="2901785" y="210915"/>
                      <a:pt x="2898975" y="210915"/>
                      <a:pt x="2898975" y="210915"/>
                    </a:cubicBezTo>
                    <a:cubicBezTo>
                      <a:pt x="2876477" y="216546"/>
                      <a:pt x="2859606" y="233421"/>
                      <a:pt x="2853983" y="255927"/>
                    </a:cubicBezTo>
                    <a:cubicBezTo>
                      <a:pt x="2853983" y="258738"/>
                      <a:pt x="2851172" y="258738"/>
                      <a:pt x="2851172" y="258738"/>
                    </a:cubicBezTo>
                    <a:cubicBezTo>
                      <a:pt x="2848359" y="258738"/>
                      <a:pt x="2848359" y="255927"/>
                      <a:pt x="2848359" y="255927"/>
                    </a:cubicBezTo>
                    <a:cubicBezTo>
                      <a:pt x="2842739" y="233421"/>
                      <a:pt x="2825865" y="216546"/>
                      <a:pt x="2803370" y="210915"/>
                    </a:cubicBezTo>
                    <a:cubicBezTo>
                      <a:pt x="2800560" y="210915"/>
                      <a:pt x="2800560" y="208121"/>
                      <a:pt x="2800560" y="208121"/>
                    </a:cubicBezTo>
                    <a:cubicBezTo>
                      <a:pt x="2800560" y="205295"/>
                      <a:pt x="2803370" y="205295"/>
                      <a:pt x="2803370" y="205295"/>
                    </a:cubicBezTo>
                    <a:cubicBezTo>
                      <a:pt x="2825865" y="199746"/>
                      <a:pt x="2842739" y="182824"/>
                      <a:pt x="2851172" y="157473"/>
                    </a:cubicBezTo>
                    <a:close/>
                    <a:moveTo>
                      <a:pt x="2696525" y="157473"/>
                    </a:moveTo>
                    <a:cubicBezTo>
                      <a:pt x="2704959" y="180023"/>
                      <a:pt x="2721830" y="196899"/>
                      <a:pt x="2744328" y="205295"/>
                    </a:cubicBezTo>
                    <a:cubicBezTo>
                      <a:pt x="2747138" y="205295"/>
                      <a:pt x="2747138" y="208121"/>
                      <a:pt x="2747138" y="208121"/>
                    </a:cubicBezTo>
                    <a:cubicBezTo>
                      <a:pt x="2747138" y="210915"/>
                      <a:pt x="2744328" y="210915"/>
                      <a:pt x="2744328" y="210915"/>
                    </a:cubicBezTo>
                    <a:cubicBezTo>
                      <a:pt x="2721830" y="216546"/>
                      <a:pt x="2704959" y="233421"/>
                      <a:pt x="2699336" y="255927"/>
                    </a:cubicBezTo>
                    <a:cubicBezTo>
                      <a:pt x="2699336" y="258738"/>
                      <a:pt x="2696525" y="258738"/>
                      <a:pt x="2696525" y="258738"/>
                    </a:cubicBezTo>
                    <a:cubicBezTo>
                      <a:pt x="2693712" y="258738"/>
                      <a:pt x="2693712" y="255927"/>
                      <a:pt x="2693712" y="255927"/>
                    </a:cubicBezTo>
                    <a:cubicBezTo>
                      <a:pt x="2688092" y="233421"/>
                      <a:pt x="2671218" y="216546"/>
                      <a:pt x="2648723" y="210915"/>
                    </a:cubicBezTo>
                    <a:cubicBezTo>
                      <a:pt x="2645913" y="210915"/>
                      <a:pt x="2645913" y="208121"/>
                      <a:pt x="2645913" y="208121"/>
                    </a:cubicBezTo>
                    <a:cubicBezTo>
                      <a:pt x="2645913" y="205295"/>
                      <a:pt x="2648723" y="205295"/>
                      <a:pt x="2648723" y="205295"/>
                    </a:cubicBezTo>
                    <a:cubicBezTo>
                      <a:pt x="2671218" y="199746"/>
                      <a:pt x="2688092" y="182824"/>
                      <a:pt x="2696525" y="157473"/>
                    </a:cubicBezTo>
                    <a:close/>
                    <a:moveTo>
                      <a:pt x="2539061" y="157473"/>
                    </a:moveTo>
                    <a:cubicBezTo>
                      <a:pt x="2547497" y="180023"/>
                      <a:pt x="2567179" y="196899"/>
                      <a:pt x="2586863" y="205295"/>
                    </a:cubicBezTo>
                    <a:cubicBezTo>
                      <a:pt x="2589673" y="205295"/>
                      <a:pt x="2589673" y="208121"/>
                      <a:pt x="2589673" y="208121"/>
                    </a:cubicBezTo>
                    <a:cubicBezTo>
                      <a:pt x="2589673" y="210915"/>
                      <a:pt x="2586863" y="210915"/>
                      <a:pt x="2586863" y="210915"/>
                    </a:cubicBezTo>
                    <a:cubicBezTo>
                      <a:pt x="2564365" y="216546"/>
                      <a:pt x="2547497" y="233421"/>
                      <a:pt x="2541874" y="255927"/>
                    </a:cubicBezTo>
                    <a:cubicBezTo>
                      <a:pt x="2541874" y="258738"/>
                      <a:pt x="2539061" y="258738"/>
                      <a:pt x="2539061" y="258738"/>
                    </a:cubicBezTo>
                    <a:cubicBezTo>
                      <a:pt x="2536247" y="258738"/>
                      <a:pt x="2536247" y="255927"/>
                      <a:pt x="2536247" y="255927"/>
                    </a:cubicBezTo>
                    <a:cubicBezTo>
                      <a:pt x="2530627" y="233421"/>
                      <a:pt x="2513756" y="216546"/>
                      <a:pt x="2491261" y="210915"/>
                    </a:cubicBezTo>
                    <a:cubicBezTo>
                      <a:pt x="2488448" y="210915"/>
                      <a:pt x="2488448" y="208121"/>
                      <a:pt x="2488448" y="208121"/>
                    </a:cubicBezTo>
                    <a:cubicBezTo>
                      <a:pt x="2488448" y="205295"/>
                      <a:pt x="2491261" y="205295"/>
                      <a:pt x="2491261" y="205295"/>
                    </a:cubicBezTo>
                    <a:cubicBezTo>
                      <a:pt x="2513756" y="199746"/>
                      <a:pt x="2530627" y="182825"/>
                      <a:pt x="2539061" y="157473"/>
                    </a:cubicBezTo>
                    <a:close/>
                    <a:moveTo>
                      <a:pt x="2384413" y="157473"/>
                    </a:moveTo>
                    <a:cubicBezTo>
                      <a:pt x="2392849" y="180023"/>
                      <a:pt x="2409717" y="196899"/>
                      <a:pt x="2432215" y="205297"/>
                    </a:cubicBezTo>
                    <a:cubicBezTo>
                      <a:pt x="2435025" y="205297"/>
                      <a:pt x="2435025" y="208121"/>
                      <a:pt x="2435025" y="208121"/>
                    </a:cubicBezTo>
                    <a:cubicBezTo>
                      <a:pt x="2435025" y="210915"/>
                      <a:pt x="2432215" y="210915"/>
                      <a:pt x="2432215" y="210915"/>
                    </a:cubicBezTo>
                    <a:cubicBezTo>
                      <a:pt x="2409717" y="216546"/>
                      <a:pt x="2392849" y="233421"/>
                      <a:pt x="2387226" y="255927"/>
                    </a:cubicBezTo>
                    <a:cubicBezTo>
                      <a:pt x="2387226" y="258738"/>
                      <a:pt x="2384413" y="258738"/>
                      <a:pt x="2384413" y="258738"/>
                    </a:cubicBezTo>
                    <a:cubicBezTo>
                      <a:pt x="2381599" y="258738"/>
                      <a:pt x="2381599" y="255927"/>
                      <a:pt x="2381599" y="255927"/>
                    </a:cubicBezTo>
                    <a:cubicBezTo>
                      <a:pt x="2375979" y="233421"/>
                      <a:pt x="2359108" y="216546"/>
                      <a:pt x="2336613" y="210915"/>
                    </a:cubicBezTo>
                    <a:cubicBezTo>
                      <a:pt x="2333800" y="210915"/>
                      <a:pt x="2333800" y="208121"/>
                      <a:pt x="2333800" y="208121"/>
                    </a:cubicBezTo>
                    <a:cubicBezTo>
                      <a:pt x="2333800" y="205297"/>
                      <a:pt x="2336613" y="205297"/>
                      <a:pt x="2336613" y="205297"/>
                    </a:cubicBezTo>
                    <a:cubicBezTo>
                      <a:pt x="2359108" y="199746"/>
                      <a:pt x="2375979" y="182825"/>
                      <a:pt x="2384413" y="157473"/>
                    </a:cubicBezTo>
                    <a:close/>
                    <a:moveTo>
                      <a:pt x="2229761" y="157473"/>
                    </a:moveTo>
                    <a:cubicBezTo>
                      <a:pt x="2238198" y="180023"/>
                      <a:pt x="2255066" y="196899"/>
                      <a:pt x="2277564" y="205297"/>
                    </a:cubicBezTo>
                    <a:cubicBezTo>
                      <a:pt x="2280374" y="205297"/>
                      <a:pt x="2280374" y="208121"/>
                      <a:pt x="2280374" y="208121"/>
                    </a:cubicBezTo>
                    <a:cubicBezTo>
                      <a:pt x="2280374" y="210915"/>
                      <a:pt x="2277564" y="210915"/>
                      <a:pt x="2277564" y="210915"/>
                    </a:cubicBezTo>
                    <a:cubicBezTo>
                      <a:pt x="2255066" y="216546"/>
                      <a:pt x="2238198" y="233421"/>
                      <a:pt x="2232575" y="255927"/>
                    </a:cubicBezTo>
                    <a:cubicBezTo>
                      <a:pt x="2232575" y="258739"/>
                      <a:pt x="2229761" y="258739"/>
                      <a:pt x="2229761" y="258739"/>
                    </a:cubicBezTo>
                    <a:cubicBezTo>
                      <a:pt x="2226948" y="258739"/>
                      <a:pt x="2226948" y="255927"/>
                      <a:pt x="2226948" y="255927"/>
                    </a:cubicBezTo>
                    <a:cubicBezTo>
                      <a:pt x="2221328" y="233421"/>
                      <a:pt x="2204457" y="216546"/>
                      <a:pt x="2181962" y="210915"/>
                    </a:cubicBezTo>
                    <a:cubicBezTo>
                      <a:pt x="2179149" y="210915"/>
                      <a:pt x="2179149" y="208121"/>
                      <a:pt x="2179149" y="208121"/>
                    </a:cubicBezTo>
                    <a:cubicBezTo>
                      <a:pt x="2179149" y="205297"/>
                      <a:pt x="2181962" y="205297"/>
                      <a:pt x="2181962" y="205297"/>
                    </a:cubicBezTo>
                    <a:cubicBezTo>
                      <a:pt x="2204457" y="199746"/>
                      <a:pt x="2221328" y="182825"/>
                      <a:pt x="2229761" y="157473"/>
                    </a:cubicBezTo>
                    <a:close/>
                    <a:moveTo>
                      <a:pt x="2075115" y="157473"/>
                    </a:moveTo>
                    <a:cubicBezTo>
                      <a:pt x="2080738" y="180023"/>
                      <a:pt x="2100419" y="196899"/>
                      <a:pt x="2122917" y="205297"/>
                    </a:cubicBezTo>
                    <a:cubicBezTo>
                      <a:pt x="2125727" y="205297"/>
                      <a:pt x="2125727" y="208121"/>
                      <a:pt x="2125727" y="208121"/>
                    </a:cubicBezTo>
                    <a:cubicBezTo>
                      <a:pt x="2125727" y="210915"/>
                      <a:pt x="2122917" y="210915"/>
                      <a:pt x="2122917" y="210915"/>
                    </a:cubicBezTo>
                    <a:cubicBezTo>
                      <a:pt x="2100419" y="216546"/>
                      <a:pt x="2083551" y="233421"/>
                      <a:pt x="2077928" y="255927"/>
                    </a:cubicBezTo>
                    <a:cubicBezTo>
                      <a:pt x="2077928" y="258739"/>
                      <a:pt x="2075115" y="258739"/>
                      <a:pt x="2075115" y="258739"/>
                    </a:cubicBezTo>
                    <a:cubicBezTo>
                      <a:pt x="2072301" y="258739"/>
                      <a:pt x="2072301" y="255927"/>
                      <a:pt x="2072301" y="255927"/>
                    </a:cubicBezTo>
                    <a:cubicBezTo>
                      <a:pt x="2066681" y="233421"/>
                      <a:pt x="2049810" y="216546"/>
                      <a:pt x="2027315" y="210915"/>
                    </a:cubicBezTo>
                    <a:cubicBezTo>
                      <a:pt x="2024502" y="210915"/>
                      <a:pt x="2024502" y="208121"/>
                      <a:pt x="2024502" y="208121"/>
                    </a:cubicBezTo>
                    <a:cubicBezTo>
                      <a:pt x="2024502" y="205297"/>
                      <a:pt x="2027315" y="205297"/>
                      <a:pt x="2027315" y="205297"/>
                    </a:cubicBezTo>
                    <a:cubicBezTo>
                      <a:pt x="2049810" y="199746"/>
                      <a:pt x="2066681" y="182825"/>
                      <a:pt x="2075115" y="157473"/>
                    </a:cubicBezTo>
                    <a:close/>
                    <a:moveTo>
                      <a:pt x="1917652" y="157473"/>
                    </a:moveTo>
                    <a:cubicBezTo>
                      <a:pt x="1926086" y="180023"/>
                      <a:pt x="1942957" y="196899"/>
                      <a:pt x="1965455" y="205297"/>
                    </a:cubicBezTo>
                    <a:cubicBezTo>
                      <a:pt x="1968265" y="205297"/>
                      <a:pt x="1968265" y="208121"/>
                      <a:pt x="1968265" y="208121"/>
                    </a:cubicBezTo>
                    <a:cubicBezTo>
                      <a:pt x="1968265" y="210915"/>
                      <a:pt x="1965455" y="210915"/>
                      <a:pt x="1965455" y="210915"/>
                    </a:cubicBezTo>
                    <a:cubicBezTo>
                      <a:pt x="1942957" y="216546"/>
                      <a:pt x="1926086" y="233421"/>
                      <a:pt x="1920463" y="255927"/>
                    </a:cubicBezTo>
                    <a:cubicBezTo>
                      <a:pt x="1920463" y="258739"/>
                      <a:pt x="1917652" y="258739"/>
                      <a:pt x="1917652" y="258739"/>
                    </a:cubicBezTo>
                    <a:cubicBezTo>
                      <a:pt x="1914839" y="258739"/>
                      <a:pt x="1914839" y="255927"/>
                      <a:pt x="1914839" y="255927"/>
                    </a:cubicBezTo>
                    <a:cubicBezTo>
                      <a:pt x="1909219" y="233421"/>
                      <a:pt x="1892345" y="216546"/>
                      <a:pt x="1869850" y="210915"/>
                    </a:cubicBezTo>
                    <a:cubicBezTo>
                      <a:pt x="1867040" y="210915"/>
                      <a:pt x="1867040" y="208121"/>
                      <a:pt x="1867040" y="208121"/>
                    </a:cubicBezTo>
                    <a:cubicBezTo>
                      <a:pt x="1867040" y="205297"/>
                      <a:pt x="1869850" y="205297"/>
                      <a:pt x="1869850" y="205297"/>
                    </a:cubicBezTo>
                    <a:cubicBezTo>
                      <a:pt x="1892345" y="199746"/>
                      <a:pt x="1909219" y="182825"/>
                      <a:pt x="1917652" y="157473"/>
                    </a:cubicBezTo>
                    <a:close/>
                    <a:moveTo>
                      <a:pt x="5184973" y="157432"/>
                    </a:moveTo>
                    <a:cubicBezTo>
                      <a:pt x="5193410" y="179965"/>
                      <a:pt x="5210281" y="196838"/>
                      <a:pt x="5232776" y="205248"/>
                    </a:cubicBezTo>
                    <a:cubicBezTo>
                      <a:pt x="5235586" y="205248"/>
                      <a:pt x="5235586" y="208069"/>
                      <a:pt x="5235586" y="208069"/>
                    </a:cubicBezTo>
                    <a:cubicBezTo>
                      <a:pt x="5235586" y="210869"/>
                      <a:pt x="5232776" y="210869"/>
                      <a:pt x="5232776" y="210869"/>
                    </a:cubicBezTo>
                    <a:cubicBezTo>
                      <a:pt x="5210281" y="216498"/>
                      <a:pt x="5193410" y="233372"/>
                      <a:pt x="5187787" y="255873"/>
                    </a:cubicBezTo>
                    <a:cubicBezTo>
                      <a:pt x="5187787" y="258685"/>
                      <a:pt x="5184973" y="258685"/>
                      <a:pt x="5184973" y="258685"/>
                    </a:cubicBezTo>
                    <a:cubicBezTo>
                      <a:pt x="5182163" y="258685"/>
                      <a:pt x="5182163" y="255873"/>
                      <a:pt x="5182163" y="255873"/>
                    </a:cubicBezTo>
                    <a:cubicBezTo>
                      <a:pt x="5176540" y="233372"/>
                      <a:pt x="5159669" y="216498"/>
                      <a:pt x="5137174" y="210869"/>
                    </a:cubicBezTo>
                    <a:cubicBezTo>
                      <a:pt x="5134361" y="210869"/>
                      <a:pt x="5134361" y="208069"/>
                      <a:pt x="5134361" y="208069"/>
                    </a:cubicBezTo>
                    <a:cubicBezTo>
                      <a:pt x="5134361" y="205248"/>
                      <a:pt x="5137174" y="205248"/>
                      <a:pt x="5137174" y="205248"/>
                    </a:cubicBezTo>
                    <a:cubicBezTo>
                      <a:pt x="5159669" y="199676"/>
                      <a:pt x="5176540" y="182770"/>
                      <a:pt x="5184973" y="157432"/>
                    </a:cubicBezTo>
                    <a:close/>
                    <a:moveTo>
                      <a:pt x="5030325" y="157432"/>
                    </a:moveTo>
                    <a:cubicBezTo>
                      <a:pt x="5035949" y="179965"/>
                      <a:pt x="5055630" y="196838"/>
                      <a:pt x="5078128" y="205248"/>
                    </a:cubicBezTo>
                    <a:cubicBezTo>
                      <a:pt x="5080938" y="205248"/>
                      <a:pt x="5080938" y="208069"/>
                      <a:pt x="5080938" y="208069"/>
                    </a:cubicBezTo>
                    <a:cubicBezTo>
                      <a:pt x="5080938" y="210869"/>
                      <a:pt x="5078128" y="210869"/>
                      <a:pt x="5078128" y="210869"/>
                    </a:cubicBezTo>
                    <a:cubicBezTo>
                      <a:pt x="5055630" y="216498"/>
                      <a:pt x="5038759" y="233372"/>
                      <a:pt x="5033136" y="255873"/>
                    </a:cubicBezTo>
                    <a:cubicBezTo>
                      <a:pt x="5033136" y="258685"/>
                      <a:pt x="5030325" y="258685"/>
                      <a:pt x="5030325" y="258685"/>
                    </a:cubicBezTo>
                    <a:cubicBezTo>
                      <a:pt x="5027512" y="258685"/>
                      <a:pt x="5027512" y="255873"/>
                      <a:pt x="5027512" y="255873"/>
                    </a:cubicBezTo>
                    <a:cubicBezTo>
                      <a:pt x="5021892" y="233372"/>
                      <a:pt x="5005018" y="216498"/>
                      <a:pt x="4982523" y="210869"/>
                    </a:cubicBezTo>
                    <a:cubicBezTo>
                      <a:pt x="4979713" y="210869"/>
                      <a:pt x="4979713" y="208069"/>
                      <a:pt x="4979713" y="208069"/>
                    </a:cubicBezTo>
                    <a:cubicBezTo>
                      <a:pt x="4979713" y="205248"/>
                      <a:pt x="4982523" y="205248"/>
                      <a:pt x="4982523" y="205248"/>
                    </a:cubicBezTo>
                    <a:cubicBezTo>
                      <a:pt x="5005018" y="199676"/>
                      <a:pt x="5021892" y="182771"/>
                      <a:pt x="5030325" y="157432"/>
                    </a:cubicBezTo>
                    <a:close/>
                    <a:moveTo>
                      <a:pt x="4872861" y="157432"/>
                    </a:moveTo>
                    <a:cubicBezTo>
                      <a:pt x="4881298" y="179965"/>
                      <a:pt x="4898166" y="196838"/>
                      <a:pt x="4920664" y="205248"/>
                    </a:cubicBezTo>
                    <a:cubicBezTo>
                      <a:pt x="4923474" y="205248"/>
                      <a:pt x="4923474" y="208069"/>
                      <a:pt x="4923474" y="208069"/>
                    </a:cubicBezTo>
                    <a:cubicBezTo>
                      <a:pt x="4923474" y="210869"/>
                      <a:pt x="4920664" y="210869"/>
                      <a:pt x="4920664" y="210869"/>
                    </a:cubicBezTo>
                    <a:cubicBezTo>
                      <a:pt x="4898166" y="216498"/>
                      <a:pt x="4881298" y="233372"/>
                      <a:pt x="4875675" y="255873"/>
                    </a:cubicBezTo>
                    <a:cubicBezTo>
                      <a:pt x="4875675" y="258685"/>
                      <a:pt x="4872861" y="258685"/>
                      <a:pt x="4872861" y="258685"/>
                    </a:cubicBezTo>
                    <a:cubicBezTo>
                      <a:pt x="4870048" y="258685"/>
                      <a:pt x="4870048" y="255873"/>
                      <a:pt x="4870048" y="255873"/>
                    </a:cubicBezTo>
                    <a:cubicBezTo>
                      <a:pt x="4864428" y="233372"/>
                      <a:pt x="4847557" y="216498"/>
                      <a:pt x="4825062" y="210869"/>
                    </a:cubicBezTo>
                    <a:cubicBezTo>
                      <a:pt x="4822249" y="210869"/>
                      <a:pt x="4822249" y="208069"/>
                      <a:pt x="4822249" y="208069"/>
                    </a:cubicBezTo>
                    <a:cubicBezTo>
                      <a:pt x="4822249" y="205248"/>
                      <a:pt x="4825062" y="205248"/>
                      <a:pt x="4825062" y="205248"/>
                    </a:cubicBezTo>
                    <a:cubicBezTo>
                      <a:pt x="4847557" y="199676"/>
                      <a:pt x="4864428" y="182771"/>
                      <a:pt x="4872861" y="157432"/>
                    </a:cubicBezTo>
                    <a:close/>
                    <a:moveTo>
                      <a:pt x="4718213" y="157432"/>
                    </a:moveTo>
                    <a:cubicBezTo>
                      <a:pt x="4726650" y="179965"/>
                      <a:pt x="4743518" y="196838"/>
                      <a:pt x="4766016" y="205248"/>
                    </a:cubicBezTo>
                    <a:cubicBezTo>
                      <a:pt x="4768826" y="205248"/>
                      <a:pt x="4768826" y="208069"/>
                      <a:pt x="4768826" y="208069"/>
                    </a:cubicBezTo>
                    <a:cubicBezTo>
                      <a:pt x="4768826" y="210869"/>
                      <a:pt x="4766016" y="210869"/>
                      <a:pt x="4766016" y="210869"/>
                    </a:cubicBezTo>
                    <a:cubicBezTo>
                      <a:pt x="4743518" y="216498"/>
                      <a:pt x="4726650" y="233372"/>
                      <a:pt x="4721027" y="255873"/>
                    </a:cubicBezTo>
                    <a:cubicBezTo>
                      <a:pt x="4721027" y="258685"/>
                      <a:pt x="4718213" y="258685"/>
                      <a:pt x="4718213" y="258685"/>
                    </a:cubicBezTo>
                    <a:cubicBezTo>
                      <a:pt x="4715400" y="258685"/>
                      <a:pt x="4715400" y="255873"/>
                      <a:pt x="4715400" y="255873"/>
                    </a:cubicBezTo>
                    <a:cubicBezTo>
                      <a:pt x="4709780" y="233372"/>
                      <a:pt x="4692909" y="216498"/>
                      <a:pt x="4670414" y="210869"/>
                    </a:cubicBezTo>
                    <a:cubicBezTo>
                      <a:pt x="4667601" y="210869"/>
                      <a:pt x="4667601" y="208069"/>
                      <a:pt x="4667601" y="208069"/>
                    </a:cubicBezTo>
                    <a:cubicBezTo>
                      <a:pt x="4667601" y="205248"/>
                      <a:pt x="4670414" y="205248"/>
                      <a:pt x="4670414" y="205248"/>
                    </a:cubicBezTo>
                    <a:cubicBezTo>
                      <a:pt x="4692909" y="199676"/>
                      <a:pt x="4709780" y="182771"/>
                      <a:pt x="4718213" y="157432"/>
                    </a:cubicBezTo>
                    <a:close/>
                    <a:moveTo>
                      <a:pt x="4563563" y="157432"/>
                    </a:moveTo>
                    <a:cubicBezTo>
                      <a:pt x="4571999" y="179965"/>
                      <a:pt x="4588867" y="196840"/>
                      <a:pt x="4611365" y="205248"/>
                    </a:cubicBezTo>
                    <a:cubicBezTo>
                      <a:pt x="4614175" y="205248"/>
                      <a:pt x="4614175" y="208069"/>
                      <a:pt x="4614175" y="208069"/>
                    </a:cubicBezTo>
                    <a:cubicBezTo>
                      <a:pt x="4614175" y="210872"/>
                      <a:pt x="4611365" y="210872"/>
                      <a:pt x="4611365" y="210872"/>
                    </a:cubicBezTo>
                    <a:cubicBezTo>
                      <a:pt x="4588867" y="216498"/>
                      <a:pt x="4571999" y="233372"/>
                      <a:pt x="4566376" y="255873"/>
                    </a:cubicBezTo>
                    <a:cubicBezTo>
                      <a:pt x="4566376" y="258685"/>
                      <a:pt x="4563563" y="258685"/>
                      <a:pt x="4563563" y="258685"/>
                    </a:cubicBezTo>
                    <a:cubicBezTo>
                      <a:pt x="4560749" y="258685"/>
                      <a:pt x="4560749" y="255873"/>
                      <a:pt x="4560749" y="255873"/>
                    </a:cubicBezTo>
                    <a:cubicBezTo>
                      <a:pt x="4555129" y="233372"/>
                      <a:pt x="4538258" y="216498"/>
                      <a:pt x="4515763" y="210872"/>
                    </a:cubicBezTo>
                    <a:cubicBezTo>
                      <a:pt x="4512950" y="210872"/>
                      <a:pt x="4512950" y="208069"/>
                      <a:pt x="4512950" y="208069"/>
                    </a:cubicBezTo>
                    <a:cubicBezTo>
                      <a:pt x="4512950" y="205248"/>
                      <a:pt x="4515763" y="205248"/>
                      <a:pt x="4515763" y="205248"/>
                    </a:cubicBezTo>
                    <a:cubicBezTo>
                      <a:pt x="4538258" y="199678"/>
                      <a:pt x="4555129" y="182771"/>
                      <a:pt x="4563563" y="157432"/>
                    </a:cubicBezTo>
                    <a:close/>
                    <a:moveTo>
                      <a:pt x="1141593" y="59"/>
                    </a:moveTo>
                    <a:cubicBezTo>
                      <a:pt x="1150027" y="25372"/>
                      <a:pt x="1166898" y="42251"/>
                      <a:pt x="1189395" y="47873"/>
                    </a:cubicBezTo>
                    <a:cubicBezTo>
                      <a:pt x="1192206" y="47873"/>
                      <a:pt x="1192206" y="50688"/>
                      <a:pt x="1192206" y="50688"/>
                    </a:cubicBezTo>
                    <a:cubicBezTo>
                      <a:pt x="1192206" y="53495"/>
                      <a:pt x="1189395" y="53495"/>
                      <a:pt x="1189395" y="53495"/>
                    </a:cubicBezTo>
                    <a:cubicBezTo>
                      <a:pt x="1166898" y="59120"/>
                      <a:pt x="1150027" y="75984"/>
                      <a:pt x="1144407" y="98485"/>
                    </a:cubicBezTo>
                    <a:cubicBezTo>
                      <a:pt x="1144407" y="101302"/>
                      <a:pt x="1141593" y="101302"/>
                      <a:pt x="1141593" y="101302"/>
                    </a:cubicBezTo>
                    <a:cubicBezTo>
                      <a:pt x="1138780" y="101302"/>
                      <a:pt x="1138780" y="98485"/>
                      <a:pt x="1138780" y="98485"/>
                    </a:cubicBezTo>
                    <a:cubicBezTo>
                      <a:pt x="1133159" y="75984"/>
                      <a:pt x="1116288" y="59120"/>
                      <a:pt x="1093791" y="53495"/>
                    </a:cubicBezTo>
                    <a:cubicBezTo>
                      <a:pt x="1090981" y="53495"/>
                      <a:pt x="1090981" y="50688"/>
                      <a:pt x="1090981" y="50688"/>
                    </a:cubicBezTo>
                    <a:cubicBezTo>
                      <a:pt x="1090981" y="47873"/>
                      <a:pt x="1093791" y="47873"/>
                      <a:pt x="1093791" y="47873"/>
                    </a:cubicBezTo>
                    <a:cubicBezTo>
                      <a:pt x="1116288" y="42251"/>
                      <a:pt x="1133159" y="25372"/>
                      <a:pt x="1141593" y="59"/>
                    </a:cubicBezTo>
                    <a:close/>
                    <a:moveTo>
                      <a:pt x="984132" y="59"/>
                    </a:moveTo>
                    <a:cubicBezTo>
                      <a:pt x="992566" y="25372"/>
                      <a:pt x="1009437" y="42251"/>
                      <a:pt x="1031934" y="47874"/>
                    </a:cubicBezTo>
                    <a:cubicBezTo>
                      <a:pt x="1034745" y="47874"/>
                      <a:pt x="1034745" y="50688"/>
                      <a:pt x="1034745" y="50688"/>
                    </a:cubicBezTo>
                    <a:cubicBezTo>
                      <a:pt x="1034745" y="53495"/>
                      <a:pt x="1031934" y="53495"/>
                      <a:pt x="1031934" y="53495"/>
                    </a:cubicBezTo>
                    <a:cubicBezTo>
                      <a:pt x="1009437" y="59120"/>
                      <a:pt x="992566" y="75984"/>
                      <a:pt x="986946" y="98486"/>
                    </a:cubicBezTo>
                    <a:cubicBezTo>
                      <a:pt x="986946" y="101302"/>
                      <a:pt x="984132" y="101302"/>
                      <a:pt x="984132" y="101302"/>
                    </a:cubicBezTo>
                    <a:cubicBezTo>
                      <a:pt x="981319" y="101302"/>
                      <a:pt x="981319" y="98486"/>
                      <a:pt x="981319" y="98486"/>
                    </a:cubicBezTo>
                    <a:cubicBezTo>
                      <a:pt x="975698" y="75984"/>
                      <a:pt x="958827" y="59120"/>
                      <a:pt x="936330" y="53495"/>
                    </a:cubicBezTo>
                    <a:cubicBezTo>
                      <a:pt x="933520" y="53495"/>
                      <a:pt x="933520" y="50688"/>
                      <a:pt x="933520" y="50688"/>
                    </a:cubicBezTo>
                    <a:cubicBezTo>
                      <a:pt x="933520" y="47874"/>
                      <a:pt x="936330" y="47874"/>
                      <a:pt x="936330" y="47874"/>
                    </a:cubicBezTo>
                    <a:cubicBezTo>
                      <a:pt x="958827" y="42251"/>
                      <a:pt x="975698" y="25372"/>
                      <a:pt x="984132" y="59"/>
                    </a:cubicBezTo>
                    <a:close/>
                    <a:moveTo>
                      <a:pt x="829484" y="59"/>
                    </a:moveTo>
                    <a:cubicBezTo>
                      <a:pt x="837918" y="25372"/>
                      <a:pt x="854789" y="42251"/>
                      <a:pt x="877286" y="47874"/>
                    </a:cubicBezTo>
                    <a:cubicBezTo>
                      <a:pt x="880097" y="47874"/>
                      <a:pt x="880097" y="50688"/>
                      <a:pt x="880097" y="50688"/>
                    </a:cubicBezTo>
                    <a:cubicBezTo>
                      <a:pt x="880097" y="53495"/>
                      <a:pt x="877286" y="53495"/>
                      <a:pt x="877286" y="53495"/>
                    </a:cubicBezTo>
                    <a:cubicBezTo>
                      <a:pt x="854789" y="59120"/>
                      <a:pt x="837918" y="75984"/>
                      <a:pt x="832298" y="98486"/>
                    </a:cubicBezTo>
                    <a:cubicBezTo>
                      <a:pt x="832298" y="101302"/>
                      <a:pt x="829484" y="101302"/>
                      <a:pt x="829484" y="101302"/>
                    </a:cubicBezTo>
                    <a:cubicBezTo>
                      <a:pt x="826671" y="101302"/>
                      <a:pt x="826671" y="98486"/>
                      <a:pt x="826671" y="98486"/>
                    </a:cubicBezTo>
                    <a:cubicBezTo>
                      <a:pt x="821050" y="75984"/>
                      <a:pt x="804179" y="59120"/>
                      <a:pt x="781682" y="53495"/>
                    </a:cubicBezTo>
                    <a:cubicBezTo>
                      <a:pt x="778872" y="53495"/>
                      <a:pt x="778872" y="50688"/>
                      <a:pt x="778872" y="50688"/>
                    </a:cubicBezTo>
                    <a:cubicBezTo>
                      <a:pt x="778872" y="47874"/>
                      <a:pt x="781682" y="47874"/>
                      <a:pt x="781682" y="47874"/>
                    </a:cubicBezTo>
                    <a:cubicBezTo>
                      <a:pt x="804179" y="42251"/>
                      <a:pt x="821050" y="25372"/>
                      <a:pt x="829484" y="59"/>
                    </a:cubicBezTo>
                    <a:close/>
                    <a:moveTo>
                      <a:pt x="674833" y="59"/>
                    </a:moveTo>
                    <a:cubicBezTo>
                      <a:pt x="683267" y="25372"/>
                      <a:pt x="700138" y="42251"/>
                      <a:pt x="722635" y="47874"/>
                    </a:cubicBezTo>
                    <a:cubicBezTo>
                      <a:pt x="725446" y="47874"/>
                      <a:pt x="725446" y="50688"/>
                      <a:pt x="725446" y="50688"/>
                    </a:cubicBezTo>
                    <a:cubicBezTo>
                      <a:pt x="725446" y="53497"/>
                      <a:pt x="722635" y="53497"/>
                      <a:pt x="722635" y="53497"/>
                    </a:cubicBezTo>
                    <a:cubicBezTo>
                      <a:pt x="700138" y="59120"/>
                      <a:pt x="683267" y="75984"/>
                      <a:pt x="677647" y="98486"/>
                    </a:cubicBezTo>
                    <a:cubicBezTo>
                      <a:pt x="677647" y="101304"/>
                      <a:pt x="674833" y="101304"/>
                      <a:pt x="674833" y="101304"/>
                    </a:cubicBezTo>
                    <a:cubicBezTo>
                      <a:pt x="672020" y="101304"/>
                      <a:pt x="672020" y="98486"/>
                      <a:pt x="672020" y="98486"/>
                    </a:cubicBezTo>
                    <a:cubicBezTo>
                      <a:pt x="666399" y="75984"/>
                      <a:pt x="649528" y="59120"/>
                      <a:pt x="627031" y="53497"/>
                    </a:cubicBezTo>
                    <a:cubicBezTo>
                      <a:pt x="624221" y="53497"/>
                      <a:pt x="624221" y="50688"/>
                      <a:pt x="624221" y="50688"/>
                    </a:cubicBezTo>
                    <a:cubicBezTo>
                      <a:pt x="624221" y="47874"/>
                      <a:pt x="627031" y="47874"/>
                      <a:pt x="627031" y="47874"/>
                    </a:cubicBezTo>
                    <a:cubicBezTo>
                      <a:pt x="649528" y="42251"/>
                      <a:pt x="666399" y="25372"/>
                      <a:pt x="674833" y="59"/>
                    </a:cubicBezTo>
                    <a:close/>
                    <a:moveTo>
                      <a:pt x="517372" y="59"/>
                    </a:moveTo>
                    <a:cubicBezTo>
                      <a:pt x="525806" y="25372"/>
                      <a:pt x="542677" y="42251"/>
                      <a:pt x="565174" y="47874"/>
                    </a:cubicBezTo>
                    <a:cubicBezTo>
                      <a:pt x="567985" y="47874"/>
                      <a:pt x="567985" y="50688"/>
                      <a:pt x="567985" y="50688"/>
                    </a:cubicBezTo>
                    <a:cubicBezTo>
                      <a:pt x="567985" y="53497"/>
                      <a:pt x="565174" y="53497"/>
                      <a:pt x="565174" y="53497"/>
                    </a:cubicBezTo>
                    <a:cubicBezTo>
                      <a:pt x="542677" y="59120"/>
                      <a:pt x="525806" y="75984"/>
                      <a:pt x="520183" y="98486"/>
                    </a:cubicBezTo>
                    <a:cubicBezTo>
                      <a:pt x="520183" y="101304"/>
                      <a:pt x="517372" y="101304"/>
                      <a:pt x="517372" y="101304"/>
                    </a:cubicBezTo>
                    <a:cubicBezTo>
                      <a:pt x="514559" y="101304"/>
                      <a:pt x="514559" y="98486"/>
                      <a:pt x="514559" y="98486"/>
                    </a:cubicBezTo>
                    <a:cubicBezTo>
                      <a:pt x="508938" y="75984"/>
                      <a:pt x="492065" y="59120"/>
                      <a:pt x="469570" y="53497"/>
                    </a:cubicBezTo>
                    <a:cubicBezTo>
                      <a:pt x="466760" y="53497"/>
                      <a:pt x="466760" y="50688"/>
                      <a:pt x="466760" y="50688"/>
                    </a:cubicBezTo>
                    <a:cubicBezTo>
                      <a:pt x="466760" y="47874"/>
                      <a:pt x="469570" y="47874"/>
                      <a:pt x="469570" y="47874"/>
                    </a:cubicBezTo>
                    <a:cubicBezTo>
                      <a:pt x="492065" y="42251"/>
                      <a:pt x="508938" y="25372"/>
                      <a:pt x="517372" y="59"/>
                    </a:cubicBezTo>
                    <a:close/>
                    <a:moveTo>
                      <a:pt x="362724" y="59"/>
                    </a:moveTo>
                    <a:cubicBezTo>
                      <a:pt x="371158" y="25372"/>
                      <a:pt x="388029" y="42251"/>
                      <a:pt x="410526" y="47874"/>
                    </a:cubicBezTo>
                    <a:cubicBezTo>
                      <a:pt x="413337" y="47874"/>
                      <a:pt x="413337" y="50688"/>
                      <a:pt x="413337" y="50688"/>
                    </a:cubicBezTo>
                    <a:cubicBezTo>
                      <a:pt x="413337" y="53497"/>
                      <a:pt x="410526" y="53497"/>
                      <a:pt x="410526" y="53497"/>
                    </a:cubicBezTo>
                    <a:cubicBezTo>
                      <a:pt x="388029" y="59120"/>
                      <a:pt x="371158" y="75984"/>
                      <a:pt x="365535" y="98486"/>
                    </a:cubicBezTo>
                    <a:cubicBezTo>
                      <a:pt x="365535" y="101304"/>
                      <a:pt x="362724" y="101304"/>
                      <a:pt x="362724" y="101304"/>
                    </a:cubicBezTo>
                    <a:cubicBezTo>
                      <a:pt x="359911" y="101304"/>
                      <a:pt x="359911" y="98486"/>
                      <a:pt x="359911" y="98486"/>
                    </a:cubicBezTo>
                    <a:cubicBezTo>
                      <a:pt x="354290" y="75984"/>
                      <a:pt x="337417" y="59120"/>
                      <a:pt x="314922" y="53497"/>
                    </a:cubicBezTo>
                    <a:cubicBezTo>
                      <a:pt x="312112" y="53497"/>
                      <a:pt x="312112" y="50688"/>
                      <a:pt x="312112" y="50688"/>
                    </a:cubicBezTo>
                    <a:cubicBezTo>
                      <a:pt x="312112" y="47874"/>
                      <a:pt x="314922" y="47874"/>
                      <a:pt x="314922" y="47874"/>
                    </a:cubicBezTo>
                    <a:cubicBezTo>
                      <a:pt x="337417" y="42251"/>
                      <a:pt x="354290" y="25372"/>
                      <a:pt x="362724" y="59"/>
                    </a:cubicBezTo>
                    <a:close/>
                    <a:moveTo>
                      <a:pt x="208073" y="59"/>
                    </a:moveTo>
                    <a:cubicBezTo>
                      <a:pt x="216507" y="25372"/>
                      <a:pt x="233378" y="42251"/>
                      <a:pt x="255875" y="47874"/>
                    </a:cubicBezTo>
                    <a:cubicBezTo>
                      <a:pt x="258686" y="47874"/>
                      <a:pt x="258686" y="50688"/>
                      <a:pt x="258686" y="50688"/>
                    </a:cubicBezTo>
                    <a:cubicBezTo>
                      <a:pt x="258686" y="53497"/>
                      <a:pt x="255875" y="53497"/>
                      <a:pt x="255875" y="53497"/>
                    </a:cubicBezTo>
                    <a:cubicBezTo>
                      <a:pt x="233378" y="59120"/>
                      <a:pt x="216507" y="75984"/>
                      <a:pt x="210884" y="98486"/>
                    </a:cubicBezTo>
                    <a:cubicBezTo>
                      <a:pt x="210884" y="101304"/>
                      <a:pt x="208073" y="101304"/>
                      <a:pt x="208073" y="101304"/>
                    </a:cubicBezTo>
                    <a:cubicBezTo>
                      <a:pt x="205260" y="101304"/>
                      <a:pt x="205260" y="98486"/>
                      <a:pt x="205260" y="98486"/>
                    </a:cubicBezTo>
                    <a:cubicBezTo>
                      <a:pt x="199639" y="75984"/>
                      <a:pt x="182766" y="59120"/>
                      <a:pt x="160271" y="53497"/>
                    </a:cubicBezTo>
                    <a:cubicBezTo>
                      <a:pt x="157461" y="53497"/>
                      <a:pt x="157461" y="50688"/>
                      <a:pt x="157461" y="50688"/>
                    </a:cubicBezTo>
                    <a:cubicBezTo>
                      <a:pt x="157461" y="47874"/>
                      <a:pt x="160271" y="47874"/>
                      <a:pt x="160271" y="47874"/>
                    </a:cubicBezTo>
                    <a:cubicBezTo>
                      <a:pt x="182766" y="42251"/>
                      <a:pt x="199639" y="25372"/>
                      <a:pt x="208073" y="59"/>
                    </a:cubicBezTo>
                    <a:close/>
                    <a:moveTo>
                      <a:pt x="50612" y="59"/>
                    </a:moveTo>
                    <a:cubicBezTo>
                      <a:pt x="59049" y="25372"/>
                      <a:pt x="75920" y="42251"/>
                      <a:pt x="98414" y="47874"/>
                    </a:cubicBezTo>
                    <a:cubicBezTo>
                      <a:pt x="101225" y="47874"/>
                      <a:pt x="101225" y="50688"/>
                      <a:pt x="101225" y="50688"/>
                    </a:cubicBezTo>
                    <a:cubicBezTo>
                      <a:pt x="101225" y="53497"/>
                      <a:pt x="98414" y="53497"/>
                      <a:pt x="98414" y="53497"/>
                    </a:cubicBezTo>
                    <a:cubicBezTo>
                      <a:pt x="75920" y="59120"/>
                      <a:pt x="59049" y="75984"/>
                      <a:pt x="53426" y="98486"/>
                    </a:cubicBezTo>
                    <a:cubicBezTo>
                      <a:pt x="53426" y="101304"/>
                      <a:pt x="50612" y="101304"/>
                      <a:pt x="50612" y="101304"/>
                    </a:cubicBezTo>
                    <a:cubicBezTo>
                      <a:pt x="47802" y="101304"/>
                      <a:pt x="47802" y="98486"/>
                      <a:pt x="47802" y="98486"/>
                    </a:cubicBezTo>
                    <a:cubicBezTo>
                      <a:pt x="42178" y="75984"/>
                      <a:pt x="25307" y="59120"/>
                      <a:pt x="2813" y="53497"/>
                    </a:cubicBezTo>
                    <a:cubicBezTo>
                      <a:pt x="0" y="53497"/>
                      <a:pt x="0" y="50688"/>
                      <a:pt x="0" y="50688"/>
                    </a:cubicBezTo>
                    <a:cubicBezTo>
                      <a:pt x="0" y="47874"/>
                      <a:pt x="2813" y="47874"/>
                      <a:pt x="2813" y="47874"/>
                    </a:cubicBezTo>
                    <a:cubicBezTo>
                      <a:pt x="25307" y="42251"/>
                      <a:pt x="42178" y="25372"/>
                      <a:pt x="50612" y="59"/>
                    </a:cubicBezTo>
                    <a:close/>
                    <a:moveTo>
                      <a:pt x="3005823" y="58"/>
                    </a:moveTo>
                    <a:cubicBezTo>
                      <a:pt x="3014257" y="25370"/>
                      <a:pt x="3033942" y="42250"/>
                      <a:pt x="3053626" y="47873"/>
                    </a:cubicBezTo>
                    <a:cubicBezTo>
                      <a:pt x="3056436" y="47873"/>
                      <a:pt x="3056436" y="50686"/>
                      <a:pt x="3056436" y="50686"/>
                    </a:cubicBezTo>
                    <a:cubicBezTo>
                      <a:pt x="3056436" y="53495"/>
                      <a:pt x="3053626" y="53495"/>
                      <a:pt x="3053626" y="53495"/>
                    </a:cubicBezTo>
                    <a:cubicBezTo>
                      <a:pt x="3031128" y="59118"/>
                      <a:pt x="3014257" y="75984"/>
                      <a:pt x="3008634" y="98483"/>
                    </a:cubicBezTo>
                    <a:cubicBezTo>
                      <a:pt x="3008634" y="101301"/>
                      <a:pt x="3005823" y="101301"/>
                      <a:pt x="3005823" y="101301"/>
                    </a:cubicBezTo>
                    <a:cubicBezTo>
                      <a:pt x="3003010" y="101301"/>
                      <a:pt x="3003010" y="98483"/>
                      <a:pt x="3003010" y="98483"/>
                    </a:cubicBezTo>
                    <a:cubicBezTo>
                      <a:pt x="2997390" y="75984"/>
                      <a:pt x="2980516" y="59118"/>
                      <a:pt x="2958021" y="53495"/>
                    </a:cubicBezTo>
                    <a:cubicBezTo>
                      <a:pt x="2955211" y="53495"/>
                      <a:pt x="2955211" y="50686"/>
                      <a:pt x="2955211" y="50686"/>
                    </a:cubicBezTo>
                    <a:cubicBezTo>
                      <a:pt x="2955211" y="47873"/>
                      <a:pt x="2958021" y="47873"/>
                      <a:pt x="2958021" y="47873"/>
                    </a:cubicBezTo>
                    <a:cubicBezTo>
                      <a:pt x="2980516" y="42250"/>
                      <a:pt x="2997390" y="25370"/>
                      <a:pt x="3005823" y="58"/>
                    </a:cubicBezTo>
                    <a:close/>
                    <a:moveTo>
                      <a:pt x="2851172" y="58"/>
                    </a:moveTo>
                    <a:cubicBezTo>
                      <a:pt x="2859606" y="25370"/>
                      <a:pt x="2876477" y="42250"/>
                      <a:pt x="2898975" y="47873"/>
                    </a:cubicBezTo>
                    <a:cubicBezTo>
                      <a:pt x="2901785" y="47873"/>
                      <a:pt x="2901785" y="50686"/>
                      <a:pt x="2901785" y="50686"/>
                    </a:cubicBezTo>
                    <a:cubicBezTo>
                      <a:pt x="2901785" y="53495"/>
                      <a:pt x="2898975" y="53495"/>
                      <a:pt x="2898975" y="53495"/>
                    </a:cubicBezTo>
                    <a:cubicBezTo>
                      <a:pt x="2876477" y="59118"/>
                      <a:pt x="2859606" y="75984"/>
                      <a:pt x="2853983" y="98483"/>
                    </a:cubicBezTo>
                    <a:cubicBezTo>
                      <a:pt x="2853983" y="101301"/>
                      <a:pt x="2851172" y="101301"/>
                      <a:pt x="2851172" y="101301"/>
                    </a:cubicBezTo>
                    <a:cubicBezTo>
                      <a:pt x="2848359" y="101301"/>
                      <a:pt x="2848359" y="98483"/>
                      <a:pt x="2848359" y="98483"/>
                    </a:cubicBezTo>
                    <a:cubicBezTo>
                      <a:pt x="2842739" y="75984"/>
                      <a:pt x="2825865" y="59118"/>
                      <a:pt x="2803370" y="53495"/>
                    </a:cubicBezTo>
                    <a:cubicBezTo>
                      <a:pt x="2800560" y="53495"/>
                      <a:pt x="2800560" y="50686"/>
                      <a:pt x="2800560" y="50686"/>
                    </a:cubicBezTo>
                    <a:cubicBezTo>
                      <a:pt x="2800560" y="47873"/>
                      <a:pt x="2803370" y="47873"/>
                      <a:pt x="2803370" y="47873"/>
                    </a:cubicBezTo>
                    <a:cubicBezTo>
                      <a:pt x="2825865" y="42250"/>
                      <a:pt x="2842739" y="25370"/>
                      <a:pt x="2851172" y="58"/>
                    </a:cubicBezTo>
                    <a:close/>
                    <a:moveTo>
                      <a:pt x="2696525" y="58"/>
                    </a:moveTo>
                    <a:cubicBezTo>
                      <a:pt x="2704959" y="25370"/>
                      <a:pt x="2721830" y="42250"/>
                      <a:pt x="2744328" y="47873"/>
                    </a:cubicBezTo>
                    <a:cubicBezTo>
                      <a:pt x="2747138" y="47873"/>
                      <a:pt x="2747138" y="50686"/>
                      <a:pt x="2747138" y="50686"/>
                    </a:cubicBezTo>
                    <a:cubicBezTo>
                      <a:pt x="2747138" y="53495"/>
                      <a:pt x="2744328" y="53495"/>
                      <a:pt x="2744328" y="53495"/>
                    </a:cubicBezTo>
                    <a:cubicBezTo>
                      <a:pt x="2721830" y="59118"/>
                      <a:pt x="2704959" y="75984"/>
                      <a:pt x="2699336" y="98483"/>
                    </a:cubicBezTo>
                    <a:cubicBezTo>
                      <a:pt x="2699336" y="101301"/>
                      <a:pt x="2696525" y="101301"/>
                      <a:pt x="2696525" y="101301"/>
                    </a:cubicBezTo>
                    <a:cubicBezTo>
                      <a:pt x="2693712" y="101301"/>
                      <a:pt x="2693712" y="98483"/>
                      <a:pt x="2693712" y="98483"/>
                    </a:cubicBezTo>
                    <a:cubicBezTo>
                      <a:pt x="2688092" y="75984"/>
                      <a:pt x="2671218" y="59118"/>
                      <a:pt x="2648723" y="53495"/>
                    </a:cubicBezTo>
                    <a:cubicBezTo>
                      <a:pt x="2645913" y="53495"/>
                      <a:pt x="2645913" y="50686"/>
                      <a:pt x="2645913" y="50686"/>
                    </a:cubicBezTo>
                    <a:cubicBezTo>
                      <a:pt x="2645913" y="47873"/>
                      <a:pt x="2648723" y="47873"/>
                      <a:pt x="2648723" y="47873"/>
                    </a:cubicBezTo>
                    <a:cubicBezTo>
                      <a:pt x="2671218" y="42250"/>
                      <a:pt x="2688092" y="25370"/>
                      <a:pt x="2696525" y="58"/>
                    </a:cubicBezTo>
                    <a:close/>
                    <a:moveTo>
                      <a:pt x="2539061" y="58"/>
                    </a:moveTo>
                    <a:cubicBezTo>
                      <a:pt x="2547497" y="25370"/>
                      <a:pt x="2567179" y="42250"/>
                      <a:pt x="2586863" y="47873"/>
                    </a:cubicBezTo>
                    <a:cubicBezTo>
                      <a:pt x="2589673" y="47873"/>
                      <a:pt x="2589673" y="50686"/>
                      <a:pt x="2589673" y="50686"/>
                    </a:cubicBezTo>
                    <a:cubicBezTo>
                      <a:pt x="2589673" y="53495"/>
                      <a:pt x="2586863" y="53495"/>
                      <a:pt x="2586863" y="53495"/>
                    </a:cubicBezTo>
                    <a:cubicBezTo>
                      <a:pt x="2564365" y="59118"/>
                      <a:pt x="2547497" y="75984"/>
                      <a:pt x="2541874" y="98483"/>
                    </a:cubicBezTo>
                    <a:cubicBezTo>
                      <a:pt x="2541874" y="101301"/>
                      <a:pt x="2539061" y="101301"/>
                      <a:pt x="2539061" y="101301"/>
                    </a:cubicBezTo>
                    <a:cubicBezTo>
                      <a:pt x="2536247" y="101301"/>
                      <a:pt x="2536247" y="98483"/>
                      <a:pt x="2536247" y="98483"/>
                    </a:cubicBezTo>
                    <a:cubicBezTo>
                      <a:pt x="2530627" y="75984"/>
                      <a:pt x="2513756" y="59118"/>
                      <a:pt x="2491261" y="53495"/>
                    </a:cubicBezTo>
                    <a:cubicBezTo>
                      <a:pt x="2488448" y="53495"/>
                      <a:pt x="2488448" y="50686"/>
                      <a:pt x="2488448" y="50686"/>
                    </a:cubicBezTo>
                    <a:cubicBezTo>
                      <a:pt x="2488448" y="47873"/>
                      <a:pt x="2491261" y="47873"/>
                      <a:pt x="2491261" y="47873"/>
                    </a:cubicBezTo>
                    <a:cubicBezTo>
                      <a:pt x="2513756" y="42250"/>
                      <a:pt x="2530627" y="25370"/>
                      <a:pt x="2539061" y="58"/>
                    </a:cubicBezTo>
                    <a:close/>
                    <a:moveTo>
                      <a:pt x="2384413" y="58"/>
                    </a:moveTo>
                    <a:cubicBezTo>
                      <a:pt x="2392849" y="25370"/>
                      <a:pt x="2409717" y="42250"/>
                      <a:pt x="2432215" y="47873"/>
                    </a:cubicBezTo>
                    <a:cubicBezTo>
                      <a:pt x="2435025" y="47873"/>
                      <a:pt x="2435025" y="50687"/>
                      <a:pt x="2435025" y="50687"/>
                    </a:cubicBezTo>
                    <a:cubicBezTo>
                      <a:pt x="2435025" y="53495"/>
                      <a:pt x="2432215" y="53495"/>
                      <a:pt x="2432215" y="53495"/>
                    </a:cubicBezTo>
                    <a:cubicBezTo>
                      <a:pt x="2409717" y="59118"/>
                      <a:pt x="2392849" y="75984"/>
                      <a:pt x="2387226" y="98483"/>
                    </a:cubicBezTo>
                    <a:cubicBezTo>
                      <a:pt x="2387226" y="101301"/>
                      <a:pt x="2384413" y="101301"/>
                      <a:pt x="2384413" y="101301"/>
                    </a:cubicBezTo>
                    <a:cubicBezTo>
                      <a:pt x="2381599" y="101301"/>
                      <a:pt x="2381599" y="98483"/>
                      <a:pt x="2381599" y="98483"/>
                    </a:cubicBezTo>
                    <a:cubicBezTo>
                      <a:pt x="2375979" y="75984"/>
                      <a:pt x="2359108" y="59118"/>
                      <a:pt x="2336613" y="53495"/>
                    </a:cubicBezTo>
                    <a:cubicBezTo>
                      <a:pt x="2333800" y="53495"/>
                      <a:pt x="2333800" y="50687"/>
                      <a:pt x="2333800" y="50687"/>
                    </a:cubicBezTo>
                    <a:cubicBezTo>
                      <a:pt x="2333800" y="47873"/>
                      <a:pt x="2336613" y="47873"/>
                      <a:pt x="2336613" y="47873"/>
                    </a:cubicBezTo>
                    <a:cubicBezTo>
                      <a:pt x="2359108" y="42250"/>
                      <a:pt x="2375979" y="25370"/>
                      <a:pt x="2384413" y="58"/>
                    </a:cubicBezTo>
                    <a:close/>
                    <a:moveTo>
                      <a:pt x="2229761" y="58"/>
                    </a:moveTo>
                    <a:cubicBezTo>
                      <a:pt x="2238198" y="25371"/>
                      <a:pt x="2255066" y="42250"/>
                      <a:pt x="2277564" y="47873"/>
                    </a:cubicBezTo>
                    <a:cubicBezTo>
                      <a:pt x="2280374" y="47873"/>
                      <a:pt x="2280374" y="50687"/>
                      <a:pt x="2280374" y="50687"/>
                    </a:cubicBezTo>
                    <a:cubicBezTo>
                      <a:pt x="2280374" y="53495"/>
                      <a:pt x="2277564" y="53495"/>
                      <a:pt x="2277564" y="53495"/>
                    </a:cubicBezTo>
                    <a:cubicBezTo>
                      <a:pt x="2255066" y="59118"/>
                      <a:pt x="2238198" y="75984"/>
                      <a:pt x="2232575" y="98483"/>
                    </a:cubicBezTo>
                    <a:cubicBezTo>
                      <a:pt x="2232575" y="101301"/>
                      <a:pt x="2229761" y="101301"/>
                      <a:pt x="2229761" y="101301"/>
                    </a:cubicBezTo>
                    <a:cubicBezTo>
                      <a:pt x="2226948" y="101301"/>
                      <a:pt x="2226948" y="98483"/>
                      <a:pt x="2226948" y="98483"/>
                    </a:cubicBezTo>
                    <a:cubicBezTo>
                      <a:pt x="2221328" y="75984"/>
                      <a:pt x="2204457" y="59118"/>
                      <a:pt x="2181962" y="53495"/>
                    </a:cubicBezTo>
                    <a:cubicBezTo>
                      <a:pt x="2179149" y="53495"/>
                      <a:pt x="2179149" y="50687"/>
                      <a:pt x="2179149" y="50687"/>
                    </a:cubicBezTo>
                    <a:cubicBezTo>
                      <a:pt x="2179149" y="47873"/>
                      <a:pt x="2181962" y="47873"/>
                      <a:pt x="2181962" y="47873"/>
                    </a:cubicBezTo>
                    <a:cubicBezTo>
                      <a:pt x="2204457" y="42250"/>
                      <a:pt x="2221328" y="25371"/>
                      <a:pt x="2229761" y="58"/>
                    </a:cubicBezTo>
                    <a:close/>
                    <a:moveTo>
                      <a:pt x="2075115" y="58"/>
                    </a:moveTo>
                    <a:cubicBezTo>
                      <a:pt x="2080738" y="25371"/>
                      <a:pt x="2100419" y="42250"/>
                      <a:pt x="2122917" y="47873"/>
                    </a:cubicBezTo>
                    <a:cubicBezTo>
                      <a:pt x="2125727" y="47873"/>
                      <a:pt x="2125727" y="50687"/>
                      <a:pt x="2125727" y="50687"/>
                    </a:cubicBezTo>
                    <a:cubicBezTo>
                      <a:pt x="2125727" y="53495"/>
                      <a:pt x="2122917" y="53495"/>
                      <a:pt x="2122917" y="53495"/>
                    </a:cubicBezTo>
                    <a:cubicBezTo>
                      <a:pt x="2100419" y="59118"/>
                      <a:pt x="2083551" y="75984"/>
                      <a:pt x="2077928" y="98485"/>
                    </a:cubicBezTo>
                    <a:cubicBezTo>
                      <a:pt x="2077928" y="101301"/>
                      <a:pt x="2075115" y="101301"/>
                      <a:pt x="2075115" y="101301"/>
                    </a:cubicBezTo>
                    <a:cubicBezTo>
                      <a:pt x="2072301" y="101301"/>
                      <a:pt x="2072301" y="98485"/>
                      <a:pt x="2072301" y="98485"/>
                    </a:cubicBezTo>
                    <a:cubicBezTo>
                      <a:pt x="2066681" y="75984"/>
                      <a:pt x="2049810" y="59118"/>
                      <a:pt x="2027315" y="53495"/>
                    </a:cubicBezTo>
                    <a:cubicBezTo>
                      <a:pt x="2024502" y="53495"/>
                      <a:pt x="2024502" y="50687"/>
                      <a:pt x="2024502" y="50687"/>
                    </a:cubicBezTo>
                    <a:cubicBezTo>
                      <a:pt x="2024502" y="47873"/>
                      <a:pt x="2027315" y="47873"/>
                      <a:pt x="2027315" y="47873"/>
                    </a:cubicBezTo>
                    <a:cubicBezTo>
                      <a:pt x="2049810" y="42250"/>
                      <a:pt x="2066681" y="25371"/>
                      <a:pt x="2075115" y="58"/>
                    </a:cubicBezTo>
                    <a:close/>
                    <a:moveTo>
                      <a:pt x="1917652" y="58"/>
                    </a:moveTo>
                    <a:cubicBezTo>
                      <a:pt x="1926086" y="25371"/>
                      <a:pt x="1942957" y="42250"/>
                      <a:pt x="1965455" y="47873"/>
                    </a:cubicBezTo>
                    <a:cubicBezTo>
                      <a:pt x="1968265" y="47873"/>
                      <a:pt x="1968265" y="50687"/>
                      <a:pt x="1968265" y="50687"/>
                    </a:cubicBezTo>
                    <a:cubicBezTo>
                      <a:pt x="1968265" y="53495"/>
                      <a:pt x="1965455" y="53495"/>
                      <a:pt x="1965455" y="53495"/>
                    </a:cubicBezTo>
                    <a:cubicBezTo>
                      <a:pt x="1942957" y="59118"/>
                      <a:pt x="1926086" y="75984"/>
                      <a:pt x="1920463" y="98485"/>
                    </a:cubicBezTo>
                    <a:cubicBezTo>
                      <a:pt x="1920463" y="101301"/>
                      <a:pt x="1917652" y="101301"/>
                      <a:pt x="1917652" y="101301"/>
                    </a:cubicBezTo>
                    <a:cubicBezTo>
                      <a:pt x="1914839" y="101301"/>
                      <a:pt x="1914839" y="98485"/>
                      <a:pt x="1914839" y="98485"/>
                    </a:cubicBezTo>
                    <a:cubicBezTo>
                      <a:pt x="1909219" y="75984"/>
                      <a:pt x="1892345" y="59118"/>
                      <a:pt x="1869850" y="53495"/>
                    </a:cubicBezTo>
                    <a:cubicBezTo>
                      <a:pt x="1867040" y="53495"/>
                      <a:pt x="1867040" y="50687"/>
                      <a:pt x="1867040" y="50687"/>
                    </a:cubicBezTo>
                    <a:cubicBezTo>
                      <a:pt x="1867040" y="47873"/>
                      <a:pt x="1869850" y="47873"/>
                      <a:pt x="1869850" y="47873"/>
                    </a:cubicBezTo>
                    <a:cubicBezTo>
                      <a:pt x="1892345" y="42250"/>
                      <a:pt x="1909219" y="25371"/>
                      <a:pt x="1917652" y="58"/>
                    </a:cubicBezTo>
                    <a:close/>
                    <a:moveTo>
                      <a:pt x="1763004" y="58"/>
                    </a:moveTo>
                    <a:cubicBezTo>
                      <a:pt x="1771438" y="25371"/>
                      <a:pt x="1788309" y="42250"/>
                      <a:pt x="1810807" y="47873"/>
                    </a:cubicBezTo>
                    <a:cubicBezTo>
                      <a:pt x="1813617" y="47873"/>
                      <a:pt x="1813617" y="50687"/>
                      <a:pt x="1813617" y="50687"/>
                    </a:cubicBezTo>
                    <a:cubicBezTo>
                      <a:pt x="1813617" y="53495"/>
                      <a:pt x="1810807" y="53495"/>
                      <a:pt x="1810807" y="53495"/>
                    </a:cubicBezTo>
                    <a:cubicBezTo>
                      <a:pt x="1788309" y="59120"/>
                      <a:pt x="1771438" y="75984"/>
                      <a:pt x="1765815" y="98485"/>
                    </a:cubicBezTo>
                    <a:cubicBezTo>
                      <a:pt x="1765815" y="101302"/>
                      <a:pt x="1763004" y="101302"/>
                      <a:pt x="1763004" y="101302"/>
                    </a:cubicBezTo>
                    <a:cubicBezTo>
                      <a:pt x="1760191" y="101302"/>
                      <a:pt x="1760191" y="98485"/>
                      <a:pt x="1760191" y="98485"/>
                    </a:cubicBezTo>
                    <a:cubicBezTo>
                      <a:pt x="1754571" y="75984"/>
                      <a:pt x="1737697" y="59120"/>
                      <a:pt x="1715202" y="53495"/>
                    </a:cubicBezTo>
                    <a:cubicBezTo>
                      <a:pt x="1712392" y="53495"/>
                      <a:pt x="1712392" y="50687"/>
                      <a:pt x="1712392" y="50687"/>
                    </a:cubicBezTo>
                    <a:cubicBezTo>
                      <a:pt x="1712392" y="47873"/>
                      <a:pt x="1715202" y="47873"/>
                      <a:pt x="1715202" y="47873"/>
                    </a:cubicBezTo>
                    <a:cubicBezTo>
                      <a:pt x="1737697" y="42250"/>
                      <a:pt x="1754571" y="25371"/>
                      <a:pt x="1763004" y="58"/>
                    </a:cubicBezTo>
                    <a:close/>
                    <a:moveTo>
                      <a:pt x="1608353" y="58"/>
                    </a:moveTo>
                    <a:cubicBezTo>
                      <a:pt x="1613977" y="25371"/>
                      <a:pt x="1633658" y="42250"/>
                      <a:pt x="1656156" y="47873"/>
                    </a:cubicBezTo>
                    <a:cubicBezTo>
                      <a:pt x="1658966" y="47873"/>
                      <a:pt x="1658966" y="50687"/>
                      <a:pt x="1658966" y="50687"/>
                    </a:cubicBezTo>
                    <a:cubicBezTo>
                      <a:pt x="1658966" y="53495"/>
                      <a:pt x="1656156" y="53495"/>
                      <a:pt x="1656156" y="53495"/>
                    </a:cubicBezTo>
                    <a:cubicBezTo>
                      <a:pt x="1633658" y="59120"/>
                      <a:pt x="1616787" y="75984"/>
                      <a:pt x="1611164" y="98485"/>
                    </a:cubicBezTo>
                    <a:cubicBezTo>
                      <a:pt x="1611164" y="101302"/>
                      <a:pt x="1608353" y="101302"/>
                      <a:pt x="1608353" y="101302"/>
                    </a:cubicBezTo>
                    <a:cubicBezTo>
                      <a:pt x="1605540" y="101302"/>
                      <a:pt x="1605540" y="98485"/>
                      <a:pt x="1605540" y="98485"/>
                    </a:cubicBezTo>
                    <a:cubicBezTo>
                      <a:pt x="1599920" y="75984"/>
                      <a:pt x="1583046" y="59120"/>
                      <a:pt x="1560551" y="53495"/>
                    </a:cubicBezTo>
                    <a:cubicBezTo>
                      <a:pt x="1557741" y="53495"/>
                      <a:pt x="1557741" y="50687"/>
                      <a:pt x="1557741" y="50687"/>
                    </a:cubicBezTo>
                    <a:cubicBezTo>
                      <a:pt x="1557741" y="47873"/>
                      <a:pt x="1560551" y="47873"/>
                      <a:pt x="1560551" y="47873"/>
                    </a:cubicBezTo>
                    <a:cubicBezTo>
                      <a:pt x="1583046" y="42250"/>
                      <a:pt x="1599920" y="25371"/>
                      <a:pt x="1608353" y="58"/>
                    </a:cubicBezTo>
                    <a:close/>
                    <a:moveTo>
                      <a:pt x="1450892" y="58"/>
                    </a:moveTo>
                    <a:cubicBezTo>
                      <a:pt x="1459326" y="25371"/>
                      <a:pt x="1476197" y="42251"/>
                      <a:pt x="1498695" y="47873"/>
                    </a:cubicBezTo>
                    <a:cubicBezTo>
                      <a:pt x="1501505" y="47873"/>
                      <a:pt x="1501505" y="50687"/>
                      <a:pt x="1501505" y="50687"/>
                    </a:cubicBezTo>
                    <a:cubicBezTo>
                      <a:pt x="1501505" y="53495"/>
                      <a:pt x="1498695" y="53495"/>
                      <a:pt x="1498695" y="53495"/>
                    </a:cubicBezTo>
                    <a:cubicBezTo>
                      <a:pt x="1476197" y="59120"/>
                      <a:pt x="1459326" y="75984"/>
                      <a:pt x="1453706" y="98485"/>
                    </a:cubicBezTo>
                    <a:cubicBezTo>
                      <a:pt x="1453706" y="101302"/>
                      <a:pt x="1450892" y="101302"/>
                      <a:pt x="1450892" y="101302"/>
                    </a:cubicBezTo>
                    <a:cubicBezTo>
                      <a:pt x="1448079" y="101302"/>
                      <a:pt x="1448079" y="98485"/>
                      <a:pt x="1448079" y="98485"/>
                    </a:cubicBezTo>
                    <a:cubicBezTo>
                      <a:pt x="1442458" y="75984"/>
                      <a:pt x="1425587" y="59120"/>
                      <a:pt x="1403090" y="53495"/>
                    </a:cubicBezTo>
                    <a:cubicBezTo>
                      <a:pt x="1400280" y="53495"/>
                      <a:pt x="1400280" y="50687"/>
                      <a:pt x="1400280" y="50687"/>
                    </a:cubicBezTo>
                    <a:cubicBezTo>
                      <a:pt x="1400280" y="47873"/>
                      <a:pt x="1403090" y="47873"/>
                      <a:pt x="1403090" y="47873"/>
                    </a:cubicBezTo>
                    <a:cubicBezTo>
                      <a:pt x="1425587" y="42251"/>
                      <a:pt x="1442458" y="25371"/>
                      <a:pt x="1450892" y="58"/>
                    </a:cubicBezTo>
                    <a:close/>
                    <a:moveTo>
                      <a:pt x="1296244" y="58"/>
                    </a:moveTo>
                    <a:cubicBezTo>
                      <a:pt x="1304678" y="25371"/>
                      <a:pt x="1321549" y="42251"/>
                      <a:pt x="1344046" y="47873"/>
                    </a:cubicBezTo>
                    <a:cubicBezTo>
                      <a:pt x="1346857" y="47873"/>
                      <a:pt x="1346857" y="50688"/>
                      <a:pt x="1346857" y="50688"/>
                    </a:cubicBezTo>
                    <a:cubicBezTo>
                      <a:pt x="1346857" y="53495"/>
                      <a:pt x="1344046" y="53495"/>
                      <a:pt x="1344046" y="53495"/>
                    </a:cubicBezTo>
                    <a:cubicBezTo>
                      <a:pt x="1321549" y="59120"/>
                      <a:pt x="1304678" y="75984"/>
                      <a:pt x="1299058" y="98485"/>
                    </a:cubicBezTo>
                    <a:cubicBezTo>
                      <a:pt x="1299058" y="101302"/>
                      <a:pt x="1296244" y="101302"/>
                      <a:pt x="1296244" y="101302"/>
                    </a:cubicBezTo>
                    <a:cubicBezTo>
                      <a:pt x="1293431" y="101302"/>
                      <a:pt x="1293431" y="98485"/>
                      <a:pt x="1293431" y="98485"/>
                    </a:cubicBezTo>
                    <a:cubicBezTo>
                      <a:pt x="1287810" y="75984"/>
                      <a:pt x="1270939" y="59120"/>
                      <a:pt x="1248442" y="53495"/>
                    </a:cubicBezTo>
                    <a:cubicBezTo>
                      <a:pt x="1245632" y="53495"/>
                      <a:pt x="1245632" y="50688"/>
                      <a:pt x="1245632" y="50688"/>
                    </a:cubicBezTo>
                    <a:cubicBezTo>
                      <a:pt x="1245632" y="47873"/>
                      <a:pt x="1248442" y="47873"/>
                      <a:pt x="1248442" y="47873"/>
                    </a:cubicBezTo>
                    <a:cubicBezTo>
                      <a:pt x="1270939" y="42251"/>
                      <a:pt x="1287810" y="25371"/>
                      <a:pt x="1296244" y="58"/>
                    </a:cubicBezTo>
                    <a:close/>
                    <a:moveTo>
                      <a:pt x="4096805" y="57"/>
                    </a:moveTo>
                    <a:cubicBezTo>
                      <a:pt x="4105239" y="25369"/>
                      <a:pt x="4122110" y="42249"/>
                      <a:pt x="4144608" y="47871"/>
                    </a:cubicBezTo>
                    <a:cubicBezTo>
                      <a:pt x="4147418" y="47871"/>
                      <a:pt x="4147418" y="50686"/>
                      <a:pt x="4147418" y="50686"/>
                    </a:cubicBezTo>
                    <a:cubicBezTo>
                      <a:pt x="4147418" y="53495"/>
                      <a:pt x="4144608" y="53495"/>
                      <a:pt x="4144608" y="53495"/>
                    </a:cubicBezTo>
                    <a:cubicBezTo>
                      <a:pt x="4122110" y="59118"/>
                      <a:pt x="4105239" y="75984"/>
                      <a:pt x="4099616" y="98482"/>
                    </a:cubicBezTo>
                    <a:cubicBezTo>
                      <a:pt x="4099616" y="101301"/>
                      <a:pt x="4096805" y="101301"/>
                      <a:pt x="4096805" y="101301"/>
                    </a:cubicBezTo>
                    <a:cubicBezTo>
                      <a:pt x="4093992" y="101301"/>
                      <a:pt x="4093992" y="98482"/>
                      <a:pt x="4093992" y="98482"/>
                    </a:cubicBezTo>
                    <a:cubicBezTo>
                      <a:pt x="4088372" y="75984"/>
                      <a:pt x="4071498" y="59118"/>
                      <a:pt x="4049003" y="53495"/>
                    </a:cubicBezTo>
                    <a:cubicBezTo>
                      <a:pt x="4046193" y="53495"/>
                      <a:pt x="4046193" y="50686"/>
                      <a:pt x="4046193" y="50686"/>
                    </a:cubicBezTo>
                    <a:cubicBezTo>
                      <a:pt x="4046193" y="47871"/>
                      <a:pt x="4049003" y="47871"/>
                      <a:pt x="4049003" y="47871"/>
                    </a:cubicBezTo>
                    <a:cubicBezTo>
                      <a:pt x="4071498" y="42249"/>
                      <a:pt x="4088372" y="25369"/>
                      <a:pt x="4096805" y="57"/>
                    </a:cubicBezTo>
                    <a:close/>
                    <a:moveTo>
                      <a:pt x="3939345" y="57"/>
                    </a:moveTo>
                    <a:cubicBezTo>
                      <a:pt x="3947781" y="25369"/>
                      <a:pt x="3964649" y="42249"/>
                      <a:pt x="3987147" y="47872"/>
                    </a:cubicBezTo>
                    <a:cubicBezTo>
                      <a:pt x="3989957" y="47872"/>
                      <a:pt x="3989957" y="50686"/>
                      <a:pt x="3989957" y="50686"/>
                    </a:cubicBezTo>
                    <a:cubicBezTo>
                      <a:pt x="3989957" y="53495"/>
                      <a:pt x="3987147" y="53495"/>
                      <a:pt x="3987147" y="53495"/>
                    </a:cubicBezTo>
                    <a:cubicBezTo>
                      <a:pt x="3964649" y="59118"/>
                      <a:pt x="3947781" y="75984"/>
                      <a:pt x="3942155" y="98482"/>
                    </a:cubicBezTo>
                    <a:cubicBezTo>
                      <a:pt x="3942155" y="101301"/>
                      <a:pt x="3939345" y="101301"/>
                      <a:pt x="3939345" y="101301"/>
                    </a:cubicBezTo>
                    <a:cubicBezTo>
                      <a:pt x="3936531" y="101301"/>
                      <a:pt x="3936531" y="98482"/>
                      <a:pt x="3936531" y="98482"/>
                    </a:cubicBezTo>
                    <a:cubicBezTo>
                      <a:pt x="3930911" y="75984"/>
                      <a:pt x="3914037" y="59118"/>
                      <a:pt x="3891545" y="53495"/>
                    </a:cubicBezTo>
                    <a:cubicBezTo>
                      <a:pt x="3888732" y="53495"/>
                      <a:pt x="3888732" y="50686"/>
                      <a:pt x="3888732" y="50686"/>
                    </a:cubicBezTo>
                    <a:cubicBezTo>
                      <a:pt x="3888732" y="47872"/>
                      <a:pt x="3891545" y="47872"/>
                      <a:pt x="3891545" y="47872"/>
                    </a:cubicBezTo>
                    <a:cubicBezTo>
                      <a:pt x="3914037" y="42249"/>
                      <a:pt x="3930911" y="25369"/>
                      <a:pt x="3939345" y="57"/>
                    </a:cubicBezTo>
                    <a:close/>
                    <a:moveTo>
                      <a:pt x="3784693" y="57"/>
                    </a:moveTo>
                    <a:cubicBezTo>
                      <a:pt x="3793130" y="25369"/>
                      <a:pt x="3809998" y="42249"/>
                      <a:pt x="3832496" y="47872"/>
                    </a:cubicBezTo>
                    <a:cubicBezTo>
                      <a:pt x="3835306" y="47872"/>
                      <a:pt x="3835306" y="50686"/>
                      <a:pt x="3835306" y="50686"/>
                    </a:cubicBezTo>
                    <a:cubicBezTo>
                      <a:pt x="3835306" y="53495"/>
                      <a:pt x="3832496" y="53495"/>
                      <a:pt x="3832496" y="53495"/>
                    </a:cubicBezTo>
                    <a:cubicBezTo>
                      <a:pt x="3809998" y="59118"/>
                      <a:pt x="3793130" y="75984"/>
                      <a:pt x="3787504" y="98482"/>
                    </a:cubicBezTo>
                    <a:cubicBezTo>
                      <a:pt x="3787504" y="101301"/>
                      <a:pt x="3784693" y="101301"/>
                      <a:pt x="3784693" y="101301"/>
                    </a:cubicBezTo>
                    <a:cubicBezTo>
                      <a:pt x="3781880" y="101301"/>
                      <a:pt x="3781880" y="98482"/>
                      <a:pt x="3781880" y="98482"/>
                    </a:cubicBezTo>
                    <a:cubicBezTo>
                      <a:pt x="3776260" y="75984"/>
                      <a:pt x="3759386" y="59118"/>
                      <a:pt x="3736894" y="53495"/>
                    </a:cubicBezTo>
                    <a:cubicBezTo>
                      <a:pt x="3734081" y="53495"/>
                      <a:pt x="3734081" y="50686"/>
                      <a:pt x="3734081" y="50686"/>
                    </a:cubicBezTo>
                    <a:cubicBezTo>
                      <a:pt x="3734081" y="47872"/>
                      <a:pt x="3736894" y="47872"/>
                      <a:pt x="3736894" y="47872"/>
                    </a:cubicBezTo>
                    <a:cubicBezTo>
                      <a:pt x="3759386" y="42249"/>
                      <a:pt x="3776260" y="25369"/>
                      <a:pt x="3784693" y="57"/>
                    </a:cubicBezTo>
                    <a:close/>
                    <a:moveTo>
                      <a:pt x="3630045" y="57"/>
                    </a:moveTo>
                    <a:cubicBezTo>
                      <a:pt x="3638482" y="25369"/>
                      <a:pt x="3655350" y="42249"/>
                      <a:pt x="3677848" y="47872"/>
                    </a:cubicBezTo>
                    <a:cubicBezTo>
                      <a:pt x="3680658" y="47872"/>
                      <a:pt x="3680658" y="50686"/>
                      <a:pt x="3680658" y="50686"/>
                    </a:cubicBezTo>
                    <a:cubicBezTo>
                      <a:pt x="3680658" y="53495"/>
                      <a:pt x="3677848" y="53495"/>
                      <a:pt x="3677848" y="53495"/>
                    </a:cubicBezTo>
                    <a:cubicBezTo>
                      <a:pt x="3655350" y="59118"/>
                      <a:pt x="3638482" y="75984"/>
                      <a:pt x="3632856" y="98482"/>
                    </a:cubicBezTo>
                    <a:cubicBezTo>
                      <a:pt x="3632856" y="101301"/>
                      <a:pt x="3630045" y="101301"/>
                      <a:pt x="3630045" y="101301"/>
                    </a:cubicBezTo>
                    <a:cubicBezTo>
                      <a:pt x="3627232" y="101301"/>
                      <a:pt x="3627232" y="98482"/>
                      <a:pt x="3627232" y="98482"/>
                    </a:cubicBezTo>
                    <a:cubicBezTo>
                      <a:pt x="3621612" y="75984"/>
                      <a:pt x="3604738" y="59118"/>
                      <a:pt x="3582246" y="53495"/>
                    </a:cubicBezTo>
                    <a:cubicBezTo>
                      <a:pt x="3579433" y="53495"/>
                      <a:pt x="3579433" y="50686"/>
                      <a:pt x="3579433" y="50686"/>
                    </a:cubicBezTo>
                    <a:cubicBezTo>
                      <a:pt x="3579433" y="47872"/>
                      <a:pt x="3582246" y="47872"/>
                      <a:pt x="3582246" y="47872"/>
                    </a:cubicBezTo>
                    <a:cubicBezTo>
                      <a:pt x="3604738" y="42249"/>
                      <a:pt x="3621612" y="25369"/>
                      <a:pt x="3630045" y="57"/>
                    </a:cubicBezTo>
                    <a:close/>
                    <a:moveTo>
                      <a:pt x="3472581" y="57"/>
                    </a:moveTo>
                    <a:cubicBezTo>
                      <a:pt x="3481018" y="25369"/>
                      <a:pt x="3500700" y="42249"/>
                      <a:pt x="3520384" y="47872"/>
                    </a:cubicBezTo>
                    <a:cubicBezTo>
                      <a:pt x="3523194" y="47872"/>
                      <a:pt x="3523194" y="50686"/>
                      <a:pt x="3523194" y="50686"/>
                    </a:cubicBezTo>
                    <a:cubicBezTo>
                      <a:pt x="3523194" y="53495"/>
                      <a:pt x="3520384" y="53495"/>
                      <a:pt x="3520384" y="53495"/>
                    </a:cubicBezTo>
                    <a:cubicBezTo>
                      <a:pt x="3497889" y="59118"/>
                      <a:pt x="3481018" y="75984"/>
                      <a:pt x="3475395" y="98482"/>
                    </a:cubicBezTo>
                    <a:cubicBezTo>
                      <a:pt x="3475395" y="101301"/>
                      <a:pt x="3472581" y="101301"/>
                      <a:pt x="3472581" y="101301"/>
                    </a:cubicBezTo>
                    <a:cubicBezTo>
                      <a:pt x="3469771" y="101301"/>
                      <a:pt x="3469771" y="98482"/>
                      <a:pt x="3469771" y="98482"/>
                    </a:cubicBezTo>
                    <a:cubicBezTo>
                      <a:pt x="3464148" y="75984"/>
                      <a:pt x="3447277" y="59118"/>
                      <a:pt x="3424782" y="53495"/>
                    </a:cubicBezTo>
                    <a:cubicBezTo>
                      <a:pt x="3421969" y="53495"/>
                      <a:pt x="3421969" y="50686"/>
                      <a:pt x="3421969" y="50686"/>
                    </a:cubicBezTo>
                    <a:cubicBezTo>
                      <a:pt x="3421969" y="47872"/>
                      <a:pt x="3424782" y="47872"/>
                      <a:pt x="3424782" y="47872"/>
                    </a:cubicBezTo>
                    <a:cubicBezTo>
                      <a:pt x="3447277" y="42249"/>
                      <a:pt x="3464148" y="25369"/>
                      <a:pt x="3472581" y="57"/>
                    </a:cubicBezTo>
                    <a:close/>
                    <a:moveTo>
                      <a:pt x="3317933" y="57"/>
                    </a:moveTo>
                    <a:cubicBezTo>
                      <a:pt x="3326370" y="25370"/>
                      <a:pt x="3343241" y="42250"/>
                      <a:pt x="3365736" y="47872"/>
                    </a:cubicBezTo>
                    <a:cubicBezTo>
                      <a:pt x="3368546" y="47872"/>
                      <a:pt x="3368546" y="50686"/>
                      <a:pt x="3368546" y="50686"/>
                    </a:cubicBezTo>
                    <a:cubicBezTo>
                      <a:pt x="3368546" y="53495"/>
                      <a:pt x="3365736" y="53495"/>
                      <a:pt x="3365736" y="53495"/>
                    </a:cubicBezTo>
                    <a:cubicBezTo>
                      <a:pt x="3343241" y="59118"/>
                      <a:pt x="3326370" y="75984"/>
                      <a:pt x="3320747" y="98482"/>
                    </a:cubicBezTo>
                    <a:cubicBezTo>
                      <a:pt x="3320747" y="101301"/>
                      <a:pt x="3317933" y="101301"/>
                      <a:pt x="3317933" y="101301"/>
                    </a:cubicBezTo>
                    <a:cubicBezTo>
                      <a:pt x="3315123" y="101301"/>
                      <a:pt x="3315123" y="98482"/>
                      <a:pt x="3315123" y="98482"/>
                    </a:cubicBezTo>
                    <a:cubicBezTo>
                      <a:pt x="3309500" y="75984"/>
                      <a:pt x="3292629" y="59118"/>
                      <a:pt x="3270134" y="53495"/>
                    </a:cubicBezTo>
                    <a:cubicBezTo>
                      <a:pt x="3267321" y="53495"/>
                      <a:pt x="3267321" y="50686"/>
                      <a:pt x="3267321" y="50686"/>
                    </a:cubicBezTo>
                    <a:cubicBezTo>
                      <a:pt x="3267321" y="47872"/>
                      <a:pt x="3270134" y="47872"/>
                      <a:pt x="3270134" y="47872"/>
                    </a:cubicBezTo>
                    <a:cubicBezTo>
                      <a:pt x="3292629" y="42250"/>
                      <a:pt x="3309500" y="25370"/>
                      <a:pt x="3317933" y="57"/>
                    </a:cubicBezTo>
                    <a:close/>
                    <a:moveTo>
                      <a:pt x="3163283" y="57"/>
                    </a:moveTo>
                    <a:cubicBezTo>
                      <a:pt x="3171719" y="25370"/>
                      <a:pt x="3188590" y="42250"/>
                      <a:pt x="3211085" y="47873"/>
                    </a:cubicBezTo>
                    <a:cubicBezTo>
                      <a:pt x="3213895" y="47873"/>
                      <a:pt x="3213895" y="50686"/>
                      <a:pt x="3213895" y="50686"/>
                    </a:cubicBezTo>
                    <a:cubicBezTo>
                      <a:pt x="3213895" y="53495"/>
                      <a:pt x="3211085" y="53495"/>
                      <a:pt x="3211085" y="53495"/>
                    </a:cubicBezTo>
                    <a:cubicBezTo>
                      <a:pt x="3188590" y="59118"/>
                      <a:pt x="3171719" y="75984"/>
                      <a:pt x="3166096" y="98483"/>
                    </a:cubicBezTo>
                    <a:cubicBezTo>
                      <a:pt x="3166096" y="101301"/>
                      <a:pt x="3163283" y="101301"/>
                      <a:pt x="3163283" y="101301"/>
                    </a:cubicBezTo>
                    <a:cubicBezTo>
                      <a:pt x="3160472" y="101301"/>
                      <a:pt x="3160472" y="98483"/>
                      <a:pt x="3160472" y="98483"/>
                    </a:cubicBezTo>
                    <a:cubicBezTo>
                      <a:pt x="3154849" y="75984"/>
                      <a:pt x="3137978" y="59118"/>
                      <a:pt x="3115483" y="53495"/>
                    </a:cubicBezTo>
                    <a:cubicBezTo>
                      <a:pt x="3112670" y="53495"/>
                      <a:pt x="3112670" y="50686"/>
                      <a:pt x="3112670" y="50686"/>
                    </a:cubicBezTo>
                    <a:cubicBezTo>
                      <a:pt x="3112670" y="47873"/>
                      <a:pt x="3115483" y="47873"/>
                      <a:pt x="3115483" y="47873"/>
                    </a:cubicBezTo>
                    <a:cubicBezTo>
                      <a:pt x="3137978" y="42250"/>
                      <a:pt x="3154849" y="25370"/>
                      <a:pt x="3163283" y="57"/>
                    </a:cubicBezTo>
                    <a:close/>
                    <a:moveTo>
                      <a:pt x="4406104" y="56"/>
                    </a:moveTo>
                    <a:cubicBezTo>
                      <a:pt x="4414538" y="25369"/>
                      <a:pt x="4431409" y="42249"/>
                      <a:pt x="4453907" y="47871"/>
                    </a:cubicBezTo>
                    <a:cubicBezTo>
                      <a:pt x="4456717" y="47871"/>
                      <a:pt x="4456717" y="50686"/>
                      <a:pt x="4456717" y="50686"/>
                    </a:cubicBezTo>
                    <a:cubicBezTo>
                      <a:pt x="4456717" y="53495"/>
                      <a:pt x="4453907" y="53495"/>
                      <a:pt x="4453907" y="53495"/>
                    </a:cubicBezTo>
                    <a:cubicBezTo>
                      <a:pt x="4431409" y="59118"/>
                      <a:pt x="4414538" y="75984"/>
                      <a:pt x="4408915" y="98482"/>
                    </a:cubicBezTo>
                    <a:cubicBezTo>
                      <a:pt x="4408915" y="101301"/>
                      <a:pt x="4406104" y="101301"/>
                      <a:pt x="4406104" y="101301"/>
                    </a:cubicBezTo>
                    <a:cubicBezTo>
                      <a:pt x="4403291" y="101301"/>
                      <a:pt x="4403291" y="98482"/>
                      <a:pt x="4403291" y="98482"/>
                    </a:cubicBezTo>
                    <a:cubicBezTo>
                      <a:pt x="4397671" y="75984"/>
                      <a:pt x="4380797" y="59118"/>
                      <a:pt x="4358302" y="53495"/>
                    </a:cubicBezTo>
                    <a:cubicBezTo>
                      <a:pt x="4355492" y="53495"/>
                      <a:pt x="4355492" y="50686"/>
                      <a:pt x="4355492" y="50686"/>
                    </a:cubicBezTo>
                    <a:cubicBezTo>
                      <a:pt x="4355492" y="47871"/>
                      <a:pt x="4358302" y="47871"/>
                      <a:pt x="4358302" y="47871"/>
                    </a:cubicBezTo>
                    <a:cubicBezTo>
                      <a:pt x="4380797" y="42249"/>
                      <a:pt x="4397671" y="25369"/>
                      <a:pt x="4406104" y="56"/>
                    </a:cubicBezTo>
                    <a:close/>
                    <a:moveTo>
                      <a:pt x="4251453" y="56"/>
                    </a:moveTo>
                    <a:cubicBezTo>
                      <a:pt x="4259887" y="25369"/>
                      <a:pt x="4276758" y="42249"/>
                      <a:pt x="4299256" y="47871"/>
                    </a:cubicBezTo>
                    <a:cubicBezTo>
                      <a:pt x="4302066" y="47871"/>
                      <a:pt x="4302066" y="50686"/>
                      <a:pt x="4302066" y="50686"/>
                    </a:cubicBezTo>
                    <a:cubicBezTo>
                      <a:pt x="4302066" y="53495"/>
                      <a:pt x="4299256" y="53495"/>
                      <a:pt x="4299256" y="53495"/>
                    </a:cubicBezTo>
                    <a:cubicBezTo>
                      <a:pt x="4276758" y="59118"/>
                      <a:pt x="4259887" y="75984"/>
                      <a:pt x="4254264" y="98482"/>
                    </a:cubicBezTo>
                    <a:cubicBezTo>
                      <a:pt x="4254264" y="101301"/>
                      <a:pt x="4251453" y="101301"/>
                      <a:pt x="4251453" y="101301"/>
                    </a:cubicBezTo>
                    <a:cubicBezTo>
                      <a:pt x="4248640" y="101301"/>
                      <a:pt x="4248640" y="98482"/>
                      <a:pt x="4248640" y="98482"/>
                    </a:cubicBezTo>
                    <a:cubicBezTo>
                      <a:pt x="4243020" y="75984"/>
                      <a:pt x="4226146" y="59118"/>
                      <a:pt x="4203651" y="53495"/>
                    </a:cubicBezTo>
                    <a:cubicBezTo>
                      <a:pt x="4200841" y="53495"/>
                      <a:pt x="4200841" y="50686"/>
                      <a:pt x="4200841" y="50686"/>
                    </a:cubicBezTo>
                    <a:cubicBezTo>
                      <a:pt x="4200841" y="47871"/>
                      <a:pt x="4203651" y="47871"/>
                      <a:pt x="4203651" y="47871"/>
                    </a:cubicBezTo>
                    <a:cubicBezTo>
                      <a:pt x="4226146" y="42249"/>
                      <a:pt x="4243020" y="25369"/>
                      <a:pt x="4251453" y="56"/>
                    </a:cubicBezTo>
                    <a:close/>
                    <a:moveTo>
                      <a:pt x="5030325" y="1"/>
                    </a:moveTo>
                    <a:cubicBezTo>
                      <a:pt x="5035949" y="25311"/>
                      <a:pt x="5055630" y="42189"/>
                      <a:pt x="5078128" y="47811"/>
                    </a:cubicBezTo>
                    <a:cubicBezTo>
                      <a:pt x="5080938" y="47811"/>
                      <a:pt x="5080938" y="50625"/>
                      <a:pt x="5080938" y="50625"/>
                    </a:cubicBezTo>
                    <a:cubicBezTo>
                      <a:pt x="5080938" y="53435"/>
                      <a:pt x="5078128" y="53435"/>
                      <a:pt x="5078128" y="53435"/>
                    </a:cubicBezTo>
                    <a:cubicBezTo>
                      <a:pt x="5055630" y="59058"/>
                      <a:pt x="5038759" y="75926"/>
                      <a:pt x="5033136" y="98424"/>
                    </a:cubicBezTo>
                    <a:cubicBezTo>
                      <a:pt x="5033136" y="101239"/>
                      <a:pt x="5030325" y="101239"/>
                      <a:pt x="5030325" y="101239"/>
                    </a:cubicBezTo>
                    <a:cubicBezTo>
                      <a:pt x="5027512" y="101239"/>
                      <a:pt x="5027512" y="98424"/>
                      <a:pt x="5027512" y="98424"/>
                    </a:cubicBezTo>
                    <a:cubicBezTo>
                      <a:pt x="5021892" y="75926"/>
                      <a:pt x="5005018" y="59058"/>
                      <a:pt x="4982523" y="53435"/>
                    </a:cubicBezTo>
                    <a:cubicBezTo>
                      <a:pt x="4979713" y="53435"/>
                      <a:pt x="4979713" y="50625"/>
                      <a:pt x="4979713" y="50625"/>
                    </a:cubicBezTo>
                    <a:cubicBezTo>
                      <a:pt x="4979713" y="47811"/>
                      <a:pt x="4982523" y="47811"/>
                      <a:pt x="4982523" y="47811"/>
                    </a:cubicBezTo>
                    <a:cubicBezTo>
                      <a:pt x="5005018" y="42189"/>
                      <a:pt x="5021892" y="25311"/>
                      <a:pt x="5030325" y="1"/>
                    </a:cubicBezTo>
                    <a:close/>
                    <a:moveTo>
                      <a:pt x="4872861" y="1"/>
                    </a:moveTo>
                    <a:cubicBezTo>
                      <a:pt x="4881298" y="25312"/>
                      <a:pt x="4898166" y="42189"/>
                      <a:pt x="4920664" y="47811"/>
                    </a:cubicBezTo>
                    <a:cubicBezTo>
                      <a:pt x="4923474" y="47811"/>
                      <a:pt x="4923474" y="50625"/>
                      <a:pt x="4923474" y="50625"/>
                    </a:cubicBezTo>
                    <a:cubicBezTo>
                      <a:pt x="4923474" y="53435"/>
                      <a:pt x="4920664" y="53435"/>
                      <a:pt x="4920664" y="53435"/>
                    </a:cubicBezTo>
                    <a:cubicBezTo>
                      <a:pt x="4898166" y="59058"/>
                      <a:pt x="4881298" y="75926"/>
                      <a:pt x="4875675" y="98424"/>
                    </a:cubicBezTo>
                    <a:cubicBezTo>
                      <a:pt x="4875675" y="101239"/>
                      <a:pt x="4872861" y="101239"/>
                      <a:pt x="4872861" y="101239"/>
                    </a:cubicBezTo>
                    <a:cubicBezTo>
                      <a:pt x="4870048" y="101239"/>
                      <a:pt x="4870048" y="98424"/>
                      <a:pt x="4870048" y="98424"/>
                    </a:cubicBezTo>
                    <a:cubicBezTo>
                      <a:pt x="4864428" y="75926"/>
                      <a:pt x="4847557" y="59058"/>
                      <a:pt x="4825062" y="53435"/>
                    </a:cubicBezTo>
                    <a:cubicBezTo>
                      <a:pt x="4822249" y="53435"/>
                      <a:pt x="4822249" y="50625"/>
                      <a:pt x="4822249" y="50625"/>
                    </a:cubicBezTo>
                    <a:cubicBezTo>
                      <a:pt x="4822249" y="47811"/>
                      <a:pt x="4825062" y="47811"/>
                      <a:pt x="4825062" y="47811"/>
                    </a:cubicBezTo>
                    <a:cubicBezTo>
                      <a:pt x="4847557" y="42189"/>
                      <a:pt x="4864428" y="25312"/>
                      <a:pt x="4872861" y="1"/>
                    </a:cubicBezTo>
                    <a:close/>
                    <a:moveTo>
                      <a:pt x="4718213" y="1"/>
                    </a:moveTo>
                    <a:cubicBezTo>
                      <a:pt x="4726650" y="25312"/>
                      <a:pt x="4743518" y="42189"/>
                      <a:pt x="4766016" y="47811"/>
                    </a:cubicBezTo>
                    <a:cubicBezTo>
                      <a:pt x="4768826" y="47811"/>
                      <a:pt x="4768826" y="50625"/>
                      <a:pt x="4768826" y="50625"/>
                    </a:cubicBezTo>
                    <a:cubicBezTo>
                      <a:pt x="4768826" y="53435"/>
                      <a:pt x="4766016" y="53435"/>
                      <a:pt x="4766016" y="53435"/>
                    </a:cubicBezTo>
                    <a:cubicBezTo>
                      <a:pt x="4743518" y="59058"/>
                      <a:pt x="4726650" y="75926"/>
                      <a:pt x="4721027" y="98424"/>
                    </a:cubicBezTo>
                    <a:cubicBezTo>
                      <a:pt x="4721027" y="101239"/>
                      <a:pt x="4718213" y="101239"/>
                      <a:pt x="4718213" y="101239"/>
                    </a:cubicBezTo>
                    <a:cubicBezTo>
                      <a:pt x="4715400" y="101239"/>
                      <a:pt x="4715400" y="98424"/>
                      <a:pt x="4715400" y="98424"/>
                    </a:cubicBezTo>
                    <a:cubicBezTo>
                      <a:pt x="4709780" y="75926"/>
                      <a:pt x="4692909" y="59058"/>
                      <a:pt x="4670414" y="53435"/>
                    </a:cubicBezTo>
                    <a:cubicBezTo>
                      <a:pt x="4667601" y="53435"/>
                      <a:pt x="4667601" y="50625"/>
                      <a:pt x="4667601" y="50625"/>
                    </a:cubicBezTo>
                    <a:cubicBezTo>
                      <a:pt x="4667601" y="47811"/>
                      <a:pt x="4670414" y="47811"/>
                      <a:pt x="4670414" y="47811"/>
                    </a:cubicBezTo>
                    <a:cubicBezTo>
                      <a:pt x="4692909" y="42189"/>
                      <a:pt x="4709780" y="25312"/>
                      <a:pt x="4718213" y="1"/>
                    </a:cubicBezTo>
                    <a:close/>
                    <a:moveTo>
                      <a:pt x="4563563" y="1"/>
                    </a:moveTo>
                    <a:cubicBezTo>
                      <a:pt x="4571999" y="25312"/>
                      <a:pt x="4588867" y="42190"/>
                      <a:pt x="4611365" y="47811"/>
                    </a:cubicBezTo>
                    <a:cubicBezTo>
                      <a:pt x="4614175" y="47811"/>
                      <a:pt x="4614175" y="50625"/>
                      <a:pt x="4614175" y="50625"/>
                    </a:cubicBezTo>
                    <a:cubicBezTo>
                      <a:pt x="4614175" y="53435"/>
                      <a:pt x="4611365" y="53435"/>
                      <a:pt x="4611365" y="53435"/>
                    </a:cubicBezTo>
                    <a:cubicBezTo>
                      <a:pt x="4588867" y="59058"/>
                      <a:pt x="4571999" y="75926"/>
                      <a:pt x="4566376" y="98424"/>
                    </a:cubicBezTo>
                    <a:cubicBezTo>
                      <a:pt x="4566376" y="101239"/>
                      <a:pt x="4563563" y="101239"/>
                      <a:pt x="4563563" y="101239"/>
                    </a:cubicBezTo>
                    <a:cubicBezTo>
                      <a:pt x="4560749" y="101239"/>
                      <a:pt x="4560749" y="98424"/>
                      <a:pt x="4560749" y="98424"/>
                    </a:cubicBezTo>
                    <a:cubicBezTo>
                      <a:pt x="4555129" y="75926"/>
                      <a:pt x="4538258" y="59058"/>
                      <a:pt x="4515763" y="53435"/>
                    </a:cubicBezTo>
                    <a:cubicBezTo>
                      <a:pt x="4512950" y="53435"/>
                      <a:pt x="4512950" y="50625"/>
                      <a:pt x="4512950" y="50625"/>
                    </a:cubicBezTo>
                    <a:cubicBezTo>
                      <a:pt x="4512950" y="47811"/>
                      <a:pt x="4515763" y="47811"/>
                      <a:pt x="4515763" y="47811"/>
                    </a:cubicBezTo>
                    <a:cubicBezTo>
                      <a:pt x="4538258" y="42190"/>
                      <a:pt x="4555129" y="25312"/>
                      <a:pt x="4563563" y="1"/>
                    </a:cubicBezTo>
                    <a:close/>
                    <a:moveTo>
                      <a:pt x="5184973" y="0"/>
                    </a:moveTo>
                    <a:cubicBezTo>
                      <a:pt x="5193410" y="25311"/>
                      <a:pt x="5210281" y="42189"/>
                      <a:pt x="5232776" y="47811"/>
                    </a:cubicBezTo>
                    <a:cubicBezTo>
                      <a:pt x="5235586" y="47811"/>
                      <a:pt x="5235586" y="50625"/>
                      <a:pt x="5235586" y="50625"/>
                    </a:cubicBezTo>
                    <a:cubicBezTo>
                      <a:pt x="5235586" y="53435"/>
                      <a:pt x="5232776" y="53435"/>
                      <a:pt x="5232776" y="53435"/>
                    </a:cubicBezTo>
                    <a:cubicBezTo>
                      <a:pt x="5210281" y="59058"/>
                      <a:pt x="5193410" y="75926"/>
                      <a:pt x="5187787" y="98424"/>
                    </a:cubicBezTo>
                    <a:cubicBezTo>
                      <a:pt x="5187787" y="101239"/>
                      <a:pt x="5184973" y="101239"/>
                      <a:pt x="5184973" y="101239"/>
                    </a:cubicBezTo>
                    <a:cubicBezTo>
                      <a:pt x="5182163" y="101239"/>
                      <a:pt x="5182163" y="98424"/>
                      <a:pt x="5182163" y="98424"/>
                    </a:cubicBezTo>
                    <a:cubicBezTo>
                      <a:pt x="5176540" y="75926"/>
                      <a:pt x="5159669" y="59058"/>
                      <a:pt x="5137174" y="53435"/>
                    </a:cubicBezTo>
                    <a:cubicBezTo>
                      <a:pt x="5134361" y="53435"/>
                      <a:pt x="5134361" y="50625"/>
                      <a:pt x="5134361" y="50625"/>
                    </a:cubicBezTo>
                    <a:cubicBezTo>
                      <a:pt x="5134361" y="47811"/>
                      <a:pt x="5137174" y="47811"/>
                      <a:pt x="5137174" y="47811"/>
                    </a:cubicBezTo>
                    <a:cubicBezTo>
                      <a:pt x="5159669" y="42189"/>
                      <a:pt x="5176540" y="25311"/>
                      <a:pt x="5184973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676AF41-043C-4BDB-94B1-414AD0E4B0A9}"/>
              </a:ext>
            </a:extLst>
          </p:cNvPr>
          <p:cNvSpPr/>
          <p:nvPr/>
        </p:nvSpPr>
        <p:spPr>
          <a:xfrm>
            <a:off x="-4640" y="4442129"/>
            <a:ext cx="12196640" cy="241587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F5A74E8E-A926-44AA-8B40-3C1F464897C3}"/>
              </a:ext>
            </a:extLst>
          </p:cNvPr>
          <p:cNvGrpSpPr/>
          <p:nvPr/>
        </p:nvGrpSpPr>
        <p:grpSpPr>
          <a:xfrm>
            <a:off x="579451" y="2265518"/>
            <a:ext cx="11033099" cy="3469420"/>
            <a:chOff x="802326" y="2265518"/>
            <a:chExt cx="11033099" cy="3469420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D562801C-E1E1-4E02-842E-981815AD2C93}"/>
                </a:ext>
              </a:extLst>
            </p:cNvPr>
            <p:cNvGrpSpPr/>
            <p:nvPr/>
          </p:nvGrpSpPr>
          <p:grpSpPr>
            <a:xfrm>
              <a:off x="802326" y="2265518"/>
              <a:ext cx="2026237" cy="3450894"/>
              <a:chOff x="338620" y="2265518"/>
              <a:chExt cx="2026237" cy="3450894"/>
            </a:xfrm>
          </p:grpSpPr>
          <p:sp>
            <p:nvSpPr>
              <p:cNvPr id="29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338620" y="3385456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World’s smallest </a:t>
                </a:r>
                <a:r>
                  <a:rPr kumimoji="0" lang="en-US" sz="1400" b="0" i="0" u="none" strike="noStrike" kern="1600" cap="none" spc="0" normalizeH="0" baseline="0" noProof="0" dirty="0" err="1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transvenous</a:t>
                </a:r>
                <a:r>
                  <a:rPr kumimoji="0" lang="en-US" sz="1400" b="0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pacemaker with ENO, TEO and OTO and KORA</a:t>
                </a:r>
                <a:r>
                  <a:rPr kumimoji="0" lang="en-US" sz="1400" b="0" i="0" u="none" strike="noStrike" kern="1600" cap="none" spc="0" normalizeH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250</a:t>
                </a:r>
                <a:r>
                  <a:rPr kumimoji="0" lang="en-US" sz="1400" b="0" i="0" u="none" strike="noStrike" kern="1600" cap="none" spc="0" normalizeH="0" baseline="3000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600" cap="none" spc="0" normalizeH="0" baseline="0" noProof="0" dirty="0">
                  <a:ln>
                    <a:noFill/>
                  </a:ln>
                  <a:solidFill>
                    <a:srgbClr val="4870FF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30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338622" y="2265518"/>
                <a:ext cx="2026235" cy="985845"/>
              </a:xfrm>
              <a:prstGeom prst="roundRect">
                <a:avLst>
                  <a:gd name="adj" fmla="val 10545"/>
                </a:avLst>
              </a:prstGeom>
              <a:solidFill>
                <a:schemeClr val="accent4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Smallest Design </a:t>
                </a:r>
              </a:p>
            </p:txBody>
          </p:sp>
        </p:grpSp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976C6EE7-BE08-42C7-A48C-F2B24E092402}"/>
                </a:ext>
              </a:extLst>
            </p:cNvPr>
            <p:cNvGrpSpPr/>
            <p:nvPr/>
          </p:nvGrpSpPr>
          <p:grpSpPr>
            <a:xfrm>
              <a:off x="3054042" y="2284044"/>
              <a:ext cx="2026237" cy="3450894"/>
              <a:chOff x="2726564" y="2284044"/>
              <a:chExt cx="2026237" cy="3450894"/>
            </a:xfrm>
          </p:grpSpPr>
          <p:sp>
            <p:nvSpPr>
              <p:cNvPr id="32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2726564" y="3403982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Excellent longevity</a:t>
                </a:r>
                <a:b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</a:br>
                <a:r>
                  <a:rPr kumimoji="0" lang="fr-FR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13 years </a:t>
                </a: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with remote monitoring ON for ALIZEA and BOREA</a:t>
                </a:r>
                <a:r>
                  <a:rPr kumimoji="0" lang="fr-FR" sz="1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2</a:t>
                </a:r>
                <a:endParaRPr kumimoji="0" lang="en-US" sz="1400" b="0" i="0" u="none" strike="noStrike" kern="1600" cap="none" spc="0" normalizeH="0" baseline="3000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sp>
            <p:nvSpPr>
              <p:cNvPr id="33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2726566" y="2284044"/>
                <a:ext cx="2026235" cy="985845"/>
              </a:xfrm>
              <a:prstGeom prst="roundRect">
                <a:avLst>
                  <a:gd name="adj" fmla="val 1054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Excellent Longevity  </a:t>
                </a:r>
              </a:p>
            </p:txBody>
          </p:sp>
        </p:grp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DC3D16E7-0D0C-44E7-A056-0F1445B926F4}"/>
                </a:ext>
              </a:extLst>
            </p:cNvPr>
            <p:cNvGrpSpPr/>
            <p:nvPr/>
          </p:nvGrpSpPr>
          <p:grpSpPr>
            <a:xfrm>
              <a:off x="5305758" y="2284044"/>
              <a:ext cx="2026237" cy="3450894"/>
              <a:chOff x="5143716" y="2284044"/>
              <a:chExt cx="2026237" cy="3450894"/>
            </a:xfrm>
          </p:grpSpPr>
          <p:sp>
            <p:nvSpPr>
              <p:cNvPr id="34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5143716" y="3403982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Excellent clinical follow ups remotely with our </a:t>
                </a:r>
                <a:r>
                  <a:rPr kumimoji="0" 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SmartView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Connect Bluetooth remote monitoring</a:t>
                </a:r>
                <a:endParaRPr kumimoji="0" lang="en-US" sz="1400" b="0" i="0" u="none" strike="noStrike" kern="1600" cap="none" spc="0" normalizeH="0" baseline="0" noProof="0" dirty="0">
                  <a:ln>
                    <a:noFill/>
                  </a:ln>
                  <a:solidFill>
                    <a:srgbClr val="802CF1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35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5143718" y="2284044"/>
                <a:ext cx="2026235" cy="985845"/>
              </a:xfrm>
              <a:prstGeom prst="roundRect">
                <a:avLst>
                  <a:gd name="adj" fmla="val 970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Excellent </a:t>
                </a:r>
                <a:r>
                  <a:rPr kumimoji="0" lang="fr-FR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Remote</a:t>
                </a: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 </a:t>
                </a:r>
                <a:r>
                  <a:rPr kumimoji="0" lang="fr-FR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follow</a:t>
                </a: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 up </a:t>
                </a:r>
              </a:p>
            </p:txBody>
          </p:sp>
        </p:grpSp>
        <p:grpSp>
          <p:nvGrpSpPr>
            <p:cNvPr id="4" name="Groupe 3">
              <a:extLst>
                <a:ext uri="{FF2B5EF4-FFF2-40B4-BE49-F238E27FC236}">
                  <a16:creationId xmlns:a16="http://schemas.microsoft.com/office/drawing/2014/main" id="{38B4A7DF-B481-4662-A0A7-20AB13B3BCB6}"/>
                </a:ext>
              </a:extLst>
            </p:cNvPr>
            <p:cNvGrpSpPr/>
            <p:nvPr/>
          </p:nvGrpSpPr>
          <p:grpSpPr>
            <a:xfrm>
              <a:off x="7557474" y="2280916"/>
              <a:ext cx="2026237" cy="3450894"/>
              <a:chOff x="7476452" y="2280916"/>
              <a:chExt cx="2026237" cy="3450894"/>
            </a:xfrm>
          </p:grpSpPr>
          <p:sp>
            <p:nvSpPr>
              <p:cNvPr id="36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7476452" y="3400854"/>
                <a:ext cx="2026237" cy="2330956"/>
              </a:xfrm>
              <a:prstGeom prst="roundRect">
                <a:avLst>
                  <a:gd name="adj" fmla="val 3775"/>
                </a:avLst>
              </a:prstGeom>
              <a:ln>
                <a:solidFill>
                  <a:schemeClr val="bg1"/>
                </a:solidFill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3"/>
              </a:lnRef>
              <a:fillRef idx="1">
                <a:schemeClr val="lt1"/>
              </a:fillRef>
              <a:effectRef idx="0">
                <a:schemeClr val="accent3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DB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AutoMRI</a:t>
                </a:r>
                <a:r>
                  <a:rPr kumimoji="0" lang="en-US" sz="1400" b="0" i="0" u="none" strike="noStrike" kern="1200" cap="none" spc="0" normalizeH="0" baseline="30000" noProof="0" dirty="0" err="1">
                    <a:ln>
                      <a:noFill/>
                    </a:ln>
                    <a:solidFill>
                      <a:srgbClr val="00DB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TM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DB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offers flexibility in scheduling MRI scans,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DB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enabling advanced care for your patients</a:t>
                </a:r>
              </a:p>
            </p:txBody>
          </p:sp>
          <p:sp>
            <p:nvSpPr>
              <p:cNvPr id="37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7476454" y="2280916"/>
                <a:ext cx="2026235" cy="985845"/>
              </a:xfrm>
              <a:prstGeom prst="roundRect">
                <a:avLst>
                  <a:gd name="adj" fmla="val 8858"/>
                </a:avLst>
              </a:prstGeom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Safe and Flexible 1.5T &amp; 3 T MRI management</a:t>
                </a:r>
                <a:r>
                  <a:rPr kumimoji="0" lang="en-US" sz="1400" b="0" i="0" u="none" strike="noStrike" kern="1200" cap="none" spc="0" normalizeH="0" baseline="3000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3</a:t>
                </a:r>
                <a:endParaRPr kumimoji="0" lang="fr-FR" sz="14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49A8B292-F8B2-4811-B3ED-4A730E6FE5B4}"/>
                </a:ext>
              </a:extLst>
            </p:cNvPr>
            <p:cNvGrpSpPr/>
            <p:nvPr/>
          </p:nvGrpSpPr>
          <p:grpSpPr>
            <a:xfrm>
              <a:off x="9809188" y="2265518"/>
              <a:ext cx="2026237" cy="3450894"/>
              <a:chOff x="9809188" y="2265518"/>
              <a:chExt cx="2026237" cy="3450894"/>
            </a:xfrm>
          </p:grpSpPr>
          <p:sp>
            <p:nvSpPr>
              <p:cNvPr id="38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9809188" y="3400274"/>
                <a:ext cx="2026237" cy="2316138"/>
              </a:xfrm>
              <a:prstGeom prst="roundRect">
                <a:avLst>
                  <a:gd name="adj" fmla="val 4185"/>
                </a:avLst>
              </a:prstGeom>
              <a:ln>
                <a:solidFill>
                  <a:schemeClr val="bg1"/>
                </a:solidFill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3"/>
              </a:lnRef>
              <a:fillRef idx="1">
                <a:schemeClr val="lt1"/>
              </a:fillRef>
              <a:effectRef idx="0">
                <a:schemeClr val="accent3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D011D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Adaptive algorithms, like SafeR and Rate Response pacing based on Dual Sensors, deliver a therapy that learns and evolves with the patient</a:t>
                </a: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CD011D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39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9809190" y="2265518"/>
                <a:ext cx="2026235" cy="985845"/>
              </a:xfrm>
              <a:prstGeom prst="roundRect">
                <a:avLst>
                  <a:gd name="adj" fmla="val 9702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3">
                  <a:shade val="50000"/>
                </a:schemeClr>
              </a:lnRef>
              <a:fillRef idx="1">
                <a:schemeClr val="accent3"/>
              </a:fillRef>
              <a:effectRef idx="0">
                <a:schemeClr val="accent3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Physiological Response </a:t>
                </a:r>
                <a:endParaRPr kumimoji="0" 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4" name="Image 43">
            <a:extLst>
              <a:ext uri="{FF2B5EF4-FFF2-40B4-BE49-F238E27FC236}">
                <a16:creationId xmlns:a16="http://schemas.microsoft.com/office/drawing/2014/main" id="{4672AE65-FDD5-46B5-9509-8C301566E1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sp>
        <p:nvSpPr>
          <p:cNvPr id="52" name="ZoneTexte 51">
            <a:extLst>
              <a:ext uri="{FF2B5EF4-FFF2-40B4-BE49-F238E27FC236}">
                <a16:creationId xmlns:a16="http://schemas.microsoft.com/office/drawing/2014/main" id="{F07BD65D-94F6-4F25-A17E-8DC9588FB7E5}"/>
              </a:ext>
            </a:extLst>
          </p:cNvPr>
          <p:cNvSpPr txBox="1"/>
          <p:nvPr/>
        </p:nvSpPr>
        <p:spPr>
          <a:xfrm>
            <a:off x="4410053" y="1267002"/>
            <a:ext cx="3371894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Pacemakers</a:t>
            </a:r>
          </a:p>
        </p:txBody>
      </p:sp>
      <p:sp>
        <p:nvSpPr>
          <p:cNvPr id="53" name="ZoneTexte 52">
            <a:extLst>
              <a:ext uri="{FF2B5EF4-FFF2-40B4-BE49-F238E27FC236}">
                <a16:creationId xmlns:a16="http://schemas.microsoft.com/office/drawing/2014/main" id="{DE306086-9ED1-4E19-B358-E12E956229F4}"/>
              </a:ext>
            </a:extLst>
          </p:cNvPr>
          <p:cNvSpPr txBox="1"/>
          <p:nvPr/>
        </p:nvSpPr>
        <p:spPr>
          <a:xfrm>
            <a:off x="4410053" y="1706542"/>
            <a:ext cx="3371894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Connected by what’s inside</a:t>
            </a:r>
          </a:p>
        </p:txBody>
      </p:sp>
      <p:grpSp>
        <p:nvGrpSpPr>
          <p:cNvPr id="54" name="Groupe 53">
            <a:extLst>
              <a:ext uri="{FF2B5EF4-FFF2-40B4-BE49-F238E27FC236}">
                <a16:creationId xmlns:a16="http://schemas.microsoft.com/office/drawing/2014/main" id="{0B419C78-4956-4C93-9110-62DD61D6A42C}"/>
              </a:ext>
            </a:extLst>
          </p:cNvPr>
          <p:cNvGrpSpPr/>
          <p:nvPr/>
        </p:nvGrpSpPr>
        <p:grpSpPr>
          <a:xfrm>
            <a:off x="5392189" y="623652"/>
            <a:ext cx="1407623" cy="457964"/>
            <a:chOff x="2409871" y="1872520"/>
            <a:chExt cx="1407623" cy="457964"/>
          </a:xfrm>
        </p:grpSpPr>
        <p:sp>
          <p:nvSpPr>
            <p:cNvPr id="55" name="Rectangle : coins arrondis 54">
              <a:extLst>
                <a:ext uri="{FF2B5EF4-FFF2-40B4-BE49-F238E27FC236}">
                  <a16:creationId xmlns:a16="http://schemas.microsoft.com/office/drawing/2014/main" id="{BDED7B5D-6029-4570-B223-D54DE01EA1F9}"/>
                </a:ext>
              </a:extLst>
            </p:cNvPr>
            <p:cNvSpPr/>
            <p:nvPr/>
          </p:nvSpPr>
          <p:spPr>
            <a:xfrm>
              <a:off x="2409871" y="1872520"/>
              <a:ext cx="1407623" cy="457964"/>
            </a:xfrm>
            <a:prstGeom prst="roundRect">
              <a:avLst>
                <a:gd name="adj" fmla="val 23002"/>
              </a:avLst>
            </a:prstGeom>
            <a:solidFill>
              <a:schemeClr val="accent4"/>
            </a:solidFill>
            <a:ln>
              <a:noFill/>
            </a:ln>
            <a:effectLst>
              <a:outerShdw blurRad="254000" algn="ctr" rotWithShape="0">
                <a:schemeClr val="accent4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sp>
          <p:nvSpPr>
            <p:cNvPr id="56" name="ZoneTexte 55">
              <a:extLst>
                <a:ext uri="{FF2B5EF4-FFF2-40B4-BE49-F238E27FC236}">
                  <a16:creationId xmlns:a16="http://schemas.microsoft.com/office/drawing/2014/main" id="{DC43E31C-2FFB-4F6F-BF05-15B6B8FC40C8}"/>
                </a:ext>
              </a:extLst>
            </p:cNvPr>
            <p:cNvSpPr txBox="1"/>
            <p:nvPr/>
          </p:nvSpPr>
          <p:spPr>
            <a:xfrm>
              <a:off x="2925044" y="2008443"/>
              <a:ext cx="732573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Treatment</a:t>
              </a:r>
            </a:p>
          </p:txBody>
        </p:sp>
        <p:pic>
          <p:nvPicPr>
            <p:cNvPr id="57" name="Graphique 56">
              <a:extLst>
                <a:ext uri="{FF2B5EF4-FFF2-40B4-BE49-F238E27FC236}">
                  <a16:creationId xmlns:a16="http://schemas.microsoft.com/office/drawing/2014/main" id="{8305DCE9-D4DE-4FB9-BDAC-6F8C1A32CD5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47447" y="1981492"/>
              <a:ext cx="240021" cy="2400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59676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CFC0CEBF-81A7-4E09-9B11-28160D329903}"/>
              </a:ext>
            </a:extLst>
          </p:cNvPr>
          <p:cNvSpPr/>
          <p:nvPr/>
        </p:nvSpPr>
        <p:spPr>
          <a:xfrm>
            <a:off x="0" y="9625"/>
            <a:ext cx="663377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45" name="Groupe 44">
            <a:extLst>
              <a:ext uri="{FF2B5EF4-FFF2-40B4-BE49-F238E27FC236}">
                <a16:creationId xmlns:a16="http://schemas.microsoft.com/office/drawing/2014/main" id="{66409D5B-2189-4F17-9341-E4E0FDC15014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97D57BD0-D318-400C-AC06-6C57208BA20C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BA7C7739-4DA7-4C07-81E2-A886BC9B470A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48" name="Groupe 47">
            <a:extLst>
              <a:ext uri="{FF2B5EF4-FFF2-40B4-BE49-F238E27FC236}">
                <a16:creationId xmlns:a16="http://schemas.microsoft.com/office/drawing/2014/main" id="{1ABAA8FE-4B2C-4011-A613-A58EE8768155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357E1717-71E0-49B6-B37E-1F3741783869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1E000622-CAB1-4F92-A31E-5E374E097F24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5" name="ZoneTexte 4">
            <a:extLst>
              <a:ext uri="{FF2B5EF4-FFF2-40B4-BE49-F238E27FC236}">
                <a16:creationId xmlns:a16="http://schemas.microsoft.com/office/drawing/2014/main" id="{9930A4FD-0384-4258-ACF2-E50C84C1E0DE}"/>
              </a:ext>
            </a:extLst>
          </p:cNvPr>
          <p:cNvSpPr txBox="1"/>
          <p:nvPr/>
        </p:nvSpPr>
        <p:spPr>
          <a:xfrm>
            <a:off x="853468" y="2106587"/>
            <a:ext cx="3371894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Pacemakers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06BB51A-EFF7-4E44-BDFD-508A9B68CFB0}"/>
              </a:ext>
            </a:extLst>
          </p:cNvPr>
          <p:cNvSpPr txBox="1"/>
          <p:nvPr/>
        </p:nvSpPr>
        <p:spPr>
          <a:xfrm>
            <a:off x="853466" y="3037670"/>
            <a:ext cx="4262624" cy="227831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At MicroPort® CRM, detail drives innovation and the highest standards of technology for your patients. Our ground-breaking research enabled us to develop the world's smallest dual-chamber pacemaker. 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Furthermore, as there has never been a greater need to find innovative ways to stay connected and take clinical excellence to a new level, we also developed pacemakers equipped with Bluetooth technology, that connects your patients to their clinical team, providing continuity of care and increasing efficiency in your clinic.</a:t>
            </a:r>
          </a:p>
        </p:txBody>
      </p:sp>
      <p:sp>
        <p:nvSpPr>
          <p:cNvPr id="50" name="ZoneTexte 49">
            <a:extLst>
              <a:ext uri="{FF2B5EF4-FFF2-40B4-BE49-F238E27FC236}">
                <a16:creationId xmlns:a16="http://schemas.microsoft.com/office/drawing/2014/main" id="{667684CD-E99F-43CA-BD64-AC81FDCF31FE}"/>
              </a:ext>
            </a:extLst>
          </p:cNvPr>
          <p:cNvSpPr txBox="1"/>
          <p:nvPr/>
        </p:nvSpPr>
        <p:spPr>
          <a:xfrm>
            <a:off x="853468" y="2546127"/>
            <a:ext cx="3371894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Connected by what’s inside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CF4708E6-0720-402C-B00A-3EF396327979}"/>
              </a:ext>
            </a:extLst>
          </p:cNvPr>
          <p:cNvGrpSpPr/>
          <p:nvPr/>
        </p:nvGrpSpPr>
        <p:grpSpPr>
          <a:xfrm>
            <a:off x="853466" y="1463237"/>
            <a:ext cx="1407623" cy="457964"/>
            <a:chOff x="2409871" y="1872520"/>
            <a:chExt cx="1407623" cy="457964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F04CC323-FC98-4C83-868D-4996F4B81140}"/>
                </a:ext>
              </a:extLst>
            </p:cNvPr>
            <p:cNvSpPr/>
            <p:nvPr/>
          </p:nvSpPr>
          <p:spPr>
            <a:xfrm>
              <a:off x="2409871" y="1872520"/>
              <a:ext cx="1407623" cy="457964"/>
            </a:xfrm>
            <a:prstGeom prst="roundRect">
              <a:avLst>
                <a:gd name="adj" fmla="val 23002"/>
              </a:avLst>
            </a:prstGeom>
            <a:solidFill>
              <a:schemeClr val="accent4"/>
            </a:solidFill>
            <a:ln>
              <a:noFill/>
            </a:ln>
            <a:effectLst>
              <a:outerShdw blurRad="254000" algn="ctr" rotWithShape="0">
                <a:schemeClr val="accent4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sp>
          <p:nvSpPr>
            <p:cNvPr id="31" name="ZoneTexte 30">
              <a:extLst>
                <a:ext uri="{FF2B5EF4-FFF2-40B4-BE49-F238E27FC236}">
                  <a16:creationId xmlns:a16="http://schemas.microsoft.com/office/drawing/2014/main" id="{46998BF2-0DB0-40AF-B209-C275D2DF3CF2}"/>
                </a:ext>
              </a:extLst>
            </p:cNvPr>
            <p:cNvSpPr txBox="1"/>
            <p:nvPr/>
          </p:nvSpPr>
          <p:spPr>
            <a:xfrm>
              <a:off x="2925044" y="2008443"/>
              <a:ext cx="732573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Treatment</a:t>
              </a:r>
            </a:p>
          </p:txBody>
        </p:sp>
        <p:pic>
          <p:nvPicPr>
            <p:cNvPr id="32" name="Graphique 31">
              <a:extLst>
                <a:ext uri="{FF2B5EF4-FFF2-40B4-BE49-F238E27FC236}">
                  <a16:creationId xmlns:a16="http://schemas.microsoft.com/office/drawing/2014/main" id="{308BBA01-1C59-488A-8E60-777A89ECE2D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47447" y="1981492"/>
              <a:ext cx="240021" cy="240021"/>
            </a:xfrm>
            <a:prstGeom prst="rect">
              <a:avLst/>
            </a:prstGeom>
          </p:spPr>
        </p:pic>
      </p:grpSp>
      <p:pic>
        <p:nvPicPr>
          <p:cNvPr id="24" name="Image 23">
            <a:extLst>
              <a:ext uri="{FF2B5EF4-FFF2-40B4-BE49-F238E27FC236}">
                <a16:creationId xmlns:a16="http://schemas.microsoft.com/office/drawing/2014/main" id="{06CE37CB-042E-4DEF-B273-D17A6A0D1C2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sp>
        <p:nvSpPr>
          <p:cNvPr id="17" name="Rectangle : coins arrondis 16">
            <a:extLst>
              <a:ext uri="{FF2B5EF4-FFF2-40B4-BE49-F238E27FC236}">
                <a16:creationId xmlns:a16="http://schemas.microsoft.com/office/drawing/2014/main" id="{7D448620-CEA5-4238-BD50-677D40A84110}"/>
              </a:ext>
            </a:extLst>
          </p:cNvPr>
          <p:cNvSpPr/>
          <p:nvPr/>
        </p:nvSpPr>
        <p:spPr>
          <a:xfrm>
            <a:off x="6214307" y="104685"/>
            <a:ext cx="5569705" cy="1980000"/>
          </a:xfrm>
          <a:prstGeom prst="roundRect">
            <a:avLst>
              <a:gd name="adj" fmla="val 8476"/>
            </a:avLst>
          </a:prstGeom>
          <a:solidFill>
            <a:schemeClr val="bg1"/>
          </a:solidFill>
          <a:ln>
            <a:noFill/>
          </a:ln>
          <a:effectLst>
            <a:outerShdw blurRad="381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E081E4E5-E61E-4AA8-AC3F-EA66735F71C4}"/>
              </a:ext>
            </a:extLst>
          </p:cNvPr>
          <p:cNvSpPr txBox="1"/>
          <p:nvPr/>
        </p:nvSpPr>
        <p:spPr>
          <a:xfrm>
            <a:off x="7129680" y="1420650"/>
            <a:ext cx="3738957" cy="684803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ALIZEA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, 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BOREA™ , CELEA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 Condensed ExtraBold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Bluetooth® remote monitoring system driven to efficiency and maintaining excellent clinical follow-up – remotely</a:t>
            </a:r>
          </a:p>
          <a:p>
            <a:pPr algn="ctr">
              <a:defRPr/>
            </a:pPr>
            <a:r>
              <a:rPr lang="en-US" sz="800" dirty="0">
                <a:solidFill>
                  <a:srgbClr val="042A72"/>
                </a:solidFill>
              </a:rPr>
              <a:t>Full body 1.5 &amp; 3T MRI conditional*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53" name="Rectangle : coins arrondis 52">
            <a:extLst>
              <a:ext uri="{FF2B5EF4-FFF2-40B4-BE49-F238E27FC236}">
                <a16:creationId xmlns:a16="http://schemas.microsoft.com/office/drawing/2014/main" id="{5D4E3424-6CBE-4D3A-BC2E-01E57F421CE5}"/>
              </a:ext>
            </a:extLst>
          </p:cNvPr>
          <p:cNvSpPr/>
          <p:nvPr/>
        </p:nvSpPr>
        <p:spPr>
          <a:xfrm>
            <a:off x="6214308" y="2383643"/>
            <a:ext cx="5569705" cy="1980000"/>
          </a:xfrm>
          <a:prstGeom prst="roundRect">
            <a:avLst>
              <a:gd name="adj" fmla="val 8476"/>
            </a:avLst>
          </a:prstGeom>
          <a:solidFill>
            <a:schemeClr val="bg1"/>
          </a:solidFill>
          <a:ln>
            <a:noFill/>
          </a:ln>
          <a:effectLst>
            <a:outerShdw blurRad="381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33" name="object 28">
            <a:hlinkClick r:id="rId6" action="ppaction://hlinksldjump"/>
            <a:extLst>
              <a:ext uri="{FF2B5EF4-FFF2-40B4-BE49-F238E27FC236}">
                <a16:creationId xmlns:a16="http://schemas.microsoft.com/office/drawing/2014/main" id="{31030EBB-A47F-4189-A1BA-23918FF6B7F4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007759" y="2389545"/>
            <a:ext cx="1657444" cy="1441250"/>
          </a:xfrm>
          <a:prstGeom prst="rect">
            <a:avLst/>
          </a:prstGeom>
        </p:spPr>
      </p:pic>
      <p:pic>
        <p:nvPicPr>
          <p:cNvPr id="41" name="object 29">
            <a:hlinkClick r:id="rId6" action="ppaction://hlinksldjump"/>
            <a:extLst>
              <a:ext uri="{FF2B5EF4-FFF2-40B4-BE49-F238E27FC236}">
                <a16:creationId xmlns:a16="http://schemas.microsoft.com/office/drawing/2014/main" id="{4089AF08-3A23-45EF-A509-1CF4A3F79A3F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522646" y="2394282"/>
            <a:ext cx="1441262" cy="1498448"/>
          </a:xfrm>
          <a:prstGeom prst="rect">
            <a:avLst/>
          </a:prstGeom>
        </p:spPr>
      </p:pic>
      <p:pic>
        <p:nvPicPr>
          <p:cNvPr id="42" name="object 30">
            <a:hlinkClick r:id="rId6" action="ppaction://hlinksldjump"/>
            <a:extLst>
              <a:ext uri="{FF2B5EF4-FFF2-40B4-BE49-F238E27FC236}">
                <a16:creationId xmlns:a16="http://schemas.microsoft.com/office/drawing/2014/main" id="{3E34E5E1-0828-48EE-962A-A6068C57B893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9577765" y="2389545"/>
            <a:ext cx="1657444" cy="1441250"/>
          </a:xfrm>
          <a:prstGeom prst="rect">
            <a:avLst/>
          </a:prstGeom>
        </p:spPr>
      </p:pic>
      <p:sp>
        <p:nvSpPr>
          <p:cNvPr id="39" name="ZoneTexte 38">
            <a:extLst>
              <a:ext uri="{FF2B5EF4-FFF2-40B4-BE49-F238E27FC236}">
                <a16:creationId xmlns:a16="http://schemas.microsoft.com/office/drawing/2014/main" id="{C0F05B2E-DC3C-49A6-BFF6-FF34585B4AFF}"/>
              </a:ext>
            </a:extLst>
          </p:cNvPr>
          <p:cNvSpPr txBox="1"/>
          <p:nvPr/>
        </p:nvSpPr>
        <p:spPr>
          <a:xfrm>
            <a:off x="7862970" y="3817226"/>
            <a:ext cx="2272380" cy="47705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ENO, TEO, OTO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World’s smallest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transvenous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pacemaker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lang="en-US" sz="800" dirty="0">
                <a:solidFill>
                  <a:srgbClr val="042A72"/>
                </a:solidFill>
                <a:latin typeface="Fira Sans"/>
              </a:rPr>
              <a:t>Full body 1.5 &amp; 3T MRI conditional*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7" name="Image 6">
            <a:hlinkClick r:id="rId10" action="ppaction://hlinksldjump"/>
          </p:cNvPr>
          <p:cNvPicPr>
            <a:picLocks noChangeAspect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1687" y="156837"/>
            <a:ext cx="1918715" cy="1439036"/>
          </a:xfrm>
          <a:prstGeom prst="rect">
            <a:avLst/>
          </a:prstGeom>
        </p:spPr>
      </p:pic>
      <p:pic>
        <p:nvPicPr>
          <p:cNvPr id="8" name="Image 7">
            <a:hlinkClick r:id="rId12" action="ppaction://hlinksldjump"/>
          </p:cNvPr>
          <p:cNvPicPr>
            <a:picLocks noChangeAspect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5113" y="198969"/>
            <a:ext cx="1899877" cy="1424908"/>
          </a:xfrm>
          <a:prstGeom prst="rect">
            <a:avLst/>
          </a:prstGeom>
        </p:spPr>
      </p:pic>
      <p:pic>
        <p:nvPicPr>
          <p:cNvPr id="9" name="Image 8"/>
          <p:cNvPicPr>
            <a:picLocks noChangeAspect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21126" y="119757"/>
            <a:ext cx="1902593" cy="1426944"/>
          </a:xfrm>
          <a:prstGeom prst="rect">
            <a:avLst/>
          </a:prstGeom>
        </p:spPr>
      </p:pic>
      <p:sp>
        <p:nvSpPr>
          <p:cNvPr id="34" name="Rectangle : coins arrondis 52">
            <a:extLst>
              <a:ext uri="{FF2B5EF4-FFF2-40B4-BE49-F238E27FC236}">
                <a16:creationId xmlns:a16="http://schemas.microsoft.com/office/drawing/2014/main" id="{5D4E3424-6CBE-4D3A-BC2E-01E57F421CE5}"/>
              </a:ext>
            </a:extLst>
          </p:cNvPr>
          <p:cNvSpPr/>
          <p:nvPr/>
        </p:nvSpPr>
        <p:spPr>
          <a:xfrm>
            <a:off x="6228290" y="4607559"/>
            <a:ext cx="5569705" cy="1989022"/>
          </a:xfrm>
          <a:prstGeom prst="roundRect">
            <a:avLst>
              <a:gd name="adj" fmla="val 8476"/>
            </a:avLst>
          </a:prstGeom>
          <a:solidFill>
            <a:schemeClr val="bg1"/>
          </a:solidFill>
          <a:ln>
            <a:noFill/>
          </a:ln>
          <a:effectLst>
            <a:outerShdw blurRad="381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6" name="ZoneTexte 38">
            <a:extLst>
              <a:ext uri="{FF2B5EF4-FFF2-40B4-BE49-F238E27FC236}">
                <a16:creationId xmlns:a16="http://schemas.microsoft.com/office/drawing/2014/main" id="{C0F05B2E-DC3C-49A6-BFF6-FF34585B4AFF}"/>
              </a:ext>
            </a:extLst>
          </p:cNvPr>
          <p:cNvSpPr txBox="1"/>
          <p:nvPr/>
        </p:nvSpPr>
        <p:spPr>
          <a:xfrm>
            <a:off x="7876952" y="6041142"/>
            <a:ext cx="2272380" cy="47705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KORA 250</a:t>
            </a:r>
          </a:p>
          <a:p>
            <a:pPr algn="ctr">
              <a:spcAft>
                <a:spcPts val="300"/>
              </a:spcAft>
              <a:defRPr/>
            </a:pPr>
            <a:r>
              <a:rPr lang="en-US" sz="800" dirty="0">
                <a:solidFill>
                  <a:srgbClr val="042A72"/>
                </a:solidFill>
              </a:rPr>
              <a:t>World’s smallest </a:t>
            </a:r>
            <a:r>
              <a:rPr lang="en-US" sz="800" dirty="0" err="1">
                <a:solidFill>
                  <a:srgbClr val="042A72"/>
                </a:solidFill>
              </a:rPr>
              <a:t>transvenous</a:t>
            </a:r>
            <a:r>
              <a:rPr lang="en-US" sz="800" dirty="0">
                <a:solidFill>
                  <a:srgbClr val="042A72"/>
                </a:solidFill>
              </a:rPr>
              <a:t> pacemaker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Full</a:t>
            </a:r>
            <a:r>
              <a:rPr kumimoji="0" lang="en-US" sz="800" b="0" i="0" u="none" strike="noStrike" kern="1200" cap="none" spc="0" normalizeH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body 1.5 T MRI conditional*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672972" y="6583518"/>
            <a:ext cx="5237715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500" i="1" dirty="0">
                <a:solidFill>
                  <a:srgbClr val="002060"/>
                </a:solidFill>
              </a:rPr>
              <a:t>*A complete Magnetic Resonance (MR) conditional pacing system consists of an MR approved combination of a pacemaker with appropriate pacing lead(s). Alizea, Bora, </a:t>
            </a:r>
            <a:r>
              <a:rPr lang="en-GB" sz="500" i="1" dirty="0" err="1">
                <a:solidFill>
                  <a:srgbClr val="002060"/>
                </a:solidFill>
              </a:rPr>
              <a:t>Celea</a:t>
            </a:r>
            <a:r>
              <a:rPr lang="en-GB" sz="500" i="1" dirty="0">
                <a:solidFill>
                  <a:srgbClr val="002060"/>
                </a:solidFill>
              </a:rPr>
              <a:t>, </a:t>
            </a:r>
            <a:r>
              <a:rPr lang="en-GB" sz="500" i="1" dirty="0" err="1">
                <a:solidFill>
                  <a:srgbClr val="002060"/>
                </a:solidFill>
              </a:rPr>
              <a:t>Eno</a:t>
            </a:r>
            <a:r>
              <a:rPr lang="en-GB" sz="500" i="1" dirty="0">
                <a:solidFill>
                  <a:srgbClr val="002060"/>
                </a:solidFill>
              </a:rPr>
              <a:t>, </a:t>
            </a:r>
            <a:r>
              <a:rPr lang="en-GB" sz="500" i="1" dirty="0" err="1">
                <a:solidFill>
                  <a:srgbClr val="002060"/>
                </a:solidFill>
              </a:rPr>
              <a:t>Teo</a:t>
            </a:r>
            <a:r>
              <a:rPr lang="en-GB" sz="500" i="1" dirty="0">
                <a:solidFill>
                  <a:srgbClr val="002060"/>
                </a:solidFill>
              </a:rPr>
              <a:t>, Oto and  KORA 250 are MR conditional when implanted with the pacing leads Vega or </a:t>
            </a:r>
            <a:r>
              <a:rPr lang="en-GB" sz="500" i="1" dirty="0" err="1">
                <a:solidFill>
                  <a:srgbClr val="002060"/>
                </a:solidFill>
              </a:rPr>
              <a:t>xFine</a:t>
            </a:r>
            <a:r>
              <a:rPr lang="en-GB" sz="500" i="1" dirty="0">
                <a:solidFill>
                  <a:srgbClr val="413847"/>
                </a:solidFill>
                <a:latin typeface="FiraSans-LightItalic"/>
              </a:rPr>
              <a:t>.</a:t>
            </a:r>
            <a:endParaRPr lang="en-GB" sz="500" dirty="0"/>
          </a:p>
        </p:txBody>
      </p:sp>
      <p:pic>
        <p:nvPicPr>
          <p:cNvPr id="37" name="Image 6" descr="kora_250_dr.png"/>
          <p:cNvPicPr>
            <a:picLocks noChangeAspect="1"/>
          </p:cNvPicPr>
          <p:nvPr/>
        </p:nvPicPr>
        <p:blipFill>
          <a:blip r:embed="rId15" cstate="print"/>
          <a:stretch>
            <a:fillRect/>
          </a:stretch>
        </p:blipFill>
        <p:spPr>
          <a:xfrm>
            <a:off x="8247288" y="4788389"/>
            <a:ext cx="1330477" cy="1283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6978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CFC0CEBF-81A7-4E09-9B11-28160D329903}"/>
              </a:ext>
            </a:extLst>
          </p:cNvPr>
          <p:cNvSpPr/>
          <p:nvPr/>
        </p:nvSpPr>
        <p:spPr>
          <a:xfrm>
            <a:off x="5558221" y="0"/>
            <a:ext cx="663377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EB592F85-9382-4BBF-BD3B-0CD3436524AD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A689577-49A1-41CE-AD9A-5A52841582B8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7F6FFB4B-4DC9-4590-9AF0-72F3F076C515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64" name="Groupe 63">
            <a:extLst>
              <a:ext uri="{FF2B5EF4-FFF2-40B4-BE49-F238E27FC236}">
                <a16:creationId xmlns:a16="http://schemas.microsoft.com/office/drawing/2014/main" id="{A1B57102-9C91-43A0-846B-8BCEBE9E3171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AB4FFFF7-0E34-4F80-AC5B-406C03580194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57AFE648-C845-4A55-8DA7-62332C11BA29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29" name="Triangle isocèle 28">
            <a:extLst>
              <a:ext uri="{FF2B5EF4-FFF2-40B4-BE49-F238E27FC236}">
                <a16:creationId xmlns:a16="http://schemas.microsoft.com/office/drawing/2014/main" id="{3E3DA651-FF10-40A7-8F02-675C6624556C}"/>
              </a:ext>
            </a:extLst>
          </p:cNvPr>
          <p:cNvSpPr/>
          <p:nvPr/>
        </p:nvSpPr>
        <p:spPr>
          <a:xfrm rot="5400000">
            <a:off x="5258367" y="3329048"/>
            <a:ext cx="799611" cy="199904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E87A922E-EB7B-4E35-A307-CB9CE5383770}"/>
              </a:ext>
            </a:extLst>
          </p:cNvPr>
          <p:cNvSpPr txBox="1"/>
          <p:nvPr/>
        </p:nvSpPr>
        <p:spPr>
          <a:xfrm>
            <a:off x="8295398" y="540889"/>
            <a:ext cx="1134926" cy="369332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ALIZEA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E5858691-ADC9-4BAE-A6B0-53670325D520}"/>
              </a:ext>
            </a:extLst>
          </p:cNvPr>
          <p:cNvSpPr txBox="1"/>
          <p:nvPr/>
        </p:nvSpPr>
        <p:spPr>
          <a:xfrm>
            <a:off x="6717939" y="1325190"/>
            <a:ext cx="4289840" cy="103412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Maintain excellent clinical follow-ups-remotely. Excellent longevity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*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in remote mode reduces the need for replacements.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1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Efficiently manage AF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2,3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while improving clinical outcomes.</a:t>
            </a:r>
          </a:p>
        </p:txBody>
      </p:sp>
      <p:sp>
        <p:nvSpPr>
          <p:cNvPr id="32" name="Rectangle : coins arrondis 31">
            <a:extLst>
              <a:ext uri="{FF2B5EF4-FFF2-40B4-BE49-F238E27FC236}">
                <a16:creationId xmlns:a16="http://schemas.microsoft.com/office/drawing/2014/main" id="{8F261675-FDBD-4C21-9CAE-1E578D0DB7E3}"/>
              </a:ext>
            </a:extLst>
          </p:cNvPr>
          <p:cNvSpPr/>
          <p:nvPr/>
        </p:nvSpPr>
        <p:spPr>
          <a:xfrm>
            <a:off x="8387804" y="2591055"/>
            <a:ext cx="950111" cy="367308"/>
          </a:xfrm>
          <a:prstGeom prst="roundRect">
            <a:avLst>
              <a:gd name="adj" fmla="val 17114"/>
            </a:avLst>
          </a:prstGeom>
          <a:solidFill>
            <a:schemeClr val="accent4"/>
          </a:solidFill>
          <a:ln>
            <a:noFill/>
          </a:ln>
          <a:effectLst>
            <a:outerShdw blurRad="127000" algn="ctr" rotWithShape="0">
              <a:schemeClr val="accent4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Features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id="{B557370C-DE51-44F5-AF8E-CB1179FB24C9}"/>
              </a:ext>
            </a:extLst>
          </p:cNvPr>
          <p:cNvSpPr txBox="1"/>
          <p:nvPr/>
        </p:nvSpPr>
        <p:spPr>
          <a:xfrm>
            <a:off x="6423299" y="5540023"/>
            <a:ext cx="4879120" cy="81560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*SafeR Mode (5% V pacing, 50% A pacing), 60 min-1, 2.5 V,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0.4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ms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, 750 Ω, SENSORS ON, EGMs ON.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This product is not available for sale or distribution in the USA. For further information on product availability, please contact your local representative.</a:t>
            </a:r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id="{00BAA0F1-0130-4D04-8BC8-E8D6B16EB7CD}"/>
              </a:ext>
            </a:extLst>
          </p:cNvPr>
          <p:cNvSpPr txBox="1"/>
          <p:nvPr/>
        </p:nvSpPr>
        <p:spPr>
          <a:xfrm>
            <a:off x="6629399" y="3193361"/>
            <a:ext cx="1602370" cy="3693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Bluetooth® Remote monitoring</a:t>
            </a:r>
          </a:p>
        </p:txBody>
      </p:sp>
      <p:sp>
        <p:nvSpPr>
          <p:cNvPr id="19" name="ZoneTexte 18">
            <a:extLst>
              <a:ext uri="{FF2B5EF4-FFF2-40B4-BE49-F238E27FC236}">
                <a16:creationId xmlns:a16="http://schemas.microsoft.com/office/drawing/2014/main" id="{9BEA4569-B21B-4E64-9840-9AD2C602E265}"/>
              </a:ext>
            </a:extLst>
          </p:cNvPr>
          <p:cNvSpPr txBox="1"/>
          <p:nvPr/>
        </p:nvSpPr>
        <p:spPr>
          <a:xfrm>
            <a:off x="7176912" y="970764"/>
            <a:ext cx="3371894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Connected, yet free</a:t>
            </a:r>
          </a:p>
        </p:txBody>
      </p:sp>
      <p:pic>
        <p:nvPicPr>
          <p:cNvPr id="21" name="Image 20">
            <a:extLst>
              <a:ext uri="{FF2B5EF4-FFF2-40B4-BE49-F238E27FC236}">
                <a16:creationId xmlns:a16="http://schemas.microsoft.com/office/drawing/2014/main" id="{1E1798A6-1B8D-4E31-ADBE-224BDD876B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7620" y="404813"/>
            <a:ext cx="1260555" cy="236266"/>
          </a:xfrm>
          <a:prstGeom prst="rect">
            <a:avLst/>
          </a:prstGeom>
        </p:spPr>
      </p:pic>
      <p:sp>
        <p:nvSpPr>
          <p:cNvPr id="25" name="Graphique 19">
            <a:extLst>
              <a:ext uri="{FF2B5EF4-FFF2-40B4-BE49-F238E27FC236}">
                <a16:creationId xmlns:a16="http://schemas.microsoft.com/office/drawing/2014/main" id="{D6FAD14F-B5E8-4B24-AD41-1D8E6F7BF828}"/>
              </a:ext>
            </a:extLst>
          </p:cNvPr>
          <p:cNvSpPr/>
          <p:nvPr/>
        </p:nvSpPr>
        <p:spPr>
          <a:xfrm>
            <a:off x="6277362" y="3303775"/>
            <a:ext cx="148025" cy="148503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accent4"/>
          </a:solidFill>
          <a:ln w="63500" cap="flat">
            <a:solidFill>
              <a:schemeClr val="accent4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6" name="Graphique 19">
            <a:extLst>
              <a:ext uri="{FF2B5EF4-FFF2-40B4-BE49-F238E27FC236}">
                <a16:creationId xmlns:a16="http://schemas.microsoft.com/office/drawing/2014/main" id="{88BA934D-2E2B-4F65-8E42-B5D478D29BE7}"/>
              </a:ext>
            </a:extLst>
          </p:cNvPr>
          <p:cNvSpPr/>
          <p:nvPr/>
        </p:nvSpPr>
        <p:spPr>
          <a:xfrm>
            <a:off x="6277362" y="3698507"/>
            <a:ext cx="148025" cy="148503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accent4"/>
          </a:solidFill>
          <a:ln w="63500" cap="flat">
            <a:solidFill>
              <a:schemeClr val="accent4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7" name="Graphique 19">
            <a:extLst>
              <a:ext uri="{FF2B5EF4-FFF2-40B4-BE49-F238E27FC236}">
                <a16:creationId xmlns:a16="http://schemas.microsoft.com/office/drawing/2014/main" id="{21CBCBE2-07B7-4F3E-910F-46D753444CA2}"/>
              </a:ext>
            </a:extLst>
          </p:cNvPr>
          <p:cNvSpPr/>
          <p:nvPr/>
        </p:nvSpPr>
        <p:spPr>
          <a:xfrm>
            <a:off x="6277362" y="4093239"/>
            <a:ext cx="148025" cy="148503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accent4"/>
          </a:solidFill>
          <a:ln w="63500" cap="flat">
            <a:solidFill>
              <a:schemeClr val="accent4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8" name="Graphique 19">
            <a:extLst>
              <a:ext uri="{FF2B5EF4-FFF2-40B4-BE49-F238E27FC236}">
                <a16:creationId xmlns:a16="http://schemas.microsoft.com/office/drawing/2014/main" id="{A3178303-74F3-49CD-BDD7-1EF7D8E5C56D}"/>
              </a:ext>
            </a:extLst>
          </p:cNvPr>
          <p:cNvSpPr/>
          <p:nvPr/>
        </p:nvSpPr>
        <p:spPr>
          <a:xfrm>
            <a:off x="6277362" y="4487971"/>
            <a:ext cx="148025" cy="148503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accent4"/>
          </a:solidFill>
          <a:ln w="63500" cap="flat">
            <a:solidFill>
              <a:schemeClr val="accent4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3" name="Graphique 19">
            <a:extLst>
              <a:ext uri="{FF2B5EF4-FFF2-40B4-BE49-F238E27FC236}">
                <a16:creationId xmlns:a16="http://schemas.microsoft.com/office/drawing/2014/main" id="{DE1F2C62-F549-4166-A170-84BA40E8FED2}"/>
              </a:ext>
            </a:extLst>
          </p:cNvPr>
          <p:cNvSpPr/>
          <p:nvPr/>
        </p:nvSpPr>
        <p:spPr>
          <a:xfrm>
            <a:off x="6277362" y="4882702"/>
            <a:ext cx="148025" cy="148503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accent4"/>
          </a:solidFill>
          <a:ln w="63500" cap="flat">
            <a:solidFill>
              <a:schemeClr val="accent4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7" name="ZoneTexte 35">
            <a:extLst>
              <a:ext uri="{FF2B5EF4-FFF2-40B4-BE49-F238E27FC236}">
                <a16:creationId xmlns:a16="http://schemas.microsoft.com/office/drawing/2014/main" id="{DF0DB91E-3725-46CA-9E74-679DDB4664E5}"/>
              </a:ext>
            </a:extLst>
          </p:cNvPr>
          <p:cNvSpPr txBox="1"/>
          <p:nvPr/>
        </p:nvSpPr>
        <p:spPr>
          <a:xfrm>
            <a:off x="8518210" y="3211827"/>
            <a:ext cx="3183016" cy="3323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Offer advanced patient monitoring and follow-up, providing timely alerts and detailed reports of your patient.</a:t>
            </a:r>
            <a:r>
              <a:rPr kumimoji="0" lang="en-US" sz="9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 4,5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8" name="ZoneTexte 35">
            <a:extLst>
              <a:ext uri="{FF2B5EF4-FFF2-40B4-BE49-F238E27FC236}">
                <a16:creationId xmlns:a16="http://schemas.microsoft.com/office/drawing/2014/main" id="{601FDB8F-E2A6-4658-A928-4C37E7CEBEE5}"/>
              </a:ext>
            </a:extLst>
          </p:cNvPr>
          <p:cNvSpPr txBox="1"/>
          <p:nvPr/>
        </p:nvSpPr>
        <p:spPr>
          <a:xfrm>
            <a:off x="6629399" y="3669987"/>
            <a:ext cx="1602370" cy="17248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SafeR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™ </a:t>
            </a:r>
          </a:p>
        </p:txBody>
      </p:sp>
      <p:sp>
        <p:nvSpPr>
          <p:cNvPr id="39" name="ZoneTexte 35">
            <a:extLst>
              <a:ext uri="{FF2B5EF4-FFF2-40B4-BE49-F238E27FC236}">
                <a16:creationId xmlns:a16="http://schemas.microsoft.com/office/drawing/2014/main" id="{8190F7FE-6C6A-42C2-8C59-1C5CD362543B}"/>
              </a:ext>
            </a:extLst>
          </p:cNvPr>
          <p:cNvSpPr txBox="1"/>
          <p:nvPr/>
        </p:nvSpPr>
        <p:spPr>
          <a:xfrm>
            <a:off x="6629399" y="4062954"/>
            <a:ext cx="1602370" cy="17248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Sleep Apnea Monitoring</a:t>
            </a:r>
            <a:r>
              <a:rPr kumimoji="0" lang="en-US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7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 SemiBold" panose="020B0603050000020004" pitchFamily="34" charset="0"/>
              <a:ea typeface="+mn-ea"/>
              <a:cs typeface="+mn-cs"/>
            </a:endParaRPr>
          </a:p>
        </p:txBody>
      </p:sp>
      <p:sp>
        <p:nvSpPr>
          <p:cNvPr id="40" name="ZoneTexte 35">
            <a:extLst>
              <a:ext uri="{FF2B5EF4-FFF2-40B4-BE49-F238E27FC236}">
                <a16:creationId xmlns:a16="http://schemas.microsoft.com/office/drawing/2014/main" id="{64265116-3415-404C-8ACE-CA30A2443638}"/>
              </a:ext>
            </a:extLst>
          </p:cNvPr>
          <p:cNvSpPr txBox="1"/>
          <p:nvPr/>
        </p:nvSpPr>
        <p:spPr>
          <a:xfrm>
            <a:off x="6629399" y="4445081"/>
            <a:ext cx="1602370" cy="17248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AutoMRI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 SemiBold" panose="020B0603050000020004" pitchFamily="34" charset="0"/>
              <a:ea typeface="+mn-ea"/>
              <a:cs typeface="+mn-cs"/>
            </a:endParaRPr>
          </a:p>
        </p:txBody>
      </p:sp>
      <p:sp>
        <p:nvSpPr>
          <p:cNvPr id="41" name="ZoneTexte 35">
            <a:extLst>
              <a:ext uri="{FF2B5EF4-FFF2-40B4-BE49-F238E27FC236}">
                <a16:creationId xmlns:a16="http://schemas.microsoft.com/office/drawing/2014/main" id="{C02F0774-BF06-4188-AFC4-AE3C3FDA28DF}"/>
              </a:ext>
            </a:extLst>
          </p:cNvPr>
          <p:cNvSpPr txBox="1"/>
          <p:nvPr/>
        </p:nvSpPr>
        <p:spPr>
          <a:xfrm>
            <a:off x="6629399" y="4870712"/>
            <a:ext cx="1602370" cy="17248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Dual Sensor </a:t>
            </a:r>
          </a:p>
        </p:txBody>
      </p:sp>
      <p:sp>
        <p:nvSpPr>
          <p:cNvPr id="42" name="ZoneTexte 35">
            <a:extLst>
              <a:ext uri="{FF2B5EF4-FFF2-40B4-BE49-F238E27FC236}">
                <a16:creationId xmlns:a16="http://schemas.microsoft.com/office/drawing/2014/main" id="{C720E3E4-ECCB-4966-A8ED-102BBFDED984}"/>
              </a:ext>
            </a:extLst>
          </p:cNvPr>
          <p:cNvSpPr txBox="1"/>
          <p:nvPr/>
        </p:nvSpPr>
        <p:spPr>
          <a:xfrm>
            <a:off x="8518210" y="3678611"/>
            <a:ext cx="3183016" cy="15523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Minimize ventricular pacing for SND and AVB patients.</a:t>
            </a:r>
            <a:r>
              <a:rPr kumimoji="0" lang="en-US" sz="9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6</a:t>
            </a:r>
          </a:p>
        </p:txBody>
      </p:sp>
      <p:sp>
        <p:nvSpPr>
          <p:cNvPr id="43" name="ZoneTexte 35">
            <a:extLst>
              <a:ext uri="{FF2B5EF4-FFF2-40B4-BE49-F238E27FC236}">
                <a16:creationId xmlns:a16="http://schemas.microsoft.com/office/drawing/2014/main" id="{9A011897-51A6-4AF5-98B2-4F04F7C3E41D}"/>
              </a:ext>
            </a:extLst>
          </p:cNvPr>
          <p:cNvSpPr txBox="1"/>
          <p:nvPr/>
        </p:nvSpPr>
        <p:spPr>
          <a:xfrm>
            <a:off x="8518210" y="4071578"/>
            <a:ext cx="3183016" cy="15523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Screen and Monitor for Sleep Apnea.</a:t>
            </a:r>
          </a:p>
        </p:txBody>
      </p:sp>
      <p:sp>
        <p:nvSpPr>
          <p:cNvPr id="44" name="ZoneTexte 35">
            <a:extLst>
              <a:ext uri="{FF2B5EF4-FFF2-40B4-BE49-F238E27FC236}">
                <a16:creationId xmlns:a16="http://schemas.microsoft.com/office/drawing/2014/main" id="{9705A019-674A-4035-BAEE-78072B4BB109}"/>
              </a:ext>
            </a:extLst>
          </p:cNvPr>
          <p:cNvSpPr txBox="1"/>
          <p:nvPr/>
        </p:nvSpPr>
        <p:spPr>
          <a:xfrm>
            <a:off x="8518210" y="4453705"/>
            <a:ext cx="3183016" cy="15523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Making MRI scans easy and safe for pacemaker patients.</a:t>
            </a:r>
          </a:p>
        </p:txBody>
      </p:sp>
      <p:sp>
        <p:nvSpPr>
          <p:cNvPr id="45" name="ZoneTexte 35">
            <a:extLst>
              <a:ext uri="{FF2B5EF4-FFF2-40B4-BE49-F238E27FC236}">
                <a16:creationId xmlns:a16="http://schemas.microsoft.com/office/drawing/2014/main" id="{46CA8138-58C4-46E1-B0E4-075ECD1884D9}"/>
              </a:ext>
            </a:extLst>
          </p:cNvPr>
          <p:cNvSpPr txBox="1"/>
          <p:nvPr/>
        </p:nvSpPr>
        <p:spPr>
          <a:xfrm>
            <a:off x="8518210" y="4796236"/>
            <a:ext cx="3183016" cy="32143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Designed to physiologically modulate heart rhythm</a:t>
            </a:r>
            <a:r>
              <a:rPr kumimoji="0" lang="en-US" sz="9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8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by combining accelerometer and minute ventilation sensors</a:t>
            </a:r>
          </a:p>
        </p:txBody>
      </p:sp>
      <p:pic>
        <p:nvPicPr>
          <p:cNvPr id="47" name="Image 24">
            <a:extLst>
              <a:ext uri="{FF2B5EF4-FFF2-40B4-BE49-F238E27FC236}">
                <a16:creationId xmlns:a16="http://schemas.microsoft.com/office/drawing/2014/main" id="{DCBB5616-8CCC-4DC3-8AE6-F461FFF9465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2057" b="12057"/>
          <a:stretch/>
        </p:blipFill>
        <p:spPr>
          <a:xfrm>
            <a:off x="913693" y="2132095"/>
            <a:ext cx="3724471" cy="25493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0407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461818" y="1052736"/>
            <a:ext cx="5562745" cy="1225702"/>
          </a:xfrm>
        </p:spPr>
        <p:txBody>
          <a:bodyPr/>
          <a:lstStyle/>
          <a:p>
            <a:r>
              <a:rPr lang="en-US" dirty="0">
                <a:latin typeface="Fira Sans" panose="020B0503050000020004" pitchFamily="34" charset="0"/>
              </a:rPr>
              <a:t>EFFICIENTLY MANAGE AF WHILE IMPROVING 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CLINICAL OUTCOMES</a:t>
            </a:r>
            <a:r>
              <a:rPr lang="en-US" baseline="30000" dirty="0">
                <a:latin typeface="Fira Sans" panose="020B0503050000020004" pitchFamily="34" charset="0"/>
              </a:rPr>
              <a:t>1,2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588605"/>
          </a:xfrm>
        </p:spPr>
        <p:txBody>
          <a:bodyPr/>
          <a:lstStyle/>
          <a:p>
            <a:pPr lvl="1"/>
            <a:r>
              <a:rPr lang="en-US" sz="1600" b="1" dirty="0">
                <a:solidFill>
                  <a:srgbClr val="002060"/>
                </a:solidFill>
                <a:latin typeface="Fira Sans" panose="020B0503050000020004" pitchFamily="34" charset="0"/>
              </a:rPr>
              <a:t>Alizea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™ has a unique combination of features that work together to help improve patient outcomes.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B91001-F24B-4133-8504-D866F4A03DA9}"/>
              </a:ext>
            </a:extLst>
          </p:cNvPr>
          <p:cNvGrpSpPr/>
          <p:nvPr/>
        </p:nvGrpSpPr>
        <p:grpSpPr>
          <a:xfrm>
            <a:off x="6312024" y="1994683"/>
            <a:ext cx="5390449" cy="1424218"/>
            <a:chOff x="6312024" y="2386027"/>
            <a:chExt cx="5390449" cy="1424218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1AD4B8B-E475-45E6-920D-A12A70889E50}"/>
                </a:ext>
              </a:extLst>
            </p:cNvPr>
            <p:cNvSpPr/>
            <p:nvPr/>
          </p:nvSpPr>
          <p:spPr>
            <a:xfrm>
              <a:off x="6312024" y="2420888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rtlCol="0" anchor="ctr"/>
            <a:lstStyle/>
            <a:p>
              <a:pPr algn="ctr"/>
              <a:r>
                <a:rPr lang="en-GB" sz="2000" b="1" dirty="0">
                  <a:solidFill>
                    <a:schemeClr val="accent3"/>
                  </a:solidFill>
                </a:rPr>
                <a:t>1</a:t>
              </a:r>
            </a:p>
          </p:txBody>
        </p:sp>
        <p:sp>
          <p:nvSpPr>
            <p:cNvPr id="9" name="Espace réservé du contenu 3">
              <a:extLst>
                <a:ext uri="{FF2B5EF4-FFF2-40B4-BE49-F238E27FC236}">
                  <a16:creationId xmlns:a16="http://schemas.microsoft.com/office/drawing/2014/main" id="{D7FDF57F-6AD8-497C-BE2E-3FAD1E7DF39D}"/>
                </a:ext>
              </a:extLst>
            </p:cNvPr>
            <p:cNvSpPr txBox="1">
              <a:spLocks/>
            </p:cNvSpPr>
            <p:nvPr/>
          </p:nvSpPr>
          <p:spPr>
            <a:xfrm>
              <a:off x="6826090" y="2386027"/>
              <a:ext cx="4876383" cy="1424218"/>
            </a:xfrm>
            <a:prstGeom prst="rect">
              <a:avLst/>
            </a:prstGeom>
          </p:spPr>
          <p:txBody>
            <a:bodyPr vert="horz" wrap="square" lIns="72000" tIns="72000" rIns="72000" bIns="72000" rtlCol="0" anchor="t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/>
              <a:r>
                <a:rPr lang="en-GB" sz="16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Accurately detects AF: </a:t>
              </a:r>
              <a:r>
                <a:rPr lang="en-GB" sz="16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acceleration criterion to discriminate AF from sinus tachycardias, mode switch on sustained AF with atrial sensing default management</a:t>
              </a:r>
              <a:endParaRPr lang="en-US" sz="1600" dirty="0">
                <a:solidFill>
                  <a:srgbClr val="002060"/>
                </a:solidFill>
                <a:latin typeface="Fira Sans" panose="020B0503050000020004" pitchFamily="34" charset="0"/>
              </a:endParaRPr>
            </a:p>
            <a:p>
              <a:pPr lvl="1"/>
              <a:endParaRPr lang="en-US" sz="2000" dirty="0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B4735B8-5C26-467B-9B1E-F686DEE260B1}"/>
              </a:ext>
            </a:extLst>
          </p:cNvPr>
          <p:cNvGrpSpPr/>
          <p:nvPr/>
        </p:nvGrpSpPr>
        <p:grpSpPr>
          <a:xfrm>
            <a:off x="6349387" y="3252207"/>
            <a:ext cx="5616451" cy="588605"/>
            <a:chOff x="6312024" y="2585567"/>
            <a:chExt cx="5616451" cy="588605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E2B8F3F-039C-4AFF-9D71-2E4B5965C884}"/>
                </a:ext>
              </a:extLst>
            </p:cNvPr>
            <p:cNvSpPr/>
            <p:nvPr/>
          </p:nvSpPr>
          <p:spPr>
            <a:xfrm>
              <a:off x="6312024" y="2636912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rtlCol="0" anchor="ctr"/>
            <a:lstStyle/>
            <a:p>
              <a:pPr algn="ctr"/>
              <a:r>
                <a:rPr lang="en-GB" sz="2000" b="1" dirty="0">
                  <a:solidFill>
                    <a:schemeClr val="accent3"/>
                  </a:solidFill>
                </a:rPr>
                <a:t>2</a:t>
              </a:r>
            </a:p>
          </p:txBody>
        </p:sp>
        <p:sp>
          <p:nvSpPr>
            <p:cNvPr id="13" name="Espace réservé du contenu 3">
              <a:extLst>
                <a:ext uri="{FF2B5EF4-FFF2-40B4-BE49-F238E27FC236}">
                  <a16:creationId xmlns:a16="http://schemas.microsoft.com/office/drawing/2014/main" id="{AE3B6F3F-B2EA-4F72-9C16-814DF7D093E0}"/>
                </a:ext>
              </a:extLst>
            </p:cNvPr>
            <p:cNvSpPr txBox="1">
              <a:spLocks/>
            </p:cNvSpPr>
            <p:nvPr/>
          </p:nvSpPr>
          <p:spPr>
            <a:xfrm>
              <a:off x="6826090" y="2585567"/>
              <a:ext cx="5102385" cy="588605"/>
            </a:xfrm>
            <a:prstGeom prst="rect">
              <a:avLst/>
            </a:prstGeom>
          </p:spPr>
          <p:txBody>
            <a:bodyPr vert="horz" wrap="square" lIns="72000" tIns="72000" rIns="72000" bIns="72000" rtlCol="0" anchor="ctr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/>
              <a:r>
                <a:rPr lang="en-GB" sz="16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Prevents Onset of AF: </a:t>
              </a:r>
              <a:r>
                <a:rPr lang="en-US" sz="16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35% AF risk reduction with SafeR pacing mode</a:t>
              </a:r>
              <a:r>
                <a:rPr lang="en-US" sz="1600" baseline="300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1,2</a:t>
              </a:r>
              <a:endParaRPr lang="en-US" sz="1600" dirty="0">
                <a:solidFill>
                  <a:srgbClr val="002060"/>
                </a:solidFill>
                <a:latin typeface="Fira Sans" panose="020B0503050000020004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9A2F881-728F-4830-96C5-082B48968BDC}"/>
              </a:ext>
            </a:extLst>
          </p:cNvPr>
          <p:cNvGrpSpPr/>
          <p:nvPr/>
        </p:nvGrpSpPr>
        <p:grpSpPr>
          <a:xfrm>
            <a:off x="6312024" y="4232246"/>
            <a:ext cx="5579088" cy="981020"/>
            <a:chOff x="6312024" y="2565660"/>
            <a:chExt cx="5579088" cy="981020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C9AC0805-A825-4709-B935-D94E7644DD48}"/>
                </a:ext>
              </a:extLst>
            </p:cNvPr>
            <p:cNvSpPr/>
            <p:nvPr/>
          </p:nvSpPr>
          <p:spPr>
            <a:xfrm>
              <a:off x="6312024" y="2636912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rtlCol="0" anchor="ctr"/>
            <a:lstStyle/>
            <a:p>
              <a:pPr algn="ctr"/>
              <a:r>
                <a:rPr lang="en-GB" sz="2000" b="1" dirty="0">
                  <a:solidFill>
                    <a:schemeClr val="accent3"/>
                  </a:solidFill>
                </a:rPr>
                <a:t>3</a:t>
              </a:r>
            </a:p>
          </p:txBody>
        </p:sp>
        <p:sp>
          <p:nvSpPr>
            <p:cNvPr id="16" name="Espace réservé du contenu 3">
              <a:extLst>
                <a:ext uri="{FF2B5EF4-FFF2-40B4-BE49-F238E27FC236}">
                  <a16:creationId xmlns:a16="http://schemas.microsoft.com/office/drawing/2014/main" id="{46AE0DEA-6C79-472F-A6F6-62D68A0D063A}"/>
                </a:ext>
              </a:extLst>
            </p:cNvPr>
            <p:cNvSpPr txBox="1">
              <a:spLocks/>
            </p:cNvSpPr>
            <p:nvPr/>
          </p:nvSpPr>
          <p:spPr>
            <a:xfrm>
              <a:off x="6826090" y="2565660"/>
              <a:ext cx="5065022" cy="981020"/>
            </a:xfrm>
            <a:prstGeom prst="rect">
              <a:avLst/>
            </a:prstGeom>
          </p:spPr>
          <p:txBody>
            <a:bodyPr vert="horz" wrap="square" lIns="72000" tIns="72000" rIns="72000" bIns="72000" rtlCol="0" anchor="ctr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1"/>
              <a:r>
                <a:rPr lang="en-GB" sz="16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Reveals the silent cause of AF: </a:t>
              </a:r>
              <a:r>
                <a:rPr lang="en-GB" sz="16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Sleep Apnea are monitored and have dedicated alerts</a:t>
              </a:r>
              <a:endParaRPr lang="en-US" sz="1600" dirty="0">
                <a:solidFill>
                  <a:srgbClr val="002060"/>
                </a:solidFill>
                <a:latin typeface="Fira Sans" panose="020B0503050000020004" pitchFamily="34" charset="0"/>
              </a:endParaRPr>
            </a:p>
            <a:p>
              <a:pPr lvl="1"/>
              <a:endParaRPr lang="en-US" sz="2000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EBAEF2A-ED1D-4F97-9738-6CD41A863689}"/>
              </a:ext>
            </a:extLst>
          </p:cNvPr>
          <p:cNvGrpSpPr/>
          <p:nvPr/>
        </p:nvGrpSpPr>
        <p:grpSpPr>
          <a:xfrm>
            <a:off x="6312024" y="5213266"/>
            <a:ext cx="5579088" cy="588605"/>
            <a:chOff x="6312024" y="2580274"/>
            <a:chExt cx="5579088" cy="588605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A952D08D-769B-40D1-AE0B-CB3380E0D2E7}"/>
                </a:ext>
              </a:extLst>
            </p:cNvPr>
            <p:cNvSpPr/>
            <p:nvPr/>
          </p:nvSpPr>
          <p:spPr>
            <a:xfrm>
              <a:off x="6312024" y="2636912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rtlCol="0" anchor="ctr"/>
            <a:lstStyle/>
            <a:p>
              <a:pPr algn="ctr"/>
              <a:r>
                <a:rPr lang="en-GB" sz="2000" b="1" dirty="0">
                  <a:solidFill>
                    <a:schemeClr val="accent3"/>
                  </a:solidFill>
                </a:rPr>
                <a:t>4</a:t>
              </a:r>
            </a:p>
          </p:txBody>
        </p:sp>
        <p:sp>
          <p:nvSpPr>
            <p:cNvPr id="19" name="Espace réservé du contenu 3">
              <a:extLst>
                <a:ext uri="{FF2B5EF4-FFF2-40B4-BE49-F238E27FC236}">
                  <a16:creationId xmlns:a16="http://schemas.microsoft.com/office/drawing/2014/main" id="{C308722D-7BC8-4165-8757-436FA175E8AA}"/>
                </a:ext>
              </a:extLst>
            </p:cNvPr>
            <p:cNvSpPr txBox="1">
              <a:spLocks/>
            </p:cNvSpPr>
            <p:nvPr/>
          </p:nvSpPr>
          <p:spPr>
            <a:xfrm>
              <a:off x="6565387" y="2580274"/>
              <a:ext cx="5325725" cy="588605"/>
            </a:xfrm>
            <a:prstGeom prst="rect">
              <a:avLst/>
            </a:prstGeom>
          </p:spPr>
          <p:txBody>
            <a:bodyPr vert="horz" wrap="square" lIns="72000" tIns="72000" rIns="72000" bIns="72000" rtlCol="0" anchor="ctr" anchorCtr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66700" lvl="1">
                <a:spcAft>
                  <a:spcPts val="0"/>
                </a:spcAft>
              </a:pPr>
              <a:r>
                <a:rPr lang="en-GB" sz="16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Provides a </a:t>
              </a:r>
              <a:r>
                <a:rPr lang="en-GB" sz="16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long-term control of AF risk </a:t>
              </a:r>
              <a:r>
                <a:rPr lang="en-GB" sz="16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through alerts, curves and histograms </a:t>
              </a:r>
              <a:endParaRPr lang="en-US" sz="1600" dirty="0">
                <a:solidFill>
                  <a:srgbClr val="002060"/>
                </a:solidFill>
                <a:latin typeface="Fira Sans" panose="020B0503050000020004" pitchFamily="34" charset="0"/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6096000" y="6392215"/>
            <a:ext cx="6096000" cy="463204"/>
          </a:xfrm>
          <a:prstGeom prst="rect">
            <a:avLst/>
          </a:prstGeom>
        </p:spPr>
        <p:txBody>
          <a:bodyPr>
            <a:spAutoFit/>
          </a:bodyPr>
          <a:lstStyle/>
          <a:p>
            <a:pPr marL="180975" indent="-180975">
              <a:lnSpc>
                <a:spcPct val="90000"/>
              </a:lnSpc>
              <a:spcBef>
                <a:spcPts val="300"/>
              </a:spcBef>
              <a:buFont typeface="+mj-lt"/>
              <a:buAutoNum type="arabicPeriod"/>
            </a:pP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Fauchier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L, Moreno J,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Defaye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P and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Stockburger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M. SafeR is associated with a risk reduction of first-onset AF </a:t>
            </a:r>
            <a:b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</a:b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in patients with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atrio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-ventricular blocks: results from the ANSWER study.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Europace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2016;8(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suppl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1):i170 </a:t>
            </a:r>
          </a:p>
          <a:p>
            <a:pPr marL="180975" indent="-180975">
              <a:lnSpc>
                <a:spcPct val="90000"/>
              </a:lnSpc>
              <a:spcBef>
                <a:spcPts val="300"/>
              </a:spcBef>
              <a:buFont typeface="+mj-lt"/>
              <a:buAutoNum type="arabicPeriod"/>
            </a:pP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Boveda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S,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Defaye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P, Moreno J, et al. Minimized ventricular pacing to prevent the first onset of AF in pacemaker patients without atrial arrhythmia history: results from the ANSWER study, Euro-pace Abstracts 2015;17(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Suppl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3):iii24. </a:t>
            </a:r>
          </a:p>
        </p:txBody>
      </p:sp>
    </p:spTree>
    <p:extLst>
      <p:ext uri="{BB962C8B-B14F-4D97-AF65-F5344CB8AC3E}">
        <p14:creationId xmlns:p14="http://schemas.microsoft.com/office/powerpoint/2010/main" val="2928482677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z="3200" dirty="0"/>
              <a:t>Alizea – maintain excellent clinical follow-up, remotely. </a:t>
            </a:r>
          </a:p>
        </p:txBody>
      </p:sp>
      <p:grpSp>
        <p:nvGrpSpPr>
          <p:cNvPr id="23" name="Groupe 6"/>
          <p:cNvGrpSpPr/>
          <p:nvPr/>
        </p:nvGrpSpPr>
        <p:grpSpPr>
          <a:xfrm>
            <a:off x="7951699" y="1603264"/>
            <a:ext cx="3890412" cy="4689039"/>
            <a:chOff x="6831806" y="836711"/>
            <a:chExt cx="4694942" cy="5497403"/>
          </a:xfrm>
        </p:grpSpPr>
        <p:pic>
          <p:nvPicPr>
            <p:cNvPr id="24" name="Image 7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850" b="2434"/>
            <a:stretch/>
          </p:blipFill>
          <p:spPr>
            <a:xfrm>
              <a:off x="7119806" y="836711"/>
              <a:ext cx="4061392" cy="5497403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sp>
          <p:nvSpPr>
            <p:cNvPr id="25" name="Oval 28">
              <a:extLst>
                <a:ext uri="{FF2B5EF4-FFF2-40B4-BE49-F238E27FC236}">
                  <a16:creationId xmlns:a16="http://schemas.microsoft.com/office/drawing/2014/main" id="{ED9BD04F-0301-45E6-B221-CC7205C411F4}"/>
                </a:ext>
              </a:extLst>
            </p:cNvPr>
            <p:cNvSpPr/>
            <p:nvPr/>
          </p:nvSpPr>
          <p:spPr>
            <a:xfrm>
              <a:off x="6831806" y="2217048"/>
              <a:ext cx="287999" cy="288000"/>
            </a:xfrm>
            <a:prstGeom prst="ellips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  <p:txBody>
            <a:bodyPr lIns="54000" tIns="54000" rIns="54000" bIns="5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131E29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</a:t>
              </a:r>
            </a:p>
          </p:txBody>
        </p:sp>
        <p:cxnSp>
          <p:nvCxnSpPr>
            <p:cNvPr id="26" name="Straight Connector 30">
              <a:extLst>
                <a:ext uri="{FF2B5EF4-FFF2-40B4-BE49-F238E27FC236}">
                  <a16:creationId xmlns:a16="http://schemas.microsoft.com/office/drawing/2014/main" id="{EC157F81-6AE2-4D8C-AE30-7E76F0A401CC}"/>
                </a:ext>
              </a:extLst>
            </p:cNvPr>
            <p:cNvCxnSpPr>
              <a:cxnSpLocks/>
            </p:cNvCxnSpPr>
            <p:nvPr/>
          </p:nvCxnSpPr>
          <p:spPr>
            <a:xfrm>
              <a:off x="7119806" y="2361048"/>
              <a:ext cx="902941" cy="0"/>
            </a:xfrm>
            <a:prstGeom prst="lin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</p:cxnSp>
        <p:sp>
          <p:nvSpPr>
            <p:cNvPr id="27" name="Oval 35">
              <a:extLst>
                <a:ext uri="{FF2B5EF4-FFF2-40B4-BE49-F238E27FC236}">
                  <a16:creationId xmlns:a16="http://schemas.microsoft.com/office/drawing/2014/main" id="{0EF2E419-1284-4CA2-B4C6-142948B44041}"/>
                </a:ext>
              </a:extLst>
            </p:cNvPr>
            <p:cNvSpPr/>
            <p:nvPr/>
          </p:nvSpPr>
          <p:spPr>
            <a:xfrm>
              <a:off x="11235379" y="2132856"/>
              <a:ext cx="287999" cy="288000"/>
            </a:xfrm>
            <a:prstGeom prst="ellips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  <p:txBody>
            <a:bodyPr lIns="54000" tIns="54000" rIns="54000" bIns="5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131E29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</a:t>
              </a:r>
            </a:p>
          </p:txBody>
        </p:sp>
        <p:cxnSp>
          <p:nvCxnSpPr>
            <p:cNvPr id="28" name="Straight Connector 36">
              <a:extLst>
                <a:ext uri="{FF2B5EF4-FFF2-40B4-BE49-F238E27FC236}">
                  <a16:creationId xmlns:a16="http://schemas.microsoft.com/office/drawing/2014/main" id="{01EBE04A-939E-4EA8-B74D-B35DE484668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386297" y="2276856"/>
              <a:ext cx="852452" cy="16"/>
            </a:xfrm>
            <a:prstGeom prst="lin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</p:cxnSp>
        <p:sp>
          <p:nvSpPr>
            <p:cNvPr id="29" name="Oval 40">
              <a:extLst>
                <a:ext uri="{FF2B5EF4-FFF2-40B4-BE49-F238E27FC236}">
                  <a16:creationId xmlns:a16="http://schemas.microsoft.com/office/drawing/2014/main" id="{D34E36E7-5D6A-46A1-B3F1-98ED49316DD5}"/>
                </a:ext>
              </a:extLst>
            </p:cNvPr>
            <p:cNvSpPr/>
            <p:nvPr/>
          </p:nvSpPr>
          <p:spPr>
            <a:xfrm>
              <a:off x="11238749" y="4581145"/>
              <a:ext cx="287999" cy="288000"/>
            </a:xfrm>
            <a:prstGeom prst="ellips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  <p:txBody>
            <a:bodyPr lIns="54000" tIns="54000" rIns="54000" bIns="5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131E29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</a:t>
              </a:r>
            </a:p>
          </p:txBody>
        </p:sp>
        <p:cxnSp>
          <p:nvCxnSpPr>
            <p:cNvPr id="30" name="Straight Connector 41">
              <a:extLst>
                <a:ext uri="{FF2B5EF4-FFF2-40B4-BE49-F238E27FC236}">
                  <a16:creationId xmlns:a16="http://schemas.microsoft.com/office/drawing/2014/main" id="{72FFA8EB-3D7C-495B-90D2-DF39D801540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07731" y="4725145"/>
              <a:ext cx="636428" cy="4020"/>
            </a:xfrm>
            <a:prstGeom prst="line">
              <a:avLst/>
            </a:prstGeom>
            <a:solidFill>
              <a:srgbClr val="FFFFFF"/>
            </a:solidFill>
            <a:ln w="12700" cap="flat" cmpd="sng" algn="ctr">
              <a:solidFill>
                <a:srgbClr val="131E29"/>
              </a:solidFill>
              <a:prstDash val="solid"/>
              <a:miter lim="800000"/>
            </a:ln>
            <a:effectLst/>
          </p:spPr>
        </p:cxnSp>
      </p:grpSp>
      <p:sp>
        <p:nvSpPr>
          <p:cNvPr id="32" name="Espace réservé du contenu 2"/>
          <p:cNvSpPr txBox="1">
            <a:spLocks/>
          </p:cNvSpPr>
          <p:nvPr/>
        </p:nvSpPr>
        <p:spPr>
          <a:xfrm>
            <a:off x="317183" y="1263265"/>
            <a:ext cx="5688012" cy="2467580"/>
          </a:xfrm>
          <a:prstGeom prst="rect">
            <a:avLst/>
          </a:prstGeom>
        </p:spPr>
        <p:txBody>
          <a:bodyPr vert="horz" wrap="square" lIns="72000" tIns="72000" rIns="72000" bIns="72000" rtlCol="0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300"/>
              </a:spcAft>
              <a:buFont typeface="Arial" panose="020B0604020202020204" pitchFamily="34" charset="0"/>
              <a:buNone/>
              <a:defRPr sz="2000" kern="1200" cap="all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300"/>
              </a:spcAft>
              <a:buFont typeface="Arial" panose="020B0604020202020204" pitchFamily="34" charset="0"/>
              <a:buNone/>
              <a:defRPr sz="1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270000" indent="-27000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300"/>
              </a:spcAft>
              <a:buClr>
                <a:schemeClr val="accent3"/>
              </a:buClr>
              <a:buFont typeface="Arial" panose="020B0604020202020204" pitchFamily="34" charset="0"/>
              <a:buChar char="●"/>
              <a:defRPr sz="1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540000" indent="-2700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3"/>
              </a:buClr>
              <a:buFont typeface="Arial" panose="020B0604020202020204" pitchFamily="34" charset="0"/>
              <a:buChar char="●"/>
              <a:defRPr sz="16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809625" indent="-2700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3"/>
              </a:buClr>
              <a:buFont typeface="Arial" panose="020B0604020202020204" pitchFamily="34" charset="0"/>
              <a:buChar char="●"/>
              <a:tabLst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/>
            <a:r>
              <a:rPr lang="en-GB" b="1" dirty="0">
                <a:solidFill>
                  <a:srgbClr val="002060"/>
                </a:solidFill>
                <a:latin typeface="Fira Sans" panose="020B0503050000020004" pitchFamily="34" charset="0"/>
              </a:rPr>
              <a:t>Alizea</a:t>
            </a:r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™ comes with </a:t>
            </a:r>
            <a:r>
              <a:rPr lang="en-GB" b="1" dirty="0" err="1">
                <a:solidFill>
                  <a:srgbClr val="002060"/>
                </a:solidFill>
                <a:latin typeface="Fira Sans" panose="020B0503050000020004" pitchFamily="34" charset="0"/>
              </a:rPr>
              <a:t>Smartview</a:t>
            </a:r>
            <a:r>
              <a:rPr lang="en-GB" b="1" dirty="0">
                <a:solidFill>
                  <a:srgbClr val="002060"/>
                </a:solidFill>
                <a:latin typeface="Fira Sans" panose="020B0503050000020004" pitchFamily="34" charset="0"/>
              </a:rPr>
              <a:t> Connect</a:t>
            </a:r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™ </a:t>
            </a:r>
            <a:b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</a:br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- an innovative Bluetooth remote monitoring system </a:t>
            </a:r>
          </a:p>
          <a:p>
            <a:pPr lvl="1"/>
            <a:endParaRPr lang="en-GB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lvl="1"/>
            <a:r>
              <a:rPr lang="en-GB" b="1" dirty="0">
                <a:solidFill>
                  <a:srgbClr val="002060"/>
                </a:solidFill>
                <a:latin typeface="Fira Sans" panose="020B0503050000020004" pitchFamily="34" charset="0"/>
              </a:rPr>
              <a:t>SmartView Connect</a:t>
            </a:r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™ offers:</a:t>
            </a:r>
          </a:p>
          <a:p>
            <a:pPr lvl="2"/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Advanced patient monitoring and follow-up </a:t>
            </a:r>
          </a:p>
          <a:p>
            <a:pPr lvl="2"/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Timely alerts</a:t>
            </a:r>
          </a:p>
          <a:p>
            <a:pPr lvl="2"/>
            <a:r>
              <a:rPr lang="en-GB" dirty="0">
                <a:solidFill>
                  <a:srgbClr val="002060"/>
                </a:solidFill>
                <a:latin typeface="Fira Sans" panose="020B0503050000020004" pitchFamily="34" charset="0"/>
              </a:rPr>
              <a:t>Detailed reports of your patient</a:t>
            </a:r>
          </a:p>
        </p:txBody>
      </p:sp>
      <p:pic>
        <p:nvPicPr>
          <p:cNvPr id="33" name="Image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4875" y="3870490"/>
            <a:ext cx="1951196" cy="2344520"/>
          </a:xfrm>
          <a:prstGeom prst="rect">
            <a:avLst/>
          </a:prstGeom>
        </p:spPr>
      </p:pic>
      <p:grpSp>
        <p:nvGrpSpPr>
          <p:cNvPr id="34" name="Group 21">
            <a:extLst>
              <a:ext uri="{FF2B5EF4-FFF2-40B4-BE49-F238E27FC236}">
                <a16:creationId xmlns:a16="http://schemas.microsoft.com/office/drawing/2014/main" id="{AEB1FE9F-3067-4F68-BEC0-2CF17B881425}"/>
              </a:ext>
            </a:extLst>
          </p:cNvPr>
          <p:cNvGrpSpPr/>
          <p:nvPr/>
        </p:nvGrpSpPr>
        <p:grpSpPr>
          <a:xfrm>
            <a:off x="4018447" y="4120728"/>
            <a:ext cx="4079497" cy="539942"/>
            <a:chOff x="1271512" y="2602964"/>
            <a:chExt cx="5130456" cy="719923"/>
          </a:xfrm>
        </p:grpSpPr>
        <p:sp>
          <p:nvSpPr>
            <p:cNvPr id="35" name="Oval 19">
              <a:extLst>
                <a:ext uri="{FF2B5EF4-FFF2-40B4-BE49-F238E27FC236}">
                  <a16:creationId xmlns:a16="http://schemas.microsoft.com/office/drawing/2014/main" id="{5967F398-FD6E-4D64-AC34-A9732FA53C0B}"/>
                </a:ext>
              </a:extLst>
            </p:cNvPr>
            <p:cNvSpPr/>
            <p:nvPr/>
          </p:nvSpPr>
          <p:spPr>
            <a:xfrm>
              <a:off x="1271512" y="2708920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r>
                <a:rPr lang="en-GB" sz="15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A</a:t>
              </a:r>
            </a:p>
          </p:txBody>
        </p:sp>
        <p:sp>
          <p:nvSpPr>
            <p:cNvPr id="36" name="TextBox 20">
              <a:extLst>
                <a:ext uri="{FF2B5EF4-FFF2-40B4-BE49-F238E27FC236}">
                  <a16:creationId xmlns:a16="http://schemas.microsoft.com/office/drawing/2014/main" id="{5DCA587A-144B-4FE2-8633-8040EC264DBB}"/>
                </a:ext>
              </a:extLst>
            </p:cNvPr>
            <p:cNvSpPr txBox="1"/>
            <p:nvPr/>
          </p:nvSpPr>
          <p:spPr>
            <a:xfrm>
              <a:off x="1791725" y="2602964"/>
              <a:ext cx="4610243" cy="719923"/>
            </a:xfrm>
            <a:prstGeom prst="rect">
              <a:avLst/>
            </a:prstGeom>
            <a:noFill/>
          </p:spPr>
          <p:txBody>
            <a:bodyPr wrap="square" lIns="54000" tIns="54000" rIns="54000" bIns="54000" rtlCol="0">
              <a:spAutoFit/>
            </a:bodyPr>
            <a:lstStyle/>
            <a:p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Quick assessment of the device status with a traffic light system</a:t>
              </a:r>
            </a:p>
          </p:txBody>
        </p:sp>
      </p:grpSp>
      <p:grpSp>
        <p:nvGrpSpPr>
          <p:cNvPr id="37" name="Group 22">
            <a:extLst>
              <a:ext uri="{FF2B5EF4-FFF2-40B4-BE49-F238E27FC236}">
                <a16:creationId xmlns:a16="http://schemas.microsoft.com/office/drawing/2014/main" id="{40535B01-8027-4720-AFA6-989322B90BCC}"/>
              </a:ext>
            </a:extLst>
          </p:cNvPr>
          <p:cNvGrpSpPr/>
          <p:nvPr/>
        </p:nvGrpSpPr>
        <p:grpSpPr>
          <a:xfrm>
            <a:off x="4028109" y="4686796"/>
            <a:ext cx="4394531" cy="906196"/>
            <a:chOff x="1304508" y="2450591"/>
            <a:chExt cx="5307915" cy="1208261"/>
          </a:xfrm>
        </p:grpSpPr>
        <p:sp>
          <p:nvSpPr>
            <p:cNvPr id="38" name="Oval 23">
              <a:extLst>
                <a:ext uri="{FF2B5EF4-FFF2-40B4-BE49-F238E27FC236}">
                  <a16:creationId xmlns:a16="http://schemas.microsoft.com/office/drawing/2014/main" id="{59966C4A-FF2E-4FC8-A053-DFB5C6931D06}"/>
                </a:ext>
              </a:extLst>
            </p:cNvPr>
            <p:cNvSpPr/>
            <p:nvPr/>
          </p:nvSpPr>
          <p:spPr>
            <a:xfrm>
              <a:off x="1304508" y="2578667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r>
                <a:rPr lang="en-GB" sz="15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B</a:t>
              </a:r>
            </a:p>
          </p:txBody>
        </p:sp>
        <p:sp>
          <p:nvSpPr>
            <p:cNvPr id="39" name="TextBox 24">
              <a:extLst>
                <a:ext uri="{FF2B5EF4-FFF2-40B4-BE49-F238E27FC236}">
                  <a16:creationId xmlns:a16="http://schemas.microsoft.com/office/drawing/2014/main" id="{06066B2B-DA65-426E-8E98-FB8CA2CFA602}"/>
                </a:ext>
              </a:extLst>
            </p:cNvPr>
            <p:cNvSpPr txBox="1"/>
            <p:nvPr/>
          </p:nvSpPr>
          <p:spPr>
            <a:xfrm>
              <a:off x="1788011" y="2450591"/>
              <a:ext cx="4824412" cy="1208261"/>
            </a:xfrm>
            <a:prstGeom prst="rect">
              <a:avLst/>
            </a:prstGeom>
            <a:noFill/>
          </p:spPr>
          <p:txBody>
            <a:bodyPr wrap="square" lIns="54000" tIns="54000" rIns="54000" bIns="54000" rtlCol="0">
              <a:spAutoFit/>
            </a:bodyPr>
            <a:lstStyle/>
            <a:p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Overview of relevant clinical data on</a:t>
              </a:r>
            </a:p>
            <a:p>
              <a:pPr marL="285750" lvl="2" indent="-285750">
                <a:lnSpc>
                  <a:spcPct val="90000"/>
                </a:lnSpc>
                <a:buClr>
                  <a:srgbClr val="002060"/>
                </a:buClr>
                <a:buFont typeface="Arial" panose="020B0604020202020204" pitchFamily="34" charset="0"/>
                <a:buChar char="•"/>
              </a:pPr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Atrial fibrillation</a:t>
              </a:r>
            </a:p>
            <a:p>
              <a:pPr marL="285750" lvl="2" indent="-285750">
                <a:lnSpc>
                  <a:spcPct val="90000"/>
                </a:lnSpc>
                <a:buClr>
                  <a:srgbClr val="002060"/>
                </a:buClr>
                <a:buFont typeface="Arial" panose="020B0604020202020204" pitchFamily="34" charset="0"/>
                <a:buChar char="•"/>
              </a:pPr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Sleep </a:t>
              </a:r>
              <a:r>
                <a:rPr lang="en-GB" sz="1400" dirty="0" err="1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apnea</a:t>
              </a:r>
              <a:endParaRPr lang="en-GB" sz="1400" dirty="0">
                <a:solidFill>
                  <a:srgbClr val="002060"/>
                </a:solidFill>
                <a:latin typeface="Fira Sans" panose="020B0503050000020004" pitchFamily="34" charset="0"/>
                <a:cs typeface="Verdana"/>
              </a:endParaRPr>
            </a:p>
            <a:p>
              <a:pPr marL="285750" lvl="2" indent="-285750">
                <a:lnSpc>
                  <a:spcPct val="90000"/>
                </a:lnSpc>
                <a:buClr>
                  <a:srgbClr val="002060"/>
                </a:buClr>
                <a:buFont typeface="Arial" panose="020B0604020202020204" pitchFamily="34" charset="0"/>
                <a:buChar char="•"/>
              </a:pPr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AV conduction</a:t>
              </a:r>
            </a:p>
          </p:txBody>
        </p:sp>
      </p:grpSp>
      <p:grpSp>
        <p:nvGrpSpPr>
          <p:cNvPr id="40" name="Group 25">
            <a:extLst>
              <a:ext uri="{FF2B5EF4-FFF2-40B4-BE49-F238E27FC236}">
                <a16:creationId xmlns:a16="http://schemas.microsoft.com/office/drawing/2014/main" id="{EF9A72E8-14F9-467D-B429-85EEB8048454}"/>
              </a:ext>
            </a:extLst>
          </p:cNvPr>
          <p:cNvGrpSpPr/>
          <p:nvPr/>
        </p:nvGrpSpPr>
        <p:grpSpPr>
          <a:xfrm>
            <a:off x="4003361" y="5581698"/>
            <a:ext cx="3961563" cy="539942"/>
            <a:chOff x="1271512" y="2605426"/>
            <a:chExt cx="4784957" cy="719922"/>
          </a:xfrm>
        </p:grpSpPr>
        <p:sp>
          <p:nvSpPr>
            <p:cNvPr id="41" name="Oval 26">
              <a:extLst>
                <a:ext uri="{FF2B5EF4-FFF2-40B4-BE49-F238E27FC236}">
                  <a16:creationId xmlns:a16="http://schemas.microsoft.com/office/drawing/2014/main" id="{D6FF4CA7-EB51-4AF8-BBA6-EA1A8BACB9B5}"/>
                </a:ext>
              </a:extLst>
            </p:cNvPr>
            <p:cNvSpPr/>
            <p:nvPr/>
          </p:nvSpPr>
          <p:spPr>
            <a:xfrm>
              <a:off x="1271512" y="2708920"/>
              <a:ext cx="432000" cy="432000"/>
            </a:xfrm>
            <a:prstGeom prst="ellipse">
              <a:avLst/>
            </a:prstGeom>
            <a:solidFill>
              <a:schemeClr val="bg2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r>
                <a:rPr lang="en-GB" sz="1500" b="1" dirty="0">
                  <a:solidFill>
                    <a:srgbClr val="002060"/>
                  </a:solidFill>
                  <a:latin typeface="Fira Sans" panose="020B0503050000020004" pitchFamily="34" charset="0"/>
                </a:rPr>
                <a:t>C</a:t>
              </a:r>
            </a:p>
          </p:txBody>
        </p:sp>
        <p:sp>
          <p:nvSpPr>
            <p:cNvPr id="42" name="TextBox 27">
              <a:extLst>
                <a:ext uri="{FF2B5EF4-FFF2-40B4-BE49-F238E27FC236}">
                  <a16:creationId xmlns:a16="http://schemas.microsoft.com/office/drawing/2014/main" id="{CF586E83-E147-4486-8904-B130A7982D1D}"/>
                </a:ext>
              </a:extLst>
            </p:cNvPr>
            <p:cNvSpPr txBox="1"/>
            <p:nvPr/>
          </p:nvSpPr>
          <p:spPr>
            <a:xfrm>
              <a:off x="1788011" y="2605426"/>
              <a:ext cx="4268458" cy="719922"/>
            </a:xfrm>
            <a:prstGeom prst="rect">
              <a:avLst/>
            </a:prstGeom>
            <a:noFill/>
          </p:spPr>
          <p:txBody>
            <a:bodyPr wrap="square" lIns="54000" tIns="54000" rIns="54000" bIns="54000" rtlCol="0">
              <a:spAutoFit/>
            </a:bodyPr>
            <a:lstStyle/>
            <a:p>
              <a:r>
                <a:rPr lang="en-GB" sz="1400" dirty="0">
                  <a:solidFill>
                    <a:srgbClr val="002060"/>
                  </a:solidFill>
                  <a:latin typeface="Fira Sans" panose="020B0503050000020004" pitchFamily="34" charset="0"/>
                  <a:cs typeface="Verdana"/>
                </a:rPr>
                <a:t>Visualization of real-time EGM at the time of transmission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84753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type="body" sz="quarter" idx="10"/>
          </p:nvPr>
        </p:nvSpPr>
        <p:spPr>
          <a:xfrm>
            <a:off x="6240463" y="1052513"/>
            <a:ext cx="5688012" cy="893303"/>
          </a:xfrm>
        </p:spPr>
        <p:txBody>
          <a:bodyPr/>
          <a:lstStyle/>
          <a:p>
            <a:pPr lvl="1"/>
            <a:r>
              <a:rPr lang="en-GB" dirty="0">
                <a:latin typeface="Fira Sans" panose="020B0503050000020004" pitchFamily="34" charset="0"/>
              </a:rPr>
              <a:t>In a world where interventions are a physical, psychological and financial burden for patients, </a:t>
            </a:r>
            <a:r>
              <a:rPr lang="en-GB" b="1" dirty="0" err="1">
                <a:latin typeface="Fira Sans" panose="020B0503050000020004" pitchFamily="34" charset="0"/>
              </a:rPr>
              <a:t>Alizea</a:t>
            </a:r>
            <a:r>
              <a:rPr lang="en-GB" dirty="0">
                <a:latin typeface="Fira Sans" panose="020B0503050000020004" pitchFamily="34" charset="0"/>
              </a:rPr>
              <a:t>™ provides up to: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DF8BF325-B278-4345-BBEB-2ED1576D493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312024" y="5980065"/>
            <a:ext cx="5688012" cy="391628"/>
          </a:xfrm>
        </p:spPr>
        <p:txBody>
          <a:bodyPr/>
          <a:lstStyle/>
          <a:p>
            <a:r>
              <a:rPr lang="en-GB" dirty="0">
                <a:latin typeface="Fira Sans" panose="020B0503050000020004" pitchFamily="34" charset="0"/>
              </a:rPr>
              <a:t>**SafeR mode, assuming 50% A pacing and 5% V pacing, 60 min-1, 2.5 V , 0.35 </a:t>
            </a:r>
            <a:r>
              <a:rPr lang="en-GB" dirty="0" err="1">
                <a:latin typeface="Fira Sans" panose="020B0503050000020004" pitchFamily="34" charset="0"/>
              </a:rPr>
              <a:t>ms</a:t>
            </a:r>
            <a:r>
              <a:rPr lang="en-GB" dirty="0">
                <a:latin typeface="Fira Sans" panose="020B0503050000020004" pitchFamily="34" charset="0"/>
              </a:rPr>
              <a:t>, 750 ohms, sensors ON, Holter ON, Remote ON. </a:t>
            </a:r>
            <a:r>
              <a:rPr lang="en-US" dirty="0">
                <a:latin typeface="Fira Sans" panose="020B0503050000020004" pitchFamily="34" charset="0"/>
              </a:rPr>
              <a:t>Refer to Alizea user manual available at microportmanuals.com</a:t>
            </a:r>
          </a:p>
        </p:txBody>
      </p:sp>
      <p:sp>
        <p:nvSpPr>
          <p:cNvPr id="16" name="Title 15">
            <a:extLst>
              <a:ext uri="{FF2B5EF4-FFF2-40B4-BE49-F238E27FC236}">
                <a16:creationId xmlns:a16="http://schemas.microsoft.com/office/drawing/2014/main" id="{CA2769D3-AB06-4870-A729-0A689D6571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00150" y="1052736"/>
            <a:ext cx="4824414" cy="1945899"/>
          </a:xfrm>
        </p:spPr>
        <p:txBody>
          <a:bodyPr/>
          <a:lstStyle/>
          <a:p>
            <a:r>
              <a:rPr lang="en-US" dirty="0">
                <a:latin typeface="Fira Sans" panose="020B0503050000020004" pitchFamily="34" charset="0"/>
              </a:rPr>
              <a:t>EXCELLENT 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LONGEVITY* 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IN REMOTE MODE 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REDUCES THE NEED 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FOR REPLACEMENTS</a:t>
            </a:r>
            <a:r>
              <a:rPr lang="en-US" baseline="30000" dirty="0">
                <a:latin typeface="Fira Sans" panose="020B0503050000020004" pitchFamily="34" charset="0"/>
              </a:rPr>
              <a:t>1</a:t>
            </a:r>
            <a:endParaRPr lang="en-GB" baseline="30000" dirty="0">
              <a:latin typeface="Fira Sans" panose="020B0503050000020004" pitchFamily="34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8D81ACA3-EEDB-48DC-8D53-547DF6B408F7}"/>
              </a:ext>
            </a:extLst>
          </p:cNvPr>
          <p:cNvSpPr/>
          <p:nvPr/>
        </p:nvSpPr>
        <p:spPr>
          <a:xfrm>
            <a:off x="6312024" y="4139554"/>
            <a:ext cx="1728000" cy="1728000"/>
          </a:xfrm>
          <a:prstGeom prst="ellipse">
            <a:avLst/>
          </a:pr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72000" rIns="72000" bIns="72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Up to 22 mins.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of EGM with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pre-event EGM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recordings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7F73416-71BE-490C-AE16-4693E8DB96B7}"/>
              </a:ext>
            </a:extLst>
          </p:cNvPr>
          <p:cNvSpPr/>
          <p:nvPr/>
        </p:nvSpPr>
        <p:spPr>
          <a:xfrm>
            <a:off x="8220236" y="4139554"/>
            <a:ext cx="1728000" cy="1728000"/>
          </a:xfrm>
          <a:prstGeom prst="ellipse">
            <a:avLst/>
          </a:pr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72000" rIns="72000" bIns="72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Continuous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sleep </a:t>
            </a:r>
            <a:r>
              <a:rPr kumimoji="0" lang="en-GB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apnea</a:t>
            </a:r>
            <a:endParaRPr kumimoji="0" lang="en-GB" sz="1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 panose="020B05030500000200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monitoring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F3911983-3966-4971-93A1-EAB68430865C}"/>
              </a:ext>
            </a:extLst>
          </p:cNvPr>
          <p:cNvSpPr/>
          <p:nvPr/>
        </p:nvSpPr>
        <p:spPr>
          <a:xfrm>
            <a:off x="10128448" y="4139554"/>
            <a:ext cx="1728000" cy="1728000"/>
          </a:xfrm>
          <a:prstGeom prst="ellipse">
            <a:avLst/>
          </a:pr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72000" rIns="72000" bIns="72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MV and G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sensors for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optimal rate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 panose="020B0503050000020004" pitchFamily="34" charset="0"/>
              </a:rPr>
              <a:t>adaptation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2C20015-4AD0-48E0-AABB-E05AF6FDBACE}"/>
              </a:ext>
            </a:extLst>
          </p:cNvPr>
          <p:cNvGrpSpPr/>
          <p:nvPr/>
        </p:nvGrpSpPr>
        <p:grpSpPr>
          <a:xfrm>
            <a:off x="6240463" y="1988840"/>
            <a:ext cx="5688013" cy="1944216"/>
            <a:chOff x="6240463" y="1926358"/>
            <a:chExt cx="5688013" cy="1944216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CCEEF22-6B3B-4331-ABD7-AFF5E42039B4}"/>
                </a:ext>
              </a:extLst>
            </p:cNvPr>
            <p:cNvSpPr txBox="1"/>
            <p:nvPr/>
          </p:nvSpPr>
          <p:spPr>
            <a:xfrm>
              <a:off x="8004176" y="1926358"/>
              <a:ext cx="2160587" cy="1142602"/>
            </a:xfrm>
            <a:prstGeom prst="rect">
              <a:avLst/>
            </a:prstGeom>
            <a:noFill/>
          </p:spPr>
          <p:txBody>
            <a:bodyPr wrap="square" lIns="72000" tIns="72000" rIns="72000" bIns="72000" rtlCol="0" anchor="ctr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7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13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EB90E17-940C-40EF-9199-2BC8F3065A04}"/>
                </a:ext>
              </a:extLst>
            </p:cNvPr>
            <p:cNvSpPr txBox="1"/>
            <p:nvPr/>
          </p:nvSpPr>
          <p:spPr>
            <a:xfrm>
              <a:off x="6240463" y="2786449"/>
              <a:ext cx="5688013" cy="1084125"/>
            </a:xfrm>
            <a:prstGeom prst="rect">
              <a:avLst/>
            </a:prstGeom>
            <a:noFill/>
          </p:spPr>
          <p:txBody>
            <a:bodyPr wrap="square" lIns="216000" tIns="72000" rIns="72000" bIns="72000" rtlCol="0" anchor="ctr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years**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with remote monitoring and </a:t>
              </a:r>
              <a:b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Fira Sans" panose="020B0503050000020004" pitchFamily="34" charset="0"/>
                </a:rPr>
              </a:br>
              <a:r>
                <a:rPr kumimoji="0" lang="en-GB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full feature set ON, including:</a:t>
              </a:r>
            </a:p>
          </p:txBody>
        </p:sp>
      </p:grpSp>
      <p:sp>
        <p:nvSpPr>
          <p:cNvPr id="5" name="Rectangle 4"/>
          <p:cNvSpPr/>
          <p:nvPr/>
        </p:nvSpPr>
        <p:spPr>
          <a:xfrm>
            <a:off x="6108030" y="6484204"/>
            <a:ext cx="6096000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lvl="0">
              <a:defRPr/>
            </a:pP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1.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Boriani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 G,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Bertini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 M,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Saporito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 D, et al. Impact of pacemaker longevity on expected device replacement rates: Results from computer simulations based on a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multicenter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 registry (ESSENTIAL).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Clin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 </a:t>
            </a:r>
            <a:r>
              <a:rPr lang="en-GB" sz="800" dirty="0" err="1">
                <a:solidFill>
                  <a:schemeClr val="bg1"/>
                </a:solidFill>
                <a:latin typeface="Fira Sans" panose="020B0503050000020004" pitchFamily="34" charset="0"/>
              </a:rPr>
              <a:t>Cardiol</a:t>
            </a:r>
            <a:r>
              <a:rPr lang="en-GB" sz="800" dirty="0">
                <a:solidFill>
                  <a:schemeClr val="bg1"/>
                </a:solidFill>
                <a:latin typeface="Fira Sans" panose="020B0503050000020004" pitchFamily="34" charset="0"/>
              </a:rPr>
              <a:t>. 2018;41(9):1185‐1191. doi:10.1002/clc.23003 </a:t>
            </a:r>
          </a:p>
        </p:txBody>
      </p:sp>
    </p:spTree>
    <p:extLst>
      <p:ext uri="{BB962C8B-B14F-4D97-AF65-F5344CB8AC3E}">
        <p14:creationId xmlns:p14="http://schemas.microsoft.com/office/powerpoint/2010/main" val="1938122487"/>
      </p:ext>
    </p:extLst>
  </p:cSld>
  <p:clrMapOvr>
    <a:masterClrMapping/>
  </p:clrMapOvr>
  <p:transition spd="med">
    <p:fad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Auto MRI</a:t>
            </a:r>
          </a:p>
        </p:txBody>
      </p:sp>
    </p:spTree>
    <p:extLst>
      <p:ext uri="{BB962C8B-B14F-4D97-AF65-F5344CB8AC3E}">
        <p14:creationId xmlns:p14="http://schemas.microsoft.com/office/powerpoint/2010/main" val="162545150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latin typeface="Fira Sans" panose="020B0503050000020004" pitchFamily="34" charset="0"/>
              </a:rPr>
              <a:t>MORE INDEPENDENCE</a:t>
            </a:r>
            <a:br>
              <a:rPr lang="en-US" dirty="0">
                <a:latin typeface="Fira Sans" panose="020B0503050000020004" pitchFamily="34" charset="0"/>
              </a:rPr>
            </a:br>
            <a:r>
              <a:rPr lang="en-US" dirty="0">
                <a:latin typeface="Fira Sans" panose="020B0503050000020004" pitchFamily="34" charset="0"/>
              </a:rPr>
              <a:t>WITH </a:t>
            </a:r>
            <a:r>
              <a:rPr lang="en-US" dirty="0" err="1">
                <a:latin typeface="Fira Sans" panose="020B0503050000020004" pitchFamily="34" charset="0"/>
              </a:rPr>
              <a:t>AutoMRI</a:t>
            </a:r>
            <a:r>
              <a:rPr lang="en-US" dirty="0">
                <a:latin typeface="Fira Sans" panose="020B0503050000020004" pitchFamily="34" charset="0"/>
              </a:rPr>
              <a:t>™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4F0AAB6-D5AD-420F-B63C-A66FBD405BA8}"/>
              </a:ext>
            </a:extLst>
          </p:cNvPr>
          <p:cNvGrpSpPr/>
          <p:nvPr/>
        </p:nvGrpSpPr>
        <p:grpSpPr>
          <a:xfrm>
            <a:off x="6593111" y="1340768"/>
            <a:ext cx="5335364" cy="1036419"/>
            <a:chOff x="6593111" y="1412776"/>
            <a:chExt cx="5335364" cy="1036419"/>
          </a:xfrm>
        </p:grpSpPr>
        <p:sp>
          <p:nvSpPr>
            <p:cNvPr id="16" name="Text Placeholder 7">
              <a:extLst>
                <a:ext uri="{FF2B5EF4-FFF2-40B4-BE49-F238E27FC236}">
                  <a16:creationId xmlns:a16="http://schemas.microsoft.com/office/drawing/2014/main" id="{907002A1-71BA-40B2-8465-88F2756BB730}"/>
                </a:ext>
              </a:extLst>
            </p:cNvPr>
            <p:cNvSpPr txBox="1">
              <a:spLocks/>
            </p:cNvSpPr>
            <p:nvPr/>
          </p:nvSpPr>
          <p:spPr>
            <a:xfrm>
              <a:off x="7896225" y="1412776"/>
              <a:ext cx="4032250" cy="1036419"/>
            </a:xfrm>
            <a:prstGeom prst="rect">
              <a:avLst/>
            </a:prstGeom>
          </p:spPr>
          <p:txBody>
            <a:bodyPr vert="horz" wrap="square" lIns="72000" tIns="72000" rIns="72000" bIns="72000" rtlCol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B8681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Visit.</a:t>
              </a:r>
            </a:p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The cardiologist will turn </a:t>
              </a:r>
              <a:r>
                <a:rPr kumimoji="0" lang="en-GB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AutoMRI</a:t>
              </a: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 ON </a:t>
              </a:r>
              <a:b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</a:b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up to 10 days before a patient’s MRI scan.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C884FE79-37CD-4F4F-A44C-1F8E30D793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93111" y="1618565"/>
              <a:ext cx="877826" cy="624841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EF081DE-3528-4CBA-966E-B7CE0463C51D}"/>
              </a:ext>
            </a:extLst>
          </p:cNvPr>
          <p:cNvGrpSpPr/>
          <p:nvPr/>
        </p:nvGrpSpPr>
        <p:grpSpPr>
          <a:xfrm>
            <a:off x="6312024" y="2611608"/>
            <a:ext cx="5616451" cy="1922816"/>
            <a:chOff x="6312024" y="3164167"/>
            <a:chExt cx="5616451" cy="1922816"/>
          </a:xfrm>
        </p:grpSpPr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445113A3-95EE-4EB4-A94E-068408CE29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12024" y="3554221"/>
              <a:ext cx="1440000" cy="1142709"/>
            </a:xfrm>
            <a:prstGeom prst="rect">
              <a:avLst/>
            </a:prstGeom>
          </p:spPr>
        </p:pic>
        <p:sp>
          <p:nvSpPr>
            <p:cNvPr id="29" name="Text Placeholder 7">
              <a:extLst>
                <a:ext uri="{FF2B5EF4-FFF2-40B4-BE49-F238E27FC236}">
                  <a16:creationId xmlns:a16="http://schemas.microsoft.com/office/drawing/2014/main" id="{094AB736-FC63-4BC7-A1CC-546495B048FB}"/>
                </a:ext>
              </a:extLst>
            </p:cNvPr>
            <p:cNvSpPr txBox="1">
              <a:spLocks/>
            </p:cNvSpPr>
            <p:nvPr/>
          </p:nvSpPr>
          <p:spPr>
            <a:xfrm>
              <a:off x="7896225" y="3164167"/>
              <a:ext cx="4032250" cy="1922816"/>
            </a:xfrm>
            <a:prstGeom prst="rect">
              <a:avLst/>
            </a:prstGeom>
          </p:spPr>
          <p:txBody>
            <a:bodyPr vert="horz" wrap="square" lIns="72000" tIns="72000" rIns="72000" bIns="72000" rtlCol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B8681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Scan.</a:t>
              </a:r>
            </a:p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As your patient enters the MRI scan room, the device automatically switches into asynchronous MRI mode. Moving away from the scanner, 5 minutes after your patient leaves, the device switches back </a:t>
              </a:r>
              <a:b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</a:b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to the initial settings.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0503479-8423-4FD3-92D5-EB3330F5EB8C}"/>
              </a:ext>
            </a:extLst>
          </p:cNvPr>
          <p:cNvGrpSpPr/>
          <p:nvPr/>
        </p:nvGrpSpPr>
        <p:grpSpPr>
          <a:xfrm>
            <a:off x="6763800" y="4768845"/>
            <a:ext cx="5164077" cy="1036419"/>
            <a:chOff x="6763800" y="4327534"/>
            <a:chExt cx="5164077" cy="1036419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673CE1D8-9117-44D8-8C94-A1D2B5223B4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3800" y="4481507"/>
              <a:ext cx="536449" cy="728473"/>
            </a:xfrm>
            <a:prstGeom prst="rect">
              <a:avLst/>
            </a:prstGeom>
          </p:spPr>
        </p:pic>
        <p:sp>
          <p:nvSpPr>
            <p:cNvPr id="32" name="Text Placeholder 7">
              <a:extLst>
                <a:ext uri="{FF2B5EF4-FFF2-40B4-BE49-F238E27FC236}">
                  <a16:creationId xmlns:a16="http://schemas.microsoft.com/office/drawing/2014/main" id="{47DA1D6B-4643-46B4-B872-0D7A07DF3825}"/>
                </a:ext>
              </a:extLst>
            </p:cNvPr>
            <p:cNvSpPr txBox="1">
              <a:spLocks/>
            </p:cNvSpPr>
            <p:nvPr/>
          </p:nvSpPr>
          <p:spPr>
            <a:xfrm>
              <a:off x="7896224" y="4327534"/>
              <a:ext cx="4031653" cy="1036419"/>
            </a:xfrm>
            <a:prstGeom prst="rect">
              <a:avLst/>
            </a:prstGeom>
          </p:spPr>
          <p:txBody>
            <a:bodyPr vert="horz" wrap="square" lIns="72000" tIns="72000" rIns="72000" bIns="72000" rtlCol="0">
              <a:sp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2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2000" kern="1200" cap="all" baseline="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1pPr>
              <a:lvl2pPr marL="0" indent="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Font typeface="Arial" panose="020B0604020202020204" pitchFamily="34" charset="0"/>
                <a:buNone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2pPr>
              <a:lvl3pPr marL="270000" indent="-270000" algn="l" defTabSz="914400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8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3pPr>
              <a:lvl4pPr marL="540000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defRPr sz="16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4pPr>
              <a:lvl5pPr marL="809625" indent="-270000" algn="l" defTabSz="914400" rtl="0" eaLnBrk="1" latinLnBrk="0" hangingPunct="1">
                <a:lnSpc>
                  <a:spcPct val="90000"/>
                </a:lnSpc>
                <a:spcBef>
                  <a:spcPts val="300"/>
                </a:spcBef>
                <a:spcAft>
                  <a:spcPts val="300"/>
                </a:spcAft>
                <a:buClr>
                  <a:schemeClr val="accent3"/>
                </a:buClr>
                <a:buFont typeface="Arial" panose="020B0604020202020204" pitchFamily="34" charset="0"/>
                <a:buChar char="●"/>
                <a:tabLst/>
                <a:defRPr sz="1400" kern="1200">
                  <a:solidFill>
                    <a:schemeClr val="tx2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B8681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Go.</a:t>
              </a:r>
            </a:p>
            <a:p>
              <a:pPr marL="0" marR="0" lvl="1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30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Your patient is free to leave without </a:t>
              </a:r>
              <a:b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</a:br>
              <a:r>
                <a:rPr kumimoji="0" lang="en-GB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any cardiologist intervention.</a:t>
              </a:r>
              <a:r>
                <a:rPr lang="en-GB" sz="1600" baseline="30000" dirty="0">
                  <a:solidFill>
                    <a:srgbClr val="002060"/>
                  </a:solidFill>
                  <a:latin typeface="Fira Sans" panose="020B0503050000020004" pitchFamily="34" charset="0"/>
                </a:rPr>
                <a:t>1</a:t>
              </a:r>
              <a:endParaRPr kumimoji="0" lang="en-GB" sz="1600" b="0" i="0" u="none" strike="noStrike" kern="1200" cap="none" spc="0" normalizeH="0" baseline="3000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endParaRPr>
            </a:p>
          </p:txBody>
        </p:sp>
      </p:grpSp>
      <p:sp>
        <p:nvSpPr>
          <p:cNvPr id="3" name="Rectangle 2"/>
          <p:cNvSpPr/>
          <p:nvPr/>
        </p:nvSpPr>
        <p:spPr>
          <a:xfrm>
            <a:off x="6096000" y="6406763"/>
            <a:ext cx="6096000" cy="258532"/>
          </a:xfrm>
          <a:prstGeom prst="rect">
            <a:avLst/>
          </a:prstGeom>
        </p:spPr>
        <p:txBody>
          <a:bodyPr>
            <a:spAutoFit/>
          </a:bodyPr>
          <a:lstStyle/>
          <a:p>
            <a:pPr defTabSz="914309">
              <a:lnSpc>
                <a:spcPct val="90000"/>
              </a:lnSpc>
              <a:spcBef>
                <a:spcPts val="300"/>
              </a:spcBef>
            </a:pPr>
            <a:r>
              <a:rPr lang="en-GB" sz="1200" dirty="0">
                <a:solidFill>
                  <a:srgbClr val="002060"/>
                </a:solidFill>
                <a:latin typeface="Fira Sans" panose="020B0503050000020004" pitchFamily="34" charset="0"/>
              </a:rPr>
              <a:t>1. MicroPort CRM MRI Solutions Manuals available online at microportmanuals.com </a:t>
            </a:r>
            <a:endParaRPr lang="en-US" sz="12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8396886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z="6600" dirty="0"/>
              <a:t>Sleep </a:t>
            </a:r>
            <a:r>
              <a:rPr lang="en-GB" sz="6600" dirty="0" err="1"/>
              <a:t>Apnea</a:t>
            </a:r>
            <a:r>
              <a:rPr lang="en-GB" sz="6600" dirty="0"/>
              <a:t> Monitoring (SAM)</a:t>
            </a:r>
          </a:p>
        </p:txBody>
      </p:sp>
    </p:spTree>
    <p:extLst>
      <p:ext uri="{BB962C8B-B14F-4D97-AF65-F5344CB8AC3E}">
        <p14:creationId xmlns:p14="http://schemas.microsoft.com/office/powerpoint/2010/main" val="409087593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sym typeface="Wingdings" pitchFamily="2" charset="2"/>
              </a:rPr>
              <a:t>Sleep Apnea Monitoring uses Minute Ventilation</a:t>
            </a:r>
            <a:br>
              <a:rPr lang="en-US" dirty="0"/>
            </a:b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sz="1600" dirty="0">
                <a:solidFill>
                  <a:srgbClr val="002060"/>
                </a:solidFill>
              </a:rPr>
              <a:t>Automatic screening of </a:t>
            </a:r>
            <a:r>
              <a:rPr lang="en-US" sz="1600" b="1" dirty="0">
                <a:solidFill>
                  <a:schemeClr val="accent5"/>
                </a:solidFill>
                <a:ea typeface="Verdana" pitchFamily="34" charset="0"/>
                <a:cs typeface="Verdana" pitchFamily="34" charset="0"/>
              </a:rPr>
              <a:t>respiratory disturbances </a:t>
            </a:r>
            <a:r>
              <a:rPr lang="en-US" sz="1600" dirty="0">
                <a:solidFill>
                  <a:srgbClr val="002060"/>
                </a:solidFill>
              </a:rPr>
              <a:t>during the night: analysis of the MV signal, through transthoracic impedance measurement</a:t>
            </a:r>
          </a:p>
          <a:p>
            <a:pPr marL="531512" lvl="2" indent="-266400"/>
            <a:r>
              <a:rPr lang="en-US" sz="1600" dirty="0">
                <a:solidFill>
                  <a:srgbClr val="002060"/>
                </a:solidFill>
                <a:ea typeface="Verdana" pitchFamily="34" charset="0"/>
                <a:cs typeface="Verdana" pitchFamily="34" charset="0"/>
              </a:rPr>
              <a:t>More than </a:t>
            </a:r>
            <a:r>
              <a:rPr lang="en-US" sz="1600" b="1" dirty="0">
                <a:solidFill>
                  <a:schemeClr val="accent5"/>
                </a:solidFill>
                <a:ea typeface="Verdana" pitchFamily="34" charset="0"/>
                <a:cs typeface="Verdana" pitchFamily="34" charset="0"/>
              </a:rPr>
              <a:t>10 sec between 2 respiratory cycles </a:t>
            </a:r>
            <a:r>
              <a:rPr lang="en-US" sz="1600" b="1" dirty="0">
                <a:solidFill>
                  <a:schemeClr val="accent5"/>
                </a:solidFill>
                <a:ea typeface="Verdana" pitchFamily="34" charset="0"/>
                <a:cs typeface="Verdana" pitchFamily="34" charset="0"/>
                <a:sym typeface="Wingdings" panose="05000000000000000000" pitchFamily="2" charset="2"/>
              </a:rPr>
              <a:t> PAUSE</a:t>
            </a:r>
            <a:endParaRPr lang="en-US" sz="1600" b="1" dirty="0">
              <a:solidFill>
                <a:schemeClr val="accent5"/>
              </a:solidFill>
              <a:ea typeface="Verdana" pitchFamily="34" charset="0"/>
              <a:cs typeface="Verdana" pitchFamily="34" charset="0"/>
            </a:endParaRPr>
          </a:p>
          <a:p>
            <a:pPr marL="531512" lvl="2" indent="-266400"/>
            <a:r>
              <a:rPr lang="en-US" sz="1600" dirty="0">
                <a:solidFill>
                  <a:srgbClr val="002060"/>
                </a:solidFill>
                <a:ea typeface="Verdana" pitchFamily="34" charset="0"/>
                <a:cs typeface="Verdana" pitchFamily="34" charset="0"/>
              </a:rPr>
              <a:t>50% decrease of the MV value </a:t>
            </a:r>
            <a:r>
              <a:rPr lang="en-US" sz="1600" b="1" dirty="0">
                <a:solidFill>
                  <a:schemeClr val="accent5"/>
                </a:solidFill>
                <a:ea typeface="Verdana" pitchFamily="34" charset="0"/>
                <a:cs typeface="Verdana" pitchFamily="34" charset="0"/>
              </a:rPr>
              <a:t>for more than 10 sec </a:t>
            </a:r>
            <a:r>
              <a:rPr lang="en-US" sz="1600" b="1" dirty="0">
                <a:solidFill>
                  <a:schemeClr val="accent5"/>
                </a:solidFill>
                <a:ea typeface="Verdana" pitchFamily="34" charset="0"/>
                <a:cs typeface="Verdana" pitchFamily="34" charset="0"/>
                <a:sym typeface="Wingdings" panose="05000000000000000000" pitchFamily="2" charset="2"/>
              </a:rPr>
              <a:t> VENTILATION REDUCTION</a:t>
            </a:r>
            <a:endParaRPr lang="en-US" sz="1600" b="1" dirty="0">
              <a:solidFill>
                <a:schemeClr val="accent5"/>
              </a:solidFill>
              <a:ea typeface="Verdana" pitchFamily="34" charset="0"/>
              <a:cs typeface="Verdana" pitchFamily="34" charset="0"/>
            </a:endParaRPr>
          </a:p>
          <a:p>
            <a:pPr marL="0" indent="0">
              <a:buNone/>
            </a:pPr>
            <a:endParaRPr lang="en-GB" dirty="0"/>
          </a:p>
        </p:txBody>
      </p:sp>
      <p:pic>
        <p:nvPicPr>
          <p:cNvPr id="4" name="Image 3" descr="Kora_dreamresults_RVB_2june2015.png"/>
          <p:cNvPicPr>
            <a:picLocks noChangeAspect="1"/>
          </p:cNvPicPr>
          <p:nvPr/>
        </p:nvPicPr>
        <p:blipFill>
          <a:blip r:embed="rId3" cstate="print">
            <a:duotone>
              <a:prstClr val="black"/>
              <a:schemeClr val="accent5">
                <a:tint val="45000"/>
                <a:satMod val="400000"/>
              </a:schemeClr>
            </a:duotone>
          </a:blip>
          <a:srcRect r="17583"/>
          <a:stretch>
            <a:fillRect/>
          </a:stretch>
        </p:blipFill>
        <p:spPr>
          <a:xfrm>
            <a:off x="1701205" y="2631707"/>
            <a:ext cx="7295013" cy="3360429"/>
          </a:xfrm>
          <a:prstGeom prst="rect">
            <a:avLst/>
          </a:prstGeom>
          <a:ln>
            <a:noFill/>
          </a:ln>
        </p:spPr>
      </p:pic>
      <p:sp>
        <p:nvSpPr>
          <p:cNvPr id="5" name="Ellipse 4"/>
          <p:cNvSpPr/>
          <p:nvPr/>
        </p:nvSpPr>
        <p:spPr>
          <a:xfrm>
            <a:off x="9552188" y="3324569"/>
            <a:ext cx="975536" cy="1740090"/>
          </a:xfrm>
          <a:prstGeom prst="ellipse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6" name="Image 11" descr="Kora_dreamresults_RVB_2june2015.png"/>
          <p:cNvPicPr>
            <a:picLocks noChangeAspect="1"/>
          </p:cNvPicPr>
          <p:nvPr/>
        </p:nvPicPr>
        <p:blipFill>
          <a:blip r:embed="rId3" cstate="print"/>
          <a:srcRect l="85911" t="17869" b="24236"/>
          <a:stretch>
            <a:fillRect/>
          </a:stretch>
        </p:blipFill>
        <p:spPr>
          <a:xfrm>
            <a:off x="9622849" y="3429344"/>
            <a:ext cx="921944" cy="1438275"/>
          </a:xfrm>
          <a:prstGeom prst="rect">
            <a:avLst/>
          </a:prstGeom>
          <a:ln>
            <a:noFill/>
          </a:ln>
        </p:spPr>
      </p:pic>
      <p:sp>
        <p:nvSpPr>
          <p:cNvPr id="7" name="Rectangle 6"/>
          <p:cNvSpPr/>
          <p:nvPr/>
        </p:nvSpPr>
        <p:spPr>
          <a:xfrm>
            <a:off x="2483138" y="6407171"/>
            <a:ext cx="751318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900" i="1" dirty="0" err="1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Defaye</a:t>
            </a:r>
            <a:r>
              <a:rPr lang="en-GB" sz="900" i="1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 P, de la Cruz I, </a:t>
            </a:r>
            <a:r>
              <a:rPr lang="en-GB" sz="900" i="1" dirty="0" err="1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Martí-Almor</a:t>
            </a:r>
            <a:r>
              <a:rPr lang="en-GB" sz="900" i="1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 J, </a:t>
            </a:r>
            <a:r>
              <a:rPr lang="en-GB" sz="900" i="1" dirty="0" err="1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Villuendas</a:t>
            </a:r>
            <a:r>
              <a:rPr lang="en-GB" sz="900" i="1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 R et al. A pacemaker </a:t>
            </a:r>
            <a:r>
              <a:rPr lang="en-GB" sz="900" i="1" dirty="0" err="1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transthoracic</a:t>
            </a:r>
            <a:r>
              <a:rPr lang="en-GB" sz="900" i="1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 impedance sensor with an advanced algorithm to identify severe sleep </a:t>
            </a:r>
            <a:r>
              <a:rPr lang="en-GB" sz="900" i="1" dirty="0" err="1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apnea</a:t>
            </a:r>
            <a:r>
              <a:rPr lang="en-GB" sz="900" i="1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rPr>
              <a:t>: The DREAM European study. Heart Rhythm. 2014 May;11(5):842-8</a:t>
            </a:r>
            <a:endParaRPr lang="fr-FR" sz="900" i="1" dirty="0">
              <a:solidFill>
                <a:srgbClr val="002060"/>
              </a:solidFill>
              <a:latin typeface="Fira Sans" panose="020B0503050000020004" pitchFamily="34" charset="0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9217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50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20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100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ulka 1">
            <a:extLst>
              <a:ext uri="{FF2B5EF4-FFF2-40B4-BE49-F238E27FC236}">
                <a16:creationId xmlns:a16="http://schemas.microsoft.com/office/drawing/2014/main" id="{61B159FC-0F09-40ED-8CF7-230EBE3B35C5}"/>
              </a:ext>
            </a:extLst>
          </p:cNvPr>
          <p:cNvGraphicFramePr>
            <a:graphicFrameLocks noGrp="1"/>
          </p:cNvGraphicFramePr>
          <p:nvPr/>
        </p:nvGraphicFramePr>
        <p:xfrm>
          <a:off x="1683489" y="1627901"/>
          <a:ext cx="8851347" cy="5196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2217">
                  <a:extLst>
                    <a:ext uri="{9D8B030D-6E8A-4147-A177-3AD203B41FA5}">
                      <a16:colId xmlns:a16="http://schemas.microsoft.com/office/drawing/2014/main" val="3906957397"/>
                    </a:ext>
                  </a:extLst>
                </a:gridCol>
                <a:gridCol w="1420053">
                  <a:extLst>
                    <a:ext uri="{9D8B030D-6E8A-4147-A177-3AD203B41FA5}">
                      <a16:colId xmlns:a16="http://schemas.microsoft.com/office/drawing/2014/main" val="517683055"/>
                    </a:ext>
                  </a:extLst>
                </a:gridCol>
                <a:gridCol w="1121890">
                  <a:extLst>
                    <a:ext uri="{9D8B030D-6E8A-4147-A177-3AD203B41FA5}">
                      <a16:colId xmlns:a16="http://schemas.microsoft.com/office/drawing/2014/main" val="728487569"/>
                    </a:ext>
                  </a:extLst>
                </a:gridCol>
                <a:gridCol w="3657187">
                  <a:extLst>
                    <a:ext uri="{9D8B030D-6E8A-4147-A177-3AD203B41FA5}">
                      <a16:colId xmlns:a16="http://schemas.microsoft.com/office/drawing/2014/main" val="1216515480"/>
                    </a:ext>
                  </a:extLst>
                </a:gridCol>
              </a:tblGrid>
              <a:tr h="901353">
                <a:tc>
                  <a:txBody>
                    <a:bodyPr/>
                    <a:lstStyle/>
                    <a:p>
                      <a:pPr algn="l"/>
                      <a:endParaRPr lang="cs-CZ" sz="16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cs-CZ" sz="1300" b="1" i="0" u="none" strike="noStrike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Nemám konflikt </a:t>
                      </a:r>
                      <a:endParaRPr lang="cs-CZ" sz="1300" b="0" i="0" u="none" strike="noStrike" kern="1200" baseline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cs-CZ" sz="1300" dirty="0">
                          <a:solidFill>
                            <a:schemeClr val="tx1"/>
                          </a:solidFill>
                        </a:rPr>
                        <a:t>zájmů</a:t>
                      </a:r>
                    </a:p>
                    <a:p>
                      <a:pPr algn="l"/>
                      <a:r>
                        <a:rPr lang="cs-CZ" sz="1300" b="1" i="1" dirty="0">
                          <a:solidFill>
                            <a:schemeClr val="tx1"/>
                          </a:solidFill>
                        </a:rPr>
                        <a:t>I do not </a:t>
                      </a:r>
                      <a:r>
                        <a:rPr lang="cs-CZ" sz="1300" b="1" i="1" dirty="0" err="1">
                          <a:solidFill>
                            <a:schemeClr val="tx1"/>
                          </a:solidFill>
                        </a:rPr>
                        <a:t>have</a:t>
                      </a:r>
                      <a:r>
                        <a:rPr lang="cs-CZ" sz="1300" b="1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300" b="1" i="1" dirty="0" err="1">
                          <a:solidFill>
                            <a:schemeClr val="tx1"/>
                          </a:solidFill>
                        </a:rPr>
                        <a:t>CoI</a:t>
                      </a:r>
                      <a:endParaRPr lang="cs-CZ" sz="1300" b="1" i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cs-CZ" sz="1300" dirty="0">
                          <a:solidFill>
                            <a:schemeClr val="tx1"/>
                          </a:solidFill>
                        </a:rPr>
                        <a:t>Mám konflikt zájmů</a:t>
                      </a:r>
                    </a:p>
                    <a:p>
                      <a:pPr marL="0" marR="0" lvl="0" indent="0" algn="ctr" defTabSz="91435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cs-CZ" sz="1400" b="1" i="1" dirty="0">
                          <a:solidFill>
                            <a:schemeClr val="tx1"/>
                          </a:solidFill>
                        </a:rPr>
                        <a:t>I  </a:t>
                      </a:r>
                      <a:r>
                        <a:rPr lang="cs-CZ" sz="1400" b="1" i="1" dirty="0" err="1">
                          <a:solidFill>
                            <a:schemeClr val="tx1"/>
                          </a:solidFill>
                        </a:rPr>
                        <a:t>have</a:t>
                      </a:r>
                      <a:r>
                        <a:rPr lang="cs-CZ" sz="1400" b="1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400" b="1" i="1" dirty="0" err="1">
                          <a:solidFill>
                            <a:schemeClr val="tx1"/>
                          </a:solidFill>
                        </a:rPr>
                        <a:t>CoI</a:t>
                      </a:r>
                      <a:endParaRPr lang="cs-CZ" sz="1400" b="1" i="1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cs-CZ" sz="1100" dirty="0">
                          <a:solidFill>
                            <a:schemeClr val="tx1"/>
                          </a:solidFill>
                        </a:rPr>
                        <a:t>Specifikace konfliktu (vyjmenujte subjekty, firmy či instituce, se kterými Vaše spolupráce může vést ke konfliktu zájmů)</a:t>
                      </a:r>
                    </a:p>
                    <a:p>
                      <a:pPr algn="l"/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Specify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conflict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(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name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subjects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companies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,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institutions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your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collaboration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with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can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represent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conflict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of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interests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 (</a:t>
                      </a:r>
                      <a:r>
                        <a:rPr lang="cs-CZ" sz="1100" i="1" dirty="0" err="1">
                          <a:solidFill>
                            <a:schemeClr val="tx1"/>
                          </a:solidFill>
                        </a:rPr>
                        <a:t>CoI</a:t>
                      </a:r>
                      <a:r>
                        <a:rPr lang="cs-CZ" sz="1100" i="1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2067838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b="0" dirty="0"/>
                        <a:t>Zaměstnanecký poměr</a:t>
                      </a:r>
                    </a:p>
                    <a:p>
                      <a:pPr algn="l"/>
                      <a:r>
                        <a:rPr lang="cs-CZ" sz="1600" b="0" i="1" dirty="0" err="1"/>
                        <a:t>Employment</a:t>
                      </a:r>
                      <a:endParaRPr lang="cs-CZ" sz="1600" b="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Font typeface="Wingdings" panose="05000000000000000000" pitchFamily="2" charset="2"/>
                        <a:buNone/>
                      </a:pPr>
                      <a:r>
                        <a:rPr lang="cs-CZ" sz="1400" dirty="0"/>
                        <a:t>X</a:t>
                      </a:r>
                    </a:p>
                    <a:p>
                      <a:pPr marL="0" indent="0" algn="l">
                        <a:buFont typeface="Wingdings" panose="05000000000000000000" pitchFamily="2" charset="2"/>
                        <a:buNone/>
                      </a:pPr>
                      <a:r>
                        <a:rPr lang="cs-CZ" sz="1050" dirty="0"/>
                        <a:t>(my </a:t>
                      </a:r>
                      <a:r>
                        <a:rPr lang="cs-CZ" sz="1050" dirty="0" err="1"/>
                        <a:t>only</a:t>
                      </a:r>
                      <a:r>
                        <a:rPr lang="cs-CZ" sz="1050" dirty="0"/>
                        <a:t> </a:t>
                      </a:r>
                      <a:r>
                        <a:rPr lang="cs-CZ" sz="1050" dirty="0" err="1"/>
                        <a:t>employment</a:t>
                      </a:r>
                      <a:r>
                        <a:rPr lang="cs-CZ" sz="1050" dirty="0"/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cs-CZ" sz="1400" dirty="0" err="1"/>
                        <a:t>Microport</a:t>
                      </a:r>
                      <a:r>
                        <a:rPr lang="cs-CZ" sz="1400" dirty="0"/>
                        <a:t> CRM, </a:t>
                      </a:r>
                      <a:r>
                        <a:rPr lang="cs-CZ" sz="1400" dirty="0" err="1"/>
                        <a:t>Clamart</a:t>
                      </a:r>
                      <a:r>
                        <a:rPr lang="cs-CZ" sz="1400" dirty="0"/>
                        <a:t>, France</a:t>
                      </a:r>
                    </a:p>
                    <a:p>
                      <a:pPr algn="ctr"/>
                      <a:r>
                        <a:rPr lang="cs-CZ" sz="1400" dirty="0"/>
                        <a:t>(my </a:t>
                      </a:r>
                      <a:r>
                        <a:rPr lang="cs-CZ" sz="1400" dirty="0" err="1"/>
                        <a:t>only</a:t>
                      </a:r>
                      <a:r>
                        <a:rPr lang="cs-CZ" sz="1400" dirty="0"/>
                        <a:t> </a:t>
                      </a:r>
                      <a:r>
                        <a:rPr lang="cs-CZ" sz="1400" dirty="0" err="1"/>
                        <a:t>employment</a:t>
                      </a:r>
                      <a:r>
                        <a:rPr lang="cs-CZ" sz="1400" dirty="0"/>
                        <a:t>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1484910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Vlastník / akcionář</a:t>
                      </a:r>
                    </a:p>
                    <a:p>
                      <a:pPr algn="l"/>
                      <a:r>
                        <a:rPr lang="cs-CZ" sz="1600" i="1" dirty="0" err="1"/>
                        <a:t>Owner</a:t>
                      </a:r>
                      <a:r>
                        <a:rPr lang="cs-CZ" sz="1600" i="1" dirty="0"/>
                        <a:t> / </a:t>
                      </a:r>
                      <a:r>
                        <a:rPr lang="cs-CZ" sz="1600" i="1" dirty="0" err="1"/>
                        <a:t>Share</a:t>
                      </a:r>
                      <a:r>
                        <a:rPr lang="cs-CZ" sz="1600" i="1" dirty="0"/>
                        <a:t> </a:t>
                      </a:r>
                      <a:r>
                        <a:rPr lang="cs-CZ" sz="1600" i="1" dirty="0" err="1"/>
                        <a:t>holder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545113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Konzultant</a:t>
                      </a:r>
                    </a:p>
                    <a:p>
                      <a:pPr algn="l"/>
                      <a:r>
                        <a:rPr lang="cs-CZ" sz="1600" i="1" dirty="0" err="1"/>
                        <a:t>Consultant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498532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Přednášková činnost</a:t>
                      </a:r>
                    </a:p>
                    <a:p>
                      <a:pPr algn="l"/>
                      <a:r>
                        <a:rPr lang="cs-CZ" sz="1600" i="1" dirty="0" err="1"/>
                        <a:t>Lecturer</a:t>
                      </a:r>
                      <a:r>
                        <a:rPr lang="cs-CZ" sz="1600" i="1" dirty="0"/>
                        <a:t>, </a:t>
                      </a:r>
                      <a:r>
                        <a:rPr lang="cs-CZ" sz="1600" i="1" dirty="0" err="1"/>
                        <a:t>Lecturing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319712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Člen poradních sborů</a:t>
                      </a:r>
                    </a:p>
                    <a:p>
                      <a:pPr algn="l"/>
                      <a:r>
                        <a:rPr lang="cs-CZ" sz="1600" i="1" dirty="0" err="1"/>
                        <a:t>Member</a:t>
                      </a:r>
                      <a:r>
                        <a:rPr lang="cs-CZ" sz="1600" i="1" dirty="0"/>
                        <a:t> </a:t>
                      </a:r>
                      <a:r>
                        <a:rPr lang="cs-CZ" sz="1600" i="1" dirty="0" err="1"/>
                        <a:t>of</a:t>
                      </a:r>
                      <a:r>
                        <a:rPr lang="cs-CZ" sz="1600" i="1" dirty="0"/>
                        <a:t> advisory </a:t>
                      </a:r>
                      <a:r>
                        <a:rPr lang="cs-CZ" sz="1600" i="1" dirty="0" err="1"/>
                        <a:t>boards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4211609"/>
                  </a:ext>
                </a:extLst>
              </a:tr>
              <a:tr h="531946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Podpora výzkumu / granty</a:t>
                      </a:r>
                    </a:p>
                    <a:p>
                      <a:pPr algn="l"/>
                      <a:r>
                        <a:rPr lang="cs-CZ" sz="1600" i="1" dirty="0" err="1"/>
                        <a:t>Research</a:t>
                      </a:r>
                      <a:r>
                        <a:rPr lang="cs-CZ" sz="1600" i="1" dirty="0"/>
                        <a:t> support / </a:t>
                      </a:r>
                      <a:r>
                        <a:rPr lang="cs-CZ" sz="1600" i="1" dirty="0" err="1"/>
                        <a:t>grants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E4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121771"/>
                  </a:ext>
                </a:extLst>
              </a:tr>
              <a:tr h="945682">
                <a:tc>
                  <a:txBody>
                    <a:bodyPr/>
                    <a:lstStyle/>
                    <a:p>
                      <a:pPr algn="l"/>
                      <a:r>
                        <a:rPr lang="cs-CZ" sz="1400" dirty="0"/>
                        <a:t>Jiné honoráře</a:t>
                      </a:r>
                    </a:p>
                    <a:p>
                      <a:pPr algn="l"/>
                      <a:r>
                        <a:rPr lang="cs-CZ" sz="1200" dirty="0"/>
                        <a:t>(např. za klinické studie či registry</a:t>
                      </a:r>
                      <a:r>
                        <a:rPr lang="cs-CZ" sz="1400" dirty="0"/>
                        <a:t>)</a:t>
                      </a:r>
                    </a:p>
                    <a:p>
                      <a:pPr algn="l"/>
                      <a:r>
                        <a:rPr lang="cs-CZ" sz="1600" i="1" dirty="0" err="1"/>
                        <a:t>Other</a:t>
                      </a:r>
                      <a:r>
                        <a:rPr lang="cs-CZ" sz="1600" i="1" dirty="0"/>
                        <a:t> </a:t>
                      </a:r>
                      <a:r>
                        <a:rPr lang="cs-CZ" sz="1600" i="1" dirty="0" err="1"/>
                        <a:t>honoraria</a:t>
                      </a:r>
                      <a:r>
                        <a:rPr lang="cs-CZ" sz="1600" i="1" dirty="0"/>
                        <a:t> </a:t>
                      </a:r>
                      <a:r>
                        <a:rPr lang="cs-CZ" sz="1400" i="1" dirty="0"/>
                        <a:t>(</a:t>
                      </a:r>
                      <a:r>
                        <a:rPr lang="cs-CZ" sz="1400" i="1" dirty="0" err="1"/>
                        <a:t>e.g.clin.studies</a:t>
                      </a:r>
                      <a:r>
                        <a:rPr lang="cs-CZ" sz="1400" i="1" dirty="0"/>
                        <a:t> </a:t>
                      </a:r>
                      <a:r>
                        <a:rPr lang="cs-CZ" sz="1400" i="1" dirty="0" err="1"/>
                        <a:t>or</a:t>
                      </a:r>
                      <a:r>
                        <a:rPr lang="cs-CZ" sz="1400" i="1" dirty="0"/>
                        <a:t> </a:t>
                      </a:r>
                      <a:r>
                        <a:rPr lang="cs-CZ" sz="1400" i="1" dirty="0" err="1"/>
                        <a:t>registries</a:t>
                      </a:r>
                      <a:r>
                        <a:rPr lang="cs-CZ" sz="1400" i="1" dirty="0"/>
                        <a:t>)</a:t>
                      </a:r>
                      <a:endParaRPr lang="cs-CZ" sz="1600" i="1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cs-CZ" sz="1400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5424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960842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Sleep Apnea Monitoring: trends and alerts</a:t>
            </a:r>
            <a:br>
              <a:rPr lang="en-US" dirty="0"/>
            </a:br>
            <a:endParaRPr lang="en-GB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20</a:t>
            </a:fld>
            <a:endParaRPr kumimoji="1" lang="zh-CN" alt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695325" y="1218456"/>
            <a:ext cx="10801349" cy="4536629"/>
          </a:xfrm>
        </p:spPr>
        <p:txBody>
          <a:bodyPr/>
          <a:lstStyle/>
          <a:p>
            <a:pPr>
              <a:spcBef>
                <a:spcPts val="1200"/>
              </a:spcBef>
            </a:pPr>
            <a:r>
              <a:rPr lang="en-US" sz="1800" dirty="0"/>
              <a:t>6 month trend of the Respiratory Disturbance Index (RDI)</a:t>
            </a:r>
          </a:p>
          <a:p>
            <a:pPr marL="5557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sz="1600" dirty="0"/>
              <a:t> (Pauses + Ventilation reductions) / 5 hours of sleep</a:t>
            </a:r>
          </a:p>
          <a:p>
            <a:pPr marL="555750" lvl="1" indent="-2857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sz="1600" dirty="0"/>
              <a:t> A </a:t>
            </a:r>
            <a:r>
              <a:rPr lang="en-US" sz="1600" b="1" dirty="0">
                <a:solidFill>
                  <a:schemeClr val="accent5"/>
                </a:solidFill>
              </a:rPr>
              <a:t>severity threshold </a:t>
            </a:r>
            <a:r>
              <a:rPr lang="en-US" sz="1600" dirty="0"/>
              <a:t>indicates the risk of severe Sleep Apnea</a:t>
            </a:r>
          </a:p>
          <a:p>
            <a:pPr marL="266400" indent="-266400">
              <a:spcBef>
                <a:spcPts val="1200"/>
              </a:spcBef>
            </a:pPr>
            <a:r>
              <a:rPr lang="en-US" sz="1800" dirty="0"/>
              <a:t>With concomitant AF burden</a:t>
            </a:r>
          </a:p>
          <a:p>
            <a:pPr marL="0" indent="0">
              <a:buNone/>
            </a:pPr>
            <a:endParaRPr lang="en-GB" dirty="0"/>
          </a:p>
        </p:txBody>
      </p:sp>
      <p:pic>
        <p:nvPicPr>
          <p:cNvPr id="5" name="Image 6" descr="RDI_slide48.jp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36892" y="2909251"/>
            <a:ext cx="9563188" cy="2268972"/>
          </a:xfrm>
          <a:prstGeom prst="rect">
            <a:avLst/>
          </a:prstGeom>
          <a:ln>
            <a:solidFill>
              <a:schemeClr val="bg2">
                <a:lumMod val="50000"/>
              </a:schemeClr>
            </a:solidFill>
          </a:ln>
        </p:spPr>
      </p:pic>
      <p:sp>
        <p:nvSpPr>
          <p:cNvPr id="10" name="Rectangle 9"/>
          <p:cNvSpPr/>
          <p:nvPr/>
        </p:nvSpPr>
        <p:spPr>
          <a:xfrm>
            <a:off x="995679" y="5281836"/>
            <a:ext cx="9558287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66400" lvl="0" indent="-266400">
              <a:spcBef>
                <a:spcPct val="0"/>
              </a:spcBef>
              <a:buFont typeface="Arial" pitchFamily="34" charset="0"/>
              <a:buChar char="•"/>
            </a:pP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rPr>
              <a:t>Alerts:</a:t>
            </a:r>
          </a:p>
          <a:p>
            <a:pPr marL="555750" lvl="1" indent="-285750">
              <a:lnSpc>
                <a:spcPct val="150000"/>
              </a:lnSpc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rPr>
              <a:t> % of nights with RDI </a:t>
            </a:r>
            <a:r>
              <a:rPr lang="en-US" sz="1600" dirty="0">
                <a:solidFill>
                  <a:schemeClr val="accent5"/>
                </a:solidFill>
                <a:latin typeface="Fira Sans" panose="020B0503050000020004" pitchFamily="34" charset="0"/>
                <a:cs typeface="Arial" pitchFamily="34" charset="0"/>
              </a:rPr>
              <a:t>&gt; </a:t>
            </a:r>
            <a:r>
              <a:rPr lang="en-US" sz="1600" b="1" dirty="0">
                <a:solidFill>
                  <a:schemeClr val="accent5"/>
                </a:solidFill>
                <a:latin typeface="Fira Sans" panose="020B0503050000020004" pitchFamily="34" charset="0"/>
                <a:cs typeface="Arial" pitchFamily="34" charset="0"/>
              </a:rPr>
              <a:t>severity threshold 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rPr>
              <a:t>since the last reset</a:t>
            </a:r>
          </a:p>
          <a:p>
            <a:pPr marL="555750" lvl="1" indent="-285750">
              <a:lnSpc>
                <a:spcPct val="150000"/>
              </a:lnSpc>
              <a:spcBef>
                <a:spcPct val="0"/>
              </a:spcBef>
              <a:buFont typeface="Wingdings" panose="05000000000000000000" pitchFamily="2" charset="2"/>
              <a:buChar char="ü"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rPr>
              <a:t>Programmable number of nights (4 to 7) &gt; </a:t>
            </a:r>
            <a:r>
              <a:rPr lang="en-US" sz="1600" b="1" dirty="0">
                <a:solidFill>
                  <a:schemeClr val="accent5"/>
                </a:solidFill>
                <a:latin typeface="Fira Sans" panose="020B0503050000020004" pitchFamily="34" charset="0"/>
                <a:cs typeface="Arial" pitchFamily="34" charset="0"/>
              </a:rPr>
              <a:t>severity threshold 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rPr>
              <a:t>over the last week</a:t>
            </a:r>
          </a:p>
        </p:txBody>
      </p:sp>
    </p:spTree>
    <p:extLst>
      <p:ext uri="{BB962C8B-B14F-4D97-AF65-F5344CB8AC3E}">
        <p14:creationId xmlns:p14="http://schemas.microsoft.com/office/powerpoint/2010/main" val="1351315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for the reduction of </a:t>
            </a:r>
            <a:r>
              <a:rPr lang="en-US" dirty="0"/>
              <a:t>unnecessary right ventricular pacing</a:t>
            </a:r>
            <a:endParaRPr lang="en-GB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700310" y="2869457"/>
            <a:ext cx="10791380" cy="2713762"/>
          </a:xfrm>
        </p:spPr>
        <p:txBody>
          <a:bodyPr/>
          <a:lstStyle/>
          <a:p>
            <a:r>
              <a:rPr lang="en-GB" sz="6000" dirty="0" err="1"/>
              <a:t>SafeR</a:t>
            </a:r>
            <a:r>
              <a:rPr lang="en-GB" sz="6000" dirty="0"/>
              <a:t> pacing</a:t>
            </a:r>
            <a:r>
              <a:rPr lang="cs-CZ" sz="6000" dirty="0"/>
              <a:t> </a:t>
            </a:r>
            <a:r>
              <a:rPr lang="en-GB" sz="6000" dirty="0"/>
              <a:t>mode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21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98366514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SafeR – Advanced AV interval management </a:t>
            </a:r>
          </a:p>
        </p:txBody>
      </p:sp>
      <p:sp>
        <p:nvSpPr>
          <p:cNvPr id="21" name="Rectangle 11"/>
          <p:cNvSpPr>
            <a:spLocks noChangeArrowheads="1"/>
          </p:cNvSpPr>
          <p:nvPr/>
        </p:nvSpPr>
        <p:spPr bwMode="auto">
          <a:xfrm>
            <a:off x="1811524" y="6362933"/>
            <a:ext cx="85689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92075" indent="-92075">
              <a:buFont typeface="+mj-lt"/>
              <a:buAutoNum type="arabicPeriod"/>
            </a:pP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Stockburger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M et al. Safety and efficiency of ventricular pacing prevention with an AAI-DDD changeover mode in patients with sinus node disease or atrioventricular block: impact on battery longevity-a 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substudy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of the ANSWER trial.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Europace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2016;18:739–746.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92075" indent="-92075">
              <a:buFont typeface="+mj-lt"/>
              <a:buAutoNum type="arabicPeriod"/>
            </a:pPr>
            <a:r>
              <a:rPr lang="pt-BR" sz="600" dirty="0">
                <a:solidFill>
                  <a:srgbClr val="002060"/>
                </a:solidFill>
                <a:latin typeface="Fira Sans" panose="020B0503050000020004" pitchFamily="34" charset="0"/>
              </a:rPr>
              <a:t>Stockburger M et al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. Long-term clinical effects of ventricular pacing reduction with a changeover mode to minimize ventricular pacing in a general pacemaker population.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Heart J. 2015;36:151–157.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sp>
        <p:nvSpPr>
          <p:cNvPr id="22" name="Espace réservé du contenu 19"/>
          <p:cNvSpPr txBox="1">
            <a:spLocks/>
          </p:cNvSpPr>
          <p:nvPr/>
        </p:nvSpPr>
        <p:spPr>
          <a:xfrm>
            <a:off x="5569948" y="2222445"/>
            <a:ext cx="6357891" cy="3047994"/>
          </a:xfrm>
          <a:prstGeom prst="rect">
            <a:avLst/>
          </a:prstGeom>
        </p:spPr>
        <p:txBody>
          <a:bodyPr anchor="ctr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4488" indent="14288">
              <a:spcBef>
                <a:spcPts val="800"/>
              </a:spcBef>
              <a:spcAft>
                <a:spcPts val="400"/>
              </a:spcAft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002060"/>
                </a:solidFill>
                <a:latin typeface="Fira Sans" panose="020B0503050000020004" pitchFamily="34" charset="0"/>
              </a:rPr>
              <a:t>Manages all types of AVB</a:t>
            </a:r>
          </a:p>
          <a:p>
            <a:pPr marL="358775" lvl="1" indent="0">
              <a:buFont typeface="Arial" panose="020B0604020202020204" pitchFamily="34" charset="0"/>
              <a:buNone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SafeR is the only solution clinically proven to reduce ventricular pacing while at the same time managing long PR intervals</a:t>
            </a:r>
            <a:r>
              <a:rPr lang="en-US" sz="16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 at rest and during exercise.</a:t>
            </a:r>
          </a:p>
          <a:p>
            <a:pPr marL="358775" lvl="1" indent="0">
              <a:buFont typeface="Arial" panose="020B0604020202020204" pitchFamily="34" charset="0"/>
              <a:buNone/>
            </a:pPr>
            <a:endParaRPr lang="en-US" sz="1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344488" indent="14288">
              <a:spcBef>
                <a:spcPts val="800"/>
              </a:spcBef>
              <a:spcAft>
                <a:spcPts val="400"/>
              </a:spcAft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002060"/>
                </a:solidFill>
                <a:latin typeface="Fira Sans" panose="020B0503050000020004" pitchFamily="34" charset="0"/>
              </a:rPr>
              <a:t>Safe &amp; Effective</a:t>
            </a:r>
          </a:p>
          <a:p>
            <a:pPr marL="358775" lvl="1" indent="0">
              <a:buFont typeface="Arial" panose="020B0604020202020204" pitchFamily="34" charset="0"/>
              <a:buNone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Proven to be safe and effective</a:t>
            </a:r>
            <a:r>
              <a:rPr lang="en-US" sz="16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 for all pacemaker patients even for patients with permanent or complete heart block.</a:t>
            </a:r>
          </a:p>
          <a:p>
            <a:pPr marL="358775" lvl="1" indent="0">
              <a:buFont typeface="Arial" panose="020B0604020202020204" pitchFamily="34" charset="0"/>
              <a:buNone/>
            </a:pPr>
            <a:endParaRPr lang="en-US" sz="1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344488" indent="14288">
              <a:spcBef>
                <a:spcPts val="800"/>
              </a:spcBef>
              <a:spcAft>
                <a:spcPts val="400"/>
              </a:spcAft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rgbClr val="002060"/>
                </a:solidFill>
                <a:latin typeface="Fira Sans" panose="020B0503050000020004" pitchFamily="34" charset="0"/>
              </a:rPr>
              <a:t>Improves Patient Management</a:t>
            </a:r>
          </a:p>
          <a:p>
            <a:pPr marL="358775" lvl="1" indent="0">
              <a:buFont typeface="Arial" panose="020B0604020202020204" pitchFamily="34" charset="0"/>
              <a:buNone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Offers  full diagnostic data and unique categorization of AVB episodes.</a:t>
            </a:r>
          </a:p>
        </p:txBody>
      </p:sp>
      <p:pic>
        <p:nvPicPr>
          <p:cNvPr id="23" name="Image 15" descr="safer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593567" y="1918917"/>
            <a:ext cx="4080267" cy="3655050"/>
          </a:xfrm>
          <a:prstGeom prst="rect">
            <a:avLst/>
          </a:prstGeom>
        </p:spPr>
      </p:pic>
      <p:pic>
        <p:nvPicPr>
          <p:cNvPr id="24" name="Image 22" descr="safer logo 1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265800" y="3396981"/>
            <a:ext cx="608296" cy="545822"/>
          </a:xfrm>
          <a:prstGeom prst="rect">
            <a:avLst/>
          </a:prstGeom>
        </p:spPr>
      </p:pic>
      <p:pic>
        <p:nvPicPr>
          <p:cNvPr id="25" name="Image 23" descr="safer logo 2.png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5355693" y="2017705"/>
            <a:ext cx="440603" cy="532669"/>
          </a:xfrm>
          <a:prstGeom prst="rect">
            <a:avLst/>
          </a:prstGeom>
        </p:spPr>
      </p:pic>
      <p:pic>
        <p:nvPicPr>
          <p:cNvPr id="26" name="Image 24" descr="safer logo 3.png"/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>
          <a:xfrm>
            <a:off x="5390747" y="4676896"/>
            <a:ext cx="358401" cy="358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35217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SafeR - p</a:t>
            </a:r>
            <a:r>
              <a:rPr lang="en-US" dirty="0"/>
              <a:t>reserves normal AV conduction for SND patients</a:t>
            </a:r>
            <a:br>
              <a:rPr lang="en-US" dirty="0"/>
            </a:br>
            <a:endParaRPr lang="en-GB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23</a:t>
            </a:fld>
            <a:endParaRPr kumimoji="1" lang="zh-CN" altLang="en-US"/>
          </a:p>
        </p:txBody>
      </p:sp>
      <p:sp>
        <p:nvSpPr>
          <p:cNvPr id="10" name="ZoneTexte 4"/>
          <p:cNvSpPr txBox="1">
            <a:spLocks noChangeArrowheads="1"/>
          </p:cNvSpPr>
          <p:nvPr/>
        </p:nvSpPr>
        <p:spPr bwMode="auto">
          <a:xfrm>
            <a:off x="6935023" y="2378803"/>
            <a:ext cx="4328160" cy="1028155"/>
          </a:xfrm>
          <a:prstGeom prst="rect">
            <a:avLst/>
          </a:prstGeom>
          <a:noFill/>
          <a:ln w="38100">
            <a:solidFill>
              <a:schemeClr val="accent5"/>
            </a:solidFill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lIns="182880" tIns="182880" rIns="182880" bIns="182880" anchor="ctr">
            <a:noAutofit/>
          </a:bodyPr>
          <a:lstStyle/>
          <a:p>
            <a:pPr marL="0" lvl="1" indent="-285750" algn="ctr" eaLnBrk="0" fontAlgn="base" hangingPunct="0">
              <a:spcAft>
                <a:spcPct val="0"/>
              </a:spcAft>
              <a:buClr>
                <a:srgbClr val="F18E00"/>
              </a:buClr>
              <a:buSzPct val="115000"/>
              <a:tabLst>
                <a:tab pos="2420938" algn="l"/>
              </a:tabLst>
              <a:defRPr/>
            </a:pP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SafeR significantly reduced </a:t>
            </a:r>
            <a:r>
              <a:rPr lang="en-US" dirty="0" err="1">
                <a:solidFill>
                  <a:srgbClr val="002060"/>
                </a:solidFill>
                <a:latin typeface="Fira Sans" panose="020B0503050000020004" pitchFamily="34" charset="0"/>
              </a:rPr>
              <a:t>Vp</a:t>
            </a: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 for SND patients as compared to DDD after 3 years of follow up.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264576" y="2892881"/>
            <a:ext cx="469350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SafeR is the only pacing algorithm which has been proven to </a:t>
            </a:r>
            <a:r>
              <a:rPr lang="en-US" b="1" dirty="0">
                <a:solidFill>
                  <a:schemeClr val="accent5"/>
                </a:solidFill>
                <a:latin typeface="Fira Sans" panose="020B0503050000020004" pitchFamily="34" charset="0"/>
              </a:rPr>
              <a:t>strongly reduce ventricular pacing </a:t>
            </a: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for AVB patients as well as for SND patients</a:t>
            </a:r>
            <a:r>
              <a:rPr lang="fr-FR" dirty="0">
                <a:solidFill>
                  <a:srgbClr val="002060"/>
                </a:solidFill>
                <a:latin typeface="Fira Sans" panose="020B0503050000020004" pitchFamily="34" charset="0"/>
              </a:rPr>
              <a:t>.</a:t>
            </a:r>
            <a:r>
              <a:rPr lang="fr-FR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</a:t>
            </a:r>
          </a:p>
        </p:txBody>
      </p:sp>
      <p:pic>
        <p:nvPicPr>
          <p:cNvPr id="12" name="Image 15" descr="safer snd.png"/>
          <p:cNvPicPr>
            <a:picLocks noChangeAspect="1"/>
          </p:cNvPicPr>
          <p:nvPr/>
        </p:nvPicPr>
        <p:blipFill>
          <a:blip r:embed="rId2" cstate="print"/>
          <a:srcRect b="11118"/>
          <a:stretch>
            <a:fillRect/>
          </a:stretch>
        </p:blipFill>
        <p:spPr>
          <a:xfrm>
            <a:off x="5033144" y="1329983"/>
            <a:ext cx="1956936" cy="4701471"/>
          </a:xfrm>
          <a:prstGeom prst="rect">
            <a:avLst/>
          </a:prstGeom>
        </p:spPr>
      </p:pic>
      <p:pic>
        <p:nvPicPr>
          <p:cNvPr id="13" name="Image 19" descr="safer ddd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766721" y="3814824"/>
            <a:ext cx="1091279" cy="821881"/>
          </a:xfrm>
          <a:prstGeom prst="rect">
            <a:avLst/>
          </a:prstGeom>
        </p:spPr>
      </p:pic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1916872" y="6431204"/>
            <a:ext cx="946232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92075" indent="-92075">
              <a:buFont typeface="+mj-lt"/>
              <a:buAutoNum type="arabicPeriod"/>
            </a:pP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Stockburger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M et al. Safety and efficiency of ventricular pacing prevention with an AAI-DDD changeover mode in patients with sinus node disease or atrioventricular block: impact on battery longevity-a 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substudy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of the ANSWER trial.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Europace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2016;18:739–746.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92075" indent="-92075">
              <a:buFont typeface="+mj-lt"/>
              <a:buAutoNum type="arabicPeriod"/>
            </a:pPr>
            <a:r>
              <a:rPr lang="pt-BR" sz="600" dirty="0">
                <a:solidFill>
                  <a:srgbClr val="002060"/>
                </a:solidFill>
                <a:latin typeface="Fira Sans" panose="020B0503050000020004" pitchFamily="34" charset="0"/>
              </a:rPr>
              <a:t>Stockburger M et al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. Long-term clinical effects of ventricular pacing reduction with a changeover mode to minimize ventricular pacing in a general pacemaker population.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Heart J. 2015;36:151–157.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5592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SafeR - p</a:t>
            </a:r>
            <a:r>
              <a:rPr lang="en-US" dirty="0"/>
              <a:t>reserves normal AV conduction for AVB patients</a:t>
            </a:r>
            <a:br>
              <a:rPr lang="en-US" dirty="0"/>
            </a:br>
            <a:endParaRPr lang="en-GB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24</a:t>
            </a:fld>
            <a:endParaRPr kumimoji="1" lang="zh-CN" altLang="en-US"/>
          </a:p>
        </p:txBody>
      </p:sp>
      <p:sp>
        <p:nvSpPr>
          <p:cNvPr id="10" name="ZoneTexte 4"/>
          <p:cNvSpPr txBox="1">
            <a:spLocks noChangeArrowheads="1"/>
          </p:cNvSpPr>
          <p:nvPr/>
        </p:nvSpPr>
        <p:spPr bwMode="auto">
          <a:xfrm>
            <a:off x="474477" y="3630749"/>
            <a:ext cx="3535680" cy="1402127"/>
          </a:xfrm>
          <a:prstGeom prst="rect">
            <a:avLst/>
          </a:prstGeom>
          <a:noFill/>
          <a:ln w="38100">
            <a:solidFill>
              <a:schemeClr val="accent5"/>
            </a:solidFill>
            <a:headEnd/>
            <a:tailEnd/>
          </a:ln>
          <a:effectLst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lIns="182880" tIns="182880" rIns="182880" bIns="182880" anchor="ctr">
            <a:noAutofit/>
          </a:bodyPr>
          <a:lstStyle/>
          <a:p>
            <a:pPr marL="0" lvl="1" indent="-285750" algn="ctr" eaLnBrk="0" fontAlgn="base" hangingPunct="0">
              <a:spcAft>
                <a:spcPct val="0"/>
              </a:spcAft>
              <a:buClr>
                <a:srgbClr val="F18E00"/>
              </a:buClr>
              <a:buSzPct val="115000"/>
              <a:tabLst>
                <a:tab pos="2420938" algn="l"/>
              </a:tabLst>
              <a:defRPr/>
            </a:pP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SafeR dramatically increases the number of AVB patients with less than 40% pacing as compared to DDD.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166726" y="1507974"/>
            <a:ext cx="985854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SafeR is the only pacing algorithm which has been proven to </a:t>
            </a:r>
            <a:r>
              <a:rPr lang="en-US" b="1" dirty="0">
                <a:solidFill>
                  <a:schemeClr val="accent5"/>
                </a:solidFill>
                <a:latin typeface="Fira Sans" panose="020B0503050000020004" pitchFamily="34" charset="0"/>
              </a:rPr>
              <a:t>strongly reduce ventricular pacing </a:t>
            </a: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for AVB patients as well as for SND patients</a:t>
            </a:r>
            <a:r>
              <a:rPr lang="fr-FR" dirty="0">
                <a:solidFill>
                  <a:srgbClr val="002060"/>
                </a:solidFill>
                <a:latin typeface="Fira Sans" panose="020B0503050000020004" pitchFamily="34" charset="0"/>
              </a:rPr>
              <a:t>.</a:t>
            </a:r>
            <a:r>
              <a:rPr lang="fr-FR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</a:t>
            </a:r>
          </a:p>
        </p:txBody>
      </p:sp>
      <p:sp>
        <p:nvSpPr>
          <p:cNvPr id="14" name="Rectangle 11"/>
          <p:cNvSpPr>
            <a:spLocks noChangeArrowheads="1"/>
          </p:cNvSpPr>
          <p:nvPr/>
        </p:nvSpPr>
        <p:spPr bwMode="auto">
          <a:xfrm>
            <a:off x="1916872" y="6431203"/>
            <a:ext cx="9675688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92075" indent="-92075">
              <a:buFont typeface="+mj-lt"/>
              <a:buAutoNum type="arabicPeriod"/>
            </a:pP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Stockburger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M et al. Safety and efficiency of ventricular pacing prevention with an AAI-DDD changeover mode in patients with sinus node disease or atrioventricular block: impact on battery longevity-a 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substudy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of the ANSWER trial.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Europace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2016;18:739–746.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92075" indent="-92075">
              <a:buFont typeface="+mj-lt"/>
              <a:buAutoNum type="arabicPeriod"/>
            </a:pPr>
            <a:r>
              <a:rPr lang="pt-BR" sz="600" dirty="0">
                <a:solidFill>
                  <a:srgbClr val="002060"/>
                </a:solidFill>
                <a:latin typeface="Fira Sans" panose="020B0503050000020004" pitchFamily="34" charset="0"/>
              </a:rPr>
              <a:t>Stockburger M et al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. Long-term clinical effects of ventricular pacing reduction with a changeover mode to minimize ventricular pacing in a general pacemaker population. </a:t>
            </a:r>
            <a:r>
              <a:rPr lang="en-US" sz="600" i="1" dirty="0" err="1">
                <a:solidFill>
                  <a:srgbClr val="002060"/>
                </a:solidFill>
                <a:latin typeface="Fira Sans" panose="020B0503050000020004" pitchFamily="34" charset="0"/>
              </a:rPr>
              <a:t>Eur</a:t>
            </a:r>
            <a:r>
              <a:rPr lang="en-US" sz="600" i="1" dirty="0">
                <a:solidFill>
                  <a:srgbClr val="002060"/>
                </a:solidFill>
                <a:latin typeface="Fira Sans" panose="020B0503050000020004" pitchFamily="34" charset="0"/>
              </a:rPr>
              <a:t> Heart J. 2015;36:151–157. 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pic>
        <p:nvPicPr>
          <p:cNvPr id="9" name="Image 16" descr="safer avb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4010157" y="1725251"/>
            <a:ext cx="4382381" cy="4735918"/>
          </a:xfrm>
          <a:prstGeom prst="rect">
            <a:avLst/>
          </a:prstGeom>
        </p:spPr>
      </p:pic>
      <p:pic>
        <p:nvPicPr>
          <p:cNvPr id="15" name="Image 17" descr="safer ddd.png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8002811" y="4440326"/>
            <a:ext cx="1091279" cy="821881"/>
          </a:xfrm>
          <a:prstGeom prst="rect">
            <a:avLst/>
          </a:prstGeom>
        </p:spPr>
      </p:pic>
      <p:sp>
        <p:nvSpPr>
          <p:cNvPr id="16" name="ZoneTexte 22"/>
          <p:cNvSpPr txBox="1"/>
          <p:nvPr/>
        </p:nvSpPr>
        <p:spPr>
          <a:xfrm>
            <a:off x="5447928" y="2974752"/>
            <a:ext cx="1296144" cy="400110"/>
          </a:xfrm>
          <a:prstGeom prst="rect">
            <a:avLst/>
          </a:prstGeom>
          <a:noFill/>
          <a:ln>
            <a:solidFill>
              <a:srgbClr val="8B8681"/>
            </a:solidFill>
          </a:ln>
        </p:spPr>
        <p:txBody>
          <a:bodyPr wrap="square" lIns="91440" tIns="91440" rIns="91440" bIns="91440" rtlCol="0">
            <a:spAutoFit/>
          </a:bodyPr>
          <a:lstStyle/>
          <a:p>
            <a:pPr algn="ctr"/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% of patients</a:t>
            </a:r>
          </a:p>
        </p:txBody>
      </p:sp>
    </p:spTree>
    <p:extLst>
      <p:ext uri="{BB962C8B-B14F-4D97-AF65-F5344CB8AC3E}">
        <p14:creationId xmlns:p14="http://schemas.microsoft.com/office/powerpoint/2010/main" val="2665018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  <p:bldP spid="16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1213" y="369076"/>
            <a:ext cx="10801350" cy="489412"/>
          </a:xfrm>
        </p:spPr>
        <p:txBody>
          <a:bodyPr/>
          <a:lstStyle/>
          <a:p>
            <a:r>
              <a:rPr lang="en-GB" dirty="0"/>
              <a:t>SafeR protect patients from AF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25</a:t>
            </a:fld>
            <a:endParaRPr kumimoji="1" lang="zh-CN" altLang="en-US"/>
          </a:p>
        </p:txBody>
      </p:sp>
      <p:sp>
        <p:nvSpPr>
          <p:cNvPr id="5" name="Rectangle 4"/>
          <p:cNvSpPr/>
          <p:nvPr/>
        </p:nvSpPr>
        <p:spPr>
          <a:xfrm>
            <a:off x="64512" y="1637996"/>
            <a:ext cx="4565583" cy="18774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9525">
              <a:spcAft>
                <a:spcPts val="225"/>
              </a:spcAft>
            </a:pP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Excessive right ventricular pacing leads to</a:t>
            </a:r>
          </a:p>
          <a:p>
            <a:pPr indent="9525">
              <a:spcAft>
                <a:spcPts val="225"/>
              </a:spcAft>
            </a:pPr>
            <a:endParaRPr lang="en-US" sz="1200" b="1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Increased risk of atrial fibrillation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1,2,3,4</a:t>
            </a: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Increased risk of heart failure hospitalization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1,4,5</a:t>
            </a: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Increased risk of HF events and cardiac death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6</a:t>
            </a: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Left atrium dilation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3</a:t>
            </a: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Reduced ejection fraction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3,7</a:t>
            </a:r>
            <a:endParaRPr lang="en-GB" sz="14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graphicFrame>
        <p:nvGraphicFramePr>
          <p:cNvPr id="6" name="Tableau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9079319"/>
              </p:ext>
            </p:extLst>
          </p:nvPr>
        </p:nvGraphicFramePr>
        <p:xfrm>
          <a:off x="1801981" y="6430450"/>
          <a:ext cx="8683886" cy="411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97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14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008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2710">
                  <a:extLst>
                    <a:ext uri="{9D8B030D-6E8A-4147-A177-3AD203B41FA5}">
                      <a16:colId xmlns:a16="http://schemas.microsoft.com/office/drawing/2014/main" val="2231719847"/>
                    </a:ext>
                  </a:extLst>
                </a:gridCol>
                <a:gridCol w="2129046">
                  <a:extLst>
                    <a:ext uri="{9D8B030D-6E8A-4147-A177-3AD203B41FA5}">
                      <a16:colId xmlns:a16="http://schemas.microsoft.com/office/drawing/2014/main" val="4028272834"/>
                    </a:ext>
                  </a:extLst>
                </a:gridCol>
              </a:tblGrid>
              <a:tr h="208280">
                <a:tc>
                  <a:txBody>
                    <a:bodyPr/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1. Andersen HR et al. Lancet 1997;350:1210-6</a:t>
                      </a: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2.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Skanes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AC et al. J Am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Coll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Cardiol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2001;38:167-72</a:t>
                      </a:r>
                    </a:p>
                    <a:p>
                      <a:pPr>
                        <a:spcAft>
                          <a:spcPts val="200"/>
                        </a:spcAft>
                      </a:pP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3. Nielsen J et al. J Am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Coll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Cardiol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2003;42:614-23</a:t>
                      </a: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200"/>
                        </a:spcAft>
                      </a:pP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4. </a:t>
                      </a:r>
                      <a:r>
                        <a:rPr lang="fr-FR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Sweeney</a:t>
                      </a:r>
                      <a:r>
                        <a:rPr lang="fr-FR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M et al. Circulation 2003;107:2932-37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5.</a:t>
                      </a:r>
                      <a:r>
                        <a:rPr lang="en-US" sz="400" b="0" baseline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</a:t>
                      </a:r>
                      <a:r>
                        <a:rPr lang="en-US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Wilkoff</a:t>
                      </a: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BL et al. JAMA 2002;288:3115–23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6. Erik O. </a:t>
                      </a:r>
                      <a:r>
                        <a:rPr lang="en-US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Udo</a:t>
                      </a: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et al. International Journal of Cardiology 185 (2015) 95–100.</a:t>
                      </a:r>
                      <a:endParaRPr lang="fr-FR" sz="400" b="0" dirty="0">
                        <a:solidFill>
                          <a:srgbClr val="002060"/>
                        </a:solidFill>
                        <a:latin typeface="Fira Sans" panose="020B0503050000020004" pitchFamily="34" charset="0"/>
                      </a:endParaRP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7. </a:t>
                      </a:r>
                      <a:r>
                        <a:rPr lang="en-US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Nahlawi</a:t>
                      </a: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M et al. J Am </a:t>
                      </a:r>
                      <a:r>
                        <a:rPr lang="en-US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Coll</a:t>
                      </a: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</a:t>
                      </a:r>
                      <a:r>
                        <a:rPr lang="en-US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Cardiol</a:t>
                      </a:r>
                      <a:r>
                        <a:rPr lang="en-US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2004;44:1883–8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8. </a:t>
                      </a:r>
                      <a:r>
                        <a:rPr lang="en-GB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Boveda</a:t>
                      </a: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S et al. </a:t>
                      </a:r>
                      <a:r>
                        <a:rPr lang="en-GB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Europace</a:t>
                      </a: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2016;18(</a:t>
                      </a:r>
                      <a:r>
                        <a:rPr lang="en-GB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suppl</a:t>
                      </a: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 1): i185</a:t>
                      </a:r>
                    </a:p>
                    <a:p>
                      <a:pPr marL="0" marR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9. Ricci RP et al. Heart Rhythm 2015;12(11):2239–2246. </a:t>
                      </a:r>
                      <a:r>
                        <a:rPr lang="en-GB" sz="400" b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doi</a:t>
                      </a:r>
                      <a:r>
                        <a:rPr lang="en-GB" sz="400" b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</a:rPr>
                        <a:t>: 10.1016/j.hrthm.2015.06.041.</a:t>
                      </a: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10.</a:t>
                      </a:r>
                      <a:r>
                        <a:rPr lang="en-US" sz="400" b="0" kern="1200" baseline="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Fauchier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L et al.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Europace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2016;8(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suppl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1):i170</a:t>
                      </a:r>
                    </a:p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11.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Boveda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S et al. Euro-pace Abstracts 2015;17(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Suppl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3):iii24</a:t>
                      </a:r>
                    </a:p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12.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Auricchio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A,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Ellenbogen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K.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Circ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Arrhythm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400" b="0" kern="1200" noProof="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Electrophysiol</a:t>
                      </a:r>
                      <a:r>
                        <a:rPr lang="en-US" sz="400" b="0" kern="1200" noProof="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. 2016.</a:t>
                      </a:r>
                    </a:p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400" b="0" kern="1200" dirty="0">
                        <a:solidFill>
                          <a:srgbClr val="002060"/>
                        </a:solidFill>
                        <a:latin typeface="Fira Sans" panose="020B05030500000200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13.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Stockburger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M et al.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Europace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2016;18:739–746.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doi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: 10.1093/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europace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/euv358.</a:t>
                      </a:r>
                    </a:p>
                    <a:p>
                      <a:pPr marL="0" marR="0" lvl="0" indent="0" algn="l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14.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Stockburger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M et al.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Eur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 Heart J. 2015;36:151–157.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doi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: 10.1093/ </a:t>
                      </a:r>
                      <a:r>
                        <a:rPr lang="en-US" sz="400" b="0" kern="1200" dirty="0" err="1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eurheartj</a:t>
                      </a:r>
                      <a:r>
                        <a:rPr lang="en-US" sz="400" b="0" kern="1200" dirty="0">
                          <a:solidFill>
                            <a:srgbClr val="002060"/>
                          </a:solidFill>
                          <a:latin typeface="Fira Sans" panose="020B0503050000020004" pitchFamily="34" charset="0"/>
                          <a:ea typeface="+mn-ea"/>
                          <a:cs typeface="+mn-cs"/>
                        </a:rPr>
                        <a:t>/ehu336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114517" y="4521428"/>
            <a:ext cx="4892843" cy="9746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9525">
              <a:spcAft>
                <a:spcPts val="225"/>
              </a:spcAft>
            </a:pP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V pacing is deleterious, but long PR is also detrimental</a:t>
            </a:r>
          </a:p>
          <a:p>
            <a:pPr indent="9525">
              <a:spcAft>
                <a:spcPts val="225"/>
              </a:spcAft>
            </a:pPr>
            <a:endParaRPr lang="en-US" sz="1200" b="1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203587" indent="-203587">
              <a:spcAft>
                <a:spcPts val="450"/>
              </a:spcAft>
              <a:buFont typeface="Calibri" pitchFamily="34" charset="0"/>
              <a:buChar char="→"/>
            </a:pPr>
            <a:r>
              <a:rPr lang="en-GB" sz="1400" dirty="0">
                <a:solidFill>
                  <a:srgbClr val="002060"/>
                </a:solidFill>
                <a:latin typeface="Fira Sans" panose="020B0503050000020004" pitchFamily="34" charset="0"/>
              </a:rPr>
              <a:t>Prolongation of the PR interval (&gt;230ms) is associated with increased risk of AF </a:t>
            </a:r>
            <a:r>
              <a:rPr lang="en-GB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8,9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7667865" y="1090476"/>
            <a:ext cx="4225491" cy="3001291"/>
            <a:chOff x="6622181" y="608183"/>
            <a:chExt cx="4680521" cy="3130141"/>
          </a:xfrm>
        </p:grpSpPr>
        <p:pic>
          <p:nvPicPr>
            <p:cNvPr id="8" name="Image 15" descr="safer af 35.png"/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52643" y="965246"/>
              <a:ext cx="3795029" cy="2773078"/>
            </a:xfrm>
            <a:prstGeom prst="rect">
              <a:avLst/>
            </a:prstGeom>
          </p:spPr>
        </p:pic>
        <p:sp>
          <p:nvSpPr>
            <p:cNvPr id="9" name="Rectangle 8"/>
            <p:cNvSpPr/>
            <p:nvPr/>
          </p:nvSpPr>
          <p:spPr>
            <a:xfrm>
              <a:off x="6622181" y="2692871"/>
              <a:ext cx="4680521" cy="530913"/>
            </a:xfrm>
            <a:prstGeom prst="rect">
              <a:avLst/>
            </a:prstGeom>
          </p:spPr>
          <p:txBody>
            <a:bodyPr wrap="square" lIns="68577" tIns="34289" rIns="68577" bIns="34289">
              <a:spAutoFit/>
            </a:bodyPr>
            <a:lstStyle/>
            <a:p>
              <a:pPr algn="ctr" defTabSz="685766"/>
              <a:r>
                <a:rPr lang="en-US" sz="3000" cap="small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35</a:t>
              </a:r>
              <a:r>
                <a:rPr lang="en-US" sz="1200" cap="small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%</a:t>
              </a:r>
              <a:r>
                <a:rPr lang="en-US" sz="1400" cap="small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 AF </a:t>
              </a:r>
              <a:r>
                <a:rPr lang="en-US" sz="1200" cap="small" spc="98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risk reduction </a:t>
              </a:r>
              <a:r>
                <a:rPr lang="en-US" sz="1200" cap="small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with </a:t>
              </a:r>
              <a:r>
                <a:rPr lang="en-US" sz="1200" cap="small" spc="98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safer</a:t>
              </a:r>
              <a:endParaRPr lang="fr-FR" sz="1200" cap="small" spc="98" dirty="0">
                <a:solidFill>
                  <a:srgbClr val="002060"/>
                </a:solidFill>
                <a:latin typeface="Fira Sans" panose="020B0503050000020004" pitchFamily="34" charset="0"/>
                <a:cs typeface="Arial" pitchFamily="34" charset="0"/>
              </a:endParaRPr>
            </a:p>
          </p:txBody>
        </p:sp>
        <p:sp>
          <p:nvSpPr>
            <p:cNvPr id="10" name="Rectangle 9"/>
            <p:cNvSpPr/>
            <p:nvPr/>
          </p:nvSpPr>
          <p:spPr>
            <a:xfrm>
              <a:off x="7238590" y="608183"/>
              <a:ext cx="3816423" cy="357062"/>
            </a:xfrm>
            <a:prstGeom prst="rect">
              <a:avLst/>
            </a:prstGeom>
            <a:noFill/>
            <a:ln w="3175">
              <a:solidFill>
                <a:srgbClr val="00428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68577" tIns="34289" rIns="68577" bIns="34289" rtlCol="0" anchor="ctr"/>
            <a:lstStyle/>
            <a:p>
              <a:pPr algn="ctr" defTabSz="685766"/>
              <a:r>
                <a:rPr lang="en-US" sz="1100" cap="small" dirty="0">
                  <a:solidFill>
                    <a:srgbClr val="002060"/>
                  </a:solidFill>
                  <a:latin typeface="Fira Sans" panose="020B0503050000020004" pitchFamily="34" charset="0"/>
                </a:rPr>
                <a:t>freedom from first onset of paroxysmal </a:t>
              </a:r>
              <a:r>
                <a:rPr lang="en-US" sz="1100" cap="small" dirty="0" err="1">
                  <a:solidFill>
                    <a:srgbClr val="002060"/>
                  </a:solidFill>
                  <a:latin typeface="Fira Sans" panose="020B0503050000020004" pitchFamily="34" charset="0"/>
                </a:rPr>
                <a:t>af</a:t>
              </a:r>
              <a:br>
                <a:rPr lang="en-US" sz="1100" cap="small" dirty="0">
                  <a:solidFill>
                    <a:srgbClr val="002060"/>
                  </a:solidFill>
                  <a:latin typeface="Fira Sans" panose="020B0503050000020004" pitchFamily="34" charset="0"/>
                </a:rPr>
              </a:br>
              <a:r>
                <a:rPr lang="en-US" sz="1100" cap="small" dirty="0">
                  <a:solidFill>
                    <a:srgbClr val="002060"/>
                  </a:solidFill>
                  <a:latin typeface="Fira Sans" panose="020B0503050000020004" pitchFamily="34" charset="0"/>
                </a:rPr>
                <a:t>in patients implanted for </a:t>
              </a:r>
              <a:r>
                <a:rPr lang="en-US" sz="1100" cap="small" dirty="0" err="1">
                  <a:solidFill>
                    <a:srgbClr val="002060"/>
                  </a:solidFill>
                  <a:latin typeface="Fira Sans" panose="020B0503050000020004" pitchFamily="34" charset="0"/>
                </a:rPr>
                <a:t>avb</a:t>
              </a:r>
              <a:r>
                <a:rPr lang="en-US" sz="1100" cap="small" dirty="0">
                  <a:solidFill>
                    <a:srgbClr val="002060"/>
                  </a:solidFill>
                  <a:latin typeface="Fira Sans" panose="020B0503050000020004" pitchFamily="34" charset="0"/>
                </a:rPr>
                <a:t> (N=186)</a:t>
              </a:r>
              <a:endParaRPr lang="fr-FR" sz="1100" dirty="0">
                <a:solidFill>
                  <a:srgbClr val="002060"/>
                </a:solidFill>
                <a:latin typeface="Fira Sans" panose="020B0503050000020004" pitchFamily="34" charset="0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8638406" y="1162232"/>
              <a:ext cx="1105239" cy="215444"/>
            </a:xfrm>
            <a:prstGeom prst="rect">
              <a:avLst/>
            </a:prstGeom>
          </p:spPr>
          <p:txBody>
            <a:bodyPr wrap="none" lIns="0" tIns="0" rIns="0" bIns="0">
              <a:spAutoFit/>
            </a:bodyPr>
            <a:lstStyle/>
            <a:p>
              <a:pPr defTabSz="685766"/>
              <a:r>
                <a:rPr lang="en-US" sz="1400" b="1" spc="38" dirty="0">
                  <a:solidFill>
                    <a:srgbClr val="002060"/>
                  </a:solidFill>
                  <a:latin typeface="Fira Sans" panose="020B0503050000020004" pitchFamily="34" charset="0"/>
                </a:rPr>
                <a:t>AVB Patients</a:t>
              </a:r>
            </a:p>
          </p:txBody>
        </p:sp>
      </p:grpSp>
      <p:sp>
        <p:nvSpPr>
          <p:cNvPr id="16" name="Espace réservé du contenu 18"/>
          <p:cNvSpPr txBox="1">
            <a:spLocks/>
          </p:cNvSpPr>
          <p:nvPr/>
        </p:nvSpPr>
        <p:spPr bwMode="gray">
          <a:xfrm>
            <a:off x="5056827" y="1847654"/>
            <a:ext cx="3076690" cy="1440160"/>
          </a:xfrm>
          <a:prstGeom prst="rect">
            <a:avLst/>
          </a:prstGeom>
          <a:noFill/>
        </p:spPr>
        <p:txBody>
          <a:bodyPr vert="horz" lIns="202500" tIns="270000" rIns="67500" bIns="67500" rtlCol="0">
            <a:noAutofit/>
          </a:bodyPr>
          <a:lstStyle>
            <a:lvl1pPr marL="0" indent="0" algn="l" defTabSz="685800" rtl="0" eaLnBrk="1" latinLnBrk="0" hangingPunct="1">
              <a:lnSpc>
                <a:spcPct val="96000"/>
              </a:lnSpc>
              <a:spcBef>
                <a:spcPts val="0"/>
              </a:spcBef>
              <a:spcAft>
                <a:spcPts val="525"/>
              </a:spcAft>
              <a:buClr>
                <a:schemeClr val="accent1"/>
              </a:buClr>
              <a:buFontTx/>
              <a:buNone/>
              <a:defRPr sz="1600" b="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0" indent="0" algn="l" defTabSz="685800" rtl="0" eaLnBrk="1" latinLnBrk="0" hangingPunct="1">
              <a:lnSpc>
                <a:spcPct val="96000"/>
              </a:lnSpc>
              <a:spcBef>
                <a:spcPts val="0"/>
              </a:spcBef>
              <a:spcAft>
                <a:spcPts val="525"/>
              </a:spcAft>
              <a:buClr>
                <a:schemeClr val="accent1"/>
              </a:buClr>
              <a:buFontTx/>
              <a:buNone/>
              <a:defRPr sz="1600" b="0" i="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0" indent="0" algn="l" defTabSz="685800" rtl="0" eaLnBrk="1" latinLnBrk="0" hangingPunct="1">
              <a:lnSpc>
                <a:spcPct val="96000"/>
              </a:lnSpc>
              <a:spcBef>
                <a:spcPts val="0"/>
              </a:spcBef>
              <a:spcAft>
                <a:spcPts val="525"/>
              </a:spcAft>
              <a:buClr>
                <a:schemeClr val="accent1"/>
              </a:buClr>
              <a:buFontTx/>
              <a:buNone/>
              <a:defRPr sz="1600" b="0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0" indent="0" algn="l" defTabSz="685800" rtl="0" eaLnBrk="1" latinLnBrk="0" hangingPunct="1">
              <a:lnSpc>
                <a:spcPct val="98000"/>
              </a:lnSpc>
              <a:spcBef>
                <a:spcPts val="0"/>
              </a:spcBef>
              <a:buFontTx/>
              <a:buNone/>
              <a:defRPr sz="1600" b="1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0" indent="0" algn="l" defTabSz="685800" rtl="0" eaLnBrk="1" latinLnBrk="0" hangingPunct="1">
              <a:lnSpc>
                <a:spcPct val="98000"/>
              </a:lnSpc>
              <a:spcBef>
                <a:spcPts val="0"/>
              </a:spcBef>
              <a:buFontTx/>
              <a:buNone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34560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buFontTx/>
              <a:buNone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6pPr>
            <a:lvl7pPr marL="345600" indent="0" algn="l" defTabSz="685800" rtl="0" eaLnBrk="1" latinLnBrk="0" hangingPunct="1">
              <a:lnSpc>
                <a:spcPct val="113000"/>
              </a:lnSpc>
              <a:spcBef>
                <a:spcPts val="0"/>
              </a:spcBef>
              <a:buFontTx/>
              <a:buNone/>
              <a:defRPr sz="1600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7pPr>
            <a:lvl8pPr marL="345600" indent="0" algn="l" defTabSz="685800" rtl="0" eaLnBrk="1" latinLnBrk="0" hangingPunct="1">
              <a:lnSpc>
                <a:spcPct val="113000"/>
              </a:lnSpc>
              <a:spcBef>
                <a:spcPts val="0"/>
              </a:spcBef>
              <a:buFontTx/>
              <a:buNone/>
              <a:defRPr sz="1600" kern="1200" baseline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8pPr>
            <a:lvl9pPr marL="0" indent="0" algn="l" defTabSz="685800" rtl="0" eaLnBrk="1" latinLnBrk="0" hangingPunct="1">
              <a:lnSpc>
                <a:spcPct val="130000"/>
              </a:lnSpc>
              <a:spcBef>
                <a:spcPts val="0"/>
              </a:spcBef>
              <a:buFontTx/>
              <a:buNone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lnSpc>
                <a:spcPct val="125000"/>
              </a:lnSpc>
              <a:spcAft>
                <a:spcPts val="0"/>
              </a:spcAft>
            </a:pP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SafeR reduces the risk of first AF onset</a:t>
            </a:r>
            <a:r>
              <a:rPr lang="en-US" sz="1400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by </a:t>
            </a:r>
            <a:r>
              <a:rPr lang="en-US" sz="1800" b="1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23%</a:t>
            </a:r>
            <a:r>
              <a:rPr lang="en-US" sz="1400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in ALL patients and </a:t>
            </a:r>
            <a:r>
              <a:rPr lang="en-US" sz="1800" b="1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35%</a:t>
            </a:r>
            <a:r>
              <a:rPr lang="en-US" sz="1400" dirty="0">
                <a:solidFill>
                  <a:schemeClr val="accent5"/>
                </a:solidFill>
                <a:latin typeface="Fira Sans" panose="020B0503050000020004" pitchFamily="34" charset="0"/>
                <a:cs typeface="Calibri" pitchFamily="34" charset="0"/>
              </a:rPr>
              <a:t>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in AV Block patients 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10,11</a:t>
            </a:r>
            <a:endParaRPr lang="en-US" sz="1400" dirty="0">
              <a:solidFill>
                <a:srgbClr val="002060"/>
              </a:solidFill>
              <a:latin typeface="Fira Sans" panose="020B0503050000020004" pitchFamily="34" charset="0"/>
              <a:ea typeface="ＭＳ Ｐゴシック" pitchFamily="-65" charset="-128"/>
              <a:cs typeface="Calibri" pitchFamily="34" charset="0"/>
            </a:endParaRPr>
          </a:p>
        </p:txBody>
      </p:sp>
      <p:sp>
        <p:nvSpPr>
          <p:cNvPr id="17" name="Right Arrow 16"/>
          <p:cNvSpPr/>
          <p:nvPr/>
        </p:nvSpPr>
        <p:spPr>
          <a:xfrm>
            <a:off x="4572536" y="2364730"/>
            <a:ext cx="434824" cy="406008"/>
          </a:xfrm>
          <a:prstGeom prst="rightArrow">
            <a:avLst/>
          </a:prstGeom>
          <a:noFill/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8" name="Rectangle 17"/>
          <p:cNvSpPr/>
          <p:nvPr/>
        </p:nvSpPr>
        <p:spPr>
          <a:xfrm>
            <a:off x="5935579" y="4634680"/>
            <a:ext cx="5847118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/>
            <a:r>
              <a:rPr lang="en-US" sz="1400" b="1" spc="-30" dirty="0">
                <a:solidFill>
                  <a:schemeClr val="accent3"/>
                </a:solidFill>
                <a:latin typeface="Fira Sans" panose="020B0503050000020004" pitchFamily="34" charset="0"/>
              </a:rPr>
              <a:t>SafeR is the only AV Management algorithm clinically proven to switch from AAI to DDD in case of long PR</a:t>
            </a:r>
          </a:p>
          <a:p>
            <a:pPr marL="0" lvl="1"/>
            <a:endParaRPr lang="en-US" sz="1400" b="1" spc="-3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 marL="285750" lvl="1" indent="-285750">
              <a:buClr>
                <a:schemeClr val="accent3"/>
              </a:buClr>
              <a:buFont typeface="Fira Sans" panose="020B0503050000020004" pitchFamily="34" charset="0"/>
              <a:buChar char="⇨"/>
            </a:pPr>
            <a:r>
              <a:rPr lang="en-US" sz="1400" spc="-30" dirty="0">
                <a:solidFill>
                  <a:srgbClr val="002060"/>
                </a:solidFill>
                <a:latin typeface="Fira Sans" panose="020B0503050000020004" pitchFamily="34" charset="0"/>
              </a:rPr>
              <a:t>with the added possibility of programming the PR interval limits independently at rest and exercise.</a:t>
            </a:r>
            <a:r>
              <a:rPr lang="en-US" sz="1400" spc="-3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12,13,14</a:t>
            </a:r>
          </a:p>
        </p:txBody>
      </p:sp>
      <p:sp>
        <p:nvSpPr>
          <p:cNvPr id="19" name="Right Arrow 18"/>
          <p:cNvSpPr/>
          <p:nvPr/>
        </p:nvSpPr>
        <p:spPr>
          <a:xfrm>
            <a:off x="5227166" y="4795265"/>
            <a:ext cx="434824" cy="406008"/>
          </a:xfrm>
          <a:prstGeom prst="rightArrow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2786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16" grpId="0"/>
      <p:bldP spid="17" grpId="0" animBg="1"/>
      <p:bldP spid="18" grpId="0"/>
      <p:bldP spid="19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For rate </a:t>
            </a:r>
            <a:r>
              <a:rPr lang="en-GB" dirty="0" err="1"/>
              <a:t>reponse</a:t>
            </a:r>
            <a:endParaRPr lang="en-GB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Dual sensor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98103970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Dual sensor: Responds more naturally to patient’s activity thanks to cross-checking sensors</a:t>
            </a:r>
            <a:br>
              <a:rPr lang="en-GB" dirty="0"/>
            </a:br>
            <a:endParaRPr lang="en-GB" dirty="0"/>
          </a:p>
        </p:txBody>
      </p:sp>
      <p:sp>
        <p:nvSpPr>
          <p:cNvPr id="7" name="Rectangle 6"/>
          <p:cNvSpPr/>
          <p:nvPr/>
        </p:nvSpPr>
        <p:spPr>
          <a:xfrm>
            <a:off x="5830635" y="2285926"/>
            <a:ext cx="2232170" cy="457562"/>
          </a:xfrm>
          <a:prstGeom prst="rect">
            <a:avLst/>
          </a:prstGeom>
          <a:solidFill>
            <a:schemeClr val="accent5"/>
          </a:solidFill>
          <a:ln w="317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79" tIns="34289" rIns="68579" bIns="34289" rtlCol="0" anchor="ctr"/>
          <a:lstStyle/>
          <a:p>
            <a:pPr algn="ctr" defTabSz="685783"/>
            <a:r>
              <a:rPr lang="en-US" sz="1400" b="1" dirty="0">
                <a:solidFill>
                  <a:schemeClr val="bg1"/>
                </a:solidFill>
                <a:latin typeface="Fira Sans" panose="020B0503050000020004" pitchFamily="34" charset="0"/>
              </a:rPr>
              <a:t>MINUTE VENTILATION</a:t>
            </a:r>
          </a:p>
        </p:txBody>
      </p:sp>
      <p:sp>
        <p:nvSpPr>
          <p:cNvPr id="8" name="Rectangle 7"/>
          <p:cNvSpPr/>
          <p:nvPr/>
        </p:nvSpPr>
        <p:spPr>
          <a:xfrm>
            <a:off x="5807595" y="3757822"/>
            <a:ext cx="2232170" cy="454127"/>
          </a:xfrm>
          <a:prstGeom prst="rect">
            <a:avLst/>
          </a:prstGeom>
          <a:solidFill>
            <a:schemeClr val="accent5"/>
          </a:solidFill>
          <a:ln w="317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79" tIns="34289" rIns="68579" bIns="34289" rtlCol="0" anchor="ctr"/>
          <a:lstStyle/>
          <a:p>
            <a:pPr algn="ctr" defTabSz="685783"/>
            <a:r>
              <a:rPr lang="en-US" sz="1400" b="1" dirty="0">
                <a:solidFill>
                  <a:schemeClr val="bg1"/>
                </a:solidFill>
                <a:latin typeface="Fira Sans" panose="020B0503050000020004" pitchFamily="34" charset="0"/>
              </a:rPr>
              <a:t>ACCELEROMETER</a:t>
            </a:r>
            <a:endParaRPr lang="en-US" sz="1050" b="1" dirty="0">
              <a:solidFill>
                <a:schemeClr val="bg1"/>
              </a:solidFill>
              <a:latin typeface="Fira Sans" panose="020B05030500000200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8188959" y="2356973"/>
            <a:ext cx="3827394" cy="315469"/>
          </a:xfrm>
          <a:prstGeom prst="rect">
            <a:avLst/>
          </a:prstGeom>
        </p:spPr>
        <p:txBody>
          <a:bodyPr wrap="square" lIns="68579" tIns="34289" rIns="68579" bIns="34289">
            <a:spAutoFit/>
          </a:bodyPr>
          <a:lstStyle/>
          <a:p>
            <a:pPr defTabSz="685783"/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Adapts to the intensity of activity</a:t>
            </a:r>
            <a:endParaRPr lang="fr-FR" sz="1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pic>
        <p:nvPicPr>
          <p:cNvPr id="10" name="Espace réservé du contenu 28" descr="dual sensor3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 bwMode="gray">
          <a:xfrm>
            <a:off x="174948" y="1842862"/>
            <a:ext cx="5483452" cy="4326786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5830635" y="5291599"/>
            <a:ext cx="2232170" cy="788277"/>
          </a:xfrm>
          <a:prstGeom prst="rect">
            <a:avLst/>
          </a:prstGeom>
          <a:solidFill>
            <a:schemeClr val="accent5"/>
          </a:solidFill>
          <a:ln w="317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79" tIns="34289" rIns="68579" bIns="34289" rtlCol="0" anchor="ctr"/>
          <a:lstStyle/>
          <a:p>
            <a:pPr algn="ctr" defTabSz="685783"/>
            <a:r>
              <a:rPr lang="en-US" sz="1400" b="1" dirty="0">
                <a:solidFill>
                  <a:schemeClr val="bg1"/>
                </a:solidFill>
                <a:latin typeface="Fira Sans" panose="020B0503050000020004" pitchFamily="34" charset="0"/>
              </a:rPr>
              <a:t>DUAL SENSOR COMPARABLE TO SINUS RHYTHM</a:t>
            </a:r>
          </a:p>
        </p:txBody>
      </p:sp>
      <p:sp>
        <p:nvSpPr>
          <p:cNvPr id="12" name="Rectangle 11"/>
          <p:cNvSpPr/>
          <p:nvPr/>
        </p:nvSpPr>
        <p:spPr>
          <a:xfrm>
            <a:off x="8188960" y="3757822"/>
            <a:ext cx="3795922" cy="561690"/>
          </a:xfrm>
          <a:prstGeom prst="rect">
            <a:avLst/>
          </a:prstGeom>
        </p:spPr>
        <p:txBody>
          <a:bodyPr wrap="square" lIns="68579" tIns="34289" rIns="68579" bIns="34289">
            <a:spAutoFit/>
          </a:bodyPr>
          <a:lstStyle/>
          <a:p>
            <a:pPr defTabSz="685783"/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Detects  the time onset and termination of activities</a:t>
            </a:r>
            <a:endParaRPr lang="fr-FR" sz="1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8188959" y="5404892"/>
            <a:ext cx="3640839" cy="561690"/>
          </a:xfrm>
          <a:prstGeom prst="rect">
            <a:avLst/>
          </a:prstGeom>
        </p:spPr>
        <p:txBody>
          <a:bodyPr wrap="square" lIns="68579" tIns="34289" rIns="68579" bIns="34289">
            <a:spAutoFit/>
          </a:bodyPr>
          <a:lstStyle/>
          <a:p>
            <a:pPr defTabSz="685783"/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Closest to physiological rhythm throughout the day</a:t>
            </a:r>
            <a:endParaRPr lang="fr-FR" sz="16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sp>
        <p:nvSpPr>
          <p:cNvPr id="14" name="ZoneTexte 29"/>
          <p:cNvSpPr txBox="1"/>
          <p:nvPr/>
        </p:nvSpPr>
        <p:spPr>
          <a:xfrm>
            <a:off x="2804917" y="1758223"/>
            <a:ext cx="1035010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100" cap="small" dirty="0">
                <a:solidFill>
                  <a:srgbClr val="002060"/>
                </a:solidFill>
                <a:latin typeface="Fira Sans" panose="020B0503050000020004" pitchFamily="34" charset="0"/>
              </a:rPr>
              <a:t>Going Upstairs</a:t>
            </a:r>
          </a:p>
        </p:txBody>
      </p:sp>
      <p:sp>
        <p:nvSpPr>
          <p:cNvPr id="15" name="ZoneTexte 30"/>
          <p:cNvSpPr txBox="1"/>
          <p:nvPr/>
        </p:nvSpPr>
        <p:spPr>
          <a:xfrm>
            <a:off x="4012162" y="1758223"/>
            <a:ext cx="155551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100" cap="small" dirty="0">
                <a:solidFill>
                  <a:srgbClr val="002060"/>
                </a:solidFill>
                <a:latin typeface="Fira Sans" panose="020B0503050000020004" pitchFamily="34" charset="0"/>
              </a:rPr>
              <a:t>Going Downstairs</a:t>
            </a:r>
          </a:p>
        </p:txBody>
      </p:sp>
      <p:sp>
        <p:nvSpPr>
          <p:cNvPr id="16" name="Rectangle 15"/>
          <p:cNvSpPr/>
          <p:nvPr/>
        </p:nvSpPr>
        <p:spPr>
          <a:xfrm>
            <a:off x="4399281" y="2012139"/>
            <a:ext cx="416560" cy="3819701"/>
          </a:xfrm>
          <a:prstGeom prst="rect">
            <a:avLst/>
          </a:prstGeom>
          <a:solidFill>
            <a:srgbClr val="CCD9E6">
              <a:alpha val="38824"/>
            </a:srgbClr>
          </a:solidFill>
          <a:ln w="12700">
            <a:solidFill>
              <a:srgbClr val="00428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/>
          <p:cNvSpPr/>
          <p:nvPr/>
        </p:nvSpPr>
        <p:spPr>
          <a:xfrm>
            <a:off x="3068320" y="2012139"/>
            <a:ext cx="771607" cy="3819701"/>
          </a:xfrm>
          <a:prstGeom prst="rect">
            <a:avLst/>
          </a:prstGeom>
          <a:solidFill>
            <a:srgbClr val="CCD9E6">
              <a:alpha val="38824"/>
            </a:srgbClr>
          </a:solidFill>
          <a:ln w="12700">
            <a:solidFill>
              <a:srgbClr val="00428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4886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/>
      <p:bldP spid="11" grpId="0" animBg="1"/>
      <p:bldP spid="12" grpId="0"/>
      <p:bldP spid="1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Defibrillators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28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83750443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e 10">
            <a:extLst>
              <a:ext uri="{FF2B5EF4-FFF2-40B4-BE49-F238E27FC236}">
                <a16:creationId xmlns:a16="http://schemas.microsoft.com/office/drawing/2014/main" id="{AC082C6B-9656-44BA-914D-05C5DEBF195D}"/>
              </a:ext>
            </a:extLst>
          </p:cNvPr>
          <p:cNvGrpSpPr/>
          <p:nvPr/>
        </p:nvGrpSpPr>
        <p:grpSpPr>
          <a:xfrm>
            <a:off x="-2320" y="0"/>
            <a:ext cx="12194320" cy="6858001"/>
            <a:chOff x="0" y="0"/>
            <a:chExt cx="12194320" cy="6858001"/>
          </a:xfrm>
        </p:grpSpPr>
        <p:grpSp>
          <p:nvGrpSpPr>
            <p:cNvPr id="12" name="Groupe 11">
              <a:extLst>
                <a:ext uri="{FF2B5EF4-FFF2-40B4-BE49-F238E27FC236}">
                  <a16:creationId xmlns:a16="http://schemas.microsoft.com/office/drawing/2014/main" id="{01FBCB65-2BCE-4DDD-A093-D85F967B8A63}"/>
                </a:ext>
              </a:extLst>
            </p:cNvPr>
            <p:cNvGrpSpPr/>
            <p:nvPr/>
          </p:nvGrpSpPr>
          <p:grpSpPr>
            <a:xfrm>
              <a:off x="0" y="0"/>
              <a:ext cx="6096000" cy="6858001"/>
              <a:chOff x="0" y="0"/>
              <a:chExt cx="6096000" cy="6858001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BCEB0A3-502E-4A02-9FAC-82EE0AF3A11D}"/>
                  </a:ext>
                </a:extLst>
              </p:cNvPr>
              <p:cNvSpPr/>
              <p:nvPr/>
            </p:nvSpPr>
            <p:spPr>
              <a:xfrm>
                <a:off x="0" y="1"/>
                <a:ext cx="6096000" cy="6858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17" name="Forme libre : forme 16">
                <a:extLst>
                  <a:ext uri="{FF2B5EF4-FFF2-40B4-BE49-F238E27FC236}">
                    <a16:creationId xmlns:a16="http://schemas.microsoft.com/office/drawing/2014/main" id="{FE3D833A-6A92-4E4D-A032-0EBCAE606EF7}"/>
                  </a:ext>
                </a:extLst>
              </p:cNvPr>
              <p:cNvSpPr/>
              <p:nvPr/>
            </p:nvSpPr>
            <p:spPr>
              <a:xfrm rot="10800000">
                <a:off x="9941" y="0"/>
                <a:ext cx="6072743" cy="4613559"/>
              </a:xfrm>
              <a:custGeom>
                <a:avLst/>
                <a:gdLst>
                  <a:gd name="connsiteX0" fmla="*/ 5184973 w 5235586"/>
                  <a:gd name="connsiteY0" fmla="*/ 3876333 h 3977558"/>
                  <a:gd name="connsiteX1" fmla="*/ 5232776 w 5235586"/>
                  <a:gd name="connsiteY1" fmla="*/ 3924132 h 3977558"/>
                  <a:gd name="connsiteX2" fmla="*/ 5235586 w 5235586"/>
                  <a:gd name="connsiteY2" fmla="*/ 3926946 h 3977558"/>
                  <a:gd name="connsiteX3" fmla="*/ 5232776 w 5235586"/>
                  <a:gd name="connsiteY3" fmla="*/ 3929756 h 3977558"/>
                  <a:gd name="connsiteX4" fmla="*/ 5187787 w 5235586"/>
                  <a:gd name="connsiteY4" fmla="*/ 3974748 h 3977558"/>
                  <a:gd name="connsiteX5" fmla="*/ 5184973 w 5235586"/>
                  <a:gd name="connsiteY5" fmla="*/ 3977558 h 3977558"/>
                  <a:gd name="connsiteX6" fmla="*/ 5182163 w 5235586"/>
                  <a:gd name="connsiteY6" fmla="*/ 3974748 h 3977558"/>
                  <a:gd name="connsiteX7" fmla="*/ 5137174 w 5235586"/>
                  <a:gd name="connsiteY7" fmla="*/ 3929756 h 3977558"/>
                  <a:gd name="connsiteX8" fmla="*/ 5134361 w 5235586"/>
                  <a:gd name="connsiteY8" fmla="*/ 3926946 h 3977558"/>
                  <a:gd name="connsiteX9" fmla="*/ 5137174 w 5235586"/>
                  <a:gd name="connsiteY9" fmla="*/ 3924132 h 3977558"/>
                  <a:gd name="connsiteX10" fmla="*/ 5184973 w 5235586"/>
                  <a:gd name="connsiteY10" fmla="*/ 3876333 h 3977558"/>
                  <a:gd name="connsiteX11" fmla="*/ 5030325 w 5235586"/>
                  <a:gd name="connsiteY11" fmla="*/ 3876333 h 3977558"/>
                  <a:gd name="connsiteX12" fmla="*/ 5078128 w 5235586"/>
                  <a:gd name="connsiteY12" fmla="*/ 3924132 h 3977558"/>
                  <a:gd name="connsiteX13" fmla="*/ 5080938 w 5235586"/>
                  <a:gd name="connsiteY13" fmla="*/ 3926946 h 3977558"/>
                  <a:gd name="connsiteX14" fmla="*/ 5078128 w 5235586"/>
                  <a:gd name="connsiteY14" fmla="*/ 3929756 h 3977558"/>
                  <a:gd name="connsiteX15" fmla="*/ 5033136 w 5235586"/>
                  <a:gd name="connsiteY15" fmla="*/ 3974748 h 3977558"/>
                  <a:gd name="connsiteX16" fmla="*/ 5030325 w 5235586"/>
                  <a:gd name="connsiteY16" fmla="*/ 3977558 h 3977558"/>
                  <a:gd name="connsiteX17" fmla="*/ 5027512 w 5235586"/>
                  <a:gd name="connsiteY17" fmla="*/ 3974748 h 3977558"/>
                  <a:gd name="connsiteX18" fmla="*/ 4982523 w 5235586"/>
                  <a:gd name="connsiteY18" fmla="*/ 3929756 h 3977558"/>
                  <a:gd name="connsiteX19" fmla="*/ 4979713 w 5235586"/>
                  <a:gd name="connsiteY19" fmla="*/ 3926946 h 3977558"/>
                  <a:gd name="connsiteX20" fmla="*/ 4982523 w 5235586"/>
                  <a:gd name="connsiteY20" fmla="*/ 3924132 h 3977558"/>
                  <a:gd name="connsiteX21" fmla="*/ 5030325 w 5235586"/>
                  <a:gd name="connsiteY21" fmla="*/ 3876333 h 3977558"/>
                  <a:gd name="connsiteX22" fmla="*/ 4872861 w 5235586"/>
                  <a:gd name="connsiteY22" fmla="*/ 3876333 h 3977558"/>
                  <a:gd name="connsiteX23" fmla="*/ 4920664 w 5235586"/>
                  <a:gd name="connsiteY23" fmla="*/ 3924132 h 3977558"/>
                  <a:gd name="connsiteX24" fmla="*/ 4923474 w 5235586"/>
                  <a:gd name="connsiteY24" fmla="*/ 3926946 h 3977558"/>
                  <a:gd name="connsiteX25" fmla="*/ 4920664 w 5235586"/>
                  <a:gd name="connsiteY25" fmla="*/ 3929756 h 3977558"/>
                  <a:gd name="connsiteX26" fmla="*/ 4875675 w 5235586"/>
                  <a:gd name="connsiteY26" fmla="*/ 3974748 h 3977558"/>
                  <a:gd name="connsiteX27" fmla="*/ 4872861 w 5235586"/>
                  <a:gd name="connsiteY27" fmla="*/ 3977558 h 3977558"/>
                  <a:gd name="connsiteX28" fmla="*/ 4870048 w 5235586"/>
                  <a:gd name="connsiteY28" fmla="*/ 3974748 h 3977558"/>
                  <a:gd name="connsiteX29" fmla="*/ 4825062 w 5235586"/>
                  <a:gd name="connsiteY29" fmla="*/ 3929756 h 3977558"/>
                  <a:gd name="connsiteX30" fmla="*/ 4822249 w 5235586"/>
                  <a:gd name="connsiteY30" fmla="*/ 3926946 h 3977558"/>
                  <a:gd name="connsiteX31" fmla="*/ 4825062 w 5235586"/>
                  <a:gd name="connsiteY31" fmla="*/ 3924132 h 3977558"/>
                  <a:gd name="connsiteX32" fmla="*/ 4872861 w 5235586"/>
                  <a:gd name="connsiteY32" fmla="*/ 3876333 h 3977558"/>
                  <a:gd name="connsiteX33" fmla="*/ 4718213 w 5235586"/>
                  <a:gd name="connsiteY33" fmla="*/ 3876333 h 3977558"/>
                  <a:gd name="connsiteX34" fmla="*/ 4766016 w 5235586"/>
                  <a:gd name="connsiteY34" fmla="*/ 3924132 h 3977558"/>
                  <a:gd name="connsiteX35" fmla="*/ 4768826 w 5235586"/>
                  <a:gd name="connsiteY35" fmla="*/ 3926946 h 3977558"/>
                  <a:gd name="connsiteX36" fmla="*/ 4766016 w 5235586"/>
                  <a:gd name="connsiteY36" fmla="*/ 3929756 h 3977558"/>
                  <a:gd name="connsiteX37" fmla="*/ 4721027 w 5235586"/>
                  <a:gd name="connsiteY37" fmla="*/ 3974748 h 3977558"/>
                  <a:gd name="connsiteX38" fmla="*/ 4718213 w 5235586"/>
                  <a:gd name="connsiteY38" fmla="*/ 3977558 h 3977558"/>
                  <a:gd name="connsiteX39" fmla="*/ 4715400 w 5235586"/>
                  <a:gd name="connsiteY39" fmla="*/ 3974748 h 3977558"/>
                  <a:gd name="connsiteX40" fmla="*/ 4670414 w 5235586"/>
                  <a:gd name="connsiteY40" fmla="*/ 3929756 h 3977558"/>
                  <a:gd name="connsiteX41" fmla="*/ 4667601 w 5235586"/>
                  <a:gd name="connsiteY41" fmla="*/ 3926946 h 3977558"/>
                  <a:gd name="connsiteX42" fmla="*/ 4670414 w 5235586"/>
                  <a:gd name="connsiteY42" fmla="*/ 3924132 h 3977558"/>
                  <a:gd name="connsiteX43" fmla="*/ 4718213 w 5235586"/>
                  <a:gd name="connsiteY43" fmla="*/ 3876333 h 3977558"/>
                  <a:gd name="connsiteX44" fmla="*/ 4563563 w 5235586"/>
                  <a:gd name="connsiteY44" fmla="*/ 3876333 h 3977558"/>
                  <a:gd name="connsiteX45" fmla="*/ 4611365 w 5235586"/>
                  <a:gd name="connsiteY45" fmla="*/ 3924132 h 3977558"/>
                  <a:gd name="connsiteX46" fmla="*/ 4614175 w 5235586"/>
                  <a:gd name="connsiteY46" fmla="*/ 3926946 h 3977558"/>
                  <a:gd name="connsiteX47" fmla="*/ 4611365 w 5235586"/>
                  <a:gd name="connsiteY47" fmla="*/ 3929756 h 3977558"/>
                  <a:gd name="connsiteX48" fmla="*/ 4566376 w 5235586"/>
                  <a:gd name="connsiteY48" fmla="*/ 3974748 h 3977558"/>
                  <a:gd name="connsiteX49" fmla="*/ 4563563 w 5235586"/>
                  <a:gd name="connsiteY49" fmla="*/ 3977558 h 3977558"/>
                  <a:gd name="connsiteX50" fmla="*/ 4560749 w 5235586"/>
                  <a:gd name="connsiteY50" fmla="*/ 3974748 h 3977558"/>
                  <a:gd name="connsiteX51" fmla="*/ 4515763 w 5235586"/>
                  <a:gd name="connsiteY51" fmla="*/ 3929756 h 3977558"/>
                  <a:gd name="connsiteX52" fmla="*/ 4512950 w 5235586"/>
                  <a:gd name="connsiteY52" fmla="*/ 3926946 h 3977558"/>
                  <a:gd name="connsiteX53" fmla="*/ 4515763 w 5235586"/>
                  <a:gd name="connsiteY53" fmla="*/ 3924132 h 3977558"/>
                  <a:gd name="connsiteX54" fmla="*/ 4563563 w 5235586"/>
                  <a:gd name="connsiteY54" fmla="*/ 3876333 h 3977558"/>
                  <a:gd name="connsiteX55" fmla="*/ 4406104 w 5235586"/>
                  <a:gd name="connsiteY55" fmla="*/ 3876333 h 3977558"/>
                  <a:gd name="connsiteX56" fmla="*/ 4453907 w 5235586"/>
                  <a:gd name="connsiteY56" fmla="*/ 3924132 h 3977558"/>
                  <a:gd name="connsiteX57" fmla="*/ 4456717 w 5235586"/>
                  <a:gd name="connsiteY57" fmla="*/ 3926946 h 3977558"/>
                  <a:gd name="connsiteX58" fmla="*/ 4453907 w 5235586"/>
                  <a:gd name="connsiteY58" fmla="*/ 3929756 h 3977558"/>
                  <a:gd name="connsiteX59" fmla="*/ 4408915 w 5235586"/>
                  <a:gd name="connsiteY59" fmla="*/ 3974748 h 3977558"/>
                  <a:gd name="connsiteX60" fmla="*/ 4406104 w 5235586"/>
                  <a:gd name="connsiteY60" fmla="*/ 3977558 h 3977558"/>
                  <a:gd name="connsiteX61" fmla="*/ 4403291 w 5235586"/>
                  <a:gd name="connsiteY61" fmla="*/ 3974748 h 3977558"/>
                  <a:gd name="connsiteX62" fmla="*/ 4358302 w 5235586"/>
                  <a:gd name="connsiteY62" fmla="*/ 3929756 h 3977558"/>
                  <a:gd name="connsiteX63" fmla="*/ 4355492 w 5235586"/>
                  <a:gd name="connsiteY63" fmla="*/ 3926946 h 3977558"/>
                  <a:gd name="connsiteX64" fmla="*/ 4358302 w 5235586"/>
                  <a:gd name="connsiteY64" fmla="*/ 3924132 h 3977558"/>
                  <a:gd name="connsiteX65" fmla="*/ 4406104 w 5235586"/>
                  <a:gd name="connsiteY65" fmla="*/ 3876333 h 3977558"/>
                  <a:gd name="connsiteX66" fmla="*/ 4251453 w 5235586"/>
                  <a:gd name="connsiteY66" fmla="*/ 3876333 h 3977558"/>
                  <a:gd name="connsiteX67" fmla="*/ 4299256 w 5235586"/>
                  <a:gd name="connsiteY67" fmla="*/ 3924132 h 3977558"/>
                  <a:gd name="connsiteX68" fmla="*/ 4302066 w 5235586"/>
                  <a:gd name="connsiteY68" fmla="*/ 3926946 h 3977558"/>
                  <a:gd name="connsiteX69" fmla="*/ 4299256 w 5235586"/>
                  <a:gd name="connsiteY69" fmla="*/ 3929756 h 3977558"/>
                  <a:gd name="connsiteX70" fmla="*/ 4254264 w 5235586"/>
                  <a:gd name="connsiteY70" fmla="*/ 3974748 h 3977558"/>
                  <a:gd name="connsiteX71" fmla="*/ 4251453 w 5235586"/>
                  <a:gd name="connsiteY71" fmla="*/ 3977558 h 3977558"/>
                  <a:gd name="connsiteX72" fmla="*/ 4248640 w 5235586"/>
                  <a:gd name="connsiteY72" fmla="*/ 3974748 h 3977558"/>
                  <a:gd name="connsiteX73" fmla="*/ 4203651 w 5235586"/>
                  <a:gd name="connsiteY73" fmla="*/ 3929756 h 3977558"/>
                  <a:gd name="connsiteX74" fmla="*/ 4200841 w 5235586"/>
                  <a:gd name="connsiteY74" fmla="*/ 3926946 h 3977558"/>
                  <a:gd name="connsiteX75" fmla="*/ 4203651 w 5235586"/>
                  <a:gd name="connsiteY75" fmla="*/ 3924132 h 3977558"/>
                  <a:gd name="connsiteX76" fmla="*/ 4251453 w 5235586"/>
                  <a:gd name="connsiteY76" fmla="*/ 3876333 h 3977558"/>
                  <a:gd name="connsiteX77" fmla="*/ 4096805 w 5235586"/>
                  <a:gd name="connsiteY77" fmla="*/ 3876333 h 3977558"/>
                  <a:gd name="connsiteX78" fmla="*/ 4144608 w 5235586"/>
                  <a:gd name="connsiteY78" fmla="*/ 3924132 h 3977558"/>
                  <a:gd name="connsiteX79" fmla="*/ 4147418 w 5235586"/>
                  <a:gd name="connsiteY79" fmla="*/ 3926946 h 3977558"/>
                  <a:gd name="connsiteX80" fmla="*/ 4144608 w 5235586"/>
                  <a:gd name="connsiteY80" fmla="*/ 3929756 h 3977558"/>
                  <a:gd name="connsiteX81" fmla="*/ 4099616 w 5235586"/>
                  <a:gd name="connsiteY81" fmla="*/ 3974748 h 3977558"/>
                  <a:gd name="connsiteX82" fmla="*/ 4096805 w 5235586"/>
                  <a:gd name="connsiteY82" fmla="*/ 3977558 h 3977558"/>
                  <a:gd name="connsiteX83" fmla="*/ 4093992 w 5235586"/>
                  <a:gd name="connsiteY83" fmla="*/ 3974748 h 3977558"/>
                  <a:gd name="connsiteX84" fmla="*/ 4049003 w 5235586"/>
                  <a:gd name="connsiteY84" fmla="*/ 3929756 h 3977558"/>
                  <a:gd name="connsiteX85" fmla="*/ 4046193 w 5235586"/>
                  <a:gd name="connsiteY85" fmla="*/ 3926946 h 3977558"/>
                  <a:gd name="connsiteX86" fmla="*/ 4049003 w 5235586"/>
                  <a:gd name="connsiteY86" fmla="*/ 3924132 h 3977558"/>
                  <a:gd name="connsiteX87" fmla="*/ 4096805 w 5235586"/>
                  <a:gd name="connsiteY87" fmla="*/ 3876333 h 3977558"/>
                  <a:gd name="connsiteX88" fmla="*/ 3939345 w 5235586"/>
                  <a:gd name="connsiteY88" fmla="*/ 3876333 h 3977558"/>
                  <a:gd name="connsiteX89" fmla="*/ 3987147 w 5235586"/>
                  <a:gd name="connsiteY89" fmla="*/ 3924132 h 3977558"/>
                  <a:gd name="connsiteX90" fmla="*/ 3989957 w 5235586"/>
                  <a:gd name="connsiteY90" fmla="*/ 3926946 h 3977558"/>
                  <a:gd name="connsiteX91" fmla="*/ 3987147 w 5235586"/>
                  <a:gd name="connsiteY91" fmla="*/ 3929756 h 3977558"/>
                  <a:gd name="connsiteX92" fmla="*/ 3942155 w 5235586"/>
                  <a:gd name="connsiteY92" fmla="*/ 3974748 h 3977558"/>
                  <a:gd name="connsiteX93" fmla="*/ 3939345 w 5235586"/>
                  <a:gd name="connsiteY93" fmla="*/ 3977558 h 3977558"/>
                  <a:gd name="connsiteX94" fmla="*/ 3936531 w 5235586"/>
                  <a:gd name="connsiteY94" fmla="*/ 3974748 h 3977558"/>
                  <a:gd name="connsiteX95" fmla="*/ 3891545 w 5235586"/>
                  <a:gd name="connsiteY95" fmla="*/ 3929756 h 3977558"/>
                  <a:gd name="connsiteX96" fmla="*/ 3888732 w 5235586"/>
                  <a:gd name="connsiteY96" fmla="*/ 3926946 h 3977558"/>
                  <a:gd name="connsiteX97" fmla="*/ 3891545 w 5235586"/>
                  <a:gd name="connsiteY97" fmla="*/ 3924132 h 3977558"/>
                  <a:gd name="connsiteX98" fmla="*/ 3939345 w 5235586"/>
                  <a:gd name="connsiteY98" fmla="*/ 3876333 h 3977558"/>
                  <a:gd name="connsiteX99" fmla="*/ 3784693 w 5235586"/>
                  <a:gd name="connsiteY99" fmla="*/ 3876333 h 3977558"/>
                  <a:gd name="connsiteX100" fmla="*/ 3832496 w 5235586"/>
                  <a:gd name="connsiteY100" fmla="*/ 3924132 h 3977558"/>
                  <a:gd name="connsiteX101" fmla="*/ 3835306 w 5235586"/>
                  <a:gd name="connsiteY101" fmla="*/ 3926946 h 3977558"/>
                  <a:gd name="connsiteX102" fmla="*/ 3832496 w 5235586"/>
                  <a:gd name="connsiteY102" fmla="*/ 3929756 h 3977558"/>
                  <a:gd name="connsiteX103" fmla="*/ 3787504 w 5235586"/>
                  <a:gd name="connsiteY103" fmla="*/ 3974748 h 3977558"/>
                  <a:gd name="connsiteX104" fmla="*/ 3784693 w 5235586"/>
                  <a:gd name="connsiteY104" fmla="*/ 3977558 h 3977558"/>
                  <a:gd name="connsiteX105" fmla="*/ 3781880 w 5235586"/>
                  <a:gd name="connsiteY105" fmla="*/ 3974748 h 3977558"/>
                  <a:gd name="connsiteX106" fmla="*/ 3736894 w 5235586"/>
                  <a:gd name="connsiteY106" fmla="*/ 3929756 h 3977558"/>
                  <a:gd name="connsiteX107" fmla="*/ 3734081 w 5235586"/>
                  <a:gd name="connsiteY107" fmla="*/ 3926946 h 3977558"/>
                  <a:gd name="connsiteX108" fmla="*/ 3736894 w 5235586"/>
                  <a:gd name="connsiteY108" fmla="*/ 3924132 h 3977558"/>
                  <a:gd name="connsiteX109" fmla="*/ 3784693 w 5235586"/>
                  <a:gd name="connsiteY109" fmla="*/ 3876333 h 3977558"/>
                  <a:gd name="connsiteX110" fmla="*/ 3630045 w 5235586"/>
                  <a:gd name="connsiteY110" fmla="*/ 3876333 h 3977558"/>
                  <a:gd name="connsiteX111" fmla="*/ 3677848 w 5235586"/>
                  <a:gd name="connsiteY111" fmla="*/ 3924132 h 3977558"/>
                  <a:gd name="connsiteX112" fmla="*/ 3680658 w 5235586"/>
                  <a:gd name="connsiteY112" fmla="*/ 3926946 h 3977558"/>
                  <a:gd name="connsiteX113" fmla="*/ 3677848 w 5235586"/>
                  <a:gd name="connsiteY113" fmla="*/ 3929756 h 3977558"/>
                  <a:gd name="connsiteX114" fmla="*/ 3632856 w 5235586"/>
                  <a:gd name="connsiteY114" fmla="*/ 3974748 h 3977558"/>
                  <a:gd name="connsiteX115" fmla="*/ 3630045 w 5235586"/>
                  <a:gd name="connsiteY115" fmla="*/ 3977558 h 3977558"/>
                  <a:gd name="connsiteX116" fmla="*/ 3627232 w 5235586"/>
                  <a:gd name="connsiteY116" fmla="*/ 3974748 h 3977558"/>
                  <a:gd name="connsiteX117" fmla="*/ 3582246 w 5235586"/>
                  <a:gd name="connsiteY117" fmla="*/ 3929756 h 3977558"/>
                  <a:gd name="connsiteX118" fmla="*/ 3579433 w 5235586"/>
                  <a:gd name="connsiteY118" fmla="*/ 3926946 h 3977558"/>
                  <a:gd name="connsiteX119" fmla="*/ 3582246 w 5235586"/>
                  <a:gd name="connsiteY119" fmla="*/ 3924132 h 3977558"/>
                  <a:gd name="connsiteX120" fmla="*/ 3630045 w 5235586"/>
                  <a:gd name="connsiteY120" fmla="*/ 3876333 h 3977558"/>
                  <a:gd name="connsiteX121" fmla="*/ 3472581 w 5235586"/>
                  <a:gd name="connsiteY121" fmla="*/ 3876333 h 3977558"/>
                  <a:gd name="connsiteX122" fmla="*/ 3520384 w 5235586"/>
                  <a:gd name="connsiteY122" fmla="*/ 3924132 h 3977558"/>
                  <a:gd name="connsiteX123" fmla="*/ 3523194 w 5235586"/>
                  <a:gd name="connsiteY123" fmla="*/ 3926946 h 3977558"/>
                  <a:gd name="connsiteX124" fmla="*/ 3520384 w 5235586"/>
                  <a:gd name="connsiteY124" fmla="*/ 3929756 h 3977558"/>
                  <a:gd name="connsiteX125" fmla="*/ 3475395 w 5235586"/>
                  <a:gd name="connsiteY125" fmla="*/ 3974748 h 3977558"/>
                  <a:gd name="connsiteX126" fmla="*/ 3472581 w 5235586"/>
                  <a:gd name="connsiteY126" fmla="*/ 3977558 h 3977558"/>
                  <a:gd name="connsiteX127" fmla="*/ 3469771 w 5235586"/>
                  <a:gd name="connsiteY127" fmla="*/ 3974748 h 3977558"/>
                  <a:gd name="connsiteX128" fmla="*/ 3424782 w 5235586"/>
                  <a:gd name="connsiteY128" fmla="*/ 3929756 h 3977558"/>
                  <a:gd name="connsiteX129" fmla="*/ 3421969 w 5235586"/>
                  <a:gd name="connsiteY129" fmla="*/ 3926946 h 3977558"/>
                  <a:gd name="connsiteX130" fmla="*/ 3424782 w 5235586"/>
                  <a:gd name="connsiteY130" fmla="*/ 3924132 h 3977558"/>
                  <a:gd name="connsiteX131" fmla="*/ 3472581 w 5235586"/>
                  <a:gd name="connsiteY131" fmla="*/ 3876333 h 3977558"/>
                  <a:gd name="connsiteX132" fmla="*/ 3317933 w 5235586"/>
                  <a:gd name="connsiteY132" fmla="*/ 3876333 h 3977558"/>
                  <a:gd name="connsiteX133" fmla="*/ 3365736 w 5235586"/>
                  <a:gd name="connsiteY133" fmla="*/ 3924132 h 3977558"/>
                  <a:gd name="connsiteX134" fmla="*/ 3368546 w 5235586"/>
                  <a:gd name="connsiteY134" fmla="*/ 3926946 h 3977558"/>
                  <a:gd name="connsiteX135" fmla="*/ 3365736 w 5235586"/>
                  <a:gd name="connsiteY135" fmla="*/ 3929756 h 3977558"/>
                  <a:gd name="connsiteX136" fmla="*/ 3320747 w 5235586"/>
                  <a:gd name="connsiteY136" fmla="*/ 3974748 h 3977558"/>
                  <a:gd name="connsiteX137" fmla="*/ 3317933 w 5235586"/>
                  <a:gd name="connsiteY137" fmla="*/ 3977558 h 3977558"/>
                  <a:gd name="connsiteX138" fmla="*/ 3315123 w 5235586"/>
                  <a:gd name="connsiteY138" fmla="*/ 3974748 h 3977558"/>
                  <a:gd name="connsiteX139" fmla="*/ 3270134 w 5235586"/>
                  <a:gd name="connsiteY139" fmla="*/ 3929756 h 3977558"/>
                  <a:gd name="connsiteX140" fmla="*/ 3267321 w 5235586"/>
                  <a:gd name="connsiteY140" fmla="*/ 3926946 h 3977558"/>
                  <a:gd name="connsiteX141" fmla="*/ 3270134 w 5235586"/>
                  <a:gd name="connsiteY141" fmla="*/ 3924132 h 3977558"/>
                  <a:gd name="connsiteX142" fmla="*/ 3317933 w 5235586"/>
                  <a:gd name="connsiteY142" fmla="*/ 3876333 h 3977558"/>
                  <a:gd name="connsiteX143" fmla="*/ 3163283 w 5235586"/>
                  <a:gd name="connsiteY143" fmla="*/ 3876333 h 3977558"/>
                  <a:gd name="connsiteX144" fmla="*/ 3211085 w 5235586"/>
                  <a:gd name="connsiteY144" fmla="*/ 3924132 h 3977558"/>
                  <a:gd name="connsiteX145" fmla="*/ 3213895 w 5235586"/>
                  <a:gd name="connsiteY145" fmla="*/ 3926946 h 3977558"/>
                  <a:gd name="connsiteX146" fmla="*/ 3211085 w 5235586"/>
                  <a:gd name="connsiteY146" fmla="*/ 3929756 h 3977558"/>
                  <a:gd name="connsiteX147" fmla="*/ 3166096 w 5235586"/>
                  <a:gd name="connsiteY147" fmla="*/ 3974748 h 3977558"/>
                  <a:gd name="connsiteX148" fmla="*/ 3163283 w 5235586"/>
                  <a:gd name="connsiteY148" fmla="*/ 3977558 h 3977558"/>
                  <a:gd name="connsiteX149" fmla="*/ 3160472 w 5235586"/>
                  <a:gd name="connsiteY149" fmla="*/ 3974748 h 3977558"/>
                  <a:gd name="connsiteX150" fmla="*/ 3115483 w 5235586"/>
                  <a:gd name="connsiteY150" fmla="*/ 3929756 h 3977558"/>
                  <a:gd name="connsiteX151" fmla="*/ 3112670 w 5235586"/>
                  <a:gd name="connsiteY151" fmla="*/ 3926946 h 3977558"/>
                  <a:gd name="connsiteX152" fmla="*/ 3115483 w 5235586"/>
                  <a:gd name="connsiteY152" fmla="*/ 3924132 h 3977558"/>
                  <a:gd name="connsiteX153" fmla="*/ 3163283 w 5235586"/>
                  <a:gd name="connsiteY153" fmla="*/ 3876333 h 3977558"/>
                  <a:gd name="connsiteX154" fmla="*/ 3005823 w 5235586"/>
                  <a:gd name="connsiteY154" fmla="*/ 3876333 h 3977558"/>
                  <a:gd name="connsiteX155" fmla="*/ 3053626 w 5235586"/>
                  <a:gd name="connsiteY155" fmla="*/ 3924132 h 3977558"/>
                  <a:gd name="connsiteX156" fmla="*/ 3056436 w 5235586"/>
                  <a:gd name="connsiteY156" fmla="*/ 3926946 h 3977558"/>
                  <a:gd name="connsiteX157" fmla="*/ 3053626 w 5235586"/>
                  <a:gd name="connsiteY157" fmla="*/ 3929756 h 3977558"/>
                  <a:gd name="connsiteX158" fmla="*/ 3008634 w 5235586"/>
                  <a:gd name="connsiteY158" fmla="*/ 3974748 h 3977558"/>
                  <a:gd name="connsiteX159" fmla="*/ 3005823 w 5235586"/>
                  <a:gd name="connsiteY159" fmla="*/ 3977558 h 3977558"/>
                  <a:gd name="connsiteX160" fmla="*/ 3003010 w 5235586"/>
                  <a:gd name="connsiteY160" fmla="*/ 3974748 h 3977558"/>
                  <a:gd name="connsiteX161" fmla="*/ 2958021 w 5235586"/>
                  <a:gd name="connsiteY161" fmla="*/ 3929756 h 3977558"/>
                  <a:gd name="connsiteX162" fmla="*/ 2955211 w 5235586"/>
                  <a:gd name="connsiteY162" fmla="*/ 3926946 h 3977558"/>
                  <a:gd name="connsiteX163" fmla="*/ 2958021 w 5235586"/>
                  <a:gd name="connsiteY163" fmla="*/ 3924132 h 3977558"/>
                  <a:gd name="connsiteX164" fmla="*/ 3005823 w 5235586"/>
                  <a:gd name="connsiteY164" fmla="*/ 3876333 h 3977558"/>
                  <a:gd name="connsiteX165" fmla="*/ 2851172 w 5235586"/>
                  <a:gd name="connsiteY165" fmla="*/ 3876333 h 3977558"/>
                  <a:gd name="connsiteX166" fmla="*/ 2898975 w 5235586"/>
                  <a:gd name="connsiteY166" fmla="*/ 3924132 h 3977558"/>
                  <a:gd name="connsiteX167" fmla="*/ 2901785 w 5235586"/>
                  <a:gd name="connsiteY167" fmla="*/ 3926946 h 3977558"/>
                  <a:gd name="connsiteX168" fmla="*/ 2898975 w 5235586"/>
                  <a:gd name="connsiteY168" fmla="*/ 3929756 h 3977558"/>
                  <a:gd name="connsiteX169" fmla="*/ 2853983 w 5235586"/>
                  <a:gd name="connsiteY169" fmla="*/ 3974748 h 3977558"/>
                  <a:gd name="connsiteX170" fmla="*/ 2851172 w 5235586"/>
                  <a:gd name="connsiteY170" fmla="*/ 3977558 h 3977558"/>
                  <a:gd name="connsiteX171" fmla="*/ 2848359 w 5235586"/>
                  <a:gd name="connsiteY171" fmla="*/ 3974748 h 3977558"/>
                  <a:gd name="connsiteX172" fmla="*/ 2803370 w 5235586"/>
                  <a:gd name="connsiteY172" fmla="*/ 3929756 h 3977558"/>
                  <a:gd name="connsiteX173" fmla="*/ 2800560 w 5235586"/>
                  <a:gd name="connsiteY173" fmla="*/ 3926946 h 3977558"/>
                  <a:gd name="connsiteX174" fmla="*/ 2803370 w 5235586"/>
                  <a:gd name="connsiteY174" fmla="*/ 3924132 h 3977558"/>
                  <a:gd name="connsiteX175" fmla="*/ 2851172 w 5235586"/>
                  <a:gd name="connsiteY175" fmla="*/ 3876333 h 3977558"/>
                  <a:gd name="connsiteX176" fmla="*/ 2696525 w 5235586"/>
                  <a:gd name="connsiteY176" fmla="*/ 3876333 h 3977558"/>
                  <a:gd name="connsiteX177" fmla="*/ 2744328 w 5235586"/>
                  <a:gd name="connsiteY177" fmla="*/ 3924132 h 3977558"/>
                  <a:gd name="connsiteX178" fmla="*/ 2747138 w 5235586"/>
                  <a:gd name="connsiteY178" fmla="*/ 3926946 h 3977558"/>
                  <a:gd name="connsiteX179" fmla="*/ 2744328 w 5235586"/>
                  <a:gd name="connsiteY179" fmla="*/ 3929756 h 3977558"/>
                  <a:gd name="connsiteX180" fmla="*/ 2699336 w 5235586"/>
                  <a:gd name="connsiteY180" fmla="*/ 3974748 h 3977558"/>
                  <a:gd name="connsiteX181" fmla="*/ 2696525 w 5235586"/>
                  <a:gd name="connsiteY181" fmla="*/ 3977558 h 3977558"/>
                  <a:gd name="connsiteX182" fmla="*/ 2693712 w 5235586"/>
                  <a:gd name="connsiteY182" fmla="*/ 3974748 h 3977558"/>
                  <a:gd name="connsiteX183" fmla="*/ 2648723 w 5235586"/>
                  <a:gd name="connsiteY183" fmla="*/ 3929756 h 3977558"/>
                  <a:gd name="connsiteX184" fmla="*/ 2645913 w 5235586"/>
                  <a:gd name="connsiteY184" fmla="*/ 3926946 h 3977558"/>
                  <a:gd name="connsiteX185" fmla="*/ 2648723 w 5235586"/>
                  <a:gd name="connsiteY185" fmla="*/ 3924132 h 3977558"/>
                  <a:gd name="connsiteX186" fmla="*/ 2696525 w 5235586"/>
                  <a:gd name="connsiteY186" fmla="*/ 3876333 h 3977558"/>
                  <a:gd name="connsiteX187" fmla="*/ 2539061 w 5235586"/>
                  <a:gd name="connsiteY187" fmla="*/ 3876333 h 3977558"/>
                  <a:gd name="connsiteX188" fmla="*/ 2586863 w 5235586"/>
                  <a:gd name="connsiteY188" fmla="*/ 3924132 h 3977558"/>
                  <a:gd name="connsiteX189" fmla="*/ 2589673 w 5235586"/>
                  <a:gd name="connsiteY189" fmla="*/ 3926946 h 3977558"/>
                  <a:gd name="connsiteX190" fmla="*/ 2586863 w 5235586"/>
                  <a:gd name="connsiteY190" fmla="*/ 3929756 h 3977558"/>
                  <a:gd name="connsiteX191" fmla="*/ 2541874 w 5235586"/>
                  <a:gd name="connsiteY191" fmla="*/ 3974748 h 3977558"/>
                  <a:gd name="connsiteX192" fmla="*/ 2539061 w 5235586"/>
                  <a:gd name="connsiteY192" fmla="*/ 3977558 h 3977558"/>
                  <a:gd name="connsiteX193" fmla="*/ 2536247 w 5235586"/>
                  <a:gd name="connsiteY193" fmla="*/ 3974748 h 3977558"/>
                  <a:gd name="connsiteX194" fmla="*/ 2491261 w 5235586"/>
                  <a:gd name="connsiteY194" fmla="*/ 3929756 h 3977558"/>
                  <a:gd name="connsiteX195" fmla="*/ 2488448 w 5235586"/>
                  <a:gd name="connsiteY195" fmla="*/ 3926946 h 3977558"/>
                  <a:gd name="connsiteX196" fmla="*/ 2491261 w 5235586"/>
                  <a:gd name="connsiteY196" fmla="*/ 3924132 h 3977558"/>
                  <a:gd name="connsiteX197" fmla="*/ 2539061 w 5235586"/>
                  <a:gd name="connsiteY197" fmla="*/ 3876333 h 3977558"/>
                  <a:gd name="connsiteX198" fmla="*/ 2384413 w 5235586"/>
                  <a:gd name="connsiteY198" fmla="*/ 3876333 h 3977558"/>
                  <a:gd name="connsiteX199" fmla="*/ 2432215 w 5235586"/>
                  <a:gd name="connsiteY199" fmla="*/ 3924132 h 3977558"/>
                  <a:gd name="connsiteX200" fmla="*/ 2435025 w 5235586"/>
                  <a:gd name="connsiteY200" fmla="*/ 3926946 h 3977558"/>
                  <a:gd name="connsiteX201" fmla="*/ 2432215 w 5235586"/>
                  <a:gd name="connsiteY201" fmla="*/ 3929756 h 3977558"/>
                  <a:gd name="connsiteX202" fmla="*/ 2387226 w 5235586"/>
                  <a:gd name="connsiteY202" fmla="*/ 3974748 h 3977558"/>
                  <a:gd name="connsiteX203" fmla="*/ 2384413 w 5235586"/>
                  <a:gd name="connsiteY203" fmla="*/ 3977558 h 3977558"/>
                  <a:gd name="connsiteX204" fmla="*/ 2381599 w 5235586"/>
                  <a:gd name="connsiteY204" fmla="*/ 3974748 h 3977558"/>
                  <a:gd name="connsiteX205" fmla="*/ 2336613 w 5235586"/>
                  <a:gd name="connsiteY205" fmla="*/ 3929756 h 3977558"/>
                  <a:gd name="connsiteX206" fmla="*/ 2333800 w 5235586"/>
                  <a:gd name="connsiteY206" fmla="*/ 3926946 h 3977558"/>
                  <a:gd name="connsiteX207" fmla="*/ 2336613 w 5235586"/>
                  <a:gd name="connsiteY207" fmla="*/ 3924132 h 3977558"/>
                  <a:gd name="connsiteX208" fmla="*/ 2384413 w 5235586"/>
                  <a:gd name="connsiteY208" fmla="*/ 3876333 h 3977558"/>
                  <a:gd name="connsiteX209" fmla="*/ 2229761 w 5235586"/>
                  <a:gd name="connsiteY209" fmla="*/ 3876333 h 3977558"/>
                  <a:gd name="connsiteX210" fmla="*/ 2277564 w 5235586"/>
                  <a:gd name="connsiteY210" fmla="*/ 3924132 h 3977558"/>
                  <a:gd name="connsiteX211" fmla="*/ 2280374 w 5235586"/>
                  <a:gd name="connsiteY211" fmla="*/ 3926946 h 3977558"/>
                  <a:gd name="connsiteX212" fmla="*/ 2277564 w 5235586"/>
                  <a:gd name="connsiteY212" fmla="*/ 3929756 h 3977558"/>
                  <a:gd name="connsiteX213" fmla="*/ 2232575 w 5235586"/>
                  <a:gd name="connsiteY213" fmla="*/ 3974748 h 3977558"/>
                  <a:gd name="connsiteX214" fmla="*/ 2229761 w 5235586"/>
                  <a:gd name="connsiteY214" fmla="*/ 3977558 h 3977558"/>
                  <a:gd name="connsiteX215" fmla="*/ 2226948 w 5235586"/>
                  <a:gd name="connsiteY215" fmla="*/ 3974748 h 3977558"/>
                  <a:gd name="connsiteX216" fmla="*/ 2181962 w 5235586"/>
                  <a:gd name="connsiteY216" fmla="*/ 3929756 h 3977558"/>
                  <a:gd name="connsiteX217" fmla="*/ 2179149 w 5235586"/>
                  <a:gd name="connsiteY217" fmla="*/ 3926946 h 3977558"/>
                  <a:gd name="connsiteX218" fmla="*/ 2181962 w 5235586"/>
                  <a:gd name="connsiteY218" fmla="*/ 3924132 h 3977558"/>
                  <a:gd name="connsiteX219" fmla="*/ 2229761 w 5235586"/>
                  <a:gd name="connsiteY219" fmla="*/ 3876333 h 3977558"/>
                  <a:gd name="connsiteX220" fmla="*/ 2075115 w 5235586"/>
                  <a:gd name="connsiteY220" fmla="*/ 3876333 h 3977558"/>
                  <a:gd name="connsiteX221" fmla="*/ 2122917 w 5235586"/>
                  <a:gd name="connsiteY221" fmla="*/ 3924132 h 3977558"/>
                  <a:gd name="connsiteX222" fmla="*/ 2125727 w 5235586"/>
                  <a:gd name="connsiteY222" fmla="*/ 3926946 h 3977558"/>
                  <a:gd name="connsiteX223" fmla="*/ 2122917 w 5235586"/>
                  <a:gd name="connsiteY223" fmla="*/ 3929756 h 3977558"/>
                  <a:gd name="connsiteX224" fmla="*/ 2077928 w 5235586"/>
                  <a:gd name="connsiteY224" fmla="*/ 3974748 h 3977558"/>
                  <a:gd name="connsiteX225" fmla="*/ 2075115 w 5235586"/>
                  <a:gd name="connsiteY225" fmla="*/ 3977558 h 3977558"/>
                  <a:gd name="connsiteX226" fmla="*/ 2072301 w 5235586"/>
                  <a:gd name="connsiteY226" fmla="*/ 3974748 h 3977558"/>
                  <a:gd name="connsiteX227" fmla="*/ 2027315 w 5235586"/>
                  <a:gd name="connsiteY227" fmla="*/ 3929756 h 3977558"/>
                  <a:gd name="connsiteX228" fmla="*/ 2024502 w 5235586"/>
                  <a:gd name="connsiteY228" fmla="*/ 3926946 h 3977558"/>
                  <a:gd name="connsiteX229" fmla="*/ 2027315 w 5235586"/>
                  <a:gd name="connsiteY229" fmla="*/ 3924132 h 3977558"/>
                  <a:gd name="connsiteX230" fmla="*/ 2075115 w 5235586"/>
                  <a:gd name="connsiteY230" fmla="*/ 3876333 h 3977558"/>
                  <a:gd name="connsiteX231" fmla="*/ 1917652 w 5235586"/>
                  <a:gd name="connsiteY231" fmla="*/ 3876333 h 3977558"/>
                  <a:gd name="connsiteX232" fmla="*/ 1965455 w 5235586"/>
                  <a:gd name="connsiteY232" fmla="*/ 3924132 h 3977558"/>
                  <a:gd name="connsiteX233" fmla="*/ 1968265 w 5235586"/>
                  <a:gd name="connsiteY233" fmla="*/ 3926946 h 3977558"/>
                  <a:gd name="connsiteX234" fmla="*/ 1965455 w 5235586"/>
                  <a:gd name="connsiteY234" fmla="*/ 3929756 h 3977558"/>
                  <a:gd name="connsiteX235" fmla="*/ 1920463 w 5235586"/>
                  <a:gd name="connsiteY235" fmla="*/ 3974748 h 3977558"/>
                  <a:gd name="connsiteX236" fmla="*/ 1917652 w 5235586"/>
                  <a:gd name="connsiteY236" fmla="*/ 3977558 h 3977558"/>
                  <a:gd name="connsiteX237" fmla="*/ 1914839 w 5235586"/>
                  <a:gd name="connsiteY237" fmla="*/ 3974748 h 3977558"/>
                  <a:gd name="connsiteX238" fmla="*/ 1869850 w 5235586"/>
                  <a:gd name="connsiteY238" fmla="*/ 3929756 h 3977558"/>
                  <a:gd name="connsiteX239" fmla="*/ 1867040 w 5235586"/>
                  <a:gd name="connsiteY239" fmla="*/ 3926946 h 3977558"/>
                  <a:gd name="connsiteX240" fmla="*/ 1869850 w 5235586"/>
                  <a:gd name="connsiteY240" fmla="*/ 3924132 h 3977558"/>
                  <a:gd name="connsiteX241" fmla="*/ 1917652 w 5235586"/>
                  <a:gd name="connsiteY241" fmla="*/ 3876333 h 3977558"/>
                  <a:gd name="connsiteX242" fmla="*/ 1763004 w 5235586"/>
                  <a:gd name="connsiteY242" fmla="*/ 3876333 h 3977558"/>
                  <a:gd name="connsiteX243" fmla="*/ 1810807 w 5235586"/>
                  <a:gd name="connsiteY243" fmla="*/ 3924132 h 3977558"/>
                  <a:gd name="connsiteX244" fmla="*/ 1813617 w 5235586"/>
                  <a:gd name="connsiteY244" fmla="*/ 3926946 h 3977558"/>
                  <a:gd name="connsiteX245" fmla="*/ 1810807 w 5235586"/>
                  <a:gd name="connsiteY245" fmla="*/ 3929756 h 3977558"/>
                  <a:gd name="connsiteX246" fmla="*/ 1765815 w 5235586"/>
                  <a:gd name="connsiteY246" fmla="*/ 3974748 h 3977558"/>
                  <a:gd name="connsiteX247" fmla="*/ 1763004 w 5235586"/>
                  <a:gd name="connsiteY247" fmla="*/ 3977558 h 3977558"/>
                  <a:gd name="connsiteX248" fmla="*/ 1760191 w 5235586"/>
                  <a:gd name="connsiteY248" fmla="*/ 3974748 h 3977558"/>
                  <a:gd name="connsiteX249" fmla="*/ 1715202 w 5235586"/>
                  <a:gd name="connsiteY249" fmla="*/ 3929756 h 3977558"/>
                  <a:gd name="connsiteX250" fmla="*/ 1712392 w 5235586"/>
                  <a:gd name="connsiteY250" fmla="*/ 3926946 h 3977558"/>
                  <a:gd name="connsiteX251" fmla="*/ 1715202 w 5235586"/>
                  <a:gd name="connsiteY251" fmla="*/ 3924132 h 3977558"/>
                  <a:gd name="connsiteX252" fmla="*/ 1763004 w 5235586"/>
                  <a:gd name="connsiteY252" fmla="*/ 3876333 h 3977558"/>
                  <a:gd name="connsiteX253" fmla="*/ 1608353 w 5235586"/>
                  <a:gd name="connsiteY253" fmla="*/ 3876333 h 3977558"/>
                  <a:gd name="connsiteX254" fmla="*/ 1656156 w 5235586"/>
                  <a:gd name="connsiteY254" fmla="*/ 3924132 h 3977558"/>
                  <a:gd name="connsiteX255" fmla="*/ 1658966 w 5235586"/>
                  <a:gd name="connsiteY255" fmla="*/ 3926946 h 3977558"/>
                  <a:gd name="connsiteX256" fmla="*/ 1656156 w 5235586"/>
                  <a:gd name="connsiteY256" fmla="*/ 3929756 h 3977558"/>
                  <a:gd name="connsiteX257" fmla="*/ 1611164 w 5235586"/>
                  <a:gd name="connsiteY257" fmla="*/ 3974748 h 3977558"/>
                  <a:gd name="connsiteX258" fmla="*/ 1608353 w 5235586"/>
                  <a:gd name="connsiteY258" fmla="*/ 3977558 h 3977558"/>
                  <a:gd name="connsiteX259" fmla="*/ 1605540 w 5235586"/>
                  <a:gd name="connsiteY259" fmla="*/ 3974748 h 3977558"/>
                  <a:gd name="connsiteX260" fmla="*/ 1560551 w 5235586"/>
                  <a:gd name="connsiteY260" fmla="*/ 3929756 h 3977558"/>
                  <a:gd name="connsiteX261" fmla="*/ 1557741 w 5235586"/>
                  <a:gd name="connsiteY261" fmla="*/ 3926946 h 3977558"/>
                  <a:gd name="connsiteX262" fmla="*/ 1560551 w 5235586"/>
                  <a:gd name="connsiteY262" fmla="*/ 3924132 h 3977558"/>
                  <a:gd name="connsiteX263" fmla="*/ 1608353 w 5235586"/>
                  <a:gd name="connsiteY263" fmla="*/ 3876333 h 3977558"/>
                  <a:gd name="connsiteX264" fmla="*/ 1450892 w 5235586"/>
                  <a:gd name="connsiteY264" fmla="*/ 3876333 h 3977558"/>
                  <a:gd name="connsiteX265" fmla="*/ 1498695 w 5235586"/>
                  <a:gd name="connsiteY265" fmla="*/ 3924132 h 3977558"/>
                  <a:gd name="connsiteX266" fmla="*/ 1501505 w 5235586"/>
                  <a:gd name="connsiteY266" fmla="*/ 3926946 h 3977558"/>
                  <a:gd name="connsiteX267" fmla="*/ 1498695 w 5235586"/>
                  <a:gd name="connsiteY267" fmla="*/ 3929756 h 3977558"/>
                  <a:gd name="connsiteX268" fmla="*/ 1453706 w 5235586"/>
                  <a:gd name="connsiteY268" fmla="*/ 3974748 h 3977558"/>
                  <a:gd name="connsiteX269" fmla="*/ 1450892 w 5235586"/>
                  <a:gd name="connsiteY269" fmla="*/ 3977558 h 3977558"/>
                  <a:gd name="connsiteX270" fmla="*/ 1448079 w 5235586"/>
                  <a:gd name="connsiteY270" fmla="*/ 3974748 h 3977558"/>
                  <a:gd name="connsiteX271" fmla="*/ 1403090 w 5235586"/>
                  <a:gd name="connsiteY271" fmla="*/ 3929756 h 3977558"/>
                  <a:gd name="connsiteX272" fmla="*/ 1400280 w 5235586"/>
                  <a:gd name="connsiteY272" fmla="*/ 3926946 h 3977558"/>
                  <a:gd name="connsiteX273" fmla="*/ 1403090 w 5235586"/>
                  <a:gd name="connsiteY273" fmla="*/ 3924132 h 3977558"/>
                  <a:gd name="connsiteX274" fmla="*/ 1450892 w 5235586"/>
                  <a:gd name="connsiteY274" fmla="*/ 3876333 h 3977558"/>
                  <a:gd name="connsiteX275" fmla="*/ 1296244 w 5235586"/>
                  <a:gd name="connsiteY275" fmla="*/ 3876333 h 3977558"/>
                  <a:gd name="connsiteX276" fmla="*/ 1344046 w 5235586"/>
                  <a:gd name="connsiteY276" fmla="*/ 3924132 h 3977558"/>
                  <a:gd name="connsiteX277" fmla="*/ 1346857 w 5235586"/>
                  <a:gd name="connsiteY277" fmla="*/ 3926946 h 3977558"/>
                  <a:gd name="connsiteX278" fmla="*/ 1344046 w 5235586"/>
                  <a:gd name="connsiteY278" fmla="*/ 3929756 h 3977558"/>
                  <a:gd name="connsiteX279" fmla="*/ 1299058 w 5235586"/>
                  <a:gd name="connsiteY279" fmla="*/ 3974748 h 3977558"/>
                  <a:gd name="connsiteX280" fmla="*/ 1296244 w 5235586"/>
                  <a:gd name="connsiteY280" fmla="*/ 3977558 h 3977558"/>
                  <a:gd name="connsiteX281" fmla="*/ 1293431 w 5235586"/>
                  <a:gd name="connsiteY281" fmla="*/ 3974748 h 3977558"/>
                  <a:gd name="connsiteX282" fmla="*/ 1248442 w 5235586"/>
                  <a:gd name="connsiteY282" fmla="*/ 3929756 h 3977558"/>
                  <a:gd name="connsiteX283" fmla="*/ 1245632 w 5235586"/>
                  <a:gd name="connsiteY283" fmla="*/ 3926946 h 3977558"/>
                  <a:gd name="connsiteX284" fmla="*/ 1248442 w 5235586"/>
                  <a:gd name="connsiteY284" fmla="*/ 3924132 h 3977558"/>
                  <a:gd name="connsiteX285" fmla="*/ 1296244 w 5235586"/>
                  <a:gd name="connsiteY285" fmla="*/ 3876333 h 3977558"/>
                  <a:gd name="connsiteX286" fmla="*/ 1141593 w 5235586"/>
                  <a:gd name="connsiteY286" fmla="*/ 3876333 h 3977558"/>
                  <a:gd name="connsiteX287" fmla="*/ 1189395 w 5235586"/>
                  <a:gd name="connsiteY287" fmla="*/ 3924132 h 3977558"/>
                  <a:gd name="connsiteX288" fmla="*/ 1192206 w 5235586"/>
                  <a:gd name="connsiteY288" fmla="*/ 3926946 h 3977558"/>
                  <a:gd name="connsiteX289" fmla="*/ 1189395 w 5235586"/>
                  <a:gd name="connsiteY289" fmla="*/ 3929756 h 3977558"/>
                  <a:gd name="connsiteX290" fmla="*/ 1144407 w 5235586"/>
                  <a:gd name="connsiteY290" fmla="*/ 3974748 h 3977558"/>
                  <a:gd name="connsiteX291" fmla="*/ 1141593 w 5235586"/>
                  <a:gd name="connsiteY291" fmla="*/ 3977558 h 3977558"/>
                  <a:gd name="connsiteX292" fmla="*/ 1138780 w 5235586"/>
                  <a:gd name="connsiteY292" fmla="*/ 3974748 h 3977558"/>
                  <a:gd name="connsiteX293" fmla="*/ 1093791 w 5235586"/>
                  <a:gd name="connsiteY293" fmla="*/ 3929756 h 3977558"/>
                  <a:gd name="connsiteX294" fmla="*/ 1090981 w 5235586"/>
                  <a:gd name="connsiteY294" fmla="*/ 3926946 h 3977558"/>
                  <a:gd name="connsiteX295" fmla="*/ 1093791 w 5235586"/>
                  <a:gd name="connsiteY295" fmla="*/ 3924132 h 3977558"/>
                  <a:gd name="connsiteX296" fmla="*/ 1141593 w 5235586"/>
                  <a:gd name="connsiteY296" fmla="*/ 3876333 h 3977558"/>
                  <a:gd name="connsiteX297" fmla="*/ 984132 w 5235586"/>
                  <a:gd name="connsiteY297" fmla="*/ 3876333 h 3977558"/>
                  <a:gd name="connsiteX298" fmla="*/ 1031934 w 5235586"/>
                  <a:gd name="connsiteY298" fmla="*/ 3924132 h 3977558"/>
                  <a:gd name="connsiteX299" fmla="*/ 1034745 w 5235586"/>
                  <a:gd name="connsiteY299" fmla="*/ 3926946 h 3977558"/>
                  <a:gd name="connsiteX300" fmla="*/ 1031934 w 5235586"/>
                  <a:gd name="connsiteY300" fmla="*/ 3929756 h 3977558"/>
                  <a:gd name="connsiteX301" fmla="*/ 986946 w 5235586"/>
                  <a:gd name="connsiteY301" fmla="*/ 3974748 h 3977558"/>
                  <a:gd name="connsiteX302" fmla="*/ 984132 w 5235586"/>
                  <a:gd name="connsiteY302" fmla="*/ 3977558 h 3977558"/>
                  <a:gd name="connsiteX303" fmla="*/ 981319 w 5235586"/>
                  <a:gd name="connsiteY303" fmla="*/ 3974748 h 3977558"/>
                  <a:gd name="connsiteX304" fmla="*/ 936330 w 5235586"/>
                  <a:gd name="connsiteY304" fmla="*/ 3929756 h 3977558"/>
                  <a:gd name="connsiteX305" fmla="*/ 933520 w 5235586"/>
                  <a:gd name="connsiteY305" fmla="*/ 3926946 h 3977558"/>
                  <a:gd name="connsiteX306" fmla="*/ 936330 w 5235586"/>
                  <a:gd name="connsiteY306" fmla="*/ 3924132 h 3977558"/>
                  <a:gd name="connsiteX307" fmla="*/ 984132 w 5235586"/>
                  <a:gd name="connsiteY307" fmla="*/ 3876333 h 3977558"/>
                  <a:gd name="connsiteX308" fmla="*/ 829484 w 5235586"/>
                  <a:gd name="connsiteY308" fmla="*/ 3876333 h 3977558"/>
                  <a:gd name="connsiteX309" fmla="*/ 877286 w 5235586"/>
                  <a:gd name="connsiteY309" fmla="*/ 3924132 h 3977558"/>
                  <a:gd name="connsiteX310" fmla="*/ 880097 w 5235586"/>
                  <a:gd name="connsiteY310" fmla="*/ 3926946 h 3977558"/>
                  <a:gd name="connsiteX311" fmla="*/ 877286 w 5235586"/>
                  <a:gd name="connsiteY311" fmla="*/ 3929756 h 3977558"/>
                  <a:gd name="connsiteX312" fmla="*/ 832298 w 5235586"/>
                  <a:gd name="connsiteY312" fmla="*/ 3974748 h 3977558"/>
                  <a:gd name="connsiteX313" fmla="*/ 829484 w 5235586"/>
                  <a:gd name="connsiteY313" fmla="*/ 3977558 h 3977558"/>
                  <a:gd name="connsiteX314" fmla="*/ 826671 w 5235586"/>
                  <a:gd name="connsiteY314" fmla="*/ 3974748 h 3977558"/>
                  <a:gd name="connsiteX315" fmla="*/ 781682 w 5235586"/>
                  <a:gd name="connsiteY315" fmla="*/ 3929756 h 3977558"/>
                  <a:gd name="connsiteX316" fmla="*/ 778872 w 5235586"/>
                  <a:gd name="connsiteY316" fmla="*/ 3926946 h 3977558"/>
                  <a:gd name="connsiteX317" fmla="*/ 781682 w 5235586"/>
                  <a:gd name="connsiteY317" fmla="*/ 3924132 h 3977558"/>
                  <a:gd name="connsiteX318" fmla="*/ 829484 w 5235586"/>
                  <a:gd name="connsiteY318" fmla="*/ 3876333 h 3977558"/>
                  <a:gd name="connsiteX319" fmla="*/ 674833 w 5235586"/>
                  <a:gd name="connsiteY319" fmla="*/ 3876333 h 3977558"/>
                  <a:gd name="connsiteX320" fmla="*/ 722635 w 5235586"/>
                  <a:gd name="connsiteY320" fmla="*/ 3924132 h 3977558"/>
                  <a:gd name="connsiteX321" fmla="*/ 725446 w 5235586"/>
                  <a:gd name="connsiteY321" fmla="*/ 3926946 h 3977558"/>
                  <a:gd name="connsiteX322" fmla="*/ 722635 w 5235586"/>
                  <a:gd name="connsiteY322" fmla="*/ 3929756 h 3977558"/>
                  <a:gd name="connsiteX323" fmla="*/ 677647 w 5235586"/>
                  <a:gd name="connsiteY323" fmla="*/ 3974748 h 3977558"/>
                  <a:gd name="connsiteX324" fmla="*/ 674833 w 5235586"/>
                  <a:gd name="connsiteY324" fmla="*/ 3977558 h 3977558"/>
                  <a:gd name="connsiteX325" fmla="*/ 672020 w 5235586"/>
                  <a:gd name="connsiteY325" fmla="*/ 3974748 h 3977558"/>
                  <a:gd name="connsiteX326" fmla="*/ 627031 w 5235586"/>
                  <a:gd name="connsiteY326" fmla="*/ 3929756 h 3977558"/>
                  <a:gd name="connsiteX327" fmla="*/ 624221 w 5235586"/>
                  <a:gd name="connsiteY327" fmla="*/ 3926946 h 3977558"/>
                  <a:gd name="connsiteX328" fmla="*/ 627031 w 5235586"/>
                  <a:gd name="connsiteY328" fmla="*/ 3924132 h 3977558"/>
                  <a:gd name="connsiteX329" fmla="*/ 674833 w 5235586"/>
                  <a:gd name="connsiteY329" fmla="*/ 3876333 h 3977558"/>
                  <a:gd name="connsiteX330" fmla="*/ 517372 w 5235586"/>
                  <a:gd name="connsiteY330" fmla="*/ 3876333 h 3977558"/>
                  <a:gd name="connsiteX331" fmla="*/ 565174 w 5235586"/>
                  <a:gd name="connsiteY331" fmla="*/ 3924132 h 3977558"/>
                  <a:gd name="connsiteX332" fmla="*/ 567985 w 5235586"/>
                  <a:gd name="connsiteY332" fmla="*/ 3926946 h 3977558"/>
                  <a:gd name="connsiteX333" fmla="*/ 565174 w 5235586"/>
                  <a:gd name="connsiteY333" fmla="*/ 3929756 h 3977558"/>
                  <a:gd name="connsiteX334" fmla="*/ 520183 w 5235586"/>
                  <a:gd name="connsiteY334" fmla="*/ 3974748 h 3977558"/>
                  <a:gd name="connsiteX335" fmla="*/ 517372 w 5235586"/>
                  <a:gd name="connsiteY335" fmla="*/ 3977558 h 3977558"/>
                  <a:gd name="connsiteX336" fmla="*/ 514559 w 5235586"/>
                  <a:gd name="connsiteY336" fmla="*/ 3974748 h 3977558"/>
                  <a:gd name="connsiteX337" fmla="*/ 469570 w 5235586"/>
                  <a:gd name="connsiteY337" fmla="*/ 3929756 h 3977558"/>
                  <a:gd name="connsiteX338" fmla="*/ 466760 w 5235586"/>
                  <a:gd name="connsiteY338" fmla="*/ 3926946 h 3977558"/>
                  <a:gd name="connsiteX339" fmla="*/ 469570 w 5235586"/>
                  <a:gd name="connsiteY339" fmla="*/ 3924132 h 3977558"/>
                  <a:gd name="connsiteX340" fmla="*/ 517372 w 5235586"/>
                  <a:gd name="connsiteY340" fmla="*/ 3876333 h 3977558"/>
                  <a:gd name="connsiteX341" fmla="*/ 362724 w 5235586"/>
                  <a:gd name="connsiteY341" fmla="*/ 3876333 h 3977558"/>
                  <a:gd name="connsiteX342" fmla="*/ 410526 w 5235586"/>
                  <a:gd name="connsiteY342" fmla="*/ 3924132 h 3977558"/>
                  <a:gd name="connsiteX343" fmla="*/ 413337 w 5235586"/>
                  <a:gd name="connsiteY343" fmla="*/ 3926946 h 3977558"/>
                  <a:gd name="connsiteX344" fmla="*/ 410526 w 5235586"/>
                  <a:gd name="connsiteY344" fmla="*/ 3929756 h 3977558"/>
                  <a:gd name="connsiteX345" fmla="*/ 365535 w 5235586"/>
                  <a:gd name="connsiteY345" fmla="*/ 3974748 h 3977558"/>
                  <a:gd name="connsiteX346" fmla="*/ 362724 w 5235586"/>
                  <a:gd name="connsiteY346" fmla="*/ 3977558 h 3977558"/>
                  <a:gd name="connsiteX347" fmla="*/ 359911 w 5235586"/>
                  <a:gd name="connsiteY347" fmla="*/ 3974748 h 3977558"/>
                  <a:gd name="connsiteX348" fmla="*/ 314922 w 5235586"/>
                  <a:gd name="connsiteY348" fmla="*/ 3929756 h 3977558"/>
                  <a:gd name="connsiteX349" fmla="*/ 312112 w 5235586"/>
                  <a:gd name="connsiteY349" fmla="*/ 3926946 h 3977558"/>
                  <a:gd name="connsiteX350" fmla="*/ 314922 w 5235586"/>
                  <a:gd name="connsiteY350" fmla="*/ 3924132 h 3977558"/>
                  <a:gd name="connsiteX351" fmla="*/ 362724 w 5235586"/>
                  <a:gd name="connsiteY351" fmla="*/ 3876333 h 3977558"/>
                  <a:gd name="connsiteX352" fmla="*/ 208073 w 5235586"/>
                  <a:gd name="connsiteY352" fmla="*/ 3876333 h 3977558"/>
                  <a:gd name="connsiteX353" fmla="*/ 255875 w 5235586"/>
                  <a:gd name="connsiteY353" fmla="*/ 3924132 h 3977558"/>
                  <a:gd name="connsiteX354" fmla="*/ 258686 w 5235586"/>
                  <a:gd name="connsiteY354" fmla="*/ 3926946 h 3977558"/>
                  <a:gd name="connsiteX355" fmla="*/ 255875 w 5235586"/>
                  <a:gd name="connsiteY355" fmla="*/ 3929756 h 3977558"/>
                  <a:gd name="connsiteX356" fmla="*/ 210884 w 5235586"/>
                  <a:gd name="connsiteY356" fmla="*/ 3974748 h 3977558"/>
                  <a:gd name="connsiteX357" fmla="*/ 208073 w 5235586"/>
                  <a:gd name="connsiteY357" fmla="*/ 3977558 h 3977558"/>
                  <a:gd name="connsiteX358" fmla="*/ 205260 w 5235586"/>
                  <a:gd name="connsiteY358" fmla="*/ 3974748 h 3977558"/>
                  <a:gd name="connsiteX359" fmla="*/ 160271 w 5235586"/>
                  <a:gd name="connsiteY359" fmla="*/ 3929756 h 3977558"/>
                  <a:gd name="connsiteX360" fmla="*/ 157461 w 5235586"/>
                  <a:gd name="connsiteY360" fmla="*/ 3926946 h 3977558"/>
                  <a:gd name="connsiteX361" fmla="*/ 160271 w 5235586"/>
                  <a:gd name="connsiteY361" fmla="*/ 3924132 h 3977558"/>
                  <a:gd name="connsiteX362" fmla="*/ 208073 w 5235586"/>
                  <a:gd name="connsiteY362" fmla="*/ 3876333 h 3977558"/>
                  <a:gd name="connsiteX363" fmla="*/ 50612 w 5235586"/>
                  <a:gd name="connsiteY363" fmla="*/ 3876333 h 3977558"/>
                  <a:gd name="connsiteX364" fmla="*/ 98414 w 5235586"/>
                  <a:gd name="connsiteY364" fmla="*/ 3924132 h 3977558"/>
                  <a:gd name="connsiteX365" fmla="*/ 101225 w 5235586"/>
                  <a:gd name="connsiteY365" fmla="*/ 3926946 h 3977558"/>
                  <a:gd name="connsiteX366" fmla="*/ 98414 w 5235586"/>
                  <a:gd name="connsiteY366" fmla="*/ 3929756 h 3977558"/>
                  <a:gd name="connsiteX367" fmla="*/ 53426 w 5235586"/>
                  <a:gd name="connsiteY367" fmla="*/ 3974748 h 3977558"/>
                  <a:gd name="connsiteX368" fmla="*/ 50612 w 5235586"/>
                  <a:gd name="connsiteY368" fmla="*/ 3977558 h 3977558"/>
                  <a:gd name="connsiteX369" fmla="*/ 47802 w 5235586"/>
                  <a:gd name="connsiteY369" fmla="*/ 3974748 h 3977558"/>
                  <a:gd name="connsiteX370" fmla="*/ 2813 w 5235586"/>
                  <a:gd name="connsiteY370" fmla="*/ 3929756 h 3977558"/>
                  <a:gd name="connsiteX371" fmla="*/ 0 w 5235586"/>
                  <a:gd name="connsiteY371" fmla="*/ 3926946 h 3977558"/>
                  <a:gd name="connsiteX372" fmla="*/ 2813 w 5235586"/>
                  <a:gd name="connsiteY372" fmla="*/ 3924132 h 3977558"/>
                  <a:gd name="connsiteX373" fmla="*/ 50612 w 5235586"/>
                  <a:gd name="connsiteY373" fmla="*/ 3876333 h 3977558"/>
                  <a:gd name="connsiteX374" fmla="*/ 5184973 w 5235586"/>
                  <a:gd name="connsiteY374" fmla="*/ 3718872 h 3977558"/>
                  <a:gd name="connsiteX375" fmla="*/ 5232776 w 5235586"/>
                  <a:gd name="connsiteY375" fmla="*/ 3766674 h 3977558"/>
                  <a:gd name="connsiteX376" fmla="*/ 5235586 w 5235586"/>
                  <a:gd name="connsiteY376" fmla="*/ 3769484 h 3977558"/>
                  <a:gd name="connsiteX377" fmla="*/ 5232776 w 5235586"/>
                  <a:gd name="connsiteY377" fmla="*/ 3772295 h 3977558"/>
                  <a:gd name="connsiteX378" fmla="*/ 5187787 w 5235586"/>
                  <a:gd name="connsiteY378" fmla="*/ 3817286 h 3977558"/>
                  <a:gd name="connsiteX379" fmla="*/ 5184973 w 5235586"/>
                  <a:gd name="connsiteY379" fmla="*/ 3820097 h 3977558"/>
                  <a:gd name="connsiteX380" fmla="*/ 5182163 w 5235586"/>
                  <a:gd name="connsiteY380" fmla="*/ 3817286 h 3977558"/>
                  <a:gd name="connsiteX381" fmla="*/ 5137174 w 5235586"/>
                  <a:gd name="connsiteY381" fmla="*/ 3772295 h 3977558"/>
                  <a:gd name="connsiteX382" fmla="*/ 5134361 w 5235586"/>
                  <a:gd name="connsiteY382" fmla="*/ 3769484 h 3977558"/>
                  <a:gd name="connsiteX383" fmla="*/ 5137174 w 5235586"/>
                  <a:gd name="connsiteY383" fmla="*/ 3766674 h 3977558"/>
                  <a:gd name="connsiteX384" fmla="*/ 5184973 w 5235586"/>
                  <a:gd name="connsiteY384" fmla="*/ 3718872 h 3977558"/>
                  <a:gd name="connsiteX385" fmla="*/ 5030325 w 5235586"/>
                  <a:gd name="connsiteY385" fmla="*/ 3718872 h 3977558"/>
                  <a:gd name="connsiteX386" fmla="*/ 5078128 w 5235586"/>
                  <a:gd name="connsiteY386" fmla="*/ 3766674 h 3977558"/>
                  <a:gd name="connsiteX387" fmla="*/ 5080938 w 5235586"/>
                  <a:gd name="connsiteY387" fmla="*/ 3769484 h 3977558"/>
                  <a:gd name="connsiteX388" fmla="*/ 5078128 w 5235586"/>
                  <a:gd name="connsiteY388" fmla="*/ 3772295 h 3977558"/>
                  <a:gd name="connsiteX389" fmla="*/ 5033136 w 5235586"/>
                  <a:gd name="connsiteY389" fmla="*/ 3817286 h 3977558"/>
                  <a:gd name="connsiteX390" fmla="*/ 5030325 w 5235586"/>
                  <a:gd name="connsiteY390" fmla="*/ 3820097 h 3977558"/>
                  <a:gd name="connsiteX391" fmla="*/ 5027512 w 5235586"/>
                  <a:gd name="connsiteY391" fmla="*/ 3817286 h 3977558"/>
                  <a:gd name="connsiteX392" fmla="*/ 4982523 w 5235586"/>
                  <a:gd name="connsiteY392" fmla="*/ 3772295 h 3977558"/>
                  <a:gd name="connsiteX393" fmla="*/ 4979713 w 5235586"/>
                  <a:gd name="connsiteY393" fmla="*/ 3769484 h 3977558"/>
                  <a:gd name="connsiteX394" fmla="*/ 4982523 w 5235586"/>
                  <a:gd name="connsiteY394" fmla="*/ 3766674 h 3977558"/>
                  <a:gd name="connsiteX395" fmla="*/ 5030325 w 5235586"/>
                  <a:gd name="connsiteY395" fmla="*/ 3718872 h 3977558"/>
                  <a:gd name="connsiteX396" fmla="*/ 4872861 w 5235586"/>
                  <a:gd name="connsiteY396" fmla="*/ 3718872 h 3977558"/>
                  <a:gd name="connsiteX397" fmla="*/ 4920664 w 5235586"/>
                  <a:gd name="connsiteY397" fmla="*/ 3766674 h 3977558"/>
                  <a:gd name="connsiteX398" fmla="*/ 4923474 w 5235586"/>
                  <a:gd name="connsiteY398" fmla="*/ 3769484 h 3977558"/>
                  <a:gd name="connsiteX399" fmla="*/ 4920664 w 5235586"/>
                  <a:gd name="connsiteY399" fmla="*/ 3772295 h 3977558"/>
                  <a:gd name="connsiteX400" fmla="*/ 4875675 w 5235586"/>
                  <a:gd name="connsiteY400" fmla="*/ 3817286 h 3977558"/>
                  <a:gd name="connsiteX401" fmla="*/ 4872861 w 5235586"/>
                  <a:gd name="connsiteY401" fmla="*/ 3820097 h 3977558"/>
                  <a:gd name="connsiteX402" fmla="*/ 4870048 w 5235586"/>
                  <a:gd name="connsiteY402" fmla="*/ 3817286 h 3977558"/>
                  <a:gd name="connsiteX403" fmla="*/ 4825062 w 5235586"/>
                  <a:gd name="connsiteY403" fmla="*/ 3772295 h 3977558"/>
                  <a:gd name="connsiteX404" fmla="*/ 4822249 w 5235586"/>
                  <a:gd name="connsiteY404" fmla="*/ 3769484 h 3977558"/>
                  <a:gd name="connsiteX405" fmla="*/ 4825062 w 5235586"/>
                  <a:gd name="connsiteY405" fmla="*/ 3766674 h 3977558"/>
                  <a:gd name="connsiteX406" fmla="*/ 4872861 w 5235586"/>
                  <a:gd name="connsiteY406" fmla="*/ 3718872 h 3977558"/>
                  <a:gd name="connsiteX407" fmla="*/ 4718213 w 5235586"/>
                  <a:gd name="connsiteY407" fmla="*/ 3718872 h 3977558"/>
                  <a:gd name="connsiteX408" fmla="*/ 4766016 w 5235586"/>
                  <a:gd name="connsiteY408" fmla="*/ 3766674 h 3977558"/>
                  <a:gd name="connsiteX409" fmla="*/ 4768826 w 5235586"/>
                  <a:gd name="connsiteY409" fmla="*/ 3769484 h 3977558"/>
                  <a:gd name="connsiteX410" fmla="*/ 4766016 w 5235586"/>
                  <a:gd name="connsiteY410" fmla="*/ 3772295 h 3977558"/>
                  <a:gd name="connsiteX411" fmla="*/ 4721027 w 5235586"/>
                  <a:gd name="connsiteY411" fmla="*/ 3817286 h 3977558"/>
                  <a:gd name="connsiteX412" fmla="*/ 4718213 w 5235586"/>
                  <a:gd name="connsiteY412" fmla="*/ 3820097 h 3977558"/>
                  <a:gd name="connsiteX413" fmla="*/ 4715400 w 5235586"/>
                  <a:gd name="connsiteY413" fmla="*/ 3817286 h 3977558"/>
                  <a:gd name="connsiteX414" fmla="*/ 4670414 w 5235586"/>
                  <a:gd name="connsiteY414" fmla="*/ 3772295 h 3977558"/>
                  <a:gd name="connsiteX415" fmla="*/ 4667601 w 5235586"/>
                  <a:gd name="connsiteY415" fmla="*/ 3769484 h 3977558"/>
                  <a:gd name="connsiteX416" fmla="*/ 4670414 w 5235586"/>
                  <a:gd name="connsiteY416" fmla="*/ 3766674 h 3977558"/>
                  <a:gd name="connsiteX417" fmla="*/ 4718213 w 5235586"/>
                  <a:gd name="connsiteY417" fmla="*/ 3718872 h 3977558"/>
                  <a:gd name="connsiteX418" fmla="*/ 4563563 w 5235586"/>
                  <a:gd name="connsiteY418" fmla="*/ 3718872 h 3977558"/>
                  <a:gd name="connsiteX419" fmla="*/ 4611365 w 5235586"/>
                  <a:gd name="connsiteY419" fmla="*/ 3766674 h 3977558"/>
                  <a:gd name="connsiteX420" fmla="*/ 4614175 w 5235586"/>
                  <a:gd name="connsiteY420" fmla="*/ 3769484 h 3977558"/>
                  <a:gd name="connsiteX421" fmla="*/ 4611365 w 5235586"/>
                  <a:gd name="connsiteY421" fmla="*/ 3772295 h 3977558"/>
                  <a:gd name="connsiteX422" fmla="*/ 4566376 w 5235586"/>
                  <a:gd name="connsiteY422" fmla="*/ 3817286 h 3977558"/>
                  <a:gd name="connsiteX423" fmla="*/ 4563563 w 5235586"/>
                  <a:gd name="connsiteY423" fmla="*/ 3820097 h 3977558"/>
                  <a:gd name="connsiteX424" fmla="*/ 4560749 w 5235586"/>
                  <a:gd name="connsiteY424" fmla="*/ 3817286 h 3977558"/>
                  <a:gd name="connsiteX425" fmla="*/ 4515763 w 5235586"/>
                  <a:gd name="connsiteY425" fmla="*/ 3772295 h 3977558"/>
                  <a:gd name="connsiteX426" fmla="*/ 4512950 w 5235586"/>
                  <a:gd name="connsiteY426" fmla="*/ 3769484 h 3977558"/>
                  <a:gd name="connsiteX427" fmla="*/ 4515763 w 5235586"/>
                  <a:gd name="connsiteY427" fmla="*/ 3766674 h 3977558"/>
                  <a:gd name="connsiteX428" fmla="*/ 4563563 w 5235586"/>
                  <a:gd name="connsiteY428" fmla="*/ 3718872 h 3977558"/>
                  <a:gd name="connsiteX429" fmla="*/ 4406104 w 5235586"/>
                  <a:gd name="connsiteY429" fmla="*/ 3718872 h 3977558"/>
                  <a:gd name="connsiteX430" fmla="*/ 4453907 w 5235586"/>
                  <a:gd name="connsiteY430" fmla="*/ 3766674 h 3977558"/>
                  <a:gd name="connsiteX431" fmla="*/ 4456717 w 5235586"/>
                  <a:gd name="connsiteY431" fmla="*/ 3769484 h 3977558"/>
                  <a:gd name="connsiteX432" fmla="*/ 4453907 w 5235586"/>
                  <a:gd name="connsiteY432" fmla="*/ 3772295 h 3977558"/>
                  <a:gd name="connsiteX433" fmla="*/ 4408915 w 5235586"/>
                  <a:gd name="connsiteY433" fmla="*/ 3817286 h 3977558"/>
                  <a:gd name="connsiteX434" fmla="*/ 4406104 w 5235586"/>
                  <a:gd name="connsiteY434" fmla="*/ 3820097 h 3977558"/>
                  <a:gd name="connsiteX435" fmla="*/ 4403291 w 5235586"/>
                  <a:gd name="connsiteY435" fmla="*/ 3817286 h 3977558"/>
                  <a:gd name="connsiteX436" fmla="*/ 4358302 w 5235586"/>
                  <a:gd name="connsiteY436" fmla="*/ 3772295 h 3977558"/>
                  <a:gd name="connsiteX437" fmla="*/ 4355492 w 5235586"/>
                  <a:gd name="connsiteY437" fmla="*/ 3769484 h 3977558"/>
                  <a:gd name="connsiteX438" fmla="*/ 4358302 w 5235586"/>
                  <a:gd name="connsiteY438" fmla="*/ 3766674 h 3977558"/>
                  <a:gd name="connsiteX439" fmla="*/ 4406104 w 5235586"/>
                  <a:gd name="connsiteY439" fmla="*/ 3718872 h 3977558"/>
                  <a:gd name="connsiteX440" fmla="*/ 4251453 w 5235586"/>
                  <a:gd name="connsiteY440" fmla="*/ 3718872 h 3977558"/>
                  <a:gd name="connsiteX441" fmla="*/ 4299256 w 5235586"/>
                  <a:gd name="connsiteY441" fmla="*/ 3766674 h 3977558"/>
                  <a:gd name="connsiteX442" fmla="*/ 4302066 w 5235586"/>
                  <a:gd name="connsiteY442" fmla="*/ 3769484 h 3977558"/>
                  <a:gd name="connsiteX443" fmla="*/ 4299256 w 5235586"/>
                  <a:gd name="connsiteY443" fmla="*/ 3772295 h 3977558"/>
                  <a:gd name="connsiteX444" fmla="*/ 4254264 w 5235586"/>
                  <a:gd name="connsiteY444" fmla="*/ 3817286 h 3977558"/>
                  <a:gd name="connsiteX445" fmla="*/ 4251453 w 5235586"/>
                  <a:gd name="connsiteY445" fmla="*/ 3820097 h 3977558"/>
                  <a:gd name="connsiteX446" fmla="*/ 4248640 w 5235586"/>
                  <a:gd name="connsiteY446" fmla="*/ 3817286 h 3977558"/>
                  <a:gd name="connsiteX447" fmla="*/ 4203651 w 5235586"/>
                  <a:gd name="connsiteY447" fmla="*/ 3772295 h 3977558"/>
                  <a:gd name="connsiteX448" fmla="*/ 4200841 w 5235586"/>
                  <a:gd name="connsiteY448" fmla="*/ 3769484 h 3977558"/>
                  <a:gd name="connsiteX449" fmla="*/ 4203651 w 5235586"/>
                  <a:gd name="connsiteY449" fmla="*/ 3766674 h 3977558"/>
                  <a:gd name="connsiteX450" fmla="*/ 4251453 w 5235586"/>
                  <a:gd name="connsiteY450" fmla="*/ 3718872 h 3977558"/>
                  <a:gd name="connsiteX451" fmla="*/ 4096805 w 5235586"/>
                  <a:gd name="connsiteY451" fmla="*/ 3718872 h 3977558"/>
                  <a:gd name="connsiteX452" fmla="*/ 4144608 w 5235586"/>
                  <a:gd name="connsiteY452" fmla="*/ 3766674 h 3977558"/>
                  <a:gd name="connsiteX453" fmla="*/ 4147418 w 5235586"/>
                  <a:gd name="connsiteY453" fmla="*/ 3769484 h 3977558"/>
                  <a:gd name="connsiteX454" fmla="*/ 4144608 w 5235586"/>
                  <a:gd name="connsiteY454" fmla="*/ 3772295 h 3977558"/>
                  <a:gd name="connsiteX455" fmla="*/ 4099616 w 5235586"/>
                  <a:gd name="connsiteY455" fmla="*/ 3817286 h 3977558"/>
                  <a:gd name="connsiteX456" fmla="*/ 4096805 w 5235586"/>
                  <a:gd name="connsiteY456" fmla="*/ 3820097 h 3977558"/>
                  <a:gd name="connsiteX457" fmla="*/ 4093992 w 5235586"/>
                  <a:gd name="connsiteY457" fmla="*/ 3817286 h 3977558"/>
                  <a:gd name="connsiteX458" fmla="*/ 4049003 w 5235586"/>
                  <a:gd name="connsiteY458" fmla="*/ 3772295 h 3977558"/>
                  <a:gd name="connsiteX459" fmla="*/ 4046193 w 5235586"/>
                  <a:gd name="connsiteY459" fmla="*/ 3769484 h 3977558"/>
                  <a:gd name="connsiteX460" fmla="*/ 4049003 w 5235586"/>
                  <a:gd name="connsiteY460" fmla="*/ 3766674 h 3977558"/>
                  <a:gd name="connsiteX461" fmla="*/ 4096805 w 5235586"/>
                  <a:gd name="connsiteY461" fmla="*/ 3718872 h 3977558"/>
                  <a:gd name="connsiteX462" fmla="*/ 3939345 w 5235586"/>
                  <a:gd name="connsiteY462" fmla="*/ 3718872 h 3977558"/>
                  <a:gd name="connsiteX463" fmla="*/ 3987147 w 5235586"/>
                  <a:gd name="connsiteY463" fmla="*/ 3766674 h 3977558"/>
                  <a:gd name="connsiteX464" fmla="*/ 3989957 w 5235586"/>
                  <a:gd name="connsiteY464" fmla="*/ 3769484 h 3977558"/>
                  <a:gd name="connsiteX465" fmla="*/ 3987147 w 5235586"/>
                  <a:gd name="connsiteY465" fmla="*/ 3772295 h 3977558"/>
                  <a:gd name="connsiteX466" fmla="*/ 3942155 w 5235586"/>
                  <a:gd name="connsiteY466" fmla="*/ 3817286 h 3977558"/>
                  <a:gd name="connsiteX467" fmla="*/ 3939345 w 5235586"/>
                  <a:gd name="connsiteY467" fmla="*/ 3820097 h 3977558"/>
                  <a:gd name="connsiteX468" fmla="*/ 3936531 w 5235586"/>
                  <a:gd name="connsiteY468" fmla="*/ 3817286 h 3977558"/>
                  <a:gd name="connsiteX469" fmla="*/ 3891545 w 5235586"/>
                  <a:gd name="connsiteY469" fmla="*/ 3772295 h 3977558"/>
                  <a:gd name="connsiteX470" fmla="*/ 3888732 w 5235586"/>
                  <a:gd name="connsiteY470" fmla="*/ 3769484 h 3977558"/>
                  <a:gd name="connsiteX471" fmla="*/ 3891545 w 5235586"/>
                  <a:gd name="connsiteY471" fmla="*/ 3766674 h 3977558"/>
                  <a:gd name="connsiteX472" fmla="*/ 3939345 w 5235586"/>
                  <a:gd name="connsiteY472" fmla="*/ 3718872 h 3977558"/>
                  <a:gd name="connsiteX473" fmla="*/ 3784693 w 5235586"/>
                  <a:gd name="connsiteY473" fmla="*/ 3718872 h 3977558"/>
                  <a:gd name="connsiteX474" fmla="*/ 3832496 w 5235586"/>
                  <a:gd name="connsiteY474" fmla="*/ 3766674 h 3977558"/>
                  <a:gd name="connsiteX475" fmla="*/ 3835306 w 5235586"/>
                  <a:gd name="connsiteY475" fmla="*/ 3769484 h 3977558"/>
                  <a:gd name="connsiteX476" fmla="*/ 3832496 w 5235586"/>
                  <a:gd name="connsiteY476" fmla="*/ 3772295 h 3977558"/>
                  <a:gd name="connsiteX477" fmla="*/ 3787504 w 5235586"/>
                  <a:gd name="connsiteY477" fmla="*/ 3817286 h 3977558"/>
                  <a:gd name="connsiteX478" fmla="*/ 3784693 w 5235586"/>
                  <a:gd name="connsiteY478" fmla="*/ 3820097 h 3977558"/>
                  <a:gd name="connsiteX479" fmla="*/ 3781880 w 5235586"/>
                  <a:gd name="connsiteY479" fmla="*/ 3817286 h 3977558"/>
                  <a:gd name="connsiteX480" fmla="*/ 3736894 w 5235586"/>
                  <a:gd name="connsiteY480" fmla="*/ 3772295 h 3977558"/>
                  <a:gd name="connsiteX481" fmla="*/ 3734081 w 5235586"/>
                  <a:gd name="connsiteY481" fmla="*/ 3769484 h 3977558"/>
                  <a:gd name="connsiteX482" fmla="*/ 3736894 w 5235586"/>
                  <a:gd name="connsiteY482" fmla="*/ 3766674 h 3977558"/>
                  <a:gd name="connsiteX483" fmla="*/ 3784693 w 5235586"/>
                  <a:gd name="connsiteY483" fmla="*/ 3718872 h 3977558"/>
                  <a:gd name="connsiteX484" fmla="*/ 3630045 w 5235586"/>
                  <a:gd name="connsiteY484" fmla="*/ 3718872 h 3977558"/>
                  <a:gd name="connsiteX485" fmla="*/ 3677848 w 5235586"/>
                  <a:gd name="connsiteY485" fmla="*/ 3766674 h 3977558"/>
                  <a:gd name="connsiteX486" fmla="*/ 3680658 w 5235586"/>
                  <a:gd name="connsiteY486" fmla="*/ 3769484 h 3977558"/>
                  <a:gd name="connsiteX487" fmla="*/ 3677848 w 5235586"/>
                  <a:gd name="connsiteY487" fmla="*/ 3772295 h 3977558"/>
                  <a:gd name="connsiteX488" fmla="*/ 3632856 w 5235586"/>
                  <a:gd name="connsiteY488" fmla="*/ 3817286 h 3977558"/>
                  <a:gd name="connsiteX489" fmla="*/ 3630045 w 5235586"/>
                  <a:gd name="connsiteY489" fmla="*/ 3820097 h 3977558"/>
                  <a:gd name="connsiteX490" fmla="*/ 3627232 w 5235586"/>
                  <a:gd name="connsiteY490" fmla="*/ 3817286 h 3977558"/>
                  <a:gd name="connsiteX491" fmla="*/ 3582246 w 5235586"/>
                  <a:gd name="connsiteY491" fmla="*/ 3772295 h 3977558"/>
                  <a:gd name="connsiteX492" fmla="*/ 3579433 w 5235586"/>
                  <a:gd name="connsiteY492" fmla="*/ 3769484 h 3977558"/>
                  <a:gd name="connsiteX493" fmla="*/ 3582246 w 5235586"/>
                  <a:gd name="connsiteY493" fmla="*/ 3766674 h 3977558"/>
                  <a:gd name="connsiteX494" fmla="*/ 3630045 w 5235586"/>
                  <a:gd name="connsiteY494" fmla="*/ 3718872 h 3977558"/>
                  <a:gd name="connsiteX495" fmla="*/ 3472581 w 5235586"/>
                  <a:gd name="connsiteY495" fmla="*/ 3718872 h 3977558"/>
                  <a:gd name="connsiteX496" fmla="*/ 3520384 w 5235586"/>
                  <a:gd name="connsiteY496" fmla="*/ 3766674 h 3977558"/>
                  <a:gd name="connsiteX497" fmla="*/ 3523194 w 5235586"/>
                  <a:gd name="connsiteY497" fmla="*/ 3769484 h 3977558"/>
                  <a:gd name="connsiteX498" fmla="*/ 3520384 w 5235586"/>
                  <a:gd name="connsiteY498" fmla="*/ 3772295 h 3977558"/>
                  <a:gd name="connsiteX499" fmla="*/ 3475395 w 5235586"/>
                  <a:gd name="connsiteY499" fmla="*/ 3817286 h 3977558"/>
                  <a:gd name="connsiteX500" fmla="*/ 3472581 w 5235586"/>
                  <a:gd name="connsiteY500" fmla="*/ 3820097 h 3977558"/>
                  <a:gd name="connsiteX501" fmla="*/ 3469771 w 5235586"/>
                  <a:gd name="connsiteY501" fmla="*/ 3817286 h 3977558"/>
                  <a:gd name="connsiteX502" fmla="*/ 3424782 w 5235586"/>
                  <a:gd name="connsiteY502" fmla="*/ 3772295 h 3977558"/>
                  <a:gd name="connsiteX503" fmla="*/ 3421969 w 5235586"/>
                  <a:gd name="connsiteY503" fmla="*/ 3769484 h 3977558"/>
                  <a:gd name="connsiteX504" fmla="*/ 3424782 w 5235586"/>
                  <a:gd name="connsiteY504" fmla="*/ 3766674 h 3977558"/>
                  <a:gd name="connsiteX505" fmla="*/ 3472581 w 5235586"/>
                  <a:gd name="connsiteY505" fmla="*/ 3718872 h 3977558"/>
                  <a:gd name="connsiteX506" fmla="*/ 3317933 w 5235586"/>
                  <a:gd name="connsiteY506" fmla="*/ 3718872 h 3977558"/>
                  <a:gd name="connsiteX507" fmla="*/ 3365736 w 5235586"/>
                  <a:gd name="connsiteY507" fmla="*/ 3766674 h 3977558"/>
                  <a:gd name="connsiteX508" fmla="*/ 3368546 w 5235586"/>
                  <a:gd name="connsiteY508" fmla="*/ 3769484 h 3977558"/>
                  <a:gd name="connsiteX509" fmla="*/ 3365736 w 5235586"/>
                  <a:gd name="connsiteY509" fmla="*/ 3772295 h 3977558"/>
                  <a:gd name="connsiteX510" fmla="*/ 3320747 w 5235586"/>
                  <a:gd name="connsiteY510" fmla="*/ 3817286 h 3977558"/>
                  <a:gd name="connsiteX511" fmla="*/ 3317933 w 5235586"/>
                  <a:gd name="connsiteY511" fmla="*/ 3820097 h 3977558"/>
                  <a:gd name="connsiteX512" fmla="*/ 3315123 w 5235586"/>
                  <a:gd name="connsiteY512" fmla="*/ 3817286 h 3977558"/>
                  <a:gd name="connsiteX513" fmla="*/ 3270134 w 5235586"/>
                  <a:gd name="connsiteY513" fmla="*/ 3772295 h 3977558"/>
                  <a:gd name="connsiteX514" fmla="*/ 3267321 w 5235586"/>
                  <a:gd name="connsiteY514" fmla="*/ 3769484 h 3977558"/>
                  <a:gd name="connsiteX515" fmla="*/ 3270134 w 5235586"/>
                  <a:gd name="connsiteY515" fmla="*/ 3766674 h 3977558"/>
                  <a:gd name="connsiteX516" fmla="*/ 3317933 w 5235586"/>
                  <a:gd name="connsiteY516" fmla="*/ 3718872 h 3977558"/>
                  <a:gd name="connsiteX517" fmla="*/ 3163283 w 5235586"/>
                  <a:gd name="connsiteY517" fmla="*/ 3718872 h 3977558"/>
                  <a:gd name="connsiteX518" fmla="*/ 3211085 w 5235586"/>
                  <a:gd name="connsiteY518" fmla="*/ 3766674 h 3977558"/>
                  <a:gd name="connsiteX519" fmla="*/ 3213895 w 5235586"/>
                  <a:gd name="connsiteY519" fmla="*/ 3769484 h 3977558"/>
                  <a:gd name="connsiteX520" fmla="*/ 3211085 w 5235586"/>
                  <a:gd name="connsiteY520" fmla="*/ 3772295 h 3977558"/>
                  <a:gd name="connsiteX521" fmla="*/ 3166096 w 5235586"/>
                  <a:gd name="connsiteY521" fmla="*/ 3817286 h 3977558"/>
                  <a:gd name="connsiteX522" fmla="*/ 3163283 w 5235586"/>
                  <a:gd name="connsiteY522" fmla="*/ 3820097 h 3977558"/>
                  <a:gd name="connsiteX523" fmla="*/ 3160472 w 5235586"/>
                  <a:gd name="connsiteY523" fmla="*/ 3817286 h 3977558"/>
                  <a:gd name="connsiteX524" fmla="*/ 3115483 w 5235586"/>
                  <a:gd name="connsiteY524" fmla="*/ 3772295 h 3977558"/>
                  <a:gd name="connsiteX525" fmla="*/ 3112670 w 5235586"/>
                  <a:gd name="connsiteY525" fmla="*/ 3769484 h 3977558"/>
                  <a:gd name="connsiteX526" fmla="*/ 3115483 w 5235586"/>
                  <a:gd name="connsiteY526" fmla="*/ 3766674 h 3977558"/>
                  <a:gd name="connsiteX527" fmla="*/ 3163283 w 5235586"/>
                  <a:gd name="connsiteY527" fmla="*/ 3718872 h 3977558"/>
                  <a:gd name="connsiteX528" fmla="*/ 3005823 w 5235586"/>
                  <a:gd name="connsiteY528" fmla="*/ 3718872 h 3977558"/>
                  <a:gd name="connsiteX529" fmla="*/ 3053626 w 5235586"/>
                  <a:gd name="connsiteY529" fmla="*/ 3766674 h 3977558"/>
                  <a:gd name="connsiteX530" fmla="*/ 3056436 w 5235586"/>
                  <a:gd name="connsiteY530" fmla="*/ 3769484 h 3977558"/>
                  <a:gd name="connsiteX531" fmla="*/ 3053626 w 5235586"/>
                  <a:gd name="connsiteY531" fmla="*/ 3772295 h 3977558"/>
                  <a:gd name="connsiteX532" fmla="*/ 3008634 w 5235586"/>
                  <a:gd name="connsiteY532" fmla="*/ 3817286 h 3977558"/>
                  <a:gd name="connsiteX533" fmla="*/ 3005823 w 5235586"/>
                  <a:gd name="connsiteY533" fmla="*/ 3820097 h 3977558"/>
                  <a:gd name="connsiteX534" fmla="*/ 3003010 w 5235586"/>
                  <a:gd name="connsiteY534" fmla="*/ 3817286 h 3977558"/>
                  <a:gd name="connsiteX535" fmla="*/ 2958021 w 5235586"/>
                  <a:gd name="connsiteY535" fmla="*/ 3772295 h 3977558"/>
                  <a:gd name="connsiteX536" fmla="*/ 2955211 w 5235586"/>
                  <a:gd name="connsiteY536" fmla="*/ 3769484 h 3977558"/>
                  <a:gd name="connsiteX537" fmla="*/ 2958021 w 5235586"/>
                  <a:gd name="connsiteY537" fmla="*/ 3766674 h 3977558"/>
                  <a:gd name="connsiteX538" fmla="*/ 3005823 w 5235586"/>
                  <a:gd name="connsiteY538" fmla="*/ 3718872 h 3977558"/>
                  <a:gd name="connsiteX539" fmla="*/ 2851172 w 5235586"/>
                  <a:gd name="connsiteY539" fmla="*/ 3718872 h 3977558"/>
                  <a:gd name="connsiteX540" fmla="*/ 2898975 w 5235586"/>
                  <a:gd name="connsiteY540" fmla="*/ 3766674 h 3977558"/>
                  <a:gd name="connsiteX541" fmla="*/ 2901785 w 5235586"/>
                  <a:gd name="connsiteY541" fmla="*/ 3769484 h 3977558"/>
                  <a:gd name="connsiteX542" fmla="*/ 2898975 w 5235586"/>
                  <a:gd name="connsiteY542" fmla="*/ 3772295 h 3977558"/>
                  <a:gd name="connsiteX543" fmla="*/ 2853983 w 5235586"/>
                  <a:gd name="connsiteY543" fmla="*/ 3817286 h 3977558"/>
                  <a:gd name="connsiteX544" fmla="*/ 2851172 w 5235586"/>
                  <a:gd name="connsiteY544" fmla="*/ 3820097 h 3977558"/>
                  <a:gd name="connsiteX545" fmla="*/ 2848359 w 5235586"/>
                  <a:gd name="connsiteY545" fmla="*/ 3817286 h 3977558"/>
                  <a:gd name="connsiteX546" fmla="*/ 2803370 w 5235586"/>
                  <a:gd name="connsiteY546" fmla="*/ 3772295 h 3977558"/>
                  <a:gd name="connsiteX547" fmla="*/ 2800560 w 5235586"/>
                  <a:gd name="connsiteY547" fmla="*/ 3769484 h 3977558"/>
                  <a:gd name="connsiteX548" fmla="*/ 2803370 w 5235586"/>
                  <a:gd name="connsiteY548" fmla="*/ 3766674 h 3977558"/>
                  <a:gd name="connsiteX549" fmla="*/ 2851172 w 5235586"/>
                  <a:gd name="connsiteY549" fmla="*/ 3718872 h 3977558"/>
                  <a:gd name="connsiteX550" fmla="*/ 2696525 w 5235586"/>
                  <a:gd name="connsiteY550" fmla="*/ 3718872 h 3977558"/>
                  <a:gd name="connsiteX551" fmla="*/ 2744328 w 5235586"/>
                  <a:gd name="connsiteY551" fmla="*/ 3766674 h 3977558"/>
                  <a:gd name="connsiteX552" fmla="*/ 2747138 w 5235586"/>
                  <a:gd name="connsiteY552" fmla="*/ 3769484 h 3977558"/>
                  <a:gd name="connsiteX553" fmla="*/ 2744328 w 5235586"/>
                  <a:gd name="connsiteY553" fmla="*/ 3772295 h 3977558"/>
                  <a:gd name="connsiteX554" fmla="*/ 2699336 w 5235586"/>
                  <a:gd name="connsiteY554" fmla="*/ 3817286 h 3977558"/>
                  <a:gd name="connsiteX555" fmla="*/ 2696525 w 5235586"/>
                  <a:gd name="connsiteY555" fmla="*/ 3820097 h 3977558"/>
                  <a:gd name="connsiteX556" fmla="*/ 2693712 w 5235586"/>
                  <a:gd name="connsiteY556" fmla="*/ 3817286 h 3977558"/>
                  <a:gd name="connsiteX557" fmla="*/ 2648723 w 5235586"/>
                  <a:gd name="connsiteY557" fmla="*/ 3772295 h 3977558"/>
                  <a:gd name="connsiteX558" fmla="*/ 2645913 w 5235586"/>
                  <a:gd name="connsiteY558" fmla="*/ 3769484 h 3977558"/>
                  <a:gd name="connsiteX559" fmla="*/ 2648723 w 5235586"/>
                  <a:gd name="connsiteY559" fmla="*/ 3766674 h 3977558"/>
                  <a:gd name="connsiteX560" fmla="*/ 2696525 w 5235586"/>
                  <a:gd name="connsiteY560" fmla="*/ 3718872 h 3977558"/>
                  <a:gd name="connsiteX561" fmla="*/ 2539061 w 5235586"/>
                  <a:gd name="connsiteY561" fmla="*/ 3718872 h 3977558"/>
                  <a:gd name="connsiteX562" fmla="*/ 2586863 w 5235586"/>
                  <a:gd name="connsiteY562" fmla="*/ 3766674 h 3977558"/>
                  <a:gd name="connsiteX563" fmla="*/ 2589673 w 5235586"/>
                  <a:gd name="connsiteY563" fmla="*/ 3769484 h 3977558"/>
                  <a:gd name="connsiteX564" fmla="*/ 2586863 w 5235586"/>
                  <a:gd name="connsiteY564" fmla="*/ 3772295 h 3977558"/>
                  <a:gd name="connsiteX565" fmla="*/ 2541874 w 5235586"/>
                  <a:gd name="connsiteY565" fmla="*/ 3817286 h 3977558"/>
                  <a:gd name="connsiteX566" fmla="*/ 2539061 w 5235586"/>
                  <a:gd name="connsiteY566" fmla="*/ 3820097 h 3977558"/>
                  <a:gd name="connsiteX567" fmla="*/ 2536247 w 5235586"/>
                  <a:gd name="connsiteY567" fmla="*/ 3817286 h 3977558"/>
                  <a:gd name="connsiteX568" fmla="*/ 2491261 w 5235586"/>
                  <a:gd name="connsiteY568" fmla="*/ 3772295 h 3977558"/>
                  <a:gd name="connsiteX569" fmla="*/ 2488448 w 5235586"/>
                  <a:gd name="connsiteY569" fmla="*/ 3769484 h 3977558"/>
                  <a:gd name="connsiteX570" fmla="*/ 2491261 w 5235586"/>
                  <a:gd name="connsiteY570" fmla="*/ 3766674 h 3977558"/>
                  <a:gd name="connsiteX571" fmla="*/ 2539061 w 5235586"/>
                  <a:gd name="connsiteY571" fmla="*/ 3718872 h 3977558"/>
                  <a:gd name="connsiteX572" fmla="*/ 2384413 w 5235586"/>
                  <a:gd name="connsiteY572" fmla="*/ 3718872 h 3977558"/>
                  <a:gd name="connsiteX573" fmla="*/ 2432215 w 5235586"/>
                  <a:gd name="connsiteY573" fmla="*/ 3766674 h 3977558"/>
                  <a:gd name="connsiteX574" fmla="*/ 2435025 w 5235586"/>
                  <a:gd name="connsiteY574" fmla="*/ 3769484 h 3977558"/>
                  <a:gd name="connsiteX575" fmla="*/ 2432215 w 5235586"/>
                  <a:gd name="connsiteY575" fmla="*/ 3772295 h 3977558"/>
                  <a:gd name="connsiteX576" fmla="*/ 2387226 w 5235586"/>
                  <a:gd name="connsiteY576" fmla="*/ 3817286 h 3977558"/>
                  <a:gd name="connsiteX577" fmla="*/ 2384413 w 5235586"/>
                  <a:gd name="connsiteY577" fmla="*/ 3820097 h 3977558"/>
                  <a:gd name="connsiteX578" fmla="*/ 2381599 w 5235586"/>
                  <a:gd name="connsiteY578" fmla="*/ 3817286 h 3977558"/>
                  <a:gd name="connsiteX579" fmla="*/ 2336613 w 5235586"/>
                  <a:gd name="connsiteY579" fmla="*/ 3772295 h 3977558"/>
                  <a:gd name="connsiteX580" fmla="*/ 2333800 w 5235586"/>
                  <a:gd name="connsiteY580" fmla="*/ 3769484 h 3977558"/>
                  <a:gd name="connsiteX581" fmla="*/ 2336613 w 5235586"/>
                  <a:gd name="connsiteY581" fmla="*/ 3766674 h 3977558"/>
                  <a:gd name="connsiteX582" fmla="*/ 2384413 w 5235586"/>
                  <a:gd name="connsiteY582" fmla="*/ 3718872 h 3977558"/>
                  <a:gd name="connsiteX583" fmla="*/ 2229761 w 5235586"/>
                  <a:gd name="connsiteY583" fmla="*/ 3718872 h 3977558"/>
                  <a:gd name="connsiteX584" fmla="*/ 2277564 w 5235586"/>
                  <a:gd name="connsiteY584" fmla="*/ 3766674 h 3977558"/>
                  <a:gd name="connsiteX585" fmla="*/ 2280374 w 5235586"/>
                  <a:gd name="connsiteY585" fmla="*/ 3769484 h 3977558"/>
                  <a:gd name="connsiteX586" fmla="*/ 2277564 w 5235586"/>
                  <a:gd name="connsiteY586" fmla="*/ 3772295 h 3977558"/>
                  <a:gd name="connsiteX587" fmla="*/ 2232575 w 5235586"/>
                  <a:gd name="connsiteY587" fmla="*/ 3817286 h 3977558"/>
                  <a:gd name="connsiteX588" fmla="*/ 2229761 w 5235586"/>
                  <a:gd name="connsiteY588" fmla="*/ 3820097 h 3977558"/>
                  <a:gd name="connsiteX589" fmla="*/ 2226948 w 5235586"/>
                  <a:gd name="connsiteY589" fmla="*/ 3817286 h 3977558"/>
                  <a:gd name="connsiteX590" fmla="*/ 2181962 w 5235586"/>
                  <a:gd name="connsiteY590" fmla="*/ 3772295 h 3977558"/>
                  <a:gd name="connsiteX591" fmla="*/ 2179149 w 5235586"/>
                  <a:gd name="connsiteY591" fmla="*/ 3769484 h 3977558"/>
                  <a:gd name="connsiteX592" fmla="*/ 2181962 w 5235586"/>
                  <a:gd name="connsiteY592" fmla="*/ 3766674 h 3977558"/>
                  <a:gd name="connsiteX593" fmla="*/ 2229761 w 5235586"/>
                  <a:gd name="connsiteY593" fmla="*/ 3718872 h 3977558"/>
                  <a:gd name="connsiteX594" fmla="*/ 2075115 w 5235586"/>
                  <a:gd name="connsiteY594" fmla="*/ 3718872 h 3977558"/>
                  <a:gd name="connsiteX595" fmla="*/ 2122917 w 5235586"/>
                  <a:gd name="connsiteY595" fmla="*/ 3766674 h 3977558"/>
                  <a:gd name="connsiteX596" fmla="*/ 2125727 w 5235586"/>
                  <a:gd name="connsiteY596" fmla="*/ 3769484 h 3977558"/>
                  <a:gd name="connsiteX597" fmla="*/ 2122917 w 5235586"/>
                  <a:gd name="connsiteY597" fmla="*/ 3772295 h 3977558"/>
                  <a:gd name="connsiteX598" fmla="*/ 2077928 w 5235586"/>
                  <a:gd name="connsiteY598" fmla="*/ 3817286 h 3977558"/>
                  <a:gd name="connsiteX599" fmla="*/ 2075115 w 5235586"/>
                  <a:gd name="connsiteY599" fmla="*/ 3820097 h 3977558"/>
                  <a:gd name="connsiteX600" fmla="*/ 2072301 w 5235586"/>
                  <a:gd name="connsiteY600" fmla="*/ 3817286 h 3977558"/>
                  <a:gd name="connsiteX601" fmla="*/ 2027315 w 5235586"/>
                  <a:gd name="connsiteY601" fmla="*/ 3772295 h 3977558"/>
                  <a:gd name="connsiteX602" fmla="*/ 2024502 w 5235586"/>
                  <a:gd name="connsiteY602" fmla="*/ 3769484 h 3977558"/>
                  <a:gd name="connsiteX603" fmla="*/ 2027315 w 5235586"/>
                  <a:gd name="connsiteY603" fmla="*/ 3766674 h 3977558"/>
                  <a:gd name="connsiteX604" fmla="*/ 2075115 w 5235586"/>
                  <a:gd name="connsiteY604" fmla="*/ 3718872 h 3977558"/>
                  <a:gd name="connsiteX605" fmla="*/ 1917652 w 5235586"/>
                  <a:gd name="connsiteY605" fmla="*/ 3718872 h 3977558"/>
                  <a:gd name="connsiteX606" fmla="*/ 1965455 w 5235586"/>
                  <a:gd name="connsiteY606" fmla="*/ 3766674 h 3977558"/>
                  <a:gd name="connsiteX607" fmla="*/ 1968265 w 5235586"/>
                  <a:gd name="connsiteY607" fmla="*/ 3769484 h 3977558"/>
                  <a:gd name="connsiteX608" fmla="*/ 1965455 w 5235586"/>
                  <a:gd name="connsiteY608" fmla="*/ 3772295 h 3977558"/>
                  <a:gd name="connsiteX609" fmla="*/ 1920463 w 5235586"/>
                  <a:gd name="connsiteY609" fmla="*/ 3817286 h 3977558"/>
                  <a:gd name="connsiteX610" fmla="*/ 1917652 w 5235586"/>
                  <a:gd name="connsiteY610" fmla="*/ 3820097 h 3977558"/>
                  <a:gd name="connsiteX611" fmla="*/ 1914839 w 5235586"/>
                  <a:gd name="connsiteY611" fmla="*/ 3817286 h 3977558"/>
                  <a:gd name="connsiteX612" fmla="*/ 1869850 w 5235586"/>
                  <a:gd name="connsiteY612" fmla="*/ 3772295 h 3977558"/>
                  <a:gd name="connsiteX613" fmla="*/ 1867040 w 5235586"/>
                  <a:gd name="connsiteY613" fmla="*/ 3769484 h 3977558"/>
                  <a:gd name="connsiteX614" fmla="*/ 1869850 w 5235586"/>
                  <a:gd name="connsiteY614" fmla="*/ 3766674 h 3977558"/>
                  <a:gd name="connsiteX615" fmla="*/ 1917652 w 5235586"/>
                  <a:gd name="connsiteY615" fmla="*/ 3718872 h 3977558"/>
                  <a:gd name="connsiteX616" fmla="*/ 1763004 w 5235586"/>
                  <a:gd name="connsiteY616" fmla="*/ 3718872 h 3977558"/>
                  <a:gd name="connsiteX617" fmla="*/ 1810807 w 5235586"/>
                  <a:gd name="connsiteY617" fmla="*/ 3766674 h 3977558"/>
                  <a:gd name="connsiteX618" fmla="*/ 1813617 w 5235586"/>
                  <a:gd name="connsiteY618" fmla="*/ 3769484 h 3977558"/>
                  <a:gd name="connsiteX619" fmla="*/ 1810807 w 5235586"/>
                  <a:gd name="connsiteY619" fmla="*/ 3772295 h 3977558"/>
                  <a:gd name="connsiteX620" fmla="*/ 1765815 w 5235586"/>
                  <a:gd name="connsiteY620" fmla="*/ 3817286 h 3977558"/>
                  <a:gd name="connsiteX621" fmla="*/ 1763004 w 5235586"/>
                  <a:gd name="connsiteY621" fmla="*/ 3820097 h 3977558"/>
                  <a:gd name="connsiteX622" fmla="*/ 1760191 w 5235586"/>
                  <a:gd name="connsiteY622" fmla="*/ 3817286 h 3977558"/>
                  <a:gd name="connsiteX623" fmla="*/ 1715202 w 5235586"/>
                  <a:gd name="connsiteY623" fmla="*/ 3772295 h 3977558"/>
                  <a:gd name="connsiteX624" fmla="*/ 1712392 w 5235586"/>
                  <a:gd name="connsiteY624" fmla="*/ 3769484 h 3977558"/>
                  <a:gd name="connsiteX625" fmla="*/ 1715202 w 5235586"/>
                  <a:gd name="connsiteY625" fmla="*/ 3766674 h 3977558"/>
                  <a:gd name="connsiteX626" fmla="*/ 1763004 w 5235586"/>
                  <a:gd name="connsiteY626" fmla="*/ 3718872 h 3977558"/>
                  <a:gd name="connsiteX627" fmla="*/ 1608353 w 5235586"/>
                  <a:gd name="connsiteY627" fmla="*/ 3718872 h 3977558"/>
                  <a:gd name="connsiteX628" fmla="*/ 1656156 w 5235586"/>
                  <a:gd name="connsiteY628" fmla="*/ 3766674 h 3977558"/>
                  <a:gd name="connsiteX629" fmla="*/ 1658966 w 5235586"/>
                  <a:gd name="connsiteY629" fmla="*/ 3769484 h 3977558"/>
                  <a:gd name="connsiteX630" fmla="*/ 1656156 w 5235586"/>
                  <a:gd name="connsiteY630" fmla="*/ 3772295 h 3977558"/>
                  <a:gd name="connsiteX631" fmla="*/ 1611164 w 5235586"/>
                  <a:gd name="connsiteY631" fmla="*/ 3817286 h 3977558"/>
                  <a:gd name="connsiteX632" fmla="*/ 1608353 w 5235586"/>
                  <a:gd name="connsiteY632" fmla="*/ 3820097 h 3977558"/>
                  <a:gd name="connsiteX633" fmla="*/ 1605540 w 5235586"/>
                  <a:gd name="connsiteY633" fmla="*/ 3817286 h 3977558"/>
                  <a:gd name="connsiteX634" fmla="*/ 1560551 w 5235586"/>
                  <a:gd name="connsiteY634" fmla="*/ 3772295 h 3977558"/>
                  <a:gd name="connsiteX635" fmla="*/ 1557741 w 5235586"/>
                  <a:gd name="connsiteY635" fmla="*/ 3769484 h 3977558"/>
                  <a:gd name="connsiteX636" fmla="*/ 1560551 w 5235586"/>
                  <a:gd name="connsiteY636" fmla="*/ 3766674 h 3977558"/>
                  <a:gd name="connsiteX637" fmla="*/ 1608353 w 5235586"/>
                  <a:gd name="connsiteY637" fmla="*/ 3718872 h 3977558"/>
                  <a:gd name="connsiteX638" fmla="*/ 1450892 w 5235586"/>
                  <a:gd name="connsiteY638" fmla="*/ 3718872 h 3977558"/>
                  <a:gd name="connsiteX639" fmla="*/ 1498695 w 5235586"/>
                  <a:gd name="connsiteY639" fmla="*/ 3766674 h 3977558"/>
                  <a:gd name="connsiteX640" fmla="*/ 1501505 w 5235586"/>
                  <a:gd name="connsiteY640" fmla="*/ 3769484 h 3977558"/>
                  <a:gd name="connsiteX641" fmla="*/ 1498695 w 5235586"/>
                  <a:gd name="connsiteY641" fmla="*/ 3772295 h 3977558"/>
                  <a:gd name="connsiteX642" fmla="*/ 1453706 w 5235586"/>
                  <a:gd name="connsiteY642" fmla="*/ 3817286 h 3977558"/>
                  <a:gd name="connsiteX643" fmla="*/ 1450892 w 5235586"/>
                  <a:gd name="connsiteY643" fmla="*/ 3820097 h 3977558"/>
                  <a:gd name="connsiteX644" fmla="*/ 1448079 w 5235586"/>
                  <a:gd name="connsiteY644" fmla="*/ 3817286 h 3977558"/>
                  <a:gd name="connsiteX645" fmla="*/ 1403090 w 5235586"/>
                  <a:gd name="connsiteY645" fmla="*/ 3772295 h 3977558"/>
                  <a:gd name="connsiteX646" fmla="*/ 1400280 w 5235586"/>
                  <a:gd name="connsiteY646" fmla="*/ 3769484 h 3977558"/>
                  <a:gd name="connsiteX647" fmla="*/ 1403090 w 5235586"/>
                  <a:gd name="connsiteY647" fmla="*/ 3766674 h 3977558"/>
                  <a:gd name="connsiteX648" fmla="*/ 1450892 w 5235586"/>
                  <a:gd name="connsiteY648" fmla="*/ 3718872 h 3977558"/>
                  <a:gd name="connsiteX649" fmla="*/ 1296244 w 5235586"/>
                  <a:gd name="connsiteY649" fmla="*/ 3718872 h 3977558"/>
                  <a:gd name="connsiteX650" fmla="*/ 1344046 w 5235586"/>
                  <a:gd name="connsiteY650" fmla="*/ 3766674 h 3977558"/>
                  <a:gd name="connsiteX651" fmla="*/ 1346857 w 5235586"/>
                  <a:gd name="connsiteY651" fmla="*/ 3769484 h 3977558"/>
                  <a:gd name="connsiteX652" fmla="*/ 1344046 w 5235586"/>
                  <a:gd name="connsiteY652" fmla="*/ 3772295 h 3977558"/>
                  <a:gd name="connsiteX653" fmla="*/ 1299058 w 5235586"/>
                  <a:gd name="connsiteY653" fmla="*/ 3817286 h 3977558"/>
                  <a:gd name="connsiteX654" fmla="*/ 1296244 w 5235586"/>
                  <a:gd name="connsiteY654" fmla="*/ 3820097 h 3977558"/>
                  <a:gd name="connsiteX655" fmla="*/ 1293431 w 5235586"/>
                  <a:gd name="connsiteY655" fmla="*/ 3817286 h 3977558"/>
                  <a:gd name="connsiteX656" fmla="*/ 1248442 w 5235586"/>
                  <a:gd name="connsiteY656" fmla="*/ 3772295 h 3977558"/>
                  <a:gd name="connsiteX657" fmla="*/ 1245632 w 5235586"/>
                  <a:gd name="connsiteY657" fmla="*/ 3769484 h 3977558"/>
                  <a:gd name="connsiteX658" fmla="*/ 1248442 w 5235586"/>
                  <a:gd name="connsiteY658" fmla="*/ 3766674 h 3977558"/>
                  <a:gd name="connsiteX659" fmla="*/ 1296244 w 5235586"/>
                  <a:gd name="connsiteY659" fmla="*/ 3718872 h 3977558"/>
                  <a:gd name="connsiteX660" fmla="*/ 1141593 w 5235586"/>
                  <a:gd name="connsiteY660" fmla="*/ 3718872 h 3977558"/>
                  <a:gd name="connsiteX661" fmla="*/ 1189395 w 5235586"/>
                  <a:gd name="connsiteY661" fmla="*/ 3766674 h 3977558"/>
                  <a:gd name="connsiteX662" fmla="*/ 1192206 w 5235586"/>
                  <a:gd name="connsiteY662" fmla="*/ 3769484 h 3977558"/>
                  <a:gd name="connsiteX663" fmla="*/ 1189395 w 5235586"/>
                  <a:gd name="connsiteY663" fmla="*/ 3772295 h 3977558"/>
                  <a:gd name="connsiteX664" fmla="*/ 1144407 w 5235586"/>
                  <a:gd name="connsiteY664" fmla="*/ 3817286 h 3977558"/>
                  <a:gd name="connsiteX665" fmla="*/ 1141593 w 5235586"/>
                  <a:gd name="connsiteY665" fmla="*/ 3820097 h 3977558"/>
                  <a:gd name="connsiteX666" fmla="*/ 1138780 w 5235586"/>
                  <a:gd name="connsiteY666" fmla="*/ 3817286 h 3977558"/>
                  <a:gd name="connsiteX667" fmla="*/ 1093791 w 5235586"/>
                  <a:gd name="connsiteY667" fmla="*/ 3772295 h 3977558"/>
                  <a:gd name="connsiteX668" fmla="*/ 1090981 w 5235586"/>
                  <a:gd name="connsiteY668" fmla="*/ 3769484 h 3977558"/>
                  <a:gd name="connsiteX669" fmla="*/ 1093791 w 5235586"/>
                  <a:gd name="connsiteY669" fmla="*/ 3766674 h 3977558"/>
                  <a:gd name="connsiteX670" fmla="*/ 1141593 w 5235586"/>
                  <a:gd name="connsiteY670" fmla="*/ 3718872 h 3977558"/>
                  <a:gd name="connsiteX671" fmla="*/ 984132 w 5235586"/>
                  <a:gd name="connsiteY671" fmla="*/ 3718872 h 3977558"/>
                  <a:gd name="connsiteX672" fmla="*/ 1031934 w 5235586"/>
                  <a:gd name="connsiteY672" fmla="*/ 3766674 h 3977558"/>
                  <a:gd name="connsiteX673" fmla="*/ 1034745 w 5235586"/>
                  <a:gd name="connsiteY673" fmla="*/ 3769484 h 3977558"/>
                  <a:gd name="connsiteX674" fmla="*/ 1031934 w 5235586"/>
                  <a:gd name="connsiteY674" fmla="*/ 3772295 h 3977558"/>
                  <a:gd name="connsiteX675" fmla="*/ 986946 w 5235586"/>
                  <a:gd name="connsiteY675" fmla="*/ 3817286 h 3977558"/>
                  <a:gd name="connsiteX676" fmla="*/ 984132 w 5235586"/>
                  <a:gd name="connsiteY676" fmla="*/ 3820097 h 3977558"/>
                  <a:gd name="connsiteX677" fmla="*/ 981319 w 5235586"/>
                  <a:gd name="connsiteY677" fmla="*/ 3817286 h 3977558"/>
                  <a:gd name="connsiteX678" fmla="*/ 936330 w 5235586"/>
                  <a:gd name="connsiteY678" fmla="*/ 3772295 h 3977558"/>
                  <a:gd name="connsiteX679" fmla="*/ 933520 w 5235586"/>
                  <a:gd name="connsiteY679" fmla="*/ 3769484 h 3977558"/>
                  <a:gd name="connsiteX680" fmla="*/ 936330 w 5235586"/>
                  <a:gd name="connsiteY680" fmla="*/ 3766674 h 3977558"/>
                  <a:gd name="connsiteX681" fmla="*/ 984132 w 5235586"/>
                  <a:gd name="connsiteY681" fmla="*/ 3718872 h 3977558"/>
                  <a:gd name="connsiteX682" fmla="*/ 829484 w 5235586"/>
                  <a:gd name="connsiteY682" fmla="*/ 3718872 h 3977558"/>
                  <a:gd name="connsiteX683" fmla="*/ 877286 w 5235586"/>
                  <a:gd name="connsiteY683" fmla="*/ 3766674 h 3977558"/>
                  <a:gd name="connsiteX684" fmla="*/ 880097 w 5235586"/>
                  <a:gd name="connsiteY684" fmla="*/ 3769484 h 3977558"/>
                  <a:gd name="connsiteX685" fmla="*/ 877286 w 5235586"/>
                  <a:gd name="connsiteY685" fmla="*/ 3772295 h 3977558"/>
                  <a:gd name="connsiteX686" fmla="*/ 832298 w 5235586"/>
                  <a:gd name="connsiteY686" fmla="*/ 3817286 h 3977558"/>
                  <a:gd name="connsiteX687" fmla="*/ 829484 w 5235586"/>
                  <a:gd name="connsiteY687" fmla="*/ 3820097 h 3977558"/>
                  <a:gd name="connsiteX688" fmla="*/ 826671 w 5235586"/>
                  <a:gd name="connsiteY688" fmla="*/ 3817286 h 3977558"/>
                  <a:gd name="connsiteX689" fmla="*/ 781682 w 5235586"/>
                  <a:gd name="connsiteY689" fmla="*/ 3772295 h 3977558"/>
                  <a:gd name="connsiteX690" fmla="*/ 778872 w 5235586"/>
                  <a:gd name="connsiteY690" fmla="*/ 3769484 h 3977558"/>
                  <a:gd name="connsiteX691" fmla="*/ 781682 w 5235586"/>
                  <a:gd name="connsiteY691" fmla="*/ 3766674 h 3977558"/>
                  <a:gd name="connsiteX692" fmla="*/ 829484 w 5235586"/>
                  <a:gd name="connsiteY692" fmla="*/ 3718872 h 3977558"/>
                  <a:gd name="connsiteX693" fmla="*/ 674833 w 5235586"/>
                  <a:gd name="connsiteY693" fmla="*/ 3718872 h 3977558"/>
                  <a:gd name="connsiteX694" fmla="*/ 722635 w 5235586"/>
                  <a:gd name="connsiteY694" fmla="*/ 3766674 h 3977558"/>
                  <a:gd name="connsiteX695" fmla="*/ 725446 w 5235586"/>
                  <a:gd name="connsiteY695" fmla="*/ 3769484 h 3977558"/>
                  <a:gd name="connsiteX696" fmla="*/ 722635 w 5235586"/>
                  <a:gd name="connsiteY696" fmla="*/ 3772295 h 3977558"/>
                  <a:gd name="connsiteX697" fmla="*/ 677647 w 5235586"/>
                  <a:gd name="connsiteY697" fmla="*/ 3817286 h 3977558"/>
                  <a:gd name="connsiteX698" fmla="*/ 674833 w 5235586"/>
                  <a:gd name="connsiteY698" fmla="*/ 3820097 h 3977558"/>
                  <a:gd name="connsiteX699" fmla="*/ 672020 w 5235586"/>
                  <a:gd name="connsiteY699" fmla="*/ 3817286 h 3977558"/>
                  <a:gd name="connsiteX700" fmla="*/ 627031 w 5235586"/>
                  <a:gd name="connsiteY700" fmla="*/ 3772295 h 3977558"/>
                  <a:gd name="connsiteX701" fmla="*/ 624221 w 5235586"/>
                  <a:gd name="connsiteY701" fmla="*/ 3769484 h 3977558"/>
                  <a:gd name="connsiteX702" fmla="*/ 627031 w 5235586"/>
                  <a:gd name="connsiteY702" fmla="*/ 3766674 h 3977558"/>
                  <a:gd name="connsiteX703" fmla="*/ 674833 w 5235586"/>
                  <a:gd name="connsiteY703" fmla="*/ 3718872 h 3977558"/>
                  <a:gd name="connsiteX704" fmla="*/ 517372 w 5235586"/>
                  <a:gd name="connsiteY704" fmla="*/ 3718872 h 3977558"/>
                  <a:gd name="connsiteX705" fmla="*/ 565174 w 5235586"/>
                  <a:gd name="connsiteY705" fmla="*/ 3766674 h 3977558"/>
                  <a:gd name="connsiteX706" fmla="*/ 567985 w 5235586"/>
                  <a:gd name="connsiteY706" fmla="*/ 3769484 h 3977558"/>
                  <a:gd name="connsiteX707" fmla="*/ 565174 w 5235586"/>
                  <a:gd name="connsiteY707" fmla="*/ 3772295 h 3977558"/>
                  <a:gd name="connsiteX708" fmla="*/ 520183 w 5235586"/>
                  <a:gd name="connsiteY708" fmla="*/ 3817286 h 3977558"/>
                  <a:gd name="connsiteX709" fmla="*/ 517372 w 5235586"/>
                  <a:gd name="connsiteY709" fmla="*/ 3820097 h 3977558"/>
                  <a:gd name="connsiteX710" fmla="*/ 514559 w 5235586"/>
                  <a:gd name="connsiteY710" fmla="*/ 3817286 h 3977558"/>
                  <a:gd name="connsiteX711" fmla="*/ 469570 w 5235586"/>
                  <a:gd name="connsiteY711" fmla="*/ 3772295 h 3977558"/>
                  <a:gd name="connsiteX712" fmla="*/ 466760 w 5235586"/>
                  <a:gd name="connsiteY712" fmla="*/ 3769484 h 3977558"/>
                  <a:gd name="connsiteX713" fmla="*/ 469570 w 5235586"/>
                  <a:gd name="connsiteY713" fmla="*/ 3766674 h 3977558"/>
                  <a:gd name="connsiteX714" fmla="*/ 517372 w 5235586"/>
                  <a:gd name="connsiteY714" fmla="*/ 3718872 h 3977558"/>
                  <a:gd name="connsiteX715" fmla="*/ 362724 w 5235586"/>
                  <a:gd name="connsiteY715" fmla="*/ 3718872 h 3977558"/>
                  <a:gd name="connsiteX716" fmla="*/ 410526 w 5235586"/>
                  <a:gd name="connsiteY716" fmla="*/ 3766674 h 3977558"/>
                  <a:gd name="connsiteX717" fmla="*/ 413337 w 5235586"/>
                  <a:gd name="connsiteY717" fmla="*/ 3769484 h 3977558"/>
                  <a:gd name="connsiteX718" fmla="*/ 410526 w 5235586"/>
                  <a:gd name="connsiteY718" fmla="*/ 3772295 h 3977558"/>
                  <a:gd name="connsiteX719" fmla="*/ 365535 w 5235586"/>
                  <a:gd name="connsiteY719" fmla="*/ 3817286 h 3977558"/>
                  <a:gd name="connsiteX720" fmla="*/ 362724 w 5235586"/>
                  <a:gd name="connsiteY720" fmla="*/ 3820097 h 3977558"/>
                  <a:gd name="connsiteX721" fmla="*/ 359911 w 5235586"/>
                  <a:gd name="connsiteY721" fmla="*/ 3817286 h 3977558"/>
                  <a:gd name="connsiteX722" fmla="*/ 314922 w 5235586"/>
                  <a:gd name="connsiteY722" fmla="*/ 3772295 h 3977558"/>
                  <a:gd name="connsiteX723" fmla="*/ 312112 w 5235586"/>
                  <a:gd name="connsiteY723" fmla="*/ 3769484 h 3977558"/>
                  <a:gd name="connsiteX724" fmla="*/ 314922 w 5235586"/>
                  <a:gd name="connsiteY724" fmla="*/ 3766674 h 3977558"/>
                  <a:gd name="connsiteX725" fmla="*/ 362724 w 5235586"/>
                  <a:gd name="connsiteY725" fmla="*/ 3718872 h 3977558"/>
                  <a:gd name="connsiteX726" fmla="*/ 208073 w 5235586"/>
                  <a:gd name="connsiteY726" fmla="*/ 3718872 h 3977558"/>
                  <a:gd name="connsiteX727" fmla="*/ 255875 w 5235586"/>
                  <a:gd name="connsiteY727" fmla="*/ 3766674 h 3977558"/>
                  <a:gd name="connsiteX728" fmla="*/ 258686 w 5235586"/>
                  <a:gd name="connsiteY728" fmla="*/ 3769484 h 3977558"/>
                  <a:gd name="connsiteX729" fmla="*/ 255875 w 5235586"/>
                  <a:gd name="connsiteY729" fmla="*/ 3772295 h 3977558"/>
                  <a:gd name="connsiteX730" fmla="*/ 210884 w 5235586"/>
                  <a:gd name="connsiteY730" fmla="*/ 3817286 h 3977558"/>
                  <a:gd name="connsiteX731" fmla="*/ 208073 w 5235586"/>
                  <a:gd name="connsiteY731" fmla="*/ 3820097 h 3977558"/>
                  <a:gd name="connsiteX732" fmla="*/ 205260 w 5235586"/>
                  <a:gd name="connsiteY732" fmla="*/ 3817286 h 3977558"/>
                  <a:gd name="connsiteX733" fmla="*/ 160271 w 5235586"/>
                  <a:gd name="connsiteY733" fmla="*/ 3772295 h 3977558"/>
                  <a:gd name="connsiteX734" fmla="*/ 157461 w 5235586"/>
                  <a:gd name="connsiteY734" fmla="*/ 3769484 h 3977558"/>
                  <a:gd name="connsiteX735" fmla="*/ 160271 w 5235586"/>
                  <a:gd name="connsiteY735" fmla="*/ 3766674 h 3977558"/>
                  <a:gd name="connsiteX736" fmla="*/ 208073 w 5235586"/>
                  <a:gd name="connsiteY736" fmla="*/ 3718872 h 3977558"/>
                  <a:gd name="connsiteX737" fmla="*/ 50612 w 5235586"/>
                  <a:gd name="connsiteY737" fmla="*/ 3718872 h 3977558"/>
                  <a:gd name="connsiteX738" fmla="*/ 98414 w 5235586"/>
                  <a:gd name="connsiteY738" fmla="*/ 3766674 h 3977558"/>
                  <a:gd name="connsiteX739" fmla="*/ 101225 w 5235586"/>
                  <a:gd name="connsiteY739" fmla="*/ 3769484 h 3977558"/>
                  <a:gd name="connsiteX740" fmla="*/ 98414 w 5235586"/>
                  <a:gd name="connsiteY740" fmla="*/ 3772295 h 3977558"/>
                  <a:gd name="connsiteX741" fmla="*/ 53426 w 5235586"/>
                  <a:gd name="connsiteY741" fmla="*/ 3817286 h 3977558"/>
                  <a:gd name="connsiteX742" fmla="*/ 50612 w 5235586"/>
                  <a:gd name="connsiteY742" fmla="*/ 3820097 h 3977558"/>
                  <a:gd name="connsiteX743" fmla="*/ 47802 w 5235586"/>
                  <a:gd name="connsiteY743" fmla="*/ 3817286 h 3977558"/>
                  <a:gd name="connsiteX744" fmla="*/ 2813 w 5235586"/>
                  <a:gd name="connsiteY744" fmla="*/ 3772295 h 3977558"/>
                  <a:gd name="connsiteX745" fmla="*/ 0 w 5235586"/>
                  <a:gd name="connsiteY745" fmla="*/ 3769484 h 3977558"/>
                  <a:gd name="connsiteX746" fmla="*/ 2813 w 5235586"/>
                  <a:gd name="connsiteY746" fmla="*/ 3766674 h 3977558"/>
                  <a:gd name="connsiteX747" fmla="*/ 50612 w 5235586"/>
                  <a:gd name="connsiteY747" fmla="*/ 3718872 h 3977558"/>
                  <a:gd name="connsiteX748" fmla="*/ 5184973 w 5235586"/>
                  <a:gd name="connsiteY748" fmla="*/ 3564224 h 3977558"/>
                  <a:gd name="connsiteX749" fmla="*/ 5232776 w 5235586"/>
                  <a:gd name="connsiteY749" fmla="*/ 3612026 h 3977558"/>
                  <a:gd name="connsiteX750" fmla="*/ 5235586 w 5235586"/>
                  <a:gd name="connsiteY750" fmla="*/ 3614836 h 3977558"/>
                  <a:gd name="connsiteX751" fmla="*/ 5232776 w 5235586"/>
                  <a:gd name="connsiteY751" fmla="*/ 3617647 h 3977558"/>
                  <a:gd name="connsiteX752" fmla="*/ 5187787 w 5235586"/>
                  <a:gd name="connsiteY752" fmla="*/ 3662638 h 3977558"/>
                  <a:gd name="connsiteX753" fmla="*/ 5184973 w 5235586"/>
                  <a:gd name="connsiteY753" fmla="*/ 3665449 h 3977558"/>
                  <a:gd name="connsiteX754" fmla="*/ 5182163 w 5235586"/>
                  <a:gd name="connsiteY754" fmla="*/ 3662638 h 3977558"/>
                  <a:gd name="connsiteX755" fmla="*/ 5137174 w 5235586"/>
                  <a:gd name="connsiteY755" fmla="*/ 3617647 h 3977558"/>
                  <a:gd name="connsiteX756" fmla="*/ 5134361 w 5235586"/>
                  <a:gd name="connsiteY756" fmla="*/ 3614836 h 3977558"/>
                  <a:gd name="connsiteX757" fmla="*/ 5137174 w 5235586"/>
                  <a:gd name="connsiteY757" fmla="*/ 3612026 h 3977558"/>
                  <a:gd name="connsiteX758" fmla="*/ 5184973 w 5235586"/>
                  <a:gd name="connsiteY758" fmla="*/ 3564224 h 3977558"/>
                  <a:gd name="connsiteX759" fmla="*/ 5030325 w 5235586"/>
                  <a:gd name="connsiteY759" fmla="*/ 3564224 h 3977558"/>
                  <a:gd name="connsiteX760" fmla="*/ 5078128 w 5235586"/>
                  <a:gd name="connsiteY760" fmla="*/ 3612026 h 3977558"/>
                  <a:gd name="connsiteX761" fmla="*/ 5080938 w 5235586"/>
                  <a:gd name="connsiteY761" fmla="*/ 3614836 h 3977558"/>
                  <a:gd name="connsiteX762" fmla="*/ 5078128 w 5235586"/>
                  <a:gd name="connsiteY762" fmla="*/ 3617647 h 3977558"/>
                  <a:gd name="connsiteX763" fmla="*/ 5033136 w 5235586"/>
                  <a:gd name="connsiteY763" fmla="*/ 3662638 h 3977558"/>
                  <a:gd name="connsiteX764" fmla="*/ 5030325 w 5235586"/>
                  <a:gd name="connsiteY764" fmla="*/ 3665449 h 3977558"/>
                  <a:gd name="connsiteX765" fmla="*/ 5027512 w 5235586"/>
                  <a:gd name="connsiteY765" fmla="*/ 3662638 h 3977558"/>
                  <a:gd name="connsiteX766" fmla="*/ 4982523 w 5235586"/>
                  <a:gd name="connsiteY766" fmla="*/ 3617647 h 3977558"/>
                  <a:gd name="connsiteX767" fmla="*/ 4979713 w 5235586"/>
                  <a:gd name="connsiteY767" fmla="*/ 3614836 h 3977558"/>
                  <a:gd name="connsiteX768" fmla="*/ 4982523 w 5235586"/>
                  <a:gd name="connsiteY768" fmla="*/ 3612026 h 3977558"/>
                  <a:gd name="connsiteX769" fmla="*/ 5030325 w 5235586"/>
                  <a:gd name="connsiteY769" fmla="*/ 3564224 h 3977558"/>
                  <a:gd name="connsiteX770" fmla="*/ 4872861 w 5235586"/>
                  <a:gd name="connsiteY770" fmla="*/ 3564224 h 3977558"/>
                  <a:gd name="connsiteX771" fmla="*/ 4920664 w 5235586"/>
                  <a:gd name="connsiteY771" fmla="*/ 3612026 h 3977558"/>
                  <a:gd name="connsiteX772" fmla="*/ 4923474 w 5235586"/>
                  <a:gd name="connsiteY772" fmla="*/ 3614836 h 3977558"/>
                  <a:gd name="connsiteX773" fmla="*/ 4920664 w 5235586"/>
                  <a:gd name="connsiteY773" fmla="*/ 3617647 h 3977558"/>
                  <a:gd name="connsiteX774" fmla="*/ 4875675 w 5235586"/>
                  <a:gd name="connsiteY774" fmla="*/ 3662638 h 3977558"/>
                  <a:gd name="connsiteX775" fmla="*/ 4872861 w 5235586"/>
                  <a:gd name="connsiteY775" fmla="*/ 3665449 h 3977558"/>
                  <a:gd name="connsiteX776" fmla="*/ 4870048 w 5235586"/>
                  <a:gd name="connsiteY776" fmla="*/ 3662638 h 3977558"/>
                  <a:gd name="connsiteX777" fmla="*/ 4825062 w 5235586"/>
                  <a:gd name="connsiteY777" fmla="*/ 3617647 h 3977558"/>
                  <a:gd name="connsiteX778" fmla="*/ 4822249 w 5235586"/>
                  <a:gd name="connsiteY778" fmla="*/ 3614836 h 3977558"/>
                  <a:gd name="connsiteX779" fmla="*/ 4825062 w 5235586"/>
                  <a:gd name="connsiteY779" fmla="*/ 3612026 h 3977558"/>
                  <a:gd name="connsiteX780" fmla="*/ 4872861 w 5235586"/>
                  <a:gd name="connsiteY780" fmla="*/ 3564224 h 3977558"/>
                  <a:gd name="connsiteX781" fmla="*/ 4718213 w 5235586"/>
                  <a:gd name="connsiteY781" fmla="*/ 3564224 h 3977558"/>
                  <a:gd name="connsiteX782" fmla="*/ 4766016 w 5235586"/>
                  <a:gd name="connsiteY782" fmla="*/ 3612026 h 3977558"/>
                  <a:gd name="connsiteX783" fmla="*/ 4768826 w 5235586"/>
                  <a:gd name="connsiteY783" fmla="*/ 3614836 h 3977558"/>
                  <a:gd name="connsiteX784" fmla="*/ 4766016 w 5235586"/>
                  <a:gd name="connsiteY784" fmla="*/ 3617647 h 3977558"/>
                  <a:gd name="connsiteX785" fmla="*/ 4721027 w 5235586"/>
                  <a:gd name="connsiteY785" fmla="*/ 3662638 h 3977558"/>
                  <a:gd name="connsiteX786" fmla="*/ 4718213 w 5235586"/>
                  <a:gd name="connsiteY786" fmla="*/ 3665449 h 3977558"/>
                  <a:gd name="connsiteX787" fmla="*/ 4715400 w 5235586"/>
                  <a:gd name="connsiteY787" fmla="*/ 3662638 h 3977558"/>
                  <a:gd name="connsiteX788" fmla="*/ 4670414 w 5235586"/>
                  <a:gd name="connsiteY788" fmla="*/ 3617647 h 3977558"/>
                  <a:gd name="connsiteX789" fmla="*/ 4667601 w 5235586"/>
                  <a:gd name="connsiteY789" fmla="*/ 3614836 h 3977558"/>
                  <a:gd name="connsiteX790" fmla="*/ 4670414 w 5235586"/>
                  <a:gd name="connsiteY790" fmla="*/ 3612026 h 3977558"/>
                  <a:gd name="connsiteX791" fmla="*/ 4718213 w 5235586"/>
                  <a:gd name="connsiteY791" fmla="*/ 3564224 h 3977558"/>
                  <a:gd name="connsiteX792" fmla="*/ 4563563 w 5235586"/>
                  <a:gd name="connsiteY792" fmla="*/ 3564224 h 3977558"/>
                  <a:gd name="connsiteX793" fmla="*/ 4611365 w 5235586"/>
                  <a:gd name="connsiteY793" fmla="*/ 3612026 h 3977558"/>
                  <a:gd name="connsiteX794" fmla="*/ 4614175 w 5235586"/>
                  <a:gd name="connsiteY794" fmla="*/ 3614836 h 3977558"/>
                  <a:gd name="connsiteX795" fmla="*/ 4611365 w 5235586"/>
                  <a:gd name="connsiteY795" fmla="*/ 3617647 h 3977558"/>
                  <a:gd name="connsiteX796" fmla="*/ 4566376 w 5235586"/>
                  <a:gd name="connsiteY796" fmla="*/ 3662638 h 3977558"/>
                  <a:gd name="connsiteX797" fmla="*/ 4563563 w 5235586"/>
                  <a:gd name="connsiteY797" fmla="*/ 3665449 h 3977558"/>
                  <a:gd name="connsiteX798" fmla="*/ 4560749 w 5235586"/>
                  <a:gd name="connsiteY798" fmla="*/ 3662638 h 3977558"/>
                  <a:gd name="connsiteX799" fmla="*/ 4515763 w 5235586"/>
                  <a:gd name="connsiteY799" fmla="*/ 3617647 h 3977558"/>
                  <a:gd name="connsiteX800" fmla="*/ 4512950 w 5235586"/>
                  <a:gd name="connsiteY800" fmla="*/ 3614836 h 3977558"/>
                  <a:gd name="connsiteX801" fmla="*/ 4515763 w 5235586"/>
                  <a:gd name="connsiteY801" fmla="*/ 3612026 h 3977558"/>
                  <a:gd name="connsiteX802" fmla="*/ 4563563 w 5235586"/>
                  <a:gd name="connsiteY802" fmla="*/ 3564224 h 3977558"/>
                  <a:gd name="connsiteX803" fmla="*/ 4406104 w 5235586"/>
                  <a:gd name="connsiteY803" fmla="*/ 3564224 h 3977558"/>
                  <a:gd name="connsiteX804" fmla="*/ 4453907 w 5235586"/>
                  <a:gd name="connsiteY804" fmla="*/ 3612026 h 3977558"/>
                  <a:gd name="connsiteX805" fmla="*/ 4456717 w 5235586"/>
                  <a:gd name="connsiteY805" fmla="*/ 3614836 h 3977558"/>
                  <a:gd name="connsiteX806" fmla="*/ 4453907 w 5235586"/>
                  <a:gd name="connsiteY806" fmla="*/ 3617647 h 3977558"/>
                  <a:gd name="connsiteX807" fmla="*/ 4408915 w 5235586"/>
                  <a:gd name="connsiteY807" fmla="*/ 3662638 h 3977558"/>
                  <a:gd name="connsiteX808" fmla="*/ 4406104 w 5235586"/>
                  <a:gd name="connsiteY808" fmla="*/ 3665449 h 3977558"/>
                  <a:gd name="connsiteX809" fmla="*/ 4403291 w 5235586"/>
                  <a:gd name="connsiteY809" fmla="*/ 3662638 h 3977558"/>
                  <a:gd name="connsiteX810" fmla="*/ 4358302 w 5235586"/>
                  <a:gd name="connsiteY810" fmla="*/ 3617647 h 3977558"/>
                  <a:gd name="connsiteX811" fmla="*/ 4355492 w 5235586"/>
                  <a:gd name="connsiteY811" fmla="*/ 3614836 h 3977558"/>
                  <a:gd name="connsiteX812" fmla="*/ 4358302 w 5235586"/>
                  <a:gd name="connsiteY812" fmla="*/ 3612026 h 3977558"/>
                  <a:gd name="connsiteX813" fmla="*/ 4406104 w 5235586"/>
                  <a:gd name="connsiteY813" fmla="*/ 3564224 h 3977558"/>
                  <a:gd name="connsiteX814" fmla="*/ 4251453 w 5235586"/>
                  <a:gd name="connsiteY814" fmla="*/ 3564224 h 3977558"/>
                  <a:gd name="connsiteX815" fmla="*/ 4299256 w 5235586"/>
                  <a:gd name="connsiteY815" fmla="*/ 3612026 h 3977558"/>
                  <a:gd name="connsiteX816" fmla="*/ 4302066 w 5235586"/>
                  <a:gd name="connsiteY816" fmla="*/ 3614836 h 3977558"/>
                  <a:gd name="connsiteX817" fmla="*/ 4299256 w 5235586"/>
                  <a:gd name="connsiteY817" fmla="*/ 3617647 h 3977558"/>
                  <a:gd name="connsiteX818" fmla="*/ 4254264 w 5235586"/>
                  <a:gd name="connsiteY818" fmla="*/ 3662638 h 3977558"/>
                  <a:gd name="connsiteX819" fmla="*/ 4251453 w 5235586"/>
                  <a:gd name="connsiteY819" fmla="*/ 3665449 h 3977558"/>
                  <a:gd name="connsiteX820" fmla="*/ 4248640 w 5235586"/>
                  <a:gd name="connsiteY820" fmla="*/ 3662638 h 3977558"/>
                  <a:gd name="connsiteX821" fmla="*/ 4203651 w 5235586"/>
                  <a:gd name="connsiteY821" fmla="*/ 3617647 h 3977558"/>
                  <a:gd name="connsiteX822" fmla="*/ 4200841 w 5235586"/>
                  <a:gd name="connsiteY822" fmla="*/ 3614836 h 3977558"/>
                  <a:gd name="connsiteX823" fmla="*/ 4203651 w 5235586"/>
                  <a:gd name="connsiteY823" fmla="*/ 3612026 h 3977558"/>
                  <a:gd name="connsiteX824" fmla="*/ 4251453 w 5235586"/>
                  <a:gd name="connsiteY824" fmla="*/ 3564224 h 3977558"/>
                  <a:gd name="connsiteX825" fmla="*/ 4096805 w 5235586"/>
                  <a:gd name="connsiteY825" fmla="*/ 3564224 h 3977558"/>
                  <a:gd name="connsiteX826" fmla="*/ 4144608 w 5235586"/>
                  <a:gd name="connsiteY826" fmla="*/ 3612026 h 3977558"/>
                  <a:gd name="connsiteX827" fmla="*/ 4147418 w 5235586"/>
                  <a:gd name="connsiteY827" fmla="*/ 3614836 h 3977558"/>
                  <a:gd name="connsiteX828" fmla="*/ 4144608 w 5235586"/>
                  <a:gd name="connsiteY828" fmla="*/ 3617647 h 3977558"/>
                  <a:gd name="connsiteX829" fmla="*/ 4099616 w 5235586"/>
                  <a:gd name="connsiteY829" fmla="*/ 3662638 h 3977558"/>
                  <a:gd name="connsiteX830" fmla="*/ 4096805 w 5235586"/>
                  <a:gd name="connsiteY830" fmla="*/ 3665449 h 3977558"/>
                  <a:gd name="connsiteX831" fmla="*/ 4093992 w 5235586"/>
                  <a:gd name="connsiteY831" fmla="*/ 3662638 h 3977558"/>
                  <a:gd name="connsiteX832" fmla="*/ 4049003 w 5235586"/>
                  <a:gd name="connsiteY832" fmla="*/ 3617647 h 3977558"/>
                  <a:gd name="connsiteX833" fmla="*/ 4046193 w 5235586"/>
                  <a:gd name="connsiteY833" fmla="*/ 3614836 h 3977558"/>
                  <a:gd name="connsiteX834" fmla="*/ 4049003 w 5235586"/>
                  <a:gd name="connsiteY834" fmla="*/ 3612026 h 3977558"/>
                  <a:gd name="connsiteX835" fmla="*/ 4096805 w 5235586"/>
                  <a:gd name="connsiteY835" fmla="*/ 3564224 h 3977558"/>
                  <a:gd name="connsiteX836" fmla="*/ 3939345 w 5235586"/>
                  <a:gd name="connsiteY836" fmla="*/ 3564224 h 3977558"/>
                  <a:gd name="connsiteX837" fmla="*/ 3987147 w 5235586"/>
                  <a:gd name="connsiteY837" fmla="*/ 3612026 h 3977558"/>
                  <a:gd name="connsiteX838" fmla="*/ 3989957 w 5235586"/>
                  <a:gd name="connsiteY838" fmla="*/ 3614836 h 3977558"/>
                  <a:gd name="connsiteX839" fmla="*/ 3987147 w 5235586"/>
                  <a:gd name="connsiteY839" fmla="*/ 3617647 h 3977558"/>
                  <a:gd name="connsiteX840" fmla="*/ 3942155 w 5235586"/>
                  <a:gd name="connsiteY840" fmla="*/ 3662638 h 3977558"/>
                  <a:gd name="connsiteX841" fmla="*/ 3939345 w 5235586"/>
                  <a:gd name="connsiteY841" fmla="*/ 3665449 h 3977558"/>
                  <a:gd name="connsiteX842" fmla="*/ 3936531 w 5235586"/>
                  <a:gd name="connsiteY842" fmla="*/ 3662638 h 3977558"/>
                  <a:gd name="connsiteX843" fmla="*/ 3891545 w 5235586"/>
                  <a:gd name="connsiteY843" fmla="*/ 3617647 h 3977558"/>
                  <a:gd name="connsiteX844" fmla="*/ 3888732 w 5235586"/>
                  <a:gd name="connsiteY844" fmla="*/ 3614836 h 3977558"/>
                  <a:gd name="connsiteX845" fmla="*/ 3891545 w 5235586"/>
                  <a:gd name="connsiteY845" fmla="*/ 3612026 h 3977558"/>
                  <a:gd name="connsiteX846" fmla="*/ 3939345 w 5235586"/>
                  <a:gd name="connsiteY846" fmla="*/ 3564224 h 3977558"/>
                  <a:gd name="connsiteX847" fmla="*/ 3784693 w 5235586"/>
                  <a:gd name="connsiteY847" fmla="*/ 3564224 h 3977558"/>
                  <a:gd name="connsiteX848" fmla="*/ 3832496 w 5235586"/>
                  <a:gd name="connsiteY848" fmla="*/ 3612026 h 3977558"/>
                  <a:gd name="connsiteX849" fmla="*/ 3835306 w 5235586"/>
                  <a:gd name="connsiteY849" fmla="*/ 3614836 h 3977558"/>
                  <a:gd name="connsiteX850" fmla="*/ 3832496 w 5235586"/>
                  <a:gd name="connsiteY850" fmla="*/ 3617647 h 3977558"/>
                  <a:gd name="connsiteX851" fmla="*/ 3787504 w 5235586"/>
                  <a:gd name="connsiteY851" fmla="*/ 3662638 h 3977558"/>
                  <a:gd name="connsiteX852" fmla="*/ 3784693 w 5235586"/>
                  <a:gd name="connsiteY852" fmla="*/ 3665449 h 3977558"/>
                  <a:gd name="connsiteX853" fmla="*/ 3781880 w 5235586"/>
                  <a:gd name="connsiteY853" fmla="*/ 3662638 h 3977558"/>
                  <a:gd name="connsiteX854" fmla="*/ 3736894 w 5235586"/>
                  <a:gd name="connsiteY854" fmla="*/ 3617647 h 3977558"/>
                  <a:gd name="connsiteX855" fmla="*/ 3734081 w 5235586"/>
                  <a:gd name="connsiteY855" fmla="*/ 3614836 h 3977558"/>
                  <a:gd name="connsiteX856" fmla="*/ 3736894 w 5235586"/>
                  <a:gd name="connsiteY856" fmla="*/ 3612026 h 3977558"/>
                  <a:gd name="connsiteX857" fmla="*/ 3784693 w 5235586"/>
                  <a:gd name="connsiteY857" fmla="*/ 3564224 h 3977558"/>
                  <a:gd name="connsiteX858" fmla="*/ 3630045 w 5235586"/>
                  <a:gd name="connsiteY858" fmla="*/ 3564224 h 3977558"/>
                  <a:gd name="connsiteX859" fmla="*/ 3677848 w 5235586"/>
                  <a:gd name="connsiteY859" fmla="*/ 3612026 h 3977558"/>
                  <a:gd name="connsiteX860" fmla="*/ 3680658 w 5235586"/>
                  <a:gd name="connsiteY860" fmla="*/ 3614836 h 3977558"/>
                  <a:gd name="connsiteX861" fmla="*/ 3677848 w 5235586"/>
                  <a:gd name="connsiteY861" fmla="*/ 3617647 h 3977558"/>
                  <a:gd name="connsiteX862" fmla="*/ 3632856 w 5235586"/>
                  <a:gd name="connsiteY862" fmla="*/ 3662638 h 3977558"/>
                  <a:gd name="connsiteX863" fmla="*/ 3630045 w 5235586"/>
                  <a:gd name="connsiteY863" fmla="*/ 3665449 h 3977558"/>
                  <a:gd name="connsiteX864" fmla="*/ 3627232 w 5235586"/>
                  <a:gd name="connsiteY864" fmla="*/ 3662638 h 3977558"/>
                  <a:gd name="connsiteX865" fmla="*/ 3582246 w 5235586"/>
                  <a:gd name="connsiteY865" fmla="*/ 3617647 h 3977558"/>
                  <a:gd name="connsiteX866" fmla="*/ 3579433 w 5235586"/>
                  <a:gd name="connsiteY866" fmla="*/ 3614836 h 3977558"/>
                  <a:gd name="connsiteX867" fmla="*/ 3582246 w 5235586"/>
                  <a:gd name="connsiteY867" fmla="*/ 3612026 h 3977558"/>
                  <a:gd name="connsiteX868" fmla="*/ 3630045 w 5235586"/>
                  <a:gd name="connsiteY868" fmla="*/ 3564224 h 3977558"/>
                  <a:gd name="connsiteX869" fmla="*/ 3472581 w 5235586"/>
                  <a:gd name="connsiteY869" fmla="*/ 3564224 h 3977558"/>
                  <a:gd name="connsiteX870" fmla="*/ 3520384 w 5235586"/>
                  <a:gd name="connsiteY870" fmla="*/ 3612026 h 3977558"/>
                  <a:gd name="connsiteX871" fmla="*/ 3523194 w 5235586"/>
                  <a:gd name="connsiteY871" fmla="*/ 3614836 h 3977558"/>
                  <a:gd name="connsiteX872" fmla="*/ 3520384 w 5235586"/>
                  <a:gd name="connsiteY872" fmla="*/ 3617647 h 3977558"/>
                  <a:gd name="connsiteX873" fmla="*/ 3475395 w 5235586"/>
                  <a:gd name="connsiteY873" fmla="*/ 3662638 h 3977558"/>
                  <a:gd name="connsiteX874" fmla="*/ 3472581 w 5235586"/>
                  <a:gd name="connsiteY874" fmla="*/ 3665449 h 3977558"/>
                  <a:gd name="connsiteX875" fmla="*/ 3469771 w 5235586"/>
                  <a:gd name="connsiteY875" fmla="*/ 3662638 h 3977558"/>
                  <a:gd name="connsiteX876" fmla="*/ 3424782 w 5235586"/>
                  <a:gd name="connsiteY876" fmla="*/ 3617647 h 3977558"/>
                  <a:gd name="connsiteX877" fmla="*/ 3421969 w 5235586"/>
                  <a:gd name="connsiteY877" fmla="*/ 3614836 h 3977558"/>
                  <a:gd name="connsiteX878" fmla="*/ 3424782 w 5235586"/>
                  <a:gd name="connsiteY878" fmla="*/ 3612026 h 3977558"/>
                  <a:gd name="connsiteX879" fmla="*/ 3472581 w 5235586"/>
                  <a:gd name="connsiteY879" fmla="*/ 3564224 h 3977558"/>
                  <a:gd name="connsiteX880" fmla="*/ 3317933 w 5235586"/>
                  <a:gd name="connsiteY880" fmla="*/ 3564224 h 3977558"/>
                  <a:gd name="connsiteX881" fmla="*/ 3365736 w 5235586"/>
                  <a:gd name="connsiteY881" fmla="*/ 3612026 h 3977558"/>
                  <a:gd name="connsiteX882" fmla="*/ 3368546 w 5235586"/>
                  <a:gd name="connsiteY882" fmla="*/ 3614836 h 3977558"/>
                  <a:gd name="connsiteX883" fmla="*/ 3365736 w 5235586"/>
                  <a:gd name="connsiteY883" fmla="*/ 3617647 h 3977558"/>
                  <a:gd name="connsiteX884" fmla="*/ 3320747 w 5235586"/>
                  <a:gd name="connsiteY884" fmla="*/ 3662638 h 3977558"/>
                  <a:gd name="connsiteX885" fmla="*/ 3317933 w 5235586"/>
                  <a:gd name="connsiteY885" fmla="*/ 3665449 h 3977558"/>
                  <a:gd name="connsiteX886" fmla="*/ 3315123 w 5235586"/>
                  <a:gd name="connsiteY886" fmla="*/ 3662638 h 3977558"/>
                  <a:gd name="connsiteX887" fmla="*/ 3270134 w 5235586"/>
                  <a:gd name="connsiteY887" fmla="*/ 3617647 h 3977558"/>
                  <a:gd name="connsiteX888" fmla="*/ 3267321 w 5235586"/>
                  <a:gd name="connsiteY888" fmla="*/ 3614836 h 3977558"/>
                  <a:gd name="connsiteX889" fmla="*/ 3270134 w 5235586"/>
                  <a:gd name="connsiteY889" fmla="*/ 3612026 h 3977558"/>
                  <a:gd name="connsiteX890" fmla="*/ 3317933 w 5235586"/>
                  <a:gd name="connsiteY890" fmla="*/ 3564224 h 3977558"/>
                  <a:gd name="connsiteX891" fmla="*/ 3163283 w 5235586"/>
                  <a:gd name="connsiteY891" fmla="*/ 3564224 h 3977558"/>
                  <a:gd name="connsiteX892" fmla="*/ 3211085 w 5235586"/>
                  <a:gd name="connsiteY892" fmla="*/ 3612026 h 3977558"/>
                  <a:gd name="connsiteX893" fmla="*/ 3213895 w 5235586"/>
                  <a:gd name="connsiteY893" fmla="*/ 3614836 h 3977558"/>
                  <a:gd name="connsiteX894" fmla="*/ 3211085 w 5235586"/>
                  <a:gd name="connsiteY894" fmla="*/ 3617647 h 3977558"/>
                  <a:gd name="connsiteX895" fmla="*/ 3166096 w 5235586"/>
                  <a:gd name="connsiteY895" fmla="*/ 3662638 h 3977558"/>
                  <a:gd name="connsiteX896" fmla="*/ 3163283 w 5235586"/>
                  <a:gd name="connsiteY896" fmla="*/ 3665449 h 3977558"/>
                  <a:gd name="connsiteX897" fmla="*/ 3160472 w 5235586"/>
                  <a:gd name="connsiteY897" fmla="*/ 3662638 h 3977558"/>
                  <a:gd name="connsiteX898" fmla="*/ 3115483 w 5235586"/>
                  <a:gd name="connsiteY898" fmla="*/ 3617647 h 3977558"/>
                  <a:gd name="connsiteX899" fmla="*/ 3112670 w 5235586"/>
                  <a:gd name="connsiteY899" fmla="*/ 3614836 h 3977558"/>
                  <a:gd name="connsiteX900" fmla="*/ 3115483 w 5235586"/>
                  <a:gd name="connsiteY900" fmla="*/ 3612026 h 3977558"/>
                  <a:gd name="connsiteX901" fmla="*/ 3163283 w 5235586"/>
                  <a:gd name="connsiteY901" fmla="*/ 3564224 h 3977558"/>
                  <a:gd name="connsiteX902" fmla="*/ 3005823 w 5235586"/>
                  <a:gd name="connsiteY902" fmla="*/ 3564224 h 3977558"/>
                  <a:gd name="connsiteX903" fmla="*/ 3053626 w 5235586"/>
                  <a:gd name="connsiteY903" fmla="*/ 3612026 h 3977558"/>
                  <a:gd name="connsiteX904" fmla="*/ 3056436 w 5235586"/>
                  <a:gd name="connsiteY904" fmla="*/ 3614836 h 3977558"/>
                  <a:gd name="connsiteX905" fmla="*/ 3053626 w 5235586"/>
                  <a:gd name="connsiteY905" fmla="*/ 3617647 h 3977558"/>
                  <a:gd name="connsiteX906" fmla="*/ 3008634 w 5235586"/>
                  <a:gd name="connsiteY906" fmla="*/ 3662638 h 3977558"/>
                  <a:gd name="connsiteX907" fmla="*/ 3005823 w 5235586"/>
                  <a:gd name="connsiteY907" fmla="*/ 3665449 h 3977558"/>
                  <a:gd name="connsiteX908" fmla="*/ 3003010 w 5235586"/>
                  <a:gd name="connsiteY908" fmla="*/ 3662638 h 3977558"/>
                  <a:gd name="connsiteX909" fmla="*/ 2958021 w 5235586"/>
                  <a:gd name="connsiteY909" fmla="*/ 3617647 h 3977558"/>
                  <a:gd name="connsiteX910" fmla="*/ 2955211 w 5235586"/>
                  <a:gd name="connsiteY910" fmla="*/ 3614836 h 3977558"/>
                  <a:gd name="connsiteX911" fmla="*/ 2958021 w 5235586"/>
                  <a:gd name="connsiteY911" fmla="*/ 3612026 h 3977558"/>
                  <a:gd name="connsiteX912" fmla="*/ 3005823 w 5235586"/>
                  <a:gd name="connsiteY912" fmla="*/ 3564224 h 3977558"/>
                  <a:gd name="connsiteX913" fmla="*/ 2851172 w 5235586"/>
                  <a:gd name="connsiteY913" fmla="*/ 3564224 h 3977558"/>
                  <a:gd name="connsiteX914" fmla="*/ 2898975 w 5235586"/>
                  <a:gd name="connsiteY914" fmla="*/ 3612026 h 3977558"/>
                  <a:gd name="connsiteX915" fmla="*/ 2901785 w 5235586"/>
                  <a:gd name="connsiteY915" fmla="*/ 3614836 h 3977558"/>
                  <a:gd name="connsiteX916" fmla="*/ 2898975 w 5235586"/>
                  <a:gd name="connsiteY916" fmla="*/ 3617647 h 3977558"/>
                  <a:gd name="connsiteX917" fmla="*/ 2853983 w 5235586"/>
                  <a:gd name="connsiteY917" fmla="*/ 3662638 h 3977558"/>
                  <a:gd name="connsiteX918" fmla="*/ 2851172 w 5235586"/>
                  <a:gd name="connsiteY918" fmla="*/ 3665449 h 3977558"/>
                  <a:gd name="connsiteX919" fmla="*/ 2848359 w 5235586"/>
                  <a:gd name="connsiteY919" fmla="*/ 3662638 h 3977558"/>
                  <a:gd name="connsiteX920" fmla="*/ 2803370 w 5235586"/>
                  <a:gd name="connsiteY920" fmla="*/ 3617647 h 3977558"/>
                  <a:gd name="connsiteX921" fmla="*/ 2800560 w 5235586"/>
                  <a:gd name="connsiteY921" fmla="*/ 3614836 h 3977558"/>
                  <a:gd name="connsiteX922" fmla="*/ 2803370 w 5235586"/>
                  <a:gd name="connsiteY922" fmla="*/ 3612026 h 3977558"/>
                  <a:gd name="connsiteX923" fmla="*/ 2851172 w 5235586"/>
                  <a:gd name="connsiteY923" fmla="*/ 3564224 h 3977558"/>
                  <a:gd name="connsiteX924" fmla="*/ 2696525 w 5235586"/>
                  <a:gd name="connsiteY924" fmla="*/ 3564224 h 3977558"/>
                  <a:gd name="connsiteX925" fmla="*/ 2744328 w 5235586"/>
                  <a:gd name="connsiteY925" fmla="*/ 3612026 h 3977558"/>
                  <a:gd name="connsiteX926" fmla="*/ 2747138 w 5235586"/>
                  <a:gd name="connsiteY926" fmla="*/ 3614836 h 3977558"/>
                  <a:gd name="connsiteX927" fmla="*/ 2744328 w 5235586"/>
                  <a:gd name="connsiteY927" fmla="*/ 3617647 h 3977558"/>
                  <a:gd name="connsiteX928" fmla="*/ 2699336 w 5235586"/>
                  <a:gd name="connsiteY928" fmla="*/ 3662638 h 3977558"/>
                  <a:gd name="connsiteX929" fmla="*/ 2696525 w 5235586"/>
                  <a:gd name="connsiteY929" fmla="*/ 3665449 h 3977558"/>
                  <a:gd name="connsiteX930" fmla="*/ 2693712 w 5235586"/>
                  <a:gd name="connsiteY930" fmla="*/ 3662638 h 3977558"/>
                  <a:gd name="connsiteX931" fmla="*/ 2648723 w 5235586"/>
                  <a:gd name="connsiteY931" fmla="*/ 3617647 h 3977558"/>
                  <a:gd name="connsiteX932" fmla="*/ 2645913 w 5235586"/>
                  <a:gd name="connsiteY932" fmla="*/ 3614836 h 3977558"/>
                  <a:gd name="connsiteX933" fmla="*/ 2648723 w 5235586"/>
                  <a:gd name="connsiteY933" fmla="*/ 3612026 h 3977558"/>
                  <a:gd name="connsiteX934" fmla="*/ 2696525 w 5235586"/>
                  <a:gd name="connsiteY934" fmla="*/ 3564224 h 3977558"/>
                  <a:gd name="connsiteX935" fmla="*/ 2539061 w 5235586"/>
                  <a:gd name="connsiteY935" fmla="*/ 3564224 h 3977558"/>
                  <a:gd name="connsiteX936" fmla="*/ 2586863 w 5235586"/>
                  <a:gd name="connsiteY936" fmla="*/ 3612026 h 3977558"/>
                  <a:gd name="connsiteX937" fmla="*/ 2589673 w 5235586"/>
                  <a:gd name="connsiteY937" fmla="*/ 3614836 h 3977558"/>
                  <a:gd name="connsiteX938" fmla="*/ 2586863 w 5235586"/>
                  <a:gd name="connsiteY938" fmla="*/ 3617647 h 3977558"/>
                  <a:gd name="connsiteX939" fmla="*/ 2541874 w 5235586"/>
                  <a:gd name="connsiteY939" fmla="*/ 3662638 h 3977558"/>
                  <a:gd name="connsiteX940" fmla="*/ 2539061 w 5235586"/>
                  <a:gd name="connsiteY940" fmla="*/ 3665449 h 3977558"/>
                  <a:gd name="connsiteX941" fmla="*/ 2536247 w 5235586"/>
                  <a:gd name="connsiteY941" fmla="*/ 3662638 h 3977558"/>
                  <a:gd name="connsiteX942" fmla="*/ 2491261 w 5235586"/>
                  <a:gd name="connsiteY942" fmla="*/ 3617647 h 3977558"/>
                  <a:gd name="connsiteX943" fmla="*/ 2488448 w 5235586"/>
                  <a:gd name="connsiteY943" fmla="*/ 3614836 h 3977558"/>
                  <a:gd name="connsiteX944" fmla="*/ 2491261 w 5235586"/>
                  <a:gd name="connsiteY944" fmla="*/ 3612026 h 3977558"/>
                  <a:gd name="connsiteX945" fmla="*/ 2539061 w 5235586"/>
                  <a:gd name="connsiteY945" fmla="*/ 3564224 h 3977558"/>
                  <a:gd name="connsiteX946" fmla="*/ 2384413 w 5235586"/>
                  <a:gd name="connsiteY946" fmla="*/ 3564224 h 3977558"/>
                  <a:gd name="connsiteX947" fmla="*/ 2432215 w 5235586"/>
                  <a:gd name="connsiteY947" fmla="*/ 3612026 h 3977558"/>
                  <a:gd name="connsiteX948" fmla="*/ 2435025 w 5235586"/>
                  <a:gd name="connsiteY948" fmla="*/ 3614836 h 3977558"/>
                  <a:gd name="connsiteX949" fmla="*/ 2432215 w 5235586"/>
                  <a:gd name="connsiteY949" fmla="*/ 3617647 h 3977558"/>
                  <a:gd name="connsiteX950" fmla="*/ 2387226 w 5235586"/>
                  <a:gd name="connsiteY950" fmla="*/ 3662638 h 3977558"/>
                  <a:gd name="connsiteX951" fmla="*/ 2384413 w 5235586"/>
                  <a:gd name="connsiteY951" fmla="*/ 3665449 h 3977558"/>
                  <a:gd name="connsiteX952" fmla="*/ 2381599 w 5235586"/>
                  <a:gd name="connsiteY952" fmla="*/ 3662638 h 3977558"/>
                  <a:gd name="connsiteX953" fmla="*/ 2336613 w 5235586"/>
                  <a:gd name="connsiteY953" fmla="*/ 3617647 h 3977558"/>
                  <a:gd name="connsiteX954" fmla="*/ 2333800 w 5235586"/>
                  <a:gd name="connsiteY954" fmla="*/ 3614836 h 3977558"/>
                  <a:gd name="connsiteX955" fmla="*/ 2336613 w 5235586"/>
                  <a:gd name="connsiteY955" fmla="*/ 3612026 h 3977558"/>
                  <a:gd name="connsiteX956" fmla="*/ 2384413 w 5235586"/>
                  <a:gd name="connsiteY956" fmla="*/ 3564224 h 3977558"/>
                  <a:gd name="connsiteX957" fmla="*/ 2229761 w 5235586"/>
                  <a:gd name="connsiteY957" fmla="*/ 3564224 h 3977558"/>
                  <a:gd name="connsiteX958" fmla="*/ 2277564 w 5235586"/>
                  <a:gd name="connsiteY958" fmla="*/ 3612026 h 3977558"/>
                  <a:gd name="connsiteX959" fmla="*/ 2280374 w 5235586"/>
                  <a:gd name="connsiteY959" fmla="*/ 3614836 h 3977558"/>
                  <a:gd name="connsiteX960" fmla="*/ 2277564 w 5235586"/>
                  <a:gd name="connsiteY960" fmla="*/ 3617647 h 3977558"/>
                  <a:gd name="connsiteX961" fmla="*/ 2232575 w 5235586"/>
                  <a:gd name="connsiteY961" fmla="*/ 3662638 h 3977558"/>
                  <a:gd name="connsiteX962" fmla="*/ 2229761 w 5235586"/>
                  <a:gd name="connsiteY962" fmla="*/ 3665449 h 3977558"/>
                  <a:gd name="connsiteX963" fmla="*/ 2226948 w 5235586"/>
                  <a:gd name="connsiteY963" fmla="*/ 3662638 h 3977558"/>
                  <a:gd name="connsiteX964" fmla="*/ 2181962 w 5235586"/>
                  <a:gd name="connsiteY964" fmla="*/ 3617647 h 3977558"/>
                  <a:gd name="connsiteX965" fmla="*/ 2179149 w 5235586"/>
                  <a:gd name="connsiteY965" fmla="*/ 3614836 h 3977558"/>
                  <a:gd name="connsiteX966" fmla="*/ 2181962 w 5235586"/>
                  <a:gd name="connsiteY966" fmla="*/ 3612026 h 3977558"/>
                  <a:gd name="connsiteX967" fmla="*/ 2229761 w 5235586"/>
                  <a:gd name="connsiteY967" fmla="*/ 3564224 h 3977558"/>
                  <a:gd name="connsiteX968" fmla="*/ 2075115 w 5235586"/>
                  <a:gd name="connsiteY968" fmla="*/ 3564224 h 3977558"/>
                  <a:gd name="connsiteX969" fmla="*/ 2122917 w 5235586"/>
                  <a:gd name="connsiteY969" fmla="*/ 3612026 h 3977558"/>
                  <a:gd name="connsiteX970" fmla="*/ 2125727 w 5235586"/>
                  <a:gd name="connsiteY970" fmla="*/ 3614836 h 3977558"/>
                  <a:gd name="connsiteX971" fmla="*/ 2122917 w 5235586"/>
                  <a:gd name="connsiteY971" fmla="*/ 3617647 h 3977558"/>
                  <a:gd name="connsiteX972" fmla="*/ 2077928 w 5235586"/>
                  <a:gd name="connsiteY972" fmla="*/ 3662638 h 3977558"/>
                  <a:gd name="connsiteX973" fmla="*/ 2075115 w 5235586"/>
                  <a:gd name="connsiteY973" fmla="*/ 3665449 h 3977558"/>
                  <a:gd name="connsiteX974" fmla="*/ 2072301 w 5235586"/>
                  <a:gd name="connsiteY974" fmla="*/ 3662638 h 3977558"/>
                  <a:gd name="connsiteX975" fmla="*/ 2027315 w 5235586"/>
                  <a:gd name="connsiteY975" fmla="*/ 3617647 h 3977558"/>
                  <a:gd name="connsiteX976" fmla="*/ 2024502 w 5235586"/>
                  <a:gd name="connsiteY976" fmla="*/ 3614836 h 3977558"/>
                  <a:gd name="connsiteX977" fmla="*/ 2027315 w 5235586"/>
                  <a:gd name="connsiteY977" fmla="*/ 3612026 h 3977558"/>
                  <a:gd name="connsiteX978" fmla="*/ 2075115 w 5235586"/>
                  <a:gd name="connsiteY978" fmla="*/ 3564224 h 3977558"/>
                  <a:gd name="connsiteX979" fmla="*/ 1917652 w 5235586"/>
                  <a:gd name="connsiteY979" fmla="*/ 3564224 h 3977558"/>
                  <a:gd name="connsiteX980" fmla="*/ 1965455 w 5235586"/>
                  <a:gd name="connsiteY980" fmla="*/ 3612026 h 3977558"/>
                  <a:gd name="connsiteX981" fmla="*/ 1968265 w 5235586"/>
                  <a:gd name="connsiteY981" fmla="*/ 3614836 h 3977558"/>
                  <a:gd name="connsiteX982" fmla="*/ 1965455 w 5235586"/>
                  <a:gd name="connsiteY982" fmla="*/ 3617647 h 3977558"/>
                  <a:gd name="connsiteX983" fmla="*/ 1920463 w 5235586"/>
                  <a:gd name="connsiteY983" fmla="*/ 3662638 h 3977558"/>
                  <a:gd name="connsiteX984" fmla="*/ 1917652 w 5235586"/>
                  <a:gd name="connsiteY984" fmla="*/ 3665449 h 3977558"/>
                  <a:gd name="connsiteX985" fmla="*/ 1914839 w 5235586"/>
                  <a:gd name="connsiteY985" fmla="*/ 3662638 h 3977558"/>
                  <a:gd name="connsiteX986" fmla="*/ 1869850 w 5235586"/>
                  <a:gd name="connsiteY986" fmla="*/ 3617647 h 3977558"/>
                  <a:gd name="connsiteX987" fmla="*/ 1867040 w 5235586"/>
                  <a:gd name="connsiteY987" fmla="*/ 3614836 h 3977558"/>
                  <a:gd name="connsiteX988" fmla="*/ 1869850 w 5235586"/>
                  <a:gd name="connsiteY988" fmla="*/ 3612026 h 3977558"/>
                  <a:gd name="connsiteX989" fmla="*/ 1917652 w 5235586"/>
                  <a:gd name="connsiteY989" fmla="*/ 3564224 h 3977558"/>
                  <a:gd name="connsiteX990" fmla="*/ 1763004 w 5235586"/>
                  <a:gd name="connsiteY990" fmla="*/ 3564224 h 3977558"/>
                  <a:gd name="connsiteX991" fmla="*/ 1810807 w 5235586"/>
                  <a:gd name="connsiteY991" fmla="*/ 3612026 h 3977558"/>
                  <a:gd name="connsiteX992" fmla="*/ 1813617 w 5235586"/>
                  <a:gd name="connsiteY992" fmla="*/ 3614836 h 3977558"/>
                  <a:gd name="connsiteX993" fmla="*/ 1810807 w 5235586"/>
                  <a:gd name="connsiteY993" fmla="*/ 3617647 h 3977558"/>
                  <a:gd name="connsiteX994" fmla="*/ 1765815 w 5235586"/>
                  <a:gd name="connsiteY994" fmla="*/ 3662638 h 3977558"/>
                  <a:gd name="connsiteX995" fmla="*/ 1763004 w 5235586"/>
                  <a:gd name="connsiteY995" fmla="*/ 3665449 h 3977558"/>
                  <a:gd name="connsiteX996" fmla="*/ 1760191 w 5235586"/>
                  <a:gd name="connsiteY996" fmla="*/ 3662638 h 3977558"/>
                  <a:gd name="connsiteX997" fmla="*/ 1715202 w 5235586"/>
                  <a:gd name="connsiteY997" fmla="*/ 3617647 h 3977558"/>
                  <a:gd name="connsiteX998" fmla="*/ 1712392 w 5235586"/>
                  <a:gd name="connsiteY998" fmla="*/ 3614836 h 3977558"/>
                  <a:gd name="connsiteX999" fmla="*/ 1715202 w 5235586"/>
                  <a:gd name="connsiteY999" fmla="*/ 3612026 h 3977558"/>
                  <a:gd name="connsiteX1000" fmla="*/ 1763004 w 5235586"/>
                  <a:gd name="connsiteY1000" fmla="*/ 3564224 h 3977558"/>
                  <a:gd name="connsiteX1001" fmla="*/ 1608353 w 5235586"/>
                  <a:gd name="connsiteY1001" fmla="*/ 3564224 h 3977558"/>
                  <a:gd name="connsiteX1002" fmla="*/ 1656156 w 5235586"/>
                  <a:gd name="connsiteY1002" fmla="*/ 3612026 h 3977558"/>
                  <a:gd name="connsiteX1003" fmla="*/ 1658966 w 5235586"/>
                  <a:gd name="connsiteY1003" fmla="*/ 3614836 h 3977558"/>
                  <a:gd name="connsiteX1004" fmla="*/ 1656156 w 5235586"/>
                  <a:gd name="connsiteY1004" fmla="*/ 3617647 h 3977558"/>
                  <a:gd name="connsiteX1005" fmla="*/ 1611164 w 5235586"/>
                  <a:gd name="connsiteY1005" fmla="*/ 3662638 h 3977558"/>
                  <a:gd name="connsiteX1006" fmla="*/ 1608353 w 5235586"/>
                  <a:gd name="connsiteY1006" fmla="*/ 3665449 h 3977558"/>
                  <a:gd name="connsiteX1007" fmla="*/ 1605540 w 5235586"/>
                  <a:gd name="connsiteY1007" fmla="*/ 3662638 h 3977558"/>
                  <a:gd name="connsiteX1008" fmla="*/ 1560551 w 5235586"/>
                  <a:gd name="connsiteY1008" fmla="*/ 3617647 h 3977558"/>
                  <a:gd name="connsiteX1009" fmla="*/ 1557741 w 5235586"/>
                  <a:gd name="connsiteY1009" fmla="*/ 3614836 h 3977558"/>
                  <a:gd name="connsiteX1010" fmla="*/ 1560551 w 5235586"/>
                  <a:gd name="connsiteY1010" fmla="*/ 3612026 h 3977558"/>
                  <a:gd name="connsiteX1011" fmla="*/ 1608353 w 5235586"/>
                  <a:gd name="connsiteY1011" fmla="*/ 3564224 h 3977558"/>
                  <a:gd name="connsiteX1012" fmla="*/ 1450892 w 5235586"/>
                  <a:gd name="connsiteY1012" fmla="*/ 3564224 h 3977558"/>
                  <a:gd name="connsiteX1013" fmla="*/ 1498695 w 5235586"/>
                  <a:gd name="connsiteY1013" fmla="*/ 3612026 h 3977558"/>
                  <a:gd name="connsiteX1014" fmla="*/ 1501505 w 5235586"/>
                  <a:gd name="connsiteY1014" fmla="*/ 3614836 h 3977558"/>
                  <a:gd name="connsiteX1015" fmla="*/ 1498695 w 5235586"/>
                  <a:gd name="connsiteY1015" fmla="*/ 3617647 h 3977558"/>
                  <a:gd name="connsiteX1016" fmla="*/ 1453706 w 5235586"/>
                  <a:gd name="connsiteY1016" fmla="*/ 3662638 h 3977558"/>
                  <a:gd name="connsiteX1017" fmla="*/ 1450892 w 5235586"/>
                  <a:gd name="connsiteY1017" fmla="*/ 3665449 h 3977558"/>
                  <a:gd name="connsiteX1018" fmla="*/ 1448079 w 5235586"/>
                  <a:gd name="connsiteY1018" fmla="*/ 3662638 h 3977558"/>
                  <a:gd name="connsiteX1019" fmla="*/ 1403090 w 5235586"/>
                  <a:gd name="connsiteY1019" fmla="*/ 3617647 h 3977558"/>
                  <a:gd name="connsiteX1020" fmla="*/ 1400280 w 5235586"/>
                  <a:gd name="connsiteY1020" fmla="*/ 3614836 h 3977558"/>
                  <a:gd name="connsiteX1021" fmla="*/ 1403090 w 5235586"/>
                  <a:gd name="connsiteY1021" fmla="*/ 3612026 h 3977558"/>
                  <a:gd name="connsiteX1022" fmla="*/ 1450892 w 5235586"/>
                  <a:gd name="connsiteY1022" fmla="*/ 3564224 h 3977558"/>
                  <a:gd name="connsiteX1023" fmla="*/ 1296244 w 5235586"/>
                  <a:gd name="connsiteY1023" fmla="*/ 3564224 h 3977558"/>
                  <a:gd name="connsiteX1024" fmla="*/ 1344046 w 5235586"/>
                  <a:gd name="connsiteY1024" fmla="*/ 3612026 h 3977558"/>
                  <a:gd name="connsiteX1025" fmla="*/ 1346857 w 5235586"/>
                  <a:gd name="connsiteY1025" fmla="*/ 3614836 h 3977558"/>
                  <a:gd name="connsiteX1026" fmla="*/ 1344046 w 5235586"/>
                  <a:gd name="connsiteY1026" fmla="*/ 3617647 h 3977558"/>
                  <a:gd name="connsiteX1027" fmla="*/ 1299058 w 5235586"/>
                  <a:gd name="connsiteY1027" fmla="*/ 3662638 h 3977558"/>
                  <a:gd name="connsiteX1028" fmla="*/ 1296244 w 5235586"/>
                  <a:gd name="connsiteY1028" fmla="*/ 3665449 h 3977558"/>
                  <a:gd name="connsiteX1029" fmla="*/ 1293431 w 5235586"/>
                  <a:gd name="connsiteY1029" fmla="*/ 3662638 h 3977558"/>
                  <a:gd name="connsiteX1030" fmla="*/ 1248442 w 5235586"/>
                  <a:gd name="connsiteY1030" fmla="*/ 3617647 h 3977558"/>
                  <a:gd name="connsiteX1031" fmla="*/ 1245632 w 5235586"/>
                  <a:gd name="connsiteY1031" fmla="*/ 3614836 h 3977558"/>
                  <a:gd name="connsiteX1032" fmla="*/ 1248442 w 5235586"/>
                  <a:gd name="connsiteY1032" fmla="*/ 3612026 h 3977558"/>
                  <a:gd name="connsiteX1033" fmla="*/ 1296244 w 5235586"/>
                  <a:gd name="connsiteY1033" fmla="*/ 3564224 h 3977558"/>
                  <a:gd name="connsiteX1034" fmla="*/ 1141593 w 5235586"/>
                  <a:gd name="connsiteY1034" fmla="*/ 3564224 h 3977558"/>
                  <a:gd name="connsiteX1035" fmla="*/ 1189395 w 5235586"/>
                  <a:gd name="connsiteY1035" fmla="*/ 3612026 h 3977558"/>
                  <a:gd name="connsiteX1036" fmla="*/ 1192206 w 5235586"/>
                  <a:gd name="connsiteY1036" fmla="*/ 3614836 h 3977558"/>
                  <a:gd name="connsiteX1037" fmla="*/ 1189395 w 5235586"/>
                  <a:gd name="connsiteY1037" fmla="*/ 3617647 h 3977558"/>
                  <a:gd name="connsiteX1038" fmla="*/ 1144407 w 5235586"/>
                  <a:gd name="connsiteY1038" fmla="*/ 3662638 h 3977558"/>
                  <a:gd name="connsiteX1039" fmla="*/ 1141593 w 5235586"/>
                  <a:gd name="connsiteY1039" fmla="*/ 3665449 h 3977558"/>
                  <a:gd name="connsiteX1040" fmla="*/ 1138780 w 5235586"/>
                  <a:gd name="connsiteY1040" fmla="*/ 3662638 h 3977558"/>
                  <a:gd name="connsiteX1041" fmla="*/ 1093791 w 5235586"/>
                  <a:gd name="connsiteY1041" fmla="*/ 3617647 h 3977558"/>
                  <a:gd name="connsiteX1042" fmla="*/ 1090981 w 5235586"/>
                  <a:gd name="connsiteY1042" fmla="*/ 3614836 h 3977558"/>
                  <a:gd name="connsiteX1043" fmla="*/ 1093791 w 5235586"/>
                  <a:gd name="connsiteY1043" fmla="*/ 3612026 h 3977558"/>
                  <a:gd name="connsiteX1044" fmla="*/ 1141593 w 5235586"/>
                  <a:gd name="connsiteY1044" fmla="*/ 3564224 h 3977558"/>
                  <a:gd name="connsiteX1045" fmla="*/ 984132 w 5235586"/>
                  <a:gd name="connsiteY1045" fmla="*/ 3564224 h 3977558"/>
                  <a:gd name="connsiteX1046" fmla="*/ 1031934 w 5235586"/>
                  <a:gd name="connsiteY1046" fmla="*/ 3612026 h 3977558"/>
                  <a:gd name="connsiteX1047" fmla="*/ 1034745 w 5235586"/>
                  <a:gd name="connsiteY1047" fmla="*/ 3614836 h 3977558"/>
                  <a:gd name="connsiteX1048" fmla="*/ 1031934 w 5235586"/>
                  <a:gd name="connsiteY1048" fmla="*/ 3617647 h 3977558"/>
                  <a:gd name="connsiteX1049" fmla="*/ 986946 w 5235586"/>
                  <a:gd name="connsiteY1049" fmla="*/ 3662638 h 3977558"/>
                  <a:gd name="connsiteX1050" fmla="*/ 984132 w 5235586"/>
                  <a:gd name="connsiteY1050" fmla="*/ 3665449 h 3977558"/>
                  <a:gd name="connsiteX1051" fmla="*/ 981319 w 5235586"/>
                  <a:gd name="connsiteY1051" fmla="*/ 3662638 h 3977558"/>
                  <a:gd name="connsiteX1052" fmla="*/ 936330 w 5235586"/>
                  <a:gd name="connsiteY1052" fmla="*/ 3617647 h 3977558"/>
                  <a:gd name="connsiteX1053" fmla="*/ 933520 w 5235586"/>
                  <a:gd name="connsiteY1053" fmla="*/ 3614836 h 3977558"/>
                  <a:gd name="connsiteX1054" fmla="*/ 936330 w 5235586"/>
                  <a:gd name="connsiteY1054" fmla="*/ 3612026 h 3977558"/>
                  <a:gd name="connsiteX1055" fmla="*/ 984132 w 5235586"/>
                  <a:gd name="connsiteY1055" fmla="*/ 3564224 h 3977558"/>
                  <a:gd name="connsiteX1056" fmla="*/ 829484 w 5235586"/>
                  <a:gd name="connsiteY1056" fmla="*/ 3564224 h 3977558"/>
                  <a:gd name="connsiteX1057" fmla="*/ 877286 w 5235586"/>
                  <a:gd name="connsiteY1057" fmla="*/ 3612026 h 3977558"/>
                  <a:gd name="connsiteX1058" fmla="*/ 880097 w 5235586"/>
                  <a:gd name="connsiteY1058" fmla="*/ 3614836 h 3977558"/>
                  <a:gd name="connsiteX1059" fmla="*/ 877286 w 5235586"/>
                  <a:gd name="connsiteY1059" fmla="*/ 3617647 h 3977558"/>
                  <a:gd name="connsiteX1060" fmla="*/ 832298 w 5235586"/>
                  <a:gd name="connsiteY1060" fmla="*/ 3662638 h 3977558"/>
                  <a:gd name="connsiteX1061" fmla="*/ 829484 w 5235586"/>
                  <a:gd name="connsiteY1061" fmla="*/ 3665449 h 3977558"/>
                  <a:gd name="connsiteX1062" fmla="*/ 826671 w 5235586"/>
                  <a:gd name="connsiteY1062" fmla="*/ 3662638 h 3977558"/>
                  <a:gd name="connsiteX1063" fmla="*/ 781682 w 5235586"/>
                  <a:gd name="connsiteY1063" fmla="*/ 3617647 h 3977558"/>
                  <a:gd name="connsiteX1064" fmla="*/ 778872 w 5235586"/>
                  <a:gd name="connsiteY1064" fmla="*/ 3614836 h 3977558"/>
                  <a:gd name="connsiteX1065" fmla="*/ 781682 w 5235586"/>
                  <a:gd name="connsiteY1065" fmla="*/ 3612026 h 3977558"/>
                  <a:gd name="connsiteX1066" fmla="*/ 829484 w 5235586"/>
                  <a:gd name="connsiteY1066" fmla="*/ 3564224 h 3977558"/>
                  <a:gd name="connsiteX1067" fmla="*/ 674833 w 5235586"/>
                  <a:gd name="connsiteY1067" fmla="*/ 3564224 h 3977558"/>
                  <a:gd name="connsiteX1068" fmla="*/ 722635 w 5235586"/>
                  <a:gd name="connsiteY1068" fmla="*/ 3612026 h 3977558"/>
                  <a:gd name="connsiteX1069" fmla="*/ 725446 w 5235586"/>
                  <a:gd name="connsiteY1069" fmla="*/ 3614836 h 3977558"/>
                  <a:gd name="connsiteX1070" fmla="*/ 722635 w 5235586"/>
                  <a:gd name="connsiteY1070" fmla="*/ 3617647 h 3977558"/>
                  <a:gd name="connsiteX1071" fmla="*/ 677647 w 5235586"/>
                  <a:gd name="connsiteY1071" fmla="*/ 3662638 h 3977558"/>
                  <a:gd name="connsiteX1072" fmla="*/ 674833 w 5235586"/>
                  <a:gd name="connsiteY1072" fmla="*/ 3665449 h 3977558"/>
                  <a:gd name="connsiteX1073" fmla="*/ 672020 w 5235586"/>
                  <a:gd name="connsiteY1073" fmla="*/ 3662638 h 3977558"/>
                  <a:gd name="connsiteX1074" fmla="*/ 627031 w 5235586"/>
                  <a:gd name="connsiteY1074" fmla="*/ 3617647 h 3977558"/>
                  <a:gd name="connsiteX1075" fmla="*/ 624221 w 5235586"/>
                  <a:gd name="connsiteY1075" fmla="*/ 3614836 h 3977558"/>
                  <a:gd name="connsiteX1076" fmla="*/ 627031 w 5235586"/>
                  <a:gd name="connsiteY1076" fmla="*/ 3612026 h 3977558"/>
                  <a:gd name="connsiteX1077" fmla="*/ 674833 w 5235586"/>
                  <a:gd name="connsiteY1077" fmla="*/ 3564224 h 3977558"/>
                  <a:gd name="connsiteX1078" fmla="*/ 517372 w 5235586"/>
                  <a:gd name="connsiteY1078" fmla="*/ 3564224 h 3977558"/>
                  <a:gd name="connsiteX1079" fmla="*/ 565174 w 5235586"/>
                  <a:gd name="connsiteY1079" fmla="*/ 3612026 h 3977558"/>
                  <a:gd name="connsiteX1080" fmla="*/ 567985 w 5235586"/>
                  <a:gd name="connsiteY1080" fmla="*/ 3614836 h 3977558"/>
                  <a:gd name="connsiteX1081" fmla="*/ 565174 w 5235586"/>
                  <a:gd name="connsiteY1081" fmla="*/ 3617647 h 3977558"/>
                  <a:gd name="connsiteX1082" fmla="*/ 520183 w 5235586"/>
                  <a:gd name="connsiteY1082" fmla="*/ 3662638 h 3977558"/>
                  <a:gd name="connsiteX1083" fmla="*/ 517372 w 5235586"/>
                  <a:gd name="connsiteY1083" fmla="*/ 3665449 h 3977558"/>
                  <a:gd name="connsiteX1084" fmla="*/ 514559 w 5235586"/>
                  <a:gd name="connsiteY1084" fmla="*/ 3662638 h 3977558"/>
                  <a:gd name="connsiteX1085" fmla="*/ 469570 w 5235586"/>
                  <a:gd name="connsiteY1085" fmla="*/ 3617647 h 3977558"/>
                  <a:gd name="connsiteX1086" fmla="*/ 466760 w 5235586"/>
                  <a:gd name="connsiteY1086" fmla="*/ 3614836 h 3977558"/>
                  <a:gd name="connsiteX1087" fmla="*/ 469570 w 5235586"/>
                  <a:gd name="connsiteY1087" fmla="*/ 3612026 h 3977558"/>
                  <a:gd name="connsiteX1088" fmla="*/ 517372 w 5235586"/>
                  <a:gd name="connsiteY1088" fmla="*/ 3564224 h 3977558"/>
                  <a:gd name="connsiteX1089" fmla="*/ 362724 w 5235586"/>
                  <a:gd name="connsiteY1089" fmla="*/ 3564224 h 3977558"/>
                  <a:gd name="connsiteX1090" fmla="*/ 410526 w 5235586"/>
                  <a:gd name="connsiteY1090" fmla="*/ 3612026 h 3977558"/>
                  <a:gd name="connsiteX1091" fmla="*/ 413337 w 5235586"/>
                  <a:gd name="connsiteY1091" fmla="*/ 3614836 h 3977558"/>
                  <a:gd name="connsiteX1092" fmla="*/ 410526 w 5235586"/>
                  <a:gd name="connsiteY1092" fmla="*/ 3617647 h 3977558"/>
                  <a:gd name="connsiteX1093" fmla="*/ 365535 w 5235586"/>
                  <a:gd name="connsiteY1093" fmla="*/ 3662638 h 3977558"/>
                  <a:gd name="connsiteX1094" fmla="*/ 362724 w 5235586"/>
                  <a:gd name="connsiteY1094" fmla="*/ 3665449 h 3977558"/>
                  <a:gd name="connsiteX1095" fmla="*/ 359911 w 5235586"/>
                  <a:gd name="connsiteY1095" fmla="*/ 3662638 h 3977558"/>
                  <a:gd name="connsiteX1096" fmla="*/ 314922 w 5235586"/>
                  <a:gd name="connsiteY1096" fmla="*/ 3617647 h 3977558"/>
                  <a:gd name="connsiteX1097" fmla="*/ 312112 w 5235586"/>
                  <a:gd name="connsiteY1097" fmla="*/ 3614836 h 3977558"/>
                  <a:gd name="connsiteX1098" fmla="*/ 314922 w 5235586"/>
                  <a:gd name="connsiteY1098" fmla="*/ 3612026 h 3977558"/>
                  <a:gd name="connsiteX1099" fmla="*/ 362724 w 5235586"/>
                  <a:gd name="connsiteY1099" fmla="*/ 3564224 h 3977558"/>
                  <a:gd name="connsiteX1100" fmla="*/ 208073 w 5235586"/>
                  <a:gd name="connsiteY1100" fmla="*/ 3564224 h 3977558"/>
                  <a:gd name="connsiteX1101" fmla="*/ 255875 w 5235586"/>
                  <a:gd name="connsiteY1101" fmla="*/ 3612026 h 3977558"/>
                  <a:gd name="connsiteX1102" fmla="*/ 258686 w 5235586"/>
                  <a:gd name="connsiteY1102" fmla="*/ 3614836 h 3977558"/>
                  <a:gd name="connsiteX1103" fmla="*/ 255875 w 5235586"/>
                  <a:gd name="connsiteY1103" fmla="*/ 3617647 h 3977558"/>
                  <a:gd name="connsiteX1104" fmla="*/ 210884 w 5235586"/>
                  <a:gd name="connsiteY1104" fmla="*/ 3662638 h 3977558"/>
                  <a:gd name="connsiteX1105" fmla="*/ 208073 w 5235586"/>
                  <a:gd name="connsiteY1105" fmla="*/ 3665449 h 3977558"/>
                  <a:gd name="connsiteX1106" fmla="*/ 205260 w 5235586"/>
                  <a:gd name="connsiteY1106" fmla="*/ 3662638 h 3977558"/>
                  <a:gd name="connsiteX1107" fmla="*/ 160271 w 5235586"/>
                  <a:gd name="connsiteY1107" fmla="*/ 3617647 h 3977558"/>
                  <a:gd name="connsiteX1108" fmla="*/ 157461 w 5235586"/>
                  <a:gd name="connsiteY1108" fmla="*/ 3614836 h 3977558"/>
                  <a:gd name="connsiteX1109" fmla="*/ 160271 w 5235586"/>
                  <a:gd name="connsiteY1109" fmla="*/ 3612026 h 3977558"/>
                  <a:gd name="connsiteX1110" fmla="*/ 208073 w 5235586"/>
                  <a:gd name="connsiteY1110" fmla="*/ 3564224 h 3977558"/>
                  <a:gd name="connsiteX1111" fmla="*/ 50612 w 5235586"/>
                  <a:gd name="connsiteY1111" fmla="*/ 3564224 h 3977558"/>
                  <a:gd name="connsiteX1112" fmla="*/ 98414 w 5235586"/>
                  <a:gd name="connsiteY1112" fmla="*/ 3612026 h 3977558"/>
                  <a:gd name="connsiteX1113" fmla="*/ 101225 w 5235586"/>
                  <a:gd name="connsiteY1113" fmla="*/ 3614836 h 3977558"/>
                  <a:gd name="connsiteX1114" fmla="*/ 98414 w 5235586"/>
                  <a:gd name="connsiteY1114" fmla="*/ 3617647 h 3977558"/>
                  <a:gd name="connsiteX1115" fmla="*/ 53426 w 5235586"/>
                  <a:gd name="connsiteY1115" fmla="*/ 3662638 h 3977558"/>
                  <a:gd name="connsiteX1116" fmla="*/ 50612 w 5235586"/>
                  <a:gd name="connsiteY1116" fmla="*/ 3665449 h 3977558"/>
                  <a:gd name="connsiteX1117" fmla="*/ 47802 w 5235586"/>
                  <a:gd name="connsiteY1117" fmla="*/ 3662638 h 3977558"/>
                  <a:gd name="connsiteX1118" fmla="*/ 2813 w 5235586"/>
                  <a:gd name="connsiteY1118" fmla="*/ 3617647 h 3977558"/>
                  <a:gd name="connsiteX1119" fmla="*/ 0 w 5235586"/>
                  <a:gd name="connsiteY1119" fmla="*/ 3614836 h 3977558"/>
                  <a:gd name="connsiteX1120" fmla="*/ 2813 w 5235586"/>
                  <a:gd name="connsiteY1120" fmla="*/ 3612026 h 3977558"/>
                  <a:gd name="connsiteX1121" fmla="*/ 50612 w 5235586"/>
                  <a:gd name="connsiteY1121" fmla="*/ 3564224 h 3977558"/>
                  <a:gd name="connsiteX1122" fmla="*/ 5184973 w 5235586"/>
                  <a:gd name="connsiteY1122" fmla="*/ 3409573 h 3977558"/>
                  <a:gd name="connsiteX1123" fmla="*/ 5232776 w 5235586"/>
                  <a:gd name="connsiteY1123" fmla="*/ 3457372 h 3977558"/>
                  <a:gd name="connsiteX1124" fmla="*/ 5235586 w 5235586"/>
                  <a:gd name="connsiteY1124" fmla="*/ 3460185 h 3977558"/>
                  <a:gd name="connsiteX1125" fmla="*/ 5232776 w 5235586"/>
                  <a:gd name="connsiteY1125" fmla="*/ 3462996 h 3977558"/>
                  <a:gd name="connsiteX1126" fmla="*/ 5187787 w 5235586"/>
                  <a:gd name="connsiteY1126" fmla="*/ 3507987 h 3977558"/>
                  <a:gd name="connsiteX1127" fmla="*/ 5184973 w 5235586"/>
                  <a:gd name="connsiteY1127" fmla="*/ 3510798 h 3977558"/>
                  <a:gd name="connsiteX1128" fmla="*/ 5182163 w 5235586"/>
                  <a:gd name="connsiteY1128" fmla="*/ 3507987 h 3977558"/>
                  <a:gd name="connsiteX1129" fmla="*/ 5137174 w 5235586"/>
                  <a:gd name="connsiteY1129" fmla="*/ 3462996 h 3977558"/>
                  <a:gd name="connsiteX1130" fmla="*/ 5134361 w 5235586"/>
                  <a:gd name="connsiteY1130" fmla="*/ 3460185 h 3977558"/>
                  <a:gd name="connsiteX1131" fmla="*/ 5137174 w 5235586"/>
                  <a:gd name="connsiteY1131" fmla="*/ 3457372 h 3977558"/>
                  <a:gd name="connsiteX1132" fmla="*/ 5184973 w 5235586"/>
                  <a:gd name="connsiteY1132" fmla="*/ 3409573 h 3977558"/>
                  <a:gd name="connsiteX1133" fmla="*/ 5030325 w 5235586"/>
                  <a:gd name="connsiteY1133" fmla="*/ 3409573 h 3977558"/>
                  <a:gd name="connsiteX1134" fmla="*/ 5078128 w 5235586"/>
                  <a:gd name="connsiteY1134" fmla="*/ 3457372 h 3977558"/>
                  <a:gd name="connsiteX1135" fmla="*/ 5080938 w 5235586"/>
                  <a:gd name="connsiteY1135" fmla="*/ 3460185 h 3977558"/>
                  <a:gd name="connsiteX1136" fmla="*/ 5078128 w 5235586"/>
                  <a:gd name="connsiteY1136" fmla="*/ 3462996 h 3977558"/>
                  <a:gd name="connsiteX1137" fmla="*/ 5033136 w 5235586"/>
                  <a:gd name="connsiteY1137" fmla="*/ 3507987 h 3977558"/>
                  <a:gd name="connsiteX1138" fmla="*/ 5030325 w 5235586"/>
                  <a:gd name="connsiteY1138" fmla="*/ 3510798 h 3977558"/>
                  <a:gd name="connsiteX1139" fmla="*/ 5027512 w 5235586"/>
                  <a:gd name="connsiteY1139" fmla="*/ 3507987 h 3977558"/>
                  <a:gd name="connsiteX1140" fmla="*/ 4982523 w 5235586"/>
                  <a:gd name="connsiteY1140" fmla="*/ 3462996 h 3977558"/>
                  <a:gd name="connsiteX1141" fmla="*/ 4979713 w 5235586"/>
                  <a:gd name="connsiteY1141" fmla="*/ 3460185 h 3977558"/>
                  <a:gd name="connsiteX1142" fmla="*/ 4982523 w 5235586"/>
                  <a:gd name="connsiteY1142" fmla="*/ 3457372 h 3977558"/>
                  <a:gd name="connsiteX1143" fmla="*/ 5030325 w 5235586"/>
                  <a:gd name="connsiteY1143" fmla="*/ 3409573 h 3977558"/>
                  <a:gd name="connsiteX1144" fmla="*/ 4872861 w 5235586"/>
                  <a:gd name="connsiteY1144" fmla="*/ 3409573 h 3977558"/>
                  <a:gd name="connsiteX1145" fmla="*/ 4920664 w 5235586"/>
                  <a:gd name="connsiteY1145" fmla="*/ 3457372 h 3977558"/>
                  <a:gd name="connsiteX1146" fmla="*/ 4923474 w 5235586"/>
                  <a:gd name="connsiteY1146" fmla="*/ 3460185 h 3977558"/>
                  <a:gd name="connsiteX1147" fmla="*/ 4920664 w 5235586"/>
                  <a:gd name="connsiteY1147" fmla="*/ 3462996 h 3977558"/>
                  <a:gd name="connsiteX1148" fmla="*/ 4875675 w 5235586"/>
                  <a:gd name="connsiteY1148" fmla="*/ 3507987 h 3977558"/>
                  <a:gd name="connsiteX1149" fmla="*/ 4872861 w 5235586"/>
                  <a:gd name="connsiteY1149" fmla="*/ 3510798 h 3977558"/>
                  <a:gd name="connsiteX1150" fmla="*/ 4870048 w 5235586"/>
                  <a:gd name="connsiteY1150" fmla="*/ 3507987 h 3977558"/>
                  <a:gd name="connsiteX1151" fmla="*/ 4825062 w 5235586"/>
                  <a:gd name="connsiteY1151" fmla="*/ 3462996 h 3977558"/>
                  <a:gd name="connsiteX1152" fmla="*/ 4822249 w 5235586"/>
                  <a:gd name="connsiteY1152" fmla="*/ 3460185 h 3977558"/>
                  <a:gd name="connsiteX1153" fmla="*/ 4825062 w 5235586"/>
                  <a:gd name="connsiteY1153" fmla="*/ 3457372 h 3977558"/>
                  <a:gd name="connsiteX1154" fmla="*/ 4872861 w 5235586"/>
                  <a:gd name="connsiteY1154" fmla="*/ 3409573 h 3977558"/>
                  <a:gd name="connsiteX1155" fmla="*/ 4718213 w 5235586"/>
                  <a:gd name="connsiteY1155" fmla="*/ 3409573 h 3977558"/>
                  <a:gd name="connsiteX1156" fmla="*/ 4766016 w 5235586"/>
                  <a:gd name="connsiteY1156" fmla="*/ 3457372 h 3977558"/>
                  <a:gd name="connsiteX1157" fmla="*/ 4768826 w 5235586"/>
                  <a:gd name="connsiteY1157" fmla="*/ 3460185 h 3977558"/>
                  <a:gd name="connsiteX1158" fmla="*/ 4766016 w 5235586"/>
                  <a:gd name="connsiteY1158" fmla="*/ 3462996 h 3977558"/>
                  <a:gd name="connsiteX1159" fmla="*/ 4721027 w 5235586"/>
                  <a:gd name="connsiteY1159" fmla="*/ 3507987 h 3977558"/>
                  <a:gd name="connsiteX1160" fmla="*/ 4718213 w 5235586"/>
                  <a:gd name="connsiteY1160" fmla="*/ 3510798 h 3977558"/>
                  <a:gd name="connsiteX1161" fmla="*/ 4715400 w 5235586"/>
                  <a:gd name="connsiteY1161" fmla="*/ 3507987 h 3977558"/>
                  <a:gd name="connsiteX1162" fmla="*/ 4670414 w 5235586"/>
                  <a:gd name="connsiteY1162" fmla="*/ 3462996 h 3977558"/>
                  <a:gd name="connsiteX1163" fmla="*/ 4667601 w 5235586"/>
                  <a:gd name="connsiteY1163" fmla="*/ 3460185 h 3977558"/>
                  <a:gd name="connsiteX1164" fmla="*/ 4670414 w 5235586"/>
                  <a:gd name="connsiteY1164" fmla="*/ 3457372 h 3977558"/>
                  <a:gd name="connsiteX1165" fmla="*/ 4718213 w 5235586"/>
                  <a:gd name="connsiteY1165" fmla="*/ 3409573 h 3977558"/>
                  <a:gd name="connsiteX1166" fmla="*/ 4563563 w 5235586"/>
                  <a:gd name="connsiteY1166" fmla="*/ 3409573 h 3977558"/>
                  <a:gd name="connsiteX1167" fmla="*/ 4611365 w 5235586"/>
                  <a:gd name="connsiteY1167" fmla="*/ 3457372 h 3977558"/>
                  <a:gd name="connsiteX1168" fmla="*/ 4614175 w 5235586"/>
                  <a:gd name="connsiteY1168" fmla="*/ 3460185 h 3977558"/>
                  <a:gd name="connsiteX1169" fmla="*/ 4611365 w 5235586"/>
                  <a:gd name="connsiteY1169" fmla="*/ 3462996 h 3977558"/>
                  <a:gd name="connsiteX1170" fmla="*/ 4566376 w 5235586"/>
                  <a:gd name="connsiteY1170" fmla="*/ 3507987 h 3977558"/>
                  <a:gd name="connsiteX1171" fmla="*/ 4563563 w 5235586"/>
                  <a:gd name="connsiteY1171" fmla="*/ 3510798 h 3977558"/>
                  <a:gd name="connsiteX1172" fmla="*/ 4560749 w 5235586"/>
                  <a:gd name="connsiteY1172" fmla="*/ 3507987 h 3977558"/>
                  <a:gd name="connsiteX1173" fmla="*/ 4515763 w 5235586"/>
                  <a:gd name="connsiteY1173" fmla="*/ 3462996 h 3977558"/>
                  <a:gd name="connsiteX1174" fmla="*/ 4512950 w 5235586"/>
                  <a:gd name="connsiteY1174" fmla="*/ 3460185 h 3977558"/>
                  <a:gd name="connsiteX1175" fmla="*/ 4515763 w 5235586"/>
                  <a:gd name="connsiteY1175" fmla="*/ 3457372 h 3977558"/>
                  <a:gd name="connsiteX1176" fmla="*/ 4563563 w 5235586"/>
                  <a:gd name="connsiteY1176" fmla="*/ 3409573 h 3977558"/>
                  <a:gd name="connsiteX1177" fmla="*/ 4406104 w 5235586"/>
                  <a:gd name="connsiteY1177" fmla="*/ 3409573 h 3977558"/>
                  <a:gd name="connsiteX1178" fmla="*/ 4453907 w 5235586"/>
                  <a:gd name="connsiteY1178" fmla="*/ 3457372 h 3977558"/>
                  <a:gd name="connsiteX1179" fmla="*/ 4456717 w 5235586"/>
                  <a:gd name="connsiteY1179" fmla="*/ 3460185 h 3977558"/>
                  <a:gd name="connsiteX1180" fmla="*/ 4453907 w 5235586"/>
                  <a:gd name="connsiteY1180" fmla="*/ 3462996 h 3977558"/>
                  <a:gd name="connsiteX1181" fmla="*/ 4408915 w 5235586"/>
                  <a:gd name="connsiteY1181" fmla="*/ 3507987 h 3977558"/>
                  <a:gd name="connsiteX1182" fmla="*/ 4406104 w 5235586"/>
                  <a:gd name="connsiteY1182" fmla="*/ 3510798 h 3977558"/>
                  <a:gd name="connsiteX1183" fmla="*/ 4403291 w 5235586"/>
                  <a:gd name="connsiteY1183" fmla="*/ 3507987 h 3977558"/>
                  <a:gd name="connsiteX1184" fmla="*/ 4358302 w 5235586"/>
                  <a:gd name="connsiteY1184" fmla="*/ 3462996 h 3977558"/>
                  <a:gd name="connsiteX1185" fmla="*/ 4355492 w 5235586"/>
                  <a:gd name="connsiteY1185" fmla="*/ 3460185 h 3977558"/>
                  <a:gd name="connsiteX1186" fmla="*/ 4358302 w 5235586"/>
                  <a:gd name="connsiteY1186" fmla="*/ 3457372 h 3977558"/>
                  <a:gd name="connsiteX1187" fmla="*/ 4406104 w 5235586"/>
                  <a:gd name="connsiteY1187" fmla="*/ 3409573 h 3977558"/>
                  <a:gd name="connsiteX1188" fmla="*/ 4251453 w 5235586"/>
                  <a:gd name="connsiteY1188" fmla="*/ 3409573 h 3977558"/>
                  <a:gd name="connsiteX1189" fmla="*/ 4299256 w 5235586"/>
                  <a:gd name="connsiteY1189" fmla="*/ 3457372 h 3977558"/>
                  <a:gd name="connsiteX1190" fmla="*/ 4302066 w 5235586"/>
                  <a:gd name="connsiteY1190" fmla="*/ 3460185 h 3977558"/>
                  <a:gd name="connsiteX1191" fmla="*/ 4299256 w 5235586"/>
                  <a:gd name="connsiteY1191" fmla="*/ 3462996 h 3977558"/>
                  <a:gd name="connsiteX1192" fmla="*/ 4254264 w 5235586"/>
                  <a:gd name="connsiteY1192" fmla="*/ 3507987 h 3977558"/>
                  <a:gd name="connsiteX1193" fmla="*/ 4251453 w 5235586"/>
                  <a:gd name="connsiteY1193" fmla="*/ 3510798 h 3977558"/>
                  <a:gd name="connsiteX1194" fmla="*/ 4248640 w 5235586"/>
                  <a:gd name="connsiteY1194" fmla="*/ 3507987 h 3977558"/>
                  <a:gd name="connsiteX1195" fmla="*/ 4203651 w 5235586"/>
                  <a:gd name="connsiteY1195" fmla="*/ 3462996 h 3977558"/>
                  <a:gd name="connsiteX1196" fmla="*/ 4200841 w 5235586"/>
                  <a:gd name="connsiteY1196" fmla="*/ 3460185 h 3977558"/>
                  <a:gd name="connsiteX1197" fmla="*/ 4203651 w 5235586"/>
                  <a:gd name="connsiteY1197" fmla="*/ 3457372 h 3977558"/>
                  <a:gd name="connsiteX1198" fmla="*/ 4251453 w 5235586"/>
                  <a:gd name="connsiteY1198" fmla="*/ 3409573 h 3977558"/>
                  <a:gd name="connsiteX1199" fmla="*/ 4096805 w 5235586"/>
                  <a:gd name="connsiteY1199" fmla="*/ 3409573 h 3977558"/>
                  <a:gd name="connsiteX1200" fmla="*/ 4144608 w 5235586"/>
                  <a:gd name="connsiteY1200" fmla="*/ 3457372 h 3977558"/>
                  <a:gd name="connsiteX1201" fmla="*/ 4147418 w 5235586"/>
                  <a:gd name="connsiteY1201" fmla="*/ 3460185 h 3977558"/>
                  <a:gd name="connsiteX1202" fmla="*/ 4144608 w 5235586"/>
                  <a:gd name="connsiteY1202" fmla="*/ 3462996 h 3977558"/>
                  <a:gd name="connsiteX1203" fmla="*/ 4099616 w 5235586"/>
                  <a:gd name="connsiteY1203" fmla="*/ 3507987 h 3977558"/>
                  <a:gd name="connsiteX1204" fmla="*/ 4096805 w 5235586"/>
                  <a:gd name="connsiteY1204" fmla="*/ 3510798 h 3977558"/>
                  <a:gd name="connsiteX1205" fmla="*/ 4093992 w 5235586"/>
                  <a:gd name="connsiteY1205" fmla="*/ 3507987 h 3977558"/>
                  <a:gd name="connsiteX1206" fmla="*/ 4049003 w 5235586"/>
                  <a:gd name="connsiteY1206" fmla="*/ 3462996 h 3977558"/>
                  <a:gd name="connsiteX1207" fmla="*/ 4046193 w 5235586"/>
                  <a:gd name="connsiteY1207" fmla="*/ 3460185 h 3977558"/>
                  <a:gd name="connsiteX1208" fmla="*/ 4049003 w 5235586"/>
                  <a:gd name="connsiteY1208" fmla="*/ 3457372 h 3977558"/>
                  <a:gd name="connsiteX1209" fmla="*/ 4096805 w 5235586"/>
                  <a:gd name="connsiteY1209" fmla="*/ 3409573 h 3977558"/>
                  <a:gd name="connsiteX1210" fmla="*/ 3939345 w 5235586"/>
                  <a:gd name="connsiteY1210" fmla="*/ 3409573 h 3977558"/>
                  <a:gd name="connsiteX1211" fmla="*/ 3987147 w 5235586"/>
                  <a:gd name="connsiteY1211" fmla="*/ 3457372 h 3977558"/>
                  <a:gd name="connsiteX1212" fmla="*/ 3989957 w 5235586"/>
                  <a:gd name="connsiteY1212" fmla="*/ 3460185 h 3977558"/>
                  <a:gd name="connsiteX1213" fmla="*/ 3987147 w 5235586"/>
                  <a:gd name="connsiteY1213" fmla="*/ 3462996 h 3977558"/>
                  <a:gd name="connsiteX1214" fmla="*/ 3942155 w 5235586"/>
                  <a:gd name="connsiteY1214" fmla="*/ 3507987 h 3977558"/>
                  <a:gd name="connsiteX1215" fmla="*/ 3939345 w 5235586"/>
                  <a:gd name="connsiteY1215" fmla="*/ 3510798 h 3977558"/>
                  <a:gd name="connsiteX1216" fmla="*/ 3936531 w 5235586"/>
                  <a:gd name="connsiteY1216" fmla="*/ 3507987 h 3977558"/>
                  <a:gd name="connsiteX1217" fmla="*/ 3891545 w 5235586"/>
                  <a:gd name="connsiteY1217" fmla="*/ 3462996 h 3977558"/>
                  <a:gd name="connsiteX1218" fmla="*/ 3888732 w 5235586"/>
                  <a:gd name="connsiteY1218" fmla="*/ 3460185 h 3977558"/>
                  <a:gd name="connsiteX1219" fmla="*/ 3891545 w 5235586"/>
                  <a:gd name="connsiteY1219" fmla="*/ 3457372 h 3977558"/>
                  <a:gd name="connsiteX1220" fmla="*/ 3939345 w 5235586"/>
                  <a:gd name="connsiteY1220" fmla="*/ 3409573 h 3977558"/>
                  <a:gd name="connsiteX1221" fmla="*/ 3784693 w 5235586"/>
                  <a:gd name="connsiteY1221" fmla="*/ 3409573 h 3977558"/>
                  <a:gd name="connsiteX1222" fmla="*/ 3832496 w 5235586"/>
                  <a:gd name="connsiteY1222" fmla="*/ 3457372 h 3977558"/>
                  <a:gd name="connsiteX1223" fmla="*/ 3835306 w 5235586"/>
                  <a:gd name="connsiteY1223" fmla="*/ 3460185 h 3977558"/>
                  <a:gd name="connsiteX1224" fmla="*/ 3832496 w 5235586"/>
                  <a:gd name="connsiteY1224" fmla="*/ 3462996 h 3977558"/>
                  <a:gd name="connsiteX1225" fmla="*/ 3787504 w 5235586"/>
                  <a:gd name="connsiteY1225" fmla="*/ 3507987 h 3977558"/>
                  <a:gd name="connsiteX1226" fmla="*/ 3784693 w 5235586"/>
                  <a:gd name="connsiteY1226" fmla="*/ 3510798 h 3977558"/>
                  <a:gd name="connsiteX1227" fmla="*/ 3781880 w 5235586"/>
                  <a:gd name="connsiteY1227" fmla="*/ 3507987 h 3977558"/>
                  <a:gd name="connsiteX1228" fmla="*/ 3736894 w 5235586"/>
                  <a:gd name="connsiteY1228" fmla="*/ 3462996 h 3977558"/>
                  <a:gd name="connsiteX1229" fmla="*/ 3734081 w 5235586"/>
                  <a:gd name="connsiteY1229" fmla="*/ 3460185 h 3977558"/>
                  <a:gd name="connsiteX1230" fmla="*/ 3736894 w 5235586"/>
                  <a:gd name="connsiteY1230" fmla="*/ 3457372 h 3977558"/>
                  <a:gd name="connsiteX1231" fmla="*/ 3784693 w 5235586"/>
                  <a:gd name="connsiteY1231" fmla="*/ 3409573 h 3977558"/>
                  <a:gd name="connsiteX1232" fmla="*/ 3630045 w 5235586"/>
                  <a:gd name="connsiteY1232" fmla="*/ 3409573 h 3977558"/>
                  <a:gd name="connsiteX1233" fmla="*/ 3677848 w 5235586"/>
                  <a:gd name="connsiteY1233" fmla="*/ 3457372 h 3977558"/>
                  <a:gd name="connsiteX1234" fmla="*/ 3680658 w 5235586"/>
                  <a:gd name="connsiteY1234" fmla="*/ 3460185 h 3977558"/>
                  <a:gd name="connsiteX1235" fmla="*/ 3677848 w 5235586"/>
                  <a:gd name="connsiteY1235" fmla="*/ 3462996 h 3977558"/>
                  <a:gd name="connsiteX1236" fmla="*/ 3632856 w 5235586"/>
                  <a:gd name="connsiteY1236" fmla="*/ 3507987 h 3977558"/>
                  <a:gd name="connsiteX1237" fmla="*/ 3630045 w 5235586"/>
                  <a:gd name="connsiteY1237" fmla="*/ 3510798 h 3977558"/>
                  <a:gd name="connsiteX1238" fmla="*/ 3627232 w 5235586"/>
                  <a:gd name="connsiteY1238" fmla="*/ 3507987 h 3977558"/>
                  <a:gd name="connsiteX1239" fmla="*/ 3582246 w 5235586"/>
                  <a:gd name="connsiteY1239" fmla="*/ 3462996 h 3977558"/>
                  <a:gd name="connsiteX1240" fmla="*/ 3579433 w 5235586"/>
                  <a:gd name="connsiteY1240" fmla="*/ 3460185 h 3977558"/>
                  <a:gd name="connsiteX1241" fmla="*/ 3582246 w 5235586"/>
                  <a:gd name="connsiteY1241" fmla="*/ 3457372 h 3977558"/>
                  <a:gd name="connsiteX1242" fmla="*/ 3630045 w 5235586"/>
                  <a:gd name="connsiteY1242" fmla="*/ 3409573 h 3977558"/>
                  <a:gd name="connsiteX1243" fmla="*/ 3472581 w 5235586"/>
                  <a:gd name="connsiteY1243" fmla="*/ 3409573 h 3977558"/>
                  <a:gd name="connsiteX1244" fmla="*/ 3520384 w 5235586"/>
                  <a:gd name="connsiteY1244" fmla="*/ 3457372 h 3977558"/>
                  <a:gd name="connsiteX1245" fmla="*/ 3523194 w 5235586"/>
                  <a:gd name="connsiteY1245" fmla="*/ 3460185 h 3977558"/>
                  <a:gd name="connsiteX1246" fmla="*/ 3520384 w 5235586"/>
                  <a:gd name="connsiteY1246" fmla="*/ 3462996 h 3977558"/>
                  <a:gd name="connsiteX1247" fmla="*/ 3475395 w 5235586"/>
                  <a:gd name="connsiteY1247" fmla="*/ 3507987 h 3977558"/>
                  <a:gd name="connsiteX1248" fmla="*/ 3472581 w 5235586"/>
                  <a:gd name="connsiteY1248" fmla="*/ 3510798 h 3977558"/>
                  <a:gd name="connsiteX1249" fmla="*/ 3469771 w 5235586"/>
                  <a:gd name="connsiteY1249" fmla="*/ 3507987 h 3977558"/>
                  <a:gd name="connsiteX1250" fmla="*/ 3424782 w 5235586"/>
                  <a:gd name="connsiteY1250" fmla="*/ 3462996 h 3977558"/>
                  <a:gd name="connsiteX1251" fmla="*/ 3421969 w 5235586"/>
                  <a:gd name="connsiteY1251" fmla="*/ 3460185 h 3977558"/>
                  <a:gd name="connsiteX1252" fmla="*/ 3424782 w 5235586"/>
                  <a:gd name="connsiteY1252" fmla="*/ 3457372 h 3977558"/>
                  <a:gd name="connsiteX1253" fmla="*/ 3472581 w 5235586"/>
                  <a:gd name="connsiteY1253" fmla="*/ 3409573 h 3977558"/>
                  <a:gd name="connsiteX1254" fmla="*/ 3317933 w 5235586"/>
                  <a:gd name="connsiteY1254" fmla="*/ 3409573 h 3977558"/>
                  <a:gd name="connsiteX1255" fmla="*/ 3365736 w 5235586"/>
                  <a:gd name="connsiteY1255" fmla="*/ 3457372 h 3977558"/>
                  <a:gd name="connsiteX1256" fmla="*/ 3368546 w 5235586"/>
                  <a:gd name="connsiteY1256" fmla="*/ 3460185 h 3977558"/>
                  <a:gd name="connsiteX1257" fmla="*/ 3365736 w 5235586"/>
                  <a:gd name="connsiteY1257" fmla="*/ 3462996 h 3977558"/>
                  <a:gd name="connsiteX1258" fmla="*/ 3320747 w 5235586"/>
                  <a:gd name="connsiteY1258" fmla="*/ 3507987 h 3977558"/>
                  <a:gd name="connsiteX1259" fmla="*/ 3317933 w 5235586"/>
                  <a:gd name="connsiteY1259" fmla="*/ 3510798 h 3977558"/>
                  <a:gd name="connsiteX1260" fmla="*/ 3315123 w 5235586"/>
                  <a:gd name="connsiteY1260" fmla="*/ 3507987 h 3977558"/>
                  <a:gd name="connsiteX1261" fmla="*/ 3270134 w 5235586"/>
                  <a:gd name="connsiteY1261" fmla="*/ 3462996 h 3977558"/>
                  <a:gd name="connsiteX1262" fmla="*/ 3267321 w 5235586"/>
                  <a:gd name="connsiteY1262" fmla="*/ 3460185 h 3977558"/>
                  <a:gd name="connsiteX1263" fmla="*/ 3270134 w 5235586"/>
                  <a:gd name="connsiteY1263" fmla="*/ 3457372 h 3977558"/>
                  <a:gd name="connsiteX1264" fmla="*/ 3317933 w 5235586"/>
                  <a:gd name="connsiteY1264" fmla="*/ 3409573 h 3977558"/>
                  <a:gd name="connsiteX1265" fmla="*/ 3163283 w 5235586"/>
                  <a:gd name="connsiteY1265" fmla="*/ 3409573 h 3977558"/>
                  <a:gd name="connsiteX1266" fmla="*/ 3211085 w 5235586"/>
                  <a:gd name="connsiteY1266" fmla="*/ 3457372 h 3977558"/>
                  <a:gd name="connsiteX1267" fmla="*/ 3213895 w 5235586"/>
                  <a:gd name="connsiteY1267" fmla="*/ 3460185 h 3977558"/>
                  <a:gd name="connsiteX1268" fmla="*/ 3211085 w 5235586"/>
                  <a:gd name="connsiteY1268" fmla="*/ 3462996 h 3977558"/>
                  <a:gd name="connsiteX1269" fmla="*/ 3166096 w 5235586"/>
                  <a:gd name="connsiteY1269" fmla="*/ 3507987 h 3977558"/>
                  <a:gd name="connsiteX1270" fmla="*/ 3163283 w 5235586"/>
                  <a:gd name="connsiteY1270" fmla="*/ 3510798 h 3977558"/>
                  <a:gd name="connsiteX1271" fmla="*/ 3160472 w 5235586"/>
                  <a:gd name="connsiteY1271" fmla="*/ 3507987 h 3977558"/>
                  <a:gd name="connsiteX1272" fmla="*/ 3115483 w 5235586"/>
                  <a:gd name="connsiteY1272" fmla="*/ 3462996 h 3977558"/>
                  <a:gd name="connsiteX1273" fmla="*/ 3112670 w 5235586"/>
                  <a:gd name="connsiteY1273" fmla="*/ 3460185 h 3977558"/>
                  <a:gd name="connsiteX1274" fmla="*/ 3115483 w 5235586"/>
                  <a:gd name="connsiteY1274" fmla="*/ 3457372 h 3977558"/>
                  <a:gd name="connsiteX1275" fmla="*/ 3163283 w 5235586"/>
                  <a:gd name="connsiteY1275" fmla="*/ 3409573 h 3977558"/>
                  <a:gd name="connsiteX1276" fmla="*/ 3005823 w 5235586"/>
                  <a:gd name="connsiteY1276" fmla="*/ 3409573 h 3977558"/>
                  <a:gd name="connsiteX1277" fmla="*/ 3053626 w 5235586"/>
                  <a:gd name="connsiteY1277" fmla="*/ 3457372 h 3977558"/>
                  <a:gd name="connsiteX1278" fmla="*/ 3056436 w 5235586"/>
                  <a:gd name="connsiteY1278" fmla="*/ 3460185 h 3977558"/>
                  <a:gd name="connsiteX1279" fmla="*/ 3053626 w 5235586"/>
                  <a:gd name="connsiteY1279" fmla="*/ 3462996 h 3977558"/>
                  <a:gd name="connsiteX1280" fmla="*/ 3008634 w 5235586"/>
                  <a:gd name="connsiteY1280" fmla="*/ 3507987 h 3977558"/>
                  <a:gd name="connsiteX1281" fmla="*/ 3005823 w 5235586"/>
                  <a:gd name="connsiteY1281" fmla="*/ 3510798 h 3977558"/>
                  <a:gd name="connsiteX1282" fmla="*/ 3003010 w 5235586"/>
                  <a:gd name="connsiteY1282" fmla="*/ 3507987 h 3977558"/>
                  <a:gd name="connsiteX1283" fmla="*/ 2958021 w 5235586"/>
                  <a:gd name="connsiteY1283" fmla="*/ 3462996 h 3977558"/>
                  <a:gd name="connsiteX1284" fmla="*/ 2955211 w 5235586"/>
                  <a:gd name="connsiteY1284" fmla="*/ 3460185 h 3977558"/>
                  <a:gd name="connsiteX1285" fmla="*/ 2958021 w 5235586"/>
                  <a:gd name="connsiteY1285" fmla="*/ 3457372 h 3977558"/>
                  <a:gd name="connsiteX1286" fmla="*/ 3005823 w 5235586"/>
                  <a:gd name="connsiteY1286" fmla="*/ 3409573 h 3977558"/>
                  <a:gd name="connsiteX1287" fmla="*/ 2851172 w 5235586"/>
                  <a:gd name="connsiteY1287" fmla="*/ 3409573 h 3977558"/>
                  <a:gd name="connsiteX1288" fmla="*/ 2898975 w 5235586"/>
                  <a:gd name="connsiteY1288" fmla="*/ 3457372 h 3977558"/>
                  <a:gd name="connsiteX1289" fmla="*/ 2901785 w 5235586"/>
                  <a:gd name="connsiteY1289" fmla="*/ 3460185 h 3977558"/>
                  <a:gd name="connsiteX1290" fmla="*/ 2898975 w 5235586"/>
                  <a:gd name="connsiteY1290" fmla="*/ 3462996 h 3977558"/>
                  <a:gd name="connsiteX1291" fmla="*/ 2853983 w 5235586"/>
                  <a:gd name="connsiteY1291" fmla="*/ 3507987 h 3977558"/>
                  <a:gd name="connsiteX1292" fmla="*/ 2851172 w 5235586"/>
                  <a:gd name="connsiteY1292" fmla="*/ 3510798 h 3977558"/>
                  <a:gd name="connsiteX1293" fmla="*/ 2848359 w 5235586"/>
                  <a:gd name="connsiteY1293" fmla="*/ 3507987 h 3977558"/>
                  <a:gd name="connsiteX1294" fmla="*/ 2803370 w 5235586"/>
                  <a:gd name="connsiteY1294" fmla="*/ 3462996 h 3977558"/>
                  <a:gd name="connsiteX1295" fmla="*/ 2800560 w 5235586"/>
                  <a:gd name="connsiteY1295" fmla="*/ 3460185 h 3977558"/>
                  <a:gd name="connsiteX1296" fmla="*/ 2803370 w 5235586"/>
                  <a:gd name="connsiteY1296" fmla="*/ 3457372 h 3977558"/>
                  <a:gd name="connsiteX1297" fmla="*/ 2851172 w 5235586"/>
                  <a:gd name="connsiteY1297" fmla="*/ 3409573 h 3977558"/>
                  <a:gd name="connsiteX1298" fmla="*/ 2696525 w 5235586"/>
                  <a:gd name="connsiteY1298" fmla="*/ 3409573 h 3977558"/>
                  <a:gd name="connsiteX1299" fmla="*/ 2744328 w 5235586"/>
                  <a:gd name="connsiteY1299" fmla="*/ 3457372 h 3977558"/>
                  <a:gd name="connsiteX1300" fmla="*/ 2747138 w 5235586"/>
                  <a:gd name="connsiteY1300" fmla="*/ 3460185 h 3977558"/>
                  <a:gd name="connsiteX1301" fmla="*/ 2744328 w 5235586"/>
                  <a:gd name="connsiteY1301" fmla="*/ 3462996 h 3977558"/>
                  <a:gd name="connsiteX1302" fmla="*/ 2699336 w 5235586"/>
                  <a:gd name="connsiteY1302" fmla="*/ 3507987 h 3977558"/>
                  <a:gd name="connsiteX1303" fmla="*/ 2696525 w 5235586"/>
                  <a:gd name="connsiteY1303" fmla="*/ 3510798 h 3977558"/>
                  <a:gd name="connsiteX1304" fmla="*/ 2693712 w 5235586"/>
                  <a:gd name="connsiteY1304" fmla="*/ 3507987 h 3977558"/>
                  <a:gd name="connsiteX1305" fmla="*/ 2648723 w 5235586"/>
                  <a:gd name="connsiteY1305" fmla="*/ 3462996 h 3977558"/>
                  <a:gd name="connsiteX1306" fmla="*/ 2645913 w 5235586"/>
                  <a:gd name="connsiteY1306" fmla="*/ 3460185 h 3977558"/>
                  <a:gd name="connsiteX1307" fmla="*/ 2648723 w 5235586"/>
                  <a:gd name="connsiteY1307" fmla="*/ 3457372 h 3977558"/>
                  <a:gd name="connsiteX1308" fmla="*/ 2696525 w 5235586"/>
                  <a:gd name="connsiteY1308" fmla="*/ 3409573 h 3977558"/>
                  <a:gd name="connsiteX1309" fmla="*/ 2539061 w 5235586"/>
                  <a:gd name="connsiteY1309" fmla="*/ 3409573 h 3977558"/>
                  <a:gd name="connsiteX1310" fmla="*/ 2586863 w 5235586"/>
                  <a:gd name="connsiteY1310" fmla="*/ 3457372 h 3977558"/>
                  <a:gd name="connsiteX1311" fmla="*/ 2589673 w 5235586"/>
                  <a:gd name="connsiteY1311" fmla="*/ 3460185 h 3977558"/>
                  <a:gd name="connsiteX1312" fmla="*/ 2586863 w 5235586"/>
                  <a:gd name="connsiteY1312" fmla="*/ 3462996 h 3977558"/>
                  <a:gd name="connsiteX1313" fmla="*/ 2541874 w 5235586"/>
                  <a:gd name="connsiteY1313" fmla="*/ 3507987 h 3977558"/>
                  <a:gd name="connsiteX1314" fmla="*/ 2539061 w 5235586"/>
                  <a:gd name="connsiteY1314" fmla="*/ 3510798 h 3977558"/>
                  <a:gd name="connsiteX1315" fmla="*/ 2536247 w 5235586"/>
                  <a:gd name="connsiteY1315" fmla="*/ 3507987 h 3977558"/>
                  <a:gd name="connsiteX1316" fmla="*/ 2491261 w 5235586"/>
                  <a:gd name="connsiteY1316" fmla="*/ 3462996 h 3977558"/>
                  <a:gd name="connsiteX1317" fmla="*/ 2488448 w 5235586"/>
                  <a:gd name="connsiteY1317" fmla="*/ 3460185 h 3977558"/>
                  <a:gd name="connsiteX1318" fmla="*/ 2491261 w 5235586"/>
                  <a:gd name="connsiteY1318" fmla="*/ 3457372 h 3977558"/>
                  <a:gd name="connsiteX1319" fmla="*/ 2539061 w 5235586"/>
                  <a:gd name="connsiteY1319" fmla="*/ 3409573 h 3977558"/>
                  <a:gd name="connsiteX1320" fmla="*/ 2384413 w 5235586"/>
                  <a:gd name="connsiteY1320" fmla="*/ 3409573 h 3977558"/>
                  <a:gd name="connsiteX1321" fmla="*/ 2432215 w 5235586"/>
                  <a:gd name="connsiteY1321" fmla="*/ 3457372 h 3977558"/>
                  <a:gd name="connsiteX1322" fmla="*/ 2435025 w 5235586"/>
                  <a:gd name="connsiteY1322" fmla="*/ 3460185 h 3977558"/>
                  <a:gd name="connsiteX1323" fmla="*/ 2432215 w 5235586"/>
                  <a:gd name="connsiteY1323" fmla="*/ 3462996 h 3977558"/>
                  <a:gd name="connsiteX1324" fmla="*/ 2387226 w 5235586"/>
                  <a:gd name="connsiteY1324" fmla="*/ 3507987 h 3977558"/>
                  <a:gd name="connsiteX1325" fmla="*/ 2384413 w 5235586"/>
                  <a:gd name="connsiteY1325" fmla="*/ 3510798 h 3977558"/>
                  <a:gd name="connsiteX1326" fmla="*/ 2381599 w 5235586"/>
                  <a:gd name="connsiteY1326" fmla="*/ 3507987 h 3977558"/>
                  <a:gd name="connsiteX1327" fmla="*/ 2336613 w 5235586"/>
                  <a:gd name="connsiteY1327" fmla="*/ 3462996 h 3977558"/>
                  <a:gd name="connsiteX1328" fmla="*/ 2333800 w 5235586"/>
                  <a:gd name="connsiteY1328" fmla="*/ 3460185 h 3977558"/>
                  <a:gd name="connsiteX1329" fmla="*/ 2336613 w 5235586"/>
                  <a:gd name="connsiteY1329" fmla="*/ 3457372 h 3977558"/>
                  <a:gd name="connsiteX1330" fmla="*/ 2384413 w 5235586"/>
                  <a:gd name="connsiteY1330" fmla="*/ 3409573 h 3977558"/>
                  <a:gd name="connsiteX1331" fmla="*/ 2229761 w 5235586"/>
                  <a:gd name="connsiteY1331" fmla="*/ 3409573 h 3977558"/>
                  <a:gd name="connsiteX1332" fmla="*/ 2277564 w 5235586"/>
                  <a:gd name="connsiteY1332" fmla="*/ 3457372 h 3977558"/>
                  <a:gd name="connsiteX1333" fmla="*/ 2280374 w 5235586"/>
                  <a:gd name="connsiteY1333" fmla="*/ 3460185 h 3977558"/>
                  <a:gd name="connsiteX1334" fmla="*/ 2277564 w 5235586"/>
                  <a:gd name="connsiteY1334" fmla="*/ 3462996 h 3977558"/>
                  <a:gd name="connsiteX1335" fmla="*/ 2232575 w 5235586"/>
                  <a:gd name="connsiteY1335" fmla="*/ 3507987 h 3977558"/>
                  <a:gd name="connsiteX1336" fmla="*/ 2229761 w 5235586"/>
                  <a:gd name="connsiteY1336" fmla="*/ 3510798 h 3977558"/>
                  <a:gd name="connsiteX1337" fmla="*/ 2226948 w 5235586"/>
                  <a:gd name="connsiteY1337" fmla="*/ 3507987 h 3977558"/>
                  <a:gd name="connsiteX1338" fmla="*/ 2181962 w 5235586"/>
                  <a:gd name="connsiteY1338" fmla="*/ 3462996 h 3977558"/>
                  <a:gd name="connsiteX1339" fmla="*/ 2179149 w 5235586"/>
                  <a:gd name="connsiteY1339" fmla="*/ 3460185 h 3977558"/>
                  <a:gd name="connsiteX1340" fmla="*/ 2181962 w 5235586"/>
                  <a:gd name="connsiteY1340" fmla="*/ 3457372 h 3977558"/>
                  <a:gd name="connsiteX1341" fmla="*/ 2229761 w 5235586"/>
                  <a:gd name="connsiteY1341" fmla="*/ 3409573 h 3977558"/>
                  <a:gd name="connsiteX1342" fmla="*/ 2075115 w 5235586"/>
                  <a:gd name="connsiteY1342" fmla="*/ 3409573 h 3977558"/>
                  <a:gd name="connsiteX1343" fmla="*/ 2122917 w 5235586"/>
                  <a:gd name="connsiteY1343" fmla="*/ 3457372 h 3977558"/>
                  <a:gd name="connsiteX1344" fmla="*/ 2125727 w 5235586"/>
                  <a:gd name="connsiteY1344" fmla="*/ 3460185 h 3977558"/>
                  <a:gd name="connsiteX1345" fmla="*/ 2122917 w 5235586"/>
                  <a:gd name="connsiteY1345" fmla="*/ 3462996 h 3977558"/>
                  <a:gd name="connsiteX1346" fmla="*/ 2077928 w 5235586"/>
                  <a:gd name="connsiteY1346" fmla="*/ 3507987 h 3977558"/>
                  <a:gd name="connsiteX1347" fmla="*/ 2075115 w 5235586"/>
                  <a:gd name="connsiteY1347" fmla="*/ 3510798 h 3977558"/>
                  <a:gd name="connsiteX1348" fmla="*/ 2072301 w 5235586"/>
                  <a:gd name="connsiteY1348" fmla="*/ 3507987 h 3977558"/>
                  <a:gd name="connsiteX1349" fmla="*/ 2027315 w 5235586"/>
                  <a:gd name="connsiteY1349" fmla="*/ 3462996 h 3977558"/>
                  <a:gd name="connsiteX1350" fmla="*/ 2024502 w 5235586"/>
                  <a:gd name="connsiteY1350" fmla="*/ 3460185 h 3977558"/>
                  <a:gd name="connsiteX1351" fmla="*/ 2027315 w 5235586"/>
                  <a:gd name="connsiteY1351" fmla="*/ 3457372 h 3977558"/>
                  <a:gd name="connsiteX1352" fmla="*/ 2075115 w 5235586"/>
                  <a:gd name="connsiteY1352" fmla="*/ 3409573 h 3977558"/>
                  <a:gd name="connsiteX1353" fmla="*/ 1917652 w 5235586"/>
                  <a:gd name="connsiteY1353" fmla="*/ 3409573 h 3977558"/>
                  <a:gd name="connsiteX1354" fmla="*/ 1965455 w 5235586"/>
                  <a:gd name="connsiteY1354" fmla="*/ 3457372 h 3977558"/>
                  <a:gd name="connsiteX1355" fmla="*/ 1968265 w 5235586"/>
                  <a:gd name="connsiteY1355" fmla="*/ 3460185 h 3977558"/>
                  <a:gd name="connsiteX1356" fmla="*/ 1965455 w 5235586"/>
                  <a:gd name="connsiteY1356" fmla="*/ 3462996 h 3977558"/>
                  <a:gd name="connsiteX1357" fmla="*/ 1920463 w 5235586"/>
                  <a:gd name="connsiteY1357" fmla="*/ 3507987 h 3977558"/>
                  <a:gd name="connsiteX1358" fmla="*/ 1917652 w 5235586"/>
                  <a:gd name="connsiteY1358" fmla="*/ 3510798 h 3977558"/>
                  <a:gd name="connsiteX1359" fmla="*/ 1914839 w 5235586"/>
                  <a:gd name="connsiteY1359" fmla="*/ 3507987 h 3977558"/>
                  <a:gd name="connsiteX1360" fmla="*/ 1869850 w 5235586"/>
                  <a:gd name="connsiteY1360" fmla="*/ 3462996 h 3977558"/>
                  <a:gd name="connsiteX1361" fmla="*/ 1867040 w 5235586"/>
                  <a:gd name="connsiteY1361" fmla="*/ 3460185 h 3977558"/>
                  <a:gd name="connsiteX1362" fmla="*/ 1869850 w 5235586"/>
                  <a:gd name="connsiteY1362" fmla="*/ 3457372 h 3977558"/>
                  <a:gd name="connsiteX1363" fmla="*/ 1917652 w 5235586"/>
                  <a:gd name="connsiteY1363" fmla="*/ 3409573 h 3977558"/>
                  <a:gd name="connsiteX1364" fmla="*/ 1763004 w 5235586"/>
                  <a:gd name="connsiteY1364" fmla="*/ 3409573 h 3977558"/>
                  <a:gd name="connsiteX1365" fmla="*/ 1810807 w 5235586"/>
                  <a:gd name="connsiteY1365" fmla="*/ 3457372 h 3977558"/>
                  <a:gd name="connsiteX1366" fmla="*/ 1813617 w 5235586"/>
                  <a:gd name="connsiteY1366" fmla="*/ 3460185 h 3977558"/>
                  <a:gd name="connsiteX1367" fmla="*/ 1810807 w 5235586"/>
                  <a:gd name="connsiteY1367" fmla="*/ 3462996 h 3977558"/>
                  <a:gd name="connsiteX1368" fmla="*/ 1765815 w 5235586"/>
                  <a:gd name="connsiteY1368" fmla="*/ 3507987 h 3977558"/>
                  <a:gd name="connsiteX1369" fmla="*/ 1763004 w 5235586"/>
                  <a:gd name="connsiteY1369" fmla="*/ 3510798 h 3977558"/>
                  <a:gd name="connsiteX1370" fmla="*/ 1760191 w 5235586"/>
                  <a:gd name="connsiteY1370" fmla="*/ 3507987 h 3977558"/>
                  <a:gd name="connsiteX1371" fmla="*/ 1715202 w 5235586"/>
                  <a:gd name="connsiteY1371" fmla="*/ 3462996 h 3977558"/>
                  <a:gd name="connsiteX1372" fmla="*/ 1712392 w 5235586"/>
                  <a:gd name="connsiteY1372" fmla="*/ 3460185 h 3977558"/>
                  <a:gd name="connsiteX1373" fmla="*/ 1715202 w 5235586"/>
                  <a:gd name="connsiteY1373" fmla="*/ 3457372 h 3977558"/>
                  <a:gd name="connsiteX1374" fmla="*/ 1763004 w 5235586"/>
                  <a:gd name="connsiteY1374" fmla="*/ 3409573 h 3977558"/>
                  <a:gd name="connsiteX1375" fmla="*/ 1608353 w 5235586"/>
                  <a:gd name="connsiteY1375" fmla="*/ 3409573 h 3977558"/>
                  <a:gd name="connsiteX1376" fmla="*/ 1656156 w 5235586"/>
                  <a:gd name="connsiteY1376" fmla="*/ 3457372 h 3977558"/>
                  <a:gd name="connsiteX1377" fmla="*/ 1658966 w 5235586"/>
                  <a:gd name="connsiteY1377" fmla="*/ 3460185 h 3977558"/>
                  <a:gd name="connsiteX1378" fmla="*/ 1656156 w 5235586"/>
                  <a:gd name="connsiteY1378" fmla="*/ 3462996 h 3977558"/>
                  <a:gd name="connsiteX1379" fmla="*/ 1611164 w 5235586"/>
                  <a:gd name="connsiteY1379" fmla="*/ 3507987 h 3977558"/>
                  <a:gd name="connsiteX1380" fmla="*/ 1608353 w 5235586"/>
                  <a:gd name="connsiteY1380" fmla="*/ 3510798 h 3977558"/>
                  <a:gd name="connsiteX1381" fmla="*/ 1605540 w 5235586"/>
                  <a:gd name="connsiteY1381" fmla="*/ 3507987 h 3977558"/>
                  <a:gd name="connsiteX1382" fmla="*/ 1560551 w 5235586"/>
                  <a:gd name="connsiteY1382" fmla="*/ 3462996 h 3977558"/>
                  <a:gd name="connsiteX1383" fmla="*/ 1557741 w 5235586"/>
                  <a:gd name="connsiteY1383" fmla="*/ 3460185 h 3977558"/>
                  <a:gd name="connsiteX1384" fmla="*/ 1560551 w 5235586"/>
                  <a:gd name="connsiteY1384" fmla="*/ 3457372 h 3977558"/>
                  <a:gd name="connsiteX1385" fmla="*/ 1608353 w 5235586"/>
                  <a:gd name="connsiteY1385" fmla="*/ 3409573 h 3977558"/>
                  <a:gd name="connsiteX1386" fmla="*/ 1450892 w 5235586"/>
                  <a:gd name="connsiteY1386" fmla="*/ 3409573 h 3977558"/>
                  <a:gd name="connsiteX1387" fmla="*/ 1498695 w 5235586"/>
                  <a:gd name="connsiteY1387" fmla="*/ 3457372 h 3977558"/>
                  <a:gd name="connsiteX1388" fmla="*/ 1501505 w 5235586"/>
                  <a:gd name="connsiteY1388" fmla="*/ 3460185 h 3977558"/>
                  <a:gd name="connsiteX1389" fmla="*/ 1498695 w 5235586"/>
                  <a:gd name="connsiteY1389" fmla="*/ 3462996 h 3977558"/>
                  <a:gd name="connsiteX1390" fmla="*/ 1453706 w 5235586"/>
                  <a:gd name="connsiteY1390" fmla="*/ 3507987 h 3977558"/>
                  <a:gd name="connsiteX1391" fmla="*/ 1450892 w 5235586"/>
                  <a:gd name="connsiteY1391" fmla="*/ 3510798 h 3977558"/>
                  <a:gd name="connsiteX1392" fmla="*/ 1448079 w 5235586"/>
                  <a:gd name="connsiteY1392" fmla="*/ 3507987 h 3977558"/>
                  <a:gd name="connsiteX1393" fmla="*/ 1403090 w 5235586"/>
                  <a:gd name="connsiteY1393" fmla="*/ 3462996 h 3977558"/>
                  <a:gd name="connsiteX1394" fmla="*/ 1400280 w 5235586"/>
                  <a:gd name="connsiteY1394" fmla="*/ 3460185 h 3977558"/>
                  <a:gd name="connsiteX1395" fmla="*/ 1403090 w 5235586"/>
                  <a:gd name="connsiteY1395" fmla="*/ 3457372 h 3977558"/>
                  <a:gd name="connsiteX1396" fmla="*/ 1450892 w 5235586"/>
                  <a:gd name="connsiteY1396" fmla="*/ 3409573 h 3977558"/>
                  <a:gd name="connsiteX1397" fmla="*/ 1296244 w 5235586"/>
                  <a:gd name="connsiteY1397" fmla="*/ 3409573 h 3977558"/>
                  <a:gd name="connsiteX1398" fmla="*/ 1344046 w 5235586"/>
                  <a:gd name="connsiteY1398" fmla="*/ 3457372 h 3977558"/>
                  <a:gd name="connsiteX1399" fmla="*/ 1346857 w 5235586"/>
                  <a:gd name="connsiteY1399" fmla="*/ 3460185 h 3977558"/>
                  <a:gd name="connsiteX1400" fmla="*/ 1344046 w 5235586"/>
                  <a:gd name="connsiteY1400" fmla="*/ 3462996 h 3977558"/>
                  <a:gd name="connsiteX1401" fmla="*/ 1299058 w 5235586"/>
                  <a:gd name="connsiteY1401" fmla="*/ 3507987 h 3977558"/>
                  <a:gd name="connsiteX1402" fmla="*/ 1296244 w 5235586"/>
                  <a:gd name="connsiteY1402" fmla="*/ 3510798 h 3977558"/>
                  <a:gd name="connsiteX1403" fmla="*/ 1293431 w 5235586"/>
                  <a:gd name="connsiteY1403" fmla="*/ 3507987 h 3977558"/>
                  <a:gd name="connsiteX1404" fmla="*/ 1248442 w 5235586"/>
                  <a:gd name="connsiteY1404" fmla="*/ 3462996 h 3977558"/>
                  <a:gd name="connsiteX1405" fmla="*/ 1245632 w 5235586"/>
                  <a:gd name="connsiteY1405" fmla="*/ 3460185 h 3977558"/>
                  <a:gd name="connsiteX1406" fmla="*/ 1248442 w 5235586"/>
                  <a:gd name="connsiteY1406" fmla="*/ 3457372 h 3977558"/>
                  <a:gd name="connsiteX1407" fmla="*/ 1296244 w 5235586"/>
                  <a:gd name="connsiteY1407" fmla="*/ 3409573 h 3977558"/>
                  <a:gd name="connsiteX1408" fmla="*/ 1141593 w 5235586"/>
                  <a:gd name="connsiteY1408" fmla="*/ 3409573 h 3977558"/>
                  <a:gd name="connsiteX1409" fmla="*/ 1189395 w 5235586"/>
                  <a:gd name="connsiteY1409" fmla="*/ 3457372 h 3977558"/>
                  <a:gd name="connsiteX1410" fmla="*/ 1192206 w 5235586"/>
                  <a:gd name="connsiteY1410" fmla="*/ 3460185 h 3977558"/>
                  <a:gd name="connsiteX1411" fmla="*/ 1189395 w 5235586"/>
                  <a:gd name="connsiteY1411" fmla="*/ 3462996 h 3977558"/>
                  <a:gd name="connsiteX1412" fmla="*/ 1144407 w 5235586"/>
                  <a:gd name="connsiteY1412" fmla="*/ 3507987 h 3977558"/>
                  <a:gd name="connsiteX1413" fmla="*/ 1141593 w 5235586"/>
                  <a:gd name="connsiteY1413" fmla="*/ 3510798 h 3977558"/>
                  <a:gd name="connsiteX1414" fmla="*/ 1138780 w 5235586"/>
                  <a:gd name="connsiteY1414" fmla="*/ 3507987 h 3977558"/>
                  <a:gd name="connsiteX1415" fmla="*/ 1093791 w 5235586"/>
                  <a:gd name="connsiteY1415" fmla="*/ 3462996 h 3977558"/>
                  <a:gd name="connsiteX1416" fmla="*/ 1090981 w 5235586"/>
                  <a:gd name="connsiteY1416" fmla="*/ 3460185 h 3977558"/>
                  <a:gd name="connsiteX1417" fmla="*/ 1093791 w 5235586"/>
                  <a:gd name="connsiteY1417" fmla="*/ 3457372 h 3977558"/>
                  <a:gd name="connsiteX1418" fmla="*/ 1141593 w 5235586"/>
                  <a:gd name="connsiteY1418" fmla="*/ 3409573 h 3977558"/>
                  <a:gd name="connsiteX1419" fmla="*/ 984132 w 5235586"/>
                  <a:gd name="connsiteY1419" fmla="*/ 3409573 h 3977558"/>
                  <a:gd name="connsiteX1420" fmla="*/ 1031934 w 5235586"/>
                  <a:gd name="connsiteY1420" fmla="*/ 3457372 h 3977558"/>
                  <a:gd name="connsiteX1421" fmla="*/ 1034745 w 5235586"/>
                  <a:gd name="connsiteY1421" fmla="*/ 3460185 h 3977558"/>
                  <a:gd name="connsiteX1422" fmla="*/ 1031934 w 5235586"/>
                  <a:gd name="connsiteY1422" fmla="*/ 3462996 h 3977558"/>
                  <a:gd name="connsiteX1423" fmla="*/ 986946 w 5235586"/>
                  <a:gd name="connsiteY1423" fmla="*/ 3507987 h 3977558"/>
                  <a:gd name="connsiteX1424" fmla="*/ 984132 w 5235586"/>
                  <a:gd name="connsiteY1424" fmla="*/ 3510798 h 3977558"/>
                  <a:gd name="connsiteX1425" fmla="*/ 981319 w 5235586"/>
                  <a:gd name="connsiteY1425" fmla="*/ 3507987 h 3977558"/>
                  <a:gd name="connsiteX1426" fmla="*/ 936330 w 5235586"/>
                  <a:gd name="connsiteY1426" fmla="*/ 3462996 h 3977558"/>
                  <a:gd name="connsiteX1427" fmla="*/ 933520 w 5235586"/>
                  <a:gd name="connsiteY1427" fmla="*/ 3460185 h 3977558"/>
                  <a:gd name="connsiteX1428" fmla="*/ 936330 w 5235586"/>
                  <a:gd name="connsiteY1428" fmla="*/ 3457372 h 3977558"/>
                  <a:gd name="connsiteX1429" fmla="*/ 984132 w 5235586"/>
                  <a:gd name="connsiteY1429" fmla="*/ 3409573 h 3977558"/>
                  <a:gd name="connsiteX1430" fmla="*/ 829484 w 5235586"/>
                  <a:gd name="connsiteY1430" fmla="*/ 3409573 h 3977558"/>
                  <a:gd name="connsiteX1431" fmla="*/ 877286 w 5235586"/>
                  <a:gd name="connsiteY1431" fmla="*/ 3457372 h 3977558"/>
                  <a:gd name="connsiteX1432" fmla="*/ 880097 w 5235586"/>
                  <a:gd name="connsiteY1432" fmla="*/ 3460185 h 3977558"/>
                  <a:gd name="connsiteX1433" fmla="*/ 877286 w 5235586"/>
                  <a:gd name="connsiteY1433" fmla="*/ 3462996 h 3977558"/>
                  <a:gd name="connsiteX1434" fmla="*/ 832298 w 5235586"/>
                  <a:gd name="connsiteY1434" fmla="*/ 3507987 h 3977558"/>
                  <a:gd name="connsiteX1435" fmla="*/ 829484 w 5235586"/>
                  <a:gd name="connsiteY1435" fmla="*/ 3510798 h 3977558"/>
                  <a:gd name="connsiteX1436" fmla="*/ 826671 w 5235586"/>
                  <a:gd name="connsiteY1436" fmla="*/ 3507987 h 3977558"/>
                  <a:gd name="connsiteX1437" fmla="*/ 781682 w 5235586"/>
                  <a:gd name="connsiteY1437" fmla="*/ 3462996 h 3977558"/>
                  <a:gd name="connsiteX1438" fmla="*/ 778872 w 5235586"/>
                  <a:gd name="connsiteY1438" fmla="*/ 3460185 h 3977558"/>
                  <a:gd name="connsiteX1439" fmla="*/ 781682 w 5235586"/>
                  <a:gd name="connsiteY1439" fmla="*/ 3457372 h 3977558"/>
                  <a:gd name="connsiteX1440" fmla="*/ 829484 w 5235586"/>
                  <a:gd name="connsiteY1440" fmla="*/ 3409573 h 3977558"/>
                  <a:gd name="connsiteX1441" fmla="*/ 674833 w 5235586"/>
                  <a:gd name="connsiteY1441" fmla="*/ 3409573 h 3977558"/>
                  <a:gd name="connsiteX1442" fmla="*/ 722635 w 5235586"/>
                  <a:gd name="connsiteY1442" fmla="*/ 3457372 h 3977558"/>
                  <a:gd name="connsiteX1443" fmla="*/ 725446 w 5235586"/>
                  <a:gd name="connsiteY1443" fmla="*/ 3460185 h 3977558"/>
                  <a:gd name="connsiteX1444" fmla="*/ 722635 w 5235586"/>
                  <a:gd name="connsiteY1444" fmla="*/ 3462996 h 3977558"/>
                  <a:gd name="connsiteX1445" fmla="*/ 677647 w 5235586"/>
                  <a:gd name="connsiteY1445" fmla="*/ 3507987 h 3977558"/>
                  <a:gd name="connsiteX1446" fmla="*/ 674833 w 5235586"/>
                  <a:gd name="connsiteY1446" fmla="*/ 3510798 h 3977558"/>
                  <a:gd name="connsiteX1447" fmla="*/ 672020 w 5235586"/>
                  <a:gd name="connsiteY1447" fmla="*/ 3507987 h 3977558"/>
                  <a:gd name="connsiteX1448" fmla="*/ 627031 w 5235586"/>
                  <a:gd name="connsiteY1448" fmla="*/ 3462996 h 3977558"/>
                  <a:gd name="connsiteX1449" fmla="*/ 624221 w 5235586"/>
                  <a:gd name="connsiteY1449" fmla="*/ 3460185 h 3977558"/>
                  <a:gd name="connsiteX1450" fmla="*/ 627031 w 5235586"/>
                  <a:gd name="connsiteY1450" fmla="*/ 3457372 h 3977558"/>
                  <a:gd name="connsiteX1451" fmla="*/ 674833 w 5235586"/>
                  <a:gd name="connsiteY1451" fmla="*/ 3409573 h 3977558"/>
                  <a:gd name="connsiteX1452" fmla="*/ 517372 w 5235586"/>
                  <a:gd name="connsiteY1452" fmla="*/ 3409573 h 3977558"/>
                  <a:gd name="connsiteX1453" fmla="*/ 565174 w 5235586"/>
                  <a:gd name="connsiteY1453" fmla="*/ 3457372 h 3977558"/>
                  <a:gd name="connsiteX1454" fmla="*/ 567985 w 5235586"/>
                  <a:gd name="connsiteY1454" fmla="*/ 3460185 h 3977558"/>
                  <a:gd name="connsiteX1455" fmla="*/ 565174 w 5235586"/>
                  <a:gd name="connsiteY1455" fmla="*/ 3462996 h 3977558"/>
                  <a:gd name="connsiteX1456" fmla="*/ 520183 w 5235586"/>
                  <a:gd name="connsiteY1456" fmla="*/ 3507987 h 3977558"/>
                  <a:gd name="connsiteX1457" fmla="*/ 517372 w 5235586"/>
                  <a:gd name="connsiteY1457" fmla="*/ 3510798 h 3977558"/>
                  <a:gd name="connsiteX1458" fmla="*/ 514559 w 5235586"/>
                  <a:gd name="connsiteY1458" fmla="*/ 3507987 h 3977558"/>
                  <a:gd name="connsiteX1459" fmla="*/ 469570 w 5235586"/>
                  <a:gd name="connsiteY1459" fmla="*/ 3462996 h 3977558"/>
                  <a:gd name="connsiteX1460" fmla="*/ 466760 w 5235586"/>
                  <a:gd name="connsiteY1460" fmla="*/ 3460185 h 3977558"/>
                  <a:gd name="connsiteX1461" fmla="*/ 469570 w 5235586"/>
                  <a:gd name="connsiteY1461" fmla="*/ 3457372 h 3977558"/>
                  <a:gd name="connsiteX1462" fmla="*/ 517372 w 5235586"/>
                  <a:gd name="connsiteY1462" fmla="*/ 3409573 h 3977558"/>
                  <a:gd name="connsiteX1463" fmla="*/ 362724 w 5235586"/>
                  <a:gd name="connsiteY1463" fmla="*/ 3409573 h 3977558"/>
                  <a:gd name="connsiteX1464" fmla="*/ 410526 w 5235586"/>
                  <a:gd name="connsiteY1464" fmla="*/ 3457372 h 3977558"/>
                  <a:gd name="connsiteX1465" fmla="*/ 413337 w 5235586"/>
                  <a:gd name="connsiteY1465" fmla="*/ 3460185 h 3977558"/>
                  <a:gd name="connsiteX1466" fmla="*/ 410526 w 5235586"/>
                  <a:gd name="connsiteY1466" fmla="*/ 3462996 h 3977558"/>
                  <a:gd name="connsiteX1467" fmla="*/ 365535 w 5235586"/>
                  <a:gd name="connsiteY1467" fmla="*/ 3507987 h 3977558"/>
                  <a:gd name="connsiteX1468" fmla="*/ 362724 w 5235586"/>
                  <a:gd name="connsiteY1468" fmla="*/ 3510798 h 3977558"/>
                  <a:gd name="connsiteX1469" fmla="*/ 359911 w 5235586"/>
                  <a:gd name="connsiteY1469" fmla="*/ 3507987 h 3977558"/>
                  <a:gd name="connsiteX1470" fmla="*/ 314922 w 5235586"/>
                  <a:gd name="connsiteY1470" fmla="*/ 3462996 h 3977558"/>
                  <a:gd name="connsiteX1471" fmla="*/ 312112 w 5235586"/>
                  <a:gd name="connsiteY1471" fmla="*/ 3460185 h 3977558"/>
                  <a:gd name="connsiteX1472" fmla="*/ 314922 w 5235586"/>
                  <a:gd name="connsiteY1472" fmla="*/ 3457372 h 3977558"/>
                  <a:gd name="connsiteX1473" fmla="*/ 362724 w 5235586"/>
                  <a:gd name="connsiteY1473" fmla="*/ 3409573 h 3977558"/>
                  <a:gd name="connsiteX1474" fmla="*/ 208073 w 5235586"/>
                  <a:gd name="connsiteY1474" fmla="*/ 3409573 h 3977558"/>
                  <a:gd name="connsiteX1475" fmla="*/ 255875 w 5235586"/>
                  <a:gd name="connsiteY1475" fmla="*/ 3457372 h 3977558"/>
                  <a:gd name="connsiteX1476" fmla="*/ 258686 w 5235586"/>
                  <a:gd name="connsiteY1476" fmla="*/ 3460185 h 3977558"/>
                  <a:gd name="connsiteX1477" fmla="*/ 255875 w 5235586"/>
                  <a:gd name="connsiteY1477" fmla="*/ 3462996 h 3977558"/>
                  <a:gd name="connsiteX1478" fmla="*/ 210884 w 5235586"/>
                  <a:gd name="connsiteY1478" fmla="*/ 3507987 h 3977558"/>
                  <a:gd name="connsiteX1479" fmla="*/ 208073 w 5235586"/>
                  <a:gd name="connsiteY1479" fmla="*/ 3510798 h 3977558"/>
                  <a:gd name="connsiteX1480" fmla="*/ 205260 w 5235586"/>
                  <a:gd name="connsiteY1480" fmla="*/ 3507987 h 3977558"/>
                  <a:gd name="connsiteX1481" fmla="*/ 160271 w 5235586"/>
                  <a:gd name="connsiteY1481" fmla="*/ 3462996 h 3977558"/>
                  <a:gd name="connsiteX1482" fmla="*/ 157461 w 5235586"/>
                  <a:gd name="connsiteY1482" fmla="*/ 3460185 h 3977558"/>
                  <a:gd name="connsiteX1483" fmla="*/ 160271 w 5235586"/>
                  <a:gd name="connsiteY1483" fmla="*/ 3457372 h 3977558"/>
                  <a:gd name="connsiteX1484" fmla="*/ 208073 w 5235586"/>
                  <a:gd name="connsiteY1484" fmla="*/ 3409573 h 3977558"/>
                  <a:gd name="connsiteX1485" fmla="*/ 50612 w 5235586"/>
                  <a:gd name="connsiteY1485" fmla="*/ 3409573 h 3977558"/>
                  <a:gd name="connsiteX1486" fmla="*/ 98414 w 5235586"/>
                  <a:gd name="connsiteY1486" fmla="*/ 3457372 h 3977558"/>
                  <a:gd name="connsiteX1487" fmla="*/ 101225 w 5235586"/>
                  <a:gd name="connsiteY1487" fmla="*/ 3460185 h 3977558"/>
                  <a:gd name="connsiteX1488" fmla="*/ 98414 w 5235586"/>
                  <a:gd name="connsiteY1488" fmla="*/ 3462996 h 3977558"/>
                  <a:gd name="connsiteX1489" fmla="*/ 53426 w 5235586"/>
                  <a:gd name="connsiteY1489" fmla="*/ 3507987 h 3977558"/>
                  <a:gd name="connsiteX1490" fmla="*/ 50612 w 5235586"/>
                  <a:gd name="connsiteY1490" fmla="*/ 3510798 h 3977558"/>
                  <a:gd name="connsiteX1491" fmla="*/ 47802 w 5235586"/>
                  <a:gd name="connsiteY1491" fmla="*/ 3507987 h 3977558"/>
                  <a:gd name="connsiteX1492" fmla="*/ 2813 w 5235586"/>
                  <a:gd name="connsiteY1492" fmla="*/ 3462996 h 3977558"/>
                  <a:gd name="connsiteX1493" fmla="*/ 0 w 5235586"/>
                  <a:gd name="connsiteY1493" fmla="*/ 3460185 h 3977558"/>
                  <a:gd name="connsiteX1494" fmla="*/ 2813 w 5235586"/>
                  <a:gd name="connsiteY1494" fmla="*/ 3457372 h 3977558"/>
                  <a:gd name="connsiteX1495" fmla="*/ 50612 w 5235586"/>
                  <a:gd name="connsiteY1495" fmla="*/ 3409573 h 3977558"/>
                  <a:gd name="connsiteX1496" fmla="*/ 5184973 w 5235586"/>
                  <a:gd name="connsiteY1496" fmla="*/ 3252112 h 3977558"/>
                  <a:gd name="connsiteX1497" fmla="*/ 5232776 w 5235586"/>
                  <a:gd name="connsiteY1497" fmla="*/ 3299914 h 3977558"/>
                  <a:gd name="connsiteX1498" fmla="*/ 5235586 w 5235586"/>
                  <a:gd name="connsiteY1498" fmla="*/ 3302724 h 3977558"/>
                  <a:gd name="connsiteX1499" fmla="*/ 5232776 w 5235586"/>
                  <a:gd name="connsiteY1499" fmla="*/ 3305538 h 3977558"/>
                  <a:gd name="connsiteX1500" fmla="*/ 5187787 w 5235586"/>
                  <a:gd name="connsiteY1500" fmla="*/ 3350526 h 3977558"/>
                  <a:gd name="connsiteX1501" fmla="*/ 5184973 w 5235586"/>
                  <a:gd name="connsiteY1501" fmla="*/ 3353337 h 3977558"/>
                  <a:gd name="connsiteX1502" fmla="*/ 5182163 w 5235586"/>
                  <a:gd name="connsiteY1502" fmla="*/ 3350526 h 3977558"/>
                  <a:gd name="connsiteX1503" fmla="*/ 5137174 w 5235586"/>
                  <a:gd name="connsiteY1503" fmla="*/ 3305538 h 3977558"/>
                  <a:gd name="connsiteX1504" fmla="*/ 5134361 w 5235586"/>
                  <a:gd name="connsiteY1504" fmla="*/ 3302724 h 3977558"/>
                  <a:gd name="connsiteX1505" fmla="*/ 5137174 w 5235586"/>
                  <a:gd name="connsiteY1505" fmla="*/ 3299914 h 3977558"/>
                  <a:gd name="connsiteX1506" fmla="*/ 5184973 w 5235586"/>
                  <a:gd name="connsiteY1506" fmla="*/ 3252112 h 3977558"/>
                  <a:gd name="connsiteX1507" fmla="*/ 5030325 w 5235586"/>
                  <a:gd name="connsiteY1507" fmla="*/ 3252112 h 3977558"/>
                  <a:gd name="connsiteX1508" fmla="*/ 5078128 w 5235586"/>
                  <a:gd name="connsiteY1508" fmla="*/ 3299914 h 3977558"/>
                  <a:gd name="connsiteX1509" fmla="*/ 5080938 w 5235586"/>
                  <a:gd name="connsiteY1509" fmla="*/ 3302724 h 3977558"/>
                  <a:gd name="connsiteX1510" fmla="*/ 5078128 w 5235586"/>
                  <a:gd name="connsiteY1510" fmla="*/ 3305538 h 3977558"/>
                  <a:gd name="connsiteX1511" fmla="*/ 5033136 w 5235586"/>
                  <a:gd name="connsiteY1511" fmla="*/ 3350526 h 3977558"/>
                  <a:gd name="connsiteX1512" fmla="*/ 5030325 w 5235586"/>
                  <a:gd name="connsiteY1512" fmla="*/ 3353337 h 3977558"/>
                  <a:gd name="connsiteX1513" fmla="*/ 5027512 w 5235586"/>
                  <a:gd name="connsiteY1513" fmla="*/ 3350526 h 3977558"/>
                  <a:gd name="connsiteX1514" fmla="*/ 4982523 w 5235586"/>
                  <a:gd name="connsiteY1514" fmla="*/ 3305538 h 3977558"/>
                  <a:gd name="connsiteX1515" fmla="*/ 4979713 w 5235586"/>
                  <a:gd name="connsiteY1515" fmla="*/ 3302724 h 3977558"/>
                  <a:gd name="connsiteX1516" fmla="*/ 4982523 w 5235586"/>
                  <a:gd name="connsiteY1516" fmla="*/ 3299914 h 3977558"/>
                  <a:gd name="connsiteX1517" fmla="*/ 5030325 w 5235586"/>
                  <a:gd name="connsiteY1517" fmla="*/ 3252112 h 3977558"/>
                  <a:gd name="connsiteX1518" fmla="*/ 4872861 w 5235586"/>
                  <a:gd name="connsiteY1518" fmla="*/ 3252112 h 3977558"/>
                  <a:gd name="connsiteX1519" fmla="*/ 4920664 w 5235586"/>
                  <a:gd name="connsiteY1519" fmla="*/ 3299914 h 3977558"/>
                  <a:gd name="connsiteX1520" fmla="*/ 4923474 w 5235586"/>
                  <a:gd name="connsiteY1520" fmla="*/ 3302724 h 3977558"/>
                  <a:gd name="connsiteX1521" fmla="*/ 4920664 w 5235586"/>
                  <a:gd name="connsiteY1521" fmla="*/ 3305538 h 3977558"/>
                  <a:gd name="connsiteX1522" fmla="*/ 4875675 w 5235586"/>
                  <a:gd name="connsiteY1522" fmla="*/ 3350526 h 3977558"/>
                  <a:gd name="connsiteX1523" fmla="*/ 4872861 w 5235586"/>
                  <a:gd name="connsiteY1523" fmla="*/ 3353337 h 3977558"/>
                  <a:gd name="connsiteX1524" fmla="*/ 4870048 w 5235586"/>
                  <a:gd name="connsiteY1524" fmla="*/ 3350526 h 3977558"/>
                  <a:gd name="connsiteX1525" fmla="*/ 4825062 w 5235586"/>
                  <a:gd name="connsiteY1525" fmla="*/ 3305538 h 3977558"/>
                  <a:gd name="connsiteX1526" fmla="*/ 4822249 w 5235586"/>
                  <a:gd name="connsiteY1526" fmla="*/ 3302724 h 3977558"/>
                  <a:gd name="connsiteX1527" fmla="*/ 4825062 w 5235586"/>
                  <a:gd name="connsiteY1527" fmla="*/ 3299914 h 3977558"/>
                  <a:gd name="connsiteX1528" fmla="*/ 4872861 w 5235586"/>
                  <a:gd name="connsiteY1528" fmla="*/ 3252112 h 3977558"/>
                  <a:gd name="connsiteX1529" fmla="*/ 4718213 w 5235586"/>
                  <a:gd name="connsiteY1529" fmla="*/ 3252112 h 3977558"/>
                  <a:gd name="connsiteX1530" fmla="*/ 4766016 w 5235586"/>
                  <a:gd name="connsiteY1530" fmla="*/ 3299914 h 3977558"/>
                  <a:gd name="connsiteX1531" fmla="*/ 4768826 w 5235586"/>
                  <a:gd name="connsiteY1531" fmla="*/ 3302724 h 3977558"/>
                  <a:gd name="connsiteX1532" fmla="*/ 4766016 w 5235586"/>
                  <a:gd name="connsiteY1532" fmla="*/ 3305538 h 3977558"/>
                  <a:gd name="connsiteX1533" fmla="*/ 4721027 w 5235586"/>
                  <a:gd name="connsiteY1533" fmla="*/ 3350526 h 3977558"/>
                  <a:gd name="connsiteX1534" fmla="*/ 4718213 w 5235586"/>
                  <a:gd name="connsiteY1534" fmla="*/ 3353337 h 3977558"/>
                  <a:gd name="connsiteX1535" fmla="*/ 4715400 w 5235586"/>
                  <a:gd name="connsiteY1535" fmla="*/ 3350526 h 3977558"/>
                  <a:gd name="connsiteX1536" fmla="*/ 4670414 w 5235586"/>
                  <a:gd name="connsiteY1536" fmla="*/ 3305538 h 3977558"/>
                  <a:gd name="connsiteX1537" fmla="*/ 4667601 w 5235586"/>
                  <a:gd name="connsiteY1537" fmla="*/ 3302724 h 3977558"/>
                  <a:gd name="connsiteX1538" fmla="*/ 4670414 w 5235586"/>
                  <a:gd name="connsiteY1538" fmla="*/ 3299914 h 3977558"/>
                  <a:gd name="connsiteX1539" fmla="*/ 4718213 w 5235586"/>
                  <a:gd name="connsiteY1539" fmla="*/ 3252112 h 3977558"/>
                  <a:gd name="connsiteX1540" fmla="*/ 4563563 w 5235586"/>
                  <a:gd name="connsiteY1540" fmla="*/ 3252112 h 3977558"/>
                  <a:gd name="connsiteX1541" fmla="*/ 4611365 w 5235586"/>
                  <a:gd name="connsiteY1541" fmla="*/ 3299914 h 3977558"/>
                  <a:gd name="connsiteX1542" fmla="*/ 4614175 w 5235586"/>
                  <a:gd name="connsiteY1542" fmla="*/ 3302724 h 3977558"/>
                  <a:gd name="connsiteX1543" fmla="*/ 4611365 w 5235586"/>
                  <a:gd name="connsiteY1543" fmla="*/ 3305538 h 3977558"/>
                  <a:gd name="connsiteX1544" fmla="*/ 4566376 w 5235586"/>
                  <a:gd name="connsiteY1544" fmla="*/ 3350526 h 3977558"/>
                  <a:gd name="connsiteX1545" fmla="*/ 4563563 w 5235586"/>
                  <a:gd name="connsiteY1545" fmla="*/ 3353337 h 3977558"/>
                  <a:gd name="connsiteX1546" fmla="*/ 4560749 w 5235586"/>
                  <a:gd name="connsiteY1546" fmla="*/ 3350526 h 3977558"/>
                  <a:gd name="connsiteX1547" fmla="*/ 4515763 w 5235586"/>
                  <a:gd name="connsiteY1547" fmla="*/ 3305538 h 3977558"/>
                  <a:gd name="connsiteX1548" fmla="*/ 4512950 w 5235586"/>
                  <a:gd name="connsiteY1548" fmla="*/ 3302724 h 3977558"/>
                  <a:gd name="connsiteX1549" fmla="*/ 4515763 w 5235586"/>
                  <a:gd name="connsiteY1549" fmla="*/ 3299914 h 3977558"/>
                  <a:gd name="connsiteX1550" fmla="*/ 4563563 w 5235586"/>
                  <a:gd name="connsiteY1550" fmla="*/ 3252112 h 3977558"/>
                  <a:gd name="connsiteX1551" fmla="*/ 4406104 w 5235586"/>
                  <a:gd name="connsiteY1551" fmla="*/ 3252112 h 3977558"/>
                  <a:gd name="connsiteX1552" fmla="*/ 4453907 w 5235586"/>
                  <a:gd name="connsiteY1552" fmla="*/ 3299914 h 3977558"/>
                  <a:gd name="connsiteX1553" fmla="*/ 4456717 w 5235586"/>
                  <a:gd name="connsiteY1553" fmla="*/ 3302724 h 3977558"/>
                  <a:gd name="connsiteX1554" fmla="*/ 4453907 w 5235586"/>
                  <a:gd name="connsiteY1554" fmla="*/ 3305538 h 3977558"/>
                  <a:gd name="connsiteX1555" fmla="*/ 4408915 w 5235586"/>
                  <a:gd name="connsiteY1555" fmla="*/ 3350526 h 3977558"/>
                  <a:gd name="connsiteX1556" fmla="*/ 4406104 w 5235586"/>
                  <a:gd name="connsiteY1556" fmla="*/ 3353337 h 3977558"/>
                  <a:gd name="connsiteX1557" fmla="*/ 4403291 w 5235586"/>
                  <a:gd name="connsiteY1557" fmla="*/ 3350526 h 3977558"/>
                  <a:gd name="connsiteX1558" fmla="*/ 4358302 w 5235586"/>
                  <a:gd name="connsiteY1558" fmla="*/ 3305538 h 3977558"/>
                  <a:gd name="connsiteX1559" fmla="*/ 4355492 w 5235586"/>
                  <a:gd name="connsiteY1559" fmla="*/ 3302724 h 3977558"/>
                  <a:gd name="connsiteX1560" fmla="*/ 4358302 w 5235586"/>
                  <a:gd name="connsiteY1560" fmla="*/ 3299914 h 3977558"/>
                  <a:gd name="connsiteX1561" fmla="*/ 4406104 w 5235586"/>
                  <a:gd name="connsiteY1561" fmla="*/ 3252112 h 3977558"/>
                  <a:gd name="connsiteX1562" fmla="*/ 4251453 w 5235586"/>
                  <a:gd name="connsiteY1562" fmla="*/ 3252112 h 3977558"/>
                  <a:gd name="connsiteX1563" fmla="*/ 4299256 w 5235586"/>
                  <a:gd name="connsiteY1563" fmla="*/ 3299914 h 3977558"/>
                  <a:gd name="connsiteX1564" fmla="*/ 4302066 w 5235586"/>
                  <a:gd name="connsiteY1564" fmla="*/ 3302724 h 3977558"/>
                  <a:gd name="connsiteX1565" fmla="*/ 4299256 w 5235586"/>
                  <a:gd name="connsiteY1565" fmla="*/ 3305538 h 3977558"/>
                  <a:gd name="connsiteX1566" fmla="*/ 4254264 w 5235586"/>
                  <a:gd name="connsiteY1566" fmla="*/ 3350526 h 3977558"/>
                  <a:gd name="connsiteX1567" fmla="*/ 4251453 w 5235586"/>
                  <a:gd name="connsiteY1567" fmla="*/ 3353337 h 3977558"/>
                  <a:gd name="connsiteX1568" fmla="*/ 4248640 w 5235586"/>
                  <a:gd name="connsiteY1568" fmla="*/ 3350526 h 3977558"/>
                  <a:gd name="connsiteX1569" fmla="*/ 4203651 w 5235586"/>
                  <a:gd name="connsiteY1569" fmla="*/ 3305538 h 3977558"/>
                  <a:gd name="connsiteX1570" fmla="*/ 4200841 w 5235586"/>
                  <a:gd name="connsiteY1570" fmla="*/ 3302724 h 3977558"/>
                  <a:gd name="connsiteX1571" fmla="*/ 4203651 w 5235586"/>
                  <a:gd name="connsiteY1571" fmla="*/ 3299914 h 3977558"/>
                  <a:gd name="connsiteX1572" fmla="*/ 4251453 w 5235586"/>
                  <a:gd name="connsiteY1572" fmla="*/ 3252112 h 3977558"/>
                  <a:gd name="connsiteX1573" fmla="*/ 4096805 w 5235586"/>
                  <a:gd name="connsiteY1573" fmla="*/ 3252112 h 3977558"/>
                  <a:gd name="connsiteX1574" fmla="*/ 4144608 w 5235586"/>
                  <a:gd name="connsiteY1574" fmla="*/ 3299914 h 3977558"/>
                  <a:gd name="connsiteX1575" fmla="*/ 4147418 w 5235586"/>
                  <a:gd name="connsiteY1575" fmla="*/ 3302724 h 3977558"/>
                  <a:gd name="connsiteX1576" fmla="*/ 4144608 w 5235586"/>
                  <a:gd name="connsiteY1576" fmla="*/ 3305538 h 3977558"/>
                  <a:gd name="connsiteX1577" fmla="*/ 4099616 w 5235586"/>
                  <a:gd name="connsiteY1577" fmla="*/ 3350526 h 3977558"/>
                  <a:gd name="connsiteX1578" fmla="*/ 4096805 w 5235586"/>
                  <a:gd name="connsiteY1578" fmla="*/ 3353337 h 3977558"/>
                  <a:gd name="connsiteX1579" fmla="*/ 4093992 w 5235586"/>
                  <a:gd name="connsiteY1579" fmla="*/ 3350526 h 3977558"/>
                  <a:gd name="connsiteX1580" fmla="*/ 4049003 w 5235586"/>
                  <a:gd name="connsiteY1580" fmla="*/ 3305538 h 3977558"/>
                  <a:gd name="connsiteX1581" fmla="*/ 4046193 w 5235586"/>
                  <a:gd name="connsiteY1581" fmla="*/ 3302724 h 3977558"/>
                  <a:gd name="connsiteX1582" fmla="*/ 4049003 w 5235586"/>
                  <a:gd name="connsiteY1582" fmla="*/ 3299914 h 3977558"/>
                  <a:gd name="connsiteX1583" fmla="*/ 4096805 w 5235586"/>
                  <a:gd name="connsiteY1583" fmla="*/ 3252112 h 3977558"/>
                  <a:gd name="connsiteX1584" fmla="*/ 3939345 w 5235586"/>
                  <a:gd name="connsiteY1584" fmla="*/ 3252112 h 3977558"/>
                  <a:gd name="connsiteX1585" fmla="*/ 3987147 w 5235586"/>
                  <a:gd name="connsiteY1585" fmla="*/ 3299914 h 3977558"/>
                  <a:gd name="connsiteX1586" fmla="*/ 3989957 w 5235586"/>
                  <a:gd name="connsiteY1586" fmla="*/ 3302724 h 3977558"/>
                  <a:gd name="connsiteX1587" fmla="*/ 3987147 w 5235586"/>
                  <a:gd name="connsiteY1587" fmla="*/ 3305538 h 3977558"/>
                  <a:gd name="connsiteX1588" fmla="*/ 3942155 w 5235586"/>
                  <a:gd name="connsiteY1588" fmla="*/ 3350526 h 3977558"/>
                  <a:gd name="connsiteX1589" fmla="*/ 3939345 w 5235586"/>
                  <a:gd name="connsiteY1589" fmla="*/ 3353337 h 3977558"/>
                  <a:gd name="connsiteX1590" fmla="*/ 3936531 w 5235586"/>
                  <a:gd name="connsiteY1590" fmla="*/ 3350526 h 3977558"/>
                  <a:gd name="connsiteX1591" fmla="*/ 3891545 w 5235586"/>
                  <a:gd name="connsiteY1591" fmla="*/ 3305538 h 3977558"/>
                  <a:gd name="connsiteX1592" fmla="*/ 3888732 w 5235586"/>
                  <a:gd name="connsiteY1592" fmla="*/ 3302724 h 3977558"/>
                  <a:gd name="connsiteX1593" fmla="*/ 3891545 w 5235586"/>
                  <a:gd name="connsiteY1593" fmla="*/ 3299914 h 3977558"/>
                  <a:gd name="connsiteX1594" fmla="*/ 3939345 w 5235586"/>
                  <a:gd name="connsiteY1594" fmla="*/ 3252112 h 3977558"/>
                  <a:gd name="connsiteX1595" fmla="*/ 3784693 w 5235586"/>
                  <a:gd name="connsiteY1595" fmla="*/ 3252112 h 3977558"/>
                  <a:gd name="connsiteX1596" fmla="*/ 3832496 w 5235586"/>
                  <a:gd name="connsiteY1596" fmla="*/ 3299914 h 3977558"/>
                  <a:gd name="connsiteX1597" fmla="*/ 3835306 w 5235586"/>
                  <a:gd name="connsiteY1597" fmla="*/ 3302724 h 3977558"/>
                  <a:gd name="connsiteX1598" fmla="*/ 3832496 w 5235586"/>
                  <a:gd name="connsiteY1598" fmla="*/ 3305538 h 3977558"/>
                  <a:gd name="connsiteX1599" fmla="*/ 3787504 w 5235586"/>
                  <a:gd name="connsiteY1599" fmla="*/ 3350526 h 3977558"/>
                  <a:gd name="connsiteX1600" fmla="*/ 3784693 w 5235586"/>
                  <a:gd name="connsiteY1600" fmla="*/ 3353337 h 3977558"/>
                  <a:gd name="connsiteX1601" fmla="*/ 3781880 w 5235586"/>
                  <a:gd name="connsiteY1601" fmla="*/ 3350526 h 3977558"/>
                  <a:gd name="connsiteX1602" fmla="*/ 3736894 w 5235586"/>
                  <a:gd name="connsiteY1602" fmla="*/ 3305538 h 3977558"/>
                  <a:gd name="connsiteX1603" fmla="*/ 3734081 w 5235586"/>
                  <a:gd name="connsiteY1603" fmla="*/ 3302724 h 3977558"/>
                  <a:gd name="connsiteX1604" fmla="*/ 3736894 w 5235586"/>
                  <a:gd name="connsiteY1604" fmla="*/ 3299914 h 3977558"/>
                  <a:gd name="connsiteX1605" fmla="*/ 3784693 w 5235586"/>
                  <a:gd name="connsiteY1605" fmla="*/ 3252112 h 3977558"/>
                  <a:gd name="connsiteX1606" fmla="*/ 3630045 w 5235586"/>
                  <a:gd name="connsiteY1606" fmla="*/ 3252112 h 3977558"/>
                  <a:gd name="connsiteX1607" fmla="*/ 3677848 w 5235586"/>
                  <a:gd name="connsiteY1607" fmla="*/ 3299914 h 3977558"/>
                  <a:gd name="connsiteX1608" fmla="*/ 3680658 w 5235586"/>
                  <a:gd name="connsiteY1608" fmla="*/ 3302724 h 3977558"/>
                  <a:gd name="connsiteX1609" fmla="*/ 3677848 w 5235586"/>
                  <a:gd name="connsiteY1609" fmla="*/ 3305538 h 3977558"/>
                  <a:gd name="connsiteX1610" fmla="*/ 3632856 w 5235586"/>
                  <a:gd name="connsiteY1610" fmla="*/ 3350526 h 3977558"/>
                  <a:gd name="connsiteX1611" fmla="*/ 3630045 w 5235586"/>
                  <a:gd name="connsiteY1611" fmla="*/ 3353337 h 3977558"/>
                  <a:gd name="connsiteX1612" fmla="*/ 3627232 w 5235586"/>
                  <a:gd name="connsiteY1612" fmla="*/ 3350526 h 3977558"/>
                  <a:gd name="connsiteX1613" fmla="*/ 3582246 w 5235586"/>
                  <a:gd name="connsiteY1613" fmla="*/ 3305538 h 3977558"/>
                  <a:gd name="connsiteX1614" fmla="*/ 3579433 w 5235586"/>
                  <a:gd name="connsiteY1614" fmla="*/ 3302724 h 3977558"/>
                  <a:gd name="connsiteX1615" fmla="*/ 3582246 w 5235586"/>
                  <a:gd name="connsiteY1615" fmla="*/ 3299914 h 3977558"/>
                  <a:gd name="connsiteX1616" fmla="*/ 3630045 w 5235586"/>
                  <a:gd name="connsiteY1616" fmla="*/ 3252112 h 3977558"/>
                  <a:gd name="connsiteX1617" fmla="*/ 3472581 w 5235586"/>
                  <a:gd name="connsiteY1617" fmla="*/ 3252112 h 3977558"/>
                  <a:gd name="connsiteX1618" fmla="*/ 3520384 w 5235586"/>
                  <a:gd name="connsiteY1618" fmla="*/ 3299914 h 3977558"/>
                  <a:gd name="connsiteX1619" fmla="*/ 3523194 w 5235586"/>
                  <a:gd name="connsiteY1619" fmla="*/ 3302724 h 3977558"/>
                  <a:gd name="connsiteX1620" fmla="*/ 3520384 w 5235586"/>
                  <a:gd name="connsiteY1620" fmla="*/ 3305538 h 3977558"/>
                  <a:gd name="connsiteX1621" fmla="*/ 3475395 w 5235586"/>
                  <a:gd name="connsiteY1621" fmla="*/ 3350526 h 3977558"/>
                  <a:gd name="connsiteX1622" fmla="*/ 3472581 w 5235586"/>
                  <a:gd name="connsiteY1622" fmla="*/ 3353337 h 3977558"/>
                  <a:gd name="connsiteX1623" fmla="*/ 3469771 w 5235586"/>
                  <a:gd name="connsiteY1623" fmla="*/ 3350526 h 3977558"/>
                  <a:gd name="connsiteX1624" fmla="*/ 3424782 w 5235586"/>
                  <a:gd name="connsiteY1624" fmla="*/ 3305538 h 3977558"/>
                  <a:gd name="connsiteX1625" fmla="*/ 3421969 w 5235586"/>
                  <a:gd name="connsiteY1625" fmla="*/ 3302724 h 3977558"/>
                  <a:gd name="connsiteX1626" fmla="*/ 3424782 w 5235586"/>
                  <a:gd name="connsiteY1626" fmla="*/ 3299914 h 3977558"/>
                  <a:gd name="connsiteX1627" fmla="*/ 3472581 w 5235586"/>
                  <a:gd name="connsiteY1627" fmla="*/ 3252112 h 3977558"/>
                  <a:gd name="connsiteX1628" fmla="*/ 3317933 w 5235586"/>
                  <a:gd name="connsiteY1628" fmla="*/ 3252112 h 3977558"/>
                  <a:gd name="connsiteX1629" fmla="*/ 3365736 w 5235586"/>
                  <a:gd name="connsiteY1629" fmla="*/ 3299914 h 3977558"/>
                  <a:gd name="connsiteX1630" fmla="*/ 3368546 w 5235586"/>
                  <a:gd name="connsiteY1630" fmla="*/ 3302724 h 3977558"/>
                  <a:gd name="connsiteX1631" fmla="*/ 3365736 w 5235586"/>
                  <a:gd name="connsiteY1631" fmla="*/ 3305538 h 3977558"/>
                  <a:gd name="connsiteX1632" fmla="*/ 3320747 w 5235586"/>
                  <a:gd name="connsiteY1632" fmla="*/ 3350526 h 3977558"/>
                  <a:gd name="connsiteX1633" fmla="*/ 3317933 w 5235586"/>
                  <a:gd name="connsiteY1633" fmla="*/ 3353337 h 3977558"/>
                  <a:gd name="connsiteX1634" fmla="*/ 3315123 w 5235586"/>
                  <a:gd name="connsiteY1634" fmla="*/ 3350526 h 3977558"/>
                  <a:gd name="connsiteX1635" fmla="*/ 3270134 w 5235586"/>
                  <a:gd name="connsiteY1635" fmla="*/ 3305538 h 3977558"/>
                  <a:gd name="connsiteX1636" fmla="*/ 3267321 w 5235586"/>
                  <a:gd name="connsiteY1636" fmla="*/ 3302724 h 3977558"/>
                  <a:gd name="connsiteX1637" fmla="*/ 3270134 w 5235586"/>
                  <a:gd name="connsiteY1637" fmla="*/ 3299914 h 3977558"/>
                  <a:gd name="connsiteX1638" fmla="*/ 3317933 w 5235586"/>
                  <a:gd name="connsiteY1638" fmla="*/ 3252112 h 3977558"/>
                  <a:gd name="connsiteX1639" fmla="*/ 3163283 w 5235586"/>
                  <a:gd name="connsiteY1639" fmla="*/ 3252112 h 3977558"/>
                  <a:gd name="connsiteX1640" fmla="*/ 3211085 w 5235586"/>
                  <a:gd name="connsiteY1640" fmla="*/ 3299914 h 3977558"/>
                  <a:gd name="connsiteX1641" fmla="*/ 3213895 w 5235586"/>
                  <a:gd name="connsiteY1641" fmla="*/ 3302724 h 3977558"/>
                  <a:gd name="connsiteX1642" fmla="*/ 3211085 w 5235586"/>
                  <a:gd name="connsiteY1642" fmla="*/ 3305538 h 3977558"/>
                  <a:gd name="connsiteX1643" fmla="*/ 3166096 w 5235586"/>
                  <a:gd name="connsiteY1643" fmla="*/ 3350526 h 3977558"/>
                  <a:gd name="connsiteX1644" fmla="*/ 3163283 w 5235586"/>
                  <a:gd name="connsiteY1644" fmla="*/ 3353337 h 3977558"/>
                  <a:gd name="connsiteX1645" fmla="*/ 3160472 w 5235586"/>
                  <a:gd name="connsiteY1645" fmla="*/ 3350526 h 3977558"/>
                  <a:gd name="connsiteX1646" fmla="*/ 3115483 w 5235586"/>
                  <a:gd name="connsiteY1646" fmla="*/ 3305538 h 3977558"/>
                  <a:gd name="connsiteX1647" fmla="*/ 3112670 w 5235586"/>
                  <a:gd name="connsiteY1647" fmla="*/ 3302724 h 3977558"/>
                  <a:gd name="connsiteX1648" fmla="*/ 3115483 w 5235586"/>
                  <a:gd name="connsiteY1648" fmla="*/ 3299914 h 3977558"/>
                  <a:gd name="connsiteX1649" fmla="*/ 3163283 w 5235586"/>
                  <a:gd name="connsiteY1649" fmla="*/ 3252112 h 3977558"/>
                  <a:gd name="connsiteX1650" fmla="*/ 3005823 w 5235586"/>
                  <a:gd name="connsiteY1650" fmla="*/ 3252112 h 3977558"/>
                  <a:gd name="connsiteX1651" fmla="*/ 3053626 w 5235586"/>
                  <a:gd name="connsiteY1651" fmla="*/ 3299914 h 3977558"/>
                  <a:gd name="connsiteX1652" fmla="*/ 3056436 w 5235586"/>
                  <a:gd name="connsiteY1652" fmla="*/ 3302724 h 3977558"/>
                  <a:gd name="connsiteX1653" fmla="*/ 3053626 w 5235586"/>
                  <a:gd name="connsiteY1653" fmla="*/ 3305538 h 3977558"/>
                  <a:gd name="connsiteX1654" fmla="*/ 3008634 w 5235586"/>
                  <a:gd name="connsiteY1654" fmla="*/ 3350526 h 3977558"/>
                  <a:gd name="connsiteX1655" fmla="*/ 3005823 w 5235586"/>
                  <a:gd name="connsiteY1655" fmla="*/ 3353337 h 3977558"/>
                  <a:gd name="connsiteX1656" fmla="*/ 3003010 w 5235586"/>
                  <a:gd name="connsiteY1656" fmla="*/ 3350526 h 3977558"/>
                  <a:gd name="connsiteX1657" fmla="*/ 2958021 w 5235586"/>
                  <a:gd name="connsiteY1657" fmla="*/ 3305538 h 3977558"/>
                  <a:gd name="connsiteX1658" fmla="*/ 2955211 w 5235586"/>
                  <a:gd name="connsiteY1658" fmla="*/ 3302724 h 3977558"/>
                  <a:gd name="connsiteX1659" fmla="*/ 2958021 w 5235586"/>
                  <a:gd name="connsiteY1659" fmla="*/ 3299914 h 3977558"/>
                  <a:gd name="connsiteX1660" fmla="*/ 3005823 w 5235586"/>
                  <a:gd name="connsiteY1660" fmla="*/ 3252112 h 3977558"/>
                  <a:gd name="connsiteX1661" fmla="*/ 2851172 w 5235586"/>
                  <a:gd name="connsiteY1661" fmla="*/ 3252112 h 3977558"/>
                  <a:gd name="connsiteX1662" fmla="*/ 2898975 w 5235586"/>
                  <a:gd name="connsiteY1662" fmla="*/ 3299914 h 3977558"/>
                  <a:gd name="connsiteX1663" fmla="*/ 2901785 w 5235586"/>
                  <a:gd name="connsiteY1663" fmla="*/ 3302724 h 3977558"/>
                  <a:gd name="connsiteX1664" fmla="*/ 2898975 w 5235586"/>
                  <a:gd name="connsiteY1664" fmla="*/ 3305538 h 3977558"/>
                  <a:gd name="connsiteX1665" fmla="*/ 2853983 w 5235586"/>
                  <a:gd name="connsiteY1665" fmla="*/ 3350526 h 3977558"/>
                  <a:gd name="connsiteX1666" fmla="*/ 2851172 w 5235586"/>
                  <a:gd name="connsiteY1666" fmla="*/ 3353337 h 3977558"/>
                  <a:gd name="connsiteX1667" fmla="*/ 2848359 w 5235586"/>
                  <a:gd name="connsiteY1667" fmla="*/ 3350526 h 3977558"/>
                  <a:gd name="connsiteX1668" fmla="*/ 2803370 w 5235586"/>
                  <a:gd name="connsiteY1668" fmla="*/ 3305538 h 3977558"/>
                  <a:gd name="connsiteX1669" fmla="*/ 2800560 w 5235586"/>
                  <a:gd name="connsiteY1669" fmla="*/ 3302724 h 3977558"/>
                  <a:gd name="connsiteX1670" fmla="*/ 2803370 w 5235586"/>
                  <a:gd name="connsiteY1670" fmla="*/ 3299914 h 3977558"/>
                  <a:gd name="connsiteX1671" fmla="*/ 2851172 w 5235586"/>
                  <a:gd name="connsiteY1671" fmla="*/ 3252112 h 3977558"/>
                  <a:gd name="connsiteX1672" fmla="*/ 2696525 w 5235586"/>
                  <a:gd name="connsiteY1672" fmla="*/ 3252112 h 3977558"/>
                  <a:gd name="connsiteX1673" fmla="*/ 2744328 w 5235586"/>
                  <a:gd name="connsiteY1673" fmla="*/ 3299914 h 3977558"/>
                  <a:gd name="connsiteX1674" fmla="*/ 2747138 w 5235586"/>
                  <a:gd name="connsiteY1674" fmla="*/ 3302724 h 3977558"/>
                  <a:gd name="connsiteX1675" fmla="*/ 2744328 w 5235586"/>
                  <a:gd name="connsiteY1675" fmla="*/ 3305538 h 3977558"/>
                  <a:gd name="connsiteX1676" fmla="*/ 2699336 w 5235586"/>
                  <a:gd name="connsiteY1676" fmla="*/ 3350526 h 3977558"/>
                  <a:gd name="connsiteX1677" fmla="*/ 2696525 w 5235586"/>
                  <a:gd name="connsiteY1677" fmla="*/ 3353337 h 3977558"/>
                  <a:gd name="connsiteX1678" fmla="*/ 2693712 w 5235586"/>
                  <a:gd name="connsiteY1678" fmla="*/ 3350526 h 3977558"/>
                  <a:gd name="connsiteX1679" fmla="*/ 2648723 w 5235586"/>
                  <a:gd name="connsiteY1679" fmla="*/ 3305538 h 3977558"/>
                  <a:gd name="connsiteX1680" fmla="*/ 2645913 w 5235586"/>
                  <a:gd name="connsiteY1680" fmla="*/ 3302724 h 3977558"/>
                  <a:gd name="connsiteX1681" fmla="*/ 2648723 w 5235586"/>
                  <a:gd name="connsiteY1681" fmla="*/ 3299914 h 3977558"/>
                  <a:gd name="connsiteX1682" fmla="*/ 2696525 w 5235586"/>
                  <a:gd name="connsiteY1682" fmla="*/ 3252112 h 3977558"/>
                  <a:gd name="connsiteX1683" fmla="*/ 2539061 w 5235586"/>
                  <a:gd name="connsiteY1683" fmla="*/ 3252112 h 3977558"/>
                  <a:gd name="connsiteX1684" fmla="*/ 2586863 w 5235586"/>
                  <a:gd name="connsiteY1684" fmla="*/ 3299914 h 3977558"/>
                  <a:gd name="connsiteX1685" fmla="*/ 2589673 w 5235586"/>
                  <a:gd name="connsiteY1685" fmla="*/ 3302724 h 3977558"/>
                  <a:gd name="connsiteX1686" fmla="*/ 2586863 w 5235586"/>
                  <a:gd name="connsiteY1686" fmla="*/ 3305538 h 3977558"/>
                  <a:gd name="connsiteX1687" fmla="*/ 2541874 w 5235586"/>
                  <a:gd name="connsiteY1687" fmla="*/ 3350526 h 3977558"/>
                  <a:gd name="connsiteX1688" fmla="*/ 2539061 w 5235586"/>
                  <a:gd name="connsiteY1688" fmla="*/ 3353337 h 3977558"/>
                  <a:gd name="connsiteX1689" fmla="*/ 2536247 w 5235586"/>
                  <a:gd name="connsiteY1689" fmla="*/ 3350526 h 3977558"/>
                  <a:gd name="connsiteX1690" fmla="*/ 2491261 w 5235586"/>
                  <a:gd name="connsiteY1690" fmla="*/ 3305538 h 3977558"/>
                  <a:gd name="connsiteX1691" fmla="*/ 2488448 w 5235586"/>
                  <a:gd name="connsiteY1691" fmla="*/ 3302724 h 3977558"/>
                  <a:gd name="connsiteX1692" fmla="*/ 2491261 w 5235586"/>
                  <a:gd name="connsiteY1692" fmla="*/ 3299914 h 3977558"/>
                  <a:gd name="connsiteX1693" fmla="*/ 2539061 w 5235586"/>
                  <a:gd name="connsiteY1693" fmla="*/ 3252112 h 3977558"/>
                  <a:gd name="connsiteX1694" fmla="*/ 2384413 w 5235586"/>
                  <a:gd name="connsiteY1694" fmla="*/ 3252112 h 3977558"/>
                  <a:gd name="connsiteX1695" fmla="*/ 2432215 w 5235586"/>
                  <a:gd name="connsiteY1695" fmla="*/ 3299914 h 3977558"/>
                  <a:gd name="connsiteX1696" fmla="*/ 2435025 w 5235586"/>
                  <a:gd name="connsiteY1696" fmla="*/ 3302724 h 3977558"/>
                  <a:gd name="connsiteX1697" fmla="*/ 2432215 w 5235586"/>
                  <a:gd name="connsiteY1697" fmla="*/ 3305538 h 3977558"/>
                  <a:gd name="connsiteX1698" fmla="*/ 2387226 w 5235586"/>
                  <a:gd name="connsiteY1698" fmla="*/ 3350526 h 3977558"/>
                  <a:gd name="connsiteX1699" fmla="*/ 2384413 w 5235586"/>
                  <a:gd name="connsiteY1699" fmla="*/ 3353337 h 3977558"/>
                  <a:gd name="connsiteX1700" fmla="*/ 2381599 w 5235586"/>
                  <a:gd name="connsiteY1700" fmla="*/ 3350526 h 3977558"/>
                  <a:gd name="connsiteX1701" fmla="*/ 2336613 w 5235586"/>
                  <a:gd name="connsiteY1701" fmla="*/ 3305538 h 3977558"/>
                  <a:gd name="connsiteX1702" fmla="*/ 2333800 w 5235586"/>
                  <a:gd name="connsiteY1702" fmla="*/ 3302724 h 3977558"/>
                  <a:gd name="connsiteX1703" fmla="*/ 2336613 w 5235586"/>
                  <a:gd name="connsiteY1703" fmla="*/ 3299914 h 3977558"/>
                  <a:gd name="connsiteX1704" fmla="*/ 2384413 w 5235586"/>
                  <a:gd name="connsiteY1704" fmla="*/ 3252112 h 3977558"/>
                  <a:gd name="connsiteX1705" fmla="*/ 2229761 w 5235586"/>
                  <a:gd name="connsiteY1705" fmla="*/ 3252112 h 3977558"/>
                  <a:gd name="connsiteX1706" fmla="*/ 2277564 w 5235586"/>
                  <a:gd name="connsiteY1706" fmla="*/ 3299914 h 3977558"/>
                  <a:gd name="connsiteX1707" fmla="*/ 2280374 w 5235586"/>
                  <a:gd name="connsiteY1707" fmla="*/ 3302724 h 3977558"/>
                  <a:gd name="connsiteX1708" fmla="*/ 2277564 w 5235586"/>
                  <a:gd name="connsiteY1708" fmla="*/ 3305538 h 3977558"/>
                  <a:gd name="connsiteX1709" fmla="*/ 2232575 w 5235586"/>
                  <a:gd name="connsiteY1709" fmla="*/ 3350526 h 3977558"/>
                  <a:gd name="connsiteX1710" fmla="*/ 2229761 w 5235586"/>
                  <a:gd name="connsiteY1710" fmla="*/ 3353337 h 3977558"/>
                  <a:gd name="connsiteX1711" fmla="*/ 2226948 w 5235586"/>
                  <a:gd name="connsiteY1711" fmla="*/ 3350526 h 3977558"/>
                  <a:gd name="connsiteX1712" fmla="*/ 2181962 w 5235586"/>
                  <a:gd name="connsiteY1712" fmla="*/ 3305538 h 3977558"/>
                  <a:gd name="connsiteX1713" fmla="*/ 2179149 w 5235586"/>
                  <a:gd name="connsiteY1713" fmla="*/ 3302724 h 3977558"/>
                  <a:gd name="connsiteX1714" fmla="*/ 2181962 w 5235586"/>
                  <a:gd name="connsiteY1714" fmla="*/ 3299914 h 3977558"/>
                  <a:gd name="connsiteX1715" fmla="*/ 2229761 w 5235586"/>
                  <a:gd name="connsiteY1715" fmla="*/ 3252112 h 3977558"/>
                  <a:gd name="connsiteX1716" fmla="*/ 2075115 w 5235586"/>
                  <a:gd name="connsiteY1716" fmla="*/ 3252112 h 3977558"/>
                  <a:gd name="connsiteX1717" fmla="*/ 2122917 w 5235586"/>
                  <a:gd name="connsiteY1717" fmla="*/ 3299914 h 3977558"/>
                  <a:gd name="connsiteX1718" fmla="*/ 2125727 w 5235586"/>
                  <a:gd name="connsiteY1718" fmla="*/ 3302724 h 3977558"/>
                  <a:gd name="connsiteX1719" fmla="*/ 2122917 w 5235586"/>
                  <a:gd name="connsiteY1719" fmla="*/ 3305538 h 3977558"/>
                  <a:gd name="connsiteX1720" fmla="*/ 2077928 w 5235586"/>
                  <a:gd name="connsiteY1720" fmla="*/ 3350526 h 3977558"/>
                  <a:gd name="connsiteX1721" fmla="*/ 2075115 w 5235586"/>
                  <a:gd name="connsiteY1721" fmla="*/ 3353337 h 3977558"/>
                  <a:gd name="connsiteX1722" fmla="*/ 2072301 w 5235586"/>
                  <a:gd name="connsiteY1722" fmla="*/ 3350526 h 3977558"/>
                  <a:gd name="connsiteX1723" fmla="*/ 2027315 w 5235586"/>
                  <a:gd name="connsiteY1723" fmla="*/ 3305538 h 3977558"/>
                  <a:gd name="connsiteX1724" fmla="*/ 2024502 w 5235586"/>
                  <a:gd name="connsiteY1724" fmla="*/ 3302724 h 3977558"/>
                  <a:gd name="connsiteX1725" fmla="*/ 2027315 w 5235586"/>
                  <a:gd name="connsiteY1725" fmla="*/ 3299914 h 3977558"/>
                  <a:gd name="connsiteX1726" fmla="*/ 2075115 w 5235586"/>
                  <a:gd name="connsiteY1726" fmla="*/ 3252112 h 3977558"/>
                  <a:gd name="connsiteX1727" fmla="*/ 1917652 w 5235586"/>
                  <a:gd name="connsiteY1727" fmla="*/ 3252112 h 3977558"/>
                  <a:gd name="connsiteX1728" fmla="*/ 1965455 w 5235586"/>
                  <a:gd name="connsiteY1728" fmla="*/ 3299914 h 3977558"/>
                  <a:gd name="connsiteX1729" fmla="*/ 1968265 w 5235586"/>
                  <a:gd name="connsiteY1729" fmla="*/ 3302724 h 3977558"/>
                  <a:gd name="connsiteX1730" fmla="*/ 1965455 w 5235586"/>
                  <a:gd name="connsiteY1730" fmla="*/ 3305538 h 3977558"/>
                  <a:gd name="connsiteX1731" fmla="*/ 1920463 w 5235586"/>
                  <a:gd name="connsiteY1731" fmla="*/ 3350526 h 3977558"/>
                  <a:gd name="connsiteX1732" fmla="*/ 1917652 w 5235586"/>
                  <a:gd name="connsiteY1732" fmla="*/ 3353337 h 3977558"/>
                  <a:gd name="connsiteX1733" fmla="*/ 1914839 w 5235586"/>
                  <a:gd name="connsiteY1733" fmla="*/ 3350526 h 3977558"/>
                  <a:gd name="connsiteX1734" fmla="*/ 1869850 w 5235586"/>
                  <a:gd name="connsiteY1734" fmla="*/ 3305538 h 3977558"/>
                  <a:gd name="connsiteX1735" fmla="*/ 1867040 w 5235586"/>
                  <a:gd name="connsiteY1735" fmla="*/ 3302724 h 3977558"/>
                  <a:gd name="connsiteX1736" fmla="*/ 1869850 w 5235586"/>
                  <a:gd name="connsiteY1736" fmla="*/ 3299914 h 3977558"/>
                  <a:gd name="connsiteX1737" fmla="*/ 1917652 w 5235586"/>
                  <a:gd name="connsiteY1737" fmla="*/ 3252112 h 3977558"/>
                  <a:gd name="connsiteX1738" fmla="*/ 1763004 w 5235586"/>
                  <a:gd name="connsiteY1738" fmla="*/ 3252112 h 3977558"/>
                  <a:gd name="connsiteX1739" fmla="*/ 1810807 w 5235586"/>
                  <a:gd name="connsiteY1739" fmla="*/ 3299914 h 3977558"/>
                  <a:gd name="connsiteX1740" fmla="*/ 1813617 w 5235586"/>
                  <a:gd name="connsiteY1740" fmla="*/ 3302724 h 3977558"/>
                  <a:gd name="connsiteX1741" fmla="*/ 1810807 w 5235586"/>
                  <a:gd name="connsiteY1741" fmla="*/ 3305538 h 3977558"/>
                  <a:gd name="connsiteX1742" fmla="*/ 1765815 w 5235586"/>
                  <a:gd name="connsiteY1742" fmla="*/ 3350526 h 3977558"/>
                  <a:gd name="connsiteX1743" fmla="*/ 1763004 w 5235586"/>
                  <a:gd name="connsiteY1743" fmla="*/ 3353337 h 3977558"/>
                  <a:gd name="connsiteX1744" fmla="*/ 1760191 w 5235586"/>
                  <a:gd name="connsiteY1744" fmla="*/ 3350526 h 3977558"/>
                  <a:gd name="connsiteX1745" fmla="*/ 1715202 w 5235586"/>
                  <a:gd name="connsiteY1745" fmla="*/ 3305538 h 3977558"/>
                  <a:gd name="connsiteX1746" fmla="*/ 1712392 w 5235586"/>
                  <a:gd name="connsiteY1746" fmla="*/ 3302724 h 3977558"/>
                  <a:gd name="connsiteX1747" fmla="*/ 1715202 w 5235586"/>
                  <a:gd name="connsiteY1747" fmla="*/ 3299914 h 3977558"/>
                  <a:gd name="connsiteX1748" fmla="*/ 1763004 w 5235586"/>
                  <a:gd name="connsiteY1748" fmla="*/ 3252112 h 3977558"/>
                  <a:gd name="connsiteX1749" fmla="*/ 1608353 w 5235586"/>
                  <a:gd name="connsiteY1749" fmla="*/ 3252112 h 3977558"/>
                  <a:gd name="connsiteX1750" fmla="*/ 1656156 w 5235586"/>
                  <a:gd name="connsiteY1750" fmla="*/ 3299914 h 3977558"/>
                  <a:gd name="connsiteX1751" fmla="*/ 1658966 w 5235586"/>
                  <a:gd name="connsiteY1751" fmla="*/ 3302724 h 3977558"/>
                  <a:gd name="connsiteX1752" fmla="*/ 1656156 w 5235586"/>
                  <a:gd name="connsiteY1752" fmla="*/ 3305538 h 3977558"/>
                  <a:gd name="connsiteX1753" fmla="*/ 1611164 w 5235586"/>
                  <a:gd name="connsiteY1753" fmla="*/ 3350526 h 3977558"/>
                  <a:gd name="connsiteX1754" fmla="*/ 1608353 w 5235586"/>
                  <a:gd name="connsiteY1754" fmla="*/ 3353337 h 3977558"/>
                  <a:gd name="connsiteX1755" fmla="*/ 1605540 w 5235586"/>
                  <a:gd name="connsiteY1755" fmla="*/ 3350526 h 3977558"/>
                  <a:gd name="connsiteX1756" fmla="*/ 1560551 w 5235586"/>
                  <a:gd name="connsiteY1756" fmla="*/ 3305538 h 3977558"/>
                  <a:gd name="connsiteX1757" fmla="*/ 1557741 w 5235586"/>
                  <a:gd name="connsiteY1757" fmla="*/ 3302724 h 3977558"/>
                  <a:gd name="connsiteX1758" fmla="*/ 1560551 w 5235586"/>
                  <a:gd name="connsiteY1758" fmla="*/ 3299914 h 3977558"/>
                  <a:gd name="connsiteX1759" fmla="*/ 1608353 w 5235586"/>
                  <a:gd name="connsiteY1759" fmla="*/ 3252112 h 3977558"/>
                  <a:gd name="connsiteX1760" fmla="*/ 1450892 w 5235586"/>
                  <a:gd name="connsiteY1760" fmla="*/ 3252112 h 3977558"/>
                  <a:gd name="connsiteX1761" fmla="*/ 1498695 w 5235586"/>
                  <a:gd name="connsiteY1761" fmla="*/ 3299914 h 3977558"/>
                  <a:gd name="connsiteX1762" fmla="*/ 1501505 w 5235586"/>
                  <a:gd name="connsiteY1762" fmla="*/ 3302724 h 3977558"/>
                  <a:gd name="connsiteX1763" fmla="*/ 1498695 w 5235586"/>
                  <a:gd name="connsiteY1763" fmla="*/ 3305538 h 3977558"/>
                  <a:gd name="connsiteX1764" fmla="*/ 1453706 w 5235586"/>
                  <a:gd name="connsiteY1764" fmla="*/ 3350526 h 3977558"/>
                  <a:gd name="connsiteX1765" fmla="*/ 1450892 w 5235586"/>
                  <a:gd name="connsiteY1765" fmla="*/ 3353337 h 3977558"/>
                  <a:gd name="connsiteX1766" fmla="*/ 1448079 w 5235586"/>
                  <a:gd name="connsiteY1766" fmla="*/ 3350526 h 3977558"/>
                  <a:gd name="connsiteX1767" fmla="*/ 1403090 w 5235586"/>
                  <a:gd name="connsiteY1767" fmla="*/ 3305538 h 3977558"/>
                  <a:gd name="connsiteX1768" fmla="*/ 1400280 w 5235586"/>
                  <a:gd name="connsiteY1768" fmla="*/ 3302724 h 3977558"/>
                  <a:gd name="connsiteX1769" fmla="*/ 1403090 w 5235586"/>
                  <a:gd name="connsiteY1769" fmla="*/ 3299914 h 3977558"/>
                  <a:gd name="connsiteX1770" fmla="*/ 1450892 w 5235586"/>
                  <a:gd name="connsiteY1770" fmla="*/ 3252112 h 3977558"/>
                  <a:gd name="connsiteX1771" fmla="*/ 1296244 w 5235586"/>
                  <a:gd name="connsiteY1771" fmla="*/ 3252112 h 3977558"/>
                  <a:gd name="connsiteX1772" fmla="*/ 1344046 w 5235586"/>
                  <a:gd name="connsiteY1772" fmla="*/ 3299914 h 3977558"/>
                  <a:gd name="connsiteX1773" fmla="*/ 1346857 w 5235586"/>
                  <a:gd name="connsiteY1773" fmla="*/ 3302724 h 3977558"/>
                  <a:gd name="connsiteX1774" fmla="*/ 1344046 w 5235586"/>
                  <a:gd name="connsiteY1774" fmla="*/ 3305538 h 3977558"/>
                  <a:gd name="connsiteX1775" fmla="*/ 1299058 w 5235586"/>
                  <a:gd name="connsiteY1775" fmla="*/ 3350526 h 3977558"/>
                  <a:gd name="connsiteX1776" fmla="*/ 1296244 w 5235586"/>
                  <a:gd name="connsiteY1776" fmla="*/ 3353337 h 3977558"/>
                  <a:gd name="connsiteX1777" fmla="*/ 1293431 w 5235586"/>
                  <a:gd name="connsiteY1777" fmla="*/ 3350526 h 3977558"/>
                  <a:gd name="connsiteX1778" fmla="*/ 1248442 w 5235586"/>
                  <a:gd name="connsiteY1778" fmla="*/ 3305538 h 3977558"/>
                  <a:gd name="connsiteX1779" fmla="*/ 1245632 w 5235586"/>
                  <a:gd name="connsiteY1779" fmla="*/ 3302724 h 3977558"/>
                  <a:gd name="connsiteX1780" fmla="*/ 1248442 w 5235586"/>
                  <a:gd name="connsiteY1780" fmla="*/ 3299914 h 3977558"/>
                  <a:gd name="connsiteX1781" fmla="*/ 1296244 w 5235586"/>
                  <a:gd name="connsiteY1781" fmla="*/ 3252112 h 3977558"/>
                  <a:gd name="connsiteX1782" fmla="*/ 1141593 w 5235586"/>
                  <a:gd name="connsiteY1782" fmla="*/ 3252112 h 3977558"/>
                  <a:gd name="connsiteX1783" fmla="*/ 1189395 w 5235586"/>
                  <a:gd name="connsiteY1783" fmla="*/ 3299914 h 3977558"/>
                  <a:gd name="connsiteX1784" fmla="*/ 1192206 w 5235586"/>
                  <a:gd name="connsiteY1784" fmla="*/ 3302724 h 3977558"/>
                  <a:gd name="connsiteX1785" fmla="*/ 1189395 w 5235586"/>
                  <a:gd name="connsiteY1785" fmla="*/ 3305538 h 3977558"/>
                  <a:gd name="connsiteX1786" fmla="*/ 1144407 w 5235586"/>
                  <a:gd name="connsiteY1786" fmla="*/ 3350526 h 3977558"/>
                  <a:gd name="connsiteX1787" fmla="*/ 1141593 w 5235586"/>
                  <a:gd name="connsiteY1787" fmla="*/ 3353337 h 3977558"/>
                  <a:gd name="connsiteX1788" fmla="*/ 1138780 w 5235586"/>
                  <a:gd name="connsiteY1788" fmla="*/ 3350526 h 3977558"/>
                  <a:gd name="connsiteX1789" fmla="*/ 1093791 w 5235586"/>
                  <a:gd name="connsiteY1789" fmla="*/ 3305538 h 3977558"/>
                  <a:gd name="connsiteX1790" fmla="*/ 1090981 w 5235586"/>
                  <a:gd name="connsiteY1790" fmla="*/ 3302724 h 3977558"/>
                  <a:gd name="connsiteX1791" fmla="*/ 1093791 w 5235586"/>
                  <a:gd name="connsiteY1791" fmla="*/ 3299914 h 3977558"/>
                  <a:gd name="connsiteX1792" fmla="*/ 1141593 w 5235586"/>
                  <a:gd name="connsiteY1792" fmla="*/ 3252112 h 3977558"/>
                  <a:gd name="connsiteX1793" fmla="*/ 984132 w 5235586"/>
                  <a:gd name="connsiteY1793" fmla="*/ 3252112 h 3977558"/>
                  <a:gd name="connsiteX1794" fmla="*/ 1031934 w 5235586"/>
                  <a:gd name="connsiteY1794" fmla="*/ 3299914 h 3977558"/>
                  <a:gd name="connsiteX1795" fmla="*/ 1034745 w 5235586"/>
                  <a:gd name="connsiteY1795" fmla="*/ 3302724 h 3977558"/>
                  <a:gd name="connsiteX1796" fmla="*/ 1031934 w 5235586"/>
                  <a:gd name="connsiteY1796" fmla="*/ 3305538 h 3977558"/>
                  <a:gd name="connsiteX1797" fmla="*/ 986946 w 5235586"/>
                  <a:gd name="connsiteY1797" fmla="*/ 3350526 h 3977558"/>
                  <a:gd name="connsiteX1798" fmla="*/ 984132 w 5235586"/>
                  <a:gd name="connsiteY1798" fmla="*/ 3353337 h 3977558"/>
                  <a:gd name="connsiteX1799" fmla="*/ 981319 w 5235586"/>
                  <a:gd name="connsiteY1799" fmla="*/ 3350526 h 3977558"/>
                  <a:gd name="connsiteX1800" fmla="*/ 936330 w 5235586"/>
                  <a:gd name="connsiteY1800" fmla="*/ 3305538 h 3977558"/>
                  <a:gd name="connsiteX1801" fmla="*/ 933520 w 5235586"/>
                  <a:gd name="connsiteY1801" fmla="*/ 3302724 h 3977558"/>
                  <a:gd name="connsiteX1802" fmla="*/ 936330 w 5235586"/>
                  <a:gd name="connsiteY1802" fmla="*/ 3299914 h 3977558"/>
                  <a:gd name="connsiteX1803" fmla="*/ 984132 w 5235586"/>
                  <a:gd name="connsiteY1803" fmla="*/ 3252112 h 3977558"/>
                  <a:gd name="connsiteX1804" fmla="*/ 829484 w 5235586"/>
                  <a:gd name="connsiteY1804" fmla="*/ 3252112 h 3977558"/>
                  <a:gd name="connsiteX1805" fmla="*/ 877286 w 5235586"/>
                  <a:gd name="connsiteY1805" fmla="*/ 3299914 h 3977558"/>
                  <a:gd name="connsiteX1806" fmla="*/ 880097 w 5235586"/>
                  <a:gd name="connsiteY1806" fmla="*/ 3302724 h 3977558"/>
                  <a:gd name="connsiteX1807" fmla="*/ 877286 w 5235586"/>
                  <a:gd name="connsiteY1807" fmla="*/ 3305538 h 3977558"/>
                  <a:gd name="connsiteX1808" fmla="*/ 832298 w 5235586"/>
                  <a:gd name="connsiteY1808" fmla="*/ 3350526 h 3977558"/>
                  <a:gd name="connsiteX1809" fmla="*/ 829484 w 5235586"/>
                  <a:gd name="connsiteY1809" fmla="*/ 3353337 h 3977558"/>
                  <a:gd name="connsiteX1810" fmla="*/ 826671 w 5235586"/>
                  <a:gd name="connsiteY1810" fmla="*/ 3350526 h 3977558"/>
                  <a:gd name="connsiteX1811" fmla="*/ 781682 w 5235586"/>
                  <a:gd name="connsiteY1811" fmla="*/ 3305538 h 3977558"/>
                  <a:gd name="connsiteX1812" fmla="*/ 778872 w 5235586"/>
                  <a:gd name="connsiteY1812" fmla="*/ 3302724 h 3977558"/>
                  <a:gd name="connsiteX1813" fmla="*/ 781682 w 5235586"/>
                  <a:gd name="connsiteY1813" fmla="*/ 3299914 h 3977558"/>
                  <a:gd name="connsiteX1814" fmla="*/ 829484 w 5235586"/>
                  <a:gd name="connsiteY1814" fmla="*/ 3252112 h 3977558"/>
                  <a:gd name="connsiteX1815" fmla="*/ 674833 w 5235586"/>
                  <a:gd name="connsiteY1815" fmla="*/ 3252112 h 3977558"/>
                  <a:gd name="connsiteX1816" fmla="*/ 722635 w 5235586"/>
                  <a:gd name="connsiteY1816" fmla="*/ 3299914 h 3977558"/>
                  <a:gd name="connsiteX1817" fmla="*/ 725446 w 5235586"/>
                  <a:gd name="connsiteY1817" fmla="*/ 3302724 h 3977558"/>
                  <a:gd name="connsiteX1818" fmla="*/ 722635 w 5235586"/>
                  <a:gd name="connsiteY1818" fmla="*/ 3305538 h 3977558"/>
                  <a:gd name="connsiteX1819" fmla="*/ 677647 w 5235586"/>
                  <a:gd name="connsiteY1819" fmla="*/ 3350526 h 3977558"/>
                  <a:gd name="connsiteX1820" fmla="*/ 674833 w 5235586"/>
                  <a:gd name="connsiteY1820" fmla="*/ 3353337 h 3977558"/>
                  <a:gd name="connsiteX1821" fmla="*/ 672020 w 5235586"/>
                  <a:gd name="connsiteY1821" fmla="*/ 3350526 h 3977558"/>
                  <a:gd name="connsiteX1822" fmla="*/ 627031 w 5235586"/>
                  <a:gd name="connsiteY1822" fmla="*/ 3305538 h 3977558"/>
                  <a:gd name="connsiteX1823" fmla="*/ 624221 w 5235586"/>
                  <a:gd name="connsiteY1823" fmla="*/ 3302724 h 3977558"/>
                  <a:gd name="connsiteX1824" fmla="*/ 627031 w 5235586"/>
                  <a:gd name="connsiteY1824" fmla="*/ 3299914 h 3977558"/>
                  <a:gd name="connsiteX1825" fmla="*/ 674833 w 5235586"/>
                  <a:gd name="connsiteY1825" fmla="*/ 3252112 h 3977558"/>
                  <a:gd name="connsiteX1826" fmla="*/ 517372 w 5235586"/>
                  <a:gd name="connsiteY1826" fmla="*/ 3252112 h 3977558"/>
                  <a:gd name="connsiteX1827" fmla="*/ 565174 w 5235586"/>
                  <a:gd name="connsiteY1827" fmla="*/ 3299914 h 3977558"/>
                  <a:gd name="connsiteX1828" fmla="*/ 567985 w 5235586"/>
                  <a:gd name="connsiteY1828" fmla="*/ 3302724 h 3977558"/>
                  <a:gd name="connsiteX1829" fmla="*/ 565174 w 5235586"/>
                  <a:gd name="connsiteY1829" fmla="*/ 3305538 h 3977558"/>
                  <a:gd name="connsiteX1830" fmla="*/ 520183 w 5235586"/>
                  <a:gd name="connsiteY1830" fmla="*/ 3350526 h 3977558"/>
                  <a:gd name="connsiteX1831" fmla="*/ 517372 w 5235586"/>
                  <a:gd name="connsiteY1831" fmla="*/ 3353337 h 3977558"/>
                  <a:gd name="connsiteX1832" fmla="*/ 514559 w 5235586"/>
                  <a:gd name="connsiteY1832" fmla="*/ 3350526 h 3977558"/>
                  <a:gd name="connsiteX1833" fmla="*/ 469570 w 5235586"/>
                  <a:gd name="connsiteY1833" fmla="*/ 3305538 h 3977558"/>
                  <a:gd name="connsiteX1834" fmla="*/ 466760 w 5235586"/>
                  <a:gd name="connsiteY1834" fmla="*/ 3302724 h 3977558"/>
                  <a:gd name="connsiteX1835" fmla="*/ 469570 w 5235586"/>
                  <a:gd name="connsiteY1835" fmla="*/ 3299914 h 3977558"/>
                  <a:gd name="connsiteX1836" fmla="*/ 517372 w 5235586"/>
                  <a:gd name="connsiteY1836" fmla="*/ 3252112 h 3977558"/>
                  <a:gd name="connsiteX1837" fmla="*/ 362724 w 5235586"/>
                  <a:gd name="connsiteY1837" fmla="*/ 3252112 h 3977558"/>
                  <a:gd name="connsiteX1838" fmla="*/ 410526 w 5235586"/>
                  <a:gd name="connsiteY1838" fmla="*/ 3299914 h 3977558"/>
                  <a:gd name="connsiteX1839" fmla="*/ 413337 w 5235586"/>
                  <a:gd name="connsiteY1839" fmla="*/ 3302724 h 3977558"/>
                  <a:gd name="connsiteX1840" fmla="*/ 410526 w 5235586"/>
                  <a:gd name="connsiteY1840" fmla="*/ 3305538 h 3977558"/>
                  <a:gd name="connsiteX1841" fmla="*/ 365535 w 5235586"/>
                  <a:gd name="connsiteY1841" fmla="*/ 3350526 h 3977558"/>
                  <a:gd name="connsiteX1842" fmla="*/ 362724 w 5235586"/>
                  <a:gd name="connsiteY1842" fmla="*/ 3353337 h 3977558"/>
                  <a:gd name="connsiteX1843" fmla="*/ 359911 w 5235586"/>
                  <a:gd name="connsiteY1843" fmla="*/ 3350526 h 3977558"/>
                  <a:gd name="connsiteX1844" fmla="*/ 314922 w 5235586"/>
                  <a:gd name="connsiteY1844" fmla="*/ 3305538 h 3977558"/>
                  <a:gd name="connsiteX1845" fmla="*/ 312112 w 5235586"/>
                  <a:gd name="connsiteY1845" fmla="*/ 3302724 h 3977558"/>
                  <a:gd name="connsiteX1846" fmla="*/ 314922 w 5235586"/>
                  <a:gd name="connsiteY1846" fmla="*/ 3299914 h 3977558"/>
                  <a:gd name="connsiteX1847" fmla="*/ 362724 w 5235586"/>
                  <a:gd name="connsiteY1847" fmla="*/ 3252112 h 3977558"/>
                  <a:gd name="connsiteX1848" fmla="*/ 208073 w 5235586"/>
                  <a:gd name="connsiteY1848" fmla="*/ 3252112 h 3977558"/>
                  <a:gd name="connsiteX1849" fmla="*/ 255875 w 5235586"/>
                  <a:gd name="connsiteY1849" fmla="*/ 3299914 h 3977558"/>
                  <a:gd name="connsiteX1850" fmla="*/ 258686 w 5235586"/>
                  <a:gd name="connsiteY1850" fmla="*/ 3302724 h 3977558"/>
                  <a:gd name="connsiteX1851" fmla="*/ 255875 w 5235586"/>
                  <a:gd name="connsiteY1851" fmla="*/ 3305538 h 3977558"/>
                  <a:gd name="connsiteX1852" fmla="*/ 210884 w 5235586"/>
                  <a:gd name="connsiteY1852" fmla="*/ 3350526 h 3977558"/>
                  <a:gd name="connsiteX1853" fmla="*/ 208073 w 5235586"/>
                  <a:gd name="connsiteY1853" fmla="*/ 3353337 h 3977558"/>
                  <a:gd name="connsiteX1854" fmla="*/ 205260 w 5235586"/>
                  <a:gd name="connsiteY1854" fmla="*/ 3350526 h 3977558"/>
                  <a:gd name="connsiteX1855" fmla="*/ 160271 w 5235586"/>
                  <a:gd name="connsiteY1855" fmla="*/ 3305538 h 3977558"/>
                  <a:gd name="connsiteX1856" fmla="*/ 157461 w 5235586"/>
                  <a:gd name="connsiteY1856" fmla="*/ 3302724 h 3977558"/>
                  <a:gd name="connsiteX1857" fmla="*/ 160271 w 5235586"/>
                  <a:gd name="connsiteY1857" fmla="*/ 3299914 h 3977558"/>
                  <a:gd name="connsiteX1858" fmla="*/ 208073 w 5235586"/>
                  <a:gd name="connsiteY1858" fmla="*/ 3252112 h 3977558"/>
                  <a:gd name="connsiteX1859" fmla="*/ 50612 w 5235586"/>
                  <a:gd name="connsiteY1859" fmla="*/ 3252112 h 3977558"/>
                  <a:gd name="connsiteX1860" fmla="*/ 98414 w 5235586"/>
                  <a:gd name="connsiteY1860" fmla="*/ 3299914 h 3977558"/>
                  <a:gd name="connsiteX1861" fmla="*/ 101225 w 5235586"/>
                  <a:gd name="connsiteY1861" fmla="*/ 3302724 h 3977558"/>
                  <a:gd name="connsiteX1862" fmla="*/ 98414 w 5235586"/>
                  <a:gd name="connsiteY1862" fmla="*/ 3305538 h 3977558"/>
                  <a:gd name="connsiteX1863" fmla="*/ 53426 w 5235586"/>
                  <a:gd name="connsiteY1863" fmla="*/ 3350526 h 3977558"/>
                  <a:gd name="connsiteX1864" fmla="*/ 50612 w 5235586"/>
                  <a:gd name="connsiteY1864" fmla="*/ 3353337 h 3977558"/>
                  <a:gd name="connsiteX1865" fmla="*/ 47802 w 5235586"/>
                  <a:gd name="connsiteY1865" fmla="*/ 3350526 h 3977558"/>
                  <a:gd name="connsiteX1866" fmla="*/ 2813 w 5235586"/>
                  <a:gd name="connsiteY1866" fmla="*/ 3305538 h 3977558"/>
                  <a:gd name="connsiteX1867" fmla="*/ 0 w 5235586"/>
                  <a:gd name="connsiteY1867" fmla="*/ 3302724 h 3977558"/>
                  <a:gd name="connsiteX1868" fmla="*/ 2813 w 5235586"/>
                  <a:gd name="connsiteY1868" fmla="*/ 3299914 h 3977558"/>
                  <a:gd name="connsiteX1869" fmla="*/ 50612 w 5235586"/>
                  <a:gd name="connsiteY1869" fmla="*/ 3252112 h 3977558"/>
                  <a:gd name="connsiteX1870" fmla="*/ 5184973 w 5235586"/>
                  <a:gd name="connsiteY1870" fmla="*/ 3097461 h 3977558"/>
                  <a:gd name="connsiteX1871" fmla="*/ 5232776 w 5235586"/>
                  <a:gd name="connsiteY1871" fmla="*/ 3145263 h 3977558"/>
                  <a:gd name="connsiteX1872" fmla="*/ 5235586 w 5235586"/>
                  <a:gd name="connsiteY1872" fmla="*/ 3148073 h 3977558"/>
                  <a:gd name="connsiteX1873" fmla="*/ 5232776 w 5235586"/>
                  <a:gd name="connsiteY1873" fmla="*/ 3150887 h 3977558"/>
                  <a:gd name="connsiteX1874" fmla="*/ 5187787 w 5235586"/>
                  <a:gd name="connsiteY1874" fmla="*/ 3195875 h 3977558"/>
                  <a:gd name="connsiteX1875" fmla="*/ 5184973 w 5235586"/>
                  <a:gd name="connsiteY1875" fmla="*/ 3198686 h 3977558"/>
                  <a:gd name="connsiteX1876" fmla="*/ 5182163 w 5235586"/>
                  <a:gd name="connsiteY1876" fmla="*/ 3195875 h 3977558"/>
                  <a:gd name="connsiteX1877" fmla="*/ 5137174 w 5235586"/>
                  <a:gd name="connsiteY1877" fmla="*/ 3150887 h 3977558"/>
                  <a:gd name="connsiteX1878" fmla="*/ 5134361 w 5235586"/>
                  <a:gd name="connsiteY1878" fmla="*/ 3148073 h 3977558"/>
                  <a:gd name="connsiteX1879" fmla="*/ 5137174 w 5235586"/>
                  <a:gd name="connsiteY1879" fmla="*/ 3145263 h 3977558"/>
                  <a:gd name="connsiteX1880" fmla="*/ 5184973 w 5235586"/>
                  <a:gd name="connsiteY1880" fmla="*/ 3097461 h 3977558"/>
                  <a:gd name="connsiteX1881" fmla="*/ 5030325 w 5235586"/>
                  <a:gd name="connsiteY1881" fmla="*/ 3097461 h 3977558"/>
                  <a:gd name="connsiteX1882" fmla="*/ 5078128 w 5235586"/>
                  <a:gd name="connsiteY1882" fmla="*/ 3145263 h 3977558"/>
                  <a:gd name="connsiteX1883" fmla="*/ 5080938 w 5235586"/>
                  <a:gd name="connsiteY1883" fmla="*/ 3148073 h 3977558"/>
                  <a:gd name="connsiteX1884" fmla="*/ 5078128 w 5235586"/>
                  <a:gd name="connsiteY1884" fmla="*/ 3150887 h 3977558"/>
                  <a:gd name="connsiteX1885" fmla="*/ 5033136 w 5235586"/>
                  <a:gd name="connsiteY1885" fmla="*/ 3195875 h 3977558"/>
                  <a:gd name="connsiteX1886" fmla="*/ 5030325 w 5235586"/>
                  <a:gd name="connsiteY1886" fmla="*/ 3198686 h 3977558"/>
                  <a:gd name="connsiteX1887" fmla="*/ 5027512 w 5235586"/>
                  <a:gd name="connsiteY1887" fmla="*/ 3195875 h 3977558"/>
                  <a:gd name="connsiteX1888" fmla="*/ 4982523 w 5235586"/>
                  <a:gd name="connsiteY1888" fmla="*/ 3150887 h 3977558"/>
                  <a:gd name="connsiteX1889" fmla="*/ 4979713 w 5235586"/>
                  <a:gd name="connsiteY1889" fmla="*/ 3148073 h 3977558"/>
                  <a:gd name="connsiteX1890" fmla="*/ 4982523 w 5235586"/>
                  <a:gd name="connsiteY1890" fmla="*/ 3145263 h 3977558"/>
                  <a:gd name="connsiteX1891" fmla="*/ 5030325 w 5235586"/>
                  <a:gd name="connsiteY1891" fmla="*/ 3097461 h 3977558"/>
                  <a:gd name="connsiteX1892" fmla="*/ 4872861 w 5235586"/>
                  <a:gd name="connsiteY1892" fmla="*/ 3097461 h 3977558"/>
                  <a:gd name="connsiteX1893" fmla="*/ 4920664 w 5235586"/>
                  <a:gd name="connsiteY1893" fmla="*/ 3145263 h 3977558"/>
                  <a:gd name="connsiteX1894" fmla="*/ 4923474 w 5235586"/>
                  <a:gd name="connsiteY1894" fmla="*/ 3148073 h 3977558"/>
                  <a:gd name="connsiteX1895" fmla="*/ 4920664 w 5235586"/>
                  <a:gd name="connsiteY1895" fmla="*/ 3150887 h 3977558"/>
                  <a:gd name="connsiteX1896" fmla="*/ 4875675 w 5235586"/>
                  <a:gd name="connsiteY1896" fmla="*/ 3195875 h 3977558"/>
                  <a:gd name="connsiteX1897" fmla="*/ 4872861 w 5235586"/>
                  <a:gd name="connsiteY1897" fmla="*/ 3198686 h 3977558"/>
                  <a:gd name="connsiteX1898" fmla="*/ 4870048 w 5235586"/>
                  <a:gd name="connsiteY1898" fmla="*/ 3195875 h 3977558"/>
                  <a:gd name="connsiteX1899" fmla="*/ 4825062 w 5235586"/>
                  <a:gd name="connsiteY1899" fmla="*/ 3150887 h 3977558"/>
                  <a:gd name="connsiteX1900" fmla="*/ 4822249 w 5235586"/>
                  <a:gd name="connsiteY1900" fmla="*/ 3148073 h 3977558"/>
                  <a:gd name="connsiteX1901" fmla="*/ 4825062 w 5235586"/>
                  <a:gd name="connsiteY1901" fmla="*/ 3145263 h 3977558"/>
                  <a:gd name="connsiteX1902" fmla="*/ 4872861 w 5235586"/>
                  <a:gd name="connsiteY1902" fmla="*/ 3097461 h 3977558"/>
                  <a:gd name="connsiteX1903" fmla="*/ 4718213 w 5235586"/>
                  <a:gd name="connsiteY1903" fmla="*/ 3097461 h 3977558"/>
                  <a:gd name="connsiteX1904" fmla="*/ 4766016 w 5235586"/>
                  <a:gd name="connsiteY1904" fmla="*/ 3145263 h 3977558"/>
                  <a:gd name="connsiteX1905" fmla="*/ 4768826 w 5235586"/>
                  <a:gd name="connsiteY1905" fmla="*/ 3148073 h 3977558"/>
                  <a:gd name="connsiteX1906" fmla="*/ 4766016 w 5235586"/>
                  <a:gd name="connsiteY1906" fmla="*/ 3150887 h 3977558"/>
                  <a:gd name="connsiteX1907" fmla="*/ 4721027 w 5235586"/>
                  <a:gd name="connsiteY1907" fmla="*/ 3195875 h 3977558"/>
                  <a:gd name="connsiteX1908" fmla="*/ 4718213 w 5235586"/>
                  <a:gd name="connsiteY1908" fmla="*/ 3198686 h 3977558"/>
                  <a:gd name="connsiteX1909" fmla="*/ 4715400 w 5235586"/>
                  <a:gd name="connsiteY1909" fmla="*/ 3195875 h 3977558"/>
                  <a:gd name="connsiteX1910" fmla="*/ 4670414 w 5235586"/>
                  <a:gd name="connsiteY1910" fmla="*/ 3150887 h 3977558"/>
                  <a:gd name="connsiteX1911" fmla="*/ 4667601 w 5235586"/>
                  <a:gd name="connsiteY1911" fmla="*/ 3148073 h 3977558"/>
                  <a:gd name="connsiteX1912" fmla="*/ 4670414 w 5235586"/>
                  <a:gd name="connsiteY1912" fmla="*/ 3145263 h 3977558"/>
                  <a:gd name="connsiteX1913" fmla="*/ 4718213 w 5235586"/>
                  <a:gd name="connsiteY1913" fmla="*/ 3097461 h 3977558"/>
                  <a:gd name="connsiteX1914" fmla="*/ 4563563 w 5235586"/>
                  <a:gd name="connsiteY1914" fmla="*/ 3097461 h 3977558"/>
                  <a:gd name="connsiteX1915" fmla="*/ 4611365 w 5235586"/>
                  <a:gd name="connsiteY1915" fmla="*/ 3145263 h 3977558"/>
                  <a:gd name="connsiteX1916" fmla="*/ 4614175 w 5235586"/>
                  <a:gd name="connsiteY1916" fmla="*/ 3148073 h 3977558"/>
                  <a:gd name="connsiteX1917" fmla="*/ 4611365 w 5235586"/>
                  <a:gd name="connsiteY1917" fmla="*/ 3150887 h 3977558"/>
                  <a:gd name="connsiteX1918" fmla="*/ 4566376 w 5235586"/>
                  <a:gd name="connsiteY1918" fmla="*/ 3195875 h 3977558"/>
                  <a:gd name="connsiteX1919" fmla="*/ 4563563 w 5235586"/>
                  <a:gd name="connsiteY1919" fmla="*/ 3198686 h 3977558"/>
                  <a:gd name="connsiteX1920" fmla="*/ 4560749 w 5235586"/>
                  <a:gd name="connsiteY1920" fmla="*/ 3195875 h 3977558"/>
                  <a:gd name="connsiteX1921" fmla="*/ 4515763 w 5235586"/>
                  <a:gd name="connsiteY1921" fmla="*/ 3150887 h 3977558"/>
                  <a:gd name="connsiteX1922" fmla="*/ 4512950 w 5235586"/>
                  <a:gd name="connsiteY1922" fmla="*/ 3148073 h 3977558"/>
                  <a:gd name="connsiteX1923" fmla="*/ 4515763 w 5235586"/>
                  <a:gd name="connsiteY1923" fmla="*/ 3145263 h 3977558"/>
                  <a:gd name="connsiteX1924" fmla="*/ 4563563 w 5235586"/>
                  <a:gd name="connsiteY1924" fmla="*/ 3097461 h 3977558"/>
                  <a:gd name="connsiteX1925" fmla="*/ 4406104 w 5235586"/>
                  <a:gd name="connsiteY1925" fmla="*/ 3097461 h 3977558"/>
                  <a:gd name="connsiteX1926" fmla="*/ 4453907 w 5235586"/>
                  <a:gd name="connsiteY1926" fmla="*/ 3145263 h 3977558"/>
                  <a:gd name="connsiteX1927" fmla="*/ 4456717 w 5235586"/>
                  <a:gd name="connsiteY1927" fmla="*/ 3148073 h 3977558"/>
                  <a:gd name="connsiteX1928" fmla="*/ 4453907 w 5235586"/>
                  <a:gd name="connsiteY1928" fmla="*/ 3150887 h 3977558"/>
                  <a:gd name="connsiteX1929" fmla="*/ 4408915 w 5235586"/>
                  <a:gd name="connsiteY1929" fmla="*/ 3195875 h 3977558"/>
                  <a:gd name="connsiteX1930" fmla="*/ 4406104 w 5235586"/>
                  <a:gd name="connsiteY1930" fmla="*/ 3198686 h 3977558"/>
                  <a:gd name="connsiteX1931" fmla="*/ 4403291 w 5235586"/>
                  <a:gd name="connsiteY1931" fmla="*/ 3195875 h 3977558"/>
                  <a:gd name="connsiteX1932" fmla="*/ 4358302 w 5235586"/>
                  <a:gd name="connsiteY1932" fmla="*/ 3150887 h 3977558"/>
                  <a:gd name="connsiteX1933" fmla="*/ 4355492 w 5235586"/>
                  <a:gd name="connsiteY1933" fmla="*/ 3148073 h 3977558"/>
                  <a:gd name="connsiteX1934" fmla="*/ 4358302 w 5235586"/>
                  <a:gd name="connsiteY1934" fmla="*/ 3145263 h 3977558"/>
                  <a:gd name="connsiteX1935" fmla="*/ 4406104 w 5235586"/>
                  <a:gd name="connsiteY1935" fmla="*/ 3097461 h 3977558"/>
                  <a:gd name="connsiteX1936" fmla="*/ 4251453 w 5235586"/>
                  <a:gd name="connsiteY1936" fmla="*/ 3097461 h 3977558"/>
                  <a:gd name="connsiteX1937" fmla="*/ 4299256 w 5235586"/>
                  <a:gd name="connsiteY1937" fmla="*/ 3145263 h 3977558"/>
                  <a:gd name="connsiteX1938" fmla="*/ 4302066 w 5235586"/>
                  <a:gd name="connsiteY1938" fmla="*/ 3148073 h 3977558"/>
                  <a:gd name="connsiteX1939" fmla="*/ 4299256 w 5235586"/>
                  <a:gd name="connsiteY1939" fmla="*/ 3150887 h 3977558"/>
                  <a:gd name="connsiteX1940" fmla="*/ 4254264 w 5235586"/>
                  <a:gd name="connsiteY1940" fmla="*/ 3195875 h 3977558"/>
                  <a:gd name="connsiteX1941" fmla="*/ 4251453 w 5235586"/>
                  <a:gd name="connsiteY1941" fmla="*/ 3198686 h 3977558"/>
                  <a:gd name="connsiteX1942" fmla="*/ 4248640 w 5235586"/>
                  <a:gd name="connsiteY1942" fmla="*/ 3195875 h 3977558"/>
                  <a:gd name="connsiteX1943" fmla="*/ 4203651 w 5235586"/>
                  <a:gd name="connsiteY1943" fmla="*/ 3150887 h 3977558"/>
                  <a:gd name="connsiteX1944" fmla="*/ 4200841 w 5235586"/>
                  <a:gd name="connsiteY1944" fmla="*/ 3148073 h 3977558"/>
                  <a:gd name="connsiteX1945" fmla="*/ 4203651 w 5235586"/>
                  <a:gd name="connsiteY1945" fmla="*/ 3145263 h 3977558"/>
                  <a:gd name="connsiteX1946" fmla="*/ 4251453 w 5235586"/>
                  <a:gd name="connsiteY1946" fmla="*/ 3097461 h 3977558"/>
                  <a:gd name="connsiteX1947" fmla="*/ 4096805 w 5235586"/>
                  <a:gd name="connsiteY1947" fmla="*/ 3097461 h 3977558"/>
                  <a:gd name="connsiteX1948" fmla="*/ 4144608 w 5235586"/>
                  <a:gd name="connsiteY1948" fmla="*/ 3145263 h 3977558"/>
                  <a:gd name="connsiteX1949" fmla="*/ 4147418 w 5235586"/>
                  <a:gd name="connsiteY1949" fmla="*/ 3148073 h 3977558"/>
                  <a:gd name="connsiteX1950" fmla="*/ 4144608 w 5235586"/>
                  <a:gd name="connsiteY1950" fmla="*/ 3150887 h 3977558"/>
                  <a:gd name="connsiteX1951" fmla="*/ 4099616 w 5235586"/>
                  <a:gd name="connsiteY1951" fmla="*/ 3195875 h 3977558"/>
                  <a:gd name="connsiteX1952" fmla="*/ 4096805 w 5235586"/>
                  <a:gd name="connsiteY1952" fmla="*/ 3198686 h 3977558"/>
                  <a:gd name="connsiteX1953" fmla="*/ 4093992 w 5235586"/>
                  <a:gd name="connsiteY1953" fmla="*/ 3195875 h 3977558"/>
                  <a:gd name="connsiteX1954" fmla="*/ 4049003 w 5235586"/>
                  <a:gd name="connsiteY1954" fmla="*/ 3150887 h 3977558"/>
                  <a:gd name="connsiteX1955" fmla="*/ 4046193 w 5235586"/>
                  <a:gd name="connsiteY1955" fmla="*/ 3148073 h 3977558"/>
                  <a:gd name="connsiteX1956" fmla="*/ 4049003 w 5235586"/>
                  <a:gd name="connsiteY1956" fmla="*/ 3145263 h 3977558"/>
                  <a:gd name="connsiteX1957" fmla="*/ 4096805 w 5235586"/>
                  <a:gd name="connsiteY1957" fmla="*/ 3097461 h 3977558"/>
                  <a:gd name="connsiteX1958" fmla="*/ 3939345 w 5235586"/>
                  <a:gd name="connsiteY1958" fmla="*/ 3097461 h 3977558"/>
                  <a:gd name="connsiteX1959" fmla="*/ 3987147 w 5235586"/>
                  <a:gd name="connsiteY1959" fmla="*/ 3145263 h 3977558"/>
                  <a:gd name="connsiteX1960" fmla="*/ 3989957 w 5235586"/>
                  <a:gd name="connsiteY1960" fmla="*/ 3148073 h 3977558"/>
                  <a:gd name="connsiteX1961" fmla="*/ 3987147 w 5235586"/>
                  <a:gd name="connsiteY1961" fmla="*/ 3150887 h 3977558"/>
                  <a:gd name="connsiteX1962" fmla="*/ 3942155 w 5235586"/>
                  <a:gd name="connsiteY1962" fmla="*/ 3195875 h 3977558"/>
                  <a:gd name="connsiteX1963" fmla="*/ 3939345 w 5235586"/>
                  <a:gd name="connsiteY1963" fmla="*/ 3198686 h 3977558"/>
                  <a:gd name="connsiteX1964" fmla="*/ 3936531 w 5235586"/>
                  <a:gd name="connsiteY1964" fmla="*/ 3195875 h 3977558"/>
                  <a:gd name="connsiteX1965" fmla="*/ 3891545 w 5235586"/>
                  <a:gd name="connsiteY1965" fmla="*/ 3150887 h 3977558"/>
                  <a:gd name="connsiteX1966" fmla="*/ 3888732 w 5235586"/>
                  <a:gd name="connsiteY1966" fmla="*/ 3148073 h 3977558"/>
                  <a:gd name="connsiteX1967" fmla="*/ 3891545 w 5235586"/>
                  <a:gd name="connsiteY1967" fmla="*/ 3145263 h 3977558"/>
                  <a:gd name="connsiteX1968" fmla="*/ 3939345 w 5235586"/>
                  <a:gd name="connsiteY1968" fmla="*/ 3097461 h 3977558"/>
                  <a:gd name="connsiteX1969" fmla="*/ 3784693 w 5235586"/>
                  <a:gd name="connsiteY1969" fmla="*/ 3097461 h 3977558"/>
                  <a:gd name="connsiteX1970" fmla="*/ 3832496 w 5235586"/>
                  <a:gd name="connsiteY1970" fmla="*/ 3145263 h 3977558"/>
                  <a:gd name="connsiteX1971" fmla="*/ 3835306 w 5235586"/>
                  <a:gd name="connsiteY1971" fmla="*/ 3148073 h 3977558"/>
                  <a:gd name="connsiteX1972" fmla="*/ 3832496 w 5235586"/>
                  <a:gd name="connsiteY1972" fmla="*/ 3150887 h 3977558"/>
                  <a:gd name="connsiteX1973" fmla="*/ 3787504 w 5235586"/>
                  <a:gd name="connsiteY1973" fmla="*/ 3195875 h 3977558"/>
                  <a:gd name="connsiteX1974" fmla="*/ 3784693 w 5235586"/>
                  <a:gd name="connsiteY1974" fmla="*/ 3198686 h 3977558"/>
                  <a:gd name="connsiteX1975" fmla="*/ 3781880 w 5235586"/>
                  <a:gd name="connsiteY1975" fmla="*/ 3195875 h 3977558"/>
                  <a:gd name="connsiteX1976" fmla="*/ 3736894 w 5235586"/>
                  <a:gd name="connsiteY1976" fmla="*/ 3150887 h 3977558"/>
                  <a:gd name="connsiteX1977" fmla="*/ 3734081 w 5235586"/>
                  <a:gd name="connsiteY1977" fmla="*/ 3148073 h 3977558"/>
                  <a:gd name="connsiteX1978" fmla="*/ 3736894 w 5235586"/>
                  <a:gd name="connsiteY1978" fmla="*/ 3145263 h 3977558"/>
                  <a:gd name="connsiteX1979" fmla="*/ 3784693 w 5235586"/>
                  <a:gd name="connsiteY1979" fmla="*/ 3097461 h 3977558"/>
                  <a:gd name="connsiteX1980" fmla="*/ 3630045 w 5235586"/>
                  <a:gd name="connsiteY1980" fmla="*/ 3097461 h 3977558"/>
                  <a:gd name="connsiteX1981" fmla="*/ 3677848 w 5235586"/>
                  <a:gd name="connsiteY1981" fmla="*/ 3145263 h 3977558"/>
                  <a:gd name="connsiteX1982" fmla="*/ 3680658 w 5235586"/>
                  <a:gd name="connsiteY1982" fmla="*/ 3148073 h 3977558"/>
                  <a:gd name="connsiteX1983" fmla="*/ 3677848 w 5235586"/>
                  <a:gd name="connsiteY1983" fmla="*/ 3150887 h 3977558"/>
                  <a:gd name="connsiteX1984" fmla="*/ 3632856 w 5235586"/>
                  <a:gd name="connsiteY1984" fmla="*/ 3195875 h 3977558"/>
                  <a:gd name="connsiteX1985" fmla="*/ 3630045 w 5235586"/>
                  <a:gd name="connsiteY1985" fmla="*/ 3198686 h 3977558"/>
                  <a:gd name="connsiteX1986" fmla="*/ 3627232 w 5235586"/>
                  <a:gd name="connsiteY1986" fmla="*/ 3195875 h 3977558"/>
                  <a:gd name="connsiteX1987" fmla="*/ 3582246 w 5235586"/>
                  <a:gd name="connsiteY1987" fmla="*/ 3150887 h 3977558"/>
                  <a:gd name="connsiteX1988" fmla="*/ 3579433 w 5235586"/>
                  <a:gd name="connsiteY1988" fmla="*/ 3148073 h 3977558"/>
                  <a:gd name="connsiteX1989" fmla="*/ 3582246 w 5235586"/>
                  <a:gd name="connsiteY1989" fmla="*/ 3145263 h 3977558"/>
                  <a:gd name="connsiteX1990" fmla="*/ 3630045 w 5235586"/>
                  <a:gd name="connsiteY1990" fmla="*/ 3097461 h 3977558"/>
                  <a:gd name="connsiteX1991" fmla="*/ 3472581 w 5235586"/>
                  <a:gd name="connsiteY1991" fmla="*/ 3097461 h 3977558"/>
                  <a:gd name="connsiteX1992" fmla="*/ 3520384 w 5235586"/>
                  <a:gd name="connsiteY1992" fmla="*/ 3145263 h 3977558"/>
                  <a:gd name="connsiteX1993" fmla="*/ 3523194 w 5235586"/>
                  <a:gd name="connsiteY1993" fmla="*/ 3148073 h 3977558"/>
                  <a:gd name="connsiteX1994" fmla="*/ 3520384 w 5235586"/>
                  <a:gd name="connsiteY1994" fmla="*/ 3150887 h 3977558"/>
                  <a:gd name="connsiteX1995" fmla="*/ 3475395 w 5235586"/>
                  <a:gd name="connsiteY1995" fmla="*/ 3195875 h 3977558"/>
                  <a:gd name="connsiteX1996" fmla="*/ 3472581 w 5235586"/>
                  <a:gd name="connsiteY1996" fmla="*/ 3198686 h 3977558"/>
                  <a:gd name="connsiteX1997" fmla="*/ 3469771 w 5235586"/>
                  <a:gd name="connsiteY1997" fmla="*/ 3195875 h 3977558"/>
                  <a:gd name="connsiteX1998" fmla="*/ 3424782 w 5235586"/>
                  <a:gd name="connsiteY1998" fmla="*/ 3150887 h 3977558"/>
                  <a:gd name="connsiteX1999" fmla="*/ 3421969 w 5235586"/>
                  <a:gd name="connsiteY1999" fmla="*/ 3148073 h 3977558"/>
                  <a:gd name="connsiteX2000" fmla="*/ 3424782 w 5235586"/>
                  <a:gd name="connsiteY2000" fmla="*/ 3145263 h 3977558"/>
                  <a:gd name="connsiteX2001" fmla="*/ 3472581 w 5235586"/>
                  <a:gd name="connsiteY2001" fmla="*/ 3097461 h 3977558"/>
                  <a:gd name="connsiteX2002" fmla="*/ 3317933 w 5235586"/>
                  <a:gd name="connsiteY2002" fmla="*/ 3097461 h 3977558"/>
                  <a:gd name="connsiteX2003" fmla="*/ 3365736 w 5235586"/>
                  <a:gd name="connsiteY2003" fmla="*/ 3145263 h 3977558"/>
                  <a:gd name="connsiteX2004" fmla="*/ 3368546 w 5235586"/>
                  <a:gd name="connsiteY2004" fmla="*/ 3148073 h 3977558"/>
                  <a:gd name="connsiteX2005" fmla="*/ 3365736 w 5235586"/>
                  <a:gd name="connsiteY2005" fmla="*/ 3150887 h 3977558"/>
                  <a:gd name="connsiteX2006" fmla="*/ 3320747 w 5235586"/>
                  <a:gd name="connsiteY2006" fmla="*/ 3195875 h 3977558"/>
                  <a:gd name="connsiteX2007" fmla="*/ 3317933 w 5235586"/>
                  <a:gd name="connsiteY2007" fmla="*/ 3198686 h 3977558"/>
                  <a:gd name="connsiteX2008" fmla="*/ 3315123 w 5235586"/>
                  <a:gd name="connsiteY2008" fmla="*/ 3195875 h 3977558"/>
                  <a:gd name="connsiteX2009" fmla="*/ 3270134 w 5235586"/>
                  <a:gd name="connsiteY2009" fmla="*/ 3150887 h 3977558"/>
                  <a:gd name="connsiteX2010" fmla="*/ 3267321 w 5235586"/>
                  <a:gd name="connsiteY2010" fmla="*/ 3148073 h 3977558"/>
                  <a:gd name="connsiteX2011" fmla="*/ 3270134 w 5235586"/>
                  <a:gd name="connsiteY2011" fmla="*/ 3145263 h 3977558"/>
                  <a:gd name="connsiteX2012" fmla="*/ 3317933 w 5235586"/>
                  <a:gd name="connsiteY2012" fmla="*/ 3097461 h 3977558"/>
                  <a:gd name="connsiteX2013" fmla="*/ 3163283 w 5235586"/>
                  <a:gd name="connsiteY2013" fmla="*/ 3097461 h 3977558"/>
                  <a:gd name="connsiteX2014" fmla="*/ 3211085 w 5235586"/>
                  <a:gd name="connsiteY2014" fmla="*/ 3145263 h 3977558"/>
                  <a:gd name="connsiteX2015" fmla="*/ 3213895 w 5235586"/>
                  <a:gd name="connsiteY2015" fmla="*/ 3148073 h 3977558"/>
                  <a:gd name="connsiteX2016" fmla="*/ 3211085 w 5235586"/>
                  <a:gd name="connsiteY2016" fmla="*/ 3150887 h 3977558"/>
                  <a:gd name="connsiteX2017" fmla="*/ 3166096 w 5235586"/>
                  <a:gd name="connsiteY2017" fmla="*/ 3195875 h 3977558"/>
                  <a:gd name="connsiteX2018" fmla="*/ 3163283 w 5235586"/>
                  <a:gd name="connsiteY2018" fmla="*/ 3198686 h 3977558"/>
                  <a:gd name="connsiteX2019" fmla="*/ 3160472 w 5235586"/>
                  <a:gd name="connsiteY2019" fmla="*/ 3195875 h 3977558"/>
                  <a:gd name="connsiteX2020" fmla="*/ 3115483 w 5235586"/>
                  <a:gd name="connsiteY2020" fmla="*/ 3150887 h 3977558"/>
                  <a:gd name="connsiteX2021" fmla="*/ 3112670 w 5235586"/>
                  <a:gd name="connsiteY2021" fmla="*/ 3148073 h 3977558"/>
                  <a:gd name="connsiteX2022" fmla="*/ 3115483 w 5235586"/>
                  <a:gd name="connsiteY2022" fmla="*/ 3145263 h 3977558"/>
                  <a:gd name="connsiteX2023" fmla="*/ 3163283 w 5235586"/>
                  <a:gd name="connsiteY2023" fmla="*/ 3097461 h 3977558"/>
                  <a:gd name="connsiteX2024" fmla="*/ 3005823 w 5235586"/>
                  <a:gd name="connsiteY2024" fmla="*/ 3097461 h 3977558"/>
                  <a:gd name="connsiteX2025" fmla="*/ 3053626 w 5235586"/>
                  <a:gd name="connsiteY2025" fmla="*/ 3145263 h 3977558"/>
                  <a:gd name="connsiteX2026" fmla="*/ 3056436 w 5235586"/>
                  <a:gd name="connsiteY2026" fmla="*/ 3148073 h 3977558"/>
                  <a:gd name="connsiteX2027" fmla="*/ 3053626 w 5235586"/>
                  <a:gd name="connsiteY2027" fmla="*/ 3150887 h 3977558"/>
                  <a:gd name="connsiteX2028" fmla="*/ 3008634 w 5235586"/>
                  <a:gd name="connsiteY2028" fmla="*/ 3195875 h 3977558"/>
                  <a:gd name="connsiteX2029" fmla="*/ 3005823 w 5235586"/>
                  <a:gd name="connsiteY2029" fmla="*/ 3198686 h 3977558"/>
                  <a:gd name="connsiteX2030" fmla="*/ 3003010 w 5235586"/>
                  <a:gd name="connsiteY2030" fmla="*/ 3195875 h 3977558"/>
                  <a:gd name="connsiteX2031" fmla="*/ 2958021 w 5235586"/>
                  <a:gd name="connsiteY2031" fmla="*/ 3150887 h 3977558"/>
                  <a:gd name="connsiteX2032" fmla="*/ 2955211 w 5235586"/>
                  <a:gd name="connsiteY2032" fmla="*/ 3148073 h 3977558"/>
                  <a:gd name="connsiteX2033" fmla="*/ 2958021 w 5235586"/>
                  <a:gd name="connsiteY2033" fmla="*/ 3145263 h 3977558"/>
                  <a:gd name="connsiteX2034" fmla="*/ 3005823 w 5235586"/>
                  <a:gd name="connsiteY2034" fmla="*/ 3097461 h 3977558"/>
                  <a:gd name="connsiteX2035" fmla="*/ 2851172 w 5235586"/>
                  <a:gd name="connsiteY2035" fmla="*/ 3097461 h 3977558"/>
                  <a:gd name="connsiteX2036" fmla="*/ 2898975 w 5235586"/>
                  <a:gd name="connsiteY2036" fmla="*/ 3145263 h 3977558"/>
                  <a:gd name="connsiteX2037" fmla="*/ 2901785 w 5235586"/>
                  <a:gd name="connsiteY2037" fmla="*/ 3148073 h 3977558"/>
                  <a:gd name="connsiteX2038" fmla="*/ 2898975 w 5235586"/>
                  <a:gd name="connsiteY2038" fmla="*/ 3150887 h 3977558"/>
                  <a:gd name="connsiteX2039" fmla="*/ 2853983 w 5235586"/>
                  <a:gd name="connsiteY2039" fmla="*/ 3195875 h 3977558"/>
                  <a:gd name="connsiteX2040" fmla="*/ 2851172 w 5235586"/>
                  <a:gd name="connsiteY2040" fmla="*/ 3198686 h 3977558"/>
                  <a:gd name="connsiteX2041" fmla="*/ 2848359 w 5235586"/>
                  <a:gd name="connsiteY2041" fmla="*/ 3195875 h 3977558"/>
                  <a:gd name="connsiteX2042" fmla="*/ 2803370 w 5235586"/>
                  <a:gd name="connsiteY2042" fmla="*/ 3150887 h 3977558"/>
                  <a:gd name="connsiteX2043" fmla="*/ 2800560 w 5235586"/>
                  <a:gd name="connsiteY2043" fmla="*/ 3148073 h 3977558"/>
                  <a:gd name="connsiteX2044" fmla="*/ 2803370 w 5235586"/>
                  <a:gd name="connsiteY2044" fmla="*/ 3145263 h 3977558"/>
                  <a:gd name="connsiteX2045" fmla="*/ 2851172 w 5235586"/>
                  <a:gd name="connsiteY2045" fmla="*/ 3097461 h 3977558"/>
                  <a:gd name="connsiteX2046" fmla="*/ 2696525 w 5235586"/>
                  <a:gd name="connsiteY2046" fmla="*/ 3097461 h 3977558"/>
                  <a:gd name="connsiteX2047" fmla="*/ 2744328 w 5235586"/>
                  <a:gd name="connsiteY2047" fmla="*/ 3145263 h 3977558"/>
                  <a:gd name="connsiteX2048" fmla="*/ 2747138 w 5235586"/>
                  <a:gd name="connsiteY2048" fmla="*/ 3148073 h 3977558"/>
                  <a:gd name="connsiteX2049" fmla="*/ 2744328 w 5235586"/>
                  <a:gd name="connsiteY2049" fmla="*/ 3150887 h 3977558"/>
                  <a:gd name="connsiteX2050" fmla="*/ 2699336 w 5235586"/>
                  <a:gd name="connsiteY2050" fmla="*/ 3195875 h 3977558"/>
                  <a:gd name="connsiteX2051" fmla="*/ 2696525 w 5235586"/>
                  <a:gd name="connsiteY2051" fmla="*/ 3198686 h 3977558"/>
                  <a:gd name="connsiteX2052" fmla="*/ 2693712 w 5235586"/>
                  <a:gd name="connsiteY2052" fmla="*/ 3195875 h 3977558"/>
                  <a:gd name="connsiteX2053" fmla="*/ 2648723 w 5235586"/>
                  <a:gd name="connsiteY2053" fmla="*/ 3150887 h 3977558"/>
                  <a:gd name="connsiteX2054" fmla="*/ 2645913 w 5235586"/>
                  <a:gd name="connsiteY2054" fmla="*/ 3148073 h 3977558"/>
                  <a:gd name="connsiteX2055" fmla="*/ 2648723 w 5235586"/>
                  <a:gd name="connsiteY2055" fmla="*/ 3145263 h 3977558"/>
                  <a:gd name="connsiteX2056" fmla="*/ 2696525 w 5235586"/>
                  <a:gd name="connsiteY2056" fmla="*/ 3097461 h 3977558"/>
                  <a:gd name="connsiteX2057" fmla="*/ 2539061 w 5235586"/>
                  <a:gd name="connsiteY2057" fmla="*/ 3097461 h 3977558"/>
                  <a:gd name="connsiteX2058" fmla="*/ 2586863 w 5235586"/>
                  <a:gd name="connsiteY2058" fmla="*/ 3145263 h 3977558"/>
                  <a:gd name="connsiteX2059" fmla="*/ 2589673 w 5235586"/>
                  <a:gd name="connsiteY2059" fmla="*/ 3148073 h 3977558"/>
                  <a:gd name="connsiteX2060" fmla="*/ 2586863 w 5235586"/>
                  <a:gd name="connsiteY2060" fmla="*/ 3150887 h 3977558"/>
                  <a:gd name="connsiteX2061" fmla="*/ 2541874 w 5235586"/>
                  <a:gd name="connsiteY2061" fmla="*/ 3195875 h 3977558"/>
                  <a:gd name="connsiteX2062" fmla="*/ 2539061 w 5235586"/>
                  <a:gd name="connsiteY2062" fmla="*/ 3198686 h 3977558"/>
                  <a:gd name="connsiteX2063" fmla="*/ 2536247 w 5235586"/>
                  <a:gd name="connsiteY2063" fmla="*/ 3195875 h 3977558"/>
                  <a:gd name="connsiteX2064" fmla="*/ 2491261 w 5235586"/>
                  <a:gd name="connsiteY2064" fmla="*/ 3150887 h 3977558"/>
                  <a:gd name="connsiteX2065" fmla="*/ 2488448 w 5235586"/>
                  <a:gd name="connsiteY2065" fmla="*/ 3148073 h 3977558"/>
                  <a:gd name="connsiteX2066" fmla="*/ 2491261 w 5235586"/>
                  <a:gd name="connsiteY2066" fmla="*/ 3145263 h 3977558"/>
                  <a:gd name="connsiteX2067" fmla="*/ 2539061 w 5235586"/>
                  <a:gd name="connsiteY2067" fmla="*/ 3097461 h 3977558"/>
                  <a:gd name="connsiteX2068" fmla="*/ 2384413 w 5235586"/>
                  <a:gd name="connsiteY2068" fmla="*/ 3097461 h 3977558"/>
                  <a:gd name="connsiteX2069" fmla="*/ 2432215 w 5235586"/>
                  <a:gd name="connsiteY2069" fmla="*/ 3145263 h 3977558"/>
                  <a:gd name="connsiteX2070" fmla="*/ 2435025 w 5235586"/>
                  <a:gd name="connsiteY2070" fmla="*/ 3148073 h 3977558"/>
                  <a:gd name="connsiteX2071" fmla="*/ 2432215 w 5235586"/>
                  <a:gd name="connsiteY2071" fmla="*/ 3150887 h 3977558"/>
                  <a:gd name="connsiteX2072" fmla="*/ 2387226 w 5235586"/>
                  <a:gd name="connsiteY2072" fmla="*/ 3195875 h 3977558"/>
                  <a:gd name="connsiteX2073" fmla="*/ 2384413 w 5235586"/>
                  <a:gd name="connsiteY2073" fmla="*/ 3198686 h 3977558"/>
                  <a:gd name="connsiteX2074" fmla="*/ 2381599 w 5235586"/>
                  <a:gd name="connsiteY2074" fmla="*/ 3195875 h 3977558"/>
                  <a:gd name="connsiteX2075" fmla="*/ 2336613 w 5235586"/>
                  <a:gd name="connsiteY2075" fmla="*/ 3150887 h 3977558"/>
                  <a:gd name="connsiteX2076" fmla="*/ 2333800 w 5235586"/>
                  <a:gd name="connsiteY2076" fmla="*/ 3148073 h 3977558"/>
                  <a:gd name="connsiteX2077" fmla="*/ 2336613 w 5235586"/>
                  <a:gd name="connsiteY2077" fmla="*/ 3145263 h 3977558"/>
                  <a:gd name="connsiteX2078" fmla="*/ 2384413 w 5235586"/>
                  <a:gd name="connsiteY2078" fmla="*/ 3097461 h 3977558"/>
                  <a:gd name="connsiteX2079" fmla="*/ 2229761 w 5235586"/>
                  <a:gd name="connsiteY2079" fmla="*/ 3097461 h 3977558"/>
                  <a:gd name="connsiteX2080" fmla="*/ 2277564 w 5235586"/>
                  <a:gd name="connsiteY2080" fmla="*/ 3145263 h 3977558"/>
                  <a:gd name="connsiteX2081" fmla="*/ 2280374 w 5235586"/>
                  <a:gd name="connsiteY2081" fmla="*/ 3148073 h 3977558"/>
                  <a:gd name="connsiteX2082" fmla="*/ 2277564 w 5235586"/>
                  <a:gd name="connsiteY2082" fmla="*/ 3150887 h 3977558"/>
                  <a:gd name="connsiteX2083" fmla="*/ 2232575 w 5235586"/>
                  <a:gd name="connsiteY2083" fmla="*/ 3195875 h 3977558"/>
                  <a:gd name="connsiteX2084" fmla="*/ 2229761 w 5235586"/>
                  <a:gd name="connsiteY2084" fmla="*/ 3198686 h 3977558"/>
                  <a:gd name="connsiteX2085" fmla="*/ 2226948 w 5235586"/>
                  <a:gd name="connsiteY2085" fmla="*/ 3195875 h 3977558"/>
                  <a:gd name="connsiteX2086" fmla="*/ 2181962 w 5235586"/>
                  <a:gd name="connsiteY2086" fmla="*/ 3150887 h 3977558"/>
                  <a:gd name="connsiteX2087" fmla="*/ 2179149 w 5235586"/>
                  <a:gd name="connsiteY2087" fmla="*/ 3148073 h 3977558"/>
                  <a:gd name="connsiteX2088" fmla="*/ 2181962 w 5235586"/>
                  <a:gd name="connsiteY2088" fmla="*/ 3145263 h 3977558"/>
                  <a:gd name="connsiteX2089" fmla="*/ 2229761 w 5235586"/>
                  <a:gd name="connsiteY2089" fmla="*/ 3097461 h 3977558"/>
                  <a:gd name="connsiteX2090" fmla="*/ 2075115 w 5235586"/>
                  <a:gd name="connsiteY2090" fmla="*/ 3097461 h 3977558"/>
                  <a:gd name="connsiteX2091" fmla="*/ 2122917 w 5235586"/>
                  <a:gd name="connsiteY2091" fmla="*/ 3145263 h 3977558"/>
                  <a:gd name="connsiteX2092" fmla="*/ 2125727 w 5235586"/>
                  <a:gd name="connsiteY2092" fmla="*/ 3148073 h 3977558"/>
                  <a:gd name="connsiteX2093" fmla="*/ 2122917 w 5235586"/>
                  <a:gd name="connsiteY2093" fmla="*/ 3150887 h 3977558"/>
                  <a:gd name="connsiteX2094" fmla="*/ 2077928 w 5235586"/>
                  <a:gd name="connsiteY2094" fmla="*/ 3195875 h 3977558"/>
                  <a:gd name="connsiteX2095" fmla="*/ 2075115 w 5235586"/>
                  <a:gd name="connsiteY2095" fmla="*/ 3198686 h 3977558"/>
                  <a:gd name="connsiteX2096" fmla="*/ 2072301 w 5235586"/>
                  <a:gd name="connsiteY2096" fmla="*/ 3195875 h 3977558"/>
                  <a:gd name="connsiteX2097" fmla="*/ 2027315 w 5235586"/>
                  <a:gd name="connsiteY2097" fmla="*/ 3150887 h 3977558"/>
                  <a:gd name="connsiteX2098" fmla="*/ 2024502 w 5235586"/>
                  <a:gd name="connsiteY2098" fmla="*/ 3148073 h 3977558"/>
                  <a:gd name="connsiteX2099" fmla="*/ 2027315 w 5235586"/>
                  <a:gd name="connsiteY2099" fmla="*/ 3145263 h 3977558"/>
                  <a:gd name="connsiteX2100" fmla="*/ 2075115 w 5235586"/>
                  <a:gd name="connsiteY2100" fmla="*/ 3097461 h 3977558"/>
                  <a:gd name="connsiteX2101" fmla="*/ 1917652 w 5235586"/>
                  <a:gd name="connsiteY2101" fmla="*/ 3097461 h 3977558"/>
                  <a:gd name="connsiteX2102" fmla="*/ 1965455 w 5235586"/>
                  <a:gd name="connsiteY2102" fmla="*/ 3145263 h 3977558"/>
                  <a:gd name="connsiteX2103" fmla="*/ 1968265 w 5235586"/>
                  <a:gd name="connsiteY2103" fmla="*/ 3148073 h 3977558"/>
                  <a:gd name="connsiteX2104" fmla="*/ 1965455 w 5235586"/>
                  <a:gd name="connsiteY2104" fmla="*/ 3150887 h 3977558"/>
                  <a:gd name="connsiteX2105" fmla="*/ 1920463 w 5235586"/>
                  <a:gd name="connsiteY2105" fmla="*/ 3195875 h 3977558"/>
                  <a:gd name="connsiteX2106" fmla="*/ 1917652 w 5235586"/>
                  <a:gd name="connsiteY2106" fmla="*/ 3198686 h 3977558"/>
                  <a:gd name="connsiteX2107" fmla="*/ 1914839 w 5235586"/>
                  <a:gd name="connsiteY2107" fmla="*/ 3195875 h 3977558"/>
                  <a:gd name="connsiteX2108" fmla="*/ 1869850 w 5235586"/>
                  <a:gd name="connsiteY2108" fmla="*/ 3150887 h 3977558"/>
                  <a:gd name="connsiteX2109" fmla="*/ 1867040 w 5235586"/>
                  <a:gd name="connsiteY2109" fmla="*/ 3148073 h 3977558"/>
                  <a:gd name="connsiteX2110" fmla="*/ 1869850 w 5235586"/>
                  <a:gd name="connsiteY2110" fmla="*/ 3145263 h 3977558"/>
                  <a:gd name="connsiteX2111" fmla="*/ 1917652 w 5235586"/>
                  <a:gd name="connsiteY2111" fmla="*/ 3097461 h 3977558"/>
                  <a:gd name="connsiteX2112" fmla="*/ 1763004 w 5235586"/>
                  <a:gd name="connsiteY2112" fmla="*/ 3097461 h 3977558"/>
                  <a:gd name="connsiteX2113" fmla="*/ 1810807 w 5235586"/>
                  <a:gd name="connsiteY2113" fmla="*/ 3145263 h 3977558"/>
                  <a:gd name="connsiteX2114" fmla="*/ 1813617 w 5235586"/>
                  <a:gd name="connsiteY2114" fmla="*/ 3148073 h 3977558"/>
                  <a:gd name="connsiteX2115" fmla="*/ 1810807 w 5235586"/>
                  <a:gd name="connsiteY2115" fmla="*/ 3150887 h 3977558"/>
                  <a:gd name="connsiteX2116" fmla="*/ 1765815 w 5235586"/>
                  <a:gd name="connsiteY2116" fmla="*/ 3195875 h 3977558"/>
                  <a:gd name="connsiteX2117" fmla="*/ 1763004 w 5235586"/>
                  <a:gd name="connsiteY2117" fmla="*/ 3198686 h 3977558"/>
                  <a:gd name="connsiteX2118" fmla="*/ 1760191 w 5235586"/>
                  <a:gd name="connsiteY2118" fmla="*/ 3195875 h 3977558"/>
                  <a:gd name="connsiteX2119" fmla="*/ 1715202 w 5235586"/>
                  <a:gd name="connsiteY2119" fmla="*/ 3150887 h 3977558"/>
                  <a:gd name="connsiteX2120" fmla="*/ 1712392 w 5235586"/>
                  <a:gd name="connsiteY2120" fmla="*/ 3148073 h 3977558"/>
                  <a:gd name="connsiteX2121" fmla="*/ 1715202 w 5235586"/>
                  <a:gd name="connsiteY2121" fmla="*/ 3145263 h 3977558"/>
                  <a:gd name="connsiteX2122" fmla="*/ 1763004 w 5235586"/>
                  <a:gd name="connsiteY2122" fmla="*/ 3097461 h 3977558"/>
                  <a:gd name="connsiteX2123" fmla="*/ 1608353 w 5235586"/>
                  <a:gd name="connsiteY2123" fmla="*/ 3097461 h 3977558"/>
                  <a:gd name="connsiteX2124" fmla="*/ 1656156 w 5235586"/>
                  <a:gd name="connsiteY2124" fmla="*/ 3145263 h 3977558"/>
                  <a:gd name="connsiteX2125" fmla="*/ 1658966 w 5235586"/>
                  <a:gd name="connsiteY2125" fmla="*/ 3148073 h 3977558"/>
                  <a:gd name="connsiteX2126" fmla="*/ 1656156 w 5235586"/>
                  <a:gd name="connsiteY2126" fmla="*/ 3150887 h 3977558"/>
                  <a:gd name="connsiteX2127" fmla="*/ 1611164 w 5235586"/>
                  <a:gd name="connsiteY2127" fmla="*/ 3195875 h 3977558"/>
                  <a:gd name="connsiteX2128" fmla="*/ 1608353 w 5235586"/>
                  <a:gd name="connsiteY2128" fmla="*/ 3198686 h 3977558"/>
                  <a:gd name="connsiteX2129" fmla="*/ 1605540 w 5235586"/>
                  <a:gd name="connsiteY2129" fmla="*/ 3195875 h 3977558"/>
                  <a:gd name="connsiteX2130" fmla="*/ 1560551 w 5235586"/>
                  <a:gd name="connsiteY2130" fmla="*/ 3150887 h 3977558"/>
                  <a:gd name="connsiteX2131" fmla="*/ 1557741 w 5235586"/>
                  <a:gd name="connsiteY2131" fmla="*/ 3148073 h 3977558"/>
                  <a:gd name="connsiteX2132" fmla="*/ 1560551 w 5235586"/>
                  <a:gd name="connsiteY2132" fmla="*/ 3145263 h 3977558"/>
                  <a:gd name="connsiteX2133" fmla="*/ 1608353 w 5235586"/>
                  <a:gd name="connsiteY2133" fmla="*/ 3097461 h 3977558"/>
                  <a:gd name="connsiteX2134" fmla="*/ 1450892 w 5235586"/>
                  <a:gd name="connsiteY2134" fmla="*/ 3097461 h 3977558"/>
                  <a:gd name="connsiteX2135" fmla="*/ 1498695 w 5235586"/>
                  <a:gd name="connsiteY2135" fmla="*/ 3145263 h 3977558"/>
                  <a:gd name="connsiteX2136" fmla="*/ 1501505 w 5235586"/>
                  <a:gd name="connsiteY2136" fmla="*/ 3148073 h 3977558"/>
                  <a:gd name="connsiteX2137" fmla="*/ 1498695 w 5235586"/>
                  <a:gd name="connsiteY2137" fmla="*/ 3150887 h 3977558"/>
                  <a:gd name="connsiteX2138" fmla="*/ 1453706 w 5235586"/>
                  <a:gd name="connsiteY2138" fmla="*/ 3195875 h 3977558"/>
                  <a:gd name="connsiteX2139" fmla="*/ 1450892 w 5235586"/>
                  <a:gd name="connsiteY2139" fmla="*/ 3198686 h 3977558"/>
                  <a:gd name="connsiteX2140" fmla="*/ 1448079 w 5235586"/>
                  <a:gd name="connsiteY2140" fmla="*/ 3195875 h 3977558"/>
                  <a:gd name="connsiteX2141" fmla="*/ 1403090 w 5235586"/>
                  <a:gd name="connsiteY2141" fmla="*/ 3150887 h 3977558"/>
                  <a:gd name="connsiteX2142" fmla="*/ 1400280 w 5235586"/>
                  <a:gd name="connsiteY2142" fmla="*/ 3148073 h 3977558"/>
                  <a:gd name="connsiteX2143" fmla="*/ 1403090 w 5235586"/>
                  <a:gd name="connsiteY2143" fmla="*/ 3145263 h 3977558"/>
                  <a:gd name="connsiteX2144" fmla="*/ 1450892 w 5235586"/>
                  <a:gd name="connsiteY2144" fmla="*/ 3097461 h 3977558"/>
                  <a:gd name="connsiteX2145" fmla="*/ 1296244 w 5235586"/>
                  <a:gd name="connsiteY2145" fmla="*/ 3097461 h 3977558"/>
                  <a:gd name="connsiteX2146" fmla="*/ 1344046 w 5235586"/>
                  <a:gd name="connsiteY2146" fmla="*/ 3145263 h 3977558"/>
                  <a:gd name="connsiteX2147" fmla="*/ 1346857 w 5235586"/>
                  <a:gd name="connsiteY2147" fmla="*/ 3148073 h 3977558"/>
                  <a:gd name="connsiteX2148" fmla="*/ 1344046 w 5235586"/>
                  <a:gd name="connsiteY2148" fmla="*/ 3150887 h 3977558"/>
                  <a:gd name="connsiteX2149" fmla="*/ 1299058 w 5235586"/>
                  <a:gd name="connsiteY2149" fmla="*/ 3195875 h 3977558"/>
                  <a:gd name="connsiteX2150" fmla="*/ 1296244 w 5235586"/>
                  <a:gd name="connsiteY2150" fmla="*/ 3198686 h 3977558"/>
                  <a:gd name="connsiteX2151" fmla="*/ 1293431 w 5235586"/>
                  <a:gd name="connsiteY2151" fmla="*/ 3195875 h 3977558"/>
                  <a:gd name="connsiteX2152" fmla="*/ 1248442 w 5235586"/>
                  <a:gd name="connsiteY2152" fmla="*/ 3150887 h 3977558"/>
                  <a:gd name="connsiteX2153" fmla="*/ 1245632 w 5235586"/>
                  <a:gd name="connsiteY2153" fmla="*/ 3148073 h 3977558"/>
                  <a:gd name="connsiteX2154" fmla="*/ 1248442 w 5235586"/>
                  <a:gd name="connsiteY2154" fmla="*/ 3145263 h 3977558"/>
                  <a:gd name="connsiteX2155" fmla="*/ 1296244 w 5235586"/>
                  <a:gd name="connsiteY2155" fmla="*/ 3097461 h 3977558"/>
                  <a:gd name="connsiteX2156" fmla="*/ 1141593 w 5235586"/>
                  <a:gd name="connsiteY2156" fmla="*/ 3097461 h 3977558"/>
                  <a:gd name="connsiteX2157" fmla="*/ 1189395 w 5235586"/>
                  <a:gd name="connsiteY2157" fmla="*/ 3145263 h 3977558"/>
                  <a:gd name="connsiteX2158" fmla="*/ 1192206 w 5235586"/>
                  <a:gd name="connsiteY2158" fmla="*/ 3148073 h 3977558"/>
                  <a:gd name="connsiteX2159" fmla="*/ 1189395 w 5235586"/>
                  <a:gd name="connsiteY2159" fmla="*/ 3150887 h 3977558"/>
                  <a:gd name="connsiteX2160" fmla="*/ 1144407 w 5235586"/>
                  <a:gd name="connsiteY2160" fmla="*/ 3195875 h 3977558"/>
                  <a:gd name="connsiteX2161" fmla="*/ 1141593 w 5235586"/>
                  <a:gd name="connsiteY2161" fmla="*/ 3198686 h 3977558"/>
                  <a:gd name="connsiteX2162" fmla="*/ 1138780 w 5235586"/>
                  <a:gd name="connsiteY2162" fmla="*/ 3195875 h 3977558"/>
                  <a:gd name="connsiteX2163" fmla="*/ 1093791 w 5235586"/>
                  <a:gd name="connsiteY2163" fmla="*/ 3150887 h 3977558"/>
                  <a:gd name="connsiteX2164" fmla="*/ 1090981 w 5235586"/>
                  <a:gd name="connsiteY2164" fmla="*/ 3148073 h 3977558"/>
                  <a:gd name="connsiteX2165" fmla="*/ 1093791 w 5235586"/>
                  <a:gd name="connsiteY2165" fmla="*/ 3145263 h 3977558"/>
                  <a:gd name="connsiteX2166" fmla="*/ 1141593 w 5235586"/>
                  <a:gd name="connsiteY2166" fmla="*/ 3097461 h 3977558"/>
                  <a:gd name="connsiteX2167" fmla="*/ 984132 w 5235586"/>
                  <a:gd name="connsiteY2167" fmla="*/ 3097461 h 3977558"/>
                  <a:gd name="connsiteX2168" fmla="*/ 1031934 w 5235586"/>
                  <a:gd name="connsiteY2168" fmla="*/ 3145263 h 3977558"/>
                  <a:gd name="connsiteX2169" fmla="*/ 1034745 w 5235586"/>
                  <a:gd name="connsiteY2169" fmla="*/ 3148073 h 3977558"/>
                  <a:gd name="connsiteX2170" fmla="*/ 1031934 w 5235586"/>
                  <a:gd name="connsiteY2170" fmla="*/ 3150887 h 3977558"/>
                  <a:gd name="connsiteX2171" fmla="*/ 986946 w 5235586"/>
                  <a:gd name="connsiteY2171" fmla="*/ 3195875 h 3977558"/>
                  <a:gd name="connsiteX2172" fmla="*/ 984132 w 5235586"/>
                  <a:gd name="connsiteY2172" fmla="*/ 3198686 h 3977558"/>
                  <a:gd name="connsiteX2173" fmla="*/ 981319 w 5235586"/>
                  <a:gd name="connsiteY2173" fmla="*/ 3195875 h 3977558"/>
                  <a:gd name="connsiteX2174" fmla="*/ 936330 w 5235586"/>
                  <a:gd name="connsiteY2174" fmla="*/ 3150887 h 3977558"/>
                  <a:gd name="connsiteX2175" fmla="*/ 933520 w 5235586"/>
                  <a:gd name="connsiteY2175" fmla="*/ 3148073 h 3977558"/>
                  <a:gd name="connsiteX2176" fmla="*/ 936330 w 5235586"/>
                  <a:gd name="connsiteY2176" fmla="*/ 3145263 h 3977558"/>
                  <a:gd name="connsiteX2177" fmla="*/ 984132 w 5235586"/>
                  <a:gd name="connsiteY2177" fmla="*/ 3097461 h 3977558"/>
                  <a:gd name="connsiteX2178" fmla="*/ 829484 w 5235586"/>
                  <a:gd name="connsiteY2178" fmla="*/ 3097461 h 3977558"/>
                  <a:gd name="connsiteX2179" fmla="*/ 877286 w 5235586"/>
                  <a:gd name="connsiteY2179" fmla="*/ 3145263 h 3977558"/>
                  <a:gd name="connsiteX2180" fmla="*/ 880097 w 5235586"/>
                  <a:gd name="connsiteY2180" fmla="*/ 3148073 h 3977558"/>
                  <a:gd name="connsiteX2181" fmla="*/ 877286 w 5235586"/>
                  <a:gd name="connsiteY2181" fmla="*/ 3150887 h 3977558"/>
                  <a:gd name="connsiteX2182" fmla="*/ 832298 w 5235586"/>
                  <a:gd name="connsiteY2182" fmla="*/ 3195875 h 3977558"/>
                  <a:gd name="connsiteX2183" fmla="*/ 829484 w 5235586"/>
                  <a:gd name="connsiteY2183" fmla="*/ 3198686 h 3977558"/>
                  <a:gd name="connsiteX2184" fmla="*/ 826671 w 5235586"/>
                  <a:gd name="connsiteY2184" fmla="*/ 3195875 h 3977558"/>
                  <a:gd name="connsiteX2185" fmla="*/ 781682 w 5235586"/>
                  <a:gd name="connsiteY2185" fmla="*/ 3150887 h 3977558"/>
                  <a:gd name="connsiteX2186" fmla="*/ 778872 w 5235586"/>
                  <a:gd name="connsiteY2186" fmla="*/ 3148073 h 3977558"/>
                  <a:gd name="connsiteX2187" fmla="*/ 781682 w 5235586"/>
                  <a:gd name="connsiteY2187" fmla="*/ 3145263 h 3977558"/>
                  <a:gd name="connsiteX2188" fmla="*/ 829484 w 5235586"/>
                  <a:gd name="connsiteY2188" fmla="*/ 3097461 h 3977558"/>
                  <a:gd name="connsiteX2189" fmla="*/ 674833 w 5235586"/>
                  <a:gd name="connsiteY2189" fmla="*/ 3097461 h 3977558"/>
                  <a:gd name="connsiteX2190" fmla="*/ 722635 w 5235586"/>
                  <a:gd name="connsiteY2190" fmla="*/ 3145263 h 3977558"/>
                  <a:gd name="connsiteX2191" fmla="*/ 725446 w 5235586"/>
                  <a:gd name="connsiteY2191" fmla="*/ 3148073 h 3977558"/>
                  <a:gd name="connsiteX2192" fmla="*/ 722635 w 5235586"/>
                  <a:gd name="connsiteY2192" fmla="*/ 3150887 h 3977558"/>
                  <a:gd name="connsiteX2193" fmla="*/ 677647 w 5235586"/>
                  <a:gd name="connsiteY2193" fmla="*/ 3195875 h 3977558"/>
                  <a:gd name="connsiteX2194" fmla="*/ 674833 w 5235586"/>
                  <a:gd name="connsiteY2194" fmla="*/ 3198686 h 3977558"/>
                  <a:gd name="connsiteX2195" fmla="*/ 672020 w 5235586"/>
                  <a:gd name="connsiteY2195" fmla="*/ 3195875 h 3977558"/>
                  <a:gd name="connsiteX2196" fmla="*/ 627031 w 5235586"/>
                  <a:gd name="connsiteY2196" fmla="*/ 3150887 h 3977558"/>
                  <a:gd name="connsiteX2197" fmla="*/ 624221 w 5235586"/>
                  <a:gd name="connsiteY2197" fmla="*/ 3148073 h 3977558"/>
                  <a:gd name="connsiteX2198" fmla="*/ 627031 w 5235586"/>
                  <a:gd name="connsiteY2198" fmla="*/ 3145263 h 3977558"/>
                  <a:gd name="connsiteX2199" fmla="*/ 674833 w 5235586"/>
                  <a:gd name="connsiteY2199" fmla="*/ 3097461 h 3977558"/>
                  <a:gd name="connsiteX2200" fmla="*/ 517372 w 5235586"/>
                  <a:gd name="connsiteY2200" fmla="*/ 3097461 h 3977558"/>
                  <a:gd name="connsiteX2201" fmla="*/ 565174 w 5235586"/>
                  <a:gd name="connsiteY2201" fmla="*/ 3145263 h 3977558"/>
                  <a:gd name="connsiteX2202" fmla="*/ 567985 w 5235586"/>
                  <a:gd name="connsiteY2202" fmla="*/ 3148073 h 3977558"/>
                  <a:gd name="connsiteX2203" fmla="*/ 565174 w 5235586"/>
                  <a:gd name="connsiteY2203" fmla="*/ 3150887 h 3977558"/>
                  <a:gd name="connsiteX2204" fmla="*/ 520183 w 5235586"/>
                  <a:gd name="connsiteY2204" fmla="*/ 3195875 h 3977558"/>
                  <a:gd name="connsiteX2205" fmla="*/ 517372 w 5235586"/>
                  <a:gd name="connsiteY2205" fmla="*/ 3198686 h 3977558"/>
                  <a:gd name="connsiteX2206" fmla="*/ 514559 w 5235586"/>
                  <a:gd name="connsiteY2206" fmla="*/ 3195875 h 3977558"/>
                  <a:gd name="connsiteX2207" fmla="*/ 469570 w 5235586"/>
                  <a:gd name="connsiteY2207" fmla="*/ 3150887 h 3977558"/>
                  <a:gd name="connsiteX2208" fmla="*/ 466760 w 5235586"/>
                  <a:gd name="connsiteY2208" fmla="*/ 3148073 h 3977558"/>
                  <a:gd name="connsiteX2209" fmla="*/ 469570 w 5235586"/>
                  <a:gd name="connsiteY2209" fmla="*/ 3145263 h 3977558"/>
                  <a:gd name="connsiteX2210" fmla="*/ 517372 w 5235586"/>
                  <a:gd name="connsiteY2210" fmla="*/ 3097461 h 3977558"/>
                  <a:gd name="connsiteX2211" fmla="*/ 362724 w 5235586"/>
                  <a:gd name="connsiteY2211" fmla="*/ 3097461 h 3977558"/>
                  <a:gd name="connsiteX2212" fmla="*/ 410526 w 5235586"/>
                  <a:gd name="connsiteY2212" fmla="*/ 3145263 h 3977558"/>
                  <a:gd name="connsiteX2213" fmla="*/ 413337 w 5235586"/>
                  <a:gd name="connsiteY2213" fmla="*/ 3148073 h 3977558"/>
                  <a:gd name="connsiteX2214" fmla="*/ 410526 w 5235586"/>
                  <a:gd name="connsiteY2214" fmla="*/ 3150887 h 3977558"/>
                  <a:gd name="connsiteX2215" fmla="*/ 365535 w 5235586"/>
                  <a:gd name="connsiteY2215" fmla="*/ 3195875 h 3977558"/>
                  <a:gd name="connsiteX2216" fmla="*/ 362724 w 5235586"/>
                  <a:gd name="connsiteY2216" fmla="*/ 3198686 h 3977558"/>
                  <a:gd name="connsiteX2217" fmla="*/ 359911 w 5235586"/>
                  <a:gd name="connsiteY2217" fmla="*/ 3195875 h 3977558"/>
                  <a:gd name="connsiteX2218" fmla="*/ 314922 w 5235586"/>
                  <a:gd name="connsiteY2218" fmla="*/ 3150887 h 3977558"/>
                  <a:gd name="connsiteX2219" fmla="*/ 312112 w 5235586"/>
                  <a:gd name="connsiteY2219" fmla="*/ 3148073 h 3977558"/>
                  <a:gd name="connsiteX2220" fmla="*/ 314922 w 5235586"/>
                  <a:gd name="connsiteY2220" fmla="*/ 3145263 h 3977558"/>
                  <a:gd name="connsiteX2221" fmla="*/ 362724 w 5235586"/>
                  <a:gd name="connsiteY2221" fmla="*/ 3097461 h 3977558"/>
                  <a:gd name="connsiteX2222" fmla="*/ 208073 w 5235586"/>
                  <a:gd name="connsiteY2222" fmla="*/ 3097461 h 3977558"/>
                  <a:gd name="connsiteX2223" fmla="*/ 255875 w 5235586"/>
                  <a:gd name="connsiteY2223" fmla="*/ 3145263 h 3977558"/>
                  <a:gd name="connsiteX2224" fmla="*/ 258686 w 5235586"/>
                  <a:gd name="connsiteY2224" fmla="*/ 3148073 h 3977558"/>
                  <a:gd name="connsiteX2225" fmla="*/ 255875 w 5235586"/>
                  <a:gd name="connsiteY2225" fmla="*/ 3150887 h 3977558"/>
                  <a:gd name="connsiteX2226" fmla="*/ 210884 w 5235586"/>
                  <a:gd name="connsiteY2226" fmla="*/ 3195875 h 3977558"/>
                  <a:gd name="connsiteX2227" fmla="*/ 208073 w 5235586"/>
                  <a:gd name="connsiteY2227" fmla="*/ 3198686 h 3977558"/>
                  <a:gd name="connsiteX2228" fmla="*/ 205260 w 5235586"/>
                  <a:gd name="connsiteY2228" fmla="*/ 3195875 h 3977558"/>
                  <a:gd name="connsiteX2229" fmla="*/ 160271 w 5235586"/>
                  <a:gd name="connsiteY2229" fmla="*/ 3150887 h 3977558"/>
                  <a:gd name="connsiteX2230" fmla="*/ 157461 w 5235586"/>
                  <a:gd name="connsiteY2230" fmla="*/ 3148073 h 3977558"/>
                  <a:gd name="connsiteX2231" fmla="*/ 160271 w 5235586"/>
                  <a:gd name="connsiteY2231" fmla="*/ 3145263 h 3977558"/>
                  <a:gd name="connsiteX2232" fmla="*/ 208073 w 5235586"/>
                  <a:gd name="connsiteY2232" fmla="*/ 3097461 h 3977558"/>
                  <a:gd name="connsiteX2233" fmla="*/ 50612 w 5235586"/>
                  <a:gd name="connsiteY2233" fmla="*/ 3097461 h 3977558"/>
                  <a:gd name="connsiteX2234" fmla="*/ 98414 w 5235586"/>
                  <a:gd name="connsiteY2234" fmla="*/ 3145263 h 3977558"/>
                  <a:gd name="connsiteX2235" fmla="*/ 101225 w 5235586"/>
                  <a:gd name="connsiteY2235" fmla="*/ 3148073 h 3977558"/>
                  <a:gd name="connsiteX2236" fmla="*/ 98414 w 5235586"/>
                  <a:gd name="connsiteY2236" fmla="*/ 3150887 h 3977558"/>
                  <a:gd name="connsiteX2237" fmla="*/ 53426 w 5235586"/>
                  <a:gd name="connsiteY2237" fmla="*/ 3195875 h 3977558"/>
                  <a:gd name="connsiteX2238" fmla="*/ 50612 w 5235586"/>
                  <a:gd name="connsiteY2238" fmla="*/ 3198686 h 3977558"/>
                  <a:gd name="connsiteX2239" fmla="*/ 47802 w 5235586"/>
                  <a:gd name="connsiteY2239" fmla="*/ 3195875 h 3977558"/>
                  <a:gd name="connsiteX2240" fmla="*/ 2813 w 5235586"/>
                  <a:gd name="connsiteY2240" fmla="*/ 3150887 h 3977558"/>
                  <a:gd name="connsiteX2241" fmla="*/ 0 w 5235586"/>
                  <a:gd name="connsiteY2241" fmla="*/ 3148073 h 3977558"/>
                  <a:gd name="connsiteX2242" fmla="*/ 2813 w 5235586"/>
                  <a:gd name="connsiteY2242" fmla="*/ 3145263 h 3977558"/>
                  <a:gd name="connsiteX2243" fmla="*/ 50612 w 5235586"/>
                  <a:gd name="connsiteY2243" fmla="*/ 3097461 h 3977558"/>
                  <a:gd name="connsiteX2244" fmla="*/ 5184973 w 5235586"/>
                  <a:gd name="connsiteY2244" fmla="*/ 2942813 h 3977558"/>
                  <a:gd name="connsiteX2245" fmla="*/ 5232776 w 5235586"/>
                  <a:gd name="connsiteY2245" fmla="*/ 2990615 h 3977558"/>
                  <a:gd name="connsiteX2246" fmla="*/ 5235586 w 5235586"/>
                  <a:gd name="connsiteY2246" fmla="*/ 2993425 h 3977558"/>
                  <a:gd name="connsiteX2247" fmla="*/ 5232776 w 5235586"/>
                  <a:gd name="connsiteY2247" fmla="*/ 2996239 h 3977558"/>
                  <a:gd name="connsiteX2248" fmla="*/ 5187787 w 5235586"/>
                  <a:gd name="connsiteY2248" fmla="*/ 3041227 h 3977558"/>
                  <a:gd name="connsiteX2249" fmla="*/ 5184973 w 5235586"/>
                  <a:gd name="connsiteY2249" fmla="*/ 3044038 h 3977558"/>
                  <a:gd name="connsiteX2250" fmla="*/ 5182163 w 5235586"/>
                  <a:gd name="connsiteY2250" fmla="*/ 3041227 h 3977558"/>
                  <a:gd name="connsiteX2251" fmla="*/ 5137174 w 5235586"/>
                  <a:gd name="connsiteY2251" fmla="*/ 2996239 h 3977558"/>
                  <a:gd name="connsiteX2252" fmla="*/ 5134361 w 5235586"/>
                  <a:gd name="connsiteY2252" fmla="*/ 2993425 h 3977558"/>
                  <a:gd name="connsiteX2253" fmla="*/ 5137174 w 5235586"/>
                  <a:gd name="connsiteY2253" fmla="*/ 2990615 h 3977558"/>
                  <a:gd name="connsiteX2254" fmla="*/ 5184973 w 5235586"/>
                  <a:gd name="connsiteY2254" fmla="*/ 2942813 h 3977558"/>
                  <a:gd name="connsiteX2255" fmla="*/ 5030325 w 5235586"/>
                  <a:gd name="connsiteY2255" fmla="*/ 2942813 h 3977558"/>
                  <a:gd name="connsiteX2256" fmla="*/ 5078128 w 5235586"/>
                  <a:gd name="connsiteY2256" fmla="*/ 2990615 h 3977558"/>
                  <a:gd name="connsiteX2257" fmla="*/ 5080938 w 5235586"/>
                  <a:gd name="connsiteY2257" fmla="*/ 2993425 h 3977558"/>
                  <a:gd name="connsiteX2258" fmla="*/ 5078128 w 5235586"/>
                  <a:gd name="connsiteY2258" fmla="*/ 2996239 h 3977558"/>
                  <a:gd name="connsiteX2259" fmla="*/ 5033136 w 5235586"/>
                  <a:gd name="connsiteY2259" fmla="*/ 3041227 h 3977558"/>
                  <a:gd name="connsiteX2260" fmla="*/ 5030325 w 5235586"/>
                  <a:gd name="connsiteY2260" fmla="*/ 3044038 h 3977558"/>
                  <a:gd name="connsiteX2261" fmla="*/ 5027512 w 5235586"/>
                  <a:gd name="connsiteY2261" fmla="*/ 3041227 h 3977558"/>
                  <a:gd name="connsiteX2262" fmla="*/ 4982523 w 5235586"/>
                  <a:gd name="connsiteY2262" fmla="*/ 2996239 h 3977558"/>
                  <a:gd name="connsiteX2263" fmla="*/ 4979713 w 5235586"/>
                  <a:gd name="connsiteY2263" fmla="*/ 2993425 h 3977558"/>
                  <a:gd name="connsiteX2264" fmla="*/ 4982523 w 5235586"/>
                  <a:gd name="connsiteY2264" fmla="*/ 2990615 h 3977558"/>
                  <a:gd name="connsiteX2265" fmla="*/ 5030325 w 5235586"/>
                  <a:gd name="connsiteY2265" fmla="*/ 2942813 h 3977558"/>
                  <a:gd name="connsiteX2266" fmla="*/ 4872861 w 5235586"/>
                  <a:gd name="connsiteY2266" fmla="*/ 2942813 h 3977558"/>
                  <a:gd name="connsiteX2267" fmla="*/ 4920664 w 5235586"/>
                  <a:gd name="connsiteY2267" fmla="*/ 2990615 h 3977558"/>
                  <a:gd name="connsiteX2268" fmla="*/ 4923474 w 5235586"/>
                  <a:gd name="connsiteY2268" fmla="*/ 2993425 h 3977558"/>
                  <a:gd name="connsiteX2269" fmla="*/ 4920664 w 5235586"/>
                  <a:gd name="connsiteY2269" fmla="*/ 2996239 h 3977558"/>
                  <a:gd name="connsiteX2270" fmla="*/ 4875675 w 5235586"/>
                  <a:gd name="connsiteY2270" fmla="*/ 3041227 h 3977558"/>
                  <a:gd name="connsiteX2271" fmla="*/ 4872861 w 5235586"/>
                  <a:gd name="connsiteY2271" fmla="*/ 3044038 h 3977558"/>
                  <a:gd name="connsiteX2272" fmla="*/ 4870048 w 5235586"/>
                  <a:gd name="connsiteY2272" fmla="*/ 3041227 h 3977558"/>
                  <a:gd name="connsiteX2273" fmla="*/ 4825062 w 5235586"/>
                  <a:gd name="connsiteY2273" fmla="*/ 2996239 h 3977558"/>
                  <a:gd name="connsiteX2274" fmla="*/ 4822249 w 5235586"/>
                  <a:gd name="connsiteY2274" fmla="*/ 2993425 h 3977558"/>
                  <a:gd name="connsiteX2275" fmla="*/ 4825062 w 5235586"/>
                  <a:gd name="connsiteY2275" fmla="*/ 2990615 h 3977558"/>
                  <a:gd name="connsiteX2276" fmla="*/ 4872861 w 5235586"/>
                  <a:gd name="connsiteY2276" fmla="*/ 2942813 h 3977558"/>
                  <a:gd name="connsiteX2277" fmla="*/ 4718213 w 5235586"/>
                  <a:gd name="connsiteY2277" fmla="*/ 2942813 h 3977558"/>
                  <a:gd name="connsiteX2278" fmla="*/ 4766016 w 5235586"/>
                  <a:gd name="connsiteY2278" fmla="*/ 2990615 h 3977558"/>
                  <a:gd name="connsiteX2279" fmla="*/ 4768826 w 5235586"/>
                  <a:gd name="connsiteY2279" fmla="*/ 2993425 h 3977558"/>
                  <a:gd name="connsiteX2280" fmla="*/ 4766016 w 5235586"/>
                  <a:gd name="connsiteY2280" fmla="*/ 2996239 h 3977558"/>
                  <a:gd name="connsiteX2281" fmla="*/ 4721027 w 5235586"/>
                  <a:gd name="connsiteY2281" fmla="*/ 3041227 h 3977558"/>
                  <a:gd name="connsiteX2282" fmla="*/ 4718213 w 5235586"/>
                  <a:gd name="connsiteY2282" fmla="*/ 3044038 h 3977558"/>
                  <a:gd name="connsiteX2283" fmla="*/ 4715400 w 5235586"/>
                  <a:gd name="connsiteY2283" fmla="*/ 3041227 h 3977558"/>
                  <a:gd name="connsiteX2284" fmla="*/ 4670414 w 5235586"/>
                  <a:gd name="connsiteY2284" fmla="*/ 2996239 h 3977558"/>
                  <a:gd name="connsiteX2285" fmla="*/ 4667601 w 5235586"/>
                  <a:gd name="connsiteY2285" fmla="*/ 2993425 h 3977558"/>
                  <a:gd name="connsiteX2286" fmla="*/ 4670414 w 5235586"/>
                  <a:gd name="connsiteY2286" fmla="*/ 2990615 h 3977558"/>
                  <a:gd name="connsiteX2287" fmla="*/ 4718213 w 5235586"/>
                  <a:gd name="connsiteY2287" fmla="*/ 2942813 h 3977558"/>
                  <a:gd name="connsiteX2288" fmla="*/ 4563563 w 5235586"/>
                  <a:gd name="connsiteY2288" fmla="*/ 2942813 h 3977558"/>
                  <a:gd name="connsiteX2289" fmla="*/ 4611365 w 5235586"/>
                  <a:gd name="connsiteY2289" fmla="*/ 2990615 h 3977558"/>
                  <a:gd name="connsiteX2290" fmla="*/ 4614175 w 5235586"/>
                  <a:gd name="connsiteY2290" fmla="*/ 2993425 h 3977558"/>
                  <a:gd name="connsiteX2291" fmla="*/ 4611365 w 5235586"/>
                  <a:gd name="connsiteY2291" fmla="*/ 2996239 h 3977558"/>
                  <a:gd name="connsiteX2292" fmla="*/ 4566376 w 5235586"/>
                  <a:gd name="connsiteY2292" fmla="*/ 3041227 h 3977558"/>
                  <a:gd name="connsiteX2293" fmla="*/ 4563563 w 5235586"/>
                  <a:gd name="connsiteY2293" fmla="*/ 3044038 h 3977558"/>
                  <a:gd name="connsiteX2294" fmla="*/ 4560749 w 5235586"/>
                  <a:gd name="connsiteY2294" fmla="*/ 3041227 h 3977558"/>
                  <a:gd name="connsiteX2295" fmla="*/ 4515763 w 5235586"/>
                  <a:gd name="connsiteY2295" fmla="*/ 2996239 h 3977558"/>
                  <a:gd name="connsiteX2296" fmla="*/ 4512950 w 5235586"/>
                  <a:gd name="connsiteY2296" fmla="*/ 2993425 h 3977558"/>
                  <a:gd name="connsiteX2297" fmla="*/ 4515763 w 5235586"/>
                  <a:gd name="connsiteY2297" fmla="*/ 2990615 h 3977558"/>
                  <a:gd name="connsiteX2298" fmla="*/ 4563563 w 5235586"/>
                  <a:gd name="connsiteY2298" fmla="*/ 2942813 h 3977558"/>
                  <a:gd name="connsiteX2299" fmla="*/ 4406104 w 5235586"/>
                  <a:gd name="connsiteY2299" fmla="*/ 2942813 h 3977558"/>
                  <a:gd name="connsiteX2300" fmla="*/ 4453907 w 5235586"/>
                  <a:gd name="connsiteY2300" fmla="*/ 2990615 h 3977558"/>
                  <a:gd name="connsiteX2301" fmla="*/ 4456717 w 5235586"/>
                  <a:gd name="connsiteY2301" fmla="*/ 2993425 h 3977558"/>
                  <a:gd name="connsiteX2302" fmla="*/ 4453907 w 5235586"/>
                  <a:gd name="connsiteY2302" fmla="*/ 2996239 h 3977558"/>
                  <a:gd name="connsiteX2303" fmla="*/ 4408915 w 5235586"/>
                  <a:gd name="connsiteY2303" fmla="*/ 3041227 h 3977558"/>
                  <a:gd name="connsiteX2304" fmla="*/ 4406104 w 5235586"/>
                  <a:gd name="connsiteY2304" fmla="*/ 3044038 h 3977558"/>
                  <a:gd name="connsiteX2305" fmla="*/ 4403291 w 5235586"/>
                  <a:gd name="connsiteY2305" fmla="*/ 3041227 h 3977558"/>
                  <a:gd name="connsiteX2306" fmla="*/ 4358302 w 5235586"/>
                  <a:gd name="connsiteY2306" fmla="*/ 2996239 h 3977558"/>
                  <a:gd name="connsiteX2307" fmla="*/ 4355492 w 5235586"/>
                  <a:gd name="connsiteY2307" fmla="*/ 2993425 h 3977558"/>
                  <a:gd name="connsiteX2308" fmla="*/ 4358302 w 5235586"/>
                  <a:gd name="connsiteY2308" fmla="*/ 2990615 h 3977558"/>
                  <a:gd name="connsiteX2309" fmla="*/ 4406104 w 5235586"/>
                  <a:gd name="connsiteY2309" fmla="*/ 2942813 h 3977558"/>
                  <a:gd name="connsiteX2310" fmla="*/ 4251453 w 5235586"/>
                  <a:gd name="connsiteY2310" fmla="*/ 2942813 h 3977558"/>
                  <a:gd name="connsiteX2311" fmla="*/ 4299256 w 5235586"/>
                  <a:gd name="connsiteY2311" fmla="*/ 2990615 h 3977558"/>
                  <a:gd name="connsiteX2312" fmla="*/ 4302066 w 5235586"/>
                  <a:gd name="connsiteY2312" fmla="*/ 2993425 h 3977558"/>
                  <a:gd name="connsiteX2313" fmla="*/ 4299256 w 5235586"/>
                  <a:gd name="connsiteY2313" fmla="*/ 2996239 h 3977558"/>
                  <a:gd name="connsiteX2314" fmla="*/ 4254264 w 5235586"/>
                  <a:gd name="connsiteY2314" fmla="*/ 3041227 h 3977558"/>
                  <a:gd name="connsiteX2315" fmla="*/ 4251453 w 5235586"/>
                  <a:gd name="connsiteY2315" fmla="*/ 3044038 h 3977558"/>
                  <a:gd name="connsiteX2316" fmla="*/ 4248640 w 5235586"/>
                  <a:gd name="connsiteY2316" fmla="*/ 3041227 h 3977558"/>
                  <a:gd name="connsiteX2317" fmla="*/ 4203651 w 5235586"/>
                  <a:gd name="connsiteY2317" fmla="*/ 2996239 h 3977558"/>
                  <a:gd name="connsiteX2318" fmla="*/ 4200841 w 5235586"/>
                  <a:gd name="connsiteY2318" fmla="*/ 2993425 h 3977558"/>
                  <a:gd name="connsiteX2319" fmla="*/ 4203651 w 5235586"/>
                  <a:gd name="connsiteY2319" fmla="*/ 2990615 h 3977558"/>
                  <a:gd name="connsiteX2320" fmla="*/ 4251453 w 5235586"/>
                  <a:gd name="connsiteY2320" fmla="*/ 2942813 h 3977558"/>
                  <a:gd name="connsiteX2321" fmla="*/ 4096805 w 5235586"/>
                  <a:gd name="connsiteY2321" fmla="*/ 2942813 h 3977558"/>
                  <a:gd name="connsiteX2322" fmla="*/ 4144608 w 5235586"/>
                  <a:gd name="connsiteY2322" fmla="*/ 2990615 h 3977558"/>
                  <a:gd name="connsiteX2323" fmla="*/ 4147418 w 5235586"/>
                  <a:gd name="connsiteY2323" fmla="*/ 2993425 h 3977558"/>
                  <a:gd name="connsiteX2324" fmla="*/ 4144608 w 5235586"/>
                  <a:gd name="connsiteY2324" fmla="*/ 2996239 h 3977558"/>
                  <a:gd name="connsiteX2325" fmla="*/ 4099616 w 5235586"/>
                  <a:gd name="connsiteY2325" fmla="*/ 3041227 h 3977558"/>
                  <a:gd name="connsiteX2326" fmla="*/ 4096805 w 5235586"/>
                  <a:gd name="connsiteY2326" fmla="*/ 3044038 h 3977558"/>
                  <a:gd name="connsiteX2327" fmla="*/ 4093992 w 5235586"/>
                  <a:gd name="connsiteY2327" fmla="*/ 3041227 h 3977558"/>
                  <a:gd name="connsiteX2328" fmla="*/ 4049003 w 5235586"/>
                  <a:gd name="connsiteY2328" fmla="*/ 2996239 h 3977558"/>
                  <a:gd name="connsiteX2329" fmla="*/ 4046193 w 5235586"/>
                  <a:gd name="connsiteY2329" fmla="*/ 2993425 h 3977558"/>
                  <a:gd name="connsiteX2330" fmla="*/ 4049003 w 5235586"/>
                  <a:gd name="connsiteY2330" fmla="*/ 2990615 h 3977558"/>
                  <a:gd name="connsiteX2331" fmla="*/ 4096805 w 5235586"/>
                  <a:gd name="connsiteY2331" fmla="*/ 2942813 h 3977558"/>
                  <a:gd name="connsiteX2332" fmla="*/ 3939345 w 5235586"/>
                  <a:gd name="connsiteY2332" fmla="*/ 2942813 h 3977558"/>
                  <a:gd name="connsiteX2333" fmla="*/ 3987147 w 5235586"/>
                  <a:gd name="connsiteY2333" fmla="*/ 2990615 h 3977558"/>
                  <a:gd name="connsiteX2334" fmla="*/ 3989957 w 5235586"/>
                  <a:gd name="connsiteY2334" fmla="*/ 2993425 h 3977558"/>
                  <a:gd name="connsiteX2335" fmla="*/ 3987147 w 5235586"/>
                  <a:gd name="connsiteY2335" fmla="*/ 2996239 h 3977558"/>
                  <a:gd name="connsiteX2336" fmla="*/ 3942155 w 5235586"/>
                  <a:gd name="connsiteY2336" fmla="*/ 3041227 h 3977558"/>
                  <a:gd name="connsiteX2337" fmla="*/ 3939345 w 5235586"/>
                  <a:gd name="connsiteY2337" fmla="*/ 3044038 h 3977558"/>
                  <a:gd name="connsiteX2338" fmla="*/ 3936531 w 5235586"/>
                  <a:gd name="connsiteY2338" fmla="*/ 3041227 h 3977558"/>
                  <a:gd name="connsiteX2339" fmla="*/ 3891545 w 5235586"/>
                  <a:gd name="connsiteY2339" fmla="*/ 2996239 h 3977558"/>
                  <a:gd name="connsiteX2340" fmla="*/ 3888732 w 5235586"/>
                  <a:gd name="connsiteY2340" fmla="*/ 2993425 h 3977558"/>
                  <a:gd name="connsiteX2341" fmla="*/ 3891545 w 5235586"/>
                  <a:gd name="connsiteY2341" fmla="*/ 2990615 h 3977558"/>
                  <a:gd name="connsiteX2342" fmla="*/ 3939345 w 5235586"/>
                  <a:gd name="connsiteY2342" fmla="*/ 2942813 h 3977558"/>
                  <a:gd name="connsiteX2343" fmla="*/ 3784693 w 5235586"/>
                  <a:gd name="connsiteY2343" fmla="*/ 2942813 h 3977558"/>
                  <a:gd name="connsiteX2344" fmla="*/ 3832496 w 5235586"/>
                  <a:gd name="connsiteY2344" fmla="*/ 2990615 h 3977558"/>
                  <a:gd name="connsiteX2345" fmla="*/ 3835306 w 5235586"/>
                  <a:gd name="connsiteY2345" fmla="*/ 2993425 h 3977558"/>
                  <a:gd name="connsiteX2346" fmla="*/ 3832496 w 5235586"/>
                  <a:gd name="connsiteY2346" fmla="*/ 2996239 h 3977558"/>
                  <a:gd name="connsiteX2347" fmla="*/ 3787504 w 5235586"/>
                  <a:gd name="connsiteY2347" fmla="*/ 3041227 h 3977558"/>
                  <a:gd name="connsiteX2348" fmla="*/ 3784693 w 5235586"/>
                  <a:gd name="connsiteY2348" fmla="*/ 3044038 h 3977558"/>
                  <a:gd name="connsiteX2349" fmla="*/ 3781880 w 5235586"/>
                  <a:gd name="connsiteY2349" fmla="*/ 3041227 h 3977558"/>
                  <a:gd name="connsiteX2350" fmla="*/ 3736894 w 5235586"/>
                  <a:gd name="connsiteY2350" fmla="*/ 2996239 h 3977558"/>
                  <a:gd name="connsiteX2351" fmla="*/ 3734081 w 5235586"/>
                  <a:gd name="connsiteY2351" fmla="*/ 2993425 h 3977558"/>
                  <a:gd name="connsiteX2352" fmla="*/ 3736894 w 5235586"/>
                  <a:gd name="connsiteY2352" fmla="*/ 2990615 h 3977558"/>
                  <a:gd name="connsiteX2353" fmla="*/ 3784693 w 5235586"/>
                  <a:gd name="connsiteY2353" fmla="*/ 2942813 h 3977558"/>
                  <a:gd name="connsiteX2354" fmla="*/ 3630045 w 5235586"/>
                  <a:gd name="connsiteY2354" fmla="*/ 2942813 h 3977558"/>
                  <a:gd name="connsiteX2355" fmla="*/ 3677848 w 5235586"/>
                  <a:gd name="connsiteY2355" fmla="*/ 2990615 h 3977558"/>
                  <a:gd name="connsiteX2356" fmla="*/ 3680658 w 5235586"/>
                  <a:gd name="connsiteY2356" fmla="*/ 2993425 h 3977558"/>
                  <a:gd name="connsiteX2357" fmla="*/ 3677848 w 5235586"/>
                  <a:gd name="connsiteY2357" fmla="*/ 2996239 h 3977558"/>
                  <a:gd name="connsiteX2358" fmla="*/ 3632856 w 5235586"/>
                  <a:gd name="connsiteY2358" fmla="*/ 3041227 h 3977558"/>
                  <a:gd name="connsiteX2359" fmla="*/ 3630045 w 5235586"/>
                  <a:gd name="connsiteY2359" fmla="*/ 3044038 h 3977558"/>
                  <a:gd name="connsiteX2360" fmla="*/ 3627232 w 5235586"/>
                  <a:gd name="connsiteY2360" fmla="*/ 3041227 h 3977558"/>
                  <a:gd name="connsiteX2361" fmla="*/ 3582246 w 5235586"/>
                  <a:gd name="connsiteY2361" fmla="*/ 2996239 h 3977558"/>
                  <a:gd name="connsiteX2362" fmla="*/ 3579433 w 5235586"/>
                  <a:gd name="connsiteY2362" fmla="*/ 2993425 h 3977558"/>
                  <a:gd name="connsiteX2363" fmla="*/ 3582246 w 5235586"/>
                  <a:gd name="connsiteY2363" fmla="*/ 2990615 h 3977558"/>
                  <a:gd name="connsiteX2364" fmla="*/ 3630045 w 5235586"/>
                  <a:gd name="connsiteY2364" fmla="*/ 2942813 h 3977558"/>
                  <a:gd name="connsiteX2365" fmla="*/ 3472581 w 5235586"/>
                  <a:gd name="connsiteY2365" fmla="*/ 2942813 h 3977558"/>
                  <a:gd name="connsiteX2366" fmla="*/ 3520384 w 5235586"/>
                  <a:gd name="connsiteY2366" fmla="*/ 2990615 h 3977558"/>
                  <a:gd name="connsiteX2367" fmla="*/ 3523194 w 5235586"/>
                  <a:gd name="connsiteY2367" fmla="*/ 2993425 h 3977558"/>
                  <a:gd name="connsiteX2368" fmla="*/ 3520384 w 5235586"/>
                  <a:gd name="connsiteY2368" fmla="*/ 2996239 h 3977558"/>
                  <a:gd name="connsiteX2369" fmla="*/ 3475395 w 5235586"/>
                  <a:gd name="connsiteY2369" fmla="*/ 3041227 h 3977558"/>
                  <a:gd name="connsiteX2370" fmla="*/ 3472581 w 5235586"/>
                  <a:gd name="connsiteY2370" fmla="*/ 3044038 h 3977558"/>
                  <a:gd name="connsiteX2371" fmla="*/ 3469771 w 5235586"/>
                  <a:gd name="connsiteY2371" fmla="*/ 3041227 h 3977558"/>
                  <a:gd name="connsiteX2372" fmla="*/ 3424782 w 5235586"/>
                  <a:gd name="connsiteY2372" fmla="*/ 2996239 h 3977558"/>
                  <a:gd name="connsiteX2373" fmla="*/ 3421969 w 5235586"/>
                  <a:gd name="connsiteY2373" fmla="*/ 2993425 h 3977558"/>
                  <a:gd name="connsiteX2374" fmla="*/ 3424782 w 5235586"/>
                  <a:gd name="connsiteY2374" fmla="*/ 2990615 h 3977558"/>
                  <a:gd name="connsiteX2375" fmla="*/ 3472581 w 5235586"/>
                  <a:gd name="connsiteY2375" fmla="*/ 2942813 h 3977558"/>
                  <a:gd name="connsiteX2376" fmla="*/ 3317933 w 5235586"/>
                  <a:gd name="connsiteY2376" fmla="*/ 2942813 h 3977558"/>
                  <a:gd name="connsiteX2377" fmla="*/ 3365736 w 5235586"/>
                  <a:gd name="connsiteY2377" fmla="*/ 2990615 h 3977558"/>
                  <a:gd name="connsiteX2378" fmla="*/ 3368546 w 5235586"/>
                  <a:gd name="connsiteY2378" fmla="*/ 2993425 h 3977558"/>
                  <a:gd name="connsiteX2379" fmla="*/ 3365736 w 5235586"/>
                  <a:gd name="connsiteY2379" fmla="*/ 2996239 h 3977558"/>
                  <a:gd name="connsiteX2380" fmla="*/ 3320747 w 5235586"/>
                  <a:gd name="connsiteY2380" fmla="*/ 3041227 h 3977558"/>
                  <a:gd name="connsiteX2381" fmla="*/ 3317933 w 5235586"/>
                  <a:gd name="connsiteY2381" fmla="*/ 3044038 h 3977558"/>
                  <a:gd name="connsiteX2382" fmla="*/ 3315123 w 5235586"/>
                  <a:gd name="connsiteY2382" fmla="*/ 3041227 h 3977558"/>
                  <a:gd name="connsiteX2383" fmla="*/ 3270134 w 5235586"/>
                  <a:gd name="connsiteY2383" fmla="*/ 2996239 h 3977558"/>
                  <a:gd name="connsiteX2384" fmla="*/ 3267321 w 5235586"/>
                  <a:gd name="connsiteY2384" fmla="*/ 2993425 h 3977558"/>
                  <a:gd name="connsiteX2385" fmla="*/ 3270134 w 5235586"/>
                  <a:gd name="connsiteY2385" fmla="*/ 2990615 h 3977558"/>
                  <a:gd name="connsiteX2386" fmla="*/ 3317933 w 5235586"/>
                  <a:gd name="connsiteY2386" fmla="*/ 2942813 h 3977558"/>
                  <a:gd name="connsiteX2387" fmla="*/ 3163283 w 5235586"/>
                  <a:gd name="connsiteY2387" fmla="*/ 2942813 h 3977558"/>
                  <a:gd name="connsiteX2388" fmla="*/ 3211085 w 5235586"/>
                  <a:gd name="connsiteY2388" fmla="*/ 2990615 h 3977558"/>
                  <a:gd name="connsiteX2389" fmla="*/ 3213895 w 5235586"/>
                  <a:gd name="connsiteY2389" fmla="*/ 2993425 h 3977558"/>
                  <a:gd name="connsiteX2390" fmla="*/ 3211085 w 5235586"/>
                  <a:gd name="connsiteY2390" fmla="*/ 2996239 h 3977558"/>
                  <a:gd name="connsiteX2391" fmla="*/ 3166096 w 5235586"/>
                  <a:gd name="connsiteY2391" fmla="*/ 3041227 h 3977558"/>
                  <a:gd name="connsiteX2392" fmla="*/ 3163283 w 5235586"/>
                  <a:gd name="connsiteY2392" fmla="*/ 3044038 h 3977558"/>
                  <a:gd name="connsiteX2393" fmla="*/ 3160472 w 5235586"/>
                  <a:gd name="connsiteY2393" fmla="*/ 3041227 h 3977558"/>
                  <a:gd name="connsiteX2394" fmla="*/ 3115483 w 5235586"/>
                  <a:gd name="connsiteY2394" fmla="*/ 2996239 h 3977558"/>
                  <a:gd name="connsiteX2395" fmla="*/ 3112670 w 5235586"/>
                  <a:gd name="connsiteY2395" fmla="*/ 2993425 h 3977558"/>
                  <a:gd name="connsiteX2396" fmla="*/ 3115483 w 5235586"/>
                  <a:gd name="connsiteY2396" fmla="*/ 2990615 h 3977558"/>
                  <a:gd name="connsiteX2397" fmla="*/ 3163283 w 5235586"/>
                  <a:gd name="connsiteY2397" fmla="*/ 2942813 h 3977558"/>
                  <a:gd name="connsiteX2398" fmla="*/ 3005823 w 5235586"/>
                  <a:gd name="connsiteY2398" fmla="*/ 2942813 h 3977558"/>
                  <a:gd name="connsiteX2399" fmla="*/ 3053626 w 5235586"/>
                  <a:gd name="connsiteY2399" fmla="*/ 2990615 h 3977558"/>
                  <a:gd name="connsiteX2400" fmla="*/ 3056436 w 5235586"/>
                  <a:gd name="connsiteY2400" fmla="*/ 2993425 h 3977558"/>
                  <a:gd name="connsiteX2401" fmla="*/ 3053626 w 5235586"/>
                  <a:gd name="connsiteY2401" fmla="*/ 2996239 h 3977558"/>
                  <a:gd name="connsiteX2402" fmla="*/ 3008634 w 5235586"/>
                  <a:gd name="connsiteY2402" fmla="*/ 3041227 h 3977558"/>
                  <a:gd name="connsiteX2403" fmla="*/ 3005823 w 5235586"/>
                  <a:gd name="connsiteY2403" fmla="*/ 3044038 h 3977558"/>
                  <a:gd name="connsiteX2404" fmla="*/ 3003010 w 5235586"/>
                  <a:gd name="connsiteY2404" fmla="*/ 3041227 h 3977558"/>
                  <a:gd name="connsiteX2405" fmla="*/ 2958021 w 5235586"/>
                  <a:gd name="connsiteY2405" fmla="*/ 2996239 h 3977558"/>
                  <a:gd name="connsiteX2406" fmla="*/ 2955211 w 5235586"/>
                  <a:gd name="connsiteY2406" fmla="*/ 2993425 h 3977558"/>
                  <a:gd name="connsiteX2407" fmla="*/ 2958021 w 5235586"/>
                  <a:gd name="connsiteY2407" fmla="*/ 2990615 h 3977558"/>
                  <a:gd name="connsiteX2408" fmla="*/ 3005823 w 5235586"/>
                  <a:gd name="connsiteY2408" fmla="*/ 2942813 h 3977558"/>
                  <a:gd name="connsiteX2409" fmla="*/ 2851172 w 5235586"/>
                  <a:gd name="connsiteY2409" fmla="*/ 2942813 h 3977558"/>
                  <a:gd name="connsiteX2410" fmla="*/ 2898975 w 5235586"/>
                  <a:gd name="connsiteY2410" fmla="*/ 2990615 h 3977558"/>
                  <a:gd name="connsiteX2411" fmla="*/ 2901785 w 5235586"/>
                  <a:gd name="connsiteY2411" fmla="*/ 2993425 h 3977558"/>
                  <a:gd name="connsiteX2412" fmla="*/ 2898975 w 5235586"/>
                  <a:gd name="connsiteY2412" fmla="*/ 2996239 h 3977558"/>
                  <a:gd name="connsiteX2413" fmla="*/ 2853983 w 5235586"/>
                  <a:gd name="connsiteY2413" fmla="*/ 3041227 h 3977558"/>
                  <a:gd name="connsiteX2414" fmla="*/ 2851172 w 5235586"/>
                  <a:gd name="connsiteY2414" fmla="*/ 3044038 h 3977558"/>
                  <a:gd name="connsiteX2415" fmla="*/ 2848359 w 5235586"/>
                  <a:gd name="connsiteY2415" fmla="*/ 3041227 h 3977558"/>
                  <a:gd name="connsiteX2416" fmla="*/ 2803370 w 5235586"/>
                  <a:gd name="connsiteY2416" fmla="*/ 2996239 h 3977558"/>
                  <a:gd name="connsiteX2417" fmla="*/ 2800560 w 5235586"/>
                  <a:gd name="connsiteY2417" fmla="*/ 2993425 h 3977558"/>
                  <a:gd name="connsiteX2418" fmla="*/ 2803370 w 5235586"/>
                  <a:gd name="connsiteY2418" fmla="*/ 2990615 h 3977558"/>
                  <a:gd name="connsiteX2419" fmla="*/ 2851172 w 5235586"/>
                  <a:gd name="connsiteY2419" fmla="*/ 2942813 h 3977558"/>
                  <a:gd name="connsiteX2420" fmla="*/ 2696525 w 5235586"/>
                  <a:gd name="connsiteY2420" fmla="*/ 2942813 h 3977558"/>
                  <a:gd name="connsiteX2421" fmla="*/ 2744328 w 5235586"/>
                  <a:gd name="connsiteY2421" fmla="*/ 2990615 h 3977558"/>
                  <a:gd name="connsiteX2422" fmla="*/ 2747138 w 5235586"/>
                  <a:gd name="connsiteY2422" fmla="*/ 2993425 h 3977558"/>
                  <a:gd name="connsiteX2423" fmla="*/ 2744328 w 5235586"/>
                  <a:gd name="connsiteY2423" fmla="*/ 2996239 h 3977558"/>
                  <a:gd name="connsiteX2424" fmla="*/ 2699336 w 5235586"/>
                  <a:gd name="connsiteY2424" fmla="*/ 3041227 h 3977558"/>
                  <a:gd name="connsiteX2425" fmla="*/ 2696525 w 5235586"/>
                  <a:gd name="connsiteY2425" fmla="*/ 3044038 h 3977558"/>
                  <a:gd name="connsiteX2426" fmla="*/ 2693712 w 5235586"/>
                  <a:gd name="connsiteY2426" fmla="*/ 3041227 h 3977558"/>
                  <a:gd name="connsiteX2427" fmla="*/ 2648723 w 5235586"/>
                  <a:gd name="connsiteY2427" fmla="*/ 2996239 h 3977558"/>
                  <a:gd name="connsiteX2428" fmla="*/ 2645913 w 5235586"/>
                  <a:gd name="connsiteY2428" fmla="*/ 2993425 h 3977558"/>
                  <a:gd name="connsiteX2429" fmla="*/ 2648723 w 5235586"/>
                  <a:gd name="connsiteY2429" fmla="*/ 2990615 h 3977558"/>
                  <a:gd name="connsiteX2430" fmla="*/ 2696525 w 5235586"/>
                  <a:gd name="connsiteY2430" fmla="*/ 2942813 h 3977558"/>
                  <a:gd name="connsiteX2431" fmla="*/ 2539061 w 5235586"/>
                  <a:gd name="connsiteY2431" fmla="*/ 2942813 h 3977558"/>
                  <a:gd name="connsiteX2432" fmla="*/ 2586863 w 5235586"/>
                  <a:gd name="connsiteY2432" fmla="*/ 2990615 h 3977558"/>
                  <a:gd name="connsiteX2433" fmla="*/ 2589673 w 5235586"/>
                  <a:gd name="connsiteY2433" fmla="*/ 2993425 h 3977558"/>
                  <a:gd name="connsiteX2434" fmla="*/ 2586863 w 5235586"/>
                  <a:gd name="connsiteY2434" fmla="*/ 2996239 h 3977558"/>
                  <a:gd name="connsiteX2435" fmla="*/ 2541874 w 5235586"/>
                  <a:gd name="connsiteY2435" fmla="*/ 3041227 h 3977558"/>
                  <a:gd name="connsiteX2436" fmla="*/ 2539061 w 5235586"/>
                  <a:gd name="connsiteY2436" fmla="*/ 3044038 h 3977558"/>
                  <a:gd name="connsiteX2437" fmla="*/ 2536247 w 5235586"/>
                  <a:gd name="connsiteY2437" fmla="*/ 3041227 h 3977558"/>
                  <a:gd name="connsiteX2438" fmla="*/ 2491261 w 5235586"/>
                  <a:gd name="connsiteY2438" fmla="*/ 2996239 h 3977558"/>
                  <a:gd name="connsiteX2439" fmla="*/ 2488448 w 5235586"/>
                  <a:gd name="connsiteY2439" fmla="*/ 2993425 h 3977558"/>
                  <a:gd name="connsiteX2440" fmla="*/ 2491261 w 5235586"/>
                  <a:gd name="connsiteY2440" fmla="*/ 2990615 h 3977558"/>
                  <a:gd name="connsiteX2441" fmla="*/ 2539061 w 5235586"/>
                  <a:gd name="connsiteY2441" fmla="*/ 2942813 h 3977558"/>
                  <a:gd name="connsiteX2442" fmla="*/ 2384413 w 5235586"/>
                  <a:gd name="connsiteY2442" fmla="*/ 2942813 h 3977558"/>
                  <a:gd name="connsiteX2443" fmla="*/ 2432215 w 5235586"/>
                  <a:gd name="connsiteY2443" fmla="*/ 2990615 h 3977558"/>
                  <a:gd name="connsiteX2444" fmla="*/ 2435025 w 5235586"/>
                  <a:gd name="connsiteY2444" fmla="*/ 2993425 h 3977558"/>
                  <a:gd name="connsiteX2445" fmla="*/ 2432215 w 5235586"/>
                  <a:gd name="connsiteY2445" fmla="*/ 2996239 h 3977558"/>
                  <a:gd name="connsiteX2446" fmla="*/ 2387226 w 5235586"/>
                  <a:gd name="connsiteY2446" fmla="*/ 3041227 h 3977558"/>
                  <a:gd name="connsiteX2447" fmla="*/ 2384413 w 5235586"/>
                  <a:gd name="connsiteY2447" fmla="*/ 3044038 h 3977558"/>
                  <a:gd name="connsiteX2448" fmla="*/ 2381599 w 5235586"/>
                  <a:gd name="connsiteY2448" fmla="*/ 3041227 h 3977558"/>
                  <a:gd name="connsiteX2449" fmla="*/ 2336613 w 5235586"/>
                  <a:gd name="connsiteY2449" fmla="*/ 2996239 h 3977558"/>
                  <a:gd name="connsiteX2450" fmla="*/ 2333800 w 5235586"/>
                  <a:gd name="connsiteY2450" fmla="*/ 2993425 h 3977558"/>
                  <a:gd name="connsiteX2451" fmla="*/ 2336613 w 5235586"/>
                  <a:gd name="connsiteY2451" fmla="*/ 2990615 h 3977558"/>
                  <a:gd name="connsiteX2452" fmla="*/ 2384413 w 5235586"/>
                  <a:gd name="connsiteY2452" fmla="*/ 2942813 h 3977558"/>
                  <a:gd name="connsiteX2453" fmla="*/ 2229761 w 5235586"/>
                  <a:gd name="connsiteY2453" fmla="*/ 2942813 h 3977558"/>
                  <a:gd name="connsiteX2454" fmla="*/ 2277564 w 5235586"/>
                  <a:gd name="connsiteY2454" fmla="*/ 2990615 h 3977558"/>
                  <a:gd name="connsiteX2455" fmla="*/ 2280374 w 5235586"/>
                  <a:gd name="connsiteY2455" fmla="*/ 2993425 h 3977558"/>
                  <a:gd name="connsiteX2456" fmla="*/ 2277564 w 5235586"/>
                  <a:gd name="connsiteY2456" fmla="*/ 2996239 h 3977558"/>
                  <a:gd name="connsiteX2457" fmla="*/ 2232575 w 5235586"/>
                  <a:gd name="connsiteY2457" fmla="*/ 3041227 h 3977558"/>
                  <a:gd name="connsiteX2458" fmla="*/ 2229761 w 5235586"/>
                  <a:gd name="connsiteY2458" fmla="*/ 3044038 h 3977558"/>
                  <a:gd name="connsiteX2459" fmla="*/ 2226948 w 5235586"/>
                  <a:gd name="connsiteY2459" fmla="*/ 3041227 h 3977558"/>
                  <a:gd name="connsiteX2460" fmla="*/ 2181962 w 5235586"/>
                  <a:gd name="connsiteY2460" fmla="*/ 2996239 h 3977558"/>
                  <a:gd name="connsiteX2461" fmla="*/ 2179149 w 5235586"/>
                  <a:gd name="connsiteY2461" fmla="*/ 2993425 h 3977558"/>
                  <a:gd name="connsiteX2462" fmla="*/ 2181962 w 5235586"/>
                  <a:gd name="connsiteY2462" fmla="*/ 2990615 h 3977558"/>
                  <a:gd name="connsiteX2463" fmla="*/ 2229761 w 5235586"/>
                  <a:gd name="connsiteY2463" fmla="*/ 2942813 h 3977558"/>
                  <a:gd name="connsiteX2464" fmla="*/ 2075115 w 5235586"/>
                  <a:gd name="connsiteY2464" fmla="*/ 2942813 h 3977558"/>
                  <a:gd name="connsiteX2465" fmla="*/ 2122917 w 5235586"/>
                  <a:gd name="connsiteY2465" fmla="*/ 2990615 h 3977558"/>
                  <a:gd name="connsiteX2466" fmla="*/ 2125727 w 5235586"/>
                  <a:gd name="connsiteY2466" fmla="*/ 2993425 h 3977558"/>
                  <a:gd name="connsiteX2467" fmla="*/ 2122917 w 5235586"/>
                  <a:gd name="connsiteY2467" fmla="*/ 2996239 h 3977558"/>
                  <a:gd name="connsiteX2468" fmla="*/ 2077928 w 5235586"/>
                  <a:gd name="connsiteY2468" fmla="*/ 3041227 h 3977558"/>
                  <a:gd name="connsiteX2469" fmla="*/ 2075115 w 5235586"/>
                  <a:gd name="connsiteY2469" fmla="*/ 3044038 h 3977558"/>
                  <a:gd name="connsiteX2470" fmla="*/ 2072301 w 5235586"/>
                  <a:gd name="connsiteY2470" fmla="*/ 3041227 h 3977558"/>
                  <a:gd name="connsiteX2471" fmla="*/ 2027315 w 5235586"/>
                  <a:gd name="connsiteY2471" fmla="*/ 2996239 h 3977558"/>
                  <a:gd name="connsiteX2472" fmla="*/ 2024502 w 5235586"/>
                  <a:gd name="connsiteY2472" fmla="*/ 2993425 h 3977558"/>
                  <a:gd name="connsiteX2473" fmla="*/ 2027315 w 5235586"/>
                  <a:gd name="connsiteY2473" fmla="*/ 2990615 h 3977558"/>
                  <a:gd name="connsiteX2474" fmla="*/ 2075115 w 5235586"/>
                  <a:gd name="connsiteY2474" fmla="*/ 2942813 h 3977558"/>
                  <a:gd name="connsiteX2475" fmla="*/ 1917652 w 5235586"/>
                  <a:gd name="connsiteY2475" fmla="*/ 2942813 h 3977558"/>
                  <a:gd name="connsiteX2476" fmla="*/ 1965455 w 5235586"/>
                  <a:gd name="connsiteY2476" fmla="*/ 2990615 h 3977558"/>
                  <a:gd name="connsiteX2477" fmla="*/ 1968265 w 5235586"/>
                  <a:gd name="connsiteY2477" fmla="*/ 2993425 h 3977558"/>
                  <a:gd name="connsiteX2478" fmla="*/ 1965455 w 5235586"/>
                  <a:gd name="connsiteY2478" fmla="*/ 2996239 h 3977558"/>
                  <a:gd name="connsiteX2479" fmla="*/ 1920463 w 5235586"/>
                  <a:gd name="connsiteY2479" fmla="*/ 3041227 h 3977558"/>
                  <a:gd name="connsiteX2480" fmla="*/ 1917652 w 5235586"/>
                  <a:gd name="connsiteY2480" fmla="*/ 3044038 h 3977558"/>
                  <a:gd name="connsiteX2481" fmla="*/ 1914839 w 5235586"/>
                  <a:gd name="connsiteY2481" fmla="*/ 3041227 h 3977558"/>
                  <a:gd name="connsiteX2482" fmla="*/ 1869850 w 5235586"/>
                  <a:gd name="connsiteY2482" fmla="*/ 2996239 h 3977558"/>
                  <a:gd name="connsiteX2483" fmla="*/ 1867040 w 5235586"/>
                  <a:gd name="connsiteY2483" fmla="*/ 2993425 h 3977558"/>
                  <a:gd name="connsiteX2484" fmla="*/ 1869850 w 5235586"/>
                  <a:gd name="connsiteY2484" fmla="*/ 2990615 h 3977558"/>
                  <a:gd name="connsiteX2485" fmla="*/ 1917652 w 5235586"/>
                  <a:gd name="connsiteY2485" fmla="*/ 2942813 h 3977558"/>
                  <a:gd name="connsiteX2486" fmla="*/ 1763004 w 5235586"/>
                  <a:gd name="connsiteY2486" fmla="*/ 2942813 h 3977558"/>
                  <a:gd name="connsiteX2487" fmla="*/ 1810807 w 5235586"/>
                  <a:gd name="connsiteY2487" fmla="*/ 2990615 h 3977558"/>
                  <a:gd name="connsiteX2488" fmla="*/ 1813617 w 5235586"/>
                  <a:gd name="connsiteY2488" fmla="*/ 2993425 h 3977558"/>
                  <a:gd name="connsiteX2489" fmla="*/ 1810807 w 5235586"/>
                  <a:gd name="connsiteY2489" fmla="*/ 2996239 h 3977558"/>
                  <a:gd name="connsiteX2490" fmla="*/ 1765815 w 5235586"/>
                  <a:gd name="connsiteY2490" fmla="*/ 3041227 h 3977558"/>
                  <a:gd name="connsiteX2491" fmla="*/ 1763004 w 5235586"/>
                  <a:gd name="connsiteY2491" fmla="*/ 3044038 h 3977558"/>
                  <a:gd name="connsiteX2492" fmla="*/ 1760191 w 5235586"/>
                  <a:gd name="connsiteY2492" fmla="*/ 3041227 h 3977558"/>
                  <a:gd name="connsiteX2493" fmla="*/ 1715202 w 5235586"/>
                  <a:gd name="connsiteY2493" fmla="*/ 2996239 h 3977558"/>
                  <a:gd name="connsiteX2494" fmla="*/ 1712392 w 5235586"/>
                  <a:gd name="connsiteY2494" fmla="*/ 2993425 h 3977558"/>
                  <a:gd name="connsiteX2495" fmla="*/ 1715202 w 5235586"/>
                  <a:gd name="connsiteY2495" fmla="*/ 2990615 h 3977558"/>
                  <a:gd name="connsiteX2496" fmla="*/ 1763004 w 5235586"/>
                  <a:gd name="connsiteY2496" fmla="*/ 2942813 h 3977558"/>
                  <a:gd name="connsiteX2497" fmla="*/ 1608353 w 5235586"/>
                  <a:gd name="connsiteY2497" fmla="*/ 2942813 h 3977558"/>
                  <a:gd name="connsiteX2498" fmla="*/ 1656156 w 5235586"/>
                  <a:gd name="connsiteY2498" fmla="*/ 2990615 h 3977558"/>
                  <a:gd name="connsiteX2499" fmla="*/ 1658966 w 5235586"/>
                  <a:gd name="connsiteY2499" fmla="*/ 2993425 h 3977558"/>
                  <a:gd name="connsiteX2500" fmla="*/ 1656156 w 5235586"/>
                  <a:gd name="connsiteY2500" fmla="*/ 2996239 h 3977558"/>
                  <a:gd name="connsiteX2501" fmla="*/ 1611164 w 5235586"/>
                  <a:gd name="connsiteY2501" fmla="*/ 3041227 h 3977558"/>
                  <a:gd name="connsiteX2502" fmla="*/ 1608353 w 5235586"/>
                  <a:gd name="connsiteY2502" fmla="*/ 3044038 h 3977558"/>
                  <a:gd name="connsiteX2503" fmla="*/ 1605540 w 5235586"/>
                  <a:gd name="connsiteY2503" fmla="*/ 3041227 h 3977558"/>
                  <a:gd name="connsiteX2504" fmla="*/ 1560551 w 5235586"/>
                  <a:gd name="connsiteY2504" fmla="*/ 2996239 h 3977558"/>
                  <a:gd name="connsiteX2505" fmla="*/ 1557741 w 5235586"/>
                  <a:gd name="connsiteY2505" fmla="*/ 2993425 h 3977558"/>
                  <a:gd name="connsiteX2506" fmla="*/ 1560551 w 5235586"/>
                  <a:gd name="connsiteY2506" fmla="*/ 2990615 h 3977558"/>
                  <a:gd name="connsiteX2507" fmla="*/ 1608353 w 5235586"/>
                  <a:gd name="connsiteY2507" fmla="*/ 2942813 h 3977558"/>
                  <a:gd name="connsiteX2508" fmla="*/ 1450892 w 5235586"/>
                  <a:gd name="connsiteY2508" fmla="*/ 2942813 h 3977558"/>
                  <a:gd name="connsiteX2509" fmla="*/ 1498695 w 5235586"/>
                  <a:gd name="connsiteY2509" fmla="*/ 2990615 h 3977558"/>
                  <a:gd name="connsiteX2510" fmla="*/ 1501505 w 5235586"/>
                  <a:gd name="connsiteY2510" fmla="*/ 2993425 h 3977558"/>
                  <a:gd name="connsiteX2511" fmla="*/ 1498695 w 5235586"/>
                  <a:gd name="connsiteY2511" fmla="*/ 2996239 h 3977558"/>
                  <a:gd name="connsiteX2512" fmla="*/ 1453706 w 5235586"/>
                  <a:gd name="connsiteY2512" fmla="*/ 3041227 h 3977558"/>
                  <a:gd name="connsiteX2513" fmla="*/ 1450892 w 5235586"/>
                  <a:gd name="connsiteY2513" fmla="*/ 3044038 h 3977558"/>
                  <a:gd name="connsiteX2514" fmla="*/ 1448079 w 5235586"/>
                  <a:gd name="connsiteY2514" fmla="*/ 3041227 h 3977558"/>
                  <a:gd name="connsiteX2515" fmla="*/ 1403090 w 5235586"/>
                  <a:gd name="connsiteY2515" fmla="*/ 2996239 h 3977558"/>
                  <a:gd name="connsiteX2516" fmla="*/ 1400280 w 5235586"/>
                  <a:gd name="connsiteY2516" fmla="*/ 2993425 h 3977558"/>
                  <a:gd name="connsiteX2517" fmla="*/ 1403090 w 5235586"/>
                  <a:gd name="connsiteY2517" fmla="*/ 2990615 h 3977558"/>
                  <a:gd name="connsiteX2518" fmla="*/ 1450892 w 5235586"/>
                  <a:gd name="connsiteY2518" fmla="*/ 2942813 h 3977558"/>
                  <a:gd name="connsiteX2519" fmla="*/ 1296244 w 5235586"/>
                  <a:gd name="connsiteY2519" fmla="*/ 2942813 h 3977558"/>
                  <a:gd name="connsiteX2520" fmla="*/ 1344046 w 5235586"/>
                  <a:gd name="connsiteY2520" fmla="*/ 2990615 h 3977558"/>
                  <a:gd name="connsiteX2521" fmla="*/ 1346857 w 5235586"/>
                  <a:gd name="connsiteY2521" fmla="*/ 2993425 h 3977558"/>
                  <a:gd name="connsiteX2522" fmla="*/ 1344046 w 5235586"/>
                  <a:gd name="connsiteY2522" fmla="*/ 2996239 h 3977558"/>
                  <a:gd name="connsiteX2523" fmla="*/ 1299058 w 5235586"/>
                  <a:gd name="connsiteY2523" fmla="*/ 3041227 h 3977558"/>
                  <a:gd name="connsiteX2524" fmla="*/ 1296244 w 5235586"/>
                  <a:gd name="connsiteY2524" fmla="*/ 3044038 h 3977558"/>
                  <a:gd name="connsiteX2525" fmla="*/ 1293431 w 5235586"/>
                  <a:gd name="connsiteY2525" fmla="*/ 3041227 h 3977558"/>
                  <a:gd name="connsiteX2526" fmla="*/ 1248442 w 5235586"/>
                  <a:gd name="connsiteY2526" fmla="*/ 2996239 h 3977558"/>
                  <a:gd name="connsiteX2527" fmla="*/ 1245632 w 5235586"/>
                  <a:gd name="connsiteY2527" fmla="*/ 2993425 h 3977558"/>
                  <a:gd name="connsiteX2528" fmla="*/ 1248442 w 5235586"/>
                  <a:gd name="connsiteY2528" fmla="*/ 2990615 h 3977558"/>
                  <a:gd name="connsiteX2529" fmla="*/ 1296244 w 5235586"/>
                  <a:gd name="connsiteY2529" fmla="*/ 2942813 h 3977558"/>
                  <a:gd name="connsiteX2530" fmla="*/ 1141593 w 5235586"/>
                  <a:gd name="connsiteY2530" fmla="*/ 2942813 h 3977558"/>
                  <a:gd name="connsiteX2531" fmla="*/ 1189395 w 5235586"/>
                  <a:gd name="connsiteY2531" fmla="*/ 2990615 h 3977558"/>
                  <a:gd name="connsiteX2532" fmla="*/ 1192206 w 5235586"/>
                  <a:gd name="connsiteY2532" fmla="*/ 2993425 h 3977558"/>
                  <a:gd name="connsiteX2533" fmla="*/ 1189395 w 5235586"/>
                  <a:gd name="connsiteY2533" fmla="*/ 2996239 h 3977558"/>
                  <a:gd name="connsiteX2534" fmla="*/ 1144407 w 5235586"/>
                  <a:gd name="connsiteY2534" fmla="*/ 3041227 h 3977558"/>
                  <a:gd name="connsiteX2535" fmla="*/ 1141593 w 5235586"/>
                  <a:gd name="connsiteY2535" fmla="*/ 3044038 h 3977558"/>
                  <a:gd name="connsiteX2536" fmla="*/ 1138780 w 5235586"/>
                  <a:gd name="connsiteY2536" fmla="*/ 3041227 h 3977558"/>
                  <a:gd name="connsiteX2537" fmla="*/ 1093791 w 5235586"/>
                  <a:gd name="connsiteY2537" fmla="*/ 2996239 h 3977558"/>
                  <a:gd name="connsiteX2538" fmla="*/ 1090981 w 5235586"/>
                  <a:gd name="connsiteY2538" fmla="*/ 2993425 h 3977558"/>
                  <a:gd name="connsiteX2539" fmla="*/ 1093791 w 5235586"/>
                  <a:gd name="connsiteY2539" fmla="*/ 2990615 h 3977558"/>
                  <a:gd name="connsiteX2540" fmla="*/ 1141593 w 5235586"/>
                  <a:gd name="connsiteY2540" fmla="*/ 2942813 h 3977558"/>
                  <a:gd name="connsiteX2541" fmla="*/ 984132 w 5235586"/>
                  <a:gd name="connsiteY2541" fmla="*/ 2942813 h 3977558"/>
                  <a:gd name="connsiteX2542" fmla="*/ 1031934 w 5235586"/>
                  <a:gd name="connsiteY2542" fmla="*/ 2990615 h 3977558"/>
                  <a:gd name="connsiteX2543" fmla="*/ 1034745 w 5235586"/>
                  <a:gd name="connsiteY2543" fmla="*/ 2993425 h 3977558"/>
                  <a:gd name="connsiteX2544" fmla="*/ 1031934 w 5235586"/>
                  <a:gd name="connsiteY2544" fmla="*/ 2996239 h 3977558"/>
                  <a:gd name="connsiteX2545" fmla="*/ 986946 w 5235586"/>
                  <a:gd name="connsiteY2545" fmla="*/ 3041227 h 3977558"/>
                  <a:gd name="connsiteX2546" fmla="*/ 984132 w 5235586"/>
                  <a:gd name="connsiteY2546" fmla="*/ 3044038 h 3977558"/>
                  <a:gd name="connsiteX2547" fmla="*/ 981319 w 5235586"/>
                  <a:gd name="connsiteY2547" fmla="*/ 3041227 h 3977558"/>
                  <a:gd name="connsiteX2548" fmla="*/ 936330 w 5235586"/>
                  <a:gd name="connsiteY2548" fmla="*/ 2996239 h 3977558"/>
                  <a:gd name="connsiteX2549" fmla="*/ 933520 w 5235586"/>
                  <a:gd name="connsiteY2549" fmla="*/ 2993425 h 3977558"/>
                  <a:gd name="connsiteX2550" fmla="*/ 936330 w 5235586"/>
                  <a:gd name="connsiteY2550" fmla="*/ 2990615 h 3977558"/>
                  <a:gd name="connsiteX2551" fmla="*/ 984132 w 5235586"/>
                  <a:gd name="connsiteY2551" fmla="*/ 2942813 h 3977558"/>
                  <a:gd name="connsiteX2552" fmla="*/ 829484 w 5235586"/>
                  <a:gd name="connsiteY2552" fmla="*/ 2942813 h 3977558"/>
                  <a:gd name="connsiteX2553" fmla="*/ 877286 w 5235586"/>
                  <a:gd name="connsiteY2553" fmla="*/ 2990615 h 3977558"/>
                  <a:gd name="connsiteX2554" fmla="*/ 880097 w 5235586"/>
                  <a:gd name="connsiteY2554" fmla="*/ 2993425 h 3977558"/>
                  <a:gd name="connsiteX2555" fmla="*/ 877286 w 5235586"/>
                  <a:gd name="connsiteY2555" fmla="*/ 2996239 h 3977558"/>
                  <a:gd name="connsiteX2556" fmla="*/ 832298 w 5235586"/>
                  <a:gd name="connsiteY2556" fmla="*/ 3041227 h 3977558"/>
                  <a:gd name="connsiteX2557" fmla="*/ 829484 w 5235586"/>
                  <a:gd name="connsiteY2557" fmla="*/ 3044038 h 3977558"/>
                  <a:gd name="connsiteX2558" fmla="*/ 826671 w 5235586"/>
                  <a:gd name="connsiteY2558" fmla="*/ 3041227 h 3977558"/>
                  <a:gd name="connsiteX2559" fmla="*/ 781682 w 5235586"/>
                  <a:gd name="connsiteY2559" fmla="*/ 2996239 h 3977558"/>
                  <a:gd name="connsiteX2560" fmla="*/ 778872 w 5235586"/>
                  <a:gd name="connsiteY2560" fmla="*/ 2993425 h 3977558"/>
                  <a:gd name="connsiteX2561" fmla="*/ 781682 w 5235586"/>
                  <a:gd name="connsiteY2561" fmla="*/ 2990615 h 3977558"/>
                  <a:gd name="connsiteX2562" fmla="*/ 829484 w 5235586"/>
                  <a:gd name="connsiteY2562" fmla="*/ 2942813 h 3977558"/>
                  <a:gd name="connsiteX2563" fmla="*/ 674833 w 5235586"/>
                  <a:gd name="connsiteY2563" fmla="*/ 2942813 h 3977558"/>
                  <a:gd name="connsiteX2564" fmla="*/ 722635 w 5235586"/>
                  <a:gd name="connsiteY2564" fmla="*/ 2990615 h 3977558"/>
                  <a:gd name="connsiteX2565" fmla="*/ 725446 w 5235586"/>
                  <a:gd name="connsiteY2565" fmla="*/ 2993425 h 3977558"/>
                  <a:gd name="connsiteX2566" fmla="*/ 722635 w 5235586"/>
                  <a:gd name="connsiteY2566" fmla="*/ 2996239 h 3977558"/>
                  <a:gd name="connsiteX2567" fmla="*/ 677647 w 5235586"/>
                  <a:gd name="connsiteY2567" fmla="*/ 3041227 h 3977558"/>
                  <a:gd name="connsiteX2568" fmla="*/ 674833 w 5235586"/>
                  <a:gd name="connsiteY2568" fmla="*/ 3044038 h 3977558"/>
                  <a:gd name="connsiteX2569" fmla="*/ 672020 w 5235586"/>
                  <a:gd name="connsiteY2569" fmla="*/ 3041227 h 3977558"/>
                  <a:gd name="connsiteX2570" fmla="*/ 627031 w 5235586"/>
                  <a:gd name="connsiteY2570" fmla="*/ 2996239 h 3977558"/>
                  <a:gd name="connsiteX2571" fmla="*/ 624221 w 5235586"/>
                  <a:gd name="connsiteY2571" fmla="*/ 2993425 h 3977558"/>
                  <a:gd name="connsiteX2572" fmla="*/ 627031 w 5235586"/>
                  <a:gd name="connsiteY2572" fmla="*/ 2990615 h 3977558"/>
                  <a:gd name="connsiteX2573" fmla="*/ 674833 w 5235586"/>
                  <a:gd name="connsiteY2573" fmla="*/ 2942813 h 3977558"/>
                  <a:gd name="connsiteX2574" fmla="*/ 517372 w 5235586"/>
                  <a:gd name="connsiteY2574" fmla="*/ 2942813 h 3977558"/>
                  <a:gd name="connsiteX2575" fmla="*/ 565174 w 5235586"/>
                  <a:gd name="connsiteY2575" fmla="*/ 2990615 h 3977558"/>
                  <a:gd name="connsiteX2576" fmla="*/ 567985 w 5235586"/>
                  <a:gd name="connsiteY2576" fmla="*/ 2993425 h 3977558"/>
                  <a:gd name="connsiteX2577" fmla="*/ 565174 w 5235586"/>
                  <a:gd name="connsiteY2577" fmla="*/ 2996239 h 3977558"/>
                  <a:gd name="connsiteX2578" fmla="*/ 520183 w 5235586"/>
                  <a:gd name="connsiteY2578" fmla="*/ 3041227 h 3977558"/>
                  <a:gd name="connsiteX2579" fmla="*/ 517372 w 5235586"/>
                  <a:gd name="connsiteY2579" fmla="*/ 3044038 h 3977558"/>
                  <a:gd name="connsiteX2580" fmla="*/ 514559 w 5235586"/>
                  <a:gd name="connsiteY2580" fmla="*/ 3041227 h 3977558"/>
                  <a:gd name="connsiteX2581" fmla="*/ 469570 w 5235586"/>
                  <a:gd name="connsiteY2581" fmla="*/ 2996239 h 3977558"/>
                  <a:gd name="connsiteX2582" fmla="*/ 466760 w 5235586"/>
                  <a:gd name="connsiteY2582" fmla="*/ 2993425 h 3977558"/>
                  <a:gd name="connsiteX2583" fmla="*/ 469570 w 5235586"/>
                  <a:gd name="connsiteY2583" fmla="*/ 2990615 h 3977558"/>
                  <a:gd name="connsiteX2584" fmla="*/ 517372 w 5235586"/>
                  <a:gd name="connsiteY2584" fmla="*/ 2942813 h 3977558"/>
                  <a:gd name="connsiteX2585" fmla="*/ 362724 w 5235586"/>
                  <a:gd name="connsiteY2585" fmla="*/ 2942813 h 3977558"/>
                  <a:gd name="connsiteX2586" fmla="*/ 410526 w 5235586"/>
                  <a:gd name="connsiteY2586" fmla="*/ 2990615 h 3977558"/>
                  <a:gd name="connsiteX2587" fmla="*/ 413337 w 5235586"/>
                  <a:gd name="connsiteY2587" fmla="*/ 2993425 h 3977558"/>
                  <a:gd name="connsiteX2588" fmla="*/ 410526 w 5235586"/>
                  <a:gd name="connsiteY2588" fmla="*/ 2996239 h 3977558"/>
                  <a:gd name="connsiteX2589" fmla="*/ 365535 w 5235586"/>
                  <a:gd name="connsiteY2589" fmla="*/ 3041227 h 3977558"/>
                  <a:gd name="connsiteX2590" fmla="*/ 362724 w 5235586"/>
                  <a:gd name="connsiteY2590" fmla="*/ 3044038 h 3977558"/>
                  <a:gd name="connsiteX2591" fmla="*/ 359911 w 5235586"/>
                  <a:gd name="connsiteY2591" fmla="*/ 3041227 h 3977558"/>
                  <a:gd name="connsiteX2592" fmla="*/ 314922 w 5235586"/>
                  <a:gd name="connsiteY2592" fmla="*/ 2996239 h 3977558"/>
                  <a:gd name="connsiteX2593" fmla="*/ 312112 w 5235586"/>
                  <a:gd name="connsiteY2593" fmla="*/ 2993425 h 3977558"/>
                  <a:gd name="connsiteX2594" fmla="*/ 314922 w 5235586"/>
                  <a:gd name="connsiteY2594" fmla="*/ 2990615 h 3977558"/>
                  <a:gd name="connsiteX2595" fmla="*/ 362724 w 5235586"/>
                  <a:gd name="connsiteY2595" fmla="*/ 2942813 h 3977558"/>
                  <a:gd name="connsiteX2596" fmla="*/ 208073 w 5235586"/>
                  <a:gd name="connsiteY2596" fmla="*/ 2942813 h 3977558"/>
                  <a:gd name="connsiteX2597" fmla="*/ 255875 w 5235586"/>
                  <a:gd name="connsiteY2597" fmla="*/ 2990615 h 3977558"/>
                  <a:gd name="connsiteX2598" fmla="*/ 258686 w 5235586"/>
                  <a:gd name="connsiteY2598" fmla="*/ 2993425 h 3977558"/>
                  <a:gd name="connsiteX2599" fmla="*/ 255875 w 5235586"/>
                  <a:gd name="connsiteY2599" fmla="*/ 2996239 h 3977558"/>
                  <a:gd name="connsiteX2600" fmla="*/ 210884 w 5235586"/>
                  <a:gd name="connsiteY2600" fmla="*/ 3041227 h 3977558"/>
                  <a:gd name="connsiteX2601" fmla="*/ 208073 w 5235586"/>
                  <a:gd name="connsiteY2601" fmla="*/ 3044038 h 3977558"/>
                  <a:gd name="connsiteX2602" fmla="*/ 205260 w 5235586"/>
                  <a:gd name="connsiteY2602" fmla="*/ 3041227 h 3977558"/>
                  <a:gd name="connsiteX2603" fmla="*/ 160271 w 5235586"/>
                  <a:gd name="connsiteY2603" fmla="*/ 2996239 h 3977558"/>
                  <a:gd name="connsiteX2604" fmla="*/ 157461 w 5235586"/>
                  <a:gd name="connsiteY2604" fmla="*/ 2993425 h 3977558"/>
                  <a:gd name="connsiteX2605" fmla="*/ 160271 w 5235586"/>
                  <a:gd name="connsiteY2605" fmla="*/ 2990615 h 3977558"/>
                  <a:gd name="connsiteX2606" fmla="*/ 208073 w 5235586"/>
                  <a:gd name="connsiteY2606" fmla="*/ 2942813 h 3977558"/>
                  <a:gd name="connsiteX2607" fmla="*/ 50612 w 5235586"/>
                  <a:gd name="connsiteY2607" fmla="*/ 2942813 h 3977558"/>
                  <a:gd name="connsiteX2608" fmla="*/ 98414 w 5235586"/>
                  <a:gd name="connsiteY2608" fmla="*/ 2990615 h 3977558"/>
                  <a:gd name="connsiteX2609" fmla="*/ 101225 w 5235586"/>
                  <a:gd name="connsiteY2609" fmla="*/ 2993425 h 3977558"/>
                  <a:gd name="connsiteX2610" fmla="*/ 98414 w 5235586"/>
                  <a:gd name="connsiteY2610" fmla="*/ 2996239 h 3977558"/>
                  <a:gd name="connsiteX2611" fmla="*/ 53426 w 5235586"/>
                  <a:gd name="connsiteY2611" fmla="*/ 3041227 h 3977558"/>
                  <a:gd name="connsiteX2612" fmla="*/ 50612 w 5235586"/>
                  <a:gd name="connsiteY2612" fmla="*/ 3044038 h 3977558"/>
                  <a:gd name="connsiteX2613" fmla="*/ 47802 w 5235586"/>
                  <a:gd name="connsiteY2613" fmla="*/ 3041227 h 3977558"/>
                  <a:gd name="connsiteX2614" fmla="*/ 2813 w 5235586"/>
                  <a:gd name="connsiteY2614" fmla="*/ 2996239 h 3977558"/>
                  <a:gd name="connsiteX2615" fmla="*/ 0 w 5235586"/>
                  <a:gd name="connsiteY2615" fmla="*/ 2993425 h 3977558"/>
                  <a:gd name="connsiteX2616" fmla="*/ 2813 w 5235586"/>
                  <a:gd name="connsiteY2616" fmla="*/ 2990615 h 3977558"/>
                  <a:gd name="connsiteX2617" fmla="*/ 50612 w 5235586"/>
                  <a:gd name="connsiteY2617" fmla="*/ 2942813 h 3977558"/>
                  <a:gd name="connsiteX2618" fmla="*/ 5184973 w 5235586"/>
                  <a:gd name="connsiteY2618" fmla="*/ 2785352 h 3977558"/>
                  <a:gd name="connsiteX2619" fmla="*/ 5232776 w 5235586"/>
                  <a:gd name="connsiteY2619" fmla="*/ 2833151 h 3977558"/>
                  <a:gd name="connsiteX2620" fmla="*/ 5235586 w 5235586"/>
                  <a:gd name="connsiteY2620" fmla="*/ 2835964 h 3977558"/>
                  <a:gd name="connsiteX2621" fmla="*/ 5232776 w 5235586"/>
                  <a:gd name="connsiteY2621" fmla="*/ 2838775 h 3977558"/>
                  <a:gd name="connsiteX2622" fmla="*/ 5187787 w 5235586"/>
                  <a:gd name="connsiteY2622" fmla="*/ 2883766 h 3977558"/>
                  <a:gd name="connsiteX2623" fmla="*/ 5184973 w 5235586"/>
                  <a:gd name="connsiteY2623" fmla="*/ 2886577 h 3977558"/>
                  <a:gd name="connsiteX2624" fmla="*/ 5182163 w 5235586"/>
                  <a:gd name="connsiteY2624" fmla="*/ 2883766 h 3977558"/>
                  <a:gd name="connsiteX2625" fmla="*/ 5137174 w 5235586"/>
                  <a:gd name="connsiteY2625" fmla="*/ 2838775 h 3977558"/>
                  <a:gd name="connsiteX2626" fmla="*/ 5134361 w 5235586"/>
                  <a:gd name="connsiteY2626" fmla="*/ 2835964 h 3977558"/>
                  <a:gd name="connsiteX2627" fmla="*/ 5137174 w 5235586"/>
                  <a:gd name="connsiteY2627" fmla="*/ 2833151 h 3977558"/>
                  <a:gd name="connsiteX2628" fmla="*/ 5184973 w 5235586"/>
                  <a:gd name="connsiteY2628" fmla="*/ 2785352 h 3977558"/>
                  <a:gd name="connsiteX2629" fmla="*/ 5030325 w 5235586"/>
                  <a:gd name="connsiteY2629" fmla="*/ 2785352 h 3977558"/>
                  <a:gd name="connsiteX2630" fmla="*/ 5078128 w 5235586"/>
                  <a:gd name="connsiteY2630" fmla="*/ 2833151 h 3977558"/>
                  <a:gd name="connsiteX2631" fmla="*/ 5080938 w 5235586"/>
                  <a:gd name="connsiteY2631" fmla="*/ 2835964 h 3977558"/>
                  <a:gd name="connsiteX2632" fmla="*/ 5078128 w 5235586"/>
                  <a:gd name="connsiteY2632" fmla="*/ 2838775 h 3977558"/>
                  <a:gd name="connsiteX2633" fmla="*/ 5033136 w 5235586"/>
                  <a:gd name="connsiteY2633" fmla="*/ 2883766 h 3977558"/>
                  <a:gd name="connsiteX2634" fmla="*/ 5030325 w 5235586"/>
                  <a:gd name="connsiteY2634" fmla="*/ 2886577 h 3977558"/>
                  <a:gd name="connsiteX2635" fmla="*/ 5027512 w 5235586"/>
                  <a:gd name="connsiteY2635" fmla="*/ 2883766 h 3977558"/>
                  <a:gd name="connsiteX2636" fmla="*/ 4982523 w 5235586"/>
                  <a:gd name="connsiteY2636" fmla="*/ 2838775 h 3977558"/>
                  <a:gd name="connsiteX2637" fmla="*/ 4979713 w 5235586"/>
                  <a:gd name="connsiteY2637" fmla="*/ 2835964 h 3977558"/>
                  <a:gd name="connsiteX2638" fmla="*/ 4982523 w 5235586"/>
                  <a:gd name="connsiteY2638" fmla="*/ 2833151 h 3977558"/>
                  <a:gd name="connsiteX2639" fmla="*/ 5030325 w 5235586"/>
                  <a:gd name="connsiteY2639" fmla="*/ 2785352 h 3977558"/>
                  <a:gd name="connsiteX2640" fmla="*/ 4872861 w 5235586"/>
                  <a:gd name="connsiteY2640" fmla="*/ 2785352 h 3977558"/>
                  <a:gd name="connsiteX2641" fmla="*/ 4920664 w 5235586"/>
                  <a:gd name="connsiteY2641" fmla="*/ 2833151 h 3977558"/>
                  <a:gd name="connsiteX2642" fmla="*/ 4923474 w 5235586"/>
                  <a:gd name="connsiteY2642" fmla="*/ 2835964 h 3977558"/>
                  <a:gd name="connsiteX2643" fmla="*/ 4920664 w 5235586"/>
                  <a:gd name="connsiteY2643" fmla="*/ 2838775 h 3977558"/>
                  <a:gd name="connsiteX2644" fmla="*/ 4875675 w 5235586"/>
                  <a:gd name="connsiteY2644" fmla="*/ 2883766 h 3977558"/>
                  <a:gd name="connsiteX2645" fmla="*/ 4872861 w 5235586"/>
                  <a:gd name="connsiteY2645" fmla="*/ 2886577 h 3977558"/>
                  <a:gd name="connsiteX2646" fmla="*/ 4870048 w 5235586"/>
                  <a:gd name="connsiteY2646" fmla="*/ 2883766 h 3977558"/>
                  <a:gd name="connsiteX2647" fmla="*/ 4825062 w 5235586"/>
                  <a:gd name="connsiteY2647" fmla="*/ 2838775 h 3977558"/>
                  <a:gd name="connsiteX2648" fmla="*/ 4822249 w 5235586"/>
                  <a:gd name="connsiteY2648" fmla="*/ 2835964 h 3977558"/>
                  <a:gd name="connsiteX2649" fmla="*/ 4825062 w 5235586"/>
                  <a:gd name="connsiteY2649" fmla="*/ 2833151 h 3977558"/>
                  <a:gd name="connsiteX2650" fmla="*/ 4872861 w 5235586"/>
                  <a:gd name="connsiteY2650" fmla="*/ 2785352 h 3977558"/>
                  <a:gd name="connsiteX2651" fmla="*/ 4718213 w 5235586"/>
                  <a:gd name="connsiteY2651" fmla="*/ 2785352 h 3977558"/>
                  <a:gd name="connsiteX2652" fmla="*/ 4766016 w 5235586"/>
                  <a:gd name="connsiteY2652" fmla="*/ 2833151 h 3977558"/>
                  <a:gd name="connsiteX2653" fmla="*/ 4768826 w 5235586"/>
                  <a:gd name="connsiteY2653" fmla="*/ 2835964 h 3977558"/>
                  <a:gd name="connsiteX2654" fmla="*/ 4766016 w 5235586"/>
                  <a:gd name="connsiteY2654" fmla="*/ 2838775 h 3977558"/>
                  <a:gd name="connsiteX2655" fmla="*/ 4721027 w 5235586"/>
                  <a:gd name="connsiteY2655" fmla="*/ 2883766 h 3977558"/>
                  <a:gd name="connsiteX2656" fmla="*/ 4718213 w 5235586"/>
                  <a:gd name="connsiteY2656" fmla="*/ 2886577 h 3977558"/>
                  <a:gd name="connsiteX2657" fmla="*/ 4715400 w 5235586"/>
                  <a:gd name="connsiteY2657" fmla="*/ 2883766 h 3977558"/>
                  <a:gd name="connsiteX2658" fmla="*/ 4670414 w 5235586"/>
                  <a:gd name="connsiteY2658" fmla="*/ 2838775 h 3977558"/>
                  <a:gd name="connsiteX2659" fmla="*/ 4667601 w 5235586"/>
                  <a:gd name="connsiteY2659" fmla="*/ 2835964 h 3977558"/>
                  <a:gd name="connsiteX2660" fmla="*/ 4670414 w 5235586"/>
                  <a:gd name="connsiteY2660" fmla="*/ 2833151 h 3977558"/>
                  <a:gd name="connsiteX2661" fmla="*/ 4718213 w 5235586"/>
                  <a:gd name="connsiteY2661" fmla="*/ 2785352 h 3977558"/>
                  <a:gd name="connsiteX2662" fmla="*/ 4563563 w 5235586"/>
                  <a:gd name="connsiteY2662" fmla="*/ 2785352 h 3977558"/>
                  <a:gd name="connsiteX2663" fmla="*/ 4611365 w 5235586"/>
                  <a:gd name="connsiteY2663" fmla="*/ 2833151 h 3977558"/>
                  <a:gd name="connsiteX2664" fmla="*/ 4614175 w 5235586"/>
                  <a:gd name="connsiteY2664" fmla="*/ 2835964 h 3977558"/>
                  <a:gd name="connsiteX2665" fmla="*/ 4611365 w 5235586"/>
                  <a:gd name="connsiteY2665" fmla="*/ 2838775 h 3977558"/>
                  <a:gd name="connsiteX2666" fmla="*/ 4566376 w 5235586"/>
                  <a:gd name="connsiteY2666" fmla="*/ 2883766 h 3977558"/>
                  <a:gd name="connsiteX2667" fmla="*/ 4563563 w 5235586"/>
                  <a:gd name="connsiteY2667" fmla="*/ 2886577 h 3977558"/>
                  <a:gd name="connsiteX2668" fmla="*/ 4560749 w 5235586"/>
                  <a:gd name="connsiteY2668" fmla="*/ 2883766 h 3977558"/>
                  <a:gd name="connsiteX2669" fmla="*/ 4515763 w 5235586"/>
                  <a:gd name="connsiteY2669" fmla="*/ 2838775 h 3977558"/>
                  <a:gd name="connsiteX2670" fmla="*/ 4512950 w 5235586"/>
                  <a:gd name="connsiteY2670" fmla="*/ 2835964 h 3977558"/>
                  <a:gd name="connsiteX2671" fmla="*/ 4515763 w 5235586"/>
                  <a:gd name="connsiteY2671" fmla="*/ 2833151 h 3977558"/>
                  <a:gd name="connsiteX2672" fmla="*/ 4563563 w 5235586"/>
                  <a:gd name="connsiteY2672" fmla="*/ 2785352 h 3977558"/>
                  <a:gd name="connsiteX2673" fmla="*/ 4406104 w 5235586"/>
                  <a:gd name="connsiteY2673" fmla="*/ 2785352 h 3977558"/>
                  <a:gd name="connsiteX2674" fmla="*/ 4453907 w 5235586"/>
                  <a:gd name="connsiteY2674" fmla="*/ 2833151 h 3977558"/>
                  <a:gd name="connsiteX2675" fmla="*/ 4456717 w 5235586"/>
                  <a:gd name="connsiteY2675" fmla="*/ 2835964 h 3977558"/>
                  <a:gd name="connsiteX2676" fmla="*/ 4453907 w 5235586"/>
                  <a:gd name="connsiteY2676" fmla="*/ 2838775 h 3977558"/>
                  <a:gd name="connsiteX2677" fmla="*/ 4408915 w 5235586"/>
                  <a:gd name="connsiteY2677" fmla="*/ 2883766 h 3977558"/>
                  <a:gd name="connsiteX2678" fmla="*/ 4406104 w 5235586"/>
                  <a:gd name="connsiteY2678" fmla="*/ 2886577 h 3977558"/>
                  <a:gd name="connsiteX2679" fmla="*/ 4403291 w 5235586"/>
                  <a:gd name="connsiteY2679" fmla="*/ 2883766 h 3977558"/>
                  <a:gd name="connsiteX2680" fmla="*/ 4358302 w 5235586"/>
                  <a:gd name="connsiteY2680" fmla="*/ 2838775 h 3977558"/>
                  <a:gd name="connsiteX2681" fmla="*/ 4355492 w 5235586"/>
                  <a:gd name="connsiteY2681" fmla="*/ 2835964 h 3977558"/>
                  <a:gd name="connsiteX2682" fmla="*/ 4358302 w 5235586"/>
                  <a:gd name="connsiteY2682" fmla="*/ 2833151 h 3977558"/>
                  <a:gd name="connsiteX2683" fmla="*/ 4406104 w 5235586"/>
                  <a:gd name="connsiteY2683" fmla="*/ 2785352 h 3977558"/>
                  <a:gd name="connsiteX2684" fmla="*/ 4251453 w 5235586"/>
                  <a:gd name="connsiteY2684" fmla="*/ 2785352 h 3977558"/>
                  <a:gd name="connsiteX2685" fmla="*/ 4299256 w 5235586"/>
                  <a:gd name="connsiteY2685" fmla="*/ 2833151 h 3977558"/>
                  <a:gd name="connsiteX2686" fmla="*/ 4302066 w 5235586"/>
                  <a:gd name="connsiteY2686" fmla="*/ 2835964 h 3977558"/>
                  <a:gd name="connsiteX2687" fmla="*/ 4299256 w 5235586"/>
                  <a:gd name="connsiteY2687" fmla="*/ 2838775 h 3977558"/>
                  <a:gd name="connsiteX2688" fmla="*/ 4254264 w 5235586"/>
                  <a:gd name="connsiteY2688" fmla="*/ 2883766 h 3977558"/>
                  <a:gd name="connsiteX2689" fmla="*/ 4251453 w 5235586"/>
                  <a:gd name="connsiteY2689" fmla="*/ 2886577 h 3977558"/>
                  <a:gd name="connsiteX2690" fmla="*/ 4248640 w 5235586"/>
                  <a:gd name="connsiteY2690" fmla="*/ 2883766 h 3977558"/>
                  <a:gd name="connsiteX2691" fmla="*/ 4203651 w 5235586"/>
                  <a:gd name="connsiteY2691" fmla="*/ 2838775 h 3977558"/>
                  <a:gd name="connsiteX2692" fmla="*/ 4200841 w 5235586"/>
                  <a:gd name="connsiteY2692" fmla="*/ 2835964 h 3977558"/>
                  <a:gd name="connsiteX2693" fmla="*/ 4203651 w 5235586"/>
                  <a:gd name="connsiteY2693" fmla="*/ 2833151 h 3977558"/>
                  <a:gd name="connsiteX2694" fmla="*/ 4251453 w 5235586"/>
                  <a:gd name="connsiteY2694" fmla="*/ 2785352 h 3977558"/>
                  <a:gd name="connsiteX2695" fmla="*/ 4096805 w 5235586"/>
                  <a:gd name="connsiteY2695" fmla="*/ 2785352 h 3977558"/>
                  <a:gd name="connsiteX2696" fmla="*/ 4144608 w 5235586"/>
                  <a:gd name="connsiteY2696" fmla="*/ 2833151 h 3977558"/>
                  <a:gd name="connsiteX2697" fmla="*/ 4147418 w 5235586"/>
                  <a:gd name="connsiteY2697" fmla="*/ 2835964 h 3977558"/>
                  <a:gd name="connsiteX2698" fmla="*/ 4144608 w 5235586"/>
                  <a:gd name="connsiteY2698" fmla="*/ 2838775 h 3977558"/>
                  <a:gd name="connsiteX2699" fmla="*/ 4099616 w 5235586"/>
                  <a:gd name="connsiteY2699" fmla="*/ 2883766 h 3977558"/>
                  <a:gd name="connsiteX2700" fmla="*/ 4096805 w 5235586"/>
                  <a:gd name="connsiteY2700" fmla="*/ 2886577 h 3977558"/>
                  <a:gd name="connsiteX2701" fmla="*/ 4093992 w 5235586"/>
                  <a:gd name="connsiteY2701" fmla="*/ 2883766 h 3977558"/>
                  <a:gd name="connsiteX2702" fmla="*/ 4049003 w 5235586"/>
                  <a:gd name="connsiteY2702" fmla="*/ 2838775 h 3977558"/>
                  <a:gd name="connsiteX2703" fmla="*/ 4046193 w 5235586"/>
                  <a:gd name="connsiteY2703" fmla="*/ 2835964 h 3977558"/>
                  <a:gd name="connsiteX2704" fmla="*/ 4049003 w 5235586"/>
                  <a:gd name="connsiteY2704" fmla="*/ 2833151 h 3977558"/>
                  <a:gd name="connsiteX2705" fmla="*/ 4096805 w 5235586"/>
                  <a:gd name="connsiteY2705" fmla="*/ 2785352 h 3977558"/>
                  <a:gd name="connsiteX2706" fmla="*/ 3939345 w 5235586"/>
                  <a:gd name="connsiteY2706" fmla="*/ 2785352 h 3977558"/>
                  <a:gd name="connsiteX2707" fmla="*/ 3987147 w 5235586"/>
                  <a:gd name="connsiteY2707" fmla="*/ 2833151 h 3977558"/>
                  <a:gd name="connsiteX2708" fmla="*/ 3989957 w 5235586"/>
                  <a:gd name="connsiteY2708" fmla="*/ 2835964 h 3977558"/>
                  <a:gd name="connsiteX2709" fmla="*/ 3987147 w 5235586"/>
                  <a:gd name="connsiteY2709" fmla="*/ 2838775 h 3977558"/>
                  <a:gd name="connsiteX2710" fmla="*/ 3942155 w 5235586"/>
                  <a:gd name="connsiteY2710" fmla="*/ 2883766 h 3977558"/>
                  <a:gd name="connsiteX2711" fmla="*/ 3939345 w 5235586"/>
                  <a:gd name="connsiteY2711" fmla="*/ 2886577 h 3977558"/>
                  <a:gd name="connsiteX2712" fmla="*/ 3936531 w 5235586"/>
                  <a:gd name="connsiteY2712" fmla="*/ 2883766 h 3977558"/>
                  <a:gd name="connsiteX2713" fmla="*/ 3891545 w 5235586"/>
                  <a:gd name="connsiteY2713" fmla="*/ 2838775 h 3977558"/>
                  <a:gd name="connsiteX2714" fmla="*/ 3888732 w 5235586"/>
                  <a:gd name="connsiteY2714" fmla="*/ 2835964 h 3977558"/>
                  <a:gd name="connsiteX2715" fmla="*/ 3891545 w 5235586"/>
                  <a:gd name="connsiteY2715" fmla="*/ 2833151 h 3977558"/>
                  <a:gd name="connsiteX2716" fmla="*/ 3939345 w 5235586"/>
                  <a:gd name="connsiteY2716" fmla="*/ 2785352 h 3977558"/>
                  <a:gd name="connsiteX2717" fmla="*/ 3784693 w 5235586"/>
                  <a:gd name="connsiteY2717" fmla="*/ 2785352 h 3977558"/>
                  <a:gd name="connsiteX2718" fmla="*/ 3832496 w 5235586"/>
                  <a:gd name="connsiteY2718" fmla="*/ 2833151 h 3977558"/>
                  <a:gd name="connsiteX2719" fmla="*/ 3835306 w 5235586"/>
                  <a:gd name="connsiteY2719" fmla="*/ 2835964 h 3977558"/>
                  <a:gd name="connsiteX2720" fmla="*/ 3832496 w 5235586"/>
                  <a:gd name="connsiteY2720" fmla="*/ 2838775 h 3977558"/>
                  <a:gd name="connsiteX2721" fmla="*/ 3787504 w 5235586"/>
                  <a:gd name="connsiteY2721" fmla="*/ 2883766 h 3977558"/>
                  <a:gd name="connsiteX2722" fmla="*/ 3784693 w 5235586"/>
                  <a:gd name="connsiteY2722" fmla="*/ 2886577 h 3977558"/>
                  <a:gd name="connsiteX2723" fmla="*/ 3781880 w 5235586"/>
                  <a:gd name="connsiteY2723" fmla="*/ 2883766 h 3977558"/>
                  <a:gd name="connsiteX2724" fmla="*/ 3736894 w 5235586"/>
                  <a:gd name="connsiteY2724" fmla="*/ 2838775 h 3977558"/>
                  <a:gd name="connsiteX2725" fmla="*/ 3734081 w 5235586"/>
                  <a:gd name="connsiteY2725" fmla="*/ 2835964 h 3977558"/>
                  <a:gd name="connsiteX2726" fmla="*/ 3736894 w 5235586"/>
                  <a:gd name="connsiteY2726" fmla="*/ 2833151 h 3977558"/>
                  <a:gd name="connsiteX2727" fmla="*/ 3784693 w 5235586"/>
                  <a:gd name="connsiteY2727" fmla="*/ 2785352 h 3977558"/>
                  <a:gd name="connsiteX2728" fmla="*/ 3630045 w 5235586"/>
                  <a:gd name="connsiteY2728" fmla="*/ 2785352 h 3977558"/>
                  <a:gd name="connsiteX2729" fmla="*/ 3677848 w 5235586"/>
                  <a:gd name="connsiteY2729" fmla="*/ 2833151 h 3977558"/>
                  <a:gd name="connsiteX2730" fmla="*/ 3680658 w 5235586"/>
                  <a:gd name="connsiteY2730" fmla="*/ 2835964 h 3977558"/>
                  <a:gd name="connsiteX2731" fmla="*/ 3677848 w 5235586"/>
                  <a:gd name="connsiteY2731" fmla="*/ 2838775 h 3977558"/>
                  <a:gd name="connsiteX2732" fmla="*/ 3632856 w 5235586"/>
                  <a:gd name="connsiteY2732" fmla="*/ 2883766 h 3977558"/>
                  <a:gd name="connsiteX2733" fmla="*/ 3630045 w 5235586"/>
                  <a:gd name="connsiteY2733" fmla="*/ 2886577 h 3977558"/>
                  <a:gd name="connsiteX2734" fmla="*/ 3627232 w 5235586"/>
                  <a:gd name="connsiteY2734" fmla="*/ 2883766 h 3977558"/>
                  <a:gd name="connsiteX2735" fmla="*/ 3582246 w 5235586"/>
                  <a:gd name="connsiteY2735" fmla="*/ 2838775 h 3977558"/>
                  <a:gd name="connsiteX2736" fmla="*/ 3579433 w 5235586"/>
                  <a:gd name="connsiteY2736" fmla="*/ 2835964 h 3977558"/>
                  <a:gd name="connsiteX2737" fmla="*/ 3582246 w 5235586"/>
                  <a:gd name="connsiteY2737" fmla="*/ 2833151 h 3977558"/>
                  <a:gd name="connsiteX2738" fmla="*/ 3630045 w 5235586"/>
                  <a:gd name="connsiteY2738" fmla="*/ 2785352 h 3977558"/>
                  <a:gd name="connsiteX2739" fmla="*/ 3472581 w 5235586"/>
                  <a:gd name="connsiteY2739" fmla="*/ 2785352 h 3977558"/>
                  <a:gd name="connsiteX2740" fmla="*/ 3520384 w 5235586"/>
                  <a:gd name="connsiteY2740" fmla="*/ 2833151 h 3977558"/>
                  <a:gd name="connsiteX2741" fmla="*/ 3523194 w 5235586"/>
                  <a:gd name="connsiteY2741" fmla="*/ 2835964 h 3977558"/>
                  <a:gd name="connsiteX2742" fmla="*/ 3520384 w 5235586"/>
                  <a:gd name="connsiteY2742" fmla="*/ 2838775 h 3977558"/>
                  <a:gd name="connsiteX2743" fmla="*/ 3475395 w 5235586"/>
                  <a:gd name="connsiteY2743" fmla="*/ 2883766 h 3977558"/>
                  <a:gd name="connsiteX2744" fmla="*/ 3472581 w 5235586"/>
                  <a:gd name="connsiteY2744" fmla="*/ 2886577 h 3977558"/>
                  <a:gd name="connsiteX2745" fmla="*/ 3469771 w 5235586"/>
                  <a:gd name="connsiteY2745" fmla="*/ 2883766 h 3977558"/>
                  <a:gd name="connsiteX2746" fmla="*/ 3424782 w 5235586"/>
                  <a:gd name="connsiteY2746" fmla="*/ 2838775 h 3977558"/>
                  <a:gd name="connsiteX2747" fmla="*/ 3421969 w 5235586"/>
                  <a:gd name="connsiteY2747" fmla="*/ 2835964 h 3977558"/>
                  <a:gd name="connsiteX2748" fmla="*/ 3424782 w 5235586"/>
                  <a:gd name="connsiteY2748" fmla="*/ 2833151 h 3977558"/>
                  <a:gd name="connsiteX2749" fmla="*/ 3472581 w 5235586"/>
                  <a:gd name="connsiteY2749" fmla="*/ 2785352 h 3977558"/>
                  <a:gd name="connsiteX2750" fmla="*/ 3317933 w 5235586"/>
                  <a:gd name="connsiteY2750" fmla="*/ 2785352 h 3977558"/>
                  <a:gd name="connsiteX2751" fmla="*/ 3365736 w 5235586"/>
                  <a:gd name="connsiteY2751" fmla="*/ 2833151 h 3977558"/>
                  <a:gd name="connsiteX2752" fmla="*/ 3368546 w 5235586"/>
                  <a:gd name="connsiteY2752" fmla="*/ 2835964 h 3977558"/>
                  <a:gd name="connsiteX2753" fmla="*/ 3365736 w 5235586"/>
                  <a:gd name="connsiteY2753" fmla="*/ 2838775 h 3977558"/>
                  <a:gd name="connsiteX2754" fmla="*/ 3320747 w 5235586"/>
                  <a:gd name="connsiteY2754" fmla="*/ 2883766 h 3977558"/>
                  <a:gd name="connsiteX2755" fmla="*/ 3317933 w 5235586"/>
                  <a:gd name="connsiteY2755" fmla="*/ 2886577 h 3977558"/>
                  <a:gd name="connsiteX2756" fmla="*/ 3315123 w 5235586"/>
                  <a:gd name="connsiteY2756" fmla="*/ 2883766 h 3977558"/>
                  <a:gd name="connsiteX2757" fmla="*/ 3270134 w 5235586"/>
                  <a:gd name="connsiteY2757" fmla="*/ 2838775 h 3977558"/>
                  <a:gd name="connsiteX2758" fmla="*/ 3267321 w 5235586"/>
                  <a:gd name="connsiteY2758" fmla="*/ 2835964 h 3977558"/>
                  <a:gd name="connsiteX2759" fmla="*/ 3270134 w 5235586"/>
                  <a:gd name="connsiteY2759" fmla="*/ 2833151 h 3977558"/>
                  <a:gd name="connsiteX2760" fmla="*/ 3317933 w 5235586"/>
                  <a:gd name="connsiteY2760" fmla="*/ 2785352 h 3977558"/>
                  <a:gd name="connsiteX2761" fmla="*/ 3163283 w 5235586"/>
                  <a:gd name="connsiteY2761" fmla="*/ 2785352 h 3977558"/>
                  <a:gd name="connsiteX2762" fmla="*/ 3211085 w 5235586"/>
                  <a:gd name="connsiteY2762" fmla="*/ 2833151 h 3977558"/>
                  <a:gd name="connsiteX2763" fmla="*/ 3213895 w 5235586"/>
                  <a:gd name="connsiteY2763" fmla="*/ 2835964 h 3977558"/>
                  <a:gd name="connsiteX2764" fmla="*/ 3211085 w 5235586"/>
                  <a:gd name="connsiteY2764" fmla="*/ 2838775 h 3977558"/>
                  <a:gd name="connsiteX2765" fmla="*/ 3166096 w 5235586"/>
                  <a:gd name="connsiteY2765" fmla="*/ 2883766 h 3977558"/>
                  <a:gd name="connsiteX2766" fmla="*/ 3163283 w 5235586"/>
                  <a:gd name="connsiteY2766" fmla="*/ 2886577 h 3977558"/>
                  <a:gd name="connsiteX2767" fmla="*/ 3160472 w 5235586"/>
                  <a:gd name="connsiteY2767" fmla="*/ 2883766 h 3977558"/>
                  <a:gd name="connsiteX2768" fmla="*/ 3115483 w 5235586"/>
                  <a:gd name="connsiteY2768" fmla="*/ 2838775 h 3977558"/>
                  <a:gd name="connsiteX2769" fmla="*/ 3112670 w 5235586"/>
                  <a:gd name="connsiteY2769" fmla="*/ 2835964 h 3977558"/>
                  <a:gd name="connsiteX2770" fmla="*/ 3115483 w 5235586"/>
                  <a:gd name="connsiteY2770" fmla="*/ 2833151 h 3977558"/>
                  <a:gd name="connsiteX2771" fmla="*/ 3163283 w 5235586"/>
                  <a:gd name="connsiteY2771" fmla="*/ 2785352 h 3977558"/>
                  <a:gd name="connsiteX2772" fmla="*/ 3005823 w 5235586"/>
                  <a:gd name="connsiteY2772" fmla="*/ 2785352 h 3977558"/>
                  <a:gd name="connsiteX2773" fmla="*/ 3053626 w 5235586"/>
                  <a:gd name="connsiteY2773" fmla="*/ 2833151 h 3977558"/>
                  <a:gd name="connsiteX2774" fmla="*/ 3056436 w 5235586"/>
                  <a:gd name="connsiteY2774" fmla="*/ 2835964 h 3977558"/>
                  <a:gd name="connsiteX2775" fmla="*/ 3053626 w 5235586"/>
                  <a:gd name="connsiteY2775" fmla="*/ 2838775 h 3977558"/>
                  <a:gd name="connsiteX2776" fmla="*/ 3008634 w 5235586"/>
                  <a:gd name="connsiteY2776" fmla="*/ 2883766 h 3977558"/>
                  <a:gd name="connsiteX2777" fmla="*/ 3005823 w 5235586"/>
                  <a:gd name="connsiteY2777" fmla="*/ 2886577 h 3977558"/>
                  <a:gd name="connsiteX2778" fmla="*/ 3003010 w 5235586"/>
                  <a:gd name="connsiteY2778" fmla="*/ 2883766 h 3977558"/>
                  <a:gd name="connsiteX2779" fmla="*/ 2958021 w 5235586"/>
                  <a:gd name="connsiteY2779" fmla="*/ 2838775 h 3977558"/>
                  <a:gd name="connsiteX2780" fmla="*/ 2955211 w 5235586"/>
                  <a:gd name="connsiteY2780" fmla="*/ 2835964 h 3977558"/>
                  <a:gd name="connsiteX2781" fmla="*/ 2958021 w 5235586"/>
                  <a:gd name="connsiteY2781" fmla="*/ 2833151 h 3977558"/>
                  <a:gd name="connsiteX2782" fmla="*/ 3005823 w 5235586"/>
                  <a:gd name="connsiteY2782" fmla="*/ 2785352 h 3977558"/>
                  <a:gd name="connsiteX2783" fmla="*/ 2851172 w 5235586"/>
                  <a:gd name="connsiteY2783" fmla="*/ 2785352 h 3977558"/>
                  <a:gd name="connsiteX2784" fmla="*/ 2898975 w 5235586"/>
                  <a:gd name="connsiteY2784" fmla="*/ 2833151 h 3977558"/>
                  <a:gd name="connsiteX2785" fmla="*/ 2901785 w 5235586"/>
                  <a:gd name="connsiteY2785" fmla="*/ 2835964 h 3977558"/>
                  <a:gd name="connsiteX2786" fmla="*/ 2898975 w 5235586"/>
                  <a:gd name="connsiteY2786" fmla="*/ 2838775 h 3977558"/>
                  <a:gd name="connsiteX2787" fmla="*/ 2853983 w 5235586"/>
                  <a:gd name="connsiteY2787" fmla="*/ 2883766 h 3977558"/>
                  <a:gd name="connsiteX2788" fmla="*/ 2851172 w 5235586"/>
                  <a:gd name="connsiteY2788" fmla="*/ 2886577 h 3977558"/>
                  <a:gd name="connsiteX2789" fmla="*/ 2848359 w 5235586"/>
                  <a:gd name="connsiteY2789" fmla="*/ 2883766 h 3977558"/>
                  <a:gd name="connsiteX2790" fmla="*/ 2803370 w 5235586"/>
                  <a:gd name="connsiteY2790" fmla="*/ 2838775 h 3977558"/>
                  <a:gd name="connsiteX2791" fmla="*/ 2800560 w 5235586"/>
                  <a:gd name="connsiteY2791" fmla="*/ 2835964 h 3977558"/>
                  <a:gd name="connsiteX2792" fmla="*/ 2803370 w 5235586"/>
                  <a:gd name="connsiteY2792" fmla="*/ 2833151 h 3977558"/>
                  <a:gd name="connsiteX2793" fmla="*/ 2851172 w 5235586"/>
                  <a:gd name="connsiteY2793" fmla="*/ 2785352 h 3977558"/>
                  <a:gd name="connsiteX2794" fmla="*/ 2696525 w 5235586"/>
                  <a:gd name="connsiteY2794" fmla="*/ 2785352 h 3977558"/>
                  <a:gd name="connsiteX2795" fmla="*/ 2744328 w 5235586"/>
                  <a:gd name="connsiteY2795" fmla="*/ 2833151 h 3977558"/>
                  <a:gd name="connsiteX2796" fmla="*/ 2747138 w 5235586"/>
                  <a:gd name="connsiteY2796" fmla="*/ 2835964 h 3977558"/>
                  <a:gd name="connsiteX2797" fmla="*/ 2744328 w 5235586"/>
                  <a:gd name="connsiteY2797" fmla="*/ 2838775 h 3977558"/>
                  <a:gd name="connsiteX2798" fmla="*/ 2699336 w 5235586"/>
                  <a:gd name="connsiteY2798" fmla="*/ 2883766 h 3977558"/>
                  <a:gd name="connsiteX2799" fmla="*/ 2696525 w 5235586"/>
                  <a:gd name="connsiteY2799" fmla="*/ 2886577 h 3977558"/>
                  <a:gd name="connsiteX2800" fmla="*/ 2693712 w 5235586"/>
                  <a:gd name="connsiteY2800" fmla="*/ 2883766 h 3977558"/>
                  <a:gd name="connsiteX2801" fmla="*/ 2648723 w 5235586"/>
                  <a:gd name="connsiteY2801" fmla="*/ 2838775 h 3977558"/>
                  <a:gd name="connsiteX2802" fmla="*/ 2645913 w 5235586"/>
                  <a:gd name="connsiteY2802" fmla="*/ 2835964 h 3977558"/>
                  <a:gd name="connsiteX2803" fmla="*/ 2648723 w 5235586"/>
                  <a:gd name="connsiteY2803" fmla="*/ 2833151 h 3977558"/>
                  <a:gd name="connsiteX2804" fmla="*/ 2696525 w 5235586"/>
                  <a:gd name="connsiteY2804" fmla="*/ 2785352 h 3977558"/>
                  <a:gd name="connsiteX2805" fmla="*/ 2539061 w 5235586"/>
                  <a:gd name="connsiteY2805" fmla="*/ 2785352 h 3977558"/>
                  <a:gd name="connsiteX2806" fmla="*/ 2586863 w 5235586"/>
                  <a:gd name="connsiteY2806" fmla="*/ 2833151 h 3977558"/>
                  <a:gd name="connsiteX2807" fmla="*/ 2589673 w 5235586"/>
                  <a:gd name="connsiteY2807" fmla="*/ 2835964 h 3977558"/>
                  <a:gd name="connsiteX2808" fmla="*/ 2586863 w 5235586"/>
                  <a:gd name="connsiteY2808" fmla="*/ 2838775 h 3977558"/>
                  <a:gd name="connsiteX2809" fmla="*/ 2541874 w 5235586"/>
                  <a:gd name="connsiteY2809" fmla="*/ 2883766 h 3977558"/>
                  <a:gd name="connsiteX2810" fmla="*/ 2539061 w 5235586"/>
                  <a:gd name="connsiteY2810" fmla="*/ 2886577 h 3977558"/>
                  <a:gd name="connsiteX2811" fmla="*/ 2536247 w 5235586"/>
                  <a:gd name="connsiteY2811" fmla="*/ 2883766 h 3977558"/>
                  <a:gd name="connsiteX2812" fmla="*/ 2491261 w 5235586"/>
                  <a:gd name="connsiteY2812" fmla="*/ 2838775 h 3977558"/>
                  <a:gd name="connsiteX2813" fmla="*/ 2488448 w 5235586"/>
                  <a:gd name="connsiteY2813" fmla="*/ 2835964 h 3977558"/>
                  <a:gd name="connsiteX2814" fmla="*/ 2491261 w 5235586"/>
                  <a:gd name="connsiteY2814" fmla="*/ 2833151 h 3977558"/>
                  <a:gd name="connsiteX2815" fmla="*/ 2539061 w 5235586"/>
                  <a:gd name="connsiteY2815" fmla="*/ 2785352 h 3977558"/>
                  <a:gd name="connsiteX2816" fmla="*/ 2384413 w 5235586"/>
                  <a:gd name="connsiteY2816" fmla="*/ 2785352 h 3977558"/>
                  <a:gd name="connsiteX2817" fmla="*/ 2432215 w 5235586"/>
                  <a:gd name="connsiteY2817" fmla="*/ 2833151 h 3977558"/>
                  <a:gd name="connsiteX2818" fmla="*/ 2435025 w 5235586"/>
                  <a:gd name="connsiteY2818" fmla="*/ 2835964 h 3977558"/>
                  <a:gd name="connsiteX2819" fmla="*/ 2432215 w 5235586"/>
                  <a:gd name="connsiteY2819" fmla="*/ 2838775 h 3977558"/>
                  <a:gd name="connsiteX2820" fmla="*/ 2387226 w 5235586"/>
                  <a:gd name="connsiteY2820" fmla="*/ 2883766 h 3977558"/>
                  <a:gd name="connsiteX2821" fmla="*/ 2384413 w 5235586"/>
                  <a:gd name="connsiteY2821" fmla="*/ 2886577 h 3977558"/>
                  <a:gd name="connsiteX2822" fmla="*/ 2381599 w 5235586"/>
                  <a:gd name="connsiteY2822" fmla="*/ 2883766 h 3977558"/>
                  <a:gd name="connsiteX2823" fmla="*/ 2336613 w 5235586"/>
                  <a:gd name="connsiteY2823" fmla="*/ 2838775 h 3977558"/>
                  <a:gd name="connsiteX2824" fmla="*/ 2333800 w 5235586"/>
                  <a:gd name="connsiteY2824" fmla="*/ 2835964 h 3977558"/>
                  <a:gd name="connsiteX2825" fmla="*/ 2336613 w 5235586"/>
                  <a:gd name="connsiteY2825" fmla="*/ 2833151 h 3977558"/>
                  <a:gd name="connsiteX2826" fmla="*/ 2384413 w 5235586"/>
                  <a:gd name="connsiteY2826" fmla="*/ 2785352 h 3977558"/>
                  <a:gd name="connsiteX2827" fmla="*/ 2229761 w 5235586"/>
                  <a:gd name="connsiteY2827" fmla="*/ 2785352 h 3977558"/>
                  <a:gd name="connsiteX2828" fmla="*/ 2277564 w 5235586"/>
                  <a:gd name="connsiteY2828" fmla="*/ 2833151 h 3977558"/>
                  <a:gd name="connsiteX2829" fmla="*/ 2280374 w 5235586"/>
                  <a:gd name="connsiteY2829" fmla="*/ 2835964 h 3977558"/>
                  <a:gd name="connsiteX2830" fmla="*/ 2277564 w 5235586"/>
                  <a:gd name="connsiteY2830" fmla="*/ 2838775 h 3977558"/>
                  <a:gd name="connsiteX2831" fmla="*/ 2232575 w 5235586"/>
                  <a:gd name="connsiteY2831" fmla="*/ 2883766 h 3977558"/>
                  <a:gd name="connsiteX2832" fmla="*/ 2229761 w 5235586"/>
                  <a:gd name="connsiteY2832" fmla="*/ 2886577 h 3977558"/>
                  <a:gd name="connsiteX2833" fmla="*/ 2226948 w 5235586"/>
                  <a:gd name="connsiteY2833" fmla="*/ 2883766 h 3977558"/>
                  <a:gd name="connsiteX2834" fmla="*/ 2181962 w 5235586"/>
                  <a:gd name="connsiteY2834" fmla="*/ 2838775 h 3977558"/>
                  <a:gd name="connsiteX2835" fmla="*/ 2179149 w 5235586"/>
                  <a:gd name="connsiteY2835" fmla="*/ 2835964 h 3977558"/>
                  <a:gd name="connsiteX2836" fmla="*/ 2181962 w 5235586"/>
                  <a:gd name="connsiteY2836" fmla="*/ 2833151 h 3977558"/>
                  <a:gd name="connsiteX2837" fmla="*/ 2229761 w 5235586"/>
                  <a:gd name="connsiteY2837" fmla="*/ 2785352 h 3977558"/>
                  <a:gd name="connsiteX2838" fmla="*/ 2075115 w 5235586"/>
                  <a:gd name="connsiteY2838" fmla="*/ 2785352 h 3977558"/>
                  <a:gd name="connsiteX2839" fmla="*/ 2122917 w 5235586"/>
                  <a:gd name="connsiteY2839" fmla="*/ 2833151 h 3977558"/>
                  <a:gd name="connsiteX2840" fmla="*/ 2125727 w 5235586"/>
                  <a:gd name="connsiteY2840" fmla="*/ 2835964 h 3977558"/>
                  <a:gd name="connsiteX2841" fmla="*/ 2122917 w 5235586"/>
                  <a:gd name="connsiteY2841" fmla="*/ 2838775 h 3977558"/>
                  <a:gd name="connsiteX2842" fmla="*/ 2077928 w 5235586"/>
                  <a:gd name="connsiteY2842" fmla="*/ 2883766 h 3977558"/>
                  <a:gd name="connsiteX2843" fmla="*/ 2075115 w 5235586"/>
                  <a:gd name="connsiteY2843" fmla="*/ 2886577 h 3977558"/>
                  <a:gd name="connsiteX2844" fmla="*/ 2072301 w 5235586"/>
                  <a:gd name="connsiteY2844" fmla="*/ 2883766 h 3977558"/>
                  <a:gd name="connsiteX2845" fmla="*/ 2027315 w 5235586"/>
                  <a:gd name="connsiteY2845" fmla="*/ 2838775 h 3977558"/>
                  <a:gd name="connsiteX2846" fmla="*/ 2024502 w 5235586"/>
                  <a:gd name="connsiteY2846" fmla="*/ 2835964 h 3977558"/>
                  <a:gd name="connsiteX2847" fmla="*/ 2027315 w 5235586"/>
                  <a:gd name="connsiteY2847" fmla="*/ 2833151 h 3977558"/>
                  <a:gd name="connsiteX2848" fmla="*/ 2075115 w 5235586"/>
                  <a:gd name="connsiteY2848" fmla="*/ 2785352 h 3977558"/>
                  <a:gd name="connsiteX2849" fmla="*/ 1917652 w 5235586"/>
                  <a:gd name="connsiteY2849" fmla="*/ 2785352 h 3977558"/>
                  <a:gd name="connsiteX2850" fmla="*/ 1965455 w 5235586"/>
                  <a:gd name="connsiteY2850" fmla="*/ 2833151 h 3977558"/>
                  <a:gd name="connsiteX2851" fmla="*/ 1968265 w 5235586"/>
                  <a:gd name="connsiteY2851" fmla="*/ 2835964 h 3977558"/>
                  <a:gd name="connsiteX2852" fmla="*/ 1965455 w 5235586"/>
                  <a:gd name="connsiteY2852" fmla="*/ 2838775 h 3977558"/>
                  <a:gd name="connsiteX2853" fmla="*/ 1920463 w 5235586"/>
                  <a:gd name="connsiteY2853" fmla="*/ 2883766 h 3977558"/>
                  <a:gd name="connsiteX2854" fmla="*/ 1917652 w 5235586"/>
                  <a:gd name="connsiteY2854" fmla="*/ 2886577 h 3977558"/>
                  <a:gd name="connsiteX2855" fmla="*/ 1914839 w 5235586"/>
                  <a:gd name="connsiteY2855" fmla="*/ 2883766 h 3977558"/>
                  <a:gd name="connsiteX2856" fmla="*/ 1869850 w 5235586"/>
                  <a:gd name="connsiteY2856" fmla="*/ 2838775 h 3977558"/>
                  <a:gd name="connsiteX2857" fmla="*/ 1867040 w 5235586"/>
                  <a:gd name="connsiteY2857" fmla="*/ 2835964 h 3977558"/>
                  <a:gd name="connsiteX2858" fmla="*/ 1869850 w 5235586"/>
                  <a:gd name="connsiteY2858" fmla="*/ 2833151 h 3977558"/>
                  <a:gd name="connsiteX2859" fmla="*/ 1917652 w 5235586"/>
                  <a:gd name="connsiteY2859" fmla="*/ 2785352 h 3977558"/>
                  <a:gd name="connsiteX2860" fmla="*/ 1763004 w 5235586"/>
                  <a:gd name="connsiteY2860" fmla="*/ 2785352 h 3977558"/>
                  <a:gd name="connsiteX2861" fmla="*/ 1810807 w 5235586"/>
                  <a:gd name="connsiteY2861" fmla="*/ 2833151 h 3977558"/>
                  <a:gd name="connsiteX2862" fmla="*/ 1813617 w 5235586"/>
                  <a:gd name="connsiteY2862" fmla="*/ 2835964 h 3977558"/>
                  <a:gd name="connsiteX2863" fmla="*/ 1810807 w 5235586"/>
                  <a:gd name="connsiteY2863" fmla="*/ 2838775 h 3977558"/>
                  <a:gd name="connsiteX2864" fmla="*/ 1765815 w 5235586"/>
                  <a:gd name="connsiteY2864" fmla="*/ 2883766 h 3977558"/>
                  <a:gd name="connsiteX2865" fmla="*/ 1763004 w 5235586"/>
                  <a:gd name="connsiteY2865" fmla="*/ 2886577 h 3977558"/>
                  <a:gd name="connsiteX2866" fmla="*/ 1760191 w 5235586"/>
                  <a:gd name="connsiteY2866" fmla="*/ 2883766 h 3977558"/>
                  <a:gd name="connsiteX2867" fmla="*/ 1715202 w 5235586"/>
                  <a:gd name="connsiteY2867" fmla="*/ 2838775 h 3977558"/>
                  <a:gd name="connsiteX2868" fmla="*/ 1712392 w 5235586"/>
                  <a:gd name="connsiteY2868" fmla="*/ 2835964 h 3977558"/>
                  <a:gd name="connsiteX2869" fmla="*/ 1715202 w 5235586"/>
                  <a:gd name="connsiteY2869" fmla="*/ 2833151 h 3977558"/>
                  <a:gd name="connsiteX2870" fmla="*/ 1763004 w 5235586"/>
                  <a:gd name="connsiteY2870" fmla="*/ 2785352 h 3977558"/>
                  <a:gd name="connsiteX2871" fmla="*/ 1608353 w 5235586"/>
                  <a:gd name="connsiteY2871" fmla="*/ 2785352 h 3977558"/>
                  <a:gd name="connsiteX2872" fmla="*/ 1656156 w 5235586"/>
                  <a:gd name="connsiteY2872" fmla="*/ 2833151 h 3977558"/>
                  <a:gd name="connsiteX2873" fmla="*/ 1658966 w 5235586"/>
                  <a:gd name="connsiteY2873" fmla="*/ 2835964 h 3977558"/>
                  <a:gd name="connsiteX2874" fmla="*/ 1656156 w 5235586"/>
                  <a:gd name="connsiteY2874" fmla="*/ 2838775 h 3977558"/>
                  <a:gd name="connsiteX2875" fmla="*/ 1611164 w 5235586"/>
                  <a:gd name="connsiteY2875" fmla="*/ 2883766 h 3977558"/>
                  <a:gd name="connsiteX2876" fmla="*/ 1608353 w 5235586"/>
                  <a:gd name="connsiteY2876" fmla="*/ 2886577 h 3977558"/>
                  <a:gd name="connsiteX2877" fmla="*/ 1605540 w 5235586"/>
                  <a:gd name="connsiteY2877" fmla="*/ 2883766 h 3977558"/>
                  <a:gd name="connsiteX2878" fmla="*/ 1560551 w 5235586"/>
                  <a:gd name="connsiteY2878" fmla="*/ 2838775 h 3977558"/>
                  <a:gd name="connsiteX2879" fmla="*/ 1557741 w 5235586"/>
                  <a:gd name="connsiteY2879" fmla="*/ 2835964 h 3977558"/>
                  <a:gd name="connsiteX2880" fmla="*/ 1560551 w 5235586"/>
                  <a:gd name="connsiteY2880" fmla="*/ 2833151 h 3977558"/>
                  <a:gd name="connsiteX2881" fmla="*/ 1608353 w 5235586"/>
                  <a:gd name="connsiteY2881" fmla="*/ 2785352 h 3977558"/>
                  <a:gd name="connsiteX2882" fmla="*/ 1450892 w 5235586"/>
                  <a:gd name="connsiteY2882" fmla="*/ 2785352 h 3977558"/>
                  <a:gd name="connsiteX2883" fmla="*/ 1498695 w 5235586"/>
                  <a:gd name="connsiteY2883" fmla="*/ 2833151 h 3977558"/>
                  <a:gd name="connsiteX2884" fmla="*/ 1501505 w 5235586"/>
                  <a:gd name="connsiteY2884" fmla="*/ 2835964 h 3977558"/>
                  <a:gd name="connsiteX2885" fmla="*/ 1498695 w 5235586"/>
                  <a:gd name="connsiteY2885" fmla="*/ 2838775 h 3977558"/>
                  <a:gd name="connsiteX2886" fmla="*/ 1453706 w 5235586"/>
                  <a:gd name="connsiteY2886" fmla="*/ 2883766 h 3977558"/>
                  <a:gd name="connsiteX2887" fmla="*/ 1450892 w 5235586"/>
                  <a:gd name="connsiteY2887" fmla="*/ 2886577 h 3977558"/>
                  <a:gd name="connsiteX2888" fmla="*/ 1448079 w 5235586"/>
                  <a:gd name="connsiteY2888" fmla="*/ 2883766 h 3977558"/>
                  <a:gd name="connsiteX2889" fmla="*/ 1403090 w 5235586"/>
                  <a:gd name="connsiteY2889" fmla="*/ 2838775 h 3977558"/>
                  <a:gd name="connsiteX2890" fmla="*/ 1400280 w 5235586"/>
                  <a:gd name="connsiteY2890" fmla="*/ 2835964 h 3977558"/>
                  <a:gd name="connsiteX2891" fmla="*/ 1403090 w 5235586"/>
                  <a:gd name="connsiteY2891" fmla="*/ 2833151 h 3977558"/>
                  <a:gd name="connsiteX2892" fmla="*/ 1450892 w 5235586"/>
                  <a:gd name="connsiteY2892" fmla="*/ 2785352 h 3977558"/>
                  <a:gd name="connsiteX2893" fmla="*/ 1296244 w 5235586"/>
                  <a:gd name="connsiteY2893" fmla="*/ 2785352 h 3977558"/>
                  <a:gd name="connsiteX2894" fmla="*/ 1344046 w 5235586"/>
                  <a:gd name="connsiteY2894" fmla="*/ 2833151 h 3977558"/>
                  <a:gd name="connsiteX2895" fmla="*/ 1346857 w 5235586"/>
                  <a:gd name="connsiteY2895" fmla="*/ 2835964 h 3977558"/>
                  <a:gd name="connsiteX2896" fmla="*/ 1344046 w 5235586"/>
                  <a:gd name="connsiteY2896" fmla="*/ 2838775 h 3977558"/>
                  <a:gd name="connsiteX2897" fmla="*/ 1299058 w 5235586"/>
                  <a:gd name="connsiteY2897" fmla="*/ 2883766 h 3977558"/>
                  <a:gd name="connsiteX2898" fmla="*/ 1296244 w 5235586"/>
                  <a:gd name="connsiteY2898" fmla="*/ 2886577 h 3977558"/>
                  <a:gd name="connsiteX2899" fmla="*/ 1293431 w 5235586"/>
                  <a:gd name="connsiteY2899" fmla="*/ 2883766 h 3977558"/>
                  <a:gd name="connsiteX2900" fmla="*/ 1248442 w 5235586"/>
                  <a:gd name="connsiteY2900" fmla="*/ 2838775 h 3977558"/>
                  <a:gd name="connsiteX2901" fmla="*/ 1245632 w 5235586"/>
                  <a:gd name="connsiteY2901" fmla="*/ 2835964 h 3977558"/>
                  <a:gd name="connsiteX2902" fmla="*/ 1248442 w 5235586"/>
                  <a:gd name="connsiteY2902" fmla="*/ 2833151 h 3977558"/>
                  <a:gd name="connsiteX2903" fmla="*/ 1296244 w 5235586"/>
                  <a:gd name="connsiteY2903" fmla="*/ 2785352 h 3977558"/>
                  <a:gd name="connsiteX2904" fmla="*/ 1141593 w 5235586"/>
                  <a:gd name="connsiteY2904" fmla="*/ 2785352 h 3977558"/>
                  <a:gd name="connsiteX2905" fmla="*/ 1189395 w 5235586"/>
                  <a:gd name="connsiteY2905" fmla="*/ 2833151 h 3977558"/>
                  <a:gd name="connsiteX2906" fmla="*/ 1192206 w 5235586"/>
                  <a:gd name="connsiteY2906" fmla="*/ 2835964 h 3977558"/>
                  <a:gd name="connsiteX2907" fmla="*/ 1189395 w 5235586"/>
                  <a:gd name="connsiteY2907" fmla="*/ 2838775 h 3977558"/>
                  <a:gd name="connsiteX2908" fmla="*/ 1144407 w 5235586"/>
                  <a:gd name="connsiteY2908" fmla="*/ 2883766 h 3977558"/>
                  <a:gd name="connsiteX2909" fmla="*/ 1141593 w 5235586"/>
                  <a:gd name="connsiteY2909" fmla="*/ 2886577 h 3977558"/>
                  <a:gd name="connsiteX2910" fmla="*/ 1138780 w 5235586"/>
                  <a:gd name="connsiteY2910" fmla="*/ 2883766 h 3977558"/>
                  <a:gd name="connsiteX2911" fmla="*/ 1093791 w 5235586"/>
                  <a:gd name="connsiteY2911" fmla="*/ 2838775 h 3977558"/>
                  <a:gd name="connsiteX2912" fmla="*/ 1090981 w 5235586"/>
                  <a:gd name="connsiteY2912" fmla="*/ 2835964 h 3977558"/>
                  <a:gd name="connsiteX2913" fmla="*/ 1093791 w 5235586"/>
                  <a:gd name="connsiteY2913" fmla="*/ 2833151 h 3977558"/>
                  <a:gd name="connsiteX2914" fmla="*/ 1141593 w 5235586"/>
                  <a:gd name="connsiteY2914" fmla="*/ 2785352 h 3977558"/>
                  <a:gd name="connsiteX2915" fmla="*/ 984132 w 5235586"/>
                  <a:gd name="connsiteY2915" fmla="*/ 2785352 h 3977558"/>
                  <a:gd name="connsiteX2916" fmla="*/ 1031934 w 5235586"/>
                  <a:gd name="connsiteY2916" fmla="*/ 2833151 h 3977558"/>
                  <a:gd name="connsiteX2917" fmla="*/ 1034745 w 5235586"/>
                  <a:gd name="connsiteY2917" fmla="*/ 2835964 h 3977558"/>
                  <a:gd name="connsiteX2918" fmla="*/ 1031934 w 5235586"/>
                  <a:gd name="connsiteY2918" fmla="*/ 2838775 h 3977558"/>
                  <a:gd name="connsiteX2919" fmla="*/ 986946 w 5235586"/>
                  <a:gd name="connsiteY2919" fmla="*/ 2883766 h 3977558"/>
                  <a:gd name="connsiteX2920" fmla="*/ 984132 w 5235586"/>
                  <a:gd name="connsiteY2920" fmla="*/ 2886577 h 3977558"/>
                  <a:gd name="connsiteX2921" fmla="*/ 981319 w 5235586"/>
                  <a:gd name="connsiteY2921" fmla="*/ 2883766 h 3977558"/>
                  <a:gd name="connsiteX2922" fmla="*/ 936330 w 5235586"/>
                  <a:gd name="connsiteY2922" fmla="*/ 2838775 h 3977558"/>
                  <a:gd name="connsiteX2923" fmla="*/ 933520 w 5235586"/>
                  <a:gd name="connsiteY2923" fmla="*/ 2835964 h 3977558"/>
                  <a:gd name="connsiteX2924" fmla="*/ 936330 w 5235586"/>
                  <a:gd name="connsiteY2924" fmla="*/ 2833151 h 3977558"/>
                  <a:gd name="connsiteX2925" fmla="*/ 984132 w 5235586"/>
                  <a:gd name="connsiteY2925" fmla="*/ 2785352 h 3977558"/>
                  <a:gd name="connsiteX2926" fmla="*/ 829484 w 5235586"/>
                  <a:gd name="connsiteY2926" fmla="*/ 2785352 h 3977558"/>
                  <a:gd name="connsiteX2927" fmla="*/ 877286 w 5235586"/>
                  <a:gd name="connsiteY2927" fmla="*/ 2833151 h 3977558"/>
                  <a:gd name="connsiteX2928" fmla="*/ 880097 w 5235586"/>
                  <a:gd name="connsiteY2928" fmla="*/ 2835964 h 3977558"/>
                  <a:gd name="connsiteX2929" fmla="*/ 877286 w 5235586"/>
                  <a:gd name="connsiteY2929" fmla="*/ 2838775 h 3977558"/>
                  <a:gd name="connsiteX2930" fmla="*/ 832298 w 5235586"/>
                  <a:gd name="connsiteY2930" fmla="*/ 2883766 h 3977558"/>
                  <a:gd name="connsiteX2931" fmla="*/ 829484 w 5235586"/>
                  <a:gd name="connsiteY2931" fmla="*/ 2886577 h 3977558"/>
                  <a:gd name="connsiteX2932" fmla="*/ 826671 w 5235586"/>
                  <a:gd name="connsiteY2932" fmla="*/ 2883766 h 3977558"/>
                  <a:gd name="connsiteX2933" fmla="*/ 781682 w 5235586"/>
                  <a:gd name="connsiteY2933" fmla="*/ 2838775 h 3977558"/>
                  <a:gd name="connsiteX2934" fmla="*/ 778872 w 5235586"/>
                  <a:gd name="connsiteY2934" fmla="*/ 2835964 h 3977558"/>
                  <a:gd name="connsiteX2935" fmla="*/ 781682 w 5235586"/>
                  <a:gd name="connsiteY2935" fmla="*/ 2833151 h 3977558"/>
                  <a:gd name="connsiteX2936" fmla="*/ 829484 w 5235586"/>
                  <a:gd name="connsiteY2936" fmla="*/ 2785352 h 3977558"/>
                  <a:gd name="connsiteX2937" fmla="*/ 674833 w 5235586"/>
                  <a:gd name="connsiteY2937" fmla="*/ 2785352 h 3977558"/>
                  <a:gd name="connsiteX2938" fmla="*/ 722635 w 5235586"/>
                  <a:gd name="connsiteY2938" fmla="*/ 2833151 h 3977558"/>
                  <a:gd name="connsiteX2939" fmla="*/ 725446 w 5235586"/>
                  <a:gd name="connsiteY2939" fmla="*/ 2835964 h 3977558"/>
                  <a:gd name="connsiteX2940" fmla="*/ 722635 w 5235586"/>
                  <a:gd name="connsiteY2940" fmla="*/ 2838775 h 3977558"/>
                  <a:gd name="connsiteX2941" fmla="*/ 677647 w 5235586"/>
                  <a:gd name="connsiteY2941" fmla="*/ 2883766 h 3977558"/>
                  <a:gd name="connsiteX2942" fmla="*/ 674833 w 5235586"/>
                  <a:gd name="connsiteY2942" fmla="*/ 2886577 h 3977558"/>
                  <a:gd name="connsiteX2943" fmla="*/ 672020 w 5235586"/>
                  <a:gd name="connsiteY2943" fmla="*/ 2883766 h 3977558"/>
                  <a:gd name="connsiteX2944" fmla="*/ 627031 w 5235586"/>
                  <a:gd name="connsiteY2944" fmla="*/ 2838775 h 3977558"/>
                  <a:gd name="connsiteX2945" fmla="*/ 624221 w 5235586"/>
                  <a:gd name="connsiteY2945" fmla="*/ 2835964 h 3977558"/>
                  <a:gd name="connsiteX2946" fmla="*/ 627031 w 5235586"/>
                  <a:gd name="connsiteY2946" fmla="*/ 2833151 h 3977558"/>
                  <a:gd name="connsiteX2947" fmla="*/ 674833 w 5235586"/>
                  <a:gd name="connsiteY2947" fmla="*/ 2785352 h 3977558"/>
                  <a:gd name="connsiteX2948" fmla="*/ 517372 w 5235586"/>
                  <a:gd name="connsiteY2948" fmla="*/ 2785352 h 3977558"/>
                  <a:gd name="connsiteX2949" fmla="*/ 565174 w 5235586"/>
                  <a:gd name="connsiteY2949" fmla="*/ 2833151 h 3977558"/>
                  <a:gd name="connsiteX2950" fmla="*/ 567985 w 5235586"/>
                  <a:gd name="connsiteY2950" fmla="*/ 2835964 h 3977558"/>
                  <a:gd name="connsiteX2951" fmla="*/ 565174 w 5235586"/>
                  <a:gd name="connsiteY2951" fmla="*/ 2838775 h 3977558"/>
                  <a:gd name="connsiteX2952" fmla="*/ 520183 w 5235586"/>
                  <a:gd name="connsiteY2952" fmla="*/ 2883766 h 3977558"/>
                  <a:gd name="connsiteX2953" fmla="*/ 517372 w 5235586"/>
                  <a:gd name="connsiteY2953" fmla="*/ 2886577 h 3977558"/>
                  <a:gd name="connsiteX2954" fmla="*/ 514559 w 5235586"/>
                  <a:gd name="connsiteY2954" fmla="*/ 2883766 h 3977558"/>
                  <a:gd name="connsiteX2955" fmla="*/ 469570 w 5235586"/>
                  <a:gd name="connsiteY2955" fmla="*/ 2838775 h 3977558"/>
                  <a:gd name="connsiteX2956" fmla="*/ 466760 w 5235586"/>
                  <a:gd name="connsiteY2956" fmla="*/ 2835964 h 3977558"/>
                  <a:gd name="connsiteX2957" fmla="*/ 469570 w 5235586"/>
                  <a:gd name="connsiteY2957" fmla="*/ 2833151 h 3977558"/>
                  <a:gd name="connsiteX2958" fmla="*/ 517372 w 5235586"/>
                  <a:gd name="connsiteY2958" fmla="*/ 2785352 h 3977558"/>
                  <a:gd name="connsiteX2959" fmla="*/ 362724 w 5235586"/>
                  <a:gd name="connsiteY2959" fmla="*/ 2785352 h 3977558"/>
                  <a:gd name="connsiteX2960" fmla="*/ 410526 w 5235586"/>
                  <a:gd name="connsiteY2960" fmla="*/ 2833151 h 3977558"/>
                  <a:gd name="connsiteX2961" fmla="*/ 413337 w 5235586"/>
                  <a:gd name="connsiteY2961" fmla="*/ 2835964 h 3977558"/>
                  <a:gd name="connsiteX2962" fmla="*/ 410526 w 5235586"/>
                  <a:gd name="connsiteY2962" fmla="*/ 2838775 h 3977558"/>
                  <a:gd name="connsiteX2963" fmla="*/ 365535 w 5235586"/>
                  <a:gd name="connsiteY2963" fmla="*/ 2883766 h 3977558"/>
                  <a:gd name="connsiteX2964" fmla="*/ 362724 w 5235586"/>
                  <a:gd name="connsiteY2964" fmla="*/ 2886577 h 3977558"/>
                  <a:gd name="connsiteX2965" fmla="*/ 359911 w 5235586"/>
                  <a:gd name="connsiteY2965" fmla="*/ 2883766 h 3977558"/>
                  <a:gd name="connsiteX2966" fmla="*/ 314922 w 5235586"/>
                  <a:gd name="connsiteY2966" fmla="*/ 2838775 h 3977558"/>
                  <a:gd name="connsiteX2967" fmla="*/ 312112 w 5235586"/>
                  <a:gd name="connsiteY2967" fmla="*/ 2835964 h 3977558"/>
                  <a:gd name="connsiteX2968" fmla="*/ 314922 w 5235586"/>
                  <a:gd name="connsiteY2968" fmla="*/ 2833151 h 3977558"/>
                  <a:gd name="connsiteX2969" fmla="*/ 362724 w 5235586"/>
                  <a:gd name="connsiteY2969" fmla="*/ 2785352 h 3977558"/>
                  <a:gd name="connsiteX2970" fmla="*/ 208073 w 5235586"/>
                  <a:gd name="connsiteY2970" fmla="*/ 2785352 h 3977558"/>
                  <a:gd name="connsiteX2971" fmla="*/ 255875 w 5235586"/>
                  <a:gd name="connsiteY2971" fmla="*/ 2833151 h 3977558"/>
                  <a:gd name="connsiteX2972" fmla="*/ 258686 w 5235586"/>
                  <a:gd name="connsiteY2972" fmla="*/ 2835964 h 3977558"/>
                  <a:gd name="connsiteX2973" fmla="*/ 255875 w 5235586"/>
                  <a:gd name="connsiteY2973" fmla="*/ 2838775 h 3977558"/>
                  <a:gd name="connsiteX2974" fmla="*/ 210884 w 5235586"/>
                  <a:gd name="connsiteY2974" fmla="*/ 2883766 h 3977558"/>
                  <a:gd name="connsiteX2975" fmla="*/ 208073 w 5235586"/>
                  <a:gd name="connsiteY2975" fmla="*/ 2886577 h 3977558"/>
                  <a:gd name="connsiteX2976" fmla="*/ 205260 w 5235586"/>
                  <a:gd name="connsiteY2976" fmla="*/ 2883766 h 3977558"/>
                  <a:gd name="connsiteX2977" fmla="*/ 160271 w 5235586"/>
                  <a:gd name="connsiteY2977" fmla="*/ 2838775 h 3977558"/>
                  <a:gd name="connsiteX2978" fmla="*/ 157461 w 5235586"/>
                  <a:gd name="connsiteY2978" fmla="*/ 2835964 h 3977558"/>
                  <a:gd name="connsiteX2979" fmla="*/ 160271 w 5235586"/>
                  <a:gd name="connsiteY2979" fmla="*/ 2833151 h 3977558"/>
                  <a:gd name="connsiteX2980" fmla="*/ 208073 w 5235586"/>
                  <a:gd name="connsiteY2980" fmla="*/ 2785352 h 3977558"/>
                  <a:gd name="connsiteX2981" fmla="*/ 50612 w 5235586"/>
                  <a:gd name="connsiteY2981" fmla="*/ 2785352 h 3977558"/>
                  <a:gd name="connsiteX2982" fmla="*/ 98414 w 5235586"/>
                  <a:gd name="connsiteY2982" fmla="*/ 2833151 h 3977558"/>
                  <a:gd name="connsiteX2983" fmla="*/ 101225 w 5235586"/>
                  <a:gd name="connsiteY2983" fmla="*/ 2835964 h 3977558"/>
                  <a:gd name="connsiteX2984" fmla="*/ 98414 w 5235586"/>
                  <a:gd name="connsiteY2984" fmla="*/ 2838775 h 3977558"/>
                  <a:gd name="connsiteX2985" fmla="*/ 53426 w 5235586"/>
                  <a:gd name="connsiteY2985" fmla="*/ 2883766 h 3977558"/>
                  <a:gd name="connsiteX2986" fmla="*/ 50612 w 5235586"/>
                  <a:gd name="connsiteY2986" fmla="*/ 2886577 h 3977558"/>
                  <a:gd name="connsiteX2987" fmla="*/ 47802 w 5235586"/>
                  <a:gd name="connsiteY2987" fmla="*/ 2883766 h 3977558"/>
                  <a:gd name="connsiteX2988" fmla="*/ 2813 w 5235586"/>
                  <a:gd name="connsiteY2988" fmla="*/ 2838775 h 3977558"/>
                  <a:gd name="connsiteX2989" fmla="*/ 0 w 5235586"/>
                  <a:gd name="connsiteY2989" fmla="*/ 2835964 h 3977558"/>
                  <a:gd name="connsiteX2990" fmla="*/ 2813 w 5235586"/>
                  <a:gd name="connsiteY2990" fmla="*/ 2833151 h 3977558"/>
                  <a:gd name="connsiteX2991" fmla="*/ 50612 w 5235586"/>
                  <a:gd name="connsiteY2991" fmla="*/ 2785352 h 3977558"/>
                  <a:gd name="connsiteX2992" fmla="*/ 5184973 w 5235586"/>
                  <a:gd name="connsiteY2992" fmla="*/ 2630704 h 3977558"/>
                  <a:gd name="connsiteX2993" fmla="*/ 5232776 w 5235586"/>
                  <a:gd name="connsiteY2993" fmla="*/ 2678503 h 3977558"/>
                  <a:gd name="connsiteX2994" fmla="*/ 5235586 w 5235586"/>
                  <a:gd name="connsiteY2994" fmla="*/ 2681316 h 3977558"/>
                  <a:gd name="connsiteX2995" fmla="*/ 5232776 w 5235586"/>
                  <a:gd name="connsiteY2995" fmla="*/ 2684127 h 3977558"/>
                  <a:gd name="connsiteX2996" fmla="*/ 5187787 w 5235586"/>
                  <a:gd name="connsiteY2996" fmla="*/ 2729118 h 3977558"/>
                  <a:gd name="connsiteX2997" fmla="*/ 5184973 w 5235586"/>
                  <a:gd name="connsiteY2997" fmla="*/ 2731929 h 3977558"/>
                  <a:gd name="connsiteX2998" fmla="*/ 5182163 w 5235586"/>
                  <a:gd name="connsiteY2998" fmla="*/ 2729118 h 3977558"/>
                  <a:gd name="connsiteX2999" fmla="*/ 5137174 w 5235586"/>
                  <a:gd name="connsiteY2999" fmla="*/ 2684127 h 3977558"/>
                  <a:gd name="connsiteX3000" fmla="*/ 5134361 w 5235586"/>
                  <a:gd name="connsiteY3000" fmla="*/ 2681316 h 3977558"/>
                  <a:gd name="connsiteX3001" fmla="*/ 5137174 w 5235586"/>
                  <a:gd name="connsiteY3001" fmla="*/ 2678503 h 3977558"/>
                  <a:gd name="connsiteX3002" fmla="*/ 5184973 w 5235586"/>
                  <a:gd name="connsiteY3002" fmla="*/ 2630704 h 3977558"/>
                  <a:gd name="connsiteX3003" fmla="*/ 5030325 w 5235586"/>
                  <a:gd name="connsiteY3003" fmla="*/ 2630704 h 3977558"/>
                  <a:gd name="connsiteX3004" fmla="*/ 5078128 w 5235586"/>
                  <a:gd name="connsiteY3004" fmla="*/ 2678503 h 3977558"/>
                  <a:gd name="connsiteX3005" fmla="*/ 5080938 w 5235586"/>
                  <a:gd name="connsiteY3005" fmla="*/ 2681316 h 3977558"/>
                  <a:gd name="connsiteX3006" fmla="*/ 5078128 w 5235586"/>
                  <a:gd name="connsiteY3006" fmla="*/ 2684127 h 3977558"/>
                  <a:gd name="connsiteX3007" fmla="*/ 5033136 w 5235586"/>
                  <a:gd name="connsiteY3007" fmla="*/ 2729118 h 3977558"/>
                  <a:gd name="connsiteX3008" fmla="*/ 5030325 w 5235586"/>
                  <a:gd name="connsiteY3008" fmla="*/ 2731929 h 3977558"/>
                  <a:gd name="connsiteX3009" fmla="*/ 5027512 w 5235586"/>
                  <a:gd name="connsiteY3009" fmla="*/ 2729118 h 3977558"/>
                  <a:gd name="connsiteX3010" fmla="*/ 4982523 w 5235586"/>
                  <a:gd name="connsiteY3010" fmla="*/ 2684127 h 3977558"/>
                  <a:gd name="connsiteX3011" fmla="*/ 4979713 w 5235586"/>
                  <a:gd name="connsiteY3011" fmla="*/ 2681316 h 3977558"/>
                  <a:gd name="connsiteX3012" fmla="*/ 4982523 w 5235586"/>
                  <a:gd name="connsiteY3012" fmla="*/ 2678503 h 3977558"/>
                  <a:gd name="connsiteX3013" fmla="*/ 5030325 w 5235586"/>
                  <a:gd name="connsiteY3013" fmla="*/ 2630704 h 3977558"/>
                  <a:gd name="connsiteX3014" fmla="*/ 4872861 w 5235586"/>
                  <a:gd name="connsiteY3014" fmla="*/ 2630704 h 3977558"/>
                  <a:gd name="connsiteX3015" fmla="*/ 4920664 w 5235586"/>
                  <a:gd name="connsiteY3015" fmla="*/ 2678503 h 3977558"/>
                  <a:gd name="connsiteX3016" fmla="*/ 4923474 w 5235586"/>
                  <a:gd name="connsiteY3016" fmla="*/ 2681316 h 3977558"/>
                  <a:gd name="connsiteX3017" fmla="*/ 4920664 w 5235586"/>
                  <a:gd name="connsiteY3017" fmla="*/ 2684127 h 3977558"/>
                  <a:gd name="connsiteX3018" fmla="*/ 4875675 w 5235586"/>
                  <a:gd name="connsiteY3018" fmla="*/ 2729118 h 3977558"/>
                  <a:gd name="connsiteX3019" fmla="*/ 4872861 w 5235586"/>
                  <a:gd name="connsiteY3019" fmla="*/ 2731929 h 3977558"/>
                  <a:gd name="connsiteX3020" fmla="*/ 4870048 w 5235586"/>
                  <a:gd name="connsiteY3020" fmla="*/ 2729118 h 3977558"/>
                  <a:gd name="connsiteX3021" fmla="*/ 4825062 w 5235586"/>
                  <a:gd name="connsiteY3021" fmla="*/ 2684127 h 3977558"/>
                  <a:gd name="connsiteX3022" fmla="*/ 4822249 w 5235586"/>
                  <a:gd name="connsiteY3022" fmla="*/ 2681316 h 3977558"/>
                  <a:gd name="connsiteX3023" fmla="*/ 4825062 w 5235586"/>
                  <a:gd name="connsiteY3023" fmla="*/ 2678503 h 3977558"/>
                  <a:gd name="connsiteX3024" fmla="*/ 4872861 w 5235586"/>
                  <a:gd name="connsiteY3024" fmla="*/ 2630704 h 3977558"/>
                  <a:gd name="connsiteX3025" fmla="*/ 4718213 w 5235586"/>
                  <a:gd name="connsiteY3025" fmla="*/ 2630704 h 3977558"/>
                  <a:gd name="connsiteX3026" fmla="*/ 4766016 w 5235586"/>
                  <a:gd name="connsiteY3026" fmla="*/ 2678503 h 3977558"/>
                  <a:gd name="connsiteX3027" fmla="*/ 4768826 w 5235586"/>
                  <a:gd name="connsiteY3027" fmla="*/ 2681316 h 3977558"/>
                  <a:gd name="connsiteX3028" fmla="*/ 4766016 w 5235586"/>
                  <a:gd name="connsiteY3028" fmla="*/ 2684127 h 3977558"/>
                  <a:gd name="connsiteX3029" fmla="*/ 4721027 w 5235586"/>
                  <a:gd name="connsiteY3029" fmla="*/ 2729118 h 3977558"/>
                  <a:gd name="connsiteX3030" fmla="*/ 4718213 w 5235586"/>
                  <a:gd name="connsiteY3030" fmla="*/ 2731929 h 3977558"/>
                  <a:gd name="connsiteX3031" fmla="*/ 4715400 w 5235586"/>
                  <a:gd name="connsiteY3031" fmla="*/ 2729118 h 3977558"/>
                  <a:gd name="connsiteX3032" fmla="*/ 4670414 w 5235586"/>
                  <a:gd name="connsiteY3032" fmla="*/ 2684127 h 3977558"/>
                  <a:gd name="connsiteX3033" fmla="*/ 4667601 w 5235586"/>
                  <a:gd name="connsiteY3033" fmla="*/ 2681316 h 3977558"/>
                  <a:gd name="connsiteX3034" fmla="*/ 4670414 w 5235586"/>
                  <a:gd name="connsiteY3034" fmla="*/ 2678503 h 3977558"/>
                  <a:gd name="connsiteX3035" fmla="*/ 4718213 w 5235586"/>
                  <a:gd name="connsiteY3035" fmla="*/ 2630704 h 3977558"/>
                  <a:gd name="connsiteX3036" fmla="*/ 4563563 w 5235586"/>
                  <a:gd name="connsiteY3036" fmla="*/ 2630704 h 3977558"/>
                  <a:gd name="connsiteX3037" fmla="*/ 4611365 w 5235586"/>
                  <a:gd name="connsiteY3037" fmla="*/ 2678503 h 3977558"/>
                  <a:gd name="connsiteX3038" fmla="*/ 4614175 w 5235586"/>
                  <a:gd name="connsiteY3038" fmla="*/ 2681316 h 3977558"/>
                  <a:gd name="connsiteX3039" fmla="*/ 4611365 w 5235586"/>
                  <a:gd name="connsiteY3039" fmla="*/ 2684127 h 3977558"/>
                  <a:gd name="connsiteX3040" fmla="*/ 4566376 w 5235586"/>
                  <a:gd name="connsiteY3040" fmla="*/ 2729118 h 3977558"/>
                  <a:gd name="connsiteX3041" fmla="*/ 4563563 w 5235586"/>
                  <a:gd name="connsiteY3041" fmla="*/ 2731929 h 3977558"/>
                  <a:gd name="connsiteX3042" fmla="*/ 4560749 w 5235586"/>
                  <a:gd name="connsiteY3042" fmla="*/ 2729118 h 3977558"/>
                  <a:gd name="connsiteX3043" fmla="*/ 4515763 w 5235586"/>
                  <a:gd name="connsiteY3043" fmla="*/ 2684127 h 3977558"/>
                  <a:gd name="connsiteX3044" fmla="*/ 4512950 w 5235586"/>
                  <a:gd name="connsiteY3044" fmla="*/ 2681316 h 3977558"/>
                  <a:gd name="connsiteX3045" fmla="*/ 4515763 w 5235586"/>
                  <a:gd name="connsiteY3045" fmla="*/ 2678503 h 3977558"/>
                  <a:gd name="connsiteX3046" fmla="*/ 4563563 w 5235586"/>
                  <a:gd name="connsiteY3046" fmla="*/ 2630704 h 3977558"/>
                  <a:gd name="connsiteX3047" fmla="*/ 4406104 w 5235586"/>
                  <a:gd name="connsiteY3047" fmla="*/ 2630704 h 3977558"/>
                  <a:gd name="connsiteX3048" fmla="*/ 4453907 w 5235586"/>
                  <a:gd name="connsiteY3048" fmla="*/ 2678503 h 3977558"/>
                  <a:gd name="connsiteX3049" fmla="*/ 4456717 w 5235586"/>
                  <a:gd name="connsiteY3049" fmla="*/ 2681316 h 3977558"/>
                  <a:gd name="connsiteX3050" fmla="*/ 4453907 w 5235586"/>
                  <a:gd name="connsiteY3050" fmla="*/ 2684127 h 3977558"/>
                  <a:gd name="connsiteX3051" fmla="*/ 4408915 w 5235586"/>
                  <a:gd name="connsiteY3051" fmla="*/ 2729118 h 3977558"/>
                  <a:gd name="connsiteX3052" fmla="*/ 4406104 w 5235586"/>
                  <a:gd name="connsiteY3052" fmla="*/ 2731929 h 3977558"/>
                  <a:gd name="connsiteX3053" fmla="*/ 4403291 w 5235586"/>
                  <a:gd name="connsiteY3053" fmla="*/ 2729118 h 3977558"/>
                  <a:gd name="connsiteX3054" fmla="*/ 4358302 w 5235586"/>
                  <a:gd name="connsiteY3054" fmla="*/ 2684127 h 3977558"/>
                  <a:gd name="connsiteX3055" fmla="*/ 4355492 w 5235586"/>
                  <a:gd name="connsiteY3055" fmla="*/ 2681316 h 3977558"/>
                  <a:gd name="connsiteX3056" fmla="*/ 4358302 w 5235586"/>
                  <a:gd name="connsiteY3056" fmla="*/ 2678503 h 3977558"/>
                  <a:gd name="connsiteX3057" fmla="*/ 4406104 w 5235586"/>
                  <a:gd name="connsiteY3057" fmla="*/ 2630704 h 3977558"/>
                  <a:gd name="connsiteX3058" fmla="*/ 4251453 w 5235586"/>
                  <a:gd name="connsiteY3058" fmla="*/ 2630704 h 3977558"/>
                  <a:gd name="connsiteX3059" fmla="*/ 4299256 w 5235586"/>
                  <a:gd name="connsiteY3059" fmla="*/ 2678503 h 3977558"/>
                  <a:gd name="connsiteX3060" fmla="*/ 4302066 w 5235586"/>
                  <a:gd name="connsiteY3060" fmla="*/ 2681316 h 3977558"/>
                  <a:gd name="connsiteX3061" fmla="*/ 4299256 w 5235586"/>
                  <a:gd name="connsiteY3061" fmla="*/ 2684127 h 3977558"/>
                  <a:gd name="connsiteX3062" fmla="*/ 4254264 w 5235586"/>
                  <a:gd name="connsiteY3062" fmla="*/ 2729118 h 3977558"/>
                  <a:gd name="connsiteX3063" fmla="*/ 4251453 w 5235586"/>
                  <a:gd name="connsiteY3063" fmla="*/ 2731929 h 3977558"/>
                  <a:gd name="connsiteX3064" fmla="*/ 4248640 w 5235586"/>
                  <a:gd name="connsiteY3064" fmla="*/ 2729118 h 3977558"/>
                  <a:gd name="connsiteX3065" fmla="*/ 4203651 w 5235586"/>
                  <a:gd name="connsiteY3065" fmla="*/ 2684127 h 3977558"/>
                  <a:gd name="connsiteX3066" fmla="*/ 4200841 w 5235586"/>
                  <a:gd name="connsiteY3066" fmla="*/ 2681316 h 3977558"/>
                  <a:gd name="connsiteX3067" fmla="*/ 4203651 w 5235586"/>
                  <a:gd name="connsiteY3067" fmla="*/ 2678503 h 3977558"/>
                  <a:gd name="connsiteX3068" fmla="*/ 4251453 w 5235586"/>
                  <a:gd name="connsiteY3068" fmla="*/ 2630704 h 3977558"/>
                  <a:gd name="connsiteX3069" fmla="*/ 4096805 w 5235586"/>
                  <a:gd name="connsiteY3069" fmla="*/ 2630704 h 3977558"/>
                  <a:gd name="connsiteX3070" fmla="*/ 4144608 w 5235586"/>
                  <a:gd name="connsiteY3070" fmla="*/ 2678503 h 3977558"/>
                  <a:gd name="connsiteX3071" fmla="*/ 4147418 w 5235586"/>
                  <a:gd name="connsiteY3071" fmla="*/ 2681316 h 3977558"/>
                  <a:gd name="connsiteX3072" fmla="*/ 4144608 w 5235586"/>
                  <a:gd name="connsiteY3072" fmla="*/ 2684127 h 3977558"/>
                  <a:gd name="connsiteX3073" fmla="*/ 4099616 w 5235586"/>
                  <a:gd name="connsiteY3073" fmla="*/ 2729118 h 3977558"/>
                  <a:gd name="connsiteX3074" fmla="*/ 4096805 w 5235586"/>
                  <a:gd name="connsiteY3074" fmla="*/ 2731929 h 3977558"/>
                  <a:gd name="connsiteX3075" fmla="*/ 4093992 w 5235586"/>
                  <a:gd name="connsiteY3075" fmla="*/ 2729118 h 3977558"/>
                  <a:gd name="connsiteX3076" fmla="*/ 4049003 w 5235586"/>
                  <a:gd name="connsiteY3076" fmla="*/ 2684127 h 3977558"/>
                  <a:gd name="connsiteX3077" fmla="*/ 4046193 w 5235586"/>
                  <a:gd name="connsiteY3077" fmla="*/ 2681316 h 3977558"/>
                  <a:gd name="connsiteX3078" fmla="*/ 4049003 w 5235586"/>
                  <a:gd name="connsiteY3078" fmla="*/ 2678503 h 3977558"/>
                  <a:gd name="connsiteX3079" fmla="*/ 4096805 w 5235586"/>
                  <a:gd name="connsiteY3079" fmla="*/ 2630704 h 3977558"/>
                  <a:gd name="connsiteX3080" fmla="*/ 3939345 w 5235586"/>
                  <a:gd name="connsiteY3080" fmla="*/ 2630704 h 3977558"/>
                  <a:gd name="connsiteX3081" fmla="*/ 3987147 w 5235586"/>
                  <a:gd name="connsiteY3081" fmla="*/ 2678503 h 3977558"/>
                  <a:gd name="connsiteX3082" fmla="*/ 3989957 w 5235586"/>
                  <a:gd name="connsiteY3082" fmla="*/ 2681316 h 3977558"/>
                  <a:gd name="connsiteX3083" fmla="*/ 3987147 w 5235586"/>
                  <a:gd name="connsiteY3083" fmla="*/ 2684127 h 3977558"/>
                  <a:gd name="connsiteX3084" fmla="*/ 3942155 w 5235586"/>
                  <a:gd name="connsiteY3084" fmla="*/ 2729118 h 3977558"/>
                  <a:gd name="connsiteX3085" fmla="*/ 3939345 w 5235586"/>
                  <a:gd name="connsiteY3085" fmla="*/ 2731929 h 3977558"/>
                  <a:gd name="connsiteX3086" fmla="*/ 3936531 w 5235586"/>
                  <a:gd name="connsiteY3086" fmla="*/ 2729118 h 3977558"/>
                  <a:gd name="connsiteX3087" fmla="*/ 3891545 w 5235586"/>
                  <a:gd name="connsiteY3087" fmla="*/ 2684127 h 3977558"/>
                  <a:gd name="connsiteX3088" fmla="*/ 3888732 w 5235586"/>
                  <a:gd name="connsiteY3088" fmla="*/ 2681316 h 3977558"/>
                  <a:gd name="connsiteX3089" fmla="*/ 3891545 w 5235586"/>
                  <a:gd name="connsiteY3089" fmla="*/ 2678503 h 3977558"/>
                  <a:gd name="connsiteX3090" fmla="*/ 3939345 w 5235586"/>
                  <a:gd name="connsiteY3090" fmla="*/ 2630704 h 3977558"/>
                  <a:gd name="connsiteX3091" fmla="*/ 3784693 w 5235586"/>
                  <a:gd name="connsiteY3091" fmla="*/ 2630704 h 3977558"/>
                  <a:gd name="connsiteX3092" fmla="*/ 3832496 w 5235586"/>
                  <a:gd name="connsiteY3092" fmla="*/ 2678503 h 3977558"/>
                  <a:gd name="connsiteX3093" fmla="*/ 3835306 w 5235586"/>
                  <a:gd name="connsiteY3093" fmla="*/ 2681316 h 3977558"/>
                  <a:gd name="connsiteX3094" fmla="*/ 3832496 w 5235586"/>
                  <a:gd name="connsiteY3094" fmla="*/ 2684127 h 3977558"/>
                  <a:gd name="connsiteX3095" fmla="*/ 3787504 w 5235586"/>
                  <a:gd name="connsiteY3095" fmla="*/ 2729118 h 3977558"/>
                  <a:gd name="connsiteX3096" fmla="*/ 3784693 w 5235586"/>
                  <a:gd name="connsiteY3096" fmla="*/ 2731929 h 3977558"/>
                  <a:gd name="connsiteX3097" fmla="*/ 3781880 w 5235586"/>
                  <a:gd name="connsiteY3097" fmla="*/ 2729118 h 3977558"/>
                  <a:gd name="connsiteX3098" fmla="*/ 3736894 w 5235586"/>
                  <a:gd name="connsiteY3098" fmla="*/ 2684127 h 3977558"/>
                  <a:gd name="connsiteX3099" fmla="*/ 3734081 w 5235586"/>
                  <a:gd name="connsiteY3099" fmla="*/ 2681316 h 3977558"/>
                  <a:gd name="connsiteX3100" fmla="*/ 3736894 w 5235586"/>
                  <a:gd name="connsiteY3100" fmla="*/ 2678503 h 3977558"/>
                  <a:gd name="connsiteX3101" fmla="*/ 3784693 w 5235586"/>
                  <a:gd name="connsiteY3101" fmla="*/ 2630704 h 3977558"/>
                  <a:gd name="connsiteX3102" fmla="*/ 3630045 w 5235586"/>
                  <a:gd name="connsiteY3102" fmla="*/ 2630704 h 3977558"/>
                  <a:gd name="connsiteX3103" fmla="*/ 3677848 w 5235586"/>
                  <a:gd name="connsiteY3103" fmla="*/ 2678503 h 3977558"/>
                  <a:gd name="connsiteX3104" fmla="*/ 3680658 w 5235586"/>
                  <a:gd name="connsiteY3104" fmla="*/ 2681316 h 3977558"/>
                  <a:gd name="connsiteX3105" fmla="*/ 3677848 w 5235586"/>
                  <a:gd name="connsiteY3105" fmla="*/ 2684127 h 3977558"/>
                  <a:gd name="connsiteX3106" fmla="*/ 3632856 w 5235586"/>
                  <a:gd name="connsiteY3106" fmla="*/ 2729118 h 3977558"/>
                  <a:gd name="connsiteX3107" fmla="*/ 3630045 w 5235586"/>
                  <a:gd name="connsiteY3107" fmla="*/ 2731929 h 3977558"/>
                  <a:gd name="connsiteX3108" fmla="*/ 3627232 w 5235586"/>
                  <a:gd name="connsiteY3108" fmla="*/ 2729118 h 3977558"/>
                  <a:gd name="connsiteX3109" fmla="*/ 3582246 w 5235586"/>
                  <a:gd name="connsiteY3109" fmla="*/ 2684127 h 3977558"/>
                  <a:gd name="connsiteX3110" fmla="*/ 3579433 w 5235586"/>
                  <a:gd name="connsiteY3110" fmla="*/ 2681316 h 3977558"/>
                  <a:gd name="connsiteX3111" fmla="*/ 3582246 w 5235586"/>
                  <a:gd name="connsiteY3111" fmla="*/ 2678503 h 3977558"/>
                  <a:gd name="connsiteX3112" fmla="*/ 3630045 w 5235586"/>
                  <a:gd name="connsiteY3112" fmla="*/ 2630704 h 3977558"/>
                  <a:gd name="connsiteX3113" fmla="*/ 3472581 w 5235586"/>
                  <a:gd name="connsiteY3113" fmla="*/ 2630704 h 3977558"/>
                  <a:gd name="connsiteX3114" fmla="*/ 3520384 w 5235586"/>
                  <a:gd name="connsiteY3114" fmla="*/ 2678503 h 3977558"/>
                  <a:gd name="connsiteX3115" fmla="*/ 3523194 w 5235586"/>
                  <a:gd name="connsiteY3115" fmla="*/ 2681316 h 3977558"/>
                  <a:gd name="connsiteX3116" fmla="*/ 3520384 w 5235586"/>
                  <a:gd name="connsiteY3116" fmla="*/ 2684127 h 3977558"/>
                  <a:gd name="connsiteX3117" fmla="*/ 3475395 w 5235586"/>
                  <a:gd name="connsiteY3117" fmla="*/ 2729118 h 3977558"/>
                  <a:gd name="connsiteX3118" fmla="*/ 3472581 w 5235586"/>
                  <a:gd name="connsiteY3118" fmla="*/ 2731929 h 3977558"/>
                  <a:gd name="connsiteX3119" fmla="*/ 3469771 w 5235586"/>
                  <a:gd name="connsiteY3119" fmla="*/ 2729118 h 3977558"/>
                  <a:gd name="connsiteX3120" fmla="*/ 3424782 w 5235586"/>
                  <a:gd name="connsiteY3120" fmla="*/ 2684127 h 3977558"/>
                  <a:gd name="connsiteX3121" fmla="*/ 3421969 w 5235586"/>
                  <a:gd name="connsiteY3121" fmla="*/ 2681316 h 3977558"/>
                  <a:gd name="connsiteX3122" fmla="*/ 3424782 w 5235586"/>
                  <a:gd name="connsiteY3122" fmla="*/ 2678503 h 3977558"/>
                  <a:gd name="connsiteX3123" fmla="*/ 3472581 w 5235586"/>
                  <a:gd name="connsiteY3123" fmla="*/ 2630704 h 3977558"/>
                  <a:gd name="connsiteX3124" fmla="*/ 3317933 w 5235586"/>
                  <a:gd name="connsiteY3124" fmla="*/ 2630704 h 3977558"/>
                  <a:gd name="connsiteX3125" fmla="*/ 3365736 w 5235586"/>
                  <a:gd name="connsiteY3125" fmla="*/ 2678503 h 3977558"/>
                  <a:gd name="connsiteX3126" fmla="*/ 3368546 w 5235586"/>
                  <a:gd name="connsiteY3126" fmla="*/ 2681316 h 3977558"/>
                  <a:gd name="connsiteX3127" fmla="*/ 3365736 w 5235586"/>
                  <a:gd name="connsiteY3127" fmla="*/ 2684127 h 3977558"/>
                  <a:gd name="connsiteX3128" fmla="*/ 3320747 w 5235586"/>
                  <a:gd name="connsiteY3128" fmla="*/ 2729118 h 3977558"/>
                  <a:gd name="connsiteX3129" fmla="*/ 3317933 w 5235586"/>
                  <a:gd name="connsiteY3129" fmla="*/ 2731929 h 3977558"/>
                  <a:gd name="connsiteX3130" fmla="*/ 3315123 w 5235586"/>
                  <a:gd name="connsiteY3130" fmla="*/ 2729118 h 3977558"/>
                  <a:gd name="connsiteX3131" fmla="*/ 3270134 w 5235586"/>
                  <a:gd name="connsiteY3131" fmla="*/ 2684127 h 3977558"/>
                  <a:gd name="connsiteX3132" fmla="*/ 3267321 w 5235586"/>
                  <a:gd name="connsiteY3132" fmla="*/ 2681316 h 3977558"/>
                  <a:gd name="connsiteX3133" fmla="*/ 3270134 w 5235586"/>
                  <a:gd name="connsiteY3133" fmla="*/ 2678503 h 3977558"/>
                  <a:gd name="connsiteX3134" fmla="*/ 3317933 w 5235586"/>
                  <a:gd name="connsiteY3134" fmla="*/ 2630704 h 3977558"/>
                  <a:gd name="connsiteX3135" fmla="*/ 3163283 w 5235586"/>
                  <a:gd name="connsiteY3135" fmla="*/ 2630704 h 3977558"/>
                  <a:gd name="connsiteX3136" fmla="*/ 3211085 w 5235586"/>
                  <a:gd name="connsiteY3136" fmla="*/ 2678503 h 3977558"/>
                  <a:gd name="connsiteX3137" fmla="*/ 3213895 w 5235586"/>
                  <a:gd name="connsiteY3137" fmla="*/ 2681316 h 3977558"/>
                  <a:gd name="connsiteX3138" fmla="*/ 3211085 w 5235586"/>
                  <a:gd name="connsiteY3138" fmla="*/ 2684127 h 3977558"/>
                  <a:gd name="connsiteX3139" fmla="*/ 3166096 w 5235586"/>
                  <a:gd name="connsiteY3139" fmla="*/ 2729118 h 3977558"/>
                  <a:gd name="connsiteX3140" fmla="*/ 3163283 w 5235586"/>
                  <a:gd name="connsiteY3140" fmla="*/ 2731929 h 3977558"/>
                  <a:gd name="connsiteX3141" fmla="*/ 3160472 w 5235586"/>
                  <a:gd name="connsiteY3141" fmla="*/ 2729118 h 3977558"/>
                  <a:gd name="connsiteX3142" fmla="*/ 3115483 w 5235586"/>
                  <a:gd name="connsiteY3142" fmla="*/ 2684127 h 3977558"/>
                  <a:gd name="connsiteX3143" fmla="*/ 3112670 w 5235586"/>
                  <a:gd name="connsiteY3143" fmla="*/ 2681316 h 3977558"/>
                  <a:gd name="connsiteX3144" fmla="*/ 3115483 w 5235586"/>
                  <a:gd name="connsiteY3144" fmla="*/ 2678503 h 3977558"/>
                  <a:gd name="connsiteX3145" fmla="*/ 3163283 w 5235586"/>
                  <a:gd name="connsiteY3145" fmla="*/ 2630704 h 3977558"/>
                  <a:gd name="connsiteX3146" fmla="*/ 3005823 w 5235586"/>
                  <a:gd name="connsiteY3146" fmla="*/ 2630704 h 3977558"/>
                  <a:gd name="connsiteX3147" fmla="*/ 3053626 w 5235586"/>
                  <a:gd name="connsiteY3147" fmla="*/ 2678503 h 3977558"/>
                  <a:gd name="connsiteX3148" fmla="*/ 3056436 w 5235586"/>
                  <a:gd name="connsiteY3148" fmla="*/ 2681316 h 3977558"/>
                  <a:gd name="connsiteX3149" fmla="*/ 3053626 w 5235586"/>
                  <a:gd name="connsiteY3149" fmla="*/ 2684127 h 3977558"/>
                  <a:gd name="connsiteX3150" fmla="*/ 3008634 w 5235586"/>
                  <a:gd name="connsiteY3150" fmla="*/ 2729118 h 3977558"/>
                  <a:gd name="connsiteX3151" fmla="*/ 3005823 w 5235586"/>
                  <a:gd name="connsiteY3151" fmla="*/ 2731929 h 3977558"/>
                  <a:gd name="connsiteX3152" fmla="*/ 3003010 w 5235586"/>
                  <a:gd name="connsiteY3152" fmla="*/ 2729118 h 3977558"/>
                  <a:gd name="connsiteX3153" fmla="*/ 2958021 w 5235586"/>
                  <a:gd name="connsiteY3153" fmla="*/ 2684127 h 3977558"/>
                  <a:gd name="connsiteX3154" fmla="*/ 2955211 w 5235586"/>
                  <a:gd name="connsiteY3154" fmla="*/ 2681316 h 3977558"/>
                  <a:gd name="connsiteX3155" fmla="*/ 2958021 w 5235586"/>
                  <a:gd name="connsiteY3155" fmla="*/ 2678503 h 3977558"/>
                  <a:gd name="connsiteX3156" fmla="*/ 3005823 w 5235586"/>
                  <a:gd name="connsiteY3156" fmla="*/ 2630704 h 3977558"/>
                  <a:gd name="connsiteX3157" fmla="*/ 2851172 w 5235586"/>
                  <a:gd name="connsiteY3157" fmla="*/ 2630704 h 3977558"/>
                  <a:gd name="connsiteX3158" fmla="*/ 2898975 w 5235586"/>
                  <a:gd name="connsiteY3158" fmla="*/ 2678503 h 3977558"/>
                  <a:gd name="connsiteX3159" fmla="*/ 2901785 w 5235586"/>
                  <a:gd name="connsiteY3159" fmla="*/ 2681316 h 3977558"/>
                  <a:gd name="connsiteX3160" fmla="*/ 2898975 w 5235586"/>
                  <a:gd name="connsiteY3160" fmla="*/ 2684127 h 3977558"/>
                  <a:gd name="connsiteX3161" fmla="*/ 2853983 w 5235586"/>
                  <a:gd name="connsiteY3161" fmla="*/ 2729118 h 3977558"/>
                  <a:gd name="connsiteX3162" fmla="*/ 2851172 w 5235586"/>
                  <a:gd name="connsiteY3162" fmla="*/ 2731929 h 3977558"/>
                  <a:gd name="connsiteX3163" fmla="*/ 2848359 w 5235586"/>
                  <a:gd name="connsiteY3163" fmla="*/ 2729118 h 3977558"/>
                  <a:gd name="connsiteX3164" fmla="*/ 2803370 w 5235586"/>
                  <a:gd name="connsiteY3164" fmla="*/ 2684127 h 3977558"/>
                  <a:gd name="connsiteX3165" fmla="*/ 2800560 w 5235586"/>
                  <a:gd name="connsiteY3165" fmla="*/ 2681316 h 3977558"/>
                  <a:gd name="connsiteX3166" fmla="*/ 2803370 w 5235586"/>
                  <a:gd name="connsiteY3166" fmla="*/ 2678503 h 3977558"/>
                  <a:gd name="connsiteX3167" fmla="*/ 2851172 w 5235586"/>
                  <a:gd name="connsiteY3167" fmla="*/ 2630704 h 3977558"/>
                  <a:gd name="connsiteX3168" fmla="*/ 2696525 w 5235586"/>
                  <a:gd name="connsiteY3168" fmla="*/ 2630704 h 3977558"/>
                  <a:gd name="connsiteX3169" fmla="*/ 2744328 w 5235586"/>
                  <a:gd name="connsiteY3169" fmla="*/ 2678503 h 3977558"/>
                  <a:gd name="connsiteX3170" fmla="*/ 2747138 w 5235586"/>
                  <a:gd name="connsiteY3170" fmla="*/ 2681316 h 3977558"/>
                  <a:gd name="connsiteX3171" fmla="*/ 2744328 w 5235586"/>
                  <a:gd name="connsiteY3171" fmla="*/ 2684127 h 3977558"/>
                  <a:gd name="connsiteX3172" fmla="*/ 2699336 w 5235586"/>
                  <a:gd name="connsiteY3172" fmla="*/ 2729118 h 3977558"/>
                  <a:gd name="connsiteX3173" fmla="*/ 2696525 w 5235586"/>
                  <a:gd name="connsiteY3173" fmla="*/ 2731929 h 3977558"/>
                  <a:gd name="connsiteX3174" fmla="*/ 2693712 w 5235586"/>
                  <a:gd name="connsiteY3174" fmla="*/ 2729118 h 3977558"/>
                  <a:gd name="connsiteX3175" fmla="*/ 2648723 w 5235586"/>
                  <a:gd name="connsiteY3175" fmla="*/ 2684127 h 3977558"/>
                  <a:gd name="connsiteX3176" fmla="*/ 2645913 w 5235586"/>
                  <a:gd name="connsiteY3176" fmla="*/ 2681316 h 3977558"/>
                  <a:gd name="connsiteX3177" fmla="*/ 2648723 w 5235586"/>
                  <a:gd name="connsiteY3177" fmla="*/ 2678503 h 3977558"/>
                  <a:gd name="connsiteX3178" fmla="*/ 2696525 w 5235586"/>
                  <a:gd name="connsiteY3178" fmla="*/ 2630704 h 3977558"/>
                  <a:gd name="connsiteX3179" fmla="*/ 2539061 w 5235586"/>
                  <a:gd name="connsiteY3179" fmla="*/ 2630704 h 3977558"/>
                  <a:gd name="connsiteX3180" fmla="*/ 2586863 w 5235586"/>
                  <a:gd name="connsiteY3180" fmla="*/ 2678503 h 3977558"/>
                  <a:gd name="connsiteX3181" fmla="*/ 2589673 w 5235586"/>
                  <a:gd name="connsiteY3181" fmla="*/ 2681316 h 3977558"/>
                  <a:gd name="connsiteX3182" fmla="*/ 2586863 w 5235586"/>
                  <a:gd name="connsiteY3182" fmla="*/ 2684127 h 3977558"/>
                  <a:gd name="connsiteX3183" fmla="*/ 2541874 w 5235586"/>
                  <a:gd name="connsiteY3183" fmla="*/ 2729118 h 3977558"/>
                  <a:gd name="connsiteX3184" fmla="*/ 2539061 w 5235586"/>
                  <a:gd name="connsiteY3184" fmla="*/ 2731929 h 3977558"/>
                  <a:gd name="connsiteX3185" fmla="*/ 2536247 w 5235586"/>
                  <a:gd name="connsiteY3185" fmla="*/ 2729118 h 3977558"/>
                  <a:gd name="connsiteX3186" fmla="*/ 2491261 w 5235586"/>
                  <a:gd name="connsiteY3186" fmla="*/ 2684127 h 3977558"/>
                  <a:gd name="connsiteX3187" fmla="*/ 2488448 w 5235586"/>
                  <a:gd name="connsiteY3187" fmla="*/ 2681316 h 3977558"/>
                  <a:gd name="connsiteX3188" fmla="*/ 2491261 w 5235586"/>
                  <a:gd name="connsiteY3188" fmla="*/ 2678503 h 3977558"/>
                  <a:gd name="connsiteX3189" fmla="*/ 2539061 w 5235586"/>
                  <a:gd name="connsiteY3189" fmla="*/ 2630704 h 3977558"/>
                  <a:gd name="connsiteX3190" fmla="*/ 2384413 w 5235586"/>
                  <a:gd name="connsiteY3190" fmla="*/ 2630704 h 3977558"/>
                  <a:gd name="connsiteX3191" fmla="*/ 2432215 w 5235586"/>
                  <a:gd name="connsiteY3191" fmla="*/ 2678503 h 3977558"/>
                  <a:gd name="connsiteX3192" fmla="*/ 2435025 w 5235586"/>
                  <a:gd name="connsiteY3192" fmla="*/ 2681316 h 3977558"/>
                  <a:gd name="connsiteX3193" fmla="*/ 2432215 w 5235586"/>
                  <a:gd name="connsiteY3193" fmla="*/ 2684127 h 3977558"/>
                  <a:gd name="connsiteX3194" fmla="*/ 2387226 w 5235586"/>
                  <a:gd name="connsiteY3194" fmla="*/ 2729118 h 3977558"/>
                  <a:gd name="connsiteX3195" fmla="*/ 2384413 w 5235586"/>
                  <a:gd name="connsiteY3195" fmla="*/ 2731929 h 3977558"/>
                  <a:gd name="connsiteX3196" fmla="*/ 2381599 w 5235586"/>
                  <a:gd name="connsiteY3196" fmla="*/ 2729118 h 3977558"/>
                  <a:gd name="connsiteX3197" fmla="*/ 2336613 w 5235586"/>
                  <a:gd name="connsiteY3197" fmla="*/ 2684127 h 3977558"/>
                  <a:gd name="connsiteX3198" fmla="*/ 2333800 w 5235586"/>
                  <a:gd name="connsiteY3198" fmla="*/ 2681316 h 3977558"/>
                  <a:gd name="connsiteX3199" fmla="*/ 2336613 w 5235586"/>
                  <a:gd name="connsiteY3199" fmla="*/ 2678503 h 3977558"/>
                  <a:gd name="connsiteX3200" fmla="*/ 2384413 w 5235586"/>
                  <a:gd name="connsiteY3200" fmla="*/ 2630704 h 3977558"/>
                  <a:gd name="connsiteX3201" fmla="*/ 2229761 w 5235586"/>
                  <a:gd name="connsiteY3201" fmla="*/ 2630704 h 3977558"/>
                  <a:gd name="connsiteX3202" fmla="*/ 2277564 w 5235586"/>
                  <a:gd name="connsiteY3202" fmla="*/ 2678503 h 3977558"/>
                  <a:gd name="connsiteX3203" fmla="*/ 2280374 w 5235586"/>
                  <a:gd name="connsiteY3203" fmla="*/ 2681316 h 3977558"/>
                  <a:gd name="connsiteX3204" fmla="*/ 2277564 w 5235586"/>
                  <a:gd name="connsiteY3204" fmla="*/ 2684127 h 3977558"/>
                  <a:gd name="connsiteX3205" fmla="*/ 2232575 w 5235586"/>
                  <a:gd name="connsiteY3205" fmla="*/ 2729118 h 3977558"/>
                  <a:gd name="connsiteX3206" fmla="*/ 2229761 w 5235586"/>
                  <a:gd name="connsiteY3206" fmla="*/ 2731929 h 3977558"/>
                  <a:gd name="connsiteX3207" fmla="*/ 2226948 w 5235586"/>
                  <a:gd name="connsiteY3207" fmla="*/ 2729118 h 3977558"/>
                  <a:gd name="connsiteX3208" fmla="*/ 2181962 w 5235586"/>
                  <a:gd name="connsiteY3208" fmla="*/ 2684127 h 3977558"/>
                  <a:gd name="connsiteX3209" fmla="*/ 2179149 w 5235586"/>
                  <a:gd name="connsiteY3209" fmla="*/ 2681316 h 3977558"/>
                  <a:gd name="connsiteX3210" fmla="*/ 2181962 w 5235586"/>
                  <a:gd name="connsiteY3210" fmla="*/ 2678503 h 3977558"/>
                  <a:gd name="connsiteX3211" fmla="*/ 2229761 w 5235586"/>
                  <a:gd name="connsiteY3211" fmla="*/ 2630704 h 3977558"/>
                  <a:gd name="connsiteX3212" fmla="*/ 2075115 w 5235586"/>
                  <a:gd name="connsiteY3212" fmla="*/ 2630704 h 3977558"/>
                  <a:gd name="connsiteX3213" fmla="*/ 2122917 w 5235586"/>
                  <a:gd name="connsiteY3213" fmla="*/ 2678503 h 3977558"/>
                  <a:gd name="connsiteX3214" fmla="*/ 2125727 w 5235586"/>
                  <a:gd name="connsiteY3214" fmla="*/ 2681316 h 3977558"/>
                  <a:gd name="connsiteX3215" fmla="*/ 2122917 w 5235586"/>
                  <a:gd name="connsiteY3215" fmla="*/ 2684127 h 3977558"/>
                  <a:gd name="connsiteX3216" fmla="*/ 2077928 w 5235586"/>
                  <a:gd name="connsiteY3216" fmla="*/ 2729118 h 3977558"/>
                  <a:gd name="connsiteX3217" fmla="*/ 2075115 w 5235586"/>
                  <a:gd name="connsiteY3217" fmla="*/ 2731929 h 3977558"/>
                  <a:gd name="connsiteX3218" fmla="*/ 2072301 w 5235586"/>
                  <a:gd name="connsiteY3218" fmla="*/ 2729118 h 3977558"/>
                  <a:gd name="connsiteX3219" fmla="*/ 2027315 w 5235586"/>
                  <a:gd name="connsiteY3219" fmla="*/ 2684127 h 3977558"/>
                  <a:gd name="connsiteX3220" fmla="*/ 2024502 w 5235586"/>
                  <a:gd name="connsiteY3220" fmla="*/ 2681316 h 3977558"/>
                  <a:gd name="connsiteX3221" fmla="*/ 2027315 w 5235586"/>
                  <a:gd name="connsiteY3221" fmla="*/ 2678503 h 3977558"/>
                  <a:gd name="connsiteX3222" fmla="*/ 2075115 w 5235586"/>
                  <a:gd name="connsiteY3222" fmla="*/ 2630704 h 3977558"/>
                  <a:gd name="connsiteX3223" fmla="*/ 1917652 w 5235586"/>
                  <a:gd name="connsiteY3223" fmla="*/ 2630704 h 3977558"/>
                  <a:gd name="connsiteX3224" fmla="*/ 1965455 w 5235586"/>
                  <a:gd name="connsiteY3224" fmla="*/ 2678503 h 3977558"/>
                  <a:gd name="connsiteX3225" fmla="*/ 1968265 w 5235586"/>
                  <a:gd name="connsiteY3225" fmla="*/ 2681316 h 3977558"/>
                  <a:gd name="connsiteX3226" fmla="*/ 1965455 w 5235586"/>
                  <a:gd name="connsiteY3226" fmla="*/ 2684127 h 3977558"/>
                  <a:gd name="connsiteX3227" fmla="*/ 1920463 w 5235586"/>
                  <a:gd name="connsiteY3227" fmla="*/ 2729118 h 3977558"/>
                  <a:gd name="connsiteX3228" fmla="*/ 1917652 w 5235586"/>
                  <a:gd name="connsiteY3228" fmla="*/ 2731929 h 3977558"/>
                  <a:gd name="connsiteX3229" fmla="*/ 1914839 w 5235586"/>
                  <a:gd name="connsiteY3229" fmla="*/ 2729118 h 3977558"/>
                  <a:gd name="connsiteX3230" fmla="*/ 1869850 w 5235586"/>
                  <a:gd name="connsiteY3230" fmla="*/ 2684127 h 3977558"/>
                  <a:gd name="connsiteX3231" fmla="*/ 1867040 w 5235586"/>
                  <a:gd name="connsiteY3231" fmla="*/ 2681316 h 3977558"/>
                  <a:gd name="connsiteX3232" fmla="*/ 1869850 w 5235586"/>
                  <a:gd name="connsiteY3232" fmla="*/ 2678503 h 3977558"/>
                  <a:gd name="connsiteX3233" fmla="*/ 1917652 w 5235586"/>
                  <a:gd name="connsiteY3233" fmla="*/ 2630704 h 3977558"/>
                  <a:gd name="connsiteX3234" fmla="*/ 1763004 w 5235586"/>
                  <a:gd name="connsiteY3234" fmla="*/ 2630704 h 3977558"/>
                  <a:gd name="connsiteX3235" fmla="*/ 1810807 w 5235586"/>
                  <a:gd name="connsiteY3235" fmla="*/ 2678503 h 3977558"/>
                  <a:gd name="connsiteX3236" fmla="*/ 1813617 w 5235586"/>
                  <a:gd name="connsiteY3236" fmla="*/ 2681316 h 3977558"/>
                  <a:gd name="connsiteX3237" fmla="*/ 1810807 w 5235586"/>
                  <a:gd name="connsiteY3237" fmla="*/ 2684127 h 3977558"/>
                  <a:gd name="connsiteX3238" fmla="*/ 1765815 w 5235586"/>
                  <a:gd name="connsiteY3238" fmla="*/ 2729118 h 3977558"/>
                  <a:gd name="connsiteX3239" fmla="*/ 1763004 w 5235586"/>
                  <a:gd name="connsiteY3239" fmla="*/ 2731929 h 3977558"/>
                  <a:gd name="connsiteX3240" fmla="*/ 1760191 w 5235586"/>
                  <a:gd name="connsiteY3240" fmla="*/ 2729118 h 3977558"/>
                  <a:gd name="connsiteX3241" fmla="*/ 1715202 w 5235586"/>
                  <a:gd name="connsiteY3241" fmla="*/ 2684127 h 3977558"/>
                  <a:gd name="connsiteX3242" fmla="*/ 1712392 w 5235586"/>
                  <a:gd name="connsiteY3242" fmla="*/ 2681316 h 3977558"/>
                  <a:gd name="connsiteX3243" fmla="*/ 1715202 w 5235586"/>
                  <a:gd name="connsiteY3243" fmla="*/ 2678503 h 3977558"/>
                  <a:gd name="connsiteX3244" fmla="*/ 1763004 w 5235586"/>
                  <a:gd name="connsiteY3244" fmla="*/ 2630704 h 3977558"/>
                  <a:gd name="connsiteX3245" fmla="*/ 1608353 w 5235586"/>
                  <a:gd name="connsiteY3245" fmla="*/ 2630704 h 3977558"/>
                  <a:gd name="connsiteX3246" fmla="*/ 1656156 w 5235586"/>
                  <a:gd name="connsiteY3246" fmla="*/ 2678503 h 3977558"/>
                  <a:gd name="connsiteX3247" fmla="*/ 1658966 w 5235586"/>
                  <a:gd name="connsiteY3247" fmla="*/ 2681316 h 3977558"/>
                  <a:gd name="connsiteX3248" fmla="*/ 1656156 w 5235586"/>
                  <a:gd name="connsiteY3248" fmla="*/ 2684127 h 3977558"/>
                  <a:gd name="connsiteX3249" fmla="*/ 1611164 w 5235586"/>
                  <a:gd name="connsiteY3249" fmla="*/ 2729118 h 3977558"/>
                  <a:gd name="connsiteX3250" fmla="*/ 1608353 w 5235586"/>
                  <a:gd name="connsiteY3250" fmla="*/ 2731929 h 3977558"/>
                  <a:gd name="connsiteX3251" fmla="*/ 1605540 w 5235586"/>
                  <a:gd name="connsiteY3251" fmla="*/ 2729118 h 3977558"/>
                  <a:gd name="connsiteX3252" fmla="*/ 1560551 w 5235586"/>
                  <a:gd name="connsiteY3252" fmla="*/ 2684127 h 3977558"/>
                  <a:gd name="connsiteX3253" fmla="*/ 1557741 w 5235586"/>
                  <a:gd name="connsiteY3253" fmla="*/ 2681316 h 3977558"/>
                  <a:gd name="connsiteX3254" fmla="*/ 1560551 w 5235586"/>
                  <a:gd name="connsiteY3254" fmla="*/ 2678503 h 3977558"/>
                  <a:gd name="connsiteX3255" fmla="*/ 1608353 w 5235586"/>
                  <a:gd name="connsiteY3255" fmla="*/ 2630704 h 3977558"/>
                  <a:gd name="connsiteX3256" fmla="*/ 1450892 w 5235586"/>
                  <a:gd name="connsiteY3256" fmla="*/ 2630704 h 3977558"/>
                  <a:gd name="connsiteX3257" fmla="*/ 1498695 w 5235586"/>
                  <a:gd name="connsiteY3257" fmla="*/ 2678503 h 3977558"/>
                  <a:gd name="connsiteX3258" fmla="*/ 1501505 w 5235586"/>
                  <a:gd name="connsiteY3258" fmla="*/ 2681316 h 3977558"/>
                  <a:gd name="connsiteX3259" fmla="*/ 1498695 w 5235586"/>
                  <a:gd name="connsiteY3259" fmla="*/ 2684127 h 3977558"/>
                  <a:gd name="connsiteX3260" fmla="*/ 1453706 w 5235586"/>
                  <a:gd name="connsiteY3260" fmla="*/ 2729118 h 3977558"/>
                  <a:gd name="connsiteX3261" fmla="*/ 1450892 w 5235586"/>
                  <a:gd name="connsiteY3261" fmla="*/ 2731929 h 3977558"/>
                  <a:gd name="connsiteX3262" fmla="*/ 1448079 w 5235586"/>
                  <a:gd name="connsiteY3262" fmla="*/ 2729118 h 3977558"/>
                  <a:gd name="connsiteX3263" fmla="*/ 1403090 w 5235586"/>
                  <a:gd name="connsiteY3263" fmla="*/ 2684127 h 3977558"/>
                  <a:gd name="connsiteX3264" fmla="*/ 1400280 w 5235586"/>
                  <a:gd name="connsiteY3264" fmla="*/ 2681316 h 3977558"/>
                  <a:gd name="connsiteX3265" fmla="*/ 1403090 w 5235586"/>
                  <a:gd name="connsiteY3265" fmla="*/ 2678503 h 3977558"/>
                  <a:gd name="connsiteX3266" fmla="*/ 1450892 w 5235586"/>
                  <a:gd name="connsiteY3266" fmla="*/ 2630704 h 3977558"/>
                  <a:gd name="connsiteX3267" fmla="*/ 1296244 w 5235586"/>
                  <a:gd name="connsiteY3267" fmla="*/ 2630704 h 3977558"/>
                  <a:gd name="connsiteX3268" fmla="*/ 1344046 w 5235586"/>
                  <a:gd name="connsiteY3268" fmla="*/ 2678503 h 3977558"/>
                  <a:gd name="connsiteX3269" fmla="*/ 1346857 w 5235586"/>
                  <a:gd name="connsiteY3269" fmla="*/ 2681316 h 3977558"/>
                  <a:gd name="connsiteX3270" fmla="*/ 1344046 w 5235586"/>
                  <a:gd name="connsiteY3270" fmla="*/ 2684127 h 3977558"/>
                  <a:gd name="connsiteX3271" fmla="*/ 1299058 w 5235586"/>
                  <a:gd name="connsiteY3271" fmla="*/ 2729118 h 3977558"/>
                  <a:gd name="connsiteX3272" fmla="*/ 1296244 w 5235586"/>
                  <a:gd name="connsiteY3272" fmla="*/ 2731929 h 3977558"/>
                  <a:gd name="connsiteX3273" fmla="*/ 1293431 w 5235586"/>
                  <a:gd name="connsiteY3273" fmla="*/ 2729118 h 3977558"/>
                  <a:gd name="connsiteX3274" fmla="*/ 1248442 w 5235586"/>
                  <a:gd name="connsiteY3274" fmla="*/ 2684127 h 3977558"/>
                  <a:gd name="connsiteX3275" fmla="*/ 1245632 w 5235586"/>
                  <a:gd name="connsiteY3275" fmla="*/ 2681316 h 3977558"/>
                  <a:gd name="connsiteX3276" fmla="*/ 1248442 w 5235586"/>
                  <a:gd name="connsiteY3276" fmla="*/ 2678503 h 3977558"/>
                  <a:gd name="connsiteX3277" fmla="*/ 1296244 w 5235586"/>
                  <a:gd name="connsiteY3277" fmla="*/ 2630704 h 3977558"/>
                  <a:gd name="connsiteX3278" fmla="*/ 1141593 w 5235586"/>
                  <a:gd name="connsiteY3278" fmla="*/ 2630704 h 3977558"/>
                  <a:gd name="connsiteX3279" fmla="*/ 1189395 w 5235586"/>
                  <a:gd name="connsiteY3279" fmla="*/ 2678503 h 3977558"/>
                  <a:gd name="connsiteX3280" fmla="*/ 1192206 w 5235586"/>
                  <a:gd name="connsiteY3280" fmla="*/ 2681316 h 3977558"/>
                  <a:gd name="connsiteX3281" fmla="*/ 1189395 w 5235586"/>
                  <a:gd name="connsiteY3281" fmla="*/ 2684127 h 3977558"/>
                  <a:gd name="connsiteX3282" fmla="*/ 1144407 w 5235586"/>
                  <a:gd name="connsiteY3282" fmla="*/ 2729118 h 3977558"/>
                  <a:gd name="connsiteX3283" fmla="*/ 1141593 w 5235586"/>
                  <a:gd name="connsiteY3283" fmla="*/ 2731929 h 3977558"/>
                  <a:gd name="connsiteX3284" fmla="*/ 1138780 w 5235586"/>
                  <a:gd name="connsiteY3284" fmla="*/ 2729118 h 3977558"/>
                  <a:gd name="connsiteX3285" fmla="*/ 1093791 w 5235586"/>
                  <a:gd name="connsiteY3285" fmla="*/ 2684127 h 3977558"/>
                  <a:gd name="connsiteX3286" fmla="*/ 1090981 w 5235586"/>
                  <a:gd name="connsiteY3286" fmla="*/ 2681316 h 3977558"/>
                  <a:gd name="connsiteX3287" fmla="*/ 1093791 w 5235586"/>
                  <a:gd name="connsiteY3287" fmla="*/ 2678503 h 3977558"/>
                  <a:gd name="connsiteX3288" fmla="*/ 1141593 w 5235586"/>
                  <a:gd name="connsiteY3288" fmla="*/ 2630704 h 3977558"/>
                  <a:gd name="connsiteX3289" fmla="*/ 984132 w 5235586"/>
                  <a:gd name="connsiteY3289" fmla="*/ 2630704 h 3977558"/>
                  <a:gd name="connsiteX3290" fmla="*/ 1031934 w 5235586"/>
                  <a:gd name="connsiteY3290" fmla="*/ 2678503 h 3977558"/>
                  <a:gd name="connsiteX3291" fmla="*/ 1034745 w 5235586"/>
                  <a:gd name="connsiteY3291" fmla="*/ 2681316 h 3977558"/>
                  <a:gd name="connsiteX3292" fmla="*/ 1031934 w 5235586"/>
                  <a:gd name="connsiteY3292" fmla="*/ 2684127 h 3977558"/>
                  <a:gd name="connsiteX3293" fmla="*/ 986946 w 5235586"/>
                  <a:gd name="connsiteY3293" fmla="*/ 2729118 h 3977558"/>
                  <a:gd name="connsiteX3294" fmla="*/ 984132 w 5235586"/>
                  <a:gd name="connsiteY3294" fmla="*/ 2731929 h 3977558"/>
                  <a:gd name="connsiteX3295" fmla="*/ 981319 w 5235586"/>
                  <a:gd name="connsiteY3295" fmla="*/ 2729118 h 3977558"/>
                  <a:gd name="connsiteX3296" fmla="*/ 936330 w 5235586"/>
                  <a:gd name="connsiteY3296" fmla="*/ 2684127 h 3977558"/>
                  <a:gd name="connsiteX3297" fmla="*/ 933520 w 5235586"/>
                  <a:gd name="connsiteY3297" fmla="*/ 2681316 h 3977558"/>
                  <a:gd name="connsiteX3298" fmla="*/ 936330 w 5235586"/>
                  <a:gd name="connsiteY3298" fmla="*/ 2678503 h 3977558"/>
                  <a:gd name="connsiteX3299" fmla="*/ 984132 w 5235586"/>
                  <a:gd name="connsiteY3299" fmla="*/ 2630704 h 3977558"/>
                  <a:gd name="connsiteX3300" fmla="*/ 829484 w 5235586"/>
                  <a:gd name="connsiteY3300" fmla="*/ 2630704 h 3977558"/>
                  <a:gd name="connsiteX3301" fmla="*/ 877286 w 5235586"/>
                  <a:gd name="connsiteY3301" fmla="*/ 2678503 h 3977558"/>
                  <a:gd name="connsiteX3302" fmla="*/ 880097 w 5235586"/>
                  <a:gd name="connsiteY3302" fmla="*/ 2681316 h 3977558"/>
                  <a:gd name="connsiteX3303" fmla="*/ 877286 w 5235586"/>
                  <a:gd name="connsiteY3303" fmla="*/ 2684127 h 3977558"/>
                  <a:gd name="connsiteX3304" fmla="*/ 832298 w 5235586"/>
                  <a:gd name="connsiteY3304" fmla="*/ 2729118 h 3977558"/>
                  <a:gd name="connsiteX3305" fmla="*/ 829484 w 5235586"/>
                  <a:gd name="connsiteY3305" fmla="*/ 2731929 h 3977558"/>
                  <a:gd name="connsiteX3306" fmla="*/ 826671 w 5235586"/>
                  <a:gd name="connsiteY3306" fmla="*/ 2729118 h 3977558"/>
                  <a:gd name="connsiteX3307" fmla="*/ 781682 w 5235586"/>
                  <a:gd name="connsiteY3307" fmla="*/ 2684127 h 3977558"/>
                  <a:gd name="connsiteX3308" fmla="*/ 778872 w 5235586"/>
                  <a:gd name="connsiteY3308" fmla="*/ 2681316 h 3977558"/>
                  <a:gd name="connsiteX3309" fmla="*/ 781682 w 5235586"/>
                  <a:gd name="connsiteY3309" fmla="*/ 2678503 h 3977558"/>
                  <a:gd name="connsiteX3310" fmla="*/ 829484 w 5235586"/>
                  <a:gd name="connsiteY3310" fmla="*/ 2630704 h 3977558"/>
                  <a:gd name="connsiteX3311" fmla="*/ 674833 w 5235586"/>
                  <a:gd name="connsiteY3311" fmla="*/ 2630704 h 3977558"/>
                  <a:gd name="connsiteX3312" fmla="*/ 722635 w 5235586"/>
                  <a:gd name="connsiteY3312" fmla="*/ 2678503 h 3977558"/>
                  <a:gd name="connsiteX3313" fmla="*/ 725446 w 5235586"/>
                  <a:gd name="connsiteY3313" fmla="*/ 2681316 h 3977558"/>
                  <a:gd name="connsiteX3314" fmla="*/ 722635 w 5235586"/>
                  <a:gd name="connsiteY3314" fmla="*/ 2684127 h 3977558"/>
                  <a:gd name="connsiteX3315" fmla="*/ 677647 w 5235586"/>
                  <a:gd name="connsiteY3315" fmla="*/ 2729118 h 3977558"/>
                  <a:gd name="connsiteX3316" fmla="*/ 674833 w 5235586"/>
                  <a:gd name="connsiteY3316" fmla="*/ 2731929 h 3977558"/>
                  <a:gd name="connsiteX3317" fmla="*/ 672020 w 5235586"/>
                  <a:gd name="connsiteY3317" fmla="*/ 2729118 h 3977558"/>
                  <a:gd name="connsiteX3318" fmla="*/ 627031 w 5235586"/>
                  <a:gd name="connsiteY3318" fmla="*/ 2684127 h 3977558"/>
                  <a:gd name="connsiteX3319" fmla="*/ 624221 w 5235586"/>
                  <a:gd name="connsiteY3319" fmla="*/ 2681316 h 3977558"/>
                  <a:gd name="connsiteX3320" fmla="*/ 627031 w 5235586"/>
                  <a:gd name="connsiteY3320" fmla="*/ 2678503 h 3977558"/>
                  <a:gd name="connsiteX3321" fmla="*/ 674833 w 5235586"/>
                  <a:gd name="connsiteY3321" fmla="*/ 2630704 h 3977558"/>
                  <a:gd name="connsiteX3322" fmla="*/ 517372 w 5235586"/>
                  <a:gd name="connsiteY3322" fmla="*/ 2630704 h 3977558"/>
                  <a:gd name="connsiteX3323" fmla="*/ 565174 w 5235586"/>
                  <a:gd name="connsiteY3323" fmla="*/ 2678503 h 3977558"/>
                  <a:gd name="connsiteX3324" fmla="*/ 567985 w 5235586"/>
                  <a:gd name="connsiteY3324" fmla="*/ 2681316 h 3977558"/>
                  <a:gd name="connsiteX3325" fmla="*/ 565174 w 5235586"/>
                  <a:gd name="connsiteY3325" fmla="*/ 2684127 h 3977558"/>
                  <a:gd name="connsiteX3326" fmla="*/ 520183 w 5235586"/>
                  <a:gd name="connsiteY3326" fmla="*/ 2729118 h 3977558"/>
                  <a:gd name="connsiteX3327" fmla="*/ 517372 w 5235586"/>
                  <a:gd name="connsiteY3327" fmla="*/ 2731929 h 3977558"/>
                  <a:gd name="connsiteX3328" fmla="*/ 514559 w 5235586"/>
                  <a:gd name="connsiteY3328" fmla="*/ 2729118 h 3977558"/>
                  <a:gd name="connsiteX3329" fmla="*/ 469570 w 5235586"/>
                  <a:gd name="connsiteY3329" fmla="*/ 2684127 h 3977558"/>
                  <a:gd name="connsiteX3330" fmla="*/ 466760 w 5235586"/>
                  <a:gd name="connsiteY3330" fmla="*/ 2681316 h 3977558"/>
                  <a:gd name="connsiteX3331" fmla="*/ 469570 w 5235586"/>
                  <a:gd name="connsiteY3331" fmla="*/ 2678503 h 3977558"/>
                  <a:gd name="connsiteX3332" fmla="*/ 517372 w 5235586"/>
                  <a:gd name="connsiteY3332" fmla="*/ 2630704 h 3977558"/>
                  <a:gd name="connsiteX3333" fmla="*/ 362724 w 5235586"/>
                  <a:gd name="connsiteY3333" fmla="*/ 2630704 h 3977558"/>
                  <a:gd name="connsiteX3334" fmla="*/ 410526 w 5235586"/>
                  <a:gd name="connsiteY3334" fmla="*/ 2678503 h 3977558"/>
                  <a:gd name="connsiteX3335" fmla="*/ 413337 w 5235586"/>
                  <a:gd name="connsiteY3335" fmla="*/ 2681316 h 3977558"/>
                  <a:gd name="connsiteX3336" fmla="*/ 410526 w 5235586"/>
                  <a:gd name="connsiteY3336" fmla="*/ 2684127 h 3977558"/>
                  <a:gd name="connsiteX3337" fmla="*/ 365535 w 5235586"/>
                  <a:gd name="connsiteY3337" fmla="*/ 2729118 h 3977558"/>
                  <a:gd name="connsiteX3338" fmla="*/ 362724 w 5235586"/>
                  <a:gd name="connsiteY3338" fmla="*/ 2731929 h 3977558"/>
                  <a:gd name="connsiteX3339" fmla="*/ 359911 w 5235586"/>
                  <a:gd name="connsiteY3339" fmla="*/ 2729118 h 3977558"/>
                  <a:gd name="connsiteX3340" fmla="*/ 314922 w 5235586"/>
                  <a:gd name="connsiteY3340" fmla="*/ 2684127 h 3977558"/>
                  <a:gd name="connsiteX3341" fmla="*/ 312112 w 5235586"/>
                  <a:gd name="connsiteY3341" fmla="*/ 2681316 h 3977558"/>
                  <a:gd name="connsiteX3342" fmla="*/ 314922 w 5235586"/>
                  <a:gd name="connsiteY3342" fmla="*/ 2678503 h 3977558"/>
                  <a:gd name="connsiteX3343" fmla="*/ 362724 w 5235586"/>
                  <a:gd name="connsiteY3343" fmla="*/ 2630704 h 3977558"/>
                  <a:gd name="connsiteX3344" fmla="*/ 208073 w 5235586"/>
                  <a:gd name="connsiteY3344" fmla="*/ 2630704 h 3977558"/>
                  <a:gd name="connsiteX3345" fmla="*/ 255875 w 5235586"/>
                  <a:gd name="connsiteY3345" fmla="*/ 2678503 h 3977558"/>
                  <a:gd name="connsiteX3346" fmla="*/ 258686 w 5235586"/>
                  <a:gd name="connsiteY3346" fmla="*/ 2681316 h 3977558"/>
                  <a:gd name="connsiteX3347" fmla="*/ 255875 w 5235586"/>
                  <a:gd name="connsiteY3347" fmla="*/ 2684127 h 3977558"/>
                  <a:gd name="connsiteX3348" fmla="*/ 210884 w 5235586"/>
                  <a:gd name="connsiteY3348" fmla="*/ 2729118 h 3977558"/>
                  <a:gd name="connsiteX3349" fmla="*/ 208073 w 5235586"/>
                  <a:gd name="connsiteY3349" fmla="*/ 2731929 h 3977558"/>
                  <a:gd name="connsiteX3350" fmla="*/ 205260 w 5235586"/>
                  <a:gd name="connsiteY3350" fmla="*/ 2729118 h 3977558"/>
                  <a:gd name="connsiteX3351" fmla="*/ 160271 w 5235586"/>
                  <a:gd name="connsiteY3351" fmla="*/ 2684127 h 3977558"/>
                  <a:gd name="connsiteX3352" fmla="*/ 157461 w 5235586"/>
                  <a:gd name="connsiteY3352" fmla="*/ 2681316 h 3977558"/>
                  <a:gd name="connsiteX3353" fmla="*/ 160271 w 5235586"/>
                  <a:gd name="connsiteY3353" fmla="*/ 2678503 h 3977558"/>
                  <a:gd name="connsiteX3354" fmla="*/ 208073 w 5235586"/>
                  <a:gd name="connsiteY3354" fmla="*/ 2630704 h 3977558"/>
                  <a:gd name="connsiteX3355" fmla="*/ 50612 w 5235586"/>
                  <a:gd name="connsiteY3355" fmla="*/ 2630704 h 3977558"/>
                  <a:gd name="connsiteX3356" fmla="*/ 98414 w 5235586"/>
                  <a:gd name="connsiteY3356" fmla="*/ 2678503 h 3977558"/>
                  <a:gd name="connsiteX3357" fmla="*/ 101225 w 5235586"/>
                  <a:gd name="connsiteY3357" fmla="*/ 2681316 h 3977558"/>
                  <a:gd name="connsiteX3358" fmla="*/ 98414 w 5235586"/>
                  <a:gd name="connsiteY3358" fmla="*/ 2684127 h 3977558"/>
                  <a:gd name="connsiteX3359" fmla="*/ 53426 w 5235586"/>
                  <a:gd name="connsiteY3359" fmla="*/ 2729118 h 3977558"/>
                  <a:gd name="connsiteX3360" fmla="*/ 50612 w 5235586"/>
                  <a:gd name="connsiteY3360" fmla="*/ 2731929 h 3977558"/>
                  <a:gd name="connsiteX3361" fmla="*/ 47802 w 5235586"/>
                  <a:gd name="connsiteY3361" fmla="*/ 2729118 h 3977558"/>
                  <a:gd name="connsiteX3362" fmla="*/ 2813 w 5235586"/>
                  <a:gd name="connsiteY3362" fmla="*/ 2684127 h 3977558"/>
                  <a:gd name="connsiteX3363" fmla="*/ 0 w 5235586"/>
                  <a:gd name="connsiteY3363" fmla="*/ 2681316 h 3977558"/>
                  <a:gd name="connsiteX3364" fmla="*/ 2813 w 5235586"/>
                  <a:gd name="connsiteY3364" fmla="*/ 2678503 h 3977558"/>
                  <a:gd name="connsiteX3365" fmla="*/ 50612 w 5235586"/>
                  <a:gd name="connsiteY3365" fmla="*/ 2630704 h 3977558"/>
                  <a:gd name="connsiteX3366" fmla="*/ 5184973 w 5235586"/>
                  <a:gd name="connsiteY3366" fmla="*/ 2476053 h 3977558"/>
                  <a:gd name="connsiteX3367" fmla="*/ 5232776 w 5235586"/>
                  <a:gd name="connsiteY3367" fmla="*/ 2523852 h 3977558"/>
                  <a:gd name="connsiteX3368" fmla="*/ 5235586 w 5235586"/>
                  <a:gd name="connsiteY3368" fmla="*/ 2526665 h 3977558"/>
                  <a:gd name="connsiteX3369" fmla="*/ 5232776 w 5235586"/>
                  <a:gd name="connsiteY3369" fmla="*/ 2529476 h 3977558"/>
                  <a:gd name="connsiteX3370" fmla="*/ 5187787 w 5235586"/>
                  <a:gd name="connsiteY3370" fmla="*/ 2574467 h 3977558"/>
                  <a:gd name="connsiteX3371" fmla="*/ 5184973 w 5235586"/>
                  <a:gd name="connsiteY3371" fmla="*/ 2577278 h 3977558"/>
                  <a:gd name="connsiteX3372" fmla="*/ 5182163 w 5235586"/>
                  <a:gd name="connsiteY3372" fmla="*/ 2574467 h 3977558"/>
                  <a:gd name="connsiteX3373" fmla="*/ 5137174 w 5235586"/>
                  <a:gd name="connsiteY3373" fmla="*/ 2529476 h 3977558"/>
                  <a:gd name="connsiteX3374" fmla="*/ 5134361 w 5235586"/>
                  <a:gd name="connsiteY3374" fmla="*/ 2526665 h 3977558"/>
                  <a:gd name="connsiteX3375" fmla="*/ 5137174 w 5235586"/>
                  <a:gd name="connsiteY3375" fmla="*/ 2523852 h 3977558"/>
                  <a:gd name="connsiteX3376" fmla="*/ 5184973 w 5235586"/>
                  <a:gd name="connsiteY3376" fmla="*/ 2476053 h 3977558"/>
                  <a:gd name="connsiteX3377" fmla="*/ 5030325 w 5235586"/>
                  <a:gd name="connsiteY3377" fmla="*/ 2476053 h 3977558"/>
                  <a:gd name="connsiteX3378" fmla="*/ 5078128 w 5235586"/>
                  <a:gd name="connsiteY3378" fmla="*/ 2523852 h 3977558"/>
                  <a:gd name="connsiteX3379" fmla="*/ 5080938 w 5235586"/>
                  <a:gd name="connsiteY3379" fmla="*/ 2526665 h 3977558"/>
                  <a:gd name="connsiteX3380" fmla="*/ 5078128 w 5235586"/>
                  <a:gd name="connsiteY3380" fmla="*/ 2529476 h 3977558"/>
                  <a:gd name="connsiteX3381" fmla="*/ 5033136 w 5235586"/>
                  <a:gd name="connsiteY3381" fmla="*/ 2574467 h 3977558"/>
                  <a:gd name="connsiteX3382" fmla="*/ 5030325 w 5235586"/>
                  <a:gd name="connsiteY3382" fmla="*/ 2577278 h 3977558"/>
                  <a:gd name="connsiteX3383" fmla="*/ 5027512 w 5235586"/>
                  <a:gd name="connsiteY3383" fmla="*/ 2574467 h 3977558"/>
                  <a:gd name="connsiteX3384" fmla="*/ 4982523 w 5235586"/>
                  <a:gd name="connsiteY3384" fmla="*/ 2529476 h 3977558"/>
                  <a:gd name="connsiteX3385" fmla="*/ 4979713 w 5235586"/>
                  <a:gd name="connsiteY3385" fmla="*/ 2526665 h 3977558"/>
                  <a:gd name="connsiteX3386" fmla="*/ 4982523 w 5235586"/>
                  <a:gd name="connsiteY3386" fmla="*/ 2523852 h 3977558"/>
                  <a:gd name="connsiteX3387" fmla="*/ 5030325 w 5235586"/>
                  <a:gd name="connsiteY3387" fmla="*/ 2476053 h 3977558"/>
                  <a:gd name="connsiteX3388" fmla="*/ 4872861 w 5235586"/>
                  <a:gd name="connsiteY3388" fmla="*/ 2476053 h 3977558"/>
                  <a:gd name="connsiteX3389" fmla="*/ 4920664 w 5235586"/>
                  <a:gd name="connsiteY3389" fmla="*/ 2523852 h 3977558"/>
                  <a:gd name="connsiteX3390" fmla="*/ 4923474 w 5235586"/>
                  <a:gd name="connsiteY3390" fmla="*/ 2526665 h 3977558"/>
                  <a:gd name="connsiteX3391" fmla="*/ 4920664 w 5235586"/>
                  <a:gd name="connsiteY3391" fmla="*/ 2529476 h 3977558"/>
                  <a:gd name="connsiteX3392" fmla="*/ 4875675 w 5235586"/>
                  <a:gd name="connsiteY3392" fmla="*/ 2574467 h 3977558"/>
                  <a:gd name="connsiteX3393" fmla="*/ 4872861 w 5235586"/>
                  <a:gd name="connsiteY3393" fmla="*/ 2577278 h 3977558"/>
                  <a:gd name="connsiteX3394" fmla="*/ 4870048 w 5235586"/>
                  <a:gd name="connsiteY3394" fmla="*/ 2574467 h 3977558"/>
                  <a:gd name="connsiteX3395" fmla="*/ 4825062 w 5235586"/>
                  <a:gd name="connsiteY3395" fmla="*/ 2529476 h 3977558"/>
                  <a:gd name="connsiteX3396" fmla="*/ 4822249 w 5235586"/>
                  <a:gd name="connsiteY3396" fmla="*/ 2526665 h 3977558"/>
                  <a:gd name="connsiteX3397" fmla="*/ 4825062 w 5235586"/>
                  <a:gd name="connsiteY3397" fmla="*/ 2523852 h 3977558"/>
                  <a:gd name="connsiteX3398" fmla="*/ 4872861 w 5235586"/>
                  <a:gd name="connsiteY3398" fmla="*/ 2476053 h 3977558"/>
                  <a:gd name="connsiteX3399" fmla="*/ 4718213 w 5235586"/>
                  <a:gd name="connsiteY3399" fmla="*/ 2476053 h 3977558"/>
                  <a:gd name="connsiteX3400" fmla="*/ 4766016 w 5235586"/>
                  <a:gd name="connsiteY3400" fmla="*/ 2523852 h 3977558"/>
                  <a:gd name="connsiteX3401" fmla="*/ 4768826 w 5235586"/>
                  <a:gd name="connsiteY3401" fmla="*/ 2526665 h 3977558"/>
                  <a:gd name="connsiteX3402" fmla="*/ 4766016 w 5235586"/>
                  <a:gd name="connsiteY3402" fmla="*/ 2529476 h 3977558"/>
                  <a:gd name="connsiteX3403" fmla="*/ 4721027 w 5235586"/>
                  <a:gd name="connsiteY3403" fmla="*/ 2574467 h 3977558"/>
                  <a:gd name="connsiteX3404" fmla="*/ 4718213 w 5235586"/>
                  <a:gd name="connsiteY3404" fmla="*/ 2577278 h 3977558"/>
                  <a:gd name="connsiteX3405" fmla="*/ 4715400 w 5235586"/>
                  <a:gd name="connsiteY3405" fmla="*/ 2574467 h 3977558"/>
                  <a:gd name="connsiteX3406" fmla="*/ 4670414 w 5235586"/>
                  <a:gd name="connsiteY3406" fmla="*/ 2529476 h 3977558"/>
                  <a:gd name="connsiteX3407" fmla="*/ 4667601 w 5235586"/>
                  <a:gd name="connsiteY3407" fmla="*/ 2526665 h 3977558"/>
                  <a:gd name="connsiteX3408" fmla="*/ 4670414 w 5235586"/>
                  <a:gd name="connsiteY3408" fmla="*/ 2523852 h 3977558"/>
                  <a:gd name="connsiteX3409" fmla="*/ 4718213 w 5235586"/>
                  <a:gd name="connsiteY3409" fmla="*/ 2476053 h 3977558"/>
                  <a:gd name="connsiteX3410" fmla="*/ 4563563 w 5235586"/>
                  <a:gd name="connsiteY3410" fmla="*/ 2476053 h 3977558"/>
                  <a:gd name="connsiteX3411" fmla="*/ 4611365 w 5235586"/>
                  <a:gd name="connsiteY3411" fmla="*/ 2523852 h 3977558"/>
                  <a:gd name="connsiteX3412" fmla="*/ 4614175 w 5235586"/>
                  <a:gd name="connsiteY3412" fmla="*/ 2526665 h 3977558"/>
                  <a:gd name="connsiteX3413" fmla="*/ 4611365 w 5235586"/>
                  <a:gd name="connsiteY3413" fmla="*/ 2529476 h 3977558"/>
                  <a:gd name="connsiteX3414" fmla="*/ 4566376 w 5235586"/>
                  <a:gd name="connsiteY3414" fmla="*/ 2574467 h 3977558"/>
                  <a:gd name="connsiteX3415" fmla="*/ 4563563 w 5235586"/>
                  <a:gd name="connsiteY3415" fmla="*/ 2577278 h 3977558"/>
                  <a:gd name="connsiteX3416" fmla="*/ 4560749 w 5235586"/>
                  <a:gd name="connsiteY3416" fmla="*/ 2574467 h 3977558"/>
                  <a:gd name="connsiteX3417" fmla="*/ 4515763 w 5235586"/>
                  <a:gd name="connsiteY3417" fmla="*/ 2529476 h 3977558"/>
                  <a:gd name="connsiteX3418" fmla="*/ 4512950 w 5235586"/>
                  <a:gd name="connsiteY3418" fmla="*/ 2526665 h 3977558"/>
                  <a:gd name="connsiteX3419" fmla="*/ 4515763 w 5235586"/>
                  <a:gd name="connsiteY3419" fmla="*/ 2523852 h 3977558"/>
                  <a:gd name="connsiteX3420" fmla="*/ 4563563 w 5235586"/>
                  <a:gd name="connsiteY3420" fmla="*/ 2476053 h 3977558"/>
                  <a:gd name="connsiteX3421" fmla="*/ 4406104 w 5235586"/>
                  <a:gd name="connsiteY3421" fmla="*/ 2476053 h 3977558"/>
                  <a:gd name="connsiteX3422" fmla="*/ 4453907 w 5235586"/>
                  <a:gd name="connsiteY3422" fmla="*/ 2523852 h 3977558"/>
                  <a:gd name="connsiteX3423" fmla="*/ 4456717 w 5235586"/>
                  <a:gd name="connsiteY3423" fmla="*/ 2526665 h 3977558"/>
                  <a:gd name="connsiteX3424" fmla="*/ 4453907 w 5235586"/>
                  <a:gd name="connsiteY3424" fmla="*/ 2529476 h 3977558"/>
                  <a:gd name="connsiteX3425" fmla="*/ 4408915 w 5235586"/>
                  <a:gd name="connsiteY3425" fmla="*/ 2574467 h 3977558"/>
                  <a:gd name="connsiteX3426" fmla="*/ 4406104 w 5235586"/>
                  <a:gd name="connsiteY3426" fmla="*/ 2577278 h 3977558"/>
                  <a:gd name="connsiteX3427" fmla="*/ 4403291 w 5235586"/>
                  <a:gd name="connsiteY3427" fmla="*/ 2574467 h 3977558"/>
                  <a:gd name="connsiteX3428" fmla="*/ 4358302 w 5235586"/>
                  <a:gd name="connsiteY3428" fmla="*/ 2529476 h 3977558"/>
                  <a:gd name="connsiteX3429" fmla="*/ 4355492 w 5235586"/>
                  <a:gd name="connsiteY3429" fmla="*/ 2526665 h 3977558"/>
                  <a:gd name="connsiteX3430" fmla="*/ 4358302 w 5235586"/>
                  <a:gd name="connsiteY3430" fmla="*/ 2523852 h 3977558"/>
                  <a:gd name="connsiteX3431" fmla="*/ 4406104 w 5235586"/>
                  <a:gd name="connsiteY3431" fmla="*/ 2476053 h 3977558"/>
                  <a:gd name="connsiteX3432" fmla="*/ 4251453 w 5235586"/>
                  <a:gd name="connsiteY3432" fmla="*/ 2476053 h 3977558"/>
                  <a:gd name="connsiteX3433" fmla="*/ 4299256 w 5235586"/>
                  <a:gd name="connsiteY3433" fmla="*/ 2523852 h 3977558"/>
                  <a:gd name="connsiteX3434" fmla="*/ 4302066 w 5235586"/>
                  <a:gd name="connsiteY3434" fmla="*/ 2526665 h 3977558"/>
                  <a:gd name="connsiteX3435" fmla="*/ 4299256 w 5235586"/>
                  <a:gd name="connsiteY3435" fmla="*/ 2529476 h 3977558"/>
                  <a:gd name="connsiteX3436" fmla="*/ 4254264 w 5235586"/>
                  <a:gd name="connsiteY3436" fmla="*/ 2574467 h 3977558"/>
                  <a:gd name="connsiteX3437" fmla="*/ 4251453 w 5235586"/>
                  <a:gd name="connsiteY3437" fmla="*/ 2577278 h 3977558"/>
                  <a:gd name="connsiteX3438" fmla="*/ 4248640 w 5235586"/>
                  <a:gd name="connsiteY3438" fmla="*/ 2574467 h 3977558"/>
                  <a:gd name="connsiteX3439" fmla="*/ 4203651 w 5235586"/>
                  <a:gd name="connsiteY3439" fmla="*/ 2529476 h 3977558"/>
                  <a:gd name="connsiteX3440" fmla="*/ 4200841 w 5235586"/>
                  <a:gd name="connsiteY3440" fmla="*/ 2526665 h 3977558"/>
                  <a:gd name="connsiteX3441" fmla="*/ 4203651 w 5235586"/>
                  <a:gd name="connsiteY3441" fmla="*/ 2523852 h 3977558"/>
                  <a:gd name="connsiteX3442" fmla="*/ 4251453 w 5235586"/>
                  <a:gd name="connsiteY3442" fmla="*/ 2476053 h 3977558"/>
                  <a:gd name="connsiteX3443" fmla="*/ 4096805 w 5235586"/>
                  <a:gd name="connsiteY3443" fmla="*/ 2476053 h 3977558"/>
                  <a:gd name="connsiteX3444" fmla="*/ 4144608 w 5235586"/>
                  <a:gd name="connsiteY3444" fmla="*/ 2523852 h 3977558"/>
                  <a:gd name="connsiteX3445" fmla="*/ 4147418 w 5235586"/>
                  <a:gd name="connsiteY3445" fmla="*/ 2526665 h 3977558"/>
                  <a:gd name="connsiteX3446" fmla="*/ 4144608 w 5235586"/>
                  <a:gd name="connsiteY3446" fmla="*/ 2529476 h 3977558"/>
                  <a:gd name="connsiteX3447" fmla="*/ 4099616 w 5235586"/>
                  <a:gd name="connsiteY3447" fmla="*/ 2574467 h 3977558"/>
                  <a:gd name="connsiteX3448" fmla="*/ 4096805 w 5235586"/>
                  <a:gd name="connsiteY3448" fmla="*/ 2577278 h 3977558"/>
                  <a:gd name="connsiteX3449" fmla="*/ 4093992 w 5235586"/>
                  <a:gd name="connsiteY3449" fmla="*/ 2574467 h 3977558"/>
                  <a:gd name="connsiteX3450" fmla="*/ 4049003 w 5235586"/>
                  <a:gd name="connsiteY3450" fmla="*/ 2529476 h 3977558"/>
                  <a:gd name="connsiteX3451" fmla="*/ 4046193 w 5235586"/>
                  <a:gd name="connsiteY3451" fmla="*/ 2526665 h 3977558"/>
                  <a:gd name="connsiteX3452" fmla="*/ 4049003 w 5235586"/>
                  <a:gd name="connsiteY3452" fmla="*/ 2523852 h 3977558"/>
                  <a:gd name="connsiteX3453" fmla="*/ 4096805 w 5235586"/>
                  <a:gd name="connsiteY3453" fmla="*/ 2476053 h 3977558"/>
                  <a:gd name="connsiteX3454" fmla="*/ 3939345 w 5235586"/>
                  <a:gd name="connsiteY3454" fmla="*/ 2476053 h 3977558"/>
                  <a:gd name="connsiteX3455" fmla="*/ 3987147 w 5235586"/>
                  <a:gd name="connsiteY3455" fmla="*/ 2523852 h 3977558"/>
                  <a:gd name="connsiteX3456" fmla="*/ 3989957 w 5235586"/>
                  <a:gd name="connsiteY3456" fmla="*/ 2526665 h 3977558"/>
                  <a:gd name="connsiteX3457" fmla="*/ 3987147 w 5235586"/>
                  <a:gd name="connsiteY3457" fmla="*/ 2529476 h 3977558"/>
                  <a:gd name="connsiteX3458" fmla="*/ 3942155 w 5235586"/>
                  <a:gd name="connsiteY3458" fmla="*/ 2574467 h 3977558"/>
                  <a:gd name="connsiteX3459" fmla="*/ 3939345 w 5235586"/>
                  <a:gd name="connsiteY3459" fmla="*/ 2577278 h 3977558"/>
                  <a:gd name="connsiteX3460" fmla="*/ 3936531 w 5235586"/>
                  <a:gd name="connsiteY3460" fmla="*/ 2574467 h 3977558"/>
                  <a:gd name="connsiteX3461" fmla="*/ 3891545 w 5235586"/>
                  <a:gd name="connsiteY3461" fmla="*/ 2529476 h 3977558"/>
                  <a:gd name="connsiteX3462" fmla="*/ 3888732 w 5235586"/>
                  <a:gd name="connsiteY3462" fmla="*/ 2526665 h 3977558"/>
                  <a:gd name="connsiteX3463" fmla="*/ 3891545 w 5235586"/>
                  <a:gd name="connsiteY3463" fmla="*/ 2523852 h 3977558"/>
                  <a:gd name="connsiteX3464" fmla="*/ 3939345 w 5235586"/>
                  <a:gd name="connsiteY3464" fmla="*/ 2476053 h 3977558"/>
                  <a:gd name="connsiteX3465" fmla="*/ 3784693 w 5235586"/>
                  <a:gd name="connsiteY3465" fmla="*/ 2476053 h 3977558"/>
                  <a:gd name="connsiteX3466" fmla="*/ 3832496 w 5235586"/>
                  <a:gd name="connsiteY3466" fmla="*/ 2523852 h 3977558"/>
                  <a:gd name="connsiteX3467" fmla="*/ 3835306 w 5235586"/>
                  <a:gd name="connsiteY3467" fmla="*/ 2526665 h 3977558"/>
                  <a:gd name="connsiteX3468" fmla="*/ 3832496 w 5235586"/>
                  <a:gd name="connsiteY3468" fmla="*/ 2529476 h 3977558"/>
                  <a:gd name="connsiteX3469" fmla="*/ 3787504 w 5235586"/>
                  <a:gd name="connsiteY3469" fmla="*/ 2574467 h 3977558"/>
                  <a:gd name="connsiteX3470" fmla="*/ 3784693 w 5235586"/>
                  <a:gd name="connsiteY3470" fmla="*/ 2577278 h 3977558"/>
                  <a:gd name="connsiteX3471" fmla="*/ 3781880 w 5235586"/>
                  <a:gd name="connsiteY3471" fmla="*/ 2574467 h 3977558"/>
                  <a:gd name="connsiteX3472" fmla="*/ 3736894 w 5235586"/>
                  <a:gd name="connsiteY3472" fmla="*/ 2529476 h 3977558"/>
                  <a:gd name="connsiteX3473" fmla="*/ 3734081 w 5235586"/>
                  <a:gd name="connsiteY3473" fmla="*/ 2526665 h 3977558"/>
                  <a:gd name="connsiteX3474" fmla="*/ 3736894 w 5235586"/>
                  <a:gd name="connsiteY3474" fmla="*/ 2523852 h 3977558"/>
                  <a:gd name="connsiteX3475" fmla="*/ 3784693 w 5235586"/>
                  <a:gd name="connsiteY3475" fmla="*/ 2476053 h 3977558"/>
                  <a:gd name="connsiteX3476" fmla="*/ 3630045 w 5235586"/>
                  <a:gd name="connsiteY3476" fmla="*/ 2476053 h 3977558"/>
                  <a:gd name="connsiteX3477" fmla="*/ 3677848 w 5235586"/>
                  <a:gd name="connsiteY3477" fmla="*/ 2523852 h 3977558"/>
                  <a:gd name="connsiteX3478" fmla="*/ 3680658 w 5235586"/>
                  <a:gd name="connsiteY3478" fmla="*/ 2526665 h 3977558"/>
                  <a:gd name="connsiteX3479" fmla="*/ 3677848 w 5235586"/>
                  <a:gd name="connsiteY3479" fmla="*/ 2529476 h 3977558"/>
                  <a:gd name="connsiteX3480" fmla="*/ 3632856 w 5235586"/>
                  <a:gd name="connsiteY3480" fmla="*/ 2574467 h 3977558"/>
                  <a:gd name="connsiteX3481" fmla="*/ 3630045 w 5235586"/>
                  <a:gd name="connsiteY3481" fmla="*/ 2577278 h 3977558"/>
                  <a:gd name="connsiteX3482" fmla="*/ 3627232 w 5235586"/>
                  <a:gd name="connsiteY3482" fmla="*/ 2574467 h 3977558"/>
                  <a:gd name="connsiteX3483" fmla="*/ 3582246 w 5235586"/>
                  <a:gd name="connsiteY3483" fmla="*/ 2529476 h 3977558"/>
                  <a:gd name="connsiteX3484" fmla="*/ 3579433 w 5235586"/>
                  <a:gd name="connsiteY3484" fmla="*/ 2526665 h 3977558"/>
                  <a:gd name="connsiteX3485" fmla="*/ 3582246 w 5235586"/>
                  <a:gd name="connsiteY3485" fmla="*/ 2523852 h 3977558"/>
                  <a:gd name="connsiteX3486" fmla="*/ 3630045 w 5235586"/>
                  <a:gd name="connsiteY3486" fmla="*/ 2476053 h 3977558"/>
                  <a:gd name="connsiteX3487" fmla="*/ 3472581 w 5235586"/>
                  <a:gd name="connsiteY3487" fmla="*/ 2476053 h 3977558"/>
                  <a:gd name="connsiteX3488" fmla="*/ 3520384 w 5235586"/>
                  <a:gd name="connsiteY3488" fmla="*/ 2523852 h 3977558"/>
                  <a:gd name="connsiteX3489" fmla="*/ 3523194 w 5235586"/>
                  <a:gd name="connsiteY3489" fmla="*/ 2526665 h 3977558"/>
                  <a:gd name="connsiteX3490" fmla="*/ 3520384 w 5235586"/>
                  <a:gd name="connsiteY3490" fmla="*/ 2529476 h 3977558"/>
                  <a:gd name="connsiteX3491" fmla="*/ 3475395 w 5235586"/>
                  <a:gd name="connsiteY3491" fmla="*/ 2574467 h 3977558"/>
                  <a:gd name="connsiteX3492" fmla="*/ 3472581 w 5235586"/>
                  <a:gd name="connsiteY3492" fmla="*/ 2577278 h 3977558"/>
                  <a:gd name="connsiteX3493" fmla="*/ 3469771 w 5235586"/>
                  <a:gd name="connsiteY3493" fmla="*/ 2574467 h 3977558"/>
                  <a:gd name="connsiteX3494" fmla="*/ 3424782 w 5235586"/>
                  <a:gd name="connsiteY3494" fmla="*/ 2529476 h 3977558"/>
                  <a:gd name="connsiteX3495" fmla="*/ 3421969 w 5235586"/>
                  <a:gd name="connsiteY3495" fmla="*/ 2526665 h 3977558"/>
                  <a:gd name="connsiteX3496" fmla="*/ 3424782 w 5235586"/>
                  <a:gd name="connsiteY3496" fmla="*/ 2523852 h 3977558"/>
                  <a:gd name="connsiteX3497" fmla="*/ 3472581 w 5235586"/>
                  <a:gd name="connsiteY3497" fmla="*/ 2476053 h 3977558"/>
                  <a:gd name="connsiteX3498" fmla="*/ 3317933 w 5235586"/>
                  <a:gd name="connsiteY3498" fmla="*/ 2476053 h 3977558"/>
                  <a:gd name="connsiteX3499" fmla="*/ 3365736 w 5235586"/>
                  <a:gd name="connsiteY3499" fmla="*/ 2523852 h 3977558"/>
                  <a:gd name="connsiteX3500" fmla="*/ 3368546 w 5235586"/>
                  <a:gd name="connsiteY3500" fmla="*/ 2526665 h 3977558"/>
                  <a:gd name="connsiteX3501" fmla="*/ 3365736 w 5235586"/>
                  <a:gd name="connsiteY3501" fmla="*/ 2529476 h 3977558"/>
                  <a:gd name="connsiteX3502" fmla="*/ 3320747 w 5235586"/>
                  <a:gd name="connsiteY3502" fmla="*/ 2574467 h 3977558"/>
                  <a:gd name="connsiteX3503" fmla="*/ 3317933 w 5235586"/>
                  <a:gd name="connsiteY3503" fmla="*/ 2577278 h 3977558"/>
                  <a:gd name="connsiteX3504" fmla="*/ 3315123 w 5235586"/>
                  <a:gd name="connsiteY3504" fmla="*/ 2574467 h 3977558"/>
                  <a:gd name="connsiteX3505" fmla="*/ 3270134 w 5235586"/>
                  <a:gd name="connsiteY3505" fmla="*/ 2529476 h 3977558"/>
                  <a:gd name="connsiteX3506" fmla="*/ 3267321 w 5235586"/>
                  <a:gd name="connsiteY3506" fmla="*/ 2526665 h 3977558"/>
                  <a:gd name="connsiteX3507" fmla="*/ 3270134 w 5235586"/>
                  <a:gd name="connsiteY3507" fmla="*/ 2523852 h 3977558"/>
                  <a:gd name="connsiteX3508" fmla="*/ 3317933 w 5235586"/>
                  <a:gd name="connsiteY3508" fmla="*/ 2476053 h 3977558"/>
                  <a:gd name="connsiteX3509" fmla="*/ 3163283 w 5235586"/>
                  <a:gd name="connsiteY3509" fmla="*/ 2476053 h 3977558"/>
                  <a:gd name="connsiteX3510" fmla="*/ 3211085 w 5235586"/>
                  <a:gd name="connsiteY3510" fmla="*/ 2523852 h 3977558"/>
                  <a:gd name="connsiteX3511" fmla="*/ 3213895 w 5235586"/>
                  <a:gd name="connsiteY3511" fmla="*/ 2526665 h 3977558"/>
                  <a:gd name="connsiteX3512" fmla="*/ 3211085 w 5235586"/>
                  <a:gd name="connsiteY3512" fmla="*/ 2529476 h 3977558"/>
                  <a:gd name="connsiteX3513" fmla="*/ 3166096 w 5235586"/>
                  <a:gd name="connsiteY3513" fmla="*/ 2574467 h 3977558"/>
                  <a:gd name="connsiteX3514" fmla="*/ 3163283 w 5235586"/>
                  <a:gd name="connsiteY3514" fmla="*/ 2577278 h 3977558"/>
                  <a:gd name="connsiteX3515" fmla="*/ 3160472 w 5235586"/>
                  <a:gd name="connsiteY3515" fmla="*/ 2574467 h 3977558"/>
                  <a:gd name="connsiteX3516" fmla="*/ 3115483 w 5235586"/>
                  <a:gd name="connsiteY3516" fmla="*/ 2529476 h 3977558"/>
                  <a:gd name="connsiteX3517" fmla="*/ 3112670 w 5235586"/>
                  <a:gd name="connsiteY3517" fmla="*/ 2526665 h 3977558"/>
                  <a:gd name="connsiteX3518" fmla="*/ 3115483 w 5235586"/>
                  <a:gd name="connsiteY3518" fmla="*/ 2523852 h 3977558"/>
                  <a:gd name="connsiteX3519" fmla="*/ 3163283 w 5235586"/>
                  <a:gd name="connsiteY3519" fmla="*/ 2476053 h 3977558"/>
                  <a:gd name="connsiteX3520" fmla="*/ 3005823 w 5235586"/>
                  <a:gd name="connsiteY3520" fmla="*/ 2476053 h 3977558"/>
                  <a:gd name="connsiteX3521" fmla="*/ 3053626 w 5235586"/>
                  <a:gd name="connsiteY3521" fmla="*/ 2523852 h 3977558"/>
                  <a:gd name="connsiteX3522" fmla="*/ 3056436 w 5235586"/>
                  <a:gd name="connsiteY3522" fmla="*/ 2526665 h 3977558"/>
                  <a:gd name="connsiteX3523" fmla="*/ 3053626 w 5235586"/>
                  <a:gd name="connsiteY3523" fmla="*/ 2529476 h 3977558"/>
                  <a:gd name="connsiteX3524" fmla="*/ 3008634 w 5235586"/>
                  <a:gd name="connsiteY3524" fmla="*/ 2574467 h 3977558"/>
                  <a:gd name="connsiteX3525" fmla="*/ 3005823 w 5235586"/>
                  <a:gd name="connsiteY3525" fmla="*/ 2577278 h 3977558"/>
                  <a:gd name="connsiteX3526" fmla="*/ 3003010 w 5235586"/>
                  <a:gd name="connsiteY3526" fmla="*/ 2574467 h 3977558"/>
                  <a:gd name="connsiteX3527" fmla="*/ 2958021 w 5235586"/>
                  <a:gd name="connsiteY3527" fmla="*/ 2529476 h 3977558"/>
                  <a:gd name="connsiteX3528" fmla="*/ 2955211 w 5235586"/>
                  <a:gd name="connsiteY3528" fmla="*/ 2526665 h 3977558"/>
                  <a:gd name="connsiteX3529" fmla="*/ 2958021 w 5235586"/>
                  <a:gd name="connsiteY3529" fmla="*/ 2523852 h 3977558"/>
                  <a:gd name="connsiteX3530" fmla="*/ 3005823 w 5235586"/>
                  <a:gd name="connsiteY3530" fmla="*/ 2476053 h 3977558"/>
                  <a:gd name="connsiteX3531" fmla="*/ 2851172 w 5235586"/>
                  <a:gd name="connsiteY3531" fmla="*/ 2476053 h 3977558"/>
                  <a:gd name="connsiteX3532" fmla="*/ 2898975 w 5235586"/>
                  <a:gd name="connsiteY3532" fmla="*/ 2523852 h 3977558"/>
                  <a:gd name="connsiteX3533" fmla="*/ 2901785 w 5235586"/>
                  <a:gd name="connsiteY3533" fmla="*/ 2526665 h 3977558"/>
                  <a:gd name="connsiteX3534" fmla="*/ 2898975 w 5235586"/>
                  <a:gd name="connsiteY3534" fmla="*/ 2529476 h 3977558"/>
                  <a:gd name="connsiteX3535" fmla="*/ 2853983 w 5235586"/>
                  <a:gd name="connsiteY3535" fmla="*/ 2574467 h 3977558"/>
                  <a:gd name="connsiteX3536" fmla="*/ 2851172 w 5235586"/>
                  <a:gd name="connsiteY3536" fmla="*/ 2577278 h 3977558"/>
                  <a:gd name="connsiteX3537" fmla="*/ 2848359 w 5235586"/>
                  <a:gd name="connsiteY3537" fmla="*/ 2574467 h 3977558"/>
                  <a:gd name="connsiteX3538" fmla="*/ 2803370 w 5235586"/>
                  <a:gd name="connsiteY3538" fmla="*/ 2529476 h 3977558"/>
                  <a:gd name="connsiteX3539" fmla="*/ 2800560 w 5235586"/>
                  <a:gd name="connsiteY3539" fmla="*/ 2526665 h 3977558"/>
                  <a:gd name="connsiteX3540" fmla="*/ 2803370 w 5235586"/>
                  <a:gd name="connsiteY3540" fmla="*/ 2523852 h 3977558"/>
                  <a:gd name="connsiteX3541" fmla="*/ 2851172 w 5235586"/>
                  <a:gd name="connsiteY3541" fmla="*/ 2476053 h 3977558"/>
                  <a:gd name="connsiteX3542" fmla="*/ 2696525 w 5235586"/>
                  <a:gd name="connsiteY3542" fmla="*/ 2476053 h 3977558"/>
                  <a:gd name="connsiteX3543" fmla="*/ 2744328 w 5235586"/>
                  <a:gd name="connsiteY3543" fmla="*/ 2523852 h 3977558"/>
                  <a:gd name="connsiteX3544" fmla="*/ 2747138 w 5235586"/>
                  <a:gd name="connsiteY3544" fmla="*/ 2526665 h 3977558"/>
                  <a:gd name="connsiteX3545" fmla="*/ 2744328 w 5235586"/>
                  <a:gd name="connsiteY3545" fmla="*/ 2529476 h 3977558"/>
                  <a:gd name="connsiteX3546" fmla="*/ 2699336 w 5235586"/>
                  <a:gd name="connsiteY3546" fmla="*/ 2574467 h 3977558"/>
                  <a:gd name="connsiteX3547" fmla="*/ 2696525 w 5235586"/>
                  <a:gd name="connsiteY3547" fmla="*/ 2577278 h 3977558"/>
                  <a:gd name="connsiteX3548" fmla="*/ 2693712 w 5235586"/>
                  <a:gd name="connsiteY3548" fmla="*/ 2574467 h 3977558"/>
                  <a:gd name="connsiteX3549" fmla="*/ 2648723 w 5235586"/>
                  <a:gd name="connsiteY3549" fmla="*/ 2529476 h 3977558"/>
                  <a:gd name="connsiteX3550" fmla="*/ 2645913 w 5235586"/>
                  <a:gd name="connsiteY3550" fmla="*/ 2526665 h 3977558"/>
                  <a:gd name="connsiteX3551" fmla="*/ 2648723 w 5235586"/>
                  <a:gd name="connsiteY3551" fmla="*/ 2523852 h 3977558"/>
                  <a:gd name="connsiteX3552" fmla="*/ 2696525 w 5235586"/>
                  <a:gd name="connsiteY3552" fmla="*/ 2476053 h 3977558"/>
                  <a:gd name="connsiteX3553" fmla="*/ 2539061 w 5235586"/>
                  <a:gd name="connsiteY3553" fmla="*/ 2476053 h 3977558"/>
                  <a:gd name="connsiteX3554" fmla="*/ 2586863 w 5235586"/>
                  <a:gd name="connsiteY3554" fmla="*/ 2523852 h 3977558"/>
                  <a:gd name="connsiteX3555" fmla="*/ 2589673 w 5235586"/>
                  <a:gd name="connsiteY3555" fmla="*/ 2526665 h 3977558"/>
                  <a:gd name="connsiteX3556" fmla="*/ 2586863 w 5235586"/>
                  <a:gd name="connsiteY3556" fmla="*/ 2529476 h 3977558"/>
                  <a:gd name="connsiteX3557" fmla="*/ 2541874 w 5235586"/>
                  <a:gd name="connsiteY3557" fmla="*/ 2574467 h 3977558"/>
                  <a:gd name="connsiteX3558" fmla="*/ 2539061 w 5235586"/>
                  <a:gd name="connsiteY3558" fmla="*/ 2577278 h 3977558"/>
                  <a:gd name="connsiteX3559" fmla="*/ 2536247 w 5235586"/>
                  <a:gd name="connsiteY3559" fmla="*/ 2574467 h 3977558"/>
                  <a:gd name="connsiteX3560" fmla="*/ 2491261 w 5235586"/>
                  <a:gd name="connsiteY3560" fmla="*/ 2529476 h 3977558"/>
                  <a:gd name="connsiteX3561" fmla="*/ 2488448 w 5235586"/>
                  <a:gd name="connsiteY3561" fmla="*/ 2526665 h 3977558"/>
                  <a:gd name="connsiteX3562" fmla="*/ 2491261 w 5235586"/>
                  <a:gd name="connsiteY3562" fmla="*/ 2523852 h 3977558"/>
                  <a:gd name="connsiteX3563" fmla="*/ 2539061 w 5235586"/>
                  <a:gd name="connsiteY3563" fmla="*/ 2476053 h 3977558"/>
                  <a:gd name="connsiteX3564" fmla="*/ 2384413 w 5235586"/>
                  <a:gd name="connsiteY3564" fmla="*/ 2476053 h 3977558"/>
                  <a:gd name="connsiteX3565" fmla="*/ 2432215 w 5235586"/>
                  <a:gd name="connsiteY3565" fmla="*/ 2523852 h 3977558"/>
                  <a:gd name="connsiteX3566" fmla="*/ 2435025 w 5235586"/>
                  <a:gd name="connsiteY3566" fmla="*/ 2526665 h 3977558"/>
                  <a:gd name="connsiteX3567" fmla="*/ 2432215 w 5235586"/>
                  <a:gd name="connsiteY3567" fmla="*/ 2529476 h 3977558"/>
                  <a:gd name="connsiteX3568" fmla="*/ 2387226 w 5235586"/>
                  <a:gd name="connsiteY3568" fmla="*/ 2574467 h 3977558"/>
                  <a:gd name="connsiteX3569" fmla="*/ 2384413 w 5235586"/>
                  <a:gd name="connsiteY3569" fmla="*/ 2577278 h 3977558"/>
                  <a:gd name="connsiteX3570" fmla="*/ 2381599 w 5235586"/>
                  <a:gd name="connsiteY3570" fmla="*/ 2574467 h 3977558"/>
                  <a:gd name="connsiteX3571" fmla="*/ 2336613 w 5235586"/>
                  <a:gd name="connsiteY3571" fmla="*/ 2529476 h 3977558"/>
                  <a:gd name="connsiteX3572" fmla="*/ 2333800 w 5235586"/>
                  <a:gd name="connsiteY3572" fmla="*/ 2526665 h 3977558"/>
                  <a:gd name="connsiteX3573" fmla="*/ 2336613 w 5235586"/>
                  <a:gd name="connsiteY3573" fmla="*/ 2523852 h 3977558"/>
                  <a:gd name="connsiteX3574" fmla="*/ 2384413 w 5235586"/>
                  <a:gd name="connsiteY3574" fmla="*/ 2476053 h 3977558"/>
                  <a:gd name="connsiteX3575" fmla="*/ 2229761 w 5235586"/>
                  <a:gd name="connsiteY3575" fmla="*/ 2476053 h 3977558"/>
                  <a:gd name="connsiteX3576" fmla="*/ 2277564 w 5235586"/>
                  <a:gd name="connsiteY3576" fmla="*/ 2523852 h 3977558"/>
                  <a:gd name="connsiteX3577" fmla="*/ 2280374 w 5235586"/>
                  <a:gd name="connsiteY3577" fmla="*/ 2526665 h 3977558"/>
                  <a:gd name="connsiteX3578" fmla="*/ 2277564 w 5235586"/>
                  <a:gd name="connsiteY3578" fmla="*/ 2529476 h 3977558"/>
                  <a:gd name="connsiteX3579" fmla="*/ 2232575 w 5235586"/>
                  <a:gd name="connsiteY3579" fmla="*/ 2574467 h 3977558"/>
                  <a:gd name="connsiteX3580" fmla="*/ 2229761 w 5235586"/>
                  <a:gd name="connsiteY3580" fmla="*/ 2577278 h 3977558"/>
                  <a:gd name="connsiteX3581" fmla="*/ 2226948 w 5235586"/>
                  <a:gd name="connsiteY3581" fmla="*/ 2574467 h 3977558"/>
                  <a:gd name="connsiteX3582" fmla="*/ 2181962 w 5235586"/>
                  <a:gd name="connsiteY3582" fmla="*/ 2529476 h 3977558"/>
                  <a:gd name="connsiteX3583" fmla="*/ 2179149 w 5235586"/>
                  <a:gd name="connsiteY3583" fmla="*/ 2526665 h 3977558"/>
                  <a:gd name="connsiteX3584" fmla="*/ 2181962 w 5235586"/>
                  <a:gd name="connsiteY3584" fmla="*/ 2523852 h 3977558"/>
                  <a:gd name="connsiteX3585" fmla="*/ 2229761 w 5235586"/>
                  <a:gd name="connsiteY3585" fmla="*/ 2476053 h 3977558"/>
                  <a:gd name="connsiteX3586" fmla="*/ 2075115 w 5235586"/>
                  <a:gd name="connsiteY3586" fmla="*/ 2476053 h 3977558"/>
                  <a:gd name="connsiteX3587" fmla="*/ 2122917 w 5235586"/>
                  <a:gd name="connsiteY3587" fmla="*/ 2523852 h 3977558"/>
                  <a:gd name="connsiteX3588" fmla="*/ 2125727 w 5235586"/>
                  <a:gd name="connsiteY3588" fmla="*/ 2526665 h 3977558"/>
                  <a:gd name="connsiteX3589" fmla="*/ 2122917 w 5235586"/>
                  <a:gd name="connsiteY3589" fmla="*/ 2529476 h 3977558"/>
                  <a:gd name="connsiteX3590" fmla="*/ 2077928 w 5235586"/>
                  <a:gd name="connsiteY3590" fmla="*/ 2574467 h 3977558"/>
                  <a:gd name="connsiteX3591" fmla="*/ 2075115 w 5235586"/>
                  <a:gd name="connsiteY3591" fmla="*/ 2577278 h 3977558"/>
                  <a:gd name="connsiteX3592" fmla="*/ 2072301 w 5235586"/>
                  <a:gd name="connsiteY3592" fmla="*/ 2574467 h 3977558"/>
                  <a:gd name="connsiteX3593" fmla="*/ 2027315 w 5235586"/>
                  <a:gd name="connsiteY3593" fmla="*/ 2529476 h 3977558"/>
                  <a:gd name="connsiteX3594" fmla="*/ 2024502 w 5235586"/>
                  <a:gd name="connsiteY3594" fmla="*/ 2526665 h 3977558"/>
                  <a:gd name="connsiteX3595" fmla="*/ 2027315 w 5235586"/>
                  <a:gd name="connsiteY3595" fmla="*/ 2523852 h 3977558"/>
                  <a:gd name="connsiteX3596" fmla="*/ 2075115 w 5235586"/>
                  <a:gd name="connsiteY3596" fmla="*/ 2476053 h 3977558"/>
                  <a:gd name="connsiteX3597" fmla="*/ 1917652 w 5235586"/>
                  <a:gd name="connsiteY3597" fmla="*/ 2476053 h 3977558"/>
                  <a:gd name="connsiteX3598" fmla="*/ 1965455 w 5235586"/>
                  <a:gd name="connsiteY3598" fmla="*/ 2523852 h 3977558"/>
                  <a:gd name="connsiteX3599" fmla="*/ 1968265 w 5235586"/>
                  <a:gd name="connsiteY3599" fmla="*/ 2526665 h 3977558"/>
                  <a:gd name="connsiteX3600" fmla="*/ 1965455 w 5235586"/>
                  <a:gd name="connsiteY3600" fmla="*/ 2529476 h 3977558"/>
                  <a:gd name="connsiteX3601" fmla="*/ 1920463 w 5235586"/>
                  <a:gd name="connsiteY3601" fmla="*/ 2574467 h 3977558"/>
                  <a:gd name="connsiteX3602" fmla="*/ 1917652 w 5235586"/>
                  <a:gd name="connsiteY3602" fmla="*/ 2577278 h 3977558"/>
                  <a:gd name="connsiteX3603" fmla="*/ 1914839 w 5235586"/>
                  <a:gd name="connsiteY3603" fmla="*/ 2574467 h 3977558"/>
                  <a:gd name="connsiteX3604" fmla="*/ 1869850 w 5235586"/>
                  <a:gd name="connsiteY3604" fmla="*/ 2529476 h 3977558"/>
                  <a:gd name="connsiteX3605" fmla="*/ 1867040 w 5235586"/>
                  <a:gd name="connsiteY3605" fmla="*/ 2526665 h 3977558"/>
                  <a:gd name="connsiteX3606" fmla="*/ 1869850 w 5235586"/>
                  <a:gd name="connsiteY3606" fmla="*/ 2523852 h 3977558"/>
                  <a:gd name="connsiteX3607" fmla="*/ 1917652 w 5235586"/>
                  <a:gd name="connsiteY3607" fmla="*/ 2476053 h 3977558"/>
                  <a:gd name="connsiteX3608" fmla="*/ 1763004 w 5235586"/>
                  <a:gd name="connsiteY3608" fmla="*/ 2476053 h 3977558"/>
                  <a:gd name="connsiteX3609" fmla="*/ 1810807 w 5235586"/>
                  <a:gd name="connsiteY3609" fmla="*/ 2523852 h 3977558"/>
                  <a:gd name="connsiteX3610" fmla="*/ 1813617 w 5235586"/>
                  <a:gd name="connsiteY3610" fmla="*/ 2526665 h 3977558"/>
                  <a:gd name="connsiteX3611" fmla="*/ 1810807 w 5235586"/>
                  <a:gd name="connsiteY3611" fmla="*/ 2529476 h 3977558"/>
                  <a:gd name="connsiteX3612" fmla="*/ 1765815 w 5235586"/>
                  <a:gd name="connsiteY3612" fmla="*/ 2574467 h 3977558"/>
                  <a:gd name="connsiteX3613" fmla="*/ 1763004 w 5235586"/>
                  <a:gd name="connsiteY3613" fmla="*/ 2577278 h 3977558"/>
                  <a:gd name="connsiteX3614" fmla="*/ 1760191 w 5235586"/>
                  <a:gd name="connsiteY3614" fmla="*/ 2574467 h 3977558"/>
                  <a:gd name="connsiteX3615" fmla="*/ 1715202 w 5235586"/>
                  <a:gd name="connsiteY3615" fmla="*/ 2529476 h 3977558"/>
                  <a:gd name="connsiteX3616" fmla="*/ 1712392 w 5235586"/>
                  <a:gd name="connsiteY3616" fmla="*/ 2526665 h 3977558"/>
                  <a:gd name="connsiteX3617" fmla="*/ 1715202 w 5235586"/>
                  <a:gd name="connsiteY3617" fmla="*/ 2523852 h 3977558"/>
                  <a:gd name="connsiteX3618" fmla="*/ 1763004 w 5235586"/>
                  <a:gd name="connsiteY3618" fmla="*/ 2476053 h 3977558"/>
                  <a:gd name="connsiteX3619" fmla="*/ 1608353 w 5235586"/>
                  <a:gd name="connsiteY3619" fmla="*/ 2476053 h 3977558"/>
                  <a:gd name="connsiteX3620" fmla="*/ 1656156 w 5235586"/>
                  <a:gd name="connsiteY3620" fmla="*/ 2523852 h 3977558"/>
                  <a:gd name="connsiteX3621" fmla="*/ 1658966 w 5235586"/>
                  <a:gd name="connsiteY3621" fmla="*/ 2526665 h 3977558"/>
                  <a:gd name="connsiteX3622" fmla="*/ 1656156 w 5235586"/>
                  <a:gd name="connsiteY3622" fmla="*/ 2529476 h 3977558"/>
                  <a:gd name="connsiteX3623" fmla="*/ 1611164 w 5235586"/>
                  <a:gd name="connsiteY3623" fmla="*/ 2574467 h 3977558"/>
                  <a:gd name="connsiteX3624" fmla="*/ 1608353 w 5235586"/>
                  <a:gd name="connsiteY3624" fmla="*/ 2577278 h 3977558"/>
                  <a:gd name="connsiteX3625" fmla="*/ 1605540 w 5235586"/>
                  <a:gd name="connsiteY3625" fmla="*/ 2574467 h 3977558"/>
                  <a:gd name="connsiteX3626" fmla="*/ 1560551 w 5235586"/>
                  <a:gd name="connsiteY3626" fmla="*/ 2529476 h 3977558"/>
                  <a:gd name="connsiteX3627" fmla="*/ 1557741 w 5235586"/>
                  <a:gd name="connsiteY3627" fmla="*/ 2526665 h 3977558"/>
                  <a:gd name="connsiteX3628" fmla="*/ 1560551 w 5235586"/>
                  <a:gd name="connsiteY3628" fmla="*/ 2523852 h 3977558"/>
                  <a:gd name="connsiteX3629" fmla="*/ 1608353 w 5235586"/>
                  <a:gd name="connsiteY3629" fmla="*/ 2476053 h 3977558"/>
                  <a:gd name="connsiteX3630" fmla="*/ 1450892 w 5235586"/>
                  <a:gd name="connsiteY3630" fmla="*/ 2476053 h 3977558"/>
                  <a:gd name="connsiteX3631" fmla="*/ 1498695 w 5235586"/>
                  <a:gd name="connsiteY3631" fmla="*/ 2523852 h 3977558"/>
                  <a:gd name="connsiteX3632" fmla="*/ 1501505 w 5235586"/>
                  <a:gd name="connsiteY3632" fmla="*/ 2526665 h 3977558"/>
                  <a:gd name="connsiteX3633" fmla="*/ 1498695 w 5235586"/>
                  <a:gd name="connsiteY3633" fmla="*/ 2529476 h 3977558"/>
                  <a:gd name="connsiteX3634" fmla="*/ 1453706 w 5235586"/>
                  <a:gd name="connsiteY3634" fmla="*/ 2574467 h 3977558"/>
                  <a:gd name="connsiteX3635" fmla="*/ 1450892 w 5235586"/>
                  <a:gd name="connsiteY3635" fmla="*/ 2577278 h 3977558"/>
                  <a:gd name="connsiteX3636" fmla="*/ 1448079 w 5235586"/>
                  <a:gd name="connsiteY3636" fmla="*/ 2574467 h 3977558"/>
                  <a:gd name="connsiteX3637" fmla="*/ 1403090 w 5235586"/>
                  <a:gd name="connsiteY3637" fmla="*/ 2529476 h 3977558"/>
                  <a:gd name="connsiteX3638" fmla="*/ 1400280 w 5235586"/>
                  <a:gd name="connsiteY3638" fmla="*/ 2526665 h 3977558"/>
                  <a:gd name="connsiteX3639" fmla="*/ 1403090 w 5235586"/>
                  <a:gd name="connsiteY3639" fmla="*/ 2523852 h 3977558"/>
                  <a:gd name="connsiteX3640" fmla="*/ 1450892 w 5235586"/>
                  <a:gd name="connsiteY3640" fmla="*/ 2476053 h 3977558"/>
                  <a:gd name="connsiteX3641" fmla="*/ 1296244 w 5235586"/>
                  <a:gd name="connsiteY3641" fmla="*/ 2476053 h 3977558"/>
                  <a:gd name="connsiteX3642" fmla="*/ 1344046 w 5235586"/>
                  <a:gd name="connsiteY3642" fmla="*/ 2523852 h 3977558"/>
                  <a:gd name="connsiteX3643" fmla="*/ 1346857 w 5235586"/>
                  <a:gd name="connsiteY3643" fmla="*/ 2526665 h 3977558"/>
                  <a:gd name="connsiteX3644" fmla="*/ 1344046 w 5235586"/>
                  <a:gd name="connsiteY3644" fmla="*/ 2529476 h 3977558"/>
                  <a:gd name="connsiteX3645" fmla="*/ 1299058 w 5235586"/>
                  <a:gd name="connsiteY3645" fmla="*/ 2574467 h 3977558"/>
                  <a:gd name="connsiteX3646" fmla="*/ 1296244 w 5235586"/>
                  <a:gd name="connsiteY3646" fmla="*/ 2577278 h 3977558"/>
                  <a:gd name="connsiteX3647" fmla="*/ 1293431 w 5235586"/>
                  <a:gd name="connsiteY3647" fmla="*/ 2574467 h 3977558"/>
                  <a:gd name="connsiteX3648" fmla="*/ 1248442 w 5235586"/>
                  <a:gd name="connsiteY3648" fmla="*/ 2529476 h 3977558"/>
                  <a:gd name="connsiteX3649" fmla="*/ 1245632 w 5235586"/>
                  <a:gd name="connsiteY3649" fmla="*/ 2526665 h 3977558"/>
                  <a:gd name="connsiteX3650" fmla="*/ 1248442 w 5235586"/>
                  <a:gd name="connsiteY3650" fmla="*/ 2523852 h 3977558"/>
                  <a:gd name="connsiteX3651" fmla="*/ 1296244 w 5235586"/>
                  <a:gd name="connsiteY3651" fmla="*/ 2476053 h 3977558"/>
                  <a:gd name="connsiteX3652" fmla="*/ 1141593 w 5235586"/>
                  <a:gd name="connsiteY3652" fmla="*/ 2476053 h 3977558"/>
                  <a:gd name="connsiteX3653" fmla="*/ 1189395 w 5235586"/>
                  <a:gd name="connsiteY3653" fmla="*/ 2523852 h 3977558"/>
                  <a:gd name="connsiteX3654" fmla="*/ 1192206 w 5235586"/>
                  <a:gd name="connsiteY3654" fmla="*/ 2526665 h 3977558"/>
                  <a:gd name="connsiteX3655" fmla="*/ 1189395 w 5235586"/>
                  <a:gd name="connsiteY3655" fmla="*/ 2529476 h 3977558"/>
                  <a:gd name="connsiteX3656" fmla="*/ 1144407 w 5235586"/>
                  <a:gd name="connsiteY3656" fmla="*/ 2574467 h 3977558"/>
                  <a:gd name="connsiteX3657" fmla="*/ 1141593 w 5235586"/>
                  <a:gd name="connsiteY3657" fmla="*/ 2577278 h 3977558"/>
                  <a:gd name="connsiteX3658" fmla="*/ 1138780 w 5235586"/>
                  <a:gd name="connsiteY3658" fmla="*/ 2574467 h 3977558"/>
                  <a:gd name="connsiteX3659" fmla="*/ 1093791 w 5235586"/>
                  <a:gd name="connsiteY3659" fmla="*/ 2529476 h 3977558"/>
                  <a:gd name="connsiteX3660" fmla="*/ 1090981 w 5235586"/>
                  <a:gd name="connsiteY3660" fmla="*/ 2526665 h 3977558"/>
                  <a:gd name="connsiteX3661" fmla="*/ 1093791 w 5235586"/>
                  <a:gd name="connsiteY3661" fmla="*/ 2523852 h 3977558"/>
                  <a:gd name="connsiteX3662" fmla="*/ 1141593 w 5235586"/>
                  <a:gd name="connsiteY3662" fmla="*/ 2476053 h 3977558"/>
                  <a:gd name="connsiteX3663" fmla="*/ 984132 w 5235586"/>
                  <a:gd name="connsiteY3663" fmla="*/ 2476053 h 3977558"/>
                  <a:gd name="connsiteX3664" fmla="*/ 1031934 w 5235586"/>
                  <a:gd name="connsiteY3664" fmla="*/ 2523852 h 3977558"/>
                  <a:gd name="connsiteX3665" fmla="*/ 1034745 w 5235586"/>
                  <a:gd name="connsiteY3665" fmla="*/ 2526665 h 3977558"/>
                  <a:gd name="connsiteX3666" fmla="*/ 1031934 w 5235586"/>
                  <a:gd name="connsiteY3666" fmla="*/ 2529476 h 3977558"/>
                  <a:gd name="connsiteX3667" fmla="*/ 986946 w 5235586"/>
                  <a:gd name="connsiteY3667" fmla="*/ 2574467 h 3977558"/>
                  <a:gd name="connsiteX3668" fmla="*/ 984132 w 5235586"/>
                  <a:gd name="connsiteY3668" fmla="*/ 2577278 h 3977558"/>
                  <a:gd name="connsiteX3669" fmla="*/ 981319 w 5235586"/>
                  <a:gd name="connsiteY3669" fmla="*/ 2574467 h 3977558"/>
                  <a:gd name="connsiteX3670" fmla="*/ 936330 w 5235586"/>
                  <a:gd name="connsiteY3670" fmla="*/ 2529476 h 3977558"/>
                  <a:gd name="connsiteX3671" fmla="*/ 933520 w 5235586"/>
                  <a:gd name="connsiteY3671" fmla="*/ 2526665 h 3977558"/>
                  <a:gd name="connsiteX3672" fmla="*/ 936330 w 5235586"/>
                  <a:gd name="connsiteY3672" fmla="*/ 2523852 h 3977558"/>
                  <a:gd name="connsiteX3673" fmla="*/ 984132 w 5235586"/>
                  <a:gd name="connsiteY3673" fmla="*/ 2476053 h 3977558"/>
                  <a:gd name="connsiteX3674" fmla="*/ 829484 w 5235586"/>
                  <a:gd name="connsiteY3674" fmla="*/ 2476053 h 3977558"/>
                  <a:gd name="connsiteX3675" fmla="*/ 877286 w 5235586"/>
                  <a:gd name="connsiteY3675" fmla="*/ 2523852 h 3977558"/>
                  <a:gd name="connsiteX3676" fmla="*/ 880097 w 5235586"/>
                  <a:gd name="connsiteY3676" fmla="*/ 2526665 h 3977558"/>
                  <a:gd name="connsiteX3677" fmla="*/ 877286 w 5235586"/>
                  <a:gd name="connsiteY3677" fmla="*/ 2529476 h 3977558"/>
                  <a:gd name="connsiteX3678" fmla="*/ 832298 w 5235586"/>
                  <a:gd name="connsiteY3678" fmla="*/ 2574467 h 3977558"/>
                  <a:gd name="connsiteX3679" fmla="*/ 829484 w 5235586"/>
                  <a:gd name="connsiteY3679" fmla="*/ 2577278 h 3977558"/>
                  <a:gd name="connsiteX3680" fmla="*/ 826671 w 5235586"/>
                  <a:gd name="connsiteY3680" fmla="*/ 2574467 h 3977558"/>
                  <a:gd name="connsiteX3681" fmla="*/ 781682 w 5235586"/>
                  <a:gd name="connsiteY3681" fmla="*/ 2529476 h 3977558"/>
                  <a:gd name="connsiteX3682" fmla="*/ 778872 w 5235586"/>
                  <a:gd name="connsiteY3682" fmla="*/ 2526665 h 3977558"/>
                  <a:gd name="connsiteX3683" fmla="*/ 781682 w 5235586"/>
                  <a:gd name="connsiteY3683" fmla="*/ 2523852 h 3977558"/>
                  <a:gd name="connsiteX3684" fmla="*/ 829484 w 5235586"/>
                  <a:gd name="connsiteY3684" fmla="*/ 2476053 h 3977558"/>
                  <a:gd name="connsiteX3685" fmla="*/ 674833 w 5235586"/>
                  <a:gd name="connsiteY3685" fmla="*/ 2476053 h 3977558"/>
                  <a:gd name="connsiteX3686" fmla="*/ 722635 w 5235586"/>
                  <a:gd name="connsiteY3686" fmla="*/ 2523852 h 3977558"/>
                  <a:gd name="connsiteX3687" fmla="*/ 725446 w 5235586"/>
                  <a:gd name="connsiteY3687" fmla="*/ 2526665 h 3977558"/>
                  <a:gd name="connsiteX3688" fmla="*/ 722635 w 5235586"/>
                  <a:gd name="connsiteY3688" fmla="*/ 2529476 h 3977558"/>
                  <a:gd name="connsiteX3689" fmla="*/ 677647 w 5235586"/>
                  <a:gd name="connsiteY3689" fmla="*/ 2574467 h 3977558"/>
                  <a:gd name="connsiteX3690" fmla="*/ 674833 w 5235586"/>
                  <a:gd name="connsiteY3690" fmla="*/ 2577278 h 3977558"/>
                  <a:gd name="connsiteX3691" fmla="*/ 672020 w 5235586"/>
                  <a:gd name="connsiteY3691" fmla="*/ 2574467 h 3977558"/>
                  <a:gd name="connsiteX3692" fmla="*/ 627031 w 5235586"/>
                  <a:gd name="connsiteY3692" fmla="*/ 2529476 h 3977558"/>
                  <a:gd name="connsiteX3693" fmla="*/ 624221 w 5235586"/>
                  <a:gd name="connsiteY3693" fmla="*/ 2526665 h 3977558"/>
                  <a:gd name="connsiteX3694" fmla="*/ 627031 w 5235586"/>
                  <a:gd name="connsiteY3694" fmla="*/ 2523852 h 3977558"/>
                  <a:gd name="connsiteX3695" fmla="*/ 674833 w 5235586"/>
                  <a:gd name="connsiteY3695" fmla="*/ 2476053 h 3977558"/>
                  <a:gd name="connsiteX3696" fmla="*/ 517372 w 5235586"/>
                  <a:gd name="connsiteY3696" fmla="*/ 2476053 h 3977558"/>
                  <a:gd name="connsiteX3697" fmla="*/ 565174 w 5235586"/>
                  <a:gd name="connsiteY3697" fmla="*/ 2523852 h 3977558"/>
                  <a:gd name="connsiteX3698" fmla="*/ 567985 w 5235586"/>
                  <a:gd name="connsiteY3698" fmla="*/ 2526665 h 3977558"/>
                  <a:gd name="connsiteX3699" fmla="*/ 565174 w 5235586"/>
                  <a:gd name="connsiteY3699" fmla="*/ 2529476 h 3977558"/>
                  <a:gd name="connsiteX3700" fmla="*/ 520183 w 5235586"/>
                  <a:gd name="connsiteY3700" fmla="*/ 2574467 h 3977558"/>
                  <a:gd name="connsiteX3701" fmla="*/ 517372 w 5235586"/>
                  <a:gd name="connsiteY3701" fmla="*/ 2577278 h 3977558"/>
                  <a:gd name="connsiteX3702" fmla="*/ 514559 w 5235586"/>
                  <a:gd name="connsiteY3702" fmla="*/ 2574467 h 3977558"/>
                  <a:gd name="connsiteX3703" fmla="*/ 469570 w 5235586"/>
                  <a:gd name="connsiteY3703" fmla="*/ 2529476 h 3977558"/>
                  <a:gd name="connsiteX3704" fmla="*/ 466760 w 5235586"/>
                  <a:gd name="connsiteY3704" fmla="*/ 2526665 h 3977558"/>
                  <a:gd name="connsiteX3705" fmla="*/ 469570 w 5235586"/>
                  <a:gd name="connsiteY3705" fmla="*/ 2523852 h 3977558"/>
                  <a:gd name="connsiteX3706" fmla="*/ 517372 w 5235586"/>
                  <a:gd name="connsiteY3706" fmla="*/ 2476053 h 3977558"/>
                  <a:gd name="connsiteX3707" fmla="*/ 362724 w 5235586"/>
                  <a:gd name="connsiteY3707" fmla="*/ 2476053 h 3977558"/>
                  <a:gd name="connsiteX3708" fmla="*/ 410526 w 5235586"/>
                  <a:gd name="connsiteY3708" fmla="*/ 2523852 h 3977558"/>
                  <a:gd name="connsiteX3709" fmla="*/ 413337 w 5235586"/>
                  <a:gd name="connsiteY3709" fmla="*/ 2526665 h 3977558"/>
                  <a:gd name="connsiteX3710" fmla="*/ 410526 w 5235586"/>
                  <a:gd name="connsiteY3710" fmla="*/ 2529476 h 3977558"/>
                  <a:gd name="connsiteX3711" fmla="*/ 365535 w 5235586"/>
                  <a:gd name="connsiteY3711" fmla="*/ 2574467 h 3977558"/>
                  <a:gd name="connsiteX3712" fmla="*/ 362724 w 5235586"/>
                  <a:gd name="connsiteY3712" fmla="*/ 2577278 h 3977558"/>
                  <a:gd name="connsiteX3713" fmla="*/ 359911 w 5235586"/>
                  <a:gd name="connsiteY3713" fmla="*/ 2574467 h 3977558"/>
                  <a:gd name="connsiteX3714" fmla="*/ 314922 w 5235586"/>
                  <a:gd name="connsiteY3714" fmla="*/ 2529476 h 3977558"/>
                  <a:gd name="connsiteX3715" fmla="*/ 312112 w 5235586"/>
                  <a:gd name="connsiteY3715" fmla="*/ 2526665 h 3977558"/>
                  <a:gd name="connsiteX3716" fmla="*/ 314922 w 5235586"/>
                  <a:gd name="connsiteY3716" fmla="*/ 2523852 h 3977558"/>
                  <a:gd name="connsiteX3717" fmla="*/ 362724 w 5235586"/>
                  <a:gd name="connsiteY3717" fmla="*/ 2476053 h 3977558"/>
                  <a:gd name="connsiteX3718" fmla="*/ 208073 w 5235586"/>
                  <a:gd name="connsiteY3718" fmla="*/ 2476053 h 3977558"/>
                  <a:gd name="connsiteX3719" fmla="*/ 255875 w 5235586"/>
                  <a:gd name="connsiteY3719" fmla="*/ 2523852 h 3977558"/>
                  <a:gd name="connsiteX3720" fmla="*/ 258686 w 5235586"/>
                  <a:gd name="connsiteY3720" fmla="*/ 2526665 h 3977558"/>
                  <a:gd name="connsiteX3721" fmla="*/ 255875 w 5235586"/>
                  <a:gd name="connsiteY3721" fmla="*/ 2529476 h 3977558"/>
                  <a:gd name="connsiteX3722" fmla="*/ 210884 w 5235586"/>
                  <a:gd name="connsiteY3722" fmla="*/ 2574467 h 3977558"/>
                  <a:gd name="connsiteX3723" fmla="*/ 208073 w 5235586"/>
                  <a:gd name="connsiteY3723" fmla="*/ 2577278 h 3977558"/>
                  <a:gd name="connsiteX3724" fmla="*/ 205260 w 5235586"/>
                  <a:gd name="connsiteY3724" fmla="*/ 2574467 h 3977558"/>
                  <a:gd name="connsiteX3725" fmla="*/ 160271 w 5235586"/>
                  <a:gd name="connsiteY3725" fmla="*/ 2529476 h 3977558"/>
                  <a:gd name="connsiteX3726" fmla="*/ 157461 w 5235586"/>
                  <a:gd name="connsiteY3726" fmla="*/ 2526665 h 3977558"/>
                  <a:gd name="connsiteX3727" fmla="*/ 160271 w 5235586"/>
                  <a:gd name="connsiteY3727" fmla="*/ 2523852 h 3977558"/>
                  <a:gd name="connsiteX3728" fmla="*/ 208073 w 5235586"/>
                  <a:gd name="connsiteY3728" fmla="*/ 2476053 h 3977558"/>
                  <a:gd name="connsiteX3729" fmla="*/ 50612 w 5235586"/>
                  <a:gd name="connsiteY3729" fmla="*/ 2476053 h 3977558"/>
                  <a:gd name="connsiteX3730" fmla="*/ 98414 w 5235586"/>
                  <a:gd name="connsiteY3730" fmla="*/ 2523852 h 3977558"/>
                  <a:gd name="connsiteX3731" fmla="*/ 101225 w 5235586"/>
                  <a:gd name="connsiteY3731" fmla="*/ 2526665 h 3977558"/>
                  <a:gd name="connsiteX3732" fmla="*/ 98414 w 5235586"/>
                  <a:gd name="connsiteY3732" fmla="*/ 2529476 h 3977558"/>
                  <a:gd name="connsiteX3733" fmla="*/ 53426 w 5235586"/>
                  <a:gd name="connsiteY3733" fmla="*/ 2574467 h 3977558"/>
                  <a:gd name="connsiteX3734" fmla="*/ 50612 w 5235586"/>
                  <a:gd name="connsiteY3734" fmla="*/ 2577278 h 3977558"/>
                  <a:gd name="connsiteX3735" fmla="*/ 47802 w 5235586"/>
                  <a:gd name="connsiteY3735" fmla="*/ 2574467 h 3977558"/>
                  <a:gd name="connsiteX3736" fmla="*/ 2813 w 5235586"/>
                  <a:gd name="connsiteY3736" fmla="*/ 2529476 h 3977558"/>
                  <a:gd name="connsiteX3737" fmla="*/ 0 w 5235586"/>
                  <a:gd name="connsiteY3737" fmla="*/ 2526665 h 3977558"/>
                  <a:gd name="connsiteX3738" fmla="*/ 2813 w 5235586"/>
                  <a:gd name="connsiteY3738" fmla="*/ 2523852 h 3977558"/>
                  <a:gd name="connsiteX3739" fmla="*/ 50612 w 5235586"/>
                  <a:gd name="connsiteY3739" fmla="*/ 2476053 h 3977558"/>
                  <a:gd name="connsiteX3740" fmla="*/ 5184973 w 5235586"/>
                  <a:gd name="connsiteY3740" fmla="*/ 2318592 h 3977558"/>
                  <a:gd name="connsiteX3741" fmla="*/ 5232776 w 5235586"/>
                  <a:gd name="connsiteY3741" fmla="*/ 2366391 h 3977558"/>
                  <a:gd name="connsiteX3742" fmla="*/ 5235586 w 5235586"/>
                  <a:gd name="connsiteY3742" fmla="*/ 2369204 h 3977558"/>
                  <a:gd name="connsiteX3743" fmla="*/ 5232776 w 5235586"/>
                  <a:gd name="connsiteY3743" fmla="*/ 2372018 h 3977558"/>
                  <a:gd name="connsiteX3744" fmla="*/ 5187787 w 5235586"/>
                  <a:gd name="connsiteY3744" fmla="*/ 2417006 h 3977558"/>
                  <a:gd name="connsiteX3745" fmla="*/ 5184973 w 5235586"/>
                  <a:gd name="connsiteY3745" fmla="*/ 2419817 h 3977558"/>
                  <a:gd name="connsiteX3746" fmla="*/ 5182163 w 5235586"/>
                  <a:gd name="connsiteY3746" fmla="*/ 2417006 h 3977558"/>
                  <a:gd name="connsiteX3747" fmla="*/ 5137174 w 5235586"/>
                  <a:gd name="connsiteY3747" fmla="*/ 2372018 h 3977558"/>
                  <a:gd name="connsiteX3748" fmla="*/ 5134361 w 5235586"/>
                  <a:gd name="connsiteY3748" fmla="*/ 2369204 h 3977558"/>
                  <a:gd name="connsiteX3749" fmla="*/ 5137174 w 5235586"/>
                  <a:gd name="connsiteY3749" fmla="*/ 2366391 h 3977558"/>
                  <a:gd name="connsiteX3750" fmla="*/ 5184973 w 5235586"/>
                  <a:gd name="connsiteY3750" fmla="*/ 2318592 h 3977558"/>
                  <a:gd name="connsiteX3751" fmla="*/ 5030325 w 5235586"/>
                  <a:gd name="connsiteY3751" fmla="*/ 2318592 h 3977558"/>
                  <a:gd name="connsiteX3752" fmla="*/ 5078128 w 5235586"/>
                  <a:gd name="connsiteY3752" fmla="*/ 2366391 h 3977558"/>
                  <a:gd name="connsiteX3753" fmla="*/ 5080938 w 5235586"/>
                  <a:gd name="connsiteY3753" fmla="*/ 2369204 h 3977558"/>
                  <a:gd name="connsiteX3754" fmla="*/ 5078128 w 5235586"/>
                  <a:gd name="connsiteY3754" fmla="*/ 2372018 h 3977558"/>
                  <a:gd name="connsiteX3755" fmla="*/ 5033136 w 5235586"/>
                  <a:gd name="connsiteY3755" fmla="*/ 2417006 h 3977558"/>
                  <a:gd name="connsiteX3756" fmla="*/ 5030325 w 5235586"/>
                  <a:gd name="connsiteY3756" fmla="*/ 2419817 h 3977558"/>
                  <a:gd name="connsiteX3757" fmla="*/ 5027512 w 5235586"/>
                  <a:gd name="connsiteY3757" fmla="*/ 2417006 h 3977558"/>
                  <a:gd name="connsiteX3758" fmla="*/ 4982523 w 5235586"/>
                  <a:gd name="connsiteY3758" fmla="*/ 2372018 h 3977558"/>
                  <a:gd name="connsiteX3759" fmla="*/ 4979713 w 5235586"/>
                  <a:gd name="connsiteY3759" fmla="*/ 2369204 h 3977558"/>
                  <a:gd name="connsiteX3760" fmla="*/ 4982523 w 5235586"/>
                  <a:gd name="connsiteY3760" fmla="*/ 2366391 h 3977558"/>
                  <a:gd name="connsiteX3761" fmla="*/ 5030325 w 5235586"/>
                  <a:gd name="connsiteY3761" fmla="*/ 2318592 h 3977558"/>
                  <a:gd name="connsiteX3762" fmla="*/ 4872861 w 5235586"/>
                  <a:gd name="connsiteY3762" fmla="*/ 2318592 h 3977558"/>
                  <a:gd name="connsiteX3763" fmla="*/ 4920664 w 5235586"/>
                  <a:gd name="connsiteY3763" fmla="*/ 2366391 h 3977558"/>
                  <a:gd name="connsiteX3764" fmla="*/ 4923474 w 5235586"/>
                  <a:gd name="connsiteY3764" fmla="*/ 2369204 h 3977558"/>
                  <a:gd name="connsiteX3765" fmla="*/ 4920664 w 5235586"/>
                  <a:gd name="connsiteY3765" fmla="*/ 2372018 h 3977558"/>
                  <a:gd name="connsiteX3766" fmla="*/ 4875675 w 5235586"/>
                  <a:gd name="connsiteY3766" fmla="*/ 2417006 h 3977558"/>
                  <a:gd name="connsiteX3767" fmla="*/ 4872861 w 5235586"/>
                  <a:gd name="connsiteY3767" fmla="*/ 2419817 h 3977558"/>
                  <a:gd name="connsiteX3768" fmla="*/ 4870048 w 5235586"/>
                  <a:gd name="connsiteY3768" fmla="*/ 2417006 h 3977558"/>
                  <a:gd name="connsiteX3769" fmla="*/ 4825062 w 5235586"/>
                  <a:gd name="connsiteY3769" fmla="*/ 2372018 h 3977558"/>
                  <a:gd name="connsiteX3770" fmla="*/ 4822249 w 5235586"/>
                  <a:gd name="connsiteY3770" fmla="*/ 2369204 h 3977558"/>
                  <a:gd name="connsiteX3771" fmla="*/ 4825062 w 5235586"/>
                  <a:gd name="connsiteY3771" fmla="*/ 2366391 h 3977558"/>
                  <a:gd name="connsiteX3772" fmla="*/ 4872861 w 5235586"/>
                  <a:gd name="connsiteY3772" fmla="*/ 2318592 h 3977558"/>
                  <a:gd name="connsiteX3773" fmla="*/ 4718213 w 5235586"/>
                  <a:gd name="connsiteY3773" fmla="*/ 2318592 h 3977558"/>
                  <a:gd name="connsiteX3774" fmla="*/ 4766016 w 5235586"/>
                  <a:gd name="connsiteY3774" fmla="*/ 2366391 h 3977558"/>
                  <a:gd name="connsiteX3775" fmla="*/ 4768826 w 5235586"/>
                  <a:gd name="connsiteY3775" fmla="*/ 2369204 h 3977558"/>
                  <a:gd name="connsiteX3776" fmla="*/ 4766016 w 5235586"/>
                  <a:gd name="connsiteY3776" fmla="*/ 2372018 h 3977558"/>
                  <a:gd name="connsiteX3777" fmla="*/ 4721027 w 5235586"/>
                  <a:gd name="connsiteY3777" fmla="*/ 2417006 h 3977558"/>
                  <a:gd name="connsiteX3778" fmla="*/ 4718213 w 5235586"/>
                  <a:gd name="connsiteY3778" fmla="*/ 2419817 h 3977558"/>
                  <a:gd name="connsiteX3779" fmla="*/ 4715400 w 5235586"/>
                  <a:gd name="connsiteY3779" fmla="*/ 2417006 h 3977558"/>
                  <a:gd name="connsiteX3780" fmla="*/ 4670414 w 5235586"/>
                  <a:gd name="connsiteY3780" fmla="*/ 2372018 h 3977558"/>
                  <a:gd name="connsiteX3781" fmla="*/ 4667601 w 5235586"/>
                  <a:gd name="connsiteY3781" fmla="*/ 2369204 h 3977558"/>
                  <a:gd name="connsiteX3782" fmla="*/ 4670414 w 5235586"/>
                  <a:gd name="connsiteY3782" fmla="*/ 2366391 h 3977558"/>
                  <a:gd name="connsiteX3783" fmla="*/ 4718213 w 5235586"/>
                  <a:gd name="connsiteY3783" fmla="*/ 2318592 h 3977558"/>
                  <a:gd name="connsiteX3784" fmla="*/ 4563563 w 5235586"/>
                  <a:gd name="connsiteY3784" fmla="*/ 2318592 h 3977558"/>
                  <a:gd name="connsiteX3785" fmla="*/ 4611365 w 5235586"/>
                  <a:gd name="connsiteY3785" fmla="*/ 2366391 h 3977558"/>
                  <a:gd name="connsiteX3786" fmla="*/ 4614175 w 5235586"/>
                  <a:gd name="connsiteY3786" fmla="*/ 2369204 h 3977558"/>
                  <a:gd name="connsiteX3787" fmla="*/ 4611365 w 5235586"/>
                  <a:gd name="connsiteY3787" fmla="*/ 2372018 h 3977558"/>
                  <a:gd name="connsiteX3788" fmla="*/ 4566376 w 5235586"/>
                  <a:gd name="connsiteY3788" fmla="*/ 2417006 h 3977558"/>
                  <a:gd name="connsiteX3789" fmla="*/ 4563563 w 5235586"/>
                  <a:gd name="connsiteY3789" fmla="*/ 2419817 h 3977558"/>
                  <a:gd name="connsiteX3790" fmla="*/ 4560749 w 5235586"/>
                  <a:gd name="connsiteY3790" fmla="*/ 2417006 h 3977558"/>
                  <a:gd name="connsiteX3791" fmla="*/ 4515763 w 5235586"/>
                  <a:gd name="connsiteY3791" fmla="*/ 2372018 h 3977558"/>
                  <a:gd name="connsiteX3792" fmla="*/ 4512950 w 5235586"/>
                  <a:gd name="connsiteY3792" fmla="*/ 2369204 h 3977558"/>
                  <a:gd name="connsiteX3793" fmla="*/ 4515763 w 5235586"/>
                  <a:gd name="connsiteY3793" fmla="*/ 2366391 h 3977558"/>
                  <a:gd name="connsiteX3794" fmla="*/ 4563563 w 5235586"/>
                  <a:gd name="connsiteY3794" fmla="*/ 2318592 h 3977558"/>
                  <a:gd name="connsiteX3795" fmla="*/ 4406104 w 5235586"/>
                  <a:gd name="connsiteY3795" fmla="*/ 2318592 h 3977558"/>
                  <a:gd name="connsiteX3796" fmla="*/ 4453907 w 5235586"/>
                  <a:gd name="connsiteY3796" fmla="*/ 2366391 h 3977558"/>
                  <a:gd name="connsiteX3797" fmla="*/ 4456717 w 5235586"/>
                  <a:gd name="connsiteY3797" fmla="*/ 2369204 h 3977558"/>
                  <a:gd name="connsiteX3798" fmla="*/ 4453907 w 5235586"/>
                  <a:gd name="connsiteY3798" fmla="*/ 2372018 h 3977558"/>
                  <a:gd name="connsiteX3799" fmla="*/ 4408915 w 5235586"/>
                  <a:gd name="connsiteY3799" fmla="*/ 2417006 h 3977558"/>
                  <a:gd name="connsiteX3800" fmla="*/ 4406104 w 5235586"/>
                  <a:gd name="connsiteY3800" fmla="*/ 2419817 h 3977558"/>
                  <a:gd name="connsiteX3801" fmla="*/ 4403291 w 5235586"/>
                  <a:gd name="connsiteY3801" fmla="*/ 2417006 h 3977558"/>
                  <a:gd name="connsiteX3802" fmla="*/ 4358302 w 5235586"/>
                  <a:gd name="connsiteY3802" fmla="*/ 2372018 h 3977558"/>
                  <a:gd name="connsiteX3803" fmla="*/ 4355492 w 5235586"/>
                  <a:gd name="connsiteY3803" fmla="*/ 2369204 h 3977558"/>
                  <a:gd name="connsiteX3804" fmla="*/ 4358302 w 5235586"/>
                  <a:gd name="connsiteY3804" fmla="*/ 2366391 h 3977558"/>
                  <a:gd name="connsiteX3805" fmla="*/ 4406104 w 5235586"/>
                  <a:gd name="connsiteY3805" fmla="*/ 2318592 h 3977558"/>
                  <a:gd name="connsiteX3806" fmla="*/ 4251453 w 5235586"/>
                  <a:gd name="connsiteY3806" fmla="*/ 2318592 h 3977558"/>
                  <a:gd name="connsiteX3807" fmla="*/ 4299256 w 5235586"/>
                  <a:gd name="connsiteY3807" fmla="*/ 2366391 h 3977558"/>
                  <a:gd name="connsiteX3808" fmla="*/ 4302066 w 5235586"/>
                  <a:gd name="connsiteY3808" fmla="*/ 2369204 h 3977558"/>
                  <a:gd name="connsiteX3809" fmla="*/ 4299256 w 5235586"/>
                  <a:gd name="connsiteY3809" fmla="*/ 2372018 h 3977558"/>
                  <a:gd name="connsiteX3810" fmla="*/ 4254264 w 5235586"/>
                  <a:gd name="connsiteY3810" fmla="*/ 2417006 h 3977558"/>
                  <a:gd name="connsiteX3811" fmla="*/ 4251453 w 5235586"/>
                  <a:gd name="connsiteY3811" fmla="*/ 2419817 h 3977558"/>
                  <a:gd name="connsiteX3812" fmla="*/ 4248640 w 5235586"/>
                  <a:gd name="connsiteY3812" fmla="*/ 2417006 h 3977558"/>
                  <a:gd name="connsiteX3813" fmla="*/ 4203651 w 5235586"/>
                  <a:gd name="connsiteY3813" fmla="*/ 2372018 h 3977558"/>
                  <a:gd name="connsiteX3814" fmla="*/ 4200841 w 5235586"/>
                  <a:gd name="connsiteY3814" fmla="*/ 2369204 h 3977558"/>
                  <a:gd name="connsiteX3815" fmla="*/ 4203651 w 5235586"/>
                  <a:gd name="connsiteY3815" fmla="*/ 2366391 h 3977558"/>
                  <a:gd name="connsiteX3816" fmla="*/ 4251453 w 5235586"/>
                  <a:gd name="connsiteY3816" fmla="*/ 2318592 h 3977558"/>
                  <a:gd name="connsiteX3817" fmla="*/ 4096805 w 5235586"/>
                  <a:gd name="connsiteY3817" fmla="*/ 2318592 h 3977558"/>
                  <a:gd name="connsiteX3818" fmla="*/ 4144608 w 5235586"/>
                  <a:gd name="connsiteY3818" fmla="*/ 2366391 h 3977558"/>
                  <a:gd name="connsiteX3819" fmla="*/ 4147418 w 5235586"/>
                  <a:gd name="connsiteY3819" fmla="*/ 2369204 h 3977558"/>
                  <a:gd name="connsiteX3820" fmla="*/ 4144608 w 5235586"/>
                  <a:gd name="connsiteY3820" fmla="*/ 2372018 h 3977558"/>
                  <a:gd name="connsiteX3821" fmla="*/ 4099616 w 5235586"/>
                  <a:gd name="connsiteY3821" fmla="*/ 2417006 h 3977558"/>
                  <a:gd name="connsiteX3822" fmla="*/ 4096805 w 5235586"/>
                  <a:gd name="connsiteY3822" fmla="*/ 2419817 h 3977558"/>
                  <a:gd name="connsiteX3823" fmla="*/ 4093992 w 5235586"/>
                  <a:gd name="connsiteY3823" fmla="*/ 2417006 h 3977558"/>
                  <a:gd name="connsiteX3824" fmla="*/ 4049003 w 5235586"/>
                  <a:gd name="connsiteY3824" fmla="*/ 2372018 h 3977558"/>
                  <a:gd name="connsiteX3825" fmla="*/ 4046193 w 5235586"/>
                  <a:gd name="connsiteY3825" fmla="*/ 2369204 h 3977558"/>
                  <a:gd name="connsiteX3826" fmla="*/ 4049003 w 5235586"/>
                  <a:gd name="connsiteY3826" fmla="*/ 2366391 h 3977558"/>
                  <a:gd name="connsiteX3827" fmla="*/ 4096805 w 5235586"/>
                  <a:gd name="connsiteY3827" fmla="*/ 2318592 h 3977558"/>
                  <a:gd name="connsiteX3828" fmla="*/ 3939345 w 5235586"/>
                  <a:gd name="connsiteY3828" fmla="*/ 2318592 h 3977558"/>
                  <a:gd name="connsiteX3829" fmla="*/ 3987147 w 5235586"/>
                  <a:gd name="connsiteY3829" fmla="*/ 2366391 h 3977558"/>
                  <a:gd name="connsiteX3830" fmla="*/ 3989957 w 5235586"/>
                  <a:gd name="connsiteY3830" fmla="*/ 2369204 h 3977558"/>
                  <a:gd name="connsiteX3831" fmla="*/ 3987147 w 5235586"/>
                  <a:gd name="connsiteY3831" fmla="*/ 2372018 h 3977558"/>
                  <a:gd name="connsiteX3832" fmla="*/ 3942155 w 5235586"/>
                  <a:gd name="connsiteY3832" fmla="*/ 2417006 h 3977558"/>
                  <a:gd name="connsiteX3833" fmla="*/ 3939345 w 5235586"/>
                  <a:gd name="connsiteY3833" fmla="*/ 2419817 h 3977558"/>
                  <a:gd name="connsiteX3834" fmla="*/ 3936531 w 5235586"/>
                  <a:gd name="connsiteY3834" fmla="*/ 2417006 h 3977558"/>
                  <a:gd name="connsiteX3835" fmla="*/ 3891545 w 5235586"/>
                  <a:gd name="connsiteY3835" fmla="*/ 2372018 h 3977558"/>
                  <a:gd name="connsiteX3836" fmla="*/ 3888732 w 5235586"/>
                  <a:gd name="connsiteY3836" fmla="*/ 2369204 h 3977558"/>
                  <a:gd name="connsiteX3837" fmla="*/ 3891545 w 5235586"/>
                  <a:gd name="connsiteY3837" fmla="*/ 2366391 h 3977558"/>
                  <a:gd name="connsiteX3838" fmla="*/ 3939345 w 5235586"/>
                  <a:gd name="connsiteY3838" fmla="*/ 2318592 h 3977558"/>
                  <a:gd name="connsiteX3839" fmla="*/ 3784693 w 5235586"/>
                  <a:gd name="connsiteY3839" fmla="*/ 2318592 h 3977558"/>
                  <a:gd name="connsiteX3840" fmla="*/ 3832496 w 5235586"/>
                  <a:gd name="connsiteY3840" fmla="*/ 2366391 h 3977558"/>
                  <a:gd name="connsiteX3841" fmla="*/ 3835306 w 5235586"/>
                  <a:gd name="connsiteY3841" fmla="*/ 2369204 h 3977558"/>
                  <a:gd name="connsiteX3842" fmla="*/ 3832496 w 5235586"/>
                  <a:gd name="connsiteY3842" fmla="*/ 2372018 h 3977558"/>
                  <a:gd name="connsiteX3843" fmla="*/ 3787504 w 5235586"/>
                  <a:gd name="connsiteY3843" fmla="*/ 2417006 h 3977558"/>
                  <a:gd name="connsiteX3844" fmla="*/ 3784693 w 5235586"/>
                  <a:gd name="connsiteY3844" fmla="*/ 2419817 h 3977558"/>
                  <a:gd name="connsiteX3845" fmla="*/ 3781880 w 5235586"/>
                  <a:gd name="connsiteY3845" fmla="*/ 2417006 h 3977558"/>
                  <a:gd name="connsiteX3846" fmla="*/ 3736894 w 5235586"/>
                  <a:gd name="connsiteY3846" fmla="*/ 2372018 h 3977558"/>
                  <a:gd name="connsiteX3847" fmla="*/ 3734081 w 5235586"/>
                  <a:gd name="connsiteY3847" fmla="*/ 2369204 h 3977558"/>
                  <a:gd name="connsiteX3848" fmla="*/ 3736894 w 5235586"/>
                  <a:gd name="connsiteY3848" fmla="*/ 2366391 h 3977558"/>
                  <a:gd name="connsiteX3849" fmla="*/ 3784693 w 5235586"/>
                  <a:gd name="connsiteY3849" fmla="*/ 2318592 h 3977558"/>
                  <a:gd name="connsiteX3850" fmla="*/ 3630045 w 5235586"/>
                  <a:gd name="connsiteY3850" fmla="*/ 2318592 h 3977558"/>
                  <a:gd name="connsiteX3851" fmla="*/ 3677848 w 5235586"/>
                  <a:gd name="connsiteY3851" fmla="*/ 2366391 h 3977558"/>
                  <a:gd name="connsiteX3852" fmla="*/ 3680658 w 5235586"/>
                  <a:gd name="connsiteY3852" fmla="*/ 2369204 h 3977558"/>
                  <a:gd name="connsiteX3853" fmla="*/ 3677848 w 5235586"/>
                  <a:gd name="connsiteY3853" fmla="*/ 2372018 h 3977558"/>
                  <a:gd name="connsiteX3854" fmla="*/ 3632856 w 5235586"/>
                  <a:gd name="connsiteY3854" fmla="*/ 2417006 h 3977558"/>
                  <a:gd name="connsiteX3855" fmla="*/ 3630045 w 5235586"/>
                  <a:gd name="connsiteY3855" fmla="*/ 2419817 h 3977558"/>
                  <a:gd name="connsiteX3856" fmla="*/ 3627232 w 5235586"/>
                  <a:gd name="connsiteY3856" fmla="*/ 2417006 h 3977558"/>
                  <a:gd name="connsiteX3857" fmla="*/ 3582246 w 5235586"/>
                  <a:gd name="connsiteY3857" fmla="*/ 2372018 h 3977558"/>
                  <a:gd name="connsiteX3858" fmla="*/ 3579433 w 5235586"/>
                  <a:gd name="connsiteY3858" fmla="*/ 2369204 h 3977558"/>
                  <a:gd name="connsiteX3859" fmla="*/ 3582246 w 5235586"/>
                  <a:gd name="connsiteY3859" fmla="*/ 2366391 h 3977558"/>
                  <a:gd name="connsiteX3860" fmla="*/ 3630045 w 5235586"/>
                  <a:gd name="connsiteY3860" fmla="*/ 2318592 h 3977558"/>
                  <a:gd name="connsiteX3861" fmla="*/ 3472581 w 5235586"/>
                  <a:gd name="connsiteY3861" fmla="*/ 2318592 h 3977558"/>
                  <a:gd name="connsiteX3862" fmla="*/ 3520384 w 5235586"/>
                  <a:gd name="connsiteY3862" fmla="*/ 2366391 h 3977558"/>
                  <a:gd name="connsiteX3863" fmla="*/ 3523194 w 5235586"/>
                  <a:gd name="connsiteY3863" fmla="*/ 2369204 h 3977558"/>
                  <a:gd name="connsiteX3864" fmla="*/ 3520384 w 5235586"/>
                  <a:gd name="connsiteY3864" fmla="*/ 2372018 h 3977558"/>
                  <a:gd name="connsiteX3865" fmla="*/ 3475395 w 5235586"/>
                  <a:gd name="connsiteY3865" fmla="*/ 2417006 h 3977558"/>
                  <a:gd name="connsiteX3866" fmla="*/ 3472581 w 5235586"/>
                  <a:gd name="connsiteY3866" fmla="*/ 2419817 h 3977558"/>
                  <a:gd name="connsiteX3867" fmla="*/ 3469771 w 5235586"/>
                  <a:gd name="connsiteY3867" fmla="*/ 2417006 h 3977558"/>
                  <a:gd name="connsiteX3868" fmla="*/ 3424782 w 5235586"/>
                  <a:gd name="connsiteY3868" fmla="*/ 2372018 h 3977558"/>
                  <a:gd name="connsiteX3869" fmla="*/ 3421969 w 5235586"/>
                  <a:gd name="connsiteY3869" fmla="*/ 2369204 h 3977558"/>
                  <a:gd name="connsiteX3870" fmla="*/ 3424782 w 5235586"/>
                  <a:gd name="connsiteY3870" fmla="*/ 2366391 h 3977558"/>
                  <a:gd name="connsiteX3871" fmla="*/ 3472581 w 5235586"/>
                  <a:gd name="connsiteY3871" fmla="*/ 2318592 h 3977558"/>
                  <a:gd name="connsiteX3872" fmla="*/ 3317933 w 5235586"/>
                  <a:gd name="connsiteY3872" fmla="*/ 2318592 h 3977558"/>
                  <a:gd name="connsiteX3873" fmla="*/ 3365736 w 5235586"/>
                  <a:gd name="connsiteY3873" fmla="*/ 2366391 h 3977558"/>
                  <a:gd name="connsiteX3874" fmla="*/ 3368546 w 5235586"/>
                  <a:gd name="connsiteY3874" fmla="*/ 2369204 h 3977558"/>
                  <a:gd name="connsiteX3875" fmla="*/ 3365736 w 5235586"/>
                  <a:gd name="connsiteY3875" fmla="*/ 2372018 h 3977558"/>
                  <a:gd name="connsiteX3876" fmla="*/ 3320747 w 5235586"/>
                  <a:gd name="connsiteY3876" fmla="*/ 2417006 h 3977558"/>
                  <a:gd name="connsiteX3877" fmla="*/ 3317933 w 5235586"/>
                  <a:gd name="connsiteY3877" fmla="*/ 2419817 h 3977558"/>
                  <a:gd name="connsiteX3878" fmla="*/ 3315123 w 5235586"/>
                  <a:gd name="connsiteY3878" fmla="*/ 2417006 h 3977558"/>
                  <a:gd name="connsiteX3879" fmla="*/ 3270134 w 5235586"/>
                  <a:gd name="connsiteY3879" fmla="*/ 2372018 h 3977558"/>
                  <a:gd name="connsiteX3880" fmla="*/ 3267321 w 5235586"/>
                  <a:gd name="connsiteY3880" fmla="*/ 2369204 h 3977558"/>
                  <a:gd name="connsiteX3881" fmla="*/ 3270134 w 5235586"/>
                  <a:gd name="connsiteY3881" fmla="*/ 2366391 h 3977558"/>
                  <a:gd name="connsiteX3882" fmla="*/ 3317933 w 5235586"/>
                  <a:gd name="connsiteY3882" fmla="*/ 2318592 h 3977558"/>
                  <a:gd name="connsiteX3883" fmla="*/ 3163283 w 5235586"/>
                  <a:gd name="connsiteY3883" fmla="*/ 2318592 h 3977558"/>
                  <a:gd name="connsiteX3884" fmla="*/ 3211085 w 5235586"/>
                  <a:gd name="connsiteY3884" fmla="*/ 2366391 h 3977558"/>
                  <a:gd name="connsiteX3885" fmla="*/ 3213895 w 5235586"/>
                  <a:gd name="connsiteY3885" fmla="*/ 2369204 h 3977558"/>
                  <a:gd name="connsiteX3886" fmla="*/ 3211085 w 5235586"/>
                  <a:gd name="connsiteY3886" fmla="*/ 2372018 h 3977558"/>
                  <a:gd name="connsiteX3887" fmla="*/ 3166096 w 5235586"/>
                  <a:gd name="connsiteY3887" fmla="*/ 2417006 h 3977558"/>
                  <a:gd name="connsiteX3888" fmla="*/ 3163283 w 5235586"/>
                  <a:gd name="connsiteY3888" fmla="*/ 2419817 h 3977558"/>
                  <a:gd name="connsiteX3889" fmla="*/ 3160472 w 5235586"/>
                  <a:gd name="connsiteY3889" fmla="*/ 2417006 h 3977558"/>
                  <a:gd name="connsiteX3890" fmla="*/ 3115483 w 5235586"/>
                  <a:gd name="connsiteY3890" fmla="*/ 2372018 h 3977558"/>
                  <a:gd name="connsiteX3891" fmla="*/ 3112670 w 5235586"/>
                  <a:gd name="connsiteY3891" fmla="*/ 2369204 h 3977558"/>
                  <a:gd name="connsiteX3892" fmla="*/ 3115483 w 5235586"/>
                  <a:gd name="connsiteY3892" fmla="*/ 2366391 h 3977558"/>
                  <a:gd name="connsiteX3893" fmla="*/ 3163283 w 5235586"/>
                  <a:gd name="connsiteY3893" fmla="*/ 2318592 h 3977558"/>
                  <a:gd name="connsiteX3894" fmla="*/ 3005823 w 5235586"/>
                  <a:gd name="connsiteY3894" fmla="*/ 2318592 h 3977558"/>
                  <a:gd name="connsiteX3895" fmla="*/ 3053626 w 5235586"/>
                  <a:gd name="connsiteY3895" fmla="*/ 2366391 h 3977558"/>
                  <a:gd name="connsiteX3896" fmla="*/ 3056436 w 5235586"/>
                  <a:gd name="connsiteY3896" fmla="*/ 2369204 h 3977558"/>
                  <a:gd name="connsiteX3897" fmla="*/ 3053626 w 5235586"/>
                  <a:gd name="connsiteY3897" fmla="*/ 2372018 h 3977558"/>
                  <a:gd name="connsiteX3898" fmla="*/ 3008634 w 5235586"/>
                  <a:gd name="connsiteY3898" fmla="*/ 2417006 h 3977558"/>
                  <a:gd name="connsiteX3899" fmla="*/ 3005823 w 5235586"/>
                  <a:gd name="connsiteY3899" fmla="*/ 2419817 h 3977558"/>
                  <a:gd name="connsiteX3900" fmla="*/ 3003010 w 5235586"/>
                  <a:gd name="connsiteY3900" fmla="*/ 2417006 h 3977558"/>
                  <a:gd name="connsiteX3901" fmla="*/ 2958021 w 5235586"/>
                  <a:gd name="connsiteY3901" fmla="*/ 2372018 h 3977558"/>
                  <a:gd name="connsiteX3902" fmla="*/ 2955211 w 5235586"/>
                  <a:gd name="connsiteY3902" fmla="*/ 2369204 h 3977558"/>
                  <a:gd name="connsiteX3903" fmla="*/ 2958021 w 5235586"/>
                  <a:gd name="connsiteY3903" fmla="*/ 2366391 h 3977558"/>
                  <a:gd name="connsiteX3904" fmla="*/ 3005823 w 5235586"/>
                  <a:gd name="connsiteY3904" fmla="*/ 2318592 h 3977558"/>
                  <a:gd name="connsiteX3905" fmla="*/ 2851172 w 5235586"/>
                  <a:gd name="connsiteY3905" fmla="*/ 2318592 h 3977558"/>
                  <a:gd name="connsiteX3906" fmla="*/ 2898975 w 5235586"/>
                  <a:gd name="connsiteY3906" fmla="*/ 2366391 h 3977558"/>
                  <a:gd name="connsiteX3907" fmla="*/ 2901785 w 5235586"/>
                  <a:gd name="connsiteY3907" fmla="*/ 2369204 h 3977558"/>
                  <a:gd name="connsiteX3908" fmla="*/ 2898975 w 5235586"/>
                  <a:gd name="connsiteY3908" fmla="*/ 2372018 h 3977558"/>
                  <a:gd name="connsiteX3909" fmla="*/ 2853983 w 5235586"/>
                  <a:gd name="connsiteY3909" fmla="*/ 2417006 h 3977558"/>
                  <a:gd name="connsiteX3910" fmla="*/ 2851172 w 5235586"/>
                  <a:gd name="connsiteY3910" fmla="*/ 2419817 h 3977558"/>
                  <a:gd name="connsiteX3911" fmla="*/ 2848359 w 5235586"/>
                  <a:gd name="connsiteY3911" fmla="*/ 2417006 h 3977558"/>
                  <a:gd name="connsiteX3912" fmla="*/ 2803370 w 5235586"/>
                  <a:gd name="connsiteY3912" fmla="*/ 2372018 h 3977558"/>
                  <a:gd name="connsiteX3913" fmla="*/ 2800560 w 5235586"/>
                  <a:gd name="connsiteY3913" fmla="*/ 2369204 h 3977558"/>
                  <a:gd name="connsiteX3914" fmla="*/ 2803370 w 5235586"/>
                  <a:gd name="connsiteY3914" fmla="*/ 2366391 h 3977558"/>
                  <a:gd name="connsiteX3915" fmla="*/ 2851172 w 5235586"/>
                  <a:gd name="connsiteY3915" fmla="*/ 2318592 h 3977558"/>
                  <a:gd name="connsiteX3916" fmla="*/ 2696525 w 5235586"/>
                  <a:gd name="connsiteY3916" fmla="*/ 2318592 h 3977558"/>
                  <a:gd name="connsiteX3917" fmla="*/ 2744328 w 5235586"/>
                  <a:gd name="connsiteY3917" fmla="*/ 2366391 h 3977558"/>
                  <a:gd name="connsiteX3918" fmla="*/ 2747138 w 5235586"/>
                  <a:gd name="connsiteY3918" fmla="*/ 2369204 h 3977558"/>
                  <a:gd name="connsiteX3919" fmla="*/ 2744328 w 5235586"/>
                  <a:gd name="connsiteY3919" fmla="*/ 2372018 h 3977558"/>
                  <a:gd name="connsiteX3920" fmla="*/ 2699336 w 5235586"/>
                  <a:gd name="connsiteY3920" fmla="*/ 2417006 h 3977558"/>
                  <a:gd name="connsiteX3921" fmla="*/ 2696525 w 5235586"/>
                  <a:gd name="connsiteY3921" fmla="*/ 2419817 h 3977558"/>
                  <a:gd name="connsiteX3922" fmla="*/ 2693712 w 5235586"/>
                  <a:gd name="connsiteY3922" fmla="*/ 2417006 h 3977558"/>
                  <a:gd name="connsiteX3923" fmla="*/ 2648723 w 5235586"/>
                  <a:gd name="connsiteY3923" fmla="*/ 2372018 h 3977558"/>
                  <a:gd name="connsiteX3924" fmla="*/ 2645913 w 5235586"/>
                  <a:gd name="connsiteY3924" fmla="*/ 2369204 h 3977558"/>
                  <a:gd name="connsiteX3925" fmla="*/ 2648723 w 5235586"/>
                  <a:gd name="connsiteY3925" fmla="*/ 2366391 h 3977558"/>
                  <a:gd name="connsiteX3926" fmla="*/ 2696525 w 5235586"/>
                  <a:gd name="connsiteY3926" fmla="*/ 2318592 h 3977558"/>
                  <a:gd name="connsiteX3927" fmla="*/ 2539061 w 5235586"/>
                  <a:gd name="connsiteY3927" fmla="*/ 2318592 h 3977558"/>
                  <a:gd name="connsiteX3928" fmla="*/ 2586863 w 5235586"/>
                  <a:gd name="connsiteY3928" fmla="*/ 2366391 h 3977558"/>
                  <a:gd name="connsiteX3929" fmla="*/ 2589673 w 5235586"/>
                  <a:gd name="connsiteY3929" fmla="*/ 2369204 h 3977558"/>
                  <a:gd name="connsiteX3930" fmla="*/ 2586863 w 5235586"/>
                  <a:gd name="connsiteY3930" fmla="*/ 2372018 h 3977558"/>
                  <a:gd name="connsiteX3931" fmla="*/ 2541874 w 5235586"/>
                  <a:gd name="connsiteY3931" fmla="*/ 2417006 h 3977558"/>
                  <a:gd name="connsiteX3932" fmla="*/ 2539061 w 5235586"/>
                  <a:gd name="connsiteY3932" fmla="*/ 2419817 h 3977558"/>
                  <a:gd name="connsiteX3933" fmla="*/ 2536247 w 5235586"/>
                  <a:gd name="connsiteY3933" fmla="*/ 2417006 h 3977558"/>
                  <a:gd name="connsiteX3934" fmla="*/ 2491261 w 5235586"/>
                  <a:gd name="connsiteY3934" fmla="*/ 2372018 h 3977558"/>
                  <a:gd name="connsiteX3935" fmla="*/ 2488448 w 5235586"/>
                  <a:gd name="connsiteY3935" fmla="*/ 2369204 h 3977558"/>
                  <a:gd name="connsiteX3936" fmla="*/ 2491261 w 5235586"/>
                  <a:gd name="connsiteY3936" fmla="*/ 2366391 h 3977558"/>
                  <a:gd name="connsiteX3937" fmla="*/ 2539061 w 5235586"/>
                  <a:gd name="connsiteY3937" fmla="*/ 2318592 h 3977558"/>
                  <a:gd name="connsiteX3938" fmla="*/ 2384413 w 5235586"/>
                  <a:gd name="connsiteY3938" fmla="*/ 2318592 h 3977558"/>
                  <a:gd name="connsiteX3939" fmla="*/ 2432215 w 5235586"/>
                  <a:gd name="connsiteY3939" fmla="*/ 2366391 h 3977558"/>
                  <a:gd name="connsiteX3940" fmla="*/ 2435025 w 5235586"/>
                  <a:gd name="connsiteY3940" fmla="*/ 2369204 h 3977558"/>
                  <a:gd name="connsiteX3941" fmla="*/ 2432215 w 5235586"/>
                  <a:gd name="connsiteY3941" fmla="*/ 2372018 h 3977558"/>
                  <a:gd name="connsiteX3942" fmla="*/ 2387226 w 5235586"/>
                  <a:gd name="connsiteY3942" fmla="*/ 2417006 h 3977558"/>
                  <a:gd name="connsiteX3943" fmla="*/ 2384413 w 5235586"/>
                  <a:gd name="connsiteY3943" fmla="*/ 2419817 h 3977558"/>
                  <a:gd name="connsiteX3944" fmla="*/ 2381599 w 5235586"/>
                  <a:gd name="connsiteY3944" fmla="*/ 2417006 h 3977558"/>
                  <a:gd name="connsiteX3945" fmla="*/ 2336613 w 5235586"/>
                  <a:gd name="connsiteY3945" fmla="*/ 2372018 h 3977558"/>
                  <a:gd name="connsiteX3946" fmla="*/ 2333800 w 5235586"/>
                  <a:gd name="connsiteY3946" fmla="*/ 2369204 h 3977558"/>
                  <a:gd name="connsiteX3947" fmla="*/ 2336613 w 5235586"/>
                  <a:gd name="connsiteY3947" fmla="*/ 2366391 h 3977558"/>
                  <a:gd name="connsiteX3948" fmla="*/ 2384413 w 5235586"/>
                  <a:gd name="connsiteY3948" fmla="*/ 2318592 h 3977558"/>
                  <a:gd name="connsiteX3949" fmla="*/ 2229761 w 5235586"/>
                  <a:gd name="connsiteY3949" fmla="*/ 2318592 h 3977558"/>
                  <a:gd name="connsiteX3950" fmla="*/ 2277564 w 5235586"/>
                  <a:gd name="connsiteY3950" fmla="*/ 2366391 h 3977558"/>
                  <a:gd name="connsiteX3951" fmla="*/ 2280374 w 5235586"/>
                  <a:gd name="connsiteY3951" fmla="*/ 2369204 h 3977558"/>
                  <a:gd name="connsiteX3952" fmla="*/ 2277564 w 5235586"/>
                  <a:gd name="connsiteY3952" fmla="*/ 2372018 h 3977558"/>
                  <a:gd name="connsiteX3953" fmla="*/ 2232575 w 5235586"/>
                  <a:gd name="connsiteY3953" fmla="*/ 2417006 h 3977558"/>
                  <a:gd name="connsiteX3954" fmla="*/ 2229761 w 5235586"/>
                  <a:gd name="connsiteY3954" fmla="*/ 2419817 h 3977558"/>
                  <a:gd name="connsiteX3955" fmla="*/ 2226948 w 5235586"/>
                  <a:gd name="connsiteY3955" fmla="*/ 2417006 h 3977558"/>
                  <a:gd name="connsiteX3956" fmla="*/ 2181962 w 5235586"/>
                  <a:gd name="connsiteY3956" fmla="*/ 2372018 h 3977558"/>
                  <a:gd name="connsiteX3957" fmla="*/ 2179149 w 5235586"/>
                  <a:gd name="connsiteY3957" fmla="*/ 2369204 h 3977558"/>
                  <a:gd name="connsiteX3958" fmla="*/ 2181962 w 5235586"/>
                  <a:gd name="connsiteY3958" fmla="*/ 2366391 h 3977558"/>
                  <a:gd name="connsiteX3959" fmla="*/ 2229761 w 5235586"/>
                  <a:gd name="connsiteY3959" fmla="*/ 2318592 h 3977558"/>
                  <a:gd name="connsiteX3960" fmla="*/ 2075115 w 5235586"/>
                  <a:gd name="connsiteY3960" fmla="*/ 2318592 h 3977558"/>
                  <a:gd name="connsiteX3961" fmla="*/ 2122917 w 5235586"/>
                  <a:gd name="connsiteY3961" fmla="*/ 2366391 h 3977558"/>
                  <a:gd name="connsiteX3962" fmla="*/ 2125727 w 5235586"/>
                  <a:gd name="connsiteY3962" fmla="*/ 2369204 h 3977558"/>
                  <a:gd name="connsiteX3963" fmla="*/ 2122917 w 5235586"/>
                  <a:gd name="connsiteY3963" fmla="*/ 2372018 h 3977558"/>
                  <a:gd name="connsiteX3964" fmla="*/ 2077928 w 5235586"/>
                  <a:gd name="connsiteY3964" fmla="*/ 2417006 h 3977558"/>
                  <a:gd name="connsiteX3965" fmla="*/ 2075115 w 5235586"/>
                  <a:gd name="connsiteY3965" fmla="*/ 2419817 h 3977558"/>
                  <a:gd name="connsiteX3966" fmla="*/ 2072301 w 5235586"/>
                  <a:gd name="connsiteY3966" fmla="*/ 2417006 h 3977558"/>
                  <a:gd name="connsiteX3967" fmla="*/ 2027315 w 5235586"/>
                  <a:gd name="connsiteY3967" fmla="*/ 2372018 h 3977558"/>
                  <a:gd name="connsiteX3968" fmla="*/ 2024502 w 5235586"/>
                  <a:gd name="connsiteY3968" fmla="*/ 2369204 h 3977558"/>
                  <a:gd name="connsiteX3969" fmla="*/ 2027315 w 5235586"/>
                  <a:gd name="connsiteY3969" fmla="*/ 2366391 h 3977558"/>
                  <a:gd name="connsiteX3970" fmla="*/ 2075115 w 5235586"/>
                  <a:gd name="connsiteY3970" fmla="*/ 2318592 h 3977558"/>
                  <a:gd name="connsiteX3971" fmla="*/ 1917652 w 5235586"/>
                  <a:gd name="connsiteY3971" fmla="*/ 2318592 h 3977558"/>
                  <a:gd name="connsiteX3972" fmla="*/ 1965455 w 5235586"/>
                  <a:gd name="connsiteY3972" fmla="*/ 2366391 h 3977558"/>
                  <a:gd name="connsiteX3973" fmla="*/ 1968265 w 5235586"/>
                  <a:gd name="connsiteY3973" fmla="*/ 2369204 h 3977558"/>
                  <a:gd name="connsiteX3974" fmla="*/ 1965455 w 5235586"/>
                  <a:gd name="connsiteY3974" fmla="*/ 2372018 h 3977558"/>
                  <a:gd name="connsiteX3975" fmla="*/ 1920463 w 5235586"/>
                  <a:gd name="connsiteY3975" fmla="*/ 2417006 h 3977558"/>
                  <a:gd name="connsiteX3976" fmla="*/ 1917652 w 5235586"/>
                  <a:gd name="connsiteY3976" fmla="*/ 2419817 h 3977558"/>
                  <a:gd name="connsiteX3977" fmla="*/ 1914839 w 5235586"/>
                  <a:gd name="connsiteY3977" fmla="*/ 2417006 h 3977558"/>
                  <a:gd name="connsiteX3978" fmla="*/ 1869850 w 5235586"/>
                  <a:gd name="connsiteY3978" fmla="*/ 2372018 h 3977558"/>
                  <a:gd name="connsiteX3979" fmla="*/ 1867040 w 5235586"/>
                  <a:gd name="connsiteY3979" fmla="*/ 2369204 h 3977558"/>
                  <a:gd name="connsiteX3980" fmla="*/ 1869850 w 5235586"/>
                  <a:gd name="connsiteY3980" fmla="*/ 2366391 h 3977558"/>
                  <a:gd name="connsiteX3981" fmla="*/ 1917652 w 5235586"/>
                  <a:gd name="connsiteY3981" fmla="*/ 2318592 h 3977558"/>
                  <a:gd name="connsiteX3982" fmla="*/ 1763004 w 5235586"/>
                  <a:gd name="connsiteY3982" fmla="*/ 2318592 h 3977558"/>
                  <a:gd name="connsiteX3983" fmla="*/ 1810807 w 5235586"/>
                  <a:gd name="connsiteY3983" fmla="*/ 2366391 h 3977558"/>
                  <a:gd name="connsiteX3984" fmla="*/ 1813617 w 5235586"/>
                  <a:gd name="connsiteY3984" fmla="*/ 2369204 h 3977558"/>
                  <a:gd name="connsiteX3985" fmla="*/ 1810807 w 5235586"/>
                  <a:gd name="connsiteY3985" fmla="*/ 2372018 h 3977558"/>
                  <a:gd name="connsiteX3986" fmla="*/ 1765815 w 5235586"/>
                  <a:gd name="connsiteY3986" fmla="*/ 2417006 h 3977558"/>
                  <a:gd name="connsiteX3987" fmla="*/ 1763004 w 5235586"/>
                  <a:gd name="connsiteY3987" fmla="*/ 2419817 h 3977558"/>
                  <a:gd name="connsiteX3988" fmla="*/ 1760191 w 5235586"/>
                  <a:gd name="connsiteY3988" fmla="*/ 2417006 h 3977558"/>
                  <a:gd name="connsiteX3989" fmla="*/ 1715202 w 5235586"/>
                  <a:gd name="connsiteY3989" fmla="*/ 2372018 h 3977558"/>
                  <a:gd name="connsiteX3990" fmla="*/ 1712392 w 5235586"/>
                  <a:gd name="connsiteY3990" fmla="*/ 2369204 h 3977558"/>
                  <a:gd name="connsiteX3991" fmla="*/ 1715202 w 5235586"/>
                  <a:gd name="connsiteY3991" fmla="*/ 2366391 h 3977558"/>
                  <a:gd name="connsiteX3992" fmla="*/ 1763004 w 5235586"/>
                  <a:gd name="connsiteY3992" fmla="*/ 2318592 h 3977558"/>
                  <a:gd name="connsiteX3993" fmla="*/ 1608353 w 5235586"/>
                  <a:gd name="connsiteY3993" fmla="*/ 2318592 h 3977558"/>
                  <a:gd name="connsiteX3994" fmla="*/ 1656156 w 5235586"/>
                  <a:gd name="connsiteY3994" fmla="*/ 2366391 h 3977558"/>
                  <a:gd name="connsiteX3995" fmla="*/ 1658966 w 5235586"/>
                  <a:gd name="connsiteY3995" fmla="*/ 2369204 h 3977558"/>
                  <a:gd name="connsiteX3996" fmla="*/ 1656156 w 5235586"/>
                  <a:gd name="connsiteY3996" fmla="*/ 2372018 h 3977558"/>
                  <a:gd name="connsiteX3997" fmla="*/ 1611164 w 5235586"/>
                  <a:gd name="connsiteY3997" fmla="*/ 2417006 h 3977558"/>
                  <a:gd name="connsiteX3998" fmla="*/ 1608353 w 5235586"/>
                  <a:gd name="connsiteY3998" fmla="*/ 2419817 h 3977558"/>
                  <a:gd name="connsiteX3999" fmla="*/ 1605540 w 5235586"/>
                  <a:gd name="connsiteY3999" fmla="*/ 2417006 h 3977558"/>
                  <a:gd name="connsiteX4000" fmla="*/ 1560551 w 5235586"/>
                  <a:gd name="connsiteY4000" fmla="*/ 2372018 h 3977558"/>
                  <a:gd name="connsiteX4001" fmla="*/ 1557741 w 5235586"/>
                  <a:gd name="connsiteY4001" fmla="*/ 2369204 h 3977558"/>
                  <a:gd name="connsiteX4002" fmla="*/ 1560551 w 5235586"/>
                  <a:gd name="connsiteY4002" fmla="*/ 2366391 h 3977558"/>
                  <a:gd name="connsiteX4003" fmla="*/ 1608353 w 5235586"/>
                  <a:gd name="connsiteY4003" fmla="*/ 2318592 h 3977558"/>
                  <a:gd name="connsiteX4004" fmla="*/ 1450892 w 5235586"/>
                  <a:gd name="connsiteY4004" fmla="*/ 2318592 h 3977558"/>
                  <a:gd name="connsiteX4005" fmla="*/ 1498695 w 5235586"/>
                  <a:gd name="connsiteY4005" fmla="*/ 2366391 h 3977558"/>
                  <a:gd name="connsiteX4006" fmla="*/ 1501505 w 5235586"/>
                  <a:gd name="connsiteY4006" fmla="*/ 2369204 h 3977558"/>
                  <a:gd name="connsiteX4007" fmla="*/ 1498695 w 5235586"/>
                  <a:gd name="connsiteY4007" fmla="*/ 2372018 h 3977558"/>
                  <a:gd name="connsiteX4008" fmla="*/ 1453706 w 5235586"/>
                  <a:gd name="connsiteY4008" fmla="*/ 2417006 h 3977558"/>
                  <a:gd name="connsiteX4009" fmla="*/ 1450892 w 5235586"/>
                  <a:gd name="connsiteY4009" fmla="*/ 2419817 h 3977558"/>
                  <a:gd name="connsiteX4010" fmla="*/ 1448079 w 5235586"/>
                  <a:gd name="connsiteY4010" fmla="*/ 2417006 h 3977558"/>
                  <a:gd name="connsiteX4011" fmla="*/ 1403090 w 5235586"/>
                  <a:gd name="connsiteY4011" fmla="*/ 2372018 h 3977558"/>
                  <a:gd name="connsiteX4012" fmla="*/ 1400280 w 5235586"/>
                  <a:gd name="connsiteY4012" fmla="*/ 2369204 h 3977558"/>
                  <a:gd name="connsiteX4013" fmla="*/ 1403090 w 5235586"/>
                  <a:gd name="connsiteY4013" fmla="*/ 2366391 h 3977558"/>
                  <a:gd name="connsiteX4014" fmla="*/ 1450892 w 5235586"/>
                  <a:gd name="connsiteY4014" fmla="*/ 2318592 h 3977558"/>
                  <a:gd name="connsiteX4015" fmla="*/ 1296244 w 5235586"/>
                  <a:gd name="connsiteY4015" fmla="*/ 2318592 h 3977558"/>
                  <a:gd name="connsiteX4016" fmla="*/ 1344046 w 5235586"/>
                  <a:gd name="connsiteY4016" fmla="*/ 2366391 h 3977558"/>
                  <a:gd name="connsiteX4017" fmla="*/ 1346857 w 5235586"/>
                  <a:gd name="connsiteY4017" fmla="*/ 2369204 h 3977558"/>
                  <a:gd name="connsiteX4018" fmla="*/ 1344046 w 5235586"/>
                  <a:gd name="connsiteY4018" fmla="*/ 2372018 h 3977558"/>
                  <a:gd name="connsiteX4019" fmla="*/ 1299058 w 5235586"/>
                  <a:gd name="connsiteY4019" fmla="*/ 2417006 h 3977558"/>
                  <a:gd name="connsiteX4020" fmla="*/ 1296244 w 5235586"/>
                  <a:gd name="connsiteY4020" fmla="*/ 2419817 h 3977558"/>
                  <a:gd name="connsiteX4021" fmla="*/ 1293431 w 5235586"/>
                  <a:gd name="connsiteY4021" fmla="*/ 2417006 h 3977558"/>
                  <a:gd name="connsiteX4022" fmla="*/ 1248442 w 5235586"/>
                  <a:gd name="connsiteY4022" fmla="*/ 2372018 h 3977558"/>
                  <a:gd name="connsiteX4023" fmla="*/ 1245632 w 5235586"/>
                  <a:gd name="connsiteY4023" fmla="*/ 2369204 h 3977558"/>
                  <a:gd name="connsiteX4024" fmla="*/ 1248442 w 5235586"/>
                  <a:gd name="connsiteY4024" fmla="*/ 2366391 h 3977558"/>
                  <a:gd name="connsiteX4025" fmla="*/ 1296244 w 5235586"/>
                  <a:gd name="connsiteY4025" fmla="*/ 2318592 h 3977558"/>
                  <a:gd name="connsiteX4026" fmla="*/ 1141593 w 5235586"/>
                  <a:gd name="connsiteY4026" fmla="*/ 2318592 h 3977558"/>
                  <a:gd name="connsiteX4027" fmla="*/ 1189395 w 5235586"/>
                  <a:gd name="connsiteY4027" fmla="*/ 2366391 h 3977558"/>
                  <a:gd name="connsiteX4028" fmla="*/ 1192206 w 5235586"/>
                  <a:gd name="connsiteY4028" fmla="*/ 2369204 h 3977558"/>
                  <a:gd name="connsiteX4029" fmla="*/ 1189395 w 5235586"/>
                  <a:gd name="connsiteY4029" fmla="*/ 2372018 h 3977558"/>
                  <a:gd name="connsiteX4030" fmla="*/ 1144407 w 5235586"/>
                  <a:gd name="connsiteY4030" fmla="*/ 2417006 h 3977558"/>
                  <a:gd name="connsiteX4031" fmla="*/ 1141593 w 5235586"/>
                  <a:gd name="connsiteY4031" fmla="*/ 2419817 h 3977558"/>
                  <a:gd name="connsiteX4032" fmla="*/ 1138780 w 5235586"/>
                  <a:gd name="connsiteY4032" fmla="*/ 2417006 h 3977558"/>
                  <a:gd name="connsiteX4033" fmla="*/ 1093791 w 5235586"/>
                  <a:gd name="connsiteY4033" fmla="*/ 2372018 h 3977558"/>
                  <a:gd name="connsiteX4034" fmla="*/ 1090981 w 5235586"/>
                  <a:gd name="connsiteY4034" fmla="*/ 2369204 h 3977558"/>
                  <a:gd name="connsiteX4035" fmla="*/ 1093791 w 5235586"/>
                  <a:gd name="connsiteY4035" fmla="*/ 2366391 h 3977558"/>
                  <a:gd name="connsiteX4036" fmla="*/ 1141593 w 5235586"/>
                  <a:gd name="connsiteY4036" fmla="*/ 2318592 h 3977558"/>
                  <a:gd name="connsiteX4037" fmla="*/ 984132 w 5235586"/>
                  <a:gd name="connsiteY4037" fmla="*/ 2318592 h 3977558"/>
                  <a:gd name="connsiteX4038" fmla="*/ 1031934 w 5235586"/>
                  <a:gd name="connsiteY4038" fmla="*/ 2366391 h 3977558"/>
                  <a:gd name="connsiteX4039" fmla="*/ 1034745 w 5235586"/>
                  <a:gd name="connsiteY4039" fmla="*/ 2369204 h 3977558"/>
                  <a:gd name="connsiteX4040" fmla="*/ 1031934 w 5235586"/>
                  <a:gd name="connsiteY4040" fmla="*/ 2372018 h 3977558"/>
                  <a:gd name="connsiteX4041" fmla="*/ 986946 w 5235586"/>
                  <a:gd name="connsiteY4041" fmla="*/ 2417006 h 3977558"/>
                  <a:gd name="connsiteX4042" fmla="*/ 984132 w 5235586"/>
                  <a:gd name="connsiteY4042" fmla="*/ 2419817 h 3977558"/>
                  <a:gd name="connsiteX4043" fmla="*/ 981319 w 5235586"/>
                  <a:gd name="connsiteY4043" fmla="*/ 2417006 h 3977558"/>
                  <a:gd name="connsiteX4044" fmla="*/ 936330 w 5235586"/>
                  <a:gd name="connsiteY4044" fmla="*/ 2372018 h 3977558"/>
                  <a:gd name="connsiteX4045" fmla="*/ 933520 w 5235586"/>
                  <a:gd name="connsiteY4045" fmla="*/ 2369204 h 3977558"/>
                  <a:gd name="connsiteX4046" fmla="*/ 936330 w 5235586"/>
                  <a:gd name="connsiteY4046" fmla="*/ 2366391 h 3977558"/>
                  <a:gd name="connsiteX4047" fmla="*/ 984132 w 5235586"/>
                  <a:gd name="connsiteY4047" fmla="*/ 2318592 h 3977558"/>
                  <a:gd name="connsiteX4048" fmla="*/ 829484 w 5235586"/>
                  <a:gd name="connsiteY4048" fmla="*/ 2318592 h 3977558"/>
                  <a:gd name="connsiteX4049" fmla="*/ 877286 w 5235586"/>
                  <a:gd name="connsiteY4049" fmla="*/ 2366391 h 3977558"/>
                  <a:gd name="connsiteX4050" fmla="*/ 880097 w 5235586"/>
                  <a:gd name="connsiteY4050" fmla="*/ 2369204 h 3977558"/>
                  <a:gd name="connsiteX4051" fmla="*/ 877286 w 5235586"/>
                  <a:gd name="connsiteY4051" fmla="*/ 2372018 h 3977558"/>
                  <a:gd name="connsiteX4052" fmla="*/ 832298 w 5235586"/>
                  <a:gd name="connsiteY4052" fmla="*/ 2417006 h 3977558"/>
                  <a:gd name="connsiteX4053" fmla="*/ 829484 w 5235586"/>
                  <a:gd name="connsiteY4053" fmla="*/ 2419817 h 3977558"/>
                  <a:gd name="connsiteX4054" fmla="*/ 826671 w 5235586"/>
                  <a:gd name="connsiteY4054" fmla="*/ 2417006 h 3977558"/>
                  <a:gd name="connsiteX4055" fmla="*/ 781682 w 5235586"/>
                  <a:gd name="connsiteY4055" fmla="*/ 2372018 h 3977558"/>
                  <a:gd name="connsiteX4056" fmla="*/ 778872 w 5235586"/>
                  <a:gd name="connsiteY4056" fmla="*/ 2369204 h 3977558"/>
                  <a:gd name="connsiteX4057" fmla="*/ 781682 w 5235586"/>
                  <a:gd name="connsiteY4057" fmla="*/ 2366391 h 3977558"/>
                  <a:gd name="connsiteX4058" fmla="*/ 829484 w 5235586"/>
                  <a:gd name="connsiteY4058" fmla="*/ 2318592 h 3977558"/>
                  <a:gd name="connsiteX4059" fmla="*/ 674833 w 5235586"/>
                  <a:gd name="connsiteY4059" fmla="*/ 2318592 h 3977558"/>
                  <a:gd name="connsiteX4060" fmla="*/ 722635 w 5235586"/>
                  <a:gd name="connsiteY4060" fmla="*/ 2366391 h 3977558"/>
                  <a:gd name="connsiteX4061" fmla="*/ 725446 w 5235586"/>
                  <a:gd name="connsiteY4061" fmla="*/ 2369204 h 3977558"/>
                  <a:gd name="connsiteX4062" fmla="*/ 722635 w 5235586"/>
                  <a:gd name="connsiteY4062" fmla="*/ 2372018 h 3977558"/>
                  <a:gd name="connsiteX4063" fmla="*/ 677647 w 5235586"/>
                  <a:gd name="connsiteY4063" fmla="*/ 2417006 h 3977558"/>
                  <a:gd name="connsiteX4064" fmla="*/ 674833 w 5235586"/>
                  <a:gd name="connsiteY4064" fmla="*/ 2419817 h 3977558"/>
                  <a:gd name="connsiteX4065" fmla="*/ 672020 w 5235586"/>
                  <a:gd name="connsiteY4065" fmla="*/ 2417006 h 3977558"/>
                  <a:gd name="connsiteX4066" fmla="*/ 627031 w 5235586"/>
                  <a:gd name="connsiteY4066" fmla="*/ 2372018 h 3977558"/>
                  <a:gd name="connsiteX4067" fmla="*/ 624221 w 5235586"/>
                  <a:gd name="connsiteY4067" fmla="*/ 2369204 h 3977558"/>
                  <a:gd name="connsiteX4068" fmla="*/ 627031 w 5235586"/>
                  <a:gd name="connsiteY4068" fmla="*/ 2366391 h 3977558"/>
                  <a:gd name="connsiteX4069" fmla="*/ 674833 w 5235586"/>
                  <a:gd name="connsiteY4069" fmla="*/ 2318592 h 3977558"/>
                  <a:gd name="connsiteX4070" fmla="*/ 517372 w 5235586"/>
                  <a:gd name="connsiteY4070" fmla="*/ 2318592 h 3977558"/>
                  <a:gd name="connsiteX4071" fmla="*/ 565174 w 5235586"/>
                  <a:gd name="connsiteY4071" fmla="*/ 2366391 h 3977558"/>
                  <a:gd name="connsiteX4072" fmla="*/ 567985 w 5235586"/>
                  <a:gd name="connsiteY4072" fmla="*/ 2369204 h 3977558"/>
                  <a:gd name="connsiteX4073" fmla="*/ 565174 w 5235586"/>
                  <a:gd name="connsiteY4073" fmla="*/ 2372018 h 3977558"/>
                  <a:gd name="connsiteX4074" fmla="*/ 520183 w 5235586"/>
                  <a:gd name="connsiteY4074" fmla="*/ 2417006 h 3977558"/>
                  <a:gd name="connsiteX4075" fmla="*/ 517372 w 5235586"/>
                  <a:gd name="connsiteY4075" fmla="*/ 2419817 h 3977558"/>
                  <a:gd name="connsiteX4076" fmla="*/ 514559 w 5235586"/>
                  <a:gd name="connsiteY4076" fmla="*/ 2417006 h 3977558"/>
                  <a:gd name="connsiteX4077" fmla="*/ 469570 w 5235586"/>
                  <a:gd name="connsiteY4077" fmla="*/ 2372018 h 3977558"/>
                  <a:gd name="connsiteX4078" fmla="*/ 466760 w 5235586"/>
                  <a:gd name="connsiteY4078" fmla="*/ 2369204 h 3977558"/>
                  <a:gd name="connsiteX4079" fmla="*/ 469570 w 5235586"/>
                  <a:gd name="connsiteY4079" fmla="*/ 2366391 h 3977558"/>
                  <a:gd name="connsiteX4080" fmla="*/ 517372 w 5235586"/>
                  <a:gd name="connsiteY4080" fmla="*/ 2318592 h 3977558"/>
                  <a:gd name="connsiteX4081" fmla="*/ 362724 w 5235586"/>
                  <a:gd name="connsiteY4081" fmla="*/ 2318592 h 3977558"/>
                  <a:gd name="connsiteX4082" fmla="*/ 410526 w 5235586"/>
                  <a:gd name="connsiteY4082" fmla="*/ 2366391 h 3977558"/>
                  <a:gd name="connsiteX4083" fmla="*/ 413337 w 5235586"/>
                  <a:gd name="connsiteY4083" fmla="*/ 2369204 h 3977558"/>
                  <a:gd name="connsiteX4084" fmla="*/ 410526 w 5235586"/>
                  <a:gd name="connsiteY4084" fmla="*/ 2372018 h 3977558"/>
                  <a:gd name="connsiteX4085" fmla="*/ 365535 w 5235586"/>
                  <a:gd name="connsiteY4085" fmla="*/ 2417006 h 3977558"/>
                  <a:gd name="connsiteX4086" fmla="*/ 362724 w 5235586"/>
                  <a:gd name="connsiteY4086" fmla="*/ 2419817 h 3977558"/>
                  <a:gd name="connsiteX4087" fmla="*/ 359911 w 5235586"/>
                  <a:gd name="connsiteY4087" fmla="*/ 2417006 h 3977558"/>
                  <a:gd name="connsiteX4088" fmla="*/ 314922 w 5235586"/>
                  <a:gd name="connsiteY4088" fmla="*/ 2372018 h 3977558"/>
                  <a:gd name="connsiteX4089" fmla="*/ 312112 w 5235586"/>
                  <a:gd name="connsiteY4089" fmla="*/ 2369204 h 3977558"/>
                  <a:gd name="connsiteX4090" fmla="*/ 314922 w 5235586"/>
                  <a:gd name="connsiteY4090" fmla="*/ 2366391 h 3977558"/>
                  <a:gd name="connsiteX4091" fmla="*/ 362724 w 5235586"/>
                  <a:gd name="connsiteY4091" fmla="*/ 2318592 h 3977558"/>
                  <a:gd name="connsiteX4092" fmla="*/ 208073 w 5235586"/>
                  <a:gd name="connsiteY4092" fmla="*/ 2318592 h 3977558"/>
                  <a:gd name="connsiteX4093" fmla="*/ 255875 w 5235586"/>
                  <a:gd name="connsiteY4093" fmla="*/ 2366391 h 3977558"/>
                  <a:gd name="connsiteX4094" fmla="*/ 258686 w 5235586"/>
                  <a:gd name="connsiteY4094" fmla="*/ 2369204 h 3977558"/>
                  <a:gd name="connsiteX4095" fmla="*/ 255875 w 5235586"/>
                  <a:gd name="connsiteY4095" fmla="*/ 2372018 h 3977558"/>
                  <a:gd name="connsiteX4096" fmla="*/ 210884 w 5235586"/>
                  <a:gd name="connsiteY4096" fmla="*/ 2417006 h 3977558"/>
                  <a:gd name="connsiteX4097" fmla="*/ 208073 w 5235586"/>
                  <a:gd name="connsiteY4097" fmla="*/ 2419817 h 3977558"/>
                  <a:gd name="connsiteX4098" fmla="*/ 205260 w 5235586"/>
                  <a:gd name="connsiteY4098" fmla="*/ 2417006 h 3977558"/>
                  <a:gd name="connsiteX4099" fmla="*/ 160271 w 5235586"/>
                  <a:gd name="connsiteY4099" fmla="*/ 2372018 h 3977558"/>
                  <a:gd name="connsiteX4100" fmla="*/ 157461 w 5235586"/>
                  <a:gd name="connsiteY4100" fmla="*/ 2369204 h 3977558"/>
                  <a:gd name="connsiteX4101" fmla="*/ 160271 w 5235586"/>
                  <a:gd name="connsiteY4101" fmla="*/ 2366391 h 3977558"/>
                  <a:gd name="connsiteX4102" fmla="*/ 208073 w 5235586"/>
                  <a:gd name="connsiteY4102" fmla="*/ 2318592 h 3977558"/>
                  <a:gd name="connsiteX4103" fmla="*/ 50612 w 5235586"/>
                  <a:gd name="connsiteY4103" fmla="*/ 2318592 h 3977558"/>
                  <a:gd name="connsiteX4104" fmla="*/ 98414 w 5235586"/>
                  <a:gd name="connsiteY4104" fmla="*/ 2366391 h 3977558"/>
                  <a:gd name="connsiteX4105" fmla="*/ 101225 w 5235586"/>
                  <a:gd name="connsiteY4105" fmla="*/ 2369204 h 3977558"/>
                  <a:gd name="connsiteX4106" fmla="*/ 98414 w 5235586"/>
                  <a:gd name="connsiteY4106" fmla="*/ 2372018 h 3977558"/>
                  <a:gd name="connsiteX4107" fmla="*/ 53426 w 5235586"/>
                  <a:gd name="connsiteY4107" fmla="*/ 2417006 h 3977558"/>
                  <a:gd name="connsiteX4108" fmla="*/ 50612 w 5235586"/>
                  <a:gd name="connsiteY4108" fmla="*/ 2419817 h 3977558"/>
                  <a:gd name="connsiteX4109" fmla="*/ 47802 w 5235586"/>
                  <a:gd name="connsiteY4109" fmla="*/ 2417006 h 3977558"/>
                  <a:gd name="connsiteX4110" fmla="*/ 2813 w 5235586"/>
                  <a:gd name="connsiteY4110" fmla="*/ 2372018 h 3977558"/>
                  <a:gd name="connsiteX4111" fmla="*/ 0 w 5235586"/>
                  <a:gd name="connsiteY4111" fmla="*/ 2369204 h 3977558"/>
                  <a:gd name="connsiteX4112" fmla="*/ 2813 w 5235586"/>
                  <a:gd name="connsiteY4112" fmla="*/ 2366391 h 3977558"/>
                  <a:gd name="connsiteX4113" fmla="*/ 50612 w 5235586"/>
                  <a:gd name="connsiteY4113" fmla="*/ 2318592 h 3977558"/>
                  <a:gd name="connsiteX4114" fmla="*/ 5184973 w 5235586"/>
                  <a:gd name="connsiteY4114" fmla="*/ 2163941 h 3977558"/>
                  <a:gd name="connsiteX4115" fmla="*/ 5232776 w 5235586"/>
                  <a:gd name="connsiteY4115" fmla="*/ 2211740 h 3977558"/>
                  <a:gd name="connsiteX4116" fmla="*/ 5235586 w 5235586"/>
                  <a:gd name="connsiteY4116" fmla="*/ 2214553 h 3977558"/>
                  <a:gd name="connsiteX4117" fmla="*/ 5232776 w 5235586"/>
                  <a:gd name="connsiteY4117" fmla="*/ 2217367 h 3977558"/>
                  <a:gd name="connsiteX4118" fmla="*/ 5187787 w 5235586"/>
                  <a:gd name="connsiteY4118" fmla="*/ 2262355 h 3977558"/>
                  <a:gd name="connsiteX4119" fmla="*/ 5184973 w 5235586"/>
                  <a:gd name="connsiteY4119" fmla="*/ 2265166 h 3977558"/>
                  <a:gd name="connsiteX4120" fmla="*/ 5182163 w 5235586"/>
                  <a:gd name="connsiteY4120" fmla="*/ 2262355 h 3977558"/>
                  <a:gd name="connsiteX4121" fmla="*/ 5137174 w 5235586"/>
                  <a:gd name="connsiteY4121" fmla="*/ 2217367 h 3977558"/>
                  <a:gd name="connsiteX4122" fmla="*/ 5134361 w 5235586"/>
                  <a:gd name="connsiteY4122" fmla="*/ 2214553 h 3977558"/>
                  <a:gd name="connsiteX4123" fmla="*/ 5137174 w 5235586"/>
                  <a:gd name="connsiteY4123" fmla="*/ 2211740 h 3977558"/>
                  <a:gd name="connsiteX4124" fmla="*/ 5184973 w 5235586"/>
                  <a:gd name="connsiteY4124" fmla="*/ 2163941 h 3977558"/>
                  <a:gd name="connsiteX4125" fmla="*/ 5030325 w 5235586"/>
                  <a:gd name="connsiteY4125" fmla="*/ 2163941 h 3977558"/>
                  <a:gd name="connsiteX4126" fmla="*/ 5078128 w 5235586"/>
                  <a:gd name="connsiteY4126" fmla="*/ 2211740 h 3977558"/>
                  <a:gd name="connsiteX4127" fmla="*/ 5080938 w 5235586"/>
                  <a:gd name="connsiteY4127" fmla="*/ 2214553 h 3977558"/>
                  <a:gd name="connsiteX4128" fmla="*/ 5078128 w 5235586"/>
                  <a:gd name="connsiteY4128" fmla="*/ 2217367 h 3977558"/>
                  <a:gd name="connsiteX4129" fmla="*/ 5033136 w 5235586"/>
                  <a:gd name="connsiteY4129" fmla="*/ 2262355 h 3977558"/>
                  <a:gd name="connsiteX4130" fmla="*/ 5030325 w 5235586"/>
                  <a:gd name="connsiteY4130" fmla="*/ 2265166 h 3977558"/>
                  <a:gd name="connsiteX4131" fmla="*/ 5027512 w 5235586"/>
                  <a:gd name="connsiteY4131" fmla="*/ 2262355 h 3977558"/>
                  <a:gd name="connsiteX4132" fmla="*/ 4982523 w 5235586"/>
                  <a:gd name="connsiteY4132" fmla="*/ 2217367 h 3977558"/>
                  <a:gd name="connsiteX4133" fmla="*/ 4979713 w 5235586"/>
                  <a:gd name="connsiteY4133" fmla="*/ 2214553 h 3977558"/>
                  <a:gd name="connsiteX4134" fmla="*/ 4982523 w 5235586"/>
                  <a:gd name="connsiteY4134" fmla="*/ 2211740 h 3977558"/>
                  <a:gd name="connsiteX4135" fmla="*/ 5030325 w 5235586"/>
                  <a:gd name="connsiteY4135" fmla="*/ 2163941 h 3977558"/>
                  <a:gd name="connsiteX4136" fmla="*/ 4872861 w 5235586"/>
                  <a:gd name="connsiteY4136" fmla="*/ 2163941 h 3977558"/>
                  <a:gd name="connsiteX4137" fmla="*/ 4920664 w 5235586"/>
                  <a:gd name="connsiteY4137" fmla="*/ 2211740 h 3977558"/>
                  <a:gd name="connsiteX4138" fmla="*/ 4923474 w 5235586"/>
                  <a:gd name="connsiteY4138" fmla="*/ 2214553 h 3977558"/>
                  <a:gd name="connsiteX4139" fmla="*/ 4920664 w 5235586"/>
                  <a:gd name="connsiteY4139" fmla="*/ 2217367 h 3977558"/>
                  <a:gd name="connsiteX4140" fmla="*/ 4875675 w 5235586"/>
                  <a:gd name="connsiteY4140" fmla="*/ 2262355 h 3977558"/>
                  <a:gd name="connsiteX4141" fmla="*/ 4872861 w 5235586"/>
                  <a:gd name="connsiteY4141" fmla="*/ 2265166 h 3977558"/>
                  <a:gd name="connsiteX4142" fmla="*/ 4870048 w 5235586"/>
                  <a:gd name="connsiteY4142" fmla="*/ 2262355 h 3977558"/>
                  <a:gd name="connsiteX4143" fmla="*/ 4825062 w 5235586"/>
                  <a:gd name="connsiteY4143" fmla="*/ 2217367 h 3977558"/>
                  <a:gd name="connsiteX4144" fmla="*/ 4822249 w 5235586"/>
                  <a:gd name="connsiteY4144" fmla="*/ 2214553 h 3977558"/>
                  <a:gd name="connsiteX4145" fmla="*/ 4825062 w 5235586"/>
                  <a:gd name="connsiteY4145" fmla="*/ 2211740 h 3977558"/>
                  <a:gd name="connsiteX4146" fmla="*/ 4872861 w 5235586"/>
                  <a:gd name="connsiteY4146" fmla="*/ 2163941 h 3977558"/>
                  <a:gd name="connsiteX4147" fmla="*/ 4718213 w 5235586"/>
                  <a:gd name="connsiteY4147" fmla="*/ 2163941 h 3977558"/>
                  <a:gd name="connsiteX4148" fmla="*/ 4766016 w 5235586"/>
                  <a:gd name="connsiteY4148" fmla="*/ 2211740 h 3977558"/>
                  <a:gd name="connsiteX4149" fmla="*/ 4768826 w 5235586"/>
                  <a:gd name="connsiteY4149" fmla="*/ 2214553 h 3977558"/>
                  <a:gd name="connsiteX4150" fmla="*/ 4766016 w 5235586"/>
                  <a:gd name="connsiteY4150" fmla="*/ 2217367 h 3977558"/>
                  <a:gd name="connsiteX4151" fmla="*/ 4721027 w 5235586"/>
                  <a:gd name="connsiteY4151" fmla="*/ 2262355 h 3977558"/>
                  <a:gd name="connsiteX4152" fmla="*/ 4718213 w 5235586"/>
                  <a:gd name="connsiteY4152" fmla="*/ 2265166 h 3977558"/>
                  <a:gd name="connsiteX4153" fmla="*/ 4715400 w 5235586"/>
                  <a:gd name="connsiteY4153" fmla="*/ 2262355 h 3977558"/>
                  <a:gd name="connsiteX4154" fmla="*/ 4670414 w 5235586"/>
                  <a:gd name="connsiteY4154" fmla="*/ 2217367 h 3977558"/>
                  <a:gd name="connsiteX4155" fmla="*/ 4667601 w 5235586"/>
                  <a:gd name="connsiteY4155" fmla="*/ 2214553 h 3977558"/>
                  <a:gd name="connsiteX4156" fmla="*/ 4670414 w 5235586"/>
                  <a:gd name="connsiteY4156" fmla="*/ 2211740 h 3977558"/>
                  <a:gd name="connsiteX4157" fmla="*/ 4718213 w 5235586"/>
                  <a:gd name="connsiteY4157" fmla="*/ 2163941 h 3977558"/>
                  <a:gd name="connsiteX4158" fmla="*/ 4563563 w 5235586"/>
                  <a:gd name="connsiteY4158" fmla="*/ 2163941 h 3977558"/>
                  <a:gd name="connsiteX4159" fmla="*/ 4611365 w 5235586"/>
                  <a:gd name="connsiteY4159" fmla="*/ 2211740 h 3977558"/>
                  <a:gd name="connsiteX4160" fmla="*/ 4614175 w 5235586"/>
                  <a:gd name="connsiteY4160" fmla="*/ 2214553 h 3977558"/>
                  <a:gd name="connsiteX4161" fmla="*/ 4611365 w 5235586"/>
                  <a:gd name="connsiteY4161" fmla="*/ 2217367 h 3977558"/>
                  <a:gd name="connsiteX4162" fmla="*/ 4566376 w 5235586"/>
                  <a:gd name="connsiteY4162" fmla="*/ 2262355 h 3977558"/>
                  <a:gd name="connsiteX4163" fmla="*/ 4563563 w 5235586"/>
                  <a:gd name="connsiteY4163" fmla="*/ 2265166 h 3977558"/>
                  <a:gd name="connsiteX4164" fmla="*/ 4560749 w 5235586"/>
                  <a:gd name="connsiteY4164" fmla="*/ 2262355 h 3977558"/>
                  <a:gd name="connsiteX4165" fmla="*/ 4515763 w 5235586"/>
                  <a:gd name="connsiteY4165" fmla="*/ 2217367 h 3977558"/>
                  <a:gd name="connsiteX4166" fmla="*/ 4512950 w 5235586"/>
                  <a:gd name="connsiteY4166" fmla="*/ 2214553 h 3977558"/>
                  <a:gd name="connsiteX4167" fmla="*/ 4515763 w 5235586"/>
                  <a:gd name="connsiteY4167" fmla="*/ 2211740 h 3977558"/>
                  <a:gd name="connsiteX4168" fmla="*/ 4563563 w 5235586"/>
                  <a:gd name="connsiteY4168" fmla="*/ 2163941 h 3977558"/>
                  <a:gd name="connsiteX4169" fmla="*/ 4406104 w 5235586"/>
                  <a:gd name="connsiteY4169" fmla="*/ 2163941 h 3977558"/>
                  <a:gd name="connsiteX4170" fmla="*/ 4453907 w 5235586"/>
                  <a:gd name="connsiteY4170" fmla="*/ 2211740 h 3977558"/>
                  <a:gd name="connsiteX4171" fmla="*/ 4456717 w 5235586"/>
                  <a:gd name="connsiteY4171" fmla="*/ 2214553 h 3977558"/>
                  <a:gd name="connsiteX4172" fmla="*/ 4453907 w 5235586"/>
                  <a:gd name="connsiteY4172" fmla="*/ 2217367 h 3977558"/>
                  <a:gd name="connsiteX4173" fmla="*/ 4408915 w 5235586"/>
                  <a:gd name="connsiteY4173" fmla="*/ 2262355 h 3977558"/>
                  <a:gd name="connsiteX4174" fmla="*/ 4406104 w 5235586"/>
                  <a:gd name="connsiteY4174" fmla="*/ 2265166 h 3977558"/>
                  <a:gd name="connsiteX4175" fmla="*/ 4403291 w 5235586"/>
                  <a:gd name="connsiteY4175" fmla="*/ 2262355 h 3977558"/>
                  <a:gd name="connsiteX4176" fmla="*/ 4358302 w 5235586"/>
                  <a:gd name="connsiteY4176" fmla="*/ 2217367 h 3977558"/>
                  <a:gd name="connsiteX4177" fmla="*/ 4355492 w 5235586"/>
                  <a:gd name="connsiteY4177" fmla="*/ 2214553 h 3977558"/>
                  <a:gd name="connsiteX4178" fmla="*/ 4358302 w 5235586"/>
                  <a:gd name="connsiteY4178" fmla="*/ 2211740 h 3977558"/>
                  <a:gd name="connsiteX4179" fmla="*/ 4406104 w 5235586"/>
                  <a:gd name="connsiteY4179" fmla="*/ 2163941 h 3977558"/>
                  <a:gd name="connsiteX4180" fmla="*/ 4251453 w 5235586"/>
                  <a:gd name="connsiteY4180" fmla="*/ 2163941 h 3977558"/>
                  <a:gd name="connsiteX4181" fmla="*/ 4299256 w 5235586"/>
                  <a:gd name="connsiteY4181" fmla="*/ 2211740 h 3977558"/>
                  <a:gd name="connsiteX4182" fmla="*/ 4302066 w 5235586"/>
                  <a:gd name="connsiteY4182" fmla="*/ 2214553 h 3977558"/>
                  <a:gd name="connsiteX4183" fmla="*/ 4299256 w 5235586"/>
                  <a:gd name="connsiteY4183" fmla="*/ 2217367 h 3977558"/>
                  <a:gd name="connsiteX4184" fmla="*/ 4254264 w 5235586"/>
                  <a:gd name="connsiteY4184" fmla="*/ 2262355 h 3977558"/>
                  <a:gd name="connsiteX4185" fmla="*/ 4251453 w 5235586"/>
                  <a:gd name="connsiteY4185" fmla="*/ 2265166 h 3977558"/>
                  <a:gd name="connsiteX4186" fmla="*/ 4248640 w 5235586"/>
                  <a:gd name="connsiteY4186" fmla="*/ 2262355 h 3977558"/>
                  <a:gd name="connsiteX4187" fmla="*/ 4203651 w 5235586"/>
                  <a:gd name="connsiteY4187" fmla="*/ 2217367 h 3977558"/>
                  <a:gd name="connsiteX4188" fmla="*/ 4200841 w 5235586"/>
                  <a:gd name="connsiteY4188" fmla="*/ 2214553 h 3977558"/>
                  <a:gd name="connsiteX4189" fmla="*/ 4203651 w 5235586"/>
                  <a:gd name="connsiteY4189" fmla="*/ 2211740 h 3977558"/>
                  <a:gd name="connsiteX4190" fmla="*/ 4251453 w 5235586"/>
                  <a:gd name="connsiteY4190" fmla="*/ 2163941 h 3977558"/>
                  <a:gd name="connsiteX4191" fmla="*/ 4096805 w 5235586"/>
                  <a:gd name="connsiteY4191" fmla="*/ 2163941 h 3977558"/>
                  <a:gd name="connsiteX4192" fmla="*/ 4144608 w 5235586"/>
                  <a:gd name="connsiteY4192" fmla="*/ 2211740 h 3977558"/>
                  <a:gd name="connsiteX4193" fmla="*/ 4147418 w 5235586"/>
                  <a:gd name="connsiteY4193" fmla="*/ 2214553 h 3977558"/>
                  <a:gd name="connsiteX4194" fmla="*/ 4144608 w 5235586"/>
                  <a:gd name="connsiteY4194" fmla="*/ 2217367 h 3977558"/>
                  <a:gd name="connsiteX4195" fmla="*/ 4099616 w 5235586"/>
                  <a:gd name="connsiteY4195" fmla="*/ 2262355 h 3977558"/>
                  <a:gd name="connsiteX4196" fmla="*/ 4096805 w 5235586"/>
                  <a:gd name="connsiteY4196" fmla="*/ 2265166 h 3977558"/>
                  <a:gd name="connsiteX4197" fmla="*/ 4093992 w 5235586"/>
                  <a:gd name="connsiteY4197" fmla="*/ 2262355 h 3977558"/>
                  <a:gd name="connsiteX4198" fmla="*/ 4049003 w 5235586"/>
                  <a:gd name="connsiteY4198" fmla="*/ 2217367 h 3977558"/>
                  <a:gd name="connsiteX4199" fmla="*/ 4046193 w 5235586"/>
                  <a:gd name="connsiteY4199" fmla="*/ 2214553 h 3977558"/>
                  <a:gd name="connsiteX4200" fmla="*/ 4049003 w 5235586"/>
                  <a:gd name="connsiteY4200" fmla="*/ 2211740 h 3977558"/>
                  <a:gd name="connsiteX4201" fmla="*/ 4096805 w 5235586"/>
                  <a:gd name="connsiteY4201" fmla="*/ 2163941 h 3977558"/>
                  <a:gd name="connsiteX4202" fmla="*/ 3939345 w 5235586"/>
                  <a:gd name="connsiteY4202" fmla="*/ 2163941 h 3977558"/>
                  <a:gd name="connsiteX4203" fmla="*/ 3987147 w 5235586"/>
                  <a:gd name="connsiteY4203" fmla="*/ 2211740 h 3977558"/>
                  <a:gd name="connsiteX4204" fmla="*/ 3989957 w 5235586"/>
                  <a:gd name="connsiteY4204" fmla="*/ 2214553 h 3977558"/>
                  <a:gd name="connsiteX4205" fmla="*/ 3987147 w 5235586"/>
                  <a:gd name="connsiteY4205" fmla="*/ 2217367 h 3977558"/>
                  <a:gd name="connsiteX4206" fmla="*/ 3942155 w 5235586"/>
                  <a:gd name="connsiteY4206" fmla="*/ 2262355 h 3977558"/>
                  <a:gd name="connsiteX4207" fmla="*/ 3939345 w 5235586"/>
                  <a:gd name="connsiteY4207" fmla="*/ 2265166 h 3977558"/>
                  <a:gd name="connsiteX4208" fmla="*/ 3936531 w 5235586"/>
                  <a:gd name="connsiteY4208" fmla="*/ 2262355 h 3977558"/>
                  <a:gd name="connsiteX4209" fmla="*/ 3891545 w 5235586"/>
                  <a:gd name="connsiteY4209" fmla="*/ 2217367 h 3977558"/>
                  <a:gd name="connsiteX4210" fmla="*/ 3888732 w 5235586"/>
                  <a:gd name="connsiteY4210" fmla="*/ 2214553 h 3977558"/>
                  <a:gd name="connsiteX4211" fmla="*/ 3891545 w 5235586"/>
                  <a:gd name="connsiteY4211" fmla="*/ 2211740 h 3977558"/>
                  <a:gd name="connsiteX4212" fmla="*/ 3939345 w 5235586"/>
                  <a:gd name="connsiteY4212" fmla="*/ 2163941 h 3977558"/>
                  <a:gd name="connsiteX4213" fmla="*/ 3784693 w 5235586"/>
                  <a:gd name="connsiteY4213" fmla="*/ 2163941 h 3977558"/>
                  <a:gd name="connsiteX4214" fmla="*/ 3832496 w 5235586"/>
                  <a:gd name="connsiteY4214" fmla="*/ 2211740 h 3977558"/>
                  <a:gd name="connsiteX4215" fmla="*/ 3835306 w 5235586"/>
                  <a:gd name="connsiteY4215" fmla="*/ 2214553 h 3977558"/>
                  <a:gd name="connsiteX4216" fmla="*/ 3832496 w 5235586"/>
                  <a:gd name="connsiteY4216" fmla="*/ 2217367 h 3977558"/>
                  <a:gd name="connsiteX4217" fmla="*/ 3787504 w 5235586"/>
                  <a:gd name="connsiteY4217" fmla="*/ 2262355 h 3977558"/>
                  <a:gd name="connsiteX4218" fmla="*/ 3784693 w 5235586"/>
                  <a:gd name="connsiteY4218" fmla="*/ 2265166 h 3977558"/>
                  <a:gd name="connsiteX4219" fmla="*/ 3781880 w 5235586"/>
                  <a:gd name="connsiteY4219" fmla="*/ 2262355 h 3977558"/>
                  <a:gd name="connsiteX4220" fmla="*/ 3736894 w 5235586"/>
                  <a:gd name="connsiteY4220" fmla="*/ 2217367 h 3977558"/>
                  <a:gd name="connsiteX4221" fmla="*/ 3734081 w 5235586"/>
                  <a:gd name="connsiteY4221" fmla="*/ 2214553 h 3977558"/>
                  <a:gd name="connsiteX4222" fmla="*/ 3736894 w 5235586"/>
                  <a:gd name="connsiteY4222" fmla="*/ 2211740 h 3977558"/>
                  <a:gd name="connsiteX4223" fmla="*/ 3784693 w 5235586"/>
                  <a:gd name="connsiteY4223" fmla="*/ 2163941 h 3977558"/>
                  <a:gd name="connsiteX4224" fmla="*/ 3630045 w 5235586"/>
                  <a:gd name="connsiteY4224" fmla="*/ 2163941 h 3977558"/>
                  <a:gd name="connsiteX4225" fmla="*/ 3677848 w 5235586"/>
                  <a:gd name="connsiteY4225" fmla="*/ 2211740 h 3977558"/>
                  <a:gd name="connsiteX4226" fmla="*/ 3680658 w 5235586"/>
                  <a:gd name="connsiteY4226" fmla="*/ 2214553 h 3977558"/>
                  <a:gd name="connsiteX4227" fmla="*/ 3677848 w 5235586"/>
                  <a:gd name="connsiteY4227" fmla="*/ 2217367 h 3977558"/>
                  <a:gd name="connsiteX4228" fmla="*/ 3632856 w 5235586"/>
                  <a:gd name="connsiteY4228" fmla="*/ 2262355 h 3977558"/>
                  <a:gd name="connsiteX4229" fmla="*/ 3630045 w 5235586"/>
                  <a:gd name="connsiteY4229" fmla="*/ 2265166 h 3977558"/>
                  <a:gd name="connsiteX4230" fmla="*/ 3627232 w 5235586"/>
                  <a:gd name="connsiteY4230" fmla="*/ 2262355 h 3977558"/>
                  <a:gd name="connsiteX4231" fmla="*/ 3582246 w 5235586"/>
                  <a:gd name="connsiteY4231" fmla="*/ 2217367 h 3977558"/>
                  <a:gd name="connsiteX4232" fmla="*/ 3579433 w 5235586"/>
                  <a:gd name="connsiteY4232" fmla="*/ 2214553 h 3977558"/>
                  <a:gd name="connsiteX4233" fmla="*/ 3582246 w 5235586"/>
                  <a:gd name="connsiteY4233" fmla="*/ 2211740 h 3977558"/>
                  <a:gd name="connsiteX4234" fmla="*/ 3630045 w 5235586"/>
                  <a:gd name="connsiteY4234" fmla="*/ 2163941 h 3977558"/>
                  <a:gd name="connsiteX4235" fmla="*/ 3472581 w 5235586"/>
                  <a:gd name="connsiteY4235" fmla="*/ 2163941 h 3977558"/>
                  <a:gd name="connsiteX4236" fmla="*/ 3520384 w 5235586"/>
                  <a:gd name="connsiteY4236" fmla="*/ 2211740 h 3977558"/>
                  <a:gd name="connsiteX4237" fmla="*/ 3523194 w 5235586"/>
                  <a:gd name="connsiteY4237" fmla="*/ 2214553 h 3977558"/>
                  <a:gd name="connsiteX4238" fmla="*/ 3520384 w 5235586"/>
                  <a:gd name="connsiteY4238" fmla="*/ 2217367 h 3977558"/>
                  <a:gd name="connsiteX4239" fmla="*/ 3475395 w 5235586"/>
                  <a:gd name="connsiteY4239" fmla="*/ 2262355 h 3977558"/>
                  <a:gd name="connsiteX4240" fmla="*/ 3472581 w 5235586"/>
                  <a:gd name="connsiteY4240" fmla="*/ 2265166 h 3977558"/>
                  <a:gd name="connsiteX4241" fmla="*/ 3469771 w 5235586"/>
                  <a:gd name="connsiteY4241" fmla="*/ 2262355 h 3977558"/>
                  <a:gd name="connsiteX4242" fmla="*/ 3424782 w 5235586"/>
                  <a:gd name="connsiteY4242" fmla="*/ 2217367 h 3977558"/>
                  <a:gd name="connsiteX4243" fmla="*/ 3421969 w 5235586"/>
                  <a:gd name="connsiteY4243" fmla="*/ 2214553 h 3977558"/>
                  <a:gd name="connsiteX4244" fmla="*/ 3424782 w 5235586"/>
                  <a:gd name="connsiteY4244" fmla="*/ 2211740 h 3977558"/>
                  <a:gd name="connsiteX4245" fmla="*/ 3472581 w 5235586"/>
                  <a:gd name="connsiteY4245" fmla="*/ 2163941 h 3977558"/>
                  <a:gd name="connsiteX4246" fmla="*/ 3317933 w 5235586"/>
                  <a:gd name="connsiteY4246" fmla="*/ 2163941 h 3977558"/>
                  <a:gd name="connsiteX4247" fmla="*/ 3365736 w 5235586"/>
                  <a:gd name="connsiteY4247" fmla="*/ 2211740 h 3977558"/>
                  <a:gd name="connsiteX4248" fmla="*/ 3368546 w 5235586"/>
                  <a:gd name="connsiteY4248" fmla="*/ 2214553 h 3977558"/>
                  <a:gd name="connsiteX4249" fmla="*/ 3365736 w 5235586"/>
                  <a:gd name="connsiteY4249" fmla="*/ 2217367 h 3977558"/>
                  <a:gd name="connsiteX4250" fmla="*/ 3320747 w 5235586"/>
                  <a:gd name="connsiteY4250" fmla="*/ 2262355 h 3977558"/>
                  <a:gd name="connsiteX4251" fmla="*/ 3317933 w 5235586"/>
                  <a:gd name="connsiteY4251" fmla="*/ 2265166 h 3977558"/>
                  <a:gd name="connsiteX4252" fmla="*/ 3315123 w 5235586"/>
                  <a:gd name="connsiteY4252" fmla="*/ 2262355 h 3977558"/>
                  <a:gd name="connsiteX4253" fmla="*/ 3270134 w 5235586"/>
                  <a:gd name="connsiteY4253" fmla="*/ 2217367 h 3977558"/>
                  <a:gd name="connsiteX4254" fmla="*/ 3267321 w 5235586"/>
                  <a:gd name="connsiteY4254" fmla="*/ 2214553 h 3977558"/>
                  <a:gd name="connsiteX4255" fmla="*/ 3270134 w 5235586"/>
                  <a:gd name="connsiteY4255" fmla="*/ 2211740 h 3977558"/>
                  <a:gd name="connsiteX4256" fmla="*/ 3317933 w 5235586"/>
                  <a:gd name="connsiteY4256" fmla="*/ 2163941 h 3977558"/>
                  <a:gd name="connsiteX4257" fmla="*/ 3163283 w 5235586"/>
                  <a:gd name="connsiteY4257" fmla="*/ 2163941 h 3977558"/>
                  <a:gd name="connsiteX4258" fmla="*/ 3211085 w 5235586"/>
                  <a:gd name="connsiteY4258" fmla="*/ 2211740 h 3977558"/>
                  <a:gd name="connsiteX4259" fmla="*/ 3213895 w 5235586"/>
                  <a:gd name="connsiteY4259" fmla="*/ 2214553 h 3977558"/>
                  <a:gd name="connsiteX4260" fmla="*/ 3211085 w 5235586"/>
                  <a:gd name="connsiteY4260" fmla="*/ 2217367 h 3977558"/>
                  <a:gd name="connsiteX4261" fmla="*/ 3166096 w 5235586"/>
                  <a:gd name="connsiteY4261" fmla="*/ 2262355 h 3977558"/>
                  <a:gd name="connsiteX4262" fmla="*/ 3163283 w 5235586"/>
                  <a:gd name="connsiteY4262" fmla="*/ 2265166 h 3977558"/>
                  <a:gd name="connsiteX4263" fmla="*/ 3160472 w 5235586"/>
                  <a:gd name="connsiteY4263" fmla="*/ 2262355 h 3977558"/>
                  <a:gd name="connsiteX4264" fmla="*/ 3115483 w 5235586"/>
                  <a:gd name="connsiteY4264" fmla="*/ 2217367 h 3977558"/>
                  <a:gd name="connsiteX4265" fmla="*/ 3112670 w 5235586"/>
                  <a:gd name="connsiteY4265" fmla="*/ 2214553 h 3977558"/>
                  <a:gd name="connsiteX4266" fmla="*/ 3115483 w 5235586"/>
                  <a:gd name="connsiteY4266" fmla="*/ 2211740 h 3977558"/>
                  <a:gd name="connsiteX4267" fmla="*/ 3163283 w 5235586"/>
                  <a:gd name="connsiteY4267" fmla="*/ 2163941 h 3977558"/>
                  <a:gd name="connsiteX4268" fmla="*/ 3005823 w 5235586"/>
                  <a:gd name="connsiteY4268" fmla="*/ 2163941 h 3977558"/>
                  <a:gd name="connsiteX4269" fmla="*/ 3053626 w 5235586"/>
                  <a:gd name="connsiteY4269" fmla="*/ 2211740 h 3977558"/>
                  <a:gd name="connsiteX4270" fmla="*/ 3056436 w 5235586"/>
                  <a:gd name="connsiteY4270" fmla="*/ 2214553 h 3977558"/>
                  <a:gd name="connsiteX4271" fmla="*/ 3053626 w 5235586"/>
                  <a:gd name="connsiteY4271" fmla="*/ 2217367 h 3977558"/>
                  <a:gd name="connsiteX4272" fmla="*/ 3008634 w 5235586"/>
                  <a:gd name="connsiteY4272" fmla="*/ 2262355 h 3977558"/>
                  <a:gd name="connsiteX4273" fmla="*/ 3005823 w 5235586"/>
                  <a:gd name="connsiteY4273" fmla="*/ 2265166 h 3977558"/>
                  <a:gd name="connsiteX4274" fmla="*/ 3003010 w 5235586"/>
                  <a:gd name="connsiteY4274" fmla="*/ 2262355 h 3977558"/>
                  <a:gd name="connsiteX4275" fmla="*/ 2958021 w 5235586"/>
                  <a:gd name="connsiteY4275" fmla="*/ 2217367 h 3977558"/>
                  <a:gd name="connsiteX4276" fmla="*/ 2955211 w 5235586"/>
                  <a:gd name="connsiteY4276" fmla="*/ 2214553 h 3977558"/>
                  <a:gd name="connsiteX4277" fmla="*/ 2958021 w 5235586"/>
                  <a:gd name="connsiteY4277" fmla="*/ 2211740 h 3977558"/>
                  <a:gd name="connsiteX4278" fmla="*/ 3005823 w 5235586"/>
                  <a:gd name="connsiteY4278" fmla="*/ 2163941 h 3977558"/>
                  <a:gd name="connsiteX4279" fmla="*/ 2851172 w 5235586"/>
                  <a:gd name="connsiteY4279" fmla="*/ 2163941 h 3977558"/>
                  <a:gd name="connsiteX4280" fmla="*/ 2898975 w 5235586"/>
                  <a:gd name="connsiteY4280" fmla="*/ 2211740 h 3977558"/>
                  <a:gd name="connsiteX4281" fmla="*/ 2901785 w 5235586"/>
                  <a:gd name="connsiteY4281" fmla="*/ 2214553 h 3977558"/>
                  <a:gd name="connsiteX4282" fmla="*/ 2898975 w 5235586"/>
                  <a:gd name="connsiteY4282" fmla="*/ 2217367 h 3977558"/>
                  <a:gd name="connsiteX4283" fmla="*/ 2853983 w 5235586"/>
                  <a:gd name="connsiteY4283" fmla="*/ 2262355 h 3977558"/>
                  <a:gd name="connsiteX4284" fmla="*/ 2851172 w 5235586"/>
                  <a:gd name="connsiteY4284" fmla="*/ 2265166 h 3977558"/>
                  <a:gd name="connsiteX4285" fmla="*/ 2848359 w 5235586"/>
                  <a:gd name="connsiteY4285" fmla="*/ 2262355 h 3977558"/>
                  <a:gd name="connsiteX4286" fmla="*/ 2803370 w 5235586"/>
                  <a:gd name="connsiteY4286" fmla="*/ 2217367 h 3977558"/>
                  <a:gd name="connsiteX4287" fmla="*/ 2800560 w 5235586"/>
                  <a:gd name="connsiteY4287" fmla="*/ 2214553 h 3977558"/>
                  <a:gd name="connsiteX4288" fmla="*/ 2803370 w 5235586"/>
                  <a:gd name="connsiteY4288" fmla="*/ 2211740 h 3977558"/>
                  <a:gd name="connsiteX4289" fmla="*/ 2851172 w 5235586"/>
                  <a:gd name="connsiteY4289" fmla="*/ 2163941 h 3977558"/>
                  <a:gd name="connsiteX4290" fmla="*/ 2696525 w 5235586"/>
                  <a:gd name="connsiteY4290" fmla="*/ 2163941 h 3977558"/>
                  <a:gd name="connsiteX4291" fmla="*/ 2744328 w 5235586"/>
                  <a:gd name="connsiteY4291" fmla="*/ 2211740 h 3977558"/>
                  <a:gd name="connsiteX4292" fmla="*/ 2747138 w 5235586"/>
                  <a:gd name="connsiteY4292" fmla="*/ 2214553 h 3977558"/>
                  <a:gd name="connsiteX4293" fmla="*/ 2744328 w 5235586"/>
                  <a:gd name="connsiteY4293" fmla="*/ 2217367 h 3977558"/>
                  <a:gd name="connsiteX4294" fmla="*/ 2699336 w 5235586"/>
                  <a:gd name="connsiteY4294" fmla="*/ 2262355 h 3977558"/>
                  <a:gd name="connsiteX4295" fmla="*/ 2696525 w 5235586"/>
                  <a:gd name="connsiteY4295" fmla="*/ 2265166 h 3977558"/>
                  <a:gd name="connsiteX4296" fmla="*/ 2693712 w 5235586"/>
                  <a:gd name="connsiteY4296" fmla="*/ 2262355 h 3977558"/>
                  <a:gd name="connsiteX4297" fmla="*/ 2648723 w 5235586"/>
                  <a:gd name="connsiteY4297" fmla="*/ 2217367 h 3977558"/>
                  <a:gd name="connsiteX4298" fmla="*/ 2645913 w 5235586"/>
                  <a:gd name="connsiteY4298" fmla="*/ 2214553 h 3977558"/>
                  <a:gd name="connsiteX4299" fmla="*/ 2648723 w 5235586"/>
                  <a:gd name="connsiteY4299" fmla="*/ 2211740 h 3977558"/>
                  <a:gd name="connsiteX4300" fmla="*/ 2696525 w 5235586"/>
                  <a:gd name="connsiteY4300" fmla="*/ 2163941 h 3977558"/>
                  <a:gd name="connsiteX4301" fmla="*/ 2539061 w 5235586"/>
                  <a:gd name="connsiteY4301" fmla="*/ 2163941 h 3977558"/>
                  <a:gd name="connsiteX4302" fmla="*/ 2586863 w 5235586"/>
                  <a:gd name="connsiteY4302" fmla="*/ 2211740 h 3977558"/>
                  <a:gd name="connsiteX4303" fmla="*/ 2589673 w 5235586"/>
                  <a:gd name="connsiteY4303" fmla="*/ 2214553 h 3977558"/>
                  <a:gd name="connsiteX4304" fmla="*/ 2586863 w 5235586"/>
                  <a:gd name="connsiteY4304" fmla="*/ 2217367 h 3977558"/>
                  <a:gd name="connsiteX4305" fmla="*/ 2541874 w 5235586"/>
                  <a:gd name="connsiteY4305" fmla="*/ 2262355 h 3977558"/>
                  <a:gd name="connsiteX4306" fmla="*/ 2539061 w 5235586"/>
                  <a:gd name="connsiteY4306" fmla="*/ 2265166 h 3977558"/>
                  <a:gd name="connsiteX4307" fmla="*/ 2536247 w 5235586"/>
                  <a:gd name="connsiteY4307" fmla="*/ 2262355 h 3977558"/>
                  <a:gd name="connsiteX4308" fmla="*/ 2491261 w 5235586"/>
                  <a:gd name="connsiteY4308" fmla="*/ 2217367 h 3977558"/>
                  <a:gd name="connsiteX4309" fmla="*/ 2488448 w 5235586"/>
                  <a:gd name="connsiteY4309" fmla="*/ 2214553 h 3977558"/>
                  <a:gd name="connsiteX4310" fmla="*/ 2491261 w 5235586"/>
                  <a:gd name="connsiteY4310" fmla="*/ 2211740 h 3977558"/>
                  <a:gd name="connsiteX4311" fmla="*/ 2539061 w 5235586"/>
                  <a:gd name="connsiteY4311" fmla="*/ 2163941 h 3977558"/>
                  <a:gd name="connsiteX4312" fmla="*/ 2384413 w 5235586"/>
                  <a:gd name="connsiteY4312" fmla="*/ 2163941 h 3977558"/>
                  <a:gd name="connsiteX4313" fmla="*/ 2432215 w 5235586"/>
                  <a:gd name="connsiteY4313" fmla="*/ 2211740 h 3977558"/>
                  <a:gd name="connsiteX4314" fmla="*/ 2435025 w 5235586"/>
                  <a:gd name="connsiteY4314" fmla="*/ 2214553 h 3977558"/>
                  <a:gd name="connsiteX4315" fmla="*/ 2432215 w 5235586"/>
                  <a:gd name="connsiteY4315" fmla="*/ 2217367 h 3977558"/>
                  <a:gd name="connsiteX4316" fmla="*/ 2387226 w 5235586"/>
                  <a:gd name="connsiteY4316" fmla="*/ 2262355 h 3977558"/>
                  <a:gd name="connsiteX4317" fmla="*/ 2384413 w 5235586"/>
                  <a:gd name="connsiteY4317" fmla="*/ 2265166 h 3977558"/>
                  <a:gd name="connsiteX4318" fmla="*/ 2381599 w 5235586"/>
                  <a:gd name="connsiteY4318" fmla="*/ 2262355 h 3977558"/>
                  <a:gd name="connsiteX4319" fmla="*/ 2336613 w 5235586"/>
                  <a:gd name="connsiteY4319" fmla="*/ 2217367 h 3977558"/>
                  <a:gd name="connsiteX4320" fmla="*/ 2333800 w 5235586"/>
                  <a:gd name="connsiteY4320" fmla="*/ 2214553 h 3977558"/>
                  <a:gd name="connsiteX4321" fmla="*/ 2336613 w 5235586"/>
                  <a:gd name="connsiteY4321" fmla="*/ 2211740 h 3977558"/>
                  <a:gd name="connsiteX4322" fmla="*/ 2384413 w 5235586"/>
                  <a:gd name="connsiteY4322" fmla="*/ 2163941 h 3977558"/>
                  <a:gd name="connsiteX4323" fmla="*/ 2229761 w 5235586"/>
                  <a:gd name="connsiteY4323" fmla="*/ 2163941 h 3977558"/>
                  <a:gd name="connsiteX4324" fmla="*/ 2277564 w 5235586"/>
                  <a:gd name="connsiteY4324" fmla="*/ 2211740 h 3977558"/>
                  <a:gd name="connsiteX4325" fmla="*/ 2280374 w 5235586"/>
                  <a:gd name="connsiteY4325" fmla="*/ 2214553 h 3977558"/>
                  <a:gd name="connsiteX4326" fmla="*/ 2277564 w 5235586"/>
                  <a:gd name="connsiteY4326" fmla="*/ 2217367 h 3977558"/>
                  <a:gd name="connsiteX4327" fmla="*/ 2232575 w 5235586"/>
                  <a:gd name="connsiteY4327" fmla="*/ 2262355 h 3977558"/>
                  <a:gd name="connsiteX4328" fmla="*/ 2229761 w 5235586"/>
                  <a:gd name="connsiteY4328" fmla="*/ 2265166 h 3977558"/>
                  <a:gd name="connsiteX4329" fmla="*/ 2226948 w 5235586"/>
                  <a:gd name="connsiteY4329" fmla="*/ 2262355 h 3977558"/>
                  <a:gd name="connsiteX4330" fmla="*/ 2181962 w 5235586"/>
                  <a:gd name="connsiteY4330" fmla="*/ 2217367 h 3977558"/>
                  <a:gd name="connsiteX4331" fmla="*/ 2179149 w 5235586"/>
                  <a:gd name="connsiteY4331" fmla="*/ 2214553 h 3977558"/>
                  <a:gd name="connsiteX4332" fmla="*/ 2181962 w 5235586"/>
                  <a:gd name="connsiteY4332" fmla="*/ 2211740 h 3977558"/>
                  <a:gd name="connsiteX4333" fmla="*/ 2229761 w 5235586"/>
                  <a:gd name="connsiteY4333" fmla="*/ 2163941 h 3977558"/>
                  <a:gd name="connsiteX4334" fmla="*/ 2075115 w 5235586"/>
                  <a:gd name="connsiteY4334" fmla="*/ 2163941 h 3977558"/>
                  <a:gd name="connsiteX4335" fmla="*/ 2122917 w 5235586"/>
                  <a:gd name="connsiteY4335" fmla="*/ 2211740 h 3977558"/>
                  <a:gd name="connsiteX4336" fmla="*/ 2125727 w 5235586"/>
                  <a:gd name="connsiteY4336" fmla="*/ 2214553 h 3977558"/>
                  <a:gd name="connsiteX4337" fmla="*/ 2122917 w 5235586"/>
                  <a:gd name="connsiteY4337" fmla="*/ 2217367 h 3977558"/>
                  <a:gd name="connsiteX4338" fmla="*/ 2077928 w 5235586"/>
                  <a:gd name="connsiteY4338" fmla="*/ 2262355 h 3977558"/>
                  <a:gd name="connsiteX4339" fmla="*/ 2075115 w 5235586"/>
                  <a:gd name="connsiteY4339" fmla="*/ 2265166 h 3977558"/>
                  <a:gd name="connsiteX4340" fmla="*/ 2072301 w 5235586"/>
                  <a:gd name="connsiteY4340" fmla="*/ 2262355 h 3977558"/>
                  <a:gd name="connsiteX4341" fmla="*/ 2027315 w 5235586"/>
                  <a:gd name="connsiteY4341" fmla="*/ 2217367 h 3977558"/>
                  <a:gd name="connsiteX4342" fmla="*/ 2024502 w 5235586"/>
                  <a:gd name="connsiteY4342" fmla="*/ 2214553 h 3977558"/>
                  <a:gd name="connsiteX4343" fmla="*/ 2027315 w 5235586"/>
                  <a:gd name="connsiteY4343" fmla="*/ 2211740 h 3977558"/>
                  <a:gd name="connsiteX4344" fmla="*/ 2075115 w 5235586"/>
                  <a:gd name="connsiteY4344" fmla="*/ 2163941 h 3977558"/>
                  <a:gd name="connsiteX4345" fmla="*/ 1917652 w 5235586"/>
                  <a:gd name="connsiteY4345" fmla="*/ 2163941 h 3977558"/>
                  <a:gd name="connsiteX4346" fmla="*/ 1965455 w 5235586"/>
                  <a:gd name="connsiteY4346" fmla="*/ 2211740 h 3977558"/>
                  <a:gd name="connsiteX4347" fmla="*/ 1968265 w 5235586"/>
                  <a:gd name="connsiteY4347" fmla="*/ 2214553 h 3977558"/>
                  <a:gd name="connsiteX4348" fmla="*/ 1965455 w 5235586"/>
                  <a:gd name="connsiteY4348" fmla="*/ 2217367 h 3977558"/>
                  <a:gd name="connsiteX4349" fmla="*/ 1920463 w 5235586"/>
                  <a:gd name="connsiteY4349" fmla="*/ 2262355 h 3977558"/>
                  <a:gd name="connsiteX4350" fmla="*/ 1917652 w 5235586"/>
                  <a:gd name="connsiteY4350" fmla="*/ 2265166 h 3977558"/>
                  <a:gd name="connsiteX4351" fmla="*/ 1914839 w 5235586"/>
                  <a:gd name="connsiteY4351" fmla="*/ 2262355 h 3977558"/>
                  <a:gd name="connsiteX4352" fmla="*/ 1869850 w 5235586"/>
                  <a:gd name="connsiteY4352" fmla="*/ 2217367 h 3977558"/>
                  <a:gd name="connsiteX4353" fmla="*/ 1867040 w 5235586"/>
                  <a:gd name="connsiteY4353" fmla="*/ 2214553 h 3977558"/>
                  <a:gd name="connsiteX4354" fmla="*/ 1869850 w 5235586"/>
                  <a:gd name="connsiteY4354" fmla="*/ 2211740 h 3977558"/>
                  <a:gd name="connsiteX4355" fmla="*/ 1917652 w 5235586"/>
                  <a:gd name="connsiteY4355" fmla="*/ 2163941 h 3977558"/>
                  <a:gd name="connsiteX4356" fmla="*/ 1763004 w 5235586"/>
                  <a:gd name="connsiteY4356" fmla="*/ 2163941 h 3977558"/>
                  <a:gd name="connsiteX4357" fmla="*/ 1810807 w 5235586"/>
                  <a:gd name="connsiteY4357" fmla="*/ 2211740 h 3977558"/>
                  <a:gd name="connsiteX4358" fmla="*/ 1813617 w 5235586"/>
                  <a:gd name="connsiteY4358" fmla="*/ 2214553 h 3977558"/>
                  <a:gd name="connsiteX4359" fmla="*/ 1810807 w 5235586"/>
                  <a:gd name="connsiteY4359" fmla="*/ 2217367 h 3977558"/>
                  <a:gd name="connsiteX4360" fmla="*/ 1765815 w 5235586"/>
                  <a:gd name="connsiteY4360" fmla="*/ 2262355 h 3977558"/>
                  <a:gd name="connsiteX4361" fmla="*/ 1763004 w 5235586"/>
                  <a:gd name="connsiteY4361" fmla="*/ 2265166 h 3977558"/>
                  <a:gd name="connsiteX4362" fmla="*/ 1760191 w 5235586"/>
                  <a:gd name="connsiteY4362" fmla="*/ 2262355 h 3977558"/>
                  <a:gd name="connsiteX4363" fmla="*/ 1715202 w 5235586"/>
                  <a:gd name="connsiteY4363" fmla="*/ 2217367 h 3977558"/>
                  <a:gd name="connsiteX4364" fmla="*/ 1712392 w 5235586"/>
                  <a:gd name="connsiteY4364" fmla="*/ 2214553 h 3977558"/>
                  <a:gd name="connsiteX4365" fmla="*/ 1715202 w 5235586"/>
                  <a:gd name="connsiteY4365" fmla="*/ 2211740 h 3977558"/>
                  <a:gd name="connsiteX4366" fmla="*/ 1763004 w 5235586"/>
                  <a:gd name="connsiteY4366" fmla="*/ 2163941 h 3977558"/>
                  <a:gd name="connsiteX4367" fmla="*/ 1608353 w 5235586"/>
                  <a:gd name="connsiteY4367" fmla="*/ 2163941 h 3977558"/>
                  <a:gd name="connsiteX4368" fmla="*/ 1656156 w 5235586"/>
                  <a:gd name="connsiteY4368" fmla="*/ 2211740 h 3977558"/>
                  <a:gd name="connsiteX4369" fmla="*/ 1658966 w 5235586"/>
                  <a:gd name="connsiteY4369" fmla="*/ 2214553 h 3977558"/>
                  <a:gd name="connsiteX4370" fmla="*/ 1656156 w 5235586"/>
                  <a:gd name="connsiteY4370" fmla="*/ 2217367 h 3977558"/>
                  <a:gd name="connsiteX4371" fmla="*/ 1611164 w 5235586"/>
                  <a:gd name="connsiteY4371" fmla="*/ 2262355 h 3977558"/>
                  <a:gd name="connsiteX4372" fmla="*/ 1608353 w 5235586"/>
                  <a:gd name="connsiteY4372" fmla="*/ 2265166 h 3977558"/>
                  <a:gd name="connsiteX4373" fmla="*/ 1605540 w 5235586"/>
                  <a:gd name="connsiteY4373" fmla="*/ 2262355 h 3977558"/>
                  <a:gd name="connsiteX4374" fmla="*/ 1560551 w 5235586"/>
                  <a:gd name="connsiteY4374" fmla="*/ 2217367 h 3977558"/>
                  <a:gd name="connsiteX4375" fmla="*/ 1557741 w 5235586"/>
                  <a:gd name="connsiteY4375" fmla="*/ 2214553 h 3977558"/>
                  <a:gd name="connsiteX4376" fmla="*/ 1560551 w 5235586"/>
                  <a:gd name="connsiteY4376" fmla="*/ 2211740 h 3977558"/>
                  <a:gd name="connsiteX4377" fmla="*/ 1608353 w 5235586"/>
                  <a:gd name="connsiteY4377" fmla="*/ 2163941 h 3977558"/>
                  <a:gd name="connsiteX4378" fmla="*/ 1450892 w 5235586"/>
                  <a:gd name="connsiteY4378" fmla="*/ 2163941 h 3977558"/>
                  <a:gd name="connsiteX4379" fmla="*/ 1498695 w 5235586"/>
                  <a:gd name="connsiteY4379" fmla="*/ 2211740 h 3977558"/>
                  <a:gd name="connsiteX4380" fmla="*/ 1501505 w 5235586"/>
                  <a:gd name="connsiteY4380" fmla="*/ 2214553 h 3977558"/>
                  <a:gd name="connsiteX4381" fmla="*/ 1498695 w 5235586"/>
                  <a:gd name="connsiteY4381" fmla="*/ 2217367 h 3977558"/>
                  <a:gd name="connsiteX4382" fmla="*/ 1453706 w 5235586"/>
                  <a:gd name="connsiteY4382" fmla="*/ 2262355 h 3977558"/>
                  <a:gd name="connsiteX4383" fmla="*/ 1450892 w 5235586"/>
                  <a:gd name="connsiteY4383" fmla="*/ 2265166 h 3977558"/>
                  <a:gd name="connsiteX4384" fmla="*/ 1448079 w 5235586"/>
                  <a:gd name="connsiteY4384" fmla="*/ 2262355 h 3977558"/>
                  <a:gd name="connsiteX4385" fmla="*/ 1403090 w 5235586"/>
                  <a:gd name="connsiteY4385" fmla="*/ 2217367 h 3977558"/>
                  <a:gd name="connsiteX4386" fmla="*/ 1400280 w 5235586"/>
                  <a:gd name="connsiteY4386" fmla="*/ 2214553 h 3977558"/>
                  <a:gd name="connsiteX4387" fmla="*/ 1403090 w 5235586"/>
                  <a:gd name="connsiteY4387" fmla="*/ 2211740 h 3977558"/>
                  <a:gd name="connsiteX4388" fmla="*/ 1450892 w 5235586"/>
                  <a:gd name="connsiteY4388" fmla="*/ 2163941 h 3977558"/>
                  <a:gd name="connsiteX4389" fmla="*/ 1296244 w 5235586"/>
                  <a:gd name="connsiteY4389" fmla="*/ 2163941 h 3977558"/>
                  <a:gd name="connsiteX4390" fmla="*/ 1344046 w 5235586"/>
                  <a:gd name="connsiteY4390" fmla="*/ 2211740 h 3977558"/>
                  <a:gd name="connsiteX4391" fmla="*/ 1346857 w 5235586"/>
                  <a:gd name="connsiteY4391" fmla="*/ 2214553 h 3977558"/>
                  <a:gd name="connsiteX4392" fmla="*/ 1344046 w 5235586"/>
                  <a:gd name="connsiteY4392" fmla="*/ 2217367 h 3977558"/>
                  <a:gd name="connsiteX4393" fmla="*/ 1299058 w 5235586"/>
                  <a:gd name="connsiteY4393" fmla="*/ 2262355 h 3977558"/>
                  <a:gd name="connsiteX4394" fmla="*/ 1296244 w 5235586"/>
                  <a:gd name="connsiteY4394" fmla="*/ 2265166 h 3977558"/>
                  <a:gd name="connsiteX4395" fmla="*/ 1293431 w 5235586"/>
                  <a:gd name="connsiteY4395" fmla="*/ 2262355 h 3977558"/>
                  <a:gd name="connsiteX4396" fmla="*/ 1248442 w 5235586"/>
                  <a:gd name="connsiteY4396" fmla="*/ 2217367 h 3977558"/>
                  <a:gd name="connsiteX4397" fmla="*/ 1245632 w 5235586"/>
                  <a:gd name="connsiteY4397" fmla="*/ 2214553 h 3977558"/>
                  <a:gd name="connsiteX4398" fmla="*/ 1248442 w 5235586"/>
                  <a:gd name="connsiteY4398" fmla="*/ 2211740 h 3977558"/>
                  <a:gd name="connsiteX4399" fmla="*/ 1296244 w 5235586"/>
                  <a:gd name="connsiteY4399" fmla="*/ 2163941 h 3977558"/>
                  <a:gd name="connsiteX4400" fmla="*/ 1141593 w 5235586"/>
                  <a:gd name="connsiteY4400" fmla="*/ 2163941 h 3977558"/>
                  <a:gd name="connsiteX4401" fmla="*/ 1189395 w 5235586"/>
                  <a:gd name="connsiteY4401" fmla="*/ 2211740 h 3977558"/>
                  <a:gd name="connsiteX4402" fmla="*/ 1192206 w 5235586"/>
                  <a:gd name="connsiteY4402" fmla="*/ 2214553 h 3977558"/>
                  <a:gd name="connsiteX4403" fmla="*/ 1189395 w 5235586"/>
                  <a:gd name="connsiteY4403" fmla="*/ 2217367 h 3977558"/>
                  <a:gd name="connsiteX4404" fmla="*/ 1144407 w 5235586"/>
                  <a:gd name="connsiteY4404" fmla="*/ 2262355 h 3977558"/>
                  <a:gd name="connsiteX4405" fmla="*/ 1141593 w 5235586"/>
                  <a:gd name="connsiteY4405" fmla="*/ 2265166 h 3977558"/>
                  <a:gd name="connsiteX4406" fmla="*/ 1138780 w 5235586"/>
                  <a:gd name="connsiteY4406" fmla="*/ 2262355 h 3977558"/>
                  <a:gd name="connsiteX4407" fmla="*/ 1093791 w 5235586"/>
                  <a:gd name="connsiteY4407" fmla="*/ 2217367 h 3977558"/>
                  <a:gd name="connsiteX4408" fmla="*/ 1090981 w 5235586"/>
                  <a:gd name="connsiteY4408" fmla="*/ 2214553 h 3977558"/>
                  <a:gd name="connsiteX4409" fmla="*/ 1093791 w 5235586"/>
                  <a:gd name="connsiteY4409" fmla="*/ 2211740 h 3977558"/>
                  <a:gd name="connsiteX4410" fmla="*/ 1141593 w 5235586"/>
                  <a:gd name="connsiteY4410" fmla="*/ 2163941 h 3977558"/>
                  <a:gd name="connsiteX4411" fmla="*/ 984132 w 5235586"/>
                  <a:gd name="connsiteY4411" fmla="*/ 2163941 h 3977558"/>
                  <a:gd name="connsiteX4412" fmla="*/ 1031934 w 5235586"/>
                  <a:gd name="connsiteY4412" fmla="*/ 2211740 h 3977558"/>
                  <a:gd name="connsiteX4413" fmla="*/ 1034745 w 5235586"/>
                  <a:gd name="connsiteY4413" fmla="*/ 2214553 h 3977558"/>
                  <a:gd name="connsiteX4414" fmla="*/ 1031934 w 5235586"/>
                  <a:gd name="connsiteY4414" fmla="*/ 2217367 h 3977558"/>
                  <a:gd name="connsiteX4415" fmla="*/ 986946 w 5235586"/>
                  <a:gd name="connsiteY4415" fmla="*/ 2262355 h 3977558"/>
                  <a:gd name="connsiteX4416" fmla="*/ 984132 w 5235586"/>
                  <a:gd name="connsiteY4416" fmla="*/ 2265166 h 3977558"/>
                  <a:gd name="connsiteX4417" fmla="*/ 981319 w 5235586"/>
                  <a:gd name="connsiteY4417" fmla="*/ 2262355 h 3977558"/>
                  <a:gd name="connsiteX4418" fmla="*/ 936330 w 5235586"/>
                  <a:gd name="connsiteY4418" fmla="*/ 2217367 h 3977558"/>
                  <a:gd name="connsiteX4419" fmla="*/ 933520 w 5235586"/>
                  <a:gd name="connsiteY4419" fmla="*/ 2214553 h 3977558"/>
                  <a:gd name="connsiteX4420" fmla="*/ 936330 w 5235586"/>
                  <a:gd name="connsiteY4420" fmla="*/ 2211740 h 3977558"/>
                  <a:gd name="connsiteX4421" fmla="*/ 984132 w 5235586"/>
                  <a:gd name="connsiteY4421" fmla="*/ 2163941 h 3977558"/>
                  <a:gd name="connsiteX4422" fmla="*/ 829484 w 5235586"/>
                  <a:gd name="connsiteY4422" fmla="*/ 2163941 h 3977558"/>
                  <a:gd name="connsiteX4423" fmla="*/ 877286 w 5235586"/>
                  <a:gd name="connsiteY4423" fmla="*/ 2211740 h 3977558"/>
                  <a:gd name="connsiteX4424" fmla="*/ 880097 w 5235586"/>
                  <a:gd name="connsiteY4424" fmla="*/ 2214553 h 3977558"/>
                  <a:gd name="connsiteX4425" fmla="*/ 877286 w 5235586"/>
                  <a:gd name="connsiteY4425" fmla="*/ 2217367 h 3977558"/>
                  <a:gd name="connsiteX4426" fmla="*/ 832298 w 5235586"/>
                  <a:gd name="connsiteY4426" fmla="*/ 2262355 h 3977558"/>
                  <a:gd name="connsiteX4427" fmla="*/ 829484 w 5235586"/>
                  <a:gd name="connsiteY4427" fmla="*/ 2265166 h 3977558"/>
                  <a:gd name="connsiteX4428" fmla="*/ 826671 w 5235586"/>
                  <a:gd name="connsiteY4428" fmla="*/ 2262355 h 3977558"/>
                  <a:gd name="connsiteX4429" fmla="*/ 781682 w 5235586"/>
                  <a:gd name="connsiteY4429" fmla="*/ 2217367 h 3977558"/>
                  <a:gd name="connsiteX4430" fmla="*/ 778872 w 5235586"/>
                  <a:gd name="connsiteY4430" fmla="*/ 2214553 h 3977558"/>
                  <a:gd name="connsiteX4431" fmla="*/ 781682 w 5235586"/>
                  <a:gd name="connsiteY4431" fmla="*/ 2211740 h 3977558"/>
                  <a:gd name="connsiteX4432" fmla="*/ 829484 w 5235586"/>
                  <a:gd name="connsiteY4432" fmla="*/ 2163941 h 3977558"/>
                  <a:gd name="connsiteX4433" fmla="*/ 674833 w 5235586"/>
                  <a:gd name="connsiteY4433" fmla="*/ 2163941 h 3977558"/>
                  <a:gd name="connsiteX4434" fmla="*/ 722635 w 5235586"/>
                  <a:gd name="connsiteY4434" fmla="*/ 2211740 h 3977558"/>
                  <a:gd name="connsiteX4435" fmla="*/ 725446 w 5235586"/>
                  <a:gd name="connsiteY4435" fmla="*/ 2214553 h 3977558"/>
                  <a:gd name="connsiteX4436" fmla="*/ 722635 w 5235586"/>
                  <a:gd name="connsiteY4436" fmla="*/ 2217367 h 3977558"/>
                  <a:gd name="connsiteX4437" fmla="*/ 677647 w 5235586"/>
                  <a:gd name="connsiteY4437" fmla="*/ 2262355 h 3977558"/>
                  <a:gd name="connsiteX4438" fmla="*/ 674833 w 5235586"/>
                  <a:gd name="connsiteY4438" fmla="*/ 2265166 h 3977558"/>
                  <a:gd name="connsiteX4439" fmla="*/ 672020 w 5235586"/>
                  <a:gd name="connsiteY4439" fmla="*/ 2262355 h 3977558"/>
                  <a:gd name="connsiteX4440" fmla="*/ 627031 w 5235586"/>
                  <a:gd name="connsiteY4440" fmla="*/ 2217367 h 3977558"/>
                  <a:gd name="connsiteX4441" fmla="*/ 624221 w 5235586"/>
                  <a:gd name="connsiteY4441" fmla="*/ 2214553 h 3977558"/>
                  <a:gd name="connsiteX4442" fmla="*/ 627031 w 5235586"/>
                  <a:gd name="connsiteY4442" fmla="*/ 2211740 h 3977558"/>
                  <a:gd name="connsiteX4443" fmla="*/ 674833 w 5235586"/>
                  <a:gd name="connsiteY4443" fmla="*/ 2163941 h 3977558"/>
                  <a:gd name="connsiteX4444" fmla="*/ 517372 w 5235586"/>
                  <a:gd name="connsiteY4444" fmla="*/ 2163941 h 3977558"/>
                  <a:gd name="connsiteX4445" fmla="*/ 565174 w 5235586"/>
                  <a:gd name="connsiteY4445" fmla="*/ 2211740 h 3977558"/>
                  <a:gd name="connsiteX4446" fmla="*/ 567985 w 5235586"/>
                  <a:gd name="connsiteY4446" fmla="*/ 2214553 h 3977558"/>
                  <a:gd name="connsiteX4447" fmla="*/ 565174 w 5235586"/>
                  <a:gd name="connsiteY4447" fmla="*/ 2217367 h 3977558"/>
                  <a:gd name="connsiteX4448" fmla="*/ 520183 w 5235586"/>
                  <a:gd name="connsiteY4448" fmla="*/ 2262355 h 3977558"/>
                  <a:gd name="connsiteX4449" fmla="*/ 517372 w 5235586"/>
                  <a:gd name="connsiteY4449" fmla="*/ 2265166 h 3977558"/>
                  <a:gd name="connsiteX4450" fmla="*/ 514559 w 5235586"/>
                  <a:gd name="connsiteY4450" fmla="*/ 2262355 h 3977558"/>
                  <a:gd name="connsiteX4451" fmla="*/ 469570 w 5235586"/>
                  <a:gd name="connsiteY4451" fmla="*/ 2217367 h 3977558"/>
                  <a:gd name="connsiteX4452" fmla="*/ 466760 w 5235586"/>
                  <a:gd name="connsiteY4452" fmla="*/ 2214553 h 3977558"/>
                  <a:gd name="connsiteX4453" fmla="*/ 469570 w 5235586"/>
                  <a:gd name="connsiteY4453" fmla="*/ 2211740 h 3977558"/>
                  <a:gd name="connsiteX4454" fmla="*/ 517372 w 5235586"/>
                  <a:gd name="connsiteY4454" fmla="*/ 2163941 h 3977558"/>
                  <a:gd name="connsiteX4455" fmla="*/ 362724 w 5235586"/>
                  <a:gd name="connsiteY4455" fmla="*/ 2163941 h 3977558"/>
                  <a:gd name="connsiteX4456" fmla="*/ 410526 w 5235586"/>
                  <a:gd name="connsiteY4456" fmla="*/ 2211740 h 3977558"/>
                  <a:gd name="connsiteX4457" fmla="*/ 413337 w 5235586"/>
                  <a:gd name="connsiteY4457" fmla="*/ 2214553 h 3977558"/>
                  <a:gd name="connsiteX4458" fmla="*/ 410526 w 5235586"/>
                  <a:gd name="connsiteY4458" fmla="*/ 2217367 h 3977558"/>
                  <a:gd name="connsiteX4459" fmla="*/ 365535 w 5235586"/>
                  <a:gd name="connsiteY4459" fmla="*/ 2262355 h 3977558"/>
                  <a:gd name="connsiteX4460" fmla="*/ 362724 w 5235586"/>
                  <a:gd name="connsiteY4460" fmla="*/ 2265166 h 3977558"/>
                  <a:gd name="connsiteX4461" fmla="*/ 359911 w 5235586"/>
                  <a:gd name="connsiteY4461" fmla="*/ 2262355 h 3977558"/>
                  <a:gd name="connsiteX4462" fmla="*/ 314922 w 5235586"/>
                  <a:gd name="connsiteY4462" fmla="*/ 2217367 h 3977558"/>
                  <a:gd name="connsiteX4463" fmla="*/ 312112 w 5235586"/>
                  <a:gd name="connsiteY4463" fmla="*/ 2214553 h 3977558"/>
                  <a:gd name="connsiteX4464" fmla="*/ 314922 w 5235586"/>
                  <a:gd name="connsiteY4464" fmla="*/ 2211740 h 3977558"/>
                  <a:gd name="connsiteX4465" fmla="*/ 362724 w 5235586"/>
                  <a:gd name="connsiteY4465" fmla="*/ 2163941 h 3977558"/>
                  <a:gd name="connsiteX4466" fmla="*/ 208073 w 5235586"/>
                  <a:gd name="connsiteY4466" fmla="*/ 2163941 h 3977558"/>
                  <a:gd name="connsiteX4467" fmla="*/ 255875 w 5235586"/>
                  <a:gd name="connsiteY4467" fmla="*/ 2211740 h 3977558"/>
                  <a:gd name="connsiteX4468" fmla="*/ 258686 w 5235586"/>
                  <a:gd name="connsiteY4468" fmla="*/ 2214553 h 3977558"/>
                  <a:gd name="connsiteX4469" fmla="*/ 255875 w 5235586"/>
                  <a:gd name="connsiteY4469" fmla="*/ 2217367 h 3977558"/>
                  <a:gd name="connsiteX4470" fmla="*/ 210884 w 5235586"/>
                  <a:gd name="connsiteY4470" fmla="*/ 2262355 h 3977558"/>
                  <a:gd name="connsiteX4471" fmla="*/ 208073 w 5235586"/>
                  <a:gd name="connsiteY4471" fmla="*/ 2265166 h 3977558"/>
                  <a:gd name="connsiteX4472" fmla="*/ 205260 w 5235586"/>
                  <a:gd name="connsiteY4472" fmla="*/ 2262355 h 3977558"/>
                  <a:gd name="connsiteX4473" fmla="*/ 160271 w 5235586"/>
                  <a:gd name="connsiteY4473" fmla="*/ 2217367 h 3977558"/>
                  <a:gd name="connsiteX4474" fmla="*/ 157461 w 5235586"/>
                  <a:gd name="connsiteY4474" fmla="*/ 2214553 h 3977558"/>
                  <a:gd name="connsiteX4475" fmla="*/ 160271 w 5235586"/>
                  <a:gd name="connsiteY4475" fmla="*/ 2211740 h 3977558"/>
                  <a:gd name="connsiteX4476" fmla="*/ 208073 w 5235586"/>
                  <a:gd name="connsiteY4476" fmla="*/ 2163941 h 3977558"/>
                  <a:gd name="connsiteX4477" fmla="*/ 50612 w 5235586"/>
                  <a:gd name="connsiteY4477" fmla="*/ 2163941 h 3977558"/>
                  <a:gd name="connsiteX4478" fmla="*/ 98414 w 5235586"/>
                  <a:gd name="connsiteY4478" fmla="*/ 2211740 h 3977558"/>
                  <a:gd name="connsiteX4479" fmla="*/ 101225 w 5235586"/>
                  <a:gd name="connsiteY4479" fmla="*/ 2214553 h 3977558"/>
                  <a:gd name="connsiteX4480" fmla="*/ 98414 w 5235586"/>
                  <a:gd name="connsiteY4480" fmla="*/ 2217367 h 3977558"/>
                  <a:gd name="connsiteX4481" fmla="*/ 53426 w 5235586"/>
                  <a:gd name="connsiteY4481" fmla="*/ 2262355 h 3977558"/>
                  <a:gd name="connsiteX4482" fmla="*/ 50612 w 5235586"/>
                  <a:gd name="connsiteY4482" fmla="*/ 2265166 h 3977558"/>
                  <a:gd name="connsiteX4483" fmla="*/ 47802 w 5235586"/>
                  <a:gd name="connsiteY4483" fmla="*/ 2262355 h 3977558"/>
                  <a:gd name="connsiteX4484" fmla="*/ 2813 w 5235586"/>
                  <a:gd name="connsiteY4484" fmla="*/ 2217367 h 3977558"/>
                  <a:gd name="connsiteX4485" fmla="*/ 0 w 5235586"/>
                  <a:gd name="connsiteY4485" fmla="*/ 2214553 h 3977558"/>
                  <a:gd name="connsiteX4486" fmla="*/ 2813 w 5235586"/>
                  <a:gd name="connsiteY4486" fmla="*/ 2211740 h 3977558"/>
                  <a:gd name="connsiteX4487" fmla="*/ 50612 w 5235586"/>
                  <a:gd name="connsiteY4487" fmla="*/ 2163941 h 3977558"/>
                  <a:gd name="connsiteX4488" fmla="*/ 5184973 w 5235586"/>
                  <a:gd name="connsiteY4488" fmla="*/ 2009293 h 3977558"/>
                  <a:gd name="connsiteX4489" fmla="*/ 5232776 w 5235586"/>
                  <a:gd name="connsiteY4489" fmla="*/ 2057092 h 3977558"/>
                  <a:gd name="connsiteX4490" fmla="*/ 5235586 w 5235586"/>
                  <a:gd name="connsiteY4490" fmla="*/ 2059905 h 3977558"/>
                  <a:gd name="connsiteX4491" fmla="*/ 5232776 w 5235586"/>
                  <a:gd name="connsiteY4491" fmla="*/ 2062719 h 3977558"/>
                  <a:gd name="connsiteX4492" fmla="*/ 5187787 w 5235586"/>
                  <a:gd name="connsiteY4492" fmla="*/ 2107707 h 3977558"/>
                  <a:gd name="connsiteX4493" fmla="*/ 5184973 w 5235586"/>
                  <a:gd name="connsiteY4493" fmla="*/ 2110518 h 3977558"/>
                  <a:gd name="connsiteX4494" fmla="*/ 5182163 w 5235586"/>
                  <a:gd name="connsiteY4494" fmla="*/ 2107707 h 3977558"/>
                  <a:gd name="connsiteX4495" fmla="*/ 5137174 w 5235586"/>
                  <a:gd name="connsiteY4495" fmla="*/ 2062719 h 3977558"/>
                  <a:gd name="connsiteX4496" fmla="*/ 5134361 w 5235586"/>
                  <a:gd name="connsiteY4496" fmla="*/ 2059905 h 3977558"/>
                  <a:gd name="connsiteX4497" fmla="*/ 5137174 w 5235586"/>
                  <a:gd name="connsiteY4497" fmla="*/ 2057092 h 3977558"/>
                  <a:gd name="connsiteX4498" fmla="*/ 5184973 w 5235586"/>
                  <a:gd name="connsiteY4498" fmla="*/ 2009293 h 3977558"/>
                  <a:gd name="connsiteX4499" fmla="*/ 5030325 w 5235586"/>
                  <a:gd name="connsiteY4499" fmla="*/ 2009293 h 3977558"/>
                  <a:gd name="connsiteX4500" fmla="*/ 5078128 w 5235586"/>
                  <a:gd name="connsiteY4500" fmla="*/ 2057092 h 3977558"/>
                  <a:gd name="connsiteX4501" fmla="*/ 5080938 w 5235586"/>
                  <a:gd name="connsiteY4501" fmla="*/ 2059905 h 3977558"/>
                  <a:gd name="connsiteX4502" fmla="*/ 5078128 w 5235586"/>
                  <a:gd name="connsiteY4502" fmla="*/ 2062719 h 3977558"/>
                  <a:gd name="connsiteX4503" fmla="*/ 5033136 w 5235586"/>
                  <a:gd name="connsiteY4503" fmla="*/ 2107707 h 3977558"/>
                  <a:gd name="connsiteX4504" fmla="*/ 5030325 w 5235586"/>
                  <a:gd name="connsiteY4504" fmla="*/ 2110518 h 3977558"/>
                  <a:gd name="connsiteX4505" fmla="*/ 5027512 w 5235586"/>
                  <a:gd name="connsiteY4505" fmla="*/ 2107707 h 3977558"/>
                  <a:gd name="connsiteX4506" fmla="*/ 4982523 w 5235586"/>
                  <a:gd name="connsiteY4506" fmla="*/ 2062719 h 3977558"/>
                  <a:gd name="connsiteX4507" fmla="*/ 4979713 w 5235586"/>
                  <a:gd name="connsiteY4507" fmla="*/ 2059905 h 3977558"/>
                  <a:gd name="connsiteX4508" fmla="*/ 4982523 w 5235586"/>
                  <a:gd name="connsiteY4508" fmla="*/ 2057092 h 3977558"/>
                  <a:gd name="connsiteX4509" fmla="*/ 5030325 w 5235586"/>
                  <a:gd name="connsiteY4509" fmla="*/ 2009293 h 3977558"/>
                  <a:gd name="connsiteX4510" fmla="*/ 4872861 w 5235586"/>
                  <a:gd name="connsiteY4510" fmla="*/ 2009293 h 3977558"/>
                  <a:gd name="connsiteX4511" fmla="*/ 4920664 w 5235586"/>
                  <a:gd name="connsiteY4511" fmla="*/ 2057092 h 3977558"/>
                  <a:gd name="connsiteX4512" fmla="*/ 4923474 w 5235586"/>
                  <a:gd name="connsiteY4512" fmla="*/ 2059905 h 3977558"/>
                  <a:gd name="connsiteX4513" fmla="*/ 4920664 w 5235586"/>
                  <a:gd name="connsiteY4513" fmla="*/ 2062719 h 3977558"/>
                  <a:gd name="connsiteX4514" fmla="*/ 4875675 w 5235586"/>
                  <a:gd name="connsiteY4514" fmla="*/ 2107707 h 3977558"/>
                  <a:gd name="connsiteX4515" fmla="*/ 4872861 w 5235586"/>
                  <a:gd name="connsiteY4515" fmla="*/ 2110518 h 3977558"/>
                  <a:gd name="connsiteX4516" fmla="*/ 4870048 w 5235586"/>
                  <a:gd name="connsiteY4516" fmla="*/ 2107707 h 3977558"/>
                  <a:gd name="connsiteX4517" fmla="*/ 4825062 w 5235586"/>
                  <a:gd name="connsiteY4517" fmla="*/ 2062719 h 3977558"/>
                  <a:gd name="connsiteX4518" fmla="*/ 4822249 w 5235586"/>
                  <a:gd name="connsiteY4518" fmla="*/ 2059905 h 3977558"/>
                  <a:gd name="connsiteX4519" fmla="*/ 4825062 w 5235586"/>
                  <a:gd name="connsiteY4519" fmla="*/ 2057092 h 3977558"/>
                  <a:gd name="connsiteX4520" fmla="*/ 4872861 w 5235586"/>
                  <a:gd name="connsiteY4520" fmla="*/ 2009293 h 3977558"/>
                  <a:gd name="connsiteX4521" fmla="*/ 4718213 w 5235586"/>
                  <a:gd name="connsiteY4521" fmla="*/ 2009293 h 3977558"/>
                  <a:gd name="connsiteX4522" fmla="*/ 4766016 w 5235586"/>
                  <a:gd name="connsiteY4522" fmla="*/ 2057092 h 3977558"/>
                  <a:gd name="connsiteX4523" fmla="*/ 4768826 w 5235586"/>
                  <a:gd name="connsiteY4523" fmla="*/ 2059905 h 3977558"/>
                  <a:gd name="connsiteX4524" fmla="*/ 4766016 w 5235586"/>
                  <a:gd name="connsiteY4524" fmla="*/ 2062719 h 3977558"/>
                  <a:gd name="connsiteX4525" fmla="*/ 4721027 w 5235586"/>
                  <a:gd name="connsiteY4525" fmla="*/ 2107707 h 3977558"/>
                  <a:gd name="connsiteX4526" fmla="*/ 4718213 w 5235586"/>
                  <a:gd name="connsiteY4526" fmla="*/ 2110518 h 3977558"/>
                  <a:gd name="connsiteX4527" fmla="*/ 4715400 w 5235586"/>
                  <a:gd name="connsiteY4527" fmla="*/ 2107707 h 3977558"/>
                  <a:gd name="connsiteX4528" fmla="*/ 4670414 w 5235586"/>
                  <a:gd name="connsiteY4528" fmla="*/ 2062719 h 3977558"/>
                  <a:gd name="connsiteX4529" fmla="*/ 4667601 w 5235586"/>
                  <a:gd name="connsiteY4529" fmla="*/ 2059905 h 3977558"/>
                  <a:gd name="connsiteX4530" fmla="*/ 4670414 w 5235586"/>
                  <a:gd name="connsiteY4530" fmla="*/ 2057092 h 3977558"/>
                  <a:gd name="connsiteX4531" fmla="*/ 4718213 w 5235586"/>
                  <a:gd name="connsiteY4531" fmla="*/ 2009293 h 3977558"/>
                  <a:gd name="connsiteX4532" fmla="*/ 4563563 w 5235586"/>
                  <a:gd name="connsiteY4532" fmla="*/ 2009293 h 3977558"/>
                  <a:gd name="connsiteX4533" fmla="*/ 4611365 w 5235586"/>
                  <a:gd name="connsiteY4533" fmla="*/ 2057092 h 3977558"/>
                  <a:gd name="connsiteX4534" fmla="*/ 4614175 w 5235586"/>
                  <a:gd name="connsiteY4534" fmla="*/ 2059905 h 3977558"/>
                  <a:gd name="connsiteX4535" fmla="*/ 4611365 w 5235586"/>
                  <a:gd name="connsiteY4535" fmla="*/ 2062719 h 3977558"/>
                  <a:gd name="connsiteX4536" fmla="*/ 4566376 w 5235586"/>
                  <a:gd name="connsiteY4536" fmla="*/ 2107707 h 3977558"/>
                  <a:gd name="connsiteX4537" fmla="*/ 4563563 w 5235586"/>
                  <a:gd name="connsiteY4537" fmla="*/ 2110518 h 3977558"/>
                  <a:gd name="connsiteX4538" fmla="*/ 4560749 w 5235586"/>
                  <a:gd name="connsiteY4538" fmla="*/ 2107707 h 3977558"/>
                  <a:gd name="connsiteX4539" fmla="*/ 4515763 w 5235586"/>
                  <a:gd name="connsiteY4539" fmla="*/ 2062719 h 3977558"/>
                  <a:gd name="connsiteX4540" fmla="*/ 4512950 w 5235586"/>
                  <a:gd name="connsiteY4540" fmla="*/ 2059905 h 3977558"/>
                  <a:gd name="connsiteX4541" fmla="*/ 4515763 w 5235586"/>
                  <a:gd name="connsiteY4541" fmla="*/ 2057092 h 3977558"/>
                  <a:gd name="connsiteX4542" fmla="*/ 4563563 w 5235586"/>
                  <a:gd name="connsiteY4542" fmla="*/ 2009293 h 3977558"/>
                  <a:gd name="connsiteX4543" fmla="*/ 4406104 w 5235586"/>
                  <a:gd name="connsiteY4543" fmla="*/ 2009293 h 3977558"/>
                  <a:gd name="connsiteX4544" fmla="*/ 4453907 w 5235586"/>
                  <a:gd name="connsiteY4544" fmla="*/ 2057092 h 3977558"/>
                  <a:gd name="connsiteX4545" fmla="*/ 4456717 w 5235586"/>
                  <a:gd name="connsiteY4545" fmla="*/ 2059905 h 3977558"/>
                  <a:gd name="connsiteX4546" fmla="*/ 4453907 w 5235586"/>
                  <a:gd name="connsiteY4546" fmla="*/ 2062719 h 3977558"/>
                  <a:gd name="connsiteX4547" fmla="*/ 4408915 w 5235586"/>
                  <a:gd name="connsiteY4547" fmla="*/ 2107707 h 3977558"/>
                  <a:gd name="connsiteX4548" fmla="*/ 4406104 w 5235586"/>
                  <a:gd name="connsiteY4548" fmla="*/ 2110518 h 3977558"/>
                  <a:gd name="connsiteX4549" fmla="*/ 4403291 w 5235586"/>
                  <a:gd name="connsiteY4549" fmla="*/ 2107707 h 3977558"/>
                  <a:gd name="connsiteX4550" fmla="*/ 4358302 w 5235586"/>
                  <a:gd name="connsiteY4550" fmla="*/ 2062719 h 3977558"/>
                  <a:gd name="connsiteX4551" fmla="*/ 4355492 w 5235586"/>
                  <a:gd name="connsiteY4551" fmla="*/ 2059905 h 3977558"/>
                  <a:gd name="connsiteX4552" fmla="*/ 4358302 w 5235586"/>
                  <a:gd name="connsiteY4552" fmla="*/ 2057092 h 3977558"/>
                  <a:gd name="connsiteX4553" fmla="*/ 4406104 w 5235586"/>
                  <a:gd name="connsiteY4553" fmla="*/ 2009293 h 3977558"/>
                  <a:gd name="connsiteX4554" fmla="*/ 4251453 w 5235586"/>
                  <a:gd name="connsiteY4554" fmla="*/ 2009293 h 3977558"/>
                  <a:gd name="connsiteX4555" fmla="*/ 4299256 w 5235586"/>
                  <a:gd name="connsiteY4555" fmla="*/ 2057092 h 3977558"/>
                  <a:gd name="connsiteX4556" fmla="*/ 4302066 w 5235586"/>
                  <a:gd name="connsiteY4556" fmla="*/ 2059905 h 3977558"/>
                  <a:gd name="connsiteX4557" fmla="*/ 4299256 w 5235586"/>
                  <a:gd name="connsiteY4557" fmla="*/ 2062719 h 3977558"/>
                  <a:gd name="connsiteX4558" fmla="*/ 4254264 w 5235586"/>
                  <a:gd name="connsiteY4558" fmla="*/ 2107707 h 3977558"/>
                  <a:gd name="connsiteX4559" fmla="*/ 4251453 w 5235586"/>
                  <a:gd name="connsiteY4559" fmla="*/ 2110518 h 3977558"/>
                  <a:gd name="connsiteX4560" fmla="*/ 4248640 w 5235586"/>
                  <a:gd name="connsiteY4560" fmla="*/ 2107707 h 3977558"/>
                  <a:gd name="connsiteX4561" fmla="*/ 4203651 w 5235586"/>
                  <a:gd name="connsiteY4561" fmla="*/ 2062719 h 3977558"/>
                  <a:gd name="connsiteX4562" fmla="*/ 4200841 w 5235586"/>
                  <a:gd name="connsiteY4562" fmla="*/ 2059905 h 3977558"/>
                  <a:gd name="connsiteX4563" fmla="*/ 4203651 w 5235586"/>
                  <a:gd name="connsiteY4563" fmla="*/ 2057092 h 3977558"/>
                  <a:gd name="connsiteX4564" fmla="*/ 4251453 w 5235586"/>
                  <a:gd name="connsiteY4564" fmla="*/ 2009293 h 3977558"/>
                  <a:gd name="connsiteX4565" fmla="*/ 4096805 w 5235586"/>
                  <a:gd name="connsiteY4565" fmla="*/ 2009293 h 3977558"/>
                  <a:gd name="connsiteX4566" fmla="*/ 4144608 w 5235586"/>
                  <a:gd name="connsiteY4566" fmla="*/ 2057092 h 3977558"/>
                  <a:gd name="connsiteX4567" fmla="*/ 4147418 w 5235586"/>
                  <a:gd name="connsiteY4567" fmla="*/ 2059905 h 3977558"/>
                  <a:gd name="connsiteX4568" fmla="*/ 4144608 w 5235586"/>
                  <a:gd name="connsiteY4568" fmla="*/ 2062719 h 3977558"/>
                  <a:gd name="connsiteX4569" fmla="*/ 4099616 w 5235586"/>
                  <a:gd name="connsiteY4569" fmla="*/ 2107707 h 3977558"/>
                  <a:gd name="connsiteX4570" fmla="*/ 4096805 w 5235586"/>
                  <a:gd name="connsiteY4570" fmla="*/ 2110518 h 3977558"/>
                  <a:gd name="connsiteX4571" fmla="*/ 4093992 w 5235586"/>
                  <a:gd name="connsiteY4571" fmla="*/ 2107707 h 3977558"/>
                  <a:gd name="connsiteX4572" fmla="*/ 4049003 w 5235586"/>
                  <a:gd name="connsiteY4572" fmla="*/ 2062719 h 3977558"/>
                  <a:gd name="connsiteX4573" fmla="*/ 4046193 w 5235586"/>
                  <a:gd name="connsiteY4573" fmla="*/ 2059905 h 3977558"/>
                  <a:gd name="connsiteX4574" fmla="*/ 4049003 w 5235586"/>
                  <a:gd name="connsiteY4574" fmla="*/ 2057092 h 3977558"/>
                  <a:gd name="connsiteX4575" fmla="*/ 4096805 w 5235586"/>
                  <a:gd name="connsiteY4575" fmla="*/ 2009293 h 3977558"/>
                  <a:gd name="connsiteX4576" fmla="*/ 3939345 w 5235586"/>
                  <a:gd name="connsiteY4576" fmla="*/ 2009293 h 3977558"/>
                  <a:gd name="connsiteX4577" fmla="*/ 3987147 w 5235586"/>
                  <a:gd name="connsiteY4577" fmla="*/ 2057092 h 3977558"/>
                  <a:gd name="connsiteX4578" fmla="*/ 3989957 w 5235586"/>
                  <a:gd name="connsiteY4578" fmla="*/ 2059905 h 3977558"/>
                  <a:gd name="connsiteX4579" fmla="*/ 3987147 w 5235586"/>
                  <a:gd name="connsiteY4579" fmla="*/ 2062719 h 3977558"/>
                  <a:gd name="connsiteX4580" fmla="*/ 3942155 w 5235586"/>
                  <a:gd name="connsiteY4580" fmla="*/ 2107707 h 3977558"/>
                  <a:gd name="connsiteX4581" fmla="*/ 3939345 w 5235586"/>
                  <a:gd name="connsiteY4581" fmla="*/ 2110518 h 3977558"/>
                  <a:gd name="connsiteX4582" fmla="*/ 3936531 w 5235586"/>
                  <a:gd name="connsiteY4582" fmla="*/ 2107707 h 3977558"/>
                  <a:gd name="connsiteX4583" fmla="*/ 3891545 w 5235586"/>
                  <a:gd name="connsiteY4583" fmla="*/ 2062719 h 3977558"/>
                  <a:gd name="connsiteX4584" fmla="*/ 3888732 w 5235586"/>
                  <a:gd name="connsiteY4584" fmla="*/ 2059905 h 3977558"/>
                  <a:gd name="connsiteX4585" fmla="*/ 3891545 w 5235586"/>
                  <a:gd name="connsiteY4585" fmla="*/ 2057092 h 3977558"/>
                  <a:gd name="connsiteX4586" fmla="*/ 3939345 w 5235586"/>
                  <a:gd name="connsiteY4586" fmla="*/ 2009293 h 3977558"/>
                  <a:gd name="connsiteX4587" fmla="*/ 3784693 w 5235586"/>
                  <a:gd name="connsiteY4587" fmla="*/ 2009293 h 3977558"/>
                  <a:gd name="connsiteX4588" fmla="*/ 3832496 w 5235586"/>
                  <a:gd name="connsiteY4588" fmla="*/ 2057092 h 3977558"/>
                  <a:gd name="connsiteX4589" fmla="*/ 3835306 w 5235586"/>
                  <a:gd name="connsiteY4589" fmla="*/ 2059905 h 3977558"/>
                  <a:gd name="connsiteX4590" fmla="*/ 3832496 w 5235586"/>
                  <a:gd name="connsiteY4590" fmla="*/ 2062719 h 3977558"/>
                  <a:gd name="connsiteX4591" fmla="*/ 3787504 w 5235586"/>
                  <a:gd name="connsiteY4591" fmla="*/ 2107707 h 3977558"/>
                  <a:gd name="connsiteX4592" fmla="*/ 3784693 w 5235586"/>
                  <a:gd name="connsiteY4592" fmla="*/ 2110518 h 3977558"/>
                  <a:gd name="connsiteX4593" fmla="*/ 3781880 w 5235586"/>
                  <a:gd name="connsiteY4593" fmla="*/ 2107707 h 3977558"/>
                  <a:gd name="connsiteX4594" fmla="*/ 3736894 w 5235586"/>
                  <a:gd name="connsiteY4594" fmla="*/ 2062719 h 3977558"/>
                  <a:gd name="connsiteX4595" fmla="*/ 3734081 w 5235586"/>
                  <a:gd name="connsiteY4595" fmla="*/ 2059905 h 3977558"/>
                  <a:gd name="connsiteX4596" fmla="*/ 3736894 w 5235586"/>
                  <a:gd name="connsiteY4596" fmla="*/ 2057092 h 3977558"/>
                  <a:gd name="connsiteX4597" fmla="*/ 3784693 w 5235586"/>
                  <a:gd name="connsiteY4597" fmla="*/ 2009293 h 3977558"/>
                  <a:gd name="connsiteX4598" fmla="*/ 3630045 w 5235586"/>
                  <a:gd name="connsiteY4598" fmla="*/ 2009293 h 3977558"/>
                  <a:gd name="connsiteX4599" fmla="*/ 3677848 w 5235586"/>
                  <a:gd name="connsiteY4599" fmla="*/ 2057092 h 3977558"/>
                  <a:gd name="connsiteX4600" fmla="*/ 3680658 w 5235586"/>
                  <a:gd name="connsiteY4600" fmla="*/ 2059905 h 3977558"/>
                  <a:gd name="connsiteX4601" fmla="*/ 3677848 w 5235586"/>
                  <a:gd name="connsiteY4601" fmla="*/ 2062719 h 3977558"/>
                  <a:gd name="connsiteX4602" fmla="*/ 3632856 w 5235586"/>
                  <a:gd name="connsiteY4602" fmla="*/ 2107707 h 3977558"/>
                  <a:gd name="connsiteX4603" fmla="*/ 3630045 w 5235586"/>
                  <a:gd name="connsiteY4603" fmla="*/ 2110518 h 3977558"/>
                  <a:gd name="connsiteX4604" fmla="*/ 3627232 w 5235586"/>
                  <a:gd name="connsiteY4604" fmla="*/ 2107707 h 3977558"/>
                  <a:gd name="connsiteX4605" fmla="*/ 3582246 w 5235586"/>
                  <a:gd name="connsiteY4605" fmla="*/ 2062719 h 3977558"/>
                  <a:gd name="connsiteX4606" fmla="*/ 3579433 w 5235586"/>
                  <a:gd name="connsiteY4606" fmla="*/ 2059905 h 3977558"/>
                  <a:gd name="connsiteX4607" fmla="*/ 3582246 w 5235586"/>
                  <a:gd name="connsiteY4607" fmla="*/ 2057092 h 3977558"/>
                  <a:gd name="connsiteX4608" fmla="*/ 3630045 w 5235586"/>
                  <a:gd name="connsiteY4608" fmla="*/ 2009293 h 3977558"/>
                  <a:gd name="connsiteX4609" fmla="*/ 3472581 w 5235586"/>
                  <a:gd name="connsiteY4609" fmla="*/ 2009293 h 3977558"/>
                  <a:gd name="connsiteX4610" fmla="*/ 3520384 w 5235586"/>
                  <a:gd name="connsiteY4610" fmla="*/ 2057092 h 3977558"/>
                  <a:gd name="connsiteX4611" fmla="*/ 3523194 w 5235586"/>
                  <a:gd name="connsiteY4611" fmla="*/ 2059905 h 3977558"/>
                  <a:gd name="connsiteX4612" fmla="*/ 3520384 w 5235586"/>
                  <a:gd name="connsiteY4612" fmla="*/ 2062719 h 3977558"/>
                  <a:gd name="connsiteX4613" fmla="*/ 3475395 w 5235586"/>
                  <a:gd name="connsiteY4613" fmla="*/ 2107707 h 3977558"/>
                  <a:gd name="connsiteX4614" fmla="*/ 3472581 w 5235586"/>
                  <a:gd name="connsiteY4614" fmla="*/ 2110518 h 3977558"/>
                  <a:gd name="connsiteX4615" fmla="*/ 3469771 w 5235586"/>
                  <a:gd name="connsiteY4615" fmla="*/ 2107707 h 3977558"/>
                  <a:gd name="connsiteX4616" fmla="*/ 3424782 w 5235586"/>
                  <a:gd name="connsiteY4616" fmla="*/ 2062719 h 3977558"/>
                  <a:gd name="connsiteX4617" fmla="*/ 3421969 w 5235586"/>
                  <a:gd name="connsiteY4617" fmla="*/ 2059905 h 3977558"/>
                  <a:gd name="connsiteX4618" fmla="*/ 3424782 w 5235586"/>
                  <a:gd name="connsiteY4618" fmla="*/ 2057092 h 3977558"/>
                  <a:gd name="connsiteX4619" fmla="*/ 3472581 w 5235586"/>
                  <a:gd name="connsiteY4619" fmla="*/ 2009293 h 3977558"/>
                  <a:gd name="connsiteX4620" fmla="*/ 3317933 w 5235586"/>
                  <a:gd name="connsiteY4620" fmla="*/ 2009293 h 3977558"/>
                  <a:gd name="connsiteX4621" fmla="*/ 3365736 w 5235586"/>
                  <a:gd name="connsiteY4621" fmla="*/ 2057092 h 3977558"/>
                  <a:gd name="connsiteX4622" fmla="*/ 3368546 w 5235586"/>
                  <a:gd name="connsiteY4622" fmla="*/ 2059905 h 3977558"/>
                  <a:gd name="connsiteX4623" fmla="*/ 3365736 w 5235586"/>
                  <a:gd name="connsiteY4623" fmla="*/ 2062719 h 3977558"/>
                  <a:gd name="connsiteX4624" fmla="*/ 3320747 w 5235586"/>
                  <a:gd name="connsiteY4624" fmla="*/ 2107707 h 3977558"/>
                  <a:gd name="connsiteX4625" fmla="*/ 3317933 w 5235586"/>
                  <a:gd name="connsiteY4625" fmla="*/ 2110518 h 3977558"/>
                  <a:gd name="connsiteX4626" fmla="*/ 3315123 w 5235586"/>
                  <a:gd name="connsiteY4626" fmla="*/ 2107707 h 3977558"/>
                  <a:gd name="connsiteX4627" fmla="*/ 3270134 w 5235586"/>
                  <a:gd name="connsiteY4627" fmla="*/ 2062719 h 3977558"/>
                  <a:gd name="connsiteX4628" fmla="*/ 3267321 w 5235586"/>
                  <a:gd name="connsiteY4628" fmla="*/ 2059905 h 3977558"/>
                  <a:gd name="connsiteX4629" fmla="*/ 3270134 w 5235586"/>
                  <a:gd name="connsiteY4629" fmla="*/ 2057092 h 3977558"/>
                  <a:gd name="connsiteX4630" fmla="*/ 3317933 w 5235586"/>
                  <a:gd name="connsiteY4630" fmla="*/ 2009293 h 3977558"/>
                  <a:gd name="connsiteX4631" fmla="*/ 3163283 w 5235586"/>
                  <a:gd name="connsiteY4631" fmla="*/ 2009293 h 3977558"/>
                  <a:gd name="connsiteX4632" fmla="*/ 3211085 w 5235586"/>
                  <a:gd name="connsiteY4632" fmla="*/ 2057092 h 3977558"/>
                  <a:gd name="connsiteX4633" fmla="*/ 3213895 w 5235586"/>
                  <a:gd name="connsiteY4633" fmla="*/ 2059905 h 3977558"/>
                  <a:gd name="connsiteX4634" fmla="*/ 3211085 w 5235586"/>
                  <a:gd name="connsiteY4634" fmla="*/ 2062719 h 3977558"/>
                  <a:gd name="connsiteX4635" fmla="*/ 3166096 w 5235586"/>
                  <a:gd name="connsiteY4635" fmla="*/ 2107707 h 3977558"/>
                  <a:gd name="connsiteX4636" fmla="*/ 3163283 w 5235586"/>
                  <a:gd name="connsiteY4636" fmla="*/ 2110518 h 3977558"/>
                  <a:gd name="connsiteX4637" fmla="*/ 3160472 w 5235586"/>
                  <a:gd name="connsiteY4637" fmla="*/ 2107707 h 3977558"/>
                  <a:gd name="connsiteX4638" fmla="*/ 3115483 w 5235586"/>
                  <a:gd name="connsiteY4638" fmla="*/ 2062719 h 3977558"/>
                  <a:gd name="connsiteX4639" fmla="*/ 3112670 w 5235586"/>
                  <a:gd name="connsiteY4639" fmla="*/ 2059905 h 3977558"/>
                  <a:gd name="connsiteX4640" fmla="*/ 3115483 w 5235586"/>
                  <a:gd name="connsiteY4640" fmla="*/ 2057092 h 3977558"/>
                  <a:gd name="connsiteX4641" fmla="*/ 3163283 w 5235586"/>
                  <a:gd name="connsiteY4641" fmla="*/ 2009293 h 3977558"/>
                  <a:gd name="connsiteX4642" fmla="*/ 3005823 w 5235586"/>
                  <a:gd name="connsiteY4642" fmla="*/ 2009293 h 3977558"/>
                  <a:gd name="connsiteX4643" fmla="*/ 3053626 w 5235586"/>
                  <a:gd name="connsiteY4643" fmla="*/ 2057092 h 3977558"/>
                  <a:gd name="connsiteX4644" fmla="*/ 3056436 w 5235586"/>
                  <a:gd name="connsiteY4644" fmla="*/ 2059905 h 3977558"/>
                  <a:gd name="connsiteX4645" fmla="*/ 3053626 w 5235586"/>
                  <a:gd name="connsiteY4645" fmla="*/ 2062719 h 3977558"/>
                  <a:gd name="connsiteX4646" fmla="*/ 3008634 w 5235586"/>
                  <a:gd name="connsiteY4646" fmla="*/ 2107707 h 3977558"/>
                  <a:gd name="connsiteX4647" fmla="*/ 3005823 w 5235586"/>
                  <a:gd name="connsiteY4647" fmla="*/ 2110518 h 3977558"/>
                  <a:gd name="connsiteX4648" fmla="*/ 3003010 w 5235586"/>
                  <a:gd name="connsiteY4648" fmla="*/ 2107707 h 3977558"/>
                  <a:gd name="connsiteX4649" fmla="*/ 2958021 w 5235586"/>
                  <a:gd name="connsiteY4649" fmla="*/ 2062719 h 3977558"/>
                  <a:gd name="connsiteX4650" fmla="*/ 2955211 w 5235586"/>
                  <a:gd name="connsiteY4650" fmla="*/ 2059905 h 3977558"/>
                  <a:gd name="connsiteX4651" fmla="*/ 2958021 w 5235586"/>
                  <a:gd name="connsiteY4651" fmla="*/ 2057092 h 3977558"/>
                  <a:gd name="connsiteX4652" fmla="*/ 3005823 w 5235586"/>
                  <a:gd name="connsiteY4652" fmla="*/ 2009293 h 3977558"/>
                  <a:gd name="connsiteX4653" fmla="*/ 2851172 w 5235586"/>
                  <a:gd name="connsiteY4653" fmla="*/ 2009293 h 3977558"/>
                  <a:gd name="connsiteX4654" fmla="*/ 2898975 w 5235586"/>
                  <a:gd name="connsiteY4654" fmla="*/ 2057092 h 3977558"/>
                  <a:gd name="connsiteX4655" fmla="*/ 2901785 w 5235586"/>
                  <a:gd name="connsiteY4655" fmla="*/ 2059905 h 3977558"/>
                  <a:gd name="connsiteX4656" fmla="*/ 2898975 w 5235586"/>
                  <a:gd name="connsiteY4656" fmla="*/ 2062719 h 3977558"/>
                  <a:gd name="connsiteX4657" fmla="*/ 2853983 w 5235586"/>
                  <a:gd name="connsiteY4657" fmla="*/ 2107707 h 3977558"/>
                  <a:gd name="connsiteX4658" fmla="*/ 2851172 w 5235586"/>
                  <a:gd name="connsiteY4658" fmla="*/ 2110518 h 3977558"/>
                  <a:gd name="connsiteX4659" fmla="*/ 2848359 w 5235586"/>
                  <a:gd name="connsiteY4659" fmla="*/ 2107707 h 3977558"/>
                  <a:gd name="connsiteX4660" fmla="*/ 2803370 w 5235586"/>
                  <a:gd name="connsiteY4660" fmla="*/ 2062719 h 3977558"/>
                  <a:gd name="connsiteX4661" fmla="*/ 2800560 w 5235586"/>
                  <a:gd name="connsiteY4661" fmla="*/ 2059905 h 3977558"/>
                  <a:gd name="connsiteX4662" fmla="*/ 2803370 w 5235586"/>
                  <a:gd name="connsiteY4662" fmla="*/ 2057092 h 3977558"/>
                  <a:gd name="connsiteX4663" fmla="*/ 2851172 w 5235586"/>
                  <a:gd name="connsiteY4663" fmla="*/ 2009293 h 3977558"/>
                  <a:gd name="connsiteX4664" fmla="*/ 2696525 w 5235586"/>
                  <a:gd name="connsiteY4664" fmla="*/ 2009293 h 3977558"/>
                  <a:gd name="connsiteX4665" fmla="*/ 2744328 w 5235586"/>
                  <a:gd name="connsiteY4665" fmla="*/ 2057092 h 3977558"/>
                  <a:gd name="connsiteX4666" fmla="*/ 2747138 w 5235586"/>
                  <a:gd name="connsiteY4666" fmla="*/ 2059905 h 3977558"/>
                  <a:gd name="connsiteX4667" fmla="*/ 2744328 w 5235586"/>
                  <a:gd name="connsiteY4667" fmla="*/ 2062719 h 3977558"/>
                  <a:gd name="connsiteX4668" fmla="*/ 2699336 w 5235586"/>
                  <a:gd name="connsiteY4668" fmla="*/ 2107707 h 3977558"/>
                  <a:gd name="connsiteX4669" fmla="*/ 2696525 w 5235586"/>
                  <a:gd name="connsiteY4669" fmla="*/ 2110518 h 3977558"/>
                  <a:gd name="connsiteX4670" fmla="*/ 2693712 w 5235586"/>
                  <a:gd name="connsiteY4670" fmla="*/ 2107707 h 3977558"/>
                  <a:gd name="connsiteX4671" fmla="*/ 2648723 w 5235586"/>
                  <a:gd name="connsiteY4671" fmla="*/ 2062719 h 3977558"/>
                  <a:gd name="connsiteX4672" fmla="*/ 2645913 w 5235586"/>
                  <a:gd name="connsiteY4672" fmla="*/ 2059905 h 3977558"/>
                  <a:gd name="connsiteX4673" fmla="*/ 2648723 w 5235586"/>
                  <a:gd name="connsiteY4673" fmla="*/ 2057092 h 3977558"/>
                  <a:gd name="connsiteX4674" fmla="*/ 2696525 w 5235586"/>
                  <a:gd name="connsiteY4674" fmla="*/ 2009293 h 3977558"/>
                  <a:gd name="connsiteX4675" fmla="*/ 2539061 w 5235586"/>
                  <a:gd name="connsiteY4675" fmla="*/ 2009293 h 3977558"/>
                  <a:gd name="connsiteX4676" fmla="*/ 2586863 w 5235586"/>
                  <a:gd name="connsiteY4676" fmla="*/ 2057092 h 3977558"/>
                  <a:gd name="connsiteX4677" fmla="*/ 2589673 w 5235586"/>
                  <a:gd name="connsiteY4677" fmla="*/ 2059905 h 3977558"/>
                  <a:gd name="connsiteX4678" fmla="*/ 2586863 w 5235586"/>
                  <a:gd name="connsiteY4678" fmla="*/ 2062719 h 3977558"/>
                  <a:gd name="connsiteX4679" fmla="*/ 2541874 w 5235586"/>
                  <a:gd name="connsiteY4679" fmla="*/ 2107707 h 3977558"/>
                  <a:gd name="connsiteX4680" fmla="*/ 2539061 w 5235586"/>
                  <a:gd name="connsiteY4680" fmla="*/ 2110518 h 3977558"/>
                  <a:gd name="connsiteX4681" fmla="*/ 2536247 w 5235586"/>
                  <a:gd name="connsiteY4681" fmla="*/ 2107707 h 3977558"/>
                  <a:gd name="connsiteX4682" fmla="*/ 2491261 w 5235586"/>
                  <a:gd name="connsiteY4682" fmla="*/ 2062719 h 3977558"/>
                  <a:gd name="connsiteX4683" fmla="*/ 2488448 w 5235586"/>
                  <a:gd name="connsiteY4683" fmla="*/ 2059905 h 3977558"/>
                  <a:gd name="connsiteX4684" fmla="*/ 2491261 w 5235586"/>
                  <a:gd name="connsiteY4684" fmla="*/ 2057092 h 3977558"/>
                  <a:gd name="connsiteX4685" fmla="*/ 2539061 w 5235586"/>
                  <a:gd name="connsiteY4685" fmla="*/ 2009293 h 3977558"/>
                  <a:gd name="connsiteX4686" fmla="*/ 2384413 w 5235586"/>
                  <a:gd name="connsiteY4686" fmla="*/ 2009293 h 3977558"/>
                  <a:gd name="connsiteX4687" fmla="*/ 2432215 w 5235586"/>
                  <a:gd name="connsiteY4687" fmla="*/ 2057092 h 3977558"/>
                  <a:gd name="connsiteX4688" fmla="*/ 2435025 w 5235586"/>
                  <a:gd name="connsiteY4688" fmla="*/ 2059905 h 3977558"/>
                  <a:gd name="connsiteX4689" fmla="*/ 2432215 w 5235586"/>
                  <a:gd name="connsiteY4689" fmla="*/ 2062719 h 3977558"/>
                  <a:gd name="connsiteX4690" fmla="*/ 2387226 w 5235586"/>
                  <a:gd name="connsiteY4690" fmla="*/ 2107707 h 3977558"/>
                  <a:gd name="connsiteX4691" fmla="*/ 2384413 w 5235586"/>
                  <a:gd name="connsiteY4691" fmla="*/ 2110518 h 3977558"/>
                  <a:gd name="connsiteX4692" fmla="*/ 2381599 w 5235586"/>
                  <a:gd name="connsiteY4692" fmla="*/ 2107707 h 3977558"/>
                  <a:gd name="connsiteX4693" fmla="*/ 2336613 w 5235586"/>
                  <a:gd name="connsiteY4693" fmla="*/ 2062719 h 3977558"/>
                  <a:gd name="connsiteX4694" fmla="*/ 2333800 w 5235586"/>
                  <a:gd name="connsiteY4694" fmla="*/ 2059905 h 3977558"/>
                  <a:gd name="connsiteX4695" fmla="*/ 2336613 w 5235586"/>
                  <a:gd name="connsiteY4695" fmla="*/ 2057092 h 3977558"/>
                  <a:gd name="connsiteX4696" fmla="*/ 2384413 w 5235586"/>
                  <a:gd name="connsiteY4696" fmla="*/ 2009293 h 3977558"/>
                  <a:gd name="connsiteX4697" fmla="*/ 2229761 w 5235586"/>
                  <a:gd name="connsiteY4697" fmla="*/ 2009293 h 3977558"/>
                  <a:gd name="connsiteX4698" fmla="*/ 2277564 w 5235586"/>
                  <a:gd name="connsiteY4698" fmla="*/ 2057092 h 3977558"/>
                  <a:gd name="connsiteX4699" fmla="*/ 2280374 w 5235586"/>
                  <a:gd name="connsiteY4699" fmla="*/ 2059905 h 3977558"/>
                  <a:gd name="connsiteX4700" fmla="*/ 2277564 w 5235586"/>
                  <a:gd name="connsiteY4700" fmla="*/ 2062719 h 3977558"/>
                  <a:gd name="connsiteX4701" fmla="*/ 2232575 w 5235586"/>
                  <a:gd name="connsiteY4701" fmla="*/ 2107707 h 3977558"/>
                  <a:gd name="connsiteX4702" fmla="*/ 2229761 w 5235586"/>
                  <a:gd name="connsiteY4702" fmla="*/ 2110518 h 3977558"/>
                  <a:gd name="connsiteX4703" fmla="*/ 2226948 w 5235586"/>
                  <a:gd name="connsiteY4703" fmla="*/ 2107707 h 3977558"/>
                  <a:gd name="connsiteX4704" fmla="*/ 2181962 w 5235586"/>
                  <a:gd name="connsiteY4704" fmla="*/ 2062719 h 3977558"/>
                  <a:gd name="connsiteX4705" fmla="*/ 2179149 w 5235586"/>
                  <a:gd name="connsiteY4705" fmla="*/ 2059905 h 3977558"/>
                  <a:gd name="connsiteX4706" fmla="*/ 2181962 w 5235586"/>
                  <a:gd name="connsiteY4706" fmla="*/ 2057092 h 3977558"/>
                  <a:gd name="connsiteX4707" fmla="*/ 2229761 w 5235586"/>
                  <a:gd name="connsiteY4707" fmla="*/ 2009293 h 3977558"/>
                  <a:gd name="connsiteX4708" fmla="*/ 2075115 w 5235586"/>
                  <a:gd name="connsiteY4708" fmla="*/ 2009293 h 3977558"/>
                  <a:gd name="connsiteX4709" fmla="*/ 2122917 w 5235586"/>
                  <a:gd name="connsiteY4709" fmla="*/ 2057092 h 3977558"/>
                  <a:gd name="connsiteX4710" fmla="*/ 2125727 w 5235586"/>
                  <a:gd name="connsiteY4710" fmla="*/ 2059905 h 3977558"/>
                  <a:gd name="connsiteX4711" fmla="*/ 2122917 w 5235586"/>
                  <a:gd name="connsiteY4711" fmla="*/ 2062719 h 3977558"/>
                  <a:gd name="connsiteX4712" fmla="*/ 2077928 w 5235586"/>
                  <a:gd name="connsiteY4712" fmla="*/ 2107707 h 3977558"/>
                  <a:gd name="connsiteX4713" fmla="*/ 2075115 w 5235586"/>
                  <a:gd name="connsiteY4713" fmla="*/ 2110518 h 3977558"/>
                  <a:gd name="connsiteX4714" fmla="*/ 2072301 w 5235586"/>
                  <a:gd name="connsiteY4714" fmla="*/ 2107707 h 3977558"/>
                  <a:gd name="connsiteX4715" fmla="*/ 2027315 w 5235586"/>
                  <a:gd name="connsiteY4715" fmla="*/ 2062719 h 3977558"/>
                  <a:gd name="connsiteX4716" fmla="*/ 2024502 w 5235586"/>
                  <a:gd name="connsiteY4716" fmla="*/ 2059905 h 3977558"/>
                  <a:gd name="connsiteX4717" fmla="*/ 2027315 w 5235586"/>
                  <a:gd name="connsiteY4717" fmla="*/ 2057092 h 3977558"/>
                  <a:gd name="connsiteX4718" fmla="*/ 2075115 w 5235586"/>
                  <a:gd name="connsiteY4718" fmla="*/ 2009293 h 3977558"/>
                  <a:gd name="connsiteX4719" fmla="*/ 1917652 w 5235586"/>
                  <a:gd name="connsiteY4719" fmla="*/ 2009293 h 3977558"/>
                  <a:gd name="connsiteX4720" fmla="*/ 1965455 w 5235586"/>
                  <a:gd name="connsiteY4720" fmla="*/ 2057092 h 3977558"/>
                  <a:gd name="connsiteX4721" fmla="*/ 1968265 w 5235586"/>
                  <a:gd name="connsiteY4721" fmla="*/ 2059905 h 3977558"/>
                  <a:gd name="connsiteX4722" fmla="*/ 1965455 w 5235586"/>
                  <a:gd name="connsiteY4722" fmla="*/ 2062719 h 3977558"/>
                  <a:gd name="connsiteX4723" fmla="*/ 1920463 w 5235586"/>
                  <a:gd name="connsiteY4723" fmla="*/ 2107707 h 3977558"/>
                  <a:gd name="connsiteX4724" fmla="*/ 1917652 w 5235586"/>
                  <a:gd name="connsiteY4724" fmla="*/ 2110518 h 3977558"/>
                  <a:gd name="connsiteX4725" fmla="*/ 1914839 w 5235586"/>
                  <a:gd name="connsiteY4725" fmla="*/ 2107707 h 3977558"/>
                  <a:gd name="connsiteX4726" fmla="*/ 1869850 w 5235586"/>
                  <a:gd name="connsiteY4726" fmla="*/ 2062719 h 3977558"/>
                  <a:gd name="connsiteX4727" fmla="*/ 1867040 w 5235586"/>
                  <a:gd name="connsiteY4727" fmla="*/ 2059905 h 3977558"/>
                  <a:gd name="connsiteX4728" fmla="*/ 1869850 w 5235586"/>
                  <a:gd name="connsiteY4728" fmla="*/ 2057092 h 3977558"/>
                  <a:gd name="connsiteX4729" fmla="*/ 1917652 w 5235586"/>
                  <a:gd name="connsiteY4729" fmla="*/ 2009293 h 3977558"/>
                  <a:gd name="connsiteX4730" fmla="*/ 1763004 w 5235586"/>
                  <a:gd name="connsiteY4730" fmla="*/ 2009293 h 3977558"/>
                  <a:gd name="connsiteX4731" fmla="*/ 1810807 w 5235586"/>
                  <a:gd name="connsiteY4731" fmla="*/ 2057092 h 3977558"/>
                  <a:gd name="connsiteX4732" fmla="*/ 1813617 w 5235586"/>
                  <a:gd name="connsiteY4732" fmla="*/ 2059905 h 3977558"/>
                  <a:gd name="connsiteX4733" fmla="*/ 1810807 w 5235586"/>
                  <a:gd name="connsiteY4733" fmla="*/ 2062719 h 3977558"/>
                  <a:gd name="connsiteX4734" fmla="*/ 1765815 w 5235586"/>
                  <a:gd name="connsiteY4734" fmla="*/ 2107707 h 3977558"/>
                  <a:gd name="connsiteX4735" fmla="*/ 1763004 w 5235586"/>
                  <a:gd name="connsiteY4735" fmla="*/ 2110518 h 3977558"/>
                  <a:gd name="connsiteX4736" fmla="*/ 1760191 w 5235586"/>
                  <a:gd name="connsiteY4736" fmla="*/ 2107707 h 3977558"/>
                  <a:gd name="connsiteX4737" fmla="*/ 1715202 w 5235586"/>
                  <a:gd name="connsiteY4737" fmla="*/ 2062719 h 3977558"/>
                  <a:gd name="connsiteX4738" fmla="*/ 1712392 w 5235586"/>
                  <a:gd name="connsiteY4738" fmla="*/ 2059905 h 3977558"/>
                  <a:gd name="connsiteX4739" fmla="*/ 1715202 w 5235586"/>
                  <a:gd name="connsiteY4739" fmla="*/ 2057092 h 3977558"/>
                  <a:gd name="connsiteX4740" fmla="*/ 1763004 w 5235586"/>
                  <a:gd name="connsiteY4740" fmla="*/ 2009293 h 3977558"/>
                  <a:gd name="connsiteX4741" fmla="*/ 1608353 w 5235586"/>
                  <a:gd name="connsiteY4741" fmla="*/ 2009293 h 3977558"/>
                  <a:gd name="connsiteX4742" fmla="*/ 1656156 w 5235586"/>
                  <a:gd name="connsiteY4742" fmla="*/ 2057092 h 3977558"/>
                  <a:gd name="connsiteX4743" fmla="*/ 1658966 w 5235586"/>
                  <a:gd name="connsiteY4743" fmla="*/ 2059905 h 3977558"/>
                  <a:gd name="connsiteX4744" fmla="*/ 1656156 w 5235586"/>
                  <a:gd name="connsiteY4744" fmla="*/ 2062719 h 3977558"/>
                  <a:gd name="connsiteX4745" fmla="*/ 1611164 w 5235586"/>
                  <a:gd name="connsiteY4745" fmla="*/ 2107707 h 3977558"/>
                  <a:gd name="connsiteX4746" fmla="*/ 1608353 w 5235586"/>
                  <a:gd name="connsiteY4746" fmla="*/ 2110518 h 3977558"/>
                  <a:gd name="connsiteX4747" fmla="*/ 1605540 w 5235586"/>
                  <a:gd name="connsiteY4747" fmla="*/ 2107707 h 3977558"/>
                  <a:gd name="connsiteX4748" fmla="*/ 1560551 w 5235586"/>
                  <a:gd name="connsiteY4748" fmla="*/ 2062719 h 3977558"/>
                  <a:gd name="connsiteX4749" fmla="*/ 1557741 w 5235586"/>
                  <a:gd name="connsiteY4749" fmla="*/ 2059905 h 3977558"/>
                  <a:gd name="connsiteX4750" fmla="*/ 1560551 w 5235586"/>
                  <a:gd name="connsiteY4750" fmla="*/ 2057092 h 3977558"/>
                  <a:gd name="connsiteX4751" fmla="*/ 1608353 w 5235586"/>
                  <a:gd name="connsiteY4751" fmla="*/ 2009293 h 3977558"/>
                  <a:gd name="connsiteX4752" fmla="*/ 1450892 w 5235586"/>
                  <a:gd name="connsiteY4752" fmla="*/ 2009293 h 3977558"/>
                  <a:gd name="connsiteX4753" fmla="*/ 1498695 w 5235586"/>
                  <a:gd name="connsiteY4753" fmla="*/ 2057092 h 3977558"/>
                  <a:gd name="connsiteX4754" fmla="*/ 1501505 w 5235586"/>
                  <a:gd name="connsiteY4754" fmla="*/ 2059905 h 3977558"/>
                  <a:gd name="connsiteX4755" fmla="*/ 1498695 w 5235586"/>
                  <a:gd name="connsiteY4755" fmla="*/ 2062719 h 3977558"/>
                  <a:gd name="connsiteX4756" fmla="*/ 1453706 w 5235586"/>
                  <a:gd name="connsiteY4756" fmla="*/ 2107707 h 3977558"/>
                  <a:gd name="connsiteX4757" fmla="*/ 1450892 w 5235586"/>
                  <a:gd name="connsiteY4757" fmla="*/ 2110518 h 3977558"/>
                  <a:gd name="connsiteX4758" fmla="*/ 1448079 w 5235586"/>
                  <a:gd name="connsiteY4758" fmla="*/ 2107707 h 3977558"/>
                  <a:gd name="connsiteX4759" fmla="*/ 1403090 w 5235586"/>
                  <a:gd name="connsiteY4759" fmla="*/ 2062719 h 3977558"/>
                  <a:gd name="connsiteX4760" fmla="*/ 1400280 w 5235586"/>
                  <a:gd name="connsiteY4760" fmla="*/ 2059905 h 3977558"/>
                  <a:gd name="connsiteX4761" fmla="*/ 1403090 w 5235586"/>
                  <a:gd name="connsiteY4761" fmla="*/ 2057092 h 3977558"/>
                  <a:gd name="connsiteX4762" fmla="*/ 1450892 w 5235586"/>
                  <a:gd name="connsiteY4762" fmla="*/ 2009293 h 3977558"/>
                  <a:gd name="connsiteX4763" fmla="*/ 1296244 w 5235586"/>
                  <a:gd name="connsiteY4763" fmla="*/ 2009293 h 3977558"/>
                  <a:gd name="connsiteX4764" fmla="*/ 1344046 w 5235586"/>
                  <a:gd name="connsiteY4764" fmla="*/ 2057092 h 3977558"/>
                  <a:gd name="connsiteX4765" fmla="*/ 1346857 w 5235586"/>
                  <a:gd name="connsiteY4765" fmla="*/ 2059905 h 3977558"/>
                  <a:gd name="connsiteX4766" fmla="*/ 1344046 w 5235586"/>
                  <a:gd name="connsiteY4766" fmla="*/ 2062719 h 3977558"/>
                  <a:gd name="connsiteX4767" fmla="*/ 1299058 w 5235586"/>
                  <a:gd name="connsiteY4767" fmla="*/ 2107707 h 3977558"/>
                  <a:gd name="connsiteX4768" fmla="*/ 1296244 w 5235586"/>
                  <a:gd name="connsiteY4768" fmla="*/ 2110518 h 3977558"/>
                  <a:gd name="connsiteX4769" fmla="*/ 1293431 w 5235586"/>
                  <a:gd name="connsiteY4769" fmla="*/ 2107707 h 3977558"/>
                  <a:gd name="connsiteX4770" fmla="*/ 1248442 w 5235586"/>
                  <a:gd name="connsiteY4770" fmla="*/ 2062719 h 3977558"/>
                  <a:gd name="connsiteX4771" fmla="*/ 1245632 w 5235586"/>
                  <a:gd name="connsiteY4771" fmla="*/ 2059905 h 3977558"/>
                  <a:gd name="connsiteX4772" fmla="*/ 1248442 w 5235586"/>
                  <a:gd name="connsiteY4772" fmla="*/ 2057092 h 3977558"/>
                  <a:gd name="connsiteX4773" fmla="*/ 1296244 w 5235586"/>
                  <a:gd name="connsiteY4773" fmla="*/ 2009293 h 3977558"/>
                  <a:gd name="connsiteX4774" fmla="*/ 1141593 w 5235586"/>
                  <a:gd name="connsiteY4774" fmla="*/ 2009293 h 3977558"/>
                  <a:gd name="connsiteX4775" fmla="*/ 1189395 w 5235586"/>
                  <a:gd name="connsiteY4775" fmla="*/ 2057092 h 3977558"/>
                  <a:gd name="connsiteX4776" fmla="*/ 1192206 w 5235586"/>
                  <a:gd name="connsiteY4776" fmla="*/ 2059905 h 3977558"/>
                  <a:gd name="connsiteX4777" fmla="*/ 1189395 w 5235586"/>
                  <a:gd name="connsiteY4777" fmla="*/ 2062719 h 3977558"/>
                  <a:gd name="connsiteX4778" fmla="*/ 1144407 w 5235586"/>
                  <a:gd name="connsiteY4778" fmla="*/ 2107707 h 3977558"/>
                  <a:gd name="connsiteX4779" fmla="*/ 1141593 w 5235586"/>
                  <a:gd name="connsiteY4779" fmla="*/ 2110518 h 3977558"/>
                  <a:gd name="connsiteX4780" fmla="*/ 1138780 w 5235586"/>
                  <a:gd name="connsiteY4780" fmla="*/ 2107707 h 3977558"/>
                  <a:gd name="connsiteX4781" fmla="*/ 1093791 w 5235586"/>
                  <a:gd name="connsiteY4781" fmla="*/ 2062719 h 3977558"/>
                  <a:gd name="connsiteX4782" fmla="*/ 1090981 w 5235586"/>
                  <a:gd name="connsiteY4782" fmla="*/ 2059905 h 3977558"/>
                  <a:gd name="connsiteX4783" fmla="*/ 1093791 w 5235586"/>
                  <a:gd name="connsiteY4783" fmla="*/ 2057092 h 3977558"/>
                  <a:gd name="connsiteX4784" fmla="*/ 1141593 w 5235586"/>
                  <a:gd name="connsiteY4784" fmla="*/ 2009293 h 3977558"/>
                  <a:gd name="connsiteX4785" fmla="*/ 984132 w 5235586"/>
                  <a:gd name="connsiteY4785" fmla="*/ 2009293 h 3977558"/>
                  <a:gd name="connsiteX4786" fmla="*/ 1031934 w 5235586"/>
                  <a:gd name="connsiteY4786" fmla="*/ 2057092 h 3977558"/>
                  <a:gd name="connsiteX4787" fmla="*/ 1034745 w 5235586"/>
                  <a:gd name="connsiteY4787" fmla="*/ 2059905 h 3977558"/>
                  <a:gd name="connsiteX4788" fmla="*/ 1031934 w 5235586"/>
                  <a:gd name="connsiteY4788" fmla="*/ 2062719 h 3977558"/>
                  <a:gd name="connsiteX4789" fmla="*/ 986946 w 5235586"/>
                  <a:gd name="connsiteY4789" fmla="*/ 2107707 h 3977558"/>
                  <a:gd name="connsiteX4790" fmla="*/ 984132 w 5235586"/>
                  <a:gd name="connsiteY4790" fmla="*/ 2110518 h 3977558"/>
                  <a:gd name="connsiteX4791" fmla="*/ 981319 w 5235586"/>
                  <a:gd name="connsiteY4791" fmla="*/ 2107707 h 3977558"/>
                  <a:gd name="connsiteX4792" fmla="*/ 936330 w 5235586"/>
                  <a:gd name="connsiteY4792" fmla="*/ 2062719 h 3977558"/>
                  <a:gd name="connsiteX4793" fmla="*/ 933520 w 5235586"/>
                  <a:gd name="connsiteY4793" fmla="*/ 2059905 h 3977558"/>
                  <a:gd name="connsiteX4794" fmla="*/ 936330 w 5235586"/>
                  <a:gd name="connsiteY4794" fmla="*/ 2057092 h 3977558"/>
                  <a:gd name="connsiteX4795" fmla="*/ 984132 w 5235586"/>
                  <a:gd name="connsiteY4795" fmla="*/ 2009293 h 3977558"/>
                  <a:gd name="connsiteX4796" fmla="*/ 829484 w 5235586"/>
                  <a:gd name="connsiteY4796" fmla="*/ 2009293 h 3977558"/>
                  <a:gd name="connsiteX4797" fmla="*/ 877286 w 5235586"/>
                  <a:gd name="connsiteY4797" fmla="*/ 2057092 h 3977558"/>
                  <a:gd name="connsiteX4798" fmla="*/ 880097 w 5235586"/>
                  <a:gd name="connsiteY4798" fmla="*/ 2059905 h 3977558"/>
                  <a:gd name="connsiteX4799" fmla="*/ 877286 w 5235586"/>
                  <a:gd name="connsiteY4799" fmla="*/ 2062719 h 3977558"/>
                  <a:gd name="connsiteX4800" fmla="*/ 832298 w 5235586"/>
                  <a:gd name="connsiteY4800" fmla="*/ 2107707 h 3977558"/>
                  <a:gd name="connsiteX4801" fmla="*/ 829484 w 5235586"/>
                  <a:gd name="connsiteY4801" fmla="*/ 2110518 h 3977558"/>
                  <a:gd name="connsiteX4802" fmla="*/ 826671 w 5235586"/>
                  <a:gd name="connsiteY4802" fmla="*/ 2107707 h 3977558"/>
                  <a:gd name="connsiteX4803" fmla="*/ 781682 w 5235586"/>
                  <a:gd name="connsiteY4803" fmla="*/ 2062719 h 3977558"/>
                  <a:gd name="connsiteX4804" fmla="*/ 778872 w 5235586"/>
                  <a:gd name="connsiteY4804" fmla="*/ 2059905 h 3977558"/>
                  <a:gd name="connsiteX4805" fmla="*/ 781682 w 5235586"/>
                  <a:gd name="connsiteY4805" fmla="*/ 2057092 h 3977558"/>
                  <a:gd name="connsiteX4806" fmla="*/ 829484 w 5235586"/>
                  <a:gd name="connsiteY4806" fmla="*/ 2009293 h 3977558"/>
                  <a:gd name="connsiteX4807" fmla="*/ 674833 w 5235586"/>
                  <a:gd name="connsiteY4807" fmla="*/ 2009293 h 3977558"/>
                  <a:gd name="connsiteX4808" fmla="*/ 722635 w 5235586"/>
                  <a:gd name="connsiteY4808" fmla="*/ 2057092 h 3977558"/>
                  <a:gd name="connsiteX4809" fmla="*/ 725446 w 5235586"/>
                  <a:gd name="connsiteY4809" fmla="*/ 2059905 h 3977558"/>
                  <a:gd name="connsiteX4810" fmla="*/ 722635 w 5235586"/>
                  <a:gd name="connsiteY4810" fmla="*/ 2062719 h 3977558"/>
                  <a:gd name="connsiteX4811" fmla="*/ 677647 w 5235586"/>
                  <a:gd name="connsiteY4811" fmla="*/ 2107707 h 3977558"/>
                  <a:gd name="connsiteX4812" fmla="*/ 674833 w 5235586"/>
                  <a:gd name="connsiteY4812" fmla="*/ 2110518 h 3977558"/>
                  <a:gd name="connsiteX4813" fmla="*/ 672020 w 5235586"/>
                  <a:gd name="connsiteY4813" fmla="*/ 2107707 h 3977558"/>
                  <a:gd name="connsiteX4814" fmla="*/ 627031 w 5235586"/>
                  <a:gd name="connsiteY4814" fmla="*/ 2062719 h 3977558"/>
                  <a:gd name="connsiteX4815" fmla="*/ 624221 w 5235586"/>
                  <a:gd name="connsiteY4815" fmla="*/ 2059905 h 3977558"/>
                  <a:gd name="connsiteX4816" fmla="*/ 627031 w 5235586"/>
                  <a:gd name="connsiteY4816" fmla="*/ 2057092 h 3977558"/>
                  <a:gd name="connsiteX4817" fmla="*/ 674833 w 5235586"/>
                  <a:gd name="connsiteY4817" fmla="*/ 2009293 h 3977558"/>
                  <a:gd name="connsiteX4818" fmla="*/ 517372 w 5235586"/>
                  <a:gd name="connsiteY4818" fmla="*/ 2009293 h 3977558"/>
                  <a:gd name="connsiteX4819" fmla="*/ 565174 w 5235586"/>
                  <a:gd name="connsiteY4819" fmla="*/ 2057092 h 3977558"/>
                  <a:gd name="connsiteX4820" fmla="*/ 567985 w 5235586"/>
                  <a:gd name="connsiteY4820" fmla="*/ 2059905 h 3977558"/>
                  <a:gd name="connsiteX4821" fmla="*/ 565174 w 5235586"/>
                  <a:gd name="connsiteY4821" fmla="*/ 2062719 h 3977558"/>
                  <a:gd name="connsiteX4822" fmla="*/ 520183 w 5235586"/>
                  <a:gd name="connsiteY4822" fmla="*/ 2107707 h 3977558"/>
                  <a:gd name="connsiteX4823" fmla="*/ 517372 w 5235586"/>
                  <a:gd name="connsiteY4823" fmla="*/ 2110518 h 3977558"/>
                  <a:gd name="connsiteX4824" fmla="*/ 514559 w 5235586"/>
                  <a:gd name="connsiteY4824" fmla="*/ 2107707 h 3977558"/>
                  <a:gd name="connsiteX4825" fmla="*/ 469570 w 5235586"/>
                  <a:gd name="connsiteY4825" fmla="*/ 2062719 h 3977558"/>
                  <a:gd name="connsiteX4826" fmla="*/ 466760 w 5235586"/>
                  <a:gd name="connsiteY4826" fmla="*/ 2059905 h 3977558"/>
                  <a:gd name="connsiteX4827" fmla="*/ 469570 w 5235586"/>
                  <a:gd name="connsiteY4827" fmla="*/ 2057092 h 3977558"/>
                  <a:gd name="connsiteX4828" fmla="*/ 517372 w 5235586"/>
                  <a:gd name="connsiteY4828" fmla="*/ 2009293 h 3977558"/>
                  <a:gd name="connsiteX4829" fmla="*/ 362724 w 5235586"/>
                  <a:gd name="connsiteY4829" fmla="*/ 2009293 h 3977558"/>
                  <a:gd name="connsiteX4830" fmla="*/ 410526 w 5235586"/>
                  <a:gd name="connsiteY4830" fmla="*/ 2057092 h 3977558"/>
                  <a:gd name="connsiteX4831" fmla="*/ 413337 w 5235586"/>
                  <a:gd name="connsiteY4831" fmla="*/ 2059905 h 3977558"/>
                  <a:gd name="connsiteX4832" fmla="*/ 410526 w 5235586"/>
                  <a:gd name="connsiteY4832" fmla="*/ 2062719 h 3977558"/>
                  <a:gd name="connsiteX4833" fmla="*/ 365535 w 5235586"/>
                  <a:gd name="connsiteY4833" fmla="*/ 2107707 h 3977558"/>
                  <a:gd name="connsiteX4834" fmla="*/ 362724 w 5235586"/>
                  <a:gd name="connsiteY4834" fmla="*/ 2110518 h 3977558"/>
                  <a:gd name="connsiteX4835" fmla="*/ 359911 w 5235586"/>
                  <a:gd name="connsiteY4835" fmla="*/ 2107707 h 3977558"/>
                  <a:gd name="connsiteX4836" fmla="*/ 314922 w 5235586"/>
                  <a:gd name="connsiteY4836" fmla="*/ 2062719 h 3977558"/>
                  <a:gd name="connsiteX4837" fmla="*/ 312112 w 5235586"/>
                  <a:gd name="connsiteY4837" fmla="*/ 2059905 h 3977558"/>
                  <a:gd name="connsiteX4838" fmla="*/ 314922 w 5235586"/>
                  <a:gd name="connsiteY4838" fmla="*/ 2057092 h 3977558"/>
                  <a:gd name="connsiteX4839" fmla="*/ 362724 w 5235586"/>
                  <a:gd name="connsiteY4839" fmla="*/ 2009293 h 3977558"/>
                  <a:gd name="connsiteX4840" fmla="*/ 208073 w 5235586"/>
                  <a:gd name="connsiteY4840" fmla="*/ 2009293 h 3977558"/>
                  <a:gd name="connsiteX4841" fmla="*/ 255875 w 5235586"/>
                  <a:gd name="connsiteY4841" fmla="*/ 2057092 h 3977558"/>
                  <a:gd name="connsiteX4842" fmla="*/ 258686 w 5235586"/>
                  <a:gd name="connsiteY4842" fmla="*/ 2059905 h 3977558"/>
                  <a:gd name="connsiteX4843" fmla="*/ 255875 w 5235586"/>
                  <a:gd name="connsiteY4843" fmla="*/ 2062719 h 3977558"/>
                  <a:gd name="connsiteX4844" fmla="*/ 210884 w 5235586"/>
                  <a:gd name="connsiteY4844" fmla="*/ 2107707 h 3977558"/>
                  <a:gd name="connsiteX4845" fmla="*/ 208073 w 5235586"/>
                  <a:gd name="connsiteY4845" fmla="*/ 2110518 h 3977558"/>
                  <a:gd name="connsiteX4846" fmla="*/ 205260 w 5235586"/>
                  <a:gd name="connsiteY4846" fmla="*/ 2107707 h 3977558"/>
                  <a:gd name="connsiteX4847" fmla="*/ 160271 w 5235586"/>
                  <a:gd name="connsiteY4847" fmla="*/ 2062719 h 3977558"/>
                  <a:gd name="connsiteX4848" fmla="*/ 157461 w 5235586"/>
                  <a:gd name="connsiteY4848" fmla="*/ 2059905 h 3977558"/>
                  <a:gd name="connsiteX4849" fmla="*/ 160271 w 5235586"/>
                  <a:gd name="connsiteY4849" fmla="*/ 2057092 h 3977558"/>
                  <a:gd name="connsiteX4850" fmla="*/ 208073 w 5235586"/>
                  <a:gd name="connsiteY4850" fmla="*/ 2009293 h 3977558"/>
                  <a:gd name="connsiteX4851" fmla="*/ 50612 w 5235586"/>
                  <a:gd name="connsiteY4851" fmla="*/ 2009293 h 3977558"/>
                  <a:gd name="connsiteX4852" fmla="*/ 98414 w 5235586"/>
                  <a:gd name="connsiteY4852" fmla="*/ 2057092 h 3977558"/>
                  <a:gd name="connsiteX4853" fmla="*/ 101225 w 5235586"/>
                  <a:gd name="connsiteY4853" fmla="*/ 2059905 h 3977558"/>
                  <a:gd name="connsiteX4854" fmla="*/ 98414 w 5235586"/>
                  <a:gd name="connsiteY4854" fmla="*/ 2062719 h 3977558"/>
                  <a:gd name="connsiteX4855" fmla="*/ 53426 w 5235586"/>
                  <a:gd name="connsiteY4855" fmla="*/ 2107707 h 3977558"/>
                  <a:gd name="connsiteX4856" fmla="*/ 50612 w 5235586"/>
                  <a:gd name="connsiteY4856" fmla="*/ 2110518 h 3977558"/>
                  <a:gd name="connsiteX4857" fmla="*/ 47802 w 5235586"/>
                  <a:gd name="connsiteY4857" fmla="*/ 2107707 h 3977558"/>
                  <a:gd name="connsiteX4858" fmla="*/ 2813 w 5235586"/>
                  <a:gd name="connsiteY4858" fmla="*/ 2062719 h 3977558"/>
                  <a:gd name="connsiteX4859" fmla="*/ 0 w 5235586"/>
                  <a:gd name="connsiteY4859" fmla="*/ 2059905 h 3977558"/>
                  <a:gd name="connsiteX4860" fmla="*/ 2813 w 5235586"/>
                  <a:gd name="connsiteY4860" fmla="*/ 2057092 h 3977558"/>
                  <a:gd name="connsiteX4861" fmla="*/ 50612 w 5235586"/>
                  <a:gd name="connsiteY4861" fmla="*/ 2009293 h 3977558"/>
                  <a:gd name="connsiteX4862" fmla="*/ 5184973 w 5235586"/>
                  <a:gd name="connsiteY4862" fmla="*/ 1851832 h 3977558"/>
                  <a:gd name="connsiteX4863" fmla="*/ 5232776 w 5235586"/>
                  <a:gd name="connsiteY4863" fmla="*/ 1899631 h 3977558"/>
                  <a:gd name="connsiteX4864" fmla="*/ 5235586 w 5235586"/>
                  <a:gd name="connsiteY4864" fmla="*/ 1902444 h 3977558"/>
                  <a:gd name="connsiteX4865" fmla="*/ 5232776 w 5235586"/>
                  <a:gd name="connsiteY4865" fmla="*/ 1905255 h 3977558"/>
                  <a:gd name="connsiteX4866" fmla="*/ 5187787 w 5235586"/>
                  <a:gd name="connsiteY4866" fmla="*/ 1950246 h 3977558"/>
                  <a:gd name="connsiteX4867" fmla="*/ 5184973 w 5235586"/>
                  <a:gd name="connsiteY4867" fmla="*/ 1953057 h 3977558"/>
                  <a:gd name="connsiteX4868" fmla="*/ 5182163 w 5235586"/>
                  <a:gd name="connsiteY4868" fmla="*/ 1950246 h 3977558"/>
                  <a:gd name="connsiteX4869" fmla="*/ 5137174 w 5235586"/>
                  <a:gd name="connsiteY4869" fmla="*/ 1905255 h 3977558"/>
                  <a:gd name="connsiteX4870" fmla="*/ 5134361 w 5235586"/>
                  <a:gd name="connsiteY4870" fmla="*/ 1902444 h 3977558"/>
                  <a:gd name="connsiteX4871" fmla="*/ 5137174 w 5235586"/>
                  <a:gd name="connsiteY4871" fmla="*/ 1899631 h 3977558"/>
                  <a:gd name="connsiteX4872" fmla="*/ 5184973 w 5235586"/>
                  <a:gd name="connsiteY4872" fmla="*/ 1851832 h 3977558"/>
                  <a:gd name="connsiteX4873" fmla="*/ 5030325 w 5235586"/>
                  <a:gd name="connsiteY4873" fmla="*/ 1851832 h 3977558"/>
                  <a:gd name="connsiteX4874" fmla="*/ 5078128 w 5235586"/>
                  <a:gd name="connsiteY4874" fmla="*/ 1899631 h 3977558"/>
                  <a:gd name="connsiteX4875" fmla="*/ 5080938 w 5235586"/>
                  <a:gd name="connsiteY4875" fmla="*/ 1902444 h 3977558"/>
                  <a:gd name="connsiteX4876" fmla="*/ 5078128 w 5235586"/>
                  <a:gd name="connsiteY4876" fmla="*/ 1905255 h 3977558"/>
                  <a:gd name="connsiteX4877" fmla="*/ 5033136 w 5235586"/>
                  <a:gd name="connsiteY4877" fmla="*/ 1950246 h 3977558"/>
                  <a:gd name="connsiteX4878" fmla="*/ 5030325 w 5235586"/>
                  <a:gd name="connsiteY4878" fmla="*/ 1953057 h 3977558"/>
                  <a:gd name="connsiteX4879" fmla="*/ 5027512 w 5235586"/>
                  <a:gd name="connsiteY4879" fmla="*/ 1950246 h 3977558"/>
                  <a:gd name="connsiteX4880" fmla="*/ 4982523 w 5235586"/>
                  <a:gd name="connsiteY4880" fmla="*/ 1905255 h 3977558"/>
                  <a:gd name="connsiteX4881" fmla="*/ 4979713 w 5235586"/>
                  <a:gd name="connsiteY4881" fmla="*/ 1902444 h 3977558"/>
                  <a:gd name="connsiteX4882" fmla="*/ 4982523 w 5235586"/>
                  <a:gd name="connsiteY4882" fmla="*/ 1899631 h 3977558"/>
                  <a:gd name="connsiteX4883" fmla="*/ 5030325 w 5235586"/>
                  <a:gd name="connsiteY4883" fmla="*/ 1851832 h 3977558"/>
                  <a:gd name="connsiteX4884" fmla="*/ 4872861 w 5235586"/>
                  <a:gd name="connsiteY4884" fmla="*/ 1851832 h 3977558"/>
                  <a:gd name="connsiteX4885" fmla="*/ 4920664 w 5235586"/>
                  <a:gd name="connsiteY4885" fmla="*/ 1899631 h 3977558"/>
                  <a:gd name="connsiteX4886" fmla="*/ 4923474 w 5235586"/>
                  <a:gd name="connsiteY4886" fmla="*/ 1902444 h 3977558"/>
                  <a:gd name="connsiteX4887" fmla="*/ 4920664 w 5235586"/>
                  <a:gd name="connsiteY4887" fmla="*/ 1905255 h 3977558"/>
                  <a:gd name="connsiteX4888" fmla="*/ 4875675 w 5235586"/>
                  <a:gd name="connsiteY4888" fmla="*/ 1950246 h 3977558"/>
                  <a:gd name="connsiteX4889" fmla="*/ 4872861 w 5235586"/>
                  <a:gd name="connsiteY4889" fmla="*/ 1953057 h 3977558"/>
                  <a:gd name="connsiteX4890" fmla="*/ 4870048 w 5235586"/>
                  <a:gd name="connsiteY4890" fmla="*/ 1950246 h 3977558"/>
                  <a:gd name="connsiteX4891" fmla="*/ 4825062 w 5235586"/>
                  <a:gd name="connsiteY4891" fmla="*/ 1905255 h 3977558"/>
                  <a:gd name="connsiteX4892" fmla="*/ 4822249 w 5235586"/>
                  <a:gd name="connsiteY4892" fmla="*/ 1902444 h 3977558"/>
                  <a:gd name="connsiteX4893" fmla="*/ 4825062 w 5235586"/>
                  <a:gd name="connsiteY4893" fmla="*/ 1899631 h 3977558"/>
                  <a:gd name="connsiteX4894" fmla="*/ 4872861 w 5235586"/>
                  <a:gd name="connsiteY4894" fmla="*/ 1851832 h 3977558"/>
                  <a:gd name="connsiteX4895" fmla="*/ 4718213 w 5235586"/>
                  <a:gd name="connsiteY4895" fmla="*/ 1851832 h 3977558"/>
                  <a:gd name="connsiteX4896" fmla="*/ 4766016 w 5235586"/>
                  <a:gd name="connsiteY4896" fmla="*/ 1899631 h 3977558"/>
                  <a:gd name="connsiteX4897" fmla="*/ 4768826 w 5235586"/>
                  <a:gd name="connsiteY4897" fmla="*/ 1902444 h 3977558"/>
                  <a:gd name="connsiteX4898" fmla="*/ 4766016 w 5235586"/>
                  <a:gd name="connsiteY4898" fmla="*/ 1905255 h 3977558"/>
                  <a:gd name="connsiteX4899" fmla="*/ 4721027 w 5235586"/>
                  <a:gd name="connsiteY4899" fmla="*/ 1950246 h 3977558"/>
                  <a:gd name="connsiteX4900" fmla="*/ 4718213 w 5235586"/>
                  <a:gd name="connsiteY4900" fmla="*/ 1953057 h 3977558"/>
                  <a:gd name="connsiteX4901" fmla="*/ 4715400 w 5235586"/>
                  <a:gd name="connsiteY4901" fmla="*/ 1950246 h 3977558"/>
                  <a:gd name="connsiteX4902" fmla="*/ 4670414 w 5235586"/>
                  <a:gd name="connsiteY4902" fmla="*/ 1905255 h 3977558"/>
                  <a:gd name="connsiteX4903" fmla="*/ 4667601 w 5235586"/>
                  <a:gd name="connsiteY4903" fmla="*/ 1902444 h 3977558"/>
                  <a:gd name="connsiteX4904" fmla="*/ 4670414 w 5235586"/>
                  <a:gd name="connsiteY4904" fmla="*/ 1899631 h 3977558"/>
                  <a:gd name="connsiteX4905" fmla="*/ 4718213 w 5235586"/>
                  <a:gd name="connsiteY4905" fmla="*/ 1851832 h 3977558"/>
                  <a:gd name="connsiteX4906" fmla="*/ 4563563 w 5235586"/>
                  <a:gd name="connsiteY4906" fmla="*/ 1851832 h 3977558"/>
                  <a:gd name="connsiteX4907" fmla="*/ 4611365 w 5235586"/>
                  <a:gd name="connsiteY4907" fmla="*/ 1899631 h 3977558"/>
                  <a:gd name="connsiteX4908" fmla="*/ 4614175 w 5235586"/>
                  <a:gd name="connsiteY4908" fmla="*/ 1902444 h 3977558"/>
                  <a:gd name="connsiteX4909" fmla="*/ 4611365 w 5235586"/>
                  <a:gd name="connsiteY4909" fmla="*/ 1905255 h 3977558"/>
                  <a:gd name="connsiteX4910" fmla="*/ 4566376 w 5235586"/>
                  <a:gd name="connsiteY4910" fmla="*/ 1950246 h 3977558"/>
                  <a:gd name="connsiteX4911" fmla="*/ 4563563 w 5235586"/>
                  <a:gd name="connsiteY4911" fmla="*/ 1953057 h 3977558"/>
                  <a:gd name="connsiteX4912" fmla="*/ 4560749 w 5235586"/>
                  <a:gd name="connsiteY4912" fmla="*/ 1950246 h 3977558"/>
                  <a:gd name="connsiteX4913" fmla="*/ 4515763 w 5235586"/>
                  <a:gd name="connsiteY4913" fmla="*/ 1905255 h 3977558"/>
                  <a:gd name="connsiteX4914" fmla="*/ 4512950 w 5235586"/>
                  <a:gd name="connsiteY4914" fmla="*/ 1902444 h 3977558"/>
                  <a:gd name="connsiteX4915" fmla="*/ 4515763 w 5235586"/>
                  <a:gd name="connsiteY4915" fmla="*/ 1899631 h 3977558"/>
                  <a:gd name="connsiteX4916" fmla="*/ 4563563 w 5235586"/>
                  <a:gd name="connsiteY4916" fmla="*/ 1851832 h 3977558"/>
                  <a:gd name="connsiteX4917" fmla="*/ 4406104 w 5235586"/>
                  <a:gd name="connsiteY4917" fmla="*/ 1851832 h 3977558"/>
                  <a:gd name="connsiteX4918" fmla="*/ 4453907 w 5235586"/>
                  <a:gd name="connsiteY4918" fmla="*/ 1899631 h 3977558"/>
                  <a:gd name="connsiteX4919" fmla="*/ 4456717 w 5235586"/>
                  <a:gd name="connsiteY4919" fmla="*/ 1902444 h 3977558"/>
                  <a:gd name="connsiteX4920" fmla="*/ 4453907 w 5235586"/>
                  <a:gd name="connsiteY4920" fmla="*/ 1905255 h 3977558"/>
                  <a:gd name="connsiteX4921" fmla="*/ 4408915 w 5235586"/>
                  <a:gd name="connsiteY4921" fmla="*/ 1950246 h 3977558"/>
                  <a:gd name="connsiteX4922" fmla="*/ 4406104 w 5235586"/>
                  <a:gd name="connsiteY4922" fmla="*/ 1953057 h 3977558"/>
                  <a:gd name="connsiteX4923" fmla="*/ 4403291 w 5235586"/>
                  <a:gd name="connsiteY4923" fmla="*/ 1950246 h 3977558"/>
                  <a:gd name="connsiteX4924" fmla="*/ 4358302 w 5235586"/>
                  <a:gd name="connsiteY4924" fmla="*/ 1905255 h 3977558"/>
                  <a:gd name="connsiteX4925" fmla="*/ 4355492 w 5235586"/>
                  <a:gd name="connsiteY4925" fmla="*/ 1902444 h 3977558"/>
                  <a:gd name="connsiteX4926" fmla="*/ 4358302 w 5235586"/>
                  <a:gd name="connsiteY4926" fmla="*/ 1899631 h 3977558"/>
                  <a:gd name="connsiteX4927" fmla="*/ 4406104 w 5235586"/>
                  <a:gd name="connsiteY4927" fmla="*/ 1851832 h 3977558"/>
                  <a:gd name="connsiteX4928" fmla="*/ 4251453 w 5235586"/>
                  <a:gd name="connsiteY4928" fmla="*/ 1851832 h 3977558"/>
                  <a:gd name="connsiteX4929" fmla="*/ 4299256 w 5235586"/>
                  <a:gd name="connsiteY4929" fmla="*/ 1899631 h 3977558"/>
                  <a:gd name="connsiteX4930" fmla="*/ 4302066 w 5235586"/>
                  <a:gd name="connsiteY4930" fmla="*/ 1902444 h 3977558"/>
                  <a:gd name="connsiteX4931" fmla="*/ 4299256 w 5235586"/>
                  <a:gd name="connsiteY4931" fmla="*/ 1905255 h 3977558"/>
                  <a:gd name="connsiteX4932" fmla="*/ 4254264 w 5235586"/>
                  <a:gd name="connsiteY4932" fmla="*/ 1950246 h 3977558"/>
                  <a:gd name="connsiteX4933" fmla="*/ 4251453 w 5235586"/>
                  <a:gd name="connsiteY4933" fmla="*/ 1953057 h 3977558"/>
                  <a:gd name="connsiteX4934" fmla="*/ 4248640 w 5235586"/>
                  <a:gd name="connsiteY4934" fmla="*/ 1950246 h 3977558"/>
                  <a:gd name="connsiteX4935" fmla="*/ 4203651 w 5235586"/>
                  <a:gd name="connsiteY4935" fmla="*/ 1905255 h 3977558"/>
                  <a:gd name="connsiteX4936" fmla="*/ 4200841 w 5235586"/>
                  <a:gd name="connsiteY4936" fmla="*/ 1902444 h 3977558"/>
                  <a:gd name="connsiteX4937" fmla="*/ 4203651 w 5235586"/>
                  <a:gd name="connsiteY4937" fmla="*/ 1899631 h 3977558"/>
                  <a:gd name="connsiteX4938" fmla="*/ 4251453 w 5235586"/>
                  <a:gd name="connsiteY4938" fmla="*/ 1851832 h 3977558"/>
                  <a:gd name="connsiteX4939" fmla="*/ 4096805 w 5235586"/>
                  <a:gd name="connsiteY4939" fmla="*/ 1851832 h 3977558"/>
                  <a:gd name="connsiteX4940" fmla="*/ 4144608 w 5235586"/>
                  <a:gd name="connsiteY4940" fmla="*/ 1899631 h 3977558"/>
                  <a:gd name="connsiteX4941" fmla="*/ 4147418 w 5235586"/>
                  <a:gd name="connsiteY4941" fmla="*/ 1902444 h 3977558"/>
                  <a:gd name="connsiteX4942" fmla="*/ 4144608 w 5235586"/>
                  <a:gd name="connsiteY4942" fmla="*/ 1905255 h 3977558"/>
                  <a:gd name="connsiteX4943" fmla="*/ 4099616 w 5235586"/>
                  <a:gd name="connsiteY4943" fmla="*/ 1950246 h 3977558"/>
                  <a:gd name="connsiteX4944" fmla="*/ 4096805 w 5235586"/>
                  <a:gd name="connsiteY4944" fmla="*/ 1953057 h 3977558"/>
                  <a:gd name="connsiteX4945" fmla="*/ 4093992 w 5235586"/>
                  <a:gd name="connsiteY4945" fmla="*/ 1950246 h 3977558"/>
                  <a:gd name="connsiteX4946" fmla="*/ 4049003 w 5235586"/>
                  <a:gd name="connsiteY4946" fmla="*/ 1905255 h 3977558"/>
                  <a:gd name="connsiteX4947" fmla="*/ 4046193 w 5235586"/>
                  <a:gd name="connsiteY4947" fmla="*/ 1902444 h 3977558"/>
                  <a:gd name="connsiteX4948" fmla="*/ 4049003 w 5235586"/>
                  <a:gd name="connsiteY4948" fmla="*/ 1899631 h 3977558"/>
                  <a:gd name="connsiteX4949" fmla="*/ 4096805 w 5235586"/>
                  <a:gd name="connsiteY4949" fmla="*/ 1851832 h 3977558"/>
                  <a:gd name="connsiteX4950" fmla="*/ 3939345 w 5235586"/>
                  <a:gd name="connsiteY4950" fmla="*/ 1851832 h 3977558"/>
                  <a:gd name="connsiteX4951" fmla="*/ 3987147 w 5235586"/>
                  <a:gd name="connsiteY4951" fmla="*/ 1899631 h 3977558"/>
                  <a:gd name="connsiteX4952" fmla="*/ 3989957 w 5235586"/>
                  <a:gd name="connsiteY4952" fmla="*/ 1902444 h 3977558"/>
                  <a:gd name="connsiteX4953" fmla="*/ 3987147 w 5235586"/>
                  <a:gd name="connsiteY4953" fmla="*/ 1905255 h 3977558"/>
                  <a:gd name="connsiteX4954" fmla="*/ 3942155 w 5235586"/>
                  <a:gd name="connsiteY4954" fmla="*/ 1950246 h 3977558"/>
                  <a:gd name="connsiteX4955" fmla="*/ 3939345 w 5235586"/>
                  <a:gd name="connsiteY4955" fmla="*/ 1953057 h 3977558"/>
                  <a:gd name="connsiteX4956" fmla="*/ 3936531 w 5235586"/>
                  <a:gd name="connsiteY4956" fmla="*/ 1950246 h 3977558"/>
                  <a:gd name="connsiteX4957" fmla="*/ 3891545 w 5235586"/>
                  <a:gd name="connsiteY4957" fmla="*/ 1905255 h 3977558"/>
                  <a:gd name="connsiteX4958" fmla="*/ 3888732 w 5235586"/>
                  <a:gd name="connsiteY4958" fmla="*/ 1902444 h 3977558"/>
                  <a:gd name="connsiteX4959" fmla="*/ 3891545 w 5235586"/>
                  <a:gd name="connsiteY4959" fmla="*/ 1899631 h 3977558"/>
                  <a:gd name="connsiteX4960" fmla="*/ 3939345 w 5235586"/>
                  <a:gd name="connsiteY4960" fmla="*/ 1851832 h 3977558"/>
                  <a:gd name="connsiteX4961" fmla="*/ 3784693 w 5235586"/>
                  <a:gd name="connsiteY4961" fmla="*/ 1851832 h 3977558"/>
                  <a:gd name="connsiteX4962" fmla="*/ 3832496 w 5235586"/>
                  <a:gd name="connsiteY4962" fmla="*/ 1899631 h 3977558"/>
                  <a:gd name="connsiteX4963" fmla="*/ 3835306 w 5235586"/>
                  <a:gd name="connsiteY4963" fmla="*/ 1902444 h 3977558"/>
                  <a:gd name="connsiteX4964" fmla="*/ 3832496 w 5235586"/>
                  <a:gd name="connsiteY4964" fmla="*/ 1905255 h 3977558"/>
                  <a:gd name="connsiteX4965" fmla="*/ 3787504 w 5235586"/>
                  <a:gd name="connsiteY4965" fmla="*/ 1950246 h 3977558"/>
                  <a:gd name="connsiteX4966" fmla="*/ 3784693 w 5235586"/>
                  <a:gd name="connsiteY4966" fmla="*/ 1953057 h 3977558"/>
                  <a:gd name="connsiteX4967" fmla="*/ 3781880 w 5235586"/>
                  <a:gd name="connsiteY4967" fmla="*/ 1950246 h 3977558"/>
                  <a:gd name="connsiteX4968" fmla="*/ 3736894 w 5235586"/>
                  <a:gd name="connsiteY4968" fmla="*/ 1905255 h 3977558"/>
                  <a:gd name="connsiteX4969" fmla="*/ 3734081 w 5235586"/>
                  <a:gd name="connsiteY4969" fmla="*/ 1902444 h 3977558"/>
                  <a:gd name="connsiteX4970" fmla="*/ 3736894 w 5235586"/>
                  <a:gd name="connsiteY4970" fmla="*/ 1899631 h 3977558"/>
                  <a:gd name="connsiteX4971" fmla="*/ 3784693 w 5235586"/>
                  <a:gd name="connsiteY4971" fmla="*/ 1851832 h 3977558"/>
                  <a:gd name="connsiteX4972" fmla="*/ 3630045 w 5235586"/>
                  <a:gd name="connsiteY4972" fmla="*/ 1851832 h 3977558"/>
                  <a:gd name="connsiteX4973" fmla="*/ 3677848 w 5235586"/>
                  <a:gd name="connsiteY4973" fmla="*/ 1899631 h 3977558"/>
                  <a:gd name="connsiteX4974" fmla="*/ 3680658 w 5235586"/>
                  <a:gd name="connsiteY4974" fmla="*/ 1902444 h 3977558"/>
                  <a:gd name="connsiteX4975" fmla="*/ 3677848 w 5235586"/>
                  <a:gd name="connsiteY4975" fmla="*/ 1905255 h 3977558"/>
                  <a:gd name="connsiteX4976" fmla="*/ 3632856 w 5235586"/>
                  <a:gd name="connsiteY4976" fmla="*/ 1950246 h 3977558"/>
                  <a:gd name="connsiteX4977" fmla="*/ 3630045 w 5235586"/>
                  <a:gd name="connsiteY4977" fmla="*/ 1953057 h 3977558"/>
                  <a:gd name="connsiteX4978" fmla="*/ 3627232 w 5235586"/>
                  <a:gd name="connsiteY4978" fmla="*/ 1950246 h 3977558"/>
                  <a:gd name="connsiteX4979" fmla="*/ 3582246 w 5235586"/>
                  <a:gd name="connsiteY4979" fmla="*/ 1905255 h 3977558"/>
                  <a:gd name="connsiteX4980" fmla="*/ 3579433 w 5235586"/>
                  <a:gd name="connsiteY4980" fmla="*/ 1902444 h 3977558"/>
                  <a:gd name="connsiteX4981" fmla="*/ 3582246 w 5235586"/>
                  <a:gd name="connsiteY4981" fmla="*/ 1899631 h 3977558"/>
                  <a:gd name="connsiteX4982" fmla="*/ 3630045 w 5235586"/>
                  <a:gd name="connsiteY4982" fmla="*/ 1851832 h 3977558"/>
                  <a:gd name="connsiteX4983" fmla="*/ 3472581 w 5235586"/>
                  <a:gd name="connsiteY4983" fmla="*/ 1851832 h 3977558"/>
                  <a:gd name="connsiteX4984" fmla="*/ 3520384 w 5235586"/>
                  <a:gd name="connsiteY4984" fmla="*/ 1899631 h 3977558"/>
                  <a:gd name="connsiteX4985" fmla="*/ 3523194 w 5235586"/>
                  <a:gd name="connsiteY4985" fmla="*/ 1902444 h 3977558"/>
                  <a:gd name="connsiteX4986" fmla="*/ 3520384 w 5235586"/>
                  <a:gd name="connsiteY4986" fmla="*/ 1905255 h 3977558"/>
                  <a:gd name="connsiteX4987" fmla="*/ 3475395 w 5235586"/>
                  <a:gd name="connsiteY4987" fmla="*/ 1950246 h 3977558"/>
                  <a:gd name="connsiteX4988" fmla="*/ 3472581 w 5235586"/>
                  <a:gd name="connsiteY4988" fmla="*/ 1953057 h 3977558"/>
                  <a:gd name="connsiteX4989" fmla="*/ 3469771 w 5235586"/>
                  <a:gd name="connsiteY4989" fmla="*/ 1950246 h 3977558"/>
                  <a:gd name="connsiteX4990" fmla="*/ 3424782 w 5235586"/>
                  <a:gd name="connsiteY4990" fmla="*/ 1905255 h 3977558"/>
                  <a:gd name="connsiteX4991" fmla="*/ 3421969 w 5235586"/>
                  <a:gd name="connsiteY4991" fmla="*/ 1902444 h 3977558"/>
                  <a:gd name="connsiteX4992" fmla="*/ 3424782 w 5235586"/>
                  <a:gd name="connsiteY4992" fmla="*/ 1899631 h 3977558"/>
                  <a:gd name="connsiteX4993" fmla="*/ 3472581 w 5235586"/>
                  <a:gd name="connsiteY4993" fmla="*/ 1851832 h 3977558"/>
                  <a:gd name="connsiteX4994" fmla="*/ 3317933 w 5235586"/>
                  <a:gd name="connsiteY4994" fmla="*/ 1851832 h 3977558"/>
                  <a:gd name="connsiteX4995" fmla="*/ 3365736 w 5235586"/>
                  <a:gd name="connsiteY4995" fmla="*/ 1899631 h 3977558"/>
                  <a:gd name="connsiteX4996" fmla="*/ 3368546 w 5235586"/>
                  <a:gd name="connsiteY4996" fmla="*/ 1902444 h 3977558"/>
                  <a:gd name="connsiteX4997" fmla="*/ 3365736 w 5235586"/>
                  <a:gd name="connsiteY4997" fmla="*/ 1905255 h 3977558"/>
                  <a:gd name="connsiteX4998" fmla="*/ 3320747 w 5235586"/>
                  <a:gd name="connsiteY4998" fmla="*/ 1950246 h 3977558"/>
                  <a:gd name="connsiteX4999" fmla="*/ 3317933 w 5235586"/>
                  <a:gd name="connsiteY4999" fmla="*/ 1953057 h 3977558"/>
                  <a:gd name="connsiteX5000" fmla="*/ 3315123 w 5235586"/>
                  <a:gd name="connsiteY5000" fmla="*/ 1950246 h 3977558"/>
                  <a:gd name="connsiteX5001" fmla="*/ 3270134 w 5235586"/>
                  <a:gd name="connsiteY5001" fmla="*/ 1905255 h 3977558"/>
                  <a:gd name="connsiteX5002" fmla="*/ 3267321 w 5235586"/>
                  <a:gd name="connsiteY5002" fmla="*/ 1902444 h 3977558"/>
                  <a:gd name="connsiteX5003" fmla="*/ 3270134 w 5235586"/>
                  <a:gd name="connsiteY5003" fmla="*/ 1899631 h 3977558"/>
                  <a:gd name="connsiteX5004" fmla="*/ 3317933 w 5235586"/>
                  <a:gd name="connsiteY5004" fmla="*/ 1851832 h 3977558"/>
                  <a:gd name="connsiteX5005" fmla="*/ 3163283 w 5235586"/>
                  <a:gd name="connsiteY5005" fmla="*/ 1851832 h 3977558"/>
                  <a:gd name="connsiteX5006" fmla="*/ 3211085 w 5235586"/>
                  <a:gd name="connsiteY5006" fmla="*/ 1899631 h 3977558"/>
                  <a:gd name="connsiteX5007" fmla="*/ 3213895 w 5235586"/>
                  <a:gd name="connsiteY5007" fmla="*/ 1902444 h 3977558"/>
                  <a:gd name="connsiteX5008" fmla="*/ 3211085 w 5235586"/>
                  <a:gd name="connsiteY5008" fmla="*/ 1905255 h 3977558"/>
                  <a:gd name="connsiteX5009" fmla="*/ 3166096 w 5235586"/>
                  <a:gd name="connsiteY5009" fmla="*/ 1950246 h 3977558"/>
                  <a:gd name="connsiteX5010" fmla="*/ 3163283 w 5235586"/>
                  <a:gd name="connsiteY5010" fmla="*/ 1953057 h 3977558"/>
                  <a:gd name="connsiteX5011" fmla="*/ 3160472 w 5235586"/>
                  <a:gd name="connsiteY5011" fmla="*/ 1950246 h 3977558"/>
                  <a:gd name="connsiteX5012" fmla="*/ 3115483 w 5235586"/>
                  <a:gd name="connsiteY5012" fmla="*/ 1905255 h 3977558"/>
                  <a:gd name="connsiteX5013" fmla="*/ 3112670 w 5235586"/>
                  <a:gd name="connsiteY5013" fmla="*/ 1902444 h 3977558"/>
                  <a:gd name="connsiteX5014" fmla="*/ 3115483 w 5235586"/>
                  <a:gd name="connsiteY5014" fmla="*/ 1899631 h 3977558"/>
                  <a:gd name="connsiteX5015" fmla="*/ 3163283 w 5235586"/>
                  <a:gd name="connsiteY5015" fmla="*/ 1851832 h 3977558"/>
                  <a:gd name="connsiteX5016" fmla="*/ 3005823 w 5235586"/>
                  <a:gd name="connsiteY5016" fmla="*/ 1851832 h 3977558"/>
                  <a:gd name="connsiteX5017" fmla="*/ 3053626 w 5235586"/>
                  <a:gd name="connsiteY5017" fmla="*/ 1899631 h 3977558"/>
                  <a:gd name="connsiteX5018" fmla="*/ 3056436 w 5235586"/>
                  <a:gd name="connsiteY5018" fmla="*/ 1902444 h 3977558"/>
                  <a:gd name="connsiteX5019" fmla="*/ 3053626 w 5235586"/>
                  <a:gd name="connsiteY5019" fmla="*/ 1905255 h 3977558"/>
                  <a:gd name="connsiteX5020" fmla="*/ 3008634 w 5235586"/>
                  <a:gd name="connsiteY5020" fmla="*/ 1950246 h 3977558"/>
                  <a:gd name="connsiteX5021" fmla="*/ 3005823 w 5235586"/>
                  <a:gd name="connsiteY5021" fmla="*/ 1953057 h 3977558"/>
                  <a:gd name="connsiteX5022" fmla="*/ 3003010 w 5235586"/>
                  <a:gd name="connsiteY5022" fmla="*/ 1950246 h 3977558"/>
                  <a:gd name="connsiteX5023" fmla="*/ 2958021 w 5235586"/>
                  <a:gd name="connsiteY5023" fmla="*/ 1905255 h 3977558"/>
                  <a:gd name="connsiteX5024" fmla="*/ 2955211 w 5235586"/>
                  <a:gd name="connsiteY5024" fmla="*/ 1902444 h 3977558"/>
                  <a:gd name="connsiteX5025" fmla="*/ 2958021 w 5235586"/>
                  <a:gd name="connsiteY5025" fmla="*/ 1899631 h 3977558"/>
                  <a:gd name="connsiteX5026" fmla="*/ 3005823 w 5235586"/>
                  <a:gd name="connsiteY5026" fmla="*/ 1851832 h 3977558"/>
                  <a:gd name="connsiteX5027" fmla="*/ 2851172 w 5235586"/>
                  <a:gd name="connsiteY5027" fmla="*/ 1851832 h 3977558"/>
                  <a:gd name="connsiteX5028" fmla="*/ 2898975 w 5235586"/>
                  <a:gd name="connsiteY5028" fmla="*/ 1899631 h 3977558"/>
                  <a:gd name="connsiteX5029" fmla="*/ 2901785 w 5235586"/>
                  <a:gd name="connsiteY5029" fmla="*/ 1902444 h 3977558"/>
                  <a:gd name="connsiteX5030" fmla="*/ 2898975 w 5235586"/>
                  <a:gd name="connsiteY5030" fmla="*/ 1905255 h 3977558"/>
                  <a:gd name="connsiteX5031" fmla="*/ 2853983 w 5235586"/>
                  <a:gd name="connsiteY5031" fmla="*/ 1950246 h 3977558"/>
                  <a:gd name="connsiteX5032" fmla="*/ 2851172 w 5235586"/>
                  <a:gd name="connsiteY5032" fmla="*/ 1953057 h 3977558"/>
                  <a:gd name="connsiteX5033" fmla="*/ 2848359 w 5235586"/>
                  <a:gd name="connsiteY5033" fmla="*/ 1950246 h 3977558"/>
                  <a:gd name="connsiteX5034" fmla="*/ 2803370 w 5235586"/>
                  <a:gd name="connsiteY5034" fmla="*/ 1905255 h 3977558"/>
                  <a:gd name="connsiteX5035" fmla="*/ 2800560 w 5235586"/>
                  <a:gd name="connsiteY5035" fmla="*/ 1902444 h 3977558"/>
                  <a:gd name="connsiteX5036" fmla="*/ 2803370 w 5235586"/>
                  <a:gd name="connsiteY5036" fmla="*/ 1899631 h 3977558"/>
                  <a:gd name="connsiteX5037" fmla="*/ 2851172 w 5235586"/>
                  <a:gd name="connsiteY5037" fmla="*/ 1851832 h 3977558"/>
                  <a:gd name="connsiteX5038" fmla="*/ 2696525 w 5235586"/>
                  <a:gd name="connsiteY5038" fmla="*/ 1851832 h 3977558"/>
                  <a:gd name="connsiteX5039" fmla="*/ 2744328 w 5235586"/>
                  <a:gd name="connsiteY5039" fmla="*/ 1899631 h 3977558"/>
                  <a:gd name="connsiteX5040" fmla="*/ 2747138 w 5235586"/>
                  <a:gd name="connsiteY5040" fmla="*/ 1902444 h 3977558"/>
                  <a:gd name="connsiteX5041" fmla="*/ 2744328 w 5235586"/>
                  <a:gd name="connsiteY5041" fmla="*/ 1905255 h 3977558"/>
                  <a:gd name="connsiteX5042" fmla="*/ 2699336 w 5235586"/>
                  <a:gd name="connsiteY5042" fmla="*/ 1950246 h 3977558"/>
                  <a:gd name="connsiteX5043" fmla="*/ 2696525 w 5235586"/>
                  <a:gd name="connsiteY5043" fmla="*/ 1953057 h 3977558"/>
                  <a:gd name="connsiteX5044" fmla="*/ 2693712 w 5235586"/>
                  <a:gd name="connsiteY5044" fmla="*/ 1950246 h 3977558"/>
                  <a:gd name="connsiteX5045" fmla="*/ 2648723 w 5235586"/>
                  <a:gd name="connsiteY5045" fmla="*/ 1905255 h 3977558"/>
                  <a:gd name="connsiteX5046" fmla="*/ 2645913 w 5235586"/>
                  <a:gd name="connsiteY5046" fmla="*/ 1902444 h 3977558"/>
                  <a:gd name="connsiteX5047" fmla="*/ 2648723 w 5235586"/>
                  <a:gd name="connsiteY5047" fmla="*/ 1899631 h 3977558"/>
                  <a:gd name="connsiteX5048" fmla="*/ 2696525 w 5235586"/>
                  <a:gd name="connsiteY5048" fmla="*/ 1851832 h 3977558"/>
                  <a:gd name="connsiteX5049" fmla="*/ 2539061 w 5235586"/>
                  <a:gd name="connsiteY5049" fmla="*/ 1851832 h 3977558"/>
                  <a:gd name="connsiteX5050" fmla="*/ 2586863 w 5235586"/>
                  <a:gd name="connsiteY5050" fmla="*/ 1899631 h 3977558"/>
                  <a:gd name="connsiteX5051" fmla="*/ 2589673 w 5235586"/>
                  <a:gd name="connsiteY5051" fmla="*/ 1902444 h 3977558"/>
                  <a:gd name="connsiteX5052" fmla="*/ 2586863 w 5235586"/>
                  <a:gd name="connsiteY5052" fmla="*/ 1905255 h 3977558"/>
                  <a:gd name="connsiteX5053" fmla="*/ 2541874 w 5235586"/>
                  <a:gd name="connsiteY5053" fmla="*/ 1950246 h 3977558"/>
                  <a:gd name="connsiteX5054" fmla="*/ 2539061 w 5235586"/>
                  <a:gd name="connsiteY5054" fmla="*/ 1953057 h 3977558"/>
                  <a:gd name="connsiteX5055" fmla="*/ 2536247 w 5235586"/>
                  <a:gd name="connsiteY5055" fmla="*/ 1950246 h 3977558"/>
                  <a:gd name="connsiteX5056" fmla="*/ 2491261 w 5235586"/>
                  <a:gd name="connsiteY5056" fmla="*/ 1905255 h 3977558"/>
                  <a:gd name="connsiteX5057" fmla="*/ 2488448 w 5235586"/>
                  <a:gd name="connsiteY5057" fmla="*/ 1902444 h 3977558"/>
                  <a:gd name="connsiteX5058" fmla="*/ 2491261 w 5235586"/>
                  <a:gd name="connsiteY5058" fmla="*/ 1899631 h 3977558"/>
                  <a:gd name="connsiteX5059" fmla="*/ 2539061 w 5235586"/>
                  <a:gd name="connsiteY5059" fmla="*/ 1851832 h 3977558"/>
                  <a:gd name="connsiteX5060" fmla="*/ 2384413 w 5235586"/>
                  <a:gd name="connsiteY5060" fmla="*/ 1851832 h 3977558"/>
                  <a:gd name="connsiteX5061" fmla="*/ 2432215 w 5235586"/>
                  <a:gd name="connsiteY5061" fmla="*/ 1899631 h 3977558"/>
                  <a:gd name="connsiteX5062" fmla="*/ 2435025 w 5235586"/>
                  <a:gd name="connsiteY5062" fmla="*/ 1902444 h 3977558"/>
                  <a:gd name="connsiteX5063" fmla="*/ 2432215 w 5235586"/>
                  <a:gd name="connsiteY5063" fmla="*/ 1905255 h 3977558"/>
                  <a:gd name="connsiteX5064" fmla="*/ 2387226 w 5235586"/>
                  <a:gd name="connsiteY5064" fmla="*/ 1950246 h 3977558"/>
                  <a:gd name="connsiteX5065" fmla="*/ 2384413 w 5235586"/>
                  <a:gd name="connsiteY5065" fmla="*/ 1953057 h 3977558"/>
                  <a:gd name="connsiteX5066" fmla="*/ 2381599 w 5235586"/>
                  <a:gd name="connsiteY5066" fmla="*/ 1950246 h 3977558"/>
                  <a:gd name="connsiteX5067" fmla="*/ 2336613 w 5235586"/>
                  <a:gd name="connsiteY5067" fmla="*/ 1905255 h 3977558"/>
                  <a:gd name="connsiteX5068" fmla="*/ 2333800 w 5235586"/>
                  <a:gd name="connsiteY5068" fmla="*/ 1902444 h 3977558"/>
                  <a:gd name="connsiteX5069" fmla="*/ 2336613 w 5235586"/>
                  <a:gd name="connsiteY5069" fmla="*/ 1899631 h 3977558"/>
                  <a:gd name="connsiteX5070" fmla="*/ 2384413 w 5235586"/>
                  <a:gd name="connsiteY5070" fmla="*/ 1851832 h 3977558"/>
                  <a:gd name="connsiteX5071" fmla="*/ 2229761 w 5235586"/>
                  <a:gd name="connsiteY5071" fmla="*/ 1851832 h 3977558"/>
                  <a:gd name="connsiteX5072" fmla="*/ 2277564 w 5235586"/>
                  <a:gd name="connsiteY5072" fmla="*/ 1899631 h 3977558"/>
                  <a:gd name="connsiteX5073" fmla="*/ 2280374 w 5235586"/>
                  <a:gd name="connsiteY5073" fmla="*/ 1902444 h 3977558"/>
                  <a:gd name="connsiteX5074" fmla="*/ 2277564 w 5235586"/>
                  <a:gd name="connsiteY5074" fmla="*/ 1905255 h 3977558"/>
                  <a:gd name="connsiteX5075" fmla="*/ 2232575 w 5235586"/>
                  <a:gd name="connsiteY5075" fmla="*/ 1950246 h 3977558"/>
                  <a:gd name="connsiteX5076" fmla="*/ 2229761 w 5235586"/>
                  <a:gd name="connsiteY5076" fmla="*/ 1953057 h 3977558"/>
                  <a:gd name="connsiteX5077" fmla="*/ 2226948 w 5235586"/>
                  <a:gd name="connsiteY5077" fmla="*/ 1950246 h 3977558"/>
                  <a:gd name="connsiteX5078" fmla="*/ 2181962 w 5235586"/>
                  <a:gd name="connsiteY5078" fmla="*/ 1905255 h 3977558"/>
                  <a:gd name="connsiteX5079" fmla="*/ 2179149 w 5235586"/>
                  <a:gd name="connsiteY5079" fmla="*/ 1902444 h 3977558"/>
                  <a:gd name="connsiteX5080" fmla="*/ 2181962 w 5235586"/>
                  <a:gd name="connsiteY5080" fmla="*/ 1899631 h 3977558"/>
                  <a:gd name="connsiteX5081" fmla="*/ 2229761 w 5235586"/>
                  <a:gd name="connsiteY5081" fmla="*/ 1851832 h 3977558"/>
                  <a:gd name="connsiteX5082" fmla="*/ 2075115 w 5235586"/>
                  <a:gd name="connsiteY5082" fmla="*/ 1851832 h 3977558"/>
                  <a:gd name="connsiteX5083" fmla="*/ 2122917 w 5235586"/>
                  <a:gd name="connsiteY5083" fmla="*/ 1899631 h 3977558"/>
                  <a:gd name="connsiteX5084" fmla="*/ 2125727 w 5235586"/>
                  <a:gd name="connsiteY5084" fmla="*/ 1902444 h 3977558"/>
                  <a:gd name="connsiteX5085" fmla="*/ 2122917 w 5235586"/>
                  <a:gd name="connsiteY5085" fmla="*/ 1905255 h 3977558"/>
                  <a:gd name="connsiteX5086" fmla="*/ 2077928 w 5235586"/>
                  <a:gd name="connsiteY5086" fmla="*/ 1950246 h 3977558"/>
                  <a:gd name="connsiteX5087" fmla="*/ 2075115 w 5235586"/>
                  <a:gd name="connsiteY5087" fmla="*/ 1953057 h 3977558"/>
                  <a:gd name="connsiteX5088" fmla="*/ 2072301 w 5235586"/>
                  <a:gd name="connsiteY5088" fmla="*/ 1950246 h 3977558"/>
                  <a:gd name="connsiteX5089" fmla="*/ 2027315 w 5235586"/>
                  <a:gd name="connsiteY5089" fmla="*/ 1905255 h 3977558"/>
                  <a:gd name="connsiteX5090" fmla="*/ 2024502 w 5235586"/>
                  <a:gd name="connsiteY5090" fmla="*/ 1902444 h 3977558"/>
                  <a:gd name="connsiteX5091" fmla="*/ 2027315 w 5235586"/>
                  <a:gd name="connsiteY5091" fmla="*/ 1899631 h 3977558"/>
                  <a:gd name="connsiteX5092" fmla="*/ 2075115 w 5235586"/>
                  <a:gd name="connsiteY5092" fmla="*/ 1851832 h 3977558"/>
                  <a:gd name="connsiteX5093" fmla="*/ 1917652 w 5235586"/>
                  <a:gd name="connsiteY5093" fmla="*/ 1851832 h 3977558"/>
                  <a:gd name="connsiteX5094" fmla="*/ 1965455 w 5235586"/>
                  <a:gd name="connsiteY5094" fmla="*/ 1899631 h 3977558"/>
                  <a:gd name="connsiteX5095" fmla="*/ 1968265 w 5235586"/>
                  <a:gd name="connsiteY5095" fmla="*/ 1902444 h 3977558"/>
                  <a:gd name="connsiteX5096" fmla="*/ 1965455 w 5235586"/>
                  <a:gd name="connsiteY5096" fmla="*/ 1905255 h 3977558"/>
                  <a:gd name="connsiteX5097" fmla="*/ 1920463 w 5235586"/>
                  <a:gd name="connsiteY5097" fmla="*/ 1950246 h 3977558"/>
                  <a:gd name="connsiteX5098" fmla="*/ 1917652 w 5235586"/>
                  <a:gd name="connsiteY5098" fmla="*/ 1953057 h 3977558"/>
                  <a:gd name="connsiteX5099" fmla="*/ 1914839 w 5235586"/>
                  <a:gd name="connsiteY5099" fmla="*/ 1950246 h 3977558"/>
                  <a:gd name="connsiteX5100" fmla="*/ 1869850 w 5235586"/>
                  <a:gd name="connsiteY5100" fmla="*/ 1905255 h 3977558"/>
                  <a:gd name="connsiteX5101" fmla="*/ 1867040 w 5235586"/>
                  <a:gd name="connsiteY5101" fmla="*/ 1902444 h 3977558"/>
                  <a:gd name="connsiteX5102" fmla="*/ 1869850 w 5235586"/>
                  <a:gd name="connsiteY5102" fmla="*/ 1899631 h 3977558"/>
                  <a:gd name="connsiteX5103" fmla="*/ 1917652 w 5235586"/>
                  <a:gd name="connsiteY5103" fmla="*/ 1851832 h 3977558"/>
                  <a:gd name="connsiteX5104" fmla="*/ 1763004 w 5235586"/>
                  <a:gd name="connsiteY5104" fmla="*/ 1851832 h 3977558"/>
                  <a:gd name="connsiteX5105" fmla="*/ 1810807 w 5235586"/>
                  <a:gd name="connsiteY5105" fmla="*/ 1899631 h 3977558"/>
                  <a:gd name="connsiteX5106" fmla="*/ 1813617 w 5235586"/>
                  <a:gd name="connsiteY5106" fmla="*/ 1902444 h 3977558"/>
                  <a:gd name="connsiteX5107" fmla="*/ 1810807 w 5235586"/>
                  <a:gd name="connsiteY5107" fmla="*/ 1905255 h 3977558"/>
                  <a:gd name="connsiteX5108" fmla="*/ 1765815 w 5235586"/>
                  <a:gd name="connsiteY5108" fmla="*/ 1950246 h 3977558"/>
                  <a:gd name="connsiteX5109" fmla="*/ 1763004 w 5235586"/>
                  <a:gd name="connsiteY5109" fmla="*/ 1953057 h 3977558"/>
                  <a:gd name="connsiteX5110" fmla="*/ 1760191 w 5235586"/>
                  <a:gd name="connsiteY5110" fmla="*/ 1950246 h 3977558"/>
                  <a:gd name="connsiteX5111" fmla="*/ 1715202 w 5235586"/>
                  <a:gd name="connsiteY5111" fmla="*/ 1905255 h 3977558"/>
                  <a:gd name="connsiteX5112" fmla="*/ 1712392 w 5235586"/>
                  <a:gd name="connsiteY5112" fmla="*/ 1902444 h 3977558"/>
                  <a:gd name="connsiteX5113" fmla="*/ 1715202 w 5235586"/>
                  <a:gd name="connsiteY5113" fmla="*/ 1899631 h 3977558"/>
                  <a:gd name="connsiteX5114" fmla="*/ 1763004 w 5235586"/>
                  <a:gd name="connsiteY5114" fmla="*/ 1851832 h 3977558"/>
                  <a:gd name="connsiteX5115" fmla="*/ 1608353 w 5235586"/>
                  <a:gd name="connsiteY5115" fmla="*/ 1851832 h 3977558"/>
                  <a:gd name="connsiteX5116" fmla="*/ 1656156 w 5235586"/>
                  <a:gd name="connsiteY5116" fmla="*/ 1899631 h 3977558"/>
                  <a:gd name="connsiteX5117" fmla="*/ 1658966 w 5235586"/>
                  <a:gd name="connsiteY5117" fmla="*/ 1902444 h 3977558"/>
                  <a:gd name="connsiteX5118" fmla="*/ 1656156 w 5235586"/>
                  <a:gd name="connsiteY5118" fmla="*/ 1905255 h 3977558"/>
                  <a:gd name="connsiteX5119" fmla="*/ 1611164 w 5235586"/>
                  <a:gd name="connsiteY5119" fmla="*/ 1950246 h 3977558"/>
                  <a:gd name="connsiteX5120" fmla="*/ 1608353 w 5235586"/>
                  <a:gd name="connsiteY5120" fmla="*/ 1953057 h 3977558"/>
                  <a:gd name="connsiteX5121" fmla="*/ 1605540 w 5235586"/>
                  <a:gd name="connsiteY5121" fmla="*/ 1950246 h 3977558"/>
                  <a:gd name="connsiteX5122" fmla="*/ 1560551 w 5235586"/>
                  <a:gd name="connsiteY5122" fmla="*/ 1905255 h 3977558"/>
                  <a:gd name="connsiteX5123" fmla="*/ 1557741 w 5235586"/>
                  <a:gd name="connsiteY5123" fmla="*/ 1902444 h 3977558"/>
                  <a:gd name="connsiteX5124" fmla="*/ 1560551 w 5235586"/>
                  <a:gd name="connsiteY5124" fmla="*/ 1899631 h 3977558"/>
                  <a:gd name="connsiteX5125" fmla="*/ 1608353 w 5235586"/>
                  <a:gd name="connsiteY5125" fmla="*/ 1851832 h 3977558"/>
                  <a:gd name="connsiteX5126" fmla="*/ 1450892 w 5235586"/>
                  <a:gd name="connsiteY5126" fmla="*/ 1851832 h 3977558"/>
                  <a:gd name="connsiteX5127" fmla="*/ 1498695 w 5235586"/>
                  <a:gd name="connsiteY5127" fmla="*/ 1899631 h 3977558"/>
                  <a:gd name="connsiteX5128" fmla="*/ 1501505 w 5235586"/>
                  <a:gd name="connsiteY5128" fmla="*/ 1902444 h 3977558"/>
                  <a:gd name="connsiteX5129" fmla="*/ 1498695 w 5235586"/>
                  <a:gd name="connsiteY5129" fmla="*/ 1905255 h 3977558"/>
                  <a:gd name="connsiteX5130" fmla="*/ 1453706 w 5235586"/>
                  <a:gd name="connsiteY5130" fmla="*/ 1950246 h 3977558"/>
                  <a:gd name="connsiteX5131" fmla="*/ 1450892 w 5235586"/>
                  <a:gd name="connsiteY5131" fmla="*/ 1953057 h 3977558"/>
                  <a:gd name="connsiteX5132" fmla="*/ 1448079 w 5235586"/>
                  <a:gd name="connsiteY5132" fmla="*/ 1950246 h 3977558"/>
                  <a:gd name="connsiteX5133" fmla="*/ 1403090 w 5235586"/>
                  <a:gd name="connsiteY5133" fmla="*/ 1905255 h 3977558"/>
                  <a:gd name="connsiteX5134" fmla="*/ 1400280 w 5235586"/>
                  <a:gd name="connsiteY5134" fmla="*/ 1902444 h 3977558"/>
                  <a:gd name="connsiteX5135" fmla="*/ 1403090 w 5235586"/>
                  <a:gd name="connsiteY5135" fmla="*/ 1899631 h 3977558"/>
                  <a:gd name="connsiteX5136" fmla="*/ 1450892 w 5235586"/>
                  <a:gd name="connsiteY5136" fmla="*/ 1851832 h 3977558"/>
                  <a:gd name="connsiteX5137" fmla="*/ 1296244 w 5235586"/>
                  <a:gd name="connsiteY5137" fmla="*/ 1851832 h 3977558"/>
                  <a:gd name="connsiteX5138" fmla="*/ 1344046 w 5235586"/>
                  <a:gd name="connsiteY5138" fmla="*/ 1899631 h 3977558"/>
                  <a:gd name="connsiteX5139" fmla="*/ 1346857 w 5235586"/>
                  <a:gd name="connsiteY5139" fmla="*/ 1902444 h 3977558"/>
                  <a:gd name="connsiteX5140" fmla="*/ 1344046 w 5235586"/>
                  <a:gd name="connsiteY5140" fmla="*/ 1905255 h 3977558"/>
                  <a:gd name="connsiteX5141" fmla="*/ 1299058 w 5235586"/>
                  <a:gd name="connsiteY5141" fmla="*/ 1950246 h 3977558"/>
                  <a:gd name="connsiteX5142" fmla="*/ 1296244 w 5235586"/>
                  <a:gd name="connsiteY5142" fmla="*/ 1953057 h 3977558"/>
                  <a:gd name="connsiteX5143" fmla="*/ 1293431 w 5235586"/>
                  <a:gd name="connsiteY5143" fmla="*/ 1950246 h 3977558"/>
                  <a:gd name="connsiteX5144" fmla="*/ 1248442 w 5235586"/>
                  <a:gd name="connsiteY5144" fmla="*/ 1905255 h 3977558"/>
                  <a:gd name="connsiteX5145" fmla="*/ 1245632 w 5235586"/>
                  <a:gd name="connsiteY5145" fmla="*/ 1902444 h 3977558"/>
                  <a:gd name="connsiteX5146" fmla="*/ 1248442 w 5235586"/>
                  <a:gd name="connsiteY5146" fmla="*/ 1899631 h 3977558"/>
                  <a:gd name="connsiteX5147" fmla="*/ 1296244 w 5235586"/>
                  <a:gd name="connsiteY5147" fmla="*/ 1851832 h 3977558"/>
                  <a:gd name="connsiteX5148" fmla="*/ 1141593 w 5235586"/>
                  <a:gd name="connsiteY5148" fmla="*/ 1851832 h 3977558"/>
                  <a:gd name="connsiteX5149" fmla="*/ 1189395 w 5235586"/>
                  <a:gd name="connsiteY5149" fmla="*/ 1899631 h 3977558"/>
                  <a:gd name="connsiteX5150" fmla="*/ 1192206 w 5235586"/>
                  <a:gd name="connsiteY5150" fmla="*/ 1902444 h 3977558"/>
                  <a:gd name="connsiteX5151" fmla="*/ 1189395 w 5235586"/>
                  <a:gd name="connsiteY5151" fmla="*/ 1905255 h 3977558"/>
                  <a:gd name="connsiteX5152" fmla="*/ 1144407 w 5235586"/>
                  <a:gd name="connsiteY5152" fmla="*/ 1950246 h 3977558"/>
                  <a:gd name="connsiteX5153" fmla="*/ 1141593 w 5235586"/>
                  <a:gd name="connsiteY5153" fmla="*/ 1953057 h 3977558"/>
                  <a:gd name="connsiteX5154" fmla="*/ 1138780 w 5235586"/>
                  <a:gd name="connsiteY5154" fmla="*/ 1950246 h 3977558"/>
                  <a:gd name="connsiteX5155" fmla="*/ 1093791 w 5235586"/>
                  <a:gd name="connsiteY5155" fmla="*/ 1905255 h 3977558"/>
                  <a:gd name="connsiteX5156" fmla="*/ 1090981 w 5235586"/>
                  <a:gd name="connsiteY5156" fmla="*/ 1902444 h 3977558"/>
                  <a:gd name="connsiteX5157" fmla="*/ 1093791 w 5235586"/>
                  <a:gd name="connsiteY5157" fmla="*/ 1899631 h 3977558"/>
                  <a:gd name="connsiteX5158" fmla="*/ 1141593 w 5235586"/>
                  <a:gd name="connsiteY5158" fmla="*/ 1851832 h 3977558"/>
                  <a:gd name="connsiteX5159" fmla="*/ 984132 w 5235586"/>
                  <a:gd name="connsiteY5159" fmla="*/ 1851832 h 3977558"/>
                  <a:gd name="connsiteX5160" fmla="*/ 1031934 w 5235586"/>
                  <a:gd name="connsiteY5160" fmla="*/ 1899631 h 3977558"/>
                  <a:gd name="connsiteX5161" fmla="*/ 1034745 w 5235586"/>
                  <a:gd name="connsiteY5161" fmla="*/ 1902444 h 3977558"/>
                  <a:gd name="connsiteX5162" fmla="*/ 1031934 w 5235586"/>
                  <a:gd name="connsiteY5162" fmla="*/ 1905255 h 3977558"/>
                  <a:gd name="connsiteX5163" fmla="*/ 986946 w 5235586"/>
                  <a:gd name="connsiteY5163" fmla="*/ 1950246 h 3977558"/>
                  <a:gd name="connsiteX5164" fmla="*/ 984132 w 5235586"/>
                  <a:gd name="connsiteY5164" fmla="*/ 1953057 h 3977558"/>
                  <a:gd name="connsiteX5165" fmla="*/ 981319 w 5235586"/>
                  <a:gd name="connsiteY5165" fmla="*/ 1950246 h 3977558"/>
                  <a:gd name="connsiteX5166" fmla="*/ 936330 w 5235586"/>
                  <a:gd name="connsiteY5166" fmla="*/ 1905255 h 3977558"/>
                  <a:gd name="connsiteX5167" fmla="*/ 933520 w 5235586"/>
                  <a:gd name="connsiteY5167" fmla="*/ 1902444 h 3977558"/>
                  <a:gd name="connsiteX5168" fmla="*/ 936330 w 5235586"/>
                  <a:gd name="connsiteY5168" fmla="*/ 1899631 h 3977558"/>
                  <a:gd name="connsiteX5169" fmla="*/ 984132 w 5235586"/>
                  <a:gd name="connsiteY5169" fmla="*/ 1851832 h 3977558"/>
                  <a:gd name="connsiteX5170" fmla="*/ 829484 w 5235586"/>
                  <a:gd name="connsiteY5170" fmla="*/ 1851832 h 3977558"/>
                  <a:gd name="connsiteX5171" fmla="*/ 877286 w 5235586"/>
                  <a:gd name="connsiteY5171" fmla="*/ 1899631 h 3977558"/>
                  <a:gd name="connsiteX5172" fmla="*/ 880097 w 5235586"/>
                  <a:gd name="connsiteY5172" fmla="*/ 1902444 h 3977558"/>
                  <a:gd name="connsiteX5173" fmla="*/ 877286 w 5235586"/>
                  <a:gd name="connsiteY5173" fmla="*/ 1905255 h 3977558"/>
                  <a:gd name="connsiteX5174" fmla="*/ 832298 w 5235586"/>
                  <a:gd name="connsiteY5174" fmla="*/ 1950246 h 3977558"/>
                  <a:gd name="connsiteX5175" fmla="*/ 829484 w 5235586"/>
                  <a:gd name="connsiteY5175" fmla="*/ 1953057 h 3977558"/>
                  <a:gd name="connsiteX5176" fmla="*/ 826671 w 5235586"/>
                  <a:gd name="connsiteY5176" fmla="*/ 1950246 h 3977558"/>
                  <a:gd name="connsiteX5177" fmla="*/ 781682 w 5235586"/>
                  <a:gd name="connsiteY5177" fmla="*/ 1905255 h 3977558"/>
                  <a:gd name="connsiteX5178" fmla="*/ 778872 w 5235586"/>
                  <a:gd name="connsiteY5178" fmla="*/ 1902444 h 3977558"/>
                  <a:gd name="connsiteX5179" fmla="*/ 781682 w 5235586"/>
                  <a:gd name="connsiteY5179" fmla="*/ 1899631 h 3977558"/>
                  <a:gd name="connsiteX5180" fmla="*/ 829484 w 5235586"/>
                  <a:gd name="connsiteY5180" fmla="*/ 1851832 h 3977558"/>
                  <a:gd name="connsiteX5181" fmla="*/ 674833 w 5235586"/>
                  <a:gd name="connsiteY5181" fmla="*/ 1851832 h 3977558"/>
                  <a:gd name="connsiteX5182" fmla="*/ 722635 w 5235586"/>
                  <a:gd name="connsiteY5182" fmla="*/ 1899631 h 3977558"/>
                  <a:gd name="connsiteX5183" fmla="*/ 725446 w 5235586"/>
                  <a:gd name="connsiteY5183" fmla="*/ 1902444 h 3977558"/>
                  <a:gd name="connsiteX5184" fmla="*/ 722635 w 5235586"/>
                  <a:gd name="connsiteY5184" fmla="*/ 1905255 h 3977558"/>
                  <a:gd name="connsiteX5185" fmla="*/ 677647 w 5235586"/>
                  <a:gd name="connsiteY5185" fmla="*/ 1950246 h 3977558"/>
                  <a:gd name="connsiteX5186" fmla="*/ 674833 w 5235586"/>
                  <a:gd name="connsiteY5186" fmla="*/ 1953057 h 3977558"/>
                  <a:gd name="connsiteX5187" fmla="*/ 672020 w 5235586"/>
                  <a:gd name="connsiteY5187" fmla="*/ 1950246 h 3977558"/>
                  <a:gd name="connsiteX5188" fmla="*/ 627031 w 5235586"/>
                  <a:gd name="connsiteY5188" fmla="*/ 1905255 h 3977558"/>
                  <a:gd name="connsiteX5189" fmla="*/ 624221 w 5235586"/>
                  <a:gd name="connsiteY5189" fmla="*/ 1902444 h 3977558"/>
                  <a:gd name="connsiteX5190" fmla="*/ 627031 w 5235586"/>
                  <a:gd name="connsiteY5190" fmla="*/ 1899631 h 3977558"/>
                  <a:gd name="connsiteX5191" fmla="*/ 674833 w 5235586"/>
                  <a:gd name="connsiteY5191" fmla="*/ 1851832 h 3977558"/>
                  <a:gd name="connsiteX5192" fmla="*/ 517372 w 5235586"/>
                  <a:gd name="connsiteY5192" fmla="*/ 1851832 h 3977558"/>
                  <a:gd name="connsiteX5193" fmla="*/ 565174 w 5235586"/>
                  <a:gd name="connsiteY5193" fmla="*/ 1899631 h 3977558"/>
                  <a:gd name="connsiteX5194" fmla="*/ 567985 w 5235586"/>
                  <a:gd name="connsiteY5194" fmla="*/ 1902444 h 3977558"/>
                  <a:gd name="connsiteX5195" fmla="*/ 565174 w 5235586"/>
                  <a:gd name="connsiteY5195" fmla="*/ 1905255 h 3977558"/>
                  <a:gd name="connsiteX5196" fmla="*/ 520183 w 5235586"/>
                  <a:gd name="connsiteY5196" fmla="*/ 1950246 h 3977558"/>
                  <a:gd name="connsiteX5197" fmla="*/ 517372 w 5235586"/>
                  <a:gd name="connsiteY5197" fmla="*/ 1953057 h 3977558"/>
                  <a:gd name="connsiteX5198" fmla="*/ 514559 w 5235586"/>
                  <a:gd name="connsiteY5198" fmla="*/ 1950246 h 3977558"/>
                  <a:gd name="connsiteX5199" fmla="*/ 469570 w 5235586"/>
                  <a:gd name="connsiteY5199" fmla="*/ 1905255 h 3977558"/>
                  <a:gd name="connsiteX5200" fmla="*/ 466760 w 5235586"/>
                  <a:gd name="connsiteY5200" fmla="*/ 1902444 h 3977558"/>
                  <a:gd name="connsiteX5201" fmla="*/ 469570 w 5235586"/>
                  <a:gd name="connsiteY5201" fmla="*/ 1899631 h 3977558"/>
                  <a:gd name="connsiteX5202" fmla="*/ 517372 w 5235586"/>
                  <a:gd name="connsiteY5202" fmla="*/ 1851832 h 3977558"/>
                  <a:gd name="connsiteX5203" fmla="*/ 362724 w 5235586"/>
                  <a:gd name="connsiteY5203" fmla="*/ 1851832 h 3977558"/>
                  <a:gd name="connsiteX5204" fmla="*/ 410526 w 5235586"/>
                  <a:gd name="connsiteY5204" fmla="*/ 1899631 h 3977558"/>
                  <a:gd name="connsiteX5205" fmla="*/ 413337 w 5235586"/>
                  <a:gd name="connsiteY5205" fmla="*/ 1902444 h 3977558"/>
                  <a:gd name="connsiteX5206" fmla="*/ 410526 w 5235586"/>
                  <a:gd name="connsiteY5206" fmla="*/ 1905255 h 3977558"/>
                  <a:gd name="connsiteX5207" fmla="*/ 365535 w 5235586"/>
                  <a:gd name="connsiteY5207" fmla="*/ 1950246 h 3977558"/>
                  <a:gd name="connsiteX5208" fmla="*/ 362724 w 5235586"/>
                  <a:gd name="connsiteY5208" fmla="*/ 1953057 h 3977558"/>
                  <a:gd name="connsiteX5209" fmla="*/ 359911 w 5235586"/>
                  <a:gd name="connsiteY5209" fmla="*/ 1950246 h 3977558"/>
                  <a:gd name="connsiteX5210" fmla="*/ 314922 w 5235586"/>
                  <a:gd name="connsiteY5210" fmla="*/ 1905255 h 3977558"/>
                  <a:gd name="connsiteX5211" fmla="*/ 312112 w 5235586"/>
                  <a:gd name="connsiteY5211" fmla="*/ 1902444 h 3977558"/>
                  <a:gd name="connsiteX5212" fmla="*/ 314922 w 5235586"/>
                  <a:gd name="connsiteY5212" fmla="*/ 1899631 h 3977558"/>
                  <a:gd name="connsiteX5213" fmla="*/ 362724 w 5235586"/>
                  <a:gd name="connsiteY5213" fmla="*/ 1851832 h 3977558"/>
                  <a:gd name="connsiteX5214" fmla="*/ 208073 w 5235586"/>
                  <a:gd name="connsiteY5214" fmla="*/ 1851832 h 3977558"/>
                  <a:gd name="connsiteX5215" fmla="*/ 255875 w 5235586"/>
                  <a:gd name="connsiteY5215" fmla="*/ 1899631 h 3977558"/>
                  <a:gd name="connsiteX5216" fmla="*/ 258686 w 5235586"/>
                  <a:gd name="connsiteY5216" fmla="*/ 1902444 h 3977558"/>
                  <a:gd name="connsiteX5217" fmla="*/ 255875 w 5235586"/>
                  <a:gd name="connsiteY5217" fmla="*/ 1905255 h 3977558"/>
                  <a:gd name="connsiteX5218" fmla="*/ 210884 w 5235586"/>
                  <a:gd name="connsiteY5218" fmla="*/ 1950246 h 3977558"/>
                  <a:gd name="connsiteX5219" fmla="*/ 208073 w 5235586"/>
                  <a:gd name="connsiteY5219" fmla="*/ 1953057 h 3977558"/>
                  <a:gd name="connsiteX5220" fmla="*/ 205260 w 5235586"/>
                  <a:gd name="connsiteY5220" fmla="*/ 1950246 h 3977558"/>
                  <a:gd name="connsiteX5221" fmla="*/ 160271 w 5235586"/>
                  <a:gd name="connsiteY5221" fmla="*/ 1905255 h 3977558"/>
                  <a:gd name="connsiteX5222" fmla="*/ 157461 w 5235586"/>
                  <a:gd name="connsiteY5222" fmla="*/ 1902444 h 3977558"/>
                  <a:gd name="connsiteX5223" fmla="*/ 160271 w 5235586"/>
                  <a:gd name="connsiteY5223" fmla="*/ 1899631 h 3977558"/>
                  <a:gd name="connsiteX5224" fmla="*/ 208073 w 5235586"/>
                  <a:gd name="connsiteY5224" fmla="*/ 1851832 h 3977558"/>
                  <a:gd name="connsiteX5225" fmla="*/ 50612 w 5235586"/>
                  <a:gd name="connsiteY5225" fmla="*/ 1851832 h 3977558"/>
                  <a:gd name="connsiteX5226" fmla="*/ 98414 w 5235586"/>
                  <a:gd name="connsiteY5226" fmla="*/ 1899631 h 3977558"/>
                  <a:gd name="connsiteX5227" fmla="*/ 101225 w 5235586"/>
                  <a:gd name="connsiteY5227" fmla="*/ 1902444 h 3977558"/>
                  <a:gd name="connsiteX5228" fmla="*/ 98414 w 5235586"/>
                  <a:gd name="connsiteY5228" fmla="*/ 1905255 h 3977558"/>
                  <a:gd name="connsiteX5229" fmla="*/ 53426 w 5235586"/>
                  <a:gd name="connsiteY5229" fmla="*/ 1950246 h 3977558"/>
                  <a:gd name="connsiteX5230" fmla="*/ 50612 w 5235586"/>
                  <a:gd name="connsiteY5230" fmla="*/ 1953057 h 3977558"/>
                  <a:gd name="connsiteX5231" fmla="*/ 47802 w 5235586"/>
                  <a:gd name="connsiteY5231" fmla="*/ 1950246 h 3977558"/>
                  <a:gd name="connsiteX5232" fmla="*/ 2813 w 5235586"/>
                  <a:gd name="connsiteY5232" fmla="*/ 1905255 h 3977558"/>
                  <a:gd name="connsiteX5233" fmla="*/ 0 w 5235586"/>
                  <a:gd name="connsiteY5233" fmla="*/ 1902444 h 3977558"/>
                  <a:gd name="connsiteX5234" fmla="*/ 2813 w 5235586"/>
                  <a:gd name="connsiteY5234" fmla="*/ 1899631 h 3977558"/>
                  <a:gd name="connsiteX5235" fmla="*/ 50612 w 5235586"/>
                  <a:gd name="connsiteY5235" fmla="*/ 1851832 h 3977558"/>
                  <a:gd name="connsiteX5236" fmla="*/ 5184973 w 5235586"/>
                  <a:gd name="connsiteY5236" fmla="*/ 1712271 h 3977558"/>
                  <a:gd name="connsiteX5237" fmla="*/ 5232776 w 5235586"/>
                  <a:gd name="connsiteY5237" fmla="*/ 1760070 h 3977558"/>
                  <a:gd name="connsiteX5238" fmla="*/ 5235586 w 5235586"/>
                  <a:gd name="connsiteY5238" fmla="*/ 1762883 h 3977558"/>
                  <a:gd name="connsiteX5239" fmla="*/ 5232776 w 5235586"/>
                  <a:gd name="connsiteY5239" fmla="*/ 1765694 h 3977558"/>
                  <a:gd name="connsiteX5240" fmla="*/ 5187787 w 5235586"/>
                  <a:gd name="connsiteY5240" fmla="*/ 1810685 h 3977558"/>
                  <a:gd name="connsiteX5241" fmla="*/ 5184973 w 5235586"/>
                  <a:gd name="connsiteY5241" fmla="*/ 1813496 h 3977558"/>
                  <a:gd name="connsiteX5242" fmla="*/ 5182163 w 5235586"/>
                  <a:gd name="connsiteY5242" fmla="*/ 1810685 h 3977558"/>
                  <a:gd name="connsiteX5243" fmla="*/ 5137174 w 5235586"/>
                  <a:gd name="connsiteY5243" fmla="*/ 1765694 h 3977558"/>
                  <a:gd name="connsiteX5244" fmla="*/ 5134361 w 5235586"/>
                  <a:gd name="connsiteY5244" fmla="*/ 1762883 h 3977558"/>
                  <a:gd name="connsiteX5245" fmla="*/ 5137174 w 5235586"/>
                  <a:gd name="connsiteY5245" fmla="*/ 1760070 h 3977558"/>
                  <a:gd name="connsiteX5246" fmla="*/ 5184973 w 5235586"/>
                  <a:gd name="connsiteY5246" fmla="*/ 1712271 h 3977558"/>
                  <a:gd name="connsiteX5247" fmla="*/ 5030325 w 5235586"/>
                  <a:gd name="connsiteY5247" fmla="*/ 1712271 h 3977558"/>
                  <a:gd name="connsiteX5248" fmla="*/ 5078128 w 5235586"/>
                  <a:gd name="connsiteY5248" fmla="*/ 1760070 h 3977558"/>
                  <a:gd name="connsiteX5249" fmla="*/ 5080938 w 5235586"/>
                  <a:gd name="connsiteY5249" fmla="*/ 1762883 h 3977558"/>
                  <a:gd name="connsiteX5250" fmla="*/ 5078128 w 5235586"/>
                  <a:gd name="connsiteY5250" fmla="*/ 1765694 h 3977558"/>
                  <a:gd name="connsiteX5251" fmla="*/ 5033136 w 5235586"/>
                  <a:gd name="connsiteY5251" fmla="*/ 1810685 h 3977558"/>
                  <a:gd name="connsiteX5252" fmla="*/ 5030325 w 5235586"/>
                  <a:gd name="connsiteY5252" fmla="*/ 1813496 h 3977558"/>
                  <a:gd name="connsiteX5253" fmla="*/ 5027512 w 5235586"/>
                  <a:gd name="connsiteY5253" fmla="*/ 1810685 h 3977558"/>
                  <a:gd name="connsiteX5254" fmla="*/ 4982523 w 5235586"/>
                  <a:gd name="connsiteY5254" fmla="*/ 1765694 h 3977558"/>
                  <a:gd name="connsiteX5255" fmla="*/ 4979713 w 5235586"/>
                  <a:gd name="connsiteY5255" fmla="*/ 1762883 h 3977558"/>
                  <a:gd name="connsiteX5256" fmla="*/ 4982523 w 5235586"/>
                  <a:gd name="connsiteY5256" fmla="*/ 1760070 h 3977558"/>
                  <a:gd name="connsiteX5257" fmla="*/ 5030325 w 5235586"/>
                  <a:gd name="connsiteY5257" fmla="*/ 1712271 h 3977558"/>
                  <a:gd name="connsiteX5258" fmla="*/ 4872861 w 5235586"/>
                  <a:gd name="connsiteY5258" fmla="*/ 1712271 h 3977558"/>
                  <a:gd name="connsiteX5259" fmla="*/ 4920664 w 5235586"/>
                  <a:gd name="connsiteY5259" fmla="*/ 1760070 h 3977558"/>
                  <a:gd name="connsiteX5260" fmla="*/ 4923474 w 5235586"/>
                  <a:gd name="connsiteY5260" fmla="*/ 1762883 h 3977558"/>
                  <a:gd name="connsiteX5261" fmla="*/ 4920664 w 5235586"/>
                  <a:gd name="connsiteY5261" fmla="*/ 1765694 h 3977558"/>
                  <a:gd name="connsiteX5262" fmla="*/ 4875675 w 5235586"/>
                  <a:gd name="connsiteY5262" fmla="*/ 1810685 h 3977558"/>
                  <a:gd name="connsiteX5263" fmla="*/ 4872861 w 5235586"/>
                  <a:gd name="connsiteY5263" fmla="*/ 1813496 h 3977558"/>
                  <a:gd name="connsiteX5264" fmla="*/ 4870048 w 5235586"/>
                  <a:gd name="connsiteY5264" fmla="*/ 1810685 h 3977558"/>
                  <a:gd name="connsiteX5265" fmla="*/ 4825062 w 5235586"/>
                  <a:gd name="connsiteY5265" fmla="*/ 1765694 h 3977558"/>
                  <a:gd name="connsiteX5266" fmla="*/ 4822249 w 5235586"/>
                  <a:gd name="connsiteY5266" fmla="*/ 1762883 h 3977558"/>
                  <a:gd name="connsiteX5267" fmla="*/ 4825062 w 5235586"/>
                  <a:gd name="connsiteY5267" fmla="*/ 1760070 h 3977558"/>
                  <a:gd name="connsiteX5268" fmla="*/ 4872861 w 5235586"/>
                  <a:gd name="connsiteY5268" fmla="*/ 1712271 h 3977558"/>
                  <a:gd name="connsiteX5269" fmla="*/ 4718213 w 5235586"/>
                  <a:gd name="connsiteY5269" fmla="*/ 1712271 h 3977558"/>
                  <a:gd name="connsiteX5270" fmla="*/ 4766016 w 5235586"/>
                  <a:gd name="connsiteY5270" fmla="*/ 1760070 h 3977558"/>
                  <a:gd name="connsiteX5271" fmla="*/ 4768826 w 5235586"/>
                  <a:gd name="connsiteY5271" fmla="*/ 1762883 h 3977558"/>
                  <a:gd name="connsiteX5272" fmla="*/ 4766016 w 5235586"/>
                  <a:gd name="connsiteY5272" fmla="*/ 1765694 h 3977558"/>
                  <a:gd name="connsiteX5273" fmla="*/ 4721027 w 5235586"/>
                  <a:gd name="connsiteY5273" fmla="*/ 1810685 h 3977558"/>
                  <a:gd name="connsiteX5274" fmla="*/ 4718213 w 5235586"/>
                  <a:gd name="connsiteY5274" fmla="*/ 1813496 h 3977558"/>
                  <a:gd name="connsiteX5275" fmla="*/ 4715400 w 5235586"/>
                  <a:gd name="connsiteY5275" fmla="*/ 1810685 h 3977558"/>
                  <a:gd name="connsiteX5276" fmla="*/ 4670414 w 5235586"/>
                  <a:gd name="connsiteY5276" fmla="*/ 1765694 h 3977558"/>
                  <a:gd name="connsiteX5277" fmla="*/ 4667601 w 5235586"/>
                  <a:gd name="connsiteY5277" fmla="*/ 1762883 h 3977558"/>
                  <a:gd name="connsiteX5278" fmla="*/ 4670414 w 5235586"/>
                  <a:gd name="connsiteY5278" fmla="*/ 1760070 h 3977558"/>
                  <a:gd name="connsiteX5279" fmla="*/ 4718213 w 5235586"/>
                  <a:gd name="connsiteY5279" fmla="*/ 1712271 h 3977558"/>
                  <a:gd name="connsiteX5280" fmla="*/ 4563563 w 5235586"/>
                  <a:gd name="connsiteY5280" fmla="*/ 1712271 h 3977558"/>
                  <a:gd name="connsiteX5281" fmla="*/ 4611365 w 5235586"/>
                  <a:gd name="connsiteY5281" fmla="*/ 1760070 h 3977558"/>
                  <a:gd name="connsiteX5282" fmla="*/ 4614175 w 5235586"/>
                  <a:gd name="connsiteY5282" fmla="*/ 1762883 h 3977558"/>
                  <a:gd name="connsiteX5283" fmla="*/ 4611365 w 5235586"/>
                  <a:gd name="connsiteY5283" fmla="*/ 1765694 h 3977558"/>
                  <a:gd name="connsiteX5284" fmla="*/ 4566376 w 5235586"/>
                  <a:gd name="connsiteY5284" fmla="*/ 1810685 h 3977558"/>
                  <a:gd name="connsiteX5285" fmla="*/ 4563563 w 5235586"/>
                  <a:gd name="connsiteY5285" fmla="*/ 1813496 h 3977558"/>
                  <a:gd name="connsiteX5286" fmla="*/ 4560749 w 5235586"/>
                  <a:gd name="connsiteY5286" fmla="*/ 1810685 h 3977558"/>
                  <a:gd name="connsiteX5287" fmla="*/ 4515763 w 5235586"/>
                  <a:gd name="connsiteY5287" fmla="*/ 1765694 h 3977558"/>
                  <a:gd name="connsiteX5288" fmla="*/ 4512950 w 5235586"/>
                  <a:gd name="connsiteY5288" fmla="*/ 1762883 h 3977558"/>
                  <a:gd name="connsiteX5289" fmla="*/ 4515763 w 5235586"/>
                  <a:gd name="connsiteY5289" fmla="*/ 1760070 h 3977558"/>
                  <a:gd name="connsiteX5290" fmla="*/ 4563563 w 5235586"/>
                  <a:gd name="connsiteY5290" fmla="*/ 1712271 h 3977558"/>
                  <a:gd name="connsiteX5291" fmla="*/ 4406104 w 5235586"/>
                  <a:gd name="connsiteY5291" fmla="*/ 1712271 h 3977558"/>
                  <a:gd name="connsiteX5292" fmla="*/ 4453907 w 5235586"/>
                  <a:gd name="connsiteY5292" fmla="*/ 1760070 h 3977558"/>
                  <a:gd name="connsiteX5293" fmla="*/ 4456717 w 5235586"/>
                  <a:gd name="connsiteY5293" fmla="*/ 1762883 h 3977558"/>
                  <a:gd name="connsiteX5294" fmla="*/ 4453907 w 5235586"/>
                  <a:gd name="connsiteY5294" fmla="*/ 1765694 h 3977558"/>
                  <a:gd name="connsiteX5295" fmla="*/ 4408915 w 5235586"/>
                  <a:gd name="connsiteY5295" fmla="*/ 1810685 h 3977558"/>
                  <a:gd name="connsiteX5296" fmla="*/ 4406104 w 5235586"/>
                  <a:gd name="connsiteY5296" fmla="*/ 1813496 h 3977558"/>
                  <a:gd name="connsiteX5297" fmla="*/ 4403291 w 5235586"/>
                  <a:gd name="connsiteY5297" fmla="*/ 1810685 h 3977558"/>
                  <a:gd name="connsiteX5298" fmla="*/ 4358302 w 5235586"/>
                  <a:gd name="connsiteY5298" fmla="*/ 1765694 h 3977558"/>
                  <a:gd name="connsiteX5299" fmla="*/ 4355492 w 5235586"/>
                  <a:gd name="connsiteY5299" fmla="*/ 1762883 h 3977558"/>
                  <a:gd name="connsiteX5300" fmla="*/ 4358302 w 5235586"/>
                  <a:gd name="connsiteY5300" fmla="*/ 1760070 h 3977558"/>
                  <a:gd name="connsiteX5301" fmla="*/ 4406104 w 5235586"/>
                  <a:gd name="connsiteY5301" fmla="*/ 1712271 h 3977558"/>
                  <a:gd name="connsiteX5302" fmla="*/ 4251453 w 5235586"/>
                  <a:gd name="connsiteY5302" fmla="*/ 1712271 h 3977558"/>
                  <a:gd name="connsiteX5303" fmla="*/ 4299256 w 5235586"/>
                  <a:gd name="connsiteY5303" fmla="*/ 1760070 h 3977558"/>
                  <a:gd name="connsiteX5304" fmla="*/ 4302066 w 5235586"/>
                  <a:gd name="connsiteY5304" fmla="*/ 1762883 h 3977558"/>
                  <a:gd name="connsiteX5305" fmla="*/ 4299256 w 5235586"/>
                  <a:gd name="connsiteY5305" fmla="*/ 1765694 h 3977558"/>
                  <a:gd name="connsiteX5306" fmla="*/ 4254264 w 5235586"/>
                  <a:gd name="connsiteY5306" fmla="*/ 1810685 h 3977558"/>
                  <a:gd name="connsiteX5307" fmla="*/ 4251453 w 5235586"/>
                  <a:gd name="connsiteY5307" fmla="*/ 1813496 h 3977558"/>
                  <a:gd name="connsiteX5308" fmla="*/ 4248640 w 5235586"/>
                  <a:gd name="connsiteY5308" fmla="*/ 1810685 h 3977558"/>
                  <a:gd name="connsiteX5309" fmla="*/ 4203651 w 5235586"/>
                  <a:gd name="connsiteY5309" fmla="*/ 1765694 h 3977558"/>
                  <a:gd name="connsiteX5310" fmla="*/ 4200841 w 5235586"/>
                  <a:gd name="connsiteY5310" fmla="*/ 1762883 h 3977558"/>
                  <a:gd name="connsiteX5311" fmla="*/ 4203651 w 5235586"/>
                  <a:gd name="connsiteY5311" fmla="*/ 1760070 h 3977558"/>
                  <a:gd name="connsiteX5312" fmla="*/ 4251453 w 5235586"/>
                  <a:gd name="connsiteY5312" fmla="*/ 1712271 h 3977558"/>
                  <a:gd name="connsiteX5313" fmla="*/ 4096805 w 5235586"/>
                  <a:gd name="connsiteY5313" fmla="*/ 1712271 h 3977558"/>
                  <a:gd name="connsiteX5314" fmla="*/ 4144608 w 5235586"/>
                  <a:gd name="connsiteY5314" fmla="*/ 1760070 h 3977558"/>
                  <a:gd name="connsiteX5315" fmla="*/ 4147418 w 5235586"/>
                  <a:gd name="connsiteY5315" fmla="*/ 1762883 h 3977558"/>
                  <a:gd name="connsiteX5316" fmla="*/ 4144608 w 5235586"/>
                  <a:gd name="connsiteY5316" fmla="*/ 1765694 h 3977558"/>
                  <a:gd name="connsiteX5317" fmla="*/ 4099616 w 5235586"/>
                  <a:gd name="connsiteY5317" fmla="*/ 1810685 h 3977558"/>
                  <a:gd name="connsiteX5318" fmla="*/ 4096805 w 5235586"/>
                  <a:gd name="connsiteY5318" fmla="*/ 1813496 h 3977558"/>
                  <a:gd name="connsiteX5319" fmla="*/ 4093992 w 5235586"/>
                  <a:gd name="connsiteY5319" fmla="*/ 1810685 h 3977558"/>
                  <a:gd name="connsiteX5320" fmla="*/ 4049003 w 5235586"/>
                  <a:gd name="connsiteY5320" fmla="*/ 1765694 h 3977558"/>
                  <a:gd name="connsiteX5321" fmla="*/ 4046193 w 5235586"/>
                  <a:gd name="connsiteY5321" fmla="*/ 1762883 h 3977558"/>
                  <a:gd name="connsiteX5322" fmla="*/ 4049003 w 5235586"/>
                  <a:gd name="connsiteY5322" fmla="*/ 1760070 h 3977558"/>
                  <a:gd name="connsiteX5323" fmla="*/ 4096805 w 5235586"/>
                  <a:gd name="connsiteY5323" fmla="*/ 1712271 h 3977558"/>
                  <a:gd name="connsiteX5324" fmla="*/ 3939345 w 5235586"/>
                  <a:gd name="connsiteY5324" fmla="*/ 1712271 h 3977558"/>
                  <a:gd name="connsiteX5325" fmla="*/ 3987147 w 5235586"/>
                  <a:gd name="connsiteY5325" fmla="*/ 1760070 h 3977558"/>
                  <a:gd name="connsiteX5326" fmla="*/ 3989957 w 5235586"/>
                  <a:gd name="connsiteY5326" fmla="*/ 1762883 h 3977558"/>
                  <a:gd name="connsiteX5327" fmla="*/ 3987147 w 5235586"/>
                  <a:gd name="connsiteY5327" fmla="*/ 1765694 h 3977558"/>
                  <a:gd name="connsiteX5328" fmla="*/ 3942155 w 5235586"/>
                  <a:gd name="connsiteY5328" fmla="*/ 1810685 h 3977558"/>
                  <a:gd name="connsiteX5329" fmla="*/ 3939345 w 5235586"/>
                  <a:gd name="connsiteY5329" fmla="*/ 1813496 h 3977558"/>
                  <a:gd name="connsiteX5330" fmla="*/ 3936531 w 5235586"/>
                  <a:gd name="connsiteY5330" fmla="*/ 1810685 h 3977558"/>
                  <a:gd name="connsiteX5331" fmla="*/ 3891545 w 5235586"/>
                  <a:gd name="connsiteY5331" fmla="*/ 1765694 h 3977558"/>
                  <a:gd name="connsiteX5332" fmla="*/ 3888732 w 5235586"/>
                  <a:gd name="connsiteY5332" fmla="*/ 1762883 h 3977558"/>
                  <a:gd name="connsiteX5333" fmla="*/ 3891545 w 5235586"/>
                  <a:gd name="connsiteY5333" fmla="*/ 1760070 h 3977558"/>
                  <a:gd name="connsiteX5334" fmla="*/ 3939345 w 5235586"/>
                  <a:gd name="connsiteY5334" fmla="*/ 1712271 h 3977558"/>
                  <a:gd name="connsiteX5335" fmla="*/ 3784693 w 5235586"/>
                  <a:gd name="connsiteY5335" fmla="*/ 1712271 h 3977558"/>
                  <a:gd name="connsiteX5336" fmla="*/ 3832496 w 5235586"/>
                  <a:gd name="connsiteY5336" fmla="*/ 1760070 h 3977558"/>
                  <a:gd name="connsiteX5337" fmla="*/ 3835306 w 5235586"/>
                  <a:gd name="connsiteY5337" fmla="*/ 1762883 h 3977558"/>
                  <a:gd name="connsiteX5338" fmla="*/ 3832496 w 5235586"/>
                  <a:gd name="connsiteY5338" fmla="*/ 1765694 h 3977558"/>
                  <a:gd name="connsiteX5339" fmla="*/ 3787504 w 5235586"/>
                  <a:gd name="connsiteY5339" fmla="*/ 1810685 h 3977558"/>
                  <a:gd name="connsiteX5340" fmla="*/ 3784693 w 5235586"/>
                  <a:gd name="connsiteY5340" fmla="*/ 1813496 h 3977558"/>
                  <a:gd name="connsiteX5341" fmla="*/ 3781880 w 5235586"/>
                  <a:gd name="connsiteY5341" fmla="*/ 1810685 h 3977558"/>
                  <a:gd name="connsiteX5342" fmla="*/ 3736894 w 5235586"/>
                  <a:gd name="connsiteY5342" fmla="*/ 1765694 h 3977558"/>
                  <a:gd name="connsiteX5343" fmla="*/ 3734081 w 5235586"/>
                  <a:gd name="connsiteY5343" fmla="*/ 1762883 h 3977558"/>
                  <a:gd name="connsiteX5344" fmla="*/ 3736894 w 5235586"/>
                  <a:gd name="connsiteY5344" fmla="*/ 1760070 h 3977558"/>
                  <a:gd name="connsiteX5345" fmla="*/ 3784693 w 5235586"/>
                  <a:gd name="connsiteY5345" fmla="*/ 1712271 h 3977558"/>
                  <a:gd name="connsiteX5346" fmla="*/ 3630045 w 5235586"/>
                  <a:gd name="connsiteY5346" fmla="*/ 1712271 h 3977558"/>
                  <a:gd name="connsiteX5347" fmla="*/ 3677848 w 5235586"/>
                  <a:gd name="connsiteY5347" fmla="*/ 1760070 h 3977558"/>
                  <a:gd name="connsiteX5348" fmla="*/ 3680658 w 5235586"/>
                  <a:gd name="connsiteY5348" fmla="*/ 1762883 h 3977558"/>
                  <a:gd name="connsiteX5349" fmla="*/ 3677848 w 5235586"/>
                  <a:gd name="connsiteY5349" fmla="*/ 1765694 h 3977558"/>
                  <a:gd name="connsiteX5350" fmla="*/ 3632856 w 5235586"/>
                  <a:gd name="connsiteY5350" fmla="*/ 1810685 h 3977558"/>
                  <a:gd name="connsiteX5351" fmla="*/ 3630045 w 5235586"/>
                  <a:gd name="connsiteY5351" fmla="*/ 1813496 h 3977558"/>
                  <a:gd name="connsiteX5352" fmla="*/ 3627232 w 5235586"/>
                  <a:gd name="connsiteY5352" fmla="*/ 1810685 h 3977558"/>
                  <a:gd name="connsiteX5353" fmla="*/ 3582246 w 5235586"/>
                  <a:gd name="connsiteY5353" fmla="*/ 1765694 h 3977558"/>
                  <a:gd name="connsiteX5354" fmla="*/ 3579433 w 5235586"/>
                  <a:gd name="connsiteY5354" fmla="*/ 1762883 h 3977558"/>
                  <a:gd name="connsiteX5355" fmla="*/ 3582246 w 5235586"/>
                  <a:gd name="connsiteY5355" fmla="*/ 1760070 h 3977558"/>
                  <a:gd name="connsiteX5356" fmla="*/ 3630045 w 5235586"/>
                  <a:gd name="connsiteY5356" fmla="*/ 1712271 h 3977558"/>
                  <a:gd name="connsiteX5357" fmla="*/ 3472581 w 5235586"/>
                  <a:gd name="connsiteY5357" fmla="*/ 1712271 h 3977558"/>
                  <a:gd name="connsiteX5358" fmla="*/ 3520384 w 5235586"/>
                  <a:gd name="connsiteY5358" fmla="*/ 1760070 h 3977558"/>
                  <a:gd name="connsiteX5359" fmla="*/ 3523194 w 5235586"/>
                  <a:gd name="connsiteY5359" fmla="*/ 1762883 h 3977558"/>
                  <a:gd name="connsiteX5360" fmla="*/ 3520384 w 5235586"/>
                  <a:gd name="connsiteY5360" fmla="*/ 1765694 h 3977558"/>
                  <a:gd name="connsiteX5361" fmla="*/ 3475395 w 5235586"/>
                  <a:gd name="connsiteY5361" fmla="*/ 1810685 h 3977558"/>
                  <a:gd name="connsiteX5362" fmla="*/ 3472581 w 5235586"/>
                  <a:gd name="connsiteY5362" fmla="*/ 1813496 h 3977558"/>
                  <a:gd name="connsiteX5363" fmla="*/ 3469771 w 5235586"/>
                  <a:gd name="connsiteY5363" fmla="*/ 1810685 h 3977558"/>
                  <a:gd name="connsiteX5364" fmla="*/ 3424782 w 5235586"/>
                  <a:gd name="connsiteY5364" fmla="*/ 1765694 h 3977558"/>
                  <a:gd name="connsiteX5365" fmla="*/ 3421969 w 5235586"/>
                  <a:gd name="connsiteY5365" fmla="*/ 1762883 h 3977558"/>
                  <a:gd name="connsiteX5366" fmla="*/ 3424782 w 5235586"/>
                  <a:gd name="connsiteY5366" fmla="*/ 1760070 h 3977558"/>
                  <a:gd name="connsiteX5367" fmla="*/ 3472581 w 5235586"/>
                  <a:gd name="connsiteY5367" fmla="*/ 1712271 h 3977558"/>
                  <a:gd name="connsiteX5368" fmla="*/ 3317933 w 5235586"/>
                  <a:gd name="connsiteY5368" fmla="*/ 1712271 h 3977558"/>
                  <a:gd name="connsiteX5369" fmla="*/ 3365736 w 5235586"/>
                  <a:gd name="connsiteY5369" fmla="*/ 1760070 h 3977558"/>
                  <a:gd name="connsiteX5370" fmla="*/ 3368546 w 5235586"/>
                  <a:gd name="connsiteY5370" fmla="*/ 1762883 h 3977558"/>
                  <a:gd name="connsiteX5371" fmla="*/ 3365736 w 5235586"/>
                  <a:gd name="connsiteY5371" fmla="*/ 1765694 h 3977558"/>
                  <a:gd name="connsiteX5372" fmla="*/ 3320747 w 5235586"/>
                  <a:gd name="connsiteY5372" fmla="*/ 1810685 h 3977558"/>
                  <a:gd name="connsiteX5373" fmla="*/ 3317933 w 5235586"/>
                  <a:gd name="connsiteY5373" fmla="*/ 1813496 h 3977558"/>
                  <a:gd name="connsiteX5374" fmla="*/ 3315123 w 5235586"/>
                  <a:gd name="connsiteY5374" fmla="*/ 1810685 h 3977558"/>
                  <a:gd name="connsiteX5375" fmla="*/ 3270134 w 5235586"/>
                  <a:gd name="connsiteY5375" fmla="*/ 1765694 h 3977558"/>
                  <a:gd name="connsiteX5376" fmla="*/ 3267321 w 5235586"/>
                  <a:gd name="connsiteY5376" fmla="*/ 1762883 h 3977558"/>
                  <a:gd name="connsiteX5377" fmla="*/ 3270134 w 5235586"/>
                  <a:gd name="connsiteY5377" fmla="*/ 1760070 h 3977558"/>
                  <a:gd name="connsiteX5378" fmla="*/ 3317933 w 5235586"/>
                  <a:gd name="connsiteY5378" fmla="*/ 1712271 h 3977558"/>
                  <a:gd name="connsiteX5379" fmla="*/ 3163283 w 5235586"/>
                  <a:gd name="connsiteY5379" fmla="*/ 1712271 h 3977558"/>
                  <a:gd name="connsiteX5380" fmla="*/ 3211085 w 5235586"/>
                  <a:gd name="connsiteY5380" fmla="*/ 1760070 h 3977558"/>
                  <a:gd name="connsiteX5381" fmla="*/ 3213895 w 5235586"/>
                  <a:gd name="connsiteY5381" fmla="*/ 1762883 h 3977558"/>
                  <a:gd name="connsiteX5382" fmla="*/ 3211085 w 5235586"/>
                  <a:gd name="connsiteY5382" fmla="*/ 1765694 h 3977558"/>
                  <a:gd name="connsiteX5383" fmla="*/ 3166096 w 5235586"/>
                  <a:gd name="connsiteY5383" fmla="*/ 1810685 h 3977558"/>
                  <a:gd name="connsiteX5384" fmla="*/ 3163283 w 5235586"/>
                  <a:gd name="connsiteY5384" fmla="*/ 1813496 h 3977558"/>
                  <a:gd name="connsiteX5385" fmla="*/ 3160472 w 5235586"/>
                  <a:gd name="connsiteY5385" fmla="*/ 1810685 h 3977558"/>
                  <a:gd name="connsiteX5386" fmla="*/ 3115483 w 5235586"/>
                  <a:gd name="connsiteY5386" fmla="*/ 1765694 h 3977558"/>
                  <a:gd name="connsiteX5387" fmla="*/ 3112670 w 5235586"/>
                  <a:gd name="connsiteY5387" fmla="*/ 1762883 h 3977558"/>
                  <a:gd name="connsiteX5388" fmla="*/ 3115483 w 5235586"/>
                  <a:gd name="connsiteY5388" fmla="*/ 1760070 h 3977558"/>
                  <a:gd name="connsiteX5389" fmla="*/ 3163283 w 5235586"/>
                  <a:gd name="connsiteY5389" fmla="*/ 1712271 h 3977558"/>
                  <a:gd name="connsiteX5390" fmla="*/ 3005823 w 5235586"/>
                  <a:gd name="connsiteY5390" fmla="*/ 1712271 h 3977558"/>
                  <a:gd name="connsiteX5391" fmla="*/ 3053626 w 5235586"/>
                  <a:gd name="connsiteY5391" fmla="*/ 1760070 h 3977558"/>
                  <a:gd name="connsiteX5392" fmla="*/ 3056436 w 5235586"/>
                  <a:gd name="connsiteY5392" fmla="*/ 1762883 h 3977558"/>
                  <a:gd name="connsiteX5393" fmla="*/ 3053626 w 5235586"/>
                  <a:gd name="connsiteY5393" fmla="*/ 1765694 h 3977558"/>
                  <a:gd name="connsiteX5394" fmla="*/ 3008634 w 5235586"/>
                  <a:gd name="connsiteY5394" fmla="*/ 1810685 h 3977558"/>
                  <a:gd name="connsiteX5395" fmla="*/ 3005823 w 5235586"/>
                  <a:gd name="connsiteY5395" fmla="*/ 1813496 h 3977558"/>
                  <a:gd name="connsiteX5396" fmla="*/ 3003010 w 5235586"/>
                  <a:gd name="connsiteY5396" fmla="*/ 1810685 h 3977558"/>
                  <a:gd name="connsiteX5397" fmla="*/ 2958021 w 5235586"/>
                  <a:gd name="connsiteY5397" fmla="*/ 1765694 h 3977558"/>
                  <a:gd name="connsiteX5398" fmla="*/ 2955211 w 5235586"/>
                  <a:gd name="connsiteY5398" fmla="*/ 1762883 h 3977558"/>
                  <a:gd name="connsiteX5399" fmla="*/ 2958021 w 5235586"/>
                  <a:gd name="connsiteY5399" fmla="*/ 1760070 h 3977558"/>
                  <a:gd name="connsiteX5400" fmla="*/ 3005823 w 5235586"/>
                  <a:gd name="connsiteY5400" fmla="*/ 1712271 h 3977558"/>
                  <a:gd name="connsiteX5401" fmla="*/ 2851172 w 5235586"/>
                  <a:gd name="connsiteY5401" fmla="*/ 1712271 h 3977558"/>
                  <a:gd name="connsiteX5402" fmla="*/ 2898975 w 5235586"/>
                  <a:gd name="connsiteY5402" fmla="*/ 1760070 h 3977558"/>
                  <a:gd name="connsiteX5403" fmla="*/ 2901785 w 5235586"/>
                  <a:gd name="connsiteY5403" fmla="*/ 1762883 h 3977558"/>
                  <a:gd name="connsiteX5404" fmla="*/ 2898975 w 5235586"/>
                  <a:gd name="connsiteY5404" fmla="*/ 1765694 h 3977558"/>
                  <a:gd name="connsiteX5405" fmla="*/ 2853983 w 5235586"/>
                  <a:gd name="connsiteY5405" fmla="*/ 1810685 h 3977558"/>
                  <a:gd name="connsiteX5406" fmla="*/ 2851172 w 5235586"/>
                  <a:gd name="connsiteY5406" fmla="*/ 1813496 h 3977558"/>
                  <a:gd name="connsiteX5407" fmla="*/ 2848359 w 5235586"/>
                  <a:gd name="connsiteY5407" fmla="*/ 1810685 h 3977558"/>
                  <a:gd name="connsiteX5408" fmla="*/ 2803370 w 5235586"/>
                  <a:gd name="connsiteY5408" fmla="*/ 1765694 h 3977558"/>
                  <a:gd name="connsiteX5409" fmla="*/ 2800560 w 5235586"/>
                  <a:gd name="connsiteY5409" fmla="*/ 1762883 h 3977558"/>
                  <a:gd name="connsiteX5410" fmla="*/ 2803370 w 5235586"/>
                  <a:gd name="connsiteY5410" fmla="*/ 1760070 h 3977558"/>
                  <a:gd name="connsiteX5411" fmla="*/ 2851172 w 5235586"/>
                  <a:gd name="connsiteY5411" fmla="*/ 1712271 h 3977558"/>
                  <a:gd name="connsiteX5412" fmla="*/ 2696525 w 5235586"/>
                  <a:gd name="connsiteY5412" fmla="*/ 1712271 h 3977558"/>
                  <a:gd name="connsiteX5413" fmla="*/ 2744328 w 5235586"/>
                  <a:gd name="connsiteY5413" fmla="*/ 1760070 h 3977558"/>
                  <a:gd name="connsiteX5414" fmla="*/ 2747138 w 5235586"/>
                  <a:gd name="connsiteY5414" fmla="*/ 1762883 h 3977558"/>
                  <a:gd name="connsiteX5415" fmla="*/ 2744328 w 5235586"/>
                  <a:gd name="connsiteY5415" fmla="*/ 1765694 h 3977558"/>
                  <a:gd name="connsiteX5416" fmla="*/ 2699336 w 5235586"/>
                  <a:gd name="connsiteY5416" fmla="*/ 1810685 h 3977558"/>
                  <a:gd name="connsiteX5417" fmla="*/ 2696525 w 5235586"/>
                  <a:gd name="connsiteY5417" fmla="*/ 1813496 h 3977558"/>
                  <a:gd name="connsiteX5418" fmla="*/ 2693712 w 5235586"/>
                  <a:gd name="connsiteY5418" fmla="*/ 1810685 h 3977558"/>
                  <a:gd name="connsiteX5419" fmla="*/ 2648723 w 5235586"/>
                  <a:gd name="connsiteY5419" fmla="*/ 1765694 h 3977558"/>
                  <a:gd name="connsiteX5420" fmla="*/ 2645913 w 5235586"/>
                  <a:gd name="connsiteY5420" fmla="*/ 1762883 h 3977558"/>
                  <a:gd name="connsiteX5421" fmla="*/ 2648723 w 5235586"/>
                  <a:gd name="connsiteY5421" fmla="*/ 1760070 h 3977558"/>
                  <a:gd name="connsiteX5422" fmla="*/ 2696525 w 5235586"/>
                  <a:gd name="connsiteY5422" fmla="*/ 1712271 h 3977558"/>
                  <a:gd name="connsiteX5423" fmla="*/ 2539061 w 5235586"/>
                  <a:gd name="connsiteY5423" fmla="*/ 1712271 h 3977558"/>
                  <a:gd name="connsiteX5424" fmla="*/ 2586863 w 5235586"/>
                  <a:gd name="connsiteY5424" fmla="*/ 1760070 h 3977558"/>
                  <a:gd name="connsiteX5425" fmla="*/ 2589673 w 5235586"/>
                  <a:gd name="connsiteY5425" fmla="*/ 1762883 h 3977558"/>
                  <a:gd name="connsiteX5426" fmla="*/ 2586863 w 5235586"/>
                  <a:gd name="connsiteY5426" fmla="*/ 1765694 h 3977558"/>
                  <a:gd name="connsiteX5427" fmla="*/ 2541874 w 5235586"/>
                  <a:gd name="connsiteY5427" fmla="*/ 1810685 h 3977558"/>
                  <a:gd name="connsiteX5428" fmla="*/ 2539061 w 5235586"/>
                  <a:gd name="connsiteY5428" fmla="*/ 1813496 h 3977558"/>
                  <a:gd name="connsiteX5429" fmla="*/ 2536247 w 5235586"/>
                  <a:gd name="connsiteY5429" fmla="*/ 1810685 h 3977558"/>
                  <a:gd name="connsiteX5430" fmla="*/ 2491261 w 5235586"/>
                  <a:gd name="connsiteY5430" fmla="*/ 1765694 h 3977558"/>
                  <a:gd name="connsiteX5431" fmla="*/ 2488448 w 5235586"/>
                  <a:gd name="connsiteY5431" fmla="*/ 1762883 h 3977558"/>
                  <a:gd name="connsiteX5432" fmla="*/ 2491261 w 5235586"/>
                  <a:gd name="connsiteY5432" fmla="*/ 1760070 h 3977558"/>
                  <a:gd name="connsiteX5433" fmla="*/ 2539061 w 5235586"/>
                  <a:gd name="connsiteY5433" fmla="*/ 1712271 h 3977558"/>
                  <a:gd name="connsiteX5434" fmla="*/ 2384413 w 5235586"/>
                  <a:gd name="connsiteY5434" fmla="*/ 1712271 h 3977558"/>
                  <a:gd name="connsiteX5435" fmla="*/ 2432215 w 5235586"/>
                  <a:gd name="connsiteY5435" fmla="*/ 1760070 h 3977558"/>
                  <a:gd name="connsiteX5436" fmla="*/ 2435025 w 5235586"/>
                  <a:gd name="connsiteY5436" fmla="*/ 1762883 h 3977558"/>
                  <a:gd name="connsiteX5437" fmla="*/ 2432215 w 5235586"/>
                  <a:gd name="connsiteY5437" fmla="*/ 1765694 h 3977558"/>
                  <a:gd name="connsiteX5438" fmla="*/ 2387226 w 5235586"/>
                  <a:gd name="connsiteY5438" fmla="*/ 1810685 h 3977558"/>
                  <a:gd name="connsiteX5439" fmla="*/ 2384413 w 5235586"/>
                  <a:gd name="connsiteY5439" fmla="*/ 1813496 h 3977558"/>
                  <a:gd name="connsiteX5440" fmla="*/ 2381599 w 5235586"/>
                  <a:gd name="connsiteY5440" fmla="*/ 1810685 h 3977558"/>
                  <a:gd name="connsiteX5441" fmla="*/ 2336613 w 5235586"/>
                  <a:gd name="connsiteY5441" fmla="*/ 1765694 h 3977558"/>
                  <a:gd name="connsiteX5442" fmla="*/ 2333800 w 5235586"/>
                  <a:gd name="connsiteY5442" fmla="*/ 1762883 h 3977558"/>
                  <a:gd name="connsiteX5443" fmla="*/ 2336613 w 5235586"/>
                  <a:gd name="connsiteY5443" fmla="*/ 1760070 h 3977558"/>
                  <a:gd name="connsiteX5444" fmla="*/ 2384413 w 5235586"/>
                  <a:gd name="connsiteY5444" fmla="*/ 1712271 h 3977558"/>
                  <a:gd name="connsiteX5445" fmla="*/ 2229761 w 5235586"/>
                  <a:gd name="connsiteY5445" fmla="*/ 1712271 h 3977558"/>
                  <a:gd name="connsiteX5446" fmla="*/ 2277564 w 5235586"/>
                  <a:gd name="connsiteY5446" fmla="*/ 1760070 h 3977558"/>
                  <a:gd name="connsiteX5447" fmla="*/ 2280374 w 5235586"/>
                  <a:gd name="connsiteY5447" fmla="*/ 1762883 h 3977558"/>
                  <a:gd name="connsiteX5448" fmla="*/ 2277564 w 5235586"/>
                  <a:gd name="connsiteY5448" fmla="*/ 1765694 h 3977558"/>
                  <a:gd name="connsiteX5449" fmla="*/ 2232575 w 5235586"/>
                  <a:gd name="connsiteY5449" fmla="*/ 1810685 h 3977558"/>
                  <a:gd name="connsiteX5450" fmla="*/ 2229761 w 5235586"/>
                  <a:gd name="connsiteY5450" fmla="*/ 1813496 h 3977558"/>
                  <a:gd name="connsiteX5451" fmla="*/ 2226948 w 5235586"/>
                  <a:gd name="connsiteY5451" fmla="*/ 1810685 h 3977558"/>
                  <a:gd name="connsiteX5452" fmla="*/ 2181962 w 5235586"/>
                  <a:gd name="connsiteY5452" fmla="*/ 1765694 h 3977558"/>
                  <a:gd name="connsiteX5453" fmla="*/ 2179149 w 5235586"/>
                  <a:gd name="connsiteY5453" fmla="*/ 1762883 h 3977558"/>
                  <a:gd name="connsiteX5454" fmla="*/ 2181962 w 5235586"/>
                  <a:gd name="connsiteY5454" fmla="*/ 1760070 h 3977558"/>
                  <a:gd name="connsiteX5455" fmla="*/ 2229761 w 5235586"/>
                  <a:gd name="connsiteY5455" fmla="*/ 1712271 h 3977558"/>
                  <a:gd name="connsiteX5456" fmla="*/ 2075115 w 5235586"/>
                  <a:gd name="connsiteY5456" fmla="*/ 1712271 h 3977558"/>
                  <a:gd name="connsiteX5457" fmla="*/ 2122917 w 5235586"/>
                  <a:gd name="connsiteY5457" fmla="*/ 1760070 h 3977558"/>
                  <a:gd name="connsiteX5458" fmla="*/ 2125727 w 5235586"/>
                  <a:gd name="connsiteY5458" fmla="*/ 1762883 h 3977558"/>
                  <a:gd name="connsiteX5459" fmla="*/ 2122917 w 5235586"/>
                  <a:gd name="connsiteY5459" fmla="*/ 1765694 h 3977558"/>
                  <a:gd name="connsiteX5460" fmla="*/ 2077928 w 5235586"/>
                  <a:gd name="connsiteY5460" fmla="*/ 1810685 h 3977558"/>
                  <a:gd name="connsiteX5461" fmla="*/ 2075115 w 5235586"/>
                  <a:gd name="connsiteY5461" fmla="*/ 1813496 h 3977558"/>
                  <a:gd name="connsiteX5462" fmla="*/ 2072301 w 5235586"/>
                  <a:gd name="connsiteY5462" fmla="*/ 1810685 h 3977558"/>
                  <a:gd name="connsiteX5463" fmla="*/ 2027315 w 5235586"/>
                  <a:gd name="connsiteY5463" fmla="*/ 1765694 h 3977558"/>
                  <a:gd name="connsiteX5464" fmla="*/ 2024502 w 5235586"/>
                  <a:gd name="connsiteY5464" fmla="*/ 1762883 h 3977558"/>
                  <a:gd name="connsiteX5465" fmla="*/ 2027315 w 5235586"/>
                  <a:gd name="connsiteY5465" fmla="*/ 1760070 h 3977558"/>
                  <a:gd name="connsiteX5466" fmla="*/ 2075115 w 5235586"/>
                  <a:gd name="connsiteY5466" fmla="*/ 1712271 h 3977558"/>
                  <a:gd name="connsiteX5467" fmla="*/ 1917652 w 5235586"/>
                  <a:gd name="connsiteY5467" fmla="*/ 1712271 h 3977558"/>
                  <a:gd name="connsiteX5468" fmla="*/ 1965455 w 5235586"/>
                  <a:gd name="connsiteY5468" fmla="*/ 1760070 h 3977558"/>
                  <a:gd name="connsiteX5469" fmla="*/ 1968265 w 5235586"/>
                  <a:gd name="connsiteY5469" fmla="*/ 1762883 h 3977558"/>
                  <a:gd name="connsiteX5470" fmla="*/ 1965455 w 5235586"/>
                  <a:gd name="connsiteY5470" fmla="*/ 1765694 h 3977558"/>
                  <a:gd name="connsiteX5471" fmla="*/ 1920463 w 5235586"/>
                  <a:gd name="connsiteY5471" fmla="*/ 1810685 h 3977558"/>
                  <a:gd name="connsiteX5472" fmla="*/ 1917652 w 5235586"/>
                  <a:gd name="connsiteY5472" fmla="*/ 1813496 h 3977558"/>
                  <a:gd name="connsiteX5473" fmla="*/ 1914839 w 5235586"/>
                  <a:gd name="connsiteY5473" fmla="*/ 1810685 h 3977558"/>
                  <a:gd name="connsiteX5474" fmla="*/ 1869850 w 5235586"/>
                  <a:gd name="connsiteY5474" fmla="*/ 1765694 h 3977558"/>
                  <a:gd name="connsiteX5475" fmla="*/ 1867040 w 5235586"/>
                  <a:gd name="connsiteY5475" fmla="*/ 1762883 h 3977558"/>
                  <a:gd name="connsiteX5476" fmla="*/ 1869850 w 5235586"/>
                  <a:gd name="connsiteY5476" fmla="*/ 1760070 h 3977558"/>
                  <a:gd name="connsiteX5477" fmla="*/ 1917652 w 5235586"/>
                  <a:gd name="connsiteY5477" fmla="*/ 1712271 h 3977558"/>
                  <a:gd name="connsiteX5478" fmla="*/ 1763004 w 5235586"/>
                  <a:gd name="connsiteY5478" fmla="*/ 1712271 h 3977558"/>
                  <a:gd name="connsiteX5479" fmla="*/ 1810807 w 5235586"/>
                  <a:gd name="connsiteY5479" fmla="*/ 1760070 h 3977558"/>
                  <a:gd name="connsiteX5480" fmla="*/ 1813617 w 5235586"/>
                  <a:gd name="connsiteY5480" fmla="*/ 1762883 h 3977558"/>
                  <a:gd name="connsiteX5481" fmla="*/ 1810807 w 5235586"/>
                  <a:gd name="connsiteY5481" fmla="*/ 1765694 h 3977558"/>
                  <a:gd name="connsiteX5482" fmla="*/ 1765815 w 5235586"/>
                  <a:gd name="connsiteY5482" fmla="*/ 1810685 h 3977558"/>
                  <a:gd name="connsiteX5483" fmla="*/ 1763004 w 5235586"/>
                  <a:gd name="connsiteY5483" fmla="*/ 1813496 h 3977558"/>
                  <a:gd name="connsiteX5484" fmla="*/ 1760191 w 5235586"/>
                  <a:gd name="connsiteY5484" fmla="*/ 1810685 h 3977558"/>
                  <a:gd name="connsiteX5485" fmla="*/ 1715202 w 5235586"/>
                  <a:gd name="connsiteY5485" fmla="*/ 1765694 h 3977558"/>
                  <a:gd name="connsiteX5486" fmla="*/ 1712392 w 5235586"/>
                  <a:gd name="connsiteY5486" fmla="*/ 1762883 h 3977558"/>
                  <a:gd name="connsiteX5487" fmla="*/ 1715202 w 5235586"/>
                  <a:gd name="connsiteY5487" fmla="*/ 1760070 h 3977558"/>
                  <a:gd name="connsiteX5488" fmla="*/ 1763004 w 5235586"/>
                  <a:gd name="connsiteY5488" fmla="*/ 1712271 h 3977558"/>
                  <a:gd name="connsiteX5489" fmla="*/ 1608353 w 5235586"/>
                  <a:gd name="connsiteY5489" fmla="*/ 1712271 h 3977558"/>
                  <a:gd name="connsiteX5490" fmla="*/ 1656156 w 5235586"/>
                  <a:gd name="connsiteY5490" fmla="*/ 1760070 h 3977558"/>
                  <a:gd name="connsiteX5491" fmla="*/ 1658966 w 5235586"/>
                  <a:gd name="connsiteY5491" fmla="*/ 1762883 h 3977558"/>
                  <a:gd name="connsiteX5492" fmla="*/ 1656156 w 5235586"/>
                  <a:gd name="connsiteY5492" fmla="*/ 1765694 h 3977558"/>
                  <a:gd name="connsiteX5493" fmla="*/ 1611164 w 5235586"/>
                  <a:gd name="connsiteY5493" fmla="*/ 1810685 h 3977558"/>
                  <a:gd name="connsiteX5494" fmla="*/ 1608353 w 5235586"/>
                  <a:gd name="connsiteY5494" fmla="*/ 1813496 h 3977558"/>
                  <a:gd name="connsiteX5495" fmla="*/ 1605540 w 5235586"/>
                  <a:gd name="connsiteY5495" fmla="*/ 1810685 h 3977558"/>
                  <a:gd name="connsiteX5496" fmla="*/ 1560551 w 5235586"/>
                  <a:gd name="connsiteY5496" fmla="*/ 1765694 h 3977558"/>
                  <a:gd name="connsiteX5497" fmla="*/ 1557741 w 5235586"/>
                  <a:gd name="connsiteY5497" fmla="*/ 1762883 h 3977558"/>
                  <a:gd name="connsiteX5498" fmla="*/ 1560551 w 5235586"/>
                  <a:gd name="connsiteY5498" fmla="*/ 1760070 h 3977558"/>
                  <a:gd name="connsiteX5499" fmla="*/ 1608353 w 5235586"/>
                  <a:gd name="connsiteY5499" fmla="*/ 1712271 h 3977558"/>
                  <a:gd name="connsiteX5500" fmla="*/ 1450892 w 5235586"/>
                  <a:gd name="connsiteY5500" fmla="*/ 1712271 h 3977558"/>
                  <a:gd name="connsiteX5501" fmla="*/ 1498695 w 5235586"/>
                  <a:gd name="connsiteY5501" fmla="*/ 1760070 h 3977558"/>
                  <a:gd name="connsiteX5502" fmla="*/ 1501505 w 5235586"/>
                  <a:gd name="connsiteY5502" fmla="*/ 1762883 h 3977558"/>
                  <a:gd name="connsiteX5503" fmla="*/ 1498695 w 5235586"/>
                  <a:gd name="connsiteY5503" fmla="*/ 1765694 h 3977558"/>
                  <a:gd name="connsiteX5504" fmla="*/ 1453706 w 5235586"/>
                  <a:gd name="connsiteY5504" fmla="*/ 1810685 h 3977558"/>
                  <a:gd name="connsiteX5505" fmla="*/ 1450892 w 5235586"/>
                  <a:gd name="connsiteY5505" fmla="*/ 1813496 h 3977558"/>
                  <a:gd name="connsiteX5506" fmla="*/ 1448079 w 5235586"/>
                  <a:gd name="connsiteY5506" fmla="*/ 1810685 h 3977558"/>
                  <a:gd name="connsiteX5507" fmla="*/ 1403090 w 5235586"/>
                  <a:gd name="connsiteY5507" fmla="*/ 1765694 h 3977558"/>
                  <a:gd name="connsiteX5508" fmla="*/ 1400280 w 5235586"/>
                  <a:gd name="connsiteY5508" fmla="*/ 1762883 h 3977558"/>
                  <a:gd name="connsiteX5509" fmla="*/ 1403090 w 5235586"/>
                  <a:gd name="connsiteY5509" fmla="*/ 1760070 h 3977558"/>
                  <a:gd name="connsiteX5510" fmla="*/ 1450892 w 5235586"/>
                  <a:gd name="connsiteY5510" fmla="*/ 1712271 h 3977558"/>
                  <a:gd name="connsiteX5511" fmla="*/ 1296244 w 5235586"/>
                  <a:gd name="connsiteY5511" fmla="*/ 1712271 h 3977558"/>
                  <a:gd name="connsiteX5512" fmla="*/ 1344046 w 5235586"/>
                  <a:gd name="connsiteY5512" fmla="*/ 1760070 h 3977558"/>
                  <a:gd name="connsiteX5513" fmla="*/ 1346857 w 5235586"/>
                  <a:gd name="connsiteY5513" fmla="*/ 1762883 h 3977558"/>
                  <a:gd name="connsiteX5514" fmla="*/ 1344046 w 5235586"/>
                  <a:gd name="connsiteY5514" fmla="*/ 1765694 h 3977558"/>
                  <a:gd name="connsiteX5515" fmla="*/ 1299058 w 5235586"/>
                  <a:gd name="connsiteY5515" fmla="*/ 1810685 h 3977558"/>
                  <a:gd name="connsiteX5516" fmla="*/ 1296244 w 5235586"/>
                  <a:gd name="connsiteY5516" fmla="*/ 1813496 h 3977558"/>
                  <a:gd name="connsiteX5517" fmla="*/ 1293431 w 5235586"/>
                  <a:gd name="connsiteY5517" fmla="*/ 1810685 h 3977558"/>
                  <a:gd name="connsiteX5518" fmla="*/ 1248442 w 5235586"/>
                  <a:gd name="connsiteY5518" fmla="*/ 1765694 h 3977558"/>
                  <a:gd name="connsiteX5519" fmla="*/ 1245632 w 5235586"/>
                  <a:gd name="connsiteY5519" fmla="*/ 1762883 h 3977558"/>
                  <a:gd name="connsiteX5520" fmla="*/ 1248442 w 5235586"/>
                  <a:gd name="connsiteY5520" fmla="*/ 1760070 h 3977558"/>
                  <a:gd name="connsiteX5521" fmla="*/ 1296244 w 5235586"/>
                  <a:gd name="connsiteY5521" fmla="*/ 1712271 h 3977558"/>
                  <a:gd name="connsiteX5522" fmla="*/ 1141593 w 5235586"/>
                  <a:gd name="connsiteY5522" fmla="*/ 1712271 h 3977558"/>
                  <a:gd name="connsiteX5523" fmla="*/ 1189395 w 5235586"/>
                  <a:gd name="connsiteY5523" fmla="*/ 1760070 h 3977558"/>
                  <a:gd name="connsiteX5524" fmla="*/ 1192206 w 5235586"/>
                  <a:gd name="connsiteY5524" fmla="*/ 1762883 h 3977558"/>
                  <a:gd name="connsiteX5525" fmla="*/ 1189395 w 5235586"/>
                  <a:gd name="connsiteY5525" fmla="*/ 1765694 h 3977558"/>
                  <a:gd name="connsiteX5526" fmla="*/ 1144407 w 5235586"/>
                  <a:gd name="connsiteY5526" fmla="*/ 1810685 h 3977558"/>
                  <a:gd name="connsiteX5527" fmla="*/ 1141593 w 5235586"/>
                  <a:gd name="connsiteY5527" fmla="*/ 1813496 h 3977558"/>
                  <a:gd name="connsiteX5528" fmla="*/ 1138780 w 5235586"/>
                  <a:gd name="connsiteY5528" fmla="*/ 1810685 h 3977558"/>
                  <a:gd name="connsiteX5529" fmla="*/ 1093791 w 5235586"/>
                  <a:gd name="connsiteY5529" fmla="*/ 1765694 h 3977558"/>
                  <a:gd name="connsiteX5530" fmla="*/ 1090981 w 5235586"/>
                  <a:gd name="connsiteY5530" fmla="*/ 1762883 h 3977558"/>
                  <a:gd name="connsiteX5531" fmla="*/ 1093791 w 5235586"/>
                  <a:gd name="connsiteY5531" fmla="*/ 1760070 h 3977558"/>
                  <a:gd name="connsiteX5532" fmla="*/ 1141593 w 5235586"/>
                  <a:gd name="connsiteY5532" fmla="*/ 1712271 h 3977558"/>
                  <a:gd name="connsiteX5533" fmla="*/ 984132 w 5235586"/>
                  <a:gd name="connsiteY5533" fmla="*/ 1712271 h 3977558"/>
                  <a:gd name="connsiteX5534" fmla="*/ 1031934 w 5235586"/>
                  <a:gd name="connsiteY5534" fmla="*/ 1760070 h 3977558"/>
                  <a:gd name="connsiteX5535" fmla="*/ 1034745 w 5235586"/>
                  <a:gd name="connsiteY5535" fmla="*/ 1762883 h 3977558"/>
                  <a:gd name="connsiteX5536" fmla="*/ 1031934 w 5235586"/>
                  <a:gd name="connsiteY5536" fmla="*/ 1765694 h 3977558"/>
                  <a:gd name="connsiteX5537" fmla="*/ 986946 w 5235586"/>
                  <a:gd name="connsiteY5537" fmla="*/ 1810685 h 3977558"/>
                  <a:gd name="connsiteX5538" fmla="*/ 984132 w 5235586"/>
                  <a:gd name="connsiteY5538" fmla="*/ 1813496 h 3977558"/>
                  <a:gd name="connsiteX5539" fmla="*/ 981319 w 5235586"/>
                  <a:gd name="connsiteY5539" fmla="*/ 1810685 h 3977558"/>
                  <a:gd name="connsiteX5540" fmla="*/ 936330 w 5235586"/>
                  <a:gd name="connsiteY5540" fmla="*/ 1765694 h 3977558"/>
                  <a:gd name="connsiteX5541" fmla="*/ 933520 w 5235586"/>
                  <a:gd name="connsiteY5541" fmla="*/ 1762883 h 3977558"/>
                  <a:gd name="connsiteX5542" fmla="*/ 936330 w 5235586"/>
                  <a:gd name="connsiteY5542" fmla="*/ 1760070 h 3977558"/>
                  <a:gd name="connsiteX5543" fmla="*/ 984132 w 5235586"/>
                  <a:gd name="connsiteY5543" fmla="*/ 1712271 h 3977558"/>
                  <a:gd name="connsiteX5544" fmla="*/ 829484 w 5235586"/>
                  <a:gd name="connsiteY5544" fmla="*/ 1712271 h 3977558"/>
                  <a:gd name="connsiteX5545" fmla="*/ 877286 w 5235586"/>
                  <a:gd name="connsiteY5545" fmla="*/ 1760070 h 3977558"/>
                  <a:gd name="connsiteX5546" fmla="*/ 880097 w 5235586"/>
                  <a:gd name="connsiteY5546" fmla="*/ 1762883 h 3977558"/>
                  <a:gd name="connsiteX5547" fmla="*/ 877286 w 5235586"/>
                  <a:gd name="connsiteY5547" fmla="*/ 1765694 h 3977558"/>
                  <a:gd name="connsiteX5548" fmla="*/ 832298 w 5235586"/>
                  <a:gd name="connsiteY5548" fmla="*/ 1810685 h 3977558"/>
                  <a:gd name="connsiteX5549" fmla="*/ 829484 w 5235586"/>
                  <a:gd name="connsiteY5549" fmla="*/ 1813496 h 3977558"/>
                  <a:gd name="connsiteX5550" fmla="*/ 826671 w 5235586"/>
                  <a:gd name="connsiteY5550" fmla="*/ 1810685 h 3977558"/>
                  <a:gd name="connsiteX5551" fmla="*/ 781682 w 5235586"/>
                  <a:gd name="connsiteY5551" fmla="*/ 1765694 h 3977558"/>
                  <a:gd name="connsiteX5552" fmla="*/ 778872 w 5235586"/>
                  <a:gd name="connsiteY5552" fmla="*/ 1762883 h 3977558"/>
                  <a:gd name="connsiteX5553" fmla="*/ 781682 w 5235586"/>
                  <a:gd name="connsiteY5553" fmla="*/ 1760070 h 3977558"/>
                  <a:gd name="connsiteX5554" fmla="*/ 829484 w 5235586"/>
                  <a:gd name="connsiteY5554" fmla="*/ 1712271 h 3977558"/>
                  <a:gd name="connsiteX5555" fmla="*/ 674833 w 5235586"/>
                  <a:gd name="connsiteY5555" fmla="*/ 1712271 h 3977558"/>
                  <a:gd name="connsiteX5556" fmla="*/ 722635 w 5235586"/>
                  <a:gd name="connsiteY5556" fmla="*/ 1760070 h 3977558"/>
                  <a:gd name="connsiteX5557" fmla="*/ 725446 w 5235586"/>
                  <a:gd name="connsiteY5557" fmla="*/ 1762883 h 3977558"/>
                  <a:gd name="connsiteX5558" fmla="*/ 722635 w 5235586"/>
                  <a:gd name="connsiteY5558" fmla="*/ 1765694 h 3977558"/>
                  <a:gd name="connsiteX5559" fmla="*/ 677647 w 5235586"/>
                  <a:gd name="connsiteY5559" fmla="*/ 1810685 h 3977558"/>
                  <a:gd name="connsiteX5560" fmla="*/ 674833 w 5235586"/>
                  <a:gd name="connsiteY5560" fmla="*/ 1813496 h 3977558"/>
                  <a:gd name="connsiteX5561" fmla="*/ 672020 w 5235586"/>
                  <a:gd name="connsiteY5561" fmla="*/ 1810685 h 3977558"/>
                  <a:gd name="connsiteX5562" fmla="*/ 627031 w 5235586"/>
                  <a:gd name="connsiteY5562" fmla="*/ 1765694 h 3977558"/>
                  <a:gd name="connsiteX5563" fmla="*/ 624221 w 5235586"/>
                  <a:gd name="connsiteY5563" fmla="*/ 1762883 h 3977558"/>
                  <a:gd name="connsiteX5564" fmla="*/ 627031 w 5235586"/>
                  <a:gd name="connsiteY5564" fmla="*/ 1760070 h 3977558"/>
                  <a:gd name="connsiteX5565" fmla="*/ 674833 w 5235586"/>
                  <a:gd name="connsiteY5565" fmla="*/ 1712271 h 3977558"/>
                  <a:gd name="connsiteX5566" fmla="*/ 517372 w 5235586"/>
                  <a:gd name="connsiteY5566" fmla="*/ 1712271 h 3977558"/>
                  <a:gd name="connsiteX5567" fmla="*/ 565174 w 5235586"/>
                  <a:gd name="connsiteY5567" fmla="*/ 1760070 h 3977558"/>
                  <a:gd name="connsiteX5568" fmla="*/ 567985 w 5235586"/>
                  <a:gd name="connsiteY5568" fmla="*/ 1762883 h 3977558"/>
                  <a:gd name="connsiteX5569" fmla="*/ 565174 w 5235586"/>
                  <a:gd name="connsiteY5569" fmla="*/ 1765694 h 3977558"/>
                  <a:gd name="connsiteX5570" fmla="*/ 520183 w 5235586"/>
                  <a:gd name="connsiteY5570" fmla="*/ 1810685 h 3977558"/>
                  <a:gd name="connsiteX5571" fmla="*/ 517372 w 5235586"/>
                  <a:gd name="connsiteY5571" fmla="*/ 1813496 h 3977558"/>
                  <a:gd name="connsiteX5572" fmla="*/ 514559 w 5235586"/>
                  <a:gd name="connsiteY5572" fmla="*/ 1810685 h 3977558"/>
                  <a:gd name="connsiteX5573" fmla="*/ 469570 w 5235586"/>
                  <a:gd name="connsiteY5573" fmla="*/ 1765694 h 3977558"/>
                  <a:gd name="connsiteX5574" fmla="*/ 466760 w 5235586"/>
                  <a:gd name="connsiteY5574" fmla="*/ 1762883 h 3977558"/>
                  <a:gd name="connsiteX5575" fmla="*/ 469570 w 5235586"/>
                  <a:gd name="connsiteY5575" fmla="*/ 1760070 h 3977558"/>
                  <a:gd name="connsiteX5576" fmla="*/ 517372 w 5235586"/>
                  <a:gd name="connsiteY5576" fmla="*/ 1712271 h 3977558"/>
                  <a:gd name="connsiteX5577" fmla="*/ 362724 w 5235586"/>
                  <a:gd name="connsiteY5577" fmla="*/ 1712271 h 3977558"/>
                  <a:gd name="connsiteX5578" fmla="*/ 410526 w 5235586"/>
                  <a:gd name="connsiteY5578" fmla="*/ 1760070 h 3977558"/>
                  <a:gd name="connsiteX5579" fmla="*/ 413337 w 5235586"/>
                  <a:gd name="connsiteY5579" fmla="*/ 1762883 h 3977558"/>
                  <a:gd name="connsiteX5580" fmla="*/ 410526 w 5235586"/>
                  <a:gd name="connsiteY5580" fmla="*/ 1765694 h 3977558"/>
                  <a:gd name="connsiteX5581" fmla="*/ 365535 w 5235586"/>
                  <a:gd name="connsiteY5581" fmla="*/ 1810685 h 3977558"/>
                  <a:gd name="connsiteX5582" fmla="*/ 362724 w 5235586"/>
                  <a:gd name="connsiteY5582" fmla="*/ 1813496 h 3977558"/>
                  <a:gd name="connsiteX5583" fmla="*/ 359911 w 5235586"/>
                  <a:gd name="connsiteY5583" fmla="*/ 1810685 h 3977558"/>
                  <a:gd name="connsiteX5584" fmla="*/ 314922 w 5235586"/>
                  <a:gd name="connsiteY5584" fmla="*/ 1765694 h 3977558"/>
                  <a:gd name="connsiteX5585" fmla="*/ 312112 w 5235586"/>
                  <a:gd name="connsiteY5585" fmla="*/ 1762883 h 3977558"/>
                  <a:gd name="connsiteX5586" fmla="*/ 314922 w 5235586"/>
                  <a:gd name="connsiteY5586" fmla="*/ 1760070 h 3977558"/>
                  <a:gd name="connsiteX5587" fmla="*/ 362724 w 5235586"/>
                  <a:gd name="connsiteY5587" fmla="*/ 1712271 h 3977558"/>
                  <a:gd name="connsiteX5588" fmla="*/ 208073 w 5235586"/>
                  <a:gd name="connsiteY5588" fmla="*/ 1712271 h 3977558"/>
                  <a:gd name="connsiteX5589" fmla="*/ 255875 w 5235586"/>
                  <a:gd name="connsiteY5589" fmla="*/ 1760070 h 3977558"/>
                  <a:gd name="connsiteX5590" fmla="*/ 258686 w 5235586"/>
                  <a:gd name="connsiteY5590" fmla="*/ 1762883 h 3977558"/>
                  <a:gd name="connsiteX5591" fmla="*/ 255875 w 5235586"/>
                  <a:gd name="connsiteY5591" fmla="*/ 1765694 h 3977558"/>
                  <a:gd name="connsiteX5592" fmla="*/ 210884 w 5235586"/>
                  <a:gd name="connsiteY5592" fmla="*/ 1810685 h 3977558"/>
                  <a:gd name="connsiteX5593" fmla="*/ 208073 w 5235586"/>
                  <a:gd name="connsiteY5593" fmla="*/ 1813496 h 3977558"/>
                  <a:gd name="connsiteX5594" fmla="*/ 205260 w 5235586"/>
                  <a:gd name="connsiteY5594" fmla="*/ 1810685 h 3977558"/>
                  <a:gd name="connsiteX5595" fmla="*/ 160271 w 5235586"/>
                  <a:gd name="connsiteY5595" fmla="*/ 1765694 h 3977558"/>
                  <a:gd name="connsiteX5596" fmla="*/ 157461 w 5235586"/>
                  <a:gd name="connsiteY5596" fmla="*/ 1762883 h 3977558"/>
                  <a:gd name="connsiteX5597" fmla="*/ 160271 w 5235586"/>
                  <a:gd name="connsiteY5597" fmla="*/ 1760070 h 3977558"/>
                  <a:gd name="connsiteX5598" fmla="*/ 208073 w 5235586"/>
                  <a:gd name="connsiteY5598" fmla="*/ 1712271 h 3977558"/>
                  <a:gd name="connsiteX5599" fmla="*/ 50612 w 5235586"/>
                  <a:gd name="connsiteY5599" fmla="*/ 1712271 h 3977558"/>
                  <a:gd name="connsiteX5600" fmla="*/ 98414 w 5235586"/>
                  <a:gd name="connsiteY5600" fmla="*/ 1760070 h 3977558"/>
                  <a:gd name="connsiteX5601" fmla="*/ 101225 w 5235586"/>
                  <a:gd name="connsiteY5601" fmla="*/ 1762883 h 3977558"/>
                  <a:gd name="connsiteX5602" fmla="*/ 98414 w 5235586"/>
                  <a:gd name="connsiteY5602" fmla="*/ 1765694 h 3977558"/>
                  <a:gd name="connsiteX5603" fmla="*/ 53426 w 5235586"/>
                  <a:gd name="connsiteY5603" fmla="*/ 1810685 h 3977558"/>
                  <a:gd name="connsiteX5604" fmla="*/ 50612 w 5235586"/>
                  <a:gd name="connsiteY5604" fmla="*/ 1813496 h 3977558"/>
                  <a:gd name="connsiteX5605" fmla="*/ 47802 w 5235586"/>
                  <a:gd name="connsiteY5605" fmla="*/ 1810685 h 3977558"/>
                  <a:gd name="connsiteX5606" fmla="*/ 2813 w 5235586"/>
                  <a:gd name="connsiteY5606" fmla="*/ 1765694 h 3977558"/>
                  <a:gd name="connsiteX5607" fmla="*/ 0 w 5235586"/>
                  <a:gd name="connsiteY5607" fmla="*/ 1762883 h 3977558"/>
                  <a:gd name="connsiteX5608" fmla="*/ 2813 w 5235586"/>
                  <a:gd name="connsiteY5608" fmla="*/ 1760070 h 3977558"/>
                  <a:gd name="connsiteX5609" fmla="*/ 50612 w 5235586"/>
                  <a:gd name="connsiteY5609" fmla="*/ 1712271 h 3977558"/>
                  <a:gd name="connsiteX5610" fmla="*/ 5184973 w 5235586"/>
                  <a:gd name="connsiteY5610" fmla="*/ 1554810 h 3977558"/>
                  <a:gd name="connsiteX5611" fmla="*/ 5232776 w 5235586"/>
                  <a:gd name="connsiteY5611" fmla="*/ 1602612 h 3977558"/>
                  <a:gd name="connsiteX5612" fmla="*/ 5235586 w 5235586"/>
                  <a:gd name="connsiteY5612" fmla="*/ 1605422 h 3977558"/>
                  <a:gd name="connsiteX5613" fmla="*/ 5232776 w 5235586"/>
                  <a:gd name="connsiteY5613" fmla="*/ 1608233 h 3977558"/>
                  <a:gd name="connsiteX5614" fmla="*/ 5187787 w 5235586"/>
                  <a:gd name="connsiteY5614" fmla="*/ 1653224 h 3977558"/>
                  <a:gd name="connsiteX5615" fmla="*/ 5184973 w 5235586"/>
                  <a:gd name="connsiteY5615" fmla="*/ 1656035 h 3977558"/>
                  <a:gd name="connsiteX5616" fmla="*/ 5182163 w 5235586"/>
                  <a:gd name="connsiteY5616" fmla="*/ 1653224 h 3977558"/>
                  <a:gd name="connsiteX5617" fmla="*/ 5137174 w 5235586"/>
                  <a:gd name="connsiteY5617" fmla="*/ 1608233 h 3977558"/>
                  <a:gd name="connsiteX5618" fmla="*/ 5134361 w 5235586"/>
                  <a:gd name="connsiteY5618" fmla="*/ 1605422 h 3977558"/>
                  <a:gd name="connsiteX5619" fmla="*/ 5137174 w 5235586"/>
                  <a:gd name="connsiteY5619" fmla="*/ 1602612 h 3977558"/>
                  <a:gd name="connsiteX5620" fmla="*/ 5184973 w 5235586"/>
                  <a:gd name="connsiteY5620" fmla="*/ 1554810 h 3977558"/>
                  <a:gd name="connsiteX5621" fmla="*/ 5030325 w 5235586"/>
                  <a:gd name="connsiteY5621" fmla="*/ 1554810 h 3977558"/>
                  <a:gd name="connsiteX5622" fmla="*/ 5078128 w 5235586"/>
                  <a:gd name="connsiteY5622" fmla="*/ 1602612 h 3977558"/>
                  <a:gd name="connsiteX5623" fmla="*/ 5080938 w 5235586"/>
                  <a:gd name="connsiteY5623" fmla="*/ 1605422 h 3977558"/>
                  <a:gd name="connsiteX5624" fmla="*/ 5078128 w 5235586"/>
                  <a:gd name="connsiteY5624" fmla="*/ 1608233 h 3977558"/>
                  <a:gd name="connsiteX5625" fmla="*/ 5033136 w 5235586"/>
                  <a:gd name="connsiteY5625" fmla="*/ 1653224 h 3977558"/>
                  <a:gd name="connsiteX5626" fmla="*/ 5030325 w 5235586"/>
                  <a:gd name="connsiteY5626" fmla="*/ 1656035 h 3977558"/>
                  <a:gd name="connsiteX5627" fmla="*/ 5027512 w 5235586"/>
                  <a:gd name="connsiteY5627" fmla="*/ 1653224 h 3977558"/>
                  <a:gd name="connsiteX5628" fmla="*/ 4982523 w 5235586"/>
                  <a:gd name="connsiteY5628" fmla="*/ 1608233 h 3977558"/>
                  <a:gd name="connsiteX5629" fmla="*/ 4979713 w 5235586"/>
                  <a:gd name="connsiteY5629" fmla="*/ 1605422 h 3977558"/>
                  <a:gd name="connsiteX5630" fmla="*/ 4982523 w 5235586"/>
                  <a:gd name="connsiteY5630" fmla="*/ 1602612 h 3977558"/>
                  <a:gd name="connsiteX5631" fmla="*/ 5030325 w 5235586"/>
                  <a:gd name="connsiteY5631" fmla="*/ 1554810 h 3977558"/>
                  <a:gd name="connsiteX5632" fmla="*/ 4872861 w 5235586"/>
                  <a:gd name="connsiteY5632" fmla="*/ 1554810 h 3977558"/>
                  <a:gd name="connsiteX5633" fmla="*/ 4920664 w 5235586"/>
                  <a:gd name="connsiteY5633" fmla="*/ 1602612 h 3977558"/>
                  <a:gd name="connsiteX5634" fmla="*/ 4923474 w 5235586"/>
                  <a:gd name="connsiteY5634" fmla="*/ 1605422 h 3977558"/>
                  <a:gd name="connsiteX5635" fmla="*/ 4920664 w 5235586"/>
                  <a:gd name="connsiteY5635" fmla="*/ 1608233 h 3977558"/>
                  <a:gd name="connsiteX5636" fmla="*/ 4875675 w 5235586"/>
                  <a:gd name="connsiteY5636" fmla="*/ 1653224 h 3977558"/>
                  <a:gd name="connsiteX5637" fmla="*/ 4872861 w 5235586"/>
                  <a:gd name="connsiteY5637" fmla="*/ 1656035 h 3977558"/>
                  <a:gd name="connsiteX5638" fmla="*/ 4870048 w 5235586"/>
                  <a:gd name="connsiteY5638" fmla="*/ 1653224 h 3977558"/>
                  <a:gd name="connsiteX5639" fmla="*/ 4825062 w 5235586"/>
                  <a:gd name="connsiteY5639" fmla="*/ 1608233 h 3977558"/>
                  <a:gd name="connsiteX5640" fmla="*/ 4822249 w 5235586"/>
                  <a:gd name="connsiteY5640" fmla="*/ 1605422 h 3977558"/>
                  <a:gd name="connsiteX5641" fmla="*/ 4825062 w 5235586"/>
                  <a:gd name="connsiteY5641" fmla="*/ 1602612 h 3977558"/>
                  <a:gd name="connsiteX5642" fmla="*/ 4872861 w 5235586"/>
                  <a:gd name="connsiteY5642" fmla="*/ 1554810 h 3977558"/>
                  <a:gd name="connsiteX5643" fmla="*/ 4718213 w 5235586"/>
                  <a:gd name="connsiteY5643" fmla="*/ 1554810 h 3977558"/>
                  <a:gd name="connsiteX5644" fmla="*/ 4766016 w 5235586"/>
                  <a:gd name="connsiteY5644" fmla="*/ 1602612 h 3977558"/>
                  <a:gd name="connsiteX5645" fmla="*/ 4768826 w 5235586"/>
                  <a:gd name="connsiteY5645" fmla="*/ 1605422 h 3977558"/>
                  <a:gd name="connsiteX5646" fmla="*/ 4766016 w 5235586"/>
                  <a:gd name="connsiteY5646" fmla="*/ 1608233 h 3977558"/>
                  <a:gd name="connsiteX5647" fmla="*/ 4721027 w 5235586"/>
                  <a:gd name="connsiteY5647" fmla="*/ 1653224 h 3977558"/>
                  <a:gd name="connsiteX5648" fmla="*/ 4718213 w 5235586"/>
                  <a:gd name="connsiteY5648" fmla="*/ 1656035 h 3977558"/>
                  <a:gd name="connsiteX5649" fmla="*/ 4715400 w 5235586"/>
                  <a:gd name="connsiteY5649" fmla="*/ 1653224 h 3977558"/>
                  <a:gd name="connsiteX5650" fmla="*/ 4670414 w 5235586"/>
                  <a:gd name="connsiteY5650" fmla="*/ 1608233 h 3977558"/>
                  <a:gd name="connsiteX5651" fmla="*/ 4667601 w 5235586"/>
                  <a:gd name="connsiteY5651" fmla="*/ 1605422 h 3977558"/>
                  <a:gd name="connsiteX5652" fmla="*/ 4670414 w 5235586"/>
                  <a:gd name="connsiteY5652" fmla="*/ 1602612 h 3977558"/>
                  <a:gd name="connsiteX5653" fmla="*/ 4718213 w 5235586"/>
                  <a:gd name="connsiteY5653" fmla="*/ 1554810 h 3977558"/>
                  <a:gd name="connsiteX5654" fmla="*/ 4563563 w 5235586"/>
                  <a:gd name="connsiteY5654" fmla="*/ 1554810 h 3977558"/>
                  <a:gd name="connsiteX5655" fmla="*/ 4611365 w 5235586"/>
                  <a:gd name="connsiteY5655" fmla="*/ 1602612 h 3977558"/>
                  <a:gd name="connsiteX5656" fmla="*/ 4614175 w 5235586"/>
                  <a:gd name="connsiteY5656" fmla="*/ 1605422 h 3977558"/>
                  <a:gd name="connsiteX5657" fmla="*/ 4611365 w 5235586"/>
                  <a:gd name="connsiteY5657" fmla="*/ 1608233 h 3977558"/>
                  <a:gd name="connsiteX5658" fmla="*/ 4566376 w 5235586"/>
                  <a:gd name="connsiteY5658" fmla="*/ 1653224 h 3977558"/>
                  <a:gd name="connsiteX5659" fmla="*/ 4563563 w 5235586"/>
                  <a:gd name="connsiteY5659" fmla="*/ 1656035 h 3977558"/>
                  <a:gd name="connsiteX5660" fmla="*/ 4560749 w 5235586"/>
                  <a:gd name="connsiteY5660" fmla="*/ 1653224 h 3977558"/>
                  <a:gd name="connsiteX5661" fmla="*/ 4515763 w 5235586"/>
                  <a:gd name="connsiteY5661" fmla="*/ 1608233 h 3977558"/>
                  <a:gd name="connsiteX5662" fmla="*/ 4512950 w 5235586"/>
                  <a:gd name="connsiteY5662" fmla="*/ 1605422 h 3977558"/>
                  <a:gd name="connsiteX5663" fmla="*/ 4515763 w 5235586"/>
                  <a:gd name="connsiteY5663" fmla="*/ 1602612 h 3977558"/>
                  <a:gd name="connsiteX5664" fmla="*/ 4563563 w 5235586"/>
                  <a:gd name="connsiteY5664" fmla="*/ 1554810 h 3977558"/>
                  <a:gd name="connsiteX5665" fmla="*/ 4406104 w 5235586"/>
                  <a:gd name="connsiteY5665" fmla="*/ 1554810 h 3977558"/>
                  <a:gd name="connsiteX5666" fmla="*/ 4453907 w 5235586"/>
                  <a:gd name="connsiteY5666" fmla="*/ 1602612 h 3977558"/>
                  <a:gd name="connsiteX5667" fmla="*/ 4456717 w 5235586"/>
                  <a:gd name="connsiteY5667" fmla="*/ 1605422 h 3977558"/>
                  <a:gd name="connsiteX5668" fmla="*/ 4453907 w 5235586"/>
                  <a:gd name="connsiteY5668" fmla="*/ 1608233 h 3977558"/>
                  <a:gd name="connsiteX5669" fmla="*/ 4408915 w 5235586"/>
                  <a:gd name="connsiteY5669" fmla="*/ 1653224 h 3977558"/>
                  <a:gd name="connsiteX5670" fmla="*/ 4406104 w 5235586"/>
                  <a:gd name="connsiteY5670" fmla="*/ 1656035 h 3977558"/>
                  <a:gd name="connsiteX5671" fmla="*/ 4403291 w 5235586"/>
                  <a:gd name="connsiteY5671" fmla="*/ 1653224 h 3977558"/>
                  <a:gd name="connsiteX5672" fmla="*/ 4358302 w 5235586"/>
                  <a:gd name="connsiteY5672" fmla="*/ 1608233 h 3977558"/>
                  <a:gd name="connsiteX5673" fmla="*/ 4355492 w 5235586"/>
                  <a:gd name="connsiteY5673" fmla="*/ 1605422 h 3977558"/>
                  <a:gd name="connsiteX5674" fmla="*/ 4358302 w 5235586"/>
                  <a:gd name="connsiteY5674" fmla="*/ 1602612 h 3977558"/>
                  <a:gd name="connsiteX5675" fmla="*/ 4406104 w 5235586"/>
                  <a:gd name="connsiteY5675" fmla="*/ 1554810 h 3977558"/>
                  <a:gd name="connsiteX5676" fmla="*/ 4251453 w 5235586"/>
                  <a:gd name="connsiteY5676" fmla="*/ 1554810 h 3977558"/>
                  <a:gd name="connsiteX5677" fmla="*/ 4299256 w 5235586"/>
                  <a:gd name="connsiteY5677" fmla="*/ 1602612 h 3977558"/>
                  <a:gd name="connsiteX5678" fmla="*/ 4302066 w 5235586"/>
                  <a:gd name="connsiteY5678" fmla="*/ 1605422 h 3977558"/>
                  <a:gd name="connsiteX5679" fmla="*/ 4299256 w 5235586"/>
                  <a:gd name="connsiteY5679" fmla="*/ 1608233 h 3977558"/>
                  <a:gd name="connsiteX5680" fmla="*/ 4254264 w 5235586"/>
                  <a:gd name="connsiteY5680" fmla="*/ 1653224 h 3977558"/>
                  <a:gd name="connsiteX5681" fmla="*/ 4251453 w 5235586"/>
                  <a:gd name="connsiteY5681" fmla="*/ 1656035 h 3977558"/>
                  <a:gd name="connsiteX5682" fmla="*/ 4248640 w 5235586"/>
                  <a:gd name="connsiteY5682" fmla="*/ 1653224 h 3977558"/>
                  <a:gd name="connsiteX5683" fmla="*/ 4203651 w 5235586"/>
                  <a:gd name="connsiteY5683" fmla="*/ 1608233 h 3977558"/>
                  <a:gd name="connsiteX5684" fmla="*/ 4200841 w 5235586"/>
                  <a:gd name="connsiteY5684" fmla="*/ 1605422 h 3977558"/>
                  <a:gd name="connsiteX5685" fmla="*/ 4203651 w 5235586"/>
                  <a:gd name="connsiteY5685" fmla="*/ 1602612 h 3977558"/>
                  <a:gd name="connsiteX5686" fmla="*/ 4251453 w 5235586"/>
                  <a:gd name="connsiteY5686" fmla="*/ 1554810 h 3977558"/>
                  <a:gd name="connsiteX5687" fmla="*/ 4096805 w 5235586"/>
                  <a:gd name="connsiteY5687" fmla="*/ 1554810 h 3977558"/>
                  <a:gd name="connsiteX5688" fmla="*/ 4144608 w 5235586"/>
                  <a:gd name="connsiteY5688" fmla="*/ 1602612 h 3977558"/>
                  <a:gd name="connsiteX5689" fmla="*/ 4147418 w 5235586"/>
                  <a:gd name="connsiteY5689" fmla="*/ 1605422 h 3977558"/>
                  <a:gd name="connsiteX5690" fmla="*/ 4144608 w 5235586"/>
                  <a:gd name="connsiteY5690" fmla="*/ 1608233 h 3977558"/>
                  <a:gd name="connsiteX5691" fmla="*/ 4099616 w 5235586"/>
                  <a:gd name="connsiteY5691" fmla="*/ 1653224 h 3977558"/>
                  <a:gd name="connsiteX5692" fmla="*/ 4096805 w 5235586"/>
                  <a:gd name="connsiteY5692" fmla="*/ 1656035 h 3977558"/>
                  <a:gd name="connsiteX5693" fmla="*/ 4093992 w 5235586"/>
                  <a:gd name="connsiteY5693" fmla="*/ 1653224 h 3977558"/>
                  <a:gd name="connsiteX5694" fmla="*/ 4049003 w 5235586"/>
                  <a:gd name="connsiteY5694" fmla="*/ 1608233 h 3977558"/>
                  <a:gd name="connsiteX5695" fmla="*/ 4046193 w 5235586"/>
                  <a:gd name="connsiteY5695" fmla="*/ 1605422 h 3977558"/>
                  <a:gd name="connsiteX5696" fmla="*/ 4049003 w 5235586"/>
                  <a:gd name="connsiteY5696" fmla="*/ 1602612 h 3977558"/>
                  <a:gd name="connsiteX5697" fmla="*/ 4096805 w 5235586"/>
                  <a:gd name="connsiteY5697" fmla="*/ 1554810 h 3977558"/>
                  <a:gd name="connsiteX5698" fmla="*/ 3939345 w 5235586"/>
                  <a:gd name="connsiteY5698" fmla="*/ 1554810 h 3977558"/>
                  <a:gd name="connsiteX5699" fmla="*/ 3987147 w 5235586"/>
                  <a:gd name="connsiteY5699" fmla="*/ 1602612 h 3977558"/>
                  <a:gd name="connsiteX5700" fmla="*/ 3989957 w 5235586"/>
                  <a:gd name="connsiteY5700" fmla="*/ 1605422 h 3977558"/>
                  <a:gd name="connsiteX5701" fmla="*/ 3987147 w 5235586"/>
                  <a:gd name="connsiteY5701" fmla="*/ 1608233 h 3977558"/>
                  <a:gd name="connsiteX5702" fmla="*/ 3942155 w 5235586"/>
                  <a:gd name="connsiteY5702" fmla="*/ 1653224 h 3977558"/>
                  <a:gd name="connsiteX5703" fmla="*/ 3939345 w 5235586"/>
                  <a:gd name="connsiteY5703" fmla="*/ 1656035 h 3977558"/>
                  <a:gd name="connsiteX5704" fmla="*/ 3936531 w 5235586"/>
                  <a:gd name="connsiteY5704" fmla="*/ 1653224 h 3977558"/>
                  <a:gd name="connsiteX5705" fmla="*/ 3891545 w 5235586"/>
                  <a:gd name="connsiteY5705" fmla="*/ 1608233 h 3977558"/>
                  <a:gd name="connsiteX5706" fmla="*/ 3888732 w 5235586"/>
                  <a:gd name="connsiteY5706" fmla="*/ 1605422 h 3977558"/>
                  <a:gd name="connsiteX5707" fmla="*/ 3891545 w 5235586"/>
                  <a:gd name="connsiteY5707" fmla="*/ 1602612 h 3977558"/>
                  <a:gd name="connsiteX5708" fmla="*/ 3939345 w 5235586"/>
                  <a:gd name="connsiteY5708" fmla="*/ 1554810 h 3977558"/>
                  <a:gd name="connsiteX5709" fmla="*/ 3784693 w 5235586"/>
                  <a:gd name="connsiteY5709" fmla="*/ 1554810 h 3977558"/>
                  <a:gd name="connsiteX5710" fmla="*/ 3832496 w 5235586"/>
                  <a:gd name="connsiteY5710" fmla="*/ 1602612 h 3977558"/>
                  <a:gd name="connsiteX5711" fmla="*/ 3835306 w 5235586"/>
                  <a:gd name="connsiteY5711" fmla="*/ 1605422 h 3977558"/>
                  <a:gd name="connsiteX5712" fmla="*/ 3832496 w 5235586"/>
                  <a:gd name="connsiteY5712" fmla="*/ 1608233 h 3977558"/>
                  <a:gd name="connsiteX5713" fmla="*/ 3787504 w 5235586"/>
                  <a:gd name="connsiteY5713" fmla="*/ 1653224 h 3977558"/>
                  <a:gd name="connsiteX5714" fmla="*/ 3784693 w 5235586"/>
                  <a:gd name="connsiteY5714" fmla="*/ 1656035 h 3977558"/>
                  <a:gd name="connsiteX5715" fmla="*/ 3781880 w 5235586"/>
                  <a:gd name="connsiteY5715" fmla="*/ 1653224 h 3977558"/>
                  <a:gd name="connsiteX5716" fmla="*/ 3736894 w 5235586"/>
                  <a:gd name="connsiteY5716" fmla="*/ 1608233 h 3977558"/>
                  <a:gd name="connsiteX5717" fmla="*/ 3734081 w 5235586"/>
                  <a:gd name="connsiteY5717" fmla="*/ 1605422 h 3977558"/>
                  <a:gd name="connsiteX5718" fmla="*/ 3736894 w 5235586"/>
                  <a:gd name="connsiteY5718" fmla="*/ 1602612 h 3977558"/>
                  <a:gd name="connsiteX5719" fmla="*/ 3784693 w 5235586"/>
                  <a:gd name="connsiteY5719" fmla="*/ 1554810 h 3977558"/>
                  <a:gd name="connsiteX5720" fmla="*/ 3630045 w 5235586"/>
                  <a:gd name="connsiteY5720" fmla="*/ 1554810 h 3977558"/>
                  <a:gd name="connsiteX5721" fmla="*/ 3677848 w 5235586"/>
                  <a:gd name="connsiteY5721" fmla="*/ 1602612 h 3977558"/>
                  <a:gd name="connsiteX5722" fmla="*/ 3680658 w 5235586"/>
                  <a:gd name="connsiteY5722" fmla="*/ 1605422 h 3977558"/>
                  <a:gd name="connsiteX5723" fmla="*/ 3677848 w 5235586"/>
                  <a:gd name="connsiteY5723" fmla="*/ 1608233 h 3977558"/>
                  <a:gd name="connsiteX5724" fmla="*/ 3632856 w 5235586"/>
                  <a:gd name="connsiteY5724" fmla="*/ 1653224 h 3977558"/>
                  <a:gd name="connsiteX5725" fmla="*/ 3630045 w 5235586"/>
                  <a:gd name="connsiteY5725" fmla="*/ 1656035 h 3977558"/>
                  <a:gd name="connsiteX5726" fmla="*/ 3627232 w 5235586"/>
                  <a:gd name="connsiteY5726" fmla="*/ 1653224 h 3977558"/>
                  <a:gd name="connsiteX5727" fmla="*/ 3582246 w 5235586"/>
                  <a:gd name="connsiteY5727" fmla="*/ 1608233 h 3977558"/>
                  <a:gd name="connsiteX5728" fmla="*/ 3579433 w 5235586"/>
                  <a:gd name="connsiteY5728" fmla="*/ 1605422 h 3977558"/>
                  <a:gd name="connsiteX5729" fmla="*/ 3582246 w 5235586"/>
                  <a:gd name="connsiteY5729" fmla="*/ 1602612 h 3977558"/>
                  <a:gd name="connsiteX5730" fmla="*/ 3630045 w 5235586"/>
                  <a:gd name="connsiteY5730" fmla="*/ 1554810 h 3977558"/>
                  <a:gd name="connsiteX5731" fmla="*/ 3472581 w 5235586"/>
                  <a:gd name="connsiteY5731" fmla="*/ 1554810 h 3977558"/>
                  <a:gd name="connsiteX5732" fmla="*/ 3520384 w 5235586"/>
                  <a:gd name="connsiteY5732" fmla="*/ 1602612 h 3977558"/>
                  <a:gd name="connsiteX5733" fmla="*/ 3523194 w 5235586"/>
                  <a:gd name="connsiteY5733" fmla="*/ 1605422 h 3977558"/>
                  <a:gd name="connsiteX5734" fmla="*/ 3520384 w 5235586"/>
                  <a:gd name="connsiteY5734" fmla="*/ 1608233 h 3977558"/>
                  <a:gd name="connsiteX5735" fmla="*/ 3475395 w 5235586"/>
                  <a:gd name="connsiteY5735" fmla="*/ 1653224 h 3977558"/>
                  <a:gd name="connsiteX5736" fmla="*/ 3472581 w 5235586"/>
                  <a:gd name="connsiteY5736" fmla="*/ 1656035 h 3977558"/>
                  <a:gd name="connsiteX5737" fmla="*/ 3469771 w 5235586"/>
                  <a:gd name="connsiteY5737" fmla="*/ 1653224 h 3977558"/>
                  <a:gd name="connsiteX5738" fmla="*/ 3424782 w 5235586"/>
                  <a:gd name="connsiteY5738" fmla="*/ 1608233 h 3977558"/>
                  <a:gd name="connsiteX5739" fmla="*/ 3421969 w 5235586"/>
                  <a:gd name="connsiteY5739" fmla="*/ 1605422 h 3977558"/>
                  <a:gd name="connsiteX5740" fmla="*/ 3424782 w 5235586"/>
                  <a:gd name="connsiteY5740" fmla="*/ 1602612 h 3977558"/>
                  <a:gd name="connsiteX5741" fmla="*/ 3472581 w 5235586"/>
                  <a:gd name="connsiteY5741" fmla="*/ 1554810 h 3977558"/>
                  <a:gd name="connsiteX5742" fmla="*/ 3317933 w 5235586"/>
                  <a:gd name="connsiteY5742" fmla="*/ 1554810 h 3977558"/>
                  <a:gd name="connsiteX5743" fmla="*/ 3365736 w 5235586"/>
                  <a:gd name="connsiteY5743" fmla="*/ 1602612 h 3977558"/>
                  <a:gd name="connsiteX5744" fmla="*/ 3368546 w 5235586"/>
                  <a:gd name="connsiteY5744" fmla="*/ 1605422 h 3977558"/>
                  <a:gd name="connsiteX5745" fmla="*/ 3365736 w 5235586"/>
                  <a:gd name="connsiteY5745" fmla="*/ 1608233 h 3977558"/>
                  <a:gd name="connsiteX5746" fmla="*/ 3320747 w 5235586"/>
                  <a:gd name="connsiteY5746" fmla="*/ 1653224 h 3977558"/>
                  <a:gd name="connsiteX5747" fmla="*/ 3317933 w 5235586"/>
                  <a:gd name="connsiteY5747" fmla="*/ 1656035 h 3977558"/>
                  <a:gd name="connsiteX5748" fmla="*/ 3315123 w 5235586"/>
                  <a:gd name="connsiteY5748" fmla="*/ 1653224 h 3977558"/>
                  <a:gd name="connsiteX5749" fmla="*/ 3270134 w 5235586"/>
                  <a:gd name="connsiteY5749" fmla="*/ 1608233 h 3977558"/>
                  <a:gd name="connsiteX5750" fmla="*/ 3267321 w 5235586"/>
                  <a:gd name="connsiteY5750" fmla="*/ 1605422 h 3977558"/>
                  <a:gd name="connsiteX5751" fmla="*/ 3270134 w 5235586"/>
                  <a:gd name="connsiteY5751" fmla="*/ 1602612 h 3977558"/>
                  <a:gd name="connsiteX5752" fmla="*/ 3317933 w 5235586"/>
                  <a:gd name="connsiteY5752" fmla="*/ 1554810 h 3977558"/>
                  <a:gd name="connsiteX5753" fmla="*/ 3163283 w 5235586"/>
                  <a:gd name="connsiteY5753" fmla="*/ 1554810 h 3977558"/>
                  <a:gd name="connsiteX5754" fmla="*/ 3211085 w 5235586"/>
                  <a:gd name="connsiteY5754" fmla="*/ 1602612 h 3977558"/>
                  <a:gd name="connsiteX5755" fmla="*/ 3213895 w 5235586"/>
                  <a:gd name="connsiteY5755" fmla="*/ 1605422 h 3977558"/>
                  <a:gd name="connsiteX5756" fmla="*/ 3211085 w 5235586"/>
                  <a:gd name="connsiteY5756" fmla="*/ 1608233 h 3977558"/>
                  <a:gd name="connsiteX5757" fmla="*/ 3166096 w 5235586"/>
                  <a:gd name="connsiteY5757" fmla="*/ 1653224 h 3977558"/>
                  <a:gd name="connsiteX5758" fmla="*/ 3163283 w 5235586"/>
                  <a:gd name="connsiteY5758" fmla="*/ 1656035 h 3977558"/>
                  <a:gd name="connsiteX5759" fmla="*/ 3160472 w 5235586"/>
                  <a:gd name="connsiteY5759" fmla="*/ 1653224 h 3977558"/>
                  <a:gd name="connsiteX5760" fmla="*/ 3115483 w 5235586"/>
                  <a:gd name="connsiteY5760" fmla="*/ 1608233 h 3977558"/>
                  <a:gd name="connsiteX5761" fmla="*/ 3112670 w 5235586"/>
                  <a:gd name="connsiteY5761" fmla="*/ 1605422 h 3977558"/>
                  <a:gd name="connsiteX5762" fmla="*/ 3115483 w 5235586"/>
                  <a:gd name="connsiteY5762" fmla="*/ 1602612 h 3977558"/>
                  <a:gd name="connsiteX5763" fmla="*/ 3163283 w 5235586"/>
                  <a:gd name="connsiteY5763" fmla="*/ 1554810 h 3977558"/>
                  <a:gd name="connsiteX5764" fmla="*/ 3005823 w 5235586"/>
                  <a:gd name="connsiteY5764" fmla="*/ 1554810 h 3977558"/>
                  <a:gd name="connsiteX5765" fmla="*/ 3053626 w 5235586"/>
                  <a:gd name="connsiteY5765" fmla="*/ 1602612 h 3977558"/>
                  <a:gd name="connsiteX5766" fmla="*/ 3056436 w 5235586"/>
                  <a:gd name="connsiteY5766" fmla="*/ 1605422 h 3977558"/>
                  <a:gd name="connsiteX5767" fmla="*/ 3053626 w 5235586"/>
                  <a:gd name="connsiteY5767" fmla="*/ 1608233 h 3977558"/>
                  <a:gd name="connsiteX5768" fmla="*/ 3008634 w 5235586"/>
                  <a:gd name="connsiteY5768" fmla="*/ 1653224 h 3977558"/>
                  <a:gd name="connsiteX5769" fmla="*/ 3005823 w 5235586"/>
                  <a:gd name="connsiteY5769" fmla="*/ 1656035 h 3977558"/>
                  <a:gd name="connsiteX5770" fmla="*/ 3003010 w 5235586"/>
                  <a:gd name="connsiteY5770" fmla="*/ 1653224 h 3977558"/>
                  <a:gd name="connsiteX5771" fmla="*/ 2958021 w 5235586"/>
                  <a:gd name="connsiteY5771" fmla="*/ 1608233 h 3977558"/>
                  <a:gd name="connsiteX5772" fmla="*/ 2955211 w 5235586"/>
                  <a:gd name="connsiteY5772" fmla="*/ 1605422 h 3977558"/>
                  <a:gd name="connsiteX5773" fmla="*/ 2958021 w 5235586"/>
                  <a:gd name="connsiteY5773" fmla="*/ 1602612 h 3977558"/>
                  <a:gd name="connsiteX5774" fmla="*/ 3005823 w 5235586"/>
                  <a:gd name="connsiteY5774" fmla="*/ 1554810 h 3977558"/>
                  <a:gd name="connsiteX5775" fmla="*/ 2851172 w 5235586"/>
                  <a:gd name="connsiteY5775" fmla="*/ 1554810 h 3977558"/>
                  <a:gd name="connsiteX5776" fmla="*/ 2898975 w 5235586"/>
                  <a:gd name="connsiteY5776" fmla="*/ 1602612 h 3977558"/>
                  <a:gd name="connsiteX5777" fmla="*/ 2901785 w 5235586"/>
                  <a:gd name="connsiteY5777" fmla="*/ 1605422 h 3977558"/>
                  <a:gd name="connsiteX5778" fmla="*/ 2898975 w 5235586"/>
                  <a:gd name="connsiteY5778" fmla="*/ 1608233 h 3977558"/>
                  <a:gd name="connsiteX5779" fmla="*/ 2853983 w 5235586"/>
                  <a:gd name="connsiteY5779" fmla="*/ 1653224 h 3977558"/>
                  <a:gd name="connsiteX5780" fmla="*/ 2851172 w 5235586"/>
                  <a:gd name="connsiteY5780" fmla="*/ 1656035 h 3977558"/>
                  <a:gd name="connsiteX5781" fmla="*/ 2848359 w 5235586"/>
                  <a:gd name="connsiteY5781" fmla="*/ 1653224 h 3977558"/>
                  <a:gd name="connsiteX5782" fmla="*/ 2803370 w 5235586"/>
                  <a:gd name="connsiteY5782" fmla="*/ 1608233 h 3977558"/>
                  <a:gd name="connsiteX5783" fmla="*/ 2800560 w 5235586"/>
                  <a:gd name="connsiteY5783" fmla="*/ 1605422 h 3977558"/>
                  <a:gd name="connsiteX5784" fmla="*/ 2803370 w 5235586"/>
                  <a:gd name="connsiteY5784" fmla="*/ 1602612 h 3977558"/>
                  <a:gd name="connsiteX5785" fmla="*/ 2851172 w 5235586"/>
                  <a:gd name="connsiteY5785" fmla="*/ 1554810 h 3977558"/>
                  <a:gd name="connsiteX5786" fmla="*/ 2696525 w 5235586"/>
                  <a:gd name="connsiteY5786" fmla="*/ 1554810 h 3977558"/>
                  <a:gd name="connsiteX5787" fmla="*/ 2744328 w 5235586"/>
                  <a:gd name="connsiteY5787" fmla="*/ 1602612 h 3977558"/>
                  <a:gd name="connsiteX5788" fmla="*/ 2747138 w 5235586"/>
                  <a:gd name="connsiteY5788" fmla="*/ 1605422 h 3977558"/>
                  <a:gd name="connsiteX5789" fmla="*/ 2744328 w 5235586"/>
                  <a:gd name="connsiteY5789" fmla="*/ 1608233 h 3977558"/>
                  <a:gd name="connsiteX5790" fmla="*/ 2699336 w 5235586"/>
                  <a:gd name="connsiteY5790" fmla="*/ 1653224 h 3977558"/>
                  <a:gd name="connsiteX5791" fmla="*/ 2696525 w 5235586"/>
                  <a:gd name="connsiteY5791" fmla="*/ 1656035 h 3977558"/>
                  <a:gd name="connsiteX5792" fmla="*/ 2693712 w 5235586"/>
                  <a:gd name="connsiteY5792" fmla="*/ 1653224 h 3977558"/>
                  <a:gd name="connsiteX5793" fmla="*/ 2648723 w 5235586"/>
                  <a:gd name="connsiteY5793" fmla="*/ 1608233 h 3977558"/>
                  <a:gd name="connsiteX5794" fmla="*/ 2645913 w 5235586"/>
                  <a:gd name="connsiteY5794" fmla="*/ 1605422 h 3977558"/>
                  <a:gd name="connsiteX5795" fmla="*/ 2648723 w 5235586"/>
                  <a:gd name="connsiteY5795" fmla="*/ 1602612 h 3977558"/>
                  <a:gd name="connsiteX5796" fmla="*/ 2696525 w 5235586"/>
                  <a:gd name="connsiteY5796" fmla="*/ 1554810 h 3977558"/>
                  <a:gd name="connsiteX5797" fmla="*/ 2539061 w 5235586"/>
                  <a:gd name="connsiteY5797" fmla="*/ 1554810 h 3977558"/>
                  <a:gd name="connsiteX5798" fmla="*/ 2586863 w 5235586"/>
                  <a:gd name="connsiteY5798" fmla="*/ 1602612 h 3977558"/>
                  <a:gd name="connsiteX5799" fmla="*/ 2589673 w 5235586"/>
                  <a:gd name="connsiteY5799" fmla="*/ 1605422 h 3977558"/>
                  <a:gd name="connsiteX5800" fmla="*/ 2586863 w 5235586"/>
                  <a:gd name="connsiteY5800" fmla="*/ 1608233 h 3977558"/>
                  <a:gd name="connsiteX5801" fmla="*/ 2541874 w 5235586"/>
                  <a:gd name="connsiteY5801" fmla="*/ 1653224 h 3977558"/>
                  <a:gd name="connsiteX5802" fmla="*/ 2539061 w 5235586"/>
                  <a:gd name="connsiteY5802" fmla="*/ 1656035 h 3977558"/>
                  <a:gd name="connsiteX5803" fmla="*/ 2536247 w 5235586"/>
                  <a:gd name="connsiteY5803" fmla="*/ 1653224 h 3977558"/>
                  <a:gd name="connsiteX5804" fmla="*/ 2491261 w 5235586"/>
                  <a:gd name="connsiteY5804" fmla="*/ 1608233 h 3977558"/>
                  <a:gd name="connsiteX5805" fmla="*/ 2488448 w 5235586"/>
                  <a:gd name="connsiteY5805" fmla="*/ 1605422 h 3977558"/>
                  <a:gd name="connsiteX5806" fmla="*/ 2491261 w 5235586"/>
                  <a:gd name="connsiteY5806" fmla="*/ 1602612 h 3977558"/>
                  <a:gd name="connsiteX5807" fmla="*/ 2539061 w 5235586"/>
                  <a:gd name="connsiteY5807" fmla="*/ 1554810 h 3977558"/>
                  <a:gd name="connsiteX5808" fmla="*/ 2384413 w 5235586"/>
                  <a:gd name="connsiteY5808" fmla="*/ 1554810 h 3977558"/>
                  <a:gd name="connsiteX5809" fmla="*/ 2432215 w 5235586"/>
                  <a:gd name="connsiteY5809" fmla="*/ 1602612 h 3977558"/>
                  <a:gd name="connsiteX5810" fmla="*/ 2435025 w 5235586"/>
                  <a:gd name="connsiteY5810" fmla="*/ 1605422 h 3977558"/>
                  <a:gd name="connsiteX5811" fmla="*/ 2432215 w 5235586"/>
                  <a:gd name="connsiteY5811" fmla="*/ 1608233 h 3977558"/>
                  <a:gd name="connsiteX5812" fmla="*/ 2387226 w 5235586"/>
                  <a:gd name="connsiteY5812" fmla="*/ 1653224 h 3977558"/>
                  <a:gd name="connsiteX5813" fmla="*/ 2384413 w 5235586"/>
                  <a:gd name="connsiteY5813" fmla="*/ 1656035 h 3977558"/>
                  <a:gd name="connsiteX5814" fmla="*/ 2381599 w 5235586"/>
                  <a:gd name="connsiteY5814" fmla="*/ 1653224 h 3977558"/>
                  <a:gd name="connsiteX5815" fmla="*/ 2336613 w 5235586"/>
                  <a:gd name="connsiteY5815" fmla="*/ 1608233 h 3977558"/>
                  <a:gd name="connsiteX5816" fmla="*/ 2333800 w 5235586"/>
                  <a:gd name="connsiteY5816" fmla="*/ 1605422 h 3977558"/>
                  <a:gd name="connsiteX5817" fmla="*/ 2336613 w 5235586"/>
                  <a:gd name="connsiteY5817" fmla="*/ 1602612 h 3977558"/>
                  <a:gd name="connsiteX5818" fmla="*/ 2384413 w 5235586"/>
                  <a:gd name="connsiteY5818" fmla="*/ 1554810 h 3977558"/>
                  <a:gd name="connsiteX5819" fmla="*/ 2229761 w 5235586"/>
                  <a:gd name="connsiteY5819" fmla="*/ 1554810 h 3977558"/>
                  <a:gd name="connsiteX5820" fmla="*/ 2277564 w 5235586"/>
                  <a:gd name="connsiteY5820" fmla="*/ 1602612 h 3977558"/>
                  <a:gd name="connsiteX5821" fmla="*/ 2280374 w 5235586"/>
                  <a:gd name="connsiteY5821" fmla="*/ 1605422 h 3977558"/>
                  <a:gd name="connsiteX5822" fmla="*/ 2277564 w 5235586"/>
                  <a:gd name="connsiteY5822" fmla="*/ 1608233 h 3977558"/>
                  <a:gd name="connsiteX5823" fmla="*/ 2232575 w 5235586"/>
                  <a:gd name="connsiteY5823" fmla="*/ 1653224 h 3977558"/>
                  <a:gd name="connsiteX5824" fmla="*/ 2229761 w 5235586"/>
                  <a:gd name="connsiteY5824" fmla="*/ 1656035 h 3977558"/>
                  <a:gd name="connsiteX5825" fmla="*/ 2226948 w 5235586"/>
                  <a:gd name="connsiteY5825" fmla="*/ 1653224 h 3977558"/>
                  <a:gd name="connsiteX5826" fmla="*/ 2181962 w 5235586"/>
                  <a:gd name="connsiteY5826" fmla="*/ 1608233 h 3977558"/>
                  <a:gd name="connsiteX5827" fmla="*/ 2179149 w 5235586"/>
                  <a:gd name="connsiteY5827" fmla="*/ 1605422 h 3977558"/>
                  <a:gd name="connsiteX5828" fmla="*/ 2181962 w 5235586"/>
                  <a:gd name="connsiteY5828" fmla="*/ 1602612 h 3977558"/>
                  <a:gd name="connsiteX5829" fmla="*/ 2229761 w 5235586"/>
                  <a:gd name="connsiteY5829" fmla="*/ 1554810 h 3977558"/>
                  <a:gd name="connsiteX5830" fmla="*/ 2075115 w 5235586"/>
                  <a:gd name="connsiteY5830" fmla="*/ 1554810 h 3977558"/>
                  <a:gd name="connsiteX5831" fmla="*/ 2122917 w 5235586"/>
                  <a:gd name="connsiteY5831" fmla="*/ 1602612 h 3977558"/>
                  <a:gd name="connsiteX5832" fmla="*/ 2125727 w 5235586"/>
                  <a:gd name="connsiteY5832" fmla="*/ 1605422 h 3977558"/>
                  <a:gd name="connsiteX5833" fmla="*/ 2122917 w 5235586"/>
                  <a:gd name="connsiteY5833" fmla="*/ 1608233 h 3977558"/>
                  <a:gd name="connsiteX5834" fmla="*/ 2077928 w 5235586"/>
                  <a:gd name="connsiteY5834" fmla="*/ 1653224 h 3977558"/>
                  <a:gd name="connsiteX5835" fmla="*/ 2075115 w 5235586"/>
                  <a:gd name="connsiteY5835" fmla="*/ 1656035 h 3977558"/>
                  <a:gd name="connsiteX5836" fmla="*/ 2072301 w 5235586"/>
                  <a:gd name="connsiteY5836" fmla="*/ 1653224 h 3977558"/>
                  <a:gd name="connsiteX5837" fmla="*/ 2027315 w 5235586"/>
                  <a:gd name="connsiteY5837" fmla="*/ 1608233 h 3977558"/>
                  <a:gd name="connsiteX5838" fmla="*/ 2024502 w 5235586"/>
                  <a:gd name="connsiteY5838" fmla="*/ 1605422 h 3977558"/>
                  <a:gd name="connsiteX5839" fmla="*/ 2027315 w 5235586"/>
                  <a:gd name="connsiteY5839" fmla="*/ 1602612 h 3977558"/>
                  <a:gd name="connsiteX5840" fmla="*/ 2075115 w 5235586"/>
                  <a:gd name="connsiteY5840" fmla="*/ 1554810 h 3977558"/>
                  <a:gd name="connsiteX5841" fmla="*/ 1917652 w 5235586"/>
                  <a:gd name="connsiteY5841" fmla="*/ 1554810 h 3977558"/>
                  <a:gd name="connsiteX5842" fmla="*/ 1965455 w 5235586"/>
                  <a:gd name="connsiteY5842" fmla="*/ 1602612 h 3977558"/>
                  <a:gd name="connsiteX5843" fmla="*/ 1968265 w 5235586"/>
                  <a:gd name="connsiteY5843" fmla="*/ 1605422 h 3977558"/>
                  <a:gd name="connsiteX5844" fmla="*/ 1965455 w 5235586"/>
                  <a:gd name="connsiteY5844" fmla="*/ 1608233 h 3977558"/>
                  <a:gd name="connsiteX5845" fmla="*/ 1920463 w 5235586"/>
                  <a:gd name="connsiteY5845" fmla="*/ 1653224 h 3977558"/>
                  <a:gd name="connsiteX5846" fmla="*/ 1917652 w 5235586"/>
                  <a:gd name="connsiteY5846" fmla="*/ 1656035 h 3977558"/>
                  <a:gd name="connsiteX5847" fmla="*/ 1914839 w 5235586"/>
                  <a:gd name="connsiteY5847" fmla="*/ 1653224 h 3977558"/>
                  <a:gd name="connsiteX5848" fmla="*/ 1869850 w 5235586"/>
                  <a:gd name="connsiteY5848" fmla="*/ 1608233 h 3977558"/>
                  <a:gd name="connsiteX5849" fmla="*/ 1867040 w 5235586"/>
                  <a:gd name="connsiteY5849" fmla="*/ 1605422 h 3977558"/>
                  <a:gd name="connsiteX5850" fmla="*/ 1869850 w 5235586"/>
                  <a:gd name="connsiteY5850" fmla="*/ 1602612 h 3977558"/>
                  <a:gd name="connsiteX5851" fmla="*/ 1917652 w 5235586"/>
                  <a:gd name="connsiteY5851" fmla="*/ 1554810 h 3977558"/>
                  <a:gd name="connsiteX5852" fmla="*/ 1763004 w 5235586"/>
                  <a:gd name="connsiteY5852" fmla="*/ 1554810 h 3977558"/>
                  <a:gd name="connsiteX5853" fmla="*/ 1810807 w 5235586"/>
                  <a:gd name="connsiteY5853" fmla="*/ 1602612 h 3977558"/>
                  <a:gd name="connsiteX5854" fmla="*/ 1813617 w 5235586"/>
                  <a:gd name="connsiteY5854" fmla="*/ 1605422 h 3977558"/>
                  <a:gd name="connsiteX5855" fmla="*/ 1810807 w 5235586"/>
                  <a:gd name="connsiteY5855" fmla="*/ 1608233 h 3977558"/>
                  <a:gd name="connsiteX5856" fmla="*/ 1765815 w 5235586"/>
                  <a:gd name="connsiteY5856" fmla="*/ 1653224 h 3977558"/>
                  <a:gd name="connsiteX5857" fmla="*/ 1763004 w 5235586"/>
                  <a:gd name="connsiteY5857" fmla="*/ 1656035 h 3977558"/>
                  <a:gd name="connsiteX5858" fmla="*/ 1760191 w 5235586"/>
                  <a:gd name="connsiteY5858" fmla="*/ 1653224 h 3977558"/>
                  <a:gd name="connsiteX5859" fmla="*/ 1715202 w 5235586"/>
                  <a:gd name="connsiteY5859" fmla="*/ 1608233 h 3977558"/>
                  <a:gd name="connsiteX5860" fmla="*/ 1712392 w 5235586"/>
                  <a:gd name="connsiteY5860" fmla="*/ 1605422 h 3977558"/>
                  <a:gd name="connsiteX5861" fmla="*/ 1715202 w 5235586"/>
                  <a:gd name="connsiteY5861" fmla="*/ 1602612 h 3977558"/>
                  <a:gd name="connsiteX5862" fmla="*/ 1763004 w 5235586"/>
                  <a:gd name="connsiteY5862" fmla="*/ 1554810 h 3977558"/>
                  <a:gd name="connsiteX5863" fmla="*/ 1608353 w 5235586"/>
                  <a:gd name="connsiteY5863" fmla="*/ 1554810 h 3977558"/>
                  <a:gd name="connsiteX5864" fmla="*/ 1656156 w 5235586"/>
                  <a:gd name="connsiteY5864" fmla="*/ 1602612 h 3977558"/>
                  <a:gd name="connsiteX5865" fmla="*/ 1658966 w 5235586"/>
                  <a:gd name="connsiteY5865" fmla="*/ 1605422 h 3977558"/>
                  <a:gd name="connsiteX5866" fmla="*/ 1656156 w 5235586"/>
                  <a:gd name="connsiteY5866" fmla="*/ 1608233 h 3977558"/>
                  <a:gd name="connsiteX5867" fmla="*/ 1611164 w 5235586"/>
                  <a:gd name="connsiteY5867" fmla="*/ 1653224 h 3977558"/>
                  <a:gd name="connsiteX5868" fmla="*/ 1608353 w 5235586"/>
                  <a:gd name="connsiteY5868" fmla="*/ 1656035 h 3977558"/>
                  <a:gd name="connsiteX5869" fmla="*/ 1605540 w 5235586"/>
                  <a:gd name="connsiteY5869" fmla="*/ 1653224 h 3977558"/>
                  <a:gd name="connsiteX5870" fmla="*/ 1560551 w 5235586"/>
                  <a:gd name="connsiteY5870" fmla="*/ 1608233 h 3977558"/>
                  <a:gd name="connsiteX5871" fmla="*/ 1557741 w 5235586"/>
                  <a:gd name="connsiteY5871" fmla="*/ 1605422 h 3977558"/>
                  <a:gd name="connsiteX5872" fmla="*/ 1560551 w 5235586"/>
                  <a:gd name="connsiteY5872" fmla="*/ 1602612 h 3977558"/>
                  <a:gd name="connsiteX5873" fmla="*/ 1608353 w 5235586"/>
                  <a:gd name="connsiteY5873" fmla="*/ 1554810 h 3977558"/>
                  <a:gd name="connsiteX5874" fmla="*/ 1450892 w 5235586"/>
                  <a:gd name="connsiteY5874" fmla="*/ 1554810 h 3977558"/>
                  <a:gd name="connsiteX5875" fmla="*/ 1498695 w 5235586"/>
                  <a:gd name="connsiteY5875" fmla="*/ 1602612 h 3977558"/>
                  <a:gd name="connsiteX5876" fmla="*/ 1501505 w 5235586"/>
                  <a:gd name="connsiteY5876" fmla="*/ 1605422 h 3977558"/>
                  <a:gd name="connsiteX5877" fmla="*/ 1498695 w 5235586"/>
                  <a:gd name="connsiteY5877" fmla="*/ 1608233 h 3977558"/>
                  <a:gd name="connsiteX5878" fmla="*/ 1453706 w 5235586"/>
                  <a:gd name="connsiteY5878" fmla="*/ 1653224 h 3977558"/>
                  <a:gd name="connsiteX5879" fmla="*/ 1450892 w 5235586"/>
                  <a:gd name="connsiteY5879" fmla="*/ 1656035 h 3977558"/>
                  <a:gd name="connsiteX5880" fmla="*/ 1448079 w 5235586"/>
                  <a:gd name="connsiteY5880" fmla="*/ 1653224 h 3977558"/>
                  <a:gd name="connsiteX5881" fmla="*/ 1403090 w 5235586"/>
                  <a:gd name="connsiteY5881" fmla="*/ 1608233 h 3977558"/>
                  <a:gd name="connsiteX5882" fmla="*/ 1400280 w 5235586"/>
                  <a:gd name="connsiteY5882" fmla="*/ 1605422 h 3977558"/>
                  <a:gd name="connsiteX5883" fmla="*/ 1403090 w 5235586"/>
                  <a:gd name="connsiteY5883" fmla="*/ 1602612 h 3977558"/>
                  <a:gd name="connsiteX5884" fmla="*/ 1450892 w 5235586"/>
                  <a:gd name="connsiteY5884" fmla="*/ 1554810 h 3977558"/>
                  <a:gd name="connsiteX5885" fmla="*/ 1296244 w 5235586"/>
                  <a:gd name="connsiteY5885" fmla="*/ 1554810 h 3977558"/>
                  <a:gd name="connsiteX5886" fmla="*/ 1344046 w 5235586"/>
                  <a:gd name="connsiteY5886" fmla="*/ 1602612 h 3977558"/>
                  <a:gd name="connsiteX5887" fmla="*/ 1346857 w 5235586"/>
                  <a:gd name="connsiteY5887" fmla="*/ 1605422 h 3977558"/>
                  <a:gd name="connsiteX5888" fmla="*/ 1344046 w 5235586"/>
                  <a:gd name="connsiteY5888" fmla="*/ 1608233 h 3977558"/>
                  <a:gd name="connsiteX5889" fmla="*/ 1299058 w 5235586"/>
                  <a:gd name="connsiteY5889" fmla="*/ 1653224 h 3977558"/>
                  <a:gd name="connsiteX5890" fmla="*/ 1296244 w 5235586"/>
                  <a:gd name="connsiteY5890" fmla="*/ 1656035 h 3977558"/>
                  <a:gd name="connsiteX5891" fmla="*/ 1293431 w 5235586"/>
                  <a:gd name="connsiteY5891" fmla="*/ 1653224 h 3977558"/>
                  <a:gd name="connsiteX5892" fmla="*/ 1248442 w 5235586"/>
                  <a:gd name="connsiteY5892" fmla="*/ 1608233 h 3977558"/>
                  <a:gd name="connsiteX5893" fmla="*/ 1245632 w 5235586"/>
                  <a:gd name="connsiteY5893" fmla="*/ 1605422 h 3977558"/>
                  <a:gd name="connsiteX5894" fmla="*/ 1248442 w 5235586"/>
                  <a:gd name="connsiteY5894" fmla="*/ 1602612 h 3977558"/>
                  <a:gd name="connsiteX5895" fmla="*/ 1296244 w 5235586"/>
                  <a:gd name="connsiteY5895" fmla="*/ 1554810 h 3977558"/>
                  <a:gd name="connsiteX5896" fmla="*/ 1141593 w 5235586"/>
                  <a:gd name="connsiteY5896" fmla="*/ 1554810 h 3977558"/>
                  <a:gd name="connsiteX5897" fmla="*/ 1189395 w 5235586"/>
                  <a:gd name="connsiteY5897" fmla="*/ 1602612 h 3977558"/>
                  <a:gd name="connsiteX5898" fmla="*/ 1192206 w 5235586"/>
                  <a:gd name="connsiteY5898" fmla="*/ 1605422 h 3977558"/>
                  <a:gd name="connsiteX5899" fmla="*/ 1189395 w 5235586"/>
                  <a:gd name="connsiteY5899" fmla="*/ 1608233 h 3977558"/>
                  <a:gd name="connsiteX5900" fmla="*/ 1144407 w 5235586"/>
                  <a:gd name="connsiteY5900" fmla="*/ 1653224 h 3977558"/>
                  <a:gd name="connsiteX5901" fmla="*/ 1141593 w 5235586"/>
                  <a:gd name="connsiteY5901" fmla="*/ 1656035 h 3977558"/>
                  <a:gd name="connsiteX5902" fmla="*/ 1138780 w 5235586"/>
                  <a:gd name="connsiteY5902" fmla="*/ 1653224 h 3977558"/>
                  <a:gd name="connsiteX5903" fmla="*/ 1093791 w 5235586"/>
                  <a:gd name="connsiteY5903" fmla="*/ 1608233 h 3977558"/>
                  <a:gd name="connsiteX5904" fmla="*/ 1090981 w 5235586"/>
                  <a:gd name="connsiteY5904" fmla="*/ 1605422 h 3977558"/>
                  <a:gd name="connsiteX5905" fmla="*/ 1093791 w 5235586"/>
                  <a:gd name="connsiteY5905" fmla="*/ 1602612 h 3977558"/>
                  <a:gd name="connsiteX5906" fmla="*/ 1141593 w 5235586"/>
                  <a:gd name="connsiteY5906" fmla="*/ 1554810 h 3977558"/>
                  <a:gd name="connsiteX5907" fmla="*/ 984132 w 5235586"/>
                  <a:gd name="connsiteY5907" fmla="*/ 1554810 h 3977558"/>
                  <a:gd name="connsiteX5908" fmla="*/ 1031934 w 5235586"/>
                  <a:gd name="connsiteY5908" fmla="*/ 1602612 h 3977558"/>
                  <a:gd name="connsiteX5909" fmla="*/ 1034745 w 5235586"/>
                  <a:gd name="connsiteY5909" fmla="*/ 1605422 h 3977558"/>
                  <a:gd name="connsiteX5910" fmla="*/ 1031934 w 5235586"/>
                  <a:gd name="connsiteY5910" fmla="*/ 1608233 h 3977558"/>
                  <a:gd name="connsiteX5911" fmla="*/ 986946 w 5235586"/>
                  <a:gd name="connsiteY5911" fmla="*/ 1653224 h 3977558"/>
                  <a:gd name="connsiteX5912" fmla="*/ 984132 w 5235586"/>
                  <a:gd name="connsiteY5912" fmla="*/ 1656035 h 3977558"/>
                  <a:gd name="connsiteX5913" fmla="*/ 981319 w 5235586"/>
                  <a:gd name="connsiteY5913" fmla="*/ 1653224 h 3977558"/>
                  <a:gd name="connsiteX5914" fmla="*/ 936330 w 5235586"/>
                  <a:gd name="connsiteY5914" fmla="*/ 1608233 h 3977558"/>
                  <a:gd name="connsiteX5915" fmla="*/ 933520 w 5235586"/>
                  <a:gd name="connsiteY5915" fmla="*/ 1605422 h 3977558"/>
                  <a:gd name="connsiteX5916" fmla="*/ 936330 w 5235586"/>
                  <a:gd name="connsiteY5916" fmla="*/ 1602612 h 3977558"/>
                  <a:gd name="connsiteX5917" fmla="*/ 984132 w 5235586"/>
                  <a:gd name="connsiteY5917" fmla="*/ 1554810 h 3977558"/>
                  <a:gd name="connsiteX5918" fmla="*/ 829484 w 5235586"/>
                  <a:gd name="connsiteY5918" fmla="*/ 1554810 h 3977558"/>
                  <a:gd name="connsiteX5919" fmla="*/ 877286 w 5235586"/>
                  <a:gd name="connsiteY5919" fmla="*/ 1602612 h 3977558"/>
                  <a:gd name="connsiteX5920" fmla="*/ 880097 w 5235586"/>
                  <a:gd name="connsiteY5920" fmla="*/ 1605422 h 3977558"/>
                  <a:gd name="connsiteX5921" fmla="*/ 877286 w 5235586"/>
                  <a:gd name="connsiteY5921" fmla="*/ 1608233 h 3977558"/>
                  <a:gd name="connsiteX5922" fmla="*/ 832298 w 5235586"/>
                  <a:gd name="connsiteY5922" fmla="*/ 1653224 h 3977558"/>
                  <a:gd name="connsiteX5923" fmla="*/ 829484 w 5235586"/>
                  <a:gd name="connsiteY5923" fmla="*/ 1656035 h 3977558"/>
                  <a:gd name="connsiteX5924" fmla="*/ 826671 w 5235586"/>
                  <a:gd name="connsiteY5924" fmla="*/ 1653224 h 3977558"/>
                  <a:gd name="connsiteX5925" fmla="*/ 781682 w 5235586"/>
                  <a:gd name="connsiteY5925" fmla="*/ 1608233 h 3977558"/>
                  <a:gd name="connsiteX5926" fmla="*/ 778872 w 5235586"/>
                  <a:gd name="connsiteY5926" fmla="*/ 1605422 h 3977558"/>
                  <a:gd name="connsiteX5927" fmla="*/ 781682 w 5235586"/>
                  <a:gd name="connsiteY5927" fmla="*/ 1602612 h 3977558"/>
                  <a:gd name="connsiteX5928" fmla="*/ 829484 w 5235586"/>
                  <a:gd name="connsiteY5928" fmla="*/ 1554810 h 3977558"/>
                  <a:gd name="connsiteX5929" fmla="*/ 674833 w 5235586"/>
                  <a:gd name="connsiteY5929" fmla="*/ 1554810 h 3977558"/>
                  <a:gd name="connsiteX5930" fmla="*/ 722635 w 5235586"/>
                  <a:gd name="connsiteY5930" fmla="*/ 1602612 h 3977558"/>
                  <a:gd name="connsiteX5931" fmla="*/ 725446 w 5235586"/>
                  <a:gd name="connsiteY5931" fmla="*/ 1605422 h 3977558"/>
                  <a:gd name="connsiteX5932" fmla="*/ 722635 w 5235586"/>
                  <a:gd name="connsiteY5932" fmla="*/ 1608233 h 3977558"/>
                  <a:gd name="connsiteX5933" fmla="*/ 677647 w 5235586"/>
                  <a:gd name="connsiteY5933" fmla="*/ 1653224 h 3977558"/>
                  <a:gd name="connsiteX5934" fmla="*/ 674833 w 5235586"/>
                  <a:gd name="connsiteY5934" fmla="*/ 1656035 h 3977558"/>
                  <a:gd name="connsiteX5935" fmla="*/ 672020 w 5235586"/>
                  <a:gd name="connsiteY5935" fmla="*/ 1653224 h 3977558"/>
                  <a:gd name="connsiteX5936" fmla="*/ 627031 w 5235586"/>
                  <a:gd name="connsiteY5936" fmla="*/ 1608233 h 3977558"/>
                  <a:gd name="connsiteX5937" fmla="*/ 624221 w 5235586"/>
                  <a:gd name="connsiteY5937" fmla="*/ 1605422 h 3977558"/>
                  <a:gd name="connsiteX5938" fmla="*/ 627031 w 5235586"/>
                  <a:gd name="connsiteY5938" fmla="*/ 1602612 h 3977558"/>
                  <a:gd name="connsiteX5939" fmla="*/ 674833 w 5235586"/>
                  <a:gd name="connsiteY5939" fmla="*/ 1554810 h 3977558"/>
                  <a:gd name="connsiteX5940" fmla="*/ 517372 w 5235586"/>
                  <a:gd name="connsiteY5940" fmla="*/ 1554810 h 3977558"/>
                  <a:gd name="connsiteX5941" fmla="*/ 565174 w 5235586"/>
                  <a:gd name="connsiteY5941" fmla="*/ 1602612 h 3977558"/>
                  <a:gd name="connsiteX5942" fmla="*/ 567985 w 5235586"/>
                  <a:gd name="connsiteY5942" fmla="*/ 1605422 h 3977558"/>
                  <a:gd name="connsiteX5943" fmla="*/ 565174 w 5235586"/>
                  <a:gd name="connsiteY5943" fmla="*/ 1608233 h 3977558"/>
                  <a:gd name="connsiteX5944" fmla="*/ 520183 w 5235586"/>
                  <a:gd name="connsiteY5944" fmla="*/ 1653224 h 3977558"/>
                  <a:gd name="connsiteX5945" fmla="*/ 517372 w 5235586"/>
                  <a:gd name="connsiteY5945" fmla="*/ 1656035 h 3977558"/>
                  <a:gd name="connsiteX5946" fmla="*/ 514559 w 5235586"/>
                  <a:gd name="connsiteY5946" fmla="*/ 1653224 h 3977558"/>
                  <a:gd name="connsiteX5947" fmla="*/ 469570 w 5235586"/>
                  <a:gd name="connsiteY5947" fmla="*/ 1608233 h 3977558"/>
                  <a:gd name="connsiteX5948" fmla="*/ 466760 w 5235586"/>
                  <a:gd name="connsiteY5948" fmla="*/ 1605422 h 3977558"/>
                  <a:gd name="connsiteX5949" fmla="*/ 469570 w 5235586"/>
                  <a:gd name="connsiteY5949" fmla="*/ 1602612 h 3977558"/>
                  <a:gd name="connsiteX5950" fmla="*/ 517372 w 5235586"/>
                  <a:gd name="connsiteY5950" fmla="*/ 1554810 h 3977558"/>
                  <a:gd name="connsiteX5951" fmla="*/ 362724 w 5235586"/>
                  <a:gd name="connsiteY5951" fmla="*/ 1554810 h 3977558"/>
                  <a:gd name="connsiteX5952" fmla="*/ 410526 w 5235586"/>
                  <a:gd name="connsiteY5952" fmla="*/ 1602612 h 3977558"/>
                  <a:gd name="connsiteX5953" fmla="*/ 413337 w 5235586"/>
                  <a:gd name="connsiteY5953" fmla="*/ 1605422 h 3977558"/>
                  <a:gd name="connsiteX5954" fmla="*/ 410526 w 5235586"/>
                  <a:gd name="connsiteY5954" fmla="*/ 1608233 h 3977558"/>
                  <a:gd name="connsiteX5955" fmla="*/ 365535 w 5235586"/>
                  <a:gd name="connsiteY5955" fmla="*/ 1653224 h 3977558"/>
                  <a:gd name="connsiteX5956" fmla="*/ 362724 w 5235586"/>
                  <a:gd name="connsiteY5956" fmla="*/ 1656035 h 3977558"/>
                  <a:gd name="connsiteX5957" fmla="*/ 359911 w 5235586"/>
                  <a:gd name="connsiteY5957" fmla="*/ 1653224 h 3977558"/>
                  <a:gd name="connsiteX5958" fmla="*/ 314922 w 5235586"/>
                  <a:gd name="connsiteY5958" fmla="*/ 1608233 h 3977558"/>
                  <a:gd name="connsiteX5959" fmla="*/ 312112 w 5235586"/>
                  <a:gd name="connsiteY5959" fmla="*/ 1605422 h 3977558"/>
                  <a:gd name="connsiteX5960" fmla="*/ 314922 w 5235586"/>
                  <a:gd name="connsiteY5960" fmla="*/ 1602612 h 3977558"/>
                  <a:gd name="connsiteX5961" fmla="*/ 362724 w 5235586"/>
                  <a:gd name="connsiteY5961" fmla="*/ 1554810 h 3977558"/>
                  <a:gd name="connsiteX5962" fmla="*/ 208073 w 5235586"/>
                  <a:gd name="connsiteY5962" fmla="*/ 1554810 h 3977558"/>
                  <a:gd name="connsiteX5963" fmla="*/ 255875 w 5235586"/>
                  <a:gd name="connsiteY5963" fmla="*/ 1602612 h 3977558"/>
                  <a:gd name="connsiteX5964" fmla="*/ 258686 w 5235586"/>
                  <a:gd name="connsiteY5964" fmla="*/ 1605422 h 3977558"/>
                  <a:gd name="connsiteX5965" fmla="*/ 255875 w 5235586"/>
                  <a:gd name="connsiteY5965" fmla="*/ 1608233 h 3977558"/>
                  <a:gd name="connsiteX5966" fmla="*/ 210884 w 5235586"/>
                  <a:gd name="connsiteY5966" fmla="*/ 1653224 h 3977558"/>
                  <a:gd name="connsiteX5967" fmla="*/ 208073 w 5235586"/>
                  <a:gd name="connsiteY5967" fmla="*/ 1656035 h 3977558"/>
                  <a:gd name="connsiteX5968" fmla="*/ 205260 w 5235586"/>
                  <a:gd name="connsiteY5968" fmla="*/ 1653224 h 3977558"/>
                  <a:gd name="connsiteX5969" fmla="*/ 160271 w 5235586"/>
                  <a:gd name="connsiteY5969" fmla="*/ 1608233 h 3977558"/>
                  <a:gd name="connsiteX5970" fmla="*/ 157461 w 5235586"/>
                  <a:gd name="connsiteY5970" fmla="*/ 1605422 h 3977558"/>
                  <a:gd name="connsiteX5971" fmla="*/ 160271 w 5235586"/>
                  <a:gd name="connsiteY5971" fmla="*/ 1602612 h 3977558"/>
                  <a:gd name="connsiteX5972" fmla="*/ 208073 w 5235586"/>
                  <a:gd name="connsiteY5972" fmla="*/ 1554810 h 3977558"/>
                  <a:gd name="connsiteX5973" fmla="*/ 50612 w 5235586"/>
                  <a:gd name="connsiteY5973" fmla="*/ 1554810 h 3977558"/>
                  <a:gd name="connsiteX5974" fmla="*/ 98414 w 5235586"/>
                  <a:gd name="connsiteY5974" fmla="*/ 1602612 h 3977558"/>
                  <a:gd name="connsiteX5975" fmla="*/ 101225 w 5235586"/>
                  <a:gd name="connsiteY5975" fmla="*/ 1605422 h 3977558"/>
                  <a:gd name="connsiteX5976" fmla="*/ 98414 w 5235586"/>
                  <a:gd name="connsiteY5976" fmla="*/ 1608233 h 3977558"/>
                  <a:gd name="connsiteX5977" fmla="*/ 53426 w 5235586"/>
                  <a:gd name="connsiteY5977" fmla="*/ 1653224 h 3977558"/>
                  <a:gd name="connsiteX5978" fmla="*/ 50612 w 5235586"/>
                  <a:gd name="connsiteY5978" fmla="*/ 1656035 h 3977558"/>
                  <a:gd name="connsiteX5979" fmla="*/ 47802 w 5235586"/>
                  <a:gd name="connsiteY5979" fmla="*/ 1653224 h 3977558"/>
                  <a:gd name="connsiteX5980" fmla="*/ 2813 w 5235586"/>
                  <a:gd name="connsiteY5980" fmla="*/ 1608233 h 3977558"/>
                  <a:gd name="connsiteX5981" fmla="*/ 0 w 5235586"/>
                  <a:gd name="connsiteY5981" fmla="*/ 1605422 h 3977558"/>
                  <a:gd name="connsiteX5982" fmla="*/ 2813 w 5235586"/>
                  <a:gd name="connsiteY5982" fmla="*/ 1602612 h 3977558"/>
                  <a:gd name="connsiteX5983" fmla="*/ 50612 w 5235586"/>
                  <a:gd name="connsiteY5983" fmla="*/ 1554810 h 3977558"/>
                  <a:gd name="connsiteX5984" fmla="*/ 5184973 w 5235586"/>
                  <a:gd name="connsiteY5984" fmla="*/ 1400159 h 3977558"/>
                  <a:gd name="connsiteX5985" fmla="*/ 5232776 w 5235586"/>
                  <a:gd name="connsiteY5985" fmla="*/ 1447961 h 3977558"/>
                  <a:gd name="connsiteX5986" fmla="*/ 5235586 w 5235586"/>
                  <a:gd name="connsiteY5986" fmla="*/ 1450771 h 3977558"/>
                  <a:gd name="connsiteX5987" fmla="*/ 5232776 w 5235586"/>
                  <a:gd name="connsiteY5987" fmla="*/ 1453582 h 3977558"/>
                  <a:gd name="connsiteX5988" fmla="*/ 5187787 w 5235586"/>
                  <a:gd name="connsiteY5988" fmla="*/ 1498573 h 3977558"/>
                  <a:gd name="connsiteX5989" fmla="*/ 5184973 w 5235586"/>
                  <a:gd name="connsiteY5989" fmla="*/ 1501384 h 3977558"/>
                  <a:gd name="connsiteX5990" fmla="*/ 5182163 w 5235586"/>
                  <a:gd name="connsiteY5990" fmla="*/ 1498573 h 3977558"/>
                  <a:gd name="connsiteX5991" fmla="*/ 5137174 w 5235586"/>
                  <a:gd name="connsiteY5991" fmla="*/ 1453582 h 3977558"/>
                  <a:gd name="connsiteX5992" fmla="*/ 5134361 w 5235586"/>
                  <a:gd name="connsiteY5992" fmla="*/ 1450771 h 3977558"/>
                  <a:gd name="connsiteX5993" fmla="*/ 5137174 w 5235586"/>
                  <a:gd name="connsiteY5993" fmla="*/ 1447961 h 3977558"/>
                  <a:gd name="connsiteX5994" fmla="*/ 5184973 w 5235586"/>
                  <a:gd name="connsiteY5994" fmla="*/ 1400159 h 3977558"/>
                  <a:gd name="connsiteX5995" fmla="*/ 5030325 w 5235586"/>
                  <a:gd name="connsiteY5995" fmla="*/ 1400159 h 3977558"/>
                  <a:gd name="connsiteX5996" fmla="*/ 5078128 w 5235586"/>
                  <a:gd name="connsiteY5996" fmla="*/ 1447961 h 3977558"/>
                  <a:gd name="connsiteX5997" fmla="*/ 5080938 w 5235586"/>
                  <a:gd name="connsiteY5997" fmla="*/ 1450771 h 3977558"/>
                  <a:gd name="connsiteX5998" fmla="*/ 5078128 w 5235586"/>
                  <a:gd name="connsiteY5998" fmla="*/ 1453582 h 3977558"/>
                  <a:gd name="connsiteX5999" fmla="*/ 5033136 w 5235586"/>
                  <a:gd name="connsiteY5999" fmla="*/ 1498573 h 3977558"/>
                  <a:gd name="connsiteX6000" fmla="*/ 5030325 w 5235586"/>
                  <a:gd name="connsiteY6000" fmla="*/ 1501384 h 3977558"/>
                  <a:gd name="connsiteX6001" fmla="*/ 5027512 w 5235586"/>
                  <a:gd name="connsiteY6001" fmla="*/ 1498573 h 3977558"/>
                  <a:gd name="connsiteX6002" fmla="*/ 4982523 w 5235586"/>
                  <a:gd name="connsiteY6002" fmla="*/ 1453582 h 3977558"/>
                  <a:gd name="connsiteX6003" fmla="*/ 4979713 w 5235586"/>
                  <a:gd name="connsiteY6003" fmla="*/ 1450771 h 3977558"/>
                  <a:gd name="connsiteX6004" fmla="*/ 4982523 w 5235586"/>
                  <a:gd name="connsiteY6004" fmla="*/ 1447961 h 3977558"/>
                  <a:gd name="connsiteX6005" fmla="*/ 5030325 w 5235586"/>
                  <a:gd name="connsiteY6005" fmla="*/ 1400159 h 3977558"/>
                  <a:gd name="connsiteX6006" fmla="*/ 4872861 w 5235586"/>
                  <a:gd name="connsiteY6006" fmla="*/ 1400159 h 3977558"/>
                  <a:gd name="connsiteX6007" fmla="*/ 4920664 w 5235586"/>
                  <a:gd name="connsiteY6007" fmla="*/ 1447961 h 3977558"/>
                  <a:gd name="connsiteX6008" fmla="*/ 4923474 w 5235586"/>
                  <a:gd name="connsiteY6008" fmla="*/ 1450771 h 3977558"/>
                  <a:gd name="connsiteX6009" fmla="*/ 4920664 w 5235586"/>
                  <a:gd name="connsiteY6009" fmla="*/ 1453582 h 3977558"/>
                  <a:gd name="connsiteX6010" fmla="*/ 4875675 w 5235586"/>
                  <a:gd name="connsiteY6010" fmla="*/ 1498573 h 3977558"/>
                  <a:gd name="connsiteX6011" fmla="*/ 4872861 w 5235586"/>
                  <a:gd name="connsiteY6011" fmla="*/ 1501384 h 3977558"/>
                  <a:gd name="connsiteX6012" fmla="*/ 4870048 w 5235586"/>
                  <a:gd name="connsiteY6012" fmla="*/ 1498573 h 3977558"/>
                  <a:gd name="connsiteX6013" fmla="*/ 4825062 w 5235586"/>
                  <a:gd name="connsiteY6013" fmla="*/ 1453582 h 3977558"/>
                  <a:gd name="connsiteX6014" fmla="*/ 4822249 w 5235586"/>
                  <a:gd name="connsiteY6014" fmla="*/ 1450771 h 3977558"/>
                  <a:gd name="connsiteX6015" fmla="*/ 4825062 w 5235586"/>
                  <a:gd name="connsiteY6015" fmla="*/ 1447961 h 3977558"/>
                  <a:gd name="connsiteX6016" fmla="*/ 4872861 w 5235586"/>
                  <a:gd name="connsiteY6016" fmla="*/ 1400159 h 3977558"/>
                  <a:gd name="connsiteX6017" fmla="*/ 4718213 w 5235586"/>
                  <a:gd name="connsiteY6017" fmla="*/ 1400159 h 3977558"/>
                  <a:gd name="connsiteX6018" fmla="*/ 4766016 w 5235586"/>
                  <a:gd name="connsiteY6018" fmla="*/ 1447961 h 3977558"/>
                  <a:gd name="connsiteX6019" fmla="*/ 4768826 w 5235586"/>
                  <a:gd name="connsiteY6019" fmla="*/ 1450771 h 3977558"/>
                  <a:gd name="connsiteX6020" fmla="*/ 4766016 w 5235586"/>
                  <a:gd name="connsiteY6020" fmla="*/ 1453582 h 3977558"/>
                  <a:gd name="connsiteX6021" fmla="*/ 4721027 w 5235586"/>
                  <a:gd name="connsiteY6021" fmla="*/ 1498573 h 3977558"/>
                  <a:gd name="connsiteX6022" fmla="*/ 4718213 w 5235586"/>
                  <a:gd name="connsiteY6022" fmla="*/ 1501384 h 3977558"/>
                  <a:gd name="connsiteX6023" fmla="*/ 4715400 w 5235586"/>
                  <a:gd name="connsiteY6023" fmla="*/ 1498573 h 3977558"/>
                  <a:gd name="connsiteX6024" fmla="*/ 4670414 w 5235586"/>
                  <a:gd name="connsiteY6024" fmla="*/ 1453582 h 3977558"/>
                  <a:gd name="connsiteX6025" fmla="*/ 4667601 w 5235586"/>
                  <a:gd name="connsiteY6025" fmla="*/ 1450771 h 3977558"/>
                  <a:gd name="connsiteX6026" fmla="*/ 4670414 w 5235586"/>
                  <a:gd name="connsiteY6026" fmla="*/ 1447961 h 3977558"/>
                  <a:gd name="connsiteX6027" fmla="*/ 4718213 w 5235586"/>
                  <a:gd name="connsiteY6027" fmla="*/ 1400159 h 3977558"/>
                  <a:gd name="connsiteX6028" fmla="*/ 4563563 w 5235586"/>
                  <a:gd name="connsiteY6028" fmla="*/ 1400159 h 3977558"/>
                  <a:gd name="connsiteX6029" fmla="*/ 4611365 w 5235586"/>
                  <a:gd name="connsiteY6029" fmla="*/ 1447961 h 3977558"/>
                  <a:gd name="connsiteX6030" fmla="*/ 4614175 w 5235586"/>
                  <a:gd name="connsiteY6030" fmla="*/ 1450771 h 3977558"/>
                  <a:gd name="connsiteX6031" fmla="*/ 4611365 w 5235586"/>
                  <a:gd name="connsiteY6031" fmla="*/ 1453582 h 3977558"/>
                  <a:gd name="connsiteX6032" fmla="*/ 4566376 w 5235586"/>
                  <a:gd name="connsiteY6032" fmla="*/ 1498573 h 3977558"/>
                  <a:gd name="connsiteX6033" fmla="*/ 4563563 w 5235586"/>
                  <a:gd name="connsiteY6033" fmla="*/ 1501384 h 3977558"/>
                  <a:gd name="connsiteX6034" fmla="*/ 4560749 w 5235586"/>
                  <a:gd name="connsiteY6034" fmla="*/ 1498573 h 3977558"/>
                  <a:gd name="connsiteX6035" fmla="*/ 4515763 w 5235586"/>
                  <a:gd name="connsiteY6035" fmla="*/ 1453582 h 3977558"/>
                  <a:gd name="connsiteX6036" fmla="*/ 4512950 w 5235586"/>
                  <a:gd name="connsiteY6036" fmla="*/ 1450771 h 3977558"/>
                  <a:gd name="connsiteX6037" fmla="*/ 4515763 w 5235586"/>
                  <a:gd name="connsiteY6037" fmla="*/ 1447961 h 3977558"/>
                  <a:gd name="connsiteX6038" fmla="*/ 4563563 w 5235586"/>
                  <a:gd name="connsiteY6038" fmla="*/ 1400159 h 3977558"/>
                  <a:gd name="connsiteX6039" fmla="*/ 4406104 w 5235586"/>
                  <a:gd name="connsiteY6039" fmla="*/ 1400159 h 3977558"/>
                  <a:gd name="connsiteX6040" fmla="*/ 4453907 w 5235586"/>
                  <a:gd name="connsiteY6040" fmla="*/ 1447961 h 3977558"/>
                  <a:gd name="connsiteX6041" fmla="*/ 4456717 w 5235586"/>
                  <a:gd name="connsiteY6041" fmla="*/ 1450771 h 3977558"/>
                  <a:gd name="connsiteX6042" fmla="*/ 4453907 w 5235586"/>
                  <a:gd name="connsiteY6042" fmla="*/ 1453582 h 3977558"/>
                  <a:gd name="connsiteX6043" fmla="*/ 4408915 w 5235586"/>
                  <a:gd name="connsiteY6043" fmla="*/ 1498573 h 3977558"/>
                  <a:gd name="connsiteX6044" fmla="*/ 4406104 w 5235586"/>
                  <a:gd name="connsiteY6044" fmla="*/ 1501384 h 3977558"/>
                  <a:gd name="connsiteX6045" fmla="*/ 4403291 w 5235586"/>
                  <a:gd name="connsiteY6045" fmla="*/ 1498573 h 3977558"/>
                  <a:gd name="connsiteX6046" fmla="*/ 4358302 w 5235586"/>
                  <a:gd name="connsiteY6046" fmla="*/ 1453582 h 3977558"/>
                  <a:gd name="connsiteX6047" fmla="*/ 4355492 w 5235586"/>
                  <a:gd name="connsiteY6047" fmla="*/ 1450771 h 3977558"/>
                  <a:gd name="connsiteX6048" fmla="*/ 4358302 w 5235586"/>
                  <a:gd name="connsiteY6048" fmla="*/ 1447961 h 3977558"/>
                  <a:gd name="connsiteX6049" fmla="*/ 4406104 w 5235586"/>
                  <a:gd name="connsiteY6049" fmla="*/ 1400159 h 3977558"/>
                  <a:gd name="connsiteX6050" fmla="*/ 4251453 w 5235586"/>
                  <a:gd name="connsiteY6050" fmla="*/ 1400159 h 3977558"/>
                  <a:gd name="connsiteX6051" fmla="*/ 4299256 w 5235586"/>
                  <a:gd name="connsiteY6051" fmla="*/ 1447961 h 3977558"/>
                  <a:gd name="connsiteX6052" fmla="*/ 4302066 w 5235586"/>
                  <a:gd name="connsiteY6052" fmla="*/ 1450771 h 3977558"/>
                  <a:gd name="connsiteX6053" fmla="*/ 4299256 w 5235586"/>
                  <a:gd name="connsiteY6053" fmla="*/ 1453582 h 3977558"/>
                  <a:gd name="connsiteX6054" fmla="*/ 4254264 w 5235586"/>
                  <a:gd name="connsiteY6054" fmla="*/ 1498573 h 3977558"/>
                  <a:gd name="connsiteX6055" fmla="*/ 4251453 w 5235586"/>
                  <a:gd name="connsiteY6055" fmla="*/ 1501384 h 3977558"/>
                  <a:gd name="connsiteX6056" fmla="*/ 4248640 w 5235586"/>
                  <a:gd name="connsiteY6056" fmla="*/ 1498573 h 3977558"/>
                  <a:gd name="connsiteX6057" fmla="*/ 4203651 w 5235586"/>
                  <a:gd name="connsiteY6057" fmla="*/ 1453582 h 3977558"/>
                  <a:gd name="connsiteX6058" fmla="*/ 4200841 w 5235586"/>
                  <a:gd name="connsiteY6058" fmla="*/ 1450771 h 3977558"/>
                  <a:gd name="connsiteX6059" fmla="*/ 4203651 w 5235586"/>
                  <a:gd name="connsiteY6059" fmla="*/ 1447961 h 3977558"/>
                  <a:gd name="connsiteX6060" fmla="*/ 4251453 w 5235586"/>
                  <a:gd name="connsiteY6060" fmla="*/ 1400159 h 3977558"/>
                  <a:gd name="connsiteX6061" fmla="*/ 4096805 w 5235586"/>
                  <a:gd name="connsiteY6061" fmla="*/ 1400159 h 3977558"/>
                  <a:gd name="connsiteX6062" fmla="*/ 4144608 w 5235586"/>
                  <a:gd name="connsiteY6062" fmla="*/ 1447961 h 3977558"/>
                  <a:gd name="connsiteX6063" fmla="*/ 4147418 w 5235586"/>
                  <a:gd name="connsiteY6063" fmla="*/ 1450771 h 3977558"/>
                  <a:gd name="connsiteX6064" fmla="*/ 4144608 w 5235586"/>
                  <a:gd name="connsiteY6064" fmla="*/ 1453582 h 3977558"/>
                  <a:gd name="connsiteX6065" fmla="*/ 4099616 w 5235586"/>
                  <a:gd name="connsiteY6065" fmla="*/ 1498573 h 3977558"/>
                  <a:gd name="connsiteX6066" fmla="*/ 4096805 w 5235586"/>
                  <a:gd name="connsiteY6066" fmla="*/ 1501384 h 3977558"/>
                  <a:gd name="connsiteX6067" fmla="*/ 4093992 w 5235586"/>
                  <a:gd name="connsiteY6067" fmla="*/ 1498573 h 3977558"/>
                  <a:gd name="connsiteX6068" fmla="*/ 4049003 w 5235586"/>
                  <a:gd name="connsiteY6068" fmla="*/ 1453582 h 3977558"/>
                  <a:gd name="connsiteX6069" fmla="*/ 4046193 w 5235586"/>
                  <a:gd name="connsiteY6069" fmla="*/ 1450771 h 3977558"/>
                  <a:gd name="connsiteX6070" fmla="*/ 4049003 w 5235586"/>
                  <a:gd name="connsiteY6070" fmla="*/ 1447961 h 3977558"/>
                  <a:gd name="connsiteX6071" fmla="*/ 4096805 w 5235586"/>
                  <a:gd name="connsiteY6071" fmla="*/ 1400159 h 3977558"/>
                  <a:gd name="connsiteX6072" fmla="*/ 3939345 w 5235586"/>
                  <a:gd name="connsiteY6072" fmla="*/ 1400159 h 3977558"/>
                  <a:gd name="connsiteX6073" fmla="*/ 3987147 w 5235586"/>
                  <a:gd name="connsiteY6073" fmla="*/ 1447961 h 3977558"/>
                  <a:gd name="connsiteX6074" fmla="*/ 3989957 w 5235586"/>
                  <a:gd name="connsiteY6074" fmla="*/ 1450771 h 3977558"/>
                  <a:gd name="connsiteX6075" fmla="*/ 3987147 w 5235586"/>
                  <a:gd name="connsiteY6075" fmla="*/ 1453582 h 3977558"/>
                  <a:gd name="connsiteX6076" fmla="*/ 3942155 w 5235586"/>
                  <a:gd name="connsiteY6076" fmla="*/ 1498573 h 3977558"/>
                  <a:gd name="connsiteX6077" fmla="*/ 3939345 w 5235586"/>
                  <a:gd name="connsiteY6077" fmla="*/ 1501384 h 3977558"/>
                  <a:gd name="connsiteX6078" fmla="*/ 3936531 w 5235586"/>
                  <a:gd name="connsiteY6078" fmla="*/ 1498573 h 3977558"/>
                  <a:gd name="connsiteX6079" fmla="*/ 3891545 w 5235586"/>
                  <a:gd name="connsiteY6079" fmla="*/ 1453582 h 3977558"/>
                  <a:gd name="connsiteX6080" fmla="*/ 3888732 w 5235586"/>
                  <a:gd name="connsiteY6080" fmla="*/ 1450771 h 3977558"/>
                  <a:gd name="connsiteX6081" fmla="*/ 3891545 w 5235586"/>
                  <a:gd name="connsiteY6081" fmla="*/ 1447961 h 3977558"/>
                  <a:gd name="connsiteX6082" fmla="*/ 3939345 w 5235586"/>
                  <a:gd name="connsiteY6082" fmla="*/ 1400159 h 3977558"/>
                  <a:gd name="connsiteX6083" fmla="*/ 3784693 w 5235586"/>
                  <a:gd name="connsiteY6083" fmla="*/ 1400159 h 3977558"/>
                  <a:gd name="connsiteX6084" fmla="*/ 3832496 w 5235586"/>
                  <a:gd name="connsiteY6084" fmla="*/ 1447961 h 3977558"/>
                  <a:gd name="connsiteX6085" fmla="*/ 3835306 w 5235586"/>
                  <a:gd name="connsiteY6085" fmla="*/ 1450771 h 3977558"/>
                  <a:gd name="connsiteX6086" fmla="*/ 3832496 w 5235586"/>
                  <a:gd name="connsiteY6086" fmla="*/ 1453582 h 3977558"/>
                  <a:gd name="connsiteX6087" fmla="*/ 3787504 w 5235586"/>
                  <a:gd name="connsiteY6087" fmla="*/ 1498573 h 3977558"/>
                  <a:gd name="connsiteX6088" fmla="*/ 3784693 w 5235586"/>
                  <a:gd name="connsiteY6088" fmla="*/ 1501384 h 3977558"/>
                  <a:gd name="connsiteX6089" fmla="*/ 3781880 w 5235586"/>
                  <a:gd name="connsiteY6089" fmla="*/ 1498573 h 3977558"/>
                  <a:gd name="connsiteX6090" fmla="*/ 3736894 w 5235586"/>
                  <a:gd name="connsiteY6090" fmla="*/ 1453582 h 3977558"/>
                  <a:gd name="connsiteX6091" fmla="*/ 3734081 w 5235586"/>
                  <a:gd name="connsiteY6091" fmla="*/ 1450771 h 3977558"/>
                  <a:gd name="connsiteX6092" fmla="*/ 3736894 w 5235586"/>
                  <a:gd name="connsiteY6092" fmla="*/ 1447961 h 3977558"/>
                  <a:gd name="connsiteX6093" fmla="*/ 3784693 w 5235586"/>
                  <a:gd name="connsiteY6093" fmla="*/ 1400159 h 3977558"/>
                  <a:gd name="connsiteX6094" fmla="*/ 3630045 w 5235586"/>
                  <a:gd name="connsiteY6094" fmla="*/ 1400159 h 3977558"/>
                  <a:gd name="connsiteX6095" fmla="*/ 3677848 w 5235586"/>
                  <a:gd name="connsiteY6095" fmla="*/ 1447961 h 3977558"/>
                  <a:gd name="connsiteX6096" fmla="*/ 3680658 w 5235586"/>
                  <a:gd name="connsiteY6096" fmla="*/ 1450771 h 3977558"/>
                  <a:gd name="connsiteX6097" fmla="*/ 3677848 w 5235586"/>
                  <a:gd name="connsiteY6097" fmla="*/ 1453582 h 3977558"/>
                  <a:gd name="connsiteX6098" fmla="*/ 3632856 w 5235586"/>
                  <a:gd name="connsiteY6098" fmla="*/ 1498573 h 3977558"/>
                  <a:gd name="connsiteX6099" fmla="*/ 3630045 w 5235586"/>
                  <a:gd name="connsiteY6099" fmla="*/ 1501384 h 3977558"/>
                  <a:gd name="connsiteX6100" fmla="*/ 3627232 w 5235586"/>
                  <a:gd name="connsiteY6100" fmla="*/ 1498573 h 3977558"/>
                  <a:gd name="connsiteX6101" fmla="*/ 3582246 w 5235586"/>
                  <a:gd name="connsiteY6101" fmla="*/ 1453582 h 3977558"/>
                  <a:gd name="connsiteX6102" fmla="*/ 3579433 w 5235586"/>
                  <a:gd name="connsiteY6102" fmla="*/ 1450771 h 3977558"/>
                  <a:gd name="connsiteX6103" fmla="*/ 3582246 w 5235586"/>
                  <a:gd name="connsiteY6103" fmla="*/ 1447961 h 3977558"/>
                  <a:gd name="connsiteX6104" fmla="*/ 3630045 w 5235586"/>
                  <a:gd name="connsiteY6104" fmla="*/ 1400159 h 3977558"/>
                  <a:gd name="connsiteX6105" fmla="*/ 3472581 w 5235586"/>
                  <a:gd name="connsiteY6105" fmla="*/ 1400159 h 3977558"/>
                  <a:gd name="connsiteX6106" fmla="*/ 3520384 w 5235586"/>
                  <a:gd name="connsiteY6106" fmla="*/ 1447961 h 3977558"/>
                  <a:gd name="connsiteX6107" fmla="*/ 3523194 w 5235586"/>
                  <a:gd name="connsiteY6107" fmla="*/ 1450771 h 3977558"/>
                  <a:gd name="connsiteX6108" fmla="*/ 3520384 w 5235586"/>
                  <a:gd name="connsiteY6108" fmla="*/ 1453582 h 3977558"/>
                  <a:gd name="connsiteX6109" fmla="*/ 3475395 w 5235586"/>
                  <a:gd name="connsiteY6109" fmla="*/ 1498573 h 3977558"/>
                  <a:gd name="connsiteX6110" fmla="*/ 3472581 w 5235586"/>
                  <a:gd name="connsiteY6110" fmla="*/ 1501384 h 3977558"/>
                  <a:gd name="connsiteX6111" fmla="*/ 3469771 w 5235586"/>
                  <a:gd name="connsiteY6111" fmla="*/ 1498573 h 3977558"/>
                  <a:gd name="connsiteX6112" fmla="*/ 3424782 w 5235586"/>
                  <a:gd name="connsiteY6112" fmla="*/ 1453582 h 3977558"/>
                  <a:gd name="connsiteX6113" fmla="*/ 3421969 w 5235586"/>
                  <a:gd name="connsiteY6113" fmla="*/ 1450771 h 3977558"/>
                  <a:gd name="connsiteX6114" fmla="*/ 3424782 w 5235586"/>
                  <a:gd name="connsiteY6114" fmla="*/ 1447961 h 3977558"/>
                  <a:gd name="connsiteX6115" fmla="*/ 3472581 w 5235586"/>
                  <a:gd name="connsiteY6115" fmla="*/ 1400159 h 3977558"/>
                  <a:gd name="connsiteX6116" fmla="*/ 3317933 w 5235586"/>
                  <a:gd name="connsiteY6116" fmla="*/ 1400159 h 3977558"/>
                  <a:gd name="connsiteX6117" fmla="*/ 3365736 w 5235586"/>
                  <a:gd name="connsiteY6117" fmla="*/ 1447961 h 3977558"/>
                  <a:gd name="connsiteX6118" fmla="*/ 3368546 w 5235586"/>
                  <a:gd name="connsiteY6118" fmla="*/ 1450771 h 3977558"/>
                  <a:gd name="connsiteX6119" fmla="*/ 3365736 w 5235586"/>
                  <a:gd name="connsiteY6119" fmla="*/ 1453582 h 3977558"/>
                  <a:gd name="connsiteX6120" fmla="*/ 3320747 w 5235586"/>
                  <a:gd name="connsiteY6120" fmla="*/ 1498573 h 3977558"/>
                  <a:gd name="connsiteX6121" fmla="*/ 3317933 w 5235586"/>
                  <a:gd name="connsiteY6121" fmla="*/ 1501384 h 3977558"/>
                  <a:gd name="connsiteX6122" fmla="*/ 3315123 w 5235586"/>
                  <a:gd name="connsiteY6122" fmla="*/ 1498573 h 3977558"/>
                  <a:gd name="connsiteX6123" fmla="*/ 3270134 w 5235586"/>
                  <a:gd name="connsiteY6123" fmla="*/ 1453582 h 3977558"/>
                  <a:gd name="connsiteX6124" fmla="*/ 3267321 w 5235586"/>
                  <a:gd name="connsiteY6124" fmla="*/ 1450771 h 3977558"/>
                  <a:gd name="connsiteX6125" fmla="*/ 3270134 w 5235586"/>
                  <a:gd name="connsiteY6125" fmla="*/ 1447961 h 3977558"/>
                  <a:gd name="connsiteX6126" fmla="*/ 3317933 w 5235586"/>
                  <a:gd name="connsiteY6126" fmla="*/ 1400159 h 3977558"/>
                  <a:gd name="connsiteX6127" fmla="*/ 3163283 w 5235586"/>
                  <a:gd name="connsiteY6127" fmla="*/ 1400159 h 3977558"/>
                  <a:gd name="connsiteX6128" fmla="*/ 3211085 w 5235586"/>
                  <a:gd name="connsiteY6128" fmla="*/ 1447961 h 3977558"/>
                  <a:gd name="connsiteX6129" fmla="*/ 3213895 w 5235586"/>
                  <a:gd name="connsiteY6129" fmla="*/ 1450771 h 3977558"/>
                  <a:gd name="connsiteX6130" fmla="*/ 3211085 w 5235586"/>
                  <a:gd name="connsiteY6130" fmla="*/ 1453582 h 3977558"/>
                  <a:gd name="connsiteX6131" fmla="*/ 3166096 w 5235586"/>
                  <a:gd name="connsiteY6131" fmla="*/ 1498573 h 3977558"/>
                  <a:gd name="connsiteX6132" fmla="*/ 3163283 w 5235586"/>
                  <a:gd name="connsiteY6132" fmla="*/ 1501384 h 3977558"/>
                  <a:gd name="connsiteX6133" fmla="*/ 3160472 w 5235586"/>
                  <a:gd name="connsiteY6133" fmla="*/ 1498573 h 3977558"/>
                  <a:gd name="connsiteX6134" fmla="*/ 3115483 w 5235586"/>
                  <a:gd name="connsiteY6134" fmla="*/ 1453582 h 3977558"/>
                  <a:gd name="connsiteX6135" fmla="*/ 3112670 w 5235586"/>
                  <a:gd name="connsiteY6135" fmla="*/ 1450771 h 3977558"/>
                  <a:gd name="connsiteX6136" fmla="*/ 3115483 w 5235586"/>
                  <a:gd name="connsiteY6136" fmla="*/ 1447961 h 3977558"/>
                  <a:gd name="connsiteX6137" fmla="*/ 3163283 w 5235586"/>
                  <a:gd name="connsiteY6137" fmla="*/ 1400159 h 3977558"/>
                  <a:gd name="connsiteX6138" fmla="*/ 3005823 w 5235586"/>
                  <a:gd name="connsiteY6138" fmla="*/ 1400159 h 3977558"/>
                  <a:gd name="connsiteX6139" fmla="*/ 3053626 w 5235586"/>
                  <a:gd name="connsiteY6139" fmla="*/ 1447961 h 3977558"/>
                  <a:gd name="connsiteX6140" fmla="*/ 3056436 w 5235586"/>
                  <a:gd name="connsiteY6140" fmla="*/ 1450771 h 3977558"/>
                  <a:gd name="connsiteX6141" fmla="*/ 3053626 w 5235586"/>
                  <a:gd name="connsiteY6141" fmla="*/ 1453582 h 3977558"/>
                  <a:gd name="connsiteX6142" fmla="*/ 3008634 w 5235586"/>
                  <a:gd name="connsiteY6142" fmla="*/ 1498573 h 3977558"/>
                  <a:gd name="connsiteX6143" fmla="*/ 3005823 w 5235586"/>
                  <a:gd name="connsiteY6143" fmla="*/ 1501384 h 3977558"/>
                  <a:gd name="connsiteX6144" fmla="*/ 3003010 w 5235586"/>
                  <a:gd name="connsiteY6144" fmla="*/ 1498573 h 3977558"/>
                  <a:gd name="connsiteX6145" fmla="*/ 2958021 w 5235586"/>
                  <a:gd name="connsiteY6145" fmla="*/ 1453582 h 3977558"/>
                  <a:gd name="connsiteX6146" fmla="*/ 2955211 w 5235586"/>
                  <a:gd name="connsiteY6146" fmla="*/ 1450771 h 3977558"/>
                  <a:gd name="connsiteX6147" fmla="*/ 2958021 w 5235586"/>
                  <a:gd name="connsiteY6147" fmla="*/ 1447961 h 3977558"/>
                  <a:gd name="connsiteX6148" fmla="*/ 3005823 w 5235586"/>
                  <a:gd name="connsiteY6148" fmla="*/ 1400159 h 3977558"/>
                  <a:gd name="connsiteX6149" fmla="*/ 2851172 w 5235586"/>
                  <a:gd name="connsiteY6149" fmla="*/ 1400159 h 3977558"/>
                  <a:gd name="connsiteX6150" fmla="*/ 2898975 w 5235586"/>
                  <a:gd name="connsiteY6150" fmla="*/ 1447961 h 3977558"/>
                  <a:gd name="connsiteX6151" fmla="*/ 2901785 w 5235586"/>
                  <a:gd name="connsiteY6151" fmla="*/ 1450771 h 3977558"/>
                  <a:gd name="connsiteX6152" fmla="*/ 2898975 w 5235586"/>
                  <a:gd name="connsiteY6152" fmla="*/ 1453582 h 3977558"/>
                  <a:gd name="connsiteX6153" fmla="*/ 2853983 w 5235586"/>
                  <a:gd name="connsiteY6153" fmla="*/ 1498573 h 3977558"/>
                  <a:gd name="connsiteX6154" fmla="*/ 2851172 w 5235586"/>
                  <a:gd name="connsiteY6154" fmla="*/ 1501384 h 3977558"/>
                  <a:gd name="connsiteX6155" fmla="*/ 2848359 w 5235586"/>
                  <a:gd name="connsiteY6155" fmla="*/ 1498573 h 3977558"/>
                  <a:gd name="connsiteX6156" fmla="*/ 2803370 w 5235586"/>
                  <a:gd name="connsiteY6156" fmla="*/ 1453582 h 3977558"/>
                  <a:gd name="connsiteX6157" fmla="*/ 2800560 w 5235586"/>
                  <a:gd name="connsiteY6157" fmla="*/ 1450771 h 3977558"/>
                  <a:gd name="connsiteX6158" fmla="*/ 2803370 w 5235586"/>
                  <a:gd name="connsiteY6158" fmla="*/ 1447961 h 3977558"/>
                  <a:gd name="connsiteX6159" fmla="*/ 2851172 w 5235586"/>
                  <a:gd name="connsiteY6159" fmla="*/ 1400159 h 3977558"/>
                  <a:gd name="connsiteX6160" fmla="*/ 2696525 w 5235586"/>
                  <a:gd name="connsiteY6160" fmla="*/ 1400159 h 3977558"/>
                  <a:gd name="connsiteX6161" fmla="*/ 2744328 w 5235586"/>
                  <a:gd name="connsiteY6161" fmla="*/ 1447961 h 3977558"/>
                  <a:gd name="connsiteX6162" fmla="*/ 2747138 w 5235586"/>
                  <a:gd name="connsiteY6162" fmla="*/ 1450771 h 3977558"/>
                  <a:gd name="connsiteX6163" fmla="*/ 2744328 w 5235586"/>
                  <a:gd name="connsiteY6163" fmla="*/ 1453582 h 3977558"/>
                  <a:gd name="connsiteX6164" fmla="*/ 2699336 w 5235586"/>
                  <a:gd name="connsiteY6164" fmla="*/ 1498573 h 3977558"/>
                  <a:gd name="connsiteX6165" fmla="*/ 2696525 w 5235586"/>
                  <a:gd name="connsiteY6165" fmla="*/ 1501384 h 3977558"/>
                  <a:gd name="connsiteX6166" fmla="*/ 2693712 w 5235586"/>
                  <a:gd name="connsiteY6166" fmla="*/ 1498573 h 3977558"/>
                  <a:gd name="connsiteX6167" fmla="*/ 2648723 w 5235586"/>
                  <a:gd name="connsiteY6167" fmla="*/ 1453582 h 3977558"/>
                  <a:gd name="connsiteX6168" fmla="*/ 2645913 w 5235586"/>
                  <a:gd name="connsiteY6168" fmla="*/ 1450771 h 3977558"/>
                  <a:gd name="connsiteX6169" fmla="*/ 2648723 w 5235586"/>
                  <a:gd name="connsiteY6169" fmla="*/ 1447961 h 3977558"/>
                  <a:gd name="connsiteX6170" fmla="*/ 2696525 w 5235586"/>
                  <a:gd name="connsiteY6170" fmla="*/ 1400159 h 3977558"/>
                  <a:gd name="connsiteX6171" fmla="*/ 2539061 w 5235586"/>
                  <a:gd name="connsiteY6171" fmla="*/ 1400159 h 3977558"/>
                  <a:gd name="connsiteX6172" fmla="*/ 2586863 w 5235586"/>
                  <a:gd name="connsiteY6172" fmla="*/ 1447961 h 3977558"/>
                  <a:gd name="connsiteX6173" fmla="*/ 2589673 w 5235586"/>
                  <a:gd name="connsiteY6173" fmla="*/ 1450771 h 3977558"/>
                  <a:gd name="connsiteX6174" fmla="*/ 2586863 w 5235586"/>
                  <a:gd name="connsiteY6174" fmla="*/ 1453582 h 3977558"/>
                  <a:gd name="connsiteX6175" fmla="*/ 2541874 w 5235586"/>
                  <a:gd name="connsiteY6175" fmla="*/ 1498573 h 3977558"/>
                  <a:gd name="connsiteX6176" fmla="*/ 2539061 w 5235586"/>
                  <a:gd name="connsiteY6176" fmla="*/ 1501384 h 3977558"/>
                  <a:gd name="connsiteX6177" fmla="*/ 2536247 w 5235586"/>
                  <a:gd name="connsiteY6177" fmla="*/ 1498573 h 3977558"/>
                  <a:gd name="connsiteX6178" fmla="*/ 2491261 w 5235586"/>
                  <a:gd name="connsiteY6178" fmla="*/ 1453582 h 3977558"/>
                  <a:gd name="connsiteX6179" fmla="*/ 2488448 w 5235586"/>
                  <a:gd name="connsiteY6179" fmla="*/ 1450771 h 3977558"/>
                  <a:gd name="connsiteX6180" fmla="*/ 2491261 w 5235586"/>
                  <a:gd name="connsiteY6180" fmla="*/ 1447961 h 3977558"/>
                  <a:gd name="connsiteX6181" fmla="*/ 2539061 w 5235586"/>
                  <a:gd name="connsiteY6181" fmla="*/ 1400159 h 3977558"/>
                  <a:gd name="connsiteX6182" fmla="*/ 2384413 w 5235586"/>
                  <a:gd name="connsiteY6182" fmla="*/ 1400159 h 3977558"/>
                  <a:gd name="connsiteX6183" fmla="*/ 2432215 w 5235586"/>
                  <a:gd name="connsiteY6183" fmla="*/ 1447961 h 3977558"/>
                  <a:gd name="connsiteX6184" fmla="*/ 2435025 w 5235586"/>
                  <a:gd name="connsiteY6184" fmla="*/ 1450771 h 3977558"/>
                  <a:gd name="connsiteX6185" fmla="*/ 2432215 w 5235586"/>
                  <a:gd name="connsiteY6185" fmla="*/ 1453582 h 3977558"/>
                  <a:gd name="connsiteX6186" fmla="*/ 2387226 w 5235586"/>
                  <a:gd name="connsiteY6186" fmla="*/ 1498573 h 3977558"/>
                  <a:gd name="connsiteX6187" fmla="*/ 2384413 w 5235586"/>
                  <a:gd name="connsiteY6187" fmla="*/ 1501384 h 3977558"/>
                  <a:gd name="connsiteX6188" fmla="*/ 2381599 w 5235586"/>
                  <a:gd name="connsiteY6188" fmla="*/ 1498573 h 3977558"/>
                  <a:gd name="connsiteX6189" fmla="*/ 2336613 w 5235586"/>
                  <a:gd name="connsiteY6189" fmla="*/ 1453582 h 3977558"/>
                  <a:gd name="connsiteX6190" fmla="*/ 2333800 w 5235586"/>
                  <a:gd name="connsiteY6190" fmla="*/ 1450771 h 3977558"/>
                  <a:gd name="connsiteX6191" fmla="*/ 2336613 w 5235586"/>
                  <a:gd name="connsiteY6191" fmla="*/ 1447961 h 3977558"/>
                  <a:gd name="connsiteX6192" fmla="*/ 2384413 w 5235586"/>
                  <a:gd name="connsiteY6192" fmla="*/ 1400159 h 3977558"/>
                  <a:gd name="connsiteX6193" fmla="*/ 2229761 w 5235586"/>
                  <a:gd name="connsiteY6193" fmla="*/ 1400159 h 3977558"/>
                  <a:gd name="connsiteX6194" fmla="*/ 2277564 w 5235586"/>
                  <a:gd name="connsiteY6194" fmla="*/ 1447961 h 3977558"/>
                  <a:gd name="connsiteX6195" fmla="*/ 2280374 w 5235586"/>
                  <a:gd name="connsiteY6195" fmla="*/ 1450771 h 3977558"/>
                  <a:gd name="connsiteX6196" fmla="*/ 2277564 w 5235586"/>
                  <a:gd name="connsiteY6196" fmla="*/ 1453582 h 3977558"/>
                  <a:gd name="connsiteX6197" fmla="*/ 2232575 w 5235586"/>
                  <a:gd name="connsiteY6197" fmla="*/ 1498573 h 3977558"/>
                  <a:gd name="connsiteX6198" fmla="*/ 2229761 w 5235586"/>
                  <a:gd name="connsiteY6198" fmla="*/ 1501384 h 3977558"/>
                  <a:gd name="connsiteX6199" fmla="*/ 2226948 w 5235586"/>
                  <a:gd name="connsiteY6199" fmla="*/ 1498573 h 3977558"/>
                  <a:gd name="connsiteX6200" fmla="*/ 2181962 w 5235586"/>
                  <a:gd name="connsiteY6200" fmla="*/ 1453582 h 3977558"/>
                  <a:gd name="connsiteX6201" fmla="*/ 2179149 w 5235586"/>
                  <a:gd name="connsiteY6201" fmla="*/ 1450771 h 3977558"/>
                  <a:gd name="connsiteX6202" fmla="*/ 2181962 w 5235586"/>
                  <a:gd name="connsiteY6202" fmla="*/ 1447961 h 3977558"/>
                  <a:gd name="connsiteX6203" fmla="*/ 2229761 w 5235586"/>
                  <a:gd name="connsiteY6203" fmla="*/ 1400159 h 3977558"/>
                  <a:gd name="connsiteX6204" fmla="*/ 2075115 w 5235586"/>
                  <a:gd name="connsiteY6204" fmla="*/ 1400159 h 3977558"/>
                  <a:gd name="connsiteX6205" fmla="*/ 2122917 w 5235586"/>
                  <a:gd name="connsiteY6205" fmla="*/ 1447961 h 3977558"/>
                  <a:gd name="connsiteX6206" fmla="*/ 2125727 w 5235586"/>
                  <a:gd name="connsiteY6206" fmla="*/ 1450771 h 3977558"/>
                  <a:gd name="connsiteX6207" fmla="*/ 2122917 w 5235586"/>
                  <a:gd name="connsiteY6207" fmla="*/ 1453582 h 3977558"/>
                  <a:gd name="connsiteX6208" fmla="*/ 2077928 w 5235586"/>
                  <a:gd name="connsiteY6208" fmla="*/ 1498573 h 3977558"/>
                  <a:gd name="connsiteX6209" fmla="*/ 2075115 w 5235586"/>
                  <a:gd name="connsiteY6209" fmla="*/ 1501384 h 3977558"/>
                  <a:gd name="connsiteX6210" fmla="*/ 2072301 w 5235586"/>
                  <a:gd name="connsiteY6210" fmla="*/ 1498573 h 3977558"/>
                  <a:gd name="connsiteX6211" fmla="*/ 2027315 w 5235586"/>
                  <a:gd name="connsiteY6211" fmla="*/ 1453582 h 3977558"/>
                  <a:gd name="connsiteX6212" fmla="*/ 2024502 w 5235586"/>
                  <a:gd name="connsiteY6212" fmla="*/ 1450771 h 3977558"/>
                  <a:gd name="connsiteX6213" fmla="*/ 2027315 w 5235586"/>
                  <a:gd name="connsiteY6213" fmla="*/ 1447961 h 3977558"/>
                  <a:gd name="connsiteX6214" fmla="*/ 2075115 w 5235586"/>
                  <a:gd name="connsiteY6214" fmla="*/ 1400159 h 3977558"/>
                  <a:gd name="connsiteX6215" fmla="*/ 1917652 w 5235586"/>
                  <a:gd name="connsiteY6215" fmla="*/ 1400159 h 3977558"/>
                  <a:gd name="connsiteX6216" fmla="*/ 1965455 w 5235586"/>
                  <a:gd name="connsiteY6216" fmla="*/ 1447961 h 3977558"/>
                  <a:gd name="connsiteX6217" fmla="*/ 1968265 w 5235586"/>
                  <a:gd name="connsiteY6217" fmla="*/ 1450771 h 3977558"/>
                  <a:gd name="connsiteX6218" fmla="*/ 1965455 w 5235586"/>
                  <a:gd name="connsiteY6218" fmla="*/ 1453582 h 3977558"/>
                  <a:gd name="connsiteX6219" fmla="*/ 1920463 w 5235586"/>
                  <a:gd name="connsiteY6219" fmla="*/ 1498573 h 3977558"/>
                  <a:gd name="connsiteX6220" fmla="*/ 1917652 w 5235586"/>
                  <a:gd name="connsiteY6220" fmla="*/ 1501384 h 3977558"/>
                  <a:gd name="connsiteX6221" fmla="*/ 1914839 w 5235586"/>
                  <a:gd name="connsiteY6221" fmla="*/ 1498573 h 3977558"/>
                  <a:gd name="connsiteX6222" fmla="*/ 1869850 w 5235586"/>
                  <a:gd name="connsiteY6222" fmla="*/ 1453582 h 3977558"/>
                  <a:gd name="connsiteX6223" fmla="*/ 1867040 w 5235586"/>
                  <a:gd name="connsiteY6223" fmla="*/ 1450771 h 3977558"/>
                  <a:gd name="connsiteX6224" fmla="*/ 1869850 w 5235586"/>
                  <a:gd name="connsiteY6224" fmla="*/ 1447961 h 3977558"/>
                  <a:gd name="connsiteX6225" fmla="*/ 1917652 w 5235586"/>
                  <a:gd name="connsiteY6225" fmla="*/ 1400159 h 3977558"/>
                  <a:gd name="connsiteX6226" fmla="*/ 1763004 w 5235586"/>
                  <a:gd name="connsiteY6226" fmla="*/ 1400159 h 3977558"/>
                  <a:gd name="connsiteX6227" fmla="*/ 1810807 w 5235586"/>
                  <a:gd name="connsiteY6227" fmla="*/ 1447961 h 3977558"/>
                  <a:gd name="connsiteX6228" fmla="*/ 1813617 w 5235586"/>
                  <a:gd name="connsiteY6228" fmla="*/ 1450771 h 3977558"/>
                  <a:gd name="connsiteX6229" fmla="*/ 1810807 w 5235586"/>
                  <a:gd name="connsiteY6229" fmla="*/ 1453582 h 3977558"/>
                  <a:gd name="connsiteX6230" fmla="*/ 1765815 w 5235586"/>
                  <a:gd name="connsiteY6230" fmla="*/ 1498573 h 3977558"/>
                  <a:gd name="connsiteX6231" fmla="*/ 1763004 w 5235586"/>
                  <a:gd name="connsiteY6231" fmla="*/ 1501384 h 3977558"/>
                  <a:gd name="connsiteX6232" fmla="*/ 1760191 w 5235586"/>
                  <a:gd name="connsiteY6232" fmla="*/ 1498573 h 3977558"/>
                  <a:gd name="connsiteX6233" fmla="*/ 1715202 w 5235586"/>
                  <a:gd name="connsiteY6233" fmla="*/ 1453582 h 3977558"/>
                  <a:gd name="connsiteX6234" fmla="*/ 1712392 w 5235586"/>
                  <a:gd name="connsiteY6234" fmla="*/ 1450771 h 3977558"/>
                  <a:gd name="connsiteX6235" fmla="*/ 1715202 w 5235586"/>
                  <a:gd name="connsiteY6235" fmla="*/ 1447961 h 3977558"/>
                  <a:gd name="connsiteX6236" fmla="*/ 1763004 w 5235586"/>
                  <a:gd name="connsiteY6236" fmla="*/ 1400159 h 3977558"/>
                  <a:gd name="connsiteX6237" fmla="*/ 1608353 w 5235586"/>
                  <a:gd name="connsiteY6237" fmla="*/ 1400159 h 3977558"/>
                  <a:gd name="connsiteX6238" fmla="*/ 1656156 w 5235586"/>
                  <a:gd name="connsiteY6238" fmla="*/ 1447961 h 3977558"/>
                  <a:gd name="connsiteX6239" fmla="*/ 1658966 w 5235586"/>
                  <a:gd name="connsiteY6239" fmla="*/ 1450771 h 3977558"/>
                  <a:gd name="connsiteX6240" fmla="*/ 1656156 w 5235586"/>
                  <a:gd name="connsiteY6240" fmla="*/ 1453582 h 3977558"/>
                  <a:gd name="connsiteX6241" fmla="*/ 1611164 w 5235586"/>
                  <a:gd name="connsiteY6241" fmla="*/ 1498573 h 3977558"/>
                  <a:gd name="connsiteX6242" fmla="*/ 1608353 w 5235586"/>
                  <a:gd name="connsiteY6242" fmla="*/ 1501384 h 3977558"/>
                  <a:gd name="connsiteX6243" fmla="*/ 1605540 w 5235586"/>
                  <a:gd name="connsiteY6243" fmla="*/ 1498573 h 3977558"/>
                  <a:gd name="connsiteX6244" fmla="*/ 1560551 w 5235586"/>
                  <a:gd name="connsiteY6244" fmla="*/ 1453582 h 3977558"/>
                  <a:gd name="connsiteX6245" fmla="*/ 1557741 w 5235586"/>
                  <a:gd name="connsiteY6245" fmla="*/ 1450771 h 3977558"/>
                  <a:gd name="connsiteX6246" fmla="*/ 1560551 w 5235586"/>
                  <a:gd name="connsiteY6246" fmla="*/ 1447961 h 3977558"/>
                  <a:gd name="connsiteX6247" fmla="*/ 1608353 w 5235586"/>
                  <a:gd name="connsiteY6247" fmla="*/ 1400159 h 3977558"/>
                  <a:gd name="connsiteX6248" fmla="*/ 1450892 w 5235586"/>
                  <a:gd name="connsiteY6248" fmla="*/ 1400159 h 3977558"/>
                  <a:gd name="connsiteX6249" fmla="*/ 1498695 w 5235586"/>
                  <a:gd name="connsiteY6249" fmla="*/ 1447961 h 3977558"/>
                  <a:gd name="connsiteX6250" fmla="*/ 1501505 w 5235586"/>
                  <a:gd name="connsiteY6250" fmla="*/ 1450771 h 3977558"/>
                  <a:gd name="connsiteX6251" fmla="*/ 1498695 w 5235586"/>
                  <a:gd name="connsiteY6251" fmla="*/ 1453582 h 3977558"/>
                  <a:gd name="connsiteX6252" fmla="*/ 1453706 w 5235586"/>
                  <a:gd name="connsiteY6252" fmla="*/ 1498573 h 3977558"/>
                  <a:gd name="connsiteX6253" fmla="*/ 1450892 w 5235586"/>
                  <a:gd name="connsiteY6253" fmla="*/ 1501384 h 3977558"/>
                  <a:gd name="connsiteX6254" fmla="*/ 1448079 w 5235586"/>
                  <a:gd name="connsiteY6254" fmla="*/ 1498573 h 3977558"/>
                  <a:gd name="connsiteX6255" fmla="*/ 1403090 w 5235586"/>
                  <a:gd name="connsiteY6255" fmla="*/ 1453582 h 3977558"/>
                  <a:gd name="connsiteX6256" fmla="*/ 1400280 w 5235586"/>
                  <a:gd name="connsiteY6256" fmla="*/ 1450771 h 3977558"/>
                  <a:gd name="connsiteX6257" fmla="*/ 1403090 w 5235586"/>
                  <a:gd name="connsiteY6257" fmla="*/ 1447961 h 3977558"/>
                  <a:gd name="connsiteX6258" fmla="*/ 1450892 w 5235586"/>
                  <a:gd name="connsiteY6258" fmla="*/ 1400159 h 3977558"/>
                  <a:gd name="connsiteX6259" fmla="*/ 1296244 w 5235586"/>
                  <a:gd name="connsiteY6259" fmla="*/ 1400159 h 3977558"/>
                  <a:gd name="connsiteX6260" fmla="*/ 1344046 w 5235586"/>
                  <a:gd name="connsiteY6260" fmla="*/ 1447961 h 3977558"/>
                  <a:gd name="connsiteX6261" fmla="*/ 1346857 w 5235586"/>
                  <a:gd name="connsiteY6261" fmla="*/ 1450771 h 3977558"/>
                  <a:gd name="connsiteX6262" fmla="*/ 1344046 w 5235586"/>
                  <a:gd name="connsiteY6262" fmla="*/ 1453582 h 3977558"/>
                  <a:gd name="connsiteX6263" fmla="*/ 1299058 w 5235586"/>
                  <a:gd name="connsiteY6263" fmla="*/ 1498573 h 3977558"/>
                  <a:gd name="connsiteX6264" fmla="*/ 1296244 w 5235586"/>
                  <a:gd name="connsiteY6264" fmla="*/ 1501384 h 3977558"/>
                  <a:gd name="connsiteX6265" fmla="*/ 1293431 w 5235586"/>
                  <a:gd name="connsiteY6265" fmla="*/ 1498573 h 3977558"/>
                  <a:gd name="connsiteX6266" fmla="*/ 1248442 w 5235586"/>
                  <a:gd name="connsiteY6266" fmla="*/ 1453582 h 3977558"/>
                  <a:gd name="connsiteX6267" fmla="*/ 1245632 w 5235586"/>
                  <a:gd name="connsiteY6267" fmla="*/ 1450771 h 3977558"/>
                  <a:gd name="connsiteX6268" fmla="*/ 1248442 w 5235586"/>
                  <a:gd name="connsiteY6268" fmla="*/ 1447961 h 3977558"/>
                  <a:gd name="connsiteX6269" fmla="*/ 1296244 w 5235586"/>
                  <a:gd name="connsiteY6269" fmla="*/ 1400159 h 3977558"/>
                  <a:gd name="connsiteX6270" fmla="*/ 1141593 w 5235586"/>
                  <a:gd name="connsiteY6270" fmla="*/ 1400159 h 3977558"/>
                  <a:gd name="connsiteX6271" fmla="*/ 1189395 w 5235586"/>
                  <a:gd name="connsiteY6271" fmla="*/ 1447961 h 3977558"/>
                  <a:gd name="connsiteX6272" fmla="*/ 1192206 w 5235586"/>
                  <a:gd name="connsiteY6272" fmla="*/ 1450771 h 3977558"/>
                  <a:gd name="connsiteX6273" fmla="*/ 1189395 w 5235586"/>
                  <a:gd name="connsiteY6273" fmla="*/ 1453582 h 3977558"/>
                  <a:gd name="connsiteX6274" fmla="*/ 1144407 w 5235586"/>
                  <a:gd name="connsiteY6274" fmla="*/ 1498573 h 3977558"/>
                  <a:gd name="connsiteX6275" fmla="*/ 1141593 w 5235586"/>
                  <a:gd name="connsiteY6275" fmla="*/ 1501384 h 3977558"/>
                  <a:gd name="connsiteX6276" fmla="*/ 1138780 w 5235586"/>
                  <a:gd name="connsiteY6276" fmla="*/ 1498573 h 3977558"/>
                  <a:gd name="connsiteX6277" fmla="*/ 1093791 w 5235586"/>
                  <a:gd name="connsiteY6277" fmla="*/ 1453582 h 3977558"/>
                  <a:gd name="connsiteX6278" fmla="*/ 1090981 w 5235586"/>
                  <a:gd name="connsiteY6278" fmla="*/ 1450771 h 3977558"/>
                  <a:gd name="connsiteX6279" fmla="*/ 1093791 w 5235586"/>
                  <a:gd name="connsiteY6279" fmla="*/ 1447961 h 3977558"/>
                  <a:gd name="connsiteX6280" fmla="*/ 1141593 w 5235586"/>
                  <a:gd name="connsiteY6280" fmla="*/ 1400159 h 3977558"/>
                  <a:gd name="connsiteX6281" fmla="*/ 984132 w 5235586"/>
                  <a:gd name="connsiteY6281" fmla="*/ 1400159 h 3977558"/>
                  <a:gd name="connsiteX6282" fmla="*/ 1031934 w 5235586"/>
                  <a:gd name="connsiteY6282" fmla="*/ 1447961 h 3977558"/>
                  <a:gd name="connsiteX6283" fmla="*/ 1034745 w 5235586"/>
                  <a:gd name="connsiteY6283" fmla="*/ 1450771 h 3977558"/>
                  <a:gd name="connsiteX6284" fmla="*/ 1031934 w 5235586"/>
                  <a:gd name="connsiteY6284" fmla="*/ 1453582 h 3977558"/>
                  <a:gd name="connsiteX6285" fmla="*/ 986946 w 5235586"/>
                  <a:gd name="connsiteY6285" fmla="*/ 1498573 h 3977558"/>
                  <a:gd name="connsiteX6286" fmla="*/ 984132 w 5235586"/>
                  <a:gd name="connsiteY6286" fmla="*/ 1501384 h 3977558"/>
                  <a:gd name="connsiteX6287" fmla="*/ 981319 w 5235586"/>
                  <a:gd name="connsiteY6287" fmla="*/ 1498573 h 3977558"/>
                  <a:gd name="connsiteX6288" fmla="*/ 936330 w 5235586"/>
                  <a:gd name="connsiteY6288" fmla="*/ 1453582 h 3977558"/>
                  <a:gd name="connsiteX6289" fmla="*/ 933520 w 5235586"/>
                  <a:gd name="connsiteY6289" fmla="*/ 1450771 h 3977558"/>
                  <a:gd name="connsiteX6290" fmla="*/ 936330 w 5235586"/>
                  <a:gd name="connsiteY6290" fmla="*/ 1447961 h 3977558"/>
                  <a:gd name="connsiteX6291" fmla="*/ 984132 w 5235586"/>
                  <a:gd name="connsiteY6291" fmla="*/ 1400159 h 3977558"/>
                  <a:gd name="connsiteX6292" fmla="*/ 829484 w 5235586"/>
                  <a:gd name="connsiteY6292" fmla="*/ 1400159 h 3977558"/>
                  <a:gd name="connsiteX6293" fmla="*/ 877286 w 5235586"/>
                  <a:gd name="connsiteY6293" fmla="*/ 1447961 h 3977558"/>
                  <a:gd name="connsiteX6294" fmla="*/ 880097 w 5235586"/>
                  <a:gd name="connsiteY6294" fmla="*/ 1450771 h 3977558"/>
                  <a:gd name="connsiteX6295" fmla="*/ 877286 w 5235586"/>
                  <a:gd name="connsiteY6295" fmla="*/ 1453582 h 3977558"/>
                  <a:gd name="connsiteX6296" fmla="*/ 832298 w 5235586"/>
                  <a:gd name="connsiteY6296" fmla="*/ 1498573 h 3977558"/>
                  <a:gd name="connsiteX6297" fmla="*/ 829484 w 5235586"/>
                  <a:gd name="connsiteY6297" fmla="*/ 1501384 h 3977558"/>
                  <a:gd name="connsiteX6298" fmla="*/ 826671 w 5235586"/>
                  <a:gd name="connsiteY6298" fmla="*/ 1498573 h 3977558"/>
                  <a:gd name="connsiteX6299" fmla="*/ 781682 w 5235586"/>
                  <a:gd name="connsiteY6299" fmla="*/ 1453582 h 3977558"/>
                  <a:gd name="connsiteX6300" fmla="*/ 778872 w 5235586"/>
                  <a:gd name="connsiteY6300" fmla="*/ 1450771 h 3977558"/>
                  <a:gd name="connsiteX6301" fmla="*/ 781682 w 5235586"/>
                  <a:gd name="connsiteY6301" fmla="*/ 1447961 h 3977558"/>
                  <a:gd name="connsiteX6302" fmla="*/ 829484 w 5235586"/>
                  <a:gd name="connsiteY6302" fmla="*/ 1400159 h 3977558"/>
                  <a:gd name="connsiteX6303" fmla="*/ 674833 w 5235586"/>
                  <a:gd name="connsiteY6303" fmla="*/ 1400159 h 3977558"/>
                  <a:gd name="connsiteX6304" fmla="*/ 722635 w 5235586"/>
                  <a:gd name="connsiteY6304" fmla="*/ 1447961 h 3977558"/>
                  <a:gd name="connsiteX6305" fmla="*/ 725446 w 5235586"/>
                  <a:gd name="connsiteY6305" fmla="*/ 1450771 h 3977558"/>
                  <a:gd name="connsiteX6306" fmla="*/ 722635 w 5235586"/>
                  <a:gd name="connsiteY6306" fmla="*/ 1453582 h 3977558"/>
                  <a:gd name="connsiteX6307" fmla="*/ 677647 w 5235586"/>
                  <a:gd name="connsiteY6307" fmla="*/ 1498573 h 3977558"/>
                  <a:gd name="connsiteX6308" fmla="*/ 674833 w 5235586"/>
                  <a:gd name="connsiteY6308" fmla="*/ 1501384 h 3977558"/>
                  <a:gd name="connsiteX6309" fmla="*/ 672020 w 5235586"/>
                  <a:gd name="connsiteY6309" fmla="*/ 1498573 h 3977558"/>
                  <a:gd name="connsiteX6310" fmla="*/ 627031 w 5235586"/>
                  <a:gd name="connsiteY6310" fmla="*/ 1453582 h 3977558"/>
                  <a:gd name="connsiteX6311" fmla="*/ 624221 w 5235586"/>
                  <a:gd name="connsiteY6311" fmla="*/ 1450771 h 3977558"/>
                  <a:gd name="connsiteX6312" fmla="*/ 627031 w 5235586"/>
                  <a:gd name="connsiteY6312" fmla="*/ 1447961 h 3977558"/>
                  <a:gd name="connsiteX6313" fmla="*/ 674833 w 5235586"/>
                  <a:gd name="connsiteY6313" fmla="*/ 1400159 h 3977558"/>
                  <a:gd name="connsiteX6314" fmla="*/ 517372 w 5235586"/>
                  <a:gd name="connsiteY6314" fmla="*/ 1400159 h 3977558"/>
                  <a:gd name="connsiteX6315" fmla="*/ 565174 w 5235586"/>
                  <a:gd name="connsiteY6315" fmla="*/ 1447961 h 3977558"/>
                  <a:gd name="connsiteX6316" fmla="*/ 567985 w 5235586"/>
                  <a:gd name="connsiteY6316" fmla="*/ 1450771 h 3977558"/>
                  <a:gd name="connsiteX6317" fmla="*/ 565174 w 5235586"/>
                  <a:gd name="connsiteY6317" fmla="*/ 1453582 h 3977558"/>
                  <a:gd name="connsiteX6318" fmla="*/ 520183 w 5235586"/>
                  <a:gd name="connsiteY6318" fmla="*/ 1498573 h 3977558"/>
                  <a:gd name="connsiteX6319" fmla="*/ 517372 w 5235586"/>
                  <a:gd name="connsiteY6319" fmla="*/ 1501384 h 3977558"/>
                  <a:gd name="connsiteX6320" fmla="*/ 514559 w 5235586"/>
                  <a:gd name="connsiteY6320" fmla="*/ 1498573 h 3977558"/>
                  <a:gd name="connsiteX6321" fmla="*/ 469570 w 5235586"/>
                  <a:gd name="connsiteY6321" fmla="*/ 1453582 h 3977558"/>
                  <a:gd name="connsiteX6322" fmla="*/ 466760 w 5235586"/>
                  <a:gd name="connsiteY6322" fmla="*/ 1450771 h 3977558"/>
                  <a:gd name="connsiteX6323" fmla="*/ 469570 w 5235586"/>
                  <a:gd name="connsiteY6323" fmla="*/ 1447961 h 3977558"/>
                  <a:gd name="connsiteX6324" fmla="*/ 517372 w 5235586"/>
                  <a:gd name="connsiteY6324" fmla="*/ 1400159 h 3977558"/>
                  <a:gd name="connsiteX6325" fmla="*/ 362724 w 5235586"/>
                  <a:gd name="connsiteY6325" fmla="*/ 1400159 h 3977558"/>
                  <a:gd name="connsiteX6326" fmla="*/ 410526 w 5235586"/>
                  <a:gd name="connsiteY6326" fmla="*/ 1447961 h 3977558"/>
                  <a:gd name="connsiteX6327" fmla="*/ 413337 w 5235586"/>
                  <a:gd name="connsiteY6327" fmla="*/ 1450771 h 3977558"/>
                  <a:gd name="connsiteX6328" fmla="*/ 410526 w 5235586"/>
                  <a:gd name="connsiteY6328" fmla="*/ 1453582 h 3977558"/>
                  <a:gd name="connsiteX6329" fmla="*/ 365535 w 5235586"/>
                  <a:gd name="connsiteY6329" fmla="*/ 1498573 h 3977558"/>
                  <a:gd name="connsiteX6330" fmla="*/ 362724 w 5235586"/>
                  <a:gd name="connsiteY6330" fmla="*/ 1501384 h 3977558"/>
                  <a:gd name="connsiteX6331" fmla="*/ 359911 w 5235586"/>
                  <a:gd name="connsiteY6331" fmla="*/ 1498573 h 3977558"/>
                  <a:gd name="connsiteX6332" fmla="*/ 314922 w 5235586"/>
                  <a:gd name="connsiteY6332" fmla="*/ 1453582 h 3977558"/>
                  <a:gd name="connsiteX6333" fmla="*/ 312112 w 5235586"/>
                  <a:gd name="connsiteY6333" fmla="*/ 1450771 h 3977558"/>
                  <a:gd name="connsiteX6334" fmla="*/ 314922 w 5235586"/>
                  <a:gd name="connsiteY6334" fmla="*/ 1447961 h 3977558"/>
                  <a:gd name="connsiteX6335" fmla="*/ 362724 w 5235586"/>
                  <a:gd name="connsiteY6335" fmla="*/ 1400159 h 3977558"/>
                  <a:gd name="connsiteX6336" fmla="*/ 208073 w 5235586"/>
                  <a:gd name="connsiteY6336" fmla="*/ 1400159 h 3977558"/>
                  <a:gd name="connsiteX6337" fmla="*/ 255875 w 5235586"/>
                  <a:gd name="connsiteY6337" fmla="*/ 1447961 h 3977558"/>
                  <a:gd name="connsiteX6338" fmla="*/ 258686 w 5235586"/>
                  <a:gd name="connsiteY6338" fmla="*/ 1450771 h 3977558"/>
                  <a:gd name="connsiteX6339" fmla="*/ 255875 w 5235586"/>
                  <a:gd name="connsiteY6339" fmla="*/ 1453582 h 3977558"/>
                  <a:gd name="connsiteX6340" fmla="*/ 210884 w 5235586"/>
                  <a:gd name="connsiteY6340" fmla="*/ 1498573 h 3977558"/>
                  <a:gd name="connsiteX6341" fmla="*/ 208073 w 5235586"/>
                  <a:gd name="connsiteY6341" fmla="*/ 1501384 h 3977558"/>
                  <a:gd name="connsiteX6342" fmla="*/ 205260 w 5235586"/>
                  <a:gd name="connsiteY6342" fmla="*/ 1498573 h 3977558"/>
                  <a:gd name="connsiteX6343" fmla="*/ 160271 w 5235586"/>
                  <a:gd name="connsiteY6343" fmla="*/ 1453582 h 3977558"/>
                  <a:gd name="connsiteX6344" fmla="*/ 157461 w 5235586"/>
                  <a:gd name="connsiteY6344" fmla="*/ 1450771 h 3977558"/>
                  <a:gd name="connsiteX6345" fmla="*/ 160271 w 5235586"/>
                  <a:gd name="connsiteY6345" fmla="*/ 1447961 h 3977558"/>
                  <a:gd name="connsiteX6346" fmla="*/ 208073 w 5235586"/>
                  <a:gd name="connsiteY6346" fmla="*/ 1400159 h 3977558"/>
                  <a:gd name="connsiteX6347" fmla="*/ 50612 w 5235586"/>
                  <a:gd name="connsiteY6347" fmla="*/ 1400159 h 3977558"/>
                  <a:gd name="connsiteX6348" fmla="*/ 98414 w 5235586"/>
                  <a:gd name="connsiteY6348" fmla="*/ 1447961 h 3977558"/>
                  <a:gd name="connsiteX6349" fmla="*/ 101225 w 5235586"/>
                  <a:gd name="connsiteY6349" fmla="*/ 1450771 h 3977558"/>
                  <a:gd name="connsiteX6350" fmla="*/ 98414 w 5235586"/>
                  <a:gd name="connsiteY6350" fmla="*/ 1453582 h 3977558"/>
                  <a:gd name="connsiteX6351" fmla="*/ 53426 w 5235586"/>
                  <a:gd name="connsiteY6351" fmla="*/ 1498573 h 3977558"/>
                  <a:gd name="connsiteX6352" fmla="*/ 50612 w 5235586"/>
                  <a:gd name="connsiteY6352" fmla="*/ 1501384 h 3977558"/>
                  <a:gd name="connsiteX6353" fmla="*/ 47802 w 5235586"/>
                  <a:gd name="connsiteY6353" fmla="*/ 1498573 h 3977558"/>
                  <a:gd name="connsiteX6354" fmla="*/ 2813 w 5235586"/>
                  <a:gd name="connsiteY6354" fmla="*/ 1453582 h 3977558"/>
                  <a:gd name="connsiteX6355" fmla="*/ 0 w 5235586"/>
                  <a:gd name="connsiteY6355" fmla="*/ 1450771 h 3977558"/>
                  <a:gd name="connsiteX6356" fmla="*/ 2813 w 5235586"/>
                  <a:gd name="connsiteY6356" fmla="*/ 1447961 h 3977558"/>
                  <a:gd name="connsiteX6357" fmla="*/ 50612 w 5235586"/>
                  <a:gd name="connsiteY6357" fmla="*/ 1400159 h 3977558"/>
                  <a:gd name="connsiteX6358" fmla="*/ 5184973 w 5235586"/>
                  <a:gd name="connsiteY6358" fmla="*/ 1245511 h 3977558"/>
                  <a:gd name="connsiteX6359" fmla="*/ 5232776 w 5235586"/>
                  <a:gd name="connsiteY6359" fmla="*/ 1293313 h 3977558"/>
                  <a:gd name="connsiteX6360" fmla="*/ 5235586 w 5235586"/>
                  <a:gd name="connsiteY6360" fmla="*/ 1296123 h 3977558"/>
                  <a:gd name="connsiteX6361" fmla="*/ 5232776 w 5235586"/>
                  <a:gd name="connsiteY6361" fmla="*/ 1298934 h 3977558"/>
                  <a:gd name="connsiteX6362" fmla="*/ 5187787 w 5235586"/>
                  <a:gd name="connsiteY6362" fmla="*/ 1343926 h 3977558"/>
                  <a:gd name="connsiteX6363" fmla="*/ 5184973 w 5235586"/>
                  <a:gd name="connsiteY6363" fmla="*/ 1346736 h 3977558"/>
                  <a:gd name="connsiteX6364" fmla="*/ 5182163 w 5235586"/>
                  <a:gd name="connsiteY6364" fmla="*/ 1343926 h 3977558"/>
                  <a:gd name="connsiteX6365" fmla="*/ 5137174 w 5235586"/>
                  <a:gd name="connsiteY6365" fmla="*/ 1298934 h 3977558"/>
                  <a:gd name="connsiteX6366" fmla="*/ 5134361 w 5235586"/>
                  <a:gd name="connsiteY6366" fmla="*/ 1296123 h 3977558"/>
                  <a:gd name="connsiteX6367" fmla="*/ 5137174 w 5235586"/>
                  <a:gd name="connsiteY6367" fmla="*/ 1293313 h 3977558"/>
                  <a:gd name="connsiteX6368" fmla="*/ 5184973 w 5235586"/>
                  <a:gd name="connsiteY6368" fmla="*/ 1245511 h 3977558"/>
                  <a:gd name="connsiteX6369" fmla="*/ 5030325 w 5235586"/>
                  <a:gd name="connsiteY6369" fmla="*/ 1245511 h 3977558"/>
                  <a:gd name="connsiteX6370" fmla="*/ 5078128 w 5235586"/>
                  <a:gd name="connsiteY6370" fmla="*/ 1293313 h 3977558"/>
                  <a:gd name="connsiteX6371" fmla="*/ 5080938 w 5235586"/>
                  <a:gd name="connsiteY6371" fmla="*/ 1296123 h 3977558"/>
                  <a:gd name="connsiteX6372" fmla="*/ 5078128 w 5235586"/>
                  <a:gd name="connsiteY6372" fmla="*/ 1298934 h 3977558"/>
                  <a:gd name="connsiteX6373" fmla="*/ 5033136 w 5235586"/>
                  <a:gd name="connsiteY6373" fmla="*/ 1343926 h 3977558"/>
                  <a:gd name="connsiteX6374" fmla="*/ 5030325 w 5235586"/>
                  <a:gd name="connsiteY6374" fmla="*/ 1346736 h 3977558"/>
                  <a:gd name="connsiteX6375" fmla="*/ 5027512 w 5235586"/>
                  <a:gd name="connsiteY6375" fmla="*/ 1343926 h 3977558"/>
                  <a:gd name="connsiteX6376" fmla="*/ 4982523 w 5235586"/>
                  <a:gd name="connsiteY6376" fmla="*/ 1298934 h 3977558"/>
                  <a:gd name="connsiteX6377" fmla="*/ 4979713 w 5235586"/>
                  <a:gd name="connsiteY6377" fmla="*/ 1296123 h 3977558"/>
                  <a:gd name="connsiteX6378" fmla="*/ 4982523 w 5235586"/>
                  <a:gd name="connsiteY6378" fmla="*/ 1293313 h 3977558"/>
                  <a:gd name="connsiteX6379" fmla="*/ 5030325 w 5235586"/>
                  <a:gd name="connsiteY6379" fmla="*/ 1245511 h 3977558"/>
                  <a:gd name="connsiteX6380" fmla="*/ 4872861 w 5235586"/>
                  <a:gd name="connsiteY6380" fmla="*/ 1245511 h 3977558"/>
                  <a:gd name="connsiteX6381" fmla="*/ 4920664 w 5235586"/>
                  <a:gd name="connsiteY6381" fmla="*/ 1293313 h 3977558"/>
                  <a:gd name="connsiteX6382" fmla="*/ 4923474 w 5235586"/>
                  <a:gd name="connsiteY6382" fmla="*/ 1296123 h 3977558"/>
                  <a:gd name="connsiteX6383" fmla="*/ 4920664 w 5235586"/>
                  <a:gd name="connsiteY6383" fmla="*/ 1298934 h 3977558"/>
                  <a:gd name="connsiteX6384" fmla="*/ 4875675 w 5235586"/>
                  <a:gd name="connsiteY6384" fmla="*/ 1343926 h 3977558"/>
                  <a:gd name="connsiteX6385" fmla="*/ 4872861 w 5235586"/>
                  <a:gd name="connsiteY6385" fmla="*/ 1346736 h 3977558"/>
                  <a:gd name="connsiteX6386" fmla="*/ 4870048 w 5235586"/>
                  <a:gd name="connsiteY6386" fmla="*/ 1343926 h 3977558"/>
                  <a:gd name="connsiteX6387" fmla="*/ 4825062 w 5235586"/>
                  <a:gd name="connsiteY6387" fmla="*/ 1298934 h 3977558"/>
                  <a:gd name="connsiteX6388" fmla="*/ 4822249 w 5235586"/>
                  <a:gd name="connsiteY6388" fmla="*/ 1296123 h 3977558"/>
                  <a:gd name="connsiteX6389" fmla="*/ 4825062 w 5235586"/>
                  <a:gd name="connsiteY6389" fmla="*/ 1293313 h 3977558"/>
                  <a:gd name="connsiteX6390" fmla="*/ 4872861 w 5235586"/>
                  <a:gd name="connsiteY6390" fmla="*/ 1245511 h 3977558"/>
                  <a:gd name="connsiteX6391" fmla="*/ 4718213 w 5235586"/>
                  <a:gd name="connsiteY6391" fmla="*/ 1245511 h 3977558"/>
                  <a:gd name="connsiteX6392" fmla="*/ 4766016 w 5235586"/>
                  <a:gd name="connsiteY6392" fmla="*/ 1293313 h 3977558"/>
                  <a:gd name="connsiteX6393" fmla="*/ 4768826 w 5235586"/>
                  <a:gd name="connsiteY6393" fmla="*/ 1296123 h 3977558"/>
                  <a:gd name="connsiteX6394" fmla="*/ 4766016 w 5235586"/>
                  <a:gd name="connsiteY6394" fmla="*/ 1298934 h 3977558"/>
                  <a:gd name="connsiteX6395" fmla="*/ 4721027 w 5235586"/>
                  <a:gd name="connsiteY6395" fmla="*/ 1343926 h 3977558"/>
                  <a:gd name="connsiteX6396" fmla="*/ 4718213 w 5235586"/>
                  <a:gd name="connsiteY6396" fmla="*/ 1346736 h 3977558"/>
                  <a:gd name="connsiteX6397" fmla="*/ 4715400 w 5235586"/>
                  <a:gd name="connsiteY6397" fmla="*/ 1343926 h 3977558"/>
                  <a:gd name="connsiteX6398" fmla="*/ 4670414 w 5235586"/>
                  <a:gd name="connsiteY6398" fmla="*/ 1298934 h 3977558"/>
                  <a:gd name="connsiteX6399" fmla="*/ 4667601 w 5235586"/>
                  <a:gd name="connsiteY6399" fmla="*/ 1296123 h 3977558"/>
                  <a:gd name="connsiteX6400" fmla="*/ 4670414 w 5235586"/>
                  <a:gd name="connsiteY6400" fmla="*/ 1293313 h 3977558"/>
                  <a:gd name="connsiteX6401" fmla="*/ 4718213 w 5235586"/>
                  <a:gd name="connsiteY6401" fmla="*/ 1245511 h 3977558"/>
                  <a:gd name="connsiteX6402" fmla="*/ 4563563 w 5235586"/>
                  <a:gd name="connsiteY6402" fmla="*/ 1245511 h 3977558"/>
                  <a:gd name="connsiteX6403" fmla="*/ 4611365 w 5235586"/>
                  <a:gd name="connsiteY6403" fmla="*/ 1293313 h 3977558"/>
                  <a:gd name="connsiteX6404" fmla="*/ 4614175 w 5235586"/>
                  <a:gd name="connsiteY6404" fmla="*/ 1296123 h 3977558"/>
                  <a:gd name="connsiteX6405" fmla="*/ 4611365 w 5235586"/>
                  <a:gd name="connsiteY6405" fmla="*/ 1298934 h 3977558"/>
                  <a:gd name="connsiteX6406" fmla="*/ 4566376 w 5235586"/>
                  <a:gd name="connsiteY6406" fmla="*/ 1343926 h 3977558"/>
                  <a:gd name="connsiteX6407" fmla="*/ 4563563 w 5235586"/>
                  <a:gd name="connsiteY6407" fmla="*/ 1346736 h 3977558"/>
                  <a:gd name="connsiteX6408" fmla="*/ 4560749 w 5235586"/>
                  <a:gd name="connsiteY6408" fmla="*/ 1343926 h 3977558"/>
                  <a:gd name="connsiteX6409" fmla="*/ 4515763 w 5235586"/>
                  <a:gd name="connsiteY6409" fmla="*/ 1298934 h 3977558"/>
                  <a:gd name="connsiteX6410" fmla="*/ 4512950 w 5235586"/>
                  <a:gd name="connsiteY6410" fmla="*/ 1296123 h 3977558"/>
                  <a:gd name="connsiteX6411" fmla="*/ 4515763 w 5235586"/>
                  <a:gd name="connsiteY6411" fmla="*/ 1293313 h 3977558"/>
                  <a:gd name="connsiteX6412" fmla="*/ 4563563 w 5235586"/>
                  <a:gd name="connsiteY6412" fmla="*/ 1245511 h 3977558"/>
                  <a:gd name="connsiteX6413" fmla="*/ 4406104 w 5235586"/>
                  <a:gd name="connsiteY6413" fmla="*/ 1245511 h 3977558"/>
                  <a:gd name="connsiteX6414" fmla="*/ 4453907 w 5235586"/>
                  <a:gd name="connsiteY6414" fmla="*/ 1293313 h 3977558"/>
                  <a:gd name="connsiteX6415" fmla="*/ 4456717 w 5235586"/>
                  <a:gd name="connsiteY6415" fmla="*/ 1296123 h 3977558"/>
                  <a:gd name="connsiteX6416" fmla="*/ 4453907 w 5235586"/>
                  <a:gd name="connsiteY6416" fmla="*/ 1298934 h 3977558"/>
                  <a:gd name="connsiteX6417" fmla="*/ 4408915 w 5235586"/>
                  <a:gd name="connsiteY6417" fmla="*/ 1343926 h 3977558"/>
                  <a:gd name="connsiteX6418" fmla="*/ 4406104 w 5235586"/>
                  <a:gd name="connsiteY6418" fmla="*/ 1346736 h 3977558"/>
                  <a:gd name="connsiteX6419" fmla="*/ 4403291 w 5235586"/>
                  <a:gd name="connsiteY6419" fmla="*/ 1343926 h 3977558"/>
                  <a:gd name="connsiteX6420" fmla="*/ 4358302 w 5235586"/>
                  <a:gd name="connsiteY6420" fmla="*/ 1298934 h 3977558"/>
                  <a:gd name="connsiteX6421" fmla="*/ 4355492 w 5235586"/>
                  <a:gd name="connsiteY6421" fmla="*/ 1296123 h 3977558"/>
                  <a:gd name="connsiteX6422" fmla="*/ 4358302 w 5235586"/>
                  <a:gd name="connsiteY6422" fmla="*/ 1293313 h 3977558"/>
                  <a:gd name="connsiteX6423" fmla="*/ 4406104 w 5235586"/>
                  <a:gd name="connsiteY6423" fmla="*/ 1245511 h 3977558"/>
                  <a:gd name="connsiteX6424" fmla="*/ 4251453 w 5235586"/>
                  <a:gd name="connsiteY6424" fmla="*/ 1245511 h 3977558"/>
                  <a:gd name="connsiteX6425" fmla="*/ 4299256 w 5235586"/>
                  <a:gd name="connsiteY6425" fmla="*/ 1293313 h 3977558"/>
                  <a:gd name="connsiteX6426" fmla="*/ 4302066 w 5235586"/>
                  <a:gd name="connsiteY6426" fmla="*/ 1296123 h 3977558"/>
                  <a:gd name="connsiteX6427" fmla="*/ 4299256 w 5235586"/>
                  <a:gd name="connsiteY6427" fmla="*/ 1298934 h 3977558"/>
                  <a:gd name="connsiteX6428" fmla="*/ 4254264 w 5235586"/>
                  <a:gd name="connsiteY6428" fmla="*/ 1343926 h 3977558"/>
                  <a:gd name="connsiteX6429" fmla="*/ 4251453 w 5235586"/>
                  <a:gd name="connsiteY6429" fmla="*/ 1346736 h 3977558"/>
                  <a:gd name="connsiteX6430" fmla="*/ 4248640 w 5235586"/>
                  <a:gd name="connsiteY6430" fmla="*/ 1343926 h 3977558"/>
                  <a:gd name="connsiteX6431" fmla="*/ 4203651 w 5235586"/>
                  <a:gd name="connsiteY6431" fmla="*/ 1298934 h 3977558"/>
                  <a:gd name="connsiteX6432" fmla="*/ 4200841 w 5235586"/>
                  <a:gd name="connsiteY6432" fmla="*/ 1296123 h 3977558"/>
                  <a:gd name="connsiteX6433" fmla="*/ 4203651 w 5235586"/>
                  <a:gd name="connsiteY6433" fmla="*/ 1293313 h 3977558"/>
                  <a:gd name="connsiteX6434" fmla="*/ 4251453 w 5235586"/>
                  <a:gd name="connsiteY6434" fmla="*/ 1245511 h 3977558"/>
                  <a:gd name="connsiteX6435" fmla="*/ 4096805 w 5235586"/>
                  <a:gd name="connsiteY6435" fmla="*/ 1245511 h 3977558"/>
                  <a:gd name="connsiteX6436" fmla="*/ 4144608 w 5235586"/>
                  <a:gd name="connsiteY6436" fmla="*/ 1293313 h 3977558"/>
                  <a:gd name="connsiteX6437" fmla="*/ 4147418 w 5235586"/>
                  <a:gd name="connsiteY6437" fmla="*/ 1296123 h 3977558"/>
                  <a:gd name="connsiteX6438" fmla="*/ 4144608 w 5235586"/>
                  <a:gd name="connsiteY6438" fmla="*/ 1298934 h 3977558"/>
                  <a:gd name="connsiteX6439" fmla="*/ 4099616 w 5235586"/>
                  <a:gd name="connsiteY6439" fmla="*/ 1343926 h 3977558"/>
                  <a:gd name="connsiteX6440" fmla="*/ 4096805 w 5235586"/>
                  <a:gd name="connsiteY6440" fmla="*/ 1346736 h 3977558"/>
                  <a:gd name="connsiteX6441" fmla="*/ 4093992 w 5235586"/>
                  <a:gd name="connsiteY6441" fmla="*/ 1343926 h 3977558"/>
                  <a:gd name="connsiteX6442" fmla="*/ 4049003 w 5235586"/>
                  <a:gd name="connsiteY6442" fmla="*/ 1298934 h 3977558"/>
                  <a:gd name="connsiteX6443" fmla="*/ 4046193 w 5235586"/>
                  <a:gd name="connsiteY6443" fmla="*/ 1296123 h 3977558"/>
                  <a:gd name="connsiteX6444" fmla="*/ 4049003 w 5235586"/>
                  <a:gd name="connsiteY6444" fmla="*/ 1293313 h 3977558"/>
                  <a:gd name="connsiteX6445" fmla="*/ 4096805 w 5235586"/>
                  <a:gd name="connsiteY6445" fmla="*/ 1245511 h 3977558"/>
                  <a:gd name="connsiteX6446" fmla="*/ 3939345 w 5235586"/>
                  <a:gd name="connsiteY6446" fmla="*/ 1245511 h 3977558"/>
                  <a:gd name="connsiteX6447" fmla="*/ 3987147 w 5235586"/>
                  <a:gd name="connsiteY6447" fmla="*/ 1293313 h 3977558"/>
                  <a:gd name="connsiteX6448" fmla="*/ 3989957 w 5235586"/>
                  <a:gd name="connsiteY6448" fmla="*/ 1296123 h 3977558"/>
                  <a:gd name="connsiteX6449" fmla="*/ 3987147 w 5235586"/>
                  <a:gd name="connsiteY6449" fmla="*/ 1298934 h 3977558"/>
                  <a:gd name="connsiteX6450" fmla="*/ 3942155 w 5235586"/>
                  <a:gd name="connsiteY6450" fmla="*/ 1343926 h 3977558"/>
                  <a:gd name="connsiteX6451" fmla="*/ 3939345 w 5235586"/>
                  <a:gd name="connsiteY6451" fmla="*/ 1346736 h 3977558"/>
                  <a:gd name="connsiteX6452" fmla="*/ 3936531 w 5235586"/>
                  <a:gd name="connsiteY6452" fmla="*/ 1343926 h 3977558"/>
                  <a:gd name="connsiteX6453" fmla="*/ 3891545 w 5235586"/>
                  <a:gd name="connsiteY6453" fmla="*/ 1298934 h 3977558"/>
                  <a:gd name="connsiteX6454" fmla="*/ 3888732 w 5235586"/>
                  <a:gd name="connsiteY6454" fmla="*/ 1296123 h 3977558"/>
                  <a:gd name="connsiteX6455" fmla="*/ 3891545 w 5235586"/>
                  <a:gd name="connsiteY6455" fmla="*/ 1293313 h 3977558"/>
                  <a:gd name="connsiteX6456" fmla="*/ 3939345 w 5235586"/>
                  <a:gd name="connsiteY6456" fmla="*/ 1245511 h 3977558"/>
                  <a:gd name="connsiteX6457" fmla="*/ 3784693 w 5235586"/>
                  <a:gd name="connsiteY6457" fmla="*/ 1245511 h 3977558"/>
                  <a:gd name="connsiteX6458" fmla="*/ 3832496 w 5235586"/>
                  <a:gd name="connsiteY6458" fmla="*/ 1293313 h 3977558"/>
                  <a:gd name="connsiteX6459" fmla="*/ 3835306 w 5235586"/>
                  <a:gd name="connsiteY6459" fmla="*/ 1296123 h 3977558"/>
                  <a:gd name="connsiteX6460" fmla="*/ 3832496 w 5235586"/>
                  <a:gd name="connsiteY6460" fmla="*/ 1298934 h 3977558"/>
                  <a:gd name="connsiteX6461" fmla="*/ 3787504 w 5235586"/>
                  <a:gd name="connsiteY6461" fmla="*/ 1343926 h 3977558"/>
                  <a:gd name="connsiteX6462" fmla="*/ 3784693 w 5235586"/>
                  <a:gd name="connsiteY6462" fmla="*/ 1346736 h 3977558"/>
                  <a:gd name="connsiteX6463" fmla="*/ 3781880 w 5235586"/>
                  <a:gd name="connsiteY6463" fmla="*/ 1343926 h 3977558"/>
                  <a:gd name="connsiteX6464" fmla="*/ 3736894 w 5235586"/>
                  <a:gd name="connsiteY6464" fmla="*/ 1298934 h 3977558"/>
                  <a:gd name="connsiteX6465" fmla="*/ 3734081 w 5235586"/>
                  <a:gd name="connsiteY6465" fmla="*/ 1296123 h 3977558"/>
                  <a:gd name="connsiteX6466" fmla="*/ 3736894 w 5235586"/>
                  <a:gd name="connsiteY6466" fmla="*/ 1293313 h 3977558"/>
                  <a:gd name="connsiteX6467" fmla="*/ 3784693 w 5235586"/>
                  <a:gd name="connsiteY6467" fmla="*/ 1245511 h 3977558"/>
                  <a:gd name="connsiteX6468" fmla="*/ 3630045 w 5235586"/>
                  <a:gd name="connsiteY6468" fmla="*/ 1245511 h 3977558"/>
                  <a:gd name="connsiteX6469" fmla="*/ 3677848 w 5235586"/>
                  <a:gd name="connsiteY6469" fmla="*/ 1293313 h 3977558"/>
                  <a:gd name="connsiteX6470" fmla="*/ 3680658 w 5235586"/>
                  <a:gd name="connsiteY6470" fmla="*/ 1296123 h 3977558"/>
                  <a:gd name="connsiteX6471" fmla="*/ 3677848 w 5235586"/>
                  <a:gd name="connsiteY6471" fmla="*/ 1298934 h 3977558"/>
                  <a:gd name="connsiteX6472" fmla="*/ 3632856 w 5235586"/>
                  <a:gd name="connsiteY6472" fmla="*/ 1343926 h 3977558"/>
                  <a:gd name="connsiteX6473" fmla="*/ 3630045 w 5235586"/>
                  <a:gd name="connsiteY6473" fmla="*/ 1346736 h 3977558"/>
                  <a:gd name="connsiteX6474" fmla="*/ 3627232 w 5235586"/>
                  <a:gd name="connsiteY6474" fmla="*/ 1343926 h 3977558"/>
                  <a:gd name="connsiteX6475" fmla="*/ 3582246 w 5235586"/>
                  <a:gd name="connsiteY6475" fmla="*/ 1298934 h 3977558"/>
                  <a:gd name="connsiteX6476" fmla="*/ 3579433 w 5235586"/>
                  <a:gd name="connsiteY6476" fmla="*/ 1296123 h 3977558"/>
                  <a:gd name="connsiteX6477" fmla="*/ 3582246 w 5235586"/>
                  <a:gd name="connsiteY6477" fmla="*/ 1293313 h 3977558"/>
                  <a:gd name="connsiteX6478" fmla="*/ 3630045 w 5235586"/>
                  <a:gd name="connsiteY6478" fmla="*/ 1245511 h 3977558"/>
                  <a:gd name="connsiteX6479" fmla="*/ 3472581 w 5235586"/>
                  <a:gd name="connsiteY6479" fmla="*/ 1245511 h 3977558"/>
                  <a:gd name="connsiteX6480" fmla="*/ 3520384 w 5235586"/>
                  <a:gd name="connsiteY6480" fmla="*/ 1293313 h 3977558"/>
                  <a:gd name="connsiteX6481" fmla="*/ 3523194 w 5235586"/>
                  <a:gd name="connsiteY6481" fmla="*/ 1296123 h 3977558"/>
                  <a:gd name="connsiteX6482" fmla="*/ 3520384 w 5235586"/>
                  <a:gd name="connsiteY6482" fmla="*/ 1298934 h 3977558"/>
                  <a:gd name="connsiteX6483" fmla="*/ 3475395 w 5235586"/>
                  <a:gd name="connsiteY6483" fmla="*/ 1343926 h 3977558"/>
                  <a:gd name="connsiteX6484" fmla="*/ 3472581 w 5235586"/>
                  <a:gd name="connsiteY6484" fmla="*/ 1346736 h 3977558"/>
                  <a:gd name="connsiteX6485" fmla="*/ 3469771 w 5235586"/>
                  <a:gd name="connsiteY6485" fmla="*/ 1343926 h 3977558"/>
                  <a:gd name="connsiteX6486" fmla="*/ 3424782 w 5235586"/>
                  <a:gd name="connsiteY6486" fmla="*/ 1298934 h 3977558"/>
                  <a:gd name="connsiteX6487" fmla="*/ 3421969 w 5235586"/>
                  <a:gd name="connsiteY6487" fmla="*/ 1296123 h 3977558"/>
                  <a:gd name="connsiteX6488" fmla="*/ 3424782 w 5235586"/>
                  <a:gd name="connsiteY6488" fmla="*/ 1293313 h 3977558"/>
                  <a:gd name="connsiteX6489" fmla="*/ 3472581 w 5235586"/>
                  <a:gd name="connsiteY6489" fmla="*/ 1245511 h 3977558"/>
                  <a:gd name="connsiteX6490" fmla="*/ 3317933 w 5235586"/>
                  <a:gd name="connsiteY6490" fmla="*/ 1245511 h 3977558"/>
                  <a:gd name="connsiteX6491" fmla="*/ 3365736 w 5235586"/>
                  <a:gd name="connsiteY6491" fmla="*/ 1293313 h 3977558"/>
                  <a:gd name="connsiteX6492" fmla="*/ 3368546 w 5235586"/>
                  <a:gd name="connsiteY6492" fmla="*/ 1296123 h 3977558"/>
                  <a:gd name="connsiteX6493" fmla="*/ 3365736 w 5235586"/>
                  <a:gd name="connsiteY6493" fmla="*/ 1298934 h 3977558"/>
                  <a:gd name="connsiteX6494" fmla="*/ 3320747 w 5235586"/>
                  <a:gd name="connsiteY6494" fmla="*/ 1343926 h 3977558"/>
                  <a:gd name="connsiteX6495" fmla="*/ 3317933 w 5235586"/>
                  <a:gd name="connsiteY6495" fmla="*/ 1346736 h 3977558"/>
                  <a:gd name="connsiteX6496" fmla="*/ 3315123 w 5235586"/>
                  <a:gd name="connsiteY6496" fmla="*/ 1343926 h 3977558"/>
                  <a:gd name="connsiteX6497" fmla="*/ 3270134 w 5235586"/>
                  <a:gd name="connsiteY6497" fmla="*/ 1298934 h 3977558"/>
                  <a:gd name="connsiteX6498" fmla="*/ 3267321 w 5235586"/>
                  <a:gd name="connsiteY6498" fmla="*/ 1296123 h 3977558"/>
                  <a:gd name="connsiteX6499" fmla="*/ 3270134 w 5235586"/>
                  <a:gd name="connsiteY6499" fmla="*/ 1293313 h 3977558"/>
                  <a:gd name="connsiteX6500" fmla="*/ 3317933 w 5235586"/>
                  <a:gd name="connsiteY6500" fmla="*/ 1245511 h 3977558"/>
                  <a:gd name="connsiteX6501" fmla="*/ 3163283 w 5235586"/>
                  <a:gd name="connsiteY6501" fmla="*/ 1245511 h 3977558"/>
                  <a:gd name="connsiteX6502" fmla="*/ 3211085 w 5235586"/>
                  <a:gd name="connsiteY6502" fmla="*/ 1293313 h 3977558"/>
                  <a:gd name="connsiteX6503" fmla="*/ 3213895 w 5235586"/>
                  <a:gd name="connsiteY6503" fmla="*/ 1296123 h 3977558"/>
                  <a:gd name="connsiteX6504" fmla="*/ 3211085 w 5235586"/>
                  <a:gd name="connsiteY6504" fmla="*/ 1298934 h 3977558"/>
                  <a:gd name="connsiteX6505" fmla="*/ 3166096 w 5235586"/>
                  <a:gd name="connsiteY6505" fmla="*/ 1343926 h 3977558"/>
                  <a:gd name="connsiteX6506" fmla="*/ 3163283 w 5235586"/>
                  <a:gd name="connsiteY6506" fmla="*/ 1346736 h 3977558"/>
                  <a:gd name="connsiteX6507" fmla="*/ 3160472 w 5235586"/>
                  <a:gd name="connsiteY6507" fmla="*/ 1343926 h 3977558"/>
                  <a:gd name="connsiteX6508" fmla="*/ 3115483 w 5235586"/>
                  <a:gd name="connsiteY6508" fmla="*/ 1298934 h 3977558"/>
                  <a:gd name="connsiteX6509" fmla="*/ 3112670 w 5235586"/>
                  <a:gd name="connsiteY6509" fmla="*/ 1296123 h 3977558"/>
                  <a:gd name="connsiteX6510" fmla="*/ 3115483 w 5235586"/>
                  <a:gd name="connsiteY6510" fmla="*/ 1293313 h 3977558"/>
                  <a:gd name="connsiteX6511" fmla="*/ 3163283 w 5235586"/>
                  <a:gd name="connsiteY6511" fmla="*/ 1245511 h 3977558"/>
                  <a:gd name="connsiteX6512" fmla="*/ 3005823 w 5235586"/>
                  <a:gd name="connsiteY6512" fmla="*/ 1245511 h 3977558"/>
                  <a:gd name="connsiteX6513" fmla="*/ 3053626 w 5235586"/>
                  <a:gd name="connsiteY6513" fmla="*/ 1293313 h 3977558"/>
                  <a:gd name="connsiteX6514" fmla="*/ 3056436 w 5235586"/>
                  <a:gd name="connsiteY6514" fmla="*/ 1296123 h 3977558"/>
                  <a:gd name="connsiteX6515" fmla="*/ 3053626 w 5235586"/>
                  <a:gd name="connsiteY6515" fmla="*/ 1298934 h 3977558"/>
                  <a:gd name="connsiteX6516" fmla="*/ 3008634 w 5235586"/>
                  <a:gd name="connsiteY6516" fmla="*/ 1343926 h 3977558"/>
                  <a:gd name="connsiteX6517" fmla="*/ 3005823 w 5235586"/>
                  <a:gd name="connsiteY6517" fmla="*/ 1346736 h 3977558"/>
                  <a:gd name="connsiteX6518" fmla="*/ 3003010 w 5235586"/>
                  <a:gd name="connsiteY6518" fmla="*/ 1343926 h 3977558"/>
                  <a:gd name="connsiteX6519" fmla="*/ 2958021 w 5235586"/>
                  <a:gd name="connsiteY6519" fmla="*/ 1298934 h 3977558"/>
                  <a:gd name="connsiteX6520" fmla="*/ 2955211 w 5235586"/>
                  <a:gd name="connsiteY6520" fmla="*/ 1296123 h 3977558"/>
                  <a:gd name="connsiteX6521" fmla="*/ 2958021 w 5235586"/>
                  <a:gd name="connsiteY6521" fmla="*/ 1293313 h 3977558"/>
                  <a:gd name="connsiteX6522" fmla="*/ 3005823 w 5235586"/>
                  <a:gd name="connsiteY6522" fmla="*/ 1245511 h 3977558"/>
                  <a:gd name="connsiteX6523" fmla="*/ 2851172 w 5235586"/>
                  <a:gd name="connsiteY6523" fmla="*/ 1245511 h 3977558"/>
                  <a:gd name="connsiteX6524" fmla="*/ 2898975 w 5235586"/>
                  <a:gd name="connsiteY6524" fmla="*/ 1293313 h 3977558"/>
                  <a:gd name="connsiteX6525" fmla="*/ 2901785 w 5235586"/>
                  <a:gd name="connsiteY6525" fmla="*/ 1296123 h 3977558"/>
                  <a:gd name="connsiteX6526" fmla="*/ 2898975 w 5235586"/>
                  <a:gd name="connsiteY6526" fmla="*/ 1298934 h 3977558"/>
                  <a:gd name="connsiteX6527" fmla="*/ 2853983 w 5235586"/>
                  <a:gd name="connsiteY6527" fmla="*/ 1343926 h 3977558"/>
                  <a:gd name="connsiteX6528" fmla="*/ 2851172 w 5235586"/>
                  <a:gd name="connsiteY6528" fmla="*/ 1346736 h 3977558"/>
                  <a:gd name="connsiteX6529" fmla="*/ 2848359 w 5235586"/>
                  <a:gd name="connsiteY6529" fmla="*/ 1343926 h 3977558"/>
                  <a:gd name="connsiteX6530" fmla="*/ 2803370 w 5235586"/>
                  <a:gd name="connsiteY6530" fmla="*/ 1298934 h 3977558"/>
                  <a:gd name="connsiteX6531" fmla="*/ 2800560 w 5235586"/>
                  <a:gd name="connsiteY6531" fmla="*/ 1296123 h 3977558"/>
                  <a:gd name="connsiteX6532" fmla="*/ 2803370 w 5235586"/>
                  <a:gd name="connsiteY6532" fmla="*/ 1293313 h 3977558"/>
                  <a:gd name="connsiteX6533" fmla="*/ 2851172 w 5235586"/>
                  <a:gd name="connsiteY6533" fmla="*/ 1245511 h 3977558"/>
                  <a:gd name="connsiteX6534" fmla="*/ 2696525 w 5235586"/>
                  <a:gd name="connsiteY6534" fmla="*/ 1245511 h 3977558"/>
                  <a:gd name="connsiteX6535" fmla="*/ 2744328 w 5235586"/>
                  <a:gd name="connsiteY6535" fmla="*/ 1293313 h 3977558"/>
                  <a:gd name="connsiteX6536" fmla="*/ 2747138 w 5235586"/>
                  <a:gd name="connsiteY6536" fmla="*/ 1296123 h 3977558"/>
                  <a:gd name="connsiteX6537" fmla="*/ 2744328 w 5235586"/>
                  <a:gd name="connsiteY6537" fmla="*/ 1298934 h 3977558"/>
                  <a:gd name="connsiteX6538" fmla="*/ 2699336 w 5235586"/>
                  <a:gd name="connsiteY6538" fmla="*/ 1343926 h 3977558"/>
                  <a:gd name="connsiteX6539" fmla="*/ 2696525 w 5235586"/>
                  <a:gd name="connsiteY6539" fmla="*/ 1346736 h 3977558"/>
                  <a:gd name="connsiteX6540" fmla="*/ 2693712 w 5235586"/>
                  <a:gd name="connsiteY6540" fmla="*/ 1343926 h 3977558"/>
                  <a:gd name="connsiteX6541" fmla="*/ 2648723 w 5235586"/>
                  <a:gd name="connsiteY6541" fmla="*/ 1298934 h 3977558"/>
                  <a:gd name="connsiteX6542" fmla="*/ 2645913 w 5235586"/>
                  <a:gd name="connsiteY6542" fmla="*/ 1296123 h 3977558"/>
                  <a:gd name="connsiteX6543" fmla="*/ 2648723 w 5235586"/>
                  <a:gd name="connsiteY6543" fmla="*/ 1293313 h 3977558"/>
                  <a:gd name="connsiteX6544" fmla="*/ 2696525 w 5235586"/>
                  <a:gd name="connsiteY6544" fmla="*/ 1245511 h 3977558"/>
                  <a:gd name="connsiteX6545" fmla="*/ 2539061 w 5235586"/>
                  <a:gd name="connsiteY6545" fmla="*/ 1245511 h 3977558"/>
                  <a:gd name="connsiteX6546" fmla="*/ 2586863 w 5235586"/>
                  <a:gd name="connsiteY6546" fmla="*/ 1293313 h 3977558"/>
                  <a:gd name="connsiteX6547" fmla="*/ 2589673 w 5235586"/>
                  <a:gd name="connsiteY6547" fmla="*/ 1296123 h 3977558"/>
                  <a:gd name="connsiteX6548" fmla="*/ 2586863 w 5235586"/>
                  <a:gd name="connsiteY6548" fmla="*/ 1298934 h 3977558"/>
                  <a:gd name="connsiteX6549" fmla="*/ 2541874 w 5235586"/>
                  <a:gd name="connsiteY6549" fmla="*/ 1343926 h 3977558"/>
                  <a:gd name="connsiteX6550" fmla="*/ 2539061 w 5235586"/>
                  <a:gd name="connsiteY6550" fmla="*/ 1346736 h 3977558"/>
                  <a:gd name="connsiteX6551" fmla="*/ 2536247 w 5235586"/>
                  <a:gd name="connsiteY6551" fmla="*/ 1343926 h 3977558"/>
                  <a:gd name="connsiteX6552" fmla="*/ 2491261 w 5235586"/>
                  <a:gd name="connsiteY6552" fmla="*/ 1298934 h 3977558"/>
                  <a:gd name="connsiteX6553" fmla="*/ 2488448 w 5235586"/>
                  <a:gd name="connsiteY6553" fmla="*/ 1296123 h 3977558"/>
                  <a:gd name="connsiteX6554" fmla="*/ 2491261 w 5235586"/>
                  <a:gd name="connsiteY6554" fmla="*/ 1293313 h 3977558"/>
                  <a:gd name="connsiteX6555" fmla="*/ 2539061 w 5235586"/>
                  <a:gd name="connsiteY6555" fmla="*/ 1245511 h 3977558"/>
                  <a:gd name="connsiteX6556" fmla="*/ 2384413 w 5235586"/>
                  <a:gd name="connsiteY6556" fmla="*/ 1245511 h 3977558"/>
                  <a:gd name="connsiteX6557" fmla="*/ 2432215 w 5235586"/>
                  <a:gd name="connsiteY6557" fmla="*/ 1293313 h 3977558"/>
                  <a:gd name="connsiteX6558" fmla="*/ 2435025 w 5235586"/>
                  <a:gd name="connsiteY6558" fmla="*/ 1296123 h 3977558"/>
                  <a:gd name="connsiteX6559" fmla="*/ 2432215 w 5235586"/>
                  <a:gd name="connsiteY6559" fmla="*/ 1298934 h 3977558"/>
                  <a:gd name="connsiteX6560" fmla="*/ 2387226 w 5235586"/>
                  <a:gd name="connsiteY6560" fmla="*/ 1343926 h 3977558"/>
                  <a:gd name="connsiteX6561" fmla="*/ 2384413 w 5235586"/>
                  <a:gd name="connsiteY6561" fmla="*/ 1346736 h 3977558"/>
                  <a:gd name="connsiteX6562" fmla="*/ 2381599 w 5235586"/>
                  <a:gd name="connsiteY6562" fmla="*/ 1343926 h 3977558"/>
                  <a:gd name="connsiteX6563" fmla="*/ 2336613 w 5235586"/>
                  <a:gd name="connsiteY6563" fmla="*/ 1298934 h 3977558"/>
                  <a:gd name="connsiteX6564" fmla="*/ 2333800 w 5235586"/>
                  <a:gd name="connsiteY6564" fmla="*/ 1296123 h 3977558"/>
                  <a:gd name="connsiteX6565" fmla="*/ 2336613 w 5235586"/>
                  <a:gd name="connsiteY6565" fmla="*/ 1293313 h 3977558"/>
                  <a:gd name="connsiteX6566" fmla="*/ 2384413 w 5235586"/>
                  <a:gd name="connsiteY6566" fmla="*/ 1245511 h 3977558"/>
                  <a:gd name="connsiteX6567" fmla="*/ 2229761 w 5235586"/>
                  <a:gd name="connsiteY6567" fmla="*/ 1245511 h 3977558"/>
                  <a:gd name="connsiteX6568" fmla="*/ 2277564 w 5235586"/>
                  <a:gd name="connsiteY6568" fmla="*/ 1293313 h 3977558"/>
                  <a:gd name="connsiteX6569" fmla="*/ 2280374 w 5235586"/>
                  <a:gd name="connsiteY6569" fmla="*/ 1296123 h 3977558"/>
                  <a:gd name="connsiteX6570" fmla="*/ 2277564 w 5235586"/>
                  <a:gd name="connsiteY6570" fmla="*/ 1298934 h 3977558"/>
                  <a:gd name="connsiteX6571" fmla="*/ 2232575 w 5235586"/>
                  <a:gd name="connsiteY6571" fmla="*/ 1343926 h 3977558"/>
                  <a:gd name="connsiteX6572" fmla="*/ 2229761 w 5235586"/>
                  <a:gd name="connsiteY6572" fmla="*/ 1346736 h 3977558"/>
                  <a:gd name="connsiteX6573" fmla="*/ 2226948 w 5235586"/>
                  <a:gd name="connsiteY6573" fmla="*/ 1343926 h 3977558"/>
                  <a:gd name="connsiteX6574" fmla="*/ 2181962 w 5235586"/>
                  <a:gd name="connsiteY6574" fmla="*/ 1298934 h 3977558"/>
                  <a:gd name="connsiteX6575" fmla="*/ 2179149 w 5235586"/>
                  <a:gd name="connsiteY6575" fmla="*/ 1296123 h 3977558"/>
                  <a:gd name="connsiteX6576" fmla="*/ 2181962 w 5235586"/>
                  <a:gd name="connsiteY6576" fmla="*/ 1293313 h 3977558"/>
                  <a:gd name="connsiteX6577" fmla="*/ 2229761 w 5235586"/>
                  <a:gd name="connsiteY6577" fmla="*/ 1245511 h 3977558"/>
                  <a:gd name="connsiteX6578" fmla="*/ 2075115 w 5235586"/>
                  <a:gd name="connsiteY6578" fmla="*/ 1245511 h 3977558"/>
                  <a:gd name="connsiteX6579" fmla="*/ 2122917 w 5235586"/>
                  <a:gd name="connsiteY6579" fmla="*/ 1293313 h 3977558"/>
                  <a:gd name="connsiteX6580" fmla="*/ 2125727 w 5235586"/>
                  <a:gd name="connsiteY6580" fmla="*/ 1296123 h 3977558"/>
                  <a:gd name="connsiteX6581" fmla="*/ 2122917 w 5235586"/>
                  <a:gd name="connsiteY6581" fmla="*/ 1298934 h 3977558"/>
                  <a:gd name="connsiteX6582" fmla="*/ 2077928 w 5235586"/>
                  <a:gd name="connsiteY6582" fmla="*/ 1343926 h 3977558"/>
                  <a:gd name="connsiteX6583" fmla="*/ 2075115 w 5235586"/>
                  <a:gd name="connsiteY6583" fmla="*/ 1346736 h 3977558"/>
                  <a:gd name="connsiteX6584" fmla="*/ 2072301 w 5235586"/>
                  <a:gd name="connsiteY6584" fmla="*/ 1343926 h 3977558"/>
                  <a:gd name="connsiteX6585" fmla="*/ 2027315 w 5235586"/>
                  <a:gd name="connsiteY6585" fmla="*/ 1298934 h 3977558"/>
                  <a:gd name="connsiteX6586" fmla="*/ 2024502 w 5235586"/>
                  <a:gd name="connsiteY6586" fmla="*/ 1296123 h 3977558"/>
                  <a:gd name="connsiteX6587" fmla="*/ 2027315 w 5235586"/>
                  <a:gd name="connsiteY6587" fmla="*/ 1293313 h 3977558"/>
                  <a:gd name="connsiteX6588" fmla="*/ 2075115 w 5235586"/>
                  <a:gd name="connsiteY6588" fmla="*/ 1245511 h 3977558"/>
                  <a:gd name="connsiteX6589" fmla="*/ 1917652 w 5235586"/>
                  <a:gd name="connsiteY6589" fmla="*/ 1245511 h 3977558"/>
                  <a:gd name="connsiteX6590" fmla="*/ 1965455 w 5235586"/>
                  <a:gd name="connsiteY6590" fmla="*/ 1293313 h 3977558"/>
                  <a:gd name="connsiteX6591" fmla="*/ 1968265 w 5235586"/>
                  <a:gd name="connsiteY6591" fmla="*/ 1296123 h 3977558"/>
                  <a:gd name="connsiteX6592" fmla="*/ 1965455 w 5235586"/>
                  <a:gd name="connsiteY6592" fmla="*/ 1298934 h 3977558"/>
                  <a:gd name="connsiteX6593" fmla="*/ 1920463 w 5235586"/>
                  <a:gd name="connsiteY6593" fmla="*/ 1343926 h 3977558"/>
                  <a:gd name="connsiteX6594" fmla="*/ 1917652 w 5235586"/>
                  <a:gd name="connsiteY6594" fmla="*/ 1346736 h 3977558"/>
                  <a:gd name="connsiteX6595" fmla="*/ 1914839 w 5235586"/>
                  <a:gd name="connsiteY6595" fmla="*/ 1343926 h 3977558"/>
                  <a:gd name="connsiteX6596" fmla="*/ 1869850 w 5235586"/>
                  <a:gd name="connsiteY6596" fmla="*/ 1298934 h 3977558"/>
                  <a:gd name="connsiteX6597" fmla="*/ 1867040 w 5235586"/>
                  <a:gd name="connsiteY6597" fmla="*/ 1296123 h 3977558"/>
                  <a:gd name="connsiteX6598" fmla="*/ 1869850 w 5235586"/>
                  <a:gd name="connsiteY6598" fmla="*/ 1293313 h 3977558"/>
                  <a:gd name="connsiteX6599" fmla="*/ 1917652 w 5235586"/>
                  <a:gd name="connsiteY6599" fmla="*/ 1245511 h 3977558"/>
                  <a:gd name="connsiteX6600" fmla="*/ 1763004 w 5235586"/>
                  <a:gd name="connsiteY6600" fmla="*/ 1245511 h 3977558"/>
                  <a:gd name="connsiteX6601" fmla="*/ 1810807 w 5235586"/>
                  <a:gd name="connsiteY6601" fmla="*/ 1293313 h 3977558"/>
                  <a:gd name="connsiteX6602" fmla="*/ 1813617 w 5235586"/>
                  <a:gd name="connsiteY6602" fmla="*/ 1296123 h 3977558"/>
                  <a:gd name="connsiteX6603" fmla="*/ 1810807 w 5235586"/>
                  <a:gd name="connsiteY6603" fmla="*/ 1298934 h 3977558"/>
                  <a:gd name="connsiteX6604" fmla="*/ 1765815 w 5235586"/>
                  <a:gd name="connsiteY6604" fmla="*/ 1343926 h 3977558"/>
                  <a:gd name="connsiteX6605" fmla="*/ 1763004 w 5235586"/>
                  <a:gd name="connsiteY6605" fmla="*/ 1346736 h 3977558"/>
                  <a:gd name="connsiteX6606" fmla="*/ 1760191 w 5235586"/>
                  <a:gd name="connsiteY6606" fmla="*/ 1343926 h 3977558"/>
                  <a:gd name="connsiteX6607" fmla="*/ 1715202 w 5235586"/>
                  <a:gd name="connsiteY6607" fmla="*/ 1298934 h 3977558"/>
                  <a:gd name="connsiteX6608" fmla="*/ 1712392 w 5235586"/>
                  <a:gd name="connsiteY6608" fmla="*/ 1296123 h 3977558"/>
                  <a:gd name="connsiteX6609" fmla="*/ 1715202 w 5235586"/>
                  <a:gd name="connsiteY6609" fmla="*/ 1293313 h 3977558"/>
                  <a:gd name="connsiteX6610" fmla="*/ 1763004 w 5235586"/>
                  <a:gd name="connsiteY6610" fmla="*/ 1245511 h 3977558"/>
                  <a:gd name="connsiteX6611" fmla="*/ 1608353 w 5235586"/>
                  <a:gd name="connsiteY6611" fmla="*/ 1245511 h 3977558"/>
                  <a:gd name="connsiteX6612" fmla="*/ 1656156 w 5235586"/>
                  <a:gd name="connsiteY6612" fmla="*/ 1293313 h 3977558"/>
                  <a:gd name="connsiteX6613" fmla="*/ 1658966 w 5235586"/>
                  <a:gd name="connsiteY6613" fmla="*/ 1296123 h 3977558"/>
                  <a:gd name="connsiteX6614" fmla="*/ 1656156 w 5235586"/>
                  <a:gd name="connsiteY6614" fmla="*/ 1298934 h 3977558"/>
                  <a:gd name="connsiteX6615" fmla="*/ 1611164 w 5235586"/>
                  <a:gd name="connsiteY6615" fmla="*/ 1343926 h 3977558"/>
                  <a:gd name="connsiteX6616" fmla="*/ 1608353 w 5235586"/>
                  <a:gd name="connsiteY6616" fmla="*/ 1346736 h 3977558"/>
                  <a:gd name="connsiteX6617" fmla="*/ 1605540 w 5235586"/>
                  <a:gd name="connsiteY6617" fmla="*/ 1343926 h 3977558"/>
                  <a:gd name="connsiteX6618" fmla="*/ 1560551 w 5235586"/>
                  <a:gd name="connsiteY6618" fmla="*/ 1298934 h 3977558"/>
                  <a:gd name="connsiteX6619" fmla="*/ 1557741 w 5235586"/>
                  <a:gd name="connsiteY6619" fmla="*/ 1296123 h 3977558"/>
                  <a:gd name="connsiteX6620" fmla="*/ 1560551 w 5235586"/>
                  <a:gd name="connsiteY6620" fmla="*/ 1293313 h 3977558"/>
                  <a:gd name="connsiteX6621" fmla="*/ 1608353 w 5235586"/>
                  <a:gd name="connsiteY6621" fmla="*/ 1245511 h 3977558"/>
                  <a:gd name="connsiteX6622" fmla="*/ 1450892 w 5235586"/>
                  <a:gd name="connsiteY6622" fmla="*/ 1245511 h 3977558"/>
                  <a:gd name="connsiteX6623" fmla="*/ 1498695 w 5235586"/>
                  <a:gd name="connsiteY6623" fmla="*/ 1293313 h 3977558"/>
                  <a:gd name="connsiteX6624" fmla="*/ 1501505 w 5235586"/>
                  <a:gd name="connsiteY6624" fmla="*/ 1296123 h 3977558"/>
                  <a:gd name="connsiteX6625" fmla="*/ 1498695 w 5235586"/>
                  <a:gd name="connsiteY6625" fmla="*/ 1298934 h 3977558"/>
                  <a:gd name="connsiteX6626" fmla="*/ 1453706 w 5235586"/>
                  <a:gd name="connsiteY6626" fmla="*/ 1343926 h 3977558"/>
                  <a:gd name="connsiteX6627" fmla="*/ 1450892 w 5235586"/>
                  <a:gd name="connsiteY6627" fmla="*/ 1346736 h 3977558"/>
                  <a:gd name="connsiteX6628" fmla="*/ 1448079 w 5235586"/>
                  <a:gd name="connsiteY6628" fmla="*/ 1343926 h 3977558"/>
                  <a:gd name="connsiteX6629" fmla="*/ 1403090 w 5235586"/>
                  <a:gd name="connsiteY6629" fmla="*/ 1298934 h 3977558"/>
                  <a:gd name="connsiteX6630" fmla="*/ 1400280 w 5235586"/>
                  <a:gd name="connsiteY6630" fmla="*/ 1296123 h 3977558"/>
                  <a:gd name="connsiteX6631" fmla="*/ 1403090 w 5235586"/>
                  <a:gd name="connsiteY6631" fmla="*/ 1293313 h 3977558"/>
                  <a:gd name="connsiteX6632" fmla="*/ 1450892 w 5235586"/>
                  <a:gd name="connsiteY6632" fmla="*/ 1245511 h 3977558"/>
                  <a:gd name="connsiteX6633" fmla="*/ 1296244 w 5235586"/>
                  <a:gd name="connsiteY6633" fmla="*/ 1245511 h 3977558"/>
                  <a:gd name="connsiteX6634" fmla="*/ 1344046 w 5235586"/>
                  <a:gd name="connsiteY6634" fmla="*/ 1293313 h 3977558"/>
                  <a:gd name="connsiteX6635" fmla="*/ 1346857 w 5235586"/>
                  <a:gd name="connsiteY6635" fmla="*/ 1296123 h 3977558"/>
                  <a:gd name="connsiteX6636" fmla="*/ 1344046 w 5235586"/>
                  <a:gd name="connsiteY6636" fmla="*/ 1298934 h 3977558"/>
                  <a:gd name="connsiteX6637" fmla="*/ 1299058 w 5235586"/>
                  <a:gd name="connsiteY6637" fmla="*/ 1343926 h 3977558"/>
                  <a:gd name="connsiteX6638" fmla="*/ 1296244 w 5235586"/>
                  <a:gd name="connsiteY6638" fmla="*/ 1346736 h 3977558"/>
                  <a:gd name="connsiteX6639" fmla="*/ 1293431 w 5235586"/>
                  <a:gd name="connsiteY6639" fmla="*/ 1343926 h 3977558"/>
                  <a:gd name="connsiteX6640" fmla="*/ 1248442 w 5235586"/>
                  <a:gd name="connsiteY6640" fmla="*/ 1298934 h 3977558"/>
                  <a:gd name="connsiteX6641" fmla="*/ 1245632 w 5235586"/>
                  <a:gd name="connsiteY6641" fmla="*/ 1296123 h 3977558"/>
                  <a:gd name="connsiteX6642" fmla="*/ 1248442 w 5235586"/>
                  <a:gd name="connsiteY6642" fmla="*/ 1293313 h 3977558"/>
                  <a:gd name="connsiteX6643" fmla="*/ 1296244 w 5235586"/>
                  <a:gd name="connsiteY6643" fmla="*/ 1245511 h 3977558"/>
                  <a:gd name="connsiteX6644" fmla="*/ 1141593 w 5235586"/>
                  <a:gd name="connsiteY6644" fmla="*/ 1245511 h 3977558"/>
                  <a:gd name="connsiteX6645" fmla="*/ 1189395 w 5235586"/>
                  <a:gd name="connsiteY6645" fmla="*/ 1293313 h 3977558"/>
                  <a:gd name="connsiteX6646" fmla="*/ 1192206 w 5235586"/>
                  <a:gd name="connsiteY6646" fmla="*/ 1296123 h 3977558"/>
                  <a:gd name="connsiteX6647" fmla="*/ 1189395 w 5235586"/>
                  <a:gd name="connsiteY6647" fmla="*/ 1298934 h 3977558"/>
                  <a:gd name="connsiteX6648" fmla="*/ 1144407 w 5235586"/>
                  <a:gd name="connsiteY6648" fmla="*/ 1343926 h 3977558"/>
                  <a:gd name="connsiteX6649" fmla="*/ 1141593 w 5235586"/>
                  <a:gd name="connsiteY6649" fmla="*/ 1346736 h 3977558"/>
                  <a:gd name="connsiteX6650" fmla="*/ 1138780 w 5235586"/>
                  <a:gd name="connsiteY6650" fmla="*/ 1343926 h 3977558"/>
                  <a:gd name="connsiteX6651" fmla="*/ 1093791 w 5235586"/>
                  <a:gd name="connsiteY6651" fmla="*/ 1298934 h 3977558"/>
                  <a:gd name="connsiteX6652" fmla="*/ 1090981 w 5235586"/>
                  <a:gd name="connsiteY6652" fmla="*/ 1296123 h 3977558"/>
                  <a:gd name="connsiteX6653" fmla="*/ 1093791 w 5235586"/>
                  <a:gd name="connsiteY6653" fmla="*/ 1293313 h 3977558"/>
                  <a:gd name="connsiteX6654" fmla="*/ 1141593 w 5235586"/>
                  <a:gd name="connsiteY6654" fmla="*/ 1245511 h 3977558"/>
                  <a:gd name="connsiteX6655" fmla="*/ 984132 w 5235586"/>
                  <a:gd name="connsiteY6655" fmla="*/ 1245511 h 3977558"/>
                  <a:gd name="connsiteX6656" fmla="*/ 1031934 w 5235586"/>
                  <a:gd name="connsiteY6656" fmla="*/ 1293313 h 3977558"/>
                  <a:gd name="connsiteX6657" fmla="*/ 1034745 w 5235586"/>
                  <a:gd name="connsiteY6657" fmla="*/ 1296123 h 3977558"/>
                  <a:gd name="connsiteX6658" fmla="*/ 1031934 w 5235586"/>
                  <a:gd name="connsiteY6658" fmla="*/ 1298934 h 3977558"/>
                  <a:gd name="connsiteX6659" fmla="*/ 986946 w 5235586"/>
                  <a:gd name="connsiteY6659" fmla="*/ 1343926 h 3977558"/>
                  <a:gd name="connsiteX6660" fmla="*/ 984132 w 5235586"/>
                  <a:gd name="connsiteY6660" fmla="*/ 1346736 h 3977558"/>
                  <a:gd name="connsiteX6661" fmla="*/ 981319 w 5235586"/>
                  <a:gd name="connsiteY6661" fmla="*/ 1343926 h 3977558"/>
                  <a:gd name="connsiteX6662" fmla="*/ 936330 w 5235586"/>
                  <a:gd name="connsiteY6662" fmla="*/ 1298934 h 3977558"/>
                  <a:gd name="connsiteX6663" fmla="*/ 933520 w 5235586"/>
                  <a:gd name="connsiteY6663" fmla="*/ 1296123 h 3977558"/>
                  <a:gd name="connsiteX6664" fmla="*/ 936330 w 5235586"/>
                  <a:gd name="connsiteY6664" fmla="*/ 1293313 h 3977558"/>
                  <a:gd name="connsiteX6665" fmla="*/ 984132 w 5235586"/>
                  <a:gd name="connsiteY6665" fmla="*/ 1245511 h 3977558"/>
                  <a:gd name="connsiteX6666" fmla="*/ 829484 w 5235586"/>
                  <a:gd name="connsiteY6666" fmla="*/ 1245511 h 3977558"/>
                  <a:gd name="connsiteX6667" fmla="*/ 877286 w 5235586"/>
                  <a:gd name="connsiteY6667" fmla="*/ 1293313 h 3977558"/>
                  <a:gd name="connsiteX6668" fmla="*/ 880097 w 5235586"/>
                  <a:gd name="connsiteY6668" fmla="*/ 1296123 h 3977558"/>
                  <a:gd name="connsiteX6669" fmla="*/ 877286 w 5235586"/>
                  <a:gd name="connsiteY6669" fmla="*/ 1298934 h 3977558"/>
                  <a:gd name="connsiteX6670" fmla="*/ 832298 w 5235586"/>
                  <a:gd name="connsiteY6670" fmla="*/ 1343926 h 3977558"/>
                  <a:gd name="connsiteX6671" fmla="*/ 829484 w 5235586"/>
                  <a:gd name="connsiteY6671" fmla="*/ 1346736 h 3977558"/>
                  <a:gd name="connsiteX6672" fmla="*/ 826671 w 5235586"/>
                  <a:gd name="connsiteY6672" fmla="*/ 1343926 h 3977558"/>
                  <a:gd name="connsiteX6673" fmla="*/ 781682 w 5235586"/>
                  <a:gd name="connsiteY6673" fmla="*/ 1298934 h 3977558"/>
                  <a:gd name="connsiteX6674" fmla="*/ 778872 w 5235586"/>
                  <a:gd name="connsiteY6674" fmla="*/ 1296123 h 3977558"/>
                  <a:gd name="connsiteX6675" fmla="*/ 781682 w 5235586"/>
                  <a:gd name="connsiteY6675" fmla="*/ 1293313 h 3977558"/>
                  <a:gd name="connsiteX6676" fmla="*/ 829484 w 5235586"/>
                  <a:gd name="connsiteY6676" fmla="*/ 1245511 h 3977558"/>
                  <a:gd name="connsiteX6677" fmla="*/ 674833 w 5235586"/>
                  <a:gd name="connsiteY6677" fmla="*/ 1245511 h 3977558"/>
                  <a:gd name="connsiteX6678" fmla="*/ 722635 w 5235586"/>
                  <a:gd name="connsiteY6678" fmla="*/ 1293313 h 3977558"/>
                  <a:gd name="connsiteX6679" fmla="*/ 725446 w 5235586"/>
                  <a:gd name="connsiteY6679" fmla="*/ 1296123 h 3977558"/>
                  <a:gd name="connsiteX6680" fmla="*/ 722635 w 5235586"/>
                  <a:gd name="connsiteY6680" fmla="*/ 1298934 h 3977558"/>
                  <a:gd name="connsiteX6681" fmla="*/ 677647 w 5235586"/>
                  <a:gd name="connsiteY6681" fmla="*/ 1343926 h 3977558"/>
                  <a:gd name="connsiteX6682" fmla="*/ 674833 w 5235586"/>
                  <a:gd name="connsiteY6682" fmla="*/ 1346736 h 3977558"/>
                  <a:gd name="connsiteX6683" fmla="*/ 672020 w 5235586"/>
                  <a:gd name="connsiteY6683" fmla="*/ 1343926 h 3977558"/>
                  <a:gd name="connsiteX6684" fmla="*/ 627031 w 5235586"/>
                  <a:gd name="connsiteY6684" fmla="*/ 1298934 h 3977558"/>
                  <a:gd name="connsiteX6685" fmla="*/ 624221 w 5235586"/>
                  <a:gd name="connsiteY6685" fmla="*/ 1296123 h 3977558"/>
                  <a:gd name="connsiteX6686" fmla="*/ 627031 w 5235586"/>
                  <a:gd name="connsiteY6686" fmla="*/ 1293313 h 3977558"/>
                  <a:gd name="connsiteX6687" fmla="*/ 674833 w 5235586"/>
                  <a:gd name="connsiteY6687" fmla="*/ 1245511 h 3977558"/>
                  <a:gd name="connsiteX6688" fmla="*/ 517372 w 5235586"/>
                  <a:gd name="connsiteY6688" fmla="*/ 1245511 h 3977558"/>
                  <a:gd name="connsiteX6689" fmla="*/ 565174 w 5235586"/>
                  <a:gd name="connsiteY6689" fmla="*/ 1293313 h 3977558"/>
                  <a:gd name="connsiteX6690" fmla="*/ 567985 w 5235586"/>
                  <a:gd name="connsiteY6690" fmla="*/ 1296123 h 3977558"/>
                  <a:gd name="connsiteX6691" fmla="*/ 565174 w 5235586"/>
                  <a:gd name="connsiteY6691" fmla="*/ 1298934 h 3977558"/>
                  <a:gd name="connsiteX6692" fmla="*/ 520183 w 5235586"/>
                  <a:gd name="connsiteY6692" fmla="*/ 1343926 h 3977558"/>
                  <a:gd name="connsiteX6693" fmla="*/ 517372 w 5235586"/>
                  <a:gd name="connsiteY6693" fmla="*/ 1346736 h 3977558"/>
                  <a:gd name="connsiteX6694" fmla="*/ 514559 w 5235586"/>
                  <a:gd name="connsiteY6694" fmla="*/ 1343926 h 3977558"/>
                  <a:gd name="connsiteX6695" fmla="*/ 469570 w 5235586"/>
                  <a:gd name="connsiteY6695" fmla="*/ 1298934 h 3977558"/>
                  <a:gd name="connsiteX6696" fmla="*/ 466760 w 5235586"/>
                  <a:gd name="connsiteY6696" fmla="*/ 1296123 h 3977558"/>
                  <a:gd name="connsiteX6697" fmla="*/ 469570 w 5235586"/>
                  <a:gd name="connsiteY6697" fmla="*/ 1293313 h 3977558"/>
                  <a:gd name="connsiteX6698" fmla="*/ 517372 w 5235586"/>
                  <a:gd name="connsiteY6698" fmla="*/ 1245511 h 3977558"/>
                  <a:gd name="connsiteX6699" fmla="*/ 362724 w 5235586"/>
                  <a:gd name="connsiteY6699" fmla="*/ 1245511 h 3977558"/>
                  <a:gd name="connsiteX6700" fmla="*/ 410526 w 5235586"/>
                  <a:gd name="connsiteY6700" fmla="*/ 1293313 h 3977558"/>
                  <a:gd name="connsiteX6701" fmla="*/ 413337 w 5235586"/>
                  <a:gd name="connsiteY6701" fmla="*/ 1296123 h 3977558"/>
                  <a:gd name="connsiteX6702" fmla="*/ 410526 w 5235586"/>
                  <a:gd name="connsiteY6702" fmla="*/ 1298934 h 3977558"/>
                  <a:gd name="connsiteX6703" fmla="*/ 365535 w 5235586"/>
                  <a:gd name="connsiteY6703" fmla="*/ 1343926 h 3977558"/>
                  <a:gd name="connsiteX6704" fmla="*/ 362724 w 5235586"/>
                  <a:gd name="connsiteY6704" fmla="*/ 1346736 h 3977558"/>
                  <a:gd name="connsiteX6705" fmla="*/ 359911 w 5235586"/>
                  <a:gd name="connsiteY6705" fmla="*/ 1343926 h 3977558"/>
                  <a:gd name="connsiteX6706" fmla="*/ 314922 w 5235586"/>
                  <a:gd name="connsiteY6706" fmla="*/ 1298934 h 3977558"/>
                  <a:gd name="connsiteX6707" fmla="*/ 312112 w 5235586"/>
                  <a:gd name="connsiteY6707" fmla="*/ 1296123 h 3977558"/>
                  <a:gd name="connsiteX6708" fmla="*/ 314922 w 5235586"/>
                  <a:gd name="connsiteY6708" fmla="*/ 1293313 h 3977558"/>
                  <a:gd name="connsiteX6709" fmla="*/ 362724 w 5235586"/>
                  <a:gd name="connsiteY6709" fmla="*/ 1245511 h 3977558"/>
                  <a:gd name="connsiteX6710" fmla="*/ 208073 w 5235586"/>
                  <a:gd name="connsiteY6710" fmla="*/ 1245511 h 3977558"/>
                  <a:gd name="connsiteX6711" fmla="*/ 255875 w 5235586"/>
                  <a:gd name="connsiteY6711" fmla="*/ 1293313 h 3977558"/>
                  <a:gd name="connsiteX6712" fmla="*/ 258686 w 5235586"/>
                  <a:gd name="connsiteY6712" fmla="*/ 1296123 h 3977558"/>
                  <a:gd name="connsiteX6713" fmla="*/ 255875 w 5235586"/>
                  <a:gd name="connsiteY6713" fmla="*/ 1298934 h 3977558"/>
                  <a:gd name="connsiteX6714" fmla="*/ 210884 w 5235586"/>
                  <a:gd name="connsiteY6714" fmla="*/ 1343926 h 3977558"/>
                  <a:gd name="connsiteX6715" fmla="*/ 208073 w 5235586"/>
                  <a:gd name="connsiteY6715" fmla="*/ 1346736 h 3977558"/>
                  <a:gd name="connsiteX6716" fmla="*/ 205260 w 5235586"/>
                  <a:gd name="connsiteY6716" fmla="*/ 1343926 h 3977558"/>
                  <a:gd name="connsiteX6717" fmla="*/ 160271 w 5235586"/>
                  <a:gd name="connsiteY6717" fmla="*/ 1298934 h 3977558"/>
                  <a:gd name="connsiteX6718" fmla="*/ 157461 w 5235586"/>
                  <a:gd name="connsiteY6718" fmla="*/ 1296123 h 3977558"/>
                  <a:gd name="connsiteX6719" fmla="*/ 160271 w 5235586"/>
                  <a:gd name="connsiteY6719" fmla="*/ 1293313 h 3977558"/>
                  <a:gd name="connsiteX6720" fmla="*/ 208073 w 5235586"/>
                  <a:gd name="connsiteY6720" fmla="*/ 1245511 h 3977558"/>
                  <a:gd name="connsiteX6721" fmla="*/ 50612 w 5235586"/>
                  <a:gd name="connsiteY6721" fmla="*/ 1245511 h 3977558"/>
                  <a:gd name="connsiteX6722" fmla="*/ 98414 w 5235586"/>
                  <a:gd name="connsiteY6722" fmla="*/ 1293313 h 3977558"/>
                  <a:gd name="connsiteX6723" fmla="*/ 101225 w 5235586"/>
                  <a:gd name="connsiteY6723" fmla="*/ 1296123 h 3977558"/>
                  <a:gd name="connsiteX6724" fmla="*/ 98414 w 5235586"/>
                  <a:gd name="connsiteY6724" fmla="*/ 1298934 h 3977558"/>
                  <a:gd name="connsiteX6725" fmla="*/ 53426 w 5235586"/>
                  <a:gd name="connsiteY6725" fmla="*/ 1343926 h 3977558"/>
                  <a:gd name="connsiteX6726" fmla="*/ 50612 w 5235586"/>
                  <a:gd name="connsiteY6726" fmla="*/ 1346736 h 3977558"/>
                  <a:gd name="connsiteX6727" fmla="*/ 47802 w 5235586"/>
                  <a:gd name="connsiteY6727" fmla="*/ 1343926 h 3977558"/>
                  <a:gd name="connsiteX6728" fmla="*/ 2813 w 5235586"/>
                  <a:gd name="connsiteY6728" fmla="*/ 1298934 h 3977558"/>
                  <a:gd name="connsiteX6729" fmla="*/ 0 w 5235586"/>
                  <a:gd name="connsiteY6729" fmla="*/ 1296123 h 3977558"/>
                  <a:gd name="connsiteX6730" fmla="*/ 2813 w 5235586"/>
                  <a:gd name="connsiteY6730" fmla="*/ 1293313 h 3977558"/>
                  <a:gd name="connsiteX6731" fmla="*/ 50612 w 5235586"/>
                  <a:gd name="connsiteY6731" fmla="*/ 1245511 h 3977558"/>
                  <a:gd name="connsiteX6732" fmla="*/ 5184973 w 5235586"/>
                  <a:gd name="connsiteY6732" fmla="*/ 1088047 h 3977558"/>
                  <a:gd name="connsiteX6733" fmla="*/ 5232776 w 5235586"/>
                  <a:gd name="connsiteY6733" fmla="*/ 1135849 h 3977558"/>
                  <a:gd name="connsiteX6734" fmla="*/ 5235586 w 5235586"/>
                  <a:gd name="connsiteY6734" fmla="*/ 1138659 h 3977558"/>
                  <a:gd name="connsiteX6735" fmla="*/ 5232776 w 5235586"/>
                  <a:gd name="connsiteY6735" fmla="*/ 1141470 h 3977558"/>
                  <a:gd name="connsiteX6736" fmla="*/ 5187787 w 5235586"/>
                  <a:gd name="connsiteY6736" fmla="*/ 1186462 h 3977558"/>
                  <a:gd name="connsiteX6737" fmla="*/ 5184973 w 5235586"/>
                  <a:gd name="connsiteY6737" fmla="*/ 1189272 h 3977558"/>
                  <a:gd name="connsiteX6738" fmla="*/ 5182163 w 5235586"/>
                  <a:gd name="connsiteY6738" fmla="*/ 1186462 h 3977558"/>
                  <a:gd name="connsiteX6739" fmla="*/ 5137174 w 5235586"/>
                  <a:gd name="connsiteY6739" fmla="*/ 1141470 h 3977558"/>
                  <a:gd name="connsiteX6740" fmla="*/ 5134361 w 5235586"/>
                  <a:gd name="connsiteY6740" fmla="*/ 1138659 h 3977558"/>
                  <a:gd name="connsiteX6741" fmla="*/ 5137174 w 5235586"/>
                  <a:gd name="connsiteY6741" fmla="*/ 1135849 h 3977558"/>
                  <a:gd name="connsiteX6742" fmla="*/ 5184973 w 5235586"/>
                  <a:gd name="connsiteY6742" fmla="*/ 1088047 h 3977558"/>
                  <a:gd name="connsiteX6743" fmla="*/ 5030325 w 5235586"/>
                  <a:gd name="connsiteY6743" fmla="*/ 1088047 h 3977558"/>
                  <a:gd name="connsiteX6744" fmla="*/ 5078128 w 5235586"/>
                  <a:gd name="connsiteY6744" fmla="*/ 1135849 h 3977558"/>
                  <a:gd name="connsiteX6745" fmla="*/ 5080938 w 5235586"/>
                  <a:gd name="connsiteY6745" fmla="*/ 1138659 h 3977558"/>
                  <a:gd name="connsiteX6746" fmla="*/ 5078128 w 5235586"/>
                  <a:gd name="connsiteY6746" fmla="*/ 1141470 h 3977558"/>
                  <a:gd name="connsiteX6747" fmla="*/ 5033136 w 5235586"/>
                  <a:gd name="connsiteY6747" fmla="*/ 1186462 h 3977558"/>
                  <a:gd name="connsiteX6748" fmla="*/ 5030325 w 5235586"/>
                  <a:gd name="connsiteY6748" fmla="*/ 1189272 h 3977558"/>
                  <a:gd name="connsiteX6749" fmla="*/ 5027512 w 5235586"/>
                  <a:gd name="connsiteY6749" fmla="*/ 1186462 h 3977558"/>
                  <a:gd name="connsiteX6750" fmla="*/ 4982523 w 5235586"/>
                  <a:gd name="connsiteY6750" fmla="*/ 1141470 h 3977558"/>
                  <a:gd name="connsiteX6751" fmla="*/ 4979713 w 5235586"/>
                  <a:gd name="connsiteY6751" fmla="*/ 1138659 h 3977558"/>
                  <a:gd name="connsiteX6752" fmla="*/ 4982523 w 5235586"/>
                  <a:gd name="connsiteY6752" fmla="*/ 1135849 h 3977558"/>
                  <a:gd name="connsiteX6753" fmla="*/ 5030325 w 5235586"/>
                  <a:gd name="connsiteY6753" fmla="*/ 1088047 h 3977558"/>
                  <a:gd name="connsiteX6754" fmla="*/ 4872861 w 5235586"/>
                  <a:gd name="connsiteY6754" fmla="*/ 1088047 h 3977558"/>
                  <a:gd name="connsiteX6755" fmla="*/ 4920664 w 5235586"/>
                  <a:gd name="connsiteY6755" fmla="*/ 1135849 h 3977558"/>
                  <a:gd name="connsiteX6756" fmla="*/ 4923474 w 5235586"/>
                  <a:gd name="connsiteY6756" fmla="*/ 1138659 h 3977558"/>
                  <a:gd name="connsiteX6757" fmla="*/ 4920664 w 5235586"/>
                  <a:gd name="connsiteY6757" fmla="*/ 1141470 h 3977558"/>
                  <a:gd name="connsiteX6758" fmla="*/ 4875675 w 5235586"/>
                  <a:gd name="connsiteY6758" fmla="*/ 1186462 h 3977558"/>
                  <a:gd name="connsiteX6759" fmla="*/ 4872861 w 5235586"/>
                  <a:gd name="connsiteY6759" fmla="*/ 1189272 h 3977558"/>
                  <a:gd name="connsiteX6760" fmla="*/ 4870048 w 5235586"/>
                  <a:gd name="connsiteY6760" fmla="*/ 1186462 h 3977558"/>
                  <a:gd name="connsiteX6761" fmla="*/ 4825062 w 5235586"/>
                  <a:gd name="connsiteY6761" fmla="*/ 1141470 h 3977558"/>
                  <a:gd name="connsiteX6762" fmla="*/ 4822249 w 5235586"/>
                  <a:gd name="connsiteY6762" fmla="*/ 1138659 h 3977558"/>
                  <a:gd name="connsiteX6763" fmla="*/ 4825062 w 5235586"/>
                  <a:gd name="connsiteY6763" fmla="*/ 1135849 h 3977558"/>
                  <a:gd name="connsiteX6764" fmla="*/ 4872861 w 5235586"/>
                  <a:gd name="connsiteY6764" fmla="*/ 1088047 h 3977558"/>
                  <a:gd name="connsiteX6765" fmla="*/ 4718213 w 5235586"/>
                  <a:gd name="connsiteY6765" fmla="*/ 1088047 h 3977558"/>
                  <a:gd name="connsiteX6766" fmla="*/ 4766016 w 5235586"/>
                  <a:gd name="connsiteY6766" fmla="*/ 1135849 h 3977558"/>
                  <a:gd name="connsiteX6767" fmla="*/ 4768826 w 5235586"/>
                  <a:gd name="connsiteY6767" fmla="*/ 1138659 h 3977558"/>
                  <a:gd name="connsiteX6768" fmla="*/ 4766016 w 5235586"/>
                  <a:gd name="connsiteY6768" fmla="*/ 1141470 h 3977558"/>
                  <a:gd name="connsiteX6769" fmla="*/ 4721027 w 5235586"/>
                  <a:gd name="connsiteY6769" fmla="*/ 1186462 h 3977558"/>
                  <a:gd name="connsiteX6770" fmla="*/ 4718213 w 5235586"/>
                  <a:gd name="connsiteY6770" fmla="*/ 1189272 h 3977558"/>
                  <a:gd name="connsiteX6771" fmla="*/ 4715400 w 5235586"/>
                  <a:gd name="connsiteY6771" fmla="*/ 1186462 h 3977558"/>
                  <a:gd name="connsiteX6772" fmla="*/ 4670414 w 5235586"/>
                  <a:gd name="connsiteY6772" fmla="*/ 1141470 h 3977558"/>
                  <a:gd name="connsiteX6773" fmla="*/ 4667601 w 5235586"/>
                  <a:gd name="connsiteY6773" fmla="*/ 1138659 h 3977558"/>
                  <a:gd name="connsiteX6774" fmla="*/ 4670414 w 5235586"/>
                  <a:gd name="connsiteY6774" fmla="*/ 1135849 h 3977558"/>
                  <a:gd name="connsiteX6775" fmla="*/ 4718213 w 5235586"/>
                  <a:gd name="connsiteY6775" fmla="*/ 1088047 h 3977558"/>
                  <a:gd name="connsiteX6776" fmla="*/ 4563563 w 5235586"/>
                  <a:gd name="connsiteY6776" fmla="*/ 1088047 h 3977558"/>
                  <a:gd name="connsiteX6777" fmla="*/ 4611365 w 5235586"/>
                  <a:gd name="connsiteY6777" fmla="*/ 1135849 h 3977558"/>
                  <a:gd name="connsiteX6778" fmla="*/ 4614175 w 5235586"/>
                  <a:gd name="connsiteY6778" fmla="*/ 1138659 h 3977558"/>
                  <a:gd name="connsiteX6779" fmla="*/ 4611365 w 5235586"/>
                  <a:gd name="connsiteY6779" fmla="*/ 1141470 h 3977558"/>
                  <a:gd name="connsiteX6780" fmla="*/ 4566376 w 5235586"/>
                  <a:gd name="connsiteY6780" fmla="*/ 1186462 h 3977558"/>
                  <a:gd name="connsiteX6781" fmla="*/ 4563563 w 5235586"/>
                  <a:gd name="connsiteY6781" fmla="*/ 1189272 h 3977558"/>
                  <a:gd name="connsiteX6782" fmla="*/ 4560749 w 5235586"/>
                  <a:gd name="connsiteY6782" fmla="*/ 1186462 h 3977558"/>
                  <a:gd name="connsiteX6783" fmla="*/ 4515763 w 5235586"/>
                  <a:gd name="connsiteY6783" fmla="*/ 1141470 h 3977558"/>
                  <a:gd name="connsiteX6784" fmla="*/ 4512950 w 5235586"/>
                  <a:gd name="connsiteY6784" fmla="*/ 1138659 h 3977558"/>
                  <a:gd name="connsiteX6785" fmla="*/ 4515763 w 5235586"/>
                  <a:gd name="connsiteY6785" fmla="*/ 1135849 h 3977558"/>
                  <a:gd name="connsiteX6786" fmla="*/ 4563563 w 5235586"/>
                  <a:gd name="connsiteY6786" fmla="*/ 1088047 h 3977558"/>
                  <a:gd name="connsiteX6787" fmla="*/ 4406104 w 5235586"/>
                  <a:gd name="connsiteY6787" fmla="*/ 1088047 h 3977558"/>
                  <a:gd name="connsiteX6788" fmla="*/ 4453907 w 5235586"/>
                  <a:gd name="connsiteY6788" fmla="*/ 1135849 h 3977558"/>
                  <a:gd name="connsiteX6789" fmla="*/ 4456717 w 5235586"/>
                  <a:gd name="connsiteY6789" fmla="*/ 1138659 h 3977558"/>
                  <a:gd name="connsiteX6790" fmla="*/ 4453907 w 5235586"/>
                  <a:gd name="connsiteY6790" fmla="*/ 1141470 h 3977558"/>
                  <a:gd name="connsiteX6791" fmla="*/ 4408915 w 5235586"/>
                  <a:gd name="connsiteY6791" fmla="*/ 1186462 h 3977558"/>
                  <a:gd name="connsiteX6792" fmla="*/ 4406104 w 5235586"/>
                  <a:gd name="connsiteY6792" fmla="*/ 1189272 h 3977558"/>
                  <a:gd name="connsiteX6793" fmla="*/ 4403291 w 5235586"/>
                  <a:gd name="connsiteY6793" fmla="*/ 1186462 h 3977558"/>
                  <a:gd name="connsiteX6794" fmla="*/ 4358302 w 5235586"/>
                  <a:gd name="connsiteY6794" fmla="*/ 1141470 h 3977558"/>
                  <a:gd name="connsiteX6795" fmla="*/ 4355492 w 5235586"/>
                  <a:gd name="connsiteY6795" fmla="*/ 1138659 h 3977558"/>
                  <a:gd name="connsiteX6796" fmla="*/ 4358302 w 5235586"/>
                  <a:gd name="connsiteY6796" fmla="*/ 1135849 h 3977558"/>
                  <a:gd name="connsiteX6797" fmla="*/ 4406104 w 5235586"/>
                  <a:gd name="connsiteY6797" fmla="*/ 1088047 h 3977558"/>
                  <a:gd name="connsiteX6798" fmla="*/ 4251453 w 5235586"/>
                  <a:gd name="connsiteY6798" fmla="*/ 1088047 h 3977558"/>
                  <a:gd name="connsiteX6799" fmla="*/ 4299256 w 5235586"/>
                  <a:gd name="connsiteY6799" fmla="*/ 1135849 h 3977558"/>
                  <a:gd name="connsiteX6800" fmla="*/ 4302066 w 5235586"/>
                  <a:gd name="connsiteY6800" fmla="*/ 1138659 h 3977558"/>
                  <a:gd name="connsiteX6801" fmla="*/ 4299256 w 5235586"/>
                  <a:gd name="connsiteY6801" fmla="*/ 1141470 h 3977558"/>
                  <a:gd name="connsiteX6802" fmla="*/ 4254264 w 5235586"/>
                  <a:gd name="connsiteY6802" fmla="*/ 1186462 h 3977558"/>
                  <a:gd name="connsiteX6803" fmla="*/ 4251453 w 5235586"/>
                  <a:gd name="connsiteY6803" fmla="*/ 1189272 h 3977558"/>
                  <a:gd name="connsiteX6804" fmla="*/ 4248640 w 5235586"/>
                  <a:gd name="connsiteY6804" fmla="*/ 1186462 h 3977558"/>
                  <a:gd name="connsiteX6805" fmla="*/ 4203651 w 5235586"/>
                  <a:gd name="connsiteY6805" fmla="*/ 1141470 h 3977558"/>
                  <a:gd name="connsiteX6806" fmla="*/ 4200841 w 5235586"/>
                  <a:gd name="connsiteY6806" fmla="*/ 1138659 h 3977558"/>
                  <a:gd name="connsiteX6807" fmla="*/ 4203651 w 5235586"/>
                  <a:gd name="connsiteY6807" fmla="*/ 1135849 h 3977558"/>
                  <a:gd name="connsiteX6808" fmla="*/ 4251453 w 5235586"/>
                  <a:gd name="connsiteY6808" fmla="*/ 1088047 h 3977558"/>
                  <a:gd name="connsiteX6809" fmla="*/ 4096805 w 5235586"/>
                  <a:gd name="connsiteY6809" fmla="*/ 1088047 h 3977558"/>
                  <a:gd name="connsiteX6810" fmla="*/ 4144608 w 5235586"/>
                  <a:gd name="connsiteY6810" fmla="*/ 1135849 h 3977558"/>
                  <a:gd name="connsiteX6811" fmla="*/ 4147418 w 5235586"/>
                  <a:gd name="connsiteY6811" fmla="*/ 1138659 h 3977558"/>
                  <a:gd name="connsiteX6812" fmla="*/ 4144608 w 5235586"/>
                  <a:gd name="connsiteY6812" fmla="*/ 1141470 h 3977558"/>
                  <a:gd name="connsiteX6813" fmla="*/ 4099616 w 5235586"/>
                  <a:gd name="connsiteY6813" fmla="*/ 1186462 h 3977558"/>
                  <a:gd name="connsiteX6814" fmla="*/ 4096805 w 5235586"/>
                  <a:gd name="connsiteY6814" fmla="*/ 1189272 h 3977558"/>
                  <a:gd name="connsiteX6815" fmla="*/ 4093992 w 5235586"/>
                  <a:gd name="connsiteY6815" fmla="*/ 1186462 h 3977558"/>
                  <a:gd name="connsiteX6816" fmla="*/ 4049003 w 5235586"/>
                  <a:gd name="connsiteY6816" fmla="*/ 1141470 h 3977558"/>
                  <a:gd name="connsiteX6817" fmla="*/ 4046193 w 5235586"/>
                  <a:gd name="connsiteY6817" fmla="*/ 1138659 h 3977558"/>
                  <a:gd name="connsiteX6818" fmla="*/ 4049003 w 5235586"/>
                  <a:gd name="connsiteY6818" fmla="*/ 1135849 h 3977558"/>
                  <a:gd name="connsiteX6819" fmla="*/ 4096805 w 5235586"/>
                  <a:gd name="connsiteY6819" fmla="*/ 1088047 h 3977558"/>
                  <a:gd name="connsiteX6820" fmla="*/ 3939345 w 5235586"/>
                  <a:gd name="connsiteY6820" fmla="*/ 1088047 h 3977558"/>
                  <a:gd name="connsiteX6821" fmla="*/ 3987147 w 5235586"/>
                  <a:gd name="connsiteY6821" fmla="*/ 1135849 h 3977558"/>
                  <a:gd name="connsiteX6822" fmla="*/ 3989957 w 5235586"/>
                  <a:gd name="connsiteY6822" fmla="*/ 1138659 h 3977558"/>
                  <a:gd name="connsiteX6823" fmla="*/ 3987147 w 5235586"/>
                  <a:gd name="connsiteY6823" fmla="*/ 1141470 h 3977558"/>
                  <a:gd name="connsiteX6824" fmla="*/ 3942155 w 5235586"/>
                  <a:gd name="connsiteY6824" fmla="*/ 1186462 h 3977558"/>
                  <a:gd name="connsiteX6825" fmla="*/ 3939345 w 5235586"/>
                  <a:gd name="connsiteY6825" fmla="*/ 1189272 h 3977558"/>
                  <a:gd name="connsiteX6826" fmla="*/ 3936531 w 5235586"/>
                  <a:gd name="connsiteY6826" fmla="*/ 1186462 h 3977558"/>
                  <a:gd name="connsiteX6827" fmla="*/ 3891545 w 5235586"/>
                  <a:gd name="connsiteY6827" fmla="*/ 1141470 h 3977558"/>
                  <a:gd name="connsiteX6828" fmla="*/ 3888732 w 5235586"/>
                  <a:gd name="connsiteY6828" fmla="*/ 1138659 h 3977558"/>
                  <a:gd name="connsiteX6829" fmla="*/ 3891545 w 5235586"/>
                  <a:gd name="connsiteY6829" fmla="*/ 1135849 h 3977558"/>
                  <a:gd name="connsiteX6830" fmla="*/ 3939345 w 5235586"/>
                  <a:gd name="connsiteY6830" fmla="*/ 1088047 h 3977558"/>
                  <a:gd name="connsiteX6831" fmla="*/ 3784693 w 5235586"/>
                  <a:gd name="connsiteY6831" fmla="*/ 1088047 h 3977558"/>
                  <a:gd name="connsiteX6832" fmla="*/ 3832496 w 5235586"/>
                  <a:gd name="connsiteY6832" fmla="*/ 1135849 h 3977558"/>
                  <a:gd name="connsiteX6833" fmla="*/ 3835306 w 5235586"/>
                  <a:gd name="connsiteY6833" fmla="*/ 1138659 h 3977558"/>
                  <a:gd name="connsiteX6834" fmla="*/ 3832496 w 5235586"/>
                  <a:gd name="connsiteY6834" fmla="*/ 1141470 h 3977558"/>
                  <a:gd name="connsiteX6835" fmla="*/ 3787504 w 5235586"/>
                  <a:gd name="connsiteY6835" fmla="*/ 1186462 h 3977558"/>
                  <a:gd name="connsiteX6836" fmla="*/ 3784693 w 5235586"/>
                  <a:gd name="connsiteY6836" fmla="*/ 1189272 h 3977558"/>
                  <a:gd name="connsiteX6837" fmla="*/ 3781880 w 5235586"/>
                  <a:gd name="connsiteY6837" fmla="*/ 1186462 h 3977558"/>
                  <a:gd name="connsiteX6838" fmla="*/ 3736894 w 5235586"/>
                  <a:gd name="connsiteY6838" fmla="*/ 1141470 h 3977558"/>
                  <a:gd name="connsiteX6839" fmla="*/ 3734081 w 5235586"/>
                  <a:gd name="connsiteY6839" fmla="*/ 1138659 h 3977558"/>
                  <a:gd name="connsiteX6840" fmla="*/ 3736894 w 5235586"/>
                  <a:gd name="connsiteY6840" fmla="*/ 1135849 h 3977558"/>
                  <a:gd name="connsiteX6841" fmla="*/ 3784693 w 5235586"/>
                  <a:gd name="connsiteY6841" fmla="*/ 1088047 h 3977558"/>
                  <a:gd name="connsiteX6842" fmla="*/ 3630045 w 5235586"/>
                  <a:gd name="connsiteY6842" fmla="*/ 1088047 h 3977558"/>
                  <a:gd name="connsiteX6843" fmla="*/ 3677848 w 5235586"/>
                  <a:gd name="connsiteY6843" fmla="*/ 1135849 h 3977558"/>
                  <a:gd name="connsiteX6844" fmla="*/ 3680658 w 5235586"/>
                  <a:gd name="connsiteY6844" fmla="*/ 1138659 h 3977558"/>
                  <a:gd name="connsiteX6845" fmla="*/ 3677848 w 5235586"/>
                  <a:gd name="connsiteY6845" fmla="*/ 1141470 h 3977558"/>
                  <a:gd name="connsiteX6846" fmla="*/ 3632856 w 5235586"/>
                  <a:gd name="connsiteY6846" fmla="*/ 1186462 h 3977558"/>
                  <a:gd name="connsiteX6847" fmla="*/ 3630045 w 5235586"/>
                  <a:gd name="connsiteY6847" fmla="*/ 1189272 h 3977558"/>
                  <a:gd name="connsiteX6848" fmla="*/ 3627232 w 5235586"/>
                  <a:gd name="connsiteY6848" fmla="*/ 1186462 h 3977558"/>
                  <a:gd name="connsiteX6849" fmla="*/ 3582246 w 5235586"/>
                  <a:gd name="connsiteY6849" fmla="*/ 1141470 h 3977558"/>
                  <a:gd name="connsiteX6850" fmla="*/ 3579433 w 5235586"/>
                  <a:gd name="connsiteY6850" fmla="*/ 1138659 h 3977558"/>
                  <a:gd name="connsiteX6851" fmla="*/ 3582246 w 5235586"/>
                  <a:gd name="connsiteY6851" fmla="*/ 1135849 h 3977558"/>
                  <a:gd name="connsiteX6852" fmla="*/ 3630045 w 5235586"/>
                  <a:gd name="connsiteY6852" fmla="*/ 1088047 h 3977558"/>
                  <a:gd name="connsiteX6853" fmla="*/ 3472581 w 5235586"/>
                  <a:gd name="connsiteY6853" fmla="*/ 1088047 h 3977558"/>
                  <a:gd name="connsiteX6854" fmla="*/ 3520384 w 5235586"/>
                  <a:gd name="connsiteY6854" fmla="*/ 1135849 h 3977558"/>
                  <a:gd name="connsiteX6855" fmla="*/ 3523194 w 5235586"/>
                  <a:gd name="connsiteY6855" fmla="*/ 1138659 h 3977558"/>
                  <a:gd name="connsiteX6856" fmla="*/ 3520384 w 5235586"/>
                  <a:gd name="connsiteY6856" fmla="*/ 1141470 h 3977558"/>
                  <a:gd name="connsiteX6857" fmla="*/ 3475395 w 5235586"/>
                  <a:gd name="connsiteY6857" fmla="*/ 1186462 h 3977558"/>
                  <a:gd name="connsiteX6858" fmla="*/ 3472581 w 5235586"/>
                  <a:gd name="connsiteY6858" fmla="*/ 1189272 h 3977558"/>
                  <a:gd name="connsiteX6859" fmla="*/ 3469771 w 5235586"/>
                  <a:gd name="connsiteY6859" fmla="*/ 1186462 h 3977558"/>
                  <a:gd name="connsiteX6860" fmla="*/ 3424782 w 5235586"/>
                  <a:gd name="connsiteY6860" fmla="*/ 1141470 h 3977558"/>
                  <a:gd name="connsiteX6861" fmla="*/ 3421969 w 5235586"/>
                  <a:gd name="connsiteY6861" fmla="*/ 1138659 h 3977558"/>
                  <a:gd name="connsiteX6862" fmla="*/ 3424782 w 5235586"/>
                  <a:gd name="connsiteY6862" fmla="*/ 1135849 h 3977558"/>
                  <a:gd name="connsiteX6863" fmla="*/ 3472581 w 5235586"/>
                  <a:gd name="connsiteY6863" fmla="*/ 1088047 h 3977558"/>
                  <a:gd name="connsiteX6864" fmla="*/ 3317933 w 5235586"/>
                  <a:gd name="connsiteY6864" fmla="*/ 1088047 h 3977558"/>
                  <a:gd name="connsiteX6865" fmla="*/ 3365736 w 5235586"/>
                  <a:gd name="connsiteY6865" fmla="*/ 1135849 h 3977558"/>
                  <a:gd name="connsiteX6866" fmla="*/ 3368546 w 5235586"/>
                  <a:gd name="connsiteY6866" fmla="*/ 1138659 h 3977558"/>
                  <a:gd name="connsiteX6867" fmla="*/ 3365736 w 5235586"/>
                  <a:gd name="connsiteY6867" fmla="*/ 1141470 h 3977558"/>
                  <a:gd name="connsiteX6868" fmla="*/ 3320747 w 5235586"/>
                  <a:gd name="connsiteY6868" fmla="*/ 1186462 h 3977558"/>
                  <a:gd name="connsiteX6869" fmla="*/ 3317933 w 5235586"/>
                  <a:gd name="connsiteY6869" fmla="*/ 1189272 h 3977558"/>
                  <a:gd name="connsiteX6870" fmla="*/ 3315123 w 5235586"/>
                  <a:gd name="connsiteY6870" fmla="*/ 1186462 h 3977558"/>
                  <a:gd name="connsiteX6871" fmla="*/ 3270134 w 5235586"/>
                  <a:gd name="connsiteY6871" fmla="*/ 1141470 h 3977558"/>
                  <a:gd name="connsiteX6872" fmla="*/ 3267321 w 5235586"/>
                  <a:gd name="connsiteY6872" fmla="*/ 1138659 h 3977558"/>
                  <a:gd name="connsiteX6873" fmla="*/ 3270134 w 5235586"/>
                  <a:gd name="connsiteY6873" fmla="*/ 1135849 h 3977558"/>
                  <a:gd name="connsiteX6874" fmla="*/ 3317933 w 5235586"/>
                  <a:gd name="connsiteY6874" fmla="*/ 1088047 h 3977558"/>
                  <a:gd name="connsiteX6875" fmla="*/ 3163283 w 5235586"/>
                  <a:gd name="connsiteY6875" fmla="*/ 1088047 h 3977558"/>
                  <a:gd name="connsiteX6876" fmla="*/ 3211085 w 5235586"/>
                  <a:gd name="connsiteY6876" fmla="*/ 1135849 h 3977558"/>
                  <a:gd name="connsiteX6877" fmla="*/ 3213895 w 5235586"/>
                  <a:gd name="connsiteY6877" fmla="*/ 1138659 h 3977558"/>
                  <a:gd name="connsiteX6878" fmla="*/ 3211085 w 5235586"/>
                  <a:gd name="connsiteY6878" fmla="*/ 1141470 h 3977558"/>
                  <a:gd name="connsiteX6879" fmla="*/ 3166096 w 5235586"/>
                  <a:gd name="connsiteY6879" fmla="*/ 1186462 h 3977558"/>
                  <a:gd name="connsiteX6880" fmla="*/ 3163283 w 5235586"/>
                  <a:gd name="connsiteY6880" fmla="*/ 1189272 h 3977558"/>
                  <a:gd name="connsiteX6881" fmla="*/ 3160472 w 5235586"/>
                  <a:gd name="connsiteY6881" fmla="*/ 1186462 h 3977558"/>
                  <a:gd name="connsiteX6882" fmla="*/ 3115483 w 5235586"/>
                  <a:gd name="connsiteY6882" fmla="*/ 1141470 h 3977558"/>
                  <a:gd name="connsiteX6883" fmla="*/ 3112670 w 5235586"/>
                  <a:gd name="connsiteY6883" fmla="*/ 1138659 h 3977558"/>
                  <a:gd name="connsiteX6884" fmla="*/ 3115483 w 5235586"/>
                  <a:gd name="connsiteY6884" fmla="*/ 1135849 h 3977558"/>
                  <a:gd name="connsiteX6885" fmla="*/ 3163283 w 5235586"/>
                  <a:gd name="connsiteY6885" fmla="*/ 1088047 h 3977558"/>
                  <a:gd name="connsiteX6886" fmla="*/ 3005823 w 5235586"/>
                  <a:gd name="connsiteY6886" fmla="*/ 1088047 h 3977558"/>
                  <a:gd name="connsiteX6887" fmla="*/ 3053626 w 5235586"/>
                  <a:gd name="connsiteY6887" fmla="*/ 1135849 h 3977558"/>
                  <a:gd name="connsiteX6888" fmla="*/ 3056436 w 5235586"/>
                  <a:gd name="connsiteY6888" fmla="*/ 1138659 h 3977558"/>
                  <a:gd name="connsiteX6889" fmla="*/ 3053626 w 5235586"/>
                  <a:gd name="connsiteY6889" fmla="*/ 1141470 h 3977558"/>
                  <a:gd name="connsiteX6890" fmla="*/ 3008634 w 5235586"/>
                  <a:gd name="connsiteY6890" fmla="*/ 1186462 h 3977558"/>
                  <a:gd name="connsiteX6891" fmla="*/ 3005823 w 5235586"/>
                  <a:gd name="connsiteY6891" fmla="*/ 1189272 h 3977558"/>
                  <a:gd name="connsiteX6892" fmla="*/ 3003010 w 5235586"/>
                  <a:gd name="connsiteY6892" fmla="*/ 1186462 h 3977558"/>
                  <a:gd name="connsiteX6893" fmla="*/ 2958021 w 5235586"/>
                  <a:gd name="connsiteY6893" fmla="*/ 1141470 h 3977558"/>
                  <a:gd name="connsiteX6894" fmla="*/ 2955211 w 5235586"/>
                  <a:gd name="connsiteY6894" fmla="*/ 1138659 h 3977558"/>
                  <a:gd name="connsiteX6895" fmla="*/ 2958021 w 5235586"/>
                  <a:gd name="connsiteY6895" fmla="*/ 1135849 h 3977558"/>
                  <a:gd name="connsiteX6896" fmla="*/ 3005823 w 5235586"/>
                  <a:gd name="connsiteY6896" fmla="*/ 1088047 h 3977558"/>
                  <a:gd name="connsiteX6897" fmla="*/ 2851172 w 5235586"/>
                  <a:gd name="connsiteY6897" fmla="*/ 1088047 h 3977558"/>
                  <a:gd name="connsiteX6898" fmla="*/ 2898975 w 5235586"/>
                  <a:gd name="connsiteY6898" fmla="*/ 1135849 h 3977558"/>
                  <a:gd name="connsiteX6899" fmla="*/ 2901785 w 5235586"/>
                  <a:gd name="connsiteY6899" fmla="*/ 1138659 h 3977558"/>
                  <a:gd name="connsiteX6900" fmla="*/ 2898975 w 5235586"/>
                  <a:gd name="connsiteY6900" fmla="*/ 1141470 h 3977558"/>
                  <a:gd name="connsiteX6901" fmla="*/ 2853983 w 5235586"/>
                  <a:gd name="connsiteY6901" fmla="*/ 1186462 h 3977558"/>
                  <a:gd name="connsiteX6902" fmla="*/ 2851172 w 5235586"/>
                  <a:gd name="connsiteY6902" fmla="*/ 1189272 h 3977558"/>
                  <a:gd name="connsiteX6903" fmla="*/ 2848359 w 5235586"/>
                  <a:gd name="connsiteY6903" fmla="*/ 1186462 h 3977558"/>
                  <a:gd name="connsiteX6904" fmla="*/ 2803370 w 5235586"/>
                  <a:gd name="connsiteY6904" fmla="*/ 1141470 h 3977558"/>
                  <a:gd name="connsiteX6905" fmla="*/ 2800560 w 5235586"/>
                  <a:gd name="connsiteY6905" fmla="*/ 1138659 h 3977558"/>
                  <a:gd name="connsiteX6906" fmla="*/ 2803370 w 5235586"/>
                  <a:gd name="connsiteY6906" fmla="*/ 1135849 h 3977558"/>
                  <a:gd name="connsiteX6907" fmla="*/ 2851172 w 5235586"/>
                  <a:gd name="connsiteY6907" fmla="*/ 1088047 h 3977558"/>
                  <a:gd name="connsiteX6908" fmla="*/ 2696525 w 5235586"/>
                  <a:gd name="connsiteY6908" fmla="*/ 1088047 h 3977558"/>
                  <a:gd name="connsiteX6909" fmla="*/ 2744328 w 5235586"/>
                  <a:gd name="connsiteY6909" fmla="*/ 1135849 h 3977558"/>
                  <a:gd name="connsiteX6910" fmla="*/ 2747138 w 5235586"/>
                  <a:gd name="connsiteY6910" fmla="*/ 1138659 h 3977558"/>
                  <a:gd name="connsiteX6911" fmla="*/ 2744328 w 5235586"/>
                  <a:gd name="connsiteY6911" fmla="*/ 1141470 h 3977558"/>
                  <a:gd name="connsiteX6912" fmla="*/ 2699336 w 5235586"/>
                  <a:gd name="connsiteY6912" fmla="*/ 1186462 h 3977558"/>
                  <a:gd name="connsiteX6913" fmla="*/ 2696525 w 5235586"/>
                  <a:gd name="connsiteY6913" fmla="*/ 1189272 h 3977558"/>
                  <a:gd name="connsiteX6914" fmla="*/ 2693712 w 5235586"/>
                  <a:gd name="connsiteY6914" fmla="*/ 1186462 h 3977558"/>
                  <a:gd name="connsiteX6915" fmla="*/ 2648723 w 5235586"/>
                  <a:gd name="connsiteY6915" fmla="*/ 1141470 h 3977558"/>
                  <a:gd name="connsiteX6916" fmla="*/ 2645913 w 5235586"/>
                  <a:gd name="connsiteY6916" fmla="*/ 1138659 h 3977558"/>
                  <a:gd name="connsiteX6917" fmla="*/ 2648723 w 5235586"/>
                  <a:gd name="connsiteY6917" fmla="*/ 1135849 h 3977558"/>
                  <a:gd name="connsiteX6918" fmla="*/ 2696525 w 5235586"/>
                  <a:gd name="connsiteY6918" fmla="*/ 1088047 h 3977558"/>
                  <a:gd name="connsiteX6919" fmla="*/ 2539061 w 5235586"/>
                  <a:gd name="connsiteY6919" fmla="*/ 1088047 h 3977558"/>
                  <a:gd name="connsiteX6920" fmla="*/ 2586863 w 5235586"/>
                  <a:gd name="connsiteY6920" fmla="*/ 1135849 h 3977558"/>
                  <a:gd name="connsiteX6921" fmla="*/ 2589673 w 5235586"/>
                  <a:gd name="connsiteY6921" fmla="*/ 1138659 h 3977558"/>
                  <a:gd name="connsiteX6922" fmla="*/ 2586863 w 5235586"/>
                  <a:gd name="connsiteY6922" fmla="*/ 1141470 h 3977558"/>
                  <a:gd name="connsiteX6923" fmla="*/ 2541874 w 5235586"/>
                  <a:gd name="connsiteY6923" fmla="*/ 1186462 h 3977558"/>
                  <a:gd name="connsiteX6924" fmla="*/ 2539061 w 5235586"/>
                  <a:gd name="connsiteY6924" fmla="*/ 1189272 h 3977558"/>
                  <a:gd name="connsiteX6925" fmla="*/ 2536247 w 5235586"/>
                  <a:gd name="connsiteY6925" fmla="*/ 1186462 h 3977558"/>
                  <a:gd name="connsiteX6926" fmla="*/ 2491261 w 5235586"/>
                  <a:gd name="connsiteY6926" fmla="*/ 1141470 h 3977558"/>
                  <a:gd name="connsiteX6927" fmla="*/ 2488448 w 5235586"/>
                  <a:gd name="connsiteY6927" fmla="*/ 1138659 h 3977558"/>
                  <a:gd name="connsiteX6928" fmla="*/ 2491261 w 5235586"/>
                  <a:gd name="connsiteY6928" fmla="*/ 1135849 h 3977558"/>
                  <a:gd name="connsiteX6929" fmla="*/ 2539061 w 5235586"/>
                  <a:gd name="connsiteY6929" fmla="*/ 1088047 h 3977558"/>
                  <a:gd name="connsiteX6930" fmla="*/ 2384413 w 5235586"/>
                  <a:gd name="connsiteY6930" fmla="*/ 1088047 h 3977558"/>
                  <a:gd name="connsiteX6931" fmla="*/ 2432215 w 5235586"/>
                  <a:gd name="connsiteY6931" fmla="*/ 1135849 h 3977558"/>
                  <a:gd name="connsiteX6932" fmla="*/ 2435025 w 5235586"/>
                  <a:gd name="connsiteY6932" fmla="*/ 1138659 h 3977558"/>
                  <a:gd name="connsiteX6933" fmla="*/ 2432215 w 5235586"/>
                  <a:gd name="connsiteY6933" fmla="*/ 1141470 h 3977558"/>
                  <a:gd name="connsiteX6934" fmla="*/ 2387226 w 5235586"/>
                  <a:gd name="connsiteY6934" fmla="*/ 1186462 h 3977558"/>
                  <a:gd name="connsiteX6935" fmla="*/ 2384413 w 5235586"/>
                  <a:gd name="connsiteY6935" fmla="*/ 1189272 h 3977558"/>
                  <a:gd name="connsiteX6936" fmla="*/ 2381599 w 5235586"/>
                  <a:gd name="connsiteY6936" fmla="*/ 1186462 h 3977558"/>
                  <a:gd name="connsiteX6937" fmla="*/ 2336613 w 5235586"/>
                  <a:gd name="connsiteY6937" fmla="*/ 1141470 h 3977558"/>
                  <a:gd name="connsiteX6938" fmla="*/ 2333800 w 5235586"/>
                  <a:gd name="connsiteY6938" fmla="*/ 1138659 h 3977558"/>
                  <a:gd name="connsiteX6939" fmla="*/ 2336613 w 5235586"/>
                  <a:gd name="connsiteY6939" fmla="*/ 1135849 h 3977558"/>
                  <a:gd name="connsiteX6940" fmla="*/ 2384413 w 5235586"/>
                  <a:gd name="connsiteY6940" fmla="*/ 1088047 h 3977558"/>
                  <a:gd name="connsiteX6941" fmla="*/ 2229761 w 5235586"/>
                  <a:gd name="connsiteY6941" fmla="*/ 1088047 h 3977558"/>
                  <a:gd name="connsiteX6942" fmla="*/ 2277564 w 5235586"/>
                  <a:gd name="connsiteY6942" fmla="*/ 1135849 h 3977558"/>
                  <a:gd name="connsiteX6943" fmla="*/ 2280374 w 5235586"/>
                  <a:gd name="connsiteY6943" fmla="*/ 1138659 h 3977558"/>
                  <a:gd name="connsiteX6944" fmla="*/ 2277564 w 5235586"/>
                  <a:gd name="connsiteY6944" fmla="*/ 1141470 h 3977558"/>
                  <a:gd name="connsiteX6945" fmla="*/ 2232575 w 5235586"/>
                  <a:gd name="connsiteY6945" fmla="*/ 1186462 h 3977558"/>
                  <a:gd name="connsiteX6946" fmla="*/ 2229761 w 5235586"/>
                  <a:gd name="connsiteY6946" fmla="*/ 1189272 h 3977558"/>
                  <a:gd name="connsiteX6947" fmla="*/ 2226948 w 5235586"/>
                  <a:gd name="connsiteY6947" fmla="*/ 1186462 h 3977558"/>
                  <a:gd name="connsiteX6948" fmla="*/ 2181962 w 5235586"/>
                  <a:gd name="connsiteY6948" fmla="*/ 1141470 h 3977558"/>
                  <a:gd name="connsiteX6949" fmla="*/ 2179149 w 5235586"/>
                  <a:gd name="connsiteY6949" fmla="*/ 1138659 h 3977558"/>
                  <a:gd name="connsiteX6950" fmla="*/ 2181962 w 5235586"/>
                  <a:gd name="connsiteY6950" fmla="*/ 1135849 h 3977558"/>
                  <a:gd name="connsiteX6951" fmla="*/ 2229761 w 5235586"/>
                  <a:gd name="connsiteY6951" fmla="*/ 1088047 h 3977558"/>
                  <a:gd name="connsiteX6952" fmla="*/ 2075115 w 5235586"/>
                  <a:gd name="connsiteY6952" fmla="*/ 1088047 h 3977558"/>
                  <a:gd name="connsiteX6953" fmla="*/ 2122917 w 5235586"/>
                  <a:gd name="connsiteY6953" fmla="*/ 1135849 h 3977558"/>
                  <a:gd name="connsiteX6954" fmla="*/ 2125727 w 5235586"/>
                  <a:gd name="connsiteY6954" fmla="*/ 1138659 h 3977558"/>
                  <a:gd name="connsiteX6955" fmla="*/ 2122917 w 5235586"/>
                  <a:gd name="connsiteY6955" fmla="*/ 1141470 h 3977558"/>
                  <a:gd name="connsiteX6956" fmla="*/ 2077928 w 5235586"/>
                  <a:gd name="connsiteY6956" fmla="*/ 1186462 h 3977558"/>
                  <a:gd name="connsiteX6957" fmla="*/ 2075115 w 5235586"/>
                  <a:gd name="connsiteY6957" fmla="*/ 1189272 h 3977558"/>
                  <a:gd name="connsiteX6958" fmla="*/ 2072301 w 5235586"/>
                  <a:gd name="connsiteY6958" fmla="*/ 1186462 h 3977558"/>
                  <a:gd name="connsiteX6959" fmla="*/ 2027315 w 5235586"/>
                  <a:gd name="connsiteY6959" fmla="*/ 1141470 h 3977558"/>
                  <a:gd name="connsiteX6960" fmla="*/ 2024502 w 5235586"/>
                  <a:gd name="connsiteY6960" fmla="*/ 1138659 h 3977558"/>
                  <a:gd name="connsiteX6961" fmla="*/ 2027315 w 5235586"/>
                  <a:gd name="connsiteY6961" fmla="*/ 1135849 h 3977558"/>
                  <a:gd name="connsiteX6962" fmla="*/ 2075115 w 5235586"/>
                  <a:gd name="connsiteY6962" fmla="*/ 1088047 h 3977558"/>
                  <a:gd name="connsiteX6963" fmla="*/ 1917652 w 5235586"/>
                  <a:gd name="connsiteY6963" fmla="*/ 1088047 h 3977558"/>
                  <a:gd name="connsiteX6964" fmla="*/ 1965455 w 5235586"/>
                  <a:gd name="connsiteY6964" fmla="*/ 1135849 h 3977558"/>
                  <a:gd name="connsiteX6965" fmla="*/ 1968265 w 5235586"/>
                  <a:gd name="connsiteY6965" fmla="*/ 1138659 h 3977558"/>
                  <a:gd name="connsiteX6966" fmla="*/ 1965455 w 5235586"/>
                  <a:gd name="connsiteY6966" fmla="*/ 1141470 h 3977558"/>
                  <a:gd name="connsiteX6967" fmla="*/ 1920463 w 5235586"/>
                  <a:gd name="connsiteY6967" fmla="*/ 1186462 h 3977558"/>
                  <a:gd name="connsiteX6968" fmla="*/ 1917652 w 5235586"/>
                  <a:gd name="connsiteY6968" fmla="*/ 1189272 h 3977558"/>
                  <a:gd name="connsiteX6969" fmla="*/ 1914839 w 5235586"/>
                  <a:gd name="connsiteY6969" fmla="*/ 1186462 h 3977558"/>
                  <a:gd name="connsiteX6970" fmla="*/ 1869850 w 5235586"/>
                  <a:gd name="connsiteY6970" fmla="*/ 1141470 h 3977558"/>
                  <a:gd name="connsiteX6971" fmla="*/ 1867040 w 5235586"/>
                  <a:gd name="connsiteY6971" fmla="*/ 1138659 h 3977558"/>
                  <a:gd name="connsiteX6972" fmla="*/ 1869850 w 5235586"/>
                  <a:gd name="connsiteY6972" fmla="*/ 1135849 h 3977558"/>
                  <a:gd name="connsiteX6973" fmla="*/ 1917652 w 5235586"/>
                  <a:gd name="connsiteY6973" fmla="*/ 1088047 h 3977558"/>
                  <a:gd name="connsiteX6974" fmla="*/ 1763004 w 5235586"/>
                  <a:gd name="connsiteY6974" fmla="*/ 1088047 h 3977558"/>
                  <a:gd name="connsiteX6975" fmla="*/ 1810807 w 5235586"/>
                  <a:gd name="connsiteY6975" fmla="*/ 1135849 h 3977558"/>
                  <a:gd name="connsiteX6976" fmla="*/ 1813617 w 5235586"/>
                  <a:gd name="connsiteY6976" fmla="*/ 1138659 h 3977558"/>
                  <a:gd name="connsiteX6977" fmla="*/ 1810807 w 5235586"/>
                  <a:gd name="connsiteY6977" fmla="*/ 1141470 h 3977558"/>
                  <a:gd name="connsiteX6978" fmla="*/ 1765815 w 5235586"/>
                  <a:gd name="connsiteY6978" fmla="*/ 1186462 h 3977558"/>
                  <a:gd name="connsiteX6979" fmla="*/ 1763004 w 5235586"/>
                  <a:gd name="connsiteY6979" fmla="*/ 1189272 h 3977558"/>
                  <a:gd name="connsiteX6980" fmla="*/ 1760191 w 5235586"/>
                  <a:gd name="connsiteY6980" fmla="*/ 1186462 h 3977558"/>
                  <a:gd name="connsiteX6981" fmla="*/ 1715202 w 5235586"/>
                  <a:gd name="connsiteY6981" fmla="*/ 1141470 h 3977558"/>
                  <a:gd name="connsiteX6982" fmla="*/ 1712392 w 5235586"/>
                  <a:gd name="connsiteY6982" fmla="*/ 1138659 h 3977558"/>
                  <a:gd name="connsiteX6983" fmla="*/ 1715202 w 5235586"/>
                  <a:gd name="connsiteY6983" fmla="*/ 1135849 h 3977558"/>
                  <a:gd name="connsiteX6984" fmla="*/ 1763004 w 5235586"/>
                  <a:gd name="connsiteY6984" fmla="*/ 1088047 h 3977558"/>
                  <a:gd name="connsiteX6985" fmla="*/ 1608353 w 5235586"/>
                  <a:gd name="connsiteY6985" fmla="*/ 1088047 h 3977558"/>
                  <a:gd name="connsiteX6986" fmla="*/ 1656156 w 5235586"/>
                  <a:gd name="connsiteY6986" fmla="*/ 1135849 h 3977558"/>
                  <a:gd name="connsiteX6987" fmla="*/ 1658966 w 5235586"/>
                  <a:gd name="connsiteY6987" fmla="*/ 1138659 h 3977558"/>
                  <a:gd name="connsiteX6988" fmla="*/ 1656156 w 5235586"/>
                  <a:gd name="connsiteY6988" fmla="*/ 1141470 h 3977558"/>
                  <a:gd name="connsiteX6989" fmla="*/ 1611164 w 5235586"/>
                  <a:gd name="connsiteY6989" fmla="*/ 1186462 h 3977558"/>
                  <a:gd name="connsiteX6990" fmla="*/ 1608353 w 5235586"/>
                  <a:gd name="connsiteY6990" fmla="*/ 1189272 h 3977558"/>
                  <a:gd name="connsiteX6991" fmla="*/ 1605540 w 5235586"/>
                  <a:gd name="connsiteY6991" fmla="*/ 1186462 h 3977558"/>
                  <a:gd name="connsiteX6992" fmla="*/ 1560551 w 5235586"/>
                  <a:gd name="connsiteY6992" fmla="*/ 1141470 h 3977558"/>
                  <a:gd name="connsiteX6993" fmla="*/ 1557741 w 5235586"/>
                  <a:gd name="connsiteY6993" fmla="*/ 1138659 h 3977558"/>
                  <a:gd name="connsiteX6994" fmla="*/ 1560551 w 5235586"/>
                  <a:gd name="connsiteY6994" fmla="*/ 1135849 h 3977558"/>
                  <a:gd name="connsiteX6995" fmla="*/ 1608353 w 5235586"/>
                  <a:gd name="connsiteY6995" fmla="*/ 1088047 h 3977558"/>
                  <a:gd name="connsiteX6996" fmla="*/ 1450892 w 5235586"/>
                  <a:gd name="connsiteY6996" fmla="*/ 1088047 h 3977558"/>
                  <a:gd name="connsiteX6997" fmla="*/ 1498695 w 5235586"/>
                  <a:gd name="connsiteY6997" fmla="*/ 1135849 h 3977558"/>
                  <a:gd name="connsiteX6998" fmla="*/ 1501505 w 5235586"/>
                  <a:gd name="connsiteY6998" fmla="*/ 1138659 h 3977558"/>
                  <a:gd name="connsiteX6999" fmla="*/ 1498695 w 5235586"/>
                  <a:gd name="connsiteY6999" fmla="*/ 1141470 h 3977558"/>
                  <a:gd name="connsiteX7000" fmla="*/ 1453706 w 5235586"/>
                  <a:gd name="connsiteY7000" fmla="*/ 1186462 h 3977558"/>
                  <a:gd name="connsiteX7001" fmla="*/ 1450892 w 5235586"/>
                  <a:gd name="connsiteY7001" fmla="*/ 1189272 h 3977558"/>
                  <a:gd name="connsiteX7002" fmla="*/ 1448079 w 5235586"/>
                  <a:gd name="connsiteY7002" fmla="*/ 1186462 h 3977558"/>
                  <a:gd name="connsiteX7003" fmla="*/ 1403090 w 5235586"/>
                  <a:gd name="connsiteY7003" fmla="*/ 1141470 h 3977558"/>
                  <a:gd name="connsiteX7004" fmla="*/ 1400280 w 5235586"/>
                  <a:gd name="connsiteY7004" fmla="*/ 1138659 h 3977558"/>
                  <a:gd name="connsiteX7005" fmla="*/ 1403090 w 5235586"/>
                  <a:gd name="connsiteY7005" fmla="*/ 1135849 h 3977558"/>
                  <a:gd name="connsiteX7006" fmla="*/ 1450892 w 5235586"/>
                  <a:gd name="connsiteY7006" fmla="*/ 1088047 h 3977558"/>
                  <a:gd name="connsiteX7007" fmla="*/ 1296244 w 5235586"/>
                  <a:gd name="connsiteY7007" fmla="*/ 1088047 h 3977558"/>
                  <a:gd name="connsiteX7008" fmla="*/ 1344046 w 5235586"/>
                  <a:gd name="connsiteY7008" fmla="*/ 1135849 h 3977558"/>
                  <a:gd name="connsiteX7009" fmla="*/ 1346857 w 5235586"/>
                  <a:gd name="connsiteY7009" fmla="*/ 1138659 h 3977558"/>
                  <a:gd name="connsiteX7010" fmla="*/ 1344046 w 5235586"/>
                  <a:gd name="connsiteY7010" fmla="*/ 1141470 h 3977558"/>
                  <a:gd name="connsiteX7011" fmla="*/ 1299058 w 5235586"/>
                  <a:gd name="connsiteY7011" fmla="*/ 1186462 h 3977558"/>
                  <a:gd name="connsiteX7012" fmla="*/ 1296244 w 5235586"/>
                  <a:gd name="connsiteY7012" fmla="*/ 1189272 h 3977558"/>
                  <a:gd name="connsiteX7013" fmla="*/ 1293431 w 5235586"/>
                  <a:gd name="connsiteY7013" fmla="*/ 1186462 h 3977558"/>
                  <a:gd name="connsiteX7014" fmla="*/ 1248442 w 5235586"/>
                  <a:gd name="connsiteY7014" fmla="*/ 1141470 h 3977558"/>
                  <a:gd name="connsiteX7015" fmla="*/ 1245632 w 5235586"/>
                  <a:gd name="connsiteY7015" fmla="*/ 1138659 h 3977558"/>
                  <a:gd name="connsiteX7016" fmla="*/ 1248442 w 5235586"/>
                  <a:gd name="connsiteY7016" fmla="*/ 1135849 h 3977558"/>
                  <a:gd name="connsiteX7017" fmla="*/ 1296244 w 5235586"/>
                  <a:gd name="connsiteY7017" fmla="*/ 1088047 h 3977558"/>
                  <a:gd name="connsiteX7018" fmla="*/ 1141593 w 5235586"/>
                  <a:gd name="connsiteY7018" fmla="*/ 1088047 h 3977558"/>
                  <a:gd name="connsiteX7019" fmla="*/ 1189395 w 5235586"/>
                  <a:gd name="connsiteY7019" fmla="*/ 1135849 h 3977558"/>
                  <a:gd name="connsiteX7020" fmla="*/ 1192206 w 5235586"/>
                  <a:gd name="connsiteY7020" fmla="*/ 1138659 h 3977558"/>
                  <a:gd name="connsiteX7021" fmla="*/ 1189395 w 5235586"/>
                  <a:gd name="connsiteY7021" fmla="*/ 1141470 h 3977558"/>
                  <a:gd name="connsiteX7022" fmla="*/ 1144407 w 5235586"/>
                  <a:gd name="connsiteY7022" fmla="*/ 1186462 h 3977558"/>
                  <a:gd name="connsiteX7023" fmla="*/ 1141593 w 5235586"/>
                  <a:gd name="connsiteY7023" fmla="*/ 1189272 h 3977558"/>
                  <a:gd name="connsiteX7024" fmla="*/ 1138780 w 5235586"/>
                  <a:gd name="connsiteY7024" fmla="*/ 1186462 h 3977558"/>
                  <a:gd name="connsiteX7025" fmla="*/ 1093791 w 5235586"/>
                  <a:gd name="connsiteY7025" fmla="*/ 1141470 h 3977558"/>
                  <a:gd name="connsiteX7026" fmla="*/ 1090981 w 5235586"/>
                  <a:gd name="connsiteY7026" fmla="*/ 1138659 h 3977558"/>
                  <a:gd name="connsiteX7027" fmla="*/ 1093791 w 5235586"/>
                  <a:gd name="connsiteY7027" fmla="*/ 1135849 h 3977558"/>
                  <a:gd name="connsiteX7028" fmla="*/ 1141593 w 5235586"/>
                  <a:gd name="connsiteY7028" fmla="*/ 1088047 h 3977558"/>
                  <a:gd name="connsiteX7029" fmla="*/ 984132 w 5235586"/>
                  <a:gd name="connsiteY7029" fmla="*/ 1088047 h 3977558"/>
                  <a:gd name="connsiteX7030" fmla="*/ 1031934 w 5235586"/>
                  <a:gd name="connsiteY7030" fmla="*/ 1135849 h 3977558"/>
                  <a:gd name="connsiteX7031" fmla="*/ 1034745 w 5235586"/>
                  <a:gd name="connsiteY7031" fmla="*/ 1138659 h 3977558"/>
                  <a:gd name="connsiteX7032" fmla="*/ 1031934 w 5235586"/>
                  <a:gd name="connsiteY7032" fmla="*/ 1141470 h 3977558"/>
                  <a:gd name="connsiteX7033" fmla="*/ 986946 w 5235586"/>
                  <a:gd name="connsiteY7033" fmla="*/ 1186462 h 3977558"/>
                  <a:gd name="connsiteX7034" fmla="*/ 984132 w 5235586"/>
                  <a:gd name="connsiteY7034" fmla="*/ 1189272 h 3977558"/>
                  <a:gd name="connsiteX7035" fmla="*/ 981319 w 5235586"/>
                  <a:gd name="connsiteY7035" fmla="*/ 1186462 h 3977558"/>
                  <a:gd name="connsiteX7036" fmla="*/ 936330 w 5235586"/>
                  <a:gd name="connsiteY7036" fmla="*/ 1141470 h 3977558"/>
                  <a:gd name="connsiteX7037" fmla="*/ 933520 w 5235586"/>
                  <a:gd name="connsiteY7037" fmla="*/ 1138659 h 3977558"/>
                  <a:gd name="connsiteX7038" fmla="*/ 936330 w 5235586"/>
                  <a:gd name="connsiteY7038" fmla="*/ 1135849 h 3977558"/>
                  <a:gd name="connsiteX7039" fmla="*/ 984132 w 5235586"/>
                  <a:gd name="connsiteY7039" fmla="*/ 1088047 h 3977558"/>
                  <a:gd name="connsiteX7040" fmla="*/ 829484 w 5235586"/>
                  <a:gd name="connsiteY7040" fmla="*/ 1088047 h 3977558"/>
                  <a:gd name="connsiteX7041" fmla="*/ 877286 w 5235586"/>
                  <a:gd name="connsiteY7041" fmla="*/ 1135849 h 3977558"/>
                  <a:gd name="connsiteX7042" fmla="*/ 880097 w 5235586"/>
                  <a:gd name="connsiteY7042" fmla="*/ 1138659 h 3977558"/>
                  <a:gd name="connsiteX7043" fmla="*/ 877286 w 5235586"/>
                  <a:gd name="connsiteY7043" fmla="*/ 1141470 h 3977558"/>
                  <a:gd name="connsiteX7044" fmla="*/ 832298 w 5235586"/>
                  <a:gd name="connsiteY7044" fmla="*/ 1186462 h 3977558"/>
                  <a:gd name="connsiteX7045" fmla="*/ 829484 w 5235586"/>
                  <a:gd name="connsiteY7045" fmla="*/ 1189272 h 3977558"/>
                  <a:gd name="connsiteX7046" fmla="*/ 826671 w 5235586"/>
                  <a:gd name="connsiteY7046" fmla="*/ 1186462 h 3977558"/>
                  <a:gd name="connsiteX7047" fmla="*/ 781682 w 5235586"/>
                  <a:gd name="connsiteY7047" fmla="*/ 1141470 h 3977558"/>
                  <a:gd name="connsiteX7048" fmla="*/ 778872 w 5235586"/>
                  <a:gd name="connsiteY7048" fmla="*/ 1138659 h 3977558"/>
                  <a:gd name="connsiteX7049" fmla="*/ 781682 w 5235586"/>
                  <a:gd name="connsiteY7049" fmla="*/ 1135849 h 3977558"/>
                  <a:gd name="connsiteX7050" fmla="*/ 829484 w 5235586"/>
                  <a:gd name="connsiteY7050" fmla="*/ 1088047 h 3977558"/>
                  <a:gd name="connsiteX7051" fmla="*/ 674833 w 5235586"/>
                  <a:gd name="connsiteY7051" fmla="*/ 1088047 h 3977558"/>
                  <a:gd name="connsiteX7052" fmla="*/ 722635 w 5235586"/>
                  <a:gd name="connsiteY7052" fmla="*/ 1135849 h 3977558"/>
                  <a:gd name="connsiteX7053" fmla="*/ 725446 w 5235586"/>
                  <a:gd name="connsiteY7053" fmla="*/ 1138659 h 3977558"/>
                  <a:gd name="connsiteX7054" fmla="*/ 722635 w 5235586"/>
                  <a:gd name="connsiteY7054" fmla="*/ 1141470 h 3977558"/>
                  <a:gd name="connsiteX7055" fmla="*/ 677647 w 5235586"/>
                  <a:gd name="connsiteY7055" fmla="*/ 1186462 h 3977558"/>
                  <a:gd name="connsiteX7056" fmla="*/ 674833 w 5235586"/>
                  <a:gd name="connsiteY7056" fmla="*/ 1189272 h 3977558"/>
                  <a:gd name="connsiteX7057" fmla="*/ 672020 w 5235586"/>
                  <a:gd name="connsiteY7057" fmla="*/ 1186462 h 3977558"/>
                  <a:gd name="connsiteX7058" fmla="*/ 627031 w 5235586"/>
                  <a:gd name="connsiteY7058" fmla="*/ 1141470 h 3977558"/>
                  <a:gd name="connsiteX7059" fmla="*/ 624221 w 5235586"/>
                  <a:gd name="connsiteY7059" fmla="*/ 1138659 h 3977558"/>
                  <a:gd name="connsiteX7060" fmla="*/ 627031 w 5235586"/>
                  <a:gd name="connsiteY7060" fmla="*/ 1135849 h 3977558"/>
                  <a:gd name="connsiteX7061" fmla="*/ 674833 w 5235586"/>
                  <a:gd name="connsiteY7061" fmla="*/ 1088047 h 3977558"/>
                  <a:gd name="connsiteX7062" fmla="*/ 517372 w 5235586"/>
                  <a:gd name="connsiteY7062" fmla="*/ 1088047 h 3977558"/>
                  <a:gd name="connsiteX7063" fmla="*/ 565174 w 5235586"/>
                  <a:gd name="connsiteY7063" fmla="*/ 1135849 h 3977558"/>
                  <a:gd name="connsiteX7064" fmla="*/ 567985 w 5235586"/>
                  <a:gd name="connsiteY7064" fmla="*/ 1138659 h 3977558"/>
                  <a:gd name="connsiteX7065" fmla="*/ 565174 w 5235586"/>
                  <a:gd name="connsiteY7065" fmla="*/ 1141470 h 3977558"/>
                  <a:gd name="connsiteX7066" fmla="*/ 520183 w 5235586"/>
                  <a:gd name="connsiteY7066" fmla="*/ 1186462 h 3977558"/>
                  <a:gd name="connsiteX7067" fmla="*/ 517372 w 5235586"/>
                  <a:gd name="connsiteY7067" fmla="*/ 1189272 h 3977558"/>
                  <a:gd name="connsiteX7068" fmla="*/ 514559 w 5235586"/>
                  <a:gd name="connsiteY7068" fmla="*/ 1186462 h 3977558"/>
                  <a:gd name="connsiteX7069" fmla="*/ 469570 w 5235586"/>
                  <a:gd name="connsiteY7069" fmla="*/ 1141470 h 3977558"/>
                  <a:gd name="connsiteX7070" fmla="*/ 466760 w 5235586"/>
                  <a:gd name="connsiteY7070" fmla="*/ 1138659 h 3977558"/>
                  <a:gd name="connsiteX7071" fmla="*/ 469570 w 5235586"/>
                  <a:gd name="connsiteY7071" fmla="*/ 1135849 h 3977558"/>
                  <a:gd name="connsiteX7072" fmla="*/ 517372 w 5235586"/>
                  <a:gd name="connsiteY7072" fmla="*/ 1088047 h 3977558"/>
                  <a:gd name="connsiteX7073" fmla="*/ 362724 w 5235586"/>
                  <a:gd name="connsiteY7073" fmla="*/ 1088047 h 3977558"/>
                  <a:gd name="connsiteX7074" fmla="*/ 410526 w 5235586"/>
                  <a:gd name="connsiteY7074" fmla="*/ 1135849 h 3977558"/>
                  <a:gd name="connsiteX7075" fmla="*/ 413337 w 5235586"/>
                  <a:gd name="connsiteY7075" fmla="*/ 1138659 h 3977558"/>
                  <a:gd name="connsiteX7076" fmla="*/ 410526 w 5235586"/>
                  <a:gd name="connsiteY7076" fmla="*/ 1141470 h 3977558"/>
                  <a:gd name="connsiteX7077" fmla="*/ 365535 w 5235586"/>
                  <a:gd name="connsiteY7077" fmla="*/ 1186462 h 3977558"/>
                  <a:gd name="connsiteX7078" fmla="*/ 362724 w 5235586"/>
                  <a:gd name="connsiteY7078" fmla="*/ 1189272 h 3977558"/>
                  <a:gd name="connsiteX7079" fmla="*/ 359911 w 5235586"/>
                  <a:gd name="connsiteY7079" fmla="*/ 1186462 h 3977558"/>
                  <a:gd name="connsiteX7080" fmla="*/ 314922 w 5235586"/>
                  <a:gd name="connsiteY7080" fmla="*/ 1141470 h 3977558"/>
                  <a:gd name="connsiteX7081" fmla="*/ 312112 w 5235586"/>
                  <a:gd name="connsiteY7081" fmla="*/ 1138659 h 3977558"/>
                  <a:gd name="connsiteX7082" fmla="*/ 314922 w 5235586"/>
                  <a:gd name="connsiteY7082" fmla="*/ 1135849 h 3977558"/>
                  <a:gd name="connsiteX7083" fmla="*/ 362724 w 5235586"/>
                  <a:gd name="connsiteY7083" fmla="*/ 1088047 h 3977558"/>
                  <a:gd name="connsiteX7084" fmla="*/ 208073 w 5235586"/>
                  <a:gd name="connsiteY7084" fmla="*/ 1088047 h 3977558"/>
                  <a:gd name="connsiteX7085" fmla="*/ 255875 w 5235586"/>
                  <a:gd name="connsiteY7085" fmla="*/ 1135849 h 3977558"/>
                  <a:gd name="connsiteX7086" fmla="*/ 258686 w 5235586"/>
                  <a:gd name="connsiteY7086" fmla="*/ 1138659 h 3977558"/>
                  <a:gd name="connsiteX7087" fmla="*/ 255875 w 5235586"/>
                  <a:gd name="connsiteY7087" fmla="*/ 1141470 h 3977558"/>
                  <a:gd name="connsiteX7088" fmla="*/ 210884 w 5235586"/>
                  <a:gd name="connsiteY7088" fmla="*/ 1186462 h 3977558"/>
                  <a:gd name="connsiteX7089" fmla="*/ 208073 w 5235586"/>
                  <a:gd name="connsiteY7089" fmla="*/ 1189272 h 3977558"/>
                  <a:gd name="connsiteX7090" fmla="*/ 205260 w 5235586"/>
                  <a:gd name="connsiteY7090" fmla="*/ 1186462 h 3977558"/>
                  <a:gd name="connsiteX7091" fmla="*/ 160271 w 5235586"/>
                  <a:gd name="connsiteY7091" fmla="*/ 1141470 h 3977558"/>
                  <a:gd name="connsiteX7092" fmla="*/ 157461 w 5235586"/>
                  <a:gd name="connsiteY7092" fmla="*/ 1138659 h 3977558"/>
                  <a:gd name="connsiteX7093" fmla="*/ 160271 w 5235586"/>
                  <a:gd name="connsiteY7093" fmla="*/ 1135849 h 3977558"/>
                  <a:gd name="connsiteX7094" fmla="*/ 208073 w 5235586"/>
                  <a:gd name="connsiteY7094" fmla="*/ 1088047 h 3977558"/>
                  <a:gd name="connsiteX7095" fmla="*/ 50612 w 5235586"/>
                  <a:gd name="connsiteY7095" fmla="*/ 1088047 h 3977558"/>
                  <a:gd name="connsiteX7096" fmla="*/ 98414 w 5235586"/>
                  <a:gd name="connsiteY7096" fmla="*/ 1135849 h 3977558"/>
                  <a:gd name="connsiteX7097" fmla="*/ 101225 w 5235586"/>
                  <a:gd name="connsiteY7097" fmla="*/ 1138659 h 3977558"/>
                  <a:gd name="connsiteX7098" fmla="*/ 98414 w 5235586"/>
                  <a:gd name="connsiteY7098" fmla="*/ 1141470 h 3977558"/>
                  <a:gd name="connsiteX7099" fmla="*/ 53426 w 5235586"/>
                  <a:gd name="connsiteY7099" fmla="*/ 1186462 h 3977558"/>
                  <a:gd name="connsiteX7100" fmla="*/ 50612 w 5235586"/>
                  <a:gd name="connsiteY7100" fmla="*/ 1189272 h 3977558"/>
                  <a:gd name="connsiteX7101" fmla="*/ 47802 w 5235586"/>
                  <a:gd name="connsiteY7101" fmla="*/ 1186462 h 3977558"/>
                  <a:gd name="connsiteX7102" fmla="*/ 2813 w 5235586"/>
                  <a:gd name="connsiteY7102" fmla="*/ 1141470 h 3977558"/>
                  <a:gd name="connsiteX7103" fmla="*/ 0 w 5235586"/>
                  <a:gd name="connsiteY7103" fmla="*/ 1138659 h 3977558"/>
                  <a:gd name="connsiteX7104" fmla="*/ 2813 w 5235586"/>
                  <a:gd name="connsiteY7104" fmla="*/ 1135849 h 3977558"/>
                  <a:gd name="connsiteX7105" fmla="*/ 50612 w 5235586"/>
                  <a:gd name="connsiteY7105" fmla="*/ 1088047 h 3977558"/>
                  <a:gd name="connsiteX7106" fmla="*/ 5184973 w 5235586"/>
                  <a:gd name="connsiteY7106" fmla="*/ 933399 h 3977558"/>
                  <a:gd name="connsiteX7107" fmla="*/ 5232776 w 5235586"/>
                  <a:gd name="connsiteY7107" fmla="*/ 981201 h 3977558"/>
                  <a:gd name="connsiteX7108" fmla="*/ 5235586 w 5235586"/>
                  <a:gd name="connsiteY7108" fmla="*/ 984011 h 3977558"/>
                  <a:gd name="connsiteX7109" fmla="*/ 5232776 w 5235586"/>
                  <a:gd name="connsiteY7109" fmla="*/ 986822 h 3977558"/>
                  <a:gd name="connsiteX7110" fmla="*/ 5187787 w 5235586"/>
                  <a:gd name="connsiteY7110" fmla="*/ 1031814 h 3977558"/>
                  <a:gd name="connsiteX7111" fmla="*/ 5184973 w 5235586"/>
                  <a:gd name="connsiteY7111" fmla="*/ 1034624 h 3977558"/>
                  <a:gd name="connsiteX7112" fmla="*/ 5182163 w 5235586"/>
                  <a:gd name="connsiteY7112" fmla="*/ 1031814 h 3977558"/>
                  <a:gd name="connsiteX7113" fmla="*/ 5137174 w 5235586"/>
                  <a:gd name="connsiteY7113" fmla="*/ 986822 h 3977558"/>
                  <a:gd name="connsiteX7114" fmla="*/ 5134361 w 5235586"/>
                  <a:gd name="connsiteY7114" fmla="*/ 984011 h 3977558"/>
                  <a:gd name="connsiteX7115" fmla="*/ 5137174 w 5235586"/>
                  <a:gd name="connsiteY7115" fmla="*/ 981201 h 3977558"/>
                  <a:gd name="connsiteX7116" fmla="*/ 5184973 w 5235586"/>
                  <a:gd name="connsiteY7116" fmla="*/ 933399 h 3977558"/>
                  <a:gd name="connsiteX7117" fmla="*/ 5030325 w 5235586"/>
                  <a:gd name="connsiteY7117" fmla="*/ 933399 h 3977558"/>
                  <a:gd name="connsiteX7118" fmla="*/ 5078128 w 5235586"/>
                  <a:gd name="connsiteY7118" fmla="*/ 981201 h 3977558"/>
                  <a:gd name="connsiteX7119" fmla="*/ 5080938 w 5235586"/>
                  <a:gd name="connsiteY7119" fmla="*/ 984011 h 3977558"/>
                  <a:gd name="connsiteX7120" fmla="*/ 5078128 w 5235586"/>
                  <a:gd name="connsiteY7120" fmla="*/ 986822 h 3977558"/>
                  <a:gd name="connsiteX7121" fmla="*/ 5033136 w 5235586"/>
                  <a:gd name="connsiteY7121" fmla="*/ 1031814 h 3977558"/>
                  <a:gd name="connsiteX7122" fmla="*/ 5030325 w 5235586"/>
                  <a:gd name="connsiteY7122" fmla="*/ 1034624 h 3977558"/>
                  <a:gd name="connsiteX7123" fmla="*/ 5027512 w 5235586"/>
                  <a:gd name="connsiteY7123" fmla="*/ 1031814 h 3977558"/>
                  <a:gd name="connsiteX7124" fmla="*/ 4982523 w 5235586"/>
                  <a:gd name="connsiteY7124" fmla="*/ 986822 h 3977558"/>
                  <a:gd name="connsiteX7125" fmla="*/ 4979713 w 5235586"/>
                  <a:gd name="connsiteY7125" fmla="*/ 984011 h 3977558"/>
                  <a:gd name="connsiteX7126" fmla="*/ 4982523 w 5235586"/>
                  <a:gd name="connsiteY7126" fmla="*/ 981201 h 3977558"/>
                  <a:gd name="connsiteX7127" fmla="*/ 5030325 w 5235586"/>
                  <a:gd name="connsiteY7127" fmla="*/ 933399 h 3977558"/>
                  <a:gd name="connsiteX7128" fmla="*/ 4872861 w 5235586"/>
                  <a:gd name="connsiteY7128" fmla="*/ 933399 h 3977558"/>
                  <a:gd name="connsiteX7129" fmla="*/ 4920664 w 5235586"/>
                  <a:gd name="connsiteY7129" fmla="*/ 981201 h 3977558"/>
                  <a:gd name="connsiteX7130" fmla="*/ 4923474 w 5235586"/>
                  <a:gd name="connsiteY7130" fmla="*/ 984011 h 3977558"/>
                  <a:gd name="connsiteX7131" fmla="*/ 4920664 w 5235586"/>
                  <a:gd name="connsiteY7131" fmla="*/ 986822 h 3977558"/>
                  <a:gd name="connsiteX7132" fmla="*/ 4875675 w 5235586"/>
                  <a:gd name="connsiteY7132" fmla="*/ 1031814 h 3977558"/>
                  <a:gd name="connsiteX7133" fmla="*/ 4872861 w 5235586"/>
                  <a:gd name="connsiteY7133" fmla="*/ 1034624 h 3977558"/>
                  <a:gd name="connsiteX7134" fmla="*/ 4870048 w 5235586"/>
                  <a:gd name="connsiteY7134" fmla="*/ 1031814 h 3977558"/>
                  <a:gd name="connsiteX7135" fmla="*/ 4825062 w 5235586"/>
                  <a:gd name="connsiteY7135" fmla="*/ 986822 h 3977558"/>
                  <a:gd name="connsiteX7136" fmla="*/ 4822249 w 5235586"/>
                  <a:gd name="connsiteY7136" fmla="*/ 984011 h 3977558"/>
                  <a:gd name="connsiteX7137" fmla="*/ 4825062 w 5235586"/>
                  <a:gd name="connsiteY7137" fmla="*/ 981201 h 3977558"/>
                  <a:gd name="connsiteX7138" fmla="*/ 4872861 w 5235586"/>
                  <a:gd name="connsiteY7138" fmla="*/ 933399 h 3977558"/>
                  <a:gd name="connsiteX7139" fmla="*/ 4718213 w 5235586"/>
                  <a:gd name="connsiteY7139" fmla="*/ 933399 h 3977558"/>
                  <a:gd name="connsiteX7140" fmla="*/ 4766016 w 5235586"/>
                  <a:gd name="connsiteY7140" fmla="*/ 981201 h 3977558"/>
                  <a:gd name="connsiteX7141" fmla="*/ 4768826 w 5235586"/>
                  <a:gd name="connsiteY7141" fmla="*/ 984011 h 3977558"/>
                  <a:gd name="connsiteX7142" fmla="*/ 4766016 w 5235586"/>
                  <a:gd name="connsiteY7142" fmla="*/ 986822 h 3977558"/>
                  <a:gd name="connsiteX7143" fmla="*/ 4721027 w 5235586"/>
                  <a:gd name="connsiteY7143" fmla="*/ 1031814 h 3977558"/>
                  <a:gd name="connsiteX7144" fmla="*/ 4718213 w 5235586"/>
                  <a:gd name="connsiteY7144" fmla="*/ 1034624 h 3977558"/>
                  <a:gd name="connsiteX7145" fmla="*/ 4715400 w 5235586"/>
                  <a:gd name="connsiteY7145" fmla="*/ 1031814 h 3977558"/>
                  <a:gd name="connsiteX7146" fmla="*/ 4670414 w 5235586"/>
                  <a:gd name="connsiteY7146" fmla="*/ 986822 h 3977558"/>
                  <a:gd name="connsiteX7147" fmla="*/ 4667601 w 5235586"/>
                  <a:gd name="connsiteY7147" fmla="*/ 984011 h 3977558"/>
                  <a:gd name="connsiteX7148" fmla="*/ 4670414 w 5235586"/>
                  <a:gd name="connsiteY7148" fmla="*/ 981201 h 3977558"/>
                  <a:gd name="connsiteX7149" fmla="*/ 4718213 w 5235586"/>
                  <a:gd name="connsiteY7149" fmla="*/ 933399 h 3977558"/>
                  <a:gd name="connsiteX7150" fmla="*/ 4563563 w 5235586"/>
                  <a:gd name="connsiteY7150" fmla="*/ 933399 h 3977558"/>
                  <a:gd name="connsiteX7151" fmla="*/ 4611365 w 5235586"/>
                  <a:gd name="connsiteY7151" fmla="*/ 981201 h 3977558"/>
                  <a:gd name="connsiteX7152" fmla="*/ 4614175 w 5235586"/>
                  <a:gd name="connsiteY7152" fmla="*/ 984011 h 3977558"/>
                  <a:gd name="connsiteX7153" fmla="*/ 4611365 w 5235586"/>
                  <a:gd name="connsiteY7153" fmla="*/ 986822 h 3977558"/>
                  <a:gd name="connsiteX7154" fmla="*/ 4566376 w 5235586"/>
                  <a:gd name="connsiteY7154" fmla="*/ 1031814 h 3977558"/>
                  <a:gd name="connsiteX7155" fmla="*/ 4563563 w 5235586"/>
                  <a:gd name="connsiteY7155" fmla="*/ 1034624 h 3977558"/>
                  <a:gd name="connsiteX7156" fmla="*/ 4560749 w 5235586"/>
                  <a:gd name="connsiteY7156" fmla="*/ 1031814 h 3977558"/>
                  <a:gd name="connsiteX7157" fmla="*/ 4515763 w 5235586"/>
                  <a:gd name="connsiteY7157" fmla="*/ 986822 h 3977558"/>
                  <a:gd name="connsiteX7158" fmla="*/ 4512950 w 5235586"/>
                  <a:gd name="connsiteY7158" fmla="*/ 984011 h 3977558"/>
                  <a:gd name="connsiteX7159" fmla="*/ 4515763 w 5235586"/>
                  <a:gd name="connsiteY7159" fmla="*/ 981201 h 3977558"/>
                  <a:gd name="connsiteX7160" fmla="*/ 4563563 w 5235586"/>
                  <a:gd name="connsiteY7160" fmla="*/ 933399 h 3977558"/>
                  <a:gd name="connsiteX7161" fmla="*/ 4406104 w 5235586"/>
                  <a:gd name="connsiteY7161" fmla="*/ 933399 h 3977558"/>
                  <a:gd name="connsiteX7162" fmla="*/ 4453907 w 5235586"/>
                  <a:gd name="connsiteY7162" fmla="*/ 981201 h 3977558"/>
                  <a:gd name="connsiteX7163" fmla="*/ 4456717 w 5235586"/>
                  <a:gd name="connsiteY7163" fmla="*/ 984011 h 3977558"/>
                  <a:gd name="connsiteX7164" fmla="*/ 4453907 w 5235586"/>
                  <a:gd name="connsiteY7164" fmla="*/ 986822 h 3977558"/>
                  <a:gd name="connsiteX7165" fmla="*/ 4408915 w 5235586"/>
                  <a:gd name="connsiteY7165" fmla="*/ 1031814 h 3977558"/>
                  <a:gd name="connsiteX7166" fmla="*/ 4406104 w 5235586"/>
                  <a:gd name="connsiteY7166" fmla="*/ 1034624 h 3977558"/>
                  <a:gd name="connsiteX7167" fmla="*/ 4403291 w 5235586"/>
                  <a:gd name="connsiteY7167" fmla="*/ 1031814 h 3977558"/>
                  <a:gd name="connsiteX7168" fmla="*/ 4358302 w 5235586"/>
                  <a:gd name="connsiteY7168" fmla="*/ 986822 h 3977558"/>
                  <a:gd name="connsiteX7169" fmla="*/ 4355492 w 5235586"/>
                  <a:gd name="connsiteY7169" fmla="*/ 984011 h 3977558"/>
                  <a:gd name="connsiteX7170" fmla="*/ 4358302 w 5235586"/>
                  <a:gd name="connsiteY7170" fmla="*/ 981201 h 3977558"/>
                  <a:gd name="connsiteX7171" fmla="*/ 4406104 w 5235586"/>
                  <a:gd name="connsiteY7171" fmla="*/ 933399 h 3977558"/>
                  <a:gd name="connsiteX7172" fmla="*/ 4251453 w 5235586"/>
                  <a:gd name="connsiteY7172" fmla="*/ 933399 h 3977558"/>
                  <a:gd name="connsiteX7173" fmla="*/ 4299256 w 5235586"/>
                  <a:gd name="connsiteY7173" fmla="*/ 981201 h 3977558"/>
                  <a:gd name="connsiteX7174" fmla="*/ 4302066 w 5235586"/>
                  <a:gd name="connsiteY7174" fmla="*/ 984011 h 3977558"/>
                  <a:gd name="connsiteX7175" fmla="*/ 4299256 w 5235586"/>
                  <a:gd name="connsiteY7175" fmla="*/ 986822 h 3977558"/>
                  <a:gd name="connsiteX7176" fmla="*/ 4254264 w 5235586"/>
                  <a:gd name="connsiteY7176" fmla="*/ 1031814 h 3977558"/>
                  <a:gd name="connsiteX7177" fmla="*/ 4251453 w 5235586"/>
                  <a:gd name="connsiteY7177" fmla="*/ 1034624 h 3977558"/>
                  <a:gd name="connsiteX7178" fmla="*/ 4248640 w 5235586"/>
                  <a:gd name="connsiteY7178" fmla="*/ 1031814 h 3977558"/>
                  <a:gd name="connsiteX7179" fmla="*/ 4203651 w 5235586"/>
                  <a:gd name="connsiteY7179" fmla="*/ 986822 h 3977558"/>
                  <a:gd name="connsiteX7180" fmla="*/ 4200841 w 5235586"/>
                  <a:gd name="connsiteY7180" fmla="*/ 984011 h 3977558"/>
                  <a:gd name="connsiteX7181" fmla="*/ 4203651 w 5235586"/>
                  <a:gd name="connsiteY7181" fmla="*/ 981201 h 3977558"/>
                  <a:gd name="connsiteX7182" fmla="*/ 4251453 w 5235586"/>
                  <a:gd name="connsiteY7182" fmla="*/ 933399 h 3977558"/>
                  <a:gd name="connsiteX7183" fmla="*/ 4096805 w 5235586"/>
                  <a:gd name="connsiteY7183" fmla="*/ 933399 h 3977558"/>
                  <a:gd name="connsiteX7184" fmla="*/ 4144608 w 5235586"/>
                  <a:gd name="connsiteY7184" fmla="*/ 981201 h 3977558"/>
                  <a:gd name="connsiteX7185" fmla="*/ 4147418 w 5235586"/>
                  <a:gd name="connsiteY7185" fmla="*/ 984011 h 3977558"/>
                  <a:gd name="connsiteX7186" fmla="*/ 4144608 w 5235586"/>
                  <a:gd name="connsiteY7186" fmla="*/ 986822 h 3977558"/>
                  <a:gd name="connsiteX7187" fmla="*/ 4099616 w 5235586"/>
                  <a:gd name="connsiteY7187" fmla="*/ 1031814 h 3977558"/>
                  <a:gd name="connsiteX7188" fmla="*/ 4096805 w 5235586"/>
                  <a:gd name="connsiteY7188" fmla="*/ 1034624 h 3977558"/>
                  <a:gd name="connsiteX7189" fmla="*/ 4093992 w 5235586"/>
                  <a:gd name="connsiteY7189" fmla="*/ 1031814 h 3977558"/>
                  <a:gd name="connsiteX7190" fmla="*/ 4049003 w 5235586"/>
                  <a:gd name="connsiteY7190" fmla="*/ 986822 h 3977558"/>
                  <a:gd name="connsiteX7191" fmla="*/ 4046193 w 5235586"/>
                  <a:gd name="connsiteY7191" fmla="*/ 984011 h 3977558"/>
                  <a:gd name="connsiteX7192" fmla="*/ 4049003 w 5235586"/>
                  <a:gd name="connsiteY7192" fmla="*/ 981201 h 3977558"/>
                  <a:gd name="connsiteX7193" fmla="*/ 4096805 w 5235586"/>
                  <a:gd name="connsiteY7193" fmla="*/ 933399 h 3977558"/>
                  <a:gd name="connsiteX7194" fmla="*/ 3939345 w 5235586"/>
                  <a:gd name="connsiteY7194" fmla="*/ 933399 h 3977558"/>
                  <a:gd name="connsiteX7195" fmla="*/ 3987147 w 5235586"/>
                  <a:gd name="connsiteY7195" fmla="*/ 981201 h 3977558"/>
                  <a:gd name="connsiteX7196" fmla="*/ 3989957 w 5235586"/>
                  <a:gd name="connsiteY7196" fmla="*/ 984011 h 3977558"/>
                  <a:gd name="connsiteX7197" fmla="*/ 3987147 w 5235586"/>
                  <a:gd name="connsiteY7197" fmla="*/ 986822 h 3977558"/>
                  <a:gd name="connsiteX7198" fmla="*/ 3942155 w 5235586"/>
                  <a:gd name="connsiteY7198" fmla="*/ 1031814 h 3977558"/>
                  <a:gd name="connsiteX7199" fmla="*/ 3939345 w 5235586"/>
                  <a:gd name="connsiteY7199" fmla="*/ 1034624 h 3977558"/>
                  <a:gd name="connsiteX7200" fmla="*/ 3936531 w 5235586"/>
                  <a:gd name="connsiteY7200" fmla="*/ 1031814 h 3977558"/>
                  <a:gd name="connsiteX7201" fmla="*/ 3891545 w 5235586"/>
                  <a:gd name="connsiteY7201" fmla="*/ 986822 h 3977558"/>
                  <a:gd name="connsiteX7202" fmla="*/ 3888732 w 5235586"/>
                  <a:gd name="connsiteY7202" fmla="*/ 984011 h 3977558"/>
                  <a:gd name="connsiteX7203" fmla="*/ 3891545 w 5235586"/>
                  <a:gd name="connsiteY7203" fmla="*/ 981201 h 3977558"/>
                  <a:gd name="connsiteX7204" fmla="*/ 3939345 w 5235586"/>
                  <a:gd name="connsiteY7204" fmla="*/ 933399 h 3977558"/>
                  <a:gd name="connsiteX7205" fmla="*/ 3784693 w 5235586"/>
                  <a:gd name="connsiteY7205" fmla="*/ 933399 h 3977558"/>
                  <a:gd name="connsiteX7206" fmla="*/ 3832496 w 5235586"/>
                  <a:gd name="connsiteY7206" fmla="*/ 981201 h 3977558"/>
                  <a:gd name="connsiteX7207" fmla="*/ 3835306 w 5235586"/>
                  <a:gd name="connsiteY7207" fmla="*/ 984011 h 3977558"/>
                  <a:gd name="connsiteX7208" fmla="*/ 3832496 w 5235586"/>
                  <a:gd name="connsiteY7208" fmla="*/ 986822 h 3977558"/>
                  <a:gd name="connsiteX7209" fmla="*/ 3787504 w 5235586"/>
                  <a:gd name="connsiteY7209" fmla="*/ 1031814 h 3977558"/>
                  <a:gd name="connsiteX7210" fmla="*/ 3784693 w 5235586"/>
                  <a:gd name="connsiteY7210" fmla="*/ 1034624 h 3977558"/>
                  <a:gd name="connsiteX7211" fmla="*/ 3781880 w 5235586"/>
                  <a:gd name="connsiteY7211" fmla="*/ 1031814 h 3977558"/>
                  <a:gd name="connsiteX7212" fmla="*/ 3736894 w 5235586"/>
                  <a:gd name="connsiteY7212" fmla="*/ 986822 h 3977558"/>
                  <a:gd name="connsiteX7213" fmla="*/ 3734081 w 5235586"/>
                  <a:gd name="connsiteY7213" fmla="*/ 984011 h 3977558"/>
                  <a:gd name="connsiteX7214" fmla="*/ 3736894 w 5235586"/>
                  <a:gd name="connsiteY7214" fmla="*/ 981201 h 3977558"/>
                  <a:gd name="connsiteX7215" fmla="*/ 3784693 w 5235586"/>
                  <a:gd name="connsiteY7215" fmla="*/ 933399 h 3977558"/>
                  <a:gd name="connsiteX7216" fmla="*/ 3630045 w 5235586"/>
                  <a:gd name="connsiteY7216" fmla="*/ 933399 h 3977558"/>
                  <a:gd name="connsiteX7217" fmla="*/ 3677848 w 5235586"/>
                  <a:gd name="connsiteY7217" fmla="*/ 981201 h 3977558"/>
                  <a:gd name="connsiteX7218" fmla="*/ 3680658 w 5235586"/>
                  <a:gd name="connsiteY7218" fmla="*/ 984011 h 3977558"/>
                  <a:gd name="connsiteX7219" fmla="*/ 3677848 w 5235586"/>
                  <a:gd name="connsiteY7219" fmla="*/ 986822 h 3977558"/>
                  <a:gd name="connsiteX7220" fmla="*/ 3632856 w 5235586"/>
                  <a:gd name="connsiteY7220" fmla="*/ 1031814 h 3977558"/>
                  <a:gd name="connsiteX7221" fmla="*/ 3630045 w 5235586"/>
                  <a:gd name="connsiteY7221" fmla="*/ 1034624 h 3977558"/>
                  <a:gd name="connsiteX7222" fmla="*/ 3627232 w 5235586"/>
                  <a:gd name="connsiteY7222" fmla="*/ 1031814 h 3977558"/>
                  <a:gd name="connsiteX7223" fmla="*/ 3582246 w 5235586"/>
                  <a:gd name="connsiteY7223" fmla="*/ 986822 h 3977558"/>
                  <a:gd name="connsiteX7224" fmla="*/ 3579433 w 5235586"/>
                  <a:gd name="connsiteY7224" fmla="*/ 984011 h 3977558"/>
                  <a:gd name="connsiteX7225" fmla="*/ 3582246 w 5235586"/>
                  <a:gd name="connsiteY7225" fmla="*/ 981201 h 3977558"/>
                  <a:gd name="connsiteX7226" fmla="*/ 3630045 w 5235586"/>
                  <a:gd name="connsiteY7226" fmla="*/ 933399 h 3977558"/>
                  <a:gd name="connsiteX7227" fmla="*/ 3472581 w 5235586"/>
                  <a:gd name="connsiteY7227" fmla="*/ 933399 h 3977558"/>
                  <a:gd name="connsiteX7228" fmla="*/ 3520384 w 5235586"/>
                  <a:gd name="connsiteY7228" fmla="*/ 981201 h 3977558"/>
                  <a:gd name="connsiteX7229" fmla="*/ 3523194 w 5235586"/>
                  <a:gd name="connsiteY7229" fmla="*/ 984011 h 3977558"/>
                  <a:gd name="connsiteX7230" fmla="*/ 3520384 w 5235586"/>
                  <a:gd name="connsiteY7230" fmla="*/ 986822 h 3977558"/>
                  <a:gd name="connsiteX7231" fmla="*/ 3475395 w 5235586"/>
                  <a:gd name="connsiteY7231" fmla="*/ 1031814 h 3977558"/>
                  <a:gd name="connsiteX7232" fmla="*/ 3472581 w 5235586"/>
                  <a:gd name="connsiteY7232" fmla="*/ 1034624 h 3977558"/>
                  <a:gd name="connsiteX7233" fmla="*/ 3469771 w 5235586"/>
                  <a:gd name="connsiteY7233" fmla="*/ 1031814 h 3977558"/>
                  <a:gd name="connsiteX7234" fmla="*/ 3424782 w 5235586"/>
                  <a:gd name="connsiteY7234" fmla="*/ 986822 h 3977558"/>
                  <a:gd name="connsiteX7235" fmla="*/ 3421969 w 5235586"/>
                  <a:gd name="connsiteY7235" fmla="*/ 984011 h 3977558"/>
                  <a:gd name="connsiteX7236" fmla="*/ 3424782 w 5235586"/>
                  <a:gd name="connsiteY7236" fmla="*/ 981201 h 3977558"/>
                  <a:gd name="connsiteX7237" fmla="*/ 3472581 w 5235586"/>
                  <a:gd name="connsiteY7237" fmla="*/ 933399 h 3977558"/>
                  <a:gd name="connsiteX7238" fmla="*/ 3317933 w 5235586"/>
                  <a:gd name="connsiteY7238" fmla="*/ 933399 h 3977558"/>
                  <a:gd name="connsiteX7239" fmla="*/ 3365736 w 5235586"/>
                  <a:gd name="connsiteY7239" fmla="*/ 981201 h 3977558"/>
                  <a:gd name="connsiteX7240" fmla="*/ 3368546 w 5235586"/>
                  <a:gd name="connsiteY7240" fmla="*/ 984011 h 3977558"/>
                  <a:gd name="connsiteX7241" fmla="*/ 3365736 w 5235586"/>
                  <a:gd name="connsiteY7241" fmla="*/ 986822 h 3977558"/>
                  <a:gd name="connsiteX7242" fmla="*/ 3320747 w 5235586"/>
                  <a:gd name="connsiteY7242" fmla="*/ 1031814 h 3977558"/>
                  <a:gd name="connsiteX7243" fmla="*/ 3317933 w 5235586"/>
                  <a:gd name="connsiteY7243" fmla="*/ 1034624 h 3977558"/>
                  <a:gd name="connsiteX7244" fmla="*/ 3315123 w 5235586"/>
                  <a:gd name="connsiteY7244" fmla="*/ 1031814 h 3977558"/>
                  <a:gd name="connsiteX7245" fmla="*/ 3270134 w 5235586"/>
                  <a:gd name="connsiteY7245" fmla="*/ 986822 h 3977558"/>
                  <a:gd name="connsiteX7246" fmla="*/ 3267321 w 5235586"/>
                  <a:gd name="connsiteY7246" fmla="*/ 984011 h 3977558"/>
                  <a:gd name="connsiteX7247" fmla="*/ 3270134 w 5235586"/>
                  <a:gd name="connsiteY7247" fmla="*/ 981201 h 3977558"/>
                  <a:gd name="connsiteX7248" fmla="*/ 3317933 w 5235586"/>
                  <a:gd name="connsiteY7248" fmla="*/ 933399 h 3977558"/>
                  <a:gd name="connsiteX7249" fmla="*/ 3163283 w 5235586"/>
                  <a:gd name="connsiteY7249" fmla="*/ 933399 h 3977558"/>
                  <a:gd name="connsiteX7250" fmla="*/ 3211085 w 5235586"/>
                  <a:gd name="connsiteY7250" fmla="*/ 981201 h 3977558"/>
                  <a:gd name="connsiteX7251" fmla="*/ 3213895 w 5235586"/>
                  <a:gd name="connsiteY7251" fmla="*/ 984011 h 3977558"/>
                  <a:gd name="connsiteX7252" fmla="*/ 3211085 w 5235586"/>
                  <a:gd name="connsiteY7252" fmla="*/ 986822 h 3977558"/>
                  <a:gd name="connsiteX7253" fmla="*/ 3166096 w 5235586"/>
                  <a:gd name="connsiteY7253" fmla="*/ 1031814 h 3977558"/>
                  <a:gd name="connsiteX7254" fmla="*/ 3163283 w 5235586"/>
                  <a:gd name="connsiteY7254" fmla="*/ 1034624 h 3977558"/>
                  <a:gd name="connsiteX7255" fmla="*/ 3160472 w 5235586"/>
                  <a:gd name="connsiteY7255" fmla="*/ 1031814 h 3977558"/>
                  <a:gd name="connsiteX7256" fmla="*/ 3115483 w 5235586"/>
                  <a:gd name="connsiteY7256" fmla="*/ 986822 h 3977558"/>
                  <a:gd name="connsiteX7257" fmla="*/ 3112670 w 5235586"/>
                  <a:gd name="connsiteY7257" fmla="*/ 984011 h 3977558"/>
                  <a:gd name="connsiteX7258" fmla="*/ 3115483 w 5235586"/>
                  <a:gd name="connsiteY7258" fmla="*/ 981201 h 3977558"/>
                  <a:gd name="connsiteX7259" fmla="*/ 3163283 w 5235586"/>
                  <a:gd name="connsiteY7259" fmla="*/ 933399 h 3977558"/>
                  <a:gd name="connsiteX7260" fmla="*/ 3005823 w 5235586"/>
                  <a:gd name="connsiteY7260" fmla="*/ 933399 h 3977558"/>
                  <a:gd name="connsiteX7261" fmla="*/ 3053626 w 5235586"/>
                  <a:gd name="connsiteY7261" fmla="*/ 981201 h 3977558"/>
                  <a:gd name="connsiteX7262" fmla="*/ 3056436 w 5235586"/>
                  <a:gd name="connsiteY7262" fmla="*/ 984011 h 3977558"/>
                  <a:gd name="connsiteX7263" fmla="*/ 3053626 w 5235586"/>
                  <a:gd name="connsiteY7263" fmla="*/ 986822 h 3977558"/>
                  <a:gd name="connsiteX7264" fmla="*/ 3008634 w 5235586"/>
                  <a:gd name="connsiteY7264" fmla="*/ 1031814 h 3977558"/>
                  <a:gd name="connsiteX7265" fmla="*/ 3005823 w 5235586"/>
                  <a:gd name="connsiteY7265" fmla="*/ 1034624 h 3977558"/>
                  <a:gd name="connsiteX7266" fmla="*/ 3003010 w 5235586"/>
                  <a:gd name="connsiteY7266" fmla="*/ 1031814 h 3977558"/>
                  <a:gd name="connsiteX7267" fmla="*/ 2958021 w 5235586"/>
                  <a:gd name="connsiteY7267" fmla="*/ 986822 h 3977558"/>
                  <a:gd name="connsiteX7268" fmla="*/ 2955211 w 5235586"/>
                  <a:gd name="connsiteY7268" fmla="*/ 984011 h 3977558"/>
                  <a:gd name="connsiteX7269" fmla="*/ 2958021 w 5235586"/>
                  <a:gd name="connsiteY7269" fmla="*/ 981201 h 3977558"/>
                  <a:gd name="connsiteX7270" fmla="*/ 3005823 w 5235586"/>
                  <a:gd name="connsiteY7270" fmla="*/ 933399 h 3977558"/>
                  <a:gd name="connsiteX7271" fmla="*/ 2851172 w 5235586"/>
                  <a:gd name="connsiteY7271" fmla="*/ 933399 h 3977558"/>
                  <a:gd name="connsiteX7272" fmla="*/ 2898975 w 5235586"/>
                  <a:gd name="connsiteY7272" fmla="*/ 981201 h 3977558"/>
                  <a:gd name="connsiteX7273" fmla="*/ 2901785 w 5235586"/>
                  <a:gd name="connsiteY7273" fmla="*/ 984011 h 3977558"/>
                  <a:gd name="connsiteX7274" fmla="*/ 2898975 w 5235586"/>
                  <a:gd name="connsiteY7274" fmla="*/ 986822 h 3977558"/>
                  <a:gd name="connsiteX7275" fmla="*/ 2853983 w 5235586"/>
                  <a:gd name="connsiteY7275" fmla="*/ 1031814 h 3977558"/>
                  <a:gd name="connsiteX7276" fmla="*/ 2851172 w 5235586"/>
                  <a:gd name="connsiteY7276" fmla="*/ 1034624 h 3977558"/>
                  <a:gd name="connsiteX7277" fmla="*/ 2848359 w 5235586"/>
                  <a:gd name="connsiteY7277" fmla="*/ 1031814 h 3977558"/>
                  <a:gd name="connsiteX7278" fmla="*/ 2803370 w 5235586"/>
                  <a:gd name="connsiteY7278" fmla="*/ 986822 h 3977558"/>
                  <a:gd name="connsiteX7279" fmla="*/ 2800560 w 5235586"/>
                  <a:gd name="connsiteY7279" fmla="*/ 984011 h 3977558"/>
                  <a:gd name="connsiteX7280" fmla="*/ 2803370 w 5235586"/>
                  <a:gd name="connsiteY7280" fmla="*/ 981201 h 3977558"/>
                  <a:gd name="connsiteX7281" fmla="*/ 2851172 w 5235586"/>
                  <a:gd name="connsiteY7281" fmla="*/ 933399 h 3977558"/>
                  <a:gd name="connsiteX7282" fmla="*/ 2696525 w 5235586"/>
                  <a:gd name="connsiteY7282" fmla="*/ 933399 h 3977558"/>
                  <a:gd name="connsiteX7283" fmla="*/ 2744328 w 5235586"/>
                  <a:gd name="connsiteY7283" fmla="*/ 981201 h 3977558"/>
                  <a:gd name="connsiteX7284" fmla="*/ 2747138 w 5235586"/>
                  <a:gd name="connsiteY7284" fmla="*/ 984011 h 3977558"/>
                  <a:gd name="connsiteX7285" fmla="*/ 2744328 w 5235586"/>
                  <a:gd name="connsiteY7285" fmla="*/ 986822 h 3977558"/>
                  <a:gd name="connsiteX7286" fmla="*/ 2699336 w 5235586"/>
                  <a:gd name="connsiteY7286" fmla="*/ 1031814 h 3977558"/>
                  <a:gd name="connsiteX7287" fmla="*/ 2696525 w 5235586"/>
                  <a:gd name="connsiteY7287" fmla="*/ 1034624 h 3977558"/>
                  <a:gd name="connsiteX7288" fmla="*/ 2693712 w 5235586"/>
                  <a:gd name="connsiteY7288" fmla="*/ 1031814 h 3977558"/>
                  <a:gd name="connsiteX7289" fmla="*/ 2648723 w 5235586"/>
                  <a:gd name="connsiteY7289" fmla="*/ 986822 h 3977558"/>
                  <a:gd name="connsiteX7290" fmla="*/ 2645913 w 5235586"/>
                  <a:gd name="connsiteY7290" fmla="*/ 984011 h 3977558"/>
                  <a:gd name="connsiteX7291" fmla="*/ 2648723 w 5235586"/>
                  <a:gd name="connsiteY7291" fmla="*/ 981201 h 3977558"/>
                  <a:gd name="connsiteX7292" fmla="*/ 2696525 w 5235586"/>
                  <a:gd name="connsiteY7292" fmla="*/ 933399 h 3977558"/>
                  <a:gd name="connsiteX7293" fmla="*/ 2539061 w 5235586"/>
                  <a:gd name="connsiteY7293" fmla="*/ 933399 h 3977558"/>
                  <a:gd name="connsiteX7294" fmla="*/ 2586863 w 5235586"/>
                  <a:gd name="connsiteY7294" fmla="*/ 981201 h 3977558"/>
                  <a:gd name="connsiteX7295" fmla="*/ 2589673 w 5235586"/>
                  <a:gd name="connsiteY7295" fmla="*/ 984011 h 3977558"/>
                  <a:gd name="connsiteX7296" fmla="*/ 2586863 w 5235586"/>
                  <a:gd name="connsiteY7296" fmla="*/ 986822 h 3977558"/>
                  <a:gd name="connsiteX7297" fmla="*/ 2541874 w 5235586"/>
                  <a:gd name="connsiteY7297" fmla="*/ 1031814 h 3977558"/>
                  <a:gd name="connsiteX7298" fmla="*/ 2539061 w 5235586"/>
                  <a:gd name="connsiteY7298" fmla="*/ 1034624 h 3977558"/>
                  <a:gd name="connsiteX7299" fmla="*/ 2536247 w 5235586"/>
                  <a:gd name="connsiteY7299" fmla="*/ 1031814 h 3977558"/>
                  <a:gd name="connsiteX7300" fmla="*/ 2491261 w 5235586"/>
                  <a:gd name="connsiteY7300" fmla="*/ 986822 h 3977558"/>
                  <a:gd name="connsiteX7301" fmla="*/ 2488448 w 5235586"/>
                  <a:gd name="connsiteY7301" fmla="*/ 984011 h 3977558"/>
                  <a:gd name="connsiteX7302" fmla="*/ 2491261 w 5235586"/>
                  <a:gd name="connsiteY7302" fmla="*/ 981201 h 3977558"/>
                  <a:gd name="connsiteX7303" fmla="*/ 2539061 w 5235586"/>
                  <a:gd name="connsiteY7303" fmla="*/ 933399 h 3977558"/>
                  <a:gd name="connsiteX7304" fmla="*/ 2384413 w 5235586"/>
                  <a:gd name="connsiteY7304" fmla="*/ 933399 h 3977558"/>
                  <a:gd name="connsiteX7305" fmla="*/ 2432215 w 5235586"/>
                  <a:gd name="connsiteY7305" fmla="*/ 981201 h 3977558"/>
                  <a:gd name="connsiteX7306" fmla="*/ 2435025 w 5235586"/>
                  <a:gd name="connsiteY7306" fmla="*/ 984011 h 3977558"/>
                  <a:gd name="connsiteX7307" fmla="*/ 2432215 w 5235586"/>
                  <a:gd name="connsiteY7307" fmla="*/ 986822 h 3977558"/>
                  <a:gd name="connsiteX7308" fmla="*/ 2387226 w 5235586"/>
                  <a:gd name="connsiteY7308" fmla="*/ 1031814 h 3977558"/>
                  <a:gd name="connsiteX7309" fmla="*/ 2384413 w 5235586"/>
                  <a:gd name="connsiteY7309" fmla="*/ 1034624 h 3977558"/>
                  <a:gd name="connsiteX7310" fmla="*/ 2381599 w 5235586"/>
                  <a:gd name="connsiteY7310" fmla="*/ 1031814 h 3977558"/>
                  <a:gd name="connsiteX7311" fmla="*/ 2336613 w 5235586"/>
                  <a:gd name="connsiteY7311" fmla="*/ 986822 h 3977558"/>
                  <a:gd name="connsiteX7312" fmla="*/ 2333800 w 5235586"/>
                  <a:gd name="connsiteY7312" fmla="*/ 984011 h 3977558"/>
                  <a:gd name="connsiteX7313" fmla="*/ 2336613 w 5235586"/>
                  <a:gd name="connsiteY7313" fmla="*/ 981201 h 3977558"/>
                  <a:gd name="connsiteX7314" fmla="*/ 2384413 w 5235586"/>
                  <a:gd name="connsiteY7314" fmla="*/ 933399 h 3977558"/>
                  <a:gd name="connsiteX7315" fmla="*/ 2229761 w 5235586"/>
                  <a:gd name="connsiteY7315" fmla="*/ 933399 h 3977558"/>
                  <a:gd name="connsiteX7316" fmla="*/ 2277564 w 5235586"/>
                  <a:gd name="connsiteY7316" fmla="*/ 981201 h 3977558"/>
                  <a:gd name="connsiteX7317" fmla="*/ 2280374 w 5235586"/>
                  <a:gd name="connsiteY7317" fmla="*/ 984011 h 3977558"/>
                  <a:gd name="connsiteX7318" fmla="*/ 2277564 w 5235586"/>
                  <a:gd name="connsiteY7318" fmla="*/ 986822 h 3977558"/>
                  <a:gd name="connsiteX7319" fmla="*/ 2232575 w 5235586"/>
                  <a:gd name="connsiteY7319" fmla="*/ 1031814 h 3977558"/>
                  <a:gd name="connsiteX7320" fmla="*/ 2229761 w 5235586"/>
                  <a:gd name="connsiteY7320" fmla="*/ 1034624 h 3977558"/>
                  <a:gd name="connsiteX7321" fmla="*/ 2226948 w 5235586"/>
                  <a:gd name="connsiteY7321" fmla="*/ 1031814 h 3977558"/>
                  <a:gd name="connsiteX7322" fmla="*/ 2181962 w 5235586"/>
                  <a:gd name="connsiteY7322" fmla="*/ 986822 h 3977558"/>
                  <a:gd name="connsiteX7323" fmla="*/ 2179149 w 5235586"/>
                  <a:gd name="connsiteY7323" fmla="*/ 984011 h 3977558"/>
                  <a:gd name="connsiteX7324" fmla="*/ 2181962 w 5235586"/>
                  <a:gd name="connsiteY7324" fmla="*/ 981201 h 3977558"/>
                  <a:gd name="connsiteX7325" fmla="*/ 2229761 w 5235586"/>
                  <a:gd name="connsiteY7325" fmla="*/ 933399 h 3977558"/>
                  <a:gd name="connsiteX7326" fmla="*/ 2075115 w 5235586"/>
                  <a:gd name="connsiteY7326" fmla="*/ 933399 h 3977558"/>
                  <a:gd name="connsiteX7327" fmla="*/ 2122917 w 5235586"/>
                  <a:gd name="connsiteY7327" fmla="*/ 981201 h 3977558"/>
                  <a:gd name="connsiteX7328" fmla="*/ 2125727 w 5235586"/>
                  <a:gd name="connsiteY7328" fmla="*/ 984011 h 3977558"/>
                  <a:gd name="connsiteX7329" fmla="*/ 2122917 w 5235586"/>
                  <a:gd name="connsiteY7329" fmla="*/ 986822 h 3977558"/>
                  <a:gd name="connsiteX7330" fmla="*/ 2077928 w 5235586"/>
                  <a:gd name="connsiteY7330" fmla="*/ 1031814 h 3977558"/>
                  <a:gd name="connsiteX7331" fmla="*/ 2075115 w 5235586"/>
                  <a:gd name="connsiteY7331" fmla="*/ 1034624 h 3977558"/>
                  <a:gd name="connsiteX7332" fmla="*/ 2072301 w 5235586"/>
                  <a:gd name="connsiteY7332" fmla="*/ 1031814 h 3977558"/>
                  <a:gd name="connsiteX7333" fmla="*/ 2027315 w 5235586"/>
                  <a:gd name="connsiteY7333" fmla="*/ 986822 h 3977558"/>
                  <a:gd name="connsiteX7334" fmla="*/ 2024502 w 5235586"/>
                  <a:gd name="connsiteY7334" fmla="*/ 984011 h 3977558"/>
                  <a:gd name="connsiteX7335" fmla="*/ 2027315 w 5235586"/>
                  <a:gd name="connsiteY7335" fmla="*/ 981201 h 3977558"/>
                  <a:gd name="connsiteX7336" fmla="*/ 2075115 w 5235586"/>
                  <a:gd name="connsiteY7336" fmla="*/ 933399 h 3977558"/>
                  <a:gd name="connsiteX7337" fmla="*/ 1917652 w 5235586"/>
                  <a:gd name="connsiteY7337" fmla="*/ 933399 h 3977558"/>
                  <a:gd name="connsiteX7338" fmla="*/ 1965455 w 5235586"/>
                  <a:gd name="connsiteY7338" fmla="*/ 981201 h 3977558"/>
                  <a:gd name="connsiteX7339" fmla="*/ 1968265 w 5235586"/>
                  <a:gd name="connsiteY7339" fmla="*/ 984011 h 3977558"/>
                  <a:gd name="connsiteX7340" fmla="*/ 1965455 w 5235586"/>
                  <a:gd name="connsiteY7340" fmla="*/ 986822 h 3977558"/>
                  <a:gd name="connsiteX7341" fmla="*/ 1920463 w 5235586"/>
                  <a:gd name="connsiteY7341" fmla="*/ 1031814 h 3977558"/>
                  <a:gd name="connsiteX7342" fmla="*/ 1917652 w 5235586"/>
                  <a:gd name="connsiteY7342" fmla="*/ 1034624 h 3977558"/>
                  <a:gd name="connsiteX7343" fmla="*/ 1914839 w 5235586"/>
                  <a:gd name="connsiteY7343" fmla="*/ 1031814 h 3977558"/>
                  <a:gd name="connsiteX7344" fmla="*/ 1869850 w 5235586"/>
                  <a:gd name="connsiteY7344" fmla="*/ 986822 h 3977558"/>
                  <a:gd name="connsiteX7345" fmla="*/ 1867040 w 5235586"/>
                  <a:gd name="connsiteY7345" fmla="*/ 984011 h 3977558"/>
                  <a:gd name="connsiteX7346" fmla="*/ 1869850 w 5235586"/>
                  <a:gd name="connsiteY7346" fmla="*/ 981201 h 3977558"/>
                  <a:gd name="connsiteX7347" fmla="*/ 1917652 w 5235586"/>
                  <a:gd name="connsiteY7347" fmla="*/ 933399 h 3977558"/>
                  <a:gd name="connsiteX7348" fmla="*/ 1763004 w 5235586"/>
                  <a:gd name="connsiteY7348" fmla="*/ 933399 h 3977558"/>
                  <a:gd name="connsiteX7349" fmla="*/ 1810807 w 5235586"/>
                  <a:gd name="connsiteY7349" fmla="*/ 981201 h 3977558"/>
                  <a:gd name="connsiteX7350" fmla="*/ 1813617 w 5235586"/>
                  <a:gd name="connsiteY7350" fmla="*/ 984011 h 3977558"/>
                  <a:gd name="connsiteX7351" fmla="*/ 1810807 w 5235586"/>
                  <a:gd name="connsiteY7351" fmla="*/ 986822 h 3977558"/>
                  <a:gd name="connsiteX7352" fmla="*/ 1765815 w 5235586"/>
                  <a:gd name="connsiteY7352" fmla="*/ 1031814 h 3977558"/>
                  <a:gd name="connsiteX7353" fmla="*/ 1763004 w 5235586"/>
                  <a:gd name="connsiteY7353" fmla="*/ 1034624 h 3977558"/>
                  <a:gd name="connsiteX7354" fmla="*/ 1760191 w 5235586"/>
                  <a:gd name="connsiteY7354" fmla="*/ 1031814 h 3977558"/>
                  <a:gd name="connsiteX7355" fmla="*/ 1715202 w 5235586"/>
                  <a:gd name="connsiteY7355" fmla="*/ 986822 h 3977558"/>
                  <a:gd name="connsiteX7356" fmla="*/ 1712392 w 5235586"/>
                  <a:gd name="connsiteY7356" fmla="*/ 984011 h 3977558"/>
                  <a:gd name="connsiteX7357" fmla="*/ 1715202 w 5235586"/>
                  <a:gd name="connsiteY7357" fmla="*/ 981201 h 3977558"/>
                  <a:gd name="connsiteX7358" fmla="*/ 1763004 w 5235586"/>
                  <a:gd name="connsiteY7358" fmla="*/ 933399 h 3977558"/>
                  <a:gd name="connsiteX7359" fmla="*/ 1608353 w 5235586"/>
                  <a:gd name="connsiteY7359" fmla="*/ 933399 h 3977558"/>
                  <a:gd name="connsiteX7360" fmla="*/ 1656156 w 5235586"/>
                  <a:gd name="connsiteY7360" fmla="*/ 981201 h 3977558"/>
                  <a:gd name="connsiteX7361" fmla="*/ 1658966 w 5235586"/>
                  <a:gd name="connsiteY7361" fmla="*/ 984011 h 3977558"/>
                  <a:gd name="connsiteX7362" fmla="*/ 1656156 w 5235586"/>
                  <a:gd name="connsiteY7362" fmla="*/ 986822 h 3977558"/>
                  <a:gd name="connsiteX7363" fmla="*/ 1611164 w 5235586"/>
                  <a:gd name="connsiteY7363" fmla="*/ 1031814 h 3977558"/>
                  <a:gd name="connsiteX7364" fmla="*/ 1608353 w 5235586"/>
                  <a:gd name="connsiteY7364" fmla="*/ 1034624 h 3977558"/>
                  <a:gd name="connsiteX7365" fmla="*/ 1605540 w 5235586"/>
                  <a:gd name="connsiteY7365" fmla="*/ 1031814 h 3977558"/>
                  <a:gd name="connsiteX7366" fmla="*/ 1560551 w 5235586"/>
                  <a:gd name="connsiteY7366" fmla="*/ 986822 h 3977558"/>
                  <a:gd name="connsiteX7367" fmla="*/ 1557741 w 5235586"/>
                  <a:gd name="connsiteY7367" fmla="*/ 984011 h 3977558"/>
                  <a:gd name="connsiteX7368" fmla="*/ 1560551 w 5235586"/>
                  <a:gd name="connsiteY7368" fmla="*/ 981201 h 3977558"/>
                  <a:gd name="connsiteX7369" fmla="*/ 1608353 w 5235586"/>
                  <a:gd name="connsiteY7369" fmla="*/ 933399 h 3977558"/>
                  <a:gd name="connsiteX7370" fmla="*/ 1450892 w 5235586"/>
                  <a:gd name="connsiteY7370" fmla="*/ 933399 h 3977558"/>
                  <a:gd name="connsiteX7371" fmla="*/ 1498695 w 5235586"/>
                  <a:gd name="connsiteY7371" fmla="*/ 981201 h 3977558"/>
                  <a:gd name="connsiteX7372" fmla="*/ 1501505 w 5235586"/>
                  <a:gd name="connsiteY7372" fmla="*/ 984011 h 3977558"/>
                  <a:gd name="connsiteX7373" fmla="*/ 1498695 w 5235586"/>
                  <a:gd name="connsiteY7373" fmla="*/ 986822 h 3977558"/>
                  <a:gd name="connsiteX7374" fmla="*/ 1453706 w 5235586"/>
                  <a:gd name="connsiteY7374" fmla="*/ 1031814 h 3977558"/>
                  <a:gd name="connsiteX7375" fmla="*/ 1450892 w 5235586"/>
                  <a:gd name="connsiteY7375" fmla="*/ 1034624 h 3977558"/>
                  <a:gd name="connsiteX7376" fmla="*/ 1448079 w 5235586"/>
                  <a:gd name="connsiteY7376" fmla="*/ 1031814 h 3977558"/>
                  <a:gd name="connsiteX7377" fmla="*/ 1403090 w 5235586"/>
                  <a:gd name="connsiteY7377" fmla="*/ 986822 h 3977558"/>
                  <a:gd name="connsiteX7378" fmla="*/ 1400280 w 5235586"/>
                  <a:gd name="connsiteY7378" fmla="*/ 984011 h 3977558"/>
                  <a:gd name="connsiteX7379" fmla="*/ 1403090 w 5235586"/>
                  <a:gd name="connsiteY7379" fmla="*/ 981201 h 3977558"/>
                  <a:gd name="connsiteX7380" fmla="*/ 1450892 w 5235586"/>
                  <a:gd name="connsiteY7380" fmla="*/ 933399 h 3977558"/>
                  <a:gd name="connsiteX7381" fmla="*/ 1296244 w 5235586"/>
                  <a:gd name="connsiteY7381" fmla="*/ 933399 h 3977558"/>
                  <a:gd name="connsiteX7382" fmla="*/ 1344046 w 5235586"/>
                  <a:gd name="connsiteY7382" fmla="*/ 981201 h 3977558"/>
                  <a:gd name="connsiteX7383" fmla="*/ 1346857 w 5235586"/>
                  <a:gd name="connsiteY7383" fmla="*/ 984011 h 3977558"/>
                  <a:gd name="connsiteX7384" fmla="*/ 1344046 w 5235586"/>
                  <a:gd name="connsiteY7384" fmla="*/ 986822 h 3977558"/>
                  <a:gd name="connsiteX7385" fmla="*/ 1299058 w 5235586"/>
                  <a:gd name="connsiteY7385" fmla="*/ 1031814 h 3977558"/>
                  <a:gd name="connsiteX7386" fmla="*/ 1296244 w 5235586"/>
                  <a:gd name="connsiteY7386" fmla="*/ 1034624 h 3977558"/>
                  <a:gd name="connsiteX7387" fmla="*/ 1293431 w 5235586"/>
                  <a:gd name="connsiteY7387" fmla="*/ 1031814 h 3977558"/>
                  <a:gd name="connsiteX7388" fmla="*/ 1248442 w 5235586"/>
                  <a:gd name="connsiteY7388" fmla="*/ 986822 h 3977558"/>
                  <a:gd name="connsiteX7389" fmla="*/ 1245632 w 5235586"/>
                  <a:gd name="connsiteY7389" fmla="*/ 984011 h 3977558"/>
                  <a:gd name="connsiteX7390" fmla="*/ 1248442 w 5235586"/>
                  <a:gd name="connsiteY7390" fmla="*/ 981201 h 3977558"/>
                  <a:gd name="connsiteX7391" fmla="*/ 1296244 w 5235586"/>
                  <a:gd name="connsiteY7391" fmla="*/ 933399 h 3977558"/>
                  <a:gd name="connsiteX7392" fmla="*/ 1141593 w 5235586"/>
                  <a:gd name="connsiteY7392" fmla="*/ 933399 h 3977558"/>
                  <a:gd name="connsiteX7393" fmla="*/ 1189395 w 5235586"/>
                  <a:gd name="connsiteY7393" fmla="*/ 981201 h 3977558"/>
                  <a:gd name="connsiteX7394" fmla="*/ 1192206 w 5235586"/>
                  <a:gd name="connsiteY7394" fmla="*/ 984011 h 3977558"/>
                  <a:gd name="connsiteX7395" fmla="*/ 1189395 w 5235586"/>
                  <a:gd name="connsiteY7395" fmla="*/ 986822 h 3977558"/>
                  <a:gd name="connsiteX7396" fmla="*/ 1144407 w 5235586"/>
                  <a:gd name="connsiteY7396" fmla="*/ 1031814 h 3977558"/>
                  <a:gd name="connsiteX7397" fmla="*/ 1141593 w 5235586"/>
                  <a:gd name="connsiteY7397" fmla="*/ 1034624 h 3977558"/>
                  <a:gd name="connsiteX7398" fmla="*/ 1138780 w 5235586"/>
                  <a:gd name="connsiteY7398" fmla="*/ 1031814 h 3977558"/>
                  <a:gd name="connsiteX7399" fmla="*/ 1093791 w 5235586"/>
                  <a:gd name="connsiteY7399" fmla="*/ 986822 h 3977558"/>
                  <a:gd name="connsiteX7400" fmla="*/ 1090981 w 5235586"/>
                  <a:gd name="connsiteY7400" fmla="*/ 984011 h 3977558"/>
                  <a:gd name="connsiteX7401" fmla="*/ 1093791 w 5235586"/>
                  <a:gd name="connsiteY7401" fmla="*/ 981201 h 3977558"/>
                  <a:gd name="connsiteX7402" fmla="*/ 1141593 w 5235586"/>
                  <a:gd name="connsiteY7402" fmla="*/ 933399 h 3977558"/>
                  <a:gd name="connsiteX7403" fmla="*/ 984132 w 5235586"/>
                  <a:gd name="connsiteY7403" fmla="*/ 933399 h 3977558"/>
                  <a:gd name="connsiteX7404" fmla="*/ 1031934 w 5235586"/>
                  <a:gd name="connsiteY7404" fmla="*/ 981201 h 3977558"/>
                  <a:gd name="connsiteX7405" fmla="*/ 1034745 w 5235586"/>
                  <a:gd name="connsiteY7405" fmla="*/ 984011 h 3977558"/>
                  <a:gd name="connsiteX7406" fmla="*/ 1031934 w 5235586"/>
                  <a:gd name="connsiteY7406" fmla="*/ 986822 h 3977558"/>
                  <a:gd name="connsiteX7407" fmla="*/ 986946 w 5235586"/>
                  <a:gd name="connsiteY7407" fmla="*/ 1031814 h 3977558"/>
                  <a:gd name="connsiteX7408" fmla="*/ 984132 w 5235586"/>
                  <a:gd name="connsiteY7408" fmla="*/ 1034624 h 3977558"/>
                  <a:gd name="connsiteX7409" fmla="*/ 981319 w 5235586"/>
                  <a:gd name="connsiteY7409" fmla="*/ 1031814 h 3977558"/>
                  <a:gd name="connsiteX7410" fmla="*/ 936330 w 5235586"/>
                  <a:gd name="connsiteY7410" fmla="*/ 986822 h 3977558"/>
                  <a:gd name="connsiteX7411" fmla="*/ 933520 w 5235586"/>
                  <a:gd name="connsiteY7411" fmla="*/ 984011 h 3977558"/>
                  <a:gd name="connsiteX7412" fmla="*/ 936330 w 5235586"/>
                  <a:gd name="connsiteY7412" fmla="*/ 981201 h 3977558"/>
                  <a:gd name="connsiteX7413" fmla="*/ 984132 w 5235586"/>
                  <a:gd name="connsiteY7413" fmla="*/ 933399 h 3977558"/>
                  <a:gd name="connsiteX7414" fmla="*/ 829484 w 5235586"/>
                  <a:gd name="connsiteY7414" fmla="*/ 933399 h 3977558"/>
                  <a:gd name="connsiteX7415" fmla="*/ 877286 w 5235586"/>
                  <a:gd name="connsiteY7415" fmla="*/ 981201 h 3977558"/>
                  <a:gd name="connsiteX7416" fmla="*/ 880097 w 5235586"/>
                  <a:gd name="connsiteY7416" fmla="*/ 984011 h 3977558"/>
                  <a:gd name="connsiteX7417" fmla="*/ 877286 w 5235586"/>
                  <a:gd name="connsiteY7417" fmla="*/ 986822 h 3977558"/>
                  <a:gd name="connsiteX7418" fmla="*/ 832298 w 5235586"/>
                  <a:gd name="connsiteY7418" fmla="*/ 1031814 h 3977558"/>
                  <a:gd name="connsiteX7419" fmla="*/ 829484 w 5235586"/>
                  <a:gd name="connsiteY7419" fmla="*/ 1034624 h 3977558"/>
                  <a:gd name="connsiteX7420" fmla="*/ 826671 w 5235586"/>
                  <a:gd name="connsiteY7420" fmla="*/ 1031814 h 3977558"/>
                  <a:gd name="connsiteX7421" fmla="*/ 781682 w 5235586"/>
                  <a:gd name="connsiteY7421" fmla="*/ 986822 h 3977558"/>
                  <a:gd name="connsiteX7422" fmla="*/ 778872 w 5235586"/>
                  <a:gd name="connsiteY7422" fmla="*/ 984011 h 3977558"/>
                  <a:gd name="connsiteX7423" fmla="*/ 781682 w 5235586"/>
                  <a:gd name="connsiteY7423" fmla="*/ 981201 h 3977558"/>
                  <a:gd name="connsiteX7424" fmla="*/ 829484 w 5235586"/>
                  <a:gd name="connsiteY7424" fmla="*/ 933399 h 3977558"/>
                  <a:gd name="connsiteX7425" fmla="*/ 674833 w 5235586"/>
                  <a:gd name="connsiteY7425" fmla="*/ 933399 h 3977558"/>
                  <a:gd name="connsiteX7426" fmla="*/ 722635 w 5235586"/>
                  <a:gd name="connsiteY7426" fmla="*/ 981201 h 3977558"/>
                  <a:gd name="connsiteX7427" fmla="*/ 725446 w 5235586"/>
                  <a:gd name="connsiteY7427" fmla="*/ 984011 h 3977558"/>
                  <a:gd name="connsiteX7428" fmla="*/ 722635 w 5235586"/>
                  <a:gd name="connsiteY7428" fmla="*/ 986822 h 3977558"/>
                  <a:gd name="connsiteX7429" fmla="*/ 677647 w 5235586"/>
                  <a:gd name="connsiteY7429" fmla="*/ 1031814 h 3977558"/>
                  <a:gd name="connsiteX7430" fmla="*/ 674833 w 5235586"/>
                  <a:gd name="connsiteY7430" fmla="*/ 1034624 h 3977558"/>
                  <a:gd name="connsiteX7431" fmla="*/ 672020 w 5235586"/>
                  <a:gd name="connsiteY7431" fmla="*/ 1031814 h 3977558"/>
                  <a:gd name="connsiteX7432" fmla="*/ 627031 w 5235586"/>
                  <a:gd name="connsiteY7432" fmla="*/ 986822 h 3977558"/>
                  <a:gd name="connsiteX7433" fmla="*/ 624221 w 5235586"/>
                  <a:gd name="connsiteY7433" fmla="*/ 984011 h 3977558"/>
                  <a:gd name="connsiteX7434" fmla="*/ 627031 w 5235586"/>
                  <a:gd name="connsiteY7434" fmla="*/ 981201 h 3977558"/>
                  <a:gd name="connsiteX7435" fmla="*/ 674833 w 5235586"/>
                  <a:gd name="connsiteY7435" fmla="*/ 933399 h 3977558"/>
                  <a:gd name="connsiteX7436" fmla="*/ 517372 w 5235586"/>
                  <a:gd name="connsiteY7436" fmla="*/ 933399 h 3977558"/>
                  <a:gd name="connsiteX7437" fmla="*/ 565174 w 5235586"/>
                  <a:gd name="connsiteY7437" fmla="*/ 981201 h 3977558"/>
                  <a:gd name="connsiteX7438" fmla="*/ 567985 w 5235586"/>
                  <a:gd name="connsiteY7438" fmla="*/ 984011 h 3977558"/>
                  <a:gd name="connsiteX7439" fmla="*/ 565174 w 5235586"/>
                  <a:gd name="connsiteY7439" fmla="*/ 986822 h 3977558"/>
                  <a:gd name="connsiteX7440" fmla="*/ 520183 w 5235586"/>
                  <a:gd name="connsiteY7440" fmla="*/ 1031814 h 3977558"/>
                  <a:gd name="connsiteX7441" fmla="*/ 517372 w 5235586"/>
                  <a:gd name="connsiteY7441" fmla="*/ 1034624 h 3977558"/>
                  <a:gd name="connsiteX7442" fmla="*/ 514559 w 5235586"/>
                  <a:gd name="connsiteY7442" fmla="*/ 1031814 h 3977558"/>
                  <a:gd name="connsiteX7443" fmla="*/ 469570 w 5235586"/>
                  <a:gd name="connsiteY7443" fmla="*/ 986822 h 3977558"/>
                  <a:gd name="connsiteX7444" fmla="*/ 466760 w 5235586"/>
                  <a:gd name="connsiteY7444" fmla="*/ 984011 h 3977558"/>
                  <a:gd name="connsiteX7445" fmla="*/ 469570 w 5235586"/>
                  <a:gd name="connsiteY7445" fmla="*/ 981201 h 3977558"/>
                  <a:gd name="connsiteX7446" fmla="*/ 517372 w 5235586"/>
                  <a:gd name="connsiteY7446" fmla="*/ 933399 h 3977558"/>
                  <a:gd name="connsiteX7447" fmla="*/ 362724 w 5235586"/>
                  <a:gd name="connsiteY7447" fmla="*/ 933399 h 3977558"/>
                  <a:gd name="connsiteX7448" fmla="*/ 410526 w 5235586"/>
                  <a:gd name="connsiteY7448" fmla="*/ 981201 h 3977558"/>
                  <a:gd name="connsiteX7449" fmla="*/ 413337 w 5235586"/>
                  <a:gd name="connsiteY7449" fmla="*/ 984011 h 3977558"/>
                  <a:gd name="connsiteX7450" fmla="*/ 410526 w 5235586"/>
                  <a:gd name="connsiteY7450" fmla="*/ 986822 h 3977558"/>
                  <a:gd name="connsiteX7451" fmla="*/ 365535 w 5235586"/>
                  <a:gd name="connsiteY7451" fmla="*/ 1031814 h 3977558"/>
                  <a:gd name="connsiteX7452" fmla="*/ 362724 w 5235586"/>
                  <a:gd name="connsiteY7452" fmla="*/ 1034624 h 3977558"/>
                  <a:gd name="connsiteX7453" fmla="*/ 359911 w 5235586"/>
                  <a:gd name="connsiteY7453" fmla="*/ 1031814 h 3977558"/>
                  <a:gd name="connsiteX7454" fmla="*/ 314922 w 5235586"/>
                  <a:gd name="connsiteY7454" fmla="*/ 986822 h 3977558"/>
                  <a:gd name="connsiteX7455" fmla="*/ 312112 w 5235586"/>
                  <a:gd name="connsiteY7455" fmla="*/ 984011 h 3977558"/>
                  <a:gd name="connsiteX7456" fmla="*/ 314922 w 5235586"/>
                  <a:gd name="connsiteY7456" fmla="*/ 981201 h 3977558"/>
                  <a:gd name="connsiteX7457" fmla="*/ 362724 w 5235586"/>
                  <a:gd name="connsiteY7457" fmla="*/ 933399 h 3977558"/>
                  <a:gd name="connsiteX7458" fmla="*/ 208073 w 5235586"/>
                  <a:gd name="connsiteY7458" fmla="*/ 933399 h 3977558"/>
                  <a:gd name="connsiteX7459" fmla="*/ 255875 w 5235586"/>
                  <a:gd name="connsiteY7459" fmla="*/ 981201 h 3977558"/>
                  <a:gd name="connsiteX7460" fmla="*/ 258686 w 5235586"/>
                  <a:gd name="connsiteY7460" fmla="*/ 984011 h 3977558"/>
                  <a:gd name="connsiteX7461" fmla="*/ 255875 w 5235586"/>
                  <a:gd name="connsiteY7461" fmla="*/ 986822 h 3977558"/>
                  <a:gd name="connsiteX7462" fmla="*/ 210884 w 5235586"/>
                  <a:gd name="connsiteY7462" fmla="*/ 1031814 h 3977558"/>
                  <a:gd name="connsiteX7463" fmla="*/ 208073 w 5235586"/>
                  <a:gd name="connsiteY7463" fmla="*/ 1034624 h 3977558"/>
                  <a:gd name="connsiteX7464" fmla="*/ 205260 w 5235586"/>
                  <a:gd name="connsiteY7464" fmla="*/ 1031814 h 3977558"/>
                  <a:gd name="connsiteX7465" fmla="*/ 160271 w 5235586"/>
                  <a:gd name="connsiteY7465" fmla="*/ 986822 h 3977558"/>
                  <a:gd name="connsiteX7466" fmla="*/ 157461 w 5235586"/>
                  <a:gd name="connsiteY7466" fmla="*/ 984011 h 3977558"/>
                  <a:gd name="connsiteX7467" fmla="*/ 160271 w 5235586"/>
                  <a:gd name="connsiteY7467" fmla="*/ 981201 h 3977558"/>
                  <a:gd name="connsiteX7468" fmla="*/ 208073 w 5235586"/>
                  <a:gd name="connsiteY7468" fmla="*/ 933399 h 3977558"/>
                  <a:gd name="connsiteX7469" fmla="*/ 50612 w 5235586"/>
                  <a:gd name="connsiteY7469" fmla="*/ 933399 h 3977558"/>
                  <a:gd name="connsiteX7470" fmla="*/ 98414 w 5235586"/>
                  <a:gd name="connsiteY7470" fmla="*/ 981201 h 3977558"/>
                  <a:gd name="connsiteX7471" fmla="*/ 101225 w 5235586"/>
                  <a:gd name="connsiteY7471" fmla="*/ 984011 h 3977558"/>
                  <a:gd name="connsiteX7472" fmla="*/ 98414 w 5235586"/>
                  <a:gd name="connsiteY7472" fmla="*/ 986822 h 3977558"/>
                  <a:gd name="connsiteX7473" fmla="*/ 53426 w 5235586"/>
                  <a:gd name="connsiteY7473" fmla="*/ 1031814 h 3977558"/>
                  <a:gd name="connsiteX7474" fmla="*/ 50612 w 5235586"/>
                  <a:gd name="connsiteY7474" fmla="*/ 1034624 h 3977558"/>
                  <a:gd name="connsiteX7475" fmla="*/ 47802 w 5235586"/>
                  <a:gd name="connsiteY7475" fmla="*/ 1031814 h 3977558"/>
                  <a:gd name="connsiteX7476" fmla="*/ 2813 w 5235586"/>
                  <a:gd name="connsiteY7476" fmla="*/ 986822 h 3977558"/>
                  <a:gd name="connsiteX7477" fmla="*/ 0 w 5235586"/>
                  <a:gd name="connsiteY7477" fmla="*/ 984011 h 3977558"/>
                  <a:gd name="connsiteX7478" fmla="*/ 2813 w 5235586"/>
                  <a:gd name="connsiteY7478" fmla="*/ 981201 h 3977558"/>
                  <a:gd name="connsiteX7479" fmla="*/ 50612 w 5235586"/>
                  <a:gd name="connsiteY7479" fmla="*/ 933399 h 3977558"/>
                  <a:gd name="connsiteX7480" fmla="*/ 5184973 w 5235586"/>
                  <a:gd name="connsiteY7480" fmla="*/ 778748 h 3977558"/>
                  <a:gd name="connsiteX7481" fmla="*/ 5232776 w 5235586"/>
                  <a:gd name="connsiteY7481" fmla="*/ 826550 h 3977558"/>
                  <a:gd name="connsiteX7482" fmla="*/ 5235586 w 5235586"/>
                  <a:gd name="connsiteY7482" fmla="*/ 829360 h 3977558"/>
                  <a:gd name="connsiteX7483" fmla="*/ 5232776 w 5235586"/>
                  <a:gd name="connsiteY7483" fmla="*/ 832171 h 3977558"/>
                  <a:gd name="connsiteX7484" fmla="*/ 5187787 w 5235586"/>
                  <a:gd name="connsiteY7484" fmla="*/ 877163 h 3977558"/>
                  <a:gd name="connsiteX7485" fmla="*/ 5184973 w 5235586"/>
                  <a:gd name="connsiteY7485" fmla="*/ 879973 h 3977558"/>
                  <a:gd name="connsiteX7486" fmla="*/ 5182163 w 5235586"/>
                  <a:gd name="connsiteY7486" fmla="*/ 877163 h 3977558"/>
                  <a:gd name="connsiteX7487" fmla="*/ 5137174 w 5235586"/>
                  <a:gd name="connsiteY7487" fmla="*/ 832171 h 3977558"/>
                  <a:gd name="connsiteX7488" fmla="*/ 5134361 w 5235586"/>
                  <a:gd name="connsiteY7488" fmla="*/ 829360 h 3977558"/>
                  <a:gd name="connsiteX7489" fmla="*/ 5137174 w 5235586"/>
                  <a:gd name="connsiteY7489" fmla="*/ 826550 h 3977558"/>
                  <a:gd name="connsiteX7490" fmla="*/ 5184973 w 5235586"/>
                  <a:gd name="connsiteY7490" fmla="*/ 778748 h 3977558"/>
                  <a:gd name="connsiteX7491" fmla="*/ 5030325 w 5235586"/>
                  <a:gd name="connsiteY7491" fmla="*/ 778748 h 3977558"/>
                  <a:gd name="connsiteX7492" fmla="*/ 5078128 w 5235586"/>
                  <a:gd name="connsiteY7492" fmla="*/ 826550 h 3977558"/>
                  <a:gd name="connsiteX7493" fmla="*/ 5080938 w 5235586"/>
                  <a:gd name="connsiteY7493" fmla="*/ 829360 h 3977558"/>
                  <a:gd name="connsiteX7494" fmla="*/ 5078128 w 5235586"/>
                  <a:gd name="connsiteY7494" fmla="*/ 832171 h 3977558"/>
                  <a:gd name="connsiteX7495" fmla="*/ 5033136 w 5235586"/>
                  <a:gd name="connsiteY7495" fmla="*/ 877163 h 3977558"/>
                  <a:gd name="connsiteX7496" fmla="*/ 5030325 w 5235586"/>
                  <a:gd name="connsiteY7496" fmla="*/ 879973 h 3977558"/>
                  <a:gd name="connsiteX7497" fmla="*/ 5027512 w 5235586"/>
                  <a:gd name="connsiteY7497" fmla="*/ 877163 h 3977558"/>
                  <a:gd name="connsiteX7498" fmla="*/ 4982523 w 5235586"/>
                  <a:gd name="connsiteY7498" fmla="*/ 832171 h 3977558"/>
                  <a:gd name="connsiteX7499" fmla="*/ 4979713 w 5235586"/>
                  <a:gd name="connsiteY7499" fmla="*/ 829360 h 3977558"/>
                  <a:gd name="connsiteX7500" fmla="*/ 4982523 w 5235586"/>
                  <a:gd name="connsiteY7500" fmla="*/ 826550 h 3977558"/>
                  <a:gd name="connsiteX7501" fmla="*/ 5030325 w 5235586"/>
                  <a:gd name="connsiteY7501" fmla="*/ 778748 h 3977558"/>
                  <a:gd name="connsiteX7502" fmla="*/ 4872861 w 5235586"/>
                  <a:gd name="connsiteY7502" fmla="*/ 778748 h 3977558"/>
                  <a:gd name="connsiteX7503" fmla="*/ 4920664 w 5235586"/>
                  <a:gd name="connsiteY7503" fmla="*/ 826550 h 3977558"/>
                  <a:gd name="connsiteX7504" fmla="*/ 4923474 w 5235586"/>
                  <a:gd name="connsiteY7504" fmla="*/ 829360 h 3977558"/>
                  <a:gd name="connsiteX7505" fmla="*/ 4920664 w 5235586"/>
                  <a:gd name="connsiteY7505" fmla="*/ 832171 h 3977558"/>
                  <a:gd name="connsiteX7506" fmla="*/ 4875675 w 5235586"/>
                  <a:gd name="connsiteY7506" fmla="*/ 877163 h 3977558"/>
                  <a:gd name="connsiteX7507" fmla="*/ 4872861 w 5235586"/>
                  <a:gd name="connsiteY7507" fmla="*/ 879973 h 3977558"/>
                  <a:gd name="connsiteX7508" fmla="*/ 4870048 w 5235586"/>
                  <a:gd name="connsiteY7508" fmla="*/ 877163 h 3977558"/>
                  <a:gd name="connsiteX7509" fmla="*/ 4825062 w 5235586"/>
                  <a:gd name="connsiteY7509" fmla="*/ 832171 h 3977558"/>
                  <a:gd name="connsiteX7510" fmla="*/ 4822249 w 5235586"/>
                  <a:gd name="connsiteY7510" fmla="*/ 829360 h 3977558"/>
                  <a:gd name="connsiteX7511" fmla="*/ 4825062 w 5235586"/>
                  <a:gd name="connsiteY7511" fmla="*/ 826550 h 3977558"/>
                  <a:gd name="connsiteX7512" fmla="*/ 4872861 w 5235586"/>
                  <a:gd name="connsiteY7512" fmla="*/ 778748 h 3977558"/>
                  <a:gd name="connsiteX7513" fmla="*/ 4718213 w 5235586"/>
                  <a:gd name="connsiteY7513" fmla="*/ 778748 h 3977558"/>
                  <a:gd name="connsiteX7514" fmla="*/ 4766016 w 5235586"/>
                  <a:gd name="connsiteY7514" fmla="*/ 826550 h 3977558"/>
                  <a:gd name="connsiteX7515" fmla="*/ 4768826 w 5235586"/>
                  <a:gd name="connsiteY7515" fmla="*/ 829360 h 3977558"/>
                  <a:gd name="connsiteX7516" fmla="*/ 4766016 w 5235586"/>
                  <a:gd name="connsiteY7516" fmla="*/ 832171 h 3977558"/>
                  <a:gd name="connsiteX7517" fmla="*/ 4721027 w 5235586"/>
                  <a:gd name="connsiteY7517" fmla="*/ 877163 h 3977558"/>
                  <a:gd name="connsiteX7518" fmla="*/ 4718213 w 5235586"/>
                  <a:gd name="connsiteY7518" fmla="*/ 879973 h 3977558"/>
                  <a:gd name="connsiteX7519" fmla="*/ 4715400 w 5235586"/>
                  <a:gd name="connsiteY7519" fmla="*/ 877163 h 3977558"/>
                  <a:gd name="connsiteX7520" fmla="*/ 4670414 w 5235586"/>
                  <a:gd name="connsiteY7520" fmla="*/ 832171 h 3977558"/>
                  <a:gd name="connsiteX7521" fmla="*/ 4667601 w 5235586"/>
                  <a:gd name="connsiteY7521" fmla="*/ 829360 h 3977558"/>
                  <a:gd name="connsiteX7522" fmla="*/ 4670414 w 5235586"/>
                  <a:gd name="connsiteY7522" fmla="*/ 826550 h 3977558"/>
                  <a:gd name="connsiteX7523" fmla="*/ 4718213 w 5235586"/>
                  <a:gd name="connsiteY7523" fmla="*/ 778748 h 3977558"/>
                  <a:gd name="connsiteX7524" fmla="*/ 4563563 w 5235586"/>
                  <a:gd name="connsiteY7524" fmla="*/ 778748 h 3977558"/>
                  <a:gd name="connsiteX7525" fmla="*/ 4611365 w 5235586"/>
                  <a:gd name="connsiteY7525" fmla="*/ 826550 h 3977558"/>
                  <a:gd name="connsiteX7526" fmla="*/ 4614175 w 5235586"/>
                  <a:gd name="connsiteY7526" fmla="*/ 829360 h 3977558"/>
                  <a:gd name="connsiteX7527" fmla="*/ 4611365 w 5235586"/>
                  <a:gd name="connsiteY7527" fmla="*/ 832171 h 3977558"/>
                  <a:gd name="connsiteX7528" fmla="*/ 4566376 w 5235586"/>
                  <a:gd name="connsiteY7528" fmla="*/ 877163 h 3977558"/>
                  <a:gd name="connsiteX7529" fmla="*/ 4563563 w 5235586"/>
                  <a:gd name="connsiteY7529" fmla="*/ 879973 h 3977558"/>
                  <a:gd name="connsiteX7530" fmla="*/ 4560749 w 5235586"/>
                  <a:gd name="connsiteY7530" fmla="*/ 877163 h 3977558"/>
                  <a:gd name="connsiteX7531" fmla="*/ 4515763 w 5235586"/>
                  <a:gd name="connsiteY7531" fmla="*/ 832171 h 3977558"/>
                  <a:gd name="connsiteX7532" fmla="*/ 4512950 w 5235586"/>
                  <a:gd name="connsiteY7532" fmla="*/ 829360 h 3977558"/>
                  <a:gd name="connsiteX7533" fmla="*/ 4515763 w 5235586"/>
                  <a:gd name="connsiteY7533" fmla="*/ 826550 h 3977558"/>
                  <a:gd name="connsiteX7534" fmla="*/ 4563563 w 5235586"/>
                  <a:gd name="connsiteY7534" fmla="*/ 778748 h 3977558"/>
                  <a:gd name="connsiteX7535" fmla="*/ 4406104 w 5235586"/>
                  <a:gd name="connsiteY7535" fmla="*/ 778748 h 3977558"/>
                  <a:gd name="connsiteX7536" fmla="*/ 4453907 w 5235586"/>
                  <a:gd name="connsiteY7536" fmla="*/ 826550 h 3977558"/>
                  <a:gd name="connsiteX7537" fmla="*/ 4456717 w 5235586"/>
                  <a:gd name="connsiteY7537" fmla="*/ 829360 h 3977558"/>
                  <a:gd name="connsiteX7538" fmla="*/ 4453907 w 5235586"/>
                  <a:gd name="connsiteY7538" fmla="*/ 832171 h 3977558"/>
                  <a:gd name="connsiteX7539" fmla="*/ 4408915 w 5235586"/>
                  <a:gd name="connsiteY7539" fmla="*/ 877163 h 3977558"/>
                  <a:gd name="connsiteX7540" fmla="*/ 4406104 w 5235586"/>
                  <a:gd name="connsiteY7540" fmla="*/ 879973 h 3977558"/>
                  <a:gd name="connsiteX7541" fmla="*/ 4403291 w 5235586"/>
                  <a:gd name="connsiteY7541" fmla="*/ 877163 h 3977558"/>
                  <a:gd name="connsiteX7542" fmla="*/ 4358302 w 5235586"/>
                  <a:gd name="connsiteY7542" fmla="*/ 832171 h 3977558"/>
                  <a:gd name="connsiteX7543" fmla="*/ 4355492 w 5235586"/>
                  <a:gd name="connsiteY7543" fmla="*/ 829360 h 3977558"/>
                  <a:gd name="connsiteX7544" fmla="*/ 4358302 w 5235586"/>
                  <a:gd name="connsiteY7544" fmla="*/ 826550 h 3977558"/>
                  <a:gd name="connsiteX7545" fmla="*/ 4406104 w 5235586"/>
                  <a:gd name="connsiteY7545" fmla="*/ 778748 h 3977558"/>
                  <a:gd name="connsiteX7546" fmla="*/ 4251453 w 5235586"/>
                  <a:gd name="connsiteY7546" fmla="*/ 778748 h 3977558"/>
                  <a:gd name="connsiteX7547" fmla="*/ 4299256 w 5235586"/>
                  <a:gd name="connsiteY7547" fmla="*/ 826550 h 3977558"/>
                  <a:gd name="connsiteX7548" fmla="*/ 4302066 w 5235586"/>
                  <a:gd name="connsiteY7548" fmla="*/ 829360 h 3977558"/>
                  <a:gd name="connsiteX7549" fmla="*/ 4299256 w 5235586"/>
                  <a:gd name="connsiteY7549" fmla="*/ 832171 h 3977558"/>
                  <a:gd name="connsiteX7550" fmla="*/ 4254264 w 5235586"/>
                  <a:gd name="connsiteY7550" fmla="*/ 877163 h 3977558"/>
                  <a:gd name="connsiteX7551" fmla="*/ 4251453 w 5235586"/>
                  <a:gd name="connsiteY7551" fmla="*/ 879973 h 3977558"/>
                  <a:gd name="connsiteX7552" fmla="*/ 4248640 w 5235586"/>
                  <a:gd name="connsiteY7552" fmla="*/ 877163 h 3977558"/>
                  <a:gd name="connsiteX7553" fmla="*/ 4203651 w 5235586"/>
                  <a:gd name="connsiteY7553" fmla="*/ 832171 h 3977558"/>
                  <a:gd name="connsiteX7554" fmla="*/ 4200841 w 5235586"/>
                  <a:gd name="connsiteY7554" fmla="*/ 829360 h 3977558"/>
                  <a:gd name="connsiteX7555" fmla="*/ 4203651 w 5235586"/>
                  <a:gd name="connsiteY7555" fmla="*/ 826550 h 3977558"/>
                  <a:gd name="connsiteX7556" fmla="*/ 4251453 w 5235586"/>
                  <a:gd name="connsiteY7556" fmla="*/ 778748 h 3977558"/>
                  <a:gd name="connsiteX7557" fmla="*/ 4096805 w 5235586"/>
                  <a:gd name="connsiteY7557" fmla="*/ 778748 h 3977558"/>
                  <a:gd name="connsiteX7558" fmla="*/ 4144608 w 5235586"/>
                  <a:gd name="connsiteY7558" fmla="*/ 826550 h 3977558"/>
                  <a:gd name="connsiteX7559" fmla="*/ 4147418 w 5235586"/>
                  <a:gd name="connsiteY7559" fmla="*/ 829360 h 3977558"/>
                  <a:gd name="connsiteX7560" fmla="*/ 4144608 w 5235586"/>
                  <a:gd name="connsiteY7560" fmla="*/ 832171 h 3977558"/>
                  <a:gd name="connsiteX7561" fmla="*/ 4099616 w 5235586"/>
                  <a:gd name="connsiteY7561" fmla="*/ 877163 h 3977558"/>
                  <a:gd name="connsiteX7562" fmla="*/ 4096805 w 5235586"/>
                  <a:gd name="connsiteY7562" fmla="*/ 879973 h 3977558"/>
                  <a:gd name="connsiteX7563" fmla="*/ 4093992 w 5235586"/>
                  <a:gd name="connsiteY7563" fmla="*/ 877163 h 3977558"/>
                  <a:gd name="connsiteX7564" fmla="*/ 4049003 w 5235586"/>
                  <a:gd name="connsiteY7564" fmla="*/ 832171 h 3977558"/>
                  <a:gd name="connsiteX7565" fmla="*/ 4046193 w 5235586"/>
                  <a:gd name="connsiteY7565" fmla="*/ 829360 h 3977558"/>
                  <a:gd name="connsiteX7566" fmla="*/ 4049003 w 5235586"/>
                  <a:gd name="connsiteY7566" fmla="*/ 826550 h 3977558"/>
                  <a:gd name="connsiteX7567" fmla="*/ 4096805 w 5235586"/>
                  <a:gd name="connsiteY7567" fmla="*/ 778748 h 3977558"/>
                  <a:gd name="connsiteX7568" fmla="*/ 3939345 w 5235586"/>
                  <a:gd name="connsiteY7568" fmla="*/ 778748 h 3977558"/>
                  <a:gd name="connsiteX7569" fmla="*/ 3987147 w 5235586"/>
                  <a:gd name="connsiteY7569" fmla="*/ 826550 h 3977558"/>
                  <a:gd name="connsiteX7570" fmla="*/ 3989957 w 5235586"/>
                  <a:gd name="connsiteY7570" fmla="*/ 829360 h 3977558"/>
                  <a:gd name="connsiteX7571" fmla="*/ 3987147 w 5235586"/>
                  <a:gd name="connsiteY7571" fmla="*/ 832171 h 3977558"/>
                  <a:gd name="connsiteX7572" fmla="*/ 3942155 w 5235586"/>
                  <a:gd name="connsiteY7572" fmla="*/ 877163 h 3977558"/>
                  <a:gd name="connsiteX7573" fmla="*/ 3939345 w 5235586"/>
                  <a:gd name="connsiteY7573" fmla="*/ 879973 h 3977558"/>
                  <a:gd name="connsiteX7574" fmla="*/ 3936531 w 5235586"/>
                  <a:gd name="connsiteY7574" fmla="*/ 877163 h 3977558"/>
                  <a:gd name="connsiteX7575" fmla="*/ 3891545 w 5235586"/>
                  <a:gd name="connsiteY7575" fmla="*/ 832171 h 3977558"/>
                  <a:gd name="connsiteX7576" fmla="*/ 3888732 w 5235586"/>
                  <a:gd name="connsiteY7576" fmla="*/ 829360 h 3977558"/>
                  <a:gd name="connsiteX7577" fmla="*/ 3891545 w 5235586"/>
                  <a:gd name="connsiteY7577" fmla="*/ 826550 h 3977558"/>
                  <a:gd name="connsiteX7578" fmla="*/ 3939345 w 5235586"/>
                  <a:gd name="connsiteY7578" fmla="*/ 778748 h 3977558"/>
                  <a:gd name="connsiteX7579" fmla="*/ 3784693 w 5235586"/>
                  <a:gd name="connsiteY7579" fmla="*/ 778748 h 3977558"/>
                  <a:gd name="connsiteX7580" fmla="*/ 3832496 w 5235586"/>
                  <a:gd name="connsiteY7580" fmla="*/ 826550 h 3977558"/>
                  <a:gd name="connsiteX7581" fmla="*/ 3835306 w 5235586"/>
                  <a:gd name="connsiteY7581" fmla="*/ 829360 h 3977558"/>
                  <a:gd name="connsiteX7582" fmla="*/ 3832496 w 5235586"/>
                  <a:gd name="connsiteY7582" fmla="*/ 832171 h 3977558"/>
                  <a:gd name="connsiteX7583" fmla="*/ 3787504 w 5235586"/>
                  <a:gd name="connsiteY7583" fmla="*/ 877163 h 3977558"/>
                  <a:gd name="connsiteX7584" fmla="*/ 3784693 w 5235586"/>
                  <a:gd name="connsiteY7584" fmla="*/ 879973 h 3977558"/>
                  <a:gd name="connsiteX7585" fmla="*/ 3781880 w 5235586"/>
                  <a:gd name="connsiteY7585" fmla="*/ 877163 h 3977558"/>
                  <a:gd name="connsiteX7586" fmla="*/ 3736894 w 5235586"/>
                  <a:gd name="connsiteY7586" fmla="*/ 832171 h 3977558"/>
                  <a:gd name="connsiteX7587" fmla="*/ 3734081 w 5235586"/>
                  <a:gd name="connsiteY7587" fmla="*/ 829360 h 3977558"/>
                  <a:gd name="connsiteX7588" fmla="*/ 3736894 w 5235586"/>
                  <a:gd name="connsiteY7588" fmla="*/ 826550 h 3977558"/>
                  <a:gd name="connsiteX7589" fmla="*/ 3784693 w 5235586"/>
                  <a:gd name="connsiteY7589" fmla="*/ 778748 h 3977558"/>
                  <a:gd name="connsiteX7590" fmla="*/ 3630045 w 5235586"/>
                  <a:gd name="connsiteY7590" fmla="*/ 778748 h 3977558"/>
                  <a:gd name="connsiteX7591" fmla="*/ 3677848 w 5235586"/>
                  <a:gd name="connsiteY7591" fmla="*/ 826550 h 3977558"/>
                  <a:gd name="connsiteX7592" fmla="*/ 3680658 w 5235586"/>
                  <a:gd name="connsiteY7592" fmla="*/ 829360 h 3977558"/>
                  <a:gd name="connsiteX7593" fmla="*/ 3677848 w 5235586"/>
                  <a:gd name="connsiteY7593" fmla="*/ 832171 h 3977558"/>
                  <a:gd name="connsiteX7594" fmla="*/ 3632856 w 5235586"/>
                  <a:gd name="connsiteY7594" fmla="*/ 877163 h 3977558"/>
                  <a:gd name="connsiteX7595" fmla="*/ 3630045 w 5235586"/>
                  <a:gd name="connsiteY7595" fmla="*/ 879973 h 3977558"/>
                  <a:gd name="connsiteX7596" fmla="*/ 3627232 w 5235586"/>
                  <a:gd name="connsiteY7596" fmla="*/ 877163 h 3977558"/>
                  <a:gd name="connsiteX7597" fmla="*/ 3582246 w 5235586"/>
                  <a:gd name="connsiteY7597" fmla="*/ 832171 h 3977558"/>
                  <a:gd name="connsiteX7598" fmla="*/ 3579433 w 5235586"/>
                  <a:gd name="connsiteY7598" fmla="*/ 829360 h 3977558"/>
                  <a:gd name="connsiteX7599" fmla="*/ 3582246 w 5235586"/>
                  <a:gd name="connsiteY7599" fmla="*/ 826550 h 3977558"/>
                  <a:gd name="connsiteX7600" fmla="*/ 3630045 w 5235586"/>
                  <a:gd name="connsiteY7600" fmla="*/ 778748 h 3977558"/>
                  <a:gd name="connsiteX7601" fmla="*/ 3472581 w 5235586"/>
                  <a:gd name="connsiteY7601" fmla="*/ 778748 h 3977558"/>
                  <a:gd name="connsiteX7602" fmla="*/ 3520384 w 5235586"/>
                  <a:gd name="connsiteY7602" fmla="*/ 826550 h 3977558"/>
                  <a:gd name="connsiteX7603" fmla="*/ 3523194 w 5235586"/>
                  <a:gd name="connsiteY7603" fmla="*/ 829360 h 3977558"/>
                  <a:gd name="connsiteX7604" fmla="*/ 3520384 w 5235586"/>
                  <a:gd name="connsiteY7604" fmla="*/ 832171 h 3977558"/>
                  <a:gd name="connsiteX7605" fmla="*/ 3475395 w 5235586"/>
                  <a:gd name="connsiteY7605" fmla="*/ 877163 h 3977558"/>
                  <a:gd name="connsiteX7606" fmla="*/ 3472581 w 5235586"/>
                  <a:gd name="connsiteY7606" fmla="*/ 879973 h 3977558"/>
                  <a:gd name="connsiteX7607" fmla="*/ 3469771 w 5235586"/>
                  <a:gd name="connsiteY7607" fmla="*/ 877163 h 3977558"/>
                  <a:gd name="connsiteX7608" fmla="*/ 3424782 w 5235586"/>
                  <a:gd name="connsiteY7608" fmla="*/ 832171 h 3977558"/>
                  <a:gd name="connsiteX7609" fmla="*/ 3421969 w 5235586"/>
                  <a:gd name="connsiteY7609" fmla="*/ 829360 h 3977558"/>
                  <a:gd name="connsiteX7610" fmla="*/ 3424782 w 5235586"/>
                  <a:gd name="connsiteY7610" fmla="*/ 826550 h 3977558"/>
                  <a:gd name="connsiteX7611" fmla="*/ 3472581 w 5235586"/>
                  <a:gd name="connsiteY7611" fmla="*/ 778748 h 3977558"/>
                  <a:gd name="connsiteX7612" fmla="*/ 3317933 w 5235586"/>
                  <a:gd name="connsiteY7612" fmla="*/ 778748 h 3977558"/>
                  <a:gd name="connsiteX7613" fmla="*/ 3365736 w 5235586"/>
                  <a:gd name="connsiteY7613" fmla="*/ 826550 h 3977558"/>
                  <a:gd name="connsiteX7614" fmla="*/ 3368546 w 5235586"/>
                  <a:gd name="connsiteY7614" fmla="*/ 829360 h 3977558"/>
                  <a:gd name="connsiteX7615" fmla="*/ 3365736 w 5235586"/>
                  <a:gd name="connsiteY7615" fmla="*/ 832171 h 3977558"/>
                  <a:gd name="connsiteX7616" fmla="*/ 3320747 w 5235586"/>
                  <a:gd name="connsiteY7616" fmla="*/ 877163 h 3977558"/>
                  <a:gd name="connsiteX7617" fmla="*/ 3317933 w 5235586"/>
                  <a:gd name="connsiteY7617" fmla="*/ 879973 h 3977558"/>
                  <a:gd name="connsiteX7618" fmla="*/ 3315123 w 5235586"/>
                  <a:gd name="connsiteY7618" fmla="*/ 877163 h 3977558"/>
                  <a:gd name="connsiteX7619" fmla="*/ 3270134 w 5235586"/>
                  <a:gd name="connsiteY7619" fmla="*/ 832171 h 3977558"/>
                  <a:gd name="connsiteX7620" fmla="*/ 3267321 w 5235586"/>
                  <a:gd name="connsiteY7620" fmla="*/ 829360 h 3977558"/>
                  <a:gd name="connsiteX7621" fmla="*/ 3270134 w 5235586"/>
                  <a:gd name="connsiteY7621" fmla="*/ 826550 h 3977558"/>
                  <a:gd name="connsiteX7622" fmla="*/ 3317933 w 5235586"/>
                  <a:gd name="connsiteY7622" fmla="*/ 778748 h 3977558"/>
                  <a:gd name="connsiteX7623" fmla="*/ 3163283 w 5235586"/>
                  <a:gd name="connsiteY7623" fmla="*/ 778748 h 3977558"/>
                  <a:gd name="connsiteX7624" fmla="*/ 3211085 w 5235586"/>
                  <a:gd name="connsiteY7624" fmla="*/ 826550 h 3977558"/>
                  <a:gd name="connsiteX7625" fmla="*/ 3213895 w 5235586"/>
                  <a:gd name="connsiteY7625" fmla="*/ 829360 h 3977558"/>
                  <a:gd name="connsiteX7626" fmla="*/ 3211085 w 5235586"/>
                  <a:gd name="connsiteY7626" fmla="*/ 832171 h 3977558"/>
                  <a:gd name="connsiteX7627" fmla="*/ 3166096 w 5235586"/>
                  <a:gd name="connsiteY7627" fmla="*/ 877163 h 3977558"/>
                  <a:gd name="connsiteX7628" fmla="*/ 3163283 w 5235586"/>
                  <a:gd name="connsiteY7628" fmla="*/ 879973 h 3977558"/>
                  <a:gd name="connsiteX7629" fmla="*/ 3160472 w 5235586"/>
                  <a:gd name="connsiteY7629" fmla="*/ 877163 h 3977558"/>
                  <a:gd name="connsiteX7630" fmla="*/ 3115483 w 5235586"/>
                  <a:gd name="connsiteY7630" fmla="*/ 832171 h 3977558"/>
                  <a:gd name="connsiteX7631" fmla="*/ 3112670 w 5235586"/>
                  <a:gd name="connsiteY7631" fmla="*/ 829360 h 3977558"/>
                  <a:gd name="connsiteX7632" fmla="*/ 3115483 w 5235586"/>
                  <a:gd name="connsiteY7632" fmla="*/ 826550 h 3977558"/>
                  <a:gd name="connsiteX7633" fmla="*/ 3163283 w 5235586"/>
                  <a:gd name="connsiteY7633" fmla="*/ 778748 h 3977558"/>
                  <a:gd name="connsiteX7634" fmla="*/ 3005823 w 5235586"/>
                  <a:gd name="connsiteY7634" fmla="*/ 778748 h 3977558"/>
                  <a:gd name="connsiteX7635" fmla="*/ 3053626 w 5235586"/>
                  <a:gd name="connsiteY7635" fmla="*/ 826550 h 3977558"/>
                  <a:gd name="connsiteX7636" fmla="*/ 3056436 w 5235586"/>
                  <a:gd name="connsiteY7636" fmla="*/ 829360 h 3977558"/>
                  <a:gd name="connsiteX7637" fmla="*/ 3053626 w 5235586"/>
                  <a:gd name="connsiteY7637" fmla="*/ 832171 h 3977558"/>
                  <a:gd name="connsiteX7638" fmla="*/ 3008634 w 5235586"/>
                  <a:gd name="connsiteY7638" fmla="*/ 877163 h 3977558"/>
                  <a:gd name="connsiteX7639" fmla="*/ 3005823 w 5235586"/>
                  <a:gd name="connsiteY7639" fmla="*/ 879973 h 3977558"/>
                  <a:gd name="connsiteX7640" fmla="*/ 3003010 w 5235586"/>
                  <a:gd name="connsiteY7640" fmla="*/ 877163 h 3977558"/>
                  <a:gd name="connsiteX7641" fmla="*/ 2958021 w 5235586"/>
                  <a:gd name="connsiteY7641" fmla="*/ 832171 h 3977558"/>
                  <a:gd name="connsiteX7642" fmla="*/ 2955211 w 5235586"/>
                  <a:gd name="connsiteY7642" fmla="*/ 829360 h 3977558"/>
                  <a:gd name="connsiteX7643" fmla="*/ 2958021 w 5235586"/>
                  <a:gd name="connsiteY7643" fmla="*/ 826550 h 3977558"/>
                  <a:gd name="connsiteX7644" fmla="*/ 3005823 w 5235586"/>
                  <a:gd name="connsiteY7644" fmla="*/ 778748 h 3977558"/>
                  <a:gd name="connsiteX7645" fmla="*/ 2851172 w 5235586"/>
                  <a:gd name="connsiteY7645" fmla="*/ 778748 h 3977558"/>
                  <a:gd name="connsiteX7646" fmla="*/ 2898975 w 5235586"/>
                  <a:gd name="connsiteY7646" fmla="*/ 826550 h 3977558"/>
                  <a:gd name="connsiteX7647" fmla="*/ 2901785 w 5235586"/>
                  <a:gd name="connsiteY7647" fmla="*/ 829360 h 3977558"/>
                  <a:gd name="connsiteX7648" fmla="*/ 2898975 w 5235586"/>
                  <a:gd name="connsiteY7648" fmla="*/ 832171 h 3977558"/>
                  <a:gd name="connsiteX7649" fmla="*/ 2853983 w 5235586"/>
                  <a:gd name="connsiteY7649" fmla="*/ 877163 h 3977558"/>
                  <a:gd name="connsiteX7650" fmla="*/ 2851172 w 5235586"/>
                  <a:gd name="connsiteY7650" fmla="*/ 879973 h 3977558"/>
                  <a:gd name="connsiteX7651" fmla="*/ 2848359 w 5235586"/>
                  <a:gd name="connsiteY7651" fmla="*/ 877163 h 3977558"/>
                  <a:gd name="connsiteX7652" fmla="*/ 2803370 w 5235586"/>
                  <a:gd name="connsiteY7652" fmla="*/ 832171 h 3977558"/>
                  <a:gd name="connsiteX7653" fmla="*/ 2800560 w 5235586"/>
                  <a:gd name="connsiteY7653" fmla="*/ 829360 h 3977558"/>
                  <a:gd name="connsiteX7654" fmla="*/ 2803370 w 5235586"/>
                  <a:gd name="connsiteY7654" fmla="*/ 826550 h 3977558"/>
                  <a:gd name="connsiteX7655" fmla="*/ 2851172 w 5235586"/>
                  <a:gd name="connsiteY7655" fmla="*/ 778748 h 3977558"/>
                  <a:gd name="connsiteX7656" fmla="*/ 2696525 w 5235586"/>
                  <a:gd name="connsiteY7656" fmla="*/ 778748 h 3977558"/>
                  <a:gd name="connsiteX7657" fmla="*/ 2744328 w 5235586"/>
                  <a:gd name="connsiteY7657" fmla="*/ 826550 h 3977558"/>
                  <a:gd name="connsiteX7658" fmla="*/ 2747138 w 5235586"/>
                  <a:gd name="connsiteY7658" fmla="*/ 829360 h 3977558"/>
                  <a:gd name="connsiteX7659" fmla="*/ 2744328 w 5235586"/>
                  <a:gd name="connsiteY7659" fmla="*/ 832171 h 3977558"/>
                  <a:gd name="connsiteX7660" fmla="*/ 2699336 w 5235586"/>
                  <a:gd name="connsiteY7660" fmla="*/ 877163 h 3977558"/>
                  <a:gd name="connsiteX7661" fmla="*/ 2696525 w 5235586"/>
                  <a:gd name="connsiteY7661" fmla="*/ 879973 h 3977558"/>
                  <a:gd name="connsiteX7662" fmla="*/ 2693712 w 5235586"/>
                  <a:gd name="connsiteY7662" fmla="*/ 877163 h 3977558"/>
                  <a:gd name="connsiteX7663" fmla="*/ 2648723 w 5235586"/>
                  <a:gd name="connsiteY7663" fmla="*/ 832171 h 3977558"/>
                  <a:gd name="connsiteX7664" fmla="*/ 2645913 w 5235586"/>
                  <a:gd name="connsiteY7664" fmla="*/ 829360 h 3977558"/>
                  <a:gd name="connsiteX7665" fmla="*/ 2648723 w 5235586"/>
                  <a:gd name="connsiteY7665" fmla="*/ 826550 h 3977558"/>
                  <a:gd name="connsiteX7666" fmla="*/ 2696525 w 5235586"/>
                  <a:gd name="connsiteY7666" fmla="*/ 778748 h 3977558"/>
                  <a:gd name="connsiteX7667" fmla="*/ 2539061 w 5235586"/>
                  <a:gd name="connsiteY7667" fmla="*/ 778748 h 3977558"/>
                  <a:gd name="connsiteX7668" fmla="*/ 2586863 w 5235586"/>
                  <a:gd name="connsiteY7668" fmla="*/ 826550 h 3977558"/>
                  <a:gd name="connsiteX7669" fmla="*/ 2589673 w 5235586"/>
                  <a:gd name="connsiteY7669" fmla="*/ 829360 h 3977558"/>
                  <a:gd name="connsiteX7670" fmla="*/ 2586863 w 5235586"/>
                  <a:gd name="connsiteY7670" fmla="*/ 832171 h 3977558"/>
                  <a:gd name="connsiteX7671" fmla="*/ 2541874 w 5235586"/>
                  <a:gd name="connsiteY7671" fmla="*/ 877163 h 3977558"/>
                  <a:gd name="connsiteX7672" fmla="*/ 2539061 w 5235586"/>
                  <a:gd name="connsiteY7672" fmla="*/ 879973 h 3977558"/>
                  <a:gd name="connsiteX7673" fmla="*/ 2536247 w 5235586"/>
                  <a:gd name="connsiteY7673" fmla="*/ 877163 h 3977558"/>
                  <a:gd name="connsiteX7674" fmla="*/ 2491261 w 5235586"/>
                  <a:gd name="connsiteY7674" fmla="*/ 832171 h 3977558"/>
                  <a:gd name="connsiteX7675" fmla="*/ 2488448 w 5235586"/>
                  <a:gd name="connsiteY7675" fmla="*/ 829360 h 3977558"/>
                  <a:gd name="connsiteX7676" fmla="*/ 2491261 w 5235586"/>
                  <a:gd name="connsiteY7676" fmla="*/ 826550 h 3977558"/>
                  <a:gd name="connsiteX7677" fmla="*/ 2539061 w 5235586"/>
                  <a:gd name="connsiteY7677" fmla="*/ 778748 h 3977558"/>
                  <a:gd name="connsiteX7678" fmla="*/ 2384413 w 5235586"/>
                  <a:gd name="connsiteY7678" fmla="*/ 778748 h 3977558"/>
                  <a:gd name="connsiteX7679" fmla="*/ 2432215 w 5235586"/>
                  <a:gd name="connsiteY7679" fmla="*/ 826550 h 3977558"/>
                  <a:gd name="connsiteX7680" fmla="*/ 2435025 w 5235586"/>
                  <a:gd name="connsiteY7680" fmla="*/ 829360 h 3977558"/>
                  <a:gd name="connsiteX7681" fmla="*/ 2432215 w 5235586"/>
                  <a:gd name="connsiteY7681" fmla="*/ 832171 h 3977558"/>
                  <a:gd name="connsiteX7682" fmla="*/ 2387226 w 5235586"/>
                  <a:gd name="connsiteY7682" fmla="*/ 877163 h 3977558"/>
                  <a:gd name="connsiteX7683" fmla="*/ 2384413 w 5235586"/>
                  <a:gd name="connsiteY7683" fmla="*/ 879973 h 3977558"/>
                  <a:gd name="connsiteX7684" fmla="*/ 2381599 w 5235586"/>
                  <a:gd name="connsiteY7684" fmla="*/ 877163 h 3977558"/>
                  <a:gd name="connsiteX7685" fmla="*/ 2336613 w 5235586"/>
                  <a:gd name="connsiteY7685" fmla="*/ 832171 h 3977558"/>
                  <a:gd name="connsiteX7686" fmla="*/ 2333800 w 5235586"/>
                  <a:gd name="connsiteY7686" fmla="*/ 829360 h 3977558"/>
                  <a:gd name="connsiteX7687" fmla="*/ 2336613 w 5235586"/>
                  <a:gd name="connsiteY7687" fmla="*/ 826550 h 3977558"/>
                  <a:gd name="connsiteX7688" fmla="*/ 2384413 w 5235586"/>
                  <a:gd name="connsiteY7688" fmla="*/ 778748 h 3977558"/>
                  <a:gd name="connsiteX7689" fmla="*/ 2229761 w 5235586"/>
                  <a:gd name="connsiteY7689" fmla="*/ 778748 h 3977558"/>
                  <a:gd name="connsiteX7690" fmla="*/ 2277564 w 5235586"/>
                  <a:gd name="connsiteY7690" fmla="*/ 826550 h 3977558"/>
                  <a:gd name="connsiteX7691" fmla="*/ 2280374 w 5235586"/>
                  <a:gd name="connsiteY7691" fmla="*/ 829360 h 3977558"/>
                  <a:gd name="connsiteX7692" fmla="*/ 2277564 w 5235586"/>
                  <a:gd name="connsiteY7692" fmla="*/ 832171 h 3977558"/>
                  <a:gd name="connsiteX7693" fmla="*/ 2232575 w 5235586"/>
                  <a:gd name="connsiteY7693" fmla="*/ 877163 h 3977558"/>
                  <a:gd name="connsiteX7694" fmla="*/ 2229761 w 5235586"/>
                  <a:gd name="connsiteY7694" fmla="*/ 879973 h 3977558"/>
                  <a:gd name="connsiteX7695" fmla="*/ 2226948 w 5235586"/>
                  <a:gd name="connsiteY7695" fmla="*/ 877163 h 3977558"/>
                  <a:gd name="connsiteX7696" fmla="*/ 2181962 w 5235586"/>
                  <a:gd name="connsiteY7696" fmla="*/ 832171 h 3977558"/>
                  <a:gd name="connsiteX7697" fmla="*/ 2179149 w 5235586"/>
                  <a:gd name="connsiteY7697" fmla="*/ 829360 h 3977558"/>
                  <a:gd name="connsiteX7698" fmla="*/ 2181962 w 5235586"/>
                  <a:gd name="connsiteY7698" fmla="*/ 826550 h 3977558"/>
                  <a:gd name="connsiteX7699" fmla="*/ 2229761 w 5235586"/>
                  <a:gd name="connsiteY7699" fmla="*/ 778748 h 3977558"/>
                  <a:gd name="connsiteX7700" fmla="*/ 2075115 w 5235586"/>
                  <a:gd name="connsiteY7700" fmla="*/ 778748 h 3977558"/>
                  <a:gd name="connsiteX7701" fmla="*/ 2122917 w 5235586"/>
                  <a:gd name="connsiteY7701" fmla="*/ 826550 h 3977558"/>
                  <a:gd name="connsiteX7702" fmla="*/ 2125727 w 5235586"/>
                  <a:gd name="connsiteY7702" fmla="*/ 829360 h 3977558"/>
                  <a:gd name="connsiteX7703" fmla="*/ 2122917 w 5235586"/>
                  <a:gd name="connsiteY7703" fmla="*/ 832171 h 3977558"/>
                  <a:gd name="connsiteX7704" fmla="*/ 2077928 w 5235586"/>
                  <a:gd name="connsiteY7704" fmla="*/ 877163 h 3977558"/>
                  <a:gd name="connsiteX7705" fmla="*/ 2075115 w 5235586"/>
                  <a:gd name="connsiteY7705" fmla="*/ 879973 h 3977558"/>
                  <a:gd name="connsiteX7706" fmla="*/ 2072301 w 5235586"/>
                  <a:gd name="connsiteY7706" fmla="*/ 877163 h 3977558"/>
                  <a:gd name="connsiteX7707" fmla="*/ 2027315 w 5235586"/>
                  <a:gd name="connsiteY7707" fmla="*/ 832171 h 3977558"/>
                  <a:gd name="connsiteX7708" fmla="*/ 2024502 w 5235586"/>
                  <a:gd name="connsiteY7708" fmla="*/ 829360 h 3977558"/>
                  <a:gd name="connsiteX7709" fmla="*/ 2027315 w 5235586"/>
                  <a:gd name="connsiteY7709" fmla="*/ 826550 h 3977558"/>
                  <a:gd name="connsiteX7710" fmla="*/ 2075115 w 5235586"/>
                  <a:gd name="connsiteY7710" fmla="*/ 778748 h 3977558"/>
                  <a:gd name="connsiteX7711" fmla="*/ 1917652 w 5235586"/>
                  <a:gd name="connsiteY7711" fmla="*/ 778748 h 3977558"/>
                  <a:gd name="connsiteX7712" fmla="*/ 1965455 w 5235586"/>
                  <a:gd name="connsiteY7712" fmla="*/ 826550 h 3977558"/>
                  <a:gd name="connsiteX7713" fmla="*/ 1968265 w 5235586"/>
                  <a:gd name="connsiteY7713" fmla="*/ 829360 h 3977558"/>
                  <a:gd name="connsiteX7714" fmla="*/ 1965455 w 5235586"/>
                  <a:gd name="connsiteY7714" fmla="*/ 832171 h 3977558"/>
                  <a:gd name="connsiteX7715" fmla="*/ 1920463 w 5235586"/>
                  <a:gd name="connsiteY7715" fmla="*/ 877163 h 3977558"/>
                  <a:gd name="connsiteX7716" fmla="*/ 1917652 w 5235586"/>
                  <a:gd name="connsiteY7716" fmla="*/ 879973 h 3977558"/>
                  <a:gd name="connsiteX7717" fmla="*/ 1914839 w 5235586"/>
                  <a:gd name="connsiteY7717" fmla="*/ 877163 h 3977558"/>
                  <a:gd name="connsiteX7718" fmla="*/ 1869850 w 5235586"/>
                  <a:gd name="connsiteY7718" fmla="*/ 832171 h 3977558"/>
                  <a:gd name="connsiteX7719" fmla="*/ 1867040 w 5235586"/>
                  <a:gd name="connsiteY7719" fmla="*/ 829360 h 3977558"/>
                  <a:gd name="connsiteX7720" fmla="*/ 1869850 w 5235586"/>
                  <a:gd name="connsiteY7720" fmla="*/ 826550 h 3977558"/>
                  <a:gd name="connsiteX7721" fmla="*/ 1917652 w 5235586"/>
                  <a:gd name="connsiteY7721" fmla="*/ 778748 h 3977558"/>
                  <a:gd name="connsiteX7722" fmla="*/ 1763004 w 5235586"/>
                  <a:gd name="connsiteY7722" fmla="*/ 778748 h 3977558"/>
                  <a:gd name="connsiteX7723" fmla="*/ 1810807 w 5235586"/>
                  <a:gd name="connsiteY7723" fmla="*/ 826550 h 3977558"/>
                  <a:gd name="connsiteX7724" fmla="*/ 1813617 w 5235586"/>
                  <a:gd name="connsiteY7724" fmla="*/ 829360 h 3977558"/>
                  <a:gd name="connsiteX7725" fmla="*/ 1810807 w 5235586"/>
                  <a:gd name="connsiteY7725" fmla="*/ 832171 h 3977558"/>
                  <a:gd name="connsiteX7726" fmla="*/ 1765815 w 5235586"/>
                  <a:gd name="connsiteY7726" fmla="*/ 877163 h 3977558"/>
                  <a:gd name="connsiteX7727" fmla="*/ 1763004 w 5235586"/>
                  <a:gd name="connsiteY7727" fmla="*/ 879973 h 3977558"/>
                  <a:gd name="connsiteX7728" fmla="*/ 1760191 w 5235586"/>
                  <a:gd name="connsiteY7728" fmla="*/ 877163 h 3977558"/>
                  <a:gd name="connsiteX7729" fmla="*/ 1715202 w 5235586"/>
                  <a:gd name="connsiteY7729" fmla="*/ 832171 h 3977558"/>
                  <a:gd name="connsiteX7730" fmla="*/ 1712392 w 5235586"/>
                  <a:gd name="connsiteY7730" fmla="*/ 829360 h 3977558"/>
                  <a:gd name="connsiteX7731" fmla="*/ 1715202 w 5235586"/>
                  <a:gd name="connsiteY7731" fmla="*/ 826550 h 3977558"/>
                  <a:gd name="connsiteX7732" fmla="*/ 1763004 w 5235586"/>
                  <a:gd name="connsiteY7732" fmla="*/ 778748 h 3977558"/>
                  <a:gd name="connsiteX7733" fmla="*/ 1608353 w 5235586"/>
                  <a:gd name="connsiteY7733" fmla="*/ 778748 h 3977558"/>
                  <a:gd name="connsiteX7734" fmla="*/ 1656156 w 5235586"/>
                  <a:gd name="connsiteY7734" fmla="*/ 826550 h 3977558"/>
                  <a:gd name="connsiteX7735" fmla="*/ 1658966 w 5235586"/>
                  <a:gd name="connsiteY7735" fmla="*/ 829360 h 3977558"/>
                  <a:gd name="connsiteX7736" fmla="*/ 1656156 w 5235586"/>
                  <a:gd name="connsiteY7736" fmla="*/ 832171 h 3977558"/>
                  <a:gd name="connsiteX7737" fmla="*/ 1611164 w 5235586"/>
                  <a:gd name="connsiteY7737" fmla="*/ 877163 h 3977558"/>
                  <a:gd name="connsiteX7738" fmla="*/ 1608353 w 5235586"/>
                  <a:gd name="connsiteY7738" fmla="*/ 879973 h 3977558"/>
                  <a:gd name="connsiteX7739" fmla="*/ 1605540 w 5235586"/>
                  <a:gd name="connsiteY7739" fmla="*/ 877163 h 3977558"/>
                  <a:gd name="connsiteX7740" fmla="*/ 1560551 w 5235586"/>
                  <a:gd name="connsiteY7740" fmla="*/ 832171 h 3977558"/>
                  <a:gd name="connsiteX7741" fmla="*/ 1557741 w 5235586"/>
                  <a:gd name="connsiteY7741" fmla="*/ 829360 h 3977558"/>
                  <a:gd name="connsiteX7742" fmla="*/ 1560551 w 5235586"/>
                  <a:gd name="connsiteY7742" fmla="*/ 826550 h 3977558"/>
                  <a:gd name="connsiteX7743" fmla="*/ 1608353 w 5235586"/>
                  <a:gd name="connsiteY7743" fmla="*/ 778748 h 3977558"/>
                  <a:gd name="connsiteX7744" fmla="*/ 1450892 w 5235586"/>
                  <a:gd name="connsiteY7744" fmla="*/ 778748 h 3977558"/>
                  <a:gd name="connsiteX7745" fmla="*/ 1498695 w 5235586"/>
                  <a:gd name="connsiteY7745" fmla="*/ 826550 h 3977558"/>
                  <a:gd name="connsiteX7746" fmla="*/ 1501505 w 5235586"/>
                  <a:gd name="connsiteY7746" fmla="*/ 829360 h 3977558"/>
                  <a:gd name="connsiteX7747" fmla="*/ 1498695 w 5235586"/>
                  <a:gd name="connsiteY7747" fmla="*/ 832171 h 3977558"/>
                  <a:gd name="connsiteX7748" fmla="*/ 1453706 w 5235586"/>
                  <a:gd name="connsiteY7748" fmla="*/ 877163 h 3977558"/>
                  <a:gd name="connsiteX7749" fmla="*/ 1450892 w 5235586"/>
                  <a:gd name="connsiteY7749" fmla="*/ 879973 h 3977558"/>
                  <a:gd name="connsiteX7750" fmla="*/ 1448079 w 5235586"/>
                  <a:gd name="connsiteY7750" fmla="*/ 877163 h 3977558"/>
                  <a:gd name="connsiteX7751" fmla="*/ 1403090 w 5235586"/>
                  <a:gd name="connsiteY7751" fmla="*/ 832171 h 3977558"/>
                  <a:gd name="connsiteX7752" fmla="*/ 1400280 w 5235586"/>
                  <a:gd name="connsiteY7752" fmla="*/ 829360 h 3977558"/>
                  <a:gd name="connsiteX7753" fmla="*/ 1403090 w 5235586"/>
                  <a:gd name="connsiteY7753" fmla="*/ 826550 h 3977558"/>
                  <a:gd name="connsiteX7754" fmla="*/ 1450892 w 5235586"/>
                  <a:gd name="connsiteY7754" fmla="*/ 778748 h 3977558"/>
                  <a:gd name="connsiteX7755" fmla="*/ 1296244 w 5235586"/>
                  <a:gd name="connsiteY7755" fmla="*/ 778748 h 3977558"/>
                  <a:gd name="connsiteX7756" fmla="*/ 1344046 w 5235586"/>
                  <a:gd name="connsiteY7756" fmla="*/ 826550 h 3977558"/>
                  <a:gd name="connsiteX7757" fmla="*/ 1346857 w 5235586"/>
                  <a:gd name="connsiteY7757" fmla="*/ 829360 h 3977558"/>
                  <a:gd name="connsiteX7758" fmla="*/ 1344046 w 5235586"/>
                  <a:gd name="connsiteY7758" fmla="*/ 832171 h 3977558"/>
                  <a:gd name="connsiteX7759" fmla="*/ 1299058 w 5235586"/>
                  <a:gd name="connsiteY7759" fmla="*/ 877163 h 3977558"/>
                  <a:gd name="connsiteX7760" fmla="*/ 1296244 w 5235586"/>
                  <a:gd name="connsiteY7760" fmla="*/ 879973 h 3977558"/>
                  <a:gd name="connsiteX7761" fmla="*/ 1293431 w 5235586"/>
                  <a:gd name="connsiteY7761" fmla="*/ 877163 h 3977558"/>
                  <a:gd name="connsiteX7762" fmla="*/ 1248442 w 5235586"/>
                  <a:gd name="connsiteY7762" fmla="*/ 832171 h 3977558"/>
                  <a:gd name="connsiteX7763" fmla="*/ 1245632 w 5235586"/>
                  <a:gd name="connsiteY7763" fmla="*/ 829360 h 3977558"/>
                  <a:gd name="connsiteX7764" fmla="*/ 1248442 w 5235586"/>
                  <a:gd name="connsiteY7764" fmla="*/ 826550 h 3977558"/>
                  <a:gd name="connsiteX7765" fmla="*/ 1296244 w 5235586"/>
                  <a:gd name="connsiteY7765" fmla="*/ 778748 h 3977558"/>
                  <a:gd name="connsiteX7766" fmla="*/ 1141593 w 5235586"/>
                  <a:gd name="connsiteY7766" fmla="*/ 778748 h 3977558"/>
                  <a:gd name="connsiteX7767" fmla="*/ 1189395 w 5235586"/>
                  <a:gd name="connsiteY7767" fmla="*/ 826550 h 3977558"/>
                  <a:gd name="connsiteX7768" fmla="*/ 1192206 w 5235586"/>
                  <a:gd name="connsiteY7768" fmla="*/ 829360 h 3977558"/>
                  <a:gd name="connsiteX7769" fmla="*/ 1189395 w 5235586"/>
                  <a:gd name="connsiteY7769" fmla="*/ 832171 h 3977558"/>
                  <a:gd name="connsiteX7770" fmla="*/ 1144407 w 5235586"/>
                  <a:gd name="connsiteY7770" fmla="*/ 877163 h 3977558"/>
                  <a:gd name="connsiteX7771" fmla="*/ 1141593 w 5235586"/>
                  <a:gd name="connsiteY7771" fmla="*/ 879973 h 3977558"/>
                  <a:gd name="connsiteX7772" fmla="*/ 1138780 w 5235586"/>
                  <a:gd name="connsiteY7772" fmla="*/ 877163 h 3977558"/>
                  <a:gd name="connsiteX7773" fmla="*/ 1093791 w 5235586"/>
                  <a:gd name="connsiteY7773" fmla="*/ 832171 h 3977558"/>
                  <a:gd name="connsiteX7774" fmla="*/ 1090981 w 5235586"/>
                  <a:gd name="connsiteY7774" fmla="*/ 829360 h 3977558"/>
                  <a:gd name="connsiteX7775" fmla="*/ 1093791 w 5235586"/>
                  <a:gd name="connsiteY7775" fmla="*/ 826550 h 3977558"/>
                  <a:gd name="connsiteX7776" fmla="*/ 1141593 w 5235586"/>
                  <a:gd name="connsiteY7776" fmla="*/ 778748 h 3977558"/>
                  <a:gd name="connsiteX7777" fmla="*/ 984132 w 5235586"/>
                  <a:gd name="connsiteY7777" fmla="*/ 778748 h 3977558"/>
                  <a:gd name="connsiteX7778" fmla="*/ 1031934 w 5235586"/>
                  <a:gd name="connsiteY7778" fmla="*/ 826550 h 3977558"/>
                  <a:gd name="connsiteX7779" fmla="*/ 1034745 w 5235586"/>
                  <a:gd name="connsiteY7779" fmla="*/ 829360 h 3977558"/>
                  <a:gd name="connsiteX7780" fmla="*/ 1031934 w 5235586"/>
                  <a:gd name="connsiteY7780" fmla="*/ 832171 h 3977558"/>
                  <a:gd name="connsiteX7781" fmla="*/ 986946 w 5235586"/>
                  <a:gd name="connsiteY7781" fmla="*/ 877163 h 3977558"/>
                  <a:gd name="connsiteX7782" fmla="*/ 984132 w 5235586"/>
                  <a:gd name="connsiteY7782" fmla="*/ 879973 h 3977558"/>
                  <a:gd name="connsiteX7783" fmla="*/ 981319 w 5235586"/>
                  <a:gd name="connsiteY7783" fmla="*/ 877163 h 3977558"/>
                  <a:gd name="connsiteX7784" fmla="*/ 936330 w 5235586"/>
                  <a:gd name="connsiteY7784" fmla="*/ 832171 h 3977558"/>
                  <a:gd name="connsiteX7785" fmla="*/ 933520 w 5235586"/>
                  <a:gd name="connsiteY7785" fmla="*/ 829360 h 3977558"/>
                  <a:gd name="connsiteX7786" fmla="*/ 936330 w 5235586"/>
                  <a:gd name="connsiteY7786" fmla="*/ 826550 h 3977558"/>
                  <a:gd name="connsiteX7787" fmla="*/ 984132 w 5235586"/>
                  <a:gd name="connsiteY7787" fmla="*/ 778748 h 3977558"/>
                  <a:gd name="connsiteX7788" fmla="*/ 829484 w 5235586"/>
                  <a:gd name="connsiteY7788" fmla="*/ 778748 h 3977558"/>
                  <a:gd name="connsiteX7789" fmla="*/ 877286 w 5235586"/>
                  <a:gd name="connsiteY7789" fmla="*/ 826550 h 3977558"/>
                  <a:gd name="connsiteX7790" fmla="*/ 880097 w 5235586"/>
                  <a:gd name="connsiteY7790" fmla="*/ 829360 h 3977558"/>
                  <a:gd name="connsiteX7791" fmla="*/ 877286 w 5235586"/>
                  <a:gd name="connsiteY7791" fmla="*/ 832171 h 3977558"/>
                  <a:gd name="connsiteX7792" fmla="*/ 832298 w 5235586"/>
                  <a:gd name="connsiteY7792" fmla="*/ 877163 h 3977558"/>
                  <a:gd name="connsiteX7793" fmla="*/ 829484 w 5235586"/>
                  <a:gd name="connsiteY7793" fmla="*/ 879973 h 3977558"/>
                  <a:gd name="connsiteX7794" fmla="*/ 826671 w 5235586"/>
                  <a:gd name="connsiteY7794" fmla="*/ 877163 h 3977558"/>
                  <a:gd name="connsiteX7795" fmla="*/ 781682 w 5235586"/>
                  <a:gd name="connsiteY7795" fmla="*/ 832171 h 3977558"/>
                  <a:gd name="connsiteX7796" fmla="*/ 778872 w 5235586"/>
                  <a:gd name="connsiteY7796" fmla="*/ 829360 h 3977558"/>
                  <a:gd name="connsiteX7797" fmla="*/ 781682 w 5235586"/>
                  <a:gd name="connsiteY7797" fmla="*/ 826550 h 3977558"/>
                  <a:gd name="connsiteX7798" fmla="*/ 829484 w 5235586"/>
                  <a:gd name="connsiteY7798" fmla="*/ 778748 h 3977558"/>
                  <a:gd name="connsiteX7799" fmla="*/ 674833 w 5235586"/>
                  <a:gd name="connsiteY7799" fmla="*/ 778748 h 3977558"/>
                  <a:gd name="connsiteX7800" fmla="*/ 722635 w 5235586"/>
                  <a:gd name="connsiteY7800" fmla="*/ 826550 h 3977558"/>
                  <a:gd name="connsiteX7801" fmla="*/ 725446 w 5235586"/>
                  <a:gd name="connsiteY7801" fmla="*/ 829360 h 3977558"/>
                  <a:gd name="connsiteX7802" fmla="*/ 722635 w 5235586"/>
                  <a:gd name="connsiteY7802" fmla="*/ 832171 h 3977558"/>
                  <a:gd name="connsiteX7803" fmla="*/ 677647 w 5235586"/>
                  <a:gd name="connsiteY7803" fmla="*/ 877163 h 3977558"/>
                  <a:gd name="connsiteX7804" fmla="*/ 674833 w 5235586"/>
                  <a:gd name="connsiteY7804" fmla="*/ 879973 h 3977558"/>
                  <a:gd name="connsiteX7805" fmla="*/ 672020 w 5235586"/>
                  <a:gd name="connsiteY7805" fmla="*/ 877163 h 3977558"/>
                  <a:gd name="connsiteX7806" fmla="*/ 627031 w 5235586"/>
                  <a:gd name="connsiteY7806" fmla="*/ 832171 h 3977558"/>
                  <a:gd name="connsiteX7807" fmla="*/ 624221 w 5235586"/>
                  <a:gd name="connsiteY7807" fmla="*/ 829360 h 3977558"/>
                  <a:gd name="connsiteX7808" fmla="*/ 627031 w 5235586"/>
                  <a:gd name="connsiteY7808" fmla="*/ 826550 h 3977558"/>
                  <a:gd name="connsiteX7809" fmla="*/ 674833 w 5235586"/>
                  <a:gd name="connsiteY7809" fmla="*/ 778748 h 3977558"/>
                  <a:gd name="connsiteX7810" fmla="*/ 517372 w 5235586"/>
                  <a:gd name="connsiteY7810" fmla="*/ 778748 h 3977558"/>
                  <a:gd name="connsiteX7811" fmla="*/ 565174 w 5235586"/>
                  <a:gd name="connsiteY7811" fmla="*/ 826550 h 3977558"/>
                  <a:gd name="connsiteX7812" fmla="*/ 567985 w 5235586"/>
                  <a:gd name="connsiteY7812" fmla="*/ 829360 h 3977558"/>
                  <a:gd name="connsiteX7813" fmla="*/ 565174 w 5235586"/>
                  <a:gd name="connsiteY7813" fmla="*/ 832171 h 3977558"/>
                  <a:gd name="connsiteX7814" fmla="*/ 520183 w 5235586"/>
                  <a:gd name="connsiteY7814" fmla="*/ 877163 h 3977558"/>
                  <a:gd name="connsiteX7815" fmla="*/ 517372 w 5235586"/>
                  <a:gd name="connsiteY7815" fmla="*/ 879973 h 3977558"/>
                  <a:gd name="connsiteX7816" fmla="*/ 514559 w 5235586"/>
                  <a:gd name="connsiteY7816" fmla="*/ 877163 h 3977558"/>
                  <a:gd name="connsiteX7817" fmla="*/ 469570 w 5235586"/>
                  <a:gd name="connsiteY7817" fmla="*/ 832171 h 3977558"/>
                  <a:gd name="connsiteX7818" fmla="*/ 466760 w 5235586"/>
                  <a:gd name="connsiteY7818" fmla="*/ 829360 h 3977558"/>
                  <a:gd name="connsiteX7819" fmla="*/ 469570 w 5235586"/>
                  <a:gd name="connsiteY7819" fmla="*/ 826550 h 3977558"/>
                  <a:gd name="connsiteX7820" fmla="*/ 517372 w 5235586"/>
                  <a:gd name="connsiteY7820" fmla="*/ 778748 h 3977558"/>
                  <a:gd name="connsiteX7821" fmla="*/ 362724 w 5235586"/>
                  <a:gd name="connsiteY7821" fmla="*/ 778748 h 3977558"/>
                  <a:gd name="connsiteX7822" fmla="*/ 410526 w 5235586"/>
                  <a:gd name="connsiteY7822" fmla="*/ 826550 h 3977558"/>
                  <a:gd name="connsiteX7823" fmla="*/ 413337 w 5235586"/>
                  <a:gd name="connsiteY7823" fmla="*/ 829360 h 3977558"/>
                  <a:gd name="connsiteX7824" fmla="*/ 410526 w 5235586"/>
                  <a:gd name="connsiteY7824" fmla="*/ 832171 h 3977558"/>
                  <a:gd name="connsiteX7825" fmla="*/ 365535 w 5235586"/>
                  <a:gd name="connsiteY7825" fmla="*/ 877163 h 3977558"/>
                  <a:gd name="connsiteX7826" fmla="*/ 362724 w 5235586"/>
                  <a:gd name="connsiteY7826" fmla="*/ 879973 h 3977558"/>
                  <a:gd name="connsiteX7827" fmla="*/ 359911 w 5235586"/>
                  <a:gd name="connsiteY7827" fmla="*/ 877163 h 3977558"/>
                  <a:gd name="connsiteX7828" fmla="*/ 314922 w 5235586"/>
                  <a:gd name="connsiteY7828" fmla="*/ 832171 h 3977558"/>
                  <a:gd name="connsiteX7829" fmla="*/ 312112 w 5235586"/>
                  <a:gd name="connsiteY7829" fmla="*/ 829360 h 3977558"/>
                  <a:gd name="connsiteX7830" fmla="*/ 314922 w 5235586"/>
                  <a:gd name="connsiteY7830" fmla="*/ 826550 h 3977558"/>
                  <a:gd name="connsiteX7831" fmla="*/ 362724 w 5235586"/>
                  <a:gd name="connsiteY7831" fmla="*/ 778748 h 3977558"/>
                  <a:gd name="connsiteX7832" fmla="*/ 208073 w 5235586"/>
                  <a:gd name="connsiteY7832" fmla="*/ 778748 h 3977558"/>
                  <a:gd name="connsiteX7833" fmla="*/ 255875 w 5235586"/>
                  <a:gd name="connsiteY7833" fmla="*/ 826550 h 3977558"/>
                  <a:gd name="connsiteX7834" fmla="*/ 258686 w 5235586"/>
                  <a:gd name="connsiteY7834" fmla="*/ 829360 h 3977558"/>
                  <a:gd name="connsiteX7835" fmla="*/ 255875 w 5235586"/>
                  <a:gd name="connsiteY7835" fmla="*/ 832171 h 3977558"/>
                  <a:gd name="connsiteX7836" fmla="*/ 210884 w 5235586"/>
                  <a:gd name="connsiteY7836" fmla="*/ 877163 h 3977558"/>
                  <a:gd name="connsiteX7837" fmla="*/ 208073 w 5235586"/>
                  <a:gd name="connsiteY7837" fmla="*/ 879973 h 3977558"/>
                  <a:gd name="connsiteX7838" fmla="*/ 205260 w 5235586"/>
                  <a:gd name="connsiteY7838" fmla="*/ 877163 h 3977558"/>
                  <a:gd name="connsiteX7839" fmla="*/ 160271 w 5235586"/>
                  <a:gd name="connsiteY7839" fmla="*/ 832171 h 3977558"/>
                  <a:gd name="connsiteX7840" fmla="*/ 157461 w 5235586"/>
                  <a:gd name="connsiteY7840" fmla="*/ 829360 h 3977558"/>
                  <a:gd name="connsiteX7841" fmla="*/ 160271 w 5235586"/>
                  <a:gd name="connsiteY7841" fmla="*/ 826550 h 3977558"/>
                  <a:gd name="connsiteX7842" fmla="*/ 208073 w 5235586"/>
                  <a:gd name="connsiteY7842" fmla="*/ 778748 h 3977558"/>
                  <a:gd name="connsiteX7843" fmla="*/ 50612 w 5235586"/>
                  <a:gd name="connsiteY7843" fmla="*/ 778748 h 3977558"/>
                  <a:gd name="connsiteX7844" fmla="*/ 98414 w 5235586"/>
                  <a:gd name="connsiteY7844" fmla="*/ 826550 h 3977558"/>
                  <a:gd name="connsiteX7845" fmla="*/ 101225 w 5235586"/>
                  <a:gd name="connsiteY7845" fmla="*/ 829360 h 3977558"/>
                  <a:gd name="connsiteX7846" fmla="*/ 98414 w 5235586"/>
                  <a:gd name="connsiteY7846" fmla="*/ 832171 h 3977558"/>
                  <a:gd name="connsiteX7847" fmla="*/ 53426 w 5235586"/>
                  <a:gd name="connsiteY7847" fmla="*/ 877163 h 3977558"/>
                  <a:gd name="connsiteX7848" fmla="*/ 50612 w 5235586"/>
                  <a:gd name="connsiteY7848" fmla="*/ 879973 h 3977558"/>
                  <a:gd name="connsiteX7849" fmla="*/ 47802 w 5235586"/>
                  <a:gd name="connsiteY7849" fmla="*/ 877163 h 3977558"/>
                  <a:gd name="connsiteX7850" fmla="*/ 2813 w 5235586"/>
                  <a:gd name="connsiteY7850" fmla="*/ 832171 h 3977558"/>
                  <a:gd name="connsiteX7851" fmla="*/ 0 w 5235586"/>
                  <a:gd name="connsiteY7851" fmla="*/ 829360 h 3977558"/>
                  <a:gd name="connsiteX7852" fmla="*/ 2813 w 5235586"/>
                  <a:gd name="connsiteY7852" fmla="*/ 826550 h 3977558"/>
                  <a:gd name="connsiteX7853" fmla="*/ 50612 w 5235586"/>
                  <a:gd name="connsiteY7853" fmla="*/ 778748 h 3977558"/>
                  <a:gd name="connsiteX7854" fmla="*/ 5184973 w 5235586"/>
                  <a:gd name="connsiteY7854" fmla="*/ 621287 h 3977558"/>
                  <a:gd name="connsiteX7855" fmla="*/ 5232776 w 5235586"/>
                  <a:gd name="connsiteY7855" fmla="*/ 669089 h 3977558"/>
                  <a:gd name="connsiteX7856" fmla="*/ 5235586 w 5235586"/>
                  <a:gd name="connsiteY7856" fmla="*/ 671899 h 3977558"/>
                  <a:gd name="connsiteX7857" fmla="*/ 5232776 w 5235586"/>
                  <a:gd name="connsiteY7857" fmla="*/ 674713 h 3977558"/>
                  <a:gd name="connsiteX7858" fmla="*/ 5187787 w 5235586"/>
                  <a:gd name="connsiteY7858" fmla="*/ 719702 h 3977558"/>
                  <a:gd name="connsiteX7859" fmla="*/ 5184973 w 5235586"/>
                  <a:gd name="connsiteY7859" fmla="*/ 722512 h 3977558"/>
                  <a:gd name="connsiteX7860" fmla="*/ 5182163 w 5235586"/>
                  <a:gd name="connsiteY7860" fmla="*/ 719702 h 3977558"/>
                  <a:gd name="connsiteX7861" fmla="*/ 5137174 w 5235586"/>
                  <a:gd name="connsiteY7861" fmla="*/ 674713 h 3977558"/>
                  <a:gd name="connsiteX7862" fmla="*/ 5134361 w 5235586"/>
                  <a:gd name="connsiteY7862" fmla="*/ 671899 h 3977558"/>
                  <a:gd name="connsiteX7863" fmla="*/ 5137174 w 5235586"/>
                  <a:gd name="connsiteY7863" fmla="*/ 669089 h 3977558"/>
                  <a:gd name="connsiteX7864" fmla="*/ 5184973 w 5235586"/>
                  <a:gd name="connsiteY7864" fmla="*/ 621287 h 3977558"/>
                  <a:gd name="connsiteX7865" fmla="*/ 5030325 w 5235586"/>
                  <a:gd name="connsiteY7865" fmla="*/ 621287 h 3977558"/>
                  <a:gd name="connsiteX7866" fmla="*/ 5078128 w 5235586"/>
                  <a:gd name="connsiteY7866" fmla="*/ 669089 h 3977558"/>
                  <a:gd name="connsiteX7867" fmla="*/ 5080938 w 5235586"/>
                  <a:gd name="connsiteY7867" fmla="*/ 671899 h 3977558"/>
                  <a:gd name="connsiteX7868" fmla="*/ 5078128 w 5235586"/>
                  <a:gd name="connsiteY7868" fmla="*/ 674713 h 3977558"/>
                  <a:gd name="connsiteX7869" fmla="*/ 5033136 w 5235586"/>
                  <a:gd name="connsiteY7869" fmla="*/ 719702 h 3977558"/>
                  <a:gd name="connsiteX7870" fmla="*/ 5030325 w 5235586"/>
                  <a:gd name="connsiteY7870" fmla="*/ 722512 h 3977558"/>
                  <a:gd name="connsiteX7871" fmla="*/ 5027512 w 5235586"/>
                  <a:gd name="connsiteY7871" fmla="*/ 719702 h 3977558"/>
                  <a:gd name="connsiteX7872" fmla="*/ 4982523 w 5235586"/>
                  <a:gd name="connsiteY7872" fmla="*/ 674713 h 3977558"/>
                  <a:gd name="connsiteX7873" fmla="*/ 4979713 w 5235586"/>
                  <a:gd name="connsiteY7873" fmla="*/ 671899 h 3977558"/>
                  <a:gd name="connsiteX7874" fmla="*/ 4982523 w 5235586"/>
                  <a:gd name="connsiteY7874" fmla="*/ 669089 h 3977558"/>
                  <a:gd name="connsiteX7875" fmla="*/ 5030325 w 5235586"/>
                  <a:gd name="connsiteY7875" fmla="*/ 621287 h 3977558"/>
                  <a:gd name="connsiteX7876" fmla="*/ 4872861 w 5235586"/>
                  <a:gd name="connsiteY7876" fmla="*/ 621287 h 3977558"/>
                  <a:gd name="connsiteX7877" fmla="*/ 4920664 w 5235586"/>
                  <a:gd name="connsiteY7877" fmla="*/ 669089 h 3977558"/>
                  <a:gd name="connsiteX7878" fmla="*/ 4923474 w 5235586"/>
                  <a:gd name="connsiteY7878" fmla="*/ 671899 h 3977558"/>
                  <a:gd name="connsiteX7879" fmla="*/ 4920664 w 5235586"/>
                  <a:gd name="connsiteY7879" fmla="*/ 674713 h 3977558"/>
                  <a:gd name="connsiteX7880" fmla="*/ 4875675 w 5235586"/>
                  <a:gd name="connsiteY7880" fmla="*/ 719702 h 3977558"/>
                  <a:gd name="connsiteX7881" fmla="*/ 4872861 w 5235586"/>
                  <a:gd name="connsiteY7881" fmla="*/ 722512 h 3977558"/>
                  <a:gd name="connsiteX7882" fmla="*/ 4870048 w 5235586"/>
                  <a:gd name="connsiteY7882" fmla="*/ 719702 h 3977558"/>
                  <a:gd name="connsiteX7883" fmla="*/ 4825062 w 5235586"/>
                  <a:gd name="connsiteY7883" fmla="*/ 674713 h 3977558"/>
                  <a:gd name="connsiteX7884" fmla="*/ 4822249 w 5235586"/>
                  <a:gd name="connsiteY7884" fmla="*/ 671899 h 3977558"/>
                  <a:gd name="connsiteX7885" fmla="*/ 4825062 w 5235586"/>
                  <a:gd name="connsiteY7885" fmla="*/ 669089 h 3977558"/>
                  <a:gd name="connsiteX7886" fmla="*/ 4872861 w 5235586"/>
                  <a:gd name="connsiteY7886" fmla="*/ 621287 h 3977558"/>
                  <a:gd name="connsiteX7887" fmla="*/ 4718213 w 5235586"/>
                  <a:gd name="connsiteY7887" fmla="*/ 621287 h 3977558"/>
                  <a:gd name="connsiteX7888" fmla="*/ 4766016 w 5235586"/>
                  <a:gd name="connsiteY7888" fmla="*/ 669089 h 3977558"/>
                  <a:gd name="connsiteX7889" fmla="*/ 4768826 w 5235586"/>
                  <a:gd name="connsiteY7889" fmla="*/ 671899 h 3977558"/>
                  <a:gd name="connsiteX7890" fmla="*/ 4766016 w 5235586"/>
                  <a:gd name="connsiteY7890" fmla="*/ 674713 h 3977558"/>
                  <a:gd name="connsiteX7891" fmla="*/ 4721027 w 5235586"/>
                  <a:gd name="connsiteY7891" fmla="*/ 719702 h 3977558"/>
                  <a:gd name="connsiteX7892" fmla="*/ 4718213 w 5235586"/>
                  <a:gd name="connsiteY7892" fmla="*/ 722512 h 3977558"/>
                  <a:gd name="connsiteX7893" fmla="*/ 4715400 w 5235586"/>
                  <a:gd name="connsiteY7893" fmla="*/ 719702 h 3977558"/>
                  <a:gd name="connsiteX7894" fmla="*/ 4670414 w 5235586"/>
                  <a:gd name="connsiteY7894" fmla="*/ 674713 h 3977558"/>
                  <a:gd name="connsiteX7895" fmla="*/ 4667601 w 5235586"/>
                  <a:gd name="connsiteY7895" fmla="*/ 671899 h 3977558"/>
                  <a:gd name="connsiteX7896" fmla="*/ 4670414 w 5235586"/>
                  <a:gd name="connsiteY7896" fmla="*/ 669089 h 3977558"/>
                  <a:gd name="connsiteX7897" fmla="*/ 4718213 w 5235586"/>
                  <a:gd name="connsiteY7897" fmla="*/ 621287 h 3977558"/>
                  <a:gd name="connsiteX7898" fmla="*/ 4563563 w 5235586"/>
                  <a:gd name="connsiteY7898" fmla="*/ 621287 h 3977558"/>
                  <a:gd name="connsiteX7899" fmla="*/ 4611365 w 5235586"/>
                  <a:gd name="connsiteY7899" fmla="*/ 669089 h 3977558"/>
                  <a:gd name="connsiteX7900" fmla="*/ 4614175 w 5235586"/>
                  <a:gd name="connsiteY7900" fmla="*/ 671899 h 3977558"/>
                  <a:gd name="connsiteX7901" fmla="*/ 4611365 w 5235586"/>
                  <a:gd name="connsiteY7901" fmla="*/ 674713 h 3977558"/>
                  <a:gd name="connsiteX7902" fmla="*/ 4566376 w 5235586"/>
                  <a:gd name="connsiteY7902" fmla="*/ 719702 h 3977558"/>
                  <a:gd name="connsiteX7903" fmla="*/ 4563563 w 5235586"/>
                  <a:gd name="connsiteY7903" fmla="*/ 722512 h 3977558"/>
                  <a:gd name="connsiteX7904" fmla="*/ 4560749 w 5235586"/>
                  <a:gd name="connsiteY7904" fmla="*/ 719702 h 3977558"/>
                  <a:gd name="connsiteX7905" fmla="*/ 4515763 w 5235586"/>
                  <a:gd name="connsiteY7905" fmla="*/ 674713 h 3977558"/>
                  <a:gd name="connsiteX7906" fmla="*/ 4512950 w 5235586"/>
                  <a:gd name="connsiteY7906" fmla="*/ 671899 h 3977558"/>
                  <a:gd name="connsiteX7907" fmla="*/ 4515763 w 5235586"/>
                  <a:gd name="connsiteY7907" fmla="*/ 669089 h 3977558"/>
                  <a:gd name="connsiteX7908" fmla="*/ 4563563 w 5235586"/>
                  <a:gd name="connsiteY7908" fmla="*/ 621287 h 3977558"/>
                  <a:gd name="connsiteX7909" fmla="*/ 4406104 w 5235586"/>
                  <a:gd name="connsiteY7909" fmla="*/ 621287 h 3977558"/>
                  <a:gd name="connsiteX7910" fmla="*/ 4453907 w 5235586"/>
                  <a:gd name="connsiteY7910" fmla="*/ 669089 h 3977558"/>
                  <a:gd name="connsiteX7911" fmla="*/ 4456717 w 5235586"/>
                  <a:gd name="connsiteY7911" fmla="*/ 671899 h 3977558"/>
                  <a:gd name="connsiteX7912" fmla="*/ 4453907 w 5235586"/>
                  <a:gd name="connsiteY7912" fmla="*/ 674713 h 3977558"/>
                  <a:gd name="connsiteX7913" fmla="*/ 4408915 w 5235586"/>
                  <a:gd name="connsiteY7913" fmla="*/ 719702 h 3977558"/>
                  <a:gd name="connsiteX7914" fmla="*/ 4406104 w 5235586"/>
                  <a:gd name="connsiteY7914" fmla="*/ 722512 h 3977558"/>
                  <a:gd name="connsiteX7915" fmla="*/ 4403291 w 5235586"/>
                  <a:gd name="connsiteY7915" fmla="*/ 719702 h 3977558"/>
                  <a:gd name="connsiteX7916" fmla="*/ 4358302 w 5235586"/>
                  <a:gd name="connsiteY7916" fmla="*/ 674713 h 3977558"/>
                  <a:gd name="connsiteX7917" fmla="*/ 4355492 w 5235586"/>
                  <a:gd name="connsiteY7917" fmla="*/ 671899 h 3977558"/>
                  <a:gd name="connsiteX7918" fmla="*/ 4358302 w 5235586"/>
                  <a:gd name="connsiteY7918" fmla="*/ 669089 h 3977558"/>
                  <a:gd name="connsiteX7919" fmla="*/ 4406104 w 5235586"/>
                  <a:gd name="connsiteY7919" fmla="*/ 621287 h 3977558"/>
                  <a:gd name="connsiteX7920" fmla="*/ 4251453 w 5235586"/>
                  <a:gd name="connsiteY7920" fmla="*/ 621287 h 3977558"/>
                  <a:gd name="connsiteX7921" fmla="*/ 4299256 w 5235586"/>
                  <a:gd name="connsiteY7921" fmla="*/ 669089 h 3977558"/>
                  <a:gd name="connsiteX7922" fmla="*/ 4302066 w 5235586"/>
                  <a:gd name="connsiteY7922" fmla="*/ 671899 h 3977558"/>
                  <a:gd name="connsiteX7923" fmla="*/ 4299256 w 5235586"/>
                  <a:gd name="connsiteY7923" fmla="*/ 674713 h 3977558"/>
                  <a:gd name="connsiteX7924" fmla="*/ 4254264 w 5235586"/>
                  <a:gd name="connsiteY7924" fmla="*/ 719702 h 3977558"/>
                  <a:gd name="connsiteX7925" fmla="*/ 4251453 w 5235586"/>
                  <a:gd name="connsiteY7925" fmla="*/ 722512 h 3977558"/>
                  <a:gd name="connsiteX7926" fmla="*/ 4248640 w 5235586"/>
                  <a:gd name="connsiteY7926" fmla="*/ 719702 h 3977558"/>
                  <a:gd name="connsiteX7927" fmla="*/ 4203651 w 5235586"/>
                  <a:gd name="connsiteY7927" fmla="*/ 674713 h 3977558"/>
                  <a:gd name="connsiteX7928" fmla="*/ 4200841 w 5235586"/>
                  <a:gd name="connsiteY7928" fmla="*/ 671899 h 3977558"/>
                  <a:gd name="connsiteX7929" fmla="*/ 4203651 w 5235586"/>
                  <a:gd name="connsiteY7929" fmla="*/ 669089 h 3977558"/>
                  <a:gd name="connsiteX7930" fmla="*/ 4251453 w 5235586"/>
                  <a:gd name="connsiteY7930" fmla="*/ 621287 h 3977558"/>
                  <a:gd name="connsiteX7931" fmla="*/ 4096805 w 5235586"/>
                  <a:gd name="connsiteY7931" fmla="*/ 621287 h 3977558"/>
                  <a:gd name="connsiteX7932" fmla="*/ 4144608 w 5235586"/>
                  <a:gd name="connsiteY7932" fmla="*/ 669089 h 3977558"/>
                  <a:gd name="connsiteX7933" fmla="*/ 4147418 w 5235586"/>
                  <a:gd name="connsiteY7933" fmla="*/ 671899 h 3977558"/>
                  <a:gd name="connsiteX7934" fmla="*/ 4144608 w 5235586"/>
                  <a:gd name="connsiteY7934" fmla="*/ 674713 h 3977558"/>
                  <a:gd name="connsiteX7935" fmla="*/ 4099616 w 5235586"/>
                  <a:gd name="connsiteY7935" fmla="*/ 719702 h 3977558"/>
                  <a:gd name="connsiteX7936" fmla="*/ 4096805 w 5235586"/>
                  <a:gd name="connsiteY7936" fmla="*/ 722512 h 3977558"/>
                  <a:gd name="connsiteX7937" fmla="*/ 4093992 w 5235586"/>
                  <a:gd name="connsiteY7937" fmla="*/ 719702 h 3977558"/>
                  <a:gd name="connsiteX7938" fmla="*/ 4049003 w 5235586"/>
                  <a:gd name="connsiteY7938" fmla="*/ 674713 h 3977558"/>
                  <a:gd name="connsiteX7939" fmla="*/ 4046193 w 5235586"/>
                  <a:gd name="connsiteY7939" fmla="*/ 671899 h 3977558"/>
                  <a:gd name="connsiteX7940" fmla="*/ 4049003 w 5235586"/>
                  <a:gd name="connsiteY7940" fmla="*/ 669089 h 3977558"/>
                  <a:gd name="connsiteX7941" fmla="*/ 4096805 w 5235586"/>
                  <a:gd name="connsiteY7941" fmla="*/ 621287 h 3977558"/>
                  <a:gd name="connsiteX7942" fmla="*/ 3939345 w 5235586"/>
                  <a:gd name="connsiteY7942" fmla="*/ 621287 h 3977558"/>
                  <a:gd name="connsiteX7943" fmla="*/ 3987147 w 5235586"/>
                  <a:gd name="connsiteY7943" fmla="*/ 669089 h 3977558"/>
                  <a:gd name="connsiteX7944" fmla="*/ 3989957 w 5235586"/>
                  <a:gd name="connsiteY7944" fmla="*/ 671899 h 3977558"/>
                  <a:gd name="connsiteX7945" fmla="*/ 3987147 w 5235586"/>
                  <a:gd name="connsiteY7945" fmla="*/ 674713 h 3977558"/>
                  <a:gd name="connsiteX7946" fmla="*/ 3942155 w 5235586"/>
                  <a:gd name="connsiteY7946" fmla="*/ 719702 h 3977558"/>
                  <a:gd name="connsiteX7947" fmla="*/ 3939345 w 5235586"/>
                  <a:gd name="connsiteY7947" fmla="*/ 722512 h 3977558"/>
                  <a:gd name="connsiteX7948" fmla="*/ 3936531 w 5235586"/>
                  <a:gd name="connsiteY7948" fmla="*/ 719702 h 3977558"/>
                  <a:gd name="connsiteX7949" fmla="*/ 3891545 w 5235586"/>
                  <a:gd name="connsiteY7949" fmla="*/ 674713 h 3977558"/>
                  <a:gd name="connsiteX7950" fmla="*/ 3888732 w 5235586"/>
                  <a:gd name="connsiteY7950" fmla="*/ 671899 h 3977558"/>
                  <a:gd name="connsiteX7951" fmla="*/ 3891545 w 5235586"/>
                  <a:gd name="connsiteY7951" fmla="*/ 669089 h 3977558"/>
                  <a:gd name="connsiteX7952" fmla="*/ 3939345 w 5235586"/>
                  <a:gd name="connsiteY7952" fmla="*/ 621287 h 3977558"/>
                  <a:gd name="connsiteX7953" fmla="*/ 3784693 w 5235586"/>
                  <a:gd name="connsiteY7953" fmla="*/ 621287 h 3977558"/>
                  <a:gd name="connsiteX7954" fmla="*/ 3832496 w 5235586"/>
                  <a:gd name="connsiteY7954" fmla="*/ 669089 h 3977558"/>
                  <a:gd name="connsiteX7955" fmla="*/ 3835306 w 5235586"/>
                  <a:gd name="connsiteY7955" fmla="*/ 671899 h 3977558"/>
                  <a:gd name="connsiteX7956" fmla="*/ 3832496 w 5235586"/>
                  <a:gd name="connsiteY7956" fmla="*/ 674713 h 3977558"/>
                  <a:gd name="connsiteX7957" fmla="*/ 3787504 w 5235586"/>
                  <a:gd name="connsiteY7957" fmla="*/ 719702 h 3977558"/>
                  <a:gd name="connsiteX7958" fmla="*/ 3784693 w 5235586"/>
                  <a:gd name="connsiteY7958" fmla="*/ 722512 h 3977558"/>
                  <a:gd name="connsiteX7959" fmla="*/ 3781880 w 5235586"/>
                  <a:gd name="connsiteY7959" fmla="*/ 719702 h 3977558"/>
                  <a:gd name="connsiteX7960" fmla="*/ 3736894 w 5235586"/>
                  <a:gd name="connsiteY7960" fmla="*/ 674713 h 3977558"/>
                  <a:gd name="connsiteX7961" fmla="*/ 3734081 w 5235586"/>
                  <a:gd name="connsiteY7961" fmla="*/ 671899 h 3977558"/>
                  <a:gd name="connsiteX7962" fmla="*/ 3736894 w 5235586"/>
                  <a:gd name="connsiteY7962" fmla="*/ 669089 h 3977558"/>
                  <a:gd name="connsiteX7963" fmla="*/ 3784693 w 5235586"/>
                  <a:gd name="connsiteY7963" fmla="*/ 621287 h 3977558"/>
                  <a:gd name="connsiteX7964" fmla="*/ 3630045 w 5235586"/>
                  <a:gd name="connsiteY7964" fmla="*/ 621287 h 3977558"/>
                  <a:gd name="connsiteX7965" fmla="*/ 3677848 w 5235586"/>
                  <a:gd name="connsiteY7965" fmla="*/ 669089 h 3977558"/>
                  <a:gd name="connsiteX7966" fmla="*/ 3680658 w 5235586"/>
                  <a:gd name="connsiteY7966" fmla="*/ 671899 h 3977558"/>
                  <a:gd name="connsiteX7967" fmla="*/ 3677848 w 5235586"/>
                  <a:gd name="connsiteY7967" fmla="*/ 674713 h 3977558"/>
                  <a:gd name="connsiteX7968" fmla="*/ 3632856 w 5235586"/>
                  <a:gd name="connsiteY7968" fmla="*/ 719702 h 3977558"/>
                  <a:gd name="connsiteX7969" fmla="*/ 3630045 w 5235586"/>
                  <a:gd name="connsiteY7969" fmla="*/ 722512 h 3977558"/>
                  <a:gd name="connsiteX7970" fmla="*/ 3627232 w 5235586"/>
                  <a:gd name="connsiteY7970" fmla="*/ 719702 h 3977558"/>
                  <a:gd name="connsiteX7971" fmla="*/ 3582246 w 5235586"/>
                  <a:gd name="connsiteY7971" fmla="*/ 674713 h 3977558"/>
                  <a:gd name="connsiteX7972" fmla="*/ 3579433 w 5235586"/>
                  <a:gd name="connsiteY7972" fmla="*/ 671899 h 3977558"/>
                  <a:gd name="connsiteX7973" fmla="*/ 3582246 w 5235586"/>
                  <a:gd name="connsiteY7973" fmla="*/ 669089 h 3977558"/>
                  <a:gd name="connsiteX7974" fmla="*/ 3630045 w 5235586"/>
                  <a:gd name="connsiteY7974" fmla="*/ 621287 h 3977558"/>
                  <a:gd name="connsiteX7975" fmla="*/ 3472581 w 5235586"/>
                  <a:gd name="connsiteY7975" fmla="*/ 621287 h 3977558"/>
                  <a:gd name="connsiteX7976" fmla="*/ 3520384 w 5235586"/>
                  <a:gd name="connsiteY7976" fmla="*/ 669089 h 3977558"/>
                  <a:gd name="connsiteX7977" fmla="*/ 3523194 w 5235586"/>
                  <a:gd name="connsiteY7977" fmla="*/ 671899 h 3977558"/>
                  <a:gd name="connsiteX7978" fmla="*/ 3520384 w 5235586"/>
                  <a:gd name="connsiteY7978" fmla="*/ 674713 h 3977558"/>
                  <a:gd name="connsiteX7979" fmla="*/ 3475395 w 5235586"/>
                  <a:gd name="connsiteY7979" fmla="*/ 719702 h 3977558"/>
                  <a:gd name="connsiteX7980" fmla="*/ 3472581 w 5235586"/>
                  <a:gd name="connsiteY7980" fmla="*/ 722512 h 3977558"/>
                  <a:gd name="connsiteX7981" fmla="*/ 3469771 w 5235586"/>
                  <a:gd name="connsiteY7981" fmla="*/ 719702 h 3977558"/>
                  <a:gd name="connsiteX7982" fmla="*/ 3424782 w 5235586"/>
                  <a:gd name="connsiteY7982" fmla="*/ 674713 h 3977558"/>
                  <a:gd name="connsiteX7983" fmla="*/ 3421969 w 5235586"/>
                  <a:gd name="connsiteY7983" fmla="*/ 671899 h 3977558"/>
                  <a:gd name="connsiteX7984" fmla="*/ 3424782 w 5235586"/>
                  <a:gd name="connsiteY7984" fmla="*/ 669089 h 3977558"/>
                  <a:gd name="connsiteX7985" fmla="*/ 3472581 w 5235586"/>
                  <a:gd name="connsiteY7985" fmla="*/ 621287 h 3977558"/>
                  <a:gd name="connsiteX7986" fmla="*/ 3317933 w 5235586"/>
                  <a:gd name="connsiteY7986" fmla="*/ 621287 h 3977558"/>
                  <a:gd name="connsiteX7987" fmla="*/ 3365736 w 5235586"/>
                  <a:gd name="connsiteY7987" fmla="*/ 669089 h 3977558"/>
                  <a:gd name="connsiteX7988" fmla="*/ 3368546 w 5235586"/>
                  <a:gd name="connsiteY7988" fmla="*/ 671899 h 3977558"/>
                  <a:gd name="connsiteX7989" fmla="*/ 3365736 w 5235586"/>
                  <a:gd name="connsiteY7989" fmla="*/ 674713 h 3977558"/>
                  <a:gd name="connsiteX7990" fmla="*/ 3320747 w 5235586"/>
                  <a:gd name="connsiteY7990" fmla="*/ 719702 h 3977558"/>
                  <a:gd name="connsiteX7991" fmla="*/ 3317933 w 5235586"/>
                  <a:gd name="connsiteY7991" fmla="*/ 722512 h 3977558"/>
                  <a:gd name="connsiteX7992" fmla="*/ 3315123 w 5235586"/>
                  <a:gd name="connsiteY7992" fmla="*/ 719702 h 3977558"/>
                  <a:gd name="connsiteX7993" fmla="*/ 3270134 w 5235586"/>
                  <a:gd name="connsiteY7993" fmla="*/ 674713 h 3977558"/>
                  <a:gd name="connsiteX7994" fmla="*/ 3267321 w 5235586"/>
                  <a:gd name="connsiteY7994" fmla="*/ 671899 h 3977558"/>
                  <a:gd name="connsiteX7995" fmla="*/ 3270134 w 5235586"/>
                  <a:gd name="connsiteY7995" fmla="*/ 669089 h 3977558"/>
                  <a:gd name="connsiteX7996" fmla="*/ 3317933 w 5235586"/>
                  <a:gd name="connsiteY7996" fmla="*/ 621287 h 3977558"/>
                  <a:gd name="connsiteX7997" fmla="*/ 3163283 w 5235586"/>
                  <a:gd name="connsiteY7997" fmla="*/ 621287 h 3977558"/>
                  <a:gd name="connsiteX7998" fmla="*/ 3211085 w 5235586"/>
                  <a:gd name="connsiteY7998" fmla="*/ 669089 h 3977558"/>
                  <a:gd name="connsiteX7999" fmla="*/ 3213895 w 5235586"/>
                  <a:gd name="connsiteY7999" fmla="*/ 671899 h 3977558"/>
                  <a:gd name="connsiteX8000" fmla="*/ 3211085 w 5235586"/>
                  <a:gd name="connsiteY8000" fmla="*/ 674713 h 3977558"/>
                  <a:gd name="connsiteX8001" fmla="*/ 3166096 w 5235586"/>
                  <a:gd name="connsiteY8001" fmla="*/ 719702 h 3977558"/>
                  <a:gd name="connsiteX8002" fmla="*/ 3163283 w 5235586"/>
                  <a:gd name="connsiteY8002" fmla="*/ 722512 h 3977558"/>
                  <a:gd name="connsiteX8003" fmla="*/ 3160472 w 5235586"/>
                  <a:gd name="connsiteY8003" fmla="*/ 719702 h 3977558"/>
                  <a:gd name="connsiteX8004" fmla="*/ 3115483 w 5235586"/>
                  <a:gd name="connsiteY8004" fmla="*/ 674713 h 3977558"/>
                  <a:gd name="connsiteX8005" fmla="*/ 3112670 w 5235586"/>
                  <a:gd name="connsiteY8005" fmla="*/ 671899 h 3977558"/>
                  <a:gd name="connsiteX8006" fmla="*/ 3115483 w 5235586"/>
                  <a:gd name="connsiteY8006" fmla="*/ 669089 h 3977558"/>
                  <a:gd name="connsiteX8007" fmla="*/ 3163283 w 5235586"/>
                  <a:gd name="connsiteY8007" fmla="*/ 621287 h 3977558"/>
                  <a:gd name="connsiteX8008" fmla="*/ 3005823 w 5235586"/>
                  <a:gd name="connsiteY8008" fmla="*/ 621287 h 3977558"/>
                  <a:gd name="connsiteX8009" fmla="*/ 3053626 w 5235586"/>
                  <a:gd name="connsiteY8009" fmla="*/ 669089 h 3977558"/>
                  <a:gd name="connsiteX8010" fmla="*/ 3056436 w 5235586"/>
                  <a:gd name="connsiteY8010" fmla="*/ 671899 h 3977558"/>
                  <a:gd name="connsiteX8011" fmla="*/ 3053626 w 5235586"/>
                  <a:gd name="connsiteY8011" fmla="*/ 674713 h 3977558"/>
                  <a:gd name="connsiteX8012" fmla="*/ 3008634 w 5235586"/>
                  <a:gd name="connsiteY8012" fmla="*/ 719702 h 3977558"/>
                  <a:gd name="connsiteX8013" fmla="*/ 3005823 w 5235586"/>
                  <a:gd name="connsiteY8013" fmla="*/ 722512 h 3977558"/>
                  <a:gd name="connsiteX8014" fmla="*/ 3003010 w 5235586"/>
                  <a:gd name="connsiteY8014" fmla="*/ 719702 h 3977558"/>
                  <a:gd name="connsiteX8015" fmla="*/ 2958021 w 5235586"/>
                  <a:gd name="connsiteY8015" fmla="*/ 674713 h 3977558"/>
                  <a:gd name="connsiteX8016" fmla="*/ 2955211 w 5235586"/>
                  <a:gd name="connsiteY8016" fmla="*/ 671899 h 3977558"/>
                  <a:gd name="connsiteX8017" fmla="*/ 2958021 w 5235586"/>
                  <a:gd name="connsiteY8017" fmla="*/ 669089 h 3977558"/>
                  <a:gd name="connsiteX8018" fmla="*/ 3005823 w 5235586"/>
                  <a:gd name="connsiteY8018" fmla="*/ 621287 h 3977558"/>
                  <a:gd name="connsiteX8019" fmla="*/ 2851172 w 5235586"/>
                  <a:gd name="connsiteY8019" fmla="*/ 621287 h 3977558"/>
                  <a:gd name="connsiteX8020" fmla="*/ 2898975 w 5235586"/>
                  <a:gd name="connsiteY8020" fmla="*/ 669089 h 3977558"/>
                  <a:gd name="connsiteX8021" fmla="*/ 2901785 w 5235586"/>
                  <a:gd name="connsiteY8021" fmla="*/ 671899 h 3977558"/>
                  <a:gd name="connsiteX8022" fmla="*/ 2898975 w 5235586"/>
                  <a:gd name="connsiteY8022" fmla="*/ 674713 h 3977558"/>
                  <a:gd name="connsiteX8023" fmla="*/ 2853983 w 5235586"/>
                  <a:gd name="connsiteY8023" fmla="*/ 719702 h 3977558"/>
                  <a:gd name="connsiteX8024" fmla="*/ 2851172 w 5235586"/>
                  <a:gd name="connsiteY8024" fmla="*/ 722512 h 3977558"/>
                  <a:gd name="connsiteX8025" fmla="*/ 2848359 w 5235586"/>
                  <a:gd name="connsiteY8025" fmla="*/ 719702 h 3977558"/>
                  <a:gd name="connsiteX8026" fmla="*/ 2803370 w 5235586"/>
                  <a:gd name="connsiteY8026" fmla="*/ 674713 h 3977558"/>
                  <a:gd name="connsiteX8027" fmla="*/ 2800560 w 5235586"/>
                  <a:gd name="connsiteY8027" fmla="*/ 671899 h 3977558"/>
                  <a:gd name="connsiteX8028" fmla="*/ 2803370 w 5235586"/>
                  <a:gd name="connsiteY8028" fmla="*/ 669089 h 3977558"/>
                  <a:gd name="connsiteX8029" fmla="*/ 2851172 w 5235586"/>
                  <a:gd name="connsiteY8029" fmla="*/ 621287 h 3977558"/>
                  <a:gd name="connsiteX8030" fmla="*/ 2696525 w 5235586"/>
                  <a:gd name="connsiteY8030" fmla="*/ 621287 h 3977558"/>
                  <a:gd name="connsiteX8031" fmla="*/ 2744328 w 5235586"/>
                  <a:gd name="connsiteY8031" fmla="*/ 669089 h 3977558"/>
                  <a:gd name="connsiteX8032" fmla="*/ 2747138 w 5235586"/>
                  <a:gd name="connsiteY8032" fmla="*/ 671899 h 3977558"/>
                  <a:gd name="connsiteX8033" fmla="*/ 2744328 w 5235586"/>
                  <a:gd name="connsiteY8033" fmla="*/ 674713 h 3977558"/>
                  <a:gd name="connsiteX8034" fmla="*/ 2699336 w 5235586"/>
                  <a:gd name="connsiteY8034" fmla="*/ 719702 h 3977558"/>
                  <a:gd name="connsiteX8035" fmla="*/ 2696525 w 5235586"/>
                  <a:gd name="connsiteY8035" fmla="*/ 722512 h 3977558"/>
                  <a:gd name="connsiteX8036" fmla="*/ 2693712 w 5235586"/>
                  <a:gd name="connsiteY8036" fmla="*/ 719702 h 3977558"/>
                  <a:gd name="connsiteX8037" fmla="*/ 2648723 w 5235586"/>
                  <a:gd name="connsiteY8037" fmla="*/ 674713 h 3977558"/>
                  <a:gd name="connsiteX8038" fmla="*/ 2645913 w 5235586"/>
                  <a:gd name="connsiteY8038" fmla="*/ 671899 h 3977558"/>
                  <a:gd name="connsiteX8039" fmla="*/ 2648723 w 5235586"/>
                  <a:gd name="connsiteY8039" fmla="*/ 669089 h 3977558"/>
                  <a:gd name="connsiteX8040" fmla="*/ 2696525 w 5235586"/>
                  <a:gd name="connsiteY8040" fmla="*/ 621287 h 3977558"/>
                  <a:gd name="connsiteX8041" fmla="*/ 2539061 w 5235586"/>
                  <a:gd name="connsiteY8041" fmla="*/ 621287 h 3977558"/>
                  <a:gd name="connsiteX8042" fmla="*/ 2586863 w 5235586"/>
                  <a:gd name="connsiteY8042" fmla="*/ 669089 h 3977558"/>
                  <a:gd name="connsiteX8043" fmla="*/ 2589673 w 5235586"/>
                  <a:gd name="connsiteY8043" fmla="*/ 671899 h 3977558"/>
                  <a:gd name="connsiteX8044" fmla="*/ 2586863 w 5235586"/>
                  <a:gd name="connsiteY8044" fmla="*/ 674713 h 3977558"/>
                  <a:gd name="connsiteX8045" fmla="*/ 2541874 w 5235586"/>
                  <a:gd name="connsiteY8045" fmla="*/ 719702 h 3977558"/>
                  <a:gd name="connsiteX8046" fmla="*/ 2539061 w 5235586"/>
                  <a:gd name="connsiteY8046" fmla="*/ 722512 h 3977558"/>
                  <a:gd name="connsiteX8047" fmla="*/ 2536247 w 5235586"/>
                  <a:gd name="connsiteY8047" fmla="*/ 719702 h 3977558"/>
                  <a:gd name="connsiteX8048" fmla="*/ 2491261 w 5235586"/>
                  <a:gd name="connsiteY8048" fmla="*/ 674713 h 3977558"/>
                  <a:gd name="connsiteX8049" fmla="*/ 2488448 w 5235586"/>
                  <a:gd name="connsiteY8049" fmla="*/ 671899 h 3977558"/>
                  <a:gd name="connsiteX8050" fmla="*/ 2491261 w 5235586"/>
                  <a:gd name="connsiteY8050" fmla="*/ 669089 h 3977558"/>
                  <a:gd name="connsiteX8051" fmla="*/ 2539061 w 5235586"/>
                  <a:gd name="connsiteY8051" fmla="*/ 621287 h 3977558"/>
                  <a:gd name="connsiteX8052" fmla="*/ 2384413 w 5235586"/>
                  <a:gd name="connsiteY8052" fmla="*/ 621287 h 3977558"/>
                  <a:gd name="connsiteX8053" fmla="*/ 2432215 w 5235586"/>
                  <a:gd name="connsiteY8053" fmla="*/ 669089 h 3977558"/>
                  <a:gd name="connsiteX8054" fmla="*/ 2435025 w 5235586"/>
                  <a:gd name="connsiteY8054" fmla="*/ 671899 h 3977558"/>
                  <a:gd name="connsiteX8055" fmla="*/ 2432215 w 5235586"/>
                  <a:gd name="connsiteY8055" fmla="*/ 674713 h 3977558"/>
                  <a:gd name="connsiteX8056" fmla="*/ 2387226 w 5235586"/>
                  <a:gd name="connsiteY8056" fmla="*/ 719702 h 3977558"/>
                  <a:gd name="connsiteX8057" fmla="*/ 2384413 w 5235586"/>
                  <a:gd name="connsiteY8057" fmla="*/ 722512 h 3977558"/>
                  <a:gd name="connsiteX8058" fmla="*/ 2381599 w 5235586"/>
                  <a:gd name="connsiteY8058" fmla="*/ 719702 h 3977558"/>
                  <a:gd name="connsiteX8059" fmla="*/ 2336613 w 5235586"/>
                  <a:gd name="connsiteY8059" fmla="*/ 674713 h 3977558"/>
                  <a:gd name="connsiteX8060" fmla="*/ 2333800 w 5235586"/>
                  <a:gd name="connsiteY8060" fmla="*/ 671899 h 3977558"/>
                  <a:gd name="connsiteX8061" fmla="*/ 2336613 w 5235586"/>
                  <a:gd name="connsiteY8061" fmla="*/ 669089 h 3977558"/>
                  <a:gd name="connsiteX8062" fmla="*/ 2384413 w 5235586"/>
                  <a:gd name="connsiteY8062" fmla="*/ 621287 h 3977558"/>
                  <a:gd name="connsiteX8063" fmla="*/ 2229761 w 5235586"/>
                  <a:gd name="connsiteY8063" fmla="*/ 621287 h 3977558"/>
                  <a:gd name="connsiteX8064" fmla="*/ 2277564 w 5235586"/>
                  <a:gd name="connsiteY8064" fmla="*/ 669089 h 3977558"/>
                  <a:gd name="connsiteX8065" fmla="*/ 2280374 w 5235586"/>
                  <a:gd name="connsiteY8065" fmla="*/ 671899 h 3977558"/>
                  <a:gd name="connsiteX8066" fmla="*/ 2277564 w 5235586"/>
                  <a:gd name="connsiteY8066" fmla="*/ 674713 h 3977558"/>
                  <a:gd name="connsiteX8067" fmla="*/ 2232575 w 5235586"/>
                  <a:gd name="connsiteY8067" fmla="*/ 719702 h 3977558"/>
                  <a:gd name="connsiteX8068" fmla="*/ 2229761 w 5235586"/>
                  <a:gd name="connsiteY8068" fmla="*/ 722512 h 3977558"/>
                  <a:gd name="connsiteX8069" fmla="*/ 2226948 w 5235586"/>
                  <a:gd name="connsiteY8069" fmla="*/ 719702 h 3977558"/>
                  <a:gd name="connsiteX8070" fmla="*/ 2181962 w 5235586"/>
                  <a:gd name="connsiteY8070" fmla="*/ 674713 h 3977558"/>
                  <a:gd name="connsiteX8071" fmla="*/ 2179149 w 5235586"/>
                  <a:gd name="connsiteY8071" fmla="*/ 671899 h 3977558"/>
                  <a:gd name="connsiteX8072" fmla="*/ 2181962 w 5235586"/>
                  <a:gd name="connsiteY8072" fmla="*/ 669089 h 3977558"/>
                  <a:gd name="connsiteX8073" fmla="*/ 2229761 w 5235586"/>
                  <a:gd name="connsiteY8073" fmla="*/ 621287 h 3977558"/>
                  <a:gd name="connsiteX8074" fmla="*/ 2075115 w 5235586"/>
                  <a:gd name="connsiteY8074" fmla="*/ 621287 h 3977558"/>
                  <a:gd name="connsiteX8075" fmla="*/ 2122917 w 5235586"/>
                  <a:gd name="connsiteY8075" fmla="*/ 669089 h 3977558"/>
                  <a:gd name="connsiteX8076" fmla="*/ 2125727 w 5235586"/>
                  <a:gd name="connsiteY8076" fmla="*/ 671899 h 3977558"/>
                  <a:gd name="connsiteX8077" fmla="*/ 2122917 w 5235586"/>
                  <a:gd name="connsiteY8077" fmla="*/ 674713 h 3977558"/>
                  <a:gd name="connsiteX8078" fmla="*/ 2077928 w 5235586"/>
                  <a:gd name="connsiteY8078" fmla="*/ 719702 h 3977558"/>
                  <a:gd name="connsiteX8079" fmla="*/ 2075115 w 5235586"/>
                  <a:gd name="connsiteY8079" fmla="*/ 722512 h 3977558"/>
                  <a:gd name="connsiteX8080" fmla="*/ 2072301 w 5235586"/>
                  <a:gd name="connsiteY8080" fmla="*/ 719702 h 3977558"/>
                  <a:gd name="connsiteX8081" fmla="*/ 2027315 w 5235586"/>
                  <a:gd name="connsiteY8081" fmla="*/ 674713 h 3977558"/>
                  <a:gd name="connsiteX8082" fmla="*/ 2024502 w 5235586"/>
                  <a:gd name="connsiteY8082" fmla="*/ 671899 h 3977558"/>
                  <a:gd name="connsiteX8083" fmla="*/ 2027315 w 5235586"/>
                  <a:gd name="connsiteY8083" fmla="*/ 669089 h 3977558"/>
                  <a:gd name="connsiteX8084" fmla="*/ 2075115 w 5235586"/>
                  <a:gd name="connsiteY8084" fmla="*/ 621287 h 3977558"/>
                  <a:gd name="connsiteX8085" fmla="*/ 1917652 w 5235586"/>
                  <a:gd name="connsiteY8085" fmla="*/ 621287 h 3977558"/>
                  <a:gd name="connsiteX8086" fmla="*/ 1965455 w 5235586"/>
                  <a:gd name="connsiteY8086" fmla="*/ 669089 h 3977558"/>
                  <a:gd name="connsiteX8087" fmla="*/ 1968265 w 5235586"/>
                  <a:gd name="connsiteY8087" fmla="*/ 671899 h 3977558"/>
                  <a:gd name="connsiteX8088" fmla="*/ 1965455 w 5235586"/>
                  <a:gd name="connsiteY8088" fmla="*/ 674713 h 3977558"/>
                  <a:gd name="connsiteX8089" fmla="*/ 1920463 w 5235586"/>
                  <a:gd name="connsiteY8089" fmla="*/ 719702 h 3977558"/>
                  <a:gd name="connsiteX8090" fmla="*/ 1917652 w 5235586"/>
                  <a:gd name="connsiteY8090" fmla="*/ 722512 h 3977558"/>
                  <a:gd name="connsiteX8091" fmla="*/ 1914839 w 5235586"/>
                  <a:gd name="connsiteY8091" fmla="*/ 719702 h 3977558"/>
                  <a:gd name="connsiteX8092" fmla="*/ 1869850 w 5235586"/>
                  <a:gd name="connsiteY8092" fmla="*/ 674713 h 3977558"/>
                  <a:gd name="connsiteX8093" fmla="*/ 1867040 w 5235586"/>
                  <a:gd name="connsiteY8093" fmla="*/ 671899 h 3977558"/>
                  <a:gd name="connsiteX8094" fmla="*/ 1869850 w 5235586"/>
                  <a:gd name="connsiteY8094" fmla="*/ 669089 h 3977558"/>
                  <a:gd name="connsiteX8095" fmla="*/ 1917652 w 5235586"/>
                  <a:gd name="connsiteY8095" fmla="*/ 621287 h 3977558"/>
                  <a:gd name="connsiteX8096" fmla="*/ 1763004 w 5235586"/>
                  <a:gd name="connsiteY8096" fmla="*/ 621287 h 3977558"/>
                  <a:gd name="connsiteX8097" fmla="*/ 1810807 w 5235586"/>
                  <a:gd name="connsiteY8097" fmla="*/ 669089 h 3977558"/>
                  <a:gd name="connsiteX8098" fmla="*/ 1813617 w 5235586"/>
                  <a:gd name="connsiteY8098" fmla="*/ 671899 h 3977558"/>
                  <a:gd name="connsiteX8099" fmla="*/ 1810807 w 5235586"/>
                  <a:gd name="connsiteY8099" fmla="*/ 674713 h 3977558"/>
                  <a:gd name="connsiteX8100" fmla="*/ 1765815 w 5235586"/>
                  <a:gd name="connsiteY8100" fmla="*/ 719702 h 3977558"/>
                  <a:gd name="connsiteX8101" fmla="*/ 1763004 w 5235586"/>
                  <a:gd name="connsiteY8101" fmla="*/ 722512 h 3977558"/>
                  <a:gd name="connsiteX8102" fmla="*/ 1760191 w 5235586"/>
                  <a:gd name="connsiteY8102" fmla="*/ 719702 h 3977558"/>
                  <a:gd name="connsiteX8103" fmla="*/ 1715202 w 5235586"/>
                  <a:gd name="connsiteY8103" fmla="*/ 674713 h 3977558"/>
                  <a:gd name="connsiteX8104" fmla="*/ 1712392 w 5235586"/>
                  <a:gd name="connsiteY8104" fmla="*/ 671899 h 3977558"/>
                  <a:gd name="connsiteX8105" fmla="*/ 1715202 w 5235586"/>
                  <a:gd name="connsiteY8105" fmla="*/ 669089 h 3977558"/>
                  <a:gd name="connsiteX8106" fmla="*/ 1763004 w 5235586"/>
                  <a:gd name="connsiteY8106" fmla="*/ 621287 h 3977558"/>
                  <a:gd name="connsiteX8107" fmla="*/ 1608353 w 5235586"/>
                  <a:gd name="connsiteY8107" fmla="*/ 621287 h 3977558"/>
                  <a:gd name="connsiteX8108" fmla="*/ 1656156 w 5235586"/>
                  <a:gd name="connsiteY8108" fmla="*/ 669089 h 3977558"/>
                  <a:gd name="connsiteX8109" fmla="*/ 1658966 w 5235586"/>
                  <a:gd name="connsiteY8109" fmla="*/ 671899 h 3977558"/>
                  <a:gd name="connsiteX8110" fmla="*/ 1656156 w 5235586"/>
                  <a:gd name="connsiteY8110" fmla="*/ 674713 h 3977558"/>
                  <a:gd name="connsiteX8111" fmla="*/ 1611164 w 5235586"/>
                  <a:gd name="connsiteY8111" fmla="*/ 719702 h 3977558"/>
                  <a:gd name="connsiteX8112" fmla="*/ 1608353 w 5235586"/>
                  <a:gd name="connsiteY8112" fmla="*/ 722512 h 3977558"/>
                  <a:gd name="connsiteX8113" fmla="*/ 1605540 w 5235586"/>
                  <a:gd name="connsiteY8113" fmla="*/ 719702 h 3977558"/>
                  <a:gd name="connsiteX8114" fmla="*/ 1560551 w 5235586"/>
                  <a:gd name="connsiteY8114" fmla="*/ 674713 h 3977558"/>
                  <a:gd name="connsiteX8115" fmla="*/ 1557741 w 5235586"/>
                  <a:gd name="connsiteY8115" fmla="*/ 671899 h 3977558"/>
                  <a:gd name="connsiteX8116" fmla="*/ 1560551 w 5235586"/>
                  <a:gd name="connsiteY8116" fmla="*/ 669089 h 3977558"/>
                  <a:gd name="connsiteX8117" fmla="*/ 1608353 w 5235586"/>
                  <a:gd name="connsiteY8117" fmla="*/ 621287 h 3977558"/>
                  <a:gd name="connsiteX8118" fmla="*/ 1450892 w 5235586"/>
                  <a:gd name="connsiteY8118" fmla="*/ 621287 h 3977558"/>
                  <a:gd name="connsiteX8119" fmla="*/ 1498695 w 5235586"/>
                  <a:gd name="connsiteY8119" fmla="*/ 669089 h 3977558"/>
                  <a:gd name="connsiteX8120" fmla="*/ 1501505 w 5235586"/>
                  <a:gd name="connsiteY8120" fmla="*/ 671899 h 3977558"/>
                  <a:gd name="connsiteX8121" fmla="*/ 1498695 w 5235586"/>
                  <a:gd name="connsiteY8121" fmla="*/ 674713 h 3977558"/>
                  <a:gd name="connsiteX8122" fmla="*/ 1453706 w 5235586"/>
                  <a:gd name="connsiteY8122" fmla="*/ 719702 h 3977558"/>
                  <a:gd name="connsiteX8123" fmla="*/ 1450892 w 5235586"/>
                  <a:gd name="connsiteY8123" fmla="*/ 722512 h 3977558"/>
                  <a:gd name="connsiteX8124" fmla="*/ 1448079 w 5235586"/>
                  <a:gd name="connsiteY8124" fmla="*/ 719702 h 3977558"/>
                  <a:gd name="connsiteX8125" fmla="*/ 1403090 w 5235586"/>
                  <a:gd name="connsiteY8125" fmla="*/ 674713 h 3977558"/>
                  <a:gd name="connsiteX8126" fmla="*/ 1400280 w 5235586"/>
                  <a:gd name="connsiteY8126" fmla="*/ 671899 h 3977558"/>
                  <a:gd name="connsiteX8127" fmla="*/ 1403090 w 5235586"/>
                  <a:gd name="connsiteY8127" fmla="*/ 669089 h 3977558"/>
                  <a:gd name="connsiteX8128" fmla="*/ 1450892 w 5235586"/>
                  <a:gd name="connsiteY8128" fmla="*/ 621287 h 3977558"/>
                  <a:gd name="connsiteX8129" fmla="*/ 1296244 w 5235586"/>
                  <a:gd name="connsiteY8129" fmla="*/ 621287 h 3977558"/>
                  <a:gd name="connsiteX8130" fmla="*/ 1344046 w 5235586"/>
                  <a:gd name="connsiteY8130" fmla="*/ 669089 h 3977558"/>
                  <a:gd name="connsiteX8131" fmla="*/ 1346857 w 5235586"/>
                  <a:gd name="connsiteY8131" fmla="*/ 671899 h 3977558"/>
                  <a:gd name="connsiteX8132" fmla="*/ 1344046 w 5235586"/>
                  <a:gd name="connsiteY8132" fmla="*/ 674713 h 3977558"/>
                  <a:gd name="connsiteX8133" fmla="*/ 1299058 w 5235586"/>
                  <a:gd name="connsiteY8133" fmla="*/ 719702 h 3977558"/>
                  <a:gd name="connsiteX8134" fmla="*/ 1296244 w 5235586"/>
                  <a:gd name="connsiteY8134" fmla="*/ 722512 h 3977558"/>
                  <a:gd name="connsiteX8135" fmla="*/ 1293431 w 5235586"/>
                  <a:gd name="connsiteY8135" fmla="*/ 719702 h 3977558"/>
                  <a:gd name="connsiteX8136" fmla="*/ 1248442 w 5235586"/>
                  <a:gd name="connsiteY8136" fmla="*/ 674713 h 3977558"/>
                  <a:gd name="connsiteX8137" fmla="*/ 1245632 w 5235586"/>
                  <a:gd name="connsiteY8137" fmla="*/ 671899 h 3977558"/>
                  <a:gd name="connsiteX8138" fmla="*/ 1248442 w 5235586"/>
                  <a:gd name="connsiteY8138" fmla="*/ 669089 h 3977558"/>
                  <a:gd name="connsiteX8139" fmla="*/ 1296244 w 5235586"/>
                  <a:gd name="connsiteY8139" fmla="*/ 621287 h 3977558"/>
                  <a:gd name="connsiteX8140" fmla="*/ 1141593 w 5235586"/>
                  <a:gd name="connsiteY8140" fmla="*/ 621287 h 3977558"/>
                  <a:gd name="connsiteX8141" fmla="*/ 1189395 w 5235586"/>
                  <a:gd name="connsiteY8141" fmla="*/ 669089 h 3977558"/>
                  <a:gd name="connsiteX8142" fmla="*/ 1192206 w 5235586"/>
                  <a:gd name="connsiteY8142" fmla="*/ 671899 h 3977558"/>
                  <a:gd name="connsiteX8143" fmla="*/ 1189395 w 5235586"/>
                  <a:gd name="connsiteY8143" fmla="*/ 674713 h 3977558"/>
                  <a:gd name="connsiteX8144" fmla="*/ 1144407 w 5235586"/>
                  <a:gd name="connsiteY8144" fmla="*/ 719702 h 3977558"/>
                  <a:gd name="connsiteX8145" fmla="*/ 1141593 w 5235586"/>
                  <a:gd name="connsiteY8145" fmla="*/ 722512 h 3977558"/>
                  <a:gd name="connsiteX8146" fmla="*/ 1138780 w 5235586"/>
                  <a:gd name="connsiteY8146" fmla="*/ 719702 h 3977558"/>
                  <a:gd name="connsiteX8147" fmla="*/ 1093791 w 5235586"/>
                  <a:gd name="connsiteY8147" fmla="*/ 674713 h 3977558"/>
                  <a:gd name="connsiteX8148" fmla="*/ 1090981 w 5235586"/>
                  <a:gd name="connsiteY8148" fmla="*/ 671899 h 3977558"/>
                  <a:gd name="connsiteX8149" fmla="*/ 1093791 w 5235586"/>
                  <a:gd name="connsiteY8149" fmla="*/ 669089 h 3977558"/>
                  <a:gd name="connsiteX8150" fmla="*/ 1141593 w 5235586"/>
                  <a:gd name="connsiteY8150" fmla="*/ 621287 h 3977558"/>
                  <a:gd name="connsiteX8151" fmla="*/ 984132 w 5235586"/>
                  <a:gd name="connsiteY8151" fmla="*/ 621287 h 3977558"/>
                  <a:gd name="connsiteX8152" fmla="*/ 1031934 w 5235586"/>
                  <a:gd name="connsiteY8152" fmla="*/ 669089 h 3977558"/>
                  <a:gd name="connsiteX8153" fmla="*/ 1034745 w 5235586"/>
                  <a:gd name="connsiteY8153" fmla="*/ 671899 h 3977558"/>
                  <a:gd name="connsiteX8154" fmla="*/ 1031934 w 5235586"/>
                  <a:gd name="connsiteY8154" fmla="*/ 674713 h 3977558"/>
                  <a:gd name="connsiteX8155" fmla="*/ 986946 w 5235586"/>
                  <a:gd name="connsiteY8155" fmla="*/ 719702 h 3977558"/>
                  <a:gd name="connsiteX8156" fmla="*/ 984132 w 5235586"/>
                  <a:gd name="connsiteY8156" fmla="*/ 722512 h 3977558"/>
                  <a:gd name="connsiteX8157" fmla="*/ 981319 w 5235586"/>
                  <a:gd name="connsiteY8157" fmla="*/ 719702 h 3977558"/>
                  <a:gd name="connsiteX8158" fmla="*/ 936330 w 5235586"/>
                  <a:gd name="connsiteY8158" fmla="*/ 674713 h 3977558"/>
                  <a:gd name="connsiteX8159" fmla="*/ 933520 w 5235586"/>
                  <a:gd name="connsiteY8159" fmla="*/ 671899 h 3977558"/>
                  <a:gd name="connsiteX8160" fmla="*/ 936330 w 5235586"/>
                  <a:gd name="connsiteY8160" fmla="*/ 669089 h 3977558"/>
                  <a:gd name="connsiteX8161" fmla="*/ 984132 w 5235586"/>
                  <a:gd name="connsiteY8161" fmla="*/ 621287 h 3977558"/>
                  <a:gd name="connsiteX8162" fmla="*/ 829484 w 5235586"/>
                  <a:gd name="connsiteY8162" fmla="*/ 621287 h 3977558"/>
                  <a:gd name="connsiteX8163" fmla="*/ 877286 w 5235586"/>
                  <a:gd name="connsiteY8163" fmla="*/ 669089 h 3977558"/>
                  <a:gd name="connsiteX8164" fmla="*/ 880097 w 5235586"/>
                  <a:gd name="connsiteY8164" fmla="*/ 671899 h 3977558"/>
                  <a:gd name="connsiteX8165" fmla="*/ 877286 w 5235586"/>
                  <a:gd name="connsiteY8165" fmla="*/ 674713 h 3977558"/>
                  <a:gd name="connsiteX8166" fmla="*/ 832298 w 5235586"/>
                  <a:gd name="connsiteY8166" fmla="*/ 719702 h 3977558"/>
                  <a:gd name="connsiteX8167" fmla="*/ 829484 w 5235586"/>
                  <a:gd name="connsiteY8167" fmla="*/ 722512 h 3977558"/>
                  <a:gd name="connsiteX8168" fmla="*/ 826671 w 5235586"/>
                  <a:gd name="connsiteY8168" fmla="*/ 719702 h 3977558"/>
                  <a:gd name="connsiteX8169" fmla="*/ 781682 w 5235586"/>
                  <a:gd name="connsiteY8169" fmla="*/ 674713 h 3977558"/>
                  <a:gd name="connsiteX8170" fmla="*/ 778872 w 5235586"/>
                  <a:gd name="connsiteY8170" fmla="*/ 671899 h 3977558"/>
                  <a:gd name="connsiteX8171" fmla="*/ 781682 w 5235586"/>
                  <a:gd name="connsiteY8171" fmla="*/ 669089 h 3977558"/>
                  <a:gd name="connsiteX8172" fmla="*/ 829484 w 5235586"/>
                  <a:gd name="connsiteY8172" fmla="*/ 621287 h 3977558"/>
                  <a:gd name="connsiteX8173" fmla="*/ 674833 w 5235586"/>
                  <a:gd name="connsiteY8173" fmla="*/ 621287 h 3977558"/>
                  <a:gd name="connsiteX8174" fmla="*/ 722635 w 5235586"/>
                  <a:gd name="connsiteY8174" fmla="*/ 669089 h 3977558"/>
                  <a:gd name="connsiteX8175" fmla="*/ 725446 w 5235586"/>
                  <a:gd name="connsiteY8175" fmla="*/ 671899 h 3977558"/>
                  <a:gd name="connsiteX8176" fmla="*/ 722635 w 5235586"/>
                  <a:gd name="connsiteY8176" fmla="*/ 674713 h 3977558"/>
                  <a:gd name="connsiteX8177" fmla="*/ 677647 w 5235586"/>
                  <a:gd name="connsiteY8177" fmla="*/ 719702 h 3977558"/>
                  <a:gd name="connsiteX8178" fmla="*/ 674833 w 5235586"/>
                  <a:gd name="connsiteY8178" fmla="*/ 722512 h 3977558"/>
                  <a:gd name="connsiteX8179" fmla="*/ 672020 w 5235586"/>
                  <a:gd name="connsiteY8179" fmla="*/ 719702 h 3977558"/>
                  <a:gd name="connsiteX8180" fmla="*/ 627031 w 5235586"/>
                  <a:gd name="connsiteY8180" fmla="*/ 674713 h 3977558"/>
                  <a:gd name="connsiteX8181" fmla="*/ 624221 w 5235586"/>
                  <a:gd name="connsiteY8181" fmla="*/ 671899 h 3977558"/>
                  <a:gd name="connsiteX8182" fmla="*/ 627031 w 5235586"/>
                  <a:gd name="connsiteY8182" fmla="*/ 669089 h 3977558"/>
                  <a:gd name="connsiteX8183" fmla="*/ 674833 w 5235586"/>
                  <a:gd name="connsiteY8183" fmla="*/ 621287 h 3977558"/>
                  <a:gd name="connsiteX8184" fmla="*/ 517372 w 5235586"/>
                  <a:gd name="connsiteY8184" fmla="*/ 621287 h 3977558"/>
                  <a:gd name="connsiteX8185" fmla="*/ 565174 w 5235586"/>
                  <a:gd name="connsiteY8185" fmla="*/ 669089 h 3977558"/>
                  <a:gd name="connsiteX8186" fmla="*/ 567985 w 5235586"/>
                  <a:gd name="connsiteY8186" fmla="*/ 671899 h 3977558"/>
                  <a:gd name="connsiteX8187" fmla="*/ 565174 w 5235586"/>
                  <a:gd name="connsiteY8187" fmla="*/ 674713 h 3977558"/>
                  <a:gd name="connsiteX8188" fmla="*/ 520183 w 5235586"/>
                  <a:gd name="connsiteY8188" fmla="*/ 719702 h 3977558"/>
                  <a:gd name="connsiteX8189" fmla="*/ 517372 w 5235586"/>
                  <a:gd name="connsiteY8189" fmla="*/ 722512 h 3977558"/>
                  <a:gd name="connsiteX8190" fmla="*/ 514559 w 5235586"/>
                  <a:gd name="connsiteY8190" fmla="*/ 719702 h 3977558"/>
                  <a:gd name="connsiteX8191" fmla="*/ 469570 w 5235586"/>
                  <a:gd name="connsiteY8191" fmla="*/ 674713 h 3977558"/>
                  <a:gd name="connsiteX8192" fmla="*/ 466760 w 5235586"/>
                  <a:gd name="connsiteY8192" fmla="*/ 671899 h 3977558"/>
                  <a:gd name="connsiteX8193" fmla="*/ 469570 w 5235586"/>
                  <a:gd name="connsiteY8193" fmla="*/ 669089 h 3977558"/>
                  <a:gd name="connsiteX8194" fmla="*/ 517372 w 5235586"/>
                  <a:gd name="connsiteY8194" fmla="*/ 621287 h 3977558"/>
                  <a:gd name="connsiteX8195" fmla="*/ 362724 w 5235586"/>
                  <a:gd name="connsiteY8195" fmla="*/ 621287 h 3977558"/>
                  <a:gd name="connsiteX8196" fmla="*/ 410526 w 5235586"/>
                  <a:gd name="connsiteY8196" fmla="*/ 669089 h 3977558"/>
                  <a:gd name="connsiteX8197" fmla="*/ 413337 w 5235586"/>
                  <a:gd name="connsiteY8197" fmla="*/ 671899 h 3977558"/>
                  <a:gd name="connsiteX8198" fmla="*/ 410526 w 5235586"/>
                  <a:gd name="connsiteY8198" fmla="*/ 674713 h 3977558"/>
                  <a:gd name="connsiteX8199" fmla="*/ 365535 w 5235586"/>
                  <a:gd name="connsiteY8199" fmla="*/ 719702 h 3977558"/>
                  <a:gd name="connsiteX8200" fmla="*/ 362724 w 5235586"/>
                  <a:gd name="connsiteY8200" fmla="*/ 722512 h 3977558"/>
                  <a:gd name="connsiteX8201" fmla="*/ 359911 w 5235586"/>
                  <a:gd name="connsiteY8201" fmla="*/ 719702 h 3977558"/>
                  <a:gd name="connsiteX8202" fmla="*/ 314922 w 5235586"/>
                  <a:gd name="connsiteY8202" fmla="*/ 674713 h 3977558"/>
                  <a:gd name="connsiteX8203" fmla="*/ 312112 w 5235586"/>
                  <a:gd name="connsiteY8203" fmla="*/ 671899 h 3977558"/>
                  <a:gd name="connsiteX8204" fmla="*/ 314922 w 5235586"/>
                  <a:gd name="connsiteY8204" fmla="*/ 669089 h 3977558"/>
                  <a:gd name="connsiteX8205" fmla="*/ 362724 w 5235586"/>
                  <a:gd name="connsiteY8205" fmla="*/ 621287 h 3977558"/>
                  <a:gd name="connsiteX8206" fmla="*/ 208073 w 5235586"/>
                  <a:gd name="connsiteY8206" fmla="*/ 621287 h 3977558"/>
                  <a:gd name="connsiteX8207" fmla="*/ 255875 w 5235586"/>
                  <a:gd name="connsiteY8207" fmla="*/ 669089 h 3977558"/>
                  <a:gd name="connsiteX8208" fmla="*/ 258686 w 5235586"/>
                  <a:gd name="connsiteY8208" fmla="*/ 671899 h 3977558"/>
                  <a:gd name="connsiteX8209" fmla="*/ 255875 w 5235586"/>
                  <a:gd name="connsiteY8209" fmla="*/ 674713 h 3977558"/>
                  <a:gd name="connsiteX8210" fmla="*/ 210884 w 5235586"/>
                  <a:gd name="connsiteY8210" fmla="*/ 719702 h 3977558"/>
                  <a:gd name="connsiteX8211" fmla="*/ 208073 w 5235586"/>
                  <a:gd name="connsiteY8211" fmla="*/ 722512 h 3977558"/>
                  <a:gd name="connsiteX8212" fmla="*/ 205260 w 5235586"/>
                  <a:gd name="connsiteY8212" fmla="*/ 719702 h 3977558"/>
                  <a:gd name="connsiteX8213" fmla="*/ 160271 w 5235586"/>
                  <a:gd name="connsiteY8213" fmla="*/ 674713 h 3977558"/>
                  <a:gd name="connsiteX8214" fmla="*/ 157461 w 5235586"/>
                  <a:gd name="connsiteY8214" fmla="*/ 671899 h 3977558"/>
                  <a:gd name="connsiteX8215" fmla="*/ 160271 w 5235586"/>
                  <a:gd name="connsiteY8215" fmla="*/ 669089 h 3977558"/>
                  <a:gd name="connsiteX8216" fmla="*/ 208073 w 5235586"/>
                  <a:gd name="connsiteY8216" fmla="*/ 621287 h 3977558"/>
                  <a:gd name="connsiteX8217" fmla="*/ 50612 w 5235586"/>
                  <a:gd name="connsiteY8217" fmla="*/ 621287 h 3977558"/>
                  <a:gd name="connsiteX8218" fmla="*/ 98414 w 5235586"/>
                  <a:gd name="connsiteY8218" fmla="*/ 669089 h 3977558"/>
                  <a:gd name="connsiteX8219" fmla="*/ 101225 w 5235586"/>
                  <a:gd name="connsiteY8219" fmla="*/ 671899 h 3977558"/>
                  <a:gd name="connsiteX8220" fmla="*/ 98414 w 5235586"/>
                  <a:gd name="connsiteY8220" fmla="*/ 674713 h 3977558"/>
                  <a:gd name="connsiteX8221" fmla="*/ 53426 w 5235586"/>
                  <a:gd name="connsiteY8221" fmla="*/ 719702 h 3977558"/>
                  <a:gd name="connsiteX8222" fmla="*/ 50612 w 5235586"/>
                  <a:gd name="connsiteY8222" fmla="*/ 722512 h 3977558"/>
                  <a:gd name="connsiteX8223" fmla="*/ 47802 w 5235586"/>
                  <a:gd name="connsiteY8223" fmla="*/ 719702 h 3977558"/>
                  <a:gd name="connsiteX8224" fmla="*/ 2813 w 5235586"/>
                  <a:gd name="connsiteY8224" fmla="*/ 674713 h 3977558"/>
                  <a:gd name="connsiteX8225" fmla="*/ 0 w 5235586"/>
                  <a:gd name="connsiteY8225" fmla="*/ 671899 h 3977558"/>
                  <a:gd name="connsiteX8226" fmla="*/ 2813 w 5235586"/>
                  <a:gd name="connsiteY8226" fmla="*/ 669089 h 3977558"/>
                  <a:gd name="connsiteX8227" fmla="*/ 50612 w 5235586"/>
                  <a:gd name="connsiteY8227" fmla="*/ 621287 h 3977558"/>
                  <a:gd name="connsiteX8228" fmla="*/ 1608353 w 5235586"/>
                  <a:gd name="connsiteY8228" fmla="*/ 466775 h 3977558"/>
                  <a:gd name="connsiteX8229" fmla="*/ 1656156 w 5235586"/>
                  <a:gd name="connsiteY8229" fmla="*/ 514540 h 3977558"/>
                  <a:gd name="connsiteX8230" fmla="*/ 1658966 w 5235586"/>
                  <a:gd name="connsiteY8230" fmla="*/ 517361 h 3977558"/>
                  <a:gd name="connsiteX8231" fmla="*/ 1656156 w 5235586"/>
                  <a:gd name="connsiteY8231" fmla="*/ 520170 h 3977558"/>
                  <a:gd name="connsiteX8232" fmla="*/ 1611164 w 5235586"/>
                  <a:gd name="connsiteY8232" fmla="*/ 565109 h 3977558"/>
                  <a:gd name="connsiteX8233" fmla="*/ 1608353 w 5235586"/>
                  <a:gd name="connsiteY8233" fmla="*/ 567912 h 3977558"/>
                  <a:gd name="connsiteX8234" fmla="*/ 1605540 w 5235586"/>
                  <a:gd name="connsiteY8234" fmla="*/ 565109 h 3977558"/>
                  <a:gd name="connsiteX8235" fmla="*/ 1560551 w 5235586"/>
                  <a:gd name="connsiteY8235" fmla="*/ 520170 h 3977558"/>
                  <a:gd name="connsiteX8236" fmla="*/ 1557741 w 5235586"/>
                  <a:gd name="connsiteY8236" fmla="*/ 517361 h 3977558"/>
                  <a:gd name="connsiteX8237" fmla="*/ 1560551 w 5235586"/>
                  <a:gd name="connsiteY8237" fmla="*/ 514540 h 3977558"/>
                  <a:gd name="connsiteX8238" fmla="*/ 1608353 w 5235586"/>
                  <a:gd name="connsiteY8238" fmla="*/ 466775 h 3977558"/>
                  <a:gd name="connsiteX8239" fmla="*/ 1450892 w 5235586"/>
                  <a:gd name="connsiteY8239" fmla="*/ 466775 h 3977558"/>
                  <a:gd name="connsiteX8240" fmla="*/ 1498695 w 5235586"/>
                  <a:gd name="connsiteY8240" fmla="*/ 514540 h 3977558"/>
                  <a:gd name="connsiteX8241" fmla="*/ 1501505 w 5235586"/>
                  <a:gd name="connsiteY8241" fmla="*/ 517361 h 3977558"/>
                  <a:gd name="connsiteX8242" fmla="*/ 1498695 w 5235586"/>
                  <a:gd name="connsiteY8242" fmla="*/ 520170 h 3977558"/>
                  <a:gd name="connsiteX8243" fmla="*/ 1453706 w 5235586"/>
                  <a:gd name="connsiteY8243" fmla="*/ 565109 h 3977558"/>
                  <a:gd name="connsiteX8244" fmla="*/ 1450892 w 5235586"/>
                  <a:gd name="connsiteY8244" fmla="*/ 567914 h 3977558"/>
                  <a:gd name="connsiteX8245" fmla="*/ 1448079 w 5235586"/>
                  <a:gd name="connsiteY8245" fmla="*/ 565109 h 3977558"/>
                  <a:gd name="connsiteX8246" fmla="*/ 1403090 w 5235586"/>
                  <a:gd name="connsiteY8246" fmla="*/ 520170 h 3977558"/>
                  <a:gd name="connsiteX8247" fmla="*/ 1400280 w 5235586"/>
                  <a:gd name="connsiteY8247" fmla="*/ 517361 h 3977558"/>
                  <a:gd name="connsiteX8248" fmla="*/ 1403090 w 5235586"/>
                  <a:gd name="connsiteY8248" fmla="*/ 514540 h 3977558"/>
                  <a:gd name="connsiteX8249" fmla="*/ 1450892 w 5235586"/>
                  <a:gd name="connsiteY8249" fmla="*/ 466775 h 3977558"/>
                  <a:gd name="connsiteX8250" fmla="*/ 1296244 w 5235586"/>
                  <a:gd name="connsiteY8250" fmla="*/ 466775 h 3977558"/>
                  <a:gd name="connsiteX8251" fmla="*/ 1344046 w 5235586"/>
                  <a:gd name="connsiteY8251" fmla="*/ 514540 h 3977558"/>
                  <a:gd name="connsiteX8252" fmla="*/ 1346857 w 5235586"/>
                  <a:gd name="connsiteY8252" fmla="*/ 517361 h 3977558"/>
                  <a:gd name="connsiteX8253" fmla="*/ 1344046 w 5235586"/>
                  <a:gd name="connsiteY8253" fmla="*/ 520170 h 3977558"/>
                  <a:gd name="connsiteX8254" fmla="*/ 1299058 w 5235586"/>
                  <a:gd name="connsiteY8254" fmla="*/ 565112 h 3977558"/>
                  <a:gd name="connsiteX8255" fmla="*/ 1296244 w 5235586"/>
                  <a:gd name="connsiteY8255" fmla="*/ 567914 h 3977558"/>
                  <a:gd name="connsiteX8256" fmla="*/ 1293431 w 5235586"/>
                  <a:gd name="connsiteY8256" fmla="*/ 565112 h 3977558"/>
                  <a:gd name="connsiteX8257" fmla="*/ 1248442 w 5235586"/>
                  <a:gd name="connsiteY8257" fmla="*/ 520170 h 3977558"/>
                  <a:gd name="connsiteX8258" fmla="*/ 1245632 w 5235586"/>
                  <a:gd name="connsiteY8258" fmla="*/ 517361 h 3977558"/>
                  <a:gd name="connsiteX8259" fmla="*/ 1248442 w 5235586"/>
                  <a:gd name="connsiteY8259" fmla="*/ 514540 h 3977558"/>
                  <a:gd name="connsiteX8260" fmla="*/ 1296244 w 5235586"/>
                  <a:gd name="connsiteY8260" fmla="*/ 466775 h 3977558"/>
                  <a:gd name="connsiteX8261" fmla="*/ 1141593 w 5235586"/>
                  <a:gd name="connsiteY8261" fmla="*/ 466775 h 3977558"/>
                  <a:gd name="connsiteX8262" fmla="*/ 1189395 w 5235586"/>
                  <a:gd name="connsiteY8262" fmla="*/ 514540 h 3977558"/>
                  <a:gd name="connsiteX8263" fmla="*/ 1192206 w 5235586"/>
                  <a:gd name="connsiteY8263" fmla="*/ 517361 h 3977558"/>
                  <a:gd name="connsiteX8264" fmla="*/ 1189395 w 5235586"/>
                  <a:gd name="connsiteY8264" fmla="*/ 520170 h 3977558"/>
                  <a:gd name="connsiteX8265" fmla="*/ 1144407 w 5235586"/>
                  <a:gd name="connsiteY8265" fmla="*/ 565112 h 3977558"/>
                  <a:gd name="connsiteX8266" fmla="*/ 1141593 w 5235586"/>
                  <a:gd name="connsiteY8266" fmla="*/ 567914 h 3977558"/>
                  <a:gd name="connsiteX8267" fmla="*/ 1138780 w 5235586"/>
                  <a:gd name="connsiteY8267" fmla="*/ 565112 h 3977558"/>
                  <a:gd name="connsiteX8268" fmla="*/ 1093791 w 5235586"/>
                  <a:gd name="connsiteY8268" fmla="*/ 520170 h 3977558"/>
                  <a:gd name="connsiteX8269" fmla="*/ 1090981 w 5235586"/>
                  <a:gd name="connsiteY8269" fmla="*/ 517361 h 3977558"/>
                  <a:gd name="connsiteX8270" fmla="*/ 1093791 w 5235586"/>
                  <a:gd name="connsiteY8270" fmla="*/ 514540 h 3977558"/>
                  <a:gd name="connsiteX8271" fmla="*/ 1141593 w 5235586"/>
                  <a:gd name="connsiteY8271" fmla="*/ 466775 h 3977558"/>
                  <a:gd name="connsiteX8272" fmla="*/ 984132 w 5235586"/>
                  <a:gd name="connsiteY8272" fmla="*/ 466775 h 3977558"/>
                  <a:gd name="connsiteX8273" fmla="*/ 1031934 w 5235586"/>
                  <a:gd name="connsiteY8273" fmla="*/ 514540 h 3977558"/>
                  <a:gd name="connsiteX8274" fmla="*/ 1034745 w 5235586"/>
                  <a:gd name="connsiteY8274" fmla="*/ 517361 h 3977558"/>
                  <a:gd name="connsiteX8275" fmla="*/ 1031934 w 5235586"/>
                  <a:gd name="connsiteY8275" fmla="*/ 520170 h 3977558"/>
                  <a:gd name="connsiteX8276" fmla="*/ 986946 w 5235586"/>
                  <a:gd name="connsiteY8276" fmla="*/ 565112 h 3977558"/>
                  <a:gd name="connsiteX8277" fmla="*/ 984132 w 5235586"/>
                  <a:gd name="connsiteY8277" fmla="*/ 567914 h 3977558"/>
                  <a:gd name="connsiteX8278" fmla="*/ 981319 w 5235586"/>
                  <a:gd name="connsiteY8278" fmla="*/ 565112 h 3977558"/>
                  <a:gd name="connsiteX8279" fmla="*/ 936330 w 5235586"/>
                  <a:gd name="connsiteY8279" fmla="*/ 520170 h 3977558"/>
                  <a:gd name="connsiteX8280" fmla="*/ 933520 w 5235586"/>
                  <a:gd name="connsiteY8280" fmla="*/ 517361 h 3977558"/>
                  <a:gd name="connsiteX8281" fmla="*/ 936330 w 5235586"/>
                  <a:gd name="connsiteY8281" fmla="*/ 514540 h 3977558"/>
                  <a:gd name="connsiteX8282" fmla="*/ 984132 w 5235586"/>
                  <a:gd name="connsiteY8282" fmla="*/ 466775 h 3977558"/>
                  <a:gd name="connsiteX8283" fmla="*/ 829484 w 5235586"/>
                  <a:gd name="connsiteY8283" fmla="*/ 466775 h 3977558"/>
                  <a:gd name="connsiteX8284" fmla="*/ 877286 w 5235586"/>
                  <a:gd name="connsiteY8284" fmla="*/ 514540 h 3977558"/>
                  <a:gd name="connsiteX8285" fmla="*/ 880097 w 5235586"/>
                  <a:gd name="connsiteY8285" fmla="*/ 517361 h 3977558"/>
                  <a:gd name="connsiteX8286" fmla="*/ 877286 w 5235586"/>
                  <a:gd name="connsiteY8286" fmla="*/ 520170 h 3977558"/>
                  <a:gd name="connsiteX8287" fmla="*/ 832298 w 5235586"/>
                  <a:gd name="connsiteY8287" fmla="*/ 565112 h 3977558"/>
                  <a:gd name="connsiteX8288" fmla="*/ 829484 w 5235586"/>
                  <a:gd name="connsiteY8288" fmla="*/ 567914 h 3977558"/>
                  <a:gd name="connsiteX8289" fmla="*/ 826671 w 5235586"/>
                  <a:gd name="connsiteY8289" fmla="*/ 565112 h 3977558"/>
                  <a:gd name="connsiteX8290" fmla="*/ 781682 w 5235586"/>
                  <a:gd name="connsiteY8290" fmla="*/ 520170 h 3977558"/>
                  <a:gd name="connsiteX8291" fmla="*/ 778872 w 5235586"/>
                  <a:gd name="connsiteY8291" fmla="*/ 517361 h 3977558"/>
                  <a:gd name="connsiteX8292" fmla="*/ 781682 w 5235586"/>
                  <a:gd name="connsiteY8292" fmla="*/ 514540 h 3977558"/>
                  <a:gd name="connsiteX8293" fmla="*/ 829484 w 5235586"/>
                  <a:gd name="connsiteY8293" fmla="*/ 466775 h 3977558"/>
                  <a:gd name="connsiteX8294" fmla="*/ 674833 w 5235586"/>
                  <a:gd name="connsiteY8294" fmla="*/ 466775 h 3977558"/>
                  <a:gd name="connsiteX8295" fmla="*/ 722635 w 5235586"/>
                  <a:gd name="connsiteY8295" fmla="*/ 514540 h 3977558"/>
                  <a:gd name="connsiteX8296" fmla="*/ 725446 w 5235586"/>
                  <a:gd name="connsiteY8296" fmla="*/ 517361 h 3977558"/>
                  <a:gd name="connsiteX8297" fmla="*/ 722635 w 5235586"/>
                  <a:gd name="connsiteY8297" fmla="*/ 520170 h 3977558"/>
                  <a:gd name="connsiteX8298" fmla="*/ 677647 w 5235586"/>
                  <a:gd name="connsiteY8298" fmla="*/ 565112 h 3977558"/>
                  <a:gd name="connsiteX8299" fmla="*/ 674833 w 5235586"/>
                  <a:gd name="connsiteY8299" fmla="*/ 567914 h 3977558"/>
                  <a:gd name="connsiteX8300" fmla="*/ 672020 w 5235586"/>
                  <a:gd name="connsiteY8300" fmla="*/ 565112 h 3977558"/>
                  <a:gd name="connsiteX8301" fmla="*/ 627031 w 5235586"/>
                  <a:gd name="connsiteY8301" fmla="*/ 520170 h 3977558"/>
                  <a:gd name="connsiteX8302" fmla="*/ 624221 w 5235586"/>
                  <a:gd name="connsiteY8302" fmla="*/ 517361 h 3977558"/>
                  <a:gd name="connsiteX8303" fmla="*/ 627031 w 5235586"/>
                  <a:gd name="connsiteY8303" fmla="*/ 514540 h 3977558"/>
                  <a:gd name="connsiteX8304" fmla="*/ 674833 w 5235586"/>
                  <a:gd name="connsiteY8304" fmla="*/ 466775 h 3977558"/>
                  <a:gd name="connsiteX8305" fmla="*/ 517372 w 5235586"/>
                  <a:gd name="connsiteY8305" fmla="*/ 466775 h 3977558"/>
                  <a:gd name="connsiteX8306" fmla="*/ 565174 w 5235586"/>
                  <a:gd name="connsiteY8306" fmla="*/ 514540 h 3977558"/>
                  <a:gd name="connsiteX8307" fmla="*/ 567985 w 5235586"/>
                  <a:gd name="connsiteY8307" fmla="*/ 517361 h 3977558"/>
                  <a:gd name="connsiteX8308" fmla="*/ 565174 w 5235586"/>
                  <a:gd name="connsiteY8308" fmla="*/ 520170 h 3977558"/>
                  <a:gd name="connsiteX8309" fmla="*/ 520183 w 5235586"/>
                  <a:gd name="connsiteY8309" fmla="*/ 565112 h 3977558"/>
                  <a:gd name="connsiteX8310" fmla="*/ 517372 w 5235586"/>
                  <a:gd name="connsiteY8310" fmla="*/ 567914 h 3977558"/>
                  <a:gd name="connsiteX8311" fmla="*/ 514559 w 5235586"/>
                  <a:gd name="connsiteY8311" fmla="*/ 565112 h 3977558"/>
                  <a:gd name="connsiteX8312" fmla="*/ 469570 w 5235586"/>
                  <a:gd name="connsiteY8312" fmla="*/ 520170 h 3977558"/>
                  <a:gd name="connsiteX8313" fmla="*/ 466760 w 5235586"/>
                  <a:gd name="connsiteY8313" fmla="*/ 517361 h 3977558"/>
                  <a:gd name="connsiteX8314" fmla="*/ 469570 w 5235586"/>
                  <a:gd name="connsiteY8314" fmla="*/ 514540 h 3977558"/>
                  <a:gd name="connsiteX8315" fmla="*/ 517372 w 5235586"/>
                  <a:gd name="connsiteY8315" fmla="*/ 466775 h 3977558"/>
                  <a:gd name="connsiteX8316" fmla="*/ 362724 w 5235586"/>
                  <a:gd name="connsiteY8316" fmla="*/ 466775 h 3977558"/>
                  <a:gd name="connsiteX8317" fmla="*/ 410526 w 5235586"/>
                  <a:gd name="connsiteY8317" fmla="*/ 514540 h 3977558"/>
                  <a:gd name="connsiteX8318" fmla="*/ 413337 w 5235586"/>
                  <a:gd name="connsiteY8318" fmla="*/ 517361 h 3977558"/>
                  <a:gd name="connsiteX8319" fmla="*/ 410526 w 5235586"/>
                  <a:gd name="connsiteY8319" fmla="*/ 520170 h 3977558"/>
                  <a:gd name="connsiteX8320" fmla="*/ 365535 w 5235586"/>
                  <a:gd name="connsiteY8320" fmla="*/ 565112 h 3977558"/>
                  <a:gd name="connsiteX8321" fmla="*/ 362724 w 5235586"/>
                  <a:gd name="connsiteY8321" fmla="*/ 567914 h 3977558"/>
                  <a:gd name="connsiteX8322" fmla="*/ 359911 w 5235586"/>
                  <a:gd name="connsiteY8322" fmla="*/ 565112 h 3977558"/>
                  <a:gd name="connsiteX8323" fmla="*/ 314922 w 5235586"/>
                  <a:gd name="connsiteY8323" fmla="*/ 520170 h 3977558"/>
                  <a:gd name="connsiteX8324" fmla="*/ 312112 w 5235586"/>
                  <a:gd name="connsiteY8324" fmla="*/ 517361 h 3977558"/>
                  <a:gd name="connsiteX8325" fmla="*/ 314922 w 5235586"/>
                  <a:gd name="connsiteY8325" fmla="*/ 514540 h 3977558"/>
                  <a:gd name="connsiteX8326" fmla="*/ 362724 w 5235586"/>
                  <a:gd name="connsiteY8326" fmla="*/ 466775 h 3977558"/>
                  <a:gd name="connsiteX8327" fmla="*/ 208073 w 5235586"/>
                  <a:gd name="connsiteY8327" fmla="*/ 466775 h 3977558"/>
                  <a:gd name="connsiteX8328" fmla="*/ 255875 w 5235586"/>
                  <a:gd name="connsiteY8328" fmla="*/ 514540 h 3977558"/>
                  <a:gd name="connsiteX8329" fmla="*/ 258686 w 5235586"/>
                  <a:gd name="connsiteY8329" fmla="*/ 517361 h 3977558"/>
                  <a:gd name="connsiteX8330" fmla="*/ 255875 w 5235586"/>
                  <a:gd name="connsiteY8330" fmla="*/ 520170 h 3977558"/>
                  <a:gd name="connsiteX8331" fmla="*/ 210884 w 5235586"/>
                  <a:gd name="connsiteY8331" fmla="*/ 565112 h 3977558"/>
                  <a:gd name="connsiteX8332" fmla="*/ 208073 w 5235586"/>
                  <a:gd name="connsiteY8332" fmla="*/ 567914 h 3977558"/>
                  <a:gd name="connsiteX8333" fmla="*/ 205260 w 5235586"/>
                  <a:gd name="connsiteY8333" fmla="*/ 565112 h 3977558"/>
                  <a:gd name="connsiteX8334" fmla="*/ 160271 w 5235586"/>
                  <a:gd name="connsiteY8334" fmla="*/ 520170 h 3977558"/>
                  <a:gd name="connsiteX8335" fmla="*/ 157461 w 5235586"/>
                  <a:gd name="connsiteY8335" fmla="*/ 517361 h 3977558"/>
                  <a:gd name="connsiteX8336" fmla="*/ 160271 w 5235586"/>
                  <a:gd name="connsiteY8336" fmla="*/ 514540 h 3977558"/>
                  <a:gd name="connsiteX8337" fmla="*/ 208073 w 5235586"/>
                  <a:gd name="connsiteY8337" fmla="*/ 466775 h 3977558"/>
                  <a:gd name="connsiteX8338" fmla="*/ 50612 w 5235586"/>
                  <a:gd name="connsiteY8338" fmla="*/ 466775 h 3977558"/>
                  <a:gd name="connsiteX8339" fmla="*/ 98414 w 5235586"/>
                  <a:gd name="connsiteY8339" fmla="*/ 514540 h 3977558"/>
                  <a:gd name="connsiteX8340" fmla="*/ 101225 w 5235586"/>
                  <a:gd name="connsiteY8340" fmla="*/ 517361 h 3977558"/>
                  <a:gd name="connsiteX8341" fmla="*/ 98414 w 5235586"/>
                  <a:gd name="connsiteY8341" fmla="*/ 520170 h 3977558"/>
                  <a:gd name="connsiteX8342" fmla="*/ 53426 w 5235586"/>
                  <a:gd name="connsiteY8342" fmla="*/ 565112 h 3977558"/>
                  <a:gd name="connsiteX8343" fmla="*/ 50612 w 5235586"/>
                  <a:gd name="connsiteY8343" fmla="*/ 567914 h 3977558"/>
                  <a:gd name="connsiteX8344" fmla="*/ 47802 w 5235586"/>
                  <a:gd name="connsiteY8344" fmla="*/ 565112 h 3977558"/>
                  <a:gd name="connsiteX8345" fmla="*/ 2813 w 5235586"/>
                  <a:gd name="connsiteY8345" fmla="*/ 520170 h 3977558"/>
                  <a:gd name="connsiteX8346" fmla="*/ 0 w 5235586"/>
                  <a:gd name="connsiteY8346" fmla="*/ 517361 h 3977558"/>
                  <a:gd name="connsiteX8347" fmla="*/ 2813 w 5235586"/>
                  <a:gd name="connsiteY8347" fmla="*/ 514540 h 3977558"/>
                  <a:gd name="connsiteX8348" fmla="*/ 50612 w 5235586"/>
                  <a:gd name="connsiteY8348" fmla="*/ 466775 h 3977558"/>
                  <a:gd name="connsiteX8349" fmla="*/ 4406104 w 5235586"/>
                  <a:gd name="connsiteY8349" fmla="*/ 466774 h 3977558"/>
                  <a:gd name="connsiteX8350" fmla="*/ 4453907 w 5235586"/>
                  <a:gd name="connsiteY8350" fmla="*/ 514539 h 3977558"/>
                  <a:gd name="connsiteX8351" fmla="*/ 4456717 w 5235586"/>
                  <a:gd name="connsiteY8351" fmla="*/ 517359 h 3977558"/>
                  <a:gd name="connsiteX8352" fmla="*/ 4453907 w 5235586"/>
                  <a:gd name="connsiteY8352" fmla="*/ 520170 h 3977558"/>
                  <a:gd name="connsiteX8353" fmla="*/ 4408915 w 5235586"/>
                  <a:gd name="connsiteY8353" fmla="*/ 565108 h 3977558"/>
                  <a:gd name="connsiteX8354" fmla="*/ 4406104 w 5235586"/>
                  <a:gd name="connsiteY8354" fmla="*/ 567912 h 3977558"/>
                  <a:gd name="connsiteX8355" fmla="*/ 4403291 w 5235586"/>
                  <a:gd name="connsiteY8355" fmla="*/ 565108 h 3977558"/>
                  <a:gd name="connsiteX8356" fmla="*/ 4358302 w 5235586"/>
                  <a:gd name="connsiteY8356" fmla="*/ 520170 h 3977558"/>
                  <a:gd name="connsiteX8357" fmla="*/ 4355492 w 5235586"/>
                  <a:gd name="connsiteY8357" fmla="*/ 517359 h 3977558"/>
                  <a:gd name="connsiteX8358" fmla="*/ 4358302 w 5235586"/>
                  <a:gd name="connsiteY8358" fmla="*/ 514539 h 3977558"/>
                  <a:gd name="connsiteX8359" fmla="*/ 4406104 w 5235586"/>
                  <a:gd name="connsiteY8359" fmla="*/ 466774 h 3977558"/>
                  <a:gd name="connsiteX8360" fmla="*/ 4251453 w 5235586"/>
                  <a:gd name="connsiteY8360" fmla="*/ 466774 h 3977558"/>
                  <a:gd name="connsiteX8361" fmla="*/ 4299256 w 5235586"/>
                  <a:gd name="connsiteY8361" fmla="*/ 514539 h 3977558"/>
                  <a:gd name="connsiteX8362" fmla="*/ 4302066 w 5235586"/>
                  <a:gd name="connsiteY8362" fmla="*/ 517359 h 3977558"/>
                  <a:gd name="connsiteX8363" fmla="*/ 4299256 w 5235586"/>
                  <a:gd name="connsiteY8363" fmla="*/ 520170 h 3977558"/>
                  <a:gd name="connsiteX8364" fmla="*/ 4254264 w 5235586"/>
                  <a:gd name="connsiteY8364" fmla="*/ 565108 h 3977558"/>
                  <a:gd name="connsiteX8365" fmla="*/ 4251453 w 5235586"/>
                  <a:gd name="connsiteY8365" fmla="*/ 567912 h 3977558"/>
                  <a:gd name="connsiteX8366" fmla="*/ 4248640 w 5235586"/>
                  <a:gd name="connsiteY8366" fmla="*/ 565108 h 3977558"/>
                  <a:gd name="connsiteX8367" fmla="*/ 4203651 w 5235586"/>
                  <a:gd name="connsiteY8367" fmla="*/ 520170 h 3977558"/>
                  <a:gd name="connsiteX8368" fmla="*/ 4200841 w 5235586"/>
                  <a:gd name="connsiteY8368" fmla="*/ 517359 h 3977558"/>
                  <a:gd name="connsiteX8369" fmla="*/ 4203651 w 5235586"/>
                  <a:gd name="connsiteY8369" fmla="*/ 514539 h 3977558"/>
                  <a:gd name="connsiteX8370" fmla="*/ 4251453 w 5235586"/>
                  <a:gd name="connsiteY8370" fmla="*/ 466774 h 3977558"/>
                  <a:gd name="connsiteX8371" fmla="*/ 4096805 w 5235586"/>
                  <a:gd name="connsiteY8371" fmla="*/ 466774 h 3977558"/>
                  <a:gd name="connsiteX8372" fmla="*/ 4144608 w 5235586"/>
                  <a:gd name="connsiteY8372" fmla="*/ 514539 h 3977558"/>
                  <a:gd name="connsiteX8373" fmla="*/ 4147418 w 5235586"/>
                  <a:gd name="connsiteY8373" fmla="*/ 517361 h 3977558"/>
                  <a:gd name="connsiteX8374" fmla="*/ 4144608 w 5235586"/>
                  <a:gd name="connsiteY8374" fmla="*/ 520170 h 3977558"/>
                  <a:gd name="connsiteX8375" fmla="*/ 4099616 w 5235586"/>
                  <a:gd name="connsiteY8375" fmla="*/ 565108 h 3977558"/>
                  <a:gd name="connsiteX8376" fmla="*/ 4096805 w 5235586"/>
                  <a:gd name="connsiteY8376" fmla="*/ 567912 h 3977558"/>
                  <a:gd name="connsiteX8377" fmla="*/ 4093992 w 5235586"/>
                  <a:gd name="connsiteY8377" fmla="*/ 565108 h 3977558"/>
                  <a:gd name="connsiteX8378" fmla="*/ 4049003 w 5235586"/>
                  <a:gd name="connsiteY8378" fmla="*/ 520170 h 3977558"/>
                  <a:gd name="connsiteX8379" fmla="*/ 4046193 w 5235586"/>
                  <a:gd name="connsiteY8379" fmla="*/ 517361 h 3977558"/>
                  <a:gd name="connsiteX8380" fmla="*/ 4049003 w 5235586"/>
                  <a:gd name="connsiteY8380" fmla="*/ 514539 h 3977558"/>
                  <a:gd name="connsiteX8381" fmla="*/ 4096805 w 5235586"/>
                  <a:gd name="connsiteY8381" fmla="*/ 466774 h 3977558"/>
                  <a:gd name="connsiteX8382" fmla="*/ 3939345 w 5235586"/>
                  <a:gd name="connsiteY8382" fmla="*/ 466774 h 3977558"/>
                  <a:gd name="connsiteX8383" fmla="*/ 3987147 w 5235586"/>
                  <a:gd name="connsiteY8383" fmla="*/ 514539 h 3977558"/>
                  <a:gd name="connsiteX8384" fmla="*/ 3989957 w 5235586"/>
                  <a:gd name="connsiteY8384" fmla="*/ 517361 h 3977558"/>
                  <a:gd name="connsiteX8385" fmla="*/ 3987147 w 5235586"/>
                  <a:gd name="connsiteY8385" fmla="*/ 520170 h 3977558"/>
                  <a:gd name="connsiteX8386" fmla="*/ 3942155 w 5235586"/>
                  <a:gd name="connsiteY8386" fmla="*/ 565108 h 3977558"/>
                  <a:gd name="connsiteX8387" fmla="*/ 3939345 w 5235586"/>
                  <a:gd name="connsiteY8387" fmla="*/ 567912 h 3977558"/>
                  <a:gd name="connsiteX8388" fmla="*/ 3936531 w 5235586"/>
                  <a:gd name="connsiteY8388" fmla="*/ 565108 h 3977558"/>
                  <a:gd name="connsiteX8389" fmla="*/ 3891545 w 5235586"/>
                  <a:gd name="connsiteY8389" fmla="*/ 520170 h 3977558"/>
                  <a:gd name="connsiteX8390" fmla="*/ 3888732 w 5235586"/>
                  <a:gd name="connsiteY8390" fmla="*/ 517361 h 3977558"/>
                  <a:gd name="connsiteX8391" fmla="*/ 3891545 w 5235586"/>
                  <a:gd name="connsiteY8391" fmla="*/ 514539 h 3977558"/>
                  <a:gd name="connsiteX8392" fmla="*/ 3939345 w 5235586"/>
                  <a:gd name="connsiteY8392" fmla="*/ 466774 h 3977558"/>
                  <a:gd name="connsiteX8393" fmla="*/ 3784693 w 5235586"/>
                  <a:gd name="connsiteY8393" fmla="*/ 466774 h 3977558"/>
                  <a:gd name="connsiteX8394" fmla="*/ 3832496 w 5235586"/>
                  <a:gd name="connsiteY8394" fmla="*/ 514539 h 3977558"/>
                  <a:gd name="connsiteX8395" fmla="*/ 3835306 w 5235586"/>
                  <a:gd name="connsiteY8395" fmla="*/ 517361 h 3977558"/>
                  <a:gd name="connsiteX8396" fmla="*/ 3832496 w 5235586"/>
                  <a:gd name="connsiteY8396" fmla="*/ 520170 h 3977558"/>
                  <a:gd name="connsiteX8397" fmla="*/ 3787504 w 5235586"/>
                  <a:gd name="connsiteY8397" fmla="*/ 565108 h 3977558"/>
                  <a:gd name="connsiteX8398" fmla="*/ 3784693 w 5235586"/>
                  <a:gd name="connsiteY8398" fmla="*/ 567912 h 3977558"/>
                  <a:gd name="connsiteX8399" fmla="*/ 3781880 w 5235586"/>
                  <a:gd name="connsiteY8399" fmla="*/ 565108 h 3977558"/>
                  <a:gd name="connsiteX8400" fmla="*/ 3736894 w 5235586"/>
                  <a:gd name="connsiteY8400" fmla="*/ 520170 h 3977558"/>
                  <a:gd name="connsiteX8401" fmla="*/ 3734081 w 5235586"/>
                  <a:gd name="connsiteY8401" fmla="*/ 517361 h 3977558"/>
                  <a:gd name="connsiteX8402" fmla="*/ 3736894 w 5235586"/>
                  <a:gd name="connsiteY8402" fmla="*/ 514539 h 3977558"/>
                  <a:gd name="connsiteX8403" fmla="*/ 3784693 w 5235586"/>
                  <a:gd name="connsiteY8403" fmla="*/ 466774 h 3977558"/>
                  <a:gd name="connsiteX8404" fmla="*/ 3630045 w 5235586"/>
                  <a:gd name="connsiteY8404" fmla="*/ 466774 h 3977558"/>
                  <a:gd name="connsiteX8405" fmla="*/ 3677848 w 5235586"/>
                  <a:gd name="connsiteY8405" fmla="*/ 514539 h 3977558"/>
                  <a:gd name="connsiteX8406" fmla="*/ 3680658 w 5235586"/>
                  <a:gd name="connsiteY8406" fmla="*/ 517361 h 3977558"/>
                  <a:gd name="connsiteX8407" fmla="*/ 3677848 w 5235586"/>
                  <a:gd name="connsiteY8407" fmla="*/ 520170 h 3977558"/>
                  <a:gd name="connsiteX8408" fmla="*/ 3632856 w 5235586"/>
                  <a:gd name="connsiteY8408" fmla="*/ 565108 h 3977558"/>
                  <a:gd name="connsiteX8409" fmla="*/ 3630045 w 5235586"/>
                  <a:gd name="connsiteY8409" fmla="*/ 567912 h 3977558"/>
                  <a:gd name="connsiteX8410" fmla="*/ 3627232 w 5235586"/>
                  <a:gd name="connsiteY8410" fmla="*/ 565108 h 3977558"/>
                  <a:gd name="connsiteX8411" fmla="*/ 3582246 w 5235586"/>
                  <a:gd name="connsiteY8411" fmla="*/ 520170 h 3977558"/>
                  <a:gd name="connsiteX8412" fmla="*/ 3579433 w 5235586"/>
                  <a:gd name="connsiteY8412" fmla="*/ 517361 h 3977558"/>
                  <a:gd name="connsiteX8413" fmla="*/ 3582246 w 5235586"/>
                  <a:gd name="connsiteY8413" fmla="*/ 514539 h 3977558"/>
                  <a:gd name="connsiteX8414" fmla="*/ 3630045 w 5235586"/>
                  <a:gd name="connsiteY8414" fmla="*/ 466774 h 3977558"/>
                  <a:gd name="connsiteX8415" fmla="*/ 3472581 w 5235586"/>
                  <a:gd name="connsiteY8415" fmla="*/ 466774 h 3977558"/>
                  <a:gd name="connsiteX8416" fmla="*/ 3520384 w 5235586"/>
                  <a:gd name="connsiteY8416" fmla="*/ 514539 h 3977558"/>
                  <a:gd name="connsiteX8417" fmla="*/ 3523194 w 5235586"/>
                  <a:gd name="connsiteY8417" fmla="*/ 517361 h 3977558"/>
                  <a:gd name="connsiteX8418" fmla="*/ 3520384 w 5235586"/>
                  <a:gd name="connsiteY8418" fmla="*/ 520170 h 3977558"/>
                  <a:gd name="connsiteX8419" fmla="*/ 3475395 w 5235586"/>
                  <a:gd name="connsiteY8419" fmla="*/ 565108 h 3977558"/>
                  <a:gd name="connsiteX8420" fmla="*/ 3472581 w 5235586"/>
                  <a:gd name="connsiteY8420" fmla="*/ 567912 h 3977558"/>
                  <a:gd name="connsiteX8421" fmla="*/ 3469771 w 5235586"/>
                  <a:gd name="connsiteY8421" fmla="*/ 565108 h 3977558"/>
                  <a:gd name="connsiteX8422" fmla="*/ 3424782 w 5235586"/>
                  <a:gd name="connsiteY8422" fmla="*/ 520170 h 3977558"/>
                  <a:gd name="connsiteX8423" fmla="*/ 3421969 w 5235586"/>
                  <a:gd name="connsiteY8423" fmla="*/ 517361 h 3977558"/>
                  <a:gd name="connsiteX8424" fmla="*/ 3424782 w 5235586"/>
                  <a:gd name="connsiteY8424" fmla="*/ 514539 h 3977558"/>
                  <a:gd name="connsiteX8425" fmla="*/ 3472581 w 5235586"/>
                  <a:gd name="connsiteY8425" fmla="*/ 466774 h 3977558"/>
                  <a:gd name="connsiteX8426" fmla="*/ 3317933 w 5235586"/>
                  <a:gd name="connsiteY8426" fmla="*/ 466774 h 3977558"/>
                  <a:gd name="connsiteX8427" fmla="*/ 3365736 w 5235586"/>
                  <a:gd name="connsiteY8427" fmla="*/ 514540 h 3977558"/>
                  <a:gd name="connsiteX8428" fmla="*/ 3368546 w 5235586"/>
                  <a:gd name="connsiteY8428" fmla="*/ 517361 h 3977558"/>
                  <a:gd name="connsiteX8429" fmla="*/ 3365736 w 5235586"/>
                  <a:gd name="connsiteY8429" fmla="*/ 520170 h 3977558"/>
                  <a:gd name="connsiteX8430" fmla="*/ 3320747 w 5235586"/>
                  <a:gd name="connsiteY8430" fmla="*/ 565108 h 3977558"/>
                  <a:gd name="connsiteX8431" fmla="*/ 3317933 w 5235586"/>
                  <a:gd name="connsiteY8431" fmla="*/ 567912 h 3977558"/>
                  <a:gd name="connsiteX8432" fmla="*/ 3315123 w 5235586"/>
                  <a:gd name="connsiteY8432" fmla="*/ 565108 h 3977558"/>
                  <a:gd name="connsiteX8433" fmla="*/ 3270134 w 5235586"/>
                  <a:gd name="connsiteY8433" fmla="*/ 520170 h 3977558"/>
                  <a:gd name="connsiteX8434" fmla="*/ 3267321 w 5235586"/>
                  <a:gd name="connsiteY8434" fmla="*/ 517361 h 3977558"/>
                  <a:gd name="connsiteX8435" fmla="*/ 3270134 w 5235586"/>
                  <a:gd name="connsiteY8435" fmla="*/ 514540 h 3977558"/>
                  <a:gd name="connsiteX8436" fmla="*/ 3317933 w 5235586"/>
                  <a:gd name="connsiteY8436" fmla="*/ 466774 h 3977558"/>
                  <a:gd name="connsiteX8437" fmla="*/ 3163283 w 5235586"/>
                  <a:gd name="connsiteY8437" fmla="*/ 466774 h 3977558"/>
                  <a:gd name="connsiteX8438" fmla="*/ 3211085 w 5235586"/>
                  <a:gd name="connsiteY8438" fmla="*/ 514540 h 3977558"/>
                  <a:gd name="connsiteX8439" fmla="*/ 3213895 w 5235586"/>
                  <a:gd name="connsiteY8439" fmla="*/ 517361 h 3977558"/>
                  <a:gd name="connsiteX8440" fmla="*/ 3211085 w 5235586"/>
                  <a:gd name="connsiteY8440" fmla="*/ 520170 h 3977558"/>
                  <a:gd name="connsiteX8441" fmla="*/ 3166096 w 5235586"/>
                  <a:gd name="connsiteY8441" fmla="*/ 565108 h 3977558"/>
                  <a:gd name="connsiteX8442" fmla="*/ 3163283 w 5235586"/>
                  <a:gd name="connsiteY8442" fmla="*/ 567912 h 3977558"/>
                  <a:gd name="connsiteX8443" fmla="*/ 3160472 w 5235586"/>
                  <a:gd name="connsiteY8443" fmla="*/ 565108 h 3977558"/>
                  <a:gd name="connsiteX8444" fmla="*/ 3115483 w 5235586"/>
                  <a:gd name="connsiteY8444" fmla="*/ 520170 h 3977558"/>
                  <a:gd name="connsiteX8445" fmla="*/ 3112670 w 5235586"/>
                  <a:gd name="connsiteY8445" fmla="*/ 517361 h 3977558"/>
                  <a:gd name="connsiteX8446" fmla="*/ 3115483 w 5235586"/>
                  <a:gd name="connsiteY8446" fmla="*/ 514540 h 3977558"/>
                  <a:gd name="connsiteX8447" fmla="*/ 3163283 w 5235586"/>
                  <a:gd name="connsiteY8447" fmla="*/ 466774 h 3977558"/>
                  <a:gd name="connsiteX8448" fmla="*/ 3005823 w 5235586"/>
                  <a:gd name="connsiteY8448" fmla="*/ 466774 h 3977558"/>
                  <a:gd name="connsiteX8449" fmla="*/ 3053626 w 5235586"/>
                  <a:gd name="connsiteY8449" fmla="*/ 514540 h 3977558"/>
                  <a:gd name="connsiteX8450" fmla="*/ 3056436 w 5235586"/>
                  <a:gd name="connsiteY8450" fmla="*/ 517361 h 3977558"/>
                  <a:gd name="connsiteX8451" fmla="*/ 3053626 w 5235586"/>
                  <a:gd name="connsiteY8451" fmla="*/ 520170 h 3977558"/>
                  <a:gd name="connsiteX8452" fmla="*/ 3008634 w 5235586"/>
                  <a:gd name="connsiteY8452" fmla="*/ 565108 h 3977558"/>
                  <a:gd name="connsiteX8453" fmla="*/ 3005823 w 5235586"/>
                  <a:gd name="connsiteY8453" fmla="*/ 567912 h 3977558"/>
                  <a:gd name="connsiteX8454" fmla="*/ 3003010 w 5235586"/>
                  <a:gd name="connsiteY8454" fmla="*/ 565108 h 3977558"/>
                  <a:gd name="connsiteX8455" fmla="*/ 2958021 w 5235586"/>
                  <a:gd name="connsiteY8455" fmla="*/ 520170 h 3977558"/>
                  <a:gd name="connsiteX8456" fmla="*/ 2955211 w 5235586"/>
                  <a:gd name="connsiteY8456" fmla="*/ 517361 h 3977558"/>
                  <a:gd name="connsiteX8457" fmla="*/ 2958021 w 5235586"/>
                  <a:gd name="connsiteY8457" fmla="*/ 514540 h 3977558"/>
                  <a:gd name="connsiteX8458" fmla="*/ 3005823 w 5235586"/>
                  <a:gd name="connsiteY8458" fmla="*/ 466774 h 3977558"/>
                  <a:gd name="connsiteX8459" fmla="*/ 2851172 w 5235586"/>
                  <a:gd name="connsiteY8459" fmla="*/ 466774 h 3977558"/>
                  <a:gd name="connsiteX8460" fmla="*/ 2898975 w 5235586"/>
                  <a:gd name="connsiteY8460" fmla="*/ 514540 h 3977558"/>
                  <a:gd name="connsiteX8461" fmla="*/ 2901785 w 5235586"/>
                  <a:gd name="connsiteY8461" fmla="*/ 517361 h 3977558"/>
                  <a:gd name="connsiteX8462" fmla="*/ 2898975 w 5235586"/>
                  <a:gd name="connsiteY8462" fmla="*/ 520170 h 3977558"/>
                  <a:gd name="connsiteX8463" fmla="*/ 2853983 w 5235586"/>
                  <a:gd name="connsiteY8463" fmla="*/ 565108 h 3977558"/>
                  <a:gd name="connsiteX8464" fmla="*/ 2851172 w 5235586"/>
                  <a:gd name="connsiteY8464" fmla="*/ 567912 h 3977558"/>
                  <a:gd name="connsiteX8465" fmla="*/ 2848359 w 5235586"/>
                  <a:gd name="connsiteY8465" fmla="*/ 565108 h 3977558"/>
                  <a:gd name="connsiteX8466" fmla="*/ 2803370 w 5235586"/>
                  <a:gd name="connsiteY8466" fmla="*/ 520170 h 3977558"/>
                  <a:gd name="connsiteX8467" fmla="*/ 2800560 w 5235586"/>
                  <a:gd name="connsiteY8467" fmla="*/ 517361 h 3977558"/>
                  <a:gd name="connsiteX8468" fmla="*/ 2803370 w 5235586"/>
                  <a:gd name="connsiteY8468" fmla="*/ 514540 h 3977558"/>
                  <a:gd name="connsiteX8469" fmla="*/ 2851172 w 5235586"/>
                  <a:gd name="connsiteY8469" fmla="*/ 466774 h 3977558"/>
                  <a:gd name="connsiteX8470" fmla="*/ 2696525 w 5235586"/>
                  <a:gd name="connsiteY8470" fmla="*/ 466774 h 3977558"/>
                  <a:gd name="connsiteX8471" fmla="*/ 2744328 w 5235586"/>
                  <a:gd name="connsiteY8471" fmla="*/ 514540 h 3977558"/>
                  <a:gd name="connsiteX8472" fmla="*/ 2747138 w 5235586"/>
                  <a:gd name="connsiteY8472" fmla="*/ 517361 h 3977558"/>
                  <a:gd name="connsiteX8473" fmla="*/ 2744328 w 5235586"/>
                  <a:gd name="connsiteY8473" fmla="*/ 520170 h 3977558"/>
                  <a:gd name="connsiteX8474" fmla="*/ 2699336 w 5235586"/>
                  <a:gd name="connsiteY8474" fmla="*/ 565108 h 3977558"/>
                  <a:gd name="connsiteX8475" fmla="*/ 2696525 w 5235586"/>
                  <a:gd name="connsiteY8475" fmla="*/ 567912 h 3977558"/>
                  <a:gd name="connsiteX8476" fmla="*/ 2693712 w 5235586"/>
                  <a:gd name="connsiteY8476" fmla="*/ 565108 h 3977558"/>
                  <a:gd name="connsiteX8477" fmla="*/ 2648723 w 5235586"/>
                  <a:gd name="connsiteY8477" fmla="*/ 520170 h 3977558"/>
                  <a:gd name="connsiteX8478" fmla="*/ 2645913 w 5235586"/>
                  <a:gd name="connsiteY8478" fmla="*/ 517361 h 3977558"/>
                  <a:gd name="connsiteX8479" fmla="*/ 2648723 w 5235586"/>
                  <a:gd name="connsiteY8479" fmla="*/ 514540 h 3977558"/>
                  <a:gd name="connsiteX8480" fmla="*/ 2696525 w 5235586"/>
                  <a:gd name="connsiteY8480" fmla="*/ 466774 h 3977558"/>
                  <a:gd name="connsiteX8481" fmla="*/ 2539061 w 5235586"/>
                  <a:gd name="connsiteY8481" fmla="*/ 466774 h 3977558"/>
                  <a:gd name="connsiteX8482" fmla="*/ 2586863 w 5235586"/>
                  <a:gd name="connsiteY8482" fmla="*/ 514540 h 3977558"/>
                  <a:gd name="connsiteX8483" fmla="*/ 2589673 w 5235586"/>
                  <a:gd name="connsiteY8483" fmla="*/ 517361 h 3977558"/>
                  <a:gd name="connsiteX8484" fmla="*/ 2586863 w 5235586"/>
                  <a:gd name="connsiteY8484" fmla="*/ 520170 h 3977558"/>
                  <a:gd name="connsiteX8485" fmla="*/ 2541874 w 5235586"/>
                  <a:gd name="connsiteY8485" fmla="*/ 565109 h 3977558"/>
                  <a:gd name="connsiteX8486" fmla="*/ 2539061 w 5235586"/>
                  <a:gd name="connsiteY8486" fmla="*/ 567912 h 3977558"/>
                  <a:gd name="connsiteX8487" fmla="*/ 2536247 w 5235586"/>
                  <a:gd name="connsiteY8487" fmla="*/ 565109 h 3977558"/>
                  <a:gd name="connsiteX8488" fmla="*/ 2491261 w 5235586"/>
                  <a:gd name="connsiteY8488" fmla="*/ 520170 h 3977558"/>
                  <a:gd name="connsiteX8489" fmla="*/ 2488448 w 5235586"/>
                  <a:gd name="connsiteY8489" fmla="*/ 517361 h 3977558"/>
                  <a:gd name="connsiteX8490" fmla="*/ 2491261 w 5235586"/>
                  <a:gd name="connsiteY8490" fmla="*/ 514540 h 3977558"/>
                  <a:gd name="connsiteX8491" fmla="*/ 2539061 w 5235586"/>
                  <a:gd name="connsiteY8491" fmla="*/ 466774 h 3977558"/>
                  <a:gd name="connsiteX8492" fmla="*/ 2384413 w 5235586"/>
                  <a:gd name="connsiteY8492" fmla="*/ 466774 h 3977558"/>
                  <a:gd name="connsiteX8493" fmla="*/ 2432215 w 5235586"/>
                  <a:gd name="connsiteY8493" fmla="*/ 514540 h 3977558"/>
                  <a:gd name="connsiteX8494" fmla="*/ 2435025 w 5235586"/>
                  <a:gd name="connsiteY8494" fmla="*/ 517361 h 3977558"/>
                  <a:gd name="connsiteX8495" fmla="*/ 2432215 w 5235586"/>
                  <a:gd name="connsiteY8495" fmla="*/ 520170 h 3977558"/>
                  <a:gd name="connsiteX8496" fmla="*/ 2387226 w 5235586"/>
                  <a:gd name="connsiteY8496" fmla="*/ 565109 h 3977558"/>
                  <a:gd name="connsiteX8497" fmla="*/ 2384413 w 5235586"/>
                  <a:gd name="connsiteY8497" fmla="*/ 567912 h 3977558"/>
                  <a:gd name="connsiteX8498" fmla="*/ 2381599 w 5235586"/>
                  <a:gd name="connsiteY8498" fmla="*/ 565109 h 3977558"/>
                  <a:gd name="connsiteX8499" fmla="*/ 2336613 w 5235586"/>
                  <a:gd name="connsiteY8499" fmla="*/ 520170 h 3977558"/>
                  <a:gd name="connsiteX8500" fmla="*/ 2333800 w 5235586"/>
                  <a:gd name="connsiteY8500" fmla="*/ 517361 h 3977558"/>
                  <a:gd name="connsiteX8501" fmla="*/ 2336613 w 5235586"/>
                  <a:gd name="connsiteY8501" fmla="*/ 514540 h 3977558"/>
                  <a:gd name="connsiteX8502" fmla="*/ 2384413 w 5235586"/>
                  <a:gd name="connsiteY8502" fmla="*/ 466774 h 3977558"/>
                  <a:gd name="connsiteX8503" fmla="*/ 2229761 w 5235586"/>
                  <a:gd name="connsiteY8503" fmla="*/ 466774 h 3977558"/>
                  <a:gd name="connsiteX8504" fmla="*/ 2277564 w 5235586"/>
                  <a:gd name="connsiteY8504" fmla="*/ 514540 h 3977558"/>
                  <a:gd name="connsiteX8505" fmla="*/ 2280374 w 5235586"/>
                  <a:gd name="connsiteY8505" fmla="*/ 517361 h 3977558"/>
                  <a:gd name="connsiteX8506" fmla="*/ 2277564 w 5235586"/>
                  <a:gd name="connsiteY8506" fmla="*/ 520170 h 3977558"/>
                  <a:gd name="connsiteX8507" fmla="*/ 2232575 w 5235586"/>
                  <a:gd name="connsiteY8507" fmla="*/ 565109 h 3977558"/>
                  <a:gd name="connsiteX8508" fmla="*/ 2229761 w 5235586"/>
                  <a:gd name="connsiteY8508" fmla="*/ 567912 h 3977558"/>
                  <a:gd name="connsiteX8509" fmla="*/ 2226948 w 5235586"/>
                  <a:gd name="connsiteY8509" fmla="*/ 565109 h 3977558"/>
                  <a:gd name="connsiteX8510" fmla="*/ 2181962 w 5235586"/>
                  <a:gd name="connsiteY8510" fmla="*/ 520170 h 3977558"/>
                  <a:gd name="connsiteX8511" fmla="*/ 2179149 w 5235586"/>
                  <a:gd name="connsiteY8511" fmla="*/ 517361 h 3977558"/>
                  <a:gd name="connsiteX8512" fmla="*/ 2181962 w 5235586"/>
                  <a:gd name="connsiteY8512" fmla="*/ 514540 h 3977558"/>
                  <a:gd name="connsiteX8513" fmla="*/ 2229761 w 5235586"/>
                  <a:gd name="connsiteY8513" fmla="*/ 466774 h 3977558"/>
                  <a:gd name="connsiteX8514" fmla="*/ 2075115 w 5235586"/>
                  <a:gd name="connsiteY8514" fmla="*/ 466774 h 3977558"/>
                  <a:gd name="connsiteX8515" fmla="*/ 2122917 w 5235586"/>
                  <a:gd name="connsiteY8515" fmla="*/ 514540 h 3977558"/>
                  <a:gd name="connsiteX8516" fmla="*/ 2125727 w 5235586"/>
                  <a:gd name="connsiteY8516" fmla="*/ 517361 h 3977558"/>
                  <a:gd name="connsiteX8517" fmla="*/ 2122917 w 5235586"/>
                  <a:gd name="connsiteY8517" fmla="*/ 520170 h 3977558"/>
                  <a:gd name="connsiteX8518" fmla="*/ 2077928 w 5235586"/>
                  <a:gd name="connsiteY8518" fmla="*/ 565109 h 3977558"/>
                  <a:gd name="connsiteX8519" fmla="*/ 2075115 w 5235586"/>
                  <a:gd name="connsiteY8519" fmla="*/ 567912 h 3977558"/>
                  <a:gd name="connsiteX8520" fmla="*/ 2072301 w 5235586"/>
                  <a:gd name="connsiteY8520" fmla="*/ 565109 h 3977558"/>
                  <a:gd name="connsiteX8521" fmla="*/ 2027315 w 5235586"/>
                  <a:gd name="connsiteY8521" fmla="*/ 520170 h 3977558"/>
                  <a:gd name="connsiteX8522" fmla="*/ 2024502 w 5235586"/>
                  <a:gd name="connsiteY8522" fmla="*/ 517361 h 3977558"/>
                  <a:gd name="connsiteX8523" fmla="*/ 2027315 w 5235586"/>
                  <a:gd name="connsiteY8523" fmla="*/ 514540 h 3977558"/>
                  <a:gd name="connsiteX8524" fmla="*/ 2075115 w 5235586"/>
                  <a:gd name="connsiteY8524" fmla="*/ 466774 h 3977558"/>
                  <a:gd name="connsiteX8525" fmla="*/ 1917652 w 5235586"/>
                  <a:gd name="connsiteY8525" fmla="*/ 466774 h 3977558"/>
                  <a:gd name="connsiteX8526" fmla="*/ 1965455 w 5235586"/>
                  <a:gd name="connsiteY8526" fmla="*/ 514540 h 3977558"/>
                  <a:gd name="connsiteX8527" fmla="*/ 1968265 w 5235586"/>
                  <a:gd name="connsiteY8527" fmla="*/ 517361 h 3977558"/>
                  <a:gd name="connsiteX8528" fmla="*/ 1965455 w 5235586"/>
                  <a:gd name="connsiteY8528" fmla="*/ 520170 h 3977558"/>
                  <a:gd name="connsiteX8529" fmla="*/ 1920463 w 5235586"/>
                  <a:gd name="connsiteY8529" fmla="*/ 565109 h 3977558"/>
                  <a:gd name="connsiteX8530" fmla="*/ 1917652 w 5235586"/>
                  <a:gd name="connsiteY8530" fmla="*/ 567912 h 3977558"/>
                  <a:gd name="connsiteX8531" fmla="*/ 1914839 w 5235586"/>
                  <a:gd name="connsiteY8531" fmla="*/ 565109 h 3977558"/>
                  <a:gd name="connsiteX8532" fmla="*/ 1869850 w 5235586"/>
                  <a:gd name="connsiteY8532" fmla="*/ 520170 h 3977558"/>
                  <a:gd name="connsiteX8533" fmla="*/ 1867040 w 5235586"/>
                  <a:gd name="connsiteY8533" fmla="*/ 517361 h 3977558"/>
                  <a:gd name="connsiteX8534" fmla="*/ 1869850 w 5235586"/>
                  <a:gd name="connsiteY8534" fmla="*/ 514540 h 3977558"/>
                  <a:gd name="connsiteX8535" fmla="*/ 1917652 w 5235586"/>
                  <a:gd name="connsiteY8535" fmla="*/ 466774 h 3977558"/>
                  <a:gd name="connsiteX8536" fmla="*/ 1763004 w 5235586"/>
                  <a:gd name="connsiteY8536" fmla="*/ 466774 h 3977558"/>
                  <a:gd name="connsiteX8537" fmla="*/ 1810807 w 5235586"/>
                  <a:gd name="connsiteY8537" fmla="*/ 514540 h 3977558"/>
                  <a:gd name="connsiteX8538" fmla="*/ 1813617 w 5235586"/>
                  <a:gd name="connsiteY8538" fmla="*/ 517361 h 3977558"/>
                  <a:gd name="connsiteX8539" fmla="*/ 1810807 w 5235586"/>
                  <a:gd name="connsiteY8539" fmla="*/ 520170 h 3977558"/>
                  <a:gd name="connsiteX8540" fmla="*/ 1765815 w 5235586"/>
                  <a:gd name="connsiteY8540" fmla="*/ 565109 h 3977558"/>
                  <a:gd name="connsiteX8541" fmla="*/ 1763004 w 5235586"/>
                  <a:gd name="connsiteY8541" fmla="*/ 567912 h 3977558"/>
                  <a:gd name="connsiteX8542" fmla="*/ 1760191 w 5235586"/>
                  <a:gd name="connsiteY8542" fmla="*/ 565109 h 3977558"/>
                  <a:gd name="connsiteX8543" fmla="*/ 1715202 w 5235586"/>
                  <a:gd name="connsiteY8543" fmla="*/ 520170 h 3977558"/>
                  <a:gd name="connsiteX8544" fmla="*/ 1712392 w 5235586"/>
                  <a:gd name="connsiteY8544" fmla="*/ 517361 h 3977558"/>
                  <a:gd name="connsiteX8545" fmla="*/ 1715202 w 5235586"/>
                  <a:gd name="connsiteY8545" fmla="*/ 514540 h 3977558"/>
                  <a:gd name="connsiteX8546" fmla="*/ 1763004 w 5235586"/>
                  <a:gd name="connsiteY8546" fmla="*/ 466774 h 3977558"/>
                  <a:gd name="connsiteX8547" fmla="*/ 5184973 w 5235586"/>
                  <a:gd name="connsiteY8547" fmla="*/ 466734 h 3977558"/>
                  <a:gd name="connsiteX8548" fmla="*/ 5232776 w 5235586"/>
                  <a:gd name="connsiteY8548" fmla="*/ 514512 h 3977558"/>
                  <a:gd name="connsiteX8549" fmla="*/ 5235586 w 5235586"/>
                  <a:gd name="connsiteY8549" fmla="*/ 517327 h 3977558"/>
                  <a:gd name="connsiteX8550" fmla="*/ 5232776 w 5235586"/>
                  <a:gd name="connsiteY8550" fmla="*/ 520139 h 3977558"/>
                  <a:gd name="connsiteX8551" fmla="*/ 5187787 w 5235586"/>
                  <a:gd name="connsiteY8551" fmla="*/ 565094 h 3977558"/>
                  <a:gd name="connsiteX8552" fmla="*/ 5184973 w 5235586"/>
                  <a:gd name="connsiteY8552" fmla="*/ 567898 h 3977558"/>
                  <a:gd name="connsiteX8553" fmla="*/ 5182163 w 5235586"/>
                  <a:gd name="connsiteY8553" fmla="*/ 565094 h 3977558"/>
                  <a:gd name="connsiteX8554" fmla="*/ 5137174 w 5235586"/>
                  <a:gd name="connsiteY8554" fmla="*/ 520139 h 3977558"/>
                  <a:gd name="connsiteX8555" fmla="*/ 5134361 w 5235586"/>
                  <a:gd name="connsiteY8555" fmla="*/ 517327 h 3977558"/>
                  <a:gd name="connsiteX8556" fmla="*/ 5137174 w 5235586"/>
                  <a:gd name="connsiteY8556" fmla="*/ 514512 h 3977558"/>
                  <a:gd name="connsiteX8557" fmla="*/ 5184973 w 5235586"/>
                  <a:gd name="connsiteY8557" fmla="*/ 466734 h 3977558"/>
                  <a:gd name="connsiteX8558" fmla="*/ 5030325 w 5235586"/>
                  <a:gd name="connsiteY8558" fmla="*/ 466734 h 3977558"/>
                  <a:gd name="connsiteX8559" fmla="*/ 5078128 w 5235586"/>
                  <a:gd name="connsiteY8559" fmla="*/ 514512 h 3977558"/>
                  <a:gd name="connsiteX8560" fmla="*/ 5080938 w 5235586"/>
                  <a:gd name="connsiteY8560" fmla="*/ 517327 h 3977558"/>
                  <a:gd name="connsiteX8561" fmla="*/ 5078128 w 5235586"/>
                  <a:gd name="connsiteY8561" fmla="*/ 520139 h 3977558"/>
                  <a:gd name="connsiteX8562" fmla="*/ 5033136 w 5235586"/>
                  <a:gd name="connsiteY8562" fmla="*/ 565094 h 3977558"/>
                  <a:gd name="connsiteX8563" fmla="*/ 5030325 w 5235586"/>
                  <a:gd name="connsiteY8563" fmla="*/ 567898 h 3977558"/>
                  <a:gd name="connsiteX8564" fmla="*/ 5027512 w 5235586"/>
                  <a:gd name="connsiteY8564" fmla="*/ 565094 h 3977558"/>
                  <a:gd name="connsiteX8565" fmla="*/ 4982523 w 5235586"/>
                  <a:gd name="connsiteY8565" fmla="*/ 520139 h 3977558"/>
                  <a:gd name="connsiteX8566" fmla="*/ 4979713 w 5235586"/>
                  <a:gd name="connsiteY8566" fmla="*/ 517327 h 3977558"/>
                  <a:gd name="connsiteX8567" fmla="*/ 4982523 w 5235586"/>
                  <a:gd name="connsiteY8567" fmla="*/ 514512 h 3977558"/>
                  <a:gd name="connsiteX8568" fmla="*/ 5030325 w 5235586"/>
                  <a:gd name="connsiteY8568" fmla="*/ 466734 h 3977558"/>
                  <a:gd name="connsiteX8569" fmla="*/ 4872861 w 5235586"/>
                  <a:gd name="connsiteY8569" fmla="*/ 466734 h 3977558"/>
                  <a:gd name="connsiteX8570" fmla="*/ 4920664 w 5235586"/>
                  <a:gd name="connsiteY8570" fmla="*/ 514512 h 3977558"/>
                  <a:gd name="connsiteX8571" fmla="*/ 4923474 w 5235586"/>
                  <a:gd name="connsiteY8571" fmla="*/ 517327 h 3977558"/>
                  <a:gd name="connsiteX8572" fmla="*/ 4920664 w 5235586"/>
                  <a:gd name="connsiteY8572" fmla="*/ 520139 h 3977558"/>
                  <a:gd name="connsiteX8573" fmla="*/ 4875675 w 5235586"/>
                  <a:gd name="connsiteY8573" fmla="*/ 565094 h 3977558"/>
                  <a:gd name="connsiteX8574" fmla="*/ 4872861 w 5235586"/>
                  <a:gd name="connsiteY8574" fmla="*/ 567898 h 3977558"/>
                  <a:gd name="connsiteX8575" fmla="*/ 4870048 w 5235586"/>
                  <a:gd name="connsiteY8575" fmla="*/ 565094 h 3977558"/>
                  <a:gd name="connsiteX8576" fmla="*/ 4825062 w 5235586"/>
                  <a:gd name="connsiteY8576" fmla="*/ 520139 h 3977558"/>
                  <a:gd name="connsiteX8577" fmla="*/ 4822249 w 5235586"/>
                  <a:gd name="connsiteY8577" fmla="*/ 517327 h 3977558"/>
                  <a:gd name="connsiteX8578" fmla="*/ 4825062 w 5235586"/>
                  <a:gd name="connsiteY8578" fmla="*/ 514512 h 3977558"/>
                  <a:gd name="connsiteX8579" fmla="*/ 4872861 w 5235586"/>
                  <a:gd name="connsiteY8579" fmla="*/ 466734 h 3977558"/>
                  <a:gd name="connsiteX8580" fmla="*/ 4718213 w 5235586"/>
                  <a:gd name="connsiteY8580" fmla="*/ 466734 h 3977558"/>
                  <a:gd name="connsiteX8581" fmla="*/ 4766016 w 5235586"/>
                  <a:gd name="connsiteY8581" fmla="*/ 514512 h 3977558"/>
                  <a:gd name="connsiteX8582" fmla="*/ 4768826 w 5235586"/>
                  <a:gd name="connsiteY8582" fmla="*/ 517327 h 3977558"/>
                  <a:gd name="connsiteX8583" fmla="*/ 4766016 w 5235586"/>
                  <a:gd name="connsiteY8583" fmla="*/ 520139 h 3977558"/>
                  <a:gd name="connsiteX8584" fmla="*/ 4721027 w 5235586"/>
                  <a:gd name="connsiteY8584" fmla="*/ 565094 h 3977558"/>
                  <a:gd name="connsiteX8585" fmla="*/ 4718213 w 5235586"/>
                  <a:gd name="connsiteY8585" fmla="*/ 567898 h 3977558"/>
                  <a:gd name="connsiteX8586" fmla="*/ 4715400 w 5235586"/>
                  <a:gd name="connsiteY8586" fmla="*/ 565094 h 3977558"/>
                  <a:gd name="connsiteX8587" fmla="*/ 4670414 w 5235586"/>
                  <a:gd name="connsiteY8587" fmla="*/ 520139 h 3977558"/>
                  <a:gd name="connsiteX8588" fmla="*/ 4667601 w 5235586"/>
                  <a:gd name="connsiteY8588" fmla="*/ 517327 h 3977558"/>
                  <a:gd name="connsiteX8589" fmla="*/ 4670414 w 5235586"/>
                  <a:gd name="connsiteY8589" fmla="*/ 514512 h 3977558"/>
                  <a:gd name="connsiteX8590" fmla="*/ 4718213 w 5235586"/>
                  <a:gd name="connsiteY8590" fmla="*/ 466734 h 3977558"/>
                  <a:gd name="connsiteX8591" fmla="*/ 4563563 w 5235586"/>
                  <a:gd name="connsiteY8591" fmla="*/ 466734 h 3977558"/>
                  <a:gd name="connsiteX8592" fmla="*/ 4611365 w 5235586"/>
                  <a:gd name="connsiteY8592" fmla="*/ 514512 h 3977558"/>
                  <a:gd name="connsiteX8593" fmla="*/ 4614175 w 5235586"/>
                  <a:gd name="connsiteY8593" fmla="*/ 517327 h 3977558"/>
                  <a:gd name="connsiteX8594" fmla="*/ 4611365 w 5235586"/>
                  <a:gd name="connsiteY8594" fmla="*/ 520139 h 3977558"/>
                  <a:gd name="connsiteX8595" fmla="*/ 4566376 w 5235586"/>
                  <a:gd name="connsiteY8595" fmla="*/ 565094 h 3977558"/>
                  <a:gd name="connsiteX8596" fmla="*/ 4563563 w 5235586"/>
                  <a:gd name="connsiteY8596" fmla="*/ 567898 h 3977558"/>
                  <a:gd name="connsiteX8597" fmla="*/ 4560749 w 5235586"/>
                  <a:gd name="connsiteY8597" fmla="*/ 565094 h 3977558"/>
                  <a:gd name="connsiteX8598" fmla="*/ 4515763 w 5235586"/>
                  <a:gd name="connsiteY8598" fmla="*/ 520139 h 3977558"/>
                  <a:gd name="connsiteX8599" fmla="*/ 4512950 w 5235586"/>
                  <a:gd name="connsiteY8599" fmla="*/ 517327 h 3977558"/>
                  <a:gd name="connsiteX8600" fmla="*/ 4515763 w 5235586"/>
                  <a:gd name="connsiteY8600" fmla="*/ 514512 h 3977558"/>
                  <a:gd name="connsiteX8601" fmla="*/ 4563563 w 5235586"/>
                  <a:gd name="connsiteY8601" fmla="*/ 466734 h 3977558"/>
                  <a:gd name="connsiteX8602" fmla="*/ 517372 w 5235586"/>
                  <a:gd name="connsiteY8602" fmla="*/ 312144 h 3977558"/>
                  <a:gd name="connsiteX8603" fmla="*/ 565174 w 5235586"/>
                  <a:gd name="connsiteY8603" fmla="*/ 359951 h 3977558"/>
                  <a:gd name="connsiteX8604" fmla="*/ 567985 w 5235586"/>
                  <a:gd name="connsiteY8604" fmla="*/ 362759 h 3977558"/>
                  <a:gd name="connsiteX8605" fmla="*/ 565174 w 5235586"/>
                  <a:gd name="connsiteY8605" fmla="*/ 365578 h 3977558"/>
                  <a:gd name="connsiteX8606" fmla="*/ 520183 w 5235586"/>
                  <a:gd name="connsiteY8606" fmla="*/ 410553 h 3977558"/>
                  <a:gd name="connsiteX8607" fmla="*/ 517372 w 5235586"/>
                  <a:gd name="connsiteY8607" fmla="*/ 413363 h 3977558"/>
                  <a:gd name="connsiteX8608" fmla="*/ 514559 w 5235586"/>
                  <a:gd name="connsiteY8608" fmla="*/ 410553 h 3977558"/>
                  <a:gd name="connsiteX8609" fmla="*/ 469570 w 5235586"/>
                  <a:gd name="connsiteY8609" fmla="*/ 365578 h 3977558"/>
                  <a:gd name="connsiteX8610" fmla="*/ 466760 w 5235586"/>
                  <a:gd name="connsiteY8610" fmla="*/ 362759 h 3977558"/>
                  <a:gd name="connsiteX8611" fmla="*/ 469570 w 5235586"/>
                  <a:gd name="connsiteY8611" fmla="*/ 359951 h 3977558"/>
                  <a:gd name="connsiteX8612" fmla="*/ 517372 w 5235586"/>
                  <a:gd name="connsiteY8612" fmla="*/ 312144 h 3977558"/>
                  <a:gd name="connsiteX8613" fmla="*/ 362724 w 5235586"/>
                  <a:gd name="connsiteY8613" fmla="*/ 312144 h 3977558"/>
                  <a:gd name="connsiteX8614" fmla="*/ 410526 w 5235586"/>
                  <a:gd name="connsiteY8614" fmla="*/ 359952 h 3977558"/>
                  <a:gd name="connsiteX8615" fmla="*/ 413337 w 5235586"/>
                  <a:gd name="connsiteY8615" fmla="*/ 362759 h 3977558"/>
                  <a:gd name="connsiteX8616" fmla="*/ 410526 w 5235586"/>
                  <a:gd name="connsiteY8616" fmla="*/ 365578 h 3977558"/>
                  <a:gd name="connsiteX8617" fmla="*/ 365535 w 5235586"/>
                  <a:gd name="connsiteY8617" fmla="*/ 410553 h 3977558"/>
                  <a:gd name="connsiteX8618" fmla="*/ 362724 w 5235586"/>
                  <a:gd name="connsiteY8618" fmla="*/ 413363 h 3977558"/>
                  <a:gd name="connsiteX8619" fmla="*/ 359911 w 5235586"/>
                  <a:gd name="connsiteY8619" fmla="*/ 410553 h 3977558"/>
                  <a:gd name="connsiteX8620" fmla="*/ 314922 w 5235586"/>
                  <a:gd name="connsiteY8620" fmla="*/ 365578 h 3977558"/>
                  <a:gd name="connsiteX8621" fmla="*/ 312112 w 5235586"/>
                  <a:gd name="connsiteY8621" fmla="*/ 362759 h 3977558"/>
                  <a:gd name="connsiteX8622" fmla="*/ 314922 w 5235586"/>
                  <a:gd name="connsiteY8622" fmla="*/ 359952 h 3977558"/>
                  <a:gd name="connsiteX8623" fmla="*/ 362724 w 5235586"/>
                  <a:gd name="connsiteY8623" fmla="*/ 312144 h 3977558"/>
                  <a:gd name="connsiteX8624" fmla="*/ 208073 w 5235586"/>
                  <a:gd name="connsiteY8624" fmla="*/ 312144 h 3977558"/>
                  <a:gd name="connsiteX8625" fmla="*/ 255875 w 5235586"/>
                  <a:gd name="connsiteY8625" fmla="*/ 359952 h 3977558"/>
                  <a:gd name="connsiteX8626" fmla="*/ 258686 w 5235586"/>
                  <a:gd name="connsiteY8626" fmla="*/ 362759 h 3977558"/>
                  <a:gd name="connsiteX8627" fmla="*/ 255875 w 5235586"/>
                  <a:gd name="connsiteY8627" fmla="*/ 365578 h 3977558"/>
                  <a:gd name="connsiteX8628" fmla="*/ 210884 w 5235586"/>
                  <a:gd name="connsiteY8628" fmla="*/ 410553 h 3977558"/>
                  <a:gd name="connsiteX8629" fmla="*/ 208073 w 5235586"/>
                  <a:gd name="connsiteY8629" fmla="*/ 413364 h 3977558"/>
                  <a:gd name="connsiteX8630" fmla="*/ 205260 w 5235586"/>
                  <a:gd name="connsiteY8630" fmla="*/ 410553 h 3977558"/>
                  <a:gd name="connsiteX8631" fmla="*/ 160271 w 5235586"/>
                  <a:gd name="connsiteY8631" fmla="*/ 365578 h 3977558"/>
                  <a:gd name="connsiteX8632" fmla="*/ 157461 w 5235586"/>
                  <a:gd name="connsiteY8632" fmla="*/ 362759 h 3977558"/>
                  <a:gd name="connsiteX8633" fmla="*/ 160271 w 5235586"/>
                  <a:gd name="connsiteY8633" fmla="*/ 359952 h 3977558"/>
                  <a:gd name="connsiteX8634" fmla="*/ 208073 w 5235586"/>
                  <a:gd name="connsiteY8634" fmla="*/ 312144 h 3977558"/>
                  <a:gd name="connsiteX8635" fmla="*/ 50612 w 5235586"/>
                  <a:gd name="connsiteY8635" fmla="*/ 312144 h 3977558"/>
                  <a:gd name="connsiteX8636" fmla="*/ 98414 w 5235586"/>
                  <a:gd name="connsiteY8636" fmla="*/ 359952 h 3977558"/>
                  <a:gd name="connsiteX8637" fmla="*/ 101225 w 5235586"/>
                  <a:gd name="connsiteY8637" fmla="*/ 362759 h 3977558"/>
                  <a:gd name="connsiteX8638" fmla="*/ 98414 w 5235586"/>
                  <a:gd name="connsiteY8638" fmla="*/ 365578 h 3977558"/>
                  <a:gd name="connsiteX8639" fmla="*/ 53426 w 5235586"/>
                  <a:gd name="connsiteY8639" fmla="*/ 410555 h 3977558"/>
                  <a:gd name="connsiteX8640" fmla="*/ 50612 w 5235586"/>
                  <a:gd name="connsiteY8640" fmla="*/ 413364 h 3977558"/>
                  <a:gd name="connsiteX8641" fmla="*/ 47802 w 5235586"/>
                  <a:gd name="connsiteY8641" fmla="*/ 410555 h 3977558"/>
                  <a:gd name="connsiteX8642" fmla="*/ 2813 w 5235586"/>
                  <a:gd name="connsiteY8642" fmla="*/ 365578 h 3977558"/>
                  <a:gd name="connsiteX8643" fmla="*/ 0 w 5235586"/>
                  <a:gd name="connsiteY8643" fmla="*/ 362759 h 3977558"/>
                  <a:gd name="connsiteX8644" fmla="*/ 2813 w 5235586"/>
                  <a:gd name="connsiteY8644" fmla="*/ 359952 h 3977558"/>
                  <a:gd name="connsiteX8645" fmla="*/ 50612 w 5235586"/>
                  <a:gd name="connsiteY8645" fmla="*/ 312144 h 3977558"/>
                  <a:gd name="connsiteX8646" fmla="*/ 1917652 w 5235586"/>
                  <a:gd name="connsiteY8646" fmla="*/ 312143 h 3977558"/>
                  <a:gd name="connsiteX8647" fmla="*/ 1965455 w 5235586"/>
                  <a:gd name="connsiteY8647" fmla="*/ 359950 h 3977558"/>
                  <a:gd name="connsiteX8648" fmla="*/ 1968265 w 5235586"/>
                  <a:gd name="connsiteY8648" fmla="*/ 362758 h 3977558"/>
                  <a:gd name="connsiteX8649" fmla="*/ 1965455 w 5235586"/>
                  <a:gd name="connsiteY8649" fmla="*/ 365577 h 3977558"/>
                  <a:gd name="connsiteX8650" fmla="*/ 1920463 w 5235586"/>
                  <a:gd name="connsiteY8650" fmla="*/ 410553 h 3977558"/>
                  <a:gd name="connsiteX8651" fmla="*/ 1917652 w 5235586"/>
                  <a:gd name="connsiteY8651" fmla="*/ 413363 h 3977558"/>
                  <a:gd name="connsiteX8652" fmla="*/ 1914839 w 5235586"/>
                  <a:gd name="connsiteY8652" fmla="*/ 410553 h 3977558"/>
                  <a:gd name="connsiteX8653" fmla="*/ 1869850 w 5235586"/>
                  <a:gd name="connsiteY8653" fmla="*/ 365577 h 3977558"/>
                  <a:gd name="connsiteX8654" fmla="*/ 1867040 w 5235586"/>
                  <a:gd name="connsiteY8654" fmla="*/ 362758 h 3977558"/>
                  <a:gd name="connsiteX8655" fmla="*/ 1869850 w 5235586"/>
                  <a:gd name="connsiteY8655" fmla="*/ 359950 h 3977558"/>
                  <a:gd name="connsiteX8656" fmla="*/ 1917652 w 5235586"/>
                  <a:gd name="connsiteY8656" fmla="*/ 312143 h 3977558"/>
                  <a:gd name="connsiteX8657" fmla="*/ 1763004 w 5235586"/>
                  <a:gd name="connsiteY8657" fmla="*/ 312143 h 3977558"/>
                  <a:gd name="connsiteX8658" fmla="*/ 1810807 w 5235586"/>
                  <a:gd name="connsiteY8658" fmla="*/ 359950 h 3977558"/>
                  <a:gd name="connsiteX8659" fmla="*/ 1813617 w 5235586"/>
                  <a:gd name="connsiteY8659" fmla="*/ 362758 h 3977558"/>
                  <a:gd name="connsiteX8660" fmla="*/ 1810807 w 5235586"/>
                  <a:gd name="connsiteY8660" fmla="*/ 365577 h 3977558"/>
                  <a:gd name="connsiteX8661" fmla="*/ 1765815 w 5235586"/>
                  <a:gd name="connsiteY8661" fmla="*/ 410553 h 3977558"/>
                  <a:gd name="connsiteX8662" fmla="*/ 1763004 w 5235586"/>
                  <a:gd name="connsiteY8662" fmla="*/ 413363 h 3977558"/>
                  <a:gd name="connsiteX8663" fmla="*/ 1760191 w 5235586"/>
                  <a:gd name="connsiteY8663" fmla="*/ 410553 h 3977558"/>
                  <a:gd name="connsiteX8664" fmla="*/ 1715202 w 5235586"/>
                  <a:gd name="connsiteY8664" fmla="*/ 365577 h 3977558"/>
                  <a:gd name="connsiteX8665" fmla="*/ 1712392 w 5235586"/>
                  <a:gd name="connsiteY8665" fmla="*/ 362758 h 3977558"/>
                  <a:gd name="connsiteX8666" fmla="*/ 1715202 w 5235586"/>
                  <a:gd name="connsiteY8666" fmla="*/ 359950 h 3977558"/>
                  <a:gd name="connsiteX8667" fmla="*/ 1763004 w 5235586"/>
                  <a:gd name="connsiteY8667" fmla="*/ 312143 h 3977558"/>
                  <a:gd name="connsiteX8668" fmla="*/ 1608353 w 5235586"/>
                  <a:gd name="connsiteY8668" fmla="*/ 312143 h 3977558"/>
                  <a:gd name="connsiteX8669" fmla="*/ 1656156 w 5235586"/>
                  <a:gd name="connsiteY8669" fmla="*/ 359950 h 3977558"/>
                  <a:gd name="connsiteX8670" fmla="*/ 1658966 w 5235586"/>
                  <a:gd name="connsiteY8670" fmla="*/ 362758 h 3977558"/>
                  <a:gd name="connsiteX8671" fmla="*/ 1656156 w 5235586"/>
                  <a:gd name="connsiteY8671" fmla="*/ 365577 h 3977558"/>
                  <a:gd name="connsiteX8672" fmla="*/ 1611164 w 5235586"/>
                  <a:gd name="connsiteY8672" fmla="*/ 410553 h 3977558"/>
                  <a:gd name="connsiteX8673" fmla="*/ 1608353 w 5235586"/>
                  <a:gd name="connsiteY8673" fmla="*/ 413363 h 3977558"/>
                  <a:gd name="connsiteX8674" fmla="*/ 1605540 w 5235586"/>
                  <a:gd name="connsiteY8674" fmla="*/ 410553 h 3977558"/>
                  <a:gd name="connsiteX8675" fmla="*/ 1560551 w 5235586"/>
                  <a:gd name="connsiteY8675" fmla="*/ 365577 h 3977558"/>
                  <a:gd name="connsiteX8676" fmla="*/ 1557741 w 5235586"/>
                  <a:gd name="connsiteY8676" fmla="*/ 362758 h 3977558"/>
                  <a:gd name="connsiteX8677" fmla="*/ 1560551 w 5235586"/>
                  <a:gd name="connsiteY8677" fmla="*/ 359950 h 3977558"/>
                  <a:gd name="connsiteX8678" fmla="*/ 1608353 w 5235586"/>
                  <a:gd name="connsiteY8678" fmla="*/ 312143 h 3977558"/>
                  <a:gd name="connsiteX8679" fmla="*/ 1450892 w 5235586"/>
                  <a:gd name="connsiteY8679" fmla="*/ 312143 h 3977558"/>
                  <a:gd name="connsiteX8680" fmla="*/ 1498695 w 5235586"/>
                  <a:gd name="connsiteY8680" fmla="*/ 359950 h 3977558"/>
                  <a:gd name="connsiteX8681" fmla="*/ 1501505 w 5235586"/>
                  <a:gd name="connsiteY8681" fmla="*/ 362758 h 3977558"/>
                  <a:gd name="connsiteX8682" fmla="*/ 1498695 w 5235586"/>
                  <a:gd name="connsiteY8682" fmla="*/ 365577 h 3977558"/>
                  <a:gd name="connsiteX8683" fmla="*/ 1453706 w 5235586"/>
                  <a:gd name="connsiteY8683" fmla="*/ 410553 h 3977558"/>
                  <a:gd name="connsiteX8684" fmla="*/ 1450892 w 5235586"/>
                  <a:gd name="connsiteY8684" fmla="*/ 413363 h 3977558"/>
                  <a:gd name="connsiteX8685" fmla="*/ 1448079 w 5235586"/>
                  <a:gd name="connsiteY8685" fmla="*/ 410553 h 3977558"/>
                  <a:gd name="connsiteX8686" fmla="*/ 1403090 w 5235586"/>
                  <a:gd name="connsiteY8686" fmla="*/ 365577 h 3977558"/>
                  <a:gd name="connsiteX8687" fmla="*/ 1400280 w 5235586"/>
                  <a:gd name="connsiteY8687" fmla="*/ 362758 h 3977558"/>
                  <a:gd name="connsiteX8688" fmla="*/ 1403090 w 5235586"/>
                  <a:gd name="connsiteY8688" fmla="*/ 359950 h 3977558"/>
                  <a:gd name="connsiteX8689" fmla="*/ 1450892 w 5235586"/>
                  <a:gd name="connsiteY8689" fmla="*/ 312143 h 3977558"/>
                  <a:gd name="connsiteX8690" fmla="*/ 1296244 w 5235586"/>
                  <a:gd name="connsiteY8690" fmla="*/ 312143 h 3977558"/>
                  <a:gd name="connsiteX8691" fmla="*/ 1344046 w 5235586"/>
                  <a:gd name="connsiteY8691" fmla="*/ 359950 h 3977558"/>
                  <a:gd name="connsiteX8692" fmla="*/ 1346857 w 5235586"/>
                  <a:gd name="connsiteY8692" fmla="*/ 362758 h 3977558"/>
                  <a:gd name="connsiteX8693" fmla="*/ 1344046 w 5235586"/>
                  <a:gd name="connsiteY8693" fmla="*/ 365577 h 3977558"/>
                  <a:gd name="connsiteX8694" fmla="*/ 1299058 w 5235586"/>
                  <a:gd name="connsiteY8694" fmla="*/ 410553 h 3977558"/>
                  <a:gd name="connsiteX8695" fmla="*/ 1296244 w 5235586"/>
                  <a:gd name="connsiteY8695" fmla="*/ 413363 h 3977558"/>
                  <a:gd name="connsiteX8696" fmla="*/ 1293431 w 5235586"/>
                  <a:gd name="connsiteY8696" fmla="*/ 410553 h 3977558"/>
                  <a:gd name="connsiteX8697" fmla="*/ 1248442 w 5235586"/>
                  <a:gd name="connsiteY8697" fmla="*/ 365577 h 3977558"/>
                  <a:gd name="connsiteX8698" fmla="*/ 1245632 w 5235586"/>
                  <a:gd name="connsiteY8698" fmla="*/ 362758 h 3977558"/>
                  <a:gd name="connsiteX8699" fmla="*/ 1248442 w 5235586"/>
                  <a:gd name="connsiteY8699" fmla="*/ 359950 h 3977558"/>
                  <a:gd name="connsiteX8700" fmla="*/ 1296244 w 5235586"/>
                  <a:gd name="connsiteY8700" fmla="*/ 312143 h 3977558"/>
                  <a:gd name="connsiteX8701" fmla="*/ 1141593 w 5235586"/>
                  <a:gd name="connsiteY8701" fmla="*/ 312143 h 3977558"/>
                  <a:gd name="connsiteX8702" fmla="*/ 1189395 w 5235586"/>
                  <a:gd name="connsiteY8702" fmla="*/ 359950 h 3977558"/>
                  <a:gd name="connsiteX8703" fmla="*/ 1192206 w 5235586"/>
                  <a:gd name="connsiteY8703" fmla="*/ 362758 h 3977558"/>
                  <a:gd name="connsiteX8704" fmla="*/ 1189395 w 5235586"/>
                  <a:gd name="connsiteY8704" fmla="*/ 365577 h 3977558"/>
                  <a:gd name="connsiteX8705" fmla="*/ 1144407 w 5235586"/>
                  <a:gd name="connsiteY8705" fmla="*/ 410553 h 3977558"/>
                  <a:gd name="connsiteX8706" fmla="*/ 1141593 w 5235586"/>
                  <a:gd name="connsiteY8706" fmla="*/ 413363 h 3977558"/>
                  <a:gd name="connsiteX8707" fmla="*/ 1138780 w 5235586"/>
                  <a:gd name="connsiteY8707" fmla="*/ 410553 h 3977558"/>
                  <a:gd name="connsiteX8708" fmla="*/ 1093791 w 5235586"/>
                  <a:gd name="connsiteY8708" fmla="*/ 365577 h 3977558"/>
                  <a:gd name="connsiteX8709" fmla="*/ 1090981 w 5235586"/>
                  <a:gd name="connsiteY8709" fmla="*/ 362758 h 3977558"/>
                  <a:gd name="connsiteX8710" fmla="*/ 1093791 w 5235586"/>
                  <a:gd name="connsiteY8710" fmla="*/ 359950 h 3977558"/>
                  <a:gd name="connsiteX8711" fmla="*/ 1141593 w 5235586"/>
                  <a:gd name="connsiteY8711" fmla="*/ 312143 h 3977558"/>
                  <a:gd name="connsiteX8712" fmla="*/ 984132 w 5235586"/>
                  <a:gd name="connsiteY8712" fmla="*/ 312143 h 3977558"/>
                  <a:gd name="connsiteX8713" fmla="*/ 1031934 w 5235586"/>
                  <a:gd name="connsiteY8713" fmla="*/ 359950 h 3977558"/>
                  <a:gd name="connsiteX8714" fmla="*/ 1034745 w 5235586"/>
                  <a:gd name="connsiteY8714" fmla="*/ 362758 h 3977558"/>
                  <a:gd name="connsiteX8715" fmla="*/ 1031934 w 5235586"/>
                  <a:gd name="connsiteY8715" fmla="*/ 365577 h 3977558"/>
                  <a:gd name="connsiteX8716" fmla="*/ 986946 w 5235586"/>
                  <a:gd name="connsiteY8716" fmla="*/ 410553 h 3977558"/>
                  <a:gd name="connsiteX8717" fmla="*/ 984132 w 5235586"/>
                  <a:gd name="connsiteY8717" fmla="*/ 413363 h 3977558"/>
                  <a:gd name="connsiteX8718" fmla="*/ 981319 w 5235586"/>
                  <a:gd name="connsiteY8718" fmla="*/ 410553 h 3977558"/>
                  <a:gd name="connsiteX8719" fmla="*/ 936330 w 5235586"/>
                  <a:gd name="connsiteY8719" fmla="*/ 365577 h 3977558"/>
                  <a:gd name="connsiteX8720" fmla="*/ 933520 w 5235586"/>
                  <a:gd name="connsiteY8720" fmla="*/ 362758 h 3977558"/>
                  <a:gd name="connsiteX8721" fmla="*/ 936330 w 5235586"/>
                  <a:gd name="connsiteY8721" fmla="*/ 359950 h 3977558"/>
                  <a:gd name="connsiteX8722" fmla="*/ 984132 w 5235586"/>
                  <a:gd name="connsiteY8722" fmla="*/ 312143 h 3977558"/>
                  <a:gd name="connsiteX8723" fmla="*/ 829484 w 5235586"/>
                  <a:gd name="connsiteY8723" fmla="*/ 312143 h 3977558"/>
                  <a:gd name="connsiteX8724" fmla="*/ 877286 w 5235586"/>
                  <a:gd name="connsiteY8724" fmla="*/ 359950 h 3977558"/>
                  <a:gd name="connsiteX8725" fmla="*/ 880097 w 5235586"/>
                  <a:gd name="connsiteY8725" fmla="*/ 362758 h 3977558"/>
                  <a:gd name="connsiteX8726" fmla="*/ 877286 w 5235586"/>
                  <a:gd name="connsiteY8726" fmla="*/ 365578 h 3977558"/>
                  <a:gd name="connsiteX8727" fmla="*/ 832298 w 5235586"/>
                  <a:gd name="connsiteY8727" fmla="*/ 410553 h 3977558"/>
                  <a:gd name="connsiteX8728" fmla="*/ 829484 w 5235586"/>
                  <a:gd name="connsiteY8728" fmla="*/ 413363 h 3977558"/>
                  <a:gd name="connsiteX8729" fmla="*/ 826671 w 5235586"/>
                  <a:gd name="connsiteY8729" fmla="*/ 410553 h 3977558"/>
                  <a:gd name="connsiteX8730" fmla="*/ 781682 w 5235586"/>
                  <a:gd name="connsiteY8730" fmla="*/ 365578 h 3977558"/>
                  <a:gd name="connsiteX8731" fmla="*/ 778872 w 5235586"/>
                  <a:gd name="connsiteY8731" fmla="*/ 362758 h 3977558"/>
                  <a:gd name="connsiteX8732" fmla="*/ 781682 w 5235586"/>
                  <a:gd name="connsiteY8732" fmla="*/ 359950 h 3977558"/>
                  <a:gd name="connsiteX8733" fmla="*/ 829484 w 5235586"/>
                  <a:gd name="connsiteY8733" fmla="*/ 312143 h 3977558"/>
                  <a:gd name="connsiteX8734" fmla="*/ 674833 w 5235586"/>
                  <a:gd name="connsiteY8734" fmla="*/ 312143 h 3977558"/>
                  <a:gd name="connsiteX8735" fmla="*/ 722635 w 5235586"/>
                  <a:gd name="connsiteY8735" fmla="*/ 359951 h 3977558"/>
                  <a:gd name="connsiteX8736" fmla="*/ 725446 w 5235586"/>
                  <a:gd name="connsiteY8736" fmla="*/ 362758 h 3977558"/>
                  <a:gd name="connsiteX8737" fmla="*/ 722635 w 5235586"/>
                  <a:gd name="connsiteY8737" fmla="*/ 365578 h 3977558"/>
                  <a:gd name="connsiteX8738" fmla="*/ 677647 w 5235586"/>
                  <a:gd name="connsiteY8738" fmla="*/ 410553 h 3977558"/>
                  <a:gd name="connsiteX8739" fmla="*/ 674833 w 5235586"/>
                  <a:gd name="connsiteY8739" fmla="*/ 413363 h 3977558"/>
                  <a:gd name="connsiteX8740" fmla="*/ 672020 w 5235586"/>
                  <a:gd name="connsiteY8740" fmla="*/ 410553 h 3977558"/>
                  <a:gd name="connsiteX8741" fmla="*/ 627031 w 5235586"/>
                  <a:gd name="connsiteY8741" fmla="*/ 365578 h 3977558"/>
                  <a:gd name="connsiteX8742" fmla="*/ 624221 w 5235586"/>
                  <a:gd name="connsiteY8742" fmla="*/ 362758 h 3977558"/>
                  <a:gd name="connsiteX8743" fmla="*/ 627031 w 5235586"/>
                  <a:gd name="connsiteY8743" fmla="*/ 359951 h 3977558"/>
                  <a:gd name="connsiteX8744" fmla="*/ 674833 w 5235586"/>
                  <a:gd name="connsiteY8744" fmla="*/ 312143 h 3977558"/>
                  <a:gd name="connsiteX8745" fmla="*/ 2539061 w 5235586"/>
                  <a:gd name="connsiteY8745" fmla="*/ 312142 h 3977558"/>
                  <a:gd name="connsiteX8746" fmla="*/ 2586863 w 5235586"/>
                  <a:gd name="connsiteY8746" fmla="*/ 359950 h 3977558"/>
                  <a:gd name="connsiteX8747" fmla="*/ 2589673 w 5235586"/>
                  <a:gd name="connsiteY8747" fmla="*/ 362758 h 3977558"/>
                  <a:gd name="connsiteX8748" fmla="*/ 2586863 w 5235586"/>
                  <a:gd name="connsiteY8748" fmla="*/ 365577 h 3977558"/>
                  <a:gd name="connsiteX8749" fmla="*/ 2541874 w 5235586"/>
                  <a:gd name="connsiteY8749" fmla="*/ 410553 h 3977558"/>
                  <a:gd name="connsiteX8750" fmla="*/ 2539061 w 5235586"/>
                  <a:gd name="connsiteY8750" fmla="*/ 413363 h 3977558"/>
                  <a:gd name="connsiteX8751" fmla="*/ 2536247 w 5235586"/>
                  <a:gd name="connsiteY8751" fmla="*/ 410553 h 3977558"/>
                  <a:gd name="connsiteX8752" fmla="*/ 2491261 w 5235586"/>
                  <a:gd name="connsiteY8752" fmla="*/ 365577 h 3977558"/>
                  <a:gd name="connsiteX8753" fmla="*/ 2488448 w 5235586"/>
                  <a:gd name="connsiteY8753" fmla="*/ 362758 h 3977558"/>
                  <a:gd name="connsiteX8754" fmla="*/ 2491261 w 5235586"/>
                  <a:gd name="connsiteY8754" fmla="*/ 359950 h 3977558"/>
                  <a:gd name="connsiteX8755" fmla="*/ 2539061 w 5235586"/>
                  <a:gd name="connsiteY8755" fmla="*/ 312142 h 3977558"/>
                  <a:gd name="connsiteX8756" fmla="*/ 2384413 w 5235586"/>
                  <a:gd name="connsiteY8756" fmla="*/ 312142 h 3977558"/>
                  <a:gd name="connsiteX8757" fmla="*/ 2432215 w 5235586"/>
                  <a:gd name="connsiteY8757" fmla="*/ 359950 h 3977558"/>
                  <a:gd name="connsiteX8758" fmla="*/ 2435025 w 5235586"/>
                  <a:gd name="connsiteY8758" fmla="*/ 362758 h 3977558"/>
                  <a:gd name="connsiteX8759" fmla="*/ 2432215 w 5235586"/>
                  <a:gd name="connsiteY8759" fmla="*/ 365577 h 3977558"/>
                  <a:gd name="connsiteX8760" fmla="*/ 2387226 w 5235586"/>
                  <a:gd name="connsiteY8760" fmla="*/ 410553 h 3977558"/>
                  <a:gd name="connsiteX8761" fmla="*/ 2384413 w 5235586"/>
                  <a:gd name="connsiteY8761" fmla="*/ 413363 h 3977558"/>
                  <a:gd name="connsiteX8762" fmla="*/ 2381599 w 5235586"/>
                  <a:gd name="connsiteY8762" fmla="*/ 410553 h 3977558"/>
                  <a:gd name="connsiteX8763" fmla="*/ 2336613 w 5235586"/>
                  <a:gd name="connsiteY8763" fmla="*/ 365577 h 3977558"/>
                  <a:gd name="connsiteX8764" fmla="*/ 2333800 w 5235586"/>
                  <a:gd name="connsiteY8764" fmla="*/ 362758 h 3977558"/>
                  <a:gd name="connsiteX8765" fmla="*/ 2336613 w 5235586"/>
                  <a:gd name="connsiteY8765" fmla="*/ 359950 h 3977558"/>
                  <a:gd name="connsiteX8766" fmla="*/ 2384413 w 5235586"/>
                  <a:gd name="connsiteY8766" fmla="*/ 312142 h 3977558"/>
                  <a:gd name="connsiteX8767" fmla="*/ 2229761 w 5235586"/>
                  <a:gd name="connsiteY8767" fmla="*/ 312142 h 3977558"/>
                  <a:gd name="connsiteX8768" fmla="*/ 2277564 w 5235586"/>
                  <a:gd name="connsiteY8768" fmla="*/ 359950 h 3977558"/>
                  <a:gd name="connsiteX8769" fmla="*/ 2280374 w 5235586"/>
                  <a:gd name="connsiteY8769" fmla="*/ 362758 h 3977558"/>
                  <a:gd name="connsiteX8770" fmla="*/ 2277564 w 5235586"/>
                  <a:gd name="connsiteY8770" fmla="*/ 365577 h 3977558"/>
                  <a:gd name="connsiteX8771" fmla="*/ 2232575 w 5235586"/>
                  <a:gd name="connsiteY8771" fmla="*/ 410553 h 3977558"/>
                  <a:gd name="connsiteX8772" fmla="*/ 2229761 w 5235586"/>
                  <a:gd name="connsiteY8772" fmla="*/ 413363 h 3977558"/>
                  <a:gd name="connsiteX8773" fmla="*/ 2226948 w 5235586"/>
                  <a:gd name="connsiteY8773" fmla="*/ 410553 h 3977558"/>
                  <a:gd name="connsiteX8774" fmla="*/ 2181962 w 5235586"/>
                  <a:gd name="connsiteY8774" fmla="*/ 365577 h 3977558"/>
                  <a:gd name="connsiteX8775" fmla="*/ 2179149 w 5235586"/>
                  <a:gd name="connsiteY8775" fmla="*/ 362758 h 3977558"/>
                  <a:gd name="connsiteX8776" fmla="*/ 2181962 w 5235586"/>
                  <a:gd name="connsiteY8776" fmla="*/ 359950 h 3977558"/>
                  <a:gd name="connsiteX8777" fmla="*/ 2229761 w 5235586"/>
                  <a:gd name="connsiteY8777" fmla="*/ 312142 h 3977558"/>
                  <a:gd name="connsiteX8778" fmla="*/ 2075115 w 5235586"/>
                  <a:gd name="connsiteY8778" fmla="*/ 312142 h 3977558"/>
                  <a:gd name="connsiteX8779" fmla="*/ 2122917 w 5235586"/>
                  <a:gd name="connsiteY8779" fmla="*/ 359950 h 3977558"/>
                  <a:gd name="connsiteX8780" fmla="*/ 2125727 w 5235586"/>
                  <a:gd name="connsiteY8780" fmla="*/ 362758 h 3977558"/>
                  <a:gd name="connsiteX8781" fmla="*/ 2122917 w 5235586"/>
                  <a:gd name="connsiteY8781" fmla="*/ 365577 h 3977558"/>
                  <a:gd name="connsiteX8782" fmla="*/ 2077928 w 5235586"/>
                  <a:gd name="connsiteY8782" fmla="*/ 410553 h 3977558"/>
                  <a:gd name="connsiteX8783" fmla="*/ 2075115 w 5235586"/>
                  <a:gd name="connsiteY8783" fmla="*/ 413363 h 3977558"/>
                  <a:gd name="connsiteX8784" fmla="*/ 2072301 w 5235586"/>
                  <a:gd name="connsiteY8784" fmla="*/ 410553 h 3977558"/>
                  <a:gd name="connsiteX8785" fmla="*/ 2027315 w 5235586"/>
                  <a:gd name="connsiteY8785" fmla="*/ 365577 h 3977558"/>
                  <a:gd name="connsiteX8786" fmla="*/ 2024502 w 5235586"/>
                  <a:gd name="connsiteY8786" fmla="*/ 362758 h 3977558"/>
                  <a:gd name="connsiteX8787" fmla="*/ 2027315 w 5235586"/>
                  <a:gd name="connsiteY8787" fmla="*/ 359950 h 3977558"/>
                  <a:gd name="connsiteX8788" fmla="*/ 2075115 w 5235586"/>
                  <a:gd name="connsiteY8788" fmla="*/ 312142 h 3977558"/>
                  <a:gd name="connsiteX8789" fmla="*/ 3939345 w 5235586"/>
                  <a:gd name="connsiteY8789" fmla="*/ 312141 h 3977558"/>
                  <a:gd name="connsiteX8790" fmla="*/ 3987147 w 5235586"/>
                  <a:gd name="connsiteY8790" fmla="*/ 359948 h 3977558"/>
                  <a:gd name="connsiteX8791" fmla="*/ 3989957 w 5235586"/>
                  <a:gd name="connsiteY8791" fmla="*/ 362755 h 3977558"/>
                  <a:gd name="connsiteX8792" fmla="*/ 3987147 w 5235586"/>
                  <a:gd name="connsiteY8792" fmla="*/ 365577 h 3977558"/>
                  <a:gd name="connsiteX8793" fmla="*/ 3942155 w 5235586"/>
                  <a:gd name="connsiteY8793" fmla="*/ 410552 h 3977558"/>
                  <a:gd name="connsiteX8794" fmla="*/ 3939345 w 5235586"/>
                  <a:gd name="connsiteY8794" fmla="*/ 413360 h 3977558"/>
                  <a:gd name="connsiteX8795" fmla="*/ 3936531 w 5235586"/>
                  <a:gd name="connsiteY8795" fmla="*/ 410552 h 3977558"/>
                  <a:gd name="connsiteX8796" fmla="*/ 3891545 w 5235586"/>
                  <a:gd name="connsiteY8796" fmla="*/ 365577 h 3977558"/>
                  <a:gd name="connsiteX8797" fmla="*/ 3888732 w 5235586"/>
                  <a:gd name="connsiteY8797" fmla="*/ 362755 h 3977558"/>
                  <a:gd name="connsiteX8798" fmla="*/ 3891545 w 5235586"/>
                  <a:gd name="connsiteY8798" fmla="*/ 359948 h 3977558"/>
                  <a:gd name="connsiteX8799" fmla="*/ 3939345 w 5235586"/>
                  <a:gd name="connsiteY8799" fmla="*/ 312141 h 3977558"/>
                  <a:gd name="connsiteX8800" fmla="*/ 3784693 w 5235586"/>
                  <a:gd name="connsiteY8800" fmla="*/ 312141 h 3977558"/>
                  <a:gd name="connsiteX8801" fmla="*/ 3832496 w 5235586"/>
                  <a:gd name="connsiteY8801" fmla="*/ 359948 h 3977558"/>
                  <a:gd name="connsiteX8802" fmla="*/ 3835306 w 5235586"/>
                  <a:gd name="connsiteY8802" fmla="*/ 362755 h 3977558"/>
                  <a:gd name="connsiteX8803" fmla="*/ 3832496 w 5235586"/>
                  <a:gd name="connsiteY8803" fmla="*/ 365577 h 3977558"/>
                  <a:gd name="connsiteX8804" fmla="*/ 3787504 w 5235586"/>
                  <a:gd name="connsiteY8804" fmla="*/ 410552 h 3977558"/>
                  <a:gd name="connsiteX8805" fmla="*/ 3784693 w 5235586"/>
                  <a:gd name="connsiteY8805" fmla="*/ 413360 h 3977558"/>
                  <a:gd name="connsiteX8806" fmla="*/ 3781880 w 5235586"/>
                  <a:gd name="connsiteY8806" fmla="*/ 410552 h 3977558"/>
                  <a:gd name="connsiteX8807" fmla="*/ 3736894 w 5235586"/>
                  <a:gd name="connsiteY8807" fmla="*/ 365577 h 3977558"/>
                  <a:gd name="connsiteX8808" fmla="*/ 3734081 w 5235586"/>
                  <a:gd name="connsiteY8808" fmla="*/ 362755 h 3977558"/>
                  <a:gd name="connsiteX8809" fmla="*/ 3736894 w 5235586"/>
                  <a:gd name="connsiteY8809" fmla="*/ 359948 h 3977558"/>
                  <a:gd name="connsiteX8810" fmla="*/ 3784693 w 5235586"/>
                  <a:gd name="connsiteY8810" fmla="*/ 312141 h 3977558"/>
                  <a:gd name="connsiteX8811" fmla="*/ 3630045 w 5235586"/>
                  <a:gd name="connsiteY8811" fmla="*/ 312141 h 3977558"/>
                  <a:gd name="connsiteX8812" fmla="*/ 3677848 w 5235586"/>
                  <a:gd name="connsiteY8812" fmla="*/ 359948 h 3977558"/>
                  <a:gd name="connsiteX8813" fmla="*/ 3680658 w 5235586"/>
                  <a:gd name="connsiteY8813" fmla="*/ 362755 h 3977558"/>
                  <a:gd name="connsiteX8814" fmla="*/ 3677848 w 5235586"/>
                  <a:gd name="connsiteY8814" fmla="*/ 365577 h 3977558"/>
                  <a:gd name="connsiteX8815" fmla="*/ 3632856 w 5235586"/>
                  <a:gd name="connsiteY8815" fmla="*/ 410552 h 3977558"/>
                  <a:gd name="connsiteX8816" fmla="*/ 3630045 w 5235586"/>
                  <a:gd name="connsiteY8816" fmla="*/ 413360 h 3977558"/>
                  <a:gd name="connsiteX8817" fmla="*/ 3627232 w 5235586"/>
                  <a:gd name="connsiteY8817" fmla="*/ 410552 h 3977558"/>
                  <a:gd name="connsiteX8818" fmla="*/ 3582246 w 5235586"/>
                  <a:gd name="connsiteY8818" fmla="*/ 365577 h 3977558"/>
                  <a:gd name="connsiteX8819" fmla="*/ 3579433 w 5235586"/>
                  <a:gd name="connsiteY8819" fmla="*/ 362755 h 3977558"/>
                  <a:gd name="connsiteX8820" fmla="*/ 3582246 w 5235586"/>
                  <a:gd name="connsiteY8820" fmla="*/ 359948 h 3977558"/>
                  <a:gd name="connsiteX8821" fmla="*/ 3630045 w 5235586"/>
                  <a:gd name="connsiteY8821" fmla="*/ 312141 h 3977558"/>
                  <a:gd name="connsiteX8822" fmla="*/ 3472581 w 5235586"/>
                  <a:gd name="connsiteY8822" fmla="*/ 312141 h 3977558"/>
                  <a:gd name="connsiteX8823" fmla="*/ 3520384 w 5235586"/>
                  <a:gd name="connsiteY8823" fmla="*/ 359948 h 3977558"/>
                  <a:gd name="connsiteX8824" fmla="*/ 3523194 w 5235586"/>
                  <a:gd name="connsiteY8824" fmla="*/ 362755 h 3977558"/>
                  <a:gd name="connsiteX8825" fmla="*/ 3520384 w 5235586"/>
                  <a:gd name="connsiteY8825" fmla="*/ 365577 h 3977558"/>
                  <a:gd name="connsiteX8826" fmla="*/ 3475395 w 5235586"/>
                  <a:gd name="connsiteY8826" fmla="*/ 410552 h 3977558"/>
                  <a:gd name="connsiteX8827" fmla="*/ 3472581 w 5235586"/>
                  <a:gd name="connsiteY8827" fmla="*/ 413360 h 3977558"/>
                  <a:gd name="connsiteX8828" fmla="*/ 3469771 w 5235586"/>
                  <a:gd name="connsiteY8828" fmla="*/ 410552 h 3977558"/>
                  <a:gd name="connsiteX8829" fmla="*/ 3424782 w 5235586"/>
                  <a:gd name="connsiteY8829" fmla="*/ 365577 h 3977558"/>
                  <a:gd name="connsiteX8830" fmla="*/ 3421969 w 5235586"/>
                  <a:gd name="connsiteY8830" fmla="*/ 362755 h 3977558"/>
                  <a:gd name="connsiteX8831" fmla="*/ 3424782 w 5235586"/>
                  <a:gd name="connsiteY8831" fmla="*/ 359948 h 3977558"/>
                  <a:gd name="connsiteX8832" fmla="*/ 3472581 w 5235586"/>
                  <a:gd name="connsiteY8832" fmla="*/ 312141 h 3977558"/>
                  <a:gd name="connsiteX8833" fmla="*/ 3317933 w 5235586"/>
                  <a:gd name="connsiteY8833" fmla="*/ 312141 h 3977558"/>
                  <a:gd name="connsiteX8834" fmla="*/ 3365736 w 5235586"/>
                  <a:gd name="connsiteY8834" fmla="*/ 359950 h 3977558"/>
                  <a:gd name="connsiteX8835" fmla="*/ 3368546 w 5235586"/>
                  <a:gd name="connsiteY8835" fmla="*/ 362755 h 3977558"/>
                  <a:gd name="connsiteX8836" fmla="*/ 3365736 w 5235586"/>
                  <a:gd name="connsiteY8836" fmla="*/ 365577 h 3977558"/>
                  <a:gd name="connsiteX8837" fmla="*/ 3320747 w 5235586"/>
                  <a:gd name="connsiteY8837" fmla="*/ 410553 h 3977558"/>
                  <a:gd name="connsiteX8838" fmla="*/ 3317933 w 5235586"/>
                  <a:gd name="connsiteY8838" fmla="*/ 413360 h 3977558"/>
                  <a:gd name="connsiteX8839" fmla="*/ 3315123 w 5235586"/>
                  <a:gd name="connsiteY8839" fmla="*/ 410553 h 3977558"/>
                  <a:gd name="connsiteX8840" fmla="*/ 3270134 w 5235586"/>
                  <a:gd name="connsiteY8840" fmla="*/ 365577 h 3977558"/>
                  <a:gd name="connsiteX8841" fmla="*/ 3267321 w 5235586"/>
                  <a:gd name="connsiteY8841" fmla="*/ 362755 h 3977558"/>
                  <a:gd name="connsiteX8842" fmla="*/ 3270134 w 5235586"/>
                  <a:gd name="connsiteY8842" fmla="*/ 359950 h 3977558"/>
                  <a:gd name="connsiteX8843" fmla="*/ 3317933 w 5235586"/>
                  <a:gd name="connsiteY8843" fmla="*/ 312141 h 3977558"/>
                  <a:gd name="connsiteX8844" fmla="*/ 3163283 w 5235586"/>
                  <a:gd name="connsiteY8844" fmla="*/ 312141 h 3977558"/>
                  <a:gd name="connsiteX8845" fmla="*/ 3211085 w 5235586"/>
                  <a:gd name="connsiteY8845" fmla="*/ 359950 h 3977558"/>
                  <a:gd name="connsiteX8846" fmla="*/ 3213895 w 5235586"/>
                  <a:gd name="connsiteY8846" fmla="*/ 362755 h 3977558"/>
                  <a:gd name="connsiteX8847" fmla="*/ 3211085 w 5235586"/>
                  <a:gd name="connsiteY8847" fmla="*/ 365577 h 3977558"/>
                  <a:gd name="connsiteX8848" fmla="*/ 3166096 w 5235586"/>
                  <a:gd name="connsiteY8848" fmla="*/ 410553 h 3977558"/>
                  <a:gd name="connsiteX8849" fmla="*/ 3163283 w 5235586"/>
                  <a:gd name="connsiteY8849" fmla="*/ 413362 h 3977558"/>
                  <a:gd name="connsiteX8850" fmla="*/ 3160472 w 5235586"/>
                  <a:gd name="connsiteY8850" fmla="*/ 410553 h 3977558"/>
                  <a:gd name="connsiteX8851" fmla="*/ 3115483 w 5235586"/>
                  <a:gd name="connsiteY8851" fmla="*/ 365577 h 3977558"/>
                  <a:gd name="connsiteX8852" fmla="*/ 3112670 w 5235586"/>
                  <a:gd name="connsiteY8852" fmla="*/ 362755 h 3977558"/>
                  <a:gd name="connsiteX8853" fmla="*/ 3115483 w 5235586"/>
                  <a:gd name="connsiteY8853" fmla="*/ 359950 h 3977558"/>
                  <a:gd name="connsiteX8854" fmla="*/ 3163283 w 5235586"/>
                  <a:gd name="connsiteY8854" fmla="*/ 312141 h 3977558"/>
                  <a:gd name="connsiteX8855" fmla="*/ 3005823 w 5235586"/>
                  <a:gd name="connsiteY8855" fmla="*/ 312141 h 3977558"/>
                  <a:gd name="connsiteX8856" fmla="*/ 3053626 w 5235586"/>
                  <a:gd name="connsiteY8856" fmla="*/ 359950 h 3977558"/>
                  <a:gd name="connsiteX8857" fmla="*/ 3056436 w 5235586"/>
                  <a:gd name="connsiteY8857" fmla="*/ 362755 h 3977558"/>
                  <a:gd name="connsiteX8858" fmla="*/ 3053626 w 5235586"/>
                  <a:gd name="connsiteY8858" fmla="*/ 365577 h 3977558"/>
                  <a:gd name="connsiteX8859" fmla="*/ 3008634 w 5235586"/>
                  <a:gd name="connsiteY8859" fmla="*/ 410553 h 3977558"/>
                  <a:gd name="connsiteX8860" fmla="*/ 3005823 w 5235586"/>
                  <a:gd name="connsiteY8860" fmla="*/ 413362 h 3977558"/>
                  <a:gd name="connsiteX8861" fmla="*/ 3003010 w 5235586"/>
                  <a:gd name="connsiteY8861" fmla="*/ 410553 h 3977558"/>
                  <a:gd name="connsiteX8862" fmla="*/ 2958021 w 5235586"/>
                  <a:gd name="connsiteY8862" fmla="*/ 365577 h 3977558"/>
                  <a:gd name="connsiteX8863" fmla="*/ 2955211 w 5235586"/>
                  <a:gd name="connsiteY8863" fmla="*/ 362755 h 3977558"/>
                  <a:gd name="connsiteX8864" fmla="*/ 2958021 w 5235586"/>
                  <a:gd name="connsiteY8864" fmla="*/ 359950 h 3977558"/>
                  <a:gd name="connsiteX8865" fmla="*/ 3005823 w 5235586"/>
                  <a:gd name="connsiteY8865" fmla="*/ 312141 h 3977558"/>
                  <a:gd name="connsiteX8866" fmla="*/ 2851172 w 5235586"/>
                  <a:gd name="connsiteY8866" fmla="*/ 312141 h 3977558"/>
                  <a:gd name="connsiteX8867" fmla="*/ 2898975 w 5235586"/>
                  <a:gd name="connsiteY8867" fmla="*/ 359950 h 3977558"/>
                  <a:gd name="connsiteX8868" fmla="*/ 2901785 w 5235586"/>
                  <a:gd name="connsiteY8868" fmla="*/ 362758 h 3977558"/>
                  <a:gd name="connsiteX8869" fmla="*/ 2898975 w 5235586"/>
                  <a:gd name="connsiteY8869" fmla="*/ 365577 h 3977558"/>
                  <a:gd name="connsiteX8870" fmla="*/ 2853983 w 5235586"/>
                  <a:gd name="connsiteY8870" fmla="*/ 410553 h 3977558"/>
                  <a:gd name="connsiteX8871" fmla="*/ 2851172 w 5235586"/>
                  <a:gd name="connsiteY8871" fmla="*/ 413363 h 3977558"/>
                  <a:gd name="connsiteX8872" fmla="*/ 2848359 w 5235586"/>
                  <a:gd name="connsiteY8872" fmla="*/ 410553 h 3977558"/>
                  <a:gd name="connsiteX8873" fmla="*/ 2803370 w 5235586"/>
                  <a:gd name="connsiteY8873" fmla="*/ 365577 h 3977558"/>
                  <a:gd name="connsiteX8874" fmla="*/ 2800560 w 5235586"/>
                  <a:gd name="connsiteY8874" fmla="*/ 362758 h 3977558"/>
                  <a:gd name="connsiteX8875" fmla="*/ 2803370 w 5235586"/>
                  <a:gd name="connsiteY8875" fmla="*/ 359950 h 3977558"/>
                  <a:gd name="connsiteX8876" fmla="*/ 2851172 w 5235586"/>
                  <a:gd name="connsiteY8876" fmla="*/ 312141 h 3977558"/>
                  <a:gd name="connsiteX8877" fmla="*/ 2696525 w 5235586"/>
                  <a:gd name="connsiteY8877" fmla="*/ 312141 h 3977558"/>
                  <a:gd name="connsiteX8878" fmla="*/ 2744328 w 5235586"/>
                  <a:gd name="connsiteY8878" fmla="*/ 359950 h 3977558"/>
                  <a:gd name="connsiteX8879" fmla="*/ 2747138 w 5235586"/>
                  <a:gd name="connsiteY8879" fmla="*/ 362758 h 3977558"/>
                  <a:gd name="connsiteX8880" fmla="*/ 2744328 w 5235586"/>
                  <a:gd name="connsiteY8880" fmla="*/ 365577 h 3977558"/>
                  <a:gd name="connsiteX8881" fmla="*/ 2699336 w 5235586"/>
                  <a:gd name="connsiteY8881" fmla="*/ 410553 h 3977558"/>
                  <a:gd name="connsiteX8882" fmla="*/ 2696525 w 5235586"/>
                  <a:gd name="connsiteY8882" fmla="*/ 413363 h 3977558"/>
                  <a:gd name="connsiteX8883" fmla="*/ 2693712 w 5235586"/>
                  <a:gd name="connsiteY8883" fmla="*/ 410553 h 3977558"/>
                  <a:gd name="connsiteX8884" fmla="*/ 2648723 w 5235586"/>
                  <a:gd name="connsiteY8884" fmla="*/ 365577 h 3977558"/>
                  <a:gd name="connsiteX8885" fmla="*/ 2645913 w 5235586"/>
                  <a:gd name="connsiteY8885" fmla="*/ 362758 h 3977558"/>
                  <a:gd name="connsiteX8886" fmla="*/ 2648723 w 5235586"/>
                  <a:gd name="connsiteY8886" fmla="*/ 359950 h 3977558"/>
                  <a:gd name="connsiteX8887" fmla="*/ 2696525 w 5235586"/>
                  <a:gd name="connsiteY8887" fmla="*/ 312141 h 3977558"/>
                  <a:gd name="connsiteX8888" fmla="*/ 4406104 w 5235586"/>
                  <a:gd name="connsiteY8888" fmla="*/ 312140 h 3977558"/>
                  <a:gd name="connsiteX8889" fmla="*/ 4453907 w 5235586"/>
                  <a:gd name="connsiteY8889" fmla="*/ 359948 h 3977558"/>
                  <a:gd name="connsiteX8890" fmla="*/ 4456717 w 5235586"/>
                  <a:gd name="connsiteY8890" fmla="*/ 362755 h 3977558"/>
                  <a:gd name="connsiteX8891" fmla="*/ 4453907 w 5235586"/>
                  <a:gd name="connsiteY8891" fmla="*/ 365576 h 3977558"/>
                  <a:gd name="connsiteX8892" fmla="*/ 4408915 w 5235586"/>
                  <a:gd name="connsiteY8892" fmla="*/ 410552 h 3977558"/>
                  <a:gd name="connsiteX8893" fmla="*/ 4406104 w 5235586"/>
                  <a:gd name="connsiteY8893" fmla="*/ 413360 h 3977558"/>
                  <a:gd name="connsiteX8894" fmla="*/ 4403291 w 5235586"/>
                  <a:gd name="connsiteY8894" fmla="*/ 410552 h 3977558"/>
                  <a:gd name="connsiteX8895" fmla="*/ 4358302 w 5235586"/>
                  <a:gd name="connsiteY8895" fmla="*/ 365576 h 3977558"/>
                  <a:gd name="connsiteX8896" fmla="*/ 4355492 w 5235586"/>
                  <a:gd name="connsiteY8896" fmla="*/ 362755 h 3977558"/>
                  <a:gd name="connsiteX8897" fmla="*/ 4358302 w 5235586"/>
                  <a:gd name="connsiteY8897" fmla="*/ 359948 h 3977558"/>
                  <a:gd name="connsiteX8898" fmla="*/ 4406104 w 5235586"/>
                  <a:gd name="connsiteY8898" fmla="*/ 312140 h 3977558"/>
                  <a:gd name="connsiteX8899" fmla="*/ 4251453 w 5235586"/>
                  <a:gd name="connsiteY8899" fmla="*/ 312140 h 3977558"/>
                  <a:gd name="connsiteX8900" fmla="*/ 4299256 w 5235586"/>
                  <a:gd name="connsiteY8900" fmla="*/ 359948 h 3977558"/>
                  <a:gd name="connsiteX8901" fmla="*/ 4302066 w 5235586"/>
                  <a:gd name="connsiteY8901" fmla="*/ 362755 h 3977558"/>
                  <a:gd name="connsiteX8902" fmla="*/ 4299256 w 5235586"/>
                  <a:gd name="connsiteY8902" fmla="*/ 365576 h 3977558"/>
                  <a:gd name="connsiteX8903" fmla="*/ 4254264 w 5235586"/>
                  <a:gd name="connsiteY8903" fmla="*/ 410552 h 3977558"/>
                  <a:gd name="connsiteX8904" fmla="*/ 4251453 w 5235586"/>
                  <a:gd name="connsiteY8904" fmla="*/ 413360 h 3977558"/>
                  <a:gd name="connsiteX8905" fmla="*/ 4248640 w 5235586"/>
                  <a:gd name="connsiteY8905" fmla="*/ 410552 h 3977558"/>
                  <a:gd name="connsiteX8906" fmla="*/ 4203651 w 5235586"/>
                  <a:gd name="connsiteY8906" fmla="*/ 365576 h 3977558"/>
                  <a:gd name="connsiteX8907" fmla="*/ 4200841 w 5235586"/>
                  <a:gd name="connsiteY8907" fmla="*/ 362755 h 3977558"/>
                  <a:gd name="connsiteX8908" fmla="*/ 4203651 w 5235586"/>
                  <a:gd name="connsiteY8908" fmla="*/ 359948 h 3977558"/>
                  <a:gd name="connsiteX8909" fmla="*/ 4251453 w 5235586"/>
                  <a:gd name="connsiteY8909" fmla="*/ 312140 h 3977558"/>
                  <a:gd name="connsiteX8910" fmla="*/ 4096805 w 5235586"/>
                  <a:gd name="connsiteY8910" fmla="*/ 312140 h 3977558"/>
                  <a:gd name="connsiteX8911" fmla="*/ 4144608 w 5235586"/>
                  <a:gd name="connsiteY8911" fmla="*/ 359948 h 3977558"/>
                  <a:gd name="connsiteX8912" fmla="*/ 4147418 w 5235586"/>
                  <a:gd name="connsiteY8912" fmla="*/ 362755 h 3977558"/>
                  <a:gd name="connsiteX8913" fmla="*/ 4144608 w 5235586"/>
                  <a:gd name="connsiteY8913" fmla="*/ 365577 h 3977558"/>
                  <a:gd name="connsiteX8914" fmla="*/ 4099616 w 5235586"/>
                  <a:gd name="connsiteY8914" fmla="*/ 410552 h 3977558"/>
                  <a:gd name="connsiteX8915" fmla="*/ 4096805 w 5235586"/>
                  <a:gd name="connsiteY8915" fmla="*/ 413360 h 3977558"/>
                  <a:gd name="connsiteX8916" fmla="*/ 4093992 w 5235586"/>
                  <a:gd name="connsiteY8916" fmla="*/ 410552 h 3977558"/>
                  <a:gd name="connsiteX8917" fmla="*/ 4049003 w 5235586"/>
                  <a:gd name="connsiteY8917" fmla="*/ 365577 h 3977558"/>
                  <a:gd name="connsiteX8918" fmla="*/ 4046193 w 5235586"/>
                  <a:gd name="connsiteY8918" fmla="*/ 362755 h 3977558"/>
                  <a:gd name="connsiteX8919" fmla="*/ 4049003 w 5235586"/>
                  <a:gd name="connsiteY8919" fmla="*/ 359948 h 3977558"/>
                  <a:gd name="connsiteX8920" fmla="*/ 4096805 w 5235586"/>
                  <a:gd name="connsiteY8920" fmla="*/ 312140 h 3977558"/>
                  <a:gd name="connsiteX8921" fmla="*/ 5184973 w 5235586"/>
                  <a:gd name="connsiteY8921" fmla="*/ 312096 h 3977558"/>
                  <a:gd name="connsiteX8922" fmla="*/ 5232776 w 5235586"/>
                  <a:gd name="connsiteY8922" fmla="*/ 359901 h 3977558"/>
                  <a:gd name="connsiteX8923" fmla="*/ 5235586 w 5235586"/>
                  <a:gd name="connsiteY8923" fmla="*/ 362709 h 3977558"/>
                  <a:gd name="connsiteX8924" fmla="*/ 5232776 w 5235586"/>
                  <a:gd name="connsiteY8924" fmla="*/ 365528 h 3977558"/>
                  <a:gd name="connsiteX8925" fmla="*/ 5187787 w 5235586"/>
                  <a:gd name="connsiteY8925" fmla="*/ 410507 h 3977558"/>
                  <a:gd name="connsiteX8926" fmla="*/ 5184973 w 5235586"/>
                  <a:gd name="connsiteY8926" fmla="*/ 413318 h 3977558"/>
                  <a:gd name="connsiteX8927" fmla="*/ 5182163 w 5235586"/>
                  <a:gd name="connsiteY8927" fmla="*/ 410507 h 3977558"/>
                  <a:gd name="connsiteX8928" fmla="*/ 5137174 w 5235586"/>
                  <a:gd name="connsiteY8928" fmla="*/ 365528 h 3977558"/>
                  <a:gd name="connsiteX8929" fmla="*/ 5134361 w 5235586"/>
                  <a:gd name="connsiteY8929" fmla="*/ 362709 h 3977558"/>
                  <a:gd name="connsiteX8930" fmla="*/ 5137174 w 5235586"/>
                  <a:gd name="connsiteY8930" fmla="*/ 359901 h 3977558"/>
                  <a:gd name="connsiteX8931" fmla="*/ 5184973 w 5235586"/>
                  <a:gd name="connsiteY8931" fmla="*/ 312096 h 3977558"/>
                  <a:gd name="connsiteX8932" fmla="*/ 5030325 w 5235586"/>
                  <a:gd name="connsiteY8932" fmla="*/ 312096 h 3977558"/>
                  <a:gd name="connsiteX8933" fmla="*/ 5078128 w 5235586"/>
                  <a:gd name="connsiteY8933" fmla="*/ 359902 h 3977558"/>
                  <a:gd name="connsiteX8934" fmla="*/ 5080938 w 5235586"/>
                  <a:gd name="connsiteY8934" fmla="*/ 362709 h 3977558"/>
                  <a:gd name="connsiteX8935" fmla="*/ 5078128 w 5235586"/>
                  <a:gd name="connsiteY8935" fmla="*/ 365528 h 3977558"/>
                  <a:gd name="connsiteX8936" fmla="*/ 5033136 w 5235586"/>
                  <a:gd name="connsiteY8936" fmla="*/ 410507 h 3977558"/>
                  <a:gd name="connsiteX8937" fmla="*/ 5030325 w 5235586"/>
                  <a:gd name="connsiteY8937" fmla="*/ 413318 h 3977558"/>
                  <a:gd name="connsiteX8938" fmla="*/ 5027512 w 5235586"/>
                  <a:gd name="connsiteY8938" fmla="*/ 410507 h 3977558"/>
                  <a:gd name="connsiteX8939" fmla="*/ 4982523 w 5235586"/>
                  <a:gd name="connsiteY8939" fmla="*/ 365528 h 3977558"/>
                  <a:gd name="connsiteX8940" fmla="*/ 4979713 w 5235586"/>
                  <a:gd name="connsiteY8940" fmla="*/ 362709 h 3977558"/>
                  <a:gd name="connsiteX8941" fmla="*/ 4982523 w 5235586"/>
                  <a:gd name="connsiteY8941" fmla="*/ 359902 h 3977558"/>
                  <a:gd name="connsiteX8942" fmla="*/ 5030325 w 5235586"/>
                  <a:gd name="connsiteY8942" fmla="*/ 312096 h 3977558"/>
                  <a:gd name="connsiteX8943" fmla="*/ 4872861 w 5235586"/>
                  <a:gd name="connsiteY8943" fmla="*/ 312096 h 3977558"/>
                  <a:gd name="connsiteX8944" fmla="*/ 4920664 w 5235586"/>
                  <a:gd name="connsiteY8944" fmla="*/ 359902 h 3977558"/>
                  <a:gd name="connsiteX8945" fmla="*/ 4923474 w 5235586"/>
                  <a:gd name="connsiteY8945" fmla="*/ 362709 h 3977558"/>
                  <a:gd name="connsiteX8946" fmla="*/ 4920664 w 5235586"/>
                  <a:gd name="connsiteY8946" fmla="*/ 365528 h 3977558"/>
                  <a:gd name="connsiteX8947" fmla="*/ 4875675 w 5235586"/>
                  <a:gd name="connsiteY8947" fmla="*/ 410508 h 3977558"/>
                  <a:gd name="connsiteX8948" fmla="*/ 4872861 w 5235586"/>
                  <a:gd name="connsiteY8948" fmla="*/ 413318 h 3977558"/>
                  <a:gd name="connsiteX8949" fmla="*/ 4870048 w 5235586"/>
                  <a:gd name="connsiteY8949" fmla="*/ 410508 h 3977558"/>
                  <a:gd name="connsiteX8950" fmla="*/ 4825062 w 5235586"/>
                  <a:gd name="connsiteY8950" fmla="*/ 365528 h 3977558"/>
                  <a:gd name="connsiteX8951" fmla="*/ 4822249 w 5235586"/>
                  <a:gd name="connsiteY8951" fmla="*/ 362709 h 3977558"/>
                  <a:gd name="connsiteX8952" fmla="*/ 4825062 w 5235586"/>
                  <a:gd name="connsiteY8952" fmla="*/ 359902 h 3977558"/>
                  <a:gd name="connsiteX8953" fmla="*/ 4872861 w 5235586"/>
                  <a:gd name="connsiteY8953" fmla="*/ 312096 h 3977558"/>
                  <a:gd name="connsiteX8954" fmla="*/ 4718213 w 5235586"/>
                  <a:gd name="connsiteY8954" fmla="*/ 312096 h 3977558"/>
                  <a:gd name="connsiteX8955" fmla="*/ 4766016 w 5235586"/>
                  <a:gd name="connsiteY8955" fmla="*/ 359902 h 3977558"/>
                  <a:gd name="connsiteX8956" fmla="*/ 4768826 w 5235586"/>
                  <a:gd name="connsiteY8956" fmla="*/ 362709 h 3977558"/>
                  <a:gd name="connsiteX8957" fmla="*/ 4766016 w 5235586"/>
                  <a:gd name="connsiteY8957" fmla="*/ 365528 h 3977558"/>
                  <a:gd name="connsiteX8958" fmla="*/ 4721027 w 5235586"/>
                  <a:gd name="connsiteY8958" fmla="*/ 410508 h 3977558"/>
                  <a:gd name="connsiteX8959" fmla="*/ 4718213 w 5235586"/>
                  <a:gd name="connsiteY8959" fmla="*/ 413318 h 3977558"/>
                  <a:gd name="connsiteX8960" fmla="*/ 4715400 w 5235586"/>
                  <a:gd name="connsiteY8960" fmla="*/ 410508 h 3977558"/>
                  <a:gd name="connsiteX8961" fmla="*/ 4670414 w 5235586"/>
                  <a:gd name="connsiteY8961" fmla="*/ 365528 h 3977558"/>
                  <a:gd name="connsiteX8962" fmla="*/ 4667601 w 5235586"/>
                  <a:gd name="connsiteY8962" fmla="*/ 362709 h 3977558"/>
                  <a:gd name="connsiteX8963" fmla="*/ 4670414 w 5235586"/>
                  <a:gd name="connsiteY8963" fmla="*/ 359902 h 3977558"/>
                  <a:gd name="connsiteX8964" fmla="*/ 4718213 w 5235586"/>
                  <a:gd name="connsiteY8964" fmla="*/ 312096 h 3977558"/>
                  <a:gd name="connsiteX8965" fmla="*/ 4563563 w 5235586"/>
                  <a:gd name="connsiteY8965" fmla="*/ 312096 h 3977558"/>
                  <a:gd name="connsiteX8966" fmla="*/ 4611365 w 5235586"/>
                  <a:gd name="connsiteY8966" fmla="*/ 359902 h 3977558"/>
                  <a:gd name="connsiteX8967" fmla="*/ 4614175 w 5235586"/>
                  <a:gd name="connsiteY8967" fmla="*/ 362709 h 3977558"/>
                  <a:gd name="connsiteX8968" fmla="*/ 4611365 w 5235586"/>
                  <a:gd name="connsiteY8968" fmla="*/ 365528 h 3977558"/>
                  <a:gd name="connsiteX8969" fmla="*/ 4566376 w 5235586"/>
                  <a:gd name="connsiteY8969" fmla="*/ 410508 h 3977558"/>
                  <a:gd name="connsiteX8970" fmla="*/ 4563563 w 5235586"/>
                  <a:gd name="connsiteY8970" fmla="*/ 413318 h 3977558"/>
                  <a:gd name="connsiteX8971" fmla="*/ 4560749 w 5235586"/>
                  <a:gd name="connsiteY8971" fmla="*/ 410508 h 3977558"/>
                  <a:gd name="connsiteX8972" fmla="*/ 4515763 w 5235586"/>
                  <a:gd name="connsiteY8972" fmla="*/ 365528 h 3977558"/>
                  <a:gd name="connsiteX8973" fmla="*/ 4512950 w 5235586"/>
                  <a:gd name="connsiteY8973" fmla="*/ 362709 h 3977558"/>
                  <a:gd name="connsiteX8974" fmla="*/ 4515763 w 5235586"/>
                  <a:gd name="connsiteY8974" fmla="*/ 359902 h 3977558"/>
                  <a:gd name="connsiteX8975" fmla="*/ 4563563 w 5235586"/>
                  <a:gd name="connsiteY8975" fmla="*/ 312096 h 3977558"/>
                  <a:gd name="connsiteX8976" fmla="*/ 362724 w 5235586"/>
                  <a:gd name="connsiteY8976" fmla="*/ 157475 h 3977558"/>
                  <a:gd name="connsiteX8977" fmla="*/ 410526 w 5235586"/>
                  <a:gd name="connsiteY8977" fmla="*/ 205297 h 3977558"/>
                  <a:gd name="connsiteX8978" fmla="*/ 413337 w 5235586"/>
                  <a:gd name="connsiteY8978" fmla="*/ 208121 h 3977558"/>
                  <a:gd name="connsiteX8979" fmla="*/ 410526 w 5235586"/>
                  <a:gd name="connsiteY8979" fmla="*/ 210919 h 3977558"/>
                  <a:gd name="connsiteX8980" fmla="*/ 365535 w 5235586"/>
                  <a:gd name="connsiteY8980" fmla="*/ 255928 h 3977558"/>
                  <a:gd name="connsiteX8981" fmla="*/ 362724 w 5235586"/>
                  <a:gd name="connsiteY8981" fmla="*/ 258740 h 3977558"/>
                  <a:gd name="connsiteX8982" fmla="*/ 359911 w 5235586"/>
                  <a:gd name="connsiteY8982" fmla="*/ 255928 h 3977558"/>
                  <a:gd name="connsiteX8983" fmla="*/ 314922 w 5235586"/>
                  <a:gd name="connsiteY8983" fmla="*/ 210919 h 3977558"/>
                  <a:gd name="connsiteX8984" fmla="*/ 312112 w 5235586"/>
                  <a:gd name="connsiteY8984" fmla="*/ 208121 h 3977558"/>
                  <a:gd name="connsiteX8985" fmla="*/ 314922 w 5235586"/>
                  <a:gd name="connsiteY8985" fmla="*/ 205297 h 3977558"/>
                  <a:gd name="connsiteX8986" fmla="*/ 362724 w 5235586"/>
                  <a:gd name="connsiteY8986" fmla="*/ 157475 h 3977558"/>
                  <a:gd name="connsiteX8987" fmla="*/ 208073 w 5235586"/>
                  <a:gd name="connsiteY8987" fmla="*/ 157475 h 3977558"/>
                  <a:gd name="connsiteX8988" fmla="*/ 255875 w 5235586"/>
                  <a:gd name="connsiteY8988" fmla="*/ 205297 h 3977558"/>
                  <a:gd name="connsiteX8989" fmla="*/ 258686 w 5235586"/>
                  <a:gd name="connsiteY8989" fmla="*/ 208121 h 3977558"/>
                  <a:gd name="connsiteX8990" fmla="*/ 255875 w 5235586"/>
                  <a:gd name="connsiteY8990" fmla="*/ 210919 h 3977558"/>
                  <a:gd name="connsiteX8991" fmla="*/ 210884 w 5235586"/>
                  <a:gd name="connsiteY8991" fmla="*/ 255928 h 3977558"/>
                  <a:gd name="connsiteX8992" fmla="*/ 208073 w 5235586"/>
                  <a:gd name="connsiteY8992" fmla="*/ 258740 h 3977558"/>
                  <a:gd name="connsiteX8993" fmla="*/ 205260 w 5235586"/>
                  <a:gd name="connsiteY8993" fmla="*/ 255928 h 3977558"/>
                  <a:gd name="connsiteX8994" fmla="*/ 160271 w 5235586"/>
                  <a:gd name="connsiteY8994" fmla="*/ 210919 h 3977558"/>
                  <a:gd name="connsiteX8995" fmla="*/ 157461 w 5235586"/>
                  <a:gd name="connsiteY8995" fmla="*/ 208121 h 3977558"/>
                  <a:gd name="connsiteX8996" fmla="*/ 160271 w 5235586"/>
                  <a:gd name="connsiteY8996" fmla="*/ 205297 h 3977558"/>
                  <a:gd name="connsiteX8997" fmla="*/ 208073 w 5235586"/>
                  <a:gd name="connsiteY8997" fmla="*/ 157475 h 3977558"/>
                  <a:gd name="connsiteX8998" fmla="*/ 50612 w 5235586"/>
                  <a:gd name="connsiteY8998" fmla="*/ 157475 h 3977558"/>
                  <a:gd name="connsiteX8999" fmla="*/ 98414 w 5235586"/>
                  <a:gd name="connsiteY8999" fmla="*/ 205297 h 3977558"/>
                  <a:gd name="connsiteX9000" fmla="*/ 101225 w 5235586"/>
                  <a:gd name="connsiteY9000" fmla="*/ 208121 h 3977558"/>
                  <a:gd name="connsiteX9001" fmla="*/ 98414 w 5235586"/>
                  <a:gd name="connsiteY9001" fmla="*/ 210919 h 3977558"/>
                  <a:gd name="connsiteX9002" fmla="*/ 53426 w 5235586"/>
                  <a:gd name="connsiteY9002" fmla="*/ 255928 h 3977558"/>
                  <a:gd name="connsiteX9003" fmla="*/ 50612 w 5235586"/>
                  <a:gd name="connsiteY9003" fmla="*/ 258740 h 3977558"/>
                  <a:gd name="connsiteX9004" fmla="*/ 47802 w 5235586"/>
                  <a:gd name="connsiteY9004" fmla="*/ 255928 h 3977558"/>
                  <a:gd name="connsiteX9005" fmla="*/ 2813 w 5235586"/>
                  <a:gd name="connsiteY9005" fmla="*/ 210919 h 3977558"/>
                  <a:gd name="connsiteX9006" fmla="*/ 0 w 5235586"/>
                  <a:gd name="connsiteY9006" fmla="*/ 208121 h 3977558"/>
                  <a:gd name="connsiteX9007" fmla="*/ 2813 w 5235586"/>
                  <a:gd name="connsiteY9007" fmla="*/ 205297 h 3977558"/>
                  <a:gd name="connsiteX9008" fmla="*/ 50612 w 5235586"/>
                  <a:gd name="connsiteY9008" fmla="*/ 157475 h 3977558"/>
                  <a:gd name="connsiteX9009" fmla="*/ 1763004 w 5235586"/>
                  <a:gd name="connsiteY9009" fmla="*/ 157474 h 3977558"/>
                  <a:gd name="connsiteX9010" fmla="*/ 1810807 w 5235586"/>
                  <a:gd name="connsiteY9010" fmla="*/ 205297 h 3977558"/>
                  <a:gd name="connsiteX9011" fmla="*/ 1813617 w 5235586"/>
                  <a:gd name="connsiteY9011" fmla="*/ 208121 h 3977558"/>
                  <a:gd name="connsiteX9012" fmla="*/ 1810807 w 5235586"/>
                  <a:gd name="connsiteY9012" fmla="*/ 210916 h 3977558"/>
                  <a:gd name="connsiteX9013" fmla="*/ 1765815 w 5235586"/>
                  <a:gd name="connsiteY9013" fmla="*/ 255927 h 3977558"/>
                  <a:gd name="connsiteX9014" fmla="*/ 1763004 w 5235586"/>
                  <a:gd name="connsiteY9014" fmla="*/ 258739 h 3977558"/>
                  <a:gd name="connsiteX9015" fmla="*/ 1760191 w 5235586"/>
                  <a:gd name="connsiteY9015" fmla="*/ 255927 h 3977558"/>
                  <a:gd name="connsiteX9016" fmla="*/ 1715202 w 5235586"/>
                  <a:gd name="connsiteY9016" fmla="*/ 210916 h 3977558"/>
                  <a:gd name="connsiteX9017" fmla="*/ 1712392 w 5235586"/>
                  <a:gd name="connsiteY9017" fmla="*/ 208121 h 3977558"/>
                  <a:gd name="connsiteX9018" fmla="*/ 1715202 w 5235586"/>
                  <a:gd name="connsiteY9018" fmla="*/ 205297 h 3977558"/>
                  <a:gd name="connsiteX9019" fmla="*/ 1763004 w 5235586"/>
                  <a:gd name="connsiteY9019" fmla="*/ 157474 h 3977558"/>
                  <a:gd name="connsiteX9020" fmla="*/ 1608353 w 5235586"/>
                  <a:gd name="connsiteY9020" fmla="*/ 157474 h 3977558"/>
                  <a:gd name="connsiteX9021" fmla="*/ 1656156 w 5235586"/>
                  <a:gd name="connsiteY9021" fmla="*/ 205297 h 3977558"/>
                  <a:gd name="connsiteX9022" fmla="*/ 1658966 w 5235586"/>
                  <a:gd name="connsiteY9022" fmla="*/ 208121 h 3977558"/>
                  <a:gd name="connsiteX9023" fmla="*/ 1656156 w 5235586"/>
                  <a:gd name="connsiteY9023" fmla="*/ 210916 h 3977558"/>
                  <a:gd name="connsiteX9024" fmla="*/ 1611164 w 5235586"/>
                  <a:gd name="connsiteY9024" fmla="*/ 255927 h 3977558"/>
                  <a:gd name="connsiteX9025" fmla="*/ 1608353 w 5235586"/>
                  <a:gd name="connsiteY9025" fmla="*/ 258740 h 3977558"/>
                  <a:gd name="connsiteX9026" fmla="*/ 1605540 w 5235586"/>
                  <a:gd name="connsiteY9026" fmla="*/ 255927 h 3977558"/>
                  <a:gd name="connsiteX9027" fmla="*/ 1560551 w 5235586"/>
                  <a:gd name="connsiteY9027" fmla="*/ 210916 h 3977558"/>
                  <a:gd name="connsiteX9028" fmla="*/ 1557741 w 5235586"/>
                  <a:gd name="connsiteY9028" fmla="*/ 208121 h 3977558"/>
                  <a:gd name="connsiteX9029" fmla="*/ 1560551 w 5235586"/>
                  <a:gd name="connsiteY9029" fmla="*/ 205297 h 3977558"/>
                  <a:gd name="connsiteX9030" fmla="*/ 1608353 w 5235586"/>
                  <a:gd name="connsiteY9030" fmla="*/ 157474 h 3977558"/>
                  <a:gd name="connsiteX9031" fmla="*/ 1450892 w 5235586"/>
                  <a:gd name="connsiteY9031" fmla="*/ 157474 h 3977558"/>
                  <a:gd name="connsiteX9032" fmla="*/ 1498695 w 5235586"/>
                  <a:gd name="connsiteY9032" fmla="*/ 205297 h 3977558"/>
                  <a:gd name="connsiteX9033" fmla="*/ 1501505 w 5235586"/>
                  <a:gd name="connsiteY9033" fmla="*/ 208121 h 3977558"/>
                  <a:gd name="connsiteX9034" fmla="*/ 1498695 w 5235586"/>
                  <a:gd name="connsiteY9034" fmla="*/ 210916 h 3977558"/>
                  <a:gd name="connsiteX9035" fmla="*/ 1453706 w 5235586"/>
                  <a:gd name="connsiteY9035" fmla="*/ 255927 h 3977558"/>
                  <a:gd name="connsiteX9036" fmla="*/ 1450892 w 5235586"/>
                  <a:gd name="connsiteY9036" fmla="*/ 258740 h 3977558"/>
                  <a:gd name="connsiteX9037" fmla="*/ 1448079 w 5235586"/>
                  <a:gd name="connsiteY9037" fmla="*/ 255927 h 3977558"/>
                  <a:gd name="connsiteX9038" fmla="*/ 1403090 w 5235586"/>
                  <a:gd name="connsiteY9038" fmla="*/ 210916 h 3977558"/>
                  <a:gd name="connsiteX9039" fmla="*/ 1400280 w 5235586"/>
                  <a:gd name="connsiteY9039" fmla="*/ 208121 h 3977558"/>
                  <a:gd name="connsiteX9040" fmla="*/ 1403090 w 5235586"/>
                  <a:gd name="connsiteY9040" fmla="*/ 205297 h 3977558"/>
                  <a:gd name="connsiteX9041" fmla="*/ 1450892 w 5235586"/>
                  <a:gd name="connsiteY9041" fmla="*/ 157474 h 3977558"/>
                  <a:gd name="connsiteX9042" fmla="*/ 1296244 w 5235586"/>
                  <a:gd name="connsiteY9042" fmla="*/ 157474 h 3977558"/>
                  <a:gd name="connsiteX9043" fmla="*/ 1344046 w 5235586"/>
                  <a:gd name="connsiteY9043" fmla="*/ 205297 h 3977558"/>
                  <a:gd name="connsiteX9044" fmla="*/ 1346857 w 5235586"/>
                  <a:gd name="connsiteY9044" fmla="*/ 208121 h 3977558"/>
                  <a:gd name="connsiteX9045" fmla="*/ 1344046 w 5235586"/>
                  <a:gd name="connsiteY9045" fmla="*/ 210916 h 3977558"/>
                  <a:gd name="connsiteX9046" fmla="*/ 1299058 w 5235586"/>
                  <a:gd name="connsiteY9046" fmla="*/ 255927 h 3977558"/>
                  <a:gd name="connsiteX9047" fmla="*/ 1296244 w 5235586"/>
                  <a:gd name="connsiteY9047" fmla="*/ 258740 h 3977558"/>
                  <a:gd name="connsiteX9048" fmla="*/ 1293431 w 5235586"/>
                  <a:gd name="connsiteY9048" fmla="*/ 255927 h 3977558"/>
                  <a:gd name="connsiteX9049" fmla="*/ 1248442 w 5235586"/>
                  <a:gd name="connsiteY9049" fmla="*/ 210916 h 3977558"/>
                  <a:gd name="connsiteX9050" fmla="*/ 1245632 w 5235586"/>
                  <a:gd name="connsiteY9050" fmla="*/ 208121 h 3977558"/>
                  <a:gd name="connsiteX9051" fmla="*/ 1248442 w 5235586"/>
                  <a:gd name="connsiteY9051" fmla="*/ 205297 h 3977558"/>
                  <a:gd name="connsiteX9052" fmla="*/ 1296244 w 5235586"/>
                  <a:gd name="connsiteY9052" fmla="*/ 157474 h 3977558"/>
                  <a:gd name="connsiteX9053" fmla="*/ 1141593 w 5235586"/>
                  <a:gd name="connsiteY9053" fmla="*/ 157474 h 3977558"/>
                  <a:gd name="connsiteX9054" fmla="*/ 1189395 w 5235586"/>
                  <a:gd name="connsiteY9054" fmla="*/ 205297 h 3977558"/>
                  <a:gd name="connsiteX9055" fmla="*/ 1192206 w 5235586"/>
                  <a:gd name="connsiteY9055" fmla="*/ 208121 h 3977558"/>
                  <a:gd name="connsiteX9056" fmla="*/ 1189395 w 5235586"/>
                  <a:gd name="connsiteY9056" fmla="*/ 210916 h 3977558"/>
                  <a:gd name="connsiteX9057" fmla="*/ 1144407 w 5235586"/>
                  <a:gd name="connsiteY9057" fmla="*/ 255927 h 3977558"/>
                  <a:gd name="connsiteX9058" fmla="*/ 1141593 w 5235586"/>
                  <a:gd name="connsiteY9058" fmla="*/ 258740 h 3977558"/>
                  <a:gd name="connsiteX9059" fmla="*/ 1138780 w 5235586"/>
                  <a:gd name="connsiteY9059" fmla="*/ 255927 h 3977558"/>
                  <a:gd name="connsiteX9060" fmla="*/ 1093791 w 5235586"/>
                  <a:gd name="connsiteY9060" fmla="*/ 210916 h 3977558"/>
                  <a:gd name="connsiteX9061" fmla="*/ 1090981 w 5235586"/>
                  <a:gd name="connsiteY9061" fmla="*/ 208121 h 3977558"/>
                  <a:gd name="connsiteX9062" fmla="*/ 1093791 w 5235586"/>
                  <a:gd name="connsiteY9062" fmla="*/ 205297 h 3977558"/>
                  <a:gd name="connsiteX9063" fmla="*/ 1141593 w 5235586"/>
                  <a:gd name="connsiteY9063" fmla="*/ 157474 h 3977558"/>
                  <a:gd name="connsiteX9064" fmla="*/ 984132 w 5235586"/>
                  <a:gd name="connsiteY9064" fmla="*/ 157474 h 3977558"/>
                  <a:gd name="connsiteX9065" fmla="*/ 1031934 w 5235586"/>
                  <a:gd name="connsiteY9065" fmla="*/ 205297 h 3977558"/>
                  <a:gd name="connsiteX9066" fmla="*/ 1034745 w 5235586"/>
                  <a:gd name="connsiteY9066" fmla="*/ 208121 h 3977558"/>
                  <a:gd name="connsiteX9067" fmla="*/ 1031934 w 5235586"/>
                  <a:gd name="connsiteY9067" fmla="*/ 210916 h 3977558"/>
                  <a:gd name="connsiteX9068" fmla="*/ 986946 w 5235586"/>
                  <a:gd name="connsiteY9068" fmla="*/ 255927 h 3977558"/>
                  <a:gd name="connsiteX9069" fmla="*/ 984132 w 5235586"/>
                  <a:gd name="connsiteY9069" fmla="*/ 258740 h 3977558"/>
                  <a:gd name="connsiteX9070" fmla="*/ 981319 w 5235586"/>
                  <a:gd name="connsiteY9070" fmla="*/ 255927 h 3977558"/>
                  <a:gd name="connsiteX9071" fmla="*/ 936330 w 5235586"/>
                  <a:gd name="connsiteY9071" fmla="*/ 210916 h 3977558"/>
                  <a:gd name="connsiteX9072" fmla="*/ 933520 w 5235586"/>
                  <a:gd name="connsiteY9072" fmla="*/ 208121 h 3977558"/>
                  <a:gd name="connsiteX9073" fmla="*/ 936330 w 5235586"/>
                  <a:gd name="connsiteY9073" fmla="*/ 205297 h 3977558"/>
                  <a:gd name="connsiteX9074" fmla="*/ 984132 w 5235586"/>
                  <a:gd name="connsiteY9074" fmla="*/ 157474 h 3977558"/>
                  <a:gd name="connsiteX9075" fmla="*/ 829484 w 5235586"/>
                  <a:gd name="connsiteY9075" fmla="*/ 157474 h 3977558"/>
                  <a:gd name="connsiteX9076" fmla="*/ 877286 w 5235586"/>
                  <a:gd name="connsiteY9076" fmla="*/ 205297 h 3977558"/>
                  <a:gd name="connsiteX9077" fmla="*/ 880097 w 5235586"/>
                  <a:gd name="connsiteY9077" fmla="*/ 208121 h 3977558"/>
                  <a:gd name="connsiteX9078" fmla="*/ 877286 w 5235586"/>
                  <a:gd name="connsiteY9078" fmla="*/ 210916 h 3977558"/>
                  <a:gd name="connsiteX9079" fmla="*/ 832298 w 5235586"/>
                  <a:gd name="connsiteY9079" fmla="*/ 255927 h 3977558"/>
                  <a:gd name="connsiteX9080" fmla="*/ 829484 w 5235586"/>
                  <a:gd name="connsiteY9080" fmla="*/ 258740 h 3977558"/>
                  <a:gd name="connsiteX9081" fmla="*/ 826671 w 5235586"/>
                  <a:gd name="connsiteY9081" fmla="*/ 255927 h 3977558"/>
                  <a:gd name="connsiteX9082" fmla="*/ 781682 w 5235586"/>
                  <a:gd name="connsiteY9082" fmla="*/ 210916 h 3977558"/>
                  <a:gd name="connsiteX9083" fmla="*/ 778872 w 5235586"/>
                  <a:gd name="connsiteY9083" fmla="*/ 208121 h 3977558"/>
                  <a:gd name="connsiteX9084" fmla="*/ 781682 w 5235586"/>
                  <a:gd name="connsiteY9084" fmla="*/ 205297 h 3977558"/>
                  <a:gd name="connsiteX9085" fmla="*/ 829484 w 5235586"/>
                  <a:gd name="connsiteY9085" fmla="*/ 157474 h 3977558"/>
                  <a:gd name="connsiteX9086" fmla="*/ 674833 w 5235586"/>
                  <a:gd name="connsiteY9086" fmla="*/ 157474 h 3977558"/>
                  <a:gd name="connsiteX9087" fmla="*/ 722635 w 5235586"/>
                  <a:gd name="connsiteY9087" fmla="*/ 205297 h 3977558"/>
                  <a:gd name="connsiteX9088" fmla="*/ 725446 w 5235586"/>
                  <a:gd name="connsiteY9088" fmla="*/ 208121 h 3977558"/>
                  <a:gd name="connsiteX9089" fmla="*/ 722635 w 5235586"/>
                  <a:gd name="connsiteY9089" fmla="*/ 210916 h 3977558"/>
                  <a:gd name="connsiteX9090" fmla="*/ 677647 w 5235586"/>
                  <a:gd name="connsiteY9090" fmla="*/ 255928 h 3977558"/>
                  <a:gd name="connsiteX9091" fmla="*/ 674833 w 5235586"/>
                  <a:gd name="connsiteY9091" fmla="*/ 258740 h 3977558"/>
                  <a:gd name="connsiteX9092" fmla="*/ 672020 w 5235586"/>
                  <a:gd name="connsiteY9092" fmla="*/ 255928 h 3977558"/>
                  <a:gd name="connsiteX9093" fmla="*/ 627031 w 5235586"/>
                  <a:gd name="connsiteY9093" fmla="*/ 210916 h 3977558"/>
                  <a:gd name="connsiteX9094" fmla="*/ 624221 w 5235586"/>
                  <a:gd name="connsiteY9094" fmla="*/ 208121 h 3977558"/>
                  <a:gd name="connsiteX9095" fmla="*/ 627031 w 5235586"/>
                  <a:gd name="connsiteY9095" fmla="*/ 205297 h 3977558"/>
                  <a:gd name="connsiteX9096" fmla="*/ 674833 w 5235586"/>
                  <a:gd name="connsiteY9096" fmla="*/ 157474 h 3977558"/>
                  <a:gd name="connsiteX9097" fmla="*/ 517372 w 5235586"/>
                  <a:gd name="connsiteY9097" fmla="*/ 157474 h 3977558"/>
                  <a:gd name="connsiteX9098" fmla="*/ 565174 w 5235586"/>
                  <a:gd name="connsiteY9098" fmla="*/ 205297 h 3977558"/>
                  <a:gd name="connsiteX9099" fmla="*/ 567985 w 5235586"/>
                  <a:gd name="connsiteY9099" fmla="*/ 208121 h 3977558"/>
                  <a:gd name="connsiteX9100" fmla="*/ 565174 w 5235586"/>
                  <a:gd name="connsiteY9100" fmla="*/ 210916 h 3977558"/>
                  <a:gd name="connsiteX9101" fmla="*/ 520183 w 5235586"/>
                  <a:gd name="connsiteY9101" fmla="*/ 255928 h 3977558"/>
                  <a:gd name="connsiteX9102" fmla="*/ 517372 w 5235586"/>
                  <a:gd name="connsiteY9102" fmla="*/ 258740 h 3977558"/>
                  <a:gd name="connsiteX9103" fmla="*/ 514559 w 5235586"/>
                  <a:gd name="connsiteY9103" fmla="*/ 255928 h 3977558"/>
                  <a:gd name="connsiteX9104" fmla="*/ 469570 w 5235586"/>
                  <a:gd name="connsiteY9104" fmla="*/ 210916 h 3977558"/>
                  <a:gd name="connsiteX9105" fmla="*/ 466760 w 5235586"/>
                  <a:gd name="connsiteY9105" fmla="*/ 208121 h 3977558"/>
                  <a:gd name="connsiteX9106" fmla="*/ 469570 w 5235586"/>
                  <a:gd name="connsiteY9106" fmla="*/ 205297 h 3977558"/>
                  <a:gd name="connsiteX9107" fmla="*/ 517372 w 5235586"/>
                  <a:gd name="connsiteY9107" fmla="*/ 157474 h 3977558"/>
                  <a:gd name="connsiteX9108" fmla="*/ 4406104 w 5235586"/>
                  <a:gd name="connsiteY9108" fmla="*/ 157473 h 3977558"/>
                  <a:gd name="connsiteX9109" fmla="*/ 4453907 w 5235586"/>
                  <a:gd name="connsiteY9109" fmla="*/ 205295 h 3977558"/>
                  <a:gd name="connsiteX9110" fmla="*/ 4456717 w 5235586"/>
                  <a:gd name="connsiteY9110" fmla="*/ 208117 h 3977558"/>
                  <a:gd name="connsiteX9111" fmla="*/ 4453907 w 5235586"/>
                  <a:gd name="connsiteY9111" fmla="*/ 210915 h 3977558"/>
                  <a:gd name="connsiteX9112" fmla="*/ 4408915 w 5235586"/>
                  <a:gd name="connsiteY9112" fmla="*/ 255926 h 3977558"/>
                  <a:gd name="connsiteX9113" fmla="*/ 4406104 w 5235586"/>
                  <a:gd name="connsiteY9113" fmla="*/ 258736 h 3977558"/>
                  <a:gd name="connsiteX9114" fmla="*/ 4403291 w 5235586"/>
                  <a:gd name="connsiteY9114" fmla="*/ 255926 h 3977558"/>
                  <a:gd name="connsiteX9115" fmla="*/ 4358302 w 5235586"/>
                  <a:gd name="connsiteY9115" fmla="*/ 210915 h 3977558"/>
                  <a:gd name="connsiteX9116" fmla="*/ 4355492 w 5235586"/>
                  <a:gd name="connsiteY9116" fmla="*/ 208117 h 3977558"/>
                  <a:gd name="connsiteX9117" fmla="*/ 4358302 w 5235586"/>
                  <a:gd name="connsiteY9117" fmla="*/ 205295 h 3977558"/>
                  <a:gd name="connsiteX9118" fmla="*/ 4406104 w 5235586"/>
                  <a:gd name="connsiteY9118" fmla="*/ 157473 h 3977558"/>
                  <a:gd name="connsiteX9119" fmla="*/ 4251453 w 5235586"/>
                  <a:gd name="connsiteY9119" fmla="*/ 157473 h 3977558"/>
                  <a:gd name="connsiteX9120" fmla="*/ 4299256 w 5235586"/>
                  <a:gd name="connsiteY9120" fmla="*/ 205295 h 3977558"/>
                  <a:gd name="connsiteX9121" fmla="*/ 4302066 w 5235586"/>
                  <a:gd name="connsiteY9121" fmla="*/ 208117 h 3977558"/>
                  <a:gd name="connsiteX9122" fmla="*/ 4299256 w 5235586"/>
                  <a:gd name="connsiteY9122" fmla="*/ 210915 h 3977558"/>
                  <a:gd name="connsiteX9123" fmla="*/ 4254264 w 5235586"/>
                  <a:gd name="connsiteY9123" fmla="*/ 255926 h 3977558"/>
                  <a:gd name="connsiteX9124" fmla="*/ 4251453 w 5235586"/>
                  <a:gd name="connsiteY9124" fmla="*/ 258736 h 3977558"/>
                  <a:gd name="connsiteX9125" fmla="*/ 4248640 w 5235586"/>
                  <a:gd name="connsiteY9125" fmla="*/ 255926 h 3977558"/>
                  <a:gd name="connsiteX9126" fmla="*/ 4203651 w 5235586"/>
                  <a:gd name="connsiteY9126" fmla="*/ 210915 h 3977558"/>
                  <a:gd name="connsiteX9127" fmla="*/ 4200841 w 5235586"/>
                  <a:gd name="connsiteY9127" fmla="*/ 208117 h 3977558"/>
                  <a:gd name="connsiteX9128" fmla="*/ 4203651 w 5235586"/>
                  <a:gd name="connsiteY9128" fmla="*/ 205295 h 3977558"/>
                  <a:gd name="connsiteX9129" fmla="*/ 4251453 w 5235586"/>
                  <a:gd name="connsiteY9129" fmla="*/ 157473 h 3977558"/>
                  <a:gd name="connsiteX9130" fmla="*/ 4096805 w 5235586"/>
                  <a:gd name="connsiteY9130" fmla="*/ 157473 h 3977558"/>
                  <a:gd name="connsiteX9131" fmla="*/ 4144608 w 5235586"/>
                  <a:gd name="connsiteY9131" fmla="*/ 205295 h 3977558"/>
                  <a:gd name="connsiteX9132" fmla="*/ 4147418 w 5235586"/>
                  <a:gd name="connsiteY9132" fmla="*/ 208117 h 3977558"/>
                  <a:gd name="connsiteX9133" fmla="*/ 4144608 w 5235586"/>
                  <a:gd name="connsiteY9133" fmla="*/ 210915 h 3977558"/>
                  <a:gd name="connsiteX9134" fmla="*/ 4099616 w 5235586"/>
                  <a:gd name="connsiteY9134" fmla="*/ 255926 h 3977558"/>
                  <a:gd name="connsiteX9135" fmla="*/ 4096805 w 5235586"/>
                  <a:gd name="connsiteY9135" fmla="*/ 258736 h 3977558"/>
                  <a:gd name="connsiteX9136" fmla="*/ 4093992 w 5235586"/>
                  <a:gd name="connsiteY9136" fmla="*/ 255926 h 3977558"/>
                  <a:gd name="connsiteX9137" fmla="*/ 4049003 w 5235586"/>
                  <a:gd name="connsiteY9137" fmla="*/ 210915 h 3977558"/>
                  <a:gd name="connsiteX9138" fmla="*/ 4046193 w 5235586"/>
                  <a:gd name="connsiteY9138" fmla="*/ 208117 h 3977558"/>
                  <a:gd name="connsiteX9139" fmla="*/ 4049003 w 5235586"/>
                  <a:gd name="connsiteY9139" fmla="*/ 205295 h 3977558"/>
                  <a:gd name="connsiteX9140" fmla="*/ 4096805 w 5235586"/>
                  <a:gd name="connsiteY9140" fmla="*/ 157473 h 3977558"/>
                  <a:gd name="connsiteX9141" fmla="*/ 3939345 w 5235586"/>
                  <a:gd name="connsiteY9141" fmla="*/ 157473 h 3977558"/>
                  <a:gd name="connsiteX9142" fmla="*/ 3987147 w 5235586"/>
                  <a:gd name="connsiteY9142" fmla="*/ 205295 h 3977558"/>
                  <a:gd name="connsiteX9143" fmla="*/ 3989957 w 5235586"/>
                  <a:gd name="connsiteY9143" fmla="*/ 208121 h 3977558"/>
                  <a:gd name="connsiteX9144" fmla="*/ 3987147 w 5235586"/>
                  <a:gd name="connsiteY9144" fmla="*/ 210915 h 3977558"/>
                  <a:gd name="connsiteX9145" fmla="*/ 3942155 w 5235586"/>
                  <a:gd name="connsiteY9145" fmla="*/ 255926 h 3977558"/>
                  <a:gd name="connsiteX9146" fmla="*/ 3939345 w 5235586"/>
                  <a:gd name="connsiteY9146" fmla="*/ 258737 h 3977558"/>
                  <a:gd name="connsiteX9147" fmla="*/ 3936531 w 5235586"/>
                  <a:gd name="connsiteY9147" fmla="*/ 255926 h 3977558"/>
                  <a:gd name="connsiteX9148" fmla="*/ 3891545 w 5235586"/>
                  <a:gd name="connsiteY9148" fmla="*/ 210915 h 3977558"/>
                  <a:gd name="connsiteX9149" fmla="*/ 3888732 w 5235586"/>
                  <a:gd name="connsiteY9149" fmla="*/ 208121 h 3977558"/>
                  <a:gd name="connsiteX9150" fmla="*/ 3891545 w 5235586"/>
                  <a:gd name="connsiteY9150" fmla="*/ 205295 h 3977558"/>
                  <a:gd name="connsiteX9151" fmla="*/ 3939345 w 5235586"/>
                  <a:gd name="connsiteY9151" fmla="*/ 157473 h 3977558"/>
                  <a:gd name="connsiteX9152" fmla="*/ 3784693 w 5235586"/>
                  <a:gd name="connsiteY9152" fmla="*/ 157473 h 3977558"/>
                  <a:gd name="connsiteX9153" fmla="*/ 3832496 w 5235586"/>
                  <a:gd name="connsiteY9153" fmla="*/ 205295 h 3977558"/>
                  <a:gd name="connsiteX9154" fmla="*/ 3835306 w 5235586"/>
                  <a:gd name="connsiteY9154" fmla="*/ 208121 h 3977558"/>
                  <a:gd name="connsiteX9155" fmla="*/ 3832496 w 5235586"/>
                  <a:gd name="connsiteY9155" fmla="*/ 210915 h 3977558"/>
                  <a:gd name="connsiteX9156" fmla="*/ 3787504 w 5235586"/>
                  <a:gd name="connsiteY9156" fmla="*/ 255927 h 3977558"/>
                  <a:gd name="connsiteX9157" fmla="*/ 3784693 w 5235586"/>
                  <a:gd name="connsiteY9157" fmla="*/ 258737 h 3977558"/>
                  <a:gd name="connsiteX9158" fmla="*/ 3781880 w 5235586"/>
                  <a:gd name="connsiteY9158" fmla="*/ 255927 h 3977558"/>
                  <a:gd name="connsiteX9159" fmla="*/ 3736894 w 5235586"/>
                  <a:gd name="connsiteY9159" fmla="*/ 210915 h 3977558"/>
                  <a:gd name="connsiteX9160" fmla="*/ 3734081 w 5235586"/>
                  <a:gd name="connsiteY9160" fmla="*/ 208121 h 3977558"/>
                  <a:gd name="connsiteX9161" fmla="*/ 3736894 w 5235586"/>
                  <a:gd name="connsiteY9161" fmla="*/ 205295 h 3977558"/>
                  <a:gd name="connsiteX9162" fmla="*/ 3784693 w 5235586"/>
                  <a:gd name="connsiteY9162" fmla="*/ 157473 h 3977558"/>
                  <a:gd name="connsiteX9163" fmla="*/ 3630045 w 5235586"/>
                  <a:gd name="connsiteY9163" fmla="*/ 157473 h 3977558"/>
                  <a:gd name="connsiteX9164" fmla="*/ 3677848 w 5235586"/>
                  <a:gd name="connsiteY9164" fmla="*/ 205295 h 3977558"/>
                  <a:gd name="connsiteX9165" fmla="*/ 3680658 w 5235586"/>
                  <a:gd name="connsiteY9165" fmla="*/ 208121 h 3977558"/>
                  <a:gd name="connsiteX9166" fmla="*/ 3677848 w 5235586"/>
                  <a:gd name="connsiteY9166" fmla="*/ 210915 h 3977558"/>
                  <a:gd name="connsiteX9167" fmla="*/ 3632856 w 5235586"/>
                  <a:gd name="connsiteY9167" fmla="*/ 255927 h 3977558"/>
                  <a:gd name="connsiteX9168" fmla="*/ 3630045 w 5235586"/>
                  <a:gd name="connsiteY9168" fmla="*/ 258737 h 3977558"/>
                  <a:gd name="connsiteX9169" fmla="*/ 3627232 w 5235586"/>
                  <a:gd name="connsiteY9169" fmla="*/ 255927 h 3977558"/>
                  <a:gd name="connsiteX9170" fmla="*/ 3582246 w 5235586"/>
                  <a:gd name="connsiteY9170" fmla="*/ 210915 h 3977558"/>
                  <a:gd name="connsiteX9171" fmla="*/ 3579433 w 5235586"/>
                  <a:gd name="connsiteY9171" fmla="*/ 208121 h 3977558"/>
                  <a:gd name="connsiteX9172" fmla="*/ 3582246 w 5235586"/>
                  <a:gd name="connsiteY9172" fmla="*/ 205295 h 3977558"/>
                  <a:gd name="connsiteX9173" fmla="*/ 3630045 w 5235586"/>
                  <a:gd name="connsiteY9173" fmla="*/ 157473 h 3977558"/>
                  <a:gd name="connsiteX9174" fmla="*/ 3472581 w 5235586"/>
                  <a:gd name="connsiteY9174" fmla="*/ 157473 h 3977558"/>
                  <a:gd name="connsiteX9175" fmla="*/ 3520384 w 5235586"/>
                  <a:gd name="connsiteY9175" fmla="*/ 205295 h 3977558"/>
                  <a:gd name="connsiteX9176" fmla="*/ 3523194 w 5235586"/>
                  <a:gd name="connsiteY9176" fmla="*/ 208121 h 3977558"/>
                  <a:gd name="connsiteX9177" fmla="*/ 3520384 w 5235586"/>
                  <a:gd name="connsiteY9177" fmla="*/ 210915 h 3977558"/>
                  <a:gd name="connsiteX9178" fmla="*/ 3475395 w 5235586"/>
                  <a:gd name="connsiteY9178" fmla="*/ 255927 h 3977558"/>
                  <a:gd name="connsiteX9179" fmla="*/ 3472581 w 5235586"/>
                  <a:gd name="connsiteY9179" fmla="*/ 258737 h 3977558"/>
                  <a:gd name="connsiteX9180" fmla="*/ 3469771 w 5235586"/>
                  <a:gd name="connsiteY9180" fmla="*/ 255927 h 3977558"/>
                  <a:gd name="connsiteX9181" fmla="*/ 3424782 w 5235586"/>
                  <a:gd name="connsiteY9181" fmla="*/ 210915 h 3977558"/>
                  <a:gd name="connsiteX9182" fmla="*/ 3421969 w 5235586"/>
                  <a:gd name="connsiteY9182" fmla="*/ 208121 h 3977558"/>
                  <a:gd name="connsiteX9183" fmla="*/ 3424782 w 5235586"/>
                  <a:gd name="connsiteY9183" fmla="*/ 205295 h 3977558"/>
                  <a:gd name="connsiteX9184" fmla="*/ 3472581 w 5235586"/>
                  <a:gd name="connsiteY9184" fmla="*/ 157473 h 3977558"/>
                  <a:gd name="connsiteX9185" fmla="*/ 3317933 w 5235586"/>
                  <a:gd name="connsiteY9185" fmla="*/ 157473 h 3977558"/>
                  <a:gd name="connsiteX9186" fmla="*/ 3365736 w 5235586"/>
                  <a:gd name="connsiteY9186" fmla="*/ 205295 h 3977558"/>
                  <a:gd name="connsiteX9187" fmla="*/ 3368546 w 5235586"/>
                  <a:gd name="connsiteY9187" fmla="*/ 208121 h 3977558"/>
                  <a:gd name="connsiteX9188" fmla="*/ 3365736 w 5235586"/>
                  <a:gd name="connsiteY9188" fmla="*/ 210915 h 3977558"/>
                  <a:gd name="connsiteX9189" fmla="*/ 3320747 w 5235586"/>
                  <a:gd name="connsiteY9189" fmla="*/ 255927 h 3977558"/>
                  <a:gd name="connsiteX9190" fmla="*/ 3317933 w 5235586"/>
                  <a:gd name="connsiteY9190" fmla="*/ 258738 h 3977558"/>
                  <a:gd name="connsiteX9191" fmla="*/ 3315123 w 5235586"/>
                  <a:gd name="connsiteY9191" fmla="*/ 255927 h 3977558"/>
                  <a:gd name="connsiteX9192" fmla="*/ 3270134 w 5235586"/>
                  <a:gd name="connsiteY9192" fmla="*/ 210915 h 3977558"/>
                  <a:gd name="connsiteX9193" fmla="*/ 3267321 w 5235586"/>
                  <a:gd name="connsiteY9193" fmla="*/ 208121 h 3977558"/>
                  <a:gd name="connsiteX9194" fmla="*/ 3270134 w 5235586"/>
                  <a:gd name="connsiteY9194" fmla="*/ 205295 h 3977558"/>
                  <a:gd name="connsiteX9195" fmla="*/ 3317933 w 5235586"/>
                  <a:gd name="connsiteY9195" fmla="*/ 157473 h 3977558"/>
                  <a:gd name="connsiteX9196" fmla="*/ 3163283 w 5235586"/>
                  <a:gd name="connsiteY9196" fmla="*/ 157473 h 3977558"/>
                  <a:gd name="connsiteX9197" fmla="*/ 3211085 w 5235586"/>
                  <a:gd name="connsiteY9197" fmla="*/ 205295 h 3977558"/>
                  <a:gd name="connsiteX9198" fmla="*/ 3213895 w 5235586"/>
                  <a:gd name="connsiteY9198" fmla="*/ 208121 h 3977558"/>
                  <a:gd name="connsiteX9199" fmla="*/ 3211085 w 5235586"/>
                  <a:gd name="connsiteY9199" fmla="*/ 210915 h 3977558"/>
                  <a:gd name="connsiteX9200" fmla="*/ 3166096 w 5235586"/>
                  <a:gd name="connsiteY9200" fmla="*/ 255927 h 3977558"/>
                  <a:gd name="connsiteX9201" fmla="*/ 3163283 w 5235586"/>
                  <a:gd name="connsiteY9201" fmla="*/ 258738 h 3977558"/>
                  <a:gd name="connsiteX9202" fmla="*/ 3160472 w 5235586"/>
                  <a:gd name="connsiteY9202" fmla="*/ 255927 h 3977558"/>
                  <a:gd name="connsiteX9203" fmla="*/ 3115483 w 5235586"/>
                  <a:gd name="connsiteY9203" fmla="*/ 210915 h 3977558"/>
                  <a:gd name="connsiteX9204" fmla="*/ 3112670 w 5235586"/>
                  <a:gd name="connsiteY9204" fmla="*/ 208121 h 3977558"/>
                  <a:gd name="connsiteX9205" fmla="*/ 3115483 w 5235586"/>
                  <a:gd name="connsiteY9205" fmla="*/ 205295 h 3977558"/>
                  <a:gd name="connsiteX9206" fmla="*/ 3163283 w 5235586"/>
                  <a:gd name="connsiteY9206" fmla="*/ 157473 h 3977558"/>
                  <a:gd name="connsiteX9207" fmla="*/ 3005823 w 5235586"/>
                  <a:gd name="connsiteY9207" fmla="*/ 157473 h 3977558"/>
                  <a:gd name="connsiteX9208" fmla="*/ 3053626 w 5235586"/>
                  <a:gd name="connsiteY9208" fmla="*/ 205295 h 3977558"/>
                  <a:gd name="connsiteX9209" fmla="*/ 3056436 w 5235586"/>
                  <a:gd name="connsiteY9209" fmla="*/ 208121 h 3977558"/>
                  <a:gd name="connsiteX9210" fmla="*/ 3053626 w 5235586"/>
                  <a:gd name="connsiteY9210" fmla="*/ 210915 h 3977558"/>
                  <a:gd name="connsiteX9211" fmla="*/ 3008634 w 5235586"/>
                  <a:gd name="connsiteY9211" fmla="*/ 255927 h 3977558"/>
                  <a:gd name="connsiteX9212" fmla="*/ 3005823 w 5235586"/>
                  <a:gd name="connsiteY9212" fmla="*/ 258738 h 3977558"/>
                  <a:gd name="connsiteX9213" fmla="*/ 3003010 w 5235586"/>
                  <a:gd name="connsiteY9213" fmla="*/ 255927 h 3977558"/>
                  <a:gd name="connsiteX9214" fmla="*/ 2958021 w 5235586"/>
                  <a:gd name="connsiteY9214" fmla="*/ 210915 h 3977558"/>
                  <a:gd name="connsiteX9215" fmla="*/ 2955211 w 5235586"/>
                  <a:gd name="connsiteY9215" fmla="*/ 208121 h 3977558"/>
                  <a:gd name="connsiteX9216" fmla="*/ 2958021 w 5235586"/>
                  <a:gd name="connsiteY9216" fmla="*/ 205295 h 3977558"/>
                  <a:gd name="connsiteX9217" fmla="*/ 3005823 w 5235586"/>
                  <a:gd name="connsiteY9217" fmla="*/ 157473 h 3977558"/>
                  <a:gd name="connsiteX9218" fmla="*/ 2851172 w 5235586"/>
                  <a:gd name="connsiteY9218" fmla="*/ 157473 h 3977558"/>
                  <a:gd name="connsiteX9219" fmla="*/ 2898975 w 5235586"/>
                  <a:gd name="connsiteY9219" fmla="*/ 205295 h 3977558"/>
                  <a:gd name="connsiteX9220" fmla="*/ 2901785 w 5235586"/>
                  <a:gd name="connsiteY9220" fmla="*/ 208121 h 3977558"/>
                  <a:gd name="connsiteX9221" fmla="*/ 2898975 w 5235586"/>
                  <a:gd name="connsiteY9221" fmla="*/ 210915 h 3977558"/>
                  <a:gd name="connsiteX9222" fmla="*/ 2853983 w 5235586"/>
                  <a:gd name="connsiteY9222" fmla="*/ 255927 h 3977558"/>
                  <a:gd name="connsiteX9223" fmla="*/ 2851172 w 5235586"/>
                  <a:gd name="connsiteY9223" fmla="*/ 258738 h 3977558"/>
                  <a:gd name="connsiteX9224" fmla="*/ 2848359 w 5235586"/>
                  <a:gd name="connsiteY9224" fmla="*/ 255927 h 3977558"/>
                  <a:gd name="connsiteX9225" fmla="*/ 2803370 w 5235586"/>
                  <a:gd name="connsiteY9225" fmla="*/ 210915 h 3977558"/>
                  <a:gd name="connsiteX9226" fmla="*/ 2800560 w 5235586"/>
                  <a:gd name="connsiteY9226" fmla="*/ 208121 h 3977558"/>
                  <a:gd name="connsiteX9227" fmla="*/ 2803370 w 5235586"/>
                  <a:gd name="connsiteY9227" fmla="*/ 205295 h 3977558"/>
                  <a:gd name="connsiteX9228" fmla="*/ 2851172 w 5235586"/>
                  <a:gd name="connsiteY9228" fmla="*/ 157473 h 3977558"/>
                  <a:gd name="connsiteX9229" fmla="*/ 2696525 w 5235586"/>
                  <a:gd name="connsiteY9229" fmla="*/ 157473 h 3977558"/>
                  <a:gd name="connsiteX9230" fmla="*/ 2744328 w 5235586"/>
                  <a:gd name="connsiteY9230" fmla="*/ 205295 h 3977558"/>
                  <a:gd name="connsiteX9231" fmla="*/ 2747138 w 5235586"/>
                  <a:gd name="connsiteY9231" fmla="*/ 208121 h 3977558"/>
                  <a:gd name="connsiteX9232" fmla="*/ 2744328 w 5235586"/>
                  <a:gd name="connsiteY9232" fmla="*/ 210915 h 3977558"/>
                  <a:gd name="connsiteX9233" fmla="*/ 2699336 w 5235586"/>
                  <a:gd name="connsiteY9233" fmla="*/ 255927 h 3977558"/>
                  <a:gd name="connsiteX9234" fmla="*/ 2696525 w 5235586"/>
                  <a:gd name="connsiteY9234" fmla="*/ 258738 h 3977558"/>
                  <a:gd name="connsiteX9235" fmla="*/ 2693712 w 5235586"/>
                  <a:gd name="connsiteY9235" fmla="*/ 255927 h 3977558"/>
                  <a:gd name="connsiteX9236" fmla="*/ 2648723 w 5235586"/>
                  <a:gd name="connsiteY9236" fmla="*/ 210915 h 3977558"/>
                  <a:gd name="connsiteX9237" fmla="*/ 2645913 w 5235586"/>
                  <a:gd name="connsiteY9237" fmla="*/ 208121 h 3977558"/>
                  <a:gd name="connsiteX9238" fmla="*/ 2648723 w 5235586"/>
                  <a:gd name="connsiteY9238" fmla="*/ 205295 h 3977558"/>
                  <a:gd name="connsiteX9239" fmla="*/ 2696525 w 5235586"/>
                  <a:gd name="connsiteY9239" fmla="*/ 157473 h 3977558"/>
                  <a:gd name="connsiteX9240" fmla="*/ 2539061 w 5235586"/>
                  <a:gd name="connsiteY9240" fmla="*/ 157473 h 3977558"/>
                  <a:gd name="connsiteX9241" fmla="*/ 2586863 w 5235586"/>
                  <a:gd name="connsiteY9241" fmla="*/ 205295 h 3977558"/>
                  <a:gd name="connsiteX9242" fmla="*/ 2589673 w 5235586"/>
                  <a:gd name="connsiteY9242" fmla="*/ 208121 h 3977558"/>
                  <a:gd name="connsiteX9243" fmla="*/ 2586863 w 5235586"/>
                  <a:gd name="connsiteY9243" fmla="*/ 210915 h 3977558"/>
                  <a:gd name="connsiteX9244" fmla="*/ 2541874 w 5235586"/>
                  <a:gd name="connsiteY9244" fmla="*/ 255927 h 3977558"/>
                  <a:gd name="connsiteX9245" fmla="*/ 2539061 w 5235586"/>
                  <a:gd name="connsiteY9245" fmla="*/ 258738 h 3977558"/>
                  <a:gd name="connsiteX9246" fmla="*/ 2536247 w 5235586"/>
                  <a:gd name="connsiteY9246" fmla="*/ 255927 h 3977558"/>
                  <a:gd name="connsiteX9247" fmla="*/ 2491261 w 5235586"/>
                  <a:gd name="connsiteY9247" fmla="*/ 210915 h 3977558"/>
                  <a:gd name="connsiteX9248" fmla="*/ 2488448 w 5235586"/>
                  <a:gd name="connsiteY9248" fmla="*/ 208121 h 3977558"/>
                  <a:gd name="connsiteX9249" fmla="*/ 2491261 w 5235586"/>
                  <a:gd name="connsiteY9249" fmla="*/ 205295 h 3977558"/>
                  <a:gd name="connsiteX9250" fmla="*/ 2539061 w 5235586"/>
                  <a:gd name="connsiteY9250" fmla="*/ 157473 h 3977558"/>
                  <a:gd name="connsiteX9251" fmla="*/ 2384413 w 5235586"/>
                  <a:gd name="connsiteY9251" fmla="*/ 157473 h 3977558"/>
                  <a:gd name="connsiteX9252" fmla="*/ 2432215 w 5235586"/>
                  <a:gd name="connsiteY9252" fmla="*/ 205297 h 3977558"/>
                  <a:gd name="connsiteX9253" fmla="*/ 2435025 w 5235586"/>
                  <a:gd name="connsiteY9253" fmla="*/ 208121 h 3977558"/>
                  <a:gd name="connsiteX9254" fmla="*/ 2432215 w 5235586"/>
                  <a:gd name="connsiteY9254" fmla="*/ 210915 h 3977558"/>
                  <a:gd name="connsiteX9255" fmla="*/ 2387226 w 5235586"/>
                  <a:gd name="connsiteY9255" fmla="*/ 255927 h 3977558"/>
                  <a:gd name="connsiteX9256" fmla="*/ 2384413 w 5235586"/>
                  <a:gd name="connsiteY9256" fmla="*/ 258738 h 3977558"/>
                  <a:gd name="connsiteX9257" fmla="*/ 2381599 w 5235586"/>
                  <a:gd name="connsiteY9257" fmla="*/ 255927 h 3977558"/>
                  <a:gd name="connsiteX9258" fmla="*/ 2336613 w 5235586"/>
                  <a:gd name="connsiteY9258" fmla="*/ 210915 h 3977558"/>
                  <a:gd name="connsiteX9259" fmla="*/ 2333800 w 5235586"/>
                  <a:gd name="connsiteY9259" fmla="*/ 208121 h 3977558"/>
                  <a:gd name="connsiteX9260" fmla="*/ 2336613 w 5235586"/>
                  <a:gd name="connsiteY9260" fmla="*/ 205297 h 3977558"/>
                  <a:gd name="connsiteX9261" fmla="*/ 2384413 w 5235586"/>
                  <a:gd name="connsiteY9261" fmla="*/ 157473 h 3977558"/>
                  <a:gd name="connsiteX9262" fmla="*/ 2229761 w 5235586"/>
                  <a:gd name="connsiteY9262" fmla="*/ 157473 h 3977558"/>
                  <a:gd name="connsiteX9263" fmla="*/ 2277564 w 5235586"/>
                  <a:gd name="connsiteY9263" fmla="*/ 205297 h 3977558"/>
                  <a:gd name="connsiteX9264" fmla="*/ 2280374 w 5235586"/>
                  <a:gd name="connsiteY9264" fmla="*/ 208121 h 3977558"/>
                  <a:gd name="connsiteX9265" fmla="*/ 2277564 w 5235586"/>
                  <a:gd name="connsiteY9265" fmla="*/ 210915 h 3977558"/>
                  <a:gd name="connsiteX9266" fmla="*/ 2232575 w 5235586"/>
                  <a:gd name="connsiteY9266" fmla="*/ 255927 h 3977558"/>
                  <a:gd name="connsiteX9267" fmla="*/ 2229761 w 5235586"/>
                  <a:gd name="connsiteY9267" fmla="*/ 258739 h 3977558"/>
                  <a:gd name="connsiteX9268" fmla="*/ 2226948 w 5235586"/>
                  <a:gd name="connsiteY9268" fmla="*/ 255927 h 3977558"/>
                  <a:gd name="connsiteX9269" fmla="*/ 2181962 w 5235586"/>
                  <a:gd name="connsiteY9269" fmla="*/ 210915 h 3977558"/>
                  <a:gd name="connsiteX9270" fmla="*/ 2179149 w 5235586"/>
                  <a:gd name="connsiteY9270" fmla="*/ 208121 h 3977558"/>
                  <a:gd name="connsiteX9271" fmla="*/ 2181962 w 5235586"/>
                  <a:gd name="connsiteY9271" fmla="*/ 205297 h 3977558"/>
                  <a:gd name="connsiteX9272" fmla="*/ 2229761 w 5235586"/>
                  <a:gd name="connsiteY9272" fmla="*/ 157473 h 3977558"/>
                  <a:gd name="connsiteX9273" fmla="*/ 2075115 w 5235586"/>
                  <a:gd name="connsiteY9273" fmla="*/ 157473 h 3977558"/>
                  <a:gd name="connsiteX9274" fmla="*/ 2122917 w 5235586"/>
                  <a:gd name="connsiteY9274" fmla="*/ 205297 h 3977558"/>
                  <a:gd name="connsiteX9275" fmla="*/ 2125727 w 5235586"/>
                  <a:gd name="connsiteY9275" fmla="*/ 208121 h 3977558"/>
                  <a:gd name="connsiteX9276" fmla="*/ 2122917 w 5235586"/>
                  <a:gd name="connsiteY9276" fmla="*/ 210915 h 3977558"/>
                  <a:gd name="connsiteX9277" fmla="*/ 2077928 w 5235586"/>
                  <a:gd name="connsiteY9277" fmla="*/ 255927 h 3977558"/>
                  <a:gd name="connsiteX9278" fmla="*/ 2075115 w 5235586"/>
                  <a:gd name="connsiteY9278" fmla="*/ 258739 h 3977558"/>
                  <a:gd name="connsiteX9279" fmla="*/ 2072301 w 5235586"/>
                  <a:gd name="connsiteY9279" fmla="*/ 255927 h 3977558"/>
                  <a:gd name="connsiteX9280" fmla="*/ 2027315 w 5235586"/>
                  <a:gd name="connsiteY9280" fmla="*/ 210915 h 3977558"/>
                  <a:gd name="connsiteX9281" fmla="*/ 2024502 w 5235586"/>
                  <a:gd name="connsiteY9281" fmla="*/ 208121 h 3977558"/>
                  <a:gd name="connsiteX9282" fmla="*/ 2027315 w 5235586"/>
                  <a:gd name="connsiteY9282" fmla="*/ 205297 h 3977558"/>
                  <a:gd name="connsiteX9283" fmla="*/ 2075115 w 5235586"/>
                  <a:gd name="connsiteY9283" fmla="*/ 157473 h 3977558"/>
                  <a:gd name="connsiteX9284" fmla="*/ 1917652 w 5235586"/>
                  <a:gd name="connsiteY9284" fmla="*/ 157473 h 3977558"/>
                  <a:gd name="connsiteX9285" fmla="*/ 1965455 w 5235586"/>
                  <a:gd name="connsiteY9285" fmla="*/ 205297 h 3977558"/>
                  <a:gd name="connsiteX9286" fmla="*/ 1968265 w 5235586"/>
                  <a:gd name="connsiteY9286" fmla="*/ 208121 h 3977558"/>
                  <a:gd name="connsiteX9287" fmla="*/ 1965455 w 5235586"/>
                  <a:gd name="connsiteY9287" fmla="*/ 210915 h 3977558"/>
                  <a:gd name="connsiteX9288" fmla="*/ 1920463 w 5235586"/>
                  <a:gd name="connsiteY9288" fmla="*/ 255927 h 3977558"/>
                  <a:gd name="connsiteX9289" fmla="*/ 1917652 w 5235586"/>
                  <a:gd name="connsiteY9289" fmla="*/ 258739 h 3977558"/>
                  <a:gd name="connsiteX9290" fmla="*/ 1914839 w 5235586"/>
                  <a:gd name="connsiteY9290" fmla="*/ 255927 h 3977558"/>
                  <a:gd name="connsiteX9291" fmla="*/ 1869850 w 5235586"/>
                  <a:gd name="connsiteY9291" fmla="*/ 210915 h 3977558"/>
                  <a:gd name="connsiteX9292" fmla="*/ 1867040 w 5235586"/>
                  <a:gd name="connsiteY9292" fmla="*/ 208121 h 3977558"/>
                  <a:gd name="connsiteX9293" fmla="*/ 1869850 w 5235586"/>
                  <a:gd name="connsiteY9293" fmla="*/ 205297 h 3977558"/>
                  <a:gd name="connsiteX9294" fmla="*/ 1917652 w 5235586"/>
                  <a:gd name="connsiteY9294" fmla="*/ 157473 h 3977558"/>
                  <a:gd name="connsiteX9295" fmla="*/ 5184973 w 5235586"/>
                  <a:gd name="connsiteY9295" fmla="*/ 157432 h 3977558"/>
                  <a:gd name="connsiteX9296" fmla="*/ 5232776 w 5235586"/>
                  <a:gd name="connsiteY9296" fmla="*/ 205248 h 3977558"/>
                  <a:gd name="connsiteX9297" fmla="*/ 5235586 w 5235586"/>
                  <a:gd name="connsiteY9297" fmla="*/ 208069 h 3977558"/>
                  <a:gd name="connsiteX9298" fmla="*/ 5232776 w 5235586"/>
                  <a:gd name="connsiteY9298" fmla="*/ 210869 h 3977558"/>
                  <a:gd name="connsiteX9299" fmla="*/ 5187787 w 5235586"/>
                  <a:gd name="connsiteY9299" fmla="*/ 255873 h 3977558"/>
                  <a:gd name="connsiteX9300" fmla="*/ 5184973 w 5235586"/>
                  <a:gd name="connsiteY9300" fmla="*/ 258685 h 3977558"/>
                  <a:gd name="connsiteX9301" fmla="*/ 5182163 w 5235586"/>
                  <a:gd name="connsiteY9301" fmla="*/ 255873 h 3977558"/>
                  <a:gd name="connsiteX9302" fmla="*/ 5137174 w 5235586"/>
                  <a:gd name="connsiteY9302" fmla="*/ 210869 h 3977558"/>
                  <a:gd name="connsiteX9303" fmla="*/ 5134361 w 5235586"/>
                  <a:gd name="connsiteY9303" fmla="*/ 208069 h 3977558"/>
                  <a:gd name="connsiteX9304" fmla="*/ 5137174 w 5235586"/>
                  <a:gd name="connsiteY9304" fmla="*/ 205248 h 3977558"/>
                  <a:gd name="connsiteX9305" fmla="*/ 5184973 w 5235586"/>
                  <a:gd name="connsiteY9305" fmla="*/ 157432 h 3977558"/>
                  <a:gd name="connsiteX9306" fmla="*/ 5030325 w 5235586"/>
                  <a:gd name="connsiteY9306" fmla="*/ 157432 h 3977558"/>
                  <a:gd name="connsiteX9307" fmla="*/ 5078128 w 5235586"/>
                  <a:gd name="connsiteY9307" fmla="*/ 205248 h 3977558"/>
                  <a:gd name="connsiteX9308" fmla="*/ 5080938 w 5235586"/>
                  <a:gd name="connsiteY9308" fmla="*/ 208069 h 3977558"/>
                  <a:gd name="connsiteX9309" fmla="*/ 5078128 w 5235586"/>
                  <a:gd name="connsiteY9309" fmla="*/ 210869 h 3977558"/>
                  <a:gd name="connsiteX9310" fmla="*/ 5033136 w 5235586"/>
                  <a:gd name="connsiteY9310" fmla="*/ 255873 h 3977558"/>
                  <a:gd name="connsiteX9311" fmla="*/ 5030325 w 5235586"/>
                  <a:gd name="connsiteY9311" fmla="*/ 258685 h 3977558"/>
                  <a:gd name="connsiteX9312" fmla="*/ 5027512 w 5235586"/>
                  <a:gd name="connsiteY9312" fmla="*/ 255873 h 3977558"/>
                  <a:gd name="connsiteX9313" fmla="*/ 4982523 w 5235586"/>
                  <a:gd name="connsiteY9313" fmla="*/ 210869 h 3977558"/>
                  <a:gd name="connsiteX9314" fmla="*/ 4979713 w 5235586"/>
                  <a:gd name="connsiteY9314" fmla="*/ 208069 h 3977558"/>
                  <a:gd name="connsiteX9315" fmla="*/ 4982523 w 5235586"/>
                  <a:gd name="connsiteY9315" fmla="*/ 205248 h 3977558"/>
                  <a:gd name="connsiteX9316" fmla="*/ 5030325 w 5235586"/>
                  <a:gd name="connsiteY9316" fmla="*/ 157432 h 3977558"/>
                  <a:gd name="connsiteX9317" fmla="*/ 4872861 w 5235586"/>
                  <a:gd name="connsiteY9317" fmla="*/ 157432 h 3977558"/>
                  <a:gd name="connsiteX9318" fmla="*/ 4920664 w 5235586"/>
                  <a:gd name="connsiteY9318" fmla="*/ 205248 h 3977558"/>
                  <a:gd name="connsiteX9319" fmla="*/ 4923474 w 5235586"/>
                  <a:gd name="connsiteY9319" fmla="*/ 208069 h 3977558"/>
                  <a:gd name="connsiteX9320" fmla="*/ 4920664 w 5235586"/>
                  <a:gd name="connsiteY9320" fmla="*/ 210869 h 3977558"/>
                  <a:gd name="connsiteX9321" fmla="*/ 4875675 w 5235586"/>
                  <a:gd name="connsiteY9321" fmla="*/ 255873 h 3977558"/>
                  <a:gd name="connsiteX9322" fmla="*/ 4872861 w 5235586"/>
                  <a:gd name="connsiteY9322" fmla="*/ 258685 h 3977558"/>
                  <a:gd name="connsiteX9323" fmla="*/ 4870048 w 5235586"/>
                  <a:gd name="connsiteY9323" fmla="*/ 255873 h 3977558"/>
                  <a:gd name="connsiteX9324" fmla="*/ 4825062 w 5235586"/>
                  <a:gd name="connsiteY9324" fmla="*/ 210869 h 3977558"/>
                  <a:gd name="connsiteX9325" fmla="*/ 4822249 w 5235586"/>
                  <a:gd name="connsiteY9325" fmla="*/ 208069 h 3977558"/>
                  <a:gd name="connsiteX9326" fmla="*/ 4825062 w 5235586"/>
                  <a:gd name="connsiteY9326" fmla="*/ 205248 h 3977558"/>
                  <a:gd name="connsiteX9327" fmla="*/ 4872861 w 5235586"/>
                  <a:gd name="connsiteY9327" fmla="*/ 157432 h 3977558"/>
                  <a:gd name="connsiteX9328" fmla="*/ 4718213 w 5235586"/>
                  <a:gd name="connsiteY9328" fmla="*/ 157432 h 3977558"/>
                  <a:gd name="connsiteX9329" fmla="*/ 4766016 w 5235586"/>
                  <a:gd name="connsiteY9329" fmla="*/ 205248 h 3977558"/>
                  <a:gd name="connsiteX9330" fmla="*/ 4768826 w 5235586"/>
                  <a:gd name="connsiteY9330" fmla="*/ 208069 h 3977558"/>
                  <a:gd name="connsiteX9331" fmla="*/ 4766016 w 5235586"/>
                  <a:gd name="connsiteY9331" fmla="*/ 210869 h 3977558"/>
                  <a:gd name="connsiteX9332" fmla="*/ 4721027 w 5235586"/>
                  <a:gd name="connsiteY9332" fmla="*/ 255873 h 3977558"/>
                  <a:gd name="connsiteX9333" fmla="*/ 4718213 w 5235586"/>
                  <a:gd name="connsiteY9333" fmla="*/ 258685 h 3977558"/>
                  <a:gd name="connsiteX9334" fmla="*/ 4715400 w 5235586"/>
                  <a:gd name="connsiteY9334" fmla="*/ 255873 h 3977558"/>
                  <a:gd name="connsiteX9335" fmla="*/ 4670414 w 5235586"/>
                  <a:gd name="connsiteY9335" fmla="*/ 210869 h 3977558"/>
                  <a:gd name="connsiteX9336" fmla="*/ 4667601 w 5235586"/>
                  <a:gd name="connsiteY9336" fmla="*/ 208069 h 3977558"/>
                  <a:gd name="connsiteX9337" fmla="*/ 4670414 w 5235586"/>
                  <a:gd name="connsiteY9337" fmla="*/ 205248 h 3977558"/>
                  <a:gd name="connsiteX9338" fmla="*/ 4718213 w 5235586"/>
                  <a:gd name="connsiteY9338" fmla="*/ 157432 h 3977558"/>
                  <a:gd name="connsiteX9339" fmla="*/ 4563563 w 5235586"/>
                  <a:gd name="connsiteY9339" fmla="*/ 157432 h 3977558"/>
                  <a:gd name="connsiteX9340" fmla="*/ 4611365 w 5235586"/>
                  <a:gd name="connsiteY9340" fmla="*/ 205248 h 3977558"/>
                  <a:gd name="connsiteX9341" fmla="*/ 4614175 w 5235586"/>
                  <a:gd name="connsiteY9341" fmla="*/ 208069 h 3977558"/>
                  <a:gd name="connsiteX9342" fmla="*/ 4611365 w 5235586"/>
                  <a:gd name="connsiteY9342" fmla="*/ 210872 h 3977558"/>
                  <a:gd name="connsiteX9343" fmla="*/ 4566376 w 5235586"/>
                  <a:gd name="connsiteY9343" fmla="*/ 255873 h 3977558"/>
                  <a:gd name="connsiteX9344" fmla="*/ 4563563 w 5235586"/>
                  <a:gd name="connsiteY9344" fmla="*/ 258685 h 3977558"/>
                  <a:gd name="connsiteX9345" fmla="*/ 4560749 w 5235586"/>
                  <a:gd name="connsiteY9345" fmla="*/ 255873 h 3977558"/>
                  <a:gd name="connsiteX9346" fmla="*/ 4515763 w 5235586"/>
                  <a:gd name="connsiteY9346" fmla="*/ 210872 h 3977558"/>
                  <a:gd name="connsiteX9347" fmla="*/ 4512950 w 5235586"/>
                  <a:gd name="connsiteY9347" fmla="*/ 208069 h 3977558"/>
                  <a:gd name="connsiteX9348" fmla="*/ 4515763 w 5235586"/>
                  <a:gd name="connsiteY9348" fmla="*/ 205248 h 3977558"/>
                  <a:gd name="connsiteX9349" fmla="*/ 4563563 w 5235586"/>
                  <a:gd name="connsiteY9349" fmla="*/ 157432 h 3977558"/>
                  <a:gd name="connsiteX9350" fmla="*/ 1141593 w 5235586"/>
                  <a:gd name="connsiteY9350" fmla="*/ 59 h 3977558"/>
                  <a:gd name="connsiteX9351" fmla="*/ 1189395 w 5235586"/>
                  <a:gd name="connsiteY9351" fmla="*/ 47873 h 3977558"/>
                  <a:gd name="connsiteX9352" fmla="*/ 1192206 w 5235586"/>
                  <a:gd name="connsiteY9352" fmla="*/ 50688 h 3977558"/>
                  <a:gd name="connsiteX9353" fmla="*/ 1189395 w 5235586"/>
                  <a:gd name="connsiteY9353" fmla="*/ 53495 h 3977558"/>
                  <a:gd name="connsiteX9354" fmla="*/ 1144407 w 5235586"/>
                  <a:gd name="connsiteY9354" fmla="*/ 98485 h 3977558"/>
                  <a:gd name="connsiteX9355" fmla="*/ 1141593 w 5235586"/>
                  <a:gd name="connsiteY9355" fmla="*/ 101302 h 3977558"/>
                  <a:gd name="connsiteX9356" fmla="*/ 1138780 w 5235586"/>
                  <a:gd name="connsiteY9356" fmla="*/ 98485 h 3977558"/>
                  <a:gd name="connsiteX9357" fmla="*/ 1093791 w 5235586"/>
                  <a:gd name="connsiteY9357" fmla="*/ 53495 h 3977558"/>
                  <a:gd name="connsiteX9358" fmla="*/ 1090981 w 5235586"/>
                  <a:gd name="connsiteY9358" fmla="*/ 50688 h 3977558"/>
                  <a:gd name="connsiteX9359" fmla="*/ 1093791 w 5235586"/>
                  <a:gd name="connsiteY9359" fmla="*/ 47873 h 3977558"/>
                  <a:gd name="connsiteX9360" fmla="*/ 1141593 w 5235586"/>
                  <a:gd name="connsiteY9360" fmla="*/ 59 h 3977558"/>
                  <a:gd name="connsiteX9361" fmla="*/ 984132 w 5235586"/>
                  <a:gd name="connsiteY9361" fmla="*/ 59 h 3977558"/>
                  <a:gd name="connsiteX9362" fmla="*/ 1031934 w 5235586"/>
                  <a:gd name="connsiteY9362" fmla="*/ 47874 h 3977558"/>
                  <a:gd name="connsiteX9363" fmla="*/ 1034745 w 5235586"/>
                  <a:gd name="connsiteY9363" fmla="*/ 50688 h 3977558"/>
                  <a:gd name="connsiteX9364" fmla="*/ 1031934 w 5235586"/>
                  <a:gd name="connsiteY9364" fmla="*/ 53495 h 3977558"/>
                  <a:gd name="connsiteX9365" fmla="*/ 986946 w 5235586"/>
                  <a:gd name="connsiteY9365" fmla="*/ 98486 h 3977558"/>
                  <a:gd name="connsiteX9366" fmla="*/ 984132 w 5235586"/>
                  <a:gd name="connsiteY9366" fmla="*/ 101302 h 3977558"/>
                  <a:gd name="connsiteX9367" fmla="*/ 981319 w 5235586"/>
                  <a:gd name="connsiteY9367" fmla="*/ 98486 h 3977558"/>
                  <a:gd name="connsiteX9368" fmla="*/ 936330 w 5235586"/>
                  <a:gd name="connsiteY9368" fmla="*/ 53495 h 3977558"/>
                  <a:gd name="connsiteX9369" fmla="*/ 933520 w 5235586"/>
                  <a:gd name="connsiteY9369" fmla="*/ 50688 h 3977558"/>
                  <a:gd name="connsiteX9370" fmla="*/ 936330 w 5235586"/>
                  <a:gd name="connsiteY9370" fmla="*/ 47874 h 3977558"/>
                  <a:gd name="connsiteX9371" fmla="*/ 984132 w 5235586"/>
                  <a:gd name="connsiteY9371" fmla="*/ 59 h 3977558"/>
                  <a:gd name="connsiteX9372" fmla="*/ 829484 w 5235586"/>
                  <a:gd name="connsiteY9372" fmla="*/ 59 h 3977558"/>
                  <a:gd name="connsiteX9373" fmla="*/ 877286 w 5235586"/>
                  <a:gd name="connsiteY9373" fmla="*/ 47874 h 3977558"/>
                  <a:gd name="connsiteX9374" fmla="*/ 880097 w 5235586"/>
                  <a:gd name="connsiteY9374" fmla="*/ 50688 h 3977558"/>
                  <a:gd name="connsiteX9375" fmla="*/ 877286 w 5235586"/>
                  <a:gd name="connsiteY9375" fmla="*/ 53495 h 3977558"/>
                  <a:gd name="connsiteX9376" fmla="*/ 832298 w 5235586"/>
                  <a:gd name="connsiteY9376" fmla="*/ 98486 h 3977558"/>
                  <a:gd name="connsiteX9377" fmla="*/ 829484 w 5235586"/>
                  <a:gd name="connsiteY9377" fmla="*/ 101302 h 3977558"/>
                  <a:gd name="connsiteX9378" fmla="*/ 826671 w 5235586"/>
                  <a:gd name="connsiteY9378" fmla="*/ 98486 h 3977558"/>
                  <a:gd name="connsiteX9379" fmla="*/ 781682 w 5235586"/>
                  <a:gd name="connsiteY9379" fmla="*/ 53495 h 3977558"/>
                  <a:gd name="connsiteX9380" fmla="*/ 778872 w 5235586"/>
                  <a:gd name="connsiteY9380" fmla="*/ 50688 h 3977558"/>
                  <a:gd name="connsiteX9381" fmla="*/ 781682 w 5235586"/>
                  <a:gd name="connsiteY9381" fmla="*/ 47874 h 3977558"/>
                  <a:gd name="connsiteX9382" fmla="*/ 829484 w 5235586"/>
                  <a:gd name="connsiteY9382" fmla="*/ 59 h 3977558"/>
                  <a:gd name="connsiteX9383" fmla="*/ 674833 w 5235586"/>
                  <a:gd name="connsiteY9383" fmla="*/ 59 h 3977558"/>
                  <a:gd name="connsiteX9384" fmla="*/ 722635 w 5235586"/>
                  <a:gd name="connsiteY9384" fmla="*/ 47874 h 3977558"/>
                  <a:gd name="connsiteX9385" fmla="*/ 725446 w 5235586"/>
                  <a:gd name="connsiteY9385" fmla="*/ 50688 h 3977558"/>
                  <a:gd name="connsiteX9386" fmla="*/ 722635 w 5235586"/>
                  <a:gd name="connsiteY9386" fmla="*/ 53497 h 3977558"/>
                  <a:gd name="connsiteX9387" fmla="*/ 677647 w 5235586"/>
                  <a:gd name="connsiteY9387" fmla="*/ 98486 h 3977558"/>
                  <a:gd name="connsiteX9388" fmla="*/ 674833 w 5235586"/>
                  <a:gd name="connsiteY9388" fmla="*/ 101304 h 3977558"/>
                  <a:gd name="connsiteX9389" fmla="*/ 672020 w 5235586"/>
                  <a:gd name="connsiteY9389" fmla="*/ 98486 h 3977558"/>
                  <a:gd name="connsiteX9390" fmla="*/ 627031 w 5235586"/>
                  <a:gd name="connsiteY9390" fmla="*/ 53497 h 3977558"/>
                  <a:gd name="connsiteX9391" fmla="*/ 624221 w 5235586"/>
                  <a:gd name="connsiteY9391" fmla="*/ 50688 h 3977558"/>
                  <a:gd name="connsiteX9392" fmla="*/ 627031 w 5235586"/>
                  <a:gd name="connsiteY9392" fmla="*/ 47874 h 3977558"/>
                  <a:gd name="connsiteX9393" fmla="*/ 674833 w 5235586"/>
                  <a:gd name="connsiteY9393" fmla="*/ 59 h 3977558"/>
                  <a:gd name="connsiteX9394" fmla="*/ 517372 w 5235586"/>
                  <a:gd name="connsiteY9394" fmla="*/ 59 h 3977558"/>
                  <a:gd name="connsiteX9395" fmla="*/ 565174 w 5235586"/>
                  <a:gd name="connsiteY9395" fmla="*/ 47874 h 3977558"/>
                  <a:gd name="connsiteX9396" fmla="*/ 567985 w 5235586"/>
                  <a:gd name="connsiteY9396" fmla="*/ 50688 h 3977558"/>
                  <a:gd name="connsiteX9397" fmla="*/ 565174 w 5235586"/>
                  <a:gd name="connsiteY9397" fmla="*/ 53497 h 3977558"/>
                  <a:gd name="connsiteX9398" fmla="*/ 520183 w 5235586"/>
                  <a:gd name="connsiteY9398" fmla="*/ 98486 h 3977558"/>
                  <a:gd name="connsiteX9399" fmla="*/ 517372 w 5235586"/>
                  <a:gd name="connsiteY9399" fmla="*/ 101304 h 3977558"/>
                  <a:gd name="connsiteX9400" fmla="*/ 514559 w 5235586"/>
                  <a:gd name="connsiteY9400" fmla="*/ 98486 h 3977558"/>
                  <a:gd name="connsiteX9401" fmla="*/ 469570 w 5235586"/>
                  <a:gd name="connsiteY9401" fmla="*/ 53497 h 3977558"/>
                  <a:gd name="connsiteX9402" fmla="*/ 466760 w 5235586"/>
                  <a:gd name="connsiteY9402" fmla="*/ 50688 h 3977558"/>
                  <a:gd name="connsiteX9403" fmla="*/ 469570 w 5235586"/>
                  <a:gd name="connsiteY9403" fmla="*/ 47874 h 3977558"/>
                  <a:gd name="connsiteX9404" fmla="*/ 517372 w 5235586"/>
                  <a:gd name="connsiteY9404" fmla="*/ 59 h 3977558"/>
                  <a:gd name="connsiteX9405" fmla="*/ 362724 w 5235586"/>
                  <a:gd name="connsiteY9405" fmla="*/ 59 h 3977558"/>
                  <a:gd name="connsiteX9406" fmla="*/ 410526 w 5235586"/>
                  <a:gd name="connsiteY9406" fmla="*/ 47874 h 3977558"/>
                  <a:gd name="connsiteX9407" fmla="*/ 413337 w 5235586"/>
                  <a:gd name="connsiteY9407" fmla="*/ 50688 h 3977558"/>
                  <a:gd name="connsiteX9408" fmla="*/ 410526 w 5235586"/>
                  <a:gd name="connsiteY9408" fmla="*/ 53497 h 3977558"/>
                  <a:gd name="connsiteX9409" fmla="*/ 365535 w 5235586"/>
                  <a:gd name="connsiteY9409" fmla="*/ 98486 h 3977558"/>
                  <a:gd name="connsiteX9410" fmla="*/ 362724 w 5235586"/>
                  <a:gd name="connsiteY9410" fmla="*/ 101304 h 3977558"/>
                  <a:gd name="connsiteX9411" fmla="*/ 359911 w 5235586"/>
                  <a:gd name="connsiteY9411" fmla="*/ 98486 h 3977558"/>
                  <a:gd name="connsiteX9412" fmla="*/ 314922 w 5235586"/>
                  <a:gd name="connsiteY9412" fmla="*/ 53497 h 3977558"/>
                  <a:gd name="connsiteX9413" fmla="*/ 312112 w 5235586"/>
                  <a:gd name="connsiteY9413" fmla="*/ 50688 h 3977558"/>
                  <a:gd name="connsiteX9414" fmla="*/ 314922 w 5235586"/>
                  <a:gd name="connsiteY9414" fmla="*/ 47874 h 3977558"/>
                  <a:gd name="connsiteX9415" fmla="*/ 362724 w 5235586"/>
                  <a:gd name="connsiteY9415" fmla="*/ 59 h 3977558"/>
                  <a:gd name="connsiteX9416" fmla="*/ 208073 w 5235586"/>
                  <a:gd name="connsiteY9416" fmla="*/ 59 h 3977558"/>
                  <a:gd name="connsiteX9417" fmla="*/ 255875 w 5235586"/>
                  <a:gd name="connsiteY9417" fmla="*/ 47874 h 3977558"/>
                  <a:gd name="connsiteX9418" fmla="*/ 258686 w 5235586"/>
                  <a:gd name="connsiteY9418" fmla="*/ 50688 h 3977558"/>
                  <a:gd name="connsiteX9419" fmla="*/ 255875 w 5235586"/>
                  <a:gd name="connsiteY9419" fmla="*/ 53497 h 3977558"/>
                  <a:gd name="connsiteX9420" fmla="*/ 210884 w 5235586"/>
                  <a:gd name="connsiteY9420" fmla="*/ 98486 h 3977558"/>
                  <a:gd name="connsiteX9421" fmla="*/ 208073 w 5235586"/>
                  <a:gd name="connsiteY9421" fmla="*/ 101304 h 3977558"/>
                  <a:gd name="connsiteX9422" fmla="*/ 205260 w 5235586"/>
                  <a:gd name="connsiteY9422" fmla="*/ 98486 h 3977558"/>
                  <a:gd name="connsiteX9423" fmla="*/ 160271 w 5235586"/>
                  <a:gd name="connsiteY9423" fmla="*/ 53497 h 3977558"/>
                  <a:gd name="connsiteX9424" fmla="*/ 157461 w 5235586"/>
                  <a:gd name="connsiteY9424" fmla="*/ 50688 h 3977558"/>
                  <a:gd name="connsiteX9425" fmla="*/ 160271 w 5235586"/>
                  <a:gd name="connsiteY9425" fmla="*/ 47874 h 3977558"/>
                  <a:gd name="connsiteX9426" fmla="*/ 208073 w 5235586"/>
                  <a:gd name="connsiteY9426" fmla="*/ 59 h 3977558"/>
                  <a:gd name="connsiteX9427" fmla="*/ 50612 w 5235586"/>
                  <a:gd name="connsiteY9427" fmla="*/ 59 h 3977558"/>
                  <a:gd name="connsiteX9428" fmla="*/ 98414 w 5235586"/>
                  <a:gd name="connsiteY9428" fmla="*/ 47874 h 3977558"/>
                  <a:gd name="connsiteX9429" fmla="*/ 101225 w 5235586"/>
                  <a:gd name="connsiteY9429" fmla="*/ 50688 h 3977558"/>
                  <a:gd name="connsiteX9430" fmla="*/ 98414 w 5235586"/>
                  <a:gd name="connsiteY9430" fmla="*/ 53497 h 3977558"/>
                  <a:gd name="connsiteX9431" fmla="*/ 53426 w 5235586"/>
                  <a:gd name="connsiteY9431" fmla="*/ 98486 h 3977558"/>
                  <a:gd name="connsiteX9432" fmla="*/ 50612 w 5235586"/>
                  <a:gd name="connsiteY9432" fmla="*/ 101304 h 3977558"/>
                  <a:gd name="connsiteX9433" fmla="*/ 47802 w 5235586"/>
                  <a:gd name="connsiteY9433" fmla="*/ 98486 h 3977558"/>
                  <a:gd name="connsiteX9434" fmla="*/ 2813 w 5235586"/>
                  <a:gd name="connsiteY9434" fmla="*/ 53497 h 3977558"/>
                  <a:gd name="connsiteX9435" fmla="*/ 0 w 5235586"/>
                  <a:gd name="connsiteY9435" fmla="*/ 50688 h 3977558"/>
                  <a:gd name="connsiteX9436" fmla="*/ 2813 w 5235586"/>
                  <a:gd name="connsiteY9436" fmla="*/ 47874 h 3977558"/>
                  <a:gd name="connsiteX9437" fmla="*/ 50612 w 5235586"/>
                  <a:gd name="connsiteY9437" fmla="*/ 59 h 3977558"/>
                  <a:gd name="connsiteX9438" fmla="*/ 3005823 w 5235586"/>
                  <a:gd name="connsiteY9438" fmla="*/ 58 h 3977558"/>
                  <a:gd name="connsiteX9439" fmla="*/ 3053626 w 5235586"/>
                  <a:gd name="connsiteY9439" fmla="*/ 47873 h 3977558"/>
                  <a:gd name="connsiteX9440" fmla="*/ 3056436 w 5235586"/>
                  <a:gd name="connsiteY9440" fmla="*/ 50686 h 3977558"/>
                  <a:gd name="connsiteX9441" fmla="*/ 3053626 w 5235586"/>
                  <a:gd name="connsiteY9441" fmla="*/ 53495 h 3977558"/>
                  <a:gd name="connsiteX9442" fmla="*/ 3008634 w 5235586"/>
                  <a:gd name="connsiteY9442" fmla="*/ 98483 h 3977558"/>
                  <a:gd name="connsiteX9443" fmla="*/ 3005823 w 5235586"/>
                  <a:gd name="connsiteY9443" fmla="*/ 101301 h 3977558"/>
                  <a:gd name="connsiteX9444" fmla="*/ 3003010 w 5235586"/>
                  <a:gd name="connsiteY9444" fmla="*/ 98483 h 3977558"/>
                  <a:gd name="connsiteX9445" fmla="*/ 2958021 w 5235586"/>
                  <a:gd name="connsiteY9445" fmla="*/ 53495 h 3977558"/>
                  <a:gd name="connsiteX9446" fmla="*/ 2955211 w 5235586"/>
                  <a:gd name="connsiteY9446" fmla="*/ 50686 h 3977558"/>
                  <a:gd name="connsiteX9447" fmla="*/ 2958021 w 5235586"/>
                  <a:gd name="connsiteY9447" fmla="*/ 47873 h 3977558"/>
                  <a:gd name="connsiteX9448" fmla="*/ 3005823 w 5235586"/>
                  <a:gd name="connsiteY9448" fmla="*/ 58 h 3977558"/>
                  <a:gd name="connsiteX9449" fmla="*/ 2851172 w 5235586"/>
                  <a:gd name="connsiteY9449" fmla="*/ 58 h 3977558"/>
                  <a:gd name="connsiteX9450" fmla="*/ 2898975 w 5235586"/>
                  <a:gd name="connsiteY9450" fmla="*/ 47873 h 3977558"/>
                  <a:gd name="connsiteX9451" fmla="*/ 2901785 w 5235586"/>
                  <a:gd name="connsiteY9451" fmla="*/ 50686 h 3977558"/>
                  <a:gd name="connsiteX9452" fmla="*/ 2898975 w 5235586"/>
                  <a:gd name="connsiteY9452" fmla="*/ 53495 h 3977558"/>
                  <a:gd name="connsiteX9453" fmla="*/ 2853983 w 5235586"/>
                  <a:gd name="connsiteY9453" fmla="*/ 98483 h 3977558"/>
                  <a:gd name="connsiteX9454" fmla="*/ 2851172 w 5235586"/>
                  <a:gd name="connsiteY9454" fmla="*/ 101301 h 3977558"/>
                  <a:gd name="connsiteX9455" fmla="*/ 2848359 w 5235586"/>
                  <a:gd name="connsiteY9455" fmla="*/ 98483 h 3977558"/>
                  <a:gd name="connsiteX9456" fmla="*/ 2803370 w 5235586"/>
                  <a:gd name="connsiteY9456" fmla="*/ 53495 h 3977558"/>
                  <a:gd name="connsiteX9457" fmla="*/ 2800560 w 5235586"/>
                  <a:gd name="connsiteY9457" fmla="*/ 50686 h 3977558"/>
                  <a:gd name="connsiteX9458" fmla="*/ 2803370 w 5235586"/>
                  <a:gd name="connsiteY9458" fmla="*/ 47873 h 3977558"/>
                  <a:gd name="connsiteX9459" fmla="*/ 2851172 w 5235586"/>
                  <a:gd name="connsiteY9459" fmla="*/ 58 h 3977558"/>
                  <a:gd name="connsiteX9460" fmla="*/ 2696525 w 5235586"/>
                  <a:gd name="connsiteY9460" fmla="*/ 58 h 3977558"/>
                  <a:gd name="connsiteX9461" fmla="*/ 2744328 w 5235586"/>
                  <a:gd name="connsiteY9461" fmla="*/ 47873 h 3977558"/>
                  <a:gd name="connsiteX9462" fmla="*/ 2747138 w 5235586"/>
                  <a:gd name="connsiteY9462" fmla="*/ 50686 h 3977558"/>
                  <a:gd name="connsiteX9463" fmla="*/ 2744328 w 5235586"/>
                  <a:gd name="connsiteY9463" fmla="*/ 53495 h 3977558"/>
                  <a:gd name="connsiteX9464" fmla="*/ 2699336 w 5235586"/>
                  <a:gd name="connsiteY9464" fmla="*/ 98483 h 3977558"/>
                  <a:gd name="connsiteX9465" fmla="*/ 2696525 w 5235586"/>
                  <a:gd name="connsiteY9465" fmla="*/ 101301 h 3977558"/>
                  <a:gd name="connsiteX9466" fmla="*/ 2693712 w 5235586"/>
                  <a:gd name="connsiteY9466" fmla="*/ 98483 h 3977558"/>
                  <a:gd name="connsiteX9467" fmla="*/ 2648723 w 5235586"/>
                  <a:gd name="connsiteY9467" fmla="*/ 53495 h 3977558"/>
                  <a:gd name="connsiteX9468" fmla="*/ 2645913 w 5235586"/>
                  <a:gd name="connsiteY9468" fmla="*/ 50686 h 3977558"/>
                  <a:gd name="connsiteX9469" fmla="*/ 2648723 w 5235586"/>
                  <a:gd name="connsiteY9469" fmla="*/ 47873 h 3977558"/>
                  <a:gd name="connsiteX9470" fmla="*/ 2696525 w 5235586"/>
                  <a:gd name="connsiteY9470" fmla="*/ 58 h 3977558"/>
                  <a:gd name="connsiteX9471" fmla="*/ 2539061 w 5235586"/>
                  <a:gd name="connsiteY9471" fmla="*/ 58 h 3977558"/>
                  <a:gd name="connsiteX9472" fmla="*/ 2586863 w 5235586"/>
                  <a:gd name="connsiteY9472" fmla="*/ 47873 h 3977558"/>
                  <a:gd name="connsiteX9473" fmla="*/ 2589673 w 5235586"/>
                  <a:gd name="connsiteY9473" fmla="*/ 50686 h 3977558"/>
                  <a:gd name="connsiteX9474" fmla="*/ 2586863 w 5235586"/>
                  <a:gd name="connsiteY9474" fmla="*/ 53495 h 3977558"/>
                  <a:gd name="connsiteX9475" fmla="*/ 2541874 w 5235586"/>
                  <a:gd name="connsiteY9475" fmla="*/ 98483 h 3977558"/>
                  <a:gd name="connsiteX9476" fmla="*/ 2539061 w 5235586"/>
                  <a:gd name="connsiteY9476" fmla="*/ 101301 h 3977558"/>
                  <a:gd name="connsiteX9477" fmla="*/ 2536247 w 5235586"/>
                  <a:gd name="connsiteY9477" fmla="*/ 98483 h 3977558"/>
                  <a:gd name="connsiteX9478" fmla="*/ 2491261 w 5235586"/>
                  <a:gd name="connsiteY9478" fmla="*/ 53495 h 3977558"/>
                  <a:gd name="connsiteX9479" fmla="*/ 2488448 w 5235586"/>
                  <a:gd name="connsiteY9479" fmla="*/ 50686 h 3977558"/>
                  <a:gd name="connsiteX9480" fmla="*/ 2491261 w 5235586"/>
                  <a:gd name="connsiteY9480" fmla="*/ 47873 h 3977558"/>
                  <a:gd name="connsiteX9481" fmla="*/ 2539061 w 5235586"/>
                  <a:gd name="connsiteY9481" fmla="*/ 58 h 3977558"/>
                  <a:gd name="connsiteX9482" fmla="*/ 2384413 w 5235586"/>
                  <a:gd name="connsiteY9482" fmla="*/ 58 h 3977558"/>
                  <a:gd name="connsiteX9483" fmla="*/ 2432215 w 5235586"/>
                  <a:gd name="connsiteY9483" fmla="*/ 47873 h 3977558"/>
                  <a:gd name="connsiteX9484" fmla="*/ 2435025 w 5235586"/>
                  <a:gd name="connsiteY9484" fmla="*/ 50687 h 3977558"/>
                  <a:gd name="connsiteX9485" fmla="*/ 2432215 w 5235586"/>
                  <a:gd name="connsiteY9485" fmla="*/ 53495 h 3977558"/>
                  <a:gd name="connsiteX9486" fmla="*/ 2387226 w 5235586"/>
                  <a:gd name="connsiteY9486" fmla="*/ 98483 h 3977558"/>
                  <a:gd name="connsiteX9487" fmla="*/ 2384413 w 5235586"/>
                  <a:gd name="connsiteY9487" fmla="*/ 101301 h 3977558"/>
                  <a:gd name="connsiteX9488" fmla="*/ 2381599 w 5235586"/>
                  <a:gd name="connsiteY9488" fmla="*/ 98483 h 3977558"/>
                  <a:gd name="connsiteX9489" fmla="*/ 2336613 w 5235586"/>
                  <a:gd name="connsiteY9489" fmla="*/ 53495 h 3977558"/>
                  <a:gd name="connsiteX9490" fmla="*/ 2333800 w 5235586"/>
                  <a:gd name="connsiteY9490" fmla="*/ 50687 h 3977558"/>
                  <a:gd name="connsiteX9491" fmla="*/ 2336613 w 5235586"/>
                  <a:gd name="connsiteY9491" fmla="*/ 47873 h 3977558"/>
                  <a:gd name="connsiteX9492" fmla="*/ 2384413 w 5235586"/>
                  <a:gd name="connsiteY9492" fmla="*/ 58 h 3977558"/>
                  <a:gd name="connsiteX9493" fmla="*/ 2229761 w 5235586"/>
                  <a:gd name="connsiteY9493" fmla="*/ 58 h 3977558"/>
                  <a:gd name="connsiteX9494" fmla="*/ 2277564 w 5235586"/>
                  <a:gd name="connsiteY9494" fmla="*/ 47873 h 3977558"/>
                  <a:gd name="connsiteX9495" fmla="*/ 2280374 w 5235586"/>
                  <a:gd name="connsiteY9495" fmla="*/ 50687 h 3977558"/>
                  <a:gd name="connsiteX9496" fmla="*/ 2277564 w 5235586"/>
                  <a:gd name="connsiteY9496" fmla="*/ 53495 h 3977558"/>
                  <a:gd name="connsiteX9497" fmla="*/ 2232575 w 5235586"/>
                  <a:gd name="connsiteY9497" fmla="*/ 98483 h 3977558"/>
                  <a:gd name="connsiteX9498" fmla="*/ 2229761 w 5235586"/>
                  <a:gd name="connsiteY9498" fmla="*/ 101301 h 3977558"/>
                  <a:gd name="connsiteX9499" fmla="*/ 2226948 w 5235586"/>
                  <a:gd name="connsiteY9499" fmla="*/ 98483 h 3977558"/>
                  <a:gd name="connsiteX9500" fmla="*/ 2181962 w 5235586"/>
                  <a:gd name="connsiteY9500" fmla="*/ 53495 h 3977558"/>
                  <a:gd name="connsiteX9501" fmla="*/ 2179149 w 5235586"/>
                  <a:gd name="connsiteY9501" fmla="*/ 50687 h 3977558"/>
                  <a:gd name="connsiteX9502" fmla="*/ 2181962 w 5235586"/>
                  <a:gd name="connsiteY9502" fmla="*/ 47873 h 3977558"/>
                  <a:gd name="connsiteX9503" fmla="*/ 2229761 w 5235586"/>
                  <a:gd name="connsiteY9503" fmla="*/ 58 h 3977558"/>
                  <a:gd name="connsiteX9504" fmla="*/ 2075115 w 5235586"/>
                  <a:gd name="connsiteY9504" fmla="*/ 58 h 3977558"/>
                  <a:gd name="connsiteX9505" fmla="*/ 2122917 w 5235586"/>
                  <a:gd name="connsiteY9505" fmla="*/ 47873 h 3977558"/>
                  <a:gd name="connsiteX9506" fmla="*/ 2125727 w 5235586"/>
                  <a:gd name="connsiteY9506" fmla="*/ 50687 h 3977558"/>
                  <a:gd name="connsiteX9507" fmla="*/ 2122917 w 5235586"/>
                  <a:gd name="connsiteY9507" fmla="*/ 53495 h 3977558"/>
                  <a:gd name="connsiteX9508" fmla="*/ 2077928 w 5235586"/>
                  <a:gd name="connsiteY9508" fmla="*/ 98485 h 3977558"/>
                  <a:gd name="connsiteX9509" fmla="*/ 2075115 w 5235586"/>
                  <a:gd name="connsiteY9509" fmla="*/ 101301 h 3977558"/>
                  <a:gd name="connsiteX9510" fmla="*/ 2072301 w 5235586"/>
                  <a:gd name="connsiteY9510" fmla="*/ 98485 h 3977558"/>
                  <a:gd name="connsiteX9511" fmla="*/ 2027315 w 5235586"/>
                  <a:gd name="connsiteY9511" fmla="*/ 53495 h 3977558"/>
                  <a:gd name="connsiteX9512" fmla="*/ 2024502 w 5235586"/>
                  <a:gd name="connsiteY9512" fmla="*/ 50687 h 3977558"/>
                  <a:gd name="connsiteX9513" fmla="*/ 2027315 w 5235586"/>
                  <a:gd name="connsiteY9513" fmla="*/ 47873 h 3977558"/>
                  <a:gd name="connsiteX9514" fmla="*/ 2075115 w 5235586"/>
                  <a:gd name="connsiteY9514" fmla="*/ 58 h 3977558"/>
                  <a:gd name="connsiteX9515" fmla="*/ 1917652 w 5235586"/>
                  <a:gd name="connsiteY9515" fmla="*/ 58 h 3977558"/>
                  <a:gd name="connsiteX9516" fmla="*/ 1965455 w 5235586"/>
                  <a:gd name="connsiteY9516" fmla="*/ 47873 h 3977558"/>
                  <a:gd name="connsiteX9517" fmla="*/ 1968265 w 5235586"/>
                  <a:gd name="connsiteY9517" fmla="*/ 50687 h 3977558"/>
                  <a:gd name="connsiteX9518" fmla="*/ 1965455 w 5235586"/>
                  <a:gd name="connsiteY9518" fmla="*/ 53495 h 3977558"/>
                  <a:gd name="connsiteX9519" fmla="*/ 1920463 w 5235586"/>
                  <a:gd name="connsiteY9519" fmla="*/ 98485 h 3977558"/>
                  <a:gd name="connsiteX9520" fmla="*/ 1917652 w 5235586"/>
                  <a:gd name="connsiteY9520" fmla="*/ 101301 h 3977558"/>
                  <a:gd name="connsiteX9521" fmla="*/ 1914839 w 5235586"/>
                  <a:gd name="connsiteY9521" fmla="*/ 98485 h 3977558"/>
                  <a:gd name="connsiteX9522" fmla="*/ 1869850 w 5235586"/>
                  <a:gd name="connsiteY9522" fmla="*/ 53495 h 3977558"/>
                  <a:gd name="connsiteX9523" fmla="*/ 1867040 w 5235586"/>
                  <a:gd name="connsiteY9523" fmla="*/ 50687 h 3977558"/>
                  <a:gd name="connsiteX9524" fmla="*/ 1869850 w 5235586"/>
                  <a:gd name="connsiteY9524" fmla="*/ 47873 h 3977558"/>
                  <a:gd name="connsiteX9525" fmla="*/ 1917652 w 5235586"/>
                  <a:gd name="connsiteY9525" fmla="*/ 58 h 3977558"/>
                  <a:gd name="connsiteX9526" fmla="*/ 1763004 w 5235586"/>
                  <a:gd name="connsiteY9526" fmla="*/ 58 h 3977558"/>
                  <a:gd name="connsiteX9527" fmla="*/ 1810807 w 5235586"/>
                  <a:gd name="connsiteY9527" fmla="*/ 47873 h 3977558"/>
                  <a:gd name="connsiteX9528" fmla="*/ 1813617 w 5235586"/>
                  <a:gd name="connsiteY9528" fmla="*/ 50687 h 3977558"/>
                  <a:gd name="connsiteX9529" fmla="*/ 1810807 w 5235586"/>
                  <a:gd name="connsiteY9529" fmla="*/ 53495 h 3977558"/>
                  <a:gd name="connsiteX9530" fmla="*/ 1765815 w 5235586"/>
                  <a:gd name="connsiteY9530" fmla="*/ 98485 h 3977558"/>
                  <a:gd name="connsiteX9531" fmla="*/ 1763004 w 5235586"/>
                  <a:gd name="connsiteY9531" fmla="*/ 101302 h 3977558"/>
                  <a:gd name="connsiteX9532" fmla="*/ 1760191 w 5235586"/>
                  <a:gd name="connsiteY9532" fmla="*/ 98485 h 3977558"/>
                  <a:gd name="connsiteX9533" fmla="*/ 1715202 w 5235586"/>
                  <a:gd name="connsiteY9533" fmla="*/ 53495 h 3977558"/>
                  <a:gd name="connsiteX9534" fmla="*/ 1712392 w 5235586"/>
                  <a:gd name="connsiteY9534" fmla="*/ 50687 h 3977558"/>
                  <a:gd name="connsiteX9535" fmla="*/ 1715202 w 5235586"/>
                  <a:gd name="connsiteY9535" fmla="*/ 47873 h 3977558"/>
                  <a:gd name="connsiteX9536" fmla="*/ 1763004 w 5235586"/>
                  <a:gd name="connsiteY9536" fmla="*/ 58 h 3977558"/>
                  <a:gd name="connsiteX9537" fmla="*/ 1608353 w 5235586"/>
                  <a:gd name="connsiteY9537" fmla="*/ 58 h 3977558"/>
                  <a:gd name="connsiteX9538" fmla="*/ 1656156 w 5235586"/>
                  <a:gd name="connsiteY9538" fmla="*/ 47873 h 3977558"/>
                  <a:gd name="connsiteX9539" fmla="*/ 1658966 w 5235586"/>
                  <a:gd name="connsiteY9539" fmla="*/ 50687 h 3977558"/>
                  <a:gd name="connsiteX9540" fmla="*/ 1656156 w 5235586"/>
                  <a:gd name="connsiteY9540" fmla="*/ 53495 h 3977558"/>
                  <a:gd name="connsiteX9541" fmla="*/ 1611164 w 5235586"/>
                  <a:gd name="connsiteY9541" fmla="*/ 98485 h 3977558"/>
                  <a:gd name="connsiteX9542" fmla="*/ 1608353 w 5235586"/>
                  <a:gd name="connsiteY9542" fmla="*/ 101302 h 3977558"/>
                  <a:gd name="connsiteX9543" fmla="*/ 1605540 w 5235586"/>
                  <a:gd name="connsiteY9543" fmla="*/ 98485 h 3977558"/>
                  <a:gd name="connsiteX9544" fmla="*/ 1560551 w 5235586"/>
                  <a:gd name="connsiteY9544" fmla="*/ 53495 h 3977558"/>
                  <a:gd name="connsiteX9545" fmla="*/ 1557741 w 5235586"/>
                  <a:gd name="connsiteY9545" fmla="*/ 50687 h 3977558"/>
                  <a:gd name="connsiteX9546" fmla="*/ 1560551 w 5235586"/>
                  <a:gd name="connsiteY9546" fmla="*/ 47873 h 3977558"/>
                  <a:gd name="connsiteX9547" fmla="*/ 1608353 w 5235586"/>
                  <a:gd name="connsiteY9547" fmla="*/ 58 h 3977558"/>
                  <a:gd name="connsiteX9548" fmla="*/ 1450892 w 5235586"/>
                  <a:gd name="connsiteY9548" fmla="*/ 58 h 3977558"/>
                  <a:gd name="connsiteX9549" fmla="*/ 1498695 w 5235586"/>
                  <a:gd name="connsiteY9549" fmla="*/ 47873 h 3977558"/>
                  <a:gd name="connsiteX9550" fmla="*/ 1501505 w 5235586"/>
                  <a:gd name="connsiteY9550" fmla="*/ 50687 h 3977558"/>
                  <a:gd name="connsiteX9551" fmla="*/ 1498695 w 5235586"/>
                  <a:gd name="connsiteY9551" fmla="*/ 53495 h 3977558"/>
                  <a:gd name="connsiteX9552" fmla="*/ 1453706 w 5235586"/>
                  <a:gd name="connsiteY9552" fmla="*/ 98485 h 3977558"/>
                  <a:gd name="connsiteX9553" fmla="*/ 1450892 w 5235586"/>
                  <a:gd name="connsiteY9553" fmla="*/ 101302 h 3977558"/>
                  <a:gd name="connsiteX9554" fmla="*/ 1448079 w 5235586"/>
                  <a:gd name="connsiteY9554" fmla="*/ 98485 h 3977558"/>
                  <a:gd name="connsiteX9555" fmla="*/ 1403090 w 5235586"/>
                  <a:gd name="connsiteY9555" fmla="*/ 53495 h 3977558"/>
                  <a:gd name="connsiteX9556" fmla="*/ 1400280 w 5235586"/>
                  <a:gd name="connsiteY9556" fmla="*/ 50687 h 3977558"/>
                  <a:gd name="connsiteX9557" fmla="*/ 1403090 w 5235586"/>
                  <a:gd name="connsiteY9557" fmla="*/ 47873 h 3977558"/>
                  <a:gd name="connsiteX9558" fmla="*/ 1450892 w 5235586"/>
                  <a:gd name="connsiteY9558" fmla="*/ 58 h 3977558"/>
                  <a:gd name="connsiteX9559" fmla="*/ 1296244 w 5235586"/>
                  <a:gd name="connsiteY9559" fmla="*/ 58 h 3977558"/>
                  <a:gd name="connsiteX9560" fmla="*/ 1344046 w 5235586"/>
                  <a:gd name="connsiteY9560" fmla="*/ 47873 h 3977558"/>
                  <a:gd name="connsiteX9561" fmla="*/ 1346857 w 5235586"/>
                  <a:gd name="connsiteY9561" fmla="*/ 50688 h 3977558"/>
                  <a:gd name="connsiteX9562" fmla="*/ 1344046 w 5235586"/>
                  <a:gd name="connsiteY9562" fmla="*/ 53495 h 3977558"/>
                  <a:gd name="connsiteX9563" fmla="*/ 1299058 w 5235586"/>
                  <a:gd name="connsiteY9563" fmla="*/ 98485 h 3977558"/>
                  <a:gd name="connsiteX9564" fmla="*/ 1296244 w 5235586"/>
                  <a:gd name="connsiteY9564" fmla="*/ 101302 h 3977558"/>
                  <a:gd name="connsiteX9565" fmla="*/ 1293431 w 5235586"/>
                  <a:gd name="connsiteY9565" fmla="*/ 98485 h 3977558"/>
                  <a:gd name="connsiteX9566" fmla="*/ 1248442 w 5235586"/>
                  <a:gd name="connsiteY9566" fmla="*/ 53495 h 3977558"/>
                  <a:gd name="connsiteX9567" fmla="*/ 1245632 w 5235586"/>
                  <a:gd name="connsiteY9567" fmla="*/ 50688 h 3977558"/>
                  <a:gd name="connsiteX9568" fmla="*/ 1248442 w 5235586"/>
                  <a:gd name="connsiteY9568" fmla="*/ 47873 h 3977558"/>
                  <a:gd name="connsiteX9569" fmla="*/ 1296244 w 5235586"/>
                  <a:gd name="connsiteY9569" fmla="*/ 58 h 3977558"/>
                  <a:gd name="connsiteX9570" fmla="*/ 4096805 w 5235586"/>
                  <a:gd name="connsiteY9570" fmla="*/ 57 h 3977558"/>
                  <a:gd name="connsiteX9571" fmla="*/ 4144608 w 5235586"/>
                  <a:gd name="connsiteY9571" fmla="*/ 47871 h 3977558"/>
                  <a:gd name="connsiteX9572" fmla="*/ 4147418 w 5235586"/>
                  <a:gd name="connsiteY9572" fmla="*/ 50686 h 3977558"/>
                  <a:gd name="connsiteX9573" fmla="*/ 4144608 w 5235586"/>
                  <a:gd name="connsiteY9573" fmla="*/ 53495 h 3977558"/>
                  <a:gd name="connsiteX9574" fmla="*/ 4099616 w 5235586"/>
                  <a:gd name="connsiteY9574" fmla="*/ 98482 h 3977558"/>
                  <a:gd name="connsiteX9575" fmla="*/ 4096805 w 5235586"/>
                  <a:gd name="connsiteY9575" fmla="*/ 101301 h 3977558"/>
                  <a:gd name="connsiteX9576" fmla="*/ 4093992 w 5235586"/>
                  <a:gd name="connsiteY9576" fmla="*/ 98482 h 3977558"/>
                  <a:gd name="connsiteX9577" fmla="*/ 4049003 w 5235586"/>
                  <a:gd name="connsiteY9577" fmla="*/ 53495 h 3977558"/>
                  <a:gd name="connsiteX9578" fmla="*/ 4046193 w 5235586"/>
                  <a:gd name="connsiteY9578" fmla="*/ 50686 h 3977558"/>
                  <a:gd name="connsiteX9579" fmla="*/ 4049003 w 5235586"/>
                  <a:gd name="connsiteY9579" fmla="*/ 47871 h 3977558"/>
                  <a:gd name="connsiteX9580" fmla="*/ 4096805 w 5235586"/>
                  <a:gd name="connsiteY9580" fmla="*/ 57 h 3977558"/>
                  <a:gd name="connsiteX9581" fmla="*/ 3939345 w 5235586"/>
                  <a:gd name="connsiteY9581" fmla="*/ 57 h 3977558"/>
                  <a:gd name="connsiteX9582" fmla="*/ 3987147 w 5235586"/>
                  <a:gd name="connsiteY9582" fmla="*/ 47872 h 3977558"/>
                  <a:gd name="connsiteX9583" fmla="*/ 3989957 w 5235586"/>
                  <a:gd name="connsiteY9583" fmla="*/ 50686 h 3977558"/>
                  <a:gd name="connsiteX9584" fmla="*/ 3987147 w 5235586"/>
                  <a:gd name="connsiteY9584" fmla="*/ 53495 h 3977558"/>
                  <a:gd name="connsiteX9585" fmla="*/ 3942155 w 5235586"/>
                  <a:gd name="connsiteY9585" fmla="*/ 98482 h 3977558"/>
                  <a:gd name="connsiteX9586" fmla="*/ 3939345 w 5235586"/>
                  <a:gd name="connsiteY9586" fmla="*/ 101301 h 3977558"/>
                  <a:gd name="connsiteX9587" fmla="*/ 3936531 w 5235586"/>
                  <a:gd name="connsiteY9587" fmla="*/ 98482 h 3977558"/>
                  <a:gd name="connsiteX9588" fmla="*/ 3891545 w 5235586"/>
                  <a:gd name="connsiteY9588" fmla="*/ 53495 h 3977558"/>
                  <a:gd name="connsiteX9589" fmla="*/ 3888732 w 5235586"/>
                  <a:gd name="connsiteY9589" fmla="*/ 50686 h 3977558"/>
                  <a:gd name="connsiteX9590" fmla="*/ 3891545 w 5235586"/>
                  <a:gd name="connsiteY9590" fmla="*/ 47872 h 3977558"/>
                  <a:gd name="connsiteX9591" fmla="*/ 3939345 w 5235586"/>
                  <a:gd name="connsiteY9591" fmla="*/ 57 h 3977558"/>
                  <a:gd name="connsiteX9592" fmla="*/ 3784693 w 5235586"/>
                  <a:gd name="connsiteY9592" fmla="*/ 57 h 3977558"/>
                  <a:gd name="connsiteX9593" fmla="*/ 3832496 w 5235586"/>
                  <a:gd name="connsiteY9593" fmla="*/ 47872 h 3977558"/>
                  <a:gd name="connsiteX9594" fmla="*/ 3835306 w 5235586"/>
                  <a:gd name="connsiteY9594" fmla="*/ 50686 h 3977558"/>
                  <a:gd name="connsiteX9595" fmla="*/ 3832496 w 5235586"/>
                  <a:gd name="connsiteY9595" fmla="*/ 53495 h 3977558"/>
                  <a:gd name="connsiteX9596" fmla="*/ 3787504 w 5235586"/>
                  <a:gd name="connsiteY9596" fmla="*/ 98482 h 3977558"/>
                  <a:gd name="connsiteX9597" fmla="*/ 3784693 w 5235586"/>
                  <a:gd name="connsiteY9597" fmla="*/ 101301 h 3977558"/>
                  <a:gd name="connsiteX9598" fmla="*/ 3781880 w 5235586"/>
                  <a:gd name="connsiteY9598" fmla="*/ 98482 h 3977558"/>
                  <a:gd name="connsiteX9599" fmla="*/ 3736894 w 5235586"/>
                  <a:gd name="connsiteY9599" fmla="*/ 53495 h 3977558"/>
                  <a:gd name="connsiteX9600" fmla="*/ 3734081 w 5235586"/>
                  <a:gd name="connsiteY9600" fmla="*/ 50686 h 3977558"/>
                  <a:gd name="connsiteX9601" fmla="*/ 3736894 w 5235586"/>
                  <a:gd name="connsiteY9601" fmla="*/ 47872 h 3977558"/>
                  <a:gd name="connsiteX9602" fmla="*/ 3784693 w 5235586"/>
                  <a:gd name="connsiteY9602" fmla="*/ 57 h 3977558"/>
                  <a:gd name="connsiteX9603" fmla="*/ 3630045 w 5235586"/>
                  <a:gd name="connsiteY9603" fmla="*/ 57 h 3977558"/>
                  <a:gd name="connsiteX9604" fmla="*/ 3677848 w 5235586"/>
                  <a:gd name="connsiteY9604" fmla="*/ 47872 h 3977558"/>
                  <a:gd name="connsiteX9605" fmla="*/ 3680658 w 5235586"/>
                  <a:gd name="connsiteY9605" fmla="*/ 50686 h 3977558"/>
                  <a:gd name="connsiteX9606" fmla="*/ 3677848 w 5235586"/>
                  <a:gd name="connsiteY9606" fmla="*/ 53495 h 3977558"/>
                  <a:gd name="connsiteX9607" fmla="*/ 3632856 w 5235586"/>
                  <a:gd name="connsiteY9607" fmla="*/ 98482 h 3977558"/>
                  <a:gd name="connsiteX9608" fmla="*/ 3630045 w 5235586"/>
                  <a:gd name="connsiteY9608" fmla="*/ 101301 h 3977558"/>
                  <a:gd name="connsiteX9609" fmla="*/ 3627232 w 5235586"/>
                  <a:gd name="connsiteY9609" fmla="*/ 98482 h 3977558"/>
                  <a:gd name="connsiteX9610" fmla="*/ 3582246 w 5235586"/>
                  <a:gd name="connsiteY9610" fmla="*/ 53495 h 3977558"/>
                  <a:gd name="connsiteX9611" fmla="*/ 3579433 w 5235586"/>
                  <a:gd name="connsiteY9611" fmla="*/ 50686 h 3977558"/>
                  <a:gd name="connsiteX9612" fmla="*/ 3582246 w 5235586"/>
                  <a:gd name="connsiteY9612" fmla="*/ 47872 h 3977558"/>
                  <a:gd name="connsiteX9613" fmla="*/ 3630045 w 5235586"/>
                  <a:gd name="connsiteY9613" fmla="*/ 57 h 3977558"/>
                  <a:gd name="connsiteX9614" fmla="*/ 3472581 w 5235586"/>
                  <a:gd name="connsiteY9614" fmla="*/ 57 h 3977558"/>
                  <a:gd name="connsiteX9615" fmla="*/ 3520384 w 5235586"/>
                  <a:gd name="connsiteY9615" fmla="*/ 47872 h 3977558"/>
                  <a:gd name="connsiteX9616" fmla="*/ 3523194 w 5235586"/>
                  <a:gd name="connsiteY9616" fmla="*/ 50686 h 3977558"/>
                  <a:gd name="connsiteX9617" fmla="*/ 3520384 w 5235586"/>
                  <a:gd name="connsiteY9617" fmla="*/ 53495 h 3977558"/>
                  <a:gd name="connsiteX9618" fmla="*/ 3475395 w 5235586"/>
                  <a:gd name="connsiteY9618" fmla="*/ 98482 h 3977558"/>
                  <a:gd name="connsiteX9619" fmla="*/ 3472581 w 5235586"/>
                  <a:gd name="connsiteY9619" fmla="*/ 101301 h 3977558"/>
                  <a:gd name="connsiteX9620" fmla="*/ 3469771 w 5235586"/>
                  <a:gd name="connsiteY9620" fmla="*/ 98482 h 3977558"/>
                  <a:gd name="connsiteX9621" fmla="*/ 3424782 w 5235586"/>
                  <a:gd name="connsiteY9621" fmla="*/ 53495 h 3977558"/>
                  <a:gd name="connsiteX9622" fmla="*/ 3421969 w 5235586"/>
                  <a:gd name="connsiteY9622" fmla="*/ 50686 h 3977558"/>
                  <a:gd name="connsiteX9623" fmla="*/ 3424782 w 5235586"/>
                  <a:gd name="connsiteY9623" fmla="*/ 47872 h 3977558"/>
                  <a:gd name="connsiteX9624" fmla="*/ 3472581 w 5235586"/>
                  <a:gd name="connsiteY9624" fmla="*/ 57 h 3977558"/>
                  <a:gd name="connsiteX9625" fmla="*/ 3317933 w 5235586"/>
                  <a:gd name="connsiteY9625" fmla="*/ 57 h 3977558"/>
                  <a:gd name="connsiteX9626" fmla="*/ 3365736 w 5235586"/>
                  <a:gd name="connsiteY9626" fmla="*/ 47872 h 3977558"/>
                  <a:gd name="connsiteX9627" fmla="*/ 3368546 w 5235586"/>
                  <a:gd name="connsiteY9627" fmla="*/ 50686 h 3977558"/>
                  <a:gd name="connsiteX9628" fmla="*/ 3365736 w 5235586"/>
                  <a:gd name="connsiteY9628" fmla="*/ 53495 h 3977558"/>
                  <a:gd name="connsiteX9629" fmla="*/ 3320747 w 5235586"/>
                  <a:gd name="connsiteY9629" fmla="*/ 98482 h 3977558"/>
                  <a:gd name="connsiteX9630" fmla="*/ 3317933 w 5235586"/>
                  <a:gd name="connsiteY9630" fmla="*/ 101301 h 3977558"/>
                  <a:gd name="connsiteX9631" fmla="*/ 3315123 w 5235586"/>
                  <a:gd name="connsiteY9631" fmla="*/ 98482 h 3977558"/>
                  <a:gd name="connsiteX9632" fmla="*/ 3270134 w 5235586"/>
                  <a:gd name="connsiteY9632" fmla="*/ 53495 h 3977558"/>
                  <a:gd name="connsiteX9633" fmla="*/ 3267321 w 5235586"/>
                  <a:gd name="connsiteY9633" fmla="*/ 50686 h 3977558"/>
                  <a:gd name="connsiteX9634" fmla="*/ 3270134 w 5235586"/>
                  <a:gd name="connsiteY9634" fmla="*/ 47872 h 3977558"/>
                  <a:gd name="connsiteX9635" fmla="*/ 3317933 w 5235586"/>
                  <a:gd name="connsiteY9635" fmla="*/ 57 h 3977558"/>
                  <a:gd name="connsiteX9636" fmla="*/ 3163283 w 5235586"/>
                  <a:gd name="connsiteY9636" fmla="*/ 57 h 3977558"/>
                  <a:gd name="connsiteX9637" fmla="*/ 3211085 w 5235586"/>
                  <a:gd name="connsiteY9637" fmla="*/ 47873 h 3977558"/>
                  <a:gd name="connsiteX9638" fmla="*/ 3213895 w 5235586"/>
                  <a:gd name="connsiteY9638" fmla="*/ 50686 h 3977558"/>
                  <a:gd name="connsiteX9639" fmla="*/ 3211085 w 5235586"/>
                  <a:gd name="connsiteY9639" fmla="*/ 53495 h 3977558"/>
                  <a:gd name="connsiteX9640" fmla="*/ 3166096 w 5235586"/>
                  <a:gd name="connsiteY9640" fmla="*/ 98483 h 3977558"/>
                  <a:gd name="connsiteX9641" fmla="*/ 3163283 w 5235586"/>
                  <a:gd name="connsiteY9641" fmla="*/ 101301 h 3977558"/>
                  <a:gd name="connsiteX9642" fmla="*/ 3160472 w 5235586"/>
                  <a:gd name="connsiteY9642" fmla="*/ 98483 h 3977558"/>
                  <a:gd name="connsiteX9643" fmla="*/ 3115483 w 5235586"/>
                  <a:gd name="connsiteY9643" fmla="*/ 53495 h 3977558"/>
                  <a:gd name="connsiteX9644" fmla="*/ 3112670 w 5235586"/>
                  <a:gd name="connsiteY9644" fmla="*/ 50686 h 3977558"/>
                  <a:gd name="connsiteX9645" fmla="*/ 3115483 w 5235586"/>
                  <a:gd name="connsiteY9645" fmla="*/ 47873 h 3977558"/>
                  <a:gd name="connsiteX9646" fmla="*/ 3163283 w 5235586"/>
                  <a:gd name="connsiteY9646" fmla="*/ 57 h 3977558"/>
                  <a:gd name="connsiteX9647" fmla="*/ 4406104 w 5235586"/>
                  <a:gd name="connsiteY9647" fmla="*/ 56 h 3977558"/>
                  <a:gd name="connsiteX9648" fmla="*/ 4453907 w 5235586"/>
                  <a:gd name="connsiteY9648" fmla="*/ 47871 h 3977558"/>
                  <a:gd name="connsiteX9649" fmla="*/ 4456717 w 5235586"/>
                  <a:gd name="connsiteY9649" fmla="*/ 50686 h 3977558"/>
                  <a:gd name="connsiteX9650" fmla="*/ 4453907 w 5235586"/>
                  <a:gd name="connsiteY9650" fmla="*/ 53495 h 3977558"/>
                  <a:gd name="connsiteX9651" fmla="*/ 4408915 w 5235586"/>
                  <a:gd name="connsiteY9651" fmla="*/ 98482 h 3977558"/>
                  <a:gd name="connsiteX9652" fmla="*/ 4406104 w 5235586"/>
                  <a:gd name="connsiteY9652" fmla="*/ 101301 h 3977558"/>
                  <a:gd name="connsiteX9653" fmla="*/ 4403291 w 5235586"/>
                  <a:gd name="connsiteY9653" fmla="*/ 98482 h 3977558"/>
                  <a:gd name="connsiteX9654" fmla="*/ 4358302 w 5235586"/>
                  <a:gd name="connsiteY9654" fmla="*/ 53495 h 3977558"/>
                  <a:gd name="connsiteX9655" fmla="*/ 4355492 w 5235586"/>
                  <a:gd name="connsiteY9655" fmla="*/ 50686 h 3977558"/>
                  <a:gd name="connsiteX9656" fmla="*/ 4358302 w 5235586"/>
                  <a:gd name="connsiteY9656" fmla="*/ 47871 h 3977558"/>
                  <a:gd name="connsiteX9657" fmla="*/ 4406104 w 5235586"/>
                  <a:gd name="connsiteY9657" fmla="*/ 56 h 3977558"/>
                  <a:gd name="connsiteX9658" fmla="*/ 4251453 w 5235586"/>
                  <a:gd name="connsiteY9658" fmla="*/ 56 h 3977558"/>
                  <a:gd name="connsiteX9659" fmla="*/ 4299256 w 5235586"/>
                  <a:gd name="connsiteY9659" fmla="*/ 47871 h 3977558"/>
                  <a:gd name="connsiteX9660" fmla="*/ 4302066 w 5235586"/>
                  <a:gd name="connsiteY9660" fmla="*/ 50686 h 3977558"/>
                  <a:gd name="connsiteX9661" fmla="*/ 4299256 w 5235586"/>
                  <a:gd name="connsiteY9661" fmla="*/ 53495 h 3977558"/>
                  <a:gd name="connsiteX9662" fmla="*/ 4254264 w 5235586"/>
                  <a:gd name="connsiteY9662" fmla="*/ 98482 h 3977558"/>
                  <a:gd name="connsiteX9663" fmla="*/ 4251453 w 5235586"/>
                  <a:gd name="connsiteY9663" fmla="*/ 101301 h 3977558"/>
                  <a:gd name="connsiteX9664" fmla="*/ 4248640 w 5235586"/>
                  <a:gd name="connsiteY9664" fmla="*/ 98482 h 3977558"/>
                  <a:gd name="connsiteX9665" fmla="*/ 4203651 w 5235586"/>
                  <a:gd name="connsiteY9665" fmla="*/ 53495 h 3977558"/>
                  <a:gd name="connsiteX9666" fmla="*/ 4200841 w 5235586"/>
                  <a:gd name="connsiteY9666" fmla="*/ 50686 h 3977558"/>
                  <a:gd name="connsiteX9667" fmla="*/ 4203651 w 5235586"/>
                  <a:gd name="connsiteY9667" fmla="*/ 47871 h 3977558"/>
                  <a:gd name="connsiteX9668" fmla="*/ 4251453 w 5235586"/>
                  <a:gd name="connsiteY9668" fmla="*/ 56 h 3977558"/>
                  <a:gd name="connsiteX9669" fmla="*/ 5030325 w 5235586"/>
                  <a:gd name="connsiteY9669" fmla="*/ 1 h 3977558"/>
                  <a:gd name="connsiteX9670" fmla="*/ 5078128 w 5235586"/>
                  <a:gd name="connsiteY9670" fmla="*/ 47811 h 3977558"/>
                  <a:gd name="connsiteX9671" fmla="*/ 5080938 w 5235586"/>
                  <a:gd name="connsiteY9671" fmla="*/ 50625 h 3977558"/>
                  <a:gd name="connsiteX9672" fmla="*/ 5078128 w 5235586"/>
                  <a:gd name="connsiteY9672" fmla="*/ 53435 h 3977558"/>
                  <a:gd name="connsiteX9673" fmla="*/ 5033136 w 5235586"/>
                  <a:gd name="connsiteY9673" fmla="*/ 98424 h 3977558"/>
                  <a:gd name="connsiteX9674" fmla="*/ 5030325 w 5235586"/>
                  <a:gd name="connsiteY9674" fmla="*/ 101239 h 3977558"/>
                  <a:gd name="connsiteX9675" fmla="*/ 5027512 w 5235586"/>
                  <a:gd name="connsiteY9675" fmla="*/ 98424 h 3977558"/>
                  <a:gd name="connsiteX9676" fmla="*/ 4982523 w 5235586"/>
                  <a:gd name="connsiteY9676" fmla="*/ 53435 h 3977558"/>
                  <a:gd name="connsiteX9677" fmla="*/ 4979713 w 5235586"/>
                  <a:gd name="connsiteY9677" fmla="*/ 50625 h 3977558"/>
                  <a:gd name="connsiteX9678" fmla="*/ 4982523 w 5235586"/>
                  <a:gd name="connsiteY9678" fmla="*/ 47811 h 3977558"/>
                  <a:gd name="connsiteX9679" fmla="*/ 5030325 w 5235586"/>
                  <a:gd name="connsiteY9679" fmla="*/ 1 h 3977558"/>
                  <a:gd name="connsiteX9680" fmla="*/ 4872861 w 5235586"/>
                  <a:gd name="connsiteY9680" fmla="*/ 1 h 3977558"/>
                  <a:gd name="connsiteX9681" fmla="*/ 4920664 w 5235586"/>
                  <a:gd name="connsiteY9681" fmla="*/ 47811 h 3977558"/>
                  <a:gd name="connsiteX9682" fmla="*/ 4923474 w 5235586"/>
                  <a:gd name="connsiteY9682" fmla="*/ 50625 h 3977558"/>
                  <a:gd name="connsiteX9683" fmla="*/ 4920664 w 5235586"/>
                  <a:gd name="connsiteY9683" fmla="*/ 53435 h 3977558"/>
                  <a:gd name="connsiteX9684" fmla="*/ 4875675 w 5235586"/>
                  <a:gd name="connsiteY9684" fmla="*/ 98424 h 3977558"/>
                  <a:gd name="connsiteX9685" fmla="*/ 4872861 w 5235586"/>
                  <a:gd name="connsiteY9685" fmla="*/ 101239 h 3977558"/>
                  <a:gd name="connsiteX9686" fmla="*/ 4870048 w 5235586"/>
                  <a:gd name="connsiteY9686" fmla="*/ 98424 h 3977558"/>
                  <a:gd name="connsiteX9687" fmla="*/ 4825062 w 5235586"/>
                  <a:gd name="connsiteY9687" fmla="*/ 53435 h 3977558"/>
                  <a:gd name="connsiteX9688" fmla="*/ 4822249 w 5235586"/>
                  <a:gd name="connsiteY9688" fmla="*/ 50625 h 3977558"/>
                  <a:gd name="connsiteX9689" fmla="*/ 4825062 w 5235586"/>
                  <a:gd name="connsiteY9689" fmla="*/ 47811 h 3977558"/>
                  <a:gd name="connsiteX9690" fmla="*/ 4872861 w 5235586"/>
                  <a:gd name="connsiteY9690" fmla="*/ 1 h 3977558"/>
                  <a:gd name="connsiteX9691" fmla="*/ 4718213 w 5235586"/>
                  <a:gd name="connsiteY9691" fmla="*/ 1 h 3977558"/>
                  <a:gd name="connsiteX9692" fmla="*/ 4766016 w 5235586"/>
                  <a:gd name="connsiteY9692" fmla="*/ 47811 h 3977558"/>
                  <a:gd name="connsiteX9693" fmla="*/ 4768826 w 5235586"/>
                  <a:gd name="connsiteY9693" fmla="*/ 50625 h 3977558"/>
                  <a:gd name="connsiteX9694" fmla="*/ 4766016 w 5235586"/>
                  <a:gd name="connsiteY9694" fmla="*/ 53435 h 3977558"/>
                  <a:gd name="connsiteX9695" fmla="*/ 4721027 w 5235586"/>
                  <a:gd name="connsiteY9695" fmla="*/ 98424 h 3977558"/>
                  <a:gd name="connsiteX9696" fmla="*/ 4718213 w 5235586"/>
                  <a:gd name="connsiteY9696" fmla="*/ 101239 h 3977558"/>
                  <a:gd name="connsiteX9697" fmla="*/ 4715400 w 5235586"/>
                  <a:gd name="connsiteY9697" fmla="*/ 98424 h 3977558"/>
                  <a:gd name="connsiteX9698" fmla="*/ 4670414 w 5235586"/>
                  <a:gd name="connsiteY9698" fmla="*/ 53435 h 3977558"/>
                  <a:gd name="connsiteX9699" fmla="*/ 4667601 w 5235586"/>
                  <a:gd name="connsiteY9699" fmla="*/ 50625 h 3977558"/>
                  <a:gd name="connsiteX9700" fmla="*/ 4670414 w 5235586"/>
                  <a:gd name="connsiteY9700" fmla="*/ 47811 h 3977558"/>
                  <a:gd name="connsiteX9701" fmla="*/ 4718213 w 5235586"/>
                  <a:gd name="connsiteY9701" fmla="*/ 1 h 3977558"/>
                  <a:gd name="connsiteX9702" fmla="*/ 4563563 w 5235586"/>
                  <a:gd name="connsiteY9702" fmla="*/ 1 h 3977558"/>
                  <a:gd name="connsiteX9703" fmla="*/ 4611365 w 5235586"/>
                  <a:gd name="connsiteY9703" fmla="*/ 47811 h 3977558"/>
                  <a:gd name="connsiteX9704" fmla="*/ 4614175 w 5235586"/>
                  <a:gd name="connsiteY9704" fmla="*/ 50625 h 3977558"/>
                  <a:gd name="connsiteX9705" fmla="*/ 4611365 w 5235586"/>
                  <a:gd name="connsiteY9705" fmla="*/ 53435 h 3977558"/>
                  <a:gd name="connsiteX9706" fmla="*/ 4566376 w 5235586"/>
                  <a:gd name="connsiteY9706" fmla="*/ 98424 h 3977558"/>
                  <a:gd name="connsiteX9707" fmla="*/ 4563563 w 5235586"/>
                  <a:gd name="connsiteY9707" fmla="*/ 101239 h 3977558"/>
                  <a:gd name="connsiteX9708" fmla="*/ 4560749 w 5235586"/>
                  <a:gd name="connsiteY9708" fmla="*/ 98424 h 3977558"/>
                  <a:gd name="connsiteX9709" fmla="*/ 4515763 w 5235586"/>
                  <a:gd name="connsiteY9709" fmla="*/ 53435 h 3977558"/>
                  <a:gd name="connsiteX9710" fmla="*/ 4512950 w 5235586"/>
                  <a:gd name="connsiteY9710" fmla="*/ 50625 h 3977558"/>
                  <a:gd name="connsiteX9711" fmla="*/ 4515763 w 5235586"/>
                  <a:gd name="connsiteY9711" fmla="*/ 47811 h 3977558"/>
                  <a:gd name="connsiteX9712" fmla="*/ 4563563 w 5235586"/>
                  <a:gd name="connsiteY9712" fmla="*/ 1 h 3977558"/>
                  <a:gd name="connsiteX9713" fmla="*/ 5184973 w 5235586"/>
                  <a:gd name="connsiteY9713" fmla="*/ 0 h 3977558"/>
                  <a:gd name="connsiteX9714" fmla="*/ 5232776 w 5235586"/>
                  <a:gd name="connsiteY9714" fmla="*/ 47811 h 3977558"/>
                  <a:gd name="connsiteX9715" fmla="*/ 5235586 w 5235586"/>
                  <a:gd name="connsiteY9715" fmla="*/ 50625 h 3977558"/>
                  <a:gd name="connsiteX9716" fmla="*/ 5232776 w 5235586"/>
                  <a:gd name="connsiteY9716" fmla="*/ 53435 h 3977558"/>
                  <a:gd name="connsiteX9717" fmla="*/ 5187787 w 5235586"/>
                  <a:gd name="connsiteY9717" fmla="*/ 98424 h 3977558"/>
                  <a:gd name="connsiteX9718" fmla="*/ 5184973 w 5235586"/>
                  <a:gd name="connsiteY9718" fmla="*/ 101239 h 3977558"/>
                  <a:gd name="connsiteX9719" fmla="*/ 5182163 w 5235586"/>
                  <a:gd name="connsiteY9719" fmla="*/ 98424 h 3977558"/>
                  <a:gd name="connsiteX9720" fmla="*/ 5137174 w 5235586"/>
                  <a:gd name="connsiteY9720" fmla="*/ 53435 h 3977558"/>
                  <a:gd name="connsiteX9721" fmla="*/ 5134361 w 5235586"/>
                  <a:gd name="connsiteY9721" fmla="*/ 50625 h 3977558"/>
                  <a:gd name="connsiteX9722" fmla="*/ 5137174 w 5235586"/>
                  <a:gd name="connsiteY9722" fmla="*/ 47811 h 3977558"/>
                  <a:gd name="connsiteX9723" fmla="*/ 5184973 w 5235586"/>
                  <a:gd name="connsiteY9723" fmla="*/ 0 h 39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</a:cxnLst>
                <a:rect l="l" t="t" r="r" b="b"/>
                <a:pathLst>
                  <a:path w="5235586" h="3977558">
                    <a:moveTo>
                      <a:pt x="5184973" y="3876333"/>
                    </a:moveTo>
                    <a:cubicBezTo>
                      <a:pt x="5193410" y="3898828"/>
                      <a:pt x="5210281" y="3915699"/>
                      <a:pt x="5232776" y="3924132"/>
                    </a:cubicBezTo>
                    <a:cubicBezTo>
                      <a:pt x="5235586" y="3924132"/>
                      <a:pt x="5235586" y="3926946"/>
                      <a:pt x="5235586" y="3926946"/>
                    </a:cubicBezTo>
                    <a:cubicBezTo>
                      <a:pt x="5235586" y="3929756"/>
                      <a:pt x="5232776" y="3929756"/>
                      <a:pt x="5232776" y="3929756"/>
                    </a:cubicBezTo>
                    <a:cubicBezTo>
                      <a:pt x="5210281" y="3935383"/>
                      <a:pt x="5193410" y="3952251"/>
                      <a:pt x="5187787" y="3974748"/>
                    </a:cubicBezTo>
                    <a:cubicBezTo>
                      <a:pt x="5187787" y="3977558"/>
                      <a:pt x="5184973" y="3977558"/>
                      <a:pt x="5184973" y="3977558"/>
                    </a:cubicBezTo>
                    <a:cubicBezTo>
                      <a:pt x="5182163" y="3977558"/>
                      <a:pt x="5182163" y="3974748"/>
                      <a:pt x="5182163" y="3974748"/>
                    </a:cubicBezTo>
                    <a:cubicBezTo>
                      <a:pt x="5176540" y="3952251"/>
                      <a:pt x="5159669" y="3935383"/>
                      <a:pt x="5137174" y="3929756"/>
                    </a:cubicBezTo>
                    <a:cubicBezTo>
                      <a:pt x="5134361" y="3929756"/>
                      <a:pt x="5134361" y="3926946"/>
                      <a:pt x="5134361" y="3926946"/>
                    </a:cubicBezTo>
                    <a:cubicBezTo>
                      <a:pt x="5134361" y="3924132"/>
                      <a:pt x="5137174" y="3924132"/>
                      <a:pt x="5137174" y="3924132"/>
                    </a:cubicBezTo>
                    <a:cubicBezTo>
                      <a:pt x="5159669" y="3918512"/>
                      <a:pt x="5176540" y="3901638"/>
                      <a:pt x="5184973" y="3876333"/>
                    </a:cubicBezTo>
                    <a:close/>
                    <a:moveTo>
                      <a:pt x="5030325" y="3876333"/>
                    </a:moveTo>
                    <a:cubicBezTo>
                      <a:pt x="5035949" y="3898828"/>
                      <a:pt x="5055630" y="3915699"/>
                      <a:pt x="5078128" y="3924132"/>
                    </a:cubicBezTo>
                    <a:cubicBezTo>
                      <a:pt x="5080938" y="3924132"/>
                      <a:pt x="5080938" y="3926946"/>
                      <a:pt x="5080938" y="3926946"/>
                    </a:cubicBezTo>
                    <a:cubicBezTo>
                      <a:pt x="5080938" y="3929756"/>
                      <a:pt x="5078128" y="3929756"/>
                      <a:pt x="5078128" y="3929756"/>
                    </a:cubicBezTo>
                    <a:cubicBezTo>
                      <a:pt x="5055630" y="3935383"/>
                      <a:pt x="5038759" y="3952251"/>
                      <a:pt x="5033136" y="3974748"/>
                    </a:cubicBezTo>
                    <a:cubicBezTo>
                      <a:pt x="5033136" y="3977558"/>
                      <a:pt x="5030325" y="3977558"/>
                      <a:pt x="5030325" y="3977558"/>
                    </a:cubicBezTo>
                    <a:cubicBezTo>
                      <a:pt x="5027512" y="3977558"/>
                      <a:pt x="5027512" y="3974748"/>
                      <a:pt x="5027512" y="3974748"/>
                    </a:cubicBezTo>
                    <a:cubicBezTo>
                      <a:pt x="5021892" y="3952251"/>
                      <a:pt x="5005018" y="3935383"/>
                      <a:pt x="4982523" y="3929756"/>
                    </a:cubicBezTo>
                    <a:cubicBezTo>
                      <a:pt x="4979713" y="3929756"/>
                      <a:pt x="4979713" y="3926946"/>
                      <a:pt x="4979713" y="3926946"/>
                    </a:cubicBezTo>
                    <a:cubicBezTo>
                      <a:pt x="4979713" y="3924132"/>
                      <a:pt x="4982523" y="3924132"/>
                      <a:pt x="4982523" y="3924132"/>
                    </a:cubicBezTo>
                    <a:cubicBezTo>
                      <a:pt x="5005018" y="3918512"/>
                      <a:pt x="5021892" y="3901638"/>
                      <a:pt x="5030325" y="3876333"/>
                    </a:cubicBezTo>
                    <a:close/>
                    <a:moveTo>
                      <a:pt x="4872861" y="3876333"/>
                    </a:moveTo>
                    <a:cubicBezTo>
                      <a:pt x="4881298" y="3898828"/>
                      <a:pt x="4898166" y="3915699"/>
                      <a:pt x="4920664" y="3924132"/>
                    </a:cubicBezTo>
                    <a:cubicBezTo>
                      <a:pt x="4923474" y="3924132"/>
                      <a:pt x="4923474" y="3926946"/>
                      <a:pt x="4923474" y="3926946"/>
                    </a:cubicBezTo>
                    <a:cubicBezTo>
                      <a:pt x="4923474" y="3929756"/>
                      <a:pt x="4920664" y="3929756"/>
                      <a:pt x="4920664" y="3929756"/>
                    </a:cubicBezTo>
                    <a:cubicBezTo>
                      <a:pt x="4898166" y="3935383"/>
                      <a:pt x="4881298" y="3952251"/>
                      <a:pt x="4875675" y="3974748"/>
                    </a:cubicBezTo>
                    <a:cubicBezTo>
                      <a:pt x="4875675" y="3977558"/>
                      <a:pt x="4872861" y="3977558"/>
                      <a:pt x="4872861" y="3977558"/>
                    </a:cubicBezTo>
                    <a:cubicBezTo>
                      <a:pt x="4870048" y="3977558"/>
                      <a:pt x="4870048" y="3974748"/>
                      <a:pt x="4870048" y="3974748"/>
                    </a:cubicBezTo>
                    <a:cubicBezTo>
                      <a:pt x="4864428" y="3952251"/>
                      <a:pt x="4847557" y="3935383"/>
                      <a:pt x="4825062" y="3929756"/>
                    </a:cubicBezTo>
                    <a:cubicBezTo>
                      <a:pt x="4822249" y="3929756"/>
                      <a:pt x="4822249" y="3926946"/>
                      <a:pt x="4822249" y="3926946"/>
                    </a:cubicBezTo>
                    <a:cubicBezTo>
                      <a:pt x="4822249" y="3924132"/>
                      <a:pt x="4825062" y="3924132"/>
                      <a:pt x="4825062" y="3924132"/>
                    </a:cubicBezTo>
                    <a:cubicBezTo>
                      <a:pt x="4847557" y="3918512"/>
                      <a:pt x="4864428" y="3901638"/>
                      <a:pt x="4872861" y="3876333"/>
                    </a:cubicBezTo>
                    <a:close/>
                    <a:moveTo>
                      <a:pt x="4718213" y="3876333"/>
                    </a:moveTo>
                    <a:cubicBezTo>
                      <a:pt x="4726650" y="3898828"/>
                      <a:pt x="4743518" y="3915699"/>
                      <a:pt x="4766016" y="3924132"/>
                    </a:cubicBezTo>
                    <a:cubicBezTo>
                      <a:pt x="4768826" y="3924132"/>
                      <a:pt x="4768826" y="3926946"/>
                      <a:pt x="4768826" y="3926946"/>
                    </a:cubicBezTo>
                    <a:cubicBezTo>
                      <a:pt x="4768826" y="3929756"/>
                      <a:pt x="4766016" y="3929756"/>
                      <a:pt x="4766016" y="3929756"/>
                    </a:cubicBezTo>
                    <a:cubicBezTo>
                      <a:pt x="4743518" y="3935383"/>
                      <a:pt x="4726650" y="3952251"/>
                      <a:pt x="4721027" y="3974748"/>
                    </a:cubicBezTo>
                    <a:cubicBezTo>
                      <a:pt x="4721027" y="3977558"/>
                      <a:pt x="4718213" y="3977558"/>
                      <a:pt x="4718213" y="3977558"/>
                    </a:cubicBezTo>
                    <a:cubicBezTo>
                      <a:pt x="4715400" y="3977558"/>
                      <a:pt x="4715400" y="3974748"/>
                      <a:pt x="4715400" y="3974748"/>
                    </a:cubicBezTo>
                    <a:cubicBezTo>
                      <a:pt x="4709780" y="3952251"/>
                      <a:pt x="4692909" y="3935383"/>
                      <a:pt x="4670414" y="3929756"/>
                    </a:cubicBezTo>
                    <a:cubicBezTo>
                      <a:pt x="4667601" y="3929756"/>
                      <a:pt x="4667601" y="3926946"/>
                      <a:pt x="4667601" y="3926946"/>
                    </a:cubicBezTo>
                    <a:cubicBezTo>
                      <a:pt x="4667601" y="3924132"/>
                      <a:pt x="4670414" y="3924132"/>
                      <a:pt x="4670414" y="3924132"/>
                    </a:cubicBezTo>
                    <a:cubicBezTo>
                      <a:pt x="4692909" y="3918512"/>
                      <a:pt x="4709780" y="3901638"/>
                      <a:pt x="4718213" y="3876333"/>
                    </a:cubicBezTo>
                    <a:close/>
                    <a:moveTo>
                      <a:pt x="4563563" y="3876333"/>
                    </a:moveTo>
                    <a:cubicBezTo>
                      <a:pt x="4571999" y="3898828"/>
                      <a:pt x="4588867" y="3915699"/>
                      <a:pt x="4611365" y="3924132"/>
                    </a:cubicBezTo>
                    <a:cubicBezTo>
                      <a:pt x="4614175" y="3924132"/>
                      <a:pt x="4614175" y="3926946"/>
                      <a:pt x="4614175" y="3926946"/>
                    </a:cubicBezTo>
                    <a:cubicBezTo>
                      <a:pt x="4614175" y="3929756"/>
                      <a:pt x="4611365" y="3929756"/>
                      <a:pt x="4611365" y="3929756"/>
                    </a:cubicBezTo>
                    <a:cubicBezTo>
                      <a:pt x="4588867" y="3935383"/>
                      <a:pt x="4571999" y="3952251"/>
                      <a:pt x="4566376" y="3974748"/>
                    </a:cubicBezTo>
                    <a:cubicBezTo>
                      <a:pt x="4566376" y="3977558"/>
                      <a:pt x="4563563" y="3977558"/>
                      <a:pt x="4563563" y="3977558"/>
                    </a:cubicBezTo>
                    <a:cubicBezTo>
                      <a:pt x="4560749" y="3977558"/>
                      <a:pt x="4560749" y="3974748"/>
                      <a:pt x="4560749" y="3974748"/>
                    </a:cubicBezTo>
                    <a:cubicBezTo>
                      <a:pt x="4555129" y="3952251"/>
                      <a:pt x="4538258" y="3935383"/>
                      <a:pt x="4515763" y="3929756"/>
                    </a:cubicBezTo>
                    <a:cubicBezTo>
                      <a:pt x="4512950" y="3929756"/>
                      <a:pt x="4512950" y="3926946"/>
                      <a:pt x="4512950" y="3926946"/>
                    </a:cubicBezTo>
                    <a:cubicBezTo>
                      <a:pt x="4512950" y="3924132"/>
                      <a:pt x="4515763" y="3924132"/>
                      <a:pt x="4515763" y="3924132"/>
                    </a:cubicBezTo>
                    <a:cubicBezTo>
                      <a:pt x="4538258" y="3918512"/>
                      <a:pt x="4555129" y="3901638"/>
                      <a:pt x="4563563" y="3876333"/>
                    </a:cubicBezTo>
                    <a:close/>
                    <a:moveTo>
                      <a:pt x="4406104" y="3876333"/>
                    </a:moveTo>
                    <a:cubicBezTo>
                      <a:pt x="4414538" y="3898828"/>
                      <a:pt x="4431409" y="3915699"/>
                      <a:pt x="4453907" y="3924132"/>
                    </a:cubicBezTo>
                    <a:cubicBezTo>
                      <a:pt x="4456717" y="3924132"/>
                      <a:pt x="4456717" y="3926946"/>
                      <a:pt x="4456717" y="3926946"/>
                    </a:cubicBezTo>
                    <a:cubicBezTo>
                      <a:pt x="4456717" y="3929756"/>
                      <a:pt x="4453907" y="3929756"/>
                      <a:pt x="4453907" y="3929756"/>
                    </a:cubicBezTo>
                    <a:cubicBezTo>
                      <a:pt x="4431409" y="3935383"/>
                      <a:pt x="4414538" y="3952251"/>
                      <a:pt x="4408915" y="3974748"/>
                    </a:cubicBezTo>
                    <a:cubicBezTo>
                      <a:pt x="4408915" y="3977558"/>
                      <a:pt x="4406104" y="3977558"/>
                      <a:pt x="4406104" y="3977558"/>
                    </a:cubicBezTo>
                    <a:cubicBezTo>
                      <a:pt x="4403291" y="3977558"/>
                      <a:pt x="4403291" y="3974748"/>
                      <a:pt x="4403291" y="3974748"/>
                    </a:cubicBezTo>
                    <a:cubicBezTo>
                      <a:pt x="4397671" y="3952251"/>
                      <a:pt x="4380797" y="3935383"/>
                      <a:pt x="4358302" y="3929756"/>
                    </a:cubicBezTo>
                    <a:cubicBezTo>
                      <a:pt x="4355492" y="3929756"/>
                      <a:pt x="4355492" y="3926946"/>
                      <a:pt x="4355492" y="3926946"/>
                    </a:cubicBezTo>
                    <a:cubicBezTo>
                      <a:pt x="4355492" y="3924132"/>
                      <a:pt x="4358302" y="3924132"/>
                      <a:pt x="4358302" y="3924132"/>
                    </a:cubicBezTo>
                    <a:cubicBezTo>
                      <a:pt x="4380797" y="3918512"/>
                      <a:pt x="4397671" y="3901638"/>
                      <a:pt x="4406104" y="3876333"/>
                    </a:cubicBezTo>
                    <a:close/>
                    <a:moveTo>
                      <a:pt x="4251453" y="3876333"/>
                    </a:moveTo>
                    <a:cubicBezTo>
                      <a:pt x="4259887" y="3898828"/>
                      <a:pt x="4276758" y="3915699"/>
                      <a:pt x="4299256" y="3924132"/>
                    </a:cubicBezTo>
                    <a:cubicBezTo>
                      <a:pt x="4302066" y="3924132"/>
                      <a:pt x="4302066" y="3926946"/>
                      <a:pt x="4302066" y="3926946"/>
                    </a:cubicBezTo>
                    <a:cubicBezTo>
                      <a:pt x="4302066" y="3929756"/>
                      <a:pt x="4299256" y="3929756"/>
                      <a:pt x="4299256" y="3929756"/>
                    </a:cubicBezTo>
                    <a:cubicBezTo>
                      <a:pt x="4276758" y="3935383"/>
                      <a:pt x="4259887" y="3952251"/>
                      <a:pt x="4254264" y="3974748"/>
                    </a:cubicBezTo>
                    <a:cubicBezTo>
                      <a:pt x="4254264" y="3977558"/>
                      <a:pt x="4251453" y="3977558"/>
                      <a:pt x="4251453" y="3977558"/>
                    </a:cubicBezTo>
                    <a:cubicBezTo>
                      <a:pt x="4248640" y="3977558"/>
                      <a:pt x="4248640" y="3974748"/>
                      <a:pt x="4248640" y="3974748"/>
                    </a:cubicBezTo>
                    <a:cubicBezTo>
                      <a:pt x="4243020" y="3952251"/>
                      <a:pt x="4226146" y="3935383"/>
                      <a:pt x="4203651" y="3929756"/>
                    </a:cubicBezTo>
                    <a:cubicBezTo>
                      <a:pt x="4200841" y="3929756"/>
                      <a:pt x="4200841" y="3926946"/>
                      <a:pt x="4200841" y="3926946"/>
                    </a:cubicBezTo>
                    <a:cubicBezTo>
                      <a:pt x="4200841" y="3924132"/>
                      <a:pt x="4203651" y="3924132"/>
                      <a:pt x="4203651" y="3924132"/>
                    </a:cubicBezTo>
                    <a:cubicBezTo>
                      <a:pt x="4226146" y="3918512"/>
                      <a:pt x="4243020" y="3901638"/>
                      <a:pt x="4251453" y="3876333"/>
                    </a:cubicBezTo>
                    <a:close/>
                    <a:moveTo>
                      <a:pt x="4096805" y="3876333"/>
                    </a:moveTo>
                    <a:cubicBezTo>
                      <a:pt x="4105239" y="3898828"/>
                      <a:pt x="4122110" y="3915699"/>
                      <a:pt x="4144608" y="3924132"/>
                    </a:cubicBezTo>
                    <a:cubicBezTo>
                      <a:pt x="4147418" y="3924132"/>
                      <a:pt x="4147418" y="3926946"/>
                      <a:pt x="4147418" y="3926946"/>
                    </a:cubicBezTo>
                    <a:cubicBezTo>
                      <a:pt x="4147418" y="3929756"/>
                      <a:pt x="4144608" y="3929756"/>
                      <a:pt x="4144608" y="3929756"/>
                    </a:cubicBezTo>
                    <a:cubicBezTo>
                      <a:pt x="4122110" y="3935383"/>
                      <a:pt x="4105239" y="3952251"/>
                      <a:pt x="4099616" y="3974748"/>
                    </a:cubicBezTo>
                    <a:cubicBezTo>
                      <a:pt x="4099616" y="3977558"/>
                      <a:pt x="4096805" y="3977558"/>
                      <a:pt x="4096805" y="3977558"/>
                    </a:cubicBezTo>
                    <a:cubicBezTo>
                      <a:pt x="4093992" y="3977558"/>
                      <a:pt x="4093992" y="3974748"/>
                      <a:pt x="4093992" y="3974748"/>
                    </a:cubicBezTo>
                    <a:cubicBezTo>
                      <a:pt x="4088372" y="3952251"/>
                      <a:pt x="4071498" y="3935383"/>
                      <a:pt x="4049003" y="3929756"/>
                    </a:cubicBezTo>
                    <a:cubicBezTo>
                      <a:pt x="4046193" y="3929756"/>
                      <a:pt x="4046193" y="3926946"/>
                      <a:pt x="4046193" y="3926946"/>
                    </a:cubicBezTo>
                    <a:cubicBezTo>
                      <a:pt x="4046193" y="3924132"/>
                      <a:pt x="4049003" y="3924132"/>
                      <a:pt x="4049003" y="3924132"/>
                    </a:cubicBezTo>
                    <a:cubicBezTo>
                      <a:pt x="4071498" y="3918512"/>
                      <a:pt x="4088372" y="3901638"/>
                      <a:pt x="4096805" y="3876333"/>
                    </a:cubicBezTo>
                    <a:close/>
                    <a:moveTo>
                      <a:pt x="3939345" y="3876333"/>
                    </a:moveTo>
                    <a:cubicBezTo>
                      <a:pt x="3947781" y="3898828"/>
                      <a:pt x="3964649" y="3915699"/>
                      <a:pt x="3987147" y="3924132"/>
                    </a:cubicBezTo>
                    <a:cubicBezTo>
                      <a:pt x="3989957" y="3924132"/>
                      <a:pt x="3989957" y="3926946"/>
                      <a:pt x="3989957" y="3926946"/>
                    </a:cubicBezTo>
                    <a:cubicBezTo>
                      <a:pt x="3989957" y="3929756"/>
                      <a:pt x="3987147" y="3929756"/>
                      <a:pt x="3987147" y="3929756"/>
                    </a:cubicBezTo>
                    <a:cubicBezTo>
                      <a:pt x="3964649" y="3935383"/>
                      <a:pt x="3947781" y="3952251"/>
                      <a:pt x="3942155" y="3974748"/>
                    </a:cubicBezTo>
                    <a:cubicBezTo>
                      <a:pt x="3942155" y="3977558"/>
                      <a:pt x="3939345" y="3977558"/>
                      <a:pt x="3939345" y="3977558"/>
                    </a:cubicBezTo>
                    <a:cubicBezTo>
                      <a:pt x="3936531" y="3977558"/>
                      <a:pt x="3936531" y="3974748"/>
                      <a:pt x="3936531" y="3974748"/>
                    </a:cubicBezTo>
                    <a:cubicBezTo>
                      <a:pt x="3930911" y="3952251"/>
                      <a:pt x="3914037" y="3935383"/>
                      <a:pt x="3891545" y="3929756"/>
                    </a:cubicBezTo>
                    <a:cubicBezTo>
                      <a:pt x="3888732" y="3929756"/>
                      <a:pt x="3888732" y="3926946"/>
                      <a:pt x="3888732" y="3926946"/>
                    </a:cubicBezTo>
                    <a:cubicBezTo>
                      <a:pt x="3888732" y="3924132"/>
                      <a:pt x="3891545" y="3924132"/>
                      <a:pt x="3891545" y="3924132"/>
                    </a:cubicBezTo>
                    <a:cubicBezTo>
                      <a:pt x="3914037" y="3918512"/>
                      <a:pt x="3930911" y="3901638"/>
                      <a:pt x="3939345" y="3876333"/>
                    </a:cubicBezTo>
                    <a:close/>
                    <a:moveTo>
                      <a:pt x="3784693" y="3876333"/>
                    </a:moveTo>
                    <a:cubicBezTo>
                      <a:pt x="3793130" y="3898828"/>
                      <a:pt x="3809998" y="3915699"/>
                      <a:pt x="3832496" y="3924132"/>
                    </a:cubicBezTo>
                    <a:cubicBezTo>
                      <a:pt x="3835306" y="3924132"/>
                      <a:pt x="3835306" y="3926946"/>
                      <a:pt x="3835306" y="3926946"/>
                    </a:cubicBezTo>
                    <a:cubicBezTo>
                      <a:pt x="3835306" y="3929756"/>
                      <a:pt x="3832496" y="3929756"/>
                      <a:pt x="3832496" y="3929756"/>
                    </a:cubicBezTo>
                    <a:cubicBezTo>
                      <a:pt x="3809998" y="3935383"/>
                      <a:pt x="3793130" y="3952251"/>
                      <a:pt x="3787504" y="3974748"/>
                    </a:cubicBezTo>
                    <a:cubicBezTo>
                      <a:pt x="3787504" y="3977558"/>
                      <a:pt x="3784693" y="3977558"/>
                      <a:pt x="3784693" y="3977558"/>
                    </a:cubicBezTo>
                    <a:cubicBezTo>
                      <a:pt x="3781880" y="3977558"/>
                      <a:pt x="3781880" y="3974748"/>
                      <a:pt x="3781880" y="3974748"/>
                    </a:cubicBezTo>
                    <a:cubicBezTo>
                      <a:pt x="3776260" y="3952251"/>
                      <a:pt x="3759386" y="3935383"/>
                      <a:pt x="3736894" y="3929756"/>
                    </a:cubicBezTo>
                    <a:cubicBezTo>
                      <a:pt x="3734081" y="3929756"/>
                      <a:pt x="3734081" y="3926946"/>
                      <a:pt x="3734081" y="3926946"/>
                    </a:cubicBezTo>
                    <a:cubicBezTo>
                      <a:pt x="3734081" y="3924132"/>
                      <a:pt x="3736894" y="3924132"/>
                      <a:pt x="3736894" y="3924132"/>
                    </a:cubicBezTo>
                    <a:cubicBezTo>
                      <a:pt x="3759386" y="3918512"/>
                      <a:pt x="3776260" y="3901638"/>
                      <a:pt x="3784693" y="3876333"/>
                    </a:cubicBezTo>
                    <a:close/>
                    <a:moveTo>
                      <a:pt x="3630045" y="3876333"/>
                    </a:moveTo>
                    <a:cubicBezTo>
                      <a:pt x="3638482" y="3898828"/>
                      <a:pt x="3655350" y="3915699"/>
                      <a:pt x="3677848" y="3924132"/>
                    </a:cubicBezTo>
                    <a:cubicBezTo>
                      <a:pt x="3680658" y="3924132"/>
                      <a:pt x="3680658" y="3926946"/>
                      <a:pt x="3680658" y="3926946"/>
                    </a:cubicBezTo>
                    <a:cubicBezTo>
                      <a:pt x="3680658" y="3929756"/>
                      <a:pt x="3677848" y="3929756"/>
                      <a:pt x="3677848" y="3929756"/>
                    </a:cubicBezTo>
                    <a:cubicBezTo>
                      <a:pt x="3655350" y="3935383"/>
                      <a:pt x="3638482" y="3952251"/>
                      <a:pt x="3632856" y="3974748"/>
                    </a:cubicBezTo>
                    <a:cubicBezTo>
                      <a:pt x="3632856" y="3977558"/>
                      <a:pt x="3630045" y="3977558"/>
                      <a:pt x="3630045" y="3977558"/>
                    </a:cubicBezTo>
                    <a:cubicBezTo>
                      <a:pt x="3627232" y="3977558"/>
                      <a:pt x="3627232" y="3974748"/>
                      <a:pt x="3627232" y="3974748"/>
                    </a:cubicBezTo>
                    <a:cubicBezTo>
                      <a:pt x="3621612" y="3952251"/>
                      <a:pt x="3604738" y="3935383"/>
                      <a:pt x="3582246" y="3929756"/>
                    </a:cubicBezTo>
                    <a:cubicBezTo>
                      <a:pt x="3579433" y="3929756"/>
                      <a:pt x="3579433" y="3926946"/>
                      <a:pt x="3579433" y="3926946"/>
                    </a:cubicBezTo>
                    <a:cubicBezTo>
                      <a:pt x="3579433" y="3924132"/>
                      <a:pt x="3582246" y="3924132"/>
                      <a:pt x="3582246" y="3924132"/>
                    </a:cubicBezTo>
                    <a:cubicBezTo>
                      <a:pt x="3604738" y="3918512"/>
                      <a:pt x="3621612" y="3901638"/>
                      <a:pt x="3630045" y="3876333"/>
                    </a:cubicBezTo>
                    <a:close/>
                    <a:moveTo>
                      <a:pt x="3472581" y="3876333"/>
                    </a:moveTo>
                    <a:cubicBezTo>
                      <a:pt x="3481018" y="3898828"/>
                      <a:pt x="3500700" y="3915699"/>
                      <a:pt x="3520384" y="3924132"/>
                    </a:cubicBezTo>
                    <a:cubicBezTo>
                      <a:pt x="3523194" y="3924132"/>
                      <a:pt x="3523194" y="3926946"/>
                      <a:pt x="3523194" y="3926946"/>
                    </a:cubicBezTo>
                    <a:cubicBezTo>
                      <a:pt x="3523194" y="3929756"/>
                      <a:pt x="3520384" y="3929756"/>
                      <a:pt x="3520384" y="3929756"/>
                    </a:cubicBezTo>
                    <a:cubicBezTo>
                      <a:pt x="3497889" y="3935383"/>
                      <a:pt x="3481018" y="3952251"/>
                      <a:pt x="3475395" y="3974748"/>
                    </a:cubicBezTo>
                    <a:cubicBezTo>
                      <a:pt x="3475395" y="3977558"/>
                      <a:pt x="3472581" y="3977558"/>
                      <a:pt x="3472581" y="3977558"/>
                    </a:cubicBezTo>
                    <a:cubicBezTo>
                      <a:pt x="3469771" y="3977558"/>
                      <a:pt x="3469771" y="3974748"/>
                      <a:pt x="3469771" y="3974748"/>
                    </a:cubicBezTo>
                    <a:cubicBezTo>
                      <a:pt x="3464148" y="3952251"/>
                      <a:pt x="3447277" y="3935383"/>
                      <a:pt x="3424782" y="3929756"/>
                    </a:cubicBezTo>
                    <a:cubicBezTo>
                      <a:pt x="3421969" y="3929756"/>
                      <a:pt x="3421969" y="3926946"/>
                      <a:pt x="3421969" y="3926946"/>
                    </a:cubicBezTo>
                    <a:cubicBezTo>
                      <a:pt x="3421969" y="3924132"/>
                      <a:pt x="3424782" y="3924132"/>
                      <a:pt x="3424782" y="3924132"/>
                    </a:cubicBezTo>
                    <a:cubicBezTo>
                      <a:pt x="3447277" y="3918512"/>
                      <a:pt x="3464148" y="3901638"/>
                      <a:pt x="3472581" y="3876333"/>
                    </a:cubicBezTo>
                    <a:close/>
                    <a:moveTo>
                      <a:pt x="3317933" y="3876333"/>
                    </a:moveTo>
                    <a:cubicBezTo>
                      <a:pt x="3326370" y="3898828"/>
                      <a:pt x="3343241" y="3915699"/>
                      <a:pt x="3365736" y="3924132"/>
                    </a:cubicBezTo>
                    <a:cubicBezTo>
                      <a:pt x="3368546" y="3924132"/>
                      <a:pt x="3368546" y="3926946"/>
                      <a:pt x="3368546" y="3926946"/>
                    </a:cubicBezTo>
                    <a:cubicBezTo>
                      <a:pt x="3368546" y="3929756"/>
                      <a:pt x="3365736" y="3929756"/>
                      <a:pt x="3365736" y="3929756"/>
                    </a:cubicBezTo>
                    <a:cubicBezTo>
                      <a:pt x="3343241" y="3935383"/>
                      <a:pt x="3326370" y="3952251"/>
                      <a:pt x="3320747" y="3974748"/>
                    </a:cubicBezTo>
                    <a:cubicBezTo>
                      <a:pt x="3320747" y="3977558"/>
                      <a:pt x="3317933" y="3977558"/>
                      <a:pt x="3317933" y="3977558"/>
                    </a:cubicBezTo>
                    <a:cubicBezTo>
                      <a:pt x="3315123" y="3977558"/>
                      <a:pt x="3315123" y="3974748"/>
                      <a:pt x="3315123" y="3974748"/>
                    </a:cubicBezTo>
                    <a:cubicBezTo>
                      <a:pt x="3309500" y="3952251"/>
                      <a:pt x="3292629" y="3935383"/>
                      <a:pt x="3270134" y="3929756"/>
                    </a:cubicBezTo>
                    <a:cubicBezTo>
                      <a:pt x="3267321" y="3929756"/>
                      <a:pt x="3267321" y="3926946"/>
                      <a:pt x="3267321" y="3926946"/>
                    </a:cubicBezTo>
                    <a:cubicBezTo>
                      <a:pt x="3267321" y="3924132"/>
                      <a:pt x="3270134" y="3924132"/>
                      <a:pt x="3270134" y="3924132"/>
                    </a:cubicBezTo>
                    <a:cubicBezTo>
                      <a:pt x="3292629" y="3918512"/>
                      <a:pt x="3309500" y="3901638"/>
                      <a:pt x="3317933" y="3876333"/>
                    </a:cubicBezTo>
                    <a:close/>
                    <a:moveTo>
                      <a:pt x="3163283" y="3876333"/>
                    </a:moveTo>
                    <a:cubicBezTo>
                      <a:pt x="3171719" y="3898828"/>
                      <a:pt x="3188590" y="3915699"/>
                      <a:pt x="3211085" y="3924132"/>
                    </a:cubicBezTo>
                    <a:cubicBezTo>
                      <a:pt x="3213895" y="3924132"/>
                      <a:pt x="3213895" y="3926946"/>
                      <a:pt x="3213895" y="3926946"/>
                    </a:cubicBezTo>
                    <a:cubicBezTo>
                      <a:pt x="3213895" y="3929756"/>
                      <a:pt x="3211085" y="3929756"/>
                      <a:pt x="3211085" y="3929756"/>
                    </a:cubicBezTo>
                    <a:cubicBezTo>
                      <a:pt x="3188590" y="3935383"/>
                      <a:pt x="3171719" y="3952251"/>
                      <a:pt x="3166096" y="3974748"/>
                    </a:cubicBezTo>
                    <a:cubicBezTo>
                      <a:pt x="3166096" y="3977558"/>
                      <a:pt x="3163283" y="3977558"/>
                      <a:pt x="3163283" y="3977558"/>
                    </a:cubicBezTo>
                    <a:cubicBezTo>
                      <a:pt x="3160472" y="3977558"/>
                      <a:pt x="3160472" y="3974748"/>
                      <a:pt x="3160472" y="3974748"/>
                    </a:cubicBezTo>
                    <a:cubicBezTo>
                      <a:pt x="3154849" y="3952251"/>
                      <a:pt x="3137978" y="3935383"/>
                      <a:pt x="3115483" y="3929756"/>
                    </a:cubicBezTo>
                    <a:cubicBezTo>
                      <a:pt x="3112670" y="3929756"/>
                      <a:pt x="3112670" y="3926946"/>
                      <a:pt x="3112670" y="3926946"/>
                    </a:cubicBezTo>
                    <a:cubicBezTo>
                      <a:pt x="3112670" y="3924132"/>
                      <a:pt x="3115483" y="3924132"/>
                      <a:pt x="3115483" y="3924132"/>
                    </a:cubicBezTo>
                    <a:cubicBezTo>
                      <a:pt x="3137978" y="3918512"/>
                      <a:pt x="3154849" y="3901638"/>
                      <a:pt x="3163283" y="3876333"/>
                    </a:cubicBezTo>
                    <a:close/>
                    <a:moveTo>
                      <a:pt x="3005823" y="3876333"/>
                    </a:moveTo>
                    <a:cubicBezTo>
                      <a:pt x="3014257" y="3898828"/>
                      <a:pt x="3033942" y="3915699"/>
                      <a:pt x="3053626" y="3924132"/>
                    </a:cubicBezTo>
                    <a:cubicBezTo>
                      <a:pt x="3056436" y="3924132"/>
                      <a:pt x="3056436" y="3926946"/>
                      <a:pt x="3056436" y="3926946"/>
                    </a:cubicBezTo>
                    <a:cubicBezTo>
                      <a:pt x="3056436" y="3929756"/>
                      <a:pt x="3053626" y="3929756"/>
                      <a:pt x="3053626" y="3929756"/>
                    </a:cubicBezTo>
                    <a:cubicBezTo>
                      <a:pt x="3031128" y="3935383"/>
                      <a:pt x="3014257" y="3952251"/>
                      <a:pt x="3008634" y="3974748"/>
                    </a:cubicBezTo>
                    <a:cubicBezTo>
                      <a:pt x="3008634" y="3977558"/>
                      <a:pt x="3005823" y="3977558"/>
                      <a:pt x="3005823" y="3977558"/>
                    </a:cubicBezTo>
                    <a:cubicBezTo>
                      <a:pt x="3003010" y="3977558"/>
                      <a:pt x="3003010" y="3974748"/>
                      <a:pt x="3003010" y="3974748"/>
                    </a:cubicBezTo>
                    <a:cubicBezTo>
                      <a:pt x="2997390" y="3952251"/>
                      <a:pt x="2980516" y="3935383"/>
                      <a:pt x="2958021" y="3929756"/>
                    </a:cubicBezTo>
                    <a:cubicBezTo>
                      <a:pt x="2955211" y="3929756"/>
                      <a:pt x="2955211" y="3926946"/>
                      <a:pt x="2955211" y="3926946"/>
                    </a:cubicBezTo>
                    <a:cubicBezTo>
                      <a:pt x="2955211" y="3924132"/>
                      <a:pt x="2958021" y="3924132"/>
                      <a:pt x="2958021" y="3924132"/>
                    </a:cubicBezTo>
                    <a:cubicBezTo>
                      <a:pt x="2980516" y="3918512"/>
                      <a:pt x="2997390" y="3901638"/>
                      <a:pt x="3005823" y="3876333"/>
                    </a:cubicBezTo>
                    <a:close/>
                    <a:moveTo>
                      <a:pt x="2851172" y="3876333"/>
                    </a:moveTo>
                    <a:cubicBezTo>
                      <a:pt x="2859606" y="3898828"/>
                      <a:pt x="2876477" y="3915699"/>
                      <a:pt x="2898975" y="3924132"/>
                    </a:cubicBezTo>
                    <a:cubicBezTo>
                      <a:pt x="2901785" y="3924132"/>
                      <a:pt x="2901785" y="3926946"/>
                      <a:pt x="2901785" y="3926946"/>
                    </a:cubicBezTo>
                    <a:cubicBezTo>
                      <a:pt x="2901785" y="3929756"/>
                      <a:pt x="2898975" y="3929756"/>
                      <a:pt x="2898975" y="3929756"/>
                    </a:cubicBezTo>
                    <a:cubicBezTo>
                      <a:pt x="2876477" y="3935383"/>
                      <a:pt x="2859606" y="3952251"/>
                      <a:pt x="2853983" y="3974748"/>
                    </a:cubicBezTo>
                    <a:cubicBezTo>
                      <a:pt x="2853983" y="3977558"/>
                      <a:pt x="2851172" y="3977558"/>
                      <a:pt x="2851172" y="3977558"/>
                    </a:cubicBezTo>
                    <a:cubicBezTo>
                      <a:pt x="2848359" y="3977558"/>
                      <a:pt x="2848359" y="3974748"/>
                      <a:pt x="2848359" y="3974748"/>
                    </a:cubicBezTo>
                    <a:cubicBezTo>
                      <a:pt x="2842739" y="3952251"/>
                      <a:pt x="2825865" y="3935383"/>
                      <a:pt x="2803370" y="3929756"/>
                    </a:cubicBezTo>
                    <a:cubicBezTo>
                      <a:pt x="2800560" y="3929756"/>
                      <a:pt x="2800560" y="3926946"/>
                      <a:pt x="2800560" y="3926946"/>
                    </a:cubicBezTo>
                    <a:cubicBezTo>
                      <a:pt x="2800560" y="3924132"/>
                      <a:pt x="2803370" y="3924132"/>
                      <a:pt x="2803370" y="3924132"/>
                    </a:cubicBezTo>
                    <a:cubicBezTo>
                      <a:pt x="2825865" y="3918512"/>
                      <a:pt x="2842739" y="3901638"/>
                      <a:pt x="2851172" y="3876333"/>
                    </a:cubicBezTo>
                    <a:close/>
                    <a:moveTo>
                      <a:pt x="2696525" y="3876333"/>
                    </a:moveTo>
                    <a:cubicBezTo>
                      <a:pt x="2704959" y="3898828"/>
                      <a:pt x="2721830" y="3915699"/>
                      <a:pt x="2744328" y="3924132"/>
                    </a:cubicBezTo>
                    <a:cubicBezTo>
                      <a:pt x="2747138" y="3924132"/>
                      <a:pt x="2747138" y="3926946"/>
                      <a:pt x="2747138" y="3926946"/>
                    </a:cubicBezTo>
                    <a:cubicBezTo>
                      <a:pt x="2747138" y="3929756"/>
                      <a:pt x="2744328" y="3929756"/>
                      <a:pt x="2744328" y="3929756"/>
                    </a:cubicBezTo>
                    <a:cubicBezTo>
                      <a:pt x="2721830" y="3935383"/>
                      <a:pt x="2704959" y="3952251"/>
                      <a:pt x="2699336" y="3974748"/>
                    </a:cubicBezTo>
                    <a:cubicBezTo>
                      <a:pt x="2699336" y="3977558"/>
                      <a:pt x="2696525" y="3977558"/>
                      <a:pt x="2696525" y="3977558"/>
                    </a:cubicBezTo>
                    <a:cubicBezTo>
                      <a:pt x="2693712" y="3977558"/>
                      <a:pt x="2693712" y="3974748"/>
                      <a:pt x="2693712" y="3974748"/>
                    </a:cubicBezTo>
                    <a:cubicBezTo>
                      <a:pt x="2688092" y="3952251"/>
                      <a:pt x="2671218" y="3935383"/>
                      <a:pt x="2648723" y="3929756"/>
                    </a:cubicBezTo>
                    <a:cubicBezTo>
                      <a:pt x="2645913" y="3929756"/>
                      <a:pt x="2645913" y="3926946"/>
                      <a:pt x="2645913" y="3926946"/>
                    </a:cubicBezTo>
                    <a:cubicBezTo>
                      <a:pt x="2645913" y="3924132"/>
                      <a:pt x="2648723" y="3924132"/>
                      <a:pt x="2648723" y="3924132"/>
                    </a:cubicBezTo>
                    <a:cubicBezTo>
                      <a:pt x="2671218" y="3918512"/>
                      <a:pt x="2688092" y="3901638"/>
                      <a:pt x="2696525" y="3876333"/>
                    </a:cubicBezTo>
                    <a:close/>
                    <a:moveTo>
                      <a:pt x="2539061" y="3876333"/>
                    </a:moveTo>
                    <a:cubicBezTo>
                      <a:pt x="2547497" y="3898828"/>
                      <a:pt x="2567179" y="3915699"/>
                      <a:pt x="2586863" y="3924132"/>
                    </a:cubicBezTo>
                    <a:cubicBezTo>
                      <a:pt x="2589673" y="3924132"/>
                      <a:pt x="2589673" y="3926946"/>
                      <a:pt x="2589673" y="3926946"/>
                    </a:cubicBezTo>
                    <a:cubicBezTo>
                      <a:pt x="2589673" y="3929756"/>
                      <a:pt x="2586863" y="3929756"/>
                      <a:pt x="2586863" y="3929756"/>
                    </a:cubicBezTo>
                    <a:cubicBezTo>
                      <a:pt x="2564365" y="3935383"/>
                      <a:pt x="2547497" y="3952251"/>
                      <a:pt x="2541874" y="3974748"/>
                    </a:cubicBezTo>
                    <a:cubicBezTo>
                      <a:pt x="2541874" y="3977558"/>
                      <a:pt x="2539061" y="3977558"/>
                      <a:pt x="2539061" y="3977558"/>
                    </a:cubicBezTo>
                    <a:cubicBezTo>
                      <a:pt x="2536247" y="3977558"/>
                      <a:pt x="2536247" y="3974748"/>
                      <a:pt x="2536247" y="3974748"/>
                    </a:cubicBezTo>
                    <a:cubicBezTo>
                      <a:pt x="2530627" y="3952251"/>
                      <a:pt x="2513756" y="3935383"/>
                      <a:pt x="2491261" y="3929756"/>
                    </a:cubicBezTo>
                    <a:cubicBezTo>
                      <a:pt x="2488448" y="3929756"/>
                      <a:pt x="2488448" y="3926946"/>
                      <a:pt x="2488448" y="3926946"/>
                    </a:cubicBezTo>
                    <a:cubicBezTo>
                      <a:pt x="2488448" y="3924132"/>
                      <a:pt x="2491261" y="3924132"/>
                      <a:pt x="2491261" y="3924132"/>
                    </a:cubicBezTo>
                    <a:cubicBezTo>
                      <a:pt x="2513756" y="3918512"/>
                      <a:pt x="2530627" y="3901638"/>
                      <a:pt x="2539061" y="3876333"/>
                    </a:cubicBezTo>
                    <a:close/>
                    <a:moveTo>
                      <a:pt x="2384413" y="3876333"/>
                    </a:moveTo>
                    <a:cubicBezTo>
                      <a:pt x="2392849" y="3898828"/>
                      <a:pt x="2409717" y="3915699"/>
                      <a:pt x="2432215" y="3924132"/>
                    </a:cubicBezTo>
                    <a:cubicBezTo>
                      <a:pt x="2435025" y="3924132"/>
                      <a:pt x="2435025" y="3926946"/>
                      <a:pt x="2435025" y="3926946"/>
                    </a:cubicBezTo>
                    <a:cubicBezTo>
                      <a:pt x="2435025" y="3929756"/>
                      <a:pt x="2432215" y="3929756"/>
                      <a:pt x="2432215" y="3929756"/>
                    </a:cubicBezTo>
                    <a:cubicBezTo>
                      <a:pt x="2409717" y="3935383"/>
                      <a:pt x="2392849" y="3952251"/>
                      <a:pt x="2387226" y="3974748"/>
                    </a:cubicBezTo>
                    <a:cubicBezTo>
                      <a:pt x="2387226" y="3977558"/>
                      <a:pt x="2384413" y="3977558"/>
                      <a:pt x="2384413" y="3977558"/>
                    </a:cubicBezTo>
                    <a:cubicBezTo>
                      <a:pt x="2381599" y="3977558"/>
                      <a:pt x="2381599" y="3974748"/>
                      <a:pt x="2381599" y="3974748"/>
                    </a:cubicBezTo>
                    <a:cubicBezTo>
                      <a:pt x="2375979" y="3952251"/>
                      <a:pt x="2359108" y="3935383"/>
                      <a:pt x="2336613" y="3929756"/>
                    </a:cubicBezTo>
                    <a:cubicBezTo>
                      <a:pt x="2333800" y="3929756"/>
                      <a:pt x="2333800" y="3926946"/>
                      <a:pt x="2333800" y="3926946"/>
                    </a:cubicBezTo>
                    <a:cubicBezTo>
                      <a:pt x="2333800" y="3924132"/>
                      <a:pt x="2336613" y="3924132"/>
                      <a:pt x="2336613" y="3924132"/>
                    </a:cubicBezTo>
                    <a:cubicBezTo>
                      <a:pt x="2359108" y="3918512"/>
                      <a:pt x="2375979" y="3901638"/>
                      <a:pt x="2384413" y="3876333"/>
                    </a:cubicBezTo>
                    <a:close/>
                    <a:moveTo>
                      <a:pt x="2229761" y="3876333"/>
                    </a:moveTo>
                    <a:cubicBezTo>
                      <a:pt x="2238198" y="3898828"/>
                      <a:pt x="2255066" y="3915699"/>
                      <a:pt x="2277564" y="3924132"/>
                    </a:cubicBezTo>
                    <a:cubicBezTo>
                      <a:pt x="2280374" y="3924132"/>
                      <a:pt x="2280374" y="3926946"/>
                      <a:pt x="2280374" y="3926946"/>
                    </a:cubicBezTo>
                    <a:cubicBezTo>
                      <a:pt x="2280374" y="3929756"/>
                      <a:pt x="2277564" y="3929756"/>
                      <a:pt x="2277564" y="3929756"/>
                    </a:cubicBezTo>
                    <a:cubicBezTo>
                      <a:pt x="2255066" y="3935383"/>
                      <a:pt x="2238198" y="3952251"/>
                      <a:pt x="2232575" y="3974748"/>
                    </a:cubicBezTo>
                    <a:cubicBezTo>
                      <a:pt x="2232575" y="3977558"/>
                      <a:pt x="2229761" y="3977558"/>
                      <a:pt x="2229761" y="3977558"/>
                    </a:cubicBezTo>
                    <a:cubicBezTo>
                      <a:pt x="2226948" y="3977558"/>
                      <a:pt x="2226948" y="3974748"/>
                      <a:pt x="2226948" y="3974748"/>
                    </a:cubicBezTo>
                    <a:cubicBezTo>
                      <a:pt x="2221328" y="3952251"/>
                      <a:pt x="2204457" y="3935383"/>
                      <a:pt x="2181962" y="3929756"/>
                    </a:cubicBezTo>
                    <a:cubicBezTo>
                      <a:pt x="2179149" y="3929756"/>
                      <a:pt x="2179149" y="3926946"/>
                      <a:pt x="2179149" y="3926946"/>
                    </a:cubicBezTo>
                    <a:cubicBezTo>
                      <a:pt x="2179149" y="3924132"/>
                      <a:pt x="2181962" y="3924132"/>
                      <a:pt x="2181962" y="3924132"/>
                    </a:cubicBezTo>
                    <a:cubicBezTo>
                      <a:pt x="2204457" y="3918512"/>
                      <a:pt x="2221328" y="3901638"/>
                      <a:pt x="2229761" y="3876333"/>
                    </a:cubicBezTo>
                    <a:close/>
                    <a:moveTo>
                      <a:pt x="2075115" y="3876333"/>
                    </a:moveTo>
                    <a:cubicBezTo>
                      <a:pt x="2080738" y="3898828"/>
                      <a:pt x="2100419" y="3915699"/>
                      <a:pt x="2122917" y="3924132"/>
                    </a:cubicBezTo>
                    <a:cubicBezTo>
                      <a:pt x="2125727" y="3924132"/>
                      <a:pt x="2125727" y="3926946"/>
                      <a:pt x="2125727" y="3926946"/>
                    </a:cubicBezTo>
                    <a:cubicBezTo>
                      <a:pt x="2125727" y="3929756"/>
                      <a:pt x="2122917" y="3929756"/>
                      <a:pt x="2122917" y="3929756"/>
                    </a:cubicBezTo>
                    <a:cubicBezTo>
                      <a:pt x="2100419" y="3935383"/>
                      <a:pt x="2083551" y="3952251"/>
                      <a:pt x="2077928" y="3974748"/>
                    </a:cubicBezTo>
                    <a:cubicBezTo>
                      <a:pt x="2077928" y="3977558"/>
                      <a:pt x="2075115" y="3977558"/>
                      <a:pt x="2075115" y="3977558"/>
                    </a:cubicBezTo>
                    <a:cubicBezTo>
                      <a:pt x="2072301" y="3977558"/>
                      <a:pt x="2072301" y="3974748"/>
                      <a:pt x="2072301" y="3974748"/>
                    </a:cubicBezTo>
                    <a:cubicBezTo>
                      <a:pt x="2066681" y="3952251"/>
                      <a:pt x="2049810" y="3935383"/>
                      <a:pt x="2027315" y="3929756"/>
                    </a:cubicBezTo>
                    <a:cubicBezTo>
                      <a:pt x="2024502" y="3929756"/>
                      <a:pt x="2024502" y="3926946"/>
                      <a:pt x="2024502" y="3926946"/>
                    </a:cubicBezTo>
                    <a:cubicBezTo>
                      <a:pt x="2024502" y="3924132"/>
                      <a:pt x="2027315" y="3924132"/>
                      <a:pt x="2027315" y="3924132"/>
                    </a:cubicBezTo>
                    <a:cubicBezTo>
                      <a:pt x="2049810" y="3918512"/>
                      <a:pt x="2066681" y="3901638"/>
                      <a:pt x="2075115" y="3876333"/>
                    </a:cubicBezTo>
                    <a:close/>
                    <a:moveTo>
                      <a:pt x="1917652" y="3876333"/>
                    </a:moveTo>
                    <a:cubicBezTo>
                      <a:pt x="1926086" y="3898828"/>
                      <a:pt x="1942957" y="3915699"/>
                      <a:pt x="1965455" y="3924132"/>
                    </a:cubicBezTo>
                    <a:cubicBezTo>
                      <a:pt x="1968265" y="3924132"/>
                      <a:pt x="1968265" y="3926946"/>
                      <a:pt x="1968265" y="3926946"/>
                    </a:cubicBezTo>
                    <a:cubicBezTo>
                      <a:pt x="1968265" y="3929756"/>
                      <a:pt x="1965455" y="3929756"/>
                      <a:pt x="1965455" y="3929756"/>
                    </a:cubicBezTo>
                    <a:cubicBezTo>
                      <a:pt x="1942957" y="3935383"/>
                      <a:pt x="1926086" y="3952251"/>
                      <a:pt x="1920463" y="3974748"/>
                    </a:cubicBezTo>
                    <a:cubicBezTo>
                      <a:pt x="1920463" y="3977558"/>
                      <a:pt x="1917652" y="3977558"/>
                      <a:pt x="1917652" y="3977558"/>
                    </a:cubicBezTo>
                    <a:cubicBezTo>
                      <a:pt x="1914839" y="3977558"/>
                      <a:pt x="1914839" y="3974748"/>
                      <a:pt x="1914839" y="3974748"/>
                    </a:cubicBezTo>
                    <a:cubicBezTo>
                      <a:pt x="1909219" y="3952251"/>
                      <a:pt x="1892345" y="3935383"/>
                      <a:pt x="1869850" y="3929756"/>
                    </a:cubicBezTo>
                    <a:cubicBezTo>
                      <a:pt x="1867040" y="3929756"/>
                      <a:pt x="1867040" y="3926946"/>
                      <a:pt x="1867040" y="3926946"/>
                    </a:cubicBezTo>
                    <a:cubicBezTo>
                      <a:pt x="1867040" y="3924132"/>
                      <a:pt x="1869850" y="3924132"/>
                      <a:pt x="1869850" y="3924132"/>
                    </a:cubicBezTo>
                    <a:cubicBezTo>
                      <a:pt x="1892345" y="3918512"/>
                      <a:pt x="1909219" y="3901638"/>
                      <a:pt x="1917652" y="3876333"/>
                    </a:cubicBezTo>
                    <a:close/>
                    <a:moveTo>
                      <a:pt x="1763004" y="3876333"/>
                    </a:moveTo>
                    <a:cubicBezTo>
                      <a:pt x="1771438" y="3898828"/>
                      <a:pt x="1788309" y="3915699"/>
                      <a:pt x="1810807" y="3924132"/>
                    </a:cubicBezTo>
                    <a:cubicBezTo>
                      <a:pt x="1813617" y="3924132"/>
                      <a:pt x="1813617" y="3926946"/>
                      <a:pt x="1813617" y="3926946"/>
                    </a:cubicBezTo>
                    <a:cubicBezTo>
                      <a:pt x="1813617" y="3929756"/>
                      <a:pt x="1810807" y="3929756"/>
                      <a:pt x="1810807" y="3929756"/>
                    </a:cubicBezTo>
                    <a:cubicBezTo>
                      <a:pt x="1788309" y="3935383"/>
                      <a:pt x="1771438" y="3952251"/>
                      <a:pt x="1765815" y="3974748"/>
                    </a:cubicBezTo>
                    <a:cubicBezTo>
                      <a:pt x="1765815" y="3977558"/>
                      <a:pt x="1763004" y="3977558"/>
                      <a:pt x="1763004" y="3977558"/>
                    </a:cubicBezTo>
                    <a:cubicBezTo>
                      <a:pt x="1760191" y="3977558"/>
                      <a:pt x="1760191" y="3974748"/>
                      <a:pt x="1760191" y="3974748"/>
                    </a:cubicBezTo>
                    <a:cubicBezTo>
                      <a:pt x="1754571" y="3952251"/>
                      <a:pt x="1737697" y="3935383"/>
                      <a:pt x="1715202" y="3929756"/>
                    </a:cubicBezTo>
                    <a:cubicBezTo>
                      <a:pt x="1712392" y="3929756"/>
                      <a:pt x="1712392" y="3926946"/>
                      <a:pt x="1712392" y="3926946"/>
                    </a:cubicBezTo>
                    <a:cubicBezTo>
                      <a:pt x="1712392" y="3924132"/>
                      <a:pt x="1715202" y="3924132"/>
                      <a:pt x="1715202" y="3924132"/>
                    </a:cubicBezTo>
                    <a:cubicBezTo>
                      <a:pt x="1737697" y="3918512"/>
                      <a:pt x="1754571" y="3901638"/>
                      <a:pt x="1763004" y="3876333"/>
                    </a:cubicBezTo>
                    <a:close/>
                    <a:moveTo>
                      <a:pt x="1608353" y="3876333"/>
                    </a:moveTo>
                    <a:cubicBezTo>
                      <a:pt x="1613977" y="3898828"/>
                      <a:pt x="1633658" y="3915699"/>
                      <a:pt x="1656156" y="3924132"/>
                    </a:cubicBezTo>
                    <a:cubicBezTo>
                      <a:pt x="1658966" y="3924132"/>
                      <a:pt x="1658966" y="3926946"/>
                      <a:pt x="1658966" y="3926946"/>
                    </a:cubicBezTo>
                    <a:cubicBezTo>
                      <a:pt x="1658966" y="3929756"/>
                      <a:pt x="1656156" y="3929756"/>
                      <a:pt x="1656156" y="3929756"/>
                    </a:cubicBezTo>
                    <a:cubicBezTo>
                      <a:pt x="1633658" y="3935383"/>
                      <a:pt x="1616787" y="3952251"/>
                      <a:pt x="1611164" y="3974748"/>
                    </a:cubicBezTo>
                    <a:cubicBezTo>
                      <a:pt x="1611164" y="3977558"/>
                      <a:pt x="1608353" y="3977558"/>
                      <a:pt x="1608353" y="3977558"/>
                    </a:cubicBezTo>
                    <a:cubicBezTo>
                      <a:pt x="1605540" y="3977558"/>
                      <a:pt x="1605540" y="3974748"/>
                      <a:pt x="1605540" y="3974748"/>
                    </a:cubicBezTo>
                    <a:cubicBezTo>
                      <a:pt x="1599920" y="3952251"/>
                      <a:pt x="1583046" y="3935383"/>
                      <a:pt x="1560551" y="3929756"/>
                    </a:cubicBezTo>
                    <a:cubicBezTo>
                      <a:pt x="1557741" y="3929756"/>
                      <a:pt x="1557741" y="3926946"/>
                      <a:pt x="1557741" y="3926946"/>
                    </a:cubicBezTo>
                    <a:cubicBezTo>
                      <a:pt x="1557741" y="3924132"/>
                      <a:pt x="1560551" y="3924132"/>
                      <a:pt x="1560551" y="3924132"/>
                    </a:cubicBezTo>
                    <a:cubicBezTo>
                      <a:pt x="1583046" y="3918512"/>
                      <a:pt x="1599920" y="3901638"/>
                      <a:pt x="1608353" y="3876333"/>
                    </a:cubicBezTo>
                    <a:close/>
                    <a:moveTo>
                      <a:pt x="1450892" y="3876333"/>
                    </a:moveTo>
                    <a:cubicBezTo>
                      <a:pt x="1459326" y="3898828"/>
                      <a:pt x="1476197" y="3915699"/>
                      <a:pt x="1498695" y="3924132"/>
                    </a:cubicBezTo>
                    <a:cubicBezTo>
                      <a:pt x="1501505" y="3924132"/>
                      <a:pt x="1501505" y="3926946"/>
                      <a:pt x="1501505" y="3926946"/>
                    </a:cubicBezTo>
                    <a:cubicBezTo>
                      <a:pt x="1501505" y="3929756"/>
                      <a:pt x="1498695" y="3929756"/>
                      <a:pt x="1498695" y="3929756"/>
                    </a:cubicBezTo>
                    <a:cubicBezTo>
                      <a:pt x="1476197" y="3935383"/>
                      <a:pt x="1459326" y="3952251"/>
                      <a:pt x="1453706" y="3974748"/>
                    </a:cubicBezTo>
                    <a:cubicBezTo>
                      <a:pt x="1453706" y="3977558"/>
                      <a:pt x="1450892" y="3977558"/>
                      <a:pt x="1450892" y="3977558"/>
                    </a:cubicBezTo>
                    <a:cubicBezTo>
                      <a:pt x="1448079" y="3977558"/>
                      <a:pt x="1448079" y="3974748"/>
                      <a:pt x="1448079" y="3974748"/>
                    </a:cubicBezTo>
                    <a:cubicBezTo>
                      <a:pt x="1442458" y="3952251"/>
                      <a:pt x="1425587" y="3935383"/>
                      <a:pt x="1403090" y="3929756"/>
                    </a:cubicBezTo>
                    <a:cubicBezTo>
                      <a:pt x="1400280" y="3929756"/>
                      <a:pt x="1400280" y="3926946"/>
                      <a:pt x="1400280" y="3926946"/>
                    </a:cubicBezTo>
                    <a:cubicBezTo>
                      <a:pt x="1400280" y="3924132"/>
                      <a:pt x="1403090" y="3924132"/>
                      <a:pt x="1403090" y="3924132"/>
                    </a:cubicBezTo>
                    <a:cubicBezTo>
                      <a:pt x="1425587" y="3918512"/>
                      <a:pt x="1442458" y="3901638"/>
                      <a:pt x="1450892" y="3876333"/>
                    </a:cubicBezTo>
                    <a:close/>
                    <a:moveTo>
                      <a:pt x="1296244" y="3876333"/>
                    </a:moveTo>
                    <a:cubicBezTo>
                      <a:pt x="1304678" y="3898828"/>
                      <a:pt x="1321549" y="3915699"/>
                      <a:pt x="1344046" y="3924132"/>
                    </a:cubicBezTo>
                    <a:cubicBezTo>
                      <a:pt x="1346857" y="3924132"/>
                      <a:pt x="1346857" y="3926946"/>
                      <a:pt x="1346857" y="3926946"/>
                    </a:cubicBezTo>
                    <a:cubicBezTo>
                      <a:pt x="1346857" y="3929756"/>
                      <a:pt x="1344046" y="3929756"/>
                      <a:pt x="1344046" y="3929756"/>
                    </a:cubicBezTo>
                    <a:cubicBezTo>
                      <a:pt x="1321549" y="3935383"/>
                      <a:pt x="1304678" y="3952251"/>
                      <a:pt x="1299058" y="3974748"/>
                    </a:cubicBezTo>
                    <a:cubicBezTo>
                      <a:pt x="1299058" y="3977558"/>
                      <a:pt x="1296244" y="3977558"/>
                      <a:pt x="1296244" y="3977558"/>
                    </a:cubicBezTo>
                    <a:cubicBezTo>
                      <a:pt x="1293431" y="3977558"/>
                      <a:pt x="1293431" y="3974748"/>
                      <a:pt x="1293431" y="3974748"/>
                    </a:cubicBezTo>
                    <a:cubicBezTo>
                      <a:pt x="1287810" y="3952251"/>
                      <a:pt x="1270939" y="3935383"/>
                      <a:pt x="1248442" y="3929756"/>
                    </a:cubicBezTo>
                    <a:cubicBezTo>
                      <a:pt x="1245632" y="3929756"/>
                      <a:pt x="1245632" y="3926946"/>
                      <a:pt x="1245632" y="3926946"/>
                    </a:cubicBezTo>
                    <a:cubicBezTo>
                      <a:pt x="1245632" y="3924132"/>
                      <a:pt x="1248442" y="3924132"/>
                      <a:pt x="1248442" y="3924132"/>
                    </a:cubicBezTo>
                    <a:cubicBezTo>
                      <a:pt x="1270939" y="3918512"/>
                      <a:pt x="1287810" y="3901638"/>
                      <a:pt x="1296244" y="3876333"/>
                    </a:cubicBezTo>
                    <a:close/>
                    <a:moveTo>
                      <a:pt x="1141593" y="3876333"/>
                    </a:moveTo>
                    <a:cubicBezTo>
                      <a:pt x="1150027" y="3898828"/>
                      <a:pt x="1166898" y="3915699"/>
                      <a:pt x="1189395" y="3924132"/>
                    </a:cubicBezTo>
                    <a:cubicBezTo>
                      <a:pt x="1192206" y="3924132"/>
                      <a:pt x="1192206" y="3926946"/>
                      <a:pt x="1192206" y="3926946"/>
                    </a:cubicBezTo>
                    <a:cubicBezTo>
                      <a:pt x="1192206" y="3929756"/>
                      <a:pt x="1189395" y="3929756"/>
                      <a:pt x="1189395" y="3929756"/>
                    </a:cubicBezTo>
                    <a:cubicBezTo>
                      <a:pt x="1166898" y="3935383"/>
                      <a:pt x="1150027" y="3952251"/>
                      <a:pt x="1144407" y="3974748"/>
                    </a:cubicBezTo>
                    <a:cubicBezTo>
                      <a:pt x="1144407" y="3977558"/>
                      <a:pt x="1141593" y="3977558"/>
                      <a:pt x="1141593" y="3977558"/>
                    </a:cubicBezTo>
                    <a:cubicBezTo>
                      <a:pt x="1138780" y="3977558"/>
                      <a:pt x="1138780" y="3974748"/>
                      <a:pt x="1138780" y="3974748"/>
                    </a:cubicBezTo>
                    <a:cubicBezTo>
                      <a:pt x="1133159" y="3952251"/>
                      <a:pt x="1116288" y="3935383"/>
                      <a:pt x="1093791" y="3929756"/>
                    </a:cubicBezTo>
                    <a:cubicBezTo>
                      <a:pt x="1090981" y="3929756"/>
                      <a:pt x="1090981" y="3926946"/>
                      <a:pt x="1090981" y="3926946"/>
                    </a:cubicBezTo>
                    <a:cubicBezTo>
                      <a:pt x="1090981" y="3924132"/>
                      <a:pt x="1093791" y="3924132"/>
                      <a:pt x="1093791" y="3924132"/>
                    </a:cubicBezTo>
                    <a:cubicBezTo>
                      <a:pt x="1116288" y="3918512"/>
                      <a:pt x="1133159" y="3901638"/>
                      <a:pt x="1141593" y="3876333"/>
                    </a:cubicBezTo>
                    <a:close/>
                    <a:moveTo>
                      <a:pt x="984132" y="3876333"/>
                    </a:moveTo>
                    <a:cubicBezTo>
                      <a:pt x="992566" y="3898828"/>
                      <a:pt x="1009437" y="3915699"/>
                      <a:pt x="1031934" y="3924132"/>
                    </a:cubicBezTo>
                    <a:cubicBezTo>
                      <a:pt x="1034745" y="3924132"/>
                      <a:pt x="1034745" y="3926946"/>
                      <a:pt x="1034745" y="3926946"/>
                    </a:cubicBezTo>
                    <a:cubicBezTo>
                      <a:pt x="1034745" y="3929756"/>
                      <a:pt x="1031934" y="3929756"/>
                      <a:pt x="1031934" y="3929756"/>
                    </a:cubicBezTo>
                    <a:cubicBezTo>
                      <a:pt x="1009437" y="3935383"/>
                      <a:pt x="992566" y="3952251"/>
                      <a:pt x="986946" y="3974748"/>
                    </a:cubicBezTo>
                    <a:cubicBezTo>
                      <a:pt x="986946" y="3977558"/>
                      <a:pt x="984132" y="3977558"/>
                      <a:pt x="984132" y="3977558"/>
                    </a:cubicBezTo>
                    <a:cubicBezTo>
                      <a:pt x="981319" y="3977558"/>
                      <a:pt x="981319" y="3974748"/>
                      <a:pt x="981319" y="3974748"/>
                    </a:cubicBezTo>
                    <a:cubicBezTo>
                      <a:pt x="975698" y="3952251"/>
                      <a:pt x="958827" y="3935383"/>
                      <a:pt x="936330" y="3929756"/>
                    </a:cubicBezTo>
                    <a:cubicBezTo>
                      <a:pt x="933520" y="3929756"/>
                      <a:pt x="933520" y="3926946"/>
                      <a:pt x="933520" y="3926946"/>
                    </a:cubicBezTo>
                    <a:cubicBezTo>
                      <a:pt x="933520" y="3924132"/>
                      <a:pt x="936330" y="3924132"/>
                      <a:pt x="936330" y="3924132"/>
                    </a:cubicBezTo>
                    <a:cubicBezTo>
                      <a:pt x="958827" y="3918512"/>
                      <a:pt x="975698" y="3901638"/>
                      <a:pt x="984132" y="3876333"/>
                    </a:cubicBezTo>
                    <a:close/>
                    <a:moveTo>
                      <a:pt x="829484" y="3876333"/>
                    </a:moveTo>
                    <a:cubicBezTo>
                      <a:pt x="837918" y="3898828"/>
                      <a:pt x="854789" y="3915699"/>
                      <a:pt x="877286" y="3924132"/>
                    </a:cubicBezTo>
                    <a:cubicBezTo>
                      <a:pt x="880097" y="3924132"/>
                      <a:pt x="880097" y="3926946"/>
                      <a:pt x="880097" y="3926946"/>
                    </a:cubicBezTo>
                    <a:cubicBezTo>
                      <a:pt x="880097" y="3929756"/>
                      <a:pt x="877286" y="3929756"/>
                      <a:pt x="877286" y="3929756"/>
                    </a:cubicBezTo>
                    <a:cubicBezTo>
                      <a:pt x="854789" y="3935383"/>
                      <a:pt x="837918" y="3952251"/>
                      <a:pt x="832298" y="3974748"/>
                    </a:cubicBezTo>
                    <a:cubicBezTo>
                      <a:pt x="832298" y="3977558"/>
                      <a:pt x="829484" y="3977558"/>
                      <a:pt x="829484" y="3977558"/>
                    </a:cubicBezTo>
                    <a:cubicBezTo>
                      <a:pt x="826671" y="3977558"/>
                      <a:pt x="826671" y="3974748"/>
                      <a:pt x="826671" y="3974748"/>
                    </a:cubicBezTo>
                    <a:cubicBezTo>
                      <a:pt x="821050" y="3952251"/>
                      <a:pt x="804179" y="3935383"/>
                      <a:pt x="781682" y="3929756"/>
                    </a:cubicBezTo>
                    <a:cubicBezTo>
                      <a:pt x="778872" y="3929756"/>
                      <a:pt x="778872" y="3926946"/>
                      <a:pt x="778872" y="3926946"/>
                    </a:cubicBezTo>
                    <a:cubicBezTo>
                      <a:pt x="778872" y="3924132"/>
                      <a:pt x="781682" y="3924132"/>
                      <a:pt x="781682" y="3924132"/>
                    </a:cubicBezTo>
                    <a:cubicBezTo>
                      <a:pt x="804179" y="3918512"/>
                      <a:pt x="821050" y="3901638"/>
                      <a:pt x="829484" y="3876333"/>
                    </a:cubicBezTo>
                    <a:close/>
                    <a:moveTo>
                      <a:pt x="674833" y="3876333"/>
                    </a:moveTo>
                    <a:cubicBezTo>
                      <a:pt x="683267" y="3898828"/>
                      <a:pt x="700138" y="3915699"/>
                      <a:pt x="722635" y="3924132"/>
                    </a:cubicBezTo>
                    <a:cubicBezTo>
                      <a:pt x="725446" y="3924132"/>
                      <a:pt x="725446" y="3926946"/>
                      <a:pt x="725446" y="3926946"/>
                    </a:cubicBezTo>
                    <a:cubicBezTo>
                      <a:pt x="725446" y="3929756"/>
                      <a:pt x="722635" y="3929756"/>
                      <a:pt x="722635" y="3929756"/>
                    </a:cubicBezTo>
                    <a:cubicBezTo>
                      <a:pt x="700138" y="3935383"/>
                      <a:pt x="683267" y="3952251"/>
                      <a:pt x="677647" y="3974748"/>
                    </a:cubicBezTo>
                    <a:cubicBezTo>
                      <a:pt x="677647" y="3977558"/>
                      <a:pt x="674833" y="3977558"/>
                      <a:pt x="674833" y="3977558"/>
                    </a:cubicBezTo>
                    <a:cubicBezTo>
                      <a:pt x="672020" y="3977558"/>
                      <a:pt x="672020" y="3974748"/>
                      <a:pt x="672020" y="3974748"/>
                    </a:cubicBezTo>
                    <a:cubicBezTo>
                      <a:pt x="666399" y="3952251"/>
                      <a:pt x="649528" y="3935383"/>
                      <a:pt x="627031" y="3929756"/>
                    </a:cubicBezTo>
                    <a:cubicBezTo>
                      <a:pt x="624221" y="3929756"/>
                      <a:pt x="624221" y="3926946"/>
                      <a:pt x="624221" y="3926946"/>
                    </a:cubicBezTo>
                    <a:cubicBezTo>
                      <a:pt x="624221" y="3924132"/>
                      <a:pt x="627031" y="3924132"/>
                      <a:pt x="627031" y="3924132"/>
                    </a:cubicBezTo>
                    <a:cubicBezTo>
                      <a:pt x="649528" y="3918512"/>
                      <a:pt x="666399" y="3901638"/>
                      <a:pt x="674833" y="3876333"/>
                    </a:cubicBezTo>
                    <a:close/>
                    <a:moveTo>
                      <a:pt x="517372" y="3876333"/>
                    </a:moveTo>
                    <a:cubicBezTo>
                      <a:pt x="525806" y="3898828"/>
                      <a:pt x="542677" y="3915699"/>
                      <a:pt x="565174" y="3924132"/>
                    </a:cubicBezTo>
                    <a:cubicBezTo>
                      <a:pt x="567985" y="3924132"/>
                      <a:pt x="567985" y="3926946"/>
                      <a:pt x="567985" y="3926946"/>
                    </a:cubicBezTo>
                    <a:cubicBezTo>
                      <a:pt x="567985" y="3929756"/>
                      <a:pt x="565174" y="3929756"/>
                      <a:pt x="565174" y="3929756"/>
                    </a:cubicBezTo>
                    <a:cubicBezTo>
                      <a:pt x="542677" y="3935383"/>
                      <a:pt x="525806" y="3952251"/>
                      <a:pt x="520183" y="3974748"/>
                    </a:cubicBezTo>
                    <a:cubicBezTo>
                      <a:pt x="520183" y="3977558"/>
                      <a:pt x="517372" y="3977558"/>
                      <a:pt x="517372" y="3977558"/>
                    </a:cubicBezTo>
                    <a:cubicBezTo>
                      <a:pt x="514559" y="3977558"/>
                      <a:pt x="514559" y="3974748"/>
                      <a:pt x="514559" y="3974748"/>
                    </a:cubicBezTo>
                    <a:cubicBezTo>
                      <a:pt x="508938" y="3952251"/>
                      <a:pt x="492065" y="3935383"/>
                      <a:pt x="469570" y="3929756"/>
                    </a:cubicBezTo>
                    <a:cubicBezTo>
                      <a:pt x="466760" y="3929756"/>
                      <a:pt x="466760" y="3926946"/>
                      <a:pt x="466760" y="3926946"/>
                    </a:cubicBezTo>
                    <a:cubicBezTo>
                      <a:pt x="466760" y="3924132"/>
                      <a:pt x="469570" y="3924132"/>
                      <a:pt x="469570" y="3924132"/>
                    </a:cubicBezTo>
                    <a:cubicBezTo>
                      <a:pt x="492065" y="3918512"/>
                      <a:pt x="508938" y="3901638"/>
                      <a:pt x="517372" y="3876333"/>
                    </a:cubicBezTo>
                    <a:close/>
                    <a:moveTo>
                      <a:pt x="362724" y="3876333"/>
                    </a:moveTo>
                    <a:cubicBezTo>
                      <a:pt x="371158" y="3898828"/>
                      <a:pt x="388029" y="3915699"/>
                      <a:pt x="410526" y="3924132"/>
                    </a:cubicBezTo>
                    <a:cubicBezTo>
                      <a:pt x="413337" y="3924132"/>
                      <a:pt x="413337" y="3926946"/>
                      <a:pt x="413337" y="3926946"/>
                    </a:cubicBezTo>
                    <a:cubicBezTo>
                      <a:pt x="413337" y="3929756"/>
                      <a:pt x="410526" y="3929756"/>
                      <a:pt x="410526" y="3929756"/>
                    </a:cubicBezTo>
                    <a:cubicBezTo>
                      <a:pt x="388029" y="3935383"/>
                      <a:pt x="371158" y="3952251"/>
                      <a:pt x="365535" y="3974748"/>
                    </a:cubicBezTo>
                    <a:cubicBezTo>
                      <a:pt x="365535" y="3977558"/>
                      <a:pt x="362724" y="3977558"/>
                      <a:pt x="362724" y="3977558"/>
                    </a:cubicBezTo>
                    <a:cubicBezTo>
                      <a:pt x="359911" y="3977558"/>
                      <a:pt x="359911" y="3974748"/>
                      <a:pt x="359911" y="3974748"/>
                    </a:cubicBezTo>
                    <a:cubicBezTo>
                      <a:pt x="354290" y="3952251"/>
                      <a:pt x="337417" y="3935383"/>
                      <a:pt x="314922" y="3929756"/>
                    </a:cubicBezTo>
                    <a:cubicBezTo>
                      <a:pt x="312112" y="3929756"/>
                      <a:pt x="312112" y="3926946"/>
                      <a:pt x="312112" y="3926946"/>
                    </a:cubicBezTo>
                    <a:cubicBezTo>
                      <a:pt x="312112" y="3924132"/>
                      <a:pt x="314922" y="3924132"/>
                      <a:pt x="314922" y="3924132"/>
                    </a:cubicBezTo>
                    <a:cubicBezTo>
                      <a:pt x="337417" y="3918512"/>
                      <a:pt x="354290" y="3901638"/>
                      <a:pt x="362724" y="3876333"/>
                    </a:cubicBezTo>
                    <a:close/>
                    <a:moveTo>
                      <a:pt x="208073" y="3876333"/>
                    </a:moveTo>
                    <a:cubicBezTo>
                      <a:pt x="216507" y="3898828"/>
                      <a:pt x="233378" y="3915699"/>
                      <a:pt x="255875" y="3924132"/>
                    </a:cubicBezTo>
                    <a:cubicBezTo>
                      <a:pt x="258686" y="3924132"/>
                      <a:pt x="258686" y="3926946"/>
                      <a:pt x="258686" y="3926946"/>
                    </a:cubicBezTo>
                    <a:cubicBezTo>
                      <a:pt x="258686" y="3929756"/>
                      <a:pt x="255875" y="3929756"/>
                      <a:pt x="255875" y="3929756"/>
                    </a:cubicBezTo>
                    <a:cubicBezTo>
                      <a:pt x="233378" y="3935383"/>
                      <a:pt x="216507" y="3952251"/>
                      <a:pt x="210884" y="3974748"/>
                    </a:cubicBezTo>
                    <a:cubicBezTo>
                      <a:pt x="210884" y="3977558"/>
                      <a:pt x="208073" y="3977558"/>
                      <a:pt x="208073" y="3977558"/>
                    </a:cubicBezTo>
                    <a:cubicBezTo>
                      <a:pt x="205260" y="3977558"/>
                      <a:pt x="205260" y="3974748"/>
                      <a:pt x="205260" y="3974748"/>
                    </a:cubicBezTo>
                    <a:cubicBezTo>
                      <a:pt x="199639" y="3952251"/>
                      <a:pt x="182766" y="3935383"/>
                      <a:pt x="160271" y="3929756"/>
                    </a:cubicBezTo>
                    <a:cubicBezTo>
                      <a:pt x="157461" y="3929756"/>
                      <a:pt x="157461" y="3926946"/>
                      <a:pt x="157461" y="3926946"/>
                    </a:cubicBezTo>
                    <a:cubicBezTo>
                      <a:pt x="157461" y="3924132"/>
                      <a:pt x="160271" y="3924132"/>
                      <a:pt x="160271" y="3924132"/>
                    </a:cubicBezTo>
                    <a:cubicBezTo>
                      <a:pt x="182766" y="3918512"/>
                      <a:pt x="199639" y="3901638"/>
                      <a:pt x="208073" y="3876333"/>
                    </a:cubicBezTo>
                    <a:close/>
                    <a:moveTo>
                      <a:pt x="50612" y="3876333"/>
                    </a:moveTo>
                    <a:cubicBezTo>
                      <a:pt x="59049" y="3898828"/>
                      <a:pt x="75920" y="3915699"/>
                      <a:pt x="98414" y="3924132"/>
                    </a:cubicBezTo>
                    <a:cubicBezTo>
                      <a:pt x="101225" y="3924132"/>
                      <a:pt x="101225" y="3926946"/>
                      <a:pt x="101225" y="3926946"/>
                    </a:cubicBezTo>
                    <a:cubicBezTo>
                      <a:pt x="101225" y="3929756"/>
                      <a:pt x="98414" y="3929756"/>
                      <a:pt x="98414" y="3929756"/>
                    </a:cubicBezTo>
                    <a:cubicBezTo>
                      <a:pt x="75920" y="3935383"/>
                      <a:pt x="59049" y="3952251"/>
                      <a:pt x="53426" y="3974748"/>
                    </a:cubicBezTo>
                    <a:cubicBezTo>
                      <a:pt x="53426" y="3977558"/>
                      <a:pt x="50612" y="3977558"/>
                      <a:pt x="50612" y="3977558"/>
                    </a:cubicBezTo>
                    <a:cubicBezTo>
                      <a:pt x="47802" y="3977558"/>
                      <a:pt x="47802" y="3974748"/>
                      <a:pt x="47802" y="3974748"/>
                    </a:cubicBezTo>
                    <a:cubicBezTo>
                      <a:pt x="42178" y="3952251"/>
                      <a:pt x="25307" y="3935383"/>
                      <a:pt x="2813" y="3929756"/>
                    </a:cubicBezTo>
                    <a:cubicBezTo>
                      <a:pt x="0" y="3929756"/>
                      <a:pt x="0" y="3926946"/>
                      <a:pt x="0" y="3926946"/>
                    </a:cubicBezTo>
                    <a:cubicBezTo>
                      <a:pt x="0" y="3924132"/>
                      <a:pt x="2813" y="3924132"/>
                      <a:pt x="2813" y="3924132"/>
                    </a:cubicBezTo>
                    <a:cubicBezTo>
                      <a:pt x="25307" y="3918512"/>
                      <a:pt x="42178" y="3901638"/>
                      <a:pt x="50612" y="3876333"/>
                    </a:cubicBezTo>
                    <a:close/>
                    <a:moveTo>
                      <a:pt x="5184973" y="3718872"/>
                    </a:moveTo>
                    <a:cubicBezTo>
                      <a:pt x="5193410" y="3744177"/>
                      <a:pt x="5210281" y="3761050"/>
                      <a:pt x="5232776" y="3766674"/>
                    </a:cubicBezTo>
                    <a:cubicBezTo>
                      <a:pt x="5235586" y="3766674"/>
                      <a:pt x="5235586" y="3769484"/>
                      <a:pt x="5235586" y="3769484"/>
                    </a:cubicBezTo>
                    <a:cubicBezTo>
                      <a:pt x="5235586" y="3772295"/>
                      <a:pt x="5232776" y="3772295"/>
                      <a:pt x="5232776" y="3772295"/>
                    </a:cubicBezTo>
                    <a:cubicBezTo>
                      <a:pt x="5210281" y="3777921"/>
                      <a:pt x="5193410" y="3794792"/>
                      <a:pt x="5187787" y="3817286"/>
                    </a:cubicBezTo>
                    <a:cubicBezTo>
                      <a:pt x="5187787" y="3820097"/>
                      <a:pt x="5184973" y="3820097"/>
                      <a:pt x="5184973" y="3820097"/>
                    </a:cubicBezTo>
                    <a:cubicBezTo>
                      <a:pt x="5182163" y="3820097"/>
                      <a:pt x="5182163" y="3817286"/>
                      <a:pt x="5182163" y="3817286"/>
                    </a:cubicBezTo>
                    <a:cubicBezTo>
                      <a:pt x="5176540" y="3794792"/>
                      <a:pt x="5159669" y="3777921"/>
                      <a:pt x="5137174" y="3772295"/>
                    </a:cubicBezTo>
                    <a:cubicBezTo>
                      <a:pt x="5134361" y="3772295"/>
                      <a:pt x="5134361" y="3769484"/>
                      <a:pt x="5134361" y="3769484"/>
                    </a:cubicBezTo>
                    <a:cubicBezTo>
                      <a:pt x="5134361" y="3766674"/>
                      <a:pt x="5137174" y="3766674"/>
                      <a:pt x="5137174" y="3766674"/>
                    </a:cubicBezTo>
                    <a:cubicBezTo>
                      <a:pt x="5159669" y="3761050"/>
                      <a:pt x="5176540" y="3744177"/>
                      <a:pt x="5184973" y="3718872"/>
                    </a:cubicBezTo>
                    <a:close/>
                    <a:moveTo>
                      <a:pt x="5030325" y="3718872"/>
                    </a:moveTo>
                    <a:cubicBezTo>
                      <a:pt x="5035949" y="3744177"/>
                      <a:pt x="5055630" y="3761050"/>
                      <a:pt x="5078128" y="3766674"/>
                    </a:cubicBezTo>
                    <a:cubicBezTo>
                      <a:pt x="5080938" y="3766674"/>
                      <a:pt x="5080938" y="3769484"/>
                      <a:pt x="5080938" y="3769484"/>
                    </a:cubicBezTo>
                    <a:cubicBezTo>
                      <a:pt x="5080938" y="3772295"/>
                      <a:pt x="5078128" y="3772295"/>
                      <a:pt x="5078128" y="3772295"/>
                    </a:cubicBezTo>
                    <a:cubicBezTo>
                      <a:pt x="5055630" y="3777921"/>
                      <a:pt x="5038759" y="3794792"/>
                      <a:pt x="5033136" y="3817286"/>
                    </a:cubicBezTo>
                    <a:cubicBezTo>
                      <a:pt x="5033136" y="3820097"/>
                      <a:pt x="5030325" y="3820097"/>
                      <a:pt x="5030325" y="3820097"/>
                    </a:cubicBezTo>
                    <a:cubicBezTo>
                      <a:pt x="5027512" y="3820097"/>
                      <a:pt x="5027512" y="3817286"/>
                      <a:pt x="5027512" y="3817286"/>
                    </a:cubicBezTo>
                    <a:cubicBezTo>
                      <a:pt x="5021892" y="3794792"/>
                      <a:pt x="5005018" y="3777921"/>
                      <a:pt x="4982523" y="3772295"/>
                    </a:cubicBezTo>
                    <a:cubicBezTo>
                      <a:pt x="4979713" y="3772295"/>
                      <a:pt x="4979713" y="3769484"/>
                      <a:pt x="4979713" y="3769484"/>
                    </a:cubicBezTo>
                    <a:cubicBezTo>
                      <a:pt x="4979713" y="3766674"/>
                      <a:pt x="4982523" y="3766674"/>
                      <a:pt x="4982523" y="3766674"/>
                    </a:cubicBezTo>
                    <a:cubicBezTo>
                      <a:pt x="5005018" y="3761050"/>
                      <a:pt x="5021892" y="3744177"/>
                      <a:pt x="5030325" y="3718872"/>
                    </a:cubicBezTo>
                    <a:close/>
                    <a:moveTo>
                      <a:pt x="4872861" y="3718872"/>
                    </a:moveTo>
                    <a:cubicBezTo>
                      <a:pt x="4881298" y="3744177"/>
                      <a:pt x="4898166" y="3761050"/>
                      <a:pt x="4920664" y="3766674"/>
                    </a:cubicBezTo>
                    <a:cubicBezTo>
                      <a:pt x="4923474" y="3766674"/>
                      <a:pt x="4923474" y="3769484"/>
                      <a:pt x="4923474" y="3769484"/>
                    </a:cubicBezTo>
                    <a:cubicBezTo>
                      <a:pt x="4923474" y="3772295"/>
                      <a:pt x="4920664" y="3772295"/>
                      <a:pt x="4920664" y="3772295"/>
                    </a:cubicBezTo>
                    <a:cubicBezTo>
                      <a:pt x="4898166" y="3777921"/>
                      <a:pt x="4881298" y="3794792"/>
                      <a:pt x="4875675" y="3817286"/>
                    </a:cubicBezTo>
                    <a:cubicBezTo>
                      <a:pt x="4875675" y="3820097"/>
                      <a:pt x="4872861" y="3820097"/>
                      <a:pt x="4872861" y="3820097"/>
                    </a:cubicBezTo>
                    <a:cubicBezTo>
                      <a:pt x="4870048" y="3820097"/>
                      <a:pt x="4870048" y="3817286"/>
                      <a:pt x="4870048" y="3817286"/>
                    </a:cubicBezTo>
                    <a:cubicBezTo>
                      <a:pt x="4864428" y="3794792"/>
                      <a:pt x="4847557" y="3777921"/>
                      <a:pt x="4825062" y="3772295"/>
                    </a:cubicBezTo>
                    <a:cubicBezTo>
                      <a:pt x="4822249" y="3772295"/>
                      <a:pt x="4822249" y="3769484"/>
                      <a:pt x="4822249" y="3769484"/>
                    </a:cubicBezTo>
                    <a:cubicBezTo>
                      <a:pt x="4822249" y="3766674"/>
                      <a:pt x="4825062" y="3766674"/>
                      <a:pt x="4825062" y="3766674"/>
                    </a:cubicBezTo>
                    <a:cubicBezTo>
                      <a:pt x="4847557" y="3761050"/>
                      <a:pt x="4864428" y="3744177"/>
                      <a:pt x="4872861" y="3718872"/>
                    </a:cubicBezTo>
                    <a:close/>
                    <a:moveTo>
                      <a:pt x="4718213" y="3718872"/>
                    </a:moveTo>
                    <a:cubicBezTo>
                      <a:pt x="4726650" y="3744177"/>
                      <a:pt x="4743518" y="3761050"/>
                      <a:pt x="4766016" y="3766674"/>
                    </a:cubicBezTo>
                    <a:cubicBezTo>
                      <a:pt x="4768826" y="3766674"/>
                      <a:pt x="4768826" y="3769484"/>
                      <a:pt x="4768826" y="3769484"/>
                    </a:cubicBezTo>
                    <a:cubicBezTo>
                      <a:pt x="4768826" y="3772295"/>
                      <a:pt x="4766016" y="3772295"/>
                      <a:pt x="4766016" y="3772295"/>
                    </a:cubicBezTo>
                    <a:cubicBezTo>
                      <a:pt x="4743518" y="3777921"/>
                      <a:pt x="4726650" y="3794792"/>
                      <a:pt x="4721027" y="3817286"/>
                    </a:cubicBezTo>
                    <a:cubicBezTo>
                      <a:pt x="4721027" y="3820097"/>
                      <a:pt x="4718213" y="3820097"/>
                      <a:pt x="4718213" y="3820097"/>
                    </a:cubicBezTo>
                    <a:cubicBezTo>
                      <a:pt x="4715400" y="3820097"/>
                      <a:pt x="4715400" y="3817286"/>
                      <a:pt x="4715400" y="3817286"/>
                    </a:cubicBezTo>
                    <a:cubicBezTo>
                      <a:pt x="4709780" y="3794792"/>
                      <a:pt x="4692909" y="3777921"/>
                      <a:pt x="4670414" y="3772295"/>
                    </a:cubicBezTo>
                    <a:cubicBezTo>
                      <a:pt x="4667601" y="3772295"/>
                      <a:pt x="4667601" y="3769484"/>
                      <a:pt x="4667601" y="3769484"/>
                    </a:cubicBezTo>
                    <a:cubicBezTo>
                      <a:pt x="4667601" y="3766674"/>
                      <a:pt x="4670414" y="3766674"/>
                      <a:pt x="4670414" y="3766674"/>
                    </a:cubicBezTo>
                    <a:cubicBezTo>
                      <a:pt x="4692909" y="3761050"/>
                      <a:pt x="4709780" y="3744177"/>
                      <a:pt x="4718213" y="3718872"/>
                    </a:cubicBezTo>
                    <a:close/>
                    <a:moveTo>
                      <a:pt x="4563563" y="3718872"/>
                    </a:moveTo>
                    <a:cubicBezTo>
                      <a:pt x="4571999" y="3744177"/>
                      <a:pt x="4588867" y="3761050"/>
                      <a:pt x="4611365" y="3766674"/>
                    </a:cubicBezTo>
                    <a:cubicBezTo>
                      <a:pt x="4614175" y="3766674"/>
                      <a:pt x="4614175" y="3769484"/>
                      <a:pt x="4614175" y="3769484"/>
                    </a:cubicBezTo>
                    <a:cubicBezTo>
                      <a:pt x="4614175" y="3772295"/>
                      <a:pt x="4611365" y="3772295"/>
                      <a:pt x="4611365" y="3772295"/>
                    </a:cubicBezTo>
                    <a:cubicBezTo>
                      <a:pt x="4588867" y="3777921"/>
                      <a:pt x="4571999" y="3794792"/>
                      <a:pt x="4566376" y="3817286"/>
                    </a:cubicBezTo>
                    <a:cubicBezTo>
                      <a:pt x="4566376" y="3820097"/>
                      <a:pt x="4563563" y="3820097"/>
                      <a:pt x="4563563" y="3820097"/>
                    </a:cubicBezTo>
                    <a:cubicBezTo>
                      <a:pt x="4560749" y="3820097"/>
                      <a:pt x="4560749" y="3817286"/>
                      <a:pt x="4560749" y="3817286"/>
                    </a:cubicBezTo>
                    <a:cubicBezTo>
                      <a:pt x="4555129" y="3794792"/>
                      <a:pt x="4538258" y="3777921"/>
                      <a:pt x="4515763" y="3772295"/>
                    </a:cubicBezTo>
                    <a:cubicBezTo>
                      <a:pt x="4512950" y="3772295"/>
                      <a:pt x="4512950" y="3769484"/>
                      <a:pt x="4512950" y="3769484"/>
                    </a:cubicBezTo>
                    <a:cubicBezTo>
                      <a:pt x="4512950" y="3766674"/>
                      <a:pt x="4515763" y="3766674"/>
                      <a:pt x="4515763" y="3766674"/>
                    </a:cubicBezTo>
                    <a:cubicBezTo>
                      <a:pt x="4538258" y="3761050"/>
                      <a:pt x="4555129" y="3744177"/>
                      <a:pt x="4563563" y="3718872"/>
                    </a:cubicBezTo>
                    <a:close/>
                    <a:moveTo>
                      <a:pt x="4406104" y="3718872"/>
                    </a:moveTo>
                    <a:cubicBezTo>
                      <a:pt x="4414538" y="3744177"/>
                      <a:pt x="4431409" y="3761050"/>
                      <a:pt x="4453907" y="3766674"/>
                    </a:cubicBezTo>
                    <a:cubicBezTo>
                      <a:pt x="4456717" y="3766674"/>
                      <a:pt x="4456717" y="3769484"/>
                      <a:pt x="4456717" y="3769484"/>
                    </a:cubicBezTo>
                    <a:cubicBezTo>
                      <a:pt x="4456717" y="3772295"/>
                      <a:pt x="4453907" y="3772295"/>
                      <a:pt x="4453907" y="3772295"/>
                    </a:cubicBezTo>
                    <a:cubicBezTo>
                      <a:pt x="4431409" y="3777921"/>
                      <a:pt x="4414538" y="3794792"/>
                      <a:pt x="4408915" y="3817286"/>
                    </a:cubicBezTo>
                    <a:cubicBezTo>
                      <a:pt x="4408915" y="3820097"/>
                      <a:pt x="4406104" y="3820097"/>
                      <a:pt x="4406104" y="3820097"/>
                    </a:cubicBezTo>
                    <a:cubicBezTo>
                      <a:pt x="4403291" y="3820097"/>
                      <a:pt x="4403291" y="3817286"/>
                      <a:pt x="4403291" y="3817286"/>
                    </a:cubicBezTo>
                    <a:cubicBezTo>
                      <a:pt x="4397671" y="3794792"/>
                      <a:pt x="4380797" y="3777921"/>
                      <a:pt x="4358302" y="3772295"/>
                    </a:cubicBezTo>
                    <a:cubicBezTo>
                      <a:pt x="4355492" y="3772295"/>
                      <a:pt x="4355492" y="3769484"/>
                      <a:pt x="4355492" y="3769484"/>
                    </a:cubicBezTo>
                    <a:cubicBezTo>
                      <a:pt x="4355492" y="3766674"/>
                      <a:pt x="4358302" y="3766674"/>
                      <a:pt x="4358302" y="3766674"/>
                    </a:cubicBezTo>
                    <a:cubicBezTo>
                      <a:pt x="4380797" y="3761050"/>
                      <a:pt x="4397671" y="3744177"/>
                      <a:pt x="4406104" y="3718872"/>
                    </a:cubicBezTo>
                    <a:close/>
                    <a:moveTo>
                      <a:pt x="4251453" y="3718872"/>
                    </a:moveTo>
                    <a:cubicBezTo>
                      <a:pt x="4259887" y="3744177"/>
                      <a:pt x="4276758" y="3761050"/>
                      <a:pt x="4299256" y="3766674"/>
                    </a:cubicBezTo>
                    <a:cubicBezTo>
                      <a:pt x="4302066" y="3766674"/>
                      <a:pt x="4302066" y="3769484"/>
                      <a:pt x="4302066" y="3769484"/>
                    </a:cubicBezTo>
                    <a:cubicBezTo>
                      <a:pt x="4302066" y="3772295"/>
                      <a:pt x="4299256" y="3772295"/>
                      <a:pt x="4299256" y="3772295"/>
                    </a:cubicBezTo>
                    <a:cubicBezTo>
                      <a:pt x="4276758" y="3777921"/>
                      <a:pt x="4259887" y="3794792"/>
                      <a:pt x="4254264" y="3817286"/>
                    </a:cubicBezTo>
                    <a:cubicBezTo>
                      <a:pt x="4254264" y="3820097"/>
                      <a:pt x="4251453" y="3820097"/>
                      <a:pt x="4251453" y="3820097"/>
                    </a:cubicBezTo>
                    <a:cubicBezTo>
                      <a:pt x="4248640" y="3820097"/>
                      <a:pt x="4248640" y="3817286"/>
                      <a:pt x="4248640" y="3817286"/>
                    </a:cubicBezTo>
                    <a:cubicBezTo>
                      <a:pt x="4243020" y="3794792"/>
                      <a:pt x="4226146" y="3777921"/>
                      <a:pt x="4203651" y="3772295"/>
                    </a:cubicBezTo>
                    <a:cubicBezTo>
                      <a:pt x="4200841" y="3772295"/>
                      <a:pt x="4200841" y="3769484"/>
                      <a:pt x="4200841" y="3769484"/>
                    </a:cubicBezTo>
                    <a:cubicBezTo>
                      <a:pt x="4200841" y="3766674"/>
                      <a:pt x="4203651" y="3766674"/>
                      <a:pt x="4203651" y="3766674"/>
                    </a:cubicBezTo>
                    <a:cubicBezTo>
                      <a:pt x="4226146" y="3761050"/>
                      <a:pt x="4243020" y="3744177"/>
                      <a:pt x="4251453" y="3718872"/>
                    </a:cubicBezTo>
                    <a:close/>
                    <a:moveTo>
                      <a:pt x="4096805" y="3718872"/>
                    </a:moveTo>
                    <a:cubicBezTo>
                      <a:pt x="4105239" y="3744177"/>
                      <a:pt x="4122110" y="3761050"/>
                      <a:pt x="4144608" y="3766674"/>
                    </a:cubicBezTo>
                    <a:cubicBezTo>
                      <a:pt x="4147418" y="3766674"/>
                      <a:pt x="4147418" y="3769484"/>
                      <a:pt x="4147418" y="3769484"/>
                    </a:cubicBezTo>
                    <a:cubicBezTo>
                      <a:pt x="4147418" y="3772295"/>
                      <a:pt x="4144608" y="3772295"/>
                      <a:pt x="4144608" y="3772295"/>
                    </a:cubicBezTo>
                    <a:cubicBezTo>
                      <a:pt x="4122110" y="3777921"/>
                      <a:pt x="4105239" y="3794792"/>
                      <a:pt x="4099616" y="3817286"/>
                    </a:cubicBezTo>
                    <a:cubicBezTo>
                      <a:pt x="4099616" y="3820097"/>
                      <a:pt x="4096805" y="3820097"/>
                      <a:pt x="4096805" y="3820097"/>
                    </a:cubicBezTo>
                    <a:cubicBezTo>
                      <a:pt x="4093992" y="3820097"/>
                      <a:pt x="4093992" y="3817286"/>
                      <a:pt x="4093992" y="3817286"/>
                    </a:cubicBezTo>
                    <a:cubicBezTo>
                      <a:pt x="4088372" y="3794792"/>
                      <a:pt x="4071498" y="3777921"/>
                      <a:pt x="4049003" y="3772295"/>
                    </a:cubicBezTo>
                    <a:cubicBezTo>
                      <a:pt x="4046193" y="3772295"/>
                      <a:pt x="4046193" y="3769484"/>
                      <a:pt x="4046193" y="3769484"/>
                    </a:cubicBezTo>
                    <a:cubicBezTo>
                      <a:pt x="4046193" y="3766674"/>
                      <a:pt x="4049003" y="3766674"/>
                      <a:pt x="4049003" y="3766674"/>
                    </a:cubicBezTo>
                    <a:cubicBezTo>
                      <a:pt x="4071498" y="3761050"/>
                      <a:pt x="4088372" y="3744177"/>
                      <a:pt x="4096805" y="3718872"/>
                    </a:cubicBezTo>
                    <a:close/>
                    <a:moveTo>
                      <a:pt x="3939345" y="3718872"/>
                    </a:moveTo>
                    <a:cubicBezTo>
                      <a:pt x="3947781" y="3744177"/>
                      <a:pt x="3964649" y="3761050"/>
                      <a:pt x="3987147" y="3766674"/>
                    </a:cubicBezTo>
                    <a:cubicBezTo>
                      <a:pt x="3989957" y="3766674"/>
                      <a:pt x="3989957" y="3769484"/>
                      <a:pt x="3989957" y="3769484"/>
                    </a:cubicBezTo>
                    <a:cubicBezTo>
                      <a:pt x="3989957" y="3772295"/>
                      <a:pt x="3987147" y="3772295"/>
                      <a:pt x="3987147" y="3772295"/>
                    </a:cubicBezTo>
                    <a:cubicBezTo>
                      <a:pt x="3964649" y="3777921"/>
                      <a:pt x="3947781" y="3794792"/>
                      <a:pt x="3942155" y="3817286"/>
                    </a:cubicBezTo>
                    <a:cubicBezTo>
                      <a:pt x="3942155" y="3820097"/>
                      <a:pt x="3939345" y="3820097"/>
                      <a:pt x="3939345" y="3820097"/>
                    </a:cubicBezTo>
                    <a:cubicBezTo>
                      <a:pt x="3936531" y="3820097"/>
                      <a:pt x="3936531" y="3817286"/>
                      <a:pt x="3936531" y="3817286"/>
                    </a:cubicBezTo>
                    <a:cubicBezTo>
                      <a:pt x="3930911" y="3794792"/>
                      <a:pt x="3914037" y="3777921"/>
                      <a:pt x="3891545" y="3772295"/>
                    </a:cubicBezTo>
                    <a:cubicBezTo>
                      <a:pt x="3888732" y="3772295"/>
                      <a:pt x="3888732" y="3769484"/>
                      <a:pt x="3888732" y="3769484"/>
                    </a:cubicBezTo>
                    <a:cubicBezTo>
                      <a:pt x="3888732" y="3766674"/>
                      <a:pt x="3891545" y="3766674"/>
                      <a:pt x="3891545" y="3766674"/>
                    </a:cubicBezTo>
                    <a:cubicBezTo>
                      <a:pt x="3914037" y="3761050"/>
                      <a:pt x="3930911" y="3744177"/>
                      <a:pt x="3939345" y="3718872"/>
                    </a:cubicBezTo>
                    <a:close/>
                    <a:moveTo>
                      <a:pt x="3784693" y="3718872"/>
                    </a:moveTo>
                    <a:cubicBezTo>
                      <a:pt x="3793130" y="3744177"/>
                      <a:pt x="3809998" y="3761050"/>
                      <a:pt x="3832496" y="3766674"/>
                    </a:cubicBezTo>
                    <a:cubicBezTo>
                      <a:pt x="3835306" y="3766674"/>
                      <a:pt x="3835306" y="3769484"/>
                      <a:pt x="3835306" y="3769484"/>
                    </a:cubicBezTo>
                    <a:cubicBezTo>
                      <a:pt x="3835306" y="3772295"/>
                      <a:pt x="3832496" y="3772295"/>
                      <a:pt x="3832496" y="3772295"/>
                    </a:cubicBezTo>
                    <a:cubicBezTo>
                      <a:pt x="3809998" y="3777921"/>
                      <a:pt x="3793130" y="3794792"/>
                      <a:pt x="3787504" y="3817286"/>
                    </a:cubicBezTo>
                    <a:cubicBezTo>
                      <a:pt x="3787504" y="3820097"/>
                      <a:pt x="3784693" y="3820097"/>
                      <a:pt x="3784693" y="3820097"/>
                    </a:cubicBezTo>
                    <a:cubicBezTo>
                      <a:pt x="3781880" y="3820097"/>
                      <a:pt x="3781880" y="3817286"/>
                      <a:pt x="3781880" y="3817286"/>
                    </a:cubicBezTo>
                    <a:cubicBezTo>
                      <a:pt x="3776260" y="3794792"/>
                      <a:pt x="3759386" y="3777921"/>
                      <a:pt x="3736894" y="3772295"/>
                    </a:cubicBezTo>
                    <a:cubicBezTo>
                      <a:pt x="3734081" y="3772295"/>
                      <a:pt x="3734081" y="3769484"/>
                      <a:pt x="3734081" y="3769484"/>
                    </a:cubicBezTo>
                    <a:cubicBezTo>
                      <a:pt x="3734081" y="3766674"/>
                      <a:pt x="3736894" y="3766674"/>
                      <a:pt x="3736894" y="3766674"/>
                    </a:cubicBezTo>
                    <a:cubicBezTo>
                      <a:pt x="3759386" y="3761050"/>
                      <a:pt x="3776260" y="3744177"/>
                      <a:pt x="3784693" y="3718872"/>
                    </a:cubicBezTo>
                    <a:close/>
                    <a:moveTo>
                      <a:pt x="3630045" y="3718872"/>
                    </a:moveTo>
                    <a:cubicBezTo>
                      <a:pt x="3638482" y="3744177"/>
                      <a:pt x="3655350" y="3761050"/>
                      <a:pt x="3677848" y="3766674"/>
                    </a:cubicBezTo>
                    <a:cubicBezTo>
                      <a:pt x="3680658" y="3766674"/>
                      <a:pt x="3680658" y="3769484"/>
                      <a:pt x="3680658" y="3769484"/>
                    </a:cubicBezTo>
                    <a:cubicBezTo>
                      <a:pt x="3680658" y="3772295"/>
                      <a:pt x="3677848" y="3772295"/>
                      <a:pt x="3677848" y="3772295"/>
                    </a:cubicBezTo>
                    <a:cubicBezTo>
                      <a:pt x="3655350" y="3777921"/>
                      <a:pt x="3638482" y="3794792"/>
                      <a:pt x="3632856" y="3817286"/>
                    </a:cubicBezTo>
                    <a:cubicBezTo>
                      <a:pt x="3632856" y="3820097"/>
                      <a:pt x="3630045" y="3820097"/>
                      <a:pt x="3630045" y="3820097"/>
                    </a:cubicBezTo>
                    <a:cubicBezTo>
                      <a:pt x="3627232" y="3820097"/>
                      <a:pt x="3627232" y="3817286"/>
                      <a:pt x="3627232" y="3817286"/>
                    </a:cubicBezTo>
                    <a:cubicBezTo>
                      <a:pt x="3621612" y="3794792"/>
                      <a:pt x="3604738" y="3777921"/>
                      <a:pt x="3582246" y="3772295"/>
                    </a:cubicBezTo>
                    <a:cubicBezTo>
                      <a:pt x="3579433" y="3772295"/>
                      <a:pt x="3579433" y="3769484"/>
                      <a:pt x="3579433" y="3769484"/>
                    </a:cubicBezTo>
                    <a:cubicBezTo>
                      <a:pt x="3579433" y="3766674"/>
                      <a:pt x="3582246" y="3766674"/>
                      <a:pt x="3582246" y="3766674"/>
                    </a:cubicBezTo>
                    <a:cubicBezTo>
                      <a:pt x="3604738" y="3761050"/>
                      <a:pt x="3621612" y="3744177"/>
                      <a:pt x="3630045" y="3718872"/>
                    </a:cubicBezTo>
                    <a:close/>
                    <a:moveTo>
                      <a:pt x="3472581" y="3718872"/>
                    </a:moveTo>
                    <a:cubicBezTo>
                      <a:pt x="3481018" y="3744177"/>
                      <a:pt x="3500700" y="3761050"/>
                      <a:pt x="3520384" y="3766674"/>
                    </a:cubicBezTo>
                    <a:cubicBezTo>
                      <a:pt x="3523194" y="3766674"/>
                      <a:pt x="3523194" y="3769484"/>
                      <a:pt x="3523194" y="3769484"/>
                    </a:cubicBezTo>
                    <a:cubicBezTo>
                      <a:pt x="3523194" y="3772295"/>
                      <a:pt x="3520384" y="3772295"/>
                      <a:pt x="3520384" y="3772295"/>
                    </a:cubicBezTo>
                    <a:cubicBezTo>
                      <a:pt x="3497889" y="3777921"/>
                      <a:pt x="3481018" y="3794792"/>
                      <a:pt x="3475395" y="3817286"/>
                    </a:cubicBezTo>
                    <a:cubicBezTo>
                      <a:pt x="3475395" y="3820097"/>
                      <a:pt x="3472581" y="3820097"/>
                      <a:pt x="3472581" y="3820097"/>
                    </a:cubicBezTo>
                    <a:cubicBezTo>
                      <a:pt x="3469771" y="3820097"/>
                      <a:pt x="3469771" y="3817286"/>
                      <a:pt x="3469771" y="3817286"/>
                    </a:cubicBezTo>
                    <a:cubicBezTo>
                      <a:pt x="3464148" y="3794792"/>
                      <a:pt x="3447277" y="3777921"/>
                      <a:pt x="3424782" y="3772295"/>
                    </a:cubicBezTo>
                    <a:cubicBezTo>
                      <a:pt x="3421969" y="3772295"/>
                      <a:pt x="3421969" y="3769484"/>
                      <a:pt x="3421969" y="3769484"/>
                    </a:cubicBezTo>
                    <a:cubicBezTo>
                      <a:pt x="3421969" y="3766674"/>
                      <a:pt x="3424782" y="3766674"/>
                      <a:pt x="3424782" y="3766674"/>
                    </a:cubicBezTo>
                    <a:cubicBezTo>
                      <a:pt x="3447277" y="3761050"/>
                      <a:pt x="3464148" y="3744177"/>
                      <a:pt x="3472581" y="3718872"/>
                    </a:cubicBezTo>
                    <a:close/>
                    <a:moveTo>
                      <a:pt x="3317933" y="3718872"/>
                    </a:moveTo>
                    <a:cubicBezTo>
                      <a:pt x="3326370" y="3744177"/>
                      <a:pt x="3343241" y="3761050"/>
                      <a:pt x="3365736" y="3766674"/>
                    </a:cubicBezTo>
                    <a:cubicBezTo>
                      <a:pt x="3368546" y="3766674"/>
                      <a:pt x="3368546" y="3769484"/>
                      <a:pt x="3368546" y="3769484"/>
                    </a:cubicBezTo>
                    <a:cubicBezTo>
                      <a:pt x="3368546" y="3772295"/>
                      <a:pt x="3365736" y="3772295"/>
                      <a:pt x="3365736" y="3772295"/>
                    </a:cubicBezTo>
                    <a:cubicBezTo>
                      <a:pt x="3343241" y="3777921"/>
                      <a:pt x="3326370" y="3794792"/>
                      <a:pt x="3320747" y="3817286"/>
                    </a:cubicBezTo>
                    <a:cubicBezTo>
                      <a:pt x="3320747" y="3820097"/>
                      <a:pt x="3317933" y="3820097"/>
                      <a:pt x="3317933" y="3820097"/>
                    </a:cubicBezTo>
                    <a:cubicBezTo>
                      <a:pt x="3315123" y="3820097"/>
                      <a:pt x="3315123" y="3817286"/>
                      <a:pt x="3315123" y="3817286"/>
                    </a:cubicBezTo>
                    <a:cubicBezTo>
                      <a:pt x="3309500" y="3794792"/>
                      <a:pt x="3292629" y="3777921"/>
                      <a:pt x="3270134" y="3772295"/>
                    </a:cubicBezTo>
                    <a:cubicBezTo>
                      <a:pt x="3267321" y="3772295"/>
                      <a:pt x="3267321" y="3769484"/>
                      <a:pt x="3267321" y="3769484"/>
                    </a:cubicBezTo>
                    <a:cubicBezTo>
                      <a:pt x="3267321" y="3766674"/>
                      <a:pt x="3270134" y="3766674"/>
                      <a:pt x="3270134" y="3766674"/>
                    </a:cubicBezTo>
                    <a:cubicBezTo>
                      <a:pt x="3292629" y="3761050"/>
                      <a:pt x="3309500" y="3744177"/>
                      <a:pt x="3317933" y="3718872"/>
                    </a:cubicBezTo>
                    <a:close/>
                    <a:moveTo>
                      <a:pt x="3163283" y="3718872"/>
                    </a:moveTo>
                    <a:cubicBezTo>
                      <a:pt x="3171719" y="3744177"/>
                      <a:pt x="3188590" y="3761050"/>
                      <a:pt x="3211085" y="3766674"/>
                    </a:cubicBezTo>
                    <a:cubicBezTo>
                      <a:pt x="3213895" y="3766674"/>
                      <a:pt x="3213895" y="3769484"/>
                      <a:pt x="3213895" y="3769484"/>
                    </a:cubicBezTo>
                    <a:cubicBezTo>
                      <a:pt x="3213895" y="3772295"/>
                      <a:pt x="3211085" y="3772295"/>
                      <a:pt x="3211085" y="3772295"/>
                    </a:cubicBezTo>
                    <a:cubicBezTo>
                      <a:pt x="3188590" y="3777921"/>
                      <a:pt x="3171719" y="3794792"/>
                      <a:pt x="3166096" y="3817286"/>
                    </a:cubicBezTo>
                    <a:cubicBezTo>
                      <a:pt x="3166096" y="3820097"/>
                      <a:pt x="3163283" y="3820097"/>
                      <a:pt x="3163283" y="3820097"/>
                    </a:cubicBezTo>
                    <a:cubicBezTo>
                      <a:pt x="3160472" y="3820097"/>
                      <a:pt x="3160472" y="3817286"/>
                      <a:pt x="3160472" y="3817286"/>
                    </a:cubicBezTo>
                    <a:cubicBezTo>
                      <a:pt x="3154849" y="3794792"/>
                      <a:pt x="3137978" y="3777921"/>
                      <a:pt x="3115483" y="3772295"/>
                    </a:cubicBezTo>
                    <a:cubicBezTo>
                      <a:pt x="3112670" y="3772295"/>
                      <a:pt x="3112670" y="3769484"/>
                      <a:pt x="3112670" y="3769484"/>
                    </a:cubicBezTo>
                    <a:cubicBezTo>
                      <a:pt x="3112670" y="3766674"/>
                      <a:pt x="3115483" y="3766674"/>
                      <a:pt x="3115483" y="3766674"/>
                    </a:cubicBezTo>
                    <a:cubicBezTo>
                      <a:pt x="3137978" y="3761050"/>
                      <a:pt x="3154849" y="3744177"/>
                      <a:pt x="3163283" y="3718872"/>
                    </a:cubicBezTo>
                    <a:close/>
                    <a:moveTo>
                      <a:pt x="3005823" y="3718872"/>
                    </a:moveTo>
                    <a:cubicBezTo>
                      <a:pt x="3014257" y="3744177"/>
                      <a:pt x="3033942" y="3761050"/>
                      <a:pt x="3053626" y="3766674"/>
                    </a:cubicBezTo>
                    <a:cubicBezTo>
                      <a:pt x="3056436" y="3766674"/>
                      <a:pt x="3056436" y="3769484"/>
                      <a:pt x="3056436" y="3769484"/>
                    </a:cubicBezTo>
                    <a:cubicBezTo>
                      <a:pt x="3056436" y="3772295"/>
                      <a:pt x="3053626" y="3772295"/>
                      <a:pt x="3053626" y="3772295"/>
                    </a:cubicBezTo>
                    <a:cubicBezTo>
                      <a:pt x="3031128" y="3777921"/>
                      <a:pt x="3014257" y="3794792"/>
                      <a:pt x="3008634" y="3817286"/>
                    </a:cubicBezTo>
                    <a:cubicBezTo>
                      <a:pt x="3008634" y="3820097"/>
                      <a:pt x="3005823" y="3820097"/>
                      <a:pt x="3005823" y="3820097"/>
                    </a:cubicBezTo>
                    <a:cubicBezTo>
                      <a:pt x="3003010" y="3820097"/>
                      <a:pt x="3003010" y="3817286"/>
                      <a:pt x="3003010" y="3817286"/>
                    </a:cubicBezTo>
                    <a:cubicBezTo>
                      <a:pt x="2997390" y="3794792"/>
                      <a:pt x="2980516" y="3777921"/>
                      <a:pt x="2958021" y="3772295"/>
                    </a:cubicBezTo>
                    <a:cubicBezTo>
                      <a:pt x="2955211" y="3772295"/>
                      <a:pt x="2955211" y="3769484"/>
                      <a:pt x="2955211" y="3769484"/>
                    </a:cubicBezTo>
                    <a:cubicBezTo>
                      <a:pt x="2955211" y="3766674"/>
                      <a:pt x="2958021" y="3766674"/>
                      <a:pt x="2958021" y="3766674"/>
                    </a:cubicBezTo>
                    <a:cubicBezTo>
                      <a:pt x="2980516" y="3761050"/>
                      <a:pt x="2997390" y="3744177"/>
                      <a:pt x="3005823" y="3718872"/>
                    </a:cubicBezTo>
                    <a:close/>
                    <a:moveTo>
                      <a:pt x="2851172" y="3718872"/>
                    </a:moveTo>
                    <a:cubicBezTo>
                      <a:pt x="2859606" y="3744177"/>
                      <a:pt x="2876477" y="3761050"/>
                      <a:pt x="2898975" y="3766674"/>
                    </a:cubicBezTo>
                    <a:cubicBezTo>
                      <a:pt x="2901785" y="3766674"/>
                      <a:pt x="2901785" y="3769484"/>
                      <a:pt x="2901785" y="3769484"/>
                    </a:cubicBezTo>
                    <a:cubicBezTo>
                      <a:pt x="2901785" y="3772295"/>
                      <a:pt x="2898975" y="3772295"/>
                      <a:pt x="2898975" y="3772295"/>
                    </a:cubicBezTo>
                    <a:cubicBezTo>
                      <a:pt x="2876477" y="3777921"/>
                      <a:pt x="2859606" y="3794792"/>
                      <a:pt x="2853983" y="3817286"/>
                    </a:cubicBezTo>
                    <a:cubicBezTo>
                      <a:pt x="2853983" y="3820097"/>
                      <a:pt x="2851172" y="3820097"/>
                      <a:pt x="2851172" y="3820097"/>
                    </a:cubicBezTo>
                    <a:cubicBezTo>
                      <a:pt x="2848359" y="3820097"/>
                      <a:pt x="2848359" y="3817286"/>
                      <a:pt x="2848359" y="3817286"/>
                    </a:cubicBezTo>
                    <a:cubicBezTo>
                      <a:pt x="2842739" y="3794792"/>
                      <a:pt x="2825865" y="3777921"/>
                      <a:pt x="2803370" y="3772295"/>
                    </a:cubicBezTo>
                    <a:cubicBezTo>
                      <a:pt x="2800560" y="3772295"/>
                      <a:pt x="2800560" y="3769484"/>
                      <a:pt x="2800560" y="3769484"/>
                    </a:cubicBezTo>
                    <a:cubicBezTo>
                      <a:pt x="2800560" y="3766674"/>
                      <a:pt x="2803370" y="3766674"/>
                      <a:pt x="2803370" y="3766674"/>
                    </a:cubicBezTo>
                    <a:cubicBezTo>
                      <a:pt x="2825865" y="3761050"/>
                      <a:pt x="2842739" y="3744177"/>
                      <a:pt x="2851172" y="3718872"/>
                    </a:cubicBezTo>
                    <a:close/>
                    <a:moveTo>
                      <a:pt x="2696525" y="3718872"/>
                    </a:moveTo>
                    <a:cubicBezTo>
                      <a:pt x="2704959" y="3744177"/>
                      <a:pt x="2721830" y="3761050"/>
                      <a:pt x="2744328" y="3766674"/>
                    </a:cubicBezTo>
                    <a:cubicBezTo>
                      <a:pt x="2747138" y="3766674"/>
                      <a:pt x="2747138" y="3769484"/>
                      <a:pt x="2747138" y="3769484"/>
                    </a:cubicBezTo>
                    <a:cubicBezTo>
                      <a:pt x="2747138" y="3772295"/>
                      <a:pt x="2744328" y="3772295"/>
                      <a:pt x="2744328" y="3772295"/>
                    </a:cubicBezTo>
                    <a:cubicBezTo>
                      <a:pt x="2721830" y="3777921"/>
                      <a:pt x="2704959" y="3794792"/>
                      <a:pt x="2699336" y="3817286"/>
                    </a:cubicBezTo>
                    <a:cubicBezTo>
                      <a:pt x="2699336" y="3820097"/>
                      <a:pt x="2696525" y="3820097"/>
                      <a:pt x="2696525" y="3820097"/>
                    </a:cubicBezTo>
                    <a:cubicBezTo>
                      <a:pt x="2693712" y="3820097"/>
                      <a:pt x="2693712" y="3817286"/>
                      <a:pt x="2693712" y="3817286"/>
                    </a:cubicBezTo>
                    <a:cubicBezTo>
                      <a:pt x="2688092" y="3794792"/>
                      <a:pt x="2671218" y="3777921"/>
                      <a:pt x="2648723" y="3772295"/>
                    </a:cubicBezTo>
                    <a:cubicBezTo>
                      <a:pt x="2645913" y="3772295"/>
                      <a:pt x="2645913" y="3769484"/>
                      <a:pt x="2645913" y="3769484"/>
                    </a:cubicBezTo>
                    <a:cubicBezTo>
                      <a:pt x="2645913" y="3766674"/>
                      <a:pt x="2648723" y="3766674"/>
                      <a:pt x="2648723" y="3766674"/>
                    </a:cubicBezTo>
                    <a:cubicBezTo>
                      <a:pt x="2671218" y="3761050"/>
                      <a:pt x="2688092" y="3744177"/>
                      <a:pt x="2696525" y="3718872"/>
                    </a:cubicBezTo>
                    <a:close/>
                    <a:moveTo>
                      <a:pt x="2539061" y="3718872"/>
                    </a:moveTo>
                    <a:cubicBezTo>
                      <a:pt x="2547497" y="3744177"/>
                      <a:pt x="2567179" y="3761050"/>
                      <a:pt x="2586863" y="3766674"/>
                    </a:cubicBezTo>
                    <a:cubicBezTo>
                      <a:pt x="2589673" y="3766674"/>
                      <a:pt x="2589673" y="3769484"/>
                      <a:pt x="2589673" y="3769484"/>
                    </a:cubicBezTo>
                    <a:cubicBezTo>
                      <a:pt x="2589673" y="3772295"/>
                      <a:pt x="2586863" y="3772295"/>
                      <a:pt x="2586863" y="3772295"/>
                    </a:cubicBezTo>
                    <a:cubicBezTo>
                      <a:pt x="2564365" y="3777921"/>
                      <a:pt x="2547497" y="3794792"/>
                      <a:pt x="2541874" y="3817286"/>
                    </a:cubicBezTo>
                    <a:cubicBezTo>
                      <a:pt x="2541874" y="3820097"/>
                      <a:pt x="2539061" y="3820097"/>
                      <a:pt x="2539061" y="3820097"/>
                    </a:cubicBezTo>
                    <a:cubicBezTo>
                      <a:pt x="2536247" y="3820097"/>
                      <a:pt x="2536247" y="3817286"/>
                      <a:pt x="2536247" y="3817286"/>
                    </a:cubicBezTo>
                    <a:cubicBezTo>
                      <a:pt x="2530627" y="3794792"/>
                      <a:pt x="2513756" y="3777921"/>
                      <a:pt x="2491261" y="3772295"/>
                    </a:cubicBezTo>
                    <a:cubicBezTo>
                      <a:pt x="2488448" y="3772295"/>
                      <a:pt x="2488448" y="3769484"/>
                      <a:pt x="2488448" y="3769484"/>
                    </a:cubicBezTo>
                    <a:cubicBezTo>
                      <a:pt x="2488448" y="3766674"/>
                      <a:pt x="2491261" y="3766674"/>
                      <a:pt x="2491261" y="3766674"/>
                    </a:cubicBezTo>
                    <a:cubicBezTo>
                      <a:pt x="2513756" y="3761050"/>
                      <a:pt x="2530627" y="3744177"/>
                      <a:pt x="2539061" y="3718872"/>
                    </a:cubicBezTo>
                    <a:close/>
                    <a:moveTo>
                      <a:pt x="2384413" y="3718872"/>
                    </a:moveTo>
                    <a:cubicBezTo>
                      <a:pt x="2392849" y="3744177"/>
                      <a:pt x="2409717" y="3761050"/>
                      <a:pt x="2432215" y="3766674"/>
                    </a:cubicBezTo>
                    <a:cubicBezTo>
                      <a:pt x="2435025" y="3766674"/>
                      <a:pt x="2435025" y="3769484"/>
                      <a:pt x="2435025" y="3769484"/>
                    </a:cubicBezTo>
                    <a:cubicBezTo>
                      <a:pt x="2435025" y="3772295"/>
                      <a:pt x="2432215" y="3772295"/>
                      <a:pt x="2432215" y="3772295"/>
                    </a:cubicBezTo>
                    <a:cubicBezTo>
                      <a:pt x="2409717" y="3777921"/>
                      <a:pt x="2392849" y="3794792"/>
                      <a:pt x="2387226" y="3817286"/>
                    </a:cubicBezTo>
                    <a:cubicBezTo>
                      <a:pt x="2387226" y="3820097"/>
                      <a:pt x="2384413" y="3820097"/>
                      <a:pt x="2384413" y="3820097"/>
                    </a:cubicBezTo>
                    <a:cubicBezTo>
                      <a:pt x="2381599" y="3820097"/>
                      <a:pt x="2381599" y="3817286"/>
                      <a:pt x="2381599" y="3817286"/>
                    </a:cubicBezTo>
                    <a:cubicBezTo>
                      <a:pt x="2375979" y="3794792"/>
                      <a:pt x="2359108" y="3777921"/>
                      <a:pt x="2336613" y="3772295"/>
                    </a:cubicBezTo>
                    <a:cubicBezTo>
                      <a:pt x="2333800" y="3772295"/>
                      <a:pt x="2333800" y="3769484"/>
                      <a:pt x="2333800" y="3769484"/>
                    </a:cubicBezTo>
                    <a:cubicBezTo>
                      <a:pt x="2333800" y="3766674"/>
                      <a:pt x="2336613" y="3766674"/>
                      <a:pt x="2336613" y="3766674"/>
                    </a:cubicBezTo>
                    <a:cubicBezTo>
                      <a:pt x="2359108" y="3761050"/>
                      <a:pt x="2375979" y="3744177"/>
                      <a:pt x="2384413" y="3718872"/>
                    </a:cubicBezTo>
                    <a:close/>
                    <a:moveTo>
                      <a:pt x="2229761" y="3718872"/>
                    </a:moveTo>
                    <a:cubicBezTo>
                      <a:pt x="2238198" y="3744177"/>
                      <a:pt x="2255066" y="3761050"/>
                      <a:pt x="2277564" y="3766674"/>
                    </a:cubicBezTo>
                    <a:cubicBezTo>
                      <a:pt x="2280374" y="3766674"/>
                      <a:pt x="2280374" y="3769484"/>
                      <a:pt x="2280374" y="3769484"/>
                    </a:cubicBezTo>
                    <a:cubicBezTo>
                      <a:pt x="2280374" y="3772295"/>
                      <a:pt x="2277564" y="3772295"/>
                      <a:pt x="2277564" y="3772295"/>
                    </a:cubicBezTo>
                    <a:cubicBezTo>
                      <a:pt x="2255066" y="3777921"/>
                      <a:pt x="2238198" y="3794792"/>
                      <a:pt x="2232575" y="3817286"/>
                    </a:cubicBezTo>
                    <a:cubicBezTo>
                      <a:pt x="2232575" y="3820097"/>
                      <a:pt x="2229761" y="3820097"/>
                      <a:pt x="2229761" y="3820097"/>
                    </a:cubicBezTo>
                    <a:cubicBezTo>
                      <a:pt x="2226948" y="3820097"/>
                      <a:pt x="2226948" y="3817286"/>
                      <a:pt x="2226948" y="3817286"/>
                    </a:cubicBezTo>
                    <a:cubicBezTo>
                      <a:pt x="2221328" y="3794792"/>
                      <a:pt x="2204457" y="3777921"/>
                      <a:pt x="2181962" y="3772295"/>
                    </a:cubicBezTo>
                    <a:cubicBezTo>
                      <a:pt x="2179149" y="3772295"/>
                      <a:pt x="2179149" y="3769484"/>
                      <a:pt x="2179149" y="3769484"/>
                    </a:cubicBezTo>
                    <a:cubicBezTo>
                      <a:pt x="2179149" y="3766674"/>
                      <a:pt x="2181962" y="3766674"/>
                      <a:pt x="2181962" y="3766674"/>
                    </a:cubicBezTo>
                    <a:cubicBezTo>
                      <a:pt x="2204457" y="3761050"/>
                      <a:pt x="2221328" y="3744177"/>
                      <a:pt x="2229761" y="3718872"/>
                    </a:cubicBezTo>
                    <a:close/>
                    <a:moveTo>
                      <a:pt x="2075115" y="3718872"/>
                    </a:moveTo>
                    <a:cubicBezTo>
                      <a:pt x="2080738" y="3744177"/>
                      <a:pt x="2100419" y="3761050"/>
                      <a:pt x="2122917" y="3766674"/>
                    </a:cubicBezTo>
                    <a:cubicBezTo>
                      <a:pt x="2125727" y="3766674"/>
                      <a:pt x="2125727" y="3769484"/>
                      <a:pt x="2125727" y="3769484"/>
                    </a:cubicBezTo>
                    <a:cubicBezTo>
                      <a:pt x="2125727" y="3772295"/>
                      <a:pt x="2122917" y="3772295"/>
                      <a:pt x="2122917" y="3772295"/>
                    </a:cubicBezTo>
                    <a:cubicBezTo>
                      <a:pt x="2100419" y="3777921"/>
                      <a:pt x="2083551" y="3794792"/>
                      <a:pt x="2077928" y="3817286"/>
                    </a:cubicBezTo>
                    <a:cubicBezTo>
                      <a:pt x="2077928" y="3820097"/>
                      <a:pt x="2075115" y="3820097"/>
                      <a:pt x="2075115" y="3820097"/>
                    </a:cubicBezTo>
                    <a:cubicBezTo>
                      <a:pt x="2072301" y="3820097"/>
                      <a:pt x="2072301" y="3817286"/>
                      <a:pt x="2072301" y="3817286"/>
                    </a:cubicBezTo>
                    <a:cubicBezTo>
                      <a:pt x="2066681" y="3794792"/>
                      <a:pt x="2049810" y="3777921"/>
                      <a:pt x="2027315" y="3772295"/>
                    </a:cubicBezTo>
                    <a:cubicBezTo>
                      <a:pt x="2024502" y="3772295"/>
                      <a:pt x="2024502" y="3769484"/>
                      <a:pt x="2024502" y="3769484"/>
                    </a:cubicBezTo>
                    <a:cubicBezTo>
                      <a:pt x="2024502" y="3766674"/>
                      <a:pt x="2027315" y="3766674"/>
                      <a:pt x="2027315" y="3766674"/>
                    </a:cubicBezTo>
                    <a:cubicBezTo>
                      <a:pt x="2049810" y="3761050"/>
                      <a:pt x="2066681" y="3744177"/>
                      <a:pt x="2075115" y="3718872"/>
                    </a:cubicBezTo>
                    <a:close/>
                    <a:moveTo>
                      <a:pt x="1917652" y="3718872"/>
                    </a:moveTo>
                    <a:cubicBezTo>
                      <a:pt x="1926086" y="3744177"/>
                      <a:pt x="1942957" y="3761050"/>
                      <a:pt x="1965455" y="3766674"/>
                    </a:cubicBezTo>
                    <a:cubicBezTo>
                      <a:pt x="1968265" y="3766674"/>
                      <a:pt x="1968265" y="3769484"/>
                      <a:pt x="1968265" y="3769484"/>
                    </a:cubicBezTo>
                    <a:cubicBezTo>
                      <a:pt x="1968265" y="3772295"/>
                      <a:pt x="1965455" y="3772295"/>
                      <a:pt x="1965455" y="3772295"/>
                    </a:cubicBezTo>
                    <a:cubicBezTo>
                      <a:pt x="1942957" y="3777921"/>
                      <a:pt x="1926086" y="3794792"/>
                      <a:pt x="1920463" y="3817286"/>
                    </a:cubicBezTo>
                    <a:cubicBezTo>
                      <a:pt x="1920463" y="3820097"/>
                      <a:pt x="1917652" y="3820097"/>
                      <a:pt x="1917652" y="3820097"/>
                    </a:cubicBezTo>
                    <a:cubicBezTo>
                      <a:pt x="1914839" y="3820097"/>
                      <a:pt x="1914839" y="3817286"/>
                      <a:pt x="1914839" y="3817286"/>
                    </a:cubicBezTo>
                    <a:cubicBezTo>
                      <a:pt x="1909219" y="3794792"/>
                      <a:pt x="1892345" y="3777921"/>
                      <a:pt x="1869850" y="3772295"/>
                    </a:cubicBezTo>
                    <a:cubicBezTo>
                      <a:pt x="1867040" y="3772295"/>
                      <a:pt x="1867040" y="3769484"/>
                      <a:pt x="1867040" y="3769484"/>
                    </a:cubicBezTo>
                    <a:cubicBezTo>
                      <a:pt x="1867040" y="3766674"/>
                      <a:pt x="1869850" y="3766674"/>
                      <a:pt x="1869850" y="3766674"/>
                    </a:cubicBezTo>
                    <a:cubicBezTo>
                      <a:pt x="1892345" y="3761050"/>
                      <a:pt x="1909219" y="3744177"/>
                      <a:pt x="1917652" y="3718872"/>
                    </a:cubicBezTo>
                    <a:close/>
                    <a:moveTo>
                      <a:pt x="1763004" y="3718872"/>
                    </a:moveTo>
                    <a:cubicBezTo>
                      <a:pt x="1771438" y="3744177"/>
                      <a:pt x="1788309" y="3761050"/>
                      <a:pt x="1810807" y="3766674"/>
                    </a:cubicBezTo>
                    <a:cubicBezTo>
                      <a:pt x="1813617" y="3766674"/>
                      <a:pt x="1813617" y="3769484"/>
                      <a:pt x="1813617" y="3769484"/>
                    </a:cubicBezTo>
                    <a:cubicBezTo>
                      <a:pt x="1813617" y="3772295"/>
                      <a:pt x="1810807" y="3772295"/>
                      <a:pt x="1810807" y="3772295"/>
                    </a:cubicBezTo>
                    <a:cubicBezTo>
                      <a:pt x="1788309" y="3777921"/>
                      <a:pt x="1771438" y="3794792"/>
                      <a:pt x="1765815" y="3817286"/>
                    </a:cubicBezTo>
                    <a:cubicBezTo>
                      <a:pt x="1765815" y="3820097"/>
                      <a:pt x="1763004" y="3820097"/>
                      <a:pt x="1763004" y="3820097"/>
                    </a:cubicBezTo>
                    <a:cubicBezTo>
                      <a:pt x="1760191" y="3820097"/>
                      <a:pt x="1760191" y="3817286"/>
                      <a:pt x="1760191" y="3817286"/>
                    </a:cubicBezTo>
                    <a:cubicBezTo>
                      <a:pt x="1754571" y="3794792"/>
                      <a:pt x="1737697" y="3777921"/>
                      <a:pt x="1715202" y="3772295"/>
                    </a:cubicBezTo>
                    <a:cubicBezTo>
                      <a:pt x="1712392" y="3772295"/>
                      <a:pt x="1712392" y="3769484"/>
                      <a:pt x="1712392" y="3769484"/>
                    </a:cubicBezTo>
                    <a:cubicBezTo>
                      <a:pt x="1712392" y="3766674"/>
                      <a:pt x="1715202" y="3766674"/>
                      <a:pt x="1715202" y="3766674"/>
                    </a:cubicBezTo>
                    <a:cubicBezTo>
                      <a:pt x="1737697" y="3761050"/>
                      <a:pt x="1754571" y="3744177"/>
                      <a:pt x="1763004" y="3718872"/>
                    </a:cubicBezTo>
                    <a:close/>
                    <a:moveTo>
                      <a:pt x="1608353" y="3718872"/>
                    </a:moveTo>
                    <a:cubicBezTo>
                      <a:pt x="1613977" y="3744177"/>
                      <a:pt x="1633658" y="3761050"/>
                      <a:pt x="1656156" y="3766674"/>
                    </a:cubicBezTo>
                    <a:cubicBezTo>
                      <a:pt x="1658966" y="3766674"/>
                      <a:pt x="1658966" y="3769484"/>
                      <a:pt x="1658966" y="3769484"/>
                    </a:cubicBezTo>
                    <a:cubicBezTo>
                      <a:pt x="1658966" y="3772295"/>
                      <a:pt x="1656156" y="3772295"/>
                      <a:pt x="1656156" y="3772295"/>
                    </a:cubicBezTo>
                    <a:cubicBezTo>
                      <a:pt x="1633658" y="3777921"/>
                      <a:pt x="1616787" y="3794792"/>
                      <a:pt x="1611164" y="3817286"/>
                    </a:cubicBezTo>
                    <a:cubicBezTo>
                      <a:pt x="1611164" y="3820097"/>
                      <a:pt x="1608353" y="3820097"/>
                      <a:pt x="1608353" y="3820097"/>
                    </a:cubicBezTo>
                    <a:cubicBezTo>
                      <a:pt x="1605540" y="3820097"/>
                      <a:pt x="1605540" y="3817286"/>
                      <a:pt x="1605540" y="3817286"/>
                    </a:cubicBezTo>
                    <a:cubicBezTo>
                      <a:pt x="1599920" y="3794792"/>
                      <a:pt x="1583046" y="3777921"/>
                      <a:pt x="1560551" y="3772295"/>
                    </a:cubicBezTo>
                    <a:cubicBezTo>
                      <a:pt x="1557741" y="3772295"/>
                      <a:pt x="1557741" y="3769484"/>
                      <a:pt x="1557741" y="3769484"/>
                    </a:cubicBezTo>
                    <a:cubicBezTo>
                      <a:pt x="1557741" y="3766674"/>
                      <a:pt x="1560551" y="3766674"/>
                      <a:pt x="1560551" y="3766674"/>
                    </a:cubicBezTo>
                    <a:cubicBezTo>
                      <a:pt x="1583046" y="3761050"/>
                      <a:pt x="1599920" y="3744177"/>
                      <a:pt x="1608353" y="3718872"/>
                    </a:cubicBezTo>
                    <a:close/>
                    <a:moveTo>
                      <a:pt x="1450892" y="3718872"/>
                    </a:moveTo>
                    <a:cubicBezTo>
                      <a:pt x="1459326" y="3744177"/>
                      <a:pt x="1476197" y="3761050"/>
                      <a:pt x="1498695" y="3766674"/>
                    </a:cubicBezTo>
                    <a:cubicBezTo>
                      <a:pt x="1501505" y="3766674"/>
                      <a:pt x="1501505" y="3769484"/>
                      <a:pt x="1501505" y="3769484"/>
                    </a:cubicBezTo>
                    <a:cubicBezTo>
                      <a:pt x="1501505" y="3772295"/>
                      <a:pt x="1498695" y="3772295"/>
                      <a:pt x="1498695" y="3772295"/>
                    </a:cubicBezTo>
                    <a:cubicBezTo>
                      <a:pt x="1476197" y="3777921"/>
                      <a:pt x="1459326" y="3794792"/>
                      <a:pt x="1453706" y="3817286"/>
                    </a:cubicBezTo>
                    <a:cubicBezTo>
                      <a:pt x="1453706" y="3820097"/>
                      <a:pt x="1450892" y="3820097"/>
                      <a:pt x="1450892" y="3820097"/>
                    </a:cubicBezTo>
                    <a:cubicBezTo>
                      <a:pt x="1448079" y="3820097"/>
                      <a:pt x="1448079" y="3817286"/>
                      <a:pt x="1448079" y="3817286"/>
                    </a:cubicBezTo>
                    <a:cubicBezTo>
                      <a:pt x="1442458" y="3794792"/>
                      <a:pt x="1425587" y="3777921"/>
                      <a:pt x="1403090" y="3772295"/>
                    </a:cubicBezTo>
                    <a:cubicBezTo>
                      <a:pt x="1400280" y="3772295"/>
                      <a:pt x="1400280" y="3769484"/>
                      <a:pt x="1400280" y="3769484"/>
                    </a:cubicBezTo>
                    <a:cubicBezTo>
                      <a:pt x="1400280" y="3766674"/>
                      <a:pt x="1403090" y="3766674"/>
                      <a:pt x="1403090" y="3766674"/>
                    </a:cubicBezTo>
                    <a:cubicBezTo>
                      <a:pt x="1425587" y="3761050"/>
                      <a:pt x="1442458" y="3744177"/>
                      <a:pt x="1450892" y="3718872"/>
                    </a:cubicBezTo>
                    <a:close/>
                    <a:moveTo>
                      <a:pt x="1296244" y="3718872"/>
                    </a:moveTo>
                    <a:cubicBezTo>
                      <a:pt x="1304678" y="3744177"/>
                      <a:pt x="1321549" y="3761050"/>
                      <a:pt x="1344046" y="3766674"/>
                    </a:cubicBezTo>
                    <a:cubicBezTo>
                      <a:pt x="1346857" y="3766674"/>
                      <a:pt x="1346857" y="3769484"/>
                      <a:pt x="1346857" y="3769484"/>
                    </a:cubicBezTo>
                    <a:cubicBezTo>
                      <a:pt x="1346857" y="3772295"/>
                      <a:pt x="1344046" y="3772295"/>
                      <a:pt x="1344046" y="3772295"/>
                    </a:cubicBezTo>
                    <a:cubicBezTo>
                      <a:pt x="1321549" y="3777921"/>
                      <a:pt x="1304678" y="3794792"/>
                      <a:pt x="1299058" y="3817286"/>
                    </a:cubicBezTo>
                    <a:cubicBezTo>
                      <a:pt x="1299058" y="3820097"/>
                      <a:pt x="1296244" y="3820097"/>
                      <a:pt x="1296244" y="3820097"/>
                    </a:cubicBezTo>
                    <a:cubicBezTo>
                      <a:pt x="1293431" y="3820097"/>
                      <a:pt x="1293431" y="3817286"/>
                      <a:pt x="1293431" y="3817286"/>
                    </a:cubicBezTo>
                    <a:cubicBezTo>
                      <a:pt x="1287810" y="3794792"/>
                      <a:pt x="1270939" y="3777921"/>
                      <a:pt x="1248442" y="3772295"/>
                    </a:cubicBezTo>
                    <a:cubicBezTo>
                      <a:pt x="1245632" y="3772295"/>
                      <a:pt x="1245632" y="3769484"/>
                      <a:pt x="1245632" y="3769484"/>
                    </a:cubicBezTo>
                    <a:cubicBezTo>
                      <a:pt x="1245632" y="3766674"/>
                      <a:pt x="1248442" y="3766674"/>
                      <a:pt x="1248442" y="3766674"/>
                    </a:cubicBezTo>
                    <a:cubicBezTo>
                      <a:pt x="1270939" y="3761050"/>
                      <a:pt x="1287810" y="3744177"/>
                      <a:pt x="1296244" y="3718872"/>
                    </a:cubicBezTo>
                    <a:close/>
                    <a:moveTo>
                      <a:pt x="1141593" y="3718872"/>
                    </a:moveTo>
                    <a:cubicBezTo>
                      <a:pt x="1150027" y="3744177"/>
                      <a:pt x="1166898" y="3761050"/>
                      <a:pt x="1189395" y="3766674"/>
                    </a:cubicBezTo>
                    <a:cubicBezTo>
                      <a:pt x="1192206" y="3766674"/>
                      <a:pt x="1192206" y="3769484"/>
                      <a:pt x="1192206" y="3769484"/>
                    </a:cubicBezTo>
                    <a:cubicBezTo>
                      <a:pt x="1192206" y="3772295"/>
                      <a:pt x="1189395" y="3772295"/>
                      <a:pt x="1189395" y="3772295"/>
                    </a:cubicBezTo>
                    <a:cubicBezTo>
                      <a:pt x="1166898" y="3777921"/>
                      <a:pt x="1150027" y="3794792"/>
                      <a:pt x="1144407" y="3817286"/>
                    </a:cubicBezTo>
                    <a:cubicBezTo>
                      <a:pt x="1144407" y="3820097"/>
                      <a:pt x="1141593" y="3820097"/>
                      <a:pt x="1141593" y="3820097"/>
                    </a:cubicBezTo>
                    <a:cubicBezTo>
                      <a:pt x="1138780" y="3820097"/>
                      <a:pt x="1138780" y="3817286"/>
                      <a:pt x="1138780" y="3817286"/>
                    </a:cubicBezTo>
                    <a:cubicBezTo>
                      <a:pt x="1133159" y="3794792"/>
                      <a:pt x="1116288" y="3777921"/>
                      <a:pt x="1093791" y="3772295"/>
                    </a:cubicBezTo>
                    <a:cubicBezTo>
                      <a:pt x="1090981" y="3772295"/>
                      <a:pt x="1090981" y="3769484"/>
                      <a:pt x="1090981" y="3769484"/>
                    </a:cubicBezTo>
                    <a:cubicBezTo>
                      <a:pt x="1090981" y="3766674"/>
                      <a:pt x="1093791" y="3766674"/>
                      <a:pt x="1093791" y="3766674"/>
                    </a:cubicBezTo>
                    <a:cubicBezTo>
                      <a:pt x="1116288" y="3761050"/>
                      <a:pt x="1133159" y="3744177"/>
                      <a:pt x="1141593" y="3718872"/>
                    </a:cubicBezTo>
                    <a:close/>
                    <a:moveTo>
                      <a:pt x="984132" y="3718872"/>
                    </a:moveTo>
                    <a:cubicBezTo>
                      <a:pt x="992566" y="3744177"/>
                      <a:pt x="1009437" y="3761050"/>
                      <a:pt x="1031934" y="3766674"/>
                    </a:cubicBezTo>
                    <a:cubicBezTo>
                      <a:pt x="1034745" y="3766674"/>
                      <a:pt x="1034745" y="3769484"/>
                      <a:pt x="1034745" y="3769484"/>
                    </a:cubicBezTo>
                    <a:cubicBezTo>
                      <a:pt x="1034745" y="3772295"/>
                      <a:pt x="1031934" y="3772295"/>
                      <a:pt x="1031934" y="3772295"/>
                    </a:cubicBezTo>
                    <a:cubicBezTo>
                      <a:pt x="1009437" y="3777921"/>
                      <a:pt x="992566" y="3794792"/>
                      <a:pt x="986946" y="3817286"/>
                    </a:cubicBezTo>
                    <a:cubicBezTo>
                      <a:pt x="986946" y="3820097"/>
                      <a:pt x="984132" y="3820097"/>
                      <a:pt x="984132" y="3820097"/>
                    </a:cubicBezTo>
                    <a:cubicBezTo>
                      <a:pt x="981319" y="3820097"/>
                      <a:pt x="981319" y="3817286"/>
                      <a:pt x="981319" y="3817286"/>
                    </a:cubicBezTo>
                    <a:cubicBezTo>
                      <a:pt x="975698" y="3794792"/>
                      <a:pt x="958827" y="3777921"/>
                      <a:pt x="936330" y="3772295"/>
                    </a:cubicBezTo>
                    <a:cubicBezTo>
                      <a:pt x="933520" y="3772295"/>
                      <a:pt x="933520" y="3769484"/>
                      <a:pt x="933520" y="3769484"/>
                    </a:cubicBezTo>
                    <a:cubicBezTo>
                      <a:pt x="933520" y="3766674"/>
                      <a:pt x="936330" y="3766674"/>
                      <a:pt x="936330" y="3766674"/>
                    </a:cubicBezTo>
                    <a:cubicBezTo>
                      <a:pt x="958827" y="3761050"/>
                      <a:pt x="975698" y="3744177"/>
                      <a:pt x="984132" y="3718872"/>
                    </a:cubicBezTo>
                    <a:close/>
                    <a:moveTo>
                      <a:pt x="829484" y="3718872"/>
                    </a:moveTo>
                    <a:cubicBezTo>
                      <a:pt x="837918" y="3744177"/>
                      <a:pt x="854789" y="3761050"/>
                      <a:pt x="877286" y="3766674"/>
                    </a:cubicBezTo>
                    <a:cubicBezTo>
                      <a:pt x="880097" y="3766674"/>
                      <a:pt x="880097" y="3769484"/>
                      <a:pt x="880097" y="3769484"/>
                    </a:cubicBezTo>
                    <a:cubicBezTo>
                      <a:pt x="880097" y="3772295"/>
                      <a:pt x="877286" y="3772295"/>
                      <a:pt x="877286" y="3772295"/>
                    </a:cubicBezTo>
                    <a:cubicBezTo>
                      <a:pt x="854789" y="3777921"/>
                      <a:pt x="837918" y="3794792"/>
                      <a:pt x="832298" y="3817286"/>
                    </a:cubicBezTo>
                    <a:cubicBezTo>
                      <a:pt x="832298" y="3820097"/>
                      <a:pt x="829484" y="3820097"/>
                      <a:pt x="829484" y="3820097"/>
                    </a:cubicBezTo>
                    <a:cubicBezTo>
                      <a:pt x="826671" y="3820097"/>
                      <a:pt x="826671" y="3817286"/>
                      <a:pt x="826671" y="3817286"/>
                    </a:cubicBezTo>
                    <a:cubicBezTo>
                      <a:pt x="821050" y="3794792"/>
                      <a:pt x="804179" y="3777921"/>
                      <a:pt x="781682" y="3772295"/>
                    </a:cubicBezTo>
                    <a:cubicBezTo>
                      <a:pt x="778872" y="3772295"/>
                      <a:pt x="778872" y="3769484"/>
                      <a:pt x="778872" y="3769484"/>
                    </a:cubicBezTo>
                    <a:cubicBezTo>
                      <a:pt x="778872" y="3766674"/>
                      <a:pt x="781682" y="3766674"/>
                      <a:pt x="781682" y="3766674"/>
                    </a:cubicBezTo>
                    <a:cubicBezTo>
                      <a:pt x="804179" y="3761050"/>
                      <a:pt x="821050" y="3744177"/>
                      <a:pt x="829484" y="3718872"/>
                    </a:cubicBezTo>
                    <a:close/>
                    <a:moveTo>
                      <a:pt x="674833" y="3718872"/>
                    </a:moveTo>
                    <a:cubicBezTo>
                      <a:pt x="683267" y="3744177"/>
                      <a:pt x="700138" y="3761050"/>
                      <a:pt x="722635" y="3766674"/>
                    </a:cubicBezTo>
                    <a:cubicBezTo>
                      <a:pt x="725446" y="3766674"/>
                      <a:pt x="725446" y="3769484"/>
                      <a:pt x="725446" y="3769484"/>
                    </a:cubicBezTo>
                    <a:cubicBezTo>
                      <a:pt x="725446" y="3772295"/>
                      <a:pt x="722635" y="3772295"/>
                      <a:pt x="722635" y="3772295"/>
                    </a:cubicBezTo>
                    <a:cubicBezTo>
                      <a:pt x="700138" y="3777921"/>
                      <a:pt x="683267" y="3794792"/>
                      <a:pt x="677647" y="3817286"/>
                    </a:cubicBezTo>
                    <a:cubicBezTo>
                      <a:pt x="677647" y="3820097"/>
                      <a:pt x="674833" y="3820097"/>
                      <a:pt x="674833" y="3820097"/>
                    </a:cubicBezTo>
                    <a:cubicBezTo>
                      <a:pt x="672020" y="3820097"/>
                      <a:pt x="672020" y="3817286"/>
                      <a:pt x="672020" y="3817286"/>
                    </a:cubicBezTo>
                    <a:cubicBezTo>
                      <a:pt x="666399" y="3794792"/>
                      <a:pt x="649528" y="3777921"/>
                      <a:pt x="627031" y="3772295"/>
                    </a:cubicBezTo>
                    <a:cubicBezTo>
                      <a:pt x="624221" y="3772295"/>
                      <a:pt x="624221" y="3769484"/>
                      <a:pt x="624221" y="3769484"/>
                    </a:cubicBezTo>
                    <a:cubicBezTo>
                      <a:pt x="624221" y="3766674"/>
                      <a:pt x="627031" y="3766674"/>
                      <a:pt x="627031" y="3766674"/>
                    </a:cubicBezTo>
                    <a:cubicBezTo>
                      <a:pt x="649528" y="3761050"/>
                      <a:pt x="666399" y="3744177"/>
                      <a:pt x="674833" y="3718872"/>
                    </a:cubicBezTo>
                    <a:close/>
                    <a:moveTo>
                      <a:pt x="517372" y="3718872"/>
                    </a:moveTo>
                    <a:cubicBezTo>
                      <a:pt x="525806" y="3744177"/>
                      <a:pt x="542677" y="3761050"/>
                      <a:pt x="565174" y="3766674"/>
                    </a:cubicBezTo>
                    <a:cubicBezTo>
                      <a:pt x="567985" y="3766674"/>
                      <a:pt x="567985" y="3769484"/>
                      <a:pt x="567985" y="3769484"/>
                    </a:cubicBezTo>
                    <a:cubicBezTo>
                      <a:pt x="567985" y="3772295"/>
                      <a:pt x="565174" y="3772295"/>
                      <a:pt x="565174" y="3772295"/>
                    </a:cubicBezTo>
                    <a:cubicBezTo>
                      <a:pt x="542677" y="3777921"/>
                      <a:pt x="525806" y="3794792"/>
                      <a:pt x="520183" y="3817286"/>
                    </a:cubicBezTo>
                    <a:cubicBezTo>
                      <a:pt x="520183" y="3820097"/>
                      <a:pt x="517372" y="3820097"/>
                      <a:pt x="517372" y="3820097"/>
                    </a:cubicBezTo>
                    <a:cubicBezTo>
                      <a:pt x="514559" y="3820097"/>
                      <a:pt x="514559" y="3817286"/>
                      <a:pt x="514559" y="3817286"/>
                    </a:cubicBezTo>
                    <a:cubicBezTo>
                      <a:pt x="508938" y="3794792"/>
                      <a:pt x="492065" y="3777921"/>
                      <a:pt x="469570" y="3772295"/>
                    </a:cubicBezTo>
                    <a:cubicBezTo>
                      <a:pt x="466760" y="3772295"/>
                      <a:pt x="466760" y="3769484"/>
                      <a:pt x="466760" y="3769484"/>
                    </a:cubicBezTo>
                    <a:cubicBezTo>
                      <a:pt x="466760" y="3766674"/>
                      <a:pt x="469570" y="3766674"/>
                      <a:pt x="469570" y="3766674"/>
                    </a:cubicBezTo>
                    <a:cubicBezTo>
                      <a:pt x="492065" y="3761050"/>
                      <a:pt x="508938" y="3744177"/>
                      <a:pt x="517372" y="3718872"/>
                    </a:cubicBezTo>
                    <a:close/>
                    <a:moveTo>
                      <a:pt x="362724" y="3718872"/>
                    </a:moveTo>
                    <a:cubicBezTo>
                      <a:pt x="371158" y="3744177"/>
                      <a:pt x="388029" y="3761050"/>
                      <a:pt x="410526" y="3766674"/>
                    </a:cubicBezTo>
                    <a:cubicBezTo>
                      <a:pt x="413337" y="3766674"/>
                      <a:pt x="413337" y="3769484"/>
                      <a:pt x="413337" y="3769484"/>
                    </a:cubicBezTo>
                    <a:cubicBezTo>
                      <a:pt x="413337" y="3772295"/>
                      <a:pt x="410526" y="3772295"/>
                      <a:pt x="410526" y="3772295"/>
                    </a:cubicBezTo>
                    <a:cubicBezTo>
                      <a:pt x="388029" y="3777921"/>
                      <a:pt x="371158" y="3794792"/>
                      <a:pt x="365535" y="3817286"/>
                    </a:cubicBezTo>
                    <a:cubicBezTo>
                      <a:pt x="365535" y="3820097"/>
                      <a:pt x="362724" y="3820097"/>
                      <a:pt x="362724" y="3820097"/>
                    </a:cubicBezTo>
                    <a:cubicBezTo>
                      <a:pt x="359911" y="3820097"/>
                      <a:pt x="359911" y="3817286"/>
                      <a:pt x="359911" y="3817286"/>
                    </a:cubicBezTo>
                    <a:cubicBezTo>
                      <a:pt x="354290" y="3794792"/>
                      <a:pt x="337417" y="3777921"/>
                      <a:pt x="314922" y="3772295"/>
                    </a:cubicBezTo>
                    <a:cubicBezTo>
                      <a:pt x="312112" y="3772295"/>
                      <a:pt x="312112" y="3769484"/>
                      <a:pt x="312112" y="3769484"/>
                    </a:cubicBezTo>
                    <a:cubicBezTo>
                      <a:pt x="312112" y="3766674"/>
                      <a:pt x="314922" y="3766674"/>
                      <a:pt x="314922" y="3766674"/>
                    </a:cubicBezTo>
                    <a:cubicBezTo>
                      <a:pt x="337417" y="3761050"/>
                      <a:pt x="354290" y="3744177"/>
                      <a:pt x="362724" y="3718872"/>
                    </a:cubicBezTo>
                    <a:close/>
                    <a:moveTo>
                      <a:pt x="208073" y="3718872"/>
                    </a:moveTo>
                    <a:cubicBezTo>
                      <a:pt x="216507" y="3744177"/>
                      <a:pt x="233378" y="3761050"/>
                      <a:pt x="255875" y="3766674"/>
                    </a:cubicBezTo>
                    <a:cubicBezTo>
                      <a:pt x="258686" y="3766674"/>
                      <a:pt x="258686" y="3769484"/>
                      <a:pt x="258686" y="3769484"/>
                    </a:cubicBezTo>
                    <a:cubicBezTo>
                      <a:pt x="258686" y="3772295"/>
                      <a:pt x="255875" y="3772295"/>
                      <a:pt x="255875" y="3772295"/>
                    </a:cubicBezTo>
                    <a:cubicBezTo>
                      <a:pt x="233378" y="3777921"/>
                      <a:pt x="216507" y="3794792"/>
                      <a:pt x="210884" y="3817286"/>
                    </a:cubicBezTo>
                    <a:cubicBezTo>
                      <a:pt x="210884" y="3820097"/>
                      <a:pt x="208073" y="3820097"/>
                      <a:pt x="208073" y="3820097"/>
                    </a:cubicBezTo>
                    <a:cubicBezTo>
                      <a:pt x="205260" y="3820097"/>
                      <a:pt x="205260" y="3817286"/>
                      <a:pt x="205260" y="3817286"/>
                    </a:cubicBezTo>
                    <a:cubicBezTo>
                      <a:pt x="199639" y="3794792"/>
                      <a:pt x="182766" y="3777921"/>
                      <a:pt x="160271" y="3772295"/>
                    </a:cubicBezTo>
                    <a:cubicBezTo>
                      <a:pt x="157461" y="3772295"/>
                      <a:pt x="157461" y="3769484"/>
                      <a:pt x="157461" y="3769484"/>
                    </a:cubicBezTo>
                    <a:cubicBezTo>
                      <a:pt x="157461" y="3766674"/>
                      <a:pt x="160271" y="3766674"/>
                      <a:pt x="160271" y="3766674"/>
                    </a:cubicBezTo>
                    <a:cubicBezTo>
                      <a:pt x="182766" y="3761050"/>
                      <a:pt x="199639" y="3744177"/>
                      <a:pt x="208073" y="3718872"/>
                    </a:cubicBezTo>
                    <a:close/>
                    <a:moveTo>
                      <a:pt x="50612" y="3718872"/>
                    </a:moveTo>
                    <a:cubicBezTo>
                      <a:pt x="59049" y="3744177"/>
                      <a:pt x="75920" y="3761050"/>
                      <a:pt x="98414" y="3766674"/>
                    </a:cubicBezTo>
                    <a:cubicBezTo>
                      <a:pt x="101225" y="3766674"/>
                      <a:pt x="101225" y="3769484"/>
                      <a:pt x="101225" y="3769484"/>
                    </a:cubicBezTo>
                    <a:cubicBezTo>
                      <a:pt x="101225" y="3772295"/>
                      <a:pt x="98414" y="3772295"/>
                      <a:pt x="98414" y="3772295"/>
                    </a:cubicBezTo>
                    <a:cubicBezTo>
                      <a:pt x="75920" y="3777921"/>
                      <a:pt x="59049" y="3794792"/>
                      <a:pt x="53426" y="3817286"/>
                    </a:cubicBezTo>
                    <a:cubicBezTo>
                      <a:pt x="53426" y="3820097"/>
                      <a:pt x="50612" y="3820097"/>
                      <a:pt x="50612" y="3820097"/>
                    </a:cubicBezTo>
                    <a:cubicBezTo>
                      <a:pt x="47802" y="3820097"/>
                      <a:pt x="47802" y="3817286"/>
                      <a:pt x="47802" y="3817286"/>
                    </a:cubicBezTo>
                    <a:cubicBezTo>
                      <a:pt x="42178" y="3794792"/>
                      <a:pt x="25307" y="3777921"/>
                      <a:pt x="2813" y="3772295"/>
                    </a:cubicBezTo>
                    <a:cubicBezTo>
                      <a:pt x="0" y="3772295"/>
                      <a:pt x="0" y="3769484"/>
                      <a:pt x="0" y="3769484"/>
                    </a:cubicBezTo>
                    <a:cubicBezTo>
                      <a:pt x="0" y="3766674"/>
                      <a:pt x="2813" y="3766674"/>
                      <a:pt x="2813" y="3766674"/>
                    </a:cubicBezTo>
                    <a:cubicBezTo>
                      <a:pt x="25307" y="3761050"/>
                      <a:pt x="42178" y="3744177"/>
                      <a:pt x="50612" y="3718872"/>
                    </a:cubicBezTo>
                    <a:close/>
                    <a:moveTo>
                      <a:pt x="5184973" y="3564224"/>
                    </a:moveTo>
                    <a:cubicBezTo>
                      <a:pt x="5193410" y="3586718"/>
                      <a:pt x="5210281" y="3606402"/>
                      <a:pt x="5232776" y="3612026"/>
                    </a:cubicBezTo>
                    <a:cubicBezTo>
                      <a:pt x="5235586" y="3612026"/>
                      <a:pt x="5235586" y="3614836"/>
                      <a:pt x="5235586" y="3614836"/>
                    </a:cubicBezTo>
                    <a:cubicBezTo>
                      <a:pt x="5235586" y="3617647"/>
                      <a:pt x="5232776" y="3617647"/>
                      <a:pt x="5232776" y="3617647"/>
                    </a:cubicBezTo>
                    <a:cubicBezTo>
                      <a:pt x="5210281" y="3623273"/>
                      <a:pt x="5193410" y="3640144"/>
                      <a:pt x="5187787" y="3662638"/>
                    </a:cubicBezTo>
                    <a:cubicBezTo>
                      <a:pt x="5187787" y="3665449"/>
                      <a:pt x="5184973" y="3665449"/>
                      <a:pt x="5184973" y="3665449"/>
                    </a:cubicBezTo>
                    <a:cubicBezTo>
                      <a:pt x="5182163" y="3665449"/>
                      <a:pt x="5182163" y="3662638"/>
                      <a:pt x="5182163" y="3662638"/>
                    </a:cubicBezTo>
                    <a:cubicBezTo>
                      <a:pt x="5176540" y="3640144"/>
                      <a:pt x="5159669" y="3623273"/>
                      <a:pt x="5137174" y="3617647"/>
                    </a:cubicBezTo>
                    <a:cubicBezTo>
                      <a:pt x="5134361" y="3617647"/>
                      <a:pt x="5134361" y="3614836"/>
                      <a:pt x="5134361" y="3614836"/>
                    </a:cubicBezTo>
                    <a:cubicBezTo>
                      <a:pt x="5134361" y="3612026"/>
                      <a:pt x="5137174" y="3612026"/>
                      <a:pt x="5137174" y="3612026"/>
                    </a:cubicBezTo>
                    <a:cubicBezTo>
                      <a:pt x="5159669" y="3606402"/>
                      <a:pt x="5176540" y="3589529"/>
                      <a:pt x="5184973" y="3564224"/>
                    </a:cubicBezTo>
                    <a:close/>
                    <a:moveTo>
                      <a:pt x="5030325" y="3564224"/>
                    </a:moveTo>
                    <a:cubicBezTo>
                      <a:pt x="5035949" y="3586718"/>
                      <a:pt x="5055630" y="3606402"/>
                      <a:pt x="5078128" y="3612026"/>
                    </a:cubicBezTo>
                    <a:cubicBezTo>
                      <a:pt x="5080938" y="3612026"/>
                      <a:pt x="5080938" y="3614836"/>
                      <a:pt x="5080938" y="3614836"/>
                    </a:cubicBezTo>
                    <a:cubicBezTo>
                      <a:pt x="5080938" y="3617647"/>
                      <a:pt x="5078128" y="3617647"/>
                      <a:pt x="5078128" y="3617647"/>
                    </a:cubicBezTo>
                    <a:cubicBezTo>
                      <a:pt x="5055630" y="3623273"/>
                      <a:pt x="5038759" y="3640144"/>
                      <a:pt x="5033136" y="3662638"/>
                    </a:cubicBezTo>
                    <a:cubicBezTo>
                      <a:pt x="5033136" y="3665449"/>
                      <a:pt x="5030325" y="3665449"/>
                      <a:pt x="5030325" y="3665449"/>
                    </a:cubicBezTo>
                    <a:cubicBezTo>
                      <a:pt x="5027512" y="3665449"/>
                      <a:pt x="5027512" y="3662638"/>
                      <a:pt x="5027512" y="3662638"/>
                    </a:cubicBezTo>
                    <a:cubicBezTo>
                      <a:pt x="5021892" y="3640144"/>
                      <a:pt x="5005018" y="3623273"/>
                      <a:pt x="4982523" y="3617647"/>
                    </a:cubicBezTo>
                    <a:cubicBezTo>
                      <a:pt x="4979713" y="3617647"/>
                      <a:pt x="4979713" y="3614836"/>
                      <a:pt x="4979713" y="3614836"/>
                    </a:cubicBezTo>
                    <a:cubicBezTo>
                      <a:pt x="4979713" y="3612026"/>
                      <a:pt x="4982523" y="3612026"/>
                      <a:pt x="4982523" y="3612026"/>
                    </a:cubicBezTo>
                    <a:cubicBezTo>
                      <a:pt x="5005018" y="3606402"/>
                      <a:pt x="5021892" y="3589529"/>
                      <a:pt x="5030325" y="3564224"/>
                    </a:cubicBezTo>
                    <a:close/>
                    <a:moveTo>
                      <a:pt x="4872861" y="3564224"/>
                    </a:moveTo>
                    <a:cubicBezTo>
                      <a:pt x="4881298" y="3586718"/>
                      <a:pt x="4898166" y="3606402"/>
                      <a:pt x="4920664" y="3612026"/>
                    </a:cubicBezTo>
                    <a:cubicBezTo>
                      <a:pt x="4923474" y="3612026"/>
                      <a:pt x="4923474" y="3614836"/>
                      <a:pt x="4923474" y="3614836"/>
                    </a:cubicBezTo>
                    <a:cubicBezTo>
                      <a:pt x="4923474" y="3617647"/>
                      <a:pt x="4920664" y="3617647"/>
                      <a:pt x="4920664" y="3617647"/>
                    </a:cubicBezTo>
                    <a:cubicBezTo>
                      <a:pt x="4898166" y="3623273"/>
                      <a:pt x="4881298" y="3640144"/>
                      <a:pt x="4875675" y="3662638"/>
                    </a:cubicBezTo>
                    <a:cubicBezTo>
                      <a:pt x="4875675" y="3665449"/>
                      <a:pt x="4872861" y="3665449"/>
                      <a:pt x="4872861" y="3665449"/>
                    </a:cubicBezTo>
                    <a:cubicBezTo>
                      <a:pt x="4870048" y="3665449"/>
                      <a:pt x="4870048" y="3662638"/>
                      <a:pt x="4870048" y="3662638"/>
                    </a:cubicBezTo>
                    <a:cubicBezTo>
                      <a:pt x="4864428" y="3640144"/>
                      <a:pt x="4847557" y="3623273"/>
                      <a:pt x="4825062" y="3617647"/>
                    </a:cubicBezTo>
                    <a:cubicBezTo>
                      <a:pt x="4822249" y="3617647"/>
                      <a:pt x="4822249" y="3614836"/>
                      <a:pt x="4822249" y="3614836"/>
                    </a:cubicBezTo>
                    <a:cubicBezTo>
                      <a:pt x="4822249" y="3612026"/>
                      <a:pt x="4825062" y="3612026"/>
                      <a:pt x="4825062" y="3612026"/>
                    </a:cubicBezTo>
                    <a:cubicBezTo>
                      <a:pt x="4847557" y="3606402"/>
                      <a:pt x="4864428" y="3589529"/>
                      <a:pt x="4872861" y="3564224"/>
                    </a:cubicBezTo>
                    <a:close/>
                    <a:moveTo>
                      <a:pt x="4718213" y="3564224"/>
                    </a:moveTo>
                    <a:cubicBezTo>
                      <a:pt x="4726650" y="3586718"/>
                      <a:pt x="4743518" y="3606402"/>
                      <a:pt x="4766016" y="3612026"/>
                    </a:cubicBezTo>
                    <a:cubicBezTo>
                      <a:pt x="4768826" y="3612026"/>
                      <a:pt x="4768826" y="3614836"/>
                      <a:pt x="4768826" y="3614836"/>
                    </a:cubicBezTo>
                    <a:cubicBezTo>
                      <a:pt x="4768826" y="3617647"/>
                      <a:pt x="4766016" y="3617647"/>
                      <a:pt x="4766016" y="3617647"/>
                    </a:cubicBezTo>
                    <a:cubicBezTo>
                      <a:pt x="4743518" y="3623273"/>
                      <a:pt x="4726650" y="3640144"/>
                      <a:pt x="4721027" y="3662638"/>
                    </a:cubicBezTo>
                    <a:cubicBezTo>
                      <a:pt x="4721027" y="3665449"/>
                      <a:pt x="4718213" y="3665449"/>
                      <a:pt x="4718213" y="3665449"/>
                    </a:cubicBezTo>
                    <a:cubicBezTo>
                      <a:pt x="4715400" y="3665449"/>
                      <a:pt x="4715400" y="3662638"/>
                      <a:pt x="4715400" y="3662638"/>
                    </a:cubicBezTo>
                    <a:cubicBezTo>
                      <a:pt x="4709780" y="3640144"/>
                      <a:pt x="4692909" y="3623273"/>
                      <a:pt x="4670414" y="3617647"/>
                    </a:cubicBezTo>
                    <a:cubicBezTo>
                      <a:pt x="4667601" y="3617647"/>
                      <a:pt x="4667601" y="3614836"/>
                      <a:pt x="4667601" y="3614836"/>
                    </a:cubicBezTo>
                    <a:cubicBezTo>
                      <a:pt x="4667601" y="3612026"/>
                      <a:pt x="4670414" y="3612026"/>
                      <a:pt x="4670414" y="3612026"/>
                    </a:cubicBezTo>
                    <a:cubicBezTo>
                      <a:pt x="4692909" y="3606402"/>
                      <a:pt x="4709780" y="3589529"/>
                      <a:pt x="4718213" y="3564224"/>
                    </a:cubicBezTo>
                    <a:close/>
                    <a:moveTo>
                      <a:pt x="4563563" y="3564224"/>
                    </a:moveTo>
                    <a:cubicBezTo>
                      <a:pt x="4571999" y="3586718"/>
                      <a:pt x="4588867" y="3606402"/>
                      <a:pt x="4611365" y="3612026"/>
                    </a:cubicBezTo>
                    <a:cubicBezTo>
                      <a:pt x="4614175" y="3612026"/>
                      <a:pt x="4614175" y="3614836"/>
                      <a:pt x="4614175" y="3614836"/>
                    </a:cubicBezTo>
                    <a:cubicBezTo>
                      <a:pt x="4614175" y="3617647"/>
                      <a:pt x="4611365" y="3617647"/>
                      <a:pt x="4611365" y="3617647"/>
                    </a:cubicBezTo>
                    <a:cubicBezTo>
                      <a:pt x="4588867" y="3623273"/>
                      <a:pt x="4571999" y="3640144"/>
                      <a:pt x="4566376" y="3662638"/>
                    </a:cubicBezTo>
                    <a:cubicBezTo>
                      <a:pt x="4566376" y="3665449"/>
                      <a:pt x="4563563" y="3665449"/>
                      <a:pt x="4563563" y="3665449"/>
                    </a:cubicBezTo>
                    <a:cubicBezTo>
                      <a:pt x="4560749" y="3665449"/>
                      <a:pt x="4560749" y="3662638"/>
                      <a:pt x="4560749" y="3662638"/>
                    </a:cubicBezTo>
                    <a:cubicBezTo>
                      <a:pt x="4555129" y="3640144"/>
                      <a:pt x="4538258" y="3623273"/>
                      <a:pt x="4515763" y="3617647"/>
                    </a:cubicBezTo>
                    <a:cubicBezTo>
                      <a:pt x="4512950" y="3617647"/>
                      <a:pt x="4512950" y="3614836"/>
                      <a:pt x="4512950" y="3614836"/>
                    </a:cubicBezTo>
                    <a:cubicBezTo>
                      <a:pt x="4512950" y="3612026"/>
                      <a:pt x="4515763" y="3612026"/>
                      <a:pt x="4515763" y="3612026"/>
                    </a:cubicBezTo>
                    <a:cubicBezTo>
                      <a:pt x="4538258" y="3606402"/>
                      <a:pt x="4555129" y="3589529"/>
                      <a:pt x="4563563" y="3564224"/>
                    </a:cubicBezTo>
                    <a:close/>
                    <a:moveTo>
                      <a:pt x="4406104" y="3564224"/>
                    </a:moveTo>
                    <a:cubicBezTo>
                      <a:pt x="4414538" y="3586718"/>
                      <a:pt x="4431409" y="3606402"/>
                      <a:pt x="4453907" y="3612026"/>
                    </a:cubicBezTo>
                    <a:cubicBezTo>
                      <a:pt x="4456717" y="3612026"/>
                      <a:pt x="4456717" y="3614836"/>
                      <a:pt x="4456717" y="3614836"/>
                    </a:cubicBezTo>
                    <a:cubicBezTo>
                      <a:pt x="4456717" y="3617647"/>
                      <a:pt x="4453907" y="3617647"/>
                      <a:pt x="4453907" y="3617647"/>
                    </a:cubicBezTo>
                    <a:cubicBezTo>
                      <a:pt x="4431409" y="3623273"/>
                      <a:pt x="4414538" y="3640144"/>
                      <a:pt x="4408915" y="3662638"/>
                    </a:cubicBezTo>
                    <a:cubicBezTo>
                      <a:pt x="4408915" y="3665449"/>
                      <a:pt x="4406104" y="3665449"/>
                      <a:pt x="4406104" y="3665449"/>
                    </a:cubicBezTo>
                    <a:cubicBezTo>
                      <a:pt x="4403291" y="3665449"/>
                      <a:pt x="4403291" y="3662638"/>
                      <a:pt x="4403291" y="3662638"/>
                    </a:cubicBezTo>
                    <a:cubicBezTo>
                      <a:pt x="4397671" y="3640144"/>
                      <a:pt x="4380797" y="3623273"/>
                      <a:pt x="4358302" y="3617647"/>
                    </a:cubicBezTo>
                    <a:cubicBezTo>
                      <a:pt x="4355492" y="3617647"/>
                      <a:pt x="4355492" y="3614836"/>
                      <a:pt x="4355492" y="3614836"/>
                    </a:cubicBezTo>
                    <a:cubicBezTo>
                      <a:pt x="4355492" y="3612026"/>
                      <a:pt x="4358302" y="3612026"/>
                      <a:pt x="4358302" y="3612026"/>
                    </a:cubicBezTo>
                    <a:cubicBezTo>
                      <a:pt x="4380797" y="3606402"/>
                      <a:pt x="4397671" y="3589529"/>
                      <a:pt x="4406104" y="3564224"/>
                    </a:cubicBezTo>
                    <a:close/>
                    <a:moveTo>
                      <a:pt x="4251453" y="3564224"/>
                    </a:moveTo>
                    <a:cubicBezTo>
                      <a:pt x="4259887" y="3586718"/>
                      <a:pt x="4276758" y="3606402"/>
                      <a:pt x="4299256" y="3612026"/>
                    </a:cubicBezTo>
                    <a:cubicBezTo>
                      <a:pt x="4302066" y="3612026"/>
                      <a:pt x="4302066" y="3614836"/>
                      <a:pt x="4302066" y="3614836"/>
                    </a:cubicBezTo>
                    <a:cubicBezTo>
                      <a:pt x="4302066" y="3617647"/>
                      <a:pt x="4299256" y="3617647"/>
                      <a:pt x="4299256" y="3617647"/>
                    </a:cubicBezTo>
                    <a:cubicBezTo>
                      <a:pt x="4276758" y="3623273"/>
                      <a:pt x="4259887" y="3640144"/>
                      <a:pt x="4254264" y="3662638"/>
                    </a:cubicBezTo>
                    <a:cubicBezTo>
                      <a:pt x="4254264" y="3665449"/>
                      <a:pt x="4251453" y="3665449"/>
                      <a:pt x="4251453" y="3665449"/>
                    </a:cubicBezTo>
                    <a:cubicBezTo>
                      <a:pt x="4248640" y="3665449"/>
                      <a:pt x="4248640" y="3662638"/>
                      <a:pt x="4248640" y="3662638"/>
                    </a:cubicBezTo>
                    <a:cubicBezTo>
                      <a:pt x="4243020" y="3640144"/>
                      <a:pt x="4226146" y="3623273"/>
                      <a:pt x="4203651" y="3617647"/>
                    </a:cubicBezTo>
                    <a:cubicBezTo>
                      <a:pt x="4200841" y="3617647"/>
                      <a:pt x="4200841" y="3614836"/>
                      <a:pt x="4200841" y="3614836"/>
                    </a:cubicBezTo>
                    <a:cubicBezTo>
                      <a:pt x="4200841" y="3612026"/>
                      <a:pt x="4203651" y="3612026"/>
                      <a:pt x="4203651" y="3612026"/>
                    </a:cubicBezTo>
                    <a:cubicBezTo>
                      <a:pt x="4226146" y="3606402"/>
                      <a:pt x="4243020" y="3589529"/>
                      <a:pt x="4251453" y="3564224"/>
                    </a:cubicBezTo>
                    <a:close/>
                    <a:moveTo>
                      <a:pt x="4096805" y="3564224"/>
                    </a:moveTo>
                    <a:cubicBezTo>
                      <a:pt x="4105239" y="3586718"/>
                      <a:pt x="4122110" y="3606402"/>
                      <a:pt x="4144608" y="3612026"/>
                    </a:cubicBezTo>
                    <a:cubicBezTo>
                      <a:pt x="4147418" y="3612026"/>
                      <a:pt x="4147418" y="3614836"/>
                      <a:pt x="4147418" y="3614836"/>
                    </a:cubicBezTo>
                    <a:cubicBezTo>
                      <a:pt x="4147418" y="3617647"/>
                      <a:pt x="4144608" y="3617647"/>
                      <a:pt x="4144608" y="3617647"/>
                    </a:cubicBezTo>
                    <a:cubicBezTo>
                      <a:pt x="4122110" y="3623273"/>
                      <a:pt x="4105239" y="3640144"/>
                      <a:pt x="4099616" y="3662638"/>
                    </a:cubicBezTo>
                    <a:cubicBezTo>
                      <a:pt x="4099616" y="3665449"/>
                      <a:pt x="4096805" y="3665449"/>
                      <a:pt x="4096805" y="3665449"/>
                    </a:cubicBezTo>
                    <a:cubicBezTo>
                      <a:pt x="4093992" y="3665449"/>
                      <a:pt x="4093992" y="3662638"/>
                      <a:pt x="4093992" y="3662638"/>
                    </a:cubicBezTo>
                    <a:cubicBezTo>
                      <a:pt x="4088372" y="3640144"/>
                      <a:pt x="4071498" y="3623273"/>
                      <a:pt x="4049003" y="3617647"/>
                    </a:cubicBezTo>
                    <a:cubicBezTo>
                      <a:pt x="4046193" y="3617647"/>
                      <a:pt x="4046193" y="3614836"/>
                      <a:pt x="4046193" y="3614836"/>
                    </a:cubicBezTo>
                    <a:cubicBezTo>
                      <a:pt x="4046193" y="3612026"/>
                      <a:pt x="4049003" y="3612026"/>
                      <a:pt x="4049003" y="3612026"/>
                    </a:cubicBezTo>
                    <a:cubicBezTo>
                      <a:pt x="4071498" y="3606402"/>
                      <a:pt x="4088372" y="3589529"/>
                      <a:pt x="4096805" y="3564224"/>
                    </a:cubicBezTo>
                    <a:close/>
                    <a:moveTo>
                      <a:pt x="3939345" y="3564224"/>
                    </a:moveTo>
                    <a:cubicBezTo>
                      <a:pt x="3947781" y="3586718"/>
                      <a:pt x="3964649" y="3606402"/>
                      <a:pt x="3987147" y="3612026"/>
                    </a:cubicBezTo>
                    <a:cubicBezTo>
                      <a:pt x="3989957" y="3612026"/>
                      <a:pt x="3989957" y="3614836"/>
                      <a:pt x="3989957" y="3614836"/>
                    </a:cubicBezTo>
                    <a:cubicBezTo>
                      <a:pt x="3989957" y="3617647"/>
                      <a:pt x="3987147" y="3617647"/>
                      <a:pt x="3987147" y="3617647"/>
                    </a:cubicBezTo>
                    <a:cubicBezTo>
                      <a:pt x="3964649" y="3623273"/>
                      <a:pt x="3947781" y="3640144"/>
                      <a:pt x="3942155" y="3662638"/>
                    </a:cubicBezTo>
                    <a:cubicBezTo>
                      <a:pt x="3942155" y="3665449"/>
                      <a:pt x="3939345" y="3665449"/>
                      <a:pt x="3939345" y="3665449"/>
                    </a:cubicBezTo>
                    <a:cubicBezTo>
                      <a:pt x="3936531" y="3665449"/>
                      <a:pt x="3936531" y="3662638"/>
                      <a:pt x="3936531" y="3662638"/>
                    </a:cubicBezTo>
                    <a:cubicBezTo>
                      <a:pt x="3930911" y="3640144"/>
                      <a:pt x="3914037" y="3623273"/>
                      <a:pt x="3891545" y="3617647"/>
                    </a:cubicBezTo>
                    <a:cubicBezTo>
                      <a:pt x="3888732" y="3617647"/>
                      <a:pt x="3888732" y="3614836"/>
                      <a:pt x="3888732" y="3614836"/>
                    </a:cubicBezTo>
                    <a:cubicBezTo>
                      <a:pt x="3888732" y="3612026"/>
                      <a:pt x="3891545" y="3612026"/>
                      <a:pt x="3891545" y="3612026"/>
                    </a:cubicBezTo>
                    <a:cubicBezTo>
                      <a:pt x="3914037" y="3606402"/>
                      <a:pt x="3930911" y="3589529"/>
                      <a:pt x="3939345" y="3564224"/>
                    </a:cubicBezTo>
                    <a:close/>
                    <a:moveTo>
                      <a:pt x="3784693" y="3564224"/>
                    </a:moveTo>
                    <a:cubicBezTo>
                      <a:pt x="3793130" y="3586718"/>
                      <a:pt x="3809998" y="3606402"/>
                      <a:pt x="3832496" y="3612026"/>
                    </a:cubicBezTo>
                    <a:cubicBezTo>
                      <a:pt x="3835306" y="3612026"/>
                      <a:pt x="3835306" y="3614836"/>
                      <a:pt x="3835306" y="3614836"/>
                    </a:cubicBezTo>
                    <a:cubicBezTo>
                      <a:pt x="3835306" y="3617647"/>
                      <a:pt x="3832496" y="3617647"/>
                      <a:pt x="3832496" y="3617647"/>
                    </a:cubicBezTo>
                    <a:cubicBezTo>
                      <a:pt x="3809998" y="3623273"/>
                      <a:pt x="3793130" y="3640144"/>
                      <a:pt x="3787504" y="3662638"/>
                    </a:cubicBezTo>
                    <a:cubicBezTo>
                      <a:pt x="3787504" y="3665449"/>
                      <a:pt x="3784693" y="3665449"/>
                      <a:pt x="3784693" y="3665449"/>
                    </a:cubicBezTo>
                    <a:cubicBezTo>
                      <a:pt x="3781880" y="3665449"/>
                      <a:pt x="3781880" y="3662638"/>
                      <a:pt x="3781880" y="3662638"/>
                    </a:cubicBezTo>
                    <a:cubicBezTo>
                      <a:pt x="3776260" y="3640144"/>
                      <a:pt x="3759386" y="3623273"/>
                      <a:pt x="3736894" y="3617647"/>
                    </a:cubicBezTo>
                    <a:cubicBezTo>
                      <a:pt x="3734081" y="3617647"/>
                      <a:pt x="3734081" y="3614836"/>
                      <a:pt x="3734081" y="3614836"/>
                    </a:cubicBezTo>
                    <a:cubicBezTo>
                      <a:pt x="3734081" y="3612026"/>
                      <a:pt x="3736894" y="3612026"/>
                      <a:pt x="3736894" y="3612026"/>
                    </a:cubicBezTo>
                    <a:cubicBezTo>
                      <a:pt x="3759386" y="3606402"/>
                      <a:pt x="3776260" y="3589529"/>
                      <a:pt x="3784693" y="3564224"/>
                    </a:cubicBezTo>
                    <a:close/>
                    <a:moveTo>
                      <a:pt x="3630045" y="3564224"/>
                    </a:moveTo>
                    <a:cubicBezTo>
                      <a:pt x="3638482" y="3586718"/>
                      <a:pt x="3655350" y="3606402"/>
                      <a:pt x="3677848" y="3612026"/>
                    </a:cubicBezTo>
                    <a:cubicBezTo>
                      <a:pt x="3680658" y="3612026"/>
                      <a:pt x="3680658" y="3614836"/>
                      <a:pt x="3680658" y="3614836"/>
                    </a:cubicBezTo>
                    <a:cubicBezTo>
                      <a:pt x="3680658" y="3617647"/>
                      <a:pt x="3677848" y="3617647"/>
                      <a:pt x="3677848" y="3617647"/>
                    </a:cubicBezTo>
                    <a:cubicBezTo>
                      <a:pt x="3655350" y="3623273"/>
                      <a:pt x="3638482" y="3640144"/>
                      <a:pt x="3632856" y="3662638"/>
                    </a:cubicBezTo>
                    <a:cubicBezTo>
                      <a:pt x="3632856" y="3665449"/>
                      <a:pt x="3630045" y="3665449"/>
                      <a:pt x="3630045" y="3665449"/>
                    </a:cubicBezTo>
                    <a:cubicBezTo>
                      <a:pt x="3627232" y="3665449"/>
                      <a:pt x="3627232" y="3662638"/>
                      <a:pt x="3627232" y="3662638"/>
                    </a:cubicBezTo>
                    <a:cubicBezTo>
                      <a:pt x="3621612" y="3640144"/>
                      <a:pt x="3604738" y="3623273"/>
                      <a:pt x="3582246" y="3617647"/>
                    </a:cubicBezTo>
                    <a:cubicBezTo>
                      <a:pt x="3579433" y="3617647"/>
                      <a:pt x="3579433" y="3614836"/>
                      <a:pt x="3579433" y="3614836"/>
                    </a:cubicBezTo>
                    <a:cubicBezTo>
                      <a:pt x="3579433" y="3612026"/>
                      <a:pt x="3582246" y="3612026"/>
                      <a:pt x="3582246" y="3612026"/>
                    </a:cubicBezTo>
                    <a:cubicBezTo>
                      <a:pt x="3604738" y="3606402"/>
                      <a:pt x="3621612" y="3589529"/>
                      <a:pt x="3630045" y="3564224"/>
                    </a:cubicBezTo>
                    <a:close/>
                    <a:moveTo>
                      <a:pt x="3472581" y="3564224"/>
                    </a:moveTo>
                    <a:cubicBezTo>
                      <a:pt x="3481018" y="3586718"/>
                      <a:pt x="3500700" y="3606402"/>
                      <a:pt x="3520384" y="3612026"/>
                    </a:cubicBezTo>
                    <a:cubicBezTo>
                      <a:pt x="3523194" y="3612026"/>
                      <a:pt x="3523194" y="3614836"/>
                      <a:pt x="3523194" y="3614836"/>
                    </a:cubicBezTo>
                    <a:cubicBezTo>
                      <a:pt x="3523194" y="3617647"/>
                      <a:pt x="3520384" y="3617647"/>
                      <a:pt x="3520384" y="3617647"/>
                    </a:cubicBezTo>
                    <a:cubicBezTo>
                      <a:pt x="3497889" y="3623273"/>
                      <a:pt x="3481018" y="3640144"/>
                      <a:pt x="3475395" y="3662638"/>
                    </a:cubicBezTo>
                    <a:cubicBezTo>
                      <a:pt x="3475395" y="3665449"/>
                      <a:pt x="3472581" y="3665449"/>
                      <a:pt x="3472581" y="3665449"/>
                    </a:cubicBezTo>
                    <a:cubicBezTo>
                      <a:pt x="3469771" y="3665449"/>
                      <a:pt x="3469771" y="3662638"/>
                      <a:pt x="3469771" y="3662638"/>
                    </a:cubicBezTo>
                    <a:cubicBezTo>
                      <a:pt x="3464148" y="3640144"/>
                      <a:pt x="3447277" y="3623273"/>
                      <a:pt x="3424782" y="3617647"/>
                    </a:cubicBezTo>
                    <a:cubicBezTo>
                      <a:pt x="3421969" y="3617647"/>
                      <a:pt x="3421969" y="3614836"/>
                      <a:pt x="3421969" y="3614836"/>
                    </a:cubicBezTo>
                    <a:cubicBezTo>
                      <a:pt x="3421969" y="3612026"/>
                      <a:pt x="3424782" y="3612026"/>
                      <a:pt x="3424782" y="3612026"/>
                    </a:cubicBezTo>
                    <a:cubicBezTo>
                      <a:pt x="3447277" y="3606402"/>
                      <a:pt x="3464148" y="3589529"/>
                      <a:pt x="3472581" y="3564224"/>
                    </a:cubicBezTo>
                    <a:close/>
                    <a:moveTo>
                      <a:pt x="3317933" y="3564224"/>
                    </a:moveTo>
                    <a:cubicBezTo>
                      <a:pt x="3326370" y="3586718"/>
                      <a:pt x="3343241" y="3606402"/>
                      <a:pt x="3365736" y="3612026"/>
                    </a:cubicBezTo>
                    <a:cubicBezTo>
                      <a:pt x="3368546" y="3612026"/>
                      <a:pt x="3368546" y="3614836"/>
                      <a:pt x="3368546" y="3614836"/>
                    </a:cubicBezTo>
                    <a:cubicBezTo>
                      <a:pt x="3368546" y="3617647"/>
                      <a:pt x="3365736" y="3617647"/>
                      <a:pt x="3365736" y="3617647"/>
                    </a:cubicBezTo>
                    <a:cubicBezTo>
                      <a:pt x="3343241" y="3623273"/>
                      <a:pt x="3326370" y="3640144"/>
                      <a:pt x="3320747" y="3662638"/>
                    </a:cubicBezTo>
                    <a:cubicBezTo>
                      <a:pt x="3320747" y="3665449"/>
                      <a:pt x="3317933" y="3665449"/>
                      <a:pt x="3317933" y="3665449"/>
                    </a:cubicBezTo>
                    <a:cubicBezTo>
                      <a:pt x="3315123" y="3665449"/>
                      <a:pt x="3315123" y="3662638"/>
                      <a:pt x="3315123" y="3662638"/>
                    </a:cubicBezTo>
                    <a:cubicBezTo>
                      <a:pt x="3309500" y="3640144"/>
                      <a:pt x="3292629" y="3623273"/>
                      <a:pt x="3270134" y="3617647"/>
                    </a:cubicBezTo>
                    <a:cubicBezTo>
                      <a:pt x="3267321" y="3617647"/>
                      <a:pt x="3267321" y="3614836"/>
                      <a:pt x="3267321" y="3614836"/>
                    </a:cubicBezTo>
                    <a:cubicBezTo>
                      <a:pt x="3267321" y="3612026"/>
                      <a:pt x="3270134" y="3612026"/>
                      <a:pt x="3270134" y="3612026"/>
                    </a:cubicBezTo>
                    <a:cubicBezTo>
                      <a:pt x="3292629" y="3606402"/>
                      <a:pt x="3309500" y="3589529"/>
                      <a:pt x="3317933" y="3564224"/>
                    </a:cubicBezTo>
                    <a:close/>
                    <a:moveTo>
                      <a:pt x="3163283" y="3564224"/>
                    </a:moveTo>
                    <a:cubicBezTo>
                      <a:pt x="3171719" y="3586718"/>
                      <a:pt x="3188590" y="3606402"/>
                      <a:pt x="3211085" y="3612026"/>
                    </a:cubicBezTo>
                    <a:cubicBezTo>
                      <a:pt x="3213895" y="3612026"/>
                      <a:pt x="3213895" y="3614836"/>
                      <a:pt x="3213895" y="3614836"/>
                    </a:cubicBezTo>
                    <a:cubicBezTo>
                      <a:pt x="3213895" y="3617647"/>
                      <a:pt x="3211085" y="3617647"/>
                      <a:pt x="3211085" y="3617647"/>
                    </a:cubicBezTo>
                    <a:cubicBezTo>
                      <a:pt x="3188590" y="3623273"/>
                      <a:pt x="3171719" y="3640144"/>
                      <a:pt x="3166096" y="3662638"/>
                    </a:cubicBezTo>
                    <a:cubicBezTo>
                      <a:pt x="3166096" y="3665449"/>
                      <a:pt x="3163283" y="3665449"/>
                      <a:pt x="3163283" y="3665449"/>
                    </a:cubicBezTo>
                    <a:cubicBezTo>
                      <a:pt x="3160472" y="3665449"/>
                      <a:pt x="3160472" y="3662638"/>
                      <a:pt x="3160472" y="3662638"/>
                    </a:cubicBezTo>
                    <a:cubicBezTo>
                      <a:pt x="3154849" y="3640144"/>
                      <a:pt x="3137978" y="3623273"/>
                      <a:pt x="3115483" y="3617647"/>
                    </a:cubicBezTo>
                    <a:cubicBezTo>
                      <a:pt x="3112670" y="3617647"/>
                      <a:pt x="3112670" y="3614836"/>
                      <a:pt x="3112670" y="3614836"/>
                    </a:cubicBezTo>
                    <a:cubicBezTo>
                      <a:pt x="3112670" y="3612026"/>
                      <a:pt x="3115483" y="3612026"/>
                      <a:pt x="3115483" y="3612026"/>
                    </a:cubicBezTo>
                    <a:cubicBezTo>
                      <a:pt x="3137978" y="3606402"/>
                      <a:pt x="3154849" y="3589529"/>
                      <a:pt x="3163283" y="3564224"/>
                    </a:cubicBezTo>
                    <a:close/>
                    <a:moveTo>
                      <a:pt x="3005823" y="3564224"/>
                    </a:moveTo>
                    <a:cubicBezTo>
                      <a:pt x="3014257" y="3586718"/>
                      <a:pt x="3033942" y="3606402"/>
                      <a:pt x="3053626" y="3612026"/>
                    </a:cubicBezTo>
                    <a:cubicBezTo>
                      <a:pt x="3056436" y="3612026"/>
                      <a:pt x="3056436" y="3614836"/>
                      <a:pt x="3056436" y="3614836"/>
                    </a:cubicBezTo>
                    <a:cubicBezTo>
                      <a:pt x="3056436" y="3617647"/>
                      <a:pt x="3053626" y="3617647"/>
                      <a:pt x="3053626" y="3617647"/>
                    </a:cubicBezTo>
                    <a:cubicBezTo>
                      <a:pt x="3031128" y="3623273"/>
                      <a:pt x="3014257" y="3640144"/>
                      <a:pt x="3008634" y="3662638"/>
                    </a:cubicBezTo>
                    <a:cubicBezTo>
                      <a:pt x="3008634" y="3665449"/>
                      <a:pt x="3005823" y="3665449"/>
                      <a:pt x="3005823" y="3665449"/>
                    </a:cubicBezTo>
                    <a:cubicBezTo>
                      <a:pt x="3003010" y="3665449"/>
                      <a:pt x="3003010" y="3662638"/>
                      <a:pt x="3003010" y="3662638"/>
                    </a:cubicBezTo>
                    <a:cubicBezTo>
                      <a:pt x="2997390" y="3640144"/>
                      <a:pt x="2980516" y="3623273"/>
                      <a:pt x="2958021" y="3617647"/>
                    </a:cubicBezTo>
                    <a:cubicBezTo>
                      <a:pt x="2955211" y="3617647"/>
                      <a:pt x="2955211" y="3614836"/>
                      <a:pt x="2955211" y="3614836"/>
                    </a:cubicBezTo>
                    <a:cubicBezTo>
                      <a:pt x="2955211" y="3612026"/>
                      <a:pt x="2958021" y="3612026"/>
                      <a:pt x="2958021" y="3612026"/>
                    </a:cubicBezTo>
                    <a:cubicBezTo>
                      <a:pt x="2980516" y="3606402"/>
                      <a:pt x="2997390" y="3589529"/>
                      <a:pt x="3005823" y="3564224"/>
                    </a:cubicBezTo>
                    <a:close/>
                    <a:moveTo>
                      <a:pt x="2851172" y="3564224"/>
                    </a:moveTo>
                    <a:cubicBezTo>
                      <a:pt x="2859606" y="3586718"/>
                      <a:pt x="2876477" y="3606402"/>
                      <a:pt x="2898975" y="3612026"/>
                    </a:cubicBezTo>
                    <a:cubicBezTo>
                      <a:pt x="2901785" y="3612026"/>
                      <a:pt x="2901785" y="3614836"/>
                      <a:pt x="2901785" y="3614836"/>
                    </a:cubicBezTo>
                    <a:cubicBezTo>
                      <a:pt x="2901785" y="3617647"/>
                      <a:pt x="2898975" y="3617647"/>
                      <a:pt x="2898975" y="3617647"/>
                    </a:cubicBezTo>
                    <a:cubicBezTo>
                      <a:pt x="2876477" y="3623273"/>
                      <a:pt x="2859606" y="3640144"/>
                      <a:pt x="2853983" y="3662638"/>
                    </a:cubicBezTo>
                    <a:cubicBezTo>
                      <a:pt x="2853983" y="3665449"/>
                      <a:pt x="2851172" y="3665449"/>
                      <a:pt x="2851172" y="3665449"/>
                    </a:cubicBezTo>
                    <a:cubicBezTo>
                      <a:pt x="2848359" y="3665449"/>
                      <a:pt x="2848359" y="3662638"/>
                      <a:pt x="2848359" y="3662638"/>
                    </a:cubicBezTo>
                    <a:cubicBezTo>
                      <a:pt x="2842739" y="3640144"/>
                      <a:pt x="2825865" y="3623273"/>
                      <a:pt x="2803370" y="3617647"/>
                    </a:cubicBezTo>
                    <a:cubicBezTo>
                      <a:pt x="2800560" y="3617647"/>
                      <a:pt x="2800560" y="3614836"/>
                      <a:pt x="2800560" y="3614836"/>
                    </a:cubicBezTo>
                    <a:cubicBezTo>
                      <a:pt x="2800560" y="3612026"/>
                      <a:pt x="2803370" y="3612026"/>
                      <a:pt x="2803370" y="3612026"/>
                    </a:cubicBezTo>
                    <a:cubicBezTo>
                      <a:pt x="2825865" y="3606402"/>
                      <a:pt x="2842739" y="3589529"/>
                      <a:pt x="2851172" y="3564224"/>
                    </a:cubicBezTo>
                    <a:close/>
                    <a:moveTo>
                      <a:pt x="2696525" y="3564224"/>
                    </a:moveTo>
                    <a:cubicBezTo>
                      <a:pt x="2704959" y="3586718"/>
                      <a:pt x="2721830" y="3606402"/>
                      <a:pt x="2744328" y="3612026"/>
                    </a:cubicBezTo>
                    <a:cubicBezTo>
                      <a:pt x="2747138" y="3612026"/>
                      <a:pt x="2747138" y="3614836"/>
                      <a:pt x="2747138" y="3614836"/>
                    </a:cubicBezTo>
                    <a:cubicBezTo>
                      <a:pt x="2747138" y="3617647"/>
                      <a:pt x="2744328" y="3617647"/>
                      <a:pt x="2744328" y="3617647"/>
                    </a:cubicBezTo>
                    <a:cubicBezTo>
                      <a:pt x="2721830" y="3623273"/>
                      <a:pt x="2704959" y="3640144"/>
                      <a:pt x="2699336" y="3662638"/>
                    </a:cubicBezTo>
                    <a:cubicBezTo>
                      <a:pt x="2699336" y="3665449"/>
                      <a:pt x="2696525" y="3665449"/>
                      <a:pt x="2696525" y="3665449"/>
                    </a:cubicBezTo>
                    <a:cubicBezTo>
                      <a:pt x="2693712" y="3665449"/>
                      <a:pt x="2693712" y="3662638"/>
                      <a:pt x="2693712" y="3662638"/>
                    </a:cubicBezTo>
                    <a:cubicBezTo>
                      <a:pt x="2688092" y="3640144"/>
                      <a:pt x="2671218" y="3623273"/>
                      <a:pt x="2648723" y="3617647"/>
                    </a:cubicBezTo>
                    <a:cubicBezTo>
                      <a:pt x="2645913" y="3617647"/>
                      <a:pt x="2645913" y="3614836"/>
                      <a:pt x="2645913" y="3614836"/>
                    </a:cubicBezTo>
                    <a:cubicBezTo>
                      <a:pt x="2645913" y="3612026"/>
                      <a:pt x="2648723" y="3612026"/>
                      <a:pt x="2648723" y="3612026"/>
                    </a:cubicBezTo>
                    <a:cubicBezTo>
                      <a:pt x="2671218" y="3606402"/>
                      <a:pt x="2688092" y="3589529"/>
                      <a:pt x="2696525" y="3564224"/>
                    </a:cubicBezTo>
                    <a:close/>
                    <a:moveTo>
                      <a:pt x="2539061" y="3564224"/>
                    </a:moveTo>
                    <a:cubicBezTo>
                      <a:pt x="2547497" y="3586718"/>
                      <a:pt x="2567179" y="3606402"/>
                      <a:pt x="2586863" y="3612026"/>
                    </a:cubicBezTo>
                    <a:cubicBezTo>
                      <a:pt x="2589673" y="3612026"/>
                      <a:pt x="2589673" y="3614836"/>
                      <a:pt x="2589673" y="3614836"/>
                    </a:cubicBezTo>
                    <a:cubicBezTo>
                      <a:pt x="2589673" y="3617647"/>
                      <a:pt x="2586863" y="3617647"/>
                      <a:pt x="2586863" y="3617647"/>
                    </a:cubicBezTo>
                    <a:cubicBezTo>
                      <a:pt x="2564365" y="3623273"/>
                      <a:pt x="2547497" y="3640144"/>
                      <a:pt x="2541874" y="3662638"/>
                    </a:cubicBezTo>
                    <a:cubicBezTo>
                      <a:pt x="2541874" y="3665449"/>
                      <a:pt x="2539061" y="3665449"/>
                      <a:pt x="2539061" y="3665449"/>
                    </a:cubicBezTo>
                    <a:cubicBezTo>
                      <a:pt x="2536247" y="3665449"/>
                      <a:pt x="2536247" y="3662638"/>
                      <a:pt x="2536247" y="3662638"/>
                    </a:cubicBezTo>
                    <a:cubicBezTo>
                      <a:pt x="2530627" y="3640144"/>
                      <a:pt x="2513756" y="3623273"/>
                      <a:pt x="2491261" y="3617647"/>
                    </a:cubicBezTo>
                    <a:cubicBezTo>
                      <a:pt x="2488448" y="3617647"/>
                      <a:pt x="2488448" y="3614836"/>
                      <a:pt x="2488448" y="3614836"/>
                    </a:cubicBezTo>
                    <a:cubicBezTo>
                      <a:pt x="2488448" y="3612026"/>
                      <a:pt x="2491261" y="3612026"/>
                      <a:pt x="2491261" y="3612026"/>
                    </a:cubicBezTo>
                    <a:cubicBezTo>
                      <a:pt x="2513756" y="3606402"/>
                      <a:pt x="2530627" y="3589529"/>
                      <a:pt x="2539061" y="3564224"/>
                    </a:cubicBezTo>
                    <a:close/>
                    <a:moveTo>
                      <a:pt x="2384413" y="3564224"/>
                    </a:moveTo>
                    <a:cubicBezTo>
                      <a:pt x="2392849" y="3586718"/>
                      <a:pt x="2409717" y="3606402"/>
                      <a:pt x="2432215" y="3612026"/>
                    </a:cubicBezTo>
                    <a:cubicBezTo>
                      <a:pt x="2435025" y="3612026"/>
                      <a:pt x="2435025" y="3614836"/>
                      <a:pt x="2435025" y="3614836"/>
                    </a:cubicBezTo>
                    <a:cubicBezTo>
                      <a:pt x="2435025" y="3617647"/>
                      <a:pt x="2432215" y="3617647"/>
                      <a:pt x="2432215" y="3617647"/>
                    </a:cubicBezTo>
                    <a:cubicBezTo>
                      <a:pt x="2409717" y="3623273"/>
                      <a:pt x="2392849" y="3640144"/>
                      <a:pt x="2387226" y="3662638"/>
                    </a:cubicBezTo>
                    <a:cubicBezTo>
                      <a:pt x="2387226" y="3665449"/>
                      <a:pt x="2384413" y="3665449"/>
                      <a:pt x="2384413" y="3665449"/>
                    </a:cubicBezTo>
                    <a:cubicBezTo>
                      <a:pt x="2381599" y="3665449"/>
                      <a:pt x="2381599" y="3662638"/>
                      <a:pt x="2381599" y="3662638"/>
                    </a:cubicBezTo>
                    <a:cubicBezTo>
                      <a:pt x="2375979" y="3640144"/>
                      <a:pt x="2359108" y="3623273"/>
                      <a:pt x="2336613" y="3617647"/>
                    </a:cubicBezTo>
                    <a:cubicBezTo>
                      <a:pt x="2333800" y="3617647"/>
                      <a:pt x="2333800" y="3614836"/>
                      <a:pt x="2333800" y="3614836"/>
                    </a:cubicBezTo>
                    <a:cubicBezTo>
                      <a:pt x="2333800" y="3612026"/>
                      <a:pt x="2336613" y="3612026"/>
                      <a:pt x="2336613" y="3612026"/>
                    </a:cubicBezTo>
                    <a:cubicBezTo>
                      <a:pt x="2359108" y="3606402"/>
                      <a:pt x="2375979" y="3589529"/>
                      <a:pt x="2384413" y="3564224"/>
                    </a:cubicBezTo>
                    <a:close/>
                    <a:moveTo>
                      <a:pt x="2229761" y="3564224"/>
                    </a:moveTo>
                    <a:cubicBezTo>
                      <a:pt x="2238198" y="3586718"/>
                      <a:pt x="2255066" y="3606402"/>
                      <a:pt x="2277564" y="3612026"/>
                    </a:cubicBezTo>
                    <a:cubicBezTo>
                      <a:pt x="2280374" y="3612026"/>
                      <a:pt x="2280374" y="3614836"/>
                      <a:pt x="2280374" y="3614836"/>
                    </a:cubicBezTo>
                    <a:cubicBezTo>
                      <a:pt x="2280374" y="3617647"/>
                      <a:pt x="2277564" y="3617647"/>
                      <a:pt x="2277564" y="3617647"/>
                    </a:cubicBezTo>
                    <a:cubicBezTo>
                      <a:pt x="2255066" y="3623273"/>
                      <a:pt x="2238198" y="3640144"/>
                      <a:pt x="2232575" y="3662638"/>
                    </a:cubicBezTo>
                    <a:cubicBezTo>
                      <a:pt x="2232575" y="3665449"/>
                      <a:pt x="2229761" y="3665449"/>
                      <a:pt x="2229761" y="3665449"/>
                    </a:cubicBezTo>
                    <a:cubicBezTo>
                      <a:pt x="2226948" y="3665449"/>
                      <a:pt x="2226948" y="3662638"/>
                      <a:pt x="2226948" y="3662638"/>
                    </a:cubicBezTo>
                    <a:cubicBezTo>
                      <a:pt x="2221328" y="3640144"/>
                      <a:pt x="2204457" y="3623273"/>
                      <a:pt x="2181962" y="3617647"/>
                    </a:cubicBezTo>
                    <a:cubicBezTo>
                      <a:pt x="2179149" y="3617647"/>
                      <a:pt x="2179149" y="3614836"/>
                      <a:pt x="2179149" y="3614836"/>
                    </a:cubicBezTo>
                    <a:cubicBezTo>
                      <a:pt x="2179149" y="3612026"/>
                      <a:pt x="2181962" y="3612026"/>
                      <a:pt x="2181962" y="3612026"/>
                    </a:cubicBezTo>
                    <a:cubicBezTo>
                      <a:pt x="2204457" y="3606402"/>
                      <a:pt x="2221328" y="3589529"/>
                      <a:pt x="2229761" y="3564224"/>
                    </a:cubicBezTo>
                    <a:close/>
                    <a:moveTo>
                      <a:pt x="2075115" y="3564224"/>
                    </a:moveTo>
                    <a:cubicBezTo>
                      <a:pt x="2080738" y="3586718"/>
                      <a:pt x="2100419" y="3606402"/>
                      <a:pt x="2122917" y="3612026"/>
                    </a:cubicBezTo>
                    <a:cubicBezTo>
                      <a:pt x="2125727" y="3612026"/>
                      <a:pt x="2125727" y="3614836"/>
                      <a:pt x="2125727" y="3614836"/>
                    </a:cubicBezTo>
                    <a:cubicBezTo>
                      <a:pt x="2125727" y="3617647"/>
                      <a:pt x="2122917" y="3617647"/>
                      <a:pt x="2122917" y="3617647"/>
                    </a:cubicBezTo>
                    <a:cubicBezTo>
                      <a:pt x="2100419" y="3623273"/>
                      <a:pt x="2083551" y="3640144"/>
                      <a:pt x="2077928" y="3662638"/>
                    </a:cubicBezTo>
                    <a:cubicBezTo>
                      <a:pt x="2077928" y="3665449"/>
                      <a:pt x="2075115" y="3665449"/>
                      <a:pt x="2075115" y="3665449"/>
                    </a:cubicBezTo>
                    <a:cubicBezTo>
                      <a:pt x="2072301" y="3665449"/>
                      <a:pt x="2072301" y="3662638"/>
                      <a:pt x="2072301" y="3662638"/>
                    </a:cubicBezTo>
                    <a:cubicBezTo>
                      <a:pt x="2066681" y="3640144"/>
                      <a:pt x="2049810" y="3623273"/>
                      <a:pt x="2027315" y="3617647"/>
                    </a:cubicBezTo>
                    <a:cubicBezTo>
                      <a:pt x="2024502" y="3617647"/>
                      <a:pt x="2024502" y="3614836"/>
                      <a:pt x="2024502" y="3614836"/>
                    </a:cubicBezTo>
                    <a:cubicBezTo>
                      <a:pt x="2024502" y="3612026"/>
                      <a:pt x="2027315" y="3612026"/>
                      <a:pt x="2027315" y="3612026"/>
                    </a:cubicBezTo>
                    <a:cubicBezTo>
                      <a:pt x="2049810" y="3606402"/>
                      <a:pt x="2066681" y="3589529"/>
                      <a:pt x="2075115" y="3564224"/>
                    </a:cubicBezTo>
                    <a:close/>
                    <a:moveTo>
                      <a:pt x="1917652" y="3564224"/>
                    </a:moveTo>
                    <a:cubicBezTo>
                      <a:pt x="1926086" y="3586718"/>
                      <a:pt x="1942957" y="3606402"/>
                      <a:pt x="1965455" y="3612026"/>
                    </a:cubicBezTo>
                    <a:cubicBezTo>
                      <a:pt x="1968265" y="3612026"/>
                      <a:pt x="1968265" y="3614836"/>
                      <a:pt x="1968265" y="3614836"/>
                    </a:cubicBezTo>
                    <a:cubicBezTo>
                      <a:pt x="1968265" y="3617647"/>
                      <a:pt x="1965455" y="3617647"/>
                      <a:pt x="1965455" y="3617647"/>
                    </a:cubicBezTo>
                    <a:cubicBezTo>
                      <a:pt x="1942957" y="3623273"/>
                      <a:pt x="1926086" y="3640144"/>
                      <a:pt x="1920463" y="3662638"/>
                    </a:cubicBezTo>
                    <a:cubicBezTo>
                      <a:pt x="1920463" y="3665449"/>
                      <a:pt x="1917652" y="3665449"/>
                      <a:pt x="1917652" y="3665449"/>
                    </a:cubicBezTo>
                    <a:cubicBezTo>
                      <a:pt x="1914839" y="3665449"/>
                      <a:pt x="1914839" y="3662638"/>
                      <a:pt x="1914839" y="3662638"/>
                    </a:cubicBezTo>
                    <a:cubicBezTo>
                      <a:pt x="1909219" y="3640144"/>
                      <a:pt x="1892345" y="3623273"/>
                      <a:pt x="1869850" y="3617647"/>
                    </a:cubicBezTo>
                    <a:cubicBezTo>
                      <a:pt x="1867040" y="3617647"/>
                      <a:pt x="1867040" y="3614836"/>
                      <a:pt x="1867040" y="3614836"/>
                    </a:cubicBezTo>
                    <a:cubicBezTo>
                      <a:pt x="1867040" y="3612026"/>
                      <a:pt x="1869850" y="3612026"/>
                      <a:pt x="1869850" y="3612026"/>
                    </a:cubicBezTo>
                    <a:cubicBezTo>
                      <a:pt x="1892345" y="3606402"/>
                      <a:pt x="1909219" y="3589529"/>
                      <a:pt x="1917652" y="3564224"/>
                    </a:cubicBezTo>
                    <a:close/>
                    <a:moveTo>
                      <a:pt x="1763004" y="3564224"/>
                    </a:moveTo>
                    <a:cubicBezTo>
                      <a:pt x="1771438" y="3586718"/>
                      <a:pt x="1788309" y="3606402"/>
                      <a:pt x="1810807" y="3612026"/>
                    </a:cubicBezTo>
                    <a:cubicBezTo>
                      <a:pt x="1813617" y="3612026"/>
                      <a:pt x="1813617" y="3614836"/>
                      <a:pt x="1813617" y="3614836"/>
                    </a:cubicBezTo>
                    <a:cubicBezTo>
                      <a:pt x="1813617" y="3617647"/>
                      <a:pt x="1810807" y="3617647"/>
                      <a:pt x="1810807" y="3617647"/>
                    </a:cubicBezTo>
                    <a:cubicBezTo>
                      <a:pt x="1788309" y="3623273"/>
                      <a:pt x="1771438" y="3640144"/>
                      <a:pt x="1765815" y="3662638"/>
                    </a:cubicBezTo>
                    <a:cubicBezTo>
                      <a:pt x="1765815" y="3665449"/>
                      <a:pt x="1763004" y="3665449"/>
                      <a:pt x="1763004" y="3665449"/>
                    </a:cubicBezTo>
                    <a:cubicBezTo>
                      <a:pt x="1760191" y="3665449"/>
                      <a:pt x="1760191" y="3662638"/>
                      <a:pt x="1760191" y="3662638"/>
                    </a:cubicBezTo>
                    <a:cubicBezTo>
                      <a:pt x="1754571" y="3640144"/>
                      <a:pt x="1737697" y="3623273"/>
                      <a:pt x="1715202" y="3617647"/>
                    </a:cubicBezTo>
                    <a:cubicBezTo>
                      <a:pt x="1712392" y="3617647"/>
                      <a:pt x="1712392" y="3614836"/>
                      <a:pt x="1712392" y="3614836"/>
                    </a:cubicBezTo>
                    <a:cubicBezTo>
                      <a:pt x="1712392" y="3612026"/>
                      <a:pt x="1715202" y="3612026"/>
                      <a:pt x="1715202" y="3612026"/>
                    </a:cubicBezTo>
                    <a:cubicBezTo>
                      <a:pt x="1737697" y="3606402"/>
                      <a:pt x="1754571" y="3589529"/>
                      <a:pt x="1763004" y="3564224"/>
                    </a:cubicBezTo>
                    <a:close/>
                    <a:moveTo>
                      <a:pt x="1608353" y="3564224"/>
                    </a:moveTo>
                    <a:cubicBezTo>
                      <a:pt x="1613977" y="3586718"/>
                      <a:pt x="1633658" y="3606402"/>
                      <a:pt x="1656156" y="3612026"/>
                    </a:cubicBezTo>
                    <a:cubicBezTo>
                      <a:pt x="1658966" y="3612026"/>
                      <a:pt x="1658966" y="3614836"/>
                      <a:pt x="1658966" y="3614836"/>
                    </a:cubicBezTo>
                    <a:cubicBezTo>
                      <a:pt x="1658966" y="3617647"/>
                      <a:pt x="1656156" y="3617647"/>
                      <a:pt x="1656156" y="3617647"/>
                    </a:cubicBezTo>
                    <a:cubicBezTo>
                      <a:pt x="1633658" y="3623273"/>
                      <a:pt x="1616787" y="3640144"/>
                      <a:pt x="1611164" y="3662638"/>
                    </a:cubicBezTo>
                    <a:cubicBezTo>
                      <a:pt x="1611164" y="3665449"/>
                      <a:pt x="1608353" y="3665449"/>
                      <a:pt x="1608353" y="3665449"/>
                    </a:cubicBezTo>
                    <a:cubicBezTo>
                      <a:pt x="1605540" y="3665449"/>
                      <a:pt x="1605540" y="3662638"/>
                      <a:pt x="1605540" y="3662638"/>
                    </a:cubicBezTo>
                    <a:cubicBezTo>
                      <a:pt x="1599920" y="3640144"/>
                      <a:pt x="1583046" y="3623273"/>
                      <a:pt x="1560551" y="3617647"/>
                    </a:cubicBezTo>
                    <a:cubicBezTo>
                      <a:pt x="1557741" y="3617647"/>
                      <a:pt x="1557741" y="3614836"/>
                      <a:pt x="1557741" y="3614836"/>
                    </a:cubicBezTo>
                    <a:cubicBezTo>
                      <a:pt x="1557741" y="3612026"/>
                      <a:pt x="1560551" y="3612026"/>
                      <a:pt x="1560551" y="3612026"/>
                    </a:cubicBezTo>
                    <a:cubicBezTo>
                      <a:pt x="1583046" y="3606402"/>
                      <a:pt x="1599920" y="3589529"/>
                      <a:pt x="1608353" y="3564224"/>
                    </a:cubicBezTo>
                    <a:close/>
                    <a:moveTo>
                      <a:pt x="1450892" y="3564224"/>
                    </a:moveTo>
                    <a:cubicBezTo>
                      <a:pt x="1459326" y="3586718"/>
                      <a:pt x="1476197" y="3606402"/>
                      <a:pt x="1498695" y="3612026"/>
                    </a:cubicBezTo>
                    <a:cubicBezTo>
                      <a:pt x="1501505" y="3612026"/>
                      <a:pt x="1501505" y="3614836"/>
                      <a:pt x="1501505" y="3614836"/>
                    </a:cubicBezTo>
                    <a:cubicBezTo>
                      <a:pt x="1501505" y="3617647"/>
                      <a:pt x="1498695" y="3617647"/>
                      <a:pt x="1498695" y="3617647"/>
                    </a:cubicBezTo>
                    <a:cubicBezTo>
                      <a:pt x="1476197" y="3623273"/>
                      <a:pt x="1459326" y="3640144"/>
                      <a:pt x="1453706" y="3662638"/>
                    </a:cubicBezTo>
                    <a:cubicBezTo>
                      <a:pt x="1453706" y="3665449"/>
                      <a:pt x="1450892" y="3665449"/>
                      <a:pt x="1450892" y="3665449"/>
                    </a:cubicBezTo>
                    <a:cubicBezTo>
                      <a:pt x="1448079" y="3665449"/>
                      <a:pt x="1448079" y="3662638"/>
                      <a:pt x="1448079" y="3662638"/>
                    </a:cubicBezTo>
                    <a:cubicBezTo>
                      <a:pt x="1442458" y="3640144"/>
                      <a:pt x="1425587" y="3623273"/>
                      <a:pt x="1403090" y="3617647"/>
                    </a:cubicBezTo>
                    <a:cubicBezTo>
                      <a:pt x="1400280" y="3617647"/>
                      <a:pt x="1400280" y="3614836"/>
                      <a:pt x="1400280" y="3614836"/>
                    </a:cubicBezTo>
                    <a:cubicBezTo>
                      <a:pt x="1400280" y="3612026"/>
                      <a:pt x="1403090" y="3612026"/>
                      <a:pt x="1403090" y="3612026"/>
                    </a:cubicBezTo>
                    <a:cubicBezTo>
                      <a:pt x="1425587" y="3606402"/>
                      <a:pt x="1442458" y="3589529"/>
                      <a:pt x="1450892" y="3564224"/>
                    </a:cubicBezTo>
                    <a:close/>
                    <a:moveTo>
                      <a:pt x="1296244" y="3564224"/>
                    </a:moveTo>
                    <a:cubicBezTo>
                      <a:pt x="1304678" y="3586718"/>
                      <a:pt x="1321549" y="3606402"/>
                      <a:pt x="1344046" y="3612026"/>
                    </a:cubicBezTo>
                    <a:cubicBezTo>
                      <a:pt x="1346857" y="3612026"/>
                      <a:pt x="1346857" y="3614836"/>
                      <a:pt x="1346857" y="3614836"/>
                    </a:cubicBezTo>
                    <a:cubicBezTo>
                      <a:pt x="1346857" y="3617647"/>
                      <a:pt x="1344046" y="3617647"/>
                      <a:pt x="1344046" y="3617647"/>
                    </a:cubicBezTo>
                    <a:cubicBezTo>
                      <a:pt x="1321549" y="3623273"/>
                      <a:pt x="1304678" y="3640144"/>
                      <a:pt x="1299058" y="3662638"/>
                    </a:cubicBezTo>
                    <a:cubicBezTo>
                      <a:pt x="1299058" y="3665449"/>
                      <a:pt x="1296244" y="3665449"/>
                      <a:pt x="1296244" y="3665449"/>
                    </a:cubicBezTo>
                    <a:cubicBezTo>
                      <a:pt x="1293431" y="3665449"/>
                      <a:pt x="1293431" y="3662638"/>
                      <a:pt x="1293431" y="3662638"/>
                    </a:cubicBezTo>
                    <a:cubicBezTo>
                      <a:pt x="1287810" y="3640144"/>
                      <a:pt x="1270939" y="3623273"/>
                      <a:pt x="1248442" y="3617647"/>
                    </a:cubicBezTo>
                    <a:cubicBezTo>
                      <a:pt x="1245632" y="3617647"/>
                      <a:pt x="1245632" y="3614836"/>
                      <a:pt x="1245632" y="3614836"/>
                    </a:cubicBezTo>
                    <a:cubicBezTo>
                      <a:pt x="1245632" y="3612026"/>
                      <a:pt x="1248442" y="3612026"/>
                      <a:pt x="1248442" y="3612026"/>
                    </a:cubicBezTo>
                    <a:cubicBezTo>
                      <a:pt x="1270939" y="3606402"/>
                      <a:pt x="1287810" y="3589529"/>
                      <a:pt x="1296244" y="3564224"/>
                    </a:cubicBezTo>
                    <a:close/>
                    <a:moveTo>
                      <a:pt x="1141593" y="3564224"/>
                    </a:moveTo>
                    <a:cubicBezTo>
                      <a:pt x="1150027" y="3586718"/>
                      <a:pt x="1166898" y="3606402"/>
                      <a:pt x="1189395" y="3612026"/>
                    </a:cubicBezTo>
                    <a:cubicBezTo>
                      <a:pt x="1192206" y="3612026"/>
                      <a:pt x="1192206" y="3614836"/>
                      <a:pt x="1192206" y="3614836"/>
                    </a:cubicBezTo>
                    <a:cubicBezTo>
                      <a:pt x="1192206" y="3617647"/>
                      <a:pt x="1189395" y="3617647"/>
                      <a:pt x="1189395" y="3617647"/>
                    </a:cubicBezTo>
                    <a:cubicBezTo>
                      <a:pt x="1166898" y="3623273"/>
                      <a:pt x="1150027" y="3640144"/>
                      <a:pt x="1144407" y="3662638"/>
                    </a:cubicBezTo>
                    <a:cubicBezTo>
                      <a:pt x="1144407" y="3665449"/>
                      <a:pt x="1141593" y="3665449"/>
                      <a:pt x="1141593" y="3665449"/>
                    </a:cubicBezTo>
                    <a:cubicBezTo>
                      <a:pt x="1138780" y="3665449"/>
                      <a:pt x="1138780" y="3662638"/>
                      <a:pt x="1138780" y="3662638"/>
                    </a:cubicBezTo>
                    <a:cubicBezTo>
                      <a:pt x="1133159" y="3640144"/>
                      <a:pt x="1116288" y="3623273"/>
                      <a:pt x="1093791" y="3617647"/>
                    </a:cubicBezTo>
                    <a:cubicBezTo>
                      <a:pt x="1090981" y="3617647"/>
                      <a:pt x="1090981" y="3614836"/>
                      <a:pt x="1090981" y="3614836"/>
                    </a:cubicBezTo>
                    <a:cubicBezTo>
                      <a:pt x="1090981" y="3612026"/>
                      <a:pt x="1093791" y="3612026"/>
                      <a:pt x="1093791" y="3612026"/>
                    </a:cubicBezTo>
                    <a:cubicBezTo>
                      <a:pt x="1116288" y="3606402"/>
                      <a:pt x="1133159" y="3589529"/>
                      <a:pt x="1141593" y="3564224"/>
                    </a:cubicBezTo>
                    <a:close/>
                    <a:moveTo>
                      <a:pt x="984132" y="3564224"/>
                    </a:moveTo>
                    <a:cubicBezTo>
                      <a:pt x="992566" y="3586718"/>
                      <a:pt x="1009437" y="3606402"/>
                      <a:pt x="1031934" y="3612026"/>
                    </a:cubicBezTo>
                    <a:cubicBezTo>
                      <a:pt x="1034745" y="3612026"/>
                      <a:pt x="1034745" y="3614836"/>
                      <a:pt x="1034745" y="3614836"/>
                    </a:cubicBezTo>
                    <a:cubicBezTo>
                      <a:pt x="1034745" y="3617647"/>
                      <a:pt x="1031934" y="3617647"/>
                      <a:pt x="1031934" y="3617647"/>
                    </a:cubicBezTo>
                    <a:cubicBezTo>
                      <a:pt x="1009437" y="3623273"/>
                      <a:pt x="992566" y="3640144"/>
                      <a:pt x="986946" y="3662638"/>
                    </a:cubicBezTo>
                    <a:cubicBezTo>
                      <a:pt x="986946" y="3665449"/>
                      <a:pt x="984132" y="3665449"/>
                      <a:pt x="984132" y="3665449"/>
                    </a:cubicBezTo>
                    <a:cubicBezTo>
                      <a:pt x="981319" y="3665449"/>
                      <a:pt x="981319" y="3662638"/>
                      <a:pt x="981319" y="3662638"/>
                    </a:cubicBezTo>
                    <a:cubicBezTo>
                      <a:pt x="975698" y="3640144"/>
                      <a:pt x="958827" y="3623273"/>
                      <a:pt x="936330" y="3617647"/>
                    </a:cubicBezTo>
                    <a:cubicBezTo>
                      <a:pt x="933520" y="3617647"/>
                      <a:pt x="933520" y="3614836"/>
                      <a:pt x="933520" y="3614836"/>
                    </a:cubicBezTo>
                    <a:cubicBezTo>
                      <a:pt x="933520" y="3612026"/>
                      <a:pt x="936330" y="3612026"/>
                      <a:pt x="936330" y="3612026"/>
                    </a:cubicBezTo>
                    <a:cubicBezTo>
                      <a:pt x="958827" y="3606402"/>
                      <a:pt x="975698" y="3589529"/>
                      <a:pt x="984132" y="3564224"/>
                    </a:cubicBezTo>
                    <a:close/>
                    <a:moveTo>
                      <a:pt x="829484" y="3564224"/>
                    </a:moveTo>
                    <a:cubicBezTo>
                      <a:pt x="837918" y="3586718"/>
                      <a:pt x="854789" y="3606402"/>
                      <a:pt x="877286" y="3612026"/>
                    </a:cubicBezTo>
                    <a:cubicBezTo>
                      <a:pt x="880097" y="3612026"/>
                      <a:pt x="880097" y="3614836"/>
                      <a:pt x="880097" y="3614836"/>
                    </a:cubicBezTo>
                    <a:cubicBezTo>
                      <a:pt x="880097" y="3617647"/>
                      <a:pt x="877286" y="3617647"/>
                      <a:pt x="877286" y="3617647"/>
                    </a:cubicBezTo>
                    <a:cubicBezTo>
                      <a:pt x="854789" y="3623273"/>
                      <a:pt x="837918" y="3640144"/>
                      <a:pt x="832298" y="3662638"/>
                    </a:cubicBezTo>
                    <a:cubicBezTo>
                      <a:pt x="832298" y="3665449"/>
                      <a:pt x="829484" y="3665449"/>
                      <a:pt x="829484" y="3665449"/>
                    </a:cubicBezTo>
                    <a:cubicBezTo>
                      <a:pt x="826671" y="3665449"/>
                      <a:pt x="826671" y="3662638"/>
                      <a:pt x="826671" y="3662638"/>
                    </a:cubicBezTo>
                    <a:cubicBezTo>
                      <a:pt x="821050" y="3640144"/>
                      <a:pt x="804179" y="3623273"/>
                      <a:pt x="781682" y="3617647"/>
                    </a:cubicBezTo>
                    <a:cubicBezTo>
                      <a:pt x="778872" y="3617647"/>
                      <a:pt x="778872" y="3614836"/>
                      <a:pt x="778872" y="3614836"/>
                    </a:cubicBezTo>
                    <a:cubicBezTo>
                      <a:pt x="778872" y="3612026"/>
                      <a:pt x="781682" y="3612026"/>
                      <a:pt x="781682" y="3612026"/>
                    </a:cubicBezTo>
                    <a:cubicBezTo>
                      <a:pt x="804179" y="3606402"/>
                      <a:pt x="821050" y="3589529"/>
                      <a:pt x="829484" y="3564224"/>
                    </a:cubicBezTo>
                    <a:close/>
                    <a:moveTo>
                      <a:pt x="674833" y="3564224"/>
                    </a:moveTo>
                    <a:cubicBezTo>
                      <a:pt x="683267" y="3586718"/>
                      <a:pt x="700138" y="3606402"/>
                      <a:pt x="722635" y="3612026"/>
                    </a:cubicBezTo>
                    <a:cubicBezTo>
                      <a:pt x="725446" y="3612026"/>
                      <a:pt x="725446" y="3614836"/>
                      <a:pt x="725446" y="3614836"/>
                    </a:cubicBezTo>
                    <a:cubicBezTo>
                      <a:pt x="725446" y="3617647"/>
                      <a:pt x="722635" y="3617647"/>
                      <a:pt x="722635" y="3617647"/>
                    </a:cubicBezTo>
                    <a:cubicBezTo>
                      <a:pt x="700138" y="3623273"/>
                      <a:pt x="683267" y="3640144"/>
                      <a:pt x="677647" y="3662638"/>
                    </a:cubicBezTo>
                    <a:cubicBezTo>
                      <a:pt x="677647" y="3665449"/>
                      <a:pt x="674833" y="3665449"/>
                      <a:pt x="674833" y="3665449"/>
                    </a:cubicBezTo>
                    <a:cubicBezTo>
                      <a:pt x="672020" y="3665449"/>
                      <a:pt x="672020" y="3662638"/>
                      <a:pt x="672020" y="3662638"/>
                    </a:cubicBezTo>
                    <a:cubicBezTo>
                      <a:pt x="666399" y="3640144"/>
                      <a:pt x="649528" y="3623273"/>
                      <a:pt x="627031" y="3617647"/>
                    </a:cubicBezTo>
                    <a:cubicBezTo>
                      <a:pt x="624221" y="3617647"/>
                      <a:pt x="624221" y="3614836"/>
                      <a:pt x="624221" y="3614836"/>
                    </a:cubicBezTo>
                    <a:cubicBezTo>
                      <a:pt x="624221" y="3612026"/>
                      <a:pt x="627031" y="3612026"/>
                      <a:pt x="627031" y="3612026"/>
                    </a:cubicBezTo>
                    <a:cubicBezTo>
                      <a:pt x="649528" y="3606402"/>
                      <a:pt x="666399" y="3589529"/>
                      <a:pt x="674833" y="3564224"/>
                    </a:cubicBezTo>
                    <a:close/>
                    <a:moveTo>
                      <a:pt x="517372" y="3564224"/>
                    </a:moveTo>
                    <a:cubicBezTo>
                      <a:pt x="525806" y="3586718"/>
                      <a:pt x="542677" y="3606402"/>
                      <a:pt x="565174" y="3612026"/>
                    </a:cubicBezTo>
                    <a:cubicBezTo>
                      <a:pt x="567985" y="3612026"/>
                      <a:pt x="567985" y="3614836"/>
                      <a:pt x="567985" y="3614836"/>
                    </a:cubicBezTo>
                    <a:cubicBezTo>
                      <a:pt x="567985" y="3617647"/>
                      <a:pt x="565174" y="3617647"/>
                      <a:pt x="565174" y="3617647"/>
                    </a:cubicBezTo>
                    <a:cubicBezTo>
                      <a:pt x="542677" y="3623273"/>
                      <a:pt x="525806" y="3640144"/>
                      <a:pt x="520183" y="3662638"/>
                    </a:cubicBezTo>
                    <a:cubicBezTo>
                      <a:pt x="520183" y="3665449"/>
                      <a:pt x="517372" y="3665449"/>
                      <a:pt x="517372" y="3665449"/>
                    </a:cubicBezTo>
                    <a:cubicBezTo>
                      <a:pt x="514559" y="3665449"/>
                      <a:pt x="514559" y="3662638"/>
                      <a:pt x="514559" y="3662638"/>
                    </a:cubicBezTo>
                    <a:cubicBezTo>
                      <a:pt x="508938" y="3640144"/>
                      <a:pt x="492065" y="3623273"/>
                      <a:pt x="469570" y="3617647"/>
                    </a:cubicBezTo>
                    <a:cubicBezTo>
                      <a:pt x="466760" y="3617647"/>
                      <a:pt x="466760" y="3614836"/>
                      <a:pt x="466760" y="3614836"/>
                    </a:cubicBezTo>
                    <a:cubicBezTo>
                      <a:pt x="466760" y="3612026"/>
                      <a:pt x="469570" y="3612026"/>
                      <a:pt x="469570" y="3612026"/>
                    </a:cubicBezTo>
                    <a:cubicBezTo>
                      <a:pt x="492065" y="3606402"/>
                      <a:pt x="508938" y="3589529"/>
                      <a:pt x="517372" y="3564224"/>
                    </a:cubicBezTo>
                    <a:close/>
                    <a:moveTo>
                      <a:pt x="362724" y="3564224"/>
                    </a:moveTo>
                    <a:cubicBezTo>
                      <a:pt x="371158" y="3586718"/>
                      <a:pt x="388029" y="3606402"/>
                      <a:pt x="410526" y="3612026"/>
                    </a:cubicBezTo>
                    <a:cubicBezTo>
                      <a:pt x="413337" y="3612026"/>
                      <a:pt x="413337" y="3614836"/>
                      <a:pt x="413337" y="3614836"/>
                    </a:cubicBezTo>
                    <a:cubicBezTo>
                      <a:pt x="413337" y="3617647"/>
                      <a:pt x="410526" y="3617647"/>
                      <a:pt x="410526" y="3617647"/>
                    </a:cubicBezTo>
                    <a:cubicBezTo>
                      <a:pt x="388029" y="3623273"/>
                      <a:pt x="371158" y="3640144"/>
                      <a:pt x="365535" y="3662638"/>
                    </a:cubicBezTo>
                    <a:cubicBezTo>
                      <a:pt x="365535" y="3665449"/>
                      <a:pt x="362724" y="3665449"/>
                      <a:pt x="362724" y="3665449"/>
                    </a:cubicBezTo>
                    <a:cubicBezTo>
                      <a:pt x="359911" y="3665449"/>
                      <a:pt x="359911" y="3662638"/>
                      <a:pt x="359911" y="3662638"/>
                    </a:cubicBezTo>
                    <a:cubicBezTo>
                      <a:pt x="354290" y="3640144"/>
                      <a:pt x="337417" y="3623273"/>
                      <a:pt x="314922" y="3617647"/>
                    </a:cubicBezTo>
                    <a:cubicBezTo>
                      <a:pt x="312112" y="3617647"/>
                      <a:pt x="312112" y="3614836"/>
                      <a:pt x="312112" y="3614836"/>
                    </a:cubicBezTo>
                    <a:cubicBezTo>
                      <a:pt x="312112" y="3612026"/>
                      <a:pt x="314922" y="3612026"/>
                      <a:pt x="314922" y="3612026"/>
                    </a:cubicBezTo>
                    <a:cubicBezTo>
                      <a:pt x="337417" y="3606402"/>
                      <a:pt x="354290" y="3589529"/>
                      <a:pt x="362724" y="3564224"/>
                    </a:cubicBezTo>
                    <a:close/>
                    <a:moveTo>
                      <a:pt x="208073" y="3564224"/>
                    </a:moveTo>
                    <a:cubicBezTo>
                      <a:pt x="216507" y="3586718"/>
                      <a:pt x="233378" y="3606402"/>
                      <a:pt x="255875" y="3612026"/>
                    </a:cubicBezTo>
                    <a:cubicBezTo>
                      <a:pt x="258686" y="3612026"/>
                      <a:pt x="258686" y="3614836"/>
                      <a:pt x="258686" y="3614836"/>
                    </a:cubicBezTo>
                    <a:cubicBezTo>
                      <a:pt x="258686" y="3617647"/>
                      <a:pt x="255875" y="3617647"/>
                      <a:pt x="255875" y="3617647"/>
                    </a:cubicBezTo>
                    <a:cubicBezTo>
                      <a:pt x="233378" y="3623273"/>
                      <a:pt x="216507" y="3640144"/>
                      <a:pt x="210884" y="3662638"/>
                    </a:cubicBezTo>
                    <a:cubicBezTo>
                      <a:pt x="210884" y="3665449"/>
                      <a:pt x="208073" y="3665449"/>
                      <a:pt x="208073" y="3665449"/>
                    </a:cubicBezTo>
                    <a:cubicBezTo>
                      <a:pt x="205260" y="3665449"/>
                      <a:pt x="205260" y="3662638"/>
                      <a:pt x="205260" y="3662638"/>
                    </a:cubicBezTo>
                    <a:cubicBezTo>
                      <a:pt x="199639" y="3640144"/>
                      <a:pt x="182766" y="3623273"/>
                      <a:pt x="160271" y="3617647"/>
                    </a:cubicBezTo>
                    <a:cubicBezTo>
                      <a:pt x="157461" y="3617647"/>
                      <a:pt x="157461" y="3614836"/>
                      <a:pt x="157461" y="3614836"/>
                    </a:cubicBezTo>
                    <a:cubicBezTo>
                      <a:pt x="157461" y="3612026"/>
                      <a:pt x="160271" y="3612026"/>
                      <a:pt x="160271" y="3612026"/>
                    </a:cubicBezTo>
                    <a:cubicBezTo>
                      <a:pt x="182766" y="3606402"/>
                      <a:pt x="199639" y="3589529"/>
                      <a:pt x="208073" y="3564224"/>
                    </a:cubicBezTo>
                    <a:close/>
                    <a:moveTo>
                      <a:pt x="50612" y="3564224"/>
                    </a:moveTo>
                    <a:cubicBezTo>
                      <a:pt x="59049" y="3586718"/>
                      <a:pt x="75920" y="3606402"/>
                      <a:pt x="98414" y="3612026"/>
                    </a:cubicBezTo>
                    <a:cubicBezTo>
                      <a:pt x="101225" y="3612026"/>
                      <a:pt x="101225" y="3614836"/>
                      <a:pt x="101225" y="3614836"/>
                    </a:cubicBezTo>
                    <a:cubicBezTo>
                      <a:pt x="101225" y="3617647"/>
                      <a:pt x="98414" y="3617647"/>
                      <a:pt x="98414" y="3617647"/>
                    </a:cubicBezTo>
                    <a:cubicBezTo>
                      <a:pt x="75920" y="3623273"/>
                      <a:pt x="59049" y="3640144"/>
                      <a:pt x="53426" y="3662638"/>
                    </a:cubicBezTo>
                    <a:cubicBezTo>
                      <a:pt x="53426" y="3665449"/>
                      <a:pt x="50612" y="3665449"/>
                      <a:pt x="50612" y="3665449"/>
                    </a:cubicBezTo>
                    <a:cubicBezTo>
                      <a:pt x="47802" y="3665449"/>
                      <a:pt x="47802" y="3662638"/>
                      <a:pt x="47802" y="3662638"/>
                    </a:cubicBezTo>
                    <a:cubicBezTo>
                      <a:pt x="42178" y="3640144"/>
                      <a:pt x="25307" y="3623273"/>
                      <a:pt x="2813" y="3617647"/>
                    </a:cubicBezTo>
                    <a:cubicBezTo>
                      <a:pt x="0" y="3617647"/>
                      <a:pt x="0" y="3614836"/>
                      <a:pt x="0" y="3614836"/>
                    </a:cubicBezTo>
                    <a:cubicBezTo>
                      <a:pt x="0" y="3612026"/>
                      <a:pt x="2813" y="3612026"/>
                      <a:pt x="2813" y="3612026"/>
                    </a:cubicBezTo>
                    <a:cubicBezTo>
                      <a:pt x="25307" y="3606402"/>
                      <a:pt x="42178" y="3589529"/>
                      <a:pt x="50612" y="3564224"/>
                    </a:cubicBezTo>
                    <a:close/>
                    <a:moveTo>
                      <a:pt x="5184973" y="3409573"/>
                    </a:moveTo>
                    <a:cubicBezTo>
                      <a:pt x="5193410" y="3432067"/>
                      <a:pt x="5210281" y="3448938"/>
                      <a:pt x="5232776" y="3457372"/>
                    </a:cubicBezTo>
                    <a:cubicBezTo>
                      <a:pt x="5235586" y="3457372"/>
                      <a:pt x="5235586" y="3460185"/>
                      <a:pt x="5235586" y="3460185"/>
                    </a:cubicBezTo>
                    <a:cubicBezTo>
                      <a:pt x="5235586" y="3462996"/>
                      <a:pt x="5232776" y="3462996"/>
                      <a:pt x="5232776" y="3462996"/>
                    </a:cubicBezTo>
                    <a:cubicBezTo>
                      <a:pt x="5210281" y="3468622"/>
                      <a:pt x="5193410" y="3485493"/>
                      <a:pt x="5187787" y="3507987"/>
                    </a:cubicBezTo>
                    <a:cubicBezTo>
                      <a:pt x="5187787" y="3510798"/>
                      <a:pt x="5184973" y="3510798"/>
                      <a:pt x="5184973" y="3510798"/>
                    </a:cubicBezTo>
                    <a:cubicBezTo>
                      <a:pt x="5182163" y="3510798"/>
                      <a:pt x="5182163" y="3507987"/>
                      <a:pt x="5182163" y="3507987"/>
                    </a:cubicBezTo>
                    <a:cubicBezTo>
                      <a:pt x="5176540" y="3485493"/>
                      <a:pt x="5159669" y="3468622"/>
                      <a:pt x="5137174" y="3462996"/>
                    </a:cubicBezTo>
                    <a:cubicBezTo>
                      <a:pt x="5134361" y="3462996"/>
                      <a:pt x="5134361" y="3460185"/>
                      <a:pt x="5134361" y="3460185"/>
                    </a:cubicBezTo>
                    <a:cubicBezTo>
                      <a:pt x="5134361" y="3457372"/>
                      <a:pt x="5137174" y="3457372"/>
                      <a:pt x="5137174" y="3457372"/>
                    </a:cubicBezTo>
                    <a:cubicBezTo>
                      <a:pt x="5159669" y="3451751"/>
                      <a:pt x="5176540" y="3434878"/>
                      <a:pt x="5184973" y="3409573"/>
                    </a:cubicBezTo>
                    <a:close/>
                    <a:moveTo>
                      <a:pt x="5030325" y="3409573"/>
                    </a:moveTo>
                    <a:cubicBezTo>
                      <a:pt x="5035949" y="3432067"/>
                      <a:pt x="5055630" y="3448938"/>
                      <a:pt x="5078128" y="3457372"/>
                    </a:cubicBezTo>
                    <a:cubicBezTo>
                      <a:pt x="5080938" y="3457372"/>
                      <a:pt x="5080938" y="3460185"/>
                      <a:pt x="5080938" y="3460185"/>
                    </a:cubicBezTo>
                    <a:cubicBezTo>
                      <a:pt x="5080938" y="3462996"/>
                      <a:pt x="5078128" y="3462996"/>
                      <a:pt x="5078128" y="3462996"/>
                    </a:cubicBezTo>
                    <a:cubicBezTo>
                      <a:pt x="5055630" y="3468622"/>
                      <a:pt x="5038759" y="3485493"/>
                      <a:pt x="5033136" y="3507987"/>
                    </a:cubicBezTo>
                    <a:cubicBezTo>
                      <a:pt x="5033136" y="3510798"/>
                      <a:pt x="5030325" y="3510798"/>
                      <a:pt x="5030325" y="3510798"/>
                    </a:cubicBezTo>
                    <a:cubicBezTo>
                      <a:pt x="5027512" y="3510798"/>
                      <a:pt x="5027512" y="3507987"/>
                      <a:pt x="5027512" y="3507987"/>
                    </a:cubicBezTo>
                    <a:cubicBezTo>
                      <a:pt x="5021892" y="3485493"/>
                      <a:pt x="5005018" y="3468622"/>
                      <a:pt x="4982523" y="3462996"/>
                    </a:cubicBezTo>
                    <a:cubicBezTo>
                      <a:pt x="4979713" y="3462996"/>
                      <a:pt x="4979713" y="3460185"/>
                      <a:pt x="4979713" y="3460185"/>
                    </a:cubicBezTo>
                    <a:cubicBezTo>
                      <a:pt x="4979713" y="3457372"/>
                      <a:pt x="4982523" y="3457372"/>
                      <a:pt x="4982523" y="3457372"/>
                    </a:cubicBezTo>
                    <a:cubicBezTo>
                      <a:pt x="5005018" y="3451751"/>
                      <a:pt x="5021892" y="3434878"/>
                      <a:pt x="5030325" y="3409573"/>
                    </a:cubicBezTo>
                    <a:close/>
                    <a:moveTo>
                      <a:pt x="4872861" y="3409573"/>
                    </a:moveTo>
                    <a:cubicBezTo>
                      <a:pt x="4881298" y="3432067"/>
                      <a:pt x="4898166" y="3448938"/>
                      <a:pt x="4920664" y="3457372"/>
                    </a:cubicBezTo>
                    <a:cubicBezTo>
                      <a:pt x="4923474" y="3457372"/>
                      <a:pt x="4923474" y="3460185"/>
                      <a:pt x="4923474" y="3460185"/>
                    </a:cubicBezTo>
                    <a:cubicBezTo>
                      <a:pt x="4923474" y="3462996"/>
                      <a:pt x="4920664" y="3462996"/>
                      <a:pt x="4920664" y="3462996"/>
                    </a:cubicBezTo>
                    <a:cubicBezTo>
                      <a:pt x="4898166" y="3468622"/>
                      <a:pt x="4881298" y="3485493"/>
                      <a:pt x="4875675" y="3507987"/>
                    </a:cubicBezTo>
                    <a:cubicBezTo>
                      <a:pt x="4875675" y="3510798"/>
                      <a:pt x="4872861" y="3510798"/>
                      <a:pt x="4872861" y="3510798"/>
                    </a:cubicBezTo>
                    <a:cubicBezTo>
                      <a:pt x="4870048" y="3510798"/>
                      <a:pt x="4870048" y="3507987"/>
                      <a:pt x="4870048" y="3507987"/>
                    </a:cubicBezTo>
                    <a:cubicBezTo>
                      <a:pt x="4864428" y="3485493"/>
                      <a:pt x="4847557" y="3468622"/>
                      <a:pt x="4825062" y="3462996"/>
                    </a:cubicBezTo>
                    <a:cubicBezTo>
                      <a:pt x="4822249" y="3462996"/>
                      <a:pt x="4822249" y="3460185"/>
                      <a:pt x="4822249" y="3460185"/>
                    </a:cubicBezTo>
                    <a:cubicBezTo>
                      <a:pt x="4822249" y="3457372"/>
                      <a:pt x="4825062" y="3457372"/>
                      <a:pt x="4825062" y="3457372"/>
                    </a:cubicBezTo>
                    <a:cubicBezTo>
                      <a:pt x="4847557" y="3451751"/>
                      <a:pt x="4864428" y="3434878"/>
                      <a:pt x="4872861" y="3409573"/>
                    </a:cubicBezTo>
                    <a:close/>
                    <a:moveTo>
                      <a:pt x="4718213" y="3409573"/>
                    </a:moveTo>
                    <a:cubicBezTo>
                      <a:pt x="4726650" y="3432067"/>
                      <a:pt x="4743518" y="3448938"/>
                      <a:pt x="4766016" y="3457372"/>
                    </a:cubicBezTo>
                    <a:cubicBezTo>
                      <a:pt x="4768826" y="3457372"/>
                      <a:pt x="4768826" y="3460185"/>
                      <a:pt x="4768826" y="3460185"/>
                    </a:cubicBezTo>
                    <a:cubicBezTo>
                      <a:pt x="4768826" y="3462996"/>
                      <a:pt x="4766016" y="3462996"/>
                      <a:pt x="4766016" y="3462996"/>
                    </a:cubicBezTo>
                    <a:cubicBezTo>
                      <a:pt x="4743518" y="3468622"/>
                      <a:pt x="4726650" y="3485493"/>
                      <a:pt x="4721027" y="3507987"/>
                    </a:cubicBezTo>
                    <a:cubicBezTo>
                      <a:pt x="4721027" y="3510798"/>
                      <a:pt x="4718213" y="3510798"/>
                      <a:pt x="4718213" y="3510798"/>
                    </a:cubicBezTo>
                    <a:cubicBezTo>
                      <a:pt x="4715400" y="3510798"/>
                      <a:pt x="4715400" y="3507987"/>
                      <a:pt x="4715400" y="3507987"/>
                    </a:cubicBezTo>
                    <a:cubicBezTo>
                      <a:pt x="4709780" y="3485493"/>
                      <a:pt x="4692909" y="3468622"/>
                      <a:pt x="4670414" y="3462996"/>
                    </a:cubicBezTo>
                    <a:cubicBezTo>
                      <a:pt x="4667601" y="3462996"/>
                      <a:pt x="4667601" y="3460185"/>
                      <a:pt x="4667601" y="3460185"/>
                    </a:cubicBezTo>
                    <a:cubicBezTo>
                      <a:pt x="4667601" y="3457372"/>
                      <a:pt x="4670414" y="3457372"/>
                      <a:pt x="4670414" y="3457372"/>
                    </a:cubicBezTo>
                    <a:cubicBezTo>
                      <a:pt x="4692909" y="3451751"/>
                      <a:pt x="4709780" y="3434878"/>
                      <a:pt x="4718213" y="3409573"/>
                    </a:cubicBezTo>
                    <a:close/>
                    <a:moveTo>
                      <a:pt x="4563563" y="3409573"/>
                    </a:moveTo>
                    <a:cubicBezTo>
                      <a:pt x="4571999" y="3432067"/>
                      <a:pt x="4588867" y="3448938"/>
                      <a:pt x="4611365" y="3457372"/>
                    </a:cubicBezTo>
                    <a:cubicBezTo>
                      <a:pt x="4614175" y="3457372"/>
                      <a:pt x="4614175" y="3460185"/>
                      <a:pt x="4614175" y="3460185"/>
                    </a:cubicBezTo>
                    <a:cubicBezTo>
                      <a:pt x="4614175" y="3462996"/>
                      <a:pt x="4611365" y="3462996"/>
                      <a:pt x="4611365" y="3462996"/>
                    </a:cubicBezTo>
                    <a:cubicBezTo>
                      <a:pt x="4588867" y="3468622"/>
                      <a:pt x="4571999" y="3485493"/>
                      <a:pt x="4566376" y="3507987"/>
                    </a:cubicBezTo>
                    <a:cubicBezTo>
                      <a:pt x="4566376" y="3510798"/>
                      <a:pt x="4563563" y="3510798"/>
                      <a:pt x="4563563" y="3510798"/>
                    </a:cubicBezTo>
                    <a:cubicBezTo>
                      <a:pt x="4560749" y="3510798"/>
                      <a:pt x="4560749" y="3507987"/>
                      <a:pt x="4560749" y="3507987"/>
                    </a:cubicBezTo>
                    <a:cubicBezTo>
                      <a:pt x="4555129" y="3485493"/>
                      <a:pt x="4538258" y="3468622"/>
                      <a:pt x="4515763" y="3462996"/>
                    </a:cubicBezTo>
                    <a:cubicBezTo>
                      <a:pt x="4512950" y="3462996"/>
                      <a:pt x="4512950" y="3460185"/>
                      <a:pt x="4512950" y="3460185"/>
                    </a:cubicBezTo>
                    <a:cubicBezTo>
                      <a:pt x="4512950" y="3457372"/>
                      <a:pt x="4515763" y="3457372"/>
                      <a:pt x="4515763" y="3457372"/>
                    </a:cubicBezTo>
                    <a:cubicBezTo>
                      <a:pt x="4538258" y="3451751"/>
                      <a:pt x="4555129" y="3434878"/>
                      <a:pt x="4563563" y="3409573"/>
                    </a:cubicBezTo>
                    <a:close/>
                    <a:moveTo>
                      <a:pt x="4406104" y="3409573"/>
                    </a:moveTo>
                    <a:cubicBezTo>
                      <a:pt x="4414538" y="3432067"/>
                      <a:pt x="4431409" y="3448938"/>
                      <a:pt x="4453907" y="3457372"/>
                    </a:cubicBezTo>
                    <a:cubicBezTo>
                      <a:pt x="4456717" y="3457372"/>
                      <a:pt x="4456717" y="3460185"/>
                      <a:pt x="4456717" y="3460185"/>
                    </a:cubicBezTo>
                    <a:cubicBezTo>
                      <a:pt x="4456717" y="3462996"/>
                      <a:pt x="4453907" y="3462996"/>
                      <a:pt x="4453907" y="3462996"/>
                    </a:cubicBezTo>
                    <a:cubicBezTo>
                      <a:pt x="4431409" y="3468622"/>
                      <a:pt x="4414538" y="3485493"/>
                      <a:pt x="4408915" y="3507987"/>
                    </a:cubicBezTo>
                    <a:cubicBezTo>
                      <a:pt x="4408915" y="3510798"/>
                      <a:pt x="4406104" y="3510798"/>
                      <a:pt x="4406104" y="3510798"/>
                    </a:cubicBezTo>
                    <a:cubicBezTo>
                      <a:pt x="4403291" y="3510798"/>
                      <a:pt x="4403291" y="3507987"/>
                      <a:pt x="4403291" y="3507987"/>
                    </a:cubicBezTo>
                    <a:cubicBezTo>
                      <a:pt x="4397671" y="3485493"/>
                      <a:pt x="4380797" y="3468622"/>
                      <a:pt x="4358302" y="3462996"/>
                    </a:cubicBezTo>
                    <a:cubicBezTo>
                      <a:pt x="4355492" y="3462996"/>
                      <a:pt x="4355492" y="3460185"/>
                      <a:pt x="4355492" y="3460185"/>
                    </a:cubicBezTo>
                    <a:cubicBezTo>
                      <a:pt x="4355492" y="3457372"/>
                      <a:pt x="4358302" y="3457372"/>
                      <a:pt x="4358302" y="3457372"/>
                    </a:cubicBezTo>
                    <a:cubicBezTo>
                      <a:pt x="4380797" y="3451751"/>
                      <a:pt x="4397671" y="3434878"/>
                      <a:pt x="4406104" y="3409573"/>
                    </a:cubicBezTo>
                    <a:close/>
                    <a:moveTo>
                      <a:pt x="4251453" y="3409573"/>
                    </a:moveTo>
                    <a:cubicBezTo>
                      <a:pt x="4259887" y="3432067"/>
                      <a:pt x="4276758" y="3448938"/>
                      <a:pt x="4299256" y="3457372"/>
                    </a:cubicBezTo>
                    <a:cubicBezTo>
                      <a:pt x="4302066" y="3457372"/>
                      <a:pt x="4302066" y="3460185"/>
                      <a:pt x="4302066" y="3460185"/>
                    </a:cubicBezTo>
                    <a:cubicBezTo>
                      <a:pt x="4302066" y="3462996"/>
                      <a:pt x="4299256" y="3462996"/>
                      <a:pt x="4299256" y="3462996"/>
                    </a:cubicBezTo>
                    <a:cubicBezTo>
                      <a:pt x="4276758" y="3468622"/>
                      <a:pt x="4259887" y="3485493"/>
                      <a:pt x="4254264" y="3507987"/>
                    </a:cubicBezTo>
                    <a:cubicBezTo>
                      <a:pt x="4254264" y="3510798"/>
                      <a:pt x="4251453" y="3510798"/>
                      <a:pt x="4251453" y="3510798"/>
                    </a:cubicBezTo>
                    <a:cubicBezTo>
                      <a:pt x="4248640" y="3510798"/>
                      <a:pt x="4248640" y="3507987"/>
                      <a:pt x="4248640" y="3507987"/>
                    </a:cubicBezTo>
                    <a:cubicBezTo>
                      <a:pt x="4243020" y="3485493"/>
                      <a:pt x="4226146" y="3468622"/>
                      <a:pt x="4203651" y="3462996"/>
                    </a:cubicBezTo>
                    <a:cubicBezTo>
                      <a:pt x="4200841" y="3462996"/>
                      <a:pt x="4200841" y="3460185"/>
                      <a:pt x="4200841" y="3460185"/>
                    </a:cubicBezTo>
                    <a:cubicBezTo>
                      <a:pt x="4200841" y="3457372"/>
                      <a:pt x="4203651" y="3457372"/>
                      <a:pt x="4203651" y="3457372"/>
                    </a:cubicBezTo>
                    <a:cubicBezTo>
                      <a:pt x="4226146" y="3451751"/>
                      <a:pt x="4243020" y="3434878"/>
                      <a:pt x="4251453" y="3409573"/>
                    </a:cubicBezTo>
                    <a:close/>
                    <a:moveTo>
                      <a:pt x="4096805" y="3409573"/>
                    </a:moveTo>
                    <a:cubicBezTo>
                      <a:pt x="4105239" y="3432067"/>
                      <a:pt x="4122110" y="3448938"/>
                      <a:pt x="4144608" y="3457372"/>
                    </a:cubicBezTo>
                    <a:cubicBezTo>
                      <a:pt x="4147418" y="3457372"/>
                      <a:pt x="4147418" y="3460185"/>
                      <a:pt x="4147418" y="3460185"/>
                    </a:cubicBezTo>
                    <a:cubicBezTo>
                      <a:pt x="4147418" y="3462996"/>
                      <a:pt x="4144608" y="3462996"/>
                      <a:pt x="4144608" y="3462996"/>
                    </a:cubicBezTo>
                    <a:cubicBezTo>
                      <a:pt x="4122110" y="3468622"/>
                      <a:pt x="4105239" y="3485493"/>
                      <a:pt x="4099616" y="3507987"/>
                    </a:cubicBezTo>
                    <a:cubicBezTo>
                      <a:pt x="4099616" y="3510798"/>
                      <a:pt x="4096805" y="3510798"/>
                      <a:pt x="4096805" y="3510798"/>
                    </a:cubicBezTo>
                    <a:cubicBezTo>
                      <a:pt x="4093992" y="3510798"/>
                      <a:pt x="4093992" y="3507987"/>
                      <a:pt x="4093992" y="3507987"/>
                    </a:cubicBezTo>
                    <a:cubicBezTo>
                      <a:pt x="4088372" y="3485493"/>
                      <a:pt x="4071498" y="3468622"/>
                      <a:pt x="4049003" y="3462996"/>
                    </a:cubicBezTo>
                    <a:cubicBezTo>
                      <a:pt x="4046193" y="3462996"/>
                      <a:pt x="4046193" y="3460185"/>
                      <a:pt x="4046193" y="3460185"/>
                    </a:cubicBezTo>
                    <a:cubicBezTo>
                      <a:pt x="4046193" y="3457372"/>
                      <a:pt x="4049003" y="3457372"/>
                      <a:pt x="4049003" y="3457372"/>
                    </a:cubicBezTo>
                    <a:cubicBezTo>
                      <a:pt x="4071498" y="3451751"/>
                      <a:pt x="4088372" y="3434878"/>
                      <a:pt x="4096805" y="3409573"/>
                    </a:cubicBezTo>
                    <a:close/>
                    <a:moveTo>
                      <a:pt x="3939345" y="3409573"/>
                    </a:moveTo>
                    <a:cubicBezTo>
                      <a:pt x="3947781" y="3432067"/>
                      <a:pt x="3964649" y="3448938"/>
                      <a:pt x="3987147" y="3457372"/>
                    </a:cubicBezTo>
                    <a:cubicBezTo>
                      <a:pt x="3989957" y="3457372"/>
                      <a:pt x="3989957" y="3460185"/>
                      <a:pt x="3989957" y="3460185"/>
                    </a:cubicBezTo>
                    <a:cubicBezTo>
                      <a:pt x="3989957" y="3462996"/>
                      <a:pt x="3987147" y="3462996"/>
                      <a:pt x="3987147" y="3462996"/>
                    </a:cubicBezTo>
                    <a:cubicBezTo>
                      <a:pt x="3964649" y="3468622"/>
                      <a:pt x="3947781" y="3485493"/>
                      <a:pt x="3942155" y="3507987"/>
                    </a:cubicBezTo>
                    <a:cubicBezTo>
                      <a:pt x="3942155" y="3510798"/>
                      <a:pt x="3939345" y="3510798"/>
                      <a:pt x="3939345" y="3510798"/>
                    </a:cubicBezTo>
                    <a:cubicBezTo>
                      <a:pt x="3936531" y="3510798"/>
                      <a:pt x="3936531" y="3507987"/>
                      <a:pt x="3936531" y="3507987"/>
                    </a:cubicBezTo>
                    <a:cubicBezTo>
                      <a:pt x="3930911" y="3485493"/>
                      <a:pt x="3914037" y="3468622"/>
                      <a:pt x="3891545" y="3462996"/>
                    </a:cubicBezTo>
                    <a:cubicBezTo>
                      <a:pt x="3888732" y="3462996"/>
                      <a:pt x="3888732" y="3460185"/>
                      <a:pt x="3888732" y="3460185"/>
                    </a:cubicBezTo>
                    <a:cubicBezTo>
                      <a:pt x="3888732" y="3457372"/>
                      <a:pt x="3891545" y="3457372"/>
                      <a:pt x="3891545" y="3457372"/>
                    </a:cubicBezTo>
                    <a:cubicBezTo>
                      <a:pt x="3914037" y="3451751"/>
                      <a:pt x="3930911" y="3434878"/>
                      <a:pt x="3939345" y="3409573"/>
                    </a:cubicBezTo>
                    <a:close/>
                    <a:moveTo>
                      <a:pt x="3784693" y="3409573"/>
                    </a:moveTo>
                    <a:cubicBezTo>
                      <a:pt x="3793130" y="3432067"/>
                      <a:pt x="3809998" y="3448938"/>
                      <a:pt x="3832496" y="3457372"/>
                    </a:cubicBezTo>
                    <a:cubicBezTo>
                      <a:pt x="3835306" y="3457372"/>
                      <a:pt x="3835306" y="3460185"/>
                      <a:pt x="3835306" y="3460185"/>
                    </a:cubicBezTo>
                    <a:cubicBezTo>
                      <a:pt x="3835306" y="3462996"/>
                      <a:pt x="3832496" y="3462996"/>
                      <a:pt x="3832496" y="3462996"/>
                    </a:cubicBezTo>
                    <a:cubicBezTo>
                      <a:pt x="3809998" y="3468622"/>
                      <a:pt x="3793130" y="3485493"/>
                      <a:pt x="3787504" y="3507987"/>
                    </a:cubicBezTo>
                    <a:cubicBezTo>
                      <a:pt x="3787504" y="3510798"/>
                      <a:pt x="3784693" y="3510798"/>
                      <a:pt x="3784693" y="3510798"/>
                    </a:cubicBezTo>
                    <a:cubicBezTo>
                      <a:pt x="3781880" y="3510798"/>
                      <a:pt x="3781880" y="3507987"/>
                      <a:pt x="3781880" y="3507987"/>
                    </a:cubicBezTo>
                    <a:cubicBezTo>
                      <a:pt x="3776260" y="3485493"/>
                      <a:pt x="3759386" y="3468622"/>
                      <a:pt x="3736894" y="3462996"/>
                    </a:cubicBezTo>
                    <a:cubicBezTo>
                      <a:pt x="3734081" y="3462996"/>
                      <a:pt x="3734081" y="3460185"/>
                      <a:pt x="3734081" y="3460185"/>
                    </a:cubicBezTo>
                    <a:cubicBezTo>
                      <a:pt x="3734081" y="3457372"/>
                      <a:pt x="3736894" y="3457372"/>
                      <a:pt x="3736894" y="3457372"/>
                    </a:cubicBezTo>
                    <a:cubicBezTo>
                      <a:pt x="3759386" y="3451751"/>
                      <a:pt x="3776260" y="3434878"/>
                      <a:pt x="3784693" y="3409573"/>
                    </a:cubicBezTo>
                    <a:close/>
                    <a:moveTo>
                      <a:pt x="3630045" y="3409573"/>
                    </a:moveTo>
                    <a:cubicBezTo>
                      <a:pt x="3638482" y="3432067"/>
                      <a:pt x="3655350" y="3448938"/>
                      <a:pt x="3677848" y="3457372"/>
                    </a:cubicBezTo>
                    <a:cubicBezTo>
                      <a:pt x="3680658" y="3457372"/>
                      <a:pt x="3680658" y="3460185"/>
                      <a:pt x="3680658" y="3460185"/>
                    </a:cubicBezTo>
                    <a:cubicBezTo>
                      <a:pt x="3680658" y="3462996"/>
                      <a:pt x="3677848" y="3462996"/>
                      <a:pt x="3677848" y="3462996"/>
                    </a:cubicBezTo>
                    <a:cubicBezTo>
                      <a:pt x="3655350" y="3468622"/>
                      <a:pt x="3638482" y="3485493"/>
                      <a:pt x="3632856" y="3507987"/>
                    </a:cubicBezTo>
                    <a:cubicBezTo>
                      <a:pt x="3632856" y="3510798"/>
                      <a:pt x="3630045" y="3510798"/>
                      <a:pt x="3630045" y="3510798"/>
                    </a:cubicBezTo>
                    <a:cubicBezTo>
                      <a:pt x="3627232" y="3510798"/>
                      <a:pt x="3627232" y="3507987"/>
                      <a:pt x="3627232" y="3507987"/>
                    </a:cubicBezTo>
                    <a:cubicBezTo>
                      <a:pt x="3621612" y="3485493"/>
                      <a:pt x="3604738" y="3468622"/>
                      <a:pt x="3582246" y="3462996"/>
                    </a:cubicBezTo>
                    <a:cubicBezTo>
                      <a:pt x="3579433" y="3462996"/>
                      <a:pt x="3579433" y="3460185"/>
                      <a:pt x="3579433" y="3460185"/>
                    </a:cubicBezTo>
                    <a:cubicBezTo>
                      <a:pt x="3579433" y="3457372"/>
                      <a:pt x="3582246" y="3457372"/>
                      <a:pt x="3582246" y="3457372"/>
                    </a:cubicBezTo>
                    <a:cubicBezTo>
                      <a:pt x="3604738" y="3451751"/>
                      <a:pt x="3621612" y="3434878"/>
                      <a:pt x="3630045" y="3409573"/>
                    </a:cubicBezTo>
                    <a:close/>
                    <a:moveTo>
                      <a:pt x="3472581" y="3409573"/>
                    </a:moveTo>
                    <a:cubicBezTo>
                      <a:pt x="3481018" y="3432067"/>
                      <a:pt x="3500700" y="3448938"/>
                      <a:pt x="3520384" y="3457372"/>
                    </a:cubicBezTo>
                    <a:cubicBezTo>
                      <a:pt x="3523194" y="3457372"/>
                      <a:pt x="3523194" y="3460185"/>
                      <a:pt x="3523194" y="3460185"/>
                    </a:cubicBezTo>
                    <a:cubicBezTo>
                      <a:pt x="3523194" y="3462996"/>
                      <a:pt x="3520384" y="3462996"/>
                      <a:pt x="3520384" y="3462996"/>
                    </a:cubicBezTo>
                    <a:cubicBezTo>
                      <a:pt x="3497889" y="3468622"/>
                      <a:pt x="3481018" y="3485493"/>
                      <a:pt x="3475395" y="3507987"/>
                    </a:cubicBezTo>
                    <a:cubicBezTo>
                      <a:pt x="3475395" y="3510798"/>
                      <a:pt x="3472581" y="3510798"/>
                      <a:pt x="3472581" y="3510798"/>
                    </a:cubicBezTo>
                    <a:cubicBezTo>
                      <a:pt x="3469771" y="3510798"/>
                      <a:pt x="3469771" y="3507987"/>
                      <a:pt x="3469771" y="3507987"/>
                    </a:cubicBezTo>
                    <a:cubicBezTo>
                      <a:pt x="3464148" y="3485493"/>
                      <a:pt x="3447277" y="3468622"/>
                      <a:pt x="3424782" y="3462996"/>
                    </a:cubicBezTo>
                    <a:cubicBezTo>
                      <a:pt x="3421969" y="3462996"/>
                      <a:pt x="3421969" y="3460185"/>
                      <a:pt x="3421969" y="3460185"/>
                    </a:cubicBezTo>
                    <a:cubicBezTo>
                      <a:pt x="3421969" y="3457372"/>
                      <a:pt x="3424782" y="3457372"/>
                      <a:pt x="3424782" y="3457372"/>
                    </a:cubicBezTo>
                    <a:cubicBezTo>
                      <a:pt x="3447277" y="3451751"/>
                      <a:pt x="3464148" y="3434878"/>
                      <a:pt x="3472581" y="3409573"/>
                    </a:cubicBezTo>
                    <a:close/>
                    <a:moveTo>
                      <a:pt x="3317933" y="3409573"/>
                    </a:moveTo>
                    <a:cubicBezTo>
                      <a:pt x="3326370" y="3432067"/>
                      <a:pt x="3343241" y="3448938"/>
                      <a:pt x="3365736" y="3457372"/>
                    </a:cubicBezTo>
                    <a:cubicBezTo>
                      <a:pt x="3368546" y="3457372"/>
                      <a:pt x="3368546" y="3460185"/>
                      <a:pt x="3368546" y="3460185"/>
                    </a:cubicBezTo>
                    <a:cubicBezTo>
                      <a:pt x="3368546" y="3462996"/>
                      <a:pt x="3365736" y="3462996"/>
                      <a:pt x="3365736" y="3462996"/>
                    </a:cubicBezTo>
                    <a:cubicBezTo>
                      <a:pt x="3343241" y="3468622"/>
                      <a:pt x="3326370" y="3485493"/>
                      <a:pt x="3320747" y="3507987"/>
                    </a:cubicBezTo>
                    <a:cubicBezTo>
                      <a:pt x="3320747" y="3510798"/>
                      <a:pt x="3317933" y="3510798"/>
                      <a:pt x="3317933" y="3510798"/>
                    </a:cubicBezTo>
                    <a:cubicBezTo>
                      <a:pt x="3315123" y="3510798"/>
                      <a:pt x="3315123" y="3507987"/>
                      <a:pt x="3315123" y="3507987"/>
                    </a:cubicBezTo>
                    <a:cubicBezTo>
                      <a:pt x="3309500" y="3485493"/>
                      <a:pt x="3292629" y="3468622"/>
                      <a:pt x="3270134" y="3462996"/>
                    </a:cubicBezTo>
                    <a:cubicBezTo>
                      <a:pt x="3267321" y="3462996"/>
                      <a:pt x="3267321" y="3460185"/>
                      <a:pt x="3267321" y="3460185"/>
                    </a:cubicBezTo>
                    <a:cubicBezTo>
                      <a:pt x="3267321" y="3457372"/>
                      <a:pt x="3270134" y="3457372"/>
                      <a:pt x="3270134" y="3457372"/>
                    </a:cubicBezTo>
                    <a:cubicBezTo>
                      <a:pt x="3292629" y="3451751"/>
                      <a:pt x="3309500" y="3434878"/>
                      <a:pt x="3317933" y="3409573"/>
                    </a:cubicBezTo>
                    <a:close/>
                    <a:moveTo>
                      <a:pt x="3163283" y="3409573"/>
                    </a:moveTo>
                    <a:cubicBezTo>
                      <a:pt x="3171719" y="3432067"/>
                      <a:pt x="3188590" y="3448938"/>
                      <a:pt x="3211085" y="3457372"/>
                    </a:cubicBezTo>
                    <a:cubicBezTo>
                      <a:pt x="3213895" y="3457372"/>
                      <a:pt x="3213895" y="3460185"/>
                      <a:pt x="3213895" y="3460185"/>
                    </a:cubicBezTo>
                    <a:cubicBezTo>
                      <a:pt x="3213895" y="3462996"/>
                      <a:pt x="3211085" y="3462996"/>
                      <a:pt x="3211085" y="3462996"/>
                    </a:cubicBezTo>
                    <a:cubicBezTo>
                      <a:pt x="3188590" y="3468622"/>
                      <a:pt x="3171719" y="3485493"/>
                      <a:pt x="3166096" y="3507987"/>
                    </a:cubicBezTo>
                    <a:cubicBezTo>
                      <a:pt x="3166096" y="3510798"/>
                      <a:pt x="3163283" y="3510798"/>
                      <a:pt x="3163283" y="3510798"/>
                    </a:cubicBezTo>
                    <a:cubicBezTo>
                      <a:pt x="3160472" y="3510798"/>
                      <a:pt x="3160472" y="3507987"/>
                      <a:pt x="3160472" y="3507987"/>
                    </a:cubicBezTo>
                    <a:cubicBezTo>
                      <a:pt x="3154849" y="3485493"/>
                      <a:pt x="3137978" y="3468622"/>
                      <a:pt x="3115483" y="3462996"/>
                    </a:cubicBezTo>
                    <a:cubicBezTo>
                      <a:pt x="3112670" y="3462996"/>
                      <a:pt x="3112670" y="3460185"/>
                      <a:pt x="3112670" y="3460185"/>
                    </a:cubicBezTo>
                    <a:cubicBezTo>
                      <a:pt x="3112670" y="3457372"/>
                      <a:pt x="3115483" y="3457372"/>
                      <a:pt x="3115483" y="3457372"/>
                    </a:cubicBezTo>
                    <a:cubicBezTo>
                      <a:pt x="3137978" y="3451751"/>
                      <a:pt x="3154849" y="3434878"/>
                      <a:pt x="3163283" y="3409573"/>
                    </a:cubicBezTo>
                    <a:close/>
                    <a:moveTo>
                      <a:pt x="3005823" y="3409573"/>
                    </a:moveTo>
                    <a:cubicBezTo>
                      <a:pt x="3014257" y="3432067"/>
                      <a:pt x="3033942" y="3448938"/>
                      <a:pt x="3053626" y="3457372"/>
                    </a:cubicBezTo>
                    <a:cubicBezTo>
                      <a:pt x="3056436" y="3457372"/>
                      <a:pt x="3056436" y="3460185"/>
                      <a:pt x="3056436" y="3460185"/>
                    </a:cubicBezTo>
                    <a:cubicBezTo>
                      <a:pt x="3056436" y="3462996"/>
                      <a:pt x="3053626" y="3462996"/>
                      <a:pt x="3053626" y="3462996"/>
                    </a:cubicBezTo>
                    <a:cubicBezTo>
                      <a:pt x="3031128" y="3468622"/>
                      <a:pt x="3014257" y="3485493"/>
                      <a:pt x="3008634" y="3507987"/>
                    </a:cubicBezTo>
                    <a:cubicBezTo>
                      <a:pt x="3008634" y="3510798"/>
                      <a:pt x="3005823" y="3510798"/>
                      <a:pt x="3005823" y="3510798"/>
                    </a:cubicBezTo>
                    <a:cubicBezTo>
                      <a:pt x="3003010" y="3510798"/>
                      <a:pt x="3003010" y="3507987"/>
                      <a:pt x="3003010" y="3507987"/>
                    </a:cubicBezTo>
                    <a:cubicBezTo>
                      <a:pt x="2997390" y="3485493"/>
                      <a:pt x="2980516" y="3468622"/>
                      <a:pt x="2958021" y="3462996"/>
                    </a:cubicBezTo>
                    <a:cubicBezTo>
                      <a:pt x="2955211" y="3462996"/>
                      <a:pt x="2955211" y="3460185"/>
                      <a:pt x="2955211" y="3460185"/>
                    </a:cubicBezTo>
                    <a:cubicBezTo>
                      <a:pt x="2955211" y="3457372"/>
                      <a:pt x="2958021" y="3457372"/>
                      <a:pt x="2958021" y="3457372"/>
                    </a:cubicBezTo>
                    <a:cubicBezTo>
                      <a:pt x="2980516" y="3451751"/>
                      <a:pt x="2997390" y="3434878"/>
                      <a:pt x="3005823" y="3409573"/>
                    </a:cubicBezTo>
                    <a:close/>
                    <a:moveTo>
                      <a:pt x="2851172" y="3409573"/>
                    </a:moveTo>
                    <a:cubicBezTo>
                      <a:pt x="2859606" y="3432067"/>
                      <a:pt x="2876477" y="3448938"/>
                      <a:pt x="2898975" y="3457372"/>
                    </a:cubicBezTo>
                    <a:cubicBezTo>
                      <a:pt x="2901785" y="3457372"/>
                      <a:pt x="2901785" y="3460185"/>
                      <a:pt x="2901785" y="3460185"/>
                    </a:cubicBezTo>
                    <a:cubicBezTo>
                      <a:pt x="2901785" y="3462996"/>
                      <a:pt x="2898975" y="3462996"/>
                      <a:pt x="2898975" y="3462996"/>
                    </a:cubicBezTo>
                    <a:cubicBezTo>
                      <a:pt x="2876477" y="3468622"/>
                      <a:pt x="2859606" y="3485493"/>
                      <a:pt x="2853983" y="3507987"/>
                    </a:cubicBezTo>
                    <a:cubicBezTo>
                      <a:pt x="2853983" y="3510798"/>
                      <a:pt x="2851172" y="3510798"/>
                      <a:pt x="2851172" y="3510798"/>
                    </a:cubicBezTo>
                    <a:cubicBezTo>
                      <a:pt x="2848359" y="3510798"/>
                      <a:pt x="2848359" y="3507987"/>
                      <a:pt x="2848359" y="3507987"/>
                    </a:cubicBezTo>
                    <a:cubicBezTo>
                      <a:pt x="2842739" y="3485493"/>
                      <a:pt x="2825865" y="3468622"/>
                      <a:pt x="2803370" y="3462996"/>
                    </a:cubicBezTo>
                    <a:cubicBezTo>
                      <a:pt x="2800560" y="3462996"/>
                      <a:pt x="2800560" y="3460185"/>
                      <a:pt x="2800560" y="3460185"/>
                    </a:cubicBezTo>
                    <a:cubicBezTo>
                      <a:pt x="2800560" y="3457372"/>
                      <a:pt x="2803370" y="3457372"/>
                      <a:pt x="2803370" y="3457372"/>
                    </a:cubicBezTo>
                    <a:cubicBezTo>
                      <a:pt x="2825865" y="3451751"/>
                      <a:pt x="2842739" y="3434878"/>
                      <a:pt x="2851172" y="3409573"/>
                    </a:cubicBezTo>
                    <a:close/>
                    <a:moveTo>
                      <a:pt x="2696525" y="3409573"/>
                    </a:moveTo>
                    <a:cubicBezTo>
                      <a:pt x="2704959" y="3432067"/>
                      <a:pt x="2721830" y="3448938"/>
                      <a:pt x="2744328" y="3457372"/>
                    </a:cubicBezTo>
                    <a:cubicBezTo>
                      <a:pt x="2747138" y="3457372"/>
                      <a:pt x="2747138" y="3460185"/>
                      <a:pt x="2747138" y="3460185"/>
                    </a:cubicBezTo>
                    <a:cubicBezTo>
                      <a:pt x="2747138" y="3462996"/>
                      <a:pt x="2744328" y="3462996"/>
                      <a:pt x="2744328" y="3462996"/>
                    </a:cubicBezTo>
                    <a:cubicBezTo>
                      <a:pt x="2721830" y="3468622"/>
                      <a:pt x="2704959" y="3485493"/>
                      <a:pt x="2699336" y="3507987"/>
                    </a:cubicBezTo>
                    <a:cubicBezTo>
                      <a:pt x="2699336" y="3510798"/>
                      <a:pt x="2696525" y="3510798"/>
                      <a:pt x="2696525" y="3510798"/>
                    </a:cubicBezTo>
                    <a:cubicBezTo>
                      <a:pt x="2693712" y="3510798"/>
                      <a:pt x="2693712" y="3507987"/>
                      <a:pt x="2693712" y="3507987"/>
                    </a:cubicBezTo>
                    <a:cubicBezTo>
                      <a:pt x="2688092" y="3485493"/>
                      <a:pt x="2671218" y="3468622"/>
                      <a:pt x="2648723" y="3462996"/>
                    </a:cubicBezTo>
                    <a:cubicBezTo>
                      <a:pt x="2645913" y="3462996"/>
                      <a:pt x="2645913" y="3460185"/>
                      <a:pt x="2645913" y="3460185"/>
                    </a:cubicBezTo>
                    <a:cubicBezTo>
                      <a:pt x="2645913" y="3457372"/>
                      <a:pt x="2648723" y="3457372"/>
                      <a:pt x="2648723" y="3457372"/>
                    </a:cubicBezTo>
                    <a:cubicBezTo>
                      <a:pt x="2671218" y="3451751"/>
                      <a:pt x="2688092" y="3434878"/>
                      <a:pt x="2696525" y="3409573"/>
                    </a:cubicBezTo>
                    <a:close/>
                    <a:moveTo>
                      <a:pt x="2539061" y="3409573"/>
                    </a:moveTo>
                    <a:cubicBezTo>
                      <a:pt x="2547497" y="3432067"/>
                      <a:pt x="2567179" y="3448938"/>
                      <a:pt x="2586863" y="3457372"/>
                    </a:cubicBezTo>
                    <a:cubicBezTo>
                      <a:pt x="2589673" y="3457372"/>
                      <a:pt x="2589673" y="3460185"/>
                      <a:pt x="2589673" y="3460185"/>
                    </a:cubicBezTo>
                    <a:cubicBezTo>
                      <a:pt x="2589673" y="3462996"/>
                      <a:pt x="2586863" y="3462996"/>
                      <a:pt x="2586863" y="3462996"/>
                    </a:cubicBezTo>
                    <a:cubicBezTo>
                      <a:pt x="2564365" y="3468622"/>
                      <a:pt x="2547497" y="3485493"/>
                      <a:pt x="2541874" y="3507987"/>
                    </a:cubicBezTo>
                    <a:cubicBezTo>
                      <a:pt x="2541874" y="3510798"/>
                      <a:pt x="2539061" y="3510798"/>
                      <a:pt x="2539061" y="3510798"/>
                    </a:cubicBezTo>
                    <a:cubicBezTo>
                      <a:pt x="2536247" y="3510798"/>
                      <a:pt x="2536247" y="3507987"/>
                      <a:pt x="2536247" y="3507987"/>
                    </a:cubicBezTo>
                    <a:cubicBezTo>
                      <a:pt x="2530627" y="3485493"/>
                      <a:pt x="2513756" y="3468622"/>
                      <a:pt x="2491261" y="3462996"/>
                    </a:cubicBezTo>
                    <a:cubicBezTo>
                      <a:pt x="2488448" y="3462996"/>
                      <a:pt x="2488448" y="3460185"/>
                      <a:pt x="2488448" y="3460185"/>
                    </a:cubicBezTo>
                    <a:cubicBezTo>
                      <a:pt x="2488448" y="3457372"/>
                      <a:pt x="2491261" y="3457372"/>
                      <a:pt x="2491261" y="3457372"/>
                    </a:cubicBezTo>
                    <a:cubicBezTo>
                      <a:pt x="2513756" y="3451751"/>
                      <a:pt x="2530627" y="3434878"/>
                      <a:pt x="2539061" y="3409573"/>
                    </a:cubicBezTo>
                    <a:close/>
                    <a:moveTo>
                      <a:pt x="2384413" y="3409573"/>
                    </a:moveTo>
                    <a:cubicBezTo>
                      <a:pt x="2392849" y="3432067"/>
                      <a:pt x="2409717" y="3448938"/>
                      <a:pt x="2432215" y="3457372"/>
                    </a:cubicBezTo>
                    <a:cubicBezTo>
                      <a:pt x="2435025" y="3457372"/>
                      <a:pt x="2435025" y="3460185"/>
                      <a:pt x="2435025" y="3460185"/>
                    </a:cubicBezTo>
                    <a:cubicBezTo>
                      <a:pt x="2435025" y="3462996"/>
                      <a:pt x="2432215" y="3462996"/>
                      <a:pt x="2432215" y="3462996"/>
                    </a:cubicBezTo>
                    <a:cubicBezTo>
                      <a:pt x="2409717" y="3468622"/>
                      <a:pt x="2392849" y="3485493"/>
                      <a:pt x="2387226" y="3507987"/>
                    </a:cubicBezTo>
                    <a:cubicBezTo>
                      <a:pt x="2387226" y="3510798"/>
                      <a:pt x="2384413" y="3510798"/>
                      <a:pt x="2384413" y="3510798"/>
                    </a:cubicBezTo>
                    <a:cubicBezTo>
                      <a:pt x="2381599" y="3510798"/>
                      <a:pt x="2381599" y="3507987"/>
                      <a:pt x="2381599" y="3507987"/>
                    </a:cubicBezTo>
                    <a:cubicBezTo>
                      <a:pt x="2375979" y="3485493"/>
                      <a:pt x="2359108" y="3468622"/>
                      <a:pt x="2336613" y="3462996"/>
                    </a:cubicBezTo>
                    <a:cubicBezTo>
                      <a:pt x="2333800" y="3462996"/>
                      <a:pt x="2333800" y="3460185"/>
                      <a:pt x="2333800" y="3460185"/>
                    </a:cubicBezTo>
                    <a:cubicBezTo>
                      <a:pt x="2333800" y="3457372"/>
                      <a:pt x="2336613" y="3457372"/>
                      <a:pt x="2336613" y="3457372"/>
                    </a:cubicBezTo>
                    <a:cubicBezTo>
                      <a:pt x="2359108" y="3451751"/>
                      <a:pt x="2375979" y="3434878"/>
                      <a:pt x="2384413" y="3409573"/>
                    </a:cubicBezTo>
                    <a:close/>
                    <a:moveTo>
                      <a:pt x="2229761" y="3409573"/>
                    </a:moveTo>
                    <a:cubicBezTo>
                      <a:pt x="2238198" y="3432067"/>
                      <a:pt x="2255066" y="3448938"/>
                      <a:pt x="2277564" y="3457372"/>
                    </a:cubicBezTo>
                    <a:cubicBezTo>
                      <a:pt x="2280374" y="3457372"/>
                      <a:pt x="2280374" y="3460185"/>
                      <a:pt x="2280374" y="3460185"/>
                    </a:cubicBezTo>
                    <a:cubicBezTo>
                      <a:pt x="2280374" y="3462996"/>
                      <a:pt x="2277564" y="3462996"/>
                      <a:pt x="2277564" y="3462996"/>
                    </a:cubicBezTo>
                    <a:cubicBezTo>
                      <a:pt x="2255066" y="3468622"/>
                      <a:pt x="2238198" y="3485493"/>
                      <a:pt x="2232575" y="3507987"/>
                    </a:cubicBezTo>
                    <a:cubicBezTo>
                      <a:pt x="2232575" y="3510798"/>
                      <a:pt x="2229761" y="3510798"/>
                      <a:pt x="2229761" y="3510798"/>
                    </a:cubicBezTo>
                    <a:cubicBezTo>
                      <a:pt x="2226948" y="3510798"/>
                      <a:pt x="2226948" y="3507987"/>
                      <a:pt x="2226948" y="3507987"/>
                    </a:cubicBezTo>
                    <a:cubicBezTo>
                      <a:pt x="2221328" y="3485493"/>
                      <a:pt x="2204457" y="3468622"/>
                      <a:pt x="2181962" y="3462996"/>
                    </a:cubicBezTo>
                    <a:cubicBezTo>
                      <a:pt x="2179149" y="3462996"/>
                      <a:pt x="2179149" y="3460185"/>
                      <a:pt x="2179149" y="3460185"/>
                    </a:cubicBezTo>
                    <a:cubicBezTo>
                      <a:pt x="2179149" y="3457372"/>
                      <a:pt x="2181962" y="3457372"/>
                      <a:pt x="2181962" y="3457372"/>
                    </a:cubicBezTo>
                    <a:cubicBezTo>
                      <a:pt x="2204457" y="3451751"/>
                      <a:pt x="2221328" y="3434878"/>
                      <a:pt x="2229761" y="3409573"/>
                    </a:cubicBezTo>
                    <a:close/>
                    <a:moveTo>
                      <a:pt x="2075115" y="3409573"/>
                    </a:moveTo>
                    <a:cubicBezTo>
                      <a:pt x="2080738" y="3432067"/>
                      <a:pt x="2100419" y="3448938"/>
                      <a:pt x="2122917" y="3457372"/>
                    </a:cubicBezTo>
                    <a:cubicBezTo>
                      <a:pt x="2125727" y="3457372"/>
                      <a:pt x="2125727" y="3460185"/>
                      <a:pt x="2125727" y="3460185"/>
                    </a:cubicBezTo>
                    <a:cubicBezTo>
                      <a:pt x="2125727" y="3462996"/>
                      <a:pt x="2122917" y="3462996"/>
                      <a:pt x="2122917" y="3462996"/>
                    </a:cubicBezTo>
                    <a:cubicBezTo>
                      <a:pt x="2100419" y="3468622"/>
                      <a:pt x="2083551" y="3485493"/>
                      <a:pt x="2077928" y="3507987"/>
                    </a:cubicBezTo>
                    <a:cubicBezTo>
                      <a:pt x="2077928" y="3510798"/>
                      <a:pt x="2075115" y="3510798"/>
                      <a:pt x="2075115" y="3510798"/>
                    </a:cubicBezTo>
                    <a:cubicBezTo>
                      <a:pt x="2072301" y="3510798"/>
                      <a:pt x="2072301" y="3507987"/>
                      <a:pt x="2072301" y="3507987"/>
                    </a:cubicBezTo>
                    <a:cubicBezTo>
                      <a:pt x="2066681" y="3485493"/>
                      <a:pt x="2049810" y="3468622"/>
                      <a:pt x="2027315" y="3462996"/>
                    </a:cubicBezTo>
                    <a:cubicBezTo>
                      <a:pt x="2024502" y="3462996"/>
                      <a:pt x="2024502" y="3460185"/>
                      <a:pt x="2024502" y="3460185"/>
                    </a:cubicBezTo>
                    <a:cubicBezTo>
                      <a:pt x="2024502" y="3457372"/>
                      <a:pt x="2027315" y="3457372"/>
                      <a:pt x="2027315" y="3457372"/>
                    </a:cubicBezTo>
                    <a:cubicBezTo>
                      <a:pt x="2049810" y="3451751"/>
                      <a:pt x="2066681" y="3434878"/>
                      <a:pt x="2075115" y="3409573"/>
                    </a:cubicBezTo>
                    <a:close/>
                    <a:moveTo>
                      <a:pt x="1917652" y="3409573"/>
                    </a:moveTo>
                    <a:cubicBezTo>
                      <a:pt x="1926086" y="3432067"/>
                      <a:pt x="1942957" y="3448938"/>
                      <a:pt x="1965455" y="3457372"/>
                    </a:cubicBezTo>
                    <a:cubicBezTo>
                      <a:pt x="1968265" y="3457372"/>
                      <a:pt x="1968265" y="3460185"/>
                      <a:pt x="1968265" y="3460185"/>
                    </a:cubicBezTo>
                    <a:cubicBezTo>
                      <a:pt x="1968265" y="3462996"/>
                      <a:pt x="1965455" y="3462996"/>
                      <a:pt x="1965455" y="3462996"/>
                    </a:cubicBezTo>
                    <a:cubicBezTo>
                      <a:pt x="1942957" y="3468622"/>
                      <a:pt x="1926086" y="3485493"/>
                      <a:pt x="1920463" y="3507987"/>
                    </a:cubicBezTo>
                    <a:cubicBezTo>
                      <a:pt x="1920463" y="3510798"/>
                      <a:pt x="1917652" y="3510798"/>
                      <a:pt x="1917652" y="3510798"/>
                    </a:cubicBezTo>
                    <a:cubicBezTo>
                      <a:pt x="1914839" y="3510798"/>
                      <a:pt x="1914839" y="3507987"/>
                      <a:pt x="1914839" y="3507987"/>
                    </a:cubicBezTo>
                    <a:cubicBezTo>
                      <a:pt x="1909219" y="3485493"/>
                      <a:pt x="1892345" y="3468622"/>
                      <a:pt x="1869850" y="3462996"/>
                    </a:cubicBezTo>
                    <a:cubicBezTo>
                      <a:pt x="1867040" y="3462996"/>
                      <a:pt x="1867040" y="3460185"/>
                      <a:pt x="1867040" y="3460185"/>
                    </a:cubicBezTo>
                    <a:cubicBezTo>
                      <a:pt x="1867040" y="3457372"/>
                      <a:pt x="1869850" y="3457372"/>
                      <a:pt x="1869850" y="3457372"/>
                    </a:cubicBezTo>
                    <a:cubicBezTo>
                      <a:pt x="1892345" y="3451751"/>
                      <a:pt x="1909219" y="3434878"/>
                      <a:pt x="1917652" y="3409573"/>
                    </a:cubicBezTo>
                    <a:close/>
                    <a:moveTo>
                      <a:pt x="1763004" y="3409573"/>
                    </a:moveTo>
                    <a:cubicBezTo>
                      <a:pt x="1771438" y="3432067"/>
                      <a:pt x="1788309" y="3448938"/>
                      <a:pt x="1810807" y="3457372"/>
                    </a:cubicBezTo>
                    <a:cubicBezTo>
                      <a:pt x="1813617" y="3457372"/>
                      <a:pt x="1813617" y="3460185"/>
                      <a:pt x="1813617" y="3460185"/>
                    </a:cubicBezTo>
                    <a:cubicBezTo>
                      <a:pt x="1813617" y="3462996"/>
                      <a:pt x="1810807" y="3462996"/>
                      <a:pt x="1810807" y="3462996"/>
                    </a:cubicBezTo>
                    <a:cubicBezTo>
                      <a:pt x="1788309" y="3468622"/>
                      <a:pt x="1771438" y="3485493"/>
                      <a:pt x="1765815" y="3507987"/>
                    </a:cubicBezTo>
                    <a:cubicBezTo>
                      <a:pt x="1765815" y="3510798"/>
                      <a:pt x="1763004" y="3510798"/>
                      <a:pt x="1763004" y="3510798"/>
                    </a:cubicBezTo>
                    <a:cubicBezTo>
                      <a:pt x="1760191" y="3510798"/>
                      <a:pt x="1760191" y="3507987"/>
                      <a:pt x="1760191" y="3507987"/>
                    </a:cubicBezTo>
                    <a:cubicBezTo>
                      <a:pt x="1754571" y="3485493"/>
                      <a:pt x="1737697" y="3468622"/>
                      <a:pt x="1715202" y="3462996"/>
                    </a:cubicBezTo>
                    <a:cubicBezTo>
                      <a:pt x="1712392" y="3462996"/>
                      <a:pt x="1712392" y="3460185"/>
                      <a:pt x="1712392" y="3460185"/>
                    </a:cubicBezTo>
                    <a:cubicBezTo>
                      <a:pt x="1712392" y="3457372"/>
                      <a:pt x="1715202" y="3457372"/>
                      <a:pt x="1715202" y="3457372"/>
                    </a:cubicBezTo>
                    <a:cubicBezTo>
                      <a:pt x="1737697" y="3451751"/>
                      <a:pt x="1754571" y="3434878"/>
                      <a:pt x="1763004" y="3409573"/>
                    </a:cubicBezTo>
                    <a:close/>
                    <a:moveTo>
                      <a:pt x="1608353" y="3409573"/>
                    </a:moveTo>
                    <a:cubicBezTo>
                      <a:pt x="1613977" y="3432067"/>
                      <a:pt x="1633658" y="3448938"/>
                      <a:pt x="1656156" y="3457372"/>
                    </a:cubicBezTo>
                    <a:cubicBezTo>
                      <a:pt x="1658966" y="3457372"/>
                      <a:pt x="1658966" y="3460185"/>
                      <a:pt x="1658966" y="3460185"/>
                    </a:cubicBezTo>
                    <a:cubicBezTo>
                      <a:pt x="1658966" y="3462996"/>
                      <a:pt x="1656156" y="3462996"/>
                      <a:pt x="1656156" y="3462996"/>
                    </a:cubicBezTo>
                    <a:cubicBezTo>
                      <a:pt x="1633658" y="3468622"/>
                      <a:pt x="1616787" y="3485493"/>
                      <a:pt x="1611164" y="3507987"/>
                    </a:cubicBezTo>
                    <a:cubicBezTo>
                      <a:pt x="1611164" y="3510798"/>
                      <a:pt x="1608353" y="3510798"/>
                      <a:pt x="1608353" y="3510798"/>
                    </a:cubicBezTo>
                    <a:cubicBezTo>
                      <a:pt x="1605540" y="3510798"/>
                      <a:pt x="1605540" y="3507987"/>
                      <a:pt x="1605540" y="3507987"/>
                    </a:cubicBezTo>
                    <a:cubicBezTo>
                      <a:pt x="1599920" y="3485493"/>
                      <a:pt x="1583046" y="3468622"/>
                      <a:pt x="1560551" y="3462996"/>
                    </a:cubicBezTo>
                    <a:cubicBezTo>
                      <a:pt x="1557741" y="3462996"/>
                      <a:pt x="1557741" y="3460185"/>
                      <a:pt x="1557741" y="3460185"/>
                    </a:cubicBezTo>
                    <a:cubicBezTo>
                      <a:pt x="1557741" y="3457372"/>
                      <a:pt x="1560551" y="3457372"/>
                      <a:pt x="1560551" y="3457372"/>
                    </a:cubicBezTo>
                    <a:cubicBezTo>
                      <a:pt x="1583046" y="3451751"/>
                      <a:pt x="1599920" y="3434878"/>
                      <a:pt x="1608353" y="3409573"/>
                    </a:cubicBezTo>
                    <a:close/>
                    <a:moveTo>
                      <a:pt x="1450892" y="3409573"/>
                    </a:moveTo>
                    <a:cubicBezTo>
                      <a:pt x="1459326" y="3432067"/>
                      <a:pt x="1476197" y="3448938"/>
                      <a:pt x="1498695" y="3457372"/>
                    </a:cubicBezTo>
                    <a:cubicBezTo>
                      <a:pt x="1501505" y="3457372"/>
                      <a:pt x="1501505" y="3460185"/>
                      <a:pt x="1501505" y="3460185"/>
                    </a:cubicBezTo>
                    <a:cubicBezTo>
                      <a:pt x="1501505" y="3462996"/>
                      <a:pt x="1498695" y="3462996"/>
                      <a:pt x="1498695" y="3462996"/>
                    </a:cubicBezTo>
                    <a:cubicBezTo>
                      <a:pt x="1476197" y="3468622"/>
                      <a:pt x="1459326" y="3485493"/>
                      <a:pt x="1453706" y="3507987"/>
                    </a:cubicBezTo>
                    <a:cubicBezTo>
                      <a:pt x="1453706" y="3510798"/>
                      <a:pt x="1450892" y="3510798"/>
                      <a:pt x="1450892" y="3510798"/>
                    </a:cubicBezTo>
                    <a:cubicBezTo>
                      <a:pt x="1448079" y="3510798"/>
                      <a:pt x="1448079" y="3507987"/>
                      <a:pt x="1448079" y="3507987"/>
                    </a:cubicBezTo>
                    <a:cubicBezTo>
                      <a:pt x="1442458" y="3485493"/>
                      <a:pt x="1425587" y="3468622"/>
                      <a:pt x="1403090" y="3462996"/>
                    </a:cubicBezTo>
                    <a:cubicBezTo>
                      <a:pt x="1400280" y="3462996"/>
                      <a:pt x="1400280" y="3460185"/>
                      <a:pt x="1400280" y="3460185"/>
                    </a:cubicBezTo>
                    <a:cubicBezTo>
                      <a:pt x="1400280" y="3457372"/>
                      <a:pt x="1403090" y="3457372"/>
                      <a:pt x="1403090" y="3457372"/>
                    </a:cubicBezTo>
                    <a:cubicBezTo>
                      <a:pt x="1425587" y="3451751"/>
                      <a:pt x="1442458" y="3434878"/>
                      <a:pt x="1450892" y="3409573"/>
                    </a:cubicBezTo>
                    <a:close/>
                    <a:moveTo>
                      <a:pt x="1296244" y="3409573"/>
                    </a:moveTo>
                    <a:cubicBezTo>
                      <a:pt x="1304678" y="3432067"/>
                      <a:pt x="1321549" y="3448938"/>
                      <a:pt x="1344046" y="3457372"/>
                    </a:cubicBezTo>
                    <a:cubicBezTo>
                      <a:pt x="1346857" y="3457372"/>
                      <a:pt x="1346857" y="3460185"/>
                      <a:pt x="1346857" y="3460185"/>
                    </a:cubicBezTo>
                    <a:cubicBezTo>
                      <a:pt x="1346857" y="3462996"/>
                      <a:pt x="1344046" y="3462996"/>
                      <a:pt x="1344046" y="3462996"/>
                    </a:cubicBezTo>
                    <a:cubicBezTo>
                      <a:pt x="1321549" y="3468622"/>
                      <a:pt x="1304678" y="3485493"/>
                      <a:pt x="1299058" y="3507987"/>
                    </a:cubicBezTo>
                    <a:cubicBezTo>
                      <a:pt x="1299058" y="3510798"/>
                      <a:pt x="1296244" y="3510798"/>
                      <a:pt x="1296244" y="3510798"/>
                    </a:cubicBezTo>
                    <a:cubicBezTo>
                      <a:pt x="1293431" y="3510798"/>
                      <a:pt x="1293431" y="3507987"/>
                      <a:pt x="1293431" y="3507987"/>
                    </a:cubicBezTo>
                    <a:cubicBezTo>
                      <a:pt x="1287810" y="3485493"/>
                      <a:pt x="1270939" y="3468622"/>
                      <a:pt x="1248442" y="3462996"/>
                    </a:cubicBezTo>
                    <a:cubicBezTo>
                      <a:pt x="1245632" y="3462996"/>
                      <a:pt x="1245632" y="3460185"/>
                      <a:pt x="1245632" y="3460185"/>
                    </a:cubicBezTo>
                    <a:cubicBezTo>
                      <a:pt x="1245632" y="3457372"/>
                      <a:pt x="1248442" y="3457372"/>
                      <a:pt x="1248442" y="3457372"/>
                    </a:cubicBezTo>
                    <a:cubicBezTo>
                      <a:pt x="1270939" y="3451751"/>
                      <a:pt x="1287810" y="3434878"/>
                      <a:pt x="1296244" y="3409573"/>
                    </a:cubicBezTo>
                    <a:close/>
                    <a:moveTo>
                      <a:pt x="1141593" y="3409573"/>
                    </a:moveTo>
                    <a:cubicBezTo>
                      <a:pt x="1150027" y="3432067"/>
                      <a:pt x="1166898" y="3448938"/>
                      <a:pt x="1189395" y="3457372"/>
                    </a:cubicBezTo>
                    <a:cubicBezTo>
                      <a:pt x="1192206" y="3457372"/>
                      <a:pt x="1192206" y="3460185"/>
                      <a:pt x="1192206" y="3460185"/>
                    </a:cubicBezTo>
                    <a:cubicBezTo>
                      <a:pt x="1192206" y="3462996"/>
                      <a:pt x="1189395" y="3462996"/>
                      <a:pt x="1189395" y="3462996"/>
                    </a:cubicBezTo>
                    <a:cubicBezTo>
                      <a:pt x="1166898" y="3468622"/>
                      <a:pt x="1150027" y="3485493"/>
                      <a:pt x="1144407" y="3507987"/>
                    </a:cubicBezTo>
                    <a:cubicBezTo>
                      <a:pt x="1144407" y="3510798"/>
                      <a:pt x="1141593" y="3510798"/>
                      <a:pt x="1141593" y="3510798"/>
                    </a:cubicBezTo>
                    <a:cubicBezTo>
                      <a:pt x="1138780" y="3510798"/>
                      <a:pt x="1138780" y="3507987"/>
                      <a:pt x="1138780" y="3507987"/>
                    </a:cubicBezTo>
                    <a:cubicBezTo>
                      <a:pt x="1133159" y="3485493"/>
                      <a:pt x="1116288" y="3468622"/>
                      <a:pt x="1093791" y="3462996"/>
                    </a:cubicBezTo>
                    <a:cubicBezTo>
                      <a:pt x="1090981" y="3462996"/>
                      <a:pt x="1090981" y="3460185"/>
                      <a:pt x="1090981" y="3460185"/>
                    </a:cubicBezTo>
                    <a:cubicBezTo>
                      <a:pt x="1090981" y="3457372"/>
                      <a:pt x="1093791" y="3457372"/>
                      <a:pt x="1093791" y="3457372"/>
                    </a:cubicBezTo>
                    <a:cubicBezTo>
                      <a:pt x="1116288" y="3451751"/>
                      <a:pt x="1133159" y="3434878"/>
                      <a:pt x="1141593" y="3409573"/>
                    </a:cubicBezTo>
                    <a:close/>
                    <a:moveTo>
                      <a:pt x="984132" y="3409573"/>
                    </a:moveTo>
                    <a:cubicBezTo>
                      <a:pt x="992566" y="3432067"/>
                      <a:pt x="1009437" y="3448938"/>
                      <a:pt x="1031934" y="3457372"/>
                    </a:cubicBezTo>
                    <a:cubicBezTo>
                      <a:pt x="1034745" y="3457372"/>
                      <a:pt x="1034745" y="3460185"/>
                      <a:pt x="1034745" y="3460185"/>
                    </a:cubicBezTo>
                    <a:cubicBezTo>
                      <a:pt x="1034745" y="3462996"/>
                      <a:pt x="1031934" y="3462996"/>
                      <a:pt x="1031934" y="3462996"/>
                    </a:cubicBezTo>
                    <a:cubicBezTo>
                      <a:pt x="1009437" y="3468622"/>
                      <a:pt x="992566" y="3485493"/>
                      <a:pt x="986946" y="3507987"/>
                    </a:cubicBezTo>
                    <a:cubicBezTo>
                      <a:pt x="986946" y="3510798"/>
                      <a:pt x="984132" y="3510798"/>
                      <a:pt x="984132" y="3510798"/>
                    </a:cubicBezTo>
                    <a:cubicBezTo>
                      <a:pt x="981319" y="3510798"/>
                      <a:pt x="981319" y="3507987"/>
                      <a:pt x="981319" y="3507987"/>
                    </a:cubicBezTo>
                    <a:cubicBezTo>
                      <a:pt x="975698" y="3485493"/>
                      <a:pt x="958827" y="3468622"/>
                      <a:pt x="936330" y="3462996"/>
                    </a:cubicBezTo>
                    <a:cubicBezTo>
                      <a:pt x="933520" y="3462996"/>
                      <a:pt x="933520" y="3460185"/>
                      <a:pt x="933520" y="3460185"/>
                    </a:cubicBezTo>
                    <a:cubicBezTo>
                      <a:pt x="933520" y="3457372"/>
                      <a:pt x="936330" y="3457372"/>
                      <a:pt x="936330" y="3457372"/>
                    </a:cubicBezTo>
                    <a:cubicBezTo>
                      <a:pt x="958827" y="3451751"/>
                      <a:pt x="975698" y="3434878"/>
                      <a:pt x="984132" y="3409573"/>
                    </a:cubicBezTo>
                    <a:close/>
                    <a:moveTo>
                      <a:pt x="829484" y="3409573"/>
                    </a:moveTo>
                    <a:cubicBezTo>
                      <a:pt x="837918" y="3432067"/>
                      <a:pt x="854789" y="3448938"/>
                      <a:pt x="877286" y="3457372"/>
                    </a:cubicBezTo>
                    <a:cubicBezTo>
                      <a:pt x="880097" y="3457372"/>
                      <a:pt x="880097" y="3460185"/>
                      <a:pt x="880097" y="3460185"/>
                    </a:cubicBezTo>
                    <a:cubicBezTo>
                      <a:pt x="880097" y="3462996"/>
                      <a:pt x="877286" y="3462996"/>
                      <a:pt x="877286" y="3462996"/>
                    </a:cubicBezTo>
                    <a:cubicBezTo>
                      <a:pt x="854789" y="3468622"/>
                      <a:pt x="837918" y="3485493"/>
                      <a:pt x="832298" y="3507987"/>
                    </a:cubicBezTo>
                    <a:cubicBezTo>
                      <a:pt x="832298" y="3510798"/>
                      <a:pt x="829484" y="3510798"/>
                      <a:pt x="829484" y="3510798"/>
                    </a:cubicBezTo>
                    <a:cubicBezTo>
                      <a:pt x="826671" y="3510798"/>
                      <a:pt x="826671" y="3507987"/>
                      <a:pt x="826671" y="3507987"/>
                    </a:cubicBezTo>
                    <a:cubicBezTo>
                      <a:pt x="821050" y="3485493"/>
                      <a:pt x="804179" y="3468622"/>
                      <a:pt x="781682" y="3462996"/>
                    </a:cubicBezTo>
                    <a:cubicBezTo>
                      <a:pt x="778872" y="3462996"/>
                      <a:pt x="778872" y="3460185"/>
                      <a:pt x="778872" y="3460185"/>
                    </a:cubicBezTo>
                    <a:cubicBezTo>
                      <a:pt x="778872" y="3457372"/>
                      <a:pt x="781682" y="3457372"/>
                      <a:pt x="781682" y="3457372"/>
                    </a:cubicBezTo>
                    <a:cubicBezTo>
                      <a:pt x="804179" y="3451751"/>
                      <a:pt x="821050" y="3434878"/>
                      <a:pt x="829484" y="3409573"/>
                    </a:cubicBezTo>
                    <a:close/>
                    <a:moveTo>
                      <a:pt x="674833" y="3409573"/>
                    </a:moveTo>
                    <a:cubicBezTo>
                      <a:pt x="683267" y="3432067"/>
                      <a:pt x="700138" y="3448938"/>
                      <a:pt x="722635" y="3457372"/>
                    </a:cubicBezTo>
                    <a:cubicBezTo>
                      <a:pt x="725446" y="3457372"/>
                      <a:pt x="725446" y="3460185"/>
                      <a:pt x="725446" y="3460185"/>
                    </a:cubicBezTo>
                    <a:cubicBezTo>
                      <a:pt x="725446" y="3462996"/>
                      <a:pt x="722635" y="3462996"/>
                      <a:pt x="722635" y="3462996"/>
                    </a:cubicBezTo>
                    <a:cubicBezTo>
                      <a:pt x="700138" y="3468622"/>
                      <a:pt x="683267" y="3485493"/>
                      <a:pt x="677647" y="3507987"/>
                    </a:cubicBezTo>
                    <a:cubicBezTo>
                      <a:pt x="677647" y="3510798"/>
                      <a:pt x="674833" y="3510798"/>
                      <a:pt x="674833" y="3510798"/>
                    </a:cubicBezTo>
                    <a:cubicBezTo>
                      <a:pt x="672020" y="3510798"/>
                      <a:pt x="672020" y="3507987"/>
                      <a:pt x="672020" y="3507987"/>
                    </a:cubicBezTo>
                    <a:cubicBezTo>
                      <a:pt x="666399" y="3485493"/>
                      <a:pt x="649528" y="3468622"/>
                      <a:pt x="627031" y="3462996"/>
                    </a:cubicBezTo>
                    <a:cubicBezTo>
                      <a:pt x="624221" y="3462996"/>
                      <a:pt x="624221" y="3460185"/>
                      <a:pt x="624221" y="3460185"/>
                    </a:cubicBezTo>
                    <a:cubicBezTo>
                      <a:pt x="624221" y="3457372"/>
                      <a:pt x="627031" y="3457372"/>
                      <a:pt x="627031" y="3457372"/>
                    </a:cubicBezTo>
                    <a:cubicBezTo>
                      <a:pt x="649528" y="3451751"/>
                      <a:pt x="666399" y="3434878"/>
                      <a:pt x="674833" y="3409573"/>
                    </a:cubicBezTo>
                    <a:close/>
                    <a:moveTo>
                      <a:pt x="517372" y="3409573"/>
                    </a:moveTo>
                    <a:cubicBezTo>
                      <a:pt x="525806" y="3432067"/>
                      <a:pt x="542677" y="3448938"/>
                      <a:pt x="565174" y="3457372"/>
                    </a:cubicBezTo>
                    <a:cubicBezTo>
                      <a:pt x="567985" y="3457372"/>
                      <a:pt x="567985" y="3460185"/>
                      <a:pt x="567985" y="3460185"/>
                    </a:cubicBezTo>
                    <a:cubicBezTo>
                      <a:pt x="567985" y="3462996"/>
                      <a:pt x="565174" y="3462996"/>
                      <a:pt x="565174" y="3462996"/>
                    </a:cubicBezTo>
                    <a:cubicBezTo>
                      <a:pt x="542677" y="3468622"/>
                      <a:pt x="525806" y="3485493"/>
                      <a:pt x="520183" y="3507987"/>
                    </a:cubicBezTo>
                    <a:cubicBezTo>
                      <a:pt x="520183" y="3510798"/>
                      <a:pt x="517372" y="3510798"/>
                      <a:pt x="517372" y="3510798"/>
                    </a:cubicBezTo>
                    <a:cubicBezTo>
                      <a:pt x="514559" y="3510798"/>
                      <a:pt x="514559" y="3507987"/>
                      <a:pt x="514559" y="3507987"/>
                    </a:cubicBezTo>
                    <a:cubicBezTo>
                      <a:pt x="508938" y="3485493"/>
                      <a:pt x="492065" y="3468622"/>
                      <a:pt x="469570" y="3462996"/>
                    </a:cubicBezTo>
                    <a:cubicBezTo>
                      <a:pt x="466760" y="3462996"/>
                      <a:pt x="466760" y="3460185"/>
                      <a:pt x="466760" y="3460185"/>
                    </a:cubicBezTo>
                    <a:cubicBezTo>
                      <a:pt x="466760" y="3457372"/>
                      <a:pt x="469570" y="3457372"/>
                      <a:pt x="469570" y="3457372"/>
                    </a:cubicBezTo>
                    <a:cubicBezTo>
                      <a:pt x="492065" y="3451751"/>
                      <a:pt x="508938" y="3434878"/>
                      <a:pt x="517372" y="3409573"/>
                    </a:cubicBezTo>
                    <a:close/>
                    <a:moveTo>
                      <a:pt x="362724" y="3409573"/>
                    </a:moveTo>
                    <a:cubicBezTo>
                      <a:pt x="371158" y="3432067"/>
                      <a:pt x="388029" y="3448938"/>
                      <a:pt x="410526" y="3457372"/>
                    </a:cubicBezTo>
                    <a:cubicBezTo>
                      <a:pt x="413337" y="3457372"/>
                      <a:pt x="413337" y="3460185"/>
                      <a:pt x="413337" y="3460185"/>
                    </a:cubicBezTo>
                    <a:cubicBezTo>
                      <a:pt x="413337" y="3462996"/>
                      <a:pt x="410526" y="3462996"/>
                      <a:pt x="410526" y="3462996"/>
                    </a:cubicBezTo>
                    <a:cubicBezTo>
                      <a:pt x="388029" y="3468622"/>
                      <a:pt x="371158" y="3485493"/>
                      <a:pt x="365535" y="3507987"/>
                    </a:cubicBezTo>
                    <a:cubicBezTo>
                      <a:pt x="365535" y="3510798"/>
                      <a:pt x="362724" y="3510798"/>
                      <a:pt x="362724" y="3510798"/>
                    </a:cubicBezTo>
                    <a:cubicBezTo>
                      <a:pt x="359911" y="3510798"/>
                      <a:pt x="359911" y="3507987"/>
                      <a:pt x="359911" y="3507987"/>
                    </a:cubicBezTo>
                    <a:cubicBezTo>
                      <a:pt x="354290" y="3485493"/>
                      <a:pt x="337417" y="3468622"/>
                      <a:pt x="314922" y="3462996"/>
                    </a:cubicBezTo>
                    <a:cubicBezTo>
                      <a:pt x="312112" y="3462996"/>
                      <a:pt x="312112" y="3460185"/>
                      <a:pt x="312112" y="3460185"/>
                    </a:cubicBezTo>
                    <a:cubicBezTo>
                      <a:pt x="312112" y="3457372"/>
                      <a:pt x="314922" y="3457372"/>
                      <a:pt x="314922" y="3457372"/>
                    </a:cubicBezTo>
                    <a:cubicBezTo>
                      <a:pt x="337417" y="3451751"/>
                      <a:pt x="354290" y="3434878"/>
                      <a:pt x="362724" y="3409573"/>
                    </a:cubicBezTo>
                    <a:close/>
                    <a:moveTo>
                      <a:pt x="208073" y="3409573"/>
                    </a:moveTo>
                    <a:cubicBezTo>
                      <a:pt x="216507" y="3432067"/>
                      <a:pt x="233378" y="3448938"/>
                      <a:pt x="255875" y="3457372"/>
                    </a:cubicBezTo>
                    <a:cubicBezTo>
                      <a:pt x="258686" y="3457372"/>
                      <a:pt x="258686" y="3460185"/>
                      <a:pt x="258686" y="3460185"/>
                    </a:cubicBezTo>
                    <a:cubicBezTo>
                      <a:pt x="258686" y="3462996"/>
                      <a:pt x="255875" y="3462996"/>
                      <a:pt x="255875" y="3462996"/>
                    </a:cubicBezTo>
                    <a:cubicBezTo>
                      <a:pt x="233378" y="3468622"/>
                      <a:pt x="216507" y="3485493"/>
                      <a:pt x="210884" y="3507987"/>
                    </a:cubicBezTo>
                    <a:cubicBezTo>
                      <a:pt x="210884" y="3510798"/>
                      <a:pt x="208073" y="3510798"/>
                      <a:pt x="208073" y="3510798"/>
                    </a:cubicBezTo>
                    <a:cubicBezTo>
                      <a:pt x="205260" y="3510798"/>
                      <a:pt x="205260" y="3507987"/>
                      <a:pt x="205260" y="3507987"/>
                    </a:cubicBezTo>
                    <a:cubicBezTo>
                      <a:pt x="199639" y="3485493"/>
                      <a:pt x="182766" y="3468622"/>
                      <a:pt x="160271" y="3462996"/>
                    </a:cubicBezTo>
                    <a:cubicBezTo>
                      <a:pt x="157461" y="3462996"/>
                      <a:pt x="157461" y="3460185"/>
                      <a:pt x="157461" y="3460185"/>
                    </a:cubicBezTo>
                    <a:cubicBezTo>
                      <a:pt x="157461" y="3457372"/>
                      <a:pt x="160271" y="3457372"/>
                      <a:pt x="160271" y="3457372"/>
                    </a:cubicBezTo>
                    <a:cubicBezTo>
                      <a:pt x="182766" y="3451751"/>
                      <a:pt x="199639" y="3434878"/>
                      <a:pt x="208073" y="3409573"/>
                    </a:cubicBezTo>
                    <a:close/>
                    <a:moveTo>
                      <a:pt x="50612" y="3409573"/>
                    </a:moveTo>
                    <a:cubicBezTo>
                      <a:pt x="59049" y="3432067"/>
                      <a:pt x="75920" y="3448938"/>
                      <a:pt x="98414" y="3457372"/>
                    </a:cubicBezTo>
                    <a:cubicBezTo>
                      <a:pt x="101225" y="3457372"/>
                      <a:pt x="101225" y="3460185"/>
                      <a:pt x="101225" y="3460185"/>
                    </a:cubicBezTo>
                    <a:cubicBezTo>
                      <a:pt x="101225" y="3462996"/>
                      <a:pt x="98414" y="3462996"/>
                      <a:pt x="98414" y="3462996"/>
                    </a:cubicBezTo>
                    <a:cubicBezTo>
                      <a:pt x="75920" y="3468622"/>
                      <a:pt x="59049" y="3485493"/>
                      <a:pt x="53426" y="3507987"/>
                    </a:cubicBezTo>
                    <a:cubicBezTo>
                      <a:pt x="53426" y="3510798"/>
                      <a:pt x="50612" y="3510798"/>
                      <a:pt x="50612" y="3510798"/>
                    </a:cubicBezTo>
                    <a:cubicBezTo>
                      <a:pt x="47802" y="3510798"/>
                      <a:pt x="47802" y="3507987"/>
                      <a:pt x="47802" y="3507987"/>
                    </a:cubicBezTo>
                    <a:cubicBezTo>
                      <a:pt x="42178" y="3485493"/>
                      <a:pt x="25307" y="3468622"/>
                      <a:pt x="2813" y="3462996"/>
                    </a:cubicBezTo>
                    <a:cubicBezTo>
                      <a:pt x="0" y="3462996"/>
                      <a:pt x="0" y="3460185"/>
                      <a:pt x="0" y="3460185"/>
                    </a:cubicBezTo>
                    <a:cubicBezTo>
                      <a:pt x="0" y="3457372"/>
                      <a:pt x="2813" y="3457372"/>
                      <a:pt x="2813" y="3457372"/>
                    </a:cubicBezTo>
                    <a:cubicBezTo>
                      <a:pt x="25307" y="3451751"/>
                      <a:pt x="42178" y="3434878"/>
                      <a:pt x="50612" y="3409573"/>
                    </a:cubicBezTo>
                    <a:close/>
                    <a:moveTo>
                      <a:pt x="5184973" y="3252112"/>
                    </a:moveTo>
                    <a:cubicBezTo>
                      <a:pt x="5193410" y="3277419"/>
                      <a:pt x="5210281" y="3294290"/>
                      <a:pt x="5232776" y="3299914"/>
                    </a:cubicBezTo>
                    <a:cubicBezTo>
                      <a:pt x="5235586" y="3299914"/>
                      <a:pt x="5235586" y="3302724"/>
                      <a:pt x="5235586" y="3302724"/>
                    </a:cubicBezTo>
                    <a:cubicBezTo>
                      <a:pt x="5235586" y="3305538"/>
                      <a:pt x="5232776" y="3305538"/>
                      <a:pt x="5232776" y="3305538"/>
                    </a:cubicBezTo>
                    <a:cubicBezTo>
                      <a:pt x="5210281" y="3311161"/>
                      <a:pt x="5193410" y="3328032"/>
                      <a:pt x="5187787" y="3350526"/>
                    </a:cubicBezTo>
                    <a:cubicBezTo>
                      <a:pt x="5187787" y="3353337"/>
                      <a:pt x="5184973" y="3353337"/>
                      <a:pt x="5184973" y="3353337"/>
                    </a:cubicBezTo>
                    <a:cubicBezTo>
                      <a:pt x="5182163" y="3353337"/>
                      <a:pt x="5182163" y="3350526"/>
                      <a:pt x="5182163" y="3350526"/>
                    </a:cubicBezTo>
                    <a:cubicBezTo>
                      <a:pt x="5176540" y="3328032"/>
                      <a:pt x="5159669" y="3311161"/>
                      <a:pt x="5137174" y="3305538"/>
                    </a:cubicBezTo>
                    <a:cubicBezTo>
                      <a:pt x="5134361" y="3305538"/>
                      <a:pt x="5134361" y="3302724"/>
                      <a:pt x="5134361" y="3302724"/>
                    </a:cubicBezTo>
                    <a:cubicBezTo>
                      <a:pt x="5134361" y="3299914"/>
                      <a:pt x="5137174" y="3299914"/>
                      <a:pt x="5137174" y="3299914"/>
                    </a:cubicBezTo>
                    <a:cubicBezTo>
                      <a:pt x="5159669" y="3294290"/>
                      <a:pt x="5176540" y="3277419"/>
                      <a:pt x="5184973" y="3252112"/>
                    </a:cubicBezTo>
                    <a:close/>
                    <a:moveTo>
                      <a:pt x="5030325" y="3252112"/>
                    </a:moveTo>
                    <a:cubicBezTo>
                      <a:pt x="5035949" y="3277419"/>
                      <a:pt x="5055630" y="3294290"/>
                      <a:pt x="5078128" y="3299914"/>
                    </a:cubicBezTo>
                    <a:cubicBezTo>
                      <a:pt x="5080938" y="3299914"/>
                      <a:pt x="5080938" y="3302724"/>
                      <a:pt x="5080938" y="3302724"/>
                    </a:cubicBezTo>
                    <a:cubicBezTo>
                      <a:pt x="5080938" y="3305538"/>
                      <a:pt x="5078128" y="3305538"/>
                      <a:pt x="5078128" y="3305538"/>
                    </a:cubicBezTo>
                    <a:cubicBezTo>
                      <a:pt x="5055630" y="3311161"/>
                      <a:pt x="5038759" y="3328032"/>
                      <a:pt x="5033136" y="3350526"/>
                    </a:cubicBezTo>
                    <a:cubicBezTo>
                      <a:pt x="5033136" y="3353337"/>
                      <a:pt x="5030325" y="3353337"/>
                      <a:pt x="5030325" y="3353337"/>
                    </a:cubicBezTo>
                    <a:cubicBezTo>
                      <a:pt x="5027512" y="3353337"/>
                      <a:pt x="5027512" y="3350526"/>
                      <a:pt x="5027512" y="3350526"/>
                    </a:cubicBezTo>
                    <a:cubicBezTo>
                      <a:pt x="5021892" y="3328032"/>
                      <a:pt x="5005018" y="3311161"/>
                      <a:pt x="4982523" y="3305538"/>
                    </a:cubicBezTo>
                    <a:cubicBezTo>
                      <a:pt x="4979713" y="3305538"/>
                      <a:pt x="4979713" y="3302724"/>
                      <a:pt x="4979713" y="3302724"/>
                    </a:cubicBezTo>
                    <a:cubicBezTo>
                      <a:pt x="4979713" y="3299914"/>
                      <a:pt x="4982523" y="3299914"/>
                      <a:pt x="4982523" y="3299914"/>
                    </a:cubicBezTo>
                    <a:cubicBezTo>
                      <a:pt x="5005018" y="3294290"/>
                      <a:pt x="5021892" y="3277419"/>
                      <a:pt x="5030325" y="3252112"/>
                    </a:cubicBezTo>
                    <a:close/>
                    <a:moveTo>
                      <a:pt x="4872861" y="3252112"/>
                    </a:moveTo>
                    <a:cubicBezTo>
                      <a:pt x="4881298" y="3277419"/>
                      <a:pt x="4898166" y="3294290"/>
                      <a:pt x="4920664" y="3299914"/>
                    </a:cubicBezTo>
                    <a:cubicBezTo>
                      <a:pt x="4923474" y="3299914"/>
                      <a:pt x="4923474" y="3302724"/>
                      <a:pt x="4923474" y="3302724"/>
                    </a:cubicBezTo>
                    <a:cubicBezTo>
                      <a:pt x="4923474" y="3305538"/>
                      <a:pt x="4920664" y="3305538"/>
                      <a:pt x="4920664" y="3305538"/>
                    </a:cubicBezTo>
                    <a:cubicBezTo>
                      <a:pt x="4898166" y="3311161"/>
                      <a:pt x="4881298" y="3328032"/>
                      <a:pt x="4875675" y="3350526"/>
                    </a:cubicBezTo>
                    <a:cubicBezTo>
                      <a:pt x="4875675" y="3353337"/>
                      <a:pt x="4872861" y="3353337"/>
                      <a:pt x="4872861" y="3353337"/>
                    </a:cubicBezTo>
                    <a:cubicBezTo>
                      <a:pt x="4870048" y="3353337"/>
                      <a:pt x="4870048" y="3350526"/>
                      <a:pt x="4870048" y="3350526"/>
                    </a:cubicBezTo>
                    <a:cubicBezTo>
                      <a:pt x="4864428" y="3328032"/>
                      <a:pt x="4847557" y="3311161"/>
                      <a:pt x="4825062" y="3305538"/>
                    </a:cubicBezTo>
                    <a:cubicBezTo>
                      <a:pt x="4822249" y="3305538"/>
                      <a:pt x="4822249" y="3302724"/>
                      <a:pt x="4822249" y="3302724"/>
                    </a:cubicBezTo>
                    <a:cubicBezTo>
                      <a:pt x="4822249" y="3299914"/>
                      <a:pt x="4825062" y="3299914"/>
                      <a:pt x="4825062" y="3299914"/>
                    </a:cubicBezTo>
                    <a:cubicBezTo>
                      <a:pt x="4847557" y="3294290"/>
                      <a:pt x="4864428" y="3277419"/>
                      <a:pt x="4872861" y="3252112"/>
                    </a:cubicBezTo>
                    <a:close/>
                    <a:moveTo>
                      <a:pt x="4718213" y="3252112"/>
                    </a:moveTo>
                    <a:cubicBezTo>
                      <a:pt x="4726650" y="3277419"/>
                      <a:pt x="4743518" y="3294290"/>
                      <a:pt x="4766016" y="3299914"/>
                    </a:cubicBezTo>
                    <a:cubicBezTo>
                      <a:pt x="4768826" y="3299914"/>
                      <a:pt x="4768826" y="3302724"/>
                      <a:pt x="4768826" y="3302724"/>
                    </a:cubicBezTo>
                    <a:cubicBezTo>
                      <a:pt x="4768826" y="3305538"/>
                      <a:pt x="4766016" y="3305538"/>
                      <a:pt x="4766016" y="3305538"/>
                    </a:cubicBezTo>
                    <a:cubicBezTo>
                      <a:pt x="4743518" y="3311161"/>
                      <a:pt x="4726650" y="3328032"/>
                      <a:pt x="4721027" y="3350526"/>
                    </a:cubicBezTo>
                    <a:cubicBezTo>
                      <a:pt x="4721027" y="3353337"/>
                      <a:pt x="4718213" y="3353337"/>
                      <a:pt x="4718213" y="3353337"/>
                    </a:cubicBezTo>
                    <a:cubicBezTo>
                      <a:pt x="4715400" y="3353337"/>
                      <a:pt x="4715400" y="3350526"/>
                      <a:pt x="4715400" y="3350526"/>
                    </a:cubicBezTo>
                    <a:cubicBezTo>
                      <a:pt x="4709780" y="3328032"/>
                      <a:pt x="4692909" y="3311161"/>
                      <a:pt x="4670414" y="3305538"/>
                    </a:cubicBezTo>
                    <a:cubicBezTo>
                      <a:pt x="4667601" y="3305538"/>
                      <a:pt x="4667601" y="3302724"/>
                      <a:pt x="4667601" y="3302724"/>
                    </a:cubicBezTo>
                    <a:cubicBezTo>
                      <a:pt x="4667601" y="3299914"/>
                      <a:pt x="4670414" y="3299914"/>
                      <a:pt x="4670414" y="3299914"/>
                    </a:cubicBezTo>
                    <a:cubicBezTo>
                      <a:pt x="4692909" y="3294290"/>
                      <a:pt x="4709780" y="3277419"/>
                      <a:pt x="4718213" y="3252112"/>
                    </a:cubicBezTo>
                    <a:close/>
                    <a:moveTo>
                      <a:pt x="4563563" y="3252112"/>
                    </a:moveTo>
                    <a:cubicBezTo>
                      <a:pt x="4571999" y="3277419"/>
                      <a:pt x="4588867" y="3294290"/>
                      <a:pt x="4611365" y="3299914"/>
                    </a:cubicBezTo>
                    <a:cubicBezTo>
                      <a:pt x="4614175" y="3299914"/>
                      <a:pt x="4614175" y="3302724"/>
                      <a:pt x="4614175" y="3302724"/>
                    </a:cubicBezTo>
                    <a:cubicBezTo>
                      <a:pt x="4614175" y="3305538"/>
                      <a:pt x="4611365" y="3305538"/>
                      <a:pt x="4611365" y="3305538"/>
                    </a:cubicBezTo>
                    <a:cubicBezTo>
                      <a:pt x="4588867" y="3311161"/>
                      <a:pt x="4571999" y="3328032"/>
                      <a:pt x="4566376" y="3350526"/>
                    </a:cubicBezTo>
                    <a:cubicBezTo>
                      <a:pt x="4566376" y="3353337"/>
                      <a:pt x="4563563" y="3353337"/>
                      <a:pt x="4563563" y="3353337"/>
                    </a:cubicBezTo>
                    <a:cubicBezTo>
                      <a:pt x="4560749" y="3353337"/>
                      <a:pt x="4560749" y="3350526"/>
                      <a:pt x="4560749" y="3350526"/>
                    </a:cubicBezTo>
                    <a:cubicBezTo>
                      <a:pt x="4555129" y="3328032"/>
                      <a:pt x="4538258" y="3311161"/>
                      <a:pt x="4515763" y="3305538"/>
                    </a:cubicBezTo>
                    <a:cubicBezTo>
                      <a:pt x="4512950" y="3305538"/>
                      <a:pt x="4512950" y="3302724"/>
                      <a:pt x="4512950" y="3302724"/>
                    </a:cubicBezTo>
                    <a:cubicBezTo>
                      <a:pt x="4512950" y="3299914"/>
                      <a:pt x="4515763" y="3299914"/>
                      <a:pt x="4515763" y="3299914"/>
                    </a:cubicBezTo>
                    <a:cubicBezTo>
                      <a:pt x="4538258" y="3294290"/>
                      <a:pt x="4555129" y="3277419"/>
                      <a:pt x="4563563" y="3252112"/>
                    </a:cubicBezTo>
                    <a:close/>
                    <a:moveTo>
                      <a:pt x="4406104" y="3252112"/>
                    </a:moveTo>
                    <a:cubicBezTo>
                      <a:pt x="4414538" y="3277419"/>
                      <a:pt x="4431409" y="3294290"/>
                      <a:pt x="4453907" y="3299914"/>
                    </a:cubicBezTo>
                    <a:cubicBezTo>
                      <a:pt x="4456717" y="3299914"/>
                      <a:pt x="4456717" y="3302724"/>
                      <a:pt x="4456717" y="3302724"/>
                    </a:cubicBezTo>
                    <a:cubicBezTo>
                      <a:pt x="4456717" y="3305538"/>
                      <a:pt x="4453907" y="3305538"/>
                      <a:pt x="4453907" y="3305538"/>
                    </a:cubicBezTo>
                    <a:cubicBezTo>
                      <a:pt x="4431409" y="3311161"/>
                      <a:pt x="4414538" y="3328032"/>
                      <a:pt x="4408915" y="3350526"/>
                    </a:cubicBezTo>
                    <a:cubicBezTo>
                      <a:pt x="4408915" y="3353337"/>
                      <a:pt x="4406104" y="3353337"/>
                      <a:pt x="4406104" y="3353337"/>
                    </a:cubicBezTo>
                    <a:cubicBezTo>
                      <a:pt x="4403291" y="3353337"/>
                      <a:pt x="4403291" y="3350526"/>
                      <a:pt x="4403291" y="3350526"/>
                    </a:cubicBezTo>
                    <a:cubicBezTo>
                      <a:pt x="4397671" y="3328032"/>
                      <a:pt x="4380797" y="3311161"/>
                      <a:pt x="4358302" y="3305538"/>
                    </a:cubicBezTo>
                    <a:cubicBezTo>
                      <a:pt x="4355492" y="3305538"/>
                      <a:pt x="4355492" y="3302724"/>
                      <a:pt x="4355492" y="3302724"/>
                    </a:cubicBezTo>
                    <a:cubicBezTo>
                      <a:pt x="4355492" y="3299914"/>
                      <a:pt x="4358302" y="3299914"/>
                      <a:pt x="4358302" y="3299914"/>
                    </a:cubicBezTo>
                    <a:cubicBezTo>
                      <a:pt x="4380797" y="3294290"/>
                      <a:pt x="4397671" y="3277419"/>
                      <a:pt x="4406104" y="3252112"/>
                    </a:cubicBezTo>
                    <a:close/>
                    <a:moveTo>
                      <a:pt x="4251453" y="3252112"/>
                    </a:moveTo>
                    <a:cubicBezTo>
                      <a:pt x="4259887" y="3277419"/>
                      <a:pt x="4276758" y="3294290"/>
                      <a:pt x="4299256" y="3299914"/>
                    </a:cubicBezTo>
                    <a:cubicBezTo>
                      <a:pt x="4302066" y="3299914"/>
                      <a:pt x="4302066" y="3302724"/>
                      <a:pt x="4302066" y="3302724"/>
                    </a:cubicBezTo>
                    <a:cubicBezTo>
                      <a:pt x="4302066" y="3305538"/>
                      <a:pt x="4299256" y="3305538"/>
                      <a:pt x="4299256" y="3305538"/>
                    </a:cubicBezTo>
                    <a:cubicBezTo>
                      <a:pt x="4276758" y="3311161"/>
                      <a:pt x="4259887" y="3328032"/>
                      <a:pt x="4254264" y="3350526"/>
                    </a:cubicBezTo>
                    <a:cubicBezTo>
                      <a:pt x="4254264" y="3353337"/>
                      <a:pt x="4251453" y="3353337"/>
                      <a:pt x="4251453" y="3353337"/>
                    </a:cubicBezTo>
                    <a:cubicBezTo>
                      <a:pt x="4248640" y="3353337"/>
                      <a:pt x="4248640" y="3350526"/>
                      <a:pt x="4248640" y="3350526"/>
                    </a:cubicBezTo>
                    <a:cubicBezTo>
                      <a:pt x="4243020" y="3328032"/>
                      <a:pt x="4226146" y="3311161"/>
                      <a:pt x="4203651" y="3305538"/>
                    </a:cubicBezTo>
                    <a:cubicBezTo>
                      <a:pt x="4200841" y="3305538"/>
                      <a:pt x="4200841" y="3302724"/>
                      <a:pt x="4200841" y="3302724"/>
                    </a:cubicBezTo>
                    <a:cubicBezTo>
                      <a:pt x="4200841" y="3299914"/>
                      <a:pt x="4203651" y="3299914"/>
                      <a:pt x="4203651" y="3299914"/>
                    </a:cubicBezTo>
                    <a:cubicBezTo>
                      <a:pt x="4226146" y="3294290"/>
                      <a:pt x="4243020" y="3277419"/>
                      <a:pt x="4251453" y="3252112"/>
                    </a:cubicBezTo>
                    <a:close/>
                    <a:moveTo>
                      <a:pt x="4096805" y="3252112"/>
                    </a:moveTo>
                    <a:cubicBezTo>
                      <a:pt x="4105239" y="3277419"/>
                      <a:pt x="4122110" y="3294290"/>
                      <a:pt x="4144608" y="3299914"/>
                    </a:cubicBezTo>
                    <a:cubicBezTo>
                      <a:pt x="4147418" y="3299914"/>
                      <a:pt x="4147418" y="3302724"/>
                      <a:pt x="4147418" y="3302724"/>
                    </a:cubicBezTo>
                    <a:cubicBezTo>
                      <a:pt x="4147418" y="3305538"/>
                      <a:pt x="4144608" y="3305538"/>
                      <a:pt x="4144608" y="3305538"/>
                    </a:cubicBezTo>
                    <a:cubicBezTo>
                      <a:pt x="4122110" y="3311161"/>
                      <a:pt x="4105239" y="3328032"/>
                      <a:pt x="4099616" y="3350526"/>
                    </a:cubicBezTo>
                    <a:cubicBezTo>
                      <a:pt x="4099616" y="3353337"/>
                      <a:pt x="4096805" y="3353337"/>
                      <a:pt x="4096805" y="3353337"/>
                    </a:cubicBezTo>
                    <a:cubicBezTo>
                      <a:pt x="4093992" y="3353337"/>
                      <a:pt x="4093992" y="3350526"/>
                      <a:pt x="4093992" y="3350526"/>
                    </a:cubicBezTo>
                    <a:cubicBezTo>
                      <a:pt x="4088372" y="3328032"/>
                      <a:pt x="4071498" y="3311161"/>
                      <a:pt x="4049003" y="3305538"/>
                    </a:cubicBezTo>
                    <a:cubicBezTo>
                      <a:pt x="4046193" y="3305538"/>
                      <a:pt x="4046193" y="3302724"/>
                      <a:pt x="4046193" y="3302724"/>
                    </a:cubicBezTo>
                    <a:cubicBezTo>
                      <a:pt x="4046193" y="3299914"/>
                      <a:pt x="4049003" y="3299914"/>
                      <a:pt x="4049003" y="3299914"/>
                    </a:cubicBezTo>
                    <a:cubicBezTo>
                      <a:pt x="4071498" y="3294290"/>
                      <a:pt x="4088372" y="3277419"/>
                      <a:pt x="4096805" y="3252112"/>
                    </a:cubicBezTo>
                    <a:close/>
                    <a:moveTo>
                      <a:pt x="3939345" y="3252112"/>
                    </a:moveTo>
                    <a:cubicBezTo>
                      <a:pt x="3947781" y="3277419"/>
                      <a:pt x="3964649" y="3294290"/>
                      <a:pt x="3987147" y="3299914"/>
                    </a:cubicBezTo>
                    <a:cubicBezTo>
                      <a:pt x="3989957" y="3299914"/>
                      <a:pt x="3989957" y="3302724"/>
                      <a:pt x="3989957" y="3302724"/>
                    </a:cubicBezTo>
                    <a:cubicBezTo>
                      <a:pt x="3989957" y="3305538"/>
                      <a:pt x="3987147" y="3305538"/>
                      <a:pt x="3987147" y="3305538"/>
                    </a:cubicBezTo>
                    <a:cubicBezTo>
                      <a:pt x="3964649" y="3311161"/>
                      <a:pt x="3947781" y="3328032"/>
                      <a:pt x="3942155" y="3350526"/>
                    </a:cubicBezTo>
                    <a:cubicBezTo>
                      <a:pt x="3942155" y="3353337"/>
                      <a:pt x="3939345" y="3353337"/>
                      <a:pt x="3939345" y="3353337"/>
                    </a:cubicBezTo>
                    <a:cubicBezTo>
                      <a:pt x="3936531" y="3353337"/>
                      <a:pt x="3936531" y="3350526"/>
                      <a:pt x="3936531" y="3350526"/>
                    </a:cubicBezTo>
                    <a:cubicBezTo>
                      <a:pt x="3930911" y="3328032"/>
                      <a:pt x="3914037" y="3311161"/>
                      <a:pt x="3891545" y="3305538"/>
                    </a:cubicBezTo>
                    <a:cubicBezTo>
                      <a:pt x="3888732" y="3305538"/>
                      <a:pt x="3888732" y="3302724"/>
                      <a:pt x="3888732" y="3302724"/>
                    </a:cubicBezTo>
                    <a:cubicBezTo>
                      <a:pt x="3888732" y="3299914"/>
                      <a:pt x="3891545" y="3299914"/>
                      <a:pt x="3891545" y="3299914"/>
                    </a:cubicBezTo>
                    <a:cubicBezTo>
                      <a:pt x="3914037" y="3294290"/>
                      <a:pt x="3930911" y="3277419"/>
                      <a:pt x="3939345" y="3252112"/>
                    </a:cubicBezTo>
                    <a:close/>
                    <a:moveTo>
                      <a:pt x="3784693" y="3252112"/>
                    </a:moveTo>
                    <a:cubicBezTo>
                      <a:pt x="3793130" y="3277419"/>
                      <a:pt x="3809998" y="3294290"/>
                      <a:pt x="3832496" y="3299914"/>
                    </a:cubicBezTo>
                    <a:cubicBezTo>
                      <a:pt x="3835306" y="3299914"/>
                      <a:pt x="3835306" y="3302724"/>
                      <a:pt x="3835306" y="3302724"/>
                    </a:cubicBezTo>
                    <a:cubicBezTo>
                      <a:pt x="3835306" y="3305538"/>
                      <a:pt x="3832496" y="3305538"/>
                      <a:pt x="3832496" y="3305538"/>
                    </a:cubicBezTo>
                    <a:cubicBezTo>
                      <a:pt x="3809998" y="3311161"/>
                      <a:pt x="3793130" y="3328032"/>
                      <a:pt x="3787504" y="3350526"/>
                    </a:cubicBezTo>
                    <a:cubicBezTo>
                      <a:pt x="3787504" y="3353337"/>
                      <a:pt x="3784693" y="3353337"/>
                      <a:pt x="3784693" y="3353337"/>
                    </a:cubicBezTo>
                    <a:cubicBezTo>
                      <a:pt x="3781880" y="3353337"/>
                      <a:pt x="3781880" y="3350526"/>
                      <a:pt x="3781880" y="3350526"/>
                    </a:cubicBezTo>
                    <a:cubicBezTo>
                      <a:pt x="3776260" y="3328032"/>
                      <a:pt x="3759386" y="3311161"/>
                      <a:pt x="3736894" y="3305538"/>
                    </a:cubicBezTo>
                    <a:cubicBezTo>
                      <a:pt x="3734081" y="3305538"/>
                      <a:pt x="3734081" y="3302724"/>
                      <a:pt x="3734081" y="3302724"/>
                    </a:cubicBezTo>
                    <a:cubicBezTo>
                      <a:pt x="3734081" y="3299914"/>
                      <a:pt x="3736894" y="3299914"/>
                      <a:pt x="3736894" y="3299914"/>
                    </a:cubicBezTo>
                    <a:cubicBezTo>
                      <a:pt x="3759386" y="3294290"/>
                      <a:pt x="3776260" y="3277419"/>
                      <a:pt x="3784693" y="3252112"/>
                    </a:cubicBezTo>
                    <a:close/>
                    <a:moveTo>
                      <a:pt x="3630045" y="3252112"/>
                    </a:moveTo>
                    <a:cubicBezTo>
                      <a:pt x="3638482" y="3277419"/>
                      <a:pt x="3655350" y="3294290"/>
                      <a:pt x="3677848" y="3299914"/>
                    </a:cubicBezTo>
                    <a:cubicBezTo>
                      <a:pt x="3680658" y="3299914"/>
                      <a:pt x="3680658" y="3302724"/>
                      <a:pt x="3680658" y="3302724"/>
                    </a:cubicBezTo>
                    <a:cubicBezTo>
                      <a:pt x="3680658" y="3305538"/>
                      <a:pt x="3677848" y="3305538"/>
                      <a:pt x="3677848" y="3305538"/>
                    </a:cubicBezTo>
                    <a:cubicBezTo>
                      <a:pt x="3655350" y="3311161"/>
                      <a:pt x="3638482" y="3328032"/>
                      <a:pt x="3632856" y="3350526"/>
                    </a:cubicBezTo>
                    <a:cubicBezTo>
                      <a:pt x="3632856" y="3353337"/>
                      <a:pt x="3630045" y="3353337"/>
                      <a:pt x="3630045" y="3353337"/>
                    </a:cubicBezTo>
                    <a:cubicBezTo>
                      <a:pt x="3627232" y="3353337"/>
                      <a:pt x="3627232" y="3350526"/>
                      <a:pt x="3627232" y="3350526"/>
                    </a:cubicBezTo>
                    <a:cubicBezTo>
                      <a:pt x="3621612" y="3328032"/>
                      <a:pt x="3604738" y="3311161"/>
                      <a:pt x="3582246" y="3305538"/>
                    </a:cubicBezTo>
                    <a:cubicBezTo>
                      <a:pt x="3579433" y="3305538"/>
                      <a:pt x="3579433" y="3302724"/>
                      <a:pt x="3579433" y="3302724"/>
                    </a:cubicBezTo>
                    <a:cubicBezTo>
                      <a:pt x="3579433" y="3299914"/>
                      <a:pt x="3582246" y="3299914"/>
                      <a:pt x="3582246" y="3299914"/>
                    </a:cubicBezTo>
                    <a:cubicBezTo>
                      <a:pt x="3604738" y="3294290"/>
                      <a:pt x="3621612" y="3277419"/>
                      <a:pt x="3630045" y="3252112"/>
                    </a:cubicBezTo>
                    <a:close/>
                    <a:moveTo>
                      <a:pt x="3472581" y="3252112"/>
                    </a:moveTo>
                    <a:cubicBezTo>
                      <a:pt x="3481018" y="3277419"/>
                      <a:pt x="3500700" y="3294290"/>
                      <a:pt x="3520384" y="3299914"/>
                    </a:cubicBezTo>
                    <a:cubicBezTo>
                      <a:pt x="3523194" y="3299914"/>
                      <a:pt x="3523194" y="3302724"/>
                      <a:pt x="3523194" y="3302724"/>
                    </a:cubicBezTo>
                    <a:cubicBezTo>
                      <a:pt x="3523194" y="3305538"/>
                      <a:pt x="3520384" y="3305538"/>
                      <a:pt x="3520384" y="3305538"/>
                    </a:cubicBezTo>
                    <a:cubicBezTo>
                      <a:pt x="3497889" y="3311161"/>
                      <a:pt x="3481018" y="3328032"/>
                      <a:pt x="3475395" y="3350526"/>
                    </a:cubicBezTo>
                    <a:cubicBezTo>
                      <a:pt x="3475395" y="3353337"/>
                      <a:pt x="3472581" y="3353337"/>
                      <a:pt x="3472581" y="3353337"/>
                    </a:cubicBezTo>
                    <a:cubicBezTo>
                      <a:pt x="3469771" y="3353337"/>
                      <a:pt x="3469771" y="3350526"/>
                      <a:pt x="3469771" y="3350526"/>
                    </a:cubicBezTo>
                    <a:cubicBezTo>
                      <a:pt x="3464148" y="3328032"/>
                      <a:pt x="3447277" y="3311161"/>
                      <a:pt x="3424782" y="3305538"/>
                    </a:cubicBezTo>
                    <a:cubicBezTo>
                      <a:pt x="3421969" y="3305538"/>
                      <a:pt x="3421969" y="3302724"/>
                      <a:pt x="3421969" y="3302724"/>
                    </a:cubicBezTo>
                    <a:cubicBezTo>
                      <a:pt x="3421969" y="3299914"/>
                      <a:pt x="3424782" y="3299914"/>
                      <a:pt x="3424782" y="3299914"/>
                    </a:cubicBezTo>
                    <a:cubicBezTo>
                      <a:pt x="3447277" y="3294290"/>
                      <a:pt x="3464148" y="3277419"/>
                      <a:pt x="3472581" y="3252112"/>
                    </a:cubicBezTo>
                    <a:close/>
                    <a:moveTo>
                      <a:pt x="3317933" y="3252112"/>
                    </a:moveTo>
                    <a:cubicBezTo>
                      <a:pt x="3326370" y="3277419"/>
                      <a:pt x="3343241" y="3294290"/>
                      <a:pt x="3365736" y="3299914"/>
                    </a:cubicBezTo>
                    <a:cubicBezTo>
                      <a:pt x="3368546" y="3299914"/>
                      <a:pt x="3368546" y="3302724"/>
                      <a:pt x="3368546" y="3302724"/>
                    </a:cubicBezTo>
                    <a:cubicBezTo>
                      <a:pt x="3368546" y="3305538"/>
                      <a:pt x="3365736" y="3305538"/>
                      <a:pt x="3365736" y="3305538"/>
                    </a:cubicBezTo>
                    <a:cubicBezTo>
                      <a:pt x="3343241" y="3311161"/>
                      <a:pt x="3326370" y="3328032"/>
                      <a:pt x="3320747" y="3350526"/>
                    </a:cubicBezTo>
                    <a:cubicBezTo>
                      <a:pt x="3320747" y="3353337"/>
                      <a:pt x="3317933" y="3353337"/>
                      <a:pt x="3317933" y="3353337"/>
                    </a:cubicBezTo>
                    <a:cubicBezTo>
                      <a:pt x="3315123" y="3353337"/>
                      <a:pt x="3315123" y="3350526"/>
                      <a:pt x="3315123" y="3350526"/>
                    </a:cubicBezTo>
                    <a:cubicBezTo>
                      <a:pt x="3309500" y="3328032"/>
                      <a:pt x="3292629" y="3311161"/>
                      <a:pt x="3270134" y="3305538"/>
                    </a:cubicBezTo>
                    <a:cubicBezTo>
                      <a:pt x="3267321" y="3305538"/>
                      <a:pt x="3267321" y="3302724"/>
                      <a:pt x="3267321" y="3302724"/>
                    </a:cubicBezTo>
                    <a:cubicBezTo>
                      <a:pt x="3267321" y="3299914"/>
                      <a:pt x="3270134" y="3299914"/>
                      <a:pt x="3270134" y="3299914"/>
                    </a:cubicBezTo>
                    <a:cubicBezTo>
                      <a:pt x="3292629" y="3294290"/>
                      <a:pt x="3309500" y="3277419"/>
                      <a:pt x="3317933" y="3252112"/>
                    </a:cubicBezTo>
                    <a:close/>
                    <a:moveTo>
                      <a:pt x="3163283" y="3252112"/>
                    </a:moveTo>
                    <a:cubicBezTo>
                      <a:pt x="3171719" y="3277419"/>
                      <a:pt x="3188590" y="3294290"/>
                      <a:pt x="3211085" y="3299914"/>
                    </a:cubicBezTo>
                    <a:cubicBezTo>
                      <a:pt x="3213895" y="3299914"/>
                      <a:pt x="3213895" y="3302724"/>
                      <a:pt x="3213895" y="3302724"/>
                    </a:cubicBezTo>
                    <a:cubicBezTo>
                      <a:pt x="3213895" y="3305538"/>
                      <a:pt x="3211085" y="3305538"/>
                      <a:pt x="3211085" y="3305538"/>
                    </a:cubicBezTo>
                    <a:cubicBezTo>
                      <a:pt x="3188590" y="3311161"/>
                      <a:pt x="3171719" y="3328032"/>
                      <a:pt x="3166096" y="3350526"/>
                    </a:cubicBezTo>
                    <a:cubicBezTo>
                      <a:pt x="3166096" y="3353337"/>
                      <a:pt x="3163283" y="3353337"/>
                      <a:pt x="3163283" y="3353337"/>
                    </a:cubicBezTo>
                    <a:cubicBezTo>
                      <a:pt x="3160472" y="3353337"/>
                      <a:pt x="3160472" y="3350526"/>
                      <a:pt x="3160472" y="3350526"/>
                    </a:cubicBezTo>
                    <a:cubicBezTo>
                      <a:pt x="3154849" y="3328032"/>
                      <a:pt x="3137978" y="3311161"/>
                      <a:pt x="3115483" y="3305538"/>
                    </a:cubicBezTo>
                    <a:cubicBezTo>
                      <a:pt x="3112670" y="3305538"/>
                      <a:pt x="3112670" y="3302724"/>
                      <a:pt x="3112670" y="3302724"/>
                    </a:cubicBezTo>
                    <a:cubicBezTo>
                      <a:pt x="3112670" y="3299914"/>
                      <a:pt x="3115483" y="3299914"/>
                      <a:pt x="3115483" y="3299914"/>
                    </a:cubicBezTo>
                    <a:cubicBezTo>
                      <a:pt x="3137978" y="3294290"/>
                      <a:pt x="3154849" y="3277419"/>
                      <a:pt x="3163283" y="3252112"/>
                    </a:cubicBezTo>
                    <a:close/>
                    <a:moveTo>
                      <a:pt x="3005823" y="3252112"/>
                    </a:moveTo>
                    <a:cubicBezTo>
                      <a:pt x="3014257" y="3277419"/>
                      <a:pt x="3033942" y="3294290"/>
                      <a:pt x="3053626" y="3299914"/>
                    </a:cubicBezTo>
                    <a:cubicBezTo>
                      <a:pt x="3056436" y="3299914"/>
                      <a:pt x="3056436" y="3302724"/>
                      <a:pt x="3056436" y="3302724"/>
                    </a:cubicBezTo>
                    <a:cubicBezTo>
                      <a:pt x="3056436" y="3305538"/>
                      <a:pt x="3053626" y="3305538"/>
                      <a:pt x="3053626" y="3305538"/>
                    </a:cubicBezTo>
                    <a:cubicBezTo>
                      <a:pt x="3031128" y="3311161"/>
                      <a:pt x="3014257" y="3328032"/>
                      <a:pt x="3008634" y="3350526"/>
                    </a:cubicBezTo>
                    <a:cubicBezTo>
                      <a:pt x="3008634" y="3353337"/>
                      <a:pt x="3005823" y="3353337"/>
                      <a:pt x="3005823" y="3353337"/>
                    </a:cubicBezTo>
                    <a:cubicBezTo>
                      <a:pt x="3003010" y="3353337"/>
                      <a:pt x="3003010" y="3350526"/>
                      <a:pt x="3003010" y="3350526"/>
                    </a:cubicBezTo>
                    <a:cubicBezTo>
                      <a:pt x="2997390" y="3328032"/>
                      <a:pt x="2980516" y="3311161"/>
                      <a:pt x="2958021" y="3305538"/>
                    </a:cubicBezTo>
                    <a:cubicBezTo>
                      <a:pt x="2955211" y="3305538"/>
                      <a:pt x="2955211" y="3302724"/>
                      <a:pt x="2955211" y="3302724"/>
                    </a:cubicBezTo>
                    <a:cubicBezTo>
                      <a:pt x="2955211" y="3299914"/>
                      <a:pt x="2958021" y="3299914"/>
                      <a:pt x="2958021" y="3299914"/>
                    </a:cubicBezTo>
                    <a:cubicBezTo>
                      <a:pt x="2980516" y="3294290"/>
                      <a:pt x="2997390" y="3277419"/>
                      <a:pt x="3005823" y="3252112"/>
                    </a:cubicBezTo>
                    <a:close/>
                    <a:moveTo>
                      <a:pt x="2851172" y="3252112"/>
                    </a:moveTo>
                    <a:cubicBezTo>
                      <a:pt x="2859606" y="3277419"/>
                      <a:pt x="2876477" y="3294290"/>
                      <a:pt x="2898975" y="3299914"/>
                    </a:cubicBezTo>
                    <a:cubicBezTo>
                      <a:pt x="2901785" y="3299914"/>
                      <a:pt x="2901785" y="3302724"/>
                      <a:pt x="2901785" y="3302724"/>
                    </a:cubicBezTo>
                    <a:cubicBezTo>
                      <a:pt x="2901785" y="3305538"/>
                      <a:pt x="2898975" y="3305538"/>
                      <a:pt x="2898975" y="3305538"/>
                    </a:cubicBezTo>
                    <a:cubicBezTo>
                      <a:pt x="2876477" y="3311161"/>
                      <a:pt x="2859606" y="3328032"/>
                      <a:pt x="2853983" y="3350526"/>
                    </a:cubicBezTo>
                    <a:cubicBezTo>
                      <a:pt x="2853983" y="3353337"/>
                      <a:pt x="2851172" y="3353337"/>
                      <a:pt x="2851172" y="3353337"/>
                    </a:cubicBezTo>
                    <a:cubicBezTo>
                      <a:pt x="2848359" y="3353337"/>
                      <a:pt x="2848359" y="3350526"/>
                      <a:pt x="2848359" y="3350526"/>
                    </a:cubicBezTo>
                    <a:cubicBezTo>
                      <a:pt x="2842739" y="3328032"/>
                      <a:pt x="2825865" y="3311161"/>
                      <a:pt x="2803370" y="3305538"/>
                    </a:cubicBezTo>
                    <a:cubicBezTo>
                      <a:pt x="2800560" y="3305538"/>
                      <a:pt x="2800560" y="3302724"/>
                      <a:pt x="2800560" y="3302724"/>
                    </a:cubicBezTo>
                    <a:cubicBezTo>
                      <a:pt x="2800560" y="3299914"/>
                      <a:pt x="2803370" y="3299914"/>
                      <a:pt x="2803370" y="3299914"/>
                    </a:cubicBezTo>
                    <a:cubicBezTo>
                      <a:pt x="2825865" y="3294290"/>
                      <a:pt x="2842739" y="3277419"/>
                      <a:pt x="2851172" y="3252112"/>
                    </a:cubicBezTo>
                    <a:close/>
                    <a:moveTo>
                      <a:pt x="2696525" y="3252112"/>
                    </a:moveTo>
                    <a:cubicBezTo>
                      <a:pt x="2704959" y="3277419"/>
                      <a:pt x="2721830" y="3294290"/>
                      <a:pt x="2744328" y="3299914"/>
                    </a:cubicBezTo>
                    <a:cubicBezTo>
                      <a:pt x="2747138" y="3299914"/>
                      <a:pt x="2747138" y="3302724"/>
                      <a:pt x="2747138" y="3302724"/>
                    </a:cubicBezTo>
                    <a:cubicBezTo>
                      <a:pt x="2747138" y="3305538"/>
                      <a:pt x="2744328" y="3305538"/>
                      <a:pt x="2744328" y="3305538"/>
                    </a:cubicBezTo>
                    <a:cubicBezTo>
                      <a:pt x="2721830" y="3311161"/>
                      <a:pt x="2704959" y="3328032"/>
                      <a:pt x="2699336" y="3350526"/>
                    </a:cubicBezTo>
                    <a:cubicBezTo>
                      <a:pt x="2699336" y="3353337"/>
                      <a:pt x="2696525" y="3353337"/>
                      <a:pt x="2696525" y="3353337"/>
                    </a:cubicBezTo>
                    <a:cubicBezTo>
                      <a:pt x="2693712" y="3353337"/>
                      <a:pt x="2693712" y="3350526"/>
                      <a:pt x="2693712" y="3350526"/>
                    </a:cubicBezTo>
                    <a:cubicBezTo>
                      <a:pt x="2688092" y="3328032"/>
                      <a:pt x="2671218" y="3311161"/>
                      <a:pt x="2648723" y="3305538"/>
                    </a:cubicBezTo>
                    <a:cubicBezTo>
                      <a:pt x="2645913" y="3305538"/>
                      <a:pt x="2645913" y="3302724"/>
                      <a:pt x="2645913" y="3302724"/>
                    </a:cubicBezTo>
                    <a:cubicBezTo>
                      <a:pt x="2645913" y="3299914"/>
                      <a:pt x="2648723" y="3299914"/>
                      <a:pt x="2648723" y="3299914"/>
                    </a:cubicBezTo>
                    <a:cubicBezTo>
                      <a:pt x="2671218" y="3294290"/>
                      <a:pt x="2688092" y="3277419"/>
                      <a:pt x="2696525" y="3252112"/>
                    </a:cubicBezTo>
                    <a:close/>
                    <a:moveTo>
                      <a:pt x="2539061" y="3252112"/>
                    </a:moveTo>
                    <a:cubicBezTo>
                      <a:pt x="2547497" y="3277419"/>
                      <a:pt x="2567179" y="3294290"/>
                      <a:pt x="2586863" y="3299914"/>
                    </a:cubicBezTo>
                    <a:cubicBezTo>
                      <a:pt x="2589673" y="3299914"/>
                      <a:pt x="2589673" y="3302724"/>
                      <a:pt x="2589673" y="3302724"/>
                    </a:cubicBezTo>
                    <a:cubicBezTo>
                      <a:pt x="2589673" y="3305538"/>
                      <a:pt x="2586863" y="3305538"/>
                      <a:pt x="2586863" y="3305538"/>
                    </a:cubicBezTo>
                    <a:cubicBezTo>
                      <a:pt x="2564365" y="3311161"/>
                      <a:pt x="2547497" y="3328032"/>
                      <a:pt x="2541874" y="3350526"/>
                    </a:cubicBezTo>
                    <a:cubicBezTo>
                      <a:pt x="2541874" y="3353337"/>
                      <a:pt x="2539061" y="3353337"/>
                      <a:pt x="2539061" y="3353337"/>
                    </a:cubicBezTo>
                    <a:cubicBezTo>
                      <a:pt x="2536247" y="3353337"/>
                      <a:pt x="2536247" y="3350526"/>
                      <a:pt x="2536247" y="3350526"/>
                    </a:cubicBezTo>
                    <a:cubicBezTo>
                      <a:pt x="2530627" y="3328032"/>
                      <a:pt x="2513756" y="3311161"/>
                      <a:pt x="2491261" y="3305538"/>
                    </a:cubicBezTo>
                    <a:cubicBezTo>
                      <a:pt x="2488448" y="3305538"/>
                      <a:pt x="2488448" y="3302724"/>
                      <a:pt x="2488448" y="3302724"/>
                    </a:cubicBezTo>
                    <a:cubicBezTo>
                      <a:pt x="2488448" y="3299914"/>
                      <a:pt x="2491261" y="3299914"/>
                      <a:pt x="2491261" y="3299914"/>
                    </a:cubicBezTo>
                    <a:cubicBezTo>
                      <a:pt x="2513756" y="3294290"/>
                      <a:pt x="2530627" y="3277419"/>
                      <a:pt x="2539061" y="3252112"/>
                    </a:cubicBezTo>
                    <a:close/>
                    <a:moveTo>
                      <a:pt x="2384413" y="3252112"/>
                    </a:moveTo>
                    <a:cubicBezTo>
                      <a:pt x="2392849" y="3277419"/>
                      <a:pt x="2409717" y="3294290"/>
                      <a:pt x="2432215" y="3299914"/>
                    </a:cubicBezTo>
                    <a:cubicBezTo>
                      <a:pt x="2435025" y="3299914"/>
                      <a:pt x="2435025" y="3302724"/>
                      <a:pt x="2435025" y="3302724"/>
                    </a:cubicBezTo>
                    <a:cubicBezTo>
                      <a:pt x="2435025" y="3305538"/>
                      <a:pt x="2432215" y="3305538"/>
                      <a:pt x="2432215" y="3305538"/>
                    </a:cubicBezTo>
                    <a:cubicBezTo>
                      <a:pt x="2409717" y="3311161"/>
                      <a:pt x="2392849" y="3328032"/>
                      <a:pt x="2387226" y="3350526"/>
                    </a:cubicBezTo>
                    <a:cubicBezTo>
                      <a:pt x="2387226" y="3353337"/>
                      <a:pt x="2384413" y="3353337"/>
                      <a:pt x="2384413" y="3353337"/>
                    </a:cubicBezTo>
                    <a:cubicBezTo>
                      <a:pt x="2381599" y="3353337"/>
                      <a:pt x="2381599" y="3350526"/>
                      <a:pt x="2381599" y="3350526"/>
                    </a:cubicBezTo>
                    <a:cubicBezTo>
                      <a:pt x="2375979" y="3328032"/>
                      <a:pt x="2359108" y="3311161"/>
                      <a:pt x="2336613" y="3305538"/>
                    </a:cubicBezTo>
                    <a:cubicBezTo>
                      <a:pt x="2333800" y="3305538"/>
                      <a:pt x="2333800" y="3302724"/>
                      <a:pt x="2333800" y="3302724"/>
                    </a:cubicBezTo>
                    <a:cubicBezTo>
                      <a:pt x="2333800" y="3299914"/>
                      <a:pt x="2336613" y="3299914"/>
                      <a:pt x="2336613" y="3299914"/>
                    </a:cubicBezTo>
                    <a:cubicBezTo>
                      <a:pt x="2359108" y="3294290"/>
                      <a:pt x="2375979" y="3277419"/>
                      <a:pt x="2384413" y="3252112"/>
                    </a:cubicBezTo>
                    <a:close/>
                    <a:moveTo>
                      <a:pt x="2229761" y="3252112"/>
                    </a:moveTo>
                    <a:cubicBezTo>
                      <a:pt x="2238198" y="3277419"/>
                      <a:pt x="2255066" y="3294290"/>
                      <a:pt x="2277564" y="3299914"/>
                    </a:cubicBezTo>
                    <a:cubicBezTo>
                      <a:pt x="2280374" y="3299914"/>
                      <a:pt x="2280374" y="3302724"/>
                      <a:pt x="2280374" y="3302724"/>
                    </a:cubicBezTo>
                    <a:cubicBezTo>
                      <a:pt x="2280374" y="3305538"/>
                      <a:pt x="2277564" y="3305538"/>
                      <a:pt x="2277564" y="3305538"/>
                    </a:cubicBezTo>
                    <a:cubicBezTo>
                      <a:pt x="2255066" y="3311161"/>
                      <a:pt x="2238198" y="3328032"/>
                      <a:pt x="2232575" y="3350526"/>
                    </a:cubicBezTo>
                    <a:cubicBezTo>
                      <a:pt x="2232575" y="3353337"/>
                      <a:pt x="2229761" y="3353337"/>
                      <a:pt x="2229761" y="3353337"/>
                    </a:cubicBezTo>
                    <a:cubicBezTo>
                      <a:pt x="2226948" y="3353337"/>
                      <a:pt x="2226948" y="3350526"/>
                      <a:pt x="2226948" y="3350526"/>
                    </a:cubicBezTo>
                    <a:cubicBezTo>
                      <a:pt x="2221328" y="3328032"/>
                      <a:pt x="2204457" y="3311161"/>
                      <a:pt x="2181962" y="3305538"/>
                    </a:cubicBezTo>
                    <a:cubicBezTo>
                      <a:pt x="2179149" y="3305538"/>
                      <a:pt x="2179149" y="3302724"/>
                      <a:pt x="2179149" y="3302724"/>
                    </a:cubicBezTo>
                    <a:cubicBezTo>
                      <a:pt x="2179149" y="3299914"/>
                      <a:pt x="2181962" y="3299914"/>
                      <a:pt x="2181962" y="3299914"/>
                    </a:cubicBezTo>
                    <a:cubicBezTo>
                      <a:pt x="2204457" y="3294290"/>
                      <a:pt x="2221328" y="3277419"/>
                      <a:pt x="2229761" y="3252112"/>
                    </a:cubicBezTo>
                    <a:close/>
                    <a:moveTo>
                      <a:pt x="2075115" y="3252112"/>
                    </a:moveTo>
                    <a:cubicBezTo>
                      <a:pt x="2080738" y="3277419"/>
                      <a:pt x="2100419" y="3294290"/>
                      <a:pt x="2122917" y="3299914"/>
                    </a:cubicBezTo>
                    <a:cubicBezTo>
                      <a:pt x="2125727" y="3299914"/>
                      <a:pt x="2125727" y="3302724"/>
                      <a:pt x="2125727" y="3302724"/>
                    </a:cubicBezTo>
                    <a:cubicBezTo>
                      <a:pt x="2125727" y="3305538"/>
                      <a:pt x="2122917" y="3305538"/>
                      <a:pt x="2122917" y="3305538"/>
                    </a:cubicBezTo>
                    <a:cubicBezTo>
                      <a:pt x="2100419" y="3311161"/>
                      <a:pt x="2083551" y="3328032"/>
                      <a:pt x="2077928" y="3350526"/>
                    </a:cubicBezTo>
                    <a:cubicBezTo>
                      <a:pt x="2077928" y="3353337"/>
                      <a:pt x="2075115" y="3353337"/>
                      <a:pt x="2075115" y="3353337"/>
                    </a:cubicBezTo>
                    <a:cubicBezTo>
                      <a:pt x="2072301" y="3353337"/>
                      <a:pt x="2072301" y="3350526"/>
                      <a:pt x="2072301" y="3350526"/>
                    </a:cubicBezTo>
                    <a:cubicBezTo>
                      <a:pt x="2066681" y="3328032"/>
                      <a:pt x="2049810" y="3311161"/>
                      <a:pt x="2027315" y="3305538"/>
                    </a:cubicBezTo>
                    <a:cubicBezTo>
                      <a:pt x="2024502" y="3305538"/>
                      <a:pt x="2024502" y="3302724"/>
                      <a:pt x="2024502" y="3302724"/>
                    </a:cubicBezTo>
                    <a:cubicBezTo>
                      <a:pt x="2024502" y="3299914"/>
                      <a:pt x="2027315" y="3299914"/>
                      <a:pt x="2027315" y="3299914"/>
                    </a:cubicBezTo>
                    <a:cubicBezTo>
                      <a:pt x="2049810" y="3294290"/>
                      <a:pt x="2066681" y="3277419"/>
                      <a:pt x="2075115" y="3252112"/>
                    </a:cubicBezTo>
                    <a:close/>
                    <a:moveTo>
                      <a:pt x="1917652" y="3252112"/>
                    </a:moveTo>
                    <a:cubicBezTo>
                      <a:pt x="1926086" y="3277419"/>
                      <a:pt x="1942957" y="3294290"/>
                      <a:pt x="1965455" y="3299914"/>
                    </a:cubicBezTo>
                    <a:cubicBezTo>
                      <a:pt x="1968265" y="3299914"/>
                      <a:pt x="1968265" y="3302724"/>
                      <a:pt x="1968265" y="3302724"/>
                    </a:cubicBezTo>
                    <a:cubicBezTo>
                      <a:pt x="1968265" y="3305538"/>
                      <a:pt x="1965455" y="3305538"/>
                      <a:pt x="1965455" y="3305538"/>
                    </a:cubicBezTo>
                    <a:cubicBezTo>
                      <a:pt x="1942957" y="3311161"/>
                      <a:pt x="1926086" y="3328032"/>
                      <a:pt x="1920463" y="3350526"/>
                    </a:cubicBezTo>
                    <a:cubicBezTo>
                      <a:pt x="1920463" y="3353337"/>
                      <a:pt x="1917652" y="3353337"/>
                      <a:pt x="1917652" y="3353337"/>
                    </a:cubicBezTo>
                    <a:cubicBezTo>
                      <a:pt x="1914839" y="3353337"/>
                      <a:pt x="1914839" y="3350526"/>
                      <a:pt x="1914839" y="3350526"/>
                    </a:cubicBezTo>
                    <a:cubicBezTo>
                      <a:pt x="1909219" y="3328032"/>
                      <a:pt x="1892345" y="3311161"/>
                      <a:pt x="1869850" y="3305538"/>
                    </a:cubicBezTo>
                    <a:cubicBezTo>
                      <a:pt x="1867040" y="3305538"/>
                      <a:pt x="1867040" y="3302724"/>
                      <a:pt x="1867040" y="3302724"/>
                    </a:cubicBezTo>
                    <a:cubicBezTo>
                      <a:pt x="1867040" y="3299914"/>
                      <a:pt x="1869850" y="3299914"/>
                      <a:pt x="1869850" y="3299914"/>
                    </a:cubicBezTo>
                    <a:cubicBezTo>
                      <a:pt x="1892345" y="3294290"/>
                      <a:pt x="1909219" y="3277419"/>
                      <a:pt x="1917652" y="3252112"/>
                    </a:cubicBezTo>
                    <a:close/>
                    <a:moveTo>
                      <a:pt x="1763004" y="3252112"/>
                    </a:moveTo>
                    <a:cubicBezTo>
                      <a:pt x="1771438" y="3277419"/>
                      <a:pt x="1788309" y="3294290"/>
                      <a:pt x="1810807" y="3299914"/>
                    </a:cubicBezTo>
                    <a:cubicBezTo>
                      <a:pt x="1813617" y="3299914"/>
                      <a:pt x="1813617" y="3302724"/>
                      <a:pt x="1813617" y="3302724"/>
                    </a:cubicBezTo>
                    <a:cubicBezTo>
                      <a:pt x="1813617" y="3305538"/>
                      <a:pt x="1810807" y="3305538"/>
                      <a:pt x="1810807" y="3305538"/>
                    </a:cubicBezTo>
                    <a:cubicBezTo>
                      <a:pt x="1788309" y="3311161"/>
                      <a:pt x="1771438" y="3328032"/>
                      <a:pt x="1765815" y="3350526"/>
                    </a:cubicBezTo>
                    <a:cubicBezTo>
                      <a:pt x="1765815" y="3353337"/>
                      <a:pt x="1763004" y="3353337"/>
                      <a:pt x="1763004" y="3353337"/>
                    </a:cubicBezTo>
                    <a:cubicBezTo>
                      <a:pt x="1760191" y="3353337"/>
                      <a:pt x="1760191" y="3350526"/>
                      <a:pt x="1760191" y="3350526"/>
                    </a:cubicBezTo>
                    <a:cubicBezTo>
                      <a:pt x="1754571" y="3328032"/>
                      <a:pt x="1737697" y="3311161"/>
                      <a:pt x="1715202" y="3305538"/>
                    </a:cubicBezTo>
                    <a:cubicBezTo>
                      <a:pt x="1712392" y="3305538"/>
                      <a:pt x="1712392" y="3302724"/>
                      <a:pt x="1712392" y="3302724"/>
                    </a:cubicBezTo>
                    <a:cubicBezTo>
                      <a:pt x="1712392" y="3299914"/>
                      <a:pt x="1715202" y="3299914"/>
                      <a:pt x="1715202" y="3299914"/>
                    </a:cubicBezTo>
                    <a:cubicBezTo>
                      <a:pt x="1737697" y="3294290"/>
                      <a:pt x="1754571" y="3277419"/>
                      <a:pt x="1763004" y="3252112"/>
                    </a:cubicBezTo>
                    <a:close/>
                    <a:moveTo>
                      <a:pt x="1608353" y="3252112"/>
                    </a:moveTo>
                    <a:cubicBezTo>
                      <a:pt x="1613977" y="3277419"/>
                      <a:pt x="1633658" y="3294290"/>
                      <a:pt x="1656156" y="3299914"/>
                    </a:cubicBezTo>
                    <a:cubicBezTo>
                      <a:pt x="1658966" y="3299914"/>
                      <a:pt x="1658966" y="3302724"/>
                      <a:pt x="1658966" y="3302724"/>
                    </a:cubicBezTo>
                    <a:cubicBezTo>
                      <a:pt x="1658966" y="3305538"/>
                      <a:pt x="1656156" y="3305538"/>
                      <a:pt x="1656156" y="3305538"/>
                    </a:cubicBezTo>
                    <a:cubicBezTo>
                      <a:pt x="1633658" y="3311161"/>
                      <a:pt x="1616787" y="3328032"/>
                      <a:pt x="1611164" y="3350526"/>
                    </a:cubicBezTo>
                    <a:cubicBezTo>
                      <a:pt x="1611164" y="3353337"/>
                      <a:pt x="1608353" y="3353337"/>
                      <a:pt x="1608353" y="3353337"/>
                    </a:cubicBezTo>
                    <a:cubicBezTo>
                      <a:pt x="1605540" y="3353337"/>
                      <a:pt x="1605540" y="3350526"/>
                      <a:pt x="1605540" y="3350526"/>
                    </a:cubicBezTo>
                    <a:cubicBezTo>
                      <a:pt x="1599920" y="3328032"/>
                      <a:pt x="1583046" y="3311161"/>
                      <a:pt x="1560551" y="3305538"/>
                    </a:cubicBezTo>
                    <a:cubicBezTo>
                      <a:pt x="1557741" y="3305538"/>
                      <a:pt x="1557741" y="3302724"/>
                      <a:pt x="1557741" y="3302724"/>
                    </a:cubicBezTo>
                    <a:cubicBezTo>
                      <a:pt x="1557741" y="3299914"/>
                      <a:pt x="1560551" y="3299914"/>
                      <a:pt x="1560551" y="3299914"/>
                    </a:cubicBezTo>
                    <a:cubicBezTo>
                      <a:pt x="1583046" y="3294290"/>
                      <a:pt x="1599920" y="3277419"/>
                      <a:pt x="1608353" y="3252112"/>
                    </a:cubicBezTo>
                    <a:close/>
                    <a:moveTo>
                      <a:pt x="1450892" y="3252112"/>
                    </a:moveTo>
                    <a:cubicBezTo>
                      <a:pt x="1459326" y="3277419"/>
                      <a:pt x="1476197" y="3294290"/>
                      <a:pt x="1498695" y="3299914"/>
                    </a:cubicBezTo>
                    <a:cubicBezTo>
                      <a:pt x="1501505" y="3299914"/>
                      <a:pt x="1501505" y="3302724"/>
                      <a:pt x="1501505" y="3302724"/>
                    </a:cubicBezTo>
                    <a:cubicBezTo>
                      <a:pt x="1501505" y="3305538"/>
                      <a:pt x="1498695" y="3305538"/>
                      <a:pt x="1498695" y="3305538"/>
                    </a:cubicBezTo>
                    <a:cubicBezTo>
                      <a:pt x="1476197" y="3311161"/>
                      <a:pt x="1459326" y="3328032"/>
                      <a:pt x="1453706" y="3350526"/>
                    </a:cubicBezTo>
                    <a:cubicBezTo>
                      <a:pt x="1453706" y="3353337"/>
                      <a:pt x="1450892" y="3353337"/>
                      <a:pt x="1450892" y="3353337"/>
                    </a:cubicBezTo>
                    <a:cubicBezTo>
                      <a:pt x="1448079" y="3353337"/>
                      <a:pt x="1448079" y="3350526"/>
                      <a:pt x="1448079" y="3350526"/>
                    </a:cubicBezTo>
                    <a:cubicBezTo>
                      <a:pt x="1442458" y="3328032"/>
                      <a:pt x="1425587" y="3311161"/>
                      <a:pt x="1403090" y="3305538"/>
                    </a:cubicBezTo>
                    <a:cubicBezTo>
                      <a:pt x="1400280" y="3305538"/>
                      <a:pt x="1400280" y="3302724"/>
                      <a:pt x="1400280" y="3302724"/>
                    </a:cubicBezTo>
                    <a:cubicBezTo>
                      <a:pt x="1400280" y="3299914"/>
                      <a:pt x="1403090" y="3299914"/>
                      <a:pt x="1403090" y="3299914"/>
                    </a:cubicBezTo>
                    <a:cubicBezTo>
                      <a:pt x="1425587" y="3294290"/>
                      <a:pt x="1442458" y="3277419"/>
                      <a:pt x="1450892" y="3252112"/>
                    </a:cubicBezTo>
                    <a:close/>
                    <a:moveTo>
                      <a:pt x="1296244" y="3252112"/>
                    </a:moveTo>
                    <a:cubicBezTo>
                      <a:pt x="1304678" y="3277419"/>
                      <a:pt x="1321549" y="3294290"/>
                      <a:pt x="1344046" y="3299914"/>
                    </a:cubicBezTo>
                    <a:cubicBezTo>
                      <a:pt x="1346857" y="3299914"/>
                      <a:pt x="1346857" y="3302724"/>
                      <a:pt x="1346857" y="3302724"/>
                    </a:cubicBezTo>
                    <a:cubicBezTo>
                      <a:pt x="1346857" y="3305538"/>
                      <a:pt x="1344046" y="3305538"/>
                      <a:pt x="1344046" y="3305538"/>
                    </a:cubicBezTo>
                    <a:cubicBezTo>
                      <a:pt x="1321549" y="3311161"/>
                      <a:pt x="1304678" y="3328032"/>
                      <a:pt x="1299058" y="3350526"/>
                    </a:cubicBezTo>
                    <a:cubicBezTo>
                      <a:pt x="1299058" y="3353337"/>
                      <a:pt x="1296244" y="3353337"/>
                      <a:pt x="1296244" y="3353337"/>
                    </a:cubicBezTo>
                    <a:cubicBezTo>
                      <a:pt x="1293431" y="3353337"/>
                      <a:pt x="1293431" y="3350526"/>
                      <a:pt x="1293431" y="3350526"/>
                    </a:cubicBezTo>
                    <a:cubicBezTo>
                      <a:pt x="1287810" y="3328032"/>
                      <a:pt x="1270939" y="3311161"/>
                      <a:pt x="1248442" y="3305538"/>
                    </a:cubicBezTo>
                    <a:cubicBezTo>
                      <a:pt x="1245632" y="3305538"/>
                      <a:pt x="1245632" y="3302724"/>
                      <a:pt x="1245632" y="3302724"/>
                    </a:cubicBezTo>
                    <a:cubicBezTo>
                      <a:pt x="1245632" y="3299914"/>
                      <a:pt x="1248442" y="3299914"/>
                      <a:pt x="1248442" y="3299914"/>
                    </a:cubicBezTo>
                    <a:cubicBezTo>
                      <a:pt x="1270939" y="3294290"/>
                      <a:pt x="1287810" y="3277419"/>
                      <a:pt x="1296244" y="3252112"/>
                    </a:cubicBezTo>
                    <a:close/>
                    <a:moveTo>
                      <a:pt x="1141593" y="3252112"/>
                    </a:moveTo>
                    <a:cubicBezTo>
                      <a:pt x="1150027" y="3277419"/>
                      <a:pt x="1166898" y="3294290"/>
                      <a:pt x="1189395" y="3299914"/>
                    </a:cubicBezTo>
                    <a:cubicBezTo>
                      <a:pt x="1192206" y="3299914"/>
                      <a:pt x="1192206" y="3302724"/>
                      <a:pt x="1192206" y="3302724"/>
                    </a:cubicBezTo>
                    <a:cubicBezTo>
                      <a:pt x="1192206" y="3305538"/>
                      <a:pt x="1189395" y="3305538"/>
                      <a:pt x="1189395" y="3305538"/>
                    </a:cubicBezTo>
                    <a:cubicBezTo>
                      <a:pt x="1166898" y="3311161"/>
                      <a:pt x="1150027" y="3328032"/>
                      <a:pt x="1144407" y="3350526"/>
                    </a:cubicBezTo>
                    <a:cubicBezTo>
                      <a:pt x="1144407" y="3353337"/>
                      <a:pt x="1141593" y="3353337"/>
                      <a:pt x="1141593" y="3353337"/>
                    </a:cubicBezTo>
                    <a:cubicBezTo>
                      <a:pt x="1138780" y="3353337"/>
                      <a:pt x="1138780" y="3350526"/>
                      <a:pt x="1138780" y="3350526"/>
                    </a:cubicBezTo>
                    <a:cubicBezTo>
                      <a:pt x="1133159" y="3328032"/>
                      <a:pt x="1116288" y="3311161"/>
                      <a:pt x="1093791" y="3305538"/>
                    </a:cubicBezTo>
                    <a:cubicBezTo>
                      <a:pt x="1090981" y="3305538"/>
                      <a:pt x="1090981" y="3302724"/>
                      <a:pt x="1090981" y="3302724"/>
                    </a:cubicBezTo>
                    <a:cubicBezTo>
                      <a:pt x="1090981" y="3299914"/>
                      <a:pt x="1093791" y="3299914"/>
                      <a:pt x="1093791" y="3299914"/>
                    </a:cubicBezTo>
                    <a:cubicBezTo>
                      <a:pt x="1116288" y="3294290"/>
                      <a:pt x="1133159" y="3277419"/>
                      <a:pt x="1141593" y="3252112"/>
                    </a:cubicBezTo>
                    <a:close/>
                    <a:moveTo>
                      <a:pt x="984132" y="3252112"/>
                    </a:moveTo>
                    <a:cubicBezTo>
                      <a:pt x="992566" y="3277419"/>
                      <a:pt x="1009437" y="3294290"/>
                      <a:pt x="1031934" y="3299914"/>
                    </a:cubicBezTo>
                    <a:cubicBezTo>
                      <a:pt x="1034745" y="3299914"/>
                      <a:pt x="1034745" y="3302724"/>
                      <a:pt x="1034745" y="3302724"/>
                    </a:cubicBezTo>
                    <a:cubicBezTo>
                      <a:pt x="1034745" y="3305538"/>
                      <a:pt x="1031934" y="3305538"/>
                      <a:pt x="1031934" y="3305538"/>
                    </a:cubicBezTo>
                    <a:cubicBezTo>
                      <a:pt x="1009437" y="3311161"/>
                      <a:pt x="992566" y="3328032"/>
                      <a:pt x="986946" y="3350526"/>
                    </a:cubicBezTo>
                    <a:cubicBezTo>
                      <a:pt x="986946" y="3353337"/>
                      <a:pt x="984132" y="3353337"/>
                      <a:pt x="984132" y="3353337"/>
                    </a:cubicBezTo>
                    <a:cubicBezTo>
                      <a:pt x="981319" y="3353337"/>
                      <a:pt x="981319" y="3350526"/>
                      <a:pt x="981319" y="3350526"/>
                    </a:cubicBezTo>
                    <a:cubicBezTo>
                      <a:pt x="975698" y="3328032"/>
                      <a:pt x="958827" y="3311161"/>
                      <a:pt x="936330" y="3305538"/>
                    </a:cubicBezTo>
                    <a:cubicBezTo>
                      <a:pt x="933520" y="3305538"/>
                      <a:pt x="933520" y="3302724"/>
                      <a:pt x="933520" y="3302724"/>
                    </a:cubicBezTo>
                    <a:cubicBezTo>
                      <a:pt x="933520" y="3299914"/>
                      <a:pt x="936330" y="3299914"/>
                      <a:pt x="936330" y="3299914"/>
                    </a:cubicBezTo>
                    <a:cubicBezTo>
                      <a:pt x="958827" y="3294290"/>
                      <a:pt x="975698" y="3277419"/>
                      <a:pt x="984132" y="3252112"/>
                    </a:cubicBezTo>
                    <a:close/>
                    <a:moveTo>
                      <a:pt x="829484" y="3252112"/>
                    </a:moveTo>
                    <a:cubicBezTo>
                      <a:pt x="837918" y="3277419"/>
                      <a:pt x="854789" y="3294290"/>
                      <a:pt x="877286" y="3299914"/>
                    </a:cubicBezTo>
                    <a:cubicBezTo>
                      <a:pt x="880097" y="3299914"/>
                      <a:pt x="880097" y="3302724"/>
                      <a:pt x="880097" y="3302724"/>
                    </a:cubicBezTo>
                    <a:cubicBezTo>
                      <a:pt x="880097" y="3305538"/>
                      <a:pt x="877286" y="3305538"/>
                      <a:pt x="877286" y="3305538"/>
                    </a:cubicBezTo>
                    <a:cubicBezTo>
                      <a:pt x="854789" y="3311161"/>
                      <a:pt x="837918" y="3328032"/>
                      <a:pt x="832298" y="3350526"/>
                    </a:cubicBezTo>
                    <a:cubicBezTo>
                      <a:pt x="832298" y="3353337"/>
                      <a:pt x="829484" y="3353337"/>
                      <a:pt x="829484" y="3353337"/>
                    </a:cubicBezTo>
                    <a:cubicBezTo>
                      <a:pt x="826671" y="3353337"/>
                      <a:pt x="826671" y="3350526"/>
                      <a:pt x="826671" y="3350526"/>
                    </a:cubicBezTo>
                    <a:cubicBezTo>
                      <a:pt x="821050" y="3328032"/>
                      <a:pt x="804179" y="3311161"/>
                      <a:pt x="781682" y="3305538"/>
                    </a:cubicBezTo>
                    <a:cubicBezTo>
                      <a:pt x="778872" y="3305538"/>
                      <a:pt x="778872" y="3302724"/>
                      <a:pt x="778872" y="3302724"/>
                    </a:cubicBezTo>
                    <a:cubicBezTo>
                      <a:pt x="778872" y="3299914"/>
                      <a:pt x="781682" y="3299914"/>
                      <a:pt x="781682" y="3299914"/>
                    </a:cubicBezTo>
                    <a:cubicBezTo>
                      <a:pt x="804179" y="3294290"/>
                      <a:pt x="821050" y="3277419"/>
                      <a:pt x="829484" y="3252112"/>
                    </a:cubicBezTo>
                    <a:close/>
                    <a:moveTo>
                      <a:pt x="674833" y="3252112"/>
                    </a:moveTo>
                    <a:cubicBezTo>
                      <a:pt x="683267" y="3277419"/>
                      <a:pt x="700138" y="3294290"/>
                      <a:pt x="722635" y="3299914"/>
                    </a:cubicBezTo>
                    <a:cubicBezTo>
                      <a:pt x="725446" y="3299914"/>
                      <a:pt x="725446" y="3302724"/>
                      <a:pt x="725446" y="3302724"/>
                    </a:cubicBezTo>
                    <a:cubicBezTo>
                      <a:pt x="725446" y="3305538"/>
                      <a:pt x="722635" y="3305538"/>
                      <a:pt x="722635" y="3305538"/>
                    </a:cubicBezTo>
                    <a:cubicBezTo>
                      <a:pt x="700138" y="3311161"/>
                      <a:pt x="683267" y="3328032"/>
                      <a:pt x="677647" y="3350526"/>
                    </a:cubicBezTo>
                    <a:cubicBezTo>
                      <a:pt x="677647" y="3353337"/>
                      <a:pt x="674833" y="3353337"/>
                      <a:pt x="674833" y="3353337"/>
                    </a:cubicBezTo>
                    <a:cubicBezTo>
                      <a:pt x="672020" y="3353337"/>
                      <a:pt x="672020" y="3350526"/>
                      <a:pt x="672020" y="3350526"/>
                    </a:cubicBezTo>
                    <a:cubicBezTo>
                      <a:pt x="666399" y="3328032"/>
                      <a:pt x="649528" y="3311161"/>
                      <a:pt x="627031" y="3305538"/>
                    </a:cubicBezTo>
                    <a:cubicBezTo>
                      <a:pt x="624221" y="3305538"/>
                      <a:pt x="624221" y="3302724"/>
                      <a:pt x="624221" y="3302724"/>
                    </a:cubicBezTo>
                    <a:cubicBezTo>
                      <a:pt x="624221" y="3299914"/>
                      <a:pt x="627031" y="3299914"/>
                      <a:pt x="627031" y="3299914"/>
                    </a:cubicBezTo>
                    <a:cubicBezTo>
                      <a:pt x="649528" y="3294290"/>
                      <a:pt x="666399" y="3277419"/>
                      <a:pt x="674833" y="3252112"/>
                    </a:cubicBezTo>
                    <a:close/>
                    <a:moveTo>
                      <a:pt x="517372" y="3252112"/>
                    </a:moveTo>
                    <a:cubicBezTo>
                      <a:pt x="525806" y="3277419"/>
                      <a:pt x="542677" y="3294290"/>
                      <a:pt x="565174" y="3299914"/>
                    </a:cubicBezTo>
                    <a:cubicBezTo>
                      <a:pt x="567985" y="3299914"/>
                      <a:pt x="567985" y="3302724"/>
                      <a:pt x="567985" y="3302724"/>
                    </a:cubicBezTo>
                    <a:cubicBezTo>
                      <a:pt x="567985" y="3305538"/>
                      <a:pt x="565174" y="3305538"/>
                      <a:pt x="565174" y="3305538"/>
                    </a:cubicBezTo>
                    <a:cubicBezTo>
                      <a:pt x="542677" y="3311161"/>
                      <a:pt x="525806" y="3328032"/>
                      <a:pt x="520183" y="3350526"/>
                    </a:cubicBezTo>
                    <a:cubicBezTo>
                      <a:pt x="520183" y="3353337"/>
                      <a:pt x="517372" y="3353337"/>
                      <a:pt x="517372" y="3353337"/>
                    </a:cubicBezTo>
                    <a:cubicBezTo>
                      <a:pt x="514559" y="3353337"/>
                      <a:pt x="514559" y="3350526"/>
                      <a:pt x="514559" y="3350526"/>
                    </a:cubicBezTo>
                    <a:cubicBezTo>
                      <a:pt x="508938" y="3328032"/>
                      <a:pt x="492065" y="3311161"/>
                      <a:pt x="469570" y="3305538"/>
                    </a:cubicBezTo>
                    <a:cubicBezTo>
                      <a:pt x="466760" y="3305538"/>
                      <a:pt x="466760" y="3302724"/>
                      <a:pt x="466760" y="3302724"/>
                    </a:cubicBezTo>
                    <a:cubicBezTo>
                      <a:pt x="466760" y="3299914"/>
                      <a:pt x="469570" y="3299914"/>
                      <a:pt x="469570" y="3299914"/>
                    </a:cubicBezTo>
                    <a:cubicBezTo>
                      <a:pt x="492065" y="3294290"/>
                      <a:pt x="508938" y="3277419"/>
                      <a:pt x="517372" y="3252112"/>
                    </a:cubicBezTo>
                    <a:close/>
                    <a:moveTo>
                      <a:pt x="362724" y="3252112"/>
                    </a:moveTo>
                    <a:cubicBezTo>
                      <a:pt x="371158" y="3277419"/>
                      <a:pt x="388029" y="3294290"/>
                      <a:pt x="410526" y="3299914"/>
                    </a:cubicBezTo>
                    <a:cubicBezTo>
                      <a:pt x="413337" y="3299914"/>
                      <a:pt x="413337" y="3302724"/>
                      <a:pt x="413337" y="3302724"/>
                    </a:cubicBezTo>
                    <a:cubicBezTo>
                      <a:pt x="413337" y="3305538"/>
                      <a:pt x="410526" y="3305538"/>
                      <a:pt x="410526" y="3305538"/>
                    </a:cubicBezTo>
                    <a:cubicBezTo>
                      <a:pt x="388029" y="3311161"/>
                      <a:pt x="371158" y="3328032"/>
                      <a:pt x="365535" y="3350526"/>
                    </a:cubicBezTo>
                    <a:cubicBezTo>
                      <a:pt x="365535" y="3353337"/>
                      <a:pt x="362724" y="3353337"/>
                      <a:pt x="362724" y="3353337"/>
                    </a:cubicBezTo>
                    <a:cubicBezTo>
                      <a:pt x="359911" y="3353337"/>
                      <a:pt x="359911" y="3350526"/>
                      <a:pt x="359911" y="3350526"/>
                    </a:cubicBezTo>
                    <a:cubicBezTo>
                      <a:pt x="354290" y="3328032"/>
                      <a:pt x="337417" y="3311161"/>
                      <a:pt x="314922" y="3305538"/>
                    </a:cubicBezTo>
                    <a:cubicBezTo>
                      <a:pt x="312112" y="3305538"/>
                      <a:pt x="312112" y="3302724"/>
                      <a:pt x="312112" y="3302724"/>
                    </a:cubicBezTo>
                    <a:cubicBezTo>
                      <a:pt x="312112" y="3299914"/>
                      <a:pt x="314922" y="3299914"/>
                      <a:pt x="314922" y="3299914"/>
                    </a:cubicBezTo>
                    <a:cubicBezTo>
                      <a:pt x="337417" y="3294290"/>
                      <a:pt x="354290" y="3277419"/>
                      <a:pt x="362724" y="3252112"/>
                    </a:cubicBezTo>
                    <a:close/>
                    <a:moveTo>
                      <a:pt x="208073" y="3252112"/>
                    </a:moveTo>
                    <a:cubicBezTo>
                      <a:pt x="216507" y="3277419"/>
                      <a:pt x="233378" y="3294290"/>
                      <a:pt x="255875" y="3299914"/>
                    </a:cubicBezTo>
                    <a:cubicBezTo>
                      <a:pt x="258686" y="3299914"/>
                      <a:pt x="258686" y="3302724"/>
                      <a:pt x="258686" y="3302724"/>
                    </a:cubicBezTo>
                    <a:cubicBezTo>
                      <a:pt x="258686" y="3305538"/>
                      <a:pt x="255875" y="3305538"/>
                      <a:pt x="255875" y="3305538"/>
                    </a:cubicBezTo>
                    <a:cubicBezTo>
                      <a:pt x="233378" y="3311161"/>
                      <a:pt x="216507" y="3328032"/>
                      <a:pt x="210884" y="3350526"/>
                    </a:cubicBezTo>
                    <a:cubicBezTo>
                      <a:pt x="210884" y="3353337"/>
                      <a:pt x="208073" y="3353337"/>
                      <a:pt x="208073" y="3353337"/>
                    </a:cubicBezTo>
                    <a:cubicBezTo>
                      <a:pt x="205260" y="3353337"/>
                      <a:pt x="205260" y="3350526"/>
                      <a:pt x="205260" y="3350526"/>
                    </a:cubicBezTo>
                    <a:cubicBezTo>
                      <a:pt x="199639" y="3328032"/>
                      <a:pt x="182766" y="3311161"/>
                      <a:pt x="160271" y="3305538"/>
                    </a:cubicBezTo>
                    <a:cubicBezTo>
                      <a:pt x="157461" y="3305538"/>
                      <a:pt x="157461" y="3302724"/>
                      <a:pt x="157461" y="3302724"/>
                    </a:cubicBezTo>
                    <a:cubicBezTo>
                      <a:pt x="157461" y="3299914"/>
                      <a:pt x="160271" y="3299914"/>
                      <a:pt x="160271" y="3299914"/>
                    </a:cubicBezTo>
                    <a:cubicBezTo>
                      <a:pt x="182766" y="3294290"/>
                      <a:pt x="199639" y="3277419"/>
                      <a:pt x="208073" y="3252112"/>
                    </a:cubicBezTo>
                    <a:close/>
                    <a:moveTo>
                      <a:pt x="50612" y="3252112"/>
                    </a:moveTo>
                    <a:cubicBezTo>
                      <a:pt x="59049" y="3277419"/>
                      <a:pt x="75920" y="3294290"/>
                      <a:pt x="98414" y="3299914"/>
                    </a:cubicBezTo>
                    <a:cubicBezTo>
                      <a:pt x="101225" y="3299914"/>
                      <a:pt x="101225" y="3302724"/>
                      <a:pt x="101225" y="3302724"/>
                    </a:cubicBezTo>
                    <a:cubicBezTo>
                      <a:pt x="101225" y="3305538"/>
                      <a:pt x="98414" y="3305538"/>
                      <a:pt x="98414" y="3305538"/>
                    </a:cubicBezTo>
                    <a:cubicBezTo>
                      <a:pt x="75920" y="3311161"/>
                      <a:pt x="59049" y="3328032"/>
                      <a:pt x="53426" y="3350526"/>
                    </a:cubicBezTo>
                    <a:cubicBezTo>
                      <a:pt x="53426" y="3353337"/>
                      <a:pt x="50612" y="3353337"/>
                      <a:pt x="50612" y="3353337"/>
                    </a:cubicBezTo>
                    <a:cubicBezTo>
                      <a:pt x="47802" y="3353337"/>
                      <a:pt x="47802" y="3350526"/>
                      <a:pt x="47802" y="3350526"/>
                    </a:cubicBezTo>
                    <a:cubicBezTo>
                      <a:pt x="42178" y="3328032"/>
                      <a:pt x="25307" y="3311161"/>
                      <a:pt x="2813" y="3305538"/>
                    </a:cubicBezTo>
                    <a:cubicBezTo>
                      <a:pt x="0" y="3305538"/>
                      <a:pt x="0" y="3302724"/>
                      <a:pt x="0" y="3302724"/>
                    </a:cubicBezTo>
                    <a:cubicBezTo>
                      <a:pt x="0" y="3299914"/>
                      <a:pt x="2813" y="3299914"/>
                      <a:pt x="2813" y="3299914"/>
                    </a:cubicBezTo>
                    <a:cubicBezTo>
                      <a:pt x="25307" y="3294290"/>
                      <a:pt x="42178" y="3277419"/>
                      <a:pt x="50612" y="3252112"/>
                    </a:cubicBezTo>
                    <a:close/>
                    <a:moveTo>
                      <a:pt x="5184973" y="3097461"/>
                    </a:moveTo>
                    <a:cubicBezTo>
                      <a:pt x="5193410" y="3119955"/>
                      <a:pt x="5210281" y="3139639"/>
                      <a:pt x="5232776" y="3145263"/>
                    </a:cubicBezTo>
                    <a:cubicBezTo>
                      <a:pt x="5235586" y="3145263"/>
                      <a:pt x="5235586" y="3148073"/>
                      <a:pt x="5235586" y="3148073"/>
                    </a:cubicBezTo>
                    <a:cubicBezTo>
                      <a:pt x="5235586" y="3150887"/>
                      <a:pt x="5232776" y="3150887"/>
                      <a:pt x="5232776" y="3150887"/>
                    </a:cubicBezTo>
                    <a:cubicBezTo>
                      <a:pt x="5210281" y="3156510"/>
                      <a:pt x="5193410" y="3173381"/>
                      <a:pt x="5187787" y="3195875"/>
                    </a:cubicBezTo>
                    <a:cubicBezTo>
                      <a:pt x="5187787" y="3198686"/>
                      <a:pt x="5184973" y="3198686"/>
                      <a:pt x="5184973" y="3198686"/>
                    </a:cubicBezTo>
                    <a:cubicBezTo>
                      <a:pt x="5182163" y="3198686"/>
                      <a:pt x="5182163" y="3195875"/>
                      <a:pt x="5182163" y="3195875"/>
                    </a:cubicBezTo>
                    <a:cubicBezTo>
                      <a:pt x="5176540" y="3173381"/>
                      <a:pt x="5159669" y="3156510"/>
                      <a:pt x="5137174" y="3150887"/>
                    </a:cubicBezTo>
                    <a:cubicBezTo>
                      <a:pt x="5134361" y="3150887"/>
                      <a:pt x="5134361" y="3148073"/>
                      <a:pt x="5134361" y="3148073"/>
                    </a:cubicBezTo>
                    <a:cubicBezTo>
                      <a:pt x="5134361" y="3145263"/>
                      <a:pt x="5137174" y="3145263"/>
                      <a:pt x="5137174" y="3145263"/>
                    </a:cubicBezTo>
                    <a:cubicBezTo>
                      <a:pt x="5159669" y="3139639"/>
                      <a:pt x="5176540" y="3122768"/>
                      <a:pt x="5184973" y="3097461"/>
                    </a:cubicBezTo>
                    <a:close/>
                    <a:moveTo>
                      <a:pt x="5030325" y="3097461"/>
                    </a:moveTo>
                    <a:cubicBezTo>
                      <a:pt x="5035949" y="3119955"/>
                      <a:pt x="5055630" y="3139639"/>
                      <a:pt x="5078128" y="3145263"/>
                    </a:cubicBezTo>
                    <a:cubicBezTo>
                      <a:pt x="5080938" y="3145263"/>
                      <a:pt x="5080938" y="3148073"/>
                      <a:pt x="5080938" y="3148073"/>
                    </a:cubicBezTo>
                    <a:cubicBezTo>
                      <a:pt x="5080938" y="3150887"/>
                      <a:pt x="5078128" y="3150887"/>
                      <a:pt x="5078128" y="3150887"/>
                    </a:cubicBezTo>
                    <a:cubicBezTo>
                      <a:pt x="5055630" y="3156510"/>
                      <a:pt x="5038759" y="3173381"/>
                      <a:pt x="5033136" y="3195875"/>
                    </a:cubicBezTo>
                    <a:cubicBezTo>
                      <a:pt x="5033136" y="3198686"/>
                      <a:pt x="5030325" y="3198686"/>
                      <a:pt x="5030325" y="3198686"/>
                    </a:cubicBezTo>
                    <a:cubicBezTo>
                      <a:pt x="5027512" y="3198686"/>
                      <a:pt x="5027512" y="3195875"/>
                      <a:pt x="5027512" y="3195875"/>
                    </a:cubicBezTo>
                    <a:cubicBezTo>
                      <a:pt x="5021892" y="3173381"/>
                      <a:pt x="5005018" y="3156510"/>
                      <a:pt x="4982523" y="3150887"/>
                    </a:cubicBezTo>
                    <a:cubicBezTo>
                      <a:pt x="4979713" y="3150887"/>
                      <a:pt x="4979713" y="3148073"/>
                      <a:pt x="4979713" y="3148073"/>
                    </a:cubicBezTo>
                    <a:cubicBezTo>
                      <a:pt x="4979713" y="3145263"/>
                      <a:pt x="4982523" y="3145263"/>
                      <a:pt x="4982523" y="3145263"/>
                    </a:cubicBezTo>
                    <a:cubicBezTo>
                      <a:pt x="5005018" y="3139639"/>
                      <a:pt x="5021892" y="3122768"/>
                      <a:pt x="5030325" y="3097461"/>
                    </a:cubicBezTo>
                    <a:close/>
                    <a:moveTo>
                      <a:pt x="4872861" y="3097461"/>
                    </a:moveTo>
                    <a:cubicBezTo>
                      <a:pt x="4881298" y="3119955"/>
                      <a:pt x="4898166" y="3139639"/>
                      <a:pt x="4920664" y="3145263"/>
                    </a:cubicBezTo>
                    <a:cubicBezTo>
                      <a:pt x="4923474" y="3145263"/>
                      <a:pt x="4923474" y="3148073"/>
                      <a:pt x="4923474" y="3148073"/>
                    </a:cubicBezTo>
                    <a:cubicBezTo>
                      <a:pt x="4923474" y="3150887"/>
                      <a:pt x="4920664" y="3150887"/>
                      <a:pt x="4920664" y="3150887"/>
                    </a:cubicBezTo>
                    <a:cubicBezTo>
                      <a:pt x="4898166" y="3156510"/>
                      <a:pt x="4881298" y="3173381"/>
                      <a:pt x="4875675" y="3195875"/>
                    </a:cubicBezTo>
                    <a:cubicBezTo>
                      <a:pt x="4875675" y="3198686"/>
                      <a:pt x="4872861" y="3198686"/>
                      <a:pt x="4872861" y="3198686"/>
                    </a:cubicBezTo>
                    <a:cubicBezTo>
                      <a:pt x="4870048" y="3198686"/>
                      <a:pt x="4870048" y="3195875"/>
                      <a:pt x="4870048" y="3195875"/>
                    </a:cubicBezTo>
                    <a:cubicBezTo>
                      <a:pt x="4864428" y="3173381"/>
                      <a:pt x="4847557" y="3156510"/>
                      <a:pt x="4825062" y="3150887"/>
                    </a:cubicBezTo>
                    <a:cubicBezTo>
                      <a:pt x="4822249" y="3150887"/>
                      <a:pt x="4822249" y="3148073"/>
                      <a:pt x="4822249" y="3148073"/>
                    </a:cubicBezTo>
                    <a:cubicBezTo>
                      <a:pt x="4822249" y="3145263"/>
                      <a:pt x="4825062" y="3145263"/>
                      <a:pt x="4825062" y="3145263"/>
                    </a:cubicBezTo>
                    <a:cubicBezTo>
                      <a:pt x="4847557" y="3139639"/>
                      <a:pt x="4864428" y="3122768"/>
                      <a:pt x="4872861" y="3097461"/>
                    </a:cubicBezTo>
                    <a:close/>
                    <a:moveTo>
                      <a:pt x="4718213" y="3097461"/>
                    </a:moveTo>
                    <a:cubicBezTo>
                      <a:pt x="4726650" y="3119955"/>
                      <a:pt x="4743518" y="3139639"/>
                      <a:pt x="4766016" y="3145263"/>
                    </a:cubicBezTo>
                    <a:cubicBezTo>
                      <a:pt x="4768826" y="3145263"/>
                      <a:pt x="4768826" y="3148073"/>
                      <a:pt x="4768826" y="3148073"/>
                    </a:cubicBezTo>
                    <a:cubicBezTo>
                      <a:pt x="4768826" y="3150887"/>
                      <a:pt x="4766016" y="3150887"/>
                      <a:pt x="4766016" y="3150887"/>
                    </a:cubicBezTo>
                    <a:cubicBezTo>
                      <a:pt x="4743518" y="3156510"/>
                      <a:pt x="4726650" y="3173381"/>
                      <a:pt x="4721027" y="3195875"/>
                    </a:cubicBezTo>
                    <a:cubicBezTo>
                      <a:pt x="4721027" y="3198686"/>
                      <a:pt x="4718213" y="3198686"/>
                      <a:pt x="4718213" y="3198686"/>
                    </a:cubicBezTo>
                    <a:cubicBezTo>
                      <a:pt x="4715400" y="3198686"/>
                      <a:pt x="4715400" y="3195875"/>
                      <a:pt x="4715400" y="3195875"/>
                    </a:cubicBezTo>
                    <a:cubicBezTo>
                      <a:pt x="4709780" y="3173381"/>
                      <a:pt x="4692909" y="3156510"/>
                      <a:pt x="4670414" y="3150887"/>
                    </a:cubicBezTo>
                    <a:cubicBezTo>
                      <a:pt x="4667601" y="3150887"/>
                      <a:pt x="4667601" y="3148073"/>
                      <a:pt x="4667601" y="3148073"/>
                    </a:cubicBezTo>
                    <a:cubicBezTo>
                      <a:pt x="4667601" y="3145263"/>
                      <a:pt x="4670414" y="3145263"/>
                      <a:pt x="4670414" y="3145263"/>
                    </a:cubicBezTo>
                    <a:cubicBezTo>
                      <a:pt x="4692909" y="3139639"/>
                      <a:pt x="4709780" y="3122768"/>
                      <a:pt x="4718213" y="3097461"/>
                    </a:cubicBezTo>
                    <a:close/>
                    <a:moveTo>
                      <a:pt x="4563563" y="3097461"/>
                    </a:moveTo>
                    <a:cubicBezTo>
                      <a:pt x="4571999" y="3119955"/>
                      <a:pt x="4588867" y="3139639"/>
                      <a:pt x="4611365" y="3145263"/>
                    </a:cubicBezTo>
                    <a:cubicBezTo>
                      <a:pt x="4614175" y="3145263"/>
                      <a:pt x="4614175" y="3148073"/>
                      <a:pt x="4614175" y="3148073"/>
                    </a:cubicBezTo>
                    <a:cubicBezTo>
                      <a:pt x="4614175" y="3150887"/>
                      <a:pt x="4611365" y="3150887"/>
                      <a:pt x="4611365" y="3150887"/>
                    </a:cubicBezTo>
                    <a:cubicBezTo>
                      <a:pt x="4588867" y="3156510"/>
                      <a:pt x="4571999" y="3173381"/>
                      <a:pt x="4566376" y="3195875"/>
                    </a:cubicBezTo>
                    <a:cubicBezTo>
                      <a:pt x="4566376" y="3198686"/>
                      <a:pt x="4563563" y="3198686"/>
                      <a:pt x="4563563" y="3198686"/>
                    </a:cubicBezTo>
                    <a:cubicBezTo>
                      <a:pt x="4560749" y="3198686"/>
                      <a:pt x="4560749" y="3195875"/>
                      <a:pt x="4560749" y="3195875"/>
                    </a:cubicBezTo>
                    <a:cubicBezTo>
                      <a:pt x="4555129" y="3173381"/>
                      <a:pt x="4538258" y="3156510"/>
                      <a:pt x="4515763" y="3150887"/>
                    </a:cubicBezTo>
                    <a:cubicBezTo>
                      <a:pt x="4512950" y="3150887"/>
                      <a:pt x="4512950" y="3148073"/>
                      <a:pt x="4512950" y="3148073"/>
                    </a:cubicBezTo>
                    <a:cubicBezTo>
                      <a:pt x="4512950" y="3145263"/>
                      <a:pt x="4515763" y="3145263"/>
                      <a:pt x="4515763" y="3145263"/>
                    </a:cubicBezTo>
                    <a:cubicBezTo>
                      <a:pt x="4538258" y="3139639"/>
                      <a:pt x="4555129" y="3122768"/>
                      <a:pt x="4563563" y="3097461"/>
                    </a:cubicBezTo>
                    <a:close/>
                    <a:moveTo>
                      <a:pt x="4406104" y="3097461"/>
                    </a:moveTo>
                    <a:cubicBezTo>
                      <a:pt x="4414538" y="3119955"/>
                      <a:pt x="4431409" y="3139639"/>
                      <a:pt x="4453907" y="3145263"/>
                    </a:cubicBezTo>
                    <a:cubicBezTo>
                      <a:pt x="4456717" y="3145263"/>
                      <a:pt x="4456717" y="3148073"/>
                      <a:pt x="4456717" y="3148073"/>
                    </a:cubicBezTo>
                    <a:cubicBezTo>
                      <a:pt x="4456717" y="3150887"/>
                      <a:pt x="4453907" y="3150887"/>
                      <a:pt x="4453907" y="3150887"/>
                    </a:cubicBezTo>
                    <a:cubicBezTo>
                      <a:pt x="4431409" y="3156510"/>
                      <a:pt x="4414538" y="3173381"/>
                      <a:pt x="4408915" y="3195875"/>
                    </a:cubicBezTo>
                    <a:cubicBezTo>
                      <a:pt x="4408915" y="3198686"/>
                      <a:pt x="4406104" y="3198686"/>
                      <a:pt x="4406104" y="3198686"/>
                    </a:cubicBezTo>
                    <a:cubicBezTo>
                      <a:pt x="4403291" y="3198686"/>
                      <a:pt x="4403291" y="3195875"/>
                      <a:pt x="4403291" y="3195875"/>
                    </a:cubicBezTo>
                    <a:cubicBezTo>
                      <a:pt x="4397671" y="3173381"/>
                      <a:pt x="4380797" y="3156510"/>
                      <a:pt x="4358302" y="3150887"/>
                    </a:cubicBezTo>
                    <a:cubicBezTo>
                      <a:pt x="4355492" y="3150887"/>
                      <a:pt x="4355492" y="3148073"/>
                      <a:pt x="4355492" y="3148073"/>
                    </a:cubicBezTo>
                    <a:cubicBezTo>
                      <a:pt x="4355492" y="3145263"/>
                      <a:pt x="4358302" y="3145263"/>
                      <a:pt x="4358302" y="3145263"/>
                    </a:cubicBezTo>
                    <a:cubicBezTo>
                      <a:pt x="4380797" y="3139639"/>
                      <a:pt x="4397671" y="3122768"/>
                      <a:pt x="4406104" y="3097461"/>
                    </a:cubicBezTo>
                    <a:close/>
                    <a:moveTo>
                      <a:pt x="4251453" y="3097461"/>
                    </a:moveTo>
                    <a:cubicBezTo>
                      <a:pt x="4259887" y="3119955"/>
                      <a:pt x="4276758" y="3139639"/>
                      <a:pt x="4299256" y="3145263"/>
                    </a:cubicBezTo>
                    <a:cubicBezTo>
                      <a:pt x="4302066" y="3145263"/>
                      <a:pt x="4302066" y="3148073"/>
                      <a:pt x="4302066" y="3148073"/>
                    </a:cubicBezTo>
                    <a:cubicBezTo>
                      <a:pt x="4302066" y="3150887"/>
                      <a:pt x="4299256" y="3150887"/>
                      <a:pt x="4299256" y="3150887"/>
                    </a:cubicBezTo>
                    <a:cubicBezTo>
                      <a:pt x="4276758" y="3156510"/>
                      <a:pt x="4259887" y="3173381"/>
                      <a:pt x="4254264" y="3195875"/>
                    </a:cubicBezTo>
                    <a:cubicBezTo>
                      <a:pt x="4254264" y="3198686"/>
                      <a:pt x="4251453" y="3198686"/>
                      <a:pt x="4251453" y="3198686"/>
                    </a:cubicBezTo>
                    <a:cubicBezTo>
                      <a:pt x="4248640" y="3198686"/>
                      <a:pt x="4248640" y="3195875"/>
                      <a:pt x="4248640" y="3195875"/>
                    </a:cubicBezTo>
                    <a:cubicBezTo>
                      <a:pt x="4243020" y="3173381"/>
                      <a:pt x="4226146" y="3156510"/>
                      <a:pt x="4203651" y="3150887"/>
                    </a:cubicBezTo>
                    <a:cubicBezTo>
                      <a:pt x="4200841" y="3150887"/>
                      <a:pt x="4200841" y="3148073"/>
                      <a:pt x="4200841" y="3148073"/>
                    </a:cubicBezTo>
                    <a:cubicBezTo>
                      <a:pt x="4200841" y="3145263"/>
                      <a:pt x="4203651" y="3145263"/>
                      <a:pt x="4203651" y="3145263"/>
                    </a:cubicBezTo>
                    <a:cubicBezTo>
                      <a:pt x="4226146" y="3139639"/>
                      <a:pt x="4243020" y="3122768"/>
                      <a:pt x="4251453" y="3097461"/>
                    </a:cubicBezTo>
                    <a:close/>
                    <a:moveTo>
                      <a:pt x="4096805" y="3097461"/>
                    </a:moveTo>
                    <a:cubicBezTo>
                      <a:pt x="4105239" y="3119955"/>
                      <a:pt x="4122110" y="3139639"/>
                      <a:pt x="4144608" y="3145263"/>
                    </a:cubicBezTo>
                    <a:cubicBezTo>
                      <a:pt x="4147418" y="3145263"/>
                      <a:pt x="4147418" y="3148073"/>
                      <a:pt x="4147418" y="3148073"/>
                    </a:cubicBezTo>
                    <a:cubicBezTo>
                      <a:pt x="4147418" y="3150887"/>
                      <a:pt x="4144608" y="3150887"/>
                      <a:pt x="4144608" y="3150887"/>
                    </a:cubicBezTo>
                    <a:cubicBezTo>
                      <a:pt x="4122110" y="3156510"/>
                      <a:pt x="4105239" y="3173381"/>
                      <a:pt x="4099616" y="3195875"/>
                    </a:cubicBezTo>
                    <a:cubicBezTo>
                      <a:pt x="4099616" y="3198686"/>
                      <a:pt x="4096805" y="3198686"/>
                      <a:pt x="4096805" y="3198686"/>
                    </a:cubicBezTo>
                    <a:cubicBezTo>
                      <a:pt x="4093992" y="3198686"/>
                      <a:pt x="4093992" y="3195875"/>
                      <a:pt x="4093992" y="3195875"/>
                    </a:cubicBezTo>
                    <a:cubicBezTo>
                      <a:pt x="4088372" y="3173381"/>
                      <a:pt x="4071498" y="3156510"/>
                      <a:pt x="4049003" y="3150887"/>
                    </a:cubicBezTo>
                    <a:cubicBezTo>
                      <a:pt x="4046193" y="3150887"/>
                      <a:pt x="4046193" y="3148073"/>
                      <a:pt x="4046193" y="3148073"/>
                    </a:cubicBezTo>
                    <a:cubicBezTo>
                      <a:pt x="4046193" y="3145263"/>
                      <a:pt x="4049003" y="3145263"/>
                      <a:pt x="4049003" y="3145263"/>
                    </a:cubicBezTo>
                    <a:cubicBezTo>
                      <a:pt x="4071498" y="3139639"/>
                      <a:pt x="4088372" y="3122768"/>
                      <a:pt x="4096805" y="3097461"/>
                    </a:cubicBezTo>
                    <a:close/>
                    <a:moveTo>
                      <a:pt x="3939345" y="3097461"/>
                    </a:moveTo>
                    <a:cubicBezTo>
                      <a:pt x="3947781" y="3119955"/>
                      <a:pt x="3964649" y="3139639"/>
                      <a:pt x="3987147" y="3145263"/>
                    </a:cubicBezTo>
                    <a:cubicBezTo>
                      <a:pt x="3989957" y="3145263"/>
                      <a:pt x="3989957" y="3148073"/>
                      <a:pt x="3989957" y="3148073"/>
                    </a:cubicBezTo>
                    <a:cubicBezTo>
                      <a:pt x="3989957" y="3150887"/>
                      <a:pt x="3987147" y="3150887"/>
                      <a:pt x="3987147" y="3150887"/>
                    </a:cubicBezTo>
                    <a:cubicBezTo>
                      <a:pt x="3964649" y="3156510"/>
                      <a:pt x="3947781" y="3173381"/>
                      <a:pt x="3942155" y="3195875"/>
                    </a:cubicBezTo>
                    <a:cubicBezTo>
                      <a:pt x="3942155" y="3198686"/>
                      <a:pt x="3939345" y="3198686"/>
                      <a:pt x="3939345" y="3198686"/>
                    </a:cubicBezTo>
                    <a:cubicBezTo>
                      <a:pt x="3936531" y="3198686"/>
                      <a:pt x="3936531" y="3195875"/>
                      <a:pt x="3936531" y="3195875"/>
                    </a:cubicBezTo>
                    <a:cubicBezTo>
                      <a:pt x="3930911" y="3173381"/>
                      <a:pt x="3914037" y="3156510"/>
                      <a:pt x="3891545" y="3150887"/>
                    </a:cubicBezTo>
                    <a:cubicBezTo>
                      <a:pt x="3888732" y="3150887"/>
                      <a:pt x="3888732" y="3148073"/>
                      <a:pt x="3888732" y="3148073"/>
                    </a:cubicBezTo>
                    <a:cubicBezTo>
                      <a:pt x="3888732" y="3145263"/>
                      <a:pt x="3891545" y="3145263"/>
                      <a:pt x="3891545" y="3145263"/>
                    </a:cubicBezTo>
                    <a:cubicBezTo>
                      <a:pt x="3914037" y="3139639"/>
                      <a:pt x="3930911" y="3122768"/>
                      <a:pt x="3939345" y="3097461"/>
                    </a:cubicBezTo>
                    <a:close/>
                    <a:moveTo>
                      <a:pt x="3784693" y="3097461"/>
                    </a:moveTo>
                    <a:cubicBezTo>
                      <a:pt x="3793130" y="3119955"/>
                      <a:pt x="3809998" y="3139639"/>
                      <a:pt x="3832496" y="3145263"/>
                    </a:cubicBezTo>
                    <a:cubicBezTo>
                      <a:pt x="3835306" y="3145263"/>
                      <a:pt x="3835306" y="3148073"/>
                      <a:pt x="3835306" y="3148073"/>
                    </a:cubicBezTo>
                    <a:cubicBezTo>
                      <a:pt x="3835306" y="3150887"/>
                      <a:pt x="3832496" y="3150887"/>
                      <a:pt x="3832496" y="3150887"/>
                    </a:cubicBezTo>
                    <a:cubicBezTo>
                      <a:pt x="3809998" y="3156510"/>
                      <a:pt x="3793130" y="3173381"/>
                      <a:pt x="3787504" y="3195875"/>
                    </a:cubicBezTo>
                    <a:cubicBezTo>
                      <a:pt x="3787504" y="3198686"/>
                      <a:pt x="3784693" y="3198686"/>
                      <a:pt x="3784693" y="3198686"/>
                    </a:cubicBezTo>
                    <a:cubicBezTo>
                      <a:pt x="3781880" y="3198686"/>
                      <a:pt x="3781880" y="3195875"/>
                      <a:pt x="3781880" y="3195875"/>
                    </a:cubicBezTo>
                    <a:cubicBezTo>
                      <a:pt x="3776260" y="3173381"/>
                      <a:pt x="3759386" y="3156510"/>
                      <a:pt x="3736894" y="3150887"/>
                    </a:cubicBezTo>
                    <a:cubicBezTo>
                      <a:pt x="3734081" y="3150887"/>
                      <a:pt x="3734081" y="3148073"/>
                      <a:pt x="3734081" y="3148073"/>
                    </a:cubicBezTo>
                    <a:cubicBezTo>
                      <a:pt x="3734081" y="3145263"/>
                      <a:pt x="3736894" y="3145263"/>
                      <a:pt x="3736894" y="3145263"/>
                    </a:cubicBezTo>
                    <a:cubicBezTo>
                      <a:pt x="3759386" y="3139639"/>
                      <a:pt x="3776260" y="3122768"/>
                      <a:pt x="3784693" y="3097461"/>
                    </a:cubicBezTo>
                    <a:close/>
                    <a:moveTo>
                      <a:pt x="3630045" y="3097461"/>
                    </a:moveTo>
                    <a:cubicBezTo>
                      <a:pt x="3638482" y="3119955"/>
                      <a:pt x="3655350" y="3139639"/>
                      <a:pt x="3677848" y="3145263"/>
                    </a:cubicBezTo>
                    <a:cubicBezTo>
                      <a:pt x="3680658" y="3145263"/>
                      <a:pt x="3680658" y="3148073"/>
                      <a:pt x="3680658" y="3148073"/>
                    </a:cubicBezTo>
                    <a:cubicBezTo>
                      <a:pt x="3680658" y="3150887"/>
                      <a:pt x="3677848" y="3150887"/>
                      <a:pt x="3677848" y="3150887"/>
                    </a:cubicBezTo>
                    <a:cubicBezTo>
                      <a:pt x="3655350" y="3156510"/>
                      <a:pt x="3638482" y="3173381"/>
                      <a:pt x="3632856" y="3195875"/>
                    </a:cubicBezTo>
                    <a:cubicBezTo>
                      <a:pt x="3632856" y="3198686"/>
                      <a:pt x="3630045" y="3198686"/>
                      <a:pt x="3630045" y="3198686"/>
                    </a:cubicBezTo>
                    <a:cubicBezTo>
                      <a:pt x="3627232" y="3198686"/>
                      <a:pt x="3627232" y="3195875"/>
                      <a:pt x="3627232" y="3195875"/>
                    </a:cubicBezTo>
                    <a:cubicBezTo>
                      <a:pt x="3621612" y="3173381"/>
                      <a:pt x="3604738" y="3156510"/>
                      <a:pt x="3582246" y="3150887"/>
                    </a:cubicBezTo>
                    <a:cubicBezTo>
                      <a:pt x="3579433" y="3150887"/>
                      <a:pt x="3579433" y="3148073"/>
                      <a:pt x="3579433" y="3148073"/>
                    </a:cubicBezTo>
                    <a:cubicBezTo>
                      <a:pt x="3579433" y="3145263"/>
                      <a:pt x="3582246" y="3145263"/>
                      <a:pt x="3582246" y="3145263"/>
                    </a:cubicBezTo>
                    <a:cubicBezTo>
                      <a:pt x="3604738" y="3139639"/>
                      <a:pt x="3621612" y="3122768"/>
                      <a:pt x="3630045" y="3097461"/>
                    </a:cubicBezTo>
                    <a:close/>
                    <a:moveTo>
                      <a:pt x="3472581" y="3097461"/>
                    </a:moveTo>
                    <a:cubicBezTo>
                      <a:pt x="3481018" y="3119955"/>
                      <a:pt x="3500700" y="3139639"/>
                      <a:pt x="3520384" y="3145263"/>
                    </a:cubicBezTo>
                    <a:cubicBezTo>
                      <a:pt x="3523194" y="3145263"/>
                      <a:pt x="3523194" y="3148073"/>
                      <a:pt x="3523194" y="3148073"/>
                    </a:cubicBezTo>
                    <a:cubicBezTo>
                      <a:pt x="3523194" y="3150887"/>
                      <a:pt x="3520384" y="3150887"/>
                      <a:pt x="3520384" y="3150887"/>
                    </a:cubicBezTo>
                    <a:cubicBezTo>
                      <a:pt x="3497889" y="3156510"/>
                      <a:pt x="3481018" y="3173381"/>
                      <a:pt x="3475395" y="3195875"/>
                    </a:cubicBezTo>
                    <a:cubicBezTo>
                      <a:pt x="3475395" y="3198686"/>
                      <a:pt x="3472581" y="3198686"/>
                      <a:pt x="3472581" y="3198686"/>
                    </a:cubicBezTo>
                    <a:cubicBezTo>
                      <a:pt x="3469771" y="3198686"/>
                      <a:pt x="3469771" y="3195875"/>
                      <a:pt x="3469771" y="3195875"/>
                    </a:cubicBezTo>
                    <a:cubicBezTo>
                      <a:pt x="3464148" y="3173381"/>
                      <a:pt x="3447277" y="3156510"/>
                      <a:pt x="3424782" y="3150887"/>
                    </a:cubicBezTo>
                    <a:cubicBezTo>
                      <a:pt x="3421969" y="3150887"/>
                      <a:pt x="3421969" y="3148073"/>
                      <a:pt x="3421969" y="3148073"/>
                    </a:cubicBezTo>
                    <a:cubicBezTo>
                      <a:pt x="3421969" y="3145263"/>
                      <a:pt x="3424782" y="3145263"/>
                      <a:pt x="3424782" y="3145263"/>
                    </a:cubicBezTo>
                    <a:cubicBezTo>
                      <a:pt x="3447277" y="3139639"/>
                      <a:pt x="3464148" y="3122768"/>
                      <a:pt x="3472581" y="3097461"/>
                    </a:cubicBezTo>
                    <a:close/>
                    <a:moveTo>
                      <a:pt x="3317933" y="3097461"/>
                    </a:moveTo>
                    <a:cubicBezTo>
                      <a:pt x="3326370" y="3119955"/>
                      <a:pt x="3343241" y="3139639"/>
                      <a:pt x="3365736" y="3145263"/>
                    </a:cubicBezTo>
                    <a:cubicBezTo>
                      <a:pt x="3368546" y="3145263"/>
                      <a:pt x="3368546" y="3148073"/>
                      <a:pt x="3368546" y="3148073"/>
                    </a:cubicBezTo>
                    <a:cubicBezTo>
                      <a:pt x="3368546" y="3150887"/>
                      <a:pt x="3365736" y="3150887"/>
                      <a:pt x="3365736" y="3150887"/>
                    </a:cubicBezTo>
                    <a:cubicBezTo>
                      <a:pt x="3343241" y="3156510"/>
                      <a:pt x="3326370" y="3173381"/>
                      <a:pt x="3320747" y="3195875"/>
                    </a:cubicBezTo>
                    <a:cubicBezTo>
                      <a:pt x="3320747" y="3198686"/>
                      <a:pt x="3317933" y="3198686"/>
                      <a:pt x="3317933" y="3198686"/>
                    </a:cubicBezTo>
                    <a:cubicBezTo>
                      <a:pt x="3315123" y="3198686"/>
                      <a:pt x="3315123" y="3195875"/>
                      <a:pt x="3315123" y="3195875"/>
                    </a:cubicBezTo>
                    <a:cubicBezTo>
                      <a:pt x="3309500" y="3173381"/>
                      <a:pt x="3292629" y="3156510"/>
                      <a:pt x="3270134" y="3150887"/>
                    </a:cubicBezTo>
                    <a:cubicBezTo>
                      <a:pt x="3267321" y="3150887"/>
                      <a:pt x="3267321" y="3148073"/>
                      <a:pt x="3267321" y="3148073"/>
                    </a:cubicBezTo>
                    <a:cubicBezTo>
                      <a:pt x="3267321" y="3145263"/>
                      <a:pt x="3270134" y="3145263"/>
                      <a:pt x="3270134" y="3145263"/>
                    </a:cubicBezTo>
                    <a:cubicBezTo>
                      <a:pt x="3292629" y="3139639"/>
                      <a:pt x="3309500" y="3122768"/>
                      <a:pt x="3317933" y="3097461"/>
                    </a:cubicBezTo>
                    <a:close/>
                    <a:moveTo>
                      <a:pt x="3163283" y="3097461"/>
                    </a:moveTo>
                    <a:cubicBezTo>
                      <a:pt x="3171719" y="3119955"/>
                      <a:pt x="3188590" y="3139639"/>
                      <a:pt x="3211085" y="3145263"/>
                    </a:cubicBezTo>
                    <a:cubicBezTo>
                      <a:pt x="3213895" y="3145263"/>
                      <a:pt x="3213895" y="3148073"/>
                      <a:pt x="3213895" y="3148073"/>
                    </a:cubicBezTo>
                    <a:cubicBezTo>
                      <a:pt x="3213895" y="3150887"/>
                      <a:pt x="3211085" y="3150887"/>
                      <a:pt x="3211085" y="3150887"/>
                    </a:cubicBezTo>
                    <a:cubicBezTo>
                      <a:pt x="3188590" y="3156510"/>
                      <a:pt x="3171719" y="3173381"/>
                      <a:pt x="3166096" y="3195875"/>
                    </a:cubicBezTo>
                    <a:cubicBezTo>
                      <a:pt x="3166096" y="3198686"/>
                      <a:pt x="3163283" y="3198686"/>
                      <a:pt x="3163283" y="3198686"/>
                    </a:cubicBezTo>
                    <a:cubicBezTo>
                      <a:pt x="3160472" y="3198686"/>
                      <a:pt x="3160472" y="3195875"/>
                      <a:pt x="3160472" y="3195875"/>
                    </a:cubicBezTo>
                    <a:cubicBezTo>
                      <a:pt x="3154849" y="3173381"/>
                      <a:pt x="3137978" y="3156510"/>
                      <a:pt x="3115483" y="3150887"/>
                    </a:cubicBezTo>
                    <a:cubicBezTo>
                      <a:pt x="3112670" y="3150887"/>
                      <a:pt x="3112670" y="3148073"/>
                      <a:pt x="3112670" y="3148073"/>
                    </a:cubicBezTo>
                    <a:cubicBezTo>
                      <a:pt x="3112670" y="3145263"/>
                      <a:pt x="3115483" y="3145263"/>
                      <a:pt x="3115483" y="3145263"/>
                    </a:cubicBezTo>
                    <a:cubicBezTo>
                      <a:pt x="3137978" y="3139639"/>
                      <a:pt x="3154849" y="3122768"/>
                      <a:pt x="3163283" y="3097461"/>
                    </a:cubicBezTo>
                    <a:close/>
                    <a:moveTo>
                      <a:pt x="3005823" y="3097461"/>
                    </a:moveTo>
                    <a:cubicBezTo>
                      <a:pt x="3014257" y="3119955"/>
                      <a:pt x="3033942" y="3139639"/>
                      <a:pt x="3053626" y="3145263"/>
                    </a:cubicBezTo>
                    <a:cubicBezTo>
                      <a:pt x="3056436" y="3145263"/>
                      <a:pt x="3056436" y="3148073"/>
                      <a:pt x="3056436" y="3148073"/>
                    </a:cubicBezTo>
                    <a:cubicBezTo>
                      <a:pt x="3056436" y="3150887"/>
                      <a:pt x="3053626" y="3150887"/>
                      <a:pt x="3053626" y="3150887"/>
                    </a:cubicBezTo>
                    <a:cubicBezTo>
                      <a:pt x="3031128" y="3156510"/>
                      <a:pt x="3014257" y="3173381"/>
                      <a:pt x="3008634" y="3195875"/>
                    </a:cubicBezTo>
                    <a:cubicBezTo>
                      <a:pt x="3008634" y="3198686"/>
                      <a:pt x="3005823" y="3198686"/>
                      <a:pt x="3005823" y="3198686"/>
                    </a:cubicBezTo>
                    <a:cubicBezTo>
                      <a:pt x="3003010" y="3198686"/>
                      <a:pt x="3003010" y="3195875"/>
                      <a:pt x="3003010" y="3195875"/>
                    </a:cubicBezTo>
                    <a:cubicBezTo>
                      <a:pt x="2997390" y="3173381"/>
                      <a:pt x="2980516" y="3156510"/>
                      <a:pt x="2958021" y="3150887"/>
                    </a:cubicBezTo>
                    <a:cubicBezTo>
                      <a:pt x="2955211" y="3150887"/>
                      <a:pt x="2955211" y="3148073"/>
                      <a:pt x="2955211" y="3148073"/>
                    </a:cubicBezTo>
                    <a:cubicBezTo>
                      <a:pt x="2955211" y="3145263"/>
                      <a:pt x="2958021" y="3145263"/>
                      <a:pt x="2958021" y="3145263"/>
                    </a:cubicBezTo>
                    <a:cubicBezTo>
                      <a:pt x="2980516" y="3139639"/>
                      <a:pt x="2997390" y="3122768"/>
                      <a:pt x="3005823" y="3097461"/>
                    </a:cubicBezTo>
                    <a:close/>
                    <a:moveTo>
                      <a:pt x="2851172" y="3097461"/>
                    </a:moveTo>
                    <a:cubicBezTo>
                      <a:pt x="2859606" y="3119955"/>
                      <a:pt x="2876477" y="3139639"/>
                      <a:pt x="2898975" y="3145263"/>
                    </a:cubicBezTo>
                    <a:cubicBezTo>
                      <a:pt x="2901785" y="3145263"/>
                      <a:pt x="2901785" y="3148073"/>
                      <a:pt x="2901785" y="3148073"/>
                    </a:cubicBezTo>
                    <a:cubicBezTo>
                      <a:pt x="2901785" y="3150887"/>
                      <a:pt x="2898975" y="3150887"/>
                      <a:pt x="2898975" y="3150887"/>
                    </a:cubicBezTo>
                    <a:cubicBezTo>
                      <a:pt x="2876477" y="3156510"/>
                      <a:pt x="2859606" y="3173381"/>
                      <a:pt x="2853983" y="3195875"/>
                    </a:cubicBezTo>
                    <a:cubicBezTo>
                      <a:pt x="2853983" y="3198686"/>
                      <a:pt x="2851172" y="3198686"/>
                      <a:pt x="2851172" y="3198686"/>
                    </a:cubicBezTo>
                    <a:cubicBezTo>
                      <a:pt x="2848359" y="3198686"/>
                      <a:pt x="2848359" y="3195875"/>
                      <a:pt x="2848359" y="3195875"/>
                    </a:cubicBezTo>
                    <a:cubicBezTo>
                      <a:pt x="2842739" y="3173381"/>
                      <a:pt x="2825865" y="3156510"/>
                      <a:pt x="2803370" y="3150887"/>
                    </a:cubicBezTo>
                    <a:cubicBezTo>
                      <a:pt x="2800560" y="3150887"/>
                      <a:pt x="2800560" y="3148073"/>
                      <a:pt x="2800560" y="3148073"/>
                    </a:cubicBezTo>
                    <a:cubicBezTo>
                      <a:pt x="2800560" y="3145263"/>
                      <a:pt x="2803370" y="3145263"/>
                      <a:pt x="2803370" y="3145263"/>
                    </a:cubicBezTo>
                    <a:cubicBezTo>
                      <a:pt x="2825865" y="3139639"/>
                      <a:pt x="2842739" y="3122768"/>
                      <a:pt x="2851172" y="3097461"/>
                    </a:cubicBezTo>
                    <a:close/>
                    <a:moveTo>
                      <a:pt x="2696525" y="3097461"/>
                    </a:moveTo>
                    <a:cubicBezTo>
                      <a:pt x="2704959" y="3119955"/>
                      <a:pt x="2721830" y="3139639"/>
                      <a:pt x="2744328" y="3145263"/>
                    </a:cubicBezTo>
                    <a:cubicBezTo>
                      <a:pt x="2747138" y="3145263"/>
                      <a:pt x="2747138" y="3148073"/>
                      <a:pt x="2747138" y="3148073"/>
                    </a:cubicBezTo>
                    <a:cubicBezTo>
                      <a:pt x="2747138" y="3150887"/>
                      <a:pt x="2744328" y="3150887"/>
                      <a:pt x="2744328" y="3150887"/>
                    </a:cubicBezTo>
                    <a:cubicBezTo>
                      <a:pt x="2721830" y="3156510"/>
                      <a:pt x="2704959" y="3173381"/>
                      <a:pt x="2699336" y="3195875"/>
                    </a:cubicBezTo>
                    <a:cubicBezTo>
                      <a:pt x="2699336" y="3198686"/>
                      <a:pt x="2696525" y="3198686"/>
                      <a:pt x="2696525" y="3198686"/>
                    </a:cubicBezTo>
                    <a:cubicBezTo>
                      <a:pt x="2693712" y="3198686"/>
                      <a:pt x="2693712" y="3195875"/>
                      <a:pt x="2693712" y="3195875"/>
                    </a:cubicBezTo>
                    <a:cubicBezTo>
                      <a:pt x="2688092" y="3173381"/>
                      <a:pt x="2671218" y="3156510"/>
                      <a:pt x="2648723" y="3150887"/>
                    </a:cubicBezTo>
                    <a:cubicBezTo>
                      <a:pt x="2645913" y="3150887"/>
                      <a:pt x="2645913" y="3148073"/>
                      <a:pt x="2645913" y="3148073"/>
                    </a:cubicBezTo>
                    <a:cubicBezTo>
                      <a:pt x="2645913" y="3145263"/>
                      <a:pt x="2648723" y="3145263"/>
                      <a:pt x="2648723" y="3145263"/>
                    </a:cubicBezTo>
                    <a:cubicBezTo>
                      <a:pt x="2671218" y="3139639"/>
                      <a:pt x="2688092" y="3122768"/>
                      <a:pt x="2696525" y="3097461"/>
                    </a:cubicBezTo>
                    <a:close/>
                    <a:moveTo>
                      <a:pt x="2539061" y="3097461"/>
                    </a:moveTo>
                    <a:cubicBezTo>
                      <a:pt x="2547497" y="3119955"/>
                      <a:pt x="2567179" y="3139639"/>
                      <a:pt x="2586863" y="3145263"/>
                    </a:cubicBezTo>
                    <a:cubicBezTo>
                      <a:pt x="2589673" y="3145263"/>
                      <a:pt x="2589673" y="3148073"/>
                      <a:pt x="2589673" y="3148073"/>
                    </a:cubicBezTo>
                    <a:cubicBezTo>
                      <a:pt x="2589673" y="3150887"/>
                      <a:pt x="2586863" y="3150887"/>
                      <a:pt x="2586863" y="3150887"/>
                    </a:cubicBezTo>
                    <a:cubicBezTo>
                      <a:pt x="2564365" y="3156510"/>
                      <a:pt x="2547497" y="3173381"/>
                      <a:pt x="2541874" y="3195875"/>
                    </a:cubicBezTo>
                    <a:cubicBezTo>
                      <a:pt x="2541874" y="3198686"/>
                      <a:pt x="2539061" y="3198686"/>
                      <a:pt x="2539061" y="3198686"/>
                    </a:cubicBezTo>
                    <a:cubicBezTo>
                      <a:pt x="2536247" y="3198686"/>
                      <a:pt x="2536247" y="3195875"/>
                      <a:pt x="2536247" y="3195875"/>
                    </a:cubicBezTo>
                    <a:cubicBezTo>
                      <a:pt x="2530627" y="3173381"/>
                      <a:pt x="2513756" y="3156510"/>
                      <a:pt x="2491261" y="3150887"/>
                    </a:cubicBezTo>
                    <a:cubicBezTo>
                      <a:pt x="2488448" y="3150887"/>
                      <a:pt x="2488448" y="3148073"/>
                      <a:pt x="2488448" y="3148073"/>
                    </a:cubicBezTo>
                    <a:cubicBezTo>
                      <a:pt x="2488448" y="3145263"/>
                      <a:pt x="2491261" y="3145263"/>
                      <a:pt x="2491261" y="3145263"/>
                    </a:cubicBezTo>
                    <a:cubicBezTo>
                      <a:pt x="2513756" y="3139639"/>
                      <a:pt x="2530627" y="3122768"/>
                      <a:pt x="2539061" y="3097461"/>
                    </a:cubicBezTo>
                    <a:close/>
                    <a:moveTo>
                      <a:pt x="2384413" y="3097461"/>
                    </a:moveTo>
                    <a:cubicBezTo>
                      <a:pt x="2392849" y="3119955"/>
                      <a:pt x="2409717" y="3139639"/>
                      <a:pt x="2432215" y="3145263"/>
                    </a:cubicBezTo>
                    <a:cubicBezTo>
                      <a:pt x="2435025" y="3145263"/>
                      <a:pt x="2435025" y="3148073"/>
                      <a:pt x="2435025" y="3148073"/>
                    </a:cubicBezTo>
                    <a:cubicBezTo>
                      <a:pt x="2435025" y="3150887"/>
                      <a:pt x="2432215" y="3150887"/>
                      <a:pt x="2432215" y="3150887"/>
                    </a:cubicBezTo>
                    <a:cubicBezTo>
                      <a:pt x="2409717" y="3156510"/>
                      <a:pt x="2392849" y="3173381"/>
                      <a:pt x="2387226" y="3195875"/>
                    </a:cubicBezTo>
                    <a:cubicBezTo>
                      <a:pt x="2387226" y="3198686"/>
                      <a:pt x="2384413" y="3198686"/>
                      <a:pt x="2384413" y="3198686"/>
                    </a:cubicBezTo>
                    <a:cubicBezTo>
                      <a:pt x="2381599" y="3198686"/>
                      <a:pt x="2381599" y="3195875"/>
                      <a:pt x="2381599" y="3195875"/>
                    </a:cubicBezTo>
                    <a:cubicBezTo>
                      <a:pt x="2375979" y="3173381"/>
                      <a:pt x="2359108" y="3156510"/>
                      <a:pt x="2336613" y="3150887"/>
                    </a:cubicBezTo>
                    <a:cubicBezTo>
                      <a:pt x="2333800" y="3150887"/>
                      <a:pt x="2333800" y="3148073"/>
                      <a:pt x="2333800" y="3148073"/>
                    </a:cubicBezTo>
                    <a:cubicBezTo>
                      <a:pt x="2333800" y="3145263"/>
                      <a:pt x="2336613" y="3145263"/>
                      <a:pt x="2336613" y="3145263"/>
                    </a:cubicBezTo>
                    <a:cubicBezTo>
                      <a:pt x="2359108" y="3139639"/>
                      <a:pt x="2375979" y="3122768"/>
                      <a:pt x="2384413" y="3097461"/>
                    </a:cubicBezTo>
                    <a:close/>
                    <a:moveTo>
                      <a:pt x="2229761" y="3097461"/>
                    </a:moveTo>
                    <a:cubicBezTo>
                      <a:pt x="2238198" y="3119955"/>
                      <a:pt x="2255066" y="3139639"/>
                      <a:pt x="2277564" y="3145263"/>
                    </a:cubicBezTo>
                    <a:cubicBezTo>
                      <a:pt x="2280374" y="3145263"/>
                      <a:pt x="2280374" y="3148073"/>
                      <a:pt x="2280374" y="3148073"/>
                    </a:cubicBezTo>
                    <a:cubicBezTo>
                      <a:pt x="2280374" y="3150887"/>
                      <a:pt x="2277564" y="3150887"/>
                      <a:pt x="2277564" y="3150887"/>
                    </a:cubicBezTo>
                    <a:cubicBezTo>
                      <a:pt x="2255066" y="3156510"/>
                      <a:pt x="2238198" y="3173381"/>
                      <a:pt x="2232575" y="3195875"/>
                    </a:cubicBezTo>
                    <a:cubicBezTo>
                      <a:pt x="2232575" y="3198686"/>
                      <a:pt x="2229761" y="3198686"/>
                      <a:pt x="2229761" y="3198686"/>
                    </a:cubicBezTo>
                    <a:cubicBezTo>
                      <a:pt x="2226948" y="3198686"/>
                      <a:pt x="2226948" y="3195875"/>
                      <a:pt x="2226948" y="3195875"/>
                    </a:cubicBezTo>
                    <a:cubicBezTo>
                      <a:pt x="2221328" y="3173381"/>
                      <a:pt x="2204457" y="3156510"/>
                      <a:pt x="2181962" y="3150887"/>
                    </a:cubicBezTo>
                    <a:cubicBezTo>
                      <a:pt x="2179149" y="3150887"/>
                      <a:pt x="2179149" y="3148073"/>
                      <a:pt x="2179149" y="3148073"/>
                    </a:cubicBezTo>
                    <a:cubicBezTo>
                      <a:pt x="2179149" y="3145263"/>
                      <a:pt x="2181962" y="3145263"/>
                      <a:pt x="2181962" y="3145263"/>
                    </a:cubicBezTo>
                    <a:cubicBezTo>
                      <a:pt x="2204457" y="3139639"/>
                      <a:pt x="2221328" y="3122768"/>
                      <a:pt x="2229761" y="3097461"/>
                    </a:cubicBezTo>
                    <a:close/>
                    <a:moveTo>
                      <a:pt x="2075115" y="3097461"/>
                    </a:moveTo>
                    <a:cubicBezTo>
                      <a:pt x="2080738" y="3119955"/>
                      <a:pt x="2100419" y="3139639"/>
                      <a:pt x="2122917" y="3145263"/>
                    </a:cubicBezTo>
                    <a:cubicBezTo>
                      <a:pt x="2125727" y="3145263"/>
                      <a:pt x="2125727" y="3148073"/>
                      <a:pt x="2125727" y="3148073"/>
                    </a:cubicBezTo>
                    <a:cubicBezTo>
                      <a:pt x="2125727" y="3150887"/>
                      <a:pt x="2122917" y="3150887"/>
                      <a:pt x="2122917" y="3150887"/>
                    </a:cubicBezTo>
                    <a:cubicBezTo>
                      <a:pt x="2100419" y="3156510"/>
                      <a:pt x="2083551" y="3173381"/>
                      <a:pt x="2077928" y="3195875"/>
                    </a:cubicBezTo>
                    <a:cubicBezTo>
                      <a:pt x="2077928" y="3198686"/>
                      <a:pt x="2075115" y="3198686"/>
                      <a:pt x="2075115" y="3198686"/>
                    </a:cubicBezTo>
                    <a:cubicBezTo>
                      <a:pt x="2072301" y="3198686"/>
                      <a:pt x="2072301" y="3195875"/>
                      <a:pt x="2072301" y="3195875"/>
                    </a:cubicBezTo>
                    <a:cubicBezTo>
                      <a:pt x="2066681" y="3173381"/>
                      <a:pt x="2049810" y="3156510"/>
                      <a:pt x="2027315" y="3150887"/>
                    </a:cubicBezTo>
                    <a:cubicBezTo>
                      <a:pt x="2024502" y="3150887"/>
                      <a:pt x="2024502" y="3148073"/>
                      <a:pt x="2024502" y="3148073"/>
                    </a:cubicBezTo>
                    <a:cubicBezTo>
                      <a:pt x="2024502" y="3145263"/>
                      <a:pt x="2027315" y="3145263"/>
                      <a:pt x="2027315" y="3145263"/>
                    </a:cubicBezTo>
                    <a:cubicBezTo>
                      <a:pt x="2049810" y="3139639"/>
                      <a:pt x="2066681" y="3122768"/>
                      <a:pt x="2075115" y="3097461"/>
                    </a:cubicBezTo>
                    <a:close/>
                    <a:moveTo>
                      <a:pt x="1917652" y="3097461"/>
                    </a:moveTo>
                    <a:cubicBezTo>
                      <a:pt x="1926086" y="3119955"/>
                      <a:pt x="1942957" y="3139639"/>
                      <a:pt x="1965455" y="3145263"/>
                    </a:cubicBezTo>
                    <a:cubicBezTo>
                      <a:pt x="1968265" y="3145263"/>
                      <a:pt x="1968265" y="3148073"/>
                      <a:pt x="1968265" y="3148073"/>
                    </a:cubicBezTo>
                    <a:cubicBezTo>
                      <a:pt x="1968265" y="3150887"/>
                      <a:pt x="1965455" y="3150887"/>
                      <a:pt x="1965455" y="3150887"/>
                    </a:cubicBezTo>
                    <a:cubicBezTo>
                      <a:pt x="1942957" y="3156510"/>
                      <a:pt x="1926086" y="3173381"/>
                      <a:pt x="1920463" y="3195875"/>
                    </a:cubicBezTo>
                    <a:cubicBezTo>
                      <a:pt x="1920463" y="3198686"/>
                      <a:pt x="1917652" y="3198686"/>
                      <a:pt x="1917652" y="3198686"/>
                    </a:cubicBezTo>
                    <a:cubicBezTo>
                      <a:pt x="1914839" y="3198686"/>
                      <a:pt x="1914839" y="3195875"/>
                      <a:pt x="1914839" y="3195875"/>
                    </a:cubicBezTo>
                    <a:cubicBezTo>
                      <a:pt x="1909219" y="3173381"/>
                      <a:pt x="1892345" y="3156510"/>
                      <a:pt x="1869850" y="3150887"/>
                    </a:cubicBezTo>
                    <a:cubicBezTo>
                      <a:pt x="1867040" y="3150887"/>
                      <a:pt x="1867040" y="3148073"/>
                      <a:pt x="1867040" y="3148073"/>
                    </a:cubicBezTo>
                    <a:cubicBezTo>
                      <a:pt x="1867040" y="3145263"/>
                      <a:pt x="1869850" y="3145263"/>
                      <a:pt x="1869850" y="3145263"/>
                    </a:cubicBezTo>
                    <a:cubicBezTo>
                      <a:pt x="1892345" y="3139639"/>
                      <a:pt x="1909219" y="3122768"/>
                      <a:pt x="1917652" y="3097461"/>
                    </a:cubicBezTo>
                    <a:close/>
                    <a:moveTo>
                      <a:pt x="1763004" y="3097461"/>
                    </a:moveTo>
                    <a:cubicBezTo>
                      <a:pt x="1771438" y="3119955"/>
                      <a:pt x="1788309" y="3139639"/>
                      <a:pt x="1810807" y="3145263"/>
                    </a:cubicBezTo>
                    <a:cubicBezTo>
                      <a:pt x="1813617" y="3145263"/>
                      <a:pt x="1813617" y="3148073"/>
                      <a:pt x="1813617" y="3148073"/>
                    </a:cubicBezTo>
                    <a:cubicBezTo>
                      <a:pt x="1813617" y="3150887"/>
                      <a:pt x="1810807" y="3150887"/>
                      <a:pt x="1810807" y="3150887"/>
                    </a:cubicBezTo>
                    <a:cubicBezTo>
                      <a:pt x="1788309" y="3156510"/>
                      <a:pt x="1771438" y="3173381"/>
                      <a:pt x="1765815" y="3195875"/>
                    </a:cubicBezTo>
                    <a:cubicBezTo>
                      <a:pt x="1765815" y="3198686"/>
                      <a:pt x="1763004" y="3198686"/>
                      <a:pt x="1763004" y="3198686"/>
                    </a:cubicBezTo>
                    <a:cubicBezTo>
                      <a:pt x="1760191" y="3198686"/>
                      <a:pt x="1760191" y="3195875"/>
                      <a:pt x="1760191" y="3195875"/>
                    </a:cubicBezTo>
                    <a:cubicBezTo>
                      <a:pt x="1754571" y="3173381"/>
                      <a:pt x="1737697" y="3156510"/>
                      <a:pt x="1715202" y="3150887"/>
                    </a:cubicBezTo>
                    <a:cubicBezTo>
                      <a:pt x="1712392" y="3150887"/>
                      <a:pt x="1712392" y="3148073"/>
                      <a:pt x="1712392" y="3148073"/>
                    </a:cubicBezTo>
                    <a:cubicBezTo>
                      <a:pt x="1712392" y="3145263"/>
                      <a:pt x="1715202" y="3145263"/>
                      <a:pt x="1715202" y="3145263"/>
                    </a:cubicBezTo>
                    <a:cubicBezTo>
                      <a:pt x="1737697" y="3139639"/>
                      <a:pt x="1754571" y="3122768"/>
                      <a:pt x="1763004" y="3097461"/>
                    </a:cubicBezTo>
                    <a:close/>
                    <a:moveTo>
                      <a:pt x="1608353" y="3097461"/>
                    </a:moveTo>
                    <a:cubicBezTo>
                      <a:pt x="1613977" y="3119955"/>
                      <a:pt x="1633658" y="3139639"/>
                      <a:pt x="1656156" y="3145263"/>
                    </a:cubicBezTo>
                    <a:cubicBezTo>
                      <a:pt x="1658966" y="3145263"/>
                      <a:pt x="1658966" y="3148073"/>
                      <a:pt x="1658966" y="3148073"/>
                    </a:cubicBezTo>
                    <a:cubicBezTo>
                      <a:pt x="1658966" y="3150887"/>
                      <a:pt x="1656156" y="3150887"/>
                      <a:pt x="1656156" y="3150887"/>
                    </a:cubicBezTo>
                    <a:cubicBezTo>
                      <a:pt x="1633658" y="3156510"/>
                      <a:pt x="1616787" y="3173381"/>
                      <a:pt x="1611164" y="3195875"/>
                    </a:cubicBezTo>
                    <a:cubicBezTo>
                      <a:pt x="1611164" y="3198686"/>
                      <a:pt x="1608353" y="3198686"/>
                      <a:pt x="1608353" y="3198686"/>
                    </a:cubicBezTo>
                    <a:cubicBezTo>
                      <a:pt x="1605540" y="3198686"/>
                      <a:pt x="1605540" y="3195875"/>
                      <a:pt x="1605540" y="3195875"/>
                    </a:cubicBezTo>
                    <a:cubicBezTo>
                      <a:pt x="1599920" y="3173381"/>
                      <a:pt x="1583046" y="3156510"/>
                      <a:pt x="1560551" y="3150887"/>
                    </a:cubicBezTo>
                    <a:cubicBezTo>
                      <a:pt x="1557741" y="3150887"/>
                      <a:pt x="1557741" y="3148073"/>
                      <a:pt x="1557741" y="3148073"/>
                    </a:cubicBezTo>
                    <a:cubicBezTo>
                      <a:pt x="1557741" y="3145263"/>
                      <a:pt x="1560551" y="3145263"/>
                      <a:pt x="1560551" y="3145263"/>
                    </a:cubicBezTo>
                    <a:cubicBezTo>
                      <a:pt x="1583046" y="3139639"/>
                      <a:pt x="1599920" y="3122768"/>
                      <a:pt x="1608353" y="3097461"/>
                    </a:cubicBezTo>
                    <a:close/>
                    <a:moveTo>
                      <a:pt x="1450892" y="3097461"/>
                    </a:moveTo>
                    <a:cubicBezTo>
                      <a:pt x="1459326" y="3119955"/>
                      <a:pt x="1476197" y="3139639"/>
                      <a:pt x="1498695" y="3145263"/>
                    </a:cubicBezTo>
                    <a:cubicBezTo>
                      <a:pt x="1501505" y="3145263"/>
                      <a:pt x="1501505" y="3148073"/>
                      <a:pt x="1501505" y="3148073"/>
                    </a:cubicBezTo>
                    <a:cubicBezTo>
                      <a:pt x="1501505" y="3150887"/>
                      <a:pt x="1498695" y="3150887"/>
                      <a:pt x="1498695" y="3150887"/>
                    </a:cubicBezTo>
                    <a:cubicBezTo>
                      <a:pt x="1476197" y="3156510"/>
                      <a:pt x="1459326" y="3173381"/>
                      <a:pt x="1453706" y="3195875"/>
                    </a:cubicBezTo>
                    <a:cubicBezTo>
                      <a:pt x="1453706" y="3198686"/>
                      <a:pt x="1450892" y="3198686"/>
                      <a:pt x="1450892" y="3198686"/>
                    </a:cubicBezTo>
                    <a:cubicBezTo>
                      <a:pt x="1448079" y="3198686"/>
                      <a:pt x="1448079" y="3195875"/>
                      <a:pt x="1448079" y="3195875"/>
                    </a:cubicBezTo>
                    <a:cubicBezTo>
                      <a:pt x="1442458" y="3173381"/>
                      <a:pt x="1425587" y="3156510"/>
                      <a:pt x="1403090" y="3150887"/>
                    </a:cubicBezTo>
                    <a:cubicBezTo>
                      <a:pt x="1400280" y="3150887"/>
                      <a:pt x="1400280" y="3148073"/>
                      <a:pt x="1400280" y="3148073"/>
                    </a:cubicBezTo>
                    <a:cubicBezTo>
                      <a:pt x="1400280" y="3145263"/>
                      <a:pt x="1403090" y="3145263"/>
                      <a:pt x="1403090" y="3145263"/>
                    </a:cubicBezTo>
                    <a:cubicBezTo>
                      <a:pt x="1425587" y="3139639"/>
                      <a:pt x="1442458" y="3122768"/>
                      <a:pt x="1450892" y="3097461"/>
                    </a:cubicBezTo>
                    <a:close/>
                    <a:moveTo>
                      <a:pt x="1296244" y="3097461"/>
                    </a:moveTo>
                    <a:cubicBezTo>
                      <a:pt x="1304678" y="3119955"/>
                      <a:pt x="1321549" y="3139639"/>
                      <a:pt x="1344046" y="3145263"/>
                    </a:cubicBezTo>
                    <a:cubicBezTo>
                      <a:pt x="1346857" y="3145263"/>
                      <a:pt x="1346857" y="3148073"/>
                      <a:pt x="1346857" y="3148073"/>
                    </a:cubicBezTo>
                    <a:cubicBezTo>
                      <a:pt x="1346857" y="3150887"/>
                      <a:pt x="1344046" y="3150887"/>
                      <a:pt x="1344046" y="3150887"/>
                    </a:cubicBezTo>
                    <a:cubicBezTo>
                      <a:pt x="1321549" y="3156510"/>
                      <a:pt x="1304678" y="3173381"/>
                      <a:pt x="1299058" y="3195875"/>
                    </a:cubicBezTo>
                    <a:cubicBezTo>
                      <a:pt x="1299058" y="3198686"/>
                      <a:pt x="1296244" y="3198686"/>
                      <a:pt x="1296244" y="3198686"/>
                    </a:cubicBezTo>
                    <a:cubicBezTo>
                      <a:pt x="1293431" y="3198686"/>
                      <a:pt x="1293431" y="3195875"/>
                      <a:pt x="1293431" y="3195875"/>
                    </a:cubicBezTo>
                    <a:cubicBezTo>
                      <a:pt x="1287810" y="3173381"/>
                      <a:pt x="1270939" y="3156510"/>
                      <a:pt x="1248442" y="3150887"/>
                    </a:cubicBezTo>
                    <a:cubicBezTo>
                      <a:pt x="1245632" y="3150887"/>
                      <a:pt x="1245632" y="3148073"/>
                      <a:pt x="1245632" y="3148073"/>
                    </a:cubicBezTo>
                    <a:cubicBezTo>
                      <a:pt x="1245632" y="3145263"/>
                      <a:pt x="1248442" y="3145263"/>
                      <a:pt x="1248442" y="3145263"/>
                    </a:cubicBezTo>
                    <a:cubicBezTo>
                      <a:pt x="1270939" y="3139639"/>
                      <a:pt x="1287810" y="3122768"/>
                      <a:pt x="1296244" y="3097461"/>
                    </a:cubicBezTo>
                    <a:close/>
                    <a:moveTo>
                      <a:pt x="1141593" y="3097461"/>
                    </a:moveTo>
                    <a:cubicBezTo>
                      <a:pt x="1150027" y="3119955"/>
                      <a:pt x="1166898" y="3139639"/>
                      <a:pt x="1189395" y="3145263"/>
                    </a:cubicBezTo>
                    <a:cubicBezTo>
                      <a:pt x="1192206" y="3145263"/>
                      <a:pt x="1192206" y="3148073"/>
                      <a:pt x="1192206" y="3148073"/>
                    </a:cubicBezTo>
                    <a:cubicBezTo>
                      <a:pt x="1192206" y="3150887"/>
                      <a:pt x="1189395" y="3150887"/>
                      <a:pt x="1189395" y="3150887"/>
                    </a:cubicBezTo>
                    <a:cubicBezTo>
                      <a:pt x="1166898" y="3156510"/>
                      <a:pt x="1150027" y="3173381"/>
                      <a:pt x="1144407" y="3195875"/>
                    </a:cubicBezTo>
                    <a:cubicBezTo>
                      <a:pt x="1144407" y="3198686"/>
                      <a:pt x="1141593" y="3198686"/>
                      <a:pt x="1141593" y="3198686"/>
                    </a:cubicBezTo>
                    <a:cubicBezTo>
                      <a:pt x="1138780" y="3198686"/>
                      <a:pt x="1138780" y="3195875"/>
                      <a:pt x="1138780" y="3195875"/>
                    </a:cubicBezTo>
                    <a:cubicBezTo>
                      <a:pt x="1133159" y="3173381"/>
                      <a:pt x="1116288" y="3156510"/>
                      <a:pt x="1093791" y="3150887"/>
                    </a:cubicBezTo>
                    <a:cubicBezTo>
                      <a:pt x="1090981" y="3150887"/>
                      <a:pt x="1090981" y="3148073"/>
                      <a:pt x="1090981" y="3148073"/>
                    </a:cubicBezTo>
                    <a:cubicBezTo>
                      <a:pt x="1090981" y="3145263"/>
                      <a:pt x="1093791" y="3145263"/>
                      <a:pt x="1093791" y="3145263"/>
                    </a:cubicBezTo>
                    <a:cubicBezTo>
                      <a:pt x="1116288" y="3139639"/>
                      <a:pt x="1133159" y="3122768"/>
                      <a:pt x="1141593" y="3097461"/>
                    </a:cubicBezTo>
                    <a:close/>
                    <a:moveTo>
                      <a:pt x="984132" y="3097461"/>
                    </a:moveTo>
                    <a:cubicBezTo>
                      <a:pt x="992566" y="3119955"/>
                      <a:pt x="1009437" y="3139639"/>
                      <a:pt x="1031934" y="3145263"/>
                    </a:cubicBezTo>
                    <a:cubicBezTo>
                      <a:pt x="1034745" y="3145263"/>
                      <a:pt x="1034745" y="3148073"/>
                      <a:pt x="1034745" y="3148073"/>
                    </a:cubicBezTo>
                    <a:cubicBezTo>
                      <a:pt x="1034745" y="3150887"/>
                      <a:pt x="1031934" y="3150887"/>
                      <a:pt x="1031934" y="3150887"/>
                    </a:cubicBezTo>
                    <a:cubicBezTo>
                      <a:pt x="1009437" y="3156510"/>
                      <a:pt x="992566" y="3173381"/>
                      <a:pt x="986946" y="3195875"/>
                    </a:cubicBezTo>
                    <a:cubicBezTo>
                      <a:pt x="986946" y="3198686"/>
                      <a:pt x="984132" y="3198686"/>
                      <a:pt x="984132" y="3198686"/>
                    </a:cubicBezTo>
                    <a:cubicBezTo>
                      <a:pt x="981319" y="3198686"/>
                      <a:pt x="981319" y="3195875"/>
                      <a:pt x="981319" y="3195875"/>
                    </a:cubicBezTo>
                    <a:cubicBezTo>
                      <a:pt x="975698" y="3173381"/>
                      <a:pt x="958827" y="3156510"/>
                      <a:pt x="936330" y="3150887"/>
                    </a:cubicBezTo>
                    <a:cubicBezTo>
                      <a:pt x="933520" y="3150887"/>
                      <a:pt x="933520" y="3148073"/>
                      <a:pt x="933520" y="3148073"/>
                    </a:cubicBezTo>
                    <a:cubicBezTo>
                      <a:pt x="933520" y="3145263"/>
                      <a:pt x="936330" y="3145263"/>
                      <a:pt x="936330" y="3145263"/>
                    </a:cubicBezTo>
                    <a:cubicBezTo>
                      <a:pt x="958827" y="3139639"/>
                      <a:pt x="975698" y="3122768"/>
                      <a:pt x="984132" y="3097461"/>
                    </a:cubicBezTo>
                    <a:close/>
                    <a:moveTo>
                      <a:pt x="829484" y="3097461"/>
                    </a:moveTo>
                    <a:cubicBezTo>
                      <a:pt x="837918" y="3119955"/>
                      <a:pt x="854789" y="3139639"/>
                      <a:pt x="877286" y="3145263"/>
                    </a:cubicBezTo>
                    <a:cubicBezTo>
                      <a:pt x="880097" y="3145263"/>
                      <a:pt x="880097" y="3148073"/>
                      <a:pt x="880097" y="3148073"/>
                    </a:cubicBezTo>
                    <a:cubicBezTo>
                      <a:pt x="880097" y="3150887"/>
                      <a:pt x="877286" y="3150887"/>
                      <a:pt x="877286" y="3150887"/>
                    </a:cubicBezTo>
                    <a:cubicBezTo>
                      <a:pt x="854789" y="3156510"/>
                      <a:pt x="837918" y="3173381"/>
                      <a:pt x="832298" y="3195875"/>
                    </a:cubicBezTo>
                    <a:cubicBezTo>
                      <a:pt x="832298" y="3198686"/>
                      <a:pt x="829484" y="3198686"/>
                      <a:pt x="829484" y="3198686"/>
                    </a:cubicBezTo>
                    <a:cubicBezTo>
                      <a:pt x="826671" y="3198686"/>
                      <a:pt x="826671" y="3195875"/>
                      <a:pt x="826671" y="3195875"/>
                    </a:cubicBezTo>
                    <a:cubicBezTo>
                      <a:pt x="821050" y="3173381"/>
                      <a:pt x="804179" y="3156510"/>
                      <a:pt x="781682" y="3150887"/>
                    </a:cubicBezTo>
                    <a:cubicBezTo>
                      <a:pt x="778872" y="3150887"/>
                      <a:pt x="778872" y="3148073"/>
                      <a:pt x="778872" y="3148073"/>
                    </a:cubicBezTo>
                    <a:cubicBezTo>
                      <a:pt x="778872" y="3145263"/>
                      <a:pt x="781682" y="3145263"/>
                      <a:pt x="781682" y="3145263"/>
                    </a:cubicBezTo>
                    <a:cubicBezTo>
                      <a:pt x="804179" y="3139639"/>
                      <a:pt x="821050" y="3122768"/>
                      <a:pt x="829484" y="3097461"/>
                    </a:cubicBezTo>
                    <a:close/>
                    <a:moveTo>
                      <a:pt x="674833" y="3097461"/>
                    </a:moveTo>
                    <a:cubicBezTo>
                      <a:pt x="683267" y="3119955"/>
                      <a:pt x="700138" y="3139639"/>
                      <a:pt x="722635" y="3145263"/>
                    </a:cubicBezTo>
                    <a:cubicBezTo>
                      <a:pt x="725446" y="3145263"/>
                      <a:pt x="725446" y="3148073"/>
                      <a:pt x="725446" y="3148073"/>
                    </a:cubicBezTo>
                    <a:cubicBezTo>
                      <a:pt x="725446" y="3150887"/>
                      <a:pt x="722635" y="3150887"/>
                      <a:pt x="722635" y="3150887"/>
                    </a:cubicBezTo>
                    <a:cubicBezTo>
                      <a:pt x="700138" y="3156510"/>
                      <a:pt x="683267" y="3173381"/>
                      <a:pt x="677647" y="3195875"/>
                    </a:cubicBezTo>
                    <a:cubicBezTo>
                      <a:pt x="677647" y="3198686"/>
                      <a:pt x="674833" y="3198686"/>
                      <a:pt x="674833" y="3198686"/>
                    </a:cubicBezTo>
                    <a:cubicBezTo>
                      <a:pt x="672020" y="3198686"/>
                      <a:pt x="672020" y="3195875"/>
                      <a:pt x="672020" y="3195875"/>
                    </a:cubicBezTo>
                    <a:cubicBezTo>
                      <a:pt x="666399" y="3173381"/>
                      <a:pt x="649528" y="3156510"/>
                      <a:pt x="627031" y="3150887"/>
                    </a:cubicBezTo>
                    <a:cubicBezTo>
                      <a:pt x="624221" y="3150887"/>
                      <a:pt x="624221" y="3148073"/>
                      <a:pt x="624221" y="3148073"/>
                    </a:cubicBezTo>
                    <a:cubicBezTo>
                      <a:pt x="624221" y="3145263"/>
                      <a:pt x="627031" y="3145263"/>
                      <a:pt x="627031" y="3145263"/>
                    </a:cubicBezTo>
                    <a:cubicBezTo>
                      <a:pt x="649528" y="3139639"/>
                      <a:pt x="666399" y="3122768"/>
                      <a:pt x="674833" y="3097461"/>
                    </a:cubicBezTo>
                    <a:close/>
                    <a:moveTo>
                      <a:pt x="517372" y="3097461"/>
                    </a:moveTo>
                    <a:cubicBezTo>
                      <a:pt x="525806" y="3119955"/>
                      <a:pt x="542677" y="3139639"/>
                      <a:pt x="565174" y="3145263"/>
                    </a:cubicBezTo>
                    <a:cubicBezTo>
                      <a:pt x="567985" y="3145263"/>
                      <a:pt x="567985" y="3148073"/>
                      <a:pt x="567985" y="3148073"/>
                    </a:cubicBezTo>
                    <a:cubicBezTo>
                      <a:pt x="567985" y="3150887"/>
                      <a:pt x="565174" y="3150887"/>
                      <a:pt x="565174" y="3150887"/>
                    </a:cubicBezTo>
                    <a:cubicBezTo>
                      <a:pt x="542677" y="3156510"/>
                      <a:pt x="525806" y="3173381"/>
                      <a:pt x="520183" y="3195875"/>
                    </a:cubicBezTo>
                    <a:cubicBezTo>
                      <a:pt x="520183" y="3198686"/>
                      <a:pt x="517372" y="3198686"/>
                      <a:pt x="517372" y="3198686"/>
                    </a:cubicBezTo>
                    <a:cubicBezTo>
                      <a:pt x="514559" y="3198686"/>
                      <a:pt x="514559" y="3195875"/>
                      <a:pt x="514559" y="3195875"/>
                    </a:cubicBezTo>
                    <a:cubicBezTo>
                      <a:pt x="508938" y="3173381"/>
                      <a:pt x="492065" y="3156510"/>
                      <a:pt x="469570" y="3150887"/>
                    </a:cubicBezTo>
                    <a:cubicBezTo>
                      <a:pt x="466760" y="3150887"/>
                      <a:pt x="466760" y="3148073"/>
                      <a:pt x="466760" y="3148073"/>
                    </a:cubicBezTo>
                    <a:cubicBezTo>
                      <a:pt x="466760" y="3145263"/>
                      <a:pt x="469570" y="3145263"/>
                      <a:pt x="469570" y="3145263"/>
                    </a:cubicBezTo>
                    <a:cubicBezTo>
                      <a:pt x="492065" y="3139639"/>
                      <a:pt x="508938" y="3122768"/>
                      <a:pt x="517372" y="3097461"/>
                    </a:cubicBezTo>
                    <a:close/>
                    <a:moveTo>
                      <a:pt x="362724" y="3097461"/>
                    </a:moveTo>
                    <a:cubicBezTo>
                      <a:pt x="371158" y="3119955"/>
                      <a:pt x="388029" y="3139639"/>
                      <a:pt x="410526" y="3145263"/>
                    </a:cubicBezTo>
                    <a:cubicBezTo>
                      <a:pt x="413337" y="3145263"/>
                      <a:pt x="413337" y="3148073"/>
                      <a:pt x="413337" y="3148073"/>
                    </a:cubicBezTo>
                    <a:cubicBezTo>
                      <a:pt x="413337" y="3150887"/>
                      <a:pt x="410526" y="3150887"/>
                      <a:pt x="410526" y="3150887"/>
                    </a:cubicBezTo>
                    <a:cubicBezTo>
                      <a:pt x="388029" y="3156510"/>
                      <a:pt x="371158" y="3173381"/>
                      <a:pt x="365535" y="3195875"/>
                    </a:cubicBezTo>
                    <a:cubicBezTo>
                      <a:pt x="365535" y="3198686"/>
                      <a:pt x="362724" y="3198686"/>
                      <a:pt x="362724" y="3198686"/>
                    </a:cubicBezTo>
                    <a:cubicBezTo>
                      <a:pt x="359911" y="3198686"/>
                      <a:pt x="359911" y="3195875"/>
                      <a:pt x="359911" y="3195875"/>
                    </a:cubicBezTo>
                    <a:cubicBezTo>
                      <a:pt x="354290" y="3173381"/>
                      <a:pt x="337417" y="3156510"/>
                      <a:pt x="314922" y="3150887"/>
                    </a:cubicBezTo>
                    <a:cubicBezTo>
                      <a:pt x="312112" y="3150887"/>
                      <a:pt x="312112" y="3148073"/>
                      <a:pt x="312112" y="3148073"/>
                    </a:cubicBezTo>
                    <a:cubicBezTo>
                      <a:pt x="312112" y="3145263"/>
                      <a:pt x="314922" y="3145263"/>
                      <a:pt x="314922" y="3145263"/>
                    </a:cubicBezTo>
                    <a:cubicBezTo>
                      <a:pt x="337417" y="3139639"/>
                      <a:pt x="354290" y="3122768"/>
                      <a:pt x="362724" y="3097461"/>
                    </a:cubicBezTo>
                    <a:close/>
                    <a:moveTo>
                      <a:pt x="208073" y="3097461"/>
                    </a:moveTo>
                    <a:cubicBezTo>
                      <a:pt x="216507" y="3119955"/>
                      <a:pt x="233378" y="3139639"/>
                      <a:pt x="255875" y="3145263"/>
                    </a:cubicBezTo>
                    <a:cubicBezTo>
                      <a:pt x="258686" y="3145263"/>
                      <a:pt x="258686" y="3148073"/>
                      <a:pt x="258686" y="3148073"/>
                    </a:cubicBezTo>
                    <a:cubicBezTo>
                      <a:pt x="258686" y="3150887"/>
                      <a:pt x="255875" y="3150887"/>
                      <a:pt x="255875" y="3150887"/>
                    </a:cubicBezTo>
                    <a:cubicBezTo>
                      <a:pt x="233378" y="3156510"/>
                      <a:pt x="216507" y="3173381"/>
                      <a:pt x="210884" y="3195875"/>
                    </a:cubicBezTo>
                    <a:cubicBezTo>
                      <a:pt x="210884" y="3198686"/>
                      <a:pt x="208073" y="3198686"/>
                      <a:pt x="208073" y="3198686"/>
                    </a:cubicBezTo>
                    <a:cubicBezTo>
                      <a:pt x="205260" y="3198686"/>
                      <a:pt x="205260" y="3195875"/>
                      <a:pt x="205260" y="3195875"/>
                    </a:cubicBezTo>
                    <a:cubicBezTo>
                      <a:pt x="199639" y="3173381"/>
                      <a:pt x="182766" y="3156510"/>
                      <a:pt x="160271" y="3150887"/>
                    </a:cubicBezTo>
                    <a:cubicBezTo>
                      <a:pt x="157461" y="3150887"/>
                      <a:pt x="157461" y="3148073"/>
                      <a:pt x="157461" y="3148073"/>
                    </a:cubicBezTo>
                    <a:cubicBezTo>
                      <a:pt x="157461" y="3145263"/>
                      <a:pt x="160271" y="3145263"/>
                      <a:pt x="160271" y="3145263"/>
                    </a:cubicBezTo>
                    <a:cubicBezTo>
                      <a:pt x="182766" y="3139639"/>
                      <a:pt x="199639" y="3122768"/>
                      <a:pt x="208073" y="3097461"/>
                    </a:cubicBezTo>
                    <a:close/>
                    <a:moveTo>
                      <a:pt x="50612" y="3097461"/>
                    </a:moveTo>
                    <a:cubicBezTo>
                      <a:pt x="59049" y="3119955"/>
                      <a:pt x="75920" y="3139639"/>
                      <a:pt x="98414" y="3145263"/>
                    </a:cubicBezTo>
                    <a:cubicBezTo>
                      <a:pt x="101225" y="3145263"/>
                      <a:pt x="101225" y="3148073"/>
                      <a:pt x="101225" y="3148073"/>
                    </a:cubicBezTo>
                    <a:cubicBezTo>
                      <a:pt x="101225" y="3150887"/>
                      <a:pt x="98414" y="3150887"/>
                      <a:pt x="98414" y="3150887"/>
                    </a:cubicBezTo>
                    <a:cubicBezTo>
                      <a:pt x="75920" y="3156510"/>
                      <a:pt x="59049" y="3173381"/>
                      <a:pt x="53426" y="3195875"/>
                    </a:cubicBezTo>
                    <a:cubicBezTo>
                      <a:pt x="53426" y="3198686"/>
                      <a:pt x="50612" y="3198686"/>
                      <a:pt x="50612" y="3198686"/>
                    </a:cubicBezTo>
                    <a:cubicBezTo>
                      <a:pt x="47802" y="3198686"/>
                      <a:pt x="47802" y="3195875"/>
                      <a:pt x="47802" y="3195875"/>
                    </a:cubicBezTo>
                    <a:cubicBezTo>
                      <a:pt x="42178" y="3173381"/>
                      <a:pt x="25307" y="3156510"/>
                      <a:pt x="2813" y="3150887"/>
                    </a:cubicBezTo>
                    <a:cubicBezTo>
                      <a:pt x="0" y="3150887"/>
                      <a:pt x="0" y="3148073"/>
                      <a:pt x="0" y="3148073"/>
                    </a:cubicBezTo>
                    <a:cubicBezTo>
                      <a:pt x="0" y="3145263"/>
                      <a:pt x="2813" y="3145263"/>
                      <a:pt x="2813" y="3145263"/>
                    </a:cubicBezTo>
                    <a:cubicBezTo>
                      <a:pt x="25307" y="3139639"/>
                      <a:pt x="42178" y="3122768"/>
                      <a:pt x="50612" y="3097461"/>
                    </a:cubicBezTo>
                    <a:close/>
                    <a:moveTo>
                      <a:pt x="5184973" y="2942813"/>
                    </a:moveTo>
                    <a:cubicBezTo>
                      <a:pt x="5193410" y="2965307"/>
                      <a:pt x="5210281" y="2982178"/>
                      <a:pt x="5232776" y="2990615"/>
                    </a:cubicBezTo>
                    <a:cubicBezTo>
                      <a:pt x="5235586" y="2990615"/>
                      <a:pt x="5235586" y="2993425"/>
                      <a:pt x="5235586" y="2993425"/>
                    </a:cubicBezTo>
                    <a:cubicBezTo>
                      <a:pt x="5235586" y="2996239"/>
                      <a:pt x="5232776" y="2996239"/>
                      <a:pt x="5232776" y="2996239"/>
                    </a:cubicBezTo>
                    <a:cubicBezTo>
                      <a:pt x="5210281" y="3001862"/>
                      <a:pt x="5193410" y="3018733"/>
                      <a:pt x="5187787" y="3041227"/>
                    </a:cubicBezTo>
                    <a:cubicBezTo>
                      <a:pt x="5187787" y="3044038"/>
                      <a:pt x="5184973" y="3044038"/>
                      <a:pt x="5184973" y="3044038"/>
                    </a:cubicBezTo>
                    <a:cubicBezTo>
                      <a:pt x="5182163" y="3044038"/>
                      <a:pt x="5182163" y="3041227"/>
                      <a:pt x="5182163" y="3041227"/>
                    </a:cubicBezTo>
                    <a:cubicBezTo>
                      <a:pt x="5176540" y="3018733"/>
                      <a:pt x="5159669" y="3001862"/>
                      <a:pt x="5137174" y="2996239"/>
                    </a:cubicBezTo>
                    <a:cubicBezTo>
                      <a:pt x="5134361" y="2996239"/>
                      <a:pt x="5134361" y="2993425"/>
                      <a:pt x="5134361" y="2993425"/>
                    </a:cubicBezTo>
                    <a:cubicBezTo>
                      <a:pt x="5134361" y="2990615"/>
                      <a:pt x="5137174" y="2990615"/>
                      <a:pt x="5137174" y="2990615"/>
                    </a:cubicBezTo>
                    <a:cubicBezTo>
                      <a:pt x="5159669" y="2984991"/>
                      <a:pt x="5176540" y="2968120"/>
                      <a:pt x="5184973" y="2942813"/>
                    </a:cubicBezTo>
                    <a:close/>
                    <a:moveTo>
                      <a:pt x="5030325" y="2942813"/>
                    </a:moveTo>
                    <a:cubicBezTo>
                      <a:pt x="5035949" y="2965307"/>
                      <a:pt x="5055630" y="2982178"/>
                      <a:pt x="5078128" y="2990615"/>
                    </a:cubicBezTo>
                    <a:cubicBezTo>
                      <a:pt x="5080938" y="2990615"/>
                      <a:pt x="5080938" y="2993425"/>
                      <a:pt x="5080938" y="2993425"/>
                    </a:cubicBezTo>
                    <a:cubicBezTo>
                      <a:pt x="5080938" y="2996239"/>
                      <a:pt x="5078128" y="2996239"/>
                      <a:pt x="5078128" y="2996239"/>
                    </a:cubicBezTo>
                    <a:cubicBezTo>
                      <a:pt x="5055630" y="3001862"/>
                      <a:pt x="5038759" y="3018733"/>
                      <a:pt x="5033136" y="3041227"/>
                    </a:cubicBezTo>
                    <a:cubicBezTo>
                      <a:pt x="5033136" y="3044038"/>
                      <a:pt x="5030325" y="3044038"/>
                      <a:pt x="5030325" y="3044038"/>
                    </a:cubicBezTo>
                    <a:cubicBezTo>
                      <a:pt x="5027512" y="3044038"/>
                      <a:pt x="5027512" y="3041227"/>
                      <a:pt x="5027512" y="3041227"/>
                    </a:cubicBezTo>
                    <a:cubicBezTo>
                      <a:pt x="5021892" y="3018733"/>
                      <a:pt x="5005018" y="3001862"/>
                      <a:pt x="4982523" y="2996239"/>
                    </a:cubicBezTo>
                    <a:cubicBezTo>
                      <a:pt x="4979713" y="2996239"/>
                      <a:pt x="4979713" y="2993425"/>
                      <a:pt x="4979713" y="2993425"/>
                    </a:cubicBezTo>
                    <a:cubicBezTo>
                      <a:pt x="4979713" y="2990615"/>
                      <a:pt x="4982523" y="2990615"/>
                      <a:pt x="4982523" y="2990615"/>
                    </a:cubicBezTo>
                    <a:cubicBezTo>
                      <a:pt x="5005018" y="2984991"/>
                      <a:pt x="5021892" y="2968120"/>
                      <a:pt x="5030325" y="2942813"/>
                    </a:cubicBezTo>
                    <a:close/>
                    <a:moveTo>
                      <a:pt x="4872861" y="2942813"/>
                    </a:moveTo>
                    <a:cubicBezTo>
                      <a:pt x="4881298" y="2965307"/>
                      <a:pt x="4898166" y="2982178"/>
                      <a:pt x="4920664" y="2990615"/>
                    </a:cubicBezTo>
                    <a:cubicBezTo>
                      <a:pt x="4923474" y="2990615"/>
                      <a:pt x="4923474" y="2993425"/>
                      <a:pt x="4923474" y="2993425"/>
                    </a:cubicBezTo>
                    <a:cubicBezTo>
                      <a:pt x="4923474" y="2996239"/>
                      <a:pt x="4920664" y="2996239"/>
                      <a:pt x="4920664" y="2996239"/>
                    </a:cubicBezTo>
                    <a:cubicBezTo>
                      <a:pt x="4898166" y="3001862"/>
                      <a:pt x="4881298" y="3018733"/>
                      <a:pt x="4875675" y="3041227"/>
                    </a:cubicBezTo>
                    <a:cubicBezTo>
                      <a:pt x="4875675" y="3044038"/>
                      <a:pt x="4872861" y="3044038"/>
                      <a:pt x="4872861" y="3044038"/>
                    </a:cubicBezTo>
                    <a:cubicBezTo>
                      <a:pt x="4870048" y="3044038"/>
                      <a:pt x="4870048" y="3041227"/>
                      <a:pt x="4870048" y="3041227"/>
                    </a:cubicBezTo>
                    <a:cubicBezTo>
                      <a:pt x="4864428" y="3018733"/>
                      <a:pt x="4847557" y="3001862"/>
                      <a:pt x="4825062" y="2996239"/>
                    </a:cubicBezTo>
                    <a:cubicBezTo>
                      <a:pt x="4822249" y="2996239"/>
                      <a:pt x="4822249" y="2993425"/>
                      <a:pt x="4822249" y="2993425"/>
                    </a:cubicBezTo>
                    <a:cubicBezTo>
                      <a:pt x="4822249" y="2990615"/>
                      <a:pt x="4825062" y="2990615"/>
                      <a:pt x="4825062" y="2990615"/>
                    </a:cubicBezTo>
                    <a:cubicBezTo>
                      <a:pt x="4847557" y="2984991"/>
                      <a:pt x="4864428" y="2968120"/>
                      <a:pt x="4872861" y="2942813"/>
                    </a:cubicBezTo>
                    <a:close/>
                    <a:moveTo>
                      <a:pt x="4718213" y="2942813"/>
                    </a:moveTo>
                    <a:cubicBezTo>
                      <a:pt x="4726650" y="2965307"/>
                      <a:pt x="4743518" y="2982178"/>
                      <a:pt x="4766016" y="2990615"/>
                    </a:cubicBezTo>
                    <a:cubicBezTo>
                      <a:pt x="4768826" y="2990615"/>
                      <a:pt x="4768826" y="2993425"/>
                      <a:pt x="4768826" y="2993425"/>
                    </a:cubicBezTo>
                    <a:cubicBezTo>
                      <a:pt x="4768826" y="2996239"/>
                      <a:pt x="4766016" y="2996239"/>
                      <a:pt x="4766016" y="2996239"/>
                    </a:cubicBezTo>
                    <a:cubicBezTo>
                      <a:pt x="4743518" y="3001862"/>
                      <a:pt x="4726650" y="3018733"/>
                      <a:pt x="4721027" y="3041227"/>
                    </a:cubicBezTo>
                    <a:cubicBezTo>
                      <a:pt x="4721027" y="3044038"/>
                      <a:pt x="4718213" y="3044038"/>
                      <a:pt x="4718213" y="3044038"/>
                    </a:cubicBezTo>
                    <a:cubicBezTo>
                      <a:pt x="4715400" y="3044038"/>
                      <a:pt x="4715400" y="3041227"/>
                      <a:pt x="4715400" y="3041227"/>
                    </a:cubicBezTo>
                    <a:cubicBezTo>
                      <a:pt x="4709780" y="3018733"/>
                      <a:pt x="4692909" y="3001862"/>
                      <a:pt x="4670414" y="2996239"/>
                    </a:cubicBezTo>
                    <a:cubicBezTo>
                      <a:pt x="4667601" y="2996239"/>
                      <a:pt x="4667601" y="2993425"/>
                      <a:pt x="4667601" y="2993425"/>
                    </a:cubicBezTo>
                    <a:cubicBezTo>
                      <a:pt x="4667601" y="2990615"/>
                      <a:pt x="4670414" y="2990615"/>
                      <a:pt x="4670414" y="2990615"/>
                    </a:cubicBezTo>
                    <a:cubicBezTo>
                      <a:pt x="4692909" y="2984991"/>
                      <a:pt x="4709780" y="2968120"/>
                      <a:pt x="4718213" y="2942813"/>
                    </a:cubicBezTo>
                    <a:close/>
                    <a:moveTo>
                      <a:pt x="4563563" y="2942813"/>
                    </a:moveTo>
                    <a:cubicBezTo>
                      <a:pt x="4571999" y="2965307"/>
                      <a:pt x="4588867" y="2982178"/>
                      <a:pt x="4611365" y="2990615"/>
                    </a:cubicBezTo>
                    <a:cubicBezTo>
                      <a:pt x="4614175" y="2990615"/>
                      <a:pt x="4614175" y="2993425"/>
                      <a:pt x="4614175" y="2993425"/>
                    </a:cubicBezTo>
                    <a:cubicBezTo>
                      <a:pt x="4614175" y="2996239"/>
                      <a:pt x="4611365" y="2996239"/>
                      <a:pt x="4611365" y="2996239"/>
                    </a:cubicBezTo>
                    <a:cubicBezTo>
                      <a:pt x="4588867" y="3001862"/>
                      <a:pt x="4571999" y="3018733"/>
                      <a:pt x="4566376" y="3041227"/>
                    </a:cubicBezTo>
                    <a:cubicBezTo>
                      <a:pt x="4566376" y="3044038"/>
                      <a:pt x="4563563" y="3044038"/>
                      <a:pt x="4563563" y="3044038"/>
                    </a:cubicBezTo>
                    <a:cubicBezTo>
                      <a:pt x="4560749" y="3044038"/>
                      <a:pt x="4560749" y="3041227"/>
                      <a:pt x="4560749" y="3041227"/>
                    </a:cubicBezTo>
                    <a:cubicBezTo>
                      <a:pt x="4555129" y="3018733"/>
                      <a:pt x="4538258" y="3001862"/>
                      <a:pt x="4515763" y="2996239"/>
                    </a:cubicBezTo>
                    <a:cubicBezTo>
                      <a:pt x="4512950" y="2996239"/>
                      <a:pt x="4512950" y="2993425"/>
                      <a:pt x="4512950" y="2993425"/>
                    </a:cubicBezTo>
                    <a:cubicBezTo>
                      <a:pt x="4512950" y="2990615"/>
                      <a:pt x="4515763" y="2990615"/>
                      <a:pt x="4515763" y="2990615"/>
                    </a:cubicBezTo>
                    <a:cubicBezTo>
                      <a:pt x="4538258" y="2984991"/>
                      <a:pt x="4555129" y="2968120"/>
                      <a:pt x="4563563" y="2942813"/>
                    </a:cubicBezTo>
                    <a:close/>
                    <a:moveTo>
                      <a:pt x="4406104" y="2942813"/>
                    </a:moveTo>
                    <a:cubicBezTo>
                      <a:pt x="4414538" y="2965307"/>
                      <a:pt x="4431409" y="2982178"/>
                      <a:pt x="4453907" y="2990615"/>
                    </a:cubicBezTo>
                    <a:cubicBezTo>
                      <a:pt x="4456717" y="2990615"/>
                      <a:pt x="4456717" y="2993425"/>
                      <a:pt x="4456717" y="2993425"/>
                    </a:cubicBezTo>
                    <a:cubicBezTo>
                      <a:pt x="4456717" y="2996239"/>
                      <a:pt x="4453907" y="2996239"/>
                      <a:pt x="4453907" y="2996239"/>
                    </a:cubicBezTo>
                    <a:cubicBezTo>
                      <a:pt x="4431409" y="3001862"/>
                      <a:pt x="4414538" y="3018733"/>
                      <a:pt x="4408915" y="3041227"/>
                    </a:cubicBezTo>
                    <a:cubicBezTo>
                      <a:pt x="4408915" y="3044038"/>
                      <a:pt x="4406104" y="3044038"/>
                      <a:pt x="4406104" y="3044038"/>
                    </a:cubicBezTo>
                    <a:cubicBezTo>
                      <a:pt x="4403291" y="3044038"/>
                      <a:pt x="4403291" y="3041227"/>
                      <a:pt x="4403291" y="3041227"/>
                    </a:cubicBezTo>
                    <a:cubicBezTo>
                      <a:pt x="4397671" y="3018733"/>
                      <a:pt x="4380797" y="3001862"/>
                      <a:pt x="4358302" y="2996239"/>
                    </a:cubicBezTo>
                    <a:cubicBezTo>
                      <a:pt x="4355492" y="2996239"/>
                      <a:pt x="4355492" y="2993425"/>
                      <a:pt x="4355492" y="2993425"/>
                    </a:cubicBezTo>
                    <a:cubicBezTo>
                      <a:pt x="4355492" y="2990615"/>
                      <a:pt x="4358302" y="2990615"/>
                      <a:pt x="4358302" y="2990615"/>
                    </a:cubicBezTo>
                    <a:cubicBezTo>
                      <a:pt x="4380797" y="2984991"/>
                      <a:pt x="4397671" y="2968120"/>
                      <a:pt x="4406104" y="2942813"/>
                    </a:cubicBezTo>
                    <a:close/>
                    <a:moveTo>
                      <a:pt x="4251453" y="2942813"/>
                    </a:moveTo>
                    <a:cubicBezTo>
                      <a:pt x="4259887" y="2965307"/>
                      <a:pt x="4276758" y="2982178"/>
                      <a:pt x="4299256" y="2990615"/>
                    </a:cubicBezTo>
                    <a:cubicBezTo>
                      <a:pt x="4302066" y="2990615"/>
                      <a:pt x="4302066" y="2993425"/>
                      <a:pt x="4302066" y="2993425"/>
                    </a:cubicBezTo>
                    <a:cubicBezTo>
                      <a:pt x="4302066" y="2996239"/>
                      <a:pt x="4299256" y="2996239"/>
                      <a:pt x="4299256" y="2996239"/>
                    </a:cubicBezTo>
                    <a:cubicBezTo>
                      <a:pt x="4276758" y="3001862"/>
                      <a:pt x="4259887" y="3018733"/>
                      <a:pt x="4254264" y="3041227"/>
                    </a:cubicBezTo>
                    <a:cubicBezTo>
                      <a:pt x="4254264" y="3044038"/>
                      <a:pt x="4251453" y="3044038"/>
                      <a:pt x="4251453" y="3044038"/>
                    </a:cubicBezTo>
                    <a:cubicBezTo>
                      <a:pt x="4248640" y="3044038"/>
                      <a:pt x="4248640" y="3041227"/>
                      <a:pt x="4248640" y="3041227"/>
                    </a:cubicBezTo>
                    <a:cubicBezTo>
                      <a:pt x="4243020" y="3018733"/>
                      <a:pt x="4226146" y="3001862"/>
                      <a:pt x="4203651" y="2996239"/>
                    </a:cubicBezTo>
                    <a:cubicBezTo>
                      <a:pt x="4200841" y="2996239"/>
                      <a:pt x="4200841" y="2993425"/>
                      <a:pt x="4200841" y="2993425"/>
                    </a:cubicBezTo>
                    <a:cubicBezTo>
                      <a:pt x="4200841" y="2990615"/>
                      <a:pt x="4203651" y="2990615"/>
                      <a:pt x="4203651" y="2990615"/>
                    </a:cubicBezTo>
                    <a:cubicBezTo>
                      <a:pt x="4226146" y="2984991"/>
                      <a:pt x="4243020" y="2968120"/>
                      <a:pt x="4251453" y="2942813"/>
                    </a:cubicBezTo>
                    <a:close/>
                    <a:moveTo>
                      <a:pt x="4096805" y="2942813"/>
                    </a:moveTo>
                    <a:cubicBezTo>
                      <a:pt x="4105239" y="2965307"/>
                      <a:pt x="4122110" y="2982178"/>
                      <a:pt x="4144608" y="2990615"/>
                    </a:cubicBezTo>
                    <a:cubicBezTo>
                      <a:pt x="4147418" y="2990615"/>
                      <a:pt x="4147418" y="2993425"/>
                      <a:pt x="4147418" y="2993425"/>
                    </a:cubicBezTo>
                    <a:cubicBezTo>
                      <a:pt x="4147418" y="2996239"/>
                      <a:pt x="4144608" y="2996239"/>
                      <a:pt x="4144608" y="2996239"/>
                    </a:cubicBezTo>
                    <a:cubicBezTo>
                      <a:pt x="4122110" y="3001862"/>
                      <a:pt x="4105239" y="3018733"/>
                      <a:pt x="4099616" y="3041227"/>
                    </a:cubicBezTo>
                    <a:cubicBezTo>
                      <a:pt x="4099616" y="3044038"/>
                      <a:pt x="4096805" y="3044038"/>
                      <a:pt x="4096805" y="3044038"/>
                    </a:cubicBezTo>
                    <a:cubicBezTo>
                      <a:pt x="4093992" y="3044038"/>
                      <a:pt x="4093992" y="3041227"/>
                      <a:pt x="4093992" y="3041227"/>
                    </a:cubicBezTo>
                    <a:cubicBezTo>
                      <a:pt x="4088372" y="3018733"/>
                      <a:pt x="4071498" y="3001862"/>
                      <a:pt x="4049003" y="2996239"/>
                    </a:cubicBezTo>
                    <a:cubicBezTo>
                      <a:pt x="4046193" y="2996239"/>
                      <a:pt x="4046193" y="2993425"/>
                      <a:pt x="4046193" y="2993425"/>
                    </a:cubicBezTo>
                    <a:cubicBezTo>
                      <a:pt x="4046193" y="2990615"/>
                      <a:pt x="4049003" y="2990615"/>
                      <a:pt x="4049003" y="2990615"/>
                    </a:cubicBezTo>
                    <a:cubicBezTo>
                      <a:pt x="4071498" y="2984991"/>
                      <a:pt x="4088372" y="2968120"/>
                      <a:pt x="4096805" y="2942813"/>
                    </a:cubicBezTo>
                    <a:close/>
                    <a:moveTo>
                      <a:pt x="3939345" y="2942813"/>
                    </a:moveTo>
                    <a:cubicBezTo>
                      <a:pt x="3947781" y="2965307"/>
                      <a:pt x="3964649" y="2982178"/>
                      <a:pt x="3987147" y="2990615"/>
                    </a:cubicBezTo>
                    <a:cubicBezTo>
                      <a:pt x="3989957" y="2990615"/>
                      <a:pt x="3989957" y="2993425"/>
                      <a:pt x="3989957" y="2993425"/>
                    </a:cubicBezTo>
                    <a:cubicBezTo>
                      <a:pt x="3989957" y="2996239"/>
                      <a:pt x="3987147" y="2996239"/>
                      <a:pt x="3987147" y="2996239"/>
                    </a:cubicBezTo>
                    <a:cubicBezTo>
                      <a:pt x="3964649" y="3001862"/>
                      <a:pt x="3947781" y="3018733"/>
                      <a:pt x="3942155" y="3041227"/>
                    </a:cubicBezTo>
                    <a:cubicBezTo>
                      <a:pt x="3942155" y="3044038"/>
                      <a:pt x="3939345" y="3044038"/>
                      <a:pt x="3939345" y="3044038"/>
                    </a:cubicBezTo>
                    <a:cubicBezTo>
                      <a:pt x="3936531" y="3044038"/>
                      <a:pt x="3936531" y="3041227"/>
                      <a:pt x="3936531" y="3041227"/>
                    </a:cubicBezTo>
                    <a:cubicBezTo>
                      <a:pt x="3930911" y="3018733"/>
                      <a:pt x="3914037" y="3001862"/>
                      <a:pt x="3891545" y="2996239"/>
                    </a:cubicBezTo>
                    <a:cubicBezTo>
                      <a:pt x="3888732" y="2996239"/>
                      <a:pt x="3888732" y="2993425"/>
                      <a:pt x="3888732" y="2993425"/>
                    </a:cubicBezTo>
                    <a:cubicBezTo>
                      <a:pt x="3888732" y="2990615"/>
                      <a:pt x="3891545" y="2990615"/>
                      <a:pt x="3891545" y="2990615"/>
                    </a:cubicBezTo>
                    <a:cubicBezTo>
                      <a:pt x="3914037" y="2984991"/>
                      <a:pt x="3930911" y="2968120"/>
                      <a:pt x="3939345" y="2942813"/>
                    </a:cubicBezTo>
                    <a:close/>
                    <a:moveTo>
                      <a:pt x="3784693" y="2942813"/>
                    </a:moveTo>
                    <a:cubicBezTo>
                      <a:pt x="3793130" y="2965307"/>
                      <a:pt x="3809998" y="2982178"/>
                      <a:pt x="3832496" y="2990615"/>
                    </a:cubicBezTo>
                    <a:cubicBezTo>
                      <a:pt x="3835306" y="2990615"/>
                      <a:pt x="3835306" y="2993425"/>
                      <a:pt x="3835306" y="2993425"/>
                    </a:cubicBezTo>
                    <a:cubicBezTo>
                      <a:pt x="3835306" y="2996239"/>
                      <a:pt x="3832496" y="2996239"/>
                      <a:pt x="3832496" y="2996239"/>
                    </a:cubicBezTo>
                    <a:cubicBezTo>
                      <a:pt x="3809998" y="3001862"/>
                      <a:pt x="3793130" y="3018733"/>
                      <a:pt x="3787504" y="3041227"/>
                    </a:cubicBezTo>
                    <a:cubicBezTo>
                      <a:pt x="3787504" y="3044038"/>
                      <a:pt x="3784693" y="3044038"/>
                      <a:pt x="3784693" y="3044038"/>
                    </a:cubicBezTo>
                    <a:cubicBezTo>
                      <a:pt x="3781880" y="3044038"/>
                      <a:pt x="3781880" y="3041227"/>
                      <a:pt x="3781880" y="3041227"/>
                    </a:cubicBezTo>
                    <a:cubicBezTo>
                      <a:pt x="3776260" y="3018733"/>
                      <a:pt x="3759386" y="3001862"/>
                      <a:pt x="3736894" y="2996239"/>
                    </a:cubicBezTo>
                    <a:cubicBezTo>
                      <a:pt x="3734081" y="2996239"/>
                      <a:pt x="3734081" y="2993425"/>
                      <a:pt x="3734081" y="2993425"/>
                    </a:cubicBezTo>
                    <a:cubicBezTo>
                      <a:pt x="3734081" y="2990615"/>
                      <a:pt x="3736894" y="2990615"/>
                      <a:pt x="3736894" y="2990615"/>
                    </a:cubicBezTo>
                    <a:cubicBezTo>
                      <a:pt x="3759386" y="2984991"/>
                      <a:pt x="3776260" y="2968120"/>
                      <a:pt x="3784693" y="2942813"/>
                    </a:cubicBezTo>
                    <a:close/>
                    <a:moveTo>
                      <a:pt x="3630045" y="2942813"/>
                    </a:moveTo>
                    <a:cubicBezTo>
                      <a:pt x="3638482" y="2965307"/>
                      <a:pt x="3655350" y="2982178"/>
                      <a:pt x="3677848" y="2990615"/>
                    </a:cubicBezTo>
                    <a:cubicBezTo>
                      <a:pt x="3680658" y="2990615"/>
                      <a:pt x="3680658" y="2993425"/>
                      <a:pt x="3680658" y="2993425"/>
                    </a:cubicBezTo>
                    <a:cubicBezTo>
                      <a:pt x="3680658" y="2996239"/>
                      <a:pt x="3677848" y="2996239"/>
                      <a:pt x="3677848" y="2996239"/>
                    </a:cubicBezTo>
                    <a:cubicBezTo>
                      <a:pt x="3655350" y="3001862"/>
                      <a:pt x="3638482" y="3018733"/>
                      <a:pt x="3632856" y="3041227"/>
                    </a:cubicBezTo>
                    <a:cubicBezTo>
                      <a:pt x="3632856" y="3044038"/>
                      <a:pt x="3630045" y="3044038"/>
                      <a:pt x="3630045" y="3044038"/>
                    </a:cubicBezTo>
                    <a:cubicBezTo>
                      <a:pt x="3627232" y="3044038"/>
                      <a:pt x="3627232" y="3041227"/>
                      <a:pt x="3627232" y="3041227"/>
                    </a:cubicBezTo>
                    <a:cubicBezTo>
                      <a:pt x="3621612" y="3018733"/>
                      <a:pt x="3604738" y="3001862"/>
                      <a:pt x="3582246" y="2996239"/>
                    </a:cubicBezTo>
                    <a:cubicBezTo>
                      <a:pt x="3579433" y="2996239"/>
                      <a:pt x="3579433" y="2993425"/>
                      <a:pt x="3579433" y="2993425"/>
                    </a:cubicBezTo>
                    <a:cubicBezTo>
                      <a:pt x="3579433" y="2990615"/>
                      <a:pt x="3582246" y="2990615"/>
                      <a:pt x="3582246" y="2990615"/>
                    </a:cubicBezTo>
                    <a:cubicBezTo>
                      <a:pt x="3604738" y="2984991"/>
                      <a:pt x="3621612" y="2968120"/>
                      <a:pt x="3630045" y="2942813"/>
                    </a:cubicBezTo>
                    <a:close/>
                    <a:moveTo>
                      <a:pt x="3472581" y="2942813"/>
                    </a:moveTo>
                    <a:cubicBezTo>
                      <a:pt x="3481018" y="2965307"/>
                      <a:pt x="3500700" y="2982178"/>
                      <a:pt x="3520384" y="2990615"/>
                    </a:cubicBezTo>
                    <a:cubicBezTo>
                      <a:pt x="3523194" y="2990615"/>
                      <a:pt x="3523194" y="2993425"/>
                      <a:pt x="3523194" y="2993425"/>
                    </a:cubicBezTo>
                    <a:cubicBezTo>
                      <a:pt x="3523194" y="2996239"/>
                      <a:pt x="3520384" y="2996239"/>
                      <a:pt x="3520384" y="2996239"/>
                    </a:cubicBezTo>
                    <a:cubicBezTo>
                      <a:pt x="3497889" y="3001862"/>
                      <a:pt x="3481018" y="3018733"/>
                      <a:pt x="3475395" y="3041227"/>
                    </a:cubicBezTo>
                    <a:cubicBezTo>
                      <a:pt x="3475395" y="3044038"/>
                      <a:pt x="3472581" y="3044038"/>
                      <a:pt x="3472581" y="3044038"/>
                    </a:cubicBezTo>
                    <a:cubicBezTo>
                      <a:pt x="3469771" y="3044038"/>
                      <a:pt x="3469771" y="3041227"/>
                      <a:pt x="3469771" y="3041227"/>
                    </a:cubicBezTo>
                    <a:cubicBezTo>
                      <a:pt x="3464148" y="3018733"/>
                      <a:pt x="3447277" y="3001862"/>
                      <a:pt x="3424782" y="2996239"/>
                    </a:cubicBezTo>
                    <a:cubicBezTo>
                      <a:pt x="3421969" y="2996239"/>
                      <a:pt x="3421969" y="2993425"/>
                      <a:pt x="3421969" y="2993425"/>
                    </a:cubicBezTo>
                    <a:cubicBezTo>
                      <a:pt x="3421969" y="2990615"/>
                      <a:pt x="3424782" y="2990615"/>
                      <a:pt x="3424782" y="2990615"/>
                    </a:cubicBezTo>
                    <a:cubicBezTo>
                      <a:pt x="3447277" y="2984991"/>
                      <a:pt x="3464148" y="2968120"/>
                      <a:pt x="3472581" y="2942813"/>
                    </a:cubicBezTo>
                    <a:close/>
                    <a:moveTo>
                      <a:pt x="3317933" y="2942813"/>
                    </a:moveTo>
                    <a:cubicBezTo>
                      <a:pt x="3326370" y="2965307"/>
                      <a:pt x="3343241" y="2982178"/>
                      <a:pt x="3365736" y="2990615"/>
                    </a:cubicBezTo>
                    <a:cubicBezTo>
                      <a:pt x="3368546" y="2990615"/>
                      <a:pt x="3368546" y="2993425"/>
                      <a:pt x="3368546" y="2993425"/>
                    </a:cubicBezTo>
                    <a:cubicBezTo>
                      <a:pt x="3368546" y="2996239"/>
                      <a:pt x="3365736" y="2996239"/>
                      <a:pt x="3365736" y="2996239"/>
                    </a:cubicBezTo>
                    <a:cubicBezTo>
                      <a:pt x="3343241" y="3001862"/>
                      <a:pt x="3326370" y="3018733"/>
                      <a:pt x="3320747" y="3041227"/>
                    </a:cubicBezTo>
                    <a:cubicBezTo>
                      <a:pt x="3320747" y="3044038"/>
                      <a:pt x="3317933" y="3044038"/>
                      <a:pt x="3317933" y="3044038"/>
                    </a:cubicBezTo>
                    <a:cubicBezTo>
                      <a:pt x="3315123" y="3044038"/>
                      <a:pt x="3315123" y="3041227"/>
                      <a:pt x="3315123" y="3041227"/>
                    </a:cubicBezTo>
                    <a:cubicBezTo>
                      <a:pt x="3309500" y="3018733"/>
                      <a:pt x="3292629" y="3001862"/>
                      <a:pt x="3270134" y="2996239"/>
                    </a:cubicBezTo>
                    <a:cubicBezTo>
                      <a:pt x="3267321" y="2996239"/>
                      <a:pt x="3267321" y="2993425"/>
                      <a:pt x="3267321" y="2993425"/>
                    </a:cubicBezTo>
                    <a:cubicBezTo>
                      <a:pt x="3267321" y="2990615"/>
                      <a:pt x="3270134" y="2990615"/>
                      <a:pt x="3270134" y="2990615"/>
                    </a:cubicBezTo>
                    <a:cubicBezTo>
                      <a:pt x="3292629" y="2984991"/>
                      <a:pt x="3309500" y="2968120"/>
                      <a:pt x="3317933" y="2942813"/>
                    </a:cubicBezTo>
                    <a:close/>
                    <a:moveTo>
                      <a:pt x="3163283" y="2942813"/>
                    </a:moveTo>
                    <a:cubicBezTo>
                      <a:pt x="3171719" y="2965307"/>
                      <a:pt x="3188590" y="2982178"/>
                      <a:pt x="3211085" y="2990615"/>
                    </a:cubicBezTo>
                    <a:cubicBezTo>
                      <a:pt x="3213895" y="2990615"/>
                      <a:pt x="3213895" y="2993425"/>
                      <a:pt x="3213895" y="2993425"/>
                    </a:cubicBezTo>
                    <a:cubicBezTo>
                      <a:pt x="3213895" y="2996239"/>
                      <a:pt x="3211085" y="2996239"/>
                      <a:pt x="3211085" y="2996239"/>
                    </a:cubicBezTo>
                    <a:cubicBezTo>
                      <a:pt x="3188590" y="3001862"/>
                      <a:pt x="3171719" y="3018733"/>
                      <a:pt x="3166096" y="3041227"/>
                    </a:cubicBezTo>
                    <a:cubicBezTo>
                      <a:pt x="3166096" y="3044038"/>
                      <a:pt x="3163283" y="3044038"/>
                      <a:pt x="3163283" y="3044038"/>
                    </a:cubicBezTo>
                    <a:cubicBezTo>
                      <a:pt x="3160472" y="3044038"/>
                      <a:pt x="3160472" y="3041227"/>
                      <a:pt x="3160472" y="3041227"/>
                    </a:cubicBezTo>
                    <a:cubicBezTo>
                      <a:pt x="3154849" y="3018733"/>
                      <a:pt x="3137978" y="3001862"/>
                      <a:pt x="3115483" y="2996239"/>
                    </a:cubicBezTo>
                    <a:cubicBezTo>
                      <a:pt x="3112670" y="2996239"/>
                      <a:pt x="3112670" y="2993425"/>
                      <a:pt x="3112670" y="2993425"/>
                    </a:cubicBezTo>
                    <a:cubicBezTo>
                      <a:pt x="3112670" y="2990615"/>
                      <a:pt x="3115483" y="2990615"/>
                      <a:pt x="3115483" y="2990615"/>
                    </a:cubicBezTo>
                    <a:cubicBezTo>
                      <a:pt x="3137978" y="2984991"/>
                      <a:pt x="3154849" y="2968120"/>
                      <a:pt x="3163283" y="2942813"/>
                    </a:cubicBezTo>
                    <a:close/>
                    <a:moveTo>
                      <a:pt x="3005823" y="2942813"/>
                    </a:moveTo>
                    <a:cubicBezTo>
                      <a:pt x="3014257" y="2965307"/>
                      <a:pt x="3033942" y="2982178"/>
                      <a:pt x="3053626" y="2990615"/>
                    </a:cubicBezTo>
                    <a:cubicBezTo>
                      <a:pt x="3056436" y="2990615"/>
                      <a:pt x="3056436" y="2993425"/>
                      <a:pt x="3056436" y="2993425"/>
                    </a:cubicBezTo>
                    <a:cubicBezTo>
                      <a:pt x="3056436" y="2996239"/>
                      <a:pt x="3053626" y="2996239"/>
                      <a:pt x="3053626" y="2996239"/>
                    </a:cubicBezTo>
                    <a:cubicBezTo>
                      <a:pt x="3031128" y="3001862"/>
                      <a:pt x="3014257" y="3018733"/>
                      <a:pt x="3008634" y="3041227"/>
                    </a:cubicBezTo>
                    <a:cubicBezTo>
                      <a:pt x="3008634" y="3044038"/>
                      <a:pt x="3005823" y="3044038"/>
                      <a:pt x="3005823" y="3044038"/>
                    </a:cubicBezTo>
                    <a:cubicBezTo>
                      <a:pt x="3003010" y="3044038"/>
                      <a:pt x="3003010" y="3041227"/>
                      <a:pt x="3003010" y="3041227"/>
                    </a:cubicBezTo>
                    <a:cubicBezTo>
                      <a:pt x="2997390" y="3018733"/>
                      <a:pt x="2980516" y="3001862"/>
                      <a:pt x="2958021" y="2996239"/>
                    </a:cubicBezTo>
                    <a:cubicBezTo>
                      <a:pt x="2955211" y="2996239"/>
                      <a:pt x="2955211" y="2993425"/>
                      <a:pt x="2955211" y="2993425"/>
                    </a:cubicBezTo>
                    <a:cubicBezTo>
                      <a:pt x="2955211" y="2990615"/>
                      <a:pt x="2958021" y="2990615"/>
                      <a:pt x="2958021" y="2990615"/>
                    </a:cubicBezTo>
                    <a:cubicBezTo>
                      <a:pt x="2980516" y="2984991"/>
                      <a:pt x="2997390" y="2968120"/>
                      <a:pt x="3005823" y="2942813"/>
                    </a:cubicBezTo>
                    <a:close/>
                    <a:moveTo>
                      <a:pt x="2851172" y="2942813"/>
                    </a:moveTo>
                    <a:cubicBezTo>
                      <a:pt x="2859606" y="2965307"/>
                      <a:pt x="2876477" y="2982178"/>
                      <a:pt x="2898975" y="2990615"/>
                    </a:cubicBezTo>
                    <a:cubicBezTo>
                      <a:pt x="2901785" y="2990615"/>
                      <a:pt x="2901785" y="2993425"/>
                      <a:pt x="2901785" y="2993425"/>
                    </a:cubicBezTo>
                    <a:cubicBezTo>
                      <a:pt x="2901785" y="2996239"/>
                      <a:pt x="2898975" y="2996239"/>
                      <a:pt x="2898975" y="2996239"/>
                    </a:cubicBezTo>
                    <a:cubicBezTo>
                      <a:pt x="2876477" y="3001862"/>
                      <a:pt x="2859606" y="3018733"/>
                      <a:pt x="2853983" y="3041227"/>
                    </a:cubicBezTo>
                    <a:cubicBezTo>
                      <a:pt x="2853983" y="3044038"/>
                      <a:pt x="2851172" y="3044038"/>
                      <a:pt x="2851172" y="3044038"/>
                    </a:cubicBezTo>
                    <a:cubicBezTo>
                      <a:pt x="2848359" y="3044038"/>
                      <a:pt x="2848359" y="3041227"/>
                      <a:pt x="2848359" y="3041227"/>
                    </a:cubicBezTo>
                    <a:cubicBezTo>
                      <a:pt x="2842739" y="3018733"/>
                      <a:pt x="2825865" y="3001862"/>
                      <a:pt x="2803370" y="2996239"/>
                    </a:cubicBezTo>
                    <a:cubicBezTo>
                      <a:pt x="2800560" y="2996239"/>
                      <a:pt x="2800560" y="2993425"/>
                      <a:pt x="2800560" y="2993425"/>
                    </a:cubicBezTo>
                    <a:cubicBezTo>
                      <a:pt x="2800560" y="2990615"/>
                      <a:pt x="2803370" y="2990615"/>
                      <a:pt x="2803370" y="2990615"/>
                    </a:cubicBezTo>
                    <a:cubicBezTo>
                      <a:pt x="2825865" y="2984991"/>
                      <a:pt x="2842739" y="2968120"/>
                      <a:pt x="2851172" y="2942813"/>
                    </a:cubicBezTo>
                    <a:close/>
                    <a:moveTo>
                      <a:pt x="2696525" y="2942813"/>
                    </a:moveTo>
                    <a:cubicBezTo>
                      <a:pt x="2704959" y="2965307"/>
                      <a:pt x="2721830" y="2982178"/>
                      <a:pt x="2744328" y="2990615"/>
                    </a:cubicBezTo>
                    <a:cubicBezTo>
                      <a:pt x="2747138" y="2990615"/>
                      <a:pt x="2747138" y="2993425"/>
                      <a:pt x="2747138" y="2993425"/>
                    </a:cubicBezTo>
                    <a:cubicBezTo>
                      <a:pt x="2747138" y="2996239"/>
                      <a:pt x="2744328" y="2996239"/>
                      <a:pt x="2744328" y="2996239"/>
                    </a:cubicBezTo>
                    <a:cubicBezTo>
                      <a:pt x="2721830" y="3001862"/>
                      <a:pt x="2704959" y="3018733"/>
                      <a:pt x="2699336" y="3041227"/>
                    </a:cubicBezTo>
                    <a:cubicBezTo>
                      <a:pt x="2699336" y="3044038"/>
                      <a:pt x="2696525" y="3044038"/>
                      <a:pt x="2696525" y="3044038"/>
                    </a:cubicBezTo>
                    <a:cubicBezTo>
                      <a:pt x="2693712" y="3044038"/>
                      <a:pt x="2693712" y="3041227"/>
                      <a:pt x="2693712" y="3041227"/>
                    </a:cubicBezTo>
                    <a:cubicBezTo>
                      <a:pt x="2688092" y="3018733"/>
                      <a:pt x="2671218" y="3001862"/>
                      <a:pt x="2648723" y="2996239"/>
                    </a:cubicBezTo>
                    <a:cubicBezTo>
                      <a:pt x="2645913" y="2996239"/>
                      <a:pt x="2645913" y="2993425"/>
                      <a:pt x="2645913" y="2993425"/>
                    </a:cubicBezTo>
                    <a:cubicBezTo>
                      <a:pt x="2645913" y="2990615"/>
                      <a:pt x="2648723" y="2990615"/>
                      <a:pt x="2648723" y="2990615"/>
                    </a:cubicBezTo>
                    <a:cubicBezTo>
                      <a:pt x="2671218" y="2984991"/>
                      <a:pt x="2688092" y="2968120"/>
                      <a:pt x="2696525" y="2942813"/>
                    </a:cubicBezTo>
                    <a:close/>
                    <a:moveTo>
                      <a:pt x="2539061" y="2942813"/>
                    </a:moveTo>
                    <a:cubicBezTo>
                      <a:pt x="2547497" y="2965307"/>
                      <a:pt x="2567179" y="2982178"/>
                      <a:pt x="2586863" y="2990615"/>
                    </a:cubicBezTo>
                    <a:cubicBezTo>
                      <a:pt x="2589673" y="2990615"/>
                      <a:pt x="2589673" y="2993425"/>
                      <a:pt x="2589673" y="2993425"/>
                    </a:cubicBezTo>
                    <a:cubicBezTo>
                      <a:pt x="2589673" y="2996239"/>
                      <a:pt x="2586863" y="2996239"/>
                      <a:pt x="2586863" y="2996239"/>
                    </a:cubicBezTo>
                    <a:cubicBezTo>
                      <a:pt x="2564365" y="3001862"/>
                      <a:pt x="2547497" y="3018733"/>
                      <a:pt x="2541874" y="3041227"/>
                    </a:cubicBezTo>
                    <a:cubicBezTo>
                      <a:pt x="2541874" y="3044038"/>
                      <a:pt x="2539061" y="3044038"/>
                      <a:pt x="2539061" y="3044038"/>
                    </a:cubicBezTo>
                    <a:cubicBezTo>
                      <a:pt x="2536247" y="3044038"/>
                      <a:pt x="2536247" y="3041227"/>
                      <a:pt x="2536247" y="3041227"/>
                    </a:cubicBezTo>
                    <a:cubicBezTo>
                      <a:pt x="2530627" y="3018733"/>
                      <a:pt x="2513756" y="3001862"/>
                      <a:pt x="2491261" y="2996239"/>
                    </a:cubicBezTo>
                    <a:cubicBezTo>
                      <a:pt x="2488448" y="2996239"/>
                      <a:pt x="2488448" y="2993425"/>
                      <a:pt x="2488448" y="2993425"/>
                    </a:cubicBezTo>
                    <a:cubicBezTo>
                      <a:pt x="2488448" y="2990615"/>
                      <a:pt x="2491261" y="2990615"/>
                      <a:pt x="2491261" y="2990615"/>
                    </a:cubicBezTo>
                    <a:cubicBezTo>
                      <a:pt x="2513756" y="2984991"/>
                      <a:pt x="2530627" y="2968120"/>
                      <a:pt x="2539061" y="2942813"/>
                    </a:cubicBezTo>
                    <a:close/>
                    <a:moveTo>
                      <a:pt x="2384413" y="2942813"/>
                    </a:moveTo>
                    <a:cubicBezTo>
                      <a:pt x="2392849" y="2965307"/>
                      <a:pt x="2409717" y="2982178"/>
                      <a:pt x="2432215" y="2990615"/>
                    </a:cubicBezTo>
                    <a:cubicBezTo>
                      <a:pt x="2435025" y="2990615"/>
                      <a:pt x="2435025" y="2993425"/>
                      <a:pt x="2435025" y="2993425"/>
                    </a:cubicBezTo>
                    <a:cubicBezTo>
                      <a:pt x="2435025" y="2996239"/>
                      <a:pt x="2432215" y="2996239"/>
                      <a:pt x="2432215" y="2996239"/>
                    </a:cubicBezTo>
                    <a:cubicBezTo>
                      <a:pt x="2409717" y="3001862"/>
                      <a:pt x="2392849" y="3018733"/>
                      <a:pt x="2387226" y="3041227"/>
                    </a:cubicBezTo>
                    <a:cubicBezTo>
                      <a:pt x="2387226" y="3044038"/>
                      <a:pt x="2384413" y="3044038"/>
                      <a:pt x="2384413" y="3044038"/>
                    </a:cubicBezTo>
                    <a:cubicBezTo>
                      <a:pt x="2381599" y="3044038"/>
                      <a:pt x="2381599" y="3041227"/>
                      <a:pt x="2381599" y="3041227"/>
                    </a:cubicBezTo>
                    <a:cubicBezTo>
                      <a:pt x="2375979" y="3018733"/>
                      <a:pt x="2359108" y="3001862"/>
                      <a:pt x="2336613" y="2996239"/>
                    </a:cubicBezTo>
                    <a:cubicBezTo>
                      <a:pt x="2333800" y="2996239"/>
                      <a:pt x="2333800" y="2993425"/>
                      <a:pt x="2333800" y="2993425"/>
                    </a:cubicBezTo>
                    <a:cubicBezTo>
                      <a:pt x="2333800" y="2990615"/>
                      <a:pt x="2336613" y="2990615"/>
                      <a:pt x="2336613" y="2990615"/>
                    </a:cubicBezTo>
                    <a:cubicBezTo>
                      <a:pt x="2359108" y="2984991"/>
                      <a:pt x="2375979" y="2968120"/>
                      <a:pt x="2384413" y="2942813"/>
                    </a:cubicBezTo>
                    <a:close/>
                    <a:moveTo>
                      <a:pt x="2229761" y="2942813"/>
                    </a:moveTo>
                    <a:cubicBezTo>
                      <a:pt x="2238198" y="2965307"/>
                      <a:pt x="2255066" y="2982178"/>
                      <a:pt x="2277564" y="2990615"/>
                    </a:cubicBezTo>
                    <a:cubicBezTo>
                      <a:pt x="2280374" y="2990615"/>
                      <a:pt x="2280374" y="2993425"/>
                      <a:pt x="2280374" y="2993425"/>
                    </a:cubicBezTo>
                    <a:cubicBezTo>
                      <a:pt x="2280374" y="2996239"/>
                      <a:pt x="2277564" y="2996239"/>
                      <a:pt x="2277564" y="2996239"/>
                    </a:cubicBezTo>
                    <a:cubicBezTo>
                      <a:pt x="2255066" y="3001862"/>
                      <a:pt x="2238198" y="3018733"/>
                      <a:pt x="2232575" y="3041227"/>
                    </a:cubicBezTo>
                    <a:cubicBezTo>
                      <a:pt x="2232575" y="3044038"/>
                      <a:pt x="2229761" y="3044038"/>
                      <a:pt x="2229761" y="3044038"/>
                    </a:cubicBezTo>
                    <a:cubicBezTo>
                      <a:pt x="2226948" y="3044038"/>
                      <a:pt x="2226948" y="3041227"/>
                      <a:pt x="2226948" y="3041227"/>
                    </a:cubicBezTo>
                    <a:cubicBezTo>
                      <a:pt x="2221328" y="3018733"/>
                      <a:pt x="2204457" y="3001862"/>
                      <a:pt x="2181962" y="2996239"/>
                    </a:cubicBezTo>
                    <a:cubicBezTo>
                      <a:pt x="2179149" y="2996239"/>
                      <a:pt x="2179149" y="2993425"/>
                      <a:pt x="2179149" y="2993425"/>
                    </a:cubicBezTo>
                    <a:cubicBezTo>
                      <a:pt x="2179149" y="2990615"/>
                      <a:pt x="2181962" y="2990615"/>
                      <a:pt x="2181962" y="2990615"/>
                    </a:cubicBezTo>
                    <a:cubicBezTo>
                      <a:pt x="2204457" y="2984991"/>
                      <a:pt x="2221328" y="2968120"/>
                      <a:pt x="2229761" y="2942813"/>
                    </a:cubicBezTo>
                    <a:close/>
                    <a:moveTo>
                      <a:pt x="2075115" y="2942813"/>
                    </a:moveTo>
                    <a:cubicBezTo>
                      <a:pt x="2080738" y="2965307"/>
                      <a:pt x="2100419" y="2982178"/>
                      <a:pt x="2122917" y="2990615"/>
                    </a:cubicBezTo>
                    <a:cubicBezTo>
                      <a:pt x="2125727" y="2990615"/>
                      <a:pt x="2125727" y="2993425"/>
                      <a:pt x="2125727" y="2993425"/>
                    </a:cubicBezTo>
                    <a:cubicBezTo>
                      <a:pt x="2125727" y="2996239"/>
                      <a:pt x="2122917" y="2996239"/>
                      <a:pt x="2122917" y="2996239"/>
                    </a:cubicBezTo>
                    <a:cubicBezTo>
                      <a:pt x="2100419" y="3001862"/>
                      <a:pt x="2083551" y="3018733"/>
                      <a:pt x="2077928" y="3041227"/>
                    </a:cubicBezTo>
                    <a:cubicBezTo>
                      <a:pt x="2077928" y="3044038"/>
                      <a:pt x="2075115" y="3044038"/>
                      <a:pt x="2075115" y="3044038"/>
                    </a:cubicBezTo>
                    <a:cubicBezTo>
                      <a:pt x="2072301" y="3044038"/>
                      <a:pt x="2072301" y="3041227"/>
                      <a:pt x="2072301" y="3041227"/>
                    </a:cubicBezTo>
                    <a:cubicBezTo>
                      <a:pt x="2066681" y="3018733"/>
                      <a:pt x="2049810" y="3001862"/>
                      <a:pt x="2027315" y="2996239"/>
                    </a:cubicBezTo>
                    <a:cubicBezTo>
                      <a:pt x="2024502" y="2996239"/>
                      <a:pt x="2024502" y="2993425"/>
                      <a:pt x="2024502" y="2993425"/>
                    </a:cubicBezTo>
                    <a:cubicBezTo>
                      <a:pt x="2024502" y="2990615"/>
                      <a:pt x="2027315" y="2990615"/>
                      <a:pt x="2027315" y="2990615"/>
                    </a:cubicBezTo>
                    <a:cubicBezTo>
                      <a:pt x="2049810" y="2984991"/>
                      <a:pt x="2066681" y="2968120"/>
                      <a:pt x="2075115" y="2942813"/>
                    </a:cubicBezTo>
                    <a:close/>
                    <a:moveTo>
                      <a:pt x="1917652" y="2942813"/>
                    </a:moveTo>
                    <a:cubicBezTo>
                      <a:pt x="1926086" y="2965307"/>
                      <a:pt x="1942957" y="2982178"/>
                      <a:pt x="1965455" y="2990615"/>
                    </a:cubicBezTo>
                    <a:cubicBezTo>
                      <a:pt x="1968265" y="2990615"/>
                      <a:pt x="1968265" y="2993425"/>
                      <a:pt x="1968265" y="2993425"/>
                    </a:cubicBezTo>
                    <a:cubicBezTo>
                      <a:pt x="1968265" y="2996239"/>
                      <a:pt x="1965455" y="2996239"/>
                      <a:pt x="1965455" y="2996239"/>
                    </a:cubicBezTo>
                    <a:cubicBezTo>
                      <a:pt x="1942957" y="3001862"/>
                      <a:pt x="1926086" y="3018733"/>
                      <a:pt x="1920463" y="3041227"/>
                    </a:cubicBezTo>
                    <a:cubicBezTo>
                      <a:pt x="1920463" y="3044038"/>
                      <a:pt x="1917652" y="3044038"/>
                      <a:pt x="1917652" y="3044038"/>
                    </a:cubicBezTo>
                    <a:cubicBezTo>
                      <a:pt x="1914839" y="3044038"/>
                      <a:pt x="1914839" y="3041227"/>
                      <a:pt x="1914839" y="3041227"/>
                    </a:cubicBezTo>
                    <a:cubicBezTo>
                      <a:pt x="1909219" y="3018733"/>
                      <a:pt x="1892345" y="3001862"/>
                      <a:pt x="1869850" y="2996239"/>
                    </a:cubicBezTo>
                    <a:cubicBezTo>
                      <a:pt x="1867040" y="2996239"/>
                      <a:pt x="1867040" y="2993425"/>
                      <a:pt x="1867040" y="2993425"/>
                    </a:cubicBezTo>
                    <a:cubicBezTo>
                      <a:pt x="1867040" y="2990615"/>
                      <a:pt x="1869850" y="2990615"/>
                      <a:pt x="1869850" y="2990615"/>
                    </a:cubicBezTo>
                    <a:cubicBezTo>
                      <a:pt x="1892345" y="2984991"/>
                      <a:pt x="1909219" y="2968120"/>
                      <a:pt x="1917652" y="2942813"/>
                    </a:cubicBezTo>
                    <a:close/>
                    <a:moveTo>
                      <a:pt x="1763004" y="2942813"/>
                    </a:moveTo>
                    <a:cubicBezTo>
                      <a:pt x="1771438" y="2965307"/>
                      <a:pt x="1788309" y="2982178"/>
                      <a:pt x="1810807" y="2990615"/>
                    </a:cubicBezTo>
                    <a:cubicBezTo>
                      <a:pt x="1813617" y="2990615"/>
                      <a:pt x="1813617" y="2993425"/>
                      <a:pt x="1813617" y="2993425"/>
                    </a:cubicBezTo>
                    <a:cubicBezTo>
                      <a:pt x="1813617" y="2996239"/>
                      <a:pt x="1810807" y="2996239"/>
                      <a:pt x="1810807" y="2996239"/>
                    </a:cubicBezTo>
                    <a:cubicBezTo>
                      <a:pt x="1788309" y="3001862"/>
                      <a:pt x="1771438" y="3018733"/>
                      <a:pt x="1765815" y="3041227"/>
                    </a:cubicBezTo>
                    <a:cubicBezTo>
                      <a:pt x="1765815" y="3044038"/>
                      <a:pt x="1763004" y="3044038"/>
                      <a:pt x="1763004" y="3044038"/>
                    </a:cubicBezTo>
                    <a:cubicBezTo>
                      <a:pt x="1760191" y="3044038"/>
                      <a:pt x="1760191" y="3041227"/>
                      <a:pt x="1760191" y="3041227"/>
                    </a:cubicBezTo>
                    <a:cubicBezTo>
                      <a:pt x="1754571" y="3018733"/>
                      <a:pt x="1737697" y="3001862"/>
                      <a:pt x="1715202" y="2996239"/>
                    </a:cubicBezTo>
                    <a:cubicBezTo>
                      <a:pt x="1712392" y="2996239"/>
                      <a:pt x="1712392" y="2993425"/>
                      <a:pt x="1712392" y="2993425"/>
                    </a:cubicBezTo>
                    <a:cubicBezTo>
                      <a:pt x="1712392" y="2990615"/>
                      <a:pt x="1715202" y="2990615"/>
                      <a:pt x="1715202" y="2990615"/>
                    </a:cubicBezTo>
                    <a:cubicBezTo>
                      <a:pt x="1737697" y="2984991"/>
                      <a:pt x="1754571" y="2968120"/>
                      <a:pt x="1763004" y="2942813"/>
                    </a:cubicBezTo>
                    <a:close/>
                    <a:moveTo>
                      <a:pt x="1608353" y="2942813"/>
                    </a:moveTo>
                    <a:cubicBezTo>
                      <a:pt x="1613977" y="2965307"/>
                      <a:pt x="1633658" y="2982178"/>
                      <a:pt x="1656156" y="2990615"/>
                    </a:cubicBezTo>
                    <a:cubicBezTo>
                      <a:pt x="1658966" y="2990615"/>
                      <a:pt x="1658966" y="2993425"/>
                      <a:pt x="1658966" y="2993425"/>
                    </a:cubicBezTo>
                    <a:cubicBezTo>
                      <a:pt x="1658966" y="2996239"/>
                      <a:pt x="1656156" y="2996239"/>
                      <a:pt x="1656156" y="2996239"/>
                    </a:cubicBezTo>
                    <a:cubicBezTo>
                      <a:pt x="1633658" y="3001862"/>
                      <a:pt x="1616787" y="3018733"/>
                      <a:pt x="1611164" y="3041227"/>
                    </a:cubicBezTo>
                    <a:cubicBezTo>
                      <a:pt x="1611164" y="3044038"/>
                      <a:pt x="1608353" y="3044038"/>
                      <a:pt x="1608353" y="3044038"/>
                    </a:cubicBezTo>
                    <a:cubicBezTo>
                      <a:pt x="1605540" y="3044038"/>
                      <a:pt x="1605540" y="3041227"/>
                      <a:pt x="1605540" y="3041227"/>
                    </a:cubicBezTo>
                    <a:cubicBezTo>
                      <a:pt x="1599920" y="3018733"/>
                      <a:pt x="1583046" y="3001862"/>
                      <a:pt x="1560551" y="2996239"/>
                    </a:cubicBezTo>
                    <a:cubicBezTo>
                      <a:pt x="1557741" y="2996239"/>
                      <a:pt x="1557741" y="2993425"/>
                      <a:pt x="1557741" y="2993425"/>
                    </a:cubicBezTo>
                    <a:cubicBezTo>
                      <a:pt x="1557741" y="2990615"/>
                      <a:pt x="1560551" y="2990615"/>
                      <a:pt x="1560551" y="2990615"/>
                    </a:cubicBezTo>
                    <a:cubicBezTo>
                      <a:pt x="1583046" y="2984991"/>
                      <a:pt x="1599920" y="2968120"/>
                      <a:pt x="1608353" y="2942813"/>
                    </a:cubicBezTo>
                    <a:close/>
                    <a:moveTo>
                      <a:pt x="1450892" y="2942813"/>
                    </a:moveTo>
                    <a:cubicBezTo>
                      <a:pt x="1459326" y="2965307"/>
                      <a:pt x="1476197" y="2982178"/>
                      <a:pt x="1498695" y="2990615"/>
                    </a:cubicBezTo>
                    <a:cubicBezTo>
                      <a:pt x="1501505" y="2990615"/>
                      <a:pt x="1501505" y="2993425"/>
                      <a:pt x="1501505" y="2993425"/>
                    </a:cubicBezTo>
                    <a:cubicBezTo>
                      <a:pt x="1501505" y="2996239"/>
                      <a:pt x="1498695" y="2996239"/>
                      <a:pt x="1498695" y="2996239"/>
                    </a:cubicBezTo>
                    <a:cubicBezTo>
                      <a:pt x="1476197" y="3001862"/>
                      <a:pt x="1459326" y="3018733"/>
                      <a:pt x="1453706" y="3041227"/>
                    </a:cubicBezTo>
                    <a:cubicBezTo>
                      <a:pt x="1453706" y="3044038"/>
                      <a:pt x="1450892" y="3044038"/>
                      <a:pt x="1450892" y="3044038"/>
                    </a:cubicBezTo>
                    <a:cubicBezTo>
                      <a:pt x="1448079" y="3044038"/>
                      <a:pt x="1448079" y="3041227"/>
                      <a:pt x="1448079" y="3041227"/>
                    </a:cubicBezTo>
                    <a:cubicBezTo>
                      <a:pt x="1442458" y="3018733"/>
                      <a:pt x="1425587" y="3001862"/>
                      <a:pt x="1403090" y="2996239"/>
                    </a:cubicBezTo>
                    <a:cubicBezTo>
                      <a:pt x="1400280" y="2996239"/>
                      <a:pt x="1400280" y="2993425"/>
                      <a:pt x="1400280" y="2993425"/>
                    </a:cubicBezTo>
                    <a:cubicBezTo>
                      <a:pt x="1400280" y="2990615"/>
                      <a:pt x="1403090" y="2990615"/>
                      <a:pt x="1403090" y="2990615"/>
                    </a:cubicBezTo>
                    <a:cubicBezTo>
                      <a:pt x="1425587" y="2984991"/>
                      <a:pt x="1442458" y="2968120"/>
                      <a:pt x="1450892" y="2942813"/>
                    </a:cubicBezTo>
                    <a:close/>
                    <a:moveTo>
                      <a:pt x="1296244" y="2942813"/>
                    </a:moveTo>
                    <a:cubicBezTo>
                      <a:pt x="1304678" y="2965307"/>
                      <a:pt x="1321549" y="2982178"/>
                      <a:pt x="1344046" y="2990615"/>
                    </a:cubicBezTo>
                    <a:cubicBezTo>
                      <a:pt x="1346857" y="2990615"/>
                      <a:pt x="1346857" y="2993425"/>
                      <a:pt x="1346857" y="2993425"/>
                    </a:cubicBezTo>
                    <a:cubicBezTo>
                      <a:pt x="1346857" y="2996239"/>
                      <a:pt x="1344046" y="2996239"/>
                      <a:pt x="1344046" y="2996239"/>
                    </a:cubicBezTo>
                    <a:cubicBezTo>
                      <a:pt x="1321549" y="3001862"/>
                      <a:pt x="1304678" y="3018733"/>
                      <a:pt x="1299058" y="3041227"/>
                    </a:cubicBezTo>
                    <a:cubicBezTo>
                      <a:pt x="1299058" y="3044038"/>
                      <a:pt x="1296244" y="3044038"/>
                      <a:pt x="1296244" y="3044038"/>
                    </a:cubicBezTo>
                    <a:cubicBezTo>
                      <a:pt x="1293431" y="3044038"/>
                      <a:pt x="1293431" y="3041227"/>
                      <a:pt x="1293431" y="3041227"/>
                    </a:cubicBezTo>
                    <a:cubicBezTo>
                      <a:pt x="1287810" y="3018733"/>
                      <a:pt x="1270939" y="3001862"/>
                      <a:pt x="1248442" y="2996239"/>
                    </a:cubicBezTo>
                    <a:cubicBezTo>
                      <a:pt x="1245632" y="2996239"/>
                      <a:pt x="1245632" y="2993425"/>
                      <a:pt x="1245632" y="2993425"/>
                    </a:cubicBezTo>
                    <a:cubicBezTo>
                      <a:pt x="1245632" y="2990615"/>
                      <a:pt x="1248442" y="2990615"/>
                      <a:pt x="1248442" y="2990615"/>
                    </a:cubicBezTo>
                    <a:cubicBezTo>
                      <a:pt x="1270939" y="2984991"/>
                      <a:pt x="1287810" y="2968120"/>
                      <a:pt x="1296244" y="2942813"/>
                    </a:cubicBezTo>
                    <a:close/>
                    <a:moveTo>
                      <a:pt x="1141593" y="2942813"/>
                    </a:moveTo>
                    <a:cubicBezTo>
                      <a:pt x="1150027" y="2965307"/>
                      <a:pt x="1166898" y="2982178"/>
                      <a:pt x="1189395" y="2990615"/>
                    </a:cubicBezTo>
                    <a:cubicBezTo>
                      <a:pt x="1192206" y="2990615"/>
                      <a:pt x="1192206" y="2993425"/>
                      <a:pt x="1192206" y="2993425"/>
                    </a:cubicBezTo>
                    <a:cubicBezTo>
                      <a:pt x="1192206" y="2996239"/>
                      <a:pt x="1189395" y="2996239"/>
                      <a:pt x="1189395" y="2996239"/>
                    </a:cubicBezTo>
                    <a:cubicBezTo>
                      <a:pt x="1166898" y="3001862"/>
                      <a:pt x="1150027" y="3018733"/>
                      <a:pt x="1144407" y="3041227"/>
                    </a:cubicBezTo>
                    <a:cubicBezTo>
                      <a:pt x="1144407" y="3044038"/>
                      <a:pt x="1141593" y="3044038"/>
                      <a:pt x="1141593" y="3044038"/>
                    </a:cubicBezTo>
                    <a:cubicBezTo>
                      <a:pt x="1138780" y="3044038"/>
                      <a:pt x="1138780" y="3041227"/>
                      <a:pt x="1138780" y="3041227"/>
                    </a:cubicBezTo>
                    <a:cubicBezTo>
                      <a:pt x="1133159" y="3018733"/>
                      <a:pt x="1116288" y="3001862"/>
                      <a:pt x="1093791" y="2996239"/>
                    </a:cubicBezTo>
                    <a:cubicBezTo>
                      <a:pt x="1090981" y="2996239"/>
                      <a:pt x="1090981" y="2993425"/>
                      <a:pt x="1090981" y="2993425"/>
                    </a:cubicBezTo>
                    <a:cubicBezTo>
                      <a:pt x="1090981" y="2990615"/>
                      <a:pt x="1093791" y="2990615"/>
                      <a:pt x="1093791" y="2990615"/>
                    </a:cubicBezTo>
                    <a:cubicBezTo>
                      <a:pt x="1116288" y="2984991"/>
                      <a:pt x="1133159" y="2968120"/>
                      <a:pt x="1141593" y="2942813"/>
                    </a:cubicBezTo>
                    <a:close/>
                    <a:moveTo>
                      <a:pt x="984132" y="2942813"/>
                    </a:moveTo>
                    <a:cubicBezTo>
                      <a:pt x="992566" y="2965307"/>
                      <a:pt x="1009437" y="2982178"/>
                      <a:pt x="1031934" y="2990615"/>
                    </a:cubicBezTo>
                    <a:cubicBezTo>
                      <a:pt x="1034745" y="2990615"/>
                      <a:pt x="1034745" y="2993425"/>
                      <a:pt x="1034745" y="2993425"/>
                    </a:cubicBezTo>
                    <a:cubicBezTo>
                      <a:pt x="1034745" y="2996239"/>
                      <a:pt x="1031934" y="2996239"/>
                      <a:pt x="1031934" y="2996239"/>
                    </a:cubicBezTo>
                    <a:cubicBezTo>
                      <a:pt x="1009437" y="3001862"/>
                      <a:pt x="992566" y="3018733"/>
                      <a:pt x="986946" y="3041227"/>
                    </a:cubicBezTo>
                    <a:cubicBezTo>
                      <a:pt x="986946" y="3044038"/>
                      <a:pt x="984132" y="3044038"/>
                      <a:pt x="984132" y="3044038"/>
                    </a:cubicBezTo>
                    <a:cubicBezTo>
                      <a:pt x="981319" y="3044038"/>
                      <a:pt x="981319" y="3041227"/>
                      <a:pt x="981319" y="3041227"/>
                    </a:cubicBezTo>
                    <a:cubicBezTo>
                      <a:pt x="975698" y="3018733"/>
                      <a:pt x="958827" y="3001862"/>
                      <a:pt x="936330" y="2996239"/>
                    </a:cubicBezTo>
                    <a:cubicBezTo>
                      <a:pt x="933520" y="2996239"/>
                      <a:pt x="933520" y="2993425"/>
                      <a:pt x="933520" y="2993425"/>
                    </a:cubicBezTo>
                    <a:cubicBezTo>
                      <a:pt x="933520" y="2990615"/>
                      <a:pt x="936330" y="2990615"/>
                      <a:pt x="936330" y="2990615"/>
                    </a:cubicBezTo>
                    <a:cubicBezTo>
                      <a:pt x="958827" y="2984991"/>
                      <a:pt x="975698" y="2968120"/>
                      <a:pt x="984132" y="2942813"/>
                    </a:cubicBezTo>
                    <a:close/>
                    <a:moveTo>
                      <a:pt x="829484" y="2942813"/>
                    </a:moveTo>
                    <a:cubicBezTo>
                      <a:pt x="837918" y="2965307"/>
                      <a:pt x="854789" y="2982178"/>
                      <a:pt x="877286" y="2990615"/>
                    </a:cubicBezTo>
                    <a:cubicBezTo>
                      <a:pt x="880097" y="2990615"/>
                      <a:pt x="880097" y="2993425"/>
                      <a:pt x="880097" y="2993425"/>
                    </a:cubicBezTo>
                    <a:cubicBezTo>
                      <a:pt x="880097" y="2996239"/>
                      <a:pt x="877286" y="2996239"/>
                      <a:pt x="877286" y="2996239"/>
                    </a:cubicBezTo>
                    <a:cubicBezTo>
                      <a:pt x="854789" y="3001862"/>
                      <a:pt x="837918" y="3018733"/>
                      <a:pt x="832298" y="3041227"/>
                    </a:cubicBezTo>
                    <a:cubicBezTo>
                      <a:pt x="832298" y="3044038"/>
                      <a:pt x="829484" y="3044038"/>
                      <a:pt x="829484" y="3044038"/>
                    </a:cubicBezTo>
                    <a:cubicBezTo>
                      <a:pt x="826671" y="3044038"/>
                      <a:pt x="826671" y="3041227"/>
                      <a:pt x="826671" y="3041227"/>
                    </a:cubicBezTo>
                    <a:cubicBezTo>
                      <a:pt x="821050" y="3018733"/>
                      <a:pt x="804179" y="3001862"/>
                      <a:pt x="781682" y="2996239"/>
                    </a:cubicBezTo>
                    <a:cubicBezTo>
                      <a:pt x="778872" y="2996239"/>
                      <a:pt x="778872" y="2993425"/>
                      <a:pt x="778872" y="2993425"/>
                    </a:cubicBezTo>
                    <a:cubicBezTo>
                      <a:pt x="778872" y="2990615"/>
                      <a:pt x="781682" y="2990615"/>
                      <a:pt x="781682" y="2990615"/>
                    </a:cubicBezTo>
                    <a:cubicBezTo>
                      <a:pt x="804179" y="2984991"/>
                      <a:pt x="821050" y="2968120"/>
                      <a:pt x="829484" y="2942813"/>
                    </a:cubicBezTo>
                    <a:close/>
                    <a:moveTo>
                      <a:pt x="674833" y="2942813"/>
                    </a:moveTo>
                    <a:cubicBezTo>
                      <a:pt x="683267" y="2965307"/>
                      <a:pt x="700138" y="2982178"/>
                      <a:pt x="722635" y="2990615"/>
                    </a:cubicBezTo>
                    <a:cubicBezTo>
                      <a:pt x="725446" y="2990615"/>
                      <a:pt x="725446" y="2993425"/>
                      <a:pt x="725446" y="2993425"/>
                    </a:cubicBezTo>
                    <a:cubicBezTo>
                      <a:pt x="725446" y="2996239"/>
                      <a:pt x="722635" y="2996239"/>
                      <a:pt x="722635" y="2996239"/>
                    </a:cubicBezTo>
                    <a:cubicBezTo>
                      <a:pt x="700138" y="3001862"/>
                      <a:pt x="683267" y="3018733"/>
                      <a:pt x="677647" y="3041227"/>
                    </a:cubicBezTo>
                    <a:cubicBezTo>
                      <a:pt x="677647" y="3044038"/>
                      <a:pt x="674833" y="3044038"/>
                      <a:pt x="674833" y="3044038"/>
                    </a:cubicBezTo>
                    <a:cubicBezTo>
                      <a:pt x="672020" y="3044038"/>
                      <a:pt x="672020" y="3041227"/>
                      <a:pt x="672020" y="3041227"/>
                    </a:cubicBezTo>
                    <a:cubicBezTo>
                      <a:pt x="666399" y="3018733"/>
                      <a:pt x="649528" y="3001862"/>
                      <a:pt x="627031" y="2996239"/>
                    </a:cubicBezTo>
                    <a:cubicBezTo>
                      <a:pt x="624221" y="2996239"/>
                      <a:pt x="624221" y="2993425"/>
                      <a:pt x="624221" y="2993425"/>
                    </a:cubicBezTo>
                    <a:cubicBezTo>
                      <a:pt x="624221" y="2990615"/>
                      <a:pt x="627031" y="2990615"/>
                      <a:pt x="627031" y="2990615"/>
                    </a:cubicBezTo>
                    <a:cubicBezTo>
                      <a:pt x="649528" y="2984991"/>
                      <a:pt x="666399" y="2968120"/>
                      <a:pt x="674833" y="2942813"/>
                    </a:cubicBezTo>
                    <a:close/>
                    <a:moveTo>
                      <a:pt x="517372" y="2942813"/>
                    </a:moveTo>
                    <a:cubicBezTo>
                      <a:pt x="525806" y="2965307"/>
                      <a:pt x="542677" y="2982178"/>
                      <a:pt x="565174" y="2990615"/>
                    </a:cubicBezTo>
                    <a:cubicBezTo>
                      <a:pt x="567985" y="2990615"/>
                      <a:pt x="567985" y="2993425"/>
                      <a:pt x="567985" y="2993425"/>
                    </a:cubicBezTo>
                    <a:cubicBezTo>
                      <a:pt x="567985" y="2996239"/>
                      <a:pt x="565174" y="2996239"/>
                      <a:pt x="565174" y="2996239"/>
                    </a:cubicBezTo>
                    <a:cubicBezTo>
                      <a:pt x="542677" y="3001862"/>
                      <a:pt x="525806" y="3018733"/>
                      <a:pt x="520183" y="3041227"/>
                    </a:cubicBezTo>
                    <a:cubicBezTo>
                      <a:pt x="520183" y="3044038"/>
                      <a:pt x="517372" y="3044038"/>
                      <a:pt x="517372" y="3044038"/>
                    </a:cubicBezTo>
                    <a:cubicBezTo>
                      <a:pt x="514559" y="3044038"/>
                      <a:pt x="514559" y="3041227"/>
                      <a:pt x="514559" y="3041227"/>
                    </a:cubicBezTo>
                    <a:cubicBezTo>
                      <a:pt x="508938" y="3018733"/>
                      <a:pt x="492065" y="3001862"/>
                      <a:pt x="469570" y="2996239"/>
                    </a:cubicBezTo>
                    <a:cubicBezTo>
                      <a:pt x="466760" y="2996239"/>
                      <a:pt x="466760" y="2993425"/>
                      <a:pt x="466760" y="2993425"/>
                    </a:cubicBezTo>
                    <a:cubicBezTo>
                      <a:pt x="466760" y="2990615"/>
                      <a:pt x="469570" y="2990615"/>
                      <a:pt x="469570" y="2990615"/>
                    </a:cubicBezTo>
                    <a:cubicBezTo>
                      <a:pt x="492065" y="2984991"/>
                      <a:pt x="508938" y="2968120"/>
                      <a:pt x="517372" y="2942813"/>
                    </a:cubicBezTo>
                    <a:close/>
                    <a:moveTo>
                      <a:pt x="362724" y="2942813"/>
                    </a:moveTo>
                    <a:cubicBezTo>
                      <a:pt x="371158" y="2965307"/>
                      <a:pt x="388029" y="2982178"/>
                      <a:pt x="410526" y="2990615"/>
                    </a:cubicBezTo>
                    <a:cubicBezTo>
                      <a:pt x="413337" y="2990615"/>
                      <a:pt x="413337" y="2993425"/>
                      <a:pt x="413337" y="2993425"/>
                    </a:cubicBezTo>
                    <a:cubicBezTo>
                      <a:pt x="413337" y="2996239"/>
                      <a:pt x="410526" y="2996239"/>
                      <a:pt x="410526" y="2996239"/>
                    </a:cubicBezTo>
                    <a:cubicBezTo>
                      <a:pt x="388029" y="3001862"/>
                      <a:pt x="371158" y="3018733"/>
                      <a:pt x="365535" y="3041227"/>
                    </a:cubicBezTo>
                    <a:cubicBezTo>
                      <a:pt x="365535" y="3044038"/>
                      <a:pt x="362724" y="3044038"/>
                      <a:pt x="362724" y="3044038"/>
                    </a:cubicBezTo>
                    <a:cubicBezTo>
                      <a:pt x="359911" y="3044038"/>
                      <a:pt x="359911" y="3041227"/>
                      <a:pt x="359911" y="3041227"/>
                    </a:cubicBezTo>
                    <a:cubicBezTo>
                      <a:pt x="354290" y="3018733"/>
                      <a:pt x="337417" y="3001862"/>
                      <a:pt x="314922" y="2996239"/>
                    </a:cubicBezTo>
                    <a:cubicBezTo>
                      <a:pt x="312112" y="2996239"/>
                      <a:pt x="312112" y="2993425"/>
                      <a:pt x="312112" y="2993425"/>
                    </a:cubicBezTo>
                    <a:cubicBezTo>
                      <a:pt x="312112" y="2990615"/>
                      <a:pt x="314922" y="2990615"/>
                      <a:pt x="314922" y="2990615"/>
                    </a:cubicBezTo>
                    <a:cubicBezTo>
                      <a:pt x="337417" y="2984991"/>
                      <a:pt x="354290" y="2968120"/>
                      <a:pt x="362724" y="2942813"/>
                    </a:cubicBezTo>
                    <a:close/>
                    <a:moveTo>
                      <a:pt x="208073" y="2942813"/>
                    </a:moveTo>
                    <a:cubicBezTo>
                      <a:pt x="216507" y="2965307"/>
                      <a:pt x="233378" y="2982178"/>
                      <a:pt x="255875" y="2990615"/>
                    </a:cubicBezTo>
                    <a:cubicBezTo>
                      <a:pt x="258686" y="2990615"/>
                      <a:pt x="258686" y="2993425"/>
                      <a:pt x="258686" y="2993425"/>
                    </a:cubicBezTo>
                    <a:cubicBezTo>
                      <a:pt x="258686" y="2996239"/>
                      <a:pt x="255875" y="2996239"/>
                      <a:pt x="255875" y="2996239"/>
                    </a:cubicBezTo>
                    <a:cubicBezTo>
                      <a:pt x="233378" y="3001862"/>
                      <a:pt x="216507" y="3018733"/>
                      <a:pt x="210884" y="3041227"/>
                    </a:cubicBezTo>
                    <a:cubicBezTo>
                      <a:pt x="210884" y="3044038"/>
                      <a:pt x="208073" y="3044038"/>
                      <a:pt x="208073" y="3044038"/>
                    </a:cubicBezTo>
                    <a:cubicBezTo>
                      <a:pt x="205260" y="3044038"/>
                      <a:pt x="205260" y="3041227"/>
                      <a:pt x="205260" y="3041227"/>
                    </a:cubicBezTo>
                    <a:cubicBezTo>
                      <a:pt x="199639" y="3018733"/>
                      <a:pt x="182766" y="3001862"/>
                      <a:pt x="160271" y="2996239"/>
                    </a:cubicBezTo>
                    <a:cubicBezTo>
                      <a:pt x="157461" y="2996239"/>
                      <a:pt x="157461" y="2993425"/>
                      <a:pt x="157461" y="2993425"/>
                    </a:cubicBezTo>
                    <a:cubicBezTo>
                      <a:pt x="157461" y="2990615"/>
                      <a:pt x="160271" y="2990615"/>
                      <a:pt x="160271" y="2990615"/>
                    </a:cubicBezTo>
                    <a:cubicBezTo>
                      <a:pt x="182766" y="2984991"/>
                      <a:pt x="199639" y="2968120"/>
                      <a:pt x="208073" y="2942813"/>
                    </a:cubicBezTo>
                    <a:close/>
                    <a:moveTo>
                      <a:pt x="50612" y="2942813"/>
                    </a:moveTo>
                    <a:cubicBezTo>
                      <a:pt x="59049" y="2965307"/>
                      <a:pt x="75920" y="2982178"/>
                      <a:pt x="98414" y="2990615"/>
                    </a:cubicBezTo>
                    <a:cubicBezTo>
                      <a:pt x="101225" y="2990615"/>
                      <a:pt x="101225" y="2993425"/>
                      <a:pt x="101225" y="2993425"/>
                    </a:cubicBezTo>
                    <a:cubicBezTo>
                      <a:pt x="101225" y="2996239"/>
                      <a:pt x="98414" y="2996239"/>
                      <a:pt x="98414" y="2996239"/>
                    </a:cubicBezTo>
                    <a:cubicBezTo>
                      <a:pt x="75920" y="3001862"/>
                      <a:pt x="59049" y="3018733"/>
                      <a:pt x="53426" y="3041227"/>
                    </a:cubicBezTo>
                    <a:cubicBezTo>
                      <a:pt x="53426" y="3044038"/>
                      <a:pt x="50612" y="3044038"/>
                      <a:pt x="50612" y="3044038"/>
                    </a:cubicBezTo>
                    <a:cubicBezTo>
                      <a:pt x="47802" y="3044038"/>
                      <a:pt x="47802" y="3041227"/>
                      <a:pt x="47802" y="3041227"/>
                    </a:cubicBezTo>
                    <a:cubicBezTo>
                      <a:pt x="42178" y="3018733"/>
                      <a:pt x="25307" y="3001862"/>
                      <a:pt x="2813" y="2996239"/>
                    </a:cubicBezTo>
                    <a:cubicBezTo>
                      <a:pt x="0" y="2996239"/>
                      <a:pt x="0" y="2993425"/>
                      <a:pt x="0" y="2993425"/>
                    </a:cubicBezTo>
                    <a:cubicBezTo>
                      <a:pt x="0" y="2990615"/>
                      <a:pt x="2813" y="2990615"/>
                      <a:pt x="2813" y="2990615"/>
                    </a:cubicBezTo>
                    <a:cubicBezTo>
                      <a:pt x="25307" y="2984991"/>
                      <a:pt x="42178" y="2968120"/>
                      <a:pt x="50612" y="2942813"/>
                    </a:cubicBezTo>
                    <a:close/>
                    <a:moveTo>
                      <a:pt x="5184973" y="2785352"/>
                    </a:moveTo>
                    <a:cubicBezTo>
                      <a:pt x="5193410" y="2810657"/>
                      <a:pt x="5210281" y="2827530"/>
                      <a:pt x="5232776" y="2833151"/>
                    </a:cubicBezTo>
                    <a:cubicBezTo>
                      <a:pt x="5235586" y="2833151"/>
                      <a:pt x="5235586" y="2835964"/>
                      <a:pt x="5235586" y="2835964"/>
                    </a:cubicBezTo>
                    <a:cubicBezTo>
                      <a:pt x="5235586" y="2838775"/>
                      <a:pt x="5232776" y="2838775"/>
                      <a:pt x="5232776" y="2838775"/>
                    </a:cubicBezTo>
                    <a:cubicBezTo>
                      <a:pt x="5210281" y="2844398"/>
                      <a:pt x="5193410" y="2861269"/>
                      <a:pt x="5187787" y="2883766"/>
                    </a:cubicBezTo>
                    <a:cubicBezTo>
                      <a:pt x="5187787" y="2886577"/>
                      <a:pt x="5184973" y="2886577"/>
                      <a:pt x="5184973" y="2886577"/>
                    </a:cubicBezTo>
                    <a:cubicBezTo>
                      <a:pt x="5182163" y="2886577"/>
                      <a:pt x="5182163" y="2883766"/>
                      <a:pt x="5182163" y="2883766"/>
                    </a:cubicBezTo>
                    <a:cubicBezTo>
                      <a:pt x="5176540" y="2861269"/>
                      <a:pt x="5159669" y="2844398"/>
                      <a:pt x="5137174" y="2838775"/>
                    </a:cubicBezTo>
                    <a:cubicBezTo>
                      <a:pt x="5134361" y="2838775"/>
                      <a:pt x="5134361" y="2835964"/>
                      <a:pt x="5134361" y="2835964"/>
                    </a:cubicBezTo>
                    <a:cubicBezTo>
                      <a:pt x="5134361" y="2833151"/>
                      <a:pt x="5137174" y="2833151"/>
                      <a:pt x="5137174" y="2833151"/>
                    </a:cubicBezTo>
                    <a:cubicBezTo>
                      <a:pt x="5159669" y="2827530"/>
                      <a:pt x="5176540" y="2810657"/>
                      <a:pt x="5184973" y="2785352"/>
                    </a:cubicBezTo>
                    <a:close/>
                    <a:moveTo>
                      <a:pt x="5030325" y="2785352"/>
                    </a:moveTo>
                    <a:cubicBezTo>
                      <a:pt x="5035949" y="2810657"/>
                      <a:pt x="5055630" y="2827530"/>
                      <a:pt x="5078128" y="2833151"/>
                    </a:cubicBezTo>
                    <a:cubicBezTo>
                      <a:pt x="5080938" y="2833151"/>
                      <a:pt x="5080938" y="2835964"/>
                      <a:pt x="5080938" y="2835964"/>
                    </a:cubicBezTo>
                    <a:cubicBezTo>
                      <a:pt x="5080938" y="2838775"/>
                      <a:pt x="5078128" y="2838775"/>
                      <a:pt x="5078128" y="2838775"/>
                    </a:cubicBezTo>
                    <a:cubicBezTo>
                      <a:pt x="5055630" y="2844398"/>
                      <a:pt x="5038759" y="2861269"/>
                      <a:pt x="5033136" y="2883766"/>
                    </a:cubicBezTo>
                    <a:cubicBezTo>
                      <a:pt x="5033136" y="2886577"/>
                      <a:pt x="5030325" y="2886577"/>
                      <a:pt x="5030325" y="2886577"/>
                    </a:cubicBezTo>
                    <a:cubicBezTo>
                      <a:pt x="5027512" y="2886577"/>
                      <a:pt x="5027512" y="2883766"/>
                      <a:pt x="5027512" y="2883766"/>
                    </a:cubicBezTo>
                    <a:cubicBezTo>
                      <a:pt x="5021892" y="2861269"/>
                      <a:pt x="5005018" y="2844398"/>
                      <a:pt x="4982523" y="2838775"/>
                    </a:cubicBezTo>
                    <a:cubicBezTo>
                      <a:pt x="4979713" y="2838775"/>
                      <a:pt x="4979713" y="2835964"/>
                      <a:pt x="4979713" y="2835964"/>
                    </a:cubicBezTo>
                    <a:cubicBezTo>
                      <a:pt x="4979713" y="2833151"/>
                      <a:pt x="4982523" y="2833151"/>
                      <a:pt x="4982523" y="2833151"/>
                    </a:cubicBezTo>
                    <a:cubicBezTo>
                      <a:pt x="5005018" y="2827530"/>
                      <a:pt x="5021892" y="2810657"/>
                      <a:pt x="5030325" y="2785352"/>
                    </a:cubicBezTo>
                    <a:close/>
                    <a:moveTo>
                      <a:pt x="4872861" y="2785352"/>
                    </a:moveTo>
                    <a:cubicBezTo>
                      <a:pt x="4881298" y="2810657"/>
                      <a:pt x="4898166" y="2827530"/>
                      <a:pt x="4920664" y="2833151"/>
                    </a:cubicBezTo>
                    <a:cubicBezTo>
                      <a:pt x="4923474" y="2833151"/>
                      <a:pt x="4923474" y="2835964"/>
                      <a:pt x="4923474" y="2835964"/>
                    </a:cubicBezTo>
                    <a:cubicBezTo>
                      <a:pt x="4923474" y="2838775"/>
                      <a:pt x="4920664" y="2838775"/>
                      <a:pt x="4920664" y="2838775"/>
                    </a:cubicBezTo>
                    <a:cubicBezTo>
                      <a:pt x="4898166" y="2844398"/>
                      <a:pt x="4881298" y="2861269"/>
                      <a:pt x="4875675" y="2883766"/>
                    </a:cubicBezTo>
                    <a:cubicBezTo>
                      <a:pt x="4875675" y="2886577"/>
                      <a:pt x="4872861" y="2886577"/>
                      <a:pt x="4872861" y="2886577"/>
                    </a:cubicBezTo>
                    <a:cubicBezTo>
                      <a:pt x="4870048" y="2886577"/>
                      <a:pt x="4870048" y="2883766"/>
                      <a:pt x="4870048" y="2883766"/>
                    </a:cubicBezTo>
                    <a:cubicBezTo>
                      <a:pt x="4864428" y="2861269"/>
                      <a:pt x="4847557" y="2844398"/>
                      <a:pt x="4825062" y="2838775"/>
                    </a:cubicBezTo>
                    <a:cubicBezTo>
                      <a:pt x="4822249" y="2838775"/>
                      <a:pt x="4822249" y="2835964"/>
                      <a:pt x="4822249" y="2835964"/>
                    </a:cubicBezTo>
                    <a:cubicBezTo>
                      <a:pt x="4822249" y="2833151"/>
                      <a:pt x="4825062" y="2833151"/>
                      <a:pt x="4825062" y="2833151"/>
                    </a:cubicBezTo>
                    <a:cubicBezTo>
                      <a:pt x="4847557" y="2827530"/>
                      <a:pt x="4864428" y="2810657"/>
                      <a:pt x="4872861" y="2785352"/>
                    </a:cubicBezTo>
                    <a:close/>
                    <a:moveTo>
                      <a:pt x="4718213" y="2785352"/>
                    </a:moveTo>
                    <a:cubicBezTo>
                      <a:pt x="4726650" y="2810657"/>
                      <a:pt x="4743518" y="2827530"/>
                      <a:pt x="4766016" y="2833151"/>
                    </a:cubicBezTo>
                    <a:cubicBezTo>
                      <a:pt x="4768826" y="2833151"/>
                      <a:pt x="4768826" y="2835964"/>
                      <a:pt x="4768826" y="2835964"/>
                    </a:cubicBezTo>
                    <a:cubicBezTo>
                      <a:pt x="4768826" y="2838775"/>
                      <a:pt x="4766016" y="2838775"/>
                      <a:pt x="4766016" y="2838775"/>
                    </a:cubicBezTo>
                    <a:cubicBezTo>
                      <a:pt x="4743518" y="2844398"/>
                      <a:pt x="4726650" y="2861269"/>
                      <a:pt x="4721027" y="2883766"/>
                    </a:cubicBezTo>
                    <a:cubicBezTo>
                      <a:pt x="4721027" y="2886577"/>
                      <a:pt x="4718213" y="2886577"/>
                      <a:pt x="4718213" y="2886577"/>
                    </a:cubicBezTo>
                    <a:cubicBezTo>
                      <a:pt x="4715400" y="2886577"/>
                      <a:pt x="4715400" y="2883766"/>
                      <a:pt x="4715400" y="2883766"/>
                    </a:cubicBezTo>
                    <a:cubicBezTo>
                      <a:pt x="4709780" y="2861269"/>
                      <a:pt x="4692909" y="2844398"/>
                      <a:pt x="4670414" y="2838775"/>
                    </a:cubicBezTo>
                    <a:cubicBezTo>
                      <a:pt x="4667601" y="2838775"/>
                      <a:pt x="4667601" y="2835964"/>
                      <a:pt x="4667601" y="2835964"/>
                    </a:cubicBezTo>
                    <a:cubicBezTo>
                      <a:pt x="4667601" y="2833151"/>
                      <a:pt x="4670414" y="2833151"/>
                      <a:pt x="4670414" y="2833151"/>
                    </a:cubicBezTo>
                    <a:cubicBezTo>
                      <a:pt x="4692909" y="2827530"/>
                      <a:pt x="4709780" y="2810657"/>
                      <a:pt x="4718213" y="2785352"/>
                    </a:cubicBezTo>
                    <a:close/>
                    <a:moveTo>
                      <a:pt x="4563563" y="2785352"/>
                    </a:moveTo>
                    <a:cubicBezTo>
                      <a:pt x="4571999" y="2810657"/>
                      <a:pt x="4588867" y="2827530"/>
                      <a:pt x="4611365" y="2833151"/>
                    </a:cubicBezTo>
                    <a:cubicBezTo>
                      <a:pt x="4614175" y="2833151"/>
                      <a:pt x="4614175" y="2835964"/>
                      <a:pt x="4614175" y="2835964"/>
                    </a:cubicBezTo>
                    <a:cubicBezTo>
                      <a:pt x="4614175" y="2838775"/>
                      <a:pt x="4611365" y="2838775"/>
                      <a:pt x="4611365" y="2838775"/>
                    </a:cubicBezTo>
                    <a:cubicBezTo>
                      <a:pt x="4588867" y="2844398"/>
                      <a:pt x="4571999" y="2861269"/>
                      <a:pt x="4566376" y="2883766"/>
                    </a:cubicBezTo>
                    <a:cubicBezTo>
                      <a:pt x="4566376" y="2886577"/>
                      <a:pt x="4563563" y="2886577"/>
                      <a:pt x="4563563" y="2886577"/>
                    </a:cubicBezTo>
                    <a:cubicBezTo>
                      <a:pt x="4560749" y="2886577"/>
                      <a:pt x="4560749" y="2883766"/>
                      <a:pt x="4560749" y="2883766"/>
                    </a:cubicBezTo>
                    <a:cubicBezTo>
                      <a:pt x="4555129" y="2861269"/>
                      <a:pt x="4538258" y="2844398"/>
                      <a:pt x="4515763" y="2838775"/>
                    </a:cubicBezTo>
                    <a:cubicBezTo>
                      <a:pt x="4512950" y="2838775"/>
                      <a:pt x="4512950" y="2835964"/>
                      <a:pt x="4512950" y="2835964"/>
                    </a:cubicBezTo>
                    <a:cubicBezTo>
                      <a:pt x="4512950" y="2833151"/>
                      <a:pt x="4515763" y="2833151"/>
                      <a:pt x="4515763" y="2833151"/>
                    </a:cubicBezTo>
                    <a:cubicBezTo>
                      <a:pt x="4538258" y="2827530"/>
                      <a:pt x="4555129" y="2810657"/>
                      <a:pt x="4563563" y="2785352"/>
                    </a:cubicBezTo>
                    <a:close/>
                    <a:moveTo>
                      <a:pt x="4406104" y="2785352"/>
                    </a:moveTo>
                    <a:cubicBezTo>
                      <a:pt x="4414538" y="2810657"/>
                      <a:pt x="4431409" y="2827530"/>
                      <a:pt x="4453907" y="2833151"/>
                    </a:cubicBezTo>
                    <a:cubicBezTo>
                      <a:pt x="4456717" y="2833151"/>
                      <a:pt x="4456717" y="2835964"/>
                      <a:pt x="4456717" y="2835964"/>
                    </a:cubicBezTo>
                    <a:cubicBezTo>
                      <a:pt x="4456717" y="2838775"/>
                      <a:pt x="4453907" y="2838775"/>
                      <a:pt x="4453907" y="2838775"/>
                    </a:cubicBezTo>
                    <a:cubicBezTo>
                      <a:pt x="4431409" y="2844398"/>
                      <a:pt x="4414538" y="2861269"/>
                      <a:pt x="4408915" y="2883766"/>
                    </a:cubicBezTo>
                    <a:cubicBezTo>
                      <a:pt x="4408915" y="2886577"/>
                      <a:pt x="4406104" y="2886577"/>
                      <a:pt x="4406104" y="2886577"/>
                    </a:cubicBezTo>
                    <a:cubicBezTo>
                      <a:pt x="4403291" y="2886577"/>
                      <a:pt x="4403291" y="2883766"/>
                      <a:pt x="4403291" y="2883766"/>
                    </a:cubicBezTo>
                    <a:cubicBezTo>
                      <a:pt x="4397671" y="2861269"/>
                      <a:pt x="4380797" y="2844398"/>
                      <a:pt x="4358302" y="2838775"/>
                    </a:cubicBezTo>
                    <a:cubicBezTo>
                      <a:pt x="4355492" y="2838775"/>
                      <a:pt x="4355492" y="2835964"/>
                      <a:pt x="4355492" y="2835964"/>
                    </a:cubicBezTo>
                    <a:cubicBezTo>
                      <a:pt x="4355492" y="2833151"/>
                      <a:pt x="4358302" y="2833151"/>
                      <a:pt x="4358302" y="2833151"/>
                    </a:cubicBezTo>
                    <a:cubicBezTo>
                      <a:pt x="4380797" y="2827530"/>
                      <a:pt x="4397671" y="2810657"/>
                      <a:pt x="4406104" y="2785352"/>
                    </a:cubicBezTo>
                    <a:close/>
                    <a:moveTo>
                      <a:pt x="4251453" y="2785352"/>
                    </a:moveTo>
                    <a:cubicBezTo>
                      <a:pt x="4259887" y="2810657"/>
                      <a:pt x="4276758" y="2827530"/>
                      <a:pt x="4299256" y="2833151"/>
                    </a:cubicBezTo>
                    <a:cubicBezTo>
                      <a:pt x="4302066" y="2833151"/>
                      <a:pt x="4302066" y="2835964"/>
                      <a:pt x="4302066" y="2835964"/>
                    </a:cubicBezTo>
                    <a:cubicBezTo>
                      <a:pt x="4302066" y="2838775"/>
                      <a:pt x="4299256" y="2838775"/>
                      <a:pt x="4299256" y="2838775"/>
                    </a:cubicBezTo>
                    <a:cubicBezTo>
                      <a:pt x="4276758" y="2844398"/>
                      <a:pt x="4259887" y="2861269"/>
                      <a:pt x="4254264" y="2883766"/>
                    </a:cubicBezTo>
                    <a:cubicBezTo>
                      <a:pt x="4254264" y="2886577"/>
                      <a:pt x="4251453" y="2886577"/>
                      <a:pt x="4251453" y="2886577"/>
                    </a:cubicBezTo>
                    <a:cubicBezTo>
                      <a:pt x="4248640" y="2886577"/>
                      <a:pt x="4248640" y="2883766"/>
                      <a:pt x="4248640" y="2883766"/>
                    </a:cubicBezTo>
                    <a:cubicBezTo>
                      <a:pt x="4243020" y="2861269"/>
                      <a:pt x="4226146" y="2844398"/>
                      <a:pt x="4203651" y="2838775"/>
                    </a:cubicBezTo>
                    <a:cubicBezTo>
                      <a:pt x="4200841" y="2838775"/>
                      <a:pt x="4200841" y="2835964"/>
                      <a:pt x="4200841" y="2835964"/>
                    </a:cubicBezTo>
                    <a:cubicBezTo>
                      <a:pt x="4200841" y="2833151"/>
                      <a:pt x="4203651" y="2833151"/>
                      <a:pt x="4203651" y="2833151"/>
                    </a:cubicBezTo>
                    <a:cubicBezTo>
                      <a:pt x="4226146" y="2827530"/>
                      <a:pt x="4243020" y="2810657"/>
                      <a:pt x="4251453" y="2785352"/>
                    </a:cubicBezTo>
                    <a:close/>
                    <a:moveTo>
                      <a:pt x="4096805" y="2785352"/>
                    </a:moveTo>
                    <a:cubicBezTo>
                      <a:pt x="4105239" y="2810657"/>
                      <a:pt x="4122110" y="2827530"/>
                      <a:pt x="4144608" y="2833151"/>
                    </a:cubicBezTo>
                    <a:cubicBezTo>
                      <a:pt x="4147418" y="2833151"/>
                      <a:pt x="4147418" y="2835964"/>
                      <a:pt x="4147418" y="2835964"/>
                    </a:cubicBezTo>
                    <a:cubicBezTo>
                      <a:pt x="4147418" y="2838775"/>
                      <a:pt x="4144608" y="2838775"/>
                      <a:pt x="4144608" y="2838775"/>
                    </a:cubicBezTo>
                    <a:cubicBezTo>
                      <a:pt x="4122110" y="2844398"/>
                      <a:pt x="4105239" y="2861269"/>
                      <a:pt x="4099616" y="2883766"/>
                    </a:cubicBezTo>
                    <a:cubicBezTo>
                      <a:pt x="4099616" y="2886577"/>
                      <a:pt x="4096805" y="2886577"/>
                      <a:pt x="4096805" y="2886577"/>
                    </a:cubicBezTo>
                    <a:cubicBezTo>
                      <a:pt x="4093992" y="2886577"/>
                      <a:pt x="4093992" y="2883766"/>
                      <a:pt x="4093992" y="2883766"/>
                    </a:cubicBezTo>
                    <a:cubicBezTo>
                      <a:pt x="4088372" y="2861269"/>
                      <a:pt x="4071498" y="2844398"/>
                      <a:pt x="4049003" y="2838775"/>
                    </a:cubicBezTo>
                    <a:cubicBezTo>
                      <a:pt x="4046193" y="2838775"/>
                      <a:pt x="4046193" y="2835964"/>
                      <a:pt x="4046193" y="2835964"/>
                    </a:cubicBezTo>
                    <a:cubicBezTo>
                      <a:pt x="4046193" y="2833151"/>
                      <a:pt x="4049003" y="2833151"/>
                      <a:pt x="4049003" y="2833151"/>
                    </a:cubicBezTo>
                    <a:cubicBezTo>
                      <a:pt x="4071498" y="2827530"/>
                      <a:pt x="4088372" y="2810657"/>
                      <a:pt x="4096805" y="2785352"/>
                    </a:cubicBezTo>
                    <a:close/>
                    <a:moveTo>
                      <a:pt x="3939345" y="2785352"/>
                    </a:moveTo>
                    <a:cubicBezTo>
                      <a:pt x="3947781" y="2810657"/>
                      <a:pt x="3964649" y="2827530"/>
                      <a:pt x="3987147" y="2833151"/>
                    </a:cubicBezTo>
                    <a:cubicBezTo>
                      <a:pt x="3989957" y="2833151"/>
                      <a:pt x="3989957" y="2835964"/>
                      <a:pt x="3989957" y="2835964"/>
                    </a:cubicBezTo>
                    <a:cubicBezTo>
                      <a:pt x="3989957" y="2838775"/>
                      <a:pt x="3987147" y="2838775"/>
                      <a:pt x="3987147" y="2838775"/>
                    </a:cubicBezTo>
                    <a:cubicBezTo>
                      <a:pt x="3964649" y="2844398"/>
                      <a:pt x="3947781" y="2861269"/>
                      <a:pt x="3942155" y="2883766"/>
                    </a:cubicBezTo>
                    <a:cubicBezTo>
                      <a:pt x="3942155" y="2886577"/>
                      <a:pt x="3939345" y="2886577"/>
                      <a:pt x="3939345" y="2886577"/>
                    </a:cubicBezTo>
                    <a:cubicBezTo>
                      <a:pt x="3936531" y="2886577"/>
                      <a:pt x="3936531" y="2883766"/>
                      <a:pt x="3936531" y="2883766"/>
                    </a:cubicBezTo>
                    <a:cubicBezTo>
                      <a:pt x="3930911" y="2861269"/>
                      <a:pt x="3914037" y="2844398"/>
                      <a:pt x="3891545" y="2838775"/>
                    </a:cubicBezTo>
                    <a:cubicBezTo>
                      <a:pt x="3888732" y="2838775"/>
                      <a:pt x="3888732" y="2835964"/>
                      <a:pt x="3888732" y="2835964"/>
                    </a:cubicBezTo>
                    <a:cubicBezTo>
                      <a:pt x="3888732" y="2833151"/>
                      <a:pt x="3891545" y="2833151"/>
                      <a:pt x="3891545" y="2833151"/>
                    </a:cubicBezTo>
                    <a:cubicBezTo>
                      <a:pt x="3914037" y="2827530"/>
                      <a:pt x="3930911" y="2810657"/>
                      <a:pt x="3939345" y="2785352"/>
                    </a:cubicBezTo>
                    <a:close/>
                    <a:moveTo>
                      <a:pt x="3784693" y="2785352"/>
                    </a:moveTo>
                    <a:cubicBezTo>
                      <a:pt x="3793130" y="2810657"/>
                      <a:pt x="3809998" y="2827530"/>
                      <a:pt x="3832496" y="2833151"/>
                    </a:cubicBezTo>
                    <a:cubicBezTo>
                      <a:pt x="3835306" y="2833151"/>
                      <a:pt x="3835306" y="2835964"/>
                      <a:pt x="3835306" y="2835964"/>
                    </a:cubicBezTo>
                    <a:cubicBezTo>
                      <a:pt x="3835306" y="2838775"/>
                      <a:pt x="3832496" y="2838775"/>
                      <a:pt x="3832496" y="2838775"/>
                    </a:cubicBezTo>
                    <a:cubicBezTo>
                      <a:pt x="3809998" y="2844398"/>
                      <a:pt x="3793130" y="2861269"/>
                      <a:pt x="3787504" y="2883766"/>
                    </a:cubicBezTo>
                    <a:cubicBezTo>
                      <a:pt x="3787504" y="2886577"/>
                      <a:pt x="3784693" y="2886577"/>
                      <a:pt x="3784693" y="2886577"/>
                    </a:cubicBezTo>
                    <a:cubicBezTo>
                      <a:pt x="3781880" y="2886577"/>
                      <a:pt x="3781880" y="2883766"/>
                      <a:pt x="3781880" y="2883766"/>
                    </a:cubicBezTo>
                    <a:cubicBezTo>
                      <a:pt x="3776260" y="2861269"/>
                      <a:pt x="3759386" y="2844398"/>
                      <a:pt x="3736894" y="2838775"/>
                    </a:cubicBezTo>
                    <a:cubicBezTo>
                      <a:pt x="3734081" y="2838775"/>
                      <a:pt x="3734081" y="2835964"/>
                      <a:pt x="3734081" y="2835964"/>
                    </a:cubicBezTo>
                    <a:cubicBezTo>
                      <a:pt x="3734081" y="2833151"/>
                      <a:pt x="3736894" y="2833151"/>
                      <a:pt x="3736894" y="2833151"/>
                    </a:cubicBezTo>
                    <a:cubicBezTo>
                      <a:pt x="3759386" y="2827530"/>
                      <a:pt x="3776260" y="2810657"/>
                      <a:pt x="3784693" y="2785352"/>
                    </a:cubicBezTo>
                    <a:close/>
                    <a:moveTo>
                      <a:pt x="3630045" y="2785352"/>
                    </a:moveTo>
                    <a:cubicBezTo>
                      <a:pt x="3638482" y="2810657"/>
                      <a:pt x="3655350" y="2827530"/>
                      <a:pt x="3677848" y="2833151"/>
                    </a:cubicBezTo>
                    <a:cubicBezTo>
                      <a:pt x="3680658" y="2833151"/>
                      <a:pt x="3680658" y="2835964"/>
                      <a:pt x="3680658" y="2835964"/>
                    </a:cubicBezTo>
                    <a:cubicBezTo>
                      <a:pt x="3680658" y="2838775"/>
                      <a:pt x="3677848" y="2838775"/>
                      <a:pt x="3677848" y="2838775"/>
                    </a:cubicBezTo>
                    <a:cubicBezTo>
                      <a:pt x="3655350" y="2844398"/>
                      <a:pt x="3638482" y="2861269"/>
                      <a:pt x="3632856" y="2883766"/>
                    </a:cubicBezTo>
                    <a:cubicBezTo>
                      <a:pt x="3632856" y="2886577"/>
                      <a:pt x="3630045" y="2886577"/>
                      <a:pt x="3630045" y="2886577"/>
                    </a:cubicBezTo>
                    <a:cubicBezTo>
                      <a:pt x="3627232" y="2886577"/>
                      <a:pt x="3627232" y="2883766"/>
                      <a:pt x="3627232" y="2883766"/>
                    </a:cubicBezTo>
                    <a:cubicBezTo>
                      <a:pt x="3621612" y="2861269"/>
                      <a:pt x="3604738" y="2844398"/>
                      <a:pt x="3582246" y="2838775"/>
                    </a:cubicBezTo>
                    <a:cubicBezTo>
                      <a:pt x="3579433" y="2838775"/>
                      <a:pt x="3579433" y="2835964"/>
                      <a:pt x="3579433" y="2835964"/>
                    </a:cubicBezTo>
                    <a:cubicBezTo>
                      <a:pt x="3579433" y="2833151"/>
                      <a:pt x="3582246" y="2833151"/>
                      <a:pt x="3582246" y="2833151"/>
                    </a:cubicBezTo>
                    <a:cubicBezTo>
                      <a:pt x="3604738" y="2827530"/>
                      <a:pt x="3621612" y="2810657"/>
                      <a:pt x="3630045" y="2785352"/>
                    </a:cubicBezTo>
                    <a:close/>
                    <a:moveTo>
                      <a:pt x="3472581" y="2785352"/>
                    </a:moveTo>
                    <a:cubicBezTo>
                      <a:pt x="3481018" y="2810657"/>
                      <a:pt x="3500700" y="2827530"/>
                      <a:pt x="3520384" y="2833151"/>
                    </a:cubicBezTo>
                    <a:cubicBezTo>
                      <a:pt x="3523194" y="2833151"/>
                      <a:pt x="3523194" y="2835964"/>
                      <a:pt x="3523194" y="2835964"/>
                    </a:cubicBezTo>
                    <a:cubicBezTo>
                      <a:pt x="3523194" y="2838775"/>
                      <a:pt x="3520384" y="2838775"/>
                      <a:pt x="3520384" y="2838775"/>
                    </a:cubicBezTo>
                    <a:cubicBezTo>
                      <a:pt x="3497889" y="2844398"/>
                      <a:pt x="3481018" y="2861269"/>
                      <a:pt x="3475395" y="2883766"/>
                    </a:cubicBezTo>
                    <a:cubicBezTo>
                      <a:pt x="3475395" y="2886577"/>
                      <a:pt x="3472581" y="2886577"/>
                      <a:pt x="3472581" y="2886577"/>
                    </a:cubicBezTo>
                    <a:cubicBezTo>
                      <a:pt x="3469771" y="2886577"/>
                      <a:pt x="3469771" y="2883766"/>
                      <a:pt x="3469771" y="2883766"/>
                    </a:cubicBezTo>
                    <a:cubicBezTo>
                      <a:pt x="3464148" y="2861269"/>
                      <a:pt x="3447277" y="2844398"/>
                      <a:pt x="3424782" y="2838775"/>
                    </a:cubicBezTo>
                    <a:cubicBezTo>
                      <a:pt x="3421969" y="2838775"/>
                      <a:pt x="3421969" y="2835964"/>
                      <a:pt x="3421969" y="2835964"/>
                    </a:cubicBezTo>
                    <a:cubicBezTo>
                      <a:pt x="3421969" y="2833151"/>
                      <a:pt x="3424782" y="2833151"/>
                      <a:pt x="3424782" y="2833151"/>
                    </a:cubicBezTo>
                    <a:cubicBezTo>
                      <a:pt x="3447277" y="2827530"/>
                      <a:pt x="3464148" y="2810657"/>
                      <a:pt x="3472581" y="2785352"/>
                    </a:cubicBezTo>
                    <a:close/>
                    <a:moveTo>
                      <a:pt x="3317933" y="2785352"/>
                    </a:moveTo>
                    <a:cubicBezTo>
                      <a:pt x="3326370" y="2810657"/>
                      <a:pt x="3343241" y="2827530"/>
                      <a:pt x="3365736" y="2833151"/>
                    </a:cubicBezTo>
                    <a:cubicBezTo>
                      <a:pt x="3368546" y="2833151"/>
                      <a:pt x="3368546" y="2835964"/>
                      <a:pt x="3368546" y="2835964"/>
                    </a:cubicBezTo>
                    <a:cubicBezTo>
                      <a:pt x="3368546" y="2838775"/>
                      <a:pt x="3365736" y="2838775"/>
                      <a:pt x="3365736" y="2838775"/>
                    </a:cubicBezTo>
                    <a:cubicBezTo>
                      <a:pt x="3343241" y="2844398"/>
                      <a:pt x="3326370" y="2861269"/>
                      <a:pt x="3320747" y="2883766"/>
                    </a:cubicBezTo>
                    <a:cubicBezTo>
                      <a:pt x="3320747" y="2886577"/>
                      <a:pt x="3317933" y="2886577"/>
                      <a:pt x="3317933" y="2886577"/>
                    </a:cubicBezTo>
                    <a:cubicBezTo>
                      <a:pt x="3315123" y="2886577"/>
                      <a:pt x="3315123" y="2883766"/>
                      <a:pt x="3315123" y="2883766"/>
                    </a:cubicBezTo>
                    <a:cubicBezTo>
                      <a:pt x="3309500" y="2861269"/>
                      <a:pt x="3292629" y="2844398"/>
                      <a:pt x="3270134" y="2838775"/>
                    </a:cubicBezTo>
                    <a:cubicBezTo>
                      <a:pt x="3267321" y="2838775"/>
                      <a:pt x="3267321" y="2835964"/>
                      <a:pt x="3267321" y="2835964"/>
                    </a:cubicBezTo>
                    <a:cubicBezTo>
                      <a:pt x="3267321" y="2833151"/>
                      <a:pt x="3270134" y="2833151"/>
                      <a:pt x="3270134" y="2833151"/>
                    </a:cubicBezTo>
                    <a:cubicBezTo>
                      <a:pt x="3292629" y="2827530"/>
                      <a:pt x="3309500" y="2810657"/>
                      <a:pt x="3317933" y="2785352"/>
                    </a:cubicBezTo>
                    <a:close/>
                    <a:moveTo>
                      <a:pt x="3163283" y="2785352"/>
                    </a:moveTo>
                    <a:cubicBezTo>
                      <a:pt x="3171719" y="2810657"/>
                      <a:pt x="3188590" y="2827530"/>
                      <a:pt x="3211085" y="2833151"/>
                    </a:cubicBezTo>
                    <a:cubicBezTo>
                      <a:pt x="3213895" y="2833151"/>
                      <a:pt x="3213895" y="2835964"/>
                      <a:pt x="3213895" y="2835964"/>
                    </a:cubicBezTo>
                    <a:cubicBezTo>
                      <a:pt x="3213895" y="2838775"/>
                      <a:pt x="3211085" y="2838775"/>
                      <a:pt x="3211085" y="2838775"/>
                    </a:cubicBezTo>
                    <a:cubicBezTo>
                      <a:pt x="3188590" y="2844398"/>
                      <a:pt x="3171719" y="2861269"/>
                      <a:pt x="3166096" y="2883766"/>
                    </a:cubicBezTo>
                    <a:cubicBezTo>
                      <a:pt x="3166096" y="2886577"/>
                      <a:pt x="3163283" y="2886577"/>
                      <a:pt x="3163283" y="2886577"/>
                    </a:cubicBezTo>
                    <a:cubicBezTo>
                      <a:pt x="3160472" y="2886577"/>
                      <a:pt x="3160472" y="2883766"/>
                      <a:pt x="3160472" y="2883766"/>
                    </a:cubicBezTo>
                    <a:cubicBezTo>
                      <a:pt x="3154849" y="2861269"/>
                      <a:pt x="3137978" y="2844398"/>
                      <a:pt x="3115483" y="2838775"/>
                    </a:cubicBezTo>
                    <a:cubicBezTo>
                      <a:pt x="3112670" y="2838775"/>
                      <a:pt x="3112670" y="2835964"/>
                      <a:pt x="3112670" y="2835964"/>
                    </a:cubicBezTo>
                    <a:cubicBezTo>
                      <a:pt x="3112670" y="2833151"/>
                      <a:pt x="3115483" y="2833151"/>
                      <a:pt x="3115483" y="2833151"/>
                    </a:cubicBezTo>
                    <a:cubicBezTo>
                      <a:pt x="3137978" y="2827530"/>
                      <a:pt x="3154849" y="2810657"/>
                      <a:pt x="3163283" y="2785352"/>
                    </a:cubicBezTo>
                    <a:close/>
                    <a:moveTo>
                      <a:pt x="3005823" y="2785352"/>
                    </a:moveTo>
                    <a:cubicBezTo>
                      <a:pt x="3014257" y="2810657"/>
                      <a:pt x="3033942" y="2827530"/>
                      <a:pt x="3053626" y="2833151"/>
                    </a:cubicBezTo>
                    <a:cubicBezTo>
                      <a:pt x="3056436" y="2833151"/>
                      <a:pt x="3056436" y="2835964"/>
                      <a:pt x="3056436" y="2835964"/>
                    </a:cubicBezTo>
                    <a:cubicBezTo>
                      <a:pt x="3056436" y="2838775"/>
                      <a:pt x="3053626" y="2838775"/>
                      <a:pt x="3053626" y="2838775"/>
                    </a:cubicBezTo>
                    <a:cubicBezTo>
                      <a:pt x="3031128" y="2844398"/>
                      <a:pt x="3014257" y="2861269"/>
                      <a:pt x="3008634" y="2883766"/>
                    </a:cubicBezTo>
                    <a:cubicBezTo>
                      <a:pt x="3008634" y="2886577"/>
                      <a:pt x="3005823" y="2886577"/>
                      <a:pt x="3005823" y="2886577"/>
                    </a:cubicBezTo>
                    <a:cubicBezTo>
                      <a:pt x="3003010" y="2886577"/>
                      <a:pt x="3003010" y="2883766"/>
                      <a:pt x="3003010" y="2883766"/>
                    </a:cubicBezTo>
                    <a:cubicBezTo>
                      <a:pt x="2997390" y="2861269"/>
                      <a:pt x="2980516" y="2844398"/>
                      <a:pt x="2958021" y="2838775"/>
                    </a:cubicBezTo>
                    <a:cubicBezTo>
                      <a:pt x="2955211" y="2838775"/>
                      <a:pt x="2955211" y="2835964"/>
                      <a:pt x="2955211" y="2835964"/>
                    </a:cubicBezTo>
                    <a:cubicBezTo>
                      <a:pt x="2955211" y="2833151"/>
                      <a:pt x="2958021" y="2833151"/>
                      <a:pt x="2958021" y="2833151"/>
                    </a:cubicBezTo>
                    <a:cubicBezTo>
                      <a:pt x="2980516" y="2827530"/>
                      <a:pt x="2997390" y="2810657"/>
                      <a:pt x="3005823" y="2785352"/>
                    </a:cubicBezTo>
                    <a:close/>
                    <a:moveTo>
                      <a:pt x="2851172" y="2785352"/>
                    </a:moveTo>
                    <a:cubicBezTo>
                      <a:pt x="2859606" y="2810657"/>
                      <a:pt x="2876477" y="2827530"/>
                      <a:pt x="2898975" y="2833151"/>
                    </a:cubicBezTo>
                    <a:cubicBezTo>
                      <a:pt x="2901785" y="2833151"/>
                      <a:pt x="2901785" y="2835964"/>
                      <a:pt x="2901785" y="2835964"/>
                    </a:cubicBezTo>
                    <a:cubicBezTo>
                      <a:pt x="2901785" y="2838775"/>
                      <a:pt x="2898975" y="2838775"/>
                      <a:pt x="2898975" y="2838775"/>
                    </a:cubicBezTo>
                    <a:cubicBezTo>
                      <a:pt x="2876477" y="2844398"/>
                      <a:pt x="2859606" y="2861269"/>
                      <a:pt x="2853983" y="2883766"/>
                    </a:cubicBezTo>
                    <a:cubicBezTo>
                      <a:pt x="2853983" y="2886577"/>
                      <a:pt x="2851172" y="2886577"/>
                      <a:pt x="2851172" y="2886577"/>
                    </a:cubicBezTo>
                    <a:cubicBezTo>
                      <a:pt x="2848359" y="2886577"/>
                      <a:pt x="2848359" y="2883766"/>
                      <a:pt x="2848359" y="2883766"/>
                    </a:cubicBezTo>
                    <a:cubicBezTo>
                      <a:pt x="2842739" y="2861269"/>
                      <a:pt x="2825865" y="2844398"/>
                      <a:pt x="2803370" y="2838775"/>
                    </a:cubicBezTo>
                    <a:cubicBezTo>
                      <a:pt x="2800560" y="2838775"/>
                      <a:pt x="2800560" y="2835964"/>
                      <a:pt x="2800560" y="2835964"/>
                    </a:cubicBezTo>
                    <a:cubicBezTo>
                      <a:pt x="2800560" y="2833151"/>
                      <a:pt x="2803370" y="2833151"/>
                      <a:pt x="2803370" y="2833151"/>
                    </a:cubicBezTo>
                    <a:cubicBezTo>
                      <a:pt x="2825865" y="2827530"/>
                      <a:pt x="2842739" y="2810657"/>
                      <a:pt x="2851172" y="2785352"/>
                    </a:cubicBezTo>
                    <a:close/>
                    <a:moveTo>
                      <a:pt x="2696525" y="2785352"/>
                    </a:moveTo>
                    <a:cubicBezTo>
                      <a:pt x="2704959" y="2810657"/>
                      <a:pt x="2721830" y="2827530"/>
                      <a:pt x="2744328" y="2833151"/>
                    </a:cubicBezTo>
                    <a:cubicBezTo>
                      <a:pt x="2747138" y="2833151"/>
                      <a:pt x="2747138" y="2835964"/>
                      <a:pt x="2747138" y="2835964"/>
                    </a:cubicBezTo>
                    <a:cubicBezTo>
                      <a:pt x="2747138" y="2838775"/>
                      <a:pt x="2744328" y="2838775"/>
                      <a:pt x="2744328" y="2838775"/>
                    </a:cubicBezTo>
                    <a:cubicBezTo>
                      <a:pt x="2721830" y="2844398"/>
                      <a:pt x="2704959" y="2861269"/>
                      <a:pt x="2699336" y="2883766"/>
                    </a:cubicBezTo>
                    <a:cubicBezTo>
                      <a:pt x="2699336" y="2886577"/>
                      <a:pt x="2696525" y="2886577"/>
                      <a:pt x="2696525" y="2886577"/>
                    </a:cubicBezTo>
                    <a:cubicBezTo>
                      <a:pt x="2693712" y="2886577"/>
                      <a:pt x="2693712" y="2883766"/>
                      <a:pt x="2693712" y="2883766"/>
                    </a:cubicBezTo>
                    <a:cubicBezTo>
                      <a:pt x="2688092" y="2861269"/>
                      <a:pt x="2671218" y="2844398"/>
                      <a:pt x="2648723" y="2838775"/>
                    </a:cubicBezTo>
                    <a:cubicBezTo>
                      <a:pt x="2645913" y="2838775"/>
                      <a:pt x="2645913" y="2835964"/>
                      <a:pt x="2645913" y="2835964"/>
                    </a:cubicBezTo>
                    <a:cubicBezTo>
                      <a:pt x="2645913" y="2833151"/>
                      <a:pt x="2648723" y="2833151"/>
                      <a:pt x="2648723" y="2833151"/>
                    </a:cubicBezTo>
                    <a:cubicBezTo>
                      <a:pt x="2671218" y="2827530"/>
                      <a:pt x="2688092" y="2810657"/>
                      <a:pt x="2696525" y="2785352"/>
                    </a:cubicBezTo>
                    <a:close/>
                    <a:moveTo>
                      <a:pt x="2539061" y="2785352"/>
                    </a:moveTo>
                    <a:cubicBezTo>
                      <a:pt x="2547497" y="2810657"/>
                      <a:pt x="2567179" y="2827530"/>
                      <a:pt x="2586863" y="2833151"/>
                    </a:cubicBezTo>
                    <a:cubicBezTo>
                      <a:pt x="2589673" y="2833151"/>
                      <a:pt x="2589673" y="2835964"/>
                      <a:pt x="2589673" y="2835964"/>
                    </a:cubicBezTo>
                    <a:cubicBezTo>
                      <a:pt x="2589673" y="2838775"/>
                      <a:pt x="2586863" y="2838775"/>
                      <a:pt x="2586863" y="2838775"/>
                    </a:cubicBezTo>
                    <a:cubicBezTo>
                      <a:pt x="2564365" y="2844398"/>
                      <a:pt x="2547497" y="2861269"/>
                      <a:pt x="2541874" y="2883766"/>
                    </a:cubicBezTo>
                    <a:cubicBezTo>
                      <a:pt x="2541874" y="2886577"/>
                      <a:pt x="2539061" y="2886577"/>
                      <a:pt x="2539061" y="2886577"/>
                    </a:cubicBezTo>
                    <a:cubicBezTo>
                      <a:pt x="2536247" y="2886577"/>
                      <a:pt x="2536247" y="2883766"/>
                      <a:pt x="2536247" y="2883766"/>
                    </a:cubicBezTo>
                    <a:cubicBezTo>
                      <a:pt x="2530627" y="2861269"/>
                      <a:pt x="2513756" y="2844398"/>
                      <a:pt x="2491261" y="2838775"/>
                    </a:cubicBezTo>
                    <a:cubicBezTo>
                      <a:pt x="2488448" y="2838775"/>
                      <a:pt x="2488448" y="2835964"/>
                      <a:pt x="2488448" y="2835964"/>
                    </a:cubicBezTo>
                    <a:cubicBezTo>
                      <a:pt x="2488448" y="2833151"/>
                      <a:pt x="2491261" y="2833151"/>
                      <a:pt x="2491261" y="2833151"/>
                    </a:cubicBezTo>
                    <a:cubicBezTo>
                      <a:pt x="2513756" y="2827530"/>
                      <a:pt x="2530627" y="2810657"/>
                      <a:pt x="2539061" y="2785352"/>
                    </a:cubicBezTo>
                    <a:close/>
                    <a:moveTo>
                      <a:pt x="2384413" y="2785352"/>
                    </a:moveTo>
                    <a:cubicBezTo>
                      <a:pt x="2392849" y="2810657"/>
                      <a:pt x="2409717" y="2827530"/>
                      <a:pt x="2432215" y="2833151"/>
                    </a:cubicBezTo>
                    <a:cubicBezTo>
                      <a:pt x="2435025" y="2833151"/>
                      <a:pt x="2435025" y="2835964"/>
                      <a:pt x="2435025" y="2835964"/>
                    </a:cubicBezTo>
                    <a:cubicBezTo>
                      <a:pt x="2435025" y="2838775"/>
                      <a:pt x="2432215" y="2838775"/>
                      <a:pt x="2432215" y="2838775"/>
                    </a:cubicBezTo>
                    <a:cubicBezTo>
                      <a:pt x="2409717" y="2844398"/>
                      <a:pt x="2392849" y="2861269"/>
                      <a:pt x="2387226" y="2883766"/>
                    </a:cubicBezTo>
                    <a:cubicBezTo>
                      <a:pt x="2387226" y="2886577"/>
                      <a:pt x="2384413" y="2886577"/>
                      <a:pt x="2384413" y="2886577"/>
                    </a:cubicBezTo>
                    <a:cubicBezTo>
                      <a:pt x="2381599" y="2886577"/>
                      <a:pt x="2381599" y="2883766"/>
                      <a:pt x="2381599" y="2883766"/>
                    </a:cubicBezTo>
                    <a:cubicBezTo>
                      <a:pt x="2375979" y="2861269"/>
                      <a:pt x="2359108" y="2844398"/>
                      <a:pt x="2336613" y="2838775"/>
                    </a:cubicBezTo>
                    <a:cubicBezTo>
                      <a:pt x="2333800" y="2838775"/>
                      <a:pt x="2333800" y="2835964"/>
                      <a:pt x="2333800" y="2835964"/>
                    </a:cubicBezTo>
                    <a:cubicBezTo>
                      <a:pt x="2333800" y="2833151"/>
                      <a:pt x="2336613" y="2833151"/>
                      <a:pt x="2336613" y="2833151"/>
                    </a:cubicBezTo>
                    <a:cubicBezTo>
                      <a:pt x="2359108" y="2827530"/>
                      <a:pt x="2375979" y="2810657"/>
                      <a:pt x="2384413" y="2785352"/>
                    </a:cubicBezTo>
                    <a:close/>
                    <a:moveTo>
                      <a:pt x="2229761" y="2785352"/>
                    </a:moveTo>
                    <a:cubicBezTo>
                      <a:pt x="2238198" y="2810657"/>
                      <a:pt x="2255066" y="2827530"/>
                      <a:pt x="2277564" y="2833151"/>
                    </a:cubicBezTo>
                    <a:cubicBezTo>
                      <a:pt x="2280374" y="2833151"/>
                      <a:pt x="2280374" y="2835964"/>
                      <a:pt x="2280374" y="2835964"/>
                    </a:cubicBezTo>
                    <a:cubicBezTo>
                      <a:pt x="2280374" y="2838775"/>
                      <a:pt x="2277564" y="2838775"/>
                      <a:pt x="2277564" y="2838775"/>
                    </a:cubicBezTo>
                    <a:cubicBezTo>
                      <a:pt x="2255066" y="2844398"/>
                      <a:pt x="2238198" y="2861269"/>
                      <a:pt x="2232575" y="2883766"/>
                    </a:cubicBezTo>
                    <a:cubicBezTo>
                      <a:pt x="2232575" y="2886577"/>
                      <a:pt x="2229761" y="2886577"/>
                      <a:pt x="2229761" y="2886577"/>
                    </a:cubicBezTo>
                    <a:cubicBezTo>
                      <a:pt x="2226948" y="2886577"/>
                      <a:pt x="2226948" y="2883766"/>
                      <a:pt x="2226948" y="2883766"/>
                    </a:cubicBezTo>
                    <a:cubicBezTo>
                      <a:pt x="2221328" y="2861269"/>
                      <a:pt x="2204457" y="2844398"/>
                      <a:pt x="2181962" y="2838775"/>
                    </a:cubicBezTo>
                    <a:cubicBezTo>
                      <a:pt x="2179149" y="2838775"/>
                      <a:pt x="2179149" y="2835964"/>
                      <a:pt x="2179149" y="2835964"/>
                    </a:cubicBezTo>
                    <a:cubicBezTo>
                      <a:pt x="2179149" y="2833151"/>
                      <a:pt x="2181962" y="2833151"/>
                      <a:pt x="2181962" y="2833151"/>
                    </a:cubicBezTo>
                    <a:cubicBezTo>
                      <a:pt x="2204457" y="2827530"/>
                      <a:pt x="2221328" y="2810657"/>
                      <a:pt x="2229761" y="2785352"/>
                    </a:cubicBezTo>
                    <a:close/>
                    <a:moveTo>
                      <a:pt x="2075115" y="2785352"/>
                    </a:moveTo>
                    <a:cubicBezTo>
                      <a:pt x="2080738" y="2810657"/>
                      <a:pt x="2100419" y="2827530"/>
                      <a:pt x="2122917" y="2833151"/>
                    </a:cubicBezTo>
                    <a:cubicBezTo>
                      <a:pt x="2125727" y="2833151"/>
                      <a:pt x="2125727" y="2835964"/>
                      <a:pt x="2125727" y="2835964"/>
                    </a:cubicBezTo>
                    <a:cubicBezTo>
                      <a:pt x="2125727" y="2838775"/>
                      <a:pt x="2122917" y="2838775"/>
                      <a:pt x="2122917" y="2838775"/>
                    </a:cubicBezTo>
                    <a:cubicBezTo>
                      <a:pt x="2100419" y="2844398"/>
                      <a:pt x="2083551" y="2861269"/>
                      <a:pt x="2077928" y="2883766"/>
                    </a:cubicBezTo>
                    <a:cubicBezTo>
                      <a:pt x="2077928" y="2886577"/>
                      <a:pt x="2075115" y="2886577"/>
                      <a:pt x="2075115" y="2886577"/>
                    </a:cubicBezTo>
                    <a:cubicBezTo>
                      <a:pt x="2072301" y="2886577"/>
                      <a:pt x="2072301" y="2883766"/>
                      <a:pt x="2072301" y="2883766"/>
                    </a:cubicBezTo>
                    <a:cubicBezTo>
                      <a:pt x="2066681" y="2861269"/>
                      <a:pt x="2049810" y="2844398"/>
                      <a:pt x="2027315" y="2838775"/>
                    </a:cubicBezTo>
                    <a:cubicBezTo>
                      <a:pt x="2024502" y="2838775"/>
                      <a:pt x="2024502" y="2835964"/>
                      <a:pt x="2024502" y="2835964"/>
                    </a:cubicBezTo>
                    <a:cubicBezTo>
                      <a:pt x="2024502" y="2833151"/>
                      <a:pt x="2027315" y="2833151"/>
                      <a:pt x="2027315" y="2833151"/>
                    </a:cubicBezTo>
                    <a:cubicBezTo>
                      <a:pt x="2049810" y="2827530"/>
                      <a:pt x="2066681" y="2810657"/>
                      <a:pt x="2075115" y="2785352"/>
                    </a:cubicBezTo>
                    <a:close/>
                    <a:moveTo>
                      <a:pt x="1917652" y="2785352"/>
                    </a:moveTo>
                    <a:cubicBezTo>
                      <a:pt x="1926086" y="2810657"/>
                      <a:pt x="1942957" y="2827530"/>
                      <a:pt x="1965455" y="2833151"/>
                    </a:cubicBezTo>
                    <a:cubicBezTo>
                      <a:pt x="1968265" y="2833151"/>
                      <a:pt x="1968265" y="2835964"/>
                      <a:pt x="1968265" y="2835964"/>
                    </a:cubicBezTo>
                    <a:cubicBezTo>
                      <a:pt x="1968265" y="2838775"/>
                      <a:pt x="1965455" y="2838775"/>
                      <a:pt x="1965455" y="2838775"/>
                    </a:cubicBezTo>
                    <a:cubicBezTo>
                      <a:pt x="1942957" y="2844398"/>
                      <a:pt x="1926086" y="2861269"/>
                      <a:pt x="1920463" y="2883766"/>
                    </a:cubicBezTo>
                    <a:cubicBezTo>
                      <a:pt x="1920463" y="2886577"/>
                      <a:pt x="1917652" y="2886577"/>
                      <a:pt x="1917652" y="2886577"/>
                    </a:cubicBezTo>
                    <a:cubicBezTo>
                      <a:pt x="1914839" y="2886577"/>
                      <a:pt x="1914839" y="2883766"/>
                      <a:pt x="1914839" y="2883766"/>
                    </a:cubicBezTo>
                    <a:cubicBezTo>
                      <a:pt x="1909219" y="2861269"/>
                      <a:pt x="1892345" y="2844398"/>
                      <a:pt x="1869850" y="2838775"/>
                    </a:cubicBezTo>
                    <a:cubicBezTo>
                      <a:pt x="1867040" y="2838775"/>
                      <a:pt x="1867040" y="2835964"/>
                      <a:pt x="1867040" y="2835964"/>
                    </a:cubicBezTo>
                    <a:cubicBezTo>
                      <a:pt x="1867040" y="2833151"/>
                      <a:pt x="1869850" y="2833151"/>
                      <a:pt x="1869850" y="2833151"/>
                    </a:cubicBezTo>
                    <a:cubicBezTo>
                      <a:pt x="1892345" y="2827530"/>
                      <a:pt x="1909219" y="2810657"/>
                      <a:pt x="1917652" y="2785352"/>
                    </a:cubicBezTo>
                    <a:close/>
                    <a:moveTo>
                      <a:pt x="1763004" y="2785352"/>
                    </a:moveTo>
                    <a:cubicBezTo>
                      <a:pt x="1771438" y="2810657"/>
                      <a:pt x="1788309" y="2827530"/>
                      <a:pt x="1810807" y="2833151"/>
                    </a:cubicBezTo>
                    <a:cubicBezTo>
                      <a:pt x="1813617" y="2833151"/>
                      <a:pt x="1813617" y="2835964"/>
                      <a:pt x="1813617" y="2835964"/>
                    </a:cubicBezTo>
                    <a:cubicBezTo>
                      <a:pt x="1813617" y="2838775"/>
                      <a:pt x="1810807" y="2838775"/>
                      <a:pt x="1810807" y="2838775"/>
                    </a:cubicBezTo>
                    <a:cubicBezTo>
                      <a:pt x="1788309" y="2844398"/>
                      <a:pt x="1771438" y="2861269"/>
                      <a:pt x="1765815" y="2883766"/>
                    </a:cubicBezTo>
                    <a:cubicBezTo>
                      <a:pt x="1765815" y="2886577"/>
                      <a:pt x="1763004" y="2886577"/>
                      <a:pt x="1763004" y="2886577"/>
                    </a:cubicBezTo>
                    <a:cubicBezTo>
                      <a:pt x="1760191" y="2886577"/>
                      <a:pt x="1760191" y="2883766"/>
                      <a:pt x="1760191" y="2883766"/>
                    </a:cubicBezTo>
                    <a:cubicBezTo>
                      <a:pt x="1754571" y="2861269"/>
                      <a:pt x="1737697" y="2844398"/>
                      <a:pt x="1715202" y="2838775"/>
                    </a:cubicBezTo>
                    <a:cubicBezTo>
                      <a:pt x="1712392" y="2838775"/>
                      <a:pt x="1712392" y="2835964"/>
                      <a:pt x="1712392" y="2835964"/>
                    </a:cubicBezTo>
                    <a:cubicBezTo>
                      <a:pt x="1712392" y="2833151"/>
                      <a:pt x="1715202" y="2833151"/>
                      <a:pt x="1715202" y="2833151"/>
                    </a:cubicBezTo>
                    <a:cubicBezTo>
                      <a:pt x="1737697" y="2827530"/>
                      <a:pt x="1754571" y="2810657"/>
                      <a:pt x="1763004" y="2785352"/>
                    </a:cubicBezTo>
                    <a:close/>
                    <a:moveTo>
                      <a:pt x="1608353" y="2785352"/>
                    </a:moveTo>
                    <a:cubicBezTo>
                      <a:pt x="1613977" y="2810657"/>
                      <a:pt x="1633658" y="2827530"/>
                      <a:pt x="1656156" y="2833151"/>
                    </a:cubicBezTo>
                    <a:cubicBezTo>
                      <a:pt x="1658966" y="2833151"/>
                      <a:pt x="1658966" y="2835964"/>
                      <a:pt x="1658966" y="2835964"/>
                    </a:cubicBezTo>
                    <a:cubicBezTo>
                      <a:pt x="1658966" y="2838775"/>
                      <a:pt x="1656156" y="2838775"/>
                      <a:pt x="1656156" y="2838775"/>
                    </a:cubicBezTo>
                    <a:cubicBezTo>
                      <a:pt x="1633658" y="2844398"/>
                      <a:pt x="1616787" y="2861269"/>
                      <a:pt x="1611164" y="2883766"/>
                    </a:cubicBezTo>
                    <a:cubicBezTo>
                      <a:pt x="1611164" y="2886577"/>
                      <a:pt x="1608353" y="2886577"/>
                      <a:pt x="1608353" y="2886577"/>
                    </a:cubicBezTo>
                    <a:cubicBezTo>
                      <a:pt x="1605540" y="2886577"/>
                      <a:pt x="1605540" y="2883766"/>
                      <a:pt x="1605540" y="2883766"/>
                    </a:cubicBezTo>
                    <a:cubicBezTo>
                      <a:pt x="1599920" y="2861269"/>
                      <a:pt x="1583046" y="2844398"/>
                      <a:pt x="1560551" y="2838775"/>
                    </a:cubicBezTo>
                    <a:cubicBezTo>
                      <a:pt x="1557741" y="2838775"/>
                      <a:pt x="1557741" y="2835964"/>
                      <a:pt x="1557741" y="2835964"/>
                    </a:cubicBezTo>
                    <a:cubicBezTo>
                      <a:pt x="1557741" y="2833151"/>
                      <a:pt x="1560551" y="2833151"/>
                      <a:pt x="1560551" y="2833151"/>
                    </a:cubicBezTo>
                    <a:cubicBezTo>
                      <a:pt x="1583046" y="2827530"/>
                      <a:pt x="1599920" y="2810657"/>
                      <a:pt x="1608353" y="2785352"/>
                    </a:cubicBezTo>
                    <a:close/>
                    <a:moveTo>
                      <a:pt x="1450892" y="2785352"/>
                    </a:moveTo>
                    <a:cubicBezTo>
                      <a:pt x="1459326" y="2810657"/>
                      <a:pt x="1476197" y="2827530"/>
                      <a:pt x="1498695" y="2833151"/>
                    </a:cubicBezTo>
                    <a:cubicBezTo>
                      <a:pt x="1501505" y="2833151"/>
                      <a:pt x="1501505" y="2835964"/>
                      <a:pt x="1501505" y="2835964"/>
                    </a:cubicBezTo>
                    <a:cubicBezTo>
                      <a:pt x="1501505" y="2838775"/>
                      <a:pt x="1498695" y="2838775"/>
                      <a:pt x="1498695" y="2838775"/>
                    </a:cubicBezTo>
                    <a:cubicBezTo>
                      <a:pt x="1476197" y="2844398"/>
                      <a:pt x="1459326" y="2861269"/>
                      <a:pt x="1453706" y="2883766"/>
                    </a:cubicBezTo>
                    <a:cubicBezTo>
                      <a:pt x="1453706" y="2886577"/>
                      <a:pt x="1450892" y="2886577"/>
                      <a:pt x="1450892" y="2886577"/>
                    </a:cubicBezTo>
                    <a:cubicBezTo>
                      <a:pt x="1448079" y="2886577"/>
                      <a:pt x="1448079" y="2883766"/>
                      <a:pt x="1448079" y="2883766"/>
                    </a:cubicBezTo>
                    <a:cubicBezTo>
                      <a:pt x="1442458" y="2861269"/>
                      <a:pt x="1425587" y="2844398"/>
                      <a:pt x="1403090" y="2838775"/>
                    </a:cubicBezTo>
                    <a:cubicBezTo>
                      <a:pt x="1400280" y="2838775"/>
                      <a:pt x="1400280" y="2835964"/>
                      <a:pt x="1400280" y="2835964"/>
                    </a:cubicBezTo>
                    <a:cubicBezTo>
                      <a:pt x="1400280" y="2833151"/>
                      <a:pt x="1403090" y="2833151"/>
                      <a:pt x="1403090" y="2833151"/>
                    </a:cubicBezTo>
                    <a:cubicBezTo>
                      <a:pt x="1425587" y="2827530"/>
                      <a:pt x="1442458" y="2810657"/>
                      <a:pt x="1450892" y="2785352"/>
                    </a:cubicBezTo>
                    <a:close/>
                    <a:moveTo>
                      <a:pt x="1296244" y="2785352"/>
                    </a:moveTo>
                    <a:cubicBezTo>
                      <a:pt x="1304678" y="2810657"/>
                      <a:pt x="1321549" y="2827530"/>
                      <a:pt x="1344046" y="2833151"/>
                    </a:cubicBezTo>
                    <a:cubicBezTo>
                      <a:pt x="1346857" y="2833151"/>
                      <a:pt x="1346857" y="2835964"/>
                      <a:pt x="1346857" y="2835964"/>
                    </a:cubicBezTo>
                    <a:cubicBezTo>
                      <a:pt x="1346857" y="2838775"/>
                      <a:pt x="1344046" y="2838775"/>
                      <a:pt x="1344046" y="2838775"/>
                    </a:cubicBezTo>
                    <a:cubicBezTo>
                      <a:pt x="1321549" y="2844398"/>
                      <a:pt x="1304678" y="2861269"/>
                      <a:pt x="1299058" y="2883766"/>
                    </a:cubicBezTo>
                    <a:cubicBezTo>
                      <a:pt x="1299058" y="2886577"/>
                      <a:pt x="1296244" y="2886577"/>
                      <a:pt x="1296244" y="2886577"/>
                    </a:cubicBezTo>
                    <a:cubicBezTo>
                      <a:pt x="1293431" y="2886577"/>
                      <a:pt x="1293431" y="2883766"/>
                      <a:pt x="1293431" y="2883766"/>
                    </a:cubicBezTo>
                    <a:cubicBezTo>
                      <a:pt x="1287810" y="2861269"/>
                      <a:pt x="1270939" y="2844398"/>
                      <a:pt x="1248442" y="2838775"/>
                    </a:cubicBezTo>
                    <a:cubicBezTo>
                      <a:pt x="1245632" y="2838775"/>
                      <a:pt x="1245632" y="2835964"/>
                      <a:pt x="1245632" y="2835964"/>
                    </a:cubicBezTo>
                    <a:cubicBezTo>
                      <a:pt x="1245632" y="2833151"/>
                      <a:pt x="1248442" y="2833151"/>
                      <a:pt x="1248442" y="2833151"/>
                    </a:cubicBezTo>
                    <a:cubicBezTo>
                      <a:pt x="1270939" y="2827530"/>
                      <a:pt x="1287810" y="2810657"/>
                      <a:pt x="1296244" y="2785352"/>
                    </a:cubicBezTo>
                    <a:close/>
                    <a:moveTo>
                      <a:pt x="1141593" y="2785352"/>
                    </a:moveTo>
                    <a:cubicBezTo>
                      <a:pt x="1150027" y="2810657"/>
                      <a:pt x="1166898" y="2827530"/>
                      <a:pt x="1189395" y="2833151"/>
                    </a:cubicBezTo>
                    <a:cubicBezTo>
                      <a:pt x="1192206" y="2833151"/>
                      <a:pt x="1192206" y="2835964"/>
                      <a:pt x="1192206" y="2835964"/>
                    </a:cubicBezTo>
                    <a:cubicBezTo>
                      <a:pt x="1192206" y="2838775"/>
                      <a:pt x="1189395" y="2838775"/>
                      <a:pt x="1189395" y="2838775"/>
                    </a:cubicBezTo>
                    <a:cubicBezTo>
                      <a:pt x="1166898" y="2844398"/>
                      <a:pt x="1150027" y="2861269"/>
                      <a:pt x="1144407" y="2883766"/>
                    </a:cubicBezTo>
                    <a:cubicBezTo>
                      <a:pt x="1144407" y="2886577"/>
                      <a:pt x="1141593" y="2886577"/>
                      <a:pt x="1141593" y="2886577"/>
                    </a:cubicBezTo>
                    <a:cubicBezTo>
                      <a:pt x="1138780" y="2886577"/>
                      <a:pt x="1138780" y="2883766"/>
                      <a:pt x="1138780" y="2883766"/>
                    </a:cubicBezTo>
                    <a:cubicBezTo>
                      <a:pt x="1133159" y="2861269"/>
                      <a:pt x="1116288" y="2844398"/>
                      <a:pt x="1093791" y="2838775"/>
                    </a:cubicBezTo>
                    <a:cubicBezTo>
                      <a:pt x="1090981" y="2838775"/>
                      <a:pt x="1090981" y="2835964"/>
                      <a:pt x="1090981" y="2835964"/>
                    </a:cubicBezTo>
                    <a:cubicBezTo>
                      <a:pt x="1090981" y="2833151"/>
                      <a:pt x="1093791" y="2833151"/>
                      <a:pt x="1093791" y="2833151"/>
                    </a:cubicBezTo>
                    <a:cubicBezTo>
                      <a:pt x="1116288" y="2827530"/>
                      <a:pt x="1133159" y="2810657"/>
                      <a:pt x="1141593" y="2785352"/>
                    </a:cubicBezTo>
                    <a:close/>
                    <a:moveTo>
                      <a:pt x="984132" y="2785352"/>
                    </a:moveTo>
                    <a:cubicBezTo>
                      <a:pt x="992566" y="2810657"/>
                      <a:pt x="1009437" y="2827530"/>
                      <a:pt x="1031934" y="2833151"/>
                    </a:cubicBezTo>
                    <a:cubicBezTo>
                      <a:pt x="1034745" y="2833151"/>
                      <a:pt x="1034745" y="2835964"/>
                      <a:pt x="1034745" y="2835964"/>
                    </a:cubicBezTo>
                    <a:cubicBezTo>
                      <a:pt x="1034745" y="2838775"/>
                      <a:pt x="1031934" y="2838775"/>
                      <a:pt x="1031934" y="2838775"/>
                    </a:cubicBezTo>
                    <a:cubicBezTo>
                      <a:pt x="1009437" y="2844398"/>
                      <a:pt x="992566" y="2861269"/>
                      <a:pt x="986946" y="2883766"/>
                    </a:cubicBezTo>
                    <a:cubicBezTo>
                      <a:pt x="986946" y="2886577"/>
                      <a:pt x="984132" y="2886577"/>
                      <a:pt x="984132" y="2886577"/>
                    </a:cubicBezTo>
                    <a:cubicBezTo>
                      <a:pt x="981319" y="2886577"/>
                      <a:pt x="981319" y="2883766"/>
                      <a:pt x="981319" y="2883766"/>
                    </a:cubicBezTo>
                    <a:cubicBezTo>
                      <a:pt x="975698" y="2861269"/>
                      <a:pt x="958827" y="2844398"/>
                      <a:pt x="936330" y="2838775"/>
                    </a:cubicBezTo>
                    <a:cubicBezTo>
                      <a:pt x="933520" y="2838775"/>
                      <a:pt x="933520" y="2835964"/>
                      <a:pt x="933520" y="2835964"/>
                    </a:cubicBezTo>
                    <a:cubicBezTo>
                      <a:pt x="933520" y="2833151"/>
                      <a:pt x="936330" y="2833151"/>
                      <a:pt x="936330" y="2833151"/>
                    </a:cubicBezTo>
                    <a:cubicBezTo>
                      <a:pt x="958827" y="2827530"/>
                      <a:pt x="975698" y="2810657"/>
                      <a:pt x="984132" y="2785352"/>
                    </a:cubicBezTo>
                    <a:close/>
                    <a:moveTo>
                      <a:pt x="829484" y="2785352"/>
                    </a:moveTo>
                    <a:cubicBezTo>
                      <a:pt x="837918" y="2810657"/>
                      <a:pt x="854789" y="2827530"/>
                      <a:pt x="877286" y="2833151"/>
                    </a:cubicBezTo>
                    <a:cubicBezTo>
                      <a:pt x="880097" y="2833151"/>
                      <a:pt x="880097" y="2835964"/>
                      <a:pt x="880097" y="2835964"/>
                    </a:cubicBezTo>
                    <a:cubicBezTo>
                      <a:pt x="880097" y="2838775"/>
                      <a:pt x="877286" y="2838775"/>
                      <a:pt x="877286" y="2838775"/>
                    </a:cubicBezTo>
                    <a:cubicBezTo>
                      <a:pt x="854789" y="2844398"/>
                      <a:pt x="837918" y="2861269"/>
                      <a:pt x="832298" y="2883766"/>
                    </a:cubicBezTo>
                    <a:cubicBezTo>
                      <a:pt x="832298" y="2886577"/>
                      <a:pt x="829484" y="2886577"/>
                      <a:pt x="829484" y="2886577"/>
                    </a:cubicBezTo>
                    <a:cubicBezTo>
                      <a:pt x="826671" y="2886577"/>
                      <a:pt x="826671" y="2883766"/>
                      <a:pt x="826671" y="2883766"/>
                    </a:cubicBezTo>
                    <a:cubicBezTo>
                      <a:pt x="821050" y="2861269"/>
                      <a:pt x="804179" y="2844398"/>
                      <a:pt x="781682" y="2838775"/>
                    </a:cubicBezTo>
                    <a:cubicBezTo>
                      <a:pt x="778872" y="2838775"/>
                      <a:pt x="778872" y="2835964"/>
                      <a:pt x="778872" y="2835964"/>
                    </a:cubicBezTo>
                    <a:cubicBezTo>
                      <a:pt x="778872" y="2833151"/>
                      <a:pt x="781682" y="2833151"/>
                      <a:pt x="781682" y="2833151"/>
                    </a:cubicBezTo>
                    <a:cubicBezTo>
                      <a:pt x="804179" y="2827530"/>
                      <a:pt x="821050" y="2810657"/>
                      <a:pt x="829484" y="2785352"/>
                    </a:cubicBezTo>
                    <a:close/>
                    <a:moveTo>
                      <a:pt x="674833" y="2785352"/>
                    </a:moveTo>
                    <a:cubicBezTo>
                      <a:pt x="683267" y="2810657"/>
                      <a:pt x="700138" y="2827530"/>
                      <a:pt x="722635" y="2833151"/>
                    </a:cubicBezTo>
                    <a:cubicBezTo>
                      <a:pt x="725446" y="2833151"/>
                      <a:pt x="725446" y="2835964"/>
                      <a:pt x="725446" y="2835964"/>
                    </a:cubicBezTo>
                    <a:cubicBezTo>
                      <a:pt x="725446" y="2838775"/>
                      <a:pt x="722635" y="2838775"/>
                      <a:pt x="722635" y="2838775"/>
                    </a:cubicBezTo>
                    <a:cubicBezTo>
                      <a:pt x="700138" y="2844398"/>
                      <a:pt x="683267" y="2861269"/>
                      <a:pt x="677647" y="2883766"/>
                    </a:cubicBezTo>
                    <a:cubicBezTo>
                      <a:pt x="677647" y="2886577"/>
                      <a:pt x="674833" y="2886577"/>
                      <a:pt x="674833" y="2886577"/>
                    </a:cubicBezTo>
                    <a:cubicBezTo>
                      <a:pt x="672020" y="2886577"/>
                      <a:pt x="672020" y="2883766"/>
                      <a:pt x="672020" y="2883766"/>
                    </a:cubicBezTo>
                    <a:cubicBezTo>
                      <a:pt x="666399" y="2861269"/>
                      <a:pt x="649528" y="2844398"/>
                      <a:pt x="627031" y="2838775"/>
                    </a:cubicBezTo>
                    <a:cubicBezTo>
                      <a:pt x="624221" y="2838775"/>
                      <a:pt x="624221" y="2835964"/>
                      <a:pt x="624221" y="2835964"/>
                    </a:cubicBezTo>
                    <a:cubicBezTo>
                      <a:pt x="624221" y="2833151"/>
                      <a:pt x="627031" y="2833151"/>
                      <a:pt x="627031" y="2833151"/>
                    </a:cubicBezTo>
                    <a:cubicBezTo>
                      <a:pt x="649528" y="2827530"/>
                      <a:pt x="666399" y="2810657"/>
                      <a:pt x="674833" y="2785352"/>
                    </a:cubicBezTo>
                    <a:close/>
                    <a:moveTo>
                      <a:pt x="517372" y="2785352"/>
                    </a:moveTo>
                    <a:cubicBezTo>
                      <a:pt x="525806" y="2810657"/>
                      <a:pt x="542677" y="2827530"/>
                      <a:pt x="565174" y="2833151"/>
                    </a:cubicBezTo>
                    <a:cubicBezTo>
                      <a:pt x="567985" y="2833151"/>
                      <a:pt x="567985" y="2835964"/>
                      <a:pt x="567985" y="2835964"/>
                    </a:cubicBezTo>
                    <a:cubicBezTo>
                      <a:pt x="567985" y="2838775"/>
                      <a:pt x="565174" y="2838775"/>
                      <a:pt x="565174" y="2838775"/>
                    </a:cubicBezTo>
                    <a:cubicBezTo>
                      <a:pt x="542677" y="2844398"/>
                      <a:pt x="525806" y="2861269"/>
                      <a:pt x="520183" y="2883766"/>
                    </a:cubicBezTo>
                    <a:cubicBezTo>
                      <a:pt x="520183" y="2886577"/>
                      <a:pt x="517372" y="2886577"/>
                      <a:pt x="517372" y="2886577"/>
                    </a:cubicBezTo>
                    <a:cubicBezTo>
                      <a:pt x="514559" y="2886577"/>
                      <a:pt x="514559" y="2883766"/>
                      <a:pt x="514559" y="2883766"/>
                    </a:cubicBezTo>
                    <a:cubicBezTo>
                      <a:pt x="508938" y="2861269"/>
                      <a:pt x="492065" y="2844398"/>
                      <a:pt x="469570" y="2838775"/>
                    </a:cubicBezTo>
                    <a:cubicBezTo>
                      <a:pt x="466760" y="2838775"/>
                      <a:pt x="466760" y="2835964"/>
                      <a:pt x="466760" y="2835964"/>
                    </a:cubicBezTo>
                    <a:cubicBezTo>
                      <a:pt x="466760" y="2833151"/>
                      <a:pt x="469570" y="2833151"/>
                      <a:pt x="469570" y="2833151"/>
                    </a:cubicBezTo>
                    <a:cubicBezTo>
                      <a:pt x="492065" y="2827530"/>
                      <a:pt x="508938" y="2810657"/>
                      <a:pt x="517372" y="2785352"/>
                    </a:cubicBezTo>
                    <a:close/>
                    <a:moveTo>
                      <a:pt x="362724" y="2785352"/>
                    </a:moveTo>
                    <a:cubicBezTo>
                      <a:pt x="371158" y="2810657"/>
                      <a:pt x="388029" y="2827530"/>
                      <a:pt x="410526" y="2833151"/>
                    </a:cubicBezTo>
                    <a:cubicBezTo>
                      <a:pt x="413337" y="2833151"/>
                      <a:pt x="413337" y="2835964"/>
                      <a:pt x="413337" y="2835964"/>
                    </a:cubicBezTo>
                    <a:cubicBezTo>
                      <a:pt x="413337" y="2838775"/>
                      <a:pt x="410526" y="2838775"/>
                      <a:pt x="410526" y="2838775"/>
                    </a:cubicBezTo>
                    <a:cubicBezTo>
                      <a:pt x="388029" y="2844398"/>
                      <a:pt x="371158" y="2861269"/>
                      <a:pt x="365535" y="2883766"/>
                    </a:cubicBezTo>
                    <a:cubicBezTo>
                      <a:pt x="365535" y="2886577"/>
                      <a:pt x="362724" y="2886577"/>
                      <a:pt x="362724" y="2886577"/>
                    </a:cubicBezTo>
                    <a:cubicBezTo>
                      <a:pt x="359911" y="2886577"/>
                      <a:pt x="359911" y="2883766"/>
                      <a:pt x="359911" y="2883766"/>
                    </a:cubicBezTo>
                    <a:cubicBezTo>
                      <a:pt x="354290" y="2861269"/>
                      <a:pt x="337417" y="2844398"/>
                      <a:pt x="314922" y="2838775"/>
                    </a:cubicBezTo>
                    <a:cubicBezTo>
                      <a:pt x="312112" y="2838775"/>
                      <a:pt x="312112" y="2835964"/>
                      <a:pt x="312112" y="2835964"/>
                    </a:cubicBezTo>
                    <a:cubicBezTo>
                      <a:pt x="312112" y="2833151"/>
                      <a:pt x="314922" y="2833151"/>
                      <a:pt x="314922" y="2833151"/>
                    </a:cubicBezTo>
                    <a:cubicBezTo>
                      <a:pt x="337417" y="2827530"/>
                      <a:pt x="354290" y="2810657"/>
                      <a:pt x="362724" y="2785352"/>
                    </a:cubicBezTo>
                    <a:close/>
                    <a:moveTo>
                      <a:pt x="208073" y="2785352"/>
                    </a:moveTo>
                    <a:cubicBezTo>
                      <a:pt x="216507" y="2810657"/>
                      <a:pt x="233378" y="2827530"/>
                      <a:pt x="255875" y="2833151"/>
                    </a:cubicBezTo>
                    <a:cubicBezTo>
                      <a:pt x="258686" y="2833151"/>
                      <a:pt x="258686" y="2835964"/>
                      <a:pt x="258686" y="2835964"/>
                    </a:cubicBezTo>
                    <a:cubicBezTo>
                      <a:pt x="258686" y="2838775"/>
                      <a:pt x="255875" y="2838775"/>
                      <a:pt x="255875" y="2838775"/>
                    </a:cubicBezTo>
                    <a:cubicBezTo>
                      <a:pt x="233378" y="2844398"/>
                      <a:pt x="216507" y="2861269"/>
                      <a:pt x="210884" y="2883766"/>
                    </a:cubicBezTo>
                    <a:cubicBezTo>
                      <a:pt x="210884" y="2886577"/>
                      <a:pt x="208073" y="2886577"/>
                      <a:pt x="208073" y="2886577"/>
                    </a:cubicBezTo>
                    <a:cubicBezTo>
                      <a:pt x="205260" y="2886577"/>
                      <a:pt x="205260" y="2883766"/>
                      <a:pt x="205260" y="2883766"/>
                    </a:cubicBezTo>
                    <a:cubicBezTo>
                      <a:pt x="199639" y="2861269"/>
                      <a:pt x="182766" y="2844398"/>
                      <a:pt x="160271" y="2838775"/>
                    </a:cubicBezTo>
                    <a:cubicBezTo>
                      <a:pt x="157461" y="2838775"/>
                      <a:pt x="157461" y="2835964"/>
                      <a:pt x="157461" y="2835964"/>
                    </a:cubicBezTo>
                    <a:cubicBezTo>
                      <a:pt x="157461" y="2833151"/>
                      <a:pt x="160271" y="2833151"/>
                      <a:pt x="160271" y="2833151"/>
                    </a:cubicBezTo>
                    <a:cubicBezTo>
                      <a:pt x="182766" y="2827530"/>
                      <a:pt x="199639" y="2810657"/>
                      <a:pt x="208073" y="2785352"/>
                    </a:cubicBezTo>
                    <a:close/>
                    <a:moveTo>
                      <a:pt x="50612" y="2785352"/>
                    </a:moveTo>
                    <a:cubicBezTo>
                      <a:pt x="59049" y="2810657"/>
                      <a:pt x="75920" y="2827530"/>
                      <a:pt x="98414" y="2833151"/>
                    </a:cubicBezTo>
                    <a:cubicBezTo>
                      <a:pt x="101225" y="2833151"/>
                      <a:pt x="101225" y="2835964"/>
                      <a:pt x="101225" y="2835964"/>
                    </a:cubicBezTo>
                    <a:cubicBezTo>
                      <a:pt x="101225" y="2838775"/>
                      <a:pt x="98414" y="2838775"/>
                      <a:pt x="98414" y="2838775"/>
                    </a:cubicBezTo>
                    <a:cubicBezTo>
                      <a:pt x="75920" y="2844398"/>
                      <a:pt x="59049" y="2861269"/>
                      <a:pt x="53426" y="2883766"/>
                    </a:cubicBezTo>
                    <a:cubicBezTo>
                      <a:pt x="53426" y="2886577"/>
                      <a:pt x="50612" y="2886577"/>
                      <a:pt x="50612" y="2886577"/>
                    </a:cubicBezTo>
                    <a:cubicBezTo>
                      <a:pt x="47802" y="2886577"/>
                      <a:pt x="47802" y="2883766"/>
                      <a:pt x="47802" y="2883766"/>
                    </a:cubicBezTo>
                    <a:cubicBezTo>
                      <a:pt x="42178" y="2861269"/>
                      <a:pt x="25307" y="2844398"/>
                      <a:pt x="2813" y="2838775"/>
                    </a:cubicBezTo>
                    <a:cubicBezTo>
                      <a:pt x="0" y="2838775"/>
                      <a:pt x="0" y="2835964"/>
                      <a:pt x="0" y="2835964"/>
                    </a:cubicBezTo>
                    <a:cubicBezTo>
                      <a:pt x="0" y="2833151"/>
                      <a:pt x="2813" y="2833151"/>
                      <a:pt x="2813" y="2833151"/>
                    </a:cubicBezTo>
                    <a:cubicBezTo>
                      <a:pt x="25307" y="2827530"/>
                      <a:pt x="42178" y="2810657"/>
                      <a:pt x="50612" y="2785352"/>
                    </a:cubicBezTo>
                    <a:close/>
                    <a:moveTo>
                      <a:pt x="5184973" y="2630704"/>
                    </a:moveTo>
                    <a:cubicBezTo>
                      <a:pt x="5193410" y="2656009"/>
                      <a:pt x="5210281" y="2672882"/>
                      <a:pt x="5232776" y="2678503"/>
                    </a:cubicBezTo>
                    <a:cubicBezTo>
                      <a:pt x="5235586" y="2678503"/>
                      <a:pt x="5235586" y="2681316"/>
                      <a:pt x="5235586" y="2681316"/>
                    </a:cubicBezTo>
                    <a:cubicBezTo>
                      <a:pt x="5235586" y="2684127"/>
                      <a:pt x="5232776" y="2684127"/>
                      <a:pt x="5232776" y="2684127"/>
                    </a:cubicBezTo>
                    <a:cubicBezTo>
                      <a:pt x="5210281" y="2689750"/>
                      <a:pt x="5193410" y="2706621"/>
                      <a:pt x="5187787" y="2729118"/>
                    </a:cubicBezTo>
                    <a:cubicBezTo>
                      <a:pt x="5187787" y="2731929"/>
                      <a:pt x="5184973" y="2731929"/>
                      <a:pt x="5184973" y="2731929"/>
                    </a:cubicBezTo>
                    <a:cubicBezTo>
                      <a:pt x="5182163" y="2731929"/>
                      <a:pt x="5182163" y="2729118"/>
                      <a:pt x="5182163" y="2729118"/>
                    </a:cubicBezTo>
                    <a:cubicBezTo>
                      <a:pt x="5176540" y="2706621"/>
                      <a:pt x="5159669" y="2689750"/>
                      <a:pt x="5137174" y="2684127"/>
                    </a:cubicBezTo>
                    <a:cubicBezTo>
                      <a:pt x="5134361" y="2684127"/>
                      <a:pt x="5134361" y="2681316"/>
                      <a:pt x="5134361" y="2681316"/>
                    </a:cubicBezTo>
                    <a:cubicBezTo>
                      <a:pt x="5134361" y="2678503"/>
                      <a:pt x="5137174" y="2678503"/>
                      <a:pt x="5137174" y="2678503"/>
                    </a:cubicBezTo>
                    <a:cubicBezTo>
                      <a:pt x="5159669" y="2672882"/>
                      <a:pt x="5176540" y="2656009"/>
                      <a:pt x="5184973" y="2630704"/>
                    </a:cubicBezTo>
                    <a:close/>
                    <a:moveTo>
                      <a:pt x="5030325" y="2630704"/>
                    </a:moveTo>
                    <a:cubicBezTo>
                      <a:pt x="5035949" y="2656009"/>
                      <a:pt x="5055630" y="2672882"/>
                      <a:pt x="5078128" y="2678503"/>
                    </a:cubicBezTo>
                    <a:cubicBezTo>
                      <a:pt x="5080938" y="2678503"/>
                      <a:pt x="5080938" y="2681316"/>
                      <a:pt x="5080938" y="2681316"/>
                    </a:cubicBezTo>
                    <a:cubicBezTo>
                      <a:pt x="5080938" y="2684127"/>
                      <a:pt x="5078128" y="2684127"/>
                      <a:pt x="5078128" y="2684127"/>
                    </a:cubicBezTo>
                    <a:cubicBezTo>
                      <a:pt x="5055630" y="2689750"/>
                      <a:pt x="5038759" y="2706621"/>
                      <a:pt x="5033136" y="2729118"/>
                    </a:cubicBezTo>
                    <a:cubicBezTo>
                      <a:pt x="5033136" y="2731929"/>
                      <a:pt x="5030325" y="2731929"/>
                      <a:pt x="5030325" y="2731929"/>
                    </a:cubicBezTo>
                    <a:cubicBezTo>
                      <a:pt x="5027512" y="2731929"/>
                      <a:pt x="5027512" y="2729118"/>
                      <a:pt x="5027512" y="2729118"/>
                    </a:cubicBezTo>
                    <a:cubicBezTo>
                      <a:pt x="5021892" y="2706621"/>
                      <a:pt x="5005018" y="2689750"/>
                      <a:pt x="4982523" y="2684127"/>
                    </a:cubicBezTo>
                    <a:cubicBezTo>
                      <a:pt x="4979713" y="2684127"/>
                      <a:pt x="4979713" y="2681316"/>
                      <a:pt x="4979713" y="2681316"/>
                    </a:cubicBezTo>
                    <a:cubicBezTo>
                      <a:pt x="4979713" y="2678503"/>
                      <a:pt x="4982523" y="2678503"/>
                      <a:pt x="4982523" y="2678503"/>
                    </a:cubicBezTo>
                    <a:cubicBezTo>
                      <a:pt x="5005018" y="2672882"/>
                      <a:pt x="5021892" y="2656009"/>
                      <a:pt x="5030325" y="2630704"/>
                    </a:cubicBezTo>
                    <a:close/>
                    <a:moveTo>
                      <a:pt x="4872861" y="2630704"/>
                    </a:moveTo>
                    <a:cubicBezTo>
                      <a:pt x="4881298" y="2656009"/>
                      <a:pt x="4898166" y="2672882"/>
                      <a:pt x="4920664" y="2678503"/>
                    </a:cubicBezTo>
                    <a:cubicBezTo>
                      <a:pt x="4923474" y="2678503"/>
                      <a:pt x="4923474" y="2681316"/>
                      <a:pt x="4923474" y="2681316"/>
                    </a:cubicBezTo>
                    <a:cubicBezTo>
                      <a:pt x="4923474" y="2684127"/>
                      <a:pt x="4920664" y="2684127"/>
                      <a:pt x="4920664" y="2684127"/>
                    </a:cubicBezTo>
                    <a:cubicBezTo>
                      <a:pt x="4898166" y="2689750"/>
                      <a:pt x="4881298" y="2706621"/>
                      <a:pt x="4875675" y="2729118"/>
                    </a:cubicBezTo>
                    <a:cubicBezTo>
                      <a:pt x="4875675" y="2731929"/>
                      <a:pt x="4872861" y="2731929"/>
                      <a:pt x="4872861" y="2731929"/>
                    </a:cubicBezTo>
                    <a:cubicBezTo>
                      <a:pt x="4870048" y="2731929"/>
                      <a:pt x="4870048" y="2729118"/>
                      <a:pt x="4870048" y="2729118"/>
                    </a:cubicBezTo>
                    <a:cubicBezTo>
                      <a:pt x="4864428" y="2706621"/>
                      <a:pt x="4847557" y="2689750"/>
                      <a:pt x="4825062" y="2684127"/>
                    </a:cubicBezTo>
                    <a:cubicBezTo>
                      <a:pt x="4822249" y="2684127"/>
                      <a:pt x="4822249" y="2681316"/>
                      <a:pt x="4822249" y="2681316"/>
                    </a:cubicBezTo>
                    <a:cubicBezTo>
                      <a:pt x="4822249" y="2678503"/>
                      <a:pt x="4825062" y="2678503"/>
                      <a:pt x="4825062" y="2678503"/>
                    </a:cubicBezTo>
                    <a:cubicBezTo>
                      <a:pt x="4847557" y="2672882"/>
                      <a:pt x="4864428" y="2656009"/>
                      <a:pt x="4872861" y="2630704"/>
                    </a:cubicBezTo>
                    <a:close/>
                    <a:moveTo>
                      <a:pt x="4718213" y="2630704"/>
                    </a:moveTo>
                    <a:cubicBezTo>
                      <a:pt x="4726650" y="2656009"/>
                      <a:pt x="4743518" y="2672882"/>
                      <a:pt x="4766016" y="2678503"/>
                    </a:cubicBezTo>
                    <a:cubicBezTo>
                      <a:pt x="4768826" y="2678503"/>
                      <a:pt x="4768826" y="2681316"/>
                      <a:pt x="4768826" y="2681316"/>
                    </a:cubicBezTo>
                    <a:cubicBezTo>
                      <a:pt x="4768826" y="2684127"/>
                      <a:pt x="4766016" y="2684127"/>
                      <a:pt x="4766016" y="2684127"/>
                    </a:cubicBezTo>
                    <a:cubicBezTo>
                      <a:pt x="4743518" y="2689750"/>
                      <a:pt x="4726650" y="2706621"/>
                      <a:pt x="4721027" y="2729118"/>
                    </a:cubicBezTo>
                    <a:cubicBezTo>
                      <a:pt x="4721027" y="2731929"/>
                      <a:pt x="4718213" y="2731929"/>
                      <a:pt x="4718213" y="2731929"/>
                    </a:cubicBezTo>
                    <a:cubicBezTo>
                      <a:pt x="4715400" y="2731929"/>
                      <a:pt x="4715400" y="2729118"/>
                      <a:pt x="4715400" y="2729118"/>
                    </a:cubicBezTo>
                    <a:cubicBezTo>
                      <a:pt x="4709780" y="2706621"/>
                      <a:pt x="4692909" y="2689750"/>
                      <a:pt x="4670414" y="2684127"/>
                    </a:cubicBezTo>
                    <a:cubicBezTo>
                      <a:pt x="4667601" y="2684127"/>
                      <a:pt x="4667601" y="2681316"/>
                      <a:pt x="4667601" y="2681316"/>
                    </a:cubicBezTo>
                    <a:cubicBezTo>
                      <a:pt x="4667601" y="2678503"/>
                      <a:pt x="4670414" y="2678503"/>
                      <a:pt x="4670414" y="2678503"/>
                    </a:cubicBezTo>
                    <a:cubicBezTo>
                      <a:pt x="4692909" y="2672882"/>
                      <a:pt x="4709780" y="2656009"/>
                      <a:pt x="4718213" y="2630704"/>
                    </a:cubicBezTo>
                    <a:close/>
                    <a:moveTo>
                      <a:pt x="4563563" y="2630704"/>
                    </a:moveTo>
                    <a:cubicBezTo>
                      <a:pt x="4571999" y="2656009"/>
                      <a:pt x="4588867" y="2672882"/>
                      <a:pt x="4611365" y="2678503"/>
                    </a:cubicBezTo>
                    <a:cubicBezTo>
                      <a:pt x="4614175" y="2678503"/>
                      <a:pt x="4614175" y="2681316"/>
                      <a:pt x="4614175" y="2681316"/>
                    </a:cubicBezTo>
                    <a:cubicBezTo>
                      <a:pt x="4614175" y="2684127"/>
                      <a:pt x="4611365" y="2684127"/>
                      <a:pt x="4611365" y="2684127"/>
                    </a:cubicBezTo>
                    <a:cubicBezTo>
                      <a:pt x="4588867" y="2689750"/>
                      <a:pt x="4571999" y="2706621"/>
                      <a:pt x="4566376" y="2729118"/>
                    </a:cubicBezTo>
                    <a:cubicBezTo>
                      <a:pt x="4566376" y="2731929"/>
                      <a:pt x="4563563" y="2731929"/>
                      <a:pt x="4563563" y="2731929"/>
                    </a:cubicBezTo>
                    <a:cubicBezTo>
                      <a:pt x="4560749" y="2731929"/>
                      <a:pt x="4560749" y="2729118"/>
                      <a:pt x="4560749" y="2729118"/>
                    </a:cubicBezTo>
                    <a:cubicBezTo>
                      <a:pt x="4555129" y="2706621"/>
                      <a:pt x="4538258" y="2689750"/>
                      <a:pt x="4515763" y="2684127"/>
                    </a:cubicBezTo>
                    <a:cubicBezTo>
                      <a:pt x="4512950" y="2684127"/>
                      <a:pt x="4512950" y="2681316"/>
                      <a:pt x="4512950" y="2681316"/>
                    </a:cubicBezTo>
                    <a:cubicBezTo>
                      <a:pt x="4512950" y="2678503"/>
                      <a:pt x="4515763" y="2678503"/>
                      <a:pt x="4515763" y="2678503"/>
                    </a:cubicBezTo>
                    <a:cubicBezTo>
                      <a:pt x="4538258" y="2672882"/>
                      <a:pt x="4555129" y="2656009"/>
                      <a:pt x="4563563" y="2630704"/>
                    </a:cubicBezTo>
                    <a:close/>
                    <a:moveTo>
                      <a:pt x="4406104" y="2630704"/>
                    </a:moveTo>
                    <a:cubicBezTo>
                      <a:pt x="4414538" y="2656009"/>
                      <a:pt x="4431409" y="2672882"/>
                      <a:pt x="4453907" y="2678503"/>
                    </a:cubicBezTo>
                    <a:cubicBezTo>
                      <a:pt x="4456717" y="2678503"/>
                      <a:pt x="4456717" y="2681316"/>
                      <a:pt x="4456717" y="2681316"/>
                    </a:cubicBezTo>
                    <a:cubicBezTo>
                      <a:pt x="4456717" y="2684127"/>
                      <a:pt x="4453907" y="2684127"/>
                      <a:pt x="4453907" y="2684127"/>
                    </a:cubicBezTo>
                    <a:cubicBezTo>
                      <a:pt x="4431409" y="2689750"/>
                      <a:pt x="4414538" y="2706621"/>
                      <a:pt x="4408915" y="2729118"/>
                    </a:cubicBezTo>
                    <a:cubicBezTo>
                      <a:pt x="4408915" y="2731929"/>
                      <a:pt x="4406104" y="2731929"/>
                      <a:pt x="4406104" y="2731929"/>
                    </a:cubicBezTo>
                    <a:cubicBezTo>
                      <a:pt x="4403291" y="2731929"/>
                      <a:pt x="4403291" y="2729118"/>
                      <a:pt x="4403291" y="2729118"/>
                    </a:cubicBezTo>
                    <a:cubicBezTo>
                      <a:pt x="4397671" y="2706621"/>
                      <a:pt x="4380797" y="2689750"/>
                      <a:pt x="4358302" y="2684127"/>
                    </a:cubicBezTo>
                    <a:cubicBezTo>
                      <a:pt x="4355492" y="2684127"/>
                      <a:pt x="4355492" y="2681316"/>
                      <a:pt x="4355492" y="2681316"/>
                    </a:cubicBezTo>
                    <a:cubicBezTo>
                      <a:pt x="4355492" y="2678503"/>
                      <a:pt x="4358302" y="2678503"/>
                      <a:pt x="4358302" y="2678503"/>
                    </a:cubicBezTo>
                    <a:cubicBezTo>
                      <a:pt x="4380797" y="2672882"/>
                      <a:pt x="4397671" y="2656009"/>
                      <a:pt x="4406104" y="2630704"/>
                    </a:cubicBezTo>
                    <a:close/>
                    <a:moveTo>
                      <a:pt x="4251453" y="2630704"/>
                    </a:moveTo>
                    <a:cubicBezTo>
                      <a:pt x="4259887" y="2656009"/>
                      <a:pt x="4276758" y="2672882"/>
                      <a:pt x="4299256" y="2678503"/>
                    </a:cubicBezTo>
                    <a:cubicBezTo>
                      <a:pt x="4302066" y="2678503"/>
                      <a:pt x="4302066" y="2681316"/>
                      <a:pt x="4302066" y="2681316"/>
                    </a:cubicBezTo>
                    <a:cubicBezTo>
                      <a:pt x="4302066" y="2684127"/>
                      <a:pt x="4299256" y="2684127"/>
                      <a:pt x="4299256" y="2684127"/>
                    </a:cubicBezTo>
                    <a:cubicBezTo>
                      <a:pt x="4276758" y="2689750"/>
                      <a:pt x="4259887" y="2706621"/>
                      <a:pt x="4254264" y="2729118"/>
                    </a:cubicBezTo>
                    <a:cubicBezTo>
                      <a:pt x="4254264" y="2731929"/>
                      <a:pt x="4251453" y="2731929"/>
                      <a:pt x="4251453" y="2731929"/>
                    </a:cubicBezTo>
                    <a:cubicBezTo>
                      <a:pt x="4248640" y="2731929"/>
                      <a:pt x="4248640" y="2729118"/>
                      <a:pt x="4248640" y="2729118"/>
                    </a:cubicBezTo>
                    <a:cubicBezTo>
                      <a:pt x="4243020" y="2706621"/>
                      <a:pt x="4226146" y="2689750"/>
                      <a:pt x="4203651" y="2684127"/>
                    </a:cubicBezTo>
                    <a:cubicBezTo>
                      <a:pt x="4200841" y="2684127"/>
                      <a:pt x="4200841" y="2681316"/>
                      <a:pt x="4200841" y="2681316"/>
                    </a:cubicBezTo>
                    <a:cubicBezTo>
                      <a:pt x="4200841" y="2678503"/>
                      <a:pt x="4203651" y="2678503"/>
                      <a:pt x="4203651" y="2678503"/>
                    </a:cubicBezTo>
                    <a:cubicBezTo>
                      <a:pt x="4226146" y="2672882"/>
                      <a:pt x="4243020" y="2656009"/>
                      <a:pt x="4251453" y="2630704"/>
                    </a:cubicBezTo>
                    <a:close/>
                    <a:moveTo>
                      <a:pt x="4096805" y="2630704"/>
                    </a:moveTo>
                    <a:cubicBezTo>
                      <a:pt x="4105239" y="2656009"/>
                      <a:pt x="4122110" y="2672882"/>
                      <a:pt x="4144608" y="2678503"/>
                    </a:cubicBezTo>
                    <a:cubicBezTo>
                      <a:pt x="4147418" y="2678503"/>
                      <a:pt x="4147418" y="2681316"/>
                      <a:pt x="4147418" y="2681316"/>
                    </a:cubicBezTo>
                    <a:cubicBezTo>
                      <a:pt x="4147418" y="2684127"/>
                      <a:pt x="4144608" y="2684127"/>
                      <a:pt x="4144608" y="2684127"/>
                    </a:cubicBezTo>
                    <a:cubicBezTo>
                      <a:pt x="4122110" y="2689750"/>
                      <a:pt x="4105239" y="2706621"/>
                      <a:pt x="4099616" y="2729118"/>
                    </a:cubicBezTo>
                    <a:cubicBezTo>
                      <a:pt x="4099616" y="2731929"/>
                      <a:pt x="4096805" y="2731929"/>
                      <a:pt x="4096805" y="2731929"/>
                    </a:cubicBezTo>
                    <a:cubicBezTo>
                      <a:pt x="4093992" y="2731929"/>
                      <a:pt x="4093992" y="2729118"/>
                      <a:pt x="4093992" y="2729118"/>
                    </a:cubicBezTo>
                    <a:cubicBezTo>
                      <a:pt x="4088372" y="2706621"/>
                      <a:pt x="4071498" y="2689750"/>
                      <a:pt x="4049003" y="2684127"/>
                    </a:cubicBezTo>
                    <a:cubicBezTo>
                      <a:pt x="4046193" y="2684127"/>
                      <a:pt x="4046193" y="2681316"/>
                      <a:pt x="4046193" y="2681316"/>
                    </a:cubicBezTo>
                    <a:cubicBezTo>
                      <a:pt x="4046193" y="2678503"/>
                      <a:pt x="4049003" y="2678503"/>
                      <a:pt x="4049003" y="2678503"/>
                    </a:cubicBezTo>
                    <a:cubicBezTo>
                      <a:pt x="4071498" y="2672882"/>
                      <a:pt x="4088372" y="2656009"/>
                      <a:pt x="4096805" y="2630704"/>
                    </a:cubicBezTo>
                    <a:close/>
                    <a:moveTo>
                      <a:pt x="3939345" y="2630704"/>
                    </a:moveTo>
                    <a:cubicBezTo>
                      <a:pt x="3947781" y="2656009"/>
                      <a:pt x="3964649" y="2672882"/>
                      <a:pt x="3987147" y="2678503"/>
                    </a:cubicBezTo>
                    <a:cubicBezTo>
                      <a:pt x="3989957" y="2678503"/>
                      <a:pt x="3989957" y="2681316"/>
                      <a:pt x="3989957" y="2681316"/>
                    </a:cubicBezTo>
                    <a:cubicBezTo>
                      <a:pt x="3989957" y="2684127"/>
                      <a:pt x="3987147" y="2684127"/>
                      <a:pt x="3987147" y="2684127"/>
                    </a:cubicBezTo>
                    <a:cubicBezTo>
                      <a:pt x="3964649" y="2689750"/>
                      <a:pt x="3947781" y="2706621"/>
                      <a:pt x="3942155" y="2729118"/>
                    </a:cubicBezTo>
                    <a:cubicBezTo>
                      <a:pt x="3942155" y="2731929"/>
                      <a:pt x="3939345" y="2731929"/>
                      <a:pt x="3939345" y="2731929"/>
                    </a:cubicBezTo>
                    <a:cubicBezTo>
                      <a:pt x="3936531" y="2731929"/>
                      <a:pt x="3936531" y="2729118"/>
                      <a:pt x="3936531" y="2729118"/>
                    </a:cubicBezTo>
                    <a:cubicBezTo>
                      <a:pt x="3930911" y="2706621"/>
                      <a:pt x="3914037" y="2689750"/>
                      <a:pt x="3891545" y="2684127"/>
                    </a:cubicBezTo>
                    <a:cubicBezTo>
                      <a:pt x="3888732" y="2684127"/>
                      <a:pt x="3888732" y="2681316"/>
                      <a:pt x="3888732" y="2681316"/>
                    </a:cubicBezTo>
                    <a:cubicBezTo>
                      <a:pt x="3888732" y="2678503"/>
                      <a:pt x="3891545" y="2678503"/>
                      <a:pt x="3891545" y="2678503"/>
                    </a:cubicBezTo>
                    <a:cubicBezTo>
                      <a:pt x="3914037" y="2672882"/>
                      <a:pt x="3930911" y="2656009"/>
                      <a:pt x="3939345" y="2630704"/>
                    </a:cubicBezTo>
                    <a:close/>
                    <a:moveTo>
                      <a:pt x="3784693" y="2630704"/>
                    </a:moveTo>
                    <a:cubicBezTo>
                      <a:pt x="3793130" y="2656009"/>
                      <a:pt x="3809998" y="2672882"/>
                      <a:pt x="3832496" y="2678503"/>
                    </a:cubicBezTo>
                    <a:cubicBezTo>
                      <a:pt x="3835306" y="2678503"/>
                      <a:pt x="3835306" y="2681316"/>
                      <a:pt x="3835306" y="2681316"/>
                    </a:cubicBezTo>
                    <a:cubicBezTo>
                      <a:pt x="3835306" y="2684127"/>
                      <a:pt x="3832496" y="2684127"/>
                      <a:pt x="3832496" y="2684127"/>
                    </a:cubicBezTo>
                    <a:cubicBezTo>
                      <a:pt x="3809998" y="2689750"/>
                      <a:pt x="3793130" y="2706621"/>
                      <a:pt x="3787504" y="2729118"/>
                    </a:cubicBezTo>
                    <a:cubicBezTo>
                      <a:pt x="3787504" y="2731929"/>
                      <a:pt x="3784693" y="2731929"/>
                      <a:pt x="3784693" y="2731929"/>
                    </a:cubicBezTo>
                    <a:cubicBezTo>
                      <a:pt x="3781880" y="2731929"/>
                      <a:pt x="3781880" y="2729118"/>
                      <a:pt x="3781880" y="2729118"/>
                    </a:cubicBezTo>
                    <a:cubicBezTo>
                      <a:pt x="3776260" y="2706621"/>
                      <a:pt x="3759386" y="2689750"/>
                      <a:pt x="3736894" y="2684127"/>
                    </a:cubicBezTo>
                    <a:cubicBezTo>
                      <a:pt x="3734081" y="2684127"/>
                      <a:pt x="3734081" y="2681316"/>
                      <a:pt x="3734081" y="2681316"/>
                    </a:cubicBezTo>
                    <a:cubicBezTo>
                      <a:pt x="3734081" y="2678503"/>
                      <a:pt x="3736894" y="2678503"/>
                      <a:pt x="3736894" y="2678503"/>
                    </a:cubicBezTo>
                    <a:cubicBezTo>
                      <a:pt x="3759386" y="2672882"/>
                      <a:pt x="3776260" y="2656009"/>
                      <a:pt x="3784693" y="2630704"/>
                    </a:cubicBezTo>
                    <a:close/>
                    <a:moveTo>
                      <a:pt x="3630045" y="2630704"/>
                    </a:moveTo>
                    <a:cubicBezTo>
                      <a:pt x="3638482" y="2656009"/>
                      <a:pt x="3655350" y="2672882"/>
                      <a:pt x="3677848" y="2678503"/>
                    </a:cubicBezTo>
                    <a:cubicBezTo>
                      <a:pt x="3680658" y="2678503"/>
                      <a:pt x="3680658" y="2681316"/>
                      <a:pt x="3680658" y="2681316"/>
                    </a:cubicBezTo>
                    <a:cubicBezTo>
                      <a:pt x="3680658" y="2684127"/>
                      <a:pt x="3677848" y="2684127"/>
                      <a:pt x="3677848" y="2684127"/>
                    </a:cubicBezTo>
                    <a:cubicBezTo>
                      <a:pt x="3655350" y="2689750"/>
                      <a:pt x="3638482" y="2706621"/>
                      <a:pt x="3632856" y="2729118"/>
                    </a:cubicBezTo>
                    <a:cubicBezTo>
                      <a:pt x="3632856" y="2731929"/>
                      <a:pt x="3630045" y="2731929"/>
                      <a:pt x="3630045" y="2731929"/>
                    </a:cubicBezTo>
                    <a:cubicBezTo>
                      <a:pt x="3627232" y="2731929"/>
                      <a:pt x="3627232" y="2729118"/>
                      <a:pt x="3627232" y="2729118"/>
                    </a:cubicBezTo>
                    <a:cubicBezTo>
                      <a:pt x="3621612" y="2706621"/>
                      <a:pt x="3604738" y="2689750"/>
                      <a:pt x="3582246" y="2684127"/>
                    </a:cubicBezTo>
                    <a:cubicBezTo>
                      <a:pt x="3579433" y="2684127"/>
                      <a:pt x="3579433" y="2681316"/>
                      <a:pt x="3579433" y="2681316"/>
                    </a:cubicBezTo>
                    <a:cubicBezTo>
                      <a:pt x="3579433" y="2678503"/>
                      <a:pt x="3582246" y="2678503"/>
                      <a:pt x="3582246" y="2678503"/>
                    </a:cubicBezTo>
                    <a:cubicBezTo>
                      <a:pt x="3604738" y="2672882"/>
                      <a:pt x="3621612" y="2656009"/>
                      <a:pt x="3630045" y="2630704"/>
                    </a:cubicBezTo>
                    <a:close/>
                    <a:moveTo>
                      <a:pt x="3472581" y="2630704"/>
                    </a:moveTo>
                    <a:cubicBezTo>
                      <a:pt x="3481018" y="2656009"/>
                      <a:pt x="3500700" y="2672882"/>
                      <a:pt x="3520384" y="2678503"/>
                    </a:cubicBezTo>
                    <a:cubicBezTo>
                      <a:pt x="3523194" y="2678503"/>
                      <a:pt x="3523194" y="2681316"/>
                      <a:pt x="3523194" y="2681316"/>
                    </a:cubicBezTo>
                    <a:cubicBezTo>
                      <a:pt x="3523194" y="2684127"/>
                      <a:pt x="3520384" y="2684127"/>
                      <a:pt x="3520384" y="2684127"/>
                    </a:cubicBezTo>
                    <a:cubicBezTo>
                      <a:pt x="3497889" y="2689750"/>
                      <a:pt x="3481018" y="2706621"/>
                      <a:pt x="3475395" y="2729118"/>
                    </a:cubicBezTo>
                    <a:cubicBezTo>
                      <a:pt x="3475395" y="2731929"/>
                      <a:pt x="3472581" y="2731929"/>
                      <a:pt x="3472581" y="2731929"/>
                    </a:cubicBezTo>
                    <a:cubicBezTo>
                      <a:pt x="3469771" y="2731929"/>
                      <a:pt x="3469771" y="2729118"/>
                      <a:pt x="3469771" y="2729118"/>
                    </a:cubicBezTo>
                    <a:cubicBezTo>
                      <a:pt x="3464148" y="2706621"/>
                      <a:pt x="3447277" y="2689750"/>
                      <a:pt x="3424782" y="2684127"/>
                    </a:cubicBezTo>
                    <a:cubicBezTo>
                      <a:pt x="3421969" y="2684127"/>
                      <a:pt x="3421969" y="2681316"/>
                      <a:pt x="3421969" y="2681316"/>
                    </a:cubicBezTo>
                    <a:cubicBezTo>
                      <a:pt x="3421969" y="2678503"/>
                      <a:pt x="3424782" y="2678503"/>
                      <a:pt x="3424782" y="2678503"/>
                    </a:cubicBezTo>
                    <a:cubicBezTo>
                      <a:pt x="3447277" y="2672882"/>
                      <a:pt x="3464148" y="2656009"/>
                      <a:pt x="3472581" y="2630704"/>
                    </a:cubicBezTo>
                    <a:close/>
                    <a:moveTo>
                      <a:pt x="3317933" y="2630704"/>
                    </a:moveTo>
                    <a:cubicBezTo>
                      <a:pt x="3326370" y="2656009"/>
                      <a:pt x="3343241" y="2672882"/>
                      <a:pt x="3365736" y="2678503"/>
                    </a:cubicBezTo>
                    <a:cubicBezTo>
                      <a:pt x="3368546" y="2678503"/>
                      <a:pt x="3368546" y="2681316"/>
                      <a:pt x="3368546" y="2681316"/>
                    </a:cubicBezTo>
                    <a:cubicBezTo>
                      <a:pt x="3368546" y="2684127"/>
                      <a:pt x="3365736" y="2684127"/>
                      <a:pt x="3365736" y="2684127"/>
                    </a:cubicBezTo>
                    <a:cubicBezTo>
                      <a:pt x="3343241" y="2689750"/>
                      <a:pt x="3326370" y="2706621"/>
                      <a:pt x="3320747" y="2729118"/>
                    </a:cubicBezTo>
                    <a:cubicBezTo>
                      <a:pt x="3320747" y="2731929"/>
                      <a:pt x="3317933" y="2731929"/>
                      <a:pt x="3317933" y="2731929"/>
                    </a:cubicBezTo>
                    <a:cubicBezTo>
                      <a:pt x="3315123" y="2731929"/>
                      <a:pt x="3315123" y="2729118"/>
                      <a:pt x="3315123" y="2729118"/>
                    </a:cubicBezTo>
                    <a:cubicBezTo>
                      <a:pt x="3309500" y="2706621"/>
                      <a:pt x="3292629" y="2689750"/>
                      <a:pt x="3270134" y="2684127"/>
                    </a:cubicBezTo>
                    <a:cubicBezTo>
                      <a:pt x="3267321" y="2684127"/>
                      <a:pt x="3267321" y="2681316"/>
                      <a:pt x="3267321" y="2681316"/>
                    </a:cubicBezTo>
                    <a:cubicBezTo>
                      <a:pt x="3267321" y="2678503"/>
                      <a:pt x="3270134" y="2678503"/>
                      <a:pt x="3270134" y="2678503"/>
                    </a:cubicBezTo>
                    <a:cubicBezTo>
                      <a:pt x="3292629" y="2672882"/>
                      <a:pt x="3309500" y="2656009"/>
                      <a:pt x="3317933" y="2630704"/>
                    </a:cubicBezTo>
                    <a:close/>
                    <a:moveTo>
                      <a:pt x="3163283" y="2630704"/>
                    </a:moveTo>
                    <a:cubicBezTo>
                      <a:pt x="3171719" y="2656009"/>
                      <a:pt x="3188590" y="2672882"/>
                      <a:pt x="3211085" y="2678503"/>
                    </a:cubicBezTo>
                    <a:cubicBezTo>
                      <a:pt x="3213895" y="2678503"/>
                      <a:pt x="3213895" y="2681316"/>
                      <a:pt x="3213895" y="2681316"/>
                    </a:cubicBezTo>
                    <a:cubicBezTo>
                      <a:pt x="3213895" y="2684127"/>
                      <a:pt x="3211085" y="2684127"/>
                      <a:pt x="3211085" y="2684127"/>
                    </a:cubicBezTo>
                    <a:cubicBezTo>
                      <a:pt x="3188590" y="2689750"/>
                      <a:pt x="3171719" y="2706621"/>
                      <a:pt x="3166096" y="2729118"/>
                    </a:cubicBezTo>
                    <a:cubicBezTo>
                      <a:pt x="3166096" y="2731929"/>
                      <a:pt x="3163283" y="2731929"/>
                      <a:pt x="3163283" y="2731929"/>
                    </a:cubicBezTo>
                    <a:cubicBezTo>
                      <a:pt x="3160472" y="2731929"/>
                      <a:pt x="3160472" y="2729118"/>
                      <a:pt x="3160472" y="2729118"/>
                    </a:cubicBezTo>
                    <a:cubicBezTo>
                      <a:pt x="3154849" y="2706621"/>
                      <a:pt x="3137978" y="2689750"/>
                      <a:pt x="3115483" y="2684127"/>
                    </a:cubicBezTo>
                    <a:cubicBezTo>
                      <a:pt x="3112670" y="2684127"/>
                      <a:pt x="3112670" y="2681316"/>
                      <a:pt x="3112670" y="2681316"/>
                    </a:cubicBezTo>
                    <a:cubicBezTo>
                      <a:pt x="3112670" y="2678503"/>
                      <a:pt x="3115483" y="2678503"/>
                      <a:pt x="3115483" y="2678503"/>
                    </a:cubicBezTo>
                    <a:cubicBezTo>
                      <a:pt x="3137978" y="2672882"/>
                      <a:pt x="3154849" y="2656009"/>
                      <a:pt x="3163283" y="2630704"/>
                    </a:cubicBezTo>
                    <a:close/>
                    <a:moveTo>
                      <a:pt x="3005823" y="2630704"/>
                    </a:moveTo>
                    <a:cubicBezTo>
                      <a:pt x="3014257" y="2656009"/>
                      <a:pt x="3033942" y="2672882"/>
                      <a:pt x="3053626" y="2678503"/>
                    </a:cubicBezTo>
                    <a:cubicBezTo>
                      <a:pt x="3056436" y="2678503"/>
                      <a:pt x="3056436" y="2681316"/>
                      <a:pt x="3056436" y="2681316"/>
                    </a:cubicBezTo>
                    <a:cubicBezTo>
                      <a:pt x="3056436" y="2684127"/>
                      <a:pt x="3053626" y="2684127"/>
                      <a:pt x="3053626" y="2684127"/>
                    </a:cubicBezTo>
                    <a:cubicBezTo>
                      <a:pt x="3031128" y="2689750"/>
                      <a:pt x="3014257" y="2706621"/>
                      <a:pt x="3008634" y="2729118"/>
                    </a:cubicBezTo>
                    <a:cubicBezTo>
                      <a:pt x="3008634" y="2731929"/>
                      <a:pt x="3005823" y="2731929"/>
                      <a:pt x="3005823" y="2731929"/>
                    </a:cubicBezTo>
                    <a:cubicBezTo>
                      <a:pt x="3003010" y="2731929"/>
                      <a:pt x="3003010" y="2729118"/>
                      <a:pt x="3003010" y="2729118"/>
                    </a:cubicBezTo>
                    <a:cubicBezTo>
                      <a:pt x="2997390" y="2706621"/>
                      <a:pt x="2980516" y="2689750"/>
                      <a:pt x="2958021" y="2684127"/>
                    </a:cubicBezTo>
                    <a:cubicBezTo>
                      <a:pt x="2955211" y="2684127"/>
                      <a:pt x="2955211" y="2681316"/>
                      <a:pt x="2955211" y="2681316"/>
                    </a:cubicBezTo>
                    <a:cubicBezTo>
                      <a:pt x="2955211" y="2678503"/>
                      <a:pt x="2958021" y="2678503"/>
                      <a:pt x="2958021" y="2678503"/>
                    </a:cubicBezTo>
                    <a:cubicBezTo>
                      <a:pt x="2980516" y="2672882"/>
                      <a:pt x="2997390" y="2656009"/>
                      <a:pt x="3005823" y="2630704"/>
                    </a:cubicBezTo>
                    <a:close/>
                    <a:moveTo>
                      <a:pt x="2851172" y="2630704"/>
                    </a:moveTo>
                    <a:cubicBezTo>
                      <a:pt x="2859606" y="2656009"/>
                      <a:pt x="2876477" y="2672882"/>
                      <a:pt x="2898975" y="2678503"/>
                    </a:cubicBezTo>
                    <a:cubicBezTo>
                      <a:pt x="2901785" y="2678503"/>
                      <a:pt x="2901785" y="2681316"/>
                      <a:pt x="2901785" y="2681316"/>
                    </a:cubicBezTo>
                    <a:cubicBezTo>
                      <a:pt x="2901785" y="2684127"/>
                      <a:pt x="2898975" y="2684127"/>
                      <a:pt x="2898975" y="2684127"/>
                    </a:cubicBezTo>
                    <a:cubicBezTo>
                      <a:pt x="2876477" y="2689750"/>
                      <a:pt x="2859606" y="2706621"/>
                      <a:pt x="2853983" y="2729118"/>
                    </a:cubicBezTo>
                    <a:cubicBezTo>
                      <a:pt x="2853983" y="2731929"/>
                      <a:pt x="2851172" y="2731929"/>
                      <a:pt x="2851172" y="2731929"/>
                    </a:cubicBezTo>
                    <a:cubicBezTo>
                      <a:pt x="2848359" y="2731929"/>
                      <a:pt x="2848359" y="2729118"/>
                      <a:pt x="2848359" y="2729118"/>
                    </a:cubicBezTo>
                    <a:cubicBezTo>
                      <a:pt x="2842739" y="2706621"/>
                      <a:pt x="2825865" y="2689750"/>
                      <a:pt x="2803370" y="2684127"/>
                    </a:cubicBezTo>
                    <a:cubicBezTo>
                      <a:pt x="2800560" y="2684127"/>
                      <a:pt x="2800560" y="2681316"/>
                      <a:pt x="2800560" y="2681316"/>
                    </a:cubicBezTo>
                    <a:cubicBezTo>
                      <a:pt x="2800560" y="2678503"/>
                      <a:pt x="2803370" y="2678503"/>
                      <a:pt x="2803370" y="2678503"/>
                    </a:cubicBezTo>
                    <a:cubicBezTo>
                      <a:pt x="2825865" y="2672882"/>
                      <a:pt x="2842739" y="2656009"/>
                      <a:pt x="2851172" y="2630704"/>
                    </a:cubicBezTo>
                    <a:close/>
                    <a:moveTo>
                      <a:pt x="2696525" y="2630704"/>
                    </a:moveTo>
                    <a:cubicBezTo>
                      <a:pt x="2704959" y="2656009"/>
                      <a:pt x="2721830" y="2672882"/>
                      <a:pt x="2744328" y="2678503"/>
                    </a:cubicBezTo>
                    <a:cubicBezTo>
                      <a:pt x="2747138" y="2678503"/>
                      <a:pt x="2747138" y="2681316"/>
                      <a:pt x="2747138" y="2681316"/>
                    </a:cubicBezTo>
                    <a:cubicBezTo>
                      <a:pt x="2747138" y="2684127"/>
                      <a:pt x="2744328" y="2684127"/>
                      <a:pt x="2744328" y="2684127"/>
                    </a:cubicBezTo>
                    <a:cubicBezTo>
                      <a:pt x="2721830" y="2689750"/>
                      <a:pt x="2704959" y="2706621"/>
                      <a:pt x="2699336" y="2729118"/>
                    </a:cubicBezTo>
                    <a:cubicBezTo>
                      <a:pt x="2699336" y="2731929"/>
                      <a:pt x="2696525" y="2731929"/>
                      <a:pt x="2696525" y="2731929"/>
                    </a:cubicBezTo>
                    <a:cubicBezTo>
                      <a:pt x="2693712" y="2731929"/>
                      <a:pt x="2693712" y="2729118"/>
                      <a:pt x="2693712" y="2729118"/>
                    </a:cubicBezTo>
                    <a:cubicBezTo>
                      <a:pt x="2688092" y="2706621"/>
                      <a:pt x="2671218" y="2689750"/>
                      <a:pt x="2648723" y="2684127"/>
                    </a:cubicBezTo>
                    <a:cubicBezTo>
                      <a:pt x="2645913" y="2684127"/>
                      <a:pt x="2645913" y="2681316"/>
                      <a:pt x="2645913" y="2681316"/>
                    </a:cubicBezTo>
                    <a:cubicBezTo>
                      <a:pt x="2645913" y="2678503"/>
                      <a:pt x="2648723" y="2678503"/>
                      <a:pt x="2648723" y="2678503"/>
                    </a:cubicBezTo>
                    <a:cubicBezTo>
                      <a:pt x="2671218" y="2672882"/>
                      <a:pt x="2688092" y="2656009"/>
                      <a:pt x="2696525" y="2630704"/>
                    </a:cubicBezTo>
                    <a:close/>
                    <a:moveTo>
                      <a:pt x="2539061" y="2630704"/>
                    </a:moveTo>
                    <a:cubicBezTo>
                      <a:pt x="2547497" y="2656009"/>
                      <a:pt x="2567179" y="2672882"/>
                      <a:pt x="2586863" y="2678503"/>
                    </a:cubicBezTo>
                    <a:cubicBezTo>
                      <a:pt x="2589673" y="2678503"/>
                      <a:pt x="2589673" y="2681316"/>
                      <a:pt x="2589673" y="2681316"/>
                    </a:cubicBezTo>
                    <a:cubicBezTo>
                      <a:pt x="2589673" y="2684127"/>
                      <a:pt x="2586863" y="2684127"/>
                      <a:pt x="2586863" y="2684127"/>
                    </a:cubicBezTo>
                    <a:cubicBezTo>
                      <a:pt x="2564365" y="2689750"/>
                      <a:pt x="2547497" y="2706621"/>
                      <a:pt x="2541874" y="2729118"/>
                    </a:cubicBezTo>
                    <a:cubicBezTo>
                      <a:pt x="2541874" y="2731929"/>
                      <a:pt x="2539061" y="2731929"/>
                      <a:pt x="2539061" y="2731929"/>
                    </a:cubicBezTo>
                    <a:cubicBezTo>
                      <a:pt x="2536247" y="2731929"/>
                      <a:pt x="2536247" y="2729118"/>
                      <a:pt x="2536247" y="2729118"/>
                    </a:cubicBezTo>
                    <a:cubicBezTo>
                      <a:pt x="2530627" y="2706621"/>
                      <a:pt x="2513756" y="2689750"/>
                      <a:pt x="2491261" y="2684127"/>
                    </a:cubicBezTo>
                    <a:cubicBezTo>
                      <a:pt x="2488448" y="2684127"/>
                      <a:pt x="2488448" y="2681316"/>
                      <a:pt x="2488448" y="2681316"/>
                    </a:cubicBezTo>
                    <a:cubicBezTo>
                      <a:pt x="2488448" y="2678503"/>
                      <a:pt x="2491261" y="2678503"/>
                      <a:pt x="2491261" y="2678503"/>
                    </a:cubicBezTo>
                    <a:cubicBezTo>
                      <a:pt x="2513756" y="2672882"/>
                      <a:pt x="2530627" y="2656009"/>
                      <a:pt x="2539061" y="2630704"/>
                    </a:cubicBezTo>
                    <a:close/>
                    <a:moveTo>
                      <a:pt x="2384413" y="2630704"/>
                    </a:moveTo>
                    <a:cubicBezTo>
                      <a:pt x="2392849" y="2656009"/>
                      <a:pt x="2409717" y="2672882"/>
                      <a:pt x="2432215" y="2678503"/>
                    </a:cubicBezTo>
                    <a:cubicBezTo>
                      <a:pt x="2435025" y="2678503"/>
                      <a:pt x="2435025" y="2681316"/>
                      <a:pt x="2435025" y="2681316"/>
                    </a:cubicBezTo>
                    <a:cubicBezTo>
                      <a:pt x="2435025" y="2684127"/>
                      <a:pt x="2432215" y="2684127"/>
                      <a:pt x="2432215" y="2684127"/>
                    </a:cubicBezTo>
                    <a:cubicBezTo>
                      <a:pt x="2409717" y="2689750"/>
                      <a:pt x="2392849" y="2706621"/>
                      <a:pt x="2387226" y="2729118"/>
                    </a:cubicBezTo>
                    <a:cubicBezTo>
                      <a:pt x="2387226" y="2731929"/>
                      <a:pt x="2384413" y="2731929"/>
                      <a:pt x="2384413" y="2731929"/>
                    </a:cubicBezTo>
                    <a:cubicBezTo>
                      <a:pt x="2381599" y="2731929"/>
                      <a:pt x="2381599" y="2729118"/>
                      <a:pt x="2381599" y="2729118"/>
                    </a:cubicBezTo>
                    <a:cubicBezTo>
                      <a:pt x="2375979" y="2706621"/>
                      <a:pt x="2359108" y="2689750"/>
                      <a:pt x="2336613" y="2684127"/>
                    </a:cubicBezTo>
                    <a:cubicBezTo>
                      <a:pt x="2333800" y="2684127"/>
                      <a:pt x="2333800" y="2681316"/>
                      <a:pt x="2333800" y="2681316"/>
                    </a:cubicBezTo>
                    <a:cubicBezTo>
                      <a:pt x="2333800" y="2678503"/>
                      <a:pt x="2336613" y="2678503"/>
                      <a:pt x="2336613" y="2678503"/>
                    </a:cubicBezTo>
                    <a:cubicBezTo>
                      <a:pt x="2359108" y="2672882"/>
                      <a:pt x="2375979" y="2656009"/>
                      <a:pt x="2384413" y="2630704"/>
                    </a:cubicBezTo>
                    <a:close/>
                    <a:moveTo>
                      <a:pt x="2229761" y="2630704"/>
                    </a:moveTo>
                    <a:cubicBezTo>
                      <a:pt x="2238198" y="2656009"/>
                      <a:pt x="2255066" y="2672882"/>
                      <a:pt x="2277564" y="2678503"/>
                    </a:cubicBezTo>
                    <a:cubicBezTo>
                      <a:pt x="2280374" y="2678503"/>
                      <a:pt x="2280374" y="2681316"/>
                      <a:pt x="2280374" y="2681316"/>
                    </a:cubicBezTo>
                    <a:cubicBezTo>
                      <a:pt x="2280374" y="2684127"/>
                      <a:pt x="2277564" y="2684127"/>
                      <a:pt x="2277564" y="2684127"/>
                    </a:cubicBezTo>
                    <a:cubicBezTo>
                      <a:pt x="2255066" y="2689750"/>
                      <a:pt x="2238198" y="2706621"/>
                      <a:pt x="2232575" y="2729118"/>
                    </a:cubicBezTo>
                    <a:cubicBezTo>
                      <a:pt x="2232575" y="2731929"/>
                      <a:pt x="2229761" y="2731929"/>
                      <a:pt x="2229761" y="2731929"/>
                    </a:cubicBezTo>
                    <a:cubicBezTo>
                      <a:pt x="2226948" y="2731929"/>
                      <a:pt x="2226948" y="2729118"/>
                      <a:pt x="2226948" y="2729118"/>
                    </a:cubicBezTo>
                    <a:cubicBezTo>
                      <a:pt x="2221328" y="2706621"/>
                      <a:pt x="2204457" y="2689750"/>
                      <a:pt x="2181962" y="2684127"/>
                    </a:cubicBezTo>
                    <a:cubicBezTo>
                      <a:pt x="2179149" y="2684127"/>
                      <a:pt x="2179149" y="2681316"/>
                      <a:pt x="2179149" y="2681316"/>
                    </a:cubicBezTo>
                    <a:cubicBezTo>
                      <a:pt x="2179149" y="2678503"/>
                      <a:pt x="2181962" y="2678503"/>
                      <a:pt x="2181962" y="2678503"/>
                    </a:cubicBezTo>
                    <a:cubicBezTo>
                      <a:pt x="2204457" y="2672882"/>
                      <a:pt x="2221328" y="2656009"/>
                      <a:pt x="2229761" y="2630704"/>
                    </a:cubicBezTo>
                    <a:close/>
                    <a:moveTo>
                      <a:pt x="2075115" y="2630704"/>
                    </a:moveTo>
                    <a:cubicBezTo>
                      <a:pt x="2080738" y="2656009"/>
                      <a:pt x="2100419" y="2672882"/>
                      <a:pt x="2122917" y="2678503"/>
                    </a:cubicBezTo>
                    <a:cubicBezTo>
                      <a:pt x="2125727" y="2678503"/>
                      <a:pt x="2125727" y="2681316"/>
                      <a:pt x="2125727" y="2681316"/>
                    </a:cubicBezTo>
                    <a:cubicBezTo>
                      <a:pt x="2125727" y="2684127"/>
                      <a:pt x="2122917" y="2684127"/>
                      <a:pt x="2122917" y="2684127"/>
                    </a:cubicBezTo>
                    <a:cubicBezTo>
                      <a:pt x="2100419" y="2689750"/>
                      <a:pt x="2083551" y="2706621"/>
                      <a:pt x="2077928" y="2729118"/>
                    </a:cubicBezTo>
                    <a:cubicBezTo>
                      <a:pt x="2077928" y="2731929"/>
                      <a:pt x="2075115" y="2731929"/>
                      <a:pt x="2075115" y="2731929"/>
                    </a:cubicBezTo>
                    <a:cubicBezTo>
                      <a:pt x="2072301" y="2731929"/>
                      <a:pt x="2072301" y="2729118"/>
                      <a:pt x="2072301" y="2729118"/>
                    </a:cubicBezTo>
                    <a:cubicBezTo>
                      <a:pt x="2066681" y="2706621"/>
                      <a:pt x="2049810" y="2689750"/>
                      <a:pt x="2027315" y="2684127"/>
                    </a:cubicBezTo>
                    <a:cubicBezTo>
                      <a:pt x="2024502" y="2684127"/>
                      <a:pt x="2024502" y="2681316"/>
                      <a:pt x="2024502" y="2681316"/>
                    </a:cubicBezTo>
                    <a:cubicBezTo>
                      <a:pt x="2024502" y="2678503"/>
                      <a:pt x="2027315" y="2678503"/>
                      <a:pt x="2027315" y="2678503"/>
                    </a:cubicBezTo>
                    <a:cubicBezTo>
                      <a:pt x="2049810" y="2672882"/>
                      <a:pt x="2066681" y="2656009"/>
                      <a:pt x="2075115" y="2630704"/>
                    </a:cubicBezTo>
                    <a:close/>
                    <a:moveTo>
                      <a:pt x="1917652" y="2630704"/>
                    </a:moveTo>
                    <a:cubicBezTo>
                      <a:pt x="1926086" y="2656009"/>
                      <a:pt x="1942957" y="2672882"/>
                      <a:pt x="1965455" y="2678503"/>
                    </a:cubicBezTo>
                    <a:cubicBezTo>
                      <a:pt x="1968265" y="2678503"/>
                      <a:pt x="1968265" y="2681316"/>
                      <a:pt x="1968265" y="2681316"/>
                    </a:cubicBezTo>
                    <a:cubicBezTo>
                      <a:pt x="1968265" y="2684127"/>
                      <a:pt x="1965455" y="2684127"/>
                      <a:pt x="1965455" y="2684127"/>
                    </a:cubicBezTo>
                    <a:cubicBezTo>
                      <a:pt x="1942957" y="2689750"/>
                      <a:pt x="1926086" y="2706621"/>
                      <a:pt x="1920463" y="2729118"/>
                    </a:cubicBezTo>
                    <a:cubicBezTo>
                      <a:pt x="1920463" y="2731929"/>
                      <a:pt x="1917652" y="2731929"/>
                      <a:pt x="1917652" y="2731929"/>
                    </a:cubicBezTo>
                    <a:cubicBezTo>
                      <a:pt x="1914839" y="2731929"/>
                      <a:pt x="1914839" y="2729118"/>
                      <a:pt x="1914839" y="2729118"/>
                    </a:cubicBezTo>
                    <a:cubicBezTo>
                      <a:pt x="1909219" y="2706621"/>
                      <a:pt x="1892345" y="2689750"/>
                      <a:pt x="1869850" y="2684127"/>
                    </a:cubicBezTo>
                    <a:cubicBezTo>
                      <a:pt x="1867040" y="2684127"/>
                      <a:pt x="1867040" y="2681316"/>
                      <a:pt x="1867040" y="2681316"/>
                    </a:cubicBezTo>
                    <a:cubicBezTo>
                      <a:pt x="1867040" y="2678503"/>
                      <a:pt x="1869850" y="2678503"/>
                      <a:pt x="1869850" y="2678503"/>
                    </a:cubicBezTo>
                    <a:cubicBezTo>
                      <a:pt x="1892345" y="2672882"/>
                      <a:pt x="1909219" y="2656009"/>
                      <a:pt x="1917652" y="2630704"/>
                    </a:cubicBezTo>
                    <a:close/>
                    <a:moveTo>
                      <a:pt x="1763004" y="2630704"/>
                    </a:moveTo>
                    <a:cubicBezTo>
                      <a:pt x="1771438" y="2656009"/>
                      <a:pt x="1788309" y="2672882"/>
                      <a:pt x="1810807" y="2678503"/>
                    </a:cubicBezTo>
                    <a:cubicBezTo>
                      <a:pt x="1813617" y="2678503"/>
                      <a:pt x="1813617" y="2681316"/>
                      <a:pt x="1813617" y="2681316"/>
                    </a:cubicBezTo>
                    <a:cubicBezTo>
                      <a:pt x="1813617" y="2684127"/>
                      <a:pt x="1810807" y="2684127"/>
                      <a:pt x="1810807" y="2684127"/>
                    </a:cubicBezTo>
                    <a:cubicBezTo>
                      <a:pt x="1788309" y="2689750"/>
                      <a:pt x="1771438" y="2706621"/>
                      <a:pt x="1765815" y="2729118"/>
                    </a:cubicBezTo>
                    <a:cubicBezTo>
                      <a:pt x="1765815" y="2731929"/>
                      <a:pt x="1763004" y="2731929"/>
                      <a:pt x="1763004" y="2731929"/>
                    </a:cubicBezTo>
                    <a:cubicBezTo>
                      <a:pt x="1760191" y="2731929"/>
                      <a:pt x="1760191" y="2729118"/>
                      <a:pt x="1760191" y="2729118"/>
                    </a:cubicBezTo>
                    <a:cubicBezTo>
                      <a:pt x="1754571" y="2706621"/>
                      <a:pt x="1737697" y="2689750"/>
                      <a:pt x="1715202" y="2684127"/>
                    </a:cubicBezTo>
                    <a:cubicBezTo>
                      <a:pt x="1712392" y="2684127"/>
                      <a:pt x="1712392" y="2681316"/>
                      <a:pt x="1712392" y="2681316"/>
                    </a:cubicBezTo>
                    <a:cubicBezTo>
                      <a:pt x="1712392" y="2678503"/>
                      <a:pt x="1715202" y="2678503"/>
                      <a:pt x="1715202" y="2678503"/>
                    </a:cubicBezTo>
                    <a:cubicBezTo>
                      <a:pt x="1737697" y="2672882"/>
                      <a:pt x="1754571" y="2656009"/>
                      <a:pt x="1763004" y="2630704"/>
                    </a:cubicBezTo>
                    <a:close/>
                    <a:moveTo>
                      <a:pt x="1608353" y="2630704"/>
                    </a:moveTo>
                    <a:cubicBezTo>
                      <a:pt x="1613977" y="2656009"/>
                      <a:pt x="1633658" y="2672882"/>
                      <a:pt x="1656156" y="2678503"/>
                    </a:cubicBezTo>
                    <a:cubicBezTo>
                      <a:pt x="1658966" y="2678503"/>
                      <a:pt x="1658966" y="2681316"/>
                      <a:pt x="1658966" y="2681316"/>
                    </a:cubicBezTo>
                    <a:cubicBezTo>
                      <a:pt x="1658966" y="2684127"/>
                      <a:pt x="1656156" y="2684127"/>
                      <a:pt x="1656156" y="2684127"/>
                    </a:cubicBezTo>
                    <a:cubicBezTo>
                      <a:pt x="1633658" y="2689750"/>
                      <a:pt x="1616787" y="2706621"/>
                      <a:pt x="1611164" y="2729118"/>
                    </a:cubicBezTo>
                    <a:cubicBezTo>
                      <a:pt x="1611164" y="2731929"/>
                      <a:pt x="1608353" y="2731929"/>
                      <a:pt x="1608353" y="2731929"/>
                    </a:cubicBezTo>
                    <a:cubicBezTo>
                      <a:pt x="1605540" y="2731929"/>
                      <a:pt x="1605540" y="2729118"/>
                      <a:pt x="1605540" y="2729118"/>
                    </a:cubicBezTo>
                    <a:cubicBezTo>
                      <a:pt x="1599920" y="2706621"/>
                      <a:pt x="1583046" y="2689750"/>
                      <a:pt x="1560551" y="2684127"/>
                    </a:cubicBezTo>
                    <a:cubicBezTo>
                      <a:pt x="1557741" y="2684127"/>
                      <a:pt x="1557741" y="2681316"/>
                      <a:pt x="1557741" y="2681316"/>
                    </a:cubicBezTo>
                    <a:cubicBezTo>
                      <a:pt x="1557741" y="2678503"/>
                      <a:pt x="1560551" y="2678503"/>
                      <a:pt x="1560551" y="2678503"/>
                    </a:cubicBezTo>
                    <a:cubicBezTo>
                      <a:pt x="1583046" y="2672882"/>
                      <a:pt x="1599920" y="2656009"/>
                      <a:pt x="1608353" y="2630704"/>
                    </a:cubicBezTo>
                    <a:close/>
                    <a:moveTo>
                      <a:pt x="1450892" y="2630704"/>
                    </a:moveTo>
                    <a:cubicBezTo>
                      <a:pt x="1459326" y="2656009"/>
                      <a:pt x="1476197" y="2672882"/>
                      <a:pt x="1498695" y="2678503"/>
                    </a:cubicBezTo>
                    <a:cubicBezTo>
                      <a:pt x="1501505" y="2678503"/>
                      <a:pt x="1501505" y="2681316"/>
                      <a:pt x="1501505" y="2681316"/>
                    </a:cubicBezTo>
                    <a:cubicBezTo>
                      <a:pt x="1501505" y="2684127"/>
                      <a:pt x="1498695" y="2684127"/>
                      <a:pt x="1498695" y="2684127"/>
                    </a:cubicBezTo>
                    <a:cubicBezTo>
                      <a:pt x="1476197" y="2689750"/>
                      <a:pt x="1459326" y="2706621"/>
                      <a:pt x="1453706" y="2729118"/>
                    </a:cubicBezTo>
                    <a:cubicBezTo>
                      <a:pt x="1453706" y="2731929"/>
                      <a:pt x="1450892" y="2731929"/>
                      <a:pt x="1450892" y="2731929"/>
                    </a:cubicBezTo>
                    <a:cubicBezTo>
                      <a:pt x="1448079" y="2731929"/>
                      <a:pt x="1448079" y="2729118"/>
                      <a:pt x="1448079" y="2729118"/>
                    </a:cubicBezTo>
                    <a:cubicBezTo>
                      <a:pt x="1442458" y="2706621"/>
                      <a:pt x="1425587" y="2689750"/>
                      <a:pt x="1403090" y="2684127"/>
                    </a:cubicBezTo>
                    <a:cubicBezTo>
                      <a:pt x="1400280" y="2684127"/>
                      <a:pt x="1400280" y="2681316"/>
                      <a:pt x="1400280" y="2681316"/>
                    </a:cubicBezTo>
                    <a:cubicBezTo>
                      <a:pt x="1400280" y="2678503"/>
                      <a:pt x="1403090" y="2678503"/>
                      <a:pt x="1403090" y="2678503"/>
                    </a:cubicBezTo>
                    <a:cubicBezTo>
                      <a:pt x="1425587" y="2672882"/>
                      <a:pt x="1442458" y="2656009"/>
                      <a:pt x="1450892" y="2630704"/>
                    </a:cubicBezTo>
                    <a:close/>
                    <a:moveTo>
                      <a:pt x="1296244" y="2630704"/>
                    </a:moveTo>
                    <a:cubicBezTo>
                      <a:pt x="1304678" y="2656009"/>
                      <a:pt x="1321549" y="2672882"/>
                      <a:pt x="1344046" y="2678503"/>
                    </a:cubicBezTo>
                    <a:cubicBezTo>
                      <a:pt x="1346857" y="2678503"/>
                      <a:pt x="1346857" y="2681316"/>
                      <a:pt x="1346857" y="2681316"/>
                    </a:cubicBezTo>
                    <a:cubicBezTo>
                      <a:pt x="1346857" y="2684127"/>
                      <a:pt x="1344046" y="2684127"/>
                      <a:pt x="1344046" y="2684127"/>
                    </a:cubicBezTo>
                    <a:cubicBezTo>
                      <a:pt x="1321549" y="2689750"/>
                      <a:pt x="1304678" y="2706621"/>
                      <a:pt x="1299058" y="2729118"/>
                    </a:cubicBezTo>
                    <a:cubicBezTo>
                      <a:pt x="1299058" y="2731929"/>
                      <a:pt x="1296244" y="2731929"/>
                      <a:pt x="1296244" y="2731929"/>
                    </a:cubicBezTo>
                    <a:cubicBezTo>
                      <a:pt x="1293431" y="2731929"/>
                      <a:pt x="1293431" y="2729118"/>
                      <a:pt x="1293431" y="2729118"/>
                    </a:cubicBezTo>
                    <a:cubicBezTo>
                      <a:pt x="1287810" y="2706621"/>
                      <a:pt x="1270939" y="2689750"/>
                      <a:pt x="1248442" y="2684127"/>
                    </a:cubicBezTo>
                    <a:cubicBezTo>
                      <a:pt x="1245632" y="2684127"/>
                      <a:pt x="1245632" y="2681316"/>
                      <a:pt x="1245632" y="2681316"/>
                    </a:cubicBezTo>
                    <a:cubicBezTo>
                      <a:pt x="1245632" y="2678503"/>
                      <a:pt x="1248442" y="2678503"/>
                      <a:pt x="1248442" y="2678503"/>
                    </a:cubicBezTo>
                    <a:cubicBezTo>
                      <a:pt x="1270939" y="2672882"/>
                      <a:pt x="1287810" y="2656009"/>
                      <a:pt x="1296244" y="2630704"/>
                    </a:cubicBezTo>
                    <a:close/>
                    <a:moveTo>
                      <a:pt x="1141593" y="2630704"/>
                    </a:moveTo>
                    <a:cubicBezTo>
                      <a:pt x="1150027" y="2656009"/>
                      <a:pt x="1166898" y="2672882"/>
                      <a:pt x="1189395" y="2678503"/>
                    </a:cubicBezTo>
                    <a:cubicBezTo>
                      <a:pt x="1192206" y="2678503"/>
                      <a:pt x="1192206" y="2681316"/>
                      <a:pt x="1192206" y="2681316"/>
                    </a:cubicBezTo>
                    <a:cubicBezTo>
                      <a:pt x="1192206" y="2684127"/>
                      <a:pt x="1189395" y="2684127"/>
                      <a:pt x="1189395" y="2684127"/>
                    </a:cubicBezTo>
                    <a:cubicBezTo>
                      <a:pt x="1166898" y="2689750"/>
                      <a:pt x="1150027" y="2706621"/>
                      <a:pt x="1144407" y="2729118"/>
                    </a:cubicBezTo>
                    <a:cubicBezTo>
                      <a:pt x="1144407" y="2731929"/>
                      <a:pt x="1141593" y="2731929"/>
                      <a:pt x="1141593" y="2731929"/>
                    </a:cubicBezTo>
                    <a:cubicBezTo>
                      <a:pt x="1138780" y="2731929"/>
                      <a:pt x="1138780" y="2729118"/>
                      <a:pt x="1138780" y="2729118"/>
                    </a:cubicBezTo>
                    <a:cubicBezTo>
                      <a:pt x="1133159" y="2706621"/>
                      <a:pt x="1116288" y="2689750"/>
                      <a:pt x="1093791" y="2684127"/>
                    </a:cubicBezTo>
                    <a:cubicBezTo>
                      <a:pt x="1090981" y="2684127"/>
                      <a:pt x="1090981" y="2681316"/>
                      <a:pt x="1090981" y="2681316"/>
                    </a:cubicBezTo>
                    <a:cubicBezTo>
                      <a:pt x="1090981" y="2678503"/>
                      <a:pt x="1093791" y="2678503"/>
                      <a:pt x="1093791" y="2678503"/>
                    </a:cubicBezTo>
                    <a:cubicBezTo>
                      <a:pt x="1116288" y="2672882"/>
                      <a:pt x="1133159" y="2656009"/>
                      <a:pt x="1141593" y="2630704"/>
                    </a:cubicBezTo>
                    <a:close/>
                    <a:moveTo>
                      <a:pt x="984132" y="2630704"/>
                    </a:moveTo>
                    <a:cubicBezTo>
                      <a:pt x="992566" y="2656009"/>
                      <a:pt x="1009437" y="2672882"/>
                      <a:pt x="1031934" y="2678503"/>
                    </a:cubicBezTo>
                    <a:cubicBezTo>
                      <a:pt x="1034745" y="2678503"/>
                      <a:pt x="1034745" y="2681316"/>
                      <a:pt x="1034745" y="2681316"/>
                    </a:cubicBezTo>
                    <a:cubicBezTo>
                      <a:pt x="1034745" y="2684127"/>
                      <a:pt x="1031934" y="2684127"/>
                      <a:pt x="1031934" y="2684127"/>
                    </a:cubicBezTo>
                    <a:cubicBezTo>
                      <a:pt x="1009437" y="2689750"/>
                      <a:pt x="992566" y="2706621"/>
                      <a:pt x="986946" y="2729118"/>
                    </a:cubicBezTo>
                    <a:cubicBezTo>
                      <a:pt x="986946" y="2731929"/>
                      <a:pt x="984132" y="2731929"/>
                      <a:pt x="984132" y="2731929"/>
                    </a:cubicBezTo>
                    <a:cubicBezTo>
                      <a:pt x="981319" y="2731929"/>
                      <a:pt x="981319" y="2729118"/>
                      <a:pt x="981319" y="2729118"/>
                    </a:cubicBezTo>
                    <a:cubicBezTo>
                      <a:pt x="975698" y="2706621"/>
                      <a:pt x="958827" y="2689750"/>
                      <a:pt x="936330" y="2684127"/>
                    </a:cubicBezTo>
                    <a:cubicBezTo>
                      <a:pt x="933520" y="2684127"/>
                      <a:pt x="933520" y="2681316"/>
                      <a:pt x="933520" y="2681316"/>
                    </a:cubicBezTo>
                    <a:cubicBezTo>
                      <a:pt x="933520" y="2678503"/>
                      <a:pt x="936330" y="2678503"/>
                      <a:pt x="936330" y="2678503"/>
                    </a:cubicBezTo>
                    <a:cubicBezTo>
                      <a:pt x="958827" y="2672882"/>
                      <a:pt x="975698" y="2656009"/>
                      <a:pt x="984132" y="2630704"/>
                    </a:cubicBezTo>
                    <a:close/>
                    <a:moveTo>
                      <a:pt x="829484" y="2630704"/>
                    </a:moveTo>
                    <a:cubicBezTo>
                      <a:pt x="837918" y="2656009"/>
                      <a:pt x="854789" y="2672882"/>
                      <a:pt x="877286" y="2678503"/>
                    </a:cubicBezTo>
                    <a:cubicBezTo>
                      <a:pt x="880097" y="2678503"/>
                      <a:pt x="880097" y="2681316"/>
                      <a:pt x="880097" y="2681316"/>
                    </a:cubicBezTo>
                    <a:cubicBezTo>
                      <a:pt x="880097" y="2684127"/>
                      <a:pt x="877286" y="2684127"/>
                      <a:pt x="877286" y="2684127"/>
                    </a:cubicBezTo>
                    <a:cubicBezTo>
                      <a:pt x="854789" y="2689750"/>
                      <a:pt x="837918" y="2706621"/>
                      <a:pt x="832298" y="2729118"/>
                    </a:cubicBezTo>
                    <a:cubicBezTo>
                      <a:pt x="832298" y="2731929"/>
                      <a:pt x="829484" y="2731929"/>
                      <a:pt x="829484" y="2731929"/>
                    </a:cubicBezTo>
                    <a:cubicBezTo>
                      <a:pt x="826671" y="2731929"/>
                      <a:pt x="826671" y="2729118"/>
                      <a:pt x="826671" y="2729118"/>
                    </a:cubicBezTo>
                    <a:cubicBezTo>
                      <a:pt x="821050" y="2706621"/>
                      <a:pt x="804179" y="2689750"/>
                      <a:pt x="781682" y="2684127"/>
                    </a:cubicBezTo>
                    <a:cubicBezTo>
                      <a:pt x="778872" y="2684127"/>
                      <a:pt x="778872" y="2681316"/>
                      <a:pt x="778872" y="2681316"/>
                    </a:cubicBezTo>
                    <a:cubicBezTo>
                      <a:pt x="778872" y="2678503"/>
                      <a:pt x="781682" y="2678503"/>
                      <a:pt x="781682" y="2678503"/>
                    </a:cubicBezTo>
                    <a:cubicBezTo>
                      <a:pt x="804179" y="2672882"/>
                      <a:pt x="821050" y="2656009"/>
                      <a:pt x="829484" y="2630704"/>
                    </a:cubicBezTo>
                    <a:close/>
                    <a:moveTo>
                      <a:pt x="674833" y="2630704"/>
                    </a:moveTo>
                    <a:cubicBezTo>
                      <a:pt x="683267" y="2656009"/>
                      <a:pt x="700138" y="2672882"/>
                      <a:pt x="722635" y="2678503"/>
                    </a:cubicBezTo>
                    <a:cubicBezTo>
                      <a:pt x="725446" y="2678503"/>
                      <a:pt x="725446" y="2681316"/>
                      <a:pt x="725446" y="2681316"/>
                    </a:cubicBezTo>
                    <a:cubicBezTo>
                      <a:pt x="725446" y="2684127"/>
                      <a:pt x="722635" y="2684127"/>
                      <a:pt x="722635" y="2684127"/>
                    </a:cubicBezTo>
                    <a:cubicBezTo>
                      <a:pt x="700138" y="2689750"/>
                      <a:pt x="683267" y="2706621"/>
                      <a:pt x="677647" y="2729118"/>
                    </a:cubicBezTo>
                    <a:cubicBezTo>
                      <a:pt x="677647" y="2731929"/>
                      <a:pt x="674833" y="2731929"/>
                      <a:pt x="674833" y="2731929"/>
                    </a:cubicBezTo>
                    <a:cubicBezTo>
                      <a:pt x="672020" y="2731929"/>
                      <a:pt x="672020" y="2729118"/>
                      <a:pt x="672020" y="2729118"/>
                    </a:cubicBezTo>
                    <a:cubicBezTo>
                      <a:pt x="666399" y="2706621"/>
                      <a:pt x="649528" y="2689750"/>
                      <a:pt x="627031" y="2684127"/>
                    </a:cubicBezTo>
                    <a:cubicBezTo>
                      <a:pt x="624221" y="2684127"/>
                      <a:pt x="624221" y="2681316"/>
                      <a:pt x="624221" y="2681316"/>
                    </a:cubicBezTo>
                    <a:cubicBezTo>
                      <a:pt x="624221" y="2678503"/>
                      <a:pt x="627031" y="2678503"/>
                      <a:pt x="627031" y="2678503"/>
                    </a:cubicBezTo>
                    <a:cubicBezTo>
                      <a:pt x="649528" y="2672882"/>
                      <a:pt x="666399" y="2656009"/>
                      <a:pt x="674833" y="2630704"/>
                    </a:cubicBezTo>
                    <a:close/>
                    <a:moveTo>
                      <a:pt x="517372" y="2630704"/>
                    </a:moveTo>
                    <a:cubicBezTo>
                      <a:pt x="525806" y="2656009"/>
                      <a:pt x="542677" y="2672882"/>
                      <a:pt x="565174" y="2678503"/>
                    </a:cubicBezTo>
                    <a:cubicBezTo>
                      <a:pt x="567985" y="2678503"/>
                      <a:pt x="567985" y="2681316"/>
                      <a:pt x="567985" y="2681316"/>
                    </a:cubicBezTo>
                    <a:cubicBezTo>
                      <a:pt x="567985" y="2684127"/>
                      <a:pt x="565174" y="2684127"/>
                      <a:pt x="565174" y="2684127"/>
                    </a:cubicBezTo>
                    <a:cubicBezTo>
                      <a:pt x="542677" y="2689750"/>
                      <a:pt x="525806" y="2706621"/>
                      <a:pt x="520183" y="2729118"/>
                    </a:cubicBezTo>
                    <a:cubicBezTo>
                      <a:pt x="520183" y="2731929"/>
                      <a:pt x="517372" y="2731929"/>
                      <a:pt x="517372" y="2731929"/>
                    </a:cubicBezTo>
                    <a:cubicBezTo>
                      <a:pt x="514559" y="2731929"/>
                      <a:pt x="514559" y="2729118"/>
                      <a:pt x="514559" y="2729118"/>
                    </a:cubicBezTo>
                    <a:cubicBezTo>
                      <a:pt x="508938" y="2706621"/>
                      <a:pt x="492065" y="2689750"/>
                      <a:pt x="469570" y="2684127"/>
                    </a:cubicBezTo>
                    <a:cubicBezTo>
                      <a:pt x="466760" y="2684127"/>
                      <a:pt x="466760" y="2681316"/>
                      <a:pt x="466760" y="2681316"/>
                    </a:cubicBezTo>
                    <a:cubicBezTo>
                      <a:pt x="466760" y="2678503"/>
                      <a:pt x="469570" y="2678503"/>
                      <a:pt x="469570" y="2678503"/>
                    </a:cubicBezTo>
                    <a:cubicBezTo>
                      <a:pt x="492065" y="2672882"/>
                      <a:pt x="508938" y="2656009"/>
                      <a:pt x="517372" y="2630704"/>
                    </a:cubicBezTo>
                    <a:close/>
                    <a:moveTo>
                      <a:pt x="362724" y="2630704"/>
                    </a:moveTo>
                    <a:cubicBezTo>
                      <a:pt x="371158" y="2656009"/>
                      <a:pt x="388029" y="2672882"/>
                      <a:pt x="410526" y="2678503"/>
                    </a:cubicBezTo>
                    <a:cubicBezTo>
                      <a:pt x="413337" y="2678503"/>
                      <a:pt x="413337" y="2681316"/>
                      <a:pt x="413337" y="2681316"/>
                    </a:cubicBezTo>
                    <a:cubicBezTo>
                      <a:pt x="413337" y="2684127"/>
                      <a:pt x="410526" y="2684127"/>
                      <a:pt x="410526" y="2684127"/>
                    </a:cubicBezTo>
                    <a:cubicBezTo>
                      <a:pt x="388029" y="2689750"/>
                      <a:pt x="371158" y="2706621"/>
                      <a:pt x="365535" y="2729118"/>
                    </a:cubicBezTo>
                    <a:cubicBezTo>
                      <a:pt x="365535" y="2731929"/>
                      <a:pt x="362724" y="2731929"/>
                      <a:pt x="362724" y="2731929"/>
                    </a:cubicBezTo>
                    <a:cubicBezTo>
                      <a:pt x="359911" y="2731929"/>
                      <a:pt x="359911" y="2729118"/>
                      <a:pt x="359911" y="2729118"/>
                    </a:cubicBezTo>
                    <a:cubicBezTo>
                      <a:pt x="354290" y="2706621"/>
                      <a:pt x="337417" y="2689750"/>
                      <a:pt x="314922" y="2684127"/>
                    </a:cubicBezTo>
                    <a:cubicBezTo>
                      <a:pt x="312112" y="2684127"/>
                      <a:pt x="312112" y="2681316"/>
                      <a:pt x="312112" y="2681316"/>
                    </a:cubicBezTo>
                    <a:cubicBezTo>
                      <a:pt x="312112" y="2678503"/>
                      <a:pt x="314922" y="2678503"/>
                      <a:pt x="314922" y="2678503"/>
                    </a:cubicBezTo>
                    <a:cubicBezTo>
                      <a:pt x="337417" y="2672882"/>
                      <a:pt x="354290" y="2656009"/>
                      <a:pt x="362724" y="2630704"/>
                    </a:cubicBezTo>
                    <a:close/>
                    <a:moveTo>
                      <a:pt x="208073" y="2630704"/>
                    </a:moveTo>
                    <a:cubicBezTo>
                      <a:pt x="216507" y="2656009"/>
                      <a:pt x="233378" y="2672882"/>
                      <a:pt x="255875" y="2678503"/>
                    </a:cubicBezTo>
                    <a:cubicBezTo>
                      <a:pt x="258686" y="2678503"/>
                      <a:pt x="258686" y="2681316"/>
                      <a:pt x="258686" y="2681316"/>
                    </a:cubicBezTo>
                    <a:cubicBezTo>
                      <a:pt x="258686" y="2684127"/>
                      <a:pt x="255875" y="2684127"/>
                      <a:pt x="255875" y="2684127"/>
                    </a:cubicBezTo>
                    <a:cubicBezTo>
                      <a:pt x="233378" y="2689750"/>
                      <a:pt x="216507" y="2706621"/>
                      <a:pt x="210884" y="2729118"/>
                    </a:cubicBezTo>
                    <a:cubicBezTo>
                      <a:pt x="210884" y="2731929"/>
                      <a:pt x="208073" y="2731929"/>
                      <a:pt x="208073" y="2731929"/>
                    </a:cubicBezTo>
                    <a:cubicBezTo>
                      <a:pt x="205260" y="2731929"/>
                      <a:pt x="205260" y="2729118"/>
                      <a:pt x="205260" y="2729118"/>
                    </a:cubicBezTo>
                    <a:cubicBezTo>
                      <a:pt x="199639" y="2706621"/>
                      <a:pt x="182766" y="2689750"/>
                      <a:pt x="160271" y="2684127"/>
                    </a:cubicBezTo>
                    <a:cubicBezTo>
                      <a:pt x="157461" y="2684127"/>
                      <a:pt x="157461" y="2681316"/>
                      <a:pt x="157461" y="2681316"/>
                    </a:cubicBezTo>
                    <a:cubicBezTo>
                      <a:pt x="157461" y="2678503"/>
                      <a:pt x="160271" y="2678503"/>
                      <a:pt x="160271" y="2678503"/>
                    </a:cubicBezTo>
                    <a:cubicBezTo>
                      <a:pt x="182766" y="2672882"/>
                      <a:pt x="199639" y="2656009"/>
                      <a:pt x="208073" y="2630704"/>
                    </a:cubicBezTo>
                    <a:close/>
                    <a:moveTo>
                      <a:pt x="50612" y="2630704"/>
                    </a:moveTo>
                    <a:cubicBezTo>
                      <a:pt x="59049" y="2656009"/>
                      <a:pt x="75920" y="2672882"/>
                      <a:pt x="98414" y="2678503"/>
                    </a:cubicBezTo>
                    <a:cubicBezTo>
                      <a:pt x="101225" y="2678503"/>
                      <a:pt x="101225" y="2681316"/>
                      <a:pt x="101225" y="2681316"/>
                    </a:cubicBezTo>
                    <a:cubicBezTo>
                      <a:pt x="101225" y="2684127"/>
                      <a:pt x="98414" y="2684127"/>
                      <a:pt x="98414" y="2684127"/>
                    </a:cubicBezTo>
                    <a:cubicBezTo>
                      <a:pt x="75920" y="2689750"/>
                      <a:pt x="59049" y="2706621"/>
                      <a:pt x="53426" y="2729118"/>
                    </a:cubicBezTo>
                    <a:cubicBezTo>
                      <a:pt x="53426" y="2731929"/>
                      <a:pt x="50612" y="2731929"/>
                      <a:pt x="50612" y="2731929"/>
                    </a:cubicBezTo>
                    <a:cubicBezTo>
                      <a:pt x="47802" y="2731929"/>
                      <a:pt x="47802" y="2729118"/>
                      <a:pt x="47802" y="2729118"/>
                    </a:cubicBezTo>
                    <a:cubicBezTo>
                      <a:pt x="42178" y="2706621"/>
                      <a:pt x="25307" y="2689750"/>
                      <a:pt x="2813" y="2684127"/>
                    </a:cubicBezTo>
                    <a:cubicBezTo>
                      <a:pt x="0" y="2684127"/>
                      <a:pt x="0" y="2681316"/>
                      <a:pt x="0" y="2681316"/>
                    </a:cubicBezTo>
                    <a:cubicBezTo>
                      <a:pt x="0" y="2678503"/>
                      <a:pt x="2813" y="2678503"/>
                      <a:pt x="2813" y="2678503"/>
                    </a:cubicBezTo>
                    <a:cubicBezTo>
                      <a:pt x="25307" y="2672882"/>
                      <a:pt x="42178" y="2656009"/>
                      <a:pt x="50612" y="2630704"/>
                    </a:cubicBezTo>
                    <a:close/>
                    <a:moveTo>
                      <a:pt x="5184973" y="2476053"/>
                    </a:moveTo>
                    <a:cubicBezTo>
                      <a:pt x="5193410" y="2498547"/>
                      <a:pt x="5210281" y="2515418"/>
                      <a:pt x="5232776" y="2523852"/>
                    </a:cubicBezTo>
                    <a:cubicBezTo>
                      <a:pt x="5235586" y="2523852"/>
                      <a:pt x="5235586" y="2526665"/>
                      <a:pt x="5235586" y="2526665"/>
                    </a:cubicBezTo>
                    <a:cubicBezTo>
                      <a:pt x="5235586" y="2529476"/>
                      <a:pt x="5232776" y="2529476"/>
                      <a:pt x="5232776" y="2529476"/>
                    </a:cubicBezTo>
                    <a:cubicBezTo>
                      <a:pt x="5210281" y="2535099"/>
                      <a:pt x="5193410" y="2551970"/>
                      <a:pt x="5187787" y="2574467"/>
                    </a:cubicBezTo>
                    <a:cubicBezTo>
                      <a:pt x="5187787" y="2577278"/>
                      <a:pt x="5184973" y="2577278"/>
                      <a:pt x="5184973" y="2577278"/>
                    </a:cubicBezTo>
                    <a:cubicBezTo>
                      <a:pt x="5182163" y="2577278"/>
                      <a:pt x="5182163" y="2574467"/>
                      <a:pt x="5182163" y="2574467"/>
                    </a:cubicBezTo>
                    <a:cubicBezTo>
                      <a:pt x="5176540" y="2551970"/>
                      <a:pt x="5159669" y="2535099"/>
                      <a:pt x="5137174" y="2529476"/>
                    </a:cubicBezTo>
                    <a:cubicBezTo>
                      <a:pt x="5134361" y="2529476"/>
                      <a:pt x="5134361" y="2526665"/>
                      <a:pt x="5134361" y="2526665"/>
                    </a:cubicBezTo>
                    <a:cubicBezTo>
                      <a:pt x="5134361" y="2523852"/>
                      <a:pt x="5137174" y="2523852"/>
                      <a:pt x="5137174" y="2523852"/>
                    </a:cubicBezTo>
                    <a:cubicBezTo>
                      <a:pt x="5159669" y="2518231"/>
                      <a:pt x="5176540" y="2501358"/>
                      <a:pt x="5184973" y="2476053"/>
                    </a:cubicBezTo>
                    <a:close/>
                    <a:moveTo>
                      <a:pt x="5030325" y="2476053"/>
                    </a:moveTo>
                    <a:cubicBezTo>
                      <a:pt x="5035949" y="2498547"/>
                      <a:pt x="5055630" y="2515418"/>
                      <a:pt x="5078128" y="2523852"/>
                    </a:cubicBezTo>
                    <a:cubicBezTo>
                      <a:pt x="5080938" y="2523852"/>
                      <a:pt x="5080938" y="2526665"/>
                      <a:pt x="5080938" y="2526665"/>
                    </a:cubicBezTo>
                    <a:cubicBezTo>
                      <a:pt x="5080938" y="2529476"/>
                      <a:pt x="5078128" y="2529476"/>
                      <a:pt x="5078128" y="2529476"/>
                    </a:cubicBezTo>
                    <a:cubicBezTo>
                      <a:pt x="5055630" y="2535099"/>
                      <a:pt x="5038759" y="2551970"/>
                      <a:pt x="5033136" y="2574467"/>
                    </a:cubicBezTo>
                    <a:cubicBezTo>
                      <a:pt x="5033136" y="2577278"/>
                      <a:pt x="5030325" y="2577278"/>
                      <a:pt x="5030325" y="2577278"/>
                    </a:cubicBezTo>
                    <a:cubicBezTo>
                      <a:pt x="5027512" y="2577278"/>
                      <a:pt x="5027512" y="2574467"/>
                      <a:pt x="5027512" y="2574467"/>
                    </a:cubicBezTo>
                    <a:cubicBezTo>
                      <a:pt x="5021892" y="2551970"/>
                      <a:pt x="5005018" y="2535099"/>
                      <a:pt x="4982523" y="2529476"/>
                    </a:cubicBezTo>
                    <a:cubicBezTo>
                      <a:pt x="4979713" y="2529476"/>
                      <a:pt x="4979713" y="2526665"/>
                      <a:pt x="4979713" y="2526665"/>
                    </a:cubicBezTo>
                    <a:cubicBezTo>
                      <a:pt x="4979713" y="2523852"/>
                      <a:pt x="4982523" y="2523852"/>
                      <a:pt x="4982523" y="2523852"/>
                    </a:cubicBezTo>
                    <a:cubicBezTo>
                      <a:pt x="5005018" y="2518231"/>
                      <a:pt x="5021892" y="2501358"/>
                      <a:pt x="5030325" y="2476053"/>
                    </a:cubicBezTo>
                    <a:close/>
                    <a:moveTo>
                      <a:pt x="4872861" y="2476053"/>
                    </a:moveTo>
                    <a:cubicBezTo>
                      <a:pt x="4881298" y="2498547"/>
                      <a:pt x="4898166" y="2515418"/>
                      <a:pt x="4920664" y="2523852"/>
                    </a:cubicBezTo>
                    <a:cubicBezTo>
                      <a:pt x="4923474" y="2523852"/>
                      <a:pt x="4923474" y="2526665"/>
                      <a:pt x="4923474" y="2526665"/>
                    </a:cubicBezTo>
                    <a:cubicBezTo>
                      <a:pt x="4923474" y="2529476"/>
                      <a:pt x="4920664" y="2529476"/>
                      <a:pt x="4920664" y="2529476"/>
                    </a:cubicBezTo>
                    <a:cubicBezTo>
                      <a:pt x="4898166" y="2535099"/>
                      <a:pt x="4881298" y="2551970"/>
                      <a:pt x="4875675" y="2574467"/>
                    </a:cubicBezTo>
                    <a:cubicBezTo>
                      <a:pt x="4875675" y="2577278"/>
                      <a:pt x="4872861" y="2577278"/>
                      <a:pt x="4872861" y="2577278"/>
                    </a:cubicBezTo>
                    <a:cubicBezTo>
                      <a:pt x="4870048" y="2577278"/>
                      <a:pt x="4870048" y="2574467"/>
                      <a:pt x="4870048" y="2574467"/>
                    </a:cubicBezTo>
                    <a:cubicBezTo>
                      <a:pt x="4864428" y="2551970"/>
                      <a:pt x="4847557" y="2535099"/>
                      <a:pt x="4825062" y="2529476"/>
                    </a:cubicBezTo>
                    <a:cubicBezTo>
                      <a:pt x="4822249" y="2529476"/>
                      <a:pt x="4822249" y="2526665"/>
                      <a:pt x="4822249" y="2526665"/>
                    </a:cubicBezTo>
                    <a:cubicBezTo>
                      <a:pt x="4822249" y="2523852"/>
                      <a:pt x="4825062" y="2523852"/>
                      <a:pt x="4825062" y="2523852"/>
                    </a:cubicBezTo>
                    <a:cubicBezTo>
                      <a:pt x="4847557" y="2518231"/>
                      <a:pt x="4864428" y="2501358"/>
                      <a:pt x="4872861" y="2476053"/>
                    </a:cubicBezTo>
                    <a:close/>
                    <a:moveTo>
                      <a:pt x="4718213" y="2476053"/>
                    </a:moveTo>
                    <a:cubicBezTo>
                      <a:pt x="4726650" y="2498547"/>
                      <a:pt x="4743518" y="2515418"/>
                      <a:pt x="4766016" y="2523852"/>
                    </a:cubicBezTo>
                    <a:cubicBezTo>
                      <a:pt x="4768826" y="2523852"/>
                      <a:pt x="4768826" y="2526665"/>
                      <a:pt x="4768826" y="2526665"/>
                    </a:cubicBezTo>
                    <a:cubicBezTo>
                      <a:pt x="4768826" y="2529476"/>
                      <a:pt x="4766016" y="2529476"/>
                      <a:pt x="4766016" y="2529476"/>
                    </a:cubicBezTo>
                    <a:cubicBezTo>
                      <a:pt x="4743518" y="2535099"/>
                      <a:pt x="4726650" y="2551970"/>
                      <a:pt x="4721027" y="2574467"/>
                    </a:cubicBezTo>
                    <a:cubicBezTo>
                      <a:pt x="4721027" y="2577278"/>
                      <a:pt x="4718213" y="2577278"/>
                      <a:pt x="4718213" y="2577278"/>
                    </a:cubicBezTo>
                    <a:cubicBezTo>
                      <a:pt x="4715400" y="2577278"/>
                      <a:pt x="4715400" y="2574467"/>
                      <a:pt x="4715400" y="2574467"/>
                    </a:cubicBezTo>
                    <a:cubicBezTo>
                      <a:pt x="4709780" y="2551970"/>
                      <a:pt x="4692909" y="2535099"/>
                      <a:pt x="4670414" y="2529476"/>
                    </a:cubicBezTo>
                    <a:cubicBezTo>
                      <a:pt x="4667601" y="2529476"/>
                      <a:pt x="4667601" y="2526665"/>
                      <a:pt x="4667601" y="2526665"/>
                    </a:cubicBezTo>
                    <a:cubicBezTo>
                      <a:pt x="4667601" y="2523852"/>
                      <a:pt x="4670414" y="2523852"/>
                      <a:pt x="4670414" y="2523852"/>
                    </a:cubicBezTo>
                    <a:cubicBezTo>
                      <a:pt x="4692909" y="2518231"/>
                      <a:pt x="4709780" y="2501358"/>
                      <a:pt x="4718213" y="2476053"/>
                    </a:cubicBezTo>
                    <a:close/>
                    <a:moveTo>
                      <a:pt x="4563563" y="2476053"/>
                    </a:moveTo>
                    <a:cubicBezTo>
                      <a:pt x="4571999" y="2498547"/>
                      <a:pt x="4588867" y="2515418"/>
                      <a:pt x="4611365" y="2523852"/>
                    </a:cubicBezTo>
                    <a:cubicBezTo>
                      <a:pt x="4614175" y="2523852"/>
                      <a:pt x="4614175" y="2526665"/>
                      <a:pt x="4614175" y="2526665"/>
                    </a:cubicBezTo>
                    <a:cubicBezTo>
                      <a:pt x="4614175" y="2529476"/>
                      <a:pt x="4611365" y="2529476"/>
                      <a:pt x="4611365" y="2529476"/>
                    </a:cubicBezTo>
                    <a:cubicBezTo>
                      <a:pt x="4588867" y="2535099"/>
                      <a:pt x="4571999" y="2551970"/>
                      <a:pt x="4566376" y="2574467"/>
                    </a:cubicBezTo>
                    <a:cubicBezTo>
                      <a:pt x="4566376" y="2577278"/>
                      <a:pt x="4563563" y="2577278"/>
                      <a:pt x="4563563" y="2577278"/>
                    </a:cubicBezTo>
                    <a:cubicBezTo>
                      <a:pt x="4560749" y="2577278"/>
                      <a:pt x="4560749" y="2574467"/>
                      <a:pt x="4560749" y="2574467"/>
                    </a:cubicBezTo>
                    <a:cubicBezTo>
                      <a:pt x="4555129" y="2551970"/>
                      <a:pt x="4538258" y="2535099"/>
                      <a:pt x="4515763" y="2529476"/>
                    </a:cubicBezTo>
                    <a:cubicBezTo>
                      <a:pt x="4512950" y="2529476"/>
                      <a:pt x="4512950" y="2526665"/>
                      <a:pt x="4512950" y="2526665"/>
                    </a:cubicBezTo>
                    <a:cubicBezTo>
                      <a:pt x="4512950" y="2523852"/>
                      <a:pt x="4515763" y="2523852"/>
                      <a:pt x="4515763" y="2523852"/>
                    </a:cubicBezTo>
                    <a:cubicBezTo>
                      <a:pt x="4538258" y="2518231"/>
                      <a:pt x="4555129" y="2501358"/>
                      <a:pt x="4563563" y="2476053"/>
                    </a:cubicBezTo>
                    <a:close/>
                    <a:moveTo>
                      <a:pt x="4406104" y="2476053"/>
                    </a:moveTo>
                    <a:cubicBezTo>
                      <a:pt x="4414538" y="2498547"/>
                      <a:pt x="4431409" y="2515418"/>
                      <a:pt x="4453907" y="2523852"/>
                    </a:cubicBezTo>
                    <a:cubicBezTo>
                      <a:pt x="4456717" y="2523852"/>
                      <a:pt x="4456717" y="2526665"/>
                      <a:pt x="4456717" y="2526665"/>
                    </a:cubicBezTo>
                    <a:cubicBezTo>
                      <a:pt x="4456717" y="2529476"/>
                      <a:pt x="4453907" y="2529476"/>
                      <a:pt x="4453907" y="2529476"/>
                    </a:cubicBezTo>
                    <a:cubicBezTo>
                      <a:pt x="4431409" y="2535099"/>
                      <a:pt x="4414538" y="2551970"/>
                      <a:pt x="4408915" y="2574467"/>
                    </a:cubicBezTo>
                    <a:cubicBezTo>
                      <a:pt x="4408915" y="2577278"/>
                      <a:pt x="4406104" y="2577278"/>
                      <a:pt x="4406104" y="2577278"/>
                    </a:cubicBezTo>
                    <a:cubicBezTo>
                      <a:pt x="4403291" y="2577278"/>
                      <a:pt x="4403291" y="2574467"/>
                      <a:pt x="4403291" y="2574467"/>
                    </a:cubicBezTo>
                    <a:cubicBezTo>
                      <a:pt x="4397671" y="2551970"/>
                      <a:pt x="4380797" y="2535099"/>
                      <a:pt x="4358302" y="2529476"/>
                    </a:cubicBezTo>
                    <a:cubicBezTo>
                      <a:pt x="4355492" y="2529476"/>
                      <a:pt x="4355492" y="2526665"/>
                      <a:pt x="4355492" y="2526665"/>
                    </a:cubicBezTo>
                    <a:cubicBezTo>
                      <a:pt x="4355492" y="2523852"/>
                      <a:pt x="4358302" y="2523852"/>
                      <a:pt x="4358302" y="2523852"/>
                    </a:cubicBezTo>
                    <a:cubicBezTo>
                      <a:pt x="4380797" y="2518231"/>
                      <a:pt x="4397671" y="2501358"/>
                      <a:pt x="4406104" y="2476053"/>
                    </a:cubicBezTo>
                    <a:close/>
                    <a:moveTo>
                      <a:pt x="4251453" y="2476053"/>
                    </a:moveTo>
                    <a:cubicBezTo>
                      <a:pt x="4259887" y="2498547"/>
                      <a:pt x="4276758" y="2515418"/>
                      <a:pt x="4299256" y="2523852"/>
                    </a:cubicBezTo>
                    <a:cubicBezTo>
                      <a:pt x="4302066" y="2523852"/>
                      <a:pt x="4302066" y="2526665"/>
                      <a:pt x="4302066" y="2526665"/>
                    </a:cubicBezTo>
                    <a:cubicBezTo>
                      <a:pt x="4302066" y="2529476"/>
                      <a:pt x="4299256" y="2529476"/>
                      <a:pt x="4299256" y="2529476"/>
                    </a:cubicBezTo>
                    <a:cubicBezTo>
                      <a:pt x="4276758" y="2535099"/>
                      <a:pt x="4259887" y="2551970"/>
                      <a:pt x="4254264" y="2574467"/>
                    </a:cubicBezTo>
                    <a:cubicBezTo>
                      <a:pt x="4254264" y="2577278"/>
                      <a:pt x="4251453" y="2577278"/>
                      <a:pt x="4251453" y="2577278"/>
                    </a:cubicBezTo>
                    <a:cubicBezTo>
                      <a:pt x="4248640" y="2577278"/>
                      <a:pt x="4248640" y="2574467"/>
                      <a:pt x="4248640" y="2574467"/>
                    </a:cubicBezTo>
                    <a:cubicBezTo>
                      <a:pt x="4243020" y="2551970"/>
                      <a:pt x="4226146" y="2535099"/>
                      <a:pt x="4203651" y="2529476"/>
                    </a:cubicBezTo>
                    <a:cubicBezTo>
                      <a:pt x="4200841" y="2529476"/>
                      <a:pt x="4200841" y="2526665"/>
                      <a:pt x="4200841" y="2526665"/>
                    </a:cubicBezTo>
                    <a:cubicBezTo>
                      <a:pt x="4200841" y="2523852"/>
                      <a:pt x="4203651" y="2523852"/>
                      <a:pt x="4203651" y="2523852"/>
                    </a:cubicBezTo>
                    <a:cubicBezTo>
                      <a:pt x="4226146" y="2518231"/>
                      <a:pt x="4243020" y="2501358"/>
                      <a:pt x="4251453" y="2476053"/>
                    </a:cubicBezTo>
                    <a:close/>
                    <a:moveTo>
                      <a:pt x="4096805" y="2476053"/>
                    </a:moveTo>
                    <a:cubicBezTo>
                      <a:pt x="4105239" y="2498547"/>
                      <a:pt x="4122110" y="2515418"/>
                      <a:pt x="4144608" y="2523852"/>
                    </a:cubicBezTo>
                    <a:cubicBezTo>
                      <a:pt x="4147418" y="2523852"/>
                      <a:pt x="4147418" y="2526665"/>
                      <a:pt x="4147418" y="2526665"/>
                    </a:cubicBezTo>
                    <a:cubicBezTo>
                      <a:pt x="4147418" y="2529476"/>
                      <a:pt x="4144608" y="2529476"/>
                      <a:pt x="4144608" y="2529476"/>
                    </a:cubicBezTo>
                    <a:cubicBezTo>
                      <a:pt x="4122110" y="2535099"/>
                      <a:pt x="4105239" y="2551970"/>
                      <a:pt x="4099616" y="2574467"/>
                    </a:cubicBezTo>
                    <a:cubicBezTo>
                      <a:pt x="4099616" y="2577278"/>
                      <a:pt x="4096805" y="2577278"/>
                      <a:pt x="4096805" y="2577278"/>
                    </a:cubicBezTo>
                    <a:cubicBezTo>
                      <a:pt x="4093992" y="2577278"/>
                      <a:pt x="4093992" y="2574467"/>
                      <a:pt x="4093992" y="2574467"/>
                    </a:cubicBezTo>
                    <a:cubicBezTo>
                      <a:pt x="4088372" y="2551970"/>
                      <a:pt x="4071498" y="2535099"/>
                      <a:pt x="4049003" y="2529476"/>
                    </a:cubicBezTo>
                    <a:cubicBezTo>
                      <a:pt x="4046193" y="2529476"/>
                      <a:pt x="4046193" y="2526665"/>
                      <a:pt x="4046193" y="2526665"/>
                    </a:cubicBezTo>
                    <a:cubicBezTo>
                      <a:pt x="4046193" y="2523852"/>
                      <a:pt x="4049003" y="2523852"/>
                      <a:pt x="4049003" y="2523852"/>
                    </a:cubicBezTo>
                    <a:cubicBezTo>
                      <a:pt x="4071498" y="2518231"/>
                      <a:pt x="4088372" y="2501358"/>
                      <a:pt x="4096805" y="2476053"/>
                    </a:cubicBezTo>
                    <a:close/>
                    <a:moveTo>
                      <a:pt x="3939345" y="2476053"/>
                    </a:moveTo>
                    <a:cubicBezTo>
                      <a:pt x="3947781" y="2498547"/>
                      <a:pt x="3964649" y="2515418"/>
                      <a:pt x="3987147" y="2523852"/>
                    </a:cubicBezTo>
                    <a:cubicBezTo>
                      <a:pt x="3989957" y="2523852"/>
                      <a:pt x="3989957" y="2526665"/>
                      <a:pt x="3989957" y="2526665"/>
                    </a:cubicBezTo>
                    <a:cubicBezTo>
                      <a:pt x="3989957" y="2529476"/>
                      <a:pt x="3987147" y="2529476"/>
                      <a:pt x="3987147" y="2529476"/>
                    </a:cubicBezTo>
                    <a:cubicBezTo>
                      <a:pt x="3964649" y="2535099"/>
                      <a:pt x="3947781" y="2551970"/>
                      <a:pt x="3942155" y="2574467"/>
                    </a:cubicBezTo>
                    <a:cubicBezTo>
                      <a:pt x="3942155" y="2577278"/>
                      <a:pt x="3939345" y="2577278"/>
                      <a:pt x="3939345" y="2577278"/>
                    </a:cubicBezTo>
                    <a:cubicBezTo>
                      <a:pt x="3936531" y="2577278"/>
                      <a:pt x="3936531" y="2574467"/>
                      <a:pt x="3936531" y="2574467"/>
                    </a:cubicBezTo>
                    <a:cubicBezTo>
                      <a:pt x="3930911" y="2551970"/>
                      <a:pt x="3914037" y="2535099"/>
                      <a:pt x="3891545" y="2529476"/>
                    </a:cubicBezTo>
                    <a:cubicBezTo>
                      <a:pt x="3888732" y="2529476"/>
                      <a:pt x="3888732" y="2526665"/>
                      <a:pt x="3888732" y="2526665"/>
                    </a:cubicBezTo>
                    <a:cubicBezTo>
                      <a:pt x="3888732" y="2523852"/>
                      <a:pt x="3891545" y="2523852"/>
                      <a:pt x="3891545" y="2523852"/>
                    </a:cubicBezTo>
                    <a:cubicBezTo>
                      <a:pt x="3914037" y="2518231"/>
                      <a:pt x="3930911" y="2501358"/>
                      <a:pt x="3939345" y="2476053"/>
                    </a:cubicBezTo>
                    <a:close/>
                    <a:moveTo>
                      <a:pt x="3784693" y="2476053"/>
                    </a:moveTo>
                    <a:cubicBezTo>
                      <a:pt x="3793130" y="2498547"/>
                      <a:pt x="3809998" y="2515418"/>
                      <a:pt x="3832496" y="2523852"/>
                    </a:cubicBezTo>
                    <a:cubicBezTo>
                      <a:pt x="3835306" y="2523852"/>
                      <a:pt x="3835306" y="2526665"/>
                      <a:pt x="3835306" y="2526665"/>
                    </a:cubicBezTo>
                    <a:cubicBezTo>
                      <a:pt x="3835306" y="2529476"/>
                      <a:pt x="3832496" y="2529476"/>
                      <a:pt x="3832496" y="2529476"/>
                    </a:cubicBezTo>
                    <a:cubicBezTo>
                      <a:pt x="3809998" y="2535099"/>
                      <a:pt x="3793130" y="2551970"/>
                      <a:pt x="3787504" y="2574467"/>
                    </a:cubicBezTo>
                    <a:cubicBezTo>
                      <a:pt x="3787504" y="2577278"/>
                      <a:pt x="3784693" y="2577278"/>
                      <a:pt x="3784693" y="2577278"/>
                    </a:cubicBezTo>
                    <a:cubicBezTo>
                      <a:pt x="3781880" y="2577278"/>
                      <a:pt x="3781880" y="2574467"/>
                      <a:pt x="3781880" y="2574467"/>
                    </a:cubicBezTo>
                    <a:cubicBezTo>
                      <a:pt x="3776260" y="2551970"/>
                      <a:pt x="3759386" y="2535099"/>
                      <a:pt x="3736894" y="2529476"/>
                    </a:cubicBezTo>
                    <a:cubicBezTo>
                      <a:pt x="3734081" y="2529476"/>
                      <a:pt x="3734081" y="2526665"/>
                      <a:pt x="3734081" y="2526665"/>
                    </a:cubicBezTo>
                    <a:cubicBezTo>
                      <a:pt x="3734081" y="2523852"/>
                      <a:pt x="3736894" y="2523852"/>
                      <a:pt x="3736894" y="2523852"/>
                    </a:cubicBezTo>
                    <a:cubicBezTo>
                      <a:pt x="3759386" y="2518231"/>
                      <a:pt x="3776260" y="2501358"/>
                      <a:pt x="3784693" y="2476053"/>
                    </a:cubicBezTo>
                    <a:close/>
                    <a:moveTo>
                      <a:pt x="3630045" y="2476053"/>
                    </a:moveTo>
                    <a:cubicBezTo>
                      <a:pt x="3638482" y="2498547"/>
                      <a:pt x="3655350" y="2515418"/>
                      <a:pt x="3677848" y="2523852"/>
                    </a:cubicBezTo>
                    <a:cubicBezTo>
                      <a:pt x="3680658" y="2523852"/>
                      <a:pt x="3680658" y="2526665"/>
                      <a:pt x="3680658" y="2526665"/>
                    </a:cubicBezTo>
                    <a:cubicBezTo>
                      <a:pt x="3680658" y="2529476"/>
                      <a:pt x="3677848" y="2529476"/>
                      <a:pt x="3677848" y="2529476"/>
                    </a:cubicBezTo>
                    <a:cubicBezTo>
                      <a:pt x="3655350" y="2535099"/>
                      <a:pt x="3638482" y="2551970"/>
                      <a:pt x="3632856" y="2574467"/>
                    </a:cubicBezTo>
                    <a:cubicBezTo>
                      <a:pt x="3632856" y="2577278"/>
                      <a:pt x="3630045" y="2577278"/>
                      <a:pt x="3630045" y="2577278"/>
                    </a:cubicBezTo>
                    <a:cubicBezTo>
                      <a:pt x="3627232" y="2577278"/>
                      <a:pt x="3627232" y="2574467"/>
                      <a:pt x="3627232" y="2574467"/>
                    </a:cubicBezTo>
                    <a:cubicBezTo>
                      <a:pt x="3621612" y="2551970"/>
                      <a:pt x="3604738" y="2535099"/>
                      <a:pt x="3582246" y="2529476"/>
                    </a:cubicBezTo>
                    <a:cubicBezTo>
                      <a:pt x="3579433" y="2529476"/>
                      <a:pt x="3579433" y="2526665"/>
                      <a:pt x="3579433" y="2526665"/>
                    </a:cubicBezTo>
                    <a:cubicBezTo>
                      <a:pt x="3579433" y="2523852"/>
                      <a:pt x="3582246" y="2523852"/>
                      <a:pt x="3582246" y="2523852"/>
                    </a:cubicBezTo>
                    <a:cubicBezTo>
                      <a:pt x="3604738" y="2518231"/>
                      <a:pt x="3621612" y="2501358"/>
                      <a:pt x="3630045" y="2476053"/>
                    </a:cubicBezTo>
                    <a:close/>
                    <a:moveTo>
                      <a:pt x="3472581" y="2476053"/>
                    </a:moveTo>
                    <a:cubicBezTo>
                      <a:pt x="3481018" y="2498547"/>
                      <a:pt x="3500700" y="2515418"/>
                      <a:pt x="3520384" y="2523852"/>
                    </a:cubicBezTo>
                    <a:cubicBezTo>
                      <a:pt x="3523194" y="2523852"/>
                      <a:pt x="3523194" y="2526665"/>
                      <a:pt x="3523194" y="2526665"/>
                    </a:cubicBezTo>
                    <a:cubicBezTo>
                      <a:pt x="3523194" y="2529476"/>
                      <a:pt x="3520384" y="2529476"/>
                      <a:pt x="3520384" y="2529476"/>
                    </a:cubicBezTo>
                    <a:cubicBezTo>
                      <a:pt x="3497889" y="2535099"/>
                      <a:pt x="3481018" y="2551970"/>
                      <a:pt x="3475395" y="2574467"/>
                    </a:cubicBezTo>
                    <a:cubicBezTo>
                      <a:pt x="3475395" y="2577278"/>
                      <a:pt x="3472581" y="2577278"/>
                      <a:pt x="3472581" y="2577278"/>
                    </a:cubicBezTo>
                    <a:cubicBezTo>
                      <a:pt x="3469771" y="2577278"/>
                      <a:pt x="3469771" y="2574467"/>
                      <a:pt x="3469771" y="2574467"/>
                    </a:cubicBezTo>
                    <a:cubicBezTo>
                      <a:pt x="3464148" y="2551970"/>
                      <a:pt x="3447277" y="2535099"/>
                      <a:pt x="3424782" y="2529476"/>
                    </a:cubicBezTo>
                    <a:cubicBezTo>
                      <a:pt x="3421969" y="2529476"/>
                      <a:pt x="3421969" y="2526665"/>
                      <a:pt x="3421969" y="2526665"/>
                    </a:cubicBezTo>
                    <a:cubicBezTo>
                      <a:pt x="3421969" y="2523852"/>
                      <a:pt x="3424782" y="2523852"/>
                      <a:pt x="3424782" y="2523852"/>
                    </a:cubicBezTo>
                    <a:cubicBezTo>
                      <a:pt x="3447277" y="2518231"/>
                      <a:pt x="3464148" y="2501358"/>
                      <a:pt x="3472581" y="2476053"/>
                    </a:cubicBezTo>
                    <a:close/>
                    <a:moveTo>
                      <a:pt x="3317933" y="2476053"/>
                    </a:moveTo>
                    <a:cubicBezTo>
                      <a:pt x="3326370" y="2498547"/>
                      <a:pt x="3343241" y="2515418"/>
                      <a:pt x="3365736" y="2523852"/>
                    </a:cubicBezTo>
                    <a:cubicBezTo>
                      <a:pt x="3368546" y="2523852"/>
                      <a:pt x="3368546" y="2526665"/>
                      <a:pt x="3368546" y="2526665"/>
                    </a:cubicBezTo>
                    <a:cubicBezTo>
                      <a:pt x="3368546" y="2529476"/>
                      <a:pt x="3365736" y="2529476"/>
                      <a:pt x="3365736" y="2529476"/>
                    </a:cubicBezTo>
                    <a:cubicBezTo>
                      <a:pt x="3343241" y="2535099"/>
                      <a:pt x="3326370" y="2551970"/>
                      <a:pt x="3320747" y="2574467"/>
                    </a:cubicBezTo>
                    <a:cubicBezTo>
                      <a:pt x="3320747" y="2577278"/>
                      <a:pt x="3317933" y="2577278"/>
                      <a:pt x="3317933" y="2577278"/>
                    </a:cubicBezTo>
                    <a:cubicBezTo>
                      <a:pt x="3315123" y="2577278"/>
                      <a:pt x="3315123" y="2574467"/>
                      <a:pt x="3315123" y="2574467"/>
                    </a:cubicBezTo>
                    <a:cubicBezTo>
                      <a:pt x="3309500" y="2551970"/>
                      <a:pt x="3292629" y="2535099"/>
                      <a:pt x="3270134" y="2529476"/>
                    </a:cubicBezTo>
                    <a:cubicBezTo>
                      <a:pt x="3267321" y="2529476"/>
                      <a:pt x="3267321" y="2526665"/>
                      <a:pt x="3267321" y="2526665"/>
                    </a:cubicBezTo>
                    <a:cubicBezTo>
                      <a:pt x="3267321" y="2523852"/>
                      <a:pt x="3270134" y="2523852"/>
                      <a:pt x="3270134" y="2523852"/>
                    </a:cubicBezTo>
                    <a:cubicBezTo>
                      <a:pt x="3292629" y="2518231"/>
                      <a:pt x="3309500" y="2501358"/>
                      <a:pt x="3317933" y="2476053"/>
                    </a:cubicBezTo>
                    <a:close/>
                    <a:moveTo>
                      <a:pt x="3163283" y="2476053"/>
                    </a:moveTo>
                    <a:cubicBezTo>
                      <a:pt x="3171719" y="2498547"/>
                      <a:pt x="3188590" y="2515418"/>
                      <a:pt x="3211085" y="2523852"/>
                    </a:cubicBezTo>
                    <a:cubicBezTo>
                      <a:pt x="3213895" y="2523852"/>
                      <a:pt x="3213895" y="2526665"/>
                      <a:pt x="3213895" y="2526665"/>
                    </a:cubicBezTo>
                    <a:cubicBezTo>
                      <a:pt x="3213895" y="2529476"/>
                      <a:pt x="3211085" y="2529476"/>
                      <a:pt x="3211085" y="2529476"/>
                    </a:cubicBezTo>
                    <a:cubicBezTo>
                      <a:pt x="3188590" y="2535099"/>
                      <a:pt x="3171719" y="2551970"/>
                      <a:pt x="3166096" y="2574467"/>
                    </a:cubicBezTo>
                    <a:cubicBezTo>
                      <a:pt x="3166096" y="2577278"/>
                      <a:pt x="3163283" y="2577278"/>
                      <a:pt x="3163283" y="2577278"/>
                    </a:cubicBezTo>
                    <a:cubicBezTo>
                      <a:pt x="3160472" y="2577278"/>
                      <a:pt x="3160472" y="2574467"/>
                      <a:pt x="3160472" y="2574467"/>
                    </a:cubicBezTo>
                    <a:cubicBezTo>
                      <a:pt x="3154849" y="2551970"/>
                      <a:pt x="3137978" y="2535099"/>
                      <a:pt x="3115483" y="2529476"/>
                    </a:cubicBezTo>
                    <a:cubicBezTo>
                      <a:pt x="3112670" y="2529476"/>
                      <a:pt x="3112670" y="2526665"/>
                      <a:pt x="3112670" y="2526665"/>
                    </a:cubicBezTo>
                    <a:cubicBezTo>
                      <a:pt x="3112670" y="2523852"/>
                      <a:pt x="3115483" y="2523852"/>
                      <a:pt x="3115483" y="2523852"/>
                    </a:cubicBezTo>
                    <a:cubicBezTo>
                      <a:pt x="3137978" y="2518231"/>
                      <a:pt x="3154849" y="2501358"/>
                      <a:pt x="3163283" y="2476053"/>
                    </a:cubicBezTo>
                    <a:close/>
                    <a:moveTo>
                      <a:pt x="3005823" y="2476053"/>
                    </a:moveTo>
                    <a:cubicBezTo>
                      <a:pt x="3014257" y="2498547"/>
                      <a:pt x="3033942" y="2515418"/>
                      <a:pt x="3053626" y="2523852"/>
                    </a:cubicBezTo>
                    <a:cubicBezTo>
                      <a:pt x="3056436" y="2523852"/>
                      <a:pt x="3056436" y="2526665"/>
                      <a:pt x="3056436" y="2526665"/>
                    </a:cubicBezTo>
                    <a:cubicBezTo>
                      <a:pt x="3056436" y="2529476"/>
                      <a:pt x="3053626" y="2529476"/>
                      <a:pt x="3053626" y="2529476"/>
                    </a:cubicBezTo>
                    <a:cubicBezTo>
                      <a:pt x="3031128" y="2535099"/>
                      <a:pt x="3014257" y="2551970"/>
                      <a:pt x="3008634" y="2574467"/>
                    </a:cubicBezTo>
                    <a:cubicBezTo>
                      <a:pt x="3008634" y="2577278"/>
                      <a:pt x="3005823" y="2577278"/>
                      <a:pt x="3005823" y="2577278"/>
                    </a:cubicBezTo>
                    <a:cubicBezTo>
                      <a:pt x="3003010" y="2577278"/>
                      <a:pt x="3003010" y="2574467"/>
                      <a:pt x="3003010" y="2574467"/>
                    </a:cubicBezTo>
                    <a:cubicBezTo>
                      <a:pt x="2997390" y="2551970"/>
                      <a:pt x="2980516" y="2535099"/>
                      <a:pt x="2958021" y="2529476"/>
                    </a:cubicBezTo>
                    <a:cubicBezTo>
                      <a:pt x="2955211" y="2529476"/>
                      <a:pt x="2955211" y="2526665"/>
                      <a:pt x="2955211" y="2526665"/>
                    </a:cubicBezTo>
                    <a:cubicBezTo>
                      <a:pt x="2955211" y="2523852"/>
                      <a:pt x="2958021" y="2523852"/>
                      <a:pt x="2958021" y="2523852"/>
                    </a:cubicBezTo>
                    <a:cubicBezTo>
                      <a:pt x="2980516" y="2518231"/>
                      <a:pt x="2997390" y="2501358"/>
                      <a:pt x="3005823" y="2476053"/>
                    </a:cubicBezTo>
                    <a:close/>
                    <a:moveTo>
                      <a:pt x="2851172" y="2476053"/>
                    </a:moveTo>
                    <a:cubicBezTo>
                      <a:pt x="2859606" y="2498547"/>
                      <a:pt x="2876477" y="2515418"/>
                      <a:pt x="2898975" y="2523852"/>
                    </a:cubicBezTo>
                    <a:cubicBezTo>
                      <a:pt x="2901785" y="2523852"/>
                      <a:pt x="2901785" y="2526665"/>
                      <a:pt x="2901785" y="2526665"/>
                    </a:cubicBezTo>
                    <a:cubicBezTo>
                      <a:pt x="2901785" y="2529476"/>
                      <a:pt x="2898975" y="2529476"/>
                      <a:pt x="2898975" y="2529476"/>
                    </a:cubicBezTo>
                    <a:cubicBezTo>
                      <a:pt x="2876477" y="2535099"/>
                      <a:pt x="2859606" y="2551970"/>
                      <a:pt x="2853983" y="2574467"/>
                    </a:cubicBezTo>
                    <a:cubicBezTo>
                      <a:pt x="2853983" y="2577278"/>
                      <a:pt x="2851172" y="2577278"/>
                      <a:pt x="2851172" y="2577278"/>
                    </a:cubicBezTo>
                    <a:cubicBezTo>
                      <a:pt x="2848359" y="2577278"/>
                      <a:pt x="2848359" y="2574467"/>
                      <a:pt x="2848359" y="2574467"/>
                    </a:cubicBezTo>
                    <a:cubicBezTo>
                      <a:pt x="2842739" y="2551970"/>
                      <a:pt x="2825865" y="2535099"/>
                      <a:pt x="2803370" y="2529476"/>
                    </a:cubicBezTo>
                    <a:cubicBezTo>
                      <a:pt x="2800560" y="2529476"/>
                      <a:pt x="2800560" y="2526665"/>
                      <a:pt x="2800560" y="2526665"/>
                    </a:cubicBezTo>
                    <a:cubicBezTo>
                      <a:pt x="2800560" y="2523852"/>
                      <a:pt x="2803370" y="2523852"/>
                      <a:pt x="2803370" y="2523852"/>
                    </a:cubicBezTo>
                    <a:cubicBezTo>
                      <a:pt x="2825865" y="2518231"/>
                      <a:pt x="2842739" y="2501358"/>
                      <a:pt x="2851172" y="2476053"/>
                    </a:cubicBezTo>
                    <a:close/>
                    <a:moveTo>
                      <a:pt x="2696525" y="2476053"/>
                    </a:moveTo>
                    <a:cubicBezTo>
                      <a:pt x="2704959" y="2498547"/>
                      <a:pt x="2721830" y="2515418"/>
                      <a:pt x="2744328" y="2523852"/>
                    </a:cubicBezTo>
                    <a:cubicBezTo>
                      <a:pt x="2747138" y="2523852"/>
                      <a:pt x="2747138" y="2526665"/>
                      <a:pt x="2747138" y="2526665"/>
                    </a:cubicBezTo>
                    <a:cubicBezTo>
                      <a:pt x="2747138" y="2529476"/>
                      <a:pt x="2744328" y="2529476"/>
                      <a:pt x="2744328" y="2529476"/>
                    </a:cubicBezTo>
                    <a:cubicBezTo>
                      <a:pt x="2721830" y="2535099"/>
                      <a:pt x="2704959" y="2551970"/>
                      <a:pt x="2699336" y="2574467"/>
                    </a:cubicBezTo>
                    <a:cubicBezTo>
                      <a:pt x="2699336" y="2577278"/>
                      <a:pt x="2696525" y="2577278"/>
                      <a:pt x="2696525" y="2577278"/>
                    </a:cubicBezTo>
                    <a:cubicBezTo>
                      <a:pt x="2693712" y="2577278"/>
                      <a:pt x="2693712" y="2574467"/>
                      <a:pt x="2693712" y="2574467"/>
                    </a:cubicBezTo>
                    <a:cubicBezTo>
                      <a:pt x="2688092" y="2551970"/>
                      <a:pt x="2671218" y="2535099"/>
                      <a:pt x="2648723" y="2529476"/>
                    </a:cubicBezTo>
                    <a:cubicBezTo>
                      <a:pt x="2645913" y="2529476"/>
                      <a:pt x="2645913" y="2526665"/>
                      <a:pt x="2645913" y="2526665"/>
                    </a:cubicBezTo>
                    <a:cubicBezTo>
                      <a:pt x="2645913" y="2523852"/>
                      <a:pt x="2648723" y="2523852"/>
                      <a:pt x="2648723" y="2523852"/>
                    </a:cubicBezTo>
                    <a:cubicBezTo>
                      <a:pt x="2671218" y="2518231"/>
                      <a:pt x="2688092" y="2501358"/>
                      <a:pt x="2696525" y="2476053"/>
                    </a:cubicBezTo>
                    <a:close/>
                    <a:moveTo>
                      <a:pt x="2539061" y="2476053"/>
                    </a:moveTo>
                    <a:cubicBezTo>
                      <a:pt x="2547497" y="2498547"/>
                      <a:pt x="2567179" y="2515418"/>
                      <a:pt x="2586863" y="2523852"/>
                    </a:cubicBezTo>
                    <a:cubicBezTo>
                      <a:pt x="2589673" y="2523852"/>
                      <a:pt x="2589673" y="2526665"/>
                      <a:pt x="2589673" y="2526665"/>
                    </a:cubicBezTo>
                    <a:cubicBezTo>
                      <a:pt x="2589673" y="2529476"/>
                      <a:pt x="2586863" y="2529476"/>
                      <a:pt x="2586863" y="2529476"/>
                    </a:cubicBezTo>
                    <a:cubicBezTo>
                      <a:pt x="2564365" y="2535099"/>
                      <a:pt x="2547497" y="2551970"/>
                      <a:pt x="2541874" y="2574467"/>
                    </a:cubicBezTo>
                    <a:cubicBezTo>
                      <a:pt x="2541874" y="2577278"/>
                      <a:pt x="2539061" y="2577278"/>
                      <a:pt x="2539061" y="2577278"/>
                    </a:cubicBezTo>
                    <a:cubicBezTo>
                      <a:pt x="2536247" y="2577278"/>
                      <a:pt x="2536247" y="2574467"/>
                      <a:pt x="2536247" y="2574467"/>
                    </a:cubicBezTo>
                    <a:cubicBezTo>
                      <a:pt x="2530627" y="2551970"/>
                      <a:pt x="2513756" y="2535099"/>
                      <a:pt x="2491261" y="2529476"/>
                    </a:cubicBezTo>
                    <a:cubicBezTo>
                      <a:pt x="2488448" y="2529476"/>
                      <a:pt x="2488448" y="2526665"/>
                      <a:pt x="2488448" y="2526665"/>
                    </a:cubicBezTo>
                    <a:cubicBezTo>
                      <a:pt x="2488448" y="2523852"/>
                      <a:pt x="2491261" y="2523852"/>
                      <a:pt x="2491261" y="2523852"/>
                    </a:cubicBezTo>
                    <a:cubicBezTo>
                      <a:pt x="2513756" y="2518231"/>
                      <a:pt x="2530627" y="2501358"/>
                      <a:pt x="2539061" y="2476053"/>
                    </a:cubicBezTo>
                    <a:close/>
                    <a:moveTo>
                      <a:pt x="2384413" y="2476053"/>
                    </a:moveTo>
                    <a:cubicBezTo>
                      <a:pt x="2392849" y="2498547"/>
                      <a:pt x="2409717" y="2515418"/>
                      <a:pt x="2432215" y="2523852"/>
                    </a:cubicBezTo>
                    <a:cubicBezTo>
                      <a:pt x="2435025" y="2523852"/>
                      <a:pt x="2435025" y="2526665"/>
                      <a:pt x="2435025" y="2526665"/>
                    </a:cubicBezTo>
                    <a:cubicBezTo>
                      <a:pt x="2435025" y="2529476"/>
                      <a:pt x="2432215" y="2529476"/>
                      <a:pt x="2432215" y="2529476"/>
                    </a:cubicBezTo>
                    <a:cubicBezTo>
                      <a:pt x="2409717" y="2535099"/>
                      <a:pt x="2392849" y="2551970"/>
                      <a:pt x="2387226" y="2574467"/>
                    </a:cubicBezTo>
                    <a:cubicBezTo>
                      <a:pt x="2387226" y="2577278"/>
                      <a:pt x="2384413" y="2577278"/>
                      <a:pt x="2384413" y="2577278"/>
                    </a:cubicBezTo>
                    <a:cubicBezTo>
                      <a:pt x="2381599" y="2577278"/>
                      <a:pt x="2381599" y="2574467"/>
                      <a:pt x="2381599" y="2574467"/>
                    </a:cubicBezTo>
                    <a:cubicBezTo>
                      <a:pt x="2375979" y="2551970"/>
                      <a:pt x="2359108" y="2535099"/>
                      <a:pt x="2336613" y="2529476"/>
                    </a:cubicBezTo>
                    <a:cubicBezTo>
                      <a:pt x="2333800" y="2529476"/>
                      <a:pt x="2333800" y="2526665"/>
                      <a:pt x="2333800" y="2526665"/>
                    </a:cubicBezTo>
                    <a:cubicBezTo>
                      <a:pt x="2333800" y="2523852"/>
                      <a:pt x="2336613" y="2523852"/>
                      <a:pt x="2336613" y="2523852"/>
                    </a:cubicBezTo>
                    <a:cubicBezTo>
                      <a:pt x="2359108" y="2518231"/>
                      <a:pt x="2375979" y="2501358"/>
                      <a:pt x="2384413" y="2476053"/>
                    </a:cubicBezTo>
                    <a:close/>
                    <a:moveTo>
                      <a:pt x="2229761" y="2476053"/>
                    </a:moveTo>
                    <a:cubicBezTo>
                      <a:pt x="2238198" y="2498547"/>
                      <a:pt x="2255066" y="2515418"/>
                      <a:pt x="2277564" y="2523852"/>
                    </a:cubicBezTo>
                    <a:cubicBezTo>
                      <a:pt x="2280374" y="2523852"/>
                      <a:pt x="2280374" y="2526665"/>
                      <a:pt x="2280374" y="2526665"/>
                    </a:cubicBezTo>
                    <a:cubicBezTo>
                      <a:pt x="2280374" y="2529476"/>
                      <a:pt x="2277564" y="2529476"/>
                      <a:pt x="2277564" y="2529476"/>
                    </a:cubicBezTo>
                    <a:cubicBezTo>
                      <a:pt x="2255066" y="2535099"/>
                      <a:pt x="2238198" y="2551970"/>
                      <a:pt x="2232575" y="2574467"/>
                    </a:cubicBezTo>
                    <a:cubicBezTo>
                      <a:pt x="2232575" y="2577278"/>
                      <a:pt x="2229761" y="2577278"/>
                      <a:pt x="2229761" y="2577278"/>
                    </a:cubicBezTo>
                    <a:cubicBezTo>
                      <a:pt x="2226948" y="2577278"/>
                      <a:pt x="2226948" y="2574467"/>
                      <a:pt x="2226948" y="2574467"/>
                    </a:cubicBezTo>
                    <a:cubicBezTo>
                      <a:pt x="2221328" y="2551970"/>
                      <a:pt x="2204457" y="2535099"/>
                      <a:pt x="2181962" y="2529476"/>
                    </a:cubicBezTo>
                    <a:cubicBezTo>
                      <a:pt x="2179149" y="2529476"/>
                      <a:pt x="2179149" y="2526665"/>
                      <a:pt x="2179149" y="2526665"/>
                    </a:cubicBezTo>
                    <a:cubicBezTo>
                      <a:pt x="2179149" y="2523852"/>
                      <a:pt x="2181962" y="2523852"/>
                      <a:pt x="2181962" y="2523852"/>
                    </a:cubicBezTo>
                    <a:cubicBezTo>
                      <a:pt x="2204457" y="2518231"/>
                      <a:pt x="2221328" y="2501358"/>
                      <a:pt x="2229761" y="2476053"/>
                    </a:cubicBezTo>
                    <a:close/>
                    <a:moveTo>
                      <a:pt x="2075115" y="2476053"/>
                    </a:moveTo>
                    <a:cubicBezTo>
                      <a:pt x="2080738" y="2498547"/>
                      <a:pt x="2100419" y="2515418"/>
                      <a:pt x="2122917" y="2523852"/>
                    </a:cubicBezTo>
                    <a:cubicBezTo>
                      <a:pt x="2125727" y="2523852"/>
                      <a:pt x="2125727" y="2526665"/>
                      <a:pt x="2125727" y="2526665"/>
                    </a:cubicBezTo>
                    <a:cubicBezTo>
                      <a:pt x="2125727" y="2529476"/>
                      <a:pt x="2122917" y="2529476"/>
                      <a:pt x="2122917" y="2529476"/>
                    </a:cubicBezTo>
                    <a:cubicBezTo>
                      <a:pt x="2100419" y="2535099"/>
                      <a:pt x="2083551" y="2551970"/>
                      <a:pt x="2077928" y="2574467"/>
                    </a:cubicBezTo>
                    <a:cubicBezTo>
                      <a:pt x="2077928" y="2577278"/>
                      <a:pt x="2075115" y="2577278"/>
                      <a:pt x="2075115" y="2577278"/>
                    </a:cubicBezTo>
                    <a:cubicBezTo>
                      <a:pt x="2072301" y="2577278"/>
                      <a:pt x="2072301" y="2574467"/>
                      <a:pt x="2072301" y="2574467"/>
                    </a:cubicBezTo>
                    <a:cubicBezTo>
                      <a:pt x="2066681" y="2551970"/>
                      <a:pt x="2049810" y="2535099"/>
                      <a:pt x="2027315" y="2529476"/>
                    </a:cubicBezTo>
                    <a:cubicBezTo>
                      <a:pt x="2024502" y="2529476"/>
                      <a:pt x="2024502" y="2526665"/>
                      <a:pt x="2024502" y="2526665"/>
                    </a:cubicBezTo>
                    <a:cubicBezTo>
                      <a:pt x="2024502" y="2523852"/>
                      <a:pt x="2027315" y="2523852"/>
                      <a:pt x="2027315" y="2523852"/>
                    </a:cubicBezTo>
                    <a:cubicBezTo>
                      <a:pt x="2049810" y="2518231"/>
                      <a:pt x="2066681" y="2501358"/>
                      <a:pt x="2075115" y="2476053"/>
                    </a:cubicBezTo>
                    <a:close/>
                    <a:moveTo>
                      <a:pt x="1917652" y="2476053"/>
                    </a:moveTo>
                    <a:cubicBezTo>
                      <a:pt x="1926086" y="2498547"/>
                      <a:pt x="1942957" y="2515418"/>
                      <a:pt x="1965455" y="2523852"/>
                    </a:cubicBezTo>
                    <a:cubicBezTo>
                      <a:pt x="1968265" y="2523852"/>
                      <a:pt x="1968265" y="2526665"/>
                      <a:pt x="1968265" y="2526665"/>
                    </a:cubicBezTo>
                    <a:cubicBezTo>
                      <a:pt x="1968265" y="2529476"/>
                      <a:pt x="1965455" y="2529476"/>
                      <a:pt x="1965455" y="2529476"/>
                    </a:cubicBezTo>
                    <a:cubicBezTo>
                      <a:pt x="1942957" y="2535099"/>
                      <a:pt x="1926086" y="2551970"/>
                      <a:pt x="1920463" y="2574467"/>
                    </a:cubicBezTo>
                    <a:cubicBezTo>
                      <a:pt x="1920463" y="2577278"/>
                      <a:pt x="1917652" y="2577278"/>
                      <a:pt x="1917652" y="2577278"/>
                    </a:cubicBezTo>
                    <a:cubicBezTo>
                      <a:pt x="1914839" y="2577278"/>
                      <a:pt x="1914839" y="2574467"/>
                      <a:pt x="1914839" y="2574467"/>
                    </a:cubicBezTo>
                    <a:cubicBezTo>
                      <a:pt x="1909219" y="2551970"/>
                      <a:pt x="1892345" y="2535099"/>
                      <a:pt x="1869850" y="2529476"/>
                    </a:cubicBezTo>
                    <a:cubicBezTo>
                      <a:pt x="1867040" y="2529476"/>
                      <a:pt x="1867040" y="2526665"/>
                      <a:pt x="1867040" y="2526665"/>
                    </a:cubicBezTo>
                    <a:cubicBezTo>
                      <a:pt x="1867040" y="2523852"/>
                      <a:pt x="1869850" y="2523852"/>
                      <a:pt x="1869850" y="2523852"/>
                    </a:cubicBezTo>
                    <a:cubicBezTo>
                      <a:pt x="1892345" y="2518231"/>
                      <a:pt x="1909219" y="2501358"/>
                      <a:pt x="1917652" y="2476053"/>
                    </a:cubicBezTo>
                    <a:close/>
                    <a:moveTo>
                      <a:pt x="1763004" y="2476053"/>
                    </a:moveTo>
                    <a:cubicBezTo>
                      <a:pt x="1771438" y="2498547"/>
                      <a:pt x="1788309" y="2515418"/>
                      <a:pt x="1810807" y="2523852"/>
                    </a:cubicBezTo>
                    <a:cubicBezTo>
                      <a:pt x="1813617" y="2523852"/>
                      <a:pt x="1813617" y="2526665"/>
                      <a:pt x="1813617" y="2526665"/>
                    </a:cubicBezTo>
                    <a:cubicBezTo>
                      <a:pt x="1813617" y="2529476"/>
                      <a:pt x="1810807" y="2529476"/>
                      <a:pt x="1810807" y="2529476"/>
                    </a:cubicBezTo>
                    <a:cubicBezTo>
                      <a:pt x="1788309" y="2535099"/>
                      <a:pt x="1771438" y="2551970"/>
                      <a:pt x="1765815" y="2574467"/>
                    </a:cubicBezTo>
                    <a:cubicBezTo>
                      <a:pt x="1765815" y="2577278"/>
                      <a:pt x="1763004" y="2577278"/>
                      <a:pt x="1763004" y="2577278"/>
                    </a:cubicBezTo>
                    <a:cubicBezTo>
                      <a:pt x="1760191" y="2577278"/>
                      <a:pt x="1760191" y="2574467"/>
                      <a:pt x="1760191" y="2574467"/>
                    </a:cubicBezTo>
                    <a:cubicBezTo>
                      <a:pt x="1754571" y="2551970"/>
                      <a:pt x="1737697" y="2535099"/>
                      <a:pt x="1715202" y="2529476"/>
                    </a:cubicBezTo>
                    <a:cubicBezTo>
                      <a:pt x="1712392" y="2529476"/>
                      <a:pt x="1712392" y="2526665"/>
                      <a:pt x="1712392" y="2526665"/>
                    </a:cubicBezTo>
                    <a:cubicBezTo>
                      <a:pt x="1712392" y="2523852"/>
                      <a:pt x="1715202" y="2523852"/>
                      <a:pt x="1715202" y="2523852"/>
                    </a:cubicBezTo>
                    <a:cubicBezTo>
                      <a:pt x="1737697" y="2518231"/>
                      <a:pt x="1754571" y="2501358"/>
                      <a:pt x="1763004" y="2476053"/>
                    </a:cubicBezTo>
                    <a:close/>
                    <a:moveTo>
                      <a:pt x="1608353" y="2476053"/>
                    </a:moveTo>
                    <a:cubicBezTo>
                      <a:pt x="1613977" y="2498547"/>
                      <a:pt x="1633658" y="2515418"/>
                      <a:pt x="1656156" y="2523852"/>
                    </a:cubicBezTo>
                    <a:cubicBezTo>
                      <a:pt x="1658966" y="2523852"/>
                      <a:pt x="1658966" y="2526665"/>
                      <a:pt x="1658966" y="2526665"/>
                    </a:cubicBezTo>
                    <a:cubicBezTo>
                      <a:pt x="1658966" y="2529476"/>
                      <a:pt x="1656156" y="2529476"/>
                      <a:pt x="1656156" y="2529476"/>
                    </a:cubicBezTo>
                    <a:cubicBezTo>
                      <a:pt x="1633658" y="2535099"/>
                      <a:pt x="1616787" y="2551970"/>
                      <a:pt x="1611164" y="2574467"/>
                    </a:cubicBezTo>
                    <a:cubicBezTo>
                      <a:pt x="1611164" y="2577278"/>
                      <a:pt x="1608353" y="2577278"/>
                      <a:pt x="1608353" y="2577278"/>
                    </a:cubicBezTo>
                    <a:cubicBezTo>
                      <a:pt x="1605540" y="2577278"/>
                      <a:pt x="1605540" y="2574467"/>
                      <a:pt x="1605540" y="2574467"/>
                    </a:cubicBezTo>
                    <a:cubicBezTo>
                      <a:pt x="1599920" y="2551970"/>
                      <a:pt x="1583046" y="2535099"/>
                      <a:pt x="1560551" y="2529476"/>
                    </a:cubicBezTo>
                    <a:cubicBezTo>
                      <a:pt x="1557741" y="2529476"/>
                      <a:pt x="1557741" y="2526665"/>
                      <a:pt x="1557741" y="2526665"/>
                    </a:cubicBezTo>
                    <a:cubicBezTo>
                      <a:pt x="1557741" y="2523852"/>
                      <a:pt x="1560551" y="2523852"/>
                      <a:pt x="1560551" y="2523852"/>
                    </a:cubicBezTo>
                    <a:cubicBezTo>
                      <a:pt x="1583046" y="2518231"/>
                      <a:pt x="1599920" y="2501358"/>
                      <a:pt x="1608353" y="2476053"/>
                    </a:cubicBezTo>
                    <a:close/>
                    <a:moveTo>
                      <a:pt x="1450892" y="2476053"/>
                    </a:moveTo>
                    <a:cubicBezTo>
                      <a:pt x="1459326" y="2498547"/>
                      <a:pt x="1476197" y="2515418"/>
                      <a:pt x="1498695" y="2523852"/>
                    </a:cubicBezTo>
                    <a:cubicBezTo>
                      <a:pt x="1501505" y="2523852"/>
                      <a:pt x="1501505" y="2526665"/>
                      <a:pt x="1501505" y="2526665"/>
                    </a:cubicBezTo>
                    <a:cubicBezTo>
                      <a:pt x="1501505" y="2529476"/>
                      <a:pt x="1498695" y="2529476"/>
                      <a:pt x="1498695" y="2529476"/>
                    </a:cubicBezTo>
                    <a:cubicBezTo>
                      <a:pt x="1476197" y="2535099"/>
                      <a:pt x="1459326" y="2551970"/>
                      <a:pt x="1453706" y="2574467"/>
                    </a:cubicBezTo>
                    <a:cubicBezTo>
                      <a:pt x="1453706" y="2577278"/>
                      <a:pt x="1450892" y="2577278"/>
                      <a:pt x="1450892" y="2577278"/>
                    </a:cubicBezTo>
                    <a:cubicBezTo>
                      <a:pt x="1448079" y="2577278"/>
                      <a:pt x="1448079" y="2574467"/>
                      <a:pt x="1448079" y="2574467"/>
                    </a:cubicBezTo>
                    <a:cubicBezTo>
                      <a:pt x="1442458" y="2551970"/>
                      <a:pt x="1425587" y="2535099"/>
                      <a:pt x="1403090" y="2529476"/>
                    </a:cubicBezTo>
                    <a:cubicBezTo>
                      <a:pt x="1400280" y="2529476"/>
                      <a:pt x="1400280" y="2526665"/>
                      <a:pt x="1400280" y="2526665"/>
                    </a:cubicBezTo>
                    <a:cubicBezTo>
                      <a:pt x="1400280" y="2523852"/>
                      <a:pt x="1403090" y="2523852"/>
                      <a:pt x="1403090" y="2523852"/>
                    </a:cubicBezTo>
                    <a:cubicBezTo>
                      <a:pt x="1425587" y="2518231"/>
                      <a:pt x="1442458" y="2501358"/>
                      <a:pt x="1450892" y="2476053"/>
                    </a:cubicBezTo>
                    <a:close/>
                    <a:moveTo>
                      <a:pt x="1296244" y="2476053"/>
                    </a:moveTo>
                    <a:cubicBezTo>
                      <a:pt x="1304678" y="2498547"/>
                      <a:pt x="1321549" y="2515418"/>
                      <a:pt x="1344046" y="2523852"/>
                    </a:cubicBezTo>
                    <a:cubicBezTo>
                      <a:pt x="1346857" y="2523852"/>
                      <a:pt x="1346857" y="2526665"/>
                      <a:pt x="1346857" y="2526665"/>
                    </a:cubicBezTo>
                    <a:cubicBezTo>
                      <a:pt x="1346857" y="2529476"/>
                      <a:pt x="1344046" y="2529476"/>
                      <a:pt x="1344046" y="2529476"/>
                    </a:cubicBezTo>
                    <a:cubicBezTo>
                      <a:pt x="1321549" y="2535099"/>
                      <a:pt x="1304678" y="2551970"/>
                      <a:pt x="1299058" y="2574467"/>
                    </a:cubicBezTo>
                    <a:cubicBezTo>
                      <a:pt x="1299058" y="2577278"/>
                      <a:pt x="1296244" y="2577278"/>
                      <a:pt x="1296244" y="2577278"/>
                    </a:cubicBezTo>
                    <a:cubicBezTo>
                      <a:pt x="1293431" y="2577278"/>
                      <a:pt x="1293431" y="2574467"/>
                      <a:pt x="1293431" y="2574467"/>
                    </a:cubicBezTo>
                    <a:cubicBezTo>
                      <a:pt x="1287810" y="2551970"/>
                      <a:pt x="1270939" y="2535099"/>
                      <a:pt x="1248442" y="2529476"/>
                    </a:cubicBezTo>
                    <a:cubicBezTo>
                      <a:pt x="1245632" y="2529476"/>
                      <a:pt x="1245632" y="2526665"/>
                      <a:pt x="1245632" y="2526665"/>
                    </a:cubicBezTo>
                    <a:cubicBezTo>
                      <a:pt x="1245632" y="2523852"/>
                      <a:pt x="1248442" y="2523852"/>
                      <a:pt x="1248442" y="2523852"/>
                    </a:cubicBezTo>
                    <a:cubicBezTo>
                      <a:pt x="1270939" y="2518231"/>
                      <a:pt x="1287810" y="2501358"/>
                      <a:pt x="1296244" y="2476053"/>
                    </a:cubicBezTo>
                    <a:close/>
                    <a:moveTo>
                      <a:pt x="1141593" y="2476053"/>
                    </a:moveTo>
                    <a:cubicBezTo>
                      <a:pt x="1150027" y="2498547"/>
                      <a:pt x="1166898" y="2515418"/>
                      <a:pt x="1189395" y="2523852"/>
                    </a:cubicBezTo>
                    <a:cubicBezTo>
                      <a:pt x="1192206" y="2523852"/>
                      <a:pt x="1192206" y="2526665"/>
                      <a:pt x="1192206" y="2526665"/>
                    </a:cubicBezTo>
                    <a:cubicBezTo>
                      <a:pt x="1192206" y="2529476"/>
                      <a:pt x="1189395" y="2529476"/>
                      <a:pt x="1189395" y="2529476"/>
                    </a:cubicBezTo>
                    <a:cubicBezTo>
                      <a:pt x="1166898" y="2535099"/>
                      <a:pt x="1150027" y="2551970"/>
                      <a:pt x="1144407" y="2574467"/>
                    </a:cubicBezTo>
                    <a:cubicBezTo>
                      <a:pt x="1144407" y="2577278"/>
                      <a:pt x="1141593" y="2577278"/>
                      <a:pt x="1141593" y="2577278"/>
                    </a:cubicBezTo>
                    <a:cubicBezTo>
                      <a:pt x="1138780" y="2577278"/>
                      <a:pt x="1138780" y="2574467"/>
                      <a:pt x="1138780" y="2574467"/>
                    </a:cubicBezTo>
                    <a:cubicBezTo>
                      <a:pt x="1133159" y="2551970"/>
                      <a:pt x="1116288" y="2535099"/>
                      <a:pt x="1093791" y="2529476"/>
                    </a:cubicBezTo>
                    <a:cubicBezTo>
                      <a:pt x="1090981" y="2529476"/>
                      <a:pt x="1090981" y="2526665"/>
                      <a:pt x="1090981" y="2526665"/>
                    </a:cubicBezTo>
                    <a:cubicBezTo>
                      <a:pt x="1090981" y="2523852"/>
                      <a:pt x="1093791" y="2523852"/>
                      <a:pt x="1093791" y="2523852"/>
                    </a:cubicBezTo>
                    <a:cubicBezTo>
                      <a:pt x="1116288" y="2518231"/>
                      <a:pt x="1133159" y="2501358"/>
                      <a:pt x="1141593" y="2476053"/>
                    </a:cubicBezTo>
                    <a:close/>
                    <a:moveTo>
                      <a:pt x="984132" y="2476053"/>
                    </a:moveTo>
                    <a:cubicBezTo>
                      <a:pt x="992566" y="2498547"/>
                      <a:pt x="1009437" y="2515418"/>
                      <a:pt x="1031934" y="2523852"/>
                    </a:cubicBezTo>
                    <a:cubicBezTo>
                      <a:pt x="1034745" y="2523852"/>
                      <a:pt x="1034745" y="2526665"/>
                      <a:pt x="1034745" y="2526665"/>
                    </a:cubicBezTo>
                    <a:cubicBezTo>
                      <a:pt x="1034745" y="2529476"/>
                      <a:pt x="1031934" y="2529476"/>
                      <a:pt x="1031934" y="2529476"/>
                    </a:cubicBezTo>
                    <a:cubicBezTo>
                      <a:pt x="1009437" y="2535099"/>
                      <a:pt x="992566" y="2551970"/>
                      <a:pt x="986946" y="2574467"/>
                    </a:cubicBezTo>
                    <a:cubicBezTo>
                      <a:pt x="986946" y="2577278"/>
                      <a:pt x="984132" y="2577278"/>
                      <a:pt x="984132" y="2577278"/>
                    </a:cubicBezTo>
                    <a:cubicBezTo>
                      <a:pt x="981319" y="2577278"/>
                      <a:pt x="981319" y="2574467"/>
                      <a:pt x="981319" y="2574467"/>
                    </a:cubicBezTo>
                    <a:cubicBezTo>
                      <a:pt x="975698" y="2551970"/>
                      <a:pt x="958827" y="2535099"/>
                      <a:pt x="936330" y="2529476"/>
                    </a:cubicBezTo>
                    <a:cubicBezTo>
                      <a:pt x="933520" y="2529476"/>
                      <a:pt x="933520" y="2526665"/>
                      <a:pt x="933520" y="2526665"/>
                    </a:cubicBezTo>
                    <a:cubicBezTo>
                      <a:pt x="933520" y="2523852"/>
                      <a:pt x="936330" y="2523852"/>
                      <a:pt x="936330" y="2523852"/>
                    </a:cubicBezTo>
                    <a:cubicBezTo>
                      <a:pt x="958827" y="2518231"/>
                      <a:pt x="975698" y="2501358"/>
                      <a:pt x="984132" y="2476053"/>
                    </a:cubicBezTo>
                    <a:close/>
                    <a:moveTo>
                      <a:pt x="829484" y="2476053"/>
                    </a:moveTo>
                    <a:cubicBezTo>
                      <a:pt x="837918" y="2498547"/>
                      <a:pt x="854789" y="2515418"/>
                      <a:pt x="877286" y="2523852"/>
                    </a:cubicBezTo>
                    <a:cubicBezTo>
                      <a:pt x="880097" y="2523852"/>
                      <a:pt x="880097" y="2526665"/>
                      <a:pt x="880097" y="2526665"/>
                    </a:cubicBezTo>
                    <a:cubicBezTo>
                      <a:pt x="880097" y="2529476"/>
                      <a:pt x="877286" y="2529476"/>
                      <a:pt x="877286" y="2529476"/>
                    </a:cubicBezTo>
                    <a:cubicBezTo>
                      <a:pt x="854789" y="2535099"/>
                      <a:pt x="837918" y="2551970"/>
                      <a:pt x="832298" y="2574467"/>
                    </a:cubicBezTo>
                    <a:cubicBezTo>
                      <a:pt x="832298" y="2577278"/>
                      <a:pt x="829484" y="2577278"/>
                      <a:pt x="829484" y="2577278"/>
                    </a:cubicBezTo>
                    <a:cubicBezTo>
                      <a:pt x="826671" y="2577278"/>
                      <a:pt x="826671" y="2574467"/>
                      <a:pt x="826671" y="2574467"/>
                    </a:cubicBezTo>
                    <a:cubicBezTo>
                      <a:pt x="821050" y="2551970"/>
                      <a:pt x="804179" y="2535099"/>
                      <a:pt x="781682" y="2529476"/>
                    </a:cubicBezTo>
                    <a:cubicBezTo>
                      <a:pt x="778872" y="2529476"/>
                      <a:pt x="778872" y="2526665"/>
                      <a:pt x="778872" y="2526665"/>
                    </a:cubicBezTo>
                    <a:cubicBezTo>
                      <a:pt x="778872" y="2523852"/>
                      <a:pt x="781682" y="2523852"/>
                      <a:pt x="781682" y="2523852"/>
                    </a:cubicBezTo>
                    <a:cubicBezTo>
                      <a:pt x="804179" y="2518231"/>
                      <a:pt x="821050" y="2501358"/>
                      <a:pt x="829484" y="2476053"/>
                    </a:cubicBezTo>
                    <a:close/>
                    <a:moveTo>
                      <a:pt x="674833" y="2476053"/>
                    </a:moveTo>
                    <a:cubicBezTo>
                      <a:pt x="683267" y="2498547"/>
                      <a:pt x="700138" y="2515418"/>
                      <a:pt x="722635" y="2523852"/>
                    </a:cubicBezTo>
                    <a:cubicBezTo>
                      <a:pt x="725446" y="2523852"/>
                      <a:pt x="725446" y="2526665"/>
                      <a:pt x="725446" y="2526665"/>
                    </a:cubicBezTo>
                    <a:cubicBezTo>
                      <a:pt x="725446" y="2529476"/>
                      <a:pt x="722635" y="2529476"/>
                      <a:pt x="722635" y="2529476"/>
                    </a:cubicBezTo>
                    <a:cubicBezTo>
                      <a:pt x="700138" y="2535099"/>
                      <a:pt x="683267" y="2551970"/>
                      <a:pt x="677647" y="2574467"/>
                    </a:cubicBezTo>
                    <a:cubicBezTo>
                      <a:pt x="677647" y="2577278"/>
                      <a:pt x="674833" y="2577278"/>
                      <a:pt x="674833" y="2577278"/>
                    </a:cubicBezTo>
                    <a:cubicBezTo>
                      <a:pt x="672020" y="2577278"/>
                      <a:pt x="672020" y="2574467"/>
                      <a:pt x="672020" y="2574467"/>
                    </a:cubicBezTo>
                    <a:cubicBezTo>
                      <a:pt x="666399" y="2551970"/>
                      <a:pt x="649528" y="2535099"/>
                      <a:pt x="627031" y="2529476"/>
                    </a:cubicBezTo>
                    <a:cubicBezTo>
                      <a:pt x="624221" y="2529476"/>
                      <a:pt x="624221" y="2526665"/>
                      <a:pt x="624221" y="2526665"/>
                    </a:cubicBezTo>
                    <a:cubicBezTo>
                      <a:pt x="624221" y="2523852"/>
                      <a:pt x="627031" y="2523852"/>
                      <a:pt x="627031" y="2523852"/>
                    </a:cubicBezTo>
                    <a:cubicBezTo>
                      <a:pt x="649528" y="2518231"/>
                      <a:pt x="666399" y="2501358"/>
                      <a:pt x="674833" y="2476053"/>
                    </a:cubicBezTo>
                    <a:close/>
                    <a:moveTo>
                      <a:pt x="517372" y="2476053"/>
                    </a:moveTo>
                    <a:cubicBezTo>
                      <a:pt x="525806" y="2498547"/>
                      <a:pt x="542677" y="2515418"/>
                      <a:pt x="565174" y="2523852"/>
                    </a:cubicBezTo>
                    <a:cubicBezTo>
                      <a:pt x="567985" y="2523852"/>
                      <a:pt x="567985" y="2526665"/>
                      <a:pt x="567985" y="2526665"/>
                    </a:cubicBezTo>
                    <a:cubicBezTo>
                      <a:pt x="567985" y="2529476"/>
                      <a:pt x="565174" y="2529476"/>
                      <a:pt x="565174" y="2529476"/>
                    </a:cubicBezTo>
                    <a:cubicBezTo>
                      <a:pt x="542677" y="2535099"/>
                      <a:pt x="525806" y="2551970"/>
                      <a:pt x="520183" y="2574467"/>
                    </a:cubicBezTo>
                    <a:cubicBezTo>
                      <a:pt x="520183" y="2577278"/>
                      <a:pt x="517372" y="2577278"/>
                      <a:pt x="517372" y="2577278"/>
                    </a:cubicBezTo>
                    <a:cubicBezTo>
                      <a:pt x="514559" y="2577278"/>
                      <a:pt x="514559" y="2574467"/>
                      <a:pt x="514559" y="2574467"/>
                    </a:cubicBezTo>
                    <a:cubicBezTo>
                      <a:pt x="508938" y="2551970"/>
                      <a:pt x="492065" y="2535099"/>
                      <a:pt x="469570" y="2529476"/>
                    </a:cubicBezTo>
                    <a:cubicBezTo>
                      <a:pt x="466760" y="2529476"/>
                      <a:pt x="466760" y="2526665"/>
                      <a:pt x="466760" y="2526665"/>
                    </a:cubicBezTo>
                    <a:cubicBezTo>
                      <a:pt x="466760" y="2523852"/>
                      <a:pt x="469570" y="2523852"/>
                      <a:pt x="469570" y="2523852"/>
                    </a:cubicBezTo>
                    <a:cubicBezTo>
                      <a:pt x="492065" y="2518231"/>
                      <a:pt x="508938" y="2501358"/>
                      <a:pt x="517372" y="2476053"/>
                    </a:cubicBezTo>
                    <a:close/>
                    <a:moveTo>
                      <a:pt x="362724" y="2476053"/>
                    </a:moveTo>
                    <a:cubicBezTo>
                      <a:pt x="371158" y="2498547"/>
                      <a:pt x="388029" y="2515418"/>
                      <a:pt x="410526" y="2523852"/>
                    </a:cubicBezTo>
                    <a:cubicBezTo>
                      <a:pt x="413337" y="2523852"/>
                      <a:pt x="413337" y="2526665"/>
                      <a:pt x="413337" y="2526665"/>
                    </a:cubicBezTo>
                    <a:cubicBezTo>
                      <a:pt x="413337" y="2529476"/>
                      <a:pt x="410526" y="2529476"/>
                      <a:pt x="410526" y="2529476"/>
                    </a:cubicBezTo>
                    <a:cubicBezTo>
                      <a:pt x="388029" y="2535099"/>
                      <a:pt x="371158" y="2551970"/>
                      <a:pt x="365535" y="2574467"/>
                    </a:cubicBezTo>
                    <a:cubicBezTo>
                      <a:pt x="365535" y="2577278"/>
                      <a:pt x="362724" y="2577278"/>
                      <a:pt x="362724" y="2577278"/>
                    </a:cubicBezTo>
                    <a:cubicBezTo>
                      <a:pt x="359911" y="2577278"/>
                      <a:pt x="359911" y="2574467"/>
                      <a:pt x="359911" y="2574467"/>
                    </a:cubicBezTo>
                    <a:cubicBezTo>
                      <a:pt x="354290" y="2551970"/>
                      <a:pt x="337417" y="2535099"/>
                      <a:pt x="314922" y="2529476"/>
                    </a:cubicBezTo>
                    <a:cubicBezTo>
                      <a:pt x="312112" y="2529476"/>
                      <a:pt x="312112" y="2526665"/>
                      <a:pt x="312112" y="2526665"/>
                    </a:cubicBezTo>
                    <a:cubicBezTo>
                      <a:pt x="312112" y="2523852"/>
                      <a:pt x="314922" y="2523852"/>
                      <a:pt x="314922" y="2523852"/>
                    </a:cubicBezTo>
                    <a:cubicBezTo>
                      <a:pt x="337417" y="2518231"/>
                      <a:pt x="354290" y="2501358"/>
                      <a:pt x="362724" y="2476053"/>
                    </a:cubicBezTo>
                    <a:close/>
                    <a:moveTo>
                      <a:pt x="208073" y="2476053"/>
                    </a:moveTo>
                    <a:cubicBezTo>
                      <a:pt x="216507" y="2498547"/>
                      <a:pt x="233378" y="2515418"/>
                      <a:pt x="255875" y="2523852"/>
                    </a:cubicBezTo>
                    <a:cubicBezTo>
                      <a:pt x="258686" y="2523852"/>
                      <a:pt x="258686" y="2526665"/>
                      <a:pt x="258686" y="2526665"/>
                    </a:cubicBezTo>
                    <a:cubicBezTo>
                      <a:pt x="258686" y="2529476"/>
                      <a:pt x="255875" y="2529476"/>
                      <a:pt x="255875" y="2529476"/>
                    </a:cubicBezTo>
                    <a:cubicBezTo>
                      <a:pt x="233378" y="2535099"/>
                      <a:pt x="216507" y="2551970"/>
                      <a:pt x="210884" y="2574467"/>
                    </a:cubicBezTo>
                    <a:cubicBezTo>
                      <a:pt x="210884" y="2577278"/>
                      <a:pt x="208073" y="2577278"/>
                      <a:pt x="208073" y="2577278"/>
                    </a:cubicBezTo>
                    <a:cubicBezTo>
                      <a:pt x="205260" y="2577278"/>
                      <a:pt x="205260" y="2574467"/>
                      <a:pt x="205260" y="2574467"/>
                    </a:cubicBezTo>
                    <a:cubicBezTo>
                      <a:pt x="199639" y="2551970"/>
                      <a:pt x="182766" y="2535099"/>
                      <a:pt x="160271" y="2529476"/>
                    </a:cubicBezTo>
                    <a:cubicBezTo>
                      <a:pt x="157461" y="2529476"/>
                      <a:pt x="157461" y="2526665"/>
                      <a:pt x="157461" y="2526665"/>
                    </a:cubicBezTo>
                    <a:cubicBezTo>
                      <a:pt x="157461" y="2523852"/>
                      <a:pt x="160271" y="2523852"/>
                      <a:pt x="160271" y="2523852"/>
                    </a:cubicBezTo>
                    <a:cubicBezTo>
                      <a:pt x="182766" y="2518231"/>
                      <a:pt x="199639" y="2501358"/>
                      <a:pt x="208073" y="2476053"/>
                    </a:cubicBezTo>
                    <a:close/>
                    <a:moveTo>
                      <a:pt x="50612" y="2476053"/>
                    </a:moveTo>
                    <a:cubicBezTo>
                      <a:pt x="59049" y="2498547"/>
                      <a:pt x="75920" y="2515418"/>
                      <a:pt x="98414" y="2523852"/>
                    </a:cubicBezTo>
                    <a:cubicBezTo>
                      <a:pt x="101225" y="2523852"/>
                      <a:pt x="101225" y="2526665"/>
                      <a:pt x="101225" y="2526665"/>
                    </a:cubicBezTo>
                    <a:cubicBezTo>
                      <a:pt x="101225" y="2529476"/>
                      <a:pt x="98414" y="2529476"/>
                      <a:pt x="98414" y="2529476"/>
                    </a:cubicBezTo>
                    <a:cubicBezTo>
                      <a:pt x="75920" y="2535099"/>
                      <a:pt x="59049" y="2551970"/>
                      <a:pt x="53426" y="2574467"/>
                    </a:cubicBezTo>
                    <a:cubicBezTo>
                      <a:pt x="53426" y="2577278"/>
                      <a:pt x="50612" y="2577278"/>
                      <a:pt x="50612" y="2577278"/>
                    </a:cubicBezTo>
                    <a:cubicBezTo>
                      <a:pt x="47802" y="2577278"/>
                      <a:pt x="47802" y="2574467"/>
                      <a:pt x="47802" y="2574467"/>
                    </a:cubicBezTo>
                    <a:cubicBezTo>
                      <a:pt x="42178" y="2551970"/>
                      <a:pt x="25307" y="2535099"/>
                      <a:pt x="2813" y="2529476"/>
                    </a:cubicBezTo>
                    <a:cubicBezTo>
                      <a:pt x="0" y="2529476"/>
                      <a:pt x="0" y="2526665"/>
                      <a:pt x="0" y="2526665"/>
                    </a:cubicBezTo>
                    <a:cubicBezTo>
                      <a:pt x="0" y="2523852"/>
                      <a:pt x="2813" y="2523852"/>
                      <a:pt x="2813" y="2523852"/>
                    </a:cubicBezTo>
                    <a:cubicBezTo>
                      <a:pt x="25307" y="2518231"/>
                      <a:pt x="42178" y="2501358"/>
                      <a:pt x="50612" y="2476053"/>
                    </a:cubicBezTo>
                    <a:close/>
                    <a:moveTo>
                      <a:pt x="5184973" y="2318592"/>
                    </a:moveTo>
                    <a:cubicBezTo>
                      <a:pt x="5193410" y="2343899"/>
                      <a:pt x="5210281" y="2360770"/>
                      <a:pt x="5232776" y="2366391"/>
                    </a:cubicBezTo>
                    <a:cubicBezTo>
                      <a:pt x="5235586" y="2366391"/>
                      <a:pt x="5235586" y="2369204"/>
                      <a:pt x="5235586" y="2369204"/>
                    </a:cubicBezTo>
                    <a:cubicBezTo>
                      <a:pt x="5235586" y="2372018"/>
                      <a:pt x="5232776" y="2372018"/>
                      <a:pt x="5232776" y="2372018"/>
                    </a:cubicBezTo>
                    <a:cubicBezTo>
                      <a:pt x="5210281" y="2377641"/>
                      <a:pt x="5193410" y="2394509"/>
                      <a:pt x="5187787" y="2417006"/>
                    </a:cubicBezTo>
                    <a:cubicBezTo>
                      <a:pt x="5187787" y="2419817"/>
                      <a:pt x="5184973" y="2419817"/>
                      <a:pt x="5184973" y="2419817"/>
                    </a:cubicBezTo>
                    <a:cubicBezTo>
                      <a:pt x="5182163" y="2419817"/>
                      <a:pt x="5182163" y="2417006"/>
                      <a:pt x="5182163" y="2417006"/>
                    </a:cubicBezTo>
                    <a:cubicBezTo>
                      <a:pt x="5176540" y="2394509"/>
                      <a:pt x="5159669" y="2377641"/>
                      <a:pt x="5137174" y="2372018"/>
                    </a:cubicBezTo>
                    <a:cubicBezTo>
                      <a:pt x="5134361" y="2372018"/>
                      <a:pt x="5134361" y="2369204"/>
                      <a:pt x="5134361" y="2369204"/>
                    </a:cubicBezTo>
                    <a:cubicBezTo>
                      <a:pt x="5134361" y="2366391"/>
                      <a:pt x="5137174" y="2366391"/>
                      <a:pt x="5137174" y="2366391"/>
                    </a:cubicBezTo>
                    <a:cubicBezTo>
                      <a:pt x="5159669" y="2360770"/>
                      <a:pt x="5176540" y="2343899"/>
                      <a:pt x="5184973" y="2318592"/>
                    </a:cubicBezTo>
                    <a:close/>
                    <a:moveTo>
                      <a:pt x="5030325" y="2318592"/>
                    </a:moveTo>
                    <a:cubicBezTo>
                      <a:pt x="5035949" y="2343899"/>
                      <a:pt x="5055630" y="2360770"/>
                      <a:pt x="5078128" y="2366391"/>
                    </a:cubicBezTo>
                    <a:cubicBezTo>
                      <a:pt x="5080938" y="2366391"/>
                      <a:pt x="5080938" y="2369204"/>
                      <a:pt x="5080938" y="2369204"/>
                    </a:cubicBezTo>
                    <a:cubicBezTo>
                      <a:pt x="5080938" y="2372018"/>
                      <a:pt x="5078128" y="2372018"/>
                      <a:pt x="5078128" y="2372018"/>
                    </a:cubicBezTo>
                    <a:cubicBezTo>
                      <a:pt x="5055630" y="2377641"/>
                      <a:pt x="5038759" y="2394509"/>
                      <a:pt x="5033136" y="2417006"/>
                    </a:cubicBezTo>
                    <a:cubicBezTo>
                      <a:pt x="5033136" y="2419817"/>
                      <a:pt x="5030325" y="2419817"/>
                      <a:pt x="5030325" y="2419817"/>
                    </a:cubicBezTo>
                    <a:cubicBezTo>
                      <a:pt x="5027512" y="2419817"/>
                      <a:pt x="5027512" y="2417006"/>
                      <a:pt x="5027512" y="2417006"/>
                    </a:cubicBezTo>
                    <a:cubicBezTo>
                      <a:pt x="5021892" y="2394509"/>
                      <a:pt x="5005018" y="2377641"/>
                      <a:pt x="4982523" y="2372018"/>
                    </a:cubicBezTo>
                    <a:cubicBezTo>
                      <a:pt x="4979713" y="2372018"/>
                      <a:pt x="4979713" y="2369204"/>
                      <a:pt x="4979713" y="2369204"/>
                    </a:cubicBezTo>
                    <a:cubicBezTo>
                      <a:pt x="4979713" y="2366391"/>
                      <a:pt x="4982523" y="2366391"/>
                      <a:pt x="4982523" y="2366391"/>
                    </a:cubicBezTo>
                    <a:cubicBezTo>
                      <a:pt x="5005018" y="2360770"/>
                      <a:pt x="5021892" y="2343899"/>
                      <a:pt x="5030325" y="2318592"/>
                    </a:cubicBezTo>
                    <a:close/>
                    <a:moveTo>
                      <a:pt x="4872861" y="2318592"/>
                    </a:moveTo>
                    <a:cubicBezTo>
                      <a:pt x="4881298" y="2343899"/>
                      <a:pt x="4898166" y="2360770"/>
                      <a:pt x="4920664" y="2366391"/>
                    </a:cubicBezTo>
                    <a:cubicBezTo>
                      <a:pt x="4923474" y="2366391"/>
                      <a:pt x="4923474" y="2369204"/>
                      <a:pt x="4923474" y="2369204"/>
                    </a:cubicBezTo>
                    <a:cubicBezTo>
                      <a:pt x="4923474" y="2372018"/>
                      <a:pt x="4920664" y="2372018"/>
                      <a:pt x="4920664" y="2372018"/>
                    </a:cubicBezTo>
                    <a:cubicBezTo>
                      <a:pt x="4898166" y="2377641"/>
                      <a:pt x="4881298" y="2394509"/>
                      <a:pt x="4875675" y="2417006"/>
                    </a:cubicBezTo>
                    <a:cubicBezTo>
                      <a:pt x="4875675" y="2419817"/>
                      <a:pt x="4872861" y="2419817"/>
                      <a:pt x="4872861" y="2419817"/>
                    </a:cubicBezTo>
                    <a:cubicBezTo>
                      <a:pt x="4870048" y="2419817"/>
                      <a:pt x="4870048" y="2417006"/>
                      <a:pt x="4870048" y="2417006"/>
                    </a:cubicBezTo>
                    <a:cubicBezTo>
                      <a:pt x="4864428" y="2394509"/>
                      <a:pt x="4847557" y="2377641"/>
                      <a:pt x="4825062" y="2372018"/>
                    </a:cubicBezTo>
                    <a:cubicBezTo>
                      <a:pt x="4822249" y="2372018"/>
                      <a:pt x="4822249" y="2369204"/>
                      <a:pt x="4822249" y="2369204"/>
                    </a:cubicBezTo>
                    <a:cubicBezTo>
                      <a:pt x="4822249" y="2366391"/>
                      <a:pt x="4825062" y="2366391"/>
                      <a:pt x="4825062" y="2366391"/>
                    </a:cubicBezTo>
                    <a:cubicBezTo>
                      <a:pt x="4847557" y="2360770"/>
                      <a:pt x="4864428" y="2343899"/>
                      <a:pt x="4872861" y="2318592"/>
                    </a:cubicBezTo>
                    <a:close/>
                    <a:moveTo>
                      <a:pt x="4718213" y="2318592"/>
                    </a:moveTo>
                    <a:cubicBezTo>
                      <a:pt x="4726650" y="2343899"/>
                      <a:pt x="4743518" y="2360770"/>
                      <a:pt x="4766016" y="2366391"/>
                    </a:cubicBezTo>
                    <a:cubicBezTo>
                      <a:pt x="4768826" y="2366391"/>
                      <a:pt x="4768826" y="2369204"/>
                      <a:pt x="4768826" y="2369204"/>
                    </a:cubicBezTo>
                    <a:cubicBezTo>
                      <a:pt x="4768826" y="2372018"/>
                      <a:pt x="4766016" y="2372018"/>
                      <a:pt x="4766016" y="2372018"/>
                    </a:cubicBezTo>
                    <a:cubicBezTo>
                      <a:pt x="4743518" y="2377641"/>
                      <a:pt x="4726650" y="2394509"/>
                      <a:pt x="4721027" y="2417006"/>
                    </a:cubicBezTo>
                    <a:cubicBezTo>
                      <a:pt x="4721027" y="2419817"/>
                      <a:pt x="4718213" y="2419817"/>
                      <a:pt x="4718213" y="2419817"/>
                    </a:cubicBezTo>
                    <a:cubicBezTo>
                      <a:pt x="4715400" y="2419817"/>
                      <a:pt x="4715400" y="2417006"/>
                      <a:pt x="4715400" y="2417006"/>
                    </a:cubicBezTo>
                    <a:cubicBezTo>
                      <a:pt x="4709780" y="2394509"/>
                      <a:pt x="4692909" y="2377641"/>
                      <a:pt x="4670414" y="2372018"/>
                    </a:cubicBezTo>
                    <a:cubicBezTo>
                      <a:pt x="4667601" y="2372018"/>
                      <a:pt x="4667601" y="2369204"/>
                      <a:pt x="4667601" y="2369204"/>
                    </a:cubicBezTo>
                    <a:cubicBezTo>
                      <a:pt x="4667601" y="2366391"/>
                      <a:pt x="4670414" y="2366391"/>
                      <a:pt x="4670414" y="2366391"/>
                    </a:cubicBezTo>
                    <a:cubicBezTo>
                      <a:pt x="4692909" y="2360770"/>
                      <a:pt x="4709780" y="2343899"/>
                      <a:pt x="4718213" y="2318592"/>
                    </a:cubicBezTo>
                    <a:close/>
                    <a:moveTo>
                      <a:pt x="4563563" y="2318592"/>
                    </a:moveTo>
                    <a:cubicBezTo>
                      <a:pt x="4571999" y="2343899"/>
                      <a:pt x="4588867" y="2360770"/>
                      <a:pt x="4611365" y="2366391"/>
                    </a:cubicBezTo>
                    <a:cubicBezTo>
                      <a:pt x="4614175" y="2366391"/>
                      <a:pt x="4614175" y="2369204"/>
                      <a:pt x="4614175" y="2369204"/>
                    </a:cubicBezTo>
                    <a:cubicBezTo>
                      <a:pt x="4614175" y="2372018"/>
                      <a:pt x="4611365" y="2372018"/>
                      <a:pt x="4611365" y="2372018"/>
                    </a:cubicBezTo>
                    <a:cubicBezTo>
                      <a:pt x="4588867" y="2377641"/>
                      <a:pt x="4571999" y="2394509"/>
                      <a:pt x="4566376" y="2417006"/>
                    </a:cubicBezTo>
                    <a:cubicBezTo>
                      <a:pt x="4566376" y="2419817"/>
                      <a:pt x="4563563" y="2419817"/>
                      <a:pt x="4563563" y="2419817"/>
                    </a:cubicBezTo>
                    <a:cubicBezTo>
                      <a:pt x="4560749" y="2419817"/>
                      <a:pt x="4560749" y="2417006"/>
                      <a:pt x="4560749" y="2417006"/>
                    </a:cubicBezTo>
                    <a:cubicBezTo>
                      <a:pt x="4555129" y="2394509"/>
                      <a:pt x="4538258" y="2377641"/>
                      <a:pt x="4515763" y="2372018"/>
                    </a:cubicBezTo>
                    <a:cubicBezTo>
                      <a:pt x="4512950" y="2372018"/>
                      <a:pt x="4512950" y="2369204"/>
                      <a:pt x="4512950" y="2369204"/>
                    </a:cubicBezTo>
                    <a:cubicBezTo>
                      <a:pt x="4512950" y="2366391"/>
                      <a:pt x="4515763" y="2366391"/>
                      <a:pt x="4515763" y="2366391"/>
                    </a:cubicBezTo>
                    <a:cubicBezTo>
                      <a:pt x="4538258" y="2360770"/>
                      <a:pt x="4555129" y="2343899"/>
                      <a:pt x="4563563" y="2318592"/>
                    </a:cubicBezTo>
                    <a:close/>
                    <a:moveTo>
                      <a:pt x="4406104" y="2318592"/>
                    </a:moveTo>
                    <a:cubicBezTo>
                      <a:pt x="4414538" y="2343899"/>
                      <a:pt x="4431409" y="2360770"/>
                      <a:pt x="4453907" y="2366391"/>
                    </a:cubicBezTo>
                    <a:cubicBezTo>
                      <a:pt x="4456717" y="2366391"/>
                      <a:pt x="4456717" y="2369204"/>
                      <a:pt x="4456717" y="2369204"/>
                    </a:cubicBezTo>
                    <a:cubicBezTo>
                      <a:pt x="4456717" y="2372018"/>
                      <a:pt x="4453907" y="2372018"/>
                      <a:pt x="4453907" y="2372018"/>
                    </a:cubicBezTo>
                    <a:cubicBezTo>
                      <a:pt x="4431409" y="2377641"/>
                      <a:pt x="4414538" y="2394509"/>
                      <a:pt x="4408915" y="2417006"/>
                    </a:cubicBezTo>
                    <a:cubicBezTo>
                      <a:pt x="4408915" y="2419817"/>
                      <a:pt x="4406104" y="2419817"/>
                      <a:pt x="4406104" y="2419817"/>
                    </a:cubicBezTo>
                    <a:cubicBezTo>
                      <a:pt x="4403291" y="2419817"/>
                      <a:pt x="4403291" y="2417006"/>
                      <a:pt x="4403291" y="2417006"/>
                    </a:cubicBezTo>
                    <a:cubicBezTo>
                      <a:pt x="4397671" y="2394509"/>
                      <a:pt x="4380797" y="2377641"/>
                      <a:pt x="4358302" y="2372018"/>
                    </a:cubicBezTo>
                    <a:cubicBezTo>
                      <a:pt x="4355492" y="2372018"/>
                      <a:pt x="4355492" y="2369204"/>
                      <a:pt x="4355492" y="2369204"/>
                    </a:cubicBezTo>
                    <a:cubicBezTo>
                      <a:pt x="4355492" y="2366391"/>
                      <a:pt x="4358302" y="2366391"/>
                      <a:pt x="4358302" y="2366391"/>
                    </a:cubicBezTo>
                    <a:cubicBezTo>
                      <a:pt x="4380797" y="2360770"/>
                      <a:pt x="4397671" y="2343899"/>
                      <a:pt x="4406104" y="2318592"/>
                    </a:cubicBezTo>
                    <a:close/>
                    <a:moveTo>
                      <a:pt x="4251453" y="2318592"/>
                    </a:moveTo>
                    <a:cubicBezTo>
                      <a:pt x="4259887" y="2343899"/>
                      <a:pt x="4276758" y="2360770"/>
                      <a:pt x="4299256" y="2366391"/>
                    </a:cubicBezTo>
                    <a:cubicBezTo>
                      <a:pt x="4302066" y="2366391"/>
                      <a:pt x="4302066" y="2369204"/>
                      <a:pt x="4302066" y="2369204"/>
                    </a:cubicBezTo>
                    <a:cubicBezTo>
                      <a:pt x="4302066" y="2372018"/>
                      <a:pt x="4299256" y="2372018"/>
                      <a:pt x="4299256" y="2372018"/>
                    </a:cubicBezTo>
                    <a:cubicBezTo>
                      <a:pt x="4276758" y="2377641"/>
                      <a:pt x="4259887" y="2394509"/>
                      <a:pt x="4254264" y="2417006"/>
                    </a:cubicBezTo>
                    <a:cubicBezTo>
                      <a:pt x="4254264" y="2419817"/>
                      <a:pt x="4251453" y="2419817"/>
                      <a:pt x="4251453" y="2419817"/>
                    </a:cubicBezTo>
                    <a:cubicBezTo>
                      <a:pt x="4248640" y="2419817"/>
                      <a:pt x="4248640" y="2417006"/>
                      <a:pt x="4248640" y="2417006"/>
                    </a:cubicBezTo>
                    <a:cubicBezTo>
                      <a:pt x="4243020" y="2394509"/>
                      <a:pt x="4226146" y="2377641"/>
                      <a:pt x="4203651" y="2372018"/>
                    </a:cubicBezTo>
                    <a:cubicBezTo>
                      <a:pt x="4200841" y="2372018"/>
                      <a:pt x="4200841" y="2369204"/>
                      <a:pt x="4200841" y="2369204"/>
                    </a:cubicBezTo>
                    <a:cubicBezTo>
                      <a:pt x="4200841" y="2366391"/>
                      <a:pt x="4203651" y="2366391"/>
                      <a:pt x="4203651" y="2366391"/>
                    </a:cubicBezTo>
                    <a:cubicBezTo>
                      <a:pt x="4226146" y="2360770"/>
                      <a:pt x="4243020" y="2343899"/>
                      <a:pt x="4251453" y="2318592"/>
                    </a:cubicBezTo>
                    <a:close/>
                    <a:moveTo>
                      <a:pt x="4096805" y="2318592"/>
                    </a:moveTo>
                    <a:cubicBezTo>
                      <a:pt x="4105239" y="2343899"/>
                      <a:pt x="4122110" y="2360770"/>
                      <a:pt x="4144608" y="2366391"/>
                    </a:cubicBezTo>
                    <a:cubicBezTo>
                      <a:pt x="4147418" y="2366391"/>
                      <a:pt x="4147418" y="2369204"/>
                      <a:pt x="4147418" y="2369204"/>
                    </a:cubicBezTo>
                    <a:cubicBezTo>
                      <a:pt x="4147418" y="2372018"/>
                      <a:pt x="4144608" y="2372018"/>
                      <a:pt x="4144608" y="2372018"/>
                    </a:cubicBezTo>
                    <a:cubicBezTo>
                      <a:pt x="4122110" y="2377641"/>
                      <a:pt x="4105239" y="2394509"/>
                      <a:pt x="4099616" y="2417006"/>
                    </a:cubicBezTo>
                    <a:cubicBezTo>
                      <a:pt x="4099616" y="2419817"/>
                      <a:pt x="4096805" y="2419817"/>
                      <a:pt x="4096805" y="2419817"/>
                    </a:cubicBezTo>
                    <a:cubicBezTo>
                      <a:pt x="4093992" y="2419817"/>
                      <a:pt x="4093992" y="2417006"/>
                      <a:pt x="4093992" y="2417006"/>
                    </a:cubicBezTo>
                    <a:cubicBezTo>
                      <a:pt x="4088372" y="2394509"/>
                      <a:pt x="4071498" y="2377641"/>
                      <a:pt x="4049003" y="2372018"/>
                    </a:cubicBezTo>
                    <a:cubicBezTo>
                      <a:pt x="4046193" y="2372018"/>
                      <a:pt x="4046193" y="2369204"/>
                      <a:pt x="4046193" y="2369204"/>
                    </a:cubicBezTo>
                    <a:cubicBezTo>
                      <a:pt x="4046193" y="2366391"/>
                      <a:pt x="4049003" y="2366391"/>
                      <a:pt x="4049003" y="2366391"/>
                    </a:cubicBezTo>
                    <a:cubicBezTo>
                      <a:pt x="4071498" y="2360770"/>
                      <a:pt x="4088372" y="2343899"/>
                      <a:pt x="4096805" y="2318592"/>
                    </a:cubicBezTo>
                    <a:close/>
                    <a:moveTo>
                      <a:pt x="3939345" y="2318592"/>
                    </a:moveTo>
                    <a:cubicBezTo>
                      <a:pt x="3947781" y="2343899"/>
                      <a:pt x="3964649" y="2360770"/>
                      <a:pt x="3987147" y="2366391"/>
                    </a:cubicBezTo>
                    <a:cubicBezTo>
                      <a:pt x="3989957" y="2366391"/>
                      <a:pt x="3989957" y="2369204"/>
                      <a:pt x="3989957" y="2369204"/>
                    </a:cubicBezTo>
                    <a:cubicBezTo>
                      <a:pt x="3989957" y="2372018"/>
                      <a:pt x="3987147" y="2372018"/>
                      <a:pt x="3987147" y="2372018"/>
                    </a:cubicBezTo>
                    <a:cubicBezTo>
                      <a:pt x="3964649" y="2377641"/>
                      <a:pt x="3947781" y="2394509"/>
                      <a:pt x="3942155" y="2417006"/>
                    </a:cubicBezTo>
                    <a:cubicBezTo>
                      <a:pt x="3942155" y="2419817"/>
                      <a:pt x="3939345" y="2419817"/>
                      <a:pt x="3939345" y="2419817"/>
                    </a:cubicBezTo>
                    <a:cubicBezTo>
                      <a:pt x="3936531" y="2419817"/>
                      <a:pt x="3936531" y="2417006"/>
                      <a:pt x="3936531" y="2417006"/>
                    </a:cubicBezTo>
                    <a:cubicBezTo>
                      <a:pt x="3930911" y="2394509"/>
                      <a:pt x="3914037" y="2377641"/>
                      <a:pt x="3891545" y="2372018"/>
                    </a:cubicBezTo>
                    <a:cubicBezTo>
                      <a:pt x="3888732" y="2372018"/>
                      <a:pt x="3888732" y="2369204"/>
                      <a:pt x="3888732" y="2369204"/>
                    </a:cubicBezTo>
                    <a:cubicBezTo>
                      <a:pt x="3888732" y="2366391"/>
                      <a:pt x="3891545" y="2366391"/>
                      <a:pt x="3891545" y="2366391"/>
                    </a:cubicBezTo>
                    <a:cubicBezTo>
                      <a:pt x="3914037" y="2360770"/>
                      <a:pt x="3930911" y="2343899"/>
                      <a:pt x="3939345" y="2318592"/>
                    </a:cubicBezTo>
                    <a:close/>
                    <a:moveTo>
                      <a:pt x="3784693" y="2318592"/>
                    </a:moveTo>
                    <a:cubicBezTo>
                      <a:pt x="3793130" y="2343899"/>
                      <a:pt x="3809998" y="2360770"/>
                      <a:pt x="3832496" y="2366391"/>
                    </a:cubicBezTo>
                    <a:cubicBezTo>
                      <a:pt x="3835306" y="2366391"/>
                      <a:pt x="3835306" y="2369204"/>
                      <a:pt x="3835306" y="2369204"/>
                    </a:cubicBezTo>
                    <a:cubicBezTo>
                      <a:pt x="3835306" y="2372018"/>
                      <a:pt x="3832496" y="2372018"/>
                      <a:pt x="3832496" y="2372018"/>
                    </a:cubicBezTo>
                    <a:cubicBezTo>
                      <a:pt x="3809998" y="2377641"/>
                      <a:pt x="3793130" y="2394509"/>
                      <a:pt x="3787504" y="2417006"/>
                    </a:cubicBezTo>
                    <a:cubicBezTo>
                      <a:pt x="3787504" y="2419817"/>
                      <a:pt x="3784693" y="2419817"/>
                      <a:pt x="3784693" y="2419817"/>
                    </a:cubicBezTo>
                    <a:cubicBezTo>
                      <a:pt x="3781880" y="2419817"/>
                      <a:pt x="3781880" y="2417006"/>
                      <a:pt x="3781880" y="2417006"/>
                    </a:cubicBezTo>
                    <a:cubicBezTo>
                      <a:pt x="3776260" y="2394509"/>
                      <a:pt x="3759386" y="2377641"/>
                      <a:pt x="3736894" y="2372018"/>
                    </a:cubicBezTo>
                    <a:cubicBezTo>
                      <a:pt x="3734081" y="2372018"/>
                      <a:pt x="3734081" y="2369204"/>
                      <a:pt x="3734081" y="2369204"/>
                    </a:cubicBezTo>
                    <a:cubicBezTo>
                      <a:pt x="3734081" y="2366391"/>
                      <a:pt x="3736894" y="2366391"/>
                      <a:pt x="3736894" y="2366391"/>
                    </a:cubicBezTo>
                    <a:cubicBezTo>
                      <a:pt x="3759386" y="2360770"/>
                      <a:pt x="3776260" y="2343899"/>
                      <a:pt x="3784693" y="2318592"/>
                    </a:cubicBezTo>
                    <a:close/>
                    <a:moveTo>
                      <a:pt x="3630045" y="2318592"/>
                    </a:moveTo>
                    <a:cubicBezTo>
                      <a:pt x="3638482" y="2343899"/>
                      <a:pt x="3655350" y="2360770"/>
                      <a:pt x="3677848" y="2366391"/>
                    </a:cubicBezTo>
                    <a:cubicBezTo>
                      <a:pt x="3680658" y="2366391"/>
                      <a:pt x="3680658" y="2369204"/>
                      <a:pt x="3680658" y="2369204"/>
                    </a:cubicBezTo>
                    <a:cubicBezTo>
                      <a:pt x="3680658" y="2372018"/>
                      <a:pt x="3677848" y="2372018"/>
                      <a:pt x="3677848" y="2372018"/>
                    </a:cubicBezTo>
                    <a:cubicBezTo>
                      <a:pt x="3655350" y="2377641"/>
                      <a:pt x="3638482" y="2394509"/>
                      <a:pt x="3632856" y="2417006"/>
                    </a:cubicBezTo>
                    <a:cubicBezTo>
                      <a:pt x="3632856" y="2419817"/>
                      <a:pt x="3630045" y="2419817"/>
                      <a:pt x="3630045" y="2419817"/>
                    </a:cubicBezTo>
                    <a:cubicBezTo>
                      <a:pt x="3627232" y="2419817"/>
                      <a:pt x="3627232" y="2417006"/>
                      <a:pt x="3627232" y="2417006"/>
                    </a:cubicBezTo>
                    <a:cubicBezTo>
                      <a:pt x="3621612" y="2394509"/>
                      <a:pt x="3604738" y="2377641"/>
                      <a:pt x="3582246" y="2372018"/>
                    </a:cubicBezTo>
                    <a:cubicBezTo>
                      <a:pt x="3579433" y="2372018"/>
                      <a:pt x="3579433" y="2369204"/>
                      <a:pt x="3579433" y="2369204"/>
                    </a:cubicBezTo>
                    <a:cubicBezTo>
                      <a:pt x="3579433" y="2366391"/>
                      <a:pt x="3582246" y="2366391"/>
                      <a:pt x="3582246" y="2366391"/>
                    </a:cubicBezTo>
                    <a:cubicBezTo>
                      <a:pt x="3604738" y="2360770"/>
                      <a:pt x="3621612" y="2343899"/>
                      <a:pt x="3630045" y="2318592"/>
                    </a:cubicBezTo>
                    <a:close/>
                    <a:moveTo>
                      <a:pt x="3472581" y="2318592"/>
                    </a:moveTo>
                    <a:cubicBezTo>
                      <a:pt x="3481018" y="2343899"/>
                      <a:pt x="3500700" y="2360770"/>
                      <a:pt x="3520384" y="2366391"/>
                    </a:cubicBezTo>
                    <a:cubicBezTo>
                      <a:pt x="3523194" y="2366391"/>
                      <a:pt x="3523194" y="2369204"/>
                      <a:pt x="3523194" y="2369204"/>
                    </a:cubicBezTo>
                    <a:cubicBezTo>
                      <a:pt x="3523194" y="2372018"/>
                      <a:pt x="3520384" y="2372018"/>
                      <a:pt x="3520384" y="2372018"/>
                    </a:cubicBezTo>
                    <a:cubicBezTo>
                      <a:pt x="3497889" y="2377641"/>
                      <a:pt x="3481018" y="2394509"/>
                      <a:pt x="3475395" y="2417006"/>
                    </a:cubicBezTo>
                    <a:cubicBezTo>
                      <a:pt x="3475395" y="2419817"/>
                      <a:pt x="3472581" y="2419817"/>
                      <a:pt x="3472581" y="2419817"/>
                    </a:cubicBezTo>
                    <a:cubicBezTo>
                      <a:pt x="3469771" y="2419817"/>
                      <a:pt x="3469771" y="2417006"/>
                      <a:pt x="3469771" y="2417006"/>
                    </a:cubicBezTo>
                    <a:cubicBezTo>
                      <a:pt x="3464148" y="2394509"/>
                      <a:pt x="3447277" y="2377641"/>
                      <a:pt x="3424782" y="2372018"/>
                    </a:cubicBezTo>
                    <a:cubicBezTo>
                      <a:pt x="3421969" y="2372018"/>
                      <a:pt x="3421969" y="2369204"/>
                      <a:pt x="3421969" y="2369204"/>
                    </a:cubicBezTo>
                    <a:cubicBezTo>
                      <a:pt x="3421969" y="2366391"/>
                      <a:pt x="3424782" y="2366391"/>
                      <a:pt x="3424782" y="2366391"/>
                    </a:cubicBezTo>
                    <a:cubicBezTo>
                      <a:pt x="3447277" y="2360770"/>
                      <a:pt x="3464148" y="2343899"/>
                      <a:pt x="3472581" y="2318592"/>
                    </a:cubicBezTo>
                    <a:close/>
                    <a:moveTo>
                      <a:pt x="3317933" y="2318592"/>
                    </a:moveTo>
                    <a:cubicBezTo>
                      <a:pt x="3326370" y="2343899"/>
                      <a:pt x="3343241" y="2360770"/>
                      <a:pt x="3365736" y="2366391"/>
                    </a:cubicBezTo>
                    <a:cubicBezTo>
                      <a:pt x="3368546" y="2366391"/>
                      <a:pt x="3368546" y="2369204"/>
                      <a:pt x="3368546" y="2369204"/>
                    </a:cubicBezTo>
                    <a:cubicBezTo>
                      <a:pt x="3368546" y="2372018"/>
                      <a:pt x="3365736" y="2372018"/>
                      <a:pt x="3365736" y="2372018"/>
                    </a:cubicBezTo>
                    <a:cubicBezTo>
                      <a:pt x="3343241" y="2377641"/>
                      <a:pt x="3326370" y="2394509"/>
                      <a:pt x="3320747" y="2417006"/>
                    </a:cubicBezTo>
                    <a:cubicBezTo>
                      <a:pt x="3320747" y="2419817"/>
                      <a:pt x="3317933" y="2419817"/>
                      <a:pt x="3317933" y="2419817"/>
                    </a:cubicBezTo>
                    <a:cubicBezTo>
                      <a:pt x="3315123" y="2419817"/>
                      <a:pt x="3315123" y="2417006"/>
                      <a:pt x="3315123" y="2417006"/>
                    </a:cubicBezTo>
                    <a:cubicBezTo>
                      <a:pt x="3309500" y="2394509"/>
                      <a:pt x="3292629" y="2377641"/>
                      <a:pt x="3270134" y="2372018"/>
                    </a:cubicBezTo>
                    <a:cubicBezTo>
                      <a:pt x="3267321" y="2372018"/>
                      <a:pt x="3267321" y="2369204"/>
                      <a:pt x="3267321" y="2369204"/>
                    </a:cubicBezTo>
                    <a:cubicBezTo>
                      <a:pt x="3267321" y="2366391"/>
                      <a:pt x="3270134" y="2366391"/>
                      <a:pt x="3270134" y="2366391"/>
                    </a:cubicBezTo>
                    <a:cubicBezTo>
                      <a:pt x="3292629" y="2360770"/>
                      <a:pt x="3309500" y="2343899"/>
                      <a:pt x="3317933" y="2318592"/>
                    </a:cubicBezTo>
                    <a:close/>
                    <a:moveTo>
                      <a:pt x="3163283" y="2318592"/>
                    </a:moveTo>
                    <a:cubicBezTo>
                      <a:pt x="3171719" y="2343899"/>
                      <a:pt x="3188590" y="2360770"/>
                      <a:pt x="3211085" y="2366391"/>
                    </a:cubicBezTo>
                    <a:cubicBezTo>
                      <a:pt x="3213895" y="2366391"/>
                      <a:pt x="3213895" y="2369204"/>
                      <a:pt x="3213895" y="2369204"/>
                    </a:cubicBezTo>
                    <a:cubicBezTo>
                      <a:pt x="3213895" y="2372018"/>
                      <a:pt x="3211085" y="2372018"/>
                      <a:pt x="3211085" y="2372018"/>
                    </a:cubicBezTo>
                    <a:cubicBezTo>
                      <a:pt x="3188590" y="2377641"/>
                      <a:pt x="3171719" y="2394509"/>
                      <a:pt x="3166096" y="2417006"/>
                    </a:cubicBezTo>
                    <a:cubicBezTo>
                      <a:pt x="3166096" y="2419817"/>
                      <a:pt x="3163283" y="2419817"/>
                      <a:pt x="3163283" y="2419817"/>
                    </a:cubicBezTo>
                    <a:cubicBezTo>
                      <a:pt x="3160472" y="2419817"/>
                      <a:pt x="3160472" y="2417006"/>
                      <a:pt x="3160472" y="2417006"/>
                    </a:cubicBezTo>
                    <a:cubicBezTo>
                      <a:pt x="3154849" y="2394509"/>
                      <a:pt x="3137978" y="2377641"/>
                      <a:pt x="3115483" y="2372018"/>
                    </a:cubicBezTo>
                    <a:cubicBezTo>
                      <a:pt x="3112670" y="2372018"/>
                      <a:pt x="3112670" y="2369204"/>
                      <a:pt x="3112670" y="2369204"/>
                    </a:cubicBezTo>
                    <a:cubicBezTo>
                      <a:pt x="3112670" y="2366391"/>
                      <a:pt x="3115483" y="2366391"/>
                      <a:pt x="3115483" y="2366391"/>
                    </a:cubicBezTo>
                    <a:cubicBezTo>
                      <a:pt x="3137978" y="2360770"/>
                      <a:pt x="3154849" y="2343899"/>
                      <a:pt x="3163283" y="2318592"/>
                    </a:cubicBezTo>
                    <a:close/>
                    <a:moveTo>
                      <a:pt x="3005823" y="2318592"/>
                    </a:moveTo>
                    <a:cubicBezTo>
                      <a:pt x="3014257" y="2343899"/>
                      <a:pt x="3033942" y="2360770"/>
                      <a:pt x="3053626" y="2366391"/>
                    </a:cubicBezTo>
                    <a:cubicBezTo>
                      <a:pt x="3056436" y="2366391"/>
                      <a:pt x="3056436" y="2369204"/>
                      <a:pt x="3056436" y="2369204"/>
                    </a:cubicBezTo>
                    <a:cubicBezTo>
                      <a:pt x="3056436" y="2372018"/>
                      <a:pt x="3053626" y="2372018"/>
                      <a:pt x="3053626" y="2372018"/>
                    </a:cubicBezTo>
                    <a:cubicBezTo>
                      <a:pt x="3031128" y="2377641"/>
                      <a:pt x="3014257" y="2394509"/>
                      <a:pt x="3008634" y="2417006"/>
                    </a:cubicBezTo>
                    <a:cubicBezTo>
                      <a:pt x="3008634" y="2419817"/>
                      <a:pt x="3005823" y="2419817"/>
                      <a:pt x="3005823" y="2419817"/>
                    </a:cubicBezTo>
                    <a:cubicBezTo>
                      <a:pt x="3003010" y="2419817"/>
                      <a:pt x="3003010" y="2417006"/>
                      <a:pt x="3003010" y="2417006"/>
                    </a:cubicBezTo>
                    <a:cubicBezTo>
                      <a:pt x="2997390" y="2394509"/>
                      <a:pt x="2980516" y="2377641"/>
                      <a:pt x="2958021" y="2372018"/>
                    </a:cubicBezTo>
                    <a:cubicBezTo>
                      <a:pt x="2955211" y="2372018"/>
                      <a:pt x="2955211" y="2369204"/>
                      <a:pt x="2955211" y="2369204"/>
                    </a:cubicBezTo>
                    <a:cubicBezTo>
                      <a:pt x="2955211" y="2366391"/>
                      <a:pt x="2958021" y="2366391"/>
                      <a:pt x="2958021" y="2366391"/>
                    </a:cubicBezTo>
                    <a:cubicBezTo>
                      <a:pt x="2980516" y="2360770"/>
                      <a:pt x="2997390" y="2343899"/>
                      <a:pt x="3005823" y="2318592"/>
                    </a:cubicBezTo>
                    <a:close/>
                    <a:moveTo>
                      <a:pt x="2851172" y="2318592"/>
                    </a:moveTo>
                    <a:cubicBezTo>
                      <a:pt x="2859606" y="2343899"/>
                      <a:pt x="2876477" y="2360770"/>
                      <a:pt x="2898975" y="2366391"/>
                    </a:cubicBezTo>
                    <a:cubicBezTo>
                      <a:pt x="2901785" y="2366391"/>
                      <a:pt x="2901785" y="2369204"/>
                      <a:pt x="2901785" y="2369204"/>
                    </a:cubicBezTo>
                    <a:cubicBezTo>
                      <a:pt x="2901785" y="2372018"/>
                      <a:pt x="2898975" y="2372018"/>
                      <a:pt x="2898975" y="2372018"/>
                    </a:cubicBezTo>
                    <a:cubicBezTo>
                      <a:pt x="2876477" y="2377641"/>
                      <a:pt x="2859606" y="2394509"/>
                      <a:pt x="2853983" y="2417006"/>
                    </a:cubicBezTo>
                    <a:cubicBezTo>
                      <a:pt x="2853983" y="2419817"/>
                      <a:pt x="2851172" y="2419817"/>
                      <a:pt x="2851172" y="2419817"/>
                    </a:cubicBezTo>
                    <a:cubicBezTo>
                      <a:pt x="2848359" y="2419817"/>
                      <a:pt x="2848359" y="2417006"/>
                      <a:pt x="2848359" y="2417006"/>
                    </a:cubicBezTo>
                    <a:cubicBezTo>
                      <a:pt x="2842739" y="2394509"/>
                      <a:pt x="2825865" y="2377641"/>
                      <a:pt x="2803370" y="2372018"/>
                    </a:cubicBezTo>
                    <a:cubicBezTo>
                      <a:pt x="2800560" y="2372018"/>
                      <a:pt x="2800560" y="2369204"/>
                      <a:pt x="2800560" y="2369204"/>
                    </a:cubicBezTo>
                    <a:cubicBezTo>
                      <a:pt x="2800560" y="2366391"/>
                      <a:pt x="2803370" y="2366391"/>
                      <a:pt x="2803370" y="2366391"/>
                    </a:cubicBezTo>
                    <a:cubicBezTo>
                      <a:pt x="2825865" y="2360770"/>
                      <a:pt x="2842739" y="2343899"/>
                      <a:pt x="2851172" y="2318592"/>
                    </a:cubicBezTo>
                    <a:close/>
                    <a:moveTo>
                      <a:pt x="2696525" y="2318592"/>
                    </a:moveTo>
                    <a:cubicBezTo>
                      <a:pt x="2704959" y="2343899"/>
                      <a:pt x="2721830" y="2360770"/>
                      <a:pt x="2744328" y="2366391"/>
                    </a:cubicBezTo>
                    <a:cubicBezTo>
                      <a:pt x="2747138" y="2366391"/>
                      <a:pt x="2747138" y="2369204"/>
                      <a:pt x="2747138" y="2369204"/>
                    </a:cubicBezTo>
                    <a:cubicBezTo>
                      <a:pt x="2747138" y="2372018"/>
                      <a:pt x="2744328" y="2372018"/>
                      <a:pt x="2744328" y="2372018"/>
                    </a:cubicBezTo>
                    <a:cubicBezTo>
                      <a:pt x="2721830" y="2377641"/>
                      <a:pt x="2704959" y="2394509"/>
                      <a:pt x="2699336" y="2417006"/>
                    </a:cubicBezTo>
                    <a:cubicBezTo>
                      <a:pt x="2699336" y="2419817"/>
                      <a:pt x="2696525" y="2419817"/>
                      <a:pt x="2696525" y="2419817"/>
                    </a:cubicBezTo>
                    <a:cubicBezTo>
                      <a:pt x="2693712" y="2419817"/>
                      <a:pt x="2693712" y="2417006"/>
                      <a:pt x="2693712" y="2417006"/>
                    </a:cubicBezTo>
                    <a:cubicBezTo>
                      <a:pt x="2688092" y="2394509"/>
                      <a:pt x="2671218" y="2377641"/>
                      <a:pt x="2648723" y="2372018"/>
                    </a:cubicBezTo>
                    <a:cubicBezTo>
                      <a:pt x="2645913" y="2372018"/>
                      <a:pt x="2645913" y="2369204"/>
                      <a:pt x="2645913" y="2369204"/>
                    </a:cubicBezTo>
                    <a:cubicBezTo>
                      <a:pt x="2645913" y="2366391"/>
                      <a:pt x="2648723" y="2366391"/>
                      <a:pt x="2648723" y="2366391"/>
                    </a:cubicBezTo>
                    <a:cubicBezTo>
                      <a:pt x="2671218" y="2360770"/>
                      <a:pt x="2688092" y="2343899"/>
                      <a:pt x="2696525" y="2318592"/>
                    </a:cubicBezTo>
                    <a:close/>
                    <a:moveTo>
                      <a:pt x="2539061" y="2318592"/>
                    </a:moveTo>
                    <a:cubicBezTo>
                      <a:pt x="2547497" y="2343899"/>
                      <a:pt x="2567179" y="2360770"/>
                      <a:pt x="2586863" y="2366391"/>
                    </a:cubicBezTo>
                    <a:cubicBezTo>
                      <a:pt x="2589673" y="2366391"/>
                      <a:pt x="2589673" y="2369204"/>
                      <a:pt x="2589673" y="2369204"/>
                    </a:cubicBezTo>
                    <a:cubicBezTo>
                      <a:pt x="2589673" y="2372018"/>
                      <a:pt x="2586863" y="2372018"/>
                      <a:pt x="2586863" y="2372018"/>
                    </a:cubicBezTo>
                    <a:cubicBezTo>
                      <a:pt x="2564365" y="2377641"/>
                      <a:pt x="2547497" y="2394509"/>
                      <a:pt x="2541874" y="2417006"/>
                    </a:cubicBezTo>
                    <a:cubicBezTo>
                      <a:pt x="2541874" y="2419817"/>
                      <a:pt x="2539061" y="2419817"/>
                      <a:pt x="2539061" y="2419817"/>
                    </a:cubicBezTo>
                    <a:cubicBezTo>
                      <a:pt x="2536247" y="2419817"/>
                      <a:pt x="2536247" y="2417006"/>
                      <a:pt x="2536247" y="2417006"/>
                    </a:cubicBezTo>
                    <a:cubicBezTo>
                      <a:pt x="2530627" y="2394509"/>
                      <a:pt x="2513756" y="2377641"/>
                      <a:pt x="2491261" y="2372018"/>
                    </a:cubicBezTo>
                    <a:cubicBezTo>
                      <a:pt x="2488448" y="2372018"/>
                      <a:pt x="2488448" y="2369204"/>
                      <a:pt x="2488448" y="2369204"/>
                    </a:cubicBezTo>
                    <a:cubicBezTo>
                      <a:pt x="2488448" y="2366391"/>
                      <a:pt x="2491261" y="2366391"/>
                      <a:pt x="2491261" y="2366391"/>
                    </a:cubicBezTo>
                    <a:cubicBezTo>
                      <a:pt x="2513756" y="2360770"/>
                      <a:pt x="2530627" y="2343899"/>
                      <a:pt x="2539061" y="2318592"/>
                    </a:cubicBezTo>
                    <a:close/>
                    <a:moveTo>
                      <a:pt x="2384413" y="2318592"/>
                    </a:moveTo>
                    <a:cubicBezTo>
                      <a:pt x="2392849" y="2343899"/>
                      <a:pt x="2409717" y="2360770"/>
                      <a:pt x="2432215" y="2366391"/>
                    </a:cubicBezTo>
                    <a:cubicBezTo>
                      <a:pt x="2435025" y="2366391"/>
                      <a:pt x="2435025" y="2369204"/>
                      <a:pt x="2435025" y="2369204"/>
                    </a:cubicBezTo>
                    <a:cubicBezTo>
                      <a:pt x="2435025" y="2372018"/>
                      <a:pt x="2432215" y="2372018"/>
                      <a:pt x="2432215" y="2372018"/>
                    </a:cubicBezTo>
                    <a:cubicBezTo>
                      <a:pt x="2409717" y="2377641"/>
                      <a:pt x="2392849" y="2394509"/>
                      <a:pt x="2387226" y="2417006"/>
                    </a:cubicBezTo>
                    <a:cubicBezTo>
                      <a:pt x="2387226" y="2419817"/>
                      <a:pt x="2384413" y="2419817"/>
                      <a:pt x="2384413" y="2419817"/>
                    </a:cubicBezTo>
                    <a:cubicBezTo>
                      <a:pt x="2381599" y="2419817"/>
                      <a:pt x="2381599" y="2417006"/>
                      <a:pt x="2381599" y="2417006"/>
                    </a:cubicBezTo>
                    <a:cubicBezTo>
                      <a:pt x="2375979" y="2394509"/>
                      <a:pt x="2359108" y="2377641"/>
                      <a:pt x="2336613" y="2372018"/>
                    </a:cubicBezTo>
                    <a:cubicBezTo>
                      <a:pt x="2333800" y="2372018"/>
                      <a:pt x="2333800" y="2369204"/>
                      <a:pt x="2333800" y="2369204"/>
                    </a:cubicBezTo>
                    <a:cubicBezTo>
                      <a:pt x="2333800" y="2366391"/>
                      <a:pt x="2336613" y="2366391"/>
                      <a:pt x="2336613" y="2366391"/>
                    </a:cubicBezTo>
                    <a:cubicBezTo>
                      <a:pt x="2359108" y="2360770"/>
                      <a:pt x="2375979" y="2343899"/>
                      <a:pt x="2384413" y="2318592"/>
                    </a:cubicBezTo>
                    <a:close/>
                    <a:moveTo>
                      <a:pt x="2229761" y="2318592"/>
                    </a:moveTo>
                    <a:cubicBezTo>
                      <a:pt x="2238198" y="2343899"/>
                      <a:pt x="2255066" y="2360770"/>
                      <a:pt x="2277564" y="2366391"/>
                    </a:cubicBezTo>
                    <a:cubicBezTo>
                      <a:pt x="2280374" y="2366391"/>
                      <a:pt x="2280374" y="2369204"/>
                      <a:pt x="2280374" y="2369204"/>
                    </a:cubicBezTo>
                    <a:cubicBezTo>
                      <a:pt x="2280374" y="2372018"/>
                      <a:pt x="2277564" y="2372018"/>
                      <a:pt x="2277564" y="2372018"/>
                    </a:cubicBezTo>
                    <a:cubicBezTo>
                      <a:pt x="2255066" y="2377641"/>
                      <a:pt x="2238198" y="2394509"/>
                      <a:pt x="2232575" y="2417006"/>
                    </a:cubicBezTo>
                    <a:cubicBezTo>
                      <a:pt x="2232575" y="2419817"/>
                      <a:pt x="2229761" y="2419817"/>
                      <a:pt x="2229761" y="2419817"/>
                    </a:cubicBezTo>
                    <a:cubicBezTo>
                      <a:pt x="2226948" y="2419817"/>
                      <a:pt x="2226948" y="2417006"/>
                      <a:pt x="2226948" y="2417006"/>
                    </a:cubicBezTo>
                    <a:cubicBezTo>
                      <a:pt x="2221328" y="2394509"/>
                      <a:pt x="2204457" y="2377641"/>
                      <a:pt x="2181962" y="2372018"/>
                    </a:cubicBezTo>
                    <a:cubicBezTo>
                      <a:pt x="2179149" y="2372018"/>
                      <a:pt x="2179149" y="2369204"/>
                      <a:pt x="2179149" y="2369204"/>
                    </a:cubicBezTo>
                    <a:cubicBezTo>
                      <a:pt x="2179149" y="2366391"/>
                      <a:pt x="2181962" y="2366391"/>
                      <a:pt x="2181962" y="2366391"/>
                    </a:cubicBezTo>
                    <a:cubicBezTo>
                      <a:pt x="2204457" y="2360770"/>
                      <a:pt x="2221328" y="2343899"/>
                      <a:pt x="2229761" y="2318592"/>
                    </a:cubicBezTo>
                    <a:close/>
                    <a:moveTo>
                      <a:pt x="2075115" y="2318592"/>
                    </a:moveTo>
                    <a:cubicBezTo>
                      <a:pt x="2080738" y="2343899"/>
                      <a:pt x="2100419" y="2360770"/>
                      <a:pt x="2122917" y="2366391"/>
                    </a:cubicBezTo>
                    <a:cubicBezTo>
                      <a:pt x="2125727" y="2366391"/>
                      <a:pt x="2125727" y="2369204"/>
                      <a:pt x="2125727" y="2369204"/>
                    </a:cubicBezTo>
                    <a:cubicBezTo>
                      <a:pt x="2125727" y="2372018"/>
                      <a:pt x="2122917" y="2372018"/>
                      <a:pt x="2122917" y="2372018"/>
                    </a:cubicBezTo>
                    <a:cubicBezTo>
                      <a:pt x="2100419" y="2377641"/>
                      <a:pt x="2083551" y="2394509"/>
                      <a:pt x="2077928" y="2417006"/>
                    </a:cubicBezTo>
                    <a:cubicBezTo>
                      <a:pt x="2077928" y="2419817"/>
                      <a:pt x="2075115" y="2419817"/>
                      <a:pt x="2075115" y="2419817"/>
                    </a:cubicBezTo>
                    <a:cubicBezTo>
                      <a:pt x="2072301" y="2419817"/>
                      <a:pt x="2072301" y="2417006"/>
                      <a:pt x="2072301" y="2417006"/>
                    </a:cubicBezTo>
                    <a:cubicBezTo>
                      <a:pt x="2066681" y="2394509"/>
                      <a:pt x="2049810" y="2377641"/>
                      <a:pt x="2027315" y="2372018"/>
                    </a:cubicBezTo>
                    <a:cubicBezTo>
                      <a:pt x="2024502" y="2372018"/>
                      <a:pt x="2024502" y="2369204"/>
                      <a:pt x="2024502" y="2369204"/>
                    </a:cubicBezTo>
                    <a:cubicBezTo>
                      <a:pt x="2024502" y="2366391"/>
                      <a:pt x="2027315" y="2366391"/>
                      <a:pt x="2027315" y="2366391"/>
                    </a:cubicBezTo>
                    <a:cubicBezTo>
                      <a:pt x="2049810" y="2360770"/>
                      <a:pt x="2066681" y="2343899"/>
                      <a:pt x="2075115" y="2318592"/>
                    </a:cubicBezTo>
                    <a:close/>
                    <a:moveTo>
                      <a:pt x="1917652" y="2318592"/>
                    </a:moveTo>
                    <a:cubicBezTo>
                      <a:pt x="1926086" y="2343899"/>
                      <a:pt x="1942957" y="2360770"/>
                      <a:pt x="1965455" y="2366391"/>
                    </a:cubicBezTo>
                    <a:cubicBezTo>
                      <a:pt x="1968265" y="2366391"/>
                      <a:pt x="1968265" y="2369204"/>
                      <a:pt x="1968265" y="2369204"/>
                    </a:cubicBezTo>
                    <a:cubicBezTo>
                      <a:pt x="1968265" y="2372018"/>
                      <a:pt x="1965455" y="2372018"/>
                      <a:pt x="1965455" y="2372018"/>
                    </a:cubicBezTo>
                    <a:cubicBezTo>
                      <a:pt x="1942957" y="2377641"/>
                      <a:pt x="1926086" y="2394509"/>
                      <a:pt x="1920463" y="2417006"/>
                    </a:cubicBezTo>
                    <a:cubicBezTo>
                      <a:pt x="1920463" y="2419817"/>
                      <a:pt x="1917652" y="2419817"/>
                      <a:pt x="1917652" y="2419817"/>
                    </a:cubicBezTo>
                    <a:cubicBezTo>
                      <a:pt x="1914839" y="2419817"/>
                      <a:pt x="1914839" y="2417006"/>
                      <a:pt x="1914839" y="2417006"/>
                    </a:cubicBezTo>
                    <a:cubicBezTo>
                      <a:pt x="1909219" y="2394509"/>
                      <a:pt x="1892345" y="2377641"/>
                      <a:pt x="1869850" y="2372018"/>
                    </a:cubicBezTo>
                    <a:cubicBezTo>
                      <a:pt x="1867040" y="2372018"/>
                      <a:pt x="1867040" y="2369204"/>
                      <a:pt x="1867040" y="2369204"/>
                    </a:cubicBezTo>
                    <a:cubicBezTo>
                      <a:pt x="1867040" y="2366391"/>
                      <a:pt x="1869850" y="2366391"/>
                      <a:pt x="1869850" y="2366391"/>
                    </a:cubicBezTo>
                    <a:cubicBezTo>
                      <a:pt x="1892345" y="2360770"/>
                      <a:pt x="1909219" y="2343899"/>
                      <a:pt x="1917652" y="2318592"/>
                    </a:cubicBezTo>
                    <a:close/>
                    <a:moveTo>
                      <a:pt x="1763004" y="2318592"/>
                    </a:moveTo>
                    <a:cubicBezTo>
                      <a:pt x="1771438" y="2343899"/>
                      <a:pt x="1788309" y="2360770"/>
                      <a:pt x="1810807" y="2366391"/>
                    </a:cubicBezTo>
                    <a:cubicBezTo>
                      <a:pt x="1813617" y="2366391"/>
                      <a:pt x="1813617" y="2369204"/>
                      <a:pt x="1813617" y="2369204"/>
                    </a:cubicBezTo>
                    <a:cubicBezTo>
                      <a:pt x="1813617" y="2372018"/>
                      <a:pt x="1810807" y="2372018"/>
                      <a:pt x="1810807" y="2372018"/>
                    </a:cubicBezTo>
                    <a:cubicBezTo>
                      <a:pt x="1788309" y="2377641"/>
                      <a:pt x="1771438" y="2394509"/>
                      <a:pt x="1765815" y="2417006"/>
                    </a:cubicBezTo>
                    <a:cubicBezTo>
                      <a:pt x="1765815" y="2419817"/>
                      <a:pt x="1763004" y="2419817"/>
                      <a:pt x="1763004" y="2419817"/>
                    </a:cubicBezTo>
                    <a:cubicBezTo>
                      <a:pt x="1760191" y="2419817"/>
                      <a:pt x="1760191" y="2417006"/>
                      <a:pt x="1760191" y="2417006"/>
                    </a:cubicBezTo>
                    <a:cubicBezTo>
                      <a:pt x="1754571" y="2394509"/>
                      <a:pt x="1737697" y="2377641"/>
                      <a:pt x="1715202" y="2372018"/>
                    </a:cubicBezTo>
                    <a:cubicBezTo>
                      <a:pt x="1712392" y="2372018"/>
                      <a:pt x="1712392" y="2369204"/>
                      <a:pt x="1712392" y="2369204"/>
                    </a:cubicBezTo>
                    <a:cubicBezTo>
                      <a:pt x="1712392" y="2366391"/>
                      <a:pt x="1715202" y="2366391"/>
                      <a:pt x="1715202" y="2366391"/>
                    </a:cubicBezTo>
                    <a:cubicBezTo>
                      <a:pt x="1737697" y="2360770"/>
                      <a:pt x="1754571" y="2343899"/>
                      <a:pt x="1763004" y="2318592"/>
                    </a:cubicBezTo>
                    <a:close/>
                    <a:moveTo>
                      <a:pt x="1608353" y="2318592"/>
                    </a:moveTo>
                    <a:cubicBezTo>
                      <a:pt x="1613977" y="2343899"/>
                      <a:pt x="1633658" y="2360770"/>
                      <a:pt x="1656156" y="2366391"/>
                    </a:cubicBezTo>
                    <a:cubicBezTo>
                      <a:pt x="1658966" y="2366391"/>
                      <a:pt x="1658966" y="2369204"/>
                      <a:pt x="1658966" y="2369204"/>
                    </a:cubicBezTo>
                    <a:cubicBezTo>
                      <a:pt x="1658966" y="2372018"/>
                      <a:pt x="1656156" y="2372018"/>
                      <a:pt x="1656156" y="2372018"/>
                    </a:cubicBezTo>
                    <a:cubicBezTo>
                      <a:pt x="1633658" y="2377641"/>
                      <a:pt x="1616787" y="2394509"/>
                      <a:pt x="1611164" y="2417006"/>
                    </a:cubicBezTo>
                    <a:cubicBezTo>
                      <a:pt x="1611164" y="2419817"/>
                      <a:pt x="1608353" y="2419817"/>
                      <a:pt x="1608353" y="2419817"/>
                    </a:cubicBezTo>
                    <a:cubicBezTo>
                      <a:pt x="1605540" y="2419817"/>
                      <a:pt x="1605540" y="2417006"/>
                      <a:pt x="1605540" y="2417006"/>
                    </a:cubicBezTo>
                    <a:cubicBezTo>
                      <a:pt x="1599920" y="2394509"/>
                      <a:pt x="1583046" y="2377641"/>
                      <a:pt x="1560551" y="2372018"/>
                    </a:cubicBezTo>
                    <a:cubicBezTo>
                      <a:pt x="1557741" y="2372018"/>
                      <a:pt x="1557741" y="2369204"/>
                      <a:pt x="1557741" y="2369204"/>
                    </a:cubicBezTo>
                    <a:cubicBezTo>
                      <a:pt x="1557741" y="2366391"/>
                      <a:pt x="1560551" y="2366391"/>
                      <a:pt x="1560551" y="2366391"/>
                    </a:cubicBezTo>
                    <a:cubicBezTo>
                      <a:pt x="1583046" y="2360770"/>
                      <a:pt x="1599920" y="2343899"/>
                      <a:pt x="1608353" y="2318592"/>
                    </a:cubicBezTo>
                    <a:close/>
                    <a:moveTo>
                      <a:pt x="1450892" y="2318592"/>
                    </a:moveTo>
                    <a:cubicBezTo>
                      <a:pt x="1459326" y="2343899"/>
                      <a:pt x="1476197" y="2360770"/>
                      <a:pt x="1498695" y="2366391"/>
                    </a:cubicBezTo>
                    <a:cubicBezTo>
                      <a:pt x="1501505" y="2366391"/>
                      <a:pt x="1501505" y="2369204"/>
                      <a:pt x="1501505" y="2369204"/>
                    </a:cubicBezTo>
                    <a:cubicBezTo>
                      <a:pt x="1501505" y="2372018"/>
                      <a:pt x="1498695" y="2372018"/>
                      <a:pt x="1498695" y="2372018"/>
                    </a:cubicBezTo>
                    <a:cubicBezTo>
                      <a:pt x="1476197" y="2377641"/>
                      <a:pt x="1459326" y="2394509"/>
                      <a:pt x="1453706" y="2417006"/>
                    </a:cubicBezTo>
                    <a:cubicBezTo>
                      <a:pt x="1453706" y="2419817"/>
                      <a:pt x="1450892" y="2419817"/>
                      <a:pt x="1450892" y="2419817"/>
                    </a:cubicBezTo>
                    <a:cubicBezTo>
                      <a:pt x="1448079" y="2419817"/>
                      <a:pt x="1448079" y="2417006"/>
                      <a:pt x="1448079" y="2417006"/>
                    </a:cubicBezTo>
                    <a:cubicBezTo>
                      <a:pt x="1442458" y="2394509"/>
                      <a:pt x="1425587" y="2377641"/>
                      <a:pt x="1403090" y="2372018"/>
                    </a:cubicBezTo>
                    <a:cubicBezTo>
                      <a:pt x="1400280" y="2372018"/>
                      <a:pt x="1400280" y="2369204"/>
                      <a:pt x="1400280" y="2369204"/>
                    </a:cubicBezTo>
                    <a:cubicBezTo>
                      <a:pt x="1400280" y="2366391"/>
                      <a:pt x="1403090" y="2366391"/>
                      <a:pt x="1403090" y="2366391"/>
                    </a:cubicBezTo>
                    <a:cubicBezTo>
                      <a:pt x="1425587" y="2360770"/>
                      <a:pt x="1442458" y="2343899"/>
                      <a:pt x="1450892" y="2318592"/>
                    </a:cubicBezTo>
                    <a:close/>
                    <a:moveTo>
                      <a:pt x="1296244" y="2318592"/>
                    </a:moveTo>
                    <a:cubicBezTo>
                      <a:pt x="1304678" y="2343899"/>
                      <a:pt x="1321549" y="2360770"/>
                      <a:pt x="1344046" y="2366391"/>
                    </a:cubicBezTo>
                    <a:cubicBezTo>
                      <a:pt x="1346857" y="2366391"/>
                      <a:pt x="1346857" y="2369204"/>
                      <a:pt x="1346857" y="2369204"/>
                    </a:cubicBezTo>
                    <a:cubicBezTo>
                      <a:pt x="1346857" y="2372018"/>
                      <a:pt x="1344046" y="2372018"/>
                      <a:pt x="1344046" y="2372018"/>
                    </a:cubicBezTo>
                    <a:cubicBezTo>
                      <a:pt x="1321549" y="2377641"/>
                      <a:pt x="1304678" y="2394509"/>
                      <a:pt x="1299058" y="2417006"/>
                    </a:cubicBezTo>
                    <a:cubicBezTo>
                      <a:pt x="1299058" y="2419817"/>
                      <a:pt x="1296244" y="2419817"/>
                      <a:pt x="1296244" y="2419817"/>
                    </a:cubicBezTo>
                    <a:cubicBezTo>
                      <a:pt x="1293431" y="2419817"/>
                      <a:pt x="1293431" y="2417006"/>
                      <a:pt x="1293431" y="2417006"/>
                    </a:cubicBezTo>
                    <a:cubicBezTo>
                      <a:pt x="1287810" y="2394509"/>
                      <a:pt x="1270939" y="2377641"/>
                      <a:pt x="1248442" y="2372018"/>
                    </a:cubicBezTo>
                    <a:cubicBezTo>
                      <a:pt x="1245632" y="2372018"/>
                      <a:pt x="1245632" y="2369204"/>
                      <a:pt x="1245632" y="2369204"/>
                    </a:cubicBezTo>
                    <a:cubicBezTo>
                      <a:pt x="1245632" y="2366391"/>
                      <a:pt x="1248442" y="2366391"/>
                      <a:pt x="1248442" y="2366391"/>
                    </a:cubicBezTo>
                    <a:cubicBezTo>
                      <a:pt x="1270939" y="2360770"/>
                      <a:pt x="1287810" y="2343899"/>
                      <a:pt x="1296244" y="2318592"/>
                    </a:cubicBezTo>
                    <a:close/>
                    <a:moveTo>
                      <a:pt x="1141593" y="2318592"/>
                    </a:moveTo>
                    <a:cubicBezTo>
                      <a:pt x="1150027" y="2343899"/>
                      <a:pt x="1166898" y="2360770"/>
                      <a:pt x="1189395" y="2366391"/>
                    </a:cubicBezTo>
                    <a:cubicBezTo>
                      <a:pt x="1192206" y="2366391"/>
                      <a:pt x="1192206" y="2369204"/>
                      <a:pt x="1192206" y="2369204"/>
                    </a:cubicBezTo>
                    <a:cubicBezTo>
                      <a:pt x="1192206" y="2372018"/>
                      <a:pt x="1189395" y="2372018"/>
                      <a:pt x="1189395" y="2372018"/>
                    </a:cubicBezTo>
                    <a:cubicBezTo>
                      <a:pt x="1166898" y="2377641"/>
                      <a:pt x="1150027" y="2394509"/>
                      <a:pt x="1144407" y="2417006"/>
                    </a:cubicBezTo>
                    <a:cubicBezTo>
                      <a:pt x="1144407" y="2419817"/>
                      <a:pt x="1141593" y="2419817"/>
                      <a:pt x="1141593" y="2419817"/>
                    </a:cubicBezTo>
                    <a:cubicBezTo>
                      <a:pt x="1138780" y="2419817"/>
                      <a:pt x="1138780" y="2417006"/>
                      <a:pt x="1138780" y="2417006"/>
                    </a:cubicBezTo>
                    <a:cubicBezTo>
                      <a:pt x="1133159" y="2394509"/>
                      <a:pt x="1116288" y="2377641"/>
                      <a:pt x="1093791" y="2372018"/>
                    </a:cubicBezTo>
                    <a:cubicBezTo>
                      <a:pt x="1090981" y="2372018"/>
                      <a:pt x="1090981" y="2369204"/>
                      <a:pt x="1090981" y="2369204"/>
                    </a:cubicBezTo>
                    <a:cubicBezTo>
                      <a:pt x="1090981" y="2366391"/>
                      <a:pt x="1093791" y="2366391"/>
                      <a:pt x="1093791" y="2366391"/>
                    </a:cubicBezTo>
                    <a:cubicBezTo>
                      <a:pt x="1116288" y="2360770"/>
                      <a:pt x="1133159" y="2343899"/>
                      <a:pt x="1141593" y="2318592"/>
                    </a:cubicBezTo>
                    <a:close/>
                    <a:moveTo>
                      <a:pt x="984132" y="2318592"/>
                    </a:moveTo>
                    <a:cubicBezTo>
                      <a:pt x="992566" y="2343899"/>
                      <a:pt x="1009437" y="2360770"/>
                      <a:pt x="1031934" y="2366391"/>
                    </a:cubicBezTo>
                    <a:cubicBezTo>
                      <a:pt x="1034745" y="2366391"/>
                      <a:pt x="1034745" y="2369204"/>
                      <a:pt x="1034745" y="2369204"/>
                    </a:cubicBezTo>
                    <a:cubicBezTo>
                      <a:pt x="1034745" y="2372018"/>
                      <a:pt x="1031934" y="2372018"/>
                      <a:pt x="1031934" y="2372018"/>
                    </a:cubicBezTo>
                    <a:cubicBezTo>
                      <a:pt x="1009437" y="2377641"/>
                      <a:pt x="992566" y="2394509"/>
                      <a:pt x="986946" y="2417006"/>
                    </a:cubicBezTo>
                    <a:cubicBezTo>
                      <a:pt x="986946" y="2419817"/>
                      <a:pt x="984132" y="2419817"/>
                      <a:pt x="984132" y="2419817"/>
                    </a:cubicBezTo>
                    <a:cubicBezTo>
                      <a:pt x="981319" y="2419817"/>
                      <a:pt x="981319" y="2417006"/>
                      <a:pt x="981319" y="2417006"/>
                    </a:cubicBezTo>
                    <a:cubicBezTo>
                      <a:pt x="975698" y="2394509"/>
                      <a:pt x="958827" y="2377641"/>
                      <a:pt x="936330" y="2372018"/>
                    </a:cubicBezTo>
                    <a:cubicBezTo>
                      <a:pt x="933520" y="2372018"/>
                      <a:pt x="933520" y="2369204"/>
                      <a:pt x="933520" y="2369204"/>
                    </a:cubicBezTo>
                    <a:cubicBezTo>
                      <a:pt x="933520" y="2366391"/>
                      <a:pt x="936330" y="2366391"/>
                      <a:pt x="936330" y="2366391"/>
                    </a:cubicBezTo>
                    <a:cubicBezTo>
                      <a:pt x="958827" y="2360770"/>
                      <a:pt x="975698" y="2343899"/>
                      <a:pt x="984132" y="2318592"/>
                    </a:cubicBezTo>
                    <a:close/>
                    <a:moveTo>
                      <a:pt x="829484" y="2318592"/>
                    </a:moveTo>
                    <a:cubicBezTo>
                      <a:pt x="837918" y="2343899"/>
                      <a:pt x="854789" y="2360770"/>
                      <a:pt x="877286" y="2366391"/>
                    </a:cubicBezTo>
                    <a:cubicBezTo>
                      <a:pt x="880097" y="2366391"/>
                      <a:pt x="880097" y="2369204"/>
                      <a:pt x="880097" y="2369204"/>
                    </a:cubicBezTo>
                    <a:cubicBezTo>
                      <a:pt x="880097" y="2372018"/>
                      <a:pt x="877286" y="2372018"/>
                      <a:pt x="877286" y="2372018"/>
                    </a:cubicBezTo>
                    <a:cubicBezTo>
                      <a:pt x="854789" y="2377641"/>
                      <a:pt x="837918" y="2394509"/>
                      <a:pt x="832298" y="2417006"/>
                    </a:cubicBezTo>
                    <a:cubicBezTo>
                      <a:pt x="832298" y="2419817"/>
                      <a:pt x="829484" y="2419817"/>
                      <a:pt x="829484" y="2419817"/>
                    </a:cubicBezTo>
                    <a:cubicBezTo>
                      <a:pt x="826671" y="2419817"/>
                      <a:pt x="826671" y="2417006"/>
                      <a:pt x="826671" y="2417006"/>
                    </a:cubicBezTo>
                    <a:cubicBezTo>
                      <a:pt x="821050" y="2394509"/>
                      <a:pt x="804179" y="2377641"/>
                      <a:pt x="781682" y="2372018"/>
                    </a:cubicBezTo>
                    <a:cubicBezTo>
                      <a:pt x="778872" y="2372018"/>
                      <a:pt x="778872" y="2369204"/>
                      <a:pt x="778872" y="2369204"/>
                    </a:cubicBezTo>
                    <a:cubicBezTo>
                      <a:pt x="778872" y="2366391"/>
                      <a:pt x="781682" y="2366391"/>
                      <a:pt x="781682" y="2366391"/>
                    </a:cubicBezTo>
                    <a:cubicBezTo>
                      <a:pt x="804179" y="2360770"/>
                      <a:pt x="821050" y="2343899"/>
                      <a:pt x="829484" y="2318592"/>
                    </a:cubicBezTo>
                    <a:close/>
                    <a:moveTo>
                      <a:pt x="674833" y="2318592"/>
                    </a:moveTo>
                    <a:cubicBezTo>
                      <a:pt x="683267" y="2343899"/>
                      <a:pt x="700138" y="2360770"/>
                      <a:pt x="722635" y="2366391"/>
                    </a:cubicBezTo>
                    <a:cubicBezTo>
                      <a:pt x="725446" y="2366391"/>
                      <a:pt x="725446" y="2369204"/>
                      <a:pt x="725446" y="2369204"/>
                    </a:cubicBezTo>
                    <a:cubicBezTo>
                      <a:pt x="725446" y="2372018"/>
                      <a:pt x="722635" y="2372018"/>
                      <a:pt x="722635" y="2372018"/>
                    </a:cubicBezTo>
                    <a:cubicBezTo>
                      <a:pt x="700138" y="2377641"/>
                      <a:pt x="683267" y="2394509"/>
                      <a:pt x="677647" y="2417006"/>
                    </a:cubicBezTo>
                    <a:cubicBezTo>
                      <a:pt x="677647" y="2419817"/>
                      <a:pt x="674833" y="2419817"/>
                      <a:pt x="674833" y="2419817"/>
                    </a:cubicBezTo>
                    <a:cubicBezTo>
                      <a:pt x="672020" y="2419817"/>
                      <a:pt x="672020" y="2417006"/>
                      <a:pt x="672020" y="2417006"/>
                    </a:cubicBezTo>
                    <a:cubicBezTo>
                      <a:pt x="666399" y="2394509"/>
                      <a:pt x="649528" y="2377641"/>
                      <a:pt x="627031" y="2372018"/>
                    </a:cubicBezTo>
                    <a:cubicBezTo>
                      <a:pt x="624221" y="2372018"/>
                      <a:pt x="624221" y="2369204"/>
                      <a:pt x="624221" y="2369204"/>
                    </a:cubicBezTo>
                    <a:cubicBezTo>
                      <a:pt x="624221" y="2366391"/>
                      <a:pt x="627031" y="2366391"/>
                      <a:pt x="627031" y="2366391"/>
                    </a:cubicBezTo>
                    <a:cubicBezTo>
                      <a:pt x="649528" y="2360770"/>
                      <a:pt x="666399" y="2343899"/>
                      <a:pt x="674833" y="2318592"/>
                    </a:cubicBezTo>
                    <a:close/>
                    <a:moveTo>
                      <a:pt x="517372" y="2318592"/>
                    </a:moveTo>
                    <a:cubicBezTo>
                      <a:pt x="525806" y="2343899"/>
                      <a:pt x="542677" y="2360770"/>
                      <a:pt x="565174" y="2366391"/>
                    </a:cubicBezTo>
                    <a:cubicBezTo>
                      <a:pt x="567985" y="2366391"/>
                      <a:pt x="567985" y="2369204"/>
                      <a:pt x="567985" y="2369204"/>
                    </a:cubicBezTo>
                    <a:cubicBezTo>
                      <a:pt x="567985" y="2372018"/>
                      <a:pt x="565174" y="2372018"/>
                      <a:pt x="565174" y="2372018"/>
                    </a:cubicBezTo>
                    <a:cubicBezTo>
                      <a:pt x="542677" y="2377641"/>
                      <a:pt x="525806" y="2394509"/>
                      <a:pt x="520183" y="2417006"/>
                    </a:cubicBezTo>
                    <a:cubicBezTo>
                      <a:pt x="520183" y="2419817"/>
                      <a:pt x="517372" y="2419817"/>
                      <a:pt x="517372" y="2419817"/>
                    </a:cubicBezTo>
                    <a:cubicBezTo>
                      <a:pt x="514559" y="2419817"/>
                      <a:pt x="514559" y="2417006"/>
                      <a:pt x="514559" y="2417006"/>
                    </a:cubicBezTo>
                    <a:cubicBezTo>
                      <a:pt x="508938" y="2394509"/>
                      <a:pt x="492065" y="2377641"/>
                      <a:pt x="469570" y="2372018"/>
                    </a:cubicBezTo>
                    <a:cubicBezTo>
                      <a:pt x="466760" y="2372018"/>
                      <a:pt x="466760" y="2369204"/>
                      <a:pt x="466760" y="2369204"/>
                    </a:cubicBezTo>
                    <a:cubicBezTo>
                      <a:pt x="466760" y="2366391"/>
                      <a:pt x="469570" y="2366391"/>
                      <a:pt x="469570" y="2366391"/>
                    </a:cubicBezTo>
                    <a:cubicBezTo>
                      <a:pt x="492065" y="2360770"/>
                      <a:pt x="508938" y="2343899"/>
                      <a:pt x="517372" y="2318592"/>
                    </a:cubicBezTo>
                    <a:close/>
                    <a:moveTo>
                      <a:pt x="362724" y="2318592"/>
                    </a:moveTo>
                    <a:cubicBezTo>
                      <a:pt x="371158" y="2343899"/>
                      <a:pt x="388029" y="2360770"/>
                      <a:pt x="410526" y="2366391"/>
                    </a:cubicBezTo>
                    <a:cubicBezTo>
                      <a:pt x="413337" y="2366391"/>
                      <a:pt x="413337" y="2369204"/>
                      <a:pt x="413337" y="2369204"/>
                    </a:cubicBezTo>
                    <a:cubicBezTo>
                      <a:pt x="413337" y="2372018"/>
                      <a:pt x="410526" y="2372018"/>
                      <a:pt x="410526" y="2372018"/>
                    </a:cubicBezTo>
                    <a:cubicBezTo>
                      <a:pt x="388029" y="2377641"/>
                      <a:pt x="371158" y="2394509"/>
                      <a:pt x="365535" y="2417006"/>
                    </a:cubicBezTo>
                    <a:cubicBezTo>
                      <a:pt x="365535" y="2419817"/>
                      <a:pt x="362724" y="2419817"/>
                      <a:pt x="362724" y="2419817"/>
                    </a:cubicBezTo>
                    <a:cubicBezTo>
                      <a:pt x="359911" y="2419817"/>
                      <a:pt x="359911" y="2417006"/>
                      <a:pt x="359911" y="2417006"/>
                    </a:cubicBezTo>
                    <a:cubicBezTo>
                      <a:pt x="354290" y="2394509"/>
                      <a:pt x="337417" y="2377641"/>
                      <a:pt x="314922" y="2372018"/>
                    </a:cubicBezTo>
                    <a:cubicBezTo>
                      <a:pt x="312112" y="2372018"/>
                      <a:pt x="312112" y="2369204"/>
                      <a:pt x="312112" y="2369204"/>
                    </a:cubicBezTo>
                    <a:cubicBezTo>
                      <a:pt x="312112" y="2366391"/>
                      <a:pt x="314922" y="2366391"/>
                      <a:pt x="314922" y="2366391"/>
                    </a:cubicBezTo>
                    <a:cubicBezTo>
                      <a:pt x="337417" y="2360770"/>
                      <a:pt x="354290" y="2343899"/>
                      <a:pt x="362724" y="2318592"/>
                    </a:cubicBezTo>
                    <a:close/>
                    <a:moveTo>
                      <a:pt x="208073" y="2318592"/>
                    </a:moveTo>
                    <a:cubicBezTo>
                      <a:pt x="216507" y="2343899"/>
                      <a:pt x="233378" y="2360770"/>
                      <a:pt x="255875" y="2366391"/>
                    </a:cubicBezTo>
                    <a:cubicBezTo>
                      <a:pt x="258686" y="2366391"/>
                      <a:pt x="258686" y="2369204"/>
                      <a:pt x="258686" y="2369204"/>
                    </a:cubicBezTo>
                    <a:cubicBezTo>
                      <a:pt x="258686" y="2372018"/>
                      <a:pt x="255875" y="2372018"/>
                      <a:pt x="255875" y="2372018"/>
                    </a:cubicBezTo>
                    <a:cubicBezTo>
                      <a:pt x="233378" y="2377641"/>
                      <a:pt x="216507" y="2394509"/>
                      <a:pt x="210884" y="2417006"/>
                    </a:cubicBezTo>
                    <a:cubicBezTo>
                      <a:pt x="210884" y="2419817"/>
                      <a:pt x="208073" y="2419817"/>
                      <a:pt x="208073" y="2419817"/>
                    </a:cubicBezTo>
                    <a:cubicBezTo>
                      <a:pt x="205260" y="2419817"/>
                      <a:pt x="205260" y="2417006"/>
                      <a:pt x="205260" y="2417006"/>
                    </a:cubicBezTo>
                    <a:cubicBezTo>
                      <a:pt x="199639" y="2394509"/>
                      <a:pt x="182766" y="2377641"/>
                      <a:pt x="160271" y="2372018"/>
                    </a:cubicBezTo>
                    <a:cubicBezTo>
                      <a:pt x="157461" y="2372018"/>
                      <a:pt x="157461" y="2369204"/>
                      <a:pt x="157461" y="2369204"/>
                    </a:cubicBezTo>
                    <a:cubicBezTo>
                      <a:pt x="157461" y="2366391"/>
                      <a:pt x="160271" y="2366391"/>
                      <a:pt x="160271" y="2366391"/>
                    </a:cubicBezTo>
                    <a:cubicBezTo>
                      <a:pt x="182766" y="2360770"/>
                      <a:pt x="199639" y="2343899"/>
                      <a:pt x="208073" y="2318592"/>
                    </a:cubicBezTo>
                    <a:close/>
                    <a:moveTo>
                      <a:pt x="50612" y="2318592"/>
                    </a:moveTo>
                    <a:cubicBezTo>
                      <a:pt x="59049" y="2343899"/>
                      <a:pt x="75920" y="2360770"/>
                      <a:pt x="98414" y="2366391"/>
                    </a:cubicBezTo>
                    <a:cubicBezTo>
                      <a:pt x="101225" y="2366391"/>
                      <a:pt x="101225" y="2369204"/>
                      <a:pt x="101225" y="2369204"/>
                    </a:cubicBezTo>
                    <a:cubicBezTo>
                      <a:pt x="101225" y="2372018"/>
                      <a:pt x="98414" y="2372018"/>
                      <a:pt x="98414" y="2372018"/>
                    </a:cubicBezTo>
                    <a:cubicBezTo>
                      <a:pt x="75920" y="2377641"/>
                      <a:pt x="59049" y="2394509"/>
                      <a:pt x="53426" y="2417006"/>
                    </a:cubicBezTo>
                    <a:cubicBezTo>
                      <a:pt x="53426" y="2419817"/>
                      <a:pt x="50612" y="2419817"/>
                      <a:pt x="50612" y="2419817"/>
                    </a:cubicBezTo>
                    <a:cubicBezTo>
                      <a:pt x="47802" y="2419817"/>
                      <a:pt x="47802" y="2417006"/>
                      <a:pt x="47802" y="2417006"/>
                    </a:cubicBezTo>
                    <a:cubicBezTo>
                      <a:pt x="42178" y="2394509"/>
                      <a:pt x="25307" y="2377641"/>
                      <a:pt x="2813" y="2372018"/>
                    </a:cubicBezTo>
                    <a:cubicBezTo>
                      <a:pt x="0" y="2372018"/>
                      <a:pt x="0" y="2369204"/>
                      <a:pt x="0" y="2369204"/>
                    </a:cubicBezTo>
                    <a:cubicBezTo>
                      <a:pt x="0" y="2366391"/>
                      <a:pt x="2813" y="2366391"/>
                      <a:pt x="2813" y="2366391"/>
                    </a:cubicBezTo>
                    <a:cubicBezTo>
                      <a:pt x="25307" y="2360770"/>
                      <a:pt x="42178" y="2343899"/>
                      <a:pt x="50612" y="2318592"/>
                    </a:cubicBezTo>
                    <a:close/>
                    <a:moveTo>
                      <a:pt x="5184973" y="2163941"/>
                    </a:moveTo>
                    <a:cubicBezTo>
                      <a:pt x="5193410" y="2189248"/>
                      <a:pt x="5210281" y="2206119"/>
                      <a:pt x="5232776" y="2211740"/>
                    </a:cubicBezTo>
                    <a:cubicBezTo>
                      <a:pt x="5235586" y="2211740"/>
                      <a:pt x="5235586" y="2214553"/>
                      <a:pt x="5235586" y="2214553"/>
                    </a:cubicBezTo>
                    <a:cubicBezTo>
                      <a:pt x="5235586" y="2217367"/>
                      <a:pt x="5232776" y="2217367"/>
                      <a:pt x="5232776" y="2217367"/>
                    </a:cubicBezTo>
                    <a:cubicBezTo>
                      <a:pt x="5210281" y="2222990"/>
                      <a:pt x="5193410" y="2239858"/>
                      <a:pt x="5187787" y="2262355"/>
                    </a:cubicBezTo>
                    <a:cubicBezTo>
                      <a:pt x="5187787" y="2265166"/>
                      <a:pt x="5184973" y="2265166"/>
                      <a:pt x="5184973" y="2265166"/>
                    </a:cubicBezTo>
                    <a:cubicBezTo>
                      <a:pt x="5182163" y="2265166"/>
                      <a:pt x="5182163" y="2262355"/>
                      <a:pt x="5182163" y="2262355"/>
                    </a:cubicBezTo>
                    <a:cubicBezTo>
                      <a:pt x="5176540" y="2239858"/>
                      <a:pt x="5159669" y="2222990"/>
                      <a:pt x="5137174" y="2217367"/>
                    </a:cubicBezTo>
                    <a:cubicBezTo>
                      <a:pt x="5134361" y="2217367"/>
                      <a:pt x="5134361" y="2214553"/>
                      <a:pt x="5134361" y="2214553"/>
                    </a:cubicBezTo>
                    <a:cubicBezTo>
                      <a:pt x="5134361" y="2211740"/>
                      <a:pt x="5137174" y="2211740"/>
                      <a:pt x="5137174" y="2211740"/>
                    </a:cubicBezTo>
                    <a:cubicBezTo>
                      <a:pt x="5159669" y="2206119"/>
                      <a:pt x="5176540" y="2189248"/>
                      <a:pt x="5184973" y="2163941"/>
                    </a:cubicBezTo>
                    <a:close/>
                    <a:moveTo>
                      <a:pt x="5030325" y="2163941"/>
                    </a:moveTo>
                    <a:cubicBezTo>
                      <a:pt x="5035949" y="2189248"/>
                      <a:pt x="5055630" y="2206119"/>
                      <a:pt x="5078128" y="2211740"/>
                    </a:cubicBezTo>
                    <a:cubicBezTo>
                      <a:pt x="5080938" y="2211740"/>
                      <a:pt x="5080938" y="2214553"/>
                      <a:pt x="5080938" y="2214553"/>
                    </a:cubicBezTo>
                    <a:cubicBezTo>
                      <a:pt x="5080938" y="2217367"/>
                      <a:pt x="5078128" y="2217367"/>
                      <a:pt x="5078128" y="2217367"/>
                    </a:cubicBezTo>
                    <a:cubicBezTo>
                      <a:pt x="5055630" y="2222990"/>
                      <a:pt x="5038759" y="2239858"/>
                      <a:pt x="5033136" y="2262355"/>
                    </a:cubicBezTo>
                    <a:cubicBezTo>
                      <a:pt x="5033136" y="2265166"/>
                      <a:pt x="5030325" y="2265166"/>
                      <a:pt x="5030325" y="2265166"/>
                    </a:cubicBezTo>
                    <a:cubicBezTo>
                      <a:pt x="5027512" y="2265166"/>
                      <a:pt x="5027512" y="2262355"/>
                      <a:pt x="5027512" y="2262355"/>
                    </a:cubicBezTo>
                    <a:cubicBezTo>
                      <a:pt x="5021892" y="2239858"/>
                      <a:pt x="5005018" y="2222990"/>
                      <a:pt x="4982523" y="2217367"/>
                    </a:cubicBezTo>
                    <a:cubicBezTo>
                      <a:pt x="4979713" y="2217367"/>
                      <a:pt x="4979713" y="2214553"/>
                      <a:pt x="4979713" y="2214553"/>
                    </a:cubicBezTo>
                    <a:cubicBezTo>
                      <a:pt x="4979713" y="2211740"/>
                      <a:pt x="4982523" y="2211740"/>
                      <a:pt x="4982523" y="2211740"/>
                    </a:cubicBezTo>
                    <a:cubicBezTo>
                      <a:pt x="5005018" y="2206119"/>
                      <a:pt x="5021892" y="2189248"/>
                      <a:pt x="5030325" y="2163941"/>
                    </a:cubicBezTo>
                    <a:close/>
                    <a:moveTo>
                      <a:pt x="4872861" y="2163941"/>
                    </a:moveTo>
                    <a:cubicBezTo>
                      <a:pt x="4881298" y="2189248"/>
                      <a:pt x="4898166" y="2206119"/>
                      <a:pt x="4920664" y="2211740"/>
                    </a:cubicBezTo>
                    <a:cubicBezTo>
                      <a:pt x="4923474" y="2211740"/>
                      <a:pt x="4923474" y="2214553"/>
                      <a:pt x="4923474" y="2214553"/>
                    </a:cubicBezTo>
                    <a:cubicBezTo>
                      <a:pt x="4923474" y="2217367"/>
                      <a:pt x="4920664" y="2217367"/>
                      <a:pt x="4920664" y="2217367"/>
                    </a:cubicBezTo>
                    <a:cubicBezTo>
                      <a:pt x="4898166" y="2222990"/>
                      <a:pt x="4881298" y="2239858"/>
                      <a:pt x="4875675" y="2262355"/>
                    </a:cubicBezTo>
                    <a:cubicBezTo>
                      <a:pt x="4875675" y="2265166"/>
                      <a:pt x="4872861" y="2265166"/>
                      <a:pt x="4872861" y="2265166"/>
                    </a:cubicBezTo>
                    <a:cubicBezTo>
                      <a:pt x="4870048" y="2265166"/>
                      <a:pt x="4870048" y="2262355"/>
                      <a:pt x="4870048" y="2262355"/>
                    </a:cubicBezTo>
                    <a:cubicBezTo>
                      <a:pt x="4864428" y="2239858"/>
                      <a:pt x="4847557" y="2222990"/>
                      <a:pt x="4825062" y="2217367"/>
                    </a:cubicBezTo>
                    <a:cubicBezTo>
                      <a:pt x="4822249" y="2217367"/>
                      <a:pt x="4822249" y="2214553"/>
                      <a:pt x="4822249" y="2214553"/>
                    </a:cubicBezTo>
                    <a:cubicBezTo>
                      <a:pt x="4822249" y="2211740"/>
                      <a:pt x="4825062" y="2211740"/>
                      <a:pt x="4825062" y="2211740"/>
                    </a:cubicBezTo>
                    <a:cubicBezTo>
                      <a:pt x="4847557" y="2206119"/>
                      <a:pt x="4864428" y="2189248"/>
                      <a:pt x="4872861" y="2163941"/>
                    </a:cubicBezTo>
                    <a:close/>
                    <a:moveTo>
                      <a:pt x="4718213" y="2163941"/>
                    </a:moveTo>
                    <a:cubicBezTo>
                      <a:pt x="4726650" y="2189248"/>
                      <a:pt x="4743518" y="2206119"/>
                      <a:pt x="4766016" y="2211740"/>
                    </a:cubicBezTo>
                    <a:cubicBezTo>
                      <a:pt x="4768826" y="2211740"/>
                      <a:pt x="4768826" y="2214553"/>
                      <a:pt x="4768826" y="2214553"/>
                    </a:cubicBezTo>
                    <a:cubicBezTo>
                      <a:pt x="4768826" y="2217367"/>
                      <a:pt x="4766016" y="2217367"/>
                      <a:pt x="4766016" y="2217367"/>
                    </a:cubicBezTo>
                    <a:cubicBezTo>
                      <a:pt x="4743518" y="2222990"/>
                      <a:pt x="4726650" y="2239858"/>
                      <a:pt x="4721027" y="2262355"/>
                    </a:cubicBezTo>
                    <a:cubicBezTo>
                      <a:pt x="4721027" y="2265166"/>
                      <a:pt x="4718213" y="2265166"/>
                      <a:pt x="4718213" y="2265166"/>
                    </a:cubicBezTo>
                    <a:cubicBezTo>
                      <a:pt x="4715400" y="2265166"/>
                      <a:pt x="4715400" y="2262355"/>
                      <a:pt x="4715400" y="2262355"/>
                    </a:cubicBezTo>
                    <a:cubicBezTo>
                      <a:pt x="4709780" y="2239858"/>
                      <a:pt x="4692909" y="2222990"/>
                      <a:pt x="4670414" y="2217367"/>
                    </a:cubicBezTo>
                    <a:cubicBezTo>
                      <a:pt x="4667601" y="2217367"/>
                      <a:pt x="4667601" y="2214553"/>
                      <a:pt x="4667601" y="2214553"/>
                    </a:cubicBezTo>
                    <a:cubicBezTo>
                      <a:pt x="4667601" y="2211740"/>
                      <a:pt x="4670414" y="2211740"/>
                      <a:pt x="4670414" y="2211740"/>
                    </a:cubicBezTo>
                    <a:cubicBezTo>
                      <a:pt x="4692909" y="2206119"/>
                      <a:pt x="4709780" y="2189248"/>
                      <a:pt x="4718213" y="2163941"/>
                    </a:cubicBezTo>
                    <a:close/>
                    <a:moveTo>
                      <a:pt x="4563563" y="2163941"/>
                    </a:moveTo>
                    <a:cubicBezTo>
                      <a:pt x="4571999" y="2189248"/>
                      <a:pt x="4588867" y="2206119"/>
                      <a:pt x="4611365" y="2211740"/>
                    </a:cubicBezTo>
                    <a:cubicBezTo>
                      <a:pt x="4614175" y="2211740"/>
                      <a:pt x="4614175" y="2214553"/>
                      <a:pt x="4614175" y="2214553"/>
                    </a:cubicBezTo>
                    <a:cubicBezTo>
                      <a:pt x="4614175" y="2217367"/>
                      <a:pt x="4611365" y="2217367"/>
                      <a:pt x="4611365" y="2217367"/>
                    </a:cubicBezTo>
                    <a:cubicBezTo>
                      <a:pt x="4588867" y="2222990"/>
                      <a:pt x="4571999" y="2239858"/>
                      <a:pt x="4566376" y="2262355"/>
                    </a:cubicBezTo>
                    <a:cubicBezTo>
                      <a:pt x="4566376" y="2265166"/>
                      <a:pt x="4563563" y="2265166"/>
                      <a:pt x="4563563" y="2265166"/>
                    </a:cubicBezTo>
                    <a:cubicBezTo>
                      <a:pt x="4560749" y="2265166"/>
                      <a:pt x="4560749" y="2262355"/>
                      <a:pt x="4560749" y="2262355"/>
                    </a:cubicBezTo>
                    <a:cubicBezTo>
                      <a:pt x="4555129" y="2239858"/>
                      <a:pt x="4538258" y="2222990"/>
                      <a:pt x="4515763" y="2217367"/>
                    </a:cubicBezTo>
                    <a:cubicBezTo>
                      <a:pt x="4512950" y="2217367"/>
                      <a:pt x="4512950" y="2214553"/>
                      <a:pt x="4512950" y="2214553"/>
                    </a:cubicBezTo>
                    <a:cubicBezTo>
                      <a:pt x="4512950" y="2211740"/>
                      <a:pt x="4515763" y="2211740"/>
                      <a:pt x="4515763" y="2211740"/>
                    </a:cubicBezTo>
                    <a:cubicBezTo>
                      <a:pt x="4538258" y="2206119"/>
                      <a:pt x="4555129" y="2189248"/>
                      <a:pt x="4563563" y="2163941"/>
                    </a:cubicBezTo>
                    <a:close/>
                    <a:moveTo>
                      <a:pt x="4406104" y="2163941"/>
                    </a:moveTo>
                    <a:cubicBezTo>
                      <a:pt x="4414538" y="2189248"/>
                      <a:pt x="4431409" y="2206119"/>
                      <a:pt x="4453907" y="2211740"/>
                    </a:cubicBezTo>
                    <a:cubicBezTo>
                      <a:pt x="4456717" y="2211740"/>
                      <a:pt x="4456717" y="2214553"/>
                      <a:pt x="4456717" y="2214553"/>
                    </a:cubicBezTo>
                    <a:cubicBezTo>
                      <a:pt x="4456717" y="2217367"/>
                      <a:pt x="4453907" y="2217367"/>
                      <a:pt x="4453907" y="2217367"/>
                    </a:cubicBezTo>
                    <a:cubicBezTo>
                      <a:pt x="4431409" y="2222990"/>
                      <a:pt x="4414538" y="2239858"/>
                      <a:pt x="4408915" y="2262355"/>
                    </a:cubicBezTo>
                    <a:cubicBezTo>
                      <a:pt x="4408915" y="2265166"/>
                      <a:pt x="4406104" y="2265166"/>
                      <a:pt x="4406104" y="2265166"/>
                    </a:cubicBezTo>
                    <a:cubicBezTo>
                      <a:pt x="4403291" y="2265166"/>
                      <a:pt x="4403291" y="2262355"/>
                      <a:pt x="4403291" y="2262355"/>
                    </a:cubicBezTo>
                    <a:cubicBezTo>
                      <a:pt x="4397671" y="2239858"/>
                      <a:pt x="4380797" y="2222990"/>
                      <a:pt x="4358302" y="2217367"/>
                    </a:cubicBezTo>
                    <a:cubicBezTo>
                      <a:pt x="4355492" y="2217367"/>
                      <a:pt x="4355492" y="2214553"/>
                      <a:pt x="4355492" y="2214553"/>
                    </a:cubicBezTo>
                    <a:cubicBezTo>
                      <a:pt x="4355492" y="2211740"/>
                      <a:pt x="4358302" y="2211740"/>
                      <a:pt x="4358302" y="2211740"/>
                    </a:cubicBezTo>
                    <a:cubicBezTo>
                      <a:pt x="4380797" y="2206119"/>
                      <a:pt x="4397671" y="2189248"/>
                      <a:pt x="4406104" y="2163941"/>
                    </a:cubicBezTo>
                    <a:close/>
                    <a:moveTo>
                      <a:pt x="4251453" y="2163941"/>
                    </a:moveTo>
                    <a:cubicBezTo>
                      <a:pt x="4259887" y="2189248"/>
                      <a:pt x="4276758" y="2206119"/>
                      <a:pt x="4299256" y="2211740"/>
                    </a:cubicBezTo>
                    <a:cubicBezTo>
                      <a:pt x="4302066" y="2211740"/>
                      <a:pt x="4302066" y="2214553"/>
                      <a:pt x="4302066" y="2214553"/>
                    </a:cubicBezTo>
                    <a:cubicBezTo>
                      <a:pt x="4302066" y="2217367"/>
                      <a:pt x="4299256" y="2217367"/>
                      <a:pt x="4299256" y="2217367"/>
                    </a:cubicBezTo>
                    <a:cubicBezTo>
                      <a:pt x="4276758" y="2222990"/>
                      <a:pt x="4259887" y="2239858"/>
                      <a:pt x="4254264" y="2262355"/>
                    </a:cubicBezTo>
                    <a:cubicBezTo>
                      <a:pt x="4254264" y="2265166"/>
                      <a:pt x="4251453" y="2265166"/>
                      <a:pt x="4251453" y="2265166"/>
                    </a:cubicBezTo>
                    <a:cubicBezTo>
                      <a:pt x="4248640" y="2265166"/>
                      <a:pt x="4248640" y="2262355"/>
                      <a:pt x="4248640" y="2262355"/>
                    </a:cubicBezTo>
                    <a:cubicBezTo>
                      <a:pt x="4243020" y="2239858"/>
                      <a:pt x="4226146" y="2222990"/>
                      <a:pt x="4203651" y="2217367"/>
                    </a:cubicBezTo>
                    <a:cubicBezTo>
                      <a:pt x="4200841" y="2217367"/>
                      <a:pt x="4200841" y="2214553"/>
                      <a:pt x="4200841" y="2214553"/>
                    </a:cubicBezTo>
                    <a:cubicBezTo>
                      <a:pt x="4200841" y="2211740"/>
                      <a:pt x="4203651" y="2211740"/>
                      <a:pt x="4203651" y="2211740"/>
                    </a:cubicBezTo>
                    <a:cubicBezTo>
                      <a:pt x="4226146" y="2206119"/>
                      <a:pt x="4243020" y="2189248"/>
                      <a:pt x="4251453" y="2163941"/>
                    </a:cubicBezTo>
                    <a:close/>
                    <a:moveTo>
                      <a:pt x="4096805" y="2163941"/>
                    </a:moveTo>
                    <a:cubicBezTo>
                      <a:pt x="4105239" y="2189248"/>
                      <a:pt x="4122110" y="2206119"/>
                      <a:pt x="4144608" y="2211740"/>
                    </a:cubicBezTo>
                    <a:cubicBezTo>
                      <a:pt x="4147418" y="2211740"/>
                      <a:pt x="4147418" y="2214553"/>
                      <a:pt x="4147418" y="2214553"/>
                    </a:cubicBezTo>
                    <a:cubicBezTo>
                      <a:pt x="4147418" y="2217367"/>
                      <a:pt x="4144608" y="2217367"/>
                      <a:pt x="4144608" y="2217367"/>
                    </a:cubicBezTo>
                    <a:cubicBezTo>
                      <a:pt x="4122110" y="2222990"/>
                      <a:pt x="4105239" y="2239858"/>
                      <a:pt x="4099616" y="2262355"/>
                    </a:cubicBezTo>
                    <a:cubicBezTo>
                      <a:pt x="4099616" y="2265166"/>
                      <a:pt x="4096805" y="2265166"/>
                      <a:pt x="4096805" y="2265166"/>
                    </a:cubicBezTo>
                    <a:cubicBezTo>
                      <a:pt x="4093992" y="2265166"/>
                      <a:pt x="4093992" y="2262355"/>
                      <a:pt x="4093992" y="2262355"/>
                    </a:cubicBezTo>
                    <a:cubicBezTo>
                      <a:pt x="4088372" y="2239858"/>
                      <a:pt x="4071498" y="2222990"/>
                      <a:pt x="4049003" y="2217367"/>
                    </a:cubicBezTo>
                    <a:cubicBezTo>
                      <a:pt x="4046193" y="2217367"/>
                      <a:pt x="4046193" y="2214553"/>
                      <a:pt x="4046193" y="2214553"/>
                    </a:cubicBezTo>
                    <a:cubicBezTo>
                      <a:pt x="4046193" y="2211740"/>
                      <a:pt x="4049003" y="2211740"/>
                      <a:pt x="4049003" y="2211740"/>
                    </a:cubicBezTo>
                    <a:cubicBezTo>
                      <a:pt x="4071498" y="2206119"/>
                      <a:pt x="4088372" y="2189248"/>
                      <a:pt x="4096805" y="2163941"/>
                    </a:cubicBezTo>
                    <a:close/>
                    <a:moveTo>
                      <a:pt x="3939345" y="2163941"/>
                    </a:moveTo>
                    <a:cubicBezTo>
                      <a:pt x="3947781" y="2189248"/>
                      <a:pt x="3964649" y="2206119"/>
                      <a:pt x="3987147" y="2211740"/>
                    </a:cubicBezTo>
                    <a:cubicBezTo>
                      <a:pt x="3989957" y="2211740"/>
                      <a:pt x="3989957" y="2214553"/>
                      <a:pt x="3989957" y="2214553"/>
                    </a:cubicBezTo>
                    <a:cubicBezTo>
                      <a:pt x="3989957" y="2217367"/>
                      <a:pt x="3987147" y="2217367"/>
                      <a:pt x="3987147" y="2217367"/>
                    </a:cubicBezTo>
                    <a:cubicBezTo>
                      <a:pt x="3964649" y="2222990"/>
                      <a:pt x="3947781" y="2239858"/>
                      <a:pt x="3942155" y="2262355"/>
                    </a:cubicBezTo>
                    <a:cubicBezTo>
                      <a:pt x="3942155" y="2265166"/>
                      <a:pt x="3939345" y="2265166"/>
                      <a:pt x="3939345" y="2265166"/>
                    </a:cubicBezTo>
                    <a:cubicBezTo>
                      <a:pt x="3936531" y="2265166"/>
                      <a:pt x="3936531" y="2262355"/>
                      <a:pt x="3936531" y="2262355"/>
                    </a:cubicBezTo>
                    <a:cubicBezTo>
                      <a:pt x="3930911" y="2239858"/>
                      <a:pt x="3914037" y="2222990"/>
                      <a:pt x="3891545" y="2217367"/>
                    </a:cubicBezTo>
                    <a:cubicBezTo>
                      <a:pt x="3888732" y="2217367"/>
                      <a:pt x="3888732" y="2214553"/>
                      <a:pt x="3888732" y="2214553"/>
                    </a:cubicBezTo>
                    <a:cubicBezTo>
                      <a:pt x="3888732" y="2211740"/>
                      <a:pt x="3891545" y="2211740"/>
                      <a:pt x="3891545" y="2211740"/>
                    </a:cubicBezTo>
                    <a:cubicBezTo>
                      <a:pt x="3914037" y="2206119"/>
                      <a:pt x="3930911" y="2189248"/>
                      <a:pt x="3939345" y="2163941"/>
                    </a:cubicBezTo>
                    <a:close/>
                    <a:moveTo>
                      <a:pt x="3784693" y="2163941"/>
                    </a:moveTo>
                    <a:cubicBezTo>
                      <a:pt x="3793130" y="2189248"/>
                      <a:pt x="3809998" y="2206119"/>
                      <a:pt x="3832496" y="2211740"/>
                    </a:cubicBezTo>
                    <a:cubicBezTo>
                      <a:pt x="3835306" y="2211740"/>
                      <a:pt x="3835306" y="2214553"/>
                      <a:pt x="3835306" y="2214553"/>
                    </a:cubicBezTo>
                    <a:cubicBezTo>
                      <a:pt x="3835306" y="2217367"/>
                      <a:pt x="3832496" y="2217367"/>
                      <a:pt x="3832496" y="2217367"/>
                    </a:cubicBezTo>
                    <a:cubicBezTo>
                      <a:pt x="3809998" y="2222990"/>
                      <a:pt x="3793130" y="2239858"/>
                      <a:pt x="3787504" y="2262355"/>
                    </a:cubicBezTo>
                    <a:cubicBezTo>
                      <a:pt x="3787504" y="2265166"/>
                      <a:pt x="3784693" y="2265166"/>
                      <a:pt x="3784693" y="2265166"/>
                    </a:cubicBezTo>
                    <a:cubicBezTo>
                      <a:pt x="3781880" y="2265166"/>
                      <a:pt x="3781880" y="2262355"/>
                      <a:pt x="3781880" y="2262355"/>
                    </a:cubicBezTo>
                    <a:cubicBezTo>
                      <a:pt x="3776260" y="2239858"/>
                      <a:pt x="3759386" y="2222990"/>
                      <a:pt x="3736894" y="2217367"/>
                    </a:cubicBezTo>
                    <a:cubicBezTo>
                      <a:pt x="3734081" y="2217367"/>
                      <a:pt x="3734081" y="2214553"/>
                      <a:pt x="3734081" y="2214553"/>
                    </a:cubicBezTo>
                    <a:cubicBezTo>
                      <a:pt x="3734081" y="2211740"/>
                      <a:pt x="3736894" y="2211740"/>
                      <a:pt x="3736894" y="2211740"/>
                    </a:cubicBezTo>
                    <a:cubicBezTo>
                      <a:pt x="3759386" y="2206119"/>
                      <a:pt x="3776260" y="2189248"/>
                      <a:pt x="3784693" y="2163941"/>
                    </a:cubicBezTo>
                    <a:close/>
                    <a:moveTo>
                      <a:pt x="3630045" y="2163941"/>
                    </a:moveTo>
                    <a:cubicBezTo>
                      <a:pt x="3638482" y="2189248"/>
                      <a:pt x="3655350" y="2206119"/>
                      <a:pt x="3677848" y="2211740"/>
                    </a:cubicBezTo>
                    <a:cubicBezTo>
                      <a:pt x="3680658" y="2211740"/>
                      <a:pt x="3680658" y="2214553"/>
                      <a:pt x="3680658" y="2214553"/>
                    </a:cubicBezTo>
                    <a:cubicBezTo>
                      <a:pt x="3680658" y="2217367"/>
                      <a:pt x="3677848" y="2217367"/>
                      <a:pt x="3677848" y="2217367"/>
                    </a:cubicBezTo>
                    <a:cubicBezTo>
                      <a:pt x="3655350" y="2222990"/>
                      <a:pt x="3638482" y="2239858"/>
                      <a:pt x="3632856" y="2262355"/>
                    </a:cubicBezTo>
                    <a:cubicBezTo>
                      <a:pt x="3632856" y="2265166"/>
                      <a:pt x="3630045" y="2265166"/>
                      <a:pt x="3630045" y="2265166"/>
                    </a:cubicBezTo>
                    <a:cubicBezTo>
                      <a:pt x="3627232" y="2265166"/>
                      <a:pt x="3627232" y="2262355"/>
                      <a:pt x="3627232" y="2262355"/>
                    </a:cubicBezTo>
                    <a:cubicBezTo>
                      <a:pt x="3621612" y="2239858"/>
                      <a:pt x="3604738" y="2222990"/>
                      <a:pt x="3582246" y="2217367"/>
                    </a:cubicBezTo>
                    <a:cubicBezTo>
                      <a:pt x="3579433" y="2217367"/>
                      <a:pt x="3579433" y="2214553"/>
                      <a:pt x="3579433" y="2214553"/>
                    </a:cubicBezTo>
                    <a:cubicBezTo>
                      <a:pt x="3579433" y="2211740"/>
                      <a:pt x="3582246" y="2211740"/>
                      <a:pt x="3582246" y="2211740"/>
                    </a:cubicBezTo>
                    <a:cubicBezTo>
                      <a:pt x="3604738" y="2206119"/>
                      <a:pt x="3621612" y="2189248"/>
                      <a:pt x="3630045" y="2163941"/>
                    </a:cubicBezTo>
                    <a:close/>
                    <a:moveTo>
                      <a:pt x="3472581" y="2163941"/>
                    </a:moveTo>
                    <a:cubicBezTo>
                      <a:pt x="3481018" y="2189248"/>
                      <a:pt x="3500700" y="2206119"/>
                      <a:pt x="3520384" y="2211740"/>
                    </a:cubicBezTo>
                    <a:cubicBezTo>
                      <a:pt x="3523194" y="2211740"/>
                      <a:pt x="3523194" y="2214553"/>
                      <a:pt x="3523194" y="2214553"/>
                    </a:cubicBezTo>
                    <a:cubicBezTo>
                      <a:pt x="3523194" y="2217367"/>
                      <a:pt x="3520384" y="2217367"/>
                      <a:pt x="3520384" y="2217367"/>
                    </a:cubicBezTo>
                    <a:cubicBezTo>
                      <a:pt x="3497889" y="2222990"/>
                      <a:pt x="3481018" y="2239858"/>
                      <a:pt x="3475395" y="2262355"/>
                    </a:cubicBezTo>
                    <a:cubicBezTo>
                      <a:pt x="3475395" y="2265166"/>
                      <a:pt x="3472581" y="2265166"/>
                      <a:pt x="3472581" y="2265166"/>
                    </a:cubicBezTo>
                    <a:cubicBezTo>
                      <a:pt x="3469771" y="2265166"/>
                      <a:pt x="3469771" y="2262355"/>
                      <a:pt x="3469771" y="2262355"/>
                    </a:cubicBezTo>
                    <a:cubicBezTo>
                      <a:pt x="3464148" y="2239858"/>
                      <a:pt x="3447277" y="2222990"/>
                      <a:pt x="3424782" y="2217367"/>
                    </a:cubicBezTo>
                    <a:cubicBezTo>
                      <a:pt x="3421969" y="2217367"/>
                      <a:pt x="3421969" y="2214553"/>
                      <a:pt x="3421969" y="2214553"/>
                    </a:cubicBezTo>
                    <a:cubicBezTo>
                      <a:pt x="3421969" y="2211740"/>
                      <a:pt x="3424782" y="2211740"/>
                      <a:pt x="3424782" y="2211740"/>
                    </a:cubicBezTo>
                    <a:cubicBezTo>
                      <a:pt x="3447277" y="2206119"/>
                      <a:pt x="3464148" y="2189248"/>
                      <a:pt x="3472581" y="2163941"/>
                    </a:cubicBezTo>
                    <a:close/>
                    <a:moveTo>
                      <a:pt x="3317933" y="2163941"/>
                    </a:moveTo>
                    <a:cubicBezTo>
                      <a:pt x="3326370" y="2189248"/>
                      <a:pt x="3343241" y="2206119"/>
                      <a:pt x="3365736" y="2211740"/>
                    </a:cubicBezTo>
                    <a:cubicBezTo>
                      <a:pt x="3368546" y="2211740"/>
                      <a:pt x="3368546" y="2214553"/>
                      <a:pt x="3368546" y="2214553"/>
                    </a:cubicBezTo>
                    <a:cubicBezTo>
                      <a:pt x="3368546" y="2217367"/>
                      <a:pt x="3365736" y="2217367"/>
                      <a:pt x="3365736" y="2217367"/>
                    </a:cubicBezTo>
                    <a:cubicBezTo>
                      <a:pt x="3343241" y="2222990"/>
                      <a:pt x="3326370" y="2239858"/>
                      <a:pt x="3320747" y="2262355"/>
                    </a:cubicBezTo>
                    <a:cubicBezTo>
                      <a:pt x="3320747" y="2265166"/>
                      <a:pt x="3317933" y="2265166"/>
                      <a:pt x="3317933" y="2265166"/>
                    </a:cubicBezTo>
                    <a:cubicBezTo>
                      <a:pt x="3315123" y="2265166"/>
                      <a:pt x="3315123" y="2262355"/>
                      <a:pt x="3315123" y="2262355"/>
                    </a:cubicBezTo>
                    <a:cubicBezTo>
                      <a:pt x="3309500" y="2239858"/>
                      <a:pt x="3292629" y="2222990"/>
                      <a:pt x="3270134" y="2217367"/>
                    </a:cubicBezTo>
                    <a:cubicBezTo>
                      <a:pt x="3267321" y="2217367"/>
                      <a:pt x="3267321" y="2214553"/>
                      <a:pt x="3267321" y="2214553"/>
                    </a:cubicBezTo>
                    <a:cubicBezTo>
                      <a:pt x="3267321" y="2211740"/>
                      <a:pt x="3270134" y="2211740"/>
                      <a:pt x="3270134" y="2211740"/>
                    </a:cubicBezTo>
                    <a:cubicBezTo>
                      <a:pt x="3292629" y="2206119"/>
                      <a:pt x="3309500" y="2189248"/>
                      <a:pt x="3317933" y="2163941"/>
                    </a:cubicBezTo>
                    <a:close/>
                    <a:moveTo>
                      <a:pt x="3163283" y="2163941"/>
                    </a:moveTo>
                    <a:cubicBezTo>
                      <a:pt x="3171719" y="2189248"/>
                      <a:pt x="3188590" y="2206119"/>
                      <a:pt x="3211085" y="2211740"/>
                    </a:cubicBezTo>
                    <a:cubicBezTo>
                      <a:pt x="3213895" y="2211740"/>
                      <a:pt x="3213895" y="2214553"/>
                      <a:pt x="3213895" y="2214553"/>
                    </a:cubicBezTo>
                    <a:cubicBezTo>
                      <a:pt x="3213895" y="2217367"/>
                      <a:pt x="3211085" y="2217367"/>
                      <a:pt x="3211085" y="2217367"/>
                    </a:cubicBezTo>
                    <a:cubicBezTo>
                      <a:pt x="3188590" y="2222990"/>
                      <a:pt x="3171719" y="2239858"/>
                      <a:pt x="3166096" y="2262355"/>
                    </a:cubicBezTo>
                    <a:cubicBezTo>
                      <a:pt x="3166096" y="2265166"/>
                      <a:pt x="3163283" y="2265166"/>
                      <a:pt x="3163283" y="2265166"/>
                    </a:cubicBezTo>
                    <a:cubicBezTo>
                      <a:pt x="3160472" y="2265166"/>
                      <a:pt x="3160472" y="2262355"/>
                      <a:pt x="3160472" y="2262355"/>
                    </a:cubicBezTo>
                    <a:cubicBezTo>
                      <a:pt x="3154849" y="2239858"/>
                      <a:pt x="3137978" y="2222990"/>
                      <a:pt x="3115483" y="2217367"/>
                    </a:cubicBezTo>
                    <a:cubicBezTo>
                      <a:pt x="3112670" y="2217367"/>
                      <a:pt x="3112670" y="2214553"/>
                      <a:pt x="3112670" y="2214553"/>
                    </a:cubicBezTo>
                    <a:cubicBezTo>
                      <a:pt x="3112670" y="2211740"/>
                      <a:pt x="3115483" y="2211740"/>
                      <a:pt x="3115483" y="2211740"/>
                    </a:cubicBezTo>
                    <a:cubicBezTo>
                      <a:pt x="3137978" y="2206119"/>
                      <a:pt x="3154849" y="2189248"/>
                      <a:pt x="3163283" y="2163941"/>
                    </a:cubicBezTo>
                    <a:close/>
                    <a:moveTo>
                      <a:pt x="3005823" y="2163941"/>
                    </a:moveTo>
                    <a:cubicBezTo>
                      <a:pt x="3014257" y="2189248"/>
                      <a:pt x="3033942" y="2206119"/>
                      <a:pt x="3053626" y="2211740"/>
                    </a:cubicBezTo>
                    <a:cubicBezTo>
                      <a:pt x="3056436" y="2211740"/>
                      <a:pt x="3056436" y="2214553"/>
                      <a:pt x="3056436" y="2214553"/>
                    </a:cubicBezTo>
                    <a:cubicBezTo>
                      <a:pt x="3056436" y="2217367"/>
                      <a:pt x="3053626" y="2217367"/>
                      <a:pt x="3053626" y="2217367"/>
                    </a:cubicBezTo>
                    <a:cubicBezTo>
                      <a:pt x="3031128" y="2222990"/>
                      <a:pt x="3014257" y="2239858"/>
                      <a:pt x="3008634" y="2262355"/>
                    </a:cubicBezTo>
                    <a:cubicBezTo>
                      <a:pt x="3008634" y="2265166"/>
                      <a:pt x="3005823" y="2265166"/>
                      <a:pt x="3005823" y="2265166"/>
                    </a:cubicBezTo>
                    <a:cubicBezTo>
                      <a:pt x="3003010" y="2265166"/>
                      <a:pt x="3003010" y="2262355"/>
                      <a:pt x="3003010" y="2262355"/>
                    </a:cubicBezTo>
                    <a:cubicBezTo>
                      <a:pt x="2997390" y="2239858"/>
                      <a:pt x="2980516" y="2222990"/>
                      <a:pt x="2958021" y="2217367"/>
                    </a:cubicBezTo>
                    <a:cubicBezTo>
                      <a:pt x="2955211" y="2217367"/>
                      <a:pt x="2955211" y="2214553"/>
                      <a:pt x="2955211" y="2214553"/>
                    </a:cubicBezTo>
                    <a:cubicBezTo>
                      <a:pt x="2955211" y="2211740"/>
                      <a:pt x="2958021" y="2211740"/>
                      <a:pt x="2958021" y="2211740"/>
                    </a:cubicBezTo>
                    <a:cubicBezTo>
                      <a:pt x="2980516" y="2206119"/>
                      <a:pt x="2997390" y="2189248"/>
                      <a:pt x="3005823" y="2163941"/>
                    </a:cubicBezTo>
                    <a:close/>
                    <a:moveTo>
                      <a:pt x="2851172" y="2163941"/>
                    </a:moveTo>
                    <a:cubicBezTo>
                      <a:pt x="2859606" y="2189248"/>
                      <a:pt x="2876477" y="2206119"/>
                      <a:pt x="2898975" y="2211740"/>
                    </a:cubicBezTo>
                    <a:cubicBezTo>
                      <a:pt x="2901785" y="2211740"/>
                      <a:pt x="2901785" y="2214553"/>
                      <a:pt x="2901785" y="2214553"/>
                    </a:cubicBezTo>
                    <a:cubicBezTo>
                      <a:pt x="2901785" y="2217367"/>
                      <a:pt x="2898975" y="2217367"/>
                      <a:pt x="2898975" y="2217367"/>
                    </a:cubicBezTo>
                    <a:cubicBezTo>
                      <a:pt x="2876477" y="2222990"/>
                      <a:pt x="2859606" y="2239858"/>
                      <a:pt x="2853983" y="2262355"/>
                    </a:cubicBezTo>
                    <a:cubicBezTo>
                      <a:pt x="2853983" y="2265166"/>
                      <a:pt x="2851172" y="2265166"/>
                      <a:pt x="2851172" y="2265166"/>
                    </a:cubicBezTo>
                    <a:cubicBezTo>
                      <a:pt x="2848359" y="2265166"/>
                      <a:pt x="2848359" y="2262355"/>
                      <a:pt x="2848359" y="2262355"/>
                    </a:cubicBezTo>
                    <a:cubicBezTo>
                      <a:pt x="2842739" y="2239858"/>
                      <a:pt x="2825865" y="2222990"/>
                      <a:pt x="2803370" y="2217367"/>
                    </a:cubicBezTo>
                    <a:cubicBezTo>
                      <a:pt x="2800560" y="2217367"/>
                      <a:pt x="2800560" y="2214553"/>
                      <a:pt x="2800560" y="2214553"/>
                    </a:cubicBezTo>
                    <a:cubicBezTo>
                      <a:pt x="2800560" y="2211740"/>
                      <a:pt x="2803370" y="2211740"/>
                      <a:pt x="2803370" y="2211740"/>
                    </a:cubicBezTo>
                    <a:cubicBezTo>
                      <a:pt x="2825865" y="2206119"/>
                      <a:pt x="2842739" y="2189248"/>
                      <a:pt x="2851172" y="2163941"/>
                    </a:cubicBezTo>
                    <a:close/>
                    <a:moveTo>
                      <a:pt x="2696525" y="2163941"/>
                    </a:moveTo>
                    <a:cubicBezTo>
                      <a:pt x="2704959" y="2189248"/>
                      <a:pt x="2721830" y="2206119"/>
                      <a:pt x="2744328" y="2211740"/>
                    </a:cubicBezTo>
                    <a:cubicBezTo>
                      <a:pt x="2747138" y="2211740"/>
                      <a:pt x="2747138" y="2214553"/>
                      <a:pt x="2747138" y="2214553"/>
                    </a:cubicBezTo>
                    <a:cubicBezTo>
                      <a:pt x="2747138" y="2217367"/>
                      <a:pt x="2744328" y="2217367"/>
                      <a:pt x="2744328" y="2217367"/>
                    </a:cubicBezTo>
                    <a:cubicBezTo>
                      <a:pt x="2721830" y="2222990"/>
                      <a:pt x="2704959" y="2239858"/>
                      <a:pt x="2699336" y="2262355"/>
                    </a:cubicBezTo>
                    <a:cubicBezTo>
                      <a:pt x="2699336" y="2265166"/>
                      <a:pt x="2696525" y="2265166"/>
                      <a:pt x="2696525" y="2265166"/>
                    </a:cubicBezTo>
                    <a:cubicBezTo>
                      <a:pt x="2693712" y="2265166"/>
                      <a:pt x="2693712" y="2262355"/>
                      <a:pt x="2693712" y="2262355"/>
                    </a:cubicBezTo>
                    <a:cubicBezTo>
                      <a:pt x="2688092" y="2239858"/>
                      <a:pt x="2671218" y="2222990"/>
                      <a:pt x="2648723" y="2217367"/>
                    </a:cubicBezTo>
                    <a:cubicBezTo>
                      <a:pt x="2645913" y="2217367"/>
                      <a:pt x="2645913" y="2214553"/>
                      <a:pt x="2645913" y="2214553"/>
                    </a:cubicBezTo>
                    <a:cubicBezTo>
                      <a:pt x="2645913" y="2211740"/>
                      <a:pt x="2648723" y="2211740"/>
                      <a:pt x="2648723" y="2211740"/>
                    </a:cubicBezTo>
                    <a:cubicBezTo>
                      <a:pt x="2671218" y="2206119"/>
                      <a:pt x="2688092" y="2189248"/>
                      <a:pt x="2696525" y="2163941"/>
                    </a:cubicBezTo>
                    <a:close/>
                    <a:moveTo>
                      <a:pt x="2539061" y="2163941"/>
                    </a:moveTo>
                    <a:cubicBezTo>
                      <a:pt x="2547497" y="2189248"/>
                      <a:pt x="2567179" y="2206119"/>
                      <a:pt x="2586863" y="2211740"/>
                    </a:cubicBezTo>
                    <a:cubicBezTo>
                      <a:pt x="2589673" y="2211740"/>
                      <a:pt x="2589673" y="2214553"/>
                      <a:pt x="2589673" y="2214553"/>
                    </a:cubicBezTo>
                    <a:cubicBezTo>
                      <a:pt x="2589673" y="2217367"/>
                      <a:pt x="2586863" y="2217367"/>
                      <a:pt x="2586863" y="2217367"/>
                    </a:cubicBezTo>
                    <a:cubicBezTo>
                      <a:pt x="2564365" y="2222990"/>
                      <a:pt x="2547497" y="2239858"/>
                      <a:pt x="2541874" y="2262355"/>
                    </a:cubicBezTo>
                    <a:cubicBezTo>
                      <a:pt x="2541874" y="2265166"/>
                      <a:pt x="2539061" y="2265166"/>
                      <a:pt x="2539061" y="2265166"/>
                    </a:cubicBezTo>
                    <a:cubicBezTo>
                      <a:pt x="2536247" y="2265166"/>
                      <a:pt x="2536247" y="2262355"/>
                      <a:pt x="2536247" y="2262355"/>
                    </a:cubicBezTo>
                    <a:cubicBezTo>
                      <a:pt x="2530627" y="2239858"/>
                      <a:pt x="2513756" y="2222990"/>
                      <a:pt x="2491261" y="2217367"/>
                    </a:cubicBezTo>
                    <a:cubicBezTo>
                      <a:pt x="2488448" y="2217367"/>
                      <a:pt x="2488448" y="2214553"/>
                      <a:pt x="2488448" y="2214553"/>
                    </a:cubicBezTo>
                    <a:cubicBezTo>
                      <a:pt x="2488448" y="2211740"/>
                      <a:pt x="2491261" y="2211740"/>
                      <a:pt x="2491261" y="2211740"/>
                    </a:cubicBezTo>
                    <a:cubicBezTo>
                      <a:pt x="2513756" y="2206119"/>
                      <a:pt x="2530627" y="2189248"/>
                      <a:pt x="2539061" y="2163941"/>
                    </a:cubicBezTo>
                    <a:close/>
                    <a:moveTo>
                      <a:pt x="2384413" y="2163941"/>
                    </a:moveTo>
                    <a:cubicBezTo>
                      <a:pt x="2392849" y="2189248"/>
                      <a:pt x="2409717" y="2206119"/>
                      <a:pt x="2432215" y="2211740"/>
                    </a:cubicBezTo>
                    <a:cubicBezTo>
                      <a:pt x="2435025" y="2211740"/>
                      <a:pt x="2435025" y="2214553"/>
                      <a:pt x="2435025" y="2214553"/>
                    </a:cubicBezTo>
                    <a:cubicBezTo>
                      <a:pt x="2435025" y="2217367"/>
                      <a:pt x="2432215" y="2217367"/>
                      <a:pt x="2432215" y="2217367"/>
                    </a:cubicBezTo>
                    <a:cubicBezTo>
                      <a:pt x="2409717" y="2222990"/>
                      <a:pt x="2392849" y="2239858"/>
                      <a:pt x="2387226" y="2262355"/>
                    </a:cubicBezTo>
                    <a:cubicBezTo>
                      <a:pt x="2387226" y="2265166"/>
                      <a:pt x="2384413" y="2265166"/>
                      <a:pt x="2384413" y="2265166"/>
                    </a:cubicBezTo>
                    <a:cubicBezTo>
                      <a:pt x="2381599" y="2265166"/>
                      <a:pt x="2381599" y="2262355"/>
                      <a:pt x="2381599" y="2262355"/>
                    </a:cubicBezTo>
                    <a:cubicBezTo>
                      <a:pt x="2375979" y="2239858"/>
                      <a:pt x="2359108" y="2222990"/>
                      <a:pt x="2336613" y="2217367"/>
                    </a:cubicBezTo>
                    <a:cubicBezTo>
                      <a:pt x="2333800" y="2217367"/>
                      <a:pt x="2333800" y="2214553"/>
                      <a:pt x="2333800" y="2214553"/>
                    </a:cubicBezTo>
                    <a:cubicBezTo>
                      <a:pt x="2333800" y="2211740"/>
                      <a:pt x="2336613" y="2211740"/>
                      <a:pt x="2336613" y="2211740"/>
                    </a:cubicBezTo>
                    <a:cubicBezTo>
                      <a:pt x="2359108" y="2206119"/>
                      <a:pt x="2375979" y="2189248"/>
                      <a:pt x="2384413" y="2163941"/>
                    </a:cubicBezTo>
                    <a:close/>
                    <a:moveTo>
                      <a:pt x="2229761" y="2163941"/>
                    </a:moveTo>
                    <a:cubicBezTo>
                      <a:pt x="2238198" y="2189248"/>
                      <a:pt x="2255066" y="2206119"/>
                      <a:pt x="2277564" y="2211740"/>
                    </a:cubicBezTo>
                    <a:cubicBezTo>
                      <a:pt x="2280374" y="2211740"/>
                      <a:pt x="2280374" y="2214553"/>
                      <a:pt x="2280374" y="2214553"/>
                    </a:cubicBezTo>
                    <a:cubicBezTo>
                      <a:pt x="2280374" y="2217367"/>
                      <a:pt x="2277564" y="2217367"/>
                      <a:pt x="2277564" y="2217367"/>
                    </a:cubicBezTo>
                    <a:cubicBezTo>
                      <a:pt x="2255066" y="2222990"/>
                      <a:pt x="2238198" y="2239858"/>
                      <a:pt x="2232575" y="2262355"/>
                    </a:cubicBezTo>
                    <a:cubicBezTo>
                      <a:pt x="2232575" y="2265166"/>
                      <a:pt x="2229761" y="2265166"/>
                      <a:pt x="2229761" y="2265166"/>
                    </a:cubicBezTo>
                    <a:cubicBezTo>
                      <a:pt x="2226948" y="2265166"/>
                      <a:pt x="2226948" y="2262355"/>
                      <a:pt x="2226948" y="2262355"/>
                    </a:cubicBezTo>
                    <a:cubicBezTo>
                      <a:pt x="2221328" y="2239858"/>
                      <a:pt x="2204457" y="2222990"/>
                      <a:pt x="2181962" y="2217367"/>
                    </a:cubicBezTo>
                    <a:cubicBezTo>
                      <a:pt x="2179149" y="2217367"/>
                      <a:pt x="2179149" y="2214553"/>
                      <a:pt x="2179149" y="2214553"/>
                    </a:cubicBezTo>
                    <a:cubicBezTo>
                      <a:pt x="2179149" y="2211740"/>
                      <a:pt x="2181962" y="2211740"/>
                      <a:pt x="2181962" y="2211740"/>
                    </a:cubicBezTo>
                    <a:cubicBezTo>
                      <a:pt x="2204457" y="2206119"/>
                      <a:pt x="2221328" y="2189248"/>
                      <a:pt x="2229761" y="2163941"/>
                    </a:cubicBezTo>
                    <a:close/>
                    <a:moveTo>
                      <a:pt x="2075115" y="2163941"/>
                    </a:moveTo>
                    <a:cubicBezTo>
                      <a:pt x="2080738" y="2189248"/>
                      <a:pt x="2100419" y="2206119"/>
                      <a:pt x="2122917" y="2211740"/>
                    </a:cubicBezTo>
                    <a:cubicBezTo>
                      <a:pt x="2125727" y="2211740"/>
                      <a:pt x="2125727" y="2214553"/>
                      <a:pt x="2125727" y="2214553"/>
                    </a:cubicBezTo>
                    <a:cubicBezTo>
                      <a:pt x="2125727" y="2217367"/>
                      <a:pt x="2122917" y="2217367"/>
                      <a:pt x="2122917" y="2217367"/>
                    </a:cubicBezTo>
                    <a:cubicBezTo>
                      <a:pt x="2100419" y="2222990"/>
                      <a:pt x="2083551" y="2239858"/>
                      <a:pt x="2077928" y="2262355"/>
                    </a:cubicBezTo>
                    <a:cubicBezTo>
                      <a:pt x="2077928" y="2265166"/>
                      <a:pt x="2075115" y="2265166"/>
                      <a:pt x="2075115" y="2265166"/>
                    </a:cubicBezTo>
                    <a:cubicBezTo>
                      <a:pt x="2072301" y="2265166"/>
                      <a:pt x="2072301" y="2262355"/>
                      <a:pt x="2072301" y="2262355"/>
                    </a:cubicBezTo>
                    <a:cubicBezTo>
                      <a:pt x="2066681" y="2239858"/>
                      <a:pt x="2049810" y="2222990"/>
                      <a:pt x="2027315" y="2217367"/>
                    </a:cubicBezTo>
                    <a:cubicBezTo>
                      <a:pt x="2024502" y="2217367"/>
                      <a:pt x="2024502" y="2214553"/>
                      <a:pt x="2024502" y="2214553"/>
                    </a:cubicBezTo>
                    <a:cubicBezTo>
                      <a:pt x="2024502" y="2211740"/>
                      <a:pt x="2027315" y="2211740"/>
                      <a:pt x="2027315" y="2211740"/>
                    </a:cubicBezTo>
                    <a:cubicBezTo>
                      <a:pt x="2049810" y="2206119"/>
                      <a:pt x="2066681" y="2189248"/>
                      <a:pt x="2075115" y="2163941"/>
                    </a:cubicBezTo>
                    <a:close/>
                    <a:moveTo>
                      <a:pt x="1917652" y="2163941"/>
                    </a:moveTo>
                    <a:cubicBezTo>
                      <a:pt x="1926086" y="2189248"/>
                      <a:pt x="1942957" y="2206119"/>
                      <a:pt x="1965455" y="2211740"/>
                    </a:cubicBezTo>
                    <a:cubicBezTo>
                      <a:pt x="1968265" y="2211740"/>
                      <a:pt x="1968265" y="2214553"/>
                      <a:pt x="1968265" y="2214553"/>
                    </a:cubicBezTo>
                    <a:cubicBezTo>
                      <a:pt x="1968265" y="2217367"/>
                      <a:pt x="1965455" y="2217367"/>
                      <a:pt x="1965455" y="2217367"/>
                    </a:cubicBezTo>
                    <a:cubicBezTo>
                      <a:pt x="1942957" y="2222990"/>
                      <a:pt x="1926086" y="2239858"/>
                      <a:pt x="1920463" y="2262355"/>
                    </a:cubicBezTo>
                    <a:cubicBezTo>
                      <a:pt x="1920463" y="2265166"/>
                      <a:pt x="1917652" y="2265166"/>
                      <a:pt x="1917652" y="2265166"/>
                    </a:cubicBezTo>
                    <a:cubicBezTo>
                      <a:pt x="1914839" y="2265166"/>
                      <a:pt x="1914839" y="2262355"/>
                      <a:pt x="1914839" y="2262355"/>
                    </a:cubicBezTo>
                    <a:cubicBezTo>
                      <a:pt x="1909219" y="2239858"/>
                      <a:pt x="1892345" y="2222990"/>
                      <a:pt x="1869850" y="2217367"/>
                    </a:cubicBezTo>
                    <a:cubicBezTo>
                      <a:pt x="1867040" y="2217367"/>
                      <a:pt x="1867040" y="2214553"/>
                      <a:pt x="1867040" y="2214553"/>
                    </a:cubicBezTo>
                    <a:cubicBezTo>
                      <a:pt x="1867040" y="2211740"/>
                      <a:pt x="1869850" y="2211740"/>
                      <a:pt x="1869850" y="2211740"/>
                    </a:cubicBezTo>
                    <a:cubicBezTo>
                      <a:pt x="1892345" y="2206119"/>
                      <a:pt x="1909219" y="2189248"/>
                      <a:pt x="1917652" y="2163941"/>
                    </a:cubicBezTo>
                    <a:close/>
                    <a:moveTo>
                      <a:pt x="1763004" y="2163941"/>
                    </a:moveTo>
                    <a:cubicBezTo>
                      <a:pt x="1771438" y="2189248"/>
                      <a:pt x="1788309" y="2206119"/>
                      <a:pt x="1810807" y="2211740"/>
                    </a:cubicBezTo>
                    <a:cubicBezTo>
                      <a:pt x="1813617" y="2211740"/>
                      <a:pt x="1813617" y="2214553"/>
                      <a:pt x="1813617" y="2214553"/>
                    </a:cubicBezTo>
                    <a:cubicBezTo>
                      <a:pt x="1813617" y="2217367"/>
                      <a:pt x="1810807" y="2217367"/>
                      <a:pt x="1810807" y="2217367"/>
                    </a:cubicBezTo>
                    <a:cubicBezTo>
                      <a:pt x="1788309" y="2222990"/>
                      <a:pt x="1771438" y="2239858"/>
                      <a:pt x="1765815" y="2262355"/>
                    </a:cubicBezTo>
                    <a:cubicBezTo>
                      <a:pt x="1765815" y="2265166"/>
                      <a:pt x="1763004" y="2265166"/>
                      <a:pt x="1763004" y="2265166"/>
                    </a:cubicBezTo>
                    <a:cubicBezTo>
                      <a:pt x="1760191" y="2265166"/>
                      <a:pt x="1760191" y="2262355"/>
                      <a:pt x="1760191" y="2262355"/>
                    </a:cubicBezTo>
                    <a:cubicBezTo>
                      <a:pt x="1754571" y="2239858"/>
                      <a:pt x="1737697" y="2222990"/>
                      <a:pt x="1715202" y="2217367"/>
                    </a:cubicBezTo>
                    <a:cubicBezTo>
                      <a:pt x="1712392" y="2217367"/>
                      <a:pt x="1712392" y="2214553"/>
                      <a:pt x="1712392" y="2214553"/>
                    </a:cubicBezTo>
                    <a:cubicBezTo>
                      <a:pt x="1712392" y="2211740"/>
                      <a:pt x="1715202" y="2211740"/>
                      <a:pt x="1715202" y="2211740"/>
                    </a:cubicBezTo>
                    <a:cubicBezTo>
                      <a:pt x="1737697" y="2206119"/>
                      <a:pt x="1754571" y="2189248"/>
                      <a:pt x="1763004" y="2163941"/>
                    </a:cubicBezTo>
                    <a:close/>
                    <a:moveTo>
                      <a:pt x="1608353" y="2163941"/>
                    </a:moveTo>
                    <a:cubicBezTo>
                      <a:pt x="1613977" y="2189248"/>
                      <a:pt x="1633658" y="2206119"/>
                      <a:pt x="1656156" y="2211740"/>
                    </a:cubicBezTo>
                    <a:cubicBezTo>
                      <a:pt x="1658966" y="2211740"/>
                      <a:pt x="1658966" y="2214553"/>
                      <a:pt x="1658966" y="2214553"/>
                    </a:cubicBezTo>
                    <a:cubicBezTo>
                      <a:pt x="1658966" y="2217367"/>
                      <a:pt x="1656156" y="2217367"/>
                      <a:pt x="1656156" y="2217367"/>
                    </a:cubicBezTo>
                    <a:cubicBezTo>
                      <a:pt x="1633658" y="2222990"/>
                      <a:pt x="1616787" y="2239858"/>
                      <a:pt x="1611164" y="2262355"/>
                    </a:cubicBezTo>
                    <a:cubicBezTo>
                      <a:pt x="1611164" y="2265166"/>
                      <a:pt x="1608353" y="2265166"/>
                      <a:pt x="1608353" y="2265166"/>
                    </a:cubicBezTo>
                    <a:cubicBezTo>
                      <a:pt x="1605540" y="2265166"/>
                      <a:pt x="1605540" y="2262355"/>
                      <a:pt x="1605540" y="2262355"/>
                    </a:cubicBezTo>
                    <a:cubicBezTo>
                      <a:pt x="1599920" y="2239858"/>
                      <a:pt x="1583046" y="2222990"/>
                      <a:pt x="1560551" y="2217367"/>
                    </a:cubicBezTo>
                    <a:cubicBezTo>
                      <a:pt x="1557741" y="2217367"/>
                      <a:pt x="1557741" y="2214553"/>
                      <a:pt x="1557741" y="2214553"/>
                    </a:cubicBezTo>
                    <a:cubicBezTo>
                      <a:pt x="1557741" y="2211740"/>
                      <a:pt x="1560551" y="2211740"/>
                      <a:pt x="1560551" y="2211740"/>
                    </a:cubicBezTo>
                    <a:cubicBezTo>
                      <a:pt x="1583046" y="2206119"/>
                      <a:pt x="1599920" y="2189248"/>
                      <a:pt x="1608353" y="2163941"/>
                    </a:cubicBezTo>
                    <a:close/>
                    <a:moveTo>
                      <a:pt x="1450892" y="2163941"/>
                    </a:moveTo>
                    <a:cubicBezTo>
                      <a:pt x="1459326" y="2189248"/>
                      <a:pt x="1476197" y="2206119"/>
                      <a:pt x="1498695" y="2211740"/>
                    </a:cubicBezTo>
                    <a:cubicBezTo>
                      <a:pt x="1501505" y="2211740"/>
                      <a:pt x="1501505" y="2214553"/>
                      <a:pt x="1501505" y="2214553"/>
                    </a:cubicBezTo>
                    <a:cubicBezTo>
                      <a:pt x="1501505" y="2217367"/>
                      <a:pt x="1498695" y="2217367"/>
                      <a:pt x="1498695" y="2217367"/>
                    </a:cubicBezTo>
                    <a:cubicBezTo>
                      <a:pt x="1476197" y="2222990"/>
                      <a:pt x="1459326" y="2239858"/>
                      <a:pt x="1453706" y="2262355"/>
                    </a:cubicBezTo>
                    <a:cubicBezTo>
                      <a:pt x="1453706" y="2265166"/>
                      <a:pt x="1450892" y="2265166"/>
                      <a:pt x="1450892" y="2265166"/>
                    </a:cubicBezTo>
                    <a:cubicBezTo>
                      <a:pt x="1448079" y="2265166"/>
                      <a:pt x="1448079" y="2262355"/>
                      <a:pt x="1448079" y="2262355"/>
                    </a:cubicBezTo>
                    <a:cubicBezTo>
                      <a:pt x="1442458" y="2239858"/>
                      <a:pt x="1425587" y="2222990"/>
                      <a:pt x="1403090" y="2217367"/>
                    </a:cubicBezTo>
                    <a:cubicBezTo>
                      <a:pt x="1400280" y="2217367"/>
                      <a:pt x="1400280" y="2214553"/>
                      <a:pt x="1400280" y="2214553"/>
                    </a:cubicBezTo>
                    <a:cubicBezTo>
                      <a:pt x="1400280" y="2211740"/>
                      <a:pt x="1403090" y="2211740"/>
                      <a:pt x="1403090" y="2211740"/>
                    </a:cubicBezTo>
                    <a:cubicBezTo>
                      <a:pt x="1425587" y="2206119"/>
                      <a:pt x="1442458" y="2189248"/>
                      <a:pt x="1450892" y="2163941"/>
                    </a:cubicBezTo>
                    <a:close/>
                    <a:moveTo>
                      <a:pt x="1296244" y="2163941"/>
                    </a:moveTo>
                    <a:cubicBezTo>
                      <a:pt x="1304678" y="2189248"/>
                      <a:pt x="1321549" y="2206119"/>
                      <a:pt x="1344046" y="2211740"/>
                    </a:cubicBezTo>
                    <a:cubicBezTo>
                      <a:pt x="1346857" y="2211740"/>
                      <a:pt x="1346857" y="2214553"/>
                      <a:pt x="1346857" y="2214553"/>
                    </a:cubicBezTo>
                    <a:cubicBezTo>
                      <a:pt x="1346857" y="2217367"/>
                      <a:pt x="1344046" y="2217367"/>
                      <a:pt x="1344046" y="2217367"/>
                    </a:cubicBezTo>
                    <a:cubicBezTo>
                      <a:pt x="1321549" y="2222990"/>
                      <a:pt x="1304678" y="2239858"/>
                      <a:pt x="1299058" y="2262355"/>
                    </a:cubicBezTo>
                    <a:cubicBezTo>
                      <a:pt x="1299058" y="2265166"/>
                      <a:pt x="1296244" y="2265166"/>
                      <a:pt x="1296244" y="2265166"/>
                    </a:cubicBezTo>
                    <a:cubicBezTo>
                      <a:pt x="1293431" y="2265166"/>
                      <a:pt x="1293431" y="2262355"/>
                      <a:pt x="1293431" y="2262355"/>
                    </a:cubicBezTo>
                    <a:cubicBezTo>
                      <a:pt x="1287810" y="2239858"/>
                      <a:pt x="1270939" y="2222990"/>
                      <a:pt x="1248442" y="2217367"/>
                    </a:cubicBezTo>
                    <a:cubicBezTo>
                      <a:pt x="1245632" y="2217367"/>
                      <a:pt x="1245632" y="2214553"/>
                      <a:pt x="1245632" y="2214553"/>
                    </a:cubicBezTo>
                    <a:cubicBezTo>
                      <a:pt x="1245632" y="2211740"/>
                      <a:pt x="1248442" y="2211740"/>
                      <a:pt x="1248442" y="2211740"/>
                    </a:cubicBezTo>
                    <a:cubicBezTo>
                      <a:pt x="1270939" y="2206119"/>
                      <a:pt x="1287810" y="2189248"/>
                      <a:pt x="1296244" y="2163941"/>
                    </a:cubicBezTo>
                    <a:close/>
                    <a:moveTo>
                      <a:pt x="1141593" y="2163941"/>
                    </a:moveTo>
                    <a:cubicBezTo>
                      <a:pt x="1150027" y="2189248"/>
                      <a:pt x="1166898" y="2206119"/>
                      <a:pt x="1189395" y="2211740"/>
                    </a:cubicBezTo>
                    <a:cubicBezTo>
                      <a:pt x="1192206" y="2211740"/>
                      <a:pt x="1192206" y="2214553"/>
                      <a:pt x="1192206" y="2214553"/>
                    </a:cubicBezTo>
                    <a:cubicBezTo>
                      <a:pt x="1192206" y="2217367"/>
                      <a:pt x="1189395" y="2217367"/>
                      <a:pt x="1189395" y="2217367"/>
                    </a:cubicBezTo>
                    <a:cubicBezTo>
                      <a:pt x="1166898" y="2222990"/>
                      <a:pt x="1150027" y="2239858"/>
                      <a:pt x="1144407" y="2262355"/>
                    </a:cubicBezTo>
                    <a:cubicBezTo>
                      <a:pt x="1144407" y="2265166"/>
                      <a:pt x="1141593" y="2265166"/>
                      <a:pt x="1141593" y="2265166"/>
                    </a:cubicBezTo>
                    <a:cubicBezTo>
                      <a:pt x="1138780" y="2265166"/>
                      <a:pt x="1138780" y="2262355"/>
                      <a:pt x="1138780" y="2262355"/>
                    </a:cubicBezTo>
                    <a:cubicBezTo>
                      <a:pt x="1133159" y="2239858"/>
                      <a:pt x="1116288" y="2222990"/>
                      <a:pt x="1093791" y="2217367"/>
                    </a:cubicBezTo>
                    <a:cubicBezTo>
                      <a:pt x="1090981" y="2217367"/>
                      <a:pt x="1090981" y="2214553"/>
                      <a:pt x="1090981" y="2214553"/>
                    </a:cubicBezTo>
                    <a:cubicBezTo>
                      <a:pt x="1090981" y="2211740"/>
                      <a:pt x="1093791" y="2211740"/>
                      <a:pt x="1093791" y="2211740"/>
                    </a:cubicBezTo>
                    <a:cubicBezTo>
                      <a:pt x="1116288" y="2206119"/>
                      <a:pt x="1133159" y="2189248"/>
                      <a:pt x="1141593" y="2163941"/>
                    </a:cubicBezTo>
                    <a:close/>
                    <a:moveTo>
                      <a:pt x="984132" y="2163941"/>
                    </a:moveTo>
                    <a:cubicBezTo>
                      <a:pt x="992566" y="2189248"/>
                      <a:pt x="1009437" y="2206119"/>
                      <a:pt x="1031934" y="2211740"/>
                    </a:cubicBezTo>
                    <a:cubicBezTo>
                      <a:pt x="1034745" y="2211740"/>
                      <a:pt x="1034745" y="2214553"/>
                      <a:pt x="1034745" y="2214553"/>
                    </a:cubicBezTo>
                    <a:cubicBezTo>
                      <a:pt x="1034745" y="2217367"/>
                      <a:pt x="1031934" y="2217367"/>
                      <a:pt x="1031934" y="2217367"/>
                    </a:cubicBezTo>
                    <a:cubicBezTo>
                      <a:pt x="1009437" y="2222990"/>
                      <a:pt x="992566" y="2239858"/>
                      <a:pt x="986946" y="2262355"/>
                    </a:cubicBezTo>
                    <a:cubicBezTo>
                      <a:pt x="986946" y="2265166"/>
                      <a:pt x="984132" y="2265166"/>
                      <a:pt x="984132" y="2265166"/>
                    </a:cubicBezTo>
                    <a:cubicBezTo>
                      <a:pt x="981319" y="2265166"/>
                      <a:pt x="981319" y="2262355"/>
                      <a:pt x="981319" y="2262355"/>
                    </a:cubicBezTo>
                    <a:cubicBezTo>
                      <a:pt x="975698" y="2239858"/>
                      <a:pt x="958827" y="2222990"/>
                      <a:pt x="936330" y="2217367"/>
                    </a:cubicBezTo>
                    <a:cubicBezTo>
                      <a:pt x="933520" y="2217367"/>
                      <a:pt x="933520" y="2214553"/>
                      <a:pt x="933520" y="2214553"/>
                    </a:cubicBezTo>
                    <a:cubicBezTo>
                      <a:pt x="933520" y="2211740"/>
                      <a:pt x="936330" y="2211740"/>
                      <a:pt x="936330" y="2211740"/>
                    </a:cubicBezTo>
                    <a:cubicBezTo>
                      <a:pt x="958827" y="2206119"/>
                      <a:pt x="975698" y="2189248"/>
                      <a:pt x="984132" y="2163941"/>
                    </a:cubicBezTo>
                    <a:close/>
                    <a:moveTo>
                      <a:pt x="829484" y="2163941"/>
                    </a:moveTo>
                    <a:cubicBezTo>
                      <a:pt x="837918" y="2189248"/>
                      <a:pt x="854789" y="2206119"/>
                      <a:pt x="877286" y="2211740"/>
                    </a:cubicBezTo>
                    <a:cubicBezTo>
                      <a:pt x="880097" y="2211740"/>
                      <a:pt x="880097" y="2214553"/>
                      <a:pt x="880097" y="2214553"/>
                    </a:cubicBezTo>
                    <a:cubicBezTo>
                      <a:pt x="880097" y="2217367"/>
                      <a:pt x="877286" y="2217367"/>
                      <a:pt x="877286" y="2217367"/>
                    </a:cubicBezTo>
                    <a:cubicBezTo>
                      <a:pt x="854789" y="2222990"/>
                      <a:pt x="837918" y="2239858"/>
                      <a:pt x="832298" y="2262355"/>
                    </a:cubicBezTo>
                    <a:cubicBezTo>
                      <a:pt x="832298" y="2265166"/>
                      <a:pt x="829484" y="2265166"/>
                      <a:pt x="829484" y="2265166"/>
                    </a:cubicBezTo>
                    <a:cubicBezTo>
                      <a:pt x="826671" y="2265166"/>
                      <a:pt x="826671" y="2262355"/>
                      <a:pt x="826671" y="2262355"/>
                    </a:cubicBezTo>
                    <a:cubicBezTo>
                      <a:pt x="821050" y="2239858"/>
                      <a:pt x="804179" y="2222990"/>
                      <a:pt x="781682" y="2217367"/>
                    </a:cubicBezTo>
                    <a:cubicBezTo>
                      <a:pt x="778872" y="2217367"/>
                      <a:pt x="778872" y="2214553"/>
                      <a:pt x="778872" y="2214553"/>
                    </a:cubicBezTo>
                    <a:cubicBezTo>
                      <a:pt x="778872" y="2211740"/>
                      <a:pt x="781682" y="2211740"/>
                      <a:pt x="781682" y="2211740"/>
                    </a:cubicBezTo>
                    <a:cubicBezTo>
                      <a:pt x="804179" y="2206119"/>
                      <a:pt x="821050" y="2189248"/>
                      <a:pt x="829484" y="2163941"/>
                    </a:cubicBezTo>
                    <a:close/>
                    <a:moveTo>
                      <a:pt x="674833" y="2163941"/>
                    </a:moveTo>
                    <a:cubicBezTo>
                      <a:pt x="683267" y="2189248"/>
                      <a:pt x="700138" y="2206119"/>
                      <a:pt x="722635" y="2211740"/>
                    </a:cubicBezTo>
                    <a:cubicBezTo>
                      <a:pt x="725446" y="2211740"/>
                      <a:pt x="725446" y="2214553"/>
                      <a:pt x="725446" y="2214553"/>
                    </a:cubicBezTo>
                    <a:cubicBezTo>
                      <a:pt x="725446" y="2217367"/>
                      <a:pt x="722635" y="2217367"/>
                      <a:pt x="722635" y="2217367"/>
                    </a:cubicBezTo>
                    <a:cubicBezTo>
                      <a:pt x="700138" y="2222990"/>
                      <a:pt x="683267" y="2239858"/>
                      <a:pt x="677647" y="2262355"/>
                    </a:cubicBezTo>
                    <a:cubicBezTo>
                      <a:pt x="677647" y="2265166"/>
                      <a:pt x="674833" y="2265166"/>
                      <a:pt x="674833" y="2265166"/>
                    </a:cubicBezTo>
                    <a:cubicBezTo>
                      <a:pt x="672020" y="2265166"/>
                      <a:pt x="672020" y="2262355"/>
                      <a:pt x="672020" y="2262355"/>
                    </a:cubicBezTo>
                    <a:cubicBezTo>
                      <a:pt x="666399" y="2239858"/>
                      <a:pt x="649528" y="2222990"/>
                      <a:pt x="627031" y="2217367"/>
                    </a:cubicBezTo>
                    <a:cubicBezTo>
                      <a:pt x="624221" y="2217367"/>
                      <a:pt x="624221" y="2214553"/>
                      <a:pt x="624221" y="2214553"/>
                    </a:cubicBezTo>
                    <a:cubicBezTo>
                      <a:pt x="624221" y="2211740"/>
                      <a:pt x="627031" y="2211740"/>
                      <a:pt x="627031" y="2211740"/>
                    </a:cubicBezTo>
                    <a:cubicBezTo>
                      <a:pt x="649528" y="2206119"/>
                      <a:pt x="666399" y="2189248"/>
                      <a:pt x="674833" y="2163941"/>
                    </a:cubicBezTo>
                    <a:close/>
                    <a:moveTo>
                      <a:pt x="517372" y="2163941"/>
                    </a:moveTo>
                    <a:cubicBezTo>
                      <a:pt x="525806" y="2189248"/>
                      <a:pt x="542677" y="2206119"/>
                      <a:pt x="565174" y="2211740"/>
                    </a:cubicBezTo>
                    <a:cubicBezTo>
                      <a:pt x="567985" y="2211740"/>
                      <a:pt x="567985" y="2214553"/>
                      <a:pt x="567985" y="2214553"/>
                    </a:cubicBezTo>
                    <a:cubicBezTo>
                      <a:pt x="567985" y="2217367"/>
                      <a:pt x="565174" y="2217367"/>
                      <a:pt x="565174" y="2217367"/>
                    </a:cubicBezTo>
                    <a:cubicBezTo>
                      <a:pt x="542677" y="2222990"/>
                      <a:pt x="525806" y="2239858"/>
                      <a:pt x="520183" y="2262355"/>
                    </a:cubicBezTo>
                    <a:cubicBezTo>
                      <a:pt x="520183" y="2265166"/>
                      <a:pt x="517372" y="2265166"/>
                      <a:pt x="517372" y="2265166"/>
                    </a:cubicBezTo>
                    <a:cubicBezTo>
                      <a:pt x="514559" y="2265166"/>
                      <a:pt x="514559" y="2262355"/>
                      <a:pt x="514559" y="2262355"/>
                    </a:cubicBezTo>
                    <a:cubicBezTo>
                      <a:pt x="508938" y="2239858"/>
                      <a:pt x="492065" y="2222990"/>
                      <a:pt x="469570" y="2217367"/>
                    </a:cubicBezTo>
                    <a:cubicBezTo>
                      <a:pt x="466760" y="2217367"/>
                      <a:pt x="466760" y="2214553"/>
                      <a:pt x="466760" y="2214553"/>
                    </a:cubicBezTo>
                    <a:cubicBezTo>
                      <a:pt x="466760" y="2211740"/>
                      <a:pt x="469570" y="2211740"/>
                      <a:pt x="469570" y="2211740"/>
                    </a:cubicBezTo>
                    <a:cubicBezTo>
                      <a:pt x="492065" y="2206119"/>
                      <a:pt x="508938" y="2189248"/>
                      <a:pt x="517372" y="2163941"/>
                    </a:cubicBezTo>
                    <a:close/>
                    <a:moveTo>
                      <a:pt x="362724" y="2163941"/>
                    </a:moveTo>
                    <a:cubicBezTo>
                      <a:pt x="371158" y="2189248"/>
                      <a:pt x="388029" y="2206119"/>
                      <a:pt x="410526" y="2211740"/>
                    </a:cubicBezTo>
                    <a:cubicBezTo>
                      <a:pt x="413337" y="2211740"/>
                      <a:pt x="413337" y="2214553"/>
                      <a:pt x="413337" y="2214553"/>
                    </a:cubicBezTo>
                    <a:cubicBezTo>
                      <a:pt x="413337" y="2217367"/>
                      <a:pt x="410526" y="2217367"/>
                      <a:pt x="410526" y="2217367"/>
                    </a:cubicBezTo>
                    <a:cubicBezTo>
                      <a:pt x="388029" y="2222990"/>
                      <a:pt x="371158" y="2239858"/>
                      <a:pt x="365535" y="2262355"/>
                    </a:cubicBezTo>
                    <a:cubicBezTo>
                      <a:pt x="365535" y="2265166"/>
                      <a:pt x="362724" y="2265166"/>
                      <a:pt x="362724" y="2265166"/>
                    </a:cubicBezTo>
                    <a:cubicBezTo>
                      <a:pt x="359911" y="2265166"/>
                      <a:pt x="359911" y="2262355"/>
                      <a:pt x="359911" y="2262355"/>
                    </a:cubicBezTo>
                    <a:cubicBezTo>
                      <a:pt x="354290" y="2239858"/>
                      <a:pt x="337417" y="2222990"/>
                      <a:pt x="314922" y="2217367"/>
                    </a:cubicBezTo>
                    <a:cubicBezTo>
                      <a:pt x="312112" y="2217367"/>
                      <a:pt x="312112" y="2214553"/>
                      <a:pt x="312112" y="2214553"/>
                    </a:cubicBezTo>
                    <a:cubicBezTo>
                      <a:pt x="312112" y="2211740"/>
                      <a:pt x="314922" y="2211740"/>
                      <a:pt x="314922" y="2211740"/>
                    </a:cubicBezTo>
                    <a:cubicBezTo>
                      <a:pt x="337417" y="2206119"/>
                      <a:pt x="354290" y="2189248"/>
                      <a:pt x="362724" y="2163941"/>
                    </a:cubicBezTo>
                    <a:close/>
                    <a:moveTo>
                      <a:pt x="208073" y="2163941"/>
                    </a:moveTo>
                    <a:cubicBezTo>
                      <a:pt x="216507" y="2189248"/>
                      <a:pt x="233378" y="2206119"/>
                      <a:pt x="255875" y="2211740"/>
                    </a:cubicBezTo>
                    <a:cubicBezTo>
                      <a:pt x="258686" y="2211740"/>
                      <a:pt x="258686" y="2214553"/>
                      <a:pt x="258686" y="2214553"/>
                    </a:cubicBezTo>
                    <a:cubicBezTo>
                      <a:pt x="258686" y="2217367"/>
                      <a:pt x="255875" y="2217367"/>
                      <a:pt x="255875" y="2217367"/>
                    </a:cubicBezTo>
                    <a:cubicBezTo>
                      <a:pt x="233378" y="2222990"/>
                      <a:pt x="216507" y="2239858"/>
                      <a:pt x="210884" y="2262355"/>
                    </a:cubicBezTo>
                    <a:cubicBezTo>
                      <a:pt x="210884" y="2265166"/>
                      <a:pt x="208073" y="2265166"/>
                      <a:pt x="208073" y="2265166"/>
                    </a:cubicBezTo>
                    <a:cubicBezTo>
                      <a:pt x="205260" y="2265166"/>
                      <a:pt x="205260" y="2262355"/>
                      <a:pt x="205260" y="2262355"/>
                    </a:cubicBezTo>
                    <a:cubicBezTo>
                      <a:pt x="199639" y="2239858"/>
                      <a:pt x="182766" y="2222990"/>
                      <a:pt x="160271" y="2217367"/>
                    </a:cubicBezTo>
                    <a:cubicBezTo>
                      <a:pt x="157461" y="2217367"/>
                      <a:pt x="157461" y="2214553"/>
                      <a:pt x="157461" y="2214553"/>
                    </a:cubicBezTo>
                    <a:cubicBezTo>
                      <a:pt x="157461" y="2211740"/>
                      <a:pt x="160271" y="2211740"/>
                      <a:pt x="160271" y="2211740"/>
                    </a:cubicBezTo>
                    <a:cubicBezTo>
                      <a:pt x="182766" y="2206119"/>
                      <a:pt x="199639" y="2189248"/>
                      <a:pt x="208073" y="2163941"/>
                    </a:cubicBezTo>
                    <a:close/>
                    <a:moveTo>
                      <a:pt x="50612" y="2163941"/>
                    </a:moveTo>
                    <a:cubicBezTo>
                      <a:pt x="59049" y="2189248"/>
                      <a:pt x="75920" y="2206119"/>
                      <a:pt x="98414" y="2211740"/>
                    </a:cubicBezTo>
                    <a:cubicBezTo>
                      <a:pt x="101225" y="2211740"/>
                      <a:pt x="101225" y="2214553"/>
                      <a:pt x="101225" y="2214553"/>
                    </a:cubicBezTo>
                    <a:cubicBezTo>
                      <a:pt x="101225" y="2217367"/>
                      <a:pt x="98414" y="2217367"/>
                      <a:pt x="98414" y="2217367"/>
                    </a:cubicBezTo>
                    <a:cubicBezTo>
                      <a:pt x="75920" y="2222990"/>
                      <a:pt x="59049" y="2239858"/>
                      <a:pt x="53426" y="2262355"/>
                    </a:cubicBezTo>
                    <a:cubicBezTo>
                      <a:pt x="53426" y="2265166"/>
                      <a:pt x="50612" y="2265166"/>
                      <a:pt x="50612" y="2265166"/>
                    </a:cubicBezTo>
                    <a:cubicBezTo>
                      <a:pt x="47802" y="2265166"/>
                      <a:pt x="47802" y="2262355"/>
                      <a:pt x="47802" y="2262355"/>
                    </a:cubicBezTo>
                    <a:cubicBezTo>
                      <a:pt x="42178" y="2239858"/>
                      <a:pt x="25307" y="2222990"/>
                      <a:pt x="2813" y="2217367"/>
                    </a:cubicBezTo>
                    <a:cubicBezTo>
                      <a:pt x="0" y="2217367"/>
                      <a:pt x="0" y="2214553"/>
                      <a:pt x="0" y="2214553"/>
                    </a:cubicBezTo>
                    <a:cubicBezTo>
                      <a:pt x="0" y="2211740"/>
                      <a:pt x="2813" y="2211740"/>
                      <a:pt x="2813" y="2211740"/>
                    </a:cubicBezTo>
                    <a:cubicBezTo>
                      <a:pt x="25307" y="2206119"/>
                      <a:pt x="42178" y="2189248"/>
                      <a:pt x="50612" y="2163941"/>
                    </a:cubicBezTo>
                    <a:close/>
                    <a:moveTo>
                      <a:pt x="5184973" y="2009293"/>
                    </a:moveTo>
                    <a:cubicBezTo>
                      <a:pt x="5193410" y="2031787"/>
                      <a:pt x="5210281" y="2048658"/>
                      <a:pt x="5232776" y="2057092"/>
                    </a:cubicBezTo>
                    <a:cubicBezTo>
                      <a:pt x="5235586" y="2057092"/>
                      <a:pt x="5235586" y="2059905"/>
                      <a:pt x="5235586" y="2059905"/>
                    </a:cubicBezTo>
                    <a:cubicBezTo>
                      <a:pt x="5235586" y="2062719"/>
                      <a:pt x="5232776" y="2062719"/>
                      <a:pt x="5232776" y="2062719"/>
                    </a:cubicBezTo>
                    <a:cubicBezTo>
                      <a:pt x="5210281" y="2068342"/>
                      <a:pt x="5193410" y="2085210"/>
                      <a:pt x="5187787" y="2107707"/>
                    </a:cubicBezTo>
                    <a:cubicBezTo>
                      <a:pt x="5187787" y="2110518"/>
                      <a:pt x="5184973" y="2110518"/>
                      <a:pt x="5184973" y="2110518"/>
                    </a:cubicBezTo>
                    <a:cubicBezTo>
                      <a:pt x="5182163" y="2110518"/>
                      <a:pt x="5182163" y="2107707"/>
                      <a:pt x="5182163" y="2107707"/>
                    </a:cubicBezTo>
                    <a:cubicBezTo>
                      <a:pt x="5176540" y="2085210"/>
                      <a:pt x="5159669" y="2068342"/>
                      <a:pt x="5137174" y="2062719"/>
                    </a:cubicBezTo>
                    <a:cubicBezTo>
                      <a:pt x="5134361" y="2062719"/>
                      <a:pt x="5134361" y="2059905"/>
                      <a:pt x="5134361" y="2059905"/>
                    </a:cubicBezTo>
                    <a:cubicBezTo>
                      <a:pt x="5134361" y="2057092"/>
                      <a:pt x="5137174" y="2057092"/>
                      <a:pt x="5137174" y="2057092"/>
                    </a:cubicBezTo>
                    <a:cubicBezTo>
                      <a:pt x="5159669" y="2051471"/>
                      <a:pt x="5176540" y="2034600"/>
                      <a:pt x="5184973" y="2009293"/>
                    </a:cubicBezTo>
                    <a:close/>
                    <a:moveTo>
                      <a:pt x="5030325" y="2009293"/>
                    </a:moveTo>
                    <a:cubicBezTo>
                      <a:pt x="5035949" y="2031787"/>
                      <a:pt x="5055630" y="2048658"/>
                      <a:pt x="5078128" y="2057092"/>
                    </a:cubicBezTo>
                    <a:cubicBezTo>
                      <a:pt x="5080938" y="2057092"/>
                      <a:pt x="5080938" y="2059905"/>
                      <a:pt x="5080938" y="2059905"/>
                    </a:cubicBezTo>
                    <a:cubicBezTo>
                      <a:pt x="5080938" y="2062719"/>
                      <a:pt x="5078128" y="2062719"/>
                      <a:pt x="5078128" y="2062719"/>
                    </a:cubicBezTo>
                    <a:cubicBezTo>
                      <a:pt x="5055630" y="2068342"/>
                      <a:pt x="5038759" y="2085210"/>
                      <a:pt x="5033136" y="2107707"/>
                    </a:cubicBezTo>
                    <a:cubicBezTo>
                      <a:pt x="5033136" y="2110518"/>
                      <a:pt x="5030325" y="2110518"/>
                      <a:pt x="5030325" y="2110518"/>
                    </a:cubicBezTo>
                    <a:cubicBezTo>
                      <a:pt x="5027512" y="2110518"/>
                      <a:pt x="5027512" y="2107707"/>
                      <a:pt x="5027512" y="2107707"/>
                    </a:cubicBezTo>
                    <a:cubicBezTo>
                      <a:pt x="5021892" y="2085210"/>
                      <a:pt x="5005018" y="2068342"/>
                      <a:pt x="4982523" y="2062719"/>
                    </a:cubicBezTo>
                    <a:cubicBezTo>
                      <a:pt x="4979713" y="2062719"/>
                      <a:pt x="4979713" y="2059905"/>
                      <a:pt x="4979713" y="2059905"/>
                    </a:cubicBezTo>
                    <a:cubicBezTo>
                      <a:pt x="4979713" y="2057092"/>
                      <a:pt x="4982523" y="2057092"/>
                      <a:pt x="4982523" y="2057092"/>
                    </a:cubicBezTo>
                    <a:cubicBezTo>
                      <a:pt x="5005018" y="2051471"/>
                      <a:pt x="5021892" y="2034600"/>
                      <a:pt x="5030325" y="2009293"/>
                    </a:cubicBezTo>
                    <a:close/>
                    <a:moveTo>
                      <a:pt x="4872861" y="2009293"/>
                    </a:moveTo>
                    <a:cubicBezTo>
                      <a:pt x="4881298" y="2031787"/>
                      <a:pt x="4898166" y="2048658"/>
                      <a:pt x="4920664" y="2057092"/>
                    </a:cubicBezTo>
                    <a:cubicBezTo>
                      <a:pt x="4923474" y="2057092"/>
                      <a:pt x="4923474" y="2059905"/>
                      <a:pt x="4923474" y="2059905"/>
                    </a:cubicBezTo>
                    <a:cubicBezTo>
                      <a:pt x="4923474" y="2062719"/>
                      <a:pt x="4920664" y="2062719"/>
                      <a:pt x="4920664" y="2062719"/>
                    </a:cubicBezTo>
                    <a:cubicBezTo>
                      <a:pt x="4898166" y="2068342"/>
                      <a:pt x="4881298" y="2085210"/>
                      <a:pt x="4875675" y="2107707"/>
                    </a:cubicBezTo>
                    <a:cubicBezTo>
                      <a:pt x="4875675" y="2110518"/>
                      <a:pt x="4872861" y="2110518"/>
                      <a:pt x="4872861" y="2110518"/>
                    </a:cubicBezTo>
                    <a:cubicBezTo>
                      <a:pt x="4870048" y="2110518"/>
                      <a:pt x="4870048" y="2107707"/>
                      <a:pt x="4870048" y="2107707"/>
                    </a:cubicBezTo>
                    <a:cubicBezTo>
                      <a:pt x="4864428" y="2085210"/>
                      <a:pt x="4847557" y="2068342"/>
                      <a:pt x="4825062" y="2062719"/>
                    </a:cubicBezTo>
                    <a:cubicBezTo>
                      <a:pt x="4822249" y="2062719"/>
                      <a:pt x="4822249" y="2059905"/>
                      <a:pt x="4822249" y="2059905"/>
                    </a:cubicBezTo>
                    <a:cubicBezTo>
                      <a:pt x="4822249" y="2057092"/>
                      <a:pt x="4825062" y="2057092"/>
                      <a:pt x="4825062" y="2057092"/>
                    </a:cubicBezTo>
                    <a:cubicBezTo>
                      <a:pt x="4847557" y="2051471"/>
                      <a:pt x="4864428" y="2034600"/>
                      <a:pt x="4872861" y="2009293"/>
                    </a:cubicBezTo>
                    <a:close/>
                    <a:moveTo>
                      <a:pt x="4718213" y="2009293"/>
                    </a:moveTo>
                    <a:cubicBezTo>
                      <a:pt x="4726650" y="2031787"/>
                      <a:pt x="4743518" y="2048658"/>
                      <a:pt x="4766016" y="2057092"/>
                    </a:cubicBezTo>
                    <a:cubicBezTo>
                      <a:pt x="4768826" y="2057092"/>
                      <a:pt x="4768826" y="2059905"/>
                      <a:pt x="4768826" y="2059905"/>
                    </a:cubicBezTo>
                    <a:cubicBezTo>
                      <a:pt x="4768826" y="2062719"/>
                      <a:pt x="4766016" y="2062719"/>
                      <a:pt x="4766016" y="2062719"/>
                    </a:cubicBezTo>
                    <a:cubicBezTo>
                      <a:pt x="4743518" y="2068342"/>
                      <a:pt x="4726650" y="2085210"/>
                      <a:pt x="4721027" y="2107707"/>
                    </a:cubicBezTo>
                    <a:cubicBezTo>
                      <a:pt x="4721027" y="2110518"/>
                      <a:pt x="4718213" y="2110518"/>
                      <a:pt x="4718213" y="2110518"/>
                    </a:cubicBezTo>
                    <a:cubicBezTo>
                      <a:pt x="4715400" y="2110518"/>
                      <a:pt x="4715400" y="2107707"/>
                      <a:pt x="4715400" y="2107707"/>
                    </a:cubicBezTo>
                    <a:cubicBezTo>
                      <a:pt x="4709780" y="2085210"/>
                      <a:pt x="4692909" y="2068342"/>
                      <a:pt x="4670414" y="2062719"/>
                    </a:cubicBezTo>
                    <a:cubicBezTo>
                      <a:pt x="4667601" y="2062719"/>
                      <a:pt x="4667601" y="2059905"/>
                      <a:pt x="4667601" y="2059905"/>
                    </a:cubicBezTo>
                    <a:cubicBezTo>
                      <a:pt x="4667601" y="2057092"/>
                      <a:pt x="4670414" y="2057092"/>
                      <a:pt x="4670414" y="2057092"/>
                    </a:cubicBezTo>
                    <a:cubicBezTo>
                      <a:pt x="4692909" y="2051471"/>
                      <a:pt x="4709780" y="2034600"/>
                      <a:pt x="4718213" y="2009293"/>
                    </a:cubicBezTo>
                    <a:close/>
                    <a:moveTo>
                      <a:pt x="4563563" y="2009293"/>
                    </a:moveTo>
                    <a:cubicBezTo>
                      <a:pt x="4571999" y="2031787"/>
                      <a:pt x="4588867" y="2048658"/>
                      <a:pt x="4611365" y="2057092"/>
                    </a:cubicBezTo>
                    <a:cubicBezTo>
                      <a:pt x="4614175" y="2057092"/>
                      <a:pt x="4614175" y="2059905"/>
                      <a:pt x="4614175" y="2059905"/>
                    </a:cubicBezTo>
                    <a:cubicBezTo>
                      <a:pt x="4614175" y="2062719"/>
                      <a:pt x="4611365" y="2062719"/>
                      <a:pt x="4611365" y="2062719"/>
                    </a:cubicBezTo>
                    <a:cubicBezTo>
                      <a:pt x="4588867" y="2068342"/>
                      <a:pt x="4571999" y="2085210"/>
                      <a:pt x="4566376" y="2107707"/>
                    </a:cubicBezTo>
                    <a:cubicBezTo>
                      <a:pt x="4566376" y="2110518"/>
                      <a:pt x="4563563" y="2110518"/>
                      <a:pt x="4563563" y="2110518"/>
                    </a:cubicBezTo>
                    <a:cubicBezTo>
                      <a:pt x="4560749" y="2110518"/>
                      <a:pt x="4560749" y="2107707"/>
                      <a:pt x="4560749" y="2107707"/>
                    </a:cubicBezTo>
                    <a:cubicBezTo>
                      <a:pt x="4555129" y="2085210"/>
                      <a:pt x="4538258" y="2068342"/>
                      <a:pt x="4515763" y="2062719"/>
                    </a:cubicBezTo>
                    <a:cubicBezTo>
                      <a:pt x="4512950" y="2062719"/>
                      <a:pt x="4512950" y="2059905"/>
                      <a:pt x="4512950" y="2059905"/>
                    </a:cubicBezTo>
                    <a:cubicBezTo>
                      <a:pt x="4512950" y="2057092"/>
                      <a:pt x="4515763" y="2057092"/>
                      <a:pt x="4515763" y="2057092"/>
                    </a:cubicBezTo>
                    <a:cubicBezTo>
                      <a:pt x="4538258" y="2051471"/>
                      <a:pt x="4555129" y="2034600"/>
                      <a:pt x="4563563" y="2009293"/>
                    </a:cubicBezTo>
                    <a:close/>
                    <a:moveTo>
                      <a:pt x="4406104" y="2009293"/>
                    </a:moveTo>
                    <a:cubicBezTo>
                      <a:pt x="4414538" y="2031787"/>
                      <a:pt x="4431409" y="2048658"/>
                      <a:pt x="4453907" y="2057092"/>
                    </a:cubicBezTo>
                    <a:cubicBezTo>
                      <a:pt x="4456717" y="2057092"/>
                      <a:pt x="4456717" y="2059905"/>
                      <a:pt x="4456717" y="2059905"/>
                    </a:cubicBezTo>
                    <a:cubicBezTo>
                      <a:pt x="4456717" y="2062719"/>
                      <a:pt x="4453907" y="2062719"/>
                      <a:pt x="4453907" y="2062719"/>
                    </a:cubicBezTo>
                    <a:cubicBezTo>
                      <a:pt x="4431409" y="2068342"/>
                      <a:pt x="4414538" y="2085210"/>
                      <a:pt x="4408915" y="2107707"/>
                    </a:cubicBezTo>
                    <a:cubicBezTo>
                      <a:pt x="4408915" y="2110518"/>
                      <a:pt x="4406104" y="2110518"/>
                      <a:pt x="4406104" y="2110518"/>
                    </a:cubicBezTo>
                    <a:cubicBezTo>
                      <a:pt x="4403291" y="2110518"/>
                      <a:pt x="4403291" y="2107707"/>
                      <a:pt x="4403291" y="2107707"/>
                    </a:cubicBezTo>
                    <a:cubicBezTo>
                      <a:pt x="4397671" y="2085210"/>
                      <a:pt x="4380797" y="2068342"/>
                      <a:pt x="4358302" y="2062719"/>
                    </a:cubicBezTo>
                    <a:cubicBezTo>
                      <a:pt x="4355492" y="2062719"/>
                      <a:pt x="4355492" y="2059905"/>
                      <a:pt x="4355492" y="2059905"/>
                    </a:cubicBezTo>
                    <a:cubicBezTo>
                      <a:pt x="4355492" y="2057092"/>
                      <a:pt x="4358302" y="2057092"/>
                      <a:pt x="4358302" y="2057092"/>
                    </a:cubicBezTo>
                    <a:cubicBezTo>
                      <a:pt x="4380797" y="2051471"/>
                      <a:pt x="4397671" y="2034600"/>
                      <a:pt x="4406104" y="2009293"/>
                    </a:cubicBezTo>
                    <a:close/>
                    <a:moveTo>
                      <a:pt x="4251453" y="2009293"/>
                    </a:moveTo>
                    <a:cubicBezTo>
                      <a:pt x="4259887" y="2031787"/>
                      <a:pt x="4276758" y="2048658"/>
                      <a:pt x="4299256" y="2057092"/>
                    </a:cubicBezTo>
                    <a:cubicBezTo>
                      <a:pt x="4302066" y="2057092"/>
                      <a:pt x="4302066" y="2059905"/>
                      <a:pt x="4302066" y="2059905"/>
                    </a:cubicBezTo>
                    <a:cubicBezTo>
                      <a:pt x="4302066" y="2062719"/>
                      <a:pt x="4299256" y="2062719"/>
                      <a:pt x="4299256" y="2062719"/>
                    </a:cubicBezTo>
                    <a:cubicBezTo>
                      <a:pt x="4276758" y="2068342"/>
                      <a:pt x="4259887" y="2085210"/>
                      <a:pt x="4254264" y="2107707"/>
                    </a:cubicBezTo>
                    <a:cubicBezTo>
                      <a:pt x="4254264" y="2110518"/>
                      <a:pt x="4251453" y="2110518"/>
                      <a:pt x="4251453" y="2110518"/>
                    </a:cubicBezTo>
                    <a:cubicBezTo>
                      <a:pt x="4248640" y="2110518"/>
                      <a:pt x="4248640" y="2107707"/>
                      <a:pt x="4248640" y="2107707"/>
                    </a:cubicBezTo>
                    <a:cubicBezTo>
                      <a:pt x="4243020" y="2085210"/>
                      <a:pt x="4226146" y="2068342"/>
                      <a:pt x="4203651" y="2062719"/>
                    </a:cubicBezTo>
                    <a:cubicBezTo>
                      <a:pt x="4200841" y="2062719"/>
                      <a:pt x="4200841" y="2059905"/>
                      <a:pt x="4200841" y="2059905"/>
                    </a:cubicBezTo>
                    <a:cubicBezTo>
                      <a:pt x="4200841" y="2057092"/>
                      <a:pt x="4203651" y="2057092"/>
                      <a:pt x="4203651" y="2057092"/>
                    </a:cubicBezTo>
                    <a:cubicBezTo>
                      <a:pt x="4226146" y="2051471"/>
                      <a:pt x="4243020" y="2034600"/>
                      <a:pt x="4251453" y="2009293"/>
                    </a:cubicBezTo>
                    <a:close/>
                    <a:moveTo>
                      <a:pt x="4096805" y="2009293"/>
                    </a:moveTo>
                    <a:cubicBezTo>
                      <a:pt x="4105239" y="2031787"/>
                      <a:pt x="4122110" y="2048658"/>
                      <a:pt x="4144608" y="2057092"/>
                    </a:cubicBezTo>
                    <a:cubicBezTo>
                      <a:pt x="4147418" y="2057092"/>
                      <a:pt x="4147418" y="2059905"/>
                      <a:pt x="4147418" y="2059905"/>
                    </a:cubicBezTo>
                    <a:cubicBezTo>
                      <a:pt x="4147418" y="2062719"/>
                      <a:pt x="4144608" y="2062719"/>
                      <a:pt x="4144608" y="2062719"/>
                    </a:cubicBezTo>
                    <a:cubicBezTo>
                      <a:pt x="4122110" y="2068342"/>
                      <a:pt x="4105239" y="2085210"/>
                      <a:pt x="4099616" y="2107707"/>
                    </a:cubicBezTo>
                    <a:cubicBezTo>
                      <a:pt x="4099616" y="2110518"/>
                      <a:pt x="4096805" y="2110518"/>
                      <a:pt x="4096805" y="2110518"/>
                    </a:cubicBezTo>
                    <a:cubicBezTo>
                      <a:pt x="4093992" y="2110518"/>
                      <a:pt x="4093992" y="2107707"/>
                      <a:pt x="4093992" y="2107707"/>
                    </a:cubicBezTo>
                    <a:cubicBezTo>
                      <a:pt x="4088372" y="2085210"/>
                      <a:pt x="4071498" y="2068342"/>
                      <a:pt x="4049003" y="2062719"/>
                    </a:cubicBezTo>
                    <a:cubicBezTo>
                      <a:pt x="4046193" y="2062719"/>
                      <a:pt x="4046193" y="2059905"/>
                      <a:pt x="4046193" y="2059905"/>
                    </a:cubicBezTo>
                    <a:cubicBezTo>
                      <a:pt x="4046193" y="2057092"/>
                      <a:pt x="4049003" y="2057092"/>
                      <a:pt x="4049003" y="2057092"/>
                    </a:cubicBezTo>
                    <a:cubicBezTo>
                      <a:pt x="4071498" y="2051471"/>
                      <a:pt x="4088372" y="2034600"/>
                      <a:pt x="4096805" y="2009293"/>
                    </a:cubicBezTo>
                    <a:close/>
                    <a:moveTo>
                      <a:pt x="3939345" y="2009293"/>
                    </a:moveTo>
                    <a:cubicBezTo>
                      <a:pt x="3947781" y="2031787"/>
                      <a:pt x="3964649" y="2048658"/>
                      <a:pt x="3987147" y="2057092"/>
                    </a:cubicBezTo>
                    <a:cubicBezTo>
                      <a:pt x="3989957" y="2057092"/>
                      <a:pt x="3989957" y="2059905"/>
                      <a:pt x="3989957" y="2059905"/>
                    </a:cubicBezTo>
                    <a:cubicBezTo>
                      <a:pt x="3989957" y="2062719"/>
                      <a:pt x="3987147" y="2062719"/>
                      <a:pt x="3987147" y="2062719"/>
                    </a:cubicBezTo>
                    <a:cubicBezTo>
                      <a:pt x="3964649" y="2068342"/>
                      <a:pt x="3947781" y="2085210"/>
                      <a:pt x="3942155" y="2107707"/>
                    </a:cubicBezTo>
                    <a:cubicBezTo>
                      <a:pt x="3942155" y="2110518"/>
                      <a:pt x="3939345" y="2110518"/>
                      <a:pt x="3939345" y="2110518"/>
                    </a:cubicBezTo>
                    <a:cubicBezTo>
                      <a:pt x="3936531" y="2110518"/>
                      <a:pt x="3936531" y="2107707"/>
                      <a:pt x="3936531" y="2107707"/>
                    </a:cubicBezTo>
                    <a:cubicBezTo>
                      <a:pt x="3930911" y="2085210"/>
                      <a:pt x="3914037" y="2068342"/>
                      <a:pt x="3891545" y="2062719"/>
                    </a:cubicBezTo>
                    <a:cubicBezTo>
                      <a:pt x="3888732" y="2062719"/>
                      <a:pt x="3888732" y="2059905"/>
                      <a:pt x="3888732" y="2059905"/>
                    </a:cubicBezTo>
                    <a:cubicBezTo>
                      <a:pt x="3888732" y="2057092"/>
                      <a:pt x="3891545" y="2057092"/>
                      <a:pt x="3891545" y="2057092"/>
                    </a:cubicBezTo>
                    <a:cubicBezTo>
                      <a:pt x="3914037" y="2051471"/>
                      <a:pt x="3930911" y="2034600"/>
                      <a:pt x="3939345" y="2009293"/>
                    </a:cubicBezTo>
                    <a:close/>
                    <a:moveTo>
                      <a:pt x="3784693" y="2009293"/>
                    </a:moveTo>
                    <a:cubicBezTo>
                      <a:pt x="3793130" y="2031787"/>
                      <a:pt x="3809998" y="2048658"/>
                      <a:pt x="3832496" y="2057092"/>
                    </a:cubicBezTo>
                    <a:cubicBezTo>
                      <a:pt x="3835306" y="2057092"/>
                      <a:pt x="3835306" y="2059905"/>
                      <a:pt x="3835306" y="2059905"/>
                    </a:cubicBezTo>
                    <a:cubicBezTo>
                      <a:pt x="3835306" y="2062719"/>
                      <a:pt x="3832496" y="2062719"/>
                      <a:pt x="3832496" y="2062719"/>
                    </a:cubicBezTo>
                    <a:cubicBezTo>
                      <a:pt x="3809998" y="2068342"/>
                      <a:pt x="3793130" y="2085210"/>
                      <a:pt x="3787504" y="2107707"/>
                    </a:cubicBezTo>
                    <a:cubicBezTo>
                      <a:pt x="3787504" y="2110518"/>
                      <a:pt x="3784693" y="2110518"/>
                      <a:pt x="3784693" y="2110518"/>
                    </a:cubicBezTo>
                    <a:cubicBezTo>
                      <a:pt x="3781880" y="2110518"/>
                      <a:pt x="3781880" y="2107707"/>
                      <a:pt x="3781880" y="2107707"/>
                    </a:cubicBezTo>
                    <a:cubicBezTo>
                      <a:pt x="3776260" y="2085210"/>
                      <a:pt x="3759386" y="2068342"/>
                      <a:pt x="3736894" y="2062719"/>
                    </a:cubicBezTo>
                    <a:cubicBezTo>
                      <a:pt x="3734081" y="2062719"/>
                      <a:pt x="3734081" y="2059905"/>
                      <a:pt x="3734081" y="2059905"/>
                    </a:cubicBezTo>
                    <a:cubicBezTo>
                      <a:pt x="3734081" y="2057092"/>
                      <a:pt x="3736894" y="2057092"/>
                      <a:pt x="3736894" y="2057092"/>
                    </a:cubicBezTo>
                    <a:cubicBezTo>
                      <a:pt x="3759386" y="2051471"/>
                      <a:pt x="3776260" y="2034600"/>
                      <a:pt x="3784693" y="2009293"/>
                    </a:cubicBezTo>
                    <a:close/>
                    <a:moveTo>
                      <a:pt x="3630045" y="2009293"/>
                    </a:moveTo>
                    <a:cubicBezTo>
                      <a:pt x="3638482" y="2031787"/>
                      <a:pt x="3655350" y="2048658"/>
                      <a:pt x="3677848" y="2057092"/>
                    </a:cubicBezTo>
                    <a:cubicBezTo>
                      <a:pt x="3680658" y="2057092"/>
                      <a:pt x="3680658" y="2059905"/>
                      <a:pt x="3680658" y="2059905"/>
                    </a:cubicBezTo>
                    <a:cubicBezTo>
                      <a:pt x="3680658" y="2062719"/>
                      <a:pt x="3677848" y="2062719"/>
                      <a:pt x="3677848" y="2062719"/>
                    </a:cubicBezTo>
                    <a:cubicBezTo>
                      <a:pt x="3655350" y="2068342"/>
                      <a:pt x="3638482" y="2085210"/>
                      <a:pt x="3632856" y="2107707"/>
                    </a:cubicBezTo>
                    <a:cubicBezTo>
                      <a:pt x="3632856" y="2110518"/>
                      <a:pt x="3630045" y="2110518"/>
                      <a:pt x="3630045" y="2110518"/>
                    </a:cubicBezTo>
                    <a:cubicBezTo>
                      <a:pt x="3627232" y="2110518"/>
                      <a:pt x="3627232" y="2107707"/>
                      <a:pt x="3627232" y="2107707"/>
                    </a:cubicBezTo>
                    <a:cubicBezTo>
                      <a:pt x="3621612" y="2085210"/>
                      <a:pt x="3604738" y="2068342"/>
                      <a:pt x="3582246" y="2062719"/>
                    </a:cubicBezTo>
                    <a:cubicBezTo>
                      <a:pt x="3579433" y="2062719"/>
                      <a:pt x="3579433" y="2059905"/>
                      <a:pt x="3579433" y="2059905"/>
                    </a:cubicBezTo>
                    <a:cubicBezTo>
                      <a:pt x="3579433" y="2057092"/>
                      <a:pt x="3582246" y="2057092"/>
                      <a:pt x="3582246" y="2057092"/>
                    </a:cubicBezTo>
                    <a:cubicBezTo>
                      <a:pt x="3604738" y="2051471"/>
                      <a:pt x="3621612" y="2034600"/>
                      <a:pt x="3630045" y="2009293"/>
                    </a:cubicBezTo>
                    <a:close/>
                    <a:moveTo>
                      <a:pt x="3472581" y="2009293"/>
                    </a:moveTo>
                    <a:cubicBezTo>
                      <a:pt x="3481018" y="2031787"/>
                      <a:pt x="3500700" y="2048658"/>
                      <a:pt x="3520384" y="2057092"/>
                    </a:cubicBezTo>
                    <a:cubicBezTo>
                      <a:pt x="3523194" y="2057092"/>
                      <a:pt x="3523194" y="2059905"/>
                      <a:pt x="3523194" y="2059905"/>
                    </a:cubicBezTo>
                    <a:cubicBezTo>
                      <a:pt x="3523194" y="2062719"/>
                      <a:pt x="3520384" y="2062719"/>
                      <a:pt x="3520384" y="2062719"/>
                    </a:cubicBezTo>
                    <a:cubicBezTo>
                      <a:pt x="3497889" y="2068342"/>
                      <a:pt x="3481018" y="2085210"/>
                      <a:pt x="3475395" y="2107707"/>
                    </a:cubicBezTo>
                    <a:cubicBezTo>
                      <a:pt x="3475395" y="2110518"/>
                      <a:pt x="3472581" y="2110518"/>
                      <a:pt x="3472581" y="2110518"/>
                    </a:cubicBezTo>
                    <a:cubicBezTo>
                      <a:pt x="3469771" y="2110518"/>
                      <a:pt x="3469771" y="2107707"/>
                      <a:pt x="3469771" y="2107707"/>
                    </a:cubicBezTo>
                    <a:cubicBezTo>
                      <a:pt x="3464148" y="2085210"/>
                      <a:pt x="3447277" y="2068342"/>
                      <a:pt x="3424782" y="2062719"/>
                    </a:cubicBezTo>
                    <a:cubicBezTo>
                      <a:pt x="3421969" y="2062719"/>
                      <a:pt x="3421969" y="2059905"/>
                      <a:pt x="3421969" y="2059905"/>
                    </a:cubicBezTo>
                    <a:cubicBezTo>
                      <a:pt x="3421969" y="2057092"/>
                      <a:pt x="3424782" y="2057092"/>
                      <a:pt x="3424782" y="2057092"/>
                    </a:cubicBezTo>
                    <a:cubicBezTo>
                      <a:pt x="3447277" y="2051471"/>
                      <a:pt x="3464148" y="2034600"/>
                      <a:pt x="3472581" y="2009293"/>
                    </a:cubicBezTo>
                    <a:close/>
                    <a:moveTo>
                      <a:pt x="3317933" y="2009293"/>
                    </a:moveTo>
                    <a:cubicBezTo>
                      <a:pt x="3326370" y="2031787"/>
                      <a:pt x="3343241" y="2048658"/>
                      <a:pt x="3365736" y="2057092"/>
                    </a:cubicBezTo>
                    <a:cubicBezTo>
                      <a:pt x="3368546" y="2057092"/>
                      <a:pt x="3368546" y="2059905"/>
                      <a:pt x="3368546" y="2059905"/>
                    </a:cubicBezTo>
                    <a:cubicBezTo>
                      <a:pt x="3368546" y="2062719"/>
                      <a:pt x="3365736" y="2062719"/>
                      <a:pt x="3365736" y="2062719"/>
                    </a:cubicBezTo>
                    <a:cubicBezTo>
                      <a:pt x="3343241" y="2068342"/>
                      <a:pt x="3326370" y="2085210"/>
                      <a:pt x="3320747" y="2107707"/>
                    </a:cubicBezTo>
                    <a:cubicBezTo>
                      <a:pt x="3320747" y="2110518"/>
                      <a:pt x="3317933" y="2110518"/>
                      <a:pt x="3317933" y="2110518"/>
                    </a:cubicBezTo>
                    <a:cubicBezTo>
                      <a:pt x="3315123" y="2110518"/>
                      <a:pt x="3315123" y="2107707"/>
                      <a:pt x="3315123" y="2107707"/>
                    </a:cubicBezTo>
                    <a:cubicBezTo>
                      <a:pt x="3309500" y="2085210"/>
                      <a:pt x="3292629" y="2068342"/>
                      <a:pt x="3270134" y="2062719"/>
                    </a:cubicBezTo>
                    <a:cubicBezTo>
                      <a:pt x="3267321" y="2062719"/>
                      <a:pt x="3267321" y="2059905"/>
                      <a:pt x="3267321" y="2059905"/>
                    </a:cubicBezTo>
                    <a:cubicBezTo>
                      <a:pt x="3267321" y="2057092"/>
                      <a:pt x="3270134" y="2057092"/>
                      <a:pt x="3270134" y="2057092"/>
                    </a:cubicBezTo>
                    <a:cubicBezTo>
                      <a:pt x="3292629" y="2051471"/>
                      <a:pt x="3309500" y="2034600"/>
                      <a:pt x="3317933" y="2009293"/>
                    </a:cubicBezTo>
                    <a:close/>
                    <a:moveTo>
                      <a:pt x="3163283" y="2009293"/>
                    </a:moveTo>
                    <a:cubicBezTo>
                      <a:pt x="3171719" y="2031787"/>
                      <a:pt x="3188590" y="2048658"/>
                      <a:pt x="3211085" y="2057092"/>
                    </a:cubicBezTo>
                    <a:cubicBezTo>
                      <a:pt x="3213895" y="2057092"/>
                      <a:pt x="3213895" y="2059905"/>
                      <a:pt x="3213895" y="2059905"/>
                    </a:cubicBezTo>
                    <a:cubicBezTo>
                      <a:pt x="3213895" y="2062719"/>
                      <a:pt x="3211085" y="2062719"/>
                      <a:pt x="3211085" y="2062719"/>
                    </a:cubicBezTo>
                    <a:cubicBezTo>
                      <a:pt x="3188590" y="2068342"/>
                      <a:pt x="3171719" y="2085210"/>
                      <a:pt x="3166096" y="2107707"/>
                    </a:cubicBezTo>
                    <a:cubicBezTo>
                      <a:pt x="3166096" y="2110518"/>
                      <a:pt x="3163283" y="2110518"/>
                      <a:pt x="3163283" y="2110518"/>
                    </a:cubicBezTo>
                    <a:cubicBezTo>
                      <a:pt x="3160472" y="2110518"/>
                      <a:pt x="3160472" y="2107707"/>
                      <a:pt x="3160472" y="2107707"/>
                    </a:cubicBezTo>
                    <a:cubicBezTo>
                      <a:pt x="3154849" y="2085210"/>
                      <a:pt x="3137978" y="2068342"/>
                      <a:pt x="3115483" y="2062719"/>
                    </a:cubicBezTo>
                    <a:cubicBezTo>
                      <a:pt x="3112670" y="2062719"/>
                      <a:pt x="3112670" y="2059905"/>
                      <a:pt x="3112670" y="2059905"/>
                    </a:cubicBezTo>
                    <a:cubicBezTo>
                      <a:pt x="3112670" y="2057092"/>
                      <a:pt x="3115483" y="2057092"/>
                      <a:pt x="3115483" y="2057092"/>
                    </a:cubicBezTo>
                    <a:cubicBezTo>
                      <a:pt x="3137978" y="2051471"/>
                      <a:pt x="3154849" y="2034600"/>
                      <a:pt x="3163283" y="2009293"/>
                    </a:cubicBezTo>
                    <a:close/>
                    <a:moveTo>
                      <a:pt x="3005823" y="2009293"/>
                    </a:moveTo>
                    <a:cubicBezTo>
                      <a:pt x="3014257" y="2031787"/>
                      <a:pt x="3033942" y="2048658"/>
                      <a:pt x="3053626" y="2057092"/>
                    </a:cubicBezTo>
                    <a:cubicBezTo>
                      <a:pt x="3056436" y="2057092"/>
                      <a:pt x="3056436" y="2059905"/>
                      <a:pt x="3056436" y="2059905"/>
                    </a:cubicBezTo>
                    <a:cubicBezTo>
                      <a:pt x="3056436" y="2062719"/>
                      <a:pt x="3053626" y="2062719"/>
                      <a:pt x="3053626" y="2062719"/>
                    </a:cubicBezTo>
                    <a:cubicBezTo>
                      <a:pt x="3031128" y="2068342"/>
                      <a:pt x="3014257" y="2085210"/>
                      <a:pt x="3008634" y="2107707"/>
                    </a:cubicBezTo>
                    <a:cubicBezTo>
                      <a:pt x="3008634" y="2110518"/>
                      <a:pt x="3005823" y="2110518"/>
                      <a:pt x="3005823" y="2110518"/>
                    </a:cubicBezTo>
                    <a:cubicBezTo>
                      <a:pt x="3003010" y="2110518"/>
                      <a:pt x="3003010" y="2107707"/>
                      <a:pt x="3003010" y="2107707"/>
                    </a:cubicBezTo>
                    <a:cubicBezTo>
                      <a:pt x="2997390" y="2085210"/>
                      <a:pt x="2980516" y="2068342"/>
                      <a:pt x="2958021" y="2062719"/>
                    </a:cubicBezTo>
                    <a:cubicBezTo>
                      <a:pt x="2955211" y="2062719"/>
                      <a:pt x="2955211" y="2059905"/>
                      <a:pt x="2955211" y="2059905"/>
                    </a:cubicBezTo>
                    <a:cubicBezTo>
                      <a:pt x="2955211" y="2057092"/>
                      <a:pt x="2958021" y="2057092"/>
                      <a:pt x="2958021" y="2057092"/>
                    </a:cubicBezTo>
                    <a:cubicBezTo>
                      <a:pt x="2980516" y="2051471"/>
                      <a:pt x="2997390" y="2034600"/>
                      <a:pt x="3005823" y="2009293"/>
                    </a:cubicBezTo>
                    <a:close/>
                    <a:moveTo>
                      <a:pt x="2851172" y="2009293"/>
                    </a:moveTo>
                    <a:cubicBezTo>
                      <a:pt x="2859606" y="2031787"/>
                      <a:pt x="2876477" y="2048658"/>
                      <a:pt x="2898975" y="2057092"/>
                    </a:cubicBezTo>
                    <a:cubicBezTo>
                      <a:pt x="2901785" y="2057092"/>
                      <a:pt x="2901785" y="2059905"/>
                      <a:pt x="2901785" y="2059905"/>
                    </a:cubicBezTo>
                    <a:cubicBezTo>
                      <a:pt x="2901785" y="2062719"/>
                      <a:pt x="2898975" y="2062719"/>
                      <a:pt x="2898975" y="2062719"/>
                    </a:cubicBezTo>
                    <a:cubicBezTo>
                      <a:pt x="2876477" y="2068342"/>
                      <a:pt x="2859606" y="2085210"/>
                      <a:pt x="2853983" y="2107707"/>
                    </a:cubicBezTo>
                    <a:cubicBezTo>
                      <a:pt x="2853983" y="2110518"/>
                      <a:pt x="2851172" y="2110518"/>
                      <a:pt x="2851172" y="2110518"/>
                    </a:cubicBezTo>
                    <a:cubicBezTo>
                      <a:pt x="2848359" y="2110518"/>
                      <a:pt x="2848359" y="2107707"/>
                      <a:pt x="2848359" y="2107707"/>
                    </a:cubicBezTo>
                    <a:cubicBezTo>
                      <a:pt x="2842739" y="2085210"/>
                      <a:pt x="2825865" y="2068342"/>
                      <a:pt x="2803370" y="2062719"/>
                    </a:cubicBezTo>
                    <a:cubicBezTo>
                      <a:pt x="2800560" y="2062719"/>
                      <a:pt x="2800560" y="2059905"/>
                      <a:pt x="2800560" y="2059905"/>
                    </a:cubicBezTo>
                    <a:cubicBezTo>
                      <a:pt x="2800560" y="2057092"/>
                      <a:pt x="2803370" y="2057092"/>
                      <a:pt x="2803370" y="2057092"/>
                    </a:cubicBezTo>
                    <a:cubicBezTo>
                      <a:pt x="2825865" y="2051471"/>
                      <a:pt x="2842739" y="2034600"/>
                      <a:pt x="2851172" y="2009293"/>
                    </a:cubicBezTo>
                    <a:close/>
                    <a:moveTo>
                      <a:pt x="2696525" y="2009293"/>
                    </a:moveTo>
                    <a:cubicBezTo>
                      <a:pt x="2704959" y="2031787"/>
                      <a:pt x="2721830" y="2048658"/>
                      <a:pt x="2744328" y="2057092"/>
                    </a:cubicBezTo>
                    <a:cubicBezTo>
                      <a:pt x="2747138" y="2057092"/>
                      <a:pt x="2747138" y="2059905"/>
                      <a:pt x="2747138" y="2059905"/>
                    </a:cubicBezTo>
                    <a:cubicBezTo>
                      <a:pt x="2747138" y="2062719"/>
                      <a:pt x="2744328" y="2062719"/>
                      <a:pt x="2744328" y="2062719"/>
                    </a:cubicBezTo>
                    <a:cubicBezTo>
                      <a:pt x="2721830" y="2068342"/>
                      <a:pt x="2704959" y="2085210"/>
                      <a:pt x="2699336" y="2107707"/>
                    </a:cubicBezTo>
                    <a:cubicBezTo>
                      <a:pt x="2699336" y="2110518"/>
                      <a:pt x="2696525" y="2110518"/>
                      <a:pt x="2696525" y="2110518"/>
                    </a:cubicBezTo>
                    <a:cubicBezTo>
                      <a:pt x="2693712" y="2110518"/>
                      <a:pt x="2693712" y="2107707"/>
                      <a:pt x="2693712" y="2107707"/>
                    </a:cubicBezTo>
                    <a:cubicBezTo>
                      <a:pt x="2688092" y="2085210"/>
                      <a:pt x="2671218" y="2068342"/>
                      <a:pt x="2648723" y="2062719"/>
                    </a:cubicBezTo>
                    <a:cubicBezTo>
                      <a:pt x="2645913" y="2062719"/>
                      <a:pt x="2645913" y="2059905"/>
                      <a:pt x="2645913" y="2059905"/>
                    </a:cubicBezTo>
                    <a:cubicBezTo>
                      <a:pt x="2645913" y="2057092"/>
                      <a:pt x="2648723" y="2057092"/>
                      <a:pt x="2648723" y="2057092"/>
                    </a:cubicBezTo>
                    <a:cubicBezTo>
                      <a:pt x="2671218" y="2051471"/>
                      <a:pt x="2688092" y="2034600"/>
                      <a:pt x="2696525" y="2009293"/>
                    </a:cubicBezTo>
                    <a:close/>
                    <a:moveTo>
                      <a:pt x="2539061" y="2009293"/>
                    </a:moveTo>
                    <a:cubicBezTo>
                      <a:pt x="2547497" y="2031787"/>
                      <a:pt x="2567179" y="2048658"/>
                      <a:pt x="2586863" y="2057092"/>
                    </a:cubicBezTo>
                    <a:cubicBezTo>
                      <a:pt x="2589673" y="2057092"/>
                      <a:pt x="2589673" y="2059905"/>
                      <a:pt x="2589673" y="2059905"/>
                    </a:cubicBezTo>
                    <a:cubicBezTo>
                      <a:pt x="2589673" y="2062719"/>
                      <a:pt x="2586863" y="2062719"/>
                      <a:pt x="2586863" y="2062719"/>
                    </a:cubicBezTo>
                    <a:cubicBezTo>
                      <a:pt x="2564365" y="2068342"/>
                      <a:pt x="2547497" y="2085210"/>
                      <a:pt x="2541874" y="2107707"/>
                    </a:cubicBezTo>
                    <a:cubicBezTo>
                      <a:pt x="2541874" y="2110518"/>
                      <a:pt x="2539061" y="2110518"/>
                      <a:pt x="2539061" y="2110518"/>
                    </a:cubicBezTo>
                    <a:cubicBezTo>
                      <a:pt x="2536247" y="2110518"/>
                      <a:pt x="2536247" y="2107707"/>
                      <a:pt x="2536247" y="2107707"/>
                    </a:cubicBezTo>
                    <a:cubicBezTo>
                      <a:pt x="2530627" y="2085210"/>
                      <a:pt x="2513756" y="2068342"/>
                      <a:pt x="2491261" y="2062719"/>
                    </a:cubicBezTo>
                    <a:cubicBezTo>
                      <a:pt x="2488448" y="2062719"/>
                      <a:pt x="2488448" y="2059905"/>
                      <a:pt x="2488448" y="2059905"/>
                    </a:cubicBezTo>
                    <a:cubicBezTo>
                      <a:pt x="2488448" y="2057092"/>
                      <a:pt x="2491261" y="2057092"/>
                      <a:pt x="2491261" y="2057092"/>
                    </a:cubicBezTo>
                    <a:cubicBezTo>
                      <a:pt x="2513756" y="2051471"/>
                      <a:pt x="2530627" y="2034600"/>
                      <a:pt x="2539061" y="2009293"/>
                    </a:cubicBezTo>
                    <a:close/>
                    <a:moveTo>
                      <a:pt x="2384413" y="2009293"/>
                    </a:moveTo>
                    <a:cubicBezTo>
                      <a:pt x="2392849" y="2031787"/>
                      <a:pt x="2409717" y="2048658"/>
                      <a:pt x="2432215" y="2057092"/>
                    </a:cubicBezTo>
                    <a:cubicBezTo>
                      <a:pt x="2435025" y="2057092"/>
                      <a:pt x="2435025" y="2059905"/>
                      <a:pt x="2435025" y="2059905"/>
                    </a:cubicBezTo>
                    <a:cubicBezTo>
                      <a:pt x="2435025" y="2062719"/>
                      <a:pt x="2432215" y="2062719"/>
                      <a:pt x="2432215" y="2062719"/>
                    </a:cubicBezTo>
                    <a:cubicBezTo>
                      <a:pt x="2409717" y="2068342"/>
                      <a:pt x="2392849" y="2085210"/>
                      <a:pt x="2387226" y="2107707"/>
                    </a:cubicBezTo>
                    <a:cubicBezTo>
                      <a:pt x="2387226" y="2110518"/>
                      <a:pt x="2384413" y="2110518"/>
                      <a:pt x="2384413" y="2110518"/>
                    </a:cubicBezTo>
                    <a:cubicBezTo>
                      <a:pt x="2381599" y="2110518"/>
                      <a:pt x="2381599" y="2107707"/>
                      <a:pt x="2381599" y="2107707"/>
                    </a:cubicBezTo>
                    <a:cubicBezTo>
                      <a:pt x="2375979" y="2085210"/>
                      <a:pt x="2359108" y="2068342"/>
                      <a:pt x="2336613" y="2062719"/>
                    </a:cubicBezTo>
                    <a:cubicBezTo>
                      <a:pt x="2333800" y="2062719"/>
                      <a:pt x="2333800" y="2059905"/>
                      <a:pt x="2333800" y="2059905"/>
                    </a:cubicBezTo>
                    <a:cubicBezTo>
                      <a:pt x="2333800" y="2057092"/>
                      <a:pt x="2336613" y="2057092"/>
                      <a:pt x="2336613" y="2057092"/>
                    </a:cubicBezTo>
                    <a:cubicBezTo>
                      <a:pt x="2359108" y="2051471"/>
                      <a:pt x="2375979" y="2034600"/>
                      <a:pt x="2384413" y="2009293"/>
                    </a:cubicBezTo>
                    <a:close/>
                    <a:moveTo>
                      <a:pt x="2229761" y="2009293"/>
                    </a:moveTo>
                    <a:cubicBezTo>
                      <a:pt x="2238198" y="2031787"/>
                      <a:pt x="2255066" y="2048658"/>
                      <a:pt x="2277564" y="2057092"/>
                    </a:cubicBezTo>
                    <a:cubicBezTo>
                      <a:pt x="2280374" y="2057092"/>
                      <a:pt x="2280374" y="2059905"/>
                      <a:pt x="2280374" y="2059905"/>
                    </a:cubicBezTo>
                    <a:cubicBezTo>
                      <a:pt x="2280374" y="2062719"/>
                      <a:pt x="2277564" y="2062719"/>
                      <a:pt x="2277564" y="2062719"/>
                    </a:cubicBezTo>
                    <a:cubicBezTo>
                      <a:pt x="2255066" y="2068342"/>
                      <a:pt x="2238198" y="2085210"/>
                      <a:pt x="2232575" y="2107707"/>
                    </a:cubicBezTo>
                    <a:cubicBezTo>
                      <a:pt x="2232575" y="2110518"/>
                      <a:pt x="2229761" y="2110518"/>
                      <a:pt x="2229761" y="2110518"/>
                    </a:cubicBezTo>
                    <a:cubicBezTo>
                      <a:pt x="2226948" y="2110518"/>
                      <a:pt x="2226948" y="2107707"/>
                      <a:pt x="2226948" y="2107707"/>
                    </a:cubicBezTo>
                    <a:cubicBezTo>
                      <a:pt x="2221328" y="2085210"/>
                      <a:pt x="2204457" y="2068342"/>
                      <a:pt x="2181962" y="2062719"/>
                    </a:cubicBezTo>
                    <a:cubicBezTo>
                      <a:pt x="2179149" y="2062719"/>
                      <a:pt x="2179149" y="2059905"/>
                      <a:pt x="2179149" y="2059905"/>
                    </a:cubicBezTo>
                    <a:cubicBezTo>
                      <a:pt x="2179149" y="2057092"/>
                      <a:pt x="2181962" y="2057092"/>
                      <a:pt x="2181962" y="2057092"/>
                    </a:cubicBezTo>
                    <a:cubicBezTo>
                      <a:pt x="2204457" y="2051471"/>
                      <a:pt x="2221328" y="2034600"/>
                      <a:pt x="2229761" y="2009293"/>
                    </a:cubicBezTo>
                    <a:close/>
                    <a:moveTo>
                      <a:pt x="2075115" y="2009293"/>
                    </a:moveTo>
                    <a:cubicBezTo>
                      <a:pt x="2080738" y="2031787"/>
                      <a:pt x="2100419" y="2048658"/>
                      <a:pt x="2122917" y="2057092"/>
                    </a:cubicBezTo>
                    <a:cubicBezTo>
                      <a:pt x="2125727" y="2057092"/>
                      <a:pt x="2125727" y="2059905"/>
                      <a:pt x="2125727" y="2059905"/>
                    </a:cubicBezTo>
                    <a:cubicBezTo>
                      <a:pt x="2125727" y="2062719"/>
                      <a:pt x="2122917" y="2062719"/>
                      <a:pt x="2122917" y="2062719"/>
                    </a:cubicBezTo>
                    <a:cubicBezTo>
                      <a:pt x="2100419" y="2068342"/>
                      <a:pt x="2083551" y="2085210"/>
                      <a:pt x="2077928" y="2107707"/>
                    </a:cubicBezTo>
                    <a:cubicBezTo>
                      <a:pt x="2077928" y="2110518"/>
                      <a:pt x="2075115" y="2110518"/>
                      <a:pt x="2075115" y="2110518"/>
                    </a:cubicBezTo>
                    <a:cubicBezTo>
                      <a:pt x="2072301" y="2110518"/>
                      <a:pt x="2072301" y="2107707"/>
                      <a:pt x="2072301" y="2107707"/>
                    </a:cubicBezTo>
                    <a:cubicBezTo>
                      <a:pt x="2066681" y="2085210"/>
                      <a:pt x="2049810" y="2068342"/>
                      <a:pt x="2027315" y="2062719"/>
                    </a:cubicBezTo>
                    <a:cubicBezTo>
                      <a:pt x="2024502" y="2062719"/>
                      <a:pt x="2024502" y="2059905"/>
                      <a:pt x="2024502" y="2059905"/>
                    </a:cubicBezTo>
                    <a:cubicBezTo>
                      <a:pt x="2024502" y="2057092"/>
                      <a:pt x="2027315" y="2057092"/>
                      <a:pt x="2027315" y="2057092"/>
                    </a:cubicBezTo>
                    <a:cubicBezTo>
                      <a:pt x="2049810" y="2051471"/>
                      <a:pt x="2066681" y="2034600"/>
                      <a:pt x="2075115" y="2009293"/>
                    </a:cubicBezTo>
                    <a:close/>
                    <a:moveTo>
                      <a:pt x="1917652" y="2009293"/>
                    </a:moveTo>
                    <a:cubicBezTo>
                      <a:pt x="1926086" y="2031787"/>
                      <a:pt x="1942957" y="2048658"/>
                      <a:pt x="1965455" y="2057092"/>
                    </a:cubicBezTo>
                    <a:cubicBezTo>
                      <a:pt x="1968265" y="2057092"/>
                      <a:pt x="1968265" y="2059905"/>
                      <a:pt x="1968265" y="2059905"/>
                    </a:cubicBezTo>
                    <a:cubicBezTo>
                      <a:pt x="1968265" y="2062719"/>
                      <a:pt x="1965455" y="2062719"/>
                      <a:pt x="1965455" y="2062719"/>
                    </a:cubicBezTo>
                    <a:cubicBezTo>
                      <a:pt x="1942957" y="2068342"/>
                      <a:pt x="1926086" y="2085210"/>
                      <a:pt x="1920463" y="2107707"/>
                    </a:cubicBezTo>
                    <a:cubicBezTo>
                      <a:pt x="1920463" y="2110518"/>
                      <a:pt x="1917652" y="2110518"/>
                      <a:pt x="1917652" y="2110518"/>
                    </a:cubicBezTo>
                    <a:cubicBezTo>
                      <a:pt x="1914839" y="2110518"/>
                      <a:pt x="1914839" y="2107707"/>
                      <a:pt x="1914839" y="2107707"/>
                    </a:cubicBezTo>
                    <a:cubicBezTo>
                      <a:pt x="1909219" y="2085210"/>
                      <a:pt x="1892345" y="2068342"/>
                      <a:pt x="1869850" y="2062719"/>
                    </a:cubicBezTo>
                    <a:cubicBezTo>
                      <a:pt x="1867040" y="2062719"/>
                      <a:pt x="1867040" y="2059905"/>
                      <a:pt x="1867040" y="2059905"/>
                    </a:cubicBezTo>
                    <a:cubicBezTo>
                      <a:pt x="1867040" y="2057092"/>
                      <a:pt x="1869850" y="2057092"/>
                      <a:pt x="1869850" y="2057092"/>
                    </a:cubicBezTo>
                    <a:cubicBezTo>
                      <a:pt x="1892345" y="2051471"/>
                      <a:pt x="1909219" y="2034600"/>
                      <a:pt x="1917652" y="2009293"/>
                    </a:cubicBezTo>
                    <a:close/>
                    <a:moveTo>
                      <a:pt x="1763004" y="2009293"/>
                    </a:moveTo>
                    <a:cubicBezTo>
                      <a:pt x="1771438" y="2031787"/>
                      <a:pt x="1788309" y="2048658"/>
                      <a:pt x="1810807" y="2057092"/>
                    </a:cubicBezTo>
                    <a:cubicBezTo>
                      <a:pt x="1813617" y="2057092"/>
                      <a:pt x="1813617" y="2059905"/>
                      <a:pt x="1813617" y="2059905"/>
                    </a:cubicBezTo>
                    <a:cubicBezTo>
                      <a:pt x="1813617" y="2062719"/>
                      <a:pt x="1810807" y="2062719"/>
                      <a:pt x="1810807" y="2062719"/>
                    </a:cubicBezTo>
                    <a:cubicBezTo>
                      <a:pt x="1788309" y="2068342"/>
                      <a:pt x="1771438" y="2085210"/>
                      <a:pt x="1765815" y="2107707"/>
                    </a:cubicBezTo>
                    <a:cubicBezTo>
                      <a:pt x="1765815" y="2110518"/>
                      <a:pt x="1763004" y="2110518"/>
                      <a:pt x="1763004" y="2110518"/>
                    </a:cubicBezTo>
                    <a:cubicBezTo>
                      <a:pt x="1760191" y="2110518"/>
                      <a:pt x="1760191" y="2107707"/>
                      <a:pt x="1760191" y="2107707"/>
                    </a:cubicBezTo>
                    <a:cubicBezTo>
                      <a:pt x="1754571" y="2085210"/>
                      <a:pt x="1737697" y="2068342"/>
                      <a:pt x="1715202" y="2062719"/>
                    </a:cubicBezTo>
                    <a:cubicBezTo>
                      <a:pt x="1712392" y="2062719"/>
                      <a:pt x="1712392" y="2059905"/>
                      <a:pt x="1712392" y="2059905"/>
                    </a:cubicBezTo>
                    <a:cubicBezTo>
                      <a:pt x="1712392" y="2057092"/>
                      <a:pt x="1715202" y="2057092"/>
                      <a:pt x="1715202" y="2057092"/>
                    </a:cubicBezTo>
                    <a:cubicBezTo>
                      <a:pt x="1737697" y="2051471"/>
                      <a:pt x="1754571" y="2034600"/>
                      <a:pt x="1763004" y="2009293"/>
                    </a:cubicBezTo>
                    <a:close/>
                    <a:moveTo>
                      <a:pt x="1608353" y="2009293"/>
                    </a:moveTo>
                    <a:cubicBezTo>
                      <a:pt x="1613977" y="2031787"/>
                      <a:pt x="1633658" y="2048658"/>
                      <a:pt x="1656156" y="2057092"/>
                    </a:cubicBezTo>
                    <a:cubicBezTo>
                      <a:pt x="1658966" y="2057092"/>
                      <a:pt x="1658966" y="2059905"/>
                      <a:pt x="1658966" y="2059905"/>
                    </a:cubicBezTo>
                    <a:cubicBezTo>
                      <a:pt x="1658966" y="2062719"/>
                      <a:pt x="1656156" y="2062719"/>
                      <a:pt x="1656156" y="2062719"/>
                    </a:cubicBezTo>
                    <a:cubicBezTo>
                      <a:pt x="1633658" y="2068342"/>
                      <a:pt x="1616787" y="2085210"/>
                      <a:pt x="1611164" y="2107707"/>
                    </a:cubicBezTo>
                    <a:cubicBezTo>
                      <a:pt x="1611164" y="2110518"/>
                      <a:pt x="1608353" y="2110518"/>
                      <a:pt x="1608353" y="2110518"/>
                    </a:cubicBezTo>
                    <a:cubicBezTo>
                      <a:pt x="1605540" y="2110518"/>
                      <a:pt x="1605540" y="2107707"/>
                      <a:pt x="1605540" y="2107707"/>
                    </a:cubicBezTo>
                    <a:cubicBezTo>
                      <a:pt x="1599920" y="2085210"/>
                      <a:pt x="1583046" y="2068342"/>
                      <a:pt x="1560551" y="2062719"/>
                    </a:cubicBezTo>
                    <a:cubicBezTo>
                      <a:pt x="1557741" y="2062719"/>
                      <a:pt x="1557741" y="2059905"/>
                      <a:pt x="1557741" y="2059905"/>
                    </a:cubicBezTo>
                    <a:cubicBezTo>
                      <a:pt x="1557741" y="2057092"/>
                      <a:pt x="1560551" y="2057092"/>
                      <a:pt x="1560551" y="2057092"/>
                    </a:cubicBezTo>
                    <a:cubicBezTo>
                      <a:pt x="1583046" y="2051471"/>
                      <a:pt x="1599920" y="2034600"/>
                      <a:pt x="1608353" y="2009293"/>
                    </a:cubicBezTo>
                    <a:close/>
                    <a:moveTo>
                      <a:pt x="1450892" y="2009293"/>
                    </a:moveTo>
                    <a:cubicBezTo>
                      <a:pt x="1459326" y="2031787"/>
                      <a:pt x="1476197" y="2048658"/>
                      <a:pt x="1498695" y="2057092"/>
                    </a:cubicBezTo>
                    <a:cubicBezTo>
                      <a:pt x="1501505" y="2057092"/>
                      <a:pt x="1501505" y="2059905"/>
                      <a:pt x="1501505" y="2059905"/>
                    </a:cubicBezTo>
                    <a:cubicBezTo>
                      <a:pt x="1501505" y="2062719"/>
                      <a:pt x="1498695" y="2062719"/>
                      <a:pt x="1498695" y="2062719"/>
                    </a:cubicBezTo>
                    <a:cubicBezTo>
                      <a:pt x="1476197" y="2068342"/>
                      <a:pt x="1459326" y="2085210"/>
                      <a:pt x="1453706" y="2107707"/>
                    </a:cubicBezTo>
                    <a:cubicBezTo>
                      <a:pt x="1453706" y="2110518"/>
                      <a:pt x="1450892" y="2110518"/>
                      <a:pt x="1450892" y="2110518"/>
                    </a:cubicBezTo>
                    <a:cubicBezTo>
                      <a:pt x="1448079" y="2110518"/>
                      <a:pt x="1448079" y="2107707"/>
                      <a:pt x="1448079" y="2107707"/>
                    </a:cubicBezTo>
                    <a:cubicBezTo>
                      <a:pt x="1442458" y="2085210"/>
                      <a:pt x="1425587" y="2068342"/>
                      <a:pt x="1403090" y="2062719"/>
                    </a:cubicBezTo>
                    <a:cubicBezTo>
                      <a:pt x="1400280" y="2062719"/>
                      <a:pt x="1400280" y="2059905"/>
                      <a:pt x="1400280" y="2059905"/>
                    </a:cubicBezTo>
                    <a:cubicBezTo>
                      <a:pt x="1400280" y="2057092"/>
                      <a:pt x="1403090" y="2057092"/>
                      <a:pt x="1403090" y="2057092"/>
                    </a:cubicBezTo>
                    <a:cubicBezTo>
                      <a:pt x="1425587" y="2051471"/>
                      <a:pt x="1442458" y="2034600"/>
                      <a:pt x="1450892" y="2009293"/>
                    </a:cubicBezTo>
                    <a:close/>
                    <a:moveTo>
                      <a:pt x="1296244" y="2009293"/>
                    </a:moveTo>
                    <a:cubicBezTo>
                      <a:pt x="1304678" y="2031787"/>
                      <a:pt x="1321549" y="2048658"/>
                      <a:pt x="1344046" y="2057092"/>
                    </a:cubicBezTo>
                    <a:cubicBezTo>
                      <a:pt x="1346857" y="2057092"/>
                      <a:pt x="1346857" y="2059905"/>
                      <a:pt x="1346857" y="2059905"/>
                    </a:cubicBezTo>
                    <a:cubicBezTo>
                      <a:pt x="1346857" y="2062719"/>
                      <a:pt x="1344046" y="2062719"/>
                      <a:pt x="1344046" y="2062719"/>
                    </a:cubicBezTo>
                    <a:cubicBezTo>
                      <a:pt x="1321549" y="2068342"/>
                      <a:pt x="1304678" y="2085210"/>
                      <a:pt x="1299058" y="2107707"/>
                    </a:cubicBezTo>
                    <a:cubicBezTo>
                      <a:pt x="1299058" y="2110518"/>
                      <a:pt x="1296244" y="2110518"/>
                      <a:pt x="1296244" y="2110518"/>
                    </a:cubicBezTo>
                    <a:cubicBezTo>
                      <a:pt x="1293431" y="2110518"/>
                      <a:pt x="1293431" y="2107707"/>
                      <a:pt x="1293431" y="2107707"/>
                    </a:cubicBezTo>
                    <a:cubicBezTo>
                      <a:pt x="1287810" y="2085210"/>
                      <a:pt x="1270939" y="2068342"/>
                      <a:pt x="1248442" y="2062719"/>
                    </a:cubicBezTo>
                    <a:cubicBezTo>
                      <a:pt x="1245632" y="2062719"/>
                      <a:pt x="1245632" y="2059905"/>
                      <a:pt x="1245632" y="2059905"/>
                    </a:cubicBezTo>
                    <a:cubicBezTo>
                      <a:pt x="1245632" y="2057092"/>
                      <a:pt x="1248442" y="2057092"/>
                      <a:pt x="1248442" y="2057092"/>
                    </a:cubicBezTo>
                    <a:cubicBezTo>
                      <a:pt x="1270939" y="2051471"/>
                      <a:pt x="1287810" y="2034600"/>
                      <a:pt x="1296244" y="2009293"/>
                    </a:cubicBezTo>
                    <a:close/>
                    <a:moveTo>
                      <a:pt x="1141593" y="2009293"/>
                    </a:moveTo>
                    <a:cubicBezTo>
                      <a:pt x="1150027" y="2031787"/>
                      <a:pt x="1166898" y="2048658"/>
                      <a:pt x="1189395" y="2057092"/>
                    </a:cubicBezTo>
                    <a:cubicBezTo>
                      <a:pt x="1192206" y="2057092"/>
                      <a:pt x="1192206" y="2059905"/>
                      <a:pt x="1192206" y="2059905"/>
                    </a:cubicBezTo>
                    <a:cubicBezTo>
                      <a:pt x="1192206" y="2062719"/>
                      <a:pt x="1189395" y="2062719"/>
                      <a:pt x="1189395" y="2062719"/>
                    </a:cubicBezTo>
                    <a:cubicBezTo>
                      <a:pt x="1166898" y="2068342"/>
                      <a:pt x="1150027" y="2085210"/>
                      <a:pt x="1144407" y="2107707"/>
                    </a:cubicBezTo>
                    <a:cubicBezTo>
                      <a:pt x="1144407" y="2110518"/>
                      <a:pt x="1141593" y="2110518"/>
                      <a:pt x="1141593" y="2110518"/>
                    </a:cubicBezTo>
                    <a:cubicBezTo>
                      <a:pt x="1138780" y="2110518"/>
                      <a:pt x="1138780" y="2107707"/>
                      <a:pt x="1138780" y="2107707"/>
                    </a:cubicBezTo>
                    <a:cubicBezTo>
                      <a:pt x="1133159" y="2085210"/>
                      <a:pt x="1116288" y="2068342"/>
                      <a:pt x="1093791" y="2062719"/>
                    </a:cubicBezTo>
                    <a:cubicBezTo>
                      <a:pt x="1090981" y="2062719"/>
                      <a:pt x="1090981" y="2059905"/>
                      <a:pt x="1090981" y="2059905"/>
                    </a:cubicBezTo>
                    <a:cubicBezTo>
                      <a:pt x="1090981" y="2057092"/>
                      <a:pt x="1093791" y="2057092"/>
                      <a:pt x="1093791" y="2057092"/>
                    </a:cubicBezTo>
                    <a:cubicBezTo>
                      <a:pt x="1116288" y="2051471"/>
                      <a:pt x="1133159" y="2034600"/>
                      <a:pt x="1141593" y="2009293"/>
                    </a:cubicBezTo>
                    <a:close/>
                    <a:moveTo>
                      <a:pt x="984132" y="2009293"/>
                    </a:moveTo>
                    <a:cubicBezTo>
                      <a:pt x="992566" y="2031787"/>
                      <a:pt x="1009437" y="2048658"/>
                      <a:pt x="1031934" y="2057092"/>
                    </a:cubicBezTo>
                    <a:cubicBezTo>
                      <a:pt x="1034745" y="2057092"/>
                      <a:pt x="1034745" y="2059905"/>
                      <a:pt x="1034745" y="2059905"/>
                    </a:cubicBezTo>
                    <a:cubicBezTo>
                      <a:pt x="1034745" y="2062719"/>
                      <a:pt x="1031934" y="2062719"/>
                      <a:pt x="1031934" y="2062719"/>
                    </a:cubicBezTo>
                    <a:cubicBezTo>
                      <a:pt x="1009437" y="2068342"/>
                      <a:pt x="992566" y="2085210"/>
                      <a:pt x="986946" y="2107707"/>
                    </a:cubicBezTo>
                    <a:cubicBezTo>
                      <a:pt x="986946" y="2110518"/>
                      <a:pt x="984132" y="2110518"/>
                      <a:pt x="984132" y="2110518"/>
                    </a:cubicBezTo>
                    <a:cubicBezTo>
                      <a:pt x="981319" y="2110518"/>
                      <a:pt x="981319" y="2107707"/>
                      <a:pt x="981319" y="2107707"/>
                    </a:cubicBezTo>
                    <a:cubicBezTo>
                      <a:pt x="975698" y="2085210"/>
                      <a:pt x="958827" y="2068342"/>
                      <a:pt x="936330" y="2062719"/>
                    </a:cubicBezTo>
                    <a:cubicBezTo>
                      <a:pt x="933520" y="2062719"/>
                      <a:pt x="933520" y="2059905"/>
                      <a:pt x="933520" y="2059905"/>
                    </a:cubicBezTo>
                    <a:cubicBezTo>
                      <a:pt x="933520" y="2057092"/>
                      <a:pt x="936330" y="2057092"/>
                      <a:pt x="936330" y="2057092"/>
                    </a:cubicBezTo>
                    <a:cubicBezTo>
                      <a:pt x="958827" y="2051471"/>
                      <a:pt x="975698" y="2034600"/>
                      <a:pt x="984132" y="2009293"/>
                    </a:cubicBezTo>
                    <a:close/>
                    <a:moveTo>
                      <a:pt x="829484" y="2009293"/>
                    </a:moveTo>
                    <a:cubicBezTo>
                      <a:pt x="837918" y="2031787"/>
                      <a:pt x="854789" y="2048658"/>
                      <a:pt x="877286" y="2057092"/>
                    </a:cubicBezTo>
                    <a:cubicBezTo>
                      <a:pt x="880097" y="2057092"/>
                      <a:pt x="880097" y="2059905"/>
                      <a:pt x="880097" y="2059905"/>
                    </a:cubicBezTo>
                    <a:cubicBezTo>
                      <a:pt x="880097" y="2062719"/>
                      <a:pt x="877286" y="2062719"/>
                      <a:pt x="877286" y="2062719"/>
                    </a:cubicBezTo>
                    <a:cubicBezTo>
                      <a:pt x="854789" y="2068342"/>
                      <a:pt x="837918" y="2085210"/>
                      <a:pt x="832298" y="2107707"/>
                    </a:cubicBezTo>
                    <a:cubicBezTo>
                      <a:pt x="832298" y="2110518"/>
                      <a:pt x="829484" y="2110518"/>
                      <a:pt x="829484" y="2110518"/>
                    </a:cubicBezTo>
                    <a:cubicBezTo>
                      <a:pt x="826671" y="2110518"/>
                      <a:pt x="826671" y="2107707"/>
                      <a:pt x="826671" y="2107707"/>
                    </a:cubicBezTo>
                    <a:cubicBezTo>
                      <a:pt x="821050" y="2085210"/>
                      <a:pt x="804179" y="2068342"/>
                      <a:pt x="781682" y="2062719"/>
                    </a:cubicBezTo>
                    <a:cubicBezTo>
                      <a:pt x="778872" y="2062719"/>
                      <a:pt x="778872" y="2059905"/>
                      <a:pt x="778872" y="2059905"/>
                    </a:cubicBezTo>
                    <a:cubicBezTo>
                      <a:pt x="778872" y="2057092"/>
                      <a:pt x="781682" y="2057092"/>
                      <a:pt x="781682" y="2057092"/>
                    </a:cubicBezTo>
                    <a:cubicBezTo>
                      <a:pt x="804179" y="2051471"/>
                      <a:pt x="821050" y="2034600"/>
                      <a:pt x="829484" y="2009293"/>
                    </a:cubicBezTo>
                    <a:close/>
                    <a:moveTo>
                      <a:pt x="674833" y="2009293"/>
                    </a:moveTo>
                    <a:cubicBezTo>
                      <a:pt x="683267" y="2031787"/>
                      <a:pt x="700138" y="2048658"/>
                      <a:pt x="722635" y="2057092"/>
                    </a:cubicBezTo>
                    <a:cubicBezTo>
                      <a:pt x="725446" y="2057092"/>
                      <a:pt x="725446" y="2059905"/>
                      <a:pt x="725446" y="2059905"/>
                    </a:cubicBezTo>
                    <a:cubicBezTo>
                      <a:pt x="725446" y="2062719"/>
                      <a:pt x="722635" y="2062719"/>
                      <a:pt x="722635" y="2062719"/>
                    </a:cubicBezTo>
                    <a:cubicBezTo>
                      <a:pt x="700138" y="2068342"/>
                      <a:pt x="683267" y="2085210"/>
                      <a:pt x="677647" y="2107707"/>
                    </a:cubicBezTo>
                    <a:cubicBezTo>
                      <a:pt x="677647" y="2110518"/>
                      <a:pt x="674833" y="2110518"/>
                      <a:pt x="674833" y="2110518"/>
                    </a:cubicBezTo>
                    <a:cubicBezTo>
                      <a:pt x="672020" y="2110518"/>
                      <a:pt x="672020" y="2107707"/>
                      <a:pt x="672020" y="2107707"/>
                    </a:cubicBezTo>
                    <a:cubicBezTo>
                      <a:pt x="666399" y="2085210"/>
                      <a:pt x="649528" y="2068342"/>
                      <a:pt x="627031" y="2062719"/>
                    </a:cubicBezTo>
                    <a:cubicBezTo>
                      <a:pt x="624221" y="2062719"/>
                      <a:pt x="624221" y="2059905"/>
                      <a:pt x="624221" y="2059905"/>
                    </a:cubicBezTo>
                    <a:cubicBezTo>
                      <a:pt x="624221" y="2057092"/>
                      <a:pt x="627031" y="2057092"/>
                      <a:pt x="627031" y="2057092"/>
                    </a:cubicBezTo>
                    <a:cubicBezTo>
                      <a:pt x="649528" y="2051471"/>
                      <a:pt x="666399" y="2034600"/>
                      <a:pt x="674833" y="2009293"/>
                    </a:cubicBezTo>
                    <a:close/>
                    <a:moveTo>
                      <a:pt x="517372" y="2009293"/>
                    </a:moveTo>
                    <a:cubicBezTo>
                      <a:pt x="525806" y="2031787"/>
                      <a:pt x="542677" y="2048658"/>
                      <a:pt x="565174" y="2057092"/>
                    </a:cubicBezTo>
                    <a:cubicBezTo>
                      <a:pt x="567985" y="2057092"/>
                      <a:pt x="567985" y="2059905"/>
                      <a:pt x="567985" y="2059905"/>
                    </a:cubicBezTo>
                    <a:cubicBezTo>
                      <a:pt x="567985" y="2062719"/>
                      <a:pt x="565174" y="2062719"/>
                      <a:pt x="565174" y="2062719"/>
                    </a:cubicBezTo>
                    <a:cubicBezTo>
                      <a:pt x="542677" y="2068342"/>
                      <a:pt x="525806" y="2085210"/>
                      <a:pt x="520183" y="2107707"/>
                    </a:cubicBezTo>
                    <a:cubicBezTo>
                      <a:pt x="520183" y="2110518"/>
                      <a:pt x="517372" y="2110518"/>
                      <a:pt x="517372" y="2110518"/>
                    </a:cubicBezTo>
                    <a:cubicBezTo>
                      <a:pt x="514559" y="2110518"/>
                      <a:pt x="514559" y="2107707"/>
                      <a:pt x="514559" y="2107707"/>
                    </a:cubicBezTo>
                    <a:cubicBezTo>
                      <a:pt x="508938" y="2085210"/>
                      <a:pt x="492065" y="2068342"/>
                      <a:pt x="469570" y="2062719"/>
                    </a:cubicBezTo>
                    <a:cubicBezTo>
                      <a:pt x="466760" y="2062719"/>
                      <a:pt x="466760" y="2059905"/>
                      <a:pt x="466760" y="2059905"/>
                    </a:cubicBezTo>
                    <a:cubicBezTo>
                      <a:pt x="466760" y="2057092"/>
                      <a:pt x="469570" y="2057092"/>
                      <a:pt x="469570" y="2057092"/>
                    </a:cubicBezTo>
                    <a:cubicBezTo>
                      <a:pt x="492065" y="2051471"/>
                      <a:pt x="508938" y="2034600"/>
                      <a:pt x="517372" y="2009293"/>
                    </a:cubicBezTo>
                    <a:close/>
                    <a:moveTo>
                      <a:pt x="362724" y="2009293"/>
                    </a:moveTo>
                    <a:cubicBezTo>
                      <a:pt x="371158" y="2031787"/>
                      <a:pt x="388029" y="2048658"/>
                      <a:pt x="410526" y="2057092"/>
                    </a:cubicBezTo>
                    <a:cubicBezTo>
                      <a:pt x="413337" y="2057092"/>
                      <a:pt x="413337" y="2059905"/>
                      <a:pt x="413337" y="2059905"/>
                    </a:cubicBezTo>
                    <a:cubicBezTo>
                      <a:pt x="413337" y="2062719"/>
                      <a:pt x="410526" y="2062719"/>
                      <a:pt x="410526" y="2062719"/>
                    </a:cubicBezTo>
                    <a:cubicBezTo>
                      <a:pt x="388029" y="2068342"/>
                      <a:pt x="371158" y="2085210"/>
                      <a:pt x="365535" y="2107707"/>
                    </a:cubicBezTo>
                    <a:cubicBezTo>
                      <a:pt x="365535" y="2110518"/>
                      <a:pt x="362724" y="2110518"/>
                      <a:pt x="362724" y="2110518"/>
                    </a:cubicBezTo>
                    <a:cubicBezTo>
                      <a:pt x="359911" y="2110518"/>
                      <a:pt x="359911" y="2107707"/>
                      <a:pt x="359911" y="2107707"/>
                    </a:cubicBezTo>
                    <a:cubicBezTo>
                      <a:pt x="354290" y="2085210"/>
                      <a:pt x="337417" y="2068342"/>
                      <a:pt x="314922" y="2062719"/>
                    </a:cubicBezTo>
                    <a:cubicBezTo>
                      <a:pt x="312112" y="2062719"/>
                      <a:pt x="312112" y="2059905"/>
                      <a:pt x="312112" y="2059905"/>
                    </a:cubicBezTo>
                    <a:cubicBezTo>
                      <a:pt x="312112" y="2057092"/>
                      <a:pt x="314922" y="2057092"/>
                      <a:pt x="314922" y="2057092"/>
                    </a:cubicBezTo>
                    <a:cubicBezTo>
                      <a:pt x="337417" y="2051471"/>
                      <a:pt x="354290" y="2034600"/>
                      <a:pt x="362724" y="2009293"/>
                    </a:cubicBezTo>
                    <a:close/>
                    <a:moveTo>
                      <a:pt x="208073" y="2009293"/>
                    </a:moveTo>
                    <a:cubicBezTo>
                      <a:pt x="216507" y="2031787"/>
                      <a:pt x="233378" y="2048658"/>
                      <a:pt x="255875" y="2057092"/>
                    </a:cubicBezTo>
                    <a:cubicBezTo>
                      <a:pt x="258686" y="2057092"/>
                      <a:pt x="258686" y="2059905"/>
                      <a:pt x="258686" y="2059905"/>
                    </a:cubicBezTo>
                    <a:cubicBezTo>
                      <a:pt x="258686" y="2062719"/>
                      <a:pt x="255875" y="2062719"/>
                      <a:pt x="255875" y="2062719"/>
                    </a:cubicBezTo>
                    <a:cubicBezTo>
                      <a:pt x="233378" y="2068342"/>
                      <a:pt x="216507" y="2085210"/>
                      <a:pt x="210884" y="2107707"/>
                    </a:cubicBezTo>
                    <a:cubicBezTo>
                      <a:pt x="210884" y="2110518"/>
                      <a:pt x="208073" y="2110518"/>
                      <a:pt x="208073" y="2110518"/>
                    </a:cubicBezTo>
                    <a:cubicBezTo>
                      <a:pt x="205260" y="2110518"/>
                      <a:pt x="205260" y="2107707"/>
                      <a:pt x="205260" y="2107707"/>
                    </a:cubicBezTo>
                    <a:cubicBezTo>
                      <a:pt x="199639" y="2085210"/>
                      <a:pt x="182766" y="2068342"/>
                      <a:pt x="160271" y="2062719"/>
                    </a:cubicBezTo>
                    <a:cubicBezTo>
                      <a:pt x="157461" y="2062719"/>
                      <a:pt x="157461" y="2059905"/>
                      <a:pt x="157461" y="2059905"/>
                    </a:cubicBezTo>
                    <a:cubicBezTo>
                      <a:pt x="157461" y="2057092"/>
                      <a:pt x="160271" y="2057092"/>
                      <a:pt x="160271" y="2057092"/>
                    </a:cubicBezTo>
                    <a:cubicBezTo>
                      <a:pt x="182766" y="2051471"/>
                      <a:pt x="199639" y="2034600"/>
                      <a:pt x="208073" y="2009293"/>
                    </a:cubicBezTo>
                    <a:close/>
                    <a:moveTo>
                      <a:pt x="50612" y="2009293"/>
                    </a:moveTo>
                    <a:cubicBezTo>
                      <a:pt x="59049" y="2031787"/>
                      <a:pt x="75920" y="2048658"/>
                      <a:pt x="98414" y="2057092"/>
                    </a:cubicBezTo>
                    <a:cubicBezTo>
                      <a:pt x="101225" y="2057092"/>
                      <a:pt x="101225" y="2059905"/>
                      <a:pt x="101225" y="2059905"/>
                    </a:cubicBezTo>
                    <a:cubicBezTo>
                      <a:pt x="101225" y="2062719"/>
                      <a:pt x="98414" y="2062719"/>
                      <a:pt x="98414" y="2062719"/>
                    </a:cubicBezTo>
                    <a:cubicBezTo>
                      <a:pt x="75920" y="2068342"/>
                      <a:pt x="59049" y="2085210"/>
                      <a:pt x="53426" y="2107707"/>
                    </a:cubicBezTo>
                    <a:cubicBezTo>
                      <a:pt x="53426" y="2110518"/>
                      <a:pt x="50612" y="2110518"/>
                      <a:pt x="50612" y="2110518"/>
                    </a:cubicBezTo>
                    <a:cubicBezTo>
                      <a:pt x="47802" y="2110518"/>
                      <a:pt x="47802" y="2107707"/>
                      <a:pt x="47802" y="2107707"/>
                    </a:cubicBezTo>
                    <a:cubicBezTo>
                      <a:pt x="42178" y="2085210"/>
                      <a:pt x="25307" y="2068342"/>
                      <a:pt x="2813" y="2062719"/>
                    </a:cubicBezTo>
                    <a:cubicBezTo>
                      <a:pt x="0" y="2062719"/>
                      <a:pt x="0" y="2059905"/>
                      <a:pt x="0" y="2059905"/>
                    </a:cubicBezTo>
                    <a:cubicBezTo>
                      <a:pt x="0" y="2057092"/>
                      <a:pt x="2813" y="2057092"/>
                      <a:pt x="2813" y="2057092"/>
                    </a:cubicBezTo>
                    <a:cubicBezTo>
                      <a:pt x="25307" y="2051471"/>
                      <a:pt x="42178" y="2034600"/>
                      <a:pt x="50612" y="2009293"/>
                    </a:cubicBezTo>
                    <a:close/>
                    <a:moveTo>
                      <a:pt x="5184973" y="1851832"/>
                    </a:moveTo>
                    <a:cubicBezTo>
                      <a:pt x="5193410" y="1877137"/>
                      <a:pt x="5210281" y="1894010"/>
                      <a:pt x="5232776" y="1899631"/>
                    </a:cubicBezTo>
                    <a:cubicBezTo>
                      <a:pt x="5235586" y="1899631"/>
                      <a:pt x="5235586" y="1902444"/>
                      <a:pt x="5235586" y="1902444"/>
                    </a:cubicBezTo>
                    <a:cubicBezTo>
                      <a:pt x="5235586" y="1905255"/>
                      <a:pt x="5232776" y="1905255"/>
                      <a:pt x="5232776" y="1905255"/>
                    </a:cubicBezTo>
                    <a:cubicBezTo>
                      <a:pt x="5210281" y="1910878"/>
                      <a:pt x="5193410" y="1927749"/>
                      <a:pt x="5187787" y="1950246"/>
                    </a:cubicBezTo>
                    <a:cubicBezTo>
                      <a:pt x="5187787" y="1953057"/>
                      <a:pt x="5184973" y="1953057"/>
                      <a:pt x="5184973" y="1953057"/>
                    </a:cubicBezTo>
                    <a:cubicBezTo>
                      <a:pt x="5182163" y="1953057"/>
                      <a:pt x="5182163" y="1950246"/>
                      <a:pt x="5182163" y="1950246"/>
                    </a:cubicBezTo>
                    <a:cubicBezTo>
                      <a:pt x="5176540" y="1927749"/>
                      <a:pt x="5159669" y="1910878"/>
                      <a:pt x="5137174" y="1905255"/>
                    </a:cubicBezTo>
                    <a:cubicBezTo>
                      <a:pt x="5134361" y="1905255"/>
                      <a:pt x="5134361" y="1902444"/>
                      <a:pt x="5134361" y="1902444"/>
                    </a:cubicBezTo>
                    <a:cubicBezTo>
                      <a:pt x="5134361" y="1899631"/>
                      <a:pt x="5137174" y="1899631"/>
                      <a:pt x="5137174" y="1899631"/>
                    </a:cubicBezTo>
                    <a:cubicBezTo>
                      <a:pt x="5159669" y="1894010"/>
                      <a:pt x="5176540" y="1877137"/>
                      <a:pt x="5184973" y="1851832"/>
                    </a:cubicBezTo>
                    <a:close/>
                    <a:moveTo>
                      <a:pt x="5030325" y="1851832"/>
                    </a:moveTo>
                    <a:cubicBezTo>
                      <a:pt x="5035949" y="1877137"/>
                      <a:pt x="5055630" y="1894010"/>
                      <a:pt x="5078128" y="1899631"/>
                    </a:cubicBezTo>
                    <a:cubicBezTo>
                      <a:pt x="5080938" y="1899631"/>
                      <a:pt x="5080938" y="1902444"/>
                      <a:pt x="5080938" y="1902444"/>
                    </a:cubicBezTo>
                    <a:cubicBezTo>
                      <a:pt x="5080938" y="1905255"/>
                      <a:pt x="5078128" y="1905255"/>
                      <a:pt x="5078128" y="1905255"/>
                    </a:cubicBezTo>
                    <a:cubicBezTo>
                      <a:pt x="5055630" y="1910878"/>
                      <a:pt x="5038759" y="1927749"/>
                      <a:pt x="5033136" y="1950246"/>
                    </a:cubicBezTo>
                    <a:cubicBezTo>
                      <a:pt x="5033136" y="1953057"/>
                      <a:pt x="5030325" y="1953057"/>
                      <a:pt x="5030325" y="1953057"/>
                    </a:cubicBezTo>
                    <a:cubicBezTo>
                      <a:pt x="5027512" y="1953057"/>
                      <a:pt x="5027512" y="1950246"/>
                      <a:pt x="5027512" y="1950246"/>
                    </a:cubicBezTo>
                    <a:cubicBezTo>
                      <a:pt x="5021892" y="1927749"/>
                      <a:pt x="5005018" y="1910878"/>
                      <a:pt x="4982523" y="1905255"/>
                    </a:cubicBezTo>
                    <a:cubicBezTo>
                      <a:pt x="4979713" y="1905255"/>
                      <a:pt x="4979713" y="1902444"/>
                      <a:pt x="4979713" y="1902444"/>
                    </a:cubicBezTo>
                    <a:cubicBezTo>
                      <a:pt x="4979713" y="1899631"/>
                      <a:pt x="4982523" y="1899631"/>
                      <a:pt x="4982523" y="1899631"/>
                    </a:cubicBezTo>
                    <a:cubicBezTo>
                      <a:pt x="5005018" y="1894010"/>
                      <a:pt x="5021892" y="1877137"/>
                      <a:pt x="5030325" y="1851832"/>
                    </a:cubicBezTo>
                    <a:close/>
                    <a:moveTo>
                      <a:pt x="4872861" y="1851832"/>
                    </a:moveTo>
                    <a:cubicBezTo>
                      <a:pt x="4881298" y="1877137"/>
                      <a:pt x="4898166" y="1894010"/>
                      <a:pt x="4920664" y="1899631"/>
                    </a:cubicBezTo>
                    <a:cubicBezTo>
                      <a:pt x="4923474" y="1899631"/>
                      <a:pt x="4923474" y="1902444"/>
                      <a:pt x="4923474" y="1902444"/>
                    </a:cubicBezTo>
                    <a:cubicBezTo>
                      <a:pt x="4923474" y="1905255"/>
                      <a:pt x="4920664" y="1905255"/>
                      <a:pt x="4920664" y="1905255"/>
                    </a:cubicBezTo>
                    <a:cubicBezTo>
                      <a:pt x="4898166" y="1910878"/>
                      <a:pt x="4881298" y="1927749"/>
                      <a:pt x="4875675" y="1950246"/>
                    </a:cubicBezTo>
                    <a:cubicBezTo>
                      <a:pt x="4875675" y="1953057"/>
                      <a:pt x="4872861" y="1953057"/>
                      <a:pt x="4872861" y="1953057"/>
                    </a:cubicBezTo>
                    <a:cubicBezTo>
                      <a:pt x="4870048" y="1953057"/>
                      <a:pt x="4870048" y="1950246"/>
                      <a:pt x="4870048" y="1950246"/>
                    </a:cubicBezTo>
                    <a:cubicBezTo>
                      <a:pt x="4864428" y="1927749"/>
                      <a:pt x="4847557" y="1910878"/>
                      <a:pt x="4825062" y="1905255"/>
                    </a:cubicBezTo>
                    <a:cubicBezTo>
                      <a:pt x="4822249" y="1905255"/>
                      <a:pt x="4822249" y="1902444"/>
                      <a:pt x="4822249" y="1902444"/>
                    </a:cubicBezTo>
                    <a:cubicBezTo>
                      <a:pt x="4822249" y="1899631"/>
                      <a:pt x="4825062" y="1899631"/>
                      <a:pt x="4825062" y="1899631"/>
                    </a:cubicBezTo>
                    <a:cubicBezTo>
                      <a:pt x="4847557" y="1894010"/>
                      <a:pt x="4864428" y="1877137"/>
                      <a:pt x="4872861" y="1851832"/>
                    </a:cubicBezTo>
                    <a:close/>
                    <a:moveTo>
                      <a:pt x="4718213" y="1851832"/>
                    </a:moveTo>
                    <a:cubicBezTo>
                      <a:pt x="4726650" y="1877137"/>
                      <a:pt x="4743518" y="1894010"/>
                      <a:pt x="4766016" y="1899631"/>
                    </a:cubicBezTo>
                    <a:cubicBezTo>
                      <a:pt x="4768826" y="1899631"/>
                      <a:pt x="4768826" y="1902444"/>
                      <a:pt x="4768826" y="1902444"/>
                    </a:cubicBezTo>
                    <a:cubicBezTo>
                      <a:pt x="4768826" y="1905255"/>
                      <a:pt x="4766016" y="1905255"/>
                      <a:pt x="4766016" y="1905255"/>
                    </a:cubicBezTo>
                    <a:cubicBezTo>
                      <a:pt x="4743518" y="1910878"/>
                      <a:pt x="4726650" y="1927749"/>
                      <a:pt x="4721027" y="1950246"/>
                    </a:cubicBezTo>
                    <a:cubicBezTo>
                      <a:pt x="4721027" y="1953057"/>
                      <a:pt x="4718213" y="1953057"/>
                      <a:pt x="4718213" y="1953057"/>
                    </a:cubicBezTo>
                    <a:cubicBezTo>
                      <a:pt x="4715400" y="1953057"/>
                      <a:pt x="4715400" y="1950246"/>
                      <a:pt x="4715400" y="1950246"/>
                    </a:cubicBezTo>
                    <a:cubicBezTo>
                      <a:pt x="4709780" y="1927749"/>
                      <a:pt x="4692909" y="1910878"/>
                      <a:pt x="4670414" y="1905255"/>
                    </a:cubicBezTo>
                    <a:cubicBezTo>
                      <a:pt x="4667601" y="1905255"/>
                      <a:pt x="4667601" y="1902444"/>
                      <a:pt x="4667601" y="1902444"/>
                    </a:cubicBezTo>
                    <a:cubicBezTo>
                      <a:pt x="4667601" y="1899631"/>
                      <a:pt x="4670414" y="1899631"/>
                      <a:pt x="4670414" y="1899631"/>
                    </a:cubicBezTo>
                    <a:cubicBezTo>
                      <a:pt x="4692909" y="1894010"/>
                      <a:pt x="4709780" y="1877137"/>
                      <a:pt x="4718213" y="1851832"/>
                    </a:cubicBezTo>
                    <a:close/>
                    <a:moveTo>
                      <a:pt x="4563563" y="1851832"/>
                    </a:moveTo>
                    <a:cubicBezTo>
                      <a:pt x="4571999" y="1877137"/>
                      <a:pt x="4588867" y="1894010"/>
                      <a:pt x="4611365" y="1899631"/>
                    </a:cubicBezTo>
                    <a:cubicBezTo>
                      <a:pt x="4614175" y="1899631"/>
                      <a:pt x="4614175" y="1902444"/>
                      <a:pt x="4614175" y="1902444"/>
                    </a:cubicBezTo>
                    <a:cubicBezTo>
                      <a:pt x="4614175" y="1905255"/>
                      <a:pt x="4611365" y="1905255"/>
                      <a:pt x="4611365" y="1905255"/>
                    </a:cubicBezTo>
                    <a:cubicBezTo>
                      <a:pt x="4588867" y="1910878"/>
                      <a:pt x="4571999" y="1927749"/>
                      <a:pt x="4566376" y="1950246"/>
                    </a:cubicBezTo>
                    <a:cubicBezTo>
                      <a:pt x="4566376" y="1953057"/>
                      <a:pt x="4563563" y="1953057"/>
                      <a:pt x="4563563" y="1953057"/>
                    </a:cubicBezTo>
                    <a:cubicBezTo>
                      <a:pt x="4560749" y="1953057"/>
                      <a:pt x="4560749" y="1950246"/>
                      <a:pt x="4560749" y="1950246"/>
                    </a:cubicBezTo>
                    <a:cubicBezTo>
                      <a:pt x="4555129" y="1927749"/>
                      <a:pt x="4538258" y="1910878"/>
                      <a:pt x="4515763" y="1905255"/>
                    </a:cubicBezTo>
                    <a:cubicBezTo>
                      <a:pt x="4512950" y="1905255"/>
                      <a:pt x="4512950" y="1902444"/>
                      <a:pt x="4512950" y="1902444"/>
                    </a:cubicBezTo>
                    <a:cubicBezTo>
                      <a:pt x="4512950" y="1899631"/>
                      <a:pt x="4515763" y="1899631"/>
                      <a:pt x="4515763" y="1899631"/>
                    </a:cubicBezTo>
                    <a:cubicBezTo>
                      <a:pt x="4538258" y="1894010"/>
                      <a:pt x="4555129" y="1877137"/>
                      <a:pt x="4563563" y="1851832"/>
                    </a:cubicBezTo>
                    <a:close/>
                    <a:moveTo>
                      <a:pt x="4406104" y="1851832"/>
                    </a:moveTo>
                    <a:cubicBezTo>
                      <a:pt x="4414538" y="1877137"/>
                      <a:pt x="4431409" y="1894010"/>
                      <a:pt x="4453907" y="1899631"/>
                    </a:cubicBezTo>
                    <a:cubicBezTo>
                      <a:pt x="4456717" y="1899631"/>
                      <a:pt x="4456717" y="1902444"/>
                      <a:pt x="4456717" y="1902444"/>
                    </a:cubicBezTo>
                    <a:cubicBezTo>
                      <a:pt x="4456717" y="1905255"/>
                      <a:pt x="4453907" y="1905255"/>
                      <a:pt x="4453907" y="1905255"/>
                    </a:cubicBezTo>
                    <a:cubicBezTo>
                      <a:pt x="4431409" y="1910878"/>
                      <a:pt x="4414538" y="1927749"/>
                      <a:pt x="4408915" y="1950246"/>
                    </a:cubicBezTo>
                    <a:cubicBezTo>
                      <a:pt x="4408915" y="1953057"/>
                      <a:pt x="4406104" y="1953057"/>
                      <a:pt x="4406104" y="1953057"/>
                    </a:cubicBezTo>
                    <a:cubicBezTo>
                      <a:pt x="4403291" y="1953057"/>
                      <a:pt x="4403291" y="1950246"/>
                      <a:pt x="4403291" y="1950246"/>
                    </a:cubicBezTo>
                    <a:cubicBezTo>
                      <a:pt x="4397671" y="1927749"/>
                      <a:pt x="4380797" y="1910878"/>
                      <a:pt x="4358302" y="1905255"/>
                    </a:cubicBezTo>
                    <a:cubicBezTo>
                      <a:pt x="4355492" y="1905255"/>
                      <a:pt x="4355492" y="1902444"/>
                      <a:pt x="4355492" y="1902444"/>
                    </a:cubicBezTo>
                    <a:cubicBezTo>
                      <a:pt x="4355492" y="1899631"/>
                      <a:pt x="4358302" y="1899631"/>
                      <a:pt x="4358302" y="1899631"/>
                    </a:cubicBezTo>
                    <a:cubicBezTo>
                      <a:pt x="4380797" y="1894010"/>
                      <a:pt x="4397671" y="1877137"/>
                      <a:pt x="4406104" y="1851832"/>
                    </a:cubicBezTo>
                    <a:close/>
                    <a:moveTo>
                      <a:pt x="4251453" y="1851832"/>
                    </a:moveTo>
                    <a:cubicBezTo>
                      <a:pt x="4259887" y="1877137"/>
                      <a:pt x="4276758" y="1894010"/>
                      <a:pt x="4299256" y="1899631"/>
                    </a:cubicBezTo>
                    <a:cubicBezTo>
                      <a:pt x="4302066" y="1899631"/>
                      <a:pt x="4302066" y="1902444"/>
                      <a:pt x="4302066" y="1902444"/>
                    </a:cubicBezTo>
                    <a:cubicBezTo>
                      <a:pt x="4302066" y="1905255"/>
                      <a:pt x="4299256" y="1905255"/>
                      <a:pt x="4299256" y="1905255"/>
                    </a:cubicBezTo>
                    <a:cubicBezTo>
                      <a:pt x="4276758" y="1910878"/>
                      <a:pt x="4259887" y="1927749"/>
                      <a:pt x="4254264" y="1950246"/>
                    </a:cubicBezTo>
                    <a:cubicBezTo>
                      <a:pt x="4254264" y="1953057"/>
                      <a:pt x="4251453" y="1953057"/>
                      <a:pt x="4251453" y="1953057"/>
                    </a:cubicBezTo>
                    <a:cubicBezTo>
                      <a:pt x="4248640" y="1953057"/>
                      <a:pt x="4248640" y="1950246"/>
                      <a:pt x="4248640" y="1950246"/>
                    </a:cubicBezTo>
                    <a:cubicBezTo>
                      <a:pt x="4243020" y="1927749"/>
                      <a:pt x="4226146" y="1910878"/>
                      <a:pt x="4203651" y="1905255"/>
                    </a:cubicBezTo>
                    <a:cubicBezTo>
                      <a:pt x="4200841" y="1905255"/>
                      <a:pt x="4200841" y="1902444"/>
                      <a:pt x="4200841" y="1902444"/>
                    </a:cubicBezTo>
                    <a:cubicBezTo>
                      <a:pt x="4200841" y="1899631"/>
                      <a:pt x="4203651" y="1899631"/>
                      <a:pt x="4203651" y="1899631"/>
                    </a:cubicBezTo>
                    <a:cubicBezTo>
                      <a:pt x="4226146" y="1894010"/>
                      <a:pt x="4243020" y="1877137"/>
                      <a:pt x="4251453" y="1851832"/>
                    </a:cubicBezTo>
                    <a:close/>
                    <a:moveTo>
                      <a:pt x="4096805" y="1851832"/>
                    </a:moveTo>
                    <a:cubicBezTo>
                      <a:pt x="4105239" y="1877137"/>
                      <a:pt x="4122110" y="1894010"/>
                      <a:pt x="4144608" y="1899631"/>
                    </a:cubicBezTo>
                    <a:cubicBezTo>
                      <a:pt x="4147418" y="1899631"/>
                      <a:pt x="4147418" y="1902444"/>
                      <a:pt x="4147418" y="1902444"/>
                    </a:cubicBezTo>
                    <a:cubicBezTo>
                      <a:pt x="4147418" y="1905255"/>
                      <a:pt x="4144608" y="1905255"/>
                      <a:pt x="4144608" y="1905255"/>
                    </a:cubicBezTo>
                    <a:cubicBezTo>
                      <a:pt x="4122110" y="1910878"/>
                      <a:pt x="4105239" y="1927749"/>
                      <a:pt x="4099616" y="1950246"/>
                    </a:cubicBezTo>
                    <a:cubicBezTo>
                      <a:pt x="4099616" y="1953057"/>
                      <a:pt x="4096805" y="1953057"/>
                      <a:pt x="4096805" y="1953057"/>
                    </a:cubicBezTo>
                    <a:cubicBezTo>
                      <a:pt x="4093992" y="1953057"/>
                      <a:pt x="4093992" y="1950246"/>
                      <a:pt x="4093992" y="1950246"/>
                    </a:cubicBezTo>
                    <a:cubicBezTo>
                      <a:pt x="4088372" y="1927749"/>
                      <a:pt x="4071498" y="1910878"/>
                      <a:pt x="4049003" y="1905255"/>
                    </a:cubicBezTo>
                    <a:cubicBezTo>
                      <a:pt x="4046193" y="1905255"/>
                      <a:pt x="4046193" y="1902444"/>
                      <a:pt x="4046193" y="1902444"/>
                    </a:cubicBezTo>
                    <a:cubicBezTo>
                      <a:pt x="4046193" y="1899631"/>
                      <a:pt x="4049003" y="1899631"/>
                      <a:pt x="4049003" y="1899631"/>
                    </a:cubicBezTo>
                    <a:cubicBezTo>
                      <a:pt x="4071498" y="1894010"/>
                      <a:pt x="4088372" y="1877137"/>
                      <a:pt x="4096805" y="1851832"/>
                    </a:cubicBezTo>
                    <a:close/>
                    <a:moveTo>
                      <a:pt x="3939345" y="1851832"/>
                    </a:moveTo>
                    <a:cubicBezTo>
                      <a:pt x="3947781" y="1877137"/>
                      <a:pt x="3964649" y="1894010"/>
                      <a:pt x="3987147" y="1899631"/>
                    </a:cubicBezTo>
                    <a:cubicBezTo>
                      <a:pt x="3989957" y="1899631"/>
                      <a:pt x="3989957" y="1902444"/>
                      <a:pt x="3989957" y="1902444"/>
                    </a:cubicBezTo>
                    <a:cubicBezTo>
                      <a:pt x="3989957" y="1905255"/>
                      <a:pt x="3987147" y="1905255"/>
                      <a:pt x="3987147" y="1905255"/>
                    </a:cubicBezTo>
                    <a:cubicBezTo>
                      <a:pt x="3964649" y="1910878"/>
                      <a:pt x="3947781" y="1927749"/>
                      <a:pt x="3942155" y="1950246"/>
                    </a:cubicBezTo>
                    <a:cubicBezTo>
                      <a:pt x="3942155" y="1953057"/>
                      <a:pt x="3939345" y="1953057"/>
                      <a:pt x="3939345" y="1953057"/>
                    </a:cubicBezTo>
                    <a:cubicBezTo>
                      <a:pt x="3936531" y="1953057"/>
                      <a:pt x="3936531" y="1950246"/>
                      <a:pt x="3936531" y="1950246"/>
                    </a:cubicBezTo>
                    <a:cubicBezTo>
                      <a:pt x="3930911" y="1927749"/>
                      <a:pt x="3914037" y="1910878"/>
                      <a:pt x="3891545" y="1905255"/>
                    </a:cubicBezTo>
                    <a:cubicBezTo>
                      <a:pt x="3888732" y="1905255"/>
                      <a:pt x="3888732" y="1902444"/>
                      <a:pt x="3888732" y="1902444"/>
                    </a:cubicBezTo>
                    <a:cubicBezTo>
                      <a:pt x="3888732" y="1899631"/>
                      <a:pt x="3891545" y="1899631"/>
                      <a:pt x="3891545" y="1899631"/>
                    </a:cubicBezTo>
                    <a:cubicBezTo>
                      <a:pt x="3914037" y="1894010"/>
                      <a:pt x="3930911" y="1877137"/>
                      <a:pt x="3939345" y="1851832"/>
                    </a:cubicBezTo>
                    <a:close/>
                    <a:moveTo>
                      <a:pt x="3784693" y="1851832"/>
                    </a:moveTo>
                    <a:cubicBezTo>
                      <a:pt x="3793130" y="1877137"/>
                      <a:pt x="3809998" y="1894010"/>
                      <a:pt x="3832496" y="1899631"/>
                    </a:cubicBezTo>
                    <a:cubicBezTo>
                      <a:pt x="3835306" y="1899631"/>
                      <a:pt x="3835306" y="1902444"/>
                      <a:pt x="3835306" y="1902444"/>
                    </a:cubicBezTo>
                    <a:cubicBezTo>
                      <a:pt x="3835306" y="1905255"/>
                      <a:pt x="3832496" y="1905255"/>
                      <a:pt x="3832496" y="1905255"/>
                    </a:cubicBezTo>
                    <a:cubicBezTo>
                      <a:pt x="3809998" y="1910878"/>
                      <a:pt x="3793130" y="1927749"/>
                      <a:pt x="3787504" y="1950246"/>
                    </a:cubicBezTo>
                    <a:cubicBezTo>
                      <a:pt x="3787504" y="1953057"/>
                      <a:pt x="3784693" y="1953057"/>
                      <a:pt x="3784693" y="1953057"/>
                    </a:cubicBezTo>
                    <a:cubicBezTo>
                      <a:pt x="3781880" y="1953057"/>
                      <a:pt x="3781880" y="1950246"/>
                      <a:pt x="3781880" y="1950246"/>
                    </a:cubicBezTo>
                    <a:cubicBezTo>
                      <a:pt x="3776260" y="1927749"/>
                      <a:pt x="3759386" y="1910878"/>
                      <a:pt x="3736894" y="1905255"/>
                    </a:cubicBezTo>
                    <a:cubicBezTo>
                      <a:pt x="3734081" y="1905255"/>
                      <a:pt x="3734081" y="1902444"/>
                      <a:pt x="3734081" y="1902444"/>
                    </a:cubicBezTo>
                    <a:cubicBezTo>
                      <a:pt x="3734081" y="1899631"/>
                      <a:pt x="3736894" y="1899631"/>
                      <a:pt x="3736894" y="1899631"/>
                    </a:cubicBezTo>
                    <a:cubicBezTo>
                      <a:pt x="3759386" y="1894010"/>
                      <a:pt x="3776260" y="1877137"/>
                      <a:pt x="3784693" y="1851832"/>
                    </a:cubicBezTo>
                    <a:close/>
                    <a:moveTo>
                      <a:pt x="3630045" y="1851832"/>
                    </a:moveTo>
                    <a:cubicBezTo>
                      <a:pt x="3638482" y="1877137"/>
                      <a:pt x="3655350" y="1894010"/>
                      <a:pt x="3677848" y="1899631"/>
                    </a:cubicBezTo>
                    <a:cubicBezTo>
                      <a:pt x="3680658" y="1899631"/>
                      <a:pt x="3680658" y="1902444"/>
                      <a:pt x="3680658" y="1902444"/>
                    </a:cubicBezTo>
                    <a:cubicBezTo>
                      <a:pt x="3680658" y="1905255"/>
                      <a:pt x="3677848" y="1905255"/>
                      <a:pt x="3677848" y="1905255"/>
                    </a:cubicBezTo>
                    <a:cubicBezTo>
                      <a:pt x="3655350" y="1910878"/>
                      <a:pt x="3638482" y="1927749"/>
                      <a:pt x="3632856" y="1950246"/>
                    </a:cubicBezTo>
                    <a:cubicBezTo>
                      <a:pt x="3632856" y="1953057"/>
                      <a:pt x="3630045" y="1953057"/>
                      <a:pt x="3630045" y="1953057"/>
                    </a:cubicBezTo>
                    <a:cubicBezTo>
                      <a:pt x="3627232" y="1953057"/>
                      <a:pt x="3627232" y="1950246"/>
                      <a:pt x="3627232" y="1950246"/>
                    </a:cubicBezTo>
                    <a:cubicBezTo>
                      <a:pt x="3621612" y="1927749"/>
                      <a:pt x="3604738" y="1910878"/>
                      <a:pt x="3582246" y="1905255"/>
                    </a:cubicBezTo>
                    <a:cubicBezTo>
                      <a:pt x="3579433" y="1905255"/>
                      <a:pt x="3579433" y="1902444"/>
                      <a:pt x="3579433" y="1902444"/>
                    </a:cubicBezTo>
                    <a:cubicBezTo>
                      <a:pt x="3579433" y="1899631"/>
                      <a:pt x="3582246" y="1899631"/>
                      <a:pt x="3582246" y="1899631"/>
                    </a:cubicBezTo>
                    <a:cubicBezTo>
                      <a:pt x="3604738" y="1894010"/>
                      <a:pt x="3621612" y="1877137"/>
                      <a:pt x="3630045" y="1851832"/>
                    </a:cubicBezTo>
                    <a:close/>
                    <a:moveTo>
                      <a:pt x="3472581" y="1851832"/>
                    </a:moveTo>
                    <a:cubicBezTo>
                      <a:pt x="3481018" y="1877137"/>
                      <a:pt x="3500700" y="1894010"/>
                      <a:pt x="3520384" y="1899631"/>
                    </a:cubicBezTo>
                    <a:cubicBezTo>
                      <a:pt x="3523194" y="1899631"/>
                      <a:pt x="3523194" y="1902444"/>
                      <a:pt x="3523194" y="1902444"/>
                    </a:cubicBezTo>
                    <a:cubicBezTo>
                      <a:pt x="3523194" y="1905255"/>
                      <a:pt x="3520384" y="1905255"/>
                      <a:pt x="3520384" y="1905255"/>
                    </a:cubicBezTo>
                    <a:cubicBezTo>
                      <a:pt x="3497889" y="1910878"/>
                      <a:pt x="3481018" y="1927749"/>
                      <a:pt x="3475395" y="1950246"/>
                    </a:cubicBezTo>
                    <a:cubicBezTo>
                      <a:pt x="3475395" y="1953057"/>
                      <a:pt x="3472581" y="1953057"/>
                      <a:pt x="3472581" y="1953057"/>
                    </a:cubicBezTo>
                    <a:cubicBezTo>
                      <a:pt x="3469771" y="1953057"/>
                      <a:pt x="3469771" y="1950246"/>
                      <a:pt x="3469771" y="1950246"/>
                    </a:cubicBezTo>
                    <a:cubicBezTo>
                      <a:pt x="3464148" y="1927749"/>
                      <a:pt x="3447277" y="1910878"/>
                      <a:pt x="3424782" y="1905255"/>
                    </a:cubicBezTo>
                    <a:cubicBezTo>
                      <a:pt x="3421969" y="1905255"/>
                      <a:pt x="3421969" y="1902444"/>
                      <a:pt x="3421969" y="1902444"/>
                    </a:cubicBezTo>
                    <a:cubicBezTo>
                      <a:pt x="3421969" y="1899631"/>
                      <a:pt x="3424782" y="1899631"/>
                      <a:pt x="3424782" y="1899631"/>
                    </a:cubicBezTo>
                    <a:cubicBezTo>
                      <a:pt x="3447277" y="1894010"/>
                      <a:pt x="3464148" y="1877137"/>
                      <a:pt x="3472581" y="1851832"/>
                    </a:cubicBezTo>
                    <a:close/>
                    <a:moveTo>
                      <a:pt x="3317933" y="1851832"/>
                    </a:moveTo>
                    <a:cubicBezTo>
                      <a:pt x="3326370" y="1877137"/>
                      <a:pt x="3343241" y="1894010"/>
                      <a:pt x="3365736" y="1899631"/>
                    </a:cubicBezTo>
                    <a:cubicBezTo>
                      <a:pt x="3368546" y="1899631"/>
                      <a:pt x="3368546" y="1902444"/>
                      <a:pt x="3368546" y="1902444"/>
                    </a:cubicBezTo>
                    <a:cubicBezTo>
                      <a:pt x="3368546" y="1905255"/>
                      <a:pt x="3365736" y="1905255"/>
                      <a:pt x="3365736" y="1905255"/>
                    </a:cubicBezTo>
                    <a:cubicBezTo>
                      <a:pt x="3343241" y="1910878"/>
                      <a:pt x="3326370" y="1927749"/>
                      <a:pt x="3320747" y="1950246"/>
                    </a:cubicBezTo>
                    <a:cubicBezTo>
                      <a:pt x="3320747" y="1953057"/>
                      <a:pt x="3317933" y="1953057"/>
                      <a:pt x="3317933" y="1953057"/>
                    </a:cubicBezTo>
                    <a:cubicBezTo>
                      <a:pt x="3315123" y="1953057"/>
                      <a:pt x="3315123" y="1950246"/>
                      <a:pt x="3315123" y="1950246"/>
                    </a:cubicBezTo>
                    <a:cubicBezTo>
                      <a:pt x="3309500" y="1927749"/>
                      <a:pt x="3292629" y="1910878"/>
                      <a:pt x="3270134" y="1905255"/>
                    </a:cubicBezTo>
                    <a:cubicBezTo>
                      <a:pt x="3267321" y="1905255"/>
                      <a:pt x="3267321" y="1902444"/>
                      <a:pt x="3267321" y="1902444"/>
                    </a:cubicBezTo>
                    <a:cubicBezTo>
                      <a:pt x="3267321" y="1899631"/>
                      <a:pt x="3270134" y="1899631"/>
                      <a:pt x="3270134" y="1899631"/>
                    </a:cubicBezTo>
                    <a:cubicBezTo>
                      <a:pt x="3292629" y="1894010"/>
                      <a:pt x="3309500" y="1877137"/>
                      <a:pt x="3317933" y="1851832"/>
                    </a:cubicBezTo>
                    <a:close/>
                    <a:moveTo>
                      <a:pt x="3163283" y="1851832"/>
                    </a:moveTo>
                    <a:cubicBezTo>
                      <a:pt x="3171719" y="1877137"/>
                      <a:pt x="3188590" y="1894010"/>
                      <a:pt x="3211085" y="1899631"/>
                    </a:cubicBezTo>
                    <a:cubicBezTo>
                      <a:pt x="3213895" y="1899631"/>
                      <a:pt x="3213895" y="1902444"/>
                      <a:pt x="3213895" y="1902444"/>
                    </a:cubicBezTo>
                    <a:cubicBezTo>
                      <a:pt x="3213895" y="1905255"/>
                      <a:pt x="3211085" y="1905255"/>
                      <a:pt x="3211085" y="1905255"/>
                    </a:cubicBezTo>
                    <a:cubicBezTo>
                      <a:pt x="3188590" y="1910878"/>
                      <a:pt x="3171719" y="1927749"/>
                      <a:pt x="3166096" y="1950246"/>
                    </a:cubicBezTo>
                    <a:cubicBezTo>
                      <a:pt x="3166096" y="1953057"/>
                      <a:pt x="3163283" y="1953057"/>
                      <a:pt x="3163283" y="1953057"/>
                    </a:cubicBezTo>
                    <a:cubicBezTo>
                      <a:pt x="3160472" y="1953057"/>
                      <a:pt x="3160472" y="1950246"/>
                      <a:pt x="3160472" y="1950246"/>
                    </a:cubicBezTo>
                    <a:cubicBezTo>
                      <a:pt x="3154849" y="1927749"/>
                      <a:pt x="3137978" y="1910878"/>
                      <a:pt x="3115483" y="1905255"/>
                    </a:cubicBezTo>
                    <a:cubicBezTo>
                      <a:pt x="3112670" y="1905255"/>
                      <a:pt x="3112670" y="1902444"/>
                      <a:pt x="3112670" y="1902444"/>
                    </a:cubicBezTo>
                    <a:cubicBezTo>
                      <a:pt x="3112670" y="1899631"/>
                      <a:pt x="3115483" y="1899631"/>
                      <a:pt x="3115483" y="1899631"/>
                    </a:cubicBezTo>
                    <a:cubicBezTo>
                      <a:pt x="3137978" y="1894010"/>
                      <a:pt x="3154849" y="1877137"/>
                      <a:pt x="3163283" y="1851832"/>
                    </a:cubicBezTo>
                    <a:close/>
                    <a:moveTo>
                      <a:pt x="3005823" y="1851832"/>
                    </a:moveTo>
                    <a:cubicBezTo>
                      <a:pt x="3014257" y="1877137"/>
                      <a:pt x="3033942" y="1894010"/>
                      <a:pt x="3053626" y="1899631"/>
                    </a:cubicBezTo>
                    <a:cubicBezTo>
                      <a:pt x="3056436" y="1899631"/>
                      <a:pt x="3056436" y="1902444"/>
                      <a:pt x="3056436" y="1902444"/>
                    </a:cubicBezTo>
                    <a:cubicBezTo>
                      <a:pt x="3056436" y="1905255"/>
                      <a:pt x="3053626" y="1905255"/>
                      <a:pt x="3053626" y="1905255"/>
                    </a:cubicBezTo>
                    <a:cubicBezTo>
                      <a:pt x="3031128" y="1910878"/>
                      <a:pt x="3014257" y="1927749"/>
                      <a:pt x="3008634" y="1950246"/>
                    </a:cubicBezTo>
                    <a:cubicBezTo>
                      <a:pt x="3008634" y="1953057"/>
                      <a:pt x="3005823" y="1953057"/>
                      <a:pt x="3005823" y="1953057"/>
                    </a:cubicBezTo>
                    <a:cubicBezTo>
                      <a:pt x="3003010" y="1953057"/>
                      <a:pt x="3003010" y="1950246"/>
                      <a:pt x="3003010" y="1950246"/>
                    </a:cubicBezTo>
                    <a:cubicBezTo>
                      <a:pt x="2997390" y="1927749"/>
                      <a:pt x="2980516" y="1910878"/>
                      <a:pt x="2958021" y="1905255"/>
                    </a:cubicBezTo>
                    <a:cubicBezTo>
                      <a:pt x="2955211" y="1905255"/>
                      <a:pt x="2955211" y="1902444"/>
                      <a:pt x="2955211" y="1902444"/>
                    </a:cubicBezTo>
                    <a:cubicBezTo>
                      <a:pt x="2955211" y="1899631"/>
                      <a:pt x="2958021" y="1899631"/>
                      <a:pt x="2958021" y="1899631"/>
                    </a:cubicBezTo>
                    <a:cubicBezTo>
                      <a:pt x="2980516" y="1894010"/>
                      <a:pt x="2997390" y="1877137"/>
                      <a:pt x="3005823" y="1851832"/>
                    </a:cubicBezTo>
                    <a:close/>
                    <a:moveTo>
                      <a:pt x="2851172" y="1851832"/>
                    </a:moveTo>
                    <a:cubicBezTo>
                      <a:pt x="2859606" y="1877137"/>
                      <a:pt x="2876477" y="1894010"/>
                      <a:pt x="2898975" y="1899631"/>
                    </a:cubicBezTo>
                    <a:cubicBezTo>
                      <a:pt x="2901785" y="1899631"/>
                      <a:pt x="2901785" y="1902444"/>
                      <a:pt x="2901785" y="1902444"/>
                    </a:cubicBezTo>
                    <a:cubicBezTo>
                      <a:pt x="2901785" y="1905255"/>
                      <a:pt x="2898975" y="1905255"/>
                      <a:pt x="2898975" y="1905255"/>
                    </a:cubicBezTo>
                    <a:cubicBezTo>
                      <a:pt x="2876477" y="1910878"/>
                      <a:pt x="2859606" y="1927749"/>
                      <a:pt x="2853983" y="1950246"/>
                    </a:cubicBezTo>
                    <a:cubicBezTo>
                      <a:pt x="2853983" y="1953057"/>
                      <a:pt x="2851172" y="1953057"/>
                      <a:pt x="2851172" y="1953057"/>
                    </a:cubicBezTo>
                    <a:cubicBezTo>
                      <a:pt x="2848359" y="1953057"/>
                      <a:pt x="2848359" y="1950246"/>
                      <a:pt x="2848359" y="1950246"/>
                    </a:cubicBezTo>
                    <a:cubicBezTo>
                      <a:pt x="2842739" y="1927749"/>
                      <a:pt x="2825865" y="1910878"/>
                      <a:pt x="2803370" y="1905255"/>
                    </a:cubicBezTo>
                    <a:cubicBezTo>
                      <a:pt x="2800560" y="1905255"/>
                      <a:pt x="2800560" y="1902444"/>
                      <a:pt x="2800560" y="1902444"/>
                    </a:cubicBezTo>
                    <a:cubicBezTo>
                      <a:pt x="2800560" y="1899631"/>
                      <a:pt x="2803370" y="1899631"/>
                      <a:pt x="2803370" y="1899631"/>
                    </a:cubicBezTo>
                    <a:cubicBezTo>
                      <a:pt x="2825865" y="1894010"/>
                      <a:pt x="2842739" y="1877137"/>
                      <a:pt x="2851172" y="1851832"/>
                    </a:cubicBezTo>
                    <a:close/>
                    <a:moveTo>
                      <a:pt x="2696525" y="1851832"/>
                    </a:moveTo>
                    <a:cubicBezTo>
                      <a:pt x="2704959" y="1877137"/>
                      <a:pt x="2721830" y="1894010"/>
                      <a:pt x="2744328" y="1899631"/>
                    </a:cubicBezTo>
                    <a:cubicBezTo>
                      <a:pt x="2747138" y="1899631"/>
                      <a:pt x="2747138" y="1902444"/>
                      <a:pt x="2747138" y="1902444"/>
                    </a:cubicBezTo>
                    <a:cubicBezTo>
                      <a:pt x="2747138" y="1905255"/>
                      <a:pt x="2744328" y="1905255"/>
                      <a:pt x="2744328" y="1905255"/>
                    </a:cubicBezTo>
                    <a:cubicBezTo>
                      <a:pt x="2721830" y="1910878"/>
                      <a:pt x="2704959" y="1927749"/>
                      <a:pt x="2699336" y="1950246"/>
                    </a:cubicBezTo>
                    <a:cubicBezTo>
                      <a:pt x="2699336" y="1953057"/>
                      <a:pt x="2696525" y="1953057"/>
                      <a:pt x="2696525" y="1953057"/>
                    </a:cubicBezTo>
                    <a:cubicBezTo>
                      <a:pt x="2693712" y="1953057"/>
                      <a:pt x="2693712" y="1950246"/>
                      <a:pt x="2693712" y="1950246"/>
                    </a:cubicBezTo>
                    <a:cubicBezTo>
                      <a:pt x="2688092" y="1927749"/>
                      <a:pt x="2671218" y="1910878"/>
                      <a:pt x="2648723" y="1905255"/>
                    </a:cubicBezTo>
                    <a:cubicBezTo>
                      <a:pt x="2645913" y="1905255"/>
                      <a:pt x="2645913" y="1902444"/>
                      <a:pt x="2645913" y="1902444"/>
                    </a:cubicBezTo>
                    <a:cubicBezTo>
                      <a:pt x="2645913" y="1899631"/>
                      <a:pt x="2648723" y="1899631"/>
                      <a:pt x="2648723" y="1899631"/>
                    </a:cubicBezTo>
                    <a:cubicBezTo>
                      <a:pt x="2671218" y="1894010"/>
                      <a:pt x="2688092" y="1877137"/>
                      <a:pt x="2696525" y="1851832"/>
                    </a:cubicBezTo>
                    <a:close/>
                    <a:moveTo>
                      <a:pt x="2539061" y="1851832"/>
                    </a:moveTo>
                    <a:cubicBezTo>
                      <a:pt x="2547497" y="1877137"/>
                      <a:pt x="2567179" y="1894010"/>
                      <a:pt x="2586863" y="1899631"/>
                    </a:cubicBezTo>
                    <a:cubicBezTo>
                      <a:pt x="2589673" y="1899631"/>
                      <a:pt x="2589673" y="1902444"/>
                      <a:pt x="2589673" y="1902444"/>
                    </a:cubicBezTo>
                    <a:cubicBezTo>
                      <a:pt x="2589673" y="1905255"/>
                      <a:pt x="2586863" y="1905255"/>
                      <a:pt x="2586863" y="1905255"/>
                    </a:cubicBezTo>
                    <a:cubicBezTo>
                      <a:pt x="2564365" y="1910878"/>
                      <a:pt x="2547497" y="1927749"/>
                      <a:pt x="2541874" y="1950246"/>
                    </a:cubicBezTo>
                    <a:cubicBezTo>
                      <a:pt x="2541874" y="1953057"/>
                      <a:pt x="2539061" y="1953057"/>
                      <a:pt x="2539061" y="1953057"/>
                    </a:cubicBezTo>
                    <a:cubicBezTo>
                      <a:pt x="2536247" y="1953057"/>
                      <a:pt x="2536247" y="1950246"/>
                      <a:pt x="2536247" y="1950246"/>
                    </a:cubicBezTo>
                    <a:cubicBezTo>
                      <a:pt x="2530627" y="1927749"/>
                      <a:pt x="2513756" y="1910878"/>
                      <a:pt x="2491261" y="1905255"/>
                    </a:cubicBezTo>
                    <a:cubicBezTo>
                      <a:pt x="2488448" y="1905255"/>
                      <a:pt x="2488448" y="1902444"/>
                      <a:pt x="2488448" y="1902444"/>
                    </a:cubicBezTo>
                    <a:cubicBezTo>
                      <a:pt x="2488448" y="1899631"/>
                      <a:pt x="2491261" y="1899631"/>
                      <a:pt x="2491261" y="1899631"/>
                    </a:cubicBezTo>
                    <a:cubicBezTo>
                      <a:pt x="2513756" y="1894010"/>
                      <a:pt x="2530627" y="1877137"/>
                      <a:pt x="2539061" y="1851832"/>
                    </a:cubicBezTo>
                    <a:close/>
                    <a:moveTo>
                      <a:pt x="2384413" y="1851832"/>
                    </a:moveTo>
                    <a:cubicBezTo>
                      <a:pt x="2392849" y="1877137"/>
                      <a:pt x="2409717" y="1894010"/>
                      <a:pt x="2432215" y="1899631"/>
                    </a:cubicBezTo>
                    <a:cubicBezTo>
                      <a:pt x="2435025" y="1899631"/>
                      <a:pt x="2435025" y="1902444"/>
                      <a:pt x="2435025" y="1902444"/>
                    </a:cubicBezTo>
                    <a:cubicBezTo>
                      <a:pt x="2435025" y="1905255"/>
                      <a:pt x="2432215" y="1905255"/>
                      <a:pt x="2432215" y="1905255"/>
                    </a:cubicBezTo>
                    <a:cubicBezTo>
                      <a:pt x="2409717" y="1910878"/>
                      <a:pt x="2392849" y="1927749"/>
                      <a:pt x="2387226" y="1950246"/>
                    </a:cubicBezTo>
                    <a:cubicBezTo>
                      <a:pt x="2387226" y="1953057"/>
                      <a:pt x="2384413" y="1953057"/>
                      <a:pt x="2384413" y="1953057"/>
                    </a:cubicBezTo>
                    <a:cubicBezTo>
                      <a:pt x="2381599" y="1953057"/>
                      <a:pt x="2381599" y="1950246"/>
                      <a:pt x="2381599" y="1950246"/>
                    </a:cubicBezTo>
                    <a:cubicBezTo>
                      <a:pt x="2375979" y="1927749"/>
                      <a:pt x="2359108" y="1910878"/>
                      <a:pt x="2336613" y="1905255"/>
                    </a:cubicBezTo>
                    <a:cubicBezTo>
                      <a:pt x="2333800" y="1905255"/>
                      <a:pt x="2333800" y="1902444"/>
                      <a:pt x="2333800" y="1902444"/>
                    </a:cubicBezTo>
                    <a:cubicBezTo>
                      <a:pt x="2333800" y="1899631"/>
                      <a:pt x="2336613" y="1899631"/>
                      <a:pt x="2336613" y="1899631"/>
                    </a:cubicBezTo>
                    <a:cubicBezTo>
                      <a:pt x="2359108" y="1894010"/>
                      <a:pt x="2375979" y="1877137"/>
                      <a:pt x="2384413" y="1851832"/>
                    </a:cubicBezTo>
                    <a:close/>
                    <a:moveTo>
                      <a:pt x="2229761" y="1851832"/>
                    </a:moveTo>
                    <a:cubicBezTo>
                      <a:pt x="2238198" y="1877137"/>
                      <a:pt x="2255066" y="1894010"/>
                      <a:pt x="2277564" y="1899631"/>
                    </a:cubicBezTo>
                    <a:cubicBezTo>
                      <a:pt x="2280374" y="1899631"/>
                      <a:pt x="2280374" y="1902444"/>
                      <a:pt x="2280374" y="1902444"/>
                    </a:cubicBezTo>
                    <a:cubicBezTo>
                      <a:pt x="2280374" y="1905255"/>
                      <a:pt x="2277564" y="1905255"/>
                      <a:pt x="2277564" y="1905255"/>
                    </a:cubicBezTo>
                    <a:cubicBezTo>
                      <a:pt x="2255066" y="1910878"/>
                      <a:pt x="2238198" y="1927749"/>
                      <a:pt x="2232575" y="1950246"/>
                    </a:cubicBezTo>
                    <a:cubicBezTo>
                      <a:pt x="2232575" y="1953057"/>
                      <a:pt x="2229761" y="1953057"/>
                      <a:pt x="2229761" y="1953057"/>
                    </a:cubicBezTo>
                    <a:cubicBezTo>
                      <a:pt x="2226948" y="1953057"/>
                      <a:pt x="2226948" y="1950246"/>
                      <a:pt x="2226948" y="1950246"/>
                    </a:cubicBezTo>
                    <a:cubicBezTo>
                      <a:pt x="2221328" y="1927749"/>
                      <a:pt x="2204457" y="1910878"/>
                      <a:pt x="2181962" y="1905255"/>
                    </a:cubicBezTo>
                    <a:cubicBezTo>
                      <a:pt x="2179149" y="1905255"/>
                      <a:pt x="2179149" y="1902444"/>
                      <a:pt x="2179149" y="1902444"/>
                    </a:cubicBezTo>
                    <a:cubicBezTo>
                      <a:pt x="2179149" y="1899631"/>
                      <a:pt x="2181962" y="1899631"/>
                      <a:pt x="2181962" y="1899631"/>
                    </a:cubicBezTo>
                    <a:cubicBezTo>
                      <a:pt x="2204457" y="1894010"/>
                      <a:pt x="2221328" y="1877137"/>
                      <a:pt x="2229761" y="1851832"/>
                    </a:cubicBezTo>
                    <a:close/>
                    <a:moveTo>
                      <a:pt x="2075115" y="1851832"/>
                    </a:moveTo>
                    <a:cubicBezTo>
                      <a:pt x="2080738" y="1877137"/>
                      <a:pt x="2100419" y="1894010"/>
                      <a:pt x="2122917" y="1899631"/>
                    </a:cubicBezTo>
                    <a:cubicBezTo>
                      <a:pt x="2125727" y="1899631"/>
                      <a:pt x="2125727" y="1902444"/>
                      <a:pt x="2125727" y="1902444"/>
                    </a:cubicBezTo>
                    <a:cubicBezTo>
                      <a:pt x="2125727" y="1905255"/>
                      <a:pt x="2122917" y="1905255"/>
                      <a:pt x="2122917" y="1905255"/>
                    </a:cubicBezTo>
                    <a:cubicBezTo>
                      <a:pt x="2100419" y="1910878"/>
                      <a:pt x="2083551" y="1927749"/>
                      <a:pt x="2077928" y="1950246"/>
                    </a:cubicBezTo>
                    <a:cubicBezTo>
                      <a:pt x="2077928" y="1953057"/>
                      <a:pt x="2075115" y="1953057"/>
                      <a:pt x="2075115" y="1953057"/>
                    </a:cubicBezTo>
                    <a:cubicBezTo>
                      <a:pt x="2072301" y="1953057"/>
                      <a:pt x="2072301" y="1950246"/>
                      <a:pt x="2072301" y="1950246"/>
                    </a:cubicBezTo>
                    <a:cubicBezTo>
                      <a:pt x="2066681" y="1927749"/>
                      <a:pt x="2049810" y="1910878"/>
                      <a:pt x="2027315" y="1905255"/>
                    </a:cubicBezTo>
                    <a:cubicBezTo>
                      <a:pt x="2024502" y="1905255"/>
                      <a:pt x="2024502" y="1902444"/>
                      <a:pt x="2024502" y="1902444"/>
                    </a:cubicBezTo>
                    <a:cubicBezTo>
                      <a:pt x="2024502" y="1899631"/>
                      <a:pt x="2027315" y="1899631"/>
                      <a:pt x="2027315" y="1899631"/>
                    </a:cubicBezTo>
                    <a:cubicBezTo>
                      <a:pt x="2049810" y="1894010"/>
                      <a:pt x="2066681" y="1877137"/>
                      <a:pt x="2075115" y="1851832"/>
                    </a:cubicBezTo>
                    <a:close/>
                    <a:moveTo>
                      <a:pt x="1917652" y="1851832"/>
                    </a:moveTo>
                    <a:cubicBezTo>
                      <a:pt x="1926086" y="1877137"/>
                      <a:pt x="1942957" y="1894010"/>
                      <a:pt x="1965455" y="1899631"/>
                    </a:cubicBezTo>
                    <a:cubicBezTo>
                      <a:pt x="1968265" y="1899631"/>
                      <a:pt x="1968265" y="1902444"/>
                      <a:pt x="1968265" y="1902444"/>
                    </a:cubicBezTo>
                    <a:cubicBezTo>
                      <a:pt x="1968265" y="1905255"/>
                      <a:pt x="1965455" y="1905255"/>
                      <a:pt x="1965455" y="1905255"/>
                    </a:cubicBezTo>
                    <a:cubicBezTo>
                      <a:pt x="1942957" y="1910878"/>
                      <a:pt x="1926086" y="1927749"/>
                      <a:pt x="1920463" y="1950246"/>
                    </a:cubicBezTo>
                    <a:cubicBezTo>
                      <a:pt x="1920463" y="1953057"/>
                      <a:pt x="1917652" y="1953057"/>
                      <a:pt x="1917652" y="1953057"/>
                    </a:cubicBezTo>
                    <a:cubicBezTo>
                      <a:pt x="1914839" y="1953057"/>
                      <a:pt x="1914839" y="1950246"/>
                      <a:pt x="1914839" y="1950246"/>
                    </a:cubicBezTo>
                    <a:cubicBezTo>
                      <a:pt x="1909219" y="1927749"/>
                      <a:pt x="1892345" y="1910878"/>
                      <a:pt x="1869850" y="1905255"/>
                    </a:cubicBezTo>
                    <a:cubicBezTo>
                      <a:pt x="1867040" y="1905255"/>
                      <a:pt x="1867040" y="1902444"/>
                      <a:pt x="1867040" y="1902444"/>
                    </a:cubicBezTo>
                    <a:cubicBezTo>
                      <a:pt x="1867040" y="1899631"/>
                      <a:pt x="1869850" y="1899631"/>
                      <a:pt x="1869850" y="1899631"/>
                    </a:cubicBezTo>
                    <a:cubicBezTo>
                      <a:pt x="1892345" y="1894010"/>
                      <a:pt x="1909219" y="1877137"/>
                      <a:pt x="1917652" y="1851832"/>
                    </a:cubicBezTo>
                    <a:close/>
                    <a:moveTo>
                      <a:pt x="1763004" y="1851832"/>
                    </a:moveTo>
                    <a:cubicBezTo>
                      <a:pt x="1771438" y="1877137"/>
                      <a:pt x="1788309" y="1894010"/>
                      <a:pt x="1810807" y="1899631"/>
                    </a:cubicBezTo>
                    <a:cubicBezTo>
                      <a:pt x="1813617" y="1899631"/>
                      <a:pt x="1813617" y="1902444"/>
                      <a:pt x="1813617" y="1902444"/>
                    </a:cubicBezTo>
                    <a:cubicBezTo>
                      <a:pt x="1813617" y="1905255"/>
                      <a:pt x="1810807" y="1905255"/>
                      <a:pt x="1810807" y="1905255"/>
                    </a:cubicBezTo>
                    <a:cubicBezTo>
                      <a:pt x="1788309" y="1910878"/>
                      <a:pt x="1771438" y="1927749"/>
                      <a:pt x="1765815" y="1950246"/>
                    </a:cubicBezTo>
                    <a:cubicBezTo>
                      <a:pt x="1765815" y="1953057"/>
                      <a:pt x="1763004" y="1953057"/>
                      <a:pt x="1763004" y="1953057"/>
                    </a:cubicBezTo>
                    <a:cubicBezTo>
                      <a:pt x="1760191" y="1953057"/>
                      <a:pt x="1760191" y="1950246"/>
                      <a:pt x="1760191" y="1950246"/>
                    </a:cubicBezTo>
                    <a:cubicBezTo>
                      <a:pt x="1754571" y="1927749"/>
                      <a:pt x="1737697" y="1910878"/>
                      <a:pt x="1715202" y="1905255"/>
                    </a:cubicBezTo>
                    <a:cubicBezTo>
                      <a:pt x="1712392" y="1905255"/>
                      <a:pt x="1712392" y="1902444"/>
                      <a:pt x="1712392" y="1902444"/>
                    </a:cubicBezTo>
                    <a:cubicBezTo>
                      <a:pt x="1712392" y="1899631"/>
                      <a:pt x="1715202" y="1899631"/>
                      <a:pt x="1715202" y="1899631"/>
                    </a:cubicBezTo>
                    <a:cubicBezTo>
                      <a:pt x="1737697" y="1894010"/>
                      <a:pt x="1754571" y="1877137"/>
                      <a:pt x="1763004" y="1851832"/>
                    </a:cubicBezTo>
                    <a:close/>
                    <a:moveTo>
                      <a:pt x="1608353" y="1851832"/>
                    </a:moveTo>
                    <a:cubicBezTo>
                      <a:pt x="1613977" y="1877137"/>
                      <a:pt x="1633658" y="1894010"/>
                      <a:pt x="1656156" y="1899631"/>
                    </a:cubicBezTo>
                    <a:cubicBezTo>
                      <a:pt x="1658966" y="1899631"/>
                      <a:pt x="1658966" y="1902444"/>
                      <a:pt x="1658966" y="1902444"/>
                    </a:cubicBezTo>
                    <a:cubicBezTo>
                      <a:pt x="1658966" y="1905255"/>
                      <a:pt x="1656156" y="1905255"/>
                      <a:pt x="1656156" y="1905255"/>
                    </a:cubicBezTo>
                    <a:cubicBezTo>
                      <a:pt x="1633658" y="1910878"/>
                      <a:pt x="1616787" y="1927749"/>
                      <a:pt x="1611164" y="1950246"/>
                    </a:cubicBezTo>
                    <a:cubicBezTo>
                      <a:pt x="1611164" y="1953057"/>
                      <a:pt x="1608353" y="1953057"/>
                      <a:pt x="1608353" y="1953057"/>
                    </a:cubicBezTo>
                    <a:cubicBezTo>
                      <a:pt x="1605540" y="1953057"/>
                      <a:pt x="1605540" y="1950246"/>
                      <a:pt x="1605540" y="1950246"/>
                    </a:cubicBezTo>
                    <a:cubicBezTo>
                      <a:pt x="1599920" y="1927749"/>
                      <a:pt x="1583046" y="1910878"/>
                      <a:pt x="1560551" y="1905255"/>
                    </a:cubicBezTo>
                    <a:cubicBezTo>
                      <a:pt x="1557741" y="1905255"/>
                      <a:pt x="1557741" y="1902444"/>
                      <a:pt x="1557741" y="1902444"/>
                    </a:cubicBezTo>
                    <a:cubicBezTo>
                      <a:pt x="1557741" y="1899631"/>
                      <a:pt x="1560551" y="1899631"/>
                      <a:pt x="1560551" y="1899631"/>
                    </a:cubicBezTo>
                    <a:cubicBezTo>
                      <a:pt x="1583046" y="1894010"/>
                      <a:pt x="1599920" y="1877137"/>
                      <a:pt x="1608353" y="1851832"/>
                    </a:cubicBezTo>
                    <a:close/>
                    <a:moveTo>
                      <a:pt x="1450892" y="1851832"/>
                    </a:moveTo>
                    <a:cubicBezTo>
                      <a:pt x="1459326" y="1877137"/>
                      <a:pt x="1476197" y="1894010"/>
                      <a:pt x="1498695" y="1899631"/>
                    </a:cubicBezTo>
                    <a:cubicBezTo>
                      <a:pt x="1501505" y="1899631"/>
                      <a:pt x="1501505" y="1902444"/>
                      <a:pt x="1501505" y="1902444"/>
                    </a:cubicBezTo>
                    <a:cubicBezTo>
                      <a:pt x="1501505" y="1905255"/>
                      <a:pt x="1498695" y="1905255"/>
                      <a:pt x="1498695" y="1905255"/>
                    </a:cubicBezTo>
                    <a:cubicBezTo>
                      <a:pt x="1476197" y="1910878"/>
                      <a:pt x="1459326" y="1927749"/>
                      <a:pt x="1453706" y="1950246"/>
                    </a:cubicBezTo>
                    <a:cubicBezTo>
                      <a:pt x="1453706" y="1953057"/>
                      <a:pt x="1450892" y="1953057"/>
                      <a:pt x="1450892" y="1953057"/>
                    </a:cubicBezTo>
                    <a:cubicBezTo>
                      <a:pt x="1448079" y="1953057"/>
                      <a:pt x="1448079" y="1950246"/>
                      <a:pt x="1448079" y="1950246"/>
                    </a:cubicBezTo>
                    <a:cubicBezTo>
                      <a:pt x="1442458" y="1927749"/>
                      <a:pt x="1425587" y="1910878"/>
                      <a:pt x="1403090" y="1905255"/>
                    </a:cubicBezTo>
                    <a:cubicBezTo>
                      <a:pt x="1400280" y="1905255"/>
                      <a:pt x="1400280" y="1902444"/>
                      <a:pt x="1400280" y="1902444"/>
                    </a:cubicBezTo>
                    <a:cubicBezTo>
                      <a:pt x="1400280" y="1899631"/>
                      <a:pt x="1403090" y="1899631"/>
                      <a:pt x="1403090" y="1899631"/>
                    </a:cubicBezTo>
                    <a:cubicBezTo>
                      <a:pt x="1425587" y="1894010"/>
                      <a:pt x="1442458" y="1877137"/>
                      <a:pt x="1450892" y="1851832"/>
                    </a:cubicBezTo>
                    <a:close/>
                    <a:moveTo>
                      <a:pt x="1296244" y="1851832"/>
                    </a:moveTo>
                    <a:cubicBezTo>
                      <a:pt x="1304678" y="1877137"/>
                      <a:pt x="1321549" y="1894010"/>
                      <a:pt x="1344046" y="1899631"/>
                    </a:cubicBezTo>
                    <a:cubicBezTo>
                      <a:pt x="1346857" y="1899631"/>
                      <a:pt x="1346857" y="1902444"/>
                      <a:pt x="1346857" y="1902444"/>
                    </a:cubicBezTo>
                    <a:cubicBezTo>
                      <a:pt x="1346857" y="1905255"/>
                      <a:pt x="1344046" y="1905255"/>
                      <a:pt x="1344046" y="1905255"/>
                    </a:cubicBezTo>
                    <a:cubicBezTo>
                      <a:pt x="1321549" y="1910878"/>
                      <a:pt x="1304678" y="1927749"/>
                      <a:pt x="1299058" y="1950246"/>
                    </a:cubicBezTo>
                    <a:cubicBezTo>
                      <a:pt x="1299058" y="1953057"/>
                      <a:pt x="1296244" y="1953057"/>
                      <a:pt x="1296244" y="1953057"/>
                    </a:cubicBezTo>
                    <a:cubicBezTo>
                      <a:pt x="1293431" y="1953057"/>
                      <a:pt x="1293431" y="1950246"/>
                      <a:pt x="1293431" y="1950246"/>
                    </a:cubicBezTo>
                    <a:cubicBezTo>
                      <a:pt x="1287810" y="1927749"/>
                      <a:pt x="1270939" y="1910878"/>
                      <a:pt x="1248442" y="1905255"/>
                    </a:cubicBezTo>
                    <a:cubicBezTo>
                      <a:pt x="1245632" y="1905255"/>
                      <a:pt x="1245632" y="1902444"/>
                      <a:pt x="1245632" y="1902444"/>
                    </a:cubicBezTo>
                    <a:cubicBezTo>
                      <a:pt x="1245632" y="1899631"/>
                      <a:pt x="1248442" y="1899631"/>
                      <a:pt x="1248442" y="1899631"/>
                    </a:cubicBezTo>
                    <a:cubicBezTo>
                      <a:pt x="1270939" y="1894010"/>
                      <a:pt x="1287810" y="1877137"/>
                      <a:pt x="1296244" y="1851832"/>
                    </a:cubicBezTo>
                    <a:close/>
                    <a:moveTo>
                      <a:pt x="1141593" y="1851832"/>
                    </a:moveTo>
                    <a:cubicBezTo>
                      <a:pt x="1150027" y="1877137"/>
                      <a:pt x="1166898" y="1894010"/>
                      <a:pt x="1189395" y="1899631"/>
                    </a:cubicBezTo>
                    <a:cubicBezTo>
                      <a:pt x="1192206" y="1899631"/>
                      <a:pt x="1192206" y="1902444"/>
                      <a:pt x="1192206" y="1902444"/>
                    </a:cubicBezTo>
                    <a:cubicBezTo>
                      <a:pt x="1192206" y="1905255"/>
                      <a:pt x="1189395" y="1905255"/>
                      <a:pt x="1189395" y="1905255"/>
                    </a:cubicBezTo>
                    <a:cubicBezTo>
                      <a:pt x="1166898" y="1910878"/>
                      <a:pt x="1150027" y="1927749"/>
                      <a:pt x="1144407" y="1950246"/>
                    </a:cubicBezTo>
                    <a:cubicBezTo>
                      <a:pt x="1144407" y="1953057"/>
                      <a:pt x="1141593" y="1953057"/>
                      <a:pt x="1141593" y="1953057"/>
                    </a:cubicBezTo>
                    <a:cubicBezTo>
                      <a:pt x="1138780" y="1953057"/>
                      <a:pt x="1138780" y="1950246"/>
                      <a:pt x="1138780" y="1950246"/>
                    </a:cubicBezTo>
                    <a:cubicBezTo>
                      <a:pt x="1133159" y="1927749"/>
                      <a:pt x="1116288" y="1910878"/>
                      <a:pt x="1093791" y="1905255"/>
                    </a:cubicBezTo>
                    <a:cubicBezTo>
                      <a:pt x="1090981" y="1905255"/>
                      <a:pt x="1090981" y="1902444"/>
                      <a:pt x="1090981" y="1902444"/>
                    </a:cubicBezTo>
                    <a:cubicBezTo>
                      <a:pt x="1090981" y="1899631"/>
                      <a:pt x="1093791" y="1899631"/>
                      <a:pt x="1093791" y="1899631"/>
                    </a:cubicBezTo>
                    <a:cubicBezTo>
                      <a:pt x="1116288" y="1894010"/>
                      <a:pt x="1133159" y="1877137"/>
                      <a:pt x="1141593" y="1851832"/>
                    </a:cubicBezTo>
                    <a:close/>
                    <a:moveTo>
                      <a:pt x="984132" y="1851832"/>
                    </a:moveTo>
                    <a:cubicBezTo>
                      <a:pt x="992566" y="1877137"/>
                      <a:pt x="1009437" y="1894010"/>
                      <a:pt x="1031934" y="1899631"/>
                    </a:cubicBezTo>
                    <a:cubicBezTo>
                      <a:pt x="1034745" y="1899631"/>
                      <a:pt x="1034745" y="1902444"/>
                      <a:pt x="1034745" y="1902444"/>
                    </a:cubicBezTo>
                    <a:cubicBezTo>
                      <a:pt x="1034745" y="1905255"/>
                      <a:pt x="1031934" y="1905255"/>
                      <a:pt x="1031934" y="1905255"/>
                    </a:cubicBezTo>
                    <a:cubicBezTo>
                      <a:pt x="1009437" y="1910878"/>
                      <a:pt x="992566" y="1927749"/>
                      <a:pt x="986946" y="1950246"/>
                    </a:cubicBezTo>
                    <a:cubicBezTo>
                      <a:pt x="986946" y="1953057"/>
                      <a:pt x="984132" y="1953057"/>
                      <a:pt x="984132" y="1953057"/>
                    </a:cubicBezTo>
                    <a:cubicBezTo>
                      <a:pt x="981319" y="1953057"/>
                      <a:pt x="981319" y="1950246"/>
                      <a:pt x="981319" y="1950246"/>
                    </a:cubicBezTo>
                    <a:cubicBezTo>
                      <a:pt x="975698" y="1927749"/>
                      <a:pt x="958827" y="1910878"/>
                      <a:pt x="936330" y="1905255"/>
                    </a:cubicBezTo>
                    <a:cubicBezTo>
                      <a:pt x="933520" y="1905255"/>
                      <a:pt x="933520" y="1902444"/>
                      <a:pt x="933520" y="1902444"/>
                    </a:cubicBezTo>
                    <a:cubicBezTo>
                      <a:pt x="933520" y="1899631"/>
                      <a:pt x="936330" y="1899631"/>
                      <a:pt x="936330" y="1899631"/>
                    </a:cubicBezTo>
                    <a:cubicBezTo>
                      <a:pt x="958827" y="1894010"/>
                      <a:pt x="975698" y="1877137"/>
                      <a:pt x="984132" y="1851832"/>
                    </a:cubicBezTo>
                    <a:close/>
                    <a:moveTo>
                      <a:pt x="829484" y="1851832"/>
                    </a:moveTo>
                    <a:cubicBezTo>
                      <a:pt x="837918" y="1877137"/>
                      <a:pt x="854789" y="1894010"/>
                      <a:pt x="877286" y="1899631"/>
                    </a:cubicBezTo>
                    <a:cubicBezTo>
                      <a:pt x="880097" y="1899631"/>
                      <a:pt x="880097" y="1902444"/>
                      <a:pt x="880097" y="1902444"/>
                    </a:cubicBezTo>
                    <a:cubicBezTo>
                      <a:pt x="880097" y="1905255"/>
                      <a:pt x="877286" y="1905255"/>
                      <a:pt x="877286" y="1905255"/>
                    </a:cubicBezTo>
                    <a:cubicBezTo>
                      <a:pt x="854789" y="1910878"/>
                      <a:pt x="837918" y="1927749"/>
                      <a:pt x="832298" y="1950246"/>
                    </a:cubicBezTo>
                    <a:cubicBezTo>
                      <a:pt x="832298" y="1953057"/>
                      <a:pt x="829484" y="1953057"/>
                      <a:pt x="829484" y="1953057"/>
                    </a:cubicBezTo>
                    <a:cubicBezTo>
                      <a:pt x="826671" y="1953057"/>
                      <a:pt x="826671" y="1950246"/>
                      <a:pt x="826671" y="1950246"/>
                    </a:cubicBezTo>
                    <a:cubicBezTo>
                      <a:pt x="821050" y="1927749"/>
                      <a:pt x="804179" y="1910878"/>
                      <a:pt x="781682" y="1905255"/>
                    </a:cubicBezTo>
                    <a:cubicBezTo>
                      <a:pt x="778872" y="1905255"/>
                      <a:pt x="778872" y="1902444"/>
                      <a:pt x="778872" y="1902444"/>
                    </a:cubicBezTo>
                    <a:cubicBezTo>
                      <a:pt x="778872" y="1899631"/>
                      <a:pt x="781682" y="1899631"/>
                      <a:pt x="781682" y="1899631"/>
                    </a:cubicBezTo>
                    <a:cubicBezTo>
                      <a:pt x="804179" y="1894010"/>
                      <a:pt x="821050" y="1877137"/>
                      <a:pt x="829484" y="1851832"/>
                    </a:cubicBezTo>
                    <a:close/>
                    <a:moveTo>
                      <a:pt x="674833" y="1851832"/>
                    </a:moveTo>
                    <a:cubicBezTo>
                      <a:pt x="683267" y="1877137"/>
                      <a:pt x="700138" y="1894010"/>
                      <a:pt x="722635" y="1899631"/>
                    </a:cubicBezTo>
                    <a:cubicBezTo>
                      <a:pt x="725446" y="1899631"/>
                      <a:pt x="725446" y="1902444"/>
                      <a:pt x="725446" y="1902444"/>
                    </a:cubicBezTo>
                    <a:cubicBezTo>
                      <a:pt x="725446" y="1905255"/>
                      <a:pt x="722635" y="1905255"/>
                      <a:pt x="722635" y="1905255"/>
                    </a:cubicBezTo>
                    <a:cubicBezTo>
                      <a:pt x="700138" y="1910878"/>
                      <a:pt x="683267" y="1927749"/>
                      <a:pt x="677647" y="1950246"/>
                    </a:cubicBezTo>
                    <a:cubicBezTo>
                      <a:pt x="677647" y="1953057"/>
                      <a:pt x="674833" y="1953057"/>
                      <a:pt x="674833" y="1953057"/>
                    </a:cubicBezTo>
                    <a:cubicBezTo>
                      <a:pt x="672020" y="1953057"/>
                      <a:pt x="672020" y="1950246"/>
                      <a:pt x="672020" y="1950246"/>
                    </a:cubicBezTo>
                    <a:cubicBezTo>
                      <a:pt x="666399" y="1927749"/>
                      <a:pt x="649528" y="1910878"/>
                      <a:pt x="627031" y="1905255"/>
                    </a:cubicBezTo>
                    <a:cubicBezTo>
                      <a:pt x="624221" y="1905255"/>
                      <a:pt x="624221" y="1902444"/>
                      <a:pt x="624221" y="1902444"/>
                    </a:cubicBezTo>
                    <a:cubicBezTo>
                      <a:pt x="624221" y="1899631"/>
                      <a:pt x="627031" y="1899631"/>
                      <a:pt x="627031" y="1899631"/>
                    </a:cubicBezTo>
                    <a:cubicBezTo>
                      <a:pt x="649528" y="1894010"/>
                      <a:pt x="666399" y="1877137"/>
                      <a:pt x="674833" y="1851832"/>
                    </a:cubicBezTo>
                    <a:close/>
                    <a:moveTo>
                      <a:pt x="517372" y="1851832"/>
                    </a:moveTo>
                    <a:cubicBezTo>
                      <a:pt x="525806" y="1877137"/>
                      <a:pt x="542677" y="1894010"/>
                      <a:pt x="565174" y="1899631"/>
                    </a:cubicBezTo>
                    <a:cubicBezTo>
                      <a:pt x="567985" y="1899631"/>
                      <a:pt x="567985" y="1902444"/>
                      <a:pt x="567985" y="1902444"/>
                    </a:cubicBezTo>
                    <a:cubicBezTo>
                      <a:pt x="567985" y="1905255"/>
                      <a:pt x="565174" y="1905255"/>
                      <a:pt x="565174" y="1905255"/>
                    </a:cubicBezTo>
                    <a:cubicBezTo>
                      <a:pt x="542677" y="1910878"/>
                      <a:pt x="525806" y="1927749"/>
                      <a:pt x="520183" y="1950246"/>
                    </a:cubicBezTo>
                    <a:cubicBezTo>
                      <a:pt x="520183" y="1953057"/>
                      <a:pt x="517372" y="1953057"/>
                      <a:pt x="517372" y="1953057"/>
                    </a:cubicBezTo>
                    <a:cubicBezTo>
                      <a:pt x="514559" y="1953057"/>
                      <a:pt x="514559" y="1950246"/>
                      <a:pt x="514559" y="1950246"/>
                    </a:cubicBezTo>
                    <a:cubicBezTo>
                      <a:pt x="508938" y="1927749"/>
                      <a:pt x="492065" y="1910878"/>
                      <a:pt x="469570" y="1905255"/>
                    </a:cubicBezTo>
                    <a:cubicBezTo>
                      <a:pt x="466760" y="1905255"/>
                      <a:pt x="466760" y="1902444"/>
                      <a:pt x="466760" y="1902444"/>
                    </a:cubicBezTo>
                    <a:cubicBezTo>
                      <a:pt x="466760" y="1899631"/>
                      <a:pt x="469570" y="1899631"/>
                      <a:pt x="469570" y="1899631"/>
                    </a:cubicBezTo>
                    <a:cubicBezTo>
                      <a:pt x="492065" y="1894010"/>
                      <a:pt x="508938" y="1877137"/>
                      <a:pt x="517372" y="1851832"/>
                    </a:cubicBezTo>
                    <a:close/>
                    <a:moveTo>
                      <a:pt x="362724" y="1851832"/>
                    </a:moveTo>
                    <a:cubicBezTo>
                      <a:pt x="371158" y="1877137"/>
                      <a:pt x="388029" y="1894010"/>
                      <a:pt x="410526" y="1899631"/>
                    </a:cubicBezTo>
                    <a:cubicBezTo>
                      <a:pt x="413337" y="1899631"/>
                      <a:pt x="413337" y="1902444"/>
                      <a:pt x="413337" y="1902444"/>
                    </a:cubicBezTo>
                    <a:cubicBezTo>
                      <a:pt x="413337" y="1905255"/>
                      <a:pt x="410526" y="1905255"/>
                      <a:pt x="410526" y="1905255"/>
                    </a:cubicBezTo>
                    <a:cubicBezTo>
                      <a:pt x="388029" y="1910878"/>
                      <a:pt x="371158" y="1927749"/>
                      <a:pt x="365535" y="1950246"/>
                    </a:cubicBezTo>
                    <a:cubicBezTo>
                      <a:pt x="365535" y="1953057"/>
                      <a:pt x="362724" y="1953057"/>
                      <a:pt x="362724" y="1953057"/>
                    </a:cubicBezTo>
                    <a:cubicBezTo>
                      <a:pt x="359911" y="1953057"/>
                      <a:pt x="359911" y="1950246"/>
                      <a:pt x="359911" y="1950246"/>
                    </a:cubicBezTo>
                    <a:cubicBezTo>
                      <a:pt x="354290" y="1927749"/>
                      <a:pt x="337417" y="1910878"/>
                      <a:pt x="314922" y="1905255"/>
                    </a:cubicBezTo>
                    <a:cubicBezTo>
                      <a:pt x="312112" y="1905255"/>
                      <a:pt x="312112" y="1902444"/>
                      <a:pt x="312112" y="1902444"/>
                    </a:cubicBezTo>
                    <a:cubicBezTo>
                      <a:pt x="312112" y="1899631"/>
                      <a:pt x="314922" y="1899631"/>
                      <a:pt x="314922" y="1899631"/>
                    </a:cubicBezTo>
                    <a:cubicBezTo>
                      <a:pt x="337417" y="1894010"/>
                      <a:pt x="354290" y="1877137"/>
                      <a:pt x="362724" y="1851832"/>
                    </a:cubicBezTo>
                    <a:close/>
                    <a:moveTo>
                      <a:pt x="208073" y="1851832"/>
                    </a:moveTo>
                    <a:cubicBezTo>
                      <a:pt x="216507" y="1877137"/>
                      <a:pt x="233378" y="1894010"/>
                      <a:pt x="255875" y="1899631"/>
                    </a:cubicBezTo>
                    <a:cubicBezTo>
                      <a:pt x="258686" y="1899631"/>
                      <a:pt x="258686" y="1902444"/>
                      <a:pt x="258686" y="1902444"/>
                    </a:cubicBezTo>
                    <a:cubicBezTo>
                      <a:pt x="258686" y="1905255"/>
                      <a:pt x="255875" y="1905255"/>
                      <a:pt x="255875" y="1905255"/>
                    </a:cubicBezTo>
                    <a:cubicBezTo>
                      <a:pt x="233378" y="1910878"/>
                      <a:pt x="216507" y="1927749"/>
                      <a:pt x="210884" y="1950246"/>
                    </a:cubicBezTo>
                    <a:cubicBezTo>
                      <a:pt x="210884" y="1953057"/>
                      <a:pt x="208073" y="1953057"/>
                      <a:pt x="208073" y="1953057"/>
                    </a:cubicBezTo>
                    <a:cubicBezTo>
                      <a:pt x="205260" y="1953057"/>
                      <a:pt x="205260" y="1950246"/>
                      <a:pt x="205260" y="1950246"/>
                    </a:cubicBezTo>
                    <a:cubicBezTo>
                      <a:pt x="199639" y="1927749"/>
                      <a:pt x="182766" y="1910878"/>
                      <a:pt x="160271" y="1905255"/>
                    </a:cubicBezTo>
                    <a:cubicBezTo>
                      <a:pt x="157461" y="1905255"/>
                      <a:pt x="157461" y="1902444"/>
                      <a:pt x="157461" y="1902444"/>
                    </a:cubicBezTo>
                    <a:cubicBezTo>
                      <a:pt x="157461" y="1899631"/>
                      <a:pt x="160271" y="1899631"/>
                      <a:pt x="160271" y="1899631"/>
                    </a:cubicBezTo>
                    <a:cubicBezTo>
                      <a:pt x="182766" y="1894010"/>
                      <a:pt x="199639" y="1877137"/>
                      <a:pt x="208073" y="1851832"/>
                    </a:cubicBezTo>
                    <a:close/>
                    <a:moveTo>
                      <a:pt x="50612" y="1851832"/>
                    </a:moveTo>
                    <a:cubicBezTo>
                      <a:pt x="59049" y="1877137"/>
                      <a:pt x="75920" y="1894010"/>
                      <a:pt x="98414" y="1899631"/>
                    </a:cubicBezTo>
                    <a:cubicBezTo>
                      <a:pt x="101225" y="1899631"/>
                      <a:pt x="101225" y="1902444"/>
                      <a:pt x="101225" y="1902444"/>
                    </a:cubicBezTo>
                    <a:cubicBezTo>
                      <a:pt x="101225" y="1905255"/>
                      <a:pt x="98414" y="1905255"/>
                      <a:pt x="98414" y="1905255"/>
                    </a:cubicBezTo>
                    <a:cubicBezTo>
                      <a:pt x="75920" y="1910878"/>
                      <a:pt x="59049" y="1927749"/>
                      <a:pt x="53426" y="1950246"/>
                    </a:cubicBezTo>
                    <a:cubicBezTo>
                      <a:pt x="53426" y="1953057"/>
                      <a:pt x="50612" y="1953057"/>
                      <a:pt x="50612" y="1953057"/>
                    </a:cubicBezTo>
                    <a:cubicBezTo>
                      <a:pt x="47802" y="1953057"/>
                      <a:pt x="47802" y="1950246"/>
                      <a:pt x="47802" y="1950246"/>
                    </a:cubicBezTo>
                    <a:cubicBezTo>
                      <a:pt x="42178" y="1927749"/>
                      <a:pt x="25307" y="1910878"/>
                      <a:pt x="2813" y="1905255"/>
                    </a:cubicBezTo>
                    <a:cubicBezTo>
                      <a:pt x="0" y="1905255"/>
                      <a:pt x="0" y="1902444"/>
                      <a:pt x="0" y="1902444"/>
                    </a:cubicBezTo>
                    <a:cubicBezTo>
                      <a:pt x="0" y="1899631"/>
                      <a:pt x="2813" y="1899631"/>
                      <a:pt x="2813" y="1899631"/>
                    </a:cubicBezTo>
                    <a:cubicBezTo>
                      <a:pt x="25307" y="1894010"/>
                      <a:pt x="42178" y="1877137"/>
                      <a:pt x="50612" y="1851832"/>
                    </a:cubicBezTo>
                    <a:close/>
                    <a:moveTo>
                      <a:pt x="5184973" y="1712271"/>
                    </a:moveTo>
                    <a:cubicBezTo>
                      <a:pt x="5193410" y="1734765"/>
                      <a:pt x="5210281" y="1751636"/>
                      <a:pt x="5232776" y="1760070"/>
                    </a:cubicBezTo>
                    <a:cubicBezTo>
                      <a:pt x="5235586" y="1760070"/>
                      <a:pt x="5235586" y="1762883"/>
                      <a:pt x="5235586" y="1762883"/>
                    </a:cubicBezTo>
                    <a:cubicBezTo>
                      <a:pt x="5235586" y="1765694"/>
                      <a:pt x="5232776" y="1765694"/>
                      <a:pt x="5232776" y="1765694"/>
                    </a:cubicBezTo>
                    <a:cubicBezTo>
                      <a:pt x="5210281" y="1771320"/>
                      <a:pt x="5193410" y="1788188"/>
                      <a:pt x="5187787" y="1810685"/>
                    </a:cubicBezTo>
                    <a:cubicBezTo>
                      <a:pt x="5187787" y="1813496"/>
                      <a:pt x="5184973" y="1813496"/>
                      <a:pt x="5184973" y="1813496"/>
                    </a:cubicBezTo>
                    <a:cubicBezTo>
                      <a:pt x="5182163" y="1813496"/>
                      <a:pt x="5182163" y="1810685"/>
                      <a:pt x="5182163" y="1810685"/>
                    </a:cubicBezTo>
                    <a:cubicBezTo>
                      <a:pt x="5176540" y="1788188"/>
                      <a:pt x="5159669" y="1771320"/>
                      <a:pt x="5137174" y="1765694"/>
                    </a:cubicBezTo>
                    <a:cubicBezTo>
                      <a:pt x="5134361" y="1765694"/>
                      <a:pt x="5134361" y="1762883"/>
                      <a:pt x="5134361" y="1762883"/>
                    </a:cubicBezTo>
                    <a:cubicBezTo>
                      <a:pt x="5134361" y="1760070"/>
                      <a:pt x="5137174" y="1760070"/>
                      <a:pt x="5137174" y="1760070"/>
                    </a:cubicBezTo>
                    <a:cubicBezTo>
                      <a:pt x="5159669" y="1754449"/>
                      <a:pt x="5176540" y="1737576"/>
                      <a:pt x="5184973" y="1712271"/>
                    </a:cubicBezTo>
                    <a:close/>
                    <a:moveTo>
                      <a:pt x="5030325" y="1712271"/>
                    </a:moveTo>
                    <a:cubicBezTo>
                      <a:pt x="5035949" y="1734765"/>
                      <a:pt x="5055630" y="1751636"/>
                      <a:pt x="5078128" y="1760070"/>
                    </a:cubicBezTo>
                    <a:cubicBezTo>
                      <a:pt x="5080938" y="1760070"/>
                      <a:pt x="5080938" y="1762883"/>
                      <a:pt x="5080938" y="1762883"/>
                    </a:cubicBezTo>
                    <a:cubicBezTo>
                      <a:pt x="5080938" y="1765694"/>
                      <a:pt x="5078128" y="1765694"/>
                      <a:pt x="5078128" y="1765694"/>
                    </a:cubicBezTo>
                    <a:cubicBezTo>
                      <a:pt x="5055630" y="1771320"/>
                      <a:pt x="5038759" y="1788188"/>
                      <a:pt x="5033136" y="1810685"/>
                    </a:cubicBezTo>
                    <a:cubicBezTo>
                      <a:pt x="5033136" y="1813496"/>
                      <a:pt x="5030325" y="1813496"/>
                      <a:pt x="5030325" y="1813496"/>
                    </a:cubicBezTo>
                    <a:cubicBezTo>
                      <a:pt x="5027512" y="1813496"/>
                      <a:pt x="5027512" y="1810685"/>
                      <a:pt x="5027512" y="1810685"/>
                    </a:cubicBezTo>
                    <a:cubicBezTo>
                      <a:pt x="5021892" y="1788188"/>
                      <a:pt x="5005018" y="1771320"/>
                      <a:pt x="4982523" y="1765694"/>
                    </a:cubicBezTo>
                    <a:cubicBezTo>
                      <a:pt x="4979713" y="1765694"/>
                      <a:pt x="4979713" y="1762883"/>
                      <a:pt x="4979713" y="1762883"/>
                    </a:cubicBezTo>
                    <a:cubicBezTo>
                      <a:pt x="4979713" y="1760070"/>
                      <a:pt x="4982523" y="1760070"/>
                      <a:pt x="4982523" y="1760070"/>
                    </a:cubicBezTo>
                    <a:cubicBezTo>
                      <a:pt x="5005018" y="1754449"/>
                      <a:pt x="5021892" y="1737576"/>
                      <a:pt x="5030325" y="1712271"/>
                    </a:cubicBezTo>
                    <a:close/>
                    <a:moveTo>
                      <a:pt x="4872861" y="1712271"/>
                    </a:moveTo>
                    <a:cubicBezTo>
                      <a:pt x="4881298" y="1734765"/>
                      <a:pt x="4898166" y="1751636"/>
                      <a:pt x="4920664" y="1760070"/>
                    </a:cubicBezTo>
                    <a:cubicBezTo>
                      <a:pt x="4923474" y="1760070"/>
                      <a:pt x="4923474" y="1762883"/>
                      <a:pt x="4923474" y="1762883"/>
                    </a:cubicBezTo>
                    <a:cubicBezTo>
                      <a:pt x="4923474" y="1765694"/>
                      <a:pt x="4920664" y="1765694"/>
                      <a:pt x="4920664" y="1765694"/>
                    </a:cubicBezTo>
                    <a:cubicBezTo>
                      <a:pt x="4898166" y="1771320"/>
                      <a:pt x="4881298" y="1788188"/>
                      <a:pt x="4875675" y="1810685"/>
                    </a:cubicBezTo>
                    <a:cubicBezTo>
                      <a:pt x="4875675" y="1813496"/>
                      <a:pt x="4872861" y="1813496"/>
                      <a:pt x="4872861" y="1813496"/>
                    </a:cubicBezTo>
                    <a:cubicBezTo>
                      <a:pt x="4870048" y="1813496"/>
                      <a:pt x="4870048" y="1810685"/>
                      <a:pt x="4870048" y="1810685"/>
                    </a:cubicBezTo>
                    <a:cubicBezTo>
                      <a:pt x="4864428" y="1788188"/>
                      <a:pt x="4847557" y="1771320"/>
                      <a:pt x="4825062" y="1765694"/>
                    </a:cubicBezTo>
                    <a:cubicBezTo>
                      <a:pt x="4822249" y="1765694"/>
                      <a:pt x="4822249" y="1762883"/>
                      <a:pt x="4822249" y="1762883"/>
                    </a:cubicBezTo>
                    <a:cubicBezTo>
                      <a:pt x="4822249" y="1760070"/>
                      <a:pt x="4825062" y="1760070"/>
                      <a:pt x="4825062" y="1760070"/>
                    </a:cubicBezTo>
                    <a:cubicBezTo>
                      <a:pt x="4847557" y="1754449"/>
                      <a:pt x="4864428" y="1737576"/>
                      <a:pt x="4872861" y="1712271"/>
                    </a:cubicBezTo>
                    <a:close/>
                    <a:moveTo>
                      <a:pt x="4718213" y="1712271"/>
                    </a:moveTo>
                    <a:cubicBezTo>
                      <a:pt x="4726650" y="1734765"/>
                      <a:pt x="4743518" y="1751636"/>
                      <a:pt x="4766016" y="1760070"/>
                    </a:cubicBezTo>
                    <a:cubicBezTo>
                      <a:pt x="4768826" y="1760070"/>
                      <a:pt x="4768826" y="1762883"/>
                      <a:pt x="4768826" y="1762883"/>
                    </a:cubicBezTo>
                    <a:cubicBezTo>
                      <a:pt x="4768826" y="1765694"/>
                      <a:pt x="4766016" y="1765694"/>
                      <a:pt x="4766016" y="1765694"/>
                    </a:cubicBezTo>
                    <a:cubicBezTo>
                      <a:pt x="4743518" y="1771320"/>
                      <a:pt x="4726650" y="1788188"/>
                      <a:pt x="4721027" y="1810685"/>
                    </a:cubicBezTo>
                    <a:cubicBezTo>
                      <a:pt x="4721027" y="1813496"/>
                      <a:pt x="4718213" y="1813496"/>
                      <a:pt x="4718213" y="1813496"/>
                    </a:cubicBezTo>
                    <a:cubicBezTo>
                      <a:pt x="4715400" y="1813496"/>
                      <a:pt x="4715400" y="1810685"/>
                      <a:pt x="4715400" y="1810685"/>
                    </a:cubicBezTo>
                    <a:cubicBezTo>
                      <a:pt x="4709780" y="1788188"/>
                      <a:pt x="4692909" y="1771320"/>
                      <a:pt x="4670414" y="1765694"/>
                    </a:cubicBezTo>
                    <a:cubicBezTo>
                      <a:pt x="4667601" y="1765694"/>
                      <a:pt x="4667601" y="1762883"/>
                      <a:pt x="4667601" y="1762883"/>
                    </a:cubicBezTo>
                    <a:cubicBezTo>
                      <a:pt x="4667601" y="1760070"/>
                      <a:pt x="4670414" y="1760070"/>
                      <a:pt x="4670414" y="1760070"/>
                    </a:cubicBezTo>
                    <a:cubicBezTo>
                      <a:pt x="4692909" y="1754449"/>
                      <a:pt x="4709780" y="1737576"/>
                      <a:pt x="4718213" y="1712271"/>
                    </a:cubicBezTo>
                    <a:close/>
                    <a:moveTo>
                      <a:pt x="4563563" y="1712271"/>
                    </a:moveTo>
                    <a:cubicBezTo>
                      <a:pt x="4571999" y="1734765"/>
                      <a:pt x="4588867" y="1751636"/>
                      <a:pt x="4611365" y="1760070"/>
                    </a:cubicBezTo>
                    <a:cubicBezTo>
                      <a:pt x="4614175" y="1760070"/>
                      <a:pt x="4614175" y="1762883"/>
                      <a:pt x="4614175" y="1762883"/>
                    </a:cubicBezTo>
                    <a:cubicBezTo>
                      <a:pt x="4614175" y="1765694"/>
                      <a:pt x="4611365" y="1765694"/>
                      <a:pt x="4611365" y="1765694"/>
                    </a:cubicBezTo>
                    <a:cubicBezTo>
                      <a:pt x="4588867" y="1771320"/>
                      <a:pt x="4571999" y="1788188"/>
                      <a:pt x="4566376" y="1810685"/>
                    </a:cubicBezTo>
                    <a:cubicBezTo>
                      <a:pt x="4566376" y="1813496"/>
                      <a:pt x="4563563" y="1813496"/>
                      <a:pt x="4563563" y="1813496"/>
                    </a:cubicBezTo>
                    <a:cubicBezTo>
                      <a:pt x="4560749" y="1813496"/>
                      <a:pt x="4560749" y="1810685"/>
                      <a:pt x="4560749" y="1810685"/>
                    </a:cubicBezTo>
                    <a:cubicBezTo>
                      <a:pt x="4555129" y="1788188"/>
                      <a:pt x="4538258" y="1771320"/>
                      <a:pt x="4515763" y="1765694"/>
                    </a:cubicBezTo>
                    <a:cubicBezTo>
                      <a:pt x="4512950" y="1765694"/>
                      <a:pt x="4512950" y="1762883"/>
                      <a:pt x="4512950" y="1762883"/>
                    </a:cubicBezTo>
                    <a:cubicBezTo>
                      <a:pt x="4512950" y="1760070"/>
                      <a:pt x="4515763" y="1760070"/>
                      <a:pt x="4515763" y="1760070"/>
                    </a:cubicBezTo>
                    <a:cubicBezTo>
                      <a:pt x="4538258" y="1754449"/>
                      <a:pt x="4555129" y="1737576"/>
                      <a:pt x="4563563" y="1712271"/>
                    </a:cubicBezTo>
                    <a:close/>
                    <a:moveTo>
                      <a:pt x="4406104" y="1712271"/>
                    </a:moveTo>
                    <a:cubicBezTo>
                      <a:pt x="4414538" y="1734765"/>
                      <a:pt x="4431409" y="1751636"/>
                      <a:pt x="4453907" y="1760070"/>
                    </a:cubicBezTo>
                    <a:cubicBezTo>
                      <a:pt x="4456717" y="1760070"/>
                      <a:pt x="4456717" y="1762883"/>
                      <a:pt x="4456717" y="1762883"/>
                    </a:cubicBezTo>
                    <a:cubicBezTo>
                      <a:pt x="4456717" y="1765694"/>
                      <a:pt x="4453907" y="1765694"/>
                      <a:pt x="4453907" y="1765694"/>
                    </a:cubicBezTo>
                    <a:cubicBezTo>
                      <a:pt x="4431409" y="1771320"/>
                      <a:pt x="4414538" y="1788188"/>
                      <a:pt x="4408915" y="1810685"/>
                    </a:cubicBezTo>
                    <a:cubicBezTo>
                      <a:pt x="4408915" y="1813496"/>
                      <a:pt x="4406104" y="1813496"/>
                      <a:pt x="4406104" y="1813496"/>
                    </a:cubicBezTo>
                    <a:cubicBezTo>
                      <a:pt x="4403291" y="1813496"/>
                      <a:pt x="4403291" y="1810685"/>
                      <a:pt x="4403291" y="1810685"/>
                    </a:cubicBezTo>
                    <a:cubicBezTo>
                      <a:pt x="4397671" y="1788188"/>
                      <a:pt x="4380797" y="1771320"/>
                      <a:pt x="4358302" y="1765694"/>
                    </a:cubicBezTo>
                    <a:cubicBezTo>
                      <a:pt x="4355492" y="1765694"/>
                      <a:pt x="4355492" y="1762883"/>
                      <a:pt x="4355492" y="1762883"/>
                    </a:cubicBezTo>
                    <a:cubicBezTo>
                      <a:pt x="4355492" y="1760070"/>
                      <a:pt x="4358302" y="1760070"/>
                      <a:pt x="4358302" y="1760070"/>
                    </a:cubicBezTo>
                    <a:cubicBezTo>
                      <a:pt x="4380797" y="1754449"/>
                      <a:pt x="4397671" y="1737576"/>
                      <a:pt x="4406104" y="1712271"/>
                    </a:cubicBezTo>
                    <a:close/>
                    <a:moveTo>
                      <a:pt x="4251453" y="1712271"/>
                    </a:moveTo>
                    <a:cubicBezTo>
                      <a:pt x="4259887" y="1734765"/>
                      <a:pt x="4276758" y="1751636"/>
                      <a:pt x="4299256" y="1760070"/>
                    </a:cubicBezTo>
                    <a:cubicBezTo>
                      <a:pt x="4302066" y="1760070"/>
                      <a:pt x="4302066" y="1762883"/>
                      <a:pt x="4302066" y="1762883"/>
                    </a:cubicBezTo>
                    <a:cubicBezTo>
                      <a:pt x="4302066" y="1765694"/>
                      <a:pt x="4299256" y="1765694"/>
                      <a:pt x="4299256" y="1765694"/>
                    </a:cubicBezTo>
                    <a:cubicBezTo>
                      <a:pt x="4276758" y="1771320"/>
                      <a:pt x="4259887" y="1788188"/>
                      <a:pt x="4254264" y="1810685"/>
                    </a:cubicBezTo>
                    <a:cubicBezTo>
                      <a:pt x="4254264" y="1813496"/>
                      <a:pt x="4251453" y="1813496"/>
                      <a:pt x="4251453" y="1813496"/>
                    </a:cubicBezTo>
                    <a:cubicBezTo>
                      <a:pt x="4248640" y="1813496"/>
                      <a:pt x="4248640" y="1810685"/>
                      <a:pt x="4248640" y="1810685"/>
                    </a:cubicBezTo>
                    <a:cubicBezTo>
                      <a:pt x="4243020" y="1788188"/>
                      <a:pt x="4226146" y="1771320"/>
                      <a:pt x="4203651" y="1765694"/>
                    </a:cubicBezTo>
                    <a:cubicBezTo>
                      <a:pt x="4200841" y="1765694"/>
                      <a:pt x="4200841" y="1762883"/>
                      <a:pt x="4200841" y="1762883"/>
                    </a:cubicBezTo>
                    <a:cubicBezTo>
                      <a:pt x="4200841" y="1760070"/>
                      <a:pt x="4203651" y="1760070"/>
                      <a:pt x="4203651" y="1760070"/>
                    </a:cubicBezTo>
                    <a:cubicBezTo>
                      <a:pt x="4226146" y="1754449"/>
                      <a:pt x="4243020" y="1737576"/>
                      <a:pt x="4251453" y="1712271"/>
                    </a:cubicBezTo>
                    <a:close/>
                    <a:moveTo>
                      <a:pt x="4096805" y="1712271"/>
                    </a:moveTo>
                    <a:cubicBezTo>
                      <a:pt x="4105239" y="1734765"/>
                      <a:pt x="4122110" y="1751636"/>
                      <a:pt x="4144608" y="1760070"/>
                    </a:cubicBezTo>
                    <a:cubicBezTo>
                      <a:pt x="4147418" y="1760070"/>
                      <a:pt x="4147418" y="1762883"/>
                      <a:pt x="4147418" y="1762883"/>
                    </a:cubicBezTo>
                    <a:cubicBezTo>
                      <a:pt x="4147418" y="1765694"/>
                      <a:pt x="4144608" y="1765694"/>
                      <a:pt x="4144608" y="1765694"/>
                    </a:cubicBezTo>
                    <a:cubicBezTo>
                      <a:pt x="4122110" y="1771320"/>
                      <a:pt x="4105239" y="1788188"/>
                      <a:pt x="4099616" y="1810685"/>
                    </a:cubicBezTo>
                    <a:cubicBezTo>
                      <a:pt x="4099616" y="1813496"/>
                      <a:pt x="4096805" y="1813496"/>
                      <a:pt x="4096805" y="1813496"/>
                    </a:cubicBezTo>
                    <a:cubicBezTo>
                      <a:pt x="4093992" y="1813496"/>
                      <a:pt x="4093992" y="1810685"/>
                      <a:pt x="4093992" y="1810685"/>
                    </a:cubicBezTo>
                    <a:cubicBezTo>
                      <a:pt x="4088372" y="1788188"/>
                      <a:pt x="4071498" y="1771320"/>
                      <a:pt x="4049003" y="1765694"/>
                    </a:cubicBezTo>
                    <a:cubicBezTo>
                      <a:pt x="4046193" y="1765694"/>
                      <a:pt x="4046193" y="1762883"/>
                      <a:pt x="4046193" y="1762883"/>
                    </a:cubicBezTo>
                    <a:cubicBezTo>
                      <a:pt x="4046193" y="1760070"/>
                      <a:pt x="4049003" y="1760070"/>
                      <a:pt x="4049003" y="1760070"/>
                    </a:cubicBezTo>
                    <a:cubicBezTo>
                      <a:pt x="4071498" y="1754449"/>
                      <a:pt x="4088372" y="1737576"/>
                      <a:pt x="4096805" y="1712271"/>
                    </a:cubicBezTo>
                    <a:close/>
                    <a:moveTo>
                      <a:pt x="3939345" y="1712271"/>
                    </a:moveTo>
                    <a:cubicBezTo>
                      <a:pt x="3947781" y="1734765"/>
                      <a:pt x="3964649" y="1751636"/>
                      <a:pt x="3987147" y="1760070"/>
                    </a:cubicBezTo>
                    <a:cubicBezTo>
                      <a:pt x="3989957" y="1760070"/>
                      <a:pt x="3989957" y="1762883"/>
                      <a:pt x="3989957" y="1762883"/>
                    </a:cubicBezTo>
                    <a:cubicBezTo>
                      <a:pt x="3989957" y="1765694"/>
                      <a:pt x="3987147" y="1765694"/>
                      <a:pt x="3987147" y="1765694"/>
                    </a:cubicBezTo>
                    <a:cubicBezTo>
                      <a:pt x="3964649" y="1771320"/>
                      <a:pt x="3947781" y="1788188"/>
                      <a:pt x="3942155" y="1810685"/>
                    </a:cubicBezTo>
                    <a:cubicBezTo>
                      <a:pt x="3942155" y="1813496"/>
                      <a:pt x="3939345" y="1813496"/>
                      <a:pt x="3939345" y="1813496"/>
                    </a:cubicBezTo>
                    <a:cubicBezTo>
                      <a:pt x="3936531" y="1813496"/>
                      <a:pt x="3936531" y="1810685"/>
                      <a:pt x="3936531" y="1810685"/>
                    </a:cubicBezTo>
                    <a:cubicBezTo>
                      <a:pt x="3930911" y="1788188"/>
                      <a:pt x="3914037" y="1771320"/>
                      <a:pt x="3891545" y="1765694"/>
                    </a:cubicBezTo>
                    <a:cubicBezTo>
                      <a:pt x="3888732" y="1765694"/>
                      <a:pt x="3888732" y="1762883"/>
                      <a:pt x="3888732" y="1762883"/>
                    </a:cubicBezTo>
                    <a:cubicBezTo>
                      <a:pt x="3888732" y="1760070"/>
                      <a:pt x="3891545" y="1760070"/>
                      <a:pt x="3891545" y="1760070"/>
                    </a:cubicBezTo>
                    <a:cubicBezTo>
                      <a:pt x="3914037" y="1754449"/>
                      <a:pt x="3930911" y="1737576"/>
                      <a:pt x="3939345" y="1712271"/>
                    </a:cubicBezTo>
                    <a:close/>
                    <a:moveTo>
                      <a:pt x="3784693" y="1712271"/>
                    </a:moveTo>
                    <a:cubicBezTo>
                      <a:pt x="3793130" y="1734765"/>
                      <a:pt x="3809998" y="1751636"/>
                      <a:pt x="3832496" y="1760070"/>
                    </a:cubicBezTo>
                    <a:cubicBezTo>
                      <a:pt x="3835306" y="1760070"/>
                      <a:pt x="3835306" y="1762883"/>
                      <a:pt x="3835306" y="1762883"/>
                    </a:cubicBezTo>
                    <a:cubicBezTo>
                      <a:pt x="3835306" y="1765694"/>
                      <a:pt x="3832496" y="1765694"/>
                      <a:pt x="3832496" y="1765694"/>
                    </a:cubicBezTo>
                    <a:cubicBezTo>
                      <a:pt x="3809998" y="1771320"/>
                      <a:pt x="3793130" y="1788188"/>
                      <a:pt x="3787504" y="1810685"/>
                    </a:cubicBezTo>
                    <a:cubicBezTo>
                      <a:pt x="3787504" y="1813496"/>
                      <a:pt x="3784693" y="1813496"/>
                      <a:pt x="3784693" y="1813496"/>
                    </a:cubicBezTo>
                    <a:cubicBezTo>
                      <a:pt x="3781880" y="1813496"/>
                      <a:pt x="3781880" y="1810685"/>
                      <a:pt x="3781880" y="1810685"/>
                    </a:cubicBezTo>
                    <a:cubicBezTo>
                      <a:pt x="3776260" y="1788188"/>
                      <a:pt x="3759386" y="1771320"/>
                      <a:pt x="3736894" y="1765694"/>
                    </a:cubicBezTo>
                    <a:cubicBezTo>
                      <a:pt x="3734081" y="1765694"/>
                      <a:pt x="3734081" y="1762883"/>
                      <a:pt x="3734081" y="1762883"/>
                    </a:cubicBezTo>
                    <a:cubicBezTo>
                      <a:pt x="3734081" y="1760070"/>
                      <a:pt x="3736894" y="1760070"/>
                      <a:pt x="3736894" y="1760070"/>
                    </a:cubicBezTo>
                    <a:cubicBezTo>
                      <a:pt x="3759386" y="1754449"/>
                      <a:pt x="3776260" y="1737576"/>
                      <a:pt x="3784693" y="1712271"/>
                    </a:cubicBezTo>
                    <a:close/>
                    <a:moveTo>
                      <a:pt x="3630045" y="1712271"/>
                    </a:moveTo>
                    <a:cubicBezTo>
                      <a:pt x="3638482" y="1734765"/>
                      <a:pt x="3655350" y="1751636"/>
                      <a:pt x="3677848" y="1760070"/>
                    </a:cubicBezTo>
                    <a:cubicBezTo>
                      <a:pt x="3680658" y="1760070"/>
                      <a:pt x="3680658" y="1762883"/>
                      <a:pt x="3680658" y="1762883"/>
                    </a:cubicBezTo>
                    <a:cubicBezTo>
                      <a:pt x="3680658" y="1765694"/>
                      <a:pt x="3677848" y="1765694"/>
                      <a:pt x="3677848" y="1765694"/>
                    </a:cubicBezTo>
                    <a:cubicBezTo>
                      <a:pt x="3655350" y="1771320"/>
                      <a:pt x="3638482" y="1788188"/>
                      <a:pt x="3632856" y="1810685"/>
                    </a:cubicBezTo>
                    <a:cubicBezTo>
                      <a:pt x="3632856" y="1813496"/>
                      <a:pt x="3630045" y="1813496"/>
                      <a:pt x="3630045" y="1813496"/>
                    </a:cubicBezTo>
                    <a:cubicBezTo>
                      <a:pt x="3627232" y="1813496"/>
                      <a:pt x="3627232" y="1810685"/>
                      <a:pt x="3627232" y="1810685"/>
                    </a:cubicBezTo>
                    <a:cubicBezTo>
                      <a:pt x="3621612" y="1788188"/>
                      <a:pt x="3604738" y="1771320"/>
                      <a:pt x="3582246" y="1765694"/>
                    </a:cubicBezTo>
                    <a:cubicBezTo>
                      <a:pt x="3579433" y="1765694"/>
                      <a:pt x="3579433" y="1762883"/>
                      <a:pt x="3579433" y="1762883"/>
                    </a:cubicBezTo>
                    <a:cubicBezTo>
                      <a:pt x="3579433" y="1760070"/>
                      <a:pt x="3582246" y="1760070"/>
                      <a:pt x="3582246" y="1760070"/>
                    </a:cubicBezTo>
                    <a:cubicBezTo>
                      <a:pt x="3604738" y="1754449"/>
                      <a:pt x="3621612" y="1737576"/>
                      <a:pt x="3630045" y="1712271"/>
                    </a:cubicBezTo>
                    <a:close/>
                    <a:moveTo>
                      <a:pt x="3472581" y="1712271"/>
                    </a:moveTo>
                    <a:cubicBezTo>
                      <a:pt x="3481018" y="1734765"/>
                      <a:pt x="3500700" y="1751636"/>
                      <a:pt x="3520384" y="1760070"/>
                    </a:cubicBezTo>
                    <a:cubicBezTo>
                      <a:pt x="3523194" y="1760070"/>
                      <a:pt x="3523194" y="1762883"/>
                      <a:pt x="3523194" y="1762883"/>
                    </a:cubicBezTo>
                    <a:cubicBezTo>
                      <a:pt x="3523194" y="1765694"/>
                      <a:pt x="3520384" y="1765694"/>
                      <a:pt x="3520384" y="1765694"/>
                    </a:cubicBezTo>
                    <a:cubicBezTo>
                      <a:pt x="3497889" y="1771320"/>
                      <a:pt x="3481018" y="1788188"/>
                      <a:pt x="3475395" y="1810685"/>
                    </a:cubicBezTo>
                    <a:cubicBezTo>
                      <a:pt x="3475395" y="1813496"/>
                      <a:pt x="3472581" y="1813496"/>
                      <a:pt x="3472581" y="1813496"/>
                    </a:cubicBezTo>
                    <a:cubicBezTo>
                      <a:pt x="3469771" y="1813496"/>
                      <a:pt x="3469771" y="1810685"/>
                      <a:pt x="3469771" y="1810685"/>
                    </a:cubicBezTo>
                    <a:cubicBezTo>
                      <a:pt x="3464148" y="1788188"/>
                      <a:pt x="3447277" y="1771320"/>
                      <a:pt x="3424782" y="1765694"/>
                    </a:cubicBezTo>
                    <a:cubicBezTo>
                      <a:pt x="3421969" y="1765694"/>
                      <a:pt x="3421969" y="1762883"/>
                      <a:pt x="3421969" y="1762883"/>
                    </a:cubicBezTo>
                    <a:cubicBezTo>
                      <a:pt x="3421969" y="1760070"/>
                      <a:pt x="3424782" y="1760070"/>
                      <a:pt x="3424782" y="1760070"/>
                    </a:cubicBezTo>
                    <a:cubicBezTo>
                      <a:pt x="3447277" y="1754449"/>
                      <a:pt x="3464148" y="1737576"/>
                      <a:pt x="3472581" y="1712271"/>
                    </a:cubicBezTo>
                    <a:close/>
                    <a:moveTo>
                      <a:pt x="3317933" y="1712271"/>
                    </a:moveTo>
                    <a:cubicBezTo>
                      <a:pt x="3326370" y="1734765"/>
                      <a:pt x="3343241" y="1751636"/>
                      <a:pt x="3365736" y="1760070"/>
                    </a:cubicBezTo>
                    <a:cubicBezTo>
                      <a:pt x="3368546" y="1760070"/>
                      <a:pt x="3368546" y="1762883"/>
                      <a:pt x="3368546" y="1762883"/>
                    </a:cubicBezTo>
                    <a:cubicBezTo>
                      <a:pt x="3368546" y="1765694"/>
                      <a:pt x="3365736" y="1765694"/>
                      <a:pt x="3365736" y="1765694"/>
                    </a:cubicBezTo>
                    <a:cubicBezTo>
                      <a:pt x="3343241" y="1771320"/>
                      <a:pt x="3326370" y="1788188"/>
                      <a:pt x="3320747" y="1810685"/>
                    </a:cubicBezTo>
                    <a:cubicBezTo>
                      <a:pt x="3320747" y="1813496"/>
                      <a:pt x="3317933" y="1813496"/>
                      <a:pt x="3317933" y="1813496"/>
                    </a:cubicBezTo>
                    <a:cubicBezTo>
                      <a:pt x="3315123" y="1813496"/>
                      <a:pt x="3315123" y="1810685"/>
                      <a:pt x="3315123" y="1810685"/>
                    </a:cubicBezTo>
                    <a:cubicBezTo>
                      <a:pt x="3309500" y="1788188"/>
                      <a:pt x="3292629" y="1771320"/>
                      <a:pt x="3270134" y="1765694"/>
                    </a:cubicBezTo>
                    <a:cubicBezTo>
                      <a:pt x="3267321" y="1765694"/>
                      <a:pt x="3267321" y="1762883"/>
                      <a:pt x="3267321" y="1762883"/>
                    </a:cubicBezTo>
                    <a:cubicBezTo>
                      <a:pt x="3267321" y="1760070"/>
                      <a:pt x="3270134" y="1760070"/>
                      <a:pt x="3270134" y="1760070"/>
                    </a:cubicBezTo>
                    <a:cubicBezTo>
                      <a:pt x="3292629" y="1754449"/>
                      <a:pt x="3309500" y="1737576"/>
                      <a:pt x="3317933" y="1712271"/>
                    </a:cubicBezTo>
                    <a:close/>
                    <a:moveTo>
                      <a:pt x="3163283" y="1712271"/>
                    </a:moveTo>
                    <a:cubicBezTo>
                      <a:pt x="3171719" y="1734765"/>
                      <a:pt x="3188590" y="1751636"/>
                      <a:pt x="3211085" y="1760070"/>
                    </a:cubicBezTo>
                    <a:cubicBezTo>
                      <a:pt x="3213895" y="1760070"/>
                      <a:pt x="3213895" y="1762883"/>
                      <a:pt x="3213895" y="1762883"/>
                    </a:cubicBezTo>
                    <a:cubicBezTo>
                      <a:pt x="3213895" y="1765694"/>
                      <a:pt x="3211085" y="1765694"/>
                      <a:pt x="3211085" y="1765694"/>
                    </a:cubicBezTo>
                    <a:cubicBezTo>
                      <a:pt x="3188590" y="1771320"/>
                      <a:pt x="3171719" y="1788188"/>
                      <a:pt x="3166096" y="1810685"/>
                    </a:cubicBezTo>
                    <a:cubicBezTo>
                      <a:pt x="3166096" y="1813496"/>
                      <a:pt x="3163283" y="1813496"/>
                      <a:pt x="3163283" y="1813496"/>
                    </a:cubicBezTo>
                    <a:cubicBezTo>
                      <a:pt x="3160472" y="1813496"/>
                      <a:pt x="3160472" y="1810685"/>
                      <a:pt x="3160472" y="1810685"/>
                    </a:cubicBezTo>
                    <a:cubicBezTo>
                      <a:pt x="3154849" y="1788188"/>
                      <a:pt x="3137978" y="1771320"/>
                      <a:pt x="3115483" y="1765694"/>
                    </a:cubicBezTo>
                    <a:cubicBezTo>
                      <a:pt x="3112670" y="1765694"/>
                      <a:pt x="3112670" y="1762883"/>
                      <a:pt x="3112670" y="1762883"/>
                    </a:cubicBezTo>
                    <a:cubicBezTo>
                      <a:pt x="3112670" y="1760070"/>
                      <a:pt x="3115483" y="1760070"/>
                      <a:pt x="3115483" y="1760070"/>
                    </a:cubicBezTo>
                    <a:cubicBezTo>
                      <a:pt x="3137978" y="1754449"/>
                      <a:pt x="3154849" y="1737576"/>
                      <a:pt x="3163283" y="1712271"/>
                    </a:cubicBezTo>
                    <a:close/>
                    <a:moveTo>
                      <a:pt x="3005823" y="1712271"/>
                    </a:moveTo>
                    <a:cubicBezTo>
                      <a:pt x="3014257" y="1734765"/>
                      <a:pt x="3033942" y="1751636"/>
                      <a:pt x="3053626" y="1760070"/>
                    </a:cubicBezTo>
                    <a:cubicBezTo>
                      <a:pt x="3056436" y="1760070"/>
                      <a:pt x="3056436" y="1762883"/>
                      <a:pt x="3056436" y="1762883"/>
                    </a:cubicBezTo>
                    <a:cubicBezTo>
                      <a:pt x="3056436" y="1765694"/>
                      <a:pt x="3053626" y="1765694"/>
                      <a:pt x="3053626" y="1765694"/>
                    </a:cubicBezTo>
                    <a:cubicBezTo>
                      <a:pt x="3031128" y="1771320"/>
                      <a:pt x="3014257" y="1788188"/>
                      <a:pt x="3008634" y="1810685"/>
                    </a:cubicBezTo>
                    <a:cubicBezTo>
                      <a:pt x="3008634" y="1813496"/>
                      <a:pt x="3005823" y="1813496"/>
                      <a:pt x="3005823" y="1813496"/>
                    </a:cubicBezTo>
                    <a:cubicBezTo>
                      <a:pt x="3003010" y="1813496"/>
                      <a:pt x="3003010" y="1810685"/>
                      <a:pt x="3003010" y="1810685"/>
                    </a:cubicBezTo>
                    <a:cubicBezTo>
                      <a:pt x="2997390" y="1788188"/>
                      <a:pt x="2980516" y="1771320"/>
                      <a:pt x="2958021" y="1765694"/>
                    </a:cubicBezTo>
                    <a:cubicBezTo>
                      <a:pt x="2955211" y="1765694"/>
                      <a:pt x="2955211" y="1762883"/>
                      <a:pt x="2955211" y="1762883"/>
                    </a:cubicBezTo>
                    <a:cubicBezTo>
                      <a:pt x="2955211" y="1760070"/>
                      <a:pt x="2958021" y="1760070"/>
                      <a:pt x="2958021" y="1760070"/>
                    </a:cubicBezTo>
                    <a:cubicBezTo>
                      <a:pt x="2980516" y="1754449"/>
                      <a:pt x="2997390" y="1737576"/>
                      <a:pt x="3005823" y="1712271"/>
                    </a:cubicBezTo>
                    <a:close/>
                    <a:moveTo>
                      <a:pt x="2851172" y="1712271"/>
                    </a:moveTo>
                    <a:cubicBezTo>
                      <a:pt x="2859606" y="1734765"/>
                      <a:pt x="2876477" y="1751636"/>
                      <a:pt x="2898975" y="1760070"/>
                    </a:cubicBezTo>
                    <a:cubicBezTo>
                      <a:pt x="2901785" y="1760070"/>
                      <a:pt x="2901785" y="1762883"/>
                      <a:pt x="2901785" y="1762883"/>
                    </a:cubicBezTo>
                    <a:cubicBezTo>
                      <a:pt x="2901785" y="1765694"/>
                      <a:pt x="2898975" y="1765694"/>
                      <a:pt x="2898975" y="1765694"/>
                    </a:cubicBezTo>
                    <a:cubicBezTo>
                      <a:pt x="2876477" y="1771320"/>
                      <a:pt x="2859606" y="1788188"/>
                      <a:pt x="2853983" y="1810685"/>
                    </a:cubicBezTo>
                    <a:cubicBezTo>
                      <a:pt x="2853983" y="1813496"/>
                      <a:pt x="2851172" y="1813496"/>
                      <a:pt x="2851172" y="1813496"/>
                    </a:cubicBezTo>
                    <a:cubicBezTo>
                      <a:pt x="2848359" y="1813496"/>
                      <a:pt x="2848359" y="1810685"/>
                      <a:pt x="2848359" y="1810685"/>
                    </a:cubicBezTo>
                    <a:cubicBezTo>
                      <a:pt x="2842739" y="1788188"/>
                      <a:pt x="2825865" y="1771320"/>
                      <a:pt x="2803370" y="1765694"/>
                    </a:cubicBezTo>
                    <a:cubicBezTo>
                      <a:pt x="2800560" y="1765694"/>
                      <a:pt x="2800560" y="1762883"/>
                      <a:pt x="2800560" y="1762883"/>
                    </a:cubicBezTo>
                    <a:cubicBezTo>
                      <a:pt x="2800560" y="1760070"/>
                      <a:pt x="2803370" y="1760070"/>
                      <a:pt x="2803370" y="1760070"/>
                    </a:cubicBezTo>
                    <a:cubicBezTo>
                      <a:pt x="2825865" y="1754449"/>
                      <a:pt x="2842739" y="1737576"/>
                      <a:pt x="2851172" y="1712271"/>
                    </a:cubicBezTo>
                    <a:close/>
                    <a:moveTo>
                      <a:pt x="2696525" y="1712271"/>
                    </a:moveTo>
                    <a:cubicBezTo>
                      <a:pt x="2704959" y="1734765"/>
                      <a:pt x="2721830" y="1751636"/>
                      <a:pt x="2744328" y="1760070"/>
                    </a:cubicBezTo>
                    <a:cubicBezTo>
                      <a:pt x="2747138" y="1760070"/>
                      <a:pt x="2747138" y="1762883"/>
                      <a:pt x="2747138" y="1762883"/>
                    </a:cubicBezTo>
                    <a:cubicBezTo>
                      <a:pt x="2747138" y="1765694"/>
                      <a:pt x="2744328" y="1765694"/>
                      <a:pt x="2744328" y="1765694"/>
                    </a:cubicBezTo>
                    <a:cubicBezTo>
                      <a:pt x="2721830" y="1771320"/>
                      <a:pt x="2704959" y="1788188"/>
                      <a:pt x="2699336" y="1810685"/>
                    </a:cubicBezTo>
                    <a:cubicBezTo>
                      <a:pt x="2699336" y="1813496"/>
                      <a:pt x="2696525" y="1813496"/>
                      <a:pt x="2696525" y="1813496"/>
                    </a:cubicBezTo>
                    <a:cubicBezTo>
                      <a:pt x="2693712" y="1813496"/>
                      <a:pt x="2693712" y="1810685"/>
                      <a:pt x="2693712" y="1810685"/>
                    </a:cubicBezTo>
                    <a:cubicBezTo>
                      <a:pt x="2688092" y="1788188"/>
                      <a:pt x="2671218" y="1771320"/>
                      <a:pt x="2648723" y="1765694"/>
                    </a:cubicBezTo>
                    <a:cubicBezTo>
                      <a:pt x="2645913" y="1765694"/>
                      <a:pt x="2645913" y="1762883"/>
                      <a:pt x="2645913" y="1762883"/>
                    </a:cubicBezTo>
                    <a:cubicBezTo>
                      <a:pt x="2645913" y="1760070"/>
                      <a:pt x="2648723" y="1760070"/>
                      <a:pt x="2648723" y="1760070"/>
                    </a:cubicBezTo>
                    <a:cubicBezTo>
                      <a:pt x="2671218" y="1754449"/>
                      <a:pt x="2688092" y="1737576"/>
                      <a:pt x="2696525" y="1712271"/>
                    </a:cubicBezTo>
                    <a:close/>
                    <a:moveTo>
                      <a:pt x="2539061" y="1712271"/>
                    </a:moveTo>
                    <a:cubicBezTo>
                      <a:pt x="2547497" y="1734765"/>
                      <a:pt x="2567179" y="1751636"/>
                      <a:pt x="2586863" y="1760070"/>
                    </a:cubicBezTo>
                    <a:cubicBezTo>
                      <a:pt x="2589673" y="1760070"/>
                      <a:pt x="2589673" y="1762883"/>
                      <a:pt x="2589673" y="1762883"/>
                    </a:cubicBezTo>
                    <a:cubicBezTo>
                      <a:pt x="2589673" y="1765694"/>
                      <a:pt x="2586863" y="1765694"/>
                      <a:pt x="2586863" y="1765694"/>
                    </a:cubicBezTo>
                    <a:cubicBezTo>
                      <a:pt x="2564365" y="1771320"/>
                      <a:pt x="2547497" y="1788188"/>
                      <a:pt x="2541874" y="1810685"/>
                    </a:cubicBezTo>
                    <a:cubicBezTo>
                      <a:pt x="2541874" y="1813496"/>
                      <a:pt x="2539061" y="1813496"/>
                      <a:pt x="2539061" y="1813496"/>
                    </a:cubicBezTo>
                    <a:cubicBezTo>
                      <a:pt x="2536247" y="1813496"/>
                      <a:pt x="2536247" y="1810685"/>
                      <a:pt x="2536247" y="1810685"/>
                    </a:cubicBezTo>
                    <a:cubicBezTo>
                      <a:pt x="2530627" y="1788188"/>
                      <a:pt x="2513756" y="1771320"/>
                      <a:pt x="2491261" y="1765694"/>
                    </a:cubicBezTo>
                    <a:cubicBezTo>
                      <a:pt x="2488448" y="1765694"/>
                      <a:pt x="2488448" y="1762883"/>
                      <a:pt x="2488448" y="1762883"/>
                    </a:cubicBezTo>
                    <a:cubicBezTo>
                      <a:pt x="2488448" y="1760070"/>
                      <a:pt x="2491261" y="1760070"/>
                      <a:pt x="2491261" y="1760070"/>
                    </a:cubicBezTo>
                    <a:cubicBezTo>
                      <a:pt x="2513756" y="1754449"/>
                      <a:pt x="2530627" y="1737576"/>
                      <a:pt x="2539061" y="1712271"/>
                    </a:cubicBezTo>
                    <a:close/>
                    <a:moveTo>
                      <a:pt x="2384413" y="1712271"/>
                    </a:moveTo>
                    <a:cubicBezTo>
                      <a:pt x="2392849" y="1734765"/>
                      <a:pt x="2409717" y="1751636"/>
                      <a:pt x="2432215" y="1760070"/>
                    </a:cubicBezTo>
                    <a:cubicBezTo>
                      <a:pt x="2435025" y="1760070"/>
                      <a:pt x="2435025" y="1762883"/>
                      <a:pt x="2435025" y="1762883"/>
                    </a:cubicBezTo>
                    <a:cubicBezTo>
                      <a:pt x="2435025" y="1765694"/>
                      <a:pt x="2432215" y="1765694"/>
                      <a:pt x="2432215" y="1765694"/>
                    </a:cubicBezTo>
                    <a:cubicBezTo>
                      <a:pt x="2409717" y="1771320"/>
                      <a:pt x="2392849" y="1788188"/>
                      <a:pt x="2387226" y="1810685"/>
                    </a:cubicBezTo>
                    <a:cubicBezTo>
                      <a:pt x="2387226" y="1813496"/>
                      <a:pt x="2384413" y="1813496"/>
                      <a:pt x="2384413" y="1813496"/>
                    </a:cubicBezTo>
                    <a:cubicBezTo>
                      <a:pt x="2381599" y="1813496"/>
                      <a:pt x="2381599" y="1810685"/>
                      <a:pt x="2381599" y="1810685"/>
                    </a:cubicBezTo>
                    <a:cubicBezTo>
                      <a:pt x="2375979" y="1788188"/>
                      <a:pt x="2359108" y="1771320"/>
                      <a:pt x="2336613" y="1765694"/>
                    </a:cubicBezTo>
                    <a:cubicBezTo>
                      <a:pt x="2333800" y="1765694"/>
                      <a:pt x="2333800" y="1762883"/>
                      <a:pt x="2333800" y="1762883"/>
                    </a:cubicBezTo>
                    <a:cubicBezTo>
                      <a:pt x="2333800" y="1760070"/>
                      <a:pt x="2336613" y="1760070"/>
                      <a:pt x="2336613" y="1760070"/>
                    </a:cubicBezTo>
                    <a:cubicBezTo>
                      <a:pt x="2359108" y="1754449"/>
                      <a:pt x="2375979" y="1737576"/>
                      <a:pt x="2384413" y="1712271"/>
                    </a:cubicBezTo>
                    <a:close/>
                    <a:moveTo>
                      <a:pt x="2229761" y="1712271"/>
                    </a:moveTo>
                    <a:cubicBezTo>
                      <a:pt x="2238198" y="1734765"/>
                      <a:pt x="2255066" y="1751636"/>
                      <a:pt x="2277564" y="1760070"/>
                    </a:cubicBezTo>
                    <a:cubicBezTo>
                      <a:pt x="2280374" y="1760070"/>
                      <a:pt x="2280374" y="1762883"/>
                      <a:pt x="2280374" y="1762883"/>
                    </a:cubicBezTo>
                    <a:cubicBezTo>
                      <a:pt x="2280374" y="1765694"/>
                      <a:pt x="2277564" y="1765694"/>
                      <a:pt x="2277564" y="1765694"/>
                    </a:cubicBezTo>
                    <a:cubicBezTo>
                      <a:pt x="2255066" y="1771320"/>
                      <a:pt x="2238198" y="1788188"/>
                      <a:pt x="2232575" y="1810685"/>
                    </a:cubicBezTo>
                    <a:cubicBezTo>
                      <a:pt x="2232575" y="1813496"/>
                      <a:pt x="2229761" y="1813496"/>
                      <a:pt x="2229761" y="1813496"/>
                    </a:cubicBezTo>
                    <a:cubicBezTo>
                      <a:pt x="2226948" y="1813496"/>
                      <a:pt x="2226948" y="1810685"/>
                      <a:pt x="2226948" y="1810685"/>
                    </a:cubicBezTo>
                    <a:cubicBezTo>
                      <a:pt x="2221328" y="1788188"/>
                      <a:pt x="2204457" y="1771320"/>
                      <a:pt x="2181962" y="1765694"/>
                    </a:cubicBezTo>
                    <a:cubicBezTo>
                      <a:pt x="2179149" y="1765694"/>
                      <a:pt x="2179149" y="1762883"/>
                      <a:pt x="2179149" y="1762883"/>
                    </a:cubicBezTo>
                    <a:cubicBezTo>
                      <a:pt x="2179149" y="1760070"/>
                      <a:pt x="2181962" y="1760070"/>
                      <a:pt x="2181962" y="1760070"/>
                    </a:cubicBezTo>
                    <a:cubicBezTo>
                      <a:pt x="2204457" y="1754449"/>
                      <a:pt x="2221328" y="1737576"/>
                      <a:pt x="2229761" y="1712271"/>
                    </a:cubicBezTo>
                    <a:close/>
                    <a:moveTo>
                      <a:pt x="2075115" y="1712271"/>
                    </a:moveTo>
                    <a:cubicBezTo>
                      <a:pt x="2080738" y="1734765"/>
                      <a:pt x="2100419" y="1751636"/>
                      <a:pt x="2122917" y="1760070"/>
                    </a:cubicBezTo>
                    <a:cubicBezTo>
                      <a:pt x="2125727" y="1760070"/>
                      <a:pt x="2125727" y="1762883"/>
                      <a:pt x="2125727" y="1762883"/>
                    </a:cubicBezTo>
                    <a:cubicBezTo>
                      <a:pt x="2125727" y="1765694"/>
                      <a:pt x="2122917" y="1765694"/>
                      <a:pt x="2122917" y="1765694"/>
                    </a:cubicBezTo>
                    <a:cubicBezTo>
                      <a:pt x="2100419" y="1771320"/>
                      <a:pt x="2083551" y="1788188"/>
                      <a:pt x="2077928" y="1810685"/>
                    </a:cubicBezTo>
                    <a:cubicBezTo>
                      <a:pt x="2077928" y="1813496"/>
                      <a:pt x="2075115" y="1813496"/>
                      <a:pt x="2075115" y="1813496"/>
                    </a:cubicBezTo>
                    <a:cubicBezTo>
                      <a:pt x="2072301" y="1813496"/>
                      <a:pt x="2072301" y="1810685"/>
                      <a:pt x="2072301" y="1810685"/>
                    </a:cubicBezTo>
                    <a:cubicBezTo>
                      <a:pt x="2066681" y="1788188"/>
                      <a:pt x="2049810" y="1771320"/>
                      <a:pt x="2027315" y="1765694"/>
                    </a:cubicBezTo>
                    <a:cubicBezTo>
                      <a:pt x="2024502" y="1765694"/>
                      <a:pt x="2024502" y="1762883"/>
                      <a:pt x="2024502" y="1762883"/>
                    </a:cubicBezTo>
                    <a:cubicBezTo>
                      <a:pt x="2024502" y="1760070"/>
                      <a:pt x="2027315" y="1760070"/>
                      <a:pt x="2027315" y="1760070"/>
                    </a:cubicBezTo>
                    <a:cubicBezTo>
                      <a:pt x="2049810" y="1754449"/>
                      <a:pt x="2066681" y="1737576"/>
                      <a:pt x="2075115" y="1712271"/>
                    </a:cubicBezTo>
                    <a:close/>
                    <a:moveTo>
                      <a:pt x="1917652" y="1712271"/>
                    </a:moveTo>
                    <a:cubicBezTo>
                      <a:pt x="1926086" y="1734765"/>
                      <a:pt x="1942957" y="1751636"/>
                      <a:pt x="1965455" y="1760070"/>
                    </a:cubicBezTo>
                    <a:cubicBezTo>
                      <a:pt x="1968265" y="1760070"/>
                      <a:pt x="1968265" y="1762883"/>
                      <a:pt x="1968265" y="1762883"/>
                    </a:cubicBezTo>
                    <a:cubicBezTo>
                      <a:pt x="1968265" y="1765694"/>
                      <a:pt x="1965455" y="1765694"/>
                      <a:pt x="1965455" y="1765694"/>
                    </a:cubicBezTo>
                    <a:cubicBezTo>
                      <a:pt x="1942957" y="1771320"/>
                      <a:pt x="1926086" y="1788188"/>
                      <a:pt x="1920463" y="1810685"/>
                    </a:cubicBezTo>
                    <a:cubicBezTo>
                      <a:pt x="1920463" y="1813496"/>
                      <a:pt x="1917652" y="1813496"/>
                      <a:pt x="1917652" y="1813496"/>
                    </a:cubicBezTo>
                    <a:cubicBezTo>
                      <a:pt x="1914839" y="1813496"/>
                      <a:pt x="1914839" y="1810685"/>
                      <a:pt x="1914839" y="1810685"/>
                    </a:cubicBezTo>
                    <a:cubicBezTo>
                      <a:pt x="1909219" y="1788188"/>
                      <a:pt x="1892345" y="1771320"/>
                      <a:pt x="1869850" y="1765694"/>
                    </a:cubicBezTo>
                    <a:cubicBezTo>
                      <a:pt x="1867040" y="1765694"/>
                      <a:pt x="1867040" y="1762883"/>
                      <a:pt x="1867040" y="1762883"/>
                    </a:cubicBezTo>
                    <a:cubicBezTo>
                      <a:pt x="1867040" y="1760070"/>
                      <a:pt x="1869850" y="1760070"/>
                      <a:pt x="1869850" y="1760070"/>
                    </a:cubicBezTo>
                    <a:cubicBezTo>
                      <a:pt x="1892345" y="1754449"/>
                      <a:pt x="1909219" y="1737576"/>
                      <a:pt x="1917652" y="1712271"/>
                    </a:cubicBezTo>
                    <a:close/>
                    <a:moveTo>
                      <a:pt x="1763004" y="1712271"/>
                    </a:moveTo>
                    <a:cubicBezTo>
                      <a:pt x="1771438" y="1734765"/>
                      <a:pt x="1788309" y="1751636"/>
                      <a:pt x="1810807" y="1760070"/>
                    </a:cubicBezTo>
                    <a:cubicBezTo>
                      <a:pt x="1813617" y="1760070"/>
                      <a:pt x="1813617" y="1762883"/>
                      <a:pt x="1813617" y="1762883"/>
                    </a:cubicBezTo>
                    <a:cubicBezTo>
                      <a:pt x="1813617" y="1765694"/>
                      <a:pt x="1810807" y="1765694"/>
                      <a:pt x="1810807" y="1765694"/>
                    </a:cubicBezTo>
                    <a:cubicBezTo>
                      <a:pt x="1788309" y="1771320"/>
                      <a:pt x="1771438" y="1788188"/>
                      <a:pt x="1765815" y="1810685"/>
                    </a:cubicBezTo>
                    <a:cubicBezTo>
                      <a:pt x="1765815" y="1813496"/>
                      <a:pt x="1763004" y="1813496"/>
                      <a:pt x="1763004" y="1813496"/>
                    </a:cubicBezTo>
                    <a:cubicBezTo>
                      <a:pt x="1760191" y="1813496"/>
                      <a:pt x="1760191" y="1810685"/>
                      <a:pt x="1760191" y="1810685"/>
                    </a:cubicBezTo>
                    <a:cubicBezTo>
                      <a:pt x="1754571" y="1788188"/>
                      <a:pt x="1737697" y="1771320"/>
                      <a:pt x="1715202" y="1765694"/>
                    </a:cubicBezTo>
                    <a:cubicBezTo>
                      <a:pt x="1712392" y="1765694"/>
                      <a:pt x="1712392" y="1762883"/>
                      <a:pt x="1712392" y="1762883"/>
                    </a:cubicBezTo>
                    <a:cubicBezTo>
                      <a:pt x="1712392" y="1760070"/>
                      <a:pt x="1715202" y="1760070"/>
                      <a:pt x="1715202" y="1760070"/>
                    </a:cubicBezTo>
                    <a:cubicBezTo>
                      <a:pt x="1737697" y="1754449"/>
                      <a:pt x="1754571" y="1737576"/>
                      <a:pt x="1763004" y="1712271"/>
                    </a:cubicBezTo>
                    <a:close/>
                    <a:moveTo>
                      <a:pt x="1608353" y="1712271"/>
                    </a:moveTo>
                    <a:cubicBezTo>
                      <a:pt x="1613977" y="1734765"/>
                      <a:pt x="1633658" y="1751636"/>
                      <a:pt x="1656156" y="1760070"/>
                    </a:cubicBezTo>
                    <a:cubicBezTo>
                      <a:pt x="1658966" y="1760070"/>
                      <a:pt x="1658966" y="1762883"/>
                      <a:pt x="1658966" y="1762883"/>
                    </a:cubicBezTo>
                    <a:cubicBezTo>
                      <a:pt x="1658966" y="1765694"/>
                      <a:pt x="1656156" y="1765694"/>
                      <a:pt x="1656156" y="1765694"/>
                    </a:cubicBezTo>
                    <a:cubicBezTo>
                      <a:pt x="1633658" y="1771320"/>
                      <a:pt x="1616787" y="1788188"/>
                      <a:pt x="1611164" y="1810685"/>
                    </a:cubicBezTo>
                    <a:cubicBezTo>
                      <a:pt x="1611164" y="1813496"/>
                      <a:pt x="1608353" y="1813496"/>
                      <a:pt x="1608353" y="1813496"/>
                    </a:cubicBezTo>
                    <a:cubicBezTo>
                      <a:pt x="1605540" y="1813496"/>
                      <a:pt x="1605540" y="1810685"/>
                      <a:pt x="1605540" y="1810685"/>
                    </a:cubicBezTo>
                    <a:cubicBezTo>
                      <a:pt x="1599920" y="1788188"/>
                      <a:pt x="1583046" y="1771320"/>
                      <a:pt x="1560551" y="1765694"/>
                    </a:cubicBezTo>
                    <a:cubicBezTo>
                      <a:pt x="1557741" y="1765694"/>
                      <a:pt x="1557741" y="1762883"/>
                      <a:pt x="1557741" y="1762883"/>
                    </a:cubicBezTo>
                    <a:cubicBezTo>
                      <a:pt x="1557741" y="1760070"/>
                      <a:pt x="1560551" y="1760070"/>
                      <a:pt x="1560551" y="1760070"/>
                    </a:cubicBezTo>
                    <a:cubicBezTo>
                      <a:pt x="1583046" y="1754449"/>
                      <a:pt x="1599920" y="1737576"/>
                      <a:pt x="1608353" y="1712271"/>
                    </a:cubicBezTo>
                    <a:close/>
                    <a:moveTo>
                      <a:pt x="1450892" y="1712271"/>
                    </a:moveTo>
                    <a:cubicBezTo>
                      <a:pt x="1459326" y="1734765"/>
                      <a:pt x="1476197" y="1751636"/>
                      <a:pt x="1498695" y="1760070"/>
                    </a:cubicBezTo>
                    <a:cubicBezTo>
                      <a:pt x="1501505" y="1760070"/>
                      <a:pt x="1501505" y="1762883"/>
                      <a:pt x="1501505" y="1762883"/>
                    </a:cubicBezTo>
                    <a:cubicBezTo>
                      <a:pt x="1501505" y="1765694"/>
                      <a:pt x="1498695" y="1765694"/>
                      <a:pt x="1498695" y="1765694"/>
                    </a:cubicBezTo>
                    <a:cubicBezTo>
                      <a:pt x="1476197" y="1771320"/>
                      <a:pt x="1459326" y="1788188"/>
                      <a:pt x="1453706" y="1810685"/>
                    </a:cubicBezTo>
                    <a:cubicBezTo>
                      <a:pt x="1453706" y="1813496"/>
                      <a:pt x="1450892" y="1813496"/>
                      <a:pt x="1450892" y="1813496"/>
                    </a:cubicBezTo>
                    <a:cubicBezTo>
                      <a:pt x="1448079" y="1813496"/>
                      <a:pt x="1448079" y="1810685"/>
                      <a:pt x="1448079" y="1810685"/>
                    </a:cubicBezTo>
                    <a:cubicBezTo>
                      <a:pt x="1442458" y="1788188"/>
                      <a:pt x="1425587" y="1771320"/>
                      <a:pt x="1403090" y="1765694"/>
                    </a:cubicBezTo>
                    <a:cubicBezTo>
                      <a:pt x="1400280" y="1765694"/>
                      <a:pt x="1400280" y="1762883"/>
                      <a:pt x="1400280" y="1762883"/>
                    </a:cubicBezTo>
                    <a:cubicBezTo>
                      <a:pt x="1400280" y="1760070"/>
                      <a:pt x="1403090" y="1760070"/>
                      <a:pt x="1403090" y="1760070"/>
                    </a:cubicBezTo>
                    <a:cubicBezTo>
                      <a:pt x="1425587" y="1754449"/>
                      <a:pt x="1442458" y="1737576"/>
                      <a:pt x="1450892" y="1712271"/>
                    </a:cubicBezTo>
                    <a:close/>
                    <a:moveTo>
                      <a:pt x="1296244" y="1712271"/>
                    </a:moveTo>
                    <a:cubicBezTo>
                      <a:pt x="1304678" y="1734765"/>
                      <a:pt x="1321549" y="1751636"/>
                      <a:pt x="1344046" y="1760070"/>
                    </a:cubicBezTo>
                    <a:cubicBezTo>
                      <a:pt x="1346857" y="1760070"/>
                      <a:pt x="1346857" y="1762883"/>
                      <a:pt x="1346857" y="1762883"/>
                    </a:cubicBezTo>
                    <a:cubicBezTo>
                      <a:pt x="1346857" y="1765694"/>
                      <a:pt x="1344046" y="1765694"/>
                      <a:pt x="1344046" y="1765694"/>
                    </a:cubicBezTo>
                    <a:cubicBezTo>
                      <a:pt x="1321549" y="1771320"/>
                      <a:pt x="1304678" y="1788188"/>
                      <a:pt x="1299058" y="1810685"/>
                    </a:cubicBezTo>
                    <a:cubicBezTo>
                      <a:pt x="1299058" y="1813496"/>
                      <a:pt x="1296244" y="1813496"/>
                      <a:pt x="1296244" y="1813496"/>
                    </a:cubicBezTo>
                    <a:cubicBezTo>
                      <a:pt x="1293431" y="1813496"/>
                      <a:pt x="1293431" y="1810685"/>
                      <a:pt x="1293431" y="1810685"/>
                    </a:cubicBezTo>
                    <a:cubicBezTo>
                      <a:pt x="1287810" y="1788188"/>
                      <a:pt x="1270939" y="1771320"/>
                      <a:pt x="1248442" y="1765694"/>
                    </a:cubicBezTo>
                    <a:cubicBezTo>
                      <a:pt x="1245632" y="1765694"/>
                      <a:pt x="1245632" y="1762883"/>
                      <a:pt x="1245632" y="1762883"/>
                    </a:cubicBezTo>
                    <a:cubicBezTo>
                      <a:pt x="1245632" y="1760070"/>
                      <a:pt x="1248442" y="1760070"/>
                      <a:pt x="1248442" y="1760070"/>
                    </a:cubicBezTo>
                    <a:cubicBezTo>
                      <a:pt x="1270939" y="1754449"/>
                      <a:pt x="1287810" y="1737576"/>
                      <a:pt x="1296244" y="1712271"/>
                    </a:cubicBezTo>
                    <a:close/>
                    <a:moveTo>
                      <a:pt x="1141593" y="1712271"/>
                    </a:moveTo>
                    <a:cubicBezTo>
                      <a:pt x="1150027" y="1734765"/>
                      <a:pt x="1166898" y="1751636"/>
                      <a:pt x="1189395" y="1760070"/>
                    </a:cubicBezTo>
                    <a:cubicBezTo>
                      <a:pt x="1192206" y="1760070"/>
                      <a:pt x="1192206" y="1762883"/>
                      <a:pt x="1192206" y="1762883"/>
                    </a:cubicBezTo>
                    <a:cubicBezTo>
                      <a:pt x="1192206" y="1765694"/>
                      <a:pt x="1189395" y="1765694"/>
                      <a:pt x="1189395" y="1765694"/>
                    </a:cubicBezTo>
                    <a:cubicBezTo>
                      <a:pt x="1166898" y="1771320"/>
                      <a:pt x="1150027" y="1788188"/>
                      <a:pt x="1144407" y="1810685"/>
                    </a:cubicBezTo>
                    <a:cubicBezTo>
                      <a:pt x="1144407" y="1813496"/>
                      <a:pt x="1141593" y="1813496"/>
                      <a:pt x="1141593" y="1813496"/>
                    </a:cubicBezTo>
                    <a:cubicBezTo>
                      <a:pt x="1138780" y="1813496"/>
                      <a:pt x="1138780" y="1810685"/>
                      <a:pt x="1138780" y="1810685"/>
                    </a:cubicBezTo>
                    <a:cubicBezTo>
                      <a:pt x="1133159" y="1788188"/>
                      <a:pt x="1116288" y="1771320"/>
                      <a:pt x="1093791" y="1765694"/>
                    </a:cubicBezTo>
                    <a:cubicBezTo>
                      <a:pt x="1090981" y="1765694"/>
                      <a:pt x="1090981" y="1762883"/>
                      <a:pt x="1090981" y="1762883"/>
                    </a:cubicBezTo>
                    <a:cubicBezTo>
                      <a:pt x="1090981" y="1760070"/>
                      <a:pt x="1093791" y="1760070"/>
                      <a:pt x="1093791" y="1760070"/>
                    </a:cubicBezTo>
                    <a:cubicBezTo>
                      <a:pt x="1116288" y="1754449"/>
                      <a:pt x="1133159" y="1737576"/>
                      <a:pt x="1141593" y="1712271"/>
                    </a:cubicBezTo>
                    <a:close/>
                    <a:moveTo>
                      <a:pt x="984132" y="1712271"/>
                    </a:moveTo>
                    <a:cubicBezTo>
                      <a:pt x="992566" y="1734765"/>
                      <a:pt x="1009437" y="1751636"/>
                      <a:pt x="1031934" y="1760070"/>
                    </a:cubicBezTo>
                    <a:cubicBezTo>
                      <a:pt x="1034745" y="1760070"/>
                      <a:pt x="1034745" y="1762883"/>
                      <a:pt x="1034745" y="1762883"/>
                    </a:cubicBezTo>
                    <a:cubicBezTo>
                      <a:pt x="1034745" y="1765694"/>
                      <a:pt x="1031934" y="1765694"/>
                      <a:pt x="1031934" y="1765694"/>
                    </a:cubicBezTo>
                    <a:cubicBezTo>
                      <a:pt x="1009437" y="1771320"/>
                      <a:pt x="992566" y="1788188"/>
                      <a:pt x="986946" y="1810685"/>
                    </a:cubicBezTo>
                    <a:cubicBezTo>
                      <a:pt x="986946" y="1813496"/>
                      <a:pt x="984132" y="1813496"/>
                      <a:pt x="984132" y="1813496"/>
                    </a:cubicBezTo>
                    <a:cubicBezTo>
                      <a:pt x="981319" y="1813496"/>
                      <a:pt x="981319" y="1810685"/>
                      <a:pt x="981319" y="1810685"/>
                    </a:cubicBezTo>
                    <a:cubicBezTo>
                      <a:pt x="975698" y="1788188"/>
                      <a:pt x="958827" y="1771320"/>
                      <a:pt x="936330" y="1765694"/>
                    </a:cubicBezTo>
                    <a:cubicBezTo>
                      <a:pt x="933520" y="1765694"/>
                      <a:pt x="933520" y="1762883"/>
                      <a:pt x="933520" y="1762883"/>
                    </a:cubicBezTo>
                    <a:cubicBezTo>
                      <a:pt x="933520" y="1760070"/>
                      <a:pt x="936330" y="1760070"/>
                      <a:pt x="936330" y="1760070"/>
                    </a:cubicBezTo>
                    <a:cubicBezTo>
                      <a:pt x="958827" y="1754449"/>
                      <a:pt x="975698" y="1737576"/>
                      <a:pt x="984132" y="1712271"/>
                    </a:cubicBezTo>
                    <a:close/>
                    <a:moveTo>
                      <a:pt x="829484" y="1712271"/>
                    </a:moveTo>
                    <a:cubicBezTo>
                      <a:pt x="837918" y="1734765"/>
                      <a:pt x="854789" y="1751636"/>
                      <a:pt x="877286" y="1760070"/>
                    </a:cubicBezTo>
                    <a:cubicBezTo>
                      <a:pt x="880097" y="1760070"/>
                      <a:pt x="880097" y="1762883"/>
                      <a:pt x="880097" y="1762883"/>
                    </a:cubicBezTo>
                    <a:cubicBezTo>
                      <a:pt x="880097" y="1765694"/>
                      <a:pt x="877286" y="1765694"/>
                      <a:pt x="877286" y="1765694"/>
                    </a:cubicBezTo>
                    <a:cubicBezTo>
                      <a:pt x="854789" y="1771320"/>
                      <a:pt x="837918" y="1788188"/>
                      <a:pt x="832298" y="1810685"/>
                    </a:cubicBezTo>
                    <a:cubicBezTo>
                      <a:pt x="832298" y="1813496"/>
                      <a:pt x="829484" y="1813496"/>
                      <a:pt x="829484" y="1813496"/>
                    </a:cubicBezTo>
                    <a:cubicBezTo>
                      <a:pt x="826671" y="1813496"/>
                      <a:pt x="826671" y="1810685"/>
                      <a:pt x="826671" y="1810685"/>
                    </a:cubicBezTo>
                    <a:cubicBezTo>
                      <a:pt x="821050" y="1788188"/>
                      <a:pt x="804179" y="1771320"/>
                      <a:pt x="781682" y="1765694"/>
                    </a:cubicBezTo>
                    <a:cubicBezTo>
                      <a:pt x="778872" y="1765694"/>
                      <a:pt x="778872" y="1762883"/>
                      <a:pt x="778872" y="1762883"/>
                    </a:cubicBezTo>
                    <a:cubicBezTo>
                      <a:pt x="778872" y="1760070"/>
                      <a:pt x="781682" y="1760070"/>
                      <a:pt x="781682" y="1760070"/>
                    </a:cubicBezTo>
                    <a:cubicBezTo>
                      <a:pt x="804179" y="1754449"/>
                      <a:pt x="821050" y="1737576"/>
                      <a:pt x="829484" y="1712271"/>
                    </a:cubicBezTo>
                    <a:close/>
                    <a:moveTo>
                      <a:pt x="674833" y="1712271"/>
                    </a:moveTo>
                    <a:cubicBezTo>
                      <a:pt x="683267" y="1734765"/>
                      <a:pt x="700138" y="1751636"/>
                      <a:pt x="722635" y="1760070"/>
                    </a:cubicBezTo>
                    <a:cubicBezTo>
                      <a:pt x="725446" y="1760070"/>
                      <a:pt x="725446" y="1762883"/>
                      <a:pt x="725446" y="1762883"/>
                    </a:cubicBezTo>
                    <a:cubicBezTo>
                      <a:pt x="725446" y="1765694"/>
                      <a:pt x="722635" y="1765694"/>
                      <a:pt x="722635" y="1765694"/>
                    </a:cubicBezTo>
                    <a:cubicBezTo>
                      <a:pt x="700138" y="1771320"/>
                      <a:pt x="683267" y="1788188"/>
                      <a:pt x="677647" y="1810685"/>
                    </a:cubicBezTo>
                    <a:cubicBezTo>
                      <a:pt x="677647" y="1813496"/>
                      <a:pt x="674833" y="1813496"/>
                      <a:pt x="674833" y="1813496"/>
                    </a:cubicBezTo>
                    <a:cubicBezTo>
                      <a:pt x="672020" y="1813496"/>
                      <a:pt x="672020" y="1810685"/>
                      <a:pt x="672020" y="1810685"/>
                    </a:cubicBezTo>
                    <a:cubicBezTo>
                      <a:pt x="666399" y="1788188"/>
                      <a:pt x="649528" y="1771320"/>
                      <a:pt x="627031" y="1765694"/>
                    </a:cubicBezTo>
                    <a:cubicBezTo>
                      <a:pt x="624221" y="1765694"/>
                      <a:pt x="624221" y="1762883"/>
                      <a:pt x="624221" y="1762883"/>
                    </a:cubicBezTo>
                    <a:cubicBezTo>
                      <a:pt x="624221" y="1760070"/>
                      <a:pt x="627031" y="1760070"/>
                      <a:pt x="627031" y="1760070"/>
                    </a:cubicBezTo>
                    <a:cubicBezTo>
                      <a:pt x="649528" y="1754449"/>
                      <a:pt x="666399" y="1737576"/>
                      <a:pt x="674833" y="1712271"/>
                    </a:cubicBezTo>
                    <a:close/>
                    <a:moveTo>
                      <a:pt x="517372" y="1712271"/>
                    </a:moveTo>
                    <a:cubicBezTo>
                      <a:pt x="525806" y="1734765"/>
                      <a:pt x="542677" y="1751636"/>
                      <a:pt x="565174" y="1760070"/>
                    </a:cubicBezTo>
                    <a:cubicBezTo>
                      <a:pt x="567985" y="1760070"/>
                      <a:pt x="567985" y="1762883"/>
                      <a:pt x="567985" y="1762883"/>
                    </a:cubicBezTo>
                    <a:cubicBezTo>
                      <a:pt x="567985" y="1765694"/>
                      <a:pt x="565174" y="1765694"/>
                      <a:pt x="565174" y="1765694"/>
                    </a:cubicBezTo>
                    <a:cubicBezTo>
                      <a:pt x="542677" y="1771320"/>
                      <a:pt x="525806" y="1788188"/>
                      <a:pt x="520183" y="1810685"/>
                    </a:cubicBezTo>
                    <a:cubicBezTo>
                      <a:pt x="520183" y="1813496"/>
                      <a:pt x="517372" y="1813496"/>
                      <a:pt x="517372" y="1813496"/>
                    </a:cubicBezTo>
                    <a:cubicBezTo>
                      <a:pt x="514559" y="1813496"/>
                      <a:pt x="514559" y="1810685"/>
                      <a:pt x="514559" y="1810685"/>
                    </a:cubicBezTo>
                    <a:cubicBezTo>
                      <a:pt x="508938" y="1788188"/>
                      <a:pt x="492065" y="1771320"/>
                      <a:pt x="469570" y="1765694"/>
                    </a:cubicBezTo>
                    <a:cubicBezTo>
                      <a:pt x="466760" y="1765694"/>
                      <a:pt x="466760" y="1762883"/>
                      <a:pt x="466760" y="1762883"/>
                    </a:cubicBezTo>
                    <a:cubicBezTo>
                      <a:pt x="466760" y="1760070"/>
                      <a:pt x="469570" y="1760070"/>
                      <a:pt x="469570" y="1760070"/>
                    </a:cubicBezTo>
                    <a:cubicBezTo>
                      <a:pt x="492065" y="1754449"/>
                      <a:pt x="508938" y="1737576"/>
                      <a:pt x="517372" y="1712271"/>
                    </a:cubicBezTo>
                    <a:close/>
                    <a:moveTo>
                      <a:pt x="362724" y="1712271"/>
                    </a:moveTo>
                    <a:cubicBezTo>
                      <a:pt x="371158" y="1734765"/>
                      <a:pt x="388029" y="1751636"/>
                      <a:pt x="410526" y="1760070"/>
                    </a:cubicBezTo>
                    <a:cubicBezTo>
                      <a:pt x="413337" y="1760070"/>
                      <a:pt x="413337" y="1762883"/>
                      <a:pt x="413337" y="1762883"/>
                    </a:cubicBezTo>
                    <a:cubicBezTo>
                      <a:pt x="413337" y="1765694"/>
                      <a:pt x="410526" y="1765694"/>
                      <a:pt x="410526" y="1765694"/>
                    </a:cubicBezTo>
                    <a:cubicBezTo>
                      <a:pt x="388029" y="1771320"/>
                      <a:pt x="371158" y="1788188"/>
                      <a:pt x="365535" y="1810685"/>
                    </a:cubicBezTo>
                    <a:cubicBezTo>
                      <a:pt x="365535" y="1813496"/>
                      <a:pt x="362724" y="1813496"/>
                      <a:pt x="362724" y="1813496"/>
                    </a:cubicBezTo>
                    <a:cubicBezTo>
                      <a:pt x="359911" y="1813496"/>
                      <a:pt x="359911" y="1810685"/>
                      <a:pt x="359911" y="1810685"/>
                    </a:cubicBezTo>
                    <a:cubicBezTo>
                      <a:pt x="354290" y="1788188"/>
                      <a:pt x="337417" y="1771320"/>
                      <a:pt x="314922" y="1765694"/>
                    </a:cubicBezTo>
                    <a:cubicBezTo>
                      <a:pt x="312112" y="1765694"/>
                      <a:pt x="312112" y="1762883"/>
                      <a:pt x="312112" y="1762883"/>
                    </a:cubicBezTo>
                    <a:cubicBezTo>
                      <a:pt x="312112" y="1760070"/>
                      <a:pt x="314922" y="1760070"/>
                      <a:pt x="314922" y="1760070"/>
                    </a:cubicBezTo>
                    <a:cubicBezTo>
                      <a:pt x="337417" y="1754449"/>
                      <a:pt x="354290" y="1737576"/>
                      <a:pt x="362724" y="1712271"/>
                    </a:cubicBezTo>
                    <a:close/>
                    <a:moveTo>
                      <a:pt x="208073" y="1712271"/>
                    </a:moveTo>
                    <a:cubicBezTo>
                      <a:pt x="216507" y="1734765"/>
                      <a:pt x="233378" y="1751636"/>
                      <a:pt x="255875" y="1760070"/>
                    </a:cubicBezTo>
                    <a:cubicBezTo>
                      <a:pt x="258686" y="1760070"/>
                      <a:pt x="258686" y="1762883"/>
                      <a:pt x="258686" y="1762883"/>
                    </a:cubicBezTo>
                    <a:cubicBezTo>
                      <a:pt x="258686" y="1765694"/>
                      <a:pt x="255875" y="1765694"/>
                      <a:pt x="255875" y="1765694"/>
                    </a:cubicBezTo>
                    <a:cubicBezTo>
                      <a:pt x="233378" y="1771320"/>
                      <a:pt x="216507" y="1788188"/>
                      <a:pt x="210884" y="1810685"/>
                    </a:cubicBezTo>
                    <a:cubicBezTo>
                      <a:pt x="210884" y="1813496"/>
                      <a:pt x="208073" y="1813496"/>
                      <a:pt x="208073" y="1813496"/>
                    </a:cubicBezTo>
                    <a:cubicBezTo>
                      <a:pt x="205260" y="1813496"/>
                      <a:pt x="205260" y="1810685"/>
                      <a:pt x="205260" y="1810685"/>
                    </a:cubicBezTo>
                    <a:cubicBezTo>
                      <a:pt x="199639" y="1788188"/>
                      <a:pt x="182766" y="1771320"/>
                      <a:pt x="160271" y="1765694"/>
                    </a:cubicBezTo>
                    <a:cubicBezTo>
                      <a:pt x="157461" y="1765694"/>
                      <a:pt x="157461" y="1762883"/>
                      <a:pt x="157461" y="1762883"/>
                    </a:cubicBezTo>
                    <a:cubicBezTo>
                      <a:pt x="157461" y="1760070"/>
                      <a:pt x="160271" y="1760070"/>
                      <a:pt x="160271" y="1760070"/>
                    </a:cubicBezTo>
                    <a:cubicBezTo>
                      <a:pt x="182766" y="1754449"/>
                      <a:pt x="199639" y="1737576"/>
                      <a:pt x="208073" y="1712271"/>
                    </a:cubicBezTo>
                    <a:close/>
                    <a:moveTo>
                      <a:pt x="50612" y="1712271"/>
                    </a:moveTo>
                    <a:cubicBezTo>
                      <a:pt x="59049" y="1734765"/>
                      <a:pt x="75920" y="1751636"/>
                      <a:pt x="98414" y="1760070"/>
                    </a:cubicBezTo>
                    <a:cubicBezTo>
                      <a:pt x="101225" y="1760070"/>
                      <a:pt x="101225" y="1762883"/>
                      <a:pt x="101225" y="1762883"/>
                    </a:cubicBezTo>
                    <a:cubicBezTo>
                      <a:pt x="101225" y="1765694"/>
                      <a:pt x="98414" y="1765694"/>
                      <a:pt x="98414" y="1765694"/>
                    </a:cubicBezTo>
                    <a:cubicBezTo>
                      <a:pt x="75920" y="1771320"/>
                      <a:pt x="59049" y="1788188"/>
                      <a:pt x="53426" y="1810685"/>
                    </a:cubicBezTo>
                    <a:cubicBezTo>
                      <a:pt x="53426" y="1813496"/>
                      <a:pt x="50612" y="1813496"/>
                      <a:pt x="50612" y="1813496"/>
                    </a:cubicBezTo>
                    <a:cubicBezTo>
                      <a:pt x="47802" y="1813496"/>
                      <a:pt x="47802" y="1810685"/>
                      <a:pt x="47802" y="1810685"/>
                    </a:cubicBezTo>
                    <a:cubicBezTo>
                      <a:pt x="42178" y="1788188"/>
                      <a:pt x="25307" y="1771320"/>
                      <a:pt x="2813" y="1765694"/>
                    </a:cubicBezTo>
                    <a:cubicBezTo>
                      <a:pt x="0" y="1765694"/>
                      <a:pt x="0" y="1762883"/>
                      <a:pt x="0" y="1762883"/>
                    </a:cubicBezTo>
                    <a:cubicBezTo>
                      <a:pt x="0" y="1760070"/>
                      <a:pt x="2813" y="1760070"/>
                      <a:pt x="2813" y="1760070"/>
                    </a:cubicBezTo>
                    <a:cubicBezTo>
                      <a:pt x="25307" y="1754449"/>
                      <a:pt x="42178" y="1737576"/>
                      <a:pt x="50612" y="1712271"/>
                    </a:cubicBezTo>
                    <a:close/>
                    <a:moveTo>
                      <a:pt x="5184973" y="1554810"/>
                    </a:moveTo>
                    <a:cubicBezTo>
                      <a:pt x="5193410" y="1580115"/>
                      <a:pt x="5210281" y="1596988"/>
                      <a:pt x="5232776" y="1602612"/>
                    </a:cubicBezTo>
                    <a:cubicBezTo>
                      <a:pt x="5235586" y="1602612"/>
                      <a:pt x="5235586" y="1605422"/>
                      <a:pt x="5235586" y="1605422"/>
                    </a:cubicBezTo>
                    <a:cubicBezTo>
                      <a:pt x="5235586" y="1608233"/>
                      <a:pt x="5232776" y="1608233"/>
                      <a:pt x="5232776" y="1608233"/>
                    </a:cubicBezTo>
                    <a:cubicBezTo>
                      <a:pt x="5210281" y="1613859"/>
                      <a:pt x="5193410" y="1630730"/>
                      <a:pt x="5187787" y="1653224"/>
                    </a:cubicBezTo>
                    <a:cubicBezTo>
                      <a:pt x="5187787" y="1656035"/>
                      <a:pt x="5184973" y="1656035"/>
                      <a:pt x="5184973" y="1656035"/>
                    </a:cubicBezTo>
                    <a:cubicBezTo>
                      <a:pt x="5182163" y="1656035"/>
                      <a:pt x="5182163" y="1653224"/>
                      <a:pt x="5182163" y="1653224"/>
                    </a:cubicBezTo>
                    <a:cubicBezTo>
                      <a:pt x="5176540" y="1630730"/>
                      <a:pt x="5159669" y="1613859"/>
                      <a:pt x="5137174" y="1608233"/>
                    </a:cubicBezTo>
                    <a:cubicBezTo>
                      <a:pt x="5134361" y="1608233"/>
                      <a:pt x="5134361" y="1605422"/>
                      <a:pt x="5134361" y="1605422"/>
                    </a:cubicBezTo>
                    <a:cubicBezTo>
                      <a:pt x="5134361" y="1602612"/>
                      <a:pt x="5137174" y="1602612"/>
                      <a:pt x="5137174" y="1602612"/>
                    </a:cubicBezTo>
                    <a:cubicBezTo>
                      <a:pt x="5159669" y="1596988"/>
                      <a:pt x="5176540" y="1580115"/>
                      <a:pt x="5184973" y="1554810"/>
                    </a:cubicBezTo>
                    <a:close/>
                    <a:moveTo>
                      <a:pt x="5030325" y="1554810"/>
                    </a:moveTo>
                    <a:cubicBezTo>
                      <a:pt x="5035949" y="1580115"/>
                      <a:pt x="5055630" y="1596988"/>
                      <a:pt x="5078128" y="1602612"/>
                    </a:cubicBezTo>
                    <a:cubicBezTo>
                      <a:pt x="5080938" y="1602612"/>
                      <a:pt x="5080938" y="1605422"/>
                      <a:pt x="5080938" y="1605422"/>
                    </a:cubicBezTo>
                    <a:cubicBezTo>
                      <a:pt x="5080938" y="1608233"/>
                      <a:pt x="5078128" y="1608233"/>
                      <a:pt x="5078128" y="1608233"/>
                    </a:cubicBezTo>
                    <a:cubicBezTo>
                      <a:pt x="5055630" y="1613859"/>
                      <a:pt x="5038759" y="1630730"/>
                      <a:pt x="5033136" y="1653224"/>
                    </a:cubicBezTo>
                    <a:cubicBezTo>
                      <a:pt x="5033136" y="1656035"/>
                      <a:pt x="5030325" y="1656035"/>
                      <a:pt x="5030325" y="1656035"/>
                    </a:cubicBezTo>
                    <a:cubicBezTo>
                      <a:pt x="5027512" y="1656035"/>
                      <a:pt x="5027512" y="1653224"/>
                      <a:pt x="5027512" y="1653224"/>
                    </a:cubicBezTo>
                    <a:cubicBezTo>
                      <a:pt x="5021892" y="1630730"/>
                      <a:pt x="5005018" y="1613859"/>
                      <a:pt x="4982523" y="1608233"/>
                    </a:cubicBezTo>
                    <a:cubicBezTo>
                      <a:pt x="4979713" y="1608233"/>
                      <a:pt x="4979713" y="1605422"/>
                      <a:pt x="4979713" y="1605422"/>
                    </a:cubicBezTo>
                    <a:cubicBezTo>
                      <a:pt x="4979713" y="1602612"/>
                      <a:pt x="4982523" y="1602612"/>
                      <a:pt x="4982523" y="1602612"/>
                    </a:cubicBezTo>
                    <a:cubicBezTo>
                      <a:pt x="5005018" y="1596988"/>
                      <a:pt x="5021892" y="1580115"/>
                      <a:pt x="5030325" y="1554810"/>
                    </a:cubicBezTo>
                    <a:close/>
                    <a:moveTo>
                      <a:pt x="4872861" y="1554810"/>
                    </a:moveTo>
                    <a:cubicBezTo>
                      <a:pt x="4881298" y="1580115"/>
                      <a:pt x="4898166" y="1596988"/>
                      <a:pt x="4920664" y="1602612"/>
                    </a:cubicBezTo>
                    <a:cubicBezTo>
                      <a:pt x="4923474" y="1602612"/>
                      <a:pt x="4923474" y="1605422"/>
                      <a:pt x="4923474" y="1605422"/>
                    </a:cubicBezTo>
                    <a:cubicBezTo>
                      <a:pt x="4923474" y="1608233"/>
                      <a:pt x="4920664" y="1608233"/>
                      <a:pt x="4920664" y="1608233"/>
                    </a:cubicBezTo>
                    <a:cubicBezTo>
                      <a:pt x="4898166" y="1613859"/>
                      <a:pt x="4881298" y="1630730"/>
                      <a:pt x="4875675" y="1653224"/>
                    </a:cubicBezTo>
                    <a:cubicBezTo>
                      <a:pt x="4875675" y="1656035"/>
                      <a:pt x="4872861" y="1656035"/>
                      <a:pt x="4872861" y="1656035"/>
                    </a:cubicBezTo>
                    <a:cubicBezTo>
                      <a:pt x="4870048" y="1656035"/>
                      <a:pt x="4870048" y="1653224"/>
                      <a:pt x="4870048" y="1653224"/>
                    </a:cubicBezTo>
                    <a:cubicBezTo>
                      <a:pt x="4864428" y="1630730"/>
                      <a:pt x="4847557" y="1613859"/>
                      <a:pt x="4825062" y="1608233"/>
                    </a:cubicBezTo>
                    <a:cubicBezTo>
                      <a:pt x="4822249" y="1608233"/>
                      <a:pt x="4822249" y="1605422"/>
                      <a:pt x="4822249" y="1605422"/>
                    </a:cubicBezTo>
                    <a:cubicBezTo>
                      <a:pt x="4822249" y="1602612"/>
                      <a:pt x="4825062" y="1602612"/>
                      <a:pt x="4825062" y="1602612"/>
                    </a:cubicBezTo>
                    <a:cubicBezTo>
                      <a:pt x="4847557" y="1596988"/>
                      <a:pt x="4864428" y="1580115"/>
                      <a:pt x="4872861" y="1554810"/>
                    </a:cubicBezTo>
                    <a:close/>
                    <a:moveTo>
                      <a:pt x="4718213" y="1554810"/>
                    </a:moveTo>
                    <a:cubicBezTo>
                      <a:pt x="4726650" y="1580115"/>
                      <a:pt x="4743518" y="1596988"/>
                      <a:pt x="4766016" y="1602612"/>
                    </a:cubicBezTo>
                    <a:cubicBezTo>
                      <a:pt x="4768826" y="1602612"/>
                      <a:pt x="4768826" y="1605422"/>
                      <a:pt x="4768826" y="1605422"/>
                    </a:cubicBezTo>
                    <a:cubicBezTo>
                      <a:pt x="4768826" y="1608233"/>
                      <a:pt x="4766016" y="1608233"/>
                      <a:pt x="4766016" y="1608233"/>
                    </a:cubicBezTo>
                    <a:cubicBezTo>
                      <a:pt x="4743518" y="1613859"/>
                      <a:pt x="4726650" y="1630730"/>
                      <a:pt x="4721027" y="1653224"/>
                    </a:cubicBezTo>
                    <a:cubicBezTo>
                      <a:pt x="4721027" y="1656035"/>
                      <a:pt x="4718213" y="1656035"/>
                      <a:pt x="4718213" y="1656035"/>
                    </a:cubicBezTo>
                    <a:cubicBezTo>
                      <a:pt x="4715400" y="1656035"/>
                      <a:pt x="4715400" y="1653224"/>
                      <a:pt x="4715400" y="1653224"/>
                    </a:cubicBezTo>
                    <a:cubicBezTo>
                      <a:pt x="4709780" y="1630730"/>
                      <a:pt x="4692909" y="1613859"/>
                      <a:pt x="4670414" y="1608233"/>
                    </a:cubicBezTo>
                    <a:cubicBezTo>
                      <a:pt x="4667601" y="1608233"/>
                      <a:pt x="4667601" y="1605422"/>
                      <a:pt x="4667601" y="1605422"/>
                    </a:cubicBezTo>
                    <a:cubicBezTo>
                      <a:pt x="4667601" y="1602612"/>
                      <a:pt x="4670414" y="1602612"/>
                      <a:pt x="4670414" y="1602612"/>
                    </a:cubicBezTo>
                    <a:cubicBezTo>
                      <a:pt x="4692909" y="1596988"/>
                      <a:pt x="4709780" y="1580115"/>
                      <a:pt x="4718213" y="1554810"/>
                    </a:cubicBezTo>
                    <a:close/>
                    <a:moveTo>
                      <a:pt x="4563563" y="1554810"/>
                    </a:moveTo>
                    <a:cubicBezTo>
                      <a:pt x="4571999" y="1580115"/>
                      <a:pt x="4588867" y="1596988"/>
                      <a:pt x="4611365" y="1602612"/>
                    </a:cubicBezTo>
                    <a:cubicBezTo>
                      <a:pt x="4614175" y="1602612"/>
                      <a:pt x="4614175" y="1605422"/>
                      <a:pt x="4614175" y="1605422"/>
                    </a:cubicBezTo>
                    <a:cubicBezTo>
                      <a:pt x="4614175" y="1608233"/>
                      <a:pt x="4611365" y="1608233"/>
                      <a:pt x="4611365" y="1608233"/>
                    </a:cubicBezTo>
                    <a:cubicBezTo>
                      <a:pt x="4588867" y="1613859"/>
                      <a:pt x="4571999" y="1630730"/>
                      <a:pt x="4566376" y="1653224"/>
                    </a:cubicBezTo>
                    <a:cubicBezTo>
                      <a:pt x="4566376" y="1656035"/>
                      <a:pt x="4563563" y="1656035"/>
                      <a:pt x="4563563" y="1656035"/>
                    </a:cubicBezTo>
                    <a:cubicBezTo>
                      <a:pt x="4560749" y="1656035"/>
                      <a:pt x="4560749" y="1653224"/>
                      <a:pt x="4560749" y="1653224"/>
                    </a:cubicBezTo>
                    <a:cubicBezTo>
                      <a:pt x="4555129" y="1630730"/>
                      <a:pt x="4538258" y="1613859"/>
                      <a:pt x="4515763" y="1608233"/>
                    </a:cubicBezTo>
                    <a:cubicBezTo>
                      <a:pt x="4512950" y="1608233"/>
                      <a:pt x="4512950" y="1605422"/>
                      <a:pt x="4512950" y="1605422"/>
                    </a:cubicBezTo>
                    <a:cubicBezTo>
                      <a:pt x="4512950" y="1602612"/>
                      <a:pt x="4515763" y="1602612"/>
                      <a:pt x="4515763" y="1602612"/>
                    </a:cubicBezTo>
                    <a:cubicBezTo>
                      <a:pt x="4538258" y="1596988"/>
                      <a:pt x="4555129" y="1580115"/>
                      <a:pt x="4563563" y="1554810"/>
                    </a:cubicBezTo>
                    <a:close/>
                    <a:moveTo>
                      <a:pt x="4406104" y="1554810"/>
                    </a:moveTo>
                    <a:cubicBezTo>
                      <a:pt x="4414538" y="1580115"/>
                      <a:pt x="4431409" y="1596988"/>
                      <a:pt x="4453907" y="1602612"/>
                    </a:cubicBezTo>
                    <a:cubicBezTo>
                      <a:pt x="4456717" y="1602612"/>
                      <a:pt x="4456717" y="1605422"/>
                      <a:pt x="4456717" y="1605422"/>
                    </a:cubicBezTo>
                    <a:cubicBezTo>
                      <a:pt x="4456717" y="1608233"/>
                      <a:pt x="4453907" y="1608233"/>
                      <a:pt x="4453907" y="1608233"/>
                    </a:cubicBezTo>
                    <a:cubicBezTo>
                      <a:pt x="4431409" y="1613859"/>
                      <a:pt x="4414538" y="1630730"/>
                      <a:pt x="4408915" y="1653224"/>
                    </a:cubicBezTo>
                    <a:cubicBezTo>
                      <a:pt x="4408915" y="1656035"/>
                      <a:pt x="4406104" y="1656035"/>
                      <a:pt x="4406104" y="1656035"/>
                    </a:cubicBezTo>
                    <a:cubicBezTo>
                      <a:pt x="4403291" y="1656035"/>
                      <a:pt x="4403291" y="1653224"/>
                      <a:pt x="4403291" y="1653224"/>
                    </a:cubicBezTo>
                    <a:cubicBezTo>
                      <a:pt x="4397671" y="1630730"/>
                      <a:pt x="4380797" y="1613859"/>
                      <a:pt x="4358302" y="1608233"/>
                    </a:cubicBezTo>
                    <a:cubicBezTo>
                      <a:pt x="4355492" y="1608233"/>
                      <a:pt x="4355492" y="1605422"/>
                      <a:pt x="4355492" y="1605422"/>
                    </a:cubicBezTo>
                    <a:cubicBezTo>
                      <a:pt x="4355492" y="1602612"/>
                      <a:pt x="4358302" y="1602612"/>
                      <a:pt x="4358302" y="1602612"/>
                    </a:cubicBezTo>
                    <a:cubicBezTo>
                      <a:pt x="4380797" y="1596988"/>
                      <a:pt x="4397671" y="1580115"/>
                      <a:pt x="4406104" y="1554810"/>
                    </a:cubicBezTo>
                    <a:close/>
                    <a:moveTo>
                      <a:pt x="4251453" y="1554810"/>
                    </a:moveTo>
                    <a:cubicBezTo>
                      <a:pt x="4259887" y="1580115"/>
                      <a:pt x="4276758" y="1596988"/>
                      <a:pt x="4299256" y="1602612"/>
                    </a:cubicBezTo>
                    <a:cubicBezTo>
                      <a:pt x="4302066" y="1602612"/>
                      <a:pt x="4302066" y="1605422"/>
                      <a:pt x="4302066" y="1605422"/>
                    </a:cubicBezTo>
                    <a:cubicBezTo>
                      <a:pt x="4302066" y="1608233"/>
                      <a:pt x="4299256" y="1608233"/>
                      <a:pt x="4299256" y="1608233"/>
                    </a:cubicBezTo>
                    <a:cubicBezTo>
                      <a:pt x="4276758" y="1613859"/>
                      <a:pt x="4259887" y="1630730"/>
                      <a:pt x="4254264" y="1653224"/>
                    </a:cubicBezTo>
                    <a:cubicBezTo>
                      <a:pt x="4254264" y="1656035"/>
                      <a:pt x="4251453" y="1656035"/>
                      <a:pt x="4251453" y="1656035"/>
                    </a:cubicBezTo>
                    <a:cubicBezTo>
                      <a:pt x="4248640" y="1656035"/>
                      <a:pt x="4248640" y="1653224"/>
                      <a:pt x="4248640" y="1653224"/>
                    </a:cubicBezTo>
                    <a:cubicBezTo>
                      <a:pt x="4243020" y="1630730"/>
                      <a:pt x="4226146" y="1613859"/>
                      <a:pt x="4203651" y="1608233"/>
                    </a:cubicBezTo>
                    <a:cubicBezTo>
                      <a:pt x="4200841" y="1608233"/>
                      <a:pt x="4200841" y="1605422"/>
                      <a:pt x="4200841" y="1605422"/>
                    </a:cubicBezTo>
                    <a:cubicBezTo>
                      <a:pt x="4200841" y="1602612"/>
                      <a:pt x="4203651" y="1602612"/>
                      <a:pt x="4203651" y="1602612"/>
                    </a:cubicBezTo>
                    <a:cubicBezTo>
                      <a:pt x="4226146" y="1596988"/>
                      <a:pt x="4243020" y="1580115"/>
                      <a:pt x="4251453" y="1554810"/>
                    </a:cubicBezTo>
                    <a:close/>
                    <a:moveTo>
                      <a:pt x="4096805" y="1554810"/>
                    </a:moveTo>
                    <a:cubicBezTo>
                      <a:pt x="4105239" y="1580115"/>
                      <a:pt x="4122110" y="1596988"/>
                      <a:pt x="4144608" y="1602612"/>
                    </a:cubicBezTo>
                    <a:cubicBezTo>
                      <a:pt x="4147418" y="1602612"/>
                      <a:pt x="4147418" y="1605422"/>
                      <a:pt x="4147418" y="1605422"/>
                    </a:cubicBezTo>
                    <a:cubicBezTo>
                      <a:pt x="4147418" y="1608233"/>
                      <a:pt x="4144608" y="1608233"/>
                      <a:pt x="4144608" y="1608233"/>
                    </a:cubicBezTo>
                    <a:cubicBezTo>
                      <a:pt x="4122110" y="1613859"/>
                      <a:pt x="4105239" y="1630730"/>
                      <a:pt x="4099616" y="1653224"/>
                    </a:cubicBezTo>
                    <a:cubicBezTo>
                      <a:pt x="4099616" y="1656035"/>
                      <a:pt x="4096805" y="1656035"/>
                      <a:pt x="4096805" y="1656035"/>
                    </a:cubicBezTo>
                    <a:cubicBezTo>
                      <a:pt x="4093992" y="1656035"/>
                      <a:pt x="4093992" y="1653224"/>
                      <a:pt x="4093992" y="1653224"/>
                    </a:cubicBezTo>
                    <a:cubicBezTo>
                      <a:pt x="4088372" y="1630730"/>
                      <a:pt x="4071498" y="1613859"/>
                      <a:pt x="4049003" y="1608233"/>
                    </a:cubicBezTo>
                    <a:cubicBezTo>
                      <a:pt x="4046193" y="1608233"/>
                      <a:pt x="4046193" y="1605422"/>
                      <a:pt x="4046193" y="1605422"/>
                    </a:cubicBezTo>
                    <a:cubicBezTo>
                      <a:pt x="4046193" y="1602612"/>
                      <a:pt x="4049003" y="1602612"/>
                      <a:pt x="4049003" y="1602612"/>
                    </a:cubicBezTo>
                    <a:cubicBezTo>
                      <a:pt x="4071498" y="1596988"/>
                      <a:pt x="4088372" y="1580115"/>
                      <a:pt x="4096805" y="1554810"/>
                    </a:cubicBezTo>
                    <a:close/>
                    <a:moveTo>
                      <a:pt x="3939345" y="1554810"/>
                    </a:moveTo>
                    <a:cubicBezTo>
                      <a:pt x="3947781" y="1580115"/>
                      <a:pt x="3964649" y="1596988"/>
                      <a:pt x="3987147" y="1602612"/>
                    </a:cubicBezTo>
                    <a:cubicBezTo>
                      <a:pt x="3989957" y="1602612"/>
                      <a:pt x="3989957" y="1605422"/>
                      <a:pt x="3989957" y="1605422"/>
                    </a:cubicBezTo>
                    <a:cubicBezTo>
                      <a:pt x="3989957" y="1608233"/>
                      <a:pt x="3987147" y="1608233"/>
                      <a:pt x="3987147" y="1608233"/>
                    </a:cubicBezTo>
                    <a:cubicBezTo>
                      <a:pt x="3964649" y="1613859"/>
                      <a:pt x="3947781" y="1630730"/>
                      <a:pt x="3942155" y="1653224"/>
                    </a:cubicBezTo>
                    <a:cubicBezTo>
                      <a:pt x="3942155" y="1656035"/>
                      <a:pt x="3939345" y="1656035"/>
                      <a:pt x="3939345" y="1656035"/>
                    </a:cubicBezTo>
                    <a:cubicBezTo>
                      <a:pt x="3936531" y="1656035"/>
                      <a:pt x="3936531" y="1653224"/>
                      <a:pt x="3936531" y="1653224"/>
                    </a:cubicBezTo>
                    <a:cubicBezTo>
                      <a:pt x="3930911" y="1630730"/>
                      <a:pt x="3914037" y="1613859"/>
                      <a:pt x="3891545" y="1608233"/>
                    </a:cubicBezTo>
                    <a:cubicBezTo>
                      <a:pt x="3888732" y="1608233"/>
                      <a:pt x="3888732" y="1605422"/>
                      <a:pt x="3888732" y="1605422"/>
                    </a:cubicBezTo>
                    <a:cubicBezTo>
                      <a:pt x="3888732" y="1602612"/>
                      <a:pt x="3891545" y="1602612"/>
                      <a:pt x="3891545" y="1602612"/>
                    </a:cubicBezTo>
                    <a:cubicBezTo>
                      <a:pt x="3914037" y="1596988"/>
                      <a:pt x="3930911" y="1580115"/>
                      <a:pt x="3939345" y="1554810"/>
                    </a:cubicBezTo>
                    <a:close/>
                    <a:moveTo>
                      <a:pt x="3784693" y="1554810"/>
                    </a:moveTo>
                    <a:cubicBezTo>
                      <a:pt x="3793130" y="1580115"/>
                      <a:pt x="3809998" y="1596988"/>
                      <a:pt x="3832496" y="1602612"/>
                    </a:cubicBezTo>
                    <a:cubicBezTo>
                      <a:pt x="3835306" y="1602612"/>
                      <a:pt x="3835306" y="1605422"/>
                      <a:pt x="3835306" y="1605422"/>
                    </a:cubicBezTo>
                    <a:cubicBezTo>
                      <a:pt x="3835306" y="1608233"/>
                      <a:pt x="3832496" y="1608233"/>
                      <a:pt x="3832496" y="1608233"/>
                    </a:cubicBezTo>
                    <a:cubicBezTo>
                      <a:pt x="3809998" y="1613859"/>
                      <a:pt x="3793130" y="1630730"/>
                      <a:pt x="3787504" y="1653224"/>
                    </a:cubicBezTo>
                    <a:cubicBezTo>
                      <a:pt x="3787504" y="1656035"/>
                      <a:pt x="3784693" y="1656035"/>
                      <a:pt x="3784693" y="1656035"/>
                    </a:cubicBezTo>
                    <a:cubicBezTo>
                      <a:pt x="3781880" y="1656035"/>
                      <a:pt x="3781880" y="1653224"/>
                      <a:pt x="3781880" y="1653224"/>
                    </a:cubicBezTo>
                    <a:cubicBezTo>
                      <a:pt x="3776260" y="1630730"/>
                      <a:pt x="3759386" y="1613859"/>
                      <a:pt x="3736894" y="1608233"/>
                    </a:cubicBezTo>
                    <a:cubicBezTo>
                      <a:pt x="3734081" y="1608233"/>
                      <a:pt x="3734081" y="1605422"/>
                      <a:pt x="3734081" y="1605422"/>
                    </a:cubicBezTo>
                    <a:cubicBezTo>
                      <a:pt x="3734081" y="1602612"/>
                      <a:pt x="3736894" y="1602612"/>
                      <a:pt x="3736894" y="1602612"/>
                    </a:cubicBezTo>
                    <a:cubicBezTo>
                      <a:pt x="3759386" y="1596988"/>
                      <a:pt x="3776260" y="1580115"/>
                      <a:pt x="3784693" y="1554810"/>
                    </a:cubicBezTo>
                    <a:close/>
                    <a:moveTo>
                      <a:pt x="3630045" y="1554810"/>
                    </a:moveTo>
                    <a:cubicBezTo>
                      <a:pt x="3638482" y="1580115"/>
                      <a:pt x="3655350" y="1596988"/>
                      <a:pt x="3677848" y="1602612"/>
                    </a:cubicBezTo>
                    <a:cubicBezTo>
                      <a:pt x="3680658" y="1602612"/>
                      <a:pt x="3680658" y="1605422"/>
                      <a:pt x="3680658" y="1605422"/>
                    </a:cubicBezTo>
                    <a:cubicBezTo>
                      <a:pt x="3680658" y="1608233"/>
                      <a:pt x="3677848" y="1608233"/>
                      <a:pt x="3677848" y="1608233"/>
                    </a:cubicBezTo>
                    <a:cubicBezTo>
                      <a:pt x="3655350" y="1613859"/>
                      <a:pt x="3638482" y="1630730"/>
                      <a:pt x="3632856" y="1653224"/>
                    </a:cubicBezTo>
                    <a:cubicBezTo>
                      <a:pt x="3632856" y="1656035"/>
                      <a:pt x="3630045" y="1656035"/>
                      <a:pt x="3630045" y="1656035"/>
                    </a:cubicBezTo>
                    <a:cubicBezTo>
                      <a:pt x="3627232" y="1656035"/>
                      <a:pt x="3627232" y="1653224"/>
                      <a:pt x="3627232" y="1653224"/>
                    </a:cubicBezTo>
                    <a:cubicBezTo>
                      <a:pt x="3621612" y="1630730"/>
                      <a:pt x="3604738" y="1613859"/>
                      <a:pt x="3582246" y="1608233"/>
                    </a:cubicBezTo>
                    <a:cubicBezTo>
                      <a:pt x="3579433" y="1608233"/>
                      <a:pt x="3579433" y="1605422"/>
                      <a:pt x="3579433" y="1605422"/>
                    </a:cubicBezTo>
                    <a:cubicBezTo>
                      <a:pt x="3579433" y="1602612"/>
                      <a:pt x="3582246" y="1602612"/>
                      <a:pt x="3582246" y="1602612"/>
                    </a:cubicBezTo>
                    <a:cubicBezTo>
                      <a:pt x="3604738" y="1596988"/>
                      <a:pt x="3621612" y="1580115"/>
                      <a:pt x="3630045" y="1554810"/>
                    </a:cubicBezTo>
                    <a:close/>
                    <a:moveTo>
                      <a:pt x="3472581" y="1554810"/>
                    </a:moveTo>
                    <a:cubicBezTo>
                      <a:pt x="3481018" y="1580115"/>
                      <a:pt x="3500700" y="1596988"/>
                      <a:pt x="3520384" y="1602612"/>
                    </a:cubicBezTo>
                    <a:cubicBezTo>
                      <a:pt x="3523194" y="1602612"/>
                      <a:pt x="3523194" y="1605422"/>
                      <a:pt x="3523194" y="1605422"/>
                    </a:cubicBezTo>
                    <a:cubicBezTo>
                      <a:pt x="3523194" y="1608233"/>
                      <a:pt x="3520384" y="1608233"/>
                      <a:pt x="3520384" y="1608233"/>
                    </a:cubicBezTo>
                    <a:cubicBezTo>
                      <a:pt x="3497889" y="1613859"/>
                      <a:pt x="3481018" y="1630730"/>
                      <a:pt x="3475395" y="1653224"/>
                    </a:cubicBezTo>
                    <a:cubicBezTo>
                      <a:pt x="3475395" y="1656035"/>
                      <a:pt x="3472581" y="1656035"/>
                      <a:pt x="3472581" y="1656035"/>
                    </a:cubicBezTo>
                    <a:cubicBezTo>
                      <a:pt x="3469771" y="1656035"/>
                      <a:pt x="3469771" y="1653224"/>
                      <a:pt x="3469771" y="1653224"/>
                    </a:cubicBezTo>
                    <a:cubicBezTo>
                      <a:pt x="3464148" y="1630730"/>
                      <a:pt x="3447277" y="1613859"/>
                      <a:pt x="3424782" y="1608233"/>
                    </a:cubicBezTo>
                    <a:cubicBezTo>
                      <a:pt x="3421969" y="1608233"/>
                      <a:pt x="3421969" y="1605422"/>
                      <a:pt x="3421969" y="1605422"/>
                    </a:cubicBezTo>
                    <a:cubicBezTo>
                      <a:pt x="3421969" y="1602612"/>
                      <a:pt x="3424782" y="1602612"/>
                      <a:pt x="3424782" y="1602612"/>
                    </a:cubicBezTo>
                    <a:cubicBezTo>
                      <a:pt x="3447277" y="1596988"/>
                      <a:pt x="3464148" y="1580115"/>
                      <a:pt x="3472581" y="1554810"/>
                    </a:cubicBezTo>
                    <a:close/>
                    <a:moveTo>
                      <a:pt x="3317933" y="1554810"/>
                    </a:moveTo>
                    <a:cubicBezTo>
                      <a:pt x="3326370" y="1580115"/>
                      <a:pt x="3343241" y="1596988"/>
                      <a:pt x="3365736" y="1602612"/>
                    </a:cubicBezTo>
                    <a:cubicBezTo>
                      <a:pt x="3368546" y="1602612"/>
                      <a:pt x="3368546" y="1605422"/>
                      <a:pt x="3368546" y="1605422"/>
                    </a:cubicBezTo>
                    <a:cubicBezTo>
                      <a:pt x="3368546" y="1608233"/>
                      <a:pt x="3365736" y="1608233"/>
                      <a:pt x="3365736" y="1608233"/>
                    </a:cubicBezTo>
                    <a:cubicBezTo>
                      <a:pt x="3343241" y="1613859"/>
                      <a:pt x="3326370" y="1630730"/>
                      <a:pt x="3320747" y="1653224"/>
                    </a:cubicBezTo>
                    <a:cubicBezTo>
                      <a:pt x="3320747" y="1656035"/>
                      <a:pt x="3317933" y="1656035"/>
                      <a:pt x="3317933" y="1656035"/>
                    </a:cubicBezTo>
                    <a:cubicBezTo>
                      <a:pt x="3315123" y="1656035"/>
                      <a:pt x="3315123" y="1653224"/>
                      <a:pt x="3315123" y="1653224"/>
                    </a:cubicBezTo>
                    <a:cubicBezTo>
                      <a:pt x="3309500" y="1630730"/>
                      <a:pt x="3292629" y="1613859"/>
                      <a:pt x="3270134" y="1608233"/>
                    </a:cubicBezTo>
                    <a:cubicBezTo>
                      <a:pt x="3267321" y="1608233"/>
                      <a:pt x="3267321" y="1605422"/>
                      <a:pt x="3267321" y="1605422"/>
                    </a:cubicBezTo>
                    <a:cubicBezTo>
                      <a:pt x="3267321" y="1602612"/>
                      <a:pt x="3270134" y="1602612"/>
                      <a:pt x="3270134" y="1602612"/>
                    </a:cubicBezTo>
                    <a:cubicBezTo>
                      <a:pt x="3292629" y="1596988"/>
                      <a:pt x="3309500" y="1580115"/>
                      <a:pt x="3317933" y="1554810"/>
                    </a:cubicBezTo>
                    <a:close/>
                    <a:moveTo>
                      <a:pt x="3163283" y="1554810"/>
                    </a:moveTo>
                    <a:cubicBezTo>
                      <a:pt x="3171719" y="1580115"/>
                      <a:pt x="3188590" y="1596988"/>
                      <a:pt x="3211085" y="1602612"/>
                    </a:cubicBezTo>
                    <a:cubicBezTo>
                      <a:pt x="3213895" y="1602612"/>
                      <a:pt x="3213895" y="1605422"/>
                      <a:pt x="3213895" y="1605422"/>
                    </a:cubicBezTo>
                    <a:cubicBezTo>
                      <a:pt x="3213895" y="1608233"/>
                      <a:pt x="3211085" y="1608233"/>
                      <a:pt x="3211085" y="1608233"/>
                    </a:cubicBezTo>
                    <a:cubicBezTo>
                      <a:pt x="3188590" y="1613859"/>
                      <a:pt x="3171719" y="1630730"/>
                      <a:pt x="3166096" y="1653224"/>
                    </a:cubicBezTo>
                    <a:cubicBezTo>
                      <a:pt x="3166096" y="1656035"/>
                      <a:pt x="3163283" y="1656035"/>
                      <a:pt x="3163283" y="1656035"/>
                    </a:cubicBezTo>
                    <a:cubicBezTo>
                      <a:pt x="3160472" y="1656035"/>
                      <a:pt x="3160472" y="1653224"/>
                      <a:pt x="3160472" y="1653224"/>
                    </a:cubicBezTo>
                    <a:cubicBezTo>
                      <a:pt x="3154849" y="1630730"/>
                      <a:pt x="3137978" y="1613859"/>
                      <a:pt x="3115483" y="1608233"/>
                    </a:cubicBezTo>
                    <a:cubicBezTo>
                      <a:pt x="3112670" y="1608233"/>
                      <a:pt x="3112670" y="1605422"/>
                      <a:pt x="3112670" y="1605422"/>
                    </a:cubicBezTo>
                    <a:cubicBezTo>
                      <a:pt x="3112670" y="1602612"/>
                      <a:pt x="3115483" y="1602612"/>
                      <a:pt x="3115483" y="1602612"/>
                    </a:cubicBezTo>
                    <a:cubicBezTo>
                      <a:pt x="3137978" y="1596988"/>
                      <a:pt x="3154849" y="1580115"/>
                      <a:pt x="3163283" y="1554810"/>
                    </a:cubicBezTo>
                    <a:close/>
                    <a:moveTo>
                      <a:pt x="3005823" y="1554810"/>
                    </a:moveTo>
                    <a:cubicBezTo>
                      <a:pt x="3014257" y="1580115"/>
                      <a:pt x="3033942" y="1596988"/>
                      <a:pt x="3053626" y="1602612"/>
                    </a:cubicBezTo>
                    <a:cubicBezTo>
                      <a:pt x="3056436" y="1602612"/>
                      <a:pt x="3056436" y="1605422"/>
                      <a:pt x="3056436" y="1605422"/>
                    </a:cubicBezTo>
                    <a:cubicBezTo>
                      <a:pt x="3056436" y="1608233"/>
                      <a:pt x="3053626" y="1608233"/>
                      <a:pt x="3053626" y="1608233"/>
                    </a:cubicBezTo>
                    <a:cubicBezTo>
                      <a:pt x="3031128" y="1613859"/>
                      <a:pt x="3014257" y="1630730"/>
                      <a:pt x="3008634" y="1653224"/>
                    </a:cubicBezTo>
                    <a:cubicBezTo>
                      <a:pt x="3008634" y="1656035"/>
                      <a:pt x="3005823" y="1656035"/>
                      <a:pt x="3005823" y="1656035"/>
                    </a:cubicBezTo>
                    <a:cubicBezTo>
                      <a:pt x="3003010" y="1656035"/>
                      <a:pt x="3003010" y="1653224"/>
                      <a:pt x="3003010" y="1653224"/>
                    </a:cubicBezTo>
                    <a:cubicBezTo>
                      <a:pt x="2997390" y="1630730"/>
                      <a:pt x="2980516" y="1613859"/>
                      <a:pt x="2958021" y="1608233"/>
                    </a:cubicBezTo>
                    <a:cubicBezTo>
                      <a:pt x="2955211" y="1608233"/>
                      <a:pt x="2955211" y="1605422"/>
                      <a:pt x="2955211" y="1605422"/>
                    </a:cubicBezTo>
                    <a:cubicBezTo>
                      <a:pt x="2955211" y="1602612"/>
                      <a:pt x="2958021" y="1602612"/>
                      <a:pt x="2958021" y="1602612"/>
                    </a:cubicBezTo>
                    <a:cubicBezTo>
                      <a:pt x="2980516" y="1596988"/>
                      <a:pt x="2997390" y="1580115"/>
                      <a:pt x="3005823" y="1554810"/>
                    </a:cubicBezTo>
                    <a:close/>
                    <a:moveTo>
                      <a:pt x="2851172" y="1554810"/>
                    </a:moveTo>
                    <a:cubicBezTo>
                      <a:pt x="2859606" y="1580115"/>
                      <a:pt x="2876477" y="1596988"/>
                      <a:pt x="2898975" y="1602612"/>
                    </a:cubicBezTo>
                    <a:cubicBezTo>
                      <a:pt x="2901785" y="1602612"/>
                      <a:pt x="2901785" y="1605422"/>
                      <a:pt x="2901785" y="1605422"/>
                    </a:cubicBezTo>
                    <a:cubicBezTo>
                      <a:pt x="2901785" y="1608233"/>
                      <a:pt x="2898975" y="1608233"/>
                      <a:pt x="2898975" y="1608233"/>
                    </a:cubicBezTo>
                    <a:cubicBezTo>
                      <a:pt x="2876477" y="1613859"/>
                      <a:pt x="2859606" y="1630730"/>
                      <a:pt x="2853983" y="1653224"/>
                    </a:cubicBezTo>
                    <a:cubicBezTo>
                      <a:pt x="2853983" y="1656035"/>
                      <a:pt x="2851172" y="1656035"/>
                      <a:pt x="2851172" y="1656035"/>
                    </a:cubicBezTo>
                    <a:cubicBezTo>
                      <a:pt x="2848359" y="1656035"/>
                      <a:pt x="2848359" y="1653224"/>
                      <a:pt x="2848359" y="1653224"/>
                    </a:cubicBezTo>
                    <a:cubicBezTo>
                      <a:pt x="2842739" y="1630730"/>
                      <a:pt x="2825865" y="1613859"/>
                      <a:pt x="2803370" y="1608233"/>
                    </a:cubicBezTo>
                    <a:cubicBezTo>
                      <a:pt x="2800560" y="1608233"/>
                      <a:pt x="2800560" y="1605422"/>
                      <a:pt x="2800560" y="1605422"/>
                    </a:cubicBezTo>
                    <a:cubicBezTo>
                      <a:pt x="2800560" y="1602612"/>
                      <a:pt x="2803370" y="1602612"/>
                      <a:pt x="2803370" y="1602612"/>
                    </a:cubicBezTo>
                    <a:cubicBezTo>
                      <a:pt x="2825865" y="1596988"/>
                      <a:pt x="2842739" y="1580115"/>
                      <a:pt x="2851172" y="1554810"/>
                    </a:cubicBezTo>
                    <a:close/>
                    <a:moveTo>
                      <a:pt x="2696525" y="1554810"/>
                    </a:moveTo>
                    <a:cubicBezTo>
                      <a:pt x="2704959" y="1580115"/>
                      <a:pt x="2721830" y="1596988"/>
                      <a:pt x="2744328" y="1602612"/>
                    </a:cubicBezTo>
                    <a:cubicBezTo>
                      <a:pt x="2747138" y="1602612"/>
                      <a:pt x="2747138" y="1605422"/>
                      <a:pt x="2747138" y="1605422"/>
                    </a:cubicBezTo>
                    <a:cubicBezTo>
                      <a:pt x="2747138" y="1608233"/>
                      <a:pt x="2744328" y="1608233"/>
                      <a:pt x="2744328" y="1608233"/>
                    </a:cubicBezTo>
                    <a:cubicBezTo>
                      <a:pt x="2721830" y="1613859"/>
                      <a:pt x="2704959" y="1630730"/>
                      <a:pt x="2699336" y="1653224"/>
                    </a:cubicBezTo>
                    <a:cubicBezTo>
                      <a:pt x="2699336" y="1656035"/>
                      <a:pt x="2696525" y="1656035"/>
                      <a:pt x="2696525" y="1656035"/>
                    </a:cubicBezTo>
                    <a:cubicBezTo>
                      <a:pt x="2693712" y="1656035"/>
                      <a:pt x="2693712" y="1653224"/>
                      <a:pt x="2693712" y="1653224"/>
                    </a:cubicBezTo>
                    <a:cubicBezTo>
                      <a:pt x="2688092" y="1630730"/>
                      <a:pt x="2671218" y="1613859"/>
                      <a:pt x="2648723" y="1608233"/>
                    </a:cubicBezTo>
                    <a:cubicBezTo>
                      <a:pt x="2645913" y="1608233"/>
                      <a:pt x="2645913" y="1605422"/>
                      <a:pt x="2645913" y="1605422"/>
                    </a:cubicBezTo>
                    <a:cubicBezTo>
                      <a:pt x="2645913" y="1602612"/>
                      <a:pt x="2648723" y="1602612"/>
                      <a:pt x="2648723" y="1602612"/>
                    </a:cubicBezTo>
                    <a:cubicBezTo>
                      <a:pt x="2671218" y="1596988"/>
                      <a:pt x="2688092" y="1580115"/>
                      <a:pt x="2696525" y="1554810"/>
                    </a:cubicBezTo>
                    <a:close/>
                    <a:moveTo>
                      <a:pt x="2539061" y="1554810"/>
                    </a:moveTo>
                    <a:cubicBezTo>
                      <a:pt x="2547497" y="1580115"/>
                      <a:pt x="2567179" y="1596988"/>
                      <a:pt x="2586863" y="1602612"/>
                    </a:cubicBezTo>
                    <a:cubicBezTo>
                      <a:pt x="2589673" y="1602612"/>
                      <a:pt x="2589673" y="1605422"/>
                      <a:pt x="2589673" y="1605422"/>
                    </a:cubicBezTo>
                    <a:cubicBezTo>
                      <a:pt x="2589673" y="1608233"/>
                      <a:pt x="2586863" y="1608233"/>
                      <a:pt x="2586863" y="1608233"/>
                    </a:cubicBezTo>
                    <a:cubicBezTo>
                      <a:pt x="2564365" y="1613859"/>
                      <a:pt x="2547497" y="1630730"/>
                      <a:pt x="2541874" y="1653224"/>
                    </a:cubicBezTo>
                    <a:cubicBezTo>
                      <a:pt x="2541874" y="1656035"/>
                      <a:pt x="2539061" y="1656035"/>
                      <a:pt x="2539061" y="1656035"/>
                    </a:cubicBezTo>
                    <a:cubicBezTo>
                      <a:pt x="2536247" y="1656035"/>
                      <a:pt x="2536247" y="1653224"/>
                      <a:pt x="2536247" y="1653224"/>
                    </a:cubicBezTo>
                    <a:cubicBezTo>
                      <a:pt x="2530627" y="1630730"/>
                      <a:pt x="2513756" y="1613859"/>
                      <a:pt x="2491261" y="1608233"/>
                    </a:cubicBezTo>
                    <a:cubicBezTo>
                      <a:pt x="2488448" y="1608233"/>
                      <a:pt x="2488448" y="1605422"/>
                      <a:pt x="2488448" y="1605422"/>
                    </a:cubicBezTo>
                    <a:cubicBezTo>
                      <a:pt x="2488448" y="1602612"/>
                      <a:pt x="2491261" y="1602612"/>
                      <a:pt x="2491261" y="1602612"/>
                    </a:cubicBezTo>
                    <a:cubicBezTo>
                      <a:pt x="2513756" y="1596988"/>
                      <a:pt x="2530627" y="1580115"/>
                      <a:pt x="2539061" y="1554810"/>
                    </a:cubicBezTo>
                    <a:close/>
                    <a:moveTo>
                      <a:pt x="2384413" y="1554810"/>
                    </a:moveTo>
                    <a:cubicBezTo>
                      <a:pt x="2392849" y="1580115"/>
                      <a:pt x="2409717" y="1596988"/>
                      <a:pt x="2432215" y="1602612"/>
                    </a:cubicBezTo>
                    <a:cubicBezTo>
                      <a:pt x="2435025" y="1602612"/>
                      <a:pt x="2435025" y="1605422"/>
                      <a:pt x="2435025" y="1605422"/>
                    </a:cubicBezTo>
                    <a:cubicBezTo>
                      <a:pt x="2435025" y="1608233"/>
                      <a:pt x="2432215" y="1608233"/>
                      <a:pt x="2432215" y="1608233"/>
                    </a:cubicBezTo>
                    <a:cubicBezTo>
                      <a:pt x="2409717" y="1613859"/>
                      <a:pt x="2392849" y="1630730"/>
                      <a:pt x="2387226" y="1653224"/>
                    </a:cubicBezTo>
                    <a:cubicBezTo>
                      <a:pt x="2387226" y="1656035"/>
                      <a:pt x="2384413" y="1656035"/>
                      <a:pt x="2384413" y="1656035"/>
                    </a:cubicBezTo>
                    <a:cubicBezTo>
                      <a:pt x="2381599" y="1656035"/>
                      <a:pt x="2381599" y="1653224"/>
                      <a:pt x="2381599" y="1653224"/>
                    </a:cubicBezTo>
                    <a:cubicBezTo>
                      <a:pt x="2375979" y="1630730"/>
                      <a:pt x="2359108" y="1613859"/>
                      <a:pt x="2336613" y="1608233"/>
                    </a:cubicBezTo>
                    <a:cubicBezTo>
                      <a:pt x="2333800" y="1608233"/>
                      <a:pt x="2333800" y="1605422"/>
                      <a:pt x="2333800" y="1605422"/>
                    </a:cubicBezTo>
                    <a:cubicBezTo>
                      <a:pt x="2333800" y="1602612"/>
                      <a:pt x="2336613" y="1602612"/>
                      <a:pt x="2336613" y="1602612"/>
                    </a:cubicBezTo>
                    <a:cubicBezTo>
                      <a:pt x="2359108" y="1596988"/>
                      <a:pt x="2375979" y="1580115"/>
                      <a:pt x="2384413" y="1554810"/>
                    </a:cubicBezTo>
                    <a:close/>
                    <a:moveTo>
                      <a:pt x="2229761" y="1554810"/>
                    </a:moveTo>
                    <a:cubicBezTo>
                      <a:pt x="2238198" y="1580115"/>
                      <a:pt x="2255066" y="1596988"/>
                      <a:pt x="2277564" y="1602612"/>
                    </a:cubicBezTo>
                    <a:cubicBezTo>
                      <a:pt x="2280374" y="1602612"/>
                      <a:pt x="2280374" y="1605422"/>
                      <a:pt x="2280374" y="1605422"/>
                    </a:cubicBezTo>
                    <a:cubicBezTo>
                      <a:pt x="2280374" y="1608233"/>
                      <a:pt x="2277564" y="1608233"/>
                      <a:pt x="2277564" y="1608233"/>
                    </a:cubicBezTo>
                    <a:cubicBezTo>
                      <a:pt x="2255066" y="1613859"/>
                      <a:pt x="2238198" y="1630730"/>
                      <a:pt x="2232575" y="1653224"/>
                    </a:cubicBezTo>
                    <a:cubicBezTo>
                      <a:pt x="2232575" y="1656035"/>
                      <a:pt x="2229761" y="1656035"/>
                      <a:pt x="2229761" y="1656035"/>
                    </a:cubicBezTo>
                    <a:cubicBezTo>
                      <a:pt x="2226948" y="1656035"/>
                      <a:pt x="2226948" y="1653224"/>
                      <a:pt x="2226948" y="1653224"/>
                    </a:cubicBezTo>
                    <a:cubicBezTo>
                      <a:pt x="2221328" y="1630730"/>
                      <a:pt x="2204457" y="1613859"/>
                      <a:pt x="2181962" y="1608233"/>
                    </a:cubicBezTo>
                    <a:cubicBezTo>
                      <a:pt x="2179149" y="1608233"/>
                      <a:pt x="2179149" y="1605422"/>
                      <a:pt x="2179149" y="1605422"/>
                    </a:cubicBezTo>
                    <a:cubicBezTo>
                      <a:pt x="2179149" y="1602612"/>
                      <a:pt x="2181962" y="1602612"/>
                      <a:pt x="2181962" y="1602612"/>
                    </a:cubicBezTo>
                    <a:cubicBezTo>
                      <a:pt x="2204457" y="1596988"/>
                      <a:pt x="2221328" y="1580115"/>
                      <a:pt x="2229761" y="1554810"/>
                    </a:cubicBezTo>
                    <a:close/>
                    <a:moveTo>
                      <a:pt x="2075115" y="1554810"/>
                    </a:moveTo>
                    <a:cubicBezTo>
                      <a:pt x="2080738" y="1580115"/>
                      <a:pt x="2100419" y="1596988"/>
                      <a:pt x="2122917" y="1602612"/>
                    </a:cubicBezTo>
                    <a:cubicBezTo>
                      <a:pt x="2125727" y="1602612"/>
                      <a:pt x="2125727" y="1605422"/>
                      <a:pt x="2125727" y="1605422"/>
                    </a:cubicBezTo>
                    <a:cubicBezTo>
                      <a:pt x="2125727" y="1608233"/>
                      <a:pt x="2122917" y="1608233"/>
                      <a:pt x="2122917" y="1608233"/>
                    </a:cubicBezTo>
                    <a:cubicBezTo>
                      <a:pt x="2100419" y="1613859"/>
                      <a:pt x="2083551" y="1630730"/>
                      <a:pt x="2077928" y="1653224"/>
                    </a:cubicBezTo>
                    <a:cubicBezTo>
                      <a:pt x="2077928" y="1656035"/>
                      <a:pt x="2075115" y="1656035"/>
                      <a:pt x="2075115" y="1656035"/>
                    </a:cubicBezTo>
                    <a:cubicBezTo>
                      <a:pt x="2072301" y="1656035"/>
                      <a:pt x="2072301" y="1653224"/>
                      <a:pt x="2072301" y="1653224"/>
                    </a:cubicBezTo>
                    <a:cubicBezTo>
                      <a:pt x="2066681" y="1630730"/>
                      <a:pt x="2049810" y="1613859"/>
                      <a:pt x="2027315" y="1608233"/>
                    </a:cubicBezTo>
                    <a:cubicBezTo>
                      <a:pt x="2024502" y="1608233"/>
                      <a:pt x="2024502" y="1605422"/>
                      <a:pt x="2024502" y="1605422"/>
                    </a:cubicBezTo>
                    <a:cubicBezTo>
                      <a:pt x="2024502" y="1602612"/>
                      <a:pt x="2027315" y="1602612"/>
                      <a:pt x="2027315" y="1602612"/>
                    </a:cubicBezTo>
                    <a:cubicBezTo>
                      <a:pt x="2049810" y="1596988"/>
                      <a:pt x="2066681" y="1580115"/>
                      <a:pt x="2075115" y="1554810"/>
                    </a:cubicBezTo>
                    <a:close/>
                    <a:moveTo>
                      <a:pt x="1917652" y="1554810"/>
                    </a:moveTo>
                    <a:cubicBezTo>
                      <a:pt x="1926086" y="1580115"/>
                      <a:pt x="1942957" y="1596988"/>
                      <a:pt x="1965455" y="1602612"/>
                    </a:cubicBezTo>
                    <a:cubicBezTo>
                      <a:pt x="1968265" y="1602612"/>
                      <a:pt x="1968265" y="1605422"/>
                      <a:pt x="1968265" y="1605422"/>
                    </a:cubicBezTo>
                    <a:cubicBezTo>
                      <a:pt x="1968265" y="1608233"/>
                      <a:pt x="1965455" y="1608233"/>
                      <a:pt x="1965455" y="1608233"/>
                    </a:cubicBezTo>
                    <a:cubicBezTo>
                      <a:pt x="1942957" y="1613859"/>
                      <a:pt x="1926086" y="1630730"/>
                      <a:pt x="1920463" y="1653224"/>
                    </a:cubicBezTo>
                    <a:cubicBezTo>
                      <a:pt x="1920463" y="1656035"/>
                      <a:pt x="1917652" y="1656035"/>
                      <a:pt x="1917652" y="1656035"/>
                    </a:cubicBezTo>
                    <a:cubicBezTo>
                      <a:pt x="1914839" y="1656035"/>
                      <a:pt x="1914839" y="1653224"/>
                      <a:pt x="1914839" y="1653224"/>
                    </a:cubicBezTo>
                    <a:cubicBezTo>
                      <a:pt x="1909219" y="1630730"/>
                      <a:pt x="1892345" y="1613859"/>
                      <a:pt x="1869850" y="1608233"/>
                    </a:cubicBezTo>
                    <a:cubicBezTo>
                      <a:pt x="1867040" y="1608233"/>
                      <a:pt x="1867040" y="1605422"/>
                      <a:pt x="1867040" y="1605422"/>
                    </a:cubicBezTo>
                    <a:cubicBezTo>
                      <a:pt x="1867040" y="1602612"/>
                      <a:pt x="1869850" y="1602612"/>
                      <a:pt x="1869850" y="1602612"/>
                    </a:cubicBezTo>
                    <a:cubicBezTo>
                      <a:pt x="1892345" y="1596988"/>
                      <a:pt x="1909219" y="1580115"/>
                      <a:pt x="1917652" y="1554810"/>
                    </a:cubicBezTo>
                    <a:close/>
                    <a:moveTo>
                      <a:pt x="1763004" y="1554810"/>
                    </a:moveTo>
                    <a:cubicBezTo>
                      <a:pt x="1771438" y="1580115"/>
                      <a:pt x="1788309" y="1596988"/>
                      <a:pt x="1810807" y="1602612"/>
                    </a:cubicBezTo>
                    <a:cubicBezTo>
                      <a:pt x="1813617" y="1602612"/>
                      <a:pt x="1813617" y="1605422"/>
                      <a:pt x="1813617" y="1605422"/>
                    </a:cubicBezTo>
                    <a:cubicBezTo>
                      <a:pt x="1813617" y="1608233"/>
                      <a:pt x="1810807" y="1608233"/>
                      <a:pt x="1810807" y="1608233"/>
                    </a:cubicBezTo>
                    <a:cubicBezTo>
                      <a:pt x="1788309" y="1613859"/>
                      <a:pt x="1771438" y="1630730"/>
                      <a:pt x="1765815" y="1653224"/>
                    </a:cubicBezTo>
                    <a:cubicBezTo>
                      <a:pt x="1765815" y="1656035"/>
                      <a:pt x="1763004" y="1656035"/>
                      <a:pt x="1763004" y="1656035"/>
                    </a:cubicBezTo>
                    <a:cubicBezTo>
                      <a:pt x="1760191" y="1656035"/>
                      <a:pt x="1760191" y="1653224"/>
                      <a:pt x="1760191" y="1653224"/>
                    </a:cubicBezTo>
                    <a:cubicBezTo>
                      <a:pt x="1754571" y="1630730"/>
                      <a:pt x="1737697" y="1613859"/>
                      <a:pt x="1715202" y="1608233"/>
                    </a:cubicBezTo>
                    <a:cubicBezTo>
                      <a:pt x="1712392" y="1608233"/>
                      <a:pt x="1712392" y="1605422"/>
                      <a:pt x="1712392" y="1605422"/>
                    </a:cubicBezTo>
                    <a:cubicBezTo>
                      <a:pt x="1712392" y="1602612"/>
                      <a:pt x="1715202" y="1602612"/>
                      <a:pt x="1715202" y="1602612"/>
                    </a:cubicBezTo>
                    <a:cubicBezTo>
                      <a:pt x="1737697" y="1596988"/>
                      <a:pt x="1754571" y="1580115"/>
                      <a:pt x="1763004" y="1554810"/>
                    </a:cubicBezTo>
                    <a:close/>
                    <a:moveTo>
                      <a:pt x="1608353" y="1554810"/>
                    </a:moveTo>
                    <a:cubicBezTo>
                      <a:pt x="1613977" y="1580115"/>
                      <a:pt x="1633658" y="1596988"/>
                      <a:pt x="1656156" y="1602612"/>
                    </a:cubicBezTo>
                    <a:cubicBezTo>
                      <a:pt x="1658966" y="1602612"/>
                      <a:pt x="1658966" y="1605422"/>
                      <a:pt x="1658966" y="1605422"/>
                    </a:cubicBezTo>
                    <a:cubicBezTo>
                      <a:pt x="1658966" y="1608233"/>
                      <a:pt x="1656156" y="1608233"/>
                      <a:pt x="1656156" y="1608233"/>
                    </a:cubicBezTo>
                    <a:cubicBezTo>
                      <a:pt x="1633658" y="1613859"/>
                      <a:pt x="1616787" y="1630730"/>
                      <a:pt x="1611164" y="1653224"/>
                    </a:cubicBezTo>
                    <a:cubicBezTo>
                      <a:pt x="1611164" y="1656035"/>
                      <a:pt x="1608353" y="1656035"/>
                      <a:pt x="1608353" y="1656035"/>
                    </a:cubicBezTo>
                    <a:cubicBezTo>
                      <a:pt x="1605540" y="1656035"/>
                      <a:pt x="1605540" y="1653224"/>
                      <a:pt x="1605540" y="1653224"/>
                    </a:cubicBezTo>
                    <a:cubicBezTo>
                      <a:pt x="1599920" y="1630730"/>
                      <a:pt x="1583046" y="1613859"/>
                      <a:pt x="1560551" y="1608233"/>
                    </a:cubicBezTo>
                    <a:cubicBezTo>
                      <a:pt x="1557741" y="1608233"/>
                      <a:pt x="1557741" y="1605422"/>
                      <a:pt x="1557741" y="1605422"/>
                    </a:cubicBezTo>
                    <a:cubicBezTo>
                      <a:pt x="1557741" y="1602612"/>
                      <a:pt x="1560551" y="1602612"/>
                      <a:pt x="1560551" y="1602612"/>
                    </a:cubicBezTo>
                    <a:cubicBezTo>
                      <a:pt x="1583046" y="1596988"/>
                      <a:pt x="1599920" y="1580115"/>
                      <a:pt x="1608353" y="1554810"/>
                    </a:cubicBezTo>
                    <a:close/>
                    <a:moveTo>
                      <a:pt x="1450892" y="1554810"/>
                    </a:moveTo>
                    <a:cubicBezTo>
                      <a:pt x="1459326" y="1580115"/>
                      <a:pt x="1476197" y="1596988"/>
                      <a:pt x="1498695" y="1602612"/>
                    </a:cubicBezTo>
                    <a:cubicBezTo>
                      <a:pt x="1501505" y="1602612"/>
                      <a:pt x="1501505" y="1605422"/>
                      <a:pt x="1501505" y="1605422"/>
                    </a:cubicBezTo>
                    <a:cubicBezTo>
                      <a:pt x="1501505" y="1608233"/>
                      <a:pt x="1498695" y="1608233"/>
                      <a:pt x="1498695" y="1608233"/>
                    </a:cubicBezTo>
                    <a:cubicBezTo>
                      <a:pt x="1476197" y="1613859"/>
                      <a:pt x="1459326" y="1630730"/>
                      <a:pt x="1453706" y="1653224"/>
                    </a:cubicBezTo>
                    <a:cubicBezTo>
                      <a:pt x="1453706" y="1656035"/>
                      <a:pt x="1450892" y="1656035"/>
                      <a:pt x="1450892" y="1656035"/>
                    </a:cubicBezTo>
                    <a:cubicBezTo>
                      <a:pt x="1448079" y="1656035"/>
                      <a:pt x="1448079" y="1653224"/>
                      <a:pt x="1448079" y="1653224"/>
                    </a:cubicBezTo>
                    <a:cubicBezTo>
                      <a:pt x="1442458" y="1630730"/>
                      <a:pt x="1425587" y="1613859"/>
                      <a:pt x="1403090" y="1608233"/>
                    </a:cubicBezTo>
                    <a:cubicBezTo>
                      <a:pt x="1400280" y="1608233"/>
                      <a:pt x="1400280" y="1605422"/>
                      <a:pt x="1400280" y="1605422"/>
                    </a:cubicBezTo>
                    <a:cubicBezTo>
                      <a:pt x="1400280" y="1602612"/>
                      <a:pt x="1403090" y="1602612"/>
                      <a:pt x="1403090" y="1602612"/>
                    </a:cubicBezTo>
                    <a:cubicBezTo>
                      <a:pt x="1425587" y="1596988"/>
                      <a:pt x="1442458" y="1580115"/>
                      <a:pt x="1450892" y="1554810"/>
                    </a:cubicBezTo>
                    <a:close/>
                    <a:moveTo>
                      <a:pt x="1296244" y="1554810"/>
                    </a:moveTo>
                    <a:cubicBezTo>
                      <a:pt x="1304678" y="1580115"/>
                      <a:pt x="1321549" y="1596988"/>
                      <a:pt x="1344046" y="1602612"/>
                    </a:cubicBezTo>
                    <a:cubicBezTo>
                      <a:pt x="1346857" y="1602612"/>
                      <a:pt x="1346857" y="1605422"/>
                      <a:pt x="1346857" y="1605422"/>
                    </a:cubicBezTo>
                    <a:cubicBezTo>
                      <a:pt x="1346857" y="1608233"/>
                      <a:pt x="1344046" y="1608233"/>
                      <a:pt x="1344046" y="1608233"/>
                    </a:cubicBezTo>
                    <a:cubicBezTo>
                      <a:pt x="1321549" y="1613859"/>
                      <a:pt x="1304678" y="1630730"/>
                      <a:pt x="1299058" y="1653224"/>
                    </a:cubicBezTo>
                    <a:cubicBezTo>
                      <a:pt x="1299058" y="1656035"/>
                      <a:pt x="1296244" y="1656035"/>
                      <a:pt x="1296244" y="1656035"/>
                    </a:cubicBezTo>
                    <a:cubicBezTo>
                      <a:pt x="1293431" y="1656035"/>
                      <a:pt x="1293431" y="1653224"/>
                      <a:pt x="1293431" y="1653224"/>
                    </a:cubicBezTo>
                    <a:cubicBezTo>
                      <a:pt x="1287810" y="1630730"/>
                      <a:pt x="1270939" y="1613859"/>
                      <a:pt x="1248442" y="1608233"/>
                    </a:cubicBezTo>
                    <a:cubicBezTo>
                      <a:pt x="1245632" y="1608233"/>
                      <a:pt x="1245632" y="1605422"/>
                      <a:pt x="1245632" y="1605422"/>
                    </a:cubicBezTo>
                    <a:cubicBezTo>
                      <a:pt x="1245632" y="1602612"/>
                      <a:pt x="1248442" y="1602612"/>
                      <a:pt x="1248442" y="1602612"/>
                    </a:cubicBezTo>
                    <a:cubicBezTo>
                      <a:pt x="1270939" y="1596988"/>
                      <a:pt x="1287810" y="1580115"/>
                      <a:pt x="1296244" y="1554810"/>
                    </a:cubicBezTo>
                    <a:close/>
                    <a:moveTo>
                      <a:pt x="1141593" y="1554810"/>
                    </a:moveTo>
                    <a:cubicBezTo>
                      <a:pt x="1150027" y="1580115"/>
                      <a:pt x="1166898" y="1596988"/>
                      <a:pt x="1189395" y="1602612"/>
                    </a:cubicBezTo>
                    <a:cubicBezTo>
                      <a:pt x="1192206" y="1602612"/>
                      <a:pt x="1192206" y="1605422"/>
                      <a:pt x="1192206" y="1605422"/>
                    </a:cubicBezTo>
                    <a:cubicBezTo>
                      <a:pt x="1192206" y="1608233"/>
                      <a:pt x="1189395" y="1608233"/>
                      <a:pt x="1189395" y="1608233"/>
                    </a:cubicBezTo>
                    <a:cubicBezTo>
                      <a:pt x="1166898" y="1613859"/>
                      <a:pt x="1150027" y="1630730"/>
                      <a:pt x="1144407" y="1653224"/>
                    </a:cubicBezTo>
                    <a:cubicBezTo>
                      <a:pt x="1144407" y="1656035"/>
                      <a:pt x="1141593" y="1656035"/>
                      <a:pt x="1141593" y="1656035"/>
                    </a:cubicBezTo>
                    <a:cubicBezTo>
                      <a:pt x="1138780" y="1656035"/>
                      <a:pt x="1138780" y="1653224"/>
                      <a:pt x="1138780" y="1653224"/>
                    </a:cubicBezTo>
                    <a:cubicBezTo>
                      <a:pt x="1133159" y="1630730"/>
                      <a:pt x="1116288" y="1613859"/>
                      <a:pt x="1093791" y="1608233"/>
                    </a:cubicBezTo>
                    <a:cubicBezTo>
                      <a:pt x="1090981" y="1608233"/>
                      <a:pt x="1090981" y="1605422"/>
                      <a:pt x="1090981" y="1605422"/>
                    </a:cubicBezTo>
                    <a:cubicBezTo>
                      <a:pt x="1090981" y="1602612"/>
                      <a:pt x="1093791" y="1602612"/>
                      <a:pt x="1093791" y="1602612"/>
                    </a:cubicBezTo>
                    <a:cubicBezTo>
                      <a:pt x="1116288" y="1596988"/>
                      <a:pt x="1133159" y="1580115"/>
                      <a:pt x="1141593" y="1554810"/>
                    </a:cubicBezTo>
                    <a:close/>
                    <a:moveTo>
                      <a:pt x="984132" y="1554810"/>
                    </a:moveTo>
                    <a:cubicBezTo>
                      <a:pt x="992566" y="1580115"/>
                      <a:pt x="1009437" y="1596988"/>
                      <a:pt x="1031934" y="1602612"/>
                    </a:cubicBezTo>
                    <a:cubicBezTo>
                      <a:pt x="1034745" y="1602612"/>
                      <a:pt x="1034745" y="1605422"/>
                      <a:pt x="1034745" y="1605422"/>
                    </a:cubicBezTo>
                    <a:cubicBezTo>
                      <a:pt x="1034745" y="1608233"/>
                      <a:pt x="1031934" y="1608233"/>
                      <a:pt x="1031934" y="1608233"/>
                    </a:cubicBezTo>
                    <a:cubicBezTo>
                      <a:pt x="1009437" y="1613859"/>
                      <a:pt x="992566" y="1630730"/>
                      <a:pt x="986946" y="1653224"/>
                    </a:cubicBezTo>
                    <a:cubicBezTo>
                      <a:pt x="986946" y="1656035"/>
                      <a:pt x="984132" y="1656035"/>
                      <a:pt x="984132" y="1656035"/>
                    </a:cubicBezTo>
                    <a:cubicBezTo>
                      <a:pt x="981319" y="1656035"/>
                      <a:pt x="981319" y="1653224"/>
                      <a:pt x="981319" y="1653224"/>
                    </a:cubicBezTo>
                    <a:cubicBezTo>
                      <a:pt x="975698" y="1630730"/>
                      <a:pt x="958827" y="1613859"/>
                      <a:pt x="936330" y="1608233"/>
                    </a:cubicBezTo>
                    <a:cubicBezTo>
                      <a:pt x="933520" y="1608233"/>
                      <a:pt x="933520" y="1605422"/>
                      <a:pt x="933520" y="1605422"/>
                    </a:cubicBezTo>
                    <a:cubicBezTo>
                      <a:pt x="933520" y="1602612"/>
                      <a:pt x="936330" y="1602612"/>
                      <a:pt x="936330" y="1602612"/>
                    </a:cubicBezTo>
                    <a:cubicBezTo>
                      <a:pt x="958827" y="1596988"/>
                      <a:pt x="975698" y="1580115"/>
                      <a:pt x="984132" y="1554810"/>
                    </a:cubicBezTo>
                    <a:close/>
                    <a:moveTo>
                      <a:pt x="829484" y="1554810"/>
                    </a:moveTo>
                    <a:cubicBezTo>
                      <a:pt x="837918" y="1580115"/>
                      <a:pt x="854789" y="1596988"/>
                      <a:pt x="877286" y="1602612"/>
                    </a:cubicBezTo>
                    <a:cubicBezTo>
                      <a:pt x="880097" y="1602612"/>
                      <a:pt x="880097" y="1605422"/>
                      <a:pt x="880097" y="1605422"/>
                    </a:cubicBezTo>
                    <a:cubicBezTo>
                      <a:pt x="880097" y="1608233"/>
                      <a:pt x="877286" y="1608233"/>
                      <a:pt x="877286" y="1608233"/>
                    </a:cubicBezTo>
                    <a:cubicBezTo>
                      <a:pt x="854789" y="1613859"/>
                      <a:pt x="837918" y="1630730"/>
                      <a:pt x="832298" y="1653224"/>
                    </a:cubicBezTo>
                    <a:cubicBezTo>
                      <a:pt x="832298" y="1656035"/>
                      <a:pt x="829484" y="1656035"/>
                      <a:pt x="829484" y="1656035"/>
                    </a:cubicBezTo>
                    <a:cubicBezTo>
                      <a:pt x="826671" y="1656035"/>
                      <a:pt x="826671" y="1653224"/>
                      <a:pt x="826671" y="1653224"/>
                    </a:cubicBezTo>
                    <a:cubicBezTo>
                      <a:pt x="821050" y="1630730"/>
                      <a:pt x="804179" y="1613859"/>
                      <a:pt x="781682" y="1608233"/>
                    </a:cubicBezTo>
                    <a:cubicBezTo>
                      <a:pt x="778872" y="1608233"/>
                      <a:pt x="778872" y="1605422"/>
                      <a:pt x="778872" y="1605422"/>
                    </a:cubicBezTo>
                    <a:cubicBezTo>
                      <a:pt x="778872" y="1602612"/>
                      <a:pt x="781682" y="1602612"/>
                      <a:pt x="781682" y="1602612"/>
                    </a:cubicBezTo>
                    <a:cubicBezTo>
                      <a:pt x="804179" y="1596988"/>
                      <a:pt x="821050" y="1580115"/>
                      <a:pt x="829484" y="1554810"/>
                    </a:cubicBezTo>
                    <a:close/>
                    <a:moveTo>
                      <a:pt x="674833" y="1554810"/>
                    </a:moveTo>
                    <a:cubicBezTo>
                      <a:pt x="683267" y="1580115"/>
                      <a:pt x="700138" y="1596988"/>
                      <a:pt x="722635" y="1602612"/>
                    </a:cubicBezTo>
                    <a:cubicBezTo>
                      <a:pt x="725446" y="1602612"/>
                      <a:pt x="725446" y="1605422"/>
                      <a:pt x="725446" y="1605422"/>
                    </a:cubicBezTo>
                    <a:cubicBezTo>
                      <a:pt x="725446" y="1608233"/>
                      <a:pt x="722635" y="1608233"/>
                      <a:pt x="722635" y="1608233"/>
                    </a:cubicBezTo>
                    <a:cubicBezTo>
                      <a:pt x="700138" y="1613859"/>
                      <a:pt x="683267" y="1630730"/>
                      <a:pt x="677647" y="1653224"/>
                    </a:cubicBezTo>
                    <a:cubicBezTo>
                      <a:pt x="677647" y="1656035"/>
                      <a:pt x="674833" y="1656035"/>
                      <a:pt x="674833" y="1656035"/>
                    </a:cubicBezTo>
                    <a:cubicBezTo>
                      <a:pt x="672020" y="1656035"/>
                      <a:pt x="672020" y="1653224"/>
                      <a:pt x="672020" y="1653224"/>
                    </a:cubicBezTo>
                    <a:cubicBezTo>
                      <a:pt x="666399" y="1630730"/>
                      <a:pt x="649528" y="1613859"/>
                      <a:pt x="627031" y="1608233"/>
                    </a:cubicBezTo>
                    <a:cubicBezTo>
                      <a:pt x="624221" y="1608233"/>
                      <a:pt x="624221" y="1605422"/>
                      <a:pt x="624221" y="1605422"/>
                    </a:cubicBezTo>
                    <a:cubicBezTo>
                      <a:pt x="624221" y="1602612"/>
                      <a:pt x="627031" y="1602612"/>
                      <a:pt x="627031" y="1602612"/>
                    </a:cubicBezTo>
                    <a:cubicBezTo>
                      <a:pt x="649528" y="1596988"/>
                      <a:pt x="666399" y="1580115"/>
                      <a:pt x="674833" y="1554810"/>
                    </a:cubicBezTo>
                    <a:close/>
                    <a:moveTo>
                      <a:pt x="517372" y="1554810"/>
                    </a:moveTo>
                    <a:cubicBezTo>
                      <a:pt x="525806" y="1580115"/>
                      <a:pt x="542677" y="1596988"/>
                      <a:pt x="565174" y="1602612"/>
                    </a:cubicBezTo>
                    <a:cubicBezTo>
                      <a:pt x="567985" y="1602612"/>
                      <a:pt x="567985" y="1605422"/>
                      <a:pt x="567985" y="1605422"/>
                    </a:cubicBezTo>
                    <a:cubicBezTo>
                      <a:pt x="567985" y="1608233"/>
                      <a:pt x="565174" y="1608233"/>
                      <a:pt x="565174" y="1608233"/>
                    </a:cubicBezTo>
                    <a:cubicBezTo>
                      <a:pt x="542677" y="1613859"/>
                      <a:pt x="525806" y="1630730"/>
                      <a:pt x="520183" y="1653224"/>
                    </a:cubicBezTo>
                    <a:cubicBezTo>
                      <a:pt x="520183" y="1656035"/>
                      <a:pt x="517372" y="1656035"/>
                      <a:pt x="517372" y="1656035"/>
                    </a:cubicBezTo>
                    <a:cubicBezTo>
                      <a:pt x="514559" y="1656035"/>
                      <a:pt x="514559" y="1653224"/>
                      <a:pt x="514559" y="1653224"/>
                    </a:cubicBezTo>
                    <a:cubicBezTo>
                      <a:pt x="508938" y="1630730"/>
                      <a:pt x="492065" y="1613859"/>
                      <a:pt x="469570" y="1608233"/>
                    </a:cubicBezTo>
                    <a:cubicBezTo>
                      <a:pt x="466760" y="1608233"/>
                      <a:pt x="466760" y="1605422"/>
                      <a:pt x="466760" y="1605422"/>
                    </a:cubicBezTo>
                    <a:cubicBezTo>
                      <a:pt x="466760" y="1602612"/>
                      <a:pt x="469570" y="1602612"/>
                      <a:pt x="469570" y="1602612"/>
                    </a:cubicBezTo>
                    <a:cubicBezTo>
                      <a:pt x="492065" y="1596988"/>
                      <a:pt x="508938" y="1580115"/>
                      <a:pt x="517372" y="1554810"/>
                    </a:cubicBezTo>
                    <a:close/>
                    <a:moveTo>
                      <a:pt x="362724" y="1554810"/>
                    </a:moveTo>
                    <a:cubicBezTo>
                      <a:pt x="371158" y="1580115"/>
                      <a:pt x="388029" y="1596988"/>
                      <a:pt x="410526" y="1602612"/>
                    </a:cubicBezTo>
                    <a:cubicBezTo>
                      <a:pt x="413337" y="1602612"/>
                      <a:pt x="413337" y="1605422"/>
                      <a:pt x="413337" y="1605422"/>
                    </a:cubicBezTo>
                    <a:cubicBezTo>
                      <a:pt x="413337" y="1608233"/>
                      <a:pt x="410526" y="1608233"/>
                      <a:pt x="410526" y="1608233"/>
                    </a:cubicBezTo>
                    <a:cubicBezTo>
                      <a:pt x="388029" y="1613859"/>
                      <a:pt x="371158" y="1630730"/>
                      <a:pt x="365535" y="1653224"/>
                    </a:cubicBezTo>
                    <a:cubicBezTo>
                      <a:pt x="365535" y="1656035"/>
                      <a:pt x="362724" y="1656035"/>
                      <a:pt x="362724" y="1656035"/>
                    </a:cubicBezTo>
                    <a:cubicBezTo>
                      <a:pt x="359911" y="1656035"/>
                      <a:pt x="359911" y="1653224"/>
                      <a:pt x="359911" y="1653224"/>
                    </a:cubicBezTo>
                    <a:cubicBezTo>
                      <a:pt x="354290" y="1630730"/>
                      <a:pt x="337417" y="1613859"/>
                      <a:pt x="314922" y="1608233"/>
                    </a:cubicBezTo>
                    <a:cubicBezTo>
                      <a:pt x="312112" y="1608233"/>
                      <a:pt x="312112" y="1605422"/>
                      <a:pt x="312112" y="1605422"/>
                    </a:cubicBezTo>
                    <a:cubicBezTo>
                      <a:pt x="312112" y="1602612"/>
                      <a:pt x="314922" y="1602612"/>
                      <a:pt x="314922" y="1602612"/>
                    </a:cubicBezTo>
                    <a:cubicBezTo>
                      <a:pt x="337417" y="1596988"/>
                      <a:pt x="354290" y="1580115"/>
                      <a:pt x="362724" y="1554810"/>
                    </a:cubicBezTo>
                    <a:close/>
                    <a:moveTo>
                      <a:pt x="208073" y="1554810"/>
                    </a:moveTo>
                    <a:cubicBezTo>
                      <a:pt x="216507" y="1580115"/>
                      <a:pt x="233378" y="1596988"/>
                      <a:pt x="255875" y="1602612"/>
                    </a:cubicBezTo>
                    <a:cubicBezTo>
                      <a:pt x="258686" y="1602612"/>
                      <a:pt x="258686" y="1605422"/>
                      <a:pt x="258686" y="1605422"/>
                    </a:cubicBezTo>
                    <a:cubicBezTo>
                      <a:pt x="258686" y="1608233"/>
                      <a:pt x="255875" y="1608233"/>
                      <a:pt x="255875" y="1608233"/>
                    </a:cubicBezTo>
                    <a:cubicBezTo>
                      <a:pt x="233378" y="1613859"/>
                      <a:pt x="216507" y="1630730"/>
                      <a:pt x="210884" y="1653224"/>
                    </a:cubicBezTo>
                    <a:cubicBezTo>
                      <a:pt x="210884" y="1656035"/>
                      <a:pt x="208073" y="1656035"/>
                      <a:pt x="208073" y="1656035"/>
                    </a:cubicBezTo>
                    <a:cubicBezTo>
                      <a:pt x="205260" y="1656035"/>
                      <a:pt x="205260" y="1653224"/>
                      <a:pt x="205260" y="1653224"/>
                    </a:cubicBezTo>
                    <a:cubicBezTo>
                      <a:pt x="199639" y="1630730"/>
                      <a:pt x="182766" y="1613859"/>
                      <a:pt x="160271" y="1608233"/>
                    </a:cubicBezTo>
                    <a:cubicBezTo>
                      <a:pt x="157461" y="1608233"/>
                      <a:pt x="157461" y="1605422"/>
                      <a:pt x="157461" y="1605422"/>
                    </a:cubicBezTo>
                    <a:cubicBezTo>
                      <a:pt x="157461" y="1602612"/>
                      <a:pt x="160271" y="1602612"/>
                      <a:pt x="160271" y="1602612"/>
                    </a:cubicBezTo>
                    <a:cubicBezTo>
                      <a:pt x="182766" y="1596988"/>
                      <a:pt x="199639" y="1580115"/>
                      <a:pt x="208073" y="1554810"/>
                    </a:cubicBezTo>
                    <a:close/>
                    <a:moveTo>
                      <a:pt x="50612" y="1554810"/>
                    </a:moveTo>
                    <a:cubicBezTo>
                      <a:pt x="59049" y="1580115"/>
                      <a:pt x="75920" y="1596988"/>
                      <a:pt x="98414" y="1602612"/>
                    </a:cubicBezTo>
                    <a:cubicBezTo>
                      <a:pt x="101225" y="1602612"/>
                      <a:pt x="101225" y="1605422"/>
                      <a:pt x="101225" y="1605422"/>
                    </a:cubicBezTo>
                    <a:cubicBezTo>
                      <a:pt x="101225" y="1608233"/>
                      <a:pt x="98414" y="1608233"/>
                      <a:pt x="98414" y="1608233"/>
                    </a:cubicBezTo>
                    <a:cubicBezTo>
                      <a:pt x="75920" y="1613859"/>
                      <a:pt x="59049" y="1630730"/>
                      <a:pt x="53426" y="1653224"/>
                    </a:cubicBezTo>
                    <a:cubicBezTo>
                      <a:pt x="53426" y="1656035"/>
                      <a:pt x="50612" y="1656035"/>
                      <a:pt x="50612" y="1656035"/>
                    </a:cubicBezTo>
                    <a:cubicBezTo>
                      <a:pt x="47802" y="1656035"/>
                      <a:pt x="47802" y="1653224"/>
                      <a:pt x="47802" y="1653224"/>
                    </a:cubicBezTo>
                    <a:cubicBezTo>
                      <a:pt x="42178" y="1630730"/>
                      <a:pt x="25307" y="1613859"/>
                      <a:pt x="2813" y="1608233"/>
                    </a:cubicBezTo>
                    <a:cubicBezTo>
                      <a:pt x="0" y="1608233"/>
                      <a:pt x="0" y="1605422"/>
                      <a:pt x="0" y="1605422"/>
                    </a:cubicBezTo>
                    <a:cubicBezTo>
                      <a:pt x="0" y="1602612"/>
                      <a:pt x="2813" y="1602612"/>
                      <a:pt x="2813" y="1602612"/>
                    </a:cubicBezTo>
                    <a:cubicBezTo>
                      <a:pt x="25307" y="1596988"/>
                      <a:pt x="42178" y="1580115"/>
                      <a:pt x="50612" y="1554810"/>
                    </a:cubicBezTo>
                    <a:close/>
                    <a:moveTo>
                      <a:pt x="5184973" y="1400159"/>
                    </a:moveTo>
                    <a:cubicBezTo>
                      <a:pt x="5193410" y="1425464"/>
                      <a:pt x="5210281" y="1442337"/>
                      <a:pt x="5232776" y="1447961"/>
                    </a:cubicBezTo>
                    <a:cubicBezTo>
                      <a:pt x="5235586" y="1447961"/>
                      <a:pt x="5235586" y="1450771"/>
                      <a:pt x="5235586" y="1450771"/>
                    </a:cubicBezTo>
                    <a:cubicBezTo>
                      <a:pt x="5235586" y="1453582"/>
                      <a:pt x="5232776" y="1453582"/>
                      <a:pt x="5232776" y="1453582"/>
                    </a:cubicBezTo>
                    <a:cubicBezTo>
                      <a:pt x="5210281" y="1459208"/>
                      <a:pt x="5193410" y="1476079"/>
                      <a:pt x="5187787" y="1498573"/>
                    </a:cubicBezTo>
                    <a:cubicBezTo>
                      <a:pt x="5187787" y="1501384"/>
                      <a:pt x="5184973" y="1501384"/>
                      <a:pt x="5184973" y="1501384"/>
                    </a:cubicBezTo>
                    <a:cubicBezTo>
                      <a:pt x="5182163" y="1501384"/>
                      <a:pt x="5182163" y="1498573"/>
                      <a:pt x="5182163" y="1498573"/>
                    </a:cubicBezTo>
                    <a:cubicBezTo>
                      <a:pt x="5176540" y="1476079"/>
                      <a:pt x="5159669" y="1459208"/>
                      <a:pt x="5137174" y="1453582"/>
                    </a:cubicBezTo>
                    <a:cubicBezTo>
                      <a:pt x="5134361" y="1453582"/>
                      <a:pt x="5134361" y="1450771"/>
                      <a:pt x="5134361" y="1450771"/>
                    </a:cubicBezTo>
                    <a:cubicBezTo>
                      <a:pt x="5134361" y="1447961"/>
                      <a:pt x="5137174" y="1447961"/>
                      <a:pt x="5137174" y="1447961"/>
                    </a:cubicBezTo>
                    <a:cubicBezTo>
                      <a:pt x="5159669" y="1442337"/>
                      <a:pt x="5176540" y="1425464"/>
                      <a:pt x="5184973" y="1400159"/>
                    </a:cubicBezTo>
                    <a:close/>
                    <a:moveTo>
                      <a:pt x="5030325" y="1400159"/>
                    </a:moveTo>
                    <a:cubicBezTo>
                      <a:pt x="5035949" y="1425464"/>
                      <a:pt x="5055630" y="1442337"/>
                      <a:pt x="5078128" y="1447961"/>
                    </a:cubicBezTo>
                    <a:cubicBezTo>
                      <a:pt x="5080938" y="1447961"/>
                      <a:pt x="5080938" y="1450771"/>
                      <a:pt x="5080938" y="1450771"/>
                    </a:cubicBezTo>
                    <a:cubicBezTo>
                      <a:pt x="5080938" y="1453582"/>
                      <a:pt x="5078128" y="1453582"/>
                      <a:pt x="5078128" y="1453582"/>
                    </a:cubicBezTo>
                    <a:cubicBezTo>
                      <a:pt x="5055630" y="1459208"/>
                      <a:pt x="5038759" y="1476079"/>
                      <a:pt x="5033136" y="1498573"/>
                    </a:cubicBezTo>
                    <a:cubicBezTo>
                      <a:pt x="5033136" y="1501384"/>
                      <a:pt x="5030325" y="1501384"/>
                      <a:pt x="5030325" y="1501384"/>
                    </a:cubicBezTo>
                    <a:cubicBezTo>
                      <a:pt x="5027512" y="1501384"/>
                      <a:pt x="5027512" y="1498573"/>
                      <a:pt x="5027512" y="1498573"/>
                    </a:cubicBezTo>
                    <a:cubicBezTo>
                      <a:pt x="5021892" y="1476079"/>
                      <a:pt x="5005018" y="1459208"/>
                      <a:pt x="4982523" y="1453582"/>
                    </a:cubicBezTo>
                    <a:cubicBezTo>
                      <a:pt x="4979713" y="1453582"/>
                      <a:pt x="4979713" y="1450771"/>
                      <a:pt x="4979713" y="1450771"/>
                    </a:cubicBezTo>
                    <a:cubicBezTo>
                      <a:pt x="4979713" y="1447961"/>
                      <a:pt x="4982523" y="1447961"/>
                      <a:pt x="4982523" y="1447961"/>
                    </a:cubicBezTo>
                    <a:cubicBezTo>
                      <a:pt x="5005018" y="1442337"/>
                      <a:pt x="5021892" y="1425464"/>
                      <a:pt x="5030325" y="1400159"/>
                    </a:cubicBezTo>
                    <a:close/>
                    <a:moveTo>
                      <a:pt x="4872861" y="1400159"/>
                    </a:moveTo>
                    <a:cubicBezTo>
                      <a:pt x="4881298" y="1425464"/>
                      <a:pt x="4898166" y="1442337"/>
                      <a:pt x="4920664" y="1447961"/>
                    </a:cubicBezTo>
                    <a:cubicBezTo>
                      <a:pt x="4923474" y="1447961"/>
                      <a:pt x="4923474" y="1450771"/>
                      <a:pt x="4923474" y="1450771"/>
                    </a:cubicBezTo>
                    <a:cubicBezTo>
                      <a:pt x="4923474" y="1453582"/>
                      <a:pt x="4920664" y="1453582"/>
                      <a:pt x="4920664" y="1453582"/>
                    </a:cubicBezTo>
                    <a:cubicBezTo>
                      <a:pt x="4898166" y="1459208"/>
                      <a:pt x="4881298" y="1476079"/>
                      <a:pt x="4875675" y="1498573"/>
                    </a:cubicBezTo>
                    <a:cubicBezTo>
                      <a:pt x="4875675" y="1501384"/>
                      <a:pt x="4872861" y="1501384"/>
                      <a:pt x="4872861" y="1501384"/>
                    </a:cubicBezTo>
                    <a:cubicBezTo>
                      <a:pt x="4870048" y="1501384"/>
                      <a:pt x="4870048" y="1498573"/>
                      <a:pt x="4870048" y="1498573"/>
                    </a:cubicBezTo>
                    <a:cubicBezTo>
                      <a:pt x="4864428" y="1476079"/>
                      <a:pt x="4847557" y="1459208"/>
                      <a:pt x="4825062" y="1453582"/>
                    </a:cubicBezTo>
                    <a:cubicBezTo>
                      <a:pt x="4822249" y="1453582"/>
                      <a:pt x="4822249" y="1450771"/>
                      <a:pt x="4822249" y="1450771"/>
                    </a:cubicBezTo>
                    <a:cubicBezTo>
                      <a:pt x="4822249" y="1447961"/>
                      <a:pt x="4825062" y="1447961"/>
                      <a:pt x="4825062" y="1447961"/>
                    </a:cubicBezTo>
                    <a:cubicBezTo>
                      <a:pt x="4847557" y="1442337"/>
                      <a:pt x="4864428" y="1425464"/>
                      <a:pt x="4872861" y="1400159"/>
                    </a:cubicBezTo>
                    <a:close/>
                    <a:moveTo>
                      <a:pt x="4718213" y="1400159"/>
                    </a:moveTo>
                    <a:cubicBezTo>
                      <a:pt x="4726650" y="1425464"/>
                      <a:pt x="4743518" y="1442337"/>
                      <a:pt x="4766016" y="1447961"/>
                    </a:cubicBezTo>
                    <a:cubicBezTo>
                      <a:pt x="4768826" y="1447961"/>
                      <a:pt x="4768826" y="1450771"/>
                      <a:pt x="4768826" y="1450771"/>
                    </a:cubicBezTo>
                    <a:cubicBezTo>
                      <a:pt x="4768826" y="1453582"/>
                      <a:pt x="4766016" y="1453582"/>
                      <a:pt x="4766016" y="1453582"/>
                    </a:cubicBezTo>
                    <a:cubicBezTo>
                      <a:pt x="4743518" y="1459208"/>
                      <a:pt x="4726650" y="1476079"/>
                      <a:pt x="4721027" y="1498573"/>
                    </a:cubicBezTo>
                    <a:cubicBezTo>
                      <a:pt x="4721027" y="1501384"/>
                      <a:pt x="4718213" y="1501384"/>
                      <a:pt x="4718213" y="1501384"/>
                    </a:cubicBezTo>
                    <a:cubicBezTo>
                      <a:pt x="4715400" y="1501384"/>
                      <a:pt x="4715400" y="1498573"/>
                      <a:pt x="4715400" y="1498573"/>
                    </a:cubicBezTo>
                    <a:cubicBezTo>
                      <a:pt x="4709780" y="1476079"/>
                      <a:pt x="4692909" y="1459208"/>
                      <a:pt x="4670414" y="1453582"/>
                    </a:cubicBezTo>
                    <a:cubicBezTo>
                      <a:pt x="4667601" y="1453582"/>
                      <a:pt x="4667601" y="1450771"/>
                      <a:pt x="4667601" y="1450771"/>
                    </a:cubicBezTo>
                    <a:cubicBezTo>
                      <a:pt x="4667601" y="1447961"/>
                      <a:pt x="4670414" y="1447961"/>
                      <a:pt x="4670414" y="1447961"/>
                    </a:cubicBezTo>
                    <a:cubicBezTo>
                      <a:pt x="4692909" y="1442337"/>
                      <a:pt x="4709780" y="1425464"/>
                      <a:pt x="4718213" y="1400159"/>
                    </a:cubicBezTo>
                    <a:close/>
                    <a:moveTo>
                      <a:pt x="4563563" y="1400159"/>
                    </a:moveTo>
                    <a:cubicBezTo>
                      <a:pt x="4571999" y="1425464"/>
                      <a:pt x="4588867" y="1442337"/>
                      <a:pt x="4611365" y="1447961"/>
                    </a:cubicBezTo>
                    <a:cubicBezTo>
                      <a:pt x="4614175" y="1447961"/>
                      <a:pt x="4614175" y="1450771"/>
                      <a:pt x="4614175" y="1450771"/>
                    </a:cubicBezTo>
                    <a:cubicBezTo>
                      <a:pt x="4614175" y="1453582"/>
                      <a:pt x="4611365" y="1453582"/>
                      <a:pt x="4611365" y="1453582"/>
                    </a:cubicBezTo>
                    <a:cubicBezTo>
                      <a:pt x="4588867" y="1459208"/>
                      <a:pt x="4571999" y="1476079"/>
                      <a:pt x="4566376" y="1498573"/>
                    </a:cubicBezTo>
                    <a:cubicBezTo>
                      <a:pt x="4566376" y="1501384"/>
                      <a:pt x="4563563" y="1501384"/>
                      <a:pt x="4563563" y="1501384"/>
                    </a:cubicBezTo>
                    <a:cubicBezTo>
                      <a:pt x="4560749" y="1501384"/>
                      <a:pt x="4560749" y="1498573"/>
                      <a:pt x="4560749" y="1498573"/>
                    </a:cubicBezTo>
                    <a:cubicBezTo>
                      <a:pt x="4555129" y="1476079"/>
                      <a:pt x="4538258" y="1459208"/>
                      <a:pt x="4515763" y="1453582"/>
                    </a:cubicBezTo>
                    <a:cubicBezTo>
                      <a:pt x="4512950" y="1453582"/>
                      <a:pt x="4512950" y="1450771"/>
                      <a:pt x="4512950" y="1450771"/>
                    </a:cubicBezTo>
                    <a:cubicBezTo>
                      <a:pt x="4512950" y="1447961"/>
                      <a:pt x="4515763" y="1447961"/>
                      <a:pt x="4515763" y="1447961"/>
                    </a:cubicBezTo>
                    <a:cubicBezTo>
                      <a:pt x="4538258" y="1442337"/>
                      <a:pt x="4555129" y="1425464"/>
                      <a:pt x="4563563" y="1400159"/>
                    </a:cubicBezTo>
                    <a:close/>
                    <a:moveTo>
                      <a:pt x="4406104" y="1400159"/>
                    </a:moveTo>
                    <a:cubicBezTo>
                      <a:pt x="4414538" y="1425464"/>
                      <a:pt x="4431409" y="1442337"/>
                      <a:pt x="4453907" y="1447961"/>
                    </a:cubicBezTo>
                    <a:cubicBezTo>
                      <a:pt x="4456717" y="1447961"/>
                      <a:pt x="4456717" y="1450771"/>
                      <a:pt x="4456717" y="1450771"/>
                    </a:cubicBezTo>
                    <a:cubicBezTo>
                      <a:pt x="4456717" y="1453582"/>
                      <a:pt x="4453907" y="1453582"/>
                      <a:pt x="4453907" y="1453582"/>
                    </a:cubicBezTo>
                    <a:cubicBezTo>
                      <a:pt x="4431409" y="1459208"/>
                      <a:pt x="4414538" y="1476079"/>
                      <a:pt x="4408915" y="1498573"/>
                    </a:cubicBezTo>
                    <a:cubicBezTo>
                      <a:pt x="4408915" y="1501384"/>
                      <a:pt x="4406104" y="1501384"/>
                      <a:pt x="4406104" y="1501384"/>
                    </a:cubicBezTo>
                    <a:cubicBezTo>
                      <a:pt x="4403291" y="1501384"/>
                      <a:pt x="4403291" y="1498573"/>
                      <a:pt x="4403291" y="1498573"/>
                    </a:cubicBezTo>
                    <a:cubicBezTo>
                      <a:pt x="4397671" y="1476079"/>
                      <a:pt x="4380797" y="1459208"/>
                      <a:pt x="4358302" y="1453582"/>
                    </a:cubicBezTo>
                    <a:cubicBezTo>
                      <a:pt x="4355492" y="1453582"/>
                      <a:pt x="4355492" y="1450771"/>
                      <a:pt x="4355492" y="1450771"/>
                    </a:cubicBezTo>
                    <a:cubicBezTo>
                      <a:pt x="4355492" y="1447961"/>
                      <a:pt x="4358302" y="1447961"/>
                      <a:pt x="4358302" y="1447961"/>
                    </a:cubicBezTo>
                    <a:cubicBezTo>
                      <a:pt x="4380797" y="1442337"/>
                      <a:pt x="4397671" y="1425464"/>
                      <a:pt x="4406104" y="1400159"/>
                    </a:cubicBezTo>
                    <a:close/>
                    <a:moveTo>
                      <a:pt x="4251453" y="1400159"/>
                    </a:moveTo>
                    <a:cubicBezTo>
                      <a:pt x="4259887" y="1425464"/>
                      <a:pt x="4276758" y="1442337"/>
                      <a:pt x="4299256" y="1447961"/>
                    </a:cubicBezTo>
                    <a:cubicBezTo>
                      <a:pt x="4302066" y="1447961"/>
                      <a:pt x="4302066" y="1450771"/>
                      <a:pt x="4302066" y="1450771"/>
                    </a:cubicBezTo>
                    <a:cubicBezTo>
                      <a:pt x="4302066" y="1453582"/>
                      <a:pt x="4299256" y="1453582"/>
                      <a:pt x="4299256" y="1453582"/>
                    </a:cubicBezTo>
                    <a:cubicBezTo>
                      <a:pt x="4276758" y="1459208"/>
                      <a:pt x="4259887" y="1476079"/>
                      <a:pt x="4254264" y="1498573"/>
                    </a:cubicBezTo>
                    <a:cubicBezTo>
                      <a:pt x="4254264" y="1501384"/>
                      <a:pt x="4251453" y="1501384"/>
                      <a:pt x="4251453" y="1501384"/>
                    </a:cubicBezTo>
                    <a:cubicBezTo>
                      <a:pt x="4248640" y="1501384"/>
                      <a:pt x="4248640" y="1498573"/>
                      <a:pt x="4248640" y="1498573"/>
                    </a:cubicBezTo>
                    <a:cubicBezTo>
                      <a:pt x="4243020" y="1476079"/>
                      <a:pt x="4226146" y="1459208"/>
                      <a:pt x="4203651" y="1453582"/>
                    </a:cubicBezTo>
                    <a:cubicBezTo>
                      <a:pt x="4200841" y="1453582"/>
                      <a:pt x="4200841" y="1450771"/>
                      <a:pt x="4200841" y="1450771"/>
                    </a:cubicBezTo>
                    <a:cubicBezTo>
                      <a:pt x="4200841" y="1447961"/>
                      <a:pt x="4203651" y="1447961"/>
                      <a:pt x="4203651" y="1447961"/>
                    </a:cubicBezTo>
                    <a:cubicBezTo>
                      <a:pt x="4226146" y="1442337"/>
                      <a:pt x="4243020" y="1425464"/>
                      <a:pt x="4251453" y="1400159"/>
                    </a:cubicBezTo>
                    <a:close/>
                    <a:moveTo>
                      <a:pt x="4096805" y="1400159"/>
                    </a:moveTo>
                    <a:cubicBezTo>
                      <a:pt x="4105239" y="1425464"/>
                      <a:pt x="4122110" y="1442337"/>
                      <a:pt x="4144608" y="1447961"/>
                    </a:cubicBezTo>
                    <a:cubicBezTo>
                      <a:pt x="4147418" y="1447961"/>
                      <a:pt x="4147418" y="1450771"/>
                      <a:pt x="4147418" y="1450771"/>
                    </a:cubicBezTo>
                    <a:cubicBezTo>
                      <a:pt x="4147418" y="1453582"/>
                      <a:pt x="4144608" y="1453582"/>
                      <a:pt x="4144608" y="1453582"/>
                    </a:cubicBezTo>
                    <a:cubicBezTo>
                      <a:pt x="4122110" y="1459208"/>
                      <a:pt x="4105239" y="1476079"/>
                      <a:pt x="4099616" y="1498573"/>
                    </a:cubicBezTo>
                    <a:cubicBezTo>
                      <a:pt x="4099616" y="1501384"/>
                      <a:pt x="4096805" y="1501384"/>
                      <a:pt x="4096805" y="1501384"/>
                    </a:cubicBezTo>
                    <a:cubicBezTo>
                      <a:pt x="4093992" y="1501384"/>
                      <a:pt x="4093992" y="1498573"/>
                      <a:pt x="4093992" y="1498573"/>
                    </a:cubicBezTo>
                    <a:cubicBezTo>
                      <a:pt x="4088372" y="1476079"/>
                      <a:pt x="4071498" y="1459208"/>
                      <a:pt x="4049003" y="1453582"/>
                    </a:cubicBezTo>
                    <a:cubicBezTo>
                      <a:pt x="4046193" y="1453582"/>
                      <a:pt x="4046193" y="1450771"/>
                      <a:pt x="4046193" y="1450771"/>
                    </a:cubicBezTo>
                    <a:cubicBezTo>
                      <a:pt x="4046193" y="1447961"/>
                      <a:pt x="4049003" y="1447961"/>
                      <a:pt x="4049003" y="1447961"/>
                    </a:cubicBezTo>
                    <a:cubicBezTo>
                      <a:pt x="4071498" y="1442337"/>
                      <a:pt x="4088372" y="1425464"/>
                      <a:pt x="4096805" y="1400159"/>
                    </a:cubicBezTo>
                    <a:close/>
                    <a:moveTo>
                      <a:pt x="3939345" y="1400159"/>
                    </a:moveTo>
                    <a:cubicBezTo>
                      <a:pt x="3947781" y="1425464"/>
                      <a:pt x="3964649" y="1442337"/>
                      <a:pt x="3987147" y="1447961"/>
                    </a:cubicBezTo>
                    <a:cubicBezTo>
                      <a:pt x="3989957" y="1447961"/>
                      <a:pt x="3989957" y="1450771"/>
                      <a:pt x="3989957" y="1450771"/>
                    </a:cubicBezTo>
                    <a:cubicBezTo>
                      <a:pt x="3989957" y="1453582"/>
                      <a:pt x="3987147" y="1453582"/>
                      <a:pt x="3987147" y="1453582"/>
                    </a:cubicBezTo>
                    <a:cubicBezTo>
                      <a:pt x="3964649" y="1459208"/>
                      <a:pt x="3947781" y="1476079"/>
                      <a:pt x="3942155" y="1498573"/>
                    </a:cubicBezTo>
                    <a:cubicBezTo>
                      <a:pt x="3942155" y="1501384"/>
                      <a:pt x="3939345" y="1501384"/>
                      <a:pt x="3939345" y="1501384"/>
                    </a:cubicBezTo>
                    <a:cubicBezTo>
                      <a:pt x="3936531" y="1501384"/>
                      <a:pt x="3936531" y="1498573"/>
                      <a:pt x="3936531" y="1498573"/>
                    </a:cubicBezTo>
                    <a:cubicBezTo>
                      <a:pt x="3930911" y="1476079"/>
                      <a:pt x="3914037" y="1459208"/>
                      <a:pt x="3891545" y="1453582"/>
                    </a:cubicBezTo>
                    <a:cubicBezTo>
                      <a:pt x="3888732" y="1453582"/>
                      <a:pt x="3888732" y="1450771"/>
                      <a:pt x="3888732" y="1450771"/>
                    </a:cubicBezTo>
                    <a:cubicBezTo>
                      <a:pt x="3888732" y="1447961"/>
                      <a:pt x="3891545" y="1447961"/>
                      <a:pt x="3891545" y="1447961"/>
                    </a:cubicBezTo>
                    <a:cubicBezTo>
                      <a:pt x="3914037" y="1442337"/>
                      <a:pt x="3930911" y="1425464"/>
                      <a:pt x="3939345" y="1400159"/>
                    </a:cubicBezTo>
                    <a:close/>
                    <a:moveTo>
                      <a:pt x="3784693" y="1400159"/>
                    </a:moveTo>
                    <a:cubicBezTo>
                      <a:pt x="3793130" y="1425464"/>
                      <a:pt x="3809998" y="1442337"/>
                      <a:pt x="3832496" y="1447961"/>
                    </a:cubicBezTo>
                    <a:cubicBezTo>
                      <a:pt x="3835306" y="1447961"/>
                      <a:pt x="3835306" y="1450771"/>
                      <a:pt x="3835306" y="1450771"/>
                    </a:cubicBezTo>
                    <a:cubicBezTo>
                      <a:pt x="3835306" y="1453582"/>
                      <a:pt x="3832496" y="1453582"/>
                      <a:pt x="3832496" y="1453582"/>
                    </a:cubicBezTo>
                    <a:cubicBezTo>
                      <a:pt x="3809998" y="1459208"/>
                      <a:pt x="3793130" y="1476079"/>
                      <a:pt x="3787504" y="1498573"/>
                    </a:cubicBezTo>
                    <a:cubicBezTo>
                      <a:pt x="3787504" y="1501384"/>
                      <a:pt x="3784693" y="1501384"/>
                      <a:pt x="3784693" y="1501384"/>
                    </a:cubicBezTo>
                    <a:cubicBezTo>
                      <a:pt x="3781880" y="1501384"/>
                      <a:pt x="3781880" y="1498573"/>
                      <a:pt x="3781880" y="1498573"/>
                    </a:cubicBezTo>
                    <a:cubicBezTo>
                      <a:pt x="3776260" y="1476079"/>
                      <a:pt x="3759386" y="1459208"/>
                      <a:pt x="3736894" y="1453582"/>
                    </a:cubicBezTo>
                    <a:cubicBezTo>
                      <a:pt x="3734081" y="1453582"/>
                      <a:pt x="3734081" y="1450771"/>
                      <a:pt x="3734081" y="1450771"/>
                    </a:cubicBezTo>
                    <a:cubicBezTo>
                      <a:pt x="3734081" y="1447961"/>
                      <a:pt x="3736894" y="1447961"/>
                      <a:pt x="3736894" y="1447961"/>
                    </a:cubicBezTo>
                    <a:cubicBezTo>
                      <a:pt x="3759386" y="1442337"/>
                      <a:pt x="3776260" y="1425464"/>
                      <a:pt x="3784693" y="1400159"/>
                    </a:cubicBezTo>
                    <a:close/>
                    <a:moveTo>
                      <a:pt x="3630045" y="1400159"/>
                    </a:moveTo>
                    <a:cubicBezTo>
                      <a:pt x="3638482" y="1425464"/>
                      <a:pt x="3655350" y="1442337"/>
                      <a:pt x="3677848" y="1447961"/>
                    </a:cubicBezTo>
                    <a:cubicBezTo>
                      <a:pt x="3680658" y="1447961"/>
                      <a:pt x="3680658" y="1450771"/>
                      <a:pt x="3680658" y="1450771"/>
                    </a:cubicBezTo>
                    <a:cubicBezTo>
                      <a:pt x="3680658" y="1453582"/>
                      <a:pt x="3677848" y="1453582"/>
                      <a:pt x="3677848" y="1453582"/>
                    </a:cubicBezTo>
                    <a:cubicBezTo>
                      <a:pt x="3655350" y="1459208"/>
                      <a:pt x="3638482" y="1476079"/>
                      <a:pt x="3632856" y="1498573"/>
                    </a:cubicBezTo>
                    <a:cubicBezTo>
                      <a:pt x="3632856" y="1501384"/>
                      <a:pt x="3630045" y="1501384"/>
                      <a:pt x="3630045" y="1501384"/>
                    </a:cubicBezTo>
                    <a:cubicBezTo>
                      <a:pt x="3627232" y="1501384"/>
                      <a:pt x="3627232" y="1498573"/>
                      <a:pt x="3627232" y="1498573"/>
                    </a:cubicBezTo>
                    <a:cubicBezTo>
                      <a:pt x="3621612" y="1476079"/>
                      <a:pt x="3604738" y="1459208"/>
                      <a:pt x="3582246" y="1453582"/>
                    </a:cubicBezTo>
                    <a:cubicBezTo>
                      <a:pt x="3579433" y="1453582"/>
                      <a:pt x="3579433" y="1450771"/>
                      <a:pt x="3579433" y="1450771"/>
                    </a:cubicBezTo>
                    <a:cubicBezTo>
                      <a:pt x="3579433" y="1447961"/>
                      <a:pt x="3582246" y="1447961"/>
                      <a:pt x="3582246" y="1447961"/>
                    </a:cubicBezTo>
                    <a:cubicBezTo>
                      <a:pt x="3604738" y="1442337"/>
                      <a:pt x="3621612" y="1425464"/>
                      <a:pt x="3630045" y="1400159"/>
                    </a:cubicBezTo>
                    <a:close/>
                    <a:moveTo>
                      <a:pt x="3472581" y="1400159"/>
                    </a:moveTo>
                    <a:cubicBezTo>
                      <a:pt x="3481018" y="1425464"/>
                      <a:pt x="3500700" y="1442337"/>
                      <a:pt x="3520384" y="1447961"/>
                    </a:cubicBezTo>
                    <a:cubicBezTo>
                      <a:pt x="3523194" y="1447961"/>
                      <a:pt x="3523194" y="1450771"/>
                      <a:pt x="3523194" y="1450771"/>
                    </a:cubicBezTo>
                    <a:cubicBezTo>
                      <a:pt x="3523194" y="1453582"/>
                      <a:pt x="3520384" y="1453582"/>
                      <a:pt x="3520384" y="1453582"/>
                    </a:cubicBezTo>
                    <a:cubicBezTo>
                      <a:pt x="3497889" y="1459208"/>
                      <a:pt x="3481018" y="1476079"/>
                      <a:pt x="3475395" y="1498573"/>
                    </a:cubicBezTo>
                    <a:cubicBezTo>
                      <a:pt x="3475395" y="1501384"/>
                      <a:pt x="3472581" y="1501384"/>
                      <a:pt x="3472581" y="1501384"/>
                    </a:cubicBezTo>
                    <a:cubicBezTo>
                      <a:pt x="3469771" y="1501384"/>
                      <a:pt x="3469771" y="1498573"/>
                      <a:pt x="3469771" y="1498573"/>
                    </a:cubicBezTo>
                    <a:cubicBezTo>
                      <a:pt x="3464148" y="1476079"/>
                      <a:pt x="3447277" y="1459208"/>
                      <a:pt x="3424782" y="1453582"/>
                    </a:cubicBezTo>
                    <a:cubicBezTo>
                      <a:pt x="3421969" y="1453582"/>
                      <a:pt x="3421969" y="1450771"/>
                      <a:pt x="3421969" y="1450771"/>
                    </a:cubicBezTo>
                    <a:cubicBezTo>
                      <a:pt x="3421969" y="1447961"/>
                      <a:pt x="3424782" y="1447961"/>
                      <a:pt x="3424782" y="1447961"/>
                    </a:cubicBezTo>
                    <a:cubicBezTo>
                      <a:pt x="3447277" y="1442337"/>
                      <a:pt x="3464148" y="1425464"/>
                      <a:pt x="3472581" y="1400159"/>
                    </a:cubicBezTo>
                    <a:close/>
                    <a:moveTo>
                      <a:pt x="3317933" y="1400159"/>
                    </a:moveTo>
                    <a:cubicBezTo>
                      <a:pt x="3326370" y="1425464"/>
                      <a:pt x="3343241" y="1442337"/>
                      <a:pt x="3365736" y="1447961"/>
                    </a:cubicBezTo>
                    <a:cubicBezTo>
                      <a:pt x="3368546" y="1447961"/>
                      <a:pt x="3368546" y="1450771"/>
                      <a:pt x="3368546" y="1450771"/>
                    </a:cubicBezTo>
                    <a:cubicBezTo>
                      <a:pt x="3368546" y="1453582"/>
                      <a:pt x="3365736" y="1453582"/>
                      <a:pt x="3365736" y="1453582"/>
                    </a:cubicBezTo>
                    <a:cubicBezTo>
                      <a:pt x="3343241" y="1459208"/>
                      <a:pt x="3326370" y="1476079"/>
                      <a:pt x="3320747" y="1498573"/>
                    </a:cubicBezTo>
                    <a:cubicBezTo>
                      <a:pt x="3320747" y="1501384"/>
                      <a:pt x="3317933" y="1501384"/>
                      <a:pt x="3317933" y="1501384"/>
                    </a:cubicBezTo>
                    <a:cubicBezTo>
                      <a:pt x="3315123" y="1501384"/>
                      <a:pt x="3315123" y="1498573"/>
                      <a:pt x="3315123" y="1498573"/>
                    </a:cubicBezTo>
                    <a:cubicBezTo>
                      <a:pt x="3309500" y="1476079"/>
                      <a:pt x="3292629" y="1459208"/>
                      <a:pt x="3270134" y="1453582"/>
                    </a:cubicBezTo>
                    <a:cubicBezTo>
                      <a:pt x="3267321" y="1453582"/>
                      <a:pt x="3267321" y="1450771"/>
                      <a:pt x="3267321" y="1450771"/>
                    </a:cubicBezTo>
                    <a:cubicBezTo>
                      <a:pt x="3267321" y="1447961"/>
                      <a:pt x="3270134" y="1447961"/>
                      <a:pt x="3270134" y="1447961"/>
                    </a:cubicBezTo>
                    <a:cubicBezTo>
                      <a:pt x="3292629" y="1442337"/>
                      <a:pt x="3309500" y="1425464"/>
                      <a:pt x="3317933" y="1400159"/>
                    </a:cubicBezTo>
                    <a:close/>
                    <a:moveTo>
                      <a:pt x="3163283" y="1400159"/>
                    </a:moveTo>
                    <a:cubicBezTo>
                      <a:pt x="3171719" y="1425464"/>
                      <a:pt x="3188590" y="1442337"/>
                      <a:pt x="3211085" y="1447961"/>
                    </a:cubicBezTo>
                    <a:cubicBezTo>
                      <a:pt x="3213895" y="1447961"/>
                      <a:pt x="3213895" y="1450771"/>
                      <a:pt x="3213895" y="1450771"/>
                    </a:cubicBezTo>
                    <a:cubicBezTo>
                      <a:pt x="3213895" y="1453582"/>
                      <a:pt x="3211085" y="1453582"/>
                      <a:pt x="3211085" y="1453582"/>
                    </a:cubicBezTo>
                    <a:cubicBezTo>
                      <a:pt x="3188590" y="1459208"/>
                      <a:pt x="3171719" y="1476079"/>
                      <a:pt x="3166096" y="1498573"/>
                    </a:cubicBezTo>
                    <a:cubicBezTo>
                      <a:pt x="3166096" y="1501384"/>
                      <a:pt x="3163283" y="1501384"/>
                      <a:pt x="3163283" y="1501384"/>
                    </a:cubicBezTo>
                    <a:cubicBezTo>
                      <a:pt x="3160472" y="1501384"/>
                      <a:pt x="3160472" y="1498573"/>
                      <a:pt x="3160472" y="1498573"/>
                    </a:cubicBezTo>
                    <a:cubicBezTo>
                      <a:pt x="3154849" y="1476079"/>
                      <a:pt x="3137978" y="1459208"/>
                      <a:pt x="3115483" y="1453582"/>
                    </a:cubicBezTo>
                    <a:cubicBezTo>
                      <a:pt x="3112670" y="1453582"/>
                      <a:pt x="3112670" y="1450771"/>
                      <a:pt x="3112670" y="1450771"/>
                    </a:cubicBezTo>
                    <a:cubicBezTo>
                      <a:pt x="3112670" y="1447961"/>
                      <a:pt x="3115483" y="1447961"/>
                      <a:pt x="3115483" y="1447961"/>
                    </a:cubicBezTo>
                    <a:cubicBezTo>
                      <a:pt x="3137978" y="1442337"/>
                      <a:pt x="3154849" y="1425464"/>
                      <a:pt x="3163283" y="1400159"/>
                    </a:cubicBezTo>
                    <a:close/>
                    <a:moveTo>
                      <a:pt x="3005823" y="1400159"/>
                    </a:moveTo>
                    <a:cubicBezTo>
                      <a:pt x="3014257" y="1425464"/>
                      <a:pt x="3033942" y="1442337"/>
                      <a:pt x="3053626" y="1447961"/>
                    </a:cubicBezTo>
                    <a:cubicBezTo>
                      <a:pt x="3056436" y="1447961"/>
                      <a:pt x="3056436" y="1450771"/>
                      <a:pt x="3056436" y="1450771"/>
                    </a:cubicBezTo>
                    <a:cubicBezTo>
                      <a:pt x="3056436" y="1453582"/>
                      <a:pt x="3053626" y="1453582"/>
                      <a:pt x="3053626" y="1453582"/>
                    </a:cubicBezTo>
                    <a:cubicBezTo>
                      <a:pt x="3031128" y="1459208"/>
                      <a:pt x="3014257" y="1476079"/>
                      <a:pt x="3008634" y="1498573"/>
                    </a:cubicBezTo>
                    <a:cubicBezTo>
                      <a:pt x="3008634" y="1501384"/>
                      <a:pt x="3005823" y="1501384"/>
                      <a:pt x="3005823" y="1501384"/>
                    </a:cubicBezTo>
                    <a:cubicBezTo>
                      <a:pt x="3003010" y="1501384"/>
                      <a:pt x="3003010" y="1498573"/>
                      <a:pt x="3003010" y="1498573"/>
                    </a:cubicBezTo>
                    <a:cubicBezTo>
                      <a:pt x="2997390" y="1476079"/>
                      <a:pt x="2980516" y="1459208"/>
                      <a:pt x="2958021" y="1453582"/>
                    </a:cubicBezTo>
                    <a:cubicBezTo>
                      <a:pt x="2955211" y="1453582"/>
                      <a:pt x="2955211" y="1450771"/>
                      <a:pt x="2955211" y="1450771"/>
                    </a:cubicBezTo>
                    <a:cubicBezTo>
                      <a:pt x="2955211" y="1447961"/>
                      <a:pt x="2958021" y="1447961"/>
                      <a:pt x="2958021" y="1447961"/>
                    </a:cubicBezTo>
                    <a:cubicBezTo>
                      <a:pt x="2980516" y="1442337"/>
                      <a:pt x="2997390" y="1425464"/>
                      <a:pt x="3005823" y="1400159"/>
                    </a:cubicBezTo>
                    <a:close/>
                    <a:moveTo>
                      <a:pt x="2851172" y="1400159"/>
                    </a:moveTo>
                    <a:cubicBezTo>
                      <a:pt x="2859606" y="1425464"/>
                      <a:pt x="2876477" y="1442337"/>
                      <a:pt x="2898975" y="1447961"/>
                    </a:cubicBezTo>
                    <a:cubicBezTo>
                      <a:pt x="2901785" y="1447961"/>
                      <a:pt x="2901785" y="1450771"/>
                      <a:pt x="2901785" y="1450771"/>
                    </a:cubicBezTo>
                    <a:cubicBezTo>
                      <a:pt x="2901785" y="1453582"/>
                      <a:pt x="2898975" y="1453582"/>
                      <a:pt x="2898975" y="1453582"/>
                    </a:cubicBezTo>
                    <a:cubicBezTo>
                      <a:pt x="2876477" y="1459208"/>
                      <a:pt x="2859606" y="1476079"/>
                      <a:pt x="2853983" y="1498573"/>
                    </a:cubicBezTo>
                    <a:cubicBezTo>
                      <a:pt x="2853983" y="1501384"/>
                      <a:pt x="2851172" y="1501384"/>
                      <a:pt x="2851172" y="1501384"/>
                    </a:cubicBezTo>
                    <a:cubicBezTo>
                      <a:pt x="2848359" y="1501384"/>
                      <a:pt x="2848359" y="1498573"/>
                      <a:pt x="2848359" y="1498573"/>
                    </a:cubicBezTo>
                    <a:cubicBezTo>
                      <a:pt x="2842739" y="1476079"/>
                      <a:pt x="2825865" y="1459208"/>
                      <a:pt x="2803370" y="1453582"/>
                    </a:cubicBezTo>
                    <a:cubicBezTo>
                      <a:pt x="2800560" y="1453582"/>
                      <a:pt x="2800560" y="1450771"/>
                      <a:pt x="2800560" y="1450771"/>
                    </a:cubicBezTo>
                    <a:cubicBezTo>
                      <a:pt x="2800560" y="1447961"/>
                      <a:pt x="2803370" y="1447961"/>
                      <a:pt x="2803370" y="1447961"/>
                    </a:cubicBezTo>
                    <a:cubicBezTo>
                      <a:pt x="2825865" y="1442337"/>
                      <a:pt x="2842739" y="1425464"/>
                      <a:pt x="2851172" y="1400159"/>
                    </a:cubicBezTo>
                    <a:close/>
                    <a:moveTo>
                      <a:pt x="2696525" y="1400159"/>
                    </a:moveTo>
                    <a:cubicBezTo>
                      <a:pt x="2704959" y="1425464"/>
                      <a:pt x="2721830" y="1442337"/>
                      <a:pt x="2744328" y="1447961"/>
                    </a:cubicBezTo>
                    <a:cubicBezTo>
                      <a:pt x="2747138" y="1447961"/>
                      <a:pt x="2747138" y="1450771"/>
                      <a:pt x="2747138" y="1450771"/>
                    </a:cubicBezTo>
                    <a:cubicBezTo>
                      <a:pt x="2747138" y="1453582"/>
                      <a:pt x="2744328" y="1453582"/>
                      <a:pt x="2744328" y="1453582"/>
                    </a:cubicBezTo>
                    <a:cubicBezTo>
                      <a:pt x="2721830" y="1459208"/>
                      <a:pt x="2704959" y="1476079"/>
                      <a:pt x="2699336" y="1498573"/>
                    </a:cubicBezTo>
                    <a:cubicBezTo>
                      <a:pt x="2699336" y="1501384"/>
                      <a:pt x="2696525" y="1501384"/>
                      <a:pt x="2696525" y="1501384"/>
                    </a:cubicBezTo>
                    <a:cubicBezTo>
                      <a:pt x="2693712" y="1501384"/>
                      <a:pt x="2693712" y="1498573"/>
                      <a:pt x="2693712" y="1498573"/>
                    </a:cubicBezTo>
                    <a:cubicBezTo>
                      <a:pt x="2688092" y="1476079"/>
                      <a:pt x="2671218" y="1459208"/>
                      <a:pt x="2648723" y="1453582"/>
                    </a:cubicBezTo>
                    <a:cubicBezTo>
                      <a:pt x="2645913" y="1453582"/>
                      <a:pt x="2645913" y="1450771"/>
                      <a:pt x="2645913" y="1450771"/>
                    </a:cubicBezTo>
                    <a:cubicBezTo>
                      <a:pt x="2645913" y="1447961"/>
                      <a:pt x="2648723" y="1447961"/>
                      <a:pt x="2648723" y="1447961"/>
                    </a:cubicBezTo>
                    <a:cubicBezTo>
                      <a:pt x="2671218" y="1442337"/>
                      <a:pt x="2688092" y="1425464"/>
                      <a:pt x="2696525" y="1400159"/>
                    </a:cubicBezTo>
                    <a:close/>
                    <a:moveTo>
                      <a:pt x="2539061" y="1400159"/>
                    </a:moveTo>
                    <a:cubicBezTo>
                      <a:pt x="2547497" y="1425464"/>
                      <a:pt x="2567179" y="1442337"/>
                      <a:pt x="2586863" y="1447961"/>
                    </a:cubicBezTo>
                    <a:cubicBezTo>
                      <a:pt x="2589673" y="1447961"/>
                      <a:pt x="2589673" y="1450771"/>
                      <a:pt x="2589673" y="1450771"/>
                    </a:cubicBezTo>
                    <a:cubicBezTo>
                      <a:pt x="2589673" y="1453582"/>
                      <a:pt x="2586863" y="1453582"/>
                      <a:pt x="2586863" y="1453582"/>
                    </a:cubicBezTo>
                    <a:cubicBezTo>
                      <a:pt x="2564365" y="1459208"/>
                      <a:pt x="2547497" y="1476079"/>
                      <a:pt x="2541874" y="1498573"/>
                    </a:cubicBezTo>
                    <a:cubicBezTo>
                      <a:pt x="2541874" y="1501384"/>
                      <a:pt x="2539061" y="1501384"/>
                      <a:pt x="2539061" y="1501384"/>
                    </a:cubicBezTo>
                    <a:cubicBezTo>
                      <a:pt x="2536247" y="1501384"/>
                      <a:pt x="2536247" y="1498573"/>
                      <a:pt x="2536247" y="1498573"/>
                    </a:cubicBezTo>
                    <a:cubicBezTo>
                      <a:pt x="2530627" y="1476079"/>
                      <a:pt x="2513756" y="1459208"/>
                      <a:pt x="2491261" y="1453582"/>
                    </a:cubicBezTo>
                    <a:cubicBezTo>
                      <a:pt x="2488448" y="1453582"/>
                      <a:pt x="2488448" y="1450771"/>
                      <a:pt x="2488448" y="1450771"/>
                    </a:cubicBezTo>
                    <a:cubicBezTo>
                      <a:pt x="2488448" y="1447961"/>
                      <a:pt x="2491261" y="1447961"/>
                      <a:pt x="2491261" y="1447961"/>
                    </a:cubicBezTo>
                    <a:cubicBezTo>
                      <a:pt x="2513756" y="1442337"/>
                      <a:pt x="2530627" y="1425464"/>
                      <a:pt x="2539061" y="1400159"/>
                    </a:cubicBezTo>
                    <a:close/>
                    <a:moveTo>
                      <a:pt x="2384413" y="1400159"/>
                    </a:moveTo>
                    <a:cubicBezTo>
                      <a:pt x="2392849" y="1425464"/>
                      <a:pt x="2409717" y="1442337"/>
                      <a:pt x="2432215" y="1447961"/>
                    </a:cubicBezTo>
                    <a:cubicBezTo>
                      <a:pt x="2435025" y="1447961"/>
                      <a:pt x="2435025" y="1450771"/>
                      <a:pt x="2435025" y="1450771"/>
                    </a:cubicBezTo>
                    <a:cubicBezTo>
                      <a:pt x="2435025" y="1453582"/>
                      <a:pt x="2432215" y="1453582"/>
                      <a:pt x="2432215" y="1453582"/>
                    </a:cubicBezTo>
                    <a:cubicBezTo>
                      <a:pt x="2409717" y="1459208"/>
                      <a:pt x="2392849" y="1476079"/>
                      <a:pt x="2387226" y="1498573"/>
                    </a:cubicBezTo>
                    <a:cubicBezTo>
                      <a:pt x="2387226" y="1501384"/>
                      <a:pt x="2384413" y="1501384"/>
                      <a:pt x="2384413" y="1501384"/>
                    </a:cubicBezTo>
                    <a:cubicBezTo>
                      <a:pt x="2381599" y="1501384"/>
                      <a:pt x="2381599" y="1498573"/>
                      <a:pt x="2381599" y="1498573"/>
                    </a:cubicBezTo>
                    <a:cubicBezTo>
                      <a:pt x="2375979" y="1476079"/>
                      <a:pt x="2359108" y="1459208"/>
                      <a:pt x="2336613" y="1453582"/>
                    </a:cubicBezTo>
                    <a:cubicBezTo>
                      <a:pt x="2333800" y="1453582"/>
                      <a:pt x="2333800" y="1450771"/>
                      <a:pt x="2333800" y="1450771"/>
                    </a:cubicBezTo>
                    <a:cubicBezTo>
                      <a:pt x="2333800" y="1447961"/>
                      <a:pt x="2336613" y="1447961"/>
                      <a:pt x="2336613" y="1447961"/>
                    </a:cubicBezTo>
                    <a:cubicBezTo>
                      <a:pt x="2359108" y="1442337"/>
                      <a:pt x="2375979" y="1425464"/>
                      <a:pt x="2384413" y="1400159"/>
                    </a:cubicBezTo>
                    <a:close/>
                    <a:moveTo>
                      <a:pt x="2229761" y="1400159"/>
                    </a:moveTo>
                    <a:cubicBezTo>
                      <a:pt x="2238198" y="1425464"/>
                      <a:pt x="2255066" y="1442337"/>
                      <a:pt x="2277564" y="1447961"/>
                    </a:cubicBezTo>
                    <a:cubicBezTo>
                      <a:pt x="2280374" y="1447961"/>
                      <a:pt x="2280374" y="1450771"/>
                      <a:pt x="2280374" y="1450771"/>
                    </a:cubicBezTo>
                    <a:cubicBezTo>
                      <a:pt x="2280374" y="1453582"/>
                      <a:pt x="2277564" y="1453582"/>
                      <a:pt x="2277564" y="1453582"/>
                    </a:cubicBezTo>
                    <a:cubicBezTo>
                      <a:pt x="2255066" y="1459208"/>
                      <a:pt x="2238198" y="1476079"/>
                      <a:pt x="2232575" y="1498573"/>
                    </a:cubicBezTo>
                    <a:cubicBezTo>
                      <a:pt x="2232575" y="1501384"/>
                      <a:pt x="2229761" y="1501384"/>
                      <a:pt x="2229761" y="1501384"/>
                    </a:cubicBezTo>
                    <a:cubicBezTo>
                      <a:pt x="2226948" y="1501384"/>
                      <a:pt x="2226948" y="1498573"/>
                      <a:pt x="2226948" y="1498573"/>
                    </a:cubicBezTo>
                    <a:cubicBezTo>
                      <a:pt x="2221328" y="1476079"/>
                      <a:pt x="2204457" y="1459208"/>
                      <a:pt x="2181962" y="1453582"/>
                    </a:cubicBezTo>
                    <a:cubicBezTo>
                      <a:pt x="2179149" y="1453582"/>
                      <a:pt x="2179149" y="1450771"/>
                      <a:pt x="2179149" y="1450771"/>
                    </a:cubicBezTo>
                    <a:cubicBezTo>
                      <a:pt x="2179149" y="1447961"/>
                      <a:pt x="2181962" y="1447961"/>
                      <a:pt x="2181962" y="1447961"/>
                    </a:cubicBezTo>
                    <a:cubicBezTo>
                      <a:pt x="2204457" y="1442337"/>
                      <a:pt x="2221328" y="1425464"/>
                      <a:pt x="2229761" y="1400159"/>
                    </a:cubicBezTo>
                    <a:close/>
                    <a:moveTo>
                      <a:pt x="2075115" y="1400159"/>
                    </a:moveTo>
                    <a:cubicBezTo>
                      <a:pt x="2080738" y="1425464"/>
                      <a:pt x="2100419" y="1442337"/>
                      <a:pt x="2122917" y="1447961"/>
                    </a:cubicBezTo>
                    <a:cubicBezTo>
                      <a:pt x="2125727" y="1447961"/>
                      <a:pt x="2125727" y="1450771"/>
                      <a:pt x="2125727" y="1450771"/>
                    </a:cubicBezTo>
                    <a:cubicBezTo>
                      <a:pt x="2125727" y="1453582"/>
                      <a:pt x="2122917" y="1453582"/>
                      <a:pt x="2122917" y="1453582"/>
                    </a:cubicBezTo>
                    <a:cubicBezTo>
                      <a:pt x="2100419" y="1459208"/>
                      <a:pt x="2083551" y="1476079"/>
                      <a:pt x="2077928" y="1498573"/>
                    </a:cubicBezTo>
                    <a:cubicBezTo>
                      <a:pt x="2077928" y="1501384"/>
                      <a:pt x="2075115" y="1501384"/>
                      <a:pt x="2075115" y="1501384"/>
                    </a:cubicBezTo>
                    <a:cubicBezTo>
                      <a:pt x="2072301" y="1501384"/>
                      <a:pt x="2072301" y="1498573"/>
                      <a:pt x="2072301" y="1498573"/>
                    </a:cubicBezTo>
                    <a:cubicBezTo>
                      <a:pt x="2066681" y="1476079"/>
                      <a:pt x="2049810" y="1459208"/>
                      <a:pt x="2027315" y="1453582"/>
                    </a:cubicBezTo>
                    <a:cubicBezTo>
                      <a:pt x="2024502" y="1453582"/>
                      <a:pt x="2024502" y="1450771"/>
                      <a:pt x="2024502" y="1450771"/>
                    </a:cubicBezTo>
                    <a:cubicBezTo>
                      <a:pt x="2024502" y="1447961"/>
                      <a:pt x="2027315" y="1447961"/>
                      <a:pt x="2027315" y="1447961"/>
                    </a:cubicBezTo>
                    <a:cubicBezTo>
                      <a:pt x="2049810" y="1442337"/>
                      <a:pt x="2066681" y="1425464"/>
                      <a:pt x="2075115" y="1400159"/>
                    </a:cubicBezTo>
                    <a:close/>
                    <a:moveTo>
                      <a:pt x="1917652" y="1400159"/>
                    </a:moveTo>
                    <a:cubicBezTo>
                      <a:pt x="1926086" y="1425464"/>
                      <a:pt x="1942957" y="1442337"/>
                      <a:pt x="1965455" y="1447961"/>
                    </a:cubicBezTo>
                    <a:cubicBezTo>
                      <a:pt x="1968265" y="1447961"/>
                      <a:pt x="1968265" y="1450771"/>
                      <a:pt x="1968265" y="1450771"/>
                    </a:cubicBezTo>
                    <a:cubicBezTo>
                      <a:pt x="1968265" y="1453582"/>
                      <a:pt x="1965455" y="1453582"/>
                      <a:pt x="1965455" y="1453582"/>
                    </a:cubicBezTo>
                    <a:cubicBezTo>
                      <a:pt x="1942957" y="1459208"/>
                      <a:pt x="1926086" y="1476079"/>
                      <a:pt x="1920463" y="1498573"/>
                    </a:cubicBezTo>
                    <a:cubicBezTo>
                      <a:pt x="1920463" y="1501384"/>
                      <a:pt x="1917652" y="1501384"/>
                      <a:pt x="1917652" y="1501384"/>
                    </a:cubicBezTo>
                    <a:cubicBezTo>
                      <a:pt x="1914839" y="1501384"/>
                      <a:pt x="1914839" y="1498573"/>
                      <a:pt x="1914839" y="1498573"/>
                    </a:cubicBezTo>
                    <a:cubicBezTo>
                      <a:pt x="1909219" y="1476079"/>
                      <a:pt x="1892345" y="1459208"/>
                      <a:pt x="1869850" y="1453582"/>
                    </a:cubicBezTo>
                    <a:cubicBezTo>
                      <a:pt x="1867040" y="1453582"/>
                      <a:pt x="1867040" y="1450771"/>
                      <a:pt x="1867040" y="1450771"/>
                    </a:cubicBezTo>
                    <a:cubicBezTo>
                      <a:pt x="1867040" y="1447961"/>
                      <a:pt x="1869850" y="1447961"/>
                      <a:pt x="1869850" y="1447961"/>
                    </a:cubicBezTo>
                    <a:cubicBezTo>
                      <a:pt x="1892345" y="1442337"/>
                      <a:pt x="1909219" y="1425464"/>
                      <a:pt x="1917652" y="1400159"/>
                    </a:cubicBezTo>
                    <a:close/>
                    <a:moveTo>
                      <a:pt x="1763004" y="1400159"/>
                    </a:moveTo>
                    <a:cubicBezTo>
                      <a:pt x="1771438" y="1425464"/>
                      <a:pt x="1788309" y="1442337"/>
                      <a:pt x="1810807" y="1447961"/>
                    </a:cubicBezTo>
                    <a:cubicBezTo>
                      <a:pt x="1813617" y="1447961"/>
                      <a:pt x="1813617" y="1450771"/>
                      <a:pt x="1813617" y="1450771"/>
                    </a:cubicBezTo>
                    <a:cubicBezTo>
                      <a:pt x="1813617" y="1453582"/>
                      <a:pt x="1810807" y="1453582"/>
                      <a:pt x="1810807" y="1453582"/>
                    </a:cubicBezTo>
                    <a:cubicBezTo>
                      <a:pt x="1788309" y="1459208"/>
                      <a:pt x="1771438" y="1476079"/>
                      <a:pt x="1765815" y="1498573"/>
                    </a:cubicBezTo>
                    <a:cubicBezTo>
                      <a:pt x="1765815" y="1501384"/>
                      <a:pt x="1763004" y="1501384"/>
                      <a:pt x="1763004" y="1501384"/>
                    </a:cubicBezTo>
                    <a:cubicBezTo>
                      <a:pt x="1760191" y="1501384"/>
                      <a:pt x="1760191" y="1498573"/>
                      <a:pt x="1760191" y="1498573"/>
                    </a:cubicBezTo>
                    <a:cubicBezTo>
                      <a:pt x="1754571" y="1476079"/>
                      <a:pt x="1737697" y="1459208"/>
                      <a:pt x="1715202" y="1453582"/>
                    </a:cubicBezTo>
                    <a:cubicBezTo>
                      <a:pt x="1712392" y="1453582"/>
                      <a:pt x="1712392" y="1450771"/>
                      <a:pt x="1712392" y="1450771"/>
                    </a:cubicBezTo>
                    <a:cubicBezTo>
                      <a:pt x="1712392" y="1447961"/>
                      <a:pt x="1715202" y="1447961"/>
                      <a:pt x="1715202" y="1447961"/>
                    </a:cubicBezTo>
                    <a:cubicBezTo>
                      <a:pt x="1737697" y="1442337"/>
                      <a:pt x="1754571" y="1425464"/>
                      <a:pt x="1763004" y="1400159"/>
                    </a:cubicBezTo>
                    <a:close/>
                    <a:moveTo>
                      <a:pt x="1608353" y="1400159"/>
                    </a:moveTo>
                    <a:cubicBezTo>
                      <a:pt x="1613977" y="1425464"/>
                      <a:pt x="1633658" y="1442337"/>
                      <a:pt x="1656156" y="1447961"/>
                    </a:cubicBezTo>
                    <a:cubicBezTo>
                      <a:pt x="1658966" y="1447961"/>
                      <a:pt x="1658966" y="1450771"/>
                      <a:pt x="1658966" y="1450771"/>
                    </a:cubicBezTo>
                    <a:cubicBezTo>
                      <a:pt x="1658966" y="1453582"/>
                      <a:pt x="1656156" y="1453582"/>
                      <a:pt x="1656156" y="1453582"/>
                    </a:cubicBezTo>
                    <a:cubicBezTo>
                      <a:pt x="1633658" y="1459208"/>
                      <a:pt x="1616787" y="1476079"/>
                      <a:pt x="1611164" y="1498573"/>
                    </a:cubicBezTo>
                    <a:cubicBezTo>
                      <a:pt x="1611164" y="1501384"/>
                      <a:pt x="1608353" y="1501384"/>
                      <a:pt x="1608353" y="1501384"/>
                    </a:cubicBezTo>
                    <a:cubicBezTo>
                      <a:pt x="1605540" y="1501384"/>
                      <a:pt x="1605540" y="1498573"/>
                      <a:pt x="1605540" y="1498573"/>
                    </a:cubicBezTo>
                    <a:cubicBezTo>
                      <a:pt x="1599920" y="1476079"/>
                      <a:pt x="1583046" y="1459208"/>
                      <a:pt x="1560551" y="1453582"/>
                    </a:cubicBezTo>
                    <a:cubicBezTo>
                      <a:pt x="1557741" y="1453582"/>
                      <a:pt x="1557741" y="1450771"/>
                      <a:pt x="1557741" y="1450771"/>
                    </a:cubicBezTo>
                    <a:cubicBezTo>
                      <a:pt x="1557741" y="1447961"/>
                      <a:pt x="1560551" y="1447961"/>
                      <a:pt x="1560551" y="1447961"/>
                    </a:cubicBezTo>
                    <a:cubicBezTo>
                      <a:pt x="1583046" y="1442337"/>
                      <a:pt x="1599920" y="1425464"/>
                      <a:pt x="1608353" y="1400159"/>
                    </a:cubicBezTo>
                    <a:close/>
                    <a:moveTo>
                      <a:pt x="1450892" y="1400159"/>
                    </a:moveTo>
                    <a:cubicBezTo>
                      <a:pt x="1459326" y="1425464"/>
                      <a:pt x="1476197" y="1442337"/>
                      <a:pt x="1498695" y="1447961"/>
                    </a:cubicBezTo>
                    <a:cubicBezTo>
                      <a:pt x="1501505" y="1447961"/>
                      <a:pt x="1501505" y="1450771"/>
                      <a:pt x="1501505" y="1450771"/>
                    </a:cubicBezTo>
                    <a:cubicBezTo>
                      <a:pt x="1501505" y="1453582"/>
                      <a:pt x="1498695" y="1453582"/>
                      <a:pt x="1498695" y="1453582"/>
                    </a:cubicBezTo>
                    <a:cubicBezTo>
                      <a:pt x="1476197" y="1459208"/>
                      <a:pt x="1459326" y="1476079"/>
                      <a:pt x="1453706" y="1498573"/>
                    </a:cubicBezTo>
                    <a:cubicBezTo>
                      <a:pt x="1453706" y="1501384"/>
                      <a:pt x="1450892" y="1501384"/>
                      <a:pt x="1450892" y="1501384"/>
                    </a:cubicBezTo>
                    <a:cubicBezTo>
                      <a:pt x="1448079" y="1501384"/>
                      <a:pt x="1448079" y="1498573"/>
                      <a:pt x="1448079" y="1498573"/>
                    </a:cubicBezTo>
                    <a:cubicBezTo>
                      <a:pt x="1442458" y="1476079"/>
                      <a:pt x="1425587" y="1459208"/>
                      <a:pt x="1403090" y="1453582"/>
                    </a:cubicBezTo>
                    <a:cubicBezTo>
                      <a:pt x="1400280" y="1453582"/>
                      <a:pt x="1400280" y="1450771"/>
                      <a:pt x="1400280" y="1450771"/>
                    </a:cubicBezTo>
                    <a:cubicBezTo>
                      <a:pt x="1400280" y="1447961"/>
                      <a:pt x="1403090" y="1447961"/>
                      <a:pt x="1403090" y="1447961"/>
                    </a:cubicBezTo>
                    <a:cubicBezTo>
                      <a:pt x="1425587" y="1442337"/>
                      <a:pt x="1442458" y="1425464"/>
                      <a:pt x="1450892" y="1400159"/>
                    </a:cubicBezTo>
                    <a:close/>
                    <a:moveTo>
                      <a:pt x="1296244" y="1400159"/>
                    </a:moveTo>
                    <a:cubicBezTo>
                      <a:pt x="1304678" y="1425464"/>
                      <a:pt x="1321549" y="1442337"/>
                      <a:pt x="1344046" y="1447961"/>
                    </a:cubicBezTo>
                    <a:cubicBezTo>
                      <a:pt x="1346857" y="1447961"/>
                      <a:pt x="1346857" y="1450771"/>
                      <a:pt x="1346857" y="1450771"/>
                    </a:cubicBezTo>
                    <a:cubicBezTo>
                      <a:pt x="1346857" y="1453582"/>
                      <a:pt x="1344046" y="1453582"/>
                      <a:pt x="1344046" y="1453582"/>
                    </a:cubicBezTo>
                    <a:cubicBezTo>
                      <a:pt x="1321549" y="1459208"/>
                      <a:pt x="1304678" y="1476079"/>
                      <a:pt x="1299058" y="1498573"/>
                    </a:cubicBezTo>
                    <a:cubicBezTo>
                      <a:pt x="1299058" y="1501384"/>
                      <a:pt x="1296244" y="1501384"/>
                      <a:pt x="1296244" y="1501384"/>
                    </a:cubicBezTo>
                    <a:cubicBezTo>
                      <a:pt x="1293431" y="1501384"/>
                      <a:pt x="1293431" y="1498573"/>
                      <a:pt x="1293431" y="1498573"/>
                    </a:cubicBezTo>
                    <a:cubicBezTo>
                      <a:pt x="1287810" y="1476079"/>
                      <a:pt x="1270939" y="1459208"/>
                      <a:pt x="1248442" y="1453582"/>
                    </a:cubicBezTo>
                    <a:cubicBezTo>
                      <a:pt x="1245632" y="1453582"/>
                      <a:pt x="1245632" y="1450771"/>
                      <a:pt x="1245632" y="1450771"/>
                    </a:cubicBezTo>
                    <a:cubicBezTo>
                      <a:pt x="1245632" y="1447961"/>
                      <a:pt x="1248442" y="1447961"/>
                      <a:pt x="1248442" y="1447961"/>
                    </a:cubicBezTo>
                    <a:cubicBezTo>
                      <a:pt x="1270939" y="1442337"/>
                      <a:pt x="1287810" y="1425464"/>
                      <a:pt x="1296244" y="1400159"/>
                    </a:cubicBezTo>
                    <a:close/>
                    <a:moveTo>
                      <a:pt x="1141593" y="1400159"/>
                    </a:moveTo>
                    <a:cubicBezTo>
                      <a:pt x="1150027" y="1425464"/>
                      <a:pt x="1166898" y="1442337"/>
                      <a:pt x="1189395" y="1447961"/>
                    </a:cubicBezTo>
                    <a:cubicBezTo>
                      <a:pt x="1192206" y="1447961"/>
                      <a:pt x="1192206" y="1450771"/>
                      <a:pt x="1192206" y="1450771"/>
                    </a:cubicBezTo>
                    <a:cubicBezTo>
                      <a:pt x="1192206" y="1453582"/>
                      <a:pt x="1189395" y="1453582"/>
                      <a:pt x="1189395" y="1453582"/>
                    </a:cubicBezTo>
                    <a:cubicBezTo>
                      <a:pt x="1166898" y="1459208"/>
                      <a:pt x="1150027" y="1476079"/>
                      <a:pt x="1144407" y="1498573"/>
                    </a:cubicBezTo>
                    <a:cubicBezTo>
                      <a:pt x="1144407" y="1501384"/>
                      <a:pt x="1141593" y="1501384"/>
                      <a:pt x="1141593" y="1501384"/>
                    </a:cubicBezTo>
                    <a:cubicBezTo>
                      <a:pt x="1138780" y="1501384"/>
                      <a:pt x="1138780" y="1498573"/>
                      <a:pt x="1138780" y="1498573"/>
                    </a:cubicBezTo>
                    <a:cubicBezTo>
                      <a:pt x="1133159" y="1476079"/>
                      <a:pt x="1116288" y="1459208"/>
                      <a:pt x="1093791" y="1453582"/>
                    </a:cubicBezTo>
                    <a:cubicBezTo>
                      <a:pt x="1090981" y="1453582"/>
                      <a:pt x="1090981" y="1450771"/>
                      <a:pt x="1090981" y="1450771"/>
                    </a:cubicBezTo>
                    <a:cubicBezTo>
                      <a:pt x="1090981" y="1447961"/>
                      <a:pt x="1093791" y="1447961"/>
                      <a:pt x="1093791" y="1447961"/>
                    </a:cubicBezTo>
                    <a:cubicBezTo>
                      <a:pt x="1116288" y="1442337"/>
                      <a:pt x="1133159" y="1425464"/>
                      <a:pt x="1141593" y="1400159"/>
                    </a:cubicBezTo>
                    <a:close/>
                    <a:moveTo>
                      <a:pt x="984132" y="1400159"/>
                    </a:moveTo>
                    <a:cubicBezTo>
                      <a:pt x="992566" y="1425464"/>
                      <a:pt x="1009437" y="1442337"/>
                      <a:pt x="1031934" y="1447961"/>
                    </a:cubicBezTo>
                    <a:cubicBezTo>
                      <a:pt x="1034745" y="1447961"/>
                      <a:pt x="1034745" y="1450771"/>
                      <a:pt x="1034745" y="1450771"/>
                    </a:cubicBezTo>
                    <a:cubicBezTo>
                      <a:pt x="1034745" y="1453582"/>
                      <a:pt x="1031934" y="1453582"/>
                      <a:pt x="1031934" y="1453582"/>
                    </a:cubicBezTo>
                    <a:cubicBezTo>
                      <a:pt x="1009437" y="1459208"/>
                      <a:pt x="992566" y="1476079"/>
                      <a:pt x="986946" y="1498573"/>
                    </a:cubicBezTo>
                    <a:cubicBezTo>
                      <a:pt x="986946" y="1501384"/>
                      <a:pt x="984132" y="1501384"/>
                      <a:pt x="984132" y="1501384"/>
                    </a:cubicBezTo>
                    <a:cubicBezTo>
                      <a:pt x="981319" y="1501384"/>
                      <a:pt x="981319" y="1498573"/>
                      <a:pt x="981319" y="1498573"/>
                    </a:cubicBezTo>
                    <a:cubicBezTo>
                      <a:pt x="975698" y="1476079"/>
                      <a:pt x="958827" y="1459208"/>
                      <a:pt x="936330" y="1453582"/>
                    </a:cubicBezTo>
                    <a:cubicBezTo>
                      <a:pt x="933520" y="1453582"/>
                      <a:pt x="933520" y="1450771"/>
                      <a:pt x="933520" y="1450771"/>
                    </a:cubicBezTo>
                    <a:cubicBezTo>
                      <a:pt x="933520" y="1447961"/>
                      <a:pt x="936330" y="1447961"/>
                      <a:pt x="936330" y="1447961"/>
                    </a:cubicBezTo>
                    <a:cubicBezTo>
                      <a:pt x="958827" y="1442337"/>
                      <a:pt x="975698" y="1425464"/>
                      <a:pt x="984132" y="1400159"/>
                    </a:cubicBezTo>
                    <a:close/>
                    <a:moveTo>
                      <a:pt x="829484" y="1400159"/>
                    </a:moveTo>
                    <a:cubicBezTo>
                      <a:pt x="837918" y="1425464"/>
                      <a:pt x="854789" y="1442337"/>
                      <a:pt x="877286" y="1447961"/>
                    </a:cubicBezTo>
                    <a:cubicBezTo>
                      <a:pt x="880097" y="1447961"/>
                      <a:pt x="880097" y="1450771"/>
                      <a:pt x="880097" y="1450771"/>
                    </a:cubicBezTo>
                    <a:cubicBezTo>
                      <a:pt x="880097" y="1453582"/>
                      <a:pt x="877286" y="1453582"/>
                      <a:pt x="877286" y="1453582"/>
                    </a:cubicBezTo>
                    <a:cubicBezTo>
                      <a:pt x="854789" y="1459208"/>
                      <a:pt x="837918" y="1476079"/>
                      <a:pt x="832298" y="1498573"/>
                    </a:cubicBezTo>
                    <a:cubicBezTo>
                      <a:pt x="832298" y="1501384"/>
                      <a:pt x="829484" y="1501384"/>
                      <a:pt x="829484" y="1501384"/>
                    </a:cubicBezTo>
                    <a:cubicBezTo>
                      <a:pt x="826671" y="1501384"/>
                      <a:pt x="826671" y="1498573"/>
                      <a:pt x="826671" y="1498573"/>
                    </a:cubicBezTo>
                    <a:cubicBezTo>
                      <a:pt x="821050" y="1476079"/>
                      <a:pt x="804179" y="1459208"/>
                      <a:pt x="781682" y="1453582"/>
                    </a:cubicBezTo>
                    <a:cubicBezTo>
                      <a:pt x="778872" y="1453582"/>
                      <a:pt x="778872" y="1450771"/>
                      <a:pt x="778872" y="1450771"/>
                    </a:cubicBezTo>
                    <a:cubicBezTo>
                      <a:pt x="778872" y="1447961"/>
                      <a:pt x="781682" y="1447961"/>
                      <a:pt x="781682" y="1447961"/>
                    </a:cubicBezTo>
                    <a:cubicBezTo>
                      <a:pt x="804179" y="1442337"/>
                      <a:pt x="821050" y="1425464"/>
                      <a:pt x="829484" y="1400159"/>
                    </a:cubicBezTo>
                    <a:close/>
                    <a:moveTo>
                      <a:pt x="674833" y="1400159"/>
                    </a:moveTo>
                    <a:cubicBezTo>
                      <a:pt x="683267" y="1425464"/>
                      <a:pt x="700138" y="1442337"/>
                      <a:pt x="722635" y="1447961"/>
                    </a:cubicBezTo>
                    <a:cubicBezTo>
                      <a:pt x="725446" y="1447961"/>
                      <a:pt x="725446" y="1450771"/>
                      <a:pt x="725446" y="1450771"/>
                    </a:cubicBezTo>
                    <a:cubicBezTo>
                      <a:pt x="725446" y="1453582"/>
                      <a:pt x="722635" y="1453582"/>
                      <a:pt x="722635" y="1453582"/>
                    </a:cubicBezTo>
                    <a:cubicBezTo>
                      <a:pt x="700138" y="1459208"/>
                      <a:pt x="683267" y="1476079"/>
                      <a:pt x="677647" y="1498573"/>
                    </a:cubicBezTo>
                    <a:cubicBezTo>
                      <a:pt x="677647" y="1501384"/>
                      <a:pt x="674833" y="1501384"/>
                      <a:pt x="674833" y="1501384"/>
                    </a:cubicBezTo>
                    <a:cubicBezTo>
                      <a:pt x="672020" y="1501384"/>
                      <a:pt x="672020" y="1498573"/>
                      <a:pt x="672020" y="1498573"/>
                    </a:cubicBezTo>
                    <a:cubicBezTo>
                      <a:pt x="666399" y="1476079"/>
                      <a:pt x="649528" y="1459208"/>
                      <a:pt x="627031" y="1453582"/>
                    </a:cubicBezTo>
                    <a:cubicBezTo>
                      <a:pt x="624221" y="1453582"/>
                      <a:pt x="624221" y="1450771"/>
                      <a:pt x="624221" y="1450771"/>
                    </a:cubicBezTo>
                    <a:cubicBezTo>
                      <a:pt x="624221" y="1447961"/>
                      <a:pt x="627031" y="1447961"/>
                      <a:pt x="627031" y="1447961"/>
                    </a:cubicBezTo>
                    <a:cubicBezTo>
                      <a:pt x="649528" y="1442337"/>
                      <a:pt x="666399" y="1425464"/>
                      <a:pt x="674833" y="1400159"/>
                    </a:cubicBezTo>
                    <a:close/>
                    <a:moveTo>
                      <a:pt x="517372" y="1400159"/>
                    </a:moveTo>
                    <a:cubicBezTo>
                      <a:pt x="525806" y="1425464"/>
                      <a:pt x="542677" y="1442337"/>
                      <a:pt x="565174" y="1447961"/>
                    </a:cubicBezTo>
                    <a:cubicBezTo>
                      <a:pt x="567985" y="1447961"/>
                      <a:pt x="567985" y="1450771"/>
                      <a:pt x="567985" y="1450771"/>
                    </a:cubicBezTo>
                    <a:cubicBezTo>
                      <a:pt x="567985" y="1453582"/>
                      <a:pt x="565174" y="1453582"/>
                      <a:pt x="565174" y="1453582"/>
                    </a:cubicBezTo>
                    <a:cubicBezTo>
                      <a:pt x="542677" y="1459208"/>
                      <a:pt x="525806" y="1476079"/>
                      <a:pt x="520183" y="1498573"/>
                    </a:cubicBezTo>
                    <a:cubicBezTo>
                      <a:pt x="520183" y="1501384"/>
                      <a:pt x="517372" y="1501384"/>
                      <a:pt x="517372" y="1501384"/>
                    </a:cubicBezTo>
                    <a:cubicBezTo>
                      <a:pt x="514559" y="1501384"/>
                      <a:pt x="514559" y="1498573"/>
                      <a:pt x="514559" y="1498573"/>
                    </a:cubicBezTo>
                    <a:cubicBezTo>
                      <a:pt x="508938" y="1476079"/>
                      <a:pt x="492065" y="1459208"/>
                      <a:pt x="469570" y="1453582"/>
                    </a:cubicBezTo>
                    <a:cubicBezTo>
                      <a:pt x="466760" y="1453582"/>
                      <a:pt x="466760" y="1450771"/>
                      <a:pt x="466760" y="1450771"/>
                    </a:cubicBezTo>
                    <a:cubicBezTo>
                      <a:pt x="466760" y="1447961"/>
                      <a:pt x="469570" y="1447961"/>
                      <a:pt x="469570" y="1447961"/>
                    </a:cubicBezTo>
                    <a:cubicBezTo>
                      <a:pt x="492065" y="1442337"/>
                      <a:pt x="508938" y="1425464"/>
                      <a:pt x="517372" y="1400159"/>
                    </a:cubicBezTo>
                    <a:close/>
                    <a:moveTo>
                      <a:pt x="362724" y="1400159"/>
                    </a:moveTo>
                    <a:cubicBezTo>
                      <a:pt x="371158" y="1425464"/>
                      <a:pt x="388029" y="1442337"/>
                      <a:pt x="410526" y="1447961"/>
                    </a:cubicBezTo>
                    <a:cubicBezTo>
                      <a:pt x="413337" y="1447961"/>
                      <a:pt x="413337" y="1450771"/>
                      <a:pt x="413337" y="1450771"/>
                    </a:cubicBezTo>
                    <a:cubicBezTo>
                      <a:pt x="413337" y="1453582"/>
                      <a:pt x="410526" y="1453582"/>
                      <a:pt x="410526" y="1453582"/>
                    </a:cubicBezTo>
                    <a:cubicBezTo>
                      <a:pt x="388029" y="1459208"/>
                      <a:pt x="371158" y="1476079"/>
                      <a:pt x="365535" y="1498573"/>
                    </a:cubicBezTo>
                    <a:cubicBezTo>
                      <a:pt x="365535" y="1501384"/>
                      <a:pt x="362724" y="1501384"/>
                      <a:pt x="362724" y="1501384"/>
                    </a:cubicBezTo>
                    <a:cubicBezTo>
                      <a:pt x="359911" y="1501384"/>
                      <a:pt x="359911" y="1498573"/>
                      <a:pt x="359911" y="1498573"/>
                    </a:cubicBezTo>
                    <a:cubicBezTo>
                      <a:pt x="354290" y="1476079"/>
                      <a:pt x="337417" y="1459208"/>
                      <a:pt x="314922" y="1453582"/>
                    </a:cubicBezTo>
                    <a:cubicBezTo>
                      <a:pt x="312112" y="1453582"/>
                      <a:pt x="312112" y="1450771"/>
                      <a:pt x="312112" y="1450771"/>
                    </a:cubicBezTo>
                    <a:cubicBezTo>
                      <a:pt x="312112" y="1447961"/>
                      <a:pt x="314922" y="1447961"/>
                      <a:pt x="314922" y="1447961"/>
                    </a:cubicBezTo>
                    <a:cubicBezTo>
                      <a:pt x="337417" y="1442337"/>
                      <a:pt x="354290" y="1425464"/>
                      <a:pt x="362724" y="1400159"/>
                    </a:cubicBezTo>
                    <a:close/>
                    <a:moveTo>
                      <a:pt x="208073" y="1400159"/>
                    </a:moveTo>
                    <a:cubicBezTo>
                      <a:pt x="216507" y="1425464"/>
                      <a:pt x="233378" y="1442337"/>
                      <a:pt x="255875" y="1447961"/>
                    </a:cubicBezTo>
                    <a:cubicBezTo>
                      <a:pt x="258686" y="1447961"/>
                      <a:pt x="258686" y="1450771"/>
                      <a:pt x="258686" y="1450771"/>
                    </a:cubicBezTo>
                    <a:cubicBezTo>
                      <a:pt x="258686" y="1453582"/>
                      <a:pt x="255875" y="1453582"/>
                      <a:pt x="255875" y="1453582"/>
                    </a:cubicBezTo>
                    <a:cubicBezTo>
                      <a:pt x="233378" y="1459208"/>
                      <a:pt x="216507" y="1476079"/>
                      <a:pt x="210884" y="1498573"/>
                    </a:cubicBezTo>
                    <a:cubicBezTo>
                      <a:pt x="210884" y="1501384"/>
                      <a:pt x="208073" y="1501384"/>
                      <a:pt x="208073" y="1501384"/>
                    </a:cubicBezTo>
                    <a:cubicBezTo>
                      <a:pt x="205260" y="1501384"/>
                      <a:pt x="205260" y="1498573"/>
                      <a:pt x="205260" y="1498573"/>
                    </a:cubicBezTo>
                    <a:cubicBezTo>
                      <a:pt x="199639" y="1476079"/>
                      <a:pt x="182766" y="1459208"/>
                      <a:pt x="160271" y="1453582"/>
                    </a:cubicBezTo>
                    <a:cubicBezTo>
                      <a:pt x="157461" y="1453582"/>
                      <a:pt x="157461" y="1450771"/>
                      <a:pt x="157461" y="1450771"/>
                    </a:cubicBezTo>
                    <a:cubicBezTo>
                      <a:pt x="157461" y="1447961"/>
                      <a:pt x="160271" y="1447961"/>
                      <a:pt x="160271" y="1447961"/>
                    </a:cubicBezTo>
                    <a:cubicBezTo>
                      <a:pt x="182766" y="1442337"/>
                      <a:pt x="199639" y="1425464"/>
                      <a:pt x="208073" y="1400159"/>
                    </a:cubicBezTo>
                    <a:close/>
                    <a:moveTo>
                      <a:pt x="50612" y="1400159"/>
                    </a:moveTo>
                    <a:cubicBezTo>
                      <a:pt x="59049" y="1425464"/>
                      <a:pt x="75920" y="1442337"/>
                      <a:pt x="98414" y="1447961"/>
                    </a:cubicBezTo>
                    <a:cubicBezTo>
                      <a:pt x="101225" y="1447961"/>
                      <a:pt x="101225" y="1450771"/>
                      <a:pt x="101225" y="1450771"/>
                    </a:cubicBezTo>
                    <a:cubicBezTo>
                      <a:pt x="101225" y="1453582"/>
                      <a:pt x="98414" y="1453582"/>
                      <a:pt x="98414" y="1453582"/>
                    </a:cubicBezTo>
                    <a:cubicBezTo>
                      <a:pt x="75920" y="1459208"/>
                      <a:pt x="59049" y="1476079"/>
                      <a:pt x="53426" y="1498573"/>
                    </a:cubicBezTo>
                    <a:cubicBezTo>
                      <a:pt x="53426" y="1501384"/>
                      <a:pt x="50612" y="1501384"/>
                      <a:pt x="50612" y="1501384"/>
                    </a:cubicBezTo>
                    <a:cubicBezTo>
                      <a:pt x="47802" y="1501384"/>
                      <a:pt x="47802" y="1498573"/>
                      <a:pt x="47802" y="1498573"/>
                    </a:cubicBezTo>
                    <a:cubicBezTo>
                      <a:pt x="42178" y="1476079"/>
                      <a:pt x="25307" y="1459208"/>
                      <a:pt x="2813" y="1453582"/>
                    </a:cubicBezTo>
                    <a:cubicBezTo>
                      <a:pt x="0" y="1453582"/>
                      <a:pt x="0" y="1450771"/>
                      <a:pt x="0" y="1450771"/>
                    </a:cubicBezTo>
                    <a:cubicBezTo>
                      <a:pt x="0" y="1447961"/>
                      <a:pt x="2813" y="1447961"/>
                      <a:pt x="2813" y="1447961"/>
                    </a:cubicBezTo>
                    <a:cubicBezTo>
                      <a:pt x="25307" y="1442337"/>
                      <a:pt x="42178" y="1425464"/>
                      <a:pt x="50612" y="1400159"/>
                    </a:cubicBezTo>
                    <a:close/>
                    <a:moveTo>
                      <a:pt x="5184973" y="1245511"/>
                    </a:moveTo>
                    <a:cubicBezTo>
                      <a:pt x="5193410" y="1268005"/>
                      <a:pt x="5210281" y="1284876"/>
                      <a:pt x="5232776" y="1293313"/>
                    </a:cubicBezTo>
                    <a:cubicBezTo>
                      <a:pt x="5235586" y="1293313"/>
                      <a:pt x="5235586" y="1296123"/>
                      <a:pt x="5235586" y="1296123"/>
                    </a:cubicBezTo>
                    <a:cubicBezTo>
                      <a:pt x="5235586" y="1298934"/>
                      <a:pt x="5232776" y="1298934"/>
                      <a:pt x="5232776" y="1298934"/>
                    </a:cubicBezTo>
                    <a:cubicBezTo>
                      <a:pt x="5210281" y="1304560"/>
                      <a:pt x="5193410" y="1321431"/>
                      <a:pt x="5187787" y="1343926"/>
                    </a:cubicBezTo>
                    <a:cubicBezTo>
                      <a:pt x="5187787" y="1346736"/>
                      <a:pt x="5184973" y="1346736"/>
                      <a:pt x="5184973" y="1346736"/>
                    </a:cubicBezTo>
                    <a:cubicBezTo>
                      <a:pt x="5182163" y="1346736"/>
                      <a:pt x="5182163" y="1343926"/>
                      <a:pt x="5182163" y="1343926"/>
                    </a:cubicBezTo>
                    <a:cubicBezTo>
                      <a:pt x="5176540" y="1321431"/>
                      <a:pt x="5159669" y="1304560"/>
                      <a:pt x="5137174" y="1298934"/>
                    </a:cubicBezTo>
                    <a:cubicBezTo>
                      <a:pt x="5134361" y="1298934"/>
                      <a:pt x="5134361" y="1296123"/>
                      <a:pt x="5134361" y="1296123"/>
                    </a:cubicBezTo>
                    <a:cubicBezTo>
                      <a:pt x="5134361" y="1293313"/>
                      <a:pt x="5137174" y="1293313"/>
                      <a:pt x="5137174" y="1293313"/>
                    </a:cubicBezTo>
                    <a:cubicBezTo>
                      <a:pt x="5159669" y="1287689"/>
                      <a:pt x="5176540" y="1270816"/>
                      <a:pt x="5184973" y="1245511"/>
                    </a:cubicBezTo>
                    <a:close/>
                    <a:moveTo>
                      <a:pt x="5030325" y="1245511"/>
                    </a:moveTo>
                    <a:cubicBezTo>
                      <a:pt x="5035949" y="1268005"/>
                      <a:pt x="5055630" y="1284876"/>
                      <a:pt x="5078128" y="1293313"/>
                    </a:cubicBezTo>
                    <a:cubicBezTo>
                      <a:pt x="5080938" y="1293313"/>
                      <a:pt x="5080938" y="1296123"/>
                      <a:pt x="5080938" y="1296123"/>
                    </a:cubicBezTo>
                    <a:cubicBezTo>
                      <a:pt x="5080938" y="1298934"/>
                      <a:pt x="5078128" y="1298934"/>
                      <a:pt x="5078128" y="1298934"/>
                    </a:cubicBezTo>
                    <a:cubicBezTo>
                      <a:pt x="5055630" y="1304560"/>
                      <a:pt x="5038759" y="1321431"/>
                      <a:pt x="5033136" y="1343926"/>
                    </a:cubicBezTo>
                    <a:cubicBezTo>
                      <a:pt x="5033136" y="1346736"/>
                      <a:pt x="5030325" y="1346736"/>
                      <a:pt x="5030325" y="1346736"/>
                    </a:cubicBezTo>
                    <a:cubicBezTo>
                      <a:pt x="5027512" y="1346736"/>
                      <a:pt x="5027512" y="1343926"/>
                      <a:pt x="5027512" y="1343926"/>
                    </a:cubicBezTo>
                    <a:cubicBezTo>
                      <a:pt x="5021892" y="1321431"/>
                      <a:pt x="5005018" y="1304560"/>
                      <a:pt x="4982523" y="1298934"/>
                    </a:cubicBezTo>
                    <a:cubicBezTo>
                      <a:pt x="4979713" y="1298934"/>
                      <a:pt x="4979713" y="1296123"/>
                      <a:pt x="4979713" y="1296123"/>
                    </a:cubicBezTo>
                    <a:cubicBezTo>
                      <a:pt x="4979713" y="1293313"/>
                      <a:pt x="4982523" y="1293313"/>
                      <a:pt x="4982523" y="1293313"/>
                    </a:cubicBezTo>
                    <a:cubicBezTo>
                      <a:pt x="5005018" y="1287689"/>
                      <a:pt x="5021892" y="1270816"/>
                      <a:pt x="5030325" y="1245511"/>
                    </a:cubicBezTo>
                    <a:close/>
                    <a:moveTo>
                      <a:pt x="4872861" y="1245511"/>
                    </a:moveTo>
                    <a:cubicBezTo>
                      <a:pt x="4881298" y="1268005"/>
                      <a:pt x="4898166" y="1284876"/>
                      <a:pt x="4920664" y="1293313"/>
                    </a:cubicBezTo>
                    <a:cubicBezTo>
                      <a:pt x="4923474" y="1293313"/>
                      <a:pt x="4923474" y="1296123"/>
                      <a:pt x="4923474" y="1296123"/>
                    </a:cubicBezTo>
                    <a:cubicBezTo>
                      <a:pt x="4923474" y="1298934"/>
                      <a:pt x="4920664" y="1298934"/>
                      <a:pt x="4920664" y="1298934"/>
                    </a:cubicBezTo>
                    <a:cubicBezTo>
                      <a:pt x="4898166" y="1304560"/>
                      <a:pt x="4881298" y="1321431"/>
                      <a:pt x="4875675" y="1343926"/>
                    </a:cubicBezTo>
                    <a:cubicBezTo>
                      <a:pt x="4875675" y="1346736"/>
                      <a:pt x="4872861" y="1346736"/>
                      <a:pt x="4872861" y="1346736"/>
                    </a:cubicBezTo>
                    <a:cubicBezTo>
                      <a:pt x="4870048" y="1346736"/>
                      <a:pt x="4870048" y="1343926"/>
                      <a:pt x="4870048" y="1343926"/>
                    </a:cubicBezTo>
                    <a:cubicBezTo>
                      <a:pt x="4864428" y="1321431"/>
                      <a:pt x="4847557" y="1304560"/>
                      <a:pt x="4825062" y="1298934"/>
                    </a:cubicBezTo>
                    <a:cubicBezTo>
                      <a:pt x="4822249" y="1298934"/>
                      <a:pt x="4822249" y="1296123"/>
                      <a:pt x="4822249" y="1296123"/>
                    </a:cubicBezTo>
                    <a:cubicBezTo>
                      <a:pt x="4822249" y="1293313"/>
                      <a:pt x="4825062" y="1293313"/>
                      <a:pt x="4825062" y="1293313"/>
                    </a:cubicBezTo>
                    <a:cubicBezTo>
                      <a:pt x="4847557" y="1287689"/>
                      <a:pt x="4864428" y="1270816"/>
                      <a:pt x="4872861" y="1245511"/>
                    </a:cubicBezTo>
                    <a:close/>
                    <a:moveTo>
                      <a:pt x="4718213" y="1245511"/>
                    </a:moveTo>
                    <a:cubicBezTo>
                      <a:pt x="4726650" y="1268005"/>
                      <a:pt x="4743518" y="1284876"/>
                      <a:pt x="4766016" y="1293313"/>
                    </a:cubicBezTo>
                    <a:cubicBezTo>
                      <a:pt x="4768826" y="1293313"/>
                      <a:pt x="4768826" y="1296123"/>
                      <a:pt x="4768826" y="1296123"/>
                    </a:cubicBezTo>
                    <a:cubicBezTo>
                      <a:pt x="4768826" y="1298934"/>
                      <a:pt x="4766016" y="1298934"/>
                      <a:pt x="4766016" y="1298934"/>
                    </a:cubicBezTo>
                    <a:cubicBezTo>
                      <a:pt x="4743518" y="1304560"/>
                      <a:pt x="4726650" y="1321431"/>
                      <a:pt x="4721027" y="1343926"/>
                    </a:cubicBezTo>
                    <a:cubicBezTo>
                      <a:pt x="4721027" y="1346736"/>
                      <a:pt x="4718213" y="1346736"/>
                      <a:pt x="4718213" y="1346736"/>
                    </a:cubicBezTo>
                    <a:cubicBezTo>
                      <a:pt x="4715400" y="1346736"/>
                      <a:pt x="4715400" y="1343926"/>
                      <a:pt x="4715400" y="1343926"/>
                    </a:cubicBezTo>
                    <a:cubicBezTo>
                      <a:pt x="4709780" y="1321431"/>
                      <a:pt x="4692909" y="1304560"/>
                      <a:pt x="4670414" y="1298934"/>
                    </a:cubicBezTo>
                    <a:cubicBezTo>
                      <a:pt x="4667601" y="1298934"/>
                      <a:pt x="4667601" y="1296123"/>
                      <a:pt x="4667601" y="1296123"/>
                    </a:cubicBezTo>
                    <a:cubicBezTo>
                      <a:pt x="4667601" y="1293313"/>
                      <a:pt x="4670414" y="1293313"/>
                      <a:pt x="4670414" y="1293313"/>
                    </a:cubicBezTo>
                    <a:cubicBezTo>
                      <a:pt x="4692909" y="1287689"/>
                      <a:pt x="4709780" y="1270816"/>
                      <a:pt x="4718213" y="1245511"/>
                    </a:cubicBezTo>
                    <a:close/>
                    <a:moveTo>
                      <a:pt x="4563563" y="1245511"/>
                    </a:moveTo>
                    <a:cubicBezTo>
                      <a:pt x="4571999" y="1268005"/>
                      <a:pt x="4588867" y="1284876"/>
                      <a:pt x="4611365" y="1293313"/>
                    </a:cubicBezTo>
                    <a:cubicBezTo>
                      <a:pt x="4614175" y="1293313"/>
                      <a:pt x="4614175" y="1296123"/>
                      <a:pt x="4614175" y="1296123"/>
                    </a:cubicBezTo>
                    <a:cubicBezTo>
                      <a:pt x="4614175" y="1298934"/>
                      <a:pt x="4611365" y="1298934"/>
                      <a:pt x="4611365" y="1298934"/>
                    </a:cubicBezTo>
                    <a:cubicBezTo>
                      <a:pt x="4588867" y="1304560"/>
                      <a:pt x="4571999" y="1321431"/>
                      <a:pt x="4566376" y="1343926"/>
                    </a:cubicBezTo>
                    <a:cubicBezTo>
                      <a:pt x="4566376" y="1346736"/>
                      <a:pt x="4563563" y="1346736"/>
                      <a:pt x="4563563" y="1346736"/>
                    </a:cubicBezTo>
                    <a:cubicBezTo>
                      <a:pt x="4560749" y="1346736"/>
                      <a:pt x="4560749" y="1343926"/>
                      <a:pt x="4560749" y="1343926"/>
                    </a:cubicBezTo>
                    <a:cubicBezTo>
                      <a:pt x="4555129" y="1321431"/>
                      <a:pt x="4538258" y="1304560"/>
                      <a:pt x="4515763" y="1298934"/>
                    </a:cubicBezTo>
                    <a:cubicBezTo>
                      <a:pt x="4512950" y="1298934"/>
                      <a:pt x="4512950" y="1296123"/>
                      <a:pt x="4512950" y="1296123"/>
                    </a:cubicBezTo>
                    <a:cubicBezTo>
                      <a:pt x="4512950" y="1293313"/>
                      <a:pt x="4515763" y="1293313"/>
                      <a:pt x="4515763" y="1293313"/>
                    </a:cubicBezTo>
                    <a:cubicBezTo>
                      <a:pt x="4538258" y="1287689"/>
                      <a:pt x="4555129" y="1270816"/>
                      <a:pt x="4563563" y="1245511"/>
                    </a:cubicBezTo>
                    <a:close/>
                    <a:moveTo>
                      <a:pt x="4406104" y="1245511"/>
                    </a:moveTo>
                    <a:cubicBezTo>
                      <a:pt x="4414538" y="1268005"/>
                      <a:pt x="4431409" y="1284876"/>
                      <a:pt x="4453907" y="1293313"/>
                    </a:cubicBezTo>
                    <a:cubicBezTo>
                      <a:pt x="4456717" y="1293313"/>
                      <a:pt x="4456717" y="1296123"/>
                      <a:pt x="4456717" y="1296123"/>
                    </a:cubicBezTo>
                    <a:cubicBezTo>
                      <a:pt x="4456717" y="1298934"/>
                      <a:pt x="4453907" y="1298934"/>
                      <a:pt x="4453907" y="1298934"/>
                    </a:cubicBezTo>
                    <a:cubicBezTo>
                      <a:pt x="4431409" y="1304560"/>
                      <a:pt x="4414538" y="1321431"/>
                      <a:pt x="4408915" y="1343926"/>
                    </a:cubicBezTo>
                    <a:cubicBezTo>
                      <a:pt x="4408915" y="1346736"/>
                      <a:pt x="4406104" y="1346736"/>
                      <a:pt x="4406104" y="1346736"/>
                    </a:cubicBezTo>
                    <a:cubicBezTo>
                      <a:pt x="4403291" y="1346736"/>
                      <a:pt x="4403291" y="1343926"/>
                      <a:pt x="4403291" y="1343926"/>
                    </a:cubicBezTo>
                    <a:cubicBezTo>
                      <a:pt x="4397671" y="1321431"/>
                      <a:pt x="4380797" y="1304560"/>
                      <a:pt x="4358302" y="1298934"/>
                    </a:cubicBezTo>
                    <a:cubicBezTo>
                      <a:pt x="4355492" y="1298934"/>
                      <a:pt x="4355492" y="1296123"/>
                      <a:pt x="4355492" y="1296123"/>
                    </a:cubicBezTo>
                    <a:cubicBezTo>
                      <a:pt x="4355492" y="1293313"/>
                      <a:pt x="4358302" y="1293313"/>
                      <a:pt x="4358302" y="1293313"/>
                    </a:cubicBezTo>
                    <a:cubicBezTo>
                      <a:pt x="4380797" y="1287689"/>
                      <a:pt x="4397671" y="1270816"/>
                      <a:pt x="4406104" y="1245511"/>
                    </a:cubicBezTo>
                    <a:close/>
                    <a:moveTo>
                      <a:pt x="4251453" y="1245511"/>
                    </a:moveTo>
                    <a:cubicBezTo>
                      <a:pt x="4259887" y="1268005"/>
                      <a:pt x="4276758" y="1284876"/>
                      <a:pt x="4299256" y="1293313"/>
                    </a:cubicBezTo>
                    <a:cubicBezTo>
                      <a:pt x="4302066" y="1293313"/>
                      <a:pt x="4302066" y="1296123"/>
                      <a:pt x="4302066" y="1296123"/>
                    </a:cubicBezTo>
                    <a:cubicBezTo>
                      <a:pt x="4302066" y="1298934"/>
                      <a:pt x="4299256" y="1298934"/>
                      <a:pt x="4299256" y="1298934"/>
                    </a:cubicBezTo>
                    <a:cubicBezTo>
                      <a:pt x="4276758" y="1304560"/>
                      <a:pt x="4259887" y="1321431"/>
                      <a:pt x="4254264" y="1343926"/>
                    </a:cubicBezTo>
                    <a:cubicBezTo>
                      <a:pt x="4254264" y="1346736"/>
                      <a:pt x="4251453" y="1346736"/>
                      <a:pt x="4251453" y="1346736"/>
                    </a:cubicBezTo>
                    <a:cubicBezTo>
                      <a:pt x="4248640" y="1346736"/>
                      <a:pt x="4248640" y="1343926"/>
                      <a:pt x="4248640" y="1343926"/>
                    </a:cubicBezTo>
                    <a:cubicBezTo>
                      <a:pt x="4243020" y="1321431"/>
                      <a:pt x="4226146" y="1304560"/>
                      <a:pt x="4203651" y="1298934"/>
                    </a:cubicBezTo>
                    <a:cubicBezTo>
                      <a:pt x="4200841" y="1298934"/>
                      <a:pt x="4200841" y="1296123"/>
                      <a:pt x="4200841" y="1296123"/>
                    </a:cubicBezTo>
                    <a:cubicBezTo>
                      <a:pt x="4200841" y="1293313"/>
                      <a:pt x="4203651" y="1293313"/>
                      <a:pt x="4203651" y="1293313"/>
                    </a:cubicBezTo>
                    <a:cubicBezTo>
                      <a:pt x="4226146" y="1287689"/>
                      <a:pt x="4243020" y="1270816"/>
                      <a:pt x="4251453" y="1245511"/>
                    </a:cubicBezTo>
                    <a:close/>
                    <a:moveTo>
                      <a:pt x="4096805" y="1245511"/>
                    </a:moveTo>
                    <a:cubicBezTo>
                      <a:pt x="4105239" y="1268005"/>
                      <a:pt x="4122110" y="1284876"/>
                      <a:pt x="4144608" y="1293313"/>
                    </a:cubicBezTo>
                    <a:cubicBezTo>
                      <a:pt x="4147418" y="1293313"/>
                      <a:pt x="4147418" y="1296123"/>
                      <a:pt x="4147418" y="1296123"/>
                    </a:cubicBezTo>
                    <a:cubicBezTo>
                      <a:pt x="4147418" y="1298934"/>
                      <a:pt x="4144608" y="1298934"/>
                      <a:pt x="4144608" y="1298934"/>
                    </a:cubicBezTo>
                    <a:cubicBezTo>
                      <a:pt x="4122110" y="1304560"/>
                      <a:pt x="4105239" y="1321431"/>
                      <a:pt x="4099616" y="1343926"/>
                    </a:cubicBezTo>
                    <a:cubicBezTo>
                      <a:pt x="4099616" y="1346736"/>
                      <a:pt x="4096805" y="1346736"/>
                      <a:pt x="4096805" y="1346736"/>
                    </a:cubicBezTo>
                    <a:cubicBezTo>
                      <a:pt x="4093992" y="1346736"/>
                      <a:pt x="4093992" y="1343926"/>
                      <a:pt x="4093992" y="1343926"/>
                    </a:cubicBezTo>
                    <a:cubicBezTo>
                      <a:pt x="4088372" y="1321431"/>
                      <a:pt x="4071498" y="1304560"/>
                      <a:pt x="4049003" y="1298934"/>
                    </a:cubicBezTo>
                    <a:cubicBezTo>
                      <a:pt x="4046193" y="1298934"/>
                      <a:pt x="4046193" y="1296123"/>
                      <a:pt x="4046193" y="1296123"/>
                    </a:cubicBezTo>
                    <a:cubicBezTo>
                      <a:pt x="4046193" y="1293313"/>
                      <a:pt x="4049003" y="1293313"/>
                      <a:pt x="4049003" y="1293313"/>
                    </a:cubicBezTo>
                    <a:cubicBezTo>
                      <a:pt x="4071498" y="1287689"/>
                      <a:pt x="4088372" y="1270816"/>
                      <a:pt x="4096805" y="1245511"/>
                    </a:cubicBezTo>
                    <a:close/>
                    <a:moveTo>
                      <a:pt x="3939345" y="1245511"/>
                    </a:moveTo>
                    <a:cubicBezTo>
                      <a:pt x="3947781" y="1268005"/>
                      <a:pt x="3964649" y="1284876"/>
                      <a:pt x="3987147" y="1293313"/>
                    </a:cubicBezTo>
                    <a:cubicBezTo>
                      <a:pt x="3989957" y="1293313"/>
                      <a:pt x="3989957" y="1296123"/>
                      <a:pt x="3989957" y="1296123"/>
                    </a:cubicBezTo>
                    <a:cubicBezTo>
                      <a:pt x="3989957" y="1298934"/>
                      <a:pt x="3987147" y="1298934"/>
                      <a:pt x="3987147" y="1298934"/>
                    </a:cubicBezTo>
                    <a:cubicBezTo>
                      <a:pt x="3964649" y="1304560"/>
                      <a:pt x="3947781" y="1321431"/>
                      <a:pt x="3942155" y="1343926"/>
                    </a:cubicBezTo>
                    <a:cubicBezTo>
                      <a:pt x="3942155" y="1346736"/>
                      <a:pt x="3939345" y="1346736"/>
                      <a:pt x="3939345" y="1346736"/>
                    </a:cubicBezTo>
                    <a:cubicBezTo>
                      <a:pt x="3936531" y="1346736"/>
                      <a:pt x="3936531" y="1343926"/>
                      <a:pt x="3936531" y="1343926"/>
                    </a:cubicBezTo>
                    <a:cubicBezTo>
                      <a:pt x="3930911" y="1321431"/>
                      <a:pt x="3914037" y="1304560"/>
                      <a:pt x="3891545" y="1298934"/>
                    </a:cubicBezTo>
                    <a:cubicBezTo>
                      <a:pt x="3888732" y="1298934"/>
                      <a:pt x="3888732" y="1296123"/>
                      <a:pt x="3888732" y="1296123"/>
                    </a:cubicBezTo>
                    <a:cubicBezTo>
                      <a:pt x="3888732" y="1293313"/>
                      <a:pt x="3891545" y="1293313"/>
                      <a:pt x="3891545" y="1293313"/>
                    </a:cubicBezTo>
                    <a:cubicBezTo>
                      <a:pt x="3914037" y="1287689"/>
                      <a:pt x="3930911" y="1270816"/>
                      <a:pt x="3939345" y="1245511"/>
                    </a:cubicBezTo>
                    <a:close/>
                    <a:moveTo>
                      <a:pt x="3784693" y="1245511"/>
                    </a:moveTo>
                    <a:cubicBezTo>
                      <a:pt x="3793130" y="1268005"/>
                      <a:pt x="3809998" y="1284876"/>
                      <a:pt x="3832496" y="1293313"/>
                    </a:cubicBezTo>
                    <a:cubicBezTo>
                      <a:pt x="3835306" y="1293313"/>
                      <a:pt x="3835306" y="1296123"/>
                      <a:pt x="3835306" y="1296123"/>
                    </a:cubicBezTo>
                    <a:cubicBezTo>
                      <a:pt x="3835306" y="1298934"/>
                      <a:pt x="3832496" y="1298934"/>
                      <a:pt x="3832496" y="1298934"/>
                    </a:cubicBezTo>
                    <a:cubicBezTo>
                      <a:pt x="3809998" y="1304560"/>
                      <a:pt x="3793130" y="1321431"/>
                      <a:pt x="3787504" y="1343926"/>
                    </a:cubicBezTo>
                    <a:cubicBezTo>
                      <a:pt x="3787504" y="1346736"/>
                      <a:pt x="3784693" y="1346736"/>
                      <a:pt x="3784693" y="1346736"/>
                    </a:cubicBezTo>
                    <a:cubicBezTo>
                      <a:pt x="3781880" y="1346736"/>
                      <a:pt x="3781880" y="1343926"/>
                      <a:pt x="3781880" y="1343926"/>
                    </a:cubicBezTo>
                    <a:cubicBezTo>
                      <a:pt x="3776260" y="1321431"/>
                      <a:pt x="3759386" y="1304560"/>
                      <a:pt x="3736894" y="1298934"/>
                    </a:cubicBezTo>
                    <a:cubicBezTo>
                      <a:pt x="3734081" y="1298934"/>
                      <a:pt x="3734081" y="1296123"/>
                      <a:pt x="3734081" y="1296123"/>
                    </a:cubicBezTo>
                    <a:cubicBezTo>
                      <a:pt x="3734081" y="1293313"/>
                      <a:pt x="3736894" y="1293313"/>
                      <a:pt x="3736894" y="1293313"/>
                    </a:cubicBezTo>
                    <a:cubicBezTo>
                      <a:pt x="3759386" y="1287689"/>
                      <a:pt x="3776260" y="1270816"/>
                      <a:pt x="3784693" y="1245511"/>
                    </a:cubicBezTo>
                    <a:close/>
                    <a:moveTo>
                      <a:pt x="3630045" y="1245511"/>
                    </a:moveTo>
                    <a:cubicBezTo>
                      <a:pt x="3638482" y="1268005"/>
                      <a:pt x="3655350" y="1284876"/>
                      <a:pt x="3677848" y="1293313"/>
                    </a:cubicBezTo>
                    <a:cubicBezTo>
                      <a:pt x="3680658" y="1293313"/>
                      <a:pt x="3680658" y="1296123"/>
                      <a:pt x="3680658" y="1296123"/>
                    </a:cubicBezTo>
                    <a:cubicBezTo>
                      <a:pt x="3680658" y="1298934"/>
                      <a:pt x="3677848" y="1298934"/>
                      <a:pt x="3677848" y="1298934"/>
                    </a:cubicBezTo>
                    <a:cubicBezTo>
                      <a:pt x="3655350" y="1304560"/>
                      <a:pt x="3638482" y="1321431"/>
                      <a:pt x="3632856" y="1343926"/>
                    </a:cubicBezTo>
                    <a:cubicBezTo>
                      <a:pt x="3632856" y="1346736"/>
                      <a:pt x="3630045" y="1346736"/>
                      <a:pt x="3630045" y="1346736"/>
                    </a:cubicBezTo>
                    <a:cubicBezTo>
                      <a:pt x="3627232" y="1346736"/>
                      <a:pt x="3627232" y="1343926"/>
                      <a:pt x="3627232" y="1343926"/>
                    </a:cubicBezTo>
                    <a:cubicBezTo>
                      <a:pt x="3621612" y="1321431"/>
                      <a:pt x="3604738" y="1304560"/>
                      <a:pt x="3582246" y="1298934"/>
                    </a:cubicBezTo>
                    <a:cubicBezTo>
                      <a:pt x="3579433" y="1298934"/>
                      <a:pt x="3579433" y="1296123"/>
                      <a:pt x="3579433" y="1296123"/>
                    </a:cubicBezTo>
                    <a:cubicBezTo>
                      <a:pt x="3579433" y="1293313"/>
                      <a:pt x="3582246" y="1293313"/>
                      <a:pt x="3582246" y="1293313"/>
                    </a:cubicBezTo>
                    <a:cubicBezTo>
                      <a:pt x="3604738" y="1287689"/>
                      <a:pt x="3621612" y="1270816"/>
                      <a:pt x="3630045" y="1245511"/>
                    </a:cubicBezTo>
                    <a:close/>
                    <a:moveTo>
                      <a:pt x="3472581" y="1245511"/>
                    </a:moveTo>
                    <a:cubicBezTo>
                      <a:pt x="3481018" y="1268005"/>
                      <a:pt x="3500700" y="1284876"/>
                      <a:pt x="3520384" y="1293313"/>
                    </a:cubicBezTo>
                    <a:cubicBezTo>
                      <a:pt x="3523194" y="1293313"/>
                      <a:pt x="3523194" y="1296123"/>
                      <a:pt x="3523194" y="1296123"/>
                    </a:cubicBezTo>
                    <a:cubicBezTo>
                      <a:pt x="3523194" y="1298934"/>
                      <a:pt x="3520384" y="1298934"/>
                      <a:pt x="3520384" y="1298934"/>
                    </a:cubicBezTo>
                    <a:cubicBezTo>
                      <a:pt x="3497889" y="1304560"/>
                      <a:pt x="3481018" y="1321431"/>
                      <a:pt x="3475395" y="1343926"/>
                    </a:cubicBezTo>
                    <a:cubicBezTo>
                      <a:pt x="3475395" y="1346736"/>
                      <a:pt x="3472581" y="1346736"/>
                      <a:pt x="3472581" y="1346736"/>
                    </a:cubicBezTo>
                    <a:cubicBezTo>
                      <a:pt x="3469771" y="1346736"/>
                      <a:pt x="3469771" y="1343926"/>
                      <a:pt x="3469771" y="1343926"/>
                    </a:cubicBezTo>
                    <a:cubicBezTo>
                      <a:pt x="3464148" y="1321431"/>
                      <a:pt x="3447277" y="1304560"/>
                      <a:pt x="3424782" y="1298934"/>
                    </a:cubicBezTo>
                    <a:cubicBezTo>
                      <a:pt x="3421969" y="1298934"/>
                      <a:pt x="3421969" y="1296123"/>
                      <a:pt x="3421969" y="1296123"/>
                    </a:cubicBezTo>
                    <a:cubicBezTo>
                      <a:pt x="3421969" y="1293313"/>
                      <a:pt x="3424782" y="1293313"/>
                      <a:pt x="3424782" y="1293313"/>
                    </a:cubicBezTo>
                    <a:cubicBezTo>
                      <a:pt x="3447277" y="1287689"/>
                      <a:pt x="3464148" y="1270816"/>
                      <a:pt x="3472581" y="1245511"/>
                    </a:cubicBezTo>
                    <a:close/>
                    <a:moveTo>
                      <a:pt x="3317933" y="1245511"/>
                    </a:moveTo>
                    <a:cubicBezTo>
                      <a:pt x="3326370" y="1268005"/>
                      <a:pt x="3343241" y="1284876"/>
                      <a:pt x="3365736" y="1293313"/>
                    </a:cubicBezTo>
                    <a:cubicBezTo>
                      <a:pt x="3368546" y="1293313"/>
                      <a:pt x="3368546" y="1296123"/>
                      <a:pt x="3368546" y="1296123"/>
                    </a:cubicBezTo>
                    <a:cubicBezTo>
                      <a:pt x="3368546" y="1298934"/>
                      <a:pt x="3365736" y="1298934"/>
                      <a:pt x="3365736" y="1298934"/>
                    </a:cubicBezTo>
                    <a:cubicBezTo>
                      <a:pt x="3343241" y="1304560"/>
                      <a:pt x="3326370" y="1321431"/>
                      <a:pt x="3320747" y="1343926"/>
                    </a:cubicBezTo>
                    <a:cubicBezTo>
                      <a:pt x="3320747" y="1346736"/>
                      <a:pt x="3317933" y="1346736"/>
                      <a:pt x="3317933" y="1346736"/>
                    </a:cubicBezTo>
                    <a:cubicBezTo>
                      <a:pt x="3315123" y="1346736"/>
                      <a:pt x="3315123" y="1343926"/>
                      <a:pt x="3315123" y="1343926"/>
                    </a:cubicBezTo>
                    <a:cubicBezTo>
                      <a:pt x="3309500" y="1321431"/>
                      <a:pt x="3292629" y="1304560"/>
                      <a:pt x="3270134" y="1298934"/>
                    </a:cubicBezTo>
                    <a:cubicBezTo>
                      <a:pt x="3267321" y="1298934"/>
                      <a:pt x="3267321" y="1296123"/>
                      <a:pt x="3267321" y="1296123"/>
                    </a:cubicBezTo>
                    <a:cubicBezTo>
                      <a:pt x="3267321" y="1293313"/>
                      <a:pt x="3270134" y="1293313"/>
                      <a:pt x="3270134" y="1293313"/>
                    </a:cubicBezTo>
                    <a:cubicBezTo>
                      <a:pt x="3292629" y="1287689"/>
                      <a:pt x="3309500" y="1270816"/>
                      <a:pt x="3317933" y="1245511"/>
                    </a:cubicBezTo>
                    <a:close/>
                    <a:moveTo>
                      <a:pt x="3163283" y="1245511"/>
                    </a:moveTo>
                    <a:cubicBezTo>
                      <a:pt x="3171719" y="1268005"/>
                      <a:pt x="3188590" y="1284876"/>
                      <a:pt x="3211085" y="1293313"/>
                    </a:cubicBezTo>
                    <a:cubicBezTo>
                      <a:pt x="3213895" y="1293313"/>
                      <a:pt x="3213895" y="1296123"/>
                      <a:pt x="3213895" y="1296123"/>
                    </a:cubicBezTo>
                    <a:cubicBezTo>
                      <a:pt x="3213895" y="1298934"/>
                      <a:pt x="3211085" y="1298934"/>
                      <a:pt x="3211085" y="1298934"/>
                    </a:cubicBezTo>
                    <a:cubicBezTo>
                      <a:pt x="3188590" y="1304560"/>
                      <a:pt x="3171719" y="1321431"/>
                      <a:pt x="3166096" y="1343926"/>
                    </a:cubicBezTo>
                    <a:cubicBezTo>
                      <a:pt x="3166096" y="1346736"/>
                      <a:pt x="3163283" y="1346736"/>
                      <a:pt x="3163283" y="1346736"/>
                    </a:cubicBezTo>
                    <a:cubicBezTo>
                      <a:pt x="3160472" y="1346736"/>
                      <a:pt x="3160472" y="1343926"/>
                      <a:pt x="3160472" y="1343926"/>
                    </a:cubicBezTo>
                    <a:cubicBezTo>
                      <a:pt x="3154849" y="1321431"/>
                      <a:pt x="3137978" y="1304560"/>
                      <a:pt x="3115483" y="1298934"/>
                    </a:cubicBezTo>
                    <a:cubicBezTo>
                      <a:pt x="3112670" y="1298934"/>
                      <a:pt x="3112670" y="1296123"/>
                      <a:pt x="3112670" y="1296123"/>
                    </a:cubicBezTo>
                    <a:cubicBezTo>
                      <a:pt x="3112670" y="1293313"/>
                      <a:pt x="3115483" y="1293313"/>
                      <a:pt x="3115483" y="1293313"/>
                    </a:cubicBezTo>
                    <a:cubicBezTo>
                      <a:pt x="3137978" y="1287689"/>
                      <a:pt x="3154849" y="1270816"/>
                      <a:pt x="3163283" y="1245511"/>
                    </a:cubicBezTo>
                    <a:close/>
                    <a:moveTo>
                      <a:pt x="3005823" y="1245511"/>
                    </a:moveTo>
                    <a:cubicBezTo>
                      <a:pt x="3014257" y="1268005"/>
                      <a:pt x="3033942" y="1284876"/>
                      <a:pt x="3053626" y="1293313"/>
                    </a:cubicBezTo>
                    <a:cubicBezTo>
                      <a:pt x="3056436" y="1293313"/>
                      <a:pt x="3056436" y="1296123"/>
                      <a:pt x="3056436" y="1296123"/>
                    </a:cubicBezTo>
                    <a:cubicBezTo>
                      <a:pt x="3056436" y="1298934"/>
                      <a:pt x="3053626" y="1298934"/>
                      <a:pt x="3053626" y="1298934"/>
                    </a:cubicBezTo>
                    <a:cubicBezTo>
                      <a:pt x="3031128" y="1304560"/>
                      <a:pt x="3014257" y="1321431"/>
                      <a:pt x="3008634" y="1343926"/>
                    </a:cubicBezTo>
                    <a:cubicBezTo>
                      <a:pt x="3008634" y="1346736"/>
                      <a:pt x="3005823" y="1346736"/>
                      <a:pt x="3005823" y="1346736"/>
                    </a:cubicBezTo>
                    <a:cubicBezTo>
                      <a:pt x="3003010" y="1346736"/>
                      <a:pt x="3003010" y="1343926"/>
                      <a:pt x="3003010" y="1343926"/>
                    </a:cubicBezTo>
                    <a:cubicBezTo>
                      <a:pt x="2997390" y="1321431"/>
                      <a:pt x="2980516" y="1304560"/>
                      <a:pt x="2958021" y="1298934"/>
                    </a:cubicBezTo>
                    <a:cubicBezTo>
                      <a:pt x="2955211" y="1298934"/>
                      <a:pt x="2955211" y="1296123"/>
                      <a:pt x="2955211" y="1296123"/>
                    </a:cubicBezTo>
                    <a:cubicBezTo>
                      <a:pt x="2955211" y="1293313"/>
                      <a:pt x="2958021" y="1293313"/>
                      <a:pt x="2958021" y="1293313"/>
                    </a:cubicBezTo>
                    <a:cubicBezTo>
                      <a:pt x="2980516" y="1287689"/>
                      <a:pt x="2997390" y="1270816"/>
                      <a:pt x="3005823" y="1245511"/>
                    </a:cubicBezTo>
                    <a:close/>
                    <a:moveTo>
                      <a:pt x="2851172" y="1245511"/>
                    </a:moveTo>
                    <a:cubicBezTo>
                      <a:pt x="2859606" y="1268005"/>
                      <a:pt x="2876477" y="1284876"/>
                      <a:pt x="2898975" y="1293313"/>
                    </a:cubicBezTo>
                    <a:cubicBezTo>
                      <a:pt x="2901785" y="1293313"/>
                      <a:pt x="2901785" y="1296123"/>
                      <a:pt x="2901785" y="1296123"/>
                    </a:cubicBezTo>
                    <a:cubicBezTo>
                      <a:pt x="2901785" y="1298934"/>
                      <a:pt x="2898975" y="1298934"/>
                      <a:pt x="2898975" y="1298934"/>
                    </a:cubicBezTo>
                    <a:cubicBezTo>
                      <a:pt x="2876477" y="1304560"/>
                      <a:pt x="2859606" y="1321431"/>
                      <a:pt x="2853983" y="1343926"/>
                    </a:cubicBezTo>
                    <a:cubicBezTo>
                      <a:pt x="2853983" y="1346736"/>
                      <a:pt x="2851172" y="1346736"/>
                      <a:pt x="2851172" y="1346736"/>
                    </a:cubicBezTo>
                    <a:cubicBezTo>
                      <a:pt x="2848359" y="1346736"/>
                      <a:pt x="2848359" y="1343926"/>
                      <a:pt x="2848359" y="1343926"/>
                    </a:cubicBezTo>
                    <a:cubicBezTo>
                      <a:pt x="2842739" y="1321431"/>
                      <a:pt x="2825865" y="1304560"/>
                      <a:pt x="2803370" y="1298934"/>
                    </a:cubicBezTo>
                    <a:cubicBezTo>
                      <a:pt x="2800560" y="1298934"/>
                      <a:pt x="2800560" y="1296123"/>
                      <a:pt x="2800560" y="1296123"/>
                    </a:cubicBezTo>
                    <a:cubicBezTo>
                      <a:pt x="2800560" y="1293313"/>
                      <a:pt x="2803370" y="1293313"/>
                      <a:pt x="2803370" y="1293313"/>
                    </a:cubicBezTo>
                    <a:cubicBezTo>
                      <a:pt x="2825865" y="1287689"/>
                      <a:pt x="2842739" y="1270816"/>
                      <a:pt x="2851172" y="1245511"/>
                    </a:cubicBezTo>
                    <a:close/>
                    <a:moveTo>
                      <a:pt x="2696525" y="1245511"/>
                    </a:moveTo>
                    <a:cubicBezTo>
                      <a:pt x="2704959" y="1268005"/>
                      <a:pt x="2721830" y="1284876"/>
                      <a:pt x="2744328" y="1293313"/>
                    </a:cubicBezTo>
                    <a:cubicBezTo>
                      <a:pt x="2747138" y="1293313"/>
                      <a:pt x="2747138" y="1296123"/>
                      <a:pt x="2747138" y="1296123"/>
                    </a:cubicBezTo>
                    <a:cubicBezTo>
                      <a:pt x="2747138" y="1298934"/>
                      <a:pt x="2744328" y="1298934"/>
                      <a:pt x="2744328" y="1298934"/>
                    </a:cubicBezTo>
                    <a:cubicBezTo>
                      <a:pt x="2721830" y="1304560"/>
                      <a:pt x="2704959" y="1321431"/>
                      <a:pt x="2699336" y="1343926"/>
                    </a:cubicBezTo>
                    <a:cubicBezTo>
                      <a:pt x="2699336" y="1346736"/>
                      <a:pt x="2696525" y="1346736"/>
                      <a:pt x="2696525" y="1346736"/>
                    </a:cubicBezTo>
                    <a:cubicBezTo>
                      <a:pt x="2693712" y="1346736"/>
                      <a:pt x="2693712" y="1343926"/>
                      <a:pt x="2693712" y="1343926"/>
                    </a:cubicBezTo>
                    <a:cubicBezTo>
                      <a:pt x="2688092" y="1321431"/>
                      <a:pt x="2671218" y="1304560"/>
                      <a:pt x="2648723" y="1298934"/>
                    </a:cubicBezTo>
                    <a:cubicBezTo>
                      <a:pt x="2645913" y="1298934"/>
                      <a:pt x="2645913" y="1296123"/>
                      <a:pt x="2645913" y="1296123"/>
                    </a:cubicBezTo>
                    <a:cubicBezTo>
                      <a:pt x="2645913" y="1293313"/>
                      <a:pt x="2648723" y="1293313"/>
                      <a:pt x="2648723" y="1293313"/>
                    </a:cubicBezTo>
                    <a:cubicBezTo>
                      <a:pt x="2671218" y="1287689"/>
                      <a:pt x="2688092" y="1270816"/>
                      <a:pt x="2696525" y="1245511"/>
                    </a:cubicBezTo>
                    <a:close/>
                    <a:moveTo>
                      <a:pt x="2539061" y="1245511"/>
                    </a:moveTo>
                    <a:cubicBezTo>
                      <a:pt x="2547497" y="1268005"/>
                      <a:pt x="2567179" y="1284876"/>
                      <a:pt x="2586863" y="1293313"/>
                    </a:cubicBezTo>
                    <a:cubicBezTo>
                      <a:pt x="2589673" y="1293313"/>
                      <a:pt x="2589673" y="1296123"/>
                      <a:pt x="2589673" y="1296123"/>
                    </a:cubicBezTo>
                    <a:cubicBezTo>
                      <a:pt x="2589673" y="1298934"/>
                      <a:pt x="2586863" y="1298934"/>
                      <a:pt x="2586863" y="1298934"/>
                    </a:cubicBezTo>
                    <a:cubicBezTo>
                      <a:pt x="2564365" y="1304560"/>
                      <a:pt x="2547497" y="1321431"/>
                      <a:pt x="2541874" y="1343926"/>
                    </a:cubicBezTo>
                    <a:cubicBezTo>
                      <a:pt x="2541874" y="1346736"/>
                      <a:pt x="2539061" y="1346736"/>
                      <a:pt x="2539061" y="1346736"/>
                    </a:cubicBezTo>
                    <a:cubicBezTo>
                      <a:pt x="2536247" y="1346736"/>
                      <a:pt x="2536247" y="1343926"/>
                      <a:pt x="2536247" y="1343926"/>
                    </a:cubicBezTo>
                    <a:cubicBezTo>
                      <a:pt x="2530627" y="1321431"/>
                      <a:pt x="2513756" y="1304560"/>
                      <a:pt x="2491261" y="1298934"/>
                    </a:cubicBezTo>
                    <a:cubicBezTo>
                      <a:pt x="2488448" y="1298934"/>
                      <a:pt x="2488448" y="1296123"/>
                      <a:pt x="2488448" y="1296123"/>
                    </a:cubicBezTo>
                    <a:cubicBezTo>
                      <a:pt x="2488448" y="1293313"/>
                      <a:pt x="2491261" y="1293313"/>
                      <a:pt x="2491261" y="1293313"/>
                    </a:cubicBezTo>
                    <a:cubicBezTo>
                      <a:pt x="2513756" y="1287689"/>
                      <a:pt x="2530627" y="1270816"/>
                      <a:pt x="2539061" y="1245511"/>
                    </a:cubicBezTo>
                    <a:close/>
                    <a:moveTo>
                      <a:pt x="2384413" y="1245511"/>
                    </a:moveTo>
                    <a:cubicBezTo>
                      <a:pt x="2392849" y="1268005"/>
                      <a:pt x="2409717" y="1284876"/>
                      <a:pt x="2432215" y="1293313"/>
                    </a:cubicBezTo>
                    <a:cubicBezTo>
                      <a:pt x="2435025" y="1293313"/>
                      <a:pt x="2435025" y="1296123"/>
                      <a:pt x="2435025" y="1296123"/>
                    </a:cubicBezTo>
                    <a:cubicBezTo>
                      <a:pt x="2435025" y="1298934"/>
                      <a:pt x="2432215" y="1298934"/>
                      <a:pt x="2432215" y="1298934"/>
                    </a:cubicBezTo>
                    <a:cubicBezTo>
                      <a:pt x="2409717" y="1304560"/>
                      <a:pt x="2392849" y="1321431"/>
                      <a:pt x="2387226" y="1343926"/>
                    </a:cubicBezTo>
                    <a:cubicBezTo>
                      <a:pt x="2387226" y="1346736"/>
                      <a:pt x="2384413" y="1346736"/>
                      <a:pt x="2384413" y="1346736"/>
                    </a:cubicBezTo>
                    <a:cubicBezTo>
                      <a:pt x="2381599" y="1346736"/>
                      <a:pt x="2381599" y="1343926"/>
                      <a:pt x="2381599" y="1343926"/>
                    </a:cubicBezTo>
                    <a:cubicBezTo>
                      <a:pt x="2375979" y="1321431"/>
                      <a:pt x="2359108" y="1304560"/>
                      <a:pt x="2336613" y="1298934"/>
                    </a:cubicBezTo>
                    <a:cubicBezTo>
                      <a:pt x="2333800" y="1298934"/>
                      <a:pt x="2333800" y="1296123"/>
                      <a:pt x="2333800" y="1296123"/>
                    </a:cubicBezTo>
                    <a:cubicBezTo>
                      <a:pt x="2333800" y="1293313"/>
                      <a:pt x="2336613" y="1293313"/>
                      <a:pt x="2336613" y="1293313"/>
                    </a:cubicBezTo>
                    <a:cubicBezTo>
                      <a:pt x="2359108" y="1287689"/>
                      <a:pt x="2375979" y="1270816"/>
                      <a:pt x="2384413" y="1245511"/>
                    </a:cubicBezTo>
                    <a:close/>
                    <a:moveTo>
                      <a:pt x="2229761" y="1245511"/>
                    </a:moveTo>
                    <a:cubicBezTo>
                      <a:pt x="2238198" y="1268005"/>
                      <a:pt x="2255066" y="1284876"/>
                      <a:pt x="2277564" y="1293313"/>
                    </a:cubicBezTo>
                    <a:cubicBezTo>
                      <a:pt x="2280374" y="1293313"/>
                      <a:pt x="2280374" y="1296123"/>
                      <a:pt x="2280374" y="1296123"/>
                    </a:cubicBezTo>
                    <a:cubicBezTo>
                      <a:pt x="2280374" y="1298934"/>
                      <a:pt x="2277564" y="1298934"/>
                      <a:pt x="2277564" y="1298934"/>
                    </a:cubicBezTo>
                    <a:cubicBezTo>
                      <a:pt x="2255066" y="1304560"/>
                      <a:pt x="2238198" y="1321431"/>
                      <a:pt x="2232575" y="1343926"/>
                    </a:cubicBezTo>
                    <a:cubicBezTo>
                      <a:pt x="2232575" y="1346736"/>
                      <a:pt x="2229761" y="1346736"/>
                      <a:pt x="2229761" y="1346736"/>
                    </a:cubicBezTo>
                    <a:cubicBezTo>
                      <a:pt x="2226948" y="1346736"/>
                      <a:pt x="2226948" y="1343926"/>
                      <a:pt x="2226948" y="1343926"/>
                    </a:cubicBezTo>
                    <a:cubicBezTo>
                      <a:pt x="2221328" y="1321431"/>
                      <a:pt x="2204457" y="1304560"/>
                      <a:pt x="2181962" y="1298934"/>
                    </a:cubicBezTo>
                    <a:cubicBezTo>
                      <a:pt x="2179149" y="1298934"/>
                      <a:pt x="2179149" y="1296123"/>
                      <a:pt x="2179149" y="1296123"/>
                    </a:cubicBezTo>
                    <a:cubicBezTo>
                      <a:pt x="2179149" y="1293313"/>
                      <a:pt x="2181962" y="1293313"/>
                      <a:pt x="2181962" y="1293313"/>
                    </a:cubicBezTo>
                    <a:cubicBezTo>
                      <a:pt x="2204457" y="1287689"/>
                      <a:pt x="2221328" y="1270816"/>
                      <a:pt x="2229761" y="1245511"/>
                    </a:cubicBezTo>
                    <a:close/>
                    <a:moveTo>
                      <a:pt x="2075115" y="1245511"/>
                    </a:moveTo>
                    <a:cubicBezTo>
                      <a:pt x="2080738" y="1268005"/>
                      <a:pt x="2100419" y="1284876"/>
                      <a:pt x="2122917" y="1293313"/>
                    </a:cubicBezTo>
                    <a:cubicBezTo>
                      <a:pt x="2125727" y="1293313"/>
                      <a:pt x="2125727" y="1296123"/>
                      <a:pt x="2125727" y="1296123"/>
                    </a:cubicBezTo>
                    <a:cubicBezTo>
                      <a:pt x="2125727" y="1298934"/>
                      <a:pt x="2122917" y="1298934"/>
                      <a:pt x="2122917" y="1298934"/>
                    </a:cubicBezTo>
                    <a:cubicBezTo>
                      <a:pt x="2100419" y="1304560"/>
                      <a:pt x="2083551" y="1321431"/>
                      <a:pt x="2077928" y="1343926"/>
                    </a:cubicBezTo>
                    <a:cubicBezTo>
                      <a:pt x="2077928" y="1346736"/>
                      <a:pt x="2075115" y="1346736"/>
                      <a:pt x="2075115" y="1346736"/>
                    </a:cubicBezTo>
                    <a:cubicBezTo>
                      <a:pt x="2072301" y="1346736"/>
                      <a:pt x="2072301" y="1343926"/>
                      <a:pt x="2072301" y="1343926"/>
                    </a:cubicBezTo>
                    <a:cubicBezTo>
                      <a:pt x="2066681" y="1321431"/>
                      <a:pt x="2049810" y="1304560"/>
                      <a:pt x="2027315" y="1298934"/>
                    </a:cubicBezTo>
                    <a:cubicBezTo>
                      <a:pt x="2024502" y="1298934"/>
                      <a:pt x="2024502" y="1296123"/>
                      <a:pt x="2024502" y="1296123"/>
                    </a:cubicBezTo>
                    <a:cubicBezTo>
                      <a:pt x="2024502" y="1293313"/>
                      <a:pt x="2027315" y="1293313"/>
                      <a:pt x="2027315" y="1293313"/>
                    </a:cubicBezTo>
                    <a:cubicBezTo>
                      <a:pt x="2049810" y="1287689"/>
                      <a:pt x="2066681" y="1270816"/>
                      <a:pt x="2075115" y="1245511"/>
                    </a:cubicBezTo>
                    <a:close/>
                    <a:moveTo>
                      <a:pt x="1917652" y="1245511"/>
                    </a:moveTo>
                    <a:cubicBezTo>
                      <a:pt x="1926086" y="1268005"/>
                      <a:pt x="1942957" y="1284876"/>
                      <a:pt x="1965455" y="1293313"/>
                    </a:cubicBezTo>
                    <a:cubicBezTo>
                      <a:pt x="1968265" y="1293313"/>
                      <a:pt x="1968265" y="1296123"/>
                      <a:pt x="1968265" y="1296123"/>
                    </a:cubicBezTo>
                    <a:cubicBezTo>
                      <a:pt x="1968265" y="1298934"/>
                      <a:pt x="1965455" y="1298934"/>
                      <a:pt x="1965455" y="1298934"/>
                    </a:cubicBezTo>
                    <a:cubicBezTo>
                      <a:pt x="1942957" y="1304560"/>
                      <a:pt x="1926086" y="1321431"/>
                      <a:pt x="1920463" y="1343926"/>
                    </a:cubicBezTo>
                    <a:cubicBezTo>
                      <a:pt x="1920463" y="1346736"/>
                      <a:pt x="1917652" y="1346736"/>
                      <a:pt x="1917652" y="1346736"/>
                    </a:cubicBezTo>
                    <a:cubicBezTo>
                      <a:pt x="1914839" y="1346736"/>
                      <a:pt x="1914839" y="1343926"/>
                      <a:pt x="1914839" y="1343926"/>
                    </a:cubicBezTo>
                    <a:cubicBezTo>
                      <a:pt x="1909219" y="1321431"/>
                      <a:pt x="1892345" y="1304560"/>
                      <a:pt x="1869850" y="1298934"/>
                    </a:cubicBezTo>
                    <a:cubicBezTo>
                      <a:pt x="1867040" y="1298934"/>
                      <a:pt x="1867040" y="1296123"/>
                      <a:pt x="1867040" y="1296123"/>
                    </a:cubicBezTo>
                    <a:cubicBezTo>
                      <a:pt x="1867040" y="1293313"/>
                      <a:pt x="1869850" y="1293313"/>
                      <a:pt x="1869850" y="1293313"/>
                    </a:cubicBezTo>
                    <a:cubicBezTo>
                      <a:pt x="1892345" y="1287689"/>
                      <a:pt x="1909219" y="1270816"/>
                      <a:pt x="1917652" y="1245511"/>
                    </a:cubicBezTo>
                    <a:close/>
                    <a:moveTo>
                      <a:pt x="1763004" y="1245511"/>
                    </a:moveTo>
                    <a:cubicBezTo>
                      <a:pt x="1771438" y="1268005"/>
                      <a:pt x="1788309" y="1284876"/>
                      <a:pt x="1810807" y="1293313"/>
                    </a:cubicBezTo>
                    <a:cubicBezTo>
                      <a:pt x="1813617" y="1293313"/>
                      <a:pt x="1813617" y="1296123"/>
                      <a:pt x="1813617" y="1296123"/>
                    </a:cubicBezTo>
                    <a:cubicBezTo>
                      <a:pt x="1813617" y="1298934"/>
                      <a:pt x="1810807" y="1298934"/>
                      <a:pt x="1810807" y="1298934"/>
                    </a:cubicBezTo>
                    <a:cubicBezTo>
                      <a:pt x="1788309" y="1304560"/>
                      <a:pt x="1771438" y="1321431"/>
                      <a:pt x="1765815" y="1343926"/>
                    </a:cubicBezTo>
                    <a:cubicBezTo>
                      <a:pt x="1765815" y="1346736"/>
                      <a:pt x="1763004" y="1346736"/>
                      <a:pt x="1763004" y="1346736"/>
                    </a:cubicBezTo>
                    <a:cubicBezTo>
                      <a:pt x="1760191" y="1346736"/>
                      <a:pt x="1760191" y="1343926"/>
                      <a:pt x="1760191" y="1343926"/>
                    </a:cubicBezTo>
                    <a:cubicBezTo>
                      <a:pt x="1754571" y="1321431"/>
                      <a:pt x="1737697" y="1304560"/>
                      <a:pt x="1715202" y="1298934"/>
                    </a:cubicBezTo>
                    <a:cubicBezTo>
                      <a:pt x="1712392" y="1298934"/>
                      <a:pt x="1712392" y="1296123"/>
                      <a:pt x="1712392" y="1296123"/>
                    </a:cubicBezTo>
                    <a:cubicBezTo>
                      <a:pt x="1712392" y="1293313"/>
                      <a:pt x="1715202" y="1293313"/>
                      <a:pt x="1715202" y="1293313"/>
                    </a:cubicBezTo>
                    <a:cubicBezTo>
                      <a:pt x="1737697" y="1287689"/>
                      <a:pt x="1754571" y="1270816"/>
                      <a:pt x="1763004" y="1245511"/>
                    </a:cubicBezTo>
                    <a:close/>
                    <a:moveTo>
                      <a:pt x="1608353" y="1245511"/>
                    </a:moveTo>
                    <a:cubicBezTo>
                      <a:pt x="1613977" y="1268005"/>
                      <a:pt x="1633658" y="1284876"/>
                      <a:pt x="1656156" y="1293313"/>
                    </a:cubicBezTo>
                    <a:cubicBezTo>
                      <a:pt x="1658966" y="1293313"/>
                      <a:pt x="1658966" y="1296123"/>
                      <a:pt x="1658966" y="1296123"/>
                    </a:cubicBezTo>
                    <a:cubicBezTo>
                      <a:pt x="1658966" y="1298934"/>
                      <a:pt x="1656156" y="1298934"/>
                      <a:pt x="1656156" y="1298934"/>
                    </a:cubicBezTo>
                    <a:cubicBezTo>
                      <a:pt x="1633658" y="1304560"/>
                      <a:pt x="1616787" y="1321431"/>
                      <a:pt x="1611164" y="1343926"/>
                    </a:cubicBezTo>
                    <a:cubicBezTo>
                      <a:pt x="1611164" y="1346736"/>
                      <a:pt x="1608353" y="1346736"/>
                      <a:pt x="1608353" y="1346736"/>
                    </a:cubicBezTo>
                    <a:cubicBezTo>
                      <a:pt x="1605540" y="1346736"/>
                      <a:pt x="1605540" y="1343926"/>
                      <a:pt x="1605540" y="1343926"/>
                    </a:cubicBezTo>
                    <a:cubicBezTo>
                      <a:pt x="1599920" y="1321431"/>
                      <a:pt x="1583046" y="1304560"/>
                      <a:pt x="1560551" y="1298934"/>
                    </a:cubicBezTo>
                    <a:cubicBezTo>
                      <a:pt x="1557741" y="1298934"/>
                      <a:pt x="1557741" y="1296123"/>
                      <a:pt x="1557741" y="1296123"/>
                    </a:cubicBezTo>
                    <a:cubicBezTo>
                      <a:pt x="1557741" y="1293313"/>
                      <a:pt x="1560551" y="1293313"/>
                      <a:pt x="1560551" y="1293313"/>
                    </a:cubicBezTo>
                    <a:cubicBezTo>
                      <a:pt x="1583046" y="1287689"/>
                      <a:pt x="1599920" y="1270816"/>
                      <a:pt x="1608353" y="1245511"/>
                    </a:cubicBezTo>
                    <a:close/>
                    <a:moveTo>
                      <a:pt x="1450892" y="1245511"/>
                    </a:moveTo>
                    <a:cubicBezTo>
                      <a:pt x="1459326" y="1268005"/>
                      <a:pt x="1476197" y="1284876"/>
                      <a:pt x="1498695" y="1293313"/>
                    </a:cubicBezTo>
                    <a:cubicBezTo>
                      <a:pt x="1501505" y="1293313"/>
                      <a:pt x="1501505" y="1296123"/>
                      <a:pt x="1501505" y="1296123"/>
                    </a:cubicBezTo>
                    <a:cubicBezTo>
                      <a:pt x="1501505" y="1298934"/>
                      <a:pt x="1498695" y="1298934"/>
                      <a:pt x="1498695" y="1298934"/>
                    </a:cubicBezTo>
                    <a:cubicBezTo>
                      <a:pt x="1476197" y="1304560"/>
                      <a:pt x="1459326" y="1321431"/>
                      <a:pt x="1453706" y="1343926"/>
                    </a:cubicBezTo>
                    <a:cubicBezTo>
                      <a:pt x="1453706" y="1346736"/>
                      <a:pt x="1450892" y="1346736"/>
                      <a:pt x="1450892" y="1346736"/>
                    </a:cubicBezTo>
                    <a:cubicBezTo>
                      <a:pt x="1448079" y="1346736"/>
                      <a:pt x="1448079" y="1343926"/>
                      <a:pt x="1448079" y="1343926"/>
                    </a:cubicBezTo>
                    <a:cubicBezTo>
                      <a:pt x="1442458" y="1321431"/>
                      <a:pt x="1425587" y="1304560"/>
                      <a:pt x="1403090" y="1298934"/>
                    </a:cubicBezTo>
                    <a:cubicBezTo>
                      <a:pt x="1400280" y="1298934"/>
                      <a:pt x="1400280" y="1296123"/>
                      <a:pt x="1400280" y="1296123"/>
                    </a:cubicBezTo>
                    <a:cubicBezTo>
                      <a:pt x="1400280" y="1293313"/>
                      <a:pt x="1403090" y="1293313"/>
                      <a:pt x="1403090" y="1293313"/>
                    </a:cubicBezTo>
                    <a:cubicBezTo>
                      <a:pt x="1425587" y="1287689"/>
                      <a:pt x="1442458" y="1270816"/>
                      <a:pt x="1450892" y="1245511"/>
                    </a:cubicBezTo>
                    <a:close/>
                    <a:moveTo>
                      <a:pt x="1296244" y="1245511"/>
                    </a:moveTo>
                    <a:cubicBezTo>
                      <a:pt x="1304678" y="1268005"/>
                      <a:pt x="1321549" y="1284876"/>
                      <a:pt x="1344046" y="1293313"/>
                    </a:cubicBezTo>
                    <a:cubicBezTo>
                      <a:pt x="1346857" y="1293313"/>
                      <a:pt x="1346857" y="1296123"/>
                      <a:pt x="1346857" y="1296123"/>
                    </a:cubicBezTo>
                    <a:cubicBezTo>
                      <a:pt x="1346857" y="1298934"/>
                      <a:pt x="1344046" y="1298934"/>
                      <a:pt x="1344046" y="1298934"/>
                    </a:cubicBezTo>
                    <a:cubicBezTo>
                      <a:pt x="1321549" y="1304560"/>
                      <a:pt x="1304678" y="1321431"/>
                      <a:pt x="1299058" y="1343926"/>
                    </a:cubicBezTo>
                    <a:cubicBezTo>
                      <a:pt x="1299058" y="1346736"/>
                      <a:pt x="1296244" y="1346736"/>
                      <a:pt x="1296244" y="1346736"/>
                    </a:cubicBezTo>
                    <a:cubicBezTo>
                      <a:pt x="1293431" y="1346736"/>
                      <a:pt x="1293431" y="1343926"/>
                      <a:pt x="1293431" y="1343926"/>
                    </a:cubicBezTo>
                    <a:cubicBezTo>
                      <a:pt x="1287810" y="1321431"/>
                      <a:pt x="1270939" y="1304560"/>
                      <a:pt x="1248442" y="1298934"/>
                    </a:cubicBezTo>
                    <a:cubicBezTo>
                      <a:pt x="1245632" y="1298934"/>
                      <a:pt x="1245632" y="1296123"/>
                      <a:pt x="1245632" y="1296123"/>
                    </a:cubicBezTo>
                    <a:cubicBezTo>
                      <a:pt x="1245632" y="1293313"/>
                      <a:pt x="1248442" y="1293313"/>
                      <a:pt x="1248442" y="1293313"/>
                    </a:cubicBezTo>
                    <a:cubicBezTo>
                      <a:pt x="1270939" y="1287689"/>
                      <a:pt x="1287810" y="1270816"/>
                      <a:pt x="1296244" y="1245511"/>
                    </a:cubicBezTo>
                    <a:close/>
                    <a:moveTo>
                      <a:pt x="1141593" y="1245511"/>
                    </a:moveTo>
                    <a:cubicBezTo>
                      <a:pt x="1150027" y="1268005"/>
                      <a:pt x="1166898" y="1284876"/>
                      <a:pt x="1189395" y="1293313"/>
                    </a:cubicBezTo>
                    <a:cubicBezTo>
                      <a:pt x="1192206" y="1293313"/>
                      <a:pt x="1192206" y="1296123"/>
                      <a:pt x="1192206" y="1296123"/>
                    </a:cubicBezTo>
                    <a:cubicBezTo>
                      <a:pt x="1192206" y="1298934"/>
                      <a:pt x="1189395" y="1298934"/>
                      <a:pt x="1189395" y="1298934"/>
                    </a:cubicBezTo>
                    <a:cubicBezTo>
                      <a:pt x="1166898" y="1304560"/>
                      <a:pt x="1150027" y="1321431"/>
                      <a:pt x="1144407" y="1343926"/>
                    </a:cubicBezTo>
                    <a:cubicBezTo>
                      <a:pt x="1144407" y="1346736"/>
                      <a:pt x="1141593" y="1346736"/>
                      <a:pt x="1141593" y="1346736"/>
                    </a:cubicBezTo>
                    <a:cubicBezTo>
                      <a:pt x="1138780" y="1346736"/>
                      <a:pt x="1138780" y="1343926"/>
                      <a:pt x="1138780" y="1343926"/>
                    </a:cubicBezTo>
                    <a:cubicBezTo>
                      <a:pt x="1133159" y="1321431"/>
                      <a:pt x="1116288" y="1304560"/>
                      <a:pt x="1093791" y="1298934"/>
                    </a:cubicBezTo>
                    <a:cubicBezTo>
                      <a:pt x="1090981" y="1298934"/>
                      <a:pt x="1090981" y="1296123"/>
                      <a:pt x="1090981" y="1296123"/>
                    </a:cubicBezTo>
                    <a:cubicBezTo>
                      <a:pt x="1090981" y="1293313"/>
                      <a:pt x="1093791" y="1293313"/>
                      <a:pt x="1093791" y="1293313"/>
                    </a:cubicBezTo>
                    <a:cubicBezTo>
                      <a:pt x="1116288" y="1287689"/>
                      <a:pt x="1133159" y="1270816"/>
                      <a:pt x="1141593" y="1245511"/>
                    </a:cubicBezTo>
                    <a:close/>
                    <a:moveTo>
                      <a:pt x="984132" y="1245511"/>
                    </a:moveTo>
                    <a:cubicBezTo>
                      <a:pt x="992566" y="1268005"/>
                      <a:pt x="1009437" y="1284876"/>
                      <a:pt x="1031934" y="1293313"/>
                    </a:cubicBezTo>
                    <a:cubicBezTo>
                      <a:pt x="1034745" y="1293313"/>
                      <a:pt x="1034745" y="1296123"/>
                      <a:pt x="1034745" y="1296123"/>
                    </a:cubicBezTo>
                    <a:cubicBezTo>
                      <a:pt x="1034745" y="1298934"/>
                      <a:pt x="1031934" y="1298934"/>
                      <a:pt x="1031934" y="1298934"/>
                    </a:cubicBezTo>
                    <a:cubicBezTo>
                      <a:pt x="1009437" y="1304560"/>
                      <a:pt x="992566" y="1321431"/>
                      <a:pt x="986946" y="1343926"/>
                    </a:cubicBezTo>
                    <a:cubicBezTo>
                      <a:pt x="986946" y="1346736"/>
                      <a:pt x="984132" y="1346736"/>
                      <a:pt x="984132" y="1346736"/>
                    </a:cubicBezTo>
                    <a:cubicBezTo>
                      <a:pt x="981319" y="1346736"/>
                      <a:pt x="981319" y="1343926"/>
                      <a:pt x="981319" y="1343926"/>
                    </a:cubicBezTo>
                    <a:cubicBezTo>
                      <a:pt x="975698" y="1321431"/>
                      <a:pt x="958827" y="1304560"/>
                      <a:pt x="936330" y="1298934"/>
                    </a:cubicBezTo>
                    <a:cubicBezTo>
                      <a:pt x="933520" y="1298934"/>
                      <a:pt x="933520" y="1296123"/>
                      <a:pt x="933520" y="1296123"/>
                    </a:cubicBezTo>
                    <a:cubicBezTo>
                      <a:pt x="933520" y="1293313"/>
                      <a:pt x="936330" y="1293313"/>
                      <a:pt x="936330" y="1293313"/>
                    </a:cubicBezTo>
                    <a:cubicBezTo>
                      <a:pt x="958827" y="1287689"/>
                      <a:pt x="975698" y="1270816"/>
                      <a:pt x="984132" y="1245511"/>
                    </a:cubicBezTo>
                    <a:close/>
                    <a:moveTo>
                      <a:pt x="829484" y="1245511"/>
                    </a:moveTo>
                    <a:cubicBezTo>
                      <a:pt x="837918" y="1268005"/>
                      <a:pt x="854789" y="1284876"/>
                      <a:pt x="877286" y="1293313"/>
                    </a:cubicBezTo>
                    <a:cubicBezTo>
                      <a:pt x="880097" y="1293313"/>
                      <a:pt x="880097" y="1296123"/>
                      <a:pt x="880097" y="1296123"/>
                    </a:cubicBezTo>
                    <a:cubicBezTo>
                      <a:pt x="880097" y="1298934"/>
                      <a:pt x="877286" y="1298934"/>
                      <a:pt x="877286" y="1298934"/>
                    </a:cubicBezTo>
                    <a:cubicBezTo>
                      <a:pt x="854789" y="1304560"/>
                      <a:pt x="837918" y="1321431"/>
                      <a:pt x="832298" y="1343926"/>
                    </a:cubicBezTo>
                    <a:cubicBezTo>
                      <a:pt x="832298" y="1346736"/>
                      <a:pt x="829484" y="1346736"/>
                      <a:pt x="829484" y="1346736"/>
                    </a:cubicBezTo>
                    <a:cubicBezTo>
                      <a:pt x="826671" y="1346736"/>
                      <a:pt x="826671" y="1343926"/>
                      <a:pt x="826671" y="1343926"/>
                    </a:cubicBezTo>
                    <a:cubicBezTo>
                      <a:pt x="821050" y="1321431"/>
                      <a:pt x="804179" y="1304560"/>
                      <a:pt x="781682" y="1298934"/>
                    </a:cubicBezTo>
                    <a:cubicBezTo>
                      <a:pt x="778872" y="1298934"/>
                      <a:pt x="778872" y="1296123"/>
                      <a:pt x="778872" y="1296123"/>
                    </a:cubicBezTo>
                    <a:cubicBezTo>
                      <a:pt x="778872" y="1293313"/>
                      <a:pt x="781682" y="1293313"/>
                      <a:pt x="781682" y="1293313"/>
                    </a:cubicBezTo>
                    <a:cubicBezTo>
                      <a:pt x="804179" y="1287689"/>
                      <a:pt x="821050" y="1270816"/>
                      <a:pt x="829484" y="1245511"/>
                    </a:cubicBezTo>
                    <a:close/>
                    <a:moveTo>
                      <a:pt x="674833" y="1245511"/>
                    </a:moveTo>
                    <a:cubicBezTo>
                      <a:pt x="683267" y="1268005"/>
                      <a:pt x="700138" y="1284876"/>
                      <a:pt x="722635" y="1293313"/>
                    </a:cubicBezTo>
                    <a:cubicBezTo>
                      <a:pt x="725446" y="1293313"/>
                      <a:pt x="725446" y="1296123"/>
                      <a:pt x="725446" y="1296123"/>
                    </a:cubicBezTo>
                    <a:cubicBezTo>
                      <a:pt x="725446" y="1298934"/>
                      <a:pt x="722635" y="1298934"/>
                      <a:pt x="722635" y="1298934"/>
                    </a:cubicBezTo>
                    <a:cubicBezTo>
                      <a:pt x="700138" y="1304560"/>
                      <a:pt x="683267" y="1321431"/>
                      <a:pt x="677647" y="1343926"/>
                    </a:cubicBezTo>
                    <a:cubicBezTo>
                      <a:pt x="677647" y="1346736"/>
                      <a:pt x="674833" y="1346736"/>
                      <a:pt x="674833" y="1346736"/>
                    </a:cubicBezTo>
                    <a:cubicBezTo>
                      <a:pt x="672020" y="1346736"/>
                      <a:pt x="672020" y="1343926"/>
                      <a:pt x="672020" y="1343926"/>
                    </a:cubicBezTo>
                    <a:cubicBezTo>
                      <a:pt x="666399" y="1321431"/>
                      <a:pt x="649528" y="1304560"/>
                      <a:pt x="627031" y="1298934"/>
                    </a:cubicBezTo>
                    <a:cubicBezTo>
                      <a:pt x="624221" y="1298934"/>
                      <a:pt x="624221" y="1296123"/>
                      <a:pt x="624221" y="1296123"/>
                    </a:cubicBezTo>
                    <a:cubicBezTo>
                      <a:pt x="624221" y="1293313"/>
                      <a:pt x="627031" y="1293313"/>
                      <a:pt x="627031" y="1293313"/>
                    </a:cubicBezTo>
                    <a:cubicBezTo>
                      <a:pt x="649528" y="1287689"/>
                      <a:pt x="666399" y="1270816"/>
                      <a:pt x="674833" y="1245511"/>
                    </a:cubicBezTo>
                    <a:close/>
                    <a:moveTo>
                      <a:pt x="517372" y="1245511"/>
                    </a:moveTo>
                    <a:cubicBezTo>
                      <a:pt x="525806" y="1268005"/>
                      <a:pt x="542677" y="1284876"/>
                      <a:pt x="565174" y="1293313"/>
                    </a:cubicBezTo>
                    <a:cubicBezTo>
                      <a:pt x="567985" y="1293313"/>
                      <a:pt x="567985" y="1296123"/>
                      <a:pt x="567985" y="1296123"/>
                    </a:cubicBezTo>
                    <a:cubicBezTo>
                      <a:pt x="567985" y="1298934"/>
                      <a:pt x="565174" y="1298934"/>
                      <a:pt x="565174" y="1298934"/>
                    </a:cubicBezTo>
                    <a:cubicBezTo>
                      <a:pt x="542677" y="1304560"/>
                      <a:pt x="525806" y="1321431"/>
                      <a:pt x="520183" y="1343926"/>
                    </a:cubicBezTo>
                    <a:cubicBezTo>
                      <a:pt x="520183" y="1346736"/>
                      <a:pt x="517372" y="1346736"/>
                      <a:pt x="517372" y="1346736"/>
                    </a:cubicBezTo>
                    <a:cubicBezTo>
                      <a:pt x="514559" y="1346736"/>
                      <a:pt x="514559" y="1343926"/>
                      <a:pt x="514559" y="1343926"/>
                    </a:cubicBezTo>
                    <a:cubicBezTo>
                      <a:pt x="508938" y="1321431"/>
                      <a:pt x="492065" y="1304560"/>
                      <a:pt x="469570" y="1298934"/>
                    </a:cubicBezTo>
                    <a:cubicBezTo>
                      <a:pt x="466760" y="1298934"/>
                      <a:pt x="466760" y="1296123"/>
                      <a:pt x="466760" y="1296123"/>
                    </a:cubicBezTo>
                    <a:cubicBezTo>
                      <a:pt x="466760" y="1293313"/>
                      <a:pt x="469570" y="1293313"/>
                      <a:pt x="469570" y="1293313"/>
                    </a:cubicBezTo>
                    <a:cubicBezTo>
                      <a:pt x="492065" y="1287689"/>
                      <a:pt x="508938" y="1270816"/>
                      <a:pt x="517372" y="1245511"/>
                    </a:cubicBezTo>
                    <a:close/>
                    <a:moveTo>
                      <a:pt x="362724" y="1245511"/>
                    </a:moveTo>
                    <a:cubicBezTo>
                      <a:pt x="371158" y="1268005"/>
                      <a:pt x="388029" y="1284876"/>
                      <a:pt x="410526" y="1293313"/>
                    </a:cubicBezTo>
                    <a:cubicBezTo>
                      <a:pt x="413337" y="1293313"/>
                      <a:pt x="413337" y="1296123"/>
                      <a:pt x="413337" y="1296123"/>
                    </a:cubicBezTo>
                    <a:cubicBezTo>
                      <a:pt x="413337" y="1298934"/>
                      <a:pt x="410526" y="1298934"/>
                      <a:pt x="410526" y="1298934"/>
                    </a:cubicBezTo>
                    <a:cubicBezTo>
                      <a:pt x="388029" y="1304560"/>
                      <a:pt x="371158" y="1321431"/>
                      <a:pt x="365535" y="1343926"/>
                    </a:cubicBezTo>
                    <a:cubicBezTo>
                      <a:pt x="365535" y="1346736"/>
                      <a:pt x="362724" y="1346736"/>
                      <a:pt x="362724" y="1346736"/>
                    </a:cubicBezTo>
                    <a:cubicBezTo>
                      <a:pt x="359911" y="1346736"/>
                      <a:pt x="359911" y="1343926"/>
                      <a:pt x="359911" y="1343926"/>
                    </a:cubicBezTo>
                    <a:cubicBezTo>
                      <a:pt x="354290" y="1321431"/>
                      <a:pt x="337417" y="1304560"/>
                      <a:pt x="314922" y="1298934"/>
                    </a:cubicBezTo>
                    <a:cubicBezTo>
                      <a:pt x="312112" y="1298934"/>
                      <a:pt x="312112" y="1296123"/>
                      <a:pt x="312112" y="1296123"/>
                    </a:cubicBezTo>
                    <a:cubicBezTo>
                      <a:pt x="312112" y="1293313"/>
                      <a:pt x="314922" y="1293313"/>
                      <a:pt x="314922" y="1293313"/>
                    </a:cubicBezTo>
                    <a:cubicBezTo>
                      <a:pt x="337417" y="1287689"/>
                      <a:pt x="354290" y="1270816"/>
                      <a:pt x="362724" y="1245511"/>
                    </a:cubicBezTo>
                    <a:close/>
                    <a:moveTo>
                      <a:pt x="208073" y="1245511"/>
                    </a:moveTo>
                    <a:cubicBezTo>
                      <a:pt x="216507" y="1268005"/>
                      <a:pt x="233378" y="1284876"/>
                      <a:pt x="255875" y="1293313"/>
                    </a:cubicBezTo>
                    <a:cubicBezTo>
                      <a:pt x="258686" y="1293313"/>
                      <a:pt x="258686" y="1296123"/>
                      <a:pt x="258686" y="1296123"/>
                    </a:cubicBezTo>
                    <a:cubicBezTo>
                      <a:pt x="258686" y="1298934"/>
                      <a:pt x="255875" y="1298934"/>
                      <a:pt x="255875" y="1298934"/>
                    </a:cubicBezTo>
                    <a:cubicBezTo>
                      <a:pt x="233378" y="1304560"/>
                      <a:pt x="216507" y="1321431"/>
                      <a:pt x="210884" y="1343926"/>
                    </a:cubicBezTo>
                    <a:cubicBezTo>
                      <a:pt x="210884" y="1346736"/>
                      <a:pt x="208073" y="1346736"/>
                      <a:pt x="208073" y="1346736"/>
                    </a:cubicBezTo>
                    <a:cubicBezTo>
                      <a:pt x="205260" y="1346736"/>
                      <a:pt x="205260" y="1343926"/>
                      <a:pt x="205260" y="1343926"/>
                    </a:cubicBezTo>
                    <a:cubicBezTo>
                      <a:pt x="199639" y="1321431"/>
                      <a:pt x="182766" y="1304560"/>
                      <a:pt x="160271" y="1298934"/>
                    </a:cubicBezTo>
                    <a:cubicBezTo>
                      <a:pt x="157461" y="1298934"/>
                      <a:pt x="157461" y="1296123"/>
                      <a:pt x="157461" y="1296123"/>
                    </a:cubicBezTo>
                    <a:cubicBezTo>
                      <a:pt x="157461" y="1293313"/>
                      <a:pt x="160271" y="1293313"/>
                      <a:pt x="160271" y="1293313"/>
                    </a:cubicBezTo>
                    <a:cubicBezTo>
                      <a:pt x="182766" y="1287689"/>
                      <a:pt x="199639" y="1270816"/>
                      <a:pt x="208073" y="1245511"/>
                    </a:cubicBezTo>
                    <a:close/>
                    <a:moveTo>
                      <a:pt x="50612" y="1245511"/>
                    </a:moveTo>
                    <a:cubicBezTo>
                      <a:pt x="59049" y="1268005"/>
                      <a:pt x="75920" y="1284876"/>
                      <a:pt x="98414" y="1293313"/>
                    </a:cubicBezTo>
                    <a:cubicBezTo>
                      <a:pt x="101225" y="1293313"/>
                      <a:pt x="101225" y="1296123"/>
                      <a:pt x="101225" y="1296123"/>
                    </a:cubicBezTo>
                    <a:cubicBezTo>
                      <a:pt x="101225" y="1298934"/>
                      <a:pt x="98414" y="1298934"/>
                      <a:pt x="98414" y="1298934"/>
                    </a:cubicBezTo>
                    <a:cubicBezTo>
                      <a:pt x="75920" y="1304560"/>
                      <a:pt x="59049" y="1321431"/>
                      <a:pt x="53426" y="1343926"/>
                    </a:cubicBezTo>
                    <a:cubicBezTo>
                      <a:pt x="53426" y="1346736"/>
                      <a:pt x="50612" y="1346736"/>
                      <a:pt x="50612" y="1346736"/>
                    </a:cubicBezTo>
                    <a:cubicBezTo>
                      <a:pt x="47802" y="1346736"/>
                      <a:pt x="47802" y="1343926"/>
                      <a:pt x="47802" y="1343926"/>
                    </a:cubicBezTo>
                    <a:cubicBezTo>
                      <a:pt x="42178" y="1321431"/>
                      <a:pt x="25307" y="1304560"/>
                      <a:pt x="2813" y="1298934"/>
                    </a:cubicBezTo>
                    <a:cubicBezTo>
                      <a:pt x="0" y="1298934"/>
                      <a:pt x="0" y="1296123"/>
                      <a:pt x="0" y="1296123"/>
                    </a:cubicBezTo>
                    <a:cubicBezTo>
                      <a:pt x="0" y="1293313"/>
                      <a:pt x="2813" y="1293313"/>
                      <a:pt x="2813" y="1293313"/>
                    </a:cubicBezTo>
                    <a:cubicBezTo>
                      <a:pt x="25307" y="1287689"/>
                      <a:pt x="42178" y="1270816"/>
                      <a:pt x="50612" y="1245511"/>
                    </a:cubicBezTo>
                    <a:close/>
                    <a:moveTo>
                      <a:pt x="5184973" y="1088047"/>
                    </a:moveTo>
                    <a:cubicBezTo>
                      <a:pt x="5193410" y="1113352"/>
                      <a:pt x="5210281" y="1130225"/>
                      <a:pt x="5232776" y="1135849"/>
                    </a:cubicBezTo>
                    <a:cubicBezTo>
                      <a:pt x="5235586" y="1135849"/>
                      <a:pt x="5235586" y="1138659"/>
                      <a:pt x="5235586" y="1138659"/>
                    </a:cubicBezTo>
                    <a:cubicBezTo>
                      <a:pt x="5235586" y="1141470"/>
                      <a:pt x="5232776" y="1141470"/>
                      <a:pt x="5232776" y="1141470"/>
                    </a:cubicBezTo>
                    <a:cubicBezTo>
                      <a:pt x="5210281" y="1147096"/>
                      <a:pt x="5193410" y="1163967"/>
                      <a:pt x="5187787" y="1186462"/>
                    </a:cubicBezTo>
                    <a:cubicBezTo>
                      <a:pt x="5187787" y="1189272"/>
                      <a:pt x="5184973" y="1189272"/>
                      <a:pt x="5184973" y="1189272"/>
                    </a:cubicBezTo>
                    <a:cubicBezTo>
                      <a:pt x="5182163" y="1189272"/>
                      <a:pt x="5182163" y="1186462"/>
                      <a:pt x="5182163" y="1186462"/>
                    </a:cubicBezTo>
                    <a:cubicBezTo>
                      <a:pt x="5176540" y="1163967"/>
                      <a:pt x="5159669" y="1147096"/>
                      <a:pt x="5137174" y="1141470"/>
                    </a:cubicBezTo>
                    <a:cubicBezTo>
                      <a:pt x="5134361" y="1141470"/>
                      <a:pt x="5134361" y="1138659"/>
                      <a:pt x="5134361" y="1138659"/>
                    </a:cubicBezTo>
                    <a:cubicBezTo>
                      <a:pt x="5134361" y="1135849"/>
                      <a:pt x="5137174" y="1135849"/>
                      <a:pt x="5137174" y="1135849"/>
                    </a:cubicBezTo>
                    <a:cubicBezTo>
                      <a:pt x="5159669" y="1130225"/>
                      <a:pt x="5176540" y="1113352"/>
                      <a:pt x="5184973" y="1088047"/>
                    </a:cubicBezTo>
                    <a:close/>
                    <a:moveTo>
                      <a:pt x="5030325" y="1088047"/>
                    </a:moveTo>
                    <a:cubicBezTo>
                      <a:pt x="5035949" y="1113352"/>
                      <a:pt x="5055630" y="1130225"/>
                      <a:pt x="5078128" y="1135849"/>
                    </a:cubicBezTo>
                    <a:cubicBezTo>
                      <a:pt x="5080938" y="1135849"/>
                      <a:pt x="5080938" y="1138659"/>
                      <a:pt x="5080938" y="1138659"/>
                    </a:cubicBezTo>
                    <a:cubicBezTo>
                      <a:pt x="5080938" y="1141470"/>
                      <a:pt x="5078128" y="1141470"/>
                      <a:pt x="5078128" y="1141470"/>
                    </a:cubicBezTo>
                    <a:cubicBezTo>
                      <a:pt x="5055630" y="1147096"/>
                      <a:pt x="5038759" y="1163967"/>
                      <a:pt x="5033136" y="1186462"/>
                    </a:cubicBezTo>
                    <a:cubicBezTo>
                      <a:pt x="5033136" y="1189272"/>
                      <a:pt x="5030325" y="1189272"/>
                      <a:pt x="5030325" y="1189272"/>
                    </a:cubicBezTo>
                    <a:cubicBezTo>
                      <a:pt x="5027512" y="1189272"/>
                      <a:pt x="5027512" y="1186462"/>
                      <a:pt x="5027512" y="1186462"/>
                    </a:cubicBezTo>
                    <a:cubicBezTo>
                      <a:pt x="5021892" y="1163967"/>
                      <a:pt x="5005018" y="1147096"/>
                      <a:pt x="4982523" y="1141470"/>
                    </a:cubicBezTo>
                    <a:cubicBezTo>
                      <a:pt x="4979713" y="1141470"/>
                      <a:pt x="4979713" y="1138659"/>
                      <a:pt x="4979713" y="1138659"/>
                    </a:cubicBezTo>
                    <a:cubicBezTo>
                      <a:pt x="4979713" y="1135849"/>
                      <a:pt x="4982523" y="1135849"/>
                      <a:pt x="4982523" y="1135849"/>
                    </a:cubicBezTo>
                    <a:cubicBezTo>
                      <a:pt x="5005018" y="1130225"/>
                      <a:pt x="5021892" y="1113352"/>
                      <a:pt x="5030325" y="1088047"/>
                    </a:cubicBezTo>
                    <a:close/>
                    <a:moveTo>
                      <a:pt x="4872861" y="1088047"/>
                    </a:moveTo>
                    <a:cubicBezTo>
                      <a:pt x="4881298" y="1113352"/>
                      <a:pt x="4898166" y="1130225"/>
                      <a:pt x="4920664" y="1135849"/>
                    </a:cubicBezTo>
                    <a:cubicBezTo>
                      <a:pt x="4923474" y="1135849"/>
                      <a:pt x="4923474" y="1138659"/>
                      <a:pt x="4923474" y="1138659"/>
                    </a:cubicBezTo>
                    <a:cubicBezTo>
                      <a:pt x="4923474" y="1141470"/>
                      <a:pt x="4920664" y="1141470"/>
                      <a:pt x="4920664" y="1141470"/>
                    </a:cubicBezTo>
                    <a:cubicBezTo>
                      <a:pt x="4898166" y="1147096"/>
                      <a:pt x="4881298" y="1163967"/>
                      <a:pt x="4875675" y="1186462"/>
                    </a:cubicBezTo>
                    <a:cubicBezTo>
                      <a:pt x="4875675" y="1189272"/>
                      <a:pt x="4872861" y="1189272"/>
                      <a:pt x="4872861" y="1189272"/>
                    </a:cubicBezTo>
                    <a:cubicBezTo>
                      <a:pt x="4870048" y="1189272"/>
                      <a:pt x="4870048" y="1186462"/>
                      <a:pt x="4870048" y="1186462"/>
                    </a:cubicBezTo>
                    <a:cubicBezTo>
                      <a:pt x="4864428" y="1163967"/>
                      <a:pt x="4847557" y="1147096"/>
                      <a:pt x="4825062" y="1141470"/>
                    </a:cubicBezTo>
                    <a:cubicBezTo>
                      <a:pt x="4822249" y="1141470"/>
                      <a:pt x="4822249" y="1138659"/>
                      <a:pt x="4822249" y="1138659"/>
                    </a:cubicBezTo>
                    <a:cubicBezTo>
                      <a:pt x="4822249" y="1135849"/>
                      <a:pt x="4825062" y="1135849"/>
                      <a:pt x="4825062" y="1135849"/>
                    </a:cubicBezTo>
                    <a:cubicBezTo>
                      <a:pt x="4847557" y="1130225"/>
                      <a:pt x="4864428" y="1113352"/>
                      <a:pt x="4872861" y="1088047"/>
                    </a:cubicBezTo>
                    <a:close/>
                    <a:moveTo>
                      <a:pt x="4718213" y="1088047"/>
                    </a:moveTo>
                    <a:cubicBezTo>
                      <a:pt x="4726650" y="1113352"/>
                      <a:pt x="4743518" y="1130225"/>
                      <a:pt x="4766016" y="1135849"/>
                    </a:cubicBezTo>
                    <a:cubicBezTo>
                      <a:pt x="4768826" y="1135849"/>
                      <a:pt x="4768826" y="1138659"/>
                      <a:pt x="4768826" y="1138659"/>
                    </a:cubicBezTo>
                    <a:cubicBezTo>
                      <a:pt x="4768826" y="1141470"/>
                      <a:pt x="4766016" y="1141470"/>
                      <a:pt x="4766016" y="1141470"/>
                    </a:cubicBezTo>
                    <a:cubicBezTo>
                      <a:pt x="4743518" y="1147096"/>
                      <a:pt x="4726650" y="1163967"/>
                      <a:pt x="4721027" y="1186462"/>
                    </a:cubicBezTo>
                    <a:cubicBezTo>
                      <a:pt x="4721027" y="1189272"/>
                      <a:pt x="4718213" y="1189272"/>
                      <a:pt x="4718213" y="1189272"/>
                    </a:cubicBezTo>
                    <a:cubicBezTo>
                      <a:pt x="4715400" y="1189272"/>
                      <a:pt x="4715400" y="1186462"/>
                      <a:pt x="4715400" y="1186462"/>
                    </a:cubicBezTo>
                    <a:cubicBezTo>
                      <a:pt x="4709780" y="1163967"/>
                      <a:pt x="4692909" y="1147096"/>
                      <a:pt x="4670414" y="1141470"/>
                    </a:cubicBezTo>
                    <a:cubicBezTo>
                      <a:pt x="4667601" y="1141470"/>
                      <a:pt x="4667601" y="1138659"/>
                      <a:pt x="4667601" y="1138659"/>
                    </a:cubicBezTo>
                    <a:cubicBezTo>
                      <a:pt x="4667601" y="1135849"/>
                      <a:pt x="4670414" y="1135849"/>
                      <a:pt x="4670414" y="1135849"/>
                    </a:cubicBezTo>
                    <a:cubicBezTo>
                      <a:pt x="4692909" y="1130225"/>
                      <a:pt x="4709780" y="1113352"/>
                      <a:pt x="4718213" y="1088047"/>
                    </a:cubicBezTo>
                    <a:close/>
                    <a:moveTo>
                      <a:pt x="4563563" y="1088047"/>
                    </a:moveTo>
                    <a:cubicBezTo>
                      <a:pt x="4571999" y="1113352"/>
                      <a:pt x="4588867" y="1130225"/>
                      <a:pt x="4611365" y="1135849"/>
                    </a:cubicBezTo>
                    <a:cubicBezTo>
                      <a:pt x="4614175" y="1135849"/>
                      <a:pt x="4614175" y="1138659"/>
                      <a:pt x="4614175" y="1138659"/>
                    </a:cubicBezTo>
                    <a:cubicBezTo>
                      <a:pt x="4614175" y="1141470"/>
                      <a:pt x="4611365" y="1141470"/>
                      <a:pt x="4611365" y="1141470"/>
                    </a:cubicBezTo>
                    <a:cubicBezTo>
                      <a:pt x="4588867" y="1147096"/>
                      <a:pt x="4571999" y="1163967"/>
                      <a:pt x="4566376" y="1186462"/>
                    </a:cubicBezTo>
                    <a:cubicBezTo>
                      <a:pt x="4566376" y="1189272"/>
                      <a:pt x="4563563" y="1189272"/>
                      <a:pt x="4563563" y="1189272"/>
                    </a:cubicBezTo>
                    <a:cubicBezTo>
                      <a:pt x="4560749" y="1189272"/>
                      <a:pt x="4560749" y="1186462"/>
                      <a:pt x="4560749" y="1186462"/>
                    </a:cubicBezTo>
                    <a:cubicBezTo>
                      <a:pt x="4555129" y="1163967"/>
                      <a:pt x="4538258" y="1147096"/>
                      <a:pt x="4515763" y="1141470"/>
                    </a:cubicBezTo>
                    <a:cubicBezTo>
                      <a:pt x="4512950" y="1141470"/>
                      <a:pt x="4512950" y="1138659"/>
                      <a:pt x="4512950" y="1138659"/>
                    </a:cubicBezTo>
                    <a:cubicBezTo>
                      <a:pt x="4512950" y="1135849"/>
                      <a:pt x="4515763" y="1135849"/>
                      <a:pt x="4515763" y="1135849"/>
                    </a:cubicBezTo>
                    <a:cubicBezTo>
                      <a:pt x="4538258" y="1130225"/>
                      <a:pt x="4555129" y="1113352"/>
                      <a:pt x="4563563" y="1088047"/>
                    </a:cubicBezTo>
                    <a:close/>
                    <a:moveTo>
                      <a:pt x="4406104" y="1088047"/>
                    </a:moveTo>
                    <a:cubicBezTo>
                      <a:pt x="4414538" y="1113352"/>
                      <a:pt x="4431409" y="1130225"/>
                      <a:pt x="4453907" y="1135849"/>
                    </a:cubicBezTo>
                    <a:cubicBezTo>
                      <a:pt x="4456717" y="1135849"/>
                      <a:pt x="4456717" y="1138659"/>
                      <a:pt x="4456717" y="1138659"/>
                    </a:cubicBezTo>
                    <a:cubicBezTo>
                      <a:pt x="4456717" y="1141470"/>
                      <a:pt x="4453907" y="1141470"/>
                      <a:pt x="4453907" y="1141470"/>
                    </a:cubicBezTo>
                    <a:cubicBezTo>
                      <a:pt x="4431409" y="1147096"/>
                      <a:pt x="4414538" y="1163967"/>
                      <a:pt x="4408915" y="1186462"/>
                    </a:cubicBezTo>
                    <a:cubicBezTo>
                      <a:pt x="4408915" y="1189272"/>
                      <a:pt x="4406104" y="1189272"/>
                      <a:pt x="4406104" y="1189272"/>
                    </a:cubicBezTo>
                    <a:cubicBezTo>
                      <a:pt x="4403291" y="1189272"/>
                      <a:pt x="4403291" y="1186462"/>
                      <a:pt x="4403291" y="1186462"/>
                    </a:cubicBezTo>
                    <a:cubicBezTo>
                      <a:pt x="4397671" y="1163967"/>
                      <a:pt x="4380797" y="1147096"/>
                      <a:pt x="4358302" y="1141470"/>
                    </a:cubicBezTo>
                    <a:cubicBezTo>
                      <a:pt x="4355492" y="1141470"/>
                      <a:pt x="4355492" y="1138659"/>
                      <a:pt x="4355492" y="1138659"/>
                    </a:cubicBezTo>
                    <a:cubicBezTo>
                      <a:pt x="4355492" y="1135849"/>
                      <a:pt x="4358302" y="1135849"/>
                      <a:pt x="4358302" y="1135849"/>
                    </a:cubicBezTo>
                    <a:cubicBezTo>
                      <a:pt x="4380797" y="1130225"/>
                      <a:pt x="4397671" y="1113352"/>
                      <a:pt x="4406104" y="1088047"/>
                    </a:cubicBezTo>
                    <a:close/>
                    <a:moveTo>
                      <a:pt x="4251453" y="1088047"/>
                    </a:moveTo>
                    <a:cubicBezTo>
                      <a:pt x="4259887" y="1113352"/>
                      <a:pt x="4276758" y="1130225"/>
                      <a:pt x="4299256" y="1135849"/>
                    </a:cubicBezTo>
                    <a:cubicBezTo>
                      <a:pt x="4302066" y="1135849"/>
                      <a:pt x="4302066" y="1138659"/>
                      <a:pt x="4302066" y="1138659"/>
                    </a:cubicBezTo>
                    <a:cubicBezTo>
                      <a:pt x="4302066" y="1141470"/>
                      <a:pt x="4299256" y="1141470"/>
                      <a:pt x="4299256" y="1141470"/>
                    </a:cubicBezTo>
                    <a:cubicBezTo>
                      <a:pt x="4276758" y="1147096"/>
                      <a:pt x="4259887" y="1163967"/>
                      <a:pt x="4254264" y="1186462"/>
                    </a:cubicBezTo>
                    <a:cubicBezTo>
                      <a:pt x="4254264" y="1189272"/>
                      <a:pt x="4251453" y="1189272"/>
                      <a:pt x="4251453" y="1189272"/>
                    </a:cubicBezTo>
                    <a:cubicBezTo>
                      <a:pt x="4248640" y="1189272"/>
                      <a:pt x="4248640" y="1186462"/>
                      <a:pt x="4248640" y="1186462"/>
                    </a:cubicBezTo>
                    <a:cubicBezTo>
                      <a:pt x="4243020" y="1163967"/>
                      <a:pt x="4226146" y="1147096"/>
                      <a:pt x="4203651" y="1141470"/>
                    </a:cubicBezTo>
                    <a:cubicBezTo>
                      <a:pt x="4200841" y="1141470"/>
                      <a:pt x="4200841" y="1138659"/>
                      <a:pt x="4200841" y="1138659"/>
                    </a:cubicBezTo>
                    <a:cubicBezTo>
                      <a:pt x="4200841" y="1135849"/>
                      <a:pt x="4203651" y="1135849"/>
                      <a:pt x="4203651" y="1135849"/>
                    </a:cubicBezTo>
                    <a:cubicBezTo>
                      <a:pt x="4226146" y="1130225"/>
                      <a:pt x="4243020" y="1113352"/>
                      <a:pt x="4251453" y="1088047"/>
                    </a:cubicBezTo>
                    <a:close/>
                    <a:moveTo>
                      <a:pt x="4096805" y="1088047"/>
                    </a:moveTo>
                    <a:cubicBezTo>
                      <a:pt x="4105239" y="1113352"/>
                      <a:pt x="4122110" y="1130225"/>
                      <a:pt x="4144608" y="1135849"/>
                    </a:cubicBezTo>
                    <a:cubicBezTo>
                      <a:pt x="4147418" y="1135849"/>
                      <a:pt x="4147418" y="1138659"/>
                      <a:pt x="4147418" y="1138659"/>
                    </a:cubicBezTo>
                    <a:cubicBezTo>
                      <a:pt x="4147418" y="1141470"/>
                      <a:pt x="4144608" y="1141470"/>
                      <a:pt x="4144608" y="1141470"/>
                    </a:cubicBezTo>
                    <a:cubicBezTo>
                      <a:pt x="4122110" y="1147096"/>
                      <a:pt x="4105239" y="1163967"/>
                      <a:pt x="4099616" y="1186462"/>
                    </a:cubicBezTo>
                    <a:cubicBezTo>
                      <a:pt x="4099616" y="1189272"/>
                      <a:pt x="4096805" y="1189272"/>
                      <a:pt x="4096805" y="1189272"/>
                    </a:cubicBezTo>
                    <a:cubicBezTo>
                      <a:pt x="4093992" y="1189272"/>
                      <a:pt x="4093992" y="1186462"/>
                      <a:pt x="4093992" y="1186462"/>
                    </a:cubicBezTo>
                    <a:cubicBezTo>
                      <a:pt x="4088372" y="1163967"/>
                      <a:pt x="4071498" y="1147096"/>
                      <a:pt x="4049003" y="1141470"/>
                    </a:cubicBezTo>
                    <a:cubicBezTo>
                      <a:pt x="4046193" y="1141470"/>
                      <a:pt x="4046193" y="1138659"/>
                      <a:pt x="4046193" y="1138659"/>
                    </a:cubicBezTo>
                    <a:cubicBezTo>
                      <a:pt x="4046193" y="1135849"/>
                      <a:pt x="4049003" y="1135849"/>
                      <a:pt x="4049003" y="1135849"/>
                    </a:cubicBezTo>
                    <a:cubicBezTo>
                      <a:pt x="4071498" y="1130225"/>
                      <a:pt x="4088372" y="1113352"/>
                      <a:pt x="4096805" y="1088047"/>
                    </a:cubicBezTo>
                    <a:close/>
                    <a:moveTo>
                      <a:pt x="3939345" y="1088047"/>
                    </a:moveTo>
                    <a:cubicBezTo>
                      <a:pt x="3947781" y="1113352"/>
                      <a:pt x="3964649" y="1130225"/>
                      <a:pt x="3987147" y="1135849"/>
                    </a:cubicBezTo>
                    <a:cubicBezTo>
                      <a:pt x="3989957" y="1135849"/>
                      <a:pt x="3989957" y="1138659"/>
                      <a:pt x="3989957" y="1138659"/>
                    </a:cubicBezTo>
                    <a:cubicBezTo>
                      <a:pt x="3989957" y="1141470"/>
                      <a:pt x="3987147" y="1141470"/>
                      <a:pt x="3987147" y="1141470"/>
                    </a:cubicBezTo>
                    <a:cubicBezTo>
                      <a:pt x="3964649" y="1147096"/>
                      <a:pt x="3947781" y="1163967"/>
                      <a:pt x="3942155" y="1186462"/>
                    </a:cubicBezTo>
                    <a:cubicBezTo>
                      <a:pt x="3942155" y="1189272"/>
                      <a:pt x="3939345" y="1189272"/>
                      <a:pt x="3939345" y="1189272"/>
                    </a:cubicBezTo>
                    <a:cubicBezTo>
                      <a:pt x="3936531" y="1189272"/>
                      <a:pt x="3936531" y="1186462"/>
                      <a:pt x="3936531" y="1186462"/>
                    </a:cubicBezTo>
                    <a:cubicBezTo>
                      <a:pt x="3930911" y="1163967"/>
                      <a:pt x="3914037" y="1147096"/>
                      <a:pt x="3891545" y="1141470"/>
                    </a:cubicBezTo>
                    <a:cubicBezTo>
                      <a:pt x="3888732" y="1141470"/>
                      <a:pt x="3888732" y="1138659"/>
                      <a:pt x="3888732" y="1138659"/>
                    </a:cubicBezTo>
                    <a:cubicBezTo>
                      <a:pt x="3888732" y="1135849"/>
                      <a:pt x="3891545" y="1135849"/>
                      <a:pt x="3891545" y="1135849"/>
                    </a:cubicBezTo>
                    <a:cubicBezTo>
                      <a:pt x="3914037" y="1130225"/>
                      <a:pt x="3930911" y="1113352"/>
                      <a:pt x="3939345" y="1088047"/>
                    </a:cubicBezTo>
                    <a:close/>
                    <a:moveTo>
                      <a:pt x="3784693" y="1088047"/>
                    </a:moveTo>
                    <a:cubicBezTo>
                      <a:pt x="3793130" y="1113352"/>
                      <a:pt x="3809998" y="1130225"/>
                      <a:pt x="3832496" y="1135849"/>
                    </a:cubicBezTo>
                    <a:cubicBezTo>
                      <a:pt x="3835306" y="1135849"/>
                      <a:pt x="3835306" y="1138659"/>
                      <a:pt x="3835306" y="1138659"/>
                    </a:cubicBezTo>
                    <a:cubicBezTo>
                      <a:pt x="3835306" y="1141470"/>
                      <a:pt x="3832496" y="1141470"/>
                      <a:pt x="3832496" y="1141470"/>
                    </a:cubicBezTo>
                    <a:cubicBezTo>
                      <a:pt x="3809998" y="1147096"/>
                      <a:pt x="3793130" y="1163967"/>
                      <a:pt x="3787504" y="1186462"/>
                    </a:cubicBezTo>
                    <a:cubicBezTo>
                      <a:pt x="3787504" y="1189272"/>
                      <a:pt x="3784693" y="1189272"/>
                      <a:pt x="3784693" y="1189272"/>
                    </a:cubicBezTo>
                    <a:cubicBezTo>
                      <a:pt x="3781880" y="1189272"/>
                      <a:pt x="3781880" y="1186462"/>
                      <a:pt x="3781880" y="1186462"/>
                    </a:cubicBezTo>
                    <a:cubicBezTo>
                      <a:pt x="3776260" y="1163967"/>
                      <a:pt x="3759386" y="1147096"/>
                      <a:pt x="3736894" y="1141470"/>
                    </a:cubicBezTo>
                    <a:cubicBezTo>
                      <a:pt x="3734081" y="1141470"/>
                      <a:pt x="3734081" y="1138659"/>
                      <a:pt x="3734081" y="1138659"/>
                    </a:cubicBezTo>
                    <a:cubicBezTo>
                      <a:pt x="3734081" y="1135849"/>
                      <a:pt x="3736894" y="1135849"/>
                      <a:pt x="3736894" y="1135849"/>
                    </a:cubicBezTo>
                    <a:cubicBezTo>
                      <a:pt x="3759386" y="1130225"/>
                      <a:pt x="3776260" y="1113352"/>
                      <a:pt x="3784693" y="1088047"/>
                    </a:cubicBezTo>
                    <a:close/>
                    <a:moveTo>
                      <a:pt x="3630045" y="1088047"/>
                    </a:moveTo>
                    <a:cubicBezTo>
                      <a:pt x="3638482" y="1113352"/>
                      <a:pt x="3655350" y="1130225"/>
                      <a:pt x="3677848" y="1135849"/>
                    </a:cubicBezTo>
                    <a:cubicBezTo>
                      <a:pt x="3680658" y="1135849"/>
                      <a:pt x="3680658" y="1138659"/>
                      <a:pt x="3680658" y="1138659"/>
                    </a:cubicBezTo>
                    <a:cubicBezTo>
                      <a:pt x="3680658" y="1141470"/>
                      <a:pt x="3677848" y="1141470"/>
                      <a:pt x="3677848" y="1141470"/>
                    </a:cubicBezTo>
                    <a:cubicBezTo>
                      <a:pt x="3655350" y="1147096"/>
                      <a:pt x="3638482" y="1163967"/>
                      <a:pt x="3632856" y="1186462"/>
                    </a:cubicBezTo>
                    <a:cubicBezTo>
                      <a:pt x="3632856" y="1189272"/>
                      <a:pt x="3630045" y="1189272"/>
                      <a:pt x="3630045" y="1189272"/>
                    </a:cubicBezTo>
                    <a:cubicBezTo>
                      <a:pt x="3627232" y="1189272"/>
                      <a:pt x="3627232" y="1186462"/>
                      <a:pt x="3627232" y="1186462"/>
                    </a:cubicBezTo>
                    <a:cubicBezTo>
                      <a:pt x="3621612" y="1163967"/>
                      <a:pt x="3604738" y="1147096"/>
                      <a:pt x="3582246" y="1141470"/>
                    </a:cubicBezTo>
                    <a:cubicBezTo>
                      <a:pt x="3579433" y="1141470"/>
                      <a:pt x="3579433" y="1138659"/>
                      <a:pt x="3579433" y="1138659"/>
                    </a:cubicBezTo>
                    <a:cubicBezTo>
                      <a:pt x="3579433" y="1135849"/>
                      <a:pt x="3582246" y="1135849"/>
                      <a:pt x="3582246" y="1135849"/>
                    </a:cubicBezTo>
                    <a:cubicBezTo>
                      <a:pt x="3604738" y="1130225"/>
                      <a:pt x="3621612" y="1113352"/>
                      <a:pt x="3630045" y="1088047"/>
                    </a:cubicBezTo>
                    <a:close/>
                    <a:moveTo>
                      <a:pt x="3472581" y="1088047"/>
                    </a:moveTo>
                    <a:cubicBezTo>
                      <a:pt x="3481018" y="1113352"/>
                      <a:pt x="3500700" y="1130225"/>
                      <a:pt x="3520384" y="1135849"/>
                    </a:cubicBezTo>
                    <a:cubicBezTo>
                      <a:pt x="3523194" y="1135849"/>
                      <a:pt x="3523194" y="1138659"/>
                      <a:pt x="3523194" y="1138659"/>
                    </a:cubicBezTo>
                    <a:cubicBezTo>
                      <a:pt x="3523194" y="1141470"/>
                      <a:pt x="3520384" y="1141470"/>
                      <a:pt x="3520384" y="1141470"/>
                    </a:cubicBezTo>
                    <a:cubicBezTo>
                      <a:pt x="3497889" y="1147096"/>
                      <a:pt x="3481018" y="1163967"/>
                      <a:pt x="3475395" y="1186462"/>
                    </a:cubicBezTo>
                    <a:cubicBezTo>
                      <a:pt x="3475395" y="1189272"/>
                      <a:pt x="3472581" y="1189272"/>
                      <a:pt x="3472581" y="1189272"/>
                    </a:cubicBezTo>
                    <a:cubicBezTo>
                      <a:pt x="3469771" y="1189272"/>
                      <a:pt x="3469771" y="1186462"/>
                      <a:pt x="3469771" y="1186462"/>
                    </a:cubicBezTo>
                    <a:cubicBezTo>
                      <a:pt x="3464148" y="1163967"/>
                      <a:pt x="3447277" y="1147096"/>
                      <a:pt x="3424782" y="1141470"/>
                    </a:cubicBezTo>
                    <a:cubicBezTo>
                      <a:pt x="3421969" y="1141470"/>
                      <a:pt x="3421969" y="1138659"/>
                      <a:pt x="3421969" y="1138659"/>
                    </a:cubicBezTo>
                    <a:cubicBezTo>
                      <a:pt x="3421969" y="1135849"/>
                      <a:pt x="3424782" y="1135849"/>
                      <a:pt x="3424782" y="1135849"/>
                    </a:cubicBezTo>
                    <a:cubicBezTo>
                      <a:pt x="3447277" y="1130225"/>
                      <a:pt x="3464148" y="1113352"/>
                      <a:pt x="3472581" y="1088047"/>
                    </a:cubicBezTo>
                    <a:close/>
                    <a:moveTo>
                      <a:pt x="3317933" y="1088047"/>
                    </a:moveTo>
                    <a:cubicBezTo>
                      <a:pt x="3326370" y="1113352"/>
                      <a:pt x="3343241" y="1130225"/>
                      <a:pt x="3365736" y="1135849"/>
                    </a:cubicBezTo>
                    <a:cubicBezTo>
                      <a:pt x="3368546" y="1135849"/>
                      <a:pt x="3368546" y="1138659"/>
                      <a:pt x="3368546" y="1138659"/>
                    </a:cubicBezTo>
                    <a:cubicBezTo>
                      <a:pt x="3368546" y="1141470"/>
                      <a:pt x="3365736" y="1141470"/>
                      <a:pt x="3365736" y="1141470"/>
                    </a:cubicBezTo>
                    <a:cubicBezTo>
                      <a:pt x="3343241" y="1147096"/>
                      <a:pt x="3326370" y="1163967"/>
                      <a:pt x="3320747" y="1186462"/>
                    </a:cubicBezTo>
                    <a:cubicBezTo>
                      <a:pt x="3320747" y="1189272"/>
                      <a:pt x="3317933" y="1189272"/>
                      <a:pt x="3317933" y="1189272"/>
                    </a:cubicBezTo>
                    <a:cubicBezTo>
                      <a:pt x="3315123" y="1189272"/>
                      <a:pt x="3315123" y="1186462"/>
                      <a:pt x="3315123" y="1186462"/>
                    </a:cubicBezTo>
                    <a:cubicBezTo>
                      <a:pt x="3309500" y="1163967"/>
                      <a:pt x="3292629" y="1147096"/>
                      <a:pt x="3270134" y="1141470"/>
                    </a:cubicBezTo>
                    <a:cubicBezTo>
                      <a:pt x="3267321" y="1141470"/>
                      <a:pt x="3267321" y="1138659"/>
                      <a:pt x="3267321" y="1138659"/>
                    </a:cubicBezTo>
                    <a:cubicBezTo>
                      <a:pt x="3267321" y="1135849"/>
                      <a:pt x="3270134" y="1135849"/>
                      <a:pt x="3270134" y="1135849"/>
                    </a:cubicBezTo>
                    <a:cubicBezTo>
                      <a:pt x="3292629" y="1130225"/>
                      <a:pt x="3309500" y="1113352"/>
                      <a:pt x="3317933" y="1088047"/>
                    </a:cubicBezTo>
                    <a:close/>
                    <a:moveTo>
                      <a:pt x="3163283" y="1088047"/>
                    </a:moveTo>
                    <a:cubicBezTo>
                      <a:pt x="3171719" y="1113352"/>
                      <a:pt x="3188590" y="1130225"/>
                      <a:pt x="3211085" y="1135849"/>
                    </a:cubicBezTo>
                    <a:cubicBezTo>
                      <a:pt x="3213895" y="1135849"/>
                      <a:pt x="3213895" y="1138659"/>
                      <a:pt x="3213895" y="1138659"/>
                    </a:cubicBezTo>
                    <a:cubicBezTo>
                      <a:pt x="3213895" y="1141470"/>
                      <a:pt x="3211085" y="1141470"/>
                      <a:pt x="3211085" y="1141470"/>
                    </a:cubicBezTo>
                    <a:cubicBezTo>
                      <a:pt x="3188590" y="1147096"/>
                      <a:pt x="3171719" y="1163967"/>
                      <a:pt x="3166096" y="1186462"/>
                    </a:cubicBezTo>
                    <a:cubicBezTo>
                      <a:pt x="3166096" y="1189272"/>
                      <a:pt x="3163283" y="1189272"/>
                      <a:pt x="3163283" y="1189272"/>
                    </a:cubicBezTo>
                    <a:cubicBezTo>
                      <a:pt x="3160472" y="1189272"/>
                      <a:pt x="3160472" y="1186462"/>
                      <a:pt x="3160472" y="1186462"/>
                    </a:cubicBezTo>
                    <a:cubicBezTo>
                      <a:pt x="3154849" y="1163967"/>
                      <a:pt x="3137978" y="1147096"/>
                      <a:pt x="3115483" y="1141470"/>
                    </a:cubicBezTo>
                    <a:cubicBezTo>
                      <a:pt x="3112670" y="1141470"/>
                      <a:pt x="3112670" y="1138659"/>
                      <a:pt x="3112670" y="1138659"/>
                    </a:cubicBezTo>
                    <a:cubicBezTo>
                      <a:pt x="3112670" y="1135849"/>
                      <a:pt x="3115483" y="1135849"/>
                      <a:pt x="3115483" y="1135849"/>
                    </a:cubicBezTo>
                    <a:cubicBezTo>
                      <a:pt x="3137978" y="1130225"/>
                      <a:pt x="3154849" y="1113352"/>
                      <a:pt x="3163283" y="1088047"/>
                    </a:cubicBezTo>
                    <a:close/>
                    <a:moveTo>
                      <a:pt x="3005823" y="1088047"/>
                    </a:moveTo>
                    <a:cubicBezTo>
                      <a:pt x="3014257" y="1113352"/>
                      <a:pt x="3033942" y="1130225"/>
                      <a:pt x="3053626" y="1135849"/>
                    </a:cubicBezTo>
                    <a:cubicBezTo>
                      <a:pt x="3056436" y="1135849"/>
                      <a:pt x="3056436" y="1138659"/>
                      <a:pt x="3056436" y="1138659"/>
                    </a:cubicBezTo>
                    <a:cubicBezTo>
                      <a:pt x="3056436" y="1141470"/>
                      <a:pt x="3053626" y="1141470"/>
                      <a:pt x="3053626" y="1141470"/>
                    </a:cubicBezTo>
                    <a:cubicBezTo>
                      <a:pt x="3031128" y="1147096"/>
                      <a:pt x="3014257" y="1163967"/>
                      <a:pt x="3008634" y="1186462"/>
                    </a:cubicBezTo>
                    <a:cubicBezTo>
                      <a:pt x="3008634" y="1189272"/>
                      <a:pt x="3005823" y="1189272"/>
                      <a:pt x="3005823" y="1189272"/>
                    </a:cubicBezTo>
                    <a:cubicBezTo>
                      <a:pt x="3003010" y="1189272"/>
                      <a:pt x="3003010" y="1186462"/>
                      <a:pt x="3003010" y="1186462"/>
                    </a:cubicBezTo>
                    <a:cubicBezTo>
                      <a:pt x="2997390" y="1163967"/>
                      <a:pt x="2980516" y="1147096"/>
                      <a:pt x="2958021" y="1141470"/>
                    </a:cubicBezTo>
                    <a:cubicBezTo>
                      <a:pt x="2955211" y="1141470"/>
                      <a:pt x="2955211" y="1138659"/>
                      <a:pt x="2955211" y="1138659"/>
                    </a:cubicBezTo>
                    <a:cubicBezTo>
                      <a:pt x="2955211" y="1135849"/>
                      <a:pt x="2958021" y="1135849"/>
                      <a:pt x="2958021" y="1135849"/>
                    </a:cubicBezTo>
                    <a:cubicBezTo>
                      <a:pt x="2980516" y="1130225"/>
                      <a:pt x="2997390" y="1113352"/>
                      <a:pt x="3005823" y="1088047"/>
                    </a:cubicBezTo>
                    <a:close/>
                    <a:moveTo>
                      <a:pt x="2851172" y="1088047"/>
                    </a:moveTo>
                    <a:cubicBezTo>
                      <a:pt x="2859606" y="1113352"/>
                      <a:pt x="2876477" y="1130225"/>
                      <a:pt x="2898975" y="1135849"/>
                    </a:cubicBezTo>
                    <a:cubicBezTo>
                      <a:pt x="2901785" y="1135849"/>
                      <a:pt x="2901785" y="1138659"/>
                      <a:pt x="2901785" y="1138659"/>
                    </a:cubicBezTo>
                    <a:cubicBezTo>
                      <a:pt x="2901785" y="1141470"/>
                      <a:pt x="2898975" y="1141470"/>
                      <a:pt x="2898975" y="1141470"/>
                    </a:cubicBezTo>
                    <a:cubicBezTo>
                      <a:pt x="2876477" y="1147096"/>
                      <a:pt x="2859606" y="1163967"/>
                      <a:pt x="2853983" y="1186462"/>
                    </a:cubicBezTo>
                    <a:cubicBezTo>
                      <a:pt x="2853983" y="1189272"/>
                      <a:pt x="2851172" y="1189272"/>
                      <a:pt x="2851172" y="1189272"/>
                    </a:cubicBezTo>
                    <a:cubicBezTo>
                      <a:pt x="2848359" y="1189272"/>
                      <a:pt x="2848359" y="1186462"/>
                      <a:pt x="2848359" y="1186462"/>
                    </a:cubicBezTo>
                    <a:cubicBezTo>
                      <a:pt x="2842739" y="1163967"/>
                      <a:pt x="2825865" y="1147096"/>
                      <a:pt x="2803370" y="1141470"/>
                    </a:cubicBezTo>
                    <a:cubicBezTo>
                      <a:pt x="2800560" y="1141470"/>
                      <a:pt x="2800560" y="1138659"/>
                      <a:pt x="2800560" y="1138659"/>
                    </a:cubicBezTo>
                    <a:cubicBezTo>
                      <a:pt x="2800560" y="1135849"/>
                      <a:pt x="2803370" y="1135849"/>
                      <a:pt x="2803370" y="1135849"/>
                    </a:cubicBezTo>
                    <a:cubicBezTo>
                      <a:pt x="2825865" y="1130225"/>
                      <a:pt x="2842739" y="1113352"/>
                      <a:pt x="2851172" y="1088047"/>
                    </a:cubicBezTo>
                    <a:close/>
                    <a:moveTo>
                      <a:pt x="2696525" y="1088047"/>
                    </a:moveTo>
                    <a:cubicBezTo>
                      <a:pt x="2704959" y="1113352"/>
                      <a:pt x="2721830" y="1130225"/>
                      <a:pt x="2744328" y="1135849"/>
                    </a:cubicBezTo>
                    <a:cubicBezTo>
                      <a:pt x="2747138" y="1135849"/>
                      <a:pt x="2747138" y="1138659"/>
                      <a:pt x="2747138" y="1138659"/>
                    </a:cubicBezTo>
                    <a:cubicBezTo>
                      <a:pt x="2747138" y="1141470"/>
                      <a:pt x="2744328" y="1141470"/>
                      <a:pt x="2744328" y="1141470"/>
                    </a:cubicBezTo>
                    <a:cubicBezTo>
                      <a:pt x="2721830" y="1147096"/>
                      <a:pt x="2704959" y="1163967"/>
                      <a:pt x="2699336" y="1186462"/>
                    </a:cubicBezTo>
                    <a:cubicBezTo>
                      <a:pt x="2699336" y="1189272"/>
                      <a:pt x="2696525" y="1189272"/>
                      <a:pt x="2696525" y="1189272"/>
                    </a:cubicBezTo>
                    <a:cubicBezTo>
                      <a:pt x="2693712" y="1189272"/>
                      <a:pt x="2693712" y="1186462"/>
                      <a:pt x="2693712" y="1186462"/>
                    </a:cubicBezTo>
                    <a:cubicBezTo>
                      <a:pt x="2688092" y="1163967"/>
                      <a:pt x="2671218" y="1147096"/>
                      <a:pt x="2648723" y="1141470"/>
                    </a:cubicBezTo>
                    <a:cubicBezTo>
                      <a:pt x="2645913" y="1141470"/>
                      <a:pt x="2645913" y="1138659"/>
                      <a:pt x="2645913" y="1138659"/>
                    </a:cubicBezTo>
                    <a:cubicBezTo>
                      <a:pt x="2645913" y="1135849"/>
                      <a:pt x="2648723" y="1135849"/>
                      <a:pt x="2648723" y="1135849"/>
                    </a:cubicBezTo>
                    <a:cubicBezTo>
                      <a:pt x="2671218" y="1130225"/>
                      <a:pt x="2688092" y="1113352"/>
                      <a:pt x="2696525" y="1088047"/>
                    </a:cubicBezTo>
                    <a:close/>
                    <a:moveTo>
                      <a:pt x="2539061" y="1088047"/>
                    </a:moveTo>
                    <a:cubicBezTo>
                      <a:pt x="2547497" y="1113352"/>
                      <a:pt x="2567179" y="1130225"/>
                      <a:pt x="2586863" y="1135849"/>
                    </a:cubicBezTo>
                    <a:cubicBezTo>
                      <a:pt x="2589673" y="1135849"/>
                      <a:pt x="2589673" y="1138659"/>
                      <a:pt x="2589673" y="1138659"/>
                    </a:cubicBezTo>
                    <a:cubicBezTo>
                      <a:pt x="2589673" y="1141470"/>
                      <a:pt x="2586863" y="1141470"/>
                      <a:pt x="2586863" y="1141470"/>
                    </a:cubicBezTo>
                    <a:cubicBezTo>
                      <a:pt x="2564365" y="1147096"/>
                      <a:pt x="2547497" y="1163967"/>
                      <a:pt x="2541874" y="1186462"/>
                    </a:cubicBezTo>
                    <a:cubicBezTo>
                      <a:pt x="2541874" y="1189272"/>
                      <a:pt x="2539061" y="1189272"/>
                      <a:pt x="2539061" y="1189272"/>
                    </a:cubicBezTo>
                    <a:cubicBezTo>
                      <a:pt x="2536247" y="1189272"/>
                      <a:pt x="2536247" y="1186462"/>
                      <a:pt x="2536247" y="1186462"/>
                    </a:cubicBezTo>
                    <a:cubicBezTo>
                      <a:pt x="2530627" y="1163967"/>
                      <a:pt x="2513756" y="1147096"/>
                      <a:pt x="2491261" y="1141470"/>
                    </a:cubicBezTo>
                    <a:cubicBezTo>
                      <a:pt x="2488448" y="1141470"/>
                      <a:pt x="2488448" y="1138659"/>
                      <a:pt x="2488448" y="1138659"/>
                    </a:cubicBezTo>
                    <a:cubicBezTo>
                      <a:pt x="2488448" y="1135849"/>
                      <a:pt x="2491261" y="1135849"/>
                      <a:pt x="2491261" y="1135849"/>
                    </a:cubicBezTo>
                    <a:cubicBezTo>
                      <a:pt x="2513756" y="1130225"/>
                      <a:pt x="2530627" y="1113352"/>
                      <a:pt x="2539061" y="1088047"/>
                    </a:cubicBezTo>
                    <a:close/>
                    <a:moveTo>
                      <a:pt x="2384413" y="1088047"/>
                    </a:moveTo>
                    <a:cubicBezTo>
                      <a:pt x="2392849" y="1113352"/>
                      <a:pt x="2409717" y="1130225"/>
                      <a:pt x="2432215" y="1135849"/>
                    </a:cubicBezTo>
                    <a:cubicBezTo>
                      <a:pt x="2435025" y="1135849"/>
                      <a:pt x="2435025" y="1138659"/>
                      <a:pt x="2435025" y="1138659"/>
                    </a:cubicBezTo>
                    <a:cubicBezTo>
                      <a:pt x="2435025" y="1141470"/>
                      <a:pt x="2432215" y="1141470"/>
                      <a:pt x="2432215" y="1141470"/>
                    </a:cubicBezTo>
                    <a:cubicBezTo>
                      <a:pt x="2409717" y="1147096"/>
                      <a:pt x="2392849" y="1163967"/>
                      <a:pt x="2387226" y="1186462"/>
                    </a:cubicBezTo>
                    <a:cubicBezTo>
                      <a:pt x="2387226" y="1189272"/>
                      <a:pt x="2384413" y="1189272"/>
                      <a:pt x="2384413" y="1189272"/>
                    </a:cubicBezTo>
                    <a:cubicBezTo>
                      <a:pt x="2381599" y="1189272"/>
                      <a:pt x="2381599" y="1186462"/>
                      <a:pt x="2381599" y="1186462"/>
                    </a:cubicBezTo>
                    <a:cubicBezTo>
                      <a:pt x="2375979" y="1163967"/>
                      <a:pt x="2359108" y="1147096"/>
                      <a:pt x="2336613" y="1141470"/>
                    </a:cubicBezTo>
                    <a:cubicBezTo>
                      <a:pt x="2333800" y="1141470"/>
                      <a:pt x="2333800" y="1138659"/>
                      <a:pt x="2333800" y="1138659"/>
                    </a:cubicBezTo>
                    <a:cubicBezTo>
                      <a:pt x="2333800" y="1135849"/>
                      <a:pt x="2336613" y="1135849"/>
                      <a:pt x="2336613" y="1135849"/>
                    </a:cubicBezTo>
                    <a:cubicBezTo>
                      <a:pt x="2359108" y="1130225"/>
                      <a:pt x="2375979" y="1113352"/>
                      <a:pt x="2384413" y="1088047"/>
                    </a:cubicBezTo>
                    <a:close/>
                    <a:moveTo>
                      <a:pt x="2229761" y="1088047"/>
                    </a:moveTo>
                    <a:cubicBezTo>
                      <a:pt x="2238198" y="1113352"/>
                      <a:pt x="2255066" y="1130225"/>
                      <a:pt x="2277564" y="1135849"/>
                    </a:cubicBezTo>
                    <a:cubicBezTo>
                      <a:pt x="2280374" y="1135849"/>
                      <a:pt x="2280374" y="1138659"/>
                      <a:pt x="2280374" y="1138659"/>
                    </a:cubicBezTo>
                    <a:cubicBezTo>
                      <a:pt x="2280374" y="1141470"/>
                      <a:pt x="2277564" y="1141470"/>
                      <a:pt x="2277564" y="1141470"/>
                    </a:cubicBezTo>
                    <a:cubicBezTo>
                      <a:pt x="2255066" y="1147096"/>
                      <a:pt x="2238198" y="1163967"/>
                      <a:pt x="2232575" y="1186462"/>
                    </a:cubicBezTo>
                    <a:cubicBezTo>
                      <a:pt x="2232575" y="1189272"/>
                      <a:pt x="2229761" y="1189272"/>
                      <a:pt x="2229761" y="1189272"/>
                    </a:cubicBezTo>
                    <a:cubicBezTo>
                      <a:pt x="2226948" y="1189272"/>
                      <a:pt x="2226948" y="1186462"/>
                      <a:pt x="2226948" y="1186462"/>
                    </a:cubicBezTo>
                    <a:cubicBezTo>
                      <a:pt x="2221328" y="1163967"/>
                      <a:pt x="2204457" y="1147096"/>
                      <a:pt x="2181962" y="1141470"/>
                    </a:cubicBezTo>
                    <a:cubicBezTo>
                      <a:pt x="2179149" y="1141470"/>
                      <a:pt x="2179149" y="1138659"/>
                      <a:pt x="2179149" y="1138659"/>
                    </a:cubicBezTo>
                    <a:cubicBezTo>
                      <a:pt x="2179149" y="1135849"/>
                      <a:pt x="2181962" y="1135849"/>
                      <a:pt x="2181962" y="1135849"/>
                    </a:cubicBezTo>
                    <a:cubicBezTo>
                      <a:pt x="2204457" y="1130225"/>
                      <a:pt x="2221328" y="1113352"/>
                      <a:pt x="2229761" y="1088047"/>
                    </a:cubicBezTo>
                    <a:close/>
                    <a:moveTo>
                      <a:pt x="2075115" y="1088047"/>
                    </a:moveTo>
                    <a:cubicBezTo>
                      <a:pt x="2080738" y="1113352"/>
                      <a:pt x="2100419" y="1130225"/>
                      <a:pt x="2122917" y="1135849"/>
                    </a:cubicBezTo>
                    <a:cubicBezTo>
                      <a:pt x="2125727" y="1135849"/>
                      <a:pt x="2125727" y="1138659"/>
                      <a:pt x="2125727" y="1138659"/>
                    </a:cubicBezTo>
                    <a:cubicBezTo>
                      <a:pt x="2125727" y="1141470"/>
                      <a:pt x="2122917" y="1141470"/>
                      <a:pt x="2122917" y="1141470"/>
                    </a:cubicBezTo>
                    <a:cubicBezTo>
                      <a:pt x="2100419" y="1147096"/>
                      <a:pt x="2083551" y="1163967"/>
                      <a:pt x="2077928" y="1186462"/>
                    </a:cubicBezTo>
                    <a:cubicBezTo>
                      <a:pt x="2077928" y="1189272"/>
                      <a:pt x="2075115" y="1189272"/>
                      <a:pt x="2075115" y="1189272"/>
                    </a:cubicBezTo>
                    <a:cubicBezTo>
                      <a:pt x="2072301" y="1189272"/>
                      <a:pt x="2072301" y="1186462"/>
                      <a:pt x="2072301" y="1186462"/>
                    </a:cubicBezTo>
                    <a:cubicBezTo>
                      <a:pt x="2066681" y="1163967"/>
                      <a:pt x="2049810" y="1147096"/>
                      <a:pt x="2027315" y="1141470"/>
                    </a:cubicBezTo>
                    <a:cubicBezTo>
                      <a:pt x="2024502" y="1141470"/>
                      <a:pt x="2024502" y="1138659"/>
                      <a:pt x="2024502" y="1138659"/>
                    </a:cubicBezTo>
                    <a:cubicBezTo>
                      <a:pt x="2024502" y="1135849"/>
                      <a:pt x="2027315" y="1135849"/>
                      <a:pt x="2027315" y="1135849"/>
                    </a:cubicBezTo>
                    <a:cubicBezTo>
                      <a:pt x="2049810" y="1130225"/>
                      <a:pt x="2066681" y="1113352"/>
                      <a:pt x="2075115" y="1088047"/>
                    </a:cubicBezTo>
                    <a:close/>
                    <a:moveTo>
                      <a:pt x="1917652" y="1088047"/>
                    </a:moveTo>
                    <a:cubicBezTo>
                      <a:pt x="1926086" y="1113352"/>
                      <a:pt x="1942957" y="1130225"/>
                      <a:pt x="1965455" y="1135849"/>
                    </a:cubicBezTo>
                    <a:cubicBezTo>
                      <a:pt x="1968265" y="1135849"/>
                      <a:pt x="1968265" y="1138659"/>
                      <a:pt x="1968265" y="1138659"/>
                    </a:cubicBezTo>
                    <a:cubicBezTo>
                      <a:pt x="1968265" y="1141470"/>
                      <a:pt x="1965455" y="1141470"/>
                      <a:pt x="1965455" y="1141470"/>
                    </a:cubicBezTo>
                    <a:cubicBezTo>
                      <a:pt x="1942957" y="1147096"/>
                      <a:pt x="1926086" y="1163967"/>
                      <a:pt x="1920463" y="1186462"/>
                    </a:cubicBezTo>
                    <a:cubicBezTo>
                      <a:pt x="1920463" y="1189272"/>
                      <a:pt x="1917652" y="1189272"/>
                      <a:pt x="1917652" y="1189272"/>
                    </a:cubicBezTo>
                    <a:cubicBezTo>
                      <a:pt x="1914839" y="1189272"/>
                      <a:pt x="1914839" y="1186462"/>
                      <a:pt x="1914839" y="1186462"/>
                    </a:cubicBezTo>
                    <a:cubicBezTo>
                      <a:pt x="1909219" y="1163967"/>
                      <a:pt x="1892345" y="1147096"/>
                      <a:pt x="1869850" y="1141470"/>
                    </a:cubicBezTo>
                    <a:cubicBezTo>
                      <a:pt x="1867040" y="1141470"/>
                      <a:pt x="1867040" y="1138659"/>
                      <a:pt x="1867040" y="1138659"/>
                    </a:cubicBezTo>
                    <a:cubicBezTo>
                      <a:pt x="1867040" y="1135849"/>
                      <a:pt x="1869850" y="1135849"/>
                      <a:pt x="1869850" y="1135849"/>
                    </a:cubicBezTo>
                    <a:cubicBezTo>
                      <a:pt x="1892345" y="1130225"/>
                      <a:pt x="1909219" y="1113352"/>
                      <a:pt x="1917652" y="1088047"/>
                    </a:cubicBezTo>
                    <a:close/>
                    <a:moveTo>
                      <a:pt x="1763004" y="1088047"/>
                    </a:moveTo>
                    <a:cubicBezTo>
                      <a:pt x="1771438" y="1113352"/>
                      <a:pt x="1788309" y="1130225"/>
                      <a:pt x="1810807" y="1135849"/>
                    </a:cubicBezTo>
                    <a:cubicBezTo>
                      <a:pt x="1813617" y="1135849"/>
                      <a:pt x="1813617" y="1138659"/>
                      <a:pt x="1813617" y="1138659"/>
                    </a:cubicBezTo>
                    <a:cubicBezTo>
                      <a:pt x="1813617" y="1141470"/>
                      <a:pt x="1810807" y="1141470"/>
                      <a:pt x="1810807" y="1141470"/>
                    </a:cubicBezTo>
                    <a:cubicBezTo>
                      <a:pt x="1788309" y="1147096"/>
                      <a:pt x="1771438" y="1163967"/>
                      <a:pt x="1765815" y="1186462"/>
                    </a:cubicBezTo>
                    <a:cubicBezTo>
                      <a:pt x="1765815" y="1189272"/>
                      <a:pt x="1763004" y="1189272"/>
                      <a:pt x="1763004" y="1189272"/>
                    </a:cubicBezTo>
                    <a:cubicBezTo>
                      <a:pt x="1760191" y="1189272"/>
                      <a:pt x="1760191" y="1186462"/>
                      <a:pt x="1760191" y="1186462"/>
                    </a:cubicBezTo>
                    <a:cubicBezTo>
                      <a:pt x="1754571" y="1163967"/>
                      <a:pt x="1737697" y="1147096"/>
                      <a:pt x="1715202" y="1141470"/>
                    </a:cubicBezTo>
                    <a:cubicBezTo>
                      <a:pt x="1712392" y="1141470"/>
                      <a:pt x="1712392" y="1138659"/>
                      <a:pt x="1712392" y="1138659"/>
                    </a:cubicBezTo>
                    <a:cubicBezTo>
                      <a:pt x="1712392" y="1135849"/>
                      <a:pt x="1715202" y="1135849"/>
                      <a:pt x="1715202" y="1135849"/>
                    </a:cubicBezTo>
                    <a:cubicBezTo>
                      <a:pt x="1737697" y="1130225"/>
                      <a:pt x="1754571" y="1113352"/>
                      <a:pt x="1763004" y="1088047"/>
                    </a:cubicBezTo>
                    <a:close/>
                    <a:moveTo>
                      <a:pt x="1608353" y="1088047"/>
                    </a:moveTo>
                    <a:cubicBezTo>
                      <a:pt x="1613977" y="1113352"/>
                      <a:pt x="1633658" y="1130225"/>
                      <a:pt x="1656156" y="1135849"/>
                    </a:cubicBezTo>
                    <a:cubicBezTo>
                      <a:pt x="1658966" y="1135849"/>
                      <a:pt x="1658966" y="1138659"/>
                      <a:pt x="1658966" y="1138659"/>
                    </a:cubicBezTo>
                    <a:cubicBezTo>
                      <a:pt x="1658966" y="1141470"/>
                      <a:pt x="1656156" y="1141470"/>
                      <a:pt x="1656156" y="1141470"/>
                    </a:cubicBezTo>
                    <a:cubicBezTo>
                      <a:pt x="1633658" y="1147096"/>
                      <a:pt x="1616787" y="1163967"/>
                      <a:pt x="1611164" y="1186462"/>
                    </a:cubicBezTo>
                    <a:cubicBezTo>
                      <a:pt x="1611164" y="1189272"/>
                      <a:pt x="1608353" y="1189272"/>
                      <a:pt x="1608353" y="1189272"/>
                    </a:cubicBezTo>
                    <a:cubicBezTo>
                      <a:pt x="1605540" y="1189272"/>
                      <a:pt x="1605540" y="1186462"/>
                      <a:pt x="1605540" y="1186462"/>
                    </a:cubicBezTo>
                    <a:cubicBezTo>
                      <a:pt x="1599920" y="1163967"/>
                      <a:pt x="1583046" y="1147096"/>
                      <a:pt x="1560551" y="1141470"/>
                    </a:cubicBezTo>
                    <a:cubicBezTo>
                      <a:pt x="1557741" y="1141470"/>
                      <a:pt x="1557741" y="1138659"/>
                      <a:pt x="1557741" y="1138659"/>
                    </a:cubicBezTo>
                    <a:cubicBezTo>
                      <a:pt x="1557741" y="1135849"/>
                      <a:pt x="1560551" y="1135849"/>
                      <a:pt x="1560551" y="1135849"/>
                    </a:cubicBezTo>
                    <a:cubicBezTo>
                      <a:pt x="1583046" y="1130225"/>
                      <a:pt x="1599920" y="1113352"/>
                      <a:pt x="1608353" y="1088047"/>
                    </a:cubicBezTo>
                    <a:close/>
                    <a:moveTo>
                      <a:pt x="1450892" y="1088047"/>
                    </a:moveTo>
                    <a:cubicBezTo>
                      <a:pt x="1459326" y="1113352"/>
                      <a:pt x="1476197" y="1130225"/>
                      <a:pt x="1498695" y="1135849"/>
                    </a:cubicBezTo>
                    <a:cubicBezTo>
                      <a:pt x="1501505" y="1135849"/>
                      <a:pt x="1501505" y="1138659"/>
                      <a:pt x="1501505" y="1138659"/>
                    </a:cubicBezTo>
                    <a:cubicBezTo>
                      <a:pt x="1501505" y="1141470"/>
                      <a:pt x="1498695" y="1141470"/>
                      <a:pt x="1498695" y="1141470"/>
                    </a:cubicBezTo>
                    <a:cubicBezTo>
                      <a:pt x="1476197" y="1147096"/>
                      <a:pt x="1459326" y="1163967"/>
                      <a:pt x="1453706" y="1186462"/>
                    </a:cubicBezTo>
                    <a:cubicBezTo>
                      <a:pt x="1453706" y="1189272"/>
                      <a:pt x="1450892" y="1189272"/>
                      <a:pt x="1450892" y="1189272"/>
                    </a:cubicBezTo>
                    <a:cubicBezTo>
                      <a:pt x="1448079" y="1189272"/>
                      <a:pt x="1448079" y="1186462"/>
                      <a:pt x="1448079" y="1186462"/>
                    </a:cubicBezTo>
                    <a:cubicBezTo>
                      <a:pt x="1442458" y="1163967"/>
                      <a:pt x="1425587" y="1147096"/>
                      <a:pt x="1403090" y="1141470"/>
                    </a:cubicBezTo>
                    <a:cubicBezTo>
                      <a:pt x="1400280" y="1141470"/>
                      <a:pt x="1400280" y="1138659"/>
                      <a:pt x="1400280" y="1138659"/>
                    </a:cubicBezTo>
                    <a:cubicBezTo>
                      <a:pt x="1400280" y="1135849"/>
                      <a:pt x="1403090" y="1135849"/>
                      <a:pt x="1403090" y="1135849"/>
                    </a:cubicBezTo>
                    <a:cubicBezTo>
                      <a:pt x="1425587" y="1130225"/>
                      <a:pt x="1442458" y="1113352"/>
                      <a:pt x="1450892" y="1088047"/>
                    </a:cubicBezTo>
                    <a:close/>
                    <a:moveTo>
                      <a:pt x="1296244" y="1088047"/>
                    </a:moveTo>
                    <a:cubicBezTo>
                      <a:pt x="1304678" y="1113352"/>
                      <a:pt x="1321549" y="1130225"/>
                      <a:pt x="1344046" y="1135849"/>
                    </a:cubicBezTo>
                    <a:cubicBezTo>
                      <a:pt x="1346857" y="1135849"/>
                      <a:pt x="1346857" y="1138659"/>
                      <a:pt x="1346857" y="1138659"/>
                    </a:cubicBezTo>
                    <a:cubicBezTo>
                      <a:pt x="1346857" y="1141470"/>
                      <a:pt x="1344046" y="1141470"/>
                      <a:pt x="1344046" y="1141470"/>
                    </a:cubicBezTo>
                    <a:cubicBezTo>
                      <a:pt x="1321549" y="1147096"/>
                      <a:pt x="1304678" y="1163967"/>
                      <a:pt x="1299058" y="1186462"/>
                    </a:cubicBezTo>
                    <a:cubicBezTo>
                      <a:pt x="1299058" y="1189272"/>
                      <a:pt x="1296244" y="1189272"/>
                      <a:pt x="1296244" y="1189272"/>
                    </a:cubicBezTo>
                    <a:cubicBezTo>
                      <a:pt x="1293431" y="1189272"/>
                      <a:pt x="1293431" y="1186462"/>
                      <a:pt x="1293431" y="1186462"/>
                    </a:cubicBezTo>
                    <a:cubicBezTo>
                      <a:pt x="1287810" y="1163967"/>
                      <a:pt x="1270939" y="1147096"/>
                      <a:pt x="1248442" y="1141470"/>
                    </a:cubicBezTo>
                    <a:cubicBezTo>
                      <a:pt x="1245632" y="1141470"/>
                      <a:pt x="1245632" y="1138659"/>
                      <a:pt x="1245632" y="1138659"/>
                    </a:cubicBezTo>
                    <a:cubicBezTo>
                      <a:pt x="1245632" y="1135849"/>
                      <a:pt x="1248442" y="1135849"/>
                      <a:pt x="1248442" y="1135849"/>
                    </a:cubicBezTo>
                    <a:cubicBezTo>
                      <a:pt x="1270939" y="1130225"/>
                      <a:pt x="1287810" y="1113352"/>
                      <a:pt x="1296244" y="1088047"/>
                    </a:cubicBezTo>
                    <a:close/>
                    <a:moveTo>
                      <a:pt x="1141593" y="1088047"/>
                    </a:moveTo>
                    <a:cubicBezTo>
                      <a:pt x="1150027" y="1113352"/>
                      <a:pt x="1166898" y="1130225"/>
                      <a:pt x="1189395" y="1135849"/>
                    </a:cubicBezTo>
                    <a:cubicBezTo>
                      <a:pt x="1192206" y="1135849"/>
                      <a:pt x="1192206" y="1138659"/>
                      <a:pt x="1192206" y="1138659"/>
                    </a:cubicBezTo>
                    <a:cubicBezTo>
                      <a:pt x="1192206" y="1141470"/>
                      <a:pt x="1189395" y="1141470"/>
                      <a:pt x="1189395" y="1141470"/>
                    </a:cubicBezTo>
                    <a:cubicBezTo>
                      <a:pt x="1166898" y="1147096"/>
                      <a:pt x="1150027" y="1163967"/>
                      <a:pt x="1144407" y="1186462"/>
                    </a:cubicBezTo>
                    <a:cubicBezTo>
                      <a:pt x="1144407" y="1189272"/>
                      <a:pt x="1141593" y="1189272"/>
                      <a:pt x="1141593" y="1189272"/>
                    </a:cubicBezTo>
                    <a:cubicBezTo>
                      <a:pt x="1138780" y="1189272"/>
                      <a:pt x="1138780" y="1186462"/>
                      <a:pt x="1138780" y="1186462"/>
                    </a:cubicBezTo>
                    <a:cubicBezTo>
                      <a:pt x="1133159" y="1163967"/>
                      <a:pt x="1116288" y="1147096"/>
                      <a:pt x="1093791" y="1141470"/>
                    </a:cubicBezTo>
                    <a:cubicBezTo>
                      <a:pt x="1090981" y="1141470"/>
                      <a:pt x="1090981" y="1138659"/>
                      <a:pt x="1090981" y="1138659"/>
                    </a:cubicBezTo>
                    <a:cubicBezTo>
                      <a:pt x="1090981" y="1135849"/>
                      <a:pt x="1093791" y="1135849"/>
                      <a:pt x="1093791" y="1135849"/>
                    </a:cubicBezTo>
                    <a:cubicBezTo>
                      <a:pt x="1116288" y="1130225"/>
                      <a:pt x="1133159" y="1113352"/>
                      <a:pt x="1141593" y="1088047"/>
                    </a:cubicBezTo>
                    <a:close/>
                    <a:moveTo>
                      <a:pt x="984132" y="1088047"/>
                    </a:moveTo>
                    <a:cubicBezTo>
                      <a:pt x="992566" y="1113352"/>
                      <a:pt x="1009437" y="1130225"/>
                      <a:pt x="1031934" y="1135849"/>
                    </a:cubicBezTo>
                    <a:cubicBezTo>
                      <a:pt x="1034745" y="1135849"/>
                      <a:pt x="1034745" y="1138659"/>
                      <a:pt x="1034745" y="1138659"/>
                    </a:cubicBezTo>
                    <a:cubicBezTo>
                      <a:pt x="1034745" y="1141470"/>
                      <a:pt x="1031934" y="1141470"/>
                      <a:pt x="1031934" y="1141470"/>
                    </a:cubicBezTo>
                    <a:cubicBezTo>
                      <a:pt x="1009437" y="1147096"/>
                      <a:pt x="992566" y="1163967"/>
                      <a:pt x="986946" y="1186462"/>
                    </a:cubicBezTo>
                    <a:cubicBezTo>
                      <a:pt x="986946" y="1189272"/>
                      <a:pt x="984132" y="1189272"/>
                      <a:pt x="984132" y="1189272"/>
                    </a:cubicBezTo>
                    <a:cubicBezTo>
                      <a:pt x="981319" y="1189272"/>
                      <a:pt x="981319" y="1186462"/>
                      <a:pt x="981319" y="1186462"/>
                    </a:cubicBezTo>
                    <a:cubicBezTo>
                      <a:pt x="975698" y="1163967"/>
                      <a:pt x="958827" y="1147096"/>
                      <a:pt x="936330" y="1141470"/>
                    </a:cubicBezTo>
                    <a:cubicBezTo>
                      <a:pt x="933520" y="1141470"/>
                      <a:pt x="933520" y="1138659"/>
                      <a:pt x="933520" y="1138659"/>
                    </a:cubicBezTo>
                    <a:cubicBezTo>
                      <a:pt x="933520" y="1135849"/>
                      <a:pt x="936330" y="1135849"/>
                      <a:pt x="936330" y="1135849"/>
                    </a:cubicBezTo>
                    <a:cubicBezTo>
                      <a:pt x="958827" y="1130225"/>
                      <a:pt x="975698" y="1113352"/>
                      <a:pt x="984132" y="1088047"/>
                    </a:cubicBezTo>
                    <a:close/>
                    <a:moveTo>
                      <a:pt x="829484" y="1088047"/>
                    </a:moveTo>
                    <a:cubicBezTo>
                      <a:pt x="837918" y="1113352"/>
                      <a:pt x="854789" y="1130225"/>
                      <a:pt x="877286" y="1135849"/>
                    </a:cubicBezTo>
                    <a:cubicBezTo>
                      <a:pt x="880097" y="1135849"/>
                      <a:pt x="880097" y="1138659"/>
                      <a:pt x="880097" y="1138659"/>
                    </a:cubicBezTo>
                    <a:cubicBezTo>
                      <a:pt x="880097" y="1141470"/>
                      <a:pt x="877286" y="1141470"/>
                      <a:pt x="877286" y="1141470"/>
                    </a:cubicBezTo>
                    <a:cubicBezTo>
                      <a:pt x="854789" y="1147096"/>
                      <a:pt x="837918" y="1163967"/>
                      <a:pt x="832298" y="1186462"/>
                    </a:cubicBezTo>
                    <a:cubicBezTo>
                      <a:pt x="832298" y="1189272"/>
                      <a:pt x="829484" y="1189272"/>
                      <a:pt x="829484" y="1189272"/>
                    </a:cubicBezTo>
                    <a:cubicBezTo>
                      <a:pt x="826671" y="1189272"/>
                      <a:pt x="826671" y="1186462"/>
                      <a:pt x="826671" y="1186462"/>
                    </a:cubicBezTo>
                    <a:cubicBezTo>
                      <a:pt x="821050" y="1163967"/>
                      <a:pt x="804179" y="1147096"/>
                      <a:pt x="781682" y="1141470"/>
                    </a:cubicBezTo>
                    <a:cubicBezTo>
                      <a:pt x="778872" y="1141470"/>
                      <a:pt x="778872" y="1138659"/>
                      <a:pt x="778872" y="1138659"/>
                    </a:cubicBezTo>
                    <a:cubicBezTo>
                      <a:pt x="778872" y="1135849"/>
                      <a:pt x="781682" y="1135849"/>
                      <a:pt x="781682" y="1135849"/>
                    </a:cubicBezTo>
                    <a:cubicBezTo>
                      <a:pt x="804179" y="1130225"/>
                      <a:pt x="821050" y="1113352"/>
                      <a:pt x="829484" y="1088047"/>
                    </a:cubicBezTo>
                    <a:close/>
                    <a:moveTo>
                      <a:pt x="674833" y="1088047"/>
                    </a:moveTo>
                    <a:cubicBezTo>
                      <a:pt x="683267" y="1113352"/>
                      <a:pt x="700138" y="1130225"/>
                      <a:pt x="722635" y="1135849"/>
                    </a:cubicBezTo>
                    <a:cubicBezTo>
                      <a:pt x="725446" y="1135849"/>
                      <a:pt x="725446" y="1138659"/>
                      <a:pt x="725446" y="1138659"/>
                    </a:cubicBezTo>
                    <a:cubicBezTo>
                      <a:pt x="725446" y="1141470"/>
                      <a:pt x="722635" y="1141470"/>
                      <a:pt x="722635" y="1141470"/>
                    </a:cubicBezTo>
                    <a:cubicBezTo>
                      <a:pt x="700138" y="1147096"/>
                      <a:pt x="683267" y="1163967"/>
                      <a:pt x="677647" y="1186462"/>
                    </a:cubicBezTo>
                    <a:cubicBezTo>
                      <a:pt x="677647" y="1189272"/>
                      <a:pt x="674833" y="1189272"/>
                      <a:pt x="674833" y="1189272"/>
                    </a:cubicBezTo>
                    <a:cubicBezTo>
                      <a:pt x="672020" y="1189272"/>
                      <a:pt x="672020" y="1186462"/>
                      <a:pt x="672020" y="1186462"/>
                    </a:cubicBezTo>
                    <a:cubicBezTo>
                      <a:pt x="666399" y="1163967"/>
                      <a:pt x="649528" y="1147096"/>
                      <a:pt x="627031" y="1141470"/>
                    </a:cubicBezTo>
                    <a:cubicBezTo>
                      <a:pt x="624221" y="1141470"/>
                      <a:pt x="624221" y="1138659"/>
                      <a:pt x="624221" y="1138659"/>
                    </a:cubicBezTo>
                    <a:cubicBezTo>
                      <a:pt x="624221" y="1135849"/>
                      <a:pt x="627031" y="1135849"/>
                      <a:pt x="627031" y="1135849"/>
                    </a:cubicBezTo>
                    <a:cubicBezTo>
                      <a:pt x="649528" y="1130225"/>
                      <a:pt x="666399" y="1113352"/>
                      <a:pt x="674833" y="1088047"/>
                    </a:cubicBezTo>
                    <a:close/>
                    <a:moveTo>
                      <a:pt x="517372" y="1088047"/>
                    </a:moveTo>
                    <a:cubicBezTo>
                      <a:pt x="525806" y="1113352"/>
                      <a:pt x="542677" y="1130225"/>
                      <a:pt x="565174" y="1135849"/>
                    </a:cubicBezTo>
                    <a:cubicBezTo>
                      <a:pt x="567985" y="1135849"/>
                      <a:pt x="567985" y="1138659"/>
                      <a:pt x="567985" y="1138659"/>
                    </a:cubicBezTo>
                    <a:cubicBezTo>
                      <a:pt x="567985" y="1141470"/>
                      <a:pt x="565174" y="1141470"/>
                      <a:pt x="565174" y="1141470"/>
                    </a:cubicBezTo>
                    <a:cubicBezTo>
                      <a:pt x="542677" y="1147096"/>
                      <a:pt x="525806" y="1163967"/>
                      <a:pt x="520183" y="1186462"/>
                    </a:cubicBezTo>
                    <a:cubicBezTo>
                      <a:pt x="520183" y="1189272"/>
                      <a:pt x="517372" y="1189272"/>
                      <a:pt x="517372" y="1189272"/>
                    </a:cubicBezTo>
                    <a:cubicBezTo>
                      <a:pt x="514559" y="1189272"/>
                      <a:pt x="514559" y="1186462"/>
                      <a:pt x="514559" y="1186462"/>
                    </a:cubicBezTo>
                    <a:cubicBezTo>
                      <a:pt x="508938" y="1163967"/>
                      <a:pt x="492065" y="1147096"/>
                      <a:pt x="469570" y="1141470"/>
                    </a:cubicBezTo>
                    <a:cubicBezTo>
                      <a:pt x="466760" y="1141470"/>
                      <a:pt x="466760" y="1138659"/>
                      <a:pt x="466760" y="1138659"/>
                    </a:cubicBezTo>
                    <a:cubicBezTo>
                      <a:pt x="466760" y="1135849"/>
                      <a:pt x="469570" y="1135849"/>
                      <a:pt x="469570" y="1135849"/>
                    </a:cubicBezTo>
                    <a:cubicBezTo>
                      <a:pt x="492065" y="1130225"/>
                      <a:pt x="508938" y="1113352"/>
                      <a:pt x="517372" y="1088047"/>
                    </a:cubicBezTo>
                    <a:close/>
                    <a:moveTo>
                      <a:pt x="362724" y="1088047"/>
                    </a:moveTo>
                    <a:cubicBezTo>
                      <a:pt x="371158" y="1113352"/>
                      <a:pt x="388029" y="1130225"/>
                      <a:pt x="410526" y="1135849"/>
                    </a:cubicBezTo>
                    <a:cubicBezTo>
                      <a:pt x="413337" y="1135849"/>
                      <a:pt x="413337" y="1138659"/>
                      <a:pt x="413337" y="1138659"/>
                    </a:cubicBezTo>
                    <a:cubicBezTo>
                      <a:pt x="413337" y="1141470"/>
                      <a:pt x="410526" y="1141470"/>
                      <a:pt x="410526" y="1141470"/>
                    </a:cubicBezTo>
                    <a:cubicBezTo>
                      <a:pt x="388029" y="1147096"/>
                      <a:pt x="371158" y="1163967"/>
                      <a:pt x="365535" y="1186462"/>
                    </a:cubicBezTo>
                    <a:cubicBezTo>
                      <a:pt x="365535" y="1189272"/>
                      <a:pt x="362724" y="1189272"/>
                      <a:pt x="362724" y="1189272"/>
                    </a:cubicBezTo>
                    <a:cubicBezTo>
                      <a:pt x="359911" y="1189272"/>
                      <a:pt x="359911" y="1186462"/>
                      <a:pt x="359911" y="1186462"/>
                    </a:cubicBezTo>
                    <a:cubicBezTo>
                      <a:pt x="354290" y="1163967"/>
                      <a:pt x="337417" y="1147096"/>
                      <a:pt x="314922" y="1141470"/>
                    </a:cubicBezTo>
                    <a:cubicBezTo>
                      <a:pt x="312112" y="1141470"/>
                      <a:pt x="312112" y="1138659"/>
                      <a:pt x="312112" y="1138659"/>
                    </a:cubicBezTo>
                    <a:cubicBezTo>
                      <a:pt x="312112" y="1135849"/>
                      <a:pt x="314922" y="1135849"/>
                      <a:pt x="314922" y="1135849"/>
                    </a:cubicBezTo>
                    <a:cubicBezTo>
                      <a:pt x="337417" y="1130225"/>
                      <a:pt x="354290" y="1113352"/>
                      <a:pt x="362724" y="1088047"/>
                    </a:cubicBezTo>
                    <a:close/>
                    <a:moveTo>
                      <a:pt x="208073" y="1088047"/>
                    </a:moveTo>
                    <a:cubicBezTo>
                      <a:pt x="216507" y="1113352"/>
                      <a:pt x="233378" y="1130225"/>
                      <a:pt x="255875" y="1135849"/>
                    </a:cubicBezTo>
                    <a:cubicBezTo>
                      <a:pt x="258686" y="1135849"/>
                      <a:pt x="258686" y="1138659"/>
                      <a:pt x="258686" y="1138659"/>
                    </a:cubicBezTo>
                    <a:cubicBezTo>
                      <a:pt x="258686" y="1141470"/>
                      <a:pt x="255875" y="1141470"/>
                      <a:pt x="255875" y="1141470"/>
                    </a:cubicBezTo>
                    <a:cubicBezTo>
                      <a:pt x="233378" y="1147096"/>
                      <a:pt x="216507" y="1163967"/>
                      <a:pt x="210884" y="1186462"/>
                    </a:cubicBezTo>
                    <a:cubicBezTo>
                      <a:pt x="210884" y="1189272"/>
                      <a:pt x="208073" y="1189272"/>
                      <a:pt x="208073" y="1189272"/>
                    </a:cubicBezTo>
                    <a:cubicBezTo>
                      <a:pt x="205260" y="1189272"/>
                      <a:pt x="205260" y="1186462"/>
                      <a:pt x="205260" y="1186462"/>
                    </a:cubicBezTo>
                    <a:cubicBezTo>
                      <a:pt x="199639" y="1163967"/>
                      <a:pt x="182766" y="1147096"/>
                      <a:pt x="160271" y="1141470"/>
                    </a:cubicBezTo>
                    <a:cubicBezTo>
                      <a:pt x="157461" y="1141470"/>
                      <a:pt x="157461" y="1138659"/>
                      <a:pt x="157461" y="1138659"/>
                    </a:cubicBezTo>
                    <a:cubicBezTo>
                      <a:pt x="157461" y="1135849"/>
                      <a:pt x="160271" y="1135849"/>
                      <a:pt x="160271" y="1135849"/>
                    </a:cubicBezTo>
                    <a:cubicBezTo>
                      <a:pt x="182766" y="1130225"/>
                      <a:pt x="199639" y="1113352"/>
                      <a:pt x="208073" y="1088047"/>
                    </a:cubicBezTo>
                    <a:close/>
                    <a:moveTo>
                      <a:pt x="50612" y="1088047"/>
                    </a:moveTo>
                    <a:cubicBezTo>
                      <a:pt x="59049" y="1113352"/>
                      <a:pt x="75920" y="1130225"/>
                      <a:pt x="98414" y="1135849"/>
                    </a:cubicBezTo>
                    <a:cubicBezTo>
                      <a:pt x="101225" y="1135849"/>
                      <a:pt x="101225" y="1138659"/>
                      <a:pt x="101225" y="1138659"/>
                    </a:cubicBezTo>
                    <a:cubicBezTo>
                      <a:pt x="101225" y="1141470"/>
                      <a:pt x="98414" y="1141470"/>
                      <a:pt x="98414" y="1141470"/>
                    </a:cubicBezTo>
                    <a:cubicBezTo>
                      <a:pt x="75920" y="1147096"/>
                      <a:pt x="59049" y="1163967"/>
                      <a:pt x="53426" y="1186462"/>
                    </a:cubicBezTo>
                    <a:cubicBezTo>
                      <a:pt x="53426" y="1189272"/>
                      <a:pt x="50612" y="1189272"/>
                      <a:pt x="50612" y="1189272"/>
                    </a:cubicBezTo>
                    <a:cubicBezTo>
                      <a:pt x="47802" y="1189272"/>
                      <a:pt x="47802" y="1186462"/>
                      <a:pt x="47802" y="1186462"/>
                    </a:cubicBezTo>
                    <a:cubicBezTo>
                      <a:pt x="42178" y="1163967"/>
                      <a:pt x="25307" y="1147096"/>
                      <a:pt x="2813" y="1141470"/>
                    </a:cubicBezTo>
                    <a:cubicBezTo>
                      <a:pt x="0" y="1141470"/>
                      <a:pt x="0" y="1138659"/>
                      <a:pt x="0" y="1138659"/>
                    </a:cubicBezTo>
                    <a:cubicBezTo>
                      <a:pt x="0" y="1135849"/>
                      <a:pt x="2813" y="1135849"/>
                      <a:pt x="2813" y="1135849"/>
                    </a:cubicBezTo>
                    <a:cubicBezTo>
                      <a:pt x="25307" y="1130225"/>
                      <a:pt x="42178" y="1113352"/>
                      <a:pt x="50612" y="1088047"/>
                    </a:cubicBezTo>
                    <a:close/>
                    <a:moveTo>
                      <a:pt x="5184973" y="933399"/>
                    </a:moveTo>
                    <a:cubicBezTo>
                      <a:pt x="5193410" y="958704"/>
                      <a:pt x="5210281" y="975577"/>
                      <a:pt x="5232776" y="981201"/>
                    </a:cubicBezTo>
                    <a:cubicBezTo>
                      <a:pt x="5235586" y="981201"/>
                      <a:pt x="5235586" y="984011"/>
                      <a:pt x="5235586" y="984011"/>
                    </a:cubicBezTo>
                    <a:cubicBezTo>
                      <a:pt x="5235586" y="986822"/>
                      <a:pt x="5232776" y="986822"/>
                      <a:pt x="5232776" y="986822"/>
                    </a:cubicBezTo>
                    <a:cubicBezTo>
                      <a:pt x="5210281" y="992448"/>
                      <a:pt x="5193410" y="1009319"/>
                      <a:pt x="5187787" y="1031814"/>
                    </a:cubicBezTo>
                    <a:cubicBezTo>
                      <a:pt x="5187787" y="1034624"/>
                      <a:pt x="5184973" y="1034624"/>
                      <a:pt x="5184973" y="1034624"/>
                    </a:cubicBezTo>
                    <a:cubicBezTo>
                      <a:pt x="5182163" y="1034624"/>
                      <a:pt x="5182163" y="1031814"/>
                      <a:pt x="5182163" y="1031814"/>
                    </a:cubicBezTo>
                    <a:cubicBezTo>
                      <a:pt x="5176540" y="1009319"/>
                      <a:pt x="5159669" y="992448"/>
                      <a:pt x="5137174" y="986822"/>
                    </a:cubicBezTo>
                    <a:cubicBezTo>
                      <a:pt x="5134361" y="986822"/>
                      <a:pt x="5134361" y="984011"/>
                      <a:pt x="5134361" y="984011"/>
                    </a:cubicBezTo>
                    <a:cubicBezTo>
                      <a:pt x="5134361" y="981201"/>
                      <a:pt x="5137174" y="981201"/>
                      <a:pt x="5137174" y="981201"/>
                    </a:cubicBezTo>
                    <a:cubicBezTo>
                      <a:pt x="5159669" y="975577"/>
                      <a:pt x="5176540" y="958704"/>
                      <a:pt x="5184973" y="933399"/>
                    </a:cubicBezTo>
                    <a:close/>
                    <a:moveTo>
                      <a:pt x="5030325" y="933399"/>
                    </a:moveTo>
                    <a:cubicBezTo>
                      <a:pt x="5035949" y="958704"/>
                      <a:pt x="5055630" y="975577"/>
                      <a:pt x="5078128" y="981201"/>
                    </a:cubicBezTo>
                    <a:cubicBezTo>
                      <a:pt x="5080938" y="981201"/>
                      <a:pt x="5080938" y="984011"/>
                      <a:pt x="5080938" y="984011"/>
                    </a:cubicBezTo>
                    <a:cubicBezTo>
                      <a:pt x="5080938" y="986822"/>
                      <a:pt x="5078128" y="986822"/>
                      <a:pt x="5078128" y="986822"/>
                    </a:cubicBezTo>
                    <a:cubicBezTo>
                      <a:pt x="5055630" y="992448"/>
                      <a:pt x="5038759" y="1009319"/>
                      <a:pt x="5033136" y="1031814"/>
                    </a:cubicBezTo>
                    <a:cubicBezTo>
                      <a:pt x="5033136" y="1034624"/>
                      <a:pt x="5030325" y="1034624"/>
                      <a:pt x="5030325" y="1034624"/>
                    </a:cubicBezTo>
                    <a:cubicBezTo>
                      <a:pt x="5027512" y="1034624"/>
                      <a:pt x="5027512" y="1031814"/>
                      <a:pt x="5027512" y="1031814"/>
                    </a:cubicBezTo>
                    <a:cubicBezTo>
                      <a:pt x="5021892" y="1009319"/>
                      <a:pt x="5005018" y="992448"/>
                      <a:pt x="4982523" y="986822"/>
                    </a:cubicBezTo>
                    <a:cubicBezTo>
                      <a:pt x="4979713" y="986822"/>
                      <a:pt x="4979713" y="984011"/>
                      <a:pt x="4979713" y="984011"/>
                    </a:cubicBezTo>
                    <a:cubicBezTo>
                      <a:pt x="4979713" y="981201"/>
                      <a:pt x="4982523" y="981201"/>
                      <a:pt x="4982523" y="981201"/>
                    </a:cubicBezTo>
                    <a:cubicBezTo>
                      <a:pt x="5005018" y="975577"/>
                      <a:pt x="5021892" y="958704"/>
                      <a:pt x="5030325" y="933399"/>
                    </a:cubicBezTo>
                    <a:close/>
                    <a:moveTo>
                      <a:pt x="4872861" y="933399"/>
                    </a:moveTo>
                    <a:cubicBezTo>
                      <a:pt x="4881298" y="958704"/>
                      <a:pt x="4898166" y="975577"/>
                      <a:pt x="4920664" y="981201"/>
                    </a:cubicBezTo>
                    <a:cubicBezTo>
                      <a:pt x="4923474" y="981201"/>
                      <a:pt x="4923474" y="984011"/>
                      <a:pt x="4923474" y="984011"/>
                    </a:cubicBezTo>
                    <a:cubicBezTo>
                      <a:pt x="4923474" y="986822"/>
                      <a:pt x="4920664" y="986822"/>
                      <a:pt x="4920664" y="986822"/>
                    </a:cubicBezTo>
                    <a:cubicBezTo>
                      <a:pt x="4898166" y="992448"/>
                      <a:pt x="4881298" y="1009319"/>
                      <a:pt x="4875675" y="1031814"/>
                    </a:cubicBezTo>
                    <a:cubicBezTo>
                      <a:pt x="4875675" y="1034624"/>
                      <a:pt x="4872861" y="1034624"/>
                      <a:pt x="4872861" y="1034624"/>
                    </a:cubicBezTo>
                    <a:cubicBezTo>
                      <a:pt x="4870048" y="1034624"/>
                      <a:pt x="4870048" y="1031814"/>
                      <a:pt x="4870048" y="1031814"/>
                    </a:cubicBezTo>
                    <a:cubicBezTo>
                      <a:pt x="4864428" y="1009319"/>
                      <a:pt x="4847557" y="992448"/>
                      <a:pt x="4825062" y="986822"/>
                    </a:cubicBezTo>
                    <a:cubicBezTo>
                      <a:pt x="4822249" y="986822"/>
                      <a:pt x="4822249" y="984011"/>
                      <a:pt x="4822249" y="984011"/>
                    </a:cubicBezTo>
                    <a:cubicBezTo>
                      <a:pt x="4822249" y="981201"/>
                      <a:pt x="4825062" y="981201"/>
                      <a:pt x="4825062" y="981201"/>
                    </a:cubicBezTo>
                    <a:cubicBezTo>
                      <a:pt x="4847557" y="975577"/>
                      <a:pt x="4864428" y="958704"/>
                      <a:pt x="4872861" y="933399"/>
                    </a:cubicBezTo>
                    <a:close/>
                    <a:moveTo>
                      <a:pt x="4718213" y="933399"/>
                    </a:moveTo>
                    <a:cubicBezTo>
                      <a:pt x="4726650" y="958704"/>
                      <a:pt x="4743518" y="975577"/>
                      <a:pt x="4766016" y="981201"/>
                    </a:cubicBezTo>
                    <a:cubicBezTo>
                      <a:pt x="4768826" y="981201"/>
                      <a:pt x="4768826" y="984011"/>
                      <a:pt x="4768826" y="984011"/>
                    </a:cubicBezTo>
                    <a:cubicBezTo>
                      <a:pt x="4768826" y="986822"/>
                      <a:pt x="4766016" y="986822"/>
                      <a:pt x="4766016" y="986822"/>
                    </a:cubicBezTo>
                    <a:cubicBezTo>
                      <a:pt x="4743518" y="992448"/>
                      <a:pt x="4726650" y="1009319"/>
                      <a:pt x="4721027" y="1031814"/>
                    </a:cubicBezTo>
                    <a:cubicBezTo>
                      <a:pt x="4721027" y="1034624"/>
                      <a:pt x="4718213" y="1034624"/>
                      <a:pt x="4718213" y="1034624"/>
                    </a:cubicBezTo>
                    <a:cubicBezTo>
                      <a:pt x="4715400" y="1034624"/>
                      <a:pt x="4715400" y="1031814"/>
                      <a:pt x="4715400" y="1031814"/>
                    </a:cubicBezTo>
                    <a:cubicBezTo>
                      <a:pt x="4709780" y="1009319"/>
                      <a:pt x="4692909" y="992448"/>
                      <a:pt x="4670414" y="986822"/>
                    </a:cubicBezTo>
                    <a:cubicBezTo>
                      <a:pt x="4667601" y="986822"/>
                      <a:pt x="4667601" y="984011"/>
                      <a:pt x="4667601" y="984011"/>
                    </a:cubicBezTo>
                    <a:cubicBezTo>
                      <a:pt x="4667601" y="981201"/>
                      <a:pt x="4670414" y="981201"/>
                      <a:pt x="4670414" y="981201"/>
                    </a:cubicBezTo>
                    <a:cubicBezTo>
                      <a:pt x="4692909" y="975577"/>
                      <a:pt x="4709780" y="958704"/>
                      <a:pt x="4718213" y="933399"/>
                    </a:cubicBezTo>
                    <a:close/>
                    <a:moveTo>
                      <a:pt x="4563563" y="933399"/>
                    </a:moveTo>
                    <a:cubicBezTo>
                      <a:pt x="4571999" y="958704"/>
                      <a:pt x="4588867" y="975577"/>
                      <a:pt x="4611365" y="981201"/>
                    </a:cubicBezTo>
                    <a:cubicBezTo>
                      <a:pt x="4614175" y="981201"/>
                      <a:pt x="4614175" y="984011"/>
                      <a:pt x="4614175" y="984011"/>
                    </a:cubicBezTo>
                    <a:cubicBezTo>
                      <a:pt x="4614175" y="986822"/>
                      <a:pt x="4611365" y="986822"/>
                      <a:pt x="4611365" y="986822"/>
                    </a:cubicBezTo>
                    <a:cubicBezTo>
                      <a:pt x="4588867" y="992448"/>
                      <a:pt x="4571999" y="1009319"/>
                      <a:pt x="4566376" y="1031814"/>
                    </a:cubicBezTo>
                    <a:cubicBezTo>
                      <a:pt x="4566376" y="1034624"/>
                      <a:pt x="4563563" y="1034624"/>
                      <a:pt x="4563563" y="1034624"/>
                    </a:cubicBezTo>
                    <a:cubicBezTo>
                      <a:pt x="4560749" y="1034624"/>
                      <a:pt x="4560749" y="1031814"/>
                      <a:pt x="4560749" y="1031814"/>
                    </a:cubicBezTo>
                    <a:cubicBezTo>
                      <a:pt x="4555129" y="1009319"/>
                      <a:pt x="4538258" y="992448"/>
                      <a:pt x="4515763" y="986822"/>
                    </a:cubicBezTo>
                    <a:cubicBezTo>
                      <a:pt x="4512950" y="986822"/>
                      <a:pt x="4512950" y="984011"/>
                      <a:pt x="4512950" y="984011"/>
                    </a:cubicBezTo>
                    <a:cubicBezTo>
                      <a:pt x="4512950" y="981201"/>
                      <a:pt x="4515763" y="981201"/>
                      <a:pt x="4515763" y="981201"/>
                    </a:cubicBezTo>
                    <a:cubicBezTo>
                      <a:pt x="4538258" y="975577"/>
                      <a:pt x="4555129" y="958704"/>
                      <a:pt x="4563563" y="933399"/>
                    </a:cubicBezTo>
                    <a:close/>
                    <a:moveTo>
                      <a:pt x="4406104" y="933399"/>
                    </a:moveTo>
                    <a:cubicBezTo>
                      <a:pt x="4414538" y="958704"/>
                      <a:pt x="4431409" y="975577"/>
                      <a:pt x="4453907" y="981201"/>
                    </a:cubicBezTo>
                    <a:cubicBezTo>
                      <a:pt x="4456717" y="981201"/>
                      <a:pt x="4456717" y="984011"/>
                      <a:pt x="4456717" y="984011"/>
                    </a:cubicBezTo>
                    <a:cubicBezTo>
                      <a:pt x="4456717" y="986822"/>
                      <a:pt x="4453907" y="986822"/>
                      <a:pt x="4453907" y="986822"/>
                    </a:cubicBezTo>
                    <a:cubicBezTo>
                      <a:pt x="4431409" y="992448"/>
                      <a:pt x="4414538" y="1009319"/>
                      <a:pt x="4408915" y="1031814"/>
                    </a:cubicBezTo>
                    <a:cubicBezTo>
                      <a:pt x="4408915" y="1034624"/>
                      <a:pt x="4406104" y="1034624"/>
                      <a:pt x="4406104" y="1034624"/>
                    </a:cubicBezTo>
                    <a:cubicBezTo>
                      <a:pt x="4403291" y="1034624"/>
                      <a:pt x="4403291" y="1031814"/>
                      <a:pt x="4403291" y="1031814"/>
                    </a:cubicBezTo>
                    <a:cubicBezTo>
                      <a:pt x="4397671" y="1009319"/>
                      <a:pt x="4380797" y="992448"/>
                      <a:pt x="4358302" y="986822"/>
                    </a:cubicBezTo>
                    <a:cubicBezTo>
                      <a:pt x="4355492" y="986822"/>
                      <a:pt x="4355492" y="984011"/>
                      <a:pt x="4355492" y="984011"/>
                    </a:cubicBezTo>
                    <a:cubicBezTo>
                      <a:pt x="4355492" y="981201"/>
                      <a:pt x="4358302" y="981201"/>
                      <a:pt x="4358302" y="981201"/>
                    </a:cubicBezTo>
                    <a:cubicBezTo>
                      <a:pt x="4380797" y="975577"/>
                      <a:pt x="4397671" y="958704"/>
                      <a:pt x="4406104" y="933399"/>
                    </a:cubicBezTo>
                    <a:close/>
                    <a:moveTo>
                      <a:pt x="4251453" y="933399"/>
                    </a:moveTo>
                    <a:cubicBezTo>
                      <a:pt x="4259887" y="958704"/>
                      <a:pt x="4276758" y="975577"/>
                      <a:pt x="4299256" y="981201"/>
                    </a:cubicBezTo>
                    <a:cubicBezTo>
                      <a:pt x="4302066" y="981201"/>
                      <a:pt x="4302066" y="984011"/>
                      <a:pt x="4302066" y="984011"/>
                    </a:cubicBezTo>
                    <a:cubicBezTo>
                      <a:pt x="4302066" y="986822"/>
                      <a:pt x="4299256" y="986822"/>
                      <a:pt x="4299256" y="986822"/>
                    </a:cubicBezTo>
                    <a:cubicBezTo>
                      <a:pt x="4276758" y="992448"/>
                      <a:pt x="4259887" y="1009319"/>
                      <a:pt x="4254264" y="1031814"/>
                    </a:cubicBezTo>
                    <a:cubicBezTo>
                      <a:pt x="4254264" y="1034624"/>
                      <a:pt x="4251453" y="1034624"/>
                      <a:pt x="4251453" y="1034624"/>
                    </a:cubicBezTo>
                    <a:cubicBezTo>
                      <a:pt x="4248640" y="1034624"/>
                      <a:pt x="4248640" y="1031814"/>
                      <a:pt x="4248640" y="1031814"/>
                    </a:cubicBezTo>
                    <a:cubicBezTo>
                      <a:pt x="4243020" y="1009319"/>
                      <a:pt x="4226146" y="992448"/>
                      <a:pt x="4203651" y="986822"/>
                    </a:cubicBezTo>
                    <a:cubicBezTo>
                      <a:pt x="4200841" y="986822"/>
                      <a:pt x="4200841" y="984011"/>
                      <a:pt x="4200841" y="984011"/>
                    </a:cubicBezTo>
                    <a:cubicBezTo>
                      <a:pt x="4200841" y="981201"/>
                      <a:pt x="4203651" y="981201"/>
                      <a:pt x="4203651" y="981201"/>
                    </a:cubicBezTo>
                    <a:cubicBezTo>
                      <a:pt x="4226146" y="975577"/>
                      <a:pt x="4243020" y="958704"/>
                      <a:pt x="4251453" y="933399"/>
                    </a:cubicBezTo>
                    <a:close/>
                    <a:moveTo>
                      <a:pt x="4096805" y="933399"/>
                    </a:moveTo>
                    <a:cubicBezTo>
                      <a:pt x="4105239" y="958704"/>
                      <a:pt x="4122110" y="975577"/>
                      <a:pt x="4144608" y="981201"/>
                    </a:cubicBezTo>
                    <a:cubicBezTo>
                      <a:pt x="4147418" y="981201"/>
                      <a:pt x="4147418" y="984011"/>
                      <a:pt x="4147418" y="984011"/>
                    </a:cubicBezTo>
                    <a:cubicBezTo>
                      <a:pt x="4147418" y="986822"/>
                      <a:pt x="4144608" y="986822"/>
                      <a:pt x="4144608" y="986822"/>
                    </a:cubicBezTo>
                    <a:cubicBezTo>
                      <a:pt x="4122110" y="992448"/>
                      <a:pt x="4105239" y="1009319"/>
                      <a:pt x="4099616" y="1031814"/>
                    </a:cubicBezTo>
                    <a:cubicBezTo>
                      <a:pt x="4099616" y="1034624"/>
                      <a:pt x="4096805" y="1034624"/>
                      <a:pt x="4096805" y="1034624"/>
                    </a:cubicBezTo>
                    <a:cubicBezTo>
                      <a:pt x="4093992" y="1034624"/>
                      <a:pt x="4093992" y="1031814"/>
                      <a:pt x="4093992" y="1031814"/>
                    </a:cubicBezTo>
                    <a:cubicBezTo>
                      <a:pt x="4088372" y="1009319"/>
                      <a:pt x="4071498" y="992448"/>
                      <a:pt x="4049003" y="986822"/>
                    </a:cubicBezTo>
                    <a:cubicBezTo>
                      <a:pt x="4046193" y="986822"/>
                      <a:pt x="4046193" y="984011"/>
                      <a:pt x="4046193" y="984011"/>
                    </a:cubicBezTo>
                    <a:cubicBezTo>
                      <a:pt x="4046193" y="981201"/>
                      <a:pt x="4049003" y="981201"/>
                      <a:pt x="4049003" y="981201"/>
                    </a:cubicBezTo>
                    <a:cubicBezTo>
                      <a:pt x="4071498" y="975577"/>
                      <a:pt x="4088372" y="958704"/>
                      <a:pt x="4096805" y="933399"/>
                    </a:cubicBezTo>
                    <a:close/>
                    <a:moveTo>
                      <a:pt x="3939345" y="933399"/>
                    </a:moveTo>
                    <a:cubicBezTo>
                      <a:pt x="3947781" y="958704"/>
                      <a:pt x="3964649" y="975577"/>
                      <a:pt x="3987147" y="981201"/>
                    </a:cubicBezTo>
                    <a:cubicBezTo>
                      <a:pt x="3989957" y="981201"/>
                      <a:pt x="3989957" y="984011"/>
                      <a:pt x="3989957" y="984011"/>
                    </a:cubicBezTo>
                    <a:cubicBezTo>
                      <a:pt x="3989957" y="986822"/>
                      <a:pt x="3987147" y="986822"/>
                      <a:pt x="3987147" y="986822"/>
                    </a:cubicBezTo>
                    <a:cubicBezTo>
                      <a:pt x="3964649" y="992448"/>
                      <a:pt x="3947781" y="1009319"/>
                      <a:pt x="3942155" y="1031814"/>
                    </a:cubicBezTo>
                    <a:cubicBezTo>
                      <a:pt x="3942155" y="1034624"/>
                      <a:pt x="3939345" y="1034624"/>
                      <a:pt x="3939345" y="1034624"/>
                    </a:cubicBezTo>
                    <a:cubicBezTo>
                      <a:pt x="3936531" y="1034624"/>
                      <a:pt x="3936531" y="1031814"/>
                      <a:pt x="3936531" y="1031814"/>
                    </a:cubicBezTo>
                    <a:cubicBezTo>
                      <a:pt x="3930911" y="1009319"/>
                      <a:pt x="3914037" y="992448"/>
                      <a:pt x="3891545" y="986822"/>
                    </a:cubicBezTo>
                    <a:cubicBezTo>
                      <a:pt x="3888732" y="986822"/>
                      <a:pt x="3888732" y="984011"/>
                      <a:pt x="3888732" y="984011"/>
                    </a:cubicBezTo>
                    <a:cubicBezTo>
                      <a:pt x="3888732" y="981201"/>
                      <a:pt x="3891545" y="981201"/>
                      <a:pt x="3891545" y="981201"/>
                    </a:cubicBezTo>
                    <a:cubicBezTo>
                      <a:pt x="3914037" y="975577"/>
                      <a:pt x="3930911" y="958704"/>
                      <a:pt x="3939345" y="933399"/>
                    </a:cubicBezTo>
                    <a:close/>
                    <a:moveTo>
                      <a:pt x="3784693" y="933399"/>
                    </a:moveTo>
                    <a:cubicBezTo>
                      <a:pt x="3793130" y="958704"/>
                      <a:pt x="3809998" y="975577"/>
                      <a:pt x="3832496" y="981201"/>
                    </a:cubicBezTo>
                    <a:cubicBezTo>
                      <a:pt x="3835306" y="981201"/>
                      <a:pt x="3835306" y="984011"/>
                      <a:pt x="3835306" y="984011"/>
                    </a:cubicBezTo>
                    <a:cubicBezTo>
                      <a:pt x="3835306" y="986822"/>
                      <a:pt x="3832496" y="986822"/>
                      <a:pt x="3832496" y="986822"/>
                    </a:cubicBezTo>
                    <a:cubicBezTo>
                      <a:pt x="3809998" y="992448"/>
                      <a:pt x="3793130" y="1009319"/>
                      <a:pt x="3787504" y="1031814"/>
                    </a:cubicBezTo>
                    <a:cubicBezTo>
                      <a:pt x="3787504" y="1034624"/>
                      <a:pt x="3784693" y="1034624"/>
                      <a:pt x="3784693" y="1034624"/>
                    </a:cubicBezTo>
                    <a:cubicBezTo>
                      <a:pt x="3781880" y="1034624"/>
                      <a:pt x="3781880" y="1031814"/>
                      <a:pt x="3781880" y="1031814"/>
                    </a:cubicBezTo>
                    <a:cubicBezTo>
                      <a:pt x="3776260" y="1009319"/>
                      <a:pt x="3759386" y="992448"/>
                      <a:pt x="3736894" y="986822"/>
                    </a:cubicBezTo>
                    <a:cubicBezTo>
                      <a:pt x="3734081" y="986822"/>
                      <a:pt x="3734081" y="984011"/>
                      <a:pt x="3734081" y="984011"/>
                    </a:cubicBezTo>
                    <a:cubicBezTo>
                      <a:pt x="3734081" y="981201"/>
                      <a:pt x="3736894" y="981201"/>
                      <a:pt x="3736894" y="981201"/>
                    </a:cubicBezTo>
                    <a:cubicBezTo>
                      <a:pt x="3759386" y="975577"/>
                      <a:pt x="3776260" y="958704"/>
                      <a:pt x="3784693" y="933399"/>
                    </a:cubicBezTo>
                    <a:close/>
                    <a:moveTo>
                      <a:pt x="3630045" y="933399"/>
                    </a:moveTo>
                    <a:cubicBezTo>
                      <a:pt x="3638482" y="958704"/>
                      <a:pt x="3655350" y="975577"/>
                      <a:pt x="3677848" y="981201"/>
                    </a:cubicBezTo>
                    <a:cubicBezTo>
                      <a:pt x="3680658" y="981201"/>
                      <a:pt x="3680658" y="984011"/>
                      <a:pt x="3680658" y="984011"/>
                    </a:cubicBezTo>
                    <a:cubicBezTo>
                      <a:pt x="3680658" y="986822"/>
                      <a:pt x="3677848" y="986822"/>
                      <a:pt x="3677848" y="986822"/>
                    </a:cubicBezTo>
                    <a:cubicBezTo>
                      <a:pt x="3655350" y="992448"/>
                      <a:pt x="3638482" y="1009319"/>
                      <a:pt x="3632856" y="1031814"/>
                    </a:cubicBezTo>
                    <a:cubicBezTo>
                      <a:pt x="3632856" y="1034624"/>
                      <a:pt x="3630045" y="1034624"/>
                      <a:pt x="3630045" y="1034624"/>
                    </a:cubicBezTo>
                    <a:cubicBezTo>
                      <a:pt x="3627232" y="1034624"/>
                      <a:pt x="3627232" y="1031814"/>
                      <a:pt x="3627232" y="1031814"/>
                    </a:cubicBezTo>
                    <a:cubicBezTo>
                      <a:pt x="3621612" y="1009319"/>
                      <a:pt x="3604738" y="992448"/>
                      <a:pt x="3582246" y="986822"/>
                    </a:cubicBezTo>
                    <a:cubicBezTo>
                      <a:pt x="3579433" y="986822"/>
                      <a:pt x="3579433" y="984011"/>
                      <a:pt x="3579433" y="984011"/>
                    </a:cubicBezTo>
                    <a:cubicBezTo>
                      <a:pt x="3579433" y="981201"/>
                      <a:pt x="3582246" y="981201"/>
                      <a:pt x="3582246" y="981201"/>
                    </a:cubicBezTo>
                    <a:cubicBezTo>
                      <a:pt x="3604738" y="975577"/>
                      <a:pt x="3621612" y="958704"/>
                      <a:pt x="3630045" y="933399"/>
                    </a:cubicBezTo>
                    <a:close/>
                    <a:moveTo>
                      <a:pt x="3472581" y="933399"/>
                    </a:moveTo>
                    <a:cubicBezTo>
                      <a:pt x="3481018" y="958704"/>
                      <a:pt x="3500700" y="975577"/>
                      <a:pt x="3520384" y="981201"/>
                    </a:cubicBezTo>
                    <a:cubicBezTo>
                      <a:pt x="3523194" y="981201"/>
                      <a:pt x="3523194" y="984011"/>
                      <a:pt x="3523194" y="984011"/>
                    </a:cubicBezTo>
                    <a:cubicBezTo>
                      <a:pt x="3523194" y="986822"/>
                      <a:pt x="3520384" y="986822"/>
                      <a:pt x="3520384" y="986822"/>
                    </a:cubicBezTo>
                    <a:cubicBezTo>
                      <a:pt x="3497889" y="992448"/>
                      <a:pt x="3481018" y="1009319"/>
                      <a:pt x="3475395" y="1031814"/>
                    </a:cubicBezTo>
                    <a:cubicBezTo>
                      <a:pt x="3475395" y="1034624"/>
                      <a:pt x="3472581" y="1034624"/>
                      <a:pt x="3472581" y="1034624"/>
                    </a:cubicBezTo>
                    <a:cubicBezTo>
                      <a:pt x="3469771" y="1034624"/>
                      <a:pt x="3469771" y="1031814"/>
                      <a:pt x="3469771" y="1031814"/>
                    </a:cubicBezTo>
                    <a:cubicBezTo>
                      <a:pt x="3464148" y="1009319"/>
                      <a:pt x="3447277" y="992448"/>
                      <a:pt x="3424782" y="986822"/>
                    </a:cubicBezTo>
                    <a:cubicBezTo>
                      <a:pt x="3421969" y="986822"/>
                      <a:pt x="3421969" y="984011"/>
                      <a:pt x="3421969" y="984011"/>
                    </a:cubicBezTo>
                    <a:cubicBezTo>
                      <a:pt x="3421969" y="981201"/>
                      <a:pt x="3424782" y="981201"/>
                      <a:pt x="3424782" y="981201"/>
                    </a:cubicBezTo>
                    <a:cubicBezTo>
                      <a:pt x="3447277" y="975577"/>
                      <a:pt x="3464148" y="958704"/>
                      <a:pt x="3472581" y="933399"/>
                    </a:cubicBezTo>
                    <a:close/>
                    <a:moveTo>
                      <a:pt x="3317933" y="933399"/>
                    </a:moveTo>
                    <a:cubicBezTo>
                      <a:pt x="3326370" y="958704"/>
                      <a:pt x="3343241" y="975577"/>
                      <a:pt x="3365736" y="981201"/>
                    </a:cubicBezTo>
                    <a:cubicBezTo>
                      <a:pt x="3368546" y="981201"/>
                      <a:pt x="3368546" y="984011"/>
                      <a:pt x="3368546" y="984011"/>
                    </a:cubicBezTo>
                    <a:cubicBezTo>
                      <a:pt x="3368546" y="986822"/>
                      <a:pt x="3365736" y="986822"/>
                      <a:pt x="3365736" y="986822"/>
                    </a:cubicBezTo>
                    <a:cubicBezTo>
                      <a:pt x="3343241" y="992448"/>
                      <a:pt x="3326370" y="1009319"/>
                      <a:pt x="3320747" y="1031814"/>
                    </a:cubicBezTo>
                    <a:cubicBezTo>
                      <a:pt x="3320747" y="1034624"/>
                      <a:pt x="3317933" y="1034624"/>
                      <a:pt x="3317933" y="1034624"/>
                    </a:cubicBezTo>
                    <a:cubicBezTo>
                      <a:pt x="3315123" y="1034624"/>
                      <a:pt x="3315123" y="1031814"/>
                      <a:pt x="3315123" y="1031814"/>
                    </a:cubicBezTo>
                    <a:cubicBezTo>
                      <a:pt x="3309500" y="1009319"/>
                      <a:pt x="3292629" y="992448"/>
                      <a:pt x="3270134" y="986822"/>
                    </a:cubicBezTo>
                    <a:cubicBezTo>
                      <a:pt x="3267321" y="986822"/>
                      <a:pt x="3267321" y="984011"/>
                      <a:pt x="3267321" y="984011"/>
                    </a:cubicBezTo>
                    <a:cubicBezTo>
                      <a:pt x="3267321" y="981201"/>
                      <a:pt x="3270134" y="981201"/>
                      <a:pt x="3270134" y="981201"/>
                    </a:cubicBezTo>
                    <a:cubicBezTo>
                      <a:pt x="3292629" y="975577"/>
                      <a:pt x="3309500" y="958704"/>
                      <a:pt x="3317933" y="933399"/>
                    </a:cubicBezTo>
                    <a:close/>
                    <a:moveTo>
                      <a:pt x="3163283" y="933399"/>
                    </a:moveTo>
                    <a:cubicBezTo>
                      <a:pt x="3171719" y="958704"/>
                      <a:pt x="3188590" y="975577"/>
                      <a:pt x="3211085" y="981201"/>
                    </a:cubicBezTo>
                    <a:cubicBezTo>
                      <a:pt x="3213895" y="981201"/>
                      <a:pt x="3213895" y="984011"/>
                      <a:pt x="3213895" y="984011"/>
                    </a:cubicBezTo>
                    <a:cubicBezTo>
                      <a:pt x="3213895" y="986822"/>
                      <a:pt x="3211085" y="986822"/>
                      <a:pt x="3211085" y="986822"/>
                    </a:cubicBezTo>
                    <a:cubicBezTo>
                      <a:pt x="3188590" y="992448"/>
                      <a:pt x="3171719" y="1009319"/>
                      <a:pt x="3166096" y="1031814"/>
                    </a:cubicBezTo>
                    <a:cubicBezTo>
                      <a:pt x="3166096" y="1034624"/>
                      <a:pt x="3163283" y="1034624"/>
                      <a:pt x="3163283" y="1034624"/>
                    </a:cubicBezTo>
                    <a:cubicBezTo>
                      <a:pt x="3160472" y="1034624"/>
                      <a:pt x="3160472" y="1031814"/>
                      <a:pt x="3160472" y="1031814"/>
                    </a:cubicBezTo>
                    <a:cubicBezTo>
                      <a:pt x="3154849" y="1009319"/>
                      <a:pt x="3137978" y="992448"/>
                      <a:pt x="3115483" y="986822"/>
                    </a:cubicBezTo>
                    <a:cubicBezTo>
                      <a:pt x="3112670" y="986822"/>
                      <a:pt x="3112670" y="984011"/>
                      <a:pt x="3112670" y="984011"/>
                    </a:cubicBezTo>
                    <a:cubicBezTo>
                      <a:pt x="3112670" y="981201"/>
                      <a:pt x="3115483" y="981201"/>
                      <a:pt x="3115483" y="981201"/>
                    </a:cubicBezTo>
                    <a:cubicBezTo>
                      <a:pt x="3137978" y="975577"/>
                      <a:pt x="3154849" y="958704"/>
                      <a:pt x="3163283" y="933399"/>
                    </a:cubicBezTo>
                    <a:close/>
                    <a:moveTo>
                      <a:pt x="3005823" y="933399"/>
                    </a:moveTo>
                    <a:cubicBezTo>
                      <a:pt x="3014257" y="958704"/>
                      <a:pt x="3033942" y="975577"/>
                      <a:pt x="3053626" y="981201"/>
                    </a:cubicBezTo>
                    <a:cubicBezTo>
                      <a:pt x="3056436" y="981201"/>
                      <a:pt x="3056436" y="984011"/>
                      <a:pt x="3056436" y="984011"/>
                    </a:cubicBezTo>
                    <a:cubicBezTo>
                      <a:pt x="3056436" y="986822"/>
                      <a:pt x="3053626" y="986822"/>
                      <a:pt x="3053626" y="986822"/>
                    </a:cubicBezTo>
                    <a:cubicBezTo>
                      <a:pt x="3031128" y="992448"/>
                      <a:pt x="3014257" y="1009319"/>
                      <a:pt x="3008634" y="1031814"/>
                    </a:cubicBezTo>
                    <a:cubicBezTo>
                      <a:pt x="3008634" y="1034624"/>
                      <a:pt x="3005823" y="1034624"/>
                      <a:pt x="3005823" y="1034624"/>
                    </a:cubicBezTo>
                    <a:cubicBezTo>
                      <a:pt x="3003010" y="1034624"/>
                      <a:pt x="3003010" y="1031814"/>
                      <a:pt x="3003010" y="1031814"/>
                    </a:cubicBezTo>
                    <a:cubicBezTo>
                      <a:pt x="2997390" y="1009319"/>
                      <a:pt x="2980516" y="992448"/>
                      <a:pt x="2958021" y="986822"/>
                    </a:cubicBezTo>
                    <a:cubicBezTo>
                      <a:pt x="2955211" y="986822"/>
                      <a:pt x="2955211" y="984011"/>
                      <a:pt x="2955211" y="984011"/>
                    </a:cubicBezTo>
                    <a:cubicBezTo>
                      <a:pt x="2955211" y="981201"/>
                      <a:pt x="2958021" y="981201"/>
                      <a:pt x="2958021" y="981201"/>
                    </a:cubicBezTo>
                    <a:cubicBezTo>
                      <a:pt x="2980516" y="975577"/>
                      <a:pt x="2997390" y="958704"/>
                      <a:pt x="3005823" y="933399"/>
                    </a:cubicBezTo>
                    <a:close/>
                    <a:moveTo>
                      <a:pt x="2851172" y="933399"/>
                    </a:moveTo>
                    <a:cubicBezTo>
                      <a:pt x="2859606" y="958704"/>
                      <a:pt x="2876477" y="975577"/>
                      <a:pt x="2898975" y="981201"/>
                    </a:cubicBezTo>
                    <a:cubicBezTo>
                      <a:pt x="2901785" y="981201"/>
                      <a:pt x="2901785" y="984011"/>
                      <a:pt x="2901785" y="984011"/>
                    </a:cubicBezTo>
                    <a:cubicBezTo>
                      <a:pt x="2901785" y="986822"/>
                      <a:pt x="2898975" y="986822"/>
                      <a:pt x="2898975" y="986822"/>
                    </a:cubicBezTo>
                    <a:cubicBezTo>
                      <a:pt x="2876477" y="992448"/>
                      <a:pt x="2859606" y="1009319"/>
                      <a:pt x="2853983" y="1031814"/>
                    </a:cubicBezTo>
                    <a:cubicBezTo>
                      <a:pt x="2853983" y="1034624"/>
                      <a:pt x="2851172" y="1034624"/>
                      <a:pt x="2851172" y="1034624"/>
                    </a:cubicBezTo>
                    <a:cubicBezTo>
                      <a:pt x="2848359" y="1034624"/>
                      <a:pt x="2848359" y="1031814"/>
                      <a:pt x="2848359" y="1031814"/>
                    </a:cubicBezTo>
                    <a:cubicBezTo>
                      <a:pt x="2842739" y="1009319"/>
                      <a:pt x="2825865" y="992448"/>
                      <a:pt x="2803370" y="986822"/>
                    </a:cubicBezTo>
                    <a:cubicBezTo>
                      <a:pt x="2800560" y="986822"/>
                      <a:pt x="2800560" y="984011"/>
                      <a:pt x="2800560" y="984011"/>
                    </a:cubicBezTo>
                    <a:cubicBezTo>
                      <a:pt x="2800560" y="981201"/>
                      <a:pt x="2803370" y="981201"/>
                      <a:pt x="2803370" y="981201"/>
                    </a:cubicBezTo>
                    <a:cubicBezTo>
                      <a:pt x="2825865" y="975577"/>
                      <a:pt x="2842739" y="958704"/>
                      <a:pt x="2851172" y="933399"/>
                    </a:cubicBezTo>
                    <a:close/>
                    <a:moveTo>
                      <a:pt x="2696525" y="933399"/>
                    </a:moveTo>
                    <a:cubicBezTo>
                      <a:pt x="2704959" y="958704"/>
                      <a:pt x="2721830" y="975577"/>
                      <a:pt x="2744328" y="981201"/>
                    </a:cubicBezTo>
                    <a:cubicBezTo>
                      <a:pt x="2747138" y="981201"/>
                      <a:pt x="2747138" y="984011"/>
                      <a:pt x="2747138" y="984011"/>
                    </a:cubicBezTo>
                    <a:cubicBezTo>
                      <a:pt x="2747138" y="986822"/>
                      <a:pt x="2744328" y="986822"/>
                      <a:pt x="2744328" y="986822"/>
                    </a:cubicBezTo>
                    <a:cubicBezTo>
                      <a:pt x="2721830" y="992448"/>
                      <a:pt x="2704959" y="1009319"/>
                      <a:pt x="2699336" y="1031814"/>
                    </a:cubicBezTo>
                    <a:cubicBezTo>
                      <a:pt x="2699336" y="1034624"/>
                      <a:pt x="2696525" y="1034624"/>
                      <a:pt x="2696525" y="1034624"/>
                    </a:cubicBezTo>
                    <a:cubicBezTo>
                      <a:pt x="2693712" y="1034624"/>
                      <a:pt x="2693712" y="1031814"/>
                      <a:pt x="2693712" y="1031814"/>
                    </a:cubicBezTo>
                    <a:cubicBezTo>
                      <a:pt x="2688092" y="1009319"/>
                      <a:pt x="2671218" y="992448"/>
                      <a:pt x="2648723" y="986822"/>
                    </a:cubicBezTo>
                    <a:cubicBezTo>
                      <a:pt x="2645913" y="986822"/>
                      <a:pt x="2645913" y="984011"/>
                      <a:pt x="2645913" y="984011"/>
                    </a:cubicBezTo>
                    <a:cubicBezTo>
                      <a:pt x="2645913" y="981201"/>
                      <a:pt x="2648723" y="981201"/>
                      <a:pt x="2648723" y="981201"/>
                    </a:cubicBezTo>
                    <a:cubicBezTo>
                      <a:pt x="2671218" y="975577"/>
                      <a:pt x="2688092" y="958704"/>
                      <a:pt x="2696525" y="933399"/>
                    </a:cubicBezTo>
                    <a:close/>
                    <a:moveTo>
                      <a:pt x="2539061" y="933399"/>
                    </a:moveTo>
                    <a:cubicBezTo>
                      <a:pt x="2547497" y="958704"/>
                      <a:pt x="2567179" y="975577"/>
                      <a:pt x="2586863" y="981201"/>
                    </a:cubicBezTo>
                    <a:cubicBezTo>
                      <a:pt x="2589673" y="981201"/>
                      <a:pt x="2589673" y="984011"/>
                      <a:pt x="2589673" y="984011"/>
                    </a:cubicBezTo>
                    <a:cubicBezTo>
                      <a:pt x="2589673" y="986822"/>
                      <a:pt x="2586863" y="986822"/>
                      <a:pt x="2586863" y="986822"/>
                    </a:cubicBezTo>
                    <a:cubicBezTo>
                      <a:pt x="2564365" y="992448"/>
                      <a:pt x="2547497" y="1009319"/>
                      <a:pt x="2541874" y="1031814"/>
                    </a:cubicBezTo>
                    <a:cubicBezTo>
                      <a:pt x="2541874" y="1034624"/>
                      <a:pt x="2539061" y="1034624"/>
                      <a:pt x="2539061" y="1034624"/>
                    </a:cubicBezTo>
                    <a:cubicBezTo>
                      <a:pt x="2536247" y="1034624"/>
                      <a:pt x="2536247" y="1031814"/>
                      <a:pt x="2536247" y="1031814"/>
                    </a:cubicBezTo>
                    <a:cubicBezTo>
                      <a:pt x="2530627" y="1009319"/>
                      <a:pt x="2513756" y="992448"/>
                      <a:pt x="2491261" y="986822"/>
                    </a:cubicBezTo>
                    <a:cubicBezTo>
                      <a:pt x="2488448" y="986822"/>
                      <a:pt x="2488448" y="984011"/>
                      <a:pt x="2488448" y="984011"/>
                    </a:cubicBezTo>
                    <a:cubicBezTo>
                      <a:pt x="2488448" y="981201"/>
                      <a:pt x="2491261" y="981201"/>
                      <a:pt x="2491261" y="981201"/>
                    </a:cubicBezTo>
                    <a:cubicBezTo>
                      <a:pt x="2513756" y="975577"/>
                      <a:pt x="2530627" y="958704"/>
                      <a:pt x="2539061" y="933399"/>
                    </a:cubicBezTo>
                    <a:close/>
                    <a:moveTo>
                      <a:pt x="2384413" y="933399"/>
                    </a:moveTo>
                    <a:cubicBezTo>
                      <a:pt x="2392849" y="958704"/>
                      <a:pt x="2409717" y="975577"/>
                      <a:pt x="2432215" y="981201"/>
                    </a:cubicBezTo>
                    <a:cubicBezTo>
                      <a:pt x="2435025" y="981201"/>
                      <a:pt x="2435025" y="984011"/>
                      <a:pt x="2435025" y="984011"/>
                    </a:cubicBezTo>
                    <a:cubicBezTo>
                      <a:pt x="2435025" y="986822"/>
                      <a:pt x="2432215" y="986822"/>
                      <a:pt x="2432215" y="986822"/>
                    </a:cubicBezTo>
                    <a:cubicBezTo>
                      <a:pt x="2409717" y="992448"/>
                      <a:pt x="2392849" y="1009319"/>
                      <a:pt x="2387226" y="1031814"/>
                    </a:cubicBezTo>
                    <a:cubicBezTo>
                      <a:pt x="2387226" y="1034624"/>
                      <a:pt x="2384413" y="1034624"/>
                      <a:pt x="2384413" y="1034624"/>
                    </a:cubicBezTo>
                    <a:cubicBezTo>
                      <a:pt x="2381599" y="1034624"/>
                      <a:pt x="2381599" y="1031814"/>
                      <a:pt x="2381599" y="1031814"/>
                    </a:cubicBezTo>
                    <a:cubicBezTo>
                      <a:pt x="2375979" y="1009319"/>
                      <a:pt x="2359108" y="992448"/>
                      <a:pt x="2336613" y="986822"/>
                    </a:cubicBezTo>
                    <a:cubicBezTo>
                      <a:pt x="2333800" y="986822"/>
                      <a:pt x="2333800" y="984011"/>
                      <a:pt x="2333800" y="984011"/>
                    </a:cubicBezTo>
                    <a:cubicBezTo>
                      <a:pt x="2333800" y="981201"/>
                      <a:pt x="2336613" y="981201"/>
                      <a:pt x="2336613" y="981201"/>
                    </a:cubicBezTo>
                    <a:cubicBezTo>
                      <a:pt x="2359108" y="975577"/>
                      <a:pt x="2375979" y="958704"/>
                      <a:pt x="2384413" y="933399"/>
                    </a:cubicBezTo>
                    <a:close/>
                    <a:moveTo>
                      <a:pt x="2229761" y="933399"/>
                    </a:moveTo>
                    <a:cubicBezTo>
                      <a:pt x="2238198" y="958704"/>
                      <a:pt x="2255066" y="975577"/>
                      <a:pt x="2277564" y="981201"/>
                    </a:cubicBezTo>
                    <a:cubicBezTo>
                      <a:pt x="2280374" y="981201"/>
                      <a:pt x="2280374" y="984011"/>
                      <a:pt x="2280374" y="984011"/>
                    </a:cubicBezTo>
                    <a:cubicBezTo>
                      <a:pt x="2280374" y="986822"/>
                      <a:pt x="2277564" y="986822"/>
                      <a:pt x="2277564" y="986822"/>
                    </a:cubicBezTo>
                    <a:cubicBezTo>
                      <a:pt x="2255066" y="992448"/>
                      <a:pt x="2238198" y="1009319"/>
                      <a:pt x="2232575" y="1031814"/>
                    </a:cubicBezTo>
                    <a:cubicBezTo>
                      <a:pt x="2232575" y="1034624"/>
                      <a:pt x="2229761" y="1034624"/>
                      <a:pt x="2229761" y="1034624"/>
                    </a:cubicBezTo>
                    <a:cubicBezTo>
                      <a:pt x="2226948" y="1034624"/>
                      <a:pt x="2226948" y="1031814"/>
                      <a:pt x="2226948" y="1031814"/>
                    </a:cubicBezTo>
                    <a:cubicBezTo>
                      <a:pt x="2221328" y="1009319"/>
                      <a:pt x="2204457" y="992448"/>
                      <a:pt x="2181962" y="986822"/>
                    </a:cubicBezTo>
                    <a:cubicBezTo>
                      <a:pt x="2179149" y="986822"/>
                      <a:pt x="2179149" y="984011"/>
                      <a:pt x="2179149" y="984011"/>
                    </a:cubicBezTo>
                    <a:cubicBezTo>
                      <a:pt x="2179149" y="981201"/>
                      <a:pt x="2181962" y="981201"/>
                      <a:pt x="2181962" y="981201"/>
                    </a:cubicBezTo>
                    <a:cubicBezTo>
                      <a:pt x="2204457" y="975577"/>
                      <a:pt x="2221328" y="958704"/>
                      <a:pt x="2229761" y="933399"/>
                    </a:cubicBezTo>
                    <a:close/>
                    <a:moveTo>
                      <a:pt x="2075115" y="933399"/>
                    </a:moveTo>
                    <a:cubicBezTo>
                      <a:pt x="2080738" y="958704"/>
                      <a:pt x="2100419" y="975577"/>
                      <a:pt x="2122917" y="981201"/>
                    </a:cubicBezTo>
                    <a:cubicBezTo>
                      <a:pt x="2125727" y="981201"/>
                      <a:pt x="2125727" y="984011"/>
                      <a:pt x="2125727" y="984011"/>
                    </a:cubicBezTo>
                    <a:cubicBezTo>
                      <a:pt x="2125727" y="986822"/>
                      <a:pt x="2122917" y="986822"/>
                      <a:pt x="2122917" y="986822"/>
                    </a:cubicBezTo>
                    <a:cubicBezTo>
                      <a:pt x="2100419" y="992448"/>
                      <a:pt x="2083551" y="1009319"/>
                      <a:pt x="2077928" y="1031814"/>
                    </a:cubicBezTo>
                    <a:cubicBezTo>
                      <a:pt x="2077928" y="1034624"/>
                      <a:pt x="2075115" y="1034624"/>
                      <a:pt x="2075115" y="1034624"/>
                    </a:cubicBezTo>
                    <a:cubicBezTo>
                      <a:pt x="2072301" y="1034624"/>
                      <a:pt x="2072301" y="1031814"/>
                      <a:pt x="2072301" y="1031814"/>
                    </a:cubicBezTo>
                    <a:cubicBezTo>
                      <a:pt x="2066681" y="1009319"/>
                      <a:pt x="2049810" y="992448"/>
                      <a:pt x="2027315" y="986822"/>
                    </a:cubicBezTo>
                    <a:cubicBezTo>
                      <a:pt x="2024502" y="986822"/>
                      <a:pt x="2024502" y="984011"/>
                      <a:pt x="2024502" y="984011"/>
                    </a:cubicBezTo>
                    <a:cubicBezTo>
                      <a:pt x="2024502" y="981201"/>
                      <a:pt x="2027315" y="981201"/>
                      <a:pt x="2027315" y="981201"/>
                    </a:cubicBezTo>
                    <a:cubicBezTo>
                      <a:pt x="2049810" y="975577"/>
                      <a:pt x="2066681" y="958704"/>
                      <a:pt x="2075115" y="933399"/>
                    </a:cubicBezTo>
                    <a:close/>
                    <a:moveTo>
                      <a:pt x="1917652" y="933399"/>
                    </a:moveTo>
                    <a:cubicBezTo>
                      <a:pt x="1926086" y="958704"/>
                      <a:pt x="1942957" y="975577"/>
                      <a:pt x="1965455" y="981201"/>
                    </a:cubicBezTo>
                    <a:cubicBezTo>
                      <a:pt x="1968265" y="981201"/>
                      <a:pt x="1968265" y="984011"/>
                      <a:pt x="1968265" y="984011"/>
                    </a:cubicBezTo>
                    <a:cubicBezTo>
                      <a:pt x="1968265" y="986822"/>
                      <a:pt x="1965455" y="986822"/>
                      <a:pt x="1965455" y="986822"/>
                    </a:cubicBezTo>
                    <a:cubicBezTo>
                      <a:pt x="1942957" y="992448"/>
                      <a:pt x="1926086" y="1009319"/>
                      <a:pt x="1920463" y="1031814"/>
                    </a:cubicBezTo>
                    <a:cubicBezTo>
                      <a:pt x="1920463" y="1034624"/>
                      <a:pt x="1917652" y="1034624"/>
                      <a:pt x="1917652" y="1034624"/>
                    </a:cubicBezTo>
                    <a:cubicBezTo>
                      <a:pt x="1914839" y="1034624"/>
                      <a:pt x="1914839" y="1031814"/>
                      <a:pt x="1914839" y="1031814"/>
                    </a:cubicBezTo>
                    <a:cubicBezTo>
                      <a:pt x="1909219" y="1009319"/>
                      <a:pt x="1892345" y="992448"/>
                      <a:pt x="1869850" y="986822"/>
                    </a:cubicBezTo>
                    <a:cubicBezTo>
                      <a:pt x="1867040" y="986822"/>
                      <a:pt x="1867040" y="984011"/>
                      <a:pt x="1867040" y="984011"/>
                    </a:cubicBezTo>
                    <a:cubicBezTo>
                      <a:pt x="1867040" y="981201"/>
                      <a:pt x="1869850" y="981201"/>
                      <a:pt x="1869850" y="981201"/>
                    </a:cubicBezTo>
                    <a:cubicBezTo>
                      <a:pt x="1892345" y="975577"/>
                      <a:pt x="1909219" y="958704"/>
                      <a:pt x="1917652" y="933399"/>
                    </a:cubicBezTo>
                    <a:close/>
                    <a:moveTo>
                      <a:pt x="1763004" y="933399"/>
                    </a:moveTo>
                    <a:cubicBezTo>
                      <a:pt x="1771438" y="958704"/>
                      <a:pt x="1788309" y="975577"/>
                      <a:pt x="1810807" y="981201"/>
                    </a:cubicBezTo>
                    <a:cubicBezTo>
                      <a:pt x="1813617" y="981201"/>
                      <a:pt x="1813617" y="984011"/>
                      <a:pt x="1813617" y="984011"/>
                    </a:cubicBezTo>
                    <a:cubicBezTo>
                      <a:pt x="1813617" y="986822"/>
                      <a:pt x="1810807" y="986822"/>
                      <a:pt x="1810807" y="986822"/>
                    </a:cubicBezTo>
                    <a:cubicBezTo>
                      <a:pt x="1788309" y="992448"/>
                      <a:pt x="1771438" y="1009319"/>
                      <a:pt x="1765815" y="1031814"/>
                    </a:cubicBezTo>
                    <a:cubicBezTo>
                      <a:pt x="1765815" y="1034624"/>
                      <a:pt x="1763004" y="1034624"/>
                      <a:pt x="1763004" y="1034624"/>
                    </a:cubicBezTo>
                    <a:cubicBezTo>
                      <a:pt x="1760191" y="1034624"/>
                      <a:pt x="1760191" y="1031814"/>
                      <a:pt x="1760191" y="1031814"/>
                    </a:cubicBezTo>
                    <a:cubicBezTo>
                      <a:pt x="1754571" y="1009319"/>
                      <a:pt x="1737697" y="992448"/>
                      <a:pt x="1715202" y="986822"/>
                    </a:cubicBezTo>
                    <a:cubicBezTo>
                      <a:pt x="1712392" y="986822"/>
                      <a:pt x="1712392" y="984011"/>
                      <a:pt x="1712392" y="984011"/>
                    </a:cubicBezTo>
                    <a:cubicBezTo>
                      <a:pt x="1712392" y="981201"/>
                      <a:pt x="1715202" y="981201"/>
                      <a:pt x="1715202" y="981201"/>
                    </a:cubicBezTo>
                    <a:cubicBezTo>
                      <a:pt x="1737697" y="975577"/>
                      <a:pt x="1754571" y="958704"/>
                      <a:pt x="1763004" y="933399"/>
                    </a:cubicBezTo>
                    <a:close/>
                    <a:moveTo>
                      <a:pt x="1608353" y="933399"/>
                    </a:moveTo>
                    <a:cubicBezTo>
                      <a:pt x="1613977" y="958704"/>
                      <a:pt x="1633658" y="975577"/>
                      <a:pt x="1656156" y="981201"/>
                    </a:cubicBezTo>
                    <a:cubicBezTo>
                      <a:pt x="1658966" y="981201"/>
                      <a:pt x="1658966" y="984011"/>
                      <a:pt x="1658966" y="984011"/>
                    </a:cubicBezTo>
                    <a:cubicBezTo>
                      <a:pt x="1658966" y="986822"/>
                      <a:pt x="1656156" y="986822"/>
                      <a:pt x="1656156" y="986822"/>
                    </a:cubicBezTo>
                    <a:cubicBezTo>
                      <a:pt x="1633658" y="992448"/>
                      <a:pt x="1616787" y="1009319"/>
                      <a:pt x="1611164" y="1031814"/>
                    </a:cubicBezTo>
                    <a:cubicBezTo>
                      <a:pt x="1611164" y="1034624"/>
                      <a:pt x="1608353" y="1034624"/>
                      <a:pt x="1608353" y="1034624"/>
                    </a:cubicBezTo>
                    <a:cubicBezTo>
                      <a:pt x="1605540" y="1034624"/>
                      <a:pt x="1605540" y="1031814"/>
                      <a:pt x="1605540" y="1031814"/>
                    </a:cubicBezTo>
                    <a:cubicBezTo>
                      <a:pt x="1599920" y="1009319"/>
                      <a:pt x="1583046" y="992448"/>
                      <a:pt x="1560551" y="986822"/>
                    </a:cubicBezTo>
                    <a:cubicBezTo>
                      <a:pt x="1557741" y="986822"/>
                      <a:pt x="1557741" y="984011"/>
                      <a:pt x="1557741" y="984011"/>
                    </a:cubicBezTo>
                    <a:cubicBezTo>
                      <a:pt x="1557741" y="981201"/>
                      <a:pt x="1560551" y="981201"/>
                      <a:pt x="1560551" y="981201"/>
                    </a:cubicBezTo>
                    <a:cubicBezTo>
                      <a:pt x="1583046" y="975577"/>
                      <a:pt x="1599920" y="958704"/>
                      <a:pt x="1608353" y="933399"/>
                    </a:cubicBezTo>
                    <a:close/>
                    <a:moveTo>
                      <a:pt x="1450892" y="933399"/>
                    </a:moveTo>
                    <a:cubicBezTo>
                      <a:pt x="1459326" y="958704"/>
                      <a:pt x="1476197" y="975577"/>
                      <a:pt x="1498695" y="981201"/>
                    </a:cubicBezTo>
                    <a:cubicBezTo>
                      <a:pt x="1501505" y="981201"/>
                      <a:pt x="1501505" y="984011"/>
                      <a:pt x="1501505" y="984011"/>
                    </a:cubicBezTo>
                    <a:cubicBezTo>
                      <a:pt x="1501505" y="986822"/>
                      <a:pt x="1498695" y="986822"/>
                      <a:pt x="1498695" y="986822"/>
                    </a:cubicBezTo>
                    <a:cubicBezTo>
                      <a:pt x="1476197" y="992448"/>
                      <a:pt x="1459326" y="1009319"/>
                      <a:pt x="1453706" y="1031814"/>
                    </a:cubicBezTo>
                    <a:cubicBezTo>
                      <a:pt x="1453706" y="1034624"/>
                      <a:pt x="1450892" y="1034624"/>
                      <a:pt x="1450892" y="1034624"/>
                    </a:cubicBezTo>
                    <a:cubicBezTo>
                      <a:pt x="1448079" y="1034624"/>
                      <a:pt x="1448079" y="1031814"/>
                      <a:pt x="1448079" y="1031814"/>
                    </a:cubicBezTo>
                    <a:cubicBezTo>
                      <a:pt x="1442458" y="1009319"/>
                      <a:pt x="1425587" y="992448"/>
                      <a:pt x="1403090" y="986822"/>
                    </a:cubicBezTo>
                    <a:cubicBezTo>
                      <a:pt x="1400280" y="986822"/>
                      <a:pt x="1400280" y="984011"/>
                      <a:pt x="1400280" y="984011"/>
                    </a:cubicBezTo>
                    <a:cubicBezTo>
                      <a:pt x="1400280" y="981201"/>
                      <a:pt x="1403090" y="981201"/>
                      <a:pt x="1403090" y="981201"/>
                    </a:cubicBezTo>
                    <a:cubicBezTo>
                      <a:pt x="1425587" y="975577"/>
                      <a:pt x="1442458" y="958704"/>
                      <a:pt x="1450892" y="933399"/>
                    </a:cubicBezTo>
                    <a:close/>
                    <a:moveTo>
                      <a:pt x="1296244" y="933399"/>
                    </a:moveTo>
                    <a:cubicBezTo>
                      <a:pt x="1304678" y="958704"/>
                      <a:pt x="1321549" y="975577"/>
                      <a:pt x="1344046" y="981201"/>
                    </a:cubicBezTo>
                    <a:cubicBezTo>
                      <a:pt x="1346857" y="981201"/>
                      <a:pt x="1346857" y="984011"/>
                      <a:pt x="1346857" y="984011"/>
                    </a:cubicBezTo>
                    <a:cubicBezTo>
                      <a:pt x="1346857" y="986822"/>
                      <a:pt x="1344046" y="986822"/>
                      <a:pt x="1344046" y="986822"/>
                    </a:cubicBezTo>
                    <a:cubicBezTo>
                      <a:pt x="1321549" y="992448"/>
                      <a:pt x="1304678" y="1009319"/>
                      <a:pt x="1299058" y="1031814"/>
                    </a:cubicBezTo>
                    <a:cubicBezTo>
                      <a:pt x="1299058" y="1034624"/>
                      <a:pt x="1296244" y="1034624"/>
                      <a:pt x="1296244" y="1034624"/>
                    </a:cubicBezTo>
                    <a:cubicBezTo>
                      <a:pt x="1293431" y="1034624"/>
                      <a:pt x="1293431" y="1031814"/>
                      <a:pt x="1293431" y="1031814"/>
                    </a:cubicBezTo>
                    <a:cubicBezTo>
                      <a:pt x="1287810" y="1009319"/>
                      <a:pt x="1270939" y="992448"/>
                      <a:pt x="1248442" y="986822"/>
                    </a:cubicBezTo>
                    <a:cubicBezTo>
                      <a:pt x="1245632" y="986822"/>
                      <a:pt x="1245632" y="984011"/>
                      <a:pt x="1245632" y="984011"/>
                    </a:cubicBezTo>
                    <a:cubicBezTo>
                      <a:pt x="1245632" y="981201"/>
                      <a:pt x="1248442" y="981201"/>
                      <a:pt x="1248442" y="981201"/>
                    </a:cubicBezTo>
                    <a:cubicBezTo>
                      <a:pt x="1270939" y="975577"/>
                      <a:pt x="1287810" y="958704"/>
                      <a:pt x="1296244" y="933399"/>
                    </a:cubicBezTo>
                    <a:close/>
                    <a:moveTo>
                      <a:pt x="1141593" y="933399"/>
                    </a:moveTo>
                    <a:cubicBezTo>
                      <a:pt x="1150027" y="958704"/>
                      <a:pt x="1166898" y="975577"/>
                      <a:pt x="1189395" y="981201"/>
                    </a:cubicBezTo>
                    <a:cubicBezTo>
                      <a:pt x="1192206" y="981201"/>
                      <a:pt x="1192206" y="984011"/>
                      <a:pt x="1192206" y="984011"/>
                    </a:cubicBezTo>
                    <a:cubicBezTo>
                      <a:pt x="1192206" y="986822"/>
                      <a:pt x="1189395" y="986822"/>
                      <a:pt x="1189395" y="986822"/>
                    </a:cubicBezTo>
                    <a:cubicBezTo>
                      <a:pt x="1166898" y="992448"/>
                      <a:pt x="1150027" y="1009319"/>
                      <a:pt x="1144407" y="1031814"/>
                    </a:cubicBezTo>
                    <a:cubicBezTo>
                      <a:pt x="1144407" y="1034624"/>
                      <a:pt x="1141593" y="1034624"/>
                      <a:pt x="1141593" y="1034624"/>
                    </a:cubicBezTo>
                    <a:cubicBezTo>
                      <a:pt x="1138780" y="1034624"/>
                      <a:pt x="1138780" y="1031814"/>
                      <a:pt x="1138780" y="1031814"/>
                    </a:cubicBezTo>
                    <a:cubicBezTo>
                      <a:pt x="1133159" y="1009319"/>
                      <a:pt x="1116288" y="992448"/>
                      <a:pt x="1093791" y="986822"/>
                    </a:cubicBezTo>
                    <a:cubicBezTo>
                      <a:pt x="1090981" y="986822"/>
                      <a:pt x="1090981" y="984011"/>
                      <a:pt x="1090981" y="984011"/>
                    </a:cubicBezTo>
                    <a:cubicBezTo>
                      <a:pt x="1090981" y="981201"/>
                      <a:pt x="1093791" y="981201"/>
                      <a:pt x="1093791" y="981201"/>
                    </a:cubicBezTo>
                    <a:cubicBezTo>
                      <a:pt x="1116288" y="975577"/>
                      <a:pt x="1133159" y="958704"/>
                      <a:pt x="1141593" y="933399"/>
                    </a:cubicBezTo>
                    <a:close/>
                    <a:moveTo>
                      <a:pt x="984132" y="933399"/>
                    </a:moveTo>
                    <a:cubicBezTo>
                      <a:pt x="992566" y="958704"/>
                      <a:pt x="1009437" y="975577"/>
                      <a:pt x="1031934" y="981201"/>
                    </a:cubicBezTo>
                    <a:cubicBezTo>
                      <a:pt x="1034745" y="981201"/>
                      <a:pt x="1034745" y="984011"/>
                      <a:pt x="1034745" y="984011"/>
                    </a:cubicBezTo>
                    <a:cubicBezTo>
                      <a:pt x="1034745" y="986822"/>
                      <a:pt x="1031934" y="986822"/>
                      <a:pt x="1031934" y="986822"/>
                    </a:cubicBezTo>
                    <a:cubicBezTo>
                      <a:pt x="1009437" y="992448"/>
                      <a:pt x="992566" y="1009319"/>
                      <a:pt x="986946" y="1031814"/>
                    </a:cubicBezTo>
                    <a:cubicBezTo>
                      <a:pt x="986946" y="1034624"/>
                      <a:pt x="984132" y="1034624"/>
                      <a:pt x="984132" y="1034624"/>
                    </a:cubicBezTo>
                    <a:cubicBezTo>
                      <a:pt x="981319" y="1034624"/>
                      <a:pt x="981319" y="1031814"/>
                      <a:pt x="981319" y="1031814"/>
                    </a:cubicBezTo>
                    <a:cubicBezTo>
                      <a:pt x="975698" y="1009319"/>
                      <a:pt x="958827" y="992448"/>
                      <a:pt x="936330" y="986822"/>
                    </a:cubicBezTo>
                    <a:cubicBezTo>
                      <a:pt x="933520" y="986822"/>
                      <a:pt x="933520" y="984011"/>
                      <a:pt x="933520" y="984011"/>
                    </a:cubicBezTo>
                    <a:cubicBezTo>
                      <a:pt x="933520" y="981201"/>
                      <a:pt x="936330" y="981201"/>
                      <a:pt x="936330" y="981201"/>
                    </a:cubicBezTo>
                    <a:cubicBezTo>
                      <a:pt x="958827" y="975577"/>
                      <a:pt x="975698" y="958704"/>
                      <a:pt x="984132" y="933399"/>
                    </a:cubicBezTo>
                    <a:close/>
                    <a:moveTo>
                      <a:pt x="829484" y="933399"/>
                    </a:moveTo>
                    <a:cubicBezTo>
                      <a:pt x="837918" y="958704"/>
                      <a:pt x="854789" y="975577"/>
                      <a:pt x="877286" y="981201"/>
                    </a:cubicBezTo>
                    <a:cubicBezTo>
                      <a:pt x="880097" y="981201"/>
                      <a:pt x="880097" y="984011"/>
                      <a:pt x="880097" y="984011"/>
                    </a:cubicBezTo>
                    <a:cubicBezTo>
                      <a:pt x="880097" y="986822"/>
                      <a:pt x="877286" y="986822"/>
                      <a:pt x="877286" y="986822"/>
                    </a:cubicBezTo>
                    <a:cubicBezTo>
                      <a:pt x="854789" y="992448"/>
                      <a:pt x="837918" y="1009319"/>
                      <a:pt x="832298" y="1031814"/>
                    </a:cubicBezTo>
                    <a:cubicBezTo>
                      <a:pt x="832298" y="1034624"/>
                      <a:pt x="829484" y="1034624"/>
                      <a:pt x="829484" y="1034624"/>
                    </a:cubicBezTo>
                    <a:cubicBezTo>
                      <a:pt x="826671" y="1034624"/>
                      <a:pt x="826671" y="1031814"/>
                      <a:pt x="826671" y="1031814"/>
                    </a:cubicBezTo>
                    <a:cubicBezTo>
                      <a:pt x="821050" y="1009319"/>
                      <a:pt x="804179" y="992448"/>
                      <a:pt x="781682" y="986822"/>
                    </a:cubicBezTo>
                    <a:cubicBezTo>
                      <a:pt x="778872" y="986822"/>
                      <a:pt x="778872" y="984011"/>
                      <a:pt x="778872" y="984011"/>
                    </a:cubicBezTo>
                    <a:cubicBezTo>
                      <a:pt x="778872" y="981201"/>
                      <a:pt x="781682" y="981201"/>
                      <a:pt x="781682" y="981201"/>
                    </a:cubicBezTo>
                    <a:cubicBezTo>
                      <a:pt x="804179" y="975577"/>
                      <a:pt x="821050" y="958704"/>
                      <a:pt x="829484" y="933399"/>
                    </a:cubicBezTo>
                    <a:close/>
                    <a:moveTo>
                      <a:pt x="674833" y="933399"/>
                    </a:moveTo>
                    <a:cubicBezTo>
                      <a:pt x="683267" y="958704"/>
                      <a:pt x="700138" y="975577"/>
                      <a:pt x="722635" y="981201"/>
                    </a:cubicBezTo>
                    <a:cubicBezTo>
                      <a:pt x="725446" y="981201"/>
                      <a:pt x="725446" y="984011"/>
                      <a:pt x="725446" y="984011"/>
                    </a:cubicBezTo>
                    <a:cubicBezTo>
                      <a:pt x="725446" y="986822"/>
                      <a:pt x="722635" y="986822"/>
                      <a:pt x="722635" y="986822"/>
                    </a:cubicBezTo>
                    <a:cubicBezTo>
                      <a:pt x="700138" y="992448"/>
                      <a:pt x="683267" y="1009319"/>
                      <a:pt x="677647" y="1031814"/>
                    </a:cubicBezTo>
                    <a:cubicBezTo>
                      <a:pt x="677647" y="1034624"/>
                      <a:pt x="674833" y="1034624"/>
                      <a:pt x="674833" y="1034624"/>
                    </a:cubicBezTo>
                    <a:cubicBezTo>
                      <a:pt x="672020" y="1034624"/>
                      <a:pt x="672020" y="1031814"/>
                      <a:pt x="672020" y="1031814"/>
                    </a:cubicBezTo>
                    <a:cubicBezTo>
                      <a:pt x="666399" y="1009319"/>
                      <a:pt x="649528" y="992448"/>
                      <a:pt x="627031" y="986822"/>
                    </a:cubicBezTo>
                    <a:cubicBezTo>
                      <a:pt x="624221" y="986822"/>
                      <a:pt x="624221" y="984011"/>
                      <a:pt x="624221" y="984011"/>
                    </a:cubicBezTo>
                    <a:cubicBezTo>
                      <a:pt x="624221" y="981201"/>
                      <a:pt x="627031" y="981201"/>
                      <a:pt x="627031" y="981201"/>
                    </a:cubicBezTo>
                    <a:cubicBezTo>
                      <a:pt x="649528" y="975577"/>
                      <a:pt x="666399" y="958704"/>
                      <a:pt x="674833" y="933399"/>
                    </a:cubicBezTo>
                    <a:close/>
                    <a:moveTo>
                      <a:pt x="517372" y="933399"/>
                    </a:moveTo>
                    <a:cubicBezTo>
                      <a:pt x="525806" y="958704"/>
                      <a:pt x="542677" y="975577"/>
                      <a:pt x="565174" y="981201"/>
                    </a:cubicBezTo>
                    <a:cubicBezTo>
                      <a:pt x="567985" y="981201"/>
                      <a:pt x="567985" y="984011"/>
                      <a:pt x="567985" y="984011"/>
                    </a:cubicBezTo>
                    <a:cubicBezTo>
                      <a:pt x="567985" y="986822"/>
                      <a:pt x="565174" y="986822"/>
                      <a:pt x="565174" y="986822"/>
                    </a:cubicBezTo>
                    <a:cubicBezTo>
                      <a:pt x="542677" y="992448"/>
                      <a:pt x="525806" y="1009319"/>
                      <a:pt x="520183" y="1031814"/>
                    </a:cubicBezTo>
                    <a:cubicBezTo>
                      <a:pt x="520183" y="1034624"/>
                      <a:pt x="517372" y="1034624"/>
                      <a:pt x="517372" y="1034624"/>
                    </a:cubicBezTo>
                    <a:cubicBezTo>
                      <a:pt x="514559" y="1034624"/>
                      <a:pt x="514559" y="1031814"/>
                      <a:pt x="514559" y="1031814"/>
                    </a:cubicBezTo>
                    <a:cubicBezTo>
                      <a:pt x="508938" y="1009319"/>
                      <a:pt x="492065" y="992448"/>
                      <a:pt x="469570" y="986822"/>
                    </a:cubicBezTo>
                    <a:cubicBezTo>
                      <a:pt x="466760" y="986822"/>
                      <a:pt x="466760" y="984011"/>
                      <a:pt x="466760" y="984011"/>
                    </a:cubicBezTo>
                    <a:cubicBezTo>
                      <a:pt x="466760" y="981201"/>
                      <a:pt x="469570" y="981201"/>
                      <a:pt x="469570" y="981201"/>
                    </a:cubicBezTo>
                    <a:cubicBezTo>
                      <a:pt x="492065" y="975577"/>
                      <a:pt x="508938" y="958704"/>
                      <a:pt x="517372" y="933399"/>
                    </a:cubicBezTo>
                    <a:close/>
                    <a:moveTo>
                      <a:pt x="362724" y="933399"/>
                    </a:moveTo>
                    <a:cubicBezTo>
                      <a:pt x="371158" y="958704"/>
                      <a:pt x="388029" y="975577"/>
                      <a:pt x="410526" y="981201"/>
                    </a:cubicBezTo>
                    <a:cubicBezTo>
                      <a:pt x="413337" y="981201"/>
                      <a:pt x="413337" y="984011"/>
                      <a:pt x="413337" y="984011"/>
                    </a:cubicBezTo>
                    <a:cubicBezTo>
                      <a:pt x="413337" y="986822"/>
                      <a:pt x="410526" y="986822"/>
                      <a:pt x="410526" y="986822"/>
                    </a:cubicBezTo>
                    <a:cubicBezTo>
                      <a:pt x="388029" y="992448"/>
                      <a:pt x="371158" y="1009319"/>
                      <a:pt x="365535" y="1031814"/>
                    </a:cubicBezTo>
                    <a:cubicBezTo>
                      <a:pt x="365535" y="1034624"/>
                      <a:pt x="362724" y="1034624"/>
                      <a:pt x="362724" y="1034624"/>
                    </a:cubicBezTo>
                    <a:cubicBezTo>
                      <a:pt x="359911" y="1034624"/>
                      <a:pt x="359911" y="1031814"/>
                      <a:pt x="359911" y="1031814"/>
                    </a:cubicBezTo>
                    <a:cubicBezTo>
                      <a:pt x="354290" y="1009319"/>
                      <a:pt x="337417" y="992448"/>
                      <a:pt x="314922" y="986822"/>
                    </a:cubicBezTo>
                    <a:cubicBezTo>
                      <a:pt x="312112" y="986822"/>
                      <a:pt x="312112" y="984011"/>
                      <a:pt x="312112" y="984011"/>
                    </a:cubicBezTo>
                    <a:cubicBezTo>
                      <a:pt x="312112" y="981201"/>
                      <a:pt x="314922" y="981201"/>
                      <a:pt x="314922" y="981201"/>
                    </a:cubicBezTo>
                    <a:cubicBezTo>
                      <a:pt x="337417" y="975577"/>
                      <a:pt x="354290" y="958704"/>
                      <a:pt x="362724" y="933399"/>
                    </a:cubicBezTo>
                    <a:close/>
                    <a:moveTo>
                      <a:pt x="208073" y="933399"/>
                    </a:moveTo>
                    <a:cubicBezTo>
                      <a:pt x="216507" y="958704"/>
                      <a:pt x="233378" y="975577"/>
                      <a:pt x="255875" y="981201"/>
                    </a:cubicBezTo>
                    <a:cubicBezTo>
                      <a:pt x="258686" y="981201"/>
                      <a:pt x="258686" y="984011"/>
                      <a:pt x="258686" y="984011"/>
                    </a:cubicBezTo>
                    <a:cubicBezTo>
                      <a:pt x="258686" y="986822"/>
                      <a:pt x="255875" y="986822"/>
                      <a:pt x="255875" y="986822"/>
                    </a:cubicBezTo>
                    <a:cubicBezTo>
                      <a:pt x="233378" y="992448"/>
                      <a:pt x="216507" y="1009319"/>
                      <a:pt x="210884" y="1031814"/>
                    </a:cubicBezTo>
                    <a:cubicBezTo>
                      <a:pt x="210884" y="1034624"/>
                      <a:pt x="208073" y="1034624"/>
                      <a:pt x="208073" y="1034624"/>
                    </a:cubicBezTo>
                    <a:cubicBezTo>
                      <a:pt x="205260" y="1034624"/>
                      <a:pt x="205260" y="1031814"/>
                      <a:pt x="205260" y="1031814"/>
                    </a:cubicBezTo>
                    <a:cubicBezTo>
                      <a:pt x="199639" y="1009319"/>
                      <a:pt x="182766" y="992448"/>
                      <a:pt x="160271" y="986822"/>
                    </a:cubicBezTo>
                    <a:cubicBezTo>
                      <a:pt x="157461" y="986822"/>
                      <a:pt x="157461" y="984011"/>
                      <a:pt x="157461" y="984011"/>
                    </a:cubicBezTo>
                    <a:cubicBezTo>
                      <a:pt x="157461" y="981201"/>
                      <a:pt x="160271" y="981201"/>
                      <a:pt x="160271" y="981201"/>
                    </a:cubicBezTo>
                    <a:cubicBezTo>
                      <a:pt x="182766" y="975577"/>
                      <a:pt x="199639" y="958704"/>
                      <a:pt x="208073" y="933399"/>
                    </a:cubicBezTo>
                    <a:close/>
                    <a:moveTo>
                      <a:pt x="50612" y="933399"/>
                    </a:moveTo>
                    <a:cubicBezTo>
                      <a:pt x="59049" y="958704"/>
                      <a:pt x="75920" y="975577"/>
                      <a:pt x="98414" y="981201"/>
                    </a:cubicBezTo>
                    <a:cubicBezTo>
                      <a:pt x="101225" y="981201"/>
                      <a:pt x="101225" y="984011"/>
                      <a:pt x="101225" y="984011"/>
                    </a:cubicBezTo>
                    <a:cubicBezTo>
                      <a:pt x="101225" y="986822"/>
                      <a:pt x="98414" y="986822"/>
                      <a:pt x="98414" y="986822"/>
                    </a:cubicBezTo>
                    <a:cubicBezTo>
                      <a:pt x="75920" y="992448"/>
                      <a:pt x="59049" y="1009319"/>
                      <a:pt x="53426" y="1031814"/>
                    </a:cubicBezTo>
                    <a:cubicBezTo>
                      <a:pt x="53426" y="1034624"/>
                      <a:pt x="50612" y="1034624"/>
                      <a:pt x="50612" y="1034624"/>
                    </a:cubicBezTo>
                    <a:cubicBezTo>
                      <a:pt x="47802" y="1034624"/>
                      <a:pt x="47802" y="1031814"/>
                      <a:pt x="47802" y="1031814"/>
                    </a:cubicBezTo>
                    <a:cubicBezTo>
                      <a:pt x="42178" y="1009319"/>
                      <a:pt x="25307" y="992448"/>
                      <a:pt x="2813" y="986822"/>
                    </a:cubicBezTo>
                    <a:cubicBezTo>
                      <a:pt x="0" y="986822"/>
                      <a:pt x="0" y="984011"/>
                      <a:pt x="0" y="984011"/>
                    </a:cubicBezTo>
                    <a:cubicBezTo>
                      <a:pt x="0" y="981201"/>
                      <a:pt x="2813" y="981201"/>
                      <a:pt x="2813" y="981201"/>
                    </a:cubicBezTo>
                    <a:cubicBezTo>
                      <a:pt x="25307" y="975577"/>
                      <a:pt x="42178" y="958704"/>
                      <a:pt x="50612" y="933399"/>
                    </a:cubicBezTo>
                    <a:close/>
                    <a:moveTo>
                      <a:pt x="5184973" y="778748"/>
                    </a:moveTo>
                    <a:cubicBezTo>
                      <a:pt x="5193410" y="801242"/>
                      <a:pt x="5210281" y="818113"/>
                      <a:pt x="5232776" y="826550"/>
                    </a:cubicBezTo>
                    <a:cubicBezTo>
                      <a:pt x="5235586" y="826550"/>
                      <a:pt x="5235586" y="829360"/>
                      <a:pt x="5235586" y="829360"/>
                    </a:cubicBezTo>
                    <a:cubicBezTo>
                      <a:pt x="5235586" y="832171"/>
                      <a:pt x="5232776" y="832171"/>
                      <a:pt x="5232776" y="832171"/>
                    </a:cubicBezTo>
                    <a:cubicBezTo>
                      <a:pt x="5210281" y="837797"/>
                      <a:pt x="5193410" y="854668"/>
                      <a:pt x="5187787" y="877163"/>
                    </a:cubicBezTo>
                    <a:cubicBezTo>
                      <a:pt x="5187787" y="879973"/>
                      <a:pt x="5184973" y="879973"/>
                      <a:pt x="5184973" y="879973"/>
                    </a:cubicBezTo>
                    <a:cubicBezTo>
                      <a:pt x="5182163" y="879973"/>
                      <a:pt x="5182163" y="877163"/>
                      <a:pt x="5182163" y="877163"/>
                    </a:cubicBezTo>
                    <a:cubicBezTo>
                      <a:pt x="5176540" y="854668"/>
                      <a:pt x="5159669" y="837797"/>
                      <a:pt x="5137174" y="832171"/>
                    </a:cubicBezTo>
                    <a:cubicBezTo>
                      <a:pt x="5134361" y="832171"/>
                      <a:pt x="5134361" y="829360"/>
                      <a:pt x="5134361" y="829360"/>
                    </a:cubicBezTo>
                    <a:cubicBezTo>
                      <a:pt x="5134361" y="826550"/>
                      <a:pt x="5137174" y="826550"/>
                      <a:pt x="5137174" y="826550"/>
                    </a:cubicBezTo>
                    <a:cubicBezTo>
                      <a:pt x="5159669" y="820926"/>
                      <a:pt x="5176540" y="804053"/>
                      <a:pt x="5184973" y="778748"/>
                    </a:cubicBezTo>
                    <a:close/>
                    <a:moveTo>
                      <a:pt x="5030325" y="778748"/>
                    </a:moveTo>
                    <a:cubicBezTo>
                      <a:pt x="5035949" y="801242"/>
                      <a:pt x="5055630" y="818113"/>
                      <a:pt x="5078128" y="826550"/>
                    </a:cubicBezTo>
                    <a:cubicBezTo>
                      <a:pt x="5080938" y="826550"/>
                      <a:pt x="5080938" y="829360"/>
                      <a:pt x="5080938" y="829360"/>
                    </a:cubicBezTo>
                    <a:cubicBezTo>
                      <a:pt x="5080938" y="832171"/>
                      <a:pt x="5078128" y="832171"/>
                      <a:pt x="5078128" y="832171"/>
                    </a:cubicBezTo>
                    <a:cubicBezTo>
                      <a:pt x="5055630" y="837797"/>
                      <a:pt x="5038759" y="854668"/>
                      <a:pt x="5033136" y="877163"/>
                    </a:cubicBezTo>
                    <a:cubicBezTo>
                      <a:pt x="5033136" y="879973"/>
                      <a:pt x="5030325" y="879973"/>
                      <a:pt x="5030325" y="879973"/>
                    </a:cubicBezTo>
                    <a:cubicBezTo>
                      <a:pt x="5027512" y="879973"/>
                      <a:pt x="5027512" y="877163"/>
                      <a:pt x="5027512" y="877163"/>
                    </a:cubicBezTo>
                    <a:cubicBezTo>
                      <a:pt x="5021892" y="854668"/>
                      <a:pt x="5005018" y="837797"/>
                      <a:pt x="4982523" y="832171"/>
                    </a:cubicBezTo>
                    <a:cubicBezTo>
                      <a:pt x="4979713" y="832171"/>
                      <a:pt x="4979713" y="829360"/>
                      <a:pt x="4979713" y="829360"/>
                    </a:cubicBezTo>
                    <a:cubicBezTo>
                      <a:pt x="4979713" y="826550"/>
                      <a:pt x="4982523" y="826550"/>
                      <a:pt x="4982523" y="826550"/>
                    </a:cubicBezTo>
                    <a:cubicBezTo>
                      <a:pt x="5005018" y="820926"/>
                      <a:pt x="5021892" y="804053"/>
                      <a:pt x="5030325" y="778748"/>
                    </a:cubicBezTo>
                    <a:close/>
                    <a:moveTo>
                      <a:pt x="4872861" y="778748"/>
                    </a:moveTo>
                    <a:cubicBezTo>
                      <a:pt x="4881298" y="801242"/>
                      <a:pt x="4898166" y="818113"/>
                      <a:pt x="4920664" y="826550"/>
                    </a:cubicBezTo>
                    <a:cubicBezTo>
                      <a:pt x="4923474" y="826550"/>
                      <a:pt x="4923474" y="829360"/>
                      <a:pt x="4923474" y="829360"/>
                    </a:cubicBezTo>
                    <a:cubicBezTo>
                      <a:pt x="4923474" y="832171"/>
                      <a:pt x="4920664" y="832171"/>
                      <a:pt x="4920664" y="832171"/>
                    </a:cubicBezTo>
                    <a:cubicBezTo>
                      <a:pt x="4898166" y="837797"/>
                      <a:pt x="4881298" y="854668"/>
                      <a:pt x="4875675" y="877163"/>
                    </a:cubicBezTo>
                    <a:cubicBezTo>
                      <a:pt x="4875675" y="879973"/>
                      <a:pt x="4872861" y="879973"/>
                      <a:pt x="4872861" y="879973"/>
                    </a:cubicBezTo>
                    <a:cubicBezTo>
                      <a:pt x="4870048" y="879973"/>
                      <a:pt x="4870048" y="877163"/>
                      <a:pt x="4870048" y="877163"/>
                    </a:cubicBezTo>
                    <a:cubicBezTo>
                      <a:pt x="4864428" y="854668"/>
                      <a:pt x="4847557" y="837797"/>
                      <a:pt x="4825062" y="832171"/>
                    </a:cubicBezTo>
                    <a:cubicBezTo>
                      <a:pt x="4822249" y="832171"/>
                      <a:pt x="4822249" y="829360"/>
                      <a:pt x="4822249" y="829360"/>
                    </a:cubicBezTo>
                    <a:cubicBezTo>
                      <a:pt x="4822249" y="826550"/>
                      <a:pt x="4825062" y="826550"/>
                      <a:pt x="4825062" y="826550"/>
                    </a:cubicBezTo>
                    <a:cubicBezTo>
                      <a:pt x="4847557" y="820926"/>
                      <a:pt x="4864428" y="804053"/>
                      <a:pt x="4872861" y="778748"/>
                    </a:cubicBezTo>
                    <a:close/>
                    <a:moveTo>
                      <a:pt x="4718213" y="778748"/>
                    </a:moveTo>
                    <a:cubicBezTo>
                      <a:pt x="4726650" y="801242"/>
                      <a:pt x="4743518" y="818113"/>
                      <a:pt x="4766016" y="826550"/>
                    </a:cubicBezTo>
                    <a:cubicBezTo>
                      <a:pt x="4768826" y="826550"/>
                      <a:pt x="4768826" y="829360"/>
                      <a:pt x="4768826" y="829360"/>
                    </a:cubicBezTo>
                    <a:cubicBezTo>
                      <a:pt x="4768826" y="832171"/>
                      <a:pt x="4766016" y="832171"/>
                      <a:pt x="4766016" y="832171"/>
                    </a:cubicBezTo>
                    <a:cubicBezTo>
                      <a:pt x="4743518" y="837797"/>
                      <a:pt x="4726650" y="854668"/>
                      <a:pt x="4721027" y="877163"/>
                    </a:cubicBezTo>
                    <a:cubicBezTo>
                      <a:pt x="4721027" y="879973"/>
                      <a:pt x="4718213" y="879973"/>
                      <a:pt x="4718213" y="879973"/>
                    </a:cubicBezTo>
                    <a:cubicBezTo>
                      <a:pt x="4715400" y="879973"/>
                      <a:pt x="4715400" y="877163"/>
                      <a:pt x="4715400" y="877163"/>
                    </a:cubicBezTo>
                    <a:cubicBezTo>
                      <a:pt x="4709780" y="854668"/>
                      <a:pt x="4692909" y="837797"/>
                      <a:pt x="4670414" y="832171"/>
                    </a:cubicBezTo>
                    <a:cubicBezTo>
                      <a:pt x="4667601" y="832171"/>
                      <a:pt x="4667601" y="829360"/>
                      <a:pt x="4667601" y="829360"/>
                    </a:cubicBezTo>
                    <a:cubicBezTo>
                      <a:pt x="4667601" y="826550"/>
                      <a:pt x="4670414" y="826550"/>
                      <a:pt x="4670414" y="826550"/>
                    </a:cubicBezTo>
                    <a:cubicBezTo>
                      <a:pt x="4692909" y="820926"/>
                      <a:pt x="4709780" y="804053"/>
                      <a:pt x="4718213" y="778748"/>
                    </a:cubicBezTo>
                    <a:close/>
                    <a:moveTo>
                      <a:pt x="4563563" y="778748"/>
                    </a:moveTo>
                    <a:cubicBezTo>
                      <a:pt x="4571999" y="801242"/>
                      <a:pt x="4588867" y="818113"/>
                      <a:pt x="4611365" y="826550"/>
                    </a:cubicBezTo>
                    <a:cubicBezTo>
                      <a:pt x="4614175" y="826550"/>
                      <a:pt x="4614175" y="829360"/>
                      <a:pt x="4614175" y="829360"/>
                    </a:cubicBezTo>
                    <a:cubicBezTo>
                      <a:pt x="4614175" y="832171"/>
                      <a:pt x="4611365" y="832171"/>
                      <a:pt x="4611365" y="832171"/>
                    </a:cubicBezTo>
                    <a:cubicBezTo>
                      <a:pt x="4588867" y="837797"/>
                      <a:pt x="4571999" y="854668"/>
                      <a:pt x="4566376" y="877163"/>
                    </a:cubicBezTo>
                    <a:cubicBezTo>
                      <a:pt x="4566376" y="879973"/>
                      <a:pt x="4563563" y="879973"/>
                      <a:pt x="4563563" y="879973"/>
                    </a:cubicBezTo>
                    <a:cubicBezTo>
                      <a:pt x="4560749" y="879973"/>
                      <a:pt x="4560749" y="877163"/>
                      <a:pt x="4560749" y="877163"/>
                    </a:cubicBezTo>
                    <a:cubicBezTo>
                      <a:pt x="4555129" y="854668"/>
                      <a:pt x="4538258" y="837797"/>
                      <a:pt x="4515763" y="832171"/>
                    </a:cubicBezTo>
                    <a:cubicBezTo>
                      <a:pt x="4512950" y="832171"/>
                      <a:pt x="4512950" y="829360"/>
                      <a:pt x="4512950" y="829360"/>
                    </a:cubicBezTo>
                    <a:cubicBezTo>
                      <a:pt x="4512950" y="826550"/>
                      <a:pt x="4515763" y="826550"/>
                      <a:pt x="4515763" y="826550"/>
                    </a:cubicBezTo>
                    <a:cubicBezTo>
                      <a:pt x="4538258" y="820926"/>
                      <a:pt x="4555129" y="804053"/>
                      <a:pt x="4563563" y="778748"/>
                    </a:cubicBezTo>
                    <a:close/>
                    <a:moveTo>
                      <a:pt x="4406104" y="778748"/>
                    </a:moveTo>
                    <a:cubicBezTo>
                      <a:pt x="4414538" y="801242"/>
                      <a:pt x="4431409" y="818113"/>
                      <a:pt x="4453907" y="826550"/>
                    </a:cubicBezTo>
                    <a:cubicBezTo>
                      <a:pt x="4456717" y="826550"/>
                      <a:pt x="4456717" y="829360"/>
                      <a:pt x="4456717" y="829360"/>
                    </a:cubicBezTo>
                    <a:cubicBezTo>
                      <a:pt x="4456717" y="832171"/>
                      <a:pt x="4453907" y="832171"/>
                      <a:pt x="4453907" y="832171"/>
                    </a:cubicBezTo>
                    <a:cubicBezTo>
                      <a:pt x="4431409" y="837797"/>
                      <a:pt x="4414538" y="854668"/>
                      <a:pt x="4408915" y="877163"/>
                    </a:cubicBezTo>
                    <a:cubicBezTo>
                      <a:pt x="4408915" y="879973"/>
                      <a:pt x="4406104" y="879973"/>
                      <a:pt x="4406104" y="879973"/>
                    </a:cubicBezTo>
                    <a:cubicBezTo>
                      <a:pt x="4403291" y="879973"/>
                      <a:pt x="4403291" y="877163"/>
                      <a:pt x="4403291" y="877163"/>
                    </a:cubicBezTo>
                    <a:cubicBezTo>
                      <a:pt x="4397671" y="854668"/>
                      <a:pt x="4380797" y="837797"/>
                      <a:pt x="4358302" y="832171"/>
                    </a:cubicBezTo>
                    <a:cubicBezTo>
                      <a:pt x="4355492" y="832171"/>
                      <a:pt x="4355492" y="829360"/>
                      <a:pt x="4355492" y="829360"/>
                    </a:cubicBezTo>
                    <a:cubicBezTo>
                      <a:pt x="4355492" y="826550"/>
                      <a:pt x="4358302" y="826550"/>
                      <a:pt x="4358302" y="826550"/>
                    </a:cubicBezTo>
                    <a:cubicBezTo>
                      <a:pt x="4380797" y="820926"/>
                      <a:pt x="4397671" y="804053"/>
                      <a:pt x="4406104" y="778748"/>
                    </a:cubicBezTo>
                    <a:close/>
                    <a:moveTo>
                      <a:pt x="4251453" y="778748"/>
                    </a:moveTo>
                    <a:cubicBezTo>
                      <a:pt x="4259887" y="801242"/>
                      <a:pt x="4276758" y="818113"/>
                      <a:pt x="4299256" y="826550"/>
                    </a:cubicBezTo>
                    <a:cubicBezTo>
                      <a:pt x="4302066" y="826550"/>
                      <a:pt x="4302066" y="829360"/>
                      <a:pt x="4302066" y="829360"/>
                    </a:cubicBezTo>
                    <a:cubicBezTo>
                      <a:pt x="4302066" y="832171"/>
                      <a:pt x="4299256" y="832171"/>
                      <a:pt x="4299256" y="832171"/>
                    </a:cubicBezTo>
                    <a:cubicBezTo>
                      <a:pt x="4276758" y="837797"/>
                      <a:pt x="4259887" y="854668"/>
                      <a:pt x="4254264" y="877163"/>
                    </a:cubicBezTo>
                    <a:cubicBezTo>
                      <a:pt x="4254264" y="879973"/>
                      <a:pt x="4251453" y="879973"/>
                      <a:pt x="4251453" y="879973"/>
                    </a:cubicBezTo>
                    <a:cubicBezTo>
                      <a:pt x="4248640" y="879973"/>
                      <a:pt x="4248640" y="877163"/>
                      <a:pt x="4248640" y="877163"/>
                    </a:cubicBezTo>
                    <a:cubicBezTo>
                      <a:pt x="4243020" y="854668"/>
                      <a:pt x="4226146" y="837797"/>
                      <a:pt x="4203651" y="832171"/>
                    </a:cubicBezTo>
                    <a:cubicBezTo>
                      <a:pt x="4200841" y="832171"/>
                      <a:pt x="4200841" y="829360"/>
                      <a:pt x="4200841" y="829360"/>
                    </a:cubicBezTo>
                    <a:cubicBezTo>
                      <a:pt x="4200841" y="826550"/>
                      <a:pt x="4203651" y="826550"/>
                      <a:pt x="4203651" y="826550"/>
                    </a:cubicBezTo>
                    <a:cubicBezTo>
                      <a:pt x="4226146" y="820926"/>
                      <a:pt x="4243020" y="804053"/>
                      <a:pt x="4251453" y="778748"/>
                    </a:cubicBezTo>
                    <a:close/>
                    <a:moveTo>
                      <a:pt x="4096805" y="778748"/>
                    </a:moveTo>
                    <a:cubicBezTo>
                      <a:pt x="4105239" y="801242"/>
                      <a:pt x="4122110" y="818113"/>
                      <a:pt x="4144608" y="826550"/>
                    </a:cubicBezTo>
                    <a:cubicBezTo>
                      <a:pt x="4147418" y="826550"/>
                      <a:pt x="4147418" y="829360"/>
                      <a:pt x="4147418" y="829360"/>
                    </a:cubicBezTo>
                    <a:cubicBezTo>
                      <a:pt x="4147418" y="832171"/>
                      <a:pt x="4144608" y="832171"/>
                      <a:pt x="4144608" y="832171"/>
                    </a:cubicBezTo>
                    <a:cubicBezTo>
                      <a:pt x="4122110" y="837797"/>
                      <a:pt x="4105239" y="854668"/>
                      <a:pt x="4099616" y="877163"/>
                    </a:cubicBezTo>
                    <a:cubicBezTo>
                      <a:pt x="4099616" y="879973"/>
                      <a:pt x="4096805" y="879973"/>
                      <a:pt x="4096805" y="879973"/>
                    </a:cubicBezTo>
                    <a:cubicBezTo>
                      <a:pt x="4093992" y="879973"/>
                      <a:pt x="4093992" y="877163"/>
                      <a:pt x="4093992" y="877163"/>
                    </a:cubicBezTo>
                    <a:cubicBezTo>
                      <a:pt x="4088372" y="854668"/>
                      <a:pt x="4071498" y="837797"/>
                      <a:pt x="4049003" y="832171"/>
                    </a:cubicBezTo>
                    <a:cubicBezTo>
                      <a:pt x="4046193" y="832171"/>
                      <a:pt x="4046193" y="829360"/>
                      <a:pt x="4046193" y="829360"/>
                    </a:cubicBezTo>
                    <a:cubicBezTo>
                      <a:pt x="4046193" y="826550"/>
                      <a:pt x="4049003" y="826550"/>
                      <a:pt x="4049003" y="826550"/>
                    </a:cubicBezTo>
                    <a:cubicBezTo>
                      <a:pt x="4071498" y="820926"/>
                      <a:pt x="4088372" y="804053"/>
                      <a:pt x="4096805" y="778748"/>
                    </a:cubicBezTo>
                    <a:close/>
                    <a:moveTo>
                      <a:pt x="3939345" y="778748"/>
                    </a:moveTo>
                    <a:cubicBezTo>
                      <a:pt x="3947781" y="801242"/>
                      <a:pt x="3964649" y="818113"/>
                      <a:pt x="3987147" y="826550"/>
                    </a:cubicBezTo>
                    <a:cubicBezTo>
                      <a:pt x="3989957" y="826550"/>
                      <a:pt x="3989957" y="829360"/>
                      <a:pt x="3989957" y="829360"/>
                    </a:cubicBezTo>
                    <a:cubicBezTo>
                      <a:pt x="3989957" y="832171"/>
                      <a:pt x="3987147" y="832171"/>
                      <a:pt x="3987147" y="832171"/>
                    </a:cubicBezTo>
                    <a:cubicBezTo>
                      <a:pt x="3964649" y="837797"/>
                      <a:pt x="3947781" y="854668"/>
                      <a:pt x="3942155" y="877163"/>
                    </a:cubicBezTo>
                    <a:cubicBezTo>
                      <a:pt x="3942155" y="879973"/>
                      <a:pt x="3939345" y="879973"/>
                      <a:pt x="3939345" y="879973"/>
                    </a:cubicBezTo>
                    <a:cubicBezTo>
                      <a:pt x="3936531" y="879973"/>
                      <a:pt x="3936531" y="877163"/>
                      <a:pt x="3936531" y="877163"/>
                    </a:cubicBezTo>
                    <a:cubicBezTo>
                      <a:pt x="3930911" y="854668"/>
                      <a:pt x="3914037" y="837797"/>
                      <a:pt x="3891545" y="832171"/>
                    </a:cubicBezTo>
                    <a:cubicBezTo>
                      <a:pt x="3888732" y="832171"/>
                      <a:pt x="3888732" y="829360"/>
                      <a:pt x="3888732" y="829360"/>
                    </a:cubicBezTo>
                    <a:cubicBezTo>
                      <a:pt x="3888732" y="826550"/>
                      <a:pt x="3891545" y="826550"/>
                      <a:pt x="3891545" y="826550"/>
                    </a:cubicBezTo>
                    <a:cubicBezTo>
                      <a:pt x="3914037" y="820926"/>
                      <a:pt x="3930911" y="804053"/>
                      <a:pt x="3939345" y="778748"/>
                    </a:cubicBezTo>
                    <a:close/>
                    <a:moveTo>
                      <a:pt x="3784693" y="778748"/>
                    </a:moveTo>
                    <a:cubicBezTo>
                      <a:pt x="3793130" y="801242"/>
                      <a:pt x="3809998" y="818113"/>
                      <a:pt x="3832496" y="826550"/>
                    </a:cubicBezTo>
                    <a:cubicBezTo>
                      <a:pt x="3835306" y="826550"/>
                      <a:pt x="3835306" y="829360"/>
                      <a:pt x="3835306" y="829360"/>
                    </a:cubicBezTo>
                    <a:cubicBezTo>
                      <a:pt x="3835306" y="832171"/>
                      <a:pt x="3832496" y="832171"/>
                      <a:pt x="3832496" y="832171"/>
                    </a:cubicBezTo>
                    <a:cubicBezTo>
                      <a:pt x="3809998" y="837797"/>
                      <a:pt x="3793130" y="854668"/>
                      <a:pt x="3787504" y="877163"/>
                    </a:cubicBezTo>
                    <a:cubicBezTo>
                      <a:pt x="3787504" y="879973"/>
                      <a:pt x="3784693" y="879973"/>
                      <a:pt x="3784693" y="879973"/>
                    </a:cubicBezTo>
                    <a:cubicBezTo>
                      <a:pt x="3781880" y="879973"/>
                      <a:pt x="3781880" y="877163"/>
                      <a:pt x="3781880" y="877163"/>
                    </a:cubicBezTo>
                    <a:cubicBezTo>
                      <a:pt x="3776260" y="854668"/>
                      <a:pt x="3759386" y="837797"/>
                      <a:pt x="3736894" y="832171"/>
                    </a:cubicBezTo>
                    <a:cubicBezTo>
                      <a:pt x="3734081" y="832171"/>
                      <a:pt x="3734081" y="829360"/>
                      <a:pt x="3734081" y="829360"/>
                    </a:cubicBezTo>
                    <a:cubicBezTo>
                      <a:pt x="3734081" y="826550"/>
                      <a:pt x="3736894" y="826550"/>
                      <a:pt x="3736894" y="826550"/>
                    </a:cubicBezTo>
                    <a:cubicBezTo>
                      <a:pt x="3759386" y="820926"/>
                      <a:pt x="3776260" y="804053"/>
                      <a:pt x="3784693" y="778748"/>
                    </a:cubicBezTo>
                    <a:close/>
                    <a:moveTo>
                      <a:pt x="3630045" y="778748"/>
                    </a:moveTo>
                    <a:cubicBezTo>
                      <a:pt x="3638482" y="801242"/>
                      <a:pt x="3655350" y="818113"/>
                      <a:pt x="3677848" y="826550"/>
                    </a:cubicBezTo>
                    <a:cubicBezTo>
                      <a:pt x="3680658" y="826550"/>
                      <a:pt x="3680658" y="829360"/>
                      <a:pt x="3680658" y="829360"/>
                    </a:cubicBezTo>
                    <a:cubicBezTo>
                      <a:pt x="3680658" y="832171"/>
                      <a:pt x="3677848" y="832171"/>
                      <a:pt x="3677848" y="832171"/>
                    </a:cubicBezTo>
                    <a:cubicBezTo>
                      <a:pt x="3655350" y="837797"/>
                      <a:pt x="3638482" y="854668"/>
                      <a:pt x="3632856" y="877163"/>
                    </a:cubicBezTo>
                    <a:cubicBezTo>
                      <a:pt x="3632856" y="879973"/>
                      <a:pt x="3630045" y="879973"/>
                      <a:pt x="3630045" y="879973"/>
                    </a:cubicBezTo>
                    <a:cubicBezTo>
                      <a:pt x="3627232" y="879973"/>
                      <a:pt x="3627232" y="877163"/>
                      <a:pt x="3627232" y="877163"/>
                    </a:cubicBezTo>
                    <a:cubicBezTo>
                      <a:pt x="3621612" y="854668"/>
                      <a:pt x="3604738" y="837797"/>
                      <a:pt x="3582246" y="832171"/>
                    </a:cubicBezTo>
                    <a:cubicBezTo>
                      <a:pt x="3579433" y="832171"/>
                      <a:pt x="3579433" y="829360"/>
                      <a:pt x="3579433" y="829360"/>
                    </a:cubicBezTo>
                    <a:cubicBezTo>
                      <a:pt x="3579433" y="826550"/>
                      <a:pt x="3582246" y="826550"/>
                      <a:pt x="3582246" y="826550"/>
                    </a:cubicBezTo>
                    <a:cubicBezTo>
                      <a:pt x="3604738" y="820926"/>
                      <a:pt x="3621612" y="804053"/>
                      <a:pt x="3630045" y="778748"/>
                    </a:cubicBezTo>
                    <a:close/>
                    <a:moveTo>
                      <a:pt x="3472581" y="778748"/>
                    </a:moveTo>
                    <a:cubicBezTo>
                      <a:pt x="3481018" y="801242"/>
                      <a:pt x="3500700" y="818113"/>
                      <a:pt x="3520384" y="826550"/>
                    </a:cubicBezTo>
                    <a:cubicBezTo>
                      <a:pt x="3523194" y="826550"/>
                      <a:pt x="3523194" y="829360"/>
                      <a:pt x="3523194" y="829360"/>
                    </a:cubicBezTo>
                    <a:cubicBezTo>
                      <a:pt x="3523194" y="832171"/>
                      <a:pt x="3520384" y="832171"/>
                      <a:pt x="3520384" y="832171"/>
                    </a:cubicBezTo>
                    <a:cubicBezTo>
                      <a:pt x="3497889" y="837797"/>
                      <a:pt x="3481018" y="854668"/>
                      <a:pt x="3475395" y="877163"/>
                    </a:cubicBezTo>
                    <a:cubicBezTo>
                      <a:pt x="3475395" y="879973"/>
                      <a:pt x="3472581" y="879973"/>
                      <a:pt x="3472581" y="879973"/>
                    </a:cubicBezTo>
                    <a:cubicBezTo>
                      <a:pt x="3469771" y="879973"/>
                      <a:pt x="3469771" y="877163"/>
                      <a:pt x="3469771" y="877163"/>
                    </a:cubicBezTo>
                    <a:cubicBezTo>
                      <a:pt x="3464148" y="854668"/>
                      <a:pt x="3447277" y="837797"/>
                      <a:pt x="3424782" y="832171"/>
                    </a:cubicBezTo>
                    <a:cubicBezTo>
                      <a:pt x="3421969" y="832171"/>
                      <a:pt x="3421969" y="829360"/>
                      <a:pt x="3421969" y="829360"/>
                    </a:cubicBezTo>
                    <a:cubicBezTo>
                      <a:pt x="3421969" y="826550"/>
                      <a:pt x="3424782" y="826550"/>
                      <a:pt x="3424782" y="826550"/>
                    </a:cubicBezTo>
                    <a:cubicBezTo>
                      <a:pt x="3447277" y="820926"/>
                      <a:pt x="3464148" y="804053"/>
                      <a:pt x="3472581" y="778748"/>
                    </a:cubicBezTo>
                    <a:close/>
                    <a:moveTo>
                      <a:pt x="3317933" y="778748"/>
                    </a:moveTo>
                    <a:cubicBezTo>
                      <a:pt x="3326370" y="801242"/>
                      <a:pt x="3343241" y="818113"/>
                      <a:pt x="3365736" y="826550"/>
                    </a:cubicBezTo>
                    <a:cubicBezTo>
                      <a:pt x="3368546" y="826550"/>
                      <a:pt x="3368546" y="829360"/>
                      <a:pt x="3368546" y="829360"/>
                    </a:cubicBezTo>
                    <a:cubicBezTo>
                      <a:pt x="3368546" y="832171"/>
                      <a:pt x="3365736" y="832171"/>
                      <a:pt x="3365736" y="832171"/>
                    </a:cubicBezTo>
                    <a:cubicBezTo>
                      <a:pt x="3343241" y="837797"/>
                      <a:pt x="3326370" y="854668"/>
                      <a:pt x="3320747" y="877163"/>
                    </a:cubicBezTo>
                    <a:cubicBezTo>
                      <a:pt x="3320747" y="879973"/>
                      <a:pt x="3317933" y="879973"/>
                      <a:pt x="3317933" y="879973"/>
                    </a:cubicBezTo>
                    <a:cubicBezTo>
                      <a:pt x="3315123" y="879973"/>
                      <a:pt x="3315123" y="877163"/>
                      <a:pt x="3315123" y="877163"/>
                    </a:cubicBezTo>
                    <a:cubicBezTo>
                      <a:pt x="3309500" y="854668"/>
                      <a:pt x="3292629" y="837797"/>
                      <a:pt x="3270134" y="832171"/>
                    </a:cubicBezTo>
                    <a:cubicBezTo>
                      <a:pt x="3267321" y="832171"/>
                      <a:pt x="3267321" y="829360"/>
                      <a:pt x="3267321" y="829360"/>
                    </a:cubicBezTo>
                    <a:cubicBezTo>
                      <a:pt x="3267321" y="826550"/>
                      <a:pt x="3270134" y="826550"/>
                      <a:pt x="3270134" y="826550"/>
                    </a:cubicBezTo>
                    <a:cubicBezTo>
                      <a:pt x="3292629" y="820926"/>
                      <a:pt x="3309500" y="804053"/>
                      <a:pt x="3317933" y="778748"/>
                    </a:cubicBezTo>
                    <a:close/>
                    <a:moveTo>
                      <a:pt x="3163283" y="778748"/>
                    </a:moveTo>
                    <a:cubicBezTo>
                      <a:pt x="3171719" y="801242"/>
                      <a:pt x="3188590" y="818113"/>
                      <a:pt x="3211085" y="826550"/>
                    </a:cubicBezTo>
                    <a:cubicBezTo>
                      <a:pt x="3213895" y="826550"/>
                      <a:pt x="3213895" y="829360"/>
                      <a:pt x="3213895" y="829360"/>
                    </a:cubicBezTo>
                    <a:cubicBezTo>
                      <a:pt x="3213895" y="832171"/>
                      <a:pt x="3211085" y="832171"/>
                      <a:pt x="3211085" y="832171"/>
                    </a:cubicBezTo>
                    <a:cubicBezTo>
                      <a:pt x="3188590" y="837797"/>
                      <a:pt x="3171719" y="854668"/>
                      <a:pt x="3166096" y="877163"/>
                    </a:cubicBezTo>
                    <a:cubicBezTo>
                      <a:pt x="3166096" y="879973"/>
                      <a:pt x="3163283" y="879973"/>
                      <a:pt x="3163283" y="879973"/>
                    </a:cubicBezTo>
                    <a:cubicBezTo>
                      <a:pt x="3160472" y="879973"/>
                      <a:pt x="3160472" y="877163"/>
                      <a:pt x="3160472" y="877163"/>
                    </a:cubicBezTo>
                    <a:cubicBezTo>
                      <a:pt x="3154849" y="854668"/>
                      <a:pt x="3137978" y="837797"/>
                      <a:pt x="3115483" y="832171"/>
                    </a:cubicBezTo>
                    <a:cubicBezTo>
                      <a:pt x="3112670" y="832171"/>
                      <a:pt x="3112670" y="829360"/>
                      <a:pt x="3112670" y="829360"/>
                    </a:cubicBezTo>
                    <a:cubicBezTo>
                      <a:pt x="3112670" y="826550"/>
                      <a:pt x="3115483" y="826550"/>
                      <a:pt x="3115483" y="826550"/>
                    </a:cubicBezTo>
                    <a:cubicBezTo>
                      <a:pt x="3137978" y="820926"/>
                      <a:pt x="3154849" y="804053"/>
                      <a:pt x="3163283" y="778748"/>
                    </a:cubicBezTo>
                    <a:close/>
                    <a:moveTo>
                      <a:pt x="3005823" y="778748"/>
                    </a:moveTo>
                    <a:cubicBezTo>
                      <a:pt x="3014257" y="801242"/>
                      <a:pt x="3033942" y="818113"/>
                      <a:pt x="3053626" y="826550"/>
                    </a:cubicBezTo>
                    <a:cubicBezTo>
                      <a:pt x="3056436" y="826550"/>
                      <a:pt x="3056436" y="829360"/>
                      <a:pt x="3056436" y="829360"/>
                    </a:cubicBezTo>
                    <a:cubicBezTo>
                      <a:pt x="3056436" y="832171"/>
                      <a:pt x="3053626" y="832171"/>
                      <a:pt x="3053626" y="832171"/>
                    </a:cubicBezTo>
                    <a:cubicBezTo>
                      <a:pt x="3031128" y="837797"/>
                      <a:pt x="3014257" y="854668"/>
                      <a:pt x="3008634" y="877163"/>
                    </a:cubicBezTo>
                    <a:cubicBezTo>
                      <a:pt x="3008634" y="879973"/>
                      <a:pt x="3005823" y="879973"/>
                      <a:pt x="3005823" y="879973"/>
                    </a:cubicBezTo>
                    <a:cubicBezTo>
                      <a:pt x="3003010" y="879973"/>
                      <a:pt x="3003010" y="877163"/>
                      <a:pt x="3003010" y="877163"/>
                    </a:cubicBezTo>
                    <a:cubicBezTo>
                      <a:pt x="2997390" y="854668"/>
                      <a:pt x="2980516" y="837797"/>
                      <a:pt x="2958021" y="832171"/>
                    </a:cubicBezTo>
                    <a:cubicBezTo>
                      <a:pt x="2955211" y="832171"/>
                      <a:pt x="2955211" y="829360"/>
                      <a:pt x="2955211" y="829360"/>
                    </a:cubicBezTo>
                    <a:cubicBezTo>
                      <a:pt x="2955211" y="826550"/>
                      <a:pt x="2958021" y="826550"/>
                      <a:pt x="2958021" y="826550"/>
                    </a:cubicBezTo>
                    <a:cubicBezTo>
                      <a:pt x="2980516" y="820926"/>
                      <a:pt x="2997390" y="804053"/>
                      <a:pt x="3005823" y="778748"/>
                    </a:cubicBezTo>
                    <a:close/>
                    <a:moveTo>
                      <a:pt x="2851172" y="778748"/>
                    </a:moveTo>
                    <a:cubicBezTo>
                      <a:pt x="2859606" y="801242"/>
                      <a:pt x="2876477" y="818113"/>
                      <a:pt x="2898975" y="826550"/>
                    </a:cubicBezTo>
                    <a:cubicBezTo>
                      <a:pt x="2901785" y="826550"/>
                      <a:pt x="2901785" y="829360"/>
                      <a:pt x="2901785" y="829360"/>
                    </a:cubicBezTo>
                    <a:cubicBezTo>
                      <a:pt x="2901785" y="832171"/>
                      <a:pt x="2898975" y="832171"/>
                      <a:pt x="2898975" y="832171"/>
                    </a:cubicBezTo>
                    <a:cubicBezTo>
                      <a:pt x="2876477" y="837797"/>
                      <a:pt x="2859606" y="854668"/>
                      <a:pt x="2853983" y="877163"/>
                    </a:cubicBezTo>
                    <a:cubicBezTo>
                      <a:pt x="2853983" y="879973"/>
                      <a:pt x="2851172" y="879973"/>
                      <a:pt x="2851172" y="879973"/>
                    </a:cubicBezTo>
                    <a:cubicBezTo>
                      <a:pt x="2848359" y="879973"/>
                      <a:pt x="2848359" y="877163"/>
                      <a:pt x="2848359" y="877163"/>
                    </a:cubicBezTo>
                    <a:cubicBezTo>
                      <a:pt x="2842739" y="854668"/>
                      <a:pt x="2825865" y="837797"/>
                      <a:pt x="2803370" y="832171"/>
                    </a:cubicBezTo>
                    <a:cubicBezTo>
                      <a:pt x="2800560" y="832171"/>
                      <a:pt x="2800560" y="829360"/>
                      <a:pt x="2800560" y="829360"/>
                    </a:cubicBezTo>
                    <a:cubicBezTo>
                      <a:pt x="2800560" y="826550"/>
                      <a:pt x="2803370" y="826550"/>
                      <a:pt x="2803370" y="826550"/>
                    </a:cubicBezTo>
                    <a:cubicBezTo>
                      <a:pt x="2825865" y="820926"/>
                      <a:pt x="2842739" y="804053"/>
                      <a:pt x="2851172" y="778748"/>
                    </a:cubicBezTo>
                    <a:close/>
                    <a:moveTo>
                      <a:pt x="2696525" y="778748"/>
                    </a:moveTo>
                    <a:cubicBezTo>
                      <a:pt x="2704959" y="801242"/>
                      <a:pt x="2721830" y="818113"/>
                      <a:pt x="2744328" y="826550"/>
                    </a:cubicBezTo>
                    <a:cubicBezTo>
                      <a:pt x="2747138" y="826550"/>
                      <a:pt x="2747138" y="829360"/>
                      <a:pt x="2747138" y="829360"/>
                    </a:cubicBezTo>
                    <a:cubicBezTo>
                      <a:pt x="2747138" y="832171"/>
                      <a:pt x="2744328" y="832171"/>
                      <a:pt x="2744328" y="832171"/>
                    </a:cubicBezTo>
                    <a:cubicBezTo>
                      <a:pt x="2721830" y="837797"/>
                      <a:pt x="2704959" y="854668"/>
                      <a:pt x="2699336" y="877163"/>
                    </a:cubicBezTo>
                    <a:cubicBezTo>
                      <a:pt x="2699336" y="879973"/>
                      <a:pt x="2696525" y="879973"/>
                      <a:pt x="2696525" y="879973"/>
                    </a:cubicBezTo>
                    <a:cubicBezTo>
                      <a:pt x="2693712" y="879973"/>
                      <a:pt x="2693712" y="877163"/>
                      <a:pt x="2693712" y="877163"/>
                    </a:cubicBezTo>
                    <a:cubicBezTo>
                      <a:pt x="2688092" y="854668"/>
                      <a:pt x="2671218" y="837797"/>
                      <a:pt x="2648723" y="832171"/>
                    </a:cubicBezTo>
                    <a:cubicBezTo>
                      <a:pt x="2645913" y="832171"/>
                      <a:pt x="2645913" y="829360"/>
                      <a:pt x="2645913" y="829360"/>
                    </a:cubicBezTo>
                    <a:cubicBezTo>
                      <a:pt x="2645913" y="826550"/>
                      <a:pt x="2648723" y="826550"/>
                      <a:pt x="2648723" y="826550"/>
                    </a:cubicBezTo>
                    <a:cubicBezTo>
                      <a:pt x="2671218" y="820926"/>
                      <a:pt x="2688092" y="804053"/>
                      <a:pt x="2696525" y="778748"/>
                    </a:cubicBezTo>
                    <a:close/>
                    <a:moveTo>
                      <a:pt x="2539061" y="778748"/>
                    </a:moveTo>
                    <a:cubicBezTo>
                      <a:pt x="2547497" y="801242"/>
                      <a:pt x="2567179" y="818113"/>
                      <a:pt x="2586863" y="826550"/>
                    </a:cubicBezTo>
                    <a:cubicBezTo>
                      <a:pt x="2589673" y="826550"/>
                      <a:pt x="2589673" y="829360"/>
                      <a:pt x="2589673" y="829360"/>
                    </a:cubicBezTo>
                    <a:cubicBezTo>
                      <a:pt x="2589673" y="832171"/>
                      <a:pt x="2586863" y="832171"/>
                      <a:pt x="2586863" y="832171"/>
                    </a:cubicBezTo>
                    <a:cubicBezTo>
                      <a:pt x="2564365" y="837797"/>
                      <a:pt x="2547497" y="854668"/>
                      <a:pt x="2541874" y="877163"/>
                    </a:cubicBezTo>
                    <a:cubicBezTo>
                      <a:pt x="2541874" y="879973"/>
                      <a:pt x="2539061" y="879973"/>
                      <a:pt x="2539061" y="879973"/>
                    </a:cubicBezTo>
                    <a:cubicBezTo>
                      <a:pt x="2536247" y="879973"/>
                      <a:pt x="2536247" y="877163"/>
                      <a:pt x="2536247" y="877163"/>
                    </a:cubicBezTo>
                    <a:cubicBezTo>
                      <a:pt x="2530627" y="854668"/>
                      <a:pt x="2513756" y="837797"/>
                      <a:pt x="2491261" y="832171"/>
                    </a:cubicBezTo>
                    <a:cubicBezTo>
                      <a:pt x="2488448" y="832171"/>
                      <a:pt x="2488448" y="829360"/>
                      <a:pt x="2488448" y="829360"/>
                    </a:cubicBezTo>
                    <a:cubicBezTo>
                      <a:pt x="2488448" y="826550"/>
                      <a:pt x="2491261" y="826550"/>
                      <a:pt x="2491261" y="826550"/>
                    </a:cubicBezTo>
                    <a:cubicBezTo>
                      <a:pt x="2513756" y="820926"/>
                      <a:pt x="2530627" y="804053"/>
                      <a:pt x="2539061" y="778748"/>
                    </a:cubicBezTo>
                    <a:close/>
                    <a:moveTo>
                      <a:pt x="2384413" y="778748"/>
                    </a:moveTo>
                    <a:cubicBezTo>
                      <a:pt x="2392849" y="801242"/>
                      <a:pt x="2409717" y="818113"/>
                      <a:pt x="2432215" y="826550"/>
                    </a:cubicBezTo>
                    <a:cubicBezTo>
                      <a:pt x="2435025" y="826550"/>
                      <a:pt x="2435025" y="829360"/>
                      <a:pt x="2435025" y="829360"/>
                    </a:cubicBezTo>
                    <a:cubicBezTo>
                      <a:pt x="2435025" y="832171"/>
                      <a:pt x="2432215" y="832171"/>
                      <a:pt x="2432215" y="832171"/>
                    </a:cubicBezTo>
                    <a:cubicBezTo>
                      <a:pt x="2409717" y="837797"/>
                      <a:pt x="2392849" y="854668"/>
                      <a:pt x="2387226" y="877163"/>
                    </a:cubicBezTo>
                    <a:cubicBezTo>
                      <a:pt x="2387226" y="879973"/>
                      <a:pt x="2384413" y="879973"/>
                      <a:pt x="2384413" y="879973"/>
                    </a:cubicBezTo>
                    <a:cubicBezTo>
                      <a:pt x="2381599" y="879973"/>
                      <a:pt x="2381599" y="877163"/>
                      <a:pt x="2381599" y="877163"/>
                    </a:cubicBezTo>
                    <a:cubicBezTo>
                      <a:pt x="2375979" y="854668"/>
                      <a:pt x="2359108" y="837797"/>
                      <a:pt x="2336613" y="832171"/>
                    </a:cubicBezTo>
                    <a:cubicBezTo>
                      <a:pt x="2333800" y="832171"/>
                      <a:pt x="2333800" y="829360"/>
                      <a:pt x="2333800" y="829360"/>
                    </a:cubicBezTo>
                    <a:cubicBezTo>
                      <a:pt x="2333800" y="826550"/>
                      <a:pt x="2336613" y="826550"/>
                      <a:pt x="2336613" y="826550"/>
                    </a:cubicBezTo>
                    <a:cubicBezTo>
                      <a:pt x="2359108" y="820926"/>
                      <a:pt x="2375979" y="804053"/>
                      <a:pt x="2384413" y="778748"/>
                    </a:cubicBezTo>
                    <a:close/>
                    <a:moveTo>
                      <a:pt x="2229761" y="778748"/>
                    </a:moveTo>
                    <a:cubicBezTo>
                      <a:pt x="2238198" y="801242"/>
                      <a:pt x="2255066" y="818113"/>
                      <a:pt x="2277564" y="826550"/>
                    </a:cubicBezTo>
                    <a:cubicBezTo>
                      <a:pt x="2280374" y="826550"/>
                      <a:pt x="2280374" y="829360"/>
                      <a:pt x="2280374" y="829360"/>
                    </a:cubicBezTo>
                    <a:cubicBezTo>
                      <a:pt x="2280374" y="832171"/>
                      <a:pt x="2277564" y="832171"/>
                      <a:pt x="2277564" y="832171"/>
                    </a:cubicBezTo>
                    <a:cubicBezTo>
                      <a:pt x="2255066" y="837797"/>
                      <a:pt x="2238198" y="854668"/>
                      <a:pt x="2232575" y="877163"/>
                    </a:cubicBezTo>
                    <a:cubicBezTo>
                      <a:pt x="2232575" y="879973"/>
                      <a:pt x="2229761" y="879973"/>
                      <a:pt x="2229761" y="879973"/>
                    </a:cubicBezTo>
                    <a:cubicBezTo>
                      <a:pt x="2226948" y="879973"/>
                      <a:pt x="2226948" y="877163"/>
                      <a:pt x="2226948" y="877163"/>
                    </a:cubicBezTo>
                    <a:cubicBezTo>
                      <a:pt x="2221328" y="854668"/>
                      <a:pt x="2204457" y="837797"/>
                      <a:pt x="2181962" y="832171"/>
                    </a:cubicBezTo>
                    <a:cubicBezTo>
                      <a:pt x="2179149" y="832171"/>
                      <a:pt x="2179149" y="829360"/>
                      <a:pt x="2179149" y="829360"/>
                    </a:cubicBezTo>
                    <a:cubicBezTo>
                      <a:pt x="2179149" y="826550"/>
                      <a:pt x="2181962" y="826550"/>
                      <a:pt x="2181962" y="826550"/>
                    </a:cubicBezTo>
                    <a:cubicBezTo>
                      <a:pt x="2204457" y="820926"/>
                      <a:pt x="2221328" y="804053"/>
                      <a:pt x="2229761" y="778748"/>
                    </a:cubicBezTo>
                    <a:close/>
                    <a:moveTo>
                      <a:pt x="2075115" y="778748"/>
                    </a:moveTo>
                    <a:cubicBezTo>
                      <a:pt x="2080738" y="801242"/>
                      <a:pt x="2100419" y="818113"/>
                      <a:pt x="2122917" y="826550"/>
                    </a:cubicBezTo>
                    <a:cubicBezTo>
                      <a:pt x="2125727" y="826550"/>
                      <a:pt x="2125727" y="829360"/>
                      <a:pt x="2125727" y="829360"/>
                    </a:cubicBezTo>
                    <a:cubicBezTo>
                      <a:pt x="2125727" y="832171"/>
                      <a:pt x="2122917" y="832171"/>
                      <a:pt x="2122917" y="832171"/>
                    </a:cubicBezTo>
                    <a:cubicBezTo>
                      <a:pt x="2100419" y="837797"/>
                      <a:pt x="2083551" y="854668"/>
                      <a:pt x="2077928" y="877163"/>
                    </a:cubicBezTo>
                    <a:cubicBezTo>
                      <a:pt x="2077928" y="879973"/>
                      <a:pt x="2075115" y="879973"/>
                      <a:pt x="2075115" y="879973"/>
                    </a:cubicBezTo>
                    <a:cubicBezTo>
                      <a:pt x="2072301" y="879973"/>
                      <a:pt x="2072301" y="877163"/>
                      <a:pt x="2072301" y="877163"/>
                    </a:cubicBezTo>
                    <a:cubicBezTo>
                      <a:pt x="2066681" y="854668"/>
                      <a:pt x="2049810" y="837797"/>
                      <a:pt x="2027315" y="832171"/>
                    </a:cubicBezTo>
                    <a:cubicBezTo>
                      <a:pt x="2024502" y="832171"/>
                      <a:pt x="2024502" y="829360"/>
                      <a:pt x="2024502" y="829360"/>
                    </a:cubicBezTo>
                    <a:cubicBezTo>
                      <a:pt x="2024502" y="826550"/>
                      <a:pt x="2027315" y="826550"/>
                      <a:pt x="2027315" y="826550"/>
                    </a:cubicBezTo>
                    <a:cubicBezTo>
                      <a:pt x="2049810" y="820926"/>
                      <a:pt x="2066681" y="804053"/>
                      <a:pt x="2075115" y="778748"/>
                    </a:cubicBezTo>
                    <a:close/>
                    <a:moveTo>
                      <a:pt x="1917652" y="778748"/>
                    </a:moveTo>
                    <a:cubicBezTo>
                      <a:pt x="1926086" y="801242"/>
                      <a:pt x="1942957" y="818113"/>
                      <a:pt x="1965455" y="826550"/>
                    </a:cubicBezTo>
                    <a:cubicBezTo>
                      <a:pt x="1968265" y="826550"/>
                      <a:pt x="1968265" y="829360"/>
                      <a:pt x="1968265" y="829360"/>
                    </a:cubicBezTo>
                    <a:cubicBezTo>
                      <a:pt x="1968265" y="832171"/>
                      <a:pt x="1965455" y="832171"/>
                      <a:pt x="1965455" y="832171"/>
                    </a:cubicBezTo>
                    <a:cubicBezTo>
                      <a:pt x="1942957" y="837797"/>
                      <a:pt x="1926086" y="854668"/>
                      <a:pt x="1920463" y="877163"/>
                    </a:cubicBezTo>
                    <a:cubicBezTo>
                      <a:pt x="1920463" y="879973"/>
                      <a:pt x="1917652" y="879973"/>
                      <a:pt x="1917652" y="879973"/>
                    </a:cubicBezTo>
                    <a:cubicBezTo>
                      <a:pt x="1914839" y="879973"/>
                      <a:pt x="1914839" y="877163"/>
                      <a:pt x="1914839" y="877163"/>
                    </a:cubicBezTo>
                    <a:cubicBezTo>
                      <a:pt x="1909219" y="854668"/>
                      <a:pt x="1892345" y="837797"/>
                      <a:pt x="1869850" y="832171"/>
                    </a:cubicBezTo>
                    <a:cubicBezTo>
                      <a:pt x="1867040" y="832171"/>
                      <a:pt x="1867040" y="829360"/>
                      <a:pt x="1867040" y="829360"/>
                    </a:cubicBezTo>
                    <a:cubicBezTo>
                      <a:pt x="1867040" y="826550"/>
                      <a:pt x="1869850" y="826550"/>
                      <a:pt x="1869850" y="826550"/>
                    </a:cubicBezTo>
                    <a:cubicBezTo>
                      <a:pt x="1892345" y="820926"/>
                      <a:pt x="1909219" y="804053"/>
                      <a:pt x="1917652" y="778748"/>
                    </a:cubicBezTo>
                    <a:close/>
                    <a:moveTo>
                      <a:pt x="1763004" y="778748"/>
                    </a:moveTo>
                    <a:cubicBezTo>
                      <a:pt x="1771438" y="801242"/>
                      <a:pt x="1788309" y="818113"/>
                      <a:pt x="1810807" y="826550"/>
                    </a:cubicBezTo>
                    <a:cubicBezTo>
                      <a:pt x="1813617" y="826550"/>
                      <a:pt x="1813617" y="829360"/>
                      <a:pt x="1813617" y="829360"/>
                    </a:cubicBezTo>
                    <a:cubicBezTo>
                      <a:pt x="1813617" y="832171"/>
                      <a:pt x="1810807" y="832171"/>
                      <a:pt x="1810807" y="832171"/>
                    </a:cubicBezTo>
                    <a:cubicBezTo>
                      <a:pt x="1788309" y="837797"/>
                      <a:pt x="1771438" y="854668"/>
                      <a:pt x="1765815" y="877163"/>
                    </a:cubicBezTo>
                    <a:cubicBezTo>
                      <a:pt x="1765815" y="879973"/>
                      <a:pt x="1763004" y="879973"/>
                      <a:pt x="1763004" y="879973"/>
                    </a:cubicBezTo>
                    <a:cubicBezTo>
                      <a:pt x="1760191" y="879973"/>
                      <a:pt x="1760191" y="877163"/>
                      <a:pt x="1760191" y="877163"/>
                    </a:cubicBezTo>
                    <a:cubicBezTo>
                      <a:pt x="1754571" y="854668"/>
                      <a:pt x="1737697" y="837797"/>
                      <a:pt x="1715202" y="832171"/>
                    </a:cubicBezTo>
                    <a:cubicBezTo>
                      <a:pt x="1712392" y="832171"/>
                      <a:pt x="1712392" y="829360"/>
                      <a:pt x="1712392" y="829360"/>
                    </a:cubicBezTo>
                    <a:cubicBezTo>
                      <a:pt x="1712392" y="826550"/>
                      <a:pt x="1715202" y="826550"/>
                      <a:pt x="1715202" y="826550"/>
                    </a:cubicBezTo>
                    <a:cubicBezTo>
                      <a:pt x="1737697" y="820926"/>
                      <a:pt x="1754571" y="804053"/>
                      <a:pt x="1763004" y="778748"/>
                    </a:cubicBezTo>
                    <a:close/>
                    <a:moveTo>
                      <a:pt x="1608353" y="778748"/>
                    </a:moveTo>
                    <a:cubicBezTo>
                      <a:pt x="1613977" y="801242"/>
                      <a:pt x="1633658" y="818113"/>
                      <a:pt x="1656156" y="826550"/>
                    </a:cubicBezTo>
                    <a:cubicBezTo>
                      <a:pt x="1658966" y="826550"/>
                      <a:pt x="1658966" y="829360"/>
                      <a:pt x="1658966" y="829360"/>
                    </a:cubicBezTo>
                    <a:cubicBezTo>
                      <a:pt x="1658966" y="832171"/>
                      <a:pt x="1656156" y="832171"/>
                      <a:pt x="1656156" y="832171"/>
                    </a:cubicBezTo>
                    <a:cubicBezTo>
                      <a:pt x="1633658" y="837797"/>
                      <a:pt x="1616787" y="854668"/>
                      <a:pt x="1611164" y="877163"/>
                    </a:cubicBezTo>
                    <a:cubicBezTo>
                      <a:pt x="1611164" y="879973"/>
                      <a:pt x="1608353" y="879973"/>
                      <a:pt x="1608353" y="879973"/>
                    </a:cubicBezTo>
                    <a:cubicBezTo>
                      <a:pt x="1605540" y="879973"/>
                      <a:pt x="1605540" y="877163"/>
                      <a:pt x="1605540" y="877163"/>
                    </a:cubicBezTo>
                    <a:cubicBezTo>
                      <a:pt x="1599920" y="854668"/>
                      <a:pt x="1583046" y="837797"/>
                      <a:pt x="1560551" y="832171"/>
                    </a:cubicBezTo>
                    <a:cubicBezTo>
                      <a:pt x="1557741" y="832171"/>
                      <a:pt x="1557741" y="829360"/>
                      <a:pt x="1557741" y="829360"/>
                    </a:cubicBezTo>
                    <a:cubicBezTo>
                      <a:pt x="1557741" y="826550"/>
                      <a:pt x="1560551" y="826550"/>
                      <a:pt x="1560551" y="826550"/>
                    </a:cubicBezTo>
                    <a:cubicBezTo>
                      <a:pt x="1583046" y="820926"/>
                      <a:pt x="1599920" y="804053"/>
                      <a:pt x="1608353" y="778748"/>
                    </a:cubicBezTo>
                    <a:close/>
                    <a:moveTo>
                      <a:pt x="1450892" y="778748"/>
                    </a:moveTo>
                    <a:cubicBezTo>
                      <a:pt x="1459326" y="801242"/>
                      <a:pt x="1476197" y="818113"/>
                      <a:pt x="1498695" y="826550"/>
                    </a:cubicBezTo>
                    <a:cubicBezTo>
                      <a:pt x="1501505" y="826550"/>
                      <a:pt x="1501505" y="829360"/>
                      <a:pt x="1501505" y="829360"/>
                    </a:cubicBezTo>
                    <a:cubicBezTo>
                      <a:pt x="1501505" y="832171"/>
                      <a:pt x="1498695" y="832171"/>
                      <a:pt x="1498695" y="832171"/>
                    </a:cubicBezTo>
                    <a:cubicBezTo>
                      <a:pt x="1476197" y="837797"/>
                      <a:pt x="1459326" y="854668"/>
                      <a:pt x="1453706" y="877163"/>
                    </a:cubicBezTo>
                    <a:cubicBezTo>
                      <a:pt x="1453706" y="879973"/>
                      <a:pt x="1450892" y="879973"/>
                      <a:pt x="1450892" y="879973"/>
                    </a:cubicBezTo>
                    <a:cubicBezTo>
                      <a:pt x="1448079" y="879973"/>
                      <a:pt x="1448079" y="877163"/>
                      <a:pt x="1448079" y="877163"/>
                    </a:cubicBezTo>
                    <a:cubicBezTo>
                      <a:pt x="1442458" y="854668"/>
                      <a:pt x="1425587" y="837797"/>
                      <a:pt x="1403090" y="832171"/>
                    </a:cubicBezTo>
                    <a:cubicBezTo>
                      <a:pt x="1400280" y="832171"/>
                      <a:pt x="1400280" y="829360"/>
                      <a:pt x="1400280" y="829360"/>
                    </a:cubicBezTo>
                    <a:cubicBezTo>
                      <a:pt x="1400280" y="826550"/>
                      <a:pt x="1403090" y="826550"/>
                      <a:pt x="1403090" y="826550"/>
                    </a:cubicBezTo>
                    <a:cubicBezTo>
                      <a:pt x="1425587" y="820926"/>
                      <a:pt x="1442458" y="804053"/>
                      <a:pt x="1450892" y="778748"/>
                    </a:cubicBezTo>
                    <a:close/>
                    <a:moveTo>
                      <a:pt x="1296244" y="778748"/>
                    </a:moveTo>
                    <a:cubicBezTo>
                      <a:pt x="1304678" y="801242"/>
                      <a:pt x="1321549" y="818113"/>
                      <a:pt x="1344046" y="826550"/>
                    </a:cubicBezTo>
                    <a:cubicBezTo>
                      <a:pt x="1346857" y="826550"/>
                      <a:pt x="1346857" y="829360"/>
                      <a:pt x="1346857" y="829360"/>
                    </a:cubicBezTo>
                    <a:cubicBezTo>
                      <a:pt x="1346857" y="832171"/>
                      <a:pt x="1344046" y="832171"/>
                      <a:pt x="1344046" y="832171"/>
                    </a:cubicBezTo>
                    <a:cubicBezTo>
                      <a:pt x="1321549" y="837797"/>
                      <a:pt x="1304678" y="854668"/>
                      <a:pt x="1299058" y="877163"/>
                    </a:cubicBezTo>
                    <a:cubicBezTo>
                      <a:pt x="1299058" y="879973"/>
                      <a:pt x="1296244" y="879973"/>
                      <a:pt x="1296244" y="879973"/>
                    </a:cubicBezTo>
                    <a:cubicBezTo>
                      <a:pt x="1293431" y="879973"/>
                      <a:pt x="1293431" y="877163"/>
                      <a:pt x="1293431" y="877163"/>
                    </a:cubicBezTo>
                    <a:cubicBezTo>
                      <a:pt x="1287810" y="854668"/>
                      <a:pt x="1270939" y="837797"/>
                      <a:pt x="1248442" y="832171"/>
                    </a:cubicBezTo>
                    <a:cubicBezTo>
                      <a:pt x="1245632" y="832171"/>
                      <a:pt x="1245632" y="829360"/>
                      <a:pt x="1245632" y="829360"/>
                    </a:cubicBezTo>
                    <a:cubicBezTo>
                      <a:pt x="1245632" y="826550"/>
                      <a:pt x="1248442" y="826550"/>
                      <a:pt x="1248442" y="826550"/>
                    </a:cubicBezTo>
                    <a:cubicBezTo>
                      <a:pt x="1270939" y="820926"/>
                      <a:pt x="1287810" y="804053"/>
                      <a:pt x="1296244" y="778748"/>
                    </a:cubicBezTo>
                    <a:close/>
                    <a:moveTo>
                      <a:pt x="1141593" y="778748"/>
                    </a:moveTo>
                    <a:cubicBezTo>
                      <a:pt x="1150027" y="801242"/>
                      <a:pt x="1166898" y="818113"/>
                      <a:pt x="1189395" y="826550"/>
                    </a:cubicBezTo>
                    <a:cubicBezTo>
                      <a:pt x="1192206" y="826550"/>
                      <a:pt x="1192206" y="829360"/>
                      <a:pt x="1192206" y="829360"/>
                    </a:cubicBezTo>
                    <a:cubicBezTo>
                      <a:pt x="1192206" y="832171"/>
                      <a:pt x="1189395" y="832171"/>
                      <a:pt x="1189395" y="832171"/>
                    </a:cubicBezTo>
                    <a:cubicBezTo>
                      <a:pt x="1166898" y="837797"/>
                      <a:pt x="1150027" y="854668"/>
                      <a:pt x="1144407" y="877163"/>
                    </a:cubicBezTo>
                    <a:cubicBezTo>
                      <a:pt x="1144407" y="879973"/>
                      <a:pt x="1141593" y="879973"/>
                      <a:pt x="1141593" y="879973"/>
                    </a:cubicBezTo>
                    <a:cubicBezTo>
                      <a:pt x="1138780" y="879973"/>
                      <a:pt x="1138780" y="877163"/>
                      <a:pt x="1138780" y="877163"/>
                    </a:cubicBezTo>
                    <a:cubicBezTo>
                      <a:pt x="1133159" y="854668"/>
                      <a:pt x="1116288" y="837797"/>
                      <a:pt x="1093791" y="832171"/>
                    </a:cubicBezTo>
                    <a:cubicBezTo>
                      <a:pt x="1090981" y="832171"/>
                      <a:pt x="1090981" y="829360"/>
                      <a:pt x="1090981" y="829360"/>
                    </a:cubicBezTo>
                    <a:cubicBezTo>
                      <a:pt x="1090981" y="826550"/>
                      <a:pt x="1093791" y="826550"/>
                      <a:pt x="1093791" y="826550"/>
                    </a:cubicBezTo>
                    <a:cubicBezTo>
                      <a:pt x="1116288" y="820926"/>
                      <a:pt x="1133159" y="804053"/>
                      <a:pt x="1141593" y="778748"/>
                    </a:cubicBezTo>
                    <a:close/>
                    <a:moveTo>
                      <a:pt x="984132" y="778748"/>
                    </a:moveTo>
                    <a:cubicBezTo>
                      <a:pt x="992566" y="801242"/>
                      <a:pt x="1009437" y="818113"/>
                      <a:pt x="1031934" y="826550"/>
                    </a:cubicBezTo>
                    <a:cubicBezTo>
                      <a:pt x="1034745" y="826550"/>
                      <a:pt x="1034745" y="829360"/>
                      <a:pt x="1034745" y="829360"/>
                    </a:cubicBezTo>
                    <a:cubicBezTo>
                      <a:pt x="1034745" y="832171"/>
                      <a:pt x="1031934" y="832171"/>
                      <a:pt x="1031934" y="832171"/>
                    </a:cubicBezTo>
                    <a:cubicBezTo>
                      <a:pt x="1009437" y="837797"/>
                      <a:pt x="992566" y="854668"/>
                      <a:pt x="986946" y="877163"/>
                    </a:cubicBezTo>
                    <a:cubicBezTo>
                      <a:pt x="986946" y="879973"/>
                      <a:pt x="984132" y="879973"/>
                      <a:pt x="984132" y="879973"/>
                    </a:cubicBezTo>
                    <a:cubicBezTo>
                      <a:pt x="981319" y="879973"/>
                      <a:pt x="981319" y="877163"/>
                      <a:pt x="981319" y="877163"/>
                    </a:cubicBezTo>
                    <a:cubicBezTo>
                      <a:pt x="975698" y="854668"/>
                      <a:pt x="958827" y="837797"/>
                      <a:pt x="936330" y="832171"/>
                    </a:cubicBezTo>
                    <a:cubicBezTo>
                      <a:pt x="933520" y="832171"/>
                      <a:pt x="933520" y="829360"/>
                      <a:pt x="933520" y="829360"/>
                    </a:cubicBezTo>
                    <a:cubicBezTo>
                      <a:pt x="933520" y="826550"/>
                      <a:pt x="936330" y="826550"/>
                      <a:pt x="936330" y="826550"/>
                    </a:cubicBezTo>
                    <a:cubicBezTo>
                      <a:pt x="958827" y="820926"/>
                      <a:pt x="975698" y="804053"/>
                      <a:pt x="984132" y="778748"/>
                    </a:cubicBezTo>
                    <a:close/>
                    <a:moveTo>
                      <a:pt x="829484" y="778748"/>
                    </a:moveTo>
                    <a:cubicBezTo>
                      <a:pt x="837918" y="801242"/>
                      <a:pt x="854789" y="818113"/>
                      <a:pt x="877286" y="826550"/>
                    </a:cubicBezTo>
                    <a:cubicBezTo>
                      <a:pt x="880097" y="826550"/>
                      <a:pt x="880097" y="829360"/>
                      <a:pt x="880097" y="829360"/>
                    </a:cubicBezTo>
                    <a:cubicBezTo>
                      <a:pt x="880097" y="832171"/>
                      <a:pt x="877286" y="832171"/>
                      <a:pt x="877286" y="832171"/>
                    </a:cubicBezTo>
                    <a:cubicBezTo>
                      <a:pt x="854789" y="837797"/>
                      <a:pt x="837918" y="854668"/>
                      <a:pt x="832298" y="877163"/>
                    </a:cubicBezTo>
                    <a:cubicBezTo>
                      <a:pt x="832298" y="879973"/>
                      <a:pt x="829484" y="879973"/>
                      <a:pt x="829484" y="879973"/>
                    </a:cubicBezTo>
                    <a:cubicBezTo>
                      <a:pt x="826671" y="879973"/>
                      <a:pt x="826671" y="877163"/>
                      <a:pt x="826671" y="877163"/>
                    </a:cubicBezTo>
                    <a:cubicBezTo>
                      <a:pt x="821050" y="854668"/>
                      <a:pt x="804179" y="837797"/>
                      <a:pt x="781682" y="832171"/>
                    </a:cubicBezTo>
                    <a:cubicBezTo>
                      <a:pt x="778872" y="832171"/>
                      <a:pt x="778872" y="829360"/>
                      <a:pt x="778872" y="829360"/>
                    </a:cubicBezTo>
                    <a:cubicBezTo>
                      <a:pt x="778872" y="826550"/>
                      <a:pt x="781682" y="826550"/>
                      <a:pt x="781682" y="826550"/>
                    </a:cubicBezTo>
                    <a:cubicBezTo>
                      <a:pt x="804179" y="820926"/>
                      <a:pt x="821050" y="804053"/>
                      <a:pt x="829484" y="778748"/>
                    </a:cubicBezTo>
                    <a:close/>
                    <a:moveTo>
                      <a:pt x="674833" y="778748"/>
                    </a:moveTo>
                    <a:cubicBezTo>
                      <a:pt x="683267" y="801242"/>
                      <a:pt x="700138" y="818113"/>
                      <a:pt x="722635" y="826550"/>
                    </a:cubicBezTo>
                    <a:cubicBezTo>
                      <a:pt x="725446" y="826550"/>
                      <a:pt x="725446" y="829360"/>
                      <a:pt x="725446" y="829360"/>
                    </a:cubicBezTo>
                    <a:cubicBezTo>
                      <a:pt x="725446" y="832171"/>
                      <a:pt x="722635" y="832171"/>
                      <a:pt x="722635" y="832171"/>
                    </a:cubicBezTo>
                    <a:cubicBezTo>
                      <a:pt x="700138" y="837797"/>
                      <a:pt x="683267" y="854668"/>
                      <a:pt x="677647" y="877163"/>
                    </a:cubicBezTo>
                    <a:cubicBezTo>
                      <a:pt x="677647" y="879973"/>
                      <a:pt x="674833" y="879973"/>
                      <a:pt x="674833" y="879973"/>
                    </a:cubicBezTo>
                    <a:cubicBezTo>
                      <a:pt x="672020" y="879973"/>
                      <a:pt x="672020" y="877163"/>
                      <a:pt x="672020" y="877163"/>
                    </a:cubicBezTo>
                    <a:cubicBezTo>
                      <a:pt x="666399" y="854668"/>
                      <a:pt x="649528" y="837797"/>
                      <a:pt x="627031" y="832171"/>
                    </a:cubicBezTo>
                    <a:cubicBezTo>
                      <a:pt x="624221" y="832171"/>
                      <a:pt x="624221" y="829360"/>
                      <a:pt x="624221" y="829360"/>
                    </a:cubicBezTo>
                    <a:cubicBezTo>
                      <a:pt x="624221" y="826550"/>
                      <a:pt x="627031" y="826550"/>
                      <a:pt x="627031" y="826550"/>
                    </a:cubicBezTo>
                    <a:cubicBezTo>
                      <a:pt x="649528" y="820926"/>
                      <a:pt x="666399" y="804053"/>
                      <a:pt x="674833" y="778748"/>
                    </a:cubicBezTo>
                    <a:close/>
                    <a:moveTo>
                      <a:pt x="517372" y="778748"/>
                    </a:moveTo>
                    <a:cubicBezTo>
                      <a:pt x="525806" y="801242"/>
                      <a:pt x="542677" y="818113"/>
                      <a:pt x="565174" y="826550"/>
                    </a:cubicBezTo>
                    <a:cubicBezTo>
                      <a:pt x="567985" y="826550"/>
                      <a:pt x="567985" y="829360"/>
                      <a:pt x="567985" y="829360"/>
                    </a:cubicBezTo>
                    <a:cubicBezTo>
                      <a:pt x="567985" y="832171"/>
                      <a:pt x="565174" y="832171"/>
                      <a:pt x="565174" y="832171"/>
                    </a:cubicBezTo>
                    <a:cubicBezTo>
                      <a:pt x="542677" y="837797"/>
                      <a:pt x="525806" y="854668"/>
                      <a:pt x="520183" y="877163"/>
                    </a:cubicBezTo>
                    <a:cubicBezTo>
                      <a:pt x="520183" y="879973"/>
                      <a:pt x="517372" y="879973"/>
                      <a:pt x="517372" y="879973"/>
                    </a:cubicBezTo>
                    <a:cubicBezTo>
                      <a:pt x="514559" y="879973"/>
                      <a:pt x="514559" y="877163"/>
                      <a:pt x="514559" y="877163"/>
                    </a:cubicBezTo>
                    <a:cubicBezTo>
                      <a:pt x="508938" y="854668"/>
                      <a:pt x="492065" y="837797"/>
                      <a:pt x="469570" y="832171"/>
                    </a:cubicBezTo>
                    <a:cubicBezTo>
                      <a:pt x="466760" y="832171"/>
                      <a:pt x="466760" y="829360"/>
                      <a:pt x="466760" y="829360"/>
                    </a:cubicBezTo>
                    <a:cubicBezTo>
                      <a:pt x="466760" y="826550"/>
                      <a:pt x="469570" y="826550"/>
                      <a:pt x="469570" y="826550"/>
                    </a:cubicBezTo>
                    <a:cubicBezTo>
                      <a:pt x="492065" y="820926"/>
                      <a:pt x="508938" y="804053"/>
                      <a:pt x="517372" y="778748"/>
                    </a:cubicBezTo>
                    <a:close/>
                    <a:moveTo>
                      <a:pt x="362724" y="778748"/>
                    </a:moveTo>
                    <a:cubicBezTo>
                      <a:pt x="371158" y="801242"/>
                      <a:pt x="388029" y="818113"/>
                      <a:pt x="410526" y="826550"/>
                    </a:cubicBezTo>
                    <a:cubicBezTo>
                      <a:pt x="413337" y="826550"/>
                      <a:pt x="413337" y="829360"/>
                      <a:pt x="413337" y="829360"/>
                    </a:cubicBezTo>
                    <a:cubicBezTo>
                      <a:pt x="413337" y="832171"/>
                      <a:pt x="410526" y="832171"/>
                      <a:pt x="410526" y="832171"/>
                    </a:cubicBezTo>
                    <a:cubicBezTo>
                      <a:pt x="388029" y="837797"/>
                      <a:pt x="371158" y="854668"/>
                      <a:pt x="365535" y="877163"/>
                    </a:cubicBezTo>
                    <a:cubicBezTo>
                      <a:pt x="365535" y="879973"/>
                      <a:pt x="362724" y="879973"/>
                      <a:pt x="362724" y="879973"/>
                    </a:cubicBezTo>
                    <a:cubicBezTo>
                      <a:pt x="359911" y="879973"/>
                      <a:pt x="359911" y="877163"/>
                      <a:pt x="359911" y="877163"/>
                    </a:cubicBezTo>
                    <a:cubicBezTo>
                      <a:pt x="354290" y="854668"/>
                      <a:pt x="337417" y="837797"/>
                      <a:pt x="314922" y="832171"/>
                    </a:cubicBezTo>
                    <a:cubicBezTo>
                      <a:pt x="312112" y="832171"/>
                      <a:pt x="312112" y="829360"/>
                      <a:pt x="312112" y="829360"/>
                    </a:cubicBezTo>
                    <a:cubicBezTo>
                      <a:pt x="312112" y="826550"/>
                      <a:pt x="314922" y="826550"/>
                      <a:pt x="314922" y="826550"/>
                    </a:cubicBezTo>
                    <a:cubicBezTo>
                      <a:pt x="337417" y="820926"/>
                      <a:pt x="354290" y="804053"/>
                      <a:pt x="362724" y="778748"/>
                    </a:cubicBezTo>
                    <a:close/>
                    <a:moveTo>
                      <a:pt x="208073" y="778748"/>
                    </a:moveTo>
                    <a:cubicBezTo>
                      <a:pt x="216507" y="801242"/>
                      <a:pt x="233378" y="818113"/>
                      <a:pt x="255875" y="826550"/>
                    </a:cubicBezTo>
                    <a:cubicBezTo>
                      <a:pt x="258686" y="826550"/>
                      <a:pt x="258686" y="829360"/>
                      <a:pt x="258686" y="829360"/>
                    </a:cubicBezTo>
                    <a:cubicBezTo>
                      <a:pt x="258686" y="832171"/>
                      <a:pt x="255875" y="832171"/>
                      <a:pt x="255875" y="832171"/>
                    </a:cubicBezTo>
                    <a:cubicBezTo>
                      <a:pt x="233378" y="837797"/>
                      <a:pt x="216507" y="854668"/>
                      <a:pt x="210884" y="877163"/>
                    </a:cubicBezTo>
                    <a:cubicBezTo>
                      <a:pt x="210884" y="879973"/>
                      <a:pt x="208073" y="879973"/>
                      <a:pt x="208073" y="879973"/>
                    </a:cubicBezTo>
                    <a:cubicBezTo>
                      <a:pt x="205260" y="879973"/>
                      <a:pt x="205260" y="877163"/>
                      <a:pt x="205260" y="877163"/>
                    </a:cubicBezTo>
                    <a:cubicBezTo>
                      <a:pt x="199639" y="854668"/>
                      <a:pt x="182766" y="837797"/>
                      <a:pt x="160271" y="832171"/>
                    </a:cubicBezTo>
                    <a:cubicBezTo>
                      <a:pt x="157461" y="832171"/>
                      <a:pt x="157461" y="829360"/>
                      <a:pt x="157461" y="829360"/>
                    </a:cubicBezTo>
                    <a:cubicBezTo>
                      <a:pt x="157461" y="826550"/>
                      <a:pt x="160271" y="826550"/>
                      <a:pt x="160271" y="826550"/>
                    </a:cubicBezTo>
                    <a:cubicBezTo>
                      <a:pt x="182766" y="820926"/>
                      <a:pt x="199639" y="804053"/>
                      <a:pt x="208073" y="778748"/>
                    </a:cubicBezTo>
                    <a:close/>
                    <a:moveTo>
                      <a:pt x="50612" y="778748"/>
                    </a:moveTo>
                    <a:cubicBezTo>
                      <a:pt x="59049" y="801242"/>
                      <a:pt x="75920" y="818113"/>
                      <a:pt x="98414" y="826550"/>
                    </a:cubicBezTo>
                    <a:cubicBezTo>
                      <a:pt x="101225" y="826550"/>
                      <a:pt x="101225" y="829360"/>
                      <a:pt x="101225" y="829360"/>
                    </a:cubicBezTo>
                    <a:cubicBezTo>
                      <a:pt x="101225" y="832171"/>
                      <a:pt x="98414" y="832171"/>
                      <a:pt x="98414" y="832171"/>
                    </a:cubicBezTo>
                    <a:cubicBezTo>
                      <a:pt x="75920" y="837797"/>
                      <a:pt x="59049" y="854668"/>
                      <a:pt x="53426" y="877163"/>
                    </a:cubicBezTo>
                    <a:cubicBezTo>
                      <a:pt x="53426" y="879973"/>
                      <a:pt x="50612" y="879973"/>
                      <a:pt x="50612" y="879973"/>
                    </a:cubicBezTo>
                    <a:cubicBezTo>
                      <a:pt x="47802" y="879973"/>
                      <a:pt x="47802" y="877163"/>
                      <a:pt x="47802" y="877163"/>
                    </a:cubicBezTo>
                    <a:cubicBezTo>
                      <a:pt x="42178" y="854668"/>
                      <a:pt x="25307" y="837797"/>
                      <a:pt x="2813" y="832171"/>
                    </a:cubicBezTo>
                    <a:cubicBezTo>
                      <a:pt x="0" y="832171"/>
                      <a:pt x="0" y="829360"/>
                      <a:pt x="0" y="829360"/>
                    </a:cubicBezTo>
                    <a:cubicBezTo>
                      <a:pt x="0" y="826550"/>
                      <a:pt x="2813" y="826550"/>
                      <a:pt x="2813" y="826550"/>
                    </a:cubicBezTo>
                    <a:cubicBezTo>
                      <a:pt x="25307" y="820926"/>
                      <a:pt x="42178" y="804053"/>
                      <a:pt x="50612" y="778748"/>
                    </a:cubicBezTo>
                    <a:close/>
                    <a:moveTo>
                      <a:pt x="5184973" y="621287"/>
                    </a:moveTo>
                    <a:cubicBezTo>
                      <a:pt x="5193410" y="646595"/>
                      <a:pt x="5210281" y="663465"/>
                      <a:pt x="5232776" y="669089"/>
                    </a:cubicBezTo>
                    <a:cubicBezTo>
                      <a:pt x="5235586" y="669089"/>
                      <a:pt x="5235586" y="671899"/>
                      <a:pt x="5235586" y="671899"/>
                    </a:cubicBezTo>
                    <a:cubicBezTo>
                      <a:pt x="5235586" y="674713"/>
                      <a:pt x="5232776" y="674713"/>
                      <a:pt x="5232776" y="674713"/>
                    </a:cubicBezTo>
                    <a:cubicBezTo>
                      <a:pt x="5210281" y="680336"/>
                      <a:pt x="5193410" y="697207"/>
                      <a:pt x="5187787" y="719702"/>
                    </a:cubicBezTo>
                    <a:cubicBezTo>
                      <a:pt x="5187787" y="722512"/>
                      <a:pt x="5184973" y="722512"/>
                      <a:pt x="5184973" y="722512"/>
                    </a:cubicBezTo>
                    <a:cubicBezTo>
                      <a:pt x="5182163" y="722512"/>
                      <a:pt x="5182163" y="719702"/>
                      <a:pt x="5182163" y="719702"/>
                    </a:cubicBezTo>
                    <a:cubicBezTo>
                      <a:pt x="5176540" y="697207"/>
                      <a:pt x="5159669" y="680336"/>
                      <a:pt x="5137174" y="674713"/>
                    </a:cubicBezTo>
                    <a:cubicBezTo>
                      <a:pt x="5134361" y="674713"/>
                      <a:pt x="5134361" y="671899"/>
                      <a:pt x="5134361" y="671899"/>
                    </a:cubicBezTo>
                    <a:cubicBezTo>
                      <a:pt x="5134361" y="669089"/>
                      <a:pt x="5137174" y="669089"/>
                      <a:pt x="5137174" y="669089"/>
                    </a:cubicBezTo>
                    <a:cubicBezTo>
                      <a:pt x="5159669" y="663465"/>
                      <a:pt x="5176540" y="646595"/>
                      <a:pt x="5184973" y="621287"/>
                    </a:cubicBezTo>
                    <a:close/>
                    <a:moveTo>
                      <a:pt x="5030325" y="621287"/>
                    </a:moveTo>
                    <a:cubicBezTo>
                      <a:pt x="5035949" y="646595"/>
                      <a:pt x="5055630" y="663465"/>
                      <a:pt x="5078128" y="669089"/>
                    </a:cubicBezTo>
                    <a:cubicBezTo>
                      <a:pt x="5080938" y="669089"/>
                      <a:pt x="5080938" y="671899"/>
                      <a:pt x="5080938" y="671899"/>
                    </a:cubicBezTo>
                    <a:cubicBezTo>
                      <a:pt x="5080938" y="674713"/>
                      <a:pt x="5078128" y="674713"/>
                      <a:pt x="5078128" y="674713"/>
                    </a:cubicBezTo>
                    <a:cubicBezTo>
                      <a:pt x="5055630" y="680336"/>
                      <a:pt x="5038759" y="697207"/>
                      <a:pt x="5033136" y="719702"/>
                    </a:cubicBezTo>
                    <a:cubicBezTo>
                      <a:pt x="5033136" y="722512"/>
                      <a:pt x="5030325" y="722512"/>
                      <a:pt x="5030325" y="722512"/>
                    </a:cubicBezTo>
                    <a:cubicBezTo>
                      <a:pt x="5027512" y="722512"/>
                      <a:pt x="5027512" y="719702"/>
                      <a:pt x="5027512" y="719702"/>
                    </a:cubicBezTo>
                    <a:cubicBezTo>
                      <a:pt x="5021892" y="697207"/>
                      <a:pt x="5005018" y="680336"/>
                      <a:pt x="4982523" y="674713"/>
                    </a:cubicBezTo>
                    <a:cubicBezTo>
                      <a:pt x="4979713" y="674713"/>
                      <a:pt x="4979713" y="671899"/>
                      <a:pt x="4979713" y="671899"/>
                    </a:cubicBezTo>
                    <a:cubicBezTo>
                      <a:pt x="4979713" y="669089"/>
                      <a:pt x="4982523" y="669089"/>
                      <a:pt x="4982523" y="669089"/>
                    </a:cubicBezTo>
                    <a:cubicBezTo>
                      <a:pt x="5005018" y="663465"/>
                      <a:pt x="5021892" y="646595"/>
                      <a:pt x="5030325" y="621287"/>
                    </a:cubicBezTo>
                    <a:close/>
                    <a:moveTo>
                      <a:pt x="4872861" y="621287"/>
                    </a:moveTo>
                    <a:cubicBezTo>
                      <a:pt x="4881298" y="646595"/>
                      <a:pt x="4898166" y="663465"/>
                      <a:pt x="4920664" y="669089"/>
                    </a:cubicBezTo>
                    <a:cubicBezTo>
                      <a:pt x="4923474" y="669089"/>
                      <a:pt x="4923474" y="671899"/>
                      <a:pt x="4923474" y="671899"/>
                    </a:cubicBezTo>
                    <a:cubicBezTo>
                      <a:pt x="4923474" y="674713"/>
                      <a:pt x="4920664" y="674713"/>
                      <a:pt x="4920664" y="674713"/>
                    </a:cubicBezTo>
                    <a:cubicBezTo>
                      <a:pt x="4898166" y="680336"/>
                      <a:pt x="4881298" y="697207"/>
                      <a:pt x="4875675" y="719702"/>
                    </a:cubicBezTo>
                    <a:cubicBezTo>
                      <a:pt x="4875675" y="722512"/>
                      <a:pt x="4872861" y="722512"/>
                      <a:pt x="4872861" y="722512"/>
                    </a:cubicBezTo>
                    <a:cubicBezTo>
                      <a:pt x="4870048" y="722512"/>
                      <a:pt x="4870048" y="719702"/>
                      <a:pt x="4870048" y="719702"/>
                    </a:cubicBezTo>
                    <a:cubicBezTo>
                      <a:pt x="4864428" y="697207"/>
                      <a:pt x="4847557" y="680336"/>
                      <a:pt x="4825062" y="674713"/>
                    </a:cubicBezTo>
                    <a:cubicBezTo>
                      <a:pt x="4822249" y="674713"/>
                      <a:pt x="4822249" y="671899"/>
                      <a:pt x="4822249" y="671899"/>
                    </a:cubicBezTo>
                    <a:cubicBezTo>
                      <a:pt x="4822249" y="669089"/>
                      <a:pt x="4825062" y="669089"/>
                      <a:pt x="4825062" y="669089"/>
                    </a:cubicBezTo>
                    <a:cubicBezTo>
                      <a:pt x="4847557" y="663465"/>
                      <a:pt x="4864428" y="646595"/>
                      <a:pt x="4872861" y="621287"/>
                    </a:cubicBezTo>
                    <a:close/>
                    <a:moveTo>
                      <a:pt x="4718213" y="621287"/>
                    </a:moveTo>
                    <a:cubicBezTo>
                      <a:pt x="4726650" y="646595"/>
                      <a:pt x="4743518" y="663465"/>
                      <a:pt x="4766016" y="669089"/>
                    </a:cubicBezTo>
                    <a:cubicBezTo>
                      <a:pt x="4768826" y="669089"/>
                      <a:pt x="4768826" y="671899"/>
                      <a:pt x="4768826" y="671899"/>
                    </a:cubicBezTo>
                    <a:cubicBezTo>
                      <a:pt x="4768826" y="674713"/>
                      <a:pt x="4766016" y="674713"/>
                      <a:pt x="4766016" y="674713"/>
                    </a:cubicBezTo>
                    <a:cubicBezTo>
                      <a:pt x="4743518" y="680336"/>
                      <a:pt x="4726650" y="697207"/>
                      <a:pt x="4721027" y="719702"/>
                    </a:cubicBezTo>
                    <a:cubicBezTo>
                      <a:pt x="4721027" y="722512"/>
                      <a:pt x="4718213" y="722512"/>
                      <a:pt x="4718213" y="722512"/>
                    </a:cubicBezTo>
                    <a:cubicBezTo>
                      <a:pt x="4715400" y="722512"/>
                      <a:pt x="4715400" y="719702"/>
                      <a:pt x="4715400" y="719702"/>
                    </a:cubicBezTo>
                    <a:cubicBezTo>
                      <a:pt x="4709780" y="697207"/>
                      <a:pt x="4692909" y="680336"/>
                      <a:pt x="4670414" y="674713"/>
                    </a:cubicBezTo>
                    <a:cubicBezTo>
                      <a:pt x="4667601" y="674713"/>
                      <a:pt x="4667601" y="671899"/>
                      <a:pt x="4667601" y="671899"/>
                    </a:cubicBezTo>
                    <a:cubicBezTo>
                      <a:pt x="4667601" y="669089"/>
                      <a:pt x="4670414" y="669089"/>
                      <a:pt x="4670414" y="669089"/>
                    </a:cubicBezTo>
                    <a:cubicBezTo>
                      <a:pt x="4692909" y="663465"/>
                      <a:pt x="4709780" y="646595"/>
                      <a:pt x="4718213" y="621287"/>
                    </a:cubicBezTo>
                    <a:close/>
                    <a:moveTo>
                      <a:pt x="4563563" y="621287"/>
                    </a:moveTo>
                    <a:cubicBezTo>
                      <a:pt x="4571999" y="646595"/>
                      <a:pt x="4588867" y="663465"/>
                      <a:pt x="4611365" y="669089"/>
                    </a:cubicBezTo>
                    <a:cubicBezTo>
                      <a:pt x="4614175" y="669089"/>
                      <a:pt x="4614175" y="671899"/>
                      <a:pt x="4614175" y="671899"/>
                    </a:cubicBezTo>
                    <a:cubicBezTo>
                      <a:pt x="4614175" y="674713"/>
                      <a:pt x="4611365" y="674713"/>
                      <a:pt x="4611365" y="674713"/>
                    </a:cubicBezTo>
                    <a:cubicBezTo>
                      <a:pt x="4588867" y="680336"/>
                      <a:pt x="4571999" y="697207"/>
                      <a:pt x="4566376" y="719702"/>
                    </a:cubicBezTo>
                    <a:cubicBezTo>
                      <a:pt x="4566376" y="722512"/>
                      <a:pt x="4563563" y="722512"/>
                      <a:pt x="4563563" y="722512"/>
                    </a:cubicBezTo>
                    <a:cubicBezTo>
                      <a:pt x="4560749" y="722512"/>
                      <a:pt x="4560749" y="719702"/>
                      <a:pt x="4560749" y="719702"/>
                    </a:cubicBezTo>
                    <a:cubicBezTo>
                      <a:pt x="4555129" y="697207"/>
                      <a:pt x="4538258" y="680336"/>
                      <a:pt x="4515763" y="674713"/>
                    </a:cubicBezTo>
                    <a:cubicBezTo>
                      <a:pt x="4512950" y="674713"/>
                      <a:pt x="4512950" y="671899"/>
                      <a:pt x="4512950" y="671899"/>
                    </a:cubicBezTo>
                    <a:cubicBezTo>
                      <a:pt x="4512950" y="669089"/>
                      <a:pt x="4515763" y="669089"/>
                      <a:pt x="4515763" y="669089"/>
                    </a:cubicBezTo>
                    <a:cubicBezTo>
                      <a:pt x="4538258" y="663465"/>
                      <a:pt x="4555129" y="646595"/>
                      <a:pt x="4563563" y="621287"/>
                    </a:cubicBezTo>
                    <a:close/>
                    <a:moveTo>
                      <a:pt x="4406104" y="621287"/>
                    </a:moveTo>
                    <a:cubicBezTo>
                      <a:pt x="4414538" y="646595"/>
                      <a:pt x="4431409" y="663465"/>
                      <a:pt x="4453907" y="669089"/>
                    </a:cubicBezTo>
                    <a:cubicBezTo>
                      <a:pt x="4456717" y="669089"/>
                      <a:pt x="4456717" y="671899"/>
                      <a:pt x="4456717" y="671899"/>
                    </a:cubicBezTo>
                    <a:cubicBezTo>
                      <a:pt x="4456717" y="674713"/>
                      <a:pt x="4453907" y="674713"/>
                      <a:pt x="4453907" y="674713"/>
                    </a:cubicBezTo>
                    <a:cubicBezTo>
                      <a:pt x="4431409" y="680336"/>
                      <a:pt x="4414538" y="697207"/>
                      <a:pt x="4408915" y="719702"/>
                    </a:cubicBezTo>
                    <a:cubicBezTo>
                      <a:pt x="4408915" y="722512"/>
                      <a:pt x="4406104" y="722512"/>
                      <a:pt x="4406104" y="722512"/>
                    </a:cubicBezTo>
                    <a:cubicBezTo>
                      <a:pt x="4403291" y="722512"/>
                      <a:pt x="4403291" y="719702"/>
                      <a:pt x="4403291" y="719702"/>
                    </a:cubicBezTo>
                    <a:cubicBezTo>
                      <a:pt x="4397671" y="697207"/>
                      <a:pt x="4380797" y="680336"/>
                      <a:pt x="4358302" y="674713"/>
                    </a:cubicBezTo>
                    <a:cubicBezTo>
                      <a:pt x="4355492" y="674713"/>
                      <a:pt x="4355492" y="671899"/>
                      <a:pt x="4355492" y="671899"/>
                    </a:cubicBezTo>
                    <a:cubicBezTo>
                      <a:pt x="4355492" y="669089"/>
                      <a:pt x="4358302" y="669089"/>
                      <a:pt x="4358302" y="669089"/>
                    </a:cubicBezTo>
                    <a:cubicBezTo>
                      <a:pt x="4380797" y="663465"/>
                      <a:pt x="4397671" y="646595"/>
                      <a:pt x="4406104" y="621287"/>
                    </a:cubicBezTo>
                    <a:close/>
                    <a:moveTo>
                      <a:pt x="4251453" y="621287"/>
                    </a:moveTo>
                    <a:cubicBezTo>
                      <a:pt x="4259887" y="646595"/>
                      <a:pt x="4276758" y="663465"/>
                      <a:pt x="4299256" y="669089"/>
                    </a:cubicBezTo>
                    <a:cubicBezTo>
                      <a:pt x="4302066" y="669089"/>
                      <a:pt x="4302066" y="671899"/>
                      <a:pt x="4302066" y="671899"/>
                    </a:cubicBezTo>
                    <a:cubicBezTo>
                      <a:pt x="4302066" y="674713"/>
                      <a:pt x="4299256" y="674713"/>
                      <a:pt x="4299256" y="674713"/>
                    </a:cubicBezTo>
                    <a:cubicBezTo>
                      <a:pt x="4276758" y="680336"/>
                      <a:pt x="4259887" y="697207"/>
                      <a:pt x="4254264" y="719702"/>
                    </a:cubicBezTo>
                    <a:cubicBezTo>
                      <a:pt x="4254264" y="722512"/>
                      <a:pt x="4251453" y="722512"/>
                      <a:pt x="4251453" y="722512"/>
                    </a:cubicBezTo>
                    <a:cubicBezTo>
                      <a:pt x="4248640" y="722512"/>
                      <a:pt x="4248640" y="719702"/>
                      <a:pt x="4248640" y="719702"/>
                    </a:cubicBezTo>
                    <a:cubicBezTo>
                      <a:pt x="4243020" y="697207"/>
                      <a:pt x="4226146" y="680336"/>
                      <a:pt x="4203651" y="674713"/>
                    </a:cubicBezTo>
                    <a:cubicBezTo>
                      <a:pt x="4200841" y="674713"/>
                      <a:pt x="4200841" y="671899"/>
                      <a:pt x="4200841" y="671899"/>
                    </a:cubicBezTo>
                    <a:cubicBezTo>
                      <a:pt x="4200841" y="669089"/>
                      <a:pt x="4203651" y="669089"/>
                      <a:pt x="4203651" y="669089"/>
                    </a:cubicBezTo>
                    <a:cubicBezTo>
                      <a:pt x="4226146" y="663465"/>
                      <a:pt x="4243020" y="646595"/>
                      <a:pt x="4251453" y="621287"/>
                    </a:cubicBezTo>
                    <a:close/>
                    <a:moveTo>
                      <a:pt x="4096805" y="621287"/>
                    </a:moveTo>
                    <a:cubicBezTo>
                      <a:pt x="4105239" y="646595"/>
                      <a:pt x="4122110" y="663465"/>
                      <a:pt x="4144608" y="669089"/>
                    </a:cubicBezTo>
                    <a:cubicBezTo>
                      <a:pt x="4147418" y="669089"/>
                      <a:pt x="4147418" y="671899"/>
                      <a:pt x="4147418" y="671899"/>
                    </a:cubicBezTo>
                    <a:cubicBezTo>
                      <a:pt x="4147418" y="674713"/>
                      <a:pt x="4144608" y="674713"/>
                      <a:pt x="4144608" y="674713"/>
                    </a:cubicBezTo>
                    <a:cubicBezTo>
                      <a:pt x="4122110" y="680336"/>
                      <a:pt x="4105239" y="697207"/>
                      <a:pt x="4099616" y="719702"/>
                    </a:cubicBezTo>
                    <a:cubicBezTo>
                      <a:pt x="4099616" y="722512"/>
                      <a:pt x="4096805" y="722512"/>
                      <a:pt x="4096805" y="722512"/>
                    </a:cubicBezTo>
                    <a:cubicBezTo>
                      <a:pt x="4093992" y="722512"/>
                      <a:pt x="4093992" y="719702"/>
                      <a:pt x="4093992" y="719702"/>
                    </a:cubicBezTo>
                    <a:cubicBezTo>
                      <a:pt x="4088372" y="697207"/>
                      <a:pt x="4071498" y="680336"/>
                      <a:pt x="4049003" y="674713"/>
                    </a:cubicBezTo>
                    <a:cubicBezTo>
                      <a:pt x="4046193" y="674713"/>
                      <a:pt x="4046193" y="671899"/>
                      <a:pt x="4046193" y="671899"/>
                    </a:cubicBezTo>
                    <a:cubicBezTo>
                      <a:pt x="4046193" y="669089"/>
                      <a:pt x="4049003" y="669089"/>
                      <a:pt x="4049003" y="669089"/>
                    </a:cubicBezTo>
                    <a:cubicBezTo>
                      <a:pt x="4071498" y="663465"/>
                      <a:pt x="4088372" y="646595"/>
                      <a:pt x="4096805" y="621287"/>
                    </a:cubicBezTo>
                    <a:close/>
                    <a:moveTo>
                      <a:pt x="3939345" y="621287"/>
                    </a:moveTo>
                    <a:cubicBezTo>
                      <a:pt x="3947781" y="646595"/>
                      <a:pt x="3964649" y="663465"/>
                      <a:pt x="3987147" y="669089"/>
                    </a:cubicBezTo>
                    <a:cubicBezTo>
                      <a:pt x="3989957" y="669089"/>
                      <a:pt x="3989957" y="671899"/>
                      <a:pt x="3989957" y="671899"/>
                    </a:cubicBezTo>
                    <a:cubicBezTo>
                      <a:pt x="3989957" y="674713"/>
                      <a:pt x="3987147" y="674713"/>
                      <a:pt x="3987147" y="674713"/>
                    </a:cubicBezTo>
                    <a:cubicBezTo>
                      <a:pt x="3964649" y="680336"/>
                      <a:pt x="3947781" y="697207"/>
                      <a:pt x="3942155" y="719702"/>
                    </a:cubicBezTo>
                    <a:cubicBezTo>
                      <a:pt x="3942155" y="722512"/>
                      <a:pt x="3939345" y="722512"/>
                      <a:pt x="3939345" y="722512"/>
                    </a:cubicBezTo>
                    <a:cubicBezTo>
                      <a:pt x="3936531" y="722512"/>
                      <a:pt x="3936531" y="719702"/>
                      <a:pt x="3936531" y="719702"/>
                    </a:cubicBezTo>
                    <a:cubicBezTo>
                      <a:pt x="3930911" y="697207"/>
                      <a:pt x="3914037" y="680336"/>
                      <a:pt x="3891545" y="674713"/>
                    </a:cubicBezTo>
                    <a:cubicBezTo>
                      <a:pt x="3888732" y="674713"/>
                      <a:pt x="3888732" y="671899"/>
                      <a:pt x="3888732" y="671899"/>
                    </a:cubicBezTo>
                    <a:cubicBezTo>
                      <a:pt x="3888732" y="669089"/>
                      <a:pt x="3891545" y="669089"/>
                      <a:pt x="3891545" y="669089"/>
                    </a:cubicBezTo>
                    <a:cubicBezTo>
                      <a:pt x="3914037" y="663465"/>
                      <a:pt x="3930911" y="646595"/>
                      <a:pt x="3939345" y="621287"/>
                    </a:cubicBezTo>
                    <a:close/>
                    <a:moveTo>
                      <a:pt x="3784693" y="621287"/>
                    </a:moveTo>
                    <a:cubicBezTo>
                      <a:pt x="3793130" y="646595"/>
                      <a:pt x="3809998" y="663465"/>
                      <a:pt x="3832496" y="669089"/>
                    </a:cubicBezTo>
                    <a:cubicBezTo>
                      <a:pt x="3835306" y="669089"/>
                      <a:pt x="3835306" y="671899"/>
                      <a:pt x="3835306" y="671899"/>
                    </a:cubicBezTo>
                    <a:cubicBezTo>
                      <a:pt x="3835306" y="674713"/>
                      <a:pt x="3832496" y="674713"/>
                      <a:pt x="3832496" y="674713"/>
                    </a:cubicBezTo>
                    <a:cubicBezTo>
                      <a:pt x="3809998" y="680336"/>
                      <a:pt x="3793130" y="697207"/>
                      <a:pt x="3787504" y="719702"/>
                    </a:cubicBezTo>
                    <a:cubicBezTo>
                      <a:pt x="3787504" y="722512"/>
                      <a:pt x="3784693" y="722512"/>
                      <a:pt x="3784693" y="722512"/>
                    </a:cubicBezTo>
                    <a:cubicBezTo>
                      <a:pt x="3781880" y="722512"/>
                      <a:pt x="3781880" y="719702"/>
                      <a:pt x="3781880" y="719702"/>
                    </a:cubicBezTo>
                    <a:cubicBezTo>
                      <a:pt x="3776260" y="697207"/>
                      <a:pt x="3759386" y="680336"/>
                      <a:pt x="3736894" y="674713"/>
                    </a:cubicBezTo>
                    <a:cubicBezTo>
                      <a:pt x="3734081" y="674713"/>
                      <a:pt x="3734081" y="671899"/>
                      <a:pt x="3734081" y="671899"/>
                    </a:cubicBezTo>
                    <a:cubicBezTo>
                      <a:pt x="3734081" y="669089"/>
                      <a:pt x="3736894" y="669089"/>
                      <a:pt x="3736894" y="669089"/>
                    </a:cubicBezTo>
                    <a:cubicBezTo>
                      <a:pt x="3759386" y="663465"/>
                      <a:pt x="3776260" y="646595"/>
                      <a:pt x="3784693" y="621287"/>
                    </a:cubicBezTo>
                    <a:close/>
                    <a:moveTo>
                      <a:pt x="3630045" y="621287"/>
                    </a:moveTo>
                    <a:cubicBezTo>
                      <a:pt x="3638482" y="646595"/>
                      <a:pt x="3655350" y="663465"/>
                      <a:pt x="3677848" y="669089"/>
                    </a:cubicBezTo>
                    <a:cubicBezTo>
                      <a:pt x="3680658" y="669089"/>
                      <a:pt x="3680658" y="671899"/>
                      <a:pt x="3680658" y="671899"/>
                    </a:cubicBezTo>
                    <a:cubicBezTo>
                      <a:pt x="3680658" y="674713"/>
                      <a:pt x="3677848" y="674713"/>
                      <a:pt x="3677848" y="674713"/>
                    </a:cubicBezTo>
                    <a:cubicBezTo>
                      <a:pt x="3655350" y="680336"/>
                      <a:pt x="3638482" y="697207"/>
                      <a:pt x="3632856" y="719702"/>
                    </a:cubicBezTo>
                    <a:cubicBezTo>
                      <a:pt x="3632856" y="722512"/>
                      <a:pt x="3630045" y="722512"/>
                      <a:pt x="3630045" y="722512"/>
                    </a:cubicBezTo>
                    <a:cubicBezTo>
                      <a:pt x="3627232" y="722512"/>
                      <a:pt x="3627232" y="719702"/>
                      <a:pt x="3627232" y="719702"/>
                    </a:cubicBezTo>
                    <a:cubicBezTo>
                      <a:pt x="3621612" y="697207"/>
                      <a:pt x="3604738" y="680336"/>
                      <a:pt x="3582246" y="674713"/>
                    </a:cubicBezTo>
                    <a:cubicBezTo>
                      <a:pt x="3579433" y="674713"/>
                      <a:pt x="3579433" y="671899"/>
                      <a:pt x="3579433" y="671899"/>
                    </a:cubicBezTo>
                    <a:cubicBezTo>
                      <a:pt x="3579433" y="669089"/>
                      <a:pt x="3582246" y="669089"/>
                      <a:pt x="3582246" y="669089"/>
                    </a:cubicBezTo>
                    <a:cubicBezTo>
                      <a:pt x="3604738" y="663465"/>
                      <a:pt x="3621612" y="646595"/>
                      <a:pt x="3630045" y="621287"/>
                    </a:cubicBezTo>
                    <a:close/>
                    <a:moveTo>
                      <a:pt x="3472581" y="621287"/>
                    </a:moveTo>
                    <a:cubicBezTo>
                      <a:pt x="3481018" y="646595"/>
                      <a:pt x="3500700" y="663465"/>
                      <a:pt x="3520384" y="669089"/>
                    </a:cubicBezTo>
                    <a:cubicBezTo>
                      <a:pt x="3523194" y="669089"/>
                      <a:pt x="3523194" y="671899"/>
                      <a:pt x="3523194" y="671899"/>
                    </a:cubicBezTo>
                    <a:cubicBezTo>
                      <a:pt x="3523194" y="674713"/>
                      <a:pt x="3520384" y="674713"/>
                      <a:pt x="3520384" y="674713"/>
                    </a:cubicBezTo>
                    <a:cubicBezTo>
                      <a:pt x="3497889" y="680336"/>
                      <a:pt x="3481018" y="697207"/>
                      <a:pt x="3475395" y="719702"/>
                    </a:cubicBezTo>
                    <a:cubicBezTo>
                      <a:pt x="3475395" y="722512"/>
                      <a:pt x="3472581" y="722512"/>
                      <a:pt x="3472581" y="722512"/>
                    </a:cubicBezTo>
                    <a:cubicBezTo>
                      <a:pt x="3469771" y="722512"/>
                      <a:pt x="3469771" y="719702"/>
                      <a:pt x="3469771" y="719702"/>
                    </a:cubicBezTo>
                    <a:cubicBezTo>
                      <a:pt x="3464148" y="697207"/>
                      <a:pt x="3447277" y="680336"/>
                      <a:pt x="3424782" y="674713"/>
                    </a:cubicBezTo>
                    <a:cubicBezTo>
                      <a:pt x="3421969" y="674713"/>
                      <a:pt x="3421969" y="671899"/>
                      <a:pt x="3421969" y="671899"/>
                    </a:cubicBezTo>
                    <a:cubicBezTo>
                      <a:pt x="3421969" y="669089"/>
                      <a:pt x="3424782" y="669089"/>
                      <a:pt x="3424782" y="669089"/>
                    </a:cubicBezTo>
                    <a:cubicBezTo>
                      <a:pt x="3447277" y="663465"/>
                      <a:pt x="3464148" y="646595"/>
                      <a:pt x="3472581" y="621287"/>
                    </a:cubicBezTo>
                    <a:close/>
                    <a:moveTo>
                      <a:pt x="3317933" y="621287"/>
                    </a:moveTo>
                    <a:cubicBezTo>
                      <a:pt x="3326370" y="646595"/>
                      <a:pt x="3343241" y="663465"/>
                      <a:pt x="3365736" y="669089"/>
                    </a:cubicBezTo>
                    <a:cubicBezTo>
                      <a:pt x="3368546" y="669089"/>
                      <a:pt x="3368546" y="671899"/>
                      <a:pt x="3368546" y="671899"/>
                    </a:cubicBezTo>
                    <a:cubicBezTo>
                      <a:pt x="3368546" y="674713"/>
                      <a:pt x="3365736" y="674713"/>
                      <a:pt x="3365736" y="674713"/>
                    </a:cubicBezTo>
                    <a:cubicBezTo>
                      <a:pt x="3343241" y="680336"/>
                      <a:pt x="3326370" y="697207"/>
                      <a:pt x="3320747" y="719702"/>
                    </a:cubicBezTo>
                    <a:cubicBezTo>
                      <a:pt x="3320747" y="722512"/>
                      <a:pt x="3317933" y="722512"/>
                      <a:pt x="3317933" y="722512"/>
                    </a:cubicBezTo>
                    <a:cubicBezTo>
                      <a:pt x="3315123" y="722512"/>
                      <a:pt x="3315123" y="719702"/>
                      <a:pt x="3315123" y="719702"/>
                    </a:cubicBezTo>
                    <a:cubicBezTo>
                      <a:pt x="3309500" y="697207"/>
                      <a:pt x="3292629" y="680336"/>
                      <a:pt x="3270134" y="674713"/>
                    </a:cubicBezTo>
                    <a:cubicBezTo>
                      <a:pt x="3267321" y="674713"/>
                      <a:pt x="3267321" y="671899"/>
                      <a:pt x="3267321" y="671899"/>
                    </a:cubicBezTo>
                    <a:cubicBezTo>
                      <a:pt x="3267321" y="669089"/>
                      <a:pt x="3270134" y="669089"/>
                      <a:pt x="3270134" y="669089"/>
                    </a:cubicBezTo>
                    <a:cubicBezTo>
                      <a:pt x="3292629" y="663465"/>
                      <a:pt x="3309500" y="646595"/>
                      <a:pt x="3317933" y="621287"/>
                    </a:cubicBezTo>
                    <a:close/>
                    <a:moveTo>
                      <a:pt x="3163283" y="621287"/>
                    </a:moveTo>
                    <a:cubicBezTo>
                      <a:pt x="3171719" y="646595"/>
                      <a:pt x="3188590" y="663465"/>
                      <a:pt x="3211085" y="669089"/>
                    </a:cubicBezTo>
                    <a:cubicBezTo>
                      <a:pt x="3213895" y="669089"/>
                      <a:pt x="3213895" y="671899"/>
                      <a:pt x="3213895" y="671899"/>
                    </a:cubicBezTo>
                    <a:cubicBezTo>
                      <a:pt x="3213895" y="674713"/>
                      <a:pt x="3211085" y="674713"/>
                      <a:pt x="3211085" y="674713"/>
                    </a:cubicBezTo>
                    <a:cubicBezTo>
                      <a:pt x="3188590" y="680336"/>
                      <a:pt x="3171719" y="697207"/>
                      <a:pt x="3166096" y="719702"/>
                    </a:cubicBezTo>
                    <a:cubicBezTo>
                      <a:pt x="3166096" y="722512"/>
                      <a:pt x="3163283" y="722512"/>
                      <a:pt x="3163283" y="722512"/>
                    </a:cubicBezTo>
                    <a:cubicBezTo>
                      <a:pt x="3160472" y="722512"/>
                      <a:pt x="3160472" y="719702"/>
                      <a:pt x="3160472" y="719702"/>
                    </a:cubicBezTo>
                    <a:cubicBezTo>
                      <a:pt x="3154849" y="697207"/>
                      <a:pt x="3137978" y="680336"/>
                      <a:pt x="3115483" y="674713"/>
                    </a:cubicBezTo>
                    <a:cubicBezTo>
                      <a:pt x="3112670" y="674713"/>
                      <a:pt x="3112670" y="671899"/>
                      <a:pt x="3112670" y="671899"/>
                    </a:cubicBezTo>
                    <a:cubicBezTo>
                      <a:pt x="3112670" y="669089"/>
                      <a:pt x="3115483" y="669089"/>
                      <a:pt x="3115483" y="669089"/>
                    </a:cubicBezTo>
                    <a:cubicBezTo>
                      <a:pt x="3137978" y="663465"/>
                      <a:pt x="3154849" y="646595"/>
                      <a:pt x="3163283" y="621287"/>
                    </a:cubicBezTo>
                    <a:close/>
                    <a:moveTo>
                      <a:pt x="3005823" y="621287"/>
                    </a:moveTo>
                    <a:cubicBezTo>
                      <a:pt x="3014257" y="646595"/>
                      <a:pt x="3033942" y="663465"/>
                      <a:pt x="3053626" y="669089"/>
                    </a:cubicBezTo>
                    <a:cubicBezTo>
                      <a:pt x="3056436" y="669089"/>
                      <a:pt x="3056436" y="671899"/>
                      <a:pt x="3056436" y="671899"/>
                    </a:cubicBezTo>
                    <a:cubicBezTo>
                      <a:pt x="3056436" y="674713"/>
                      <a:pt x="3053626" y="674713"/>
                      <a:pt x="3053626" y="674713"/>
                    </a:cubicBezTo>
                    <a:cubicBezTo>
                      <a:pt x="3031128" y="680336"/>
                      <a:pt x="3014257" y="697207"/>
                      <a:pt x="3008634" y="719702"/>
                    </a:cubicBezTo>
                    <a:cubicBezTo>
                      <a:pt x="3008634" y="722512"/>
                      <a:pt x="3005823" y="722512"/>
                      <a:pt x="3005823" y="722512"/>
                    </a:cubicBezTo>
                    <a:cubicBezTo>
                      <a:pt x="3003010" y="722512"/>
                      <a:pt x="3003010" y="719702"/>
                      <a:pt x="3003010" y="719702"/>
                    </a:cubicBezTo>
                    <a:cubicBezTo>
                      <a:pt x="2997390" y="697207"/>
                      <a:pt x="2980516" y="680336"/>
                      <a:pt x="2958021" y="674713"/>
                    </a:cubicBezTo>
                    <a:cubicBezTo>
                      <a:pt x="2955211" y="674713"/>
                      <a:pt x="2955211" y="671899"/>
                      <a:pt x="2955211" y="671899"/>
                    </a:cubicBezTo>
                    <a:cubicBezTo>
                      <a:pt x="2955211" y="669089"/>
                      <a:pt x="2958021" y="669089"/>
                      <a:pt x="2958021" y="669089"/>
                    </a:cubicBezTo>
                    <a:cubicBezTo>
                      <a:pt x="2980516" y="663465"/>
                      <a:pt x="2997390" y="646595"/>
                      <a:pt x="3005823" y="621287"/>
                    </a:cubicBezTo>
                    <a:close/>
                    <a:moveTo>
                      <a:pt x="2851172" y="621287"/>
                    </a:moveTo>
                    <a:cubicBezTo>
                      <a:pt x="2859606" y="646595"/>
                      <a:pt x="2876477" y="663465"/>
                      <a:pt x="2898975" y="669089"/>
                    </a:cubicBezTo>
                    <a:cubicBezTo>
                      <a:pt x="2901785" y="669089"/>
                      <a:pt x="2901785" y="671899"/>
                      <a:pt x="2901785" y="671899"/>
                    </a:cubicBezTo>
                    <a:cubicBezTo>
                      <a:pt x="2901785" y="674713"/>
                      <a:pt x="2898975" y="674713"/>
                      <a:pt x="2898975" y="674713"/>
                    </a:cubicBezTo>
                    <a:cubicBezTo>
                      <a:pt x="2876477" y="680336"/>
                      <a:pt x="2859606" y="697207"/>
                      <a:pt x="2853983" y="719702"/>
                    </a:cubicBezTo>
                    <a:cubicBezTo>
                      <a:pt x="2853983" y="722512"/>
                      <a:pt x="2851172" y="722512"/>
                      <a:pt x="2851172" y="722512"/>
                    </a:cubicBezTo>
                    <a:cubicBezTo>
                      <a:pt x="2848359" y="722512"/>
                      <a:pt x="2848359" y="719702"/>
                      <a:pt x="2848359" y="719702"/>
                    </a:cubicBezTo>
                    <a:cubicBezTo>
                      <a:pt x="2842739" y="697207"/>
                      <a:pt x="2825865" y="680336"/>
                      <a:pt x="2803370" y="674713"/>
                    </a:cubicBezTo>
                    <a:cubicBezTo>
                      <a:pt x="2800560" y="674713"/>
                      <a:pt x="2800560" y="671899"/>
                      <a:pt x="2800560" y="671899"/>
                    </a:cubicBezTo>
                    <a:cubicBezTo>
                      <a:pt x="2800560" y="669089"/>
                      <a:pt x="2803370" y="669089"/>
                      <a:pt x="2803370" y="669089"/>
                    </a:cubicBezTo>
                    <a:cubicBezTo>
                      <a:pt x="2825865" y="663465"/>
                      <a:pt x="2842739" y="646595"/>
                      <a:pt x="2851172" y="621287"/>
                    </a:cubicBezTo>
                    <a:close/>
                    <a:moveTo>
                      <a:pt x="2696525" y="621287"/>
                    </a:moveTo>
                    <a:cubicBezTo>
                      <a:pt x="2704959" y="646595"/>
                      <a:pt x="2721830" y="663465"/>
                      <a:pt x="2744328" y="669089"/>
                    </a:cubicBezTo>
                    <a:cubicBezTo>
                      <a:pt x="2747138" y="669089"/>
                      <a:pt x="2747138" y="671899"/>
                      <a:pt x="2747138" y="671899"/>
                    </a:cubicBezTo>
                    <a:cubicBezTo>
                      <a:pt x="2747138" y="674713"/>
                      <a:pt x="2744328" y="674713"/>
                      <a:pt x="2744328" y="674713"/>
                    </a:cubicBezTo>
                    <a:cubicBezTo>
                      <a:pt x="2721830" y="680336"/>
                      <a:pt x="2704959" y="697207"/>
                      <a:pt x="2699336" y="719702"/>
                    </a:cubicBezTo>
                    <a:cubicBezTo>
                      <a:pt x="2699336" y="722512"/>
                      <a:pt x="2696525" y="722512"/>
                      <a:pt x="2696525" y="722512"/>
                    </a:cubicBezTo>
                    <a:cubicBezTo>
                      <a:pt x="2693712" y="722512"/>
                      <a:pt x="2693712" y="719702"/>
                      <a:pt x="2693712" y="719702"/>
                    </a:cubicBezTo>
                    <a:cubicBezTo>
                      <a:pt x="2688092" y="697207"/>
                      <a:pt x="2671218" y="680336"/>
                      <a:pt x="2648723" y="674713"/>
                    </a:cubicBezTo>
                    <a:cubicBezTo>
                      <a:pt x="2645913" y="674713"/>
                      <a:pt x="2645913" y="671899"/>
                      <a:pt x="2645913" y="671899"/>
                    </a:cubicBezTo>
                    <a:cubicBezTo>
                      <a:pt x="2645913" y="669089"/>
                      <a:pt x="2648723" y="669089"/>
                      <a:pt x="2648723" y="669089"/>
                    </a:cubicBezTo>
                    <a:cubicBezTo>
                      <a:pt x="2671218" y="663465"/>
                      <a:pt x="2688092" y="646595"/>
                      <a:pt x="2696525" y="621287"/>
                    </a:cubicBezTo>
                    <a:close/>
                    <a:moveTo>
                      <a:pt x="2539061" y="621287"/>
                    </a:moveTo>
                    <a:cubicBezTo>
                      <a:pt x="2547497" y="646595"/>
                      <a:pt x="2567179" y="663465"/>
                      <a:pt x="2586863" y="669089"/>
                    </a:cubicBezTo>
                    <a:cubicBezTo>
                      <a:pt x="2589673" y="669089"/>
                      <a:pt x="2589673" y="671899"/>
                      <a:pt x="2589673" y="671899"/>
                    </a:cubicBezTo>
                    <a:cubicBezTo>
                      <a:pt x="2589673" y="674713"/>
                      <a:pt x="2586863" y="674713"/>
                      <a:pt x="2586863" y="674713"/>
                    </a:cubicBezTo>
                    <a:cubicBezTo>
                      <a:pt x="2564365" y="680336"/>
                      <a:pt x="2547497" y="697207"/>
                      <a:pt x="2541874" y="719702"/>
                    </a:cubicBezTo>
                    <a:cubicBezTo>
                      <a:pt x="2541874" y="722512"/>
                      <a:pt x="2539061" y="722512"/>
                      <a:pt x="2539061" y="722512"/>
                    </a:cubicBezTo>
                    <a:cubicBezTo>
                      <a:pt x="2536247" y="722512"/>
                      <a:pt x="2536247" y="719702"/>
                      <a:pt x="2536247" y="719702"/>
                    </a:cubicBezTo>
                    <a:cubicBezTo>
                      <a:pt x="2530627" y="697207"/>
                      <a:pt x="2513756" y="680336"/>
                      <a:pt x="2491261" y="674713"/>
                    </a:cubicBezTo>
                    <a:cubicBezTo>
                      <a:pt x="2488448" y="674713"/>
                      <a:pt x="2488448" y="671899"/>
                      <a:pt x="2488448" y="671899"/>
                    </a:cubicBezTo>
                    <a:cubicBezTo>
                      <a:pt x="2488448" y="669089"/>
                      <a:pt x="2491261" y="669089"/>
                      <a:pt x="2491261" y="669089"/>
                    </a:cubicBezTo>
                    <a:cubicBezTo>
                      <a:pt x="2513756" y="663465"/>
                      <a:pt x="2530627" y="646595"/>
                      <a:pt x="2539061" y="621287"/>
                    </a:cubicBezTo>
                    <a:close/>
                    <a:moveTo>
                      <a:pt x="2384413" y="621287"/>
                    </a:moveTo>
                    <a:cubicBezTo>
                      <a:pt x="2392849" y="646595"/>
                      <a:pt x="2409717" y="663465"/>
                      <a:pt x="2432215" y="669089"/>
                    </a:cubicBezTo>
                    <a:cubicBezTo>
                      <a:pt x="2435025" y="669089"/>
                      <a:pt x="2435025" y="671899"/>
                      <a:pt x="2435025" y="671899"/>
                    </a:cubicBezTo>
                    <a:cubicBezTo>
                      <a:pt x="2435025" y="674713"/>
                      <a:pt x="2432215" y="674713"/>
                      <a:pt x="2432215" y="674713"/>
                    </a:cubicBezTo>
                    <a:cubicBezTo>
                      <a:pt x="2409717" y="680336"/>
                      <a:pt x="2392849" y="697207"/>
                      <a:pt x="2387226" y="719702"/>
                    </a:cubicBezTo>
                    <a:cubicBezTo>
                      <a:pt x="2387226" y="722512"/>
                      <a:pt x="2384413" y="722512"/>
                      <a:pt x="2384413" y="722512"/>
                    </a:cubicBezTo>
                    <a:cubicBezTo>
                      <a:pt x="2381599" y="722512"/>
                      <a:pt x="2381599" y="719702"/>
                      <a:pt x="2381599" y="719702"/>
                    </a:cubicBezTo>
                    <a:cubicBezTo>
                      <a:pt x="2375979" y="697207"/>
                      <a:pt x="2359108" y="680336"/>
                      <a:pt x="2336613" y="674713"/>
                    </a:cubicBezTo>
                    <a:cubicBezTo>
                      <a:pt x="2333800" y="674713"/>
                      <a:pt x="2333800" y="671899"/>
                      <a:pt x="2333800" y="671899"/>
                    </a:cubicBezTo>
                    <a:cubicBezTo>
                      <a:pt x="2333800" y="669089"/>
                      <a:pt x="2336613" y="669089"/>
                      <a:pt x="2336613" y="669089"/>
                    </a:cubicBezTo>
                    <a:cubicBezTo>
                      <a:pt x="2359108" y="663465"/>
                      <a:pt x="2375979" y="646595"/>
                      <a:pt x="2384413" y="621287"/>
                    </a:cubicBezTo>
                    <a:close/>
                    <a:moveTo>
                      <a:pt x="2229761" y="621287"/>
                    </a:moveTo>
                    <a:cubicBezTo>
                      <a:pt x="2238198" y="646595"/>
                      <a:pt x="2255066" y="663465"/>
                      <a:pt x="2277564" y="669089"/>
                    </a:cubicBezTo>
                    <a:cubicBezTo>
                      <a:pt x="2280374" y="669089"/>
                      <a:pt x="2280374" y="671899"/>
                      <a:pt x="2280374" y="671899"/>
                    </a:cubicBezTo>
                    <a:cubicBezTo>
                      <a:pt x="2280374" y="674713"/>
                      <a:pt x="2277564" y="674713"/>
                      <a:pt x="2277564" y="674713"/>
                    </a:cubicBezTo>
                    <a:cubicBezTo>
                      <a:pt x="2255066" y="680336"/>
                      <a:pt x="2238198" y="697207"/>
                      <a:pt x="2232575" y="719702"/>
                    </a:cubicBezTo>
                    <a:cubicBezTo>
                      <a:pt x="2232575" y="722512"/>
                      <a:pt x="2229761" y="722512"/>
                      <a:pt x="2229761" y="722512"/>
                    </a:cubicBezTo>
                    <a:cubicBezTo>
                      <a:pt x="2226948" y="722512"/>
                      <a:pt x="2226948" y="719702"/>
                      <a:pt x="2226948" y="719702"/>
                    </a:cubicBezTo>
                    <a:cubicBezTo>
                      <a:pt x="2221328" y="697207"/>
                      <a:pt x="2204457" y="680336"/>
                      <a:pt x="2181962" y="674713"/>
                    </a:cubicBezTo>
                    <a:cubicBezTo>
                      <a:pt x="2179149" y="674713"/>
                      <a:pt x="2179149" y="671899"/>
                      <a:pt x="2179149" y="671899"/>
                    </a:cubicBezTo>
                    <a:cubicBezTo>
                      <a:pt x="2179149" y="669089"/>
                      <a:pt x="2181962" y="669089"/>
                      <a:pt x="2181962" y="669089"/>
                    </a:cubicBezTo>
                    <a:cubicBezTo>
                      <a:pt x="2204457" y="663465"/>
                      <a:pt x="2221328" y="646595"/>
                      <a:pt x="2229761" y="621287"/>
                    </a:cubicBezTo>
                    <a:close/>
                    <a:moveTo>
                      <a:pt x="2075115" y="621287"/>
                    </a:moveTo>
                    <a:cubicBezTo>
                      <a:pt x="2080738" y="646595"/>
                      <a:pt x="2100419" y="663465"/>
                      <a:pt x="2122917" y="669089"/>
                    </a:cubicBezTo>
                    <a:cubicBezTo>
                      <a:pt x="2125727" y="669089"/>
                      <a:pt x="2125727" y="671899"/>
                      <a:pt x="2125727" y="671899"/>
                    </a:cubicBezTo>
                    <a:cubicBezTo>
                      <a:pt x="2125727" y="674713"/>
                      <a:pt x="2122917" y="674713"/>
                      <a:pt x="2122917" y="674713"/>
                    </a:cubicBezTo>
                    <a:cubicBezTo>
                      <a:pt x="2100419" y="680336"/>
                      <a:pt x="2083551" y="697207"/>
                      <a:pt x="2077928" y="719702"/>
                    </a:cubicBezTo>
                    <a:cubicBezTo>
                      <a:pt x="2077928" y="722512"/>
                      <a:pt x="2075115" y="722512"/>
                      <a:pt x="2075115" y="722512"/>
                    </a:cubicBezTo>
                    <a:cubicBezTo>
                      <a:pt x="2072301" y="722512"/>
                      <a:pt x="2072301" y="719702"/>
                      <a:pt x="2072301" y="719702"/>
                    </a:cubicBezTo>
                    <a:cubicBezTo>
                      <a:pt x="2066681" y="697207"/>
                      <a:pt x="2049810" y="680336"/>
                      <a:pt x="2027315" y="674713"/>
                    </a:cubicBezTo>
                    <a:cubicBezTo>
                      <a:pt x="2024502" y="674713"/>
                      <a:pt x="2024502" y="671899"/>
                      <a:pt x="2024502" y="671899"/>
                    </a:cubicBezTo>
                    <a:cubicBezTo>
                      <a:pt x="2024502" y="669089"/>
                      <a:pt x="2027315" y="669089"/>
                      <a:pt x="2027315" y="669089"/>
                    </a:cubicBezTo>
                    <a:cubicBezTo>
                      <a:pt x="2049810" y="663465"/>
                      <a:pt x="2066681" y="646595"/>
                      <a:pt x="2075115" y="621287"/>
                    </a:cubicBezTo>
                    <a:close/>
                    <a:moveTo>
                      <a:pt x="1917652" y="621287"/>
                    </a:moveTo>
                    <a:cubicBezTo>
                      <a:pt x="1926086" y="646595"/>
                      <a:pt x="1942957" y="663465"/>
                      <a:pt x="1965455" y="669089"/>
                    </a:cubicBezTo>
                    <a:cubicBezTo>
                      <a:pt x="1968265" y="669089"/>
                      <a:pt x="1968265" y="671899"/>
                      <a:pt x="1968265" y="671899"/>
                    </a:cubicBezTo>
                    <a:cubicBezTo>
                      <a:pt x="1968265" y="674713"/>
                      <a:pt x="1965455" y="674713"/>
                      <a:pt x="1965455" y="674713"/>
                    </a:cubicBezTo>
                    <a:cubicBezTo>
                      <a:pt x="1942957" y="680336"/>
                      <a:pt x="1926086" y="697207"/>
                      <a:pt x="1920463" y="719702"/>
                    </a:cubicBezTo>
                    <a:cubicBezTo>
                      <a:pt x="1920463" y="722512"/>
                      <a:pt x="1917652" y="722512"/>
                      <a:pt x="1917652" y="722512"/>
                    </a:cubicBezTo>
                    <a:cubicBezTo>
                      <a:pt x="1914839" y="722512"/>
                      <a:pt x="1914839" y="719702"/>
                      <a:pt x="1914839" y="719702"/>
                    </a:cubicBezTo>
                    <a:cubicBezTo>
                      <a:pt x="1909219" y="697207"/>
                      <a:pt x="1892345" y="680336"/>
                      <a:pt x="1869850" y="674713"/>
                    </a:cubicBezTo>
                    <a:cubicBezTo>
                      <a:pt x="1867040" y="674713"/>
                      <a:pt x="1867040" y="671899"/>
                      <a:pt x="1867040" y="671899"/>
                    </a:cubicBezTo>
                    <a:cubicBezTo>
                      <a:pt x="1867040" y="669089"/>
                      <a:pt x="1869850" y="669089"/>
                      <a:pt x="1869850" y="669089"/>
                    </a:cubicBezTo>
                    <a:cubicBezTo>
                      <a:pt x="1892345" y="663465"/>
                      <a:pt x="1909219" y="646595"/>
                      <a:pt x="1917652" y="621287"/>
                    </a:cubicBezTo>
                    <a:close/>
                    <a:moveTo>
                      <a:pt x="1763004" y="621287"/>
                    </a:moveTo>
                    <a:cubicBezTo>
                      <a:pt x="1771438" y="646595"/>
                      <a:pt x="1788309" y="663465"/>
                      <a:pt x="1810807" y="669089"/>
                    </a:cubicBezTo>
                    <a:cubicBezTo>
                      <a:pt x="1813617" y="669089"/>
                      <a:pt x="1813617" y="671899"/>
                      <a:pt x="1813617" y="671899"/>
                    </a:cubicBezTo>
                    <a:cubicBezTo>
                      <a:pt x="1813617" y="674713"/>
                      <a:pt x="1810807" y="674713"/>
                      <a:pt x="1810807" y="674713"/>
                    </a:cubicBezTo>
                    <a:cubicBezTo>
                      <a:pt x="1788309" y="680336"/>
                      <a:pt x="1771438" y="697207"/>
                      <a:pt x="1765815" y="719702"/>
                    </a:cubicBezTo>
                    <a:cubicBezTo>
                      <a:pt x="1765815" y="722512"/>
                      <a:pt x="1763004" y="722512"/>
                      <a:pt x="1763004" y="722512"/>
                    </a:cubicBezTo>
                    <a:cubicBezTo>
                      <a:pt x="1760191" y="722512"/>
                      <a:pt x="1760191" y="719702"/>
                      <a:pt x="1760191" y="719702"/>
                    </a:cubicBezTo>
                    <a:cubicBezTo>
                      <a:pt x="1754571" y="697207"/>
                      <a:pt x="1737697" y="680336"/>
                      <a:pt x="1715202" y="674713"/>
                    </a:cubicBezTo>
                    <a:cubicBezTo>
                      <a:pt x="1712392" y="674713"/>
                      <a:pt x="1712392" y="671899"/>
                      <a:pt x="1712392" y="671899"/>
                    </a:cubicBezTo>
                    <a:cubicBezTo>
                      <a:pt x="1712392" y="669089"/>
                      <a:pt x="1715202" y="669089"/>
                      <a:pt x="1715202" y="669089"/>
                    </a:cubicBezTo>
                    <a:cubicBezTo>
                      <a:pt x="1737697" y="663465"/>
                      <a:pt x="1754571" y="646595"/>
                      <a:pt x="1763004" y="621287"/>
                    </a:cubicBezTo>
                    <a:close/>
                    <a:moveTo>
                      <a:pt x="1608353" y="621287"/>
                    </a:moveTo>
                    <a:cubicBezTo>
                      <a:pt x="1613977" y="646595"/>
                      <a:pt x="1633658" y="663465"/>
                      <a:pt x="1656156" y="669089"/>
                    </a:cubicBezTo>
                    <a:cubicBezTo>
                      <a:pt x="1658966" y="669089"/>
                      <a:pt x="1658966" y="671899"/>
                      <a:pt x="1658966" y="671899"/>
                    </a:cubicBezTo>
                    <a:cubicBezTo>
                      <a:pt x="1658966" y="674713"/>
                      <a:pt x="1656156" y="674713"/>
                      <a:pt x="1656156" y="674713"/>
                    </a:cubicBezTo>
                    <a:cubicBezTo>
                      <a:pt x="1633658" y="680336"/>
                      <a:pt x="1616787" y="697207"/>
                      <a:pt x="1611164" y="719702"/>
                    </a:cubicBezTo>
                    <a:cubicBezTo>
                      <a:pt x="1611164" y="722512"/>
                      <a:pt x="1608353" y="722512"/>
                      <a:pt x="1608353" y="722512"/>
                    </a:cubicBezTo>
                    <a:cubicBezTo>
                      <a:pt x="1605540" y="722512"/>
                      <a:pt x="1605540" y="719702"/>
                      <a:pt x="1605540" y="719702"/>
                    </a:cubicBezTo>
                    <a:cubicBezTo>
                      <a:pt x="1599920" y="697207"/>
                      <a:pt x="1583046" y="680336"/>
                      <a:pt x="1560551" y="674713"/>
                    </a:cubicBezTo>
                    <a:cubicBezTo>
                      <a:pt x="1557741" y="674713"/>
                      <a:pt x="1557741" y="671899"/>
                      <a:pt x="1557741" y="671899"/>
                    </a:cubicBezTo>
                    <a:cubicBezTo>
                      <a:pt x="1557741" y="669089"/>
                      <a:pt x="1560551" y="669089"/>
                      <a:pt x="1560551" y="669089"/>
                    </a:cubicBezTo>
                    <a:cubicBezTo>
                      <a:pt x="1583046" y="663465"/>
                      <a:pt x="1599920" y="646595"/>
                      <a:pt x="1608353" y="621287"/>
                    </a:cubicBezTo>
                    <a:close/>
                    <a:moveTo>
                      <a:pt x="1450892" y="621287"/>
                    </a:moveTo>
                    <a:cubicBezTo>
                      <a:pt x="1459326" y="646595"/>
                      <a:pt x="1476197" y="663465"/>
                      <a:pt x="1498695" y="669089"/>
                    </a:cubicBezTo>
                    <a:cubicBezTo>
                      <a:pt x="1501505" y="669089"/>
                      <a:pt x="1501505" y="671899"/>
                      <a:pt x="1501505" y="671899"/>
                    </a:cubicBezTo>
                    <a:cubicBezTo>
                      <a:pt x="1501505" y="674713"/>
                      <a:pt x="1498695" y="674713"/>
                      <a:pt x="1498695" y="674713"/>
                    </a:cubicBezTo>
                    <a:cubicBezTo>
                      <a:pt x="1476197" y="680336"/>
                      <a:pt x="1459326" y="697207"/>
                      <a:pt x="1453706" y="719702"/>
                    </a:cubicBezTo>
                    <a:cubicBezTo>
                      <a:pt x="1453706" y="722512"/>
                      <a:pt x="1450892" y="722512"/>
                      <a:pt x="1450892" y="722512"/>
                    </a:cubicBezTo>
                    <a:cubicBezTo>
                      <a:pt x="1448079" y="722512"/>
                      <a:pt x="1448079" y="719702"/>
                      <a:pt x="1448079" y="719702"/>
                    </a:cubicBezTo>
                    <a:cubicBezTo>
                      <a:pt x="1442458" y="697207"/>
                      <a:pt x="1425587" y="680336"/>
                      <a:pt x="1403090" y="674713"/>
                    </a:cubicBezTo>
                    <a:cubicBezTo>
                      <a:pt x="1400280" y="674713"/>
                      <a:pt x="1400280" y="671899"/>
                      <a:pt x="1400280" y="671899"/>
                    </a:cubicBezTo>
                    <a:cubicBezTo>
                      <a:pt x="1400280" y="669089"/>
                      <a:pt x="1403090" y="669089"/>
                      <a:pt x="1403090" y="669089"/>
                    </a:cubicBezTo>
                    <a:cubicBezTo>
                      <a:pt x="1425587" y="663465"/>
                      <a:pt x="1442458" y="646595"/>
                      <a:pt x="1450892" y="621287"/>
                    </a:cubicBezTo>
                    <a:close/>
                    <a:moveTo>
                      <a:pt x="1296244" y="621287"/>
                    </a:moveTo>
                    <a:cubicBezTo>
                      <a:pt x="1304678" y="646595"/>
                      <a:pt x="1321549" y="663465"/>
                      <a:pt x="1344046" y="669089"/>
                    </a:cubicBezTo>
                    <a:cubicBezTo>
                      <a:pt x="1346857" y="669089"/>
                      <a:pt x="1346857" y="671899"/>
                      <a:pt x="1346857" y="671899"/>
                    </a:cubicBezTo>
                    <a:cubicBezTo>
                      <a:pt x="1346857" y="674713"/>
                      <a:pt x="1344046" y="674713"/>
                      <a:pt x="1344046" y="674713"/>
                    </a:cubicBezTo>
                    <a:cubicBezTo>
                      <a:pt x="1321549" y="680336"/>
                      <a:pt x="1304678" y="697207"/>
                      <a:pt x="1299058" y="719702"/>
                    </a:cubicBezTo>
                    <a:cubicBezTo>
                      <a:pt x="1299058" y="722512"/>
                      <a:pt x="1296244" y="722512"/>
                      <a:pt x="1296244" y="722512"/>
                    </a:cubicBezTo>
                    <a:cubicBezTo>
                      <a:pt x="1293431" y="722512"/>
                      <a:pt x="1293431" y="719702"/>
                      <a:pt x="1293431" y="719702"/>
                    </a:cubicBezTo>
                    <a:cubicBezTo>
                      <a:pt x="1287810" y="697207"/>
                      <a:pt x="1270939" y="680336"/>
                      <a:pt x="1248442" y="674713"/>
                    </a:cubicBezTo>
                    <a:cubicBezTo>
                      <a:pt x="1245632" y="674713"/>
                      <a:pt x="1245632" y="671899"/>
                      <a:pt x="1245632" y="671899"/>
                    </a:cubicBezTo>
                    <a:cubicBezTo>
                      <a:pt x="1245632" y="669089"/>
                      <a:pt x="1248442" y="669089"/>
                      <a:pt x="1248442" y="669089"/>
                    </a:cubicBezTo>
                    <a:cubicBezTo>
                      <a:pt x="1270939" y="663465"/>
                      <a:pt x="1287810" y="646595"/>
                      <a:pt x="1296244" y="621287"/>
                    </a:cubicBezTo>
                    <a:close/>
                    <a:moveTo>
                      <a:pt x="1141593" y="621287"/>
                    </a:moveTo>
                    <a:cubicBezTo>
                      <a:pt x="1150027" y="646595"/>
                      <a:pt x="1166898" y="663465"/>
                      <a:pt x="1189395" y="669089"/>
                    </a:cubicBezTo>
                    <a:cubicBezTo>
                      <a:pt x="1192206" y="669089"/>
                      <a:pt x="1192206" y="671899"/>
                      <a:pt x="1192206" y="671899"/>
                    </a:cubicBezTo>
                    <a:cubicBezTo>
                      <a:pt x="1192206" y="674713"/>
                      <a:pt x="1189395" y="674713"/>
                      <a:pt x="1189395" y="674713"/>
                    </a:cubicBezTo>
                    <a:cubicBezTo>
                      <a:pt x="1166898" y="680336"/>
                      <a:pt x="1150027" y="697207"/>
                      <a:pt x="1144407" y="719702"/>
                    </a:cubicBezTo>
                    <a:cubicBezTo>
                      <a:pt x="1144407" y="722512"/>
                      <a:pt x="1141593" y="722512"/>
                      <a:pt x="1141593" y="722512"/>
                    </a:cubicBezTo>
                    <a:cubicBezTo>
                      <a:pt x="1138780" y="722512"/>
                      <a:pt x="1138780" y="719702"/>
                      <a:pt x="1138780" y="719702"/>
                    </a:cubicBezTo>
                    <a:cubicBezTo>
                      <a:pt x="1133159" y="697207"/>
                      <a:pt x="1116288" y="680336"/>
                      <a:pt x="1093791" y="674713"/>
                    </a:cubicBezTo>
                    <a:cubicBezTo>
                      <a:pt x="1090981" y="674713"/>
                      <a:pt x="1090981" y="671899"/>
                      <a:pt x="1090981" y="671899"/>
                    </a:cubicBezTo>
                    <a:cubicBezTo>
                      <a:pt x="1090981" y="669089"/>
                      <a:pt x="1093791" y="669089"/>
                      <a:pt x="1093791" y="669089"/>
                    </a:cubicBezTo>
                    <a:cubicBezTo>
                      <a:pt x="1116288" y="663465"/>
                      <a:pt x="1133159" y="646595"/>
                      <a:pt x="1141593" y="621287"/>
                    </a:cubicBezTo>
                    <a:close/>
                    <a:moveTo>
                      <a:pt x="984132" y="621287"/>
                    </a:moveTo>
                    <a:cubicBezTo>
                      <a:pt x="992566" y="646595"/>
                      <a:pt x="1009437" y="663465"/>
                      <a:pt x="1031934" y="669089"/>
                    </a:cubicBezTo>
                    <a:cubicBezTo>
                      <a:pt x="1034745" y="669089"/>
                      <a:pt x="1034745" y="671899"/>
                      <a:pt x="1034745" y="671899"/>
                    </a:cubicBezTo>
                    <a:cubicBezTo>
                      <a:pt x="1034745" y="674713"/>
                      <a:pt x="1031934" y="674713"/>
                      <a:pt x="1031934" y="674713"/>
                    </a:cubicBezTo>
                    <a:cubicBezTo>
                      <a:pt x="1009437" y="680336"/>
                      <a:pt x="992566" y="697207"/>
                      <a:pt x="986946" y="719702"/>
                    </a:cubicBezTo>
                    <a:cubicBezTo>
                      <a:pt x="986946" y="722512"/>
                      <a:pt x="984132" y="722512"/>
                      <a:pt x="984132" y="722512"/>
                    </a:cubicBezTo>
                    <a:cubicBezTo>
                      <a:pt x="981319" y="722512"/>
                      <a:pt x="981319" y="719702"/>
                      <a:pt x="981319" y="719702"/>
                    </a:cubicBezTo>
                    <a:cubicBezTo>
                      <a:pt x="975698" y="697207"/>
                      <a:pt x="958827" y="680336"/>
                      <a:pt x="936330" y="674713"/>
                    </a:cubicBezTo>
                    <a:cubicBezTo>
                      <a:pt x="933520" y="674713"/>
                      <a:pt x="933520" y="671899"/>
                      <a:pt x="933520" y="671899"/>
                    </a:cubicBezTo>
                    <a:cubicBezTo>
                      <a:pt x="933520" y="669089"/>
                      <a:pt x="936330" y="669089"/>
                      <a:pt x="936330" y="669089"/>
                    </a:cubicBezTo>
                    <a:cubicBezTo>
                      <a:pt x="958827" y="663465"/>
                      <a:pt x="975698" y="646595"/>
                      <a:pt x="984132" y="621287"/>
                    </a:cubicBezTo>
                    <a:close/>
                    <a:moveTo>
                      <a:pt x="829484" y="621287"/>
                    </a:moveTo>
                    <a:cubicBezTo>
                      <a:pt x="837918" y="646595"/>
                      <a:pt x="854789" y="663465"/>
                      <a:pt x="877286" y="669089"/>
                    </a:cubicBezTo>
                    <a:cubicBezTo>
                      <a:pt x="880097" y="669089"/>
                      <a:pt x="880097" y="671899"/>
                      <a:pt x="880097" y="671899"/>
                    </a:cubicBezTo>
                    <a:cubicBezTo>
                      <a:pt x="880097" y="674713"/>
                      <a:pt x="877286" y="674713"/>
                      <a:pt x="877286" y="674713"/>
                    </a:cubicBezTo>
                    <a:cubicBezTo>
                      <a:pt x="854789" y="680336"/>
                      <a:pt x="837918" y="697207"/>
                      <a:pt x="832298" y="719702"/>
                    </a:cubicBezTo>
                    <a:cubicBezTo>
                      <a:pt x="832298" y="722512"/>
                      <a:pt x="829484" y="722512"/>
                      <a:pt x="829484" y="722512"/>
                    </a:cubicBezTo>
                    <a:cubicBezTo>
                      <a:pt x="826671" y="722512"/>
                      <a:pt x="826671" y="719702"/>
                      <a:pt x="826671" y="719702"/>
                    </a:cubicBezTo>
                    <a:cubicBezTo>
                      <a:pt x="821050" y="697207"/>
                      <a:pt x="804179" y="680336"/>
                      <a:pt x="781682" y="674713"/>
                    </a:cubicBezTo>
                    <a:cubicBezTo>
                      <a:pt x="778872" y="674713"/>
                      <a:pt x="778872" y="671899"/>
                      <a:pt x="778872" y="671899"/>
                    </a:cubicBezTo>
                    <a:cubicBezTo>
                      <a:pt x="778872" y="669089"/>
                      <a:pt x="781682" y="669089"/>
                      <a:pt x="781682" y="669089"/>
                    </a:cubicBezTo>
                    <a:cubicBezTo>
                      <a:pt x="804179" y="663465"/>
                      <a:pt x="821050" y="646595"/>
                      <a:pt x="829484" y="621287"/>
                    </a:cubicBezTo>
                    <a:close/>
                    <a:moveTo>
                      <a:pt x="674833" y="621287"/>
                    </a:moveTo>
                    <a:cubicBezTo>
                      <a:pt x="683267" y="646595"/>
                      <a:pt x="700138" y="663465"/>
                      <a:pt x="722635" y="669089"/>
                    </a:cubicBezTo>
                    <a:cubicBezTo>
                      <a:pt x="725446" y="669089"/>
                      <a:pt x="725446" y="671899"/>
                      <a:pt x="725446" y="671899"/>
                    </a:cubicBezTo>
                    <a:cubicBezTo>
                      <a:pt x="725446" y="674713"/>
                      <a:pt x="722635" y="674713"/>
                      <a:pt x="722635" y="674713"/>
                    </a:cubicBezTo>
                    <a:cubicBezTo>
                      <a:pt x="700138" y="680336"/>
                      <a:pt x="683267" y="697207"/>
                      <a:pt x="677647" y="719702"/>
                    </a:cubicBezTo>
                    <a:cubicBezTo>
                      <a:pt x="677647" y="722512"/>
                      <a:pt x="674833" y="722512"/>
                      <a:pt x="674833" y="722512"/>
                    </a:cubicBezTo>
                    <a:cubicBezTo>
                      <a:pt x="672020" y="722512"/>
                      <a:pt x="672020" y="719702"/>
                      <a:pt x="672020" y="719702"/>
                    </a:cubicBezTo>
                    <a:cubicBezTo>
                      <a:pt x="666399" y="697207"/>
                      <a:pt x="649528" y="680336"/>
                      <a:pt x="627031" y="674713"/>
                    </a:cubicBezTo>
                    <a:cubicBezTo>
                      <a:pt x="624221" y="674713"/>
                      <a:pt x="624221" y="671899"/>
                      <a:pt x="624221" y="671899"/>
                    </a:cubicBezTo>
                    <a:cubicBezTo>
                      <a:pt x="624221" y="669089"/>
                      <a:pt x="627031" y="669089"/>
                      <a:pt x="627031" y="669089"/>
                    </a:cubicBezTo>
                    <a:cubicBezTo>
                      <a:pt x="649528" y="663465"/>
                      <a:pt x="666399" y="646595"/>
                      <a:pt x="674833" y="621287"/>
                    </a:cubicBezTo>
                    <a:close/>
                    <a:moveTo>
                      <a:pt x="517372" y="621287"/>
                    </a:moveTo>
                    <a:cubicBezTo>
                      <a:pt x="525806" y="646595"/>
                      <a:pt x="542677" y="663465"/>
                      <a:pt x="565174" y="669089"/>
                    </a:cubicBezTo>
                    <a:cubicBezTo>
                      <a:pt x="567985" y="669089"/>
                      <a:pt x="567985" y="671899"/>
                      <a:pt x="567985" y="671899"/>
                    </a:cubicBezTo>
                    <a:cubicBezTo>
                      <a:pt x="567985" y="674713"/>
                      <a:pt x="565174" y="674713"/>
                      <a:pt x="565174" y="674713"/>
                    </a:cubicBezTo>
                    <a:cubicBezTo>
                      <a:pt x="542677" y="680336"/>
                      <a:pt x="525806" y="697207"/>
                      <a:pt x="520183" y="719702"/>
                    </a:cubicBezTo>
                    <a:cubicBezTo>
                      <a:pt x="520183" y="722512"/>
                      <a:pt x="517372" y="722512"/>
                      <a:pt x="517372" y="722512"/>
                    </a:cubicBezTo>
                    <a:cubicBezTo>
                      <a:pt x="514559" y="722512"/>
                      <a:pt x="514559" y="719702"/>
                      <a:pt x="514559" y="719702"/>
                    </a:cubicBezTo>
                    <a:cubicBezTo>
                      <a:pt x="508938" y="697207"/>
                      <a:pt x="492065" y="680336"/>
                      <a:pt x="469570" y="674713"/>
                    </a:cubicBezTo>
                    <a:cubicBezTo>
                      <a:pt x="466760" y="674713"/>
                      <a:pt x="466760" y="671899"/>
                      <a:pt x="466760" y="671899"/>
                    </a:cubicBezTo>
                    <a:cubicBezTo>
                      <a:pt x="466760" y="669089"/>
                      <a:pt x="469570" y="669089"/>
                      <a:pt x="469570" y="669089"/>
                    </a:cubicBezTo>
                    <a:cubicBezTo>
                      <a:pt x="492065" y="663465"/>
                      <a:pt x="508938" y="646595"/>
                      <a:pt x="517372" y="621287"/>
                    </a:cubicBezTo>
                    <a:close/>
                    <a:moveTo>
                      <a:pt x="362724" y="621287"/>
                    </a:moveTo>
                    <a:cubicBezTo>
                      <a:pt x="371158" y="646595"/>
                      <a:pt x="388029" y="663465"/>
                      <a:pt x="410526" y="669089"/>
                    </a:cubicBezTo>
                    <a:cubicBezTo>
                      <a:pt x="413337" y="669089"/>
                      <a:pt x="413337" y="671899"/>
                      <a:pt x="413337" y="671899"/>
                    </a:cubicBezTo>
                    <a:cubicBezTo>
                      <a:pt x="413337" y="674713"/>
                      <a:pt x="410526" y="674713"/>
                      <a:pt x="410526" y="674713"/>
                    </a:cubicBezTo>
                    <a:cubicBezTo>
                      <a:pt x="388029" y="680336"/>
                      <a:pt x="371158" y="697207"/>
                      <a:pt x="365535" y="719702"/>
                    </a:cubicBezTo>
                    <a:cubicBezTo>
                      <a:pt x="365535" y="722512"/>
                      <a:pt x="362724" y="722512"/>
                      <a:pt x="362724" y="722512"/>
                    </a:cubicBezTo>
                    <a:cubicBezTo>
                      <a:pt x="359911" y="722512"/>
                      <a:pt x="359911" y="719702"/>
                      <a:pt x="359911" y="719702"/>
                    </a:cubicBezTo>
                    <a:cubicBezTo>
                      <a:pt x="354290" y="697207"/>
                      <a:pt x="337417" y="680336"/>
                      <a:pt x="314922" y="674713"/>
                    </a:cubicBezTo>
                    <a:cubicBezTo>
                      <a:pt x="312112" y="674713"/>
                      <a:pt x="312112" y="671899"/>
                      <a:pt x="312112" y="671899"/>
                    </a:cubicBezTo>
                    <a:cubicBezTo>
                      <a:pt x="312112" y="669089"/>
                      <a:pt x="314922" y="669089"/>
                      <a:pt x="314922" y="669089"/>
                    </a:cubicBezTo>
                    <a:cubicBezTo>
                      <a:pt x="337417" y="663465"/>
                      <a:pt x="354290" y="646595"/>
                      <a:pt x="362724" y="621287"/>
                    </a:cubicBezTo>
                    <a:close/>
                    <a:moveTo>
                      <a:pt x="208073" y="621287"/>
                    </a:moveTo>
                    <a:cubicBezTo>
                      <a:pt x="216507" y="646595"/>
                      <a:pt x="233378" y="663465"/>
                      <a:pt x="255875" y="669089"/>
                    </a:cubicBezTo>
                    <a:cubicBezTo>
                      <a:pt x="258686" y="669089"/>
                      <a:pt x="258686" y="671899"/>
                      <a:pt x="258686" y="671899"/>
                    </a:cubicBezTo>
                    <a:cubicBezTo>
                      <a:pt x="258686" y="674713"/>
                      <a:pt x="255875" y="674713"/>
                      <a:pt x="255875" y="674713"/>
                    </a:cubicBezTo>
                    <a:cubicBezTo>
                      <a:pt x="233378" y="680336"/>
                      <a:pt x="216507" y="697207"/>
                      <a:pt x="210884" y="719702"/>
                    </a:cubicBezTo>
                    <a:cubicBezTo>
                      <a:pt x="210884" y="722512"/>
                      <a:pt x="208073" y="722512"/>
                      <a:pt x="208073" y="722512"/>
                    </a:cubicBezTo>
                    <a:cubicBezTo>
                      <a:pt x="205260" y="722512"/>
                      <a:pt x="205260" y="719702"/>
                      <a:pt x="205260" y="719702"/>
                    </a:cubicBezTo>
                    <a:cubicBezTo>
                      <a:pt x="199639" y="697207"/>
                      <a:pt x="182766" y="680336"/>
                      <a:pt x="160271" y="674713"/>
                    </a:cubicBezTo>
                    <a:cubicBezTo>
                      <a:pt x="157461" y="674713"/>
                      <a:pt x="157461" y="671899"/>
                      <a:pt x="157461" y="671899"/>
                    </a:cubicBezTo>
                    <a:cubicBezTo>
                      <a:pt x="157461" y="669089"/>
                      <a:pt x="160271" y="669089"/>
                      <a:pt x="160271" y="669089"/>
                    </a:cubicBezTo>
                    <a:cubicBezTo>
                      <a:pt x="182766" y="663465"/>
                      <a:pt x="199639" y="646595"/>
                      <a:pt x="208073" y="621287"/>
                    </a:cubicBezTo>
                    <a:close/>
                    <a:moveTo>
                      <a:pt x="50612" y="621287"/>
                    </a:moveTo>
                    <a:cubicBezTo>
                      <a:pt x="59049" y="646595"/>
                      <a:pt x="75920" y="663465"/>
                      <a:pt x="98414" y="669089"/>
                    </a:cubicBezTo>
                    <a:cubicBezTo>
                      <a:pt x="101225" y="669089"/>
                      <a:pt x="101225" y="671899"/>
                      <a:pt x="101225" y="671899"/>
                    </a:cubicBezTo>
                    <a:cubicBezTo>
                      <a:pt x="101225" y="674713"/>
                      <a:pt x="98414" y="674713"/>
                      <a:pt x="98414" y="674713"/>
                    </a:cubicBezTo>
                    <a:cubicBezTo>
                      <a:pt x="75920" y="680336"/>
                      <a:pt x="59049" y="697207"/>
                      <a:pt x="53426" y="719702"/>
                    </a:cubicBezTo>
                    <a:cubicBezTo>
                      <a:pt x="53426" y="722512"/>
                      <a:pt x="50612" y="722512"/>
                      <a:pt x="50612" y="722512"/>
                    </a:cubicBezTo>
                    <a:cubicBezTo>
                      <a:pt x="47802" y="722512"/>
                      <a:pt x="47802" y="719702"/>
                      <a:pt x="47802" y="719702"/>
                    </a:cubicBezTo>
                    <a:cubicBezTo>
                      <a:pt x="42178" y="697207"/>
                      <a:pt x="25307" y="680336"/>
                      <a:pt x="2813" y="674713"/>
                    </a:cubicBezTo>
                    <a:cubicBezTo>
                      <a:pt x="0" y="674713"/>
                      <a:pt x="0" y="671899"/>
                      <a:pt x="0" y="671899"/>
                    </a:cubicBezTo>
                    <a:cubicBezTo>
                      <a:pt x="0" y="669089"/>
                      <a:pt x="2813" y="669089"/>
                      <a:pt x="2813" y="669089"/>
                    </a:cubicBezTo>
                    <a:cubicBezTo>
                      <a:pt x="25307" y="663465"/>
                      <a:pt x="42178" y="646595"/>
                      <a:pt x="50612" y="621287"/>
                    </a:cubicBezTo>
                    <a:close/>
                    <a:moveTo>
                      <a:pt x="1608353" y="466775"/>
                    </a:moveTo>
                    <a:cubicBezTo>
                      <a:pt x="1613977" y="492072"/>
                      <a:pt x="1633658" y="508926"/>
                      <a:pt x="1656156" y="514540"/>
                    </a:cubicBezTo>
                    <a:cubicBezTo>
                      <a:pt x="1658966" y="514540"/>
                      <a:pt x="1658966" y="517361"/>
                      <a:pt x="1658966" y="517361"/>
                    </a:cubicBezTo>
                    <a:cubicBezTo>
                      <a:pt x="1658966" y="520170"/>
                      <a:pt x="1656156" y="520170"/>
                      <a:pt x="1656156" y="520170"/>
                    </a:cubicBezTo>
                    <a:cubicBezTo>
                      <a:pt x="1633658" y="525788"/>
                      <a:pt x="1616787" y="542642"/>
                      <a:pt x="1611164" y="565109"/>
                    </a:cubicBezTo>
                    <a:cubicBezTo>
                      <a:pt x="1611164" y="567912"/>
                      <a:pt x="1608353" y="567912"/>
                      <a:pt x="1608353" y="567912"/>
                    </a:cubicBezTo>
                    <a:cubicBezTo>
                      <a:pt x="1605540" y="567912"/>
                      <a:pt x="1605540" y="565109"/>
                      <a:pt x="1605540" y="565109"/>
                    </a:cubicBezTo>
                    <a:cubicBezTo>
                      <a:pt x="1599920" y="542642"/>
                      <a:pt x="1583046" y="525788"/>
                      <a:pt x="1560551" y="520170"/>
                    </a:cubicBezTo>
                    <a:cubicBezTo>
                      <a:pt x="1557741" y="520170"/>
                      <a:pt x="1557741" y="517361"/>
                      <a:pt x="1557741" y="517361"/>
                    </a:cubicBezTo>
                    <a:cubicBezTo>
                      <a:pt x="1557741" y="514540"/>
                      <a:pt x="1560551" y="514540"/>
                      <a:pt x="1560551" y="514540"/>
                    </a:cubicBezTo>
                    <a:cubicBezTo>
                      <a:pt x="1583046" y="508926"/>
                      <a:pt x="1599920" y="492072"/>
                      <a:pt x="1608353" y="466775"/>
                    </a:cubicBezTo>
                    <a:close/>
                    <a:moveTo>
                      <a:pt x="1450892" y="466775"/>
                    </a:moveTo>
                    <a:cubicBezTo>
                      <a:pt x="1459326" y="492072"/>
                      <a:pt x="1476197" y="508926"/>
                      <a:pt x="1498695" y="514540"/>
                    </a:cubicBezTo>
                    <a:cubicBezTo>
                      <a:pt x="1501505" y="514540"/>
                      <a:pt x="1501505" y="517361"/>
                      <a:pt x="1501505" y="517361"/>
                    </a:cubicBezTo>
                    <a:cubicBezTo>
                      <a:pt x="1501505" y="520170"/>
                      <a:pt x="1498695" y="520170"/>
                      <a:pt x="1498695" y="520170"/>
                    </a:cubicBezTo>
                    <a:cubicBezTo>
                      <a:pt x="1476197" y="525791"/>
                      <a:pt x="1459326" y="542642"/>
                      <a:pt x="1453706" y="565109"/>
                    </a:cubicBezTo>
                    <a:cubicBezTo>
                      <a:pt x="1453706" y="567914"/>
                      <a:pt x="1450892" y="567914"/>
                      <a:pt x="1450892" y="567914"/>
                    </a:cubicBezTo>
                    <a:cubicBezTo>
                      <a:pt x="1448079" y="567914"/>
                      <a:pt x="1448079" y="565109"/>
                      <a:pt x="1448079" y="565109"/>
                    </a:cubicBezTo>
                    <a:cubicBezTo>
                      <a:pt x="1442458" y="542642"/>
                      <a:pt x="1425587" y="525791"/>
                      <a:pt x="1403090" y="520170"/>
                    </a:cubicBezTo>
                    <a:cubicBezTo>
                      <a:pt x="1400280" y="520170"/>
                      <a:pt x="1400280" y="517361"/>
                      <a:pt x="1400280" y="517361"/>
                    </a:cubicBezTo>
                    <a:cubicBezTo>
                      <a:pt x="1400280" y="514540"/>
                      <a:pt x="1403090" y="514540"/>
                      <a:pt x="1403090" y="514540"/>
                    </a:cubicBezTo>
                    <a:cubicBezTo>
                      <a:pt x="1425587" y="508926"/>
                      <a:pt x="1442458" y="492072"/>
                      <a:pt x="1450892" y="466775"/>
                    </a:cubicBezTo>
                    <a:close/>
                    <a:moveTo>
                      <a:pt x="1296244" y="466775"/>
                    </a:moveTo>
                    <a:cubicBezTo>
                      <a:pt x="1304678" y="492072"/>
                      <a:pt x="1321549" y="508926"/>
                      <a:pt x="1344046" y="514540"/>
                    </a:cubicBezTo>
                    <a:cubicBezTo>
                      <a:pt x="1346857" y="514540"/>
                      <a:pt x="1346857" y="517361"/>
                      <a:pt x="1346857" y="517361"/>
                    </a:cubicBezTo>
                    <a:cubicBezTo>
                      <a:pt x="1346857" y="520170"/>
                      <a:pt x="1344046" y="520170"/>
                      <a:pt x="1344046" y="520170"/>
                    </a:cubicBezTo>
                    <a:cubicBezTo>
                      <a:pt x="1321549" y="525791"/>
                      <a:pt x="1304678" y="542642"/>
                      <a:pt x="1299058" y="565112"/>
                    </a:cubicBezTo>
                    <a:cubicBezTo>
                      <a:pt x="1299058" y="567914"/>
                      <a:pt x="1296244" y="567914"/>
                      <a:pt x="1296244" y="567914"/>
                    </a:cubicBezTo>
                    <a:cubicBezTo>
                      <a:pt x="1293431" y="567914"/>
                      <a:pt x="1293431" y="565112"/>
                      <a:pt x="1293431" y="565112"/>
                    </a:cubicBezTo>
                    <a:cubicBezTo>
                      <a:pt x="1287810" y="542642"/>
                      <a:pt x="1270939" y="525791"/>
                      <a:pt x="1248442" y="520170"/>
                    </a:cubicBezTo>
                    <a:cubicBezTo>
                      <a:pt x="1245632" y="520170"/>
                      <a:pt x="1245632" y="517361"/>
                      <a:pt x="1245632" y="517361"/>
                    </a:cubicBezTo>
                    <a:cubicBezTo>
                      <a:pt x="1245632" y="514540"/>
                      <a:pt x="1248442" y="514540"/>
                      <a:pt x="1248442" y="514540"/>
                    </a:cubicBezTo>
                    <a:cubicBezTo>
                      <a:pt x="1270939" y="508926"/>
                      <a:pt x="1287810" y="492072"/>
                      <a:pt x="1296244" y="466775"/>
                    </a:cubicBezTo>
                    <a:close/>
                    <a:moveTo>
                      <a:pt x="1141593" y="466775"/>
                    </a:moveTo>
                    <a:cubicBezTo>
                      <a:pt x="1150027" y="492072"/>
                      <a:pt x="1166898" y="508926"/>
                      <a:pt x="1189395" y="514540"/>
                    </a:cubicBezTo>
                    <a:cubicBezTo>
                      <a:pt x="1192206" y="514540"/>
                      <a:pt x="1192206" y="517361"/>
                      <a:pt x="1192206" y="517361"/>
                    </a:cubicBezTo>
                    <a:cubicBezTo>
                      <a:pt x="1192206" y="520170"/>
                      <a:pt x="1189395" y="520170"/>
                      <a:pt x="1189395" y="520170"/>
                    </a:cubicBezTo>
                    <a:cubicBezTo>
                      <a:pt x="1166898" y="525791"/>
                      <a:pt x="1150027" y="542642"/>
                      <a:pt x="1144407" y="565112"/>
                    </a:cubicBezTo>
                    <a:cubicBezTo>
                      <a:pt x="1144407" y="567914"/>
                      <a:pt x="1141593" y="567914"/>
                      <a:pt x="1141593" y="567914"/>
                    </a:cubicBezTo>
                    <a:cubicBezTo>
                      <a:pt x="1138780" y="567914"/>
                      <a:pt x="1138780" y="565112"/>
                      <a:pt x="1138780" y="565112"/>
                    </a:cubicBezTo>
                    <a:cubicBezTo>
                      <a:pt x="1133159" y="542642"/>
                      <a:pt x="1116288" y="525791"/>
                      <a:pt x="1093791" y="520170"/>
                    </a:cubicBezTo>
                    <a:cubicBezTo>
                      <a:pt x="1090981" y="520170"/>
                      <a:pt x="1090981" y="517361"/>
                      <a:pt x="1090981" y="517361"/>
                    </a:cubicBezTo>
                    <a:cubicBezTo>
                      <a:pt x="1090981" y="514540"/>
                      <a:pt x="1093791" y="514540"/>
                      <a:pt x="1093791" y="514540"/>
                    </a:cubicBezTo>
                    <a:cubicBezTo>
                      <a:pt x="1116288" y="508926"/>
                      <a:pt x="1133159" y="492072"/>
                      <a:pt x="1141593" y="466775"/>
                    </a:cubicBezTo>
                    <a:close/>
                    <a:moveTo>
                      <a:pt x="984132" y="466775"/>
                    </a:moveTo>
                    <a:cubicBezTo>
                      <a:pt x="992566" y="492072"/>
                      <a:pt x="1009437" y="508926"/>
                      <a:pt x="1031934" y="514540"/>
                    </a:cubicBezTo>
                    <a:cubicBezTo>
                      <a:pt x="1034745" y="514540"/>
                      <a:pt x="1034745" y="517361"/>
                      <a:pt x="1034745" y="517361"/>
                    </a:cubicBezTo>
                    <a:cubicBezTo>
                      <a:pt x="1034745" y="520170"/>
                      <a:pt x="1031934" y="520170"/>
                      <a:pt x="1031934" y="520170"/>
                    </a:cubicBezTo>
                    <a:cubicBezTo>
                      <a:pt x="1009437" y="525791"/>
                      <a:pt x="992566" y="542642"/>
                      <a:pt x="986946" y="565112"/>
                    </a:cubicBezTo>
                    <a:cubicBezTo>
                      <a:pt x="986946" y="567914"/>
                      <a:pt x="984132" y="567914"/>
                      <a:pt x="984132" y="567914"/>
                    </a:cubicBezTo>
                    <a:cubicBezTo>
                      <a:pt x="981319" y="567914"/>
                      <a:pt x="981319" y="565112"/>
                      <a:pt x="981319" y="565112"/>
                    </a:cubicBezTo>
                    <a:cubicBezTo>
                      <a:pt x="975698" y="542642"/>
                      <a:pt x="958827" y="525791"/>
                      <a:pt x="936330" y="520170"/>
                    </a:cubicBezTo>
                    <a:cubicBezTo>
                      <a:pt x="933520" y="520170"/>
                      <a:pt x="933520" y="517361"/>
                      <a:pt x="933520" y="517361"/>
                    </a:cubicBezTo>
                    <a:cubicBezTo>
                      <a:pt x="933520" y="514540"/>
                      <a:pt x="936330" y="514540"/>
                      <a:pt x="936330" y="514540"/>
                    </a:cubicBezTo>
                    <a:cubicBezTo>
                      <a:pt x="958827" y="508926"/>
                      <a:pt x="975698" y="492072"/>
                      <a:pt x="984132" y="466775"/>
                    </a:cubicBezTo>
                    <a:close/>
                    <a:moveTo>
                      <a:pt x="829484" y="466775"/>
                    </a:moveTo>
                    <a:cubicBezTo>
                      <a:pt x="837918" y="492072"/>
                      <a:pt x="854789" y="508926"/>
                      <a:pt x="877286" y="514540"/>
                    </a:cubicBezTo>
                    <a:cubicBezTo>
                      <a:pt x="880097" y="514540"/>
                      <a:pt x="880097" y="517361"/>
                      <a:pt x="880097" y="517361"/>
                    </a:cubicBezTo>
                    <a:cubicBezTo>
                      <a:pt x="880097" y="520170"/>
                      <a:pt x="877286" y="520170"/>
                      <a:pt x="877286" y="520170"/>
                    </a:cubicBezTo>
                    <a:cubicBezTo>
                      <a:pt x="854789" y="525791"/>
                      <a:pt x="837918" y="542642"/>
                      <a:pt x="832298" y="565112"/>
                    </a:cubicBezTo>
                    <a:cubicBezTo>
                      <a:pt x="832298" y="567914"/>
                      <a:pt x="829484" y="567914"/>
                      <a:pt x="829484" y="567914"/>
                    </a:cubicBezTo>
                    <a:cubicBezTo>
                      <a:pt x="826671" y="567914"/>
                      <a:pt x="826671" y="565112"/>
                      <a:pt x="826671" y="565112"/>
                    </a:cubicBezTo>
                    <a:cubicBezTo>
                      <a:pt x="821050" y="542642"/>
                      <a:pt x="804179" y="525791"/>
                      <a:pt x="781682" y="520170"/>
                    </a:cubicBezTo>
                    <a:cubicBezTo>
                      <a:pt x="778872" y="520170"/>
                      <a:pt x="778872" y="517361"/>
                      <a:pt x="778872" y="517361"/>
                    </a:cubicBezTo>
                    <a:cubicBezTo>
                      <a:pt x="778872" y="514540"/>
                      <a:pt x="781682" y="514540"/>
                      <a:pt x="781682" y="514540"/>
                    </a:cubicBezTo>
                    <a:cubicBezTo>
                      <a:pt x="804179" y="508926"/>
                      <a:pt x="821050" y="492072"/>
                      <a:pt x="829484" y="466775"/>
                    </a:cubicBezTo>
                    <a:close/>
                    <a:moveTo>
                      <a:pt x="674833" y="466775"/>
                    </a:moveTo>
                    <a:cubicBezTo>
                      <a:pt x="683267" y="492072"/>
                      <a:pt x="700138" y="508926"/>
                      <a:pt x="722635" y="514540"/>
                    </a:cubicBezTo>
                    <a:cubicBezTo>
                      <a:pt x="725446" y="514540"/>
                      <a:pt x="725446" y="517361"/>
                      <a:pt x="725446" y="517361"/>
                    </a:cubicBezTo>
                    <a:cubicBezTo>
                      <a:pt x="725446" y="520170"/>
                      <a:pt x="722635" y="520170"/>
                      <a:pt x="722635" y="520170"/>
                    </a:cubicBezTo>
                    <a:cubicBezTo>
                      <a:pt x="700138" y="525791"/>
                      <a:pt x="683267" y="542642"/>
                      <a:pt x="677647" y="565112"/>
                    </a:cubicBezTo>
                    <a:cubicBezTo>
                      <a:pt x="677647" y="567914"/>
                      <a:pt x="674833" y="567914"/>
                      <a:pt x="674833" y="567914"/>
                    </a:cubicBezTo>
                    <a:cubicBezTo>
                      <a:pt x="672020" y="567914"/>
                      <a:pt x="672020" y="565112"/>
                      <a:pt x="672020" y="565112"/>
                    </a:cubicBezTo>
                    <a:cubicBezTo>
                      <a:pt x="666399" y="542642"/>
                      <a:pt x="649528" y="525791"/>
                      <a:pt x="627031" y="520170"/>
                    </a:cubicBezTo>
                    <a:cubicBezTo>
                      <a:pt x="624221" y="520170"/>
                      <a:pt x="624221" y="517361"/>
                      <a:pt x="624221" y="517361"/>
                    </a:cubicBezTo>
                    <a:cubicBezTo>
                      <a:pt x="624221" y="514540"/>
                      <a:pt x="627031" y="514540"/>
                      <a:pt x="627031" y="514540"/>
                    </a:cubicBezTo>
                    <a:cubicBezTo>
                      <a:pt x="649528" y="508926"/>
                      <a:pt x="666399" y="492072"/>
                      <a:pt x="674833" y="466775"/>
                    </a:cubicBezTo>
                    <a:close/>
                    <a:moveTo>
                      <a:pt x="517372" y="466775"/>
                    </a:moveTo>
                    <a:cubicBezTo>
                      <a:pt x="525806" y="492072"/>
                      <a:pt x="542677" y="508926"/>
                      <a:pt x="565174" y="514540"/>
                    </a:cubicBezTo>
                    <a:cubicBezTo>
                      <a:pt x="567985" y="514540"/>
                      <a:pt x="567985" y="517361"/>
                      <a:pt x="567985" y="517361"/>
                    </a:cubicBezTo>
                    <a:cubicBezTo>
                      <a:pt x="567985" y="520170"/>
                      <a:pt x="565174" y="520170"/>
                      <a:pt x="565174" y="520170"/>
                    </a:cubicBezTo>
                    <a:cubicBezTo>
                      <a:pt x="542677" y="525791"/>
                      <a:pt x="525806" y="542642"/>
                      <a:pt x="520183" y="565112"/>
                    </a:cubicBezTo>
                    <a:cubicBezTo>
                      <a:pt x="520183" y="567914"/>
                      <a:pt x="517372" y="567914"/>
                      <a:pt x="517372" y="567914"/>
                    </a:cubicBezTo>
                    <a:cubicBezTo>
                      <a:pt x="514559" y="567914"/>
                      <a:pt x="514559" y="565112"/>
                      <a:pt x="514559" y="565112"/>
                    </a:cubicBezTo>
                    <a:cubicBezTo>
                      <a:pt x="508938" y="542642"/>
                      <a:pt x="492065" y="525791"/>
                      <a:pt x="469570" y="520170"/>
                    </a:cubicBezTo>
                    <a:cubicBezTo>
                      <a:pt x="466760" y="520170"/>
                      <a:pt x="466760" y="517361"/>
                      <a:pt x="466760" y="517361"/>
                    </a:cubicBezTo>
                    <a:cubicBezTo>
                      <a:pt x="466760" y="514540"/>
                      <a:pt x="469570" y="514540"/>
                      <a:pt x="469570" y="514540"/>
                    </a:cubicBezTo>
                    <a:cubicBezTo>
                      <a:pt x="492065" y="508926"/>
                      <a:pt x="508938" y="492072"/>
                      <a:pt x="517372" y="466775"/>
                    </a:cubicBezTo>
                    <a:close/>
                    <a:moveTo>
                      <a:pt x="362724" y="466775"/>
                    </a:moveTo>
                    <a:cubicBezTo>
                      <a:pt x="371158" y="492072"/>
                      <a:pt x="388029" y="508926"/>
                      <a:pt x="410526" y="514540"/>
                    </a:cubicBezTo>
                    <a:cubicBezTo>
                      <a:pt x="413337" y="514540"/>
                      <a:pt x="413337" y="517361"/>
                      <a:pt x="413337" y="517361"/>
                    </a:cubicBezTo>
                    <a:cubicBezTo>
                      <a:pt x="413337" y="520170"/>
                      <a:pt x="410526" y="520170"/>
                      <a:pt x="410526" y="520170"/>
                    </a:cubicBezTo>
                    <a:cubicBezTo>
                      <a:pt x="388029" y="525791"/>
                      <a:pt x="371158" y="542642"/>
                      <a:pt x="365535" y="565112"/>
                    </a:cubicBezTo>
                    <a:cubicBezTo>
                      <a:pt x="365535" y="567914"/>
                      <a:pt x="362724" y="567914"/>
                      <a:pt x="362724" y="567914"/>
                    </a:cubicBezTo>
                    <a:cubicBezTo>
                      <a:pt x="359911" y="567914"/>
                      <a:pt x="359911" y="565112"/>
                      <a:pt x="359911" y="565112"/>
                    </a:cubicBezTo>
                    <a:cubicBezTo>
                      <a:pt x="354290" y="542642"/>
                      <a:pt x="337417" y="525791"/>
                      <a:pt x="314922" y="520170"/>
                    </a:cubicBezTo>
                    <a:cubicBezTo>
                      <a:pt x="312112" y="520170"/>
                      <a:pt x="312112" y="517361"/>
                      <a:pt x="312112" y="517361"/>
                    </a:cubicBezTo>
                    <a:cubicBezTo>
                      <a:pt x="312112" y="514540"/>
                      <a:pt x="314922" y="514540"/>
                      <a:pt x="314922" y="514540"/>
                    </a:cubicBezTo>
                    <a:cubicBezTo>
                      <a:pt x="337417" y="508926"/>
                      <a:pt x="354290" y="492072"/>
                      <a:pt x="362724" y="466775"/>
                    </a:cubicBezTo>
                    <a:close/>
                    <a:moveTo>
                      <a:pt x="208073" y="466775"/>
                    </a:moveTo>
                    <a:cubicBezTo>
                      <a:pt x="216507" y="492072"/>
                      <a:pt x="233378" y="508926"/>
                      <a:pt x="255875" y="514540"/>
                    </a:cubicBezTo>
                    <a:cubicBezTo>
                      <a:pt x="258686" y="514540"/>
                      <a:pt x="258686" y="517361"/>
                      <a:pt x="258686" y="517361"/>
                    </a:cubicBezTo>
                    <a:cubicBezTo>
                      <a:pt x="258686" y="520170"/>
                      <a:pt x="255875" y="520170"/>
                      <a:pt x="255875" y="520170"/>
                    </a:cubicBezTo>
                    <a:cubicBezTo>
                      <a:pt x="233378" y="525791"/>
                      <a:pt x="216507" y="542642"/>
                      <a:pt x="210884" y="565112"/>
                    </a:cubicBezTo>
                    <a:cubicBezTo>
                      <a:pt x="210884" y="567914"/>
                      <a:pt x="208073" y="567914"/>
                      <a:pt x="208073" y="567914"/>
                    </a:cubicBezTo>
                    <a:cubicBezTo>
                      <a:pt x="205260" y="567914"/>
                      <a:pt x="205260" y="565112"/>
                      <a:pt x="205260" y="565112"/>
                    </a:cubicBezTo>
                    <a:cubicBezTo>
                      <a:pt x="199639" y="542642"/>
                      <a:pt x="182766" y="525791"/>
                      <a:pt x="160271" y="520170"/>
                    </a:cubicBezTo>
                    <a:cubicBezTo>
                      <a:pt x="157461" y="520170"/>
                      <a:pt x="157461" y="517361"/>
                      <a:pt x="157461" y="517361"/>
                    </a:cubicBezTo>
                    <a:cubicBezTo>
                      <a:pt x="157461" y="514540"/>
                      <a:pt x="160271" y="514540"/>
                      <a:pt x="160271" y="514540"/>
                    </a:cubicBezTo>
                    <a:cubicBezTo>
                      <a:pt x="182766" y="508926"/>
                      <a:pt x="199639" y="492072"/>
                      <a:pt x="208073" y="466775"/>
                    </a:cubicBezTo>
                    <a:close/>
                    <a:moveTo>
                      <a:pt x="50612" y="466775"/>
                    </a:moveTo>
                    <a:cubicBezTo>
                      <a:pt x="59049" y="492072"/>
                      <a:pt x="75920" y="508926"/>
                      <a:pt x="98414" y="514540"/>
                    </a:cubicBezTo>
                    <a:cubicBezTo>
                      <a:pt x="101225" y="514540"/>
                      <a:pt x="101225" y="517361"/>
                      <a:pt x="101225" y="517361"/>
                    </a:cubicBezTo>
                    <a:cubicBezTo>
                      <a:pt x="101225" y="520170"/>
                      <a:pt x="98414" y="520170"/>
                      <a:pt x="98414" y="520170"/>
                    </a:cubicBezTo>
                    <a:cubicBezTo>
                      <a:pt x="75920" y="525791"/>
                      <a:pt x="59049" y="542642"/>
                      <a:pt x="53426" y="565112"/>
                    </a:cubicBezTo>
                    <a:cubicBezTo>
                      <a:pt x="53426" y="567914"/>
                      <a:pt x="50612" y="567914"/>
                      <a:pt x="50612" y="567914"/>
                    </a:cubicBezTo>
                    <a:cubicBezTo>
                      <a:pt x="47802" y="567914"/>
                      <a:pt x="47802" y="565112"/>
                      <a:pt x="47802" y="565112"/>
                    </a:cubicBezTo>
                    <a:cubicBezTo>
                      <a:pt x="42178" y="542642"/>
                      <a:pt x="25307" y="525791"/>
                      <a:pt x="2813" y="520170"/>
                    </a:cubicBezTo>
                    <a:cubicBezTo>
                      <a:pt x="0" y="520170"/>
                      <a:pt x="0" y="517361"/>
                      <a:pt x="0" y="517361"/>
                    </a:cubicBezTo>
                    <a:cubicBezTo>
                      <a:pt x="0" y="514540"/>
                      <a:pt x="2813" y="514540"/>
                      <a:pt x="2813" y="514540"/>
                    </a:cubicBezTo>
                    <a:cubicBezTo>
                      <a:pt x="25307" y="508926"/>
                      <a:pt x="42178" y="492072"/>
                      <a:pt x="50612" y="466775"/>
                    </a:cubicBezTo>
                    <a:close/>
                    <a:moveTo>
                      <a:pt x="4406104" y="466774"/>
                    </a:moveTo>
                    <a:cubicBezTo>
                      <a:pt x="4414538" y="492069"/>
                      <a:pt x="4431409" y="508922"/>
                      <a:pt x="4453907" y="514539"/>
                    </a:cubicBezTo>
                    <a:cubicBezTo>
                      <a:pt x="4456717" y="514539"/>
                      <a:pt x="4456717" y="517359"/>
                      <a:pt x="4456717" y="517359"/>
                    </a:cubicBezTo>
                    <a:cubicBezTo>
                      <a:pt x="4456717" y="520170"/>
                      <a:pt x="4453907" y="520170"/>
                      <a:pt x="4453907" y="520170"/>
                    </a:cubicBezTo>
                    <a:cubicBezTo>
                      <a:pt x="4431409" y="525786"/>
                      <a:pt x="4414538" y="542640"/>
                      <a:pt x="4408915" y="565108"/>
                    </a:cubicBezTo>
                    <a:cubicBezTo>
                      <a:pt x="4408915" y="567912"/>
                      <a:pt x="4406104" y="567912"/>
                      <a:pt x="4406104" y="567912"/>
                    </a:cubicBezTo>
                    <a:cubicBezTo>
                      <a:pt x="4403291" y="567912"/>
                      <a:pt x="4403291" y="565108"/>
                      <a:pt x="4403291" y="565108"/>
                    </a:cubicBezTo>
                    <a:cubicBezTo>
                      <a:pt x="4397671" y="542640"/>
                      <a:pt x="4380797" y="525786"/>
                      <a:pt x="4358302" y="520170"/>
                    </a:cubicBezTo>
                    <a:cubicBezTo>
                      <a:pt x="4355492" y="520170"/>
                      <a:pt x="4355492" y="517359"/>
                      <a:pt x="4355492" y="517359"/>
                    </a:cubicBezTo>
                    <a:cubicBezTo>
                      <a:pt x="4355492" y="514539"/>
                      <a:pt x="4358302" y="514539"/>
                      <a:pt x="4358302" y="514539"/>
                    </a:cubicBezTo>
                    <a:cubicBezTo>
                      <a:pt x="4380797" y="508922"/>
                      <a:pt x="4397671" y="492069"/>
                      <a:pt x="4406104" y="466774"/>
                    </a:cubicBezTo>
                    <a:close/>
                    <a:moveTo>
                      <a:pt x="4251453" y="466774"/>
                    </a:moveTo>
                    <a:cubicBezTo>
                      <a:pt x="4259887" y="492069"/>
                      <a:pt x="4276758" y="508922"/>
                      <a:pt x="4299256" y="514539"/>
                    </a:cubicBezTo>
                    <a:cubicBezTo>
                      <a:pt x="4302066" y="514539"/>
                      <a:pt x="4302066" y="517359"/>
                      <a:pt x="4302066" y="517359"/>
                    </a:cubicBezTo>
                    <a:cubicBezTo>
                      <a:pt x="4302066" y="520170"/>
                      <a:pt x="4299256" y="520170"/>
                      <a:pt x="4299256" y="520170"/>
                    </a:cubicBezTo>
                    <a:cubicBezTo>
                      <a:pt x="4276758" y="525786"/>
                      <a:pt x="4259887" y="542640"/>
                      <a:pt x="4254264" y="565108"/>
                    </a:cubicBezTo>
                    <a:cubicBezTo>
                      <a:pt x="4254264" y="567912"/>
                      <a:pt x="4251453" y="567912"/>
                      <a:pt x="4251453" y="567912"/>
                    </a:cubicBezTo>
                    <a:cubicBezTo>
                      <a:pt x="4248640" y="567912"/>
                      <a:pt x="4248640" y="565108"/>
                      <a:pt x="4248640" y="565108"/>
                    </a:cubicBezTo>
                    <a:cubicBezTo>
                      <a:pt x="4243020" y="542640"/>
                      <a:pt x="4226146" y="525786"/>
                      <a:pt x="4203651" y="520170"/>
                    </a:cubicBezTo>
                    <a:cubicBezTo>
                      <a:pt x="4200841" y="520170"/>
                      <a:pt x="4200841" y="517359"/>
                      <a:pt x="4200841" y="517359"/>
                    </a:cubicBezTo>
                    <a:cubicBezTo>
                      <a:pt x="4200841" y="514539"/>
                      <a:pt x="4203651" y="514539"/>
                      <a:pt x="4203651" y="514539"/>
                    </a:cubicBezTo>
                    <a:cubicBezTo>
                      <a:pt x="4226146" y="508922"/>
                      <a:pt x="4243020" y="492069"/>
                      <a:pt x="4251453" y="466774"/>
                    </a:cubicBezTo>
                    <a:close/>
                    <a:moveTo>
                      <a:pt x="4096805" y="466774"/>
                    </a:moveTo>
                    <a:cubicBezTo>
                      <a:pt x="4105239" y="492069"/>
                      <a:pt x="4122110" y="508922"/>
                      <a:pt x="4144608" y="514539"/>
                    </a:cubicBezTo>
                    <a:cubicBezTo>
                      <a:pt x="4147418" y="514539"/>
                      <a:pt x="4147418" y="517361"/>
                      <a:pt x="4147418" y="517361"/>
                    </a:cubicBezTo>
                    <a:cubicBezTo>
                      <a:pt x="4147418" y="520170"/>
                      <a:pt x="4144608" y="520170"/>
                      <a:pt x="4144608" y="520170"/>
                    </a:cubicBezTo>
                    <a:cubicBezTo>
                      <a:pt x="4122110" y="525786"/>
                      <a:pt x="4105239" y="542640"/>
                      <a:pt x="4099616" y="565108"/>
                    </a:cubicBezTo>
                    <a:cubicBezTo>
                      <a:pt x="4099616" y="567912"/>
                      <a:pt x="4096805" y="567912"/>
                      <a:pt x="4096805" y="567912"/>
                    </a:cubicBezTo>
                    <a:cubicBezTo>
                      <a:pt x="4093992" y="567912"/>
                      <a:pt x="4093992" y="565108"/>
                      <a:pt x="4093992" y="565108"/>
                    </a:cubicBezTo>
                    <a:cubicBezTo>
                      <a:pt x="4088372" y="542640"/>
                      <a:pt x="4071498" y="525786"/>
                      <a:pt x="4049003" y="520170"/>
                    </a:cubicBezTo>
                    <a:cubicBezTo>
                      <a:pt x="4046193" y="520170"/>
                      <a:pt x="4046193" y="517361"/>
                      <a:pt x="4046193" y="517361"/>
                    </a:cubicBezTo>
                    <a:cubicBezTo>
                      <a:pt x="4046193" y="514539"/>
                      <a:pt x="4049003" y="514539"/>
                      <a:pt x="4049003" y="514539"/>
                    </a:cubicBezTo>
                    <a:cubicBezTo>
                      <a:pt x="4071498" y="508922"/>
                      <a:pt x="4088372" y="492069"/>
                      <a:pt x="4096805" y="466774"/>
                    </a:cubicBezTo>
                    <a:close/>
                    <a:moveTo>
                      <a:pt x="3939345" y="466774"/>
                    </a:moveTo>
                    <a:cubicBezTo>
                      <a:pt x="3947781" y="492069"/>
                      <a:pt x="3964649" y="508922"/>
                      <a:pt x="3987147" y="514539"/>
                    </a:cubicBezTo>
                    <a:cubicBezTo>
                      <a:pt x="3989957" y="514539"/>
                      <a:pt x="3989957" y="517361"/>
                      <a:pt x="3989957" y="517361"/>
                    </a:cubicBezTo>
                    <a:cubicBezTo>
                      <a:pt x="3989957" y="520170"/>
                      <a:pt x="3987147" y="520170"/>
                      <a:pt x="3987147" y="520170"/>
                    </a:cubicBezTo>
                    <a:cubicBezTo>
                      <a:pt x="3964649" y="525786"/>
                      <a:pt x="3947781" y="542640"/>
                      <a:pt x="3942155" y="565108"/>
                    </a:cubicBezTo>
                    <a:cubicBezTo>
                      <a:pt x="3942155" y="567912"/>
                      <a:pt x="3939345" y="567912"/>
                      <a:pt x="3939345" y="567912"/>
                    </a:cubicBezTo>
                    <a:cubicBezTo>
                      <a:pt x="3936531" y="567912"/>
                      <a:pt x="3936531" y="565108"/>
                      <a:pt x="3936531" y="565108"/>
                    </a:cubicBezTo>
                    <a:cubicBezTo>
                      <a:pt x="3930911" y="542640"/>
                      <a:pt x="3914037" y="525786"/>
                      <a:pt x="3891545" y="520170"/>
                    </a:cubicBezTo>
                    <a:cubicBezTo>
                      <a:pt x="3888732" y="520170"/>
                      <a:pt x="3888732" y="517361"/>
                      <a:pt x="3888732" y="517361"/>
                    </a:cubicBezTo>
                    <a:cubicBezTo>
                      <a:pt x="3888732" y="514539"/>
                      <a:pt x="3891545" y="514539"/>
                      <a:pt x="3891545" y="514539"/>
                    </a:cubicBezTo>
                    <a:cubicBezTo>
                      <a:pt x="3914037" y="508922"/>
                      <a:pt x="3930911" y="492069"/>
                      <a:pt x="3939345" y="466774"/>
                    </a:cubicBezTo>
                    <a:close/>
                    <a:moveTo>
                      <a:pt x="3784693" y="466774"/>
                    </a:moveTo>
                    <a:cubicBezTo>
                      <a:pt x="3793130" y="492069"/>
                      <a:pt x="3809998" y="508922"/>
                      <a:pt x="3832496" y="514539"/>
                    </a:cubicBezTo>
                    <a:cubicBezTo>
                      <a:pt x="3835306" y="514539"/>
                      <a:pt x="3835306" y="517361"/>
                      <a:pt x="3835306" y="517361"/>
                    </a:cubicBezTo>
                    <a:cubicBezTo>
                      <a:pt x="3835306" y="520170"/>
                      <a:pt x="3832496" y="520170"/>
                      <a:pt x="3832496" y="520170"/>
                    </a:cubicBezTo>
                    <a:cubicBezTo>
                      <a:pt x="3809998" y="525786"/>
                      <a:pt x="3793130" y="542640"/>
                      <a:pt x="3787504" y="565108"/>
                    </a:cubicBezTo>
                    <a:cubicBezTo>
                      <a:pt x="3787504" y="567912"/>
                      <a:pt x="3784693" y="567912"/>
                      <a:pt x="3784693" y="567912"/>
                    </a:cubicBezTo>
                    <a:cubicBezTo>
                      <a:pt x="3781880" y="567912"/>
                      <a:pt x="3781880" y="565108"/>
                      <a:pt x="3781880" y="565108"/>
                    </a:cubicBezTo>
                    <a:cubicBezTo>
                      <a:pt x="3776260" y="542640"/>
                      <a:pt x="3759386" y="525786"/>
                      <a:pt x="3736894" y="520170"/>
                    </a:cubicBezTo>
                    <a:cubicBezTo>
                      <a:pt x="3734081" y="520170"/>
                      <a:pt x="3734081" y="517361"/>
                      <a:pt x="3734081" y="517361"/>
                    </a:cubicBezTo>
                    <a:cubicBezTo>
                      <a:pt x="3734081" y="514539"/>
                      <a:pt x="3736894" y="514539"/>
                      <a:pt x="3736894" y="514539"/>
                    </a:cubicBezTo>
                    <a:cubicBezTo>
                      <a:pt x="3759386" y="508922"/>
                      <a:pt x="3776260" y="492069"/>
                      <a:pt x="3784693" y="466774"/>
                    </a:cubicBezTo>
                    <a:close/>
                    <a:moveTo>
                      <a:pt x="3630045" y="466774"/>
                    </a:moveTo>
                    <a:cubicBezTo>
                      <a:pt x="3638482" y="492069"/>
                      <a:pt x="3655350" y="508926"/>
                      <a:pt x="3677848" y="514539"/>
                    </a:cubicBezTo>
                    <a:cubicBezTo>
                      <a:pt x="3680658" y="514539"/>
                      <a:pt x="3680658" y="517361"/>
                      <a:pt x="3680658" y="517361"/>
                    </a:cubicBezTo>
                    <a:cubicBezTo>
                      <a:pt x="3680658" y="520170"/>
                      <a:pt x="3677848" y="520170"/>
                      <a:pt x="3677848" y="520170"/>
                    </a:cubicBezTo>
                    <a:cubicBezTo>
                      <a:pt x="3655350" y="525786"/>
                      <a:pt x="3638482" y="542640"/>
                      <a:pt x="3632856" y="565108"/>
                    </a:cubicBezTo>
                    <a:cubicBezTo>
                      <a:pt x="3632856" y="567912"/>
                      <a:pt x="3630045" y="567912"/>
                      <a:pt x="3630045" y="567912"/>
                    </a:cubicBezTo>
                    <a:cubicBezTo>
                      <a:pt x="3627232" y="567912"/>
                      <a:pt x="3627232" y="565108"/>
                      <a:pt x="3627232" y="565108"/>
                    </a:cubicBezTo>
                    <a:cubicBezTo>
                      <a:pt x="3621612" y="542640"/>
                      <a:pt x="3604738" y="525786"/>
                      <a:pt x="3582246" y="520170"/>
                    </a:cubicBezTo>
                    <a:cubicBezTo>
                      <a:pt x="3579433" y="520170"/>
                      <a:pt x="3579433" y="517361"/>
                      <a:pt x="3579433" y="517361"/>
                    </a:cubicBezTo>
                    <a:cubicBezTo>
                      <a:pt x="3579433" y="514539"/>
                      <a:pt x="3582246" y="514539"/>
                      <a:pt x="3582246" y="514539"/>
                    </a:cubicBezTo>
                    <a:cubicBezTo>
                      <a:pt x="3604738" y="508926"/>
                      <a:pt x="3621612" y="492069"/>
                      <a:pt x="3630045" y="466774"/>
                    </a:cubicBezTo>
                    <a:close/>
                    <a:moveTo>
                      <a:pt x="3472581" y="466774"/>
                    </a:moveTo>
                    <a:cubicBezTo>
                      <a:pt x="3481018" y="492069"/>
                      <a:pt x="3500700" y="508926"/>
                      <a:pt x="3520384" y="514539"/>
                    </a:cubicBezTo>
                    <a:cubicBezTo>
                      <a:pt x="3523194" y="514539"/>
                      <a:pt x="3523194" y="517361"/>
                      <a:pt x="3523194" y="517361"/>
                    </a:cubicBezTo>
                    <a:cubicBezTo>
                      <a:pt x="3523194" y="520170"/>
                      <a:pt x="3520384" y="520170"/>
                      <a:pt x="3520384" y="520170"/>
                    </a:cubicBezTo>
                    <a:cubicBezTo>
                      <a:pt x="3497889" y="525786"/>
                      <a:pt x="3481018" y="542642"/>
                      <a:pt x="3475395" y="565108"/>
                    </a:cubicBezTo>
                    <a:cubicBezTo>
                      <a:pt x="3475395" y="567912"/>
                      <a:pt x="3472581" y="567912"/>
                      <a:pt x="3472581" y="567912"/>
                    </a:cubicBezTo>
                    <a:cubicBezTo>
                      <a:pt x="3469771" y="567912"/>
                      <a:pt x="3469771" y="565108"/>
                      <a:pt x="3469771" y="565108"/>
                    </a:cubicBezTo>
                    <a:cubicBezTo>
                      <a:pt x="3464148" y="542642"/>
                      <a:pt x="3447277" y="525786"/>
                      <a:pt x="3424782" y="520170"/>
                    </a:cubicBezTo>
                    <a:cubicBezTo>
                      <a:pt x="3421969" y="520170"/>
                      <a:pt x="3421969" y="517361"/>
                      <a:pt x="3421969" y="517361"/>
                    </a:cubicBezTo>
                    <a:cubicBezTo>
                      <a:pt x="3421969" y="514539"/>
                      <a:pt x="3424782" y="514539"/>
                      <a:pt x="3424782" y="514539"/>
                    </a:cubicBezTo>
                    <a:cubicBezTo>
                      <a:pt x="3447277" y="508926"/>
                      <a:pt x="3464148" y="492069"/>
                      <a:pt x="3472581" y="466774"/>
                    </a:cubicBezTo>
                    <a:close/>
                    <a:moveTo>
                      <a:pt x="3317933" y="466774"/>
                    </a:moveTo>
                    <a:cubicBezTo>
                      <a:pt x="3326370" y="492069"/>
                      <a:pt x="3343241" y="508926"/>
                      <a:pt x="3365736" y="514540"/>
                    </a:cubicBezTo>
                    <a:cubicBezTo>
                      <a:pt x="3368546" y="514540"/>
                      <a:pt x="3368546" y="517361"/>
                      <a:pt x="3368546" y="517361"/>
                    </a:cubicBezTo>
                    <a:cubicBezTo>
                      <a:pt x="3368546" y="520170"/>
                      <a:pt x="3365736" y="520170"/>
                      <a:pt x="3365736" y="520170"/>
                    </a:cubicBezTo>
                    <a:cubicBezTo>
                      <a:pt x="3343241" y="525786"/>
                      <a:pt x="3326370" y="542642"/>
                      <a:pt x="3320747" y="565108"/>
                    </a:cubicBezTo>
                    <a:cubicBezTo>
                      <a:pt x="3320747" y="567912"/>
                      <a:pt x="3317933" y="567912"/>
                      <a:pt x="3317933" y="567912"/>
                    </a:cubicBezTo>
                    <a:cubicBezTo>
                      <a:pt x="3315123" y="567912"/>
                      <a:pt x="3315123" y="565108"/>
                      <a:pt x="3315123" y="565108"/>
                    </a:cubicBezTo>
                    <a:cubicBezTo>
                      <a:pt x="3309500" y="542642"/>
                      <a:pt x="3292629" y="525786"/>
                      <a:pt x="3270134" y="520170"/>
                    </a:cubicBezTo>
                    <a:cubicBezTo>
                      <a:pt x="3267321" y="520170"/>
                      <a:pt x="3267321" y="517361"/>
                      <a:pt x="3267321" y="517361"/>
                    </a:cubicBezTo>
                    <a:cubicBezTo>
                      <a:pt x="3267321" y="514540"/>
                      <a:pt x="3270134" y="514540"/>
                      <a:pt x="3270134" y="514540"/>
                    </a:cubicBezTo>
                    <a:cubicBezTo>
                      <a:pt x="3292629" y="508926"/>
                      <a:pt x="3309500" y="492069"/>
                      <a:pt x="3317933" y="466774"/>
                    </a:cubicBezTo>
                    <a:close/>
                    <a:moveTo>
                      <a:pt x="3163283" y="466774"/>
                    </a:moveTo>
                    <a:cubicBezTo>
                      <a:pt x="3171719" y="492069"/>
                      <a:pt x="3188590" y="508926"/>
                      <a:pt x="3211085" y="514540"/>
                    </a:cubicBezTo>
                    <a:cubicBezTo>
                      <a:pt x="3213895" y="514540"/>
                      <a:pt x="3213895" y="517361"/>
                      <a:pt x="3213895" y="517361"/>
                    </a:cubicBezTo>
                    <a:cubicBezTo>
                      <a:pt x="3213895" y="520170"/>
                      <a:pt x="3211085" y="520170"/>
                      <a:pt x="3211085" y="520170"/>
                    </a:cubicBezTo>
                    <a:cubicBezTo>
                      <a:pt x="3188590" y="525786"/>
                      <a:pt x="3171719" y="542642"/>
                      <a:pt x="3166096" y="565108"/>
                    </a:cubicBezTo>
                    <a:cubicBezTo>
                      <a:pt x="3166096" y="567912"/>
                      <a:pt x="3163283" y="567912"/>
                      <a:pt x="3163283" y="567912"/>
                    </a:cubicBezTo>
                    <a:cubicBezTo>
                      <a:pt x="3160472" y="567912"/>
                      <a:pt x="3160472" y="565108"/>
                      <a:pt x="3160472" y="565108"/>
                    </a:cubicBezTo>
                    <a:cubicBezTo>
                      <a:pt x="3154849" y="542642"/>
                      <a:pt x="3137978" y="525786"/>
                      <a:pt x="3115483" y="520170"/>
                    </a:cubicBezTo>
                    <a:cubicBezTo>
                      <a:pt x="3112670" y="520170"/>
                      <a:pt x="3112670" y="517361"/>
                      <a:pt x="3112670" y="517361"/>
                    </a:cubicBezTo>
                    <a:cubicBezTo>
                      <a:pt x="3112670" y="514540"/>
                      <a:pt x="3115483" y="514540"/>
                      <a:pt x="3115483" y="514540"/>
                    </a:cubicBezTo>
                    <a:cubicBezTo>
                      <a:pt x="3137978" y="508926"/>
                      <a:pt x="3154849" y="492069"/>
                      <a:pt x="3163283" y="466774"/>
                    </a:cubicBezTo>
                    <a:close/>
                    <a:moveTo>
                      <a:pt x="3005823" y="466774"/>
                    </a:moveTo>
                    <a:cubicBezTo>
                      <a:pt x="3014257" y="492069"/>
                      <a:pt x="3033942" y="508926"/>
                      <a:pt x="3053626" y="514540"/>
                    </a:cubicBezTo>
                    <a:cubicBezTo>
                      <a:pt x="3056436" y="514540"/>
                      <a:pt x="3056436" y="517361"/>
                      <a:pt x="3056436" y="517361"/>
                    </a:cubicBezTo>
                    <a:cubicBezTo>
                      <a:pt x="3056436" y="520170"/>
                      <a:pt x="3053626" y="520170"/>
                      <a:pt x="3053626" y="520170"/>
                    </a:cubicBezTo>
                    <a:cubicBezTo>
                      <a:pt x="3031128" y="525786"/>
                      <a:pt x="3014257" y="542642"/>
                      <a:pt x="3008634" y="565108"/>
                    </a:cubicBezTo>
                    <a:cubicBezTo>
                      <a:pt x="3008634" y="567912"/>
                      <a:pt x="3005823" y="567912"/>
                      <a:pt x="3005823" y="567912"/>
                    </a:cubicBezTo>
                    <a:cubicBezTo>
                      <a:pt x="3003010" y="567912"/>
                      <a:pt x="3003010" y="565108"/>
                      <a:pt x="3003010" y="565108"/>
                    </a:cubicBezTo>
                    <a:cubicBezTo>
                      <a:pt x="2997390" y="542642"/>
                      <a:pt x="2980516" y="525786"/>
                      <a:pt x="2958021" y="520170"/>
                    </a:cubicBezTo>
                    <a:cubicBezTo>
                      <a:pt x="2955211" y="520170"/>
                      <a:pt x="2955211" y="517361"/>
                      <a:pt x="2955211" y="517361"/>
                    </a:cubicBezTo>
                    <a:cubicBezTo>
                      <a:pt x="2955211" y="514540"/>
                      <a:pt x="2958021" y="514540"/>
                      <a:pt x="2958021" y="514540"/>
                    </a:cubicBezTo>
                    <a:cubicBezTo>
                      <a:pt x="2980516" y="508926"/>
                      <a:pt x="2997390" y="492069"/>
                      <a:pt x="3005823" y="466774"/>
                    </a:cubicBezTo>
                    <a:close/>
                    <a:moveTo>
                      <a:pt x="2851172" y="466774"/>
                    </a:moveTo>
                    <a:cubicBezTo>
                      <a:pt x="2859606" y="492069"/>
                      <a:pt x="2876477" y="508926"/>
                      <a:pt x="2898975" y="514540"/>
                    </a:cubicBezTo>
                    <a:cubicBezTo>
                      <a:pt x="2901785" y="514540"/>
                      <a:pt x="2901785" y="517361"/>
                      <a:pt x="2901785" y="517361"/>
                    </a:cubicBezTo>
                    <a:cubicBezTo>
                      <a:pt x="2901785" y="520170"/>
                      <a:pt x="2898975" y="520170"/>
                      <a:pt x="2898975" y="520170"/>
                    </a:cubicBezTo>
                    <a:cubicBezTo>
                      <a:pt x="2876477" y="525786"/>
                      <a:pt x="2859606" y="542642"/>
                      <a:pt x="2853983" y="565108"/>
                    </a:cubicBezTo>
                    <a:cubicBezTo>
                      <a:pt x="2853983" y="567912"/>
                      <a:pt x="2851172" y="567912"/>
                      <a:pt x="2851172" y="567912"/>
                    </a:cubicBezTo>
                    <a:cubicBezTo>
                      <a:pt x="2848359" y="567912"/>
                      <a:pt x="2848359" y="565108"/>
                      <a:pt x="2848359" y="565108"/>
                    </a:cubicBezTo>
                    <a:cubicBezTo>
                      <a:pt x="2842739" y="542642"/>
                      <a:pt x="2825865" y="525786"/>
                      <a:pt x="2803370" y="520170"/>
                    </a:cubicBezTo>
                    <a:cubicBezTo>
                      <a:pt x="2800560" y="520170"/>
                      <a:pt x="2800560" y="517361"/>
                      <a:pt x="2800560" y="517361"/>
                    </a:cubicBezTo>
                    <a:cubicBezTo>
                      <a:pt x="2800560" y="514540"/>
                      <a:pt x="2803370" y="514540"/>
                      <a:pt x="2803370" y="514540"/>
                    </a:cubicBezTo>
                    <a:cubicBezTo>
                      <a:pt x="2825865" y="508926"/>
                      <a:pt x="2842739" y="492069"/>
                      <a:pt x="2851172" y="466774"/>
                    </a:cubicBezTo>
                    <a:close/>
                    <a:moveTo>
                      <a:pt x="2696525" y="466774"/>
                    </a:moveTo>
                    <a:cubicBezTo>
                      <a:pt x="2704959" y="492069"/>
                      <a:pt x="2721830" y="508926"/>
                      <a:pt x="2744328" y="514540"/>
                    </a:cubicBezTo>
                    <a:cubicBezTo>
                      <a:pt x="2747138" y="514540"/>
                      <a:pt x="2747138" y="517361"/>
                      <a:pt x="2747138" y="517361"/>
                    </a:cubicBezTo>
                    <a:cubicBezTo>
                      <a:pt x="2747138" y="520170"/>
                      <a:pt x="2744328" y="520170"/>
                      <a:pt x="2744328" y="520170"/>
                    </a:cubicBezTo>
                    <a:cubicBezTo>
                      <a:pt x="2721830" y="525787"/>
                      <a:pt x="2704959" y="542642"/>
                      <a:pt x="2699336" y="565108"/>
                    </a:cubicBezTo>
                    <a:cubicBezTo>
                      <a:pt x="2699336" y="567912"/>
                      <a:pt x="2696525" y="567912"/>
                      <a:pt x="2696525" y="567912"/>
                    </a:cubicBezTo>
                    <a:cubicBezTo>
                      <a:pt x="2693712" y="567912"/>
                      <a:pt x="2693712" y="565108"/>
                      <a:pt x="2693712" y="565108"/>
                    </a:cubicBezTo>
                    <a:cubicBezTo>
                      <a:pt x="2688092" y="542642"/>
                      <a:pt x="2671218" y="525787"/>
                      <a:pt x="2648723" y="520170"/>
                    </a:cubicBezTo>
                    <a:cubicBezTo>
                      <a:pt x="2645913" y="520170"/>
                      <a:pt x="2645913" y="517361"/>
                      <a:pt x="2645913" y="517361"/>
                    </a:cubicBezTo>
                    <a:cubicBezTo>
                      <a:pt x="2645913" y="514540"/>
                      <a:pt x="2648723" y="514540"/>
                      <a:pt x="2648723" y="514540"/>
                    </a:cubicBezTo>
                    <a:cubicBezTo>
                      <a:pt x="2671218" y="508926"/>
                      <a:pt x="2688092" y="492069"/>
                      <a:pt x="2696525" y="466774"/>
                    </a:cubicBezTo>
                    <a:close/>
                    <a:moveTo>
                      <a:pt x="2539061" y="466774"/>
                    </a:moveTo>
                    <a:cubicBezTo>
                      <a:pt x="2547497" y="492069"/>
                      <a:pt x="2567179" y="508926"/>
                      <a:pt x="2586863" y="514540"/>
                    </a:cubicBezTo>
                    <a:cubicBezTo>
                      <a:pt x="2589673" y="514540"/>
                      <a:pt x="2589673" y="517361"/>
                      <a:pt x="2589673" y="517361"/>
                    </a:cubicBezTo>
                    <a:cubicBezTo>
                      <a:pt x="2589673" y="520170"/>
                      <a:pt x="2586863" y="520170"/>
                      <a:pt x="2586863" y="520170"/>
                    </a:cubicBezTo>
                    <a:cubicBezTo>
                      <a:pt x="2564365" y="525787"/>
                      <a:pt x="2547497" y="542642"/>
                      <a:pt x="2541874" y="565109"/>
                    </a:cubicBezTo>
                    <a:cubicBezTo>
                      <a:pt x="2541874" y="567912"/>
                      <a:pt x="2539061" y="567912"/>
                      <a:pt x="2539061" y="567912"/>
                    </a:cubicBezTo>
                    <a:cubicBezTo>
                      <a:pt x="2536247" y="567912"/>
                      <a:pt x="2536247" y="565109"/>
                      <a:pt x="2536247" y="565109"/>
                    </a:cubicBezTo>
                    <a:cubicBezTo>
                      <a:pt x="2530627" y="542642"/>
                      <a:pt x="2513756" y="525787"/>
                      <a:pt x="2491261" y="520170"/>
                    </a:cubicBezTo>
                    <a:cubicBezTo>
                      <a:pt x="2488448" y="520170"/>
                      <a:pt x="2488448" y="517361"/>
                      <a:pt x="2488448" y="517361"/>
                    </a:cubicBezTo>
                    <a:cubicBezTo>
                      <a:pt x="2488448" y="514540"/>
                      <a:pt x="2491261" y="514540"/>
                      <a:pt x="2491261" y="514540"/>
                    </a:cubicBezTo>
                    <a:cubicBezTo>
                      <a:pt x="2513756" y="508926"/>
                      <a:pt x="2530627" y="492069"/>
                      <a:pt x="2539061" y="466774"/>
                    </a:cubicBezTo>
                    <a:close/>
                    <a:moveTo>
                      <a:pt x="2384413" y="466774"/>
                    </a:moveTo>
                    <a:cubicBezTo>
                      <a:pt x="2392849" y="492069"/>
                      <a:pt x="2409717" y="508926"/>
                      <a:pt x="2432215" y="514540"/>
                    </a:cubicBezTo>
                    <a:cubicBezTo>
                      <a:pt x="2435025" y="514540"/>
                      <a:pt x="2435025" y="517361"/>
                      <a:pt x="2435025" y="517361"/>
                    </a:cubicBezTo>
                    <a:cubicBezTo>
                      <a:pt x="2435025" y="520170"/>
                      <a:pt x="2432215" y="520170"/>
                      <a:pt x="2432215" y="520170"/>
                    </a:cubicBezTo>
                    <a:cubicBezTo>
                      <a:pt x="2409717" y="525787"/>
                      <a:pt x="2392849" y="542642"/>
                      <a:pt x="2387226" y="565109"/>
                    </a:cubicBezTo>
                    <a:cubicBezTo>
                      <a:pt x="2387226" y="567912"/>
                      <a:pt x="2384413" y="567912"/>
                      <a:pt x="2384413" y="567912"/>
                    </a:cubicBezTo>
                    <a:cubicBezTo>
                      <a:pt x="2381599" y="567912"/>
                      <a:pt x="2381599" y="565109"/>
                      <a:pt x="2381599" y="565109"/>
                    </a:cubicBezTo>
                    <a:cubicBezTo>
                      <a:pt x="2375979" y="542642"/>
                      <a:pt x="2359108" y="525787"/>
                      <a:pt x="2336613" y="520170"/>
                    </a:cubicBezTo>
                    <a:cubicBezTo>
                      <a:pt x="2333800" y="520170"/>
                      <a:pt x="2333800" y="517361"/>
                      <a:pt x="2333800" y="517361"/>
                    </a:cubicBezTo>
                    <a:cubicBezTo>
                      <a:pt x="2333800" y="514540"/>
                      <a:pt x="2336613" y="514540"/>
                      <a:pt x="2336613" y="514540"/>
                    </a:cubicBezTo>
                    <a:cubicBezTo>
                      <a:pt x="2359108" y="508926"/>
                      <a:pt x="2375979" y="492069"/>
                      <a:pt x="2384413" y="466774"/>
                    </a:cubicBezTo>
                    <a:close/>
                    <a:moveTo>
                      <a:pt x="2229761" y="466774"/>
                    </a:moveTo>
                    <a:cubicBezTo>
                      <a:pt x="2238198" y="492069"/>
                      <a:pt x="2255066" y="508926"/>
                      <a:pt x="2277564" y="514540"/>
                    </a:cubicBezTo>
                    <a:cubicBezTo>
                      <a:pt x="2280374" y="514540"/>
                      <a:pt x="2280374" y="517361"/>
                      <a:pt x="2280374" y="517361"/>
                    </a:cubicBezTo>
                    <a:cubicBezTo>
                      <a:pt x="2280374" y="520170"/>
                      <a:pt x="2277564" y="520170"/>
                      <a:pt x="2277564" y="520170"/>
                    </a:cubicBezTo>
                    <a:cubicBezTo>
                      <a:pt x="2255066" y="525787"/>
                      <a:pt x="2238198" y="542642"/>
                      <a:pt x="2232575" y="565109"/>
                    </a:cubicBezTo>
                    <a:cubicBezTo>
                      <a:pt x="2232575" y="567912"/>
                      <a:pt x="2229761" y="567912"/>
                      <a:pt x="2229761" y="567912"/>
                    </a:cubicBezTo>
                    <a:cubicBezTo>
                      <a:pt x="2226948" y="567912"/>
                      <a:pt x="2226948" y="565109"/>
                      <a:pt x="2226948" y="565109"/>
                    </a:cubicBezTo>
                    <a:cubicBezTo>
                      <a:pt x="2221328" y="542642"/>
                      <a:pt x="2204457" y="525787"/>
                      <a:pt x="2181962" y="520170"/>
                    </a:cubicBezTo>
                    <a:cubicBezTo>
                      <a:pt x="2179149" y="520170"/>
                      <a:pt x="2179149" y="517361"/>
                      <a:pt x="2179149" y="517361"/>
                    </a:cubicBezTo>
                    <a:cubicBezTo>
                      <a:pt x="2179149" y="514540"/>
                      <a:pt x="2181962" y="514540"/>
                      <a:pt x="2181962" y="514540"/>
                    </a:cubicBezTo>
                    <a:cubicBezTo>
                      <a:pt x="2204457" y="508926"/>
                      <a:pt x="2221328" y="492069"/>
                      <a:pt x="2229761" y="466774"/>
                    </a:cubicBezTo>
                    <a:close/>
                    <a:moveTo>
                      <a:pt x="2075115" y="466774"/>
                    </a:moveTo>
                    <a:cubicBezTo>
                      <a:pt x="2080738" y="492069"/>
                      <a:pt x="2100419" y="508926"/>
                      <a:pt x="2122917" y="514540"/>
                    </a:cubicBezTo>
                    <a:cubicBezTo>
                      <a:pt x="2125727" y="514540"/>
                      <a:pt x="2125727" y="517361"/>
                      <a:pt x="2125727" y="517361"/>
                    </a:cubicBezTo>
                    <a:cubicBezTo>
                      <a:pt x="2125727" y="520170"/>
                      <a:pt x="2122917" y="520170"/>
                      <a:pt x="2122917" y="520170"/>
                    </a:cubicBezTo>
                    <a:cubicBezTo>
                      <a:pt x="2100419" y="525788"/>
                      <a:pt x="2083551" y="542642"/>
                      <a:pt x="2077928" y="565109"/>
                    </a:cubicBezTo>
                    <a:cubicBezTo>
                      <a:pt x="2077928" y="567912"/>
                      <a:pt x="2075115" y="567912"/>
                      <a:pt x="2075115" y="567912"/>
                    </a:cubicBezTo>
                    <a:cubicBezTo>
                      <a:pt x="2072301" y="567912"/>
                      <a:pt x="2072301" y="565109"/>
                      <a:pt x="2072301" y="565109"/>
                    </a:cubicBezTo>
                    <a:cubicBezTo>
                      <a:pt x="2066681" y="542642"/>
                      <a:pt x="2049810" y="525788"/>
                      <a:pt x="2027315" y="520170"/>
                    </a:cubicBezTo>
                    <a:cubicBezTo>
                      <a:pt x="2024502" y="520170"/>
                      <a:pt x="2024502" y="517361"/>
                      <a:pt x="2024502" y="517361"/>
                    </a:cubicBezTo>
                    <a:cubicBezTo>
                      <a:pt x="2024502" y="514540"/>
                      <a:pt x="2027315" y="514540"/>
                      <a:pt x="2027315" y="514540"/>
                    </a:cubicBezTo>
                    <a:cubicBezTo>
                      <a:pt x="2049810" y="508926"/>
                      <a:pt x="2066681" y="492069"/>
                      <a:pt x="2075115" y="466774"/>
                    </a:cubicBezTo>
                    <a:close/>
                    <a:moveTo>
                      <a:pt x="1917652" y="466774"/>
                    </a:moveTo>
                    <a:cubicBezTo>
                      <a:pt x="1926086" y="492070"/>
                      <a:pt x="1942957" y="508926"/>
                      <a:pt x="1965455" y="514540"/>
                    </a:cubicBezTo>
                    <a:cubicBezTo>
                      <a:pt x="1968265" y="514540"/>
                      <a:pt x="1968265" y="517361"/>
                      <a:pt x="1968265" y="517361"/>
                    </a:cubicBezTo>
                    <a:cubicBezTo>
                      <a:pt x="1968265" y="520170"/>
                      <a:pt x="1965455" y="520170"/>
                      <a:pt x="1965455" y="520170"/>
                    </a:cubicBezTo>
                    <a:cubicBezTo>
                      <a:pt x="1942957" y="525788"/>
                      <a:pt x="1926086" y="542642"/>
                      <a:pt x="1920463" y="565109"/>
                    </a:cubicBezTo>
                    <a:cubicBezTo>
                      <a:pt x="1920463" y="567912"/>
                      <a:pt x="1917652" y="567912"/>
                      <a:pt x="1917652" y="567912"/>
                    </a:cubicBezTo>
                    <a:cubicBezTo>
                      <a:pt x="1914839" y="567912"/>
                      <a:pt x="1914839" y="565109"/>
                      <a:pt x="1914839" y="565109"/>
                    </a:cubicBezTo>
                    <a:cubicBezTo>
                      <a:pt x="1909219" y="542642"/>
                      <a:pt x="1892345" y="525788"/>
                      <a:pt x="1869850" y="520170"/>
                    </a:cubicBezTo>
                    <a:cubicBezTo>
                      <a:pt x="1867040" y="520170"/>
                      <a:pt x="1867040" y="517361"/>
                      <a:pt x="1867040" y="517361"/>
                    </a:cubicBezTo>
                    <a:cubicBezTo>
                      <a:pt x="1867040" y="514540"/>
                      <a:pt x="1869850" y="514540"/>
                      <a:pt x="1869850" y="514540"/>
                    </a:cubicBezTo>
                    <a:cubicBezTo>
                      <a:pt x="1892345" y="508926"/>
                      <a:pt x="1909219" y="492070"/>
                      <a:pt x="1917652" y="466774"/>
                    </a:cubicBezTo>
                    <a:close/>
                    <a:moveTo>
                      <a:pt x="1763004" y="466774"/>
                    </a:moveTo>
                    <a:cubicBezTo>
                      <a:pt x="1771438" y="492070"/>
                      <a:pt x="1788309" y="508926"/>
                      <a:pt x="1810807" y="514540"/>
                    </a:cubicBezTo>
                    <a:cubicBezTo>
                      <a:pt x="1813617" y="514540"/>
                      <a:pt x="1813617" y="517361"/>
                      <a:pt x="1813617" y="517361"/>
                    </a:cubicBezTo>
                    <a:cubicBezTo>
                      <a:pt x="1813617" y="520170"/>
                      <a:pt x="1810807" y="520170"/>
                      <a:pt x="1810807" y="520170"/>
                    </a:cubicBezTo>
                    <a:cubicBezTo>
                      <a:pt x="1788309" y="525788"/>
                      <a:pt x="1771438" y="542642"/>
                      <a:pt x="1765815" y="565109"/>
                    </a:cubicBezTo>
                    <a:cubicBezTo>
                      <a:pt x="1765815" y="567912"/>
                      <a:pt x="1763004" y="567912"/>
                      <a:pt x="1763004" y="567912"/>
                    </a:cubicBezTo>
                    <a:cubicBezTo>
                      <a:pt x="1760191" y="567912"/>
                      <a:pt x="1760191" y="565109"/>
                      <a:pt x="1760191" y="565109"/>
                    </a:cubicBezTo>
                    <a:cubicBezTo>
                      <a:pt x="1754571" y="542642"/>
                      <a:pt x="1737697" y="525788"/>
                      <a:pt x="1715202" y="520170"/>
                    </a:cubicBezTo>
                    <a:cubicBezTo>
                      <a:pt x="1712392" y="520170"/>
                      <a:pt x="1712392" y="517361"/>
                      <a:pt x="1712392" y="517361"/>
                    </a:cubicBezTo>
                    <a:cubicBezTo>
                      <a:pt x="1712392" y="514540"/>
                      <a:pt x="1715202" y="514540"/>
                      <a:pt x="1715202" y="514540"/>
                    </a:cubicBezTo>
                    <a:cubicBezTo>
                      <a:pt x="1737697" y="508926"/>
                      <a:pt x="1754571" y="492070"/>
                      <a:pt x="1763004" y="466774"/>
                    </a:cubicBezTo>
                    <a:close/>
                    <a:moveTo>
                      <a:pt x="5184973" y="466734"/>
                    </a:moveTo>
                    <a:cubicBezTo>
                      <a:pt x="5193410" y="492034"/>
                      <a:pt x="5210281" y="508893"/>
                      <a:pt x="5232776" y="514512"/>
                    </a:cubicBezTo>
                    <a:cubicBezTo>
                      <a:pt x="5235586" y="514512"/>
                      <a:pt x="5235586" y="517327"/>
                      <a:pt x="5235586" y="517327"/>
                    </a:cubicBezTo>
                    <a:cubicBezTo>
                      <a:pt x="5235586" y="520139"/>
                      <a:pt x="5232776" y="520139"/>
                      <a:pt x="5232776" y="520139"/>
                    </a:cubicBezTo>
                    <a:cubicBezTo>
                      <a:pt x="5210281" y="525760"/>
                      <a:pt x="5193410" y="542618"/>
                      <a:pt x="5187787" y="565094"/>
                    </a:cubicBezTo>
                    <a:cubicBezTo>
                      <a:pt x="5187787" y="567898"/>
                      <a:pt x="5184973" y="567898"/>
                      <a:pt x="5184973" y="567898"/>
                    </a:cubicBezTo>
                    <a:cubicBezTo>
                      <a:pt x="5182163" y="567898"/>
                      <a:pt x="5182163" y="565094"/>
                      <a:pt x="5182163" y="565094"/>
                    </a:cubicBezTo>
                    <a:cubicBezTo>
                      <a:pt x="5176540" y="542618"/>
                      <a:pt x="5159669" y="525760"/>
                      <a:pt x="5137174" y="520139"/>
                    </a:cubicBezTo>
                    <a:cubicBezTo>
                      <a:pt x="5134361" y="520139"/>
                      <a:pt x="5134361" y="517327"/>
                      <a:pt x="5134361" y="517327"/>
                    </a:cubicBezTo>
                    <a:cubicBezTo>
                      <a:pt x="5134361" y="514512"/>
                      <a:pt x="5137174" y="514512"/>
                      <a:pt x="5137174" y="514512"/>
                    </a:cubicBezTo>
                    <a:cubicBezTo>
                      <a:pt x="5159669" y="508893"/>
                      <a:pt x="5176540" y="492034"/>
                      <a:pt x="5184973" y="466734"/>
                    </a:cubicBezTo>
                    <a:close/>
                    <a:moveTo>
                      <a:pt x="5030325" y="466734"/>
                    </a:moveTo>
                    <a:cubicBezTo>
                      <a:pt x="5035949" y="492034"/>
                      <a:pt x="5055630" y="508893"/>
                      <a:pt x="5078128" y="514512"/>
                    </a:cubicBezTo>
                    <a:cubicBezTo>
                      <a:pt x="5080938" y="514512"/>
                      <a:pt x="5080938" y="517327"/>
                      <a:pt x="5080938" y="517327"/>
                    </a:cubicBezTo>
                    <a:cubicBezTo>
                      <a:pt x="5080938" y="520139"/>
                      <a:pt x="5078128" y="520139"/>
                      <a:pt x="5078128" y="520139"/>
                    </a:cubicBezTo>
                    <a:cubicBezTo>
                      <a:pt x="5055630" y="525760"/>
                      <a:pt x="5038759" y="542618"/>
                      <a:pt x="5033136" y="565094"/>
                    </a:cubicBezTo>
                    <a:cubicBezTo>
                      <a:pt x="5033136" y="567898"/>
                      <a:pt x="5030325" y="567898"/>
                      <a:pt x="5030325" y="567898"/>
                    </a:cubicBezTo>
                    <a:cubicBezTo>
                      <a:pt x="5027512" y="567898"/>
                      <a:pt x="5027512" y="565094"/>
                      <a:pt x="5027512" y="565094"/>
                    </a:cubicBezTo>
                    <a:cubicBezTo>
                      <a:pt x="5021892" y="542618"/>
                      <a:pt x="5005018" y="525760"/>
                      <a:pt x="4982523" y="520139"/>
                    </a:cubicBezTo>
                    <a:cubicBezTo>
                      <a:pt x="4979713" y="520139"/>
                      <a:pt x="4979713" y="517327"/>
                      <a:pt x="4979713" y="517327"/>
                    </a:cubicBezTo>
                    <a:cubicBezTo>
                      <a:pt x="4979713" y="514512"/>
                      <a:pt x="4982523" y="514512"/>
                      <a:pt x="4982523" y="514512"/>
                    </a:cubicBezTo>
                    <a:cubicBezTo>
                      <a:pt x="5005018" y="508893"/>
                      <a:pt x="5021892" y="492034"/>
                      <a:pt x="5030325" y="466734"/>
                    </a:cubicBezTo>
                    <a:close/>
                    <a:moveTo>
                      <a:pt x="4872861" y="466734"/>
                    </a:moveTo>
                    <a:cubicBezTo>
                      <a:pt x="4881298" y="492034"/>
                      <a:pt x="4898166" y="508893"/>
                      <a:pt x="4920664" y="514512"/>
                    </a:cubicBezTo>
                    <a:cubicBezTo>
                      <a:pt x="4923474" y="514512"/>
                      <a:pt x="4923474" y="517327"/>
                      <a:pt x="4923474" y="517327"/>
                    </a:cubicBezTo>
                    <a:cubicBezTo>
                      <a:pt x="4923474" y="520139"/>
                      <a:pt x="4920664" y="520139"/>
                      <a:pt x="4920664" y="520139"/>
                    </a:cubicBezTo>
                    <a:cubicBezTo>
                      <a:pt x="4898166" y="525760"/>
                      <a:pt x="4881298" y="542618"/>
                      <a:pt x="4875675" y="565094"/>
                    </a:cubicBezTo>
                    <a:cubicBezTo>
                      <a:pt x="4875675" y="567898"/>
                      <a:pt x="4872861" y="567898"/>
                      <a:pt x="4872861" y="567898"/>
                    </a:cubicBezTo>
                    <a:cubicBezTo>
                      <a:pt x="4870048" y="567898"/>
                      <a:pt x="4870048" y="565094"/>
                      <a:pt x="4870048" y="565094"/>
                    </a:cubicBezTo>
                    <a:cubicBezTo>
                      <a:pt x="4864428" y="542618"/>
                      <a:pt x="4847557" y="525760"/>
                      <a:pt x="4825062" y="520139"/>
                    </a:cubicBezTo>
                    <a:cubicBezTo>
                      <a:pt x="4822249" y="520139"/>
                      <a:pt x="4822249" y="517327"/>
                      <a:pt x="4822249" y="517327"/>
                    </a:cubicBezTo>
                    <a:cubicBezTo>
                      <a:pt x="4822249" y="514512"/>
                      <a:pt x="4825062" y="514512"/>
                      <a:pt x="4825062" y="514512"/>
                    </a:cubicBezTo>
                    <a:cubicBezTo>
                      <a:pt x="4847557" y="508893"/>
                      <a:pt x="4864428" y="492034"/>
                      <a:pt x="4872861" y="466734"/>
                    </a:cubicBezTo>
                    <a:close/>
                    <a:moveTo>
                      <a:pt x="4718213" y="466734"/>
                    </a:moveTo>
                    <a:cubicBezTo>
                      <a:pt x="4726650" y="492034"/>
                      <a:pt x="4743518" y="508893"/>
                      <a:pt x="4766016" y="514512"/>
                    </a:cubicBezTo>
                    <a:cubicBezTo>
                      <a:pt x="4768826" y="514512"/>
                      <a:pt x="4768826" y="517327"/>
                      <a:pt x="4768826" y="517327"/>
                    </a:cubicBezTo>
                    <a:cubicBezTo>
                      <a:pt x="4768826" y="520139"/>
                      <a:pt x="4766016" y="520139"/>
                      <a:pt x="4766016" y="520139"/>
                    </a:cubicBezTo>
                    <a:cubicBezTo>
                      <a:pt x="4743518" y="525760"/>
                      <a:pt x="4726650" y="542618"/>
                      <a:pt x="4721027" y="565094"/>
                    </a:cubicBezTo>
                    <a:cubicBezTo>
                      <a:pt x="4721027" y="567898"/>
                      <a:pt x="4718213" y="567898"/>
                      <a:pt x="4718213" y="567898"/>
                    </a:cubicBezTo>
                    <a:cubicBezTo>
                      <a:pt x="4715400" y="567898"/>
                      <a:pt x="4715400" y="565094"/>
                      <a:pt x="4715400" y="565094"/>
                    </a:cubicBezTo>
                    <a:cubicBezTo>
                      <a:pt x="4709780" y="542618"/>
                      <a:pt x="4692909" y="525760"/>
                      <a:pt x="4670414" y="520139"/>
                    </a:cubicBezTo>
                    <a:cubicBezTo>
                      <a:pt x="4667601" y="520139"/>
                      <a:pt x="4667601" y="517327"/>
                      <a:pt x="4667601" y="517327"/>
                    </a:cubicBezTo>
                    <a:cubicBezTo>
                      <a:pt x="4667601" y="514512"/>
                      <a:pt x="4670414" y="514512"/>
                      <a:pt x="4670414" y="514512"/>
                    </a:cubicBezTo>
                    <a:cubicBezTo>
                      <a:pt x="4692909" y="508893"/>
                      <a:pt x="4709780" y="492034"/>
                      <a:pt x="4718213" y="466734"/>
                    </a:cubicBezTo>
                    <a:close/>
                    <a:moveTo>
                      <a:pt x="4563563" y="466734"/>
                    </a:moveTo>
                    <a:cubicBezTo>
                      <a:pt x="4571999" y="492034"/>
                      <a:pt x="4588867" y="508893"/>
                      <a:pt x="4611365" y="514512"/>
                    </a:cubicBezTo>
                    <a:cubicBezTo>
                      <a:pt x="4614175" y="514512"/>
                      <a:pt x="4614175" y="517327"/>
                      <a:pt x="4614175" y="517327"/>
                    </a:cubicBezTo>
                    <a:cubicBezTo>
                      <a:pt x="4614175" y="520139"/>
                      <a:pt x="4611365" y="520139"/>
                      <a:pt x="4611365" y="520139"/>
                    </a:cubicBezTo>
                    <a:cubicBezTo>
                      <a:pt x="4588867" y="525760"/>
                      <a:pt x="4571999" y="542618"/>
                      <a:pt x="4566376" y="565094"/>
                    </a:cubicBezTo>
                    <a:cubicBezTo>
                      <a:pt x="4566376" y="567898"/>
                      <a:pt x="4563563" y="567898"/>
                      <a:pt x="4563563" y="567898"/>
                    </a:cubicBezTo>
                    <a:cubicBezTo>
                      <a:pt x="4560749" y="567898"/>
                      <a:pt x="4560749" y="565094"/>
                      <a:pt x="4560749" y="565094"/>
                    </a:cubicBezTo>
                    <a:cubicBezTo>
                      <a:pt x="4555129" y="542618"/>
                      <a:pt x="4538258" y="525760"/>
                      <a:pt x="4515763" y="520139"/>
                    </a:cubicBezTo>
                    <a:cubicBezTo>
                      <a:pt x="4512950" y="520139"/>
                      <a:pt x="4512950" y="517327"/>
                      <a:pt x="4512950" y="517327"/>
                    </a:cubicBezTo>
                    <a:cubicBezTo>
                      <a:pt x="4512950" y="514512"/>
                      <a:pt x="4515763" y="514512"/>
                      <a:pt x="4515763" y="514512"/>
                    </a:cubicBezTo>
                    <a:cubicBezTo>
                      <a:pt x="4538258" y="508893"/>
                      <a:pt x="4555129" y="492034"/>
                      <a:pt x="4563563" y="466734"/>
                    </a:cubicBezTo>
                    <a:close/>
                    <a:moveTo>
                      <a:pt x="517372" y="312144"/>
                    </a:moveTo>
                    <a:cubicBezTo>
                      <a:pt x="525806" y="334682"/>
                      <a:pt x="542677" y="354326"/>
                      <a:pt x="565174" y="359951"/>
                    </a:cubicBezTo>
                    <a:cubicBezTo>
                      <a:pt x="567985" y="359951"/>
                      <a:pt x="567985" y="362759"/>
                      <a:pt x="567985" y="362759"/>
                    </a:cubicBezTo>
                    <a:cubicBezTo>
                      <a:pt x="567985" y="365578"/>
                      <a:pt x="565174" y="365578"/>
                      <a:pt x="565174" y="365578"/>
                    </a:cubicBezTo>
                    <a:cubicBezTo>
                      <a:pt x="542677" y="371199"/>
                      <a:pt x="525806" y="388060"/>
                      <a:pt x="520183" y="410553"/>
                    </a:cubicBezTo>
                    <a:cubicBezTo>
                      <a:pt x="520183" y="413363"/>
                      <a:pt x="517372" y="413363"/>
                      <a:pt x="517372" y="413363"/>
                    </a:cubicBezTo>
                    <a:cubicBezTo>
                      <a:pt x="514559" y="413363"/>
                      <a:pt x="514559" y="410553"/>
                      <a:pt x="514559" y="410553"/>
                    </a:cubicBezTo>
                    <a:cubicBezTo>
                      <a:pt x="508938" y="388060"/>
                      <a:pt x="492065" y="371199"/>
                      <a:pt x="469570" y="365578"/>
                    </a:cubicBezTo>
                    <a:cubicBezTo>
                      <a:pt x="466760" y="365578"/>
                      <a:pt x="466760" y="362759"/>
                      <a:pt x="466760" y="362759"/>
                    </a:cubicBezTo>
                    <a:cubicBezTo>
                      <a:pt x="466760" y="359951"/>
                      <a:pt x="469570" y="359951"/>
                      <a:pt x="469570" y="359951"/>
                    </a:cubicBezTo>
                    <a:cubicBezTo>
                      <a:pt x="492065" y="354326"/>
                      <a:pt x="508938" y="337477"/>
                      <a:pt x="517372" y="312144"/>
                    </a:cubicBezTo>
                    <a:close/>
                    <a:moveTo>
                      <a:pt x="362724" y="312144"/>
                    </a:moveTo>
                    <a:cubicBezTo>
                      <a:pt x="371158" y="334682"/>
                      <a:pt x="388029" y="354326"/>
                      <a:pt x="410526" y="359952"/>
                    </a:cubicBezTo>
                    <a:cubicBezTo>
                      <a:pt x="413337" y="359952"/>
                      <a:pt x="413337" y="362759"/>
                      <a:pt x="413337" y="362759"/>
                    </a:cubicBezTo>
                    <a:cubicBezTo>
                      <a:pt x="413337" y="365578"/>
                      <a:pt x="410526" y="365578"/>
                      <a:pt x="410526" y="365578"/>
                    </a:cubicBezTo>
                    <a:cubicBezTo>
                      <a:pt x="388029" y="371199"/>
                      <a:pt x="371158" y="388060"/>
                      <a:pt x="365535" y="410553"/>
                    </a:cubicBezTo>
                    <a:cubicBezTo>
                      <a:pt x="365535" y="413363"/>
                      <a:pt x="362724" y="413363"/>
                      <a:pt x="362724" y="413363"/>
                    </a:cubicBezTo>
                    <a:cubicBezTo>
                      <a:pt x="359911" y="413363"/>
                      <a:pt x="359911" y="410553"/>
                      <a:pt x="359911" y="410553"/>
                    </a:cubicBezTo>
                    <a:cubicBezTo>
                      <a:pt x="354290" y="388060"/>
                      <a:pt x="337417" y="371199"/>
                      <a:pt x="314922" y="365578"/>
                    </a:cubicBezTo>
                    <a:cubicBezTo>
                      <a:pt x="312112" y="365578"/>
                      <a:pt x="312112" y="362759"/>
                      <a:pt x="312112" y="362759"/>
                    </a:cubicBezTo>
                    <a:cubicBezTo>
                      <a:pt x="312112" y="359952"/>
                      <a:pt x="314922" y="359952"/>
                      <a:pt x="314922" y="359952"/>
                    </a:cubicBezTo>
                    <a:cubicBezTo>
                      <a:pt x="337417" y="354326"/>
                      <a:pt x="354290" y="337477"/>
                      <a:pt x="362724" y="312144"/>
                    </a:cubicBezTo>
                    <a:close/>
                    <a:moveTo>
                      <a:pt x="208073" y="312144"/>
                    </a:moveTo>
                    <a:cubicBezTo>
                      <a:pt x="216507" y="334682"/>
                      <a:pt x="233378" y="354326"/>
                      <a:pt x="255875" y="359952"/>
                    </a:cubicBezTo>
                    <a:cubicBezTo>
                      <a:pt x="258686" y="359952"/>
                      <a:pt x="258686" y="362759"/>
                      <a:pt x="258686" y="362759"/>
                    </a:cubicBezTo>
                    <a:cubicBezTo>
                      <a:pt x="258686" y="365578"/>
                      <a:pt x="255875" y="365578"/>
                      <a:pt x="255875" y="365578"/>
                    </a:cubicBezTo>
                    <a:cubicBezTo>
                      <a:pt x="233378" y="371199"/>
                      <a:pt x="216507" y="388060"/>
                      <a:pt x="210884" y="410553"/>
                    </a:cubicBezTo>
                    <a:cubicBezTo>
                      <a:pt x="210884" y="413364"/>
                      <a:pt x="208073" y="413364"/>
                      <a:pt x="208073" y="413364"/>
                    </a:cubicBezTo>
                    <a:cubicBezTo>
                      <a:pt x="205260" y="413364"/>
                      <a:pt x="205260" y="410553"/>
                      <a:pt x="205260" y="410553"/>
                    </a:cubicBezTo>
                    <a:cubicBezTo>
                      <a:pt x="199639" y="388060"/>
                      <a:pt x="182766" y="371199"/>
                      <a:pt x="160271" y="365578"/>
                    </a:cubicBezTo>
                    <a:cubicBezTo>
                      <a:pt x="157461" y="365578"/>
                      <a:pt x="157461" y="362759"/>
                      <a:pt x="157461" y="362759"/>
                    </a:cubicBezTo>
                    <a:cubicBezTo>
                      <a:pt x="157461" y="359952"/>
                      <a:pt x="160271" y="359952"/>
                      <a:pt x="160271" y="359952"/>
                    </a:cubicBezTo>
                    <a:cubicBezTo>
                      <a:pt x="182766" y="354326"/>
                      <a:pt x="199639" y="337477"/>
                      <a:pt x="208073" y="312144"/>
                    </a:cubicBezTo>
                    <a:close/>
                    <a:moveTo>
                      <a:pt x="50612" y="312144"/>
                    </a:moveTo>
                    <a:cubicBezTo>
                      <a:pt x="59049" y="334682"/>
                      <a:pt x="75920" y="354326"/>
                      <a:pt x="98414" y="359952"/>
                    </a:cubicBezTo>
                    <a:cubicBezTo>
                      <a:pt x="101225" y="359952"/>
                      <a:pt x="101225" y="362759"/>
                      <a:pt x="101225" y="362759"/>
                    </a:cubicBezTo>
                    <a:cubicBezTo>
                      <a:pt x="101225" y="365578"/>
                      <a:pt x="98414" y="365578"/>
                      <a:pt x="98414" y="365578"/>
                    </a:cubicBezTo>
                    <a:cubicBezTo>
                      <a:pt x="75920" y="371199"/>
                      <a:pt x="59049" y="388060"/>
                      <a:pt x="53426" y="410555"/>
                    </a:cubicBezTo>
                    <a:cubicBezTo>
                      <a:pt x="53426" y="413364"/>
                      <a:pt x="50612" y="413364"/>
                      <a:pt x="50612" y="413364"/>
                    </a:cubicBezTo>
                    <a:cubicBezTo>
                      <a:pt x="47802" y="413364"/>
                      <a:pt x="47802" y="410555"/>
                      <a:pt x="47802" y="410555"/>
                    </a:cubicBezTo>
                    <a:cubicBezTo>
                      <a:pt x="42178" y="388060"/>
                      <a:pt x="25307" y="371199"/>
                      <a:pt x="2813" y="365578"/>
                    </a:cubicBezTo>
                    <a:cubicBezTo>
                      <a:pt x="0" y="365578"/>
                      <a:pt x="0" y="362759"/>
                      <a:pt x="0" y="362759"/>
                    </a:cubicBezTo>
                    <a:cubicBezTo>
                      <a:pt x="0" y="359952"/>
                      <a:pt x="2813" y="359952"/>
                      <a:pt x="2813" y="359952"/>
                    </a:cubicBezTo>
                    <a:cubicBezTo>
                      <a:pt x="25307" y="354326"/>
                      <a:pt x="42178" y="337477"/>
                      <a:pt x="50612" y="312144"/>
                    </a:cubicBezTo>
                    <a:close/>
                    <a:moveTo>
                      <a:pt x="1917652" y="312143"/>
                    </a:moveTo>
                    <a:cubicBezTo>
                      <a:pt x="1926086" y="334682"/>
                      <a:pt x="1942957" y="354326"/>
                      <a:pt x="1965455" y="359950"/>
                    </a:cubicBezTo>
                    <a:cubicBezTo>
                      <a:pt x="1968265" y="359950"/>
                      <a:pt x="1968265" y="362758"/>
                      <a:pt x="1968265" y="362758"/>
                    </a:cubicBezTo>
                    <a:cubicBezTo>
                      <a:pt x="1968265" y="365577"/>
                      <a:pt x="1965455" y="365577"/>
                      <a:pt x="1965455" y="365577"/>
                    </a:cubicBezTo>
                    <a:cubicBezTo>
                      <a:pt x="1942957" y="371198"/>
                      <a:pt x="1926086" y="388060"/>
                      <a:pt x="1920463" y="410553"/>
                    </a:cubicBezTo>
                    <a:cubicBezTo>
                      <a:pt x="1920463" y="413363"/>
                      <a:pt x="1917652" y="413363"/>
                      <a:pt x="1917652" y="413363"/>
                    </a:cubicBezTo>
                    <a:cubicBezTo>
                      <a:pt x="1914839" y="413363"/>
                      <a:pt x="1914839" y="410553"/>
                      <a:pt x="1914839" y="410553"/>
                    </a:cubicBezTo>
                    <a:cubicBezTo>
                      <a:pt x="1909219" y="388060"/>
                      <a:pt x="1892345" y="371198"/>
                      <a:pt x="1869850" y="365577"/>
                    </a:cubicBezTo>
                    <a:cubicBezTo>
                      <a:pt x="1867040" y="365577"/>
                      <a:pt x="1867040" y="362758"/>
                      <a:pt x="1867040" y="362758"/>
                    </a:cubicBezTo>
                    <a:cubicBezTo>
                      <a:pt x="1867040" y="359950"/>
                      <a:pt x="1869850" y="359950"/>
                      <a:pt x="1869850" y="359950"/>
                    </a:cubicBezTo>
                    <a:cubicBezTo>
                      <a:pt x="1892345" y="354326"/>
                      <a:pt x="1909219" y="337477"/>
                      <a:pt x="1917652" y="312143"/>
                    </a:cubicBezTo>
                    <a:close/>
                    <a:moveTo>
                      <a:pt x="1763004" y="312143"/>
                    </a:moveTo>
                    <a:cubicBezTo>
                      <a:pt x="1771438" y="334682"/>
                      <a:pt x="1788309" y="354326"/>
                      <a:pt x="1810807" y="359950"/>
                    </a:cubicBezTo>
                    <a:cubicBezTo>
                      <a:pt x="1813617" y="359950"/>
                      <a:pt x="1813617" y="362758"/>
                      <a:pt x="1813617" y="362758"/>
                    </a:cubicBezTo>
                    <a:cubicBezTo>
                      <a:pt x="1813617" y="365577"/>
                      <a:pt x="1810807" y="365577"/>
                      <a:pt x="1810807" y="365577"/>
                    </a:cubicBezTo>
                    <a:cubicBezTo>
                      <a:pt x="1788309" y="371198"/>
                      <a:pt x="1771438" y="388060"/>
                      <a:pt x="1765815" y="410553"/>
                    </a:cubicBezTo>
                    <a:cubicBezTo>
                      <a:pt x="1765815" y="413363"/>
                      <a:pt x="1763004" y="413363"/>
                      <a:pt x="1763004" y="413363"/>
                    </a:cubicBezTo>
                    <a:cubicBezTo>
                      <a:pt x="1760191" y="413363"/>
                      <a:pt x="1760191" y="410553"/>
                      <a:pt x="1760191" y="410553"/>
                    </a:cubicBezTo>
                    <a:cubicBezTo>
                      <a:pt x="1754571" y="388060"/>
                      <a:pt x="1737697" y="371198"/>
                      <a:pt x="1715202" y="365577"/>
                    </a:cubicBezTo>
                    <a:cubicBezTo>
                      <a:pt x="1712392" y="365577"/>
                      <a:pt x="1712392" y="362758"/>
                      <a:pt x="1712392" y="362758"/>
                    </a:cubicBezTo>
                    <a:cubicBezTo>
                      <a:pt x="1712392" y="359950"/>
                      <a:pt x="1715202" y="359950"/>
                      <a:pt x="1715202" y="359950"/>
                    </a:cubicBezTo>
                    <a:cubicBezTo>
                      <a:pt x="1737697" y="354326"/>
                      <a:pt x="1754571" y="337477"/>
                      <a:pt x="1763004" y="312143"/>
                    </a:cubicBezTo>
                    <a:close/>
                    <a:moveTo>
                      <a:pt x="1608353" y="312143"/>
                    </a:moveTo>
                    <a:cubicBezTo>
                      <a:pt x="1613977" y="334682"/>
                      <a:pt x="1633658" y="354326"/>
                      <a:pt x="1656156" y="359950"/>
                    </a:cubicBezTo>
                    <a:cubicBezTo>
                      <a:pt x="1658966" y="359950"/>
                      <a:pt x="1658966" y="362758"/>
                      <a:pt x="1658966" y="362758"/>
                    </a:cubicBezTo>
                    <a:cubicBezTo>
                      <a:pt x="1658966" y="365577"/>
                      <a:pt x="1656156" y="365577"/>
                      <a:pt x="1656156" y="365577"/>
                    </a:cubicBezTo>
                    <a:cubicBezTo>
                      <a:pt x="1633658" y="371198"/>
                      <a:pt x="1616787" y="388060"/>
                      <a:pt x="1611164" y="410553"/>
                    </a:cubicBezTo>
                    <a:cubicBezTo>
                      <a:pt x="1611164" y="413363"/>
                      <a:pt x="1608353" y="413363"/>
                      <a:pt x="1608353" y="413363"/>
                    </a:cubicBezTo>
                    <a:cubicBezTo>
                      <a:pt x="1605540" y="413363"/>
                      <a:pt x="1605540" y="410553"/>
                      <a:pt x="1605540" y="410553"/>
                    </a:cubicBezTo>
                    <a:cubicBezTo>
                      <a:pt x="1599920" y="388060"/>
                      <a:pt x="1583046" y="371198"/>
                      <a:pt x="1560551" y="365577"/>
                    </a:cubicBezTo>
                    <a:cubicBezTo>
                      <a:pt x="1557741" y="365577"/>
                      <a:pt x="1557741" y="362758"/>
                      <a:pt x="1557741" y="362758"/>
                    </a:cubicBezTo>
                    <a:cubicBezTo>
                      <a:pt x="1557741" y="359950"/>
                      <a:pt x="1560551" y="359950"/>
                      <a:pt x="1560551" y="359950"/>
                    </a:cubicBezTo>
                    <a:cubicBezTo>
                      <a:pt x="1583046" y="354326"/>
                      <a:pt x="1599920" y="337477"/>
                      <a:pt x="1608353" y="312143"/>
                    </a:cubicBezTo>
                    <a:close/>
                    <a:moveTo>
                      <a:pt x="1450892" y="312143"/>
                    </a:moveTo>
                    <a:cubicBezTo>
                      <a:pt x="1459326" y="334682"/>
                      <a:pt x="1476197" y="354326"/>
                      <a:pt x="1498695" y="359950"/>
                    </a:cubicBezTo>
                    <a:cubicBezTo>
                      <a:pt x="1501505" y="359950"/>
                      <a:pt x="1501505" y="362758"/>
                      <a:pt x="1501505" y="362758"/>
                    </a:cubicBezTo>
                    <a:cubicBezTo>
                      <a:pt x="1501505" y="365577"/>
                      <a:pt x="1498695" y="365577"/>
                      <a:pt x="1498695" y="365577"/>
                    </a:cubicBezTo>
                    <a:cubicBezTo>
                      <a:pt x="1476197" y="371199"/>
                      <a:pt x="1459326" y="388060"/>
                      <a:pt x="1453706" y="410553"/>
                    </a:cubicBezTo>
                    <a:cubicBezTo>
                      <a:pt x="1453706" y="413363"/>
                      <a:pt x="1450892" y="413363"/>
                      <a:pt x="1450892" y="413363"/>
                    </a:cubicBezTo>
                    <a:cubicBezTo>
                      <a:pt x="1448079" y="413363"/>
                      <a:pt x="1448079" y="410553"/>
                      <a:pt x="1448079" y="410553"/>
                    </a:cubicBezTo>
                    <a:cubicBezTo>
                      <a:pt x="1442458" y="388060"/>
                      <a:pt x="1425587" y="371199"/>
                      <a:pt x="1403090" y="365577"/>
                    </a:cubicBezTo>
                    <a:cubicBezTo>
                      <a:pt x="1400280" y="365577"/>
                      <a:pt x="1400280" y="362758"/>
                      <a:pt x="1400280" y="362758"/>
                    </a:cubicBezTo>
                    <a:cubicBezTo>
                      <a:pt x="1400280" y="359950"/>
                      <a:pt x="1403090" y="359950"/>
                      <a:pt x="1403090" y="359950"/>
                    </a:cubicBezTo>
                    <a:cubicBezTo>
                      <a:pt x="1425587" y="354326"/>
                      <a:pt x="1442458" y="337477"/>
                      <a:pt x="1450892" y="312143"/>
                    </a:cubicBezTo>
                    <a:close/>
                    <a:moveTo>
                      <a:pt x="1296244" y="312143"/>
                    </a:moveTo>
                    <a:cubicBezTo>
                      <a:pt x="1304678" y="334682"/>
                      <a:pt x="1321549" y="354326"/>
                      <a:pt x="1344046" y="359950"/>
                    </a:cubicBezTo>
                    <a:cubicBezTo>
                      <a:pt x="1346857" y="359950"/>
                      <a:pt x="1346857" y="362758"/>
                      <a:pt x="1346857" y="362758"/>
                    </a:cubicBezTo>
                    <a:cubicBezTo>
                      <a:pt x="1346857" y="365577"/>
                      <a:pt x="1344046" y="365577"/>
                      <a:pt x="1344046" y="365577"/>
                    </a:cubicBezTo>
                    <a:cubicBezTo>
                      <a:pt x="1321549" y="371199"/>
                      <a:pt x="1304678" y="388060"/>
                      <a:pt x="1299058" y="410553"/>
                    </a:cubicBezTo>
                    <a:cubicBezTo>
                      <a:pt x="1299058" y="413363"/>
                      <a:pt x="1296244" y="413363"/>
                      <a:pt x="1296244" y="413363"/>
                    </a:cubicBezTo>
                    <a:cubicBezTo>
                      <a:pt x="1293431" y="413363"/>
                      <a:pt x="1293431" y="410553"/>
                      <a:pt x="1293431" y="410553"/>
                    </a:cubicBezTo>
                    <a:cubicBezTo>
                      <a:pt x="1287810" y="388060"/>
                      <a:pt x="1270939" y="371199"/>
                      <a:pt x="1248442" y="365577"/>
                    </a:cubicBezTo>
                    <a:cubicBezTo>
                      <a:pt x="1245632" y="365577"/>
                      <a:pt x="1245632" y="362758"/>
                      <a:pt x="1245632" y="362758"/>
                    </a:cubicBezTo>
                    <a:cubicBezTo>
                      <a:pt x="1245632" y="359950"/>
                      <a:pt x="1248442" y="359950"/>
                      <a:pt x="1248442" y="359950"/>
                    </a:cubicBezTo>
                    <a:cubicBezTo>
                      <a:pt x="1270939" y="354326"/>
                      <a:pt x="1287810" y="337477"/>
                      <a:pt x="1296244" y="312143"/>
                    </a:cubicBezTo>
                    <a:close/>
                    <a:moveTo>
                      <a:pt x="1141593" y="312143"/>
                    </a:moveTo>
                    <a:cubicBezTo>
                      <a:pt x="1150027" y="334682"/>
                      <a:pt x="1166898" y="354326"/>
                      <a:pt x="1189395" y="359950"/>
                    </a:cubicBezTo>
                    <a:cubicBezTo>
                      <a:pt x="1192206" y="359950"/>
                      <a:pt x="1192206" y="362758"/>
                      <a:pt x="1192206" y="362758"/>
                    </a:cubicBezTo>
                    <a:cubicBezTo>
                      <a:pt x="1192206" y="365577"/>
                      <a:pt x="1189395" y="365577"/>
                      <a:pt x="1189395" y="365577"/>
                    </a:cubicBezTo>
                    <a:cubicBezTo>
                      <a:pt x="1166898" y="371199"/>
                      <a:pt x="1150027" y="388060"/>
                      <a:pt x="1144407" y="410553"/>
                    </a:cubicBezTo>
                    <a:cubicBezTo>
                      <a:pt x="1144407" y="413363"/>
                      <a:pt x="1141593" y="413363"/>
                      <a:pt x="1141593" y="413363"/>
                    </a:cubicBezTo>
                    <a:cubicBezTo>
                      <a:pt x="1138780" y="413363"/>
                      <a:pt x="1138780" y="410553"/>
                      <a:pt x="1138780" y="410553"/>
                    </a:cubicBezTo>
                    <a:cubicBezTo>
                      <a:pt x="1133159" y="388060"/>
                      <a:pt x="1116288" y="371199"/>
                      <a:pt x="1093791" y="365577"/>
                    </a:cubicBezTo>
                    <a:cubicBezTo>
                      <a:pt x="1090981" y="365577"/>
                      <a:pt x="1090981" y="362758"/>
                      <a:pt x="1090981" y="362758"/>
                    </a:cubicBezTo>
                    <a:cubicBezTo>
                      <a:pt x="1090981" y="359950"/>
                      <a:pt x="1093791" y="359950"/>
                      <a:pt x="1093791" y="359950"/>
                    </a:cubicBezTo>
                    <a:cubicBezTo>
                      <a:pt x="1116288" y="354326"/>
                      <a:pt x="1133159" y="337477"/>
                      <a:pt x="1141593" y="312143"/>
                    </a:cubicBezTo>
                    <a:close/>
                    <a:moveTo>
                      <a:pt x="984132" y="312143"/>
                    </a:moveTo>
                    <a:cubicBezTo>
                      <a:pt x="992566" y="334682"/>
                      <a:pt x="1009437" y="354326"/>
                      <a:pt x="1031934" y="359950"/>
                    </a:cubicBezTo>
                    <a:cubicBezTo>
                      <a:pt x="1034745" y="359950"/>
                      <a:pt x="1034745" y="362758"/>
                      <a:pt x="1034745" y="362758"/>
                    </a:cubicBezTo>
                    <a:cubicBezTo>
                      <a:pt x="1034745" y="365577"/>
                      <a:pt x="1031934" y="365577"/>
                      <a:pt x="1031934" y="365577"/>
                    </a:cubicBezTo>
                    <a:cubicBezTo>
                      <a:pt x="1009437" y="371199"/>
                      <a:pt x="992566" y="388060"/>
                      <a:pt x="986946" y="410553"/>
                    </a:cubicBezTo>
                    <a:cubicBezTo>
                      <a:pt x="986946" y="413363"/>
                      <a:pt x="984132" y="413363"/>
                      <a:pt x="984132" y="413363"/>
                    </a:cubicBezTo>
                    <a:cubicBezTo>
                      <a:pt x="981319" y="413363"/>
                      <a:pt x="981319" y="410553"/>
                      <a:pt x="981319" y="410553"/>
                    </a:cubicBezTo>
                    <a:cubicBezTo>
                      <a:pt x="975698" y="388060"/>
                      <a:pt x="958827" y="371199"/>
                      <a:pt x="936330" y="365577"/>
                    </a:cubicBezTo>
                    <a:cubicBezTo>
                      <a:pt x="933520" y="365577"/>
                      <a:pt x="933520" y="362758"/>
                      <a:pt x="933520" y="362758"/>
                    </a:cubicBezTo>
                    <a:cubicBezTo>
                      <a:pt x="933520" y="359950"/>
                      <a:pt x="936330" y="359950"/>
                      <a:pt x="936330" y="359950"/>
                    </a:cubicBezTo>
                    <a:cubicBezTo>
                      <a:pt x="958827" y="354326"/>
                      <a:pt x="975698" y="337477"/>
                      <a:pt x="984132" y="312143"/>
                    </a:cubicBezTo>
                    <a:close/>
                    <a:moveTo>
                      <a:pt x="829484" y="312143"/>
                    </a:moveTo>
                    <a:cubicBezTo>
                      <a:pt x="837918" y="334682"/>
                      <a:pt x="854789" y="354326"/>
                      <a:pt x="877286" y="359950"/>
                    </a:cubicBezTo>
                    <a:cubicBezTo>
                      <a:pt x="880097" y="359950"/>
                      <a:pt x="880097" y="362758"/>
                      <a:pt x="880097" y="362758"/>
                    </a:cubicBezTo>
                    <a:cubicBezTo>
                      <a:pt x="880097" y="365578"/>
                      <a:pt x="877286" y="365578"/>
                      <a:pt x="877286" y="365578"/>
                    </a:cubicBezTo>
                    <a:cubicBezTo>
                      <a:pt x="854789" y="371199"/>
                      <a:pt x="837918" y="388060"/>
                      <a:pt x="832298" y="410553"/>
                    </a:cubicBezTo>
                    <a:cubicBezTo>
                      <a:pt x="832298" y="413363"/>
                      <a:pt x="829484" y="413363"/>
                      <a:pt x="829484" y="413363"/>
                    </a:cubicBezTo>
                    <a:cubicBezTo>
                      <a:pt x="826671" y="413363"/>
                      <a:pt x="826671" y="410553"/>
                      <a:pt x="826671" y="410553"/>
                    </a:cubicBezTo>
                    <a:cubicBezTo>
                      <a:pt x="821050" y="388060"/>
                      <a:pt x="804179" y="371199"/>
                      <a:pt x="781682" y="365578"/>
                    </a:cubicBezTo>
                    <a:cubicBezTo>
                      <a:pt x="778872" y="365578"/>
                      <a:pt x="778872" y="362758"/>
                      <a:pt x="778872" y="362758"/>
                    </a:cubicBezTo>
                    <a:cubicBezTo>
                      <a:pt x="778872" y="359950"/>
                      <a:pt x="781682" y="359950"/>
                      <a:pt x="781682" y="359950"/>
                    </a:cubicBezTo>
                    <a:cubicBezTo>
                      <a:pt x="804179" y="354326"/>
                      <a:pt x="821050" y="337477"/>
                      <a:pt x="829484" y="312143"/>
                    </a:cubicBezTo>
                    <a:close/>
                    <a:moveTo>
                      <a:pt x="674833" y="312143"/>
                    </a:moveTo>
                    <a:cubicBezTo>
                      <a:pt x="683267" y="334682"/>
                      <a:pt x="700138" y="354326"/>
                      <a:pt x="722635" y="359951"/>
                    </a:cubicBezTo>
                    <a:cubicBezTo>
                      <a:pt x="725446" y="359951"/>
                      <a:pt x="725446" y="362758"/>
                      <a:pt x="725446" y="362758"/>
                    </a:cubicBezTo>
                    <a:cubicBezTo>
                      <a:pt x="725446" y="365578"/>
                      <a:pt x="722635" y="365578"/>
                      <a:pt x="722635" y="365578"/>
                    </a:cubicBezTo>
                    <a:cubicBezTo>
                      <a:pt x="700138" y="371199"/>
                      <a:pt x="683267" y="388060"/>
                      <a:pt x="677647" y="410553"/>
                    </a:cubicBezTo>
                    <a:cubicBezTo>
                      <a:pt x="677647" y="413363"/>
                      <a:pt x="674833" y="413363"/>
                      <a:pt x="674833" y="413363"/>
                    </a:cubicBezTo>
                    <a:cubicBezTo>
                      <a:pt x="672020" y="413363"/>
                      <a:pt x="672020" y="410553"/>
                      <a:pt x="672020" y="410553"/>
                    </a:cubicBezTo>
                    <a:cubicBezTo>
                      <a:pt x="666399" y="388060"/>
                      <a:pt x="649528" y="371199"/>
                      <a:pt x="627031" y="365578"/>
                    </a:cubicBezTo>
                    <a:cubicBezTo>
                      <a:pt x="624221" y="365578"/>
                      <a:pt x="624221" y="362758"/>
                      <a:pt x="624221" y="362758"/>
                    </a:cubicBezTo>
                    <a:cubicBezTo>
                      <a:pt x="624221" y="359951"/>
                      <a:pt x="627031" y="359951"/>
                      <a:pt x="627031" y="359951"/>
                    </a:cubicBezTo>
                    <a:cubicBezTo>
                      <a:pt x="649528" y="354326"/>
                      <a:pt x="666399" y="337477"/>
                      <a:pt x="674833" y="312143"/>
                    </a:cubicBezTo>
                    <a:close/>
                    <a:moveTo>
                      <a:pt x="2539061" y="312142"/>
                    </a:moveTo>
                    <a:cubicBezTo>
                      <a:pt x="2547497" y="334682"/>
                      <a:pt x="2567179" y="354325"/>
                      <a:pt x="2586863" y="359950"/>
                    </a:cubicBezTo>
                    <a:cubicBezTo>
                      <a:pt x="2589673" y="359950"/>
                      <a:pt x="2589673" y="362758"/>
                      <a:pt x="2589673" y="362758"/>
                    </a:cubicBezTo>
                    <a:cubicBezTo>
                      <a:pt x="2589673" y="365577"/>
                      <a:pt x="2586863" y="365577"/>
                      <a:pt x="2586863" y="365577"/>
                    </a:cubicBezTo>
                    <a:cubicBezTo>
                      <a:pt x="2564365" y="371196"/>
                      <a:pt x="2547497" y="388060"/>
                      <a:pt x="2541874" y="410553"/>
                    </a:cubicBezTo>
                    <a:cubicBezTo>
                      <a:pt x="2541874" y="413363"/>
                      <a:pt x="2539061" y="413363"/>
                      <a:pt x="2539061" y="413363"/>
                    </a:cubicBezTo>
                    <a:cubicBezTo>
                      <a:pt x="2536247" y="413363"/>
                      <a:pt x="2536247" y="410553"/>
                      <a:pt x="2536247" y="410553"/>
                    </a:cubicBezTo>
                    <a:cubicBezTo>
                      <a:pt x="2530627" y="388060"/>
                      <a:pt x="2513756" y="371196"/>
                      <a:pt x="2491261" y="365577"/>
                    </a:cubicBezTo>
                    <a:cubicBezTo>
                      <a:pt x="2488448" y="365577"/>
                      <a:pt x="2488448" y="362758"/>
                      <a:pt x="2488448" y="362758"/>
                    </a:cubicBezTo>
                    <a:cubicBezTo>
                      <a:pt x="2488448" y="359950"/>
                      <a:pt x="2491261" y="359950"/>
                      <a:pt x="2491261" y="359950"/>
                    </a:cubicBezTo>
                    <a:cubicBezTo>
                      <a:pt x="2513756" y="354325"/>
                      <a:pt x="2530627" y="337473"/>
                      <a:pt x="2539061" y="312142"/>
                    </a:cubicBezTo>
                    <a:close/>
                    <a:moveTo>
                      <a:pt x="2384413" y="312142"/>
                    </a:moveTo>
                    <a:cubicBezTo>
                      <a:pt x="2392849" y="334682"/>
                      <a:pt x="2409717" y="354326"/>
                      <a:pt x="2432215" y="359950"/>
                    </a:cubicBezTo>
                    <a:cubicBezTo>
                      <a:pt x="2435025" y="359950"/>
                      <a:pt x="2435025" y="362758"/>
                      <a:pt x="2435025" y="362758"/>
                    </a:cubicBezTo>
                    <a:cubicBezTo>
                      <a:pt x="2435025" y="365577"/>
                      <a:pt x="2432215" y="365577"/>
                      <a:pt x="2432215" y="365577"/>
                    </a:cubicBezTo>
                    <a:cubicBezTo>
                      <a:pt x="2409717" y="371198"/>
                      <a:pt x="2392849" y="388060"/>
                      <a:pt x="2387226" y="410553"/>
                    </a:cubicBezTo>
                    <a:cubicBezTo>
                      <a:pt x="2387226" y="413363"/>
                      <a:pt x="2384413" y="413363"/>
                      <a:pt x="2384413" y="413363"/>
                    </a:cubicBezTo>
                    <a:cubicBezTo>
                      <a:pt x="2381599" y="413363"/>
                      <a:pt x="2381599" y="410553"/>
                      <a:pt x="2381599" y="410553"/>
                    </a:cubicBezTo>
                    <a:cubicBezTo>
                      <a:pt x="2375979" y="388060"/>
                      <a:pt x="2359108" y="371198"/>
                      <a:pt x="2336613" y="365577"/>
                    </a:cubicBezTo>
                    <a:cubicBezTo>
                      <a:pt x="2333800" y="365577"/>
                      <a:pt x="2333800" y="362758"/>
                      <a:pt x="2333800" y="362758"/>
                    </a:cubicBezTo>
                    <a:cubicBezTo>
                      <a:pt x="2333800" y="359950"/>
                      <a:pt x="2336613" y="359950"/>
                      <a:pt x="2336613" y="359950"/>
                    </a:cubicBezTo>
                    <a:cubicBezTo>
                      <a:pt x="2359108" y="354326"/>
                      <a:pt x="2375979" y="337473"/>
                      <a:pt x="2384413" y="312142"/>
                    </a:cubicBezTo>
                    <a:close/>
                    <a:moveTo>
                      <a:pt x="2229761" y="312142"/>
                    </a:moveTo>
                    <a:cubicBezTo>
                      <a:pt x="2238198" y="334682"/>
                      <a:pt x="2255066" y="354326"/>
                      <a:pt x="2277564" y="359950"/>
                    </a:cubicBezTo>
                    <a:cubicBezTo>
                      <a:pt x="2280374" y="359950"/>
                      <a:pt x="2280374" y="362758"/>
                      <a:pt x="2280374" y="362758"/>
                    </a:cubicBezTo>
                    <a:cubicBezTo>
                      <a:pt x="2280374" y="365577"/>
                      <a:pt x="2277564" y="365577"/>
                      <a:pt x="2277564" y="365577"/>
                    </a:cubicBezTo>
                    <a:cubicBezTo>
                      <a:pt x="2255066" y="371198"/>
                      <a:pt x="2238198" y="388060"/>
                      <a:pt x="2232575" y="410553"/>
                    </a:cubicBezTo>
                    <a:cubicBezTo>
                      <a:pt x="2232575" y="413363"/>
                      <a:pt x="2229761" y="413363"/>
                      <a:pt x="2229761" y="413363"/>
                    </a:cubicBezTo>
                    <a:cubicBezTo>
                      <a:pt x="2226948" y="413363"/>
                      <a:pt x="2226948" y="410553"/>
                      <a:pt x="2226948" y="410553"/>
                    </a:cubicBezTo>
                    <a:cubicBezTo>
                      <a:pt x="2221328" y="388060"/>
                      <a:pt x="2204457" y="371198"/>
                      <a:pt x="2181962" y="365577"/>
                    </a:cubicBezTo>
                    <a:cubicBezTo>
                      <a:pt x="2179149" y="365577"/>
                      <a:pt x="2179149" y="362758"/>
                      <a:pt x="2179149" y="362758"/>
                    </a:cubicBezTo>
                    <a:cubicBezTo>
                      <a:pt x="2179149" y="359950"/>
                      <a:pt x="2181962" y="359950"/>
                      <a:pt x="2181962" y="359950"/>
                    </a:cubicBezTo>
                    <a:cubicBezTo>
                      <a:pt x="2204457" y="354326"/>
                      <a:pt x="2221328" y="337473"/>
                      <a:pt x="2229761" y="312142"/>
                    </a:cubicBezTo>
                    <a:close/>
                    <a:moveTo>
                      <a:pt x="2075115" y="312142"/>
                    </a:moveTo>
                    <a:cubicBezTo>
                      <a:pt x="2080738" y="334682"/>
                      <a:pt x="2100419" y="354326"/>
                      <a:pt x="2122917" y="359950"/>
                    </a:cubicBezTo>
                    <a:cubicBezTo>
                      <a:pt x="2125727" y="359950"/>
                      <a:pt x="2125727" y="362758"/>
                      <a:pt x="2125727" y="362758"/>
                    </a:cubicBezTo>
                    <a:cubicBezTo>
                      <a:pt x="2125727" y="365577"/>
                      <a:pt x="2122917" y="365577"/>
                      <a:pt x="2122917" y="365577"/>
                    </a:cubicBezTo>
                    <a:cubicBezTo>
                      <a:pt x="2100419" y="371198"/>
                      <a:pt x="2083551" y="388060"/>
                      <a:pt x="2077928" y="410553"/>
                    </a:cubicBezTo>
                    <a:cubicBezTo>
                      <a:pt x="2077928" y="413363"/>
                      <a:pt x="2075115" y="413363"/>
                      <a:pt x="2075115" y="413363"/>
                    </a:cubicBezTo>
                    <a:cubicBezTo>
                      <a:pt x="2072301" y="413363"/>
                      <a:pt x="2072301" y="410553"/>
                      <a:pt x="2072301" y="410553"/>
                    </a:cubicBezTo>
                    <a:cubicBezTo>
                      <a:pt x="2066681" y="388060"/>
                      <a:pt x="2049810" y="371198"/>
                      <a:pt x="2027315" y="365577"/>
                    </a:cubicBezTo>
                    <a:cubicBezTo>
                      <a:pt x="2024502" y="365577"/>
                      <a:pt x="2024502" y="362758"/>
                      <a:pt x="2024502" y="362758"/>
                    </a:cubicBezTo>
                    <a:cubicBezTo>
                      <a:pt x="2024502" y="359950"/>
                      <a:pt x="2027315" y="359950"/>
                      <a:pt x="2027315" y="359950"/>
                    </a:cubicBezTo>
                    <a:cubicBezTo>
                      <a:pt x="2049810" y="354326"/>
                      <a:pt x="2066681" y="337473"/>
                      <a:pt x="2075115" y="312142"/>
                    </a:cubicBezTo>
                    <a:close/>
                    <a:moveTo>
                      <a:pt x="3939345" y="312141"/>
                    </a:moveTo>
                    <a:cubicBezTo>
                      <a:pt x="3947781" y="334679"/>
                      <a:pt x="3964649" y="354324"/>
                      <a:pt x="3987147" y="359948"/>
                    </a:cubicBezTo>
                    <a:cubicBezTo>
                      <a:pt x="3989957" y="359948"/>
                      <a:pt x="3989957" y="362755"/>
                      <a:pt x="3989957" y="362755"/>
                    </a:cubicBezTo>
                    <a:cubicBezTo>
                      <a:pt x="3989957" y="365577"/>
                      <a:pt x="3987147" y="365577"/>
                      <a:pt x="3987147" y="365577"/>
                    </a:cubicBezTo>
                    <a:cubicBezTo>
                      <a:pt x="3964649" y="371196"/>
                      <a:pt x="3947781" y="388060"/>
                      <a:pt x="3942155" y="410552"/>
                    </a:cubicBezTo>
                    <a:cubicBezTo>
                      <a:pt x="3942155" y="413360"/>
                      <a:pt x="3939345" y="413360"/>
                      <a:pt x="3939345" y="413360"/>
                    </a:cubicBezTo>
                    <a:cubicBezTo>
                      <a:pt x="3936531" y="413360"/>
                      <a:pt x="3936531" y="410552"/>
                      <a:pt x="3936531" y="410552"/>
                    </a:cubicBezTo>
                    <a:cubicBezTo>
                      <a:pt x="3930911" y="388060"/>
                      <a:pt x="3914037" y="371196"/>
                      <a:pt x="3891545" y="365577"/>
                    </a:cubicBezTo>
                    <a:cubicBezTo>
                      <a:pt x="3888732" y="365577"/>
                      <a:pt x="3888732" y="362755"/>
                      <a:pt x="3888732" y="362755"/>
                    </a:cubicBezTo>
                    <a:cubicBezTo>
                      <a:pt x="3888732" y="359948"/>
                      <a:pt x="3891545" y="359948"/>
                      <a:pt x="3891545" y="359948"/>
                    </a:cubicBezTo>
                    <a:cubicBezTo>
                      <a:pt x="3914037" y="354324"/>
                      <a:pt x="3930911" y="337473"/>
                      <a:pt x="3939345" y="312141"/>
                    </a:cubicBezTo>
                    <a:close/>
                    <a:moveTo>
                      <a:pt x="3784693" y="312141"/>
                    </a:moveTo>
                    <a:cubicBezTo>
                      <a:pt x="3793130" y="334679"/>
                      <a:pt x="3809998" y="354325"/>
                      <a:pt x="3832496" y="359948"/>
                    </a:cubicBezTo>
                    <a:cubicBezTo>
                      <a:pt x="3835306" y="359948"/>
                      <a:pt x="3835306" y="362755"/>
                      <a:pt x="3835306" y="362755"/>
                    </a:cubicBezTo>
                    <a:cubicBezTo>
                      <a:pt x="3835306" y="365577"/>
                      <a:pt x="3832496" y="365577"/>
                      <a:pt x="3832496" y="365577"/>
                    </a:cubicBezTo>
                    <a:cubicBezTo>
                      <a:pt x="3809998" y="371196"/>
                      <a:pt x="3793130" y="388060"/>
                      <a:pt x="3787504" y="410552"/>
                    </a:cubicBezTo>
                    <a:cubicBezTo>
                      <a:pt x="3787504" y="413360"/>
                      <a:pt x="3784693" y="413360"/>
                      <a:pt x="3784693" y="413360"/>
                    </a:cubicBezTo>
                    <a:cubicBezTo>
                      <a:pt x="3781880" y="413360"/>
                      <a:pt x="3781880" y="410552"/>
                      <a:pt x="3781880" y="410552"/>
                    </a:cubicBezTo>
                    <a:cubicBezTo>
                      <a:pt x="3776260" y="388060"/>
                      <a:pt x="3759386" y="371196"/>
                      <a:pt x="3736894" y="365577"/>
                    </a:cubicBezTo>
                    <a:cubicBezTo>
                      <a:pt x="3734081" y="365577"/>
                      <a:pt x="3734081" y="362755"/>
                      <a:pt x="3734081" y="362755"/>
                    </a:cubicBezTo>
                    <a:cubicBezTo>
                      <a:pt x="3734081" y="359948"/>
                      <a:pt x="3736894" y="359948"/>
                      <a:pt x="3736894" y="359948"/>
                    </a:cubicBezTo>
                    <a:cubicBezTo>
                      <a:pt x="3759386" y="354325"/>
                      <a:pt x="3776260" y="337473"/>
                      <a:pt x="3784693" y="312141"/>
                    </a:cubicBezTo>
                    <a:close/>
                    <a:moveTo>
                      <a:pt x="3630045" y="312141"/>
                    </a:moveTo>
                    <a:cubicBezTo>
                      <a:pt x="3638482" y="334679"/>
                      <a:pt x="3655350" y="354325"/>
                      <a:pt x="3677848" y="359948"/>
                    </a:cubicBezTo>
                    <a:cubicBezTo>
                      <a:pt x="3680658" y="359948"/>
                      <a:pt x="3680658" y="362755"/>
                      <a:pt x="3680658" y="362755"/>
                    </a:cubicBezTo>
                    <a:cubicBezTo>
                      <a:pt x="3680658" y="365577"/>
                      <a:pt x="3677848" y="365577"/>
                      <a:pt x="3677848" y="365577"/>
                    </a:cubicBezTo>
                    <a:cubicBezTo>
                      <a:pt x="3655350" y="371196"/>
                      <a:pt x="3638482" y="388060"/>
                      <a:pt x="3632856" y="410552"/>
                    </a:cubicBezTo>
                    <a:cubicBezTo>
                      <a:pt x="3632856" y="413360"/>
                      <a:pt x="3630045" y="413360"/>
                      <a:pt x="3630045" y="413360"/>
                    </a:cubicBezTo>
                    <a:cubicBezTo>
                      <a:pt x="3627232" y="413360"/>
                      <a:pt x="3627232" y="410552"/>
                      <a:pt x="3627232" y="410552"/>
                    </a:cubicBezTo>
                    <a:cubicBezTo>
                      <a:pt x="3621612" y="388060"/>
                      <a:pt x="3604738" y="371196"/>
                      <a:pt x="3582246" y="365577"/>
                    </a:cubicBezTo>
                    <a:cubicBezTo>
                      <a:pt x="3579433" y="365577"/>
                      <a:pt x="3579433" y="362755"/>
                      <a:pt x="3579433" y="362755"/>
                    </a:cubicBezTo>
                    <a:cubicBezTo>
                      <a:pt x="3579433" y="359948"/>
                      <a:pt x="3582246" y="359948"/>
                      <a:pt x="3582246" y="359948"/>
                    </a:cubicBezTo>
                    <a:cubicBezTo>
                      <a:pt x="3604738" y="354325"/>
                      <a:pt x="3621612" y="337473"/>
                      <a:pt x="3630045" y="312141"/>
                    </a:cubicBezTo>
                    <a:close/>
                    <a:moveTo>
                      <a:pt x="3472581" y="312141"/>
                    </a:moveTo>
                    <a:cubicBezTo>
                      <a:pt x="3481018" y="334679"/>
                      <a:pt x="3500700" y="354325"/>
                      <a:pt x="3520384" y="359948"/>
                    </a:cubicBezTo>
                    <a:cubicBezTo>
                      <a:pt x="3523194" y="359948"/>
                      <a:pt x="3523194" y="362755"/>
                      <a:pt x="3523194" y="362755"/>
                    </a:cubicBezTo>
                    <a:cubicBezTo>
                      <a:pt x="3523194" y="365577"/>
                      <a:pt x="3520384" y="365577"/>
                      <a:pt x="3520384" y="365577"/>
                    </a:cubicBezTo>
                    <a:cubicBezTo>
                      <a:pt x="3497889" y="371196"/>
                      <a:pt x="3481018" y="388060"/>
                      <a:pt x="3475395" y="410552"/>
                    </a:cubicBezTo>
                    <a:cubicBezTo>
                      <a:pt x="3475395" y="413360"/>
                      <a:pt x="3472581" y="413360"/>
                      <a:pt x="3472581" y="413360"/>
                    </a:cubicBezTo>
                    <a:cubicBezTo>
                      <a:pt x="3469771" y="413360"/>
                      <a:pt x="3469771" y="410552"/>
                      <a:pt x="3469771" y="410552"/>
                    </a:cubicBezTo>
                    <a:cubicBezTo>
                      <a:pt x="3464148" y="388060"/>
                      <a:pt x="3447277" y="371196"/>
                      <a:pt x="3424782" y="365577"/>
                    </a:cubicBezTo>
                    <a:cubicBezTo>
                      <a:pt x="3421969" y="365577"/>
                      <a:pt x="3421969" y="362755"/>
                      <a:pt x="3421969" y="362755"/>
                    </a:cubicBezTo>
                    <a:cubicBezTo>
                      <a:pt x="3421969" y="359948"/>
                      <a:pt x="3424782" y="359948"/>
                      <a:pt x="3424782" y="359948"/>
                    </a:cubicBezTo>
                    <a:cubicBezTo>
                      <a:pt x="3447277" y="354325"/>
                      <a:pt x="3464148" y="337473"/>
                      <a:pt x="3472581" y="312141"/>
                    </a:cubicBezTo>
                    <a:close/>
                    <a:moveTo>
                      <a:pt x="3317933" y="312141"/>
                    </a:moveTo>
                    <a:cubicBezTo>
                      <a:pt x="3326370" y="334679"/>
                      <a:pt x="3343241" y="354325"/>
                      <a:pt x="3365736" y="359950"/>
                    </a:cubicBezTo>
                    <a:cubicBezTo>
                      <a:pt x="3368546" y="359950"/>
                      <a:pt x="3368546" y="362755"/>
                      <a:pt x="3368546" y="362755"/>
                    </a:cubicBezTo>
                    <a:cubicBezTo>
                      <a:pt x="3368546" y="365577"/>
                      <a:pt x="3365736" y="365577"/>
                      <a:pt x="3365736" y="365577"/>
                    </a:cubicBezTo>
                    <a:cubicBezTo>
                      <a:pt x="3343241" y="371196"/>
                      <a:pt x="3326370" y="388060"/>
                      <a:pt x="3320747" y="410553"/>
                    </a:cubicBezTo>
                    <a:cubicBezTo>
                      <a:pt x="3320747" y="413360"/>
                      <a:pt x="3317933" y="413360"/>
                      <a:pt x="3317933" y="413360"/>
                    </a:cubicBezTo>
                    <a:cubicBezTo>
                      <a:pt x="3315123" y="413360"/>
                      <a:pt x="3315123" y="410553"/>
                      <a:pt x="3315123" y="410553"/>
                    </a:cubicBezTo>
                    <a:cubicBezTo>
                      <a:pt x="3309500" y="388060"/>
                      <a:pt x="3292629" y="371196"/>
                      <a:pt x="3270134" y="365577"/>
                    </a:cubicBezTo>
                    <a:cubicBezTo>
                      <a:pt x="3267321" y="365577"/>
                      <a:pt x="3267321" y="362755"/>
                      <a:pt x="3267321" y="362755"/>
                    </a:cubicBezTo>
                    <a:cubicBezTo>
                      <a:pt x="3267321" y="359950"/>
                      <a:pt x="3270134" y="359950"/>
                      <a:pt x="3270134" y="359950"/>
                    </a:cubicBezTo>
                    <a:cubicBezTo>
                      <a:pt x="3292629" y="354325"/>
                      <a:pt x="3309500" y="337473"/>
                      <a:pt x="3317933" y="312141"/>
                    </a:cubicBezTo>
                    <a:close/>
                    <a:moveTo>
                      <a:pt x="3163283" y="312141"/>
                    </a:moveTo>
                    <a:cubicBezTo>
                      <a:pt x="3171719" y="334679"/>
                      <a:pt x="3188590" y="354325"/>
                      <a:pt x="3211085" y="359950"/>
                    </a:cubicBezTo>
                    <a:cubicBezTo>
                      <a:pt x="3213895" y="359950"/>
                      <a:pt x="3213895" y="362755"/>
                      <a:pt x="3213895" y="362755"/>
                    </a:cubicBezTo>
                    <a:cubicBezTo>
                      <a:pt x="3213895" y="365577"/>
                      <a:pt x="3211085" y="365577"/>
                      <a:pt x="3211085" y="365577"/>
                    </a:cubicBezTo>
                    <a:cubicBezTo>
                      <a:pt x="3188590" y="371196"/>
                      <a:pt x="3171719" y="388060"/>
                      <a:pt x="3166096" y="410553"/>
                    </a:cubicBezTo>
                    <a:cubicBezTo>
                      <a:pt x="3166096" y="413362"/>
                      <a:pt x="3163283" y="413362"/>
                      <a:pt x="3163283" y="413362"/>
                    </a:cubicBezTo>
                    <a:cubicBezTo>
                      <a:pt x="3160472" y="413362"/>
                      <a:pt x="3160472" y="410553"/>
                      <a:pt x="3160472" y="410553"/>
                    </a:cubicBezTo>
                    <a:cubicBezTo>
                      <a:pt x="3154849" y="388060"/>
                      <a:pt x="3137978" y="371196"/>
                      <a:pt x="3115483" y="365577"/>
                    </a:cubicBezTo>
                    <a:cubicBezTo>
                      <a:pt x="3112670" y="365577"/>
                      <a:pt x="3112670" y="362755"/>
                      <a:pt x="3112670" y="362755"/>
                    </a:cubicBezTo>
                    <a:cubicBezTo>
                      <a:pt x="3112670" y="359950"/>
                      <a:pt x="3115483" y="359950"/>
                      <a:pt x="3115483" y="359950"/>
                    </a:cubicBezTo>
                    <a:cubicBezTo>
                      <a:pt x="3137978" y="354325"/>
                      <a:pt x="3154849" y="337473"/>
                      <a:pt x="3163283" y="312141"/>
                    </a:cubicBezTo>
                    <a:close/>
                    <a:moveTo>
                      <a:pt x="3005823" y="312141"/>
                    </a:moveTo>
                    <a:cubicBezTo>
                      <a:pt x="3014257" y="334679"/>
                      <a:pt x="3033942" y="354325"/>
                      <a:pt x="3053626" y="359950"/>
                    </a:cubicBezTo>
                    <a:cubicBezTo>
                      <a:pt x="3056436" y="359950"/>
                      <a:pt x="3056436" y="362755"/>
                      <a:pt x="3056436" y="362755"/>
                    </a:cubicBezTo>
                    <a:cubicBezTo>
                      <a:pt x="3056436" y="365577"/>
                      <a:pt x="3053626" y="365577"/>
                      <a:pt x="3053626" y="365577"/>
                    </a:cubicBezTo>
                    <a:cubicBezTo>
                      <a:pt x="3031128" y="371196"/>
                      <a:pt x="3014257" y="388060"/>
                      <a:pt x="3008634" y="410553"/>
                    </a:cubicBezTo>
                    <a:cubicBezTo>
                      <a:pt x="3008634" y="413362"/>
                      <a:pt x="3005823" y="413362"/>
                      <a:pt x="3005823" y="413362"/>
                    </a:cubicBezTo>
                    <a:cubicBezTo>
                      <a:pt x="3003010" y="413362"/>
                      <a:pt x="3003010" y="410553"/>
                      <a:pt x="3003010" y="410553"/>
                    </a:cubicBezTo>
                    <a:cubicBezTo>
                      <a:pt x="2997390" y="388060"/>
                      <a:pt x="2980516" y="371196"/>
                      <a:pt x="2958021" y="365577"/>
                    </a:cubicBezTo>
                    <a:cubicBezTo>
                      <a:pt x="2955211" y="365577"/>
                      <a:pt x="2955211" y="362755"/>
                      <a:pt x="2955211" y="362755"/>
                    </a:cubicBezTo>
                    <a:cubicBezTo>
                      <a:pt x="2955211" y="359950"/>
                      <a:pt x="2958021" y="359950"/>
                      <a:pt x="2958021" y="359950"/>
                    </a:cubicBezTo>
                    <a:cubicBezTo>
                      <a:pt x="2980516" y="354325"/>
                      <a:pt x="2997390" y="337473"/>
                      <a:pt x="3005823" y="312141"/>
                    </a:cubicBezTo>
                    <a:close/>
                    <a:moveTo>
                      <a:pt x="2851172" y="312141"/>
                    </a:moveTo>
                    <a:cubicBezTo>
                      <a:pt x="2859606" y="334679"/>
                      <a:pt x="2876477" y="354325"/>
                      <a:pt x="2898975" y="359950"/>
                    </a:cubicBezTo>
                    <a:cubicBezTo>
                      <a:pt x="2901785" y="359950"/>
                      <a:pt x="2901785" y="362758"/>
                      <a:pt x="2901785" y="362758"/>
                    </a:cubicBezTo>
                    <a:cubicBezTo>
                      <a:pt x="2901785" y="365577"/>
                      <a:pt x="2898975" y="365577"/>
                      <a:pt x="2898975" y="365577"/>
                    </a:cubicBezTo>
                    <a:cubicBezTo>
                      <a:pt x="2876477" y="371196"/>
                      <a:pt x="2859606" y="388060"/>
                      <a:pt x="2853983" y="410553"/>
                    </a:cubicBezTo>
                    <a:cubicBezTo>
                      <a:pt x="2853983" y="413363"/>
                      <a:pt x="2851172" y="413363"/>
                      <a:pt x="2851172" y="413363"/>
                    </a:cubicBezTo>
                    <a:cubicBezTo>
                      <a:pt x="2848359" y="413363"/>
                      <a:pt x="2848359" y="410553"/>
                      <a:pt x="2848359" y="410553"/>
                    </a:cubicBezTo>
                    <a:cubicBezTo>
                      <a:pt x="2842739" y="388060"/>
                      <a:pt x="2825865" y="371196"/>
                      <a:pt x="2803370" y="365577"/>
                    </a:cubicBezTo>
                    <a:cubicBezTo>
                      <a:pt x="2800560" y="365577"/>
                      <a:pt x="2800560" y="362758"/>
                      <a:pt x="2800560" y="362758"/>
                    </a:cubicBezTo>
                    <a:cubicBezTo>
                      <a:pt x="2800560" y="359950"/>
                      <a:pt x="2803370" y="359950"/>
                      <a:pt x="2803370" y="359950"/>
                    </a:cubicBezTo>
                    <a:cubicBezTo>
                      <a:pt x="2825865" y="354325"/>
                      <a:pt x="2842739" y="337473"/>
                      <a:pt x="2851172" y="312141"/>
                    </a:cubicBezTo>
                    <a:close/>
                    <a:moveTo>
                      <a:pt x="2696525" y="312141"/>
                    </a:moveTo>
                    <a:cubicBezTo>
                      <a:pt x="2704959" y="334682"/>
                      <a:pt x="2721830" y="354325"/>
                      <a:pt x="2744328" y="359950"/>
                    </a:cubicBezTo>
                    <a:cubicBezTo>
                      <a:pt x="2747138" y="359950"/>
                      <a:pt x="2747138" y="362758"/>
                      <a:pt x="2747138" y="362758"/>
                    </a:cubicBezTo>
                    <a:cubicBezTo>
                      <a:pt x="2747138" y="365577"/>
                      <a:pt x="2744328" y="365577"/>
                      <a:pt x="2744328" y="365577"/>
                    </a:cubicBezTo>
                    <a:cubicBezTo>
                      <a:pt x="2721830" y="371196"/>
                      <a:pt x="2704959" y="388060"/>
                      <a:pt x="2699336" y="410553"/>
                    </a:cubicBezTo>
                    <a:cubicBezTo>
                      <a:pt x="2699336" y="413363"/>
                      <a:pt x="2696525" y="413363"/>
                      <a:pt x="2696525" y="413363"/>
                    </a:cubicBezTo>
                    <a:cubicBezTo>
                      <a:pt x="2693712" y="413363"/>
                      <a:pt x="2693712" y="410553"/>
                      <a:pt x="2693712" y="410553"/>
                    </a:cubicBezTo>
                    <a:cubicBezTo>
                      <a:pt x="2688092" y="388060"/>
                      <a:pt x="2671218" y="371196"/>
                      <a:pt x="2648723" y="365577"/>
                    </a:cubicBezTo>
                    <a:cubicBezTo>
                      <a:pt x="2645913" y="365577"/>
                      <a:pt x="2645913" y="362758"/>
                      <a:pt x="2645913" y="362758"/>
                    </a:cubicBezTo>
                    <a:cubicBezTo>
                      <a:pt x="2645913" y="359950"/>
                      <a:pt x="2648723" y="359950"/>
                      <a:pt x="2648723" y="359950"/>
                    </a:cubicBezTo>
                    <a:cubicBezTo>
                      <a:pt x="2671218" y="354325"/>
                      <a:pt x="2688092" y="337473"/>
                      <a:pt x="2696525" y="312141"/>
                    </a:cubicBezTo>
                    <a:close/>
                    <a:moveTo>
                      <a:pt x="4406104" y="312140"/>
                    </a:moveTo>
                    <a:cubicBezTo>
                      <a:pt x="4414538" y="334679"/>
                      <a:pt x="4431409" y="354324"/>
                      <a:pt x="4453907" y="359948"/>
                    </a:cubicBezTo>
                    <a:cubicBezTo>
                      <a:pt x="4456717" y="359948"/>
                      <a:pt x="4456717" y="362755"/>
                      <a:pt x="4456717" y="362755"/>
                    </a:cubicBezTo>
                    <a:cubicBezTo>
                      <a:pt x="4456717" y="365576"/>
                      <a:pt x="4453907" y="365576"/>
                      <a:pt x="4453907" y="365576"/>
                    </a:cubicBezTo>
                    <a:cubicBezTo>
                      <a:pt x="4431409" y="371196"/>
                      <a:pt x="4414538" y="388060"/>
                      <a:pt x="4408915" y="410552"/>
                    </a:cubicBezTo>
                    <a:cubicBezTo>
                      <a:pt x="4408915" y="413360"/>
                      <a:pt x="4406104" y="413360"/>
                      <a:pt x="4406104" y="413360"/>
                    </a:cubicBezTo>
                    <a:cubicBezTo>
                      <a:pt x="4403291" y="413360"/>
                      <a:pt x="4403291" y="410552"/>
                      <a:pt x="4403291" y="410552"/>
                    </a:cubicBezTo>
                    <a:cubicBezTo>
                      <a:pt x="4397671" y="388060"/>
                      <a:pt x="4380797" y="371196"/>
                      <a:pt x="4358302" y="365576"/>
                    </a:cubicBezTo>
                    <a:cubicBezTo>
                      <a:pt x="4355492" y="365576"/>
                      <a:pt x="4355492" y="362755"/>
                      <a:pt x="4355492" y="362755"/>
                    </a:cubicBezTo>
                    <a:cubicBezTo>
                      <a:pt x="4355492" y="359948"/>
                      <a:pt x="4358302" y="359948"/>
                      <a:pt x="4358302" y="359948"/>
                    </a:cubicBezTo>
                    <a:cubicBezTo>
                      <a:pt x="4380797" y="354324"/>
                      <a:pt x="4397671" y="337473"/>
                      <a:pt x="4406104" y="312140"/>
                    </a:cubicBezTo>
                    <a:close/>
                    <a:moveTo>
                      <a:pt x="4251453" y="312140"/>
                    </a:moveTo>
                    <a:cubicBezTo>
                      <a:pt x="4259887" y="334679"/>
                      <a:pt x="4276758" y="354324"/>
                      <a:pt x="4299256" y="359948"/>
                    </a:cubicBezTo>
                    <a:cubicBezTo>
                      <a:pt x="4302066" y="359948"/>
                      <a:pt x="4302066" y="362755"/>
                      <a:pt x="4302066" y="362755"/>
                    </a:cubicBezTo>
                    <a:cubicBezTo>
                      <a:pt x="4302066" y="365576"/>
                      <a:pt x="4299256" y="365576"/>
                      <a:pt x="4299256" y="365576"/>
                    </a:cubicBezTo>
                    <a:cubicBezTo>
                      <a:pt x="4276758" y="371196"/>
                      <a:pt x="4259887" y="388060"/>
                      <a:pt x="4254264" y="410552"/>
                    </a:cubicBezTo>
                    <a:cubicBezTo>
                      <a:pt x="4254264" y="413360"/>
                      <a:pt x="4251453" y="413360"/>
                      <a:pt x="4251453" y="413360"/>
                    </a:cubicBezTo>
                    <a:cubicBezTo>
                      <a:pt x="4248640" y="413360"/>
                      <a:pt x="4248640" y="410552"/>
                      <a:pt x="4248640" y="410552"/>
                    </a:cubicBezTo>
                    <a:cubicBezTo>
                      <a:pt x="4243020" y="388060"/>
                      <a:pt x="4226146" y="371196"/>
                      <a:pt x="4203651" y="365576"/>
                    </a:cubicBezTo>
                    <a:cubicBezTo>
                      <a:pt x="4200841" y="365576"/>
                      <a:pt x="4200841" y="362755"/>
                      <a:pt x="4200841" y="362755"/>
                    </a:cubicBezTo>
                    <a:cubicBezTo>
                      <a:pt x="4200841" y="359948"/>
                      <a:pt x="4203651" y="359948"/>
                      <a:pt x="4203651" y="359948"/>
                    </a:cubicBezTo>
                    <a:cubicBezTo>
                      <a:pt x="4226146" y="354324"/>
                      <a:pt x="4243020" y="337473"/>
                      <a:pt x="4251453" y="312140"/>
                    </a:cubicBezTo>
                    <a:close/>
                    <a:moveTo>
                      <a:pt x="4096805" y="312140"/>
                    </a:moveTo>
                    <a:cubicBezTo>
                      <a:pt x="4105239" y="334679"/>
                      <a:pt x="4122110" y="354324"/>
                      <a:pt x="4144608" y="359948"/>
                    </a:cubicBezTo>
                    <a:cubicBezTo>
                      <a:pt x="4147418" y="359948"/>
                      <a:pt x="4147418" y="362755"/>
                      <a:pt x="4147418" y="362755"/>
                    </a:cubicBezTo>
                    <a:cubicBezTo>
                      <a:pt x="4147418" y="365577"/>
                      <a:pt x="4144608" y="365577"/>
                      <a:pt x="4144608" y="365577"/>
                    </a:cubicBezTo>
                    <a:cubicBezTo>
                      <a:pt x="4122110" y="371196"/>
                      <a:pt x="4105239" y="388060"/>
                      <a:pt x="4099616" y="410552"/>
                    </a:cubicBezTo>
                    <a:cubicBezTo>
                      <a:pt x="4099616" y="413360"/>
                      <a:pt x="4096805" y="413360"/>
                      <a:pt x="4096805" y="413360"/>
                    </a:cubicBezTo>
                    <a:cubicBezTo>
                      <a:pt x="4093992" y="413360"/>
                      <a:pt x="4093992" y="410552"/>
                      <a:pt x="4093992" y="410552"/>
                    </a:cubicBezTo>
                    <a:cubicBezTo>
                      <a:pt x="4088372" y="388060"/>
                      <a:pt x="4071498" y="371196"/>
                      <a:pt x="4049003" y="365577"/>
                    </a:cubicBezTo>
                    <a:cubicBezTo>
                      <a:pt x="4046193" y="365577"/>
                      <a:pt x="4046193" y="362755"/>
                      <a:pt x="4046193" y="362755"/>
                    </a:cubicBezTo>
                    <a:cubicBezTo>
                      <a:pt x="4046193" y="359948"/>
                      <a:pt x="4049003" y="359948"/>
                      <a:pt x="4049003" y="359948"/>
                    </a:cubicBezTo>
                    <a:cubicBezTo>
                      <a:pt x="4071498" y="354324"/>
                      <a:pt x="4088372" y="337473"/>
                      <a:pt x="4096805" y="312140"/>
                    </a:cubicBezTo>
                    <a:close/>
                    <a:moveTo>
                      <a:pt x="5184973" y="312096"/>
                    </a:moveTo>
                    <a:cubicBezTo>
                      <a:pt x="5193410" y="334623"/>
                      <a:pt x="5210281" y="354278"/>
                      <a:pt x="5232776" y="359901"/>
                    </a:cubicBezTo>
                    <a:cubicBezTo>
                      <a:pt x="5235586" y="359901"/>
                      <a:pt x="5235586" y="362709"/>
                      <a:pt x="5235586" y="362709"/>
                    </a:cubicBezTo>
                    <a:cubicBezTo>
                      <a:pt x="5235586" y="365528"/>
                      <a:pt x="5232776" y="365528"/>
                      <a:pt x="5232776" y="365528"/>
                    </a:cubicBezTo>
                    <a:cubicBezTo>
                      <a:pt x="5210281" y="371149"/>
                      <a:pt x="5193410" y="388014"/>
                      <a:pt x="5187787" y="410507"/>
                    </a:cubicBezTo>
                    <a:cubicBezTo>
                      <a:pt x="5187787" y="413318"/>
                      <a:pt x="5184973" y="413318"/>
                      <a:pt x="5184973" y="413318"/>
                    </a:cubicBezTo>
                    <a:cubicBezTo>
                      <a:pt x="5182163" y="413318"/>
                      <a:pt x="5182163" y="410507"/>
                      <a:pt x="5182163" y="410507"/>
                    </a:cubicBezTo>
                    <a:cubicBezTo>
                      <a:pt x="5176540" y="388014"/>
                      <a:pt x="5159669" y="371149"/>
                      <a:pt x="5137174" y="365528"/>
                    </a:cubicBezTo>
                    <a:cubicBezTo>
                      <a:pt x="5134361" y="365528"/>
                      <a:pt x="5134361" y="362709"/>
                      <a:pt x="5134361" y="362709"/>
                    </a:cubicBezTo>
                    <a:cubicBezTo>
                      <a:pt x="5134361" y="359901"/>
                      <a:pt x="5137174" y="359901"/>
                      <a:pt x="5137174" y="359901"/>
                    </a:cubicBezTo>
                    <a:cubicBezTo>
                      <a:pt x="5159669" y="354278"/>
                      <a:pt x="5176540" y="337422"/>
                      <a:pt x="5184973" y="312096"/>
                    </a:cubicBezTo>
                    <a:close/>
                    <a:moveTo>
                      <a:pt x="5030325" y="312096"/>
                    </a:moveTo>
                    <a:cubicBezTo>
                      <a:pt x="5035949" y="334623"/>
                      <a:pt x="5055630" y="354278"/>
                      <a:pt x="5078128" y="359902"/>
                    </a:cubicBezTo>
                    <a:cubicBezTo>
                      <a:pt x="5080938" y="359902"/>
                      <a:pt x="5080938" y="362709"/>
                      <a:pt x="5080938" y="362709"/>
                    </a:cubicBezTo>
                    <a:cubicBezTo>
                      <a:pt x="5080938" y="365528"/>
                      <a:pt x="5078128" y="365528"/>
                      <a:pt x="5078128" y="365528"/>
                    </a:cubicBezTo>
                    <a:cubicBezTo>
                      <a:pt x="5055630" y="371150"/>
                      <a:pt x="5038759" y="388014"/>
                      <a:pt x="5033136" y="410507"/>
                    </a:cubicBezTo>
                    <a:cubicBezTo>
                      <a:pt x="5033136" y="413318"/>
                      <a:pt x="5030325" y="413318"/>
                      <a:pt x="5030325" y="413318"/>
                    </a:cubicBezTo>
                    <a:cubicBezTo>
                      <a:pt x="5027512" y="413318"/>
                      <a:pt x="5027512" y="410507"/>
                      <a:pt x="5027512" y="410507"/>
                    </a:cubicBezTo>
                    <a:cubicBezTo>
                      <a:pt x="5021892" y="388014"/>
                      <a:pt x="5005018" y="371150"/>
                      <a:pt x="4982523" y="365528"/>
                    </a:cubicBezTo>
                    <a:cubicBezTo>
                      <a:pt x="4979713" y="365528"/>
                      <a:pt x="4979713" y="362709"/>
                      <a:pt x="4979713" y="362709"/>
                    </a:cubicBezTo>
                    <a:cubicBezTo>
                      <a:pt x="4979713" y="359902"/>
                      <a:pt x="4982523" y="359902"/>
                      <a:pt x="4982523" y="359902"/>
                    </a:cubicBezTo>
                    <a:cubicBezTo>
                      <a:pt x="5005018" y="354278"/>
                      <a:pt x="5021892" y="337422"/>
                      <a:pt x="5030325" y="312096"/>
                    </a:cubicBezTo>
                    <a:close/>
                    <a:moveTo>
                      <a:pt x="4872861" y="312096"/>
                    </a:moveTo>
                    <a:cubicBezTo>
                      <a:pt x="4881298" y="334623"/>
                      <a:pt x="4898166" y="354278"/>
                      <a:pt x="4920664" y="359902"/>
                    </a:cubicBezTo>
                    <a:cubicBezTo>
                      <a:pt x="4923474" y="359902"/>
                      <a:pt x="4923474" y="362709"/>
                      <a:pt x="4923474" y="362709"/>
                    </a:cubicBezTo>
                    <a:cubicBezTo>
                      <a:pt x="4923474" y="365528"/>
                      <a:pt x="4920664" y="365528"/>
                      <a:pt x="4920664" y="365528"/>
                    </a:cubicBezTo>
                    <a:cubicBezTo>
                      <a:pt x="4898166" y="371150"/>
                      <a:pt x="4881298" y="388014"/>
                      <a:pt x="4875675" y="410508"/>
                    </a:cubicBezTo>
                    <a:cubicBezTo>
                      <a:pt x="4875675" y="413318"/>
                      <a:pt x="4872861" y="413318"/>
                      <a:pt x="4872861" y="413318"/>
                    </a:cubicBezTo>
                    <a:cubicBezTo>
                      <a:pt x="4870048" y="413318"/>
                      <a:pt x="4870048" y="410508"/>
                      <a:pt x="4870048" y="410508"/>
                    </a:cubicBezTo>
                    <a:cubicBezTo>
                      <a:pt x="4864428" y="388014"/>
                      <a:pt x="4847557" y="371150"/>
                      <a:pt x="4825062" y="365528"/>
                    </a:cubicBezTo>
                    <a:cubicBezTo>
                      <a:pt x="4822249" y="365528"/>
                      <a:pt x="4822249" y="362709"/>
                      <a:pt x="4822249" y="362709"/>
                    </a:cubicBezTo>
                    <a:cubicBezTo>
                      <a:pt x="4822249" y="359902"/>
                      <a:pt x="4825062" y="359902"/>
                      <a:pt x="4825062" y="359902"/>
                    </a:cubicBezTo>
                    <a:cubicBezTo>
                      <a:pt x="4847557" y="354278"/>
                      <a:pt x="4864428" y="337422"/>
                      <a:pt x="4872861" y="312096"/>
                    </a:cubicBezTo>
                    <a:close/>
                    <a:moveTo>
                      <a:pt x="4718213" y="312096"/>
                    </a:moveTo>
                    <a:cubicBezTo>
                      <a:pt x="4726650" y="334623"/>
                      <a:pt x="4743518" y="354278"/>
                      <a:pt x="4766016" y="359902"/>
                    </a:cubicBezTo>
                    <a:cubicBezTo>
                      <a:pt x="4768826" y="359902"/>
                      <a:pt x="4768826" y="362709"/>
                      <a:pt x="4768826" y="362709"/>
                    </a:cubicBezTo>
                    <a:cubicBezTo>
                      <a:pt x="4768826" y="365528"/>
                      <a:pt x="4766016" y="365528"/>
                      <a:pt x="4766016" y="365528"/>
                    </a:cubicBezTo>
                    <a:cubicBezTo>
                      <a:pt x="4743518" y="371150"/>
                      <a:pt x="4726650" y="388014"/>
                      <a:pt x="4721027" y="410508"/>
                    </a:cubicBezTo>
                    <a:cubicBezTo>
                      <a:pt x="4721027" y="413318"/>
                      <a:pt x="4718213" y="413318"/>
                      <a:pt x="4718213" y="413318"/>
                    </a:cubicBezTo>
                    <a:cubicBezTo>
                      <a:pt x="4715400" y="413318"/>
                      <a:pt x="4715400" y="410508"/>
                      <a:pt x="4715400" y="410508"/>
                    </a:cubicBezTo>
                    <a:cubicBezTo>
                      <a:pt x="4709780" y="388014"/>
                      <a:pt x="4692909" y="371150"/>
                      <a:pt x="4670414" y="365528"/>
                    </a:cubicBezTo>
                    <a:cubicBezTo>
                      <a:pt x="4667601" y="365528"/>
                      <a:pt x="4667601" y="362709"/>
                      <a:pt x="4667601" y="362709"/>
                    </a:cubicBezTo>
                    <a:cubicBezTo>
                      <a:pt x="4667601" y="359902"/>
                      <a:pt x="4670414" y="359902"/>
                      <a:pt x="4670414" y="359902"/>
                    </a:cubicBezTo>
                    <a:cubicBezTo>
                      <a:pt x="4692909" y="354278"/>
                      <a:pt x="4709780" y="337422"/>
                      <a:pt x="4718213" y="312096"/>
                    </a:cubicBezTo>
                    <a:close/>
                    <a:moveTo>
                      <a:pt x="4563563" y="312096"/>
                    </a:moveTo>
                    <a:cubicBezTo>
                      <a:pt x="4571999" y="334623"/>
                      <a:pt x="4588867" y="354278"/>
                      <a:pt x="4611365" y="359902"/>
                    </a:cubicBezTo>
                    <a:cubicBezTo>
                      <a:pt x="4614175" y="359902"/>
                      <a:pt x="4614175" y="362709"/>
                      <a:pt x="4614175" y="362709"/>
                    </a:cubicBezTo>
                    <a:cubicBezTo>
                      <a:pt x="4614175" y="365528"/>
                      <a:pt x="4611365" y="365528"/>
                      <a:pt x="4611365" y="365528"/>
                    </a:cubicBezTo>
                    <a:cubicBezTo>
                      <a:pt x="4588867" y="371150"/>
                      <a:pt x="4571999" y="388014"/>
                      <a:pt x="4566376" y="410508"/>
                    </a:cubicBezTo>
                    <a:cubicBezTo>
                      <a:pt x="4566376" y="413318"/>
                      <a:pt x="4563563" y="413318"/>
                      <a:pt x="4563563" y="413318"/>
                    </a:cubicBezTo>
                    <a:cubicBezTo>
                      <a:pt x="4560749" y="413318"/>
                      <a:pt x="4560749" y="410508"/>
                      <a:pt x="4560749" y="410508"/>
                    </a:cubicBezTo>
                    <a:cubicBezTo>
                      <a:pt x="4555129" y="388014"/>
                      <a:pt x="4538258" y="371150"/>
                      <a:pt x="4515763" y="365528"/>
                    </a:cubicBezTo>
                    <a:cubicBezTo>
                      <a:pt x="4512950" y="365528"/>
                      <a:pt x="4512950" y="362709"/>
                      <a:pt x="4512950" y="362709"/>
                    </a:cubicBezTo>
                    <a:cubicBezTo>
                      <a:pt x="4512950" y="359902"/>
                      <a:pt x="4515763" y="359902"/>
                      <a:pt x="4515763" y="359902"/>
                    </a:cubicBezTo>
                    <a:cubicBezTo>
                      <a:pt x="4538258" y="354278"/>
                      <a:pt x="4555129" y="337422"/>
                      <a:pt x="4563563" y="312096"/>
                    </a:cubicBezTo>
                    <a:close/>
                    <a:moveTo>
                      <a:pt x="362724" y="157475"/>
                    </a:moveTo>
                    <a:cubicBezTo>
                      <a:pt x="371158" y="180025"/>
                      <a:pt x="388029" y="196901"/>
                      <a:pt x="410526" y="205297"/>
                    </a:cubicBezTo>
                    <a:cubicBezTo>
                      <a:pt x="413337" y="205297"/>
                      <a:pt x="413337" y="208121"/>
                      <a:pt x="413337" y="208121"/>
                    </a:cubicBezTo>
                    <a:cubicBezTo>
                      <a:pt x="413337" y="210919"/>
                      <a:pt x="410526" y="210919"/>
                      <a:pt x="410526" y="210919"/>
                    </a:cubicBezTo>
                    <a:cubicBezTo>
                      <a:pt x="388029" y="216548"/>
                      <a:pt x="371158" y="233422"/>
                      <a:pt x="365535" y="255928"/>
                    </a:cubicBezTo>
                    <a:cubicBezTo>
                      <a:pt x="365535" y="258740"/>
                      <a:pt x="362724" y="258740"/>
                      <a:pt x="362724" y="258740"/>
                    </a:cubicBezTo>
                    <a:cubicBezTo>
                      <a:pt x="359911" y="258740"/>
                      <a:pt x="359911" y="255928"/>
                      <a:pt x="359911" y="255928"/>
                    </a:cubicBezTo>
                    <a:cubicBezTo>
                      <a:pt x="354290" y="233422"/>
                      <a:pt x="337417" y="216548"/>
                      <a:pt x="314922" y="210919"/>
                    </a:cubicBezTo>
                    <a:cubicBezTo>
                      <a:pt x="312112" y="210919"/>
                      <a:pt x="312112" y="208121"/>
                      <a:pt x="312112" y="208121"/>
                    </a:cubicBezTo>
                    <a:cubicBezTo>
                      <a:pt x="312112" y="205297"/>
                      <a:pt x="314922" y="205297"/>
                      <a:pt x="314922" y="205297"/>
                    </a:cubicBezTo>
                    <a:cubicBezTo>
                      <a:pt x="337417" y="199748"/>
                      <a:pt x="354290" y="182825"/>
                      <a:pt x="362724" y="157475"/>
                    </a:cubicBezTo>
                    <a:close/>
                    <a:moveTo>
                      <a:pt x="208073" y="157475"/>
                    </a:moveTo>
                    <a:cubicBezTo>
                      <a:pt x="216507" y="180025"/>
                      <a:pt x="233378" y="196901"/>
                      <a:pt x="255875" y="205297"/>
                    </a:cubicBezTo>
                    <a:cubicBezTo>
                      <a:pt x="258686" y="205297"/>
                      <a:pt x="258686" y="208121"/>
                      <a:pt x="258686" y="208121"/>
                    </a:cubicBezTo>
                    <a:cubicBezTo>
                      <a:pt x="258686" y="210919"/>
                      <a:pt x="255875" y="210919"/>
                      <a:pt x="255875" y="210919"/>
                    </a:cubicBezTo>
                    <a:cubicBezTo>
                      <a:pt x="233378" y="216548"/>
                      <a:pt x="216507" y="233423"/>
                      <a:pt x="210884" y="255928"/>
                    </a:cubicBezTo>
                    <a:cubicBezTo>
                      <a:pt x="210884" y="258740"/>
                      <a:pt x="208073" y="258740"/>
                      <a:pt x="208073" y="258740"/>
                    </a:cubicBezTo>
                    <a:cubicBezTo>
                      <a:pt x="205260" y="258740"/>
                      <a:pt x="205260" y="255928"/>
                      <a:pt x="205260" y="255928"/>
                    </a:cubicBezTo>
                    <a:cubicBezTo>
                      <a:pt x="199639" y="233423"/>
                      <a:pt x="182766" y="216548"/>
                      <a:pt x="160271" y="210919"/>
                    </a:cubicBezTo>
                    <a:cubicBezTo>
                      <a:pt x="157461" y="210919"/>
                      <a:pt x="157461" y="208121"/>
                      <a:pt x="157461" y="208121"/>
                    </a:cubicBezTo>
                    <a:cubicBezTo>
                      <a:pt x="157461" y="205297"/>
                      <a:pt x="160271" y="205297"/>
                      <a:pt x="160271" y="205297"/>
                    </a:cubicBezTo>
                    <a:cubicBezTo>
                      <a:pt x="182766" y="199748"/>
                      <a:pt x="199639" y="182825"/>
                      <a:pt x="208073" y="157475"/>
                    </a:cubicBezTo>
                    <a:close/>
                    <a:moveTo>
                      <a:pt x="50612" y="157475"/>
                    </a:moveTo>
                    <a:cubicBezTo>
                      <a:pt x="59049" y="180025"/>
                      <a:pt x="75920" y="196901"/>
                      <a:pt x="98414" y="205297"/>
                    </a:cubicBezTo>
                    <a:cubicBezTo>
                      <a:pt x="101225" y="205297"/>
                      <a:pt x="101225" y="208121"/>
                      <a:pt x="101225" y="208121"/>
                    </a:cubicBezTo>
                    <a:cubicBezTo>
                      <a:pt x="101225" y="210919"/>
                      <a:pt x="98414" y="210919"/>
                      <a:pt x="98414" y="210919"/>
                    </a:cubicBezTo>
                    <a:cubicBezTo>
                      <a:pt x="75920" y="216548"/>
                      <a:pt x="59049" y="233423"/>
                      <a:pt x="53426" y="255928"/>
                    </a:cubicBezTo>
                    <a:cubicBezTo>
                      <a:pt x="53426" y="258740"/>
                      <a:pt x="50612" y="258740"/>
                      <a:pt x="50612" y="258740"/>
                    </a:cubicBezTo>
                    <a:cubicBezTo>
                      <a:pt x="47802" y="258740"/>
                      <a:pt x="47802" y="255928"/>
                      <a:pt x="47802" y="255928"/>
                    </a:cubicBezTo>
                    <a:cubicBezTo>
                      <a:pt x="42178" y="233423"/>
                      <a:pt x="25307" y="216548"/>
                      <a:pt x="2813" y="210919"/>
                    </a:cubicBezTo>
                    <a:cubicBezTo>
                      <a:pt x="0" y="210919"/>
                      <a:pt x="0" y="208121"/>
                      <a:pt x="0" y="208121"/>
                    </a:cubicBezTo>
                    <a:cubicBezTo>
                      <a:pt x="0" y="205297"/>
                      <a:pt x="2813" y="205297"/>
                      <a:pt x="2813" y="205297"/>
                    </a:cubicBezTo>
                    <a:cubicBezTo>
                      <a:pt x="25307" y="199748"/>
                      <a:pt x="42178" y="182825"/>
                      <a:pt x="50612" y="157475"/>
                    </a:cubicBezTo>
                    <a:close/>
                    <a:moveTo>
                      <a:pt x="1763004" y="157474"/>
                    </a:moveTo>
                    <a:cubicBezTo>
                      <a:pt x="1771438" y="180023"/>
                      <a:pt x="1788309" y="196899"/>
                      <a:pt x="1810807" y="205297"/>
                    </a:cubicBezTo>
                    <a:cubicBezTo>
                      <a:pt x="1813617" y="205297"/>
                      <a:pt x="1813617" y="208121"/>
                      <a:pt x="1813617" y="208121"/>
                    </a:cubicBezTo>
                    <a:cubicBezTo>
                      <a:pt x="1813617" y="210916"/>
                      <a:pt x="1810807" y="210916"/>
                      <a:pt x="1810807" y="210916"/>
                    </a:cubicBezTo>
                    <a:cubicBezTo>
                      <a:pt x="1788309" y="216546"/>
                      <a:pt x="1771438" y="233421"/>
                      <a:pt x="1765815" y="255927"/>
                    </a:cubicBezTo>
                    <a:cubicBezTo>
                      <a:pt x="1765815" y="258739"/>
                      <a:pt x="1763004" y="258739"/>
                      <a:pt x="1763004" y="258739"/>
                    </a:cubicBezTo>
                    <a:cubicBezTo>
                      <a:pt x="1760191" y="258739"/>
                      <a:pt x="1760191" y="255927"/>
                      <a:pt x="1760191" y="255927"/>
                    </a:cubicBezTo>
                    <a:cubicBezTo>
                      <a:pt x="1754571" y="233421"/>
                      <a:pt x="1737697" y="216546"/>
                      <a:pt x="1715202" y="210916"/>
                    </a:cubicBezTo>
                    <a:cubicBezTo>
                      <a:pt x="1712392" y="210916"/>
                      <a:pt x="1712392" y="208121"/>
                      <a:pt x="1712392" y="208121"/>
                    </a:cubicBezTo>
                    <a:cubicBezTo>
                      <a:pt x="1712392" y="205297"/>
                      <a:pt x="1715202" y="205297"/>
                      <a:pt x="1715202" y="205297"/>
                    </a:cubicBezTo>
                    <a:cubicBezTo>
                      <a:pt x="1737697" y="199748"/>
                      <a:pt x="1754571" y="182825"/>
                      <a:pt x="1763004" y="157474"/>
                    </a:cubicBezTo>
                    <a:close/>
                    <a:moveTo>
                      <a:pt x="1608353" y="157474"/>
                    </a:moveTo>
                    <a:cubicBezTo>
                      <a:pt x="1613977" y="180025"/>
                      <a:pt x="1633658" y="196899"/>
                      <a:pt x="1656156" y="205297"/>
                    </a:cubicBezTo>
                    <a:cubicBezTo>
                      <a:pt x="1658966" y="205297"/>
                      <a:pt x="1658966" y="208121"/>
                      <a:pt x="1658966" y="208121"/>
                    </a:cubicBezTo>
                    <a:cubicBezTo>
                      <a:pt x="1658966" y="210916"/>
                      <a:pt x="1656156" y="210916"/>
                      <a:pt x="1656156" y="210916"/>
                    </a:cubicBezTo>
                    <a:cubicBezTo>
                      <a:pt x="1633658" y="216546"/>
                      <a:pt x="1616787" y="233422"/>
                      <a:pt x="1611164" y="255927"/>
                    </a:cubicBezTo>
                    <a:cubicBezTo>
                      <a:pt x="1611164" y="258740"/>
                      <a:pt x="1608353" y="258740"/>
                      <a:pt x="1608353" y="258740"/>
                    </a:cubicBezTo>
                    <a:cubicBezTo>
                      <a:pt x="1605540" y="258740"/>
                      <a:pt x="1605540" y="255927"/>
                      <a:pt x="1605540" y="255927"/>
                    </a:cubicBezTo>
                    <a:cubicBezTo>
                      <a:pt x="1599920" y="233422"/>
                      <a:pt x="1583046" y="216546"/>
                      <a:pt x="1560551" y="210916"/>
                    </a:cubicBezTo>
                    <a:cubicBezTo>
                      <a:pt x="1557741" y="210916"/>
                      <a:pt x="1557741" y="208121"/>
                      <a:pt x="1557741" y="208121"/>
                    </a:cubicBezTo>
                    <a:cubicBezTo>
                      <a:pt x="1557741" y="205297"/>
                      <a:pt x="1560551" y="205297"/>
                      <a:pt x="1560551" y="205297"/>
                    </a:cubicBezTo>
                    <a:cubicBezTo>
                      <a:pt x="1583046" y="199748"/>
                      <a:pt x="1599920" y="182825"/>
                      <a:pt x="1608353" y="157474"/>
                    </a:cubicBezTo>
                    <a:close/>
                    <a:moveTo>
                      <a:pt x="1450892" y="157474"/>
                    </a:moveTo>
                    <a:cubicBezTo>
                      <a:pt x="1459326" y="180025"/>
                      <a:pt x="1476197" y="196899"/>
                      <a:pt x="1498695" y="205297"/>
                    </a:cubicBezTo>
                    <a:cubicBezTo>
                      <a:pt x="1501505" y="205297"/>
                      <a:pt x="1501505" y="208121"/>
                      <a:pt x="1501505" y="208121"/>
                    </a:cubicBezTo>
                    <a:cubicBezTo>
                      <a:pt x="1501505" y="210916"/>
                      <a:pt x="1498695" y="210916"/>
                      <a:pt x="1498695" y="210916"/>
                    </a:cubicBezTo>
                    <a:cubicBezTo>
                      <a:pt x="1476197" y="216546"/>
                      <a:pt x="1459326" y="233422"/>
                      <a:pt x="1453706" y="255927"/>
                    </a:cubicBezTo>
                    <a:cubicBezTo>
                      <a:pt x="1453706" y="258740"/>
                      <a:pt x="1450892" y="258740"/>
                      <a:pt x="1450892" y="258740"/>
                    </a:cubicBezTo>
                    <a:cubicBezTo>
                      <a:pt x="1448079" y="258740"/>
                      <a:pt x="1448079" y="255927"/>
                      <a:pt x="1448079" y="255927"/>
                    </a:cubicBezTo>
                    <a:cubicBezTo>
                      <a:pt x="1442458" y="233422"/>
                      <a:pt x="1425587" y="216546"/>
                      <a:pt x="1403090" y="210916"/>
                    </a:cubicBezTo>
                    <a:cubicBezTo>
                      <a:pt x="1400280" y="210916"/>
                      <a:pt x="1400280" y="208121"/>
                      <a:pt x="1400280" y="208121"/>
                    </a:cubicBezTo>
                    <a:cubicBezTo>
                      <a:pt x="1400280" y="205297"/>
                      <a:pt x="1403090" y="205297"/>
                      <a:pt x="1403090" y="205297"/>
                    </a:cubicBezTo>
                    <a:cubicBezTo>
                      <a:pt x="1425587" y="199748"/>
                      <a:pt x="1442458" y="182825"/>
                      <a:pt x="1450892" y="157474"/>
                    </a:cubicBezTo>
                    <a:close/>
                    <a:moveTo>
                      <a:pt x="1296244" y="157474"/>
                    </a:moveTo>
                    <a:cubicBezTo>
                      <a:pt x="1304678" y="180025"/>
                      <a:pt x="1321549" y="196899"/>
                      <a:pt x="1344046" y="205297"/>
                    </a:cubicBezTo>
                    <a:cubicBezTo>
                      <a:pt x="1346857" y="205297"/>
                      <a:pt x="1346857" y="208121"/>
                      <a:pt x="1346857" y="208121"/>
                    </a:cubicBezTo>
                    <a:cubicBezTo>
                      <a:pt x="1346857" y="210916"/>
                      <a:pt x="1344046" y="210916"/>
                      <a:pt x="1344046" y="210916"/>
                    </a:cubicBezTo>
                    <a:cubicBezTo>
                      <a:pt x="1321549" y="216546"/>
                      <a:pt x="1304678" y="233422"/>
                      <a:pt x="1299058" y="255927"/>
                    </a:cubicBezTo>
                    <a:cubicBezTo>
                      <a:pt x="1299058" y="258740"/>
                      <a:pt x="1296244" y="258740"/>
                      <a:pt x="1296244" y="258740"/>
                    </a:cubicBezTo>
                    <a:cubicBezTo>
                      <a:pt x="1293431" y="258740"/>
                      <a:pt x="1293431" y="255927"/>
                      <a:pt x="1293431" y="255927"/>
                    </a:cubicBezTo>
                    <a:cubicBezTo>
                      <a:pt x="1287810" y="233422"/>
                      <a:pt x="1270939" y="216546"/>
                      <a:pt x="1248442" y="210916"/>
                    </a:cubicBezTo>
                    <a:cubicBezTo>
                      <a:pt x="1245632" y="210916"/>
                      <a:pt x="1245632" y="208121"/>
                      <a:pt x="1245632" y="208121"/>
                    </a:cubicBezTo>
                    <a:cubicBezTo>
                      <a:pt x="1245632" y="205297"/>
                      <a:pt x="1248442" y="205297"/>
                      <a:pt x="1248442" y="205297"/>
                    </a:cubicBezTo>
                    <a:cubicBezTo>
                      <a:pt x="1270939" y="199748"/>
                      <a:pt x="1287810" y="182825"/>
                      <a:pt x="1296244" y="157474"/>
                    </a:cubicBezTo>
                    <a:close/>
                    <a:moveTo>
                      <a:pt x="1141593" y="157474"/>
                    </a:moveTo>
                    <a:cubicBezTo>
                      <a:pt x="1150027" y="180025"/>
                      <a:pt x="1166898" y="196899"/>
                      <a:pt x="1189395" y="205297"/>
                    </a:cubicBezTo>
                    <a:cubicBezTo>
                      <a:pt x="1192206" y="205297"/>
                      <a:pt x="1192206" y="208121"/>
                      <a:pt x="1192206" y="208121"/>
                    </a:cubicBezTo>
                    <a:cubicBezTo>
                      <a:pt x="1192206" y="210916"/>
                      <a:pt x="1189395" y="210916"/>
                      <a:pt x="1189395" y="210916"/>
                    </a:cubicBezTo>
                    <a:cubicBezTo>
                      <a:pt x="1166898" y="216546"/>
                      <a:pt x="1150027" y="233422"/>
                      <a:pt x="1144407" y="255927"/>
                    </a:cubicBezTo>
                    <a:cubicBezTo>
                      <a:pt x="1144407" y="258740"/>
                      <a:pt x="1141593" y="258740"/>
                      <a:pt x="1141593" y="258740"/>
                    </a:cubicBezTo>
                    <a:cubicBezTo>
                      <a:pt x="1138780" y="258740"/>
                      <a:pt x="1138780" y="255927"/>
                      <a:pt x="1138780" y="255927"/>
                    </a:cubicBezTo>
                    <a:cubicBezTo>
                      <a:pt x="1133159" y="233422"/>
                      <a:pt x="1116288" y="216546"/>
                      <a:pt x="1093791" y="210916"/>
                    </a:cubicBezTo>
                    <a:cubicBezTo>
                      <a:pt x="1090981" y="210916"/>
                      <a:pt x="1090981" y="208121"/>
                      <a:pt x="1090981" y="208121"/>
                    </a:cubicBezTo>
                    <a:cubicBezTo>
                      <a:pt x="1090981" y="205297"/>
                      <a:pt x="1093791" y="205297"/>
                      <a:pt x="1093791" y="205297"/>
                    </a:cubicBezTo>
                    <a:cubicBezTo>
                      <a:pt x="1116288" y="199748"/>
                      <a:pt x="1133159" y="182825"/>
                      <a:pt x="1141593" y="157474"/>
                    </a:cubicBezTo>
                    <a:close/>
                    <a:moveTo>
                      <a:pt x="984132" y="157474"/>
                    </a:moveTo>
                    <a:cubicBezTo>
                      <a:pt x="992566" y="180025"/>
                      <a:pt x="1009437" y="196899"/>
                      <a:pt x="1031934" y="205297"/>
                    </a:cubicBezTo>
                    <a:cubicBezTo>
                      <a:pt x="1034745" y="205297"/>
                      <a:pt x="1034745" y="208121"/>
                      <a:pt x="1034745" y="208121"/>
                    </a:cubicBezTo>
                    <a:cubicBezTo>
                      <a:pt x="1034745" y="210916"/>
                      <a:pt x="1031934" y="210916"/>
                      <a:pt x="1031934" y="210916"/>
                    </a:cubicBezTo>
                    <a:cubicBezTo>
                      <a:pt x="1009437" y="216546"/>
                      <a:pt x="992566" y="233422"/>
                      <a:pt x="986946" y="255927"/>
                    </a:cubicBezTo>
                    <a:cubicBezTo>
                      <a:pt x="986946" y="258740"/>
                      <a:pt x="984132" y="258740"/>
                      <a:pt x="984132" y="258740"/>
                    </a:cubicBezTo>
                    <a:cubicBezTo>
                      <a:pt x="981319" y="258740"/>
                      <a:pt x="981319" y="255927"/>
                      <a:pt x="981319" y="255927"/>
                    </a:cubicBezTo>
                    <a:cubicBezTo>
                      <a:pt x="975698" y="233422"/>
                      <a:pt x="958827" y="216546"/>
                      <a:pt x="936330" y="210916"/>
                    </a:cubicBezTo>
                    <a:cubicBezTo>
                      <a:pt x="933520" y="210916"/>
                      <a:pt x="933520" y="208121"/>
                      <a:pt x="933520" y="208121"/>
                    </a:cubicBezTo>
                    <a:cubicBezTo>
                      <a:pt x="933520" y="205297"/>
                      <a:pt x="936330" y="205297"/>
                      <a:pt x="936330" y="205297"/>
                    </a:cubicBezTo>
                    <a:cubicBezTo>
                      <a:pt x="958827" y="199748"/>
                      <a:pt x="975698" y="182825"/>
                      <a:pt x="984132" y="157474"/>
                    </a:cubicBezTo>
                    <a:close/>
                    <a:moveTo>
                      <a:pt x="829484" y="157474"/>
                    </a:moveTo>
                    <a:cubicBezTo>
                      <a:pt x="837918" y="180025"/>
                      <a:pt x="854789" y="196899"/>
                      <a:pt x="877286" y="205297"/>
                    </a:cubicBezTo>
                    <a:cubicBezTo>
                      <a:pt x="880097" y="205297"/>
                      <a:pt x="880097" y="208121"/>
                      <a:pt x="880097" y="208121"/>
                    </a:cubicBezTo>
                    <a:cubicBezTo>
                      <a:pt x="880097" y="210916"/>
                      <a:pt x="877286" y="210916"/>
                      <a:pt x="877286" y="210916"/>
                    </a:cubicBezTo>
                    <a:cubicBezTo>
                      <a:pt x="854789" y="216546"/>
                      <a:pt x="837918" y="233422"/>
                      <a:pt x="832298" y="255927"/>
                    </a:cubicBezTo>
                    <a:cubicBezTo>
                      <a:pt x="832298" y="258740"/>
                      <a:pt x="829484" y="258740"/>
                      <a:pt x="829484" y="258740"/>
                    </a:cubicBezTo>
                    <a:cubicBezTo>
                      <a:pt x="826671" y="258740"/>
                      <a:pt x="826671" y="255927"/>
                      <a:pt x="826671" y="255927"/>
                    </a:cubicBezTo>
                    <a:cubicBezTo>
                      <a:pt x="821050" y="233422"/>
                      <a:pt x="804179" y="216546"/>
                      <a:pt x="781682" y="210916"/>
                    </a:cubicBezTo>
                    <a:cubicBezTo>
                      <a:pt x="778872" y="210916"/>
                      <a:pt x="778872" y="208121"/>
                      <a:pt x="778872" y="208121"/>
                    </a:cubicBezTo>
                    <a:cubicBezTo>
                      <a:pt x="778872" y="205297"/>
                      <a:pt x="781682" y="205297"/>
                      <a:pt x="781682" y="205297"/>
                    </a:cubicBezTo>
                    <a:cubicBezTo>
                      <a:pt x="804179" y="199748"/>
                      <a:pt x="821050" y="182825"/>
                      <a:pt x="829484" y="157474"/>
                    </a:cubicBezTo>
                    <a:close/>
                    <a:moveTo>
                      <a:pt x="674833" y="157474"/>
                    </a:moveTo>
                    <a:cubicBezTo>
                      <a:pt x="683267" y="180025"/>
                      <a:pt x="700138" y="196899"/>
                      <a:pt x="722635" y="205297"/>
                    </a:cubicBezTo>
                    <a:cubicBezTo>
                      <a:pt x="725446" y="205297"/>
                      <a:pt x="725446" y="208121"/>
                      <a:pt x="725446" y="208121"/>
                    </a:cubicBezTo>
                    <a:cubicBezTo>
                      <a:pt x="725446" y="210916"/>
                      <a:pt x="722635" y="210916"/>
                      <a:pt x="722635" y="210916"/>
                    </a:cubicBezTo>
                    <a:cubicBezTo>
                      <a:pt x="700138" y="216546"/>
                      <a:pt x="683267" y="233422"/>
                      <a:pt x="677647" y="255928"/>
                    </a:cubicBezTo>
                    <a:cubicBezTo>
                      <a:pt x="677647" y="258740"/>
                      <a:pt x="674833" y="258740"/>
                      <a:pt x="674833" y="258740"/>
                    </a:cubicBezTo>
                    <a:cubicBezTo>
                      <a:pt x="672020" y="258740"/>
                      <a:pt x="672020" y="255928"/>
                      <a:pt x="672020" y="255928"/>
                    </a:cubicBezTo>
                    <a:cubicBezTo>
                      <a:pt x="666399" y="233422"/>
                      <a:pt x="649528" y="216546"/>
                      <a:pt x="627031" y="210916"/>
                    </a:cubicBezTo>
                    <a:cubicBezTo>
                      <a:pt x="624221" y="210916"/>
                      <a:pt x="624221" y="208121"/>
                      <a:pt x="624221" y="208121"/>
                    </a:cubicBezTo>
                    <a:cubicBezTo>
                      <a:pt x="624221" y="205297"/>
                      <a:pt x="627031" y="205297"/>
                      <a:pt x="627031" y="205297"/>
                    </a:cubicBezTo>
                    <a:cubicBezTo>
                      <a:pt x="649528" y="199748"/>
                      <a:pt x="666399" y="182825"/>
                      <a:pt x="674833" y="157474"/>
                    </a:cubicBezTo>
                    <a:close/>
                    <a:moveTo>
                      <a:pt x="517372" y="157474"/>
                    </a:moveTo>
                    <a:cubicBezTo>
                      <a:pt x="525806" y="180025"/>
                      <a:pt x="542677" y="196899"/>
                      <a:pt x="565174" y="205297"/>
                    </a:cubicBezTo>
                    <a:cubicBezTo>
                      <a:pt x="567985" y="205297"/>
                      <a:pt x="567985" y="208121"/>
                      <a:pt x="567985" y="208121"/>
                    </a:cubicBezTo>
                    <a:cubicBezTo>
                      <a:pt x="567985" y="210916"/>
                      <a:pt x="565174" y="210916"/>
                      <a:pt x="565174" y="210916"/>
                    </a:cubicBezTo>
                    <a:cubicBezTo>
                      <a:pt x="542677" y="216546"/>
                      <a:pt x="525806" y="233422"/>
                      <a:pt x="520183" y="255928"/>
                    </a:cubicBezTo>
                    <a:cubicBezTo>
                      <a:pt x="520183" y="258740"/>
                      <a:pt x="517372" y="258740"/>
                      <a:pt x="517372" y="258740"/>
                    </a:cubicBezTo>
                    <a:cubicBezTo>
                      <a:pt x="514559" y="258740"/>
                      <a:pt x="514559" y="255928"/>
                      <a:pt x="514559" y="255928"/>
                    </a:cubicBezTo>
                    <a:cubicBezTo>
                      <a:pt x="508938" y="233422"/>
                      <a:pt x="492065" y="216546"/>
                      <a:pt x="469570" y="210916"/>
                    </a:cubicBezTo>
                    <a:cubicBezTo>
                      <a:pt x="466760" y="210916"/>
                      <a:pt x="466760" y="208121"/>
                      <a:pt x="466760" y="208121"/>
                    </a:cubicBezTo>
                    <a:cubicBezTo>
                      <a:pt x="466760" y="205297"/>
                      <a:pt x="469570" y="205297"/>
                      <a:pt x="469570" y="205297"/>
                    </a:cubicBezTo>
                    <a:cubicBezTo>
                      <a:pt x="492065" y="199748"/>
                      <a:pt x="508938" y="182825"/>
                      <a:pt x="517372" y="157474"/>
                    </a:cubicBezTo>
                    <a:close/>
                    <a:moveTo>
                      <a:pt x="4406104" y="157473"/>
                    </a:moveTo>
                    <a:cubicBezTo>
                      <a:pt x="4414538" y="180023"/>
                      <a:pt x="4431409" y="196897"/>
                      <a:pt x="4453907" y="205295"/>
                    </a:cubicBezTo>
                    <a:cubicBezTo>
                      <a:pt x="4456717" y="205295"/>
                      <a:pt x="4456717" y="208117"/>
                      <a:pt x="4456717" y="208117"/>
                    </a:cubicBezTo>
                    <a:cubicBezTo>
                      <a:pt x="4456717" y="210915"/>
                      <a:pt x="4453907" y="210915"/>
                      <a:pt x="4453907" y="210915"/>
                    </a:cubicBezTo>
                    <a:cubicBezTo>
                      <a:pt x="4431409" y="216545"/>
                      <a:pt x="4414538" y="233420"/>
                      <a:pt x="4408915" y="255926"/>
                    </a:cubicBezTo>
                    <a:cubicBezTo>
                      <a:pt x="4408915" y="258736"/>
                      <a:pt x="4406104" y="258736"/>
                      <a:pt x="4406104" y="258736"/>
                    </a:cubicBezTo>
                    <a:cubicBezTo>
                      <a:pt x="4403291" y="258736"/>
                      <a:pt x="4403291" y="255926"/>
                      <a:pt x="4403291" y="255926"/>
                    </a:cubicBezTo>
                    <a:cubicBezTo>
                      <a:pt x="4397671" y="233420"/>
                      <a:pt x="4380797" y="216545"/>
                      <a:pt x="4358302" y="210915"/>
                    </a:cubicBezTo>
                    <a:cubicBezTo>
                      <a:pt x="4355492" y="210915"/>
                      <a:pt x="4355492" y="208117"/>
                      <a:pt x="4355492" y="208117"/>
                    </a:cubicBezTo>
                    <a:cubicBezTo>
                      <a:pt x="4355492" y="205295"/>
                      <a:pt x="4358302" y="205295"/>
                      <a:pt x="4358302" y="205295"/>
                    </a:cubicBezTo>
                    <a:cubicBezTo>
                      <a:pt x="4380797" y="199743"/>
                      <a:pt x="4397671" y="182824"/>
                      <a:pt x="4406104" y="157473"/>
                    </a:cubicBezTo>
                    <a:close/>
                    <a:moveTo>
                      <a:pt x="4251453" y="157473"/>
                    </a:moveTo>
                    <a:cubicBezTo>
                      <a:pt x="4259887" y="180023"/>
                      <a:pt x="4276758" y="196897"/>
                      <a:pt x="4299256" y="205295"/>
                    </a:cubicBezTo>
                    <a:cubicBezTo>
                      <a:pt x="4302066" y="205295"/>
                      <a:pt x="4302066" y="208117"/>
                      <a:pt x="4302066" y="208117"/>
                    </a:cubicBezTo>
                    <a:cubicBezTo>
                      <a:pt x="4302066" y="210915"/>
                      <a:pt x="4299256" y="210915"/>
                      <a:pt x="4299256" y="210915"/>
                    </a:cubicBezTo>
                    <a:cubicBezTo>
                      <a:pt x="4276758" y="216545"/>
                      <a:pt x="4259887" y="233420"/>
                      <a:pt x="4254264" y="255926"/>
                    </a:cubicBezTo>
                    <a:cubicBezTo>
                      <a:pt x="4254264" y="258736"/>
                      <a:pt x="4251453" y="258736"/>
                      <a:pt x="4251453" y="258736"/>
                    </a:cubicBezTo>
                    <a:cubicBezTo>
                      <a:pt x="4248640" y="258736"/>
                      <a:pt x="4248640" y="255926"/>
                      <a:pt x="4248640" y="255926"/>
                    </a:cubicBezTo>
                    <a:cubicBezTo>
                      <a:pt x="4243020" y="233420"/>
                      <a:pt x="4226146" y="216545"/>
                      <a:pt x="4203651" y="210915"/>
                    </a:cubicBezTo>
                    <a:cubicBezTo>
                      <a:pt x="4200841" y="210915"/>
                      <a:pt x="4200841" y="208117"/>
                      <a:pt x="4200841" y="208117"/>
                    </a:cubicBezTo>
                    <a:cubicBezTo>
                      <a:pt x="4200841" y="205295"/>
                      <a:pt x="4203651" y="205295"/>
                      <a:pt x="4203651" y="205295"/>
                    </a:cubicBezTo>
                    <a:cubicBezTo>
                      <a:pt x="4226146" y="199743"/>
                      <a:pt x="4243020" y="182824"/>
                      <a:pt x="4251453" y="157473"/>
                    </a:cubicBezTo>
                    <a:close/>
                    <a:moveTo>
                      <a:pt x="4096805" y="157473"/>
                    </a:moveTo>
                    <a:cubicBezTo>
                      <a:pt x="4105239" y="180023"/>
                      <a:pt x="4122110" y="196897"/>
                      <a:pt x="4144608" y="205295"/>
                    </a:cubicBezTo>
                    <a:cubicBezTo>
                      <a:pt x="4147418" y="205295"/>
                      <a:pt x="4147418" y="208117"/>
                      <a:pt x="4147418" y="208117"/>
                    </a:cubicBezTo>
                    <a:cubicBezTo>
                      <a:pt x="4147418" y="210915"/>
                      <a:pt x="4144608" y="210915"/>
                      <a:pt x="4144608" y="210915"/>
                    </a:cubicBezTo>
                    <a:cubicBezTo>
                      <a:pt x="4122110" y="216545"/>
                      <a:pt x="4105239" y="233420"/>
                      <a:pt x="4099616" y="255926"/>
                    </a:cubicBezTo>
                    <a:cubicBezTo>
                      <a:pt x="4099616" y="258736"/>
                      <a:pt x="4096805" y="258736"/>
                      <a:pt x="4096805" y="258736"/>
                    </a:cubicBezTo>
                    <a:cubicBezTo>
                      <a:pt x="4093992" y="258736"/>
                      <a:pt x="4093992" y="255926"/>
                      <a:pt x="4093992" y="255926"/>
                    </a:cubicBezTo>
                    <a:cubicBezTo>
                      <a:pt x="4088372" y="233420"/>
                      <a:pt x="4071498" y="216545"/>
                      <a:pt x="4049003" y="210915"/>
                    </a:cubicBezTo>
                    <a:cubicBezTo>
                      <a:pt x="4046193" y="210915"/>
                      <a:pt x="4046193" y="208117"/>
                      <a:pt x="4046193" y="208117"/>
                    </a:cubicBezTo>
                    <a:cubicBezTo>
                      <a:pt x="4046193" y="205295"/>
                      <a:pt x="4049003" y="205295"/>
                      <a:pt x="4049003" y="205295"/>
                    </a:cubicBezTo>
                    <a:cubicBezTo>
                      <a:pt x="4071498" y="199743"/>
                      <a:pt x="4088372" y="182824"/>
                      <a:pt x="4096805" y="157473"/>
                    </a:cubicBezTo>
                    <a:close/>
                    <a:moveTo>
                      <a:pt x="3939345" y="157473"/>
                    </a:moveTo>
                    <a:cubicBezTo>
                      <a:pt x="3947781" y="180023"/>
                      <a:pt x="3964649" y="196897"/>
                      <a:pt x="3987147" y="205295"/>
                    </a:cubicBezTo>
                    <a:cubicBezTo>
                      <a:pt x="3989957" y="205295"/>
                      <a:pt x="3989957" y="208121"/>
                      <a:pt x="3989957" y="208121"/>
                    </a:cubicBezTo>
                    <a:cubicBezTo>
                      <a:pt x="3989957" y="210915"/>
                      <a:pt x="3987147" y="210915"/>
                      <a:pt x="3987147" y="210915"/>
                    </a:cubicBezTo>
                    <a:cubicBezTo>
                      <a:pt x="3964649" y="216545"/>
                      <a:pt x="3947781" y="233420"/>
                      <a:pt x="3942155" y="255926"/>
                    </a:cubicBezTo>
                    <a:cubicBezTo>
                      <a:pt x="3942155" y="258737"/>
                      <a:pt x="3939345" y="258737"/>
                      <a:pt x="3939345" y="258737"/>
                    </a:cubicBezTo>
                    <a:cubicBezTo>
                      <a:pt x="3936531" y="258737"/>
                      <a:pt x="3936531" y="255926"/>
                      <a:pt x="3936531" y="255926"/>
                    </a:cubicBezTo>
                    <a:cubicBezTo>
                      <a:pt x="3930911" y="233420"/>
                      <a:pt x="3914037" y="216545"/>
                      <a:pt x="3891545" y="210915"/>
                    </a:cubicBezTo>
                    <a:cubicBezTo>
                      <a:pt x="3888732" y="210915"/>
                      <a:pt x="3888732" y="208121"/>
                      <a:pt x="3888732" y="208121"/>
                    </a:cubicBezTo>
                    <a:cubicBezTo>
                      <a:pt x="3888732" y="205295"/>
                      <a:pt x="3891545" y="205295"/>
                      <a:pt x="3891545" y="205295"/>
                    </a:cubicBezTo>
                    <a:cubicBezTo>
                      <a:pt x="3914037" y="199743"/>
                      <a:pt x="3930911" y="182824"/>
                      <a:pt x="3939345" y="157473"/>
                    </a:cubicBezTo>
                    <a:close/>
                    <a:moveTo>
                      <a:pt x="3784693" y="157473"/>
                    </a:moveTo>
                    <a:cubicBezTo>
                      <a:pt x="3793130" y="180023"/>
                      <a:pt x="3809998" y="196897"/>
                      <a:pt x="3832496" y="205295"/>
                    </a:cubicBezTo>
                    <a:cubicBezTo>
                      <a:pt x="3835306" y="205295"/>
                      <a:pt x="3835306" y="208121"/>
                      <a:pt x="3835306" y="208121"/>
                    </a:cubicBezTo>
                    <a:cubicBezTo>
                      <a:pt x="3835306" y="210915"/>
                      <a:pt x="3832496" y="210915"/>
                      <a:pt x="3832496" y="210915"/>
                    </a:cubicBezTo>
                    <a:cubicBezTo>
                      <a:pt x="3809998" y="216545"/>
                      <a:pt x="3793130" y="233420"/>
                      <a:pt x="3787504" y="255927"/>
                    </a:cubicBezTo>
                    <a:cubicBezTo>
                      <a:pt x="3787504" y="258737"/>
                      <a:pt x="3784693" y="258737"/>
                      <a:pt x="3784693" y="258737"/>
                    </a:cubicBezTo>
                    <a:cubicBezTo>
                      <a:pt x="3781880" y="258737"/>
                      <a:pt x="3781880" y="255927"/>
                      <a:pt x="3781880" y="255927"/>
                    </a:cubicBezTo>
                    <a:cubicBezTo>
                      <a:pt x="3776260" y="233420"/>
                      <a:pt x="3759386" y="216545"/>
                      <a:pt x="3736894" y="210915"/>
                    </a:cubicBezTo>
                    <a:cubicBezTo>
                      <a:pt x="3734081" y="210915"/>
                      <a:pt x="3734081" y="208121"/>
                      <a:pt x="3734081" y="208121"/>
                    </a:cubicBezTo>
                    <a:cubicBezTo>
                      <a:pt x="3734081" y="205295"/>
                      <a:pt x="3736894" y="205295"/>
                      <a:pt x="3736894" y="205295"/>
                    </a:cubicBezTo>
                    <a:cubicBezTo>
                      <a:pt x="3759386" y="199746"/>
                      <a:pt x="3776260" y="182824"/>
                      <a:pt x="3784693" y="157473"/>
                    </a:cubicBezTo>
                    <a:close/>
                    <a:moveTo>
                      <a:pt x="3630045" y="157473"/>
                    </a:moveTo>
                    <a:cubicBezTo>
                      <a:pt x="3638482" y="180023"/>
                      <a:pt x="3655350" y="196897"/>
                      <a:pt x="3677848" y="205295"/>
                    </a:cubicBezTo>
                    <a:cubicBezTo>
                      <a:pt x="3680658" y="205295"/>
                      <a:pt x="3680658" y="208121"/>
                      <a:pt x="3680658" y="208121"/>
                    </a:cubicBezTo>
                    <a:cubicBezTo>
                      <a:pt x="3680658" y="210915"/>
                      <a:pt x="3677848" y="210915"/>
                      <a:pt x="3677848" y="210915"/>
                    </a:cubicBezTo>
                    <a:cubicBezTo>
                      <a:pt x="3655350" y="216545"/>
                      <a:pt x="3638482" y="233420"/>
                      <a:pt x="3632856" y="255927"/>
                    </a:cubicBezTo>
                    <a:cubicBezTo>
                      <a:pt x="3632856" y="258737"/>
                      <a:pt x="3630045" y="258737"/>
                      <a:pt x="3630045" y="258737"/>
                    </a:cubicBezTo>
                    <a:cubicBezTo>
                      <a:pt x="3627232" y="258737"/>
                      <a:pt x="3627232" y="255927"/>
                      <a:pt x="3627232" y="255927"/>
                    </a:cubicBezTo>
                    <a:cubicBezTo>
                      <a:pt x="3621612" y="233420"/>
                      <a:pt x="3604738" y="216545"/>
                      <a:pt x="3582246" y="210915"/>
                    </a:cubicBezTo>
                    <a:cubicBezTo>
                      <a:pt x="3579433" y="210915"/>
                      <a:pt x="3579433" y="208121"/>
                      <a:pt x="3579433" y="208121"/>
                    </a:cubicBezTo>
                    <a:cubicBezTo>
                      <a:pt x="3579433" y="205295"/>
                      <a:pt x="3582246" y="205295"/>
                      <a:pt x="3582246" y="205295"/>
                    </a:cubicBezTo>
                    <a:cubicBezTo>
                      <a:pt x="3604738" y="199746"/>
                      <a:pt x="3621612" y="182824"/>
                      <a:pt x="3630045" y="157473"/>
                    </a:cubicBezTo>
                    <a:close/>
                    <a:moveTo>
                      <a:pt x="3472581" y="157473"/>
                    </a:moveTo>
                    <a:cubicBezTo>
                      <a:pt x="3481018" y="180023"/>
                      <a:pt x="3500700" y="196897"/>
                      <a:pt x="3520384" y="205295"/>
                    </a:cubicBezTo>
                    <a:cubicBezTo>
                      <a:pt x="3523194" y="205295"/>
                      <a:pt x="3523194" y="208121"/>
                      <a:pt x="3523194" y="208121"/>
                    </a:cubicBezTo>
                    <a:cubicBezTo>
                      <a:pt x="3523194" y="210915"/>
                      <a:pt x="3520384" y="210915"/>
                      <a:pt x="3520384" y="210915"/>
                    </a:cubicBezTo>
                    <a:cubicBezTo>
                      <a:pt x="3497889" y="216545"/>
                      <a:pt x="3481018" y="233420"/>
                      <a:pt x="3475395" y="255927"/>
                    </a:cubicBezTo>
                    <a:cubicBezTo>
                      <a:pt x="3475395" y="258737"/>
                      <a:pt x="3472581" y="258737"/>
                      <a:pt x="3472581" y="258737"/>
                    </a:cubicBezTo>
                    <a:cubicBezTo>
                      <a:pt x="3469771" y="258737"/>
                      <a:pt x="3469771" y="255927"/>
                      <a:pt x="3469771" y="255927"/>
                    </a:cubicBezTo>
                    <a:cubicBezTo>
                      <a:pt x="3464148" y="233420"/>
                      <a:pt x="3447277" y="216545"/>
                      <a:pt x="3424782" y="210915"/>
                    </a:cubicBezTo>
                    <a:cubicBezTo>
                      <a:pt x="3421969" y="210915"/>
                      <a:pt x="3421969" y="208121"/>
                      <a:pt x="3421969" y="208121"/>
                    </a:cubicBezTo>
                    <a:cubicBezTo>
                      <a:pt x="3421969" y="205295"/>
                      <a:pt x="3424782" y="205295"/>
                      <a:pt x="3424782" y="205295"/>
                    </a:cubicBezTo>
                    <a:cubicBezTo>
                      <a:pt x="3447277" y="199746"/>
                      <a:pt x="3464148" y="182824"/>
                      <a:pt x="3472581" y="157473"/>
                    </a:cubicBezTo>
                    <a:close/>
                    <a:moveTo>
                      <a:pt x="3317933" y="157473"/>
                    </a:moveTo>
                    <a:cubicBezTo>
                      <a:pt x="3326370" y="180023"/>
                      <a:pt x="3343241" y="196897"/>
                      <a:pt x="3365736" y="205295"/>
                    </a:cubicBezTo>
                    <a:cubicBezTo>
                      <a:pt x="3368546" y="205295"/>
                      <a:pt x="3368546" y="208121"/>
                      <a:pt x="3368546" y="208121"/>
                    </a:cubicBezTo>
                    <a:cubicBezTo>
                      <a:pt x="3368546" y="210915"/>
                      <a:pt x="3365736" y="210915"/>
                      <a:pt x="3365736" y="210915"/>
                    </a:cubicBezTo>
                    <a:cubicBezTo>
                      <a:pt x="3343241" y="216545"/>
                      <a:pt x="3326370" y="233420"/>
                      <a:pt x="3320747" y="255927"/>
                    </a:cubicBezTo>
                    <a:cubicBezTo>
                      <a:pt x="3320747" y="258738"/>
                      <a:pt x="3317933" y="258738"/>
                      <a:pt x="3317933" y="258738"/>
                    </a:cubicBezTo>
                    <a:cubicBezTo>
                      <a:pt x="3315123" y="258738"/>
                      <a:pt x="3315123" y="255927"/>
                      <a:pt x="3315123" y="255927"/>
                    </a:cubicBezTo>
                    <a:cubicBezTo>
                      <a:pt x="3309500" y="233420"/>
                      <a:pt x="3292629" y="216545"/>
                      <a:pt x="3270134" y="210915"/>
                    </a:cubicBezTo>
                    <a:cubicBezTo>
                      <a:pt x="3267321" y="210915"/>
                      <a:pt x="3267321" y="208121"/>
                      <a:pt x="3267321" y="208121"/>
                    </a:cubicBezTo>
                    <a:cubicBezTo>
                      <a:pt x="3267321" y="205295"/>
                      <a:pt x="3270134" y="205295"/>
                      <a:pt x="3270134" y="205295"/>
                    </a:cubicBezTo>
                    <a:cubicBezTo>
                      <a:pt x="3292629" y="199746"/>
                      <a:pt x="3309500" y="182824"/>
                      <a:pt x="3317933" y="157473"/>
                    </a:cubicBezTo>
                    <a:close/>
                    <a:moveTo>
                      <a:pt x="3163283" y="157473"/>
                    </a:moveTo>
                    <a:cubicBezTo>
                      <a:pt x="3171719" y="180023"/>
                      <a:pt x="3188590" y="196897"/>
                      <a:pt x="3211085" y="205295"/>
                    </a:cubicBezTo>
                    <a:cubicBezTo>
                      <a:pt x="3213895" y="205295"/>
                      <a:pt x="3213895" y="208121"/>
                      <a:pt x="3213895" y="208121"/>
                    </a:cubicBezTo>
                    <a:cubicBezTo>
                      <a:pt x="3213895" y="210915"/>
                      <a:pt x="3211085" y="210915"/>
                      <a:pt x="3211085" y="210915"/>
                    </a:cubicBezTo>
                    <a:cubicBezTo>
                      <a:pt x="3188590" y="216546"/>
                      <a:pt x="3171719" y="233420"/>
                      <a:pt x="3166096" y="255927"/>
                    </a:cubicBezTo>
                    <a:cubicBezTo>
                      <a:pt x="3166096" y="258738"/>
                      <a:pt x="3163283" y="258738"/>
                      <a:pt x="3163283" y="258738"/>
                    </a:cubicBezTo>
                    <a:cubicBezTo>
                      <a:pt x="3160472" y="258738"/>
                      <a:pt x="3160472" y="255927"/>
                      <a:pt x="3160472" y="255927"/>
                    </a:cubicBezTo>
                    <a:cubicBezTo>
                      <a:pt x="3154849" y="233420"/>
                      <a:pt x="3137978" y="216546"/>
                      <a:pt x="3115483" y="210915"/>
                    </a:cubicBezTo>
                    <a:cubicBezTo>
                      <a:pt x="3112670" y="210915"/>
                      <a:pt x="3112670" y="208121"/>
                      <a:pt x="3112670" y="208121"/>
                    </a:cubicBezTo>
                    <a:cubicBezTo>
                      <a:pt x="3112670" y="205295"/>
                      <a:pt x="3115483" y="205295"/>
                      <a:pt x="3115483" y="205295"/>
                    </a:cubicBezTo>
                    <a:cubicBezTo>
                      <a:pt x="3137978" y="199746"/>
                      <a:pt x="3154849" y="182824"/>
                      <a:pt x="3163283" y="157473"/>
                    </a:cubicBezTo>
                    <a:close/>
                    <a:moveTo>
                      <a:pt x="3005823" y="157473"/>
                    </a:moveTo>
                    <a:cubicBezTo>
                      <a:pt x="3014257" y="180023"/>
                      <a:pt x="3033942" y="196897"/>
                      <a:pt x="3053626" y="205295"/>
                    </a:cubicBezTo>
                    <a:cubicBezTo>
                      <a:pt x="3056436" y="205295"/>
                      <a:pt x="3056436" y="208121"/>
                      <a:pt x="3056436" y="208121"/>
                    </a:cubicBezTo>
                    <a:cubicBezTo>
                      <a:pt x="3056436" y="210915"/>
                      <a:pt x="3053626" y="210915"/>
                      <a:pt x="3053626" y="210915"/>
                    </a:cubicBezTo>
                    <a:cubicBezTo>
                      <a:pt x="3031128" y="216546"/>
                      <a:pt x="3014257" y="233421"/>
                      <a:pt x="3008634" y="255927"/>
                    </a:cubicBezTo>
                    <a:cubicBezTo>
                      <a:pt x="3008634" y="258738"/>
                      <a:pt x="3005823" y="258738"/>
                      <a:pt x="3005823" y="258738"/>
                    </a:cubicBezTo>
                    <a:cubicBezTo>
                      <a:pt x="3003010" y="258738"/>
                      <a:pt x="3003010" y="255927"/>
                      <a:pt x="3003010" y="255927"/>
                    </a:cubicBezTo>
                    <a:cubicBezTo>
                      <a:pt x="2997390" y="233421"/>
                      <a:pt x="2980516" y="216546"/>
                      <a:pt x="2958021" y="210915"/>
                    </a:cubicBezTo>
                    <a:cubicBezTo>
                      <a:pt x="2955211" y="210915"/>
                      <a:pt x="2955211" y="208121"/>
                      <a:pt x="2955211" y="208121"/>
                    </a:cubicBezTo>
                    <a:cubicBezTo>
                      <a:pt x="2955211" y="205295"/>
                      <a:pt x="2958021" y="205295"/>
                      <a:pt x="2958021" y="205295"/>
                    </a:cubicBezTo>
                    <a:cubicBezTo>
                      <a:pt x="2980516" y="199746"/>
                      <a:pt x="2997390" y="182824"/>
                      <a:pt x="3005823" y="157473"/>
                    </a:cubicBezTo>
                    <a:close/>
                    <a:moveTo>
                      <a:pt x="2851172" y="157473"/>
                    </a:moveTo>
                    <a:cubicBezTo>
                      <a:pt x="2859606" y="180023"/>
                      <a:pt x="2876477" y="196899"/>
                      <a:pt x="2898975" y="205295"/>
                    </a:cubicBezTo>
                    <a:cubicBezTo>
                      <a:pt x="2901785" y="205295"/>
                      <a:pt x="2901785" y="208121"/>
                      <a:pt x="2901785" y="208121"/>
                    </a:cubicBezTo>
                    <a:cubicBezTo>
                      <a:pt x="2901785" y="210915"/>
                      <a:pt x="2898975" y="210915"/>
                      <a:pt x="2898975" y="210915"/>
                    </a:cubicBezTo>
                    <a:cubicBezTo>
                      <a:pt x="2876477" y="216546"/>
                      <a:pt x="2859606" y="233421"/>
                      <a:pt x="2853983" y="255927"/>
                    </a:cubicBezTo>
                    <a:cubicBezTo>
                      <a:pt x="2853983" y="258738"/>
                      <a:pt x="2851172" y="258738"/>
                      <a:pt x="2851172" y="258738"/>
                    </a:cubicBezTo>
                    <a:cubicBezTo>
                      <a:pt x="2848359" y="258738"/>
                      <a:pt x="2848359" y="255927"/>
                      <a:pt x="2848359" y="255927"/>
                    </a:cubicBezTo>
                    <a:cubicBezTo>
                      <a:pt x="2842739" y="233421"/>
                      <a:pt x="2825865" y="216546"/>
                      <a:pt x="2803370" y="210915"/>
                    </a:cubicBezTo>
                    <a:cubicBezTo>
                      <a:pt x="2800560" y="210915"/>
                      <a:pt x="2800560" y="208121"/>
                      <a:pt x="2800560" y="208121"/>
                    </a:cubicBezTo>
                    <a:cubicBezTo>
                      <a:pt x="2800560" y="205295"/>
                      <a:pt x="2803370" y="205295"/>
                      <a:pt x="2803370" y="205295"/>
                    </a:cubicBezTo>
                    <a:cubicBezTo>
                      <a:pt x="2825865" y="199746"/>
                      <a:pt x="2842739" y="182824"/>
                      <a:pt x="2851172" y="157473"/>
                    </a:cubicBezTo>
                    <a:close/>
                    <a:moveTo>
                      <a:pt x="2696525" y="157473"/>
                    </a:moveTo>
                    <a:cubicBezTo>
                      <a:pt x="2704959" y="180023"/>
                      <a:pt x="2721830" y="196899"/>
                      <a:pt x="2744328" y="205295"/>
                    </a:cubicBezTo>
                    <a:cubicBezTo>
                      <a:pt x="2747138" y="205295"/>
                      <a:pt x="2747138" y="208121"/>
                      <a:pt x="2747138" y="208121"/>
                    </a:cubicBezTo>
                    <a:cubicBezTo>
                      <a:pt x="2747138" y="210915"/>
                      <a:pt x="2744328" y="210915"/>
                      <a:pt x="2744328" y="210915"/>
                    </a:cubicBezTo>
                    <a:cubicBezTo>
                      <a:pt x="2721830" y="216546"/>
                      <a:pt x="2704959" y="233421"/>
                      <a:pt x="2699336" y="255927"/>
                    </a:cubicBezTo>
                    <a:cubicBezTo>
                      <a:pt x="2699336" y="258738"/>
                      <a:pt x="2696525" y="258738"/>
                      <a:pt x="2696525" y="258738"/>
                    </a:cubicBezTo>
                    <a:cubicBezTo>
                      <a:pt x="2693712" y="258738"/>
                      <a:pt x="2693712" y="255927"/>
                      <a:pt x="2693712" y="255927"/>
                    </a:cubicBezTo>
                    <a:cubicBezTo>
                      <a:pt x="2688092" y="233421"/>
                      <a:pt x="2671218" y="216546"/>
                      <a:pt x="2648723" y="210915"/>
                    </a:cubicBezTo>
                    <a:cubicBezTo>
                      <a:pt x="2645913" y="210915"/>
                      <a:pt x="2645913" y="208121"/>
                      <a:pt x="2645913" y="208121"/>
                    </a:cubicBezTo>
                    <a:cubicBezTo>
                      <a:pt x="2645913" y="205295"/>
                      <a:pt x="2648723" y="205295"/>
                      <a:pt x="2648723" y="205295"/>
                    </a:cubicBezTo>
                    <a:cubicBezTo>
                      <a:pt x="2671218" y="199746"/>
                      <a:pt x="2688092" y="182824"/>
                      <a:pt x="2696525" y="157473"/>
                    </a:cubicBezTo>
                    <a:close/>
                    <a:moveTo>
                      <a:pt x="2539061" y="157473"/>
                    </a:moveTo>
                    <a:cubicBezTo>
                      <a:pt x="2547497" y="180023"/>
                      <a:pt x="2567179" y="196899"/>
                      <a:pt x="2586863" y="205295"/>
                    </a:cubicBezTo>
                    <a:cubicBezTo>
                      <a:pt x="2589673" y="205295"/>
                      <a:pt x="2589673" y="208121"/>
                      <a:pt x="2589673" y="208121"/>
                    </a:cubicBezTo>
                    <a:cubicBezTo>
                      <a:pt x="2589673" y="210915"/>
                      <a:pt x="2586863" y="210915"/>
                      <a:pt x="2586863" y="210915"/>
                    </a:cubicBezTo>
                    <a:cubicBezTo>
                      <a:pt x="2564365" y="216546"/>
                      <a:pt x="2547497" y="233421"/>
                      <a:pt x="2541874" y="255927"/>
                    </a:cubicBezTo>
                    <a:cubicBezTo>
                      <a:pt x="2541874" y="258738"/>
                      <a:pt x="2539061" y="258738"/>
                      <a:pt x="2539061" y="258738"/>
                    </a:cubicBezTo>
                    <a:cubicBezTo>
                      <a:pt x="2536247" y="258738"/>
                      <a:pt x="2536247" y="255927"/>
                      <a:pt x="2536247" y="255927"/>
                    </a:cubicBezTo>
                    <a:cubicBezTo>
                      <a:pt x="2530627" y="233421"/>
                      <a:pt x="2513756" y="216546"/>
                      <a:pt x="2491261" y="210915"/>
                    </a:cubicBezTo>
                    <a:cubicBezTo>
                      <a:pt x="2488448" y="210915"/>
                      <a:pt x="2488448" y="208121"/>
                      <a:pt x="2488448" y="208121"/>
                    </a:cubicBezTo>
                    <a:cubicBezTo>
                      <a:pt x="2488448" y="205295"/>
                      <a:pt x="2491261" y="205295"/>
                      <a:pt x="2491261" y="205295"/>
                    </a:cubicBezTo>
                    <a:cubicBezTo>
                      <a:pt x="2513756" y="199746"/>
                      <a:pt x="2530627" y="182825"/>
                      <a:pt x="2539061" y="157473"/>
                    </a:cubicBezTo>
                    <a:close/>
                    <a:moveTo>
                      <a:pt x="2384413" y="157473"/>
                    </a:moveTo>
                    <a:cubicBezTo>
                      <a:pt x="2392849" y="180023"/>
                      <a:pt x="2409717" y="196899"/>
                      <a:pt x="2432215" y="205297"/>
                    </a:cubicBezTo>
                    <a:cubicBezTo>
                      <a:pt x="2435025" y="205297"/>
                      <a:pt x="2435025" y="208121"/>
                      <a:pt x="2435025" y="208121"/>
                    </a:cubicBezTo>
                    <a:cubicBezTo>
                      <a:pt x="2435025" y="210915"/>
                      <a:pt x="2432215" y="210915"/>
                      <a:pt x="2432215" y="210915"/>
                    </a:cubicBezTo>
                    <a:cubicBezTo>
                      <a:pt x="2409717" y="216546"/>
                      <a:pt x="2392849" y="233421"/>
                      <a:pt x="2387226" y="255927"/>
                    </a:cubicBezTo>
                    <a:cubicBezTo>
                      <a:pt x="2387226" y="258738"/>
                      <a:pt x="2384413" y="258738"/>
                      <a:pt x="2384413" y="258738"/>
                    </a:cubicBezTo>
                    <a:cubicBezTo>
                      <a:pt x="2381599" y="258738"/>
                      <a:pt x="2381599" y="255927"/>
                      <a:pt x="2381599" y="255927"/>
                    </a:cubicBezTo>
                    <a:cubicBezTo>
                      <a:pt x="2375979" y="233421"/>
                      <a:pt x="2359108" y="216546"/>
                      <a:pt x="2336613" y="210915"/>
                    </a:cubicBezTo>
                    <a:cubicBezTo>
                      <a:pt x="2333800" y="210915"/>
                      <a:pt x="2333800" y="208121"/>
                      <a:pt x="2333800" y="208121"/>
                    </a:cubicBezTo>
                    <a:cubicBezTo>
                      <a:pt x="2333800" y="205297"/>
                      <a:pt x="2336613" y="205297"/>
                      <a:pt x="2336613" y="205297"/>
                    </a:cubicBezTo>
                    <a:cubicBezTo>
                      <a:pt x="2359108" y="199746"/>
                      <a:pt x="2375979" y="182825"/>
                      <a:pt x="2384413" y="157473"/>
                    </a:cubicBezTo>
                    <a:close/>
                    <a:moveTo>
                      <a:pt x="2229761" y="157473"/>
                    </a:moveTo>
                    <a:cubicBezTo>
                      <a:pt x="2238198" y="180023"/>
                      <a:pt x="2255066" y="196899"/>
                      <a:pt x="2277564" y="205297"/>
                    </a:cubicBezTo>
                    <a:cubicBezTo>
                      <a:pt x="2280374" y="205297"/>
                      <a:pt x="2280374" y="208121"/>
                      <a:pt x="2280374" y="208121"/>
                    </a:cubicBezTo>
                    <a:cubicBezTo>
                      <a:pt x="2280374" y="210915"/>
                      <a:pt x="2277564" y="210915"/>
                      <a:pt x="2277564" y="210915"/>
                    </a:cubicBezTo>
                    <a:cubicBezTo>
                      <a:pt x="2255066" y="216546"/>
                      <a:pt x="2238198" y="233421"/>
                      <a:pt x="2232575" y="255927"/>
                    </a:cubicBezTo>
                    <a:cubicBezTo>
                      <a:pt x="2232575" y="258739"/>
                      <a:pt x="2229761" y="258739"/>
                      <a:pt x="2229761" y="258739"/>
                    </a:cubicBezTo>
                    <a:cubicBezTo>
                      <a:pt x="2226948" y="258739"/>
                      <a:pt x="2226948" y="255927"/>
                      <a:pt x="2226948" y="255927"/>
                    </a:cubicBezTo>
                    <a:cubicBezTo>
                      <a:pt x="2221328" y="233421"/>
                      <a:pt x="2204457" y="216546"/>
                      <a:pt x="2181962" y="210915"/>
                    </a:cubicBezTo>
                    <a:cubicBezTo>
                      <a:pt x="2179149" y="210915"/>
                      <a:pt x="2179149" y="208121"/>
                      <a:pt x="2179149" y="208121"/>
                    </a:cubicBezTo>
                    <a:cubicBezTo>
                      <a:pt x="2179149" y="205297"/>
                      <a:pt x="2181962" y="205297"/>
                      <a:pt x="2181962" y="205297"/>
                    </a:cubicBezTo>
                    <a:cubicBezTo>
                      <a:pt x="2204457" y="199746"/>
                      <a:pt x="2221328" y="182825"/>
                      <a:pt x="2229761" y="157473"/>
                    </a:cubicBezTo>
                    <a:close/>
                    <a:moveTo>
                      <a:pt x="2075115" y="157473"/>
                    </a:moveTo>
                    <a:cubicBezTo>
                      <a:pt x="2080738" y="180023"/>
                      <a:pt x="2100419" y="196899"/>
                      <a:pt x="2122917" y="205297"/>
                    </a:cubicBezTo>
                    <a:cubicBezTo>
                      <a:pt x="2125727" y="205297"/>
                      <a:pt x="2125727" y="208121"/>
                      <a:pt x="2125727" y="208121"/>
                    </a:cubicBezTo>
                    <a:cubicBezTo>
                      <a:pt x="2125727" y="210915"/>
                      <a:pt x="2122917" y="210915"/>
                      <a:pt x="2122917" y="210915"/>
                    </a:cubicBezTo>
                    <a:cubicBezTo>
                      <a:pt x="2100419" y="216546"/>
                      <a:pt x="2083551" y="233421"/>
                      <a:pt x="2077928" y="255927"/>
                    </a:cubicBezTo>
                    <a:cubicBezTo>
                      <a:pt x="2077928" y="258739"/>
                      <a:pt x="2075115" y="258739"/>
                      <a:pt x="2075115" y="258739"/>
                    </a:cubicBezTo>
                    <a:cubicBezTo>
                      <a:pt x="2072301" y="258739"/>
                      <a:pt x="2072301" y="255927"/>
                      <a:pt x="2072301" y="255927"/>
                    </a:cubicBezTo>
                    <a:cubicBezTo>
                      <a:pt x="2066681" y="233421"/>
                      <a:pt x="2049810" y="216546"/>
                      <a:pt x="2027315" y="210915"/>
                    </a:cubicBezTo>
                    <a:cubicBezTo>
                      <a:pt x="2024502" y="210915"/>
                      <a:pt x="2024502" y="208121"/>
                      <a:pt x="2024502" y="208121"/>
                    </a:cubicBezTo>
                    <a:cubicBezTo>
                      <a:pt x="2024502" y="205297"/>
                      <a:pt x="2027315" y="205297"/>
                      <a:pt x="2027315" y="205297"/>
                    </a:cubicBezTo>
                    <a:cubicBezTo>
                      <a:pt x="2049810" y="199746"/>
                      <a:pt x="2066681" y="182825"/>
                      <a:pt x="2075115" y="157473"/>
                    </a:cubicBezTo>
                    <a:close/>
                    <a:moveTo>
                      <a:pt x="1917652" y="157473"/>
                    </a:moveTo>
                    <a:cubicBezTo>
                      <a:pt x="1926086" y="180023"/>
                      <a:pt x="1942957" y="196899"/>
                      <a:pt x="1965455" y="205297"/>
                    </a:cubicBezTo>
                    <a:cubicBezTo>
                      <a:pt x="1968265" y="205297"/>
                      <a:pt x="1968265" y="208121"/>
                      <a:pt x="1968265" y="208121"/>
                    </a:cubicBezTo>
                    <a:cubicBezTo>
                      <a:pt x="1968265" y="210915"/>
                      <a:pt x="1965455" y="210915"/>
                      <a:pt x="1965455" y="210915"/>
                    </a:cubicBezTo>
                    <a:cubicBezTo>
                      <a:pt x="1942957" y="216546"/>
                      <a:pt x="1926086" y="233421"/>
                      <a:pt x="1920463" y="255927"/>
                    </a:cubicBezTo>
                    <a:cubicBezTo>
                      <a:pt x="1920463" y="258739"/>
                      <a:pt x="1917652" y="258739"/>
                      <a:pt x="1917652" y="258739"/>
                    </a:cubicBezTo>
                    <a:cubicBezTo>
                      <a:pt x="1914839" y="258739"/>
                      <a:pt x="1914839" y="255927"/>
                      <a:pt x="1914839" y="255927"/>
                    </a:cubicBezTo>
                    <a:cubicBezTo>
                      <a:pt x="1909219" y="233421"/>
                      <a:pt x="1892345" y="216546"/>
                      <a:pt x="1869850" y="210915"/>
                    </a:cubicBezTo>
                    <a:cubicBezTo>
                      <a:pt x="1867040" y="210915"/>
                      <a:pt x="1867040" y="208121"/>
                      <a:pt x="1867040" y="208121"/>
                    </a:cubicBezTo>
                    <a:cubicBezTo>
                      <a:pt x="1867040" y="205297"/>
                      <a:pt x="1869850" y="205297"/>
                      <a:pt x="1869850" y="205297"/>
                    </a:cubicBezTo>
                    <a:cubicBezTo>
                      <a:pt x="1892345" y="199746"/>
                      <a:pt x="1909219" y="182825"/>
                      <a:pt x="1917652" y="157473"/>
                    </a:cubicBezTo>
                    <a:close/>
                    <a:moveTo>
                      <a:pt x="5184973" y="157432"/>
                    </a:moveTo>
                    <a:cubicBezTo>
                      <a:pt x="5193410" y="179965"/>
                      <a:pt x="5210281" y="196838"/>
                      <a:pt x="5232776" y="205248"/>
                    </a:cubicBezTo>
                    <a:cubicBezTo>
                      <a:pt x="5235586" y="205248"/>
                      <a:pt x="5235586" y="208069"/>
                      <a:pt x="5235586" y="208069"/>
                    </a:cubicBezTo>
                    <a:cubicBezTo>
                      <a:pt x="5235586" y="210869"/>
                      <a:pt x="5232776" y="210869"/>
                      <a:pt x="5232776" y="210869"/>
                    </a:cubicBezTo>
                    <a:cubicBezTo>
                      <a:pt x="5210281" y="216498"/>
                      <a:pt x="5193410" y="233372"/>
                      <a:pt x="5187787" y="255873"/>
                    </a:cubicBezTo>
                    <a:cubicBezTo>
                      <a:pt x="5187787" y="258685"/>
                      <a:pt x="5184973" y="258685"/>
                      <a:pt x="5184973" y="258685"/>
                    </a:cubicBezTo>
                    <a:cubicBezTo>
                      <a:pt x="5182163" y="258685"/>
                      <a:pt x="5182163" y="255873"/>
                      <a:pt x="5182163" y="255873"/>
                    </a:cubicBezTo>
                    <a:cubicBezTo>
                      <a:pt x="5176540" y="233372"/>
                      <a:pt x="5159669" y="216498"/>
                      <a:pt x="5137174" y="210869"/>
                    </a:cubicBezTo>
                    <a:cubicBezTo>
                      <a:pt x="5134361" y="210869"/>
                      <a:pt x="5134361" y="208069"/>
                      <a:pt x="5134361" y="208069"/>
                    </a:cubicBezTo>
                    <a:cubicBezTo>
                      <a:pt x="5134361" y="205248"/>
                      <a:pt x="5137174" y="205248"/>
                      <a:pt x="5137174" y="205248"/>
                    </a:cubicBezTo>
                    <a:cubicBezTo>
                      <a:pt x="5159669" y="199676"/>
                      <a:pt x="5176540" y="182770"/>
                      <a:pt x="5184973" y="157432"/>
                    </a:cubicBezTo>
                    <a:close/>
                    <a:moveTo>
                      <a:pt x="5030325" y="157432"/>
                    </a:moveTo>
                    <a:cubicBezTo>
                      <a:pt x="5035949" y="179965"/>
                      <a:pt x="5055630" y="196838"/>
                      <a:pt x="5078128" y="205248"/>
                    </a:cubicBezTo>
                    <a:cubicBezTo>
                      <a:pt x="5080938" y="205248"/>
                      <a:pt x="5080938" y="208069"/>
                      <a:pt x="5080938" y="208069"/>
                    </a:cubicBezTo>
                    <a:cubicBezTo>
                      <a:pt x="5080938" y="210869"/>
                      <a:pt x="5078128" y="210869"/>
                      <a:pt x="5078128" y="210869"/>
                    </a:cubicBezTo>
                    <a:cubicBezTo>
                      <a:pt x="5055630" y="216498"/>
                      <a:pt x="5038759" y="233372"/>
                      <a:pt x="5033136" y="255873"/>
                    </a:cubicBezTo>
                    <a:cubicBezTo>
                      <a:pt x="5033136" y="258685"/>
                      <a:pt x="5030325" y="258685"/>
                      <a:pt x="5030325" y="258685"/>
                    </a:cubicBezTo>
                    <a:cubicBezTo>
                      <a:pt x="5027512" y="258685"/>
                      <a:pt x="5027512" y="255873"/>
                      <a:pt x="5027512" y="255873"/>
                    </a:cubicBezTo>
                    <a:cubicBezTo>
                      <a:pt x="5021892" y="233372"/>
                      <a:pt x="5005018" y="216498"/>
                      <a:pt x="4982523" y="210869"/>
                    </a:cubicBezTo>
                    <a:cubicBezTo>
                      <a:pt x="4979713" y="210869"/>
                      <a:pt x="4979713" y="208069"/>
                      <a:pt x="4979713" y="208069"/>
                    </a:cubicBezTo>
                    <a:cubicBezTo>
                      <a:pt x="4979713" y="205248"/>
                      <a:pt x="4982523" y="205248"/>
                      <a:pt x="4982523" y="205248"/>
                    </a:cubicBezTo>
                    <a:cubicBezTo>
                      <a:pt x="5005018" y="199676"/>
                      <a:pt x="5021892" y="182771"/>
                      <a:pt x="5030325" y="157432"/>
                    </a:cubicBezTo>
                    <a:close/>
                    <a:moveTo>
                      <a:pt x="4872861" y="157432"/>
                    </a:moveTo>
                    <a:cubicBezTo>
                      <a:pt x="4881298" y="179965"/>
                      <a:pt x="4898166" y="196838"/>
                      <a:pt x="4920664" y="205248"/>
                    </a:cubicBezTo>
                    <a:cubicBezTo>
                      <a:pt x="4923474" y="205248"/>
                      <a:pt x="4923474" y="208069"/>
                      <a:pt x="4923474" y="208069"/>
                    </a:cubicBezTo>
                    <a:cubicBezTo>
                      <a:pt x="4923474" y="210869"/>
                      <a:pt x="4920664" y="210869"/>
                      <a:pt x="4920664" y="210869"/>
                    </a:cubicBezTo>
                    <a:cubicBezTo>
                      <a:pt x="4898166" y="216498"/>
                      <a:pt x="4881298" y="233372"/>
                      <a:pt x="4875675" y="255873"/>
                    </a:cubicBezTo>
                    <a:cubicBezTo>
                      <a:pt x="4875675" y="258685"/>
                      <a:pt x="4872861" y="258685"/>
                      <a:pt x="4872861" y="258685"/>
                    </a:cubicBezTo>
                    <a:cubicBezTo>
                      <a:pt x="4870048" y="258685"/>
                      <a:pt x="4870048" y="255873"/>
                      <a:pt x="4870048" y="255873"/>
                    </a:cubicBezTo>
                    <a:cubicBezTo>
                      <a:pt x="4864428" y="233372"/>
                      <a:pt x="4847557" y="216498"/>
                      <a:pt x="4825062" y="210869"/>
                    </a:cubicBezTo>
                    <a:cubicBezTo>
                      <a:pt x="4822249" y="210869"/>
                      <a:pt x="4822249" y="208069"/>
                      <a:pt x="4822249" y="208069"/>
                    </a:cubicBezTo>
                    <a:cubicBezTo>
                      <a:pt x="4822249" y="205248"/>
                      <a:pt x="4825062" y="205248"/>
                      <a:pt x="4825062" y="205248"/>
                    </a:cubicBezTo>
                    <a:cubicBezTo>
                      <a:pt x="4847557" y="199676"/>
                      <a:pt x="4864428" y="182771"/>
                      <a:pt x="4872861" y="157432"/>
                    </a:cubicBezTo>
                    <a:close/>
                    <a:moveTo>
                      <a:pt x="4718213" y="157432"/>
                    </a:moveTo>
                    <a:cubicBezTo>
                      <a:pt x="4726650" y="179965"/>
                      <a:pt x="4743518" y="196838"/>
                      <a:pt x="4766016" y="205248"/>
                    </a:cubicBezTo>
                    <a:cubicBezTo>
                      <a:pt x="4768826" y="205248"/>
                      <a:pt x="4768826" y="208069"/>
                      <a:pt x="4768826" y="208069"/>
                    </a:cubicBezTo>
                    <a:cubicBezTo>
                      <a:pt x="4768826" y="210869"/>
                      <a:pt x="4766016" y="210869"/>
                      <a:pt x="4766016" y="210869"/>
                    </a:cubicBezTo>
                    <a:cubicBezTo>
                      <a:pt x="4743518" y="216498"/>
                      <a:pt x="4726650" y="233372"/>
                      <a:pt x="4721027" y="255873"/>
                    </a:cubicBezTo>
                    <a:cubicBezTo>
                      <a:pt x="4721027" y="258685"/>
                      <a:pt x="4718213" y="258685"/>
                      <a:pt x="4718213" y="258685"/>
                    </a:cubicBezTo>
                    <a:cubicBezTo>
                      <a:pt x="4715400" y="258685"/>
                      <a:pt x="4715400" y="255873"/>
                      <a:pt x="4715400" y="255873"/>
                    </a:cubicBezTo>
                    <a:cubicBezTo>
                      <a:pt x="4709780" y="233372"/>
                      <a:pt x="4692909" y="216498"/>
                      <a:pt x="4670414" y="210869"/>
                    </a:cubicBezTo>
                    <a:cubicBezTo>
                      <a:pt x="4667601" y="210869"/>
                      <a:pt x="4667601" y="208069"/>
                      <a:pt x="4667601" y="208069"/>
                    </a:cubicBezTo>
                    <a:cubicBezTo>
                      <a:pt x="4667601" y="205248"/>
                      <a:pt x="4670414" y="205248"/>
                      <a:pt x="4670414" y="205248"/>
                    </a:cubicBezTo>
                    <a:cubicBezTo>
                      <a:pt x="4692909" y="199676"/>
                      <a:pt x="4709780" y="182771"/>
                      <a:pt x="4718213" y="157432"/>
                    </a:cubicBezTo>
                    <a:close/>
                    <a:moveTo>
                      <a:pt x="4563563" y="157432"/>
                    </a:moveTo>
                    <a:cubicBezTo>
                      <a:pt x="4571999" y="179965"/>
                      <a:pt x="4588867" y="196840"/>
                      <a:pt x="4611365" y="205248"/>
                    </a:cubicBezTo>
                    <a:cubicBezTo>
                      <a:pt x="4614175" y="205248"/>
                      <a:pt x="4614175" y="208069"/>
                      <a:pt x="4614175" y="208069"/>
                    </a:cubicBezTo>
                    <a:cubicBezTo>
                      <a:pt x="4614175" y="210872"/>
                      <a:pt x="4611365" y="210872"/>
                      <a:pt x="4611365" y="210872"/>
                    </a:cubicBezTo>
                    <a:cubicBezTo>
                      <a:pt x="4588867" y="216498"/>
                      <a:pt x="4571999" y="233372"/>
                      <a:pt x="4566376" y="255873"/>
                    </a:cubicBezTo>
                    <a:cubicBezTo>
                      <a:pt x="4566376" y="258685"/>
                      <a:pt x="4563563" y="258685"/>
                      <a:pt x="4563563" y="258685"/>
                    </a:cubicBezTo>
                    <a:cubicBezTo>
                      <a:pt x="4560749" y="258685"/>
                      <a:pt x="4560749" y="255873"/>
                      <a:pt x="4560749" y="255873"/>
                    </a:cubicBezTo>
                    <a:cubicBezTo>
                      <a:pt x="4555129" y="233372"/>
                      <a:pt x="4538258" y="216498"/>
                      <a:pt x="4515763" y="210872"/>
                    </a:cubicBezTo>
                    <a:cubicBezTo>
                      <a:pt x="4512950" y="210872"/>
                      <a:pt x="4512950" y="208069"/>
                      <a:pt x="4512950" y="208069"/>
                    </a:cubicBezTo>
                    <a:cubicBezTo>
                      <a:pt x="4512950" y="205248"/>
                      <a:pt x="4515763" y="205248"/>
                      <a:pt x="4515763" y="205248"/>
                    </a:cubicBezTo>
                    <a:cubicBezTo>
                      <a:pt x="4538258" y="199678"/>
                      <a:pt x="4555129" y="182771"/>
                      <a:pt x="4563563" y="157432"/>
                    </a:cubicBezTo>
                    <a:close/>
                    <a:moveTo>
                      <a:pt x="1141593" y="59"/>
                    </a:moveTo>
                    <a:cubicBezTo>
                      <a:pt x="1150027" y="25372"/>
                      <a:pt x="1166898" y="42251"/>
                      <a:pt x="1189395" y="47873"/>
                    </a:cubicBezTo>
                    <a:cubicBezTo>
                      <a:pt x="1192206" y="47873"/>
                      <a:pt x="1192206" y="50688"/>
                      <a:pt x="1192206" y="50688"/>
                    </a:cubicBezTo>
                    <a:cubicBezTo>
                      <a:pt x="1192206" y="53495"/>
                      <a:pt x="1189395" y="53495"/>
                      <a:pt x="1189395" y="53495"/>
                    </a:cubicBezTo>
                    <a:cubicBezTo>
                      <a:pt x="1166898" y="59120"/>
                      <a:pt x="1150027" y="75984"/>
                      <a:pt x="1144407" y="98485"/>
                    </a:cubicBezTo>
                    <a:cubicBezTo>
                      <a:pt x="1144407" y="101302"/>
                      <a:pt x="1141593" y="101302"/>
                      <a:pt x="1141593" y="101302"/>
                    </a:cubicBezTo>
                    <a:cubicBezTo>
                      <a:pt x="1138780" y="101302"/>
                      <a:pt x="1138780" y="98485"/>
                      <a:pt x="1138780" y="98485"/>
                    </a:cubicBezTo>
                    <a:cubicBezTo>
                      <a:pt x="1133159" y="75984"/>
                      <a:pt x="1116288" y="59120"/>
                      <a:pt x="1093791" y="53495"/>
                    </a:cubicBezTo>
                    <a:cubicBezTo>
                      <a:pt x="1090981" y="53495"/>
                      <a:pt x="1090981" y="50688"/>
                      <a:pt x="1090981" y="50688"/>
                    </a:cubicBezTo>
                    <a:cubicBezTo>
                      <a:pt x="1090981" y="47873"/>
                      <a:pt x="1093791" y="47873"/>
                      <a:pt x="1093791" y="47873"/>
                    </a:cubicBezTo>
                    <a:cubicBezTo>
                      <a:pt x="1116288" y="42251"/>
                      <a:pt x="1133159" y="25372"/>
                      <a:pt x="1141593" y="59"/>
                    </a:cubicBezTo>
                    <a:close/>
                    <a:moveTo>
                      <a:pt x="984132" y="59"/>
                    </a:moveTo>
                    <a:cubicBezTo>
                      <a:pt x="992566" y="25372"/>
                      <a:pt x="1009437" y="42251"/>
                      <a:pt x="1031934" y="47874"/>
                    </a:cubicBezTo>
                    <a:cubicBezTo>
                      <a:pt x="1034745" y="47874"/>
                      <a:pt x="1034745" y="50688"/>
                      <a:pt x="1034745" y="50688"/>
                    </a:cubicBezTo>
                    <a:cubicBezTo>
                      <a:pt x="1034745" y="53495"/>
                      <a:pt x="1031934" y="53495"/>
                      <a:pt x="1031934" y="53495"/>
                    </a:cubicBezTo>
                    <a:cubicBezTo>
                      <a:pt x="1009437" y="59120"/>
                      <a:pt x="992566" y="75984"/>
                      <a:pt x="986946" y="98486"/>
                    </a:cubicBezTo>
                    <a:cubicBezTo>
                      <a:pt x="986946" y="101302"/>
                      <a:pt x="984132" y="101302"/>
                      <a:pt x="984132" y="101302"/>
                    </a:cubicBezTo>
                    <a:cubicBezTo>
                      <a:pt x="981319" y="101302"/>
                      <a:pt x="981319" y="98486"/>
                      <a:pt x="981319" y="98486"/>
                    </a:cubicBezTo>
                    <a:cubicBezTo>
                      <a:pt x="975698" y="75984"/>
                      <a:pt x="958827" y="59120"/>
                      <a:pt x="936330" y="53495"/>
                    </a:cubicBezTo>
                    <a:cubicBezTo>
                      <a:pt x="933520" y="53495"/>
                      <a:pt x="933520" y="50688"/>
                      <a:pt x="933520" y="50688"/>
                    </a:cubicBezTo>
                    <a:cubicBezTo>
                      <a:pt x="933520" y="47874"/>
                      <a:pt x="936330" y="47874"/>
                      <a:pt x="936330" y="47874"/>
                    </a:cubicBezTo>
                    <a:cubicBezTo>
                      <a:pt x="958827" y="42251"/>
                      <a:pt x="975698" y="25372"/>
                      <a:pt x="984132" y="59"/>
                    </a:cubicBezTo>
                    <a:close/>
                    <a:moveTo>
                      <a:pt x="829484" y="59"/>
                    </a:moveTo>
                    <a:cubicBezTo>
                      <a:pt x="837918" y="25372"/>
                      <a:pt x="854789" y="42251"/>
                      <a:pt x="877286" y="47874"/>
                    </a:cubicBezTo>
                    <a:cubicBezTo>
                      <a:pt x="880097" y="47874"/>
                      <a:pt x="880097" y="50688"/>
                      <a:pt x="880097" y="50688"/>
                    </a:cubicBezTo>
                    <a:cubicBezTo>
                      <a:pt x="880097" y="53495"/>
                      <a:pt x="877286" y="53495"/>
                      <a:pt x="877286" y="53495"/>
                    </a:cubicBezTo>
                    <a:cubicBezTo>
                      <a:pt x="854789" y="59120"/>
                      <a:pt x="837918" y="75984"/>
                      <a:pt x="832298" y="98486"/>
                    </a:cubicBezTo>
                    <a:cubicBezTo>
                      <a:pt x="832298" y="101302"/>
                      <a:pt x="829484" y="101302"/>
                      <a:pt x="829484" y="101302"/>
                    </a:cubicBezTo>
                    <a:cubicBezTo>
                      <a:pt x="826671" y="101302"/>
                      <a:pt x="826671" y="98486"/>
                      <a:pt x="826671" y="98486"/>
                    </a:cubicBezTo>
                    <a:cubicBezTo>
                      <a:pt x="821050" y="75984"/>
                      <a:pt x="804179" y="59120"/>
                      <a:pt x="781682" y="53495"/>
                    </a:cubicBezTo>
                    <a:cubicBezTo>
                      <a:pt x="778872" y="53495"/>
                      <a:pt x="778872" y="50688"/>
                      <a:pt x="778872" y="50688"/>
                    </a:cubicBezTo>
                    <a:cubicBezTo>
                      <a:pt x="778872" y="47874"/>
                      <a:pt x="781682" y="47874"/>
                      <a:pt x="781682" y="47874"/>
                    </a:cubicBezTo>
                    <a:cubicBezTo>
                      <a:pt x="804179" y="42251"/>
                      <a:pt x="821050" y="25372"/>
                      <a:pt x="829484" y="59"/>
                    </a:cubicBezTo>
                    <a:close/>
                    <a:moveTo>
                      <a:pt x="674833" y="59"/>
                    </a:moveTo>
                    <a:cubicBezTo>
                      <a:pt x="683267" y="25372"/>
                      <a:pt x="700138" y="42251"/>
                      <a:pt x="722635" y="47874"/>
                    </a:cubicBezTo>
                    <a:cubicBezTo>
                      <a:pt x="725446" y="47874"/>
                      <a:pt x="725446" y="50688"/>
                      <a:pt x="725446" y="50688"/>
                    </a:cubicBezTo>
                    <a:cubicBezTo>
                      <a:pt x="725446" y="53497"/>
                      <a:pt x="722635" y="53497"/>
                      <a:pt x="722635" y="53497"/>
                    </a:cubicBezTo>
                    <a:cubicBezTo>
                      <a:pt x="700138" y="59120"/>
                      <a:pt x="683267" y="75984"/>
                      <a:pt x="677647" y="98486"/>
                    </a:cubicBezTo>
                    <a:cubicBezTo>
                      <a:pt x="677647" y="101304"/>
                      <a:pt x="674833" y="101304"/>
                      <a:pt x="674833" y="101304"/>
                    </a:cubicBezTo>
                    <a:cubicBezTo>
                      <a:pt x="672020" y="101304"/>
                      <a:pt x="672020" y="98486"/>
                      <a:pt x="672020" y="98486"/>
                    </a:cubicBezTo>
                    <a:cubicBezTo>
                      <a:pt x="666399" y="75984"/>
                      <a:pt x="649528" y="59120"/>
                      <a:pt x="627031" y="53497"/>
                    </a:cubicBezTo>
                    <a:cubicBezTo>
                      <a:pt x="624221" y="53497"/>
                      <a:pt x="624221" y="50688"/>
                      <a:pt x="624221" y="50688"/>
                    </a:cubicBezTo>
                    <a:cubicBezTo>
                      <a:pt x="624221" y="47874"/>
                      <a:pt x="627031" y="47874"/>
                      <a:pt x="627031" y="47874"/>
                    </a:cubicBezTo>
                    <a:cubicBezTo>
                      <a:pt x="649528" y="42251"/>
                      <a:pt x="666399" y="25372"/>
                      <a:pt x="674833" y="59"/>
                    </a:cubicBezTo>
                    <a:close/>
                    <a:moveTo>
                      <a:pt x="517372" y="59"/>
                    </a:moveTo>
                    <a:cubicBezTo>
                      <a:pt x="525806" y="25372"/>
                      <a:pt x="542677" y="42251"/>
                      <a:pt x="565174" y="47874"/>
                    </a:cubicBezTo>
                    <a:cubicBezTo>
                      <a:pt x="567985" y="47874"/>
                      <a:pt x="567985" y="50688"/>
                      <a:pt x="567985" y="50688"/>
                    </a:cubicBezTo>
                    <a:cubicBezTo>
                      <a:pt x="567985" y="53497"/>
                      <a:pt x="565174" y="53497"/>
                      <a:pt x="565174" y="53497"/>
                    </a:cubicBezTo>
                    <a:cubicBezTo>
                      <a:pt x="542677" y="59120"/>
                      <a:pt x="525806" y="75984"/>
                      <a:pt x="520183" y="98486"/>
                    </a:cubicBezTo>
                    <a:cubicBezTo>
                      <a:pt x="520183" y="101304"/>
                      <a:pt x="517372" y="101304"/>
                      <a:pt x="517372" y="101304"/>
                    </a:cubicBezTo>
                    <a:cubicBezTo>
                      <a:pt x="514559" y="101304"/>
                      <a:pt x="514559" y="98486"/>
                      <a:pt x="514559" y="98486"/>
                    </a:cubicBezTo>
                    <a:cubicBezTo>
                      <a:pt x="508938" y="75984"/>
                      <a:pt x="492065" y="59120"/>
                      <a:pt x="469570" y="53497"/>
                    </a:cubicBezTo>
                    <a:cubicBezTo>
                      <a:pt x="466760" y="53497"/>
                      <a:pt x="466760" y="50688"/>
                      <a:pt x="466760" y="50688"/>
                    </a:cubicBezTo>
                    <a:cubicBezTo>
                      <a:pt x="466760" y="47874"/>
                      <a:pt x="469570" y="47874"/>
                      <a:pt x="469570" y="47874"/>
                    </a:cubicBezTo>
                    <a:cubicBezTo>
                      <a:pt x="492065" y="42251"/>
                      <a:pt x="508938" y="25372"/>
                      <a:pt x="517372" y="59"/>
                    </a:cubicBezTo>
                    <a:close/>
                    <a:moveTo>
                      <a:pt x="362724" y="59"/>
                    </a:moveTo>
                    <a:cubicBezTo>
                      <a:pt x="371158" y="25372"/>
                      <a:pt x="388029" y="42251"/>
                      <a:pt x="410526" y="47874"/>
                    </a:cubicBezTo>
                    <a:cubicBezTo>
                      <a:pt x="413337" y="47874"/>
                      <a:pt x="413337" y="50688"/>
                      <a:pt x="413337" y="50688"/>
                    </a:cubicBezTo>
                    <a:cubicBezTo>
                      <a:pt x="413337" y="53497"/>
                      <a:pt x="410526" y="53497"/>
                      <a:pt x="410526" y="53497"/>
                    </a:cubicBezTo>
                    <a:cubicBezTo>
                      <a:pt x="388029" y="59120"/>
                      <a:pt x="371158" y="75984"/>
                      <a:pt x="365535" y="98486"/>
                    </a:cubicBezTo>
                    <a:cubicBezTo>
                      <a:pt x="365535" y="101304"/>
                      <a:pt x="362724" y="101304"/>
                      <a:pt x="362724" y="101304"/>
                    </a:cubicBezTo>
                    <a:cubicBezTo>
                      <a:pt x="359911" y="101304"/>
                      <a:pt x="359911" y="98486"/>
                      <a:pt x="359911" y="98486"/>
                    </a:cubicBezTo>
                    <a:cubicBezTo>
                      <a:pt x="354290" y="75984"/>
                      <a:pt x="337417" y="59120"/>
                      <a:pt x="314922" y="53497"/>
                    </a:cubicBezTo>
                    <a:cubicBezTo>
                      <a:pt x="312112" y="53497"/>
                      <a:pt x="312112" y="50688"/>
                      <a:pt x="312112" y="50688"/>
                    </a:cubicBezTo>
                    <a:cubicBezTo>
                      <a:pt x="312112" y="47874"/>
                      <a:pt x="314922" y="47874"/>
                      <a:pt x="314922" y="47874"/>
                    </a:cubicBezTo>
                    <a:cubicBezTo>
                      <a:pt x="337417" y="42251"/>
                      <a:pt x="354290" y="25372"/>
                      <a:pt x="362724" y="59"/>
                    </a:cubicBezTo>
                    <a:close/>
                    <a:moveTo>
                      <a:pt x="208073" y="59"/>
                    </a:moveTo>
                    <a:cubicBezTo>
                      <a:pt x="216507" y="25372"/>
                      <a:pt x="233378" y="42251"/>
                      <a:pt x="255875" y="47874"/>
                    </a:cubicBezTo>
                    <a:cubicBezTo>
                      <a:pt x="258686" y="47874"/>
                      <a:pt x="258686" y="50688"/>
                      <a:pt x="258686" y="50688"/>
                    </a:cubicBezTo>
                    <a:cubicBezTo>
                      <a:pt x="258686" y="53497"/>
                      <a:pt x="255875" y="53497"/>
                      <a:pt x="255875" y="53497"/>
                    </a:cubicBezTo>
                    <a:cubicBezTo>
                      <a:pt x="233378" y="59120"/>
                      <a:pt x="216507" y="75984"/>
                      <a:pt x="210884" y="98486"/>
                    </a:cubicBezTo>
                    <a:cubicBezTo>
                      <a:pt x="210884" y="101304"/>
                      <a:pt x="208073" y="101304"/>
                      <a:pt x="208073" y="101304"/>
                    </a:cubicBezTo>
                    <a:cubicBezTo>
                      <a:pt x="205260" y="101304"/>
                      <a:pt x="205260" y="98486"/>
                      <a:pt x="205260" y="98486"/>
                    </a:cubicBezTo>
                    <a:cubicBezTo>
                      <a:pt x="199639" y="75984"/>
                      <a:pt x="182766" y="59120"/>
                      <a:pt x="160271" y="53497"/>
                    </a:cubicBezTo>
                    <a:cubicBezTo>
                      <a:pt x="157461" y="53497"/>
                      <a:pt x="157461" y="50688"/>
                      <a:pt x="157461" y="50688"/>
                    </a:cubicBezTo>
                    <a:cubicBezTo>
                      <a:pt x="157461" y="47874"/>
                      <a:pt x="160271" y="47874"/>
                      <a:pt x="160271" y="47874"/>
                    </a:cubicBezTo>
                    <a:cubicBezTo>
                      <a:pt x="182766" y="42251"/>
                      <a:pt x="199639" y="25372"/>
                      <a:pt x="208073" y="59"/>
                    </a:cubicBezTo>
                    <a:close/>
                    <a:moveTo>
                      <a:pt x="50612" y="59"/>
                    </a:moveTo>
                    <a:cubicBezTo>
                      <a:pt x="59049" y="25372"/>
                      <a:pt x="75920" y="42251"/>
                      <a:pt x="98414" y="47874"/>
                    </a:cubicBezTo>
                    <a:cubicBezTo>
                      <a:pt x="101225" y="47874"/>
                      <a:pt x="101225" y="50688"/>
                      <a:pt x="101225" y="50688"/>
                    </a:cubicBezTo>
                    <a:cubicBezTo>
                      <a:pt x="101225" y="53497"/>
                      <a:pt x="98414" y="53497"/>
                      <a:pt x="98414" y="53497"/>
                    </a:cubicBezTo>
                    <a:cubicBezTo>
                      <a:pt x="75920" y="59120"/>
                      <a:pt x="59049" y="75984"/>
                      <a:pt x="53426" y="98486"/>
                    </a:cubicBezTo>
                    <a:cubicBezTo>
                      <a:pt x="53426" y="101304"/>
                      <a:pt x="50612" y="101304"/>
                      <a:pt x="50612" y="101304"/>
                    </a:cubicBezTo>
                    <a:cubicBezTo>
                      <a:pt x="47802" y="101304"/>
                      <a:pt x="47802" y="98486"/>
                      <a:pt x="47802" y="98486"/>
                    </a:cubicBezTo>
                    <a:cubicBezTo>
                      <a:pt x="42178" y="75984"/>
                      <a:pt x="25307" y="59120"/>
                      <a:pt x="2813" y="53497"/>
                    </a:cubicBezTo>
                    <a:cubicBezTo>
                      <a:pt x="0" y="53497"/>
                      <a:pt x="0" y="50688"/>
                      <a:pt x="0" y="50688"/>
                    </a:cubicBezTo>
                    <a:cubicBezTo>
                      <a:pt x="0" y="47874"/>
                      <a:pt x="2813" y="47874"/>
                      <a:pt x="2813" y="47874"/>
                    </a:cubicBezTo>
                    <a:cubicBezTo>
                      <a:pt x="25307" y="42251"/>
                      <a:pt x="42178" y="25372"/>
                      <a:pt x="50612" y="59"/>
                    </a:cubicBezTo>
                    <a:close/>
                    <a:moveTo>
                      <a:pt x="3005823" y="58"/>
                    </a:moveTo>
                    <a:cubicBezTo>
                      <a:pt x="3014257" y="25370"/>
                      <a:pt x="3033942" y="42250"/>
                      <a:pt x="3053626" y="47873"/>
                    </a:cubicBezTo>
                    <a:cubicBezTo>
                      <a:pt x="3056436" y="47873"/>
                      <a:pt x="3056436" y="50686"/>
                      <a:pt x="3056436" y="50686"/>
                    </a:cubicBezTo>
                    <a:cubicBezTo>
                      <a:pt x="3056436" y="53495"/>
                      <a:pt x="3053626" y="53495"/>
                      <a:pt x="3053626" y="53495"/>
                    </a:cubicBezTo>
                    <a:cubicBezTo>
                      <a:pt x="3031128" y="59118"/>
                      <a:pt x="3014257" y="75984"/>
                      <a:pt x="3008634" y="98483"/>
                    </a:cubicBezTo>
                    <a:cubicBezTo>
                      <a:pt x="3008634" y="101301"/>
                      <a:pt x="3005823" y="101301"/>
                      <a:pt x="3005823" y="101301"/>
                    </a:cubicBezTo>
                    <a:cubicBezTo>
                      <a:pt x="3003010" y="101301"/>
                      <a:pt x="3003010" y="98483"/>
                      <a:pt x="3003010" y="98483"/>
                    </a:cubicBezTo>
                    <a:cubicBezTo>
                      <a:pt x="2997390" y="75984"/>
                      <a:pt x="2980516" y="59118"/>
                      <a:pt x="2958021" y="53495"/>
                    </a:cubicBezTo>
                    <a:cubicBezTo>
                      <a:pt x="2955211" y="53495"/>
                      <a:pt x="2955211" y="50686"/>
                      <a:pt x="2955211" y="50686"/>
                    </a:cubicBezTo>
                    <a:cubicBezTo>
                      <a:pt x="2955211" y="47873"/>
                      <a:pt x="2958021" y="47873"/>
                      <a:pt x="2958021" y="47873"/>
                    </a:cubicBezTo>
                    <a:cubicBezTo>
                      <a:pt x="2980516" y="42250"/>
                      <a:pt x="2997390" y="25370"/>
                      <a:pt x="3005823" y="58"/>
                    </a:cubicBezTo>
                    <a:close/>
                    <a:moveTo>
                      <a:pt x="2851172" y="58"/>
                    </a:moveTo>
                    <a:cubicBezTo>
                      <a:pt x="2859606" y="25370"/>
                      <a:pt x="2876477" y="42250"/>
                      <a:pt x="2898975" y="47873"/>
                    </a:cubicBezTo>
                    <a:cubicBezTo>
                      <a:pt x="2901785" y="47873"/>
                      <a:pt x="2901785" y="50686"/>
                      <a:pt x="2901785" y="50686"/>
                    </a:cubicBezTo>
                    <a:cubicBezTo>
                      <a:pt x="2901785" y="53495"/>
                      <a:pt x="2898975" y="53495"/>
                      <a:pt x="2898975" y="53495"/>
                    </a:cubicBezTo>
                    <a:cubicBezTo>
                      <a:pt x="2876477" y="59118"/>
                      <a:pt x="2859606" y="75984"/>
                      <a:pt x="2853983" y="98483"/>
                    </a:cubicBezTo>
                    <a:cubicBezTo>
                      <a:pt x="2853983" y="101301"/>
                      <a:pt x="2851172" y="101301"/>
                      <a:pt x="2851172" y="101301"/>
                    </a:cubicBezTo>
                    <a:cubicBezTo>
                      <a:pt x="2848359" y="101301"/>
                      <a:pt x="2848359" y="98483"/>
                      <a:pt x="2848359" y="98483"/>
                    </a:cubicBezTo>
                    <a:cubicBezTo>
                      <a:pt x="2842739" y="75984"/>
                      <a:pt x="2825865" y="59118"/>
                      <a:pt x="2803370" y="53495"/>
                    </a:cubicBezTo>
                    <a:cubicBezTo>
                      <a:pt x="2800560" y="53495"/>
                      <a:pt x="2800560" y="50686"/>
                      <a:pt x="2800560" y="50686"/>
                    </a:cubicBezTo>
                    <a:cubicBezTo>
                      <a:pt x="2800560" y="47873"/>
                      <a:pt x="2803370" y="47873"/>
                      <a:pt x="2803370" y="47873"/>
                    </a:cubicBezTo>
                    <a:cubicBezTo>
                      <a:pt x="2825865" y="42250"/>
                      <a:pt x="2842739" y="25370"/>
                      <a:pt x="2851172" y="58"/>
                    </a:cubicBezTo>
                    <a:close/>
                    <a:moveTo>
                      <a:pt x="2696525" y="58"/>
                    </a:moveTo>
                    <a:cubicBezTo>
                      <a:pt x="2704959" y="25370"/>
                      <a:pt x="2721830" y="42250"/>
                      <a:pt x="2744328" y="47873"/>
                    </a:cubicBezTo>
                    <a:cubicBezTo>
                      <a:pt x="2747138" y="47873"/>
                      <a:pt x="2747138" y="50686"/>
                      <a:pt x="2747138" y="50686"/>
                    </a:cubicBezTo>
                    <a:cubicBezTo>
                      <a:pt x="2747138" y="53495"/>
                      <a:pt x="2744328" y="53495"/>
                      <a:pt x="2744328" y="53495"/>
                    </a:cubicBezTo>
                    <a:cubicBezTo>
                      <a:pt x="2721830" y="59118"/>
                      <a:pt x="2704959" y="75984"/>
                      <a:pt x="2699336" y="98483"/>
                    </a:cubicBezTo>
                    <a:cubicBezTo>
                      <a:pt x="2699336" y="101301"/>
                      <a:pt x="2696525" y="101301"/>
                      <a:pt x="2696525" y="101301"/>
                    </a:cubicBezTo>
                    <a:cubicBezTo>
                      <a:pt x="2693712" y="101301"/>
                      <a:pt x="2693712" y="98483"/>
                      <a:pt x="2693712" y="98483"/>
                    </a:cubicBezTo>
                    <a:cubicBezTo>
                      <a:pt x="2688092" y="75984"/>
                      <a:pt x="2671218" y="59118"/>
                      <a:pt x="2648723" y="53495"/>
                    </a:cubicBezTo>
                    <a:cubicBezTo>
                      <a:pt x="2645913" y="53495"/>
                      <a:pt x="2645913" y="50686"/>
                      <a:pt x="2645913" y="50686"/>
                    </a:cubicBezTo>
                    <a:cubicBezTo>
                      <a:pt x="2645913" y="47873"/>
                      <a:pt x="2648723" y="47873"/>
                      <a:pt x="2648723" y="47873"/>
                    </a:cubicBezTo>
                    <a:cubicBezTo>
                      <a:pt x="2671218" y="42250"/>
                      <a:pt x="2688092" y="25370"/>
                      <a:pt x="2696525" y="58"/>
                    </a:cubicBezTo>
                    <a:close/>
                    <a:moveTo>
                      <a:pt x="2539061" y="58"/>
                    </a:moveTo>
                    <a:cubicBezTo>
                      <a:pt x="2547497" y="25370"/>
                      <a:pt x="2567179" y="42250"/>
                      <a:pt x="2586863" y="47873"/>
                    </a:cubicBezTo>
                    <a:cubicBezTo>
                      <a:pt x="2589673" y="47873"/>
                      <a:pt x="2589673" y="50686"/>
                      <a:pt x="2589673" y="50686"/>
                    </a:cubicBezTo>
                    <a:cubicBezTo>
                      <a:pt x="2589673" y="53495"/>
                      <a:pt x="2586863" y="53495"/>
                      <a:pt x="2586863" y="53495"/>
                    </a:cubicBezTo>
                    <a:cubicBezTo>
                      <a:pt x="2564365" y="59118"/>
                      <a:pt x="2547497" y="75984"/>
                      <a:pt x="2541874" y="98483"/>
                    </a:cubicBezTo>
                    <a:cubicBezTo>
                      <a:pt x="2541874" y="101301"/>
                      <a:pt x="2539061" y="101301"/>
                      <a:pt x="2539061" y="101301"/>
                    </a:cubicBezTo>
                    <a:cubicBezTo>
                      <a:pt x="2536247" y="101301"/>
                      <a:pt x="2536247" y="98483"/>
                      <a:pt x="2536247" y="98483"/>
                    </a:cubicBezTo>
                    <a:cubicBezTo>
                      <a:pt x="2530627" y="75984"/>
                      <a:pt x="2513756" y="59118"/>
                      <a:pt x="2491261" y="53495"/>
                    </a:cubicBezTo>
                    <a:cubicBezTo>
                      <a:pt x="2488448" y="53495"/>
                      <a:pt x="2488448" y="50686"/>
                      <a:pt x="2488448" y="50686"/>
                    </a:cubicBezTo>
                    <a:cubicBezTo>
                      <a:pt x="2488448" y="47873"/>
                      <a:pt x="2491261" y="47873"/>
                      <a:pt x="2491261" y="47873"/>
                    </a:cubicBezTo>
                    <a:cubicBezTo>
                      <a:pt x="2513756" y="42250"/>
                      <a:pt x="2530627" y="25370"/>
                      <a:pt x="2539061" y="58"/>
                    </a:cubicBezTo>
                    <a:close/>
                    <a:moveTo>
                      <a:pt x="2384413" y="58"/>
                    </a:moveTo>
                    <a:cubicBezTo>
                      <a:pt x="2392849" y="25370"/>
                      <a:pt x="2409717" y="42250"/>
                      <a:pt x="2432215" y="47873"/>
                    </a:cubicBezTo>
                    <a:cubicBezTo>
                      <a:pt x="2435025" y="47873"/>
                      <a:pt x="2435025" y="50687"/>
                      <a:pt x="2435025" y="50687"/>
                    </a:cubicBezTo>
                    <a:cubicBezTo>
                      <a:pt x="2435025" y="53495"/>
                      <a:pt x="2432215" y="53495"/>
                      <a:pt x="2432215" y="53495"/>
                    </a:cubicBezTo>
                    <a:cubicBezTo>
                      <a:pt x="2409717" y="59118"/>
                      <a:pt x="2392849" y="75984"/>
                      <a:pt x="2387226" y="98483"/>
                    </a:cubicBezTo>
                    <a:cubicBezTo>
                      <a:pt x="2387226" y="101301"/>
                      <a:pt x="2384413" y="101301"/>
                      <a:pt x="2384413" y="101301"/>
                    </a:cubicBezTo>
                    <a:cubicBezTo>
                      <a:pt x="2381599" y="101301"/>
                      <a:pt x="2381599" y="98483"/>
                      <a:pt x="2381599" y="98483"/>
                    </a:cubicBezTo>
                    <a:cubicBezTo>
                      <a:pt x="2375979" y="75984"/>
                      <a:pt x="2359108" y="59118"/>
                      <a:pt x="2336613" y="53495"/>
                    </a:cubicBezTo>
                    <a:cubicBezTo>
                      <a:pt x="2333800" y="53495"/>
                      <a:pt x="2333800" y="50687"/>
                      <a:pt x="2333800" y="50687"/>
                    </a:cubicBezTo>
                    <a:cubicBezTo>
                      <a:pt x="2333800" y="47873"/>
                      <a:pt x="2336613" y="47873"/>
                      <a:pt x="2336613" y="47873"/>
                    </a:cubicBezTo>
                    <a:cubicBezTo>
                      <a:pt x="2359108" y="42250"/>
                      <a:pt x="2375979" y="25370"/>
                      <a:pt x="2384413" y="58"/>
                    </a:cubicBezTo>
                    <a:close/>
                    <a:moveTo>
                      <a:pt x="2229761" y="58"/>
                    </a:moveTo>
                    <a:cubicBezTo>
                      <a:pt x="2238198" y="25371"/>
                      <a:pt x="2255066" y="42250"/>
                      <a:pt x="2277564" y="47873"/>
                    </a:cubicBezTo>
                    <a:cubicBezTo>
                      <a:pt x="2280374" y="47873"/>
                      <a:pt x="2280374" y="50687"/>
                      <a:pt x="2280374" y="50687"/>
                    </a:cubicBezTo>
                    <a:cubicBezTo>
                      <a:pt x="2280374" y="53495"/>
                      <a:pt x="2277564" y="53495"/>
                      <a:pt x="2277564" y="53495"/>
                    </a:cubicBezTo>
                    <a:cubicBezTo>
                      <a:pt x="2255066" y="59118"/>
                      <a:pt x="2238198" y="75984"/>
                      <a:pt x="2232575" y="98483"/>
                    </a:cubicBezTo>
                    <a:cubicBezTo>
                      <a:pt x="2232575" y="101301"/>
                      <a:pt x="2229761" y="101301"/>
                      <a:pt x="2229761" y="101301"/>
                    </a:cubicBezTo>
                    <a:cubicBezTo>
                      <a:pt x="2226948" y="101301"/>
                      <a:pt x="2226948" y="98483"/>
                      <a:pt x="2226948" y="98483"/>
                    </a:cubicBezTo>
                    <a:cubicBezTo>
                      <a:pt x="2221328" y="75984"/>
                      <a:pt x="2204457" y="59118"/>
                      <a:pt x="2181962" y="53495"/>
                    </a:cubicBezTo>
                    <a:cubicBezTo>
                      <a:pt x="2179149" y="53495"/>
                      <a:pt x="2179149" y="50687"/>
                      <a:pt x="2179149" y="50687"/>
                    </a:cubicBezTo>
                    <a:cubicBezTo>
                      <a:pt x="2179149" y="47873"/>
                      <a:pt x="2181962" y="47873"/>
                      <a:pt x="2181962" y="47873"/>
                    </a:cubicBezTo>
                    <a:cubicBezTo>
                      <a:pt x="2204457" y="42250"/>
                      <a:pt x="2221328" y="25371"/>
                      <a:pt x="2229761" y="58"/>
                    </a:cubicBezTo>
                    <a:close/>
                    <a:moveTo>
                      <a:pt x="2075115" y="58"/>
                    </a:moveTo>
                    <a:cubicBezTo>
                      <a:pt x="2080738" y="25371"/>
                      <a:pt x="2100419" y="42250"/>
                      <a:pt x="2122917" y="47873"/>
                    </a:cubicBezTo>
                    <a:cubicBezTo>
                      <a:pt x="2125727" y="47873"/>
                      <a:pt x="2125727" y="50687"/>
                      <a:pt x="2125727" y="50687"/>
                    </a:cubicBezTo>
                    <a:cubicBezTo>
                      <a:pt x="2125727" y="53495"/>
                      <a:pt x="2122917" y="53495"/>
                      <a:pt x="2122917" y="53495"/>
                    </a:cubicBezTo>
                    <a:cubicBezTo>
                      <a:pt x="2100419" y="59118"/>
                      <a:pt x="2083551" y="75984"/>
                      <a:pt x="2077928" y="98485"/>
                    </a:cubicBezTo>
                    <a:cubicBezTo>
                      <a:pt x="2077928" y="101301"/>
                      <a:pt x="2075115" y="101301"/>
                      <a:pt x="2075115" y="101301"/>
                    </a:cubicBezTo>
                    <a:cubicBezTo>
                      <a:pt x="2072301" y="101301"/>
                      <a:pt x="2072301" y="98485"/>
                      <a:pt x="2072301" y="98485"/>
                    </a:cubicBezTo>
                    <a:cubicBezTo>
                      <a:pt x="2066681" y="75984"/>
                      <a:pt x="2049810" y="59118"/>
                      <a:pt x="2027315" y="53495"/>
                    </a:cubicBezTo>
                    <a:cubicBezTo>
                      <a:pt x="2024502" y="53495"/>
                      <a:pt x="2024502" y="50687"/>
                      <a:pt x="2024502" y="50687"/>
                    </a:cubicBezTo>
                    <a:cubicBezTo>
                      <a:pt x="2024502" y="47873"/>
                      <a:pt x="2027315" y="47873"/>
                      <a:pt x="2027315" y="47873"/>
                    </a:cubicBezTo>
                    <a:cubicBezTo>
                      <a:pt x="2049810" y="42250"/>
                      <a:pt x="2066681" y="25371"/>
                      <a:pt x="2075115" y="58"/>
                    </a:cubicBezTo>
                    <a:close/>
                    <a:moveTo>
                      <a:pt x="1917652" y="58"/>
                    </a:moveTo>
                    <a:cubicBezTo>
                      <a:pt x="1926086" y="25371"/>
                      <a:pt x="1942957" y="42250"/>
                      <a:pt x="1965455" y="47873"/>
                    </a:cubicBezTo>
                    <a:cubicBezTo>
                      <a:pt x="1968265" y="47873"/>
                      <a:pt x="1968265" y="50687"/>
                      <a:pt x="1968265" y="50687"/>
                    </a:cubicBezTo>
                    <a:cubicBezTo>
                      <a:pt x="1968265" y="53495"/>
                      <a:pt x="1965455" y="53495"/>
                      <a:pt x="1965455" y="53495"/>
                    </a:cubicBezTo>
                    <a:cubicBezTo>
                      <a:pt x="1942957" y="59118"/>
                      <a:pt x="1926086" y="75984"/>
                      <a:pt x="1920463" y="98485"/>
                    </a:cubicBezTo>
                    <a:cubicBezTo>
                      <a:pt x="1920463" y="101301"/>
                      <a:pt x="1917652" y="101301"/>
                      <a:pt x="1917652" y="101301"/>
                    </a:cubicBezTo>
                    <a:cubicBezTo>
                      <a:pt x="1914839" y="101301"/>
                      <a:pt x="1914839" y="98485"/>
                      <a:pt x="1914839" y="98485"/>
                    </a:cubicBezTo>
                    <a:cubicBezTo>
                      <a:pt x="1909219" y="75984"/>
                      <a:pt x="1892345" y="59118"/>
                      <a:pt x="1869850" y="53495"/>
                    </a:cubicBezTo>
                    <a:cubicBezTo>
                      <a:pt x="1867040" y="53495"/>
                      <a:pt x="1867040" y="50687"/>
                      <a:pt x="1867040" y="50687"/>
                    </a:cubicBezTo>
                    <a:cubicBezTo>
                      <a:pt x="1867040" y="47873"/>
                      <a:pt x="1869850" y="47873"/>
                      <a:pt x="1869850" y="47873"/>
                    </a:cubicBezTo>
                    <a:cubicBezTo>
                      <a:pt x="1892345" y="42250"/>
                      <a:pt x="1909219" y="25371"/>
                      <a:pt x="1917652" y="58"/>
                    </a:cubicBezTo>
                    <a:close/>
                    <a:moveTo>
                      <a:pt x="1763004" y="58"/>
                    </a:moveTo>
                    <a:cubicBezTo>
                      <a:pt x="1771438" y="25371"/>
                      <a:pt x="1788309" y="42250"/>
                      <a:pt x="1810807" y="47873"/>
                    </a:cubicBezTo>
                    <a:cubicBezTo>
                      <a:pt x="1813617" y="47873"/>
                      <a:pt x="1813617" y="50687"/>
                      <a:pt x="1813617" y="50687"/>
                    </a:cubicBezTo>
                    <a:cubicBezTo>
                      <a:pt x="1813617" y="53495"/>
                      <a:pt x="1810807" y="53495"/>
                      <a:pt x="1810807" y="53495"/>
                    </a:cubicBezTo>
                    <a:cubicBezTo>
                      <a:pt x="1788309" y="59120"/>
                      <a:pt x="1771438" y="75984"/>
                      <a:pt x="1765815" y="98485"/>
                    </a:cubicBezTo>
                    <a:cubicBezTo>
                      <a:pt x="1765815" y="101302"/>
                      <a:pt x="1763004" y="101302"/>
                      <a:pt x="1763004" y="101302"/>
                    </a:cubicBezTo>
                    <a:cubicBezTo>
                      <a:pt x="1760191" y="101302"/>
                      <a:pt x="1760191" y="98485"/>
                      <a:pt x="1760191" y="98485"/>
                    </a:cubicBezTo>
                    <a:cubicBezTo>
                      <a:pt x="1754571" y="75984"/>
                      <a:pt x="1737697" y="59120"/>
                      <a:pt x="1715202" y="53495"/>
                    </a:cubicBezTo>
                    <a:cubicBezTo>
                      <a:pt x="1712392" y="53495"/>
                      <a:pt x="1712392" y="50687"/>
                      <a:pt x="1712392" y="50687"/>
                    </a:cubicBezTo>
                    <a:cubicBezTo>
                      <a:pt x="1712392" y="47873"/>
                      <a:pt x="1715202" y="47873"/>
                      <a:pt x="1715202" y="47873"/>
                    </a:cubicBezTo>
                    <a:cubicBezTo>
                      <a:pt x="1737697" y="42250"/>
                      <a:pt x="1754571" y="25371"/>
                      <a:pt x="1763004" y="58"/>
                    </a:cubicBezTo>
                    <a:close/>
                    <a:moveTo>
                      <a:pt x="1608353" y="58"/>
                    </a:moveTo>
                    <a:cubicBezTo>
                      <a:pt x="1613977" y="25371"/>
                      <a:pt x="1633658" y="42250"/>
                      <a:pt x="1656156" y="47873"/>
                    </a:cubicBezTo>
                    <a:cubicBezTo>
                      <a:pt x="1658966" y="47873"/>
                      <a:pt x="1658966" y="50687"/>
                      <a:pt x="1658966" y="50687"/>
                    </a:cubicBezTo>
                    <a:cubicBezTo>
                      <a:pt x="1658966" y="53495"/>
                      <a:pt x="1656156" y="53495"/>
                      <a:pt x="1656156" y="53495"/>
                    </a:cubicBezTo>
                    <a:cubicBezTo>
                      <a:pt x="1633658" y="59120"/>
                      <a:pt x="1616787" y="75984"/>
                      <a:pt x="1611164" y="98485"/>
                    </a:cubicBezTo>
                    <a:cubicBezTo>
                      <a:pt x="1611164" y="101302"/>
                      <a:pt x="1608353" y="101302"/>
                      <a:pt x="1608353" y="101302"/>
                    </a:cubicBezTo>
                    <a:cubicBezTo>
                      <a:pt x="1605540" y="101302"/>
                      <a:pt x="1605540" y="98485"/>
                      <a:pt x="1605540" y="98485"/>
                    </a:cubicBezTo>
                    <a:cubicBezTo>
                      <a:pt x="1599920" y="75984"/>
                      <a:pt x="1583046" y="59120"/>
                      <a:pt x="1560551" y="53495"/>
                    </a:cubicBezTo>
                    <a:cubicBezTo>
                      <a:pt x="1557741" y="53495"/>
                      <a:pt x="1557741" y="50687"/>
                      <a:pt x="1557741" y="50687"/>
                    </a:cubicBezTo>
                    <a:cubicBezTo>
                      <a:pt x="1557741" y="47873"/>
                      <a:pt x="1560551" y="47873"/>
                      <a:pt x="1560551" y="47873"/>
                    </a:cubicBezTo>
                    <a:cubicBezTo>
                      <a:pt x="1583046" y="42250"/>
                      <a:pt x="1599920" y="25371"/>
                      <a:pt x="1608353" y="58"/>
                    </a:cubicBezTo>
                    <a:close/>
                    <a:moveTo>
                      <a:pt x="1450892" y="58"/>
                    </a:moveTo>
                    <a:cubicBezTo>
                      <a:pt x="1459326" y="25371"/>
                      <a:pt x="1476197" y="42251"/>
                      <a:pt x="1498695" y="47873"/>
                    </a:cubicBezTo>
                    <a:cubicBezTo>
                      <a:pt x="1501505" y="47873"/>
                      <a:pt x="1501505" y="50687"/>
                      <a:pt x="1501505" y="50687"/>
                    </a:cubicBezTo>
                    <a:cubicBezTo>
                      <a:pt x="1501505" y="53495"/>
                      <a:pt x="1498695" y="53495"/>
                      <a:pt x="1498695" y="53495"/>
                    </a:cubicBezTo>
                    <a:cubicBezTo>
                      <a:pt x="1476197" y="59120"/>
                      <a:pt x="1459326" y="75984"/>
                      <a:pt x="1453706" y="98485"/>
                    </a:cubicBezTo>
                    <a:cubicBezTo>
                      <a:pt x="1453706" y="101302"/>
                      <a:pt x="1450892" y="101302"/>
                      <a:pt x="1450892" y="101302"/>
                    </a:cubicBezTo>
                    <a:cubicBezTo>
                      <a:pt x="1448079" y="101302"/>
                      <a:pt x="1448079" y="98485"/>
                      <a:pt x="1448079" y="98485"/>
                    </a:cubicBezTo>
                    <a:cubicBezTo>
                      <a:pt x="1442458" y="75984"/>
                      <a:pt x="1425587" y="59120"/>
                      <a:pt x="1403090" y="53495"/>
                    </a:cubicBezTo>
                    <a:cubicBezTo>
                      <a:pt x="1400280" y="53495"/>
                      <a:pt x="1400280" y="50687"/>
                      <a:pt x="1400280" y="50687"/>
                    </a:cubicBezTo>
                    <a:cubicBezTo>
                      <a:pt x="1400280" y="47873"/>
                      <a:pt x="1403090" y="47873"/>
                      <a:pt x="1403090" y="47873"/>
                    </a:cubicBezTo>
                    <a:cubicBezTo>
                      <a:pt x="1425587" y="42251"/>
                      <a:pt x="1442458" y="25371"/>
                      <a:pt x="1450892" y="58"/>
                    </a:cubicBezTo>
                    <a:close/>
                    <a:moveTo>
                      <a:pt x="1296244" y="58"/>
                    </a:moveTo>
                    <a:cubicBezTo>
                      <a:pt x="1304678" y="25371"/>
                      <a:pt x="1321549" y="42251"/>
                      <a:pt x="1344046" y="47873"/>
                    </a:cubicBezTo>
                    <a:cubicBezTo>
                      <a:pt x="1346857" y="47873"/>
                      <a:pt x="1346857" y="50688"/>
                      <a:pt x="1346857" y="50688"/>
                    </a:cubicBezTo>
                    <a:cubicBezTo>
                      <a:pt x="1346857" y="53495"/>
                      <a:pt x="1344046" y="53495"/>
                      <a:pt x="1344046" y="53495"/>
                    </a:cubicBezTo>
                    <a:cubicBezTo>
                      <a:pt x="1321549" y="59120"/>
                      <a:pt x="1304678" y="75984"/>
                      <a:pt x="1299058" y="98485"/>
                    </a:cubicBezTo>
                    <a:cubicBezTo>
                      <a:pt x="1299058" y="101302"/>
                      <a:pt x="1296244" y="101302"/>
                      <a:pt x="1296244" y="101302"/>
                    </a:cubicBezTo>
                    <a:cubicBezTo>
                      <a:pt x="1293431" y="101302"/>
                      <a:pt x="1293431" y="98485"/>
                      <a:pt x="1293431" y="98485"/>
                    </a:cubicBezTo>
                    <a:cubicBezTo>
                      <a:pt x="1287810" y="75984"/>
                      <a:pt x="1270939" y="59120"/>
                      <a:pt x="1248442" y="53495"/>
                    </a:cubicBezTo>
                    <a:cubicBezTo>
                      <a:pt x="1245632" y="53495"/>
                      <a:pt x="1245632" y="50688"/>
                      <a:pt x="1245632" y="50688"/>
                    </a:cubicBezTo>
                    <a:cubicBezTo>
                      <a:pt x="1245632" y="47873"/>
                      <a:pt x="1248442" y="47873"/>
                      <a:pt x="1248442" y="47873"/>
                    </a:cubicBezTo>
                    <a:cubicBezTo>
                      <a:pt x="1270939" y="42251"/>
                      <a:pt x="1287810" y="25371"/>
                      <a:pt x="1296244" y="58"/>
                    </a:cubicBezTo>
                    <a:close/>
                    <a:moveTo>
                      <a:pt x="4096805" y="57"/>
                    </a:moveTo>
                    <a:cubicBezTo>
                      <a:pt x="4105239" y="25369"/>
                      <a:pt x="4122110" y="42249"/>
                      <a:pt x="4144608" y="47871"/>
                    </a:cubicBezTo>
                    <a:cubicBezTo>
                      <a:pt x="4147418" y="47871"/>
                      <a:pt x="4147418" y="50686"/>
                      <a:pt x="4147418" y="50686"/>
                    </a:cubicBezTo>
                    <a:cubicBezTo>
                      <a:pt x="4147418" y="53495"/>
                      <a:pt x="4144608" y="53495"/>
                      <a:pt x="4144608" y="53495"/>
                    </a:cubicBezTo>
                    <a:cubicBezTo>
                      <a:pt x="4122110" y="59118"/>
                      <a:pt x="4105239" y="75984"/>
                      <a:pt x="4099616" y="98482"/>
                    </a:cubicBezTo>
                    <a:cubicBezTo>
                      <a:pt x="4099616" y="101301"/>
                      <a:pt x="4096805" y="101301"/>
                      <a:pt x="4096805" y="101301"/>
                    </a:cubicBezTo>
                    <a:cubicBezTo>
                      <a:pt x="4093992" y="101301"/>
                      <a:pt x="4093992" y="98482"/>
                      <a:pt x="4093992" y="98482"/>
                    </a:cubicBezTo>
                    <a:cubicBezTo>
                      <a:pt x="4088372" y="75984"/>
                      <a:pt x="4071498" y="59118"/>
                      <a:pt x="4049003" y="53495"/>
                    </a:cubicBezTo>
                    <a:cubicBezTo>
                      <a:pt x="4046193" y="53495"/>
                      <a:pt x="4046193" y="50686"/>
                      <a:pt x="4046193" y="50686"/>
                    </a:cubicBezTo>
                    <a:cubicBezTo>
                      <a:pt x="4046193" y="47871"/>
                      <a:pt x="4049003" y="47871"/>
                      <a:pt x="4049003" y="47871"/>
                    </a:cubicBezTo>
                    <a:cubicBezTo>
                      <a:pt x="4071498" y="42249"/>
                      <a:pt x="4088372" y="25369"/>
                      <a:pt x="4096805" y="57"/>
                    </a:cubicBezTo>
                    <a:close/>
                    <a:moveTo>
                      <a:pt x="3939345" y="57"/>
                    </a:moveTo>
                    <a:cubicBezTo>
                      <a:pt x="3947781" y="25369"/>
                      <a:pt x="3964649" y="42249"/>
                      <a:pt x="3987147" y="47872"/>
                    </a:cubicBezTo>
                    <a:cubicBezTo>
                      <a:pt x="3989957" y="47872"/>
                      <a:pt x="3989957" y="50686"/>
                      <a:pt x="3989957" y="50686"/>
                    </a:cubicBezTo>
                    <a:cubicBezTo>
                      <a:pt x="3989957" y="53495"/>
                      <a:pt x="3987147" y="53495"/>
                      <a:pt x="3987147" y="53495"/>
                    </a:cubicBezTo>
                    <a:cubicBezTo>
                      <a:pt x="3964649" y="59118"/>
                      <a:pt x="3947781" y="75984"/>
                      <a:pt x="3942155" y="98482"/>
                    </a:cubicBezTo>
                    <a:cubicBezTo>
                      <a:pt x="3942155" y="101301"/>
                      <a:pt x="3939345" y="101301"/>
                      <a:pt x="3939345" y="101301"/>
                    </a:cubicBezTo>
                    <a:cubicBezTo>
                      <a:pt x="3936531" y="101301"/>
                      <a:pt x="3936531" y="98482"/>
                      <a:pt x="3936531" y="98482"/>
                    </a:cubicBezTo>
                    <a:cubicBezTo>
                      <a:pt x="3930911" y="75984"/>
                      <a:pt x="3914037" y="59118"/>
                      <a:pt x="3891545" y="53495"/>
                    </a:cubicBezTo>
                    <a:cubicBezTo>
                      <a:pt x="3888732" y="53495"/>
                      <a:pt x="3888732" y="50686"/>
                      <a:pt x="3888732" y="50686"/>
                    </a:cubicBezTo>
                    <a:cubicBezTo>
                      <a:pt x="3888732" y="47872"/>
                      <a:pt x="3891545" y="47872"/>
                      <a:pt x="3891545" y="47872"/>
                    </a:cubicBezTo>
                    <a:cubicBezTo>
                      <a:pt x="3914037" y="42249"/>
                      <a:pt x="3930911" y="25369"/>
                      <a:pt x="3939345" y="57"/>
                    </a:cubicBezTo>
                    <a:close/>
                    <a:moveTo>
                      <a:pt x="3784693" y="57"/>
                    </a:moveTo>
                    <a:cubicBezTo>
                      <a:pt x="3793130" y="25369"/>
                      <a:pt x="3809998" y="42249"/>
                      <a:pt x="3832496" y="47872"/>
                    </a:cubicBezTo>
                    <a:cubicBezTo>
                      <a:pt x="3835306" y="47872"/>
                      <a:pt x="3835306" y="50686"/>
                      <a:pt x="3835306" y="50686"/>
                    </a:cubicBezTo>
                    <a:cubicBezTo>
                      <a:pt x="3835306" y="53495"/>
                      <a:pt x="3832496" y="53495"/>
                      <a:pt x="3832496" y="53495"/>
                    </a:cubicBezTo>
                    <a:cubicBezTo>
                      <a:pt x="3809998" y="59118"/>
                      <a:pt x="3793130" y="75984"/>
                      <a:pt x="3787504" y="98482"/>
                    </a:cubicBezTo>
                    <a:cubicBezTo>
                      <a:pt x="3787504" y="101301"/>
                      <a:pt x="3784693" y="101301"/>
                      <a:pt x="3784693" y="101301"/>
                    </a:cubicBezTo>
                    <a:cubicBezTo>
                      <a:pt x="3781880" y="101301"/>
                      <a:pt x="3781880" y="98482"/>
                      <a:pt x="3781880" y="98482"/>
                    </a:cubicBezTo>
                    <a:cubicBezTo>
                      <a:pt x="3776260" y="75984"/>
                      <a:pt x="3759386" y="59118"/>
                      <a:pt x="3736894" y="53495"/>
                    </a:cubicBezTo>
                    <a:cubicBezTo>
                      <a:pt x="3734081" y="53495"/>
                      <a:pt x="3734081" y="50686"/>
                      <a:pt x="3734081" y="50686"/>
                    </a:cubicBezTo>
                    <a:cubicBezTo>
                      <a:pt x="3734081" y="47872"/>
                      <a:pt x="3736894" y="47872"/>
                      <a:pt x="3736894" y="47872"/>
                    </a:cubicBezTo>
                    <a:cubicBezTo>
                      <a:pt x="3759386" y="42249"/>
                      <a:pt x="3776260" y="25369"/>
                      <a:pt x="3784693" y="57"/>
                    </a:cubicBezTo>
                    <a:close/>
                    <a:moveTo>
                      <a:pt x="3630045" y="57"/>
                    </a:moveTo>
                    <a:cubicBezTo>
                      <a:pt x="3638482" y="25369"/>
                      <a:pt x="3655350" y="42249"/>
                      <a:pt x="3677848" y="47872"/>
                    </a:cubicBezTo>
                    <a:cubicBezTo>
                      <a:pt x="3680658" y="47872"/>
                      <a:pt x="3680658" y="50686"/>
                      <a:pt x="3680658" y="50686"/>
                    </a:cubicBezTo>
                    <a:cubicBezTo>
                      <a:pt x="3680658" y="53495"/>
                      <a:pt x="3677848" y="53495"/>
                      <a:pt x="3677848" y="53495"/>
                    </a:cubicBezTo>
                    <a:cubicBezTo>
                      <a:pt x="3655350" y="59118"/>
                      <a:pt x="3638482" y="75984"/>
                      <a:pt x="3632856" y="98482"/>
                    </a:cubicBezTo>
                    <a:cubicBezTo>
                      <a:pt x="3632856" y="101301"/>
                      <a:pt x="3630045" y="101301"/>
                      <a:pt x="3630045" y="101301"/>
                    </a:cubicBezTo>
                    <a:cubicBezTo>
                      <a:pt x="3627232" y="101301"/>
                      <a:pt x="3627232" y="98482"/>
                      <a:pt x="3627232" y="98482"/>
                    </a:cubicBezTo>
                    <a:cubicBezTo>
                      <a:pt x="3621612" y="75984"/>
                      <a:pt x="3604738" y="59118"/>
                      <a:pt x="3582246" y="53495"/>
                    </a:cubicBezTo>
                    <a:cubicBezTo>
                      <a:pt x="3579433" y="53495"/>
                      <a:pt x="3579433" y="50686"/>
                      <a:pt x="3579433" y="50686"/>
                    </a:cubicBezTo>
                    <a:cubicBezTo>
                      <a:pt x="3579433" y="47872"/>
                      <a:pt x="3582246" y="47872"/>
                      <a:pt x="3582246" y="47872"/>
                    </a:cubicBezTo>
                    <a:cubicBezTo>
                      <a:pt x="3604738" y="42249"/>
                      <a:pt x="3621612" y="25369"/>
                      <a:pt x="3630045" y="57"/>
                    </a:cubicBezTo>
                    <a:close/>
                    <a:moveTo>
                      <a:pt x="3472581" y="57"/>
                    </a:moveTo>
                    <a:cubicBezTo>
                      <a:pt x="3481018" y="25369"/>
                      <a:pt x="3500700" y="42249"/>
                      <a:pt x="3520384" y="47872"/>
                    </a:cubicBezTo>
                    <a:cubicBezTo>
                      <a:pt x="3523194" y="47872"/>
                      <a:pt x="3523194" y="50686"/>
                      <a:pt x="3523194" y="50686"/>
                    </a:cubicBezTo>
                    <a:cubicBezTo>
                      <a:pt x="3523194" y="53495"/>
                      <a:pt x="3520384" y="53495"/>
                      <a:pt x="3520384" y="53495"/>
                    </a:cubicBezTo>
                    <a:cubicBezTo>
                      <a:pt x="3497889" y="59118"/>
                      <a:pt x="3481018" y="75984"/>
                      <a:pt x="3475395" y="98482"/>
                    </a:cubicBezTo>
                    <a:cubicBezTo>
                      <a:pt x="3475395" y="101301"/>
                      <a:pt x="3472581" y="101301"/>
                      <a:pt x="3472581" y="101301"/>
                    </a:cubicBezTo>
                    <a:cubicBezTo>
                      <a:pt x="3469771" y="101301"/>
                      <a:pt x="3469771" y="98482"/>
                      <a:pt x="3469771" y="98482"/>
                    </a:cubicBezTo>
                    <a:cubicBezTo>
                      <a:pt x="3464148" y="75984"/>
                      <a:pt x="3447277" y="59118"/>
                      <a:pt x="3424782" y="53495"/>
                    </a:cubicBezTo>
                    <a:cubicBezTo>
                      <a:pt x="3421969" y="53495"/>
                      <a:pt x="3421969" y="50686"/>
                      <a:pt x="3421969" y="50686"/>
                    </a:cubicBezTo>
                    <a:cubicBezTo>
                      <a:pt x="3421969" y="47872"/>
                      <a:pt x="3424782" y="47872"/>
                      <a:pt x="3424782" y="47872"/>
                    </a:cubicBezTo>
                    <a:cubicBezTo>
                      <a:pt x="3447277" y="42249"/>
                      <a:pt x="3464148" y="25369"/>
                      <a:pt x="3472581" y="57"/>
                    </a:cubicBezTo>
                    <a:close/>
                    <a:moveTo>
                      <a:pt x="3317933" y="57"/>
                    </a:moveTo>
                    <a:cubicBezTo>
                      <a:pt x="3326370" y="25370"/>
                      <a:pt x="3343241" y="42250"/>
                      <a:pt x="3365736" y="47872"/>
                    </a:cubicBezTo>
                    <a:cubicBezTo>
                      <a:pt x="3368546" y="47872"/>
                      <a:pt x="3368546" y="50686"/>
                      <a:pt x="3368546" y="50686"/>
                    </a:cubicBezTo>
                    <a:cubicBezTo>
                      <a:pt x="3368546" y="53495"/>
                      <a:pt x="3365736" y="53495"/>
                      <a:pt x="3365736" y="53495"/>
                    </a:cubicBezTo>
                    <a:cubicBezTo>
                      <a:pt x="3343241" y="59118"/>
                      <a:pt x="3326370" y="75984"/>
                      <a:pt x="3320747" y="98482"/>
                    </a:cubicBezTo>
                    <a:cubicBezTo>
                      <a:pt x="3320747" y="101301"/>
                      <a:pt x="3317933" y="101301"/>
                      <a:pt x="3317933" y="101301"/>
                    </a:cubicBezTo>
                    <a:cubicBezTo>
                      <a:pt x="3315123" y="101301"/>
                      <a:pt x="3315123" y="98482"/>
                      <a:pt x="3315123" y="98482"/>
                    </a:cubicBezTo>
                    <a:cubicBezTo>
                      <a:pt x="3309500" y="75984"/>
                      <a:pt x="3292629" y="59118"/>
                      <a:pt x="3270134" y="53495"/>
                    </a:cubicBezTo>
                    <a:cubicBezTo>
                      <a:pt x="3267321" y="53495"/>
                      <a:pt x="3267321" y="50686"/>
                      <a:pt x="3267321" y="50686"/>
                    </a:cubicBezTo>
                    <a:cubicBezTo>
                      <a:pt x="3267321" y="47872"/>
                      <a:pt x="3270134" y="47872"/>
                      <a:pt x="3270134" y="47872"/>
                    </a:cubicBezTo>
                    <a:cubicBezTo>
                      <a:pt x="3292629" y="42250"/>
                      <a:pt x="3309500" y="25370"/>
                      <a:pt x="3317933" y="57"/>
                    </a:cubicBezTo>
                    <a:close/>
                    <a:moveTo>
                      <a:pt x="3163283" y="57"/>
                    </a:moveTo>
                    <a:cubicBezTo>
                      <a:pt x="3171719" y="25370"/>
                      <a:pt x="3188590" y="42250"/>
                      <a:pt x="3211085" y="47873"/>
                    </a:cubicBezTo>
                    <a:cubicBezTo>
                      <a:pt x="3213895" y="47873"/>
                      <a:pt x="3213895" y="50686"/>
                      <a:pt x="3213895" y="50686"/>
                    </a:cubicBezTo>
                    <a:cubicBezTo>
                      <a:pt x="3213895" y="53495"/>
                      <a:pt x="3211085" y="53495"/>
                      <a:pt x="3211085" y="53495"/>
                    </a:cubicBezTo>
                    <a:cubicBezTo>
                      <a:pt x="3188590" y="59118"/>
                      <a:pt x="3171719" y="75984"/>
                      <a:pt x="3166096" y="98483"/>
                    </a:cubicBezTo>
                    <a:cubicBezTo>
                      <a:pt x="3166096" y="101301"/>
                      <a:pt x="3163283" y="101301"/>
                      <a:pt x="3163283" y="101301"/>
                    </a:cubicBezTo>
                    <a:cubicBezTo>
                      <a:pt x="3160472" y="101301"/>
                      <a:pt x="3160472" y="98483"/>
                      <a:pt x="3160472" y="98483"/>
                    </a:cubicBezTo>
                    <a:cubicBezTo>
                      <a:pt x="3154849" y="75984"/>
                      <a:pt x="3137978" y="59118"/>
                      <a:pt x="3115483" y="53495"/>
                    </a:cubicBezTo>
                    <a:cubicBezTo>
                      <a:pt x="3112670" y="53495"/>
                      <a:pt x="3112670" y="50686"/>
                      <a:pt x="3112670" y="50686"/>
                    </a:cubicBezTo>
                    <a:cubicBezTo>
                      <a:pt x="3112670" y="47873"/>
                      <a:pt x="3115483" y="47873"/>
                      <a:pt x="3115483" y="47873"/>
                    </a:cubicBezTo>
                    <a:cubicBezTo>
                      <a:pt x="3137978" y="42250"/>
                      <a:pt x="3154849" y="25370"/>
                      <a:pt x="3163283" y="57"/>
                    </a:cubicBezTo>
                    <a:close/>
                    <a:moveTo>
                      <a:pt x="4406104" y="56"/>
                    </a:moveTo>
                    <a:cubicBezTo>
                      <a:pt x="4414538" y="25369"/>
                      <a:pt x="4431409" y="42249"/>
                      <a:pt x="4453907" y="47871"/>
                    </a:cubicBezTo>
                    <a:cubicBezTo>
                      <a:pt x="4456717" y="47871"/>
                      <a:pt x="4456717" y="50686"/>
                      <a:pt x="4456717" y="50686"/>
                    </a:cubicBezTo>
                    <a:cubicBezTo>
                      <a:pt x="4456717" y="53495"/>
                      <a:pt x="4453907" y="53495"/>
                      <a:pt x="4453907" y="53495"/>
                    </a:cubicBezTo>
                    <a:cubicBezTo>
                      <a:pt x="4431409" y="59118"/>
                      <a:pt x="4414538" y="75984"/>
                      <a:pt x="4408915" y="98482"/>
                    </a:cubicBezTo>
                    <a:cubicBezTo>
                      <a:pt x="4408915" y="101301"/>
                      <a:pt x="4406104" y="101301"/>
                      <a:pt x="4406104" y="101301"/>
                    </a:cubicBezTo>
                    <a:cubicBezTo>
                      <a:pt x="4403291" y="101301"/>
                      <a:pt x="4403291" y="98482"/>
                      <a:pt x="4403291" y="98482"/>
                    </a:cubicBezTo>
                    <a:cubicBezTo>
                      <a:pt x="4397671" y="75984"/>
                      <a:pt x="4380797" y="59118"/>
                      <a:pt x="4358302" y="53495"/>
                    </a:cubicBezTo>
                    <a:cubicBezTo>
                      <a:pt x="4355492" y="53495"/>
                      <a:pt x="4355492" y="50686"/>
                      <a:pt x="4355492" y="50686"/>
                    </a:cubicBezTo>
                    <a:cubicBezTo>
                      <a:pt x="4355492" y="47871"/>
                      <a:pt x="4358302" y="47871"/>
                      <a:pt x="4358302" y="47871"/>
                    </a:cubicBezTo>
                    <a:cubicBezTo>
                      <a:pt x="4380797" y="42249"/>
                      <a:pt x="4397671" y="25369"/>
                      <a:pt x="4406104" y="56"/>
                    </a:cubicBezTo>
                    <a:close/>
                    <a:moveTo>
                      <a:pt x="4251453" y="56"/>
                    </a:moveTo>
                    <a:cubicBezTo>
                      <a:pt x="4259887" y="25369"/>
                      <a:pt x="4276758" y="42249"/>
                      <a:pt x="4299256" y="47871"/>
                    </a:cubicBezTo>
                    <a:cubicBezTo>
                      <a:pt x="4302066" y="47871"/>
                      <a:pt x="4302066" y="50686"/>
                      <a:pt x="4302066" y="50686"/>
                    </a:cubicBezTo>
                    <a:cubicBezTo>
                      <a:pt x="4302066" y="53495"/>
                      <a:pt x="4299256" y="53495"/>
                      <a:pt x="4299256" y="53495"/>
                    </a:cubicBezTo>
                    <a:cubicBezTo>
                      <a:pt x="4276758" y="59118"/>
                      <a:pt x="4259887" y="75984"/>
                      <a:pt x="4254264" y="98482"/>
                    </a:cubicBezTo>
                    <a:cubicBezTo>
                      <a:pt x="4254264" y="101301"/>
                      <a:pt x="4251453" y="101301"/>
                      <a:pt x="4251453" y="101301"/>
                    </a:cubicBezTo>
                    <a:cubicBezTo>
                      <a:pt x="4248640" y="101301"/>
                      <a:pt x="4248640" y="98482"/>
                      <a:pt x="4248640" y="98482"/>
                    </a:cubicBezTo>
                    <a:cubicBezTo>
                      <a:pt x="4243020" y="75984"/>
                      <a:pt x="4226146" y="59118"/>
                      <a:pt x="4203651" y="53495"/>
                    </a:cubicBezTo>
                    <a:cubicBezTo>
                      <a:pt x="4200841" y="53495"/>
                      <a:pt x="4200841" y="50686"/>
                      <a:pt x="4200841" y="50686"/>
                    </a:cubicBezTo>
                    <a:cubicBezTo>
                      <a:pt x="4200841" y="47871"/>
                      <a:pt x="4203651" y="47871"/>
                      <a:pt x="4203651" y="47871"/>
                    </a:cubicBezTo>
                    <a:cubicBezTo>
                      <a:pt x="4226146" y="42249"/>
                      <a:pt x="4243020" y="25369"/>
                      <a:pt x="4251453" y="56"/>
                    </a:cubicBezTo>
                    <a:close/>
                    <a:moveTo>
                      <a:pt x="5030325" y="1"/>
                    </a:moveTo>
                    <a:cubicBezTo>
                      <a:pt x="5035949" y="25311"/>
                      <a:pt x="5055630" y="42189"/>
                      <a:pt x="5078128" y="47811"/>
                    </a:cubicBezTo>
                    <a:cubicBezTo>
                      <a:pt x="5080938" y="47811"/>
                      <a:pt x="5080938" y="50625"/>
                      <a:pt x="5080938" y="50625"/>
                    </a:cubicBezTo>
                    <a:cubicBezTo>
                      <a:pt x="5080938" y="53435"/>
                      <a:pt x="5078128" y="53435"/>
                      <a:pt x="5078128" y="53435"/>
                    </a:cubicBezTo>
                    <a:cubicBezTo>
                      <a:pt x="5055630" y="59058"/>
                      <a:pt x="5038759" y="75926"/>
                      <a:pt x="5033136" y="98424"/>
                    </a:cubicBezTo>
                    <a:cubicBezTo>
                      <a:pt x="5033136" y="101239"/>
                      <a:pt x="5030325" y="101239"/>
                      <a:pt x="5030325" y="101239"/>
                    </a:cubicBezTo>
                    <a:cubicBezTo>
                      <a:pt x="5027512" y="101239"/>
                      <a:pt x="5027512" y="98424"/>
                      <a:pt x="5027512" y="98424"/>
                    </a:cubicBezTo>
                    <a:cubicBezTo>
                      <a:pt x="5021892" y="75926"/>
                      <a:pt x="5005018" y="59058"/>
                      <a:pt x="4982523" y="53435"/>
                    </a:cubicBezTo>
                    <a:cubicBezTo>
                      <a:pt x="4979713" y="53435"/>
                      <a:pt x="4979713" y="50625"/>
                      <a:pt x="4979713" y="50625"/>
                    </a:cubicBezTo>
                    <a:cubicBezTo>
                      <a:pt x="4979713" y="47811"/>
                      <a:pt x="4982523" y="47811"/>
                      <a:pt x="4982523" y="47811"/>
                    </a:cubicBezTo>
                    <a:cubicBezTo>
                      <a:pt x="5005018" y="42189"/>
                      <a:pt x="5021892" y="25311"/>
                      <a:pt x="5030325" y="1"/>
                    </a:cubicBezTo>
                    <a:close/>
                    <a:moveTo>
                      <a:pt x="4872861" y="1"/>
                    </a:moveTo>
                    <a:cubicBezTo>
                      <a:pt x="4881298" y="25312"/>
                      <a:pt x="4898166" y="42189"/>
                      <a:pt x="4920664" y="47811"/>
                    </a:cubicBezTo>
                    <a:cubicBezTo>
                      <a:pt x="4923474" y="47811"/>
                      <a:pt x="4923474" y="50625"/>
                      <a:pt x="4923474" y="50625"/>
                    </a:cubicBezTo>
                    <a:cubicBezTo>
                      <a:pt x="4923474" y="53435"/>
                      <a:pt x="4920664" y="53435"/>
                      <a:pt x="4920664" y="53435"/>
                    </a:cubicBezTo>
                    <a:cubicBezTo>
                      <a:pt x="4898166" y="59058"/>
                      <a:pt x="4881298" y="75926"/>
                      <a:pt x="4875675" y="98424"/>
                    </a:cubicBezTo>
                    <a:cubicBezTo>
                      <a:pt x="4875675" y="101239"/>
                      <a:pt x="4872861" y="101239"/>
                      <a:pt x="4872861" y="101239"/>
                    </a:cubicBezTo>
                    <a:cubicBezTo>
                      <a:pt x="4870048" y="101239"/>
                      <a:pt x="4870048" y="98424"/>
                      <a:pt x="4870048" y="98424"/>
                    </a:cubicBezTo>
                    <a:cubicBezTo>
                      <a:pt x="4864428" y="75926"/>
                      <a:pt x="4847557" y="59058"/>
                      <a:pt x="4825062" y="53435"/>
                    </a:cubicBezTo>
                    <a:cubicBezTo>
                      <a:pt x="4822249" y="53435"/>
                      <a:pt x="4822249" y="50625"/>
                      <a:pt x="4822249" y="50625"/>
                    </a:cubicBezTo>
                    <a:cubicBezTo>
                      <a:pt x="4822249" y="47811"/>
                      <a:pt x="4825062" y="47811"/>
                      <a:pt x="4825062" y="47811"/>
                    </a:cubicBezTo>
                    <a:cubicBezTo>
                      <a:pt x="4847557" y="42189"/>
                      <a:pt x="4864428" y="25312"/>
                      <a:pt x="4872861" y="1"/>
                    </a:cubicBezTo>
                    <a:close/>
                    <a:moveTo>
                      <a:pt x="4718213" y="1"/>
                    </a:moveTo>
                    <a:cubicBezTo>
                      <a:pt x="4726650" y="25312"/>
                      <a:pt x="4743518" y="42189"/>
                      <a:pt x="4766016" y="47811"/>
                    </a:cubicBezTo>
                    <a:cubicBezTo>
                      <a:pt x="4768826" y="47811"/>
                      <a:pt x="4768826" y="50625"/>
                      <a:pt x="4768826" y="50625"/>
                    </a:cubicBezTo>
                    <a:cubicBezTo>
                      <a:pt x="4768826" y="53435"/>
                      <a:pt x="4766016" y="53435"/>
                      <a:pt x="4766016" y="53435"/>
                    </a:cubicBezTo>
                    <a:cubicBezTo>
                      <a:pt x="4743518" y="59058"/>
                      <a:pt x="4726650" y="75926"/>
                      <a:pt x="4721027" y="98424"/>
                    </a:cubicBezTo>
                    <a:cubicBezTo>
                      <a:pt x="4721027" y="101239"/>
                      <a:pt x="4718213" y="101239"/>
                      <a:pt x="4718213" y="101239"/>
                    </a:cubicBezTo>
                    <a:cubicBezTo>
                      <a:pt x="4715400" y="101239"/>
                      <a:pt x="4715400" y="98424"/>
                      <a:pt x="4715400" y="98424"/>
                    </a:cubicBezTo>
                    <a:cubicBezTo>
                      <a:pt x="4709780" y="75926"/>
                      <a:pt x="4692909" y="59058"/>
                      <a:pt x="4670414" y="53435"/>
                    </a:cubicBezTo>
                    <a:cubicBezTo>
                      <a:pt x="4667601" y="53435"/>
                      <a:pt x="4667601" y="50625"/>
                      <a:pt x="4667601" y="50625"/>
                    </a:cubicBezTo>
                    <a:cubicBezTo>
                      <a:pt x="4667601" y="47811"/>
                      <a:pt x="4670414" y="47811"/>
                      <a:pt x="4670414" y="47811"/>
                    </a:cubicBezTo>
                    <a:cubicBezTo>
                      <a:pt x="4692909" y="42189"/>
                      <a:pt x="4709780" y="25312"/>
                      <a:pt x="4718213" y="1"/>
                    </a:cubicBezTo>
                    <a:close/>
                    <a:moveTo>
                      <a:pt x="4563563" y="1"/>
                    </a:moveTo>
                    <a:cubicBezTo>
                      <a:pt x="4571999" y="25312"/>
                      <a:pt x="4588867" y="42190"/>
                      <a:pt x="4611365" y="47811"/>
                    </a:cubicBezTo>
                    <a:cubicBezTo>
                      <a:pt x="4614175" y="47811"/>
                      <a:pt x="4614175" y="50625"/>
                      <a:pt x="4614175" y="50625"/>
                    </a:cubicBezTo>
                    <a:cubicBezTo>
                      <a:pt x="4614175" y="53435"/>
                      <a:pt x="4611365" y="53435"/>
                      <a:pt x="4611365" y="53435"/>
                    </a:cubicBezTo>
                    <a:cubicBezTo>
                      <a:pt x="4588867" y="59058"/>
                      <a:pt x="4571999" y="75926"/>
                      <a:pt x="4566376" y="98424"/>
                    </a:cubicBezTo>
                    <a:cubicBezTo>
                      <a:pt x="4566376" y="101239"/>
                      <a:pt x="4563563" y="101239"/>
                      <a:pt x="4563563" y="101239"/>
                    </a:cubicBezTo>
                    <a:cubicBezTo>
                      <a:pt x="4560749" y="101239"/>
                      <a:pt x="4560749" y="98424"/>
                      <a:pt x="4560749" y="98424"/>
                    </a:cubicBezTo>
                    <a:cubicBezTo>
                      <a:pt x="4555129" y="75926"/>
                      <a:pt x="4538258" y="59058"/>
                      <a:pt x="4515763" y="53435"/>
                    </a:cubicBezTo>
                    <a:cubicBezTo>
                      <a:pt x="4512950" y="53435"/>
                      <a:pt x="4512950" y="50625"/>
                      <a:pt x="4512950" y="50625"/>
                    </a:cubicBezTo>
                    <a:cubicBezTo>
                      <a:pt x="4512950" y="47811"/>
                      <a:pt x="4515763" y="47811"/>
                      <a:pt x="4515763" y="47811"/>
                    </a:cubicBezTo>
                    <a:cubicBezTo>
                      <a:pt x="4538258" y="42190"/>
                      <a:pt x="4555129" y="25312"/>
                      <a:pt x="4563563" y="1"/>
                    </a:cubicBezTo>
                    <a:close/>
                    <a:moveTo>
                      <a:pt x="5184973" y="0"/>
                    </a:moveTo>
                    <a:cubicBezTo>
                      <a:pt x="5193410" y="25311"/>
                      <a:pt x="5210281" y="42189"/>
                      <a:pt x="5232776" y="47811"/>
                    </a:cubicBezTo>
                    <a:cubicBezTo>
                      <a:pt x="5235586" y="47811"/>
                      <a:pt x="5235586" y="50625"/>
                      <a:pt x="5235586" y="50625"/>
                    </a:cubicBezTo>
                    <a:cubicBezTo>
                      <a:pt x="5235586" y="53435"/>
                      <a:pt x="5232776" y="53435"/>
                      <a:pt x="5232776" y="53435"/>
                    </a:cubicBezTo>
                    <a:cubicBezTo>
                      <a:pt x="5210281" y="59058"/>
                      <a:pt x="5193410" y="75926"/>
                      <a:pt x="5187787" y="98424"/>
                    </a:cubicBezTo>
                    <a:cubicBezTo>
                      <a:pt x="5187787" y="101239"/>
                      <a:pt x="5184973" y="101239"/>
                      <a:pt x="5184973" y="101239"/>
                    </a:cubicBezTo>
                    <a:cubicBezTo>
                      <a:pt x="5182163" y="101239"/>
                      <a:pt x="5182163" y="98424"/>
                      <a:pt x="5182163" y="98424"/>
                    </a:cubicBezTo>
                    <a:cubicBezTo>
                      <a:pt x="5176540" y="75926"/>
                      <a:pt x="5159669" y="59058"/>
                      <a:pt x="5137174" y="53435"/>
                    </a:cubicBezTo>
                    <a:cubicBezTo>
                      <a:pt x="5134361" y="53435"/>
                      <a:pt x="5134361" y="50625"/>
                      <a:pt x="5134361" y="50625"/>
                    </a:cubicBezTo>
                    <a:cubicBezTo>
                      <a:pt x="5134361" y="47811"/>
                      <a:pt x="5137174" y="47811"/>
                      <a:pt x="5137174" y="47811"/>
                    </a:cubicBezTo>
                    <a:cubicBezTo>
                      <a:pt x="5159669" y="42189"/>
                      <a:pt x="5176540" y="25311"/>
                      <a:pt x="5184973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e 12">
              <a:extLst>
                <a:ext uri="{FF2B5EF4-FFF2-40B4-BE49-F238E27FC236}">
                  <a16:creationId xmlns:a16="http://schemas.microsoft.com/office/drawing/2014/main" id="{2E305609-25E4-4810-9B1A-8C5AD17439FE}"/>
                </a:ext>
              </a:extLst>
            </p:cNvPr>
            <p:cNvGrpSpPr/>
            <p:nvPr/>
          </p:nvGrpSpPr>
          <p:grpSpPr>
            <a:xfrm>
              <a:off x="6098320" y="0"/>
              <a:ext cx="6096000" cy="6858001"/>
              <a:chOff x="0" y="0"/>
              <a:chExt cx="6096000" cy="6858001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449C3FB0-F03F-43EB-BF92-AC7CE672F199}"/>
                  </a:ext>
                </a:extLst>
              </p:cNvPr>
              <p:cNvSpPr/>
              <p:nvPr/>
            </p:nvSpPr>
            <p:spPr>
              <a:xfrm>
                <a:off x="0" y="1"/>
                <a:ext cx="6096000" cy="6858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B98FE524-FDA6-4E99-AC9D-92D9959F3F12}"/>
                  </a:ext>
                </a:extLst>
              </p:cNvPr>
              <p:cNvSpPr/>
              <p:nvPr/>
            </p:nvSpPr>
            <p:spPr>
              <a:xfrm rot="10800000">
                <a:off x="9941" y="0"/>
                <a:ext cx="6072743" cy="4613559"/>
              </a:xfrm>
              <a:custGeom>
                <a:avLst/>
                <a:gdLst>
                  <a:gd name="connsiteX0" fmla="*/ 5184973 w 5235586"/>
                  <a:gd name="connsiteY0" fmla="*/ 3876333 h 3977558"/>
                  <a:gd name="connsiteX1" fmla="*/ 5232776 w 5235586"/>
                  <a:gd name="connsiteY1" fmla="*/ 3924132 h 3977558"/>
                  <a:gd name="connsiteX2" fmla="*/ 5235586 w 5235586"/>
                  <a:gd name="connsiteY2" fmla="*/ 3926946 h 3977558"/>
                  <a:gd name="connsiteX3" fmla="*/ 5232776 w 5235586"/>
                  <a:gd name="connsiteY3" fmla="*/ 3929756 h 3977558"/>
                  <a:gd name="connsiteX4" fmla="*/ 5187787 w 5235586"/>
                  <a:gd name="connsiteY4" fmla="*/ 3974748 h 3977558"/>
                  <a:gd name="connsiteX5" fmla="*/ 5184973 w 5235586"/>
                  <a:gd name="connsiteY5" fmla="*/ 3977558 h 3977558"/>
                  <a:gd name="connsiteX6" fmla="*/ 5182163 w 5235586"/>
                  <a:gd name="connsiteY6" fmla="*/ 3974748 h 3977558"/>
                  <a:gd name="connsiteX7" fmla="*/ 5137174 w 5235586"/>
                  <a:gd name="connsiteY7" fmla="*/ 3929756 h 3977558"/>
                  <a:gd name="connsiteX8" fmla="*/ 5134361 w 5235586"/>
                  <a:gd name="connsiteY8" fmla="*/ 3926946 h 3977558"/>
                  <a:gd name="connsiteX9" fmla="*/ 5137174 w 5235586"/>
                  <a:gd name="connsiteY9" fmla="*/ 3924132 h 3977558"/>
                  <a:gd name="connsiteX10" fmla="*/ 5184973 w 5235586"/>
                  <a:gd name="connsiteY10" fmla="*/ 3876333 h 3977558"/>
                  <a:gd name="connsiteX11" fmla="*/ 5030325 w 5235586"/>
                  <a:gd name="connsiteY11" fmla="*/ 3876333 h 3977558"/>
                  <a:gd name="connsiteX12" fmla="*/ 5078128 w 5235586"/>
                  <a:gd name="connsiteY12" fmla="*/ 3924132 h 3977558"/>
                  <a:gd name="connsiteX13" fmla="*/ 5080938 w 5235586"/>
                  <a:gd name="connsiteY13" fmla="*/ 3926946 h 3977558"/>
                  <a:gd name="connsiteX14" fmla="*/ 5078128 w 5235586"/>
                  <a:gd name="connsiteY14" fmla="*/ 3929756 h 3977558"/>
                  <a:gd name="connsiteX15" fmla="*/ 5033136 w 5235586"/>
                  <a:gd name="connsiteY15" fmla="*/ 3974748 h 3977558"/>
                  <a:gd name="connsiteX16" fmla="*/ 5030325 w 5235586"/>
                  <a:gd name="connsiteY16" fmla="*/ 3977558 h 3977558"/>
                  <a:gd name="connsiteX17" fmla="*/ 5027512 w 5235586"/>
                  <a:gd name="connsiteY17" fmla="*/ 3974748 h 3977558"/>
                  <a:gd name="connsiteX18" fmla="*/ 4982523 w 5235586"/>
                  <a:gd name="connsiteY18" fmla="*/ 3929756 h 3977558"/>
                  <a:gd name="connsiteX19" fmla="*/ 4979713 w 5235586"/>
                  <a:gd name="connsiteY19" fmla="*/ 3926946 h 3977558"/>
                  <a:gd name="connsiteX20" fmla="*/ 4982523 w 5235586"/>
                  <a:gd name="connsiteY20" fmla="*/ 3924132 h 3977558"/>
                  <a:gd name="connsiteX21" fmla="*/ 5030325 w 5235586"/>
                  <a:gd name="connsiteY21" fmla="*/ 3876333 h 3977558"/>
                  <a:gd name="connsiteX22" fmla="*/ 4872861 w 5235586"/>
                  <a:gd name="connsiteY22" fmla="*/ 3876333 h 3977558"/>
                  <a:gd name="connsiteX23" fmla="*/ 4920664 w 5235586"/>
                  <a:gd name="connsiteY23" fmla="*/ 3924132 h 3977558"/>
                  <a:gd name="connsiteX24" fmla="*/ 4923474 w 5235586"/>
                  <a:gd name="connsiteY24" fmla="*/ 3926946 h 3977558"/>
                  <a:gd name="connsiteX25" fmla="*/ 4920664 w 5235586"/>
                  <a:gd name="connsiteY25" fmla="*/ 3929756 h 3977558"/>
                  <a:gd name="connsiteX26" fmla="*/ 4875675 w 5235586"/>
                  <a:gd name="connsiteY26" fmla="*/ 3974748 h 3977558"/>
                  <a:gd name="connsiteX27" fmla="*/ 4872861 w 5235586"/>
                  <a:gd name="connsiteY27" fmla="*/ 3977558 h 3977558"/>
                  <a:gd name="connsiteX28" fmla="*/ 4870048 w 5235586"/>
                  <a:gd name="connsiteY28" fmla="*/ 3974748 h 3977558"/>
                  <a:gd name="connsiteX29" fmla="*/ 4825062 w 5235586"/>
                  <a:gd name="connsiteY29" fmla="*/ 3929756 h 3977558"/>
                  <a:gd name="connsiteX30" fmla="*/ 4822249 w 5235586"/>
                  <a:gd name="connsiteY30" fmla="*/ 3926946 h 3977558"/>
                  <a:gd name="connsiteX31" fmla="*/ 4825062 w 5235586"/>
                  <a:gd name="connsiteY31" fmla="*/ 3924132 h 3977558"/>
                  <a:gd name="connsiteX32" fmla="*/ 4872861 w 5235586"/>
                  <a:gd name="connsiteY32" fmla="*/ 3876333 h 3977558"/>
                  <a:gd name="connsiteX33" fmla="*/ 4718213 w 5235586"/>
                  <a:gd name="connsiteY33" fmla="*/ 3876333 h 3977558"/>
                  <a:gd name="connsiteX34" fmla="*/ 4766016 w 5235586"/>
                  <a:gd name="connsiteY34" fmla="*/ 3924132 h 3977558"/>
                  <a:gd name="connsiteX35" fmla="*/ 4768826 w 5235586"/>
                  <a:gd name="connsiteY35" fmla="*/ 3926946 h 3977558"/>
                  <a:gd name="connsiteX36" fmla="*/ 4766016 w 5235586"/>
                  <a:gd name="connsiteY36" fmla="*/ 3929756 h 3977558"/>
                  <a:gd name="connsiteX37" fmla="*/ 4721027 w 5235586"/>
                  <a:gd name="connsiteY37" fmla="*/ 3974748 h 3977558"/>
                  <a:gd name="connsiteX38" fmla="*/ 4718213 w 5235586"/>
                  <a:gd name="connsiteY38" fmla="*/ 3977558 h 3977558"/>
                  <a:gd name="connsiteX39" fmla="*/ 4715400 w 5235586"/>
                  <a:gd name="connsiteY39" fmla="*/ 3974748 h 3977558"/>
                  <a:gd name="connsiteX40" fmla="*/ 4670414 w 5235586"/>
                  <a:gd name="connsiteY40" fmla="*/ 3929756 h 3977558"/>
                  <a:gd name="connsiteX41" fmla="*/ 4667601 w 5235586"/>
                  <a:gd name="connsiteY41" fmla="*/ 3926946 h 3977558"/>
                  <a:gd name="connsiteX42" fmla="*/ 4670414 w 5235586"/>
                  <a:gd name="connsiteY42" fmla="*/ 3924132 h 3977558"/>
                  <a:gd name="connsiteX43" fmla="*/ 4718213 w 5235586"/>
                  <a:gd name="connsiteY43" fmla="*/ 3876333 h 3977558"/>
                  <a:gd name="connsiteX44" fmla="*/ 4563563 w 5235586"/>
                  <a:gd name="connsiteY44" fmla="*/ 3876333 h 3977558"/>
                  <a:gd name="connsiteX45" fmla="*/ 4611365 w 5235586"/>
                  <a:gd name="connsiteY45" fmla="*/ 3924132 h 3977558"/>
                  <a:gd name="connsiteX46" fmla="*/ 4614175 w 5235586"/>
                  <a:gd name="connsiteY46" fmla="*/ 3926946 h 3977558"/>
                  <a:gd name="connsiteX47" fmla="*/ 4611365 w 5235586"/>
                  <a:gd name="connsiteY47" fmla="*/ 3929756 h 3977558"/>
                  <a:gd name="connsiteX48" fmla="*/ 4566376 w 5235586"/>
                  <a:gd name="connsiteY48" fmla="*/ 3974748 h 3977558"/>
                  <a:gd name="connsiteX49" fmla="*/ 4563563 w 5235586"/>
                  <a:gd name="connsiteY49" fmla="*/ 3977558 h 3977558"/>
                  <a:gd name="connsiteX50" fmla="*/ 4560749 w 5235586"/>
                  <a:gd name="connsiteY50" fmla="*/ 3974748 h 3977558"/>
                  <a:gd name="connsiteX51" fmla="*/ 4515763 w 5235586"/>
                  <a:gd name="connsiteY51" fmla="*/ 3929756 h 3977558"/>
                  <a:gd name="connsiteX52" fmla="*/ 4512950 w 5235586"/>
                  <a:gd name="connsiteY52" fmla="*/ 3926946 h 3977558"/>
                  <a:gd name="connsiteX53" fmla="*/ 4515763 w 5235586"/>
                  <a:gd name="connsiteY53" fmla="*/ 3924132 h 3977558"/>
                  <a:gd name="connsiteX54" fmla="*/ 4563563 w 5235586"/>
                  <a:gd name="connsiteY54" fmla="*/ 3876333 h 3977558"/>
                  <a:gd name="connsiteX55" fmla="*/ 4406104 w 5235586"/>
                  <a:gd name="connsiteY55" fmla="*/ 3876333 h 3977558"/>
                  <a:gd name="connsiteX56" fmla="*/ 4453907 w 5235586"/>
                  <a:gd name="connsiteY56" fmla="*/ 3924132 h 3977558"/>
                  <a:gd name="connsiteX57" fmla="*/ 4456717 w 5235586"/>
                  <a:gd name="connsiteY57" fmla="*/ 3926946 h 3977558"/>
                  <a:gd name="connsiteX58" fmla="*/ 4453907 w 5235586"/>
                  <a:gd name="connsiteY58" fmla="*/ 3929756 h 3977558"/>
                  <a:gd name="connsiteX59" fmla="*/ 4408915 w 5235586"/>
                  <a:gd name="connsiteY59" fmla="*/ 3974748 h 3977558"/>
                  <a:gd name="connsiteX60" fmla="*/ 4406104 w 5235586"/>
                  <a:gd name="connsiteY60" fmla="*/ 3977558 h 3977558"/>
                  <a:gd name="connsiteX61" fmla="*/ 4403291 w 5235586"/>
                  <a:gd name="connsiteY61" fmla="*/ 3974748 h 3977558"/>
                  <a:gd name="connsiteX62" fmla="*/ 4358302 w 5235586"/>
                  <a:gd name="connsiteY62" fmla="*/ 3929756 h 3977558"/>
                  <a:gd name="connsiteX63" fmla="*/ 4355492 w 5235586"/>
                  <a:gd name="connsiteY63" fmla="*/ 3926946 h 3977558"/>
                  <a:gd name="connsiteX64" fmla="*/ 4358302 w 5235586"/>
                  <a:gd name="connsiteY64" fmla="*/ 3924132 h 3977558"/>
                  <a:gd name="connsiteX65" fmla="*/ 4406104 w 5235586"/>
                  <a:gd name="connsiteY65" fmla="*/ 3876333 h 3977558"/>
                  <a:gd name="connsiteX66" fmla="*/ 4251453 w 5235586"/>
                  <a:gd name="connsiteY66" fmla="*/ 3876333 h 3977558"/>
                  <a:gd name="connsiteX67" fmla="*/ 4299256 w 5235586"/>
                  <a:gd name="connsiteY67" fmla="*/ 3924132 h 3977558"/>
                  <a:gd name="connsiteX68" fmla="*/ 4302066 w 5235586"/>
                  <a:gd name="connsiteY68" fmla="*/ 3926946 h 3977558"/>
                  <a:gd name="connsiteX69" fmla="*/ 4299256 w 5235586"/>
                  <a:gd name="connsiteY69" fmla="*/ 3929756 h 3977558"/>
                  <a:gd name="connsiteX70" fmla="*/ 4254264 w 5235586"/>
                  <a:gd name="connsiteY70" fmla="*/ 3974748 h 3977558"/>
                  <a:gd name="connsiteX71" fmla="*/ 4251453 w 5235586"/>
                  <a:gd name="connsiteY71" fmla="*/ 3977558 h 3977558"/>
                  <a:gd name="connsiteX72" fmla="*/ 4248640 w 5235586"/>
                  <a:gd name="connsiteY72" fmla="*/ 3974748 h 3977558"/>
                  <a:gd name="connsiteX73" fmla="*/ 4203651 w 5235586"/>
                  <a:gd name="connsiteY73" fmla="*/ 3929756 h 3977558"/>
                  <a:gd name="connsiteX74" fmla="*/ 4200841 w 5235586"/>
                  <a:gd name="connsiteY74" fmla="*/ 3926946 h 3977558"/>
                  <a:gd name="connsiteX75" fmla="*/ 4203651 w 5235586"/>
                  <a:gd name="connsiteY75" fmla="*/ 3924132 h 3977558"/>
                  <a:gd name="connsiteX76" fmla="*/ 4251453 w 5235586"/>
                  <a:gd name="connsiteY76" fmla="*/ 3876333 h 3977558"/>
                  <a:gd name="connsiteX77" fmla="*/ 4096805 w 5235586"/>
                  <a:gd name="connsiteY77" fmla="*/ 3876333 h 3977558"/>
                  <a:gd name="connsiteX78" fmla="*/ 4144608 w 5235586"/>
                  <a:gd name="connsiteY78" fmla="*/ 3924132 h 3977558"/>
                  <a:gd name="connsiteX79" fmla="*/ 4147418 w 5235586"/>
                  <a:gd name="connsiteY79" fmla="*/ 3926946 h 3977558"/>
                  <a:gd name="connsiteX80" fmla="*/ 4144608 w 5235586"/>
                  <a:gd name="connsiteY80" fmla="*/ 3929756 h 3977558"/>
                  <a:gd name="connsiteX81" fmla="*/ 4099616 w 5235586"/>
                  <a:gd name="connsiteY81" fmla="*/ 3974748 h 3977558"/>
                  <a:gd name="connsiteX82" fmla="*/ 4096805 w 5235586"/>
                  <a:gd name="connsiteY82" fmla="*/ 3977558 h 3977558"/>
                  <a:gd name="connsiteX83" fmla="*/ 4093992 w 5235586"/>
                  <a:gd name="connsiteY83" fmla="*/ 3974748 h 3977558"/>
                  <a:gd name="connsiteX84" fmla="*/ 4049003 w 5235586"/>
                  <a:gd name="connsiteY84" fmla="*/ 3929756 h 3977558"/>
                  <a:gd name="connsiteX85" fmla="*/ 4046193 w 5235586"/>
                  <a:gd name="connsiteY85" fmla="*/ 3926946 h 3977558"/>
                  <a:gd name="connsiteX86" fmla="*/ 4049003 w 5235586"/>
                  <a:gd name="connsiteY86" fmla="*/ 3924132 h 3977558"/>
                  <a:gd name="connsiteX87" fmla="*/ 4096805 w 5235586"/>
                  <a:gd name="connsiteY87" fmla="*/ 3876333 h 3977558"/>
                  <a:gd name="connsiteX88" fmla="*/ 3939345 w 5235586"/>
                  <a:gd name="connsiteY88" fmla="*/ 3876333 h 3977558"/>
                  <a:gd name="connsiteX89" fmla="*/ 3987147 w 5235586"/>
                  <a:gd name="connsiteY89" fmla="*/ 3924132 h 3977558"/>
                  <a:gd name="connsiteX90" fmla="*/ 3989957 w 5235586"/>
                  <a:gd name="connsiteY90" fmla="*/ 3926946 h 3977558"/>
                  <a:gd name="connsiteX91" fmla="*/ 3987147 w 5235586"/>
                  <a:gd name="connsiteY91" fmla="*/ 3929756 h 3977558"/>
                  <a:gd name="connsiteX92" fmla="*/ 3942155 w 5235586"/>
                  <a:gd name="connsiteY92" fmla="*/ 3974748 h 3977558"/>
                  <a:gd name="connsiteX93" fmla="*/ 3939345 w 5235586"/>
                  <a:gd name="connsiteY93" fmla="*/ 3977558 h 3977558"/>
                  <a:gd name="connsiteX94" fmla="*/ 3936531 w 5235586"/>
                  <a:gd name="connsiteY94" fmla="*/ 3974748 h 3977558"/>
                  <a:gd name="connsiteX95" fmla="*/ 3891545 w 5235586"/>
                  <a:gd name="connsiteY95" fmla="*/ 3929756 h 3977558"/>
                  <a:gd name="connsiteX96" fmla="*/ 3888732 w 5235586"/>
                  <a:gd name="connsiteY96" fmla="*/ 3926946 h 3977558"/>
                  <a:gd name="connsiteX97" fmla="*/ 3891545 w 5235586"/>
                  <a:gd name="connsiteY97" fmla="*/ 3924132 h 3977558"/>
                  <a:gd name="connsiteX98" fmla="*/ 3939345 w 5235586"/>
                  <a:gd name="connsiteY98" fmla="*/ 3876333 h 3977558"/>
                  <a:gd name="connsiteX99" fmla="*/ 3784693 w 5235586"/>
                  <a:gd name="connsiteY99" fmla="*/ 3876333 h 3977558"/>
                  <a:gd name="connsiteX100" fmla="*/ 3832496 w 5235586"/>
                  <a:gd name="connsiteY100" fmla="*/ 3924132 h 3977558"/>
                  <a:gd name="connsiteX101" fmla="*/ 3835306 w 5235586"/>
                  <a:gd name="connsiteY101" fmla="*/ 3926946 h 3977558"/>
                  <a:gd name="connsiteX102" fmla="*/ 3832496 w 5235586"/>
                  <a:gd name="connsiteY102" fmla="*/ 3929756 h 3977558"/>
                  <a:gd name="connsiteX103" fmla="*/ 3787504 w 5235586"/>
                  <a:gd name="connsiteY103" fmla="*/ 3974748 h 3977558"/>
                  <a:gd name="connsiteX104" fmla="*/ 3784693 w 5235586"/>
                  <a:gd name="connsiteY104" fmla="*/ 3977558 h 3977558"/>
                  <a:gd name="connsiteX105" fmla="*/ 3781880 w 5235586"/>
                  <a:gd name="connsiteY105" fmla="*/ 3974748 h 3977558"/>
                  <a:gd name="connsiteX106" fmla="*/ 3736894 w 5235586"/>
                  <a:gd name="connsiteY106" fmla="*/ 3929756 h 3977558"/>
                  <a:gd name="connsiteX107" fmla="*/ 3734081 w 5235586"/>
                  <a:gd name="connsiteY107" fmla="*/ 3926946 h 3977558"/>
                  <a:gd name="connsiteX108" fmla="*/ 3736894 w 5235586"/>
                  <a:gd name="connsiteY108" fmla="*/ 3924132 h 3977558"/>
                  <a:gd name="connsiteX109" fmla="*/ 3784693 w 5235586"/>
                  <a:gd name="connsiteY109" fmla="*/ 3876333 h 3977558"/>
                  <a:gd name="connsiteX110" fmla="*/ 3630045 w 5235586"/>
                  <a:gd name="connsiteY110" fmla="*/ 3876333 h 3977558"/>
                  <a:gd name="connsiteX111" fmla="*/ 3677848 w 5235586"/>
                  <a:gd name="connsiteY111" fmla="*/ 3924132 h 3977558"/>
                  <a:gd name="connsiteX112" fmla="*/ 3680658 w 5235586"/>
                  <a:gd name="connsiteY112" fmla="*/ 3926946 h 3977558"/>
                  <a:gd name="connsiteX113" fmla="*/ 3677848 w 5235586"/>
                  <a:gd name="connsiteY113" fmla="*/ 3929756 h 3977558"/>
                  <a:gd name="connsiteX114" fmla="*/ 3632856 w 5235586"/>
                  <a:gd name="connsiteY114" fmla="*/ 3974748 h 3977558"/>
                  <a:gd name="connsiteX115" fmla="*/ 3630045 w 5235586"/>
                  <a:gd name="connsiteY115" fmla="*/ 3977558 h 3977558"/>
                  <a:gd name="connsiteX116" fmla="*/ 3627232 w 5235586"/>
                  <a:gd name="connsiteY116" fmla="*/ 3974748 h 3977558"/>
                  <a:gd name="connsiteX117" fmla="*/ 3582246 w 5235586"/>
                  <a:gd name="connsiteY117" fmla="*/ 3929756 h 3977558"/>
                  <a:gd name="connsiteX118" fmla="*/ 3579433 w 5235586"/>
                  <a:gd name="connsiteY118" fmla="*/ 3926946 h 3977558"/>
                  <a:gd name="connsiteX119" fmla="*/ 3582246 w 5235586"/>
                  <a:gd name="connsiteY119" fmla="*/ 3924132 h 3977558"/>
                  <a:gd name="connsiteX120" fmla="*/ 3630045 w 5235586"/>
                  <a:gd name="connsiteY120" fmla="*/ 3876333 h 3977558"/>
                  <a:gd name="connsiteX121" fmla="*/ 3472581 w 5235586"/>
                  <a:gd name="connsiteY121" fmla="*/ 3876333 h 3977558"/>
                  <a:gd name="connsiteX122" fmla="*/ 3520384 w 5235586"/>
                  <a:gd name="connsiteY122" fmla="*/ 3924132 h 3977558"/>
                  <a:gd name="connsiteX123" fmla="*/ 3523194 w 5235586"/>
                  <a:gd name="connsiteY123" fmla="*/ 3926946 h 3977558"/>
                  <a:gd name="connsiteX124" fmla="*/ 3520384 w 5235586"/>
                  <a:gd name="connsiteY124" fmla="*/ 3929756 h 3977558"/>
                  <a:gd name="connsiteX125" fmla="*/ 3475395 w 5235586"/>
                  <a:gd name="connsiteY125" fmla="*/ 3974748 h 3977558"/>
                  <a:gd name="connsiteX126" fmla="*/ 3472581 w 5235586"/>
                  <a:gd name="connsiteY126" fmla="*/ 3977558 h 3977558"/>
                  <a:gd name="connsiteX127" fmla="*/ 3469771 w 5235586"/>
                  <a:gd name="connsiteY127" fmla="*/ 3974748 h 3977558"/>
                  <a:gd name="connsiteX128" fmla="*/ 3424782 w 5235586"/>
                  <a:gd name="connsiteY128" fmla="*/ 3929756 h 3977558"/>
                  <a:gd name="connsiteX129" fmla="*/ 3421969 w 5235586"/>
                  <a:gd name="connsiteY129" fmla="*/ 3926946 h 3977558"/>
                  <a:gd name="connsiteX130" fmla="*/ 3424782 w 5235586"/>
                  <a:gd name="connsiteY130" fmla="*/ 3924132 h 3977558"/>
                  <a:gd name="connsiteX131" fmla="*/ 3472581 w 5235586"/>
                  <a:gd name="connsiteY131" fmla="*/ 3876333 h 3977558"/>
                  <a:gd name="connsiteX132" fmla="*/ 3317933 w 5235586"/>
                  <a:gd name="connsiteY132" fmla="*/ 3876333 h 3977558"/>
                  <a:gd name="connsiteX133" fmla="*/ 3365736 w 5235586"/>
                  <a:gd name="connsiteY133" fmla="*/ 3924132 h 3977558"/>
                  <a:gd name="connsiteX134" fmla="*/ 3368546 w 5235586"/>
                  <a:gd name="connsiteY134" fmla="*/ 3926946 h 3977558"/>
                  <a:gd name="connsiteX135" fmla="*/ 3365736 w 5235586"/>
                  <a:gd name="connsiteY135" fmla="*/ 3929756 h 3977558"/>
                  <a:gd name="connsiteX136" fmla="*/ 3320747 w 5235586"/>
                  <a:gd name="connsiteY136" fmla="*/ 3974748 h 3977558"/>
                  <a:gd name="connsiteX137" fmla="*/ 3317933 w 5235586"/>
                  <a:gd name="connsiteY137" fmla="*/ 3977558 h 3977558"/>
                  <a:gd name="connsiteX138" fmla="*/ 3315123 w 5235586"/>
                  <a:gd name="connsiteY138" fmla="*/ 3974748 h 3977558"/>
                  <a:gd name="connsiteX139" fmla="*/ 3270134 w 5235586"/>
                  <a:gd name="connsiteY139" fmla="*/ 3929756 h 3977558"/>
                  <a:gd name="connsiteX140" fmla="*/ 3267321 w 5235586"/>
                  <a:gd name="connsiteY140" fmla="*/ 3926946 h 3977558"/>
                  <a:gd name="connsiteX141" fmla="*/ 3270134 w 5235586"/>
                  <a:gd name="connsiteY141" fmla="*/ 3924132 h 3977558"/>
                  <a:gd name="connsiteX142" fmla="*/ 3317933 w 5235586"/>
                  <a:gd name="connsiteY142" fmla="*/ 3876333 h 3977558"/>
                  <a:gd name="connsiteX143" fmla="*/ 3163283 w 5235586"/>
                  <a:gd name="connsiteY143" fmla="*/ 3876333 h 3977558"/>
                  <a:gd name="connsiteX144" fmla="*/ 3211085 w 5235586"/>
                  <a:gd name="connsiteY144" fmla="*/ 3924132 h 3977558"/>
                  <a:gd name="connsiteX145" fmla="*/ 3213895 w 5235586"/>
                  <a:gd name="connsiteY145" fmla="*/ 3926946 h 3977558"/>
                  <a:gd name="connsiteX146" fmla="*/ 3211085 w 5235586"/>
                  <a:gd name="connsiteY146" fmla="*/ 3929756 h 3977558"/>
                  <a:gd name="connsiteX147" fmla="*/ 3166096 w 5235586"/>
                  <a:gd name="connsiteY147" fmla="*/ 3974748 h 3977558"/>
                  <a:gd name="connsiteX148" fmla="*/ 3163283 w 5235586"/>
                  <a:gd name="connsiteY148" fmla="*/ 3977558 h 3977558"/>
                  <a:gd name="connsiteX149" fmla="*/ 3160472 w 5235586"/>
                  <a:gd name="connsiteY149" fmla="*/ 3974748 h 3977558"/>
                  <a:gd name="connsiteX150" fmla="*/ 3115483 w 5235586"/>
                  <a:gd name="connsiteY150" fmla="*/ 3929756 h 3977558"/>
                  <a:gd name="connsiteX151" fmla="*/ 3112670 w 5235586"/>
                  <a:gd name="connsiteY151" fmla="*/ 3926946 h 3977558"/>
                  <a:gd name="connsiteX152" fmla="*/ 3115483 w 5235586"/>
                  <a:gd name="connsiteY152" fmla="*/ 3924132 h 3977558"/>
                  <a:gd name="connsiteX153" fmla="*/ 3163283 w 5235586"/>
                  <a:gd name="connsiteY153" fmla="*/ 3876333 h 3977558"/>
                  <a:gd name="connsiteX154" fmla="*/ 3005823 w 5235586"/>
                  <a:gd name="connsiteY154" fmla="*/ 3876333 h 3977558"/>
                  <a:gd name="connsiteX155" fmla="*/ 3053626 w 5235586"/>
                  <a:gd name="connsiteY155" fmla="*/ 3924132 h 3977558"/>
                  <a:gd name="connsiteX156" fmla="*/ 3056436 w 5235586"/>
                  <a:gd name="connsiteY156" fmla="*/ 3926946 h 3977558"/>
                  <a:gd name="connsiteX157" fmla="*/ 3053626 w 5235586"/>
                  <a:gd name="connsiteY157" fmla="*/ 3929756 h 3977558"/>
                  <a:gd name="connsiteX158" fmla="*/ 3008634 w 5235586"/>
                  <a:gd name="connsiteY158" fmla="*/ 3974748 h 3977558"/>
                  <a:gd name="connsiteX159" fmla="*/ 3005823 w 5235586"/>
                  <a:gd name="connsiteY159" fmla="*/ 3977558 h 3977558"/>
                  <a:gd name="connsiteX160" fmla="*/ 3003010 w 5235586"/>
                  <a:gd name="connsiteY160" fmla="*/ 3974748 h 3977558"/>
                  <a:gd name="connsiteX161" fmla="*/ 2958021 w 5235586"/>
                  <a:gd name="connsiteY161" fmla="*/ 3929756 h 3977558"/>
                  <a:gd name="connsiteX162" fmla="*/ 2955211 w 5235586"/>
                  <a:gd name="connsiteY162" fmla="*/ 3926946 h 3977558"/>
                  <a:gd name="connsiteX163" fmla="*/ 2958021 w 5235586"/>
                  <a:gd name="connsiteY163" fmla="*/ 3924132 h 3977558"/>
                  <a:gd name="connsiteX164" fmla="*/ 3005823 w 5235586"/>
                  <a:gd name="connsiteY164" fmla="*/ 3876333 h 3977558"/>
                  <a:gd name="connsiteX165" fmla="*/ 2851172 w 5235586"/>
                  <a:gd name="connsiteY165" fmla="*/ 3876333 h 3977558"/>
                  <a:gd name="connsiteX166" fmla="*/ 2898975 w 5235586"/>
                  <a:gd name="connsiteY166" fmla="*/ 3924132 h 3977558"/>
                  <a:gd name="connsiteX167" fmla="*/ 2901785 w 5235586"/>
                  <a:gd name="connsiteY167" fmla="*/ 3926946 h 3977558"/>
                  <a:gd name="connsiteX168" fmla="*/ 2898975 w 5235586"/>
                  <a:gd name="connsiteY168" fmla="*/ 3929756 h 3977558"/>
                  <a:gd name="connsiteX169" fmla="*/ 2853983 w 5235586"/>
                  <a:gd name="connsiteY169" fmla="*/ 3974748 h 3977558"/>
                  <a:gd name="connsiteX170" fmla="*/ 2851172 w 5235586"/>
                  <a:gd name="connsiteY170" fmla="*/ 3977558 h 3977558"/>
                  <a:gd name="connsiteX171" fmla="*/ 2848359 w 5235586"/>
                  <a:gd name="connsiteY171" fmla="*/ 3974748 h 3977558"/>
                  <a:gd name="connsiteX172" fmla="*/ 2803370 w 5235586"/>
                  <a:gd name="connsiteY172" fmla="*/ 3929756 h 3977558"/>
                  <a:gd name="connsiteX173" fmla="*/ 2800560 w 5235586"/>
                  <a:gd name="connsiteY173" fmla="*/ 3926946 h 3977558"/>
                  <a:gd name="connsiteX174" fmla="*/ 2803370 w 5235586"/>
                  <a:gd name="connsiteY174" fmla="*/ 3924132 h 3977558"/>
                  <a:gd name="connsiteX175" fmla="*/ 2851172 w 5235586"/>
                  <a:gd name="connsiteY175" fmla="*/ 3876333 h 3977558"/>
                  <a:gd name="connsiteX176" fmla="*/ 2696525 w 5235586"/>
                  <a:gd name="connsiteY176" fmla="*/ 3876333 h 3977558"/>
                  <a:gd name="connsiteX177" fmla="*/ 2744328 w 5235586"/>
                  <a:gd name="connsiteY177" fmla="*/ 3924132 h 3977558"/>
                  <a:gd name="connsiteX178" fmla="*/ 2747138 w 5235586"/>
                  <a:gd name="connsiteY178" fmla="*/ 3926946 h 3977558"/>
                  <a:gd name="connsiteX179" fmla="*/ 2744328 w 5235586"/>
                  <a:gd name="connsiteY179" fmla="*/ 3929756 h 3977558"/>
                  <a:gd name="connsiteX180" fmla="*/ 2699336 w 5235586"/>
                  <a:gd name="connsiteY180" fmla="*/ 3974748 h 3977558"/>
                  <a:gd name="connsiteX181" fmla="*/ 2696525 w 5235586"/>
                  <a:gd name="connsiteY181" fmla="*/ 3977558 h 3977558"/>
                  <a:gd name="connsiteX182" fmla="*/ 2693712 w 5235586"/>
                  <a:gd name="connsiteY182" fmla="*/ 3974748 h 3977558"/>
                  <a:gd name="connsiteX183" fmla="*/ 2648723 w 5235586"/>
                  <a:gd name="connsiteY183" fmla="*/ 3929756 h 3977558"/>
                  <a:gd name="connsiteX184" fmla="*/ 2645913 w 5235586"/>
                  <a:gd name="connsiteY184" fmla="*/ 3926946 h 3977558"/>
                  <a:gd name="connsiteX185" fmla="*/ 2648723 w 5235586"/>
                  <a:gd name="connsiteY185" fmla="*/ 3924132 h 3977558"/>
                  <a:gd name="connsiteX186" fmla="*/ 2696525 w 5235586"/>
                  <a:gd name="connsiteY186" fmla="*/ 3876333 h 3977558"/>
                  <a:gd name="connsiteX187" fmla="*/ 2539061 w 5235586"/>
                  <a:gd name="connsiteY187" fmla="*/ 3876333 h 3977558"/>
                  <a:gd name="connsiteX188" fmla="*/ 2586863 w 5235586"/>
                  <a:gd name="connsiteY188" fmla="*/ 3924132 h 3977558"/>
                  <a:gd name="connsiteX189" fmla="*/ 2589673 w 5235586"/>
                  <a:gd name="connsiteY189" fmla="*/ 3926946 h 3977558"/>
                  <a:gd name="connsiteX190" fmla="*/ 2586863 w 5235586"/>
                  <a:gd name="connsiteY190" fmla="*/ 3929756 h 3977558"/>
                  <a:gd name="connsiteX191" fmla="*/ 2541874 w 5235586"/>
                  <a:gd name="connsiteY191" fmla="*/ 3974748 h 3977558"/>
                  <a:gd name="connsiteX192" fmla="*/ 2539061 w 5235586"/>
                  <a:gd name="connsiteY192" fmla="*/ 3977558 h 3977558"/>
                  <a:gd name="connsiteX193" fmla="*/ 2536247 w 5235586"/>
                  <a:gd name="connsiteY193" fmla="*/ 3974748 h 3977558"/>
                  <a:gd name="connsiteX194" fmla="*/ 2491261 w 5235586"/>
                  <a:gd name="connsiteY194" fmla="*/ 3929756 h 3977558"/>
                  <a:gd name="connsiteX195" fmla="*/ 2488448 w 5235586"/>
                  <a:gd name="connsiteY195" fmla="*/ 3926946 h 3977558"/>
                  <a:gd name="connsiteX196" fmla="*/ 2491261 w 5235586"/>
                  <a:gd name="connsiteY196" fmla="*/ 3924132 h 3977558"/>
                  <a:gd name="connsiteX197" fmla="*/ 2539061 w 5235586"/>
                  <a:gd name="connsiteY197" fmla="*/ 3876333 h 3977558"/>
                  <a:gd name="connsiteX198" fmla="*/ 2384413 w 5235586"/>
                  <a:gd name="connsiteY198" fmla="*/ 3876333 h 3977558"/>
                  <a:gd name="connsiteX199" fmla="*/ 2432215 w 5235586"/>
                  <a:gd name="connsiteY199" fmla="*/ 3924132 h 3977558"/>
                  <a:gd name="connsiteX200" fmla="*/ 2435025 w 5235586"/>
                  <a:gd name="connsiteY200" fmla="*/ 3926946 h 3977558"/>
                  <a:gd name="connsiteX201" fmla="*/ 2432215 w 5235586"/>
                  <a:gd name="connsiteY201" fmla="*/ 3929756 h 3977558"/>
                  <a:gd name="connsiteX202" fmla="*/ 2387226 w 5235586"/>
                  <a:gd name="connsiteY202" fmla="*/ 3974748 h 3977558"/>
                  <a:gd name="connsiteX203" fmla="*/ 2384413 w 5235586"/>
                  <a:gd name="connsiteY203" fmla="*/ 3977558 h 3977558"/>
                  <a:gd name="connsiteX204" fmla="*/ 2381599 w 5235586"/>
                  <a:gd name="connsiteY204" fmla="*/ 3974748 h 3977558"/>
                  <a:gd name="connsiteX205" fmla="*/ 2336613 w 5235586"/>
                  <a:gd name="connsiteY205" fmla="*/ 3929756 h 3977558"/>
                  <a:gd name="connsiteX206" fmla="*/ 2333800 w 5235586"/>
                  <a:gd name="connsiteY206" fmla="*/ 3926946 h 3977558"/>
                  <a:gd name="connsiteX207" fmla="*/ 2336613 w 5235586"/>
                  <a:gd name="connsiteY207" fmla="*/ 3924132 h 3977558"/>
                  <a:gd name="connsiteX208" fmla="*/ 2384413 w 5235586"/>
                  <a:gd name="connsiteY208" fmla="*/ 3876333 h 3977558"/>
                  <a:gd name="connsiteX209" fmla="*/ 2229761 w 5235586"/>
                  <a:gd name="connsiteY209" fmla="*/ 3876333 h 3977558"/>
                  <a:gd name="connsiteX210" fmla="*/ 2277564 w 5235586"/>
                  <a:gd name="connsiteY210" fmla="*/ 3924132 h 3977558"/>
                  <a:gd name="connsiteX211" fmla="*/ 2280374 w 5235586"/>
                  <a:gd name="connsiteY211" fmla="*/ 3926946 h 3977558"/>
                  <a:gd name="connsiteX212" fmla="*/ 2277564 w 5235586"/>
                  <a:gd name="connsiteY212" fmla="*/ 3929756 h 3977558"/>
                  <a:gd name="connsiteX213" fmla="*/ 2232575 w 5235586"/>
                  <a:gd name="connsiteY213" fmla="*/ 3974748 h 3977558"/>
                  <a:gd name="connsiteX214" fmla="*/ 2229761 w 5235586"/>
                  <a:gd name="connsiteY214" fmla="*/ 3977558 h 3977558"/>
                  <a:gd name="connsiteX215" fmla="*/ 2226948 w 5235586"/>
                  <a:gd name="connsiteY215" fmla="*/ 3974748 h 3977558"/>
                  <a:gd name="connsiteX216" fmla="*/ 2181962 w 5235586"/>
                  <a:gd name="connsiteY216" fmla="*/ 3929756 h 3977558"/>
                  <a:gd name="connsiteX217" fmla="*/ 2179149 w 5235586"/>
                  <a:gd name="connsiteY217" fmla="*/ 3926946 h 3977558"/>
                  <a:gd name="connsiteX218" fmla="*/ 2181962 w 5235586"/>
                  <a:gd name="connsiteY218" fmla="*/ 3924132 h 3977558"/>
                  <a:gd name="connsiteX219" fmla="*/ 2229761 w 5235586"/>
                  <a:gd name="connsiteY219" fmla="*/ 3876333 h 3977558"/>
                  <a:gd name="connsiteX220" fmla="*/ 2075115 w 5235586"/>
                  <a:gd name="connsiteY220" fmla="*/ 3876333 h 3977558"/>
                  <a:gd name="connsiteX221" fmla="*/ 2122917 w 5235586"/>
                  <a:gd name="connsiteY221" fmla="*/ 3924132 h 3977558"/>
                  <a:gd name="connsiteX222" fmla="*/ 2125727 w 5235586"/>
                  <a:gd name="connsiteY222" fmla="*/ 3926946 h 3977558"/>
                  <a:gd name="connsiteX223" fmla="*/ 2122917 w 5235586"/>
                  <a:gd name="connsiteY223" fmla="*/ 3929756 h 3977558"/>
                  <a:gd name="connsiteX224" fmla="*/ 2077928 w 5235586"/>
                  <a:gd name="connsiteY224" fmla="*/ 3974748 h 3977558"/>
                  <a:gd name="connsiteX225" fmla="*/ 2075115 w 5235586"/>
                  <a:gd name="connsiteY225" fmla="*/ 3977558 h 3977558"/>
                  <a:gd name="connsiteX226" fmla="*/ 2072301 w 5235586"/>
                  <a:gd name="connsiteY226" fmla="*/ 3974748 h 3977558"/>
                  <a:gd name="connsiteX227" fmla="*/ 2027315 w 5235586"/>
                  <a:gd name="connsiteY227" fmla="*/ 3929756 h 3977558"/>
                  <a:gd name="connsiteX228" fmla="*/ 2024502 w 5235586"/>
                  <a:gd name="connsiteY228" fmla="*/ 3926946 h 3977558"/>
                  <a:gd name="connsiteX229" fmla="*/ 2027315 w 5235586"/>
                  <a:gd name="connsiteY229" fmla="*/ 3924132 h 3977558"/>
                  <a:gd name="connsiteX230" fmla="*/ 2075115 w 5235586"/>
                  <a:gd name="connsiteY230" fmla="*/ 3876333 h 3977558"/>
                  <a:gd name="connsiteX231" fmla="*/ 1917652 w 5235586"/>
                  <a:gd name="connsiteY231" fmla="*/ 3876333 h 3977558"/>
                  <a:gd name="connsiteX232" fmla="*/ 1965455 w 5235586"/>
                  <a:gd name="connsiteY232" fmla="*/ 3924132 h 3977558"/>
                  <a:gd name="connsiteX233" fmla="*/ 1968265 w 5235586"/>
                  <a:gd name="connsiteY233" fmla="*/ 3926946 h 3977558"/>
                  <a:gd name="connsiteX234" fmla="*/ 1965455 w 5235586"/>
                  <a:gd name="connsiteY234" fmla="*/ 3929756 h 3977558"/>
                  <a:gd name="connsiteX235" fmla="*/ 1920463 w 5235586"/>
                  <a:gd name="connsiteY235" fmla="*/ 3974748 h 3977558"/>
                  <a:gd name="connsiteX236" fmla="*/ 1917652 w 5235586"/>
                  <a:gd name="connsiteY236" fmla="*/ 3977558 h 3977558"/>
                  <a:gd name="connsiteX237" fmla="*/ 1914839 w 5235586"/>
                  <a:gd name="connsiteY237" fmla="*/ 3974748 h 3977558"/>
                  <a:gd name="connsiteX238" fmla="*/ 1869850 w 5235586"/>
                  <a:gd name="connsiteY238" fmla="*/ 3929756 h 3977558"/>
                  <a:gd name="connsiteX239" fmla="*/ 1867040 w 5235586"/>
                  <a:gd name="connsiteY239" fmla="*/ 3926946 h 3977558"/>
                  <a:gd name="connsiteX240" fmla="*/ 1869850 w 5235586"/>
                  <a:gd name="connsiteY240" fmla="*/ 3924132 h 3977558"/>
                  <a:gd name="connsiteX241" fmla="*/ 1917652 w 5235586"/>
                  <a:gd name="connsiteY241" fmla="*/ 3876333 h 3977558"/>
                  <a:gd name="connsiteX242" fmla="*/ 1763004 w 5235586"/>
                  <a:gd name="connsiteY242" fmla="*/ 3876333 h 3977558"/>
                  <a:gd name="connsiteX243" fmla="*/ 1810807 w 5235586"/>
                  <a:gd name="connsiteY243" fmla="*/ 3924132 h 3977558"/>
                  <a:gd name="connsiteX244" fmla="*/ 1813617 w 5235586"/>
                  <a:gd name="connsiteY244" fmla="*/ 3926946 h 3977558"/>
                  <a:gd name="connsiteX245" fmla="*/ 1810807 w 5235586"/>
                  <a:gd name="connsiteY245" fmla="*/ 3929756 h 3977558"/>
                  <a:gd name="connsiteX246" fmla="*/ 1765815 w 5235586"/>
                  <a:gd name="connsiteY246" fmla="*/ 3974748 h 3977558"/>
                  <a:gd name="connsiteX247" fmla="*/ 1763004 w 5235586"/>
                  <a:gd name="connsiteY247" fmla="*/ 3977558 h 3977558"/>
                  <a:gd name="connsiteX248" fmla="*/ 1760191 w 5235586"/>
                  <a:gd name="connsiteY248" fmla="*/ 3974748 h 3977558"/>
                  <a:gd name="connsiteX249" fmla="*/ 1715202 w 5235586"/>
                  <a:gd name="connsiteY249" fmla="*/ 3929756 h 3977558"/>
                  <a:gd name="connsiteX250" fmla="*/ 1712392 w 5235586"/>
                  <a:gd name="connsiteY250" fmla="*/ 3926946 h 3977558"/>
                  <a:gd name="connsiteX251" fmla="*/ 1715202 w 5235586"/>
                  <a:gd name="connsiteY251" fmla="*/ 3924132 h 3977558"/>
                  <a:gd name="connsiteX252" fmla="*/ 1763004 w 5235586"/>
                  <a:gd name="connsiteY252" fmla="*/ 3876333 h 3977558"/>
                  <a:gd name="connsiteX253" fmla="*/ 1608353 w 5235586"/>
                  <a:gd name="connsiteY253" fmla="*/ 3876333 h 3977558"/>
                  <a:gd name="connsiteX254" fmla="*/ 1656156 w 5235586"/>
                  <a:gd name="connsiteY254" fmla="*/ 3924132 h 3977558"/>
                  <a:gd name="connsiteX255" fmla="*/ 1658966 w 5235586"/>
                  <a:gd name="connsiteY255" fmla="*/ 3926946 h 3977558"/>
                  <a:gd name="connsiteX256" fmla="*/ 1656156 w 5235586"/>
                  <a:gd name="connsiteY256" fmla="*/ 3929756 h 3977558"/>
                  <a:gd name="connsiteX257" fmla="*/ 1611164 w 5235586"/>
                  <a:gd name="connsiteY257" fmla="*/ 3974748 h 3977558"/>
                  <a:gd name="connsiteX258" fmla="*/ 1608353 w 5235586"/>
                  <a:gd name="connsiteY258" fmla="*/ 3977558 h 3977558"/>
                  <a:gd name="connsiteX259" fmla="*/ 1605540 w 5235586"/>
                  <a:gd name="connsiteY259" fmla="*/ 3974748 h 3977558"/>
                  <a:gd name="connsiteX260" fmla="*/ 1560551 w 5235586"/>
                  <a:gd name="connsiteY260" fmla="*/ 3929756 h 3977558"/>
                  <a:gd name="connsiteX261" fmla="*/ 1557741 w 5235586"/>
                  <a:gd name="connsiteY261" fmla="*/ 3926946 h 3977558"/>
                  <a:gd name="connsiteX262" fmla="*/ 1560551 w 5235586"/>
                  <a:gd name="connsiteY262" fmla="*/ 3924132 h 3977558"/>
                  <a:gd name="connsiteX263" fmla="*/ 1608353 w 5235586"/>
                  <a:gd name="connsiteY263" fmla="*/ 3876333 h 3977558"/>
                  <a:gd name="connsiteX264" fmla="*/ 1450892 w 5235586"/>
                  <a:gd name="connsiteY264" fmla="*/ 3876333 h 3977558"/>
                  <a:gd name="connsiteX265" fmla="*/ 1498695 w 5235586"/>
                  <a:gd name="connsiteY265" fmla="*/ 3924132 h 3977558"/>
                  <a:gd name="connsiteX266" fmla="*/ 1501505 w 5235586"/>
                  <a:gd name="connsiteY266" fmla="*/ 3926946 h 3977558"/>
                  <a:gd name="connsiteX267" fmla="*/ 1498695 w 5235586"/>
                  <a:gd name="connsiteY267" fmla="*/ 3929756 h 3977558"/>
                  <a:gd name="connsiteX268" fmla="*/ 1453706 w 5235586"/>
                  <a:gd name="connsiteY268" fmla="*/ 3974748 h 3977558"/>
                  <a:gd name="connsiteX269" fmla="*/ 1450892 w 5235586"/>
                  <a:gd name="connsiteY269" fmla="*/ 3977558 h 3977558"/>
                  <a:gd name="connsiteX270" fmla="*/ 1448079 w 5235586"/>
                  <a:gd name="connsiteY270" fmla="*/ 3974748 h 3977558"/>
                  <a:gd name="connsiteX271" fmla="*/ 1403090 w 5235586"/>
                  <a:gd name="connsiteY271" fmla="*/ 3929756 h 3977558"/>
                  <a:gd name="connsiteX272" fmla="*/ 1400280 w 5235586"/>
                  <a:gd name="connsiteY272" fmla="*/ 3926946 h 3977558"/>
                  <a:gd name="connsiteX273" fmla="*/ 1403090 w 5235586"/>
                  <a:gd name="connsiteY273" fmla="*/ 3924132 h 3977558"/>
                  <a:gd name="connsiteX274" fmla="*/ 1450892 w 5235586"/>
                  <a:gd name="connsiteY274" fmla="*/ 3876333 h 3977558"/>
                  <a:gd name="connsiteX275" fmla="*/ 1296244 w 5235586"/>
                  <a:gd name="connsiteY275" fmla="*/ 3876333 h 3977558"/>
                  <a:gd name="connsiteX276" fmla="*/ 1344046 w 5235586"/>
                  <a:gd name="connsiteY276" fmla="*/ 3924132 h 3977558"/>
                  <a:gd name="connsiteX277" fmla="*/ 1346857 w 5235586"/>
                  <a:gd name="connsiteY277" fmla="*/ 3926946 h 3977558"/>
                  <a:gd name="connsiteX278" fmla="*/ 1344046 w 5235586"/>
                  <a:gd name="connsiteY278" fmla="*/ 3929756 h 3977558"/>
                  <a:gd name="connsiteX279" fmla="*/ 1299058 w 5235586"/>
                  <a:gd name="connsiteY279" fmla="*/ 3974748 h 3977558"/>
                  <a:gd name="connsiteX280" fmla="*/ 1296244 w 5235586"/>
                  <a:gd name="connsiteY280" fmla="*/ 3977558 h 3977558"/>
                  <a:gd name="connsiteX281" fmla="*/ 1293431 w 5235586"/>
                  <a:gd name="connsiteY281" fmla="*/ 3974748 h 3977558"/>
                  <a:gd name="connsiteX282" fmla="*/ 1248442 w 5235586"/>
                  <a:gd name="connsiteY282" fmla="*/ 3929756 h 3977558"/>
                  <a:gd name="connsiteX283" fmla="*/ 1245632 w 5235586"/>
                  <a:gd name="connsiteY283" fmla="*/ 3926946 h 3977558"/>
                  <a:gd name="connsiteX284" fmla="*/ 1248442 w 5235586"/>
                  <a:gd name="connsiteY284" fmla="*/ 3924132 h 3977558"/>
                  <a:gd name="connsiteX285" fmla="*/ 1296244 w 5235586"/>
                  <a:gd name="connsiteY285" fmla="*/ 3876333 h 3977558"/>
                  <a:gd name="connsiteX286" fmla="*/ 1141593 w 5235586"/>
                  <a:gd name="connsiteY286" fmla="*/ 3876333 h 3977558"/>
                  <a:gd name="connsiteX287" fmla="*/ 1189395 w 5235586"/>
                  <a:gd name="connsiteY287" fmla="*/ 3924132 h 3977558"/>
                  <a:gd name="connsiteX288" fmla="*/ 1192206 w 5235586"/>
                  <a:gd name="connsiteY288" fmla="*/ 3926946 h 3977558"/>
                  <a:gd name="connsiteX289" fmla="*/ 1189395 w 5235586"/>
                  <a:gd name="connsiteY289" fmla="*/ 3929756 h 3977558"/>
                  <a:gd name="connsiteX290" fmla="*/ 1144407 w 5235586"/>
                  <a:gd name="connsiteY290" fmla="*/ 3974748 h 3977558"/>
                  <a:gd name="connsiteX291" fmla="*/ 1141593 w 5235586"/>
                  <a:gd name="connsiteY291" fmla="*/ 3977558 h 3977558"/>
                  <a:gd name="connsiteX292" fmla="*/ 1138780 w 5235586"/>
                  <a:gd name="connsiteY292" fmla="*/ 3974748 h 3977558"/>
                  <a:gd name="connsiteX293" fmla="*/ 1093791 w 5235586"/>
                  <a:gd name="connsiteY293" fmla="*/ 3929756 h 3977558"/>
                  <a:gd name="connsiteX294" fmla="*/ 1090981 w 5235586"/>
                  <a:gd name="connsiteY294" fmla="*/ 3926946 h 3977558"/>
                  <a:gd name="connsiteX295" fmla="*/ 1093791 w 5235586"/>
                  <a:gd name="connsiteY295" fmla="*/ 3924132 h 3977558"/>
                  <a:gd name="connsiteX296" fmla="*/ 1141593 w 5235586"/>
                  <a:gd name="connsiteY296" fmla="*/ 3876333 h 3977558"/>
                  <a:gd name="connsiteX297" fmla="*/ 984132 w 5235586"/>
                  <a:gd name="connsiteY297" fmla="*/ 3876333 h 3977558"/>
                  <a:gd name="connsiteX298" fmla="*/ 1031934 w 5235586"/>
                  <a:gd name="connsiteY298" fmla="*/ 3924132 h 3977558"/>
                  <a:gd name="connsiteX299" fmla="*/ 1034745 w 5235586"/>
                  <a:gd name="connsiteY299" fmla="*/ 3926946 h 3977558"/>
                  <a:gd name="connsiteX300" fmla="*/ 1031934 w 5235586"/>
                  <a:gd name="connsiteY300" fmla="*/ 3929756 h 3977558"/>
                  <a:gd name="connsiteX301" fmla="*/ 986946 w 5235586"/>
                  <a:gd name="connsiteY301" fmla="*/ 3974748 h 3977558"/>
                  <a:gd name="connsiteX302" fmla="*/ 984132 w 5235586"/>
                  <a:gd name="connsiteY302" fmla="*/ 3977558 h 3977558"/>
                  <a:gd name="connsiteX303" fmla="*/ 981319 w 5235586"/>
                  <a:gd name="connsiteY303" fmla="*/ 3974748 h 3977558"/>
                  <a:gd name="connsiteX304" fmla="*/ 936330 w 5235586"/>
                  <a:gd name="connsiteY304" fmla="*/ 3929756 h 3977558"/>
                  <a:gd name="connsiteX305" fmla="*/ 933520 w 5235586"/>
                  <a:gd name="connsiteY305" fmla="*/ 3926946 h 3977558"/>
                  <a:gd name="connsiteX306" fmla="*/ 936330 w 5235586"/>
                  <a:gd name="connsiteY306" fmla="*/ 3924132 h 3977558"/>
                  <a:gd name="connsiteX307" fmla="*/ 984132 w 5235586"/>
                  <a:gd name="connsiteY307" fmla="*/ 3876333 h 3977558"/>
                  <a:gd name="connsiteX308" fmla="*/ 829484 w 5235586"/>
                  <a:gd name="connsiteY308" fmla="*/ 3876333 h 3977558"/>
                  <a:gd name="connsiteX309" fmla="*/ 877286 w 5235586"/>
                  <a:gd name="connsiteY309" fmla="*/ 3924132 h 3977558"/>
                  <a:gd name="connsiteX310" fmla="*/ 880097 w 5235586"/>
                  <a:gd name="connsiteY310" fmla="*/ 3926946 h 3977558"/>
                  <a:gd name="connsiteX311" fmla="*/ 877286 w 5235586"/>
                  <a:gd name="connsiteY311" fmla="*/ 3929756 h 3977558"/>
                  <a:gd name="connsiteX312" fmla="*/ 832298 w 5235586"/>
                  <a:gd name="connsiteY312" fmla="*/ 3974748 h 3977558"/>
                  <a:gd name="connsiteX313" fmla="*/ 829484 w 5235586"/>
                  <a:gd name="connsiteY313" fmla="*/ 3977558 h 3977558"/>
                  <a:gd name="connsiteX314" fmla="*/ 826671 w 5235586"/>
                  <a:gd name="connsiteY314" fmla="*/ 3974748 h 3977558"/>
                  <a:gd name="connsiteX315" fmla="*/ 781682 w 5235586"/>
                  <a:gd name="connsiteY315" fmla="*/ 3929756 h 3977558"/>
                  <a:gd name="connsiteX316" fmla="*/ 778872 w 5235586"/>
                  <a:gd name="connsiteY316" fmla="*/ 3926946 h 3977558"/>
                  <a:gd name="connsiteX317" fmla="*/ 781682 w 5235586"/>
                  <a:gd name="connsiteY317" fmla="*/ 3924132 h 3977558"/>
                  <a:gd name="connsiteX318" fmla="*/ 829484 w 5235586"/>
                  <a:gd name="connsiteY318" fmla="*/ 3876333 h 3977558"/>
                  <a:gd name="connsiteX319" fmla="*/ 674833 w 5235586"/>
                  <a:gd name="connsiteY319" fmla="*/ 3876333 h 3977558"/>
                  <a:gd name="connsiteX320" fmla="*/ 722635 w 5235586"/>
                  <a:gd name="connsiteY320" fmla="*/ 3924132 h 3977558"/>
                  <a:gd name="connsiteX321" fmla="*/ 725446 w 5235586"/>
                  <a:gd name="connsiteY321" fmla="*/ 3926946 h 3977558"/>
                  <a:gd name="connsiteX322" fmla="*/ 722635 w 5235586"/>
                  <a:gd name="connsiteY322" fmla="*/ 3929756 h 3977558"/>
                  <a:gd name="connsiteX323" fmla="*/ 677647 w 5235586"/>
                  <a:gd name="connsiteY323" fmla="*/ 3974748 h 3977558"/>
                  <a:gd name="connsiteX324" fmla="*/ 674833 w 5235586"/>
                  <a:gd name="connsiteY324" fmla="*/ 3977558 h 3977558"/>
                  <a:gd name="connsiteX325" fmla="*/ 672020 w 5235586"/>
                  <a:gd name="connsiteY325" fmla="*/ 3974748 h 3977558"/>
                  <a:gd name="connsiteX326" fmla="*/ 627031 w 5235586"/>
                  <a:gd name="connsiteY326" fmla="*/ 3929756 h 3977558"/>
                  <a:gd name="connsiteX327" fmla="*/ 624221 w 5235586"/>
                  <a:gd name="connsiteY327" fmla="*/ 3926946 h 3977558"/>
                  <a:gd name="connsiteX328" fmla="*/ 627031 w 5235586"/>
                  <a:gd name="connsiteY328" fmla="*/ 3924132 h 3977558"/>
                  <a:gd name="connsiteX329" fmla="*/ 674833 w 5235586"/>
                  <a:gd name="connsiteY329" fmla="*/ 3876333 h 3977558"/>
                  <a:gd name="connsiteX330" fmla="*/ 517372 w 5235586"/>
                  <a:gd name="connsiteY330" fmla="*/ 3876333 h 3977558"/>
                  <a:gd name="connsiteX331" fmla="*/ 565174 w 5235586"/>
                  <a:gd name="connsiteY331" fmla="*/ 3924132 h 3977558"/>
                  <a:gd name="connsiteX332" fmla="*/ 567985 w 5235586"/>
                  <a:gd name="connsiteY332" fmla="*/ 3926946 h 3977558"/>
                  <a:gd name="connsiteX333" fmla="*/ 565174 w 5235586"/>
                  <a:gd name="connsiteY333" fmla="*/ 3929756 h 3977558"/>
                  <a:gd name="connsiteX334" fmla="*/ 520183 w 5235586"/>
                  <a:gd name="connsiteY334" fmla="*/ 3974748 h 3977558"/>
                  <a:gd name="connsiteX335" fmla="*/ 517372 w 5235586"/>
                  <a:gd name="connsiteY335" fmla="*/ 3977558 h 3977558"/>
                  <a:gd name="connsiteX336" fmla="*/ 514559 w 5235586"/>
                  <a:gd name="connsiteY336" fmla="*/ 3974748 h 3977558"/>
                  <a:gd name="connsiteX337" fmla="*/ 469570 w 5235586"/>
                  <a:gd name="connsiteY337" fmla="*/ 3929756 h 3977558"/>
                  <a:gd name="connsiteX338" fmla="*/ 466760 w 5235586"/>
                  <a:gd name="connsiteY338" fmla="*/ 3926946 h 3977558"/>
                  <a:gd name="connsiteX339" fmla="*/ 469570 w 5235586"/>
                  <a:gd name="connsiteY339" fmla="*/ 3924132 h 3977558"/>
                  <a:gd name="connsiteX340" fmla="*/ 517372 w 5235586"/>
                  <a:gd name="connsiteY340" fmla="*/ 3876333 h 3977558"/>
                  <a:gd name="connsiteX341" fmla="*/ 362724 w 5235586"/>
                  <a:gd name="connsiteY341" fmla="*/ 3876333 h 3977558"/>
                  <a:gd name="connsiteX342" fmla="*/ 410526 w 5235586"/>
                  <a:gd name="connsiteY342" fmla="*/ 3924132 h 3977558"/>
                  <a:gd name="connsiteX343" fmla="*/ 413337 w 5235586"/>
                  <a:gd name="connsiteY343" fmla="*/ 3926946 h 3977558"/>
                  <a:gd name="connsiteX344" fmla="*/ 410526 w 5235586"/>
                  <a:gd name="connsiteY344" fmla="*/ 3929756 h 3977558"/>
                  <a:gd name="connsiteX345" fmla="*/ 365535 w 5235586"/>
                  <a:gd name="connsiteY345" fmla="*/ 3974748 h 3977558"/>
                  <a:gd name="connsiteX346" fmla="*/ 362724 w 5235586"/>
                  <a:gd name="connsiteY346" fmla="*/ 3977558 h 3977558"/>
                  <a:gd name="connsiteX347" fmla="*/ 359911 w 5235586"/>
                  <a:gd name="connsiteY347" fmla="*/ 3974748 h 3977558"/>
                  <a:gd name="connsiteX348" fmla="*/ 314922 w 5235586"/>
                  <a:gd name="connsiteY348" fmla="*/ 3929756 h 3977558"/>
                  <a:gd name="connsiteX349" fmla="*/ 312112 w 5235586"/>
                  <a:gd name="connsiteY349" fmla="*/ 3926946 h 3977558"/>
                  <a:gd name="connsiteX350" fmla="*/ 314922 w 5235586"/>
                  <a:gd name="connsiteY350" fmla="*/ 3924132 h 3977558"/>
                  <a:gd name="connsiteX351" fmla="*/ 362724 w 5235586"/>
                  <a:gd name="connsiteY351" fmla="*/ 3876333 h 3977558"/>
                  <a:gd name="connsiteX352" fmla="*/ 208073 w 5235586"/>
                  <a:gd name="connsiteY352" fmla="*/ 3876333 h 3977558"/>
                  <a:gd name="connsiteX353" fmla="*/ 255875 w 5235586"/>
                  <a:gd name="connsiteY353" fmla="*/ 3924132 h 3977558"/>
                  <a:gd name="connsiteX354" fmla="*/ 258686 w 5235586"/>
                  <a:gd name="connsiteY354" fmla="*/ 3926946 h 3977558"/>
                  <a:gd name="connsiteX355" fmla="*/ 255875 w 5235586"/>
                  <a:gd name="connsiteY355" fmla="*/ 3929756 h 3977558"/>
                  <a:gd name="connsiteX356" fmla="*/ 210884 w 5235586"/>
                  <a:gd name="connsiteY356" fmla="*/ 3974748 h 3977558"/>
                  <a:gd name="connsiteX357" fmla="*/ 208073 w 5235586"/>
                  <a:gd name="connsiteY357" fmla="*/ 3977558 h 3977558"/>
                  <a:gd name="connsiteX358" fmla="*/ 205260 w 5235586"/>
                  <a:gd name="connsiteY358" fmla="*/ 3974748 h 3977558"/>
                  <a:gd name="connsiteX359" fmla="*/ 160271 w 5235586"/>
                  <a:gd name="connsiteY359" fmla="*/ 3929756 h 3977558"/>
                  <a:gd name="connsiteX360" fmla="*/ 157461 w 5235586"/>
                  <a:gd name="connsiteY360" fmla="*/ 3926946 h 3977558"/>
                  <a:gd name="connsiteX361" fmla="*/ 160271 w 5235586"/>
                  <a:gd name="connsiteY361" fmla="*/ 3924132 h 3977558"/>
                  <a:gd name="connsiteX362" fmla="*/ 208073 w 5235586"/>
                  <a:gd name="connsiteY362" fmla="*/ 3876333 h 3977558"/>
                  <a:gd name="connsiteX363" fmla="*/ 50612 w 5235586"/>
                  <a:gd name="connsiteY363" fmla="*/ 3876333 h 3977558"/>
                  <a:gd name="connsiteX364" fmla="*/ 98414 w 5235586"/>
                  <a:gd name="connsiteY364" fmla="*/ 3924132 h 3977558"/>
                  <a:gd name="connsiteX365" fmla="*/ 101225 w 5235586"/>
                  <a:gd name="connsiteY365" fmla="*/ 3926946 h 3977558"/>
                  <a:gd name="connsiteX366" fmla="*/ 98414 w 5235586"/>
                  <a:gd name="connsiteY366" fmla="*/ 3929756 h 3977558"/>
                  <a:gd name="connsiteX367" fmla="*/ 53426 w 5235586"/>
                  <a:gd name="connsiteY367" fmla="*/ 3974748 h 3977558"/>
                  <a:gd name="connsiteX368" fmla="*/ 50612 w 5235586"/>
                  <a:gd name="connsiteY368" fmla="*/ 3977558 h 3977558"/>
                  <a:gd name="connsiteX369" fmla="*/ 47802 w 5235586"/>
                  <a:gd name="connsiteY369" fmla="*/ 3974748 h 3977558"/>
                  <a:gd name="connsiteX370" fmla="*/ 2813 w 5235586"/>
                  <a:gd name="connsiteY370" fmla="*/ 3929756 h 3977558"/>
                  <a:gd name="connsiteX371" fmla="*/ 0 w 5235586"/>
                  <a:gd name="connsiteY371" fmla="*/ 3926946 h 3977558"/>
                  <a:gd name="connsiteX372" fmla="*/ 2813 w 5235586"/>
                  <a:gd name="connsiteY372" fmla="*/ 3924132 h 3977558"/>
                  <a:gd name="connsiteX373" fmla="*/ 50612 w 5235586"/>
                  <a:gd name="connsiteY373" fmla="*/ 3876333 h 3977558"/>
                  <a:gd name="connsiteX374" fmla="*/ 5184973 w 5235586"/>
                  <a:gd name="connsiteY374" fmla="*/ 3718872 h 3977558"/>
                  <a:gd name="connsiteX375" fmla="*/ 5232776 w 5235586"/>
                  <a:gd name="connsiteY375" fmla="*/ 3766674 h 3977558"/>
                  <a:gd name="connsiteX376" fmla="*/ 5235586 w 5235586"/>
                  <a:gd name="connsiteY376" fmla="*/ 3769484 h 3977558"/>
                  <a:gd name="connsiteX377" fmla="*/ 5232776 w 5235586"/>
                  <a:gd name="connsiteY377" fmla="*/ 3772295 h 3977558"/>
                  <a:gd name="connsiteX378" fmla="*/ 5187787 w 5235586"/>
                  <a:gd name="connsiteY378" fmla="*/ 3817286 h 3977558"/>
                  <a:gd name="connsiteX379" fmla="*/ 5184973 w 5235586"/>
                  <a:gd name="connsiteY379" fmla="*/ 3820097 h 3977558"/>
                  <a:gd name="connsiteX380" fmla="*/ 5182163 w 5235586"/>
                  <a:gd name="connsiteY380" fmla="*/ 3817286 h 3977558"/>
                  <a:gd name="connsiteX381" fmla="*/ 5137174 w 5235586"/>
                  <a:gd name="connsiteY381" fmla="*/ 3772295 h 3977558"/>
                  <a:gd name="connsiteX382" fmla="*/ 5134361 w 5235586"/>
                  <a:gd name="connsiteY382" fmla="*/ 3769484 h 3977558"/>
                  <a:gd name="connsiteX383" fmla="*/ 5137174 w 5235586"/>
                  <a:gd name="connsiteY383" fmla="*/ 3766674 h 3977558"/>
                  <a:gd name="connsiteX384" fmla="*/ 5184973 w 5235586"/>
                  <a:gd name="connsiteY384" fmla="*/ 3718872 h 3977558"/>
                  <a:gd name="connsiteX385" fmla="*/ 5030325 w 5235586"/>
                  <a:gd name="connsiteY385" fmla="*/ 3718872 h 3977558"/>
                  <a:gd name="connsiteX386" fmla="*/ 5078128 w 5235586"/>
                  <a:gd name="connsiteY386" fmla="*/ 3766674 h 3977558"/>
                  <a:gd name="connsiteX387" fmla="*/ 5080938 w 5235586"/>
                  <a:gd name="connsiteY387" fmla="*/ 3769484 h 3977558"/>
                  <a:gd name="connsiteX388" fmla="*/ 5078128 w 5235586"/>
                  <a:gd name="connsiteY388" fmla="*/ 3772295 h 3977558"/>
                  <a:gd name="connsiteX389" fmla="*/ 5033136 w 5235586"/>
                  <a:gd name="connsiteY389" fmla="*/ 3817286 h 3977558"/>
                  <a:gd name="connsiteX390" fmla="*/ 5030325 w 5235586"/>
                  <a:gd name="connsiteY390" fmla="*/ 3820097 h 3977558"/>
                  <a:gd name="connsiteX391" fmla="*/ 5027512 w 5235586"/>
                  <a:gd name="connsiteY391" fmla="*/ 3817286 h 3977558"/>
                  <a:gd name="connsiteX392" fmla="*/ 4982523 w 5235586"/>
                  <a:gd name="connsiteY392" fmla="*/ 3772295 h 3977558"/>
                  <a:gd name="connsiteX393" fmla="*/ 4979713 w 5235586"/>
                  <a:gd name="connsiteY393" fmla="*/ 3769484 h 3977558"/>
                  <a:gd name="connsiteX394" fmla="*/ 4982523 w 5235586"/>
                  <a:gd name="connsiteY394" fmla="*/ 3766674 h 3977558"/>
                  <a:gd name="connsiteX395" fmla="*/ 5030325 w 5235586"/>
                  <a:gd name="connsiteY395" fmla="*/ 3718872 h 3977558"/>
                  <a:gd name="connsiteX396" fmla="*/ 4872861 w 5235586"/>
                  <a:gd name="connsiteY396" fmla="*/ 3718872 h 3977558"/>
                  <a:gd name="connsiteX397" fmla="*/ 4920664 w 5235586"/>
                  <a:gd name="connsiteY397" fmla="*/ 3766674 h 3977558"/>
                  <a:gd name="connsiteX398" fmla="*/ 4923474 w 5235586"/>
                  <a:gd name="connsiteY398" fmla="*/ 3769484 h 3977558"/>
                  <a:gd name="connsiteX399" fmla="*/ 4920664 w 5235586"/>
                  <a:gd name="connsiteY399" fmla="*/ 3772295 h 3977558"/>
                  <a:gd name="connsiteX400" fmla="*/ 4875675 w 5235586"/>
                  <a:gd name="connsiteY400" fmla="*/ 3817286 h 3977558"/>
                  <a:gd name="connsiteX401" fmla="*/ 4872861 w 5235586"/>
                  <a:gd name="connsiteY401" fmla="*/ 3820097 h 3977558"/>
                  <a:gd name="connsiteX402" fmla="*/ 4870048 w 5235586"/>
                  <a:gd name="connsiteY402" fmla="*/ 3817286 h 3977558"/>
                  <a:gd name="connsiteX403" fmla="*/ 4825062 w 5235586"/>
                  <a:gd name="connsiteY403" fmla="*/ 3772295 h 3977558"/>
                  <a:gd name="connsiteX404" fmla="*/ 4822249 w 5235586"/>
                  <a:gd name="connsiteY404" fmla="*/ 3769484 h 3977558"/>
                  <a:gd name="connsiteX405" fmla="*/ 4825062 w 5235586"/>
                  <a:gd name="connsiteY405" fmla="*/ 3766674 h 3977558"/>
                  <a:gd name="connsiteX406" fmla="*/ 4872861 w 5235586"/>
                  <a:gd name="connsiteY406" fmla="*/ 3718872 h 3977558"/>
                  <a:gd name="connsiteX407" fmla="*/ 4718213 w 5235586"/>
                  <a:gd name="connsiteY407" fmla="*/ 3718872 h 3977558"/>
                  <a:gd name="connsiteX408" fmla="*/ 4766016 w 5235586"/>
                  <a:gd name="connsiteY408" fmla="*/ 3766674 h 3977558"/>
                  <a:gd name="connsiteX409" fmla="*/ 4768826 w 5235586"/>
                  <a:gd name="connsiteY409" fmla="*/ 3769484 h 3977558"/>
                  <a:gd name="connsiteX410" fmla="*/ 4766016 w 5235586"/>
                  <a:gd name="connsiteY410" fmla="*/ 3772295 h 3977558"/>
                  <a:gd name="connsiteX411" fmla="*/ 4721027 w 5235586"/>
                  <a:gd name="connsiteY411" fmla="*/ 3817286 h 3977558"/>
                  <a:gd name="connsiteX412" fmla="*/ 4718213 w 5235586"/>
                  <a:gd name="connsiteY412" fmla="*/ 3820097 h 3977558"/>
                  <a:gd name="connsiteX413" fmla="*/ 4715400 w 5235586"/>
                  <a:gd name="connsiteY413" fmla="*/ 3817286 h 3977558"/>
                  <a:gd name="connsiteX414" fmla="*/ 4670414 w 5235586"/>
                  <a:gd name="connsiteY414" fmla="*/ 3772295 h 3977558"/>
                  <a:gd name="connsiteX415" fmla="*/ 4667601 w 5235586"/>
                  <a:gd name="connsiteY415" fmla="*/ 3769484 h 3977558"/>
                  <a:gd name="connsiteX416" fmla="*/ 4670414 w 5235586"/>
                  <a:gd name="connsiteY416" fmla="*/ 3766674 h 3977558"/>
                  <a:gd name="connsiteX417" fmla="*/ 4718213 w 5235586"/>
                  <a:gd name="connsiteY417" fmla="*/ 3718872 h 3977558"/>
                  <a:gd name="connsiteX418" fmla="*/ 4563563 w 5235586"/>
                  <a:gd name="connsiteY418" fmla="*/ 3718872 h 3977558"/>
                  <a:gd name="connsiteX419" fmla="*/ 4611365 w 5235586"/>
                  <a:gd name="connsiteY419" fmla="*/ 3766674 h 3977558"/>
                  <a:gd name="connsiteX420" fmla="*/ 4614175 w 5235586"/>
                  <a:gd name="connsiteY420" fmla="*/ 3769484 h 3977558"/>
                  <a:gd name="connsiteX421" fmla="*/ 4611365 w 5235586"/>
                  <a:gd name="connsiteY421" fmla="*/ 3772295 h 3977558"/>
                  <a:gd name="connsiteX422" fmla="*/ 4566376 w 5235586"/>
                  <a:gd name="connsiteY422" fmla="*/ 3817286 h 3977558"/>
                  <a:gd name="connsiteX423" fmla="*/ 4563563 w 5235586"/>
                  <a:gd name="connsiteY423" fmla="*/ 3820097 h 3977558"/>
                  <a:gd name="connsiteX424" fmla="*/ 4560749 w 5235586"/>
                  <a:gd name="connsiteY424" fmla="*/ 3817286 h 3977558"/>
                  <a:gd name="connsiteX425" fmla="*/ 4515763 w 5235586"/>
                  <a:gd name="connsiteY425" fmla="*/ 3772295 h 3977558"/>
                  <a:gd name="connsiteX426" fmla="*/ 4512950 w 5235586"/>
                  <a:gd name="connsiteY426" fmla="*/ 3769484 h 3977558"/>
                  <a:gd name="connsiteX427" fmla="*/ 4515763 w 5235586"/>
                  <a:gd name="connsiteY427" fmla="*/ 3766674 h 3977558"/>
                  <a:gd name="connsiteX428" fmla="*/ 4563563 w 5235586"/>
                  <a:gd name="connsiteY428" fmla="*/ 3718872 h 3977558"/>
                  <a:gd name="connsiteX429" fmla="*/ 4406104 w 5235586"/>
                  <a:gd name="connsiteY429" fmla="*/ 3718872 h 3977558"/>
                  <a:gd name="connsiteX430" fmla="*/ 4453907 w 5235586"/>
                  <a:gd name="connsiteY430" fmla="*/ 3766674 h 3977558"/>
                  <a:gd name="connsiteX431" fmla="*/ 4456717 w 5235586"/>
                  <a:gd name="connsiteY431" fmla="*/ 3769484 h 3977558"/>
                  <a:gd name="connsiteX432" fmla="*/ 4453907 w 5235586"/>
                  <a:gd name="connsiteY432" fmla="*/ 3772295 h 3977558"/>
                  <a:gd name="connsiteX433" fmla="*/ 4408915 w 5235586"/>
                  <a:gd name="connsiteY433" fmla="*/ 3817286 h 3977558"/>
                  <a:gd name="connsiteX434" fmla="*/ 4406104 w 5235586"/>
                  <a:gd name="connsiteY434" fmla="*/ 3820097 h 3977558"/>
                  <a:gd name="connsiteX435" fmla="*/ 4403291 w 5235586"/>
                  <a:gd name="connsiteY435" fmla="*/ 3817286 h 3977558"/>
                  <a:gd name="connsiteX436" fmla="*/ 4358302 w 5235586"/>
                  <a:gd name="connsiteY436" fmla="*/ 3772295 h 3977558"/>
                  <a:gd name="connsiteX437" fmla="*/ 4355492 w 5235586"/>
                  <a:gd name="connsiteY437" fmla="*/ 3769484 h 3977558"/>
                  <a:gd name="connsiteX438" fmla="*/ 4358302 w 5235586"/>
                  <a:gd name="connsiteY438" fmla="*/ 3766674 h 3977558"/>
                  <a:gd name="connsiteX439" fmla="*/ 4406104 w 5235586"/>
                  <a:gd name="connsiteY439" fmla="*/ 3718872 h 3977558"/>
                  <a:gd name="connsiteX440" fmla="*/ 4251453 w 5235586"/>
                  <a:gd name="connsiteY440" fmla="*/ 3718872 h 3977558"/>
                  <a:gd name="connsiteX441" fmla="*/ 4299256 w 5235586"/>
                  <a:gd name="connsiteY441" fmla="*/ 3766674 h 3977558"/>
                  <a:gd name="connsiteX442" fmla="*/ 4302066 w 5235586"/>
                  <a:gd name="connsiteY442" fmla="*/ 3769484 h 3977558"/>
                  <a:gd name="connsiteX443" fmla="*/ 4299256 w 5235586"/>
                  <a:gd name="connsiteY443" fmla="*/ 3772295 h 3977558"/>
                  <a:gd name="connsiteX444" fmla="*/ 4254264 w 5235586"/>
                  <a:gd name="connsiteY444" fmla="*/ 3817286 h 3977558"/>
                  <a:gd name="connsiteX445" fmla="*/ 4251453 w 5235586"/>
                  <a:gd name="connsiteY445" fmla="*/ 3820097 h 3977558"/>
                  <a:gd name="connsiteX446" fmla="*/ 4248640 w 5235586"/>
                  <a:gd name="connsiteY446" fmla="*/ 3817286 h 3977558"/>
                  <a:gd name="connsiteX447" fmla="*/ 4203651 w 5235586"/>
                  <a:gd name="connsiteY447" fmla="*/ 3772295 h 3977558"/>
                  <a:gd name="connsiteX448" fmla="*/ 4200841 w 5235586"/>
                  <a:gd name="connsiteY448" fmla="*/ 3769484 h 3977558"/>
                  <a:gd name="connsiteX449" fmla="*/ 4203651 w 5235586"/>
                  <a:gd name="connsiteY449" fmla="*/ 3766674 h 3977558"/>
                  <a:gd name="connsiteX450" fmla="*/ 4251453 w 5235586"/>
                  <a:gd name="connsiteY450" fmla="*/ 3718872 h 3977558"/>
                  <a:gd name="connsiteX451" fmla="*/ 4096805 w 5235586"/>
                  <a:gd name="connsiteY451" fmla="*/ 3718872 h 3977558"/>
                  <a:gd name="connsiteX452" fmla="*/ 4144608 w 5235586"/>
                  <a:gd name="connsiteY452" fmla="*/ 3766674 h 3977558"/>
                  <a:gd name="connsiteX453" fmla="*/ 4147418 w 5235586"/>
                  <a:gd name="connsiteY453" fmla="*/ 3769484 h 3977558"/>
                  <a:gd name="connsiteX454" fmla="*/ 4144608 w 5235586"/>
                  <a:gd name="connsiteY454" fmla="*/ 3772295 h 3977558"/>
                  <a:gd name="connsiteX455" fmla="*/ 4099616 w 5235586"/>
                  <a:gd name="connsiteY455" fmla="*/ 3817286 h 3977558"/>
                  <a:gd name="connsiteX456" fmla="*/ 4096805 w 5235586"/>
                  <a:gd name="connsiteY456" fmla="*/ 3820097 h 3977558"/>
                  <a:gd name="connsiteX457" fmla="*/ 4093992 w 5235586"/>
                  <a:gd name="connsiteY457" fmla="*/ 3817286 h 3977558"/>
                  <a:gd name="connsiteX458" fmla="*/ 4049003 w 5235586"/>
                  <a:gd name="connsiteY458" fmla="*/ 3772295 h 3977558"/>
                  <a:gd name="connsiteX459" fmla="*/ 4046193 w 5235586"/>
                  <a:gd name="connsiteY459" fmla="*/ 3769484 h 3977558"/>
                  <a:gd name="connsiteX460" fmla="*/ 4049003 w 5235586"/>
                  <a:gd name="connsiteY460" fmla="*/ 3766674 h 3977558"/>
                  <a:gd name="connsiteX461" fmla="*/ 4096805 w 5235586"/>
                  <a:gd name="connsiteY461" fmla="*/ 3718872 h 3977558"/>
                  <a:gd name="connsiteX462" fmla="*/ 3939345 w 5235586"/>
                  <a:gd name="connsiteY462" fmla="*/ 3718872 h 3977558"/>
                  <a:gd name="connsiteX463" fmla="*/ 3987147 w 5235586"/>
                  <a:gd name="connsiteY463" fmla="*/ 3766674 h 3977558"/>
                  <a:gd name="connsiteX464" fmla="*/ 3989957 w 5235586"/>
                  <a:gd name="connsiteY464" fmla="*/ 3769484 h 3977558"/>
                  <a:gd name="connsiteX465" fmla="*/ 3987147 w 5235586"/>
                  <a:gd name="connsiteY465" fmla="*/ 3772295 h 3977558"/>
                  <a:gd name="connsiteX466" fmla="*/ 3942155 w 5235586"/>
                  <a:gd name="connsiteY466" fmla="*/ 3817286 h 3977558"/>
                  <a:gd name="connsiteX467" fmla="*/ 3939345 w 5235586"/>
                  <a:gd name="connsiteY467" fmla="*/ 3820097 h 3977558"/>
                  <a:gd name="connsiteX468" fmla="*/ 3936531 w 5235586"/>
                  <a:gd name="connsiteY468" fmla="*/ 3817286 h 3977558"/>
                  <a:gd name="connsiteX469" fmla="*/ 3891545 w 5235586"/>
                  <a:gd name="connsiteY469" fmla="*/ 3772295 h 3977558"/>
                  <a:gd name="connsiteX470" fmla="*/ 3888732 w 5235586"/>
                  <a:gd name="connsiteY470" fmla="*/ 3769484 h 3977558"/>
                  <a:gd name="connsiteX471" fmla="*/ 3891545 w 5235586"/>
                  <a:gd name="connsiteY471" fmla="*/ 3766674 h 3977558"/>
                  <a:gd name="connsiteX472" fmla="*/ 3939345 w 5235586"/>
                  <a:gd name="connsiteY472" fmla="*/ 3718872 h 3977558"/>
                  <a:gd name="connsiteX473" fmla="*/ 3784693 w 5235586"/>
                  <a:gd name="connsiteY473" fmla="*/ 3718872 h 3977558"/>
                  <a:gd name="connsiteX474" fmla="*/ 3832496 w 5235586"/>
                  <a:gd name="connsiteY474" fmla="*/ 3766674 h 3977558"/>
                  <a:gd name="connsiteX475" fmla="*/ 3835306 w 5235586"/>
                  <a:gd name="connsiteY475" fmla="*/ 3769484 h 3977558"/>
                  <a:gd name="connsiteX476" fmla="*/ 3832496 w 5235586"/>
                  <a:gd name="connsiteY476" fmla="*/ 3772295 h 3977558"/>
                  <a:gd name="connsiteX477" fmla="*/ 3787504 w 5235586"/>
                  <a:gd name="connsiteY477" fmla="*/ 3817286 h 3977558"/>
                  <a:gd name="connsiteX478" fmla="*/ 3784693 w 5235586"/>
                  <a:gd name="connsiteY478" fmla="*/ 3820097 h 3977558"/>
                  <a:gd name="connsiteX479" fmla="*/ 3781880 w 5235586"/>
                  <a:gd name="connsiteY479" fmla="*/ 3817286 h 3977558"/>
                  <a:gd name="connsiteX480" fmla="*/ 3736894 w 5235586"/>
                  <a:gd name="connsiteY480" fmla="*/ 3772295 h 3977558"/>
                  <a:gd name="connsiteX481" fmla="*/ 3734081 w 5235586"/>
                  <a:gd name="connsiteY481" fmla="*/ 3769484 h 3977558"/>
                  <a:gd name="connsiteX482" fmla="*/ 3736894 w 5235586"/>
                  <a:gd name="connsiteY482" fmla="*/ 3766674 h 3977558"/>
                  <a:gd name="connsiteX483" fmla="*/ 3784693 w 5235586"/>
                  <a:gd name="connsiteY483" fmla="*/ 3718872 h 3977558"/>
                  <a:gd name="connsiteX484" fmla="*/ 3630045 w 5235586"/>
                  <a:gd name="connsiteY484" fmla="*/ 3718872 h 3977558"/>
                  <a:gd name="connsiteX485" fmla="*/ 3677848 w 5235586"/>
                  <a:gd name="connsiteY485" fmla="*/ 3766674 h 3977558"/>
                  <a:gd name="connsiteX486" fmla="*/ 3680658 w 5235586"/>
                  <a:gd name="connsiteY486" fmla="*/ 3769484 h 3977558"/>
                  <a:gd name="connsiteX487" fmla="*/ 3677848 w 5235586"/>
                  <a:gd name="connsiteY487" fmla="*/ 3772295 h 3977558"/>
                  <a:gd name="connsiteX488" fmla="*/ 3632856 w 5235586"/>
                  <a:gd name="connsiteY488" fmla="*/ 3817286 h 3977558"/>
                  <a:gd name="connsiteX489" fmla="*/ 3630045 w 5235586"/>
                  <a:gd name="connsiteY489" fmla="*/ 3820097 h 3977558"/>
                  <a:gd name="connsiteX490" fmla="*/ 3627232 w 5235586"/>
                  <a:gd name="connsiteY490" fmla="*/ 3817286 h 3977558"/>
                  <a:gd name="connsiteX491" fmla="*/ 3582246 w 5235586"/>
                  <a:gd name="connsiteY491" fmla="*/ 3772295 h 3977558"/>
                  <a:gd name="connsiteX492" fmla="*/ 3579433 w 5235586"/>
                  <a:gd name="connsiteY492" fmla="*/ 3769484 h 3977558"/>
                  <a:gd name="connsiteX493" fmla="*/ 3582246 w 5235586"/>
                  <a:gd name="connsiteY493" fmla="*/ 3766674 h 3977558"/>
                  <a:gd name="connsiteX494" fmla="*/ 3630045 w 5235586"/>
                  <a:gd name="connsiteY494" fmla="*/ 3718872 h 3977558"/>
                  <a:gd name="connsiteX495" fmla="*/ 3472581 w 5235586"/>
                  <a:gd name="connsiteY495" fmla="*/ 3718872 h 3977558"/>
                  <a:gd name="connsiteX496" fmla="*/ 3520384 w 5235586"/>
                  <a:gd name="connsiteY496" fmla="*/ 3766674 h 3977558"/>
                  <a:gd name="connsiteX497" fmla="*/ 3523194 w 5235586"/>
                  <a:gd name="connsiteY497" fmla="*/ 3769484 h 3977558"/>
                  <a:gd name="connsiteX498" fmla="*/ 3520384 w 5235586"/>
                  <a:gd name="connsiteY498" fmla="*/ 3772295 h 3977558"/>
                  <a:gd name="connsiteX499" fmla="*/ 3475395 w 5235586"/>
                  <a:gd name="connsiteY499" fmla="*/ 3817286 h 3977558"/>
                  <a:gd name="connsiteX500" fmla="*/ 3472581 w 5235586"/>
                  <a:gd name="connsiteY500" fmla="*/ 3820097 h 3977558"/>
                  <a:gd name="connsiteX501" fmla="*/ 3469771 w 5235586"/>
                  <a:gd name="connsiteY501" fmla="*/ 3817286 h 3977558"/>
                  <a:gd name="connsiteX502" fmla="*/ 3424782 w 5235586"/>
                  <a:gd name="connsiteY502" fmla="*/ 3772295 h 3977558"/>
                  <a:gd name="connsiteX503" fmla="*/ 3421969 w 5235586"/>
                  <a:gd name="connsiteY503" fmla="*/ 3769484 h 3977558"/>
                  <a:gd name="connsiteX504" fmla="*/ 3424782 w 5235586"/>
                  <a:gd name="connsiteY504" fmla="*/ 3766674 h 3977558"/>
                  <a:gd name="connsiteX505" fmla="*/ 3472581 w 5235586"/>
                  <a:gd name="connsiteY505" fmla="*/ 3718872 h 3977558"/>
                  <a:gd name="connsiteX506" fmla="*/ 3317933 w 5235586"/>
                  <a:gd name="connsiteY506" fmla="*/ 3718872 h 3977558"/>
                  <a:gd name="connsiteX507" fmla="*/ 3365736 w 5235586"/>
                  <a:gd name="connsiteY507" fmla="*/ 3766674 h 3977558"/>
                  <a:gd name="connsiteX508" fmla="*/ 3368546 w 5235586"/>
                  <a:gd name="connsiteY508" fmla="*/ 3769484 h 3977558"/>
                  <a:gd name="connsiteX509" fmla="*/ 3365736 w 5235586"/>
                  <a:gd name="connsiteY509" fmla="*/ 3772295 h 3977558"/>
                  <a:gd name="connsiteX510" fmla="*/ 3320747 w 5235586"/>
                  <a:gd name="connsiteY510" fmla="*/ 3817286 h 3977558"/>
                  <a:gd name="connsiteX511" fmla="*/ 3317933 w 5235586"/>
                  <a:gd name="connsiteY511" fmla="*/ 3820097 h 3977558"/>
                  <a:gd name="connsiteX512" fmla="*/ 3315123 w 5235586"/>
                  <a:gd name="connsiteY512" fmla="*/ 3817286 h 3977558"/>
                  <a:gd name="connsiteX513" fmla="*/ 3270134 w 5235586"/>
                  <a:gd name="connsiteY513" fmla="*/ 3772295 h 3977558"/>
                  <a:gd name="connsiteX514" fmla="*/ 3267321 w 5235586"/>
                  <a:gd name="connsiteY514" fmla="*/ 3769484 h 3977558"/>
                  <a:gd name="connsiteX515" fmla="*/ 3270134 w 5235586"/>
                  <a:gd name="connsiteY515" fmla="*/ 3766674 h 3977558"/>
                  <a:gd name="connsiteX516" fmla="*/ 3317933 w 5235586"/>
                  <a:gd name="connsiteY516" fmla="*/ 3718872 h 3977558"/>
                  <a:gd name="connsiteX517" fmla="*/ 3163283 w 5235586"/>
                  <a:gd name="connsiteY517" fmla="*/ 3718872 h 3977558"/>
                  <a:gd name="connsiteX518" fmla="*/ 3211085 w 5235586"/>
                  <a:gd name="connsiteY518" fmla="*/ 3766674 h 3977558"/>
                  <a:gd name="connsiteX519" fmla="*/ 3213895 w 5235586"/>
                  <a:gd name="connsiteY519" fmla="*/ 3769484 h 3977558"/>
                  <a:gd name="connsiteX520" fmla="*/ 3211085 w 5235586"/>
                  <a:gd name="connsiteY520" fmla="*/ 3772295 h 3977558"/>
                  <a:gd name="connsiteX521" fmla="*/ 3166096 w 5235586"/>
                  <a:gd name="connsiteY521" fmla="*/ 3817286 h 3977558"/>
                  <a:gd name="connsiteX522" fmla="*/ 3163283 w 5235586"/>
                  <a:gd name="connsiteY522" fmla="*/ 3820097 h 3977558"/>
                  <a:gd name="connsiteX523" fmla="*/ 3160472 w 5235586"/>
                  <a:gd name="connsiteY523" fmla="*/ 3817286 h 3977558"/>
                  <a:gd name="connsiteX524" fmla="*/ 3115483 w 5235586"/>
                  <a:gd name="connsiteY524" fmla="*/ 3772295 h 3977558"/>
                  <a:gd name="connsiteX525" fmla="*/ 3112670 w 5235586"/>
                  <a:gd name="connsiteY525" fmla="*/ 3769484 h 3977558"/>
                  <a:gd name="connsiteX526" fmla="*/ 3115483 w 5235586"/>
                  <a:gd name="connsiteY526" fmla="*/ 3766674 h 3977558"/>
                  <a:gd name="connsiteX527" fmla="*/ 3163283 w 5235586"/>
                  <a:gd name="connsiteY527" fmla="*/ 3718872 h 3977558"/>
                  <a:gd name="connsiteX528" fmla="*/ 3005823 w 5235586"/>
                  <a:gd name="connsiteY528" fmla="*/ 3718872 h 3977558"/>
                  <a:gd name="connsiteX529" fmla="*/ 3053626 w 5235586"/>
                  <a:gd name="connsiteY529" fmla="*/ 3766674 h 3977558"/>
                  <a:gd name="connsiteX530" fmla="*/ 3056436 w 5235586"/>
                  <a:gd name="connsiteY530" fmla="*/ 3769484 h 3977558"/>
                  <a:gd name="connsiteX531" fmla="*/ 3053626 w 5235586"/>
                  <a:gd name="connsiteY531" fmla="*/ 3772295 h 3977558"/>
                  <a:gd name="connsiteX532" fmla="*/ 3008634 w 5235586"/>
                  <a:gd name="connsiteY532" fmla="*/ 3817286 h 3977558"/>
                  <a:gd name="connsiteX533" fmla="*/ 3005823 w 5235586"/>
                  <a:gd name="connsiteY533" fmla="*/ 3820097 h 3977558"/>
                  <a:gd name="connsiteX534" fmla="*/ 3003010 w 5235586"/>
                  <a:gd name="connsiteY534" fmla="*/ 3817286 h 3977558"/>
                  <a:gd name="connsiteX535" fmla="*/ 2958021 w 5235586"/>
                  <a:gd name="connsiteY535" fmla="*/ 3772295 h 3977558"/>
                  <a:gd name="connsiteX536" fmla="*/ 2955211 w 5235586"/>
                  <a:gd name="connsiteY536" fmla="*/ 3769484 h 3977558"/>
                  <a:gd name="connsiteX537" fmla="*/ 2958021 w 5235586"/>
                  <a:gd name="connsiteY537" fmla="*/ 3766674 h 3977558"/>
                  <a:gd name="connsiteX538" fmla="*/ 3005823 w 5235586"/>
                  <a:gd name="connsiteY538" fmla="*/ 3718872 h 3977558"/>
                  <a:gd name="connsiteX539" fmla="*/ 2851172 w 5235586"/>
                  <a:gd name="connsiteY539" fmla="*/ 3718872 h 3977558"/>
                  <a:gd name="connsiteX540" fmla="*/ 2898975 w 5235586"/>
                  <a:gd name="connsiteY540" fmla="*/ 3766674 h 3977558"/>
                  <a:gd name="connsiteX541" fmla="*/ 2901785 w 5235586"/>
                  <a:gd name="connsiteY541" fmla="*/ 3769484 h 3977558"/>
                  <a:gd name="connsiteX542" fmla="*/ 2898975 w 5235586"/>
                  <a:gd name="connsiteY542" fmla="*/ 3772295 h 3977558"/>
                  <a:gd name="connsiteX543" fmla="*/ 2853983 w 5235586"/>
                  <a:gd name="connsiteY543" fmla="*/ 3817286 h 3977558"/>
                  <a:gd name="connsiteX544" fmla="*/ 2851172 w 5235586"/>
                  <a:gd name="connsiteY544" fmla="*/ 3820097 h 3977558"/>
                  <a:gd name="connsiteX545" fmla="*/ 2848359 w 5235586"/>
                  <a:gd name="connsiteY545" fmla="*/ 3817286 h 3977558"/>
                  <a:gd name="connsiteX546" fmla="*/ 2803370 w 5235586"/>
                  <a:gd name="connsiteY546" fmla="*/ 3772295 h 3977558"/>
                  <a:gd name="connsiteX547" fmla="*/ 2800560 w 5235586"/>
                  <a:gd name="connsiteY547" fmla="*/ 3769484 h 3977558"/>
                  <a:gd name="connsiteX548" fmla="*/ 2803370 w 5235586"/>
                  <a:gd name="connsiteY548" fmla="*/ 3766674 h 3977558"/>
                  <a:gd name="connsiteX549" fmla="*/ 2851172 w 5235586"/>
                  <a:gd name="connsiteY549" fmla="*/ 3718872 h 3977558"/>
                  <a:gd name="connsiteX550" fmla="*/ 2696525 w 5235586"/>
                  <a:gd name="connsiteY550" fmla="*/ 3718872 h 3977558"/>
                  <a:gd name="connsiteX551" fmla="*/ 2744328 w 5235586"/>
                  <a:gd name="connsiteY551" fmla="*/ 3766674 h 3977558"/>
                  <a:gd name="connsiteX552" fmla="*/ 2747138 w 5235586"/>
                  <a:gd name="connsiteY552" fmla="*/ 3769484 h 3977558"/>
                  <a:gd name="connsiteX553" fmla="*/ 2744328 w 5235586"/>
                  <a:gd name="connsiteY553" fmla="*/ 3772295 h 3977558"/>
                  <a:gd name="connsiteX554" fmla="*/ 2699336 w 5235586"/>
                  <a:gd name="connsiteY554" fmla="*/ 3817286 h 3977558"/>
                  <a:gd name="connsiteX555" fmla="*/ 2696525 w 5235586"/>
                  <a:gd name="connsiteY555" fmla="*/ 3820097 h 3977558"/>
                  <a:gd name="connsiteX556" fmla="*/ 2693712 w 5235586"/>
                  <a:gd name="connsiteY556" fmla="*/ 3817286 h 3977558"/>
                  <a:gd name="connsiteX557" fmla="*/ 2648723 w 5235586"/>
                  <a:gd name="connsiteY557" fmla="*/ 3772295 h 3977558"/>
                  <a:gd name="connsiteX558" fmla="*/ 2645913 w 5235586"/>
                  <a:gd name="connsiteY558" fmla="*/ 3769484 h 3977558"/>
                  <a:gd name="connsiteX559" fmla="*/ 2648723 w 5235586"/>
                  <a:gd name="connsiteY559" fmla="*/ 3766674 h 3977558"/>
                  <a:gd name="connsiteX560" fmla="*/ 2696525 w 5235586"/>
                  <a:gd name="connsiteY560" fmla="*/ 3718872 h 3977558"/>
                  <a:gd name="connsiteX561" fmla="*/ 2539061 w 5235586"/>
                  <a:gd name="connsiteY561" fmla="*/ 3718872 h 3977558"/>
                  <a:gd name="connsiteX562" fmla="*/ 2586863 w 5235586"/>
                  <a:gd name="connsiteY562" fmla="*/ 3766674 h 3977558"/>
                  <a:gd name="connsiteX563" fmla="*/ 2589673 w 5235586"/>
                  <a:gd name="connsiteY563" fmla="*/ 3769484 h 3977558"/>
                  <a:gd name="connsiteX564" fmla="*/ 2586863 w 5235586"/>
                  <a:gd name="connsiteY564" fmla="*/ 3772295 h 3977558"/>
                  <a:gd name="connsiteX565" fmla="*/ 2541874 w 5235586"/>
                  <a:gd name="connsiteY565" fmla="*/ 3817286 h 3977558"/>
                  <a:gd name="connsiteX566" fmla="*/ 2539061 w 5235586"/>
                  <a:gd name="connsiteY566" fmla="*/ 3820097 h 3977558"/>
                  <a:gd name="connsiteX567" fmla="*/ 2536247 w 5235586"/>
                  <a:gd name="connsiteY567" fmla="*/ 3817286 h 3977558"/>
                  <a:gd name="connsiteX568" fmla="*/ 2491261 w 5235586"/>
                  <a:gd name="connsiteY568" fmla="*/ 3772295 h 3977558"/>
                  <a:gd name="connsiteX569" fmla="*/ 2488448 w 5235586"/>
                  <a:gd name="connsiteY569" fmla="*/ 3769484 h 3977558"/>
                  <a:gd name="connsiteX570" fmla="*/ 2491261 w 5235586"/>
                  <a:gd name="connsiteY570" fmla="*/ 3766674 h 3977558"/>
                  <a:gd name="connsiteX571" fmla="*/ 2539061 w 5235586"/>
                  <a:gd name="connsiteY571" fmla="*/ 3718872 h 3977558"/>
                  <a:gd name="connsiteX572" fmla="*/ 2384413 w 5235586"/>
                  <a:gd name="connsiteY572" fmla="*/ 3718872 h 3977558"/>
                  <a:gd name="connsiteX573" fmla="*/ 2432215 w 5235586"/>
                  <a:gd name="connsiteY573" fmla="*/ 3766674 h 3977558"/>
                  <a:gd name="connsiteX574" fmla="*/ 2435025 w 5235586"/>
                  <a:gd name="connsiteY574" fmla="*/ 3769484 h 3977558"/>
                  <a:gd name="connsiteX575" fmla="*/ 2432215 w 5235586"/>
                  <a:gd name="connsiteY575" fmla="*/ 3772295 h 3977558"/>
                  <a:gd name="connsiteX576" fmla="*/ 2387226 w 5235586"/>
                  <a:gd name="connsiteY576" fmla="*/ 3817286 h 3977558"/>
                  <a:gd name="connsiteX577" fmla="*/ 2384413 w 5235586"/>
                  <a:gd name="connsiteY577" fmla="*/ 3820097 h 3977558"/>
                  <a:gd name="connsiteX578" fmla="*/ 2381599 w 5235586"/>
                  <a:gd name="connsiteY578" fmla="*/ 3817286 h 3977558"/>
                  <a:gd name="connsiteX579" fmla="*/ 2336613 w 5235586"/>
                  <a:gd name="connsiteY579" fmla="*/ 3772295 h 3977558"/>
                  <a:gd name="connsiteX580" fmla="*/ 2333800 w 5235586"/>
                  <a:gd name="connsiteY580" fmla="*/ 3769484 h 3977558"/>
                  <a:gd name="connsiteX581" fmla="*/ 2336613 w 5235586"/>
                  <a:gd name="connsiteY581" fmla="*/ 3766674 h 3977558"/>
                  <a:gd name="connsiteX582" fmla="*/ 2384413 w 5235586"/>
                  <a:gd name="connsiteY582" fmla="*/ 3718872 h 3977558"/>
                  <a:gd name="connsiteX583" fmla="*/ 2229761 w 5235586"/>
                  <a:gd name="connsiteY583" fmla="*/ 3718872 h 3977558"/>
                  <a:gd name="connsiteX584" fmla="*/ 2277564 w 5235586"/>
                  <a:gd name="connsiteY584" fmla="*/ 3766674 h 3977558"/>
                  <a:gd name="connsiteX585" fmla="*/ 2280374 w 5235586"/>
                  <a:gd name="connsiteY585" fmla="*/ 3769484 h 3977558"/>
                  <a:gd name="connsiteX586" fmla="*/ 2277564 w 5235586"/>
                  <a:gd name="connsiteY586" fmla="*/ 3772295 h 3977558"/>
                  <a:gd name="connsiteX587" fmla="*/ 2232575 w 5235586"/>
                  <a:gd name="connsiteY587" fmla="*/ 3817286 h 3977558"/>
                  <a:gd name="connsiteX588" fmla="*/ 2229761 w 5235586"/>
                  <a:gd name="connsiteY588" fmla="*/ 3820097 h 3977558"/>
                  <a:gd name="connsiteX589" fmla="*/ 2226948 w 5235586"/>
                  <a:gd name="connsiteY589" fmla="*/ 3817286 h 3977558"/>
                  <a:gd name="connsiteX590" fmla="*/ 2181962 w 5235586"/>
                  <a:gd name="connsiteY590" fmla="*/ 3772295 h 3977558"/>
                  <a:gd name="connsiteX591" fmla="*/ 2179149 w 5235586"/>
                  <a:gd name="connsiteY591" fmla="*/ 3769484 h 3977558"/>
                  <a:gd name="connsiteX592" fmla="*/ 2181962 w 5235586"/>
                  <a:gd name="connsiteY592" fmla="*/ 3766674 h 3977558"/>
                  <a:gd name="connsiteX593" fmla="*/ 2229761 w 5235586"/>
                  <a:gd name="connsiteY593" fmla="*/ 3718872 h 3977558"/>
                  <a:gd name="connsiteX594" fmla="*/ 2075115 w 5235586"/>
                  <a:gd name="connsiteY594" fmla="*/ 3718872 h 3977558"/>
                  <a:gd name="connsiteX595" fmla="*/ 2122917 w 5235586"/>
                  <a:gd name="connsiteY595" fmla="*/ 3766674 h 3977558"/>
                  <a:gd name="connsiteX596" fmla="*/ 2125727 w 5235586"/>
                  <a:gd name="connsiteY596" fmla="*/ 3769484 h 3977558"/>
                  <a:gd name="connsiteX597" fmla="*/ 2122917 w 5235586"/>
                  <a:gd name="connsiteY597" fmla="*/ 3772295 h 3977558"/>
                  <a:gd name="connsiteX598" fmla="*/ 2077928 w 5235586"/>
                  <a:gd name="connsiteY598" fmla="*/ 3817286 h 3977558"/>
                  <a:gd name="connsiteX599" fmla="*/ 2075115 w 5235586"/>
                  <a:gd name="connsiteY599" fmla="*/ 3820097 h 3977558"/>
                  <a:gd name="connsiteX600" fmla="*/ 2072301 w 5235586"/>
                  <a:gd name="connsiteY600" fmla="*/ 3817286 h 3977558"/>
                  <a:gd name="connsiteX601" fmla="*/ 2027315 w 5235586"/>
                  <a:gd name="connsiteY601" fmla="*/ 3772295 h 3977558"/>
                  <a:gd name="connsiteX602" fmla="*/ 2024502 w 5235586"/>
                  <a:gd name="connsiteY602" fmla="*/ 3769484 h 3977558"/>
                  <a:gd name="connsiteX603" fmla="*/ 2027315 w 5235586"/>
                  <a:gd name="connsiteY603" fmla="*/ 3766674 h 3977558"/>
                  <a:gd name="connsiteX604" fmla="*/ 2075115 w 5235586"/>
                  <a:gd name="connsiteY604" fmla="*/ 3718872 h 3977558"/>
                  <a:gd name="connsiteX605" fmla="*/ 1917652 w 5235586"/>
                  <a:gd name="connsiteY605" fmla="*/ 3718872 h 3977558"/>
                  <a:gd name="connsiteX606" fmla="*/ 1965455 w 5235586"/>
                  <a:gd name="connsiteY606" fmla="*/ 3766674 h 3977558"/>
                  <a:gd name="connsiteX607" fmla="*/ 1968265 w 5235586"/>
                  <a:gd name="connsiteY607" fmla="*/ 3769484 h 3977558"/>
                  <a:gd name="connsiteX608" fmla="*/ 1965455 w 5235586"/>
                  <a:gd name="connsiteY608" fmla="*/ 3772295 h 3977558"/>
                  <a:gd name="connsiteX609" fmla="*/ 1920463 w 5235586"/>
                  <a:gd name="connsiteY609" fmla="*/ 3817286 h 3977558"/>
                  <a:gd name="connsiteX610" fmla="*/ 1917652 w 5235586"/>
                  <a:gd name="connsiteY610" fmla="*/ 3820097 h 3977558"/>
                  <a:gd name="connsiteX611" fmla="*/ 1914839 w 5235586"/>
                  <a:gd name="connsiteY611" fmla="*/ 3817286 h 3977558"/>
                  <a:gd name="connsiteX612" fmla="*/ 1869850 w 5235586"/>
                  <a:gd name="connsiteY612" fmla="*/ 3772295 h 3977558"/>
                  <a:gd name="connsiteX613" fmla="*/ 1867040 w 5235586"/>
                  <a:gd name="connsiteY613" fmla="*/ 3769484 h 3977558"/>
                  <a:gd name="connsiteX614" fmla="*/ 1869850 w 5235586"/>
                  <a:gd name="connsiteY614" fmla="*/ 3766674 h 3977558"/>
                  <a:gd name="connsiteX615" fmla="*/ 1917652 w 5235586"/>
                  <a:gd name="connsiteY615" fmla="*/ 3718872 h 3977558"/>
                  <a:gd name="connsiteX616" fmla="*/ 1763004 w 5235586"/>
                  <a:gd name="connsiteY616" fmla="*/ 3718872 h 3977558"/>
                  <a:gd name="connsiteX617" fmla="*/ 1810807 w 5235586"/>
                  <a:gd name="connsiteY617" fmla="*/ 3766674 h 3977558"/>
                  <a:gd name="connsiteX618" fmla="*/ 1813617 w 5235586"/>
                  <a:gd name="connsiteY618" fmla="*/ 3769484 h 3977558"/>
                  <a:gd name="connsiteX619" fmla="*/ 1810807 w 5235586"/>
                  <a:gd name="connsiteY619" fmla="*/ 3772295 h 3977558"/>
                  <a:gd name="connsiteX620" fmla="*/ 1765815 w 5235586"/>
                  <a:gd name="connsiteY620" fmla="*/ 3817286 h 3977558"/>
                  <a:gd name="connsiteX621" fmla="*/ 1763004 w 5235586"/>
                  <a:gd name="connsiteY621" fmla="*/ 3820097 h 3977558"/>
                  <a:gd name="connsiteX622" fmla="*/ 1760191 w 5235586"/>
                  <a:gd name="connsiteY622" fmla="*/ 3817286 h 3977558"/>
                  <a:gd name="connsiteX623" fmla="*/ 1715202 w 5235586"/>
                  <a:gd name="connsiteY623" fmla="*/ 3772295 h 3977558"/>
                  <a:gd name="connsiteX624" fmla="*/ 1712392 w 5235586"/>
                  <a:gd name="connsiteY624" fmla="*/ 3769484 h 3977558"/>
                  <a:gd name="connsiteX625" fmla="*/ 1715202 w 5235586"/>
                  <a:gd name="connsiteY625" fmla="*/ 3766674 h 3977558"/>
                  <a:gd name="connsiteX626" fmla="*/ 1763004 w 5235586"/>
                  <a:gd name="connsiteY626" fmla="*/ 3718872 h 3977558"/>
                  <a:gd name="connsiteX627" fmla="*/ 1608353 w 5235586"/>
                  <a:gd name="connsiteY627" fmla="*/ 3718872 h 3977558"/>
                  <a:gd name="connsiteX628" fmla="*/ 1656156 w 5235586"/>
                  <a:gd name="connsiteY628" fmla="*/ 3766674 h 3977558"/>
                  <a:gd name="connsiteX629" fmla="*/ 1658966 w 5235586"/>
                  <a:gd name="connsiteY629" fmla="*/ 3769484 h 3977558"/>
                  <a:gd name="connsiteX630" fmla="*/ 1656156 w 5235586"/>
                  <a:gd name="connsiteY630" fmla="*/ 3772295 h 3977558"/>
                  <a:gd name="connsiteX631" fmla="*/ 1611164 w 5235586"/>
                  <a:gd name="connsiteY631" fmla="*/ 3817286 h 3977558"/>
                  <a:gd name="connsiteX632" fmla="*/ 1608353 w 5235586"/>
                  <a:gd name="connsiteY632" fmla="*/ 3820097 h 3977558"/>
                  <a:gd name="connsiteX633" fmla="*/ 1605540 w 5235586"/>
                  <a:gd name="connsiteY633" fmla="*/ 3817286 h 3977558"/>
                  <a:gd name="connsiteX634" fmla="*/ 1560551 w 5235586"/>
                  <a:gd name="connsiteY634" fmla="*/ 3772295 h 3977558"/>
                  <a:gd name="connsiteX635" fmla="*/ 1557741 w 5235586"/>
                  <a:gd name="connsiteY635" fmla="*/ 3769484 h 3977558"/>
                  <a:gd name="connsiteX636" fmla="*/ 1560551 w 5235586"/>
                  <a:gd name="connsiteY636" fmla="*/ 3766674 h 3977558"/>
                  <a:gd name="connsiteX637" fmla="*/ 1608353 w 5235586"/>
                  <a:gd name="connsiteY637" fmla="*/ 3718872 h 3977558"/>
                  <a:gd name="connsiteX638" fmla="*/ 1450892 w 5235586"/>
                  <a:gd name="connsiteY638" fmla="*/ 3718872 h 3977558"/>
                  <a:gd name="connsiteX639" fmla="*/ 1498695 w 5235586"/>
                  <a:gd name="connsiteY639" fmla="*/ 3766674 h 3977558"/>
                  <a:gd name="connsiteX640" fmla="*/ 1501505 w 5235586"/>
                  <a:gd name="connsiteY640" fmla="*/ 3769484 h 3977558"/>
                  <a:gd name="connsiteX641" fmla="*/ 1498695 w 5235586"/>
                  <a:gd name="connsiteY641" fmla="*/ 3772295 h 3977558"/>
                  <a:gd name="connsiteX642" fmla="*/ 1453706 w 5235586"/>
                  <a:gd name="connsiteY642" fmla="*/ 3817286 h 3977558"/>
                  <a:gd name="connsiteX643" fmla="*/ 1450892 w 5235586"/>
                  <a:gd name="connsiteY643" fmla="*/ 3820097 h 3977558"/>
                  <a:gd name="connsiteX644" fmla="*/ 1448079 w 5235586"/>
                  <a:gd name="connsiteY644" fmla="*/ 3817286 h 3977558"/>
                  <a:gd name="connsiteX645" fmla="*/ 1403090 w 5235586"/>
                  <a:gd name="connsiteY645" fmla="*/ 3772295 h 3977558"/>
                  <a:gd name="connsiteX646" fmla="*/ 1400280 w 5235586"/>
                  <a:gd name="connsiteY646" fmla="*/ 3769484 h 3977558"/>
                  <a:gd name="connsiteX647" fmla="*/ 1403090 w 5235586"/>
                  <a:gd name="connsiteY647" fmla="*/ 3766674 h 3977558"/>
                  <a:gd name="connsiteX648" fmla="*/ 1450892 w 5235586"/>
                  <a:gd name="connsiteY648" fmla="*/ 3718872 h 3977558"/>
                  <a:gd name="connsiteX649" fmla="*/ 1296244 w 5235586"/>
                  <a:gd name="connsiteY649" fmla="*/ 3718872 h 3977558"/>
                  <a:gd name="connsiteX650" fmla="*/ 1344046 w 5235586"/>
                  <a:gd name="connsiteY650" fmla="*/ 3766674 h 3977558"/>
                  <a:gd name="connsiteX651" fmla="*/ 1346857 w 5235586"/>
                  <a:gd name="connsiteY651" fmla="*/ 3769484 h 3977558"/>
                  <a:gd name="connsiteX652" fmla="*/ 1344046 w 5235586"/>
                  <a:gd name="connsiteY652" fmla="*/ 3772295 h 3977558"/>
                  <a:gd name="connsiteX653" fmla="*/ 1299058 w 5235586"/>
                  <a:gd name="connsiteY653" fmla="*/ 3817286 h 3977558"/>
                  <a:gd name="connsiteX654" fmla="*/ 1296244 w 5235586"/>
                  <a:gd name="connsiteY654" fmla="*/ 3820097 h 3977558"/>
                  <a:gd name="connsiteX655" fmla="*/ 1293431 w 5235586"/>
                  <a:gd name="connsiteY655" fmla="*/ 3817286 h 3977558"/>
                  <a:gd name="connsiteX656" fmla="*/ 1248442 w 5235586"/>
                  <a:gd name="connsiteY656" fmla="*/ 3772295 h 3977558"/>
                  <a:gd name="connsiteX657" fmla="*/ 1245632 w 5235586"/>
                  <a:gd name="connsiteY657" fmla="*/ 3769484 h 3977558"/>
                  <a:gd name="connsiteX658" fmla="*/ 1248442 w 5235586"/>
                  <a:gd name="connsiteY658" fmla="*/ 3766674 h 3977558"/>
                  <a:gd name="connsiteX659" fmla="*/ 1296244 w 5235586"/>
                  <a:gd name="connsiteY659" fmla="*/ 3718872 h 3977558"/>
                  <a:gd name="connsiteX660" fmla="*/ 1141593 w 5235586"/>
                  <a:gd name="connsiteY660" fmla="*/ 3718872 h 3977558"/>
                  <a:gd name="connsiteX661" fmla="*/ 1189395 w 5235586"/>
                  <a:gd name="connsiteY661" fmla="*/ 3766674 h 3977558"/>
                  <a:gd name="connsiteX662" fmla="*/ 1192206 w 5235586"/>
                  <a:gd name="connsiteY662" fmla="*/ 3769484 h 3977558"/>
                  <a:gd name="connsiteX663" fmla="*/ 1189395 w 5235586"/>
                  <a:gd name="connsiteY663" fmla="*/ 3772295 h 3977558"/>
                  <a:gd name="connsiteX664" fmla="*/ 1144407 w 5235586"/>
                  <a:gd name="connsiteY664" fmla="*/ 3817286 h 3977558"/>
                  <a:gd name="connsiteX665" fmla="*/ 1141593 w 5235586"/>
                  <a:gd name="connsiteY665" fmla="*/ 3820097 h 3977558"/>
                  <a:gd name="connsiteX666" fmla="*/ 1138780 w 5235586"/>
                  <a:gd name="connsiteY666" fmla="*/ 3817286 h 3977558"/>
                  <a:gd name="connsiteX667" fmla="*/ 1093791 w 5235586"/>
                  <a:gd name="connsiteY667" fmla="*/ 3772295 h 3977558"/>
                  <a:gd name="connsiteX668" fmla="*/ 1090981 w 5235586"/>
                  <a:gd name="connsiteY668" fmla="*/ 3769484 h 3977558"/>
                  <a:gd name="connsiteX669" fmla="*/ 1093791 w 5235586"/>
                  <a:gd name="connsiteY669" fmla="*/ 3766674 h 3977558"/>
                  <a:gd name="connsiteX670" fmla="*/ 1141593 w 5235586"/>
                  <a:gd name="connsiteY670" fmla="*/ 3718872 h 3977558"/>
                  <a:gd name="connsiteX671" fmla="*/ 984132 w 5235586"/>
                  <a:gd name="connsiteY671" fmla="*/ 3718872 h 3977558"/>
                  <a:gd name="connsiteX672" fmla="*/ 1031934 w 5235586"/>
                  <a:gd name="connsiteY672" fmla="*/ 3766674 h 3977558"/>
                  <a:gd name="connsiteX673" fmla="*/ 1034745 w 5235586"/>
                  <a:gd name="connsiteY673" fmla="*/ 3769484 h 3977558"/>
                  <a:gd name="connsiteX674" fmla="*/ 1031934 w 5235586"/>
                  <a:gd name="connsiteY674" fmla="*/ 3772295 h 3977558"/>
                  <a:gd name="connsiteX675" fmla="*/ 986946 w 5235586"/>
                  <a:gd name="connsiteY675" fmla="*/ 3817286 h 3977558"/>
                  <a:gd name="connsiteX676" fmla="*/ 984132 w 5235586"/>
                  <a:gd name="connsiteY676" fmla="*/ 3820097 h 3977558"/>
                  <a:gd name="connsiteX677" fmla="*/ 981319 w 5235586"/>
                  <a:gd name="connsiteY677" fmla="*/ 3817286 h 3977558"/>
                  <a:gd name="connsiteX678" fmla="*/ 936330 w 5235586"/>
                  <a:gd name="connsiteY678" fmla="*/ 3772295 h 3977558"/>
                  <a:gd name="connsiteX679" fmla="*/ 933520 w 5235586"/>
                  <a:gd name="connsiteY679" fmla="*/ 3769484 h 3977558"/>
                  <a:gd name="connsiteX680" fmla="*/ 936330 w 5235586"/>
                  <a:gd name="connsiteY680" fmla="*/ 3766674 h 3977558"/>
                  <a:gd name="connsiteX681" fmla="*/ 984132 w 5235586"/>
                  <a:gd name="connsiteY681" fmla="*/ 3718872 h 3977558"/>
                  <a:gd name="connsiteX682" fmla="*/ 829484 w 5235586"/>
                  <a:gd name="connsiteY682" fmla="*/ 3718872 h 3977558"/>
                  <a:gd name="connsiteX683" fmla="*/ 877286 w 5235586"/>
                  <a:gd name="connsiteY683" fmla="*/ 3766674 h 3977558"/>
                  <a:gd name="connsiteX684" fmla="*/ 880097 w 5235586"/>
                  <a:gd name="connsiteY684" fmla="*/ 3769484 h 3977558"/>
                  <a:gd name="connsiteX685" fmla="*/ 877286 w 5235586"/>
                  <a:gd name="connsiteY685" fmla="*/ 3772295 h 3977558"/>
                  <a:gd name="connsiteX686" fmla="*/ 832298 w 5235586"/>
                  <a:gd name="connsiteY686" fmla="*/ 3817286 h 3977558"/>
                  <a:gd name="connsiteX687" fmla="*/ 829484 w 5235586"/>
                  <a:gd name="connsiteY687" fmla="*/ 3820097 h 3977558"/>
                  <a:gd name="connsiteX688" fmla="*/ 826671 w 5235586"/>
                  <a:gd name="connsiteY688" fmla="*/ 3817286 h 3977558"/>
                  <a:gd name="connsiteX689" fmla="*/ 781682 w 5235586"/>
                  <a:gd name="connsiteY689" fmla="*/ 3772295 h 3977558"/>
                  <a:gd name="connsiteX690" fmla="*/ 778872 w 5235586"/>
                  <a:gd name="connsiteY690" fmla="*/ 3769484 h 3977558"/>
                  <a:gd name="connsiteX691" fmla="*/ 781682 w 5235586"/>
                  <a:gd name="connsiteY691" fmla="*/ 3766674 h 3977558"/>
                  <a:gd name="connsiteX692" fmla="*/ 829484 w 5235586"/>
                  <a:gd name="connsiteY692" fmla="*/ 3718872 h 3977558"/>
                  <a:gd name="connsiteX693" fmla="*/ 674833 w 5235586"/>
                  <a:gd name="connsiteY693" fmla="*/ 3718872 h 3977558"/>
                  <a:gd name="connsiteX694" fmla="*/ 722635 w 5235586"/>
                  <a:gd name="connsiteY694" fmla="*/ 3766674 h 3977558"/>
                  <a:gd name="connsiteX695" fmla="*/ 725446 w 5235586"/>
                  <a:gd name="connsiteY695" fmla="*/ 3769484 h 3977558"/>
                  <a:gd name="connsiteX696" fmla="*/ 722635 w 5235586"/>
                  <a:gd name="connsiteY696" fmla="*/ 3772295 h 3977558"/>
                  <a:gd name="connsiteX697" fmla="*/ 677647 w 5235586"/>
                  <a:gd name="connsiteY697" fmla="*/ 3817286 h 3977558"/>
                  <a:gd name="connsiteX698" fmla="*/ 674833 w 5235586"/>
                  <a:gd name="connsiteY698" fmla="*/ 3820097 h 3977558"/>
                  <a:gd name="connsiteX699" fmla="*/ 672020 w 5235586"/>
                  <a:gd name="connsiteY699" fmla="*/ 3817286 h 3977558"/>
                  <a:gd name="connsiteX700" fmla="*/ 627031 w 5235586"/>
                  <a:gd name="connsiteY700" fmla="*/ 3772295 h 3977558"/>
                  <a:gd name="connsiteX701" fmla="*/ 624221 w 5235586"/>
                  <a:gd name="connsiteY701" fmla="*/ 3769484 h 3977558"/>
                  <a:gd name="connsiteX702" fmla="*/ 627031 w 5235586"/>
                  <a:gd name="connsiteY702" fmla="*/ 3766674 h 3977558"/>
                  <a:gd name="connsiteX703" fmla="*/ 674833 w 5235586"/>
                  <a:gd name="connsiteY703" fmla="*/ 3718872 h 3977558"/>
                  <a:gd name="connsiteX704" fmla="*/ 517372 w 5235586"/>
                  <a:gd name="connsiteY704" fmla="*/ 3718872 h 3977558"/>
                  <a:gd name="connsiteX705" fmla="*/ 565174 w 5235586"/>
                  <a:gd name="connsiteY705" fmla="*/ 3766674 h 3977558"/>
                  <a:gd name="connsiteX706" fmla="*/ 567985 w 5235586"/>
                  <a:gd name="connsiteY706" fmla="*/ 3769484 h 3977558"/>
                  <a:gd name="connsiteX707" fmla="*/ 565174 w 5235586"/>
                  <a:gd name="connsiteY707" fmla="*/ 3772295 h 3977558"/>
                  <a:gd name="connsiteX708" fmla="*/ 520183 w 5235586"/>
                  <a:gd name="connsiteY708" fmla="*/ 3817286 h 3977558"/>
                  <a:gd name="connsiteX709" fmla="*/ 517372 w 5235586"/>
                  <a:gd name="connsiteY709" fmla="*/ 3820097 h 3977558"/>
                  <a:gd name="connsiteX710" fmla="*/ 514559 w 5235586"/>
                  <a:gd name="connsiteY710" fmla="*/ 3817286 h 3977558"/>
                  <a:gd name="connsiteX711" fmla="*/ 469570 w 5235586"/>
                  <a:gd name="connsiteY711" fmla="*/ 3772295 h 3977558"/>
                  <a:gd name="connsiteX712" fmla="*/ 466760 w 5235586"/>
                  <a:gd name="connsiteY712" fmla="*/ 3769484 h 3977558"/>
                  <a:gd name="connsiteX713" fmla="*/ 469570 w 5235586"/>
                  <a:gd name="connsiteY713" fmla="*/ 3766674 h 3977558"/>
                  <a:gd name="connsiteX714" fmla="*/ 517372 w 5235586"/>
                  <a:gd name="connsiteY714" fmla="*/ 3718872 h 3977558"/>
                  <a:gd name="connsiteX715" fmla="*/ 362724 w 5235586"/>
                  <a:gd name="connsiteY715" fmla="*/ 3718872 h 3977558"/>
                  <a:gd name="connsiteX716" fmla="*/ 410526 w 5235586"/>
                  <a:gd name="connsiteY716" fmla="*/ 3766674 h 3977558"/>
                  <a:gd name="connsiteX717" fmla="*/ 413337 w 5235586"/>
                  <a:gd name="connsiteY717" fmla="*/ 3769484 h 3977558"/>
                  <a:gd name="connsiteX718" fmla="*/ 410526 w 5235586"/>
                  <a:gd name="connsiteY718" fmla="*/ 3772295 h 3977558"/>
                  <a:gd name="connsiteX719" fmla="*/ 365535 w 5235586"/>
                  <a:gd name="connsiteY719" fmla="*/ 3817286 h 3977558"/>
                  <a:gd name="connsiteX720" fmla="*/ 362724 w 5235586"/>
                  <a:gd name="connsiteY720" fmla="*/ 3820097 h 3977558"/>
                  <a:gd name="connsiteX721" fmla="*/ 359911 w 5235586"/>
                  <a:gd name="connsiteY721" fmla="*/ 3817286 h 3977558"/>
                  <a:gd name="connsiteX722" fmla="*/ 314922 w 5235586"/>
                  <a:gd name="connsiteY722" fmla="*/ 3772295 h 3977558"/>
                  <a:gd name="connsiteX723" fmla="*/ 312112 w 5235586"/>
                  <a:gd name="connsiteY723" fmla="*/ 3769484 h 3977558"/>
                  <a:gd name="connsiteX724" fmla="*/ 314922 w 5235586"/>
                  <a:gd name="connsiteY724" fmla="*/ 3766674 h 3977558"/>
                  <a:gd name="connsiteX725" fmla="*/ 362724 w 5235586"/>
                  <a:gd name="connsiteY725" fmla="*/ 3718872 h 3977558"/>
                  <a:gd name="connsiteX726" fmla="*/ 208073 w 5235586"/>
                  <a:gd name="connsiteY726" fmla="*/ 3718872 h 3977558"/>
                  <a:gd name="connsiteX727" fmla="*/ 255875 w 5235586"/>
                  <a:gd name="connsiteY727" fmla="*/ 3766674 h 3977558"/>
                  <a:gd name="connsiteX728" fmla="*/ 258686 w 5235586"/>
                  <a:gd name="connsiteY728" fmla="*/ 3769484 h 3977558"/>
                  <a:gd name="connsiteX729" fmla="*/ 255875 w 5235586"/>
                  <a:gd name="connsiteY729" fmla="*/ 3772295 h 3977558"/>
                  <a:gd name="connsiteX730" fmla="*/ 210884 w 5235586"/>
                  <a:gd name="connsiteY730" fmla="*/ 3817286 h 3977558"/>
                  <a:gd name="connsiteX731" fmla="*/ 208073 w 5235586"/>
                  <a:gd name="connsiteY731" fmla="*/ 3820097 h 3977558"/>
                  <a:gd name="connsiteX732" fmla="*/ 205260 w 5235586"/>
                  <a:gd name="connsiteY732" fmla="*/ 3817286 h 3977558"/>
                  <a:gd name="connsiteX733" fmla="*/ 160271 w 5235586"/>
                  <a:gd name="connsiteY733" fmla="*/ 3772295 h 3977558"/>
                  <a:gd name="connsiteX734" fmla="*/ 157461 w 5235586"/>
                  <a:gd name="connsiteY734" fmla="*/ 3769484 h 3977558"/>
                  <a:gd name="connsiteX735" fmla="*/ 160271 w 5235586"/>
                  <a:gd name="connsiteY735" fmla="*/ 3766674 h 3977558"/>
                  <a:gd name="connsiteX736" fmla="*/ 208073 w 5235586"/>
                  <a:gd name="connsiteY736" fmla="*/ 3718872 h 3977558"/>
                  <a:gd name="connsiteX737" fmla="*/ 50612 w 5235586"/>
                  <a:gd name="connsiteY737" fmla="*/ 3718872 h 3977558"/>
                  <a:gd name="connsiteX738" fmla="*/ 98414 w 5235586"/>
                  <a:gd name="connsiteY738" fmla="*/ 3766674 h 3977558"/>
                  <a:gd name="connsiteX739" fmla="*/ 101225 w 5235586"/>
                  <a:gd name="connsiteY739" fmla="*/ 3769484 h 3977558"/>
                  <a:gd name="connsiteX740" fmla="*/ 98414 w 5235586"/>
                  <a:gd name="connsiteY740" fmla="*/ 3772295 h 3977558"/>
                  <a:gd name="connsiteX741" fmla="*/ 53426 w 5235586"/>
                  <a:gd name="connsiteY741" fmla="*/ 3817286 h 3977558"/>
                  <a:gd name="connsiteX742" fmla="*/ 50612 w 5235586"/>
                  <a:gd name="connsiteY742" fmla="*/ 3820097 h 3977558"/>
                  <a:gd name="connsiteX743" fmla="*/ 47802 w 5235586"/>
                  <a:gd name="connsiteY743" fmla="*/ 3817286 h 3977558"/>
                  <a:gd name="connsiteX744" fmla="*/ 2813 w 5235586"/>
                  <a:gd name="connsiteY744" fmla="*/ 3772295 h 3977558"/>
                  <a:gd name="connsiteX745" fmla="*/ 0 w 5235586"/>
                  <a:gd name="connsiteY745" fmla="*/ 3769484 h 3977558"/>
                  <a:gd name="connsiteX746" fmla="*/ 2813 w 5235586"/>
                  <a:gd name="connsiteY746" fmla="*/ 3766674 h 3977558"/>
                  <a:gd name="connsiteX747" fmla="*/ 50612 w 5235586"/>
                  <a:gd name="connsiteY747" fmla="*/ 3718872 h 3977558"/>
                  <a:gd name="connsiteX748" fmla="*/ 5184973 w 5235586"/>
                  <a:gd name="connsiteY748" fmla="*/ 3564224 h 3977558"/>
                  <a:gd name="connsiteX749" fmla="*/ 5232776 w 5235586"/>
                  <a:gd name="connsiteY749" fmla="*/ 3612026 h 3977558"/>
                  <a:gd name="connsiteX750" fmla="*/ 5235586 w 5235586"/>
                  <a:gd name="connsiteY750" fmla="*/ 3614836 h 3977558"/>
                  <a:gd name="connsiteX751" fmla="*/ 5232776 w 5235586"/>
                  <a:gd name="connsiteY751" fmla="*/ 3617647 h 3977558"/>
                  <a:gd name="connsiteX752" fmla="*/ 5187787 w 5235586"/>
                  <a:gd name="connsiteY752" fmla="*/ 3662638 h 3977558"/>
                  <a:gd name="connsiteX753" fmla="*/ 5184973 w 5235586"/>
                  <a:gd name="connsiteY753" fmla="*/ 3665449 h 3977558"/>
                  <a:gd name="connsiteX754" fmla="*/ 5182163 w 5235586"/>
                  <a:gd name="connsiteY754" fmla="*/ 3662638 h 3977558"/>
                  <a:gd name="connsiteX755" fmla="*/ 5137174 w 5235586"/>
                  <a:gd name="connsiteY755" fmla="*/ 3617647 h 3977558"/>
                  <a:gd name="connsiteX756" fmla="*/ 5134361 w 5235586"/>
                  <a:gd name="connsiteY756" fmla="*/ 3614836 h 3977558"/>
                  <a:gd name="connsiteX757" fmla="*/ 5137174 w 5235586"/>
                  <a:gd name="connsiteY757" fmla="*/ 3612026 h 3977558"/>
                  <a:gd name="connsiteX758" fmla="*/ 5184973 w 5235586"/>
                  <a:gd name="connsiteY758" fmla="*/ 3564224 h 3977558"/>
                  <a:gd name="connsiteX759" fmla="*/ 5030325 w 5235586"/>
                  <a:gd name="connsiteY759" fmla="*/ 3564224 h 3977558"/>
                  <a:gd name="connsiteX760" fmla="*/ 5078128 w 5235586"/>
                  <a:gd name="connsiteY760" fmla="*/ 3612026 h 3977558"/>
                  <a:gd name="connsiteX761" fmla="*/ 5080938 w 5235586"/>
                  <a:gd name="connsiteY761" fmla="*/ 3614836 h 3977558"/>
                  <a:gd name="connsiteX762" fmla="*/ 5078128 w 5235586"/>
                  <a:gd name="connsiteY762" fmla="*/ 3617647 h 3977558"/>
                  <a:gd name="connsiteX763" fmla="*/ 5033136 w 5235586"/>
                  <a:gd name="connsiteY763" fmla="*/ 3662638 h 3977558"/>
                  <a:gd name="connsiteX764" fmla="*/ 5030325 w 5235586"/>
                  <a:gd name="connsiteY764" fmla="*/ 3665449 h 3977558"/>
                  <a:gd name="connsiteX765" fmla="*/ 5027512 w 5235586"/>
                  <a:gd name="connsiteY765" fmla="*/ 3662638 h 3977558"/>
                  <a:gd name="connsiteX766" fmla="*/ 4982523 w 5235586"/>
                  <a:gd name="connsiteY766" fmla="*/ 3617647 h 3977558"/>
                  <a:gd name="connsiteX767" fmla="*/ 4979713 w 5235586"/>
                  <a:gd name="connsiteY767" fmla="*/ 3614836 h 3977558"/>
                  <a:gd name="connsiteX768" fmla="*/ 4982523 w 5235586"/>
                  <a:gd name="connsiteY768" fmla="*/ 3612026 h 3977558"/>
                  <a:gd name="connsiteX769" fmla="*/ 5030325 w 5235586"/>
                  <a:gd name="connsiteY769" fmla="*/ 3564224 h 3977558"/>
                  <a:gd name="connsiteX770" fmla="*/ 4872861 w 5235586"/>
                  <a:gd name="connsiteY770" fmla="*/ 3564224 h 3977558"/>
                  <a:gd name="connsiteX771" fmla="*/ 4920664 w 5235586"/>
                  <a:gd name="connsiteY771" fmla="*/ 3612026 h 3977558"/>
                  <a:gd name="connsiteX772" fmla="*/ 4923474 w 5235586"/>
                  <a:gd name="connsiteY772" fmla="*/ 3614836 h 3977558"/>
                  <a:gd name="connsiteX773" fmla="*/ 4920664 w 5235586"/>
                  <a:gd name="connsiteY773" fmla="*/ 3617647 h 3977558"/>
                  <a:gd name="connsiteX774" fmla="*/ 4875675 w 5235586"/>
                  <a:gd name="connsiteY774" fmla="*/ 3662638 h 3977558"/>
                  <a:gd name="connsiteX775" fmla="*/ 4872861 w 5235586"/>
                  <a:gd name="connsiteY775" fmla="*/ 3665449 h 3977558"/>
                  <a:gd name="connsiteX776" fmla="*/ 4870048 w 5235586"/>
                  <a:gd name="connsiteY776" fmla="*/ 3662638 h 3977558"/>
                  <a:gd name="connsiteX777" fmla="*/ 4825062 w 5235586"/>
                  <a:gd name="connsiteY777" fmla="*/ 3617647 h 3977558"/>
                  <a:gd name="connsiteX778" fmla="*/ 4822249 w 5235586"/>
                  <a:gd name="connsiteY778" fmla="*/ 3614836 h 3977558"/>
                  <a:gd name="connsiteX779" fmla="*/ 4825062 w 5235586"/>
                  <a:gd name="connsiteY779" fmla="*/ 3612026 h 3977558"/>
                  <a:gd name="connsiteX780" fmla="*/ 4872861 w 5235586"/>
                  <a:gd name="connsiteY780" fmla="*/ 3564224 h 3977558"/>
                  <a:gd name="connsiteX781" fmla="*/ 4718213 w 5235586"/>
                  <a:gd name="connsiteY781" fmla="*/ 3564224 h 3977558"/>
                  <a:gd name="connsiteX782" fmla="*/ 4766016 w 5235586"/>
                  <a:gd name="connsiteY782" fmla="*/ 3612026 h 3977558"/>
                  <a:gd name="connsiteX783" fmla="*/ 4768826 w 5235586"/>
                  <a:gd name="connsiteY783" fmla="*/ 3614836 h 3977558"/>
                  <a:gd name="connsiteX784" fmla="*/ 4766016 w 5235586"/>
                  <a:gd name="connsiteY784" fmla="*/ 3617647 h 3977558"/>
                  <a:gd name="connsiteX785" fmla="*/ 4721027 w 5235586"/>
                  <a:gd name="connsiteY785" fmla="*/ 3662638 h 3977558"/>
                  <a:gd name="connsiteX786" fmla="*/ 4718213 w 5235586"/>
                  <a:gd name="connsiteY786" fmla="*/ 3665449 h 3977558"/>
                  <a:gd name="connsiteX787" fmla="*/ 4715400 w 5235586"/>
                  <a:gd name="connsiteY787" fmla="*/ 3662638 h 3977558"/>
                  <a:gd name="connsiteX788" fmla="*/ 4670414 w 5235586"/>
                  <a:gd name="connsiteY788" fmla="*/ 3617647 h 3977558"/>
                  <a:gd name="connsiteX789" fmla="*/ 4667601 w 5235586"/>
                  <a:gd name="connsiteY789" fmla="*/ 3614836 h 3977558"/>
                  <a:gd name="connsiteX790" fmla="*/ 4670414 w 5235586"/>
                  <a:gd name="connsiteY790" fmla="*/ 3612026 h 3977558"/>
                  <a:gd name="connsiteX791" fmla="*/ 4718213 w 5235586"/>
                  <a:gd name="connsiteY791" fmla="*/ 3564224 h 3977558"/>
                  <a:gd name="connsiteX792" fmla="*/ 4563563 w 5235586"/>
                  <a:gd name="connsiteY792" fmla="*/ 3564224 h 3977558"/>
                  <a:gd name="connsiteX793" fmla="*/ 4611365 w 5235586"/>
                  <a:gd name="connsiteY793" fmla="*/ 3612026 h 3977558"/>
                  <a:gd name="connsiteX794" fmla="*/ 4614175 w 5235586"/>
                  <a:gd name="connsiteY794" fmla="*/ 3614836 h 3977558"/>
                  <a:gd name="connsiteX795" fmla="*/ 4611365 w 5235586"/>
                  <a:gd name="connsiteY795" fmla="*/ 3617647 h 3977558"/>
                  <a:gd name="connsiteX796" fmla="*/ 4566376 w 5235586"/>
                  <a:gd name="connsiteY796" fmla="*/ 3662638 h 3977558"/>
                  <a:gd name="connsiteX797" fmla="*/ 4563563 w 5235586"/>
                  <a:gd name="connsiteY797" fmla="*/ 3665449 h 3977558"/>
                  <a:gd name="connsiteX798" fmla="*/ 4560749 w 5235586"/>
                  <a:gd name="connsiteY798" fmla="*/ 3662638 h 3977558"/>
                  <a:gd name="connsiteX799" fmla="*/ 4515763 w 5235586"/>
                  <a:gd name="connsiteY799" fmla="*/ 3617647 h 3977558"/>
                  <a:gd name="connsiteX800" fmla="*/ 4512950 w 5235586"/>
                  <a:gd name="connsiteY800" fmla="*/ 3614836 h 3977558"/>
                  <a:gd name="connsiteX801" fmla="*/ 4515763 w 5235586"/>
                  <a:gd name="connsiteY801" fmla="*/ 3612026 h 3977558"/>
                  <a:gd name="connsiteX802" fmla="*/ 4563563 w 5235586"/>
                  <a:gd name="connsiteY802" fmla="*/ 3564224 h 3977558"/>
                  <a:gd name="connsiteX803" fmla="*/ 4406104 w 5235586"/>
                  <a:gd name="connsiteY803" fmla="*/ 3564224 h 3977558"/>
                  <a:gd name="connsiteX804" fmla="*/ 4453907 w 5235586"/>
                  <a:gd name="connsiteY804" fmla="*/ 3612026 h 3977558"/>
                  <a:gd name="connsiteX805" fmla="*/ 4456717 w 5235586"/>
                  <a:gd name="connsiteY805" fmla="*/ 3614836 h 3977558"/>
                  <a:gd name="connsiteX806" fmla="*/ 4453907 w 5235586"/>
                  <a:gd name="connsiteY806" fmla="*/ 3617647 h 3977558"/>
                  <a:gd name="connsiteX807" fmla="*/ 4408915 w 5235586"/>
                  <a:gd name="connsiteY807" fmla="*/ 3662638 h 3977558"/>
                  <a:gd name="connsiteX808" fmla="*/ 4406104 w 5235586"/>
                  <a:gd name="connsiteY808" fmla="*/ 3665449 h 3977558"/>
                  <a:gd name="connsiteX809" fmla="*/ 4403291 w 5235586"/>
                  <a:gd name="connsiteY809" fmla="*/ 3662638 h 3977558"/>
                  <a:gd name="connsiteX810" fmla="*/ 4358302 w 5235586"/>
                  <a:gd name="connsiteY810" fmla="*/ 3617647 h 3977558"/>
                  <a:gd name="connsiteX811" fmla="*/ 4355492 w 5235586"/>
                  <a:gd name="connsiteY811" fmla="*/ 3614836 h 3977558"/>
                  <a:gd name="connsiteX812" fmla="*/ 4358302 w 5235586"/>
                  <a:gd name="connsiteY812" fmla="*/ 3612026 h 3977558"/>
                  <a:gd name="connsiteX813" fmla="*/ 4406104 w 5235586"/>
                  <a:gd name="connsiteY813" fmla="*/ 3564224 h 3977558"/>
                  <a:gd name="connsiteX814" fmla="*/ 4251453 w 5235586"/>
                  <a:gd name="connsiteY814" fmla="*/ 3564224 h 3977558"/>
                  <a:gd name="connsiteX815" fmla="*/ 4299256 w 5235586"/>
                  <a:gd name="connsiteY815" fmla="*/ 3612026 h 3977558"/>
                  <a:gd name="connsiteX816" fmla="*/ 4302066 w 5235586"/>
                  <a:gd name="connsiteY816" fmla="*/ 3614836 h 3977558"/>
                  <a:gd name="connsiteX817" fmla="*/ 4299256 w 5235586"/>
                  <a:gd name="connsiteY817" fmla="*/ 3617647 h 3977558"/>
                  <a:gd name="connsiteX818" fmla="*/ 4254264 w 5235586"/>
                  <a:gd name="connsiteY818" fmla="*/ 3662638 h 3977558"/>
                  <a:gd name="connsiteX819" fmla="*/ 4251453 w 5235586"/>
                  <a:gd name="connsiteY819" fmla="*/ 3665449 h 3977558"/>
                  <a:gd name="connsiteX820" fmla="*/ 4248640 w 5235586"/>
                  <a:gd name="connsiteY820" fmla="*/ 3662638 h 3977558"/>
                  <a:gd name="connsiteX821" fmla="*/ 4203651 w 5235586"/>
                  <a:gd name="connsiteY821" fmla="*/ 3617647 h 3977558"/>
                  <a:gd name="connsiteX822" fmla="*/ 4200841 w 5235586"/>
                  <a:gd name="connsiteY822" fmla="*/ 3614836 h 3977558"/>
                  <a:gd name="connsiteX823" fmla="*/ 4203651 w 5235586"/>
                  <a:gd name="connsiteY823" fmla="*/ 3612026 h 3977558"/>
                  <a:gd name="connsiteX824" fmla="*/ 4251453 w 5235586"/>
                  <a:gd name="connsiteY824" fmla="*/ 3564224 h 3977558"/>
                  <a:gd name="connsiteX825" fmla="*/ 4096805 w 5235586"/>
                  <a:gd name="connsiteY825" fmla="*/ 3564224 h 3977558"/>
                  <a:gd name="connsiteX826" fmla="*/ 4144608 w 5235586"/>
                  <a:gd name="connsiteY826" fmla="*/ 3612026 h 3977558"/>
                  <a:gd name="connsiteX827" fmla="*/ 4147418 w 5235586"/>
                  <a:gd name="connsiteY827" fmla="*/ 3614836 h 3977558"/>
                  <a:gd name="connsiteX828" fmla="*/ 4144608 w 5235586"/>
                  <a:gd name="connsiteY828" fmla="*/ 3617647 h 3977558"/>
                  <a:gd name="connsiteX829" fmla="*/ 4099616 w 5235586"/>
                  <a:gd name="connsiteY829" fmla="*/ 3662638 h 3977558"/>
                  <a:gd name="connsiteX830" fmla="*/ 4096805 w 5235586"/>
                  <a:gd name="connsiteY830" fmla="*/ 3665449 h 3977558"/>
                  <a:gd name="connsiteX831" fmla="*/ 4093992 w 5235586"/>
                  <a:gd name="connsiteY831" fmla="*/ 3662638 h 3977558"/>
                  <a:gd name="connsiteX832" fmla="*/ 4049003 w 5235586"/>
                  <a:gd name="connsiteY832" fmla="*/ 3617647 h 3977558"/>
                  <a:gd name="connsiteX833" fmla="*/ 4046193 w 5235586"/>
                  <a:gd name="connsiteY833" fmla="*/ 3614836 h 3977558"/>
                  <a:gd name="connsiteX834" fmla="*/ 4049003 w 5235586"/>
                  <a:gd name="connsiteY834" fmla="*/ 3612026 h 3977558"/>
                  <a:gd name="connsiteX835" fmla="*/ 4096805 w 5235586"/>
                  <a:gd name="connsiteY835" fmla="*/ 3564224 h 3977558"/>
                  <a:gd name="connsiteX836" fmla="*/ 3939345 w 5235586"/>
                  <a:gd name="connsiteY836" fmla="*/ 3564224 h 3977558"/>
                  <a:gd name="connsiteX837" fmla="*/ 3987147 w 5235586"/>
                  <a:gd name="connsiteY837" fmla="*/ 3612026 h 3977558"/>
                  <a:gd name="connsiteX838" fmla="*/ 3989957 w 5235586"/>
                  <a:gd name="connsiteY838" fmla="*/ 3614836 h 3977558"/>
                  <a:gd name="connsiteX839" fmla="*/ 3987147 w 5235586"/>
                  <a:gd name="connsiteY839" fmla="*/ 3617647 h 3977558"/>
                  <a:gd name="connsiteX840" fmla="*/ 3942155 w 5235586"/>
                  <a:gd name="connsiteY840" fmla="*/ 3662638 h 3977558"/>
                  <a:gd name="connsiteX841" fmla="*/ 3939345 w 5235586"/>
                  <a:gd name="connsiteY841" fmla="*/ 3665449 h 3977558"/>
                  <a:gd name="connsiteX842" fmla="*/ 3936531 w 5235586"/>
                  <a:gd name="connsiteY842" fmla="*/ 3662638 h 3977558"/>
                  <a:gd name="connsiteX843" fmla="*/ 3891545 w 5235586"/>
                  <a:gd name="connsiteY843" fmla="*/ 3617647 h 3977558"/>
                  <a:gd name="connsiteX844" fmla="*/ 3888732 w 5235586"/>
                  <a:gd name="connsiteY844" fmla="*/ 3614836 h 3977558"/>
                  <a:gd name="connsiteX845" fmla="*/ 3891545 w 5235586"/>
                  <a:gd name="connsiteY845" fmla="*/ 3612026 h 3977558"/>
                  <a:gd name="connsiteX846" fmla="*/ 3939345 w 5235586"/>
                  <a:gd name="connsiteY846" fmla="*/ 3564224 h 3977558"/>
                  <a:gd name="connsiteX847" fmla="*/ 3784693 w 5235586"/>
                  <a:gd name="connsiteY847" fmla="*/ 3564224 h 3977558"/>
                  <a:gd name="connsiteX848" fmla="*/ 3832496 w 5235586"/>
                  <a:gd name="connsiteY848" fmla="*/ 3612026 h 3977558"/>
                  <a:gd name="connsiteX849" fmla="*/ 3835306 w 5235586"/>
                  <a:gd name="connsiteY849" fmla="*/ 3614836 h 3977558"/>
                  <a:gd name="connsiteX850" fmla="*/ 3832496 w 5235586"/>
                  <a:gd name="connsiteY850" fmla="*/ 3617647 h 3977558"/>
                  <a:gd name="connsiteX851" fmla="*/ 3787504 w 5235586"/>
                  <a:gd name="connsiteY851" fmla="*/ 3662638 h 3977558"/>
                  <a:gd name="connsiteX852" fmla="*/ 3784693 w 5235586"/>
                  <a:gd name="connsiteY852" fmla="*/ 3665449 h 3977558"/>
                  <a:gd name="connsiteX853" fmla="*/ 3781880 w 5235586"/>
                  <a:gd name="connsiteY853" fmla="*/ 3662638 h 3977558"/>
                  <a:gd name="connsiteX854" fmla="*/ 3736894 w 5235586"/>
                  <a:gd name="connsiteY854" fmla="*/ 3617647 h 3977558"/>
                  <a:gd name="connsiteX855" fmla="*/ 3734081 w 5235586"/>
                  <a:gd name="connsiteY855" fmla="*/ 3614836 h 3977558"/>
                  <a:gd name="connsiteX856" fmla="*/ 3736894 w 5235586"/>
                  <a:gd name="connsiteY856" fmla="*/ 3612026 h 3977558"/>
                  <a:gd name="connsiteX857" fmla="*/ 3784693 w 5235586"/>
                  <a:gd name="connsiteY857" fmla="*/ 3564224 h 3977558"/>
                  <a:gd name="connsiteX858" fmla="*/ 3630045 w 5235586"/>
                  <a:gd name="connsiteY858" fmla="*/ 3564224 h 3977558"/>
                  <a:gd name="connsiteX859" fmla="*/ 3677848 w 5235586"/>
                  <a:gd name="connsiteY859" fmla="*/ 3612026 h 3977558"/>
                  <a:gd name="connsiteX860" fmla="*/ 3680658 w 5235586"/>
                  <a:gd name="connsiteY860" fmla="*/ 3614836 h 3977558"/>
                  <a:gd name="connsiteX861" fmla="*/ 3677848 w 5235586"/>
                  <a:gd name="connsiteY861" fmla="*/ 3617647 h 3977558"/>
                  <a:gd name="connsiteX862" fmla="*/ 3632856 w 5235586"/>
                  <a:gd name="connsiteY862" fmla="*/ 3662638 h 3977558"/>
                  <a:gd name="connsiteX863" fmla="*/ 3630045 w 5235586"/>
                  <a:gd name="connsiteY863" fmla="*/ 3665449 h 3977558"/>
                  <a:gd name="connsiteX864" fmla="*/ 3627232 w 5235586"/>
                  <a:gd name="connsiteY864" fmla="*/ 3662638 h 3977558"/>
                  <a:gd name="connsiteX865" fmla="*/ 3582246 w 5235586"/>
                  <a:gd name="connsiteY865" fmla="*/ 3617647 h 3977558"/>
                  <a:gd name="connsiteX866" fmla="*/ 3579433 w 5235586"/>
                  <a:gd name="connsiteY866" fmla="*/ 3614836 h 3977558"/>
                  <a:gd name="connsiteX867" fmla="*/ 3582246 w 5235586"/>
                  <a:gd name="connsiteY867" fmla="*/ 3612026 h 3977558"/>
                  <a:gd name="connsiteX868" fmla="*/ 3630045 w 5235586"/>
                  <a:gd name="connsiteY868" fmla="*/ 3564224 h 3977558"/>
                  <a:gd name="connsiteX869" fmla="*/ 3472581 w 5235586"/>
                  <a:gd name="connsiteY869" fmla="*/ 3564224 h 3977558"/>
                  <a:gd name="connsiteX870" fmla="*/ 3520384 w 5235586"/>
                  <a:gd name="connsiteY870" fmla="*/ 3612026 h 3977558"/>
                  <a:gd name="connsiteX871" fmla="*/ 3523194 w 5235586"/>
                  <a:gd name="connsiteY871" fmla="*/ 3614836 h 3977558"/>
                  <a:gd name="connsiteX872" fmla="*/ 3520384 w 5235586"/>
                  <a:gd name="connsiteY872" fmla="*/ 3617647 h 3977558"/>
                  <a:gd name="connsiteX873" fmla="*/ 3475395 w 5235586"/>
                  <a:gd name="connsiteY873" fmla="*/ 3662638 h 3977558"/>
                  <a:gd name="connsiteX874" fmla="*/ 3472581 w 5235586"/>
                  <a:gd name="connsiteY874" fmla="*/ 3665449 h 3977558"/>
                  <a:gd name="connsiteX875" fmla="*/ 3469771 w 5235586"/>
                  <a:gd name="connsiteY875" fmla="*/ 3662638 h 3977558"/>
                  <a:gd name="connsiteX876" fmla="*/ 3424782 w 5235586"/>
                  <a:gd name="connsiteY876" fmla="*/ 3617647 h 3977558"/>
                  <a:gd name="connsiteX877" fmla="*/ 3421969 w 5235586"/>
                  <a:gd name="connsiteY877" fmla="*/ 3614836 h 3977558"/>
                  <a:gd name="connsiteX878" fmla="*/ 3424782 w 5235586"/>
                  <a:gd name="connsiteY878" fmla="*/ 3612026 h 3977558"/>
                  <a:gd name="connsiteX879" fmla="*/ 3472581 w 5235586"/>
                  <a:gd name="connsiteY879" fmla="*/ 3564224 h 3977558"/>
                  <a:gd name="connsiteX880" fmla="*/ 3317933 w 5235586"/>
                  <a:gd name="connsiteY880" fmla="*/ 3564224 h 3977558"/>
                  <a:gd name="connsiteX881" fmla="*/ 3365736 w 5235586"/>
                  <a:gd name="connsiteY881" fmla="*/ 3612026 h 3977558"/>
                  <a:gd name="connsiteX882" fmla="*/ 3368546 w 5235586"/>
                  <a:gd name="connsiteY882" fmla="*/ 3614836 h 3977558"/>
                  <a:gd name="connsiteX883" fmla="*/ 3365736 w 5235586"/>
                  <a:gd name="connsiteY883" fmla="*/ 3617647 h 3977558"/>
                  <a:gd name="connsiteX884" fmla="*/ 3320747 w 5235586"/>
                  <a:gd name="connsiteY884" fmla="*/ 3662638 h 3977558"/>
                  <a:gd name="connsiteX885" fmla="*/ 3317933 w 5235586"/>
                  <a:gd name="connsiteY885" fmla="*/ 3665449 h 3977558"/>
                  <a:gd name="connsiteX886" fmla="*/ 3315123 w 5235586"/>
                  <a:gd name="connsiteY886" fmla="*/ 3662638 h 3977558"/>
                  <a:gd name="connsiteX887" fmla="*/ 3270134 w 5235586"/>
                  <a:gd name="connsiteY887" fmla="*/ 3617647 h 3977558"/>
                  <a:gd name="connsiteX888" fmla="*/ 3267321 w 5235586"/>
                  <a:gd name="connsiteY888" fmla="*/ 3614836 h 3977558"/>
                  <a:gd name="connsiteX889" fmla="*/ 3270134 w 5235586"/>
                  <a:gd name="connsiteY889" fmla="*/ 3612026 h 3977558"/>
                  <a:gd name="connsiteX890" fmla="*/ 3317933 w 5235586"/>
                  <a:gd name="connsiteY890" fmla="*/ 3564224 h 3977558"/>
                  <a:gd name="connsiteX891" fmla="*/ 3163283 w 5235586"/>
                  <a:gd name="connsiteY891" fmla="*/ 3564224 h 3977558"/>
                  <a:gd name="connsiteX892" fmla="*/ 3211085 w 5235586"/>
                  <a:gd name="connsiteY892" fmla="*/ 3612026 h 3977558"/>
                  <a:gd name="connsiteX893" fmla="*/ 3213895 w 5235586"/>
                  <a:gd name="connsiteY893" fmla="*/ 3614836 h 3977558"/>
                  <a:gd name="connsiteX894" fmla="*/ 3211085 w 5235586"/>
                  <a:gd name="connsiteY894" fmla="*/ 3617647 h 3977558"/>
                  <a:gd name="connsiteX895" fmla="*/ 3166096 w 5235586"/>
                  <a:gd name="connsiteY895" fmla="*/ 3662638 h 3977558"/>
                  <a:gd name="connsiteX896" fmla="*/ 3163283 w 5235586"/>
                  <a:gd name="connsiteY896" fmla="*/ 3665449 h 3977558"/>
                  <a:gd name="connsiteX897" fmla="*/ 3160472 w 5235586"/>
                  <a:gd name="connsiteY897" fmla="*/ 3662638 h 3977558"/>
                  <a:gd name="connsiteX898" fmla="*/ 3115483 w 5235586"/>
                  <a:gd name="connsiteY898" fmla="*/ 3617647 h 3977558"/>
                  <a:gd name="connsiteX899" fmla="*/ 3112670 w 5235586"/>
                  <a:gd name="connsiteY899" fmla="*/ 3614836 h 3977558"/>
                  <a:gd name="connsiteX900" fmla="*/ 3115483 w 5235586"/>
                  <a:gd name="connsiteY900" fmla="*/ 3612026 h 3977558"/>
                  <a:gd name="connsiteX901" fmla="*/ 3163283 w 5235586"/>
                  <a:gd name="connsiteY901" fmla="*/ 3564224 h 3977558"/>
                  <a:gd name="connsiteX902" fmla="*/ 3005823 w 5235586"/>
                  <a:gd name="connsiteY902" fmla="*/ 3564224 h 3977558"/>
                  <a:gd name="connsiteX903" fmla="*/ 3053626 w 5235586"/>
                  <a:gd name="connsiteY903" fmla="*/ 3612026 h 3977558"/>
                  <a:gd name="connsiteX904" fmla="*/ 3056436 w 5235586"/>
                  <a:gd name="connsiteY904" fmla="*/ 3614836 h 3977558"/>
                  <a:gd name="connsiteX905" fmla="*/ 3053626 w 5235586"/>
                  <a:gd name="connsiteY905" fmla="*/ 3617647 h 3977558"/>
                  <a:gd name="connsiteX906" fmla="*/ 3008634 w 5235586"/>
                  <a:gd name="connsiteY906" fmla="*/ 3662638 h 3977558"/>
                  <a:gd name="connsiteX907" fmla="*/ 3005823 w 5235586"/>
                  <a:gd name="connsiteY907" fmla="*/ 3665449 h 3977558"/>
                  <a:gd name="connsiteX908" fmla="*/ 3003010 w 5235586"/>
                  <a:gd name="connsiteY908" fmla="*/ 3662638 h 3977558"/>
                  <a:gd name="connsiteX909" fmla="*/ 2958021 w 5235586"/>
                  <a:gd name="connsiteY909" fmla="*/ 3617647 h 3977558"/>
                  <a:gd name="connsiteX910" fmla="*/ 2955211 w 5235586"/>
                  <a:gd name="connsiteY910" fmla="*/ 3614836 h 3977558"/>
                  <a:gd name="connsiteX911" fmla="*/ 2958021 w 5235586"/>
                  <a:gd name="connsiteY911" fmla="*/ 3612026 h 3977558"/>
                  <a:gd name="connsiteX912" fmla="*/ 3005823 w 5235586"/>
                  <a:gd name="connsiteY912" fmla="*/ 3564224 h 3977558"/>
                  <a:gd name="connsiteX913" fmla="*/ 2851172 w 5235586"/>
                  <a:gd name="connsiteY913" fmla="*/ 3564224 h 3977558"/>
                  <a:gd name="connsiteX914" fmla="*/ 2898975 w 5235586"/>
                  <a:gd name="connsiteY914" fmla="*/ 3612026 h 3977558"/>
                  <a:gd name="connsiteX915" fmla="*/ 2901785 w 5235586"/>
                  <a:gd name="connsiteY915" fmla="*/ 3614836 h 3977558"/>
                  <a:gd name="connsiteX916" fmla="*/ 2898975 w 5235586"/>
                  <a:gd name="connsiteY916" fmla="*/ 3617647 h 3977558"/>
                  <a:gd name="connsiteX917" fmla="*/ 2853983 w 5235586"/>
                  <a:gd name="connsiteY917" fmla="*/ 3662638 h 3977558"/>
                  <a:gd name="connsiteX918" fmla="*/ 2851172 w 5235586"/>
                  <a:gd name="connsiteY918" fmla="*/ 3665449 h 3977558"/>
                  <a:gd name="connsiteX919" fmla="*/ 2848359 w 5235586"/>
                  <a:gd name="connsiteY919" fmla="*/ 3662638 h 3977558"/>
                  <a:gd name="connsiteX920" fmla="*/ 2803370 w 5235586"/>
                  <a:gd name="connsiteY920" fmla="*/ 3617647 h 3977558"/>
                  <a:gd name="connsiteX921" fmla="*/ 2800560 w 5235586"/>
                  <a:gd name="connsiteY921" fmla="*/ 3614836 h 3977558"/>
                  <a:gd name="connsiteX922" fmla="*/ 2803370 w 5235586"/>
                  <a:gd name="connsiteY922" fmla="*/ 3612026 h 3977558"/>
                  <a:gd name="connsiteX923" fmla="*/ 2851172 w 5235586"/>
                  <a:gd name="connsiteY923" fmla="*/ 3564224 h 3977558"/>
                  <a:gd name="connsiteX924" fmla="*/ 2696525 w 5235586"/>
                  <a:gd name="connsiteY924" fmla="*/ 3564224 h 3977558"/>
                  <a:gd name="connsiteX925" fmla="*/ 2744328 w 5235586"/>
                  <a:gd name="connsiteY925" fmla="*/ 3612026 h 3977558"/>
                  <a:gd name="connsiteX926" fmla="*/ 2747138 w 5235586"/>
                  <a:gd name="connsiteY926" fmla="*/ 3614836 h 3977558"/>
                  <a:gd name="connsiteX927" fmla="*/ 2744328 w 5235586"/>
                  <a:gd name="connsiteY927" fmla="*/ 3617647 h 3977558"/>
                  <a:gd name="connsiteX928" fmla="*/ 2699336 w 5235586"/>
                  <a:gd name="connsiteY928" fmla="*/ 3662638 h 3977558"/>
                  <a:gd name="connsiteX929" fmla="*/ 2696525 w 5235586"/>
                  <a:gd name="connsiteY929" fmla="*/ 3665449 h 3977558"/>
                  <a:gd name="connsiteX930" fmla="*/ 2693712 w 5235586"/>
                  <a:gd name="connsiteY930" fmla="*/ 3662638 h 3977558"/>
                  <a:gd name="connsiteX931" fmla="*/ 2648723 w 5235586"/>
                  <a:gd name="connsiteY931" fmla="*/ 3617647 h 3977558"/>
                  <a:gd name="connsiteX932" fmla="*/ 2645913 w 5235586"/>
                  <a:gd name="connsiteY932" fmla="*/ 3614836 h 3977558"/>
                  <a:gd name="connsiteX933" fmla="*/ 2648723 w 5235586"/>
                  <a:gd name="connsiteY933" fmla="*/ 3612026 h 3977558"/>
                  <a:gd name="connsiteX934" fmla="*/ 2696525 w 5235586"/>
                  <a:gd name="connsiteY934" fmla="*/ 3564224 h 3977558"/>
                  <a:gd name="connsiteX935" fmla="*/ 2539061 w 5235586"/>
                  <a:gd name="connsiteY935" fmla="*/ 3564224 h 3977558"/>
                  <a:gd name="connsiteX936" fmla="*/ 2586863 w 5235586"/>
                  <a:gd name="connsiteY936" fmla="*/ 3612026 h 3977558"/>
                  <a:gd name="connsiteX937" fmla="*/ 2589673 w 5235586"/>
                  <a:gd name="connsiteY937" fmla="*/ 3614836 h 3977558"/>
                  <a:gd name="connsiteX938" fmla="*/ 2586863 w 5235586"/>
                  <a:gd name="connsiteY938" fmla="*/ 3617647 h 3977558"/>
                  <a:gd name="connsiteX939" fmla="*/ 2541874 w 5235586"/>
                  <a:gd name="connsiteY939" fmla="*/ 3662638 h 3977558"/>
                  <a:gd name="connsiteX940" fmla="*/ 2539061 w 5235586"/>
                  <a:gd name="connsiteY940" fmla="*/ 3665449 h 3977558"/>
                  <a:gd name="connsiteX941" fmla="*/ 2536247 w 5235586"/>
                  <a:gd name="connsiteY941" fmla="*/ 3662638 h 3977558"/>
                  <a:gd name="connsiteX942" fmla="*/ 2491261 w 5235586"/>
                  <a:gd name="connsiteY942" fmla="*/ 3617647 h 3977558"/>
                  <a:gd name="connsiteX943" fmla="*/ 2488448 w 5235586"/>
                  <a:gd name="connsiteY943" fmla="*/ 3614836 h 3977558"/>
                  <a:gd name="connsiteX944" fmla="*/ 2491261 w 5235586"/>
                  <a:gd name="connsiteY944" fmla="*/ 3612026 h 3977558"/>
                  <a:gd name="connsiteX945" fmla="*/ 2539061 w 5235586"/>
                  <a:gd name="connsiteY945" fmla="*/ 3564224 h 3977558"/>
                  <a:gd name="connsiteX946" fmla="*/ 2384413 w 5235586"/>
                  <a:gd name="connsiteY946" fmla="*/ 3564224 h 3977558"/>
                  <a:gd name="connsiteX947" fmla="*/ 2432215 w 5235586"/>
                  <a:gd name="connsiteY947" fmla="*/ 3612026 h 3977558"/>
                  <a:gd name="connsiteX948" fmla="*/ 2435025 w 5235586"/>
                  <a:gd name="connsiteY948" fmla="*/ 3614836 h 3977558"/>
                  <a:gd name="connsiteX949" fmla="*/ 2432215 w 5235586"/>
                  <a:gd name="connsiteY949" fmla="*/ 3617647 h 3977558"/>
                  <a:gd name="connsiteX950" fmla="*/ 2387226 w 5235586"/>
                  <a:gd name="connsiteY950" fmla="*/ 3662638 h 3977558"/>
                  <a:gd name="connsiteX951" fmla="*/ 2384413 w 5235586"/>
                  <a:gd name="connsiteY951" fmla="*/ 3665449 h 3977558"/>
                  <a:gd name="connsiteX952" fmla="*/ 2381599 w 5235586"/>
                  <a:gd name="connsiteY952" fmla="*/ 3662638 h 3977558"/>
                  <a:gd name="connsiteX953" fmla="*/ 2336613 w 5235586"/>
                  <a:gd name="connsiteY953" fmla="*/ 3617647 h 3977558"/>
                  <a:gd name="connsiteX954" fmla="*/ 2333800 w 5235586"/>
                  <a:gd name="connsiteY954" fmla="*/ 3614836 h 3977558"/>
                  <a:gd name="connsiteX955" fmla="*/ 2336613 w 5235586"/>
                  <a:gd name="connsiteY955" fmla="*/ 3612026 h 3977558"/>
                  <a:gd name="connsiteX956" fmla="*/ 2384413 w 5235586"/>
                  <a:gd name="connsiteY956" fmla="*/ 3564224 h 3977558"/>
                  <a:gd name="connsiteX957" fmla="*/ 2229761 w 5235586"/>
                  <a:gd name="connsiteY957" fmla="*/ 3564224 h 3977558"/>
                  <a:gd name="connsiteX958" fmla="*/ 2277564 w 5235586"/>
                  <a:gd name="connsiteY958" fmla="*/ 3612026 h 3977558"/>
                  <a:gd name="connsiteX959" fmla="*/ 2280374 w 5235586"/>
                  <a:gd name="connsiteY959" fmla="*/ 3614836 h 3977558"/>
                  <a:gd name="connsiteX960" fmla="*/ 2277564 w 5235586"/>
                  <a:gd name="connsiteY960" fmla="*/ 3617647 h 3977558"/>
                  <a:gd name="connsiteX961" fmla="*/ 2232575 w 5235586"/>
                  <a:gd name="connsiteY961" fmla="*/ 3662638 h 3977558"/>
                  <a:gd name="connsiteX962" fmla="*/ 2229761 w 5235586"/>
                  <a:gd name="connsiteY962" fmla="*/ 3665449 h 3977558"/>
                  <a:gd name="connsiteX963" fmla="*/ 2226948 w 5235586"/>
                  <a:gd name="connsiteY963" fmla="*/ 3662638 h 3977558"/>
                  <a:gd name="connsiteX964" fmla="*/ 2181962 w 5235586"/>
                  <a:gd name="connsiteY964" fmla="*/ 3617647 h 3977558"/>
                  <a:gd name="connsiteX965" fmla="*/ 2179149 w 5235586"/>
                  <a:gd name="connsiteY965" fmla="*/ 3614836 h 3977558"/>
                  <a:gd name="connsiteX966" fmla="*/ 2181962 w 5235586"/>
                  <a:gd name="connsiteY966" fmla="*/ 3612026 h 3977558"/>
                  <a:gd name="connsiteX967" fmla="*/ 2229761 w 5235586"/>
                  <a:gd name="connsiteY967" fmla="*/ 3564224 h 3977558"/>
                  <a:gd name="connsiteX968" fmla="*/ 2075115 w 5235586"/>
                  <a:gd name="connsiteY968" fmla="*/ 3564224 h 3977558"/>
                  <a:gd name="connsiteX969" fmla="*/ 2122917 w 5235586"/>
                  <a:gd name="connsiteY969" fmla="*/ 3612026 h 3977558"/>
                  <a:gd name="connsiteX970" fmla="*/ 2125727 w 5235586"/>
                  <a:gd name="connsiteY970" fmla="*/ 3614836 h 3977558"/>
                  <a:gd name="connsiteX971" fmla="*/ 2122917 w 5235586"/>
                  <a:gd name="connsiteY971" fmla="*/ 3617647 h 3977558"/>
                  <a:gd name="connsiteX972" fmla="*/ 2077928 w 5235586"/>
                  <a:gd name="connsiteY972" fmla="*/ 3662638 h 3977558"/>
                  <a:gd name="connsiteX973" fmla="*/ 2075115 w 5235586"/>
                  <a:gd name="connsiteY973" fmla="*/ 3665449 h 3977558"/>
                  <a:gd name="connsiteX974" fmla="*/ 2072301 w 5235586"/>
                  <a:gd name="connsiteY974" fmla="*/ 3662638 h 3977558"/>
                  <a:gd name="connsiteX975" fmla="*/ 2027315 w 5235586"/>
                  <a:gd name="connsiteY975" fmla="*/ 3617647 h 3977558"/>
                  <a:gd name="connsiteX976" fmla="*/ 2024502 w 5235586"/>
                  <a:gd name="connsiteY976" fmla="*/ 3614836 h 3977558"/>
                  <a:gd name="connsiteX977" fmla="*/ 2027315 w 5235586"/>
                  <a:gd name="connsiteY977" fmla="*/ 3612026 h 3977558"/>
                  <a:gd name="connsiteX978" fmla="*/ 2075115 w 5235586"/>
                  <a:gd name="connsiteY978" fmla="*/ 3564224 h 3977558"/>
                  <a:gd name="connsiteX979" fmla="*/ 1917652 w 5235586"/>
                  <a:gd name="connsiteY979" fmla="*/ 3564224 h 3977558"/>
                  <a:gd name="connsiteX980" fmla="*/ 1965455 w 5235586"/>
                  <a:gd name="connsiteY980" fmla="*/ 3612026 h 3977558"/>
                  <a:gd name="connsiteX981" fmla="*/ 1968265 w 5235586"/>
                  <a:gd name="connsiteY981" fmla="*/ 3614836 h 3977558"/>
                  <a:gd name="connsiteX982" fmla="*/ 1965455 w 5235586"/>
                  <a:gd name="connsiteY982" fmla="*/ 3617647 h 3977558"/>
                  <a:gd name="connsiteX983" fmla="*/ 1920463 w 5235586"/>
                  <a:gd name="connsiteY983" fmla="*/ 3662638 h 3977558"/>
                  <a:gd name="connsiteX984" fmla="*/ 1917652 w 5235586"/>
                  <a:gd name="connsiteY984" fmla="*/ 3665449 h 3977558"/>
                  <a:gd name="connsiteX985" fmla="*/ 1914839 w 5235586"/>
                  <a:gd name="connsiteY985" fmla="*/ 3662638 h 3977558"/>
                  <a:gd name="connsiteX986" fmla="*/ 1869850 w 5235586"/>
                  <a:gd name="connsiteY986" fmla="*/ 3617647 h 3977558"/>
                  <a:gd name="connsiteX987" fmla="*/ 1867040 w 5235586"/>
                  <a:gd name="connsiteY987" fmla="*/ 3614836 h 3977558"/>
                  <a:gd name="connsiteX988" fmla="*/ 1869850 w 5235586"/>
                  <a:gd name="connsiteY988" fmla="*/ 3612026 h 3977558"/>
                  <a:gd name="connsiteX989" fmla="*/ 1917652 w 5235586"/>
                  <a:gd name="connsiteY989" fmla="*/ 3564224 h 3977558"/>
                  <a:gd name="connsiteX990" fmla="*/ 1763004 w 5235586"/>
                  <a:gd name="connsiteY990" fmla="*/ 3564224 h 3977558"/>
                  <a:gd name="connsiteX991" fmla="*/ 1810807 w 5235586"/>
                  <a:gd name="connsiteY991" fmla="*/ 3612026 h 3977558"/>
                  <a:gd name="connsiteX992" fmla="*/ 1813617 w 5235586"/>
                  <a:gd name="connsiteY992" fmla="*/ 3614836 h 3977558"/>
                  <a:gd name="connsiteX993" fmla="*/ 1810807 w 5235586"/>
                  <a:gd name="connsiteY993" fmla="*/ 3617647 h 3977558"/>
                  <a:gd name="connsiteX994" fmla="*/ 1765815 w 5235586"/>
                  <a:gd name="connsiteY994" fmla="*/ 3662638 h 3977558"/>
                  <a:gd name="connsiteX995" fmla="*/ 1763004 w 5235586"/>
                  <a:gd name="connsiteY995" fmla="*/ 3665449 h 3977558"/>
                  <a:gd name="connsiteX996" fmla="*/ 1760191 w 5235586"/>
                  <a:gd name="connsiteY996" fmla="*/ 3662638 h 3977558"/>
                  <a:gd name="connsiteX997" fmla="*/ 1715202 w 5235586"/>
                  <a:gd name="connsiteY997" fmla="*/ 3617647 h 3977558"/>
                  <a:gd name="connsiteX998" fmla="*/ 1712392 w 5235586"/>
                  <a:gd name="connsiteY998" fmla="*/ 3614836 h 3977558"/>
                  <a:gd name="connsiteX999" fmla="*/ 1715202 w 5235586"/>
                  <a:gd name="connsiteY999" fmla="*/ 3612026 h 3977558"/>
                  <a:gd name="connsiteX1000" fmla="*/ 1763004 w 5235586"/>
                  <a:gd name="connsiteY1000" fmla="*/ 3564224 h 3977558"/>
                  <a:gd name="connsiteX1001" fmla="*/ 1608353 w 5235586"/>
                  <a:gd name="connsiteY1001" fmla="*/ 3564224 h 3977558"/>
                  <a:gd name="connsiteX1002" fmla="*/ 1656156 w 5235586"/>
                  <a:gd name="connsiteY1002" fmla="*/ 3612026 h 3977558"/>
                  <a:gd name="connsiteX1003" fmla="*/ 1658966 w 5235586"/>
                  <a:gd name="connsiteY1003" fmla="*/ 3614836 h 3977558"/>
                  <a:gd name="connsiteX1004" fmla="*/ 1656156 w 5235586"/>
                  <a:gd name="connsiteY1004" fmla="*/ 3617647 h 3977558"/>
                  <a:gd name="connsiteX1005" fmla="*/ 1611164 w 5235586"/>
                  <a:gd name="connsiteY1005" fmla="*/ 3662638 h 3977558"/>
                  <a:gd name="connsiteX1006" fmla="*/ 1608353 w 5235586"/>
                  <a:gd name="connsiteY1006" fmla="*/ 3665449 h 3977558"/>
                  <a:gd name="connsiteX1007" fmla="*/ 1605540 w 5235586"/>
                  <a:gd name="connsiteY1007" fmla="*/ 3662638 h 3977558"/>
                  <a:gd name="connsiteX1008" fmla="*/ 1560551 w 5235586"/>
                  <a:gd name="connsiteY1008" fmla="*/ 3617647 h 3977558"/>
                  <a:gd name="connsiteX1009" fmla="*/ 1557741 w 5235586"/>
                  <a:gd name="connsiteY1009" fmla="*/ 3614836 h 3977558"/>
                  <a:gd name="connsiteX1010" fmla="*/ 1560551 w 5235586"/>
                  <a:gd name="connsiteY1010" fmla="*/ 3612026 h 3977558"/>
                  <a:gd name="connsiteX1011" fmla="*/ 1608353 w 5235586"/>
                  <a:gd name="connsiteY1011" fmla="*/ 3564224 h 3977558"/>
                  <a:gd name="connsiteX1012" fmla="*/ 1450892 w 5235586"/>
                  <a:gd name="connsiteY1012" fmla="*/ 3564224 h 3977558"/>
                  <a:gd name="connsiteX1013" fmla="*/ 1498695 w 5235586"/>
                  <a:gd name="connsiteY1013" fmla="*/ 3612026 h 3977558"/>
                  <a:gd name="connsiteX1014" fmla="*/ 1501505 w 5235586"/>
                  <a:gd name="connsiteY1014" fmla="*/ 3614836 h 3977558"/>
                  <a:gd name="connsiteX1015" fmla="*/ 1498695 w 5235586"/>
                  <a:gd name="connsiteY1015" fmla="*/ 3617647 h 3977558"/>
                  <a:gd name="connsiteX1016" fmla="*/ 1453706 w 5235586"/>
                  <a:gd name="connsiteY1016" fmla="*/ 3662638 h 3977558"/>
                  <a:gd name="connsiteX1017" fmla="*/ 1450892 w 5235586"/>
                  <a:gd name="connsiteY1017" fmla="*/ 3665449 h 3977558"/>
                  <a:gd name="connsiteX1018" fmla="*/ 1448079 w 5235586"/>
                  <a:gd name="connsiteY1018" fmla="*/ 3662638 h 3977558"/>
                  <a:gd name="connsiteX1019" fmla="*/ 1403090 w 5235586"/>
                  <a:gd name="connsiteY1019" fmla="*/ 3617647 h 3977558"/>
                  <a:gd name="connsiteX1020" fmla="*/ 1400280 w 5235586"/>
                  <a:gd name="connsiteY1020" fmla="*/ 3614836 h 3977558"/>
                  <a:gd name="connsiteX1021" fmla="*/ 1403090 w 5235586"/>
                  <a:gd name="connsiteY1021" fmla="*/ 3612026 h 3977558"/>
                  <a:gd name="connsiteX1022" fmla="*/ 1450892 w 5235586"/>
                  <a:gd name="connsiteY1022" fmla="*/ 3564224 h 3977558"/>
                  <a:gd name="connsiteX1023" fmla="*/ 1296244 w 5235586"/>
                  <a:gd name="connsiteY1023" fmla="*/ 3564224 h 3977558"/>
                  <a:gd name="connsiteX1024" fmla="*/ 1344046 w 5235586"/>
                  <a:gd name="connsiteY1024" fmla="*/ 3612026 h 3977558"/>
                  <a:gd name="connsiteX1025" fmla="*/ 1346857 w 5235586"/>
                  <a:gd name="connsiteY1025" fmla="*/ 3614836 h 3977558"/>
                  <a:gd name="connsiteX1026" fmla="*/ 1344046 w 5235586"/>
                  <a:gd name="connsiteY1026" fmla="*/ 3617647 h 3977558"/>
                  <a:gd name="connsiteX1027" fmla="*/ 1299058 w 5235586"/>
                  <a:gd name="connsiteY1027" fmla="*/ 3662638 h 3977558"/>
                  <a:gd name="connsiteX1028" fmla="*/ 1296244 w 5235586"/>
                  <a:gd name="connsiteY1028" fmla="*/ 3665449 h 3977558"/>
                  <a:gd name="connsiteX1029" fmla="*/ 1293431 w 5235586"/>
                  <a:gd name="connsiteY1029" fmla="*/ 3662638 h 3977558"/>
                  <a:gd name="connsiteX1030" fmla="*/ 1248442 w 5235586"/>
                  <a:gd name="connsiteY1030" fmla="*/ 3617647 h 3977558"/>
                  <a:gd name="connsiteX1031" fmla="*/ 1245632 w 5235586"/>
                  <a:gd name="connsiteY1031" fmla="*/ 3614836 h 3977558"/>
                  <a:gd name="connsiteX1032" fmla="*/ 1248442 w 5235586"/>
                  <a:gd name="connsiteY1032" fmla="*/ 3612026 h 3977558"/>
                  <a:gd name="connsiteX1033" fmla="*/ 1296244 w 5235586"/>
                  <a:gd name="connsiteY1033" fmla="*/ 3564224 h 3977558"/>
                  <a:gd name="connsiteX1034" fmla="*/ 1141593 w 5235586"/>
                  <a:gd name="connsiteY1034" fmla="*/ 3564224 h 3977558"/>
                  <a:gd name="connsiteX1035" fmla="*/ 1189395 w 5235586"/>
                  <a:gd name="connsiteY1035" fmla="*/ 3612026 h 3977558"/>
                  <a:gd name="connsiteX1036" fmla="*/ 1192206 w 5235586"/>
                  <a:gd name="connsiteY1036" fmla="*/ 3614836 h 3977558"/>
                  <a:gd name="connsiteX1037" fmla="*/ 1189395 w 5235586"/>
                  <a:gd name="connsiteY1037" fmla="*/ 3617647 h 3977558"/>
                  <a:gd name="connsiteX1038" fmla="*/ 1144407 w 5235586"/>
                  <a:gd name="connsiteY1038" fmla="*/ 3662638 h 3977558"/>
                  <a:gd name="connsiteX1039" fmla="*/ 1141593 w 5235586"/>
                  <a:gd name="connsiteY1039" fmla="*/ 3665449 h 3977558"/>
                  <a:gd name="connsiteX1040" fmla="*/ 1138780 w 5235586"/>
                  <a:gd name="connsiteY1040" fmla="*/ 3662638 h 3977558"/>
                  <a:gd name="connsiteX1041" fmla="*/ 1093791 w 5235586"/>
                  <a:gd name="connsiteY1041" fmla="*/ 3617647 h 3977558"/>
                  <a:gd name="connsiteX1042" fmla="*/ 1090981 w 5235586"/>
                  <a:gd name="connsiteY1042" fmla="*/ 3614836 h 3977558"/>
                  <a:gd name="connsiteX1043" fmla="*/ 1093791 w 5235586"/>
                  <a:gd name="connsiteY1043" fmla="*/ 3612026 h 3977558"/>
                  <a:gd name="connsiteX1044" fmla="*/ 1141593 w 5235586"/>
                  <a:gd name="connsiteY1044" fmla="*/ 3564224 h 3977558"/>
                  <a:gd name="connsiteX1045" fmla="*/ 984132 w 5235586"/>
                  <a:gd name="connsiteY1045" fmla="*/ 3564224 h 3977558"/>
                  <a:gd name="connsiteX1046" fmla="*/ 1031934 w 5235586"/>
                  <a:gd name="connsiteY1046" fmla="*/ 3612026 h 3977558"/>
                  <a:gd name="connsiteX1047" fmla="*/ 1034745 w 5235586"/>
                  <a:gd name="connsiteY1047" fmla="*/ 3614836 h 3977558"/>
                  <a:gd name="connsiteX1048" fmla="*/ 1031934 w 5235586"/>
                  <a:gd name="connsiteY1048" fmla="*/ 3617647 h 3977558"/>
                  <a:gd name="connsiteX1049" fmla="*/ 986946 w 5235586"/>
                  <a:gd name="connsiteY1049" fmla="*/ 3662638 h 3977558"/>
                  <a:gd name="connsiteX1050" fmla="*/ 984132 w 5235586"/>
                  <a:gd name="connsiteY1050" fmla="*/ 3665449 h 3977558"/>
                  <a:gd name="connsiteX1051" fmla="*/ 981319 w 5235586"/>
                  <a:gd name="connsiteY1051" fmla="*/ 3662638 h 3977558"/>
                  <a:gd name="connsiteX1052" fmla="*/ 936330 w 5235586"/>
                  <a:gd name="connsiteY1052" fmla="*/ 3617647 h 3977558"/>
                  <a:gd name="connsiteX1053" fmla="*/ 933520 w 5235586"/>
                  <a:gd name="connsiteY1053" fmla="*/ 3614836 h 3977558"/>
                  <a:gd name="connsiteX1054" fmla="*/ 936330 w 5235586"/>
                  <a:gd name="connsiteY1054" fmla="*/ 3612026 h 3977558"/>
                  <a:gd name="connsiteX1055" fmla="*/ 984132 w 5235586"/>
                  <a:gd name="connsiteY1055" fmla="*/ 3564224 h 3977558"/>
                  <a:gd name="connsiteX1056" fmla="*/ 829484 w 5235586"/>
                  <a:gd name="connsiteY1056" fmla="*/ 3564224 h 3977558"/>
                  <a:gd name="connsiteX1057" fmla="*/ 877286 w 5235586"/>
                  <a:gd name="connsiteY1057" fmla="*/ 3612026 h 3977558"/>
                  <a:gd name="connsiteX1058" fmla="*/ 880097 w 5235586"/>
                  <a:gd name="connsiteY1058" fmla="*/ 3614836 h 3977558"/>
                  <a:gd name="connsiteX1059" fmla="*/ 877286 w 5235586"/>
                  <a:gd name="connsiteY1059" fmla="*/ 3617647 h 3977558"/>
                  <a:gd name="connsiteX1060" fmla="*/ 832298 w 5235586"/>
                  <a:gd name="connsiteY1060" fmla="*/ 3662638 h 3977558"/>
                  <a:gd name="connsiteX1061" fmla="*/ 829484 w 5235586"/>
                  <a:gd name="connsiteY1061" fmla="*/ 3665449 h 3977558"/>
                  <a:gd name="connsiteX1062" fmla="*/ 826671 w 5235586"/>
                  <a:gd name="connsiteY1062" fmla="*/ 3662638 h 3977558"/>
                  <a:gd name="connsiteX1063" fmla="*/ 781682 w 5235586"/>
                  <a:gd name="connsiteY1063" fmla="*/ 3617647 h 3977558"/>
                  <a:gd name="connsiteX1064" fmla="*/ 778872 w 5235586"/>
                  <a:gd name="connsiteY1064" fmla="*/ 3614836 h 3977558"/>
                  <a:gd name="connsiteX1065" fmla="*/ 781682 w 5235586"/>
                  <a:gd name="connsiteY1065" fmla="*/ 3612026 h 3977558"/>
                  <a:gd name="connsiteX1066" fmla="*/ 829484 w 5235586"/>
                  <a:gd name="connsiteY1066" fmla="*/ 3564224 h 3977558"/>
                  <a:gd name="connsiteX1067" fmla="*/ 674833 w 5235586"/>
                  <a:gd name="connsiteY1067" fmla="*/ 3564224 h 3977558"/>
                  <a:gd name="connsiteX1068" fmla="*/ 722635 w 5235586"/>
                  <a:gd name="connsiteY1068" fmla="*/ 3612026 h 3977558"/>
                  <a:gd name="connsiteX1069" fmla="*/ 725446 w 5235586"/>
                  <a:gd name="connsiteY1069" fmla="*/ 3614836 h 3977558"/>
                  <a:gd name="connsiteX1070" fmla="*/ 722635 w 5235586"/>
                  <a:gd name="connsiteY1070" fmla="*/ 3617647 h 3977558"/>
                  <a:gd name="connsiteX1071" fmla="*/ 677647 w 5235586"/>
                  <a:gd name="connsiteY1071" fmla="*/ 3662638 h 3977558"/>
                  <a:gd name="connsiteX1072" fmla="*/ 674833 w 5235586"/>
                  <a:gd name="connsiteY1072" fmla="*/ 3665449 h 3977558"/>
                  <a:gd name="connsiteX1073" fmla="*/ 672020 w 5235586"/>
                  <a:gd name="connsiteY1073" fmla="*/ 3662638 h 3977558"/>
                  <a:gd name="connsiteX1074" fmla="*/ 627031 w 5235586"/>
                  <a:gd name="connsiteY1074" fmla="*/ 3617647 h 3977558"/>
                  <a:gd name="connsiteX1075" fmla="*/ 624221 w 5235586"/>
                  <a:gd name="connsiteY1075" fmla="*/ 3614836 h 3977558"/>
                  <a:gd name="connsiteX1076" fmla="*/ 627031 w 5235586"/>
                  <a:gd name="connsiteY1076" fmla="*/ 3612026 h 3977558"/>
                  <a:gd name="connsiteX1077" fmla="*/ 674833 w 5235586"/>
                  <a:gd name="connsiteY1077" fmla="*/ 3564224 h 3977558"/>
                  <a:gd name="connsiteX1078" fmla="*/ 517372 w 5235586"/>
                  <a:gd name="connsiteY1078" fmla="*/ 3564224 h 3977558"/>
                  <a:gd name="connsiteX1079" fmla="*/ 565174 w 5235586"/>
                  <a:gd name="connsiteY1079" fmla="*/ 3612026 h 3977558"/>
                  <a:gd name="connsiteX1080" fmla="*/ 567985 w 5235586"/>
                  <a:gd name="connsiteY1080" fmla="*/ 3614836 h 3977558"/>
                  <a:gd name="connsiteX1081" fmla="*/ 565174 w 5235586"/>
                  <a:gd name="connsiteY1081" fmla="*/ 3617647 h 3977558"/>
                  <a:gd name="connsiteX1082" fmla="*/ 520183 w 5235586"/>
                  <a:gd name="connsiteY1082" fmla="*/ 3662638 h 3977558"/>
                  <a:gd name="connsiteX1083" fmla="*/ 517372 w 5235586"/>
                  <a:gd name="connsiteY1083" fmla="*/ 3665449 h 3977558"/>
                  <a:gd name="connsiteX1084" fmla="*/ 514559 w 5235586"/>
                  <a:gd name="connsiteY1084" fmla="*/ 3662638 h 3977558"/>
                  <a:gd name="connsiteX1085" fmla="*/ 469570 w 5235586"/>
                  <a:gd name="connsiteY1085" fmla="*/ 3617647 h 3977558"/>
                  <a:gd name="connsiteX1086" fmla="*/ 466760 w 5235586"/>
                  <a:gd name="connsiteY1086" fmla="*/ 3614836 h 3977558"/>
                  <a:gd name="connsiteX1087" fmla="*/ 469570 w 5235586"/>
                  <a:gd name="connsiteY1087" fmla="*/ 3612026 h 3977558"/>
                  <a:gd name="connsiteX1088" fmla="*/ 517372 w 5235586"/>
                  <a:gd name="connsiteY1088" fmla="*/ 3564224 h 3977558"/>
                  <a:gd name="connsiteX1089" fmla="*/ 362724 w 5235586"/>
                  <a:gd name="connsiteY1089" fmla="*/ 3564224 h 3977558"/>
                  <a:gd name="connsiteX1090" fmla="*/ 410526 w 5235586"/>
                  <a:gd name="connsiteY1090" fmla="*/ 3612026 h 3977558"/>
                  <a:gd name="connsiteX1091" fmla="*/ 413337 w 5235586"/>
                  <a:gd name="connsiteY1091" fmla="*/ 3614836 h 3977558"/>
                  <a:gd name="connsiteX1092" fmla="*/ 410526 w 5235586"/>
                  <a:gd name="connsiteY1092" fmla="*/ 3617647 h 3977558"/>
                  <a:gd name="connsiteX1093" fmla="*/ 365535 w 5235586"/>
                  <a:gd name="connsiteY1093" fmla="*/ 3662638 h 3977558"/>
                  <a:gd name="connsiteX1094" fmla="*/ 362724 w 5235586"/>
                  <a:gd name="connsiteY1094" fmla="*/ 3665449 h 3977558"/>
                  <a:gd name="connsiteX1095" fmla="*/ 359911 w 5235586"/>
                  <a:gd name="connsiteY1095" fmla="*/ 3662638 h 3977558"/>
                  <a:gd name="connsiteX1096" fmla="*/ 314922 w 5235586"/>
                  <a:gd name="connsiteY1096" fmla="*/ 3617647 h 3977558"/>
                  <a:gd name="connsiteX1097" fmla="*/ 312112 w 5235586"/>
                  <a:gd name="connsiteY1097" fmla="*/ 3614836 h 3977558"/>
                  <a:gd name="connsiteX1098" fmla="*/ 314922 w 5235586"/>
                  <a:gd name="connsiteY1098" fmla="*/ 3612026 h 3977558"/>
                  <a:gd name="connsiteX1099" fmla="*/ 362724 w 5235586"/>
                  <a:gd name="connsiteY1099" fmla="*/ 3564224 h 3977558"/>
                  <a:gd name="connsiteX1100" fmla="*/ 208073 w 5235586"/>
                  <a:gd name="connsiteY1100" fmla="*/ 3564224 h 3977558"/>
                  <a:gd name="connsiteX1101" fmla="*/ 255875 w 5235586"/>
                  <a:gd name="connsiteY1101" fmla="*/ 3612026 h 3977558"/>
                  <a:gd name="connsiteX1102" fmla="*/ 258686 w 5235586"/>
                  <a:gd name="connsiteY1102" fmla="*/ 3614836 h 3977558"/>
                  <a:gd name="connsiteX1103" fmla="*/ 255875 w 5235586"/>
                  <a:gd name="connsiteY1103" fmla="*/ 3617647 h 3977558"/>
                  <a:gd name="connsiteX1104" fmla="*/ 210884 w 5235586"/>
                  <a:gd name="connsiteY1104" fmla="*/ 3662638 h 3977558"/>
                  <a:gd name="connsiteX1105" fmla="*/ 208073 w 5235586"/>
                  <a:gd name="connsiteY1105" fmla="*/ 3665449 h 3977558"/>
                  <a:gd name="connsiteX1106" fmla="*/ 205260 w 5235586"/>
                  <a:gd name="connsiteY1106" fmla="*/ 3662638 h 3977558"/>
                  <a:gd name="connsiteX1107" fmla="*/ 160271 w 5235586"/>
                  <a:gd name="connsiteY1107" fmla="*/ 3617647 h 3977558"/>
                  <a:gd name="connsiteX1108" fmla="*/ 157461 w 5235586"/>
                  <a:gd name="connsiteY1108" fmla="*/ 3614836 h 3977558"/>
                  <a:gd name="connsiteX1109" fmla="*/ 160271 w 5235586"/>
                  <a:gd name="connsiteY1109" fmla="*/ 3612026 h 3977558"/>
                  <a:gd name="connsiteX1110" fmla="*/ 208073 w 5235586"/>
                  <a:gd name="connsiteY1110" fmla="*/ 3564224 h 3977558"/>
                  <a:gd name="connsiteX1111" fmla="*/ 50612 w 5235586"/>
                  <a:gd name="connsiteY1111" fmla="*/ 3564224 h 3977558"/>
                  <a:gd name="connsiteX1112" fmla="*/ 98414 w 5235586"/>
                  <a:gd name="connsiteY1112" fmla="*/ 3612026 h 3977558"/>
                  <a:gd name="connsiteX1113" fmla="*/ 101225 w 5235586"/>
                  <a:gd name="connsiteY1113" fmla="*/ 3614836 h 3977558"/>
                  <a:gd name="connsiteX1114" fmla="*/ 98414 w 5235586"/>
                  <a:gd name="connsiteY1114" fmla="*/ 3617647 h 3977558"/>
                  <a:gd name="connsiteX1115" fmla="*/ 53426 w 5235586"/>
                  <a:gd name="connsiteY1115" fmla="*/ 3662638 h 3977558"/>
                  <a:gd name="connsiteX1116" fmla="*/ 50612 w 5235586"/>
                  <a:gd name="connsiteY1116" fmla="*/ 3665449 h 3977558"/>
                  <a:gd name="connsiteX1117" fmla="*/ 47802 w 5235586"/>
                  <a:gd name="connsiteY1117" fmla="*/ 3662638 h 3977558"/>
                  <a:gd name="connsiteX1118" fmla="*/ 2813 w 5235586"/>
                  <a:gd name="connsiteY1118" fmla="*/ 3617647 h 3977558"/>
                  <a:gd name="connsiteX1119" fmla="*/ 0 w 5235586"/>
                  <a:gd name="connsiteY1119" fmla="*/ 3614836 h 3977558"/>
                  <a:gd name="connsiteX1120" fmla="*/ 2813 w 5235586"/>
                  <a:gd name="connsiteY1120" fmla="*/ 3612026 h 3977558"/>
                  <a:gd name="connsiteX1121" fmla="*/ 50612 w 5235586"/>
                  <a:gd name="connsiteY1121" fmla="*/ 3564224 h 3977558"/>
                  <a:gd name="connsiteX1122" fmla="*/ 5184973 w 5235586"/>
                  <a:gd name="connsiteY1122" fmla="*/ 3409573 h 3977558"/>
                  <a:gd name="connsiteX1123" fmla="*/ 5232776 w 5235586"/>
                  <a:gd name="connsiteY1123" fmla="*/ 3457372 h 3977558"/>
                  <a:gd name="connsiteX1124" fmla="*/ 5235586 w 5235586"/>
                  <a:gd name="connsiteY1124" fmla="*/ 3460185 h 3977558"/>
                  <a:gd name="connsiteX1125" fmla="*/ 5232776 w 5235586"/>
                  <a:gd name="connsiteY1125" fmla="*/ 3462996 h 3977558"/>
                  <a:gd name="connsiteX1126" fmla="*/ 5187787 w 5235586"/>
                  <a:gd name="connsiteY1126" fmla="*/ 3507987 h 3977558"/>
                  <a:gd name="connsiteX1127" fmla="*/ 5184973 w 5235586"/>
                  <a:gd name="connsiteY1127" fmla="*/ 3510798 h 3977558"/>
                  <a:gd name="connsiteX1128" fmla="*/ 5182163 w 5235586"/>
                  <a:gd name="connsiteY1128" fmla="*/ 3507987 h 3977558"/>
                  <a:gd name="connsiteX1129" fmla="*/ 5137174 w 5235586"/>
                  <a:gd name="connsiteY1129" fmla="*/ 3462996 h 3977558"/>
                  <a:gd name="connsiteX1130" fmla="*/ 5134361 w 5235586"/>
                  <a:gd name="connsiteY1130" fmla="*/ 3460185 h 3977558"/>
                  <a:gd name="connsiteX1131" fmla="*/ 5137174 w 5235586"/>
                  <a:gd name="connsiteY1131" fmla="*/ 3457372 h 3977558"/>
                  <a:gd name="connsiteX1132" fmla="*/ 5184973 w 5235586"/>
                  <a:gd name="connsiteY1132" fmla="*/ 3409573 h 3977558"/>
                  <a:gd name="connsiteX1133" fmla="*/ 5030325 w 5235586"/>
                  <a:gd name="connsiteY1133" fmla="*/ 3409573 h 3977558"/>
                  <a:gd name="connsiteX1134" fmla="*/ 5078128 w 5235586"/>
                  <a:gd name="connsiteY1134" fmla="*/ 3457372 h 3977558"/>
                  <a:gd name="connsiteX1135" fmla="*/ 5080938 w 5235586"/>
                  <a:gd name="connsiteY1135" fmla="*/ 3460185 h 3977558"/>
                  <a:gd name="connsiteX1136" fmla="*/ 5078128 w 5235586"/>
                  <a:gd name="connsiteY1136" fmla="*/ 3462996 h 3977558"/>
                  <a:gd name="connsiteX1137" fmla="*/ 5033136 w 5235586"/>
                  <a:gd name="connsiteY1137" fmla="*/ 3507987 h 3977558"/>
                  <a:gd name="connsiteX1138" fmla="*/ 5030325 w 5235586"/>
                  <a:gd name="connsiteY1138" fmla="*/ 3510798 h 3977558"/>
                  <a:gd name="connsiteX1139" fmla="*/ 5027512 w 5235586"/>
                  <a:gd name="connsiteY1139" fmla="*/ 3507987 h 3977558"/>
                  <a:gd name="connsiteX1140" fmla="*/ 4982523 w 5235586"/>
                  <a:gd name="connsiteY1140" fmla="*/ 3462996 h 3977558"/>
                  <a:gd name="connsiteX1141" fmla="*/ 4979713 w 5235586"/>
                  <a:gd name="connsiteY1141" fmla="*/ 3460185 h 3977558"/>
                  <a:gd name="connsiteX1142" fmla="*/ 4982523 w 5235586"/>
                  <a:gd name="connsiteY1142" fmla="*/ 3457372 h 3977558"/>
                  <a:gd name="connsiteX1143" fmla="*/ 5030325 w 5235586"/>
                  <a:gd name="connsiteY1143" fmla="*/ 3409573 h 3977558"/>
                  <a:gd name="connsiteX1144" fmla="*/ 4872861 w 5235586"/>
                  <a:gd name="connsiteY1144" fmla="*/ 3409573 h 3977558"/>
                  <a:gd name="connsiteX1145" fmla="*/ 4920664 w 5235586"/>
                  <a:gd name="connsiteY1145" fmla="*/ 3457372 h 3977558"/>
                  <a:gd name="connsiteX1146" fmla="*/ 4923474 w 5235586"/>
                  <a:gd name="connsiteY1146" fmla="*/ 3460185 h 3977558"/>
                  <a:gd name="connsiteX1147" fmla="*/ 4920664 w 5235586"/>
                  <a:gd name="connsiteY1147" fmla="*/ 3462996 h 3977558"/>
                  <a:gd name="connsiteX1148" fmla="*/ 4875675 w 5235586"/>
                  <a:gd name="connsiteY1148" fmla="*/ 3507987 h 3977558"/>
                  <a:gd name="connsiteX1149" fmla="*/ 4872861 w 5235586"/>
                  <a:gd name="connsiteY1149" fmla="*/ 3510798 h 3977558"/>
                  <a:gd name="connsiteX1150" fmla="*/ 4870048 w 5235586"/>
                  <a:gd name="connsiteY1150" fmla="*/ 3507987 h 3977558"/>
                  <a:gd name="connsiteX1151" fmla="*/ 4825062 w 5235586"/>
                  <a:gd name="connsiteY1151" fmla="*/ 3462996 h 3977558"/>
                  <a:gd name="connsiteX1152" fmla="*/ 4822249 w 5235586"/>
                  <a:gd name="connsiteY1152" fmla="*/ 3460185 h 3977558"/>
                  <a:gd name="connsiteX1153" fmla="*/ 4825062 w 5235586"/>
                  <a:gd name="connsiteY1153" fmla="*/ 3457372 h 3977558"/>
                  <a:gd name="connsiteX1154" fmla="*/ 4872861 w 5235586"/>
                  <a:gd name="connsiteY1154" fmla="*/ 3409573 h 3977558"/>
                  <a:gd name="connsiteX1155" fmla="*/ 4718213 w 5235586"/>
                  <a:gd name="connsiteY1155" fmla="*/ 3409573 h 3977558"/>
                  <a:gd name="connsiteX1156" fmla="*/ 4766016 w 5235586"/>
                  <a:gd name="connsiteY1156" fmla="*/ 3457372 h 3977558"/>
                  <a:gd name="connsiteX1157" fmla="*/ 4768826 w 5235586"/>
                  <a:gd name="connsiteY1157" fmla="*/ 3460185 h 3977558"/>
                  <a:gd name="connsiteX1158" fmla="*/ 4766016 w 5235586"/>
                  <a:gd name="connsiteY1158" fmla="*/ 3462996 h 3977558"/>
                  <a:gd name="connsiteX1159" fmla="*/ 4721027 w 5235586"/>
                  <a:gd name="connsiteY1159" fmla="*/ 3507987 h 3977558"/>
                  <a:gd name="connsiteX1160" fmla="*/ 4718213 w 5235586"/>
                  <a:gd name="connsiteY1160" fmla="*/ 3510798 h 3977558"/>
                  <a:gd name="connsiteX1161" fmla="*/ 4715400 w 5235586"/>
                  <a:gd name="connsiteY1161" fmla="*/ 3507987 h 3977558"/>
                  <a:gd name="connsiteX1162" fmla="*/ 4670414 w 5235586"/>
                  <a:gd name="connsiteY1162" fmla="*/ 3462996 h 3977558"/>
                  <a:gd name="connsiteX1163" fmla="*/ 4667601 w 5235586"/>
                  <a:gd name="connsiteY1163" fmla="*/ 3460185 h 3977558"/>
                  <a:gd name="connsiteX1164" fmla="*/ 4670414 w 5235586"/>
                  <a:gd name="connsiteY1164" fmla="*/ 3457372 h 3977558"/>
                  <a:gd name="connsiteX1165" fmla="*/ 4718213 w 5235586"/>
                  <a:gd name="connsiteY1165" fmla="*/ 3409573 h 3977558"/>
                  <a:gd name="connsiteX1166" fmla="*/ 4563563 w 5235586"/>
                  <a:gd name="connsiteY1166" fmla="*/ 3409573 h 3977558"/>
                  <a:gd name="connsiteX1167" fmla="*/ 4611365 w 5235586"/>
                  <a:gd name="connsiteY1167" fmla="*/ 3457372 h 3977558"/>
                  <a:gd name="connsiteX1168" fmla="*/ 4614175 w 5235586"/>
                  <a:gd name="connsiteY1168" fmla="*/ 3460185 h 3977558"/>
                  <a:gd name="connsiteX1169" fmla="*/ 4611365 w 5235586"/>
                  <a:gd name="connsiteY1169" fmla="*/ 3462996 h 3977558"/>
                  <a:gd name="connsiteX1170" fmla="*/ 4566376 w 5235586"/>
                  <a:gd name="connsiteY1170" fmla="*/ 3507987 h 3977558"/>
                  <a:gd name="connsiteX1171" fmla="*/ 4563563 w 5235586"/>
                  <a:gd name="connsiteY1171" fmla="*/ 3510798 h 3977558"/>
                  <a:gd name="connsiteX1172" fmla="*/ 4560749 w 5235586"/>
                  <a:gd name="connsiteY1172" fmla="*/ 3507987 h 3977558"/>
                  <a:gd name="connsiteX1173" fmla="*/ 4515763 w 5235586"/>
                  <a:gd name="connsiteY1173" fmla="*/ 3462996 h 3977558"/>
                  <a:gd name="connsiteX1174" fmla="*/ 4512950 w 5235586"/>
                  <a:gd name="connsiteY1174" fmla="*/ 3460185 h 3977558"/>
                  <a:gd name="connsiteX1175" fmla="*/ 4515763 w 5235586"/>
                  <a:gd name="connsiteY1175" fmla="*/ 3457372 h 3977558"/>
                  <a:gd name="connsiteX1176" fmla="*/ 4563563 w 5235586"/>
                  <a:gd name="connsiteY1176" fmla="*/ 3409573 h 3977558"/>
                  <a:gd name="connsiteX1177" fmla="*/ 4406104 w 5235586"/>
                  <a:gd name="connsiteY1177" fmla="*/ 3409573 h 3977558"/>
                  <a:gd name="connsiteX1178" fmla="*/ 4453907 w 5235586"/>
                  <a:gd name="connsiteY1178" fmla="*/ 3457372 h 3977558"/>
                  <a:gd name="connsiteX1179" fmla="*/ 4456717 w 5235586"/>
                  <a:gd name="connsiteY1179" fmla="*/ 3460185 h 3977558"/>
                  <a:gd name="connsiteX1180" fmla="*/ 4453907 w 5235586"/>
                  <a:gd name="connsiteY1180" fmla="*/ 3462996 h 3977558"/>
                  <a:gd name="connsiteX1181" fmla="*/ 4408915 w 5235586"/>
                  <a:gd name="connsiteY1181" fmla="*/ 3507987 h 3977558"/>
                  <a:gd name="connsiteX1182" fmla="*/ 4406104 w 5235586"/>
                  <a:gd name="connsiteY1182" fmla="*/ 3510798 h 3977558"/>
                  <a:gd name="connsiteX1183" fmla="*/ 4403291 w 5235586"/>
                  <a:gd name="connsiteY1183" fmla="*/ 3507987 h 3977558"/>
                  <a:gd name="connsiteX1184" fmla="*/ 4358302 w 5235586"/>
                  <a:gd name="connsiteY1184" fmla="*/ 3462996 h 3977558"/>
                  <a:gd name="connsiteX1185" fmla="*/ 4355492 w 5235586"/>
                  <a:gd name="connsiteY1185" fmla="*/ 3460185 h 3977558"/>
                  <a:gd name="connsiteX1186" fmla="*/ 4358302 w 5235586"/>
                  <a:gd name="connsiteY1186" fmla="*/ 3457372 h 3977558"/>
                  <a:gd name="connsiteX1187" fmla="*/ 4406104 w 5235586"/>
                  <a:gd name="connsiteY1187" fmla="*/ 3409573 h 3977558"/>
                  <a:gd name="connsiteX1188" fmla="*/ 4251453 w 5235586"/>
                  <a:gd name="connsiteY1188" fmla="*/ 3409573 h 3977558"/>
                  <a:gd name="connsiteX1189" fmla="*/ 4299256 w 5235586"/>
                  <a:gd name="connsiteY1189" fmla="*/ 3457372 h 3977558"/>
                  <a:gd name="connsiteX1190" fmla="*/ 4302066 w 5235586"/>
                  <a:gd name="connsiteY1190" fmla="*/ 3460185 h 3977558"/>
                  <a:gd name="connsiteX1191" fmla="*/ 4299256 w 5235586"/>
                  <a:gd name="connsiteY1191" fmla="*/ 3462996 h 3977558"/>
                  <a:gd name="connsiteX1192" fmla="*/ 4254264 w 5235586"/>
                  <a:gd name="connsiteY1192" fmla="*/ 3507987 h 3977558"/>
                  <a:gd name="connsiteX1193" fmla="*/ 4251453 w 5235586"/>
                  <a:gd name="connsiteY1193" fmla="*/ 3510798 h 3977558"/>
                  <a:gd name="connsiteX1194" fmla="*/ 4248640 w 5235586"/>
                  <a:gd name="connsiteY1194" fmla="*/ 3507987 h 3977558"/>
                  <a:gd name="connsiteX1195" fmla="*/ 4203651 w 5235586"/>
                  <a:gd name="connsiteY1195" fmla="*/ 3462996 h 3977558"/>
                  <a:gd name="connsiteX1196" fmla="*/ 4200841 w 5235586"/>
                  <a:gd name="connsiteY1196" fmla="*/ 3460185 h 3977558"/>
                  <a:gd name="connsiteX1197" fmla="*/ 4203651 w 5235586"/>
                  <a:gd name="connsiteY1197" fmla="*/ 3457372 h 3977558"/>
                  <a:gd name="connsiteX1198" fmla="*/ 4251453 w 5235586"/>
                  <a:gd name="connsiteY1198" fmla="*/ 3409573 h 3977558"/>
                  <a:gd name="connsiteX1199" fmla="*/ 4096805 w 5235586"/>
                  <a:gd name="connsiteY1199" fmla="*/ 3409573 h 3977558"/>
                  <a:gd name="connsiteX1200" fmla="*/ 4144608 w 5235586"/>
                  <a:gd name="connsiteY1200" fmla="*/ 3457372 h 3977558"/>
                  <a:gd name="connsiteX1201" fmla="*/ 4147418 w 5235586"/>
                  <a:gd name="connsiteY1201" fmla="*/ 3460185 h 3977558"/>
                  <a:gd name="connsiteX1202" fmla="*/ 4144608 w 5235586"/>
                  <a:gd name="connsiteY1202" fmla="*/ 3462996 h 3977558"/>
                  <a:gd name="connsiteX1203" fmla="*/ 4099616 w 5235586"/>
                  <a:gd name="connsiteY1203" fmla="*/ 3507987 h 3977558"/>
                  <a:gd name="connsiteX1204" fmla="*/ 4096805 w 5235586"/>
                  <a:gd name="connsiteY1204" fmla="*/ 3510798 h 3977558"/>
                  <a:gd name="connsiteX1205" fmla="*/ 4093992 w 5235586"/>
                  <a:gd name="connsiteY1205" fmla="*/ 3507987 h 3977558"/>
                  <a:gd name="connsiteX1206" fmla="*/ 4049003 w 5235586"/>
                  <a:gd name="connsiteY1206" fmla="*/ 3462996 h 3977558"/>
                  <a:gd name="connsiteX1207" fmla="*/ 4046193 w 5235586"/>
                  <a:gd name="connsiteY1207" fmla="*/ 3460185 h 3977558"/>
                  <a:gd name="connsiteX1208" fmla="*/ 4049003 w 5235586"/>
                  <a:gd name="connsiteY1208" fmla="*/ 3457372 h 3977558"/>
                  <a:gd name="connsiteX1209" fmla="*/ 4096805 w 5235586"/>
                  <a:gd name="connsiteY1209" fmla="*/ 3409573 h 3977558"/>
                  <a:gd name="connsiteX1210" fmla="*/ 3939345 w 5235586"/>
                  <a:gd name="connsiteY1210" fmla="*/ 3409573 h 3977558"/>
                  <a:gd name="connsiteX1211" fmla="*/ 3987147 w 5235586"/>
                  <a:gd name="connsiteY1211" fmla="*/ 3457372 h 3977558"/>
                  <a:gd name="connsiteX1212" fmla="*/ 3989957 w 5235586"/>
                  <a:gd name="connsiteY1212" fmla="*/ 3460185 h 3977558"/>
                  <a:gd name="connsiteX1213" fmla="*/ 3987147 w 5235586"/>
                  <a:gd name="connsiteY1213" fmla="*/ 3462996 h 3977558"/>
                  <a:gd name="connsiteX1214" fmla="*/ 3942155 w 5235586"/>
                  <a:gd name="connsiteY1214" fmla="*/ 3507987 h 3977558"/>
                  <a:gd name="connsiteX1215" fmla="*/ 3939345 w 5235586"/>
                  <a:gd name="connsiteY1215" fmla="*/ 3510798 h 3977558"/>
                  <a:gd name="connsiteX1216" fmla="*/ 3936531 w 5235586"/>
                  <a:gd name="connsiteY1216" fmla="*/ 3507987 h 3977558"/>
                  <a:gd name="connsiteX1217" fmla="*/ 3891545 w 5235586"/>
                  <a:gd name="connsiteY1217" fmla="*/ 3462996 h 3977558"/>
                  <a:gd name="connsiteX1218" fmla="*/ 3888732 w 5235586"/>
                  <a:gd name="connsiteY1218" fmla="*/ 3460185 h 3977558"/>
                  <a:gd name="connsiteX1219" fmla="*/ 3891545 w 5235586"/>
                  <a:gd name="connsiteY1219" fmla="*/ 3457372 h 3977558"/>
                  <a:gd name="connsiteX1220" fmla="*/ 3939345 w 5235586"/>
                  <a:gd name="connsiteY1220" fmla="*/ 3409573 h 3977558"/>
                  <a:gd name="connsiteX1221" fmla="*/ 3784693 w 5235586"/>
                  <a:gd name="connsiteY1221" fmla="*/ 3409573 h 3977558"/>
                  <a:gd name="connsiteX1222" fmla="*/ 3832496 w 5235586"/>
                  <a:gd name="connsiteY1222" fmla="*/ 3457372 h 3977558"/>
                  <a:gd name="connsiteX1223" fmla="*/ 3835306 w 5235586"/>
                  <a:gd name="connsiteY1223" fmla="*/ 3460185 h 3977558"/>
                  <a:gd name="connsiteX1224" fmla="*/ 3832496 w 5235586"/>
                  <a:gd name="connsiteY1224" fmla="*/ 3462996 h 3977558"/>
                  <a:gd name="connsiteX1225" fmla="*/ 3787504 w 5235586"/>
                  <a:gd name="connsiteY1225" fmla="*/ 3507987 h 3977558"/>
                  <a:gd name="connsiteX1226" fmla="*/ 3784693 w 5235586"/>
                  <a:gd name="connsiteY1226" fmla="*/ 3510798 h 3977558"/>
                  <a:gd name="connsiteX1227" fmla="*/ 3781880 w 5235586"/>
                  <a:gd name="connsiteY1227" fmla="*/ 3507987 h 3977558"/>
                  <a:gd name="connsiteX1228" fmla="*/ 3736894 w 5235586"/>
                  <a:gd name="connsiteY1228" fmla="*/ 3462996 h 3977558"/>
                  <a:gd name="connsiteX1229" fmla="*/ 3734081 w 5235586"/>
                  <a:gd name="connsiteY1229" fmla="*/ 3460185 h 3977558"/>
                  <a:gd name="connsiteX1230" fmla="*/ 3736894 w 5235586"/>
                  <a:gd name="connsiteY1230" fmla="*/ 3457372 h 3977558"/>
                  <a:gd name="connsiteX1231" fmla="*/ 3784693 w 5235586"/>
                  <a:gd name="connsiteY1231" fmla="*/ 3409573 h 3977558"/>
                  <a:gd name="connsiteX1232" fmla="*/ 3630045 w 5235586"/>
                  <a:gd name="connsiteY1232" fmla="*/ 3409573 h 3977558"/>
                  <a:gd name="connsiteX1233" fmla="*/ 3677848 w 5235586"/>
                  <a:gd name="connsiteY1233" fmla="*/ 3457372 h 3977558"/>
                  <a:gd name="connsiteX1234" fmla="*/ 3680658 w 5235586"/>
                  <a:gd name="connsiteY1234" fmla="*/ 3460185 h 3977558"/>
                  <a:gd name="connsiteX1235" fmla="*/ 3677848 w 5235586"/>
                  <a:gd name="connsiteY1235" fmla="*/ 3462996 h 3977558"/>
                  <a:gd name="connsiteX1236" fmla="*/ 3632856 w 5235586"/>
                  <a:gd name="connsiteY1236" fmla="*/ 3507987 h 3977558"/>
                  <a:gd name="connsiteX1237" fmla="*/ 3630045 w 5235586"/>
                  <a:gd name="connsiteY1237" fmla="*/ 3510798 h 3977558"/>
                  <a:gd name="connsiteX1238" fmla="*/ 3627232 w 5235586"/>
                  <a:gd name="connsiteY1238" fmla="*/ 3507987 h 3977558"/>
                  <a:gd name="connsiteX1239" fmla="*/ 3582246 w 5235586"/>
                  <a:gd name="connsiteY1239" fmla="*/ 3462996 h 3977558"/>
                  <a:gd name="connsiteX1240" fmla="*/ 3579433 w 5235586"/>
                  <a:gd name="connsiteY1240" fmla="*/ 3460185 h 3977558"/>
                  <a:gd name="connsiteX1241" fmla="*/ 3582246 w 5235586"/>
                  <a:gd name="connsiteY1241" fmla="*/ 3457372 h 3977558"/>
                  <a:gd name="connsiteX1242" fmla="*/ 3630045 w 5235586"/>
                  <a:gd name="connsiteY1242" fmla="*/ 3409573 h 3977558"/>
                  <a:gd name="connsiteX1243" fmla="*/ 3472581 w 5235586"/>
                  <a:gd name="connsiteY1243" fmla="*/ 3409573 h 3977558"/>
                  <a:gd name="connsiteX1244" fmla="*/ 3520384 w 5235586"/>
                  <a:gd name="connsiteY1244" fmla="*/ 3457372 h 3977558"/>
                  <a:gd name="connsiteX1245" fmla="*/ 3523194 w 5235586"/>
                  <a:gd name="connsiteY1245" fmla="*/ 3460185 h 3977558"/>
                  <a:gd name="connsiteX1246" fmla="*/ 3520384 w 5235586"/>
                  <a:gd name="connsiteY1246" fmla="*/ 3462996 h 3977558"/>
                  <a:gd name="connsiteX1247" fmla="*/ 3475395 w 5235586"/>
                  <a:gd name="connsiteY1247" fmla="*/ 3507987 h 3977558"/>
                  <a:gd name="connsiteX1248" fmla="*/ 3472581 w 5235586"/>
                  <a:gd name="connsiteY1248" fmla="*/ 3510798 h 3977558"/>
                  <a:gd name="connsiteX1249" fmla="*/ 3469771 w 5235586"/>
                  <a:gd name="connsiteY1249" fmla="*/ 3507987 h 3977558"/>
                  <a:gd name="connsiteX1250" fmla="*/ 3424782 w 5235586"/>
                  <a:gd name="connsiteY1250" fmla="*/ 3462996 h 3977558"/>
                  <a:gd name="connsiteX1251" fmla="*/ 3421969 w 5235586"/>
                  <a:gd name="connsiteY1251" fmla="*/ 3460185 h 3977558"/>
                  <a:gd name="connsiteX1252" fmla="*/ 3424782 w 5235586"/>
                  <a:gd name="connsiteY1252" fmla="*/ 3457372 h 3977558"/>
                  <a:gd name="connsiteX1253" fmla="*/ 3472581 w 5235586"/>
                  <a:gd name="connsiteY1253" fmla="*/ 3409573 h 3977558"/>
                  <a:gd name="connsiteX1254" fmla="*/ 3317933 w 5235586"/>
                  <a:gd name="connsiteY1254" fmla="*/ 3409573 h 3977558"/>
                  <a:gd name="connsiteX1255" fmla="*/ 3365736 w 5235586"/>
                  <a:gd name="connsiteY1255" fmla="*/ 3457372 h 3977558"/>
                  <a:gd name="connsiteX1256" fmla="*/ 3368546 w 5235586"/>
                  <a:gd name="connsiteY1256" fmla="*/ 3460185 h 3977558"/>
                  <a:gd name="connsiteX1257" fmla="*/ 3365736 w 5235586"/>
                  <a:gd name="connsiteY1257" fmla="*/ 3462996 h 3977558"/>
                  <a:gd name="connsiteX1258" fmla="*/ 3320747 w 5235586"/>
                  <a:gd name="connsiteY1258" fmla="*/ 3507987 h 3977558"/>
                  <a:gd name="connsiteX1259" fmla="*/ 3317933 w 5235586"/>
                  <a:gd name="connsiteY1259" fmla="*/ 3510798 h 3977558"/>
                  <a:gd name="connsiteX1260" fmla="*/ 3315123 w 5235586"/>
                  <a:gd name="connsiteY1260" fmla="*/ 3507987 h 3977558"/>
                  <a:gd name="connsiteX1261" fmla="*/ 3270134 w 5235586"/>
                  <a:gd name="connsiteY1261" fmla="*/ 3462996 h 3977558"/>
                  <a:gd name="connsiteX1262" fmla="*/ 3267321 w 5235586"/>
                  <a:gd name="connsiteY1262" fmla="*/ 3460185 h 3977558"/>
                  <a:gd name="connsiteX1263" fmla="*/ 3270134 w 5235586"/>
                  <a:gd name="connsiteY1263" fmla="*/ 3457372 h 3977558"/>
                  <a:gd name="connsiteX1264" fmla="*/ 3317933 w 5235586"/>
                  <a:gd name="connsiteY1264" fmla="*/ 3409573 h 3977558"/>
                  <a:gd name="connsiteX1265" fmla="*/ 3163283 w 5235586"/>
                  <a:gd name="connsiteY1265" fmla="*/ 3409573 h 3977558"/>
                  <a:gd name="connsiteX1266" fmla="*/ 3211085 w 5235586"/>
                  <a:gd name="connsiteY1266" fmla="*/ 3457372 h 3977558"/>
                  <a:gd name="connsiteX1267" fmla="*/ 3213895 w 5235586"/>
                  <a:gd name="connsiteY1267" fmla="*/ 3460185 h 3977558"/>
                  <a:gd name="connsiteX1268" fmla="*/ 3211085 w 5235586"/>
                  <a:gd name="connsiteY1268" fmla="*/ 3462996 h 3977558"/>
                  <a:gd name="connsiteX1269" fmla="*/ 3166096 w 5235586"/>
                  <a:gd name="connsiteY1269" fmla="*/ 3507987 h 3977558"/>
                  <a:gd name="connsiteX1270" fmla="*/ 3163283 w 5235586"/>
                  <a:gd name="connsiteY1270" fmla="*/ 3510798 h 3977558"/>
                  <a:gd name="connsiteX1271" fmla="*/ 3160472 w 5235586"/>
                  <a:gd name="connsiteY1271" fmla="*/ 3507987 h 3977558"/>
                  <a:gd name="connsiteX1272" fmla="*/ 3115483 w 5235586"/>
                  <a:gd name="connsiteY1272" fmla="*/ 3462996 h 3977558"/>
                  <a:gd name="connsiteX1273" fmla="*/ 3112670 w 5235586"/>
                  <a:gd name="connsiteY1273" fmla="*/ 3460185 h 3977558"/>
                  <a:gd name="connsiteX1274" fmla="*/ 3115483 w 5235586"/>
                  <a:gd name="connsiteY1274" fmla="*/ 3457372 h 3977558"/>
                  <a:gd name="connsiteX1275" fmla="*/ 3163283 w 5235586"/>
                  <a:gd name="connsiteY1275" fmla="*/ 3409573 h 3977558"/>
                  <a:gd name="connsiteX1276" fmla="*/ 3005823 w 5235586"/>
                  <a:gd name="connsiteY1276" fmla="*/ 3409573 h 3977558"/>
                  <a:gd name="connsiteX1277" fmla="*/ 3053626 w 5235586"/>
                  <a:gd name="connsiteY1277" fmla="*/ 3457372 h 3977558"/>
                  <a:gd name="connsiteX1278" fmla="*/ 3056436 w 5235586"/>
                  <a:gd name="connsiteY1278" fmla="*/ 3460185 h 3977558"/>
                  <a:gd name="connsiteX1279" fmla="*/ 3053626 w 5235586"/>
                  <a:gd name="connsiteY1279" fmla="*/ 3462996 h 3977558"/>
                  <a:gd name="connsiteX1280" fmla="*/ 3008634 w 5235586"/>
                  <a:gd name="connsiteY1280" fmla="*/ 3507987 h 3977558"/>
                  <a:gd name="connsiteX1281" fmla="*/ 3005823 w 5235586"/>
                  <a:gd name="connsiteY1281" fmla="*/ 3510798 h 3977558"/>
                  <a:gd name="connsiteX1282" fmla="*/ 3003010 w 5235586"/>
                  <a:gd name="connsiteY1282" fmla="*/ 3507987 h 3977558"/>
                  <a:gd name="connsiteX1283" fmla="*/ 2958021 w 5235586"/>
                  <a:gd name="connsiteY1283" fmla="*/ 3462996 h 3977558"/>
                  <a:gd name="connsiteX1284" fmla="*/ 2955211 w 5235586"/>
                  <a:gd name="connsiteY1284" fmla="*/ 3460185 h 3977558"/>
                  <a:gd name="connsiteX1285" fmla="*/ 2958021 w 5235586"/>
                  <a:gd name="connsiteY1285" fmla="*/ 3457372 h 3977558"/>
                  <a:gd name="connsiteX1286" fmla="*/ 3005823 w 5235586"/>
                  <a:gd name="connsiteY1286" fmla="*/ 3409573 h 3977558"/>
                  <a:gd name="connsiteX1287" fmla="*/ 2851172 w 5235586"/>
                  <a:gd name="connsiteY1287" fmla="*/ 3409573 h 3977558"/>
                  <a:gd name="connsiteX1288" fmla="*/ 2898975 w 5235586"/>
                  <a:gd name="connsiteY1288" fmla="*/ 3457372 h 3977558"/>
                  <a:gd name="connsiteX1289" fmla="*/ 2901785 w 5235586"/>
                  <a:gd name="connsiteY1289" fmla="*/ 3460185 h 3977558"/>
                  <a:gd name="connsiteX1290" fmla="*/ 2898975 w 5235586"/>
                  <a:gd name="connsiteY1290" fmla="*/ 3462996 h 3977558"/>
                  <a:gd name="connsiteX1291" fmla="*/ 2853983 w 5235586"/>
                  <a:gd name="connsiteY1291" fmla="*/ 3507987 h 3977558"/>
                  <a:gd name="connsiteX1292" fmla="*/ 2851172 w 5235586"/>
                  <a:gd name="connsiteY1292" fmla="*/ 3510798 h 3977558"/>
                  <a:gd name="connsiteX1293" fmla="*/ 2848359 w 5235586"/>
                  <a:gd name="connsiteY1293" fmla="*/ 3507987 h 3977558"/>
                  <a:gd name="connsiteX1294" fmla="*/ 2803370 w 5235586"/>
                  <a:gd name="connsiteY1294" fmla="*/ 3462996 h 3977558"/>
                  <a:gd name="connsiteX1295" fmla="*/ 2800560 w 5235586"/>
                  <a:gd name="connsiteY1295" fmla="*/ 3460185 h 3977558"/>
                  <a:gd name="connsiteX1296" fmla="*/ 2803370 w 5235586"/>
                  <a:gd name="connsiteY1296" fmla="*/ 3457372 h 3977558"/>
                  <a:gd name="connsiteX1297" fmla="*/ 2851172 w 5235586"/>
                  <a:gd name="connsiteY1297" fmla="*/ 3409573 h 3977558"/>
                  <a:gd name="connsiteX1298" fmla="*/ 2696525 w 5235586"/>
                  <a:gd name="connsiteY1298" fmla="*/ 3409573 h 3977558"/>
                  <a:gd name="connsiteX1299" fmla="*/ 2744328 w 5235586"/>
                  <a:gd name="connsiteY1299" fmla="*/ 3457372 h 3977558"/>
                  <a:gd name="connsiteX1300" fmla="*/ 2747138 w 5235586"/>
                  <a:gd name="connsiteY1300" fmla="*/ 3460185 h 3977558"/>
                  <a:gd name="connsiteX1301" fmla="*/ 2744328 w 5235586"/>
                  <a:gd name="connsiteY1301" fmla="*/ 3462996 h 3977558"/>
                  <a:gd name="connsiteX1302" fmla="*/ 2699336 w 5235586"/>
                  <a:gd name="connsiteY1302" fmla="*/ 3507987 h 3977558"/>
                  <a:gd name="connsiteX1303" fmla="*/ 2696525 w 5235586"/>
                  <a:gd name="connsiteY1303" fmla="*/ 3510798 h 3977558"/>
                  <a:gd name="connsiteX1304" fmla="*/ 2693712 w 5235586"/>
                  <a:gd name="connsiteY1304" fmla="*/ 3507987 h 3977558"/>
                  <a:gd name="connsiteX1305" fmla="*/ 2648723 w 5235586"/>
                  <a:gd name="connsiteY1305" fmla="*/ 3462996 h 3977558"/>
                  <a:gd name="connsiteX1306" fmla="*/ 2645913 w 5235586"/>
                  <a:gd name="connsiteY1306" fmla="*/ 3460185 h 3977558"/>
                  <a:gd name="connsiteX1307" fmla="*/ 2648723 w 5235586"/>
                  <a:gd name="connsiteY1307" fmla="*/ 3457372 h 3977558"/>
                  <a:gd name="connsiteX1308" fmla="*/ 2696525 w 5235586"/>
                  <a:gd name="connsiteY1308" fmla="*/ 3409573 h 3977558"/>
                  <a:gd name="connsiteX1309" fmla="*/ 2539061 w 5235586"/>
                  <a:gd name="connsiteY1309" fmla="*/ 3409573 h 3977558"/>
                  <a:gd name="connsiteX1310" fmla="*/ 2586863 w 5235586"/>
                  <a:gd name="connsiteY1310" fmla="*/ 3457372 h 3977558"/>
                  <a:gd name="connsiteX1311" fmla="*/ 2589673 w 5235586"/>
                  <a:gd name="connsiteY1311" fmla="*/ 3460185 h 3977558"/>
                  <a:gd name="connsiteX1312" fmla="*/ 2586863 w 5235586"/>
                  <a:gd name="connsiteY1312" fmla="*/ 3462996 h 3977558"/>
                  <a:gd name="connsiteX1313" fmla="*/ 2541874 w 5235586"/>
                  <a:gd name="connsiteY1313" fmla="*/ 3507987 h 3977558"/>
                  <a:gd name="connsiteX1314" fmla="*/ 2539061 w 5235586"/>
                  <a:gd name="connsiteY1314" fmla="*/ 3510798 h 3977558"/>
                  <a:gd name="connsiteX1315" fmla="*/ 2536247 w 5235586"/>
                  <a:gd name="connsiteY1315" fmla="*/ 3507987 h 3977558"/>
                  <a:gd name="connsiteX1316" fmla="*/ 2491261 w 5235586"/>
                  <a:gd name="connsiteY1316" fmla="*/ 3462996 h 3977558"/>
                  <a:gd name="connsiteX1317" fmla="*/ 2488448 w 5235586"/>
                  <a:gd name="connsiteY1317" fmla="*/ 3460185 h 3977558"/>
                  <a:gd name="connsiteX1318" fmla="*/ 2491261 w 5235586"/>
                  <a:gd name="connsiteY1318" fmla="*/ 3457372 h 3977558"/>
                  <a:gd name="connsiteX1319" fmla="*/ 2539061 w 5235586"/>
                  <a:gd name="connsiteY1319" fmla="*/ 3409573 h 3977558"/>
                  <a:gd name="connsiteX1320" fmla="*/ 2384413 w 5235586"/>
                  <a:gd name="connsiteY1320" fmla="*/ 3409573 h 3977558"/>
                  <a:gd name="connsiteX1321" fmla="*/ 2432215 w 5235586"/>
                  <a:gd name="connsiteY1321" fmla="*/ 3457372 h 3977558"/>
                  <a:gd name="connsiteX1322" fmla="*/ 2435025 w 5235586"/>
                  <a:gd name="connsiteY1322" fmla="*/ 3460185 h 3977558"/>
                  <a:gd name="connsiteX1323" fmla="*/ 2432215 w 5235586"/>
                  <a:gd name="connsiteY1323" fmla="*/ 3462996 h 3977558"/>
                  <a:gd name="connsiteX1324" fmla="*/ 2387226 w 5235586"/>
                  <a:gd name="connsiteY1324" fmla="*/ 3507987 h 3977558"/>
                  <a:gd name="connsiteX1325" fmla="*/ 2384413 w 5235586"/>
                  <a:gd name="connsiteY1325" fmla="*/ 3510798 h 3977558"/>
                  <a:gd name="connsiteX1326" fmla="*/ 2381599 w 5235586"/>
                  <a:gd name="connsiteY1326" fmla="*/ 3507987 h 3977558"/>
                  <a:gd name="connsiteX1327" fmla="*/ 2336613 w 5235586"/>
                  <a:gd name="connsiteY1327" fmla="*/ 3462996 h 3977558"/>
                  <a:gd name="connsiteX1328" fmla="*/ 2333800 w 5235586"/>
                  <a:gd name="connsiteY1328" fmla="*/ 3460185 h 3977558"/>
                  <a:gd name="connsiteX1329" fmla="*/ 2336613 w 5235586"/>
                  <a:gd name="connsiteY1329" fmla="*/ 3457372 h 3977558"/>
                  <a:gd name="connsiteX1330" fmla="*/ 2384413 w 5235586"/>
                  <a:gd name="connsiteY1330" fmla="*/ 3409573 h 3977558"/>
                  <a:gd name="connsiteX1331" fmla="*/ 2229761 w 5235586"/>
                  <a:gd name="connsiteY1331" fmla="*/ 3409573 h 3977558"/>
                  <a:gd name="connsiteX1332" fmla="*/ 2277564 w 5235586"/>
                  <a:gd name="connsiteY1332" fmla="*/ 3457372 h 3977558"/>
                  <a:gd name="connsiteX1333" fmla="*/ 2280374 w 5235586"/>
                  <a:gd name="connsiteY1333" fmla="*/ 3460185 h 3977558"/>
                  <a:gd name="connsiteX1334" fmla="*/ 2277564 w 5235586"/>
                  <a:gd name="connsiteY1334" fmla="*/ 3462996 h 3977558"/>
                  <a:gd name="connsiteX1335" fmla="*/ 2232575 w 5235586"/>
                  <a:gd name="connsiteY1335" fmla="*/ 3507987 h 3977558"/>
                  <a:gd name="connsiteX1336" fmla="*/ 2229761 w 5235586"/>
                  <a:gd name="connsiteY1336" fmla="*/ 3510798 h 3977558"/>
                  <a:gd name="connsiteX1337" fmla="*/ 2226948 w 5235586"/>
                  <a:gd name="connsiteY1337" fmla="*/ 3507987 h 3977558"/>
                  <a:gd name="connsiteX1338" fmla="*/ 2181962 w 5235586"/>
                  <a:gd name="connsiteY1338" fmla="*/ 3462996 h 3977558"/>
                  <a:gd name="connsiteX1339" fmla="*/ 2179149 w 5235586"/>
                  <a:gd name="connsiteY1339" fmla="*/ 3460185 h 3977558"/>
                  <a:gd name="connsiteX1340" fmla="*/ 2181962 w 5235586"/>
                  <a:gd name="connsiteY1340" fmla="*/ 3457372 h 3977558"/>
                  <a:gd name="connsiteX1341" fmla="*/ 2229761 w 5235586"/>
                  <a:gd name="connsiteY1341" fmla="*/ 3409573 h 3977558"/>
                  <a:gd name="connsiteX1342" fmla="*/ 2075115 w 5235586"/>
                  <a:gd name="connsiteY1342" fmla="*/ 3409573 h 3977558"/>
                  <a:gd name="connsiteX1343" fmla="*/ 2122917 w 5235586"/>
                  <a:gd name="connsiteY1343" fmla="*/ 3457372 h 3977558"/>
                  <a:gd name="connsiteX1344" fmla="*/ 2125727 w 5235586"/>
                  <a:gd name="connsiteY1344" fmla="*/ 3460185 h 3977558"/>
                  <a:gd name="connsiteX1345" fmla="*/ 2122917 w 5235586"/>
                  <a:gd name="connsiteY1345" fmla="*/ 3462996 h 3977558"/>
                  <a:gd name="connsiteX1346" fmla="*/ 2077928 w 5235586"/>
                  <a:gd name="connsiteY1346" fmla="*/ 3507987 h 3977558"/>
                  <a:gd name="connsiteX1347" fmla="*/ 2075115 w 5235586"/>
                  <a:gd name="connsiteY1347" fmla="*/ 3510798 h 3977558"/>
                  <a:gd name="connsiteX1348" fmla="*/ 2072301 w 5235586"/>
                  <a:gd name="connsiteY1348" fmla="*/ 3507987 h 3977558"/>
                  <a:gd name="connsiteX1349" fmla="*/ 2027315 w 5235586"/>
                  <a:gd name="connsiteY1349" fmla="*/ 3462996 h 3977558"/>
                  <a:gd name="connsiteX1350" fmla="*/ 2024502 w 5235586"/>
                  <a:gd name="connsiteY1350" fmla="*/ 3460185 h 3977558"/>
                  <a:gd name="connsiteX1351" fmla="*/ 2027315 w 5235586"/>
                  <a:gd name="connsiteY1351" fmla="*/ 3457372 h 3977558"/>
                  <a:gd name="connsiteX1352" fmla="*/ 2075115 w 5235586"/>
                  <a:gd name="connsiteY1352" fmla="*/ 3409573 h 3977558"/>
                  <a:gd name="connsiteX1353" fmla="*/ 1917652 w 5235586"/>
                  <a:gd name="connsiteY1353" fmla="*/ 3409573 h 3977558"/>
                  <a:gd name="connsiteX1354" fmla="*/ 1965455 w 5235586"/>
                  <a:gd name="connsiteY1354" fmla="*/ 3457372 h 3977558"/>
                  <a:gd name="connsiteX1355" fmla="*/ 1968265 w 5235586"/>
                  <a:gd name="connsiteY1355" fmla="*/ 3460185 h 3977558"/>
                  <a:gd name="connsiteX1356" fmla="*/ 1965455 w 5235586"/>
                  <a:gd name="connsiteY1356" fmla="*/ 3462996 h 3977558"/>
                  <a:gd name="connsiteX1357" fmla="*/ 1920463 w 5235586"/>
                  <a:gd name="connsiteY1357" fmla="*/ 3507987 h 3977558"/>
                  <a:gd name="connsiteX1358" fmla="*/ 1917652 w 5235586"/>
                  <a:gd name="connsiteY1358" fmla="*/ 3510798 h 3977558"/>
                  <a:gd name="connsiteX1359" fmla="*/ 1914839 w 5235586"/>
                  <a:gd name="connsiteY1359" fmla="*/ 3507987 h 3977558"/>
                  <a:gd name="connsiteX1360" fmla="*/ 1869850 w 5235586"/>
                  <a:gd name="connsiteY1360" fmla="*/ 3462996 h 3977558"/>
                  <a:gd name="connsiteX1361" fmla="*/ 1867040 w 5235586"/>
                  <a:gd name="connsiteY1361" fmla="*/ 3460185 h 3977558"/>
                  <a:gd name="connsiteX1362" fmla="*/ 1869850 w 5235586"/>
                  <a:gd name="connsiteY1362" fmla="*/ 3457372 h 3977558"/>
                  <a:gd name="connsiteX1363" fmla="*/ 1917652 w 5235586"/>
                  <a:gd name="connsiteY1363" fmla="*/ 3409573 h 3977558"/>
                  <a:gd name="connsiteX1364" fmla="*/ 1763004 w 5235586"/>
                  <a:gd name="connsiteY1364" fmla="*/ 3409573 h 3977558"/>
                  <a:gd name="connsiteX1365" fmla="*/ 1810807 w 5235586"/>
                  <a:gd name="connsiteY1365" fmla="*/ 3457372 h 3977558"/>
                  <a:gd name="connsiteX1366" fmla="*/ 1813617 w 5235586"/>
                  <a:gd name="connsiteY1366" fmla="*/ 3460185 h 3977558"/>
                  <a:gd name="connsiteX1367" fmla="*/ 1810807 w 5235586"/>
                  <a:gd name="connsiteY1367" fmla="*/ 3462996 h 3977558"/>
                  <a:gd name="connsiteX1368" fmla="*/ 1765815 w 5235586"/>
                  <a:gd name="connsiteY1368" fmla="*/ 3507987 h 3977558"/>
                  <a:gd name="connsiteX1369" fmla="*/ 1763004 w 5235586"/>
                  <a:gd name="connsiteY1369" fmla="*/ 3510798 h 3977558"/>
                  <a:gd name="connsiteX1370" fmla="*/ 1760191 w 5235586"/>
                  <a:gd name="connsiteY1370" fmla="*/ 3507987 h 3977558"/>
                  <a:gd name="connsiteX1371" fmla="*/ 1715202 w 5235586"/>
                  <a:gd name="connsiteY1371" fmla="*/ 3462996 h 3977558"/>
                  <a:gd name="connsiteX1372" fmla="*/ 1712392 w 5235586"/>
                  <a:gd name="connsiteY1372" fmla="*/ 3460185 h 3977558"/>
                  <a:gd name="connsiteX1373" fmla="*/ 1715202 w 5235586"/>
                  <a:gd name="connsiteY1373" fmla="*/ 3457372 h 3977558"/>
                  <a:gd name="connsiteX1374" fmla="*/ 1763004 w 5235586"/>
                  <a:gd name="connsiteY1374" fmla="*/ 3409573 h 3977558"/>
                  <a:gd name="connsiteX1375" fmla="*/ 1608353 w 5235586"/>
                  <a:gd name="connsiteY1375" fmla="*/ 3409573 h 3977558"/>
                  <a:gd name="connsiteX1376" fmla="*/ 1656156 w 5235586"/>
                  <a:gd name="connsiteY1376" fmla="*/ 3457372 h 3977558"/>
                  <a:gd name="connsiteX1377" fmla="*/ 1658966 w 5235586"/>
                  <a:gd name="connsiteY1377" fmla="*/ 3460185 h 3977558"/>
                  <a:gd name="connsiteX1378" fmla="*/ 1656156 w 5235586"/>
                  <a:gd name="connsiteY1378" fmla="*/ 3462996 h 3977558"/>
                  <a:gd name="connsiteX1379" fmla="*/ 1611164 w 5235586"/>
                  <a:gd name="connsiteY1379" fmla="*/ 3507987 h 3977558"/>
                  <a:gd name="connsiteX1380" fmla="*/ 1608353 w 5235586"/>
                  <a:gd name="connsiteY1380" fmla="*/ 3510798 h 3977558"/>
                  <a:gd name="connsiteX1381" fmla="*/ 1605540 w 5235586"/>
                  <a:gd name="connsiteY1381" fmla="*/ 3507987 h 3977558"/>
                  <a:gd name="connsiteX1382" fmla="*/ 1560551 w 5235586"/>
                  <a:gd name="connsiteY1382" fmla="*/ 3462996 h 3977558"/>
                  <a:gd name="connsiteX1383" fmla="*/ 1557741 w 5235586"/>
                  <a:gd name="connsiteY1383" fmla="*/ 3460185 h 3977558"/>
                  <a:gd name="connsiteX1384" fmla="*/ 1560551 w 5235586"/>
                  <a:gd name="connsiteY1384" fmla="*/ 3457372 h 3977558"/>
                  <a:gd name="connsiteX1385" fmla="*/ 1608353 w 5235586"/>
                  <a:gd name="connsiteY1385" fmla="*/ 3409573 h 3977558"/>
                  <a:gd name="connsiteX1386" fmla="*/ 1450892 w 5235586"/>
                  <a:gd name="connsiteY1386" fmla="*/ 3409573 h 3977558"/>
                  <a:gd name="connsiteX1387" fmla="*/ 1498695 w 5235586"/>
                  <a:gd name="connsiteY1387" fmla="*/ 3457372 h 3977558"/>
                  <a:gd name="connsiteX1388" fmla="*/ 1501505 w 5235586"/>
                  <a:gd name="connsiteY1388" fmla="*/ 3460185 h 3977558"/>
                  <a:gd name="connsiteX1389" fmla="*/ 1498695 w 5235586"/>
                  <a:gd name="connsiteY1389" fmla="*/ 3462996 h 3977558"/>
                  <a:gd name="connsiteX1390" fmla="*/ 1453706 w 5235586"/>
                  <a:gd name="connsiteY1390" fmla="*/ 3507987 h 3977558"/>
                  <a:gd name="connsiteX1391" fmla="*/ 1450892 w 5235586"/>
                  <a:gd name="connsiteY1391" fmla="*/ 3510798 h 3977558"/>
                  <a:gd name="connsiteX1392" fmla="*/ 1448079 w 5235586"/>
                  <a:gd name="connsiteY1392" fmla="*/ 3507987 h 3977558"/>
                  <a:gd name="connsiteX1393" fmla="*/ 1403090 w 5235586"/>
                  <a:gd name="connsiteY1393" fmla="*/ 3462996 h 3977558"/>
                  <a:gd name="connsiteX1394" fmla="*/ 1400280 w 5235586"/>
                  <a:gd name="connsiteY1394" fmla="*/ 3460185 h 3977558"/>
                  <a:gd name="connsiteX1395" fmla="*/ 1403090 w 5235586"/>
                  <a:gd name="connsiteY1395" fmla="*/ 3457372 h 3977558"/>
                  <a:gd name="connsiteX1396" fmla="*/ 1450892 w 5235586"/>
                  <a:gd name="connsiteY1396" fmla="*/ 3409573 h 3977558"/>
                  <a:gd name="connsiteX1397" fmla="*/ 1296244 w 5235586"/>
                  <a:gd name="connsiteY1397" fmla="*/ 3409573 h 3977558"/>
                  <a:gd name="connsiteX1398" fmla="*/ 1344046 w 5235586"/>
                  <a:gd name="connsiteY1398" fmla="*/ 3457372 h 3977558"/>
                  <a:gd name="connsiteX1399" fmla="*/ 1346857 w 5235586"/>
                  <a:gd name="connsiteY1399" fmla="*/ 3460185 h 3977558"/>
                  <a:gd name="connsiteX1400" fmla="*/ 1344046 w 5235586"/>
                  <a:gd name="connsiteY1400" fmla="*/ 3462996 h 3977558"/>
                  <a:gd name="connsiteX1401" fmla="*/ 1299058 w 5235586"/>
                  <a:gd name="connsiteY1401" fmla="*/ 3507987 h 3977558"/>
                  <a:gd name="connsiteX1402" fmla="*/ 1296244 w 5235586"/>
                  <a:gd name="connsiteY1402" fmla="*/ 3510798 h 3977558"/>
                  <a:gd name="connsiteX1403" fmla="*/ 1293431 w 5235586"/>
                  <a:gd name="connsiteY1403" fmla="*/ 3507987 h 3977558"/>
                  <a:gd name="connsiteX1404" fmla="*/ 1248442 w 5235586"/>
                  <a:gd name="connsiteY1404" fmla="*/ 3462996 h 3977558"/>
                  <a:gd name="connsiteX1405" fmla="*/ 1245632 w 5235586"/>
                  <a:gd name="connsiteY1405" fmla="*/ 3460185 h 3977558"/>
                  <a:gd name="connsiteX1406" fmla="*/ 1248442 w 5235586"/>
                  <a:gd name="connsiteY1406" fmla="*/ 3457372 h 3977558"/>
                  <a:gd name="connsiteX1407" fmla="*/ 1296244 w 5235586"/>
                  <a:gd name="connsiteY1407" fmla="*/ 3409573 h 3977558"/>
                  <a:gd name="connsiteX1408" fmla="*/ 1141593 w 5235586"/>
                  <a:gd name="connsiteY1408" fmla="*/ 3409573 h 3977558"/>
                  <a:gd name="connsiteX1409" fmla="*/ 1189395 w 5235586"/>
                  <a:gd name="connsiteY1409" fmla="*/ 3457372 h 3977558"/>
                  <a:gd name="connsiteX1410" fmla="*/ 1192206 w 5235586"/>
                  <a:gd name="connsiteY1410" fmla="*/ 3460185 h 3977558"/>
                  <a:gd name="connsiteX1411" fmla="*/ 1189395 w 5235586"/>
                  <a:gd name="connsiteY1411" fmla="*/ 3462996 h 3977558"/>
                  <a:gd name="connsiteX1412" fmla="*/ 1144407 w 5235586"/>
                  <a:gd name="connsiteY1412" fmla="*/ 3507987 h 3977558"/>
                  <a:gd name="connsiteX1413" fmla="*/ 1141593 w 5235586"/>
                  <a:gd name="connsiteY1413" fmla="*/ 3510798 h 3977558"/>
                  <a:gd name="connsiteX1414" fmla="*/ 1138780 w 5235586"/>
                  <a:gd name="connsiteY1414" fmla="*/ 3507987 h 3977558"/>
                  <a:gd name="connsiteX1415" fmla="*/ 1093791 w 5235586"/>
                  <a:gd name="connsiteY1415" fmla="*/ 3462996 h 3977558"/>
                  <a:gd name="connsiteX1416" fmla="*/ 1090981 w 5235586"/>
                  <a:gd name="connsiteY1416" fmla="*/ 3460185 h 3977558"/>
                  <a:gd name="connsiteX1417" fmla="*/ 1093791 w 5235586"/>
                  <a:gd name="connsiteY1417" fmla="*/ 3457372 h 3977558"/>
                  <a:gd name="connsiteX1418" fmla="*/ 1141593 w 5235586"/>
                  <a:gd name="connsiteY1418" fmla="*/ 3409573 h 3977558"/>
                  <a:gd name="connsiteX1419" fmla="*/ 984132 w 5235586"/>
                  <a:gd name="connsiteY1419" fmla="*/ 3409573 h 3977558"/>
                  <a:gd name="connsiteX1420" fmla="*/ 1031934 w 5235586"/>
                  <a:gd name="connsiteY1420" fmla="*/ 3457372 h 3977558"/>
                  <a:gd name="connsiteX1421" fmla="*/ 1034745 w 5235586"/>
                  <a:gd name="connsiteY1421" fmla="*/ 3460185 h 3977558"/>
                  <a:gd name="connsiteX1422" fmla="*/ 1031934 w 5235586"/>
                  <a:gd name="connsiteY1422" fmla="*/ 3462996 h 3977558"/>
                  <a:gd name="connsiteX1423" fmla="*/ 986946 w 5235586"/>
                  <a:gd name="connsiteY1423" fmla="*/ 3507987 h 3977558"/>
                  <a:gd name="connsiteX1424" fmla="*/ 984132 w 5235586"/>
                  <a:gd name="connsiteY1424" fmla="*/ 3510798 h 3977558"/>
                  <a:gd name="connsiteX1425" fmla="*/ 981319 w 5235586"/>
                  <a:gd name="connsiteY1425" fmla="*/ 3507987 h 3977558"/>
                  <a:gd name="connsiteX1426" fmla="*/ 936330 w 5235586"/>
                  <a:gd name="connsiteY1426" fmla="*/ 3462996 h 3977558"/>
                  <a:gd name="connsiteX1427" fmla="*/ 933520 w 5235586"/>
                  <a:gd name="connsiteY1427" fmla="*/ 3460185 h 3977558"/>
                  <a:gd name="connsiteX1428" fmla="*/ 936330 w 5235586"/>
                  <a:gd name="connsiteY1428" fmla="*/ 3457372 h 3977558"/>
                  <a:gd name="connsiteX1429" fmla="*/ 984132 w 5235586"/>
                  <a:gd name="connsiteY1429" fmla="*/ 3409573 h 3977558"/>
                  <a:gd name="connsiteX1430" fmla="*/ 829484 w 5235586"/>
                  <a:gd name="connsiteY1430" fmla="*/ 3409573 h 3977558"/>
                  <a:gd name="connsiteX1431" fmla="*/ 877286 w 5235586"/>
                  <a:gd name="connsiteY1431" fmla="*/ 3457372 h 3977558"/>
                  <a:gd name="connsiteX1432" fmla="*/ 880097 w 5235586"/>
                  <a:gd name="connsiteY1432" fmla="*/ 3460185 h 3977558"/>
                  <a:gd name="connsiteX1433" fmla="*/ 877286 w 5235586"/>
                  <a:gd name="connsiteY1433" fmla="*/ 3462996 h 3977558"/>
                  <a:gd name="connsiteX1434" fmla="*/ 832298 w 5235586"/>
                  <a:gd name="connsiteY1434" fmla="*/ 3507987 h 3977558"/>
                  <a:gd name="connsiteX1435" fmla="*/ 829484 w 5235586"/>
                  <a:gd name="connsiteY1435" fmla="*/ 3510798 h 3977558"/>
                  <a:gd name="connsiteX1436" fmla="*/ 826671 w 5235586"/>
                  <a:gd name="connsiteY1436" fmla="*/ 3507987 h 3977558"/>
                  <a:gd name="connsiteX1437" fmla="*/ 781682 w 5235586"/>
                  <a:gd name="connsiteY1437" fmla="*/ 3462996 h 3977558"/>
                  <a:gd name="connsiteX1438" fmla="*/ 778872 w 5235586"/>
                  <a:gd name="connsiteY1438" fmla="*/ 3460185 h 3977558"/>
                  <a:gd name="connsiteX1439" fmla="*/ 781682 w 5235586"/>
                  <a:gd name="connsiteY1439" fmla="*/ 3457372 h 3977558"/>
                  <a:gd name="connsiteX1440" fmla="*/ 829484 w 5235586"/>
                  <a:gd name="connsiteY1440" fmla="*/ 3409573 h 3977558"/>
                  <a:gd name="connsiteX1441" fmla="*/ 674833 w 5235586"/>
                  <a:gd name="connsiteY1441" fmla="*/ 3409573 h 3977558"/>
                  <a:gd name="connsiteX1442" fmla="*/ 722635 w 5235586"/>
                  <a:gd name="connsiteY1442" fmla="*/ 3457372 h 3977558"/>
                  <a:gd name="connsiteX1443" fmla="*/ 725446 w 5235586"/>
                  <a:gd name="connsiteY1443" fmla="*/ 3460185 h 3977558"/>
                  <a:gd name="connsiteX1444" fmla="*/ 722635 w 5235586"/>
                  <a:gd name="connsiteY1444" fmla="*/ 3462996 h 3977558"/>
                  <a:gd name="connsiteX1445" fmla="*/ 677647 w 5235586"/>
                  <a:gd name="connsiteY1445" fmla="*/ 3507987 h 3977558"/>
                  <a:gd name="connsiteX1446" fmla="*/ 674833 w 5235586"/>
                  <a:gd name="connsiteY1446" fmla="*/ 3510798 h 3977558"/>
                  <a:gd name="connsiteX1447" fmla="*/ 672020 w 5235586"/>
                  <a:gd name="connsiteY1447" fmla="*/ 3507987 h 3977558"/>
                  <a:gd name="connsiteX1448" fmla="*/ 627031 w 5235586"/>
                  <a:gd name="connsiteY1448" fmla="*/ 3462996 h 3977558"/>
                  <a:gd name="connsiteX1449" fmla="*/ 624221 w 5235586"/>
                  <a:gd name="connsiteY1449" fmla="*/ 3460185 h 3977558"/>
                  <a:gd name="connsiteX1450" fmla="*/ 627031 w 5235586"/>
                  <a:gd name="connsiteY1450" fmla="*/ 3457372 h 3977558"/>
                  <a:gd name="connsiteX1451" fmla="*/ 674833 w 5235586"/>
                  <a:gd name="connsiteY1451" fmla="*/ 3409573 h 3977558"/>
                  <a:gd name="connsiteX1452" fmla="*/ 517372 w 5235586"/>
                  <a:gd name="connsiteY1452" fmla="*/ 3409573 h 3977558"/>
                  <a:gd name="connsiteX1453" fmla="*/ 565174 w 5235586"/>
                  <a:gd name="connsiteY1453" fmla="*/ 3457372 h 3977558"/>
                  <a:gd name="connsiteX1454" fmla="*/ 567985 w 5235586"/>
                  <a:gd name="connsiteY1454" fmla="*/ 3460185 h 3977558"/>
                  <a:gd name="connsiteX1455" fmla="*/ 565174 w 5235586"/>
                  <a:gd name="connsiteY1455" fmla="*/ 3462996 h 3977558"/>
                  <a:gd name="connsiteX1456" fmla="*/ 520183 w 5235586"/>
                  <a:gd name="connsiteY1456" fmla="*/ 3507987 h 3977558"/>
                  <a:gd name="connsiteX1457" fmla="*/ 517372 w 5235586"/>
                  <a:gd name="connsiteY1457" fmla="*/ 3510798 h 3977558"/>
                  <a:gd name="connsiteX1458" fmla="*/ 514559 w 5235586"/>
                  <a:gd name="connsiteY1458" fmla="*/ 3507987 h 3977558"/>
                  <a:gd name="connsiteX1459" fmla="*/ 469570 w 5235586"/>
                  <a:gd name="connsiteY1459" fmla="*/ 3462996 h 3977558"/>
                  <a:gd name="connsiteX1460" fmla="*/ 466760 w 5235586"/>
                  <a:gd name="connsiteY1460" fmla="*/ 3460185 h 3977558"/>
                  <a:gd name="connsiteX1461" fmla="*/ 469570 w 5235586"/>
                  <a:gd name="connsiteY1461" fmla="*/ 3457372 h 3977558"/>
                  <a:gd name="connsiteX1462" fmla="*/ 517372 w 5235586"/>
                  <a:gd name="connsiteY1462" fmla="*/ 3409573 h 3977558"/>
                  <a:gd name="connsiteX1463" fmla="*/ 362724 w 5235586"/>
                  <a:gd name="connsiteY1463" fmla="*/ 3409573 h 3977558"/>
                  <a:gd name="connsiteX1464" fmla="*/ 410526 w 5235586"/>
                  <a:gd name="connsiteY1464" fmla="*/ 3457372 h 3977558"/>
                  <a:gd name="connsiteX1465" fmla="*/ 413337 w 5235586"/>
                  <a:gd name="connsiteY1465" fmla="*/ 3460185 h 3977558"/>
                  <a:gd name="connsiteX1466" fmla="*/ 410526 w 5235586"/>
                  <a:gd name="connsiteY1466" fmla="*/ 3462996 h 3977558"/>
                  <a:gd name="connsiteX1467" fmla="*/ 365535 w 5235586"/>
                  <a:gd name="connsiteY1467" fmla="*/ 3507987 h 3977558"/>
                  <a:gd name="connsiteX1468" fmla="*/ 362724 w 5235586"/>
                  <a:gd name="connsiteY1468" fmla="*/ 3510798 h 3977558"/>
                  <a:gd name="connsiteX1469" fmla="*/ 359911 w 5235586"/>
                  <a:gd name="connsiteY1469" fmla="*/ 3507987 h 3977558"/>
                  <a:gd name="connsiteX1470" fmla="*/ 314922 w 5235586"/>
                  <a:gd name="connsiteY1470" fmla="*/ 3462996 h 3977558"/>
                  <a:gd name="connsiteX1471" fmla="*/ 312112 w 5235586"/>
                  <a:gd name="connsiteY1471" fmla="*/ 3460185 h 3977558"/>
                  <a:gd name="connsiteX1472" fmla="*/ 314922 w 5235586"/>
                  <a:gd name="connsiteY1472" fmla="*/ 3457372 h 3977558"/>
                  <a:gd name="connsiteX1473" fmla="*/ 362724 w 5235586"/>
                  <a:gd name="connsiteY1473" fmla="*/ 3409573 h 3977558"/>
                  <a:gd name="connsiteX1474" fmla="*/ 208073 w 5235586"/>
                  <a:gd name="connsiteY1474" fmla="*/ 3409573 h 3977558"/>
                  <a:gd name="connsiteX1475" fmla="*/ 255875 w 5235586"/>
                  <a:gd name="connsiteY1475" fmla="*/ 3457372 h 3977558"/>
                  <a:gd name="connsiteX1476" fmla="*/ 258686 w 5235586"/>
                  <a:gd name="connsiteY1476" fmla="*/ 3460185 h 3977558"/>
                  <a:gd name="connsiteX1477" fmla="*/ 255875 w 5235586"/>
                  <a:gd name="connsiteY1477" fmla="*/ 3462996 h 3977558"/>
                  <a:gd name="connsiteX1478" fmla="*/ 210884 w 5235586"/>
                  <a:gd name="connsiteY1478" fmla="*/ 3507987 h 3977558"/>
                  <a:gd name="connsiteX1479" fmla="*/ 208073 w 5235586"/>
                  <a:gd name="connsiteY1479" fmla="*/ 3510798 h 3977558"/>
                  <a:gd name="connsiteX1480" fmla="*/ 205260 w 5235586"/>
                  <a:gd name="connsiteY1480" fmla="*/ 3507987 h 3977558"/>
                  <a:gd name="connsiteX1481" fmla="*/ 160271 w 5235586"/>
                  <a:gd name="connsiteY1481" fmla="*/ 3462996 h 3977558"/>
                  <a:gd name="connsiteX1482" fmla="*/ 157461 w 5235586"/>
                  <a:gd name="connsiteY1482" fmla="*/ 3460185 h 3977558"/>
                  <a:gd name="connsiteX1483" fmla="*/ 160271 w 5235586"/>
                  <a:gd name="connsiteY1483" fmla="*/ 3457372 h 3977558"/>
                  <a:gd name="connsiteX1484" fmla="*/ 208073 w 5235586"/>
                  <a:gd name="connsiteY1484" fmla="*/ 3409573 h 3977558"/>
                  <a:gd name="connsiteX1485" fmla="*/ 50612 w 5235586"/>
                  <a:gd name="connsiteY1485" fmla="*/ 3409573 h 3977558"/>
                  <a:gd name="connsiteX1486" fmla="*/ 98414 w 5235586"/>
                  <a:gd name="connsiteY1486" fmla="*/ 3457372 h 3977558"/>
                  <a:gd name="connsiteX1487" fmla="*/ 101225 w 5235586"/>
                  <a:gd name="connsiteY1487" fmla="*/ 3460185 h 3977558"/>
                  <a:gd name="connsiteX1488" fmla="*/ 98414 w 5235586"/>
                  <a:gd name="connsiteY1488" fmla="*/ 3462996 h 3977558"/>
                  <a:gd name="connsiteX1489" fmla="*/ 53426 w 5235586"/>
                  <a:gd name="connsiteY1489" fmla="*/ 3507987 h 3977558"/>
                  <a:gd name="connsiteX1490" fmla="*/ 50612 w 5235586"/>
                  <a:gd name="connsiteY1490" fmla="*/ 3510798 h 3977558"/>
                  <a:gd name="connsiteX1491" fmla="*/ 47802 w 5235586"/>
                  <a:gd name="connsiteY1491" fmla="*/ 3507987 h 3977558"/>
                  <a:gd name="connsiteX1492" fmla="*/ 2813 w 5235586"/>
                  <a:gd name="connsiteY1492" fmla="*/ 3462996 h 3977558"/>
                  <a:gd name="connsiteX1493" fmla="*/ 0 w 5235586"/>
                  <a:gd name="connsiteY1493" fmla="*/ 3460185 h 3977558"/>
                  <a:gd name="connsiteX1494" fmla="*/ 2813 w 5235586"/>
                  <a:gd name="connsiteY1494" fmla="*/ 3457372 h 3977558"/>
                  <a:gd name="connsiteX1495" fmla="*/ 50612 w 5235586"/>
                  <a:gd name="connsiteY1495" fmla="*/ 3409573 h 3977558"/>
                  <a:gd name="connsiteX1496" fmla="*/ 5184973 w 5235586"/>
                  <a:gd name="connsiteY1496" fmla="*/ 3252112 h 3977558"/>
                  <a:gd name="connsiteX1497" fmla="*/ 5232776 w 5235586"/>
                  <a:gd name="connsiteY1497" fmla="*/ 3299914 h 3977558"/>
                  <a:gd name="connsiteX1498" fmla="*/ 5235586 w 5235586"/>
                  <a:gd name="connsiteY1498" fmla="*/ 3302724 h 3977558"/>
                  <a:gd name="connsiteX1499" fmla="*/ 5232776 w 5235586"/>
                  <a:gd name="connsiteY1499" fmla="*/ 3305538 h 3977558"/>
                  <a:gd name="connsiteX1500" fmla="*/ 5187787 w 5235586"/>
                  <a:gd name="connsiteY1500" fmla="*/ 3350526 h 3977558"/>
                  <a:gd name="connsiteX1501" fmla="*/ 5184973 w 5235586"/>
                  <a:gd name="connsiteY1501" fmla="*/ 3353337 h 3977558"/>
                  <a:gd name="connsiteX1502" fmla="*/ 5182163 w 5235586"/>
                  <a:gd name="connsiteY1502" fmla="*/ 3350526 h 3977558"/>
                  <a:gd name="connsiteX1503" fmla="*/ 5137174 w 5235586"/>
                  <a:gd name="connsiteY1503" fmla="*/ 3305538 h 3977558"/>
                  <a:gd name="connsiteX1504" fmla="*/ 5134361 w 5235586"/>
                  <a:gd name="connsiteY1504" fmla="*/ 3302724 h 3977558"/>
                  <a:gd name="connsiteX1505" fmla="*/ 5137174 w 5235586"/>
                  <a:gd name="connsiteY1505" fmla="*/ 3299914 h 3977558"/>
                  <a:gd name="connsiteX1506" fmla="*/ 5184973 w 5235586"/>
                  <a:gd name="connsiteY1506" fmla="*/ 3252112 h 3977558"/>
                  <a:gd name="connsiteX1507" fmla="*/ 5030325 w 5235586"/>
                  <a:gd name="connsiteY1507" fmla="*/ 3252112 h 3977558"/>
                  <a:gd name="connsiteX1508" fmla="*/ 5078128 w 5235586"/>
                  <a:gd name="connsiteY1508" fmla="*/ 3299914 h 3977558"/>
                  <a:gd name="connsiteX1509" fmla="*/ 5080938 w 5235586"/>
                  <a:gd name="connsiteY1509" fmla="*/ 3302724 h 3977558"/>
                  <a:gd name="connsiteX1510" fmla="*/ 5078128 w 5235586"/>
                  <a:gd name="connsiteY1510" fmla="*/ 3305538 h 3977558"/>
                  <a:gd name="connsiteX1511" fmla="*/ 5033136 w 5235586"/>
                  <a:gd name="connsiteY1511" fmla="*/ 3350526 h 3977558"/>
                  <a:gd name="connsiteX1512" fmla="*/ 5030325 w 5235586"/>
                  <a:gd name="connsiteY1512" fmla="*/ 3353337 h 3977558"/>
                  <a:gd name="connsiteX1513" fmla="*/ 5027512 w 5235586"/>
                  <a:gd name="connsiteY1513" fmla="*/ 3350526 h 3977558"/>
                  <a:gd name="connsiteX1514" fmla="*/ 4982523 w 5235586"/>
                  <a:gd name="connsiteY1514" fmla="*/ 3305538 h 3977558"/>
                  <a:gd name="connsiteX1515" fmla="*/ 4979713 w 5235586"/>
                  <a:gd name="connsiteY1515" fmla="*/ 3302724 h 3977558"/>
                  <a:gd name="connsiteX1516" fmla="*/ 4982523 w 5235586"/>
                  <a:gd name="connsiteY1516" fmla="*/ 3299914 h 3977558"/>
                  <a:gd name="connsiteX1517" fmla="*/ 5030325 w 5235586"/>
                  <a:gd name="connsiteY1517" fmla="*/ 3252112 h 3977558"/>
                  <a:gd name="connsiteX1518" fmla="*/ 4872861 w 5235586"/>
                  <a:gd name="connsiteY1518" fmla="*/ 3252112 h 3977558"/>
                  <a:gd name="connsiteX1519" fmla="*/ 4920664 w 5235586"/>
                  <a:gd name="connsiteY1519" fmla="*/ 3299914 h 3977558"/>
                  <a:gd name="connsiteX1520" fmla="*/ 4923474 w 5235586"/>
                  <a:gd name="connsiteY1520" fmla="*/ 3302724 h 3977558"/>
                  <a:gd name="connsiteX1521" fmla="*/ 4920664 w 5235586"/>
                  <a:gd name="connsiteY1521" fmla="*/ 3305538 h 3977558"/>
                  <a:gd name="connsiteX1522" fmla="*/ 4875675 w 5235586"/>
                  <a:gd name="connsiteY1522" fmla="*/ 3350526 h 3977558"/>
                  <a:gd name="connsiteX1523" fmla="*/ 4872861 w 5235586"/>
                  <a:gd name="connsiteY1523" fmla="*/ 3353337 h 3977558"/>
                  <a:gd name="connsiteX1524" fmla="*/ 4870048 w 5235586"/>
                  <a:gd name="connsiteY1524" fmla="*/ 3350526 h 3977558"/>
                  <a:gd name="connsiteX1525" fmla="*/ 4825062 w 5235586"/>
                  <a:gd name="connsiteY1525" fmla="*/ 3305538 h 3977558"/>
                  <a:gd name="connsiteX1526" fmla="*/ 4822249 w 5235586"/>
                  <a:gd name="connsiteY1526" fmla="*/ 3302724 h 3977558"/>
                  <a:gd name="connsiteX1527" fmla="*/ 4825062 w 5235586"/>
                  <a:gd name="connsiteY1527" fmla="*/ 3299914 h 3977558"/>
                  <a:gd name="connsiteX1528" fmla="*/ 4872861 w 5235586"/>
                  <a:gd name="connsiteY1528" fmla="*/ 3252112 h 3977558"/>
                  <a:gd name="connsiteX1529" fmla="*/ 4718213 w 5235586"/>
                  <a:gd name="connsiteY1529" fmla="*/ 3252112 h 3977558"/>
                  <a:gd name="connsiteX1530" fmla="*/ 4766016 w 5235586"/>
                  <a:gd name="connsiteY1530" fmla="*/ 3299914 h 3977558"/>
                  <a:gd name="connsiteX1531" fmla="*/ 4768826 w 5235586"/>
                  <a:gd name="connsiteY1531" fmla="*/ 3302724 h 3977558"/>
                  <a:gd name="connsiteX1532" fmla="*/ 4766016 w 5235586"/>
                  <a:gd name="connsiteY1532" fmla="*/ 3305538 h 3977558"/>
                  <a:gd name="connsiteX1533" fmla="*/ 4721027 w 5235586"/>
                  <a:gd name="connsiteY1533" fmla="*/ 3350526 h 3977558"/>
                  <a:gd name="connsiteX1534" fmla="*/ 4718213 w 5235586"/>
                  <a:gd name="connsiteY1534" fmla="*/ 3353337 h 3977558"/>
                  <a:gd name="connsiteX1535" fmla="*/ 4715400 w 5235586"/>
                  <a:gd name="connsiteY1535" fmla="*/ 3350526 h 3977558"/>
                  <a:gd name="connsiteX1536" fmla="*/ 4670414 w 5235586"/>
                  <a:gd name="connsiteY1536" fmla="*/ 3305538 h 3977558"/>
                  <a:gd name="connsiteX1537" fmla="*/ 4667601 w 5235586"/>
                  <a:gd name="connsiteY1537" fmla="*/ 3302724 h 3977558"/>
                  <a:gd name="connsiteX1538" fmla="*/ 4670414 w 5235586"/>
                  <a:gd name="connsiteY1538" fmla="*/ 3299914 h 3977558"/>
                  <a:gd name="connsiteX1539" fmla="*/ 4718213 w 5235586"/>
                  <a:gd name="connsiteY1539" fmla="*/ 3252112 h 3977558"/>
                  <a:gd name="connsiteX1540" fmla="*/ 4563563 w 5235586"/>
                  <a:gd name="connsiteY1540" fmla="*/ 3252112 h 3977558"/>
                  <a:gd name="connsiteX1541" fmla="*/ 4611365 w 5235586"/>
                  <a:gd name="connsiteY1541" fmla="*/ 3299914 h 3977558"/>
                  <a:gd name="connsiteX1542" fmla="*/ 4614175 w 5235586"/>
                  <a:gd name="connsiteY1542" fmla="*/ 3302724 h 3977558"/>
                  <a:gd name="connsiteX1543" fmla="*/ 4611365 w 5235586"/>
                  <a:gd name="connsiteY1543" fmla="*/ 3305538 h 3977558"/>
                  <a:gd name="connsiteX1544" fmla="*/ 4566376 w 5235586"/>
                  <a:gd name="connsiteY1544" fmla="*/ 3350526 h 3977558"/>
                  <a:gd name="connsiteX1545" fmla="*/ 4563563 w 5235586"/>
                  <a:gd name="connsiteY1545" fmla="*/ 3353337 h 3977558"/>
                  <a:gd name="connsiteX1546" fmla="*/ 4560749 w 5235586"/>
                  <a:gd name="connsiteY1546" fmla="*/ 3350526 h 3977558"/>
                  <a:gd name="connsiteX1547" fmla="*/ 4515763 w 5235586"/>
                  <a:gd name="connsiteY1547" fmla="*/ 3305538 h 3977558"/>
                  <a:gd name="connsiteX1548" fmla="*/ 4512950 w 5235586"/>
                  <a:gd name="connsiteY1548" fmla="*/ 3302724 h 3977558"/>
                  <a:gd name="connsiteX1549" fmla="*/ 4515763 w 5235586"/>
                  <a:gd name="connsiteY1549" fmla="*/ 3299914 h 3977558"/>
                  <a:gd name="connsiteX1550" fmla="*/ 4563563 w 5235586"/>
                  <a:gd name="connsiteY1550" fmla="*/ 3252112 h 3977558"/>
                  <a:gd name="connsiteX1551" fmla="*/ 4406104 w 5235586"/>
                  <a:gd name="connsiteY1551" fmla="*/ 3252112 h 3977558"/>
                  <a:gd name="connsiteX1552" fmla="*/ 4453907 w 5235586"/>
                  <a:gd name="connsiteY1552" fmla="*/ 3299914 h 3977558"/>
                  <a:gd name="connsiteX1553" fmla="*/ 4456717 w 5235586"/>
                  <a:gd name="connsiteY1553" fmla="*/ 3302724 h 3977558"/>
                  <a:gd name="connsiteX1554" fmla="*/ 4453907 w 5235586"/>
                  <a:gd name="connsiteY1554" fmla="*/ 3305538 h 3977558"/>
                  <a:gd name="connsiteX1555" fmla="*/ 4408915 w 5235586"/>
                  <a:gd name="connsiteY1555" fmla="*/ 3350526 h 3977558"/>
                  <a:gd name="connsiteX1556" fmla="*/ 4406104 w 5235586"/>
                  <a:gd name="connsiteY1556" fmla="*/ 3353337 h 3977558"/>
                  <a:gd name="connsiteX1557" fmla="*/ 4403291 w 5235586"/>
                  <a:gd name="connsiteY1557" fmla="*/ 3350526 h 3977558"/>
                  <a:gd name="connsiteX1558" fmla="*/ 4358302 w 5235586"/>
                  <a:gd name="connsiteY1558" fmla="*/ 3305538 h 3977558"/>
                  <a:gd name="connsiteX1559" fmla="*/ 4355492 w 5235586"/>
                  <a:gd name="connsiteY1559" fmla="*/ 3302724 h 3977558"/>
                  <a:gd name="connsiteX1560" fmla="*/ 4358302 w 5235586"/>
                  <a:gd name="connsiteY1560" fmla="*/ 3299914 h 3977558"/>
                  <a:gd name="connsiteX1561" fmla="*/ 4406104 w 5235586"/>
                  <a:gd name="connsiteY1561" fmla="*/ 3252112 h 3977558"/>
                  <a:gd name="connsiteX1562" fmla="*/ 4251453 w 5235586"/>
                  <a:gd name="connsiteY1562" fmla="*/ 3252112 h 3977558"/>
                  <a:gd name="connsiteX1563" fmla="*/ 4299256 w 5235586"/>
                  <a:gd name="connsiteY1563" fmla="*/ 3299914 h 3977558"/>
                  <a:gd name="connsiteX1564" fmla="*/ 4302066 w 5235586"/>
                  <a:gd name="connsiteY1564" fmla="*/ 3302724 h 3977558"/>
                  <a:gd name="connsiteX1565" fmla="*/ 4299256 w 5235586"/>
                  <a:gd name="connsiteY1565" fmla="*/ 3305538 h 3977558"/>
                  <a:gd name="connsiteX1566" fmla="*/ 4254264 w 5235586"/>
                  <a:gd name="connsiteY1566" fmla="*/ 3350526 h 3977558"/>
                  <a:gd name="connsiteX1567" fmla="*/ 4251453 w 5235586"/>
                  <a:gd name="connsiteY1567" fmla="*/ 3353337 h 3977558"/>
                  <a:gd name="connsiteX1568" fmla="*/ 4248640 w 5235586"/>
                  <a:gd name="connsiteY1568" fmla="*/ 3350526 h 3977558"/>
                  <a:gd name="connsiteX1569" fmla="*/ 4203651 w 5235586"/>
                  <a:gd name="connsiteY1569" fmla="*/ 3305538 h 3977558"/>
                  <a:gd name="connsiteX1570" fmla="*/ 4200841 w 5235586"/>
                  <a:gd name="connsiteY1570" fmla="*/ 3302724 h 3977558"/>
                  <a:gd name="connsiteX1571" fmla="*/ 4203651 w 5235586"/>
                  <a:gd name="connsiteY1571" fmla="*/ 3299914 h 3977558"/>
                  <a:gd name="connsiteX1572" fmla="*/ 4251453 w 5235586"/>
                  <a:gd name="connsiteY1572" fmla="*/ 3252112 h 3977558"/>
                  <a:gd name="connsiteX1573" fmla="*/ 4096805 w 5235586"/>
                  <a:gd name="connsiteY1573" fmla="*/ 3252112 h 3977558"/>
                  <a:gd name="connsiteX1574" fmla="*/ 4144608 w 5235586"/>
                  <a:gd name="connsiteY1574" fmla="*/ 3299914 h 3977558"/>
                  <a:gd name="connsiteX1575" fmla="*/ 4147418 w 5235586"/>
                  <a:gd name="connsiteY1575" fmla="*/ 3302724 h 3977558"/>
                  <a:gd name="connsiteX1576" fmla="*/ 4144608 w 5235586"/>
                  <a:gd name="connsiteY1576" fmla="*/ 3305538 h 3977558"/>
                  <a:gd name="connsiteX1577" fmla="*/ 4099616 w 5235586"/>
                  <a:gd name="connsiteY1577" fmla="*/ 3350526 h 3977558"/>
                  <a:gd name="connsiteX1578" fmla="*/ 4096805 w 5235586"/>
                  <a:gd name="connsiteY1578" fmla="*/ 3353337 h 3977558"/>
                  <a:gd name="connsiteX1579" fmla="*/ 4093992 w 5235586"/>
                  <a:gd name="connsiteY1579" fmla="*/ 3350526 h 3977558"/>
                  <a:gd name="connsiteX1580" fmla="*/ 4049003 w 5235586"/>
                  <a:gd name="connsiteY1580" fmla="*/ 3305538 h 3977558"/>
                  <a:gd name="connsiteX1581" fmla="*/ 4046193 w 5235586"/>
                  <a:gd name="connsiteY1581" fmla="*/ 3302724 h 3977558"/>
                  <a:gd name="connsiteX1582" fmla="*/ 4049003 w 5235586"/>
                  <a:gd name="connsiteY1582" fmla="*/ 3299914 h 3977558"/>
                  <a:gd name="connsiteX1583" fmla="*/ 4096805 w 5235586"/>
                  <a:gd name="connsiteY1583" fmla="*/ 3252112 h 3977558"/>
                  <a:gd name="connsiteX1584" fmla="*/ 3939345 w 5235586"/>
                  <a:gd name="connsiteY1584" fmla="*/ 3252112 h 3977558"/>
                  <a:gd name="connsiteX1585" fmla="*/ 3987147 w 5235586"/>
                  <a:gd name="connsiteY1585" fmla="*/ 3299914 h 3977558"/>
                  <a:gd name="connsiteX1586" fmla="*/ 3989957 w 5235586"/>
                  <a:gd name="connsiteY1586" fmla="*/ 3302724 h 3977558"/>
                  <a:gd name="connsiteX1587" fmla="*/ 3987147 w 5235586"/>
                  <a:gd name="connsiteY1587" fmla="*/ 3305538 h 3977558"/>
                  <a:gd name="connsiteX1588" fmla="*/ 3942155 w 5235586"/>
                  <a:gd name="connsiteY1588" fmla="*/ 3350526 h 3977558"/>
                  <a:gd name="connsiteX1589" fmla="*/ 3939345 w 5235586"/>
                  <a:gd name="connsiteY1589" fmla="*/ 3353337 h 3977558"/>
                  <a:gd name="connsiteX1590" fmla="*/ 3936531 w 5235586"/>
                  <a:gd name="connsiteY1590" fmla="*/ 3350526 h 3977558"/>
                  <a:gd name="connsiteX1591" fmla="*/ 3891545 w 5235586"/>
                  <a:gd name="connsiteY1591" fmla="*/ 3305538 h 3977558"/>
                  <a:gd name="connsiteX1592" fmla="*/ 3888732 w 5235586"/>
                  <a:gd name="connsiteY1592" fmla="*/ 3302724 h 3977558"/>
                  <a:gd name="connsiteX1593" fmla="*/ 3891545 w 5235586"/>
                  <a:gd name="connsiteY1593" fmla="*/ 3299914 h 3977558"/>
                  <a:gd name="connsiteX1594" fmla="*/ 3939345 w 5235586"/>
                  <a:gd name="connsiteY1594" fmla="*/ 3252112 h 3977558"/>
                  <a:gd name="connsiteX1595" fmla="*/ 3784693 w 5235586"/>
                  <a:gd name="connsiteY1595" fmla="*/ 3252112 h 3977558"/>
                  <a:gd name="connsiteX1596" fmla="*/ 3832496 w 5235586"/>
                  <a:gd name="connsiteY1596" fmla="*/ 3299914 h 3977558"/>
                  <a:gd name="connsiteX1597" fmla="*/ 3835306 w 5235586"/>
                  <a:gd name="connsiteY1597" fmla="*/ 3302724 h 3977558"/>
                  <a:gd name="connsiteX1598" fmla="*/ 3832496 w 5235586"/>
                  <a:gd name="connsiteY1598" fmla="*/ 3305538 h 3977558"/>
                  <a:gd name="connsiteX1599" fmla="*/ 3787504 w 5235586"/>
                  <a:gd name="connsiteY1599" fmla="*/ 3350526 h 3977558"/>
                  <a:gd name="connsiteX1600" fmla="*/ 3784693 w 5235586"/>
                  <a:gd name="connsiteY1600" fmla="*/ 3353337 h 3977558"/>
                  <a:gd name="connsiteX1601" fmla="*/ 3781880 w 5235586"/>
                  <a:gd name="connsiteY1601" fmla="*/ 3350526 h 3977558"/>
                  <a:gd name="connsiteX1602" fmla="*/ 3736894 w 5235586"/>
                  <a:gd name="connsiteY1602" fmla="*/ 3305538 h 3977558"/>
                  <a:gd name="connsiteX1603" fmla="*/ 3734081 w 5235586"/>
                  <a:gd name="connsiteY1603" fmla="*/ 3302724 h 3977558"/>
                  <a:gd name="connsiteX1604" fmla="*/ 3736894 w 5235586"/>
                  <a:gd name="connsiteY1604" fmla="*/ 3299914 h 3977558"/>
                  <a:gd name="connsiteX1605" fmla="*/ 3784693 w 5235586"/>
                  <a:gd name="connsiteY1605" fmla="*/ 3252112 h 3977558"/>
                  <a:gd name="connsiteX1606" fmla="*/ 3630045 w 5235586"/>
                  <a:gd name="connsiteY1606" fmla="*/ 3252112 h 3977558"/>
                  <a:gd name="connsiteX1607" fmla="*/ 3677848 w 5235586"/>
                  <a:gd name="connsiteY1607" fmla="*/ 3299914 h 3977558"/>
                  <a:gd name="connsiteX1608" fmla="*/ 3680658 w 5235586"/>
                  <a:gd name="connsiteY1608" fmla="*/ 3302724 h 3977558"/>
                  <a:gd name="connsiteX1609" fmla="*/ 3677848 w 5235586"/>
                  <a:gd name="connsiteY1609" fmla="*/ 3305538 h 3977558"/>
                  <a:gd name="connsiteX1610" fmla="*/ 3632856 w 5235586"/>
                  <a:gd name="connsiteY1610" fmla="*/ 3350526 h 3977558"/>
                  <a:gd name="connsiteX1611" fmla="*/ 3630045 w 5235586"/>
                  <a:gd name="connsiteY1611" fmla="*/ 3353337 h 3977558"/>
                  <a:gd name="connsiteX1612" fmla="*/ 3627232 w 5235586"/>
                  <a:gd name="connsiteY1612" fmla="*/ 3350526 h 3977558"/>
                  <a:gd name="connsiteX1613" fmla="*/ 3582246 w 5235586"/>
                  <a:gd name="connsiteY1613" fmla="*/ 3305538 h 3977558"/>
                  <a:gd name="connsiteX1614" fmla="*/ 3579433 w 5235586"/>
                  <a:gd name="connsiteY1614" fmla="*/ 3302724 h 3977558"/>
                  <a:gd name="connsiteX1615" fmla="*/ 3582246 w 5235586"/>
                  <a:gd name="connsiteY1615" fmla="*/ 3299914 h 3977558"/>
                  <a:gd name="connsiteX1616" fmla="*/ 3630045 w 5235586"/>
                  <a:gd name="connsiteY1616" fmla="*/ 3252112 h 3977558"/>
                  <a:gd name="connsiteX1617" fmla="*/ 3472581 w 5235586"/>
                  <a:gd name="connsiteY1617" fmla="*/ 3252112 h 3977558"/>
                  <a:gd name="connsiteX1618" fmla="*/ 3520384 w 5235586"/>
                  <a:gd name="connsiteY1618" fmla="*/ 3299914 h 3977558"/>
                  <a:gd name="connsiteX1619" fmla="*/ 3523194 w 5235586"/>
                  <a:gd name="connsiteY1619" fmla="*/ 3302724 h 3977558"/>
                  <a:gd name="connsiteX1620" fmla="*/ 3520384 w 5235586"/>
                  <a:gd name="connsiteY1620" fmla="*/ 3305538 h 3977558"/>
                  <a:gd name="connsiteX1621" fmla="*/ 3475395 w 5235586"/>
                  <a:gd name="connsiteY1621" fmla="*/ 3350526 h 3977558"/>
                  <a:gd name="connsiteX1622" fmla="*/ 3472581 w 5235586"/>
                  <a:gd name="connsiteY1622" fmla="*/ 3353337 h 3977558"/>
                  <a:gd name="connsiteX1623" fmla="*/ 3469771 w 5235586"/>
                  <a:gd name="connsiteY1623" fmla="*/ 3350526 h 3977558"/>
                  <a:gd name="connsiteX1624" fmla="*/ 3424782 w 5235586"/>
                  <a:gd name="connsiteY1624" fmla="*/ 3305538 h 3977558"/>
                  <a:gd name="connsiteX1625" fmla="*/ 3421969 w 5235586"/>
                  <a:gd name="connsiteY1625" fmla="*/ 3302724 h 3977558"/>
                  <a:gd name="connsiteX1626" fmla="*/ 3424782 w 5235586"/>
                  <a:gd name="connsiteY1626" fmla="*/ 3299914 h 3977558"/>
                  <a:gd name="connsiteX1627" fmla="*/ 3472581 w 5235586"/>
                  <a:gd name="connsiteY1627" fmla="*/ 3252112 h 3977558"/>
                  <a:gd name="connsiteX1628" fmla="*/ 3317933 w 5235586"/>
                  <a:gd name="connsiteY1628" fmla="*/ 3252112 h 3977558"/>
                  <a:gd name="connsiteX1629" fmla="*/ 3365736 w 5235586"/>
                  <a:gd name="connsiteY1629" fmla="*/ 3299914 h 3977558"/>
                  <a:gd name="connsiteX1630" fmla="*/ 3368546 w 5235586"/>
                  <a:gd name="connsiteY1630" fmla="*/ 3302724 h 3977558"/>
                  <a:gd name="connsiteX1631" fmla="*/ 3365736 w 5235586"/>
                  <a:gd name="connsiteY1631" fmla="*/ 3305538 h 3977558"/>
                  <a:gd name="connsiteX1632" fmla="*/ 3320747 w 5235586"/>
                  <a:gd name="connsiteY1632" fmla="*/ 3350526 h 3977558"/>
                  <a:gd name="connsiteX1633" fmla="*/ 3317933 w 5235586"/>
                  <a:gd name="connsiteY1633" fmla="*/ 3353337 h 3977558"/>
                  <a:gd name="connsiteX1634" fmla="*/ 3315123 w 5235586"/>
                  <a:gd name="connsiteY1634" fmla="*/ 3350526 h 3977558"/>
                  <a:gd name="connsiteX1635" fmla="*/ 3270134 w 5235586"/>
                  <a:gd name="connsiteY1635" fmla="*/ 3305538 h 3977558"/>
                  <a:gd name="connsiteX1636" fmla="*/ 3267321 w 5235586"/>
                  <a:gd name="connsiteY1636" fmla="*/ 3302724 h 3977558"/>
                  <a:gd name="connsiteX1637" fmla="*/ 3270134 w 5235586"/>
                  <a:gd name="connsiteY1637" fmla="*/ 3299914 h 3977558"/>
                  <a:gd name="connsiteX1638" fmla="*/ 3317933 w 5235586"/>
                  <a:gd name="connsiteY1638" fmla="*/ 3252112 h 3977558"/>
                  <a:gd name="connsiteX1639" fmla="*/ 3163283 w 5235586"/>
                  <a:gd name="connsiteY1639" fmla="*/ 3252112 h 3977558"/>
                  <a:gd name="connsiteX1640" fmla="*/ 3211085 w 5235586"/>
                  <a:gd name="connsiteY1640" fmla="*/ 3299914 h 3977558"/>
                  <a:gd name="connsiteX1641" fmla="*/ 3213895 w 5235586"/>
                  <a:gd name="connsiteY1641" fmla="*/ 3302724 h 3977558"/>
                  <a:gd name="connsiteX1642" fmla="*/ 3211085 w 5235586"/>
                  <a:gd name="connsiteY1642" fmla="*/ 3305538 h 3977558"/>
                  <a:gd name="connsiteX1643" fmla="*/ 3166096 w 5235586"/>
                  <a:gd name="connsiteY1643" fmla="*/ 3350526 h 3977558"/>
                  <a:gd name="connsiteX1644" fmla="*/ 3163283 w 5235586"/>
                  <a:gd name="connsiteY1644" fmla="*/ 3353337 h 3977558"/>
                  <a:gd name="connsiteX1645" fmla="*/ 3160472 w 5235586"/>
                  <a:gd name="connsiteY1645" fmla="*/ 3350526 h 3977558"/>
                  <a:gd name="connsiteX1646" fmla="*/ 3115483 w 5235586"/>
                  <a:gd name="connsiteY1646" fmla="*/ 3305538 h 3977558"/>
                  <a:gd name="connsiteX1647" fmla="*/ 3112670 w 5235586"/>
                  <a:gd name="connsiteY1647" fmla="*/ 3302724 h 3977558"/>
                  <a:gd name="connsiteX1648" fmla="*/ 3115483 w 5235586"/>
                  <a:gd name="connsiteY1648" fmla="*/ 3299914 h 3977558"/>
                  <a:gd name="connsiteX1649" fmla="*/ 3163283 w 5235586"/>
                  <a:gd name="connsiteY1649" fmla="*/ 3252112 h 3977558"/>
                  <a:gd name="connsiteX1650" fmla="*/ 3005823 w 5235586"/>
                  <a:gd name="connsiteY1650" fmla="*/ 3252112 h 3977558"/>
                  <a:gd name="connsiteX1651" fmla="*/ 3053626 w 5235586"/>
                  <a:gd name="connsiteY1651" fmla="*/ 3299914 h 3977558"/>
                  <a:gd name="connsiteX1652" fmla="*/ 3056436 w 5235586"/>
                  <a:gd name="connsiteY1652" fmla="*/ 3302724 h 3977558"/>
                  <a:gd name="connsiteX1653" fmla="*/ 3053626 w 5235586"/>
                  <a:gd name="connsiteY1653" fmla="*/ 3305538 h 3977558"/>
                  <a:gd name="connsiteX1654" fmla="*/ 3008634 w 5235586"/>
                  <a:gd name="connsiteY1654" fmla="*/ 3350526 h 3977558"/>
                  <a:gd name="connsiteX1655" fmla="*/ 3005823 w 5235586"/>
                  <a:gd name="connsiteY1655" fmla="*/ 3353337 h 3977558"/>
                  <a:gd name="connsiteX1656" fmla="*/ 3003010 w 5235586"/>
                  <a:gd name="connsiteY1656" fmla="*/ 3350526 h 3977558"/>
                  <a:gd name="connsiteX1657" fmla="*/ 2958021 w 5235586"/>
                  <a:gd name="connsiteY1657" fmla="*/ 3305538 h 3977558"/>
                  <a:gd name="connsiteX1658" fmla="*/ 2955211 w 5235586"/>
                  <a:gd name="connsiteY1658" fmla="*/ 3302724 h 3977558"/>
                  <a:gd name="connsiteX1659" fmla="*/ 2958021 w 5235586"/>
                  <a:gd name="connsiteY1659" fmla="*/ 3299914 h 3977558"/>
                  <a:gd name="connsiteX1660" fmla="*/ 3005823 w 5235586"/>
                  <a:gd name="connsiteY1660" fmla="*/ 3252112 h 3977558"/>
                  <a:gd name="connsiteX1661" fmla="*/ 2851172 w 5235586"/>
                  <a:gd name="connsiteY1661" fmla="*/ 3252112 h 3977558"/>
                  <a:gd name="connsiteX1662" fmla="*/ 2898975 w 5235586"/>
                  <a:gd name="connsiteY1662" fmla="*/ 3299914 h 3977558"/>
                  <a:gd name="connsiteX1663" fmla="*/ 2901785 w 5235586"/>
                  <a:gd name="connsiteY1663" fmla="*/ 3302724 h 3977558"/>
                  <a:gd name="connsiteX1664" fmla="*/ 2898975 w 5235586"/>
                  <a:gd name="connsiteY1664" fmla="*/ 3305538 h 3977558"/>
                  <a:gd name="connsiteX1665" fmla="*/ 2853983 w 5235586"/>
                  <a:gd name="connsiteY1665" fmla="*/ 3350526 h 3977558"/>
                  <a:gd name="connsiteX1666" fmla="*/ 2851172 w 5235586"/>
                  <a:gd name="connsiteY1666" fmla="*/ 3353337 h 3977558"/>
                  <a:gd name="connsiteX1667" fmla="*/ 2848359 w 5235586"/>
                  <a:gd name="connsiteY1667" fmla="*/ 3350526 h 3977558"/>
                  <a:gd name="connsiteX1668" fmla="*/ 2803370 w 5235586"/>
                  <a:gd name="connsiteY1668" fmla="*/ 3305538 h 3977558"/>
                  <a:gd name="connsiteX1669" fmla="*/ 2800560 w 5235586"/>
                  <a:gd name="connsiteY1669" fmla="*/ 3302724 h 3977558"/>
                  <a:gd name="connsiteX1670" fmla="*/ 2803370 w 5235586"/>
                  <a:gd name="connsiteY1670" fmla="*/ 3299914 h 3977558"/>
                  <a:gd name="connsiteX1671" fmla="*/ 2851172 w 5235586"/>
                  <a:gd name="connsiteY1671" fmla="*/ 3252112 h 3977558"/>
                  <a:gd name="connsiteX1672" fmla="*/ 2696525 w 5235586"/>
                  <a:gd name="connsiteY1672" fmla="*/ 3252112 h 3977558"/>
                  <a:gd name="connsiteX1673" fmla="*/ 2744328 w 5235586"/>
                  <a:gd name="connsiteY1673" fmla="*/ 3299914 h 3977558"/>
                  <a:gd name="connsiteX1674" fmla="*/ 2747138 w 5235586"/>
                  <a:gd name="connsiteY1674" fmla="*/ 3302724 h 3977558"/>
                  <a:gd name="connsiteX1675" fmla="*/ 2744328 w 5235586"/>
                  <a:gd name="connsiteY1675" fmla="*/ 3305538 h 3977558"/>
                  <a:gd name="connsiteX1676" fmla="*/ 2699336 w 5235586"/>
                  <a:gd name="connsiteY1676" fmla="*/ 3350526 h 3977558"/>
                  <a:gd name="connsiteX1677" fmla="*/ 2696525 w 5235586"/>
                  <a:gd name="connsiteY1677" fmla="*/ 3353337 h 3977558"/>
                  <a:gd name="connsiteX1678" fmla="*/ 2693712 w 5235586"/>
                  <a:gd name="connsiteY1678" fmla="*/ 3350526 h 3977558"/>
                  <a:gd name="connsiteX1679" fmla="*/ 2648723 w 5235586"/>
                  <a:gd name="connsiteY1679" fmla="*/ 3305538 h 3977558"/>
                  <a:gd name="connsiteX1680" fmla="*/ 2645913 w 5235586"/>
                  <a:gd name="connsiteY1680" fmla="*/ 3302724 h 3977558"/>
                  <a:gd name="connsiteX1681" fmla="*/ 2648723 w 5235586"/>
                  <a:gd name="connsiteY1681" fmla="*/ 3299914 h 3977558"/>
                  <a:gd name="connsiteX1682" fmla="*/ 2696525 w 5235586"/>
                  <a:gd name="connsiteY1682" fmla="*/ 3252112 h 3977558"/>
                  <a:gd name="connsiteX1683" fmla="*/ 2539061 w 5235586"/>
                  <a:gd name="connsiteY1683" fmla="*/ 3252112 h 3977558"/>
                  <a:gd name="connsiteX1684" fmla="*/ 2586863 w 5235586"/>
                  <a:gd name="connsiteY1684" fmla="*/ 3299914 h 3977558"/>
                  <a:gd name="connsiteX1685" fmla="*/ 2589673 w 5235586"/>
                  <a:gd name="connsiteY1685" fmla="*/ 3302724 h 3977558"/>
                  <a:gd name="connsiteX1686" fmla="*/ 2586863 w 5235586"/>
                  <a:gd name="connsiteY1686" fmla="*/ 3305538 h 3977558"/>
                  <a:gd name="connsiteX1687" fmla="*/ 2541874 w 5235586"/>
                  <a:gd name="connsiteY1687" fmla="*/ 3350526 h 3977558"/>
                  <a:gd name="connsiteX1688" fmla="*/ 2539061 w 5235586"/>
                  <a:gd name="connsiteY1688" fmla="*/ 3353337 h 3977558"/>
                  <a:gd name="connsiteX1689" fmla="*/ 2536247 w 5235586"/>
                  <a:gd name="connsiteY1689" fmla="*/ 3350526 h 3977558"/>
                  <a:gd name="connsiteX1690" fmla="*/ 2491261 w 5235586"/>
                  <a:gd name="connsiteY1690" fmla="*/ 3305538 h 3977558"/>
                  <a:gd name="connsiteX1691" fmla="*/ 2488448 w 5235586"/>
                  <a:gd name="connsiteY1691" fmla="*/ 3302724 h 3977558"/>
                  <a:gd name="connsiteX1692" fmla="*/ 2491261 w 5235586"/>
                  <a:gd name="connsiteY1692" fmla="*/ 3299914 h 3977558"/>
                  <a:gd name="connsiteX1693" fmla="*/ 2539061 w 5235586"/>
                  <a:gd name="connsiteY1693" fmla="*/ 3252112 h 3977558"/>
                  <a:gd name="connsiteX1694" fmla="*/ 2384413 w 5235586"/>
                  <a:gd name="connsiteY1694" fmla="*/ 3252112 h 3977558"/>
                  <a:gd name="connsiteX1695" fmla="*/ 2432215 w 5235586"/>
                  <a:gd name="connsiteY1695" fmla="*/ 3299914 h 3977558"/>
                  <a:gd name="connsiteX1696" fmla="*/ 2435025 w 5235586"/>
                  <a:gd name="connsiteY1696" fmla="*/ 3302724 h 3977558"/>
                  <a:gd name="connsiteX1697" fmla="*/ 2432215 w 5235586"/>
                  <a:gd name="connsiteY1697" fmla="*/ 3305538 h 3977558"/>
                  <a:gd name="connsiteX1698" fmla="*/ 2387226 w 5235586"/>
                  <a:gd name="connsiteY1698" fmla="*/ 3350526 h 3977558"/>
                  <a:gd name="connsiteX1699" fmla="*/ 2384413 w 5235586"/>
                  <a:gd name="connsiteY1699" fmla="*/ 3353337 h 3977558"/>
                  <a:gd name="connsiteX1700" fmla="*/ 2381599 w 5235586"/>
                  <a:gd name="connsiteY1700" fmla="*/ 3350526 h 3977558"/>
                  <a:gd name="connsiteX1701" fmla="*/ 2336613 w 5235586"/>
                  <a:gd name="connsiteY1701" fmla="*/ 3305538 h 3977558"/>
                  <a:gd name="connsiteX1702" fmla="*/ 2333800 w 5235586"/>
                  <a:gd name="connsiteY1702" fmla="*/ 3302724 h 3977558"/>
                  <a:gd name="connsiteX1703" fmla="*/ 2336613 w 5235586"/>
                  <a:gd name="connsiteY1703" fmla="*/ 3299914 h 3977558"/>
                  <a:gd name="connsiteX1704" fmla="*/ 2384413 w 5235586"/>
                  <a:gd name="connsiteY1704" fmla="*/ 3252112 h 3977558"/>
                  <a:gd name="connsiteX1705" fmla="*/ 2229761 w 5235586"/>
                  <a:gd name="connsiteY1705" fmla="*/ 3252112 h 3977558"/>
                  <a:gd name="connsiteX1706" fmla="*/ 2277564 w 5235586"/>
                  <a:gd name="connsiteY1706" fmla="*/ 3299914 h 3977558"/>
                  <a:gd name="connsiteX1707" fmla="*/ 2280374 w 5235586"/>
                  <a:gd name="connsiteY1707" fmla="*/ 3302724 h 3977558"/>
                  <a:gd name="connsiteX1708" fmla="*/ 2277564 w 5235586"/>
                  <a:gd name="connsiteY1708" fmla="*/ 3305538 h 3977558"/>
                  <a:gd name="connsiteX1709" fmla="*/ 2232575 w 5235586"/>
                  <a:gd name="connsiteY1709" fmla="*/ 3350526 h 3977558"/>
                  <a:gd name="connsiteX1710" fmla="*/ 2229761 w 5235586"/>
                  <a:gd name="connsiteY1710" fmla="*/ 3353337 h 3977558"/>
                  <a:gd name="connsiteX1711" fmla="*/ 2226948 w 5235586"/>
                  <a:gd name="connsiteY1711" fmla="*/ 3350526 h 3977558"/>
                  <a:gd name="connsiteX1712" fmla="*/ 2181962 w 5235586"/>
                  <a:gd name="connsiteY1712" fmla="*/ 3305538 h 3977558"/>
                  <a:gd name="connsiteX1713" fmla="*/ 2179149 w 5235586"/>
                  <a:gd name="connsiteY1713" fmla="*/ 3302724 h 3977558"/>
                  <a:gd name="connsiteX1714" fmla="*/ 2181962 w 5235586"/>
                  <a:gd name="connsiteY1714" fmla="*/ 3299914 h 3977558"/>
                  <a:gd name="connsiteX1715" fmla="*/ 2229761 w 5235586"/>
                  <a:gd name="connsiteY1715" fmla="*/ 3252112 h 3977558"/>
                  <a:gd name="connsiteX1716" fmla="*/ 2075115 w 5235586"/>
                  <a:gd name="connsiteY1716" fmla="*/ 3252112 h 3977558"/>
                  <a:gd name="connsiteX1717" fmla="*/ 2122917 w 5235586"/>
                  <a:gd name="connsiteY1717" fmla="*/ 3299914 h 3977558"/>
                  <a:gd name="connsiteX1718" fmla="*/ 2125727 w 5235586"/>
                  <a:gd name="connsiteY1718" fmla="*/ 3302724 h 3977558"/>
                  <a:gd name="connsiteX1719" fmla="*/ 2122917 w 5235586"/>
                  <a:gd name="connsiteY1719" fmla="*/ 3305538 h 3977558"/>
                  <a:gd name="connsiteX1720" fmla="*/ 2077928 w 5235586"/>
                  <a:gd name="connsiteY1720" fmla="*/ 3350526 h 3977558"/>
                  <a:gd name="connsiteX1721" fmla="*/ 2075115 w 5235586"/>
                  <a:gd name="connsiteY1721" fmla="*/ 3353337 h 3977558"/>
                  <a:gd name="connsiteX1722" fmla="*/ 2072301 w 5235586"/>
                  <a:gd name="connsiteY1722" fmla="*/ 3350526 h 3977558"/>
                  <a:gd name="connsiteX1723" fmla="*/ 2027315 w 5235586"/>
                  <a:gd name="connsiteY1723" fmla="*/ 3305538 h 3977558"/>
                  <a:gd name="connsiteX1724" fmla="*/ 2024502 w 5235586"/>
                  <a:gd name="connsiteY1724" fmla="*/ 3302724 h 3977558"/>
                  <a:gd name="connsiteX1725" fmla="*/ 2027315 w 5235586"/>
                  <a:gd name="connsiteY1725" fmla="*/ 3299914 h 3977558"/>
                  <a:gd name="connsiteX1726" fmla="*/ 2075115 w 5235586"/>
                  <a:gd name="connsiteY1726" fmla="*/ 3252112 h 3977558"/>
                  <a:gd name="connsiteX1727" fmla="*/ 1917652 w 5235586"/>
                  <a:gd name="connsiteY1727" fmla="*/ 3252112 h 3977558"/>
                  <a:gd name="connsiteX1728" fmla="*/ 1965455 w 5235586"/>
                  <a:gd name="connsiteY1728" fmla="*/ 3299914 h 3977558"/>
                  <a:gd name="connsiteX1729" fmla="*/ 1968265 w 5235586"/>
                  <a:gd name="connsiteY1729" fmla="*/ 3302724 h 3977558"/>
                  <a:gd name="connsiteX1730" fmla="*/ 1965455 w 5235586"/>
                  <a:gd name="connsiteY1730" fmla="*/ 3305538 h 3977558"/>
                  <a:gd name="connsiteX1731" fmla="*/ 1920463 w 5235586"/>
                  <a:gd name="connsiteY1731" fmla="*/ 3350526 h 3977558"/>
                  <a:gd name="connsiteX1732" fmla="*/ 1917652 w 5235586"/>
                  <a:gd name="connsiteY1732" fmla="*/ 3353337 h 3977558"/>
                  <a:gd name="connsiteX1733" fmla="*/ 1914839 w 5235586"/>
                  <a:gd name="connsiteY1733" fmla="*/ 3350526 h 3977558"/>
                  <a:gd name="connsiteX1734" fmla="*/ 1869850 w 5235586"/>
                  <a:gd name="connsiteY1734" fmla="*/ 3305538 h 3977558"/>
                  <a:gd name="connsiteX1735" fmla="*/ 1867040 w 5235586"/>
                  <a:gd name="connsiteY1735" fmla="*/ 3302724 h 3977558"/>
                  <a:gd name="connsiteX1736" fmla="*/ 1869850 w 5235586"/>
                  <a:gd name="connsiteY1736" fmla="*/ 3299914 h 3977558"/>
                  <a:gd name="connsiteX1737" fmla="*/ 1917652 w 5235586"/>
                  <a:gd name="connsiteY1737" fmla="*/ 3252112 h 3977558"/>
                  <a:gd name="connsiteX1738" fmla="*/ 1763004 w 5235586"/>
                  <a:gd name="connsiteY1738" fmla="*/ 3252112 h 3977558"/>
                  <a:gd name="connsiteX1739" fmla="*/ 1810807 w 5235586"/>
                  <a:gd name="connsiteY1739" fmla="*/ 3299914 h 3977558"/>
                  <a:gd name="connsiteX1740" fmla="*/ 1813617 w 5235586"/>
                  <a:gd name="connsiteY1740" fmla="*/ 3302724 h 3977558"/>
                  <a:gd name="connsiteX1741" fmla="*/ 1810807 w 5235586"/>
                  <a:gd name="connsiteY1741" fmla="*/ 3305538 h 3977558"/>
                  <a:gd name="connsiteX1742" fmla="*/ 1765815 w 5235586"/>
                  <a:gd name="connsiteY1742" fmla="*/ 3350526 h 3977558"/>
                  <a:gd name="connsiteX1743" fmla="*/ 1763004 w 5235586"/>
                  <a:gd name="connsiteY1743" fmla="*/ 3353337 h 3977558"/>
                  <a:gd name="connsiteX1744" fmla="*/ 1760191 w 5235586"/>
                  <a:gd name="connsiteY1744" fmla="*/ 3350526 h 3977558"/>
                  <a:gd name="connsiteX1745" fmla="*/ 1715202 w 5235586"/>
                  <a:gd name="connsiteY1745" fmla="*/ 3305538 h 3977558"/>
                  <a:gd name="connsiteX1746" fmla="*/ 1712392 w 5235586"/>
                  <a:gd name="connsiteY1746" fmla="*/ 3302724 h 3977558"/>
                  <a:gd name="connsiteX1747" fmla="*/ 1715202 w 5235586"/>
                  <a:gd name="connsiteY1747" fmla="*/ 3299914 h 3977558"/>
                  <a:gd name="connsiteX1748" fmla="*/ 1763004 w 5235586"/>
                  <a:gd name="connsiteY1748" fmla="*/ 3252112 h 3977558"/>
                  <a:gd name="connsiteX1749" fmla="*/ 1608353 w 5235586"/>
                  <a:gd name="connsiteY1749" fmla="*/ 3252112 h 3977558"/>
                  <a:gd name="connsiteX1750" fmla="*/ 1656156 w 5235586"/>
                  <a:gd name="connsiteY1750" fmla="*/ 3299914 h 3977558"/>
                  <a:gd name="connsiteX1751" fmla="*/ 1658966 w 5235586"/>
                  <a:gd name="connsiteY1751" fmla="*/ 3302724 h 3977558"/>
                  <a:gd name="connsiteX1752" fmla="*/ 1656156 w 5235586"/>
                  <a:gd name="connsiteY1752" fmla="*/ 3305538 h 3977558"/>
                  <a:gd name="connsiteX1753" fmla="*/ 1611164 w 5235586"/>
                  <a:gd name="connsiteY1753" fmla="*/ 3350526 h 3977558"/>
                  <a:gd name="connsiteX1754" fmla="*/ 1608353 w 5235586"/>
                  <a:gd name="connsiteY1754" fmla="*/ 3353337 h 3977558"/>
                  <a:gd name="connsiteX1755" fmla="*/ 1605540 w 5235586"/>
                  <a:gd name="connsiteY1755" fmla="*/ 3350526 h 3977558"/>
                  <a:gd name="connsiteX1756" fmla="*/ 1560551 w 5235586"/>
                  <a:gd name="connsiteY1756" fmla="*/ 3305538 h 3977558"/>
                  <a:gd name="connsiteX1757" fmla="*/ 1557741 w 5235586"/>
                  <a:gd name="connsiteY1757" fmla="*/ 3302724 h 3977558"/>
                  <a:gd name="connsiteX1758" fmla="*/ 1560551 w 5235586"/>
                  <a:gd name="connsiteY1758" fmla="*/ 3299914 h 3977558"/>
                  <a:gd name="connsiteX1759" fmla="*/ 1608353 w 5235586"/>
                  <a:gd name="connsiteY1759" fmla="*/ 3252112 h 3977558"/>
                  <a:gd name="connsiteX1760" fmla="*/ 1450892 w 5235586"/>
                  <a:gd name="connsiteY1760" fmla="*/ 3252112 h 3977558"/>
                  <a:gd name="connsiteX1761" fmla="*/ 1498695 w 5235586"/>
                  <a:gd name="connsiteY1761" fmla="*/ 3299914 h 3977558"/>
                  <a:gd name="connsiteX1762" fmla="*/ 1501505 w 5235586"/>
                  <a:gd name="connsiteY1762" fmla="*/ 3302724 h 3977558"/>
                  <a:gd name="connsiteX1763" fmla="*/ 1498695 w 5235586"/>
                  <a:gd name="connsiteY1763" fmla="*/ 3305538 h 3977558"/>
                  <a:gd name="connsiteX1764" fmla="*/ 1453706 w 5235586"/>
                  <a:gd name="connsiteY1764" fmla="*/ 3350526 h 3977558"/>
                  <a:gd name="connsiteX1765" fmla="*/ 1450892 w 5235586"/>
                  <a:gd name="connsiteY1765" fmla="*/ 3353337 h 3977558"/>
                  <a:gd name="connsiteX1766" fmla="*/ 1448079 w 5235586"/>
                  <a:gd name="connsiteY1766" fmla="*/ 3350526 h 3977558"/>
                  <a:gd name="connsiteX1767" fmla="*/ 1403090 w 5235586"/>
                  <a:gd name="connsiteY1767" fmla="*/ 3305538 h 3977558"/>
                  <a:gd name="connsiteX1768" fmla="*/ 1400280 w 5235586"/>
                  <a:gd name="connsiteY1768" fmla="*/ 3302724 h 3977558"/>
                  <a:gd name="connsiteX1769" fmla="*/ 1403090 w 5235586"/>
                  <a:gd name="connsiteY1769" fmla="*/ 3299914 h 3977558"/>
                  <a:gd name="connsiteX1770" fmla="*/ 1450892 w 5235586"/>
                  <a:gd name="connsiteY1770" fmla="*/ 3252112 h 3977558"/>
                  <a:gd name="connsiteX1771" fmla="*/ 1296244 w 5235586"/>
                  <a:gd name="connsiteY1771" fmla="*/ 3252112 h 3977558"/>
                  <a:gd name="connsiteX1772" fmla="*/ 1344046 w 5235586"/>
                  <a:gd name="connsiteY1772" fmla="*/ 3299914 h 3977558"/>
                  <a:gd name="connsiteX1773" fmla="*/ 1346857 w 5235586"/>
                  <a:gd name="connsiteY1773" fmla="*/ 3302724 h 3977558"/>
                  <a:gd name="connsiteX1774" fmla="*/ 1344046 w 5235586"/>
                  <a:gd name="connsiteY1774" fmla="*/ 3305538 h 3977558"/>
                  <a:gd name="connsiteX1775" fmla="*/ 1299058 w 5235586"/>
                  <a:gd name="connsiteY1775" fmla="*/ 3350526 h 3977558"/>
                  <a:gd name="connsiteX1776" fmla="*/ 1296244 w 5235586"/>
                  <a:gd name="connsiteY1776" fmla="*/ 3353337 h 3977558"/>
                  <a:gd name="connsiteX1777" fmla="*/ 1293431 w 5235586"/>
                  <a:gd name="connsiteY1777" fmla="*/ 3350526 h 3977558"/>
                  <a:gd name="connsiteX1778" fmla="*/ 1248442 w 5235586"/>
                  <a:gd name="connsiteY1778" fmla="*/ 3305538 h 3977558"/>
                  <a:gd name="connsiteX1779" fmla="*/ 1245632 w 5235586"/>
                  <a:gd name="connsiteY1779" fmla="*/ 3302724 h 3977558"/>
                  <a:gd name="connsiteX1780" fmla="*/ 1248442 w 5235586"/>
                  <a:gd name="connsiteY1780" fmla="*/ 3299914 h 3977558"/>
                  <a:gd name="connsiteX1781" fmla="*/ 1296244 w 5235586"/>
                  <a:gd name="connsiteY1781" fmla="*/ 3252112 h 3977558"/>
                  <a:gd name="connsiteX1782" fmla="*/ 1141593 w 5235586"/>
                  <a:gd name="connsiteY1782" fmla="*/ 3252112 h 3977558"/>
                  <a:gd name="connsiteX1783" fmla="*/ 1189395 w 5235586"/>
                  <a:gd name="connsiteY1783" fmla="*/ 3299914 h 3977558"/>
                  <a:gd name="connsiteX1784" fmla="*/ 1192206 w 5235586"/>
                  <a:gd name="connsiteY1784" fmla="*/ 3302724 h 3977558"/>
                  <a:gd name="connsiteX1785" fmla="*/ 1189395 w 5235586"/>
                  <a:gd name="connsiteY1785" fmla="*/ 3305538 h 3977558"/>
                  <a:gd name="connsiteX1786" fmla="*/ 1144407 w 5235586"/>
                  <a:gd name="connsiteY1786" fmla="*/ 3350526 h 3977558"/>
                  <a:gd name="connsiteX1787" fmla="*/ 1141593 w 5235586"/>
                  <a:gd name="connsiteY1787" fmla="*/ 3353337 h 3977558"/>
                  <a:gd name="connsiteX1788" fmla="*/ 1138780 w 5235586"/>
                  <a:gd name="connsiteY1788" fmla="*/ 3350526 h 3977558"/>
                  <a:gd name="connsiteX1789" fmla="*/ 1093791 w 5235586"/>
                  <a:gd name="connsiteY1789" fmla="*/ 3305538 h 3977558"/>
                  <a:gd name="connsiteX1790" fmla="*/ 1090981 w 5235586"/>
                  <a:gd name="connsiteY1790" fmla="*/ 3302724 h 3977558"/>
                  <a:gd name="connsiteX1791" fmla="*/ 1093791 w 5235586"/>
                  <a:gd name="connsiteY1791" fmla="*/ 3299914 h 3977558"/>
                  <a:gd name="connsiteX1792" fmla="*/ 1141593 w 5235586"/>
                  <a:gd name="connsiteY1792" fmla="*/ 3252112 h 3977558"/>
                  <a:gd name="connsiteX1793" fmla="*/ 984132 w 5235586"/>
                  <a:gd name="connsiteY1793" fmla="*/ 3252112 h 3977558"/>
                  <a:gd name="connsiteX1794" fmla="*/ 1031934 w 5235586"/>
                  <a:gd name="connsiteY1794" fmla="*/ 3299914 h 3977558"/>
                  <a:gd name="connsiteX1795" fmla="*/ 1034745 w 5235586"/>
                  <a:gd name="connsiteY1795" fmla="*/ 3302724 h 3977558"/>
                  <a:gd name="connsiteX1796" fmla="*/ 1031934 w 5235586"/>
                  <a:gd name="connsiteY1796" fmla="*/ 3305538 h 3977558"/>
                  <a:gd name="connsiteX1797" fmla="*/ 986946 w 5235586"/>
                  <a:gd name="connsiteY1797" fmla="*/ 3350526 h 3977558"/>
                  <a:gd name="connsiteX1798" fmla="*/ 984132 w 5235586"/>
                  <a:gd name="connsiteY1798" fmla="*/ 3353337 h 3977558"/>
                  <a:gd name="connsiteX1799" fmla="*/ 981319 w 5235586"/>
                  <a:gd name="connsiteY1799" fmla="*/ 3350526 h 3977558"/>
                  <a:gd name="connsiteX1800" fmla="*/ 936330 w 5235586"/>
                  <a:gd name="connsiteY1800" fmla="*/ 3305538 h 3977558"/>
                  <a:gd name="connsiteX1801" fmla="*/ 933520 w 5235586"/>
                  <a:gd name="connsiteY1801" fmla="*/ 3302724 h 3977558"/>
                  <a:gd name="connsiteX1802" fmla="*/ 936330 w 5235586"/>
                  <a:gd name="connsiteY1802" fmla="*/ 3299914 h 3977558"/>
                  <a:gd name="connsiteX1803" fmla="*/ 984132 w 5235586"/>
                  <a:gd name="connsiteY1803" fmla="*/ 3252112 h 3977558"/>
                  <a:gd name="connsiteX1804" fmla="*/ 829484 w 5235586"/>
                  <a:gd name="connsiteY1804" fmla="*/ 3252112 h 3977558"/>
                  <a:gd name="connsiteX1805" fmla="*/ 877286 w 5235586"/>
                  <a:gd name="connsiteY1805" fmla="*/ 3299914 h 3977558"/>
                  <a:gd name="connsiteX1806" fmla="*/ 880097 w 5235586"/>
                  <a:gd name="connsiteY1806" fmla="*/ 3302724 h 3977558"/>
                  <a:gd name="connsiteX1807" fmla="*/ 877286 w 5235586"/>
                  <a:gd name="connsiteY1807" fmla="*/ 3305538 h 3977558"/>
                  <a:gd name="connsiteX1808" fmla="*/ 832298 w 5235586"/>
                  <a:gd name="connsiteY1808" fmla="*/ 3350526 h 3977558"/>
                  <a:gd name="connsiteX1809" fmla="*/ 829484 w 5235586"/>
                  <a:gd name="connsiteY1809" fmla="*/ 3353337 h 3977558"/>
                  <a:gd name="connsiteX1810" fmla="*/ 826671 w 5235586"/>
                  <a:gd name="connsiteY1810" fmla="*/ 3350526 h 3977558"/>
                  <a:gd name="connsiteX1811" fmla="*/ 781682 w 5235586"/>
                  <a:gd name="connsiteY1811" fmla="*/ 3305538 h 3977558"/>
                  <a:gd name="connsiteX1812" fmla="*/ 778872 w 5235586"/>
                  <a:gd name="connsiteY1812" fmla="*/ 3302724 h 3977558"/>
                  <a:gd name="connsiteX1813" fmla="*/ 781682 w 5235586"/>
                  <a:gd name="connsiteY1813" fmla="*/ 3299914 h 3977558"/>
                  <a:gd name="connsiteX1814" fmla="*/ 829484 w 5235586"/>
                  <a:gd name="connsiteY1814" fmla="*/ 3252112 h 3977558"/>
                  <a:gd name="connsiteX1815" fmla="*/ 674833 w 5235586"/>
                  <a:gd name="connsiteY1815" fmla="*/ 3252112 h 3977558"/>
                  <a:gd name="connsiteX1816" fmla="*/ 722635 w 5235586"/>
                  <a:gd name="connsiteY1816" fmla="*/ 3299914 h 3977558"/>
                  <a:gd name="connsiteX1817" fmla="*/ 725446 w 5235586"/>
                  <a:gd name="connsiteY1817" fmla="*/ 3302724 h 3977558"/>
                  <a:gd name="connsiteX1818" fmla="*/ 722635 w 5235586"/>
                  <a:gd name="connsiteY1818" fmla="*/ 3305538 h 3977558"/>
                  <a:gd name="connsiteX1819" fmla="*/ 677647 w 5235586"/>
                  <a:gd name="connsiteY1819" fmla="*/ 3350526 h 3977558"/>
                  <a:gd name="connsiteX1820" fmla="*/ 674833 w 5235586"/>
                  <a:gd name="connsiteY1820" fmla="*/ 3353337 h 3977558"/>
                  <a:gd name="connsiteX1821" fmla="*/ 672020 w 5235586"/>
                  <a:gd name="connsiteY1821" fmla="*/ 3350526 h 3977558"/>
                  <a:gd name="connsiteX1822" fmla="*/ 627031 w 5235586"/>
                  <a:gd name="connsiteY1822" fmla="*/ 3305538 h 3977558"/>
                  <a:gd name="connsiteX1823" fmla="*/ 624221 w 5235586"/>
                  <a:gd name="connsiteY1823" fmla="*/ 3302724 h 3977558"/>
                  <a:gd name="connsiteX1824" fmla="*/ 627031 w 5235586"/>
                  <a:gd name="connsiteY1824" fmla="*/ 3299914 h 3977558"/>
                  <a:gd name="connsiteX1825" fmla="*/ 674833 w 5235586"/>
                  <a:gd name="connsiteY1825" fmla="*/ 3252112 h 3977558"/>
                  <a:gd name="connsiteX1826" fmla="*/ 517372 w 5235586"/>
                  <a:gd name="connsiteY1826" fmla="*/ 3252112 h 3977558"/>
                  <a:gd name="connsiteX1827" fmla="*/ 565174 w 5235586"/>
                  <a:gd name="connsiteY1827" fmla="*/ 3299914 h 3977558"/>
                  <a:gd name="connsiteX1828" fmla="*/ 567985 w 5235586"/>
                  <a:gd name="connsiteY1828" fmla="*/ 3302724 h 3977558"/>
                  <a:gd name="connsiteX1829" fmla="*/ 565174 w 5235586"/>
                  <a:gd name="connsiteY1829" fmla="*/ 3305538 h 3977558"/>
                  <a:gd name="connsiteX1830" fmla="*/ 520183 w 5235586"/>
                  <a:gd name="connsiteY1830" fmla="*/ 3350526 h 3977558"/>
                  <a:gd name="connsiteX1831" fmla="*/ 517372 w 5235586"/>
                  <a:gd name="connsiteY1831" fmla="*/ 3353337 h 3977558"/>
                  <a:gd name="connsiteX1832" fmla="*/ 514559 w 5235586"/>
                  <a:gd name="connsiteY1832" fmla="*/ 3350526 h 3977558"/>
                  <a:gd name="connsiteX1833" fmla="*/ 469570 w 5235586"/>
                  <a:gd name="connsiteY1833" fmla="*/ 3305538 h 3977558"/>
                  <a:gd name="connsiteX1834" fmla="*/ 466760 w 5235586"/>
                  <a:gd name="connsiteY1834" fmla="*/ 3302724 h 3977558"/>
                  <a:gd name="connsiteX1835" fmla="*/ 469570 w 5235586"/>
                  <a:gd name="connsiteY1835" fmla="*/ 3299914 h 3977558"/>
                  <a:gd name="connsiteX1836" fmla="*/ 517372 w 5235586"/>
                  <a:gd name="connsiteY1836" fmla="*/ 3252112 h 3977558"/>
                  <a:gd name="connsiteX1837" fmla="*/ 362724 w 5235586"/>
                  <a:gd name="connsiteY1837" fmla="*/ 3252112 h 3977558"/>
                  <a:gd name="connsiteX1838" fmla="*/ 410526 w 5235586"/>
                  <a:gd name="connsiteY1838" fmla="*/ 3299914 h 3977558"/>
                  <a:gd name="connsiteX1839" fmla="*/ 413337 w 5235586"/>
                  <a:gd name="connsiteY1839" fmla="*/ 3302724 h 3977558"/>
                  <a:gd name="connsiteX1840" fmla="*/ 410526 w 5235586"/>
                  <a:gd name="connsiteY1840" fmla="*/ 3305538 h 3977558"/>
                  <a:gd name="connsiteX1841" fmla="*/ 365535 w 5235586"/>
                  <a:gd name="connsiteY1841" fmla="*/ 3350526 h 3977558"/>
                  <a:gd name="connsiteX1842" fmla="*/ 362724 w 5235586"/>
                  <a:gd name="connsiteY1842" fmla="*/ 3353337 h 3977558"/>
                  <a:gd name="connsiteX1843" fmla="*/ 359911 w 5235586"/>
                  <a:gd name="connsiteY1843" fmla="*/ 3350526 h 3977558"/>
                  <a:gd name="connsiteX1844" fmla="*/ 314922 w 5235586"/>
                  <a:gd name="connsiteY1844" fmla="*/ 3305538 h 3977558"/>
                  <a:gd name="connsiteX1845" fmla="*/ 312112 w 5235586"/>
                  <a:gd name="connsiteY1845" fmla="*/ 3302724 h 3977558"/>
                  <a:gd name="connsiteX1846" fmla="*/ 314922 w 5235586"/>
                  <a:gd name="connsiteY1846" fmla="*/ 3299914 h 3977558"/>
                  <a:gd name="connsiteX1847" fmla="*/ 362724 w 5235586"/>
                  <a:gd name="connsiteY1847" fmla="*/ 3252112 h 3977558"/>
                  <a:gd name="connsiteX1848" fmla="*/ 208073 w 5235586"/>
                  <a:gd name="connsiteY1848" fmla="*/ 3252112 h 3977558"/>
                  <a:gd name="connsiteX1849" fmla="*/ 255875 w 5235586"/>
                  <a:gd name="connsiteY1849" fmla="*/ 3299914 h 3977558"/>
                  <a:gd name="connsiteX1850" fmla="*/ 258686 w 5235586"/>
                  <a:gd name="connsiteY1850" fmla="*/ 3302724 h 3977558"/>
                  <a:gd name="connsiteX1851" fmla="*/ 255875 w 5235586"/>
                  <a:gd name="connsiteY1851" fmla="*/ 3305538 h 3977558"/>
                  <a:gd name="connsiteX1852" fmla="*/ 210884 w 5235586"/>
                  <a:gd name="connsiteY1852" fmla="*/ 3350526 h 3977558"/>
                  <a:gd name="connsiteX1853" fmla="*/ 208073 w 5235586"/>
                  <a:gd name="connsiteY1853" fmla="*/ 3353337 h 3977558"/>
                  <a:gd name="connsiteX1854" fmla="*/ 205260 w 5235586"/>
                  <a:gd name="connsiteY1854" fmla="*/ 3350526 h 3977558"/>
                  <a:gd name="connsiteX1855" fmla="*/ 160271 w 5235586"/>
                  <a:gd name="connsiteY1855" fmla="*/ 3305538 h 3977558"/>
                  <a:gd name="connsiteX1856" fmla="*/ 157461 w 5235586"/>
                  <a:gd name="connsiteY1856" fmla="*/ 3302724 h 3977558"/>
                  <a:gd name="connsiteX1857" fmla="*/ 160271 w 5235586"/>
                  <a:gd name="connsiteY1857" fmla="*/ 3299914 h 3977558"/>
                  <a:gd name="connsiteX1858" fmla="*/ 208073 w 5235586"/>
                  <a:gd name="connsiteY1858" fmla="*/ 3252112 h 3977558"/>
                  <a:gd name="connsiteX1859" fmla="*/ 50612 w 5235586"/>
                  <a:gd name="connsiteY1859" fmla="*/ 3252112 h 3977558"/>
                  <a:gd name="connsiteX1860" fmla="*/ 98414 w 5235586"/>
                  <a:gd name="connsiteY1860" fmla="*/ 3299914 h 3977558"/>
                  <a:gd name="connsiteX1861" fmla="*/ 101225 w 5235586"/>
                  <a:gd name="connsiteY1861" fmla="*/ 3302724 h 3977558"/>
                  <a:gd name="connsiteX1862" fmla="*/ 98414 w 5235586"/>
                  <a:gd name="connsiteY1862" fmla="*/ 3305538 h 3977558"/>
                  <a:gd name="connsiteX1863" fmla="*/ 53426 w 5235586"/>
                  <a:gd name="connsiteY1863" fmla="*/ 3350526 h 3977558"/>
                  <a:gd name="connsiteX1864" fmla="*/ 50612 w 5235586"/>
                  <a:gd name="connsiteY1864" fmla="*/ 3353337 h 3977558"/>
                  <a:gd name="connsiteX1865" fmla="*/ 47802 w 5235586"/>
                  <a:gd name="connsiteY1865" fmla="*/ 3350526 h 3977558"/>
                  <a:gd name="connsiteX1866" fmla="*/ 2813 w 5235586"/>
                  <a:gd name="connsiteY1866" fmla="*/ 3305538 h 3977558"/>
                  <a:gd name="connsiteX1867" fmla="*/ 0 w 5235586"/>
                  <a:gd name="connsiteY1867" fmla="*/ 3302724 h 3977558"/>
                  <a:gd name="connsiteX1868" fmla="*/ 2813 w 5235586"/>
                  <a:gd name="connsiteY1868" fmla="*/ 3299914 h 3977558"/>
                  <a:gd name="connsiteX1869" fmla="*/ 50612 w 5235586"/>
                  <a:gd name="connsiteY1869" fmla="*/ 3252112 h 3977558"/>
                  <a:gd name="connsiteX1870" fmla="*/ 5184973 w 5235586"/>
                  <a:gd name="connsiteY1870" fmla="*/ 3097461 h 3977558"/>
                  <a:gd name="connsiteX1871" fmla="*/ 5232776 w 5235586"/>
                  <a:gd name="connsiteY1871" fmla="*/ 3145263 h 3977558"/>
                  <a:gd name="connsiteX1872" fmla="*/ 5235586 w 5235586"/>
                  <a:gd name="connsiteY1872" fmla="*/ 3148073 h 3977558"/>
                  <a:gd name="connsiteX1873" fmla="*/ 5232776 w 5235586"/>
                  <a:gd name="connsiteY1873" fmla="*/ 3150887 h 3977558"/>
                  <a:gd name="connsiteX1874" fmla="*/ 5187787 w 5235586"/>
                  <a:gd name="connsiteY1874" fmla="*/ 3195875 h 3977558"/>
                  <a:gd name="connsiteX1875" fmla="*/ 5184973 w 5235586"/>
                  <a:gd name="connsiteY1875" fmla="*/ 3198686 h 3977558"/>
                  <a:gd name="connsiteX1876" fmla="*/ 5182163 w 5235586"/>
                  <a:gd name="connsiteY1876" fmla="*/ 3195875 h 3977558"/>
                  <a:gd name="connsiteX1877" fmla="*/ 5137174 w 5235586"/>
                  <a:gd name="connsiteY1877" fmla="*/ 3150887 h 3977558"/>
                  <a:gd name="connsiteX1878" fmla="*/ 5134361 w 5235586"/>
                  <a:gd name="connsiteY1878" fmla="*/ 3148073 h 3977558"/>
                  <a:gd name="connsiteX1879" fmla="*/ 5137174 w 5235586"/>
                  <a:gd name="connsiteY1879" fmla="*/ 3145263 h 3977558"/>
                  <a:gd name="connsiteX1880" fmla="*/ 5184973 w 5235586"/>
                  <a:gd name="connsiteY1880" fmla="*/ 3097461 h 3977558"/>
                  <a:gd name="connsiteX1881" fmla="*/ 5030325 w 5235586"/>
                  <a:gd name="connsiteY1881" fmla="*/ 3097461 h 3977558"/>
                  <a:gd name="connsiteX1882" fmla="*/ 5078128 w 5235586"/>
                  <a:gd name="connsiteY1882" fmla="*/ 3145263 h 3977558"/>
                  <a:gd name="connsiteX1883" fmla="*/ 5080938 w 5235586"/>
                  <a:gd name="connsiteY1883" fmla="*/ 3148073 h 3977558"/>
                  <a:gd name="connsiteX1884" fmla="*/ 5078128 w 5235586"/>
                  <a:gd name="connsiteY1884" fmla="*/ 3150887 h 3977558"/>
                  <a:gd name="connsiteX1885" fmla="*/ 5033136 w 5235586"/>
                  <a:gd name="connsiteY1885" fmla="*/ 3195875 h 3977558"/>
                  <a:gd name="connsiteX1886" fmla="*/ 5030325 w 5235586"/>
                  <a:gd name="connsiteY1886" fmla="*/ 3198686 h 3977558"/>
                  <a:gd name="connsiteX1887" fmla="*/ 5027512 w 5235586"/>
                  <a:gd name="connsiteY1887" fmla="*/ 3195875 h 3977558"/>
                  <a:gd name="connsiteX1888" fmla="*/ 4982523 w 5235586"/>
                  <a:gd name="connsiteY1888" fmla="*/ 3150887 h 3977558"/>
                  <a:gd name="connsiteX1889" fmla="*/ 4979713 w 5235586"/>
                  <a:gd name="connsiteY1889" fmla="*/ 3148073 h 3977558"/>
                  <a:gd name="connsiteX1890" fmla="*/ 4982523 w 5235586"/>
                  <a:gd name="connsiteY1890" fmla="*/ 3145263 h 3977558"/>
                  <a:gd name="connsiteX1891" fmla="*/ 5030325 w 5235586"/>
                  <a:gd name="connsiteY1891" fmla="*/ 3097461 h 3977558"/>
                  <a:gd name="connsiteX1892" fmla="*/ 4872861 w 5235586"/>
                  <a:gd name="connsiteY1892" fmla="*/ 3097461 h 3977558"/>
                  <a:gd name="connsiteX1893" fmla="*/ 4920664 w 5235586"/>
                  <a:gd name="connsiteY1893" fmla="*/ 3145263 h 3977558"/>
                  <a:gd name="connsiteX1894" fmla="*/ 4923474 w 5235586"/>
                  <a:gd name="connsiteY1894" fmla="*/ 3148073 h 3977558"/>
                  <a:gd name="connsiteX1895" fmla="*/ 4920664 w 5235586"/>
                  <a:gd name="connsiteY1895" fmla="*/ 3150887 h 3977558"/>
                  <a:gd name="connsiteX1896" fmla="*/ 4875675 w 5235586"/>
                  <a:gd name="connsiteY1896" fmla="*/ 3195875 h 3977558"/>
                  <a:gd name="connsiteX1897" fmla="*/ 4872861 w 5235586"/>
                  <a:gd name="connsiteY1897" fmla="*/ 3198686 h 3977558"/>
                  <a:gd name="connsiteX1898" fmla="*/ 4870048 w 5235586"/>
                  <a:gd name="connsiteY1898" fmla="*/ 3195875 h 3977558"/>
                  <a:gd name="connsiteX1899" fmla="*/ 4825062 w 5235586"/>
                  <a:gd name="connsiteY1899" fmla="*/ 3150887 h 3977558"/>
                  <a:gd name="connsiteX1900" fmla="*/ 4822249 w 5235586"/>
                  <a:gd name="connsiteY1900" fmla="*/ 3148073 h 3977558"/>
                  <a:gd name="connsiteX1901" fmla="*/ 4825062 w 5235586"/>
                  <a:gd name="connsiteY1901" fmla="*/ 3145263 h 3977558"/>
                  <a:gd name="connsiteX1902" fmla="*/ 4872861 w 5235586"/>
                  <a:gd name="connsiteY1902" fmla="*/ 3097461 h 3977558"/>
                  <a:gd name="connsiteX1903" fmla="*/ 4718213 w 5235586"/>
                  <a:gd name="connsiteY1903" fmla="*/ 3097461 h 3977558"/>
                  <a:gd name="connsiteX1904" fmla="*/ 4766016 w 5235586"/>
                  <a:gd name="connsiteY1904" fmla="*/ 3145263 h 3977558"/>
                  <a:gd name="connsiteX1905" fmla="*/ 4768826 w 5235586"/>
                  <a:gd name="connsiteY1905" fmla="*/ 3148073 h 3977558"/>
                  <a:gd name="connsiteX1906" fmla="*/ 4766016 w 5235586"/>
                  <a:gd name="connsiteY1906" fmla="*/ 3150887 h 3977558"/>
                  <a:gd name="connsiteX1907" fmla="*/ 4721027 w 5235586"/>
                  <a:gd name="connsiteY1907" fmla="*/ 3195875 h 3977558"/>
                  <a:gd name="connsiteX1908" fmla="*/ 4718213 w 5235586"/>
                  <a:gd name="connsiteY1908" fmla="*/ 3198686 h 3977558"/>
                  <a:gd name="connsiteX1909" fmla="*/ 4715400 w 5235586"/>
                  <a:gd name="connsiteY1909" fmla="*/ 3195875 h 3977558"/>
                  <a:gd name="connsiteX1910" fmla="*/ 4670414 w 5235586"/>
                  <a:gd name="connsiteY1910" fmla="*/ 3150887 h 3977558"/>
                  <a:gd name="connsiteX1911" fmla="*/ 4667601 w 5235586"/>
                  <a:gd name="connsiteY1911" fmla="*/ 3148073 h 3977558"/>
                  <a:gd name="connsiteX1912" fmla="*/ 4670414 w 5235586"/>
                  <a:gd name="connsiteY1912" fmla="*/ 3145263 h 3977558"/>
                  <a:gd name="connsiteX1913" fmla="*/ 4718213 w 5235586"/>
                  <a:gd name="connsiteY1913" fmla="*/ 3097461 h 3977558"/>
                  <a:gd name="connsiteX1914" fmla="*/ 4563563 w 5235586"/>
                  <a:gd name="connsiteY1914" fmla="*/ 3097461 h 3977558"/>
                  <a:gd name="connsiteX1915" fmla="*/ 4611365 w 5235586"/>
                  <a:gd name="connsiteY1915" fmla="*/ 3145263 h 3977558"/>
                  <a:gd name="connsiteX1916" fmla="*/ 4614175 w 5235586"/>
                  <a:gd name="connsiteY1916" fmla="*/ 3148073 h 3977558"/>
                  <a:gd name="connsiteX1917" fmla="*/ 4611365 w 5235586"/>
                  <a:gd name="connsiteY1917" fmla="*/ 3150887 h 3977558"/>
                  <a:gd name="connsiteX1918" fmla="*/ 4566376 w 5235586"/>
                  <a:gd name="connsiteY1918" fmla="*/ 3195875 h 3977558"/>
                  <a:gd name="connsiteX1919" fmla="*/ 4563563 w 5235586"/>
                  <a:gd name="connsiteY1919" fmla="*/ 3198686 h 3977558"/>
                  <a:gd name="connsiteX1920" fmla="*/ 4560749 w 5235586"/>
                  <a:gd name="connsiteY1920" fmla="*/ 3195875 h 3977558"/>
                  <a:gd name="connsiteX1921" fmla="*/ 4515763 w 5235586"/>
                  <a:gd name="connsiteY1921" fmla="*/ 3150887 h 3977558"/>
                  <a:gd name="connsiteX1922" fmla="*/ 4512950 w 5235586"/>
                  <a:gd name="connsiteY1922" fmla="*/ 3148073 h 3977558"/>
                  <a:gd name="connsiteX1923" fmla="*/ 4515763 w 5235586"/>
                  <a:gd name="connsiteY1923" fmla="*/ 3145263 h 3977558"/>
                  <a:gd name="connsiteX1924" fmla="*/ 4563563 w 5235586"/>
                  <a:gd name="connsiteY1924" fmla="*/ 3097461 h 3977558"/>
                  <a:gd name="connsiteX1925" fmla="*/ 4406104 w 5235586"/>
                  <a:gd name="connsiteY1925" fmla="*/ 3097461 h 3977558"/>
                  <a:gd name="connsiteX1926" fmla="*/ 4453907 w 5235586"/>
                  <a:gd name="connsiteY1926" fmla="*/ 3145263 h 3977558"/>
                  <a:gd name="connsiteX1927" fmla="*/ 4456717 w 5235586"/>
                  <a:gd name="connsiteY1927" fmla="*/ 3148073 h 3977558"/>
                  <a:gd name="connsiteX1928" fmla="*/ 4453907 w 5235586"/>
                  <a:gd name="connsiteY1928" fmla="*/ 3150887 h 3977558"/>
                  <a:gd name="connsiteX1929" fmla="*/ 4408915 w 5235586"/>
                  <a:gd name="connsiteY1929" fmla="*/ 3195875 h 3977558"/>
                  <a:gd name="connsiteX1930" fmla="*/ 4406104 w 5235586"/>
                  <a:gd name="connsiteY1930" fmla="*/ 3198686 h 3977558"/>
                  <a:gd name="connsiteX1931" fmla="*/ 4403291 w 5235586"/>
                  <a:gd name="connsiteY1931" fmla="*/ 3195875 h 3977558"/>
                  <a:gd name="connsiteX1932" fmla="*/ 4358302 w 5235586"/>
                  <a:gd name="connsiteY1932" fmla="*/ 3150887 h 3977558"/>
                  <a:gd name="connsiteX1933" fmla="*/ 4355492 w 5235586"/>
                  <a:gd name="connsiteY1933" fmla="*/ 3148073 h 3977558"/>
                  <a:gd name="connsiteX1934" fmla="*/ 4358302 w 5235586"/>
                  <a:gd name="connsiteY1934" fmla="*/ 3145263 h 3977558"/>
                  <a:gd name="connsiteX1935" fmla="*/ 4406104 w 5235586"/>
                  <a:gd name="connsiteY1935" fmla="*/ 3097461 h 3977558"/>
                  <a:gd name="connsiteX1936" fmla="*/ 4251453 w 5235586"/>
                  <a:gd name="connsiteY1936" fmla="*/ 3097461 h 3977558"/>
                  <a:gd name="connsiteX1937" fmla="*/ 4299256 w 5235586"/>
                  <a:gd name="connsiteY1937" fmla="*/ 3145263 h 3977558"/>
                  <a:gd name="connsiteX1938" fmla="*/ 4302066 w 5235586"/>
                  <a:gd name="connsiteY1938" fmla="*/ 3148073 h 3977558"/>
                  <a:gd name="connsiteX1939" fmla="*/ 4299256 w 5235586"/>
                  <a:gd name="connsiteY1939" fmla="*/ 3150887 h 3977558"/>
                  <a:gd name="connsiteX1940" fmla="*/ 4254264 w 5235586"/>
                  <a:gd name="connsiteY1940" fmla="*/ 3195875 h 3977558"/>
                  <a:gd name="connsiteX1941" fmla="*/ 4251453 w 5235586"/>
                  <a:gd name="connsiteY1941" fmla="*/ 3198686 h 3977558"/>
                  <a:gd name="connsiteX1942" fmla="*/ 4248640 w 5235586"/>
                  <a:gd name="connsiteY1942" fmla="*/ 3195875 h 3977558"/>
                  <a:gd name="connsiteX1943" fmla="*/ 4203651 w 5235586"/>
                  <a:gd name="connsiteY1943" fmla="*/ 3150887 h 3977558"/>
                  <a:gd name="connsiteX1944" fmla="*/ 4200841 w 5235586"/>
                  <a:gd name="connsiteY1944" fmla="*/ 3148073 h 3977558"/>
                  <a:gd name="connsiteX1945" fmla="*/ 4203651 w 5235586"/>
                  <a:gd name="connsiteY1945" fmla="*/ 3145263 h 3977558"/>
                  <a:gd name="connsiteX1946" fmla="*/ 4251453 w 5235586"/>
                  <a:gd name="connsiteY1946" fmla="*/ 3097461 h 3977558"/>
                  <a:gd name="connsiteX1947" fmla="*/ 4096805 w 5235586"/>
                  <a:gd name="connsiteY1947" fmla="*/ 3097461 h 3977558"/>
                  <a:gd name="connsiteX1948" fmla="*/ 4144608 w 5235586"/>
                  <a:gd name="connsiteY1948" fmla="*/ 3145263 h 3977558"/>
                  <a:gd name="connsiteX1949" fmla="*/ 4147418 w 5235586"/>
                  <a:gd name="connsiteY1949" fmla="*/ 3148073 h 3977558"/>
                  <a:gd name="connsiteX1950" fmla="*/ 4144608 w 5235586"/>
                  <a:gd name="connsiteY1950" fmla="*/ 3150887 h 3977558"/>
                  <a:gd name="connsiteX1951" fmla="*/ 4099616 w 5235586"/>
                  <a:gd name="connsiteY1951" fmla="*/ 3195875 h 3977558"/>
                  <a:gd name="connsiteX1952" fmla="*/ 4096805 w 5235586"/>
                  <a:gd name="connsiteY1952" fmla="*/ 3198686 h 3977558"/>
                  <a:gd name="connsiteX1953" fmla="*/ 4093992 w 5235586"/>
                  <a:gd name="connsiteY1953" fmla="*/ 3195875 h 3977558"/>
                  <a:gd name="connsiteX1954" fmla="*/ 4049003 w 5235586"/>
                  <a:gd name="connsiteY1954" fmla="*/ 3150887 h 3977558"/>
                  <a:gd name="connsiteX1955" fmla="*/ 4046193 w 5235586"/>
                  <a:gd name="connsiteY1955" fmla="*/ 3148073 h 3977558"/>
                  <a:gd name="connsiteX1956" fmla="*/ 4049003 w 5235586"/>
                  <a:gd name="connsiteY1956" fmla="*/ 3145263 h 3977558"/>
                  <a:gd name="connsiteX1957" fmla="*/ 4096805 w 5235586"/>
                  <a:gd name="connsiteY1957" fmla="*/ 3097461 h 3977558"/>
                  <a:gd name="connsiteX1958" fmla="*/ 3939345 w 5235586"/>
                  <a:gd name="connsiteY1958" fmla="*/ 3097461 h 3977558"/>
                  <a:gd name="connsiteX1959" fmla="*/ 3987147 w 5235586"/>
                  <a:gd name="connsiteY1959" fmla="*/ 3145263 h 3977558"/>
                  <a:gd name="connsiteX1960" fmla="*/ 3989957 w 5235586"/>
                  <a:gd name="connsiteY1960" fmla="*/ 3148073 h 3977558"/>
                  <a:gd name="connsiteX1961" fmla="*/ 3987147 w 5235586"/>
                  <a:gd name="connsiteY1961" fmla="*/ 3150887 h 3977558"/>
                  <a:gd name="connsiteX1962" fmla="*/ 3942155 w 5235586"/>
                  <a:gd name="connsiteY1962" fmla="*/ 3195875 h 3977558"/>
                  <a:gd name="connsiteX1963" fmla="*/ 3939345 w 5235586"/>
                  <a:gd name="connsiteY1963" fmla="*/ 3198686 h 3977558"/>
                  <a:gd name="connsiteX1964" fmla="*/ 3936531 w 5235586"/>
                  <a:gd name="connsiteY1964" fmla="*/ 3195875 h 3977558"/>
                  <a:gd name="connsiteX1965" fmla="*/ 3891545 w 5235586"/>
                  <a:gd name="connsiteY1965" fmla="*/ 3150887 h 3977558"/>
                  <a:gd name="connsiteX1966" fmla="*/ 3888732 w 5235586"/>
                  <a:gd name="connsiteY1966" fmla="*/ 3148073 h 3977558"/>
                  <a:gd name="connsiteX1967" fmla="*/ 3891545 w 5235586"/>
                  <a:gd name="connsiteY1967" fmla="*/ 3145263 h 3977558"/>
                  <a:gd name="connsiteX1968" fmla="*/ 3939345 w 5235586"/>
                  <a:gd name="connsiteY1968" fmla="*/ 3097461 h 3977558"/>
                  <a:gd name="connsiteX1969" fmla="*/ 3784693 w 5235586"/>
                  <a:gd name="connsiteY1969" fmla="*/ 3097461 h 3977558"/>
                  <a:gd name="connsiteX1970" fmla="*/ 3832496 w 5235586"/>
                  <a:gd name="connsiteY1970" fmla="*/ 3145263 h 3977558"/>
                  <a:gd name="connsiteX1971" fmla="*/ 3835306 w 5235586"/>
                  <a:gd name="connsiteY1971" fmla="*/ 3148073 h 3977558"/>
                  <a:gd name="connsiteX1972" fmla="*/ 3832496 w 5235586"/>
                  <a:gd name="connsiteY1972" fmla="*/ 3150887 h 3977558"/>
                  <a:gd name="connsiteX1973" fmla="*/ 3787504 w 5235586"/>
                  <a:gd name="connsiteY1973" fmla="*/ 3195875 h 3977558"/>
                  <a:gd name="connsiteX1974" fmla="*/ 3784693 w 5235586"/>
                  <a:gd name="connsiteY1974" fmla="*/ 3198686 h 3977558"/>
                  <a:gd name="connsiteX1975" fmla="*/ 3781880 w 5235586"/>
                  <a:gd name="connsiteY1975" fmla="*/ 3195875 h 3977558"/>
                  <a:gd name="connsiteX1976" fmla="*/ 3736894 w 5235586"/>
                  <a:gd name="connsiteY1976" fmla="*/ 3150887 h 3977558"/>
                  <a:gd name="connsiteX1977" fmla="*/ 3734081 w 5235586"/>
                  <a:gd name="connsiteY1977" fmla="*/ 3148073 h 3977558"/>
                  <a:gd name="connsiteX1978" fmla="*/ 3736894 w 5235586"/>
                  <a:gd name="connsiteY1978" fmla="*/ 3145263 h 3977558"/>
                  <a:gd name="connsiteX1979" fmla="*/ 3784693 w 5235586"/>
                  <a:gd name="connsiteY1979" fmla="*/ 3097461 h 3977558"/>
                  <a:gd name="connsiteX1980" fmla="*/ 3630045 w 5235586"/>
                  <a:gd name="connsiteY1980" fmla="*/ 3097461 h 3977558"/>
                  <a:gd name="connsiteX1981" fmla="*/ 3677848 w 5235586"/>
                  <a:gd name="connsiteY1981" fmla="*/ 3145263 h 3977558"/>
                  <a:gd name="connsiteX1982" fmla="*/ 3680658 w 5235586"/>
                  <a:gd name="connsiteY1982" fmla="*/ 3148073 h 3977558"/>
                  <a:gd name="connsiteX1983" fmla="*/ 3677848 w 5235586"/>
                  <a:gd name="connsiteY1983" fmla="*/ 3150887 h 3977558"/>
                  <a:gd name="connsiteX1984" fmla="*/ 3632856 w 5235586"/>
                  <a:gd name="connsiteY1984" fmla="*/ 3195875 h 3977558"/>
                  <a:gd name="connsiteX1985" fmla="*/ 3630045 w 5235586"/>
                  <a:gd name="connsiteY1985" fmla="*/ 3198686 h 3977558"/>
                  <a:gd name="connsiteX1986" fmla="*/ 3627232 w 5235586"/>
                  <a:gd name="connsiteY1986" fmla="*/ 3195875 h 3977558"/>
                  <a:gd name="connsiteX1987" fmla="*/ 3582246 w 5235586"/>
                  <a:gd name="connsiteY1987" fmla="*/ 3150887 h 3977558"/>
                  <a:gd name="connsiteX1988" fmla="*/ 3579433 w 5235586"/>
                  <a:gd name="connsiteY1988" fmla="*/ 3148073 h 3977558"/>
                  <a:gd name="connsiteX1989" fmla="*/ 3582246 w 5235586"/>
                  <a:gd name="connsiteY1989" fmla="*/ 3145263 h 3977558"/>
                  <a:gd name="connsiteX1990" fmla="*/ 3630045 w 5235586"/>
                  <a:gd name="connsiteY1990" fmla="*/ 3097461 h 3977558"/>
                  <a:gd name="connsiteX1991" fmla="*/ 3472581 w 5235586"/>
                  <a:gd name="connsiteY1991" fmla="*/ 3097461 h 3977558"/>
                  <a:gd name="connsiteX1992" fmla="*/ 3520384 w 5235586"/>
                  <a:gd name="connsiteY1992" fmla="*/ 3145263 h 3977558"/>
                  <a:gd name="connsiteX1993" fmla="*/ 3523194 w 5235586"/>
                  <a:gd name="connsiteY1993" fmla="*/ 3148073 h 3977558"/>
                  <a:gd name="connsiteX1994" fmla="*/ 3520384 w 5235586"/>
                  <a:gd name="connsiteY1994" fmla="*/ 3150887 h 3977558"/>
                  <a:gd name="connsiteX1995" fmla="*/ 3475395 w 5235586"/>
                  <a:gd name="connsiteY1995" fmla="*/ 3195875 h 3977558"/>
                  <a:gd name="connsiteX1996" fmla="*/ 3472581 w 5235586"/>
                  <a:gd name="connsiteY1996" fmla="*/ 3198686 h 3977558"/>
                  <a:gd name="connsiteX1997" fmla="*/ 3469771 w 5235586"/>
                  <a:gd name="connsiteY1997" fmla="*/ 3195875 h 3977558"/>
                  <a:gd name="connsiteX1998" fmla="*/ 3424782 w 5235586"/>
                  <a:gd name="connsiteY1998" fmla="*/ 3150887 h 3977558"/>
                  <a:gd name="connsiteX1999" fmla="*/ 3421969 w 5235586"/>
                  <a:gd name="connsiteY1999" fmla="*/ 3148073 h 3977558"/>
                  <a:gd name="connsiteX2000" fmla="*/ 3424782 w 5235586"/>
                  <a:gd name="connsiteY2000" fmla="*/ 3145263 h 3977558"/>
                  <a:gd name="connsiteX2001" fmla="*/ 3472581 w 5235586"/>
                  <a:gd name="connsiteY2001" fmla="*/ 3097461 h 3977558"/>
                  <a:gd name="connsiteX2002" fmla="*/ 3317933 w 5235586"/>
                  <a:gd name="connsiteY2002" fmla="*/ 3097461 h 3977558"/>
                  <a:gd name="connsiteX2003" fmla="*/ 3365736 w 5235586"/>
                  <a:gd name="connsiteY2003" fmla="*/ 3145263 h 3977558"/>
                  <a:gd name="connsiteX2004" fmla="*/ 3368546 w 5235586"/>
                  <a:gd name="connsiteY2004" fmla="*/ 3148073 h 3977558"/>
                  <a:gd name="connsiteX2005" fmla="*/ 3365736 w 5235586"/>
                  <a:gd name="connsiteY2005" fmla="*/ 3150887 h 3977558"/>
                  <a:gd name="connsiteX2006" fmla="*/ 3320747 w 5235586"/>
                  <a:gd name="connsiteY2006" fmla="*/ 3195875 h 3977558"/>
                  <a:gd name="connsiteX2007" fmla="*/ 3317933 w 5235586"/>
                  <a:gd name="connsiteY2007" fmla="*/ 3198686 h 3977558"/>
                  <a:gd name="connsiteX2008" fmla="*/ 3315123 w 5235586"/>
                  <a:gd name="connsiteY2008" fmla="*/ 3195875 h 3977558"/>
                  <a:gd name="connsiteX2009" fmla="*/ 3270134 w 5235586"/>
                  <a:gd name="connsiteY2009" fmla="*/ 3150887 h 3977558"/>
                  <a:gd name="connsiteX2010" fmla="*/ 3267321 w 5235586"/>
                  <a:gd name="connsiteY2010" fmla="*/ 3148073 h 3977558"/>
                  <a:gd name="connsiteX2011" fmla="*/ 3270134 w 5235586"/>
                  <a:gd name="connsiteY2011" fmla="*/ 3145263 h 3977558"/>
                  <a:gd name="connsiteX2012" fmla="*/ 3317933 w 5235586"/>
                  <a:gd name="connsiteY2012" fmla="*/ 3097461 h 3977558"/>
                  <a:gd name="connsiteX2013" fmla="*/ 3163283 w 5235586"/>
                  <a:gd name="connsiteY2013" fmla="*/ 3097461 h 3977558"/>
                  <a:gd name="connsiteX2014" fmla="*/ 3211085 w 5235586"/>
                  <a:gd name="connsiteY2014" fmla="*/ 3145263 h 3977558"/>
                  <a:gd name="connsiteX2015" fmla="*/ 3213895 w 5235586"/>
                  <a:gd name="connsiteY2015" fmla="*/ 3148073 h 3977558"/>
                  <a:gd name="connsiteX2016" fmla="*/ 3211085 w 5235586"/>
                  <a:gd name="connsiteY2016" fmla="*/ 3150887 h 3977558"/>
                  <a:gd name="connsiteX2017" fmla="*/ 3166096 w 5235586"/>
                  <a:gd name="connsiteY2017" fmla="*/ 3195875 h 3977558"/>
                  <a:gd name="connsiteX2018" fmla="*/ 3163283 w 5235586"/>
                  <a:gd name="connsiteY2018" fmla="*/ 3198686 h 3977558"/>
                  <a:gd name="connsiteX2019" fmla="*/ 3160472 w 5235586"/>
                  <a:gd name="connsiteY2019" fmla="*/ 3195875 h 3977558"/>
                  <a:gd name="connsiteX2020" fmla="*/ 3115483 w 5235586"/>
                  <a:gd name="connsiteY2020" fmla="*/ 3150887 h 3977558"/>
                  <a:gd name="connsiteX2021" fmla="*/ 3112670 w 5235586"/>
                  <a:gd name="connsiteY2021" fmla="*/ 3148073 h 3977558"/>
                  <a:gd name="connsiteX2022" fmla="*/ 3115483 w 5235586"/>
                  <a:gd name="connsiteY2022" fmla="*/ 3145263 h 3977558"/>
                  <a:gd name="connsiteX2023" fmla="*/ 3163283 w 5235586"/>
                  <a:gd name="connsiteY2023" fmla="*/ 3097461 h 3977558"/>
                  <a:gd name="connsiteX2024" fmla="*/ 3005823 w 5235586"/>
                  <a:gd name="connsiteY2024" fmla="*/ 3097461 h 3977558"/>
                  <a:gd name="connsiteX2025" fmla="*/ 3053626 w 5235586"/>
                  <a:gd name="connsiteY2025" fmla="*/ 3145263 h 3977558"/>
                  <a:gd name="connsiteX2026" fmla="*/ 3056436 w 5235586"/>
                  <a:gd name="connsiteY2026" fmla="*/ 3148073 h 3977558"/>
                  <a:gd name="connsiteX2027" fmla="*/ 3053626 w 5235586"/>
                  <a:gd name="connsiteY2027" fmla="*/ 3150887 h 3977558"/>
                  <a:gd name="connsiteX2028" fmla="*/ 3008634 w 5235586"/>
                  <a:gd name="connsiteY2028" fmla="*/ 3195875 h 3977558"/>
                  <a:gd name="connsiteX2029" fmla="*/ 3005823 w 5235586"/>
                  <a:gd name="connsiteY2029" fmla="*/ 3198686 h 3977558"/>
                  <a:gd name="connsiteX2030" fmla="*/ 3003010 w 5235586"/>
                  <a:gd name="connsiteY2030" fmla="*/ 3195875 h 3977558"/>
                  <a:gd name="connsiteX2031" fmla="*/ 2958021 w 5235586"/>
                  <a:gd name="connsiteY2031" fmla="*/ 3150887 h 3977558"/>
                  <a:gd name="connsiteX2032" fmla="*/ 2955211 w 5235586"/>
                  <a:gd name="connsiteY2032" fmla="*/ 3148073 h 3977558"/>
                  <a:gd name="connsiteX2033" fmla="*/ 2958021 w 5235586"/>
                  <a:gd name="connsiteY2033" fmla="*/ 3145263 h 3977558"/>
                  <a:gd name="connsiteX2034" fmla="*/ 3005823 w 5235586"/>
                  <a:gd name="connsiteY2034" fmla="*/ 3097461 h 3977558"/>
                  <a:gd name="connsiteX2035" fmla="*/ 2851172 w 5235586"/>
                  <a:gd name="connsiteY2035" fmla="*/ 3097461 h 3977558"/>
                  <a:gd name="connsiteX2036" fmla="*/ 2898975 w 5235586"/>
                  <a:gd name="connsiteY2036" fmla="*/ 3145263 h 3977558"/>
                  <a:gd name="connsiteX2037" fmla="*/ 2901785 w 5235586"/>
                  <a:gd name="connsiteY2037" fmla="*/ 3148073 h 3977558"/>
                  <a:gd name="connsiteX2038" fmla="*/ 2898975 w 5235586"/>
                  <a:gd name="connsiteY2038" fmla="*/ 3150887 h 3977558"/>
                  <a:gd name="connsiteX2039" fmla="*/ 2853983 w 5235586"/>
                  <a:gd name="connsiteY2039" fmla="*/ 3195875 h 3977558"/>
                  <a:gd name="connsiteX2040" fmla="*/ 2851172 w 5235586"/>
                  <a:gd name="connsiteY2040" fmla="*/ 3198686 h 3977558"/>
                  <a:gd name="connsiteX2041" fmla="*/ 2848359 w 5235586"/>
                  <a:gd name="connsiteY2041" fmla="*/ 3195875 h 3977558"/>
                  <a:gd name="connsiteX2042" fmla="*/ 2803370 w 5235586"/>
                  <a:gd name="connsiteY2042" fmla="*/ 3150887 h 3977558"/>
                  <a:gd name="connsiteX2043" fmla="*/ 2800560 w 5235586"/>
                  <a:gd name="connsiteY2043" fmla="*/ 3148073 h 3977558"/>
                  <a:gd name="connsiteX2044" fmla="*/ 2803370 w 5235586"/>
                  <a:gd name="connsiteY2044" fmla="*/ 3145263 h 3977558"/>
                  <a:gd name="connsiteX2045" fmla="*/ 2851172 w 5235586"/>
                  <a:gd name="connsiteY2045" fmla="*/ 3097461 h 3977558"/>
                  <a:gd name="connsiteX2046" fmla="*/ 2696525 w 5235586"/>
                  <a:gd name="connsiteY2046" fmla="*/ 3097461 h 3977558"/>
                  <a:gd name="connsiteX2047" fmla="*/ 2744328 w 5235586"/>
                  <a:gd name="connsiteY2047" fmla="*/ 3145263 h 3977558"/>
                  <a:gd name="connsiteX2048" fmla="*/ 2747138 w 5235586"/>
                  <a:gd name="connsiteY2048" fmla="*/ 3148073 h 3977558"/>
                  <a:gd name="connsiteX2049" fmla="*/ 2744328 w 5235586"/>
                  <a:gd name="connsiteY2049" fmla="*/ 3150887 h 3977558"/>
                  <a:gd name="connsiteX2050" fmla="*/ 2699336 w 5235586"/>
                  <a:gd name="connsiteY2050" fmla="*/ 3195875 h 3977558"/>
                  <a:gd name="connsiteX2051" fmla="*/ 2696525 w 5235586"/>
                  <a:gd name="connsiteY2051" fmla="*/ 3198686 h 3977558"/>
                  <a:gd name="connsiteX2052" fmla="*/ 2693712 w 5235586"/>
                  <a:gd name="connsiteY2052" fmla="*/ 3195875 h 3977558"/>
                  <a:gd name="connsiteX2053" fmla="*/ 2648723 w 5235586"/>
                  <a:gd name="connsiteY2053" fmla="*/ 3150887 h 3977558"/>
                  <a:gd name="connsiteX2054" fmla="*/ 2645913 w 5235586"/>
                  <a:gd name="connsiteY2054" fmla="*/ 3148073 h 3977558"/>
                  <a:gd name="connsiteX2055" fmla="*/ 2648723 w 5235586"/>
                  <a:gd name="connsiteY2055" fmla="*/ 3145263 h 3977558"/>
                  <a:gd name="connsiteX2056" fmla="*/ 2696525 w 5235586"/>
                  <a:gd name="connsiteY2056" fmla="*/ 3097461 h 3977558"/>
                  <a:gd name="connsiteX2057" fmla="*/ 2539061 w 5235586"/>
                  <a:gd name="connsiteY2057" fmla="*/ 3097461 h 3977558"/>
                  <a:gd name="connsiteX2058" fmla="*/ 2586863 w 5235586"/>
                  <a:gd name="connsiteY2058" fmla="*/ 3145263 h 3977558"/>
                  <a:gd name="connsiteX2059" fmla="*/ 2589673 w 5235586"/>
                  <a:gd name="connsiteY2059" fmla="*/ 3148073 h 3977558"/>
                  <a:gd name="connsiteX2060" fmla="*/ 2586863 w 5235586"/>
                  <a:gd name="connsiteY2060" fmla="*/ 3150887 h 3977558"/>
                  <a:gd name="connsiteX2061" fmla="*/ 2541874 w 5235586"/>
                  <a:gd name="connsiteY2061" fmla="*/ 3195875 h 3977558"/>
                  <a:gd name="connsiteX2062" fmla="*/ 2539061 w 5235586"/>
                  <a:gd name="connsiteY2062" fmla="*/ 3198686 h 3977558"/>
                  <a:gd name="connsiteX2063" fmla="*/ 2536247 w 5235586"/>
                  <a:gd name="connsiteY2063" fmla="*/ 3195875 h 3977558"/>
                  <a:gd name="connsiteX2064" fmla="*/ 2491261 w 5235586"/>
                  <a:gd name="connsiteY2064" fmla="*/ 3150887 h 3977558"/>
                  <a:gd name="connsiteX2065" fmla="*/ 2488448 w 5235586"/>
                  <a:gd name="connsiteY2065" fmla="*/ 3148073 h 3977558"/>
                  <a:gd name="connsiteX2066" fmla="*/ 2491261 w 5235586"/>
                  <a:gd name="connsiteY2066" fmla="*/ 3145263 h 3977558"/>
                  <a:gd name="connsiteX2067" fmla="*/ 2539061 w 5235586"/>
                  <a:gd name="connsiteY2067" fmla="*/ 3097461 h 3977558"/>
                  <a:gd name="connsiteX2068" fmla="*/ 2384413 w 5235586"/>
                  <a:gd name="connsiteY2068" fmla="*/ 3097461 h 3977558"/>
                  <a:gd name="connsiteX2069" fmla="*/ 2432215 w 5235586"/>
                  <a:gd name="connsiteY2069" fmla="*/ 3145263 h 3977558"/>
                  <a:gd name="connsiteX2070" fmla="*/ 2435025 w 5235586"/>
                  <a:gd name="connsiteY2070" fmla="*/ 3148073 h 3977558"/>
                  <a:gd name="connsiteX2071" fmla="*/ 2432215 w 5235586"/>
                  <a:gd name="connsiteY2071" fmla="*/ 3150887 h 3977558"/>
                  <a:gd name="connsiteX2072" fmla="*/ 2387226 w 5235586"/>
                  <a:gd name="connsiteY2072" fmla="*/ 3195875 h 3977558"/>
                  <a:gd name="connsiteX2073" fmla="*/ 2384413 w 5235586"/>
                  <a:gd name="connsiteY2073" fmla="*/ 3198686 h 3977558"/>
                  <a:gd name="connsiteX2074" fmla="*/ 2381599 w 5235586"/>
                  <a:gd name="connsiteY2074" fmla="*/ 3195875 h 3977558"/>
                  <a:gd name="connsiteX2075" fmla="*/ 2336613 w 5235586"/>
                  <a:gd name="connsiteY2075" fmla="*/ 3150887 h 3977558"/>
                  <a:gd name="connsiteX2076" fmla="*/ 2333800 w 5235586"/>
                  <a:gd name="connsiteY2076" fmla="*/ 3148073 h 3977558"/>
                  <a:gd name="connsiteX2077" fmla="*/ 2336613 w 5235586"/>
                  <a:gd name="connsiteY2077" fmla="*/ 3145263 h 3977558"/>
                  <a:gd name="connsiteX2078" fmla="*/ 2384413 w 5235586"/>
                  <a:gd name="connsiteY2078" fmla="*/ 3097461 h 3977558"/>
                  <a:gd name="connsiteX2079" fmla="*/ 2229761 w 5235586"/>
                  <a:gd name="connsiteY2079" fmla="*/ 3097461 h 3977558"/>
                  <a:gd name="connsiteX2080" fmla="*/ 2277564 w 5235586"/>
                  <a:gd name="connsiteY2080" fmla="*/ 3145263 h 3977558"/>
                  <a:gd name="connsiteX2081" fmla="*/ 2280374 w 5235586"/>
                  <a:gd name="connsiteY2081" fmla="*/ 3148073 h 3977558"/>
                  <a:gd name="connsiteX2082" fmla="*/ 2277564 w 5235586"/>
                  <a:gd name="connsiteY2082" fmla="*/ 3150887 h 3977558"/>
                  <a:gd name="connsiteX2083" fmla="*/ 2232575 w 5235586"/>
                  <a:gd name="connsiteY2083" fmla="*/ 3195875 h 3977558"/>
                  <a:gd name="connsiteX2084" fmla="*/ 2229761 w 5235586"/>
                  <a:gd name="connsiteY2084" fmla="*/ 3198686 h 3977558"/>
                  <a:gd name="connsiteX2085" fmla="*/ 2226948 w 5235586"/>
                  <a:gd name="connsiteY2085" fmla="*/ 3195875 h 3977558"/>
                  <a:gd name="connsiteX2086" fmla="*/ 2181962 w 5235586"/>
                  <a:gd name="connsiteY2086" fmla="*/ 3150887 h 3977558"/>
                  <a:gd name="connsiteX2087" fmla="*/ 2179149 w 5235586"/>
                  <a:gd name="connsiteY2087" fmla="*/ 3148073 h 3977558"/>
                  <a:gd name="connsiteX2088" fmla="*/ 2181962 w 5235586"/>
                  <a:gd name="connsiteY2088" fmla="*/ 3145263 h 3977558"/>
                  <a:gd name="connsiteX2089" fmla="*/ 2229761 w 5235586"/>
                  <a:gd name="connsiteY2089" fmla="*/ 3097461 h 3977558"/>
                  <a:gd name="connsiteX2090" fmla="*/ 2075115 w 5235586"/>
                  <a:gd name="connsiteY2090" fmla="*/ 3097461 h 3977558"/>
                  <a:gd name="connsiteX2091" fmla="*/ 2122917 w 5235586"/>
                  <a:gd name="connsiteY2091" fmla="*/ 3145263 h 3977558"/>
                  <a:gd name="connsiteX2092" fmla="*/ 2125727 w 5235586"/>
                  <a:gd name="connsiteY2092" fmla="*/ 3148073 h 3977558"/>
                  <a:gd name="connsiteX2093" fmla="*/ 2122917 w 5235586"/>
                  <a:gd name="connsiteY2093" fmla="*/ 3150887 h 3977558"/>
                  <a:gd name="connsiteX2094" fmla="*/ 2077928 w 5235586"/>
                  <a:gd name="connsiteY2094" fmla="*/ 3195875 h 3977558"/>
                  <a:gd name="connsiteX2095" fmla="*/ 2075115 w 5235586"/>
                  <a:gd name="connsiteY2095" fmla="*/ 3198686 h 3977558"/>
                  <a:gd name="connsiteX2096" fmla="*/ 2072301 w 5235586"/>
                  <a:gd name="connsiteY2096" fmla="*/ 3195875 h 3977558"/>
                  <a:gd name="connsiteX2097" fmla="*/ 2027315 w 5235586"/>
                  <a:gd name="connsiteY2097" fmla="*/ 3150887 h 3977558"/>
                  <a:gd name="connsiteX2098" fmla="*/ 2024502 w 5235586"/>
                  <a:gd name="connsiteY2098" fmla="*/ 3148073 h 3977558"/>
                  <a:gd name="connsiteX2099" fmla="*/ 2027315 w 5235586"/>
                  <a:gd name="connsiteY2099" fmla="*/ 3145263 h 3977558"/>
                  <a:gd name="connsiteX2100" fmla="*/ 2075115 w 5235586"/>
                  <a:gd name="connsiteY2100" fmla="*/ 3097461 h 3977558"/>
                  <a:gd name="connsiteX2101" fmla="*/ 1917652 w 5235586"/>
                  <a:gd name="connsiteY2101" fmla="*/ 3097461 h 3977558"/>
                  <a:gd name="connsiteX2102" fmla="*/ 1965455 w 5235586"/>
                  <a:gd name="connsiteY2102" fmla="*/ 3145263 h 3977558"/>
                  <a:gd name="connsiteX2103" fmla="*/ 1968265 w 5235586"/>
                  <a:gd name="connsiteY2103" fmla="*/ 3148073 h 3977558"/>
                  <a:gd name="connsiteX2104" fmla="*/ 1965455 w 5235586"/>
                  <a:gd name="connsiteY2104" fmla="*/ 3150887 h 3977558"/>
                  <a:gd name="connsiteX2105" fmla="*/ 1920463 w 5235586"/>
                  <a:gd name="connsiteY2105" fmla="*/ 3195875 h 3977558"/>
                  <a:gd name="connsiteX2106" fmla="*/ 1917652 w 5235586"/>
                  <a:gd name="connsiteY2106" fmla="*/ 3198686 h 3977558"/>
                  <a:gd name="connsiteX2107" fmla="*/ 1914839 w 5235586"/>
                  <a:gd name="connsiteY2107" fmla="*/ 3195875 h 3977558"/>
                  <a:gd name="connsiteX2108" fmla="*/ 1869850 w 5235586"/>
                  <a:gd name="connsiteY2108" fmla="*/ 3150887 h 3977558"/>
                  <a:gd name="connsiteX2109" fmla="*/ 1867040 w 5235586"/>
                  <a:gd name="connsiteY2109" fmla="*/ 3148073 h 3977558"/>
                  <a:gd name="connsiteX2110" fmla="*/ 1869850 w 5235586"/>
                  <a:gd name="connsiteY2110" fmla="*/ 3145263 h 3977558"/>
                  <a:gd name="connsiteX2111" fmla="*/ 1917652 w 5235586"/>
                  <a:gd name="connsiteY2111" fmla="*/ 3097461 h 3977558"/>
                  <a:gd name="connsiteX2112" fmla="*/ 1763004 w 5235586"/>
                  <a:gd name="connsiteY2112" fmla="*/ 3097461 h 3977558"/>
                  <a:gd name="connsiteX2113" fmla="*/ 1810807 w 5235586"/>
                  <a:gd name="connsiteY2113" fmla="*/ 3145263 h 3977558"/>
                  <a:gd name="connsiteX2114" fmla="*/ 1813617 w 5235586"/>
                  <a:gd name="connsiteY2114" fmla="*/ 3148073 h 3977558"/>
                  <a:gd name="connsiteX2115" fmla="*/ 1810807 w 5235586"/>
                  <a:gd name="connsiteY2115" fmla="*/ 3150887 h 3977558"/>
                  <a:gd name="connsiteX2116" fmla="*/ 1765815 w 5235586"/>
                  <a:gd name="connsiteY2116" fmla="*/ 3195875 h 3977558"/>
                  <a:gd name="connsiteX2117" fmla="*/ 1763004 w 5235586"/>
                  <a:gd name="connsiteY2117" fmla="*/ 3198686 h 3977558"/>
                  <a:gd name="connsiteX2118" fmla="*/ 1760191 w 5235586"/>
                  <a:gd name="connsiteY2118" fmla="*/ 3195875 h 3977558"/>
                  <a:gd name="connsiteX2119" fmla="*/ 1715202 w 5235586"/>
                  <a:gd name="connsiteY2119" fmla="*/ 3150887 h 3977558"/>
                  <a:gd name="connsiteX2120" fmla="*/ 1712392 w 5235586"/>
                  <a:gd name="connsiteY2120" fmla="*/ 3148073 h 3977558"/>
                  <a:gd name="connsiteX2121" fmla="*/ 1715202 w 5235586"/>
                  <a:gd name="connsiteY2121" fmla="*/ 3145263 h 3977558"/>
                  <a:gd name="connsiteX2122" fmla="*/ 1763004 w 5235586"/>
                  <a:gd name="connsiteY2122" fmla="*/ 3097461 h 3977558"/>
                  <a:gd name="connsiteX2123" fmla="*/ 1608353 w 5235586"/>
                  <a:gd name="connsiteY2123" fmla="*/ 3097461 h 3977558"/>
                  <a:gd name="connsiteX2124" fmla="*/ 1656156 w 5235586"/>
                  <a:gd name="connsiteY2124" fmla="*/ 3145263 h 3977558"/>
                  <a:gd name="connsiteX2125" fmla="*/ 1658966 w 5235586"/>
                  <a:gd name="connsiteY2125" fmla="*/ 3148073 h 3977558"/>
                  <a:gd name="connsiteX2126" fmla="*/ 1656156 w 5235586"/>
                  <a:gd name="connsiteY2126" fmla="*/ 3150887 h 3977558"/>
                  <a:gd name="connsiteX2127" fmla="*/ 1611164 w 5235586"/>
                  <a:gd name="connsiteY2127" fmla="*/ 3195875 h 3977558"/>
                  <a:gd name="connsiteX2128" fmla="*/ 1608353 w 5235586"/>
                  <a:gd name="connsiteY2128" fmla="*/ 3198686 h 3977558"/>
                  <a:gd name="connsiteX2129" fmla="*/ 1605540 w 5235586"/>
                  <a:gd name="connsiteY2129" fmla="*/ 3195875 h 3977558"/>
                  <a:gd name="connsiteX2130" fmla="*/ 1560551 w 5235586"/>
                  <a:gd name="connsiteY2130" fmla="*/ 3150887 h 3977558"/>
                  <a:gd name="connsiteX2131" fmla="*/ 1557741 w 5235586"/>
                  <a:gd name="connsiteY2131" fmla="*/ 3148073 h 3977558"/>
                  <a:gd name="connsiteX2132" fmla="*/ 1560551 w 5235586"/>
                  <a:gd name="connsiteY2132" fmla="*/ 3145263 h 3977558"/>
                  <a:gd name="connsiteX2133" fmla="*/ 1608353 w 5235586"/>
                  <a:gd name="connsiteY2133" fmla="*/ 3097461 h 3977558"/>
                  <a:gd name="connsiteX2134" fmla="*/ 1450892 w 5235586"/>
                  <a:gd name="connsiteY2134" fmla="*/ 3097461 h 3977558"/>
                  <a:gd name="connsiteX2135" fmla="*/ 1498695 w 5235586"/>
                  <a:gd name="connsiteY2135" fmla="*/ 3145263 h 3977558"/>
                  <a:gd name="connsiteX2136" fmla="*/ 1501505 w 5235586"/>
                  <a:gd name="connsiteY2136" fmla="*/ 3148073 h 3977558"/>
                  <a:gd name="connsiteX2137" fmla="*/ 1498695 w 5235586"/>
                  <a:gd name="connsiteY2137" fmla="*/ 3150887 h 3977558"/>
                  <a:gd name="connsiteX2138" fmla="*/ 1453706 w 5235586"/>
                  <a:gd name="connsiteY2138" fmla="*/ 3195875 h 3977558"/>
                  <a:gd name="connsiteX2139" fmla="*/ 1450892 w 5235586"/>
                  <a:gd name="connsiteY2139" fmla="*/ 3198686 h 3977558"/>
                  <a:gd name="connsiteX2140" fmla="*/ 1448079 w 5235586"/>
                  <a:gd name="connsiteY2140" fmla="*/ 3195875 h 3977558"/>
                  <a:gd name="connsiteX2141" fmla="*/ 1403090 w 5235586"/>
                  <a:gd name="connsiteY2141" fmla="*/ 3150887 h 3977558"/>
                  <a:gd name="connsiteX2142" fmla="*/ 1400280 w 5235586"/>
                  <a:gd name="connsiteY2142" fmla="*/ 3148073 h 3977558"/>
                  <a:gd name="connsiteX2143" fmla="*/ 1403090 w 5235586"/>
                  <a:gd name="connsiteY2143" fmla="*/ 3145263 h 3977558"/>
                  <a:gd name="connsiteX2144" fmla="*/ 1450892 w 5235586"/>
                  <a:gd name="connsiteY2144" fmla="*/ 3097461 h 3977558"/>
                  <a:gd name="connsiteX2145" fmla="*/ 1296244 w 5235586"/>
                  <a:gd name="connsiteY2145" fmla="*/ 3097461 h 3977558"/>
                  <a:gd name="connsiteX2146" fmla="*/ 1344046 w 5235586"/>
                  <a:gd name="connsiteY2146" fmla="*/ 3145263 h 3977558"/>
                  <a:gd name="connsiteX2147" fmla="*/ 1346857 w 5235586"/>
                  <a:gd name="connsiteY2147" fmla="*/ 3148073 h 3977558"/>
                  <a:gd name="connsiteX2148" fmla="*/ 1344046 w 5235586"/>
                  <a:gd name="connsiteY2148" fmla="*/ 3150887 h 3977558"/>
                  <a:gd name="connsiteX2149" fmla="*/ 1299058 w 5235586"/>
                  <a:gd name="connsiteY2149" fmla="*/ 3195875 h 3977558"/>
                  <a:gd name="connsiteX2150" fmla="*/ 1296244 w 5235586"/>
                  <a:gd name="connsiteY2150" fmla="*/ 3198686 h 3977558"/>
                  <a:gd name="connsiteX2151" fmla="*/ 1293431 w 5235586"/>
                  <a:gd name="connsiteY2151" fmla="*/ 3195875 h 3977558"/>
                  <a:gd name="connsiteX2152" fmla="*/ 1248442 w 5235586"/>
                  <a:gd name="connsiteY2152" fmla="*/ 3150887 h 3977558"/>
                  <a:gd name="connsiteX2153" fmla="*/ 1245632 w 5235586"/>
                  <a:gd name="connsiteY2153" fmla="*/ 3148073 h 3977558"/>
                  <a:gd name="connsiteX2154" fmla="*/ 1248442 w 5235586"/>
                  <a:gd name="connsiteY2154" fmla="*/ 3145263 h 3977558"/>
                  <a:gd name="connsiteX2155" fmla="*/ 1296244 w 5235586"/>
                  <a:gd name="connsiteY2155" fmla="*/ 3097461 h 3977558"/>
                  <a:gd name="connsiteX2156" fmla="*/ 1141593 w 5235586"/>
                  <a:gd name="connsiteY2156" fmla="*/ 3097461 h 3977558"/>
                  <a:gd name="connsiteX2157" fmla="*/ 1189395 w 5235586"/>
                  <a:gd name="connsiteY2157" fmla="*/ 3145263 h 3977558"/>
                  <a:gd name="connsiteX2158" fmla="*/ 1192206 w 5235586"/>
                  <a:gd name="connsiteY2158" fmla="*/ 3148073 h 3977558"/>
                  <a:gd name="connsiteX2159" fmla="*/ 1189395 w 5235586"/>
                  <a:gd name="connsiteY2159" fmla="*/ 3150887 h 3977558"/>
                  <a:gd name="connsiteX2160" fmla="*/ 1144407 w 5235586"/>
                  <a:gd name="connsiteY2160" fmla="*/ 3195875 h 3977558"/>
                  <a:gd name="connsiteX2161" fmla="*/ 1141593 w 5235586"/>
                  <a:gd name="connsiteY2161" fmla="*/ 3198686 h 3977558"/>
                  <a:gd name="connsiteX2162" fmla="*/ 1138780 w 5235586"/>
                  <a:gd name="connsiteY2162" fmla="*/ 3195875 h 3977558"/>
                  <a:gd name="connsiteX2163" fmla="*/ 1093791 w 5235586"/>
                  <a:gd name="connsiteY2163" fmla="*/ 3150887 h 3977558"/>
                  <a:gd name="connsiteX2164" fmla="*/ 1090981 w 5235586"/>
                  <a:gd name="connsiteY2164" fmla="*/ 3148073 h 3977558"/>
                  <a:gd name="connsiteX2165" fmla="*/ 1093791 w 5235586"/>
                  <a:gd name="connsiteY2165" fmla="*/ 3145263 h 3977558"/>
                  <a:gd name="connsiteX2166" fmla="*/ 1141593 w 5235586"/>
                  <a:gd name="connsiteY2166" fmla="*/ 3097461 h 3977558"/>
                  <a:gd name="connsiteX2167" fmla="*/ 984132 w 5235586"/>
                  <a:gd name="connsiteY2167" fmla="*/ 3097461 h 3977558"/>
                  <a:gd name="connsiteX2168" fmla="*/ 1031934 w 5235586"/>
                  <a:gd name="connsiteY2168" fmla="*/ 3145263 h 3977558"/>
                  <a:gd name="connsiteX2169" fmla="*/ 1034745 w 5235586"/>
                  <a:gd name="connsiteY2169" fmla="*/ 3148073 h 3977558"/>
                  <a:gd name="connsiteX2170" fmla="*/ 1031934 w 5235586"/>
                  <a:gd name="connsiteY2170" fmla="*/ 3150887 h 3977558"/>
                  <a:gd name="connsiteX2171" fmla="*/ 986946 w 5235586"/>
                  <a:gd name="connsiteY2171" fmla="*/ 3195875 h 3977558"/>
                  <a:gd name="connsiteX2172" fmla="*/ 984132 w 5235586"/>
                  <a:gd name="connsiteY2172" fmla="*/ 3198686 h 3977558"/>
                  <a:gd name="connsiteX2173" fmla="*/ 981319 w 5235586"/>
                  <a:gd name="connsiteY2173" fmla="*/ 3195875 h 3977558"/>
                  <a:gd name="connsiteX2174" fmla="*/ 936330 w 5235586"/>
                  <a:gd name="connsiteY2174" fmla="*/ 3150887 h 3977558"/>
                  <a:gd name="connsiteX2175" fmla="*/ 933520 w 5235586"/>
                  <a:gd name="connsiteY2175" fmla="*/ 3148073 h 3977558"/>
                  <a:gd name="connsiteX2176" fmla="*/ 936330 w 5235586"/>
                  <a:gd name="connsiteY2176" fmla="*/ 3145263 h 3977558"/>
                  <a:gd name="connsiteX2177" fmla="*/ 984132 w 5235586"/>
                  <a:gd name="connsiteY2177" fmla="*/ 3097461 h 3977558"/>
                  <a:gd name="connsiteX2178" fmla="*/ 829484 w 5235586"/>
                  <a:gd name="connsiteY2178" fmla="*/ 3097461 h 3977558"/>
                  <a:gd name="connsiteX2179" fmla="*/ 877286 w 5235586"/>
                  <a:gd name="connsiteY2179" fmla="*/ 3145263 h 3977558"/>
                  <a:gd name="connsiteX2180" fmla="*/ 880097 w 5235586"/>
                  <a:gd name="connsiteY2180" fmla="*/ 3148073 h 3977558"/>
                  <a:gd name="connsiteX2181" fmla="*/ 877286 w 5235586"/>
                  <a:gd name="connsiteY2181" fmla="*/ 3150887 h 3977558"/>
                  <a:gd name="connsiteX2182" fmla="*/ 832298 w 5235586"/>
                  <a:gd name="connsiteY2182" fmla="*/ 3195875 h 3977558"/>
                  <a:gd name="connsiteX2183" fmla="*/ 829484 w 5235586"/>
                  <a:gd name="connsiteY2183" fmla="*/ 3198686 h 3977558"/>
                  <a:gd name="connsiteX2184" fmla="*/ 826671 w 5235586"/>
                  <a:gd name="connsiteY2184" fmla="*/ 3195875 h 3977558"/>
                  <a:gd name="connsiteX2185" fmla="*/ 781682 w 5235586"/>
                  <a:gd name="connsiteY2185" fmla="*/ 3150887 h 3977558"/>
                  <a:gd name="connsiteX2186" fmla="*/ 778872 w 5235586"/>
                  <a:gd name="connsiteY2186" fmla="*/ 3148073 h 3977558"/>
                  <a:gd name="connsiteX2187" fmla="*/ 781682 w 5235586"/>
                  <a:gd name="connsiteY2187" fmla="*/ 3145263 h 3977558"/>
                  <a:gd name="connsiteX2188" fmla="*/ 829484 w 5235586"/>
                  <a:gd name="connsiteY2188" fmla="*/ 3097461 h 3977558"/>
                  <a:gd name="connsiteX2189" fmla="*/ 674833 w 5235586"/>
                  <a:gd name="connsiteY2189" fmla="*/ 3097461 h 3977558"/>
                  <a:gd name="connsiteX2190" fmla="*/ 722635 w 5235586"/>
                  <a:gd name="connsiteY2190" fmla="*/ 3145263 h 3977558"/>
                  <a:gd name="connsiteX2191" fmla="*/ 725446 w 5235586"/>
                  <a:gd name="connsiteY2191" fmla="*/ 3148073 h 3977558"/>
                  <a:gd name="connsiteX2192" fmla="*/ 722635 w 5235586"/>
                  <a:gd name="connsiteY2192" fmla="*/ 3150887 h 3977558"/>
                  <a:gd name="connsiteX2193" fmla="*/ 677647 w 5235586"/>
                  <a:gd name="connsiteY2193" fmla="*/ 3195875 h 3977558"/>
                  <a:gd name="connsiteX2194" fmla="*/ 674833 w 5235586"/>
                  <a:gd name="connsiteY2194" fmla="*/ 3198686 h 3977558"/>
                  <a:gd name="connsiteX2195" fmla="*/ 672020 w 5235586"/>
                  <a:gd name="connsiteY2195" fmla="*/ 3195875 h 3977558"/>
                  <a:gd name="connsiteX2196" fmla="*/ 627031 w 5235586"/>
                  <a:gd name="connsiteY2196" fmla="*/ 3150887 h 3977558"/>
                  <a:gd name="connsiteX2197" fmla="*/ 624221 w 5235586"/>
                  <a:gd name="connsiteY2197" fmla="*/ 3148073 h 3977558"/>
                  <a:gd name="connsiteX2198" fmla="*/ 627031 w 5235586"/>
                  <a:gd name="connsiteY2198" fmla="*/ 3145263 h 3977558"/>
                  <a:gd name="connsiteX2199" fmla="*/ 674833 w 5235586"/>
                  <a:gd name="connsiteY2199" fmla="*/ 3097461 h 3977558"/>
                  <a:gd name="connsiteX2200" fmla="*/ 517372 w 5235586"/>
                  <a:gd name="connsiteY2200" fmla="*/ 3097461 h 3977558"/>
                  <a:gd name="connsiteX2201" fmla="*/ 565174 w 5235586"/>
                  <a:gd name="connsiteY2201" fmla="*/ 3145263 h 3977558"/>
                  <a:gd name="connsiteX2202" fmla="*/ 567985 w 5235586"/>
                  <a:gd name="connsiteY2202" fmla="*/ 3148073 h 3977558"/>
                  <a:gd name="connsiteX2203" fmla="*/ 565174 w 5235586"/>
                  <a:gd name="connsiteY2203" fmla="*/ 3150887 h 3977558"/>
                  <a:gd name="connsiteX2204" fmla="*/ 520183 w 5235586"/>
                  <a:gd name="connsiteY2204" fmla="*/ 3195875 h 3977558"/>
                  <a:gd name="connsiteX2205" fmla="*/ 517372 w 5235586"/>
                  <a:gd name="connsiteY2205" fmla="*/ 3198686 h 3977558"/>
                  <a:gd name="connsiteX2206" fmla="*/ 514559 w 5235586"/>
                  <a:gd name="connsiteY2206" fmla="*/ 3195875 h 3977558"/>
                  <a:gd name="connsiteX2207" fmla="*/ 469570 w 5235586"/>
                  <a:gd name="connsiteY2207" fmla="*/ 3150887 h 3977558"/>
                  <a:gd name="connsiteX2208" fmla="*/ 466760 w 5235586"/>
                  <a:gd name="connsiteY2208" fmla="*/ 3148073 h 3977558"/>
                  <a:gd name="connsiteX2209" fmla="*/ 469570 w 5235586"/>
                  <a:gd name="connsiteY2209" fmla="*/ 3145263 h 3977558"/>
                  <a:gd name="connsiteX2210" fmla="*/ 517372 w 5235586"/>
                  <a:gd name="connsiteY2210" fmla="*/ 3097461 h 3977558"/>
                  <a:gd name="connsiteX2211" fmla="*/ 362724 w 5235586"/>
                  <a:gd name="connsiteY2211" fmla="*/ 3097461 h 3977558"/>
                  <a:gd name="connsiteX2212" fmla="*/ 410526 w 5235586"/>
                  <a:gd name="connsiteY2212" fmla="*/ 3145263 h 3977558"/>
                  <a:gd name="connsiteX2213" fmla="*/ 413337 w 5235586"/>
                  <a:gd name="connsiteY2213" fmla="*/ 3148073 h 3977558"/>
                  <a:gd name="connsiteX2214" fmla="*/ 410526 w 5235586"/>
                  <a:gd name="connsiteY2214" fmla="*/ 3150887 h 3977558"/>
                  <a:gd name="connsiteX2215" fmla="*/ 365535 w 5235586"/>
                  <a:gd name="connsiteY2215" fmla="*/ 3195875 h 3977558"/>
                  <a:gd name="connsiteX2216" fmla="*/ 362724 w 5235586"/>
                  <a:gd name="connsiteY2216" fmla="*/ 3198686 h 3977558"/>
                  <a:gd name="connsiteX2217" fmla="*/ 359911 w 5235586"/>
                  <a:gd name="connsiteY2217" fmla="*/ 3195875 h 3977558"/>
                  <a:gd name="connsiteX2218" fmla="*/ 314922 w 5235586"/>
                  <a:gd name="connsiteY2218" fmla="*/ 3150887 h 3977558"/>
                  <a:gd name="connsiteX2219" fmla="*/ 312112 w 5235586"/>
                  <a:gd name="connsiteY2219" fmla="*/ 3148073 h 3977558"/>
                  <a:gd name="connsiteX2220" fmla="*/ 314922 w 5235586"/>
                  <a:gd name="connsiteY2220" fmla="*/ 3145263 h 3977558"/>
                  <a:gd name="connsiteX2221" fmla="*/ 362724 w 5235586"/>
                  <a:gd name="connsiteY2221" fmla="*/ 3097461 h 3977558"/>
                  <a:gd name="connsiteX2222" fmla="*/ 208073 w 5235586"/>
                  <a:gd name="connsiteY2222" fmla="*/ 3097461 h 3977558"/>
                  <a:gd name="connsiteX2223" fmla="*/ 255875 w 5235586"/>
                  <a:gd name="connsiteY2223" fmla="*/ 3145263 h 3977558"/>
                  <a:gd name="connsiteX2224" fmla="*/ 258686 w 5235586"/>
                  <a:gd name="connsiteY2224" fmla="*/ 3148073 h 3977558"/>
                  <a:gd name="connsiteX2225" fmla="*/ 255875 w 5235586"/>
                  <a:gd name="connsiteY2225" fmla="*/ 3150887 h 3977558"/>
                  <a:gd name="connsiteX2226" fmla="*/ 210884 w 5235586"/>
                  <a:gd name="connsiteY2226" fmla="*/ 3195875 h 3977558"/>
                  <a:gd name="connsiteX2227" fmla="*/ 208073 w 5235586"/>
                  <a:gd name="connsiteY2227" fmla="*/ 3198686 h 3977558"/>
                  <a:gd name="connsiteX2228" fmla="*/ 205260 w 5235586"/>
                  <a:gd name="connsiteY2228" fmla="*/ 3195875 h 3977558"/>
                  <a:gd name="connsiteX2229" fmla="*/ 160271 w 5235586"/>
                  <a:gd name="connsiteY2229" fmla="*/ 3150887 h 3977558"/>
                  <a:gd name="connsiteX2230" fmla="*/ 157461 w 5235586"/>
                  <a:gd name="connsiteY2230" fmla="*/ 3148073 h 3977558"/>
                  <a:gd name="connsiteX2231" fmla="*/ 160271 w 5235586"/>
                  <a:gd name="connsiteY2231" fmla="*/ 3145263 h 3977558"/>
                  <a:gd name="connsiteX2232" fmla="*/ 208073 w 5235586"/>
                  <a:gd name="connsiteY2232" fmla="*/ 3097461 h 3977558"/>
                  <a:gd name="connsiteX2233" fmla="*/ 50612 w 5235586"/>
                  <a:gd name="connsiteY2233" fmla="*/ 3097461 h 3977558"/>
                  <a:gd name="connsiteX2234" fmla="*/ 98414 w 5235586"/>
                  <a:gd name="connsiteY2234" fmla="*/ 3145263 h 3977558"/>
                  <a:gd name="connsiteX2235" fmla="*/ 101225 w 5235586"/>
                  <a:gd name="connsiteY2235" fmla="*/ 3148073 h 3977558"/>
                  <a:gd name="connsiteX2236" fmla="*/ 98414 w 5235586"/>
                  <a:gd name="connsiteY2236" fmla="*/ 3150887 h 3977558"/>
                  <a:gd name="connsiteX2237" fmla="*/ 53426 w 5235586"/>
                  <a:gd name="connsiteY2237" fmla="*/ 3195875 h 3977558"/>
                  <a:gd name="connsiteX2238" fmla="*/ 50612 w 5235586"/>
                  <a:gd name="connsiteY2238" fmla="*/ 3198686 h 3977558"/>
                  <a:gd name="connsiteX2239" fmla="*/ 47802 w 5235586"/>
                  <a:gd name="connsiteY2239" fmla="*/ 3195875 h 3977558"/>
                  <a:gd name="connsiteX2240" fmla="*/ 2813 w 5235586"/>
                  <a:gd name="connsiteY2240" fmla="*/ 3150887 h 3977558"/>
                  <a:gd name="connsiteX2241" fmla="*/ 0 w 5235586"/>
                  <a:gd name="connsiteY2241" fmla="*/ 3148073 h 3977558"/>
                  <a:gd name="connsiteX2242" fmla="*/ 2813 w 5235586"/>
                  <a:gd name="connsiteY2242" fmla="*/ 3145263 h 3977558"/>
                  <a:gd name="connsiteX2243" fmla="*/ 50612 w 5235586"/>
                  <a:gd name="connsiteY2243" fmla="*/ 3097461 h 3977558"/>
                  <a:gd name="connsiteX2244" fmla="*/ 5184973 w 5235586"/>
                  <a:gd name="connsiteY2244" fmla="*/ 2942813 h 3977558"/>
                  <a:gd name="connsiteX2245" fmla="*/ 5232776 w 5235586"/>
                  <a:gd name="connsiteY2245" fmla="*/ 2990615 h 3977558"/>
                  <a:gd name="connsiteX2246" fmla="*/ 5235586 w 5235586"/>
                  <a:gd name="connsiteY2246" fmla="*/ 2993425 h 3977558"/>
                  <a:gd name="connsiteX2247" fmla="*/ 5232776 w 5235586"/>
                  <a:gd name="connsiteY2247" fmla="*/ 2996239 h 3977558"/>
                  <a:gd name="connsiteX2248" fmla="*/ 5187787 w 5235586"/>
                  <a:gd name="connsiteY2248" fmla="*/ 3041227 h 3977558"/>
                  <a:gd name="connsiteX2249" fmla="*/ 5184973 w 5235586"/>
                  <a:gd name="connsiteY2249" fmla="*/ 3044038 h 3977558"/>
                  <a:gd name="connsiteX2250" fmla="*/ 5182163 w 5235586"/>
                  <a:gd name="connsiteY2250" fmla="*/ 3041227 h 3977558"/>
                  <a:gd name="connsiteX2251" fmla="*/ 5137174 w 5235586"/>
                  <a:gd name="connsiteY2251" fmla="*/ 2996239 h 3977558"/>
                  <a:gd name="connsiteX2252" fmla="*/ 5134361 w 5235586"/>
                  <a:gd name="connsiteY2252" fmla="*/ 2993425 h 3977558"/>
                  <a:gd name="connsiteX2253" fmla="*/ 5137174 w 5235586"/>
                  <a:gd name="connsiteY2253" fmla="*/ 2990615 h 3977558"/>
                  <a:gd name="connsiteX2254" fmla="*/ 5184973 w 5235586"/>
                  <a:gd name="connsiteY2254" fmla="*/ 2942813 h 3977558"/>
                  <a:gd name="connsiteX2255" fmla="*/ 5030325 w 5235586"/>
                  <a:gd name="connsiteY2255" fmla="*/ 2942813 h 3977558"/>
                  <a:gd name="connsiteX2256" fmla="*/ 5078128 w 5235586"/>
                  <a:gd name="connsiteY2256" fmla="*/ 2990615 h 3977558"/>
                  <a:gd name="connsiteX2257" fmla="*/ 5080938 w 5235586"/>
                  <a:gd name="connsiteY2257" fmla="*/ 2993425 h 3977558"/>
                  <a:gd name="connsiteX2258" fmla="*/ 5078128 w 5235586"/>
                  <a:gd name="connsiteY2258" fmla="*/ 2996239 h 3977558"/>
                  <a:gd name="connsiteX2259" fmla="*/ 5033136 w 5235586"/>
                  <a:gd name="connsiteY2259" fmla="*/ 3041227 h 3977558"/>
                  <a:gd name="connsiteX2260" fmla="*/ 5030325 w 5235586"/>
                  <a:gd name="connsiteY2260" fmla="*/ 3044038 h 3977558"/>
                  <a:gd name="connsiteX2261" fmla="*/ 5027512 w 5235586"/>
                  <a:gd name="connsiteY2261" fmla="*/ 3041227 h 3977558"/>
                  <a:gd name="connsiteX2262" fmla="*/ 4982523 w 5235586"/>
                  <a:gd name="connsiteY2262" fmla="*/ 2996239 h 3977558"/>
                  <a:gd name="connsiteX2263" fmla="*/ 4979713 w 5235586"/>
                  <a:gd name="connsiteY2263" fmla="*/ 2993425 h 3977558"/>
                  <a:gd name="connsiteX2264" fmla="*/ 4982523 w 5235586"/>
                  <a:gd name="connsiteY2264" fmla="*/ 2990615 h 3977558"/>
                  <a:gd name="connsiteX2265" fmla="*/ 5030325 w 5235586"/>
                  <a:gd name="connsiteY2265" fmla="*/ 2942813 h 3977558"/>
                  <a:gd name="connsiteX2266" fmla="*/ 4872861 w 5235586"/>
                  <a:gd name="connsiteY2266" fmla="*/ 2942813 h 3977558"/>
                  <a:gd name="connsiteX2267" fmla="*/ 4920664 w 5235586"/>
                  <a:gd name="connsiteY2267" fmla="*/ 2990615 h 3977558"/>
                  <a:gd name="connsiteX2268" fmla="*/ 4923474 w 5235586"/>
                  <a:gd name="connsiteY2268" fmla="*/ 2993425 h 3977558"/>
                  <a:gd name="connsiteX2269" fmla="*/ 4920664 w 5235586"/>
                  <a:gd name="connsiteY2269" fmla="*/ 2996239 h 3977558"/>
                  <a:gd name="connsiteX2270" fmla="*/ 4875675 w 5235586"/>
                  <a:gd name="connsiteY2270" fmla="*/ 3041227 h 3977558"/>
                  <a:gd name="connsiteX2271" fmla="*/ 4872861 w 5235586"/>
                  <a:gd name="connsiteY2271" fmla="*/ 3044038 h 3977558"/>
                  <a:gd name="connsiteX2272" fmla="*/ 4870048 w 5235586"/>
                  <a:gd name="connsiteY2272" fmla="*/ 3041227 h 3977558"/>
                  <a:gd name="connsiteX2273" fmla="*/ 4825062 w 5235586"/>
                  <a:gd name="connsiteY2273" fmla="*/ 2996239 h 3977558"/>
                  <a:gd name="connsiteX2274" fmla="*/ 4822249 w 5235586"/>
                  <a:gd name="connsiteY2274" fmla="*/ 2993425 h 3977558"/>
                  <a:gd name="connsiteX2275" fmla="*/ 4825062 w 5235586"/>
                  <a:gd name="connsiteY2275" fmla="*/ 2990615 h 3977558"/>
                  <a:gd name="connsiteX2276" fmla="*/ 4872861 w 5235586"/>
                  <a:gd name="connsiteY2276" fmla="*/ 2942813 h 3977558"/>
                  <a:gd name="connsiteX2277" fmla="*/ 4718213 w 5235586"/>
                  <a:gd name="connsiteY2277" fmla="*/ 2942813 h 3977558"/>
                  <a:gd name="connsiteX2278" fmla="*/ 4766016 w 5235586"/>
                  <a:gd name="connsiteY2278" fmla="*/ 2990615 h 3977558"/>
                  <a:gd name="connsiteX2279" fmla="*/ 4768826 w 5235586"/>
                  <a:gd name="connsiteY2279" fmla="*/ 2993425 h 3977558"/>
                  <a:gd name="connsiteX2280" fmla="*/ 4766016 w 5235586"/>
                  <a:gd name="connsiteY2280" fmla="*/ 2996239 h 3977558"/>
                  <a:gd name="connsiteX2281" fmla="*/ 4721027 w 5235586"/>
                  <a:gd name="connsiteY2281" fmla="*/ 3041227 h 3977558"/>
                  <a:gd name="connsiteX2282" fmla="*/ 4718213 w 5235586"/>
                  <a:gd name="connsiteY2282" fmla="*/ 3044038 h 3977558"/>
                  <a:gd name="connsiteX2283" fmla="*/ 4715400 w 5235586"/>
                  <a:gd name="connsiteY2283" fmla="*/ 3041227 h 3977558"/>
                  <a:gd name="connsiteX2284" fmla="*/ 4670414 w 5235586"/>
                  <a:gd name="connsiteY2284" fmla="*/ 2996239 h 3977558"/>
                  <a:gd name="connsiteX2285" fmla="*/ 4667601 w 5235586"/>
                  <a:gd name="connsiteY2285" fmla="*/ 2993425 h 3977558"/>
                  <a:gd name="connsiteX2286" fmla="*/ 4670414 w 5235586"/>
                  <a:gd name="connsiteY2286" fmla="*/ 2990615 h 3977558"/>
                  <a:gd name="connsiteX2287" fmla="*/ 4718213 w 5235586"/>
                  <a:gd name="connsiteY2287" fmla="*/ 2942813 h 3977558"/>
                  <a:gd name="connsiteX2288" fmla="*/ 4563563 w 5235586"/>
                  <a:gd name="connsiteY2288" fmla="*/ 2942813 h 3977558"/>
                  <a:gd name="connsiteX2289" fmla="*/ 4611365 w 5235586"/>
                  <a:gd name="connsiteY2289" fmla="*/ 2990615 h 3977558"/>
                  <a:gd name="connsiteX2290" fmla="*/ 4614175 w 5235586"/>
                  <a:gd name="connsiteY2290" fmla="*/ 2993425 h 3977558"/>
                  <a:gd name="connsiteX2291" fmla="*/ 4611365 w 5235586"/>
                  <a:gd name="connsiteY2291" fmla="*/ 2996239 h 3977558"/>
                  <a:gd name="connsiteX2292" fmla="*/ 4566376 w 5235586"/>
                  <a:gd name="connsiteY2292" fmla="*/ 3041227 h 3977558"/>
                  <a:gd name="connsiteX2293" fmla="*/ 4563563 w 5235586"/>
                  <a:gd name="connsiteY2293" fmla="*/ 3044038 h 3977558"/>
                  <a:gd name="connsiteX2294" fmla="*/ 4560749 w 5235586"/>
                  <a:gd name="connsiteY2294" fmla="*/ 3041227 h 3977558"/>
                  <a:gd name="connsiteX2295" fmla="*/ 4515763 w 5235586"/>
                  <a:gd name="connsiteY2295" fmla="*/ 2996239 h 3977558"/>
                  <a:gd name="connsiteX2296" fmla="*/ 4512950 w 5235586"/>
                  <a:gd name="connsiteY2296" fmla="*/ 2993425 h 3977558"/>
                  <a:gd name="connsiteX2297" fmla="*/ 4515763 w 5235586"/>
                  <a:gd name="connsiteY2297" fmla="*/ 2990615 h 3977558"/>
                  <a:gd name="connsiteX2298" fmla="*/ 4563563 w 5235586"/>
                  <a:gd name="connsiteY2298" fmla="*/ 2942813 h 3977558"/>
                  <a:gd name="connsiteX2299" fmla="*/ 4406104 w 5235586"/>
                  <a:gd name="connsiteY2299" fmla="*/ 2942813 h 3977558"/>
                  <a:gd name="connsiteX2300" fmla="*/ 4453907 w 5235586"/>
                  <a:gd name="connsiteY2300" fmla="*/ 2990615 h 3977558"/>
                  <a:gd name="connsiteX2301" fmla="*/ 4456717 w 5235586"/>
                  <a:gd name="connsiteY2301" fmla="*/ 2993425 h 3977558"/>
                  <a:gd name="connsiteX2302" fmla="*/ 4453907 w 5235586"/>
                  <a:gd name="connsiteY2302" fmla="*/ 2996239 h 3977558"/>
                  <a:gd name="connsiteX2303" fmla="*/ 4408915 w 5235586"/>
                  <a:gd name="connsiteY2303" fmla="*/ 3041227 h 3977558"/>
                  <a:gd name="connsiteX2304" fmla="*/ 4406104 w 5235586"/>
                  <a:gd name="connsiteY2304" fmla="*/ 3044038 h 3977558"/>
                  <a:gd name="connsiteX2305" fmla="*/ 4403291 w 5235586"/>
                  <a:gd name="connsiteY2305" fmla="*/ 3041227 h 3977558"/>
                  <a:gd name="connsiteX2306" fmla="*/ 4358302 w 5235586"/>
                  <a:gd name="connsiteY2306" fmla="*/ 2996239 h 3977558"/>
                  <a:gd name="connsiteX2307" fmla="*/ 4355492 w 5235586"/>
                  <a:gd name="connsiteY2307" fmla="*/ 2993425 h 3977558"/>
                  <a:gd name="connsiteX2308" fmla="*/ 4358302 w 5235586"/>
                  <a:gd name="connsiteY2308" fmla="*/ 2990615 h 3977558"/>
                  <a:gd name="connsiteX2309" fmla="*/ 4406104 w 5235586"/>
                  <a:gd name="connsiteY2309" fmla="*/ 2942813 h 3977558"/>
                  <a:gd name="connsiteX2310" fmla="*/ 4251453 w 5235586"/>
                  <a:gd name="connsiteY2310" fmla="*/ 2942813 h 3977558"/>
                  <a:gd name="connsiteX2311" fmla="*/ 4299256 w 5235586"/>
                  <a:gd name="connsiteY2311" fmla="*/ 2990615 h 3977558"/>
                  <a:gd name="connsiteX2312" fmla="*/ 4302066 w 5235586"/>
                  <a:gd name="connsiteY2312" fmla="*/ 2993425 h 3977558"/>
                  <a:gd name="connsiteX2313" fmla="*/ 4299256 w 5235586"/>
                  <a:gd name="connsiteY2313" fmla="*/ 2996239 h 3977558"/>
                  <a:gd name="connsiteX2314" fmla="*/ 4254264 w 5235586"/>
                  <a:gd name="connsiteY2314" fmla="*/ 3041227 h 3977558"/>
                  <a:gd name="connsiteX2315" fmla="*/ 4251453 w 5235586"/>
                  <a:gd name="connsiteY2315" fmla="*/ 3044038 h 3977558"/>
                  <a:gd name="connsiteX2316" fmla="*/ 4248640 w 5235586"/>
                  <a:gd name="connsiteY2316" fmla="*/ 3041227 h 3977558"/>
                  <a:gd name="connsiteX2317" fmla="*/ 4203651 w 5235586"/>
                  <a:gd name="connsiteY2317" fmla="*/ 2996239 h 3977558"/>
                  <a:gd name="connsiteX2318" fmla="*/ 4200841 w 5235586"/>
                  <a:gd name="connsiteY2318" fmla="*/ 2993425 h 3977558"/>
                  <a:gd name="connsiteX2319" fmla="*/ 4203651 w 5235586"/>
                  <a:gd name="connsiteY2319" fmla="*/ 2990615 h 3977558"/>
                  <a:gd name="connsiteX2320" fmla="*/ 4251453 w 5235586"/>
                  <a:gd name="connsiteY2320" fmla="*/ 2942813 h 3977558"/>
                  <a:gd name="connsiteX2321" fmla="*/ 4096805 w 5235586"/>
                  <a:gd name="connsiteY2321" fmla="*/ 2942813 h 3977558"/>
                  <a:gd name="connsiteX2322" fmla="*/ 4144608 w 5235586"/>
                  <a:gd name="connsiteY2322" fmla="*/ 2990615 h 3977558"/>
                  <a:gd name="connsiteX2323" fmla="*/ 4147418 w 5235586"/>
                  <a:gd name="connsiteY2323" fmla="*/ 2993425 h 3977558"/>
                  <a:gd name="connsiteX2324" fmla="*/ 4144608 w 5235586"/>
                  <a:gd name="connsiteY2324" fmla="*/ 2996239 h 3977558"/>
                  <a:gd name="connsiteX2325" fmla="*/ 4099616 w 5235586"/>
                  <a:gd name="connsiteY2325" fmla="*/ 3041227 h 3977558"/>
                  <a:gd name="connsiteX2326" fmla="*/ 4096805 w 5235586"/>
                  <a:gd name="connsiteY2326" fmla="*/ 3044038 h 3977558"/>
                  <a:gd name="connsiteX2327" fmla="*/ 4093992 w 5235586"/>
                  <a:gd name="connsiteY2327" fmla="*/ 3041227 h 3977558"/>
                  <a:gd name="connsiteX2328" fmla="*/ 4049003 w 5235586"/>
                  <a:gd name="connsiteY2328" fmla="*/ 2996239 h 3977558"/>
                  <a:gd name="connsiteX2329" fmla="*/ 4046193 w 5235586"/>
                  <a:gd name="connsiteY2329" fmla="*/ 2993425 h 3977558"/>
                  <a:gd name="connsiteX2330" fmla="*/ 4049003 w 5235586"/>
                  <a:gd name="connsiteY2330" fmla="*/ 2990615 h 3977558"/>
                  <a:gd name="connsiteX2331" fmla="*/ 4096805 w 5235586"/>
                  <a:gd name="connsiteY2331" fmla="*/ 2942813 h 3977558"/>
                  <a:gd name="connsiteX2332" fmla="*/ 3939345 w 5235586"/>
                  <a:gd name="connsiteY2332" fmla="*/ 2942813 h 3977558"/>
                  <a:gd name="connsiteX2333" fmla="*/ 3987147 w 5235586"/>
                  <a:gd name="connsiteY2333" fmla="*/ 2990615 h 3977558"/>
                  <a:gd name="connsiteX2334" fmla="*/ 3989957 w 5235586"/>
                  <a:gd name="connsiteY2334" fmla="*/ 2993425 h 3977558"/>
                  <a:gd name="connsiteX2335" fmla="*/ 3987147 w 5235586"/>
                  <a:gd name="connsiteY2335" fmla="*/ 2996239 h 3977558"/>
                  <a:gd name="connsiteX2336" fmla="*/ 3942155 w 5235586"/>
                  <a:gd name="connsiteY2336" fmla="*/ 3041227 h 3977558"/>
                  <a:gd name="connsiteX2337" fmla="*/ 3939345 w 5235586"/>
                  <a:gd name="connsiteY2337" fmla="*/ 3044038 h 3977558"/>
                  <a:gd name="connsiteX2338" fmla="*/ 3936531 w 5235586"/>
                  <a:gd name="connsiteY2338" fmla="*/ 3041227 h 3977558"/>
                  <a:gd name="connsiteX2339" fmla="*/ 3891545 w 5235586"/>
                  <a:gd name="connsiteY2339" fmla="*/ 2996239 h 3977558"/>
                  <a:gd name="connsiteX2340" fmla="*/ 3888732 w 5235586"/>
                  <a:gd name="connsiteY2340" fmla="*/ 2993425 h 3977558"/>
                  <a:gd name="connsiteX2341" fmla="*/ 3891545 w 5235586"/>
                  <a:gd name="connsiteY2341" fmla="*/ 2990615 h 3977558"/>
                  <a:gd name="connsiteX2342" fmla="*/ 3939345 w 5235586"/>
                  <a:gd name="connsiteY2342" fmla="*/ 2942813 h 3977558"/>
                  <a:gd name="connsiteX2343" fmla="*/ 3784693 w 5235586"/>
                  <a:gd name="connsiteY2343" fmla="*/ 2942813 h 3977558"/>
                  <a:gd name="connsiteX2344" fmla="*/ 3832496 w 5235586"/>
                  <a:gd name="connsiteY2344" fmla="*/ 2990615 h 3977558"/>
                  <a:gd name="connsiteX2345" fmla="*/ 3835306 w 5235586"/>
                  <a:gd name="connsiteY2345" fmla="*/ 2993425 h 3977558"/>
                  <a:gd name="connsiteX2346" fmla="*/ 3832496 w 5235586"/>
                  <a:gd name="connsiteY2346" fmla="*/ 2996239 h 3977558"/>
                  <a:gd name="connsiteX2347" fmla="*/ 3787504 w 5235586"/>
                  <a:gd name="connsiteY2347" fmla="*/ 3041227 h 3977558"/>
                  <a:gd name="connsiteX2348" fmla="*/ 3784693 w 5235586"/>
                  <a:gd name="connsiteY2348" fmla="*/ 3044038 h 3977558"/>
                  <a:gd name="connsiteX2349" fmla="*/ 3781880 w 5235586"/>
                  <a:gd name="connsiteY2349" fmla="*/ 3041227 h 3977558"/>
                  <a:gd name="connsiteX2350" fmla="*/ 3736894 w 5235586"/>
                  <a:gd name="connsiteY2350" fmla="*/ 2996239 h 3977558"/>
                  <a:gd name="connsiteX2351" fmla="*/ 3734081 w 5235586"/>
                  <a:gd name="connsiteY2351" fmla="*/ 2993425 h 3977558"/>
                  <a:gd name="connsiteX2352" fmla="*/ 3736894 w 5235586"/>
                  <a:gd name="connsiteY2352" fmla="*/ 2990615 h 3977558"/>
                  <a:gd name="connsiteX2353" fmla="*/ 3784693 w 5235586"/>
                  <a:gd name="connsiteY2353" fmla="*/ 2942813 h 3977558"/>
                  <a:gd name="connsiteX2354" fmla="*/ 3630045 w 5235586"/>
                  <a:gd name="connsiteY2354" fmla="*/ 2942813 h 3977558"/>
                  <a:gd name="connsiteX2355" fmla="*/ 3677848 w 5235586"/>
                  <a:gd name="connsiteY2355" fmla="*/ 2990615 h 3977558"/>
                  <a:gd name="connsiteX2356" fmla="*/ 3680658 w 5235586"/>
                  <a:gd name="connsiteY2356" fmla="*/ 2993425 h 3977558"/>
                  <a:gd name="connsiteX2357" fmla="*/ 3677848 w 5235586"/>
                  <a:gd name="connsiteY2357" fmla="*/ 2996239 h 3977558"/>
                  <a:gd name="connsiteX2358" fmla="*/ 3632856 w 5235586"/>
                  <a:gd name="connsiteY2358" fmla="*/ 3041227 h 3977558"/>
                  <a:gd name="connsiteX2359" fmla="*/ 3630045 w 5235586"/>
                  <a:gd name="connsiteY2359" fmla="*/ 3044038 h 3977558"/>
                  <a:gd name="connsiteX2360" fmla="*/ 3627232 w 5235586"/>
                  <a:gd name="connsiteY2360" fmla="*/ 3041227 h 3977558"/>
                  <a:gd name="connsiteX2361" fmla="*/ 3582246 w 5235586"/>
                  <a:gd name="connsiteY2361" fmla="*/ 2996239 h 3977558"/>
                  <a:gd name="connsiteX2362" fmla="*/ 3579433 w 5235586"/>
                  <a:gd name="connsiteY2362" fmla="*/ 2993425 h 3977558"/>
                  <a:gd name="connsiteX2363" fmla="*/ 3582246 w 5235586"/>
                  <a:gd name="connsiteY2363" fmla="*/ 2990615 h 3977558"/>
                  <a:gd name="connsiteX2364" fmla="*/ 3630045 w 5235586"/>
                  <a:gd name="connsiteY2364" fmla="*/ 2942813 h 3977558"/>
                  <a:gd name="connsiteX2365" fmla="*/ 3472581 w 5235586"/>
                  <a:gd name="connsiteY2365" fmla="*/ 2942813 h 3977558"/>
                  <a:gd name="connsiteX2366" fmla="*/ 3520384 w 5235586"/>
                  <a:gd name="connsiteY2366" fmla="*/ 2990615 h 3977558"/>
                  <a:gd name="connsiteX2367" fmla="*/ 3523194 w 5235586"/>
                  <a:gd name="connsiteY2367" fmla="*/ 2993425 h 3977558"/>
                  <a:gd name="connsiteX2368" fmla="*/ 3520384 w 5235586"/>
                  <a:gd name="connsiteY2368" fmla="*/ 2996239 h 3977558"/>
                  <a:gd name="connsiteX2369" fmla="*/ 3475395 w 5235586"/>
                  <a:gd name="connsiteY2369" fmla="*/ 3041227 h 3977558"/>
                  <a:gd name="connsiteX2370" fmla="*/ 3472581 w 5235586"/>
                  <a:gd name="connsiteY2370" fmla="*/ 3044038 h 3977558"/>
                  <a:gd name="connsiteX2371" fmla="*/ 3469771 w 5235586"/>
                  <a:gd name="connsiteY2371" fmla="*/ 3041227 h 3977558"/>
                  <a:gd name="connsiteX2372" fmla="*/ 3424782 w 5235586"/>
                  <a:gd name="connsiteY2372" fmla="*/ 2996239 h 3977558"/>
                  <a:gd name="connsiteX2373" fmla="*/ 3421969 w 5235586"/>
                  <a:gd name="connsiteY2373" fmla="*/ 2993425 h 3977558"/>
                  <a:gd name="connsiteX2374" fmla="*/ 3424782 w 5235586"/>
                  <a:gd name="connsiteY2374" fmla="*/ 2990615 h 3977558"/>
                  <a:gd name="connsiteX2375" fmla="*/ 3472581 w 5235586"/>
                  <a:gd name="connsiteY2375" fmla="*/ 2942813 h 3977558"/>
                  <a:gd name="connsiteX2376" fmla="*/ 3317933 w 5235586"/>
                  <a:gd name="connsiteY2376" fmla="*/ 2942813 h 3977558"/>
                  <a:gd name="connsiteX2377" fmla="*/ 3365736 w 5235586"/>
                  <a:gd name="connsiteY2377" fmla="*/ 2990615 h 3977558"/>
                  <a:gd name="connsiteX2378" fmla="*/ 3368546 w 5235586"/>
                  <a:gd name="connsiteY2378" fmla="*/ 2993425 h 3977558"/>
                  <a:gd name="connsiteX2379" fmla="*/ 3365736 w 5235586"/>
                  <a:gd name="connsiteY2379" fmla="*/ 2996239 h 3977558"/>
                  <a:gd name="connsiteX2380" fmla="*/ 3320747 w 5235586"/>
                  <a:gd name="connsiteY2380" fmla="*/ 3041227 h 3977558"/>
                  <a:gd name="connsiteX2381" fmla="*/ 3317933 w 5235586"/>
                  <a:gd name="connsiteY2381" fmla="*/ 3044038 h 3977558"/>
                  <a:gd name="connsiteX2382" fmla="*/ 3315123 w 5235586"/>
                  <a:gd name="connsiteY2382" fmla="*/ 3041227 h 3977558"/>
                  <a:gd name="connsiteX2383" fmla="*/ 3270134 w 5235586"/>
                  <a:gd name="connsiteY2383" fmla="*/ 2996239 h 3977558"/>
                  <a:gd name="connsiteX2384" fmla="*/ 3267321 w 5235586"/>
                  <a:gd name="connsiteY2384" fmla="*/ 2993425 h 3977558"/>
                  <a:gd name="connsiteX2385" fmla="*/ 3270134 w 5235586"/>
                  <a:gd name="connsiteY2385" fmla="*/ 2990615 h 3977558"/>
                  <a:gd name="connsiteX2386" fmla="*/ 3317933 w 5235586"/>
                  <a:gd name="connsiteY2386" fmla="*/ 2942813 h 3977558"/>
                  <a:gd name="connsiteX2387" fmla="*/ 3163283 w 5235586"/>
                  <a:gd name="connsiteY2387" fmla="*/ 2942813 h 3977558"/>
                  <a:gd name="connsiteX2388" fmla="*/ 3211085 w 5235586"/>
                  <a:gd name="connsiteY2388" fmla="*/ 2990615 h 3977558"/>
                  <a:gd name="connsiteX2389" fmla="*/ 3213895 w 5235586"/>
                  <a:gd name="connsiteY2389" fmla="*/ 2993425 h 3977558"/>
                  <a:gd name="connsiteX2390" fmla="*/ 3211085 w 5235586"/>
                  <a:gd name="connsiteY2390" fmla="*/ 2996239 h 3977558"/>
                  <a:gd name="connsiteX2391" fmla="*/ 3166096 w 5235586"/>
                  <a:gd name="connsiteY2391" fmla="*/ 3041227 h 3977558"/>
                  <a:gd name="connsiteX2392" fmla="*/ 3163283 w 5235586"/>
                  <a:gd name="connsiteY2392" fmla="*/ 3044038 h 3977558"/>
                  <a:gd name="connsiteX2393" fmla="*/ 3160472 w 5235586"/>
                  <a:gd name="connsiteY2393" fmla="*/ 3041227 h 3977558"/>
                  <a:gd name="connsiteX2394" fmla="*/ 3115483 w 5235586"/>
                  <a:gd name="connsiteY2394" fmla="*/ 2996239 h 3977558"/>
                  <a:gd name="connsiteX2395" fmla="*/ 3112670 w 5235586"/>
                  <a:gd name="connsiteY2395" fmla="*/ 2993425 h 3977558"/>
                  <a:gd name="connsiteX2396" fmla="*/ 3115483 w 5235586"/>
                  <a:gd name="connsiteY2396" fmla="*/ 2990615 h 3977558"/>
                  <a:gd name="connsiteX2397" fmla="*/ 3163283 w 5235586"/>
                  <a:gd name="connsiteY2397" fmla="*/ 2942813 h 3977558"/>
                  <a:gd name="connsiteX2398" fmla="*/ 3005823 w 5235586"/>
                  <a:gd name="connsiteY2398" fmla="*/ 2942813 h 3977558"/>
                  <a:gd name="connsiteX2399" fmla="*/ 3053626 w 5235586"/>
                  <a:gd name="connsiteY2399" fmla="*/ 2990615 h 3977558"/>
                  <a:gd name="connsiteX2400" fmla="*/ 3056436 w 5235586"/>
                  <a:gd name="connsiteY2400" fmla="*/ 2993425 h 3977558"/>
                  <a:gd name="connsiteX2401" fmla="*/ 3053626 w 5235586"/>
                  <a:gd name="connsiteY2401" fmla="*/ 2996239 h 3977558"/>
                  <a:gd name="connsiteX2402" fmla="*/ 3008634 w 5235586"/>
                  <a:gd name="connsiteY2402" fmla="*/ 3041227 h 3977558"/>
                  <a:gd name="connsiteX2403" fmla="*/ 3005823 w 5235586"/>
                  <a:gd name="connsiteY2403" fmla="*/ 3044038 h 3977558"/>
                  <a:gd name="connsiteX2404" fmla="*/ 3003010 w 5235586"/>
                  <a:gd name="connsiteY2404" fmla="*/ 3041227 h 3977558"/>
                  <a:gd name="connsiteX2405" fmla="*/ 2958021 w 5235586"/>
                  <a:gd name="connsiteY2405" fmla="*/ 2996239 h 3977558"/>
                  <a:gd name="connsiteX2406" fmla="*/ 2955211 w 5235586"/>
                  <a:gd name="connsiteY2406" fmla="*/ 2993425 h 3977558"/>
                  <a:gd name="connsiteX2407" fmla="*/ 2958021 w 5235586"/>
                  <a:gd name="connsiteY2407" fmla="*/ 2990615 h 3977558"/>
                  <a:gd name="connsiteX2408" fmla="*/ 3005823 w 5235586"/>
                  <a:gd name="connsiteY2408" fmla="*/ 2942813 h 3977558"/>
                  <a:gd name="connsiteX2409" fmla="*/ 2851172 w 5235586"/>
                  <a:gd name="connsiteY2409" fmla="*/ 2942813 h 3977558"/>
                  <a:gd name="connsiteX2410" fmla="*/ 2898975 w 5235586"/>
                  <a:gd name="connsiteY2410" fmla="*/ 2990615 h 3977558"/>
                  <a:gd name="connsiteX2411" fmla="*/ 2901785 w 5235586"/>
                  <a:gd name="connsiteY2411" fmla="*/ 2993425 h 3977558"/>
                  <a:gd name="connsiteX2412" fmla="*/ 2898975 w 5235586"/>
                  <a:gd name="connsiteY2412" fmla="*/ 2996239 h 3977558"/>
                  <a:gd name="connsiteX2413" fmla="*/ 2853983 w 5235586"/>
                  <a:gd name="connsiteY2413" fmla="*/ 3041227 h 3977558"/>
                  <a:gd name="connsiteX2414" fmla="*/ 2851172 w 5235586"/>
                  <a:gd name="connsiteY2414" fmla="*/ 3044038 h 3977558"/>
                  <a:gd name="connsiteX2415" fmla="*/ 2848359 w 5235586"/>
                  <a:gd name="connsiteY2415" fmla="*/ 3041227 h 3977558"/>
                  <a:gd name="connsiteX2416" fmla="*/ 2803370 w 5235586"/>
                  <a:gd name="connsiteY2416" fmla="*/ 2996239 h 3977558"/>
                  <a:gd name="connsiteX2417" fmla="*/ 2800560 w 5235586"/>
                  <a:gd name="connsiteY2417" fmla="*/ 2993425 h 3977558"/>
                  <a:gd name="connsiteX2418" fmla="*/ 2803370 w 5235586"/>
                  <a:gd name="connsiteY2418" fmla="*/ 2990615 h 3977558"/>
                  <a:gd name="connsiteX2419" fmla="*/ 2851172 w 5235586"/>
                  <a:gd name="connsiteY2419" fmla="*/ 2942813 h 3977558"/>
                  <a:gd name="connsiteX2420" fmla="*/ 2696525 w 5235586"/>
                  <a:gd name="connsiteY2420" fmla="*/ 2942813 h 3977558"/>
                  <a:gd name="connsiteX2421" fmla="*/ 2744328 w 5235586"/>
                  <a:gd name="connsiteY2421" fmla="*/ 2990615 h 3977558"/>
                  <a:gd name="connsiteX2422" fmla="*/ 2747138 w 5235586"/>
                  <a:gd name="connsiteY2422" fmla="*/ 2993425 h 3977558"/>
                  <a:gd name="connsiteX2423" fmla="*/ 2744328 w 5235586"/>
                  <a:gd name="connsiteY2423" fmla="*/ 2996239 h 3977558"/>
                  <a:gd name="connsiteX2424" fmla="*/ 2699336 w 5235586"/>
                  <a:gd name="connsiteY2424" fmla="*/ 3041227 h 3977558"/>
                  <a:gd name="connsiteX2425" fmla="*/ 2696525 w 5235586"/>
                  <a:gd name="connsiteY2425" fmla="*/ 3044038 h 3977558"/>
                  <a:gd name="connsiteX2426" fmla="*/ 2693712 w 5235586"/>
                  <a:gd name="connsiteY2426" fmla="*/ 3041227 h 3977558"/>
                  <a:gd name="connsiteX2427" fmla="*/ 2648723 w 5235586"/>
                  <a:gd name="connsiteY2427" fmla="*/ 2996239 h 3977558"/>
                  <a:gd name="connsiteX2428" fmla="*/ 2645913 w 5235586"/>
                  <a:gd name="connsiteY2428" fmla="*/ 2993425 h 3977558"/>
                  <a:gd name="connsiteX2429" fmla="*/ 2648723 w 5235586"/>
                  <a:gd name="connsiteY2429" fmla="*/ 2990615 h 3977558"/>
                  <a:gd name="connsiteX2430" fmla="*/ 2696525 w 5235586"/>
                  <a:gd name="connsiteY2430" fmla="*/ 2942813 h 3977558"/>
                  <a:gd name="connsiteX2431" fmla="*/ 2539061 w 5235586"/>
                  <a:gd name="connsiteY2431" fmla="*/ 2942813 h 3977558"/>
                  <a:gd name="connsiteX2432" fmla="*/ 2586863 w 5235586"/>
                  <a:gd name="connsiteY2432" fmla="*/ 2990615 h 3977558"/>
                  <a:gd name="connsiteX2433" fmla="*/ 2589673 w 5235586"/>
                  <a:gd name="connsiteY2433" fmla="*/ 2993425 h 3977558"/>
                  <a:gd name="connsiteX2434" fmla="*/ 2586863 w 5235586"/>
                  <a:gd name="connsiteY2434" fmla="*/ 2996239 h 3977558"/>
                  <a:gd name="connsiteX2435" fmla="*/ 2541874 w 5235586"/>
                  <a:gd name="connsiteY2435" fmla="*/ 3041227 h 3977558"/>
                  <a:gd name="connsiteX2436" fmla="*/ 2539061 w 5235586"/>
                  <a:gd name="connsiteY2436" fmla="*/ 3044038 h 3977558"/>
                  <a:gd name="connsiteX2437" fmla="*/ 2536247 w 5235586"/>
                  <a:gd name="connsiteY2437" fmla="*/ 3041227 h 3977558"/>
                  <a:gd name="connsiteX2438" fmla="*/ 2491261 w 5235586"/>
                  <a:gd name="connsiteY2438" fmla="*/ 2996239 h 3977558"/>
                  <a:gd name="connsiteX2439" fmla="*/ 2488448 w 5235586"/>
                  <a:gd name="connsiteY2439" fmla="*/ 2993425 h 3977558"/>
                  <a:gd name="connsiteX2440" fmla="*/ 2491261 w 5235586"/>
                  <a:gd name="connsiteY2440" fmla="*/ 2990615 h 3977558"/>
                  <a:gd name="connsiteX2441" fmla="*/ 2539061 w 5235586"/>
                  <a:gd name="connsiteY2441" fmla="*/ 2942813 h 3977558"/>
                  <a:gd name="connsiteX2442" fmla="*/ 2384413 w 5235586"/>
                  <a:gd name="connsiteY2442" fmla="*/ 2942813 h 3977558"/>
                  <a:gd name="connsiteX2443" fmla="*/ 2432215 w 5235586"/>
                  <a:gd name="connsiteY2443" fmla="*/ 2990615 h 3977558"/>
                  <a:gd name="connsiteX2444" fmla="*/ 2435025 w 5235586"/>
                  <a:gd name="connsiteY2444" fmla="*/ 2993425 h 3977558"/>
                  <a:gd name="connsiteX2445" fmla="*/ 2432215 w 5235586"/>
                  <a:gd name="connsiteY2445" fmla="*/ 2996239 h 3977558"/>
                  <a:gd name="connsiteX2446" fmla="*/ 2387226 w 5235586"/>
                  <a:gd name="connsiteY2446" fmla="*/ 3041227 h 3977558"/>
                  <a:gd name="connsiteX2447" fmla="*/ 2384413 w 5235586"/>
                  <a:gd name="connsiteY2447" fmla="*/ 3044038 h 3977558"/>
                  <a:gd name="connsiteX2448" fmla="*/ 2381599 w 5235586"/>
                  <a:gd name="connsiteY2448" fmla="*/ 3041227 h 3977558"/>
                  <a:gd name="connsiteX2449" fmla="*/ 2336613 w 5235586"/>
                  <a:gd name="connsiteY2449" fmla="*/ 2996239 h 3977558"/>
                  <a:gd name="connsiteX2450" fmla="*/ 2333800 w 5235586"/>
                  <a:gd name="connsiteY2450" fmla="*/ 2993425 h 3977558"/>
                  <a:gd name="connsiteX2451" fmla="*/ 2336613 w 5235586"/>
                  <a:gd name="connsiteY2451" fmla="*/ 2990615 h 3977558"/>
                  <a:gd name="connsiteX2452" fmla="*/ 2384413 w 5235586"/>
                  <a:gd name="connsiteY2452" fmla="*/ 2942813 h 3977558"/>
                  <a:gd name="connsiteX2453" fmla="*/ 2229761 w 5235586"/>
                  <a:gd name="connsiteY2453" fmla="*/ 2942813 h 3977558"/>
                  <a:gd name="connsiteX2454" fmla="*/ 2277564 w 5235586"/>
                  <a:gd name="connsiteY2454" fmla="*/ 2990615 h 3977558"/>
                  <a:gd name="connsiteX2455" fmla="*/ 2280374 w 5235586"/>
                  <a:gd name="connsiteY2455" fmla="*/ 2993425 h 3977558"/>
                  <a:gd name="connsiteX2456" fmla="*/ 2277564 w 5235586"/>
                  <a:gd name="connsiteY2456" fmla="*/ 2996239 h 3977558"/>
                  <a:gd name="connsiteX2457" fmla="*/ 2232575 w 5235586"/>
                  <a:gd name="connsiteY2457" fmla="*/ 3041227 h 3977558"/>
                  <a:gd name="connsiteX2458" fmla="*/ 2229761 w 5235586"/>
                  <a:gd name="connsiteY2458" fmla="*/ 3044038 h 3977558"/>
                  <a:gd name="connsiteX2459" fmla="*/ 2226948 w 5235586"/>
                  <a:gd name="connsiteY2459" fmla="*/ 3041227 h 3977558"/>
                  <a:gd name="connsiteX2460" fmla="*/ 2181962 w 5235586"/>
                  <a:gd name="connsiteY2460" fmla="*/ 2996239 h 3977558"/>
                  <a:gd name="connsiteX2461" fmla="*/ 2179149 w 5235586"/>
                  <a:gd name="connsiteY2461" fmla="*/ 2993425 h 3977558"/>
                  <a:gd name="connsiteX2462" fmla="*/ 2181962 w 5235586"/>
                  <a:gd name="connsiteY2462" fmla="*/ 2990615 h 3977558"/>
                  <a:gd name="connsiteX2463" fmla="*/ 2229761 w 5235586"/>
                  <a:gd name="connsiteY2463" fmla="*/ 2942813 h 3977558"/>
                  <a:gd name="connsiteX2464" fmla="*/ 2075115 w 5235586"/>
                  <a:gd name="connsiteY2464" fmla="*/ 2942813 h 3977558"/>
                  <a:gd name="connsiteX2465" fmla="*/ 2122917 w 5235586"/>
                  <a:gd name="connsiteY2465" fmla="*/ 2990615 h 3977558"/>
                  <a:gd name="connsiteX2466" fmla="*/ 2125727 w 5235586"/>
                  <a:gd name="connsiteY2466" fmla="*/ 2993425 h 3977558"/>
                  <a:gd name="connsiteX2467" fmla="*/ 2122917 w 5235586"/>
                  <a:gd name="connsiteY2467" fmla="*/ 2996239 h 3977558"/>
                  <a:gd name="connsiteX2468" fmla="*/ 2077928 w 5235586"/>
                  <a:gd name="connsiteY2468" fmla="*/ 3041227 h 3977558"/>
                  <a:gd name="connsiteX2469" fmla="*/ 2075115 w 5235586"/>
                  <a:gd name="connsiteY2469" fmla="*/ 3044038 h 3977558"/>
                  <a:gd name="connsiteX2470" fmla="*/ 2072301 w 5235586"/>
                  <a:gd name="connsiteY2470" fmla="*/ 3041227 h 3977558"/>
                  <a:gd name="connsiteX2471" fmla="*/ 2027315 w 5235586"/>
                  <a:gd name="connsiteY2471" fmla="*/ 2996239 h 3977558"/>
                  <a:gd name="connsiteX2472" fmla="*/ 2024502 w 5235586"/>
                  <a:gd name="connsiteY2472" fmla="*/ 2993425 h 3977558"/>
                  <a:gd name="connsiteX2473" fmla="*/ 2027315 w 5235586"/>
                  <a:gd name="connsiteY2473" fmla="*/ 2990615 h 3977558"/>
                  <a:gd name="connsiteX2474" fmla="*/ 2075115 w 5235586"/>
                  <a:gd name="connsiteY2474" fmla="*/ 2942813 h 3977558"/>
                  <a:gd name="connsiteX2475" fmla="*/ 1917652 w 5235586"/>
                  <a:gd name="connsiteY2475" fmla="*/ 2942813 h 3977558"/>
                  <a:gd name="connsiteX2476" fmla="*/ 1965455 w 5235586"/>
                  <a:gd name="connsiteY2476" fmla="*/ 2990615 h 3977558"/>
                  <a:gd name="connsiteX2477" fmla="*/ 1968265 w 5235586"/>
                  <a:gd name="connsiteY2477" fmla="*/ 2993425 h 3977558"/>
                  <a:gd name="connsiteX2478" fmla="*/ 1965455 w 5235586"/>
                  <a:gd name="connsiteY2478" fmla="*/ 2996239 h 3977558"/>
                  <a:gd name="connsiteX2479" fmla="*/ 1920463 w 5235586"/>
                  <a:gd name="connsiteY2479" fmla="*/ 3041227 h 3977558"/>
                  <a:gd name="connsiteX2480" fmla="*/ 1917652 w 5235586"/>
                  <a:gd name="connsiteY2480" fmla="*/ 3044038 h 3977558"/>
                  <a:gd name="connsiteX2481" fmla="*/ 1914839 w 5235586"/>
                  <a:gd name="connsiteY2481" fmla="*/ 3041227 h 3977558"/>
                  <a:gd name="connsiteX2482" fmla="*/ 1869850 w 5235586"/>
                  <a:gd name="connsiteY2482" fmla="*/ 2996239 h 3977558"/>
                  <a:gd name="connsiteX2483" fmla="*/ 1867040 w 5235586"/>
                  <a:gd name="connsiteY2483" fmla="*/ 2993425 h 3977558"/>
                  <a:gd name="connsiteX2484" fmla="*/ 1869850 w 5235586"/>
                  <a:gd name="connsiteY2484" fmla="*/ 2990615 h 3977558"/>
                  <a:gd name="connsiteX2485" fmla="*/ 1917652 w 5235586"/>
                  <a:gd name="connsiteY2485" fmla="*/ 2942813 h 3977558"/>
                  <a:gd name="connsiteX2486" fmla="*/ 1763004 w 5235586"/>
                  <a:gd name="connsiteY2486" fmla="*/ 2942813 h 3977558"/>
                  <a:gd name="connsiteX2487" fmla="*/ 1810807 w 5235586"/>
                  <a:gd name="connsiteY2487" fmla="*/ 2990615 h 3977558"/>
                  <a:gd name="connsiteX2488" fmla="*/ 1813617 w 5235586"/>
                  <a:gd name="connsiteY2488" fmla="*/ 2993425 h 3977558"/>
                  <a:gd name="connsiteX2489" fmla="*/ 1810807 w 5235586"/>
                  <a:gd name="connsiteY2489" fmla="*/ 2996239 h 3977558"/>
                  <a:gd name="connsiteX2490" fmla="*/ 1765815 w 5235586"/>
                  <a:gd name="connsiteY2490" fmla="*/ 3041227 h 3977558"/>
                  <a:gd name="connsiteX2491" fmla="*/ 1763004 w 5235586"/>
                  <a:gd name="connsiteY2491" fmla="*/ 3044038 h 3977558"/>
                  <a:gd name="connsiteX2492" fmla="*/ 1760191 w 5235586"/>
                  <a:gd name="connsiteY2492" fmla="*/ 3041227 h 3977558"/>
                  <a:gd name="connsiteX2493" fmla="*/ 1715202 w 5235586"/>
                  <a:gd name="connsiteY2493" fmla="*/ 2996239 h 3977558"/>
                  <a:gd name="connsiteX2494" fmla="*/ 1712392 w 5235586"/>
                  <a:gd name="connsiteY2494" fmla="*/ 2993425 h 3977558"/>
                  <a:gd name="connsiteX2495" fmla="*/ 1715202 w 5235586"/>
                  <a:gd name="connsiteY2495" fmla="*/ 2990615 h 3977558"/>
                  <a:gd name="connsiteX2496" fmla="*/ 1763004 w 5235586"/>
                  <a:gd name="connsiteY2496" fmla="*/ 2942813 h 3977558"/>
                  <a:gd name="connsiteX2497" fmla="*/ 1608353 w 5235586"/>
                  <a:gd name="connsiteY2497" fmla="*/ 2942813 h 3977558"/>
                  <a:gd name="connsiteX2498" fmla="*/ 1656156 w 5235586"/>
                  <a:gd name="connsiteY2498" fmla="*/ 2990615 h 3977558"/>
                  <a:gd name="connsiteX2499" fmla="*/ 1658966 w 5235586"/>
                  <a:gd name="connsiteY2499" fmla="*/ 2993425 h 3977558"/>
                  <a:gd name="connsiteX2500" fmla="*/ 1656156 w 5235586"/>
                  <a:gd name="connsiteY2500" fmla="*/ 2996239 h 3977558"/>
                  <a:gd name="connsiteX2501" fmla="*/ 1611164 w 5235586"/>
                  <a:gd name="connsiteY2501" fmla="*/ 3041227 h 3977558"/>
                  <a:gd name="connsiteX2502" fmla="*/ 1608353 w 5235586"/>
                  <a:gd name="connsiteY2502" fmla="*/ 3044038 h 3977558"/>
                  <a:gd name="connsiteX2503" fmla="*/ 1605540 w 5235586"/>
                  <a:gd name="connsiteY2503" fmla="*/ 3041227 h 3977558"/>
                  <a:gd name="connsiteX2504" fmla="*/ 1560551 w 5235586"/>
                  <a:gd name="connsiteY2504" fmla="*/ 2996239 h 3977558"/>
                  <a:gd name="connsiteX2505" fmla="*/ 1557741 w 5235586"/>
                  <a:gd name="connsiteY2505" fmla="*/ 2993425 h 3977558"/>
                  <a:gd name="connsiteX2506" fmla="*/ 1560551 w 5235586"/>
                  <a:gd name="connsiteY2506" fmla="*/ 2990615 h 3977558"/>
                  <a:gd name="connsiteX2507" fmla="*/ 1608353 w 5235586"/>
                  <a:gd name="connsiteY2507" fmla="*/ 2942813 h 3977558"/>
                  <a:gd name="connsiteX2508" fmla="*/ 1450892 w 5235586"/>
                  <a:gd name="connsiteY2508" fmla="*/ 2942813 h 3977558"/>
                  <a:gd name="connsiteX2509" fmla="*/ 1498695 w 5235586"/>
                  <a:gd name="connsiteY2509" fmla="*/ 2990615 h 3977558"/>
                  <a:gd name="connsiteX2510" fmla="*/ 1501505 w 5235586"/>
                  <a:gd name="connsiteY2510" fmla="*/ 2993425 h 3977558"/>
                  <a:gd name="connsiteX2511" fmla="*/ 1498695 w 5235586"/>
                  <a:gd name="connsiteY2511" fmla="*/ 2996239 h 3977558"/>
                  <a:gd name="connsiteX2512" fmla="*/ 1453706 w 5235586"/>
                  <a:gd name="connsiteY2512" fmla="*/ 3041227 h 3977558"/>
                  <a:gd name="connsiteX2513" fmla="*/ 1450892 w 5235586"/>
                  <a:gd name="connsiteY2513" fmla="*/ 3044038 h 3977558"/>
                  <a:gd name="connsiteX2514" fmla="*/ 1448079 w 5235586"/>
                  <a:gd name="connsiteY2514" fmla="*/ 3041227 h 3977558"/>
                  <a:gd name="connsiteX2515" fmla="*/ 1403090 w 5235586"/>
                  <a:gd name="connsiteY2515" fmla="*/ 2996239 h 3977558"/>
                  <a:gd name="connsiteX2516" fmla="*/ 1400280 w 5235586"/>
                  <a:gd name="connsiteY2516" fmla="*/ 2993425 h 3977558"/>
                  <a:gd name="connsiteX2517" fmla="*/ 1403090 w 5235586"/>
                  <a:gd name="connsiteY2517" fmla="*/ 2990615 h 3977558"/>
                  <a:gd name="connsiteX2518" fmla="*/ 1450892 w 5235586"/>
                  <a:gd name="connsiteY2518" fmla="*/ 2942813 h 3977558"/>
                  <a:gd name="connsiteX2519" fmla="*/ 1296244 w 5235586"/>
                  <a:gd name="connsiteY2519" fmla="*/ 2942813 h 3977558"/>
                  <a:gd name="connsiteX2520" fmla="*/ 1344046 w 5235586"/>
                  <a:gd name="connsiteY2520" fmla="*/ 2990615 h 3977558"/>
                  <a:gd name="connsiteX2521" fmla="*/ 1346857 w 5235586"/>
                  <a:gd name="connsiteY2521" fmla="*/ 2993425 h 3977558"/>
                  <a:gd name="connsiteX2522" fmla="*/ 1344046 w 5235586"/>
                  <a:gd name="connsiteY2522" fmla="*/ 2996239 h 3977558"/>
                  <a:gd name="connsiteX2523" fmla="*/ 1299058 w 5235586"/>
                  <a:gd name="connsiteY2523" fmla="*/ 3041227 h 3977558"/>
                  <a:gd name="connsiteX2524" fmla="*/ 1296244 w 5235586"/>
                  <a:gd name="connsiteY2524" fmla="*/ 3044038 h 3977558"/>
                  <a:gd name="connsiteX2525" fmla="*/ 1293431 w 5235586"/>
                  <a:gd name="connsiteY2525" fmla="*/ 3041227 h 3977558"/>
                  <a:gd name="connsiteX2526" fmla="*/ 1248442 w 5235586"/>
                  <a:gd name="connsiteY2526" fmla="*/ 2996239 h 3977558"/>
                  <a:gd name="connsiteX2527" fmla="*/ 1245632 w 5235586"/>
                  <a:gd name="connsiteY2527" fmla="*/ 2993425 h 3977558"/>
                  <a:gd name="connsiteX2528" fmla="*/ 1248442 w 5235586"/>
                  <a:gd name="connsiteY2528" fmla="*/ 2990615 h 3977558"/>
                  <a:gd name="connsiteX2529" fmla="*/ 1296244 w 5235586"/>
                  <a:gd name="connsiteY2529" fmla="*/ 2942813 h 3977558"/>
                  <a:gd name="connsiteX2530" fmla="*/ 1141593 w 5235586"/>
                  <a:gd name="connsiteY2530" fmla="*/ 2942813 h 3977558"/>
                  <a:gd name="connsiteX2531" fmla="*/ 1189395 w 5235586"/>
                  <a:gd name="connsiteY2531" fmla="*/ 2990615 h 3977558"/>
                  <a:gd name="connsiteX2532" fmla="*/ 1192206 w 5235586"/>
                  <a:gd name="connsiteY2532" fmla="*/ 2993425 h 3977558"/>
                  <a:gd name="connsiteX2533" fmla="*/ 1189395 w 5235586"/>
                  <a:gd name="connsiteY2533" fmla="*/ 2996239 h 3977558"/>
                  <a:gd name="connsiteX2534" fmla="*/ 1144407 w 5235586"/>
                  <a:gd name="connsiteY2534" fmla="*/ 3041227 h 3977558"/>
                  <a:gd name="connsiteX2535" fmla="*/ 1141593 w 5235586"/>
                  <a:gd name="connsiteY2535" fmla="*/ 3044038 h 3977558"/>
                  <a:gd name="connsiteX2536" fmla="*/ 1138780 w 5235586"/>
                  <a:gd name="connsiteY2536" fmla="*/ 3041227 h 3977558"/>
                  <a:gd name="connsiteX2537" fmla="*/ 1093791 w 5235586"/>
                  <a:gd name="connsiteY2537" fmla="*/ 2996239 h 3977558"/>
                  <a:gd name="connsiteX2538" fmla="*/ 1090981 w 5235586"/>
                  <a:gd name="connsiteY2538" fmla="*/ 2993425 h 3977558"/>
                  <a:gd name="connsiteX2539" fmla="*/ 1093791 w 5235586"/>
                  <a:gd name="connsiteY2539" fmla="*/ 2990615 h 3977558"/>
                  <a:gd name="connsiteX2540" fmla="*/ 1141593 w 5235586"/>
                  <a:gd name="connsiteY2540" fmla="*/ 2942813 h 3977558"/>
                  <a:gd name="connsiteX2541" fmla="*/ 984132 w 5235586"/>
                  <a:gd name="connsiteY2541" fmla="*/ 2942813 h 3977558"/>
                  <a:gd name="connsiteX2542" fmla="*/ 1031934 w 5235586"/>
                  <a:gd name="connsiteY2542" fmla="*/ 2990615 h 3977558"/>
                  <a:gd name="connsiteX2543" fmla="*/ 1034745 w 5235586"/>
                  <a:gd name="connsiteY2543" fmla="*/ 2993425 h 3977558"/>
                  <a:gd name="connsiteX2544" fmla="*/ 1031934 w 5235586"/>
                  <a:gd name="connsiteY2544" fmla="*/ 2996239 h 3977558"/>
                  <a:gd name="connsiteX2545" fmla="*/ 986946 w 5235586"/>
                  <a:gd name="connsiteY2545" fmla="*/ 3041227 h 3977558"/>
                  <a:gd name="connsiteX2546" fmla="*/ 984132 w 5235586"/>
                  <a:gd name="connsiteY2546" fmla="*/ 3044038 h 3977558"/>
                  <a:gd name="connsiteX2547" fmla="*/ 981319 w 5235586"/>
                  <a:gd name="connsiteY2547" fmla="*/ 3041227 h 3977558"/>
                  <a:gd name="connsiteX2548" fmla="*/ 936330 w 5235586"/>
                  <a:gd name="connsiteY2548" fmla="*/ 2996239 h 3977558"/>
                  <a:gd name="connsiteX2549" fmla="*/ 933520 w 5235586"/>
                  <a:gd name="connsiteY2549" fmla="*/ 2993425 h 3977558"/>
                  <a:gd name="connsiteX2550" fmla="*/ 936330 w 5235586"/>
                  <a:gd name="connsiteY2550" fmla="*/ 2990615 h 3977558"/>
                  <a:gd name="connsiteX2551" fmla="*/ 984132 w 5235586"/>
                  <a:gd name="connsiteY2551" fmla="*/ 2942813 h 3977558"/>
                  <a:gd name="connsiteX2552" fmla="*/ 829484 w 5235586"/>
                  <a:gd name="connsiteY2552" fmla="*/ 2942813 h 3977558"/>
                  <a:gd name="connsiteX2553" fmla="*/ 877286 w 5235586"/>
                  <a:gd name="connsiteY2553" fmla="*/ 2990615 h 3977558"/>
                  <a:gd name="connsiteX2554" fmla="*/ 880097 w 5235586"/>
                  <a:gd name="connsiteY2554" fmla="*/ 2993425 h 3977558"/>
                  <a:gd name="connsiteX2555" fmla="*/ 877286 w 5235586"/>
                  <a:gd name="connsiteY2555" fmla="*/ 2996239 h 3977558"/>
                  <a:gd name="connsiteX2556" fmla="*/ 832298 w 5235586"/>
                  <a:gd name="connsiteY2556" fmla="*/ 3041227 h 3977558"/>
                  <a:gd name="connsiteX2557" fmla="*/ 829484 w 5235586"/>
                  <a:gd name="connsiteY2557" fmla="*/ 3044038 h 3977558"/>
                  <a:gd name="connsiteX2558" fmla="*/ 826671 w 5235586"/>
                  <a:gd name="connsiteY2558" fmla="*/ 3041227 h 3977558"/>
                  <a:gd name="connsiteX2559" fmla="*/ 781682 w 5235586"/>
                  <a:gd name="connsiteY2559" fmla="*/ 2996239 h 3977558"/>
                  <a:gd name="connsiteX2560" fmla="*/ 778872 w 5235586"/>
                  <a:gd name="connsiteY2560" fmla="*/ 2993425 h 3977558"/>
                  <a:gd name="connsiteX2561" fmla="*/ 781682 w 5235586"/>
                  <a:gd name="connsiteY2561" fmla="*/ 2990615 h 3977558"/>
                  <a:gd name="connsiteX2562" fmla="*/ 829484 w 5235586"/>
                  <a:gd name="connsiteY2562" fmla="*/ 2942813 h 3977558"/>
                  <a:gd name="connsiteX2563" fmla="*/ 674833 w 5235586"/>
                  <a:gd name="connsiteY2563" fmla="*/ 2942813 h 3977558"/>
                  <a:gd name="connsiteX2564" fmla="*/ 722635 w 5235586"/>
                  <a:gd name="connsiteY2564" fmla="*/ 2990615 h 3977558"/>
                  <a:gd name="connsiteX2565" fmla="*/ 725446 w 5235586"/>
                  <a:gd name="connsiteY2565" fmla="*/ 2993425 h 3977558"/>
                  <a:gd name="connsiteX2566" fmla="*/ 722635 w 5235586"/>
                  <a:gd name="connsiteY2566" fmla="*/ 2996239 h 3977558"/>
                  <a:gd name="connsiteX2567" fmla="*/ 677647 w 5235586"/>
                  <a:gd name="connsiteY2567" fmla="*/ 3041227 h 3977558"/>
                  <a:gd name="connsiteX2568" fmla="*/ 674833 w 5235586"/>
                  <a:gd name="connsiteY2568" fmla="*/ 3044038 h 3977558"/>
                  <a:gd name="connsiteX2569" fmla="*/ 672020 w 5235586"/>
                  <a:gd name="connsiteY2569" fmla="*/ 3041227 h 3977558"/>
                  <a:gd name="connsiteX2570" fmla="*/ 627031 w 5235586"/>
                  <a:gd name="connsiteY2570" fmla="*/ 2996239 h 3977558"/>
                  <a:gd name="connsiteX2571" fmla="*/ 624221 w 5235586"/>
                  <a:gd name="connsiteY2571" fmla="*/ 2993425 h 3977558"/>
                  <a:gd name="connsiteX2572" fmla="*/ 627031 w 5235586"/>
                  <a:gd name="connsiteY2572" fmla="*/ 2990615 h 3977558"/>
                  <a:gd name="connsiteX2573" fmla="*/ 674833 w 5235586"/>
                  <a:gd name="connsiteY2573" fmla="*/ 2942813 h 3977558"/>
                  <a:gd name="connsiteX2574" fmla="*/ 517372 w 5235586"/>
                  <a:gd name="connsiteY2574" fmla="*/ 2942813 h 3977558"/>
                  <a:gd name="connsiteX2575" fmla="*/ 565174 w 5235586"/>
                  <a:gd name="connsiteY2575" fmla="*/ 2990615 h 3977558"/>
                  <a:gd name="connsiteX2576" fmla="*/ 567985 w 5235586"/>
                  <a:gd name="connsiteY2576" fmla="*/ 2993425 h 3977558"/>
                  <a:gd name="connsiteX2577" fmla="*/ 565174 w 5235586"/>
                  <a:gd name="connsiteY2577" fmla="*/ 2996239 h 3977558"/>
                  <a:gd name="connsiteX2578" fmla="*/ 520183 w 5235586"/>
                  <a:gd name="connsiteY2578" fmla="*/ 3041227 h 3977558"/>
                  <a:gd name="connsiteX2579" fmla="*/ 517372 w 5235586"/>
                  <a:gd name="connsiteY2579" fmla="*/ 3044038 h 3977558"/>
                  <a:gd name="connsiteX2580" fmla="*/ 514559 w 5235586"/>
                  <a:gd name="connsiteY2580" fmla="*/ 3041227 h 3977558"/>
                  <a:gd name="connsiteX2581" fmla="*/ 469570 w 5235586"/>
                  <a:gd name="connsiteY2581" fmla="*/ 2996239 h 3977558"/>
                  <a:gd name="connsiteX2582" fmla="*/ 466760 w 5235586"/>
                  <a:gd name="connsiteY2582" fmla="*/ 2993425 h 3977558"/>
                  <a:gd name="connsiteX2583" fmla="*/ 469570 w 5235586"/>
                  <a:gd name="connsiteY2583" fmla="*/ 2990615 h 3977558"/>
                  <a:gd name="connsiteX2584" fmla="*/ 517372 w 5235586"/>
                  <a:gd name="connsiteY2584" fmla="*/ 2942813 h 3977558"/>
                  <a:gd name="connsiteX2585" fmla="*/ 362724 w 5235586"/>
                  <a:gd name="connsiteY2585" fmla="*/ 2942813 h 3977558"/>
                  <a:gd name="connsiteX2586" fmla="*/ 410526 w 5235586"/>
                  <a:gd name="connsiteY2586" fmla="*/ 2990615 h 3977558"/>
                  <a:gd name="connsiteX2587" fmla="*/ 413337 w 5235586"/>
                  <a:gd name="connsiteY2587" fmla="*/ 2993425 h 3977558"/>
                  <a:gd name="connsiteX2588" fmla="*/ 410526 w 5235586"/>
                  <a:gd name="connsiteY2588" fmla="*/ 2996239 h 3977558"/>
                  <a:gd name="connsiteX2589" fmla="*/ 365535 w 5235586"/>
                  <a:gd name="connsiteY2589" fmla="*/ 3041227 h 3977558"/>
                  <a:gd name="connsiteX2590" fmla="*/ 362724 w 5235586"/>
                  <a:gd name="connsiteY2590" fmla="*/ 3044038 h 3977558"/>
                  <a:gd name="connsiteX2591" fmla="*/ 359911 w 5235586"/>
                  <a:gd name="connsiteY2591" fmla="*/ 3041227 h 3977558"/>
                  <a:gd name="connsiteX2592" fmla="*/ 314922 w 5235586"/>
                  <a:gd name="connsiteY2592" fmla="*/ 2996239 h 3977558"/>
                  <a:gd name="connsiteX2593" fmla="*/ 312112 w 5235586"/>
                  <a:gd name="connsiteY2593" fmla="*/ 2993425 h 3977558"/>
                  <a:gd name="connsiteX2594" fmla="*/ 314922 w 5235586"/>
                  <a:gd name="connsiteY2594" fmla="*/ 2990615 h 3977558"/>
                  <a:gd name="connsiteX2595" fmla="*/ 362724 w 5235586"/>
                  <a:gd name="connsiteY2595" fmla="*/ 2942813 h 3977558"/>
                  <a:gd name="connsiteX2596" fmla="*/ 208073 w 5235586"/>
                  <a:gd name="connsiteY2596" fmla="*/ 2942813 h 3977558"/>
                  <a:gd name="connsiteX2597" fmla="*/ 255875 w 5235586"/>
                  <a:gd name="connsiteY2597" fmla="*/ 2990615 h 3977558"/>
                  <a:gd name="connsiteX2598" fmla="*/ 258686 w 5235586"/>
                  <a:gd name="connsiteY2598" fmla="*/ 2993425 h 3977558"/>
                  <a:gd name="connsiteX2599" fmla="*/ 255875 w 5235586"/>
                  <a:gd name="connsiteY2599" fmla="*/ 2996239 h 3977558"/>
                  <a:gd name="connsiteX2600" fmla="*/ 210884 w 5235586"/>
                  <a:gd name="connsiteY2600" fmla="*/ 3041227 h 3977558"/>
                  <a:gd name="connsiteX2601" fmla="*/ 208073 w 5235586"/>
                  <a:gd name="connsiteY2601" fmla="*/ 3044038 h 3977558"/>
                  <a:gd name="connsiteX2602" fmla="*/ 205260 w 5235586"/>
                  <a:gd name="connsiteY2602" fmla="*/ 3041227 h 3977558"/>
                  <a:gd name="connsiteX2603" fmla="*/ 160271 w 5235586"/>
                  <a:gd name="connsiteY2603" fmla="*/ 2996239 h 3977558"/>
                  <a:gd name="connsiteX2604" fmla="*/ 157461 w 5235586"/>
                  <a:gd name="connsiteY2604" fmla="*/ 2993425 h 3977558"/>
                  <a:gd name="connsiteX2605" fmla="*/ 160271 w 5235586"/>
                  <a:gd name="connsiteY2605" fmla="*/ 2990615 h 3977558"/>
                  <a:gd name="connsiteX2606" fmla="*/ 208073 w 5235586"/>
                  <a:gd name="connsiteY2606" fmla="*/ 2942813 h 3977558"/>
                  <a:gd name="connsiteX2607" fmla="*/ 50612 w 5235586"/>
                  <a:gd name="connsiteY2607" fmla="*/ 2942813 h 3977558"/>
                  <a:gd name="connsiteX2608" fmla="*/ 98414 w 5235586"/>
                  <a:gd name="connsiteY2608" fmla="*/ 2990615 h 3977558"/>
                  <a:gd name="connsiteX2609" fmla="*/ 101225 w 5235586"/>
                  <a:gd name="connsiteY2609" fmla="*/ 2993425 h 3977558"/>
                  <a:gd name="connsiteX2610" fmla="*/ 98414 w 5235586"/>
                  <a:gd name="connsiteY2610" fmla="*/ 2996239 h 3977558"/>
                  <a:gd name="connsiteX2611" fmla="*/ 53426 w 5235586"/>
                  <a:gd name="connsiteY2611" fmla="*/ 3041227 h 3977558"/>
                  <a:gd name="connsiteX2612" fmla="*/ 50612 w 5235586"/>
                  <a:gd name="connsiteY2612" fmla="*/ 3044038 h 3977558"/>
                  <a:gd name="connsiteX2613" fmla="*/ 47802 w 5235586"/>
                  <a:gd name="connsiteY2613" fmla="*/ 3041227 h 3977558"/>
                  <a:gd name="connsiteX2614" fmla="*/ 2813 w 5235586"/>
                  <a:gd name="connsiteY2614" fmla="*/ 2996239 h 3977558"/>
                  <a:gd name="connsiteX2615" fmla="*/ 0 w 5235586"/>
                  <a:gd name="connsiteY2615" fmla="*/ 2993425 h 3977558"/>
                  <a:gd name="connsiteX2616" fmla="*/ 2813 w 5235586"/>
                  <a:gd name="connsiteY2616" fmla="*/ 2990615 h 3977558"/>
                  <a:gd name="connsiteX2617" fmla="*/ 50612 w 5235586"/>
                  <a:gd name="connsiteY2617" fmla="*/ 2942813 h 3977558"/>
                  <a:gd name="connsiteX2618" fmla="*/ 5184973 w 5235586"/>
                  <a:gd name="connsiteY2618" fmla="*/ 2785352 h 3977558"/>
                  <a:gd name="connsiteX2619" fmla="*/ 5232776 w 5235586"/>
                  <a:gd name="connsiteY2619" fmla="*/ 2833151 h 3977558"/>
                  <a:gd name="connsiteX2620" fmla="*/ 5235586 w 5235586"/>
                  <a:gd name="connsiteY2620" fmla="*/ 2835964 h 3977558"/>
                  <a:gd name="connsiteX2621" fmla="*/ 5232776 w 5235586"/>
                  <a:gd name="connsiteY2621" fmla="*/ 2838775 h 3977558"/>
                  <a:gd name="connsiteX2622" fmla="*/ 5187787 w 5235586"/>
                  <a:gd name="connsiteY2622" fmla="*/ 2883766 h 3977558"/>
                  <a:gd name="connsiteX2623" fmla="*/ 5184973 w 5235586"/>
                  <a:gd name="connsiteY2623" fmla="*/ 2886577 h 3977558"/>
                  <a:gd name="connsiteX2624" fmla="*/ 5182163 w 5235586"/>
                  <a:gd name="connsiteY2624" fmla="*/ 2883766 h 3977558"/>
                  <a:gd name="connsiteX2625" fmla="*/ 5137174 w 5235586"/>
                  <a:gd name="connsiteY2625" fmla="*/ 2838775 h 3977558"/>
                  <a:gd name="connsiteX2626" fmla="*/ 5134361 w 5235586"/>
                  <a:gd name="connsiteY2626" fmla="*/ 2835964 h 3977558"/>
                  <a:gd name="connsiteX2627" fmla="*/ 5137174 w 5235586"/>
                  <a:gd name="connsiteY2627" fmla="*/ 2833151 h 3977558"/>
                  <a:gd name="connsiteX2628" fmla="*/ 5184973 w 5235586"/>
                  <a:gd name="connsiteY2628" fmla="*/ 2785352 h 3977558"/>
                  <a:gd name="connsiteX2629" fmla="*/ 5030325 w 5235586"/>
                  <a:gd name="connsiteY2629" fmla="*/ 2785352 h 3977558"/>
                  <a:gd name="connsiteX2630" fmla="*/ 5078128 w 5235586"/>
                  <a:gd name="connsiteY2630" fmla="*/ 2833151 h 3977558"/>
                  <a:gd name="connsiteX2631" fmla="*/ 5080938 w 5235586"/>
                  <a:gd name="connsiteY2631" fmla="*/ 2835964 h 3977558"/>
                  <a:gd name="connsiteX2632" fmla="*/ 5078128 w 5235586"/>
                  <a:gd name="connsiteY2632" fmla="*/ 2838775 h 3977558"/>
                  <a:gd name="connsiteX2633" fmla="*/ 5033136 w 5235586"/>
                  <a:gd name="connsiteY2633" fmla="*/ 2883766 h 3977558"/>
                  <a:gd name="connsiteX2634" fmla="*/ 5030325 w 5235586"/>
                  <a:gd name="connsiteY2634" fmla="*/ 2886577 h 3977558"/>
                  <a:gd name="connsiteX2635" fmla="*/ 5027512 w 5235586"/>
                  <a:gd name="connsiteY2635" fmla="*/ 2883766 h 3977558"/>
                  <a:gd name="connsiteX2636" fmla="*/ 4982523 w 5235586"/>
                  <a:gd name="connsiteY2636" fmla="*/ 2838775 h 3977558"/>
                  <a:gd name="connsiteX2637" fmla="*/ 4979713 w 5235586"/>
                  <a:gd name="connsiteY2637" fmla="*/ 2835964 h 3977558"/>
                  <a:gd name="connsiteX2638" fmla="*/ 4982523 w 5235586"/>
                  <a:gd name="connsiteY2638" fmla="*/ 2833151 h 3977558"/>
                  <a:gd name="connsiteX2639" fmla="*/ 5030325 w 5235586"/>
                  <a:gd name="connsiteY2639" fmla="*/ 2785352 h 3977558"/>
                  <a:gd name="connsiteX2640" fmla="*/ 4872861 w 5235586"/>
                  <a:gd name="connsiteY2640" fmla="*/ 2785352 h 3977558"/>
                  <a:gd name="connsiteX2641" fmla="*/ 4920664 w 5235586"/>
                  <a:gd name="connsiteY2641" fmla="*/ 2833151 h 3977558"/>
                  <a:gd name="connsiteX2642" fmla="*/ 4923474 w 5235586"/>
                  <a:gd name="connsiteY2642" fmla="*/ 2835964 h 3977558"/>
                  <a:gd name="connsiteX2643" fmla="*/ 4920664 w 5235586"/>
                  <a:gd name="connsiteY2643" fmla="*/ 2838775 h 3977558"/>
                  <a:gd name="connsiteX2644" fmla="*/ 4875675 w 5235586"/>
                  <a:gd name="connsiteY2644" fmla="*/ 2883766 h 3977558"/>
                  <a:gd name="connsiteX2645" fmla="*/ 4872861 w 5235586"/>
                  <a:gd name="connsiteY2645" fmla="*/ 2886577 h 3977558"/>
                  <a:gd name="connsiteX2646" fmla="*/ 4870048 w 5235586"/>
                  <a:gd name="connsiteY2646" fmla="*/ 2883766 h 3977558"/>
                  <a:gd name="connsiteX2647" fmla="*/ 4825062 w 5235586"/>
                  <a:gd name="connsiteY2647" fmla="*/ 2838775 h 3977558"/>
                  <a:gd name="connsiteX2648" fmla="*/ 4822249 w 5235586"/>
                  <a:gd name="connsiteY2648" fmla="*/ 2835964 h 3977558"/>
                  <a:gd name="connsiteX2649" fmla="*/ 4825062 w 5235586"/>
                  <a:gd name="connsiteY2649" fmla="*/ 2833151 h 3977558"/>
                  <a:gd name="connsiteX2650" fmla="*/ 4872861 w 5235586"/>
                  <a:gd name="connsiteY2650" fmla="*/ 2785352 h 3977558"/>
                  <a:gd name="connsiteX2651" fmla="*/ 4718213 w 5235586"/>
                  <a:gd name="connsiteY2651" fmla="*/ 2785352 h 3977558"/>
                  <a:gd name="connsiteX2652" fmla="*/ 4766016 w 5235586"/>
                  <a:gd name="connsiteY2652" fmla="*/ 2833151 h 3977558"/>
                  <a:gd name="connsiteX2653" fmla="*/ 4768826 w 5235586"/>
                  <a:gd name="connsiteY2653" fmla="*/ 2835964 h 3977558"/>
                  <a:gd name="connsiteX2654" fmla="*/ 4766016 w 5235586"/>
                  <a:gd name="connsiteY2654" fmla="*/ 2838775 h 3977558"/>
                  <a:gd name="connsiteX2655" fmla="*/ 4721027 w 5235586"/>
                  <a:gd name="connsiteY2655" fmla="*/ 2883766 h 3977558"/>
                  <a:gd name="connsiteX2656" fmla="*/ 4718213 w 5235586"/>
                  <a:gd name="connsiteY2656" fmla="*/ 2886577 h 3977558"/>
                  <a:gd name="connsiteX2657" fmla="*/ 4715400 w 5235586"/>
                  <a:gd name="connsiteY2657" fmla="*/ 2883766 h 3977558"/>
                  <a:gd name="connsiteX2658" fmla="*/ 4670414 w 5235586"/>
                  <a:gd name="connsiteY2658" fmla="*/ 2838775 h 3977558"/>
                  <a:gd name="connsiteX2659" fmla="*/ 4667601 w 5235586"/>
                  <a:gd name="connsiteY2659" fmla="*/ 2835964 h 3977558"/>
                  <a:gd name="connsiteX2660" fmla="*/ 4670414 w 5235586"/>
                  <a:gd name="connsiteY2660" fmla="*/ 2833151 h 3977558"/>
                  <a:gd name="connsiteX2661" fmla="*/ 4718213 w 5235586"/>
                  <a:gd name="connsiteY2661" fmla="*/ 2785352 h 3977558"/>
                  <a:gd name="connsiteX2662" fmla="*/ 4563563 w 5235586"/>
                  <a:gd name="connsiteY2662" fmla="*/ 2785352 h 3977558"/>
                  <a:gd name="connsiteX2663" fmla="*/ 4611365 w 5235586"/>
                  <a:gd name="connsiteY2663" fmla="*/ 2833151 h 3977558"/>
                  <a:gd name="connsiteX2664" fmla="*/ 4614175 w 5235586"/>
                  <a:gd name="connsiteY2664" fmla="*/ 2835964 h 3977558"/>
                  <a:gd name="connsiteX2665" fmla="*/ 4611365 w 5235586"/>
                  <a:gd name="connsiteY2665" fmla="*/ 2838775 h 3977558"/>
                  <a:gd name="connsiteX2666" fmla="*/ 4566376 w 5235586"/>
                  <a:gd name="connsiteY2666" fmla="*/ 2883766 h 3977558"/>
                  <a:gd name="connsiteX2667" fmla="*/ 4563563 w 5235586"/>
                  <a:gd name="connsiteY2667" fmla="*/ 2886577 h 3977558"/>
                  <a:gd name="connsiteX2668" fmla="*/ 4560749 w 5235586"/>
                  <a:gd name="connsiteY2668" fmla="*/ 2883766 h 3977558"/>
                  <a:gd name="connsiteX2669" fmla="*/ 4515763 w 5235586"/>
                  <a:gd name="connsiteY2669" fmla="*/ 2838775 h 3977558"/>
                  <a:gd name="connsiteX2670" fmla="*/ 4512950 w 5235586"/>
                  <a:gd name="connsiteY2670" fmla="*/ 2835964 h 3977558"/>
                  <a:gd name="connsiteX2671" fmla="*/ 4515763 w 5235586"/>
                  <a:gd name="connsiteY2671" fmla="*/ 2833151 h 3977558"/>
                  <a:gd name="connsiteX2672" fmla="*/ 4563563 w 5235586"/>
                  <a:gd name="connsiteY2672" fmla="*/ 2785352 h 3977558"/>
                  <a:gd name="connsiteX2673" fmla="*/ 4406104 w 5235586"/>
                  <a:gd name="connsiteY2673" fmla="*/ 2785352 h 3977558"/>
                  <a:gd name="connsiteX2674" fmla="*/ 4453907 w 5235586"/>
                  <a:gd name="connsiteY2674" fmla="*/ 2833151 h 3977558"/>
                  <a:gd name="connsiteX2675" fmla="*/ 4456717 w 5235586"/>
                  <a:gd name="connsiteY2675" fmla="*/ 2835964 h 3977558"/>
                  <a:gd name="connsiteX2676" fmla="*/ 4453907 w 5235586"/>
                  <a:gd name="connsiteY2676" fmla="*/ 2838775 h 3977558"/>
                  <a:gd name="connsiteX2677" fmla="*/ 4408915 w 5235586"/>
                  <a:gd name="connsiteY2677" fmla="*/ 2883766 h 3977558"/>
                  <a:gd name="connsiteX2678" fmla="*/ 4406104 w 5235586"/>
                  <a:gd name="connsiteY2678" fmla="*/ 2886577 h 3977558"/>
                  <a:gd name="connsiteX2679" fmla="*/ 4403291 w 5235586"/>
                  <a:gd name="connsiteY2679" fmla="*/ 2883766 h 3977558"/>
                  <a:gd name="connsiteX2680" fmla="*/ 4358302 w 5235586"/>
                  <a:gd name="connsiteY2680" fmla="*/ 2838775 h 3977558"/>
                  <a:gd name="connsiteX2681" fmla="*/ 4355492 w 5235586"/>
                  <a:gd name="connsiteY2681" fmla="*/ 2835964 h 3977558"/>
                  <a:gd name="connsiteX2682" fmla="*/ 4358302 w 5235586"/>
                  <a:gd name="connsiteY2682" fmla="*/ 2833151 h 3977558"/>
                  <a:gd name="connsiteX2683" fmla="*/ 4406104 w 5235586"/>
                  <a:gd name="connsiteY2683" fmla="*/ 2785352 h 3977558"/>
                  <a:gd name="connsiteX2684" fmla="*/ 4251453 w 5235586"/>
                  <a:gd name="connsiteY2684" fmla="*/ 2785352 h 3977558"/>
                  <a:gd name="connsiteX2685" fmla="*/ 4299256 w 5235586"/>
                  <a:gd name="connsiteY2685" fmla="*/ 2833151 h 3977558"/>
                  <a:gd name="connsiteX2686" fmla="*/ 4302066 w 5235586"/>
                  <a:gd name="connsiteY2686" fmla="*/ 2835964 h 3977558"/>
                  <a:gd name="connsiteX2687" fmla="*/ 4299256 w 5235586"/>
                  <a:gd name="connsiteY2687" fmla="*/ 2838775 h 3977558"/>
                  <a:gd name="connsiteX2688" fmla="*/ 4254264 w 5235586"/>
                  <a:gd name="connsiteY2688" fmla="*/ 2883766 h 3977558"/>
                  <a:gd name="connsiteX2689" fmla="*/ 4251453 w 5235586"/>
                  <a:gd name="connsiteY2689" fmla="*/ 2886577 h 3977558"/>
                  <a:gd name="connsiteX2690" fmla="*/ 4248640 w 5235586"/>
                  <a:gd name="connsiteY2690" fmla="*/ 2883766 h 3977558"/>
                  <a:gd name="connsiteX2691" fmla="*/ 4203651 w 5235586"/>
                  <a:gd name="connsiteY2691" fmla="*/ 2838775 h 3977558"/>
                  <a:gd name="connsiteX2692" fmla="*/ 4200841 w 5235586"/>
                  <a:gd name="connsiteY2692" fmla="*/ 2835964 h 3977558"/>
                  <a:gd name="connsiteX2693" fmla="*/ 4203651 w 5235586"/>
                  <a:gd name="connsiteY2693" fmla="*/ 2833151 h 3977558"/>
                  <a:gd name="connsiteX2694" fmla="*/ 4251453 w 5235586"/>
                  <a:gd name="connsiteY2694" fmla="*/ 2785352 h 3977558"/>
                  <a:gd name="connsiteX2695" fmla="*/ 4096805 w 5235586"/>
                  <a:gd name="connsiteY2695" fmla="*/ 2785352 h 3977558"/>
                  <a:gd name="connsiteX2696" fmla="*/ 4144608 w 5235586"/>
                  <a:gd name="connsiteY2696" fmla="*/ 2833151 h 3977558"/>
                  <a:gd name="connsiteX2697" fmla="*/ 4147418 w 5235586"/>
                  <a:gd name="connsiteY2697" fmla="*/ 2835964 h 3977558"/>
                  <a:gd name="connsiteX2698" fmla="*/ 4144608 w 5235586"/>
                  <a:gd name="connsiteY2698" fmla="*/ 2838775 h 3977558"/>
                  <a:gd name="connsiteX2699" fmla="*/ 4099616 w 5235586"/>
                  <a:gd name="connsiteY2699" fmla="*/ 2883766 h 3977558"/>
                  <a:gd name="connsiteX2700" fmla="*/ 4096805 w 5235586"/>
                  <a:gd name="connsiteY2700" fmla="*/ 2886577 h 3977558"/>
                  <a:gd name="connsiteX2701" fmla="*/ 4093992 w 5235586"/>
                  <a:gd name="connsiteY2701" fmla="*/ 2883766 h 3977558"/>
                  <a:gd name="connsiteX2702" fmla="*/ 4049003 w 5235586"/>
                  <a:gd name="connsiteY2702" fmla="*/ 2838775 h 3977558"/>
                  <a:gd name="connsiteX2703" fmla="*/ 4046193 w 5235586"/>
                  <a:gd name="connsiteY2703" fmla="*/ 2835964 h 3977558"/>
                  <a:gd name="connsiteX2704" fmla="*/ 4049003 w 5235586"/>
                  <a:gd name="connsiteY2704" fmla="*/ 2833151 h 3977558"/>
                  <a:gd name="connsiteX2705" fmla="*/ 4096805 w 5235586"/>
                  <a:gd name="connsiteY2705" fmla="*/ 2785352 h 3977558"/>
                  <a:gd name="connsiteX2706" fmla="*/ 3939345 w 5235586"/>
                  <a:gd name="connsiteY2706" fmla="*/ 2785352 h 3977558"/>
                  <a:gd name="connsiteX2707" fmla="*/ 3987147 w 5235586"/>
                  <a:gd name="connsiteY2707" fmla="*/ 2833151 h 3977558"/>
                  <a:gd name="connsiteX2708" fmla="*/ 3989957 w 5235586"/>
                  <a:gd name="connsiteY2708" fmla="*/ 2835964 h 3977558"/>
                  <a:gd name="connsiteX2709" fmla="*/ 3987147 w 5235586"/>
                  <a:gd name="connsiteY2709" fmla="*/ 2838775 h 3977558"/>
                  <a:gd name="connsiteX2710" fmla="*/ 3942155 w 5235586"/>
                  <a:gd name="connsiteY2710" fmla="*/ 2883766 h 3977558"/>
                  <a:gd name="connsiteX2711" fmla="*/ 3939345 w 5235586"/>
                  <a:gd name="connsiteY2711" fmla="*/ 2886577 h 3977558"/>
                  <a:gd name="connsiteX2712" fmla="*/ 3936531 w 5235586"/>
                  <a:gd name="connsiteY2712" fmla="*/ 2883766 h 3977558"/>
                  <a:gd name="connsiteX2713" fmla="*/ 3891545 w 5235586"/>
                  <a:gd name="connsiteY2713" fmla="*/ 2838775 h 3977558"/>
                  <a:gd name="connsiteX2714" fmla="*/ 3888732 w 5235586"/>
                  <a:gd name="connsiteY2714" fmla="*/ 2835964 h 3977558"/>
                  <a:gd name="connsiteX2715" fmla="*/ 3891545 w 5235586"/>
                  <a:gd name="connsiteY2715" fmla="*/ 2833151 h 3977558"/>
                  <a:gd name="connsiteX2716" fmla="*/ 3939345 w 5235586"/>
                  <a:gd name="connsiteY2716" fmla="*/ 2785352 h 3977558"/>
                  <a:gd name="connsiteX2717" fmla="*/ 3784693 w 5235586"/>
                  <a:gd name="connsiteY2717" fmla="*/ 2785352 h 3977558"/>
                  <a:gd name="connsiteX2718" fmla="*/ 3832496 w 5235586"/>
                  <a:gd name="connsiteY2718" fmla="*/ 2833151 h 3977558"/>
                  <a:gd name="connsiteX2719" fmla="*/ 3835306 w 5235586"/>
                  <a:gd name="connsiteY2719" fmla="*/ 2835964 h 3977558"/>
                  <a:gd name="connsiteX2720" fmla="*/ 3832496 w 5235586"/>
                  <a:gd name="connsiteY2720" fmla="*/ 2838775 h 3977558"/>
                  <a:gd name="connsiteX2721" fmla="*/ 3787504 w 5235586"/>
                  <a:gd name="connsiteY2721" fmla="*/ 2883766 h 3977558"/>
                  <a:gd name="connsiteX2722" fmla="*/ 3784693 w 5235586"/>
                  <a:gd name="connsiteY2722" fmla="*/ 2886577 h 3977558"/>
                  <a:gd name="connsiteX2723" fmla="*/ 3781880 w 5235586"/>
                  <a:gd name="connsiteY2723" fmla="*/ 2883766 h 3977558"/>
                  <a:gd name="connsiteX2724" fmla="*/ 3736894 w 5235586"/>
                  <a:gd name="connsiteY2724" fmla="*/ 2838775 h 3977558"/>
                  <a:gd name="connsiteX2725" fmla="*/ 3734081 w 5235586"/>
                  <a:gd name="connsiteY2725" fmla="*/ 2835964 h 3977558"/>
                  <a:gd name="connsiteX2726" fmla="*/ 3736894 w 5235586"/>
                  <a:gd name="connsiteY2726" fmla="*/ 2833151 h 3977558"/>
                  <a:gd name="connsiteX2727" fmla="*/ 3784693 w 5235586"/>
                  <a:gd name="connsiteY2727" fmla="*/ 2785352 h 3977558"/>
                  <a:gd name="connsiteX2728" fmla="*/ 3630045 w 5235586"/>
                  <a:gd name="connsiteY2728" fmla="*/ 2785352 h 3977558"/>
                  <a:gd name="connsiteX2729" fmla="*/ 3677848 w 5235586"/>
                  <a:gd name="connsiteY2729" fmla="*/ 2833151 h 3977558"/>
                  <a:gd name="connsiteX2730" fmla="*/ 3680658 w 5235586"/>
                  <a:gd name="connsiteY2730" fmla="*/ 2835964 h 3977558"/>
                  <a:gd name="connsiteX2731" fmla="*/ 3677848 w 5235586"/>
                  <a:gd name="connsiteY2731" fmla="*/ 2838775 h 3977558"/>
                  <a:gd name="connsiteX2732" fmla="*/ 3632856 w 5235586"/>
                  <a:gd name="connsiteY2732" fmla="*/ 2883766 h 3977558"/>
                  <a:gd name="connsiteX2733" fmla="*/ 3630045 w 5235586"/>
                  <a:gd name="connsiteY2733" fmla="*/ 2886577 h 3977558"/>
                  <a:gd name="connsiteX2734" fmla="*/ 3627232 w 5235586"/>
                  <a:gd name="connsiteY2734" fmla="*/ 2883766 h 3977558"/>
                  <a:gd name="connsiteX2735" fmla="*/ 3582246 w 5235586"/>
                  <a:gd name="connsiteY2735" fmla="*/ 2838775 h 3977558"/>
                  <a:gd name="connsiteX2736" fmla="*/ 3579433 w 5235586"/>
                  <a:gd name="connsiteY2736" fmla="*/ 2835964 h 3977558"/>
                  <a:gd name="connsiteX2737" fmla="*/ 3582246 w 5235586"/>
                  <a:gd name="connsiteY2737" fmla="*/ 2833151 h 3977558"/>
                  <a:gd name="connsiteX2738" fmla="*/ 3630045 w 5235586"/>
                  <a:gd name="connsiteY2738" fmla="*/ 2785352 h 3977558"/>
                  <a:gd name="connsiteX2739" fmla="*/ 3472581 w 5235586"/>
                  <a:gd name="connsiteY2739" fmla="*/ 2785352 h 3977558"/>
                  <a:gd name="connsiteX2740" fmla="*/ 3520384 w 5235586"/>
                  <a:gd name="connsiteY2740" fmla="*/ 2833151 h 3977558"/>
                  <a:gd name="connsiteX2741" fmla="*/ 3523194 w 5235586"/>
                  <a:gd name="connsiteY2741" fmla="*/ 2835964 h 3977558"/>
                  <a:gd name="connsiteX2742" fmla="*/ 3520384 w 5235586"/>
                  <a:gd name="connsiteY2742" fmla="*/ 2838775 h 3977558"/>
                  <a:gd name="connsiteX2743" fmla="*/ 3475395 w 5235586"/>
                  <a:gd name="connsiteY2743" fmla="*/ 2883766 h 3977558"/>
                  <a:gd name="connsiteX2744" fmla="*/ 3472581 w 5235586"/>
                  <a:gd name="connsiteY2744" fmla="*/ 2886577 h 3977558"/>
                  <a:gd name="connsiteX2745" fmla="*/ 3469771 w 5235586"/>
                  <a:gd name="connsiteY2745" fmla="*/ 2883766 h 3977558"/>
                  <a:gd name="connsiteX2746" fmla="*/ 3424782 w 5235586"/>
                  <a:gd name="connsiteY2746" fmla="*/ 2838775 h 3977558"/>
                  <a:gd name="connsiteX2747" fmla="*/ 3421969 w 5235586"/>
                  <a:gd name="connsiteY2747" fmla="*/ 2835964 h 3977558"/>
                  <a:gd name="connsiteX2748" fmla="*/ 3424782 w 5235586"/>
                  <a:gd name="connsiteY2748" fmla="*/ 2833151 h 3977558"/>
                  <a:gd name="connsiteX2749" fmla="*/ 3472581 w 5235586"/>
                  <a:gd name="connsiteY2749" fmla="*/ 2785352 h 3977558"/>
                  <a:gd name="connsiteX2750" fmla="*/ 3317933 w 5235586"/>
                  <a:gd name="connsiteY2750" fmla="*/ 2785352 h 3977558"/>
                  <a:gd name="connsiteX2751" fmla="*/ 3365736 w 5235586"/>
                  <a:gd name="connsiteY2751" fmla="*/ 2833151 h 3977558"/>
                  <a:gd name="connsiteX2752" fmla="*/ 3368546 w 5235586"/>
                  <a:gd name="connsiteY2752" fmla="*/ 2835964 h 3977558"/>
                  <a:gd name="connsiteX2753" fmla="*/ 3365736 w 5235586"/>
                  <a:gd name="connsiteY2753" fmla="*/ 2838775 h 3977558"/>
                  <a:gd name="connsiteX2754" fmla="*/ 3320747 w 5235586"/>
                  <a:gd name="connsiteY2754" fmla="*/ 2883766 h 3977558"/>
                  <a:gd name="connsiteX2755" fmla="*/ 3317933 w 5235586"/>
                  <a:gd name="connsiteY2755" fmla="*/ 2886577 h 3977558"/>
                  <a:gd name="connsiteX2756" fmla="*/ 3315123 w 5235586"/>
                  <a:gd name="connsiteY2756" fmla="*/ 2883766 h 3977558"/>
                  <a:gd name="connsiteX2757" fmla="*/ 3270134 w 5235586"/>
                  <a:gd name="connsiteY2757" fmla="*/ 2838775 h 3977558"/>
                  <a:gd name="connsiteX2758" fmla="*/ 3267321 w 5235586"/>
                  <a:gd name="connsiteY2758" fmla="*/ 2835964 h 3977558"/>
                  <a:gd name="connsiteX2759" fmla="*/ 3270134 w 5235586"/>
                  <a:gd name="connsiteY2759" fmla="*/ 2833151 h 3977558"/>
                  <a:gd name="connsiteX2760" fmla="*/ 3317933 w 5235586"/>
                  <a:gd name="connsiteY2760" fmla="*/ 2785352 h 3977558"/>
                  <a:gd name="connsiteX2761" fmla="*/ 3163283 w 5235586"/>
                  <a:gd name="connsiteY2761" fmla="*/ 2785352 h 3977558"/>
                  <a:gd name="connsiteX2762" fmla="*/ 3211085 w 5235586"/>
                  <a:gd name="connsiteY2762" fmla="*/ 2833151 h 3977558"/>
                  <a:gd name="connsiteX2763" fmla="*/ 3213895 w 5235586"/>
                  <a:gd name="connsiteY2763" fmla="*/ 2835964 h 3977558"/>
                  <a:gd name="connsiteX2764" fmla="*/ 3211085 w 5235586"/>
                  <a:gd name="connsiteY2764" fmla="*/ 2838775 h 3977558"/>
                  <a:gd name="connsiteX2765" fmla="*/ 3166096 w 5235586"/>
                  <a:gd name="connsiteY2765" fmla="*/ 2883766 h 3977558"/>
                  <a:gd name="connsiteX2766" fmla="*/ 3163283 w 5235586"/>
                  <a:gd name="connsiteY2766" fmla="*/ 2886577 h 3977558"/>
                  <a:gd name="connsiteX2767" fmla="*/ 3160472 w 5235586"/>
                  <a:gd name="connsiteY2767" fmla="*/ 2883766 h 3977558"/>
                  <a:gd name="connsiteX2768" fmla="*/ 3115483 w 5235586"/>
                  <a:gd name="connsiteY2768" fmla="*/ 2838775 h 3977558"/>
                  <a:gd name="connsiteX2769" fmla="*/ 3112670 w 5235586"/>
                  <a:gd name="connsiteY2769" fmla="*/ 2835964 h 3977558"/>
                  <a:gd name="connsiteX2770" fmla="*/ 3115483 w 5235586"/>
                  <a:gd name="connsiteY2770" fmla="*/ 2833151 h 3977558"/>
                  <a:gd name="connsiteX2771" fmla="*/ 3163283 w 5235586"/>
                  <a:gd name="connsiteY2771" fmla="*/ 2785352 h 3977558"/>
                  <a:gd name="connsiteX2772" fmla="*/ 3005823 w 5235586"/>
                  <a:gd name="connsiteY2772" fmla="*/ 2785352 h 3977558"/>
                  <a:gd name="connsiteX2773" fmla="*/ 3053626 w 5235586"/>
                  <a:gd name="connsiteY2773" fmla="*/ 2833151 h 3977558"/>
                  <a:gd name="connsiteX2774" fmla="*/ 3056436 w 5235586"/>
                  <a:gd name="connsiteY2774" fmla="*/ 2835964 h 3977558"/>
                  <a:gd name="connsiteX2775" fmla="*/ 3053626 w 5235586"/>
                  <a:gd name="connsiteY2775" fmla="*/ 2838775 h 3977558"/>
                  <a:gd name="connsiteX2776" fmla="*/ 3008634 w 5235586"/>
                  <a:gd name="connsiteY2776" fmla="*/ 2883766 h 3977558"/>
                  <a:gd name="connsiteX2777" fmla="*/ 3005823 w 5235586"/>
                  <a:gd name="connsiteY2777" fmla="*/ 2886577 h 3977558"/>
                  <a:gd name="connsiteX2778" fmla="*/ 3003010 w 5235586"/>
                  <a:gd name="connsiteY2778" fmla="*/ 2883766 h 3977558"/>
                  <a:gd name="connsiteX2779" fmla="*/ 2958021 w 5235586"/>
                  <a:gd name="connsiteY2779" fmla="*/ 2838775 h 3977558"/>
                  <a:gd name="connsiteX2780" fmla="*/ 2955211 w 5235586"/>
                  <a:gd name="connsiteY2780" fmla="*/ 2835964 h 3977558"/>
                  <a:gd name="connsiteX2781" fmla="*/ 2958021 w 5235586"/>
                  <a:gd name="connsiteY2781" fmla="*/ 2833151 h 3977558"/>
                  <a:gd name="connsiteX2782" fmla="*/ 3005823 w 5235586"/>
                  <a:gd name="connsiteY2782" fmla="*/ 2785352 h 3977558"/>
                  <a:gd name="connsiteX2783" fmla="*/ 2851172 w 5235586"/>
                  <a:gd name="connsiteY2783" fmla="*/ 2785352 h 3977558"/>
                  <a:gd name="connsiteX2784" fmla="*/ 2898975 w 5235586"/>
                  <a:gd name="connsiteY2784" fmla="*/ 2833151 h 3977558"/>
                  <a:gd name="connsiteX2785" fmla="*/ 2901785 w 5235586"/>
                  <a:gd name="connsiteY2785" fmla="*/ 2835964 h 3977558"/>
                  <a:gd name="connsiteX2786" fmla="*/ 2898975 w 5235586"/>
                  <a:gd name="connsiteY2786" fmla="*/ 2838775 h 3977558"/>
                  <a:gd name="connsiteX2787" fmla="*/ 2853983 w 5235586"/>
                  <a:gd name="connsiteY2787" fmla="*/ 2883766 h 3977558"/>
                  <a:gd name="connsiteX2788" fmla="*/ 2851172 w 5235586"/>
                  <a:gd name="connsiteY2788" fmla="*/ 2886577 h 3977558"/>
                  <a:gd name="connsiteX2789" fmla="*/ 2848359 w 5235586"/>
                  <a:gd name="connsiteY2789" fmla="*/ 2883766 h 3977558"/>
                  <a:gd name="connsiteX2790" fmla="*/ 2803370 w 5235586"/>
                  <a:gd name="connsiteY2790" fmla="*/ 2838775 h 3977558"/>
                  <a:gd name="connsiteX2791" fmla="*/ 2800560 w 5235586"/>
                  <a:gd name="connsiteY2791" fmla="*/ 2835964 h 3977558"/>
                  <a:gd name="connsiteX2792" fmla="*/ 2803370 w 5235586"/>
                  <a:gd name="connsiteY2792" fmla="*/ 2833151 h 3977558"/>
                  <a:gd name="connsiteX2793" fmla="*/ 2851172 w 5235586"/>
                  <a:gd name="connsiteY2793" fmla="*/ 2785352 h 3977558"/>
                  <a:gd name="connsiteX2794" fmla="*/ 2696525 w 5235586"/>
                  <a:gd name="connsiteY2794" fmla="*/ 2785352 h 3977558"/>
                  <a:gd name="connsiteX2795" fmla="*/ 2744328 w 5235586"/>
                  <a:gd name="connsiteY2795" fmla="*/ 2833151 h 3977558"/>
                  <a:gd name="connsiteX2796" fmla="*/ 2747138 w 5235586"/>
                  <a:gd name="connsiteY2796" fmla="*/ 2835964 h 3977558"/>
                  <a:gd name="connsiteX2797" fmla="*/ 2744328 w 5235586"/>
                  <a:gd name="connsiteY2797" fmla="*/ 2838775 h 3977558"/>
                  <a:gd name="connsiteX2798" fmla="*/ 2699336 w 5235586"/>
                  <a:gd name="connsiteY2798" fmla="*/ 2883766 h 3977558"/>
                  <a:gd name="connsiteX2799" fmla="*/ 2696525 w 5235586"/>
                  <a:gd name="connsiteY2799" fmla="*/ 2886577 h 3977558"/>
                  <a:gd name="connsiteX2800" fmla="*/ 2693712 w 5235586"/>
                  <a:gd name="connsiteY2800" fmla="*/ 2883766 h 3977558"/>
                  <a:gd name="connsiteX2801" fmla="*/ 2648723 w 5235586"/>
                  <a:gd name="connsiteY2801" fmla="*/ 2838775 h 3977558"/>
                  <a:gd name="connsiteX2802" fmla="*/ 2645913 w 5235586"/>
                  <a:gd name="connsiteY2802" fmla="*/ 2835964 h 3977558"/>
                  <a:gd name="connsiteX2803" fmla="*/ 2648723 w 5235586"/>
                  <a:gd name="connsiteY2803" fmla="*/ 2833151 h 3977558"/>
                  <a:gd name="connsiteX2804" fmla="*/ 2696525 w 5235586"/>
                  <a:gd name="connsiteY2804" fmla="*/ 2785352 h 3977558"/>
                  <a:gd name="connsiteX2805" fmla="*/ 2539061 w 5235586"/>
                  <a:gd name="connsiteY2805" fmla="*/ 2785352 h 3977558"/>
                  <a:gd name="connsiteX2806" fmla="*/ 2586863 w 5235586"/>
                  <a:gd name="connsiteY2806" fmla="*/ 2833151 h 3977558"/>
                  <a:gd name="connsiteX2807" fmla="*/ 2589673 w 5235586"/>
                  <a:gd name="connsiteY2807" fmla="*/ 2835964 h 3977558"/>
                  <a:gd name="connsiteX2808" fmla="*/ 2586863 w 5235586"/>
                  <a:gd name="connsiteY2808" fmla="*/ 2838775 h 3977558"/>
                  <a:gd name="connsiteX2809" fmla="*/ 2541874 w 5235586"/>
                  <a:gd name="connsiteY2809" fmla="*/ 2883766 h 3977558"/>
                  <a:gd name="connsiteX2810" fmla="*/ 2539061 w 5235586"/>
                  <a:gd name="connsiteY2810" fmla="*/ 2886577 h 3977558"/>
                  <a:gd name="connsiteX2811" fmla="*/ 2536247 w 5235586"/>
                  <a:gd name="connsiteY2811" fmla="*/ 2883766 h 3977558"/>
                  <a:gd name="connsiteX2812" fmla="*/ 2491261 w 5235586"/>
                  <a:gd name="connsiteY2812" fmla="*/ 2838775 h 3977558"/>
                  <a:gd name="connsiteX2813" fmla="*/ 2488448 w 5235586"/>
                  <a:gd name="connsiteY2813" fmla="*/ 2835964 h 3977558"/>
                  <a:gd name="connsiteX2814" fmla="*/ 2491261 w 5235586"/>
                  <a:gd name="connsiteY2814" fmla="*/ 2833151 h 3977558"/>
                  <a:gd name="connsiteX2815" fmla="*/ 2539061 w 5235586"/>
                  <a:gd name="connsiteY2815" fmla="*/ 2785352 h 3977558"/>
                  <a:gd name="connsiteX2816" fmla="*/ 2384413 w 5235586"/>
                  <a:gd name="connsiteY2816" fmla="*/ 2785352 h 3977558"/>
                  <a:gd name="connsiteX2817" fmla="*/ 2432215 w 5235586"/>
                  <a:gd name="connsiteY2817" fmla="*/ 2833151 h 3977558"/>
                  <a:gd name="connsiteX2818" fmla="*/ 2435025 w 5235586"/>
                  <a:gd name="connsiteY2818" fmla="*/ 2835964 h 3977558"/>
                  <a:gd name="connsiteX2819" fmla="*/ 2432215 w 5235586"/>
                  <a:gd name="connsiteY2819" fmla="*/ 2838775 h 3977558"/>
                  <a:gd name="connsiteX2820" fmla="*/ 2387226 w 5235586"/>
                  <a:gd name="connsiteY2820" fmla="*/ 2883766 h 3977558"/>
                  <a:gd name="connsiteX2821" fmla="*/ 2384413 w 5235586"/>
                  <a:gd name="connsiteY2821" fmla="*/ 2886577 h 3977558"/>
                  <a:gd name="connsiteX2822" fmla="*/ 2381599 w 5235586"/>
                  <a:gd name="connsiteY2822" fmla="*/ 2883766 h 3977558"/>
                  <a:gd name="connsiteX2823" fmla="*/ 2336613 w 5235586"/>
                  <a:gd name="connsiteY2823" fmla="*/ 2838775 h 3977558"/>
                  <a:gd name="connsiteX2824" fmla="*/ 2333800 w 5235586"/>
                  <a:gd name="connsiteY2824" fmla="*/ 2835964 h 3977558"/>
                  <a:gd name="connsiteX2825" fmla="*/ 2336613 w 5235586"/>
                  <a:gd name="connsiteY2825" fmla="*/ 2833151 h 3977558"/>
                  <a:gd name="connsiteX2826" fmla="*/ 2384413 w 5235586"/>
                  <a:gd name="connsiteY2826" fmla="*/ 2785352 h 3977558"/>
                  <a:gd name="connsiteX2827" fmla="*/ 2229761 w 5235586"/>
                  <a:gd name="connsiteY2827" fmla="*/ 2785352 h 3977558"/>
                  <a:gd name="connsiteX2828" fmla="*/ 2277564 w 5235586"/>
                  <a:gd name="connsiteY2828" fmla="*/ 2833151 h 3977558"/>
                  <a:gd name="connsiteX2829" fmla="*/ 2280374 w 5235586"/>
                  <a:gd name="connsiteY2829" fmla="*/ 2835964 h 3977558"/>
                  <a:gd name="connsiteX2830" fmla="*/ 2277564 w 5235586"/>
                  <a:gd name="connsiteY2830" fmla="*/ 2838775 h 3977558"/>
                  <a:gd name="connsiteX2831" fmla="*/ 2232575 w 5235586"/>
                  <a:gd name="connsiteY2831" fmla="*/ 2883766 h 3977558"/>
                  <a:gd name="connsiteX2832" fmla="*/ 2229761 w 5235586"/>
                  <a:gd name="connsiteY2832" fmla="*/ 2886577 h 3977558"/>
                  <a:gd name="connsiteX2833" fmla="*/ 2226948 w 5235586"/>
                  <a:gd name="connsiteY2833" fmla="*/ 2883766 h 3977558"/>
                  <a:gd name="connsiteX2834" fmla="*/ 2181962 w 5235586"/>
                  <a:gd name="connsiteY2834" fmla="*/ 2838775 h 3977558"/>
                  <a:gd name="connsiteX2835" fmla="*/ 2179149 w 5235586"/>
                  <a:gd name="connsiteY2835" fmla="*/ 2835964 h 3977558"/>
                  <a:gd name="connsiteX2836" fmla="*/ 2181962 w 5235586"/>
                  <a:gd name="connsiteY2836" fmla="*/ 2833151 h 3977558"/>
                  <a:gd name="connsiteX2837" fmla="*/ 2229761 w 5235586"/>
                  <a:gd name="connsiteY2837" fmla="*/ 2785352 h 3977558"/>
                  <a:gd name="connsiteX2838" fmla="*/ 2075115 w 5235586"/>
                  <a:gd name="connsiteY2838" fmla="*/ 2785352 h 3977558"/>
                  <a:gd name="connsiteX2839" fmla="*/ 2122917 w 5235586"/>
                  <a:gd name="connsiteY2839" fmla="*/ 2833151 h 3977558"/>
                  <a:gd name="connsiteX2840" fmla="*/ 2125727 w 5235586"/>
                  <a:gd name="connsiteY2840" fmla="*/ 2835964 h 3977558"/>
                  <a:gd name="connsiteX2841" fmla="*/ 2122917 w 5235586"/>
                  <a:gd name="connsiteY2841" fmla="*/ 2838775 h 3977558"/>
                  <a:gd name="connsiteX2842" fmla="*/ 2077928 w 5235586"/>
                  <a:gd name="connsiteY2842" fmla="*/ 2883766 h 3977558"/>
                  <a:gd name="connsiteX2843" fmla="*/ 2075115 w 5235586"/>
                  <a:gd name="connsiteY2843" fmla="*/ 2886577 h 3977558"/>
                  <a:gd name="connsiteX2844" fmla="*/ 2072301 w 5235586"/>
                  <a:gd name="connsiteY2844" fmla="*/ 2883766 h 3977558"/>
                  <a:gd name="connsiteX2845" fmla="*/ 2027315 w 5235586"/>
                  <a:gd name="connsiteY2845" fmla="*/ 2838775 h 3977558"/>
                  <a:gd name="connsiteX2846" fmla="*/ 2024502 w 5235586"/>
                  <a:gd name="connsiteY2846" fmla="*/ 2835964 h 3977558"/>
                  <a:gd name="connsiteX2847" fmla="*/ 2027315 w 5235586"/>
                  <a:gd name="connsiteY2847" fmla="*/ 2833151 h 3977558"/>
                  <a:gd name="connsiteX2848" fmla="*/ 2075115 w 5235586"/>
                  <a:gd name="connsiteY2848" fmla="*/ 2785352 h 3977558"/>
                  <a:gd name="connsiteX2849" fmla="*/ 1917652 w 5235586"/>
                  <a:gd name="connsiteY2849" fmla="*/ 2785352 h 3977558"/>
                  <a:gd name="connsiteX2850" fmla="*/ 1965455 w 5235586"/>
                  <a:gd name="connsiteY2850" fmla="*/ 2833151 h 3977558"/>
                  <a:gd name="connsiteX2851" fmla="*/ 1968265 w 5235586"/>
                  <a:gd name="connsiteY2851" fmla="*/ 2835964 h 3977558"/>
                  <a:gd name="connsiteX2852" fmla="*/ 1965455 w 5235586"/>
                  <a:gd name="connsiteY2852" fmla="*/ 2838775 h 3977558"/>
                  <a:gd name="connsiteX2853" fmla="*/ 1920463 w 5235586"/>
                  <a:gd name="connsiteY2853" fmla="*/ 2883766 h 3977558"/>
                  <a:gd name="connsiteX2854" fmla="*/ 1917652 w 5235586"/>
                  <a:gd name="connsiteY2854" fmla="*/ 2886577 h 3977558"/>
                  <a:gd name="connsiteX2855" fmla="*/ 1914839 w 5235586"/>
                  <a:gd name="connsiteY2855" fmla="*/ 2883766 h 3977558"/>
                  <a:gd name="connsiteX2856" fmla="*/ 1869850 w 5235586"/>
                  <a:gd name="connsiteY2856" fmla="*/ 2838775 h 3977558"/>
                  <a:gd name="connsiteX2857" fmla="*/ 1867040 w 5235586"/>
                  <a:gd name="connsiteY2857" fmla="*/ 2835964 h 3977558"/>
                  <a:gd name="connsiteX2858" fmla="*/ 1869850 w 5235586"/>
                  <a:gd name="connsiteY2858" fmla="*/ 2833151 h 3977558"/>
                  <a:gd name="connsiteX2859" fmla="*/ 1917652 w 5235586"/>
                  <a:gd name="connsiteY2859" fmla="*/ 2785352 h 3977558"/>
                  <a:gd name="connsiteX2860" fmla="*/ 1763004 w 5235586"/>
                  <a:gd name="connsiteY2860" fmla="*/ 2785352 h 3977558"/>
                  <a:gd name="connsiteX2861" fmla="*/ 1810807 w 5235586"/>
                  <a:gd name="connsiteY2861" fmla="*/ 2833151 h 3977558"/>
                  <a:gd name="connsiteX2862" fmla="*/ 1813617 w 5235586"/>
                  <a:gd name="connsiteY2862" fmla="*/ 2835964 h 3977558"/>
                  <a:gd name="connsiteX2863" fmla="*/ 1810807 w 5235586"/>
                  <a:gd name="connsiteY2863" fmla="*/ 2838775 h 3977558"/>
                  <a:gd name="connsiteX2864" fmla="*/ 1765815 w 5235586"/>
                  <a:gd name="connsiteY2864" fmla="*/ 2883766 h 3977558"/>
                  <a:gd name="connsiteX2865" fmla="*/ 1763004 w 5235586"/>
                  <a:gd name="connsiteY2865" fmla="*/ 2886577 h 3977558"/>
                  <a:gd name="connsiteX2866" fmla="*/ 1760191 w 5235586"/>
                  <a:gd name="connsiteY2866" fmla="*/ 2883766 h 3977558"/>
                  <a:gd name="connsiteX2867" fmla="*/ 1715202 w 5235586"/>
                  <a:gd name="connsiteY2867" fmla="*/ 2838775 h 3977558"/>
                  <a:gd name="connsiteX2868" fmla="*/ 1712392 w 5235586"/>
                  <a:gd name="connsiteY2868" fmla="*/ 2835964 h 3977558"/>
                  <a:gd name="connsiteX2869" fmla="*/ 1715202 w 5235586"/>
                  <a:gd name="connsiteY2869" fmla="*/ 2833151 h 3977558"/>
                  <a:gd name="connsiteX2870" fmla="*/ 1763004 w 5235586"/>
                  <a:gd name="connsiteY2870" fmla="*/ 2785352 h 3977558"/>
                  <a:gd name="connsiteX2871" fmla="*/ 1608353 w 5235586"/>
                  <a:gd name="connsiteY2871" fmla="*/ 2785352 h 3977558"/>
                  <a:gd name="connsiteX2872" fmla="*/ 1656156 w 5235586"/>
                  <a:gd name="connsiteY2872" fmla="*/ 2833151 h 3977558"/>
                  <a:gd name="connsiteX2873" fmla="*/ 1658966 w 5235586"/>
                  <a:gd name="connsiteY2873" fmla="*/ 2835964 h 3977558"/>
                  <a:gd name="connsiteX2874" fmla="*/ 1656156 w 5235586"/>
                  <a:gd name="connsiteY2874" fmla="*/ 2838775 h 3977558"/>
                  <a:gd name="connsiteX2875" fmla="*/ 1611164 w 5235586"/>
                  <a:gd name="connsiteY2875" fmla="*/ 2883766 h 3977558"/>
                  <a:gd name="connsiteX2876" fmla="*/ 1608353 w 5235586"/>
                  <a:gd name="connsiteY2876" fmla="*/ 2886577 h 3977558"/>
                  <a:gd name="connsiteX2877" fmla="*/ 1605540 w 5235586"/>
                  <a:gd name="connsiteY2877" fmla="*/ 2883766 h 3977558"/>
                  <a:gd name="connsiteX2878" fmla="*/ 1560551 w 5235586"/>
                  <a:gd name="connsiteY2878" fmla="*/ 2838775 h 3977558"/>
                  <a:gd name="connsiteX2879" fmla="*/ 1557741 w 5235586"/>
                  <a:gd name="connsiteY2879" fmla="*/ 2835964 h 3977558"/>
                  <a:gd name="connsiteX2880" fmla="*/ 1560551 w 5235586"/>
                  <a:gd name="connsiteY2880" fmla="*/ 2833151 h 3977558"/>
                  <a:gd name="connsiteX2881" fmla="*/ 1608353 w 5235586"/>
                  <a:gd name="connsiteY2881" fmla="*/ 2785352 h 3977558"/>
                  <a:gd name="connsiteX2882" fmla="*/ 1450892 w 5235586"/>
                  <a:gd name="connsiteY2882" fmla="*/ 2785352 h 3977558"/>
                  <a:gd name="connsiteX2883" fmla="*/ 1498695 w 5235586"/>
                  <a:gd name="connsiteY2883" fmla="*/ 2833151 h 3977558"/>
                  <a:gd name="connsiteX2884" fmla="*/ 1501505 w 5235586"/>
                  <a:gd name="connsiteY2884" fmla="*/ 2835964 h 3977558"/>
                  <a:gd name="connsiteX2885" fmla="*/ 1498695 w 5235586"/>
                  <a:gd name="connsiteY2885" fmla="*/ 2838775 h 3977558"/>
                  <a:gd name="connsiteX2886" fmla="*/ 1453706 w 5235586"/>
                  <a:gd name="connsiteY2886" fmla="*/ 2883766 h 3977558"/>
                  <a:gd name="connsiteX2887" fmla="*/ 1450892 w 5235586"/>
                  <a:gd name="connsiteY2887" fmla="*/ 2886577 h 3977558"/>
                  <a:gd name="connsiteX2888" fmla="*/ 1448079 w 5235586"/>
                  <a:gd name="connsiteY2888" fmla="*/ 2883766 h 3977558"/>
                  <a:gd name="connsiteX2889" fmla="*/ 1403090 w 5235586"/>
                  <a:gd name="connsiteY2889" fmla="*/ 2838775 h 3977558"/>
                  <a:gd name="connsiteX2890" fmla="*/ 1400280 w 5235586"/>
                  <a:gd name="connsiteY2890" fmla="*/ 2835964 h 3977558"/>
                  <a:gd name="connsiteX2891" fmla="*/ 1403090 w 5235586"/>
                  <a:gd name="connsiteY2891" fmla="*/ 2833151 h 3977558"/>
                  <a:gd name="connsiteX2892" fmla="*/ 1450892 w 5235586"/>
                  <a:gd name="connsiteY2892" fmla="*/ 2785352 h 3977558"/>
                  <a:gd name="connsiteX2893" fmla="*/ 1296244 w 5235586"/>
                  <a:gd name="connsiteY2893" fmla="*/ 2785352 h 3977558"/>
                  <a:gd name="connsiteX2894" fmla="*/ 1344046 w 5235586"/>
                  <a:gd name="connsiteY2894" fmla="*/ 2833151 h 3977558"/>
                  <a:gd name="connsiteX2895" fmla="*/ 1346857 w 5235586"/>
                  <a:gd name="connsiteY2895" fmla="*/ 2835964 h 3977558"/>
                  <a:gd name="connsiteX2896" fmla="*/ 1344046 w 5235586"/>
                  <a:gd name="connsiteY2896" fmla="*/ 2838775 h 3977558"/>
                  <a:gd name="connsiteX2897" fmla="*/ 1299058 w 5235586"/>
                  <a:gd name="connsiteY2897" fmla="*/ 2883766 h 3977558"/>
                  <a:gd name="connsiteX2898" fmla="*/ 1296244 w 5235586"/>
                  <a:gd name="connsiteY2898" fmla="*/ 2886577 h 3977558"/>
                  <a:gd name="connsiteX2899" fmla="*/ 1293431 w 5235586"/>
                  <a:gd name="connsiteY2899" fmla="*/ 2883766 h 3977558"/>
                  <a:gd name="connsiteX2900" fmla="*/ 1248442 w 5235586"/>
                  <a:gd name="connsiteY2900" fmla="*/ 2838775 h 3977558"/>
                  <a:gd name="connsiteX2901" fmla="*/ 1245632 w 5235586"/>
                  <a:gd name="connsiteY2901" fmla="*/ 2835964 h 3977558"/>
                  <a:gd name="connsiteX2902" fmla="*/ 1248442 w 5235586"/>
                  <a:gd name="connsiteY2902" fmla="*/ 2833151 h 3977558"/>
                  <a:gd name="connsiteX2903" fmla="*/ 1296244 w 5235586"/>
                  <a:gd name="connsiteY2903" fmla="*/ 2785352 h 3977558"/>
                  <a:gd name="connsiteX2904" fmla="*/ 1141593 w 5235586"/>
                  <a:gd name="connsiteY2904" fmla="*/ 2785352 h 3977558"/>
                  <a:gd name="connsiteX2905" fmla="*/ 1189395 w 5235586"/>
                  <a:gd name="connsiteY2905" fmla="*/ 2833151 h 3977558"/>
                  <a:gd name="connsiteX2906" fmla="*/ 1192206 w 5235586"/>
                  <a:gd name="connsiteY2906" fmla="*/ 2835964 h 3977558"/>
                  <a:gd name="connsiteX2907" fmla="*/ 1189395 w 5235586"/>
                  <a:gd name="connsiteY2907" fmla="*/ 2838775 h 3977558"/>
                  <a:gd name="connsiteX2908" fmla="*/ 1144407 w 5235586"/>
                  <a:gd name="connsiteY2908" fmla="*/ 2883766 h 3977558"/>
                  <a:gd name="connsiteX2909" fmla="*/ 1141593 w 5235586"/>
                  <a:gd name="connsiteY2909" fmla="*/ 2886577 h 3977558"/>
                  <a:gd name="connsiteX2910" fmla="*/ 1138780 w 5235586"/>
                  <a:gd name="connsiteY2910" fmla="*/ 2883766 h 3977558"/>
                  <a:gd name="connsiteX2911" fmla="*/ 1093791 w 5235586"/>
                  <a:gd name="connsiteY2911" fmla="*/ 2838775 h 3977558"/>
                  <a:gd name="connsiteX2912" fmla="*/ 1090981 w 5235586"/>
                  <a:gd name="connsiteY2912" fmla="*/ 2835964 h 3977558"/>
                  <a:gd name="connsiteX2913" fmla="*/ 1093791 w 5235586"/>
                  <a:gd name="connsiteY2913" fmla="*/ 2833151 h 3977558"/>
                  <a:gd name="connsiteX2914" fmla="*/ 1141593 w 5235586"/>
                  <a:gd name="connsiteY2914" fmla="*/ 2785352 h 3977558"/>
                  <a:gd name="connsiteX2915" fmla="*/ 984132 w 5235586"/>
                  <a:gd name="connsiteY2915" fmla="*/ 2785352 h 3977558"/>
                  <a:gd name="connsiteX2916" fmla="*/ 1031934 w 5235586"/>
                  <a:gd name="connsiteY2916" fmla="*/ 2833151 h 3977558"/>
                  <a:gd name="connsiteX2917" fmla="*/ 1034745 w 5235586"/>
                  <a:gd name="connsiteY2917" fmla="*/ 2835964 h 3977558"/>
                  <a:gd name="connsiteX2918" fmla="*/ 1031934 w 5235586"/>
                  <a:gd name="connsiteY2918" fmla="*/ 2838775 h 3977558"/>
                  <a:gd name="connsiteX2919" fmla="*/ 986946 w 5235586"/>
                  <a:gd name="connsiteY2919" fmla="*/ 2883766 h 3977558"/>
                  <a:gd name="connsiteX2920" fmla="*/ 984132 w 5235586"/>
                  <a:gd name="connsiteY2920" fmla="*/ 2886577 h 3977558"/>
                  <a:gd name="connsiteX2921" fmla="*/ 981319 w 5235586"/>
                  <a:gd name="connsiteY2921" fmla="*/ 2883766 h 3977558"/>
                  <a:gd name="connsiteX2922" fmla="*/ 936330 w 5235586"/>
                  <a:gd name="connsiteY2922" fmla="*/ 2838775 h 3977558"/>
                  <a:gd name="connsiteX2923" fmla="*/ 933520 w 5235586"/>
                  <a:gd name="connsiteY2923" fmla="*/ 2835964 h 3977558"/>
                  <a:gd name="connsiteX2924" fmla="*/ 936330 w 5235586"/>
                  <a:gd name="connsiteY2924" fmla="*/ 2833151 h 3977558"/>
                  <a:gd name="connsiteX2925" fmla="*/ 984132 w 5235586"/>
                  <a:gd name="connsiteY2925" fmla="*/ 2785352 h 3977558"/>
                  <a:gd name="connsiteX2926" fmla="*/ 829484 w 5235586"/>
                  <a:gd name="connsiteY2926" fmla="*/ 2785352 h 3977558"/>
                  <a:gd name="connsiteX2927" fmla="*/ 877286 w 5235586"/>
                  <a:gd name="connsiteY2927" fmla="*/ 2833151 h 3977558"/>
                  <a:gd name="connsiteX2928" fmla="*/ 880097 w 5235586"/>
                  <a:gd name="connsiteY2928" fmla="*/ 2835964 h 3977558"/>
                  <a:gd name="connsiteX2929" fmla="*/ 877286 w 5235586"/>
                  <a:gd name="connsiteY2929" fmla="*/ 2838775 h 3977558"/>
                  <a:gd name="connsiteX2930" fmla="*/ 832298 w 5235586"/>
                  <a:gd name="connsiteY2930" fmla="*/ 2883766 h 3977558"/>
                  <a:gd name="connsiteX2931" fmla="*/ 829484 w 5235586"/>
                  <a:gd name="connsiteY2931" fmla="*/ 2886577 h 3977558"/>
                  <a:gd name="connsiteX2932" fmla="*/ 826671 w 5235586"/>
                  <a:gd name="connsiteY2932" fmla="*/ 2883766 h 3977558"/>
                  <a:gd name="connsiteX2933" fmla="*/ 781682 w 5235586"/>
                  <a:gd name="connsiteY2933" fmla="*/ 2838775 h 3977558"/>
                  <a:gd name="connsiteX2934" fmla="*/ 778872 w 5235586"/>
                  <a:gd name="connsiteY2934" fmla="*/ 2835964 h 3977558"/>
                  <a:gd name="connsiteX2935" fmla="*/ 781682 w 5235586"/>
                  <a:gd name="connsiteY2935" fmla="*/ 2833151 h 3977558"/>
                  <a:gd name="connsiteX2936" fmla="*/ 829484 w 5235586"/>
                  <a:gd name="connsiteY2936" fmla="*/ 2785352 h 3977558"/>
                  <a:gd name="connsiteX2937" fmla="*/ 674833 w 5235586"/>
                  <a:gd name="connsiteY2937" fmla="*/ 2785352 h 3977558"/>
                  <a:gd name="connsiteX2938" fmla="*/ 722635 w 5235586"/>
                  <a:gd name="connsiteY2938" fmla="*/ 2833151 h 3977558"/>
                  <a:gd name="connsiteX2939" fmla="*/ 725446 w 5235586"/>
                  <a:gd name="connsiteY2939" fmla="*/ 2835964 h 3977558"/>
                  <a:gd name="connsiteX2940" fmla="*/ 722635 w 5235586"/>
                  <a:gd name="connsiteY2940" fmla="*/ 2838775 h 3977558"/>
                  <a:gd name="connsiteX2941" fmla="*/ 677647 w 5235586"/>
                  <a:gd name="connsiteY2941" fmla="*/ 2883766 h 3977558"/>
                  <a:gd name="connsiteX2942" fmla="*/ 674833 w 5235586"/>
                  <a:gd name="connsiteY2942" fmla="*/ 2886577 h 3977558"/>
                  <a:gd name="connsiteX2943" fmla="*/ 672020 w 5235586"/>
                  <a:gd name="connsiteY2943" fmla="*/ 2883766 h 3977558"/>
                  <a:gd name="connsiteX2944" fmla="*/ 627031 w 5235586"/>
                  <a:gd name="connsiteY2944" fmla="*/ 2838775 h 3977558"/>
                  <a:gd name="connsiteX2945" fmla="*/ 624221 w 5235586"/>
                  <a:gd name="connsiteY2945" fmla="*/ 2835964 h 3977558"/>
                  <a:gd name="connsiteX2946" fmla="*/ 627031 w 5235586"/>
                  <a:gd name="connsiteY2946" fmla="*/ 2833151 h 3977558"/>
                  <a:gd name="connsiteX2947" fmla="*/ 674833 w 5235586"/>
                  <a:gd name="connsiteY2947" fmla="*/ 2785352 h 3977558"/>
                  <a:gd name="connsiteX2948" fmla="*/ 517372 w 5235586"/>
                  <a:gd name="connsiteY2948" fmla="*/ 2785352 h 3977558"/>
                  <a:gd name="connsiteX2949" fmla="*/ 565174 w 5235586"/>
                  <a:gd name="connsiteY2949" fmla="*/ 2833151 h 3977558"/>
                  <a:gd name="connsiteX2950" fmla="*/ 567985 w 5235586"/>
                  <a:gd name="connsiteY2950" fmla="*/ 2835964 h 3977558"/>
                  <a:gd name="connsiteX2951" fmla="*/ 565174 w 5235586"/>
                  <a:gd name="connsiteY2951" fmla="*/ 2838775 h 3977558"/>
                  <a:gd name="connsiteX2952" fmla="*/ 520183 w 5235586"/>
                  <a:gd name="connsiteY2952" fmla="*/ 2883766 h 3977558"/>
                  <a:gd name="connsiteX2953" fmla="*/ 517372 w 5235586"/>
                  <a:gd name="connsiteY2953" fmla="*/ 2886577 h 3977558"/>
                  <a:gd name="connsiteX2954" fmla="*/ 514559 w 5235586"/>
                  <a:gd name="connsiteY2954" fmla="*/ 2883766 h 3977558"/>
                  <a:gd name="connsiteX2955" fmla="*/ 469570 w 5235586"/>
                  <a:gd name="connsiteY2955" fmla="*/ 2838775 h 3977558"/>
                  <a:gd name="connsiteX2956" fmla="*/ 466760 w 5235586"/>
                  <a:gd name="connsiteY2956" fmla="*/ 2835964 h 3977558"/>
                  <a:gd name="connsiteX2957" fmla="*/ 469570 w 5235586"/>
                  <a:gd name="connsiteY2957" fmla="*/ 2833151 h 3977558"/>
                  <a:gd name="connsiteX2958" fmla="*/ 517372 w 5235586"/>
                  <a:gd name="connsiteY2958" fmla="*/ 2785352 h 3977558"/>
                  <a:gd name="connsiteX2959" fmla="*/ 362724 w 5235586"/>
                  <a:gd name="connsiteY2959" fmla="*/ 2785352 h 3977558"/>
                  <a:gd name="connsiteX2960" fmla="*/ 410526 w 5235586"/>
                  <a:gd name="connsiteY2960" fmla="*/ 2833151 h 3977558"/>
                  <a:gd name="connsiteX2961" fmla="*/ 413337 w 5235586"/>
                  <a:gd name="connsiteY2961" fmla="*/ 2835964 h 3977558"/>
                  <a:gd name="connsiteX2962" fmla="*/ 410526 w 5235586"/>
                  <a:gd name="connsiteY2962" fmla="*/ 2838775 h 3977558"/>
                  <a:gd name="connsiteX2963" fmla="*/ 365535 w 5235586"/>
                  <a:gd name="connsiteY2963" fmla="*/ 2883766 h 3977558"/>
                  <a:gd name="connsiteX2964" fmla="*/ 362724 w 5235586"/>
                  <a:gd name="connsiteY2964" fmla="*/ 2886577 h 3977558"/>
                  <a:gd name="connsiteX2965" fmla="*/ 359911 w 5235586"/>
                  <a:gd name="connsiteY2965" fmla="*/ 2883766 h 3977558"/>
                  <a:gd name="connsiteX2966" fmla="*/ 314922 w 5235586"/>
                  <a:gd name="connsiteY2966" fmla="*/ 2838775 h 3977558"/>
                  <a:gd name="connsiteX2967" fmla="*/ 312112 w 5235586"/>
                  <a:gd name="connsiteY2967" fmla="*/ 2835964 h 3977558"/>
                  <a:gd name="connsiteX2968" fmla="*/ 314922 w 5235586"/>
                  <a:gd name="connsiteY2968" fmla="*/ 2833151 h 3977558"/>
                  <a:gd name="connsiteX2969" fmla="*/ 362724 w 5235586"/>
                  <a:gd name="connsiteY2969" fmla="*/ 2785352 h 3977558"/>
                  <a:gd name="connsiteX2970" fmla="*/ 208073 w 5235586"/>
                  <a:gd name="connsiteY2970" fmla="*/ 2785352 h 3977558"/>
                  <a:gd name="connsiteX2971" fmla="*/ 255875 w 5235586"/>
                  <a:gd name="connsiteY2971" fmla="*/ 2833151 h 3977558"/>
                  <a:gd name="connsiteX2972" fmla="*/ 258686 w 5235586"/>
                  <a:gd name="connsiteY2972" fmla="*/ 2835964 h 3977558"/>
                  <a:gd name="connsiteX2973" fmla="*/ 255875 w 5235586"/>
                  <a:gd name="connsiteY2973" fmla="*/ 2838775 h 3977558"/>
                  <a:gd name="connsiteX2974" fmla="*/ 210884 w 5235586"/>
                  <a:gd name="connsiteY2974" fmla="*/ 2883766 h 3977558"/>
                  <a:gd name="connsiteX2975" fmla="*/ 208073 w 5235586"/>
                  <a:gd name="connsiteY2975" fmla="*/ 2886577 h 3977558"/>
                  <a:gd name="connsiteX2976" fmla="*/ 205260 w 5235586"/>
                  <a:gd name="connsiteY2976" fmla="*/ 2883766 h 3977558"/>
                  <a:gd name="connsiteX2977" fmla="*/ 160271 w 5235586"/>
                  <a:gd name="connsiteY2977" fmla="*/ 2838775 h 3977558"/>
                  <a:gd name="connsiteX2978" fmla="*/ 157461 w 5235586"/>
                  <a:gd name="connsiteY2978" fmla="*/ 2835964 h 3977558"/>
                  <a:gd name="connsiteX2979" fmla="*/ 160271 w 5235586"/>
                  <a:gd name="connsiteY2979" fmla="*/ 2833151 h 3977558"/>
                  <a:gd name="connsiteX2980" fmla="*/ 208073 w 5235586"/>
                  <a:gd name="connsiteY2980" fmla="*/ 2785352 h 3977558"/>
                  <a:gd name="connsiteX2981" fmla="*/ 50612 w 5235586"/>
                  <a:gd name="connsiteY2981" fmla="*/ 2785352 h 3977558"/>
                  <a:gd name="connsiteX2982" fmla="*/ 98414 w 5235586"/>
                  <a:gd name="connsiteY2982" fmla="*/ 2833151 h 3977558"/>
                  <a:gd name="connsiteX2983" fmla="*/ 101225 w 5235586"/>
                  <a:gd name="connsiteY2983" fmla="*/ 2835964 h 3977558"/>
                  <a:gd name="connsiteX2984" fmla="*/ 98414 w 5235586"/>
                  <a:gd name="connsiteY2984" fmla="*/ 2838775 h 3977558"/>
                  <a:gd name="connsiteX2985" fmla="*/ 53426 w 5235586"/>
                  <a:gd name="connsiteY2985" fmla="*/ 2883766 h 3977558"/>
                  <a:gd name="connsiteX2986" fmla="*/ 50612 w 5235586"/>
                  <a:gd name="connsiteY2986" fmla="*/ 2886577 h 3977558"/>
                  <a:gd name="connsiteX2987" fmla="*/ 47802 w 5235586"/>
                  <a:gd name="connsiteY2987" fmla="*/ 2883766 h 3977558"/>
                  <a:gd name="connsiteX2988" fmla="*/ 2813 w 5235586"/>
                  <a:gd name="connsiteY2988" fmla="*/ 2838775 h 3977558"/>
                  <a:gd name="connsiteX2989" fmla="*/ 0 w 5235586"/>
                  <a:gd name="connsiteY2989" fmla="*/ 2835964 h 3977558"/>
                  <a:gd name="connsiteX2990" fmla="*/ 2813 w 5235586"/>
                  <a:gd name="connsiteY2990" fmla="*/ 2833151 h 3977558"/>
                  <a:gd name="connsiteX2991" fmla="*/ 50612 w 5235586"/>
                  <a:gd name="connsiteY2991" fmla="*/ 2785352 h 3977558"/>
                  <a:gd name="connsiteX2992" fmla="*/ 5184973 w 5235586"/>
                  <a:gd name="connsiteY2992" fmla="*/ 2630704 h 3977558"/>
                  <a:gd name="connsiteX2993" fmla="*/ 5232776 w 5235586"/>
                  <a:gd name="connsiteY2993" fmla="*/ 2678503 h 3977558"/>
                  <a:gd name="connsiteX2994" fmla="*/ 5235586 w 5235586"/>
                  <a:gd name="connsiteY2994" fmla="*/ 2681316 h 3977558"/>
                  <a:gd name="connsiteX2995" fmla="*/ 5232776 w 5235586"/>
                  <a:gd name="connsiteY2995" fmla="*/ 2684127 h 3977558"/>
                  <a:gd name="connsiteX2996" fmla="*/ 5187787 w 5235586"/>
                  <a:gd name="connsiteY2996" fmla="*/ 2729118 h 3977558"/>
                  <a:gd name="connsiteX2997" fmla="*/ 5184973 w 5235586"/>
                  <a:gd name="connsiteY2997" fmla="*/ 2731929 h 3977558"/>
                  <a:gd name="connsiteX2998" fmla="*/ 5182163 w 5235586"/>
                  <a:gd name="connsiteY2998" fmla="*/ 2729118 h 3977558"/>
                  <a:gd name="connsiteX2999" fmla="*/ 5137174 w 5235586"/>
                  <a:gd name="connsiteY2999" fmla="*/ 2684127 h 3977558"/>
                  <a:gd name="connsiteX3000" fmla="*/ 5134361 w 5235586"/>
                  <a:gd name="connsiteY3000" fmla="*/ 2681316 h 3977558"/>
                  <a:gd name="connsiteX3001" fmla="*/ 5137174 w 5235586"/>
                  <a:gd name="connsiteY3001" fmla="*/ 2678503 h 3977558"/>
                  <a:gd name="connsiteX3002" fmla="*/ 5184973 w 5235586"/>
                  <a:gd name="connsiteY3002" fmla="*/ 2630704 h 3977558"/>
                  <a:gd name="connsiteX3003" fmla="*/ 5030325 w 5235586"/>
                  <a:gd name="connsiteY3003" fmla="*/ 2630704 h 3977558"/>
                  <a:gd name="connsiteX3004" fmla="*/ 5078128 w 5235586"/>
                  <a:gd name="connsiteY3004" fmla="*/ 2678503 h 3977558"/>
                  <a:gd name="connsiteX3005" fmla="*/ 5080938 w 5235586"/>
                  <a:gd name="connsiteY3005" fmla="*/ 2681316 h 3977558"/>
                  <a:gd name="connsiteX3006" fmla="*/ 5078128 w 5235586"/>
                  <a:gd name="connsiteY3006" fmla="*/ 2684127 h 3977558"/>
                  <a:gd name="connsiteX3007" fmla="*/ 5033136 w 5235586"/>
                  <a:gd name="connsiteY3007" fmla="*/ 2729118 h 3977558"/>
                  <a:gd name="connsiteX3008" fmla="*/ 5030325 w 5235586"/>
                  <a:gd name="connsiteY3008" fmla="*/ 2731929 h 3977558"/>
                  <a:gd name="connsiteX3009" fmla="*/ 5027512 w 5235586"/>
                  <a:gd name="connsiteY3009" fmla="*/ 2729118 h 3977558"/>
                  <a:gd name="connsiteX3010" fmla="*/ 4982523 w 5235586"/>
                  <a:gd name="connsiteY3010" fmla="*/ 2684127 h 3977558"/>
                  <a:gd name="connsiteX3011" fmla="*/ 4979713 w 5235586"/>
                  <a:gd name="connsiteY3011" fmla="*/ 2681316 h 3977558"/>
                  <a:gd name="connsiteX3012" fmla="*/ 4982523 w 5235586"/>
                  <a:gd name="connsiteY3012" fmla="*/ 2678503 h 3977558"/>
                  <a:gd name="connsiteX3013" fmla="*/ 5030325 w 5235586"/>
                  <a:gd name="connsiteY3013" fmla="*/ 2630704 h 3977558"/>
                  <a:gd name="connsiteX3014" fmla="*/ 4872861 w 5235586"/>
                  <a:gd name="connsiteY3014" fmla="*/ 2630704 h 3977558"/>
                  <a:gd name="connsiteX3015" fmla="*/ 4920664 w 5235586"/>
                  <a:gd name="connsiteY3015" fmla="*/ 2678503 h 3977558"/>
                  <a:gd name="connsiteX3016" fmla="*/ 4923474 w 5235586"/>
                  <a:gd name="connsiteY3016" fmla="*/ 2681316 h 3977558"/>
                  <a:gd name="connsiteX3017" fmla="*/ 4920664 w 5235586"/>
                  <a:gd name="connsiteY3017" fmla="*/ 2684127 h 3977558"/>
                  <a:gd name="connsiteX3018" fmla="*/ 4875675 w 5235586"/>
                  <a:gd name="connsiteY3018" fmla="*/ 2729118 h 3977558"/>
                  <a:gd name="connsiteX3019" fmla="*/ 4872861 w 5235586"/>
                  <a:gd name="connsiteY3019" fmla="*/ 2731929 h 3977558"/>
                  <a:gd name="connsiteX3020" fmla="*/ 4870048 w 5235586"/>
                  <a:gd name="connsiteY3020" fmla="*/ 2729118 h 3977558"/>
                  <a:gd name="connsiteX3021" fmla="*/ 4825062 w 5235586"/>
                  <a:gd name="connsiteY3021" fmla="*/ 2684127 h 3977558"/>
                  <a:gd name="connsiteX3022" fmla="*/ 4822249 w 5235586"/>
                  <a:gd name="connsiteY3022" fmla="*/ 2681316 h 3977558"/>
                  <a:gd name="connsiteX3023" fmla="*/ 4825062 w 5235586"/>
                  <a:gd name="connsiteY3023" fmla="*/ 2678503 h 3977558"/>
                  <a:gd name="connsiteX3024" fmla="*/ 4872861 w 5235586"/>
                  <a:gd name="connsiteY3024" fmla="*/ 2630704 h 3977558"/>
                  <a:gd name="connsiteX3025" fmla="*/ 4718213 w 5235586"/>
                  <a:gd name="connsiteY3025" fmla="*/ 2630704 h 3977558"/>
                  <a:gd name="connsiteX3026" fmla="*/ 4766016 w 5235586"/>
                  <a:gd name="connsiteY3026" fmla="*/ 2678503 h 3977558"/>
                  <a:gd name="connsiteX3027" fmla="*/ 4768826 w 5235586"/>
                  <a:gd name="connsiteY3027" fmla="*/ 2681316 h 3977558"/>
                  <a:gd name="connsiteX3028" fmla="*/ 4766016 w 5235586"/>
                  <a:gd name="connsiteY3028" fmla="*/ 2684127 h 3977558"/>
                  <a:gd name="connsiteX3029" fmla="*/ 4721027 w 5235586"/>
                  <a:gd name="connsiteY3029" fmla="*/ 2729118 h 3977558"/>
                  <a:gd name="connsiteX3030" fmla="*/ 4718213 w 5235586"/>
                  <a:gd name="connsiteY3030" fmla="*/ 2731929 h 3977558"/>
                  <a:gd name="connsiteX3031" fmla="*/ 4715400 w 5235586"/>
                  <a:gd name="connsiteY3031" fmla="*/ 2729118 h 3977558"/>
                  <a:gd name="connsiteX3032" fmla="*/ 4670414 w 5235586"/>
                  <a:gd name="connsiteY3032" fmla="*/ 2684127 h 3977558"/>
                  <a:gd name="connsiteX3033" fmla="*/ 4667601 w 5235586"/>
                  <a:gd name="connsiteY3033" fmla="*/ 2681316 h 3977558"/>
                  <a:gd name="connsiteX3034" fmla="*/ 4670414 w 5235586"/>
                  <a:gd name="connsiteY3034" fmla="*/ 2678503 h 3977558"/>
                  <a:gd name="connsiteX3035" fmla="*/ 4718213 w 5235586"/>
                  <a:gd name="connsiteY3035" fmla="*/ 2630704 h 3977558"/>
                  <a:gd name="connsiteX3036" fmla="*/ 4563563 w 5235586"/>
                  <a:gd name="connsiteY3036" fmla="*/ 2630704 h 3977558"/>
                  <a:gd name="connsiteX3037" fmla="*/ 4611365 w 5235586"/>
                  <a:gd name="connsiteY3037" fmla="*/ 2678503 h 3977558"/>
                  <a:gd name="connsiteX3038" fmla="*/ 4614175 w 5235586"/>
                  <a:gd name="connsiteY3038" fmla="*/ 2681316 h 3977558"/>
                  <a:gd name="connsiteX3039" fmla="*/ 4611365 w 5235586"/>
                  <a:gd name="connsiteY3039" fmla="*/ 2684127 h 3977558"/>
                  <a:gd name="connsiteX3040" fmla="*/ 4566376 w 5235586"/>
                  <a:gd name="connsiteY3040" fmla="*/ 2729118 h 3977558"/>
                  <a:gd name="connsiteX3041" fmla="*/ 4563563 w 5235586"/>
                  <a:gd name="connsiteY3041" fmla="*/ 2731929 h 3977558"/>
                  <a:gd name="connsiteX3042" fmla="*/ 4560749 w 5235586"/>
                  <a:gd name="connsiteY3042" fmla="*/ 2729118 h 3977558"/>
                  <a:gd name="connsiteX3043" fmla="*/ 4515763 w 5235586"/>
                  <a:gd name="connsiteY3043" fmla="*/ 2684127 h 3977558"/>
                  <a:gd name="connsiteX3044" fmla="*/ 4512950 w 5235586"/>
                  <a:gd name="connsiteY3044" fmla="*/ 2681316 h 3977558"/>
                  <a:gd name="connsiteX3045" fmla="*/ 4515763 w 5235586"/>
                  <a:gd name="connsiteY3045" fmla="*/ 2678503 h 3977558"/>
                  <a:gd name="connsiteX3046" fmla="*/ 4563563 w 5235586"/>
                  <a:gd name="connsiteY3046" fmla="*/ 2630704 h 3977558"/>
                  <a:gd name="connsiteX3047" fmla="*/ 4406104 w 5235586"/>
                  <a:gd name="connsiteY3047" fmla="*/ 2630704 h 3977558"/>
                  <a:gd name="connsiteX3048" fmla="*/ 4453907 w 5235586"/>
                  <a:gd name="connsiteY3048" fmla="*/ 2678503 h 3977558"/>
                  <a:gd name="connsiteX3049" fmla="*/ 4456717 w 5235586"/>
                  <a:gd name="connsiteY3049" fmla="*/ 2681316 h 3977558"/>
                  <a:gd name="connsiteX3050" fmla="*/ 4453907 w 5235586"/>
                  <a:gd name="connsiteY3050" fmla="*/ 2684127 h 3977558"/>
                  <a:gd name="connsiteX3051" fmla="*/ 4408915 w 5235586"/>
                  <a:gd name="connsiteY3051" fmla="*/ 2729118 h 3977558"/>
                  <a:gd name="connsiteX3052" fmla="*/ 4406104 w 5235586"/>
                  <a:gd name="connsiteY3052" fmla="*/ 2731929 h 3977558"/>
                  <a:gd name="connsiteX3053" fmla="*/ 4403291 w 5235586"/>
                  <a:gd name="connsiteY3053" fmla="*/ 2729118 h 3977558"/>
                  <a:gd name="connsiteX3054" fmla="*/ 4358302 w 5235586"/>
                  <a:gd name="connsiteY3054" fmla="*/ 2684127 h 3977558"/>
                  <a:gd name="connsiteX3055" fmla="*/ 4355492 w 5235586"/>
                  <a:gd name="connsiteY3055" fmla="*/ 2681316 h 3977558"/>
                  <a:gd name="connsiteX3056" fmla="*/ 4358302 w 5235586"/>
                  <a:gd name="connsiteY3056" fmla="*/ 2678503 h 3977558"/>
                  <a:gd name="connsiteX3057" fmla="*/ 4406104 w 5235586"/>
                  <a:gd name="connsiteY3057" fmla="*/ 2630704 h 3977558"/>
                  <a:gd name="connsiteX3058" fmla="*/ 4251453 w 5235586"/>
                  <a:gd name="connsiteY3058" fmla="*/ 2630704 h 3977558"/>
                  <a:gd name="connsiteX3059" fmla="*/ 4299256 w 5235586"/>
                  <a:gd name="connsiteY3059" fmla="*/ 2678503 h 3977558"/>
                  <a:gd name="connsiteX3060" fmla="*/ 4302066 w 5235586"/>
                  <a:gd name="connsiteY3060" fmla="*/ 2681316 h 3977558"/>
                  <a:gd name="connsiteX3061" fmla="*/ 4299256 w 5235586"/>
                  <a:gd name="connsiteY3061" fmla="*/ 2684127 h 3977558"/>
                  <a:gd name="connsiteX3062" fmla="*/ 4254264 w 5235586"/>
                  <a:gd name="connsiteY3062" fmla="*/ 2729118 h 3977558"/>
                  <a:gd name="connsiteX3063" fmla="*/ 4251453 w 5235586"/>
                  <a:gd name="connsiteY3063" fmla="*/ 2731929 h 3977558"/>
                  <a:gd name="connsiteX3064" fmla="*/ 4248640 w 5235586"/>
                  <a:gd name="connsiteY3064" fmla="*/ 2729118 h 3977558"/>
                  <a:gd name="connsiteX3065" fmla="*/ 4203651 w 5235586"/>
                  <a:gd name="connsiteY3065" fmla="*/ 2684127 h 3977558"/>
                  <a:gd name="connsiteX3066" fmla="*/ 4200841 w 5235586"/>
                  <a:gd name="connsiteY3066" fmla="*/ 2681316 h 3977558"/>
                  <a:gd name="connsiteX3067" fmla="*/ 4203651 w 5235586"/>
                  <a:gd name="connsiteY3067" fmla="*/ 2678503 h 3977558"/>
                  <a:gd name="connsiteX3068" fmla="*/ 4251453 w 5235586"/>
                  <a:gd name="connsiteY3068" fmla="*/ 2630704 h 3977558"/>
                  <a:gd name="connsiteX3069" fmla="*/ 4096805 w 5235586"/>
                  <a:gd name="connsiteY3069" fmla="*/ 2630704 h 3977558"/>
                  <a:gd name="connsiteX3070" fmla="*/ 4144608 w 5235586"/>
                  <a:gd name="connsiteY3070" fmla="*/ 2678503 h 3977558"/>
                  <a:gd name="connsiteX3071" fmla="*/ 4147418 w 5235586"/>
                  <a:gd name="connsiteY3071" fmla="*/ 2681316 h 3977558"/>
                  <a:gd name="connsiteX3072" fmla="*/ 4144608 w 5235586"/>
                  <a:gd name="connsiteY3072" fmla="*/ 2684127 h 3977558"/>
                  <a:gd name="connsiteX3073" fmla="*/ 4099616 w 5235586"/>
                  <a:gd name="connsiteY3073" fmla="*/ 2729118 h 3977558"/>
                  <a:gd name="connsiteX3074" fmla="*/ 4096805 w 5235586"/>
                  <a:gd name="connsiteY3074" fmla="*/ 2731929 h 3977558"/>
                  <a:gd name="connsiteX3075" fmla="*/ 4093992 w 5235586"/>
                  <a:gd name="connsiteY3075" fmla="*/ 2729118 h 3977558"/>
                  <a:gd name="connsiteX3076" fmla="*/ 4049003 w 5235586"/>
                  <a:gd name="connsiteY3076" fmla="*/ 2684127 h 3977558"/>
                  <a:gd name="connsiteX3077" fmla="*/ 4046193 w 5235586"/>
                  <a:gd name="connsiteY3077" fmla="*/ 2681316 h 3977558"/>
                  <a:gd name="connsiteX3078" fmla="*/ 4049003 w 5235586"/>
                  <a:gd name="connsiteY3078" fmla="*/ 2678503 h 3977558"/>
                  <a:gd name="connsiteX3079" fmla="*/ 4096805 w 5235586"/>
                  <a:gd name="connsiteY3079" fmla="*/ 2630704 h 3977558"/>
                  <a:gd name="connsiteX3080" fmla="*/ 3939345 w 5235586"/>
                  <a:gd name="connsiteY3080" fmla="*/ 2630704 h 3977558"/>
                  <a:gd name="connsiteX3081" fmla="*/ 3987147 w 5235586"/>
                  <a:gd name="connsiteY3081" fmla="*/ 2678503 h 3977558"/>
                  <a:gd name="connsiteX3082" fmla="*/ 3989957 w 5235586"/>
                  <a:gd name="connsiteY3082" fmla="*/ 2681316 h 3977558"/>
                  <a:gd name="connsiteX3083" fmla="*/ 3987147 w 5235586"/>
                  <a:gd name="connsiteY3083" fmla="*/ 2684127 h 3977558"/>
                  <a:gd name="connsiteX3084" fmla="*/ 3942155 w 5235586"/>
                  <a:gd name="connsiteY3084" fmla="*/ 2729118 h 3977558"/>
                  <a:gd name="connsiteX3085" fmla="*/ 3939345 w 5235586"/>
                  <a:gd name="connsiteY3085" fmla="*/ 2731929 h 3977558"/>
                  <a:gd name="connsiteX3086" fmla="*/ 3936531 w 5235586"/>
                  <a:gd name="connsiteY3086" fmla="*/ 2729118 h 3977558"/>
                  <a:gd name="connsiteX3087" fmla="*/ 3891545 w 5235586"/>
                  <a:gd name="connsiteY3087" fmla="*/ 2684127 h 3977558"/>
                  <a:gd name="connsiteX3088" fmla="*/ 3888732 w 5235586"/>
                  <a:gd name="connsiteY3088" fmla="*/ 2681316 h 3977558"/>
                  <a:gd name="connsiteX3089" fmla="*/ 3891545 w 5235586"/>
                  <a:gd name="connsiteY3089" fmla="*/ 2678503 h 3977558"/>
                  <a:gd name="connsiteX3090" fmla="*/ 3939345 w 5235586"/>
                  <a:gd name="connsiteY3090" fmla="*/ 2630704 h 3977558"/>
                  <a:gd name="connsiteX3091" fmla="*/ 3784693 w 5235586"/>
                  <a:gd name="connsiteY3091" fmla="*/ 2630704 h 3977558"/>
                  <a:gd name="connsiteX3092" fmla="*/ 3832496 w 5235586"/>
                  <a:gd name="connsiteY3092" fmla="*/ 2678503 h 3977558"/>
                  <a:gd name="connsiteX3093" fmla="*/ 3835306 w 5235586"/>
                  <a:gd name="connsiteY3093" fmla="*/ 2681316 h 3977558"/>
                  <a:gd name="connsiteX3094" fmla="*/ 3832496 w 5235586"/>
                  <a:gd name="connsiteY3094" fmla="*/ 2684127 h 3977558"/>
                  <a:gd name="connsiteX3095" fmla="*/ 3787504 w 5235586"/>
                  <a:gd name="connsiteY3095" fmla="*/ 2729118 h 3977558"/>
                  <a:gd name="connsiteX3096" fmla="*/ 3784693 w 5235586"/>
                  <a:gd name="connsiteY3096" fmla="*/ 2731929 h 3977558"/>
                  <a:gd name="connsiteX3097" fmla="*/ 3781880 w 5235586"/>
                  <a:gd name="connsiteY3097" fmla="*/ 2729118 h 3977558"/>
                  <a:gd name="connsiteX3098" fmla="*/ 3736894 w 5235586"/>
                  <a:gd name="connsiteY3098" fmla="*/ 2684127 h 3977558"/>
                  <a:gd name="connsiteX3099" fmla="*/ 3734081 w 5235586"/>
                  <a:gd name="connsiteY3099" fmla="*/ 2681316 h 3977558"/>
                  <a:gd name="connsiteX3100" fmla="*/ 3736894 w 5235586"/>
                  <a:gd name="connsiteY3100" fmla="*/ 2678503 h 3977558"/>
                  <a:gd name="connsiteX3101" fmla="*/ 3784693 w 5235586"/>
                  <a:gd name="connsiteY3101" fmla="*/ 2630704 h 3977558"/>
                  <a:gd name="connsiteX3102" fmla="*/ 3630045 w 5235586"/>
                  <a:gd name="connsiteY3102" fmla="*/ 2630704 h 3977558"/>
                  <a:gd name="connsiteX3103" fmla="*/ 3677848 w 5235586"/>
                  <a:gd name="connsiteY3103" fmla="*/ 2678503 h 3977558"/>
                  <a:gd name="connsiteX3104" fmla="*/ 3680658 w 5235586"/>
                  <a:gd name="connsiteY3104" fmla="*/ 2681316 h 3977558"/>
                  <a:gd name="connsiteX3105" fmla="*/ 3677848 w 5235586"/>
                  <a:gd name="connsiteY3105" fmla="*/ 2684127 h 3977558"/>
                  <a:gd name="connsiteX3106" fmla="*/ 3632856 w 5235586"/>
                  <a:gd name="connsiteY3106" fmla="*/ 2729118 h 3977558"/>
                  <a:gd name="connsiteX3107" fmla="*/ 3630045 w 5235586"/>
                  <a:gd name="connsiteY3107" fmla="*/ 2731929 h 3977558"/>
                  <a:gd name="connsiteX3108" fmla="*/ 3627232 w 5235586"/>
                  <a:gd name="connsiteY3108" fmla="*/ 2729118 h 3977558"/>
                  <a:gd name="connsiteX3109" fmla="*/ 3582246 w 5235586"/>
                  <a:gd name="connsiteY3109" fmla="*/ 2684127 h 3977558"/>
                  <a:gd name="connsiteX3110" fmla="*/ 3579433 w 5235586"/>
                  <a:gd name="connsiteY3110" fmla="*/ 2681316 h 3977558"/>
                  <a:gd name="connsiteX3111" fmla="*/ 3582246 w 5235586"/>
                  <a:gd name="connsiteY3111" fmla="*/ 2678503 h 3977558"/>
                  <a:gd name="connsiteX3112" fmla="*/ 3630045 w 5235586"/>
                  <a:gd name="connsiteY3112" fmla="*/ 2630704 h 3977558"/>
                  <a:gd name="connsiteX3113" fmla="*/ 3472581 w 5235586"/>
                  <a:gd name="connsiteY3113" fmla="*/ 2630704 h 3977558"/>
                  <a:gd name="connsiteX3114" fmla="*/ 3520384 w 5235586"/>
                  <a:gd name="connsiteY3114" fmla="*/ 2678503 h 3977558"/>
                  <a:gd name="connsiteX3115" fmla="*/ 3523194 w 5235586"/>
                  <a:gd name="connsiteY3115" fmla="*/ 2681316 h 3977558"/>
                  <a:gd name="connsiteX3116" fmla="*/ 3520384 w 5235586"/>
                  <a:gd name="connsiteY3116" fmla="*/ 2684127 h 3977558"/>
                  <a:gd name="connsiteX3117" fmla="*/ 3475395 w 5235586"/>
                  <a:gd name="connsiteY3117" fmla="*/ 2729118 h 3977558"/>
                  <a:gd name="connsiteX3118" fmla="*/ 3472581 w 5235586"/>
                  <a:gd name="connsiteY3118" fmla="*/ 2731929 h 3977558"/>
                  <a:gd name="connsiteX3119" fmla="*/ 3469771 w 5235586"/>
                  <a:gd name="connsiteY3119" fmla="*/ 2729118 h 3977558"/>
                  <a:gd name="connsiteX3120" fmla="*/ 3424782 w 5235586"/>
                  <a:gd name="connsiteY3120" fmla="*/ 2684127 h 3977558"/>
                  <a:gd name="connsiteX3121" fmla="*/ 3421969 w 5235586"/>
                  <a:gd name="connsiteY3121" fmla="*/ 2681316 h 3977558"/>
                  <a:gd name="connsiteX3122" fmla="*/ 3424782 w 5235586"/>
                  <a:gd name="connsiteY3122" fmla="*/ 2678503 h 3977558"/>
                  <a:gd name="connsiteX3123" fmla="*/ 3472581 w 5235586"/>
                  <a:gd name="connsiteY3123" fmla="*/ 2630704 h 3977558"/>
                  <a:gd name="connsiteX3124" fmla="*/ 3317933 w 5235586"/>
                  <a:gd name="connsiteY3124" fmla="*/ 2630704 h 3977558"/>
                  <a:gd name="connsiteX3125" fmla="*/ 3365736 w 5235586"/>
                  <a:gd name="connsiteY3125" fmla="*/ 2678503 h 3977558"/>
                  <a:gd name="connsiteX3126" fmla="*/ 3368546 w 5235586"/>
                  <a:gd name="connsiteY3126" fmla="*/ 2681316 h 3977558"/>
                  <a:gd name="connsiteX3127" fmla="*/ 3365736 w 5235586"/>
                  <a:gd name="connsiteY3127" fmla="*/ 2684127 h 3977558"/>
                  <a:gd name="connsiteX3128" fmla="*/ 3320747 w 5235586"/>
                  <a:gd name="connsiteY3128" fmla="*/ 2729118 h 3977558"/>
                  <a:gd name="connsiteX3129" fmla="*/ 3317933 w 5235586"/>
                  <a:gd name="connsiteY3129" fmla="*/ 2731929 h 3977558"/>
                  <a:gd name="connsiteX3130" fmla="*/ 3315123 w 5235586"/>
                  <a:gd name="connsiteY3130" fmla="*/ 2729118 h 3977558"/>
                  <a:gd name="connsiteX3131" fmla="*/ 3270134 w 5235586"/>
                  <a:gd name="connsiteY3131" fmla="*/ 2684127 h 3977558"/>
                  <a:gd name="connsiteX3132" fmla="*/ 3267321 w 5235586"/>
                  <a:gd name="connsiteY3132" fmla="*/ 2681316 h 3977558"/>
                  <a:gd name="connsiteX3133" fmla="*/ 3270134 w 5235586"/>
                  <a:gd name="connsiteY3133" fmla="*/ 2678503 h 3977558"/>
                  <a:gd name="connsiteX3134" fmla="*/ 3317933 w 5235586"/>
                  <a:gd name="connsiteY3134" fmla="*/ 2630704 h 3977558"/>
                  <a:gd name="connsiteX3135" fmla="*/ 3163283 w 5235586"/>
                  <a:gd name="connsiteY3135" fmla="*/ 2630704 h 3977558"/>
                  <a:gd name="connsiteX3136" fmla="*/ 3211085 w 5235586"/>
                  <a:gd name="connsiteY3136" fmla="*/ 2678503 h 3977558"/>
                  <a:gd name="connsiteX3137" fmla="*/ 3213895 w 5235586"/>
                  <a:gd name="connsiteY3137" fmla="*/ 2681316 h 3977558"/>
                  <a:gd name="connsiteX3138" fmla="*/ 3211085 w 5235586"/>
                  <a:gd name="connsiteY3138" fmla="*/ 2684127 h 3977558"/>
                  <a:gd name="connsiteX3139" fmla="*/ 3166096 w 5235586"/>
                  <a:gd name="connsiteY3139" fmla="*/ 2729118 h 3977558"/>
                  <a:gd name="connsiteX3140" fmla="*/ 3163283 w 5235586"/>
                  <a:gd name="connsiteY3140" fmla="*/ 2731929 h 3977558"/>
                  <a:gd name="connsiteX3141" fmla="*/ 3160472 w 5235586"/>
                  <a:gd name="connsiteY3141" fmla="*/ 2729118 h 3977558"/>
                  <a:gd name="connsiteX3142" fmla="*/ 3115483 w 5235586"/>
                  <a:gd name="connsiteY3142" fmla="*/ 2684127 h 3977558"/>
                  <a:gd name="connsiteX3143" fmla="*/ 3112670 w 5235586"/>
                  <a:gd name="connsiteY3143" fmla="*/ 2681316 h 3977558"/>
                  <a:gd name="connsiteX3144" fmla="*/ 3115483 w 5235586"/>
                  <a:gd name="connsiteY3144" fmla="*/ 2678503 h 3977558"/>
                  <a:gd name="connsiteX3145" fmla="*/ 3163283 w 5235586"/>
                  <a:gd name="connsiteY3145" fmla="*/ 2630704 h 3977558"/>
                  <a:gd name="connsiteX3146" fmla="*/ 3005823 w 5235586"/>
                  <a:gd name="connsiteY3146" fmla="*/ 2630704 h 3977558"/>
                  <a:gd name="connsiteX3147" fmla="*/ 3053626 w 5235586"/>
                  <a:gd name="connsiteY3147" fmla="*/ 2678503 h 3977558"/>
                  <a:gd name="connsiteX3148" fmla="*/ 3056436 w 5235586"/>
                  <a:gd name="connsiteY3148" fmla="*/ 2681316 h 3977558"/>
                  <a:gd name="connsiteX3149" fmla="*/ 3053626 w 5235586"/>
                  <a:gd name="connsiteY3149" fmla="*/ 2684127 h 3977558"/>
                  <a:gd name="connsiteX3150" fmla="*/ 3008634 w 5235586"/>
                  <a:gd name="connsiteY3150" fmla="*/ 2729118 h 3977558"/>
                  <a:gd name="connsiteX3151" fmla="*/ 3005823 w 5235586"/>
                  <a:gd name="connsiteY3151" fmla="*/ 2731929 h 3977558"/>
                  <a:gd name="connsiteX3152" fmla="*/ 3003010 w 5235586"/>
                  <a:gd name="connsiteY3152" fmla="*/ 2729118 h 3977558"/>
                  <a:gd name="connsiteX3153" fmla="*/ 2958021 w 5235586"/>
                  <a:gd name="connsiteY3153" fmla="*/ 2684127 h 3977558"/>
                  <a:gd name="connsiteX3154" fmla="*/ 2955211 w 5235586"/>
                  <a:gd name="connsiteY3154" fmla="*/ 2681316 h 3977558"/>
                  <a:gd name="connsiteX3155" fmla="*/ 2958021 w 5235586"/>
                  <a:gd name="connsiteY3155" fmla="*/ 2678503 h 3977558"/>
                  <a:gd name="connsiteX3156" fmla="*/ 3005823 w 5235586"/>
                  <a:gd name="connsiteY3156" fmla="*/ 2630704 h 3977558"/>
                  <a:gd name="connsiteX3157" fmla="*/ 2851172 w 5235586"/>
                  <a:gd name="connsiteY3157" fmla="*/ 2630704 h 3977558"/>
                  <a:gd name="connsiteX3158" fmla="*/ 2898975 w 5235586"/>
                  <a:gd name="connsiteY3158" fmla="*/ 2678503 h 3977558"/>
                  <a:gd name="connsiteX3159" fmla="*/ 2901785 w 5235586"/>
                  <a:gd name="connsiteY3159" fmla="*/ 2681316 h 3977558"/>
                  <a:gd name="connsiteX3160" fmla="*/ 2898975 w 5235586"/>
                  <a:gd name="connsiteY3160" fmla="*/ 2684127 h 3977558"/>
                  <a:gd name="connsiteX3161" fmla="*/ 2853983 w 5235586"/>
                  <a:gd name="connsiteY3161" fmla="*/ 2729118 h 3977558"/>
                  <a:gd name="connsiteX3162" fmla="*/ 2851172 w 5235586"/>
                  <a:gd name="connsiteY3162" fmla="*/ 2731929 h 3977558"/>
                  <a:gd name="connsiteX3163" fmla="*/ 2848359 w 5235586"/>
                  <a:gd name="connsiteY3163" fmla="*/ 2729118 h 3977558"/>
                  <a:gd name="connsiteX3164" fmla="*/ 2803370 w 5235586"/>
                  <a:gd name="connsiteY3164" fmla="*/ 2684127 h 3977558"/>
                  <a:gd name="connsiteX3165" fmla="*/ 2800560 w 5235586"/>
                  <a:gd name="connsiteY3165" fmla="*/ 2681316 h 3977558"/>
                  <a:gd name="connsiteX3166" fmla="*/ 2803370 w 5235586"/>
                  <a:gd name="connsiteY3166" fmla="*/ 2678503 h 3977558"/>
                  <a:gd name="connsiteX3167" fmla="*/ 2851172 w 5235586"/>
                  <a:gd name="connsiteY3167" fmla="*/ 2630704 h 3977558"/>
                  <a:gd name="connsiteX3168" fmla="*/ 2696525 w 5235586"/>
                  <a:gd name="connsiteY3168" fmla="*/ 2630704 h 3977558"/>
                  <a:gd name="connsiteX3169" fmla="*/ 2744328 w 5235586"/>
                  <a:gd name="connsiteY3169" fmla="*/ 2678503 h 3977558"/>
                  <a:gd name="connsiteX3170" fmla="*/ 2747138 w 5235586"/>
                  <a:gd name="connsiteY3170" fmla="*/ 2681316 h 3977558"/>
                  <a:gd name="connsiteX3171" fmla="*/ 2744328 w 5235586"/>
                  <a:gd name="connsiteY3171" fmla="*/ 2684127 h 3977558"/>
                  <a:gd name="connsiteX3172" fmla="*/ 2699336 w 5235586"/>
                  <a:gd name="connsiteY3172" fmla="*/ 2729118 h 3977558"/>
                  <a:gd name="connsiteX3173" fmla="*/ 2696525 w 5235586"/>
                  <a:gd name="connsiteY3173" fmla="*/ 2731929 h 3977558"/>
                  <a:gd name="connsiteX3174" fmla="*/ 2693712 w 5235586"/>
                  <a:gd name="connsiteY3174" fmla="*/ 2729118 h 3977558"/>
                  <a:gd name="connsiteX3175" fmla="*/ 2648723 w 5235586"/>
                  <a:gd name="connsiteY3175" fmla="*/ 2684127 h 3977558"/>
                  <a:gd name="connsiteX3176" fmla="*/ 2645913 w 5235586"/>
                  <a:gd name="connsiteY3176" fmla="*/ 2681316 h 3977558"/>
                  <a:gd name="connsiteX3177" fmla="*/ 2648723 w 5235586"/>
                  <a:gd name="connsiteY3177" fmla="*/ 2678503 h 3977558"/>
                  <a:gd name="connsiteX3178" fmla="*/ 2696525 w 5235586"/>
                  <a:gd name="connsiteY3178" fmla="*/ 2630704 h 3977558"/>
                  <a:gd name="connsiteX3179" fmla="*/ 2539061 w 5235586"/>
                  <a:gd name="connsiteY3179" fmla="*/ 2630704 h 3977558"/>
                  <a:gd name="connsiteX3180" fmla="*/ 2586863 w 5235586"/>
                  <a:gd name="connsiteY3180" fmla="*/ 2678503 h 3977558"/>
                  <a:gd name="connsiteX3181" fmla="*/ 2589673 w 5235586"/>
                  <a:gd name="connsiteY3181" fmla="*/ 2681316 h 3977558"/>
                  <a:gd name="connsiteX3182" fmla="*/ 2586863 w 5235586"/>
                  <a:gd name="connsiteY3182" fmla="*/ 2684127 h 3977558"/>
                  <a:gd name="connsiteX3183" fmla="*/ 2541874 w 5235586"/>
                  <a:gd name="connsiteY3183" fmla="*/ 2729118 h 3977558"/>
                  <a:gd name="connsiteX3184" fmla="*/ 2539061 w 5235586"/>
                  <a:gd name="connsiteY3184" fmla="*/ 2731929 h 3977558"/>
                  <a:gd name="connsiteX3185" fmla="*/ 2536247 w 5235586"/>
                  <a:gd name="connsiteY3185" fmla="*/ 2729118 h 3977558"/>
                  <a:gd name="connsiteX3186" fmla="*/ 2491261 w 5235586"/>
                  <a:gd name="connsiteY3186" fmla="*/ 2684127 h 3977558"/>
                  <a:gd name="connsiteX3187" fmla="*/ 2488448 w 5235586"/>
                  <a:gd name="connsiteY3187" fmla="*/ 2681316 h 3977558"/>
                  <a:gd name="connsiteX3188" fmla="*/ 2491261 w 5235586"/>
                  <a:gd name="connsiteY3188" fmla="*/ 2678503 h 3977558"/>
                  <a:gd name="connsiteX3189" fmla="*/ 2539061 w 5235586"/>
                  <a:gd name="connsiteY3189" fmla="*/ 2630704 h 3977558"/>
                  <a:gd name="connsiteX3190" fmla="*/ 2384413 w 5235586"/>
                  <a:gd name="connsiteY3190" fmla="*/ 2630704 h 3977558"/>
                  <a:gd name="connsiteX3191" fmla="*/ 2432215 w 5235586"/>
                  <a:gd name="connsiteY3191" fmla="*/ 2678503 h 3977558"/>
                  <a:gd name="connsiteX3192" fmla="*/ 2435025 w 5235586"/>
                  <a:gd name="connsiteY3192" fmla="*/ 2681316 h 3977558"/>
                  <a:gd name="connsiteX3193" fmla="*/ 2432215 w 5235586"/>
                  <a:gd name="connsiteY3193" fmla="*/ 2684127 h 3977558"/>
                  <a:gd name="connsiteX3194" fmla="*/ 2387226 w 5235586"/>
                  <a:gd name="connsiteY3194" fmla="*/ 2729118 h 3977558"/>
                  <a:gd name="connsiteX3195" fmla="*/ 2384413 w 5235586"/>
                  <a:gd name="connsiteY3195" fmla="*/ 2731929 h 3977558"/>
                  <a:gd name="connsiteX3196" fmla="*/ 2381599 w 5235586"/>
                  <a:gd name="connsiteY3196" fmla="*/ 2729118 h 3977558"/>
                  <a:gd name="connsiteX3197" fmla="*/ 2336613 w 5235586"/>
                  <a:gd name="connsiteY3197" fmla="*/ 2684127 h 3977558"/>
                  <a:gd name="connsiteX3198" fmla="*/ 2333800 w 5235586"/>
                  <a:gd name="connsiteY3198" fmla="*/ 2681316 h 3977558"/>
                  <a:gd name="connsiteX3199" fmla="*/ 2336613 w 5235586"/>
                  <a:gd name="connsiteY3199" fmla="*/ 2678503 h 3977558"/>
                  <a:gd name="connsiteX3200" fmla="*/ 2384413 w 5235586"/>
                  <a:gd name="connsiteY3200" fmla="*/ 2630704 h 3977558"/>
                  <a:gd name="connsiteX3201" fmla="*/ 2229761 w 5235586"/>
                  <a:gd name="connsiteY3201" fmla="*/ 2630704 h 3977558"/>
                  <a:gd name="connsiteX3202" fmla="*/ 2277564 w 5235586"/>
                  <a:gd name="connsiteY3202" fmla="*/ 2678503 h 3977558"/>
                  <a:gd name="connsiteX3203" fmla="*/ 2280374 w 5235586"/>
                  <a:gd name="connsiteY3203" fmla="*/ 2681316 h 3977558"/>
                  <a:gd name="connsiteX3204" fmla="*/ 2277564 w 5235586"/>
                  <a:gd name="connsiteY3204" fmla="*/ 2684127 h 3977558"/>
                  <a:gd name="connsiteX3205" fmla="*/ 2232575 w 5235586"/>
                  <a:gd name="connsiteY3205" fmla="*/ 2729118 h 3977558"/>
                  <a:gd name="connsiteX3206" fmla="*/ 2229761 w 5235586"/>
                  <a:gd name="connsiteY3206" fmla="*/ 2731929 h 3977558"/>
                  <a:gd name="connsiteX3207" fmla="*/ 2226948 w 5235586"/>
                  <a:gd name="connsiteY3207" fmla="*/ 2729118 h 3977558"/>
                  <a:gd name="connsiteX3208" fmla="*/ 2181962 w 5235586"/>
                  <a:gd name="connsiteY3208" fmla="*/ 2684127 h 3977558"/>
                  <a:gd name="connsiteX3209" fmla="*/ 2179149 w 5235586"/>
                  <a:gd name="connsiteY3209" fmla="*/ 2681316 h 3977558"/>
                  <a:gd name="connsiteX3210" fmla="*/ 2181962 w 5235586"/>
                  <a:gd name="connsiteY3210" fmla="*/ 2678503 h 3977558"/>
                  <a:gd name="connsiteX3211" fmla="*/ 2229761 w 5235586"/>
                  <a:gd name="connsiteY3211" fmla="*/ 2630704 h 3977558"/>
                  <a:gd name="connsiteX3212" fmla="*/ 2075115 w 5235586"/>
                  <a:gd name="connsiteY3212" fmla="*/ 2630704 h 3977558"/>
                  <a:gd name="connsiteX3213" fmla="*/ 2122917 w 5235586"/>
                  <a:gd name="connsiteY3213" fmla="*/ 2678503 h 3977558"/>
                  <a:gd name="connsiteX3214" fmla="*/ 2125727 w 5235586"/>
                  <a:gd name="connsiteY3214" fmla="*/ 2681316 h 3977558"/>
                  <a:gd name="connsiteX3215" fmla="*/ 2122917 w 5235586"/>
                  <a:gd name="connsiteY3215" fmla="*/ 2684127 h 3977558"/>
                  <a:gd name="connsiteX3216" fmla="*/ 2077928 w 5235586"/>
                  <a:gd name="connsiteY3216" fmla="*/ 2729118 h 3977558"/>
                  <a:gd name="connsiteX3217" fmla="*/ 2075115 w 5235586"/>
                  <a:gd name="connsiteY3217" fmla="*/ 2731929 h 3977558"/>
                  <a:gd name="connsiteX3218" fmla="*/ 2072301 w 5235586"/>
                  <a:gd name="connsiteY3218" fmla="*/ 2729118 h 3977558"/>
                  <a:gd name="connsiteX3219" fmla="*/ 2027315 w 5235586"/>
                  <a:gd name="connsiteY3219" fmla="*/ 2684127 h 3977558"/>
                  <a:gd name="connsiteX3220" fmla="*/ 2024502 w 5235586"/>
                  <a:gd name="connsiteY3220" fmla="*/ 2681316 h 3977558"/>
                  <a:gd name="connsiteX3221" fmla="*/ 2027315 w 5235586"/>
                  <a:gd name="connsiteY3221" fmla="*/ 2678503 h 3977558"/>
                  <a:gd name="connsiteX3222" fmla="*/ 2075115 w 5235586"/>
                  <a:gd name="connsiteY3222" fmla="*/ 2630704 h 3977558"/>
                  <a:gd name="connsiteX3223" fmla="*/ 1917652 w 5235586"/>
                  <a:gd name="connsiteY3223" fmla="*/ 2630704 h 3977558"/>
                  <a:gd name="connsiteX3224" fmla="*/ 1965455 w 5235586"/>
                  <a:gd name="connsiteY3224" fmla="*/ 2678503 h 3977558"/>
                  <a:gd name="connsiteX3225" fmla="*/ 1968265 w 5235586"/>
                  <a:gd name="connsiteY3225" fmla="*/ 2681316 h 3977558"/>
                  <a:gd name="connsiteX3226" fmla="*/ 1965455 w 5235586"/>
                  <a:gd name="connsiteY3226" fmla="*/ 2684127 h 3977558"/>
                  <a:gd name="connsiteX3227" fmla="*/ 1920463 w 5235586"/>
                  <a:gd name="connsiteY3227" fmla="*/ 2729118 h 3977558"/>
                  <a:gd name="connsiteX3228" fmla="*/ 1917652 w 5235586"/>
                  <a:gd name="connsiteY3228" fmla="*/ 2731929 h 3977558"/>
                  <a:gd name="connsiteX3229" fmla="*/ 1914839 w 5235586"/>
                  <a:gd name="connsiteY3229" fmla="*/ 2729118 h 3977558"/>
                  <a:gd name="connsiteX3230" fmla="*/ 1869850 w 5235586"/>
                  <a:gd name="connsiteY3230" fmla="*/ 2684127 h 3977558"/>
                  <a:gd name="connsiteX3231" fmla="*/ 1867040 w 5235586"/>
                  <a:gd name="connsiteY3231" fmla="*/ 2681316 h 3977558"/>
                  <a:gd name="connsiteX3232" fmla="*/ 1869850 w 5235586"/>
                  <a:gd name="connsiteY3232" fmla="*/ 2678503 h 3977558"/>
                  <a:gd name="connsiteX3233" fmla="*/ 1917652 w 5235586"/>
                  <a:gd name="connsiteY3233" fmla="*/ 2630704 h 3977558"/>
                  <a:gd name="connsiteX3234" fmla="*/ 1763004 w 5235586"/>
                  <a:gd name="connsiteY3234" fmla="*/ 2630704 h 3977558"/>
                  <a:gd name="connsiteX3235" fmla="*/ 1810807 w 5235586"/>
                  <a:gd name="connsiteY3235" fmla="*/ 2678503 h 3977558"/>
                  <a:gd name="connsiteX3236" fmla="*/ 1813617 w 5235586"/>
                  <a:gd name="connsiteY3236" fmla="*/ 2681316 h 3977558"/>
                  <a:gd name="connsiteX3237" fmla="*/ 1810807 w 5235586"/>
                  <a:gd name="connsiteY3237" fmla="*/ 2684127 h 3977558"/>
                  <a:gd name="connsiteX3238" fmla="*/ 1765815 w 5235586"/>
                  <a:gd name="connsiteY3238" fmla="*/ 2729118 h 3977558"/>
                  <a:gd name="connsiteX3239" fmla="*/ 1763004 w 5235586"/>
                  <a:gd name="connsiteY3239" fmla="*/ 2731929 h 3977558"/>
                  <a:gd name="connsiteX3240" fmla="*/ 1760191 w 5235586"/>
                  <a:gd name="connsiteY3240" fmla="*/ 2729118 h 3977558"/>
                  <a:gd name="connsiteX3241" fmla="*/ 1715202 w 5235586"/>
                  <a:gd name="connsiteY3241" fmla="*/ 2684127 h 3977558"/>
                  <a:gd name="connsiteX3242" fmla="*/ 1712392 w 5235586"/>
                  <a:gd name="connsiteY3242" fmla="*/ 2681316 h 3977558"/>
                  <a:gd name="connsiteX3243" fmla="*/ 1715202 w 5235586"/>
                  <a:gd name="connsiteY3243" fmla="*/ 2678503 h 3977558"/>
                  <a:gd name="connsiteX3244" fmla="*/ 1763004 w 5235586"/>
                  <a:gd name="connsiteY3244" fmla="*/ 2630704 h 3977558"/>
                  <a:gd name="connsiteX3245" fmla="*/ 1608353 w 5235586"/>
                  <a:gd name="connsiteY3245" fmla="*/ 2630704 h 3977558"/>
                  <a:gd name="connsiteX3246" fmla="*/ 1656156 w 5235586"/>
                  <a:gd name="connsiteY3246" fmla="*/ 2678503 h 3977558"/>
                  <a:gd name="connsiteX3247" fmla="*/ 1658966 w 5235586"/>
                  <a:gd name="connsiteY3247" fmla="*/ 2681316 h 3977558"/>
                  <a:gd name="connsiteX3248" fmla="*/ 1656156 w 5235586"/>
                  <a:gd name="connsiteY3248" fmla="*/ 2684127 h 3977558"/>
                  <a:gd name="connsiteX3249" fmla="*/ 1611164 w 5235586"/>
                  <a:gd name="connsiteY3249" fmla="*/ 2729118 h 3977558"/>
                  <a:gd name="connsiteX3250" fmla="*/ 1608353 w 5235586"/>
                  <a:gd name="connsiteY3250" fmla="*/ 2731929 h 3977558"/>
                  <a:gd name="connsiteX3251" fmla="*/ 1605540 w 5235586"/>
                  <a:gd name="connsiteY3251" fmla="*/ 2729118 h 3977558"/>
                  <a:gd name="connsiteX3252" fmla="*/ 1560551 w 5235586"/>
                  <a:gd name="connsiteY3252" fmla="*/ 2684127 h 3977558"/>
                  <a:gd name="connsiteX3253" fmla="*/ 1557741 w 5235586"/>
                  <a:gd name="connsiteY3253" fmla="*/ 2681316 h 3977558"/>
                  <a:gd name="connsiteX3254" fmla="*/ 1560551 w 5235586"/>
                  <a:gd name="connsiteY3254" fmla="*/ 2678503 h 3977558"/>
                  <a:gd name="connsiteX3255" fmla="*/ 1608353 w 5235586"/>
                  <a:gd name="connsiteY3255" fmla="*/ 2630704 h 3977558"/>
                  <a:gd name="connsiteX3256" fmla="*/ 1450892 w 5235586"/>
                  <a:gd name="connsiteY3256" fmla="*/ 2630704 h 3977558"/>
                  <a:gd name="connsiteX3257" fmla="*/ 1498695 w 5235586"/>
                  <a:gd name="connsiteY3257" fmla="*/ 2678503 h 3977558"/>
                  <a:gd name="connsiteX3258" fmla="*/ 1501505 w 5235586"/>
                  <a:gd name="connsiteY3258" fmla="*/ 2681316 h 3977558"/>
                  <a:gd name="connsiteX3259" fmla="*/ 1498695 w 5235586"/>
                  <a:gd name="connsiteY3259" fmla="*/ 2684127 h 3977558"/>
                  <a:gd name="connsiteX3260" fmla="*/ 1453706 w 5235586"/>
                  <a:gd name="connsiteY3260" fmla="*/ 2729118 h 3977558"/>
                  <a:gd name="connsiteX3261" fmla="*/ 1450892 w 5235586"/>
                  <a:gd name="connsiteY3261" fmla="*/ 2731929 h 3977558"/>
                  <a:gd name="connsiteX3262" fmla="*/ 1448079 w 5235586"/>
                  <a:gd name="connsiteY3262" fmla="*/ 2729118 h 3977558"/>
                  <a:gd name="connsiteX3263" fmla="*/ 1403090 w 5235586"/>
                  <a:gd name="connsiteY3263" fmla="*/ 2684127 h 3977558"/>
                  <a:gd name="connsiteX3264" fmla="*/ 1400280 w 5235586"/>
                  <a:gd name="connsiteY3264" fmla="*/ 2681316 h 3977558"/>
                  <a:gd name="connsiteX3265" fmla="*/ 1403090 w 5235586"/>
                  <a:gd name="connsiteY3265" fmla="*/ 2678503 h 3977558"/>
                  <a:gd name="connsiteX3266" fmla="*/ 1450892 w 5235586"/>
                  <a:gd name="connsiteY3266" fmla="*/ 2630704 h 3977558"/>
                  <a:gd name="connsiteX3267" fmla="*/ 1296244 w 5235586"/>
                  <a:gd name="connsiteY3267" fmla="*/ 2630704 h 3977558"/>
                  <a:gd name="connsiteX3268" fmla="*/ 1344046 w 5235586"/>
                  <a:gd name="connsiteY3268" fmla="*/ 2678503 h 3977558"/>
                  <a:gd name="connsiteX3269" fmla="*/ 1346857 w 5235586"/>
                  <a:gd name="connsiteY3269" fmla="*/ 2681316 h 3977558"/>
                  <a:gd name="connsiteX3270" fmla="*/ 1344046 w 5235586"/>
                  <a:gd name="connsiteY3270" fmla="*/ 2684127 h 3977558"/>
                  <a:gd name="connsiteX3271" fmla="*/ 1299058 w 5235586"/>
                  <a:gd name="connsiteY3271" fmla="*/ 2729118 h 3977558"/>
                  <a:gd name="connsiteX3272" fmla="*/ 1296244 w 5235586"/>
                  <a:gd name="connsiteY3272" fmla="*/ 2731929 h 3977558"/>
                  <a:gd name="connsiteX3273" fmla="*/ 1293431 w 5235586"/>
                  <a:gd name="connsiteY3273" fmla="*/ 2729118 h 3977558"/>
                  <a:gd name="connsiteX3274" fmla="*/ 1248442 w 5235586"/>
                  <a:gd name="connsiteY3274" fmla="*/ 2684127 h 3977558"/>
                  <a:gd name="connsiteX3275" fmla="*/ 1245632 w 5235586"/>
                  <a:gd name="connsiteY3275" fmla="*/ 2681316 h 3977558"/>
                  <a:gd name="connsiteX3276" fmla="*/ 1248442 w 5235586"/>
                  <a:gd name="connsiteY3276" fmla="*/ 2678503 h 3977558"/>
                  <a:gd name="connsiteX3277" fmla="*/ 1296244 w 5235586"/>
                  <a:gd name="connsiteY3277" fmla="*/ 2630704 h 3977558"/>
                  <a:gd name="connsiteX3278" fmla="*/ 1141593 w 5235586"/>
                  <a:gd name="connsiteY3278" fmla="*/ 2630704 h 3977558"/>
                  <a:gd name="connsiteX3279" fmla="*/ 1189395 w 5235586"/>
                  <a:gd name="connsiteY3279" fmla="*/ 2678503 h 3977558"/>
                  <a:gd name="connsiteX3280" fmla="*/ 1192206 w 5235586"/>
                  <a:gd name="connsiteY3280" fmla="*/ 2681316 h 3977558"/>
                  <a:gd name="connsiteX3281" fmla="*/ 1189395 w 5235586"/>
                  <a:gd name="connsiteY3281" fmla="*/ 2684127 h 3977558"/>
                  <a:gd name="connsiteX3282" fmla="*/ 1144407 w 5235586"/>
                  <a:gd name="connsiteY3282" fmla="*/ 2729118 h 3977558"/>
                  <a:gd name="connsiteX3283" fmla="*/ 1141593 w 5235586"/>
                  <a:gd name="connsiteY3283" fmla="*/ 2731929 h 3977558"/>
                  <a:gd name="connsiteX3284" fmla="*/ 1138780 w 5235586"/>
                  <a:gd name="connsiteY3284" fmla="*/ 2729118 h 3977558"/>
                  <a:gd name="connsiteX3285" fmla="*/ 1093791 w 5235586"/>
                  <a:gd name="connsiteY3285" fmla="*/ 2684127 h 3977558"/>
                  <a:gd name="connsiteX3286" fmla="*/ 1090981 w 5235586"/>
                  <a:gd name="connsiteY3286" fmla="*/ 2681316 h 3977558"/>
                  <a:gd name="connsiteX3287" fmla="*/ 1093791 w 5235586"/>
                  <a:gd name="connsiteY3287" fmla="*/ 2678503 h 3977558"/>
                  <a:gd name="connsiteX3288" fmla="*/ 1141593 w 5235586"/>
                  <a:gd name="connsiteY3288" fmla="*/ 2630704 h 3977558"/>
                  <a:gd name="connsiteX3289" fmla="*/ 984132 w 5235586"/>
                  <a:gd name="connsiteY3289" fmla="*/ 2630704 h 3977558"/>
                  <a:gd name="connsiteX3290" fmla="*/ 1031934 w 5235586"/>
                  <a:gd name="connsiteY3290" fmla="*/ 2678503 h 3977558"/>
                  <a:gd name="connsiteX3291" fmla="*/ 1034745 w 5235586"/>
                  <a:gd name="connsiteY3291" fmla="*/ 2681316 h 3977558"/>
                  <a:gd name="connsiteX3292" fmla="*/ 1031934 w 5235586"/>
                  <a:gd name="connsiteY3292" fmla="*/ 2684127 h 3977558"/>
                  <a:gd name="connsiteX3293" fmla="*/ 986946 w 5235586"/>
                  <a:gd name="connsiteY3293" fmla="*/ 2729118 h 3977558"/>
                  <a:gd name="connsiteX3294" fmla="*/ 984132 w 5235586"/>
                  <a:gd name="connsiteY3294" fmla="*/ 2731929 h 3977558"/>
                  <a:gd name="connsiteX3295" fmla="*/ 981319 w 5235586"/>
                  <a:gd name="connsiteY3295" fmla="*/ 2729118 h 3977558"/>
                  <a:gd name="connsiteX3296" fmla="*/ 936330 w 5235586"/>
                  <a:gd name="connsiteY3296" fmla="*/ 2684127 h 3977558"/>
                  <a:gd name="connsiteX3297" fmla="*/ 933520 w 5235586"/>
                  <a:gd name="connsiteY3297" fmla="*/ 2681316 h 3977558"/>
                  <a:gd name="connsiteX3298" fmla="*/ 936330 w 5235586"/>
                  <a:gd name="connsiteY3298" fmla="*/ 2678503 h 3977558"/>
                  <a:gd name="connsiteX3299" fmla="*/ 984132 w 5235586"/>
                  <a:gd name="connsiteY3299" fmla="*/ 2630704 h 3977558"/>
                  <a:gd name="connsiteX3300" fmla="*/ 829484 w 5235586"/>
                  <a:gd name="connsiteY3300" fmla="*/ 2630704 h 3977558"/>
                  <a:gd name="connsiteX3301" fmla="*/ 877286 w 5235586"/>
                  <a:gd name="connsiteY3301" fmla="*/ 2678503 h 3977558"/>
                  <a:gd name="connsiteX3302" fmla="*/ 880097 w 5235586"/>
                  <a:gd name="connsiteY3302" fmla="*/ 2681316 h 3977558"/>
                  <a:gd name="connsiteX3303" fmla="*/ 877286 w 5235586"/>
                  <a:gd name="connsiteY3303" fmla="*/ 2684127 h 3977558"/>
                  <a:gd name="connsiteX3304" fmla="*/ 832298 w 5235586"/>
                  <a:gd name="connsiteY3304" fmla="*/ 2729118 h 3977558"/>
                  <a:gd name="connsiteX3305" fmla="*/ 829484 w 5235586"/>
                  <a:gd name="connsiteY3305" fmla="*/ 2731929 h 3977558"/>
                  <a:gd name="connsiteX3306" fmla="*/ 826671 w 5235586"/>
                  <a:gd name="connsiteY3306" fmla="*/ 2729118 h 3977558"/>
                  <a:gd name="connsiteX3307" fmla="*/ 781682 w 5235586"/>
                  <a:gd name="connsiteY3307" fmla="*/ 2684127 h 3977558"/>
                  <a:gd name="connsiteX3308" fmla="*/ 778872 w 5235586"/>
                  <a:gd name="connsiteY3308" fmla="*/ 2681316 h 3977558"/>
                  <a:gd name="connsiteX3309" fmla="*/ 781682 w 5235586"/>
                  <a:gd name="connsiteY3309" fmla="*/ 2678503 h 3977558"/>
                  <a:gd name="connsiteX3310" fmla="*/ 829484 w 5235586"/>
                  <a:gd name="connsiteY3310" fmla="*/ 2630704 h 3977558"/>
                  <a:gd name="connsiteX3311" fmla="*/ 674833 w 5235586"/>
                  <a:gd name="connsiteY3311" fmla="*/ 2630704 h 3977558"/>
                  <a:gd name="connsiteX3312" fmla="*/ 722635 w 5235586"/>
                  <a:gd name="connsiteY3312" fmla="*/ 2678503 h 3977558"/>
                  <a:gd name="connsiteX3313" fmla="*/ 725446 w 5235586"/>
                  <a:gd name="connsiteY3313" fmla="*/ 2681316 h 3977558"/>
                  <a:gd name="connsiteX3314" fmla="*/ 722635 w 5235586"/>
                  <a:gd name="connsiteY3314" fmla="*/ 2684127 h 3977558"/>
                  <a:gd name="connsiteX3315" fmla="*/ 677647 w 5235586"/>
                  <a:gd name="connsiteY3315" fmla="*/ 2729118 h 3977558"/>
                  <a:gd name="connsiteX3316" fmla="*/ 674833 w 5235586"/>
                  <a:gd name="connsiteY3316" fmla="*/ 2731929 h 3977558"/>
                  <a:gd name="connsiteX3317" fmla="*/ 672020 w 5235586"/>
                  <a:gd name="connsiteY3317" fmla="*/ 2729118 h 3977558"/>
                  <a:gd name="connsiteX3318" fmla="*/ 627031 w 5235586"/>
                  <a:gd name="connsiteY3318" fmla="*/ 2684127 h 3977558"/>
                  <a:gd name="connsiteX3319" fmla="*/ 624221 w 5235586"/>
                  <a:gd name="connsiteY3319" fmla="*/ 2681316 h 3977558"/>
                  <a:gd name="connsiteX3320" fmla="*/ 627031 w 5235586"/>
                  <a:gd name="connsiteY3320" fmla="*/ 2678503 h 3977558"/>
                  <a:gd name="connsiteX3321" fmla="*/ 674833 w 5235586"/>
                  <a:gd name="connsiteY3321" fmla="*/ 2630704 h 3977558"/>
                  <a:gd name="connsiteX3322" fmla="*/ 517372 w 5235586"/>
                  <a:gd name="connsiteY3322" fmla="*/ 2630704 h 3977558"/>
                  <a:gd name="connsiteX3323" fmla="*/ 565174 w 5235586"/>
                  <a:gd name="connsiteY3323" fmla="*/ 2678503 h 3977558"/>
                  <a:gd name="connsiteX3324" fmla="*/ 567985 w 5235586"/>
                  <a:gd name="connsiteY3324" fmla="*/ 2681316 h 3977558"/>
                  <a:gd name="connsiteX3325" fmla="*/ 565174 w 5235586"/>
                  <a:gd name="connsiteY3325" fmla="*/ 2684127 h 3977558"/>
                  <a:gd name="connsiteX3326" fmla="*/ 520183 w 5235586"/>
                  <a:gd name="connsiteY3326" fmla="*/ 2729118 h 3977558"/>
                  <a:gd name="connsiteX3327" fmla="*/ 517372 w 5235586"/>
                  <a:gd name="connsiteY3327" fmla="*/ 2731929 h 3977558"/>
                  <a:gd name="connsiteX3328" fmla="*/ 514559 w 5235586"/>
                  <a:gd name="connsiteY3328" fmla="*/ 2729118 h 3977558"/>
                  <a:gd name="connsiteX3329" fmla="*/ 469570 w 5235586"/>
                  <a:gd name="connsiteY3329" fmla="*/ 2684127 h 3977558"/>
                  <a:gd name="connsiteX3330" fmla="*/ 466760 w 5235586"/>
                  <a:gd name="connsiteY3330" fmla="*/ 2681316 h 3977558"/>
                  <a:gd name="connsiteX3331" fmla="*/ 469570 w 5235586"/>
                  <a:gd name="connsiteY3331" fmla="*/ 2678503 h 3977558"/>
                  <a:gd name="connsiteX3332" fmla="*/ 517372 w 5235586"/>
                  <a:gd name="connsiteY3332" fmla="*/ 2630704 h 3977558"/>
                  <a:gd name="connsiteX3333" fmla="*/ 362724 w 5235586"/>
                  <a:gd name="connsiteY3333" fmla="*/ 2630704 h 3977558"/>
                  <a:gd name="connsiteX3334" fmla="*/ 410526 w 5235586"/>
                  <a:gd name="connsiteY3334" fmla="*/ 2678503 h 3977558"/>
                  <a:gd name="connsiteX3335" fmla="*/ 413337 w 5235586"/>
                  <a:gd name="connsiteY3335" fmla="*/ 2681316 h 3977558"/>
                  <a:gd name="connsiteX3336" fmla="*/ 410526 w 5235586"/>
                  <a:gd name="connsiteY3336" fmla="*/ 2684127 h 3977558"/>
                  <a:gd name="connsiteX3337" fmla="*/ 365535 w 5235586"/>
                  <a:gd name="connsiteY3337" fmla="*/ 2729118 h 3977558"/>
                  <a:gd name="connsiteX3338" fmla="*/ 362724 w 5235586"/>
                  <a:gd name="connsiteY3338" fmla="*/ 2731929 h 3977558"/>
                  <a:gd name="connsiteX3339" fmla="*/ 359911 w 5235586"/>
                  <a:gd name="connsiteY3339" fmla="*/ 2729118 h 3977558"/>
                  <a:gd name="connsiteX3340" fmla="*/ 314922 w 5235586"/>
                  <a:gd name="connsiteY3340" fmla="*/ 2684127 h 3977558"/>
                  <a:gd name="connsiteX3341" fmla="*/ 312112 w 5235586"/>
                  <a:gd name="connsiteY3341" fmla="*/ 2681316 h 3977558"/>
                  <a:gd name="connsiteX3342" fmla="*/ 314922 w 5235586"/>
                  <a:gd name="connsiteY3342" fmla="*/ 2678503 h 3977558"/>
                  <a:gd name="connsiteX3343" fmla="*/ 362724 w 5235586"/>
                  <a:gd name="connsiteY3343" fmla="*/ 2630704 h 3977558"/>
                  <a:gd name="connsiteX3344" fmla="*/ 208073 w 5235586"/>
                  <a:gd name="connsiteY3344" fmla="*/ 2630704 h 3977558"/>
                  <a:gd name="connsiteX3345" fmla="*/ 255875 w 5235586"/>
                  <a:gd name="connsiteY3345" fmla="*/ 2678503 h 3977558"/>
                  <a:gd name="connsiteX3346" fmla="*/ 258686 w 5235586"/>
                  <a:gd name="connsiteY3346" fmla="*/ 2681316 h 3977558"/>
                  <a:gd name="connsiteX3347" fmla="*/ 255875 w 5235586"/>
                  <a:gd name="connsiteY3347" fmla="*/ 2684127 h 3977558"/>
                  <a:gd name="connsiteX3348" fmla="*/ 210884 w 5235586"/>
                  <a:gd name="connsiteY3348" fmla="*/ 2729118 h 3977558"/>
                  <a:gd name="connsiteX3349" fmla="*/ 208073 w 5235586"/>
                  <a:gd name="connsiteY3349" fmla="*/ 2731929 h 3977558"/>
                  <a:gd name="connsiteX3350" fmla="*/ 205260 w 5235586"/>
                  <a:gd name="connsiteY3350" fmla="*/ 2729118 h 3977558"/>
                  <a:gd name="connsiteX3351" fmla="*/ 160271 w 5235586"/>
                  <a:gd name="connsiteY3351" fmla="*/ 2684127 h 3977558"/>
                  <a:gd name="connsiteX3352" fmla="*/ 157461 w 5235586"/>
                  <a:gd name="connsiteY3352" fmla="*/ 2681316 h 3977558"/>
                  <a:gd name="connsiteX3353" fmla="*/ 160271 w 5235586"/>
                  <a:gd name="connsiteY3353" fmla="*/ 2678503 h 3977558"/>
                  <a:gd name="connsiteX3354" fmla="*/ 208073 w 5235586"/>
                  <a:gd name="connsiteY3354" fmla="*/ 2630704 h 3977558"/>
                  <a:gd name="connsiteX3355" fmla="*/ 50612 w 5235586"/>
                  <a:gd name="connsiteY3355" fmla="*/ 2630704 h 3977558"/>
                  <a:gd name="connsiteX3356" fmla="*/ 98414 w 5235586"/>
                  <a:gd name="connsiteY3356" fmla="*/ 2678503 h 3977558"/>
                  <a:gd name="connsiteX3357" fmla="*/ 101225 w 5235586"/>
                  <a:gd name="connsiteY3357" fmla="*/ 2681316 h 3977558"/>
                  <a:gd name="connsiteX3358" fmla="*/ 98414 w 5235586"/>
                  <a:gd name="connsiteY3358" fmla="*/ 2684127 h 3977558"/>
                  <a:gd name="connsiteX3359" fmla="*/ 53426 w 5235586"/>
                  <a:gd name="connsiteY3359" fmla="*/ 2729118 h 3977558"/>
                  <a:gd name="connsiteX3360" fmla="*/ 50612 w 5235586"/>
                  <a:gd name="connsiteY3360" fmla="*/ 2731929 h 3977558"/>
                  <a:gd name="connsiteX3361" fmla="*/ 47802 w 5235586"/>
                  <a:gd name="connsiteY3361" fmla="*/ 2729118 h 3977558"/>
                  <a:gd name="connsiteX3362" fmla="*/ 2813 w 5235586"/>
                  <a:gd name="connsiteY3362" fmla="*/ 2684127 h 3977558"/>
                  <a:gd name="connsiteX3363" fmla="*/ 0 w 5235586"/>
                  <a:gd name="connsiteY3363" fmla="*/ 2681316 h 3977558"/>
                  <a:gd name="connsiteX3364" fmla="*/ 2813 w 5235586"/>
                  <a:gd name="connsiteY3364" fmla="*/ 2678503 h 3977558"/>
                  <a:gd name="connsiteX3365" fmla="*/ 50612 w 5235586"/>
                  <a:gd name="connsiteY3365" fmla="*/ 2630704 h 3977558"/>
                  <a:gd name="connsiteX3366" fmla="*/ 5184973 w 5235586"/>
                  <a:gd name="connsiteY3366" fmla="*/ 2476053 h 3977558"/>
                  <a:gd name="connsiteX3367" fmla="*/ 5232776 w 5235586"/>
                  <a:gd name="connsiteY3367" fmla="*/ 2523852 h 3977558"/>
                  <a:gd name="connsiteX3368" fmla="*/ 5235586 w 5235586"/>
                  <a:gd name="connsiteY3368" fmla="*/ 2526665 h 3977558"/>
                  <a:gd name="connsiteX3369" fmla="*/ 5232776 w 5235586"/>
                  <a:gd name="connsiteY3369" fmla="*/ 2529476 h 3977558"/>
                  <a:gd name="connsiteX3370" fmla="*/ 5187787 w 5235586"/>
                  <a:gd name="connsiteY3370" fmla="*/ 2574467 h 3977558"/>
                  <a:gd name="connsiteX3371" fmla="*/ 5184973 w 5235586"/>
                  <a:gd name="connsiteY3371" fmla="*/ 2577278 h 3977558"/>
                  <a:gd name="connsiteX3372" fmla="*/ 5182163 w 5235586"/>
                  <a:gd name="connsiteY3372" fmla="*/ 2574467 h 3977558"/>
                  <a:gd name="connsiteX3373" fmla="*/ 5137174 w 5235586"/>
                  <a:gd name="connsiteY3373" fmla="*/ 2529476 h 3977558"/>
                  <a:gd name="connsiteX3374" fmla="*/ 5134361 w 5235586"/>
                  <a:gd name="connsiteY3374" fmla="*/ 2526665 h 3977558"/>
                  <a:gd name="connsiteX3375" fmla="*/ 5137174 w 5235586"/>
                  <a:gd name="connsiteY3375" fmla="*/ 2523852 h 3977558"/>
                  <a:gd name="connsiteX3376" fmla="*/ 5184973 w 5235586"/>
                  <a:gd name="connsiteY3376" fmla="*/ 2476053 h 3977558"/>
                  <a:gd name="connsiteX3377" fmla="*/ 5030325 w 5235586"/>
                  <a:gd name="connsiteY3377" fmla="*/ 2476053 h 3977558"/>
                  <a:gd name="connsiteX3378" fmla="*/ 5078128 w 5235586"/>
                  <a:gd name="connsiteY3378" fmla="*/ 2523852 h 3977558"/>
                  <a:gd name="connsiteX3379" fmla="*/ 5080938 w 5235586"/>
                  <a:gd name="connsiteY3379" fmla="*/ 2526665 h 3977558"/>
                  <a:gd name="connsiteX3380" fmla="*/ 5078128 w 5235586"/>
                  <a:gd name="connsiteY3380" fmla="*/ 2529476 h 3977558"/>
                  <a:gd name="connsiteX3381" fmla="*/ 5033136 w 5235586"/>
                  <a:gd name="connsiteY3381" fmla="*/ 2574467 h 3977558"/>
                  <a:gd name="connsiteX3382" fmla="*/ 5030325 w 5235586"/>
                  <a:gd name="connsiteY3382" fmla="*/ 2577278 h 3977558"/>
                  <a:gd name="connsiteX3383" fmla="*/ 5027512 w 5235586"/>
                  <a:gd name="connsiteY3383" fmla="*/ 2574467 h 3977558"/>
                  <a:gd name="connsiteX3384" fmla="*/ 4982523 w 5235586"/>
                  <a:gd name="connsiteY3384" fmla="*/ 2529476 h 3977558"/>
                  <a:gd name="connsiteX3385" fmla="*/ 4979713 w 5235586"/>
                  <a:gd name="connsiteY3385" fmla="*/ 2526665 h 3977558"/>
                  <a:gd name="connsiteX3386" fmla="*/ 4982523 w 5235586"/>
                  <a:gd name="connsiteY3386" fmla="*/ 2523852 h 3977558"/>
                  <a:gd name="connsiteX3387" fmla="*/ 5030325 w 5235586"/>
                  <a:gd name="connsiteY3387" fmla="*/ 2476053 h 3977558"/>
                  <a:gd name="connsiteX3388" fmla="*/ 4872861 w 5235586"/>
                  <a:gd name="connsiteY3388" fmla="*/ 2476053 h 3977558"/>
                  <a:gd name="connsiteX3389" fmla="*/ 4920664 w 5235586"/>
                  <a:gd name="connsiteY3389" fmla="*/ 2523852 h 3977558"/>
                  <a:gd name="connsiteX3390" fmla="*/ 4923474 w 5235586"/>
                  <a:gd name="connsiteY3390" fmla="*/ 2526665 h 3977558"/>
                  <a:gd name="connsiteX3391" fmla="*/ 4920664 w 5235586"/>
                  <a:gd name="connsiteY3391" fmla="*/ 2529476 h 3977558"/>
                  <a:gd name="connsiteX3392" fmla="*/ 4875675 w 5235586"/>
                  <a:gd name="connsiteY3392" fmla="*/ 2574467 h 3977558"/>
                  <a:gd name="connsiteX3393" fmla="*/ 4872861 w 5235586"/>
                  <a:gd name="connsiteY3393" fmla="*/ 2577278 h 3977558"/>
                  <a:gd name="connsiteX3394" fmla="*/ 4870048 w 5235586"/>
                  <a:gd name="connsiteY3394" fmla="*/ 2574467 h 3977558"/>
                  <a:gd name="connsiteX3395" fmla="*/ 4825062 w 5235586"/>
                  <a:gd name="connsiteY3395" fmla="*/ 2529476 h 3977558"/>
                  <a:gd name="connsiteX3396" fmla="*/ 4822249 w 5235586"/>
                  <a:gd name="connsiteY3396" fmla="*/ 2526665 h 3977558"/>
                  <a:gd name="connsiteX3397" fmla="*/ 4825062 w 5235586"/>
                  <a:gd name="connsiteY3397" fmla="*/ 2523852 h 3977558"/>
                  <a:gd name="connsiteX3398" fmla="*/ 4872861 w 5235586"/>
                  <a:gd name="connsiteY3398" fmla="*/ 2476053 h 3977558"/>
                  <a:gd name="connsiteX3399" fmla="*/ 4718213 w 5235586"/>
                  <a:gd name="connsiteY3399" fmla="*/ 2476053 h 3977558"/>
                  <a:gd name="connsiteX3400" fmla="*/ 4766016 w 5235586"/>
                  <a:gd name="connsiteY3400" fmla="*/ 2523852 h 3977558"/>
                  <a:gd name="connsiteX3401" fmla="*/ 4768826 w 5235586"/>
                  <a:gd name="connsiteY3401" fmla="*/ 2526665 h 3977558"/>
                  <a:gd name="connsiteX3402" fmla="*/ 4766016 w 5235586"/>
                  <a:gd name="connsiteY3402" fmla="*/ 2529476 h 3977558"/>
                  <a:gd name="connsiteX3403" fmla="*/ 4721027 w 5235586"/>
                  <a:gd name="connsiteY3403" fmla="*/ 2574467 h 3977558"/>
                  <a:gd name="connsiteX3404" fmla="*/ 4718213 w 5235586"/>
                  <a:gd name="connsiteY3404" fmla="*/ 2577278 h 3977558"/>
                  <a:gd name="connsiteX3405" fmla="*/ 4715400 w 5235586"/>
                  <a:gd name="connsiteY3405" fmla="*/ 2574467 h 3977558"/>
                  <a:gd name="connsiteX3406" fmla="*/ 4670414 w 5235586"/>
                  <a:gd name="connsiteY3406" fmla="*/ 2529476 h 3977558"/>
                  <a:gd name="connsiteX3407" fmla="*/ 4667601 w 5235586"/>
                  <a:gd name="connsiteY3407" fmla="*/ 2526665 h 3977558"/>
                  <a:gd name="connsiteX3408" fmla="*/ 4670414 w 5235586"/>
                  <a:gd name="connsiteY3408" fmla="*/ 2523852 h 3977558"/>
                  <a:gd name="connsiteX3409" fmla="*/ 4718213 w 5235586"/>
                  <a:gd name="connsiteY3409" fmla="*/ 2476053 h 3977558"/>
                  <a:gd name="connsiteX3410" fmla="*/ 4563563 w 5235586"/>
                  <a:gd name="connsiteY3410" fmla="*/ 2476053 h 3977558"/>
                  <a:gd name="connsiteX3411" fmla="*/ 4611365 w 5235586"/>
                  <a:gd name="connsiteY3411" fmla="*/ 2523852 h 3977558"/>
                  <a:gd name="connsiteX3412" fmla="*/ 4614175 w 5235586"/>
                  <a:gd name="connsiteY3412" fmla="*/ 2526665 h 3977558"/>
                  <a:gd name="connsiteX3413" fmla="*/ 4611365 w 5235586"/>
                  <a:gd name="connsiteY3413" fmla="*/ 2529476 h 3977558"/>
                  <a:gd name="connsiteX3414" fmla="*/ 4566376 w 5235586"/>
                  <a:gd name="connsiteY3414" fmla="*/ 2574467 h 3977558"/>
                  <a:gd name="connsiteX3415" fmla="*/ 4563563 w 5235586"/>
                  <a:gd name="connsiteY3415" fmla="*/ 2577278 h 3977558"/>
                  <a:gd name="connsiteX3416" fmla="*/ 4560749 w 5235586"/>
                  <a:gd name="connsiteY3416" fmla="*/ 2574467 h 3977558"/>
                  <a:gd name="connsiteX3417" fmla="*/ 4515763 w 5235586"/>
                  <a:gd name="connsiteY3417" fmla="*/ 2529476 h 3977558"/>
                  <a:gd name="connsiteX3418" fmla="*/ 4512950 w 5235586"/>
                  <a:gd name="connsiteY3418" fmla="*/ 2526665 h 3977558"/>
                  <a:gd name="connsiteX3419" fmla="*/ 4515763 w 5235586"/>
                  <a:gd name="connsiteY3419" fmla="*/ 2523852 h 3977558"/>
                  <a:gd name="connsiteX3420" fmla="*/ 4563563 w 5235586"/>
                  <a:gd name="connsiteY3420" fmla="*/ 2476053 h 3977558"/>
                  <a:gd name="connsiteX3421" fmla="*/ 4406104 w 5235586"/>
                  <a:gd name="connsiteY3421" fmla="*/ 2476053 h 3977558"/>
                  <a:gd name="connsiteX3422" fmla="*/ 4453907 w 5235586"/>
                  <a:gd name="connsiteY3422" fmla="*/ 2523852 h 3977558"/>
                  <a:gd name="connsiteX3423" fmla="*/ 4456717 w 5235586"/>
                  <a:gd name="connsiteY3423" fmla="*/ 2526665 h 3977558"/>
                  <a:gd name="connsiteX3424" fmla="*/ 4453907 w 5235586"/>
                  <a:gd name="connsiteY3424" fmla="*/ 2529476 h 3977558"/>
                  <a:gd name="connsiteX3425" fmla="*/ 4408915 w 5235586"/>
                  <a:gd name="connsiteY3425" fmla="*/ 2574467 h 3977558"/>
                  <a:gd name="connsiteX3426" fmla="*/ 4406104 w 5235586"/>
                  <a:gd name="connsiteY3426" fmla="*/ 2577278 h 3977558"/>
                  <a:gd name="connsiteX3427" fmla="*/ 4403291 w 5235586"/>
                  <a:gd name="connsiteY3427" fmla="*/ 2574467 h 3977558"/>
                  <a:gd name="connsiteX3428" fmla="*/ 4358302 w 5235586"/>
                  <a:gd name="connsiteY3428" fmla="*/ 2529476 h 3977558"/>
                  <a:gd name="connsiteX3429" fmla="*/ 4355492 w 5235586"/>
                  <a:gd name="connsiteY3429" fmla="*/ 2526665 h 3977558"/>
                  <a:gd name="connsiteX3430" fmla="*/ 4358302 w 5235586"/>
                  <a:gd name="connsiteY3430" fmla="*/ 2523852 h 3977558"/>
                  <a:gd name="connsiteX3431" fmla="*/ 4406104 w 5235586"/>
                  <a:gd name="connsiteY3431" fmla="*/ 2476053 h 3977558"/>
                  <a:gd name="connsiteX3432" fmla="*/ 4251453 w 5235586"/>
                  <a:gd name="connsiteY3432" fmla="*/ 2476053 h 3977558"/>
                  <a:gd name="connsiteX3433" fmla="*/ 4299256 w 5235586"/>
                  <a:gd name="connsiteY3433" fmla="*/ 2523852 h 3977558"/>
                  <a:gd name="connsiteX3434" fmla="*/ 4302066 w 5235586"/>
                  <a:gd name="connsiteY3434" fmla="*/ 2526665 h 3977558"/>
                  <a:gd name="connsiteX3435" fmla="*/ 4299256 w 5235586"/>
                  <a:gd name="connsiteY3435" fmla="*/ 2529476 h 3977558"/>
                  <a:gd name="connsiteX3436" fmla="*/ 4254264 w 5235586"/>
                  <a:gd name="connsiteY3436" fmla="*/ 2574467 h 3977558"/>
                  <a:gd name="connsiteX3437" fmla="*/ 4251453 w 5235586"/>
                  <a:gd name="connsiteY3437" fmla="*/ 2577278 h 3977558"/>
                  <a:gd name="connsiteX3438" fmla="*/ 4248640 w 5235586"/>
                  <a:gd name="connsiteY3438" fmla="*/ 2574467 h 3977558"/>
                  <a:gd name="connsiteX3439" fmla="*/ 4203651 w 5235586"/>
                  <a:gd name="connsiteY3439" fmla="*/ 2529476 h 3977558"/>
                  <a:gd name="connsiteX3440" fmla="*/ 4200841 w 5235586"/>
                  <a:gd name="connsiteY3440" fmla="*/ 2526665 h 3977558"/>
                  <a:gd name="connsiteX3441" fmla="*/ 4203651 w 5235586"/>
                  <a:gd name="connsiteY3441" fmla="*/ 2523852 h 3977558"/>
                  <a:gd name="connsiteX3442" fmla="*/ 4251453 w 5235586"/>
                  <a:gd name="connsiteY3442" fmla="*/ 2476053 h 3977558"/>
                  <a:gd name="connsiteX3443" fmla="*/ 4096805 w 5235586"/>
                  <a:gd name="connsiteY3443" fmla="*/ 2476053 h 3977558"/>
                  <a:gd name="connsiteX3444" fmla="*/ 4144608 w 5235586"/>
                  <a:gd name="connsiteY3444" fmla="*/ 2523852 h 3977558"/>
                  <a:gd name="connsiteX3445" fmla="*/ 4147418 w 5235586"/>
                  <a:gd name="connsiteY3445" fmla="*/ 2526665 h 3977558"/>
                  <a:gd name="connsiteX3446" fmla="*/ 4144608 w 5235586"/>
                  <a:gd name="connsiteY3446" fmla="*/ 2529476 h 3977558"/>
                  <a:gd name="connsiteX3447" fmla="*/ 4099616 w 5235586"/>
                  <a:gd name="connsiteY3447" fmla="*/ 2574467 h 3977558"/>
                  <a:gd name="connsiteX3448" fmla="*/ 4096805 w 5235586"/>
                  <a:gd name="connsiteY3448" fmla="*/ 2577278 h 3977558"/>
                  <a:gd name="connsiteX3449" fmla="*/ 4093992 w 5235586"/>
                  <a:gd name="connsiteY3449" fmla="*/ 2574467 h 3977558"/>
                  <a:gd name="connsiteX3450" fmla="*/ 4049003 w 5235586"/>
                  <a:gd name="connsiteY3450" fmla="*/ 2529476 h 3977558"/>
                  <a:gd name="connsiteX3451" fmla="*/ 4046193 w 5235586"/>
                  <a:gd name="connsiteY3451" fmla="*/ 2526665 h 3977558"/>
                  <a:gd name="connsiteX3452" fmla="*/ 4049003 w 5235586"/>
                  <a:gd name="connsiteY3452" fmla="*/ 2523852 h 3977558"/>
                  <a:gd name="connsiteX3453" fmla="*/ 4096805 w 5235586"/>
                  <a:gd name="connsiteY3453" fmla="*/ 2476053 h 3977558"/>
                  <a:gd name="connsiteX3454" fmla="*/ 3939345 w 5235586"/>
                  <a:gd name="connsiteY3454" fmla="*/ 2476053 h 3977558"/>
                  <a:gd name="connsiteX3455" fmla="*/ 3987147 w 5235586"/>
                  <a:gd name="connsiteY3455" fmla="*/ 2523852 h 3977558"/>
                  <a:gd name="connsiteX3456" fmla="*/ 3989957 w 5235586"/>
                  <a:gd name="connsiteY3456" fmla="*/ 2526665 h 3977558"/>
                  <a:gd name="connsiteX3457" fmla="*/ 3987147 w 5235586"/>
                  <a:gd name="connsiteY3457" fmla="*/ 2529476 h 3977558"/>
                  <a:gd name="connsiteX3458" fmla="*/ 3942155 w 5235586"/>
                  <a:gd name="connsiteY3458" fmla="*/ 2574467 h 3977558"/>
                  <a:gd name="connsiteX3459" fmla="*/ 3939345 w 5235586"/>
                  <a:gd name="connsiteY3459" fmla="*/ 2577278 h 3977558"/>
                  <a:gd name="connsiteX3460" fmla="*/ 3936531 w 5235586"/>
                  <a:gd name="connsiteY3460" fmla="*/ 2574467 h 3977558"/>
                  <a:gd name="connsiteX3461" fmla="*/ 3891545 w 5235586"/>
                  <a:gd name="connsiteY3461" fmla="*/ 2529476 h 3977558"/>
                  <a:gd name="connsiteX3462" fmla="*/ 3888732 w 5235586"/>
                  <a:gd name="connsiteY3462" fmla="*/ 2526665 h 3977558"/>
                  <a:gd name="connsiteX3463" fmla="*/ 3891545 w 5235586"/>
                  <a:gd name="connsiteY3463" fmla="*/ 2523852 h 3977558"/>
                  <a:gd name="connsiteX3464" fmla="*/ 3939345 w 5235586"/>
                  <a:gd name="connsiteY3464" fmla="*/ 2476053 h 3977558"/>
                  <a:gd name="connsiteX3465" fmla="*/ 3784693 w 5235586"/>
                  <a:gd name="connsiteY3465" fmla="*/ 2476053 h 3977558"/>
                  <a:gd name="connsiteX3466" fmla="*/ 3832496 w 5235586"/>
                  <a:gd name="connsiteY3466" fmla="*/ 2523852 h 3977558"/>
                  <a:gd name="connsiteX3467" fmla="*/ 3835306 w 5235586"/>
                  <a:gd name="connsiteY3467" fmla="*/ 2526665 h 3977558"/>
                  <a:gd name="connsiteX3468" fmla="*/ 3832496 w 5235586"/>
                  <a:gd name="connsiteY3468" fmla="*/ 2529476 h 3977558"/>
                  <a:gd name="connsiteX3469" fmla="*/ 3787504 w 5235586"/>
                  <a:gd name="connsiteY3469" fmla="*/ 2574467 h 3977558"/>
                  <a:gd name="connsiteX3470" fmla="*/ 3784693 w 5235586"/>
                  <a:gd name="connsiteY3470" fmla="*/ 2577278 h 3977558"/>
                  <a:gd name="connsiteX3471" fmla="*/ 3781880 w 5235586"/>
                  <a:gd name="connsiteY3471" fmla="*/ 2574467 h 3977558"/>
                  <a:gd name="connsiteX3472" fmla="*/ 3736894 w 5235586"/>
                  <a:gd name="connsiteY3472" fmla="*/ 2529476 h 3977558"/>
                  <a:gd name="connsiteX3473" fmla="*/ 3734081 w 5235586"/>
                  <a:gd name="connsiteY3473" fmla="*/ 2526665 h 3977558"/>
                  <a:gd name="connsiteX3474" fmla="*/ 3736894 w 5235586"/>
                  <a:gd name="connsiteY3474" fmla="*/ 2523852 h 3977558"/>
                  <a:gd name="connsiteX3475" fmla="*/ 3784693 w 5235586"/>
                  <a:gd name="connsiteY3475" fmla="*/ 2476053 h 3977558"/>
                  <a:gd name="connsiteX3476" fmla="*/ 3630045 w 5235586"/>
                  <a:gd name="connsiteY3476" fmla="*/ 2476053 h 3977558"/>
                  <a:gd name="connsiteX3477" fmla="*/ 3677848 w 5235586"/>
                  <a:gd name="connsiteY3477" fmla="*/ 2523852 h 3977558"/>
                  <a:gd name="connsiteX3478" fmla="*/ 3680658 w 5235586"/>
                  <a:gd name="connsiteY3478" fmla="*/ 2526665 h 3977558"/>
                  <a:gd name="connsiteX3479" fmla="*/ 3677848 w 5235586"/>
                  <a:gd name="connsiteY3479" fmla="*/ 2529476 h 3977558"/>
                  <a:gd name="connsiteX3480" fmla="*/ 3632856 w 5235586"/>
                  <a:gd name="connsiteY3480" fmla="*/ 2574467 h 3977558"/>
                  <a:gd name="connsiteX3481" fmla="*/ 3630045 w 5235586"/>
                  <a:gd name="connsiteY3481" fmla="*/ 2577278 h 3977558"/>
                  <a:gd name="connsiteX3482" fmla="*/ 3627232 w 5235586"/>
                  <a:gd name="connsiteY3482" fmla="*/ 2574467 h 3977558"/>
                  <a:gd name="connsiteX3483" fmla="*/ 3582246 w 5235586"/>
                  <a:gd name="connsiteY3483" fmla="*/ 2529476 h 3977558"/>
                  <a:gd name="connsiteX3484" fmla="*/ 3579433 w 5235586"/>
                  <a:gd name="connsiteY3484" fmla="*/ 2526665 h 3977558"/>
                  <a:gd name="connsiteX3485" fmla="*/ 3582246 w 5235586"/>
                  <a:gd name="connsiteY3485" fmla="*/ 2523852 h 3977558"/>
                  <a:gd name="connsiteX3486" fmla="*/ 3630045 w 5235586"/>
                  <a:gd name="connsiteY3486" fmla="*/ 2476053 h 3977558"/>
                  <a:gd name="connsiteX3487" fmla="*/ 3472581 w 5235586"/>
                  <a:gd name="connsiteY3487" fmla="*/ 2476053 h 3977558"/>
                  <a:gd name="connsiteX3488" fmla="*/ 3520384 w 5235586"/>
                  <a:gd name="connsiteY3488" fmla="*/ 2523852 h 3977558"/>
                  <a:gd name="connsiteX3489" fmla="*/ 3523194 w 5235586"/>
                  <a:gd name="connsiteY3489" fmla="*/ 2526665 h 3977558"/>
                  <a:gd name="connsiteX3490" fmla="*/ 3520384 w 5235586"/>
                  <a:gd name="connsiteY3490" fmla="*/ 2529476 h 3977558"/>
                  <a:gd name="connsiteX3491" fmla="*/ 3475395 w 5235586"/>
                  <a:gd name="connsiteY3491" fmla="*/ 2574467 h 3977558"/>
                  <a:gd name="connsiteX3492" fmla="*/ 3472581 w 5235586"/>
                  <a:gd name="connsiteY3492" fmla="*/ 2577278 h 3977558"/>
                  <a:gd name="connsiteX3493" fmla="*/ 3469771 w 5235586"/>
                  <a:gd name="connsiteY3493" fmla="*/ 2574467 h 3977558"/>
                  <a:gd name="connsiteX3494" fmla="*/ 3424782 w 5235586"/>
                  <a:gd name="connsiteY3494" fmla="*/ 2529476 h 3977558"/>
                  <a:gd name="connsiteX3495" fmla="*/ 3421969 w 5235586"/>
                  <a:gd name="connsiteY3495" fmla="*/ 2526665 h 3977558"/>
                  <a:gd name="connsiteX3496" fmla="*/ 3424782 w 5235586"/>
                  <a:gd name="connsiteY3496" fmla="*/ 2523852 h 3977558"/>
                  <a:gd name="connsiteX3497" fmla="*/ 3472581 w 5235586"/>
                  <a:gd name="connsiteY3497" fmla="*/ 2476053 h 3977558"/>
                  <a:gd name="connsiteX3498" fmla="*/ 3317933 w 5235586"/>
                  <a:gd name="connsiteY3498" fmla="*/ 2476053 h 3977558"/>
                  <a:gd name="connsiteX3499" fmla="*/ 3365736 w 5235586"/>
                  <a:gd name="connsiteY3499" fmla="*/ 2523852 h 3977558"/>
                  <a:gd name="connsiteX3500" fmla="*/ 3368546 w 5235586"/>
                  <a:gd name="connsiteY3500" fmla="*/ 2526665 h 3977558"/>
                  <a:gd name="connsiteX3501" fmla="*/ 3365736 w 5235586"/>
                  <a:gd name="connsiteY3501" fmla="*/ 2529476 h 3977558"/>
                  <a:gd name="connsiteX3502" fmla="*/ 3320747 w 5235586"/>
                  <a:gd name="connsiteY3502" fmla="*/ 2574467 h 3977558"/>
                  <a:gd name="connsiteX3503" fmla="*/ 3317933 w 5235586"/>
                  <a:gd name="connsiteY3503" fmla="*/ 2577278 h 3977558"/>
                  <a:gd name="connsiteX3504" fmla="*/ 3315123 w 5235586"/>
                  <a:gd name="connsiteY3504" fmla="*/ 2574467 h 3977558"/>
                  <a:gd name="connsiteX3505" fmla="*/ 3270134 w 5235586"/>
                  <a:gd name="connsiteY3505" fmla="*/ 2529476 h 3977558"/>
                  <a:gd name="connsiteX3506" fmla="*/ 3267321 w 5235586"/>
                  <a:gd name="connsiteY3506" fmla="*/ 2526665 h 3977558"/>
                  <a:gd name="connsiteX3507" fmla="*/ 3270134 w 5235586"/>
                  <a:gd name="connsiteY3507" fmla="*/ 2523852 h 3977558"/>
                  <a:gd name="connsiteX3508" fmla="*/ 3317933 w 5235586"/>
                  <a:gd name="connsiteY3508" fmla="*/ 2476053 h 3977558"/>
                  <a:gd name="connsiteX3509" fmla="*/ 3163283 w 5235586"/>
                  <a:gd name="connsiteY3509" fmla="*/ 2476053 h 3977558"/>
                  <a:gd name="connsiteX3510" fmla="*/ 3211085 w 5235586"/>
                  <a:gd name="connsiteY3510" fmla="*/ 2523852 h 3977558"/>
                  <a:gd name="connsiteX3511" fmla="*/ 3213895 w 5235586"/>
                  <a:gd name="connsiteY3511" fmla="*/ 2526665 h 3977558"/>
                  <a:gd name="connsiteX3512" fmla="*/ 3211085 w 5235586"/>
                  <a:gd name="connsiteY3512" fmla="*/ 2529476 h 3977558"/>
                  <a:gd name="connsiteX3513" fmla="*/ 3166096 w 5235586"/>
                  <a:gd name="connsiteY3513" fmla="*/ 2574467 h 3977558"/>
                  <a:gd name="connsiteX3514" fmla="*/ 3163283 w 5235586"/>
                  <a:gd name="connsiteY3514" fmla="*/ 2577278 h 3977558"/>
                  <a:gd name="connsiteX3515" fmla="*/ 3160472 w 5235586"/>
                  <a:gd name="connsiteY3515" fmla="*/ 2574467 h 3977558"/>
                  <a:gd name="connsiteX3516" fmla="*/ 3115483 w 5235586"/>
                  <a:gd name="connsiteY3516" fmla="*/ 2529476 h 3977558"/>
                  <a:gd name="connsiteX3517" fmla="*/ 3112670 w 5235586"/>
                  <a:gd name="connsiteY3517" fmla="*/ 2526665 h 3977558"/>
                  <a:gd name="connsiteX3518" fmla="*/ 3115483 w 5235586"/>
                  <a:gd name="connsiteY3518" fmla="*/ 2523852 h 3977558"/>
                  <a:gd name="connsiteX3519" fmla="*/ 3163283 w 5235586"/>
                  <a:gd name="connsiteY3519" fmla="*/ 2476053 h 3977558"/>
                  <a:gd name="connsiteX3520" fmla="*/ 3005823 w 5235586"/>
                  <a:gd name="connsiteY3520" fmla="*/ 2476053 h 3977558"/>
                  <a:gd name="connsiteX3521" fmla="*/ 3053626 w 5235586"/>
                  <a:gd name="connsiteY3521" fmla="*/ 2523852 h 3977558"/>
                  <a:gd name="connsiteX3522" fmla="*/ 3056436 w 5235586"/>
                  <a:gd name="connsiteY3522" fmla="*/ 2526665 h 3977558"/>
                  <a:gd name="connsiteX3523" fmla="*/ 3053626 w 5235586"/>
                  <a:gd name="connsiteY3523" fmla="*/ 2529476 h 3977558"/>
                  <a:gd name="connsiteX3524" fmla="*/ 3008634 w 5235586"/>
                  <a:gd name="connsiteY3524" fmla="*/ 2574467 h 3977558"/>
                  <a:gd name="connsiteX3525" fmla="*/ 3005823 w 5235586"/>
                  <a:gd name="connsiteY3525" fmla="*/ 2577278 h 3977558"/>
                  <a:gd name="connsiteX3526" fmla="*/ 3003010 w 5235586"/>
                  <a:gd name="connsiteY3526" fmla="*/ 2574467 h 3977558"/>
                  <a:gd name="connsiteX3527" fmla="*/ 2958021 w 5235586"/>
                  <a:gd name="connsiteY3527" fmla="*/ 2529476 h 3977558"/>
                  <a:gd name="connsiteX3528" fmla="*/ 2955211 w 5235586"/>
                  <a:gd name="connsiteY3528" fmla="*/ 2526665 h 3977558"/>
                  <a:gd name="connsiteX3529" fmla="*/ 2958021 w 5235586"/>
                  <a:gd name="connsiteY3529" fmla="*/ 2523852 h 3977558"/>
                  <a:gd name="connsiteX3530" fmla="*/ 3005823 w 5235586"/>
                  <a:gd name="connsiteY3530" fmla="*/ 2476053 h 3977558"/>
                  <a:gd name="connsiteX3531" fmla="*/ 2851172 w 5235586"/>
                  <a:gd name="connsiteY3531" fmla="*/ 2476053 h 3977558"/>
                  <a:gd name="connsiteX3532" fmla="*/ 2898975 w 5235586"/>
                  <a:gd name="connsiteY3532" fmla="*/ 2523852 h 3977558"/>
                  <a:gd name="connsiteX3533" fmla="*/ 2901785 w 5235586"/>
                  <a:gd name="connsiteY3533" fmla="*/ 2526665 h 3977558"/>
                  <a:gd name="connsiteX3534" fmla="*/ 2898975 w 5235586"/>
                  <a:gd name="connsiteY3534" fmla="*/ 2529476 h 3977558"/>
                  <a:gd name="connsiteX3535" fmla="*/ 2853983 w 5235586"/>
                  <a:gd name="connsiteY3535" fmla="*/ 2574467 h 3977558"/>
                  <a:gd name="connsiteX3536" fmla="*/ 2851172 w 5235586"/>
                  <a:gd name="connsiteY3536" fmla="*/ 2577278 h 3977558"/>
                  <a:gd name="connsiteX3537" fmla="*/ 2848359 w 5235586"/>
                  <a:gd name="connsiteY3537" fmla="*/ 2574467 h 3977558"/>
                  <a:gd name="connsiteX3538" fmla="*/ 2803370 w 5235586"/>
                  <a:gd name="connsiteY3538" fmla="*/ 2529476 h 3977558"/>
                  <a:gd name="connsiteX3539" fmla="*/ 2800560 w 5235586"/>
                  <a:gd name="connsiteY3539" fmla="*/ 2526665 h 3977558"/>
                  <a:gd name="connsiteX3540" fmla="*/ 2803370 w 5235586"/>
                  <a:gd name="connsiteY3540" fmla="*/ 2523852 h 3977558"/>
                  <a:gd name="connsiteX3541" fmla="*/ 2851172 w 5235586"/>
                  <a:gd name="connsiteY3541" fmla="*/ 2476053 h 3977558"/>
                  <a:gd name="connsiteX3542" fmla="*/ 2696525 w 5235586"/>
                  <a:gd name="connsiteY3542" fmla="*/ 2476053 h 3977558"/>
                  <a:gd name="connsiteX3543" fmla="*/ 2744328 w 5235586"/>
                  <a:gd name="connsiteY3543" fmla="*/ 2523852 h 3977558"/>
                  <a:gd name="connsiteX3544" fmla="*/ 2747138 w 5235586"/>
                  <a:gd name="connsiteY3544" fmla="*/ 2526665 h 3977558"/>
                  <a:gd name="connsiteX3545" fmla="*/ 2744328 w 5235586"/>
                  <a:gd name="connsiteY3545" fmla="*/ 2529476 h 3977558"/>
                  <a:gd name="connsiteX3546" fmla="*/ 2699336 w 5235586"/>
                  <a:gd name="connsiteY3546" fmla="*/ 2574467 h 3977558"/>
                  <a:gd name="connsiteX3547" fmla="*/ 2696525 w 5235586"/>
                  <a:gd name="connsiteY3547" fmla="*/ 2577278 h 3977558"/>
                  <a:gd name="connsiteX3548" fmla="*/ 2693712 w 5235586"/>
                  <a:gd name="connsiteY3548" fmla="*/ 2574467 h 3977558"/>
                  <a:gd name="connsiteX3549" fmla="*/ 2648723 w 5235586"/>
                  <a:gd name="connsiteY3549" fmla="*/ 2529476 h 3977558"/>
                  <a:gd name="connsiteX3550" fmla="*/ 2645913 w 5235586"/>
                  <a:gd name="connsiteY3550" fmla="*/ 2526665 h 3977558"/>
                  <a:gd name="connsiteX3551" fmla="*/ 2648723 w 5235586"/>
                  <a:gd name="connsiteY3551" fmla="*/ 2523852 h 3977558"/>
                  <a:gd name="connsiteX3552" fmla="*/ 2696525 w 5235586"/>
                  <a:gd name="connsiteY3552" fmla="*/ 2476053 h 3977558"/>
                  <a:gd name="connsiteX3553" fmla="*/ 2539061 w 5235586"/>
                  <a:gd name="connsiteY3553" fmla="*/ 2476053 h 3977558"/>
                  <a:gd name="connsiteX3554" fmla="*/ 2586863 w 5235586"/>
                  <a:gd name="connsiteY3554" fmla="*/ 2523852 h 3977558"/>
                  <a:gd name="connsiteX3555" fmla="*/ 2589673 w 5235586"/>
                  <a:gd name="connsiteY3555" fmla="*/ 2526665 h 3977558"/>
                  <a:gd name="connsiteX3556" fmla="*/ 2586863 w 5235586"/>
                  <a:gd name="connsiteY3556" fmla="*/ 2529476 h 3977558"/>
                  <a:gd name="connsiteX3557" fmla="*/ 2541874 w 5235586"/>
                  <a:gd name="connsiteY3557" fmla="*/ 2574467 h 3977558"/>
                  <a:gd name="connsiteX3558" fmla="*/ 2539061 w 5235586"/>
                  <a:gd name="connsiteY3558" fmla="*/ 2577278 h 3977558"/>
                  <a:gd name="connsiteX3559" fmla="*/ 2536247 w 5235586"/>
                  <a:gd name="connsiteY3559" fmla="*/ 2574467 h 3977558"/>
                  <a:gd name="connsiteX3560" fmla="*/ 2491261 w 5235586"/>
                  <a:gd name="connsiteY3560" fmla="*/ 2529476 h 3977558"/>
                  <a:gd name="connsiteX3561" fmla="*/ 2488448 w 5235586"/>
                  <a:gd name="connsiteY3561" fmla="*/ 2526665 h 3977558"/>
                  <a:gd name="connsiteX3562" fmla="*/ 2491261 w 5235586"/>
                  <a:gd name="connsiteY3562" fmla="*/ 2523852 h 3977558"/>
                  <a:gd name="connsiteX3563" fmla="*/ 2539061 w 5235586"/>
                  <a:gd name="connsiteY3563" fmla="*/ 2476053 h 3977558"/>
                  <a:gd name="connsiteX3564" fmla="*/ 2384413 w 5235586"/>
                  <a:gd name="connsiteY3564" fmla="*/ 2476053 h 3977558"/>
                  <a:gd name="connsiteX3565" fmla="*/ 2432215 w 5235586"/>
                  <a:gd name="connsiteY3565" fmla="*/ 2523852 h 3977558"/>
                  <a:gd name="connsiteX3566" fmla="*/ 2435025 w 5235586"/>
                  <a:gd name="connsiteY3566" fmla="*/ 2526665 h 3977558"/>
                  <a:gd name="connsiteX3567" fmla="*/ 2432215 w 5235586"/>
                  <a:gd name="connsiteY3567" fmla="*/ 2529476 h 3977558"/>
                  <a:gd name="connsiteX3568" fmla="*/ 2387226 w 5235586"/>
                  <a:gd name="connsiteY3568" fmla="*/ 2574467 h 3977558"/>
                  <a:gd name="connsiteX3569" fmla="*/ 2384413 w 5235586"/>
                  <a:gd name="connsiteY3569" fmla="*/ 2577278 h 3977558"/>
                  <a:gd name="connsiteX3570" fmla="*/ 2381599 w 5235586"/>
                  <a:gd name="connsiteY3570" fmla="*/ 2574467 h 3977558"/>
                  <a:gd name="connsiteX3571" fmla="*/ 2336613 w 5235586"/>
                  <a:gd name="connsiteY3571" fmla="*/ 2529476 h 3977558"/>
                  <a:gd name="connsiteX3572" fmla="*/ 2333800 w 5235586"/>
                  <a:gd name="connsiteY3572" fmla="*/ 2526665 h 3977558"/>
                  <a:gd name="connsiteX3573" fmla="*/ 2336613 w 5235586"/>
                  <a:gd name="connsiteY3573" fmla="*/ 2523852 h 3977558"/>
                  <a:gd name="connsiteX3574" fmla="*/ 2384413 w 5235586"/>
                  <a:gd name="connsiteY3574" fmla="*/ 2476053 h 3977558"/>
                  <a:gd name="connsiteX3575" fmla="*/ 2229761 w 5235586"/>
                  <a:gd name="connsiteY3575" fmla="*/ 2476053 h 3977558"/>
                  <a:gd name="connsiteX3576" fmla="*/ 2277564 w 5235586"/>
                  <a:gd name="connsiteY3576" fmla="*/ 2523852 h 3977558"/>
                  <a:gd name="connsiteX3577" fmla="*/ 2280374 w 5235586"/>
                  <a:gd name="connsiteY3577" fmla="*/ 2526665 h 3977558"/>
                  <a:gd name="connsiteX3578" fmla="*/ 2277564 w 5235586"/>
                  <a:gd name="connsiteY3578" fmla="*/ 2529476 h 3977558"/>
                  <a:gd name="connsiteX3579" fmla="*/ 2232575 w 5235586"/>
                  <a:gd name="connsiteY3579" fmla="*/ 2574467 h 3977558"/>
                  <a:gd name="connsiteX3580" fmla="*/ 2229761 w 5235586"/>
                  <a:gd name="connsiteY3580" fmla="*/ 2577278 h 3977558"/>
                  <a:gd name="connsiteX3581" fmla="*/ 2226948 w 5235586"/>
                  <a:gd name="connsiteY3581" fmla="*/ 2574467 h 3977558"/>
                  <a:gd name="connsiteX3582" fmla="*/ 2181962 w 5235586"/>
                  <a:gd name="connsiteY3582" fmla="*/ 2529476 h 3977558"/>
                  <a:gd name="connsiteX3583" fmla="*/ 2179149 w 5235586"/>
                  <a:gd name="connsiteY3583" fmla="*/ 2526665 h 3977558"/>
                  <a:gd name="connsiteX3584" fmla="*/ 2181962 w 5235586"/>
                  <a:gd name="connsiteY3584" fmla="*/ 2523852 h 3977558"/>
                  <a:gd name="connsiteX3585" fmla="*/ 2229761 w 5235586"/>
                  <a:gd name="connsiteY3585" fmla="*/ 2476053 h 3977558"/>
                  <a:gd name="connsiteX3586" fmla="*/ 2075115 w 5235586"/>
                  <a:gd name="connsiteY3586" fmla="*/ 2476053 h 3977558"/>
                  <a:gd name="connsiteX3587" fmla="*/ 2122917 w 5235586"/>
                  <a:gd name="connsiteY3587" fmla="*/ 2523852 h 3977558"/>
                  <a:gd name="connsiteX3588" fmla="*/ 2125727 w 5235586"/>
                  <a:gd name="connsiteY3588" fmla="*/ 2526665 h 3977558"/>
                  <a:gd name="connsiteX3589" fmla="*/ 2122917 w 5235586"/>
                  <a:gd name="connsiteY3589" fmla="*/ 2529476 h 3977558"/>
                  <a:gd name="connsiteX3590" fmla="*/ 2077928 w 5235586"/>
                  <a:gd name="connsiteY3590" fmla="*/ 2574467 h 3977558"/>
                  <a:gd name="connsiteX3591" fmla="*/ 2075115 w 5235586"/>
                  <a:gd name="connsiteY3591" fmla="*/ 2577278 h 3977558"/>
                  <a:gd name="connsiteX3592" fmla="*/ 2072301 w 5235586"/>
                  <a:gd name="connsiteY3592" fmla="*/ 2574467 h 3977558"/>
                  <a:gd name="connsiteX3593" fmla="*/ 2027315 w 5235586"/>
                  <a:gd name="connsiteY3593" fmla="*/ 2529476 h 3977558"/>
                  <a:gd name="connsiteX3594" fmla="*/ 2024502 w 5235586"/>
                  <a:gd name="connsiteY3594" fmla="*/ 2526665 h 3977558"/>
                  <a:gd name="connsiteX3595" fmla="*/ 2027315 w 5235586"/>
                  <a:gd name="connsiteY3595" fmla="*/ 2523852 h 3977558"/>
                  <a:gd name="connsiteX3596" fmla="*/ 2075115 w 5235586"/>
                  <a:gd name="connsiteY3596" fmla="*/ 2476053 h 3977558"/>
                  <a:gd name="connsiteX3597" fmla="*/ 1917652 w 5235586"/>
                  <a:gd name="connsiteY3597" fmla="*/ 2476053 h 3977558"/>
                  <a:gd name="connsiteX3598" fmla="*/ 1965455 w 5235586"/>
                  <a:gd name="connsiteY3598" fmla="*/ 2523852 h 3977558"/>
                  <a:gd name="connsiteX3599" fmla="*/ 1968265 w 5235586"/>
                  <a:gd name="connsiteY3599" fmla="*/ 2526665 h 3977558"/>
                  <a:gd name="connsiteX3600" fmla="*/ 1965455 w 5235586"/>
                  <a:gd name="connsiteY3600" fmla="*/ 2529476 h 3977558"/>
                  <a:gd name="connsiteX3601" fmla="*/ 1920463 w 5235586"/>
                  <a:gd name="connsiteY3601" fmla="*/ 2574467 h 3977558"/>
                  <a:gd name="connsiteX3602" fmla="*/ 1917652 w 5235586"/>
                  <a:gd name="connsiteY3602" fmla="*/ 2577278 h 3977558"/>
                  <a:gd name="connsiteX3603" fmla="*/ 1914839 w 5235586"/>
                  <a:gd name="connsiteY3603" fmla="*/ 2574467 h 3977558"/>
                  <a:gd name="connsiteX3604" fmla="*/ 1869850 w 5235586"/>
                  <a:gd name="connsiteY3604" fmla="*/ 2529476 h 3977558"/>
                  <a:gd name="connsiteX3605" fmla="*/ 1867040 w 5235586"/>
                  <a:gd name="connsiteY3605" fmla="*/ 2526665 h 3977558"/>
                  <a:gd name="connsiteX3606" fmla="*/ 1869850 w 5235586"/>
                  <a:gd name="connsiteY3606" fmla="*/ 2523852 h 3977558"/>
                  <a:gd name="connsiteX3607" fmla="*/ 1917652 w 5235586"/>
                  <a:gd name="connsiteY3607" fmla="*/ 2476053 h 3977558"/>
                  <a:gd name="connsiteX3608" fmla="*/ 1763004 w 5235586"/>
                  <a:gd name="connsiteY3608" fmla="*/ 2476053 h 3977558"/>
                  <a:gd name="connsiteX3609" fmla="*/ 1810807 w 5235586"/>
                  <a:gd name="connsiteY3609" fmla="*/ 2523852 h 3977558"/>
                  <a:gd name="connsiteX3610" fmla="*/ 1813617 w 5235586"/>
                  <a:gd name="connsiteY3610" fmla="*/ 2526665 h 3977558"/>
                  <a:gd name="connsiteX3611" fmla="*/ 1810807 w 5235586"/>
                  <a:gd name="connsiteY3611" fmla="*/ 2529476 h 3977558"/>
                  <a:gd name="connsiteX3612" fmla="*/ 1765815 w 5235586"/>
                  <a:gd name="connsiteY3612" fmla="*/ 2574467 h 3977558"/>
                  <a:gd name="connsiteX3613" fmla="*/ 1763004 w 5235586"/>
                  <a:gd name="connsiteY3613" fmla="*/ 2577278 h 3977558"/>
                  <a:gd name="connsiteX3614" fmla="*/ 1760191 w 5235586"/>
                  <a:gd name="connsiteY3614" fmla="*/ 2574467 h 3977558"/>
                  <a:gd name="connsiteX3615" fmla="*/ 1715202 w 5235586"/>
                  <a:gd name="connsiteY3615" fmla="*/ 2529476 h 3977558"/>
                  <a:gd name="connsiteX3616" fmla="*/ 1712392 w 5235586"/>
                  <a:gd name="connsiteY3616" fmla="*/ 2526665 h 3977558"/>
                  <a:gd name="connsiteX3617" fmla="*/ 1715202 w 5235586"/>
                  <a:gd name="connsiteY3617" fmla="*/ 2523852 h 3977558"/>
                  <a:gd name="connsiteX3618" fmla="*/ 1763004 w 5235586"/>
                  <a:gd name="connsiteY3618" fmla="*/ 2476053 h 3977558"/>
                  <a:gd name="connsiteX3619" fmla="*/ 1608353 w 5235586"/>
                  <a:gd name="connsiteY3619" fmla="*/ 2476053 h 3977558"/>
                  <a:gd name="connsiteX3620" fmla="*/ 1656156 w 5235586"/>
                  <a:gd name="connsiteY3620" fmla="*/ 2523852 h 3977558"/>
                  <a:gd name="connsiteX3621" fmla="*/ 1658966 w 5235586"/>
                  <a:gd name="connsiteY3621" fmla="*/ 2526665 h 3977558"/>
                  <a:gd name="connsiteX3622" fmla="*/ 1656156 w 5235586"/>
                  <a:gd name="connsiteY3622" fmla="*/ 2529476 h 3977558"/>
                  <a:gd name="connsiteX3623" fmla="*/ 1611164 w 5235586"/>
                  <a:gd name="connsiteY3623" fmla="*/ 2574467 h 3977558"/>
                  <a:gd name="connsiteX3624" fmla="*/ 1608353 w 5235586"/>
                  <a:gd name="connsiteY3624" fmla="*/ 2577278 h 3977558"/>
                  <a:gd name="connsiteX3625" fmla="*/ 1605540 w 5235586"/>
                  <a:gd name="connsiteY3625" fmla="*/ 2574467 h 3977558"/>
                  <a:gd name="connsiteX3626" fmla="*/ 1560551 w 5235586"/>
                  <a:gd name="connsiteY3626" fmla="*/ 2529476 h 3977558"/>
                  <a:gd name="connsiteX3627" fmla="*/ 1557741 w 5235586"/>
                  <a:gd name="connsiteY3627" fmla="*/ 2526665 h 3977558"/>
                  <a:gd name="connsiteX3628" fmla="*/ 1560551 w 5235586"/>
                  <a:gd name="connsiteY3628" fmla="*/ 2523852 h 3977558"/>
                  <a:gd name="connsiteX3629" fmla="*/ 1608353 w 5235586"/>
                  <a:gd name="connsiteY3629" fmla="*/ 2476053 h 3977558"/>
                  <a:gd name="connsiteX3630" fmla="*/ 1450892 w 5235586"/>
                  <a:gd name="connsiteY3630" fmla="*/ 2476053 h 3977558"/>
                  <a:gd name="connsiteX3631" fmla="*/ 1498695 w 5235586"/>
                  <a:gd name="connsiteY3631" fmla="*/ 2523852 h 3977558"/>
                  <a:gd name="connsiteX3632" fmla="*/ 1501505 w 5235586"/>
                  <a:gd name="connsiteY3632" fmla="*/ 2526665 h 3977558"/>
                  <a:gd name="connsiteX3633" fmla="*/ 1498695 w 5235586"/>
                  <a:gd name="connsiteY3633" fmla="*/ 2529476 h 3977558"/>
                  <a:gd name="connsiteX3634" fmla="*/ 1453706 w 5235586"/>
                  <a:gd name="connsiteY3634" fmla="*/ 2574467 h 3977558"/>
                  <a:gd name="connsiteX3635" fmla="*/ 1450892 w 5235586"/>
                  <a:gd name="connsiteY3635" fmla="*/ 2577278 h 3977558"/>
                  <a:gd name="connsiteX3636" fmla="*/ 1448079 w 5235586"/>
                  <a:gd name="connsiteY3636" fmla="*/ 2574467 h 3977558"/>
                  <a:gd name="connsiteX3637" fmla="*/ 1403090 w 5235586"/>
                  <a:gd name="connsiteY3637" fmla="*/ 2529476 h 3977558"/>
                  <a:gd name="connsiteX3638" fmla="*/ 1400280 w 5235586"/>
                  <a:gd name="connsiteY3638" fmla="*/ 2526665 h 3977558"/>
                  <a:gd name="connsiteX3639" fmla="*/ 1403090 w 5235586"/>
                  <a:gd name="connsiteY3639" fmla="*/ 2523852 h 3977558"/>
                  <a:gd name="connsiteX3640" fmla="*/ 1450892 w 5235586"/>
                  <a:gd name="connsiteY3640" fmla="*/ 2476053 h 3977558"/>
                  <a:gd name="connsiteX3641" fmla="*/ 1296244 w 5235586"/>
                  <a:gd name="connsiteY3641" fmla="*/ 2476053 h 3977558"/>
                  <a:gd name="connsiteX3642" fmla="*/ 1344046 w 5235586"/>
                  <a:gd name="connsiteY3642" fmla="*/ 2523852 h 3977558"/>
                  <a:gd name="connsiteX3643" fmla="*/ 1346857 w 5235586"/>
                  <a:gd name="connsiteY3643" fmla="*/ 2526665 h 3977558"/>
                  <a:gd name="connsiteX3644" fmla="*/ 1344046 w 5235586"/>
                  <a:gd name="connsiteY3644" fmla="*/ 2529476 h 3977558"/>
                  <a:gd name="connsiteX3645" fmla="*/ 1299058 w 5235586"/>
                  <a:gd name="connsiteY3645" fmla="*/ 2574467 h 3977558"/>
                  <a:gd name="connsiteX3646" fmla="*/ 1296244 w 5235586"/>
                  <a:gd name="connsiteY3646" fmla="*/ 2577278 h 3977558"/>
                  <a:gd name="connsiteX3647" fmla="*/ 1293431 w 5235586"/>
                  <a:gd name="connsiteY3647" fmla="*/ 2574467 h 3977558"/>
                  <a:gd name="connsiteX3648" fmla="*/ 1248442 w 5235586"/>
                  <a:gd name="connsiteY3648" fmla="*/ 2529476 h 3977558"/>
                  <a:gd name="connsiteX3649" fmla="*/ 1245632 w 5235586"/>
                  <a:gd name="connsiteY3649" fmla="*/ 2526665 h 3977558"/>
                  <a:gd name="connsiteX3650" fmla="*/ 1248442 w 5235586"/>
                  <a:gd name="connsiteY3650" fmla="*/ 2523852 h 3977558"/>
                  <a:gd name="connsiteX3651" fmla="*/ 1296244 w 5235586"/>
                  <a:gd name="connsiteY3651" fmla="*/ 2476053 h 3977558"/>
                  <a:gd name="connsiteX3652" fmla="*/ 1141593 w 5235586"/>
                  <a:gd name="connsiteY3652" fmla="*/ 2476053 h 3977558"/>
                  <a:gd name="connsiteX3653" fmla="*/ 1189395 w 5235586"/>
                  <a:gd name="connsiteY3653" fmla="*/ 2523852 h 3977558"/>
                  <a:gd name="connsiteX3654" fmla="*/ 1192206 w 5235586"/>
                  <a:gd name="connsiteY3654" fmla="*/ 2526665 h 3977558"/>
                  <a:gd name="connsiteX3655" fmla="*/ 1189395 w 5235586"/>
                  <a:gd name="connsiteY3655" fmla="*/ 2529476 h 3977558"/>
                  <a:gd name="connsiteX3656" fmla="*/ 1144407 w 5235586"/>
                  <a:gd name="connsiteY3656" fmla="*/ 2574467 h 3977558"/>
                  <a:gd name="connsiteX3657" fmla="*/ 1141593 w 5235586"/>
                  <a:gd name="connsiteY3657" fmla="*/ 2577278 h 3977558"/>
                  <a:gd name="connsiteX3658" fmla="*/ 1138780 w 5235586"/>
                  <a:gd name="connsiteY3658" fmla="*/ 2574467 h 3977558"/>
                  <a:gd name="connsiteX3659" fmla="*/ 1093791 w 5235586"/>
                  <a:gd name="connsiteY3659" fmla="*/ 2529476 h 3977558"/>
                  <a:gd name="connsiteX3660" fmla="*/ 1090981 w 5235586"/>
                  <a:gd name="connsiteY3660" fmla="*/ 2526665 h 3977558"/>
                  <a:gd name="connsiteX3661" fmla="*/ 1093791 w 5235586"/>
                  <a:gd name="connsiteY3661" fmla="*/ 2523852 h 3977558"/>
                  <a:gd name="connsiteX3662" fmla="*/ 1141593 w 5235586"/>
                  <a:gd name="connsiteY3662" fmla="*/ 2476053 h 3977558"/>
                  <a:gd name="connsiteX3663" fmla="*/ 984132 w 5235586"/>
                  <a:gd name="connsiteY3663" fmla="*/ 2476053 h 3977558"/>
                  <a:gd name="connsiteX3664" fmla="*/ 1031934 w 5235586"/>
                  <a:gd name="connsiteY3664" fmla="*/ 2523852 h 3977558"/>
                  <a:gd name="connsiteX3665" fmla="*/ 1034745 w 5235586"/>
                  <a:gd name="connsiteY3665" fmla="*/ 2526665 h 3977558"/>
                  <a:gd name="connsiteX3666" fmla="*/ 1031934 w 5235586"/>
                  <a:gd name="connsiteY3666" fmla="*/ 2529476 h 3977558"/>
                  <a:gd name="connsiteX3667" fmla="*/ 986946 w 5235586"/>
                  <a:gd name="connsiteY3667" fmla="*/ 2574467 h 3977558"/>
                  <a:gd name="connsiteX3668" fmla="*/ 984132 w 5235586"/>
                  <a:gd name="connsiteY3668" fmla="*/ 2577278 h 3977558"/>
                  <a:gd name="connsiteX3669" fmla="*/ 981319 w 5235586"/>
                  <a:gd name="connsiteY3669" fmla="*/ 2574467 h 3977558"/>
                  <a:gd name="connsiteX3670" fmla="*/ 936330 w 5235586"/>
                  <a:gd name="connsiteY3670" fmla="*/ 2529476 h 3977558"/>
                  <a:gd name="connsiteX3671" fmla="*/ 933520 w 5235586"/>
                  <a:gd name="connsiteY3671" fmla="*/ 2526665 h 3977558"/>
                  <a:gd name="connsiteX3672" fmla="*/ 936330 w 5235586"/>
                  <a:gd name="connsiteY3672" fmla="*/ 2523852 h 3977558"/>
                  <a:gd name="connsiteX3673" fmla="*/ 984132 w 5235586"/>
                  <a:gd name="connsiteY3673" fmla="*/ 2476053 h 3977558"/>
                  <a:gd name="connsiteX3674" fmla="*/ 829484 w 5235586"/>
                  <a:gd name="connsiteY3674" fmla="*/ 2476053 h 3977558"/>
                  <a:gd name="connsiteX3675" fmla="*/ 877286 w 5235586"/>
                  <a:gd name="connsiteY3675" fmla="*/ 2523852 h 3977558"/>
                  <a:gd name="connsiteX3676" fmla="*/ 880097 w 5235586"/>
                  <a:gd name="connsiteY3676" fmla="*/ 2526665 h 3977558"/>
                  <a:gd name="connsiteX3677" fmla="*/ 877286 w 5235586"/>
                  <a:gd name="connsiteY3677" fmla="*/ 2529476 h 3977558"/>
                  <a:gd name="connsiteX3678" fmla="*/ 832298 w 5235586"/>
                  <a:gd name="connsiteY3678" fmla="*/ 2574467 h 3977558"/>
                  <a:gd name="connsiteX3679" fmla="*/ 829484 w 5235586"/>
                  <a:gd name="connsiteY3679" fmla="*/ 2577278 h 3977558"/>
                  <a:gd name="connsiteX3680" fmla="*/ 826671 w 5235586"/>
                  <a:gd name="connsiteY3680" fmla="*/ 2574467 h 3977558"/>
                  <a:gd name="connsiteX3681" fmla="*/ 781682 w 5235586"/>
                  <a:gd name="connsiteY3681" fmla="*/ 2529476 h 3977558"/>
                  <a:gd name="connsiteX3682" fmla="*/ 778872 w 5235586"/>
                  <a:gd name="connsiteY3682" fmla="*/ 2526665 h 3977558"/>
                  <a:gd name="connsiteX3683" fmla="*/ 781682 w 5235586"/>
                  <a:gd name="connsiteY3683" fmla="*/ 2523852 h 3977558"/>
                  <a:gd name="connsiteX3684" fmla="*/ 829484 w 5235586"/>
                  <a:gd name="connsiteY3684" fmla="*/ 2476053 h 3977558"/>
                  <a:gd name="connsiteX3685" fmla="*/ 674833 w 5235586"/>
                  <a:gd name="connsiteY3685" fmla="*/ 2476053 h 3977558"/>
                  <a:gd name="connsiteX3686" fmla="*/ 722635 w 5235586"/>
                  <a:gd name="connsiteY3686" fmla="*/ 2523852 h 3977558"/>
                  <a:gd name="connsiteX3687" fmla="*/ 725446 w 5235586"/>
                  <a:gd name="connsiteY3687" fmla="*/ 2526665 h 3977558"/>
                  <a:gd name="connsiteX3688" fmla="*/ 722635 w 5235586"/>
                  <a:gd name="connsiteY3688" fmla="*/ 2529476 h 3977558"/>
                  <a:gd name="connsiteX3689" fmla="*/ 677647 w 5235586"/>
                  <a:gd name="connsiteY3689" fmla="*/ 2574467 h 3977558"/>
                  <a:gd name="connsiteX3690" fmla="*/ 674833 w 5235586"/>
                  <a:gd name="connsiteY3690" fmla="*/ 2577278 h 3977558"/>
                  <a:gd name="connsiteX3691" fmla="*/ 672020 w 5235586"/>
                  <a:gd name="connsiteY3691" fmla="*/ 2574467 h 3977558"/>
                  <a:gd name="connsiteX3692" fmla="*/ 627031 w 5235586"/>
                  <a:gd name="connsiteY3692" fmla="*/ 2529476 h 3977558"/>
                  <a:gd name="connsiteX3693" fmla="*/ 624221 w 5235586"/>
                  <a:gd name="connsiteY3693" fmla="*/ 2526665 h 3977558"/>
                  <a:gd name="connsiteX3694" fmla="*/ 627031 w 5235586"/>
                  <a:gd name="connsiteY3694" fmla="*/ 2523852 h 3977558"/>
                  <a:gd name="connsiteX3695" fmla="*/ 674833 w 5235586"/>
                  <a:gd name="connsiteY3695" fmla="*/ 2476053 h 3977558"/>
                  <a:gd name="connsiteX3696" fmla="*/ 517372 w 5235586"/>
                  <a:gd name="connsiteY3696" fmla="*/ 2476053 h 3977558"/>
                  <a:gd name="connsiteX3697" fmla="*/ 565174 w 5235586"/>
                  <a:gd name="connsiteY3697" fmla="*/ 2523852 h 3977558"/>
                  <a:gd name="connsiteX3698" fmla="*/ 567985 w 5235586"/>
                  <a:gd name="connsiteY3698" fmla="*/ 2526665 h 3977558"/>
                  <a:gd name="connsiteX3699" fmla="*/ 565174 w 5235586"/>
                  <a:gd name="connsiteY3699" fmla="*/ 2529476 h 3977558"/>
                  <a:gd name="connsiteX3700" fmla="*/ 520183 w 5235586"/>
                  <a:gd name="connsiteY3700" fmla="*/ 2574467 h 3977558"/>
                  <a:gd name="connsiteX3701" fmla="*/ 517372 w 5235586"/>
                  <a:gd name="connsiteY3701" fmla="*/ 2577278 h 3977558"/>
                  <a:gd name="connsiteX3702" fmla="*/ 514559 w 5235586"/>
                  <a:gd name="connsiteY3702" fmla="*/ 2574467 h 3977558"/>
                  <a:gd name="connsiteX3703" fmla="*/ 469570 w 5235586"/>
                  <a:gd name="connsiteY3703" fmla="*/ 2529476 h 3977558"/>
                  <a:gd name="connsiteX3704" fmla="*/ 466760 w 5235586"/>
                  <a:gd name="connsiteY3704" fmla="*/ 2526665 h 3977558"/>
                  <a:gd name="connsiteX3705" fmla="*/ 469570 w 5235586"/>
                  <a:gd name="connsiteY3705" fmla="*/ 2523852 h 3977558"/>
                  <a:gd name="connsiteX3706" fmla="*/ 517372 w 5235586"/>
                  <a:gd name="connsiteY3706" fmla="*/ 2476053 h 3977558"/>
                  <a:gd name="connsiteX3707" fmla="*/ 362724 w 5235586"/>
                  <a:gd name="connsiteY3707" fmla="*/ 2476053 h 3977558"/>
                  <a:gd name="connsiteX3708" fmla="*/ 410526 w 5235586"/>
                  <a:gd name="connsiteY3708" fmla="*/ 2523852 h 3977558"/>
                  <a:gd name="connsiteX3709" fmla="*/ 413337 w 5235586"/>
                  <a:gd name="connsiteY3709" fmla="*/ 2526665 h 3977558"/>
                  <a:gd name="connsiteX3710" fmla="*/ 410526 w 5235586"/>
                  <a:gd name="connsiteY3710" fmla="*/ 2529476 h 3977558"/>
                  <a:gd name="connsiteX3711" fmla="*/ 365535 w 5235586"/>
                  <a:gd name="connsiteY3711" fmla="*/ 2574467 h 3977558"/>
                  <a:gd name="connsiteX3712" fmla="*/ 362724 w 5235586"/>
                  <a:gd name="connsiteY3712" fmla="*/ 2577278 h 3977558"/>
                  <a:gd name="connsiteX3713" fmla="*/ 359911 w 5235586"/>
                  <a:gd name="connsiteY3713" fmla="*/ 2574467 h 3977558"/>
                  <a:gd name="connsiteX3714" fmla="*/ 314922 w 5235586"/>
                  <a:gd name="connsiteY3714" fmla="*/ 2529476 h 3977558"/>
                  <a:gd name="connsiteX3715" fmla="*/ 312112 w 5235586"/>
                  <a:gd name="connsiteY3715" fmla="*/ 2526665 h 3977558"/>
                  <a:gd name="connsiteX3716" fmla="*/ 314922 w 5235586"/>
                  <a:gd name="connsiteY3716" fmla="*/ 2523852 h 3977558"/>
                  <a:gd name="connsiteX3717" fmla="*/ 362724 w 5235586"/>
                  <a:gd name="connsiteY3717" fmla="*/ 2476053 h 3977558"/>
                  <a:gd name="connsiteX3718" fmla="*/ 208073 w 5235586"/>
                  <a:gd name="connsiteY3718" fmla="*/ 2476053 h 3977558"/>
                  <a:gd name="connsiteX3719" fmla="*/ 255875 w 5235586"/>
                  <a:gd name="connsiteY3719" fmla="*/ 2523852 h 3977558"/>
                  <a:gd name="connsiteX3720" fmla="*/ 258686 w 5235586"/>
                  <a:gd name="connsiteY3720" fmla="*/ 2526665 h 3977558"/>
                  <a:gd name="connsiteX3721" fmla="*/ 255875 w 5235586"/>
                  <a:gd name="connsiteY3721" fmla="*/ 2529476 h 3977558"/>
                  <a:gd name="connsiteX3722" fmla="*/ 210884 w 5235586"/>
                  <a:gd name="connsiteY3722" fmla="*/ 2574467 h 3977558"/>
                  <a:gd name="connsiteX3723" fmla="*/ 208073 w 5235586"/>
                  <a:gd name="connsiteY3723" fmla="*/ 2577278 h 3977558"/>
                  <a:gd name="connsiteX3724" fmla="*/ 205260 w 5235586"/>
                  <a:gd name="connsiteY3724" fmla="*/ 2574467 h 3977558"/>
                  <a:gd name="connsiteX3725" fmla="*/ 160271 w 5235586"/>
                  <a:gd name="connsiteY3725" fmla="*/ 2529476 h 3977558"/>
                  <a:gd name="connsiteX3726" fmla="*/ 157461 w 5235586"/>
                  <a:gd name="connsiteY3726" fmla="*/ 2526665 h 3977558"/>
                  <a:gd name="connsiteX3727" fmla="*/ 160271 w 5235586"/>
                  <a:gd name="connsiteY3727" fmla="*/ 2523852 h 3977558"/>
                  <a:gd name="connsiteX3728" fmla="*/ 208073 w 5235586"/>
                  <a:gd name="connsiteY3728" fmla="*/ 2476053 h 3977558"/>
                  <a:gd name="connsiteX3729" fmla="*/ 50612 w 5235586"/>
                  <a:gd name="connsiteY3729" fmla="*/ 2476053 h 3977558"/>
                  <a:gd name="connsiteX3730" fmla="*/ 98414 w 5235586"/>
                  <a:gd name="connsiteY3730" fmla="*/ 2523852 h 3977558"/>
                  <a:gd name="connsiteX3731" fmla="*/ 101225 w 5235586"/>
                  <a:gd name="connsiteY3731" fmla="*/ 2526665 h 3977558"/>
                  <a:gd name="connsiteX3732" fmla="*/ 98414 w 5235586"/>
                  <a:gd name="connsiteY3732" fmla="*/ 2529476 h 3977558"/>
                  <a:gd name="connsiteX3733" fmla="*/ 53426 w 5235586"/>
                  <a:gd name="connsiteY3733" fmla="*/ 2574467 h 3977558"/>
                  <a:gd name="connsiteX3734" fmla="*/ 50612 w 5235586"/>
                  <a:gd name="connsiteY3734" fmla="*/ 2577278 h 3977558"/>
                  <a:gd name="connsiteX3735" fmla="*/ 47802 w 5235586"/>
                  <a:gd name="connsiteY3735" fmla="*/ 2574467 h 3977558"/>
                  <a:gd name="connsiteX3736" fmla="*/ 2813 w 5235586"/>
                  <a:gd name="connsiteY3736" fmla="*/ 2529476 h 3977558"/>
                  <a:gd name="connsiteX3737" fmla="*/ 0 w 5235586"/>
                  <a:gd name="connsiteY3737" fmla="*/ 2526665 h 3977558"/>
                  <a:gd name="connsiteX3738" fmla="*/ 2813 w 5235586"/>
                  <a:gd name="connsiteY3738" fmla="*/ 2523852 h 3977558"/>
                  <a:gd name="connsiteX3739" fmla="*/ 50612 w 5235586"/>
                  <a:gd name="connsiteY3739" fmla="*/ 2476053 h 3977558"/>
                  <a:gd name="connsiteX3740" fmla="*/ 5184973 w 5235586"/>
                  <a:gd name="connsiteY3740" fmla="*/ 2318592 h 3977558"/>
                  <a:gd name="connsiteX3741" fmla="*/ 5232776 w 5235586"/>
                  <a:gd name="connsiteY3741" fmla="*/ 2366391 h 3977558"/>
                  <a:gd name="connsiteX3742" fmla="*/ 5235586 w 5235586"/>
                  <a:gd name="connsiteY3742" fmla="*/ 2369204 h 3977558"/>
                  <a:gd name="connsiteX3743" fmla="*/ 5232776 w 5235586"/>
                  <a:gd name="connsiteY3743" fmla="*/ 2372018 h 3977558"/>
                  <a:gd name="connsiteX3744" fmla="*/ 5187787 w 5235586"/>
                  <a:gd name="connsiteY3744" fmla="*/ 2417006 h 3977558"/>
                  <a:gd name="connsiteX3745" fmla="*/ 5184973 w 5235586"/>
                  <a:gd name="connsiteY3745" fmla="*/ 2419817 h 3977558"/>
                  <a:gd name="connsiteX3746" fmla="*/ 5182163 w 5235586"/>
                  <a:gd name="connsiteY3746" fmla="*/ 2417006 h 3977558"/>
                  <a:gd name="connsiteX3747" fmla="*/ 5137174 w 5235586"/>
                  <a:gd name="connsiteY3747" fmla="*/ 2372018 h 3977558"/>
                  <a:gd name="connsiteX3748" fmla="*/ 5134361 w 5235586"/>
                  <a:gd name="connsiteY3748" fmla="*/ 2369204 h 3977558"/>
                  <a:gd name="connsiteX3749" fmla="*/ 5137174 w 5235586"/>
                  <a:gd name="connsiteY3749" fmla="*/ 2366391 h 3977558"/>
                  <a:gd name="connsiteX3750" fmla="*/ 5184973 w 5235586"/>
                  <a:gd name="connsiteY3750" fmla="*/ 2318592 h 3977558"/>
                  <a:gd name="connsiteX3751" fmla="*/ 5030325 w 5235586"/>
                  <a:gd name="connsiteY3751" fmla="*/ 2318592 h 3977558"/>
                  <a:gd name="connsiteX3752" fmla="*/ 5078128 w 5235586"/>
                  <a:gd name="connsiteY3752" fmla="*/ 2366391 h 3977558"/>
                  <a:gd name="connsiteX3753" fmla="*/ 5080938 w 5235586"/>
                  <a:gd name="connsiteY3753" fmla="*/ 2369204 h 3977558"/>
                  <a:gd name="connsiteX3754" fmla="*/ 5078128 w 5235586"/>
                  <a:gd name="connsiteY3754" fmla="*/ 2372018 h 3977558"/>
                  <a:gd name="connsiteX3755" fmla="*/ 5033136 w 5235586"/>
                  <a:gd name="connsiteY3755" fmla="*/ 2417006 h 3977558"/>
                  <a:gd name="connsiteX3756" fmla="*/ 5030325 w 5235586"/>
                  <a:gd name="connsiteY3756" fmla="*/ 2419817 h 3977558"/>
                  <a:gd name="connsiteX3757" fmla="*/ 5027512 w 5235586"/>
                  <a:gd name="connsiteY3757" fmla="*/ 2417006 h 3977558"/>
                  <a:gd name="connsiteX3758" fmla="*/ 4982523 w 5235586"/>
                  <a:gd name="connsiteY3758" fmla="*/ 2372018 h 3977558"/>
                  <a:gd name="connsiteX3759" fmla="*/ 4979713 w 5235586"/>
                  <a:gd name="connsiteY3759" fmla="*/ 2369204 h 3977558"/>
                  <a:gd name="connsiteX3760" fmla="*/ 4982523 w 5235586"/>
                  <a:gd name="connsiteY3760" fmla="*/ 2366391 h 3977558"/>
                  <a:gd name="connsiteX3761" fmla="*/ 5030325 w 5235586"/>
                  <a:gd name="connsiteY3761" fmla="*/ 2318592 h 3977558"/>
                  <a:gd name="connsiteX3762" fmla="*/ 4872861 w 5235586"/>
                  <a:gd name="connsiteY3762" fmla="*/ 2318592 h 3977558"/>
                  <a:gd name="connsiteX3763" fmla="*/ 4920664 w 5235586"/>
                  <a:gd name="connsiteY3763" fmla="*/ 2366391 h 3977558"/>
                  <a:gd name="connsiteX3764" fmla="*/ 4923474 w 5235586"/>
                  <a:gd name="connsiteY3764" fmla="*/ 2369204 h 3977558"/>
                  <a:gd name="connsiteX3765" fmla="*/ 4920664 w 5235586"/>
                  <a:gd name="connsiteY3765" fmla="*/ 2372018 h 3977558"/>
                  <a:gd name="connsiteX3766" fmla="*/ 4875675 w 5235586"/>
                  <a:gd name="connsiteY3766" fmla="*/ 2417006 h 3977558"/>
                  <a:gd name="connsiteX3767" fmla="*/ 4872861 w 5235586"/>
                  <a:gd name="connsiteY3767" fmla="*/ 2419817 h 3977558"/>
                  <a:gd name="connsiteX3768" fmla="*/ 4870048 w 5235586"/>
                  <a:gd name="connsiteY3768" fmla="*/ 2417006 h 3977558"/>
                  <a:gd name="connsiteX3769" fmla="*/ 4825062 w 5235586"/>
                  <a:gd name="connsiteY3769" fmla="*/ 2372018 h 3977558"/>
                  <a:gd name="connsiteX3770" fmla="*/ 4822249 w 5235586"/>
                  <a:gd name="connsiteY3770" fmla="*/ 2369204 h 3977558"/>
                  <a:gd name="connsiteX3771" fmla="*/ 4825062 w 5235586"/>
                  <a:gd name="connsiteY3771" fmla="*/ 2366391 h 3977558"/>
                  <a:gd name="connsiteX3772" fmla="*/ 4872861 w 5235586"/>
                  <a:gd name="connsiteY3772" fmla="*/ 2318592 h 3977558"/>
                  <a:gd name="connsiteX3773" fmla="*/ 4718213 w 5235586"/>
                  <a:gd name="connsiteY3773" fmla="*/ 2318592 h 3977558"/>
                  <a:gd name="connsiteX3774" fmla="*/ 4766016 w 5235586"/>
                  <a:gd name="connsiteY3774" fmla="*/ 2366391 h 3977558"/>
                  <a:gd name="connsiteX3775" fmla="*/ 4768826 w 5235586"/>
                  <a:gd name="connsiteY3775" fmla="*/ 2369204 h 3977558"/>
                  <a:gd name="connsiteX3776" fmla="*/ 4766016 w 5235586"/>
                  <a:gd name="connsiteY3776" fmla="*/ 2372018 h 3977558"/>
                  <a:gd name="connsiteX3777" fmla="*/ 4721027 w 5235586"/>
                  <a:gd name="connsiteY3777" fmla="*/ 2417006 h 3977558"/>
                  <a:gd name="connsiteX3778" fmla="*/ 4718213 w 5235586"/>
                  <a:gd name="connsiteY3778" fmla="*/ 2419817 h 3977558"/>
                  <a:gd name="connsiteX3779" fmla="*/ 4715400 w 5235586"/>
                  <a:gd name="connsiteY3779" fmla="*/ 2417006 h 3977558"/>
                  <a:gd name="connsiteX3780" fmla="*/ 4670414 w 5235586"/>
                  <a:gd name="connsiteY3780" fmla="*/ 2372018 h 3977558"/>
                  <a:gd name="connsiteX3781" fmla="*/ 4667601 w 5235586"/>
                  <a:gd name="connsiteY3781" fmla="*/ 2369204 h 3977558"/>
                  <a:gd name="connsiteX3782" fmla="*/ 4670414 w 5235586"/>
                  <a:gd name="connsiteY3782" fmla="*/ 2366391 h 3977558"/>
                  <a:gd name="connsiteX3783" fmla="*/ 4718213 w 5235586"/>
                  <a:gd name="connsiteY3783" fmla="*/ 2318592 h 3977558"/>
                  <a:gd name="connsiteX3784" fmla="*/ 4563563 w 5235586"/>
                  <a:gd name="connsiteY3784" fmla="*/ 2318592 h 3977558"/>
                  <a:gd name="connsiteX3785" fmla="*/ 4611365 w 5235586"/>
                  <a:gd name="connsiteY3785" fmla="*/ 2366391 h 3977558"/>
                  <a:gd name="connsiteX3786" fmla="*/ 4614175 w 5235586"/>
                  <a:gd name="connsiteY3786" fmla="*/ 2369204 h 3977558"/>
                  <a:gd name="connsiteX3787" fmla="*/ 4611365 w 5235586"/>
                  <a:gd name="connsiteY3787" fmla="*/ 2372018 h 3977558"/>
                  <a:gd name="connsiteX3788" fmla="*/ 4566376 w 5235586"/>
                  <a:gd name="connsiteY3788" fmla="*/ 2417006 h 3977558"/>
                  <a:gd name="connsiteX3789" fmla="*/ 4563563 w 5235586"/>
                  <a:gd name="connsiteY3789" fmla="*/ 2419817 h 3977558"/>
                  <a:gd name="connsiteX3790" fmla="*/ 4560749 w 5235586"/>
                  <a:gd name="connsiteY3790" fmla="*/ 2417006 h 3977558"/>
                  <a:gd name="connsiteX3791" fmla="*/ 4515763 w 5235586"/>
                  <a:gd name="connsiteY3791" fmla="*/ 2372018 h 3977558"/>
                  <a:gd name="connsiteX3792" fmla="*/ 4512950 w 5235586"/>
                  <a:gd name="connsiteY3792" fmla="*/ 2369204 h 3977558"/>
                  <a:gd name="connsiteX3793" fmla="*/ 4515763 w 5235586"/>
                  <a:gd name="connsiteY3793" fmla="*/ 2366391 h 3977558"/>
                  <a:gd name="connsiteX3794" fmla="*/ 4563563 w 5235586"/>
                  <a:gd name="connsiteY3794" fmla="*/ 2318592 h 3977558"/>
                  <a:gd name="connsiteX3795" fmla="*/ 4406104 w 5235586"/>
                  <a:gd name="connsiteY3795" fmla="*/ 2318592 h 3977558"/>
                  <a:gd name="connsiteX3796" fmla="*/ 4453907 w 5235586"/>
                  <a:gd name="connsiteY3796" fmla="*/ 2366391 h 3977558"/>
                  <a:gd name="connsiteX3797" fmla="*/ 4456717 w 5235586"/>
                  <a:gd name="connsiteY3797" fmla="*/ 2369204 h 3977558"/>
                  <a:gd name="connsiteX3798" fmla="*/ 4453907 w 5235586"/>
                  <a:gd name="connsiteY3798" fmla="*/ 2372018 h 3977558"/>
                  <a:gd name="connsiteX3799" fmla="*/ 4408915 w 5235586"/>
                  <a:gd name="connsiteY3799" fmla="*/ 2417006 h 3977558"/>
                  <a:gd name="connsiteX3800" fmla="*/ 4406104 w 5235586"/>
                  <a:gd name="connsiteY3800" fmla="*/ 2419817 h 3977558"/>
                  <a:gd name="connsiteX3801" fmla="*/ 4403291 w 5235586"/>
                  <a:gd name="connsiteY3801" fmla="*/ 2417006 h 3977558"/>
                  <a:gd name="connsiteX3802" fmla="*/ 4358302 w 5235586"/>
                  <a:gd name="connsiteY3802" fmla="*/ 2372018 h 3977558"/>
                  <a:gd name="connsiteX3803" fmla="*/ 4355492 w 5235586"/>
                  <a:gd name="connsiteY3803" fmla="*/ 2369204 h 3977558"/>
                  <a:gd name="connsiteX3804" fmla="*/ 4358302 w 5235586"/>
                  <a:gd name="connsiteY3804" fmla="*/ 2366391 h 3977558"/>
                  <a:gd name="connsiteX3805" fmla="*/ 4406104 w 5235586"/>
                  <a:gd name="connsiteY3805" fmla="*/ 2318592 h 3977558"/>
                  <a:gd name="connsiteX3806" fmla="*/ 4251453 w 5235586"/>
                  <a:gd name="connsiteY3806" fmla="*/ 2318592 h 3977558"/>
                  <a:gd name="connsiteX3807" fmla="*/ 4299256 w 5235586"/>
                  <a:gd name="connsiteY3807" fmla="*/ 2366391 h 3977558"/>
                  <a:gd name="connsiteX3808" fmla="*/ 4302066 w 5235586"/>
                  <a:gd name="connsiteY3808" fmla="*/ 2369204 h 3977558"/>
                  <a:gd name="connsiteX3809" fmla="*/ 4299256 w 5235586"/>
                  <a:gd name="connsiteY3809" fmla="*/ 2372018 h 3977558"/>
                  <a:gd name="connsiteX3810" fmla="*/ 4254264 w 5235586"/>
                  <a:gd name="connsiteY3810" fmla="*/ 2417006 h 3977558"/>
                  <a:gd name="connsiteX3811" fmla="*/ 4251453 w 5235586"/>
                  <a:gd name="connsiteY3811" fmla="*/ 2419817 h 3977558"/>
                  <a:gd name="connsiteX3812" fmla="*/ 4248640 w 5235586"/>
                  <a:gd name="connsiteY3812" fmla="*/ 2417006 h 3977558"/>
                  <a:gd name="connsiteX3813" fmla="*/ 4203651 w 5235586"/>
                  <a:gd name="connsiteY3813" fmla="*/ 2372018 h 3977558"/>
                  <a:gd name="connsiteX3814" fmla="*/ 4200841 w 5235586"/>
                  <a:gd name="connsiteY3814" fmla="*/ 2369204 h 3977558"/>
                  <a:gd name="connsiteX3815" fmla="*/ 4203651 w 5235586"/>
                  <a:gd name="connsiteY3815" fmla="*/ 2366391 h 3977558"/>
                  <a:gd name="connsiteX3816" fmla="*/ 4251453 w 5235586"/>
                  <a:gd name="connsiteY3816" fmla="*/ 2318592 h 3977558"/>
                  <a:gd name="connsiteX3817" fmla="*/ 4096805 w 5235586"/>
                  <a:gd name="connsiteY3817" fmla="*/ 2318592 h 3977558"/>
                  <a:gd name="connsiteX3818" fmla="*/ 4144608 w 5235586"/>
                  <a:gd name="connsiteY3818" fmla="*/ 2366391 h 3977558"/>
                  <a:gd name="connsiteX3819" fmla="*/ 4147418 w 5235586"/>
                  <a:gd name="connsiteY3819" fmla="*/ 2369204 h 3977558"/>
                  <a:gd name="connsiteX3820" fmla="*/ 4144608 w 5235586"/>
                  <a:gd name="connsiteY3820" fmla="*/ 2372018 h 3977558"/>
                  <a:gd name="connsiteX3821" fmla="*/ 4099616 w 5235586"/>
                  <a:gd name="connsiteY3821" fmla="*/ 2417006 h 3977558"/>
                  <a:gd name="connsiteX3822" fmla="*/ 4096805 w 5235586"/>
                  <a:gd name="connsiteY3822" fmla="*/ 2419817 h 3977558"/>
                  <a:gd name="connsiteX3823" fmla="*/ 4093992 w 5235586"/>
                  <a:gd name="connsiteY3823" fmla="*/ 2417006 h 3977558"/>
                  <a:gd name="connsiteX3824" fmla="*/ 4049003 w 5235586"/>
                  <a:gd name="connsiteY3824" fmla="*/ 2372018 h 3977558"/>
                  <a:gd name="connsiteX3825" fmla="*/ 4046193 w 5235586"/>
                  <a:gd name="connsiteY3825" fmla="*/ 2369204 h 3977558"/>
                  <a:gd name="connsiteX3826" fmla="*/ 4049003 w 5235586"/>
                  <a:gd name="connsiteY3826" fmla="*/ 2366391 h 3977558"/>
                  <a:gd name="connsiteX3827" fmla="*/ 4096805 w 5235586"/>
                  <a:gd name="connsiteY3827" fmla="*/ 2318592 h 3977558"/>
                  <a:gd name="connsiteX3828" fmla="*/ 3939345 w 5235586"/>
                  <a:gd name="connsiteY3828" fmla="*/ 2318592 h 3977558"/>
                  <a:gd name="connsiteX3829" fmla="*/ 3987147 w 5235586"/>
                  <a:gd name="connsiteY3829" fmla="*/ 2366391 h 3977558"/>
                  <a:gd name="connsiteX3830" fmla="*/ 3989957 w 5235586"/>
                  <a:gd name="connsiteY3830" fmla="*/ 2369204 h 3977558"/>
                  <a:gd name="connsiteX3831" fmla="*/ 3987147 w 5235586"/>
                  <a:gd name="connsiteY3831" fmla="*/ 2372018 h 3977558"/>
                  <a:gd name="connsiteX3832" fmla="*/ 3942155 w 5235586"/>
                  <a:gd name="connsiteY3832" fmla="*/ 2417006 h 3977558"/>
                  <a:gd name="connsiteX3833" fmla="*/ 3939345 w 5235586"/>
                  <a:gd name="connsiteY3833" fmla="*/ 2419817 h 3977558"/>
                  <a:gd name="connsiteX3834" fmla="*/ 3936531 w 5235586"/>
                  <a:gd name="connsiteY3834" fmla="*/ 2417006 h 3977558"/>
                  <a:gd name="connsiteX3835" fmla="*/ 3891545 w 5235586"/>
                  <a:gd name="connsiteY3835" fmla="*/ 2372018 h 3977558"/>
                  <a:gd name="connsiteX3836" fmla="*/ 3888732 w 5235586"/>
                  <a:gd name="connsiteY3836" fmla="*/ 2369204 h 3977558"/>
                  <a:gd name="connsiteX3837" fmla="*/ 3891545 w 5235586"/>
                  <a:gd name="connsiteY3837" fmla="*/ 2366391 h 3977558"/>
                  <a:gd name="connsiteX3838" fmla="*/ 3939345 w 5235586"/>
                  <a:gd name="connsiteY3838" fmla="*/ 2318592 h 3977558"/>
                  <a:gd name="connsiteX3839" fmla="*/ 3784693 w 5235586"/>
                  <a:gd name="connsiteY3839" fmla="*/ 2318592 h 3977558"/>
                  <a:gd name="connsiteX3840" fmla="*/ 3832496 w 5235586"/>
                  <a:gd name="connsiteY3840" fmla="*/ 2366391 h 3977558"/>
                  <a:gd name="connsiteX3841" fmla="*/ 3835306 w 5235586"/>
                  <a:gd name="connsiteY3841" fmla="*/ 2369204 h 3977558"/>
                  <a:gd name="connsiteX3842" fmla="*/ 3832496 w 5235586"/>
                  <a:gd name="connsiteY3842" fmla="*/ 2372018 h 3977558"/>
                  <a:gd name="connsiteX3843" fmla="*/ 3787504 w 5235586"/>
                  <a:gd name="connsiteY3843" fmla="*/ 2417006 h 3977558"/>
                  <a:gd name="connsiteX3844" fmla="*/ 3784693 w 5235586"/>
                  <a:gd name="connsiteY3844" fmla="*/ 2419817 h 3977558"/>
                  <a:gd name="connsiteX3845" fmla="*/ 3781880 w 5235586"/>
                  <a:gd name="connsiteY3845" fmla="*/ 2417006 h 3977558"/>
                  <a:gd name="connsiteX3846" fmla="*/ 3736894 w 5235586"/>
                  <a:gd name="connsiteY3846" fmla="*/ 2372018 h 3977558"/>
                  <a:gd name="connsiteX3847" fmla="*/ 3734081 w 5235586"/>
                  <a:gd name="connsiteY3847" fmla="*/ 2369204 h 3977558"/>
                  <a:gd name="connsiteX3848" fmla="*/ 3736894 w 5235586"/>
                  <a:gd name="connsiteY3848" fmla="*/ 2366391 h 3977558"/>
                  <a:gd name="connsiteX3849" fmla="*/ 3784693 w 5235586"/>
                  <a:gd name="connsiteY3849" fmla="*/ 2318592 h 3977558"/>
                  <a:gd name="connsiteX3850" fmla="*/ 3630045 w 5235586"/>
                  <a:gd name="connsiteY3850" fmla="*/ 2318592 h 3977558"/>
                  <a:gd name="connsiteX3851" fmla="*/ 3677848 w 5235586"/>
                  <a:gd name="connsiteY3851" fmla="*/ 2366391 h 3977558"/>
                  <a:gd name="connsiteX3852" fmla="*/ 3680658 w 5235586"/>
                  <a:gd name="connsiteY3852" fmla="*/ 2369204 h 3977558"/>
                  <a:gd name="connsiteX3853" fmla="*/ 3677848 w 5235586"/>
                  <a:gd name="connsiteY3853" fmla="*/ 2372018 h 3977558"/>
                  <a:gd name="connsiteX3854" fmla="*/ 3632856 w 5235586"/>
                  <a:gd name="connsiteY3854" fmla="*/ 2417006 h 3977558"/>
                  <a:gd name="connsiteX3855" fmla="*/ 3630045 w 5235586"/>
                  <a:gd name="connsiteY3855" fmla="*/ 2419817 h 3977558"/>
                  <a:gd name="connsiteX3856" fmla="*/ 3627232 w 5235586"/>
                  <a:gd name="connsiteY3856" fmla="*/ 2417006 h 3977558"/>
                  <a:gd name="connsiteX3857" fmla="*/ 3582246 w 5235586"/>
                  <a:gd name="connsiteY3857" fmla="*/ 2372018 h 3977558"/>
                  <a:gd name="connsiteX3858" fmla="*/ 3579433 w 5235586"/>
                  <a:gd name="connsiteY3858" fmla="*/ 2369204 h 3977558"/>
                  <a:gd name="connsiteX3859" fmla="*/ 3582246 w 5235586"/>
                  <a:gd name="connsiteY3859" fmla="*/ 2366391 h 3977558"/>
                  <a:gd name="connsiteX3860" fmla="*/ 3630045 w 5235586"/>
                  <a:gd name="connsiteY3860" fmla="*/ 2318592 h 3977558"/>
                  <a:gd name="connsiteX3861" fmla="*/ 3472581 w 5235586"/>
                  <a:gd name="connsiteY3861" fmla="*/ 2318592 h 3977558"/>
                  <a:gd name="connsiteX3862" fmla="*/ 3520384 w 5235586"/>
                  <a:gd name="connsiteY3862" fmla="*/ 2366391 h 3977558"/>
                  <a:gd name="connsiteX3863" fmla="*/ 3523194 w 5235586"/>
                  <a:gd name="connsiteY3863" fmla="*/ 2369204 h 3977558"/>
                  <a:gd name="connsiteX3864" fmla="*/ 3520384 w 5235586"/>
                  <a:gd name="connsiteY3864" fmla="*/ 2372018 h 3977558"/>
                  <a:gd name="connsiteX3865" fmla="*/ 3475395 w 5235586"/>
                  <a:gd name="connsiteY3865" fmla="*/ 2417006 h 3977558"/>
                  <a:gd name="connsiteX3866" fmla="*/ 3472581 w 5235586"/>
                  <a:gd name="connsiteY3866" fmla="*/ 2419817 h 3977558"/>
                  <a:gd name="connsiteX3867" fmla="*/ 3469771 w 5235586"/>
                  <a:gd name="connsiteY3867" fmla="*/ 2417006 h 3977558"/>
                  <a:gd name="connsiteX3868" fmla="*/ 3424782 w 5235586"/>
                  <a:gd name="connsiteY3868" fmla="*/ 2372018 h 3977558"/>
                  <a:gd name="connsiteX3869" fmla="*/ 3421969 w 5235586"/>
                  <a:gd name="connsiteY3869" fmla="*/ 2369204 h 3977558"/>
                  <a:gd name="connsiteX3870" fmla="*/ 3424782 w 5235586"/>
                  <a:gd name="connsiteY3870" fmla="*/ 2366391 h 3977558"/>
                  <a:gd name="connsiteX3871" fmla="*/ 3472581 w 5235586"/>
                  <a:gd name="connsiteY3871" fmla="*/ 2318592 h 3977558"/>
                  <a:gd name="connsiteX3872" fmla="*/ 3317933 w 5235586"/>
                  <a:gd name="connsiteY3872" fmla="*/ 2318592 h 3977558"/>
                  <a:gd name="connsiteX3873" fmla="*/ 3365736 w 5235586"/>
                  <a:gd name="connsiteY3873" fmla="*/ 2366391 h 3977558"/>
                  <a:gd name="connsiteX3874" fmla="*/ 3368546 w 5235586"/>
                  <a:gd name="connsiteY3874" fmla="*/ 2369204 h 3977558"/>
                  <a:gd name="connsiteX3875" fmla="*/ 3365736 w 5235586"/>
                  <a:gd name="connsiteY3875" fmla="*/ 2372018 h 3977558"/>
                  <a:gd name="connsiteX3876" fmla="*/ 3320747 w 5235586"/>
                  <a:gd name="connsiteY3876" fmla="*/ 2417006 h 3977558"/>
                  <a:gd name="connsiteX3877" fmla="*/ 3317933 w 5235586"/>
                  <a:gd name="connsiteY3877" fmla="*/ 2419817 h 3977558"/>
                  <a:gd name="connsiteX3878" fmla="*/ 3315123 w 5235586"/>
                  <a:gd name="connsiteY3878" fmla="*/ 2417006 h 3977558"/>
                  <a:gd name="connsiteX3879" fmla="*/ 3270134 w 5235586"/>
                  <a:gd name="connsiteY3879" fmla="*/ 2372018 h 3977558"/>
                  <a:gd name="connsiteX3880" fmla="*/ 3267321 w 5235586"/>
                  <a:gd name="connsiteY3880" fmla="*/ 2369204 h 3977558"/>
                  <a:gd name="connsiteX3881" fmla="*/ 3270134 w 5235586"/>
                  <a:gd name="connsiteY3881" fmla="*/ 2366391 h 3977558"/>
                  <a:gd name="connsiteX3882" fmla="*/ 3317933 w 5235586"/>
                  <a:gd name="connsiteY3882" fmla="*/ 2318592 h 3977558"/>
                  <a:gd name="connsiteX3883" fmla="*/ 3163283 w 5235586"/>
                  <a:gd name="connsiteY3883" fmla="*/ 2318592 h 3977558"/>
                  <a:gd name="connsiteX3884" fmla="*/ 3211085 w 5235586"/>
                  <a:gd name="connsiteY3884" fmla="*/ 2366391 h 3977558"/>
                  <a:gd name="connsiteX3885" fmla="*/ 3213895 w 5235586"/>
                  <a:gd name="connsiteY3885" fmla="*/ 2369204 h 3977558"/>
                  <a:gd name="connsiteX3886" fmla="*/ 3211085 w 5235586"/>
                  <a:gd name="connsiteY3886" fmla="*/ 2372018 h 3977558"/>
                  <a:gd name="connsiteX3887" fmla="*/ 3166096 w 5235586"/>
                  <a:gd name="connsiteY3887" fmla="*/ 2417006 h 3977558"/>
                  <a:gd name="connsiteX3888" fmla="*/ 3163283 w 5235586"/>
                  <a:gd name="connsiteY3888" fmla="*/ 2419817 h 3977558"/>
                  <a:gd name="connsiteX3889" fmla="*/ 3160472 w 5235586"/>
                  <a:gd name="connsiteY3889" fmla="*/ 2417006 h 3977558"/>
                  <a:gd name="connsiteX3890" fmla="*/ 3115483 w 5235586"/>
                  <a:gd name="connsiteY3890" fmla="*/ 2372018 h 3977558"/>
                  <a:gd name="connsiteX3891" fmla="*/ 3112670 w 5235586"/>
                  <a:gd name="connsiteY3891" fmla="*/ 2369204 h 3977558"/>
                  <a:gd name="connsiteX3892" fmla="*/ 3115483 w 5235586"/>
                  <a:gd name="connsiteY3892" fmla="*/ 2366391 h 3977558"/>
                  <a:gd name="connsiteX3893" fmla="*/ 3163283 w 5235586"/>
                  <a:gd name="connsiteY3893" fmla="*/ 2318592 h 3977558"/>
                  <a:gd name="connsiteX3894" fmla="*/ 3005823 w 5235586"/>
                  <a:gd name="connsiteY3894" fmla="*/ 2318592 h 3977558"/>
                  <a:gd name="connsiteX3895" fmla="*/ 3053626 w 5235586"/>
                  <a:gd name="connsiteY3895" fmla="*/ 2366391 h 3977558"/>
                  <a:gd name="connsiteX3896" fmla="*/ 3056436 w 5235586"/>
                  <a:gd name="connsiteY3896" fmla="*/ 2369204 h 3977558"/>
                  <a:gd name="connsiteX3897" fmla="*/ 3053626 w 5235586"/>
                  <a:gd name="connsiteY3897" fmla="*/ 2372018 h 3977558"/>
                  <a:gd name="connsiteX3898" fmla="*/ 3008634 w 5235586"/>
                  <a:gd name="connsiteY3898" fmla="*/ 2417006 h 3977558"/>
                  <a:gd name="connsiteX3899" fmla="*/ 3005823 w 5235586"/>
                  <a:gd name="connsiteY3899" fmla="*/ 2419817 h 3977558"/>
                  <a:gd name="connsiteX3900" fmla="*/ 3003010 w 5235586"/>
                  <a:gd name="connsiteY3900" fmla="*/ 2417006 h 3977558"/>
                  <a:gd name="connsiteX3901" fmla="*/ 2958021 w 5235586"/>
                  <a:gd name="connsiteY3901" fmla="*/ 2372018 h 3977558"/>
                  <a:gd name="connsiteX3902" fmla="*/ 2955211 w 5235586"/>
                  <a:gd name="connsiteY3902" fmla="*/ 2369204 h 3977558"/>
                  <a:gd name="connsiteX3903" fmla="*/ 2958021 w 5235586"/>
                  <a:gd name="connsiteY3903" fmla="*/ 2366391 h 3977558"/>
                  <a:gd name="connsiteX3904" fmla="*/ 3005823 w 5235586"/>
                  <a:gd name="connsiteY3904" fmla="*/ 2318592 h 3977558"/>
                  <a:gd name="connsiteX3905" fmla="*/ 2851172 w 5235586"/>
                  <a:gd name="connsiteY3905" fmla="*/ 2318592 h 3977558"/>
                  <a:gd name="connsiteX3906" fmla="*/ 2898975 w 5235586"/>
                  <a:gd name="connsiteY3906" fmla="*/ 2366391 h 3977558"/>
                  <a:gd name="connsiteX3907" fmla="*/ 2901785 w 5235586"/>
                  <a:gd name="connsiteY3907" fmla="*/ 2369204 h 3977558"/>
                  <a:gd name="connsiteX3908" fmla="*/ 2898975 w 5235586"/>
                  <a:gd name="connsiteY3908" fmla="*/ 2372018 h 3977558"/>
                  <a:gd name="connsiteX3909" fmla="*/ 2853983 w 5235586"/>
                  <a:gd name="connsiteY3909" fmla="*/ 2417006 h 3977558"/>
                  <a:gd name="connsiteX3910" fmla="*/ 2851172 w 5235586"/>
                  <a:gd name="connsiteY3910" fmla="*/ 2419817 h 3977558"/>
                  <a:gd name="connsiteX3911" fmla="*/ 2848359 w 5235586"/>
                  <a:gd name="connsiteY3911" fmla="*/ 2417006 h 3977558"/>
                  <a:gd name="connsiteX3912" fmla="*/ 2803370 w 5235586"/>
                  <a:gd name="connsiteY3912" fmla="*/ 2372018 h 3977558"/>
                  <a:gd name="connsiteX3913" fmla="*/ 2800560 w 5235586"/>
                  <a:gd name="connsiteY3913" fmla="*/ 2369204 h 3977558"/>
                  <a:gd name="connsiteX3914" fmla="*/ 2803370 w 5235586"/>
                  <a:gd name="connsiteY3914" fmla="*/ 2366391 h 3977558"/>
                  <a:gd name="connsiteX3915" fmla="*/ 2851172 w 5235586"/>
                  <a:gd name="connsiteY3915" fmla="*/ 2318592 h 3977558"/>
                  <a:gd name="connsiteX3916" fmla="*/ 2696525 w 5235586"/>
                  <a:gd name="connsiteY3916" fmla="*/ 2318592 h 3977558"/>
                  <a:gd name="connsiteX3917" fmla="*/ 2744328 w 5235586"/>
                  <a:gd name="connsiteY3917" fmla="*/ 2366391 h 3977558"/>
                  <a:gd name="connsiteX3918" fmla="*/ 2747138 w 5235586"/>
                  <a:gd name="connsiteY3918" fmla="*/ 2369204 h 3977558"/>
                  <a:gd name="connsiteX3919" fmla="*/ 2744328 w 5235586"/>
                  <a:gd name="connsiteY3919" fmla="*/ 2372018 h 3977558"/>
                  <a:gd name="connsiteX3920" fmla="*/ 2699336 w 5235586"/>
                  <a:gd name="connsiteY3920" fmla="*/ 2417006 h 3977558"/>
                  <a:gd name="connsiteX3921" fmla="*/ 2696525 w 5235586"/>
                  <a:gd name="connsiteY3921" fmla="*/ 2419817 h 3977558"/>
                  <a:gd name="connsiteX3922" fmla="*/ 2693712 w 5235586"/>
                  <a:gd name="connsiteY3922" fmla="*/ 2417006 h 3977558"/>
                  <a:gd name="connsiteX3923" fmla="*/ 2648723 w 5235586"/>
                  <a:gd name="connsiteY3923" fmla="*/ 2372018 h 3977558"/>
                  <a:gd name="connsiteX3924" fmla="*/ 2645913 w 5235586"/>
                  <a:gd name="connsiteY3924" fmla="*/ 2369204 h 3977558"/>
                  <a:gd name="connsiteX3925" fmla="*/ 2648723 w 5235586"/>
                  <a:gd name="connsiteY3925" fmla="*/ 2366391 h 3977558"/>
                  <a:gd name="connsiteX3926" fmla="*/ 2696525 w 5235586"/>
                  <a:gd name="connsiteY3926" fmla="*/ 2318592 h 3977558"/>
                  <a:gd name="connsiteX3927" fmla="*/ 2539061 w 5235586"/>
                  <a:gd name="connsiteY3927" fmla="*/ 2318592 h 3977558"/>
                  <a:gd name="connsiteX3928" fmla="*/ 2586863 w 5235586"/>
                  <a:gd name="connsiteY3928" fmla="*/ 2366391 h 3977558"/>
                  <a:gd name="connsiteX3929" fmla="*/ 2589673 w 5235586"/>
                  <a:gd name="connsiteY3929" fmla="*/ 2369204 h 3977558"/>
                  <a:gd name="connsiteX3930" fmla="*/ 2586863 w 5235586"/>
                  <a:gd name="connsiteY3930" fmla="*/ 2372018 h 3977558"/>
                  <a:gd name="connsiteX3931" fmla="*/ 2541874 w 5235586"/>
                  <a:gd name="connsiteY3931" fmla="*/ 2417006 h 3977558"/>
                  <a:gd name="connsiteX3932" fmla="*/ 2539061 w 5235586"/>
                  <a:gd name="connsiteY3932" fmla="*/ 2419817 h 3977558"/>
                  <a:gd name="connsiteX3933" fmla="*/ 2536247 w 5235586"/>
                  <a:gd name="connsiteY3933" fmla="*/ 2417006 h 3977558"/>
                  <a:gd name="connsiteX3934" fmla="*/ 2491261 w 5235586"/>
                  <a:gd name="connsiteY3934" fmla="*/ 2372018 h 3977558"/>
                  <a:gd name="connsiteX3935" fmla="*/ 2488448 w 5235586"/>
                  <a:gd name="connsiteY3935" fmla="*/ 2369204 h 3977558"/>
                  <a:gd name="connsiteX3936" fmla="*/ 2491261 w 5235586"/>
                  <a:gd name="connsiteY3936" fmla="*/ 2366391 h 3977558"/>
                  <a:gd name="connsiteX3937" fmla="*/ 2539061 w 5235586"/>
                  <a:gd name="connsiteY3937" fmla="*/ 2318592 h 3977558"/>
                  <a:gd name="connsiteX3938" fmla="*/ 2384413 w 5235586"/>
                  <a:gd name="connsiteY3938" fmla="*/ 2318592 h 3977558"/>
                  <a:gd name="connsiteX3939" fmla="*/ 2432215 w 5235586"/>
                  <a:gd name="connsiteY3939" fmla="*/ 2366391 h 3977558"/>
                  <a:gd name="connsiteX3940" fmla="*/ 2435025 w 5235586"/>
                  <a:gd name="connsiteY3940" fmla="*/ 2369204 h 3977558"/>
                  <a:gd name="connsiteX3941" fmla="*/ 2432215 w 5235586"/>
                  <a:gd name="connsiteY3941" fmla="*/ 2372018 h 3977558"/>
                  <a:gd name="connsiteX3942" fmla="*/ 2387226 w 5235586"/>
                  <a:gd name="connsiteY3942" fmla="*/ 2417006 h 3977558"/>
                  <a:gd name="connsiteX3943" fmla="*/ 2384413 w 5235586"/>
                  <a:gd name="connsiteY3943" fmla="*/ 2419817 h 3977558"/>
                  <a:gd name="connsiteX3944" fmla="*/ 2381599 w 5235586"/>
                  <a:gd name="connsiteY3944" fmla="*/ 2417006 h 3977558"/>
                  <a:gd name="connsiteX3945" fmla="*/ 2336613 w 5235586"/>
                  <a:gd name="connsiteY3945" fmla="*/ 2372018 h 3977558"/>
                  <a:gd name="connsiteX3946" fmla="*/ 2333800 w 5235586"/>
                  <a:gd name="connsiteY3946" fmla="*/ 2369204 h 3977558"/>
                  <a:gd name="connsiteX3947" fmla="*/ 2336613 w 5235586"/>
                  <a:gd name="connsiteY3947" fmla="*/ 2366391 h 3977558"/>
                  <a:gd name="connsiteX3948" fmla="*/ 2384413 w 5235586"/>
                  <a:gd name="connsiteY3948" fmla="*/ 2318592 h 3977558"/>
                  <a:gd name="connsiteX3949" fmla="*/ 2229761 w 5235586"/>
                  <a:gd name="connsiteY3949" fmla="*/ 2318592 h 3977558"/>
                  <a:gd name="connsiteX3950" fmla="*/ 2277564 w 5235586"/>
                  <a:gd name="connsiteY3950" fmla="*/ 2366391 h 3977558"/>
                  <a:gd name="connsiteX3951" fmla="*/ 2280374 w 5235586"/>
                  <a:gd name="connsiteY3951" fmla="*/ 2369204 h 3977558"/>
                  <a:gd name="connsiteX3952" fmla="*/ 2277564 w 5235586"/>
                  <a:gd name="connsiteY3952" fmla="*/ 2372018 h 3977558"/>
                  <a:gd name="connsiteX3953" fmla="*/ 2232575 w 5235586"/>
                  <a:gd name="connsiteY3953" fmla="*/ 2417006 h 3977558"/>
                  <a:gd name="connsiteX3954" fmla="*/ 2229761 w 5235586"/>
                  <a:gd name="connsiteY3954" fmla="*/ 2419817 h 3977558"/>
                  <a:gd name="connsiteX3955" fmla="*/ 2226948 w 5235586"/>
                  <a:gd name="connsiteY3955" fmla="*/ 2417006 h 3977558"/>
                  <a:gd name="connsiteX3956" fmla="*/ 2181962 w 5235586"/>
                  <a:gd name="connsiteY3956" fmla="*/ 2372018 h 3977558"/>
                  <a:gd name="connsiteX3957" fmla="*/ 2179149 w 5235586"/>
                  <a:gd name="connsiteY3957" fmla="*/ 2369204 h 3977558"/>
                  <a:gd name="connsiteX3958" fmla="*/ 2181962 w 5235586"/>
                  <a:gd name="connsiteY3958" fmla="*/ 2366391 h 3977558"/>
                  <a:gd name="connsiteX3959" fmla="*/ 2229761 w 5235586"/>
                  <a:gd name="connsiteY3959" fmla="*/ 2318592 h 3977558"/>
                  <a:gd name="connsiteX3960" fmla="*/ 2075115 w 5235586"/>
                  <a:gd name="connsiteY3960" fmla="*/ 2318592 h 3977558"/>
                  <a:gd name="connsiteX3961" fmla="*/ 2122917 w 5235586"/>
                  <a:gd name="connsiteY3961" fmla="*/ 2366391 h 3977558"/>
                  <a:gd name="connsiteX3962" fmla="*/ 2125727 w 5235586"/>
                  <a:gd name="connsiteY3962" fmla="*/ 2369204 h 3977558"/>
                  <a:gd name="connsiteX3963" fmla="*/ 2122917 w 5235586"/>
                  <a:gd name="connsiteY3963" fmla="*/ 2372018 h 3977558"/>
                  <a:gd name="connsiteX3964" fmla="*/ 2077928 w 5235586"/>
                  <a:gd name="connsiteY3964" fmla="*/ 2417006 h 3977558"/>
                  <a:gd name="connsiteX3965" fmla="*/ 2075115 w 5235586"/>
                  <a:gd name="connsiteY3965" fmla="*/ 2419817 h 3977558"/>
                  <a:gd name="connsiteX3966" fmla="*/ 2072301 w 5235586"/>
                  <a:gd name="connsiteY3966" fmla="*/ 2417006 h 3977558"/>
                  <a:gd name="connsiteX3967" fmla="*/ 2027315 w 5235586"/>
                  <a:gd name="connsiteY3967" fmla="*/ 2372018 h 3977558"/>
                  <a:gd name="connsiteX3968" fmla="*/ 2024502 w 5235586"/>
                  <a:gd name="connsiteY3968" fmla="*/ 2369204 h 3977558"/>
                  <a:gd name="connsiteX3969" fmla="*/ 2027315 w 5235586"/>
                  <a:gd name="connsiteY3969" fmla="*/ 2366391 h 3977558"/>
                  <a:gd name="connsiteX3970" fmla="*/ 2075115 w 5235586"/>
                  <a:gd name="connsiteY3970" fmla="*/ 2318592 h 3977558"/>
                  <a:gd name="connsiteX3971" fmla="*/ 1917652 w 5235586"/>
                  <a:gd name="connsiteY3971" fmla="*/ 2318592 h 3977558"/>
                  <a:gd name="connsiteX3972" fmla="*/ 1965455 w 5235586"/>
                  <a:gd name="connsiteY3972" fmla="*/ 2366391 h 3977558"/>
                  <a:gd name="connsiteX3973" fmla="*/ 1968265 w 5235586"/>
                  <a:gd name="connsiteY3973" fmla="*/ 2369204 h 3977558"/>
                  <a:gd name="connsiteX3974" fmla="*/ 1965455 w 5235586"/>
                  <a:gd name="connsiteY3974" fmla="*/ 2372018 h 3977558"/>
                  <a:gd name="connsiteX3975" fmla="*/ 1920463 w 5235586"/>
                  <a:gd name="connsiteY3975" fmla="*/ 2417006 h 3977558"/>
                  <a:gd name="connsiteX3976" fmla="*/ 1917652 w 5235586"/>
                  <a:gd name="connsiteY3976" fmla="*/ 2419817 h 3977558"/>
                  <a:gd name="connsiteX3977" fmla="*/ 1914839 w 5235586"/>
                  <a:gd name="connsiteY3977" fmla="*/ 2417006 h 3977558"/>
                  <a:gd name="connsiteX3978" fmla="*/ 1869850 w 5235586"/>
                  <a:gd name="connsiteY3978" fmla="*/ 2372018 h 3977558"/>
                  <a:gd name="connsiteX3979" fmla="*/ 1867040 w 5235586"/>
                  <a:gd name="connsiteY3979" fmla="*/ 2369204 h 3977558"/>
                  <a:gd name="connsiteX3980" fmla="*/ 1869850 w 5235586"/>
                  <a:gd name="connsiteY3980" fmla="*/ 2366391 h 3977558"/>
                  <a:gd name="connsiteX3981" fmla="*/ 1917652 w 5235586"/>
                  <a:gd name="connsiteY3981" fmla="*/ 2318592 h 3977558"/>
                  <a:gd name="connsiteX3982" fmla="*/ 1763004 w 5235586"/>
                  <a:gd name="connsiteY3982" fmla="*/ 2318592 h 3977558"/>
                  <a:gd name="connsiteX3983" fmla="*/ 1810807 w 5235586"/>
                  <a:gd name="connsiteY3983" fmla="*/ 2366391 h 3977558"/>
                  <a:gd name="connsiteX3984" fmla="*/ 1813617 w 5235586"/>
                  <a:gd name="connsiteY3984" fmla="*/ 2369204 h 3977558"/>
                  <a:gd name="connsiteX3985" fmla="*/ 1810807 w 5235586"/>
                  <a:gd name="connsiteY3985" fmla="*/ 2372018 h 3977558"/>
                  <a:gd name="connsiteX3986" fmla="*/ 1765815 w 5235586"/>
                  <a:gd name="connsiteY3986" fmla="*/ 2417006 h 3977558"/>
                  <a:gd name="connsiteX3987" fmla="*/ 1763004 w 5235586"/>
                  <a:gd name="connsiteY3987" fmla="*/ 2419817 h 3977558"/>
                  <a:gd name="connsiteX3988" fmla="*/ 1760191 w 5235586"/>
                  <a:gd name="connsiteY3988" fmla="*/ 2417006 h 3977558"/>
                  <a:gd name="connsiteX3989" fmla="*/ 1715202 w 5235586"/>
                  <a:gd name="connsiteY3989" fmla="*/ 2372018 h 3977558"/>
                  <a:gd name="connsiteX3990" fmla="*/ 1712392 w 5235586"/>
                  <a:gd name="connsiteY3990" fmla="*/ 2369204 h 3977558"/>
                  <a:gd name="connsiteX3991" fmla="*/ 1715202 w 5235586"/>
                  <a:gd name="connsiteY3991" fmla="*/ 2366391 h 3977558"/>
                  <a:gd name="connsiteX3992" fmla="*/ 1763004 w 5235586"/>
                  <a:gd name="connsiteY3992" fmla="*/ 2318592 h 3977558"/>
                  <a:gd name="connsiteX3993" fmla="*/ 1608353 w 5235586"/>
                  <a:gd name="connsiteY3993" fmla="*/ 2318592 h 3977558"/>
                  <a:gd name="connsiteX3994" fmla="*/ 1656156 w 5235586"/>
                  <a:gd name="connsiteY3994" fmla="*/ 2366391 h 3977558"/>
                  <a:gd name="connsiteX3995" fmla="*/ 1658966 w 5235586"/>
                  <a:gd name="connsiteY3995" fmla="*/ 2369204 h 3977558"/>
                  <a:gd name="connsiteX3996" fmla="*/ 1656156 w 5235586"/>
                  <a:gd name="connsiteY3996" fmla="*/ 2372018 h 3977558"/>
                  <a:gd name="connsiteX3997" fmla="*/ 1611164 w 5235586"/>
                  <a:gd name="connsiteY3997" fmla="*/ 2417006 h 3977558"/>
                  <a:gd name="connsiteX3998" fmla="*/ 1608353 w 5235586"/>
                  <a:gd name="connsiteY3998" fmla="*/ 2419817 h 3977558"/>
                  <a:gd name="connsiteX3999" fmla="*/ 1605540 w 5235586"/>
                  <a:gd name="connsiteY3999" fmla="*/ 2417006 h 3977558"/>
                  <a:gd name="connsiteX4000" fmla="*/ 1560551 w 5235586"/>
                  <a:gd name="connsiteY4000" fmla="*/ 2372018 h 3977558"/>
                  <a:gd name="connsiteX4001" fmla="*/ 1557741 w 5235586"/>
                  <a:gd name="connsiteY4001" fmla="*/ 2369204 h 3977558"/>
                  <a:gd name="connsiteX4002" fmla="*/ 1560551 w 5235586"/>
                  <a:gd name="connsiteY4002" fmla="*/ 2366391 h 3977558"/>
                  <a:gd name="connsiteX4003" fmla="*/ 1608353 w 5235586"/>
                  <a:gd name="connsiteY4003" fmla="*/ 2318592 h 3977558"/>
                  <a:gd name="connsiteX4004" fmla="*/ 1450892 w 5235586"/>
                  <a:gd name="connsiteY4004" fmla="*/ 2318592 h 3977558"/>
                  <a:gd name="connsiteX4005" fmla="*/ 1498695 w 5235586"/>
                  <a:gd name="connsiteY4005" fmla="*/ 2366391 h 3977558"/>
                  <a:gd name="connsiteX4006" fmla="*/ 1501505 w 5235586"/>
                  <a:gd name="connsiteY4006" fmla="*/ 2369204 h 3977558"/>
                  <a:gd name="connsiteX4007" fmla="*/ 1498695 w 5235586"/>
                  <a:gd name="connsiteY4007" fmla="*/ 2372018 h 3977558"/>
                  <a:gd name="connsiteX4008" fmla="*/ 1453706 w 5235586"/>
                  <a:gd name="connsiteY4008" fmla="*/ 2417006 h 3977558"/>
                  <a:gd name="connsiteX4009" fmla="*/ 1450892 w 5235586"/>
                  <a:gd name="connsiteY4009" fmla="*/ 2419817 h 3977558"/>
                  <a:gd name="connsiteX4010" fmla="*/ 1448079 w 5235586"/>
                  <a:gd name="connsiteY4010" fmla="*/ 2417006 h 3977558"/>
                  <a:gd name="connsiteX4011" fmla="*/ 1403090 w 5235586"/>
                  <a:gd name="connsiteY4011" fmla="*/ 2372018 h 3977558"/>
                  <a:gd name="connsiteX4012" fmla="*/ 1400280 w 5235586"/>
                  <a:gd name="connsiteY4012" fmla="*/ 2369204 h 3977558"/>
                  <a:gd name="connsiteX4013" fmla="*/ 1403090 w 5235586"/>
                  <a:gd name="connsiteY4013" fmla="*/ 2366391 h 3977558"/>
                  <a:gd name="connsiteX4014" fmla="*/ 1450892 w 5235586"/>
                  <a:gd name="connsiteY4014" fmla="*/ 2318592 h 3977558"/>
                  <a:gd name="connsiteX4015" fmla="*/ 1296244 w 5235586"/>
                  <a:gd name="connsiteY4015" fmla="*/ 2318592 h 3977558"/>
                  <a:gd name="connsiteX4016" fmla="*/ 1344046 w 5235586"/>
                  <a:gd name="connsiteY4016" fmla="*/ 2366391 h 3977558"/>
                  <a:gd name="connsiteX4017" fmla="*/ 1346857 w 5235586"/>
                  <a:gd name="connsiteY4017" fmla="*/ 2369204 h 3977558"/>
                  <a:gd name="connsiteX4018" fmla="*/ 1344046 w 5235586"/>
                  <a:gd name="connsiteY4018" fmla="*/ 2372018 h 3977558"/>
                  <a:gd name="connsiteX4019" fmla="*/ 1299058 w 5235586"/>
                  <a:gd name="connsiteY4019" fmla="*/ 2417006 h 3977558"/>
                  <a:gd name="connsiteX4020" fmla="*/ 1296244 w 5235586"/>
                  <a:gd name="connsiteY4020" fmla="*/ 2419817 h 3977558"/>
                  <a:gd name="connsiteX4021" fmla="*/ 1293431 w 5235586"/>
                  <a:gd name="connsiteY4021" fmla="*/ 2417006 h 3977558"/>
                  <a:gd name="connsiteX4022" fmla="*/ 1248442 w 5235586"/>
                  <a:gd name="connsiteY4022" fmla="*/ 2372018 h 3977558"/>
                  <a:gd name="connsiteX4023" fmla="*/ 1245632 w 5235586"/>
                  <a:gd name="connsiteY4023" fmla="*/ 2369204 h 3977558"/>
                  <a:gd name="connsiteX4024" fmla="*/ 1248442 w 5235586"/>
                  <a:gd name="connsiteY4024" fmla="*/ 2366391 h 3977558"/>
                  <a:gd name="connsiteX4025" fmla="*/ 1296244 w 5235586"/>
                  <a:gd name="connsiteY4025" fmla="*/ 2318592 h 3977558"/>
                  <a:gd name="connsiteX4026" fmla="*/ 1141593 w 5235586"/>
                  <a:gd name="connsiteY4026" fmla="*/ 2318592 h 3977558"/>
                  <a:gd name="connsiteX4027" fmla="*/ 1189395 w 5235586"/>
                  <a:gd name="connsiteY4027" fmla="*/ 2366391 h 3977558"/>
                  <a:gd name="connsiteX4028" fmla="*/ 1192206 w 5235586"/>
                  <a:gd name="connsiteY4028" fmla="*/ 2369204 h 3977558"/>
                  <a:gd name="connsiteX4029" fmla="*/ 1189395 w 5235586"/>
                  <a:gd name="connsiteY4029" fmla="*/ 2372018 h 3977558"/>
                  <a:gd name="connsiteX4030" fmla="*/ 1144407 w 5235586"/>
                  <a:gd name="connsiteY4030" fmla="*/ 2417006 h 3977558"/>
                  <a:gd name="connsiteX4031" fmla="*/ 1141593 w 5235586"/>
                  <a:gd name="connsiteY4031" fmla="*/ 2419817 h 3977558"/>
                  <a:gd name="connsiteX4032" fmla="*/ 1138780 w 5235586"/>
                  <a:gd name="connsiteY4032" fmla="*/ 2417006 h 3977558"/>
                  <a:gd name="connsiteX4033" fmla="*/ 1093791 w 5235586"/>
                  <a:gd name="connsiteY4033" fmla="*/ 2372018 h 3977558"/>
                  <a:gd name="connsiteX4034" fmla="*/ 1090981 w 5235586"/>
                  <a:gd name="connsiteY4034" fmla="*/ 2369204 h 3977558"/>
                  <a:gd name="connsiteX4035" fmla="*/ 1093791 w 5235586"/>
                  <a:gd name="connsiteY4035" fmla="*/ 2366391 h 3977558"/>
                  <a:gd name="connsiteX4036" fmla="*/ 1141593 w 5235586"/>
                  <a:gd name="connsiteY4036" fmla="*/ 2318592 h 3977558"/>
                  <a:gd name="connsiteX4037" fmla="*/ 984132 w 5235586"/>
                  <a:gd name="connsiteY4037" fmla="*/ 2318592 h 3977558"/>
                  <a:gd name="connsiteX4038" fmla="*/ 1031934 w 5235586"/>
                  <a:gd name="connsiteY4038" fmla="*/ 2366391 h 3977558"/>
                  <a:gd name="connsiteX4039" fmla="*/ 1034745 w 5235586"/>
                  <a:gd name="connsiteY4039" fmla="*/ 2369204 h 3977558"/>
                  <a:gd name="connsiteX4040" fmla="*/ 1031934 w 5235586"/>
                  <a:gd name="connsiteY4040" fmla="*/ 2372018 h 3977558"/>
                  <a:gd name="connsiteX4041" fmla="*/ 986946 w 5235586"/>
                  <a:gd name="connsiteY4041" fmla="*/ 2417006 h 3977558"/>
                  <a:gd name="connsiteX4042" fmla="*/ 984132 w 5235586"/>
                  <a:gd name="connsiteY4042" fmla="*/ 2419817 h 3977558"/>
                  <a:gd name="connsiteX4043" fmla="*/ 981319 w 5235586"/>
                  <a:gd name="connsiteY4043" fmla="*/ 2417006 h 3977558"/>
                  <a:gd name="connsiteX4044" fmla="*/ 936330 w 5235586"/>
                  <a:gd name="connsiteY4044" fmla="*/ 2372018 h 3977558"/>
                  <a:gd name="connsiteX4045" fmla="*/ 933520 w 5235586"/>
                  <a:gd name="connsiteY4045" fmla="*/ 2369204 h 3977558"/>
                  <a:gd name="connsiteX4046" fmla="*/ 936330 w 5235586"/>
                  <a:gd name="connsiteY4046" fmla="*/ 2366391 h 3977558"/>
                  <a:gd name="connsiteX4047" fmla="*/ 984132 w 5235586"/>
                  <a:gd name="connsiteY4047" fmla="*/ 2318592 h 3977558"/>
                  <a:gd name="connsiteX4048" fmla="*/ 829484 w 5235586"/>
                  <a:gd name="connsiteY4048" fmla="*/ 2318592 h 3977558"/>
                  <a:gd name="connsiteX4049" fmla="*/ 877286 w 5235586"/>
                  <a:gd name="connsiteY4049" fmla="*/ 2366391 h 3977558"/>
                  <a:gd name="connsiteX4050" fmla="*/ 880097 w 5235586"/>
                  <a:gd name="connsiteY4050" fmla="*/ 2369204 h 3977558"/>
                  <a:gd name="connsiteX4051" fmla="*/ 877286 w 5235586"/>
                  <a:gd name="connsiteY4051" fmla="*/ 2372018 h 3977558"/>
                  <a:gd name="connsiteX4052" fmla="*/ 832298 w 5235586"/>
                  <a:gd name="connsiteY4052" fmla="*/ 2417006 h 3977558"/>
                  <a:gd name="connsiteX4053" fmla="*/ 829484 w 5235586"/>
                  <a:gd name="connsiteY4053" fmla="*/ 2419817 h 3977558"/>
                  <a:gd name="connsiteX4054" fmla="*/ 826671 w 5235586"/>
                  <a:gd name="connsiteY4054" fmla="*/ 2417006 h 3977558"/>
                  <a:gd name="connsiteX4055" fmla="*/ 781682 w 5235586"/>
                  <a:gd name="connsiteY4055" fmla="*/ 2372018 h 3977558"/>
                  <a:gd name="connsiteX4056" fmla="*/ 778872 w 5235586"/>
                  <a:gd name="connsiteY4056" fmla="*/ 2369204 h 3977558"/>
                  <a:gd name="connsiteX4057" fmla="*/ 781682 w 5235586"/>
                  <a:gd name="connsiteY4057" fmla="*/ 2366391 h 3977558"/>
                  <a:gd name="connsiteX4058" fmla="*/ 829484 w 5235586"/>
                  <a:gd name="connsiteY4058" fmla="*/ 2318592 h 3977558"/>
                  <a:gd name="connsiteX4059" fmla="*/ 674833 w 5235586"/>
                  <a:gd name="connsiteY4059" fmla="*/ 2318592 h 3977558"/>
                  <a:gd name="connsiteX4060" fmla="*/ 722635 w 5235586"/>
                  <a:gd name="connsiteY4060" fmla="*/ 2366391 h 3977558"/>
                  <a:gd name="connsiteX4061" fmla="*/ 725446 w 5235586"/>
                  <a:gd name="connsiteY4061" fmla="*/ 2369204 h 3977558"/>
                  <a:gd name="connsiteX4062" fmla="*/ 722635 w 5235586"/>
                  <a:gd name="connsiteY4062" fmla="*/ 2372018 h 3977558"/>
                  <a:gd name="connsiteX4063" fmla="*/ 677647 w 5235586"/>
                  <a:gd name="connsiteY4063" fmla="*/ 2417006 h 3977558"/>
                  <a:gd name="connsiteX4064" fmla="*/ 674833 w 5235586"/>
                  <a:gd name="connsiteY4064" fmla="*/ 2419817 h 3977558"/>
                  <a:gd name="connsiteX4065" fmla="*/ 672020 w 5235586"/>
                  <a:gd name="connsiteY4065" fmla="*/ 2417006 h 3977558"/>
                  <a:gd name="connsiteX4066" fmla="*/ 627031 w 5235586"/>
                  <a:gd name="connsiteY4066" fmla="*/ 2372018 h 3977558"/>
                  <a:gd name="connsiteX4067" fmla="*/ 624221 w 5235586"/>
                  <a:gd name="connsiteY4067" fmla="*/ 2369204 h 3977558"/>
                  <a:gd name="connsiteX4068" fmla="*/ 627031 w 5235586"/>
                  <a:gd name="connsiteY4068" fmla="*/ 2366391 h 3977558"/>
                  <a:gd name="connsiteX4069" fmla="*/ 674833 w 5235586"/>
                  <a:gd name="connsiteY4069" fmla="*/ 2318592 h 3977558"/>
                  <a:gd name="connsiteX4070" fmla="*/ 517372 w 5235586"/>
                  <a:gd name="connsiteY4070" fmla="*/ 2318592 h 3977558"/>
                  <a:gd name="connsiteX4071" fmla="*/ 565174 w 5235586"/>
                  <a:gd name="connsiteY4071" fmla="*/ 2366391 h 3977558"/>
                  <a:gd name="connsiteX4072" fmla="*/ 567985 w 5235586"/>
                  <a:gd name="connsiteY4072" fmla="*/ 2369204 h 3977558"/>
                  <a:gd name="connsiteX4073" fmla="*/ 565174 w 5235586"/>
                  <a:gd name="connsiteY4073" fmla="*/ 2372018 h 3977558"/>
                  <a:gd name="connsiteX4074" fmla="*/ 520183 w 5235586"/>
                  <a:gd name="connsiteY4074" fmla="*/ 2417006 h 3977558"/>
                  <a:gd name="connsiteX4075" fmla="*/ 517372 w 5235586"/>
                  <a:gd name="connsiteY4075" fmla="*/ 2419817 h 3977558"/>
                  <a:gd name="connsiteX4076" fmla="*/ 514559 w 5235586"/>
                  <a:gd name="connsiteY4076" fmla="*/ 2417006 h 3977558"/>
                  <a:gd name="connsiteX4077" fmla="*/ 469570 w 5235586"/>
                  <a:gd name="connsiteY4077" fmla="*/ 2372018 h 3977558"/>
                  <a:gd name="connsiteX4078" fmla="*/ 466760 w 5235586"/>
                  <a:gd name="connsiteY4078" fmla="*/ 2369204 h 3977558"/>
                  <a:gd name="connsiteX4079" fmla="*/ 469570 w 5235586"/>
                  <a:gd name="connsiteY4079" fmla="*/ 2366391 h 3977558"/>
                  <a:gd name="connsiteX4080" fmla="*/ 517372 w 5235586"/>
                  <a:gd name="connsiteY4080" fmla="*/ 2318592 h 3977558"/>
                  <a:gd name="connsiteX4081" fmla="*/ 362724 w 5235586"/>
                  <a:gd name="connsiteY4081" fmla="*/ 2318592 h 3977558"/>
                  <a:gd name="connsiteX4082" fmla="*/ 410526 w 5235586"/>
                  <a:gd name="connsiteY4082" fmla="*/ 2366391 h 3977558"/>
                  <a:gd name="connsiteX4083" fmla="*/ 413337 w 5235586"/>
                  <a:gd name="connsiteY4083" fmla="*/ 2369204 h 3977558"/>
                  <a:gd name="connsiteX4084" fmla="*/ 410526 w 5235586"/>
                  <a:gd name="connsiteY4084" fmla="*/ 2372018 h 3977558"/>
                  <a:gd name="connsiteX4085" fmla="*/ 365535 w 5235586"/>
                  <a:gd name="connsiteY4085" fmla="*/ 2417006 h 3977558"/>
                  <a:gd name="connsiteX4086" fmla="*/ 362724 w 5235586"/>
                  <a:gd name="connsiteY4086" fmla="*/ 2419817 h 3977558"/>
                  <a:gd name="connsiteX4087" fmla="*/ 359911 w 5235586"/>
                  <a:gd name="connsiteY4087" fmla="*/ 2417006 h 3977558"/>
                  <a:gd name="connsiteX4088" fmla="*/ 314922 w 5235586"/>
                  <a:gd name="connsiteY4088" fmla="*/ 2372018 h 3977558"/>
                  <a:gd name="connsiteX4089" fmla="*/ 312112 w 5235586"/>
                  <a:gd name="connsiteY4089" fmla="*/ 2369204 h 3977558"/>
                  <a:gd name="connsiteX4090" fmla="*/ 314922 w 5235586"/>
                  <a:gd name="connsiteY4090" fmla="*/ 2366391 h 3977558"/>
                  <a:gd name="connsiteX4091" fmla="*/ 362724 w 5235586"/>
                  <a:gd name="connsiteY4091" fmla="*/ 2318592 h 3977558"/>
                  <a:gd name="connsiteX4092" fmla="*/ 208073 w 5235586"/>
                  <a:gd name="connsiteY4092" fmla="*/ 2318592 h 3977558"/>
                  <a:gd name="connsiteX4093" fmla="*/ 255875 w 5235586"/>
                  <a:gd name="connsiteY4093" fmla="*/ 2366391 h 3977558"/>
                  <a:gd name="connsiteX4094" fmla="*/ 258686 w 5235586"/>
                  <a:gd name="connsiteY4094" fmla="*/ 2369204 h 3977558"/>
                  <a:gd name="connsiteX4095" fmla="*/ 255875 w 5235586"/>
                  <a:gd name="connsiteY4095" fmla="*/ 2372018 h 3977558"/>
                  <a:gd name="connsiteX4096" fmla="*/ 210884 w 5235586"/>
                  <a:gd name="connsiteY4096" fmla="*/ 2417006 h 3977558"/>
                  <a:gd name="connsiteX4097" fmla="*/ 208073 w 5235586"/>
                  <a:gd name="connsiteY4097" fmla="*/ 2419817 h 3977558"/>
                  <a:gd name="connsiteX4098" fmla="*/ 205260 w 5235586"/>
                  <a:gd name="connsiteY4098" fmla="*/ 2417006 h 3977558"/>
                  <a:gd name="connsiteX4099" fmla="*/ 160271 w 5235586"/>
                  <a:gd name="connsiteY4099" fmla="*/ 2372018 h 3977558"/>
                  <a:gd name="connsiteX4100" fmla="*/ 157461 w 5235586"/>
                  <a:gd name="connsiteY4100" fmla="*/ 2369204 h 3977558"/>
                  <a:gd name="connsiteX4101" fmla="*/ 160271 w 5235586"/>
                  <a:gd name="connsiteY4101" fmla="*/ 2366391 h 3977558"/>
                  <a:gd name="connsiteX4102" fmla="*/ 208073 w 5235586"/>
                  <a:gd name="connsiteY4102" fmla="*/ 2318592 h 3977558"/>
                  <a:gd name="connsiteX4103" fmla="*/ 50612 w 5235586"/>
                  <a:gd name="connsiteY4103" fmla="*/ 2318592 h 3977558"/>
                  <a:gd name="connsiteX4104" fmla="*/ 98414 w 5235586"/>
                  <a:gd name="connsiteY4104" fmla="*/ 2366391 h 3977558"/>
                  <a:gd name="connsiteX4105" fmla="*/ 101225 w 5235586"/>
                  <a:gd name="connsiteY4105" fmla="*/ 2369204 h 3977558"/>
                  <a:gd name="connsiteX4106" fmla="*/ 98414 w 5235586"/>
                  <a:gd name="connsiteY4106" fmla="*/ 2372018 h 3977558"/>
                  <a:gd name="connsiteX4107" fmla="*/ 53426 w 5235586"/>
                  <a:gd name="connsiteY4107" fmla="*/ 2417006 h 3977558"/>
                  <a:gd name="connsiteX4108" fmla="*/ 50612 w 5235586"/>
                  <a:gd name="connsiteY4108" fmla="*/ 2419817 h 3977558"/>
                  <a:gd name="connsiteX4109" fmla="*/ 47802 w 5235586"/>
                  <a:gd name="connsiteY4109" fmla="*/ 2417006 h 3977558"/>
                  <a:gd name="connsiteX4110" fmla="*/ 2813 w 5235586"/>
                  <a:gd name="connsiteY4110" fmla="*/ 2372018 h 3977558"/>
                  <a:gd name="connsiteX4111" fmla="*/ 0 w 5235586"/>
                  <a:gd name="connsiteY4111" fmla="*/ 2369204 h 3977558"/>
                  <a:gd name="connsiteX4112" fmla="*/ 2813 w 5235586"/>
                  <a:gd name="connsiteY4112" fmla="*/ 2366391 h 3977558"/>
                  <a:gd name="connsiteX4113" fmla="*/ 50612 w 5235586"/>
                  <a:gd name="connsiteY4113" fmla="*/ 2318592 h 3977558"/>
                  <a:gd name="connsiteX4114" fmla="*/ 5184973 w 5235586"/>
                  <a:gd name="connsiteY4114" fmla="*/ 2163941 h 3977558"/>
                  <a:gd name="connsiteX4115" fmla="*/ 5232776 w 5235586"/>
                  <a:gd name="connsiteY4115" fmla="*/ 2211740 h 3977558"/>
                  <a:gd name="connsiteX4116" fmla="*/ 5235586 w 5235586"/>
                  <a:gd name="connsiteY4116" fmla="*/ 2214553 h 3977558"/>
                  <a:gd name="connsiteX4117" fmla="*/ 5232776 w 5235586"/>
                  <a:gd name="connsiteY4117" fmla="*/ 2217367 h 3977558"/>
                  <a:gd name="connsiteX4118" fmla="*/ 5187787 w 5235586"/>
                  <a:gd name="connsiteY4118" fmla="*/ 2262355 h 3977558"/>
                  <a:gd name="connsiteX4119" fmla="*/ 5184973 w 5235586"/>
                  <a:gd name="connsiteY4119" fmla="*/ 2265166 h 3977558"/>
                  <a:gd name="connsiteX4120" fmla="*/ 5182163 w 5235586"/>
                  <a:gd name="connsiteY4120" fmla="*/ 2262355 h 3977558"/>
                  <a:gd name="connsiteX4121" fmla="*/ 5137174 w 5235586"/>
                  <a:gd name="connsiteY4121" fmla="*/ 2217367 h 3977558"/>
                  <a:gd name="connsiteX4122" fmla="*/ 5134361 w 5235586"/>
                  <a:gd name="connsiteY4122" fmla="*/ 2214553 h 3977558"/>
                  <a:gd name="connsiteX4123" fmla="*/ 5137174 w 5235586"/>
                  <a:gd name="connsiteY4123" fmla="*/ 2211740 h 3977558"/>
                  <a:gd name="connsiteX4124" fmla="*/ 5184973 w 5235586"/>
                  <a:gd name="connsiteY4124" fmla="*/ 2163941 h 3977558"/>
                  <a:gd name="connsiteX4125" fmla="*/ 5030325 w 5235586"/>
                  <a:gd name="connsiteY4125" fmla="*/ 2163941 h 3977558"/>
                  <a:gd name="connsiteX4126" fmla="*/ 5078128 w 5235586"/>
                  <a:gd name="connsiteY4126" fmla="*/ 2211740 h 3977558"/>
                  <a:gd name="connsiteX4127" fmla="*/ 5080938 w 5235586"/>
                  <a:gd name="connsiteY4127" fmla="*/ 2214553 h 3977558"/>
                  <a:gd name="connsiteX4128" fmla="*/ 5078128 w 5235586"/>
                  <a:gd name="connsiteY4128" fmla="*/ 2217367 h 3977558"/>
                  <a:gd name="connsiteX4129" fmla="*/ 5033136 w 5235586"/>
                  <a:gd name="connsiteY4129" fmla="*/ 2262355 h 3977558"/>
                  <a:gd name="connsiteX4130" fmla="*/ 5030325 w 5235586"/>
                  <a:gd name="connsiteY4130" fmla="*/ 2265166 h 3977558"/>
                  <a:gd name="connsiteX4131" fmla="*/ 5027512 w 5235586"/>
                  <a:gd name="connsiteY4131" fmla="*/ 2262355 h 3977558"/>
                  <a:gd name="connsiteX4132" fmla="*/ 4982523 w 5235586"/>
                  <a:gd name="connsiteY4132" fmla="*/ 2217367 h 3977558"/>
                  <a:gd name="connsiteX4133" fmla="*/ 4979713 w 5235586"/>
                  <a:gd name="connsiteY4133" fmla="*/ 2214553 h 3977558"/>
                  <a:gd name="connsiteX4134" fmla="*/ 4982523 w 5235586"/>
                  <a:gd name="connsiteY4134" fmla="*/ 2211740 h 3977558"/>
                  <a:gd name="connsiteX4135" fmla="*/ 5030325 w 5235586"/>
                  <a:gd name="connsiteY4135" fmla="*/ 2163941 h 3977558"/>
                  <a:gd name="connsiteX4136" fmla="*/ 4872861 w 5235586"/>
                  <a:gd name="connsiteY4136" fmla="*/ 2163941 h 3977558"/>
                  <a:gd name="connsiteX4137" fmla="*/ 4920664 w 5235586"/>
                  <a:gd name="connsiteY4137" fmla="*/ 2211740 h 3977558"/>
                  <a:gd name="connsiteX4138" fmla="*/ 4923474 w 5235586"/>
                  <a:gd name="connsiteY4138" fmla="*/ 2214553 h 3977558"/>
                  <a:gd name="connsiteX4139" fmla="*/ 4920664 w 5235586"/>
                  <a:gd name="connsiteY4139" fmla="*/ 2217367 h 3977558"/>
                  <a:gd name="connsiteX4140" fmla="*/ 4875675 w 5235586"/>
                  <a:gd name="connsiteY4140" fmla="*/ 2262355 h 3977558"/>
                  <a:gd name="connsiteX4141" fmla="*/ 4872861 w 5235586"/>
                  <a:gd name="connsiteY4141" fmla="*/ 2265166 h 3977558"/>
                  <a:gd name="connsiteX4142" fmla="*/ 4870048 w 5235586"/>
                  <a:gd name="connsiteY4142" fmla="*/ 2262355 h 3977558"/>
                  <a:gd name="connsiteX4143" fmla="*/ 4825062 w 5235586"/>
                  <a:gd name="connsiteY4143" fmla="*/ 2217367 h 3977558"/>
                  <a:gd name="connsiteX4144" fmla="*/ 4822249 w 5235586"/>
                  <a:gd name="connsiteY4144" fmla="*/ 2214553 h 3977558"/>
                  <a:gd name="connsiteX4145" fmla="*/ 4825062 w 5235586"/>
                  <a:gd name="connsiteY4145" fmla="*/ 2211740 h 3977558"/>
                  <a:gd name="connsiteX4146" fmla="*/ 4872861 w 5235586"/>
                  <a:gd name="connsiteY4146" fmla="*/ 2163941 h 3977558"/>
                  <a:gd name="connsiteX4147" fmla="*/ 4718213 w 5235586"/>
                  <a:gd name="connsiteY4147" fmla="*/ 2163941 h 3977558"/>
                  <a:gd name="connsiteX4148" fmla="*/ 4766016 w 5235586"/>
                  <a:gd name="connsiteY4148" fmla="*/ 2211740 h 3977558"/>
                  <a:gd name="connsiteX4149" fmla="*/ 4768826 w 5235586"/>
                  <a:gd name="connsiteY4149" fmla="*/ 2214553 h 3977558"/>
                  <a:gd name="connsiteX4150" fmla="*/ 4766016 w 5235586"/>
                  <a:gd name="connsiteY4150" fmla="*/ 2217367 h 3977558"/>
                  <a:gd name="connsiteX4151" fmla="*/ 4721027 w 5235586"/>
                  <a:gd name="connsiteY4151" fmla="*/ 2262355 h 3977558"/>
                  <a:gd name="connsiteX4152" fmla="*/ 4718213 w 5235586"/>
                  <a:gd name="connsiteY4152" fmla="*/ 2265166 h 3977558"/>
                  <a:gd name="connsiteX4153" fmla="*/ 4715400 w 5235586"/>
                  <a:gd name="connsiteY4153" fmla="*/ 2262355 h 3977558"/>
                  <a:gd name="connsiteX4154" fmla="*/ 4670414 w 5235586"/>
                  <a:gd name="connsiteY4154" fmla="*/ 2217367 h 3977558"/>
                  <a:gd name="connsiteX4155" fmla="*/ 4667601 w 5235586"/>
                  <a:gd name="connsiteY4155" fmla="*/ 2214553 h 3977558"/>
                  <a:gd name="connsiteX4156" fmla="*/ 4670414 w 5235586"/>
                  <a:gd name="connsiteY4156" fmla="*/ 2211740 h 3977558"/>
                  <a:gd name="connsiteX4157" fmla="*/ 4718213 w 5235586"/>
                  <a:gd name="connsiteY4157" fmla="*/ 2163941 h 3977558"/>
                  <a:gd name="connsiteX4158" fmla="*/ 4563563 w 5235586"/>
                  <a:gd name="connsiteY4158" fmla="*/ 2163941 h 3977558"/>
                  <a:gd name="connsiteX4159" fmla="*/ 4611365 w 5235586"/>
                  <a:gd name="connsiteY4159" fmla="*/ 2211740 h 3977558"/>
                  <a:gd name="connsiteX4160" fmla="*/ 4614175 w 5235586"/>
                  <a:gd name="connsiteY4160" fmla="*/ 2214553 h 3977558"/>
                  <a:gd name="connsiteX4161" fmla="*/ 4611365 w 5235586"/>
                  <a:gd name="connsiteY4161" fmla="*/ 2217367 h 3977558"/>
                  <a:gd name="connsiteX4162" fmla="*/ 4566376 w 5235586"/>
                  <a:gd name="connsiteY4162" fmla="*/ 2262355 h 3977558"/>
                  <a:gd name="connsiteX4163" fmla="*/ 4563563 w 5235586"/>
                  <a:gd name="connsiteY4163" fmla="*/ 2265166 h 3977558"/>
                  <a:gd name="connsiteX4164" fmla="*/ 4560749 w 5235586"/>
                  <a:gd name="connsiteY4164" fmla="*/ 2262355 h 3977558"/>
                  <a:gd name="connsiteX4165" fmla="*/ 4515763 w 5235586"/>
                  <a:gd name="connsiteY4165" fmla="*/ 2217367 h 3977558"/>
                  <a:gd name="connsiteX4166" fmla="*/ 4512950 w 5235586"/>
                  <a:gd name="connsiteY4166" fmla="*/ 2214553 h 3977558"/>
                  <a:gd name="connsiteX4167" fmla="*/ 4515763 w 5235586"/>
                  <a:gd name="connsiteY4167" fmla="*/ 2211740 h 3977558"/>
                  <a:gd name="connsiteX4168" fmla="*/ 4563563 w 5235586"/>
                  <a:gd name="connsiteY4168" fmla="*/ 2163941 h 3977558"/>
                  <a:gd name="connsiteX4169" fmla="*/ 4406104 w 5235586"/>
                  <a:gd name="connsiteY4169" fmla="*/ 2163941 h 3977558"/>
                  <a:gd name="connsiteX4170" fmla="*/ 4453907 w 5235586"/>
                  <a:gd name="connsiteY4170" fmla="*/ 2211740 h 3977558"/>
                  <a:gd name="connsiteX4171" fmla="*/ 4456717 w 5235586"/>
                  <a:gd name="connsiteY4171" fmla="*/ 2214553 h 3977558"/>
                  <a:gd name="connsiteX4172" fmla="*/ 4453907 w 5235586"/>
                  <a:gd name="connsiteY4172" fmla="*/ 2217367 h 3977558"/>
                  <a:gd name="connsiteX4173" fmla="*/ 4408915 w 5235586"/>
                  <a:gd name="connsiteY4173" fmla="*/ 2262355 h 3977558"/>
                  <a:gd name="connsiteX4174" fmla="*/ 4406104 w 5235586"/>
                  <a:gd name="connsiteY4174" fmla="*/ 2265166 h 3977558"/>
                  <a:gd name="connsiteX4175" fmla="*/ 4403291 w 5235586"/>
                  <a:gd name="connsiteY4175" fmla="*/ 2262355 h 3977558"/>
                  <a:gd name="connsiteX4176" fmla="*/ 4358302 w 5235586"/>
                  <a:gd name="connsiteY4176" fmla="*/ 2217367 h 3977558"/>
                  <a:gd name="connsiteX4177" fmla="*/ 4355492 w 5235586"/>
                  <a:gd name="connsiteY4177" fmla="*/ 2214553 h 3977558"/>
                  <a:gd name="connsiteX4178" fmla="*/ 4358302 w 5235586"/>
                  <a:gd name="connsiteY4178" fmla="*/ 2211740 h 3977558"/>
                  <a:gd name="connsiteX4179" fmla="*/ 4406104 w 5235586"/>
                  <a:gd name="connsiteY4179" fmla="*/ 2163941 h 3977558"/>
                  <a:gd name="connsiteX4180" fmla="*/ 4251453 w 5235586"/>
                  <a:gd name="connsiteY4180" fmla="*/ 2163941 h 3977558"/>
                  <a:gd name="connsiteX4181" fmla="*/ 4299256 w 5235586"/>
                  <a:gd name="connsiteY4181" fmla="*/ 2211740 h 3977558"/>
                  <a:gd name="connsiteX4182" fmla="*/ 4302066 w 5235586"/>
                  <a:gd name="connsiteY4182" fmla="*/ 2214553 h 3977558"/>
                  <a:gd name="connsiteX4183" fmla="*/ 4299256 w 5235586"/>
                  <a:gd name="connsiteY4183" fmla="*/ 2217367 h 3977558"/>
                  <a:gd name="connsiteX4184" fmla="*/ 4254264 w 5235586"/>
                  <a:gd name="connsiteY4184" fmla="*/ 2262355 h 3977558"/>
                  <a:gd name="connsiteX4185" fmla="*/ 4251453 w 5235586"/>
                  <a:gd name="connsiteY4185" fmla="*/ 2265166 h 3977558"/>
                  <a:gd name="connsiteX4186" fmla="*/ 4248640 w 5235586"/>
                  <a:gd name="connsiteY4186" fmla="*/ 2262355 h 3977558"/>
                  <a:gd name="connsiteX4187" fmla="*/ 4203651 w 5235586"/>
                  <a:gd name="connsiteY4187" fmla="*/ 2217367 h 3977558"/>
                  <a:gd name="connsiteX4188" fmla="*/ 4200841 w 5235586"/>
                  <a:gd name="connsiteY4188" fmla="*/ 2214553 h 3977558"/>
                  <a:gd name="connsiteX4189" fmla="*/ 4203651 w 5235586"/>
                  <a:gd name="connsiteY4189" fmla="*/ 2211740 h 3977558"/>
                  <a:gd name="connsiteX4190" fmla="*/ 4251453 w 5235586"/>
                  <a:gd name="connsiteY4190" fmla="*/ 2163941 h 3977558"/>
                  <a:gd name="connsiteX4191" fmla="*/ 4096805 w 5235586"/>
                  <a:gd name="connsiteY4191" fmla="*/ 2163941 h 3977558"/>
                  <a:gd name="connsiteX4192" fmla="*/ 4144608 w 5235586"/>
                  <a:gd name="connsiteY4192" fmla="*/ 2211740 h 3977558"/>
                  <a:gd name="connsiteX4193" fmla="*/ 4147418 w 5235586"/>
                  <a:gd name="connsiteY4193" fmla="*/ 2214553 h 3977558"/>
                  <a:gd name="connsiteX4194" fmla="*/ 4144608 w 5235586"/>
                  <a:gd name="connsiteY4194" fmla="*/ 2217367 h 3977558"/>
                  <a:gd name="connsiteX4195" fmla="*/ 4099616 w 5235586"/>
                  <a:gd name="connsiteY4195" fmla="*/ 2262355 h 3977558"/>
                  <a:gd name="connsiteX4196" fmla="*/ 4096805 w 5235586"/>
                  <a:gd name="connsiteY4196" fmla="*/ 2265166 h 3977558"/>
                  <a:gd name="connsiteX4197" fmla="*/ 4093992 w 5235586"/>
                  <a:gd name="connsiteY4197" fmla="*/ 2262355 h 3977558"/>
                  <a:gd name="connsiteX4198" fmla="*/ 4049003 w 5235586"/>
                  <a:gd name="connsiteY4198" fmla="*/ 2217367 h 3977558"/>
                  <a:gd name="connsiteX4199" fmla="*/ 4046193 w 5235586"/>
                  <a:gd name="connsiteY4199" fmla="*/ 2214553 h 3977558"/>
                  <a:gd name="connsiteX4200" fmla="*/ 4049003 w 5235586"/>
                  <a:gd name="connsiteY4200" fmla="*/ 2211740 h 3977558"/>
                  <a:gd name="connsiteX4201" fmla="*/ 4096805 w 5235586"/>
                  <a:gd name="connsiteY4201" fmla="*/ 2163941 h 3977558"/>
                  <a:gd name="connsiteX4202" fmla="*/ 3939345 w 5235586"/>
                  <a:gd name="connsiteY4202" fmla="*/ 2163941 h 3977558"/>
                  <a:gd name="connsiteX4203" fmla="*/ 3987147 w 5235586"/>
                  <a:gd name="connsiteY4203" fmla="*/ 2211740 h 3977558"/>
                  <a:gd name="connsiteX4204" fmla="*/ 3989957 w 5235586"/>
                  <a:gd name="connsiteY4204" fmla="*/ 2214553 h 3977558"/>
                  <a:gd name="connsiteX4205" fmla="*/ 3987147 w 5235586"/>
                  <a:gd name="connsiteY4205" fmla="*/ 2217367 h 3977558"/>
                  <a:gd name="connsiteX4206" fmla="*/ 3942155 w 5235586"/>
                  <a:gd name="connsiteY4206" fmla="*/ 2262355 h 3977558"/>
                  <a:gd name="connsiteX4207" fmla="*/ 3939345 w 5235586"/>
                  <a:gd name="connsiteY4207" fmla="*/ 2265166 h 3977558"/>
                  <a:gd name="connsiteX4208" fmla="*/ 3936531 w 5235586"/>
                  <a:gd name="connsiteY4208" fmla="*/ 2262355 h 3977558"/>
                  <a:gd name="connsiteX4209" fmla="*/ 3891545 w 5235586"/>
                  <a:gd name="connsiteY4209" fmla="*/ 2217367 h 3977558"/>
                  <a:gd name="connsiteX4210" fmla="*/ 3888732 w 5235586"/>
                  <a:gd name="connsiteY4210" fmla="*/ 2214553 h 3977558"/>
                  <a:gd name="connsiteX4211" fmla="*/ 3891545 w 5235586"/>
                  <a:gd name="connsiteY4211" fmla="*/ 2211740 h 3977558"/>
                  <a:gd name="connsiteX4212" fmla="*/ 3939345 w 5235586"/>
                  <a:gd name="connsiteY4212" fmla="*/ 2163941 h 3977558"/>
                  <a:gd name="connsiteX4213" fmla="*/ 3784693 w 5235586"/>
                  <a:gd name="connsiteY4213" fmla="*/ 2163941 h 3977558"/>
                  <a:gd name="connsiteX4214" fmla="*/ 3832496 w 5235586"/>
                  <a:gd name="connsiteY4214" fmla="*/ 2211740 h 3977558"/>
                  <a:gd name="connsiteX4215" fmla="*/ 3835306 w 5235586"/>
                  <a:gd name="connsiteY4215" fmla="*/ 2214553 h 3977558"/>
                  <a:gd name="connsiteX4216" fmla="*/ 3832496 w 5235586"/>
                  <a:gd name="connsiteY4216" fmla="*/ 2217367 h 3977558"/>
                  <a:gd name="connsiteX4217" fmla="*/ 3787504 w 5235586"/>
                  <a:gd name="connsiteY4217" fmla="*/ 2262355 h 3977558"/>
                  <a:gd name="connsiteX4218" fmla="*/ 3784693 w 5235586"/>
                  <a:gd name="connsiteY4218" fmla="*/ 2265166 h 3977558"/>
                  <a:gd name="connsiteX4219" fmla="*/ 3781880 w 5235586"/>
                  <a:gd name="connsiteY4219" fmla="*/ 2262355 h 3977558"/>
                  <a:gd name="connsiteX4220" fmla="*/ 3736894 w 5235586"/>
                  <a:gd name="connsiteY4220" fmla="*/ 2217367 h 3977558"/>
                  <a:gd name="connsiteX4221" fmla="*/ 3734081 w 5235586"/>
                  <a:gd name="connsiteY4221" fmla="*/ 2214553 h 3977558"/>
                  <a:gd name="connsiteX4222" fmla="*/ 3736894 w 5235586"/>
                  <a:gd name="connsiteY4222" fmla="*/ 2211740 h 3977558"/>
                  <a:gd name="connsiteX4223" fmla="*/ 3784693 w 5235586"/>
                  <a:gd name="connsiteY4223" fmla="*/ 2163941 h 3977558"/>
                  <a:gd name="connsiteX4224" fmla="*/ 3630045 w 5235586"/>
                  <a:gd name="connsiteY4224" fmla="*/ 2163941 h 3977558"/>
                  <a:gd name="connsiteX4225" fmla="*/ 3677848 w 5235586"/>
                  <a:gd name="connsiteY4225" fmla="*/ 2211740 h 3977558"/>
                  <a:gd name="connsiteX4226" fmla="*/ 3680658 w 5235586"/>
                  <a:gd name="connsiteY4226" fmla="*/ 2214553 h 3977558"/>
                  <a:gd name="connsiteX4227" fmla="*/ 3677848 w 5235586"/>
                  <a:gd name="connsiteY4227" fmla="*/ 2217367 h 3977558"/>
                  <a:gd name="connsiteX4228" fmla="*/ 3632856 w 5235586"/>
                  <a:gd name="connsiteY4228" fmla="*/ 2262355 h 3977558"/>
                  <a:gd name="connsiteX4229" fmla="*/ 3630045 w 5235586"/>
                  <a:gd name="connsiteY4229" fmla="*/ 2265166 h 3977558"/>
                  <a:gd name="connsiteX4230" fmla="*/ 3627232 w 5235586"/>
                  <a:gd name="connsiteY4230" fmla="*/ 2262355 h 3977558"/>
                  <a:gd name="connsiteX4231" fmla="*/ 3582246 w 5235586"/>
                  <a:gd name="connsiteY4231" fmla="*/ 2217367 h 3977558"/>
                  <a:gd name="connsiteX4232" fmla="*/ 3579433 w 5235586"/>
                  <a:gd name="connsiteY4232" fmla="*/ 2214553 h 3977558"/>
                  <a:gd name="connsiteX4233" fmla="*/ 3582246 w 5235586"/>
                  <a:gd name="connsiteY4233" fmla="*/ 2211740 h 3977558"/>
                  <a:gd name="connsiteX4234" fmla="*/ 3630045 w 5235586"/>
                  <a:gd name="connsiteY4234" fmla="*/ 2163941 h 3977558"/>
                  <a:gd name="connsiteX4235" fmla="*/ 3472581 w 5235586"/>
                  <a:gd name="connsiteY4235" fmla="*/ 2163941 h 3977558"/>
                  <a:gd name="connsiteX4236" fmla="*/ 3520384 w 5235586"/>
                  <a:gd name="connsiteY4236" fmla="*/ 2211740 h 3977558"/>
                  <a:gd name="connsiteX4237" fmla="*/ 3523194 w 5235586"/>
                  <a:gd name="connsiteY4237" fmla="*/ 2214553 h 3977558"/>
                  <a:gd name="connsiteX4238" fmla="*/ 3520384 w 5235586"/>
                  <a:gd name="connsiteY4238" fmla="*/ 2217367 h 3977558"/>
                  <a:gd name="connsiteX4239" fmla="*/ 3475395 w 5235586"/>
                  <a:gd name="connsiteY4239" fmla="*/ 2262355 h 3977558"/>
                  <a:gd name="connsiteX4240" fmla="*/ 3472581 w 5235586"/>
                  <a:gd name="connsiteY4240" fmla="*/ 2265166 h 3977558"/>
                  <a:gd name="connsiteX4241" fmla="*/ 3469771 w 5235586"/>
                  <a:gd name="connsiteY4241" fmla="*/ 2262355 h 3977558"/>
                  <a:gd name="connsiteX4242" fmla="*/ 3424782 w 5235586"/>
                  <a:gd name="connsiteY4242" fmla="*/ 2217367 h 3977558"/>
                  <a:gd name="connsiteX4243" fmla="*/ 3421969 w 5235586"/>
                  <a:gd name="connsiteY4243" fmla="*/ 2214553 h 3977558"/>
                  <a:gd name="connsiteX4244" fmla="*/ 3424782 w 5235586"/>
                  <a:gd name="connsiteY4244" fmla="*/ 2211740 h 3977558"/>
                  <a:gd name="connsiteX4245" fmla="*/ 3472581 w 5235586"/>
                  <a:gd name="connsiteY4245" fmla="*/ 2163941 h 3977558"/>
                  <a:gd name="connsiteX4246" fmla="*/ 3317933 w 5235586"/>
                  <a:gd name="connsiteY4246" fmla="*/ 2163941 h 3977558"/>
                  <a:gd name="connsiteX4247" fmla="*/ 3365736 w 5235586"/>
                  <a:gd name="connsiteY4247" fmla="*/ 2211740 h 3977558"/>
                  <a:gd name="connsiteX4248" fmla="*/ 3368546 w 5235586"/>
                  <a:gd name="connsiteY4248" fmla="*/ 2214553 h 3977558"/>
                  <a:gd name="connsiteX4249" fmla="*/ 3365736 w 5235586"/>
                  <a:gd name="connsiteY4249" fmla="*/ 2217367 h 3977558"/>
                  <a:gd name="connsiteX4250" fmla="*/ 3320747 w 5235586"/>
                  <a:gd name="connsiteY4250" fmla="*/ 2262355 h 3977558"/>
                  <a:gd name="connsiteX4251" fmla="*/ 3317933 w 5235586"/>
                  <a:gd name="connsiteY4251" fmla="*/ 2265166 h 3977558"/>
                  <a:gd name="connsiteX4252" fmla="*/ 3315123 w 5235586"/>
                  <a:gd name="connsiteY4252" fmla="*/ 2262355 h 3977558"/>
                  <a:gd name="connsiteX4253" fmla="*/ 3270134 w 5235586"/>
                  <a:gd name="connsiteY4253" fmla="*/ 2217367 h 3977558"/>
                  <a:gd name="connsiteX4254" fmla="*/ 3267321 w 5235586"/>
                  <a:gd name="connsiteY4254" fmla="*/ 2214553 h 3977558"/>
                  <a:gd name="connsiteX4255" fmla="*/ 3270134 w 5235586"/>
                  <a:gd name="connsiteY4255" fmla="*/ 2211740 h 3977558"/>
                  <a:gd name="connsiteX4256" fmla="*/ 3317933 w 5235586"/>
                  <a:gd name="connsiteY4256" fmla="*/ 2163941 h 3977558"/>
                  <a:gd name="connsiteX4257" fmla="*/ 3163283 w 5235586"/>
                  <a:gd name="connsiteY4257" fmla="*/ 2163941 h 3977558"/>
                  <a:gd name="connsiteX4258" fmla="*/ 3211085 w 5235586"/>
                  <a:gd name="connsiteY4258" fmla="*/ 2211740 h 3977558"/>
                  <a:gd name="connsiteX4259" fmla="*/ 3213895 w 5235586"/>
                  <a:gd name="connsiteY4259" fmla="*/ 2214553 h 3977558"/>
                  <a:gd name="connsiteX4260" fmla="*/ 3211085 w 5235586"/>
                  <a:gd name="connsiteY4260" fmla="*/ 2217367 h 3977558"/>
                  <a:gd name="connsiteX4261" fmla="*/ 3166096 w 5235586"/>
                  <a:gd name="connsiteY4261" fmla="*/ 2262355 h 3977558"/>
                  <a:gd name="connsiteX4262" fmla="*/ 3163283 w 5235586"/>
                  <a:gd name="connsiteY4262" fmla="*/ 2265166 h 3977558"/>
                  <a:gd name="connsiteX4263" fmla="*/ 3160472 w 5235586"/>
                  <a:gd name="connsiteY4263" fmla="*/ 2262355 h 3977558"/>
                  <a:gd name="connsiteX4264" fmla="*/ 3115483 w 5235586"/>
                  <a:gd name="connsiteY4264" fmla="*/ 2217367 h 3977558"/>
                  <a:gd name="connsiteX4265" fmla="*/ 3112670 w 5235586"/>
                  <a:gd name="connsiteY4265" fmla="*/ 2214553 h 3977558"/>
                  <a:gd name="connsiteX4266" fmla="*/ 3115483 w 5235586"/>
                  <a:gd name="connsiteY4266" fmla="*/ 2211740 h 3977558"/>
                  <a:gd name="connsiteX4267" fmla="*/ 3163283 w 5235586"/>
                  <a:gd name="connsiteY4267" fmla="*/ 2163941 h 3977558"/>
                  <a:gd name="connsiteX4268" fmla="*/ 3005823 w 5235586"/>
                  <a:gd name="connsiteY4268" fmla="*/ 2163941 h 3977558"/>
                  <a:gd name="connsiteX4269" fmla="*/ 3053626 w 5235586"/>
                  <a:gd name="connsiteY4269" fmla="*/ 2211740 h 3977558"/>
                  <a:gd name="connsiteX4270" fmla="*/ 3056436 w 5235586"/>
                  <a:gd name="connsiteY4270" fmla="*/ 2214553 h 3977558"/>
                  <a:gd name="connsiteX4271" fmla="*/ 3053626 w 5235586"/>
                  <a:gd name="connsiteY4271" fmla="*/ 2217367 h 3977558"/>
                  <a:gd name="connsiteX4272" fmla="*/ 3008634 w 5235586"/>
                  <a:gd name="connsiteY4272" fmla="*/ 2262355 h 3977558"/>
                  <a:gd name="connsiteX4273" fmla="*/ 3005823 w 5235586"/>
                  <a:gd name="connsiteY4273" fmla="*/ 2265166 h 3977558"/>
                  <a:gd name="connsiteX4274" fmla="*/ 3003010 w 5235586"/>
                  <a:gd name="connsiteY4274" fmla="*/ 2262355 h 3977558"/>
                  <a:gd name="connsiteX4275" fmla="*/ 2958021 w 5235586"/>
                  <a:gd name="connsiteY4275" fmla="*/ 2217367 h 3977558"/>
                  <a:gd name="connsiteX4276" fmla="*/ 2955211 w 5235586"/>
                  <a:gd name="connsiteY4276" fmla="*/ 2214553 h 3977558"/>
                  <a:gd name="connsiteX4277" fmla="*/ 2958021 w 5235586"/>
                  <a:gd name="connsiteY4277" fmla="*/ 2211740 h 3977558"/>
                  <a:gd name="connsiteX4278" fmla="*/ 3005823 w 5235586"/>
                  <a:gd name="connsiteY4278" fmla="*/ 2163941 h 3977558"/>
                  <a:gd name="connsiteX4279" fmla="*/ 2851172 w 5235586"/>
                  <a:gd name="connsiteY4279" fmla="*/ 2163941 h 3977558"/>
                  <a:gd name="connsiteX4280" fmla="*/ 2898975 w 5235586"/>
                  <a:gd name="connsiteY4280" fmla="*/ 2211740 h 3977558"/>
                  <a:gd name="connsiteX4281" fmla="*/ 2901785 w 5235586"/>
                  <a:gd name="connsiteY4281" fmla="*/ 2214553 h 3977558"/>
                  <a:gd name="connsiteX4282" fmla="*/ 2898975 w 5235586"/>
                  <a:gd name="connsiteY4282" fmla="*/ 2217367 h 3977558"/>
                  <a:gd name="connsiteX4283" fmla="*/ 2853983 w 5235586"/>
                  <a:gd name="connsiteY4283" fmla="*/ 2262355 h 3977558"/>
                  <a:gd name="connsiteX4284" fmla="*/ 2851172 w 5235586"/>
                  <a:gd name="connsiteY4284" fmla="*/ 2265166 h 3977558"/>
                  <a:gd name="connsiteX4285" fmla="*/ 2848359 w 5235586"/>
                  <a:gd name="connsiteY4285" fmla="*/ 2262355 h 3977558"/>
                  <a:gd name="connsiteX4286" fmla="*/ 2803370 w 5235586"/>
                  <a:gd name="connsiteY4286" fmla="*/ 2217367 h 3977558"/>
                  <a:gd name="connsiteX4287" fmla="*/ 2800560 w 5235586"/>
                  <a:gd name="connsiteY4287" fmla="*/ 2214553 h 3977558"/>
                  <a:gd name="connsiteX4288" fmla="*/ 2803370 w 5235586"/>
                  <a:gd name="connsiteY4288" fmla="*/ 2211740 h 3977558"/>
                  <a:gd name="connsiteX4289" fmla="*/ 2851172 w 5235586"/>
                  <a:gd name="connsiteY4289" fmla="*/ 2163941 h 3977558"/>
                  <a:gd name="connsiteX4290" fmla="*/ 2696525 w 5235586"/>
                  <a:gd name="connsiteY4290" fmla="*/ 2163941 h 3977558"/>
                  <a:gd name="connsiteX4291" fmla="*/ 2744328 w 5235586"/>
                  <a:gd name="connsiteY4291" fmla="*/ 2211740 h 3977558"/>
                  <a:gd name="connsiteX4292" fmla="*/ 2747138 w 5235586"/>
                  <a:gd name="connsiteY4292" fmla="*/ 2214553 h 3977558"/>
                  <a:gd name="connsiteX4293" fmla="*/ 2744328 w 5235586"/>
                  <a:gd name="connsiteY4293" fmla="*/ 2217367 h 3977558"/>
                  <a:gd name="connsiteX4294" fmla="*/ 2699336 w 5235586"/>
                  <a:gd name="connsiteY4294" fmla="*/ 2262355 h 3977558"/>
                  <a:gd name="connsiteX4295" fmla="*/ 2696525 w 5235586"/>
                  <a:gd name="connsiteY4295" fmla="*/ 2265166 h 3977558"/>
                  <a:gd name="connsiteX4296" fmla="*/ 2693712 w 5235586"/>
                  <a:gd name="connsiteY4296" fmla="*/ 2262355 h 3977558"/>
                  <a:gd name="connsiteX4297" fmla="*/ 2648723 w 5235586"/>
                  <a:gd name="connsiteY4297" fmla="*/ 2217367 h 3977558"/>
                  <a:gd name="connsiteX4298" fmla="*/ 2645913 w 5235586"/>
                  <a:gd name="connsiteY4298" fmla="*/ 2214553 h 3977558"/>
                  <a:gd name="connsiteX4299" fmla="*/ 2648723 w 5235586"/>
                  <a:gd name="connsiteY4299" fmla="*/ 2211740 h 3977558"/>
                  <a:gd name="connsiteX4300" fmla="*/ 2696525 w 5235586"/>
                  <a:gd name="connsiteY4300" fmla="*/ 2163941 h 3977558"/>
                  <a:gd name="connsiteX4301" fmla="*/ 2539061 w 5235586"/>
                  <a:gd name="connsiteY4301" fmla="*/ 2163941 h 3977558"/>
                  <a:gd name="connsiteX4302" fmla="*/ 2586863 w 5235586"/>
                  <a:gd name="connsiteY4302" fmla="*/ 2211740 h 3977558"/>
                  <a:gd name="connsiteX4303" fmla="*/ 2589673 w 5235586"/>
                  <a:gd name="connsiteY4303" fmla="*/ 2214553 h 3977558"/>
                  <a:gd name="connsiteX4304" fmla="*/ 2586863 w 5235586"/>
                  <a:gd name="connsiteY4304" fmla="*/ 2217367 h 3977558"/>
                  <a:gd name="connsiteX4305" fmla="*/ 2541874 w 5235586"/>
                  <a:gd name="connsiteY4305" fmla="*/ 2262355 h 3977558"/>
                  <a:gd name="connsiteX4306" fmla="*/ 2539061 w 5235586"/>
                  <a:gd name="connsiteY4306" fmla="*/ 2265166 h 3977558"/>
                  <a:gd name="connsiteX4307" fmla="*/ 2536247 w 5235586"/>
                  <a:gd name="connsiteY4307" fmla="*/ 2262355 h 3977558"/>
                  <a:gd name="connsiteX4308" fmla="*/ 2491261 w 5235586"/>
                  <a:gd name="connsiteY4308" fmla="*/ 2217367 h 3977558"/>
                  <a:gd name="connsiteX4309" fmla="*/ 2488448 w 5235586"/>
                  <a:gd name="connsiteY4309" fmla="*/ 2214553 h 3977558"/>
                  <a:gd name="connsiteX4310" fmla="*/ 2491261 w 5235586"/>
                  <a:gd name="connsiteY4310" fmla="*/ 2211740 h 3977558"/>
                  <a:gd name="connsiteX4311" fmla="*/ 2539061 w 5235586"/>
                  <a:gd name="connsiteY4311" fmla="*/ 2163941 h 3977558"/>
                  <a:gd name="connsiteX4312" fmla="*/ 2384413 w 5235586"/>
                  <a:gd name="connsiteY4312" fmla="*/ 2163941 h 3977558"/>
                  <a:gd name="connsiteX4313" fmla="*/ 2432215 w 5235586"/>
                  <a:gd name="connsiteY4313" fmla="*/ 2211740 h 3977558"/>
                  <a:gd name="connsiteX4314" fmla="*/ 2435025 w 5235586"/>
                  <a:gd name="connsiteY4314" fmla="*/ 2214553 h 3977558"/>
                  <a:gd name="connsiteX4315" fmla="*/ 2432215 w 5235586"/>
                  <a:gd name="connsiteY4315" fmla="*/ 2217367 h 3977558"/>
                  <a:gd name="connsiteX4316" fmla="*/ 2387226 w 5235586"/>
                  <a:gd name="connsiteY4316" fmla="*/ 2262355 h 3977558"/>
                  <a:gd name="connsiteX4317" fmla="*/ 2384413 w 5235586"/>
                  <a:gd name="connsiteY4317" fmla="*/ 2265166 h 3977558"/>
                  <a:gd name="connsiteX4318" fmla="*/ 2381599 w 5235586"/>
                  <a:gd name="connsiteY4318" fmla="*/ 2262355 h 3977558"/>
                  <a:gd name="connsiteX4319" fmla="*/ 2336613 w 5235586"/>
                  <a:gd name="connsiteY4319" fmla="*/ 2217367 h 3977558"/>
                  <a:gd name="connsiteX4320" fmla="*/ 2333800 w 5235586"/>
                  <a:gd name="connsiteY4320" fmla="*/ 2214553 h 3977558"/>
                  <a:gd name="connsiteX4321" fmla="*/ 2336613 w 5235586"/>
                  <a:gd name="connsiteY4321" fmla="*/ 2211740 h 3977558"/>
                  <a:gd name="connsiteX4322" fmla="*/ 2384413 w 5235586"/>
                  <a:gd name="connsiteY4322" fmla="*/ 2163941 h 3977558"/>
                  <a:gd name="connsiteX4323" fmla="*/ 2229761 w 5235586"/>
                  <a:gd name="connsiteY4323" fmla="*/ 2163941 h 3977558"/>
                  <a:gd name="connsiteX4324" fmla="*/ 2277564 w 5235586"/>
                  <a:gd name="connsiteY4324" fmla="*/ 2211740 h 3977558"/>
                  <a:gd name="connsiteX4325" fmla="*/ 2280374 w 5235586"/>
                  <a:gd name="connsiteY4325" fmla="*/ 2214553 h 3977558"/>
                  <a:gd name="connsiteX4326" fmla="*/ 2277564 w 5235586"/>
                  <a:gd name="connsiteY4326" fmla="*/ 2217367 h 3977558"/>
                  <a:gd name="connsiteX4327" fmla="*/ 2232575 w 5235586"/>
                  <a:gd name="connsiteY4327" fmla="*/ 2262355 h 3977558"/>
                  <a:gd name="connsiteX4328" fmla="*/ 2229761 w 5235586"/>
                  <a:gd name="connsiteY4328" fmla="*/ 2265166 h 3977558"/>
                  <a:gd name="connsiteX4329" fmla="*/ 2226948 w 5235586"/>
                  <a:gd name="connsiteY4329" fmla="*/ 2262355 h 3977558"/>
                  <a:gd name="connsiteX4330" fmla="*/ 2181962 w 5235586"/>
                  <a:gd name="connsiteY4330" fmla="*/ 2217367 h 3977558"/>
                  <a:gd name="connsiteX4331" fmla="*/ 2179149 w 5235586"/>
                  <a:gd name="connsiteY4331" fmla="*/ 2214553 h 3977558"/>
                  <a:gd name="connsiteX4332" fmla="*/ 2181962 w 5235586"/>
                  <a:gd name="connsiteY4332" fmla="*/ 2211740 h 3977558"/>
                  <a:gd name="connsiteX4333" fmla="*/ 2229761 w 5235586"/>
                  <a:gd name="connsiteY4333" fmla="*/ 2163941 h 3977558"/>
                  <a:gd name="connsiteX4334" fmla="*/ 2075115 w 5235586"/>
                  <a:gd name="connsiteY4334" fmla="*/ 2163941 h 3977558"/>
                  <a:gd name="connsiteX4335" fmla="*/ 2122917 w 5235586"/>
                  <a:gd name="connsiteY4335" fmla="*/ 2211740 h 3977558"/>
                  <a:gd name="connsiteX4336" fmla="*/ 2125727 w 5235586"/>
                  <a:gd name="connsiteY4336" fmla="*/ 2214553 h 3977558"/>
                  <a:gd name="connsiteX4337" fmla="*/ 2122917 w 5235586"/>
                  <a:gd name="connsiteY4337" fmla="*/ 2217367 h 3977558"/>
                  <a:gd name="connsiteX4338" fmla="*/ 2077928 w 5235586"/>
                  <a:gd name="connsiteY4338" fmla="*/ 2262355 h 3977558"/>
                  <a:gd name="connsiteX4339" fmla="*/ 2075115 w 5235586"/>
                  <a:gd name="connsiteY4339" fmla="*/ 2265166 h 3977558"/>
                  <a:gd name="connsiteX4340" fmla="*/ 2072301 w 5235586"/>
                  <a:gd name="connsiteY4340" fmla="*/ 2262355 h 3977558"/>
                  <a:gd name="connsiteX4341" fmla="*/ 2027315 w 5235586"/>
                  <a:gd name="connsiteY4341" fmla="*/ 2217367 h 3977558"/>
                  <a:gd name="connsiteX4342" fmla="*/ 2024502 w 5235586"/>
                  <a:gd name="connsiteY4342" fmla="*/ 2214553 h 3977558"/>
                  <a:gd name="connsiteX4343" fmla="*/ 2027315 w 5235586"/>
                  <a:gd name="connsiteY4343" fmla="*/ 2211740 h 3977558"/>
                  <a:gd name="connsiteX4344" fmla="*/ 2075115 w 5235586"/>
                  <a:gd name="connsiteY4344" fmla="*/ 2163941 h 3977558"/>
                  <a:gd name="connsiteX4345" fmla="*/ 1917652 w 5235586"/>
                  <a:gd name="connsiteY4345" fmla="*/ 2163941 h 3977558"/>
                  <a:gd name="connsiteX4346" fmla="*/ 1965455 w 5235586"/>
                  <a:gd name="connsiteY4346" fmla="*/ 2211740 h 3977558"/>
                  <a:gd name="connsiteX4347" fmla="*/ 1968265 w 5235586"/>
                  <a:gd name="connsiteY4347" fmla="*/ 2214553 h 3977558"/>
                  <a:gd name="connsiteX4348" fmla="*/ 1965455 w 5235586"/>
                  <a:gd name="connsiteY4348" fmla="*/ 2217367 h 3977558"/>
                  <a:gd name="connsiteX4349" fmla="*/ 1920463 w 5235586"/>
                  <a:gd name="connsiteY4349" fmla="*/ 2262355 h 3977558"/>
                  <a:gd name="connsiteX4350" fmla="*/ 1917652 w 5235586"/>
                  <a:gd name="connsiteY4350" fmla="*/ 2265166 h 3977558"/>
                  <a:gd name="connsiteX4351" fmla="*/ 1914839 w 5235586"/>
                  <a:gd name="connsiteY4351" fmla="*/ 2262355 h 3977558"/>
                  <a:gd name="connsiteX4352" fmla="*/ 1869850 w 5235586"/>
                  <a:gd name="connsiteY4352" fmla="*/ 2217367 h 3977558"/>
                  <a:gd name="connsiteX4353" fmla="*/ 1867040 w 5235586"/>
                  <a:gd name="connsiteY4353" fmla="*/ 2214553 h 3977558"/>
                  <a:gd name="connsiteX4354" fmla="*/ 1869850 w 5235586"/>
                  <a:gd name="connsiteY4354" fmla="*/ 2211740 h 3977558"/>
                  <a:gd name="connsiteX4355" fmla="*/ 1917652 w 5235586"/>
                  <a:gd name="connsiteY4355" fmla="*/ 2163941 h 3977558"/>
                  <a:gd name="connsiteX4356" fmla="*/ 1763004 w 5235586"/>
                  <a:gd name="connsiteY4356" fmla="*/ 2163941 h 3977558"/>
                  <a:gd name="connsiteX4357" fmla="*/ 1810807 w 5235586"/>
                  <a:gd name="connsiteY4357" fmla="*/ 2211740 h 3977558"/>
                  <a:gd name="connsiteX4358" fmla="*/ 1813617 w 5235586"/>
                  <a:gd name="connsiteY4358" fmla="*/ 2214553 h 3977558"/>
                  <a:gd name="connsiteX4359" fmla="*/ 1810807 w 5235586"/>
                  <a:gd name="connsiteY4359" fmla="*/ 2217367 h 3977558"/>
                  <a:gd name="connsiteX4360" fmla="*/ 1765815 w 5235586"/>
                  <a:gd name="connsiteY4360" fmla="*/ 2262355 h 3977558"/>
                  <a:gd name="connsiteX4361" fmla="*/ 1763004 w 5235586"/>
                  <a:gd name="connsiteY4361" fmla="*/ 2265166 h 3977558"/>
                  <a:gd name="connsiteX4362" fmla="*/ 1760191 w 5235586"/>
                  <a:gd name="connsiteY4362" fmla="*/ 2262355 h 3977558"/>
                  <a:gd name="connsiteX4363" fmla="*/ 1715202 w 5235586"/>
                  <a:gd name="connsiteY4363" fmla="*/ 2217367 h 3977558"/>
                  <a:gd name="connsiteX4364" fmla="*/ 1712392 w 5235586"/>
                  <a:gd name="connsiteY4364" fmla="*/ 2214553 h 3977558"/>
                  <a:gd name="connsiteX4365" fmla="*/ 1715202 w 5235586"/>
                  <a:gd name="connsiteY4365" fmla="*/ 2211740 h 3977558"/>
                  <a:gd name="connsiteX4366" fmla="*/ 1763004 w 5235586"/>
                  <a:gd name="connsiteY4366" fmla="*/ 2163941 h 3977558"/>
                  <a:gd name="connsiteX4367" fmla="*/ 1608353 w 5235586"/>
                  <a:gd name="connsiteY4367" fmla="*/ 2163941 h 3977558"/>
                  <a:gd name="connsiteX4368" fmla="*/ 1656156 w 5235586"/>
                  <a:gd name="connsiteY4368" fmla="*/ 2211740 h 3977558"/>
                  <a:gd name="connsiteX4369" fmla="*/ 1658966 w 5235586"/>
                  <a:gd name="connsiteY4369" fmla="*/ 2214553 h 3977558"/>
                  <a:gd name="connsiteX4370" fmla="*/ 1656156 w 5235586"/>
                  <a:gd name="connsiteY4370" fmla="*/ 2217367 h 3977558"/>
                  <a:gd name="connsiteX4371" fmla="*/ 1611164 w 5235586"/>
                  <a:gd name="connsiteY4371" fmla="*/ 2262355 h 3977558"/>
                  <a:gd name="connsiteX4372" fmla="*/ 1608353 w 5235586"/>
                  <a:gd name="connsiteY4372" fmla="*/ 2265166 h 3977558"/>
                  <a:gd name="connsiteX4373" fmla="*/ 1605540 w 5235586"/>
                  <a:gd name="connsiteY4373" fmla="*/ 2262355 h 3977558"/>
                  <a:gd name="connsiteX4374" fmla="*/ 1560551 w 5235586"/>
                  <a:gd name="connsiteY4374" fmla="*/ 2217367 h 3977558"/>
                  <a:gd name="connsiteX4375" fmla="*/ 1557741 w 5235586"/>
                  <a:gd name="connsiteY4375" fmla="*/ 2214553 h 3977558"/>
                  <a:gd name="connsiteX4376" fmla="*/ 1560551 w 5235586"/>
                  <a:gd name="connsiteY4376" fmla="*/ 2211740 h 3977558"/>
                  <a:gd name="connsiteX4377" fmla="*/ 1608353 w 5235586"/>
                  <a:gd name="connsiteY4377" fmla="*/ 2163941 h 3977558"/>
                  <a:gd name="connsiteX4378" fmla="*/ 1450892 w 5235586"/>
                  <a:gd name="connsiteY4378" fmla="*/ 2163941 h 3977558"/>
                  <a:gd name="connsiteX4379" fmla="*/ 1498695 w 5235586"/>
                  <a:gd name="connsiteY4379" fmla="*/ 2211740 h 3977558"/>
                  <a:gd name="connsiteX4380" fmla="*/ 1501505 w 5235586"/>
                  <a:gd name="connsiteY4380" fmla="*/ 2214553 h 3977558"/>
                  <a:gd name="connsiteX4381" fmla="*/ 1498695 w 5235586"/>
                  <a:gd name="connsiteY4381" fmla="*/ 2217367 h 3977558"/>
                  <a:gd name="connsiteX4382" fmla="*/ 1453706 w 5235586"/>
                  <a:gd name="connsiteY4382" fmla="*/ 2262355 h 3977558"/>
                  <a:gd name="connsiteX4383" fmla="*/ 1450892 w 5235586"/>
                  <a:gd name="connsiteY4383" fmla="*/ 2265166 h 3977558"/>
                  <a:gd name="connsiteX4384" fmla="*/ 1448079 w 5235586"/>
                  <a:gd name="connsiteY4384" fmla="*/ 2262355 h 3977558"/>
                  <a:gd name="connsiteX4385" fmla="*/ 1403090 w 5235586"/>
                  <a:gd name="connsiteY4385" fmla="*/ 2217367 h 3977558"/>
                  <a:gd name="connsiteX4386" fmla="*/ 1400280 w 5235586"/>
                  <a:gd name="connsiteY4386" fmla="*/ 2214553 h 3977558"/>
                  <a:gd name="connsiteX4387" fmla="*/ 1403090 w 5235586"/>
                  <a:gd name="connsiteY4387" fmla="*/ 2211740 h 3977558"/>
                  <a:gd name="connsiteX4388" fmla="*/ 1450892 w 5235586"/>
                  <a:gd name="connsiteY4388" fmla="*/ 2163941 h 3977558"/>
                  <a:gd name="connsiteX4389" fmla="*/ 1296244 w 5235586"/>
                  <a:gd name="connsiteY4389" fmla="*/ 2163941 h 3977558"/>
                  <a:gd name="connsiteX4390" fmla="*/ 1344046 w 5235586"/>
                  <a:gd name="connsiteY4390" fmla="*/ 2211740 h 3977558"/>
                  <a:gd name="connsiteX4391" fmla="*/ 1346857 w 5235586"/>
                  <a:gd name="connsiteY4391" fmla="*/ 2214553 h 3977558"/>
                  <a:gd name="connsiteX4392" fmla="*/ 1344046 w 5235586"/>
                  <a:gd name="connsiteY4392" fmla="*/ 2217367 h 3977558"/>
                  <a:gd name="connsiteX4393" fmla="*/ 1299058 w 5235586"/>
                  <a:gd name="connsiteY4393" fmla="*/ 2262355 h 3977558"/>
                  <a:gd name="connsiteX4394" fmla="*/ 1296244 w 5235586"/>
                  <a:gd name="connsiteY4394" fmla="*/ 2265166 h 3977558"/>
                  <a:gd name="connsiteX4395" fmla="*/ 1293431 w 5235586"/>
                  <a:gd name="connsiteY4395" fmla="*/ 2262355 h 3977558"/>
                  <a:gd name="connsiteX4396" fmla="*/ 1248442 w 5235586"/>
                  <a:gd name="connsiteY4396" fmla="*/ 2217367 h 3977558"/>
                  <a:gd name="connsiteX4397" fmla="*/ 1245632 w 5235586"/>
                  <a:gd name="connsiteY4397" fmla="*/ 2214553 h 3977558"/>
                  <a:gd name="connsiteX4398" fmla="*/ 1248442 w 5235586"/>
                  <a:gd name="connsiteY4398" fmla="*/ 2211740 h 3977558"/>
                  <a:gd name="connsiteX4399" fmla="*/ 1296244 w 5235586"/>
                  <a:gd name="connsiteY4399" fmla="*/ 2163941 h 3977558"/>
                  <a:gd name="connsiteX4400" fmla="*/ 1141593 w 5235586"/>
                  <a:gd name="connsiteY4400" fmla="*/ 2163941 h 3977558"/>
                  <a:gd name="connsiteX4401" fmla="*/ 1189395 w 5235586"/>
                  <a:gd name="connsiteY4401" fmla="*/ 2211740 h 3977558"/>
                  <a:gd name="connsiteX4402" fmla="*/ 1192206 w 5235586"/>
                  <a:gd name="connsiteY4402" fmla="*/ 2214553 h 3977558"/>
                  <a:gd name="connsiteX4403" fmla="*/ 1189395 w 5235586"/>
                  <a:gd name="connsiteY4403" fmla="*/ 2217367 h 3977558"/>
                  <a:gd name="connsiteX4404" fmla="*/ 1144407 w 5235586"/>
                  <a:gd name="connsiteY4404" fmla="*/ 2262355 h 3977558"/>
                  <a:gd name="connsiteX4405" fmla="*/ 1141593 w 5235586"/>
                  <a:gd name="connsiteY4405" fmla="*/ 2265166 h 3977558"/>
                  <a:gd name="connsiteX4406" fmla="*/ 1138780 w 5235586"/>
                  <a:gd name="connsiteY4406" fmla="*/ 2262355 h 3977558"/>
                  <a:gd name="connsiteX4407" fmla="*/ 1093791 w 5235586"/>
                  <a:gd name="connsiteY4407" fmla="*/ 2217367 h 3977558"/>
                  <a:gd name="connsiteX4408" fmla="*/ 1090981 w 5235586"/>
                  <a:gd name="connsiteY4408" fmla="*/ 2214553 h 3977558"/>
                  <a:gd name="connsiteX4409" fmla="*/ 1093791 w 5235586"/>
                  <a:gd name="connsiteY4409" fmla="*/ 2211740 h 3977558"/>
                  <a:gd name="connsiteX4410" fmla="*/ 1141593 w 5235586"/>
                  <a:gd name="connsiteY4410" fmla="*/ 2163941 h 3977558"/>
                  <a:gd name="connsiteX4411" fmla="*/ 984132 w 5235586"/>
                  <a:gd name="connsiteY4411" fmla="*/ 2163941 h 3977558"/>
                  <a:gd name="connsiteX4412" fmla="*/ 1031934 w 5235586"/>
                  <a:gd name="connsiteY4412" fmla="*/ 2211740 h 3977558"/>
                  <a:gd name="connsiteX4413" fmla="*/ 1034745 w 5235586"/>
                  <a:gd name="connsiteY4413" fmla="*/ 2214553 h 3977558"/>
                  <a:gd name="connsiteX4414" fmla="*/ 1031934 w 5235586"/>
                  <a:gd name="connsiteY4414" fmla="*/ 2217367 h 3977558"/>
                  <a:gd name="connsiteX4415" fmla="*/ 986946 w 5235586"/>
                  <a:gd name="connsiteY4415" fmla="*/ 2262355 h 3977558"/>
                  <a:gd name="connsiteX4416" fmla="*/ 984132 w 5235586"/>
                  <a:gd name="connsiteY4416" fmla="*/ 2265166 h 3977558"/>
                  <a:gd name="connsiteX4417" fmla="*/ 981319 w 5235586"/>
                  <a:gd name="connsiteY4417" fmla="*/ 2262355 h 3977558"/>
                  <a:gd name="connsiteX4418" fmla="*/ 936330 w 5235586"/>
                  <a:gd name="connsiteY4418" fmla="*/ 2217367 h 3977558"/>
                  <a:gd name="connsiteX4419" fmla="*/ 933520 w 5235586"/>
                  <a:gd name="connsiteY4419" fmla="*/ 2214553 h 3977558"/>
                  <a:gd name="connsiteX4420" fmla="*/ 936330 w 5235586"/>
                  <a:gd name="connsiteY4420" fmla="*/ 2211740 h 3977558"/>
                  <a:gd name="connsiteX4421" fmla="*/ 984132 w 5235586"/>
                  <a:gd name="connsiteY4421" fmla="*/ 2163941 h 3977558"/>
                  <a:gd name="connsiteX4422" fmla="*/ 829484 w 5235586"/>
                  <a:gd name="connsiteY4422" fmla="*/ 2163941 h 3977558"/>
                  <a:gd name="connsiteX4423" fmla="*/ 877286 w 5235586"/>
                  <a:gd name="connsiteY4423" fmla="*/ 2211740 h 3977558"/>
                  <a:gd name="connsiteX4424" fmla="*/ 880097 w 5235586"/>
                  <a:gd name="connsiteY4424" fmla="*/ 2214553 h 3977558"/>
                  <a:gd name="connsiteX4425" fmla="*/ 877286 w 5235586"/>
                  <a:gd name="connsiteY4425" fmla="*/ 2217367 h 3977558"/>
                  <a:gd name="connsiteX4426" fmla="*/ 832298 w 5235586"/>
                  <a:gd name="connsiteY4426" fmla="*/ 2262355 h 3977558"/>
                  <a:gd name="connsiteX4427" fmla="*/ 829484 w 5235586"/>
                  <a:gd name="connsiteY4427" fmla="*/ 2265166 h 3977558"/>
                  <a:gd name="connsiteX4428" fmla="*/ 826671 w 5235586"/>
                  <a:gd name="connsiteY4428" fmla="*/ 2262355 h 3977558"/>
                  <a:gd name="connsiteX4429" fmla="*/ 781682 w 5235586"/>
                  <a:gd name="connsiteY4429" fmla="*/ 2217367 h 3977558"/>
                  <a:gd name="connsiteX4430" fmla="*/ 778872 w 5235586"/>
                  <a:gd name="connsiteY4430" fmla="*/ 2214553 h 3977558"/>
                  <a:gd name="connsiteX4431" fmla="*/ 781682 w 5235586"/>
                  <a:gd name="connsiteY4431" fmla="*/ 2211740 h 3977558"/>
                  <a:gd name="connsiteX4432" fmla="*/ 829484 w 5235586"/>
                  <a:gd name="connsiteY4432" fmla="*/ 2163941 h 3977558"/>
                  <a:gd name="connsiteX4433" fmla="*/ 674833 w 5235586"/>
                  <a:gd name="connsiteY4433" fmla="*/ 2163941 h 3977558"/>
                  <a:gd name="connsiteX4434" fmla="*/ 722635 w 5235586"/>
                  <a:gd name="connsiteY4434" fmla="*/ 2211740 h 3977558"/>
                  <a:gd name="connsiteX4435" fmla="*/ 725446 w 5235586"/>
                  <a:gd name="connsiteY4435" fmla="*/ 2214553 h 3977558"/>
                  <a:gd name="connsiteX4436" fmla="*/ 722635 w 5235586"/>
                  <a:gd name="connsiteY4436" fmla="*/ 2217367 h 3977558"/>
                  <a:gd name="connsiteX4437" fmla="*/ 677647 w 5235586"/>
                  <a:gd name="connsiteY4437" fmla="*/ 2262355 h 3977558"/>
                  <a:gd name="connsiteX4438" fmla="*/ 674833 w 5235586"/>
                  <a:gd name="connsiteY4438" fmla="*/ 2265166 h 3977558"/>
                  <a:gd name="connsiteX4439" fmla="*/ 672020 w 5235586"/>
                  <a:gd name="connsiteY4439" fmla="*/ 2262355 h 3977558"/>
                  <a:gd name="connsiteX4440" fmla="*/ 627031 w 5235586"/>
                  <a:gd name="connsiteY4440" fmla="*/ 2217367 h 3977558"/>
                  <a:gd name="connsiteX4441" fmla="*/ 624221 w 5235586"/>
                  <a:gd name="connsiteY4441" fmla="*/ 2214553 h 3977558"/>
                  <a:gd name="connsiteX4442" fmla="*/ 627031 w 5235586"/>
                  <a:gd name="connsiteY4442" fmla="*/ 2211740 h 3977558"/>
                  <a:gd name="connsiteX4443" fmla="*/ 674833 w 5235586"/>
                  <a:gd name="connsiteY4443" fmla="*/ 2163941 h 3977558"/>
                  <a:gd name="connsiteX4444" fmla="*/ 517372 w 5235586"/>
                  <a:gd name="connsiteY4444" fmla="*/ 2163941 h 3977558"/>
                  <a:gd name="connsiteX4445" fmla="*/ 565174 w 5235586"/>
                  <a:gd name="connsiteY4445" fmla="*/ 2211740 h 3977558"/>
                  <a:gd name="connsiteX4446" fmla="*/ 567985 w 5235586"/>
                  <a:gd name="connsiteY4446" fmla="*/ 2214553 h 3977558"/>
                  <a:gd name="connsiteX4447" fmla="*/ 565174 w 5235586"/>
                  <a:gd name="connsiteY4447" fmla="*/ 2217367 h 3977558"/>
                  <a:gd name="connsiteX4448" fmla="*/ 520183 w 5235586"/>
                  <a:gd name="connsiteY4448" fmla="*/ 2262355 h 3977558"/>
                  <a:gd name="connsiteX4449" fmla="*/ 517372 w 5235586"/>
                  <a:gd name="connsiteY4449" fmla="*/ 2265166 h 3977558"/>
                  <a:gd name="connsiteX4450" fmla="*/ 514559 w 5235586"/>
                  <a:gd name="connsiteY4450" fmla="*/ 2262355 h 3977558"/>
                  <a:gd name="connsiteX4451" fmla="*/ 469570 w 5235586"/>
                  <a:gd name="connsiteY4451" fmla="*/ 2217367 h 3977558"/>
                  <a:gd name="connsiteX4452" fmla="*/ 466760 w 5235586"/>
                  <a:gd name="connsiteY4452" fmla="*/ 2214553 h 3977558"/>
                  <a:gd name="connsiteX4453" fmla="*/ 469570 w 5235586"/>
                  <a:gd name="connsiteY4453" fmla="*/ 2211740 h 3977558"/>
                  <a:gd name="connsiteX4454" fmla="*/ 517372 w 5235586"/>
                  <a:gd name="connsiteY4454" fmla="*/ 2163941 h 3977558"/>
                  <a:gd name="connsiteX4455" fmla="*/ 362724 w 5235586"/>
                  <a:gd name="connsiteY4455" fmla="*/ 2163941 h 3977558"/>
                  <a:gd name="connsiteX4456" fmla="*/ 410526 w 5235586"/>
                  <a:gd name="connsiteY4456" fmla="*/ 2211740 h 3977558"/>
                  <a:gd name="connsiteX4457" fmla="*/ 413337 w 5235586"/>
                  <a:gd name="connsiteY4457" fmla="*/ 2214553 h 3977558"/>
                  <a:gd name="connsiteX4458" fmla="*/ 410526 w 5235586"/>
                  <a:gd name="connsiteY4458" fmla="*/ 2217367 h 3977558"/>
                  <a:gd name="connsiteX4459" fmla="*/ 365535 w 5235586"/>
                  <a:gd name="connsiteY4459" fmla="*/ 2262355 h 3977558"/>
                  <a:gd name="connsiteX4460" fmla="*/ 362724 w 5235586"/>
                  <a:gd name="connsiteY4460" fmla="*/ 2265166 h 3977558"/>
                  <a:gd name="connsiteX4461" fmla="*/ 359911 w 5235586"/>
                  <a:gd name="connsiteY4461" fmla="*/ 2262355 h 3977558"/>
                  <a:gd name="connsiteX4462" fmla="*/ 314922 w 5235586"/>
                  <a:gd name="connsiteY4462" fmla="*/ 2217367 h 3977558"/>
                  <a:gd name="connsiteX4463" fmla="*/ 312112 w 5235586"/>
                  <a:gd name="connsiteY4463" fmla="*/ 2214553 h 3977558"/>
                  <a:gd name="connsiteX4464" fmla="*/ 314922 w 5235586"/>
                  <a:gd name="connsiteY4464" fmla="*/ 2211740 h 3977558"/>
                  <a:gd name="connsiteX4465" fmla="*/ 362724 w 5235586"/>
                  <a:gd name="connsiteY4465" fmla="*/ 2163941 h 3977558"/>
                  <a:gd name="connsiteX4466" fmla="*/ 208073 w 5235586"/>
                  <a:gd name="connsiteY4466" fmla="*/ 2163941 h 3977558"/>
                  <a:gd name="connsiteX4467" fmla="*/ 255875 w 5235586"/>
                  <a:gd name="connsiteY4467" fmla="*/ 2211740 h 3977558"/>
                  <a:gd name="connsiteX4468" fmla="*/ 258686 w 5235586"/>
                  <a:gd name="connsiteY4468" fmla="*/ 2214553 h 3977558"/>
                  <a:gd name="connsiteX4469" fmla="*/ 255875 w 5235586"/>
                  <a:gd name="connsiteY4469" fmla="*/ 2217367 h 3977558"/>
                  <a:gd name="connsiteX4470" fmla="*/ 210884 w 5235586"/>
                  <a:gd name="connsiteY4470" fmla="*/ 2262355 h 3977558"/>
                  <a:gd name="connsiteX4471" fmla="*/ 208073 w 5235586"/>
                  <a:gd name="connsiteY4471" fmla="*/ 2265166 h 3977558"/>
                  <a:gd name="connsiteX4472" fmla="*/ 205260 w 5235586"/>
                  <a:gd name="connsiteY4472" fmla="*/ 2262355 h 3977558"/>
                  <a:gd name="connsiteX4473" fmla="*/ 160271 w 5235586"/>
                  <a:gd name="connsiteY4473" fmla="*/ 2217367 h 3977558"/>
                  <a:gd name="connsiteX4474" fmla="*/ 157461 w 5235586"/>
                  <a:gd name="connsiteY4474" fmla="*/ 2214553 h 3977558"/>
                  <a:gd name="connsiteX4475" fmla="*/ 160271 w 5235586"/>
                  <a:gd name="connsiteY4475" fmla="*/ 2211740 h 3977558"/>
                  <a:gd name="connsiteX4476" fmla="*/ 208073 w 5235586"/>
                  <a:gd name="connsiteY4476" fmla="*/ 2163941 h 3977558"/>
                  <a:gd name="connsiteX4477" fmla="*/ 50612 w 5235586"/>
                  <a:gd name="connsiteY4477" fmla="*/ 2163941 h 3977558"/>
                  <a:gd name="connsiteX4478" fmla="*/ 98414 w 5235586"/>
                  <a:gd name="connsiteY4478" fmla="*/ 2211740 h 3977558"/>
                  <a:gd name="connsiteX4479" fmla="*/ 101225 w 5235586"/>
                  <a:gd name="connsiteY4479" fmla="*/ 2214553 h 3977558"/>
                  <a:gd name="connsiteX4480" fmla="*/ 98414 w 5235586"/>
                  <a:gd name="connsiteY4480" fmla="*/ 2217367 h 3977558"/>
                  <a:gd name="connsiteX4481" fmla="*/ 53426 w 5235586"/>
                  <a:gd name="connsiteY4481" fmla="*/ 2262355 h 3977558"/>
                  <a:gd name="connsiteX4482" fmla="*/ 50612 w 5235586"/>
                  <a:gd name="connsiteY4482" fmla="*/ 2265166 h 3977558"/>
                  <a:gd name="connsiteX4483" fmla="*/ 47802 w 5235586"/>
                  <a:gd name="connsiteY4483" fmla="*/ 2262355 h 3977558"/>
                  <a:gd name="connsiteX4484" fmla="*/ 2813 w 5235586"/>
                  <a:gd name="connsiteY4484" fmla="*/ 2217367 h 3977558"/>
                  <a:gd name="connsiteX4485" fmla="*/ 0 w 5235586"/>
                  <a:gd name="connsiteY4485" fmla="*/ 2214553 h 3977558"/>
                  <a:gd name="connsiteX4486" fmla="*/ 2813 w 5235586"/>
                  <a:gd name="connsiteY4486" fmla="*/ 2211740 h 3977558"/>
                  <a:gd name="connsiteX4487" fmla="*/ 50612 w 5235586"/>
                  <a:gd name="connsiteY4487" fmla="*/ 2163941 h 3977558"/>
                  <a:gd name="connsiteX4488" fmla="*/ 5184973 w 5235586"/>
                  <a:gd name="connsiteY4488" fmla="*/ 2009293 h 3977558"/>
                  <a:gd name="connsiteX4489" fmla="*/ 5232776 w 5235586"/>
                  <a:gd name="connsiteY4489" fmla="*/ 2057092 h 3977558"/>
                  <a:gd name="connsiteX4490" fmla="*/ 5235586 w 5235586"/>
                  <a:gd name="connsiteY4490" fmla="*/ 2059905 h 3977558"/>
                  <a:gd name="connsiteX4491" fmla="*/ 5232776 w 5235586"/>
                  <a:gd name="connsiteY4491" fmla="*/ 2062719 h 3977558"/>
                  <a:gd name="connsiteX4492" fmla="*/ 5187787 w 5235586"/>
                  <a:gd name="connsiteY4492" fmla="*/ 2107707 h 3977558"/>
                  <a:gd name="connsiteX4493" fmla="*/ 5184973 w 5235586"/>
                  <a:gd name="connsiteY4493" fmla="*/ 2110518 h 3977558"/>
                  <a:gd name="connsiteX4494" fmla="*/ 5182163 w 5235586"/>
                  <a:gd name="connsiteY4494" fmla="*/ 2107707 h 3977558"/>
                  <a:gd name="connsiteX4495" fmla="*/ 5137174 w 5235586"/>
                  <a:gd name="connsiteY4495" fmla="*/ 2062719 h 3977558"/>
                  <a:gd name="connsiteX4496" fmla="*/ 5134361 w 5235586"/>
                  <a:gd name="connsiteY4496" fmla="*/ 2059905 h 3977558"/>
                  <a:gd name="connsiteX4497" fmla="*/ 5137174 w 5235586"/>
                  <a:gd name="connsiteY4497" fmla="*/ 2057092 h 3977558"/>
                  <a:gd name="connsiteX4498" fmla="*/ 5184973 w 5235586"/>
                  <a:gd name="connsiteY4498" fmla="*/ 2009293 h 3977558"/>
                  <a:gd name="connsiteX4499" fmla="*/ 5030325 w 5235586"/>
                  <a:gd name="connsiteY4499" fmla="*/ 2009293 h 3977558"/>
                  <a:gd name="connsiteX4500" fmla="*/ 5078128 w 5235586"/>
                  <a:gd name="connsiteY4500" fmla="*/ 2057092 h 3977558"/>
                  <a:gd name="connsiteX4501" fmla="*/ 5080938 w 5235586"/>
                  <a:gd name="connsiteY4501" fmla="*/ 2059905 h 3977558"/>
                  <a:gd name="connsiteX4502" fmla="*/ 5078128 w 5235586"/>
                  <a:gd name="connsiteY4502" fmla="*/ 2062719 h 3977558"/>
                  <a:gd name="connsiteX4503" fmla="*/ 5033136 w 5235586"/>
                  <a:gd name="connsiteY4503" fmla="*/ 2107707 h 3977558"/>
                  <a:gd name="connsiteX4504" fmla="*/ 5030325 w 5235586"/>
                  <a:gd name="connsiteY4504" fmla="*/ 2110518 h 3977558"/>
                  <a:gd name="connsiteX4505" fmla="*/ 5027512 w 5235586"/>
                  <a:gd name="connsiteY4505" fmla="*/ 2107707 h 3977558"/>
                  <a:gd name="connsiteX4506" fmla="*/ 4982523 w 5235586"/>
                  <a:gd name="connsiteY4506" fmla="*/ 2062719 h 3977558"/>
                  <a:gd name="connsiteX4507" fmla="*/ 4979713 w 5235586"/>
                  <a:gd name="connsiteY4507" fmla="*/ 2059905 h 3977558"/>
                  <a:gd name="connsiteX4508" fmla="*/ 4982523 w 5235586"/>
                  <a:gd name="connsiteY4508" fmla="*/ 2057092 h 3977558"/>
                  <a:gd name="connsiteX4509" fmla="*/ 5030325 w 5235586"/>
                  <a:gd name="connsiteY4509" fmla="*/ 2009293 h 3977558"/>
                  <a:gd name="connsiteX4510" fmla="*/ 4872861 w 5235586"/>
                  <a:gd name="connsiteY4510" fmla="*/ 2009293 h 3977558"/>
                  <a:gd name="connsiteX4511" fmla="*/ 4920664 w 5235586"/>
                  <a:gd name="connsiteY4511" fmla="*/ 2057092 h 3977558"/>
                  <a:gd name="connsiteX4512" fmla="*/ 4923474 w 5235586"/>
                  <a:gd name="connsiteY4512" fmla="*/ 2059905 h 3977558"/>
                  <a:gd name="connsiteX4513" fmla="*/ 4920664 w 5235586"/>
                  <a:gd name="connsiteY4513" fmla="*/ 2062719 h 3977558"/>
                  <a:gd name="connsiteX4514" fmla="*/ 4875675 w 5235586"/>
                  <a:gd name="connsiteY4514" fmla="*/ 2107707 h 3977558"/>
                  <a:gd name="connsiteX4515" fmla="*/ 4872861 w 5235586"/>
                  <a:gd name="connsiteY4515" fmla="*/ 2110518 h 3977558"/>
                  <a:gd name="connsiteX4516" fmla="*/ 4870048 w 5235586"/>
                  <a:gd name="connsiteY4516" fmla="*/ 2107707 h 3977558"/>
                  <a:gd name="connsiteX4517" fmla="*/ 4825062 w 5235586"/>
                  <a:gd name="connsiteY4517" fmla="*/ 2062719 h 3977558"/>
                  <a:gd name="connsiteX4518" fmla="*/ 4822249 w 5235586"/>
                  <a:gd name="connsiteY4518" fmla="*/ 2059905 h 3977558"/>
                  <a:gd name="connsiteX4519" fmla="*/ 4825062 w 5235586"/>
                  <a:gd name="connsiteY4519" fmla="*/ 2057092 h 3977558"/>
                  <a:gd name="connsiteX4520" fmla="*/ 4872861 w 5235586"/>
                  <a:gd name="connsiteY4520" fmla="*/ 2009293 h 3977558"/>
                  <a:gd name="connsiteX4521" fmla="*/ 4718213 w 5235586"/>
                  <a:gd name="connsiteY4521" fmla="*/ 2009293 h 3977558"/>
                  <a:gd name="connsiteX4522" fmla="*/ 4766016 w 5235586"/>
                  <a:gd name="connsiteY4522" fmla="*/ 2057092 h 3977558"/>
                  <a:gd name="connsiteX4523" fmla="*/ 4768826 w 5235586"/>
                  <a:gd name="connsiteY4523" fmla="*/ 2059905 h 3977558"/>
                  <a:gd name="connsiteX4524" fmla="*/ 4766016 w 5235586"/>
                  <a:gd name="connsiteY4524" fmla="*/ 2062719 h 3977558"/>
                  <a:gd name="connsiteX4525" fmla="*/ 4721027 w 5235586"/>
                  <a:gd name="connsiteY4525" fmla="*/ 2107707 h 3977558"/>
                  <a:gd name="connsiteX4526" fmla="*/ 4718213 w 5235586"/>
                  <a:gd name="connsiteY4526" fmla="*/ 2110518 h 3977558"/>
                  <a:gd name="connsiteX4527" fmla="*/ 4715400 w 5235586"/>
                  <a:gd name="connsiteY4527" fmla="*/ 2107707 h 3977558"/>
                  <a:gd name="connsiteX4528" fmla="*/ 4670414 w 5235586"/>
                  <a:gd name="connsiteY4528" fmla="*/ 2062719 h 3977558"/>
                  <a:gd name="connsiteX4529" fmla="*/ 4667601 w 5235586"/>
                  <a:gd name="connsiteY4529" fmla="*/ 2059905 h 3977558"/>
                  <a:gd name="connsiteX4530" fmla="*/ 4670414 w 5235586"/>
                  <a:gd name="connsiteY4530" fmla="*/ 2057092 h 3977558"/>
                  <a:gd name="connsiteX4531" fmla="*/ 4718213 w 5235586"/>
                  <a:gd name="connsiteY4531" fmla="*/ 2009293 h 3977558"/>
                  <a:gd name="connsiteX4532" fmla="*/ 4563563 w 5235586"/>
                  <a:gd name="connsiteY4532" fmla="*/ 2009293 h 3977558"/>
                  <a:gd name="connsiteX4533" fmla="*/ 4611365 w 5235586"/>
                  <a:gd name="connsiteY4533" fmla="*/ 2057092 h 3977558"/>
                  <a:gd name="connsiteX4534" fmla="*/ 4614175 w 5235586"/>
                  <a:gd name="connsiteY4534" fmla="*/ 2059905 h 3977558"/>
                  <a:gd name="connsiteX4535" fmla="*/ 4611365 w 5235586"/>
                  <a:gd name="connsiteY4535" fmla="*/ 2062719 h 3977558"/>
                  <a:gd name="connsiteX4536" fmla="*/ 4566376 w 5235586"/>
                  <a:gd name="connsiteY4536" fmla="*/ 2107707 h 3977558"/>
                  <a:gd name="connsiteX4537" fmla="*/ 4563563 w 5235586"/>
                  <a:gd name="connsiteY4537" fmla="*/ 2110518 h 3977558"/>
                  <a:gd name="connsiteX4538" fmla="*/ 4560749 w 5235586"/>
                  <a:gd name="connsiteY4538" fmla="*/ 2107707 h 3977558"/>
                  <a:gd name="connsiteX4539" fmla="*/ 4515763 w 5235586"/>
                  <a:gd name="connsiteY4539" fmla="*/ 2062719 h 3977558"/>
                  <a:gd name="connsiteX4540" fmla="*/ 4512950 w 5235586"/>
                  <a:gd name="connsiteY4540" fmla="*/ 2059905 h 3977558"/>
                  <a:gd name="connsiteX4541" fmla="*/ 4515763 w 5235586"/>
                  <a:gd name="connsiteY4541" fmla="*/ 2057092 h 3977558"/>
                  <a:gd name="connsiteX4542" fmla="*/ 4563563 w 5235586"/>
                  <a:gd name="connsiteY4542" fmla="*/ 2009293 h 3977558"/>
                  <a:gd name="connsiteX4543" fmla="*/ 4406104 w 5235586"/>
                  <a:gd name="connsiteY4543" fmla="*/ 2009293 h 3977558"/>
                  <a:gd name="connsiteX4544" fmla="*/ 4453907 w 5235586"/>
                  <a:gd name="connsiteY4544" fmla="*/ 2057092 h 3977558"/>
                  <a:gd name="connsiteX4545" fmla="*/ 4456717 w 5235586"/>
                  <a:gd name="connsiteY4545" fmla="*/ 2059905 h 3977558"/>
                  <a:gd name="connsiteX4546" fmla="*/ 4453907 w 5235586"/>
                  <a:gd name="connsiteY4546" fmla="*/ 2062719 h 3977558"/>
                  <a:gd name="connsiteX4547" fmla="*/ 4408915 w 5235586"/>
                  <a:gd name="connsiteY4547" fmla="*/ 2107707 h 3977558"/>
                  <a:gd name="connsiteX4548" fmla="*/ 4406104 w 5235586"/>
                  <a:gd name="connsiteY4548" fmla="*/ 2110518 h 3977558"/>
                  <a:gd name="connsiteX4549" fmla="*/ 4403291 w 5235586"/>
                  <a:gd name="connsiteY4549" fmla="*/ 2107707 h 3977558"/>
                  <a:gd name="connsiteX4550" fmla="*/ 4358302 w 5235586"/>
                  <a:gd name="connsiteY4550" fmla="*/ 2062719 h 3977558"/>
                  <a:gd name="connsiteX4551" fmla="*/ 4355492 w 5235586"/>
                  <a:gd name="connsiteY4551" fmla="*/ 2059905 h 3977558"/>
                  <a:gd name="connsiteX4552" fmla="*/ 4358302 w 5235586"/>
                  <a:gd name="connsiteY4552" fmla="*/ 2057092 h 3977558"/>
                  <a:gd name="connsiteX4553" fmla="*/ 4406104 w 5235586"/>
                  <a:gd name="connsiteY4553" fmla="*/ 2009293 h 3977558"/>
                  <a:gd name="connsiteX4554" fmla="*/ 4251453 w 5235586"/>
                  <a:gd name="connsiteY4554" fmla="*/ 2009293 h 3977558"/>
                  <a:gd name="connsiteX4555" fmla="*/ 4299256 w 5235586"/>
                  <a:gd name="connsiteY4555" fmla="*/ 2057092 h 3977558"/>
                  <a:gd name="connsiteX4556" fmla="*/ 4302066 w 5235586"/>
                  <a:gd name="connsiteY4556" fmla="*/ 2059905 h 3977558"/>
                  <a:gd name="connsiteX4557" fmla="*/ 4299256 w 5235586"/>
                  <a:gd name="connsiteY4557" fmla="*/ 2062719 h 3977558"/>
                  <a:gd name="connsiteX4558" fmla="*/ 4254264 w 5235586"/>
                  <a:gd name="connsiteY4558" fmla="*/ 2107707 h 3977558"/>
                  <a:gd name="connsiteX4559" fmla="*/ 4251453 w 5235586"/>
                  <a:gd name="connsiteY4559" fmla="*/ 2110518 h 3977558"/>
                  <a:gd name="connsiteX4560" fmla="*/ 4248640 w 5235586"/>
                  <a:gd name="connsiteY4560" fmla="*/ 2107707 h 3977558"/>
                  <a:gd name="connsiteX4561" fmla="*/ 4203651 w 5235586"/>
                  <a:gd name="connsiteY4561" fmla="*/ 2062719 h 3977558"/>
                  <a:gd name="connsiteX4562" fmla="*/ 4200841 w 5235586"/>
                  <a:gd name="connsiteY4562" fmla="*/ 2059905 h 3977558"/>
                  <a:gd name="connsiteX4563" fmla="*/ 4203651 w 5235586"/>
                  <a:gd name="connsiteY4563" fmla="*/ 2057092 h 3977558"/>
                  <a:gd name="connsiteX4564" fmla="*/ 4251453 w 5235586"/>
                  <a:gd name="connsiteY4564" fmla="*/ 2009293 h 3977558"/>
                  <a:gd name="connsiteX4565" fmla="*/ 4096805 w 5235586"/>
                  <a:gd name="connsiteY4565" fmla="*/ 2009293 h 3977558"/>
                  <a:gd name="connsiteX4566" fmla="*/ 4144608 w 5235586"/>
                  <a:gd name="connsiteY4566" fmla="*/ 2057092 h 3977558"/>
                  <a:gd name="connsiteX4567" fmla="*/ 4147418 w 5235586"/>
                  <a:gd name="connsiteY4567" fmla="*/ 2059905 h 3977558"/>
                  <a:gd name="connsiteX4568" fmla="*/ 4144608 w 5235586"/>
                  <a:gd name="connsiteY4568" fmla="*/ 2062719 h 3977558"/>
                  <a:gd name="connsiteX4569" fmla="*/ 4099616 w 5235586"/>
                  <a:gd name="connsiteY4569" fmla="*/ 2107707 h 3977558"/>
                  <a:gd name="connsiteX4570" fmla="*/ 4096805 w 5235586"/>
                  <a:gd name="connsiteY4570" fmla="*/ 2110518 h 3977558"/>
                  <a:gd name="connsiteX4571" fmla="*/ 4093992 w 5235586"/>
                  <a:gd name="connsiteY4571" fmla="*/ 2107707 h 3977558"/>
                  <a:gd name="connsiteX4572" fmla="*/ 4049003 w 5235586"/>
                  <a:gd name="connsiteY4572" fmla="*/ 2062719 h 3977558"/>
                  <a:gd name="connsiteX4573" fmla="*/ 4046193 w 5235586"/>
                  <a:gd name="connsiteY4573" fmla="*/ 2059905 h 3977558"/>
                  <a:gd name="connsiteX4574" fmla="*/ 4049003 w 5235586"/>
                  <a:gd name="connsiteY4574" fmla="*/ 2057092 h 3977558"/>
                  <a:gd name="connsiteX4575" fmla="*/ 4096805 w 5235586"/>
                  <a:gd name="connsiteY4575" fmla="*/ 2009293 h 3977558"/>
                  <a:gd name="connsiteX4576" fmla="*/ 3939345 w 5235586"/>
                  <a:gd name="connsiteY4576" fmla="*/ 2009293 h 3977558"/>
                  <a:gd name="connsiteX4577" fmla="*/ 3987147 w 5235586"/>
                  <a:gd name="connsiteY4577" fmla="*/ 2057092 h 3977558"/>
                  <a:gd name="connsiteX4578" fmla="*/ 3989957 w 5235586"/>
                  <a:gd name="connsiteY4578" fmla="*/ 2059905 h 3977558"/>
                  <a:gd name="connsiteX4579" fmla="*/ 3987147 w 5235586"/>
                  <a:gd name="connsiteY4579" fmla="*/ 2062719 h 3977558"/>
                  <a:gd name="connsiteX4580" fmla="*/ 3942155 w 5235586"/>
                  <a:gd name="connsiteY4580" fmla="*/ 2107707 h 3977558"/>
                  <a:gd name="connsiteX4581" fmla="*/ 3939345 w 5235586"/>
                  <a:gd name="connsiteY4581" fmla="*/ 2110518 h 3977558"/>
                  <a:gd name="connsiteX4582" fmla="*/ 3936531 w 5235586"/>
                  <a:gd name="connsiteY4582" fmla="*/ 2107707 h 3977558"/>
                  <a:gd name="connsiteX4583" fmla="*/ 3891545 w 5235586"/>
                  <a:gd name="connsiteY4583" fmla="*/ 2062719 h 3977558"/>
                  <a:gd name="connsiteX4584" fmla="*/ 3888732 w 5235586"/>
                  <a:gd name="connsiteY4584" fmla="*/ 2059905 h 3977558"/>
                  <a:gd name="connsiteX4585" fmla="*/ 3891545 w 5235586"/>
                  <a:gd name="connsiteY4585" fmla="*/ 2057092 h 3977558"/>
                  <a:gd name="connsiteX4586" fmla="*/ 3939345 w 5235586"/>
                  <a:gd name="connsiteY4586" fmla="*/ 2009293 h 3977558"/>
                  <a:gd name="connsiteX4587" fmla="*/ 3784693 w 5235586"/>
                  <a:gd name="connsiteY4587" fmla="*/ 2009293 h 3977558"/>
                  <a:gd name="connsiteX4588" fmla="*/ 3832496 w 5235586"/>
                  <a:gd name="connsiteY4588" fmla="*/ 2057092 h 3977558"/>
                  <a:gd name="connsiteX4589" fmla="*/ 3835306 w 5235586"/>
                  <a:gd name="connsiteY4589" fmla="*/ 2059905 h 3977558"/>
                  <a:gd name="connsiteX4590" fmla="*/ 3832496 w 5235586"/>
                  <a:gd name="connsiteY4590" fmla="*/ 2062719 h 3977558"/>
                  <a:gd name="connsiteX4591" fmla="*/ 3787504 w 5235586"/>
                  <a:gd name="connsiteY4591" fmla="*/ 2107707 h 3977558"/>
                  <a:gd name="connsiteX4592" fmla="*/ 3784693 w 5235586"/>
                  <a:gd name="connsiteY4592" fmla="*/ 2110518 h 3977558"/>
                  <a:gd name="connsiteX4593" fmla="*/ 3781880 w 5235586"/>
                  <a:gd name="connsiteY4593" fmla="*/ 2107707 h 3977558"/>
                  <a:gd name="connsiteX4594" fmla="*/ 3736894 w 5235586"/>
                  <a:gd name="connsiteY4594" fmla="*/ 2062719 h 3977558"/>
                  <a:gd name="connsiteX4595" fmla="*/ 3734081 w 5235586"/>
                  <a:gd name="connsiteY4595" fmla="*/ 2059905 h 3977558"/>
                  <a:gd name="connsiteX4596" fmla="*/ 3736894 w 5235586"/>
                  <a:gd name="connsiteY4596" fmla="*/ 2057092 h 3977558"/>
                  <a:gd name="connsiteX4597" fmla="*/ 3784693 w 5235586"/>
                  <a:gd name="connsiteY4597" fmla="*/ 2009293 h 3977558"/>
                  <a:gd name="connsiteX4598" fmla="*/ 3630045 w 5235586"/>
                  <a:gd name="connsiteY4598" fmla="*/ 2009293 h 3977558"/>
                  <a:gd name="connsiteX4599" fmla="*/ 3677848 w 5235586"/>
                  <a:gd name="connsiteY4599" fmla="*/ 2057092 h 3977558"/>
                  <a:gd name="connsiteX4600" fmla="*/ 3680658 w 5235586"/>
                  <a:gd name="connsiteY4600" fmla="*/ 2059905 h 3977558"/>
                  <a:gd name="connsiteX4601" fmla="*/ 3677848 w 5235586"/>
                  <a:gd name="connsiteY4601" fmla="*/ 2062719 h 3977558"/>
                  <a:gd name="connsiteX4602" fmla="*/ 3632856 w 5235586"/>
                  <a:gd name="connsiteY4602" fmla="*/ 2107707 h 3977558"/>
                  <a:gd name="connsiteX4603" fmla="*/ 3630045 w 5235586"/>
                  <a:gd name="connsiteY4603" fmla="*/ 2110518 h 3977558"/>
                  <a:gd name="connsiteX4604" fmla="*/ 3627232 w 5235586"/>
                  <a:gd name="connsiteY4604" fmla="*/ 2107707 h 3977558"/>
                  <a:gd name="connsiteX4605" fmla="*/ 3582246 w 5235586"/>
                  <a:gd name="connsiteY4605" fmla="*/ 2062719 h 3977558"/>
                  <a:gd name="connsiteX4606" fmla="*/ 3579433 w 5235586"/>
                  <a:gd name="connsiteY4606" fmla="*/ 2059905 h 3977558"/>
                  <a:gd name="connsiteX4607" fmla="*/ 3582246 w 5235586"/>
                  <a:gd name="connsiteY4607" fmla="*/ 2057092 h 3977558"/>
                  <a:gd name="connsiteX4608" fmla="*/ 3630045 w 5235586"/>
                  <a:gd name="connsiteY4608" fmla="*/ 2009293 h 3977558"/>
                  <a:gd name="connsiteX4609" fmla="*/ 3472581 w 5235586"/>
                  <a:gd name="connsiteY4609" fmla="*/ 2009293 h 3977558"/>
                  <a:gd name="connsiteX4610" fmla="*/ 3520384 w 5235586"/>
                  <a:gd name="connsiteY4610" fmla="*/ 2057092 h 3977558"/>
                  <a:gd name="connsiteX4611" fmla="*/ 3523194 w 5235586"/>
                  <a:gd name="connsiteY4611" fmla="*/ 2059905 h 3977558"/>
                  <a:gd name="connsiteX4612" fmla="*/ 3520384 w 5235586"/>
                  <a:gd name="connsiteY4612" fmla="*/ 2062719 h 3977558"/>
                  <a:gd name="connsiteX4613" fmla="*/ 3475395 w 5235586"/>
                  <a:gd name="connsiteY4613" fmla="*/ 2107707 h 3977558"/>
                  <a:gd name="connsiteX4614" fmla="*/ 3472581 w 5235586"/>
                  <a:gd name="connsiteY4614" fmla="*/ 2110518 h 3977558"/>
                  <a:gd name="connsiteX4615" fmla="*/ 3469771 w 5235586"/>
                  <a:gd name="connsiteY4615" fmla="*/ 2107707 h 3977558"/>
                  <a:gd name="connsiteX4616" fmla="*/ 3424782 w 5235586"/>
                  <a:gd name="connsiteY4616" fmla="*/ 2062719 h 3977558"/>
                  <a:gd name="connsiteX4617" fmla="*/ 3421969 w 5235586"/>
                  <a:gd name="connsiteY4617" fmla="*/ 2059905 h 3977558"/>
                  <a:gd name="connsiteX4618" fmla="*/ 3424782 w 5235586"/>
                  <a:gd name="connsiteY4618" fmla="*/ 2057092 h 3977558"/>
                  <a:gd name="connsiteX4619" fmla="*/ 3472581 w 5235586"/>
                  <a:gd name="connsiteY4619" fmla="*/ 2009293 h 3977558"/>
                  <a:gd name="connsiteX4620" fmla="*/ 3317933 w 5235586"/>
                  <a:gd name="connsiteY4620" fmla="*/ 2009293 h 3977558"/>
                  <a:gd name="connsiteX4621" fmla="*/ 3365736 w 5235586"/>
                  <a:gd name="connsiteY4621" fmla="*/ 2057092 h 3977558"/>
                  <a:gd name="connsiteX4622" fmla="*/ 3368546 w 5235586"/>
                  <a:gd name="connsiteY4622" fmla="*/ 2059905 h 3977558"/>
                  <a:gd name="connsiteX4623" fmla="*/ 3365736 w 5235586"/>
                  <a:gd name="connsiteY4623" fmla="*/ 2062719 h 3977558"/>
                  <a:gd name="connsiteX4624" fmla="*/ 3320747 w 5235586"/>
                  <a:gd name="connsiteY4624" fmla="*/ 2107707 h 3977558"/>
                  <a:gd name="connsiteX4625" fmla="*/ 3317933 w 5235586"/>
                  <a:gd name="connsiteY4625" fmla="*/ 2110518 h 3977558"/>
                  <a:gd name="connsiteX4626" fmla="*/ 3315123 w 5235586"/>
                  <a:gd name="connsiteY4626" fmla="*/ 2107707 h 3977558"/>
                  <a:gd name="connsiteX4627" fmla="*/ 3270134 w 5235586"/>
                  <a:gd name="connsiteY4627" fmla="*/ 2062719 h 3977558"/>
                  <a:gd name="connsiteX4628" fmla="*/ 3267321 w 5235586"/>
                  <a:gd name="connsiteY4628" fmla="*/ 2059905 h 3977558"/>
                  <a:gd name="connsiteX4629" fmla="*/ 3270134 w 5235586"/>
                  <a:gd name="connsiteY4629" fmla="*/ 2057092 h 3977558"/>
                  <a:gd name="connsiteX4630" fmla="*/ 3317933 w 5235586"/>
                  <a:gd name="connsiteY4630" fmla="*/ 2009293 h 3977558"/>
                  <a:gd name="connsiteX4631" fmla="*/ 3163283 w 5235586"/>
                  <a:gd name="connsiteY4631" fmla="*/ 2009293 h 3977558"/>
                  <a:gd name="connsiteX4632" fmla="*/ 3211085 w 5235586"/>
                  <a:gd name="connsiteY4632" fmla="*/ 2057092 h 3977558"/>
                  <a:gd name="connsiteX4633" fmla="*/ 3213895 w 5235586"/>
                  <a:gd name="connsiteY4633" fmla="*/ 2059905 h 3977558"/>
                  <a:gd name="connsiteX4634" fmla="*/ 3211085 w 5235586"/>
                  <a:gd name="connsiteY4634" fmla="*/ 2062719 h 3977558"/>
                  <a:gd name="connsiteX4635" fmla="*/ 3166096 w 5235586"/>
                  <a:gd name="connsiteY4635" fmla="*/ 2107707 h 3977558"/>
                  <a:gd name="connsiteX4636" fmla="*/ 3163283 w 5235586"/>
                  <a:gd name="connsiteY4636" fmla="*/ 2110518 h 3977558"/>
                  <a:gd name="connsiteX4637" fmla="*/ 3160472 w 5235586"/>
                  <a:gd name="connsiteY4637" fmla="*/ 2107707 h 3977558"/>
                  <a:gd name="connsiteX4638" fmla="*/ 3115483 w 5235586"/>
                  <a:gd name="connsiteY4638" fmla="*/ 2062719 h 3977558"/>
                  <a:gd name="connsiteX4639" fmla="*/ 3112670 w 5235586"/>
                  <a:gd name="connsiteY4639" fmla="*/ 2059905 h 3977558"/>
                  <a:gd name="connsiteX4640" fmla="*/ 3115483 w 5235586"/>
                  <a:gd name="connsiteY4640" fmla="*/ 2057092 h 3977558"/>
                  <a:gd name="connsiteX4641" fmla="*/ 3163283 w 5235586"/>
                  <a:gd name="connsiteY4641" fmla="*/ 2009293 h 3977558"/>
                  <a:gd name="connsiteX4642" fmla="*/ 3005823 w 5235586"/>
                  <a:gd name="connsiteY4642" fmla="*/ 2009293 h 3977558"/>
                  <a:gd name="connsiteX4643" fmla="*/ 3053626 w 5235586"/>
                  <a:gd name="connsiteY4643" fmla="*/ 2057092 h 3977558"/>
                  <a:gd name="connsiteX4644" fmla="*/ 3056436 w 5235586"/>
                  <a:gd name="connsiteY4644" fmla="*/ 2059905 h 3977558"/>
                  <a:gd name="connsiteX4645" fmla="*/ 3053626 w 5235586"/>
                  <a:gd name="connsiteY4645" fmla="*/ 2062719 h 3977558"/>
                  <a:gd name="connsiteX4646" fmla="*/ 3008634 w 5235586"/>
                  <a:gd name="connsiteY4646" fmla="*/ 2107707 h 3977558"/>
                  <a:gd name="connsiteX4647" fmla="*/ 3005823 w 5235586"/>
                  <a:gd name="connsiteY4647" fmla="*/ 2110518 h 3977558"/>
                  <a:gd name="connsiteX4648" fmla="*/ 3003010 w 5235586"/>
                  <a:gd name="connsiteY4648" fmla="*/ 2107707 h 3977558"/>
                  <a:gd name="connsiteX4649" fmla="*/ 2958021 w 5235586"/>
                  <a:gd name="connsiteY4649" fmla="*/ 2062719 h 3977558"/>
                  <a:gd name="connsiteX4650" fmla="*/ 2955211 w 5235586"/>
                  <a:gd name="connsiteY4650" fmla="*/ 2059905 h 3977558"/>
                  <a:gd name="connsiteX4651" fmla="*/ 2958021 w 5235586"/>
                  <a:gd name="connsiteY4651" fmla="*/ 2057092 h 3977558"/>
                  <a:gd name="connsiteX4652" fmla="*/ 3005823 w 5235586"/>
                  <a:gd name="connsiteY4652" fmla="*/ 2009293 h 3977558"/>
                  <a:gd name="connsiteX4653" fmla="*/ 2851172 w 5235586"/>
                  <a:gd name="connsiteY4653" fmla="*/ 2009293 h 3977558"/>
                  <a:gd name="connsiteX4654" fmla="*/ 2898975 w 5235586"/>
                  <a:gd name="connsiteY4654" fmla="*/ 2057092 h 3977558"/>
                  <a:gd name="connsiteX4655" fmla="*/ 2901785 w 5235586"/>
                  <a:gd name="connsiteY4655" fmla="*/ 2059905 h 3977558"/>
                  <a:gd name="connsiteX4656" fmla="*/ 2898975 w 5235586"/>
                  <a:gd name="connsiteY4656" fmla="*/ 2062719 h 3977558"/>
                  <a:gd name="connsiteX4657" fmla="*/ 2853983 w 5235586"/>
                  <a:gd name="connsiteY4657" fmla="*/ 2107707 h 3977558"/>
                  <a:gd name="connsiteX4658" fmla="*/ 2851172 w 5235586"/>
                  <a:gd name="connsiteY4658" fmla="*/ 2110518 h 3977558"/>
                  <a:gd name="connsiteX4659" fmla="*/ 2848359 w 5235586"/>
                  <a:gd name="connsiteY4659" fmla="*/ 2107707 h 3977558"/>
                  <a:gd name="connsiteX4660" fmla="*/ 2803370 w 5235586"/>
                  <a:gd name="connsiteY4660" fmla="*/ 2062719 h 3977558"/>
                  <a:gd name="connsiteX4661" fmla="*/ 2800560 w 5235586"/>
                  <a:gd name="connsiteY4661" fmla="*/ 2059905 h 3977558"/>
                  <a:gd name="connsiteX4662" fmla="*/ 2803370 w 5235586"/>
                  <a:gd name="connsiteY4662" fmla="*/ 2057092 h 3977558"/>
                  <a:gd name="connsiteX4663" fmla="*/ 2851172 w 5235586"/>
                  <a:gd name="connsiteY4663" fmla="*/ 2009293 h 3977558"/>
                  <a:gd name="connsiteX4664" fmla="*/ 2696525 w 5235586"/>
                  <a:gd name="connsiteY4664" fmla="*/ 2009293 h 3977558"/>
                  <a:gd name="connsiteX4665" fmla="*/ 2744328 w 5235586"/>
                  <a:gd name="connsiteY4665" fmla="*/ 2057092 h 3977558"/>
                  <a:gd name="connsiteX4666" fmla="*/ 2747138 w 5235586"/>
                  <a:gd name="connsiteY4666" fmla="*/ 2059905 h 3977558"/>
                  <a:gd name="connsiteX4667" fmla="*/ 2744328 w 5235586"/>
                  <a:gd name="connsiteY4667" fmla="*/ 2062719 h 3977558"/>
                  <a:gd name="connsiteX4668" fmla="*/ 2699336 w 5235586"/>
                  <a:gd name="connsiteY4668" fmla="*/ 2107707 h 3977558"/>
                  <a:gd name="connsiteX4669" fmla="*/ 2696525 w 5235586"/>
                  <a:gd name="connsiteY4669" fmla="*/ 2110518 h 3977558"/>
                  <a:gd name="connsiteX4670" fmla="*/ 2693712 w 5235586"/>
                  <a:gd name="connsiteY4670" fmla="*/ 2107707 h 3977558"/>
                  <a:gd name="connsiteX4671" fmla="*/ 2648723 w 5235586"/>
                  <a:gd name="connsiteY4671" fmla="*/ 2062719 h 3977558"/>
                  <a:gd name="connsiteX4672" fmla="*/ 2645913 w 5235586"/>
                  <a:gd name="connsiteY4672" fmla="*/ 2059905 h 3977558"/>
                  <a:gd name="connsiteX4673" fmla="*/ 2648723 w 5235586"/>
                  <a:gd name="connsiteY4673" fmla="*/ 2057092 h 3977558"/>
                  <a:gd name="connsiteX4674" fmla="*/ 2696525 w 5235586"/>
                  <a:gd name="connsiteY4674" fmla="*/ 2009293 h 3977558"/>
                  <a:gd name="connsiteX4675" fmla="*/ 2539061 w 5235586"/>
                  <a:gd name="connsiteY4675" fmla="*/ 2009293 h 3977558"/>
                  <a:gd name="connsiteX4676" fmla="*/ 2586863 w 5235586"/>
                  <a:gd name="connsiteY4676" fmla="*/ 2057092 h 3977558"/>
                  <a:gd name="connsiteX4677" fmla="*/ 2589673 w 5235586"/>
                  <a:gd name="connsiteY4677" fmla="*/ 2059905 h 3977558"/>
                  <a:gd name="connsiteX4678" fmla="*/ 2586863 w 5235586"/>
                  <a:gd name="connsiteY4678" fmla="*/ 2062719 h 3977558"/>
                  <a:gd name="connsiteX4679" fmla="*/ 2541874 w 5235586"/>
                  <a:gd name="connsiteY4679" fmla="*/ 2107707 h 3977558"/>
                  <a:gd name="connsiteX4680" fmla="*/ 2539061 w 5235586"/>
                  <a:gd name="connsiteY4680" fmla="*/ 2110518 h 3977558"/>
                  <a:gd name="connsiteX4681" fmla="*/ 2536247 w 5235586"/>
                  <a:gd name="connsiteY4681" fmla="*/ 2107707 h 3977558"/>
                  <a:gd name="connsiteX4682" fmla="*/ 2491261 w 5235586"/>
                  <a:gd name="connsiteY4682" fmla="*/ 2062719 h 3977558"/>
                  <a:gd name="connsiteX4683" fmla="*/ 2488448 w 5235586"/>
                  <a:gd name="connsiteY4683" fmla="*/ 2059905 h 3977558"/>
                  <a:gd name="connsiteX4684" fmla="*/ 2491261 w 5235586"/>
                  <a:gd name="connsiteY4684" fmla="*/ 2057092 h 3977558"/>
                  <a:gd name="connsiteX4685" fmla="*/ 2539061 w 5235586"/>
                  <a:gd name="connsiteY4685" fmla="*/ 2009293 h 3977558"/>
                  <a:gd name="connsiteX4686" fmla="*/ 2384413 w 5235586"/>
                  <a:gd name="connsiteY4686" fmla="*/ 2009293 h 3977558"/>
                  <a:gd name="connsiteX4687" fmla="*/ 2432215 w 5235586"/>
                  <a:gd name="connsiteY4687" fmla="*/ 2057092 h 3977558"/>
                  <a:gd name="connsiteX4688" fmla="*/ 2435025 w 5235586"/>
                  <a:gd name="connsiteY4688" fmla="*/ 2059905 h 3977558"/>
                  <a:gd name="connsiteX4689" fmla="*/ 2432215 w 5235586"/>
                  <a:gd name="connsiteY4689" fmla="*/ 2062719 h 3977558"/>
                  <a:gd name="connsiteX4690" fmla="*/ 2387226 w 5235586"/>
                  <a:gd name="connsiteY4690" fmla="*/ 2107707 h 3977558"/>
                  <a:gd name="connsiteX4691" fmla="*/ 2384413 w 5235586"/>
                  <a:gd name="connsiteY4691" fmla="*/ 2110518 h 3977558"/>
                  <a:gd name="connsiteX4692" fmla="*/ 2381599 w 5235586"/>
                  <a:gd name="connsiteY4692" fmla="*/ 2107707 h 3977558"/>
                  <a:gd name="connsiteX4693" fmla="*/ 2336613 w 5235586"/>
                  <a:gd name="connsiteY4693" fmla="*/ 2062719 h 3977558"/>
                  <a:gd name="connsiteX4694" fmla="*/ 2333800 w 5235586"/>
                  <a:gd name="connsiteY4694" fmla="*/ 2059905 h 3977558"/>
                  <a:gd name="connsiteX4695" fmla="*/ 2336613 w 5235586"/>
                  <a:gd name="connsiteY4695" fmla="*/ 2057092 h 3977558"/>
                  <a:gd name="connsiteX4696" fmla="*/ 2384413 w 5235586"/>
                  <a:gd name="connsiteY4696" fmla="*/ 2009293 h 3977558"/>
                  <a:gd name="connsiteX4697" fmla="*/ 2229761 w 5235586"/>
                  <a:gd name="connsiteY4697" fmla="*/ 2009293 h 3977558"/>
                  <a:gd name="connsiteX4698" fmla="*/ 2277564 w 5235586"/>
                  <a:gd name="connsiteY4698" fmla="*/ 2057092 h 3977558"/>
                  <a:gd name="connsiteX4699" fmla="*/ 2280374 w 5235586"/>
                  <a:gd name="connsiteY4699" fmla="*/ 2059905 h 3977558"/>
                  <a:gd name="connsiteX4700" fmla="*/ 2277564 w 5235586"/>
                  <a:gd name="connsiteY4700" fmla="*/ 2062719 h 3977558"/>
                  <a:gd name="connsiteX4701" fmla="*/ 2232575 w 5235586"/>
                  <a:gd name="connsiteY4701" fmla="*/ 2107707 h 3977558"/>
                  <a:gd name="connsiteX4702" fmla="*/ 2229761 w 5235586"/>
                  <a:gd name="connsiteY4702" fmla="*/ 2110518 h 3977558"/>
                  <a:gd name="connsiteX4703" fmla="*/ 2226948 w 5235586"/>
                  <a:gd name="connsiteY4703" fmla="*/ 2107707 h 3977558"/>
                  <a:gd name="connsiteX4704" fmla="*/ 2181962 w 5235586"/>
                  <a:gd name="connsiteY4704" fmla="*/ 2062719 h 3977558"/>
                  <a:gd name="connsiteX4705" fmla="*/ 2179149 w 5235586"/>
                  <a:gd name="connsiteY4705" fmla="*/ 2059905 h 3977558"/>
                  <a:gd name="connsiteX4706" fmla="*/ 2181962 w 5235586"/>
                  <a:gd name="connsiteY4706" fmla="*/ 2057092 h 3977558"/>
                  <a:gd name="connsiteX4707" fmla="*/ 2229761 w 5235586"/>
                  <a:gd name="connsiteY4707" fmla="*/ 2009293 h 3977558"/>
                  <a:gd name="connsiteX4708" fmla="*/ 2075115 w 5235586"/>
                  <a:gd name="connsiteY4708" fmla="*/ 2009293 h 3977558"/>
                  <a:gd name="connsiteX4709" fmla="*/ 2122917 w 5235586"/>
                  <a:gd name="connsiteY4709" fmla="*/ 2057092 h 3977558"/>
                  <a:gd name="connsiteX4710" fmla="*/ 2125727 w 5235586"/>
                  <a:gd name="connsiteY4710" fmla="*/ 2059905 h 3977558"/>
                  <a:gd name="connsiteX4711" fmla="*/ 2122917 w 5235586"/>
                  <a:gd name="connsiteY4711" fmla="*/ 2062719 h 3977558"/>
                  <a:gd name="connsiteX4712" fmla="*/ 2077928 w 5235586"/>
                  <a:gd name="connsiteY4712" fmla="*/ 2107707 h 3977558"/>
                  <a:gd name="connsiteX4713" fmla="*/ 2075115 w 5235586"/>
                  <a:gd name="connsiteY4713" fmla="*/ 2110518 h 3977558"/>
                  <a:gd name="connsiteX4714" fmla="*/ 2072301 w 5235586"/>
                  <a:gd name="connsiteY4714" fmla="*/ 2107707 h 3977558"/>
                  <a:gd name="connsiteX4715" fmla="*/ 2027315 w 5235586"/>
                  <a:gd name="connsiteY4715" fmla="*/ 2062719 h 3977558"/>
                  <a:gd name="connsiteX4716" fmla="*/ 2024502 w 5235586"/>
                  <a:gd name="connsiteY4716" fmla="*/ 2059905 h 3977558"/>
                  <a:gd name="connsiteX4717" fmla="*/ 2027315 w 5235586"/>
                  <a:gd name="connsiteY4717" fmla="*/ 2057092 h 3977558"/>
                  <a:gd name="connsiteX4718" fmla="*/ 2075115 w 5235586"/>
                  <a:gd name="connsiteY4718" fmla="*/ 2009293 h 3977558"/>
                  <a:gd name="connsiteX4719" fmla="*/ 1917652 w 5235586"/>
                  <a:gd name="connsiteY4719" fmla="*/ 2009293 h 3977558"/>
                  <a:gd name="connsiteX4720" fmla="*/ 1965455 w 5235586"/>
                  <a:gd name="connsiteY4720" fmla="*/ 2057092 h 3977558"/>
                  <a:gd name="connsiteX4721" fmla="*/ 1968265 w 5235586"/>
                  <a:gd name="connsiteY4721" fmla="*/ 2059905 h 3977558"/>
                  <a:gd name="connsiteX4722" fmla="*/ 1965455 w 5235586"/>
                  <a:gd name="connsiteY4722" fmla="*/ 2062719 h 3977558"/>
                  <a:gd name="connsiteX4723" fmla="*/ 1920463 w 5235586"/>
                  <a:gd name="connsiteY4723" fmla="*/ 2107707 h 3977558"/>
                  <a:gd name="connsiteX4724" fmla="*/ 1917652 w 5235586"/>
                  <a:gd name="connsiteY4724" fmla="*/ 2110518 h 3977558"/>
                  <a:gd name="connsiteX4725" fmla="*/ 1914839 w 5235586"/>
                  <a:gd name="connsiteY4725" fmla="*/ 2107707 h 3977558"/>
                  <a:gd name="connsiteX4726" fmla="*/ 1869850 w 5235586"/>
                  <a:gd name="connsiteY4726" fmla="*/ 2062719 h 3977558"/>
                  <a:gd name="connsiteX4727" fmla="*/ 1867040 w 5235586"/>
                  <a:gd name="connsiteY4727" fmla="*/ 2059905 h 3977558"/>
                  <a:gd name="connsiteX4728" fmla="*/ 1869850 w 5235586"/>
                  <a:gd name="connsiteY4728" fmla="*/ 2057092 h 3977558"/>
                  <a:gd name="connsiteX4729" fmla="*/ 1917652 w 5235586"/>
                  <a:gd name="connsiteY4729" fmla="*/ 2009293 h 3977558"/>
                  <a:gd name="connsiteX4730" fmla="*/ 1763004 w 5235586"/>
                  <a:gd name="connsiteY4730" fmla="*/ 2009293 h 3977558"/>
                  <a:gd name="connsiteX4731" fmla="*/ 1810807 w 5235586"/>
                  <a:gd name="connsiteY4731" fmla="*/ 2057092 h 3977558"/>
                  <a:gd name="connsiteX4732" fmla="*/ 1813617 w 5235586"/>
                  <a:gd name="connsiteY4732" fmla="*/ 2059905 h 3977558"/>
                  <a:gd name="connsiteX4733" fmla="*/ 1810807 w 5235586"/>
                  <a:gd name="connsiteY4733" fmla="*/ 2062719 h 3977558"/>
                  <a:gd name="connsiteX4734" fmla="*/ 1765815 w 5235586"/>
                  <a:gd name="connsiteY4734" fmla="*/ 2107707 h 3977558"/>
                  <a:gd name="connsiteX4735" fmla="*/ 1763004 w 5235586"/>
                  <a:gd name="connsiteY4735" fmla="*/ 2110518 h 3977558"/>
                  <a:gd name="connsiteX4736" fmla="*/ 1760191 w 5235586"/>
                  <a:gd name="connsiteY4736" fmla="*/ 2107707 h 3977558"/>
                  <a:gd name="connsiteX4737" fmla="*/ 1715202 w 5235586"/>
                  <a:gd name="connsiteY4737" fmla="*/ 2062719 h 3977558"/>
                  <a:gd name="connsiteX4738" fmla="*/ 1712392 w 5235586"/>
                  <a:gd name="connsiteY4738" fmla="*/ 2059905 h 3977558"/>
                  <a:gd name="connsiteX4739" fmla="*/ 1715202 w 5235586"/>
                  <a:gd name="connsiteY4739" fmla="*/ 2057092 h 3977558"/>
                  <a:gd name="connsiteX4740" fmla="*/ 1763004 w 5235586"/>
                  <a:gd name="connsiteY4740" fmla="*/ 2009293 h 3977558"/>
                  <a:gd name="connsiteX4741" fmla="*/ 1608353 w 5235586"/>
                  <a:gd name="connsiteY4741" fmla="*/ 2009293 h 3977558"/>
                  <a:gd name="connsiteX4742" fmla="*/ 1656156 w 5235586"/>
                  <a:gd name="connsiteY4742" fmla="*/ 2057092 h 3977558"/>
                  <a:gd name="connsiteX4743" fmla="*/ 1658966 w 5235586"/>
                  <a:gd name="connsiteY4743" fmla="*/ 2059905 h 3977558"/>
                  <a:gd name="connsiteX4744" fmla="*/ 1656156 w 5235586"/>
                  <a:gd name="connsiteY4744" fmla="*/ 2062719 h 3977558"/>
                  <a:gd name="connsiteX4745" fmla="*/ 1611164 w 5235586"/>
                  <a:gd name="connsiteY4745" fmla="*/ 2107707 h 3977558"/>
                  <a:gd name="connsiteX4746" fmla="*/ 1608353 w 5235586"/>
                  <a:gd name="connsiteY4746" fmla="*/ 2110518 h 3977558"/>
                  <a:gd name="connsiteX4747" fmla="*/ 1605540 w 5235586"/>
                  <a:gd name="connsiteY4747" fmla="*/ 2107707 h 3977558"/>
                  <a:gd name="connsiteX4748" fmla="*/ 1560551 w 5235586"/>
                  <a:gd name="connsiteY4748" fmla="*/ 2062719 h 3977558"/>
                  <a:gd name="connsiteX4749" fmla="*/ 1557741 w 5235586"/>
                  <a:gd name="connsiteY4749" fmla="*/ 2059905 h 3977558"/>
                  <a:gd name="connsiteX4750" fmla="*/ 1560551 w 5235586"/>
                  <a:gd name="connsiteY4750" fmla="*/ 2057092 h 3977558"/>
                  <a:gd name="connsiteX4751" fmla="*/ 1608353 w 5235586"/>
                  <a:gd name="connsiteY4751" fmla="*/ 2009293 h 3977558"/>
                  <a:gd name="connsiteX4752" fmla="*/ 1450892 w 5235586"/>
                  <a:gd name="connsiteY4752" fmla="*/ 2009293 h 3977558"/>
                  <a:gd name="connsiteX4753" fmla="*/ 1498695 w 5235586"/>
                  <a:gd name="connsiteY4753" fmla="*/ 2057092 h 3977558"/>
                  <a:gd name="connsiteX4754" fmla="*/ 1501505 w 5235586"/>
                  <a:gd name="connsiteY4754" fmla="*/ 2059905 h 3977558"/>
                  <a:gd name="connsiteX4755" fmla="*/ 1498695 w 5235586"/>
                  <a:gd name="connsiteY4755" fmla="*/ 2062719 h 3977558"/>
                  <a:gd name="connsiteX4756" fmla="*/ 1453706 w 5235586"/>
                  <a:gd name="connsiteY4756" fmla="*/ 2107707 h 3977558"/>
                  <a:gd name="connsiteX4757" fmla="*/ 1450892 w 5235586"/>
                  <a:gd name="connsiteY4757" fmla="*/ 2110518 h 3977558"/>
                  <a:gd name="connsiteX4758" fmla="*/ 1448079 w 5235586"/>
                  <a:gd name="connsiteY4758" fmla="*/ 2107707 h 3977558"/>
                  <a:gd name="connsiteX4759" fmla="*/ 1403090 w 5235586"/>
                  <a:gd name="connsiteY4759" fmla="*/ 2062719 h 3977558"/>
                  <a:gd name="connsiteX4760" fmla="*/ 1400280 w 5235586"/>
                  <a:gd name="connsiteY4760" fmla="*/ 2059905 h 3977558"/>
                  <a:gd name="connsiteX4761" fmla="*/ 1403090 w 5235586"/>
                  <a:gd name="connsiteY4761" fmla="*/ 2057092 h 3977558"/>
                  <a:gd name="connsiteX4762" fmla="*/ 1450892 w 5235586"/>
                  <a:gd name="connsiteY4762" fmla="*/ 2009293 h 3977558"/>
                  <a:gd name="connsiteX4763" fmla="*/ 1296244 w 5235586"/>
                  <a:gd name="connsiteY4763" fmla="*/ 2009293 h 3977558"/>
                  <a:gd name="connsiteX4764" fmla="*/ 1344046 w 5235586"/>
                  <a:gd name="connsiteY4764" fmla="*/ 2057092 h 3977558"/>
                  <a:gd name="connsiteX4765" fmla="*/ 1346857 w 5235586"/>
                  <a:gd name="connsiteY4765" fmla="*/ 2059905 h 3977558"/>
                  <a:gd name="connsiteX4766" fmla="*/ 1344046 w 5235586"/>
                  <a:gd name="connsiteY4766" fmla="*/ 2062719 h 3977558"/>
                  <a:gd name="connsiteX4767" fmla="*/ 1299058 w 5235586"/>
                  <a:gd name="connsiteY4767" fmla="*/ 2107707 h 3977558"/>
                  <a:gd name="connsiteX4768" fmla="*/ 1296244 w 5235586"/>
                  <a:gd name="connsiteY4768" fmla="*/ 2110518 h 3977558"/>
                  <a:gd name="connsiteX4769" fmla="*/ 1293431 w 5235586"/>
                  <a:gd name="connsiteY4769" fmla="*/ 2107707 h 3977558"/>
                  <a:gd name="connsiteX4770" fmla="*/ 1248442 w 5235586"/>
                  <a:gd name="connsiteY4770" fmla="*/ 2062719 h 3977558"/>
                  <a:gd name="connsiteX4771" fmla="*/ 1245632 w 5235586"/>
                  <a:gd name="connsiteY4771" fmla="*/ 2059905 h 3977558"/>
                  <a:gd name="connsiteX4772" fmla="*/ 1248442 w 5235586"/>
                  <a:gd name="connsiteY4772" fmla="*/ 2057092 h 3977558"/>
                  <a:gd name="connsiteX4773" fmla="*/ 1296244 w 5235586"/>
                  <a:gd name="connsiteY4773" fmla="*/ 2009293 h 3977558"/>
                  <a:gd name="connsiteX4774" fmla="*/ 1141593 w 5235586"/>
                  <a:gd name="connsiteY4774" fmla="*/ 2009293 h 3977558"/>
                  <a:gd name="connsiteX4775" fmla="*/ 1189395 w 5235586"/>
                  <a:gd name="connsiteY4775" fmla="*/ 2057092 h 3977558"/>
                  <a:gd name="connsiteX4776" fmla="*/ 1192206 w 5235586"/>
                  <a:gd name="connsiteY4776" fmla="*/ 2059905 h 3977558"/>
                  <a:gd name="connsiteX4777" fmla="*/ 1189395 w 5235586"/>
                  <a:gd name="connsiteY4777" fmla="*/ 2062719 h 3977558"/>
                  <a:gd name="connsiteX4778" fmla="*/ 1144407 w 5235586"/>
                  <a:gd name="connsiteY4778" fmla="*/ 2107707 h 3977558"/>
                  <a:gd name="connsiteX4779" fmla="*/ 1141593 w 5235586"/>
                  <a:gd name="connsiteY4779" fmla="*/ 2110518 h 3977558"/>
                  <a:gd name="connsiteX4780" fmla="*/ 1138780 w 5235586"/>
                  <a:gd name="connsiteY4780" fmla="*/ 2107707 h 3977558"/>
                  <a:gd name="connsiteX4781" fmla="*/ 1093791 w 5235586"/>
                  <a:gd name="connsiteY4781" fmla="*/ 2062719 h 3977558"/>
                  <a:gd name="connsiteX4782" fmla="*/ 1090981 w 5235586"/>
                  <a:gd name="connsiteY4782" fmla="*/ 2059905 h 3977558"/>
                  <a:gd name="connsiteX4783" fmla="*/ 1093791 w 5235586"/>
                  <a:gd name="connsiteY4783" fmla="*/ 2057092 h 3977558"/>
                  <a:gd name="connsiteX4784" fmla="*/ 1141593 w 5235586"/>
                  <a:gd name="connsiteY4784" fmla="*/ 2009293 h 3977558"/>
                  <a:gd name="connsiteX4785" fmla="*/ 984132 w 5235586"/>
                  <a:gd name="connsiteY4785" fmla="*/ 2009293 h 3977558"/>
                  <a:gd name="connsiteX4786" fmla="*/ 1031934 w 5235586"/>
                  <a:gd name="connsiteY4786" fmla="*/ 2057092 h 3977558"/>
                  <a:gd name="connsiteX4787" fmla="*/ 1034745 w 5235586"/>
                  <a:gd name="connsiteY4787" fmla="*/ 2059905 h 3977558"/>
                  <a:gd name="connsiteX4788" fmla="*/ 1031934 w 5235586"/>
                  <a:gd name="connsiteY4788" fmla="*/ 2062719 h 3977558"/>
                  <a:gd name="connsiteX4789" fmla="*/ 986946 w 5235586"/>
                  <a:gd name="connsiteY4789" fmla="*/ 2107707 h 3977558"/>
                  <a:gd name="connsiteX4790" fmla="*/ 984132 w 5235586"/>
                  <a:gd name="connsiteY4790" fmla="*/ 2110518 h 3977558"/>
                  <a:gd name="connsiteX4791" fmla="*/ 981319 w 5235586"/>
                  <a:gd name="connsiteY4791" fmla="*/ 2107707 h 3977558"/>
                  <a:gd name="connsiteX4792" fmla="*/ 936330 w 5235586"/>
                  <a:gd name="connsiteY4792" fmla="*/ 2062719 h 3977558"/>
                  <a:gd name="connsiteX4793" fmla="*/ 933520 w 5235586"/>
                  <a:gd name="connsiteY4793" fmla="*/ 2059905 h 3977558"/>
                  <a:gd name="connsiteX4794" fmla="*/ 936330 w 5235586"/>
                  <a:gd name="connsiteY4794" fmla="*/ 2057092 h 3977558"/>
                  <a:gd name="connsiteX4795" fmla="*/ 984132 w 5235586"/>
                  <a:gd name="connsiteY4795" fmla="*/ 2009293 h 3977558"/>
                  <a:gd name="connsiteX4796" fmla="*/ 829484 w 5235586"/>
                  <a:gd name="connsiteY4796" fmla="*/ 2009293 h 3977558"/>
                  <a:gd name="connsiteX4797" fmla="*/ 877286 w 5235586"/>
                  <a:gd name="connsiteY4797" fmla="*/ 2057092 h 3977558"/>
                  <a:gd name="connsiteX4798" fmla="*/ 880097 w 5235586"/>
                  <a:gd name="connsiteY4798" fmla="*/ 2059905 h 3977558"/>
                  <a:gd name="connsiteX4799" fmla="*/ 877286 w 5235586"/>
                  <a:gd name="connsiteY4799" fmla="*/ 2062719 h 3977558"/>
                  <a:gd name="connsiteX4800" fmla="*/ 832298 w 5235586"/>
                  <a:gd name="connsiteY4800" fmla="*/ 2107707 h 3977558"/>
                  <a:gd name="connsiteX4801" fmla="*/ 829484 w 5235586"/>
                  <a:gd name="connsiteY4801" fmla="*/ 2110518 h 3977558"/>
                  <a:gd name="connsiteX4802" fmla="*/ 826671 w 5235586"/>
                  <a:gd name="connsiteY4802" fmla="*/ 2107707 h 3977558"/>
                  <a:gd name="connsiteX4803" fmla="*/ 781682 w 5235586"/>
                  <a:gd name="connsiteY4803" fmla="*/ 2062719 h 3977558"/>
                  <a:gd name="connsiteX4804" fmla="*/ 778872 w 5235586"/>
                  <a:gd name="connsiteY4804" fmla="*/ 2059905 h 3977558"/>
                  <a:gd name="connsiteX4805" fmla="*/ 781682 w 5235586"/>
                  <a:gd name="connsiteY4805" fmla="*/ 2057092 h 3977558"/>
                  <a:gd name="connsiteX4806" fmla="*/ 829484 w 5235586"/>
                  <a:gd name="connsiteY4806" fmla="*/ 2009293 h 3977558"/>
                  <a:gd name="connsiteX4807" fmla="*/ 674833 w 5235586"/>
                  <a:gd name="connsiteY4807" fmla="*/ 2009293 h 3977558"/>
                  <a:gd name="connsiteX4808" fmla="*/ 722635 w 5235586"/>
                  <a:gd name="connsiteY4808" fmla="*/ 2057092 h 3977558"/>
                  <a:gd name="connsiteX4809" fmla="*/ 725446 w 5235586"/>
                  <a:gd name="connsiteY4809" fmla="*/ 2059905 h 3977558"/>
                  <a:gd name="connsiteX4810" fmla="*/ 722635 w 5235586"/>
                  <a:gd name="connsiteY4810" fmla="*/ 2062719 h 3977558"/>
                  <a:gd name="connsiteX4811" fmla="*/ 677647 w 5235586"/>
                  <a:gd name="connsiteY4811" fmla="*/ 2107707 h 3977558"/>
                  <a:gd name="connsiteX4812" fmla="*/ 674833 w 5235586"/>
                  <a:gd name="connsiteY4812" fmla="*/ 2110518 h 3977558"/>
                  <a:gd name="connsiteX4813" fmla="*/ 672020 w 5235586"/>
                  <a:gd name="connsiteY4813" fmla="*/ 2107707 h 3977558"/>
                  <a:gd name="connsiteX4814" fmla="*/ 627031 w 5235586"/>
                  <a:gd name="connsiteY4814" fmla="*/ 2062719 h 3977558"/>
                  <a:gd name="connsiteX4815" fmla="*/ 624221 w 5235586"/>
                  <a:gd name="connsiteY4815" fmla="*/ 2059905 h 3977558"/>
                  <a:gd name="connsiteX4816" fmla="*/ 627031 w 5235586"/>
                  <a:gd name="connsiteY4816" fmla="*/ 2057092 h 3977558"/>
                  <a:gd name="connsiteX4817" fmla="*/ 674833 w 5235586"/>
                  <a:gd name="connsiteY4817" fmla="*/ 2009293 h 3977558"/>
                  <a:gd name="connsiteX4818" fmla="*/ 517372 w 5235586"/>
                  <a:gd name="connsiteY4818" fmla="*/ 2009293 h 3977558"/>
                  <a:gd name="connsiteX4819" fmla="*/ 565174 w 5235586"/>
                  <a:gd name="connsiteY4819" fmla="*/ 2057092 h 3977558"/>
                  <a:gd name="connsiteX4820" fmla="*/ 567985 w 5235586"/>
                  <a:gd name="connsiteY4820" fmla="*/ 2059905 h 3977558"/>
                  <a:gd name="connsiteX4821" fmla="*/ 565174 w 5235586"/>
                  <a:gd name="connsiteY4821" fmla="*/ 2062719 h 3977558"/>
                  <a:gd name="connsiteX4822" fmla="*/ 520183 w 5235586"/>
                  <a:gd name="connsiteY4822" fmla="*/ 2107707 h 3977558"/>
                  <a:gd name="connsiteX4823" fmla="*/ 517372 w 5235586"/>
                  <a:gd name="connsiteY4823" fmla="*/ 2110518 h 3977558"/>
                  <a:gd name="connsiteX4824" fmla="*/ 514559 w 5235586"/>
                  <a:gd name="connsiteY4824" fmla="*/ 2107707 h 3977558"/>
                  <a:gd name="connsiteX4825" fmla="*/ 469570 w 5235586"/>
                  <a:gd name="connsiteY4825" fmla="*/ 2062719 h 3977558"/>
                  <a:gd name="connsiteX4826" fmla="*/ 466760 w 5235586"/>
                  <a:gd name="connsiteY4826" fmla="*/ 2059905 h 3977558"/>
                  <a:gd name="connsiteX4827" fmla="*/ 469570 w 5235586"/>
                  <a:gd name="connsiteY4827" fmla="*/ 2057092 h 3977558"/>
                  <a:gd name="connsiteX4828" fmla="*/ 517372 w 5235586"/>
                  <a:gd name="connsiteY4828" fmla="*/ 2009293 h 3977558"/>
                  <a:gd name="connsiteX4829" fmla="*/ 362724 w 5235586"/>
                  <a:gd name="connsiteY4829" fmla="*/ 2009293 h 3977558"/>
                  <a:gd name="connsiteX4830" fmla="*/ 410526 w 5235586"/>
                  <a:gd name="connsiteY4830" fmla="*/ 2057092 h 3977558"/>
                  <a:gd name="connsiteX4831" fmla="*/ 413337 w 5235586"/>
                  <a:gd name="connsiteY4831" fmla="*/ 2059905 h 3977558"/>
                  <a:gd name="connsiteX4832" fmla="*/ 410526 w 5235586"/>
                  <a:gd name="connsiteY4832" fmla="*/ 2062719 h 3977558"/>
                  <a:gd name="connsiteX4833" fmla="*/ 365535 w 5235586"/>
                  <a:gd name="connsiteY4833" fmla="*/ 2107707 h 3977558"/>
                  <a:gd name="connsiteX4834" fmla="*/ 362724 w 5235586"/>
                  <a:gd name="connsiteY4834" fmla="*/ 2110518 h 3977558"/>
                  <a:gd name="connsiteX4835" fmla="*/ 359911 w 5235586"/>
                  <a:gd name="connsiteY4835" fmla="*/ 2107707 h 3977558"/>
                  <a:gd name="connsiteX4836" fmla="*/ 314922 w 5235586"/>
                  <a:gd name="connsiteY4836" fmla="*/ 2062719 h 3977558"/>
                  <a:gd name="connsiteX4837" fmla="*/ 312112 w 5235586"/>
                  <a:gd name="connsiteY4837" fmla="*/ 2059905 h 3977558"/>
                  <a:gd name="connsiteX4838" fmla="*/ 314922 w 5235586"/>
                  <a:gd name="connsiteY4838" fmla="*/ 2057092 h 3977558"/>
                  <a:gd name="connsiteX4839" fmla="*/ 362724 w 5235586"/>
                  <a:gd name="connsiteY4839" fmla="*/ 2009293 h 3977558"/>
                  <a:gd name="connsiteX4840" fmla="*/ 208073 w 5235586"/>
                  <a:gd name="connsiteY4840" fmla="*/ 2009293 h 3977558"/>
                  <a:gd name="connsiteX4841" fmla="*/ 255875 w 5235586"/>
                  <a:gd name="connsiteY4841" fmla="*/ 2057092 h 3977558"/>
                  <a:gd name="connsiteX4842" fmla="*/ 258686 w 5235586"/>
                  <a:gd name="connsiteY4842" fmla="*/ 2059905 h 3977558"/>
                  <a:gd name="connsiteX4843" fmla="*/ 255875 w 5235586"/>
                  <a:gd name="connsiteY4843" fmla="*/ 2062719 h 3977558"/>
                  <a:gd name="connsiteX4844" fmla="*/ 210884 w 5235586"/>
                  <a:gd name="connsiteY4844" fmla="*/ 2107707 h 3977558"/>
                  <a:gd name="connsiteX4845" fmla="*/ 208073 w 5235586"/>
                  <a:gd name="connsiteY4845" fmla="*/ 2110518 h 3977558"/>
                  <a:gd name="connsiteX4846" fmla="*/ 205260 w 5235586"/>
                  <a:gd name="connsiteY4846" fmla="*/ 2107707 h 3977558"/>
                  <a:gd name="connsiteX4847" fmla="*/ 160271 w 5235586"/>
                  <a:gd name="connsiteY4847" fmla="*/ 2062719 h 3977558"/>
                  <a:gd name="connsiteX4848" fmla="*/ 157461 w 5235586"/>
                  <a:gd name="connsiteY4848" fmla="*/ 2059905 h 3977558"/>
                  <a:gd name="connsiteX4849" fmla="*/ 160271 w 5235586"/>
                  <a:gd name="connsiteY4849" fmla="*/ 2057092 h 3977558"/>
                  <a:gd name="connsiteX4850" fmla="*/ 208073 w 5235586"/>
                  <a:gd name="connsiteY4850" fmla="*/ 2009293 h 3977558"/>
                  <a:gd name="connsiteX4851" fmla="*/ 50612 w 5235586"/>
                  <a:gd name="connsiteY4851" fmla="*/ 2009293 h 3977558"/>
                  <a:gd name="connsiteX4852" fmla="*/ 98414 w 5235586"/>
                  <a:gd name="connsiteY4852" fmla="*/ 2057092 h 3977558"/>
                  <a:gd name="connsiteX4853" fmla="*/ 101225 w 5235586"/>
                  <a:gd name="connsiteY4853" fmla="*/ 2059905 h 3977558"/>
                  <a:gd name="connsiteX4854" fmla="*/ 98414 w 5235586"/>
                  <a:gd name="connsiteY4854" fmla="*/ 2062719 h 3977558"/>
                  <a:gd name="connsiteX4855" fmla="*/ 53426 w 5235586"/>
                  <a:gd name="connsiteY4855" fmla="*/ 2107707 h 3977558"/>
                  <a:gd name="connsiteX4856" fmla="*/ 50612 w 5235586"/>
                  <a:gd name="connsiteY4856" fmla="*/ 2110518 h 3977558"/>
                  <a:gd name="connsiteX4857" fmla="*/ 47802 w 5235586"/>
                  <a:gd name="connsiteY4857" fmla="*/ 2107707 h 3977558"/>
                  <a:gd name="connsiteX4858" fmla="*/ 2813 w 5235586"/>
                  <a:gd name="connsiteY4858" fmla="*/ 2062719 h 3977558"/>
                  <a:gd name="connsiteX4859" fmla="*/ 0 w 5235586"/>
                  <a:gd name="connsiteY4859" fmla="*/ 2059905 h 3977558"/>
                  <a:gd name="connsiteX4860" fmla="*/ 2813 w 5235586"/>
                  <a:gd name="connsiteY4860" fmla="*/ 2057092 h 3977558"/>
                  <a:gd name="connsiteX4861" fmla="*/ 50612 w 5235586"/>
                  <a:gd name="connsiteY4861" fmla="*/ 2009293 h 3977558"/>
                  <a:gd name="connsiteX4862" fmla="*/ 5184973 w 5235586"/>
                  <a:gd name="connsiteY4862" fmla="*/ 1851832 h 3977558"/>
                  <a:gd name="connsiteX4863" fmla="*/ 5232776 w 5235586"/>
                  <a:gd name="connsiteY4863" fmla="*/ 1899631 h 3977558"/>
                  <a:gd name="connsiteX4864" fmla="*/ 5235586 w 5235586"/>
                  <a:gd name="connsiteY4864" fmla="*/ 1902444 h 3977558"/>
                  <a:gd name="connsiteX4865" fmla="*/ 5232776 w 5235586"/>
                  <a:gd name="connsiteY4865" fmla="*/ 1905255 h 3977558"/>
                  <a:gd name="connsiteX4866" fmla="*/ 5187787 w 5235586"/>
                  <a:gd name="connsiteY4866" fmla="*/ 1950246 h 3977558"/>
                  <a:gd name="connsiteX4867" fmla="*/ 5184973 w 5235586"/>
                  <a:gd name="connsiteY4867" fmla="*/ 1953057 h 3977558"/>
                  <a:gd name="connsiteX4868" fmla="*/ 5182163 w 5235586"/>
                  <a:gd name="connsiteY4868" fmla="*/ 1950246 h 3977558"/>
                  <a:gd name="connsiteX4869" fmla="*/ 5137174 w 5235586"/>
                  <a:gd name="connsiteY4869" fmla="*/ 1905255 h 3977558"/>
                  <a:gd name="connsiteX4870" fmla="*/ 5134361 w 5235586"/>
                  <a:gd name="connsiteY4870" fmla="*/ 1902444 h 3977558"/>
                  <a:gd name="connsiteX4871" fmla="*/ 5137174 w 5235586"/>
                  <a:gd name="connsiteY4871" fmla="*/ 1899631 h 3977558"/>
                  <a:gd name="connsiteX4872" fmla="*/ 5184973 w 5235586"/>
                  <a:gd name="connsiteY4872" fmla="*/ 1851832 h 3977558"/>
                  <a:gd name="connsiteX4873" fmla="*/ 5030325 w 5235586"/>
                  <a:gd name="connsiteY4873" fmla="*/ 1851832 h 3977558"/>
                  <a:gd name="connsiteX4874" fmla="*/ 5078128 w 5235586"/>
                  <a:gd name="connsiteY4874" fmla="*/ 1899631 h 3977558"/>
                  <a:gd name="connsiteX4875" fmla="*/ 5080938 w 5235586"/>
                  <a:gd name="connsiteY4875" fmla="*/ 1902444 h 3977558"/>
                  <a:gd name="connsiteX4876" fmla="*/ 5078128 w 5235586"/>
                  <a:gd name="connsiteY4876" fmla="*/ 1905255 h 3977558"/>
                  <a:gd name="connsiteX4877" fmla="*/ 5033136 w 5235586"/>
                  <a:gd name="connsiteY4877" fmla="*/ 1950246 h 3977558"/>
                  <a:gd name="connsiteX4878" fmla="*/ 5030325 w 5235586"/>
                  <a:gd name="connsiteY4878" fmla="*/ 1953057 h 3977558"/>
                  <a:gd name="connsiteX4879" fmla="*/ 5027512 w 5235586"/>
                  <a:gd name="connsiteY4879" fmla="*/ 1950246 h 3977558"/>
                  <a:gd name="connsiteX4880" fmla="*/ 4982523 w 5235586"/>
                  <a:gd name="connsiteY4880" fmla="*/ 1905255 h 3977558"/>
                  <a:gd name="connsiteX4881" fmla="*/ 4979713 w 5235586"/>
                  <a:gd name="connsiteY4881" fmla="*/ 1902444 h 3977558"/>
                  <a:gd name="connsiteX4882" fmla="*/ 4982523 w 5235586"/>
                  <a:gd name="connsiteY4882" fmla="*/ 1899631 h 3977558"/>
                  <a:gd name="connsiteX4883" fmla="*/ 5030325 w 5235586"/>
                  <a:gd name="connsiteY4883" fmla="*/ 1851832 h 3977558"/>
                  <a:gd name="connsiteX4884" fmla="*/ 4872861 w 5235586"/>
                  <a:gd name="connsiteY4884" fmla="*/ 1851832 h 3977558"/>
                  <a:gd name="connsiteX4885" fmla="*/ 4920664 w 5235586"/>
                  <a:gd name="connsiteY4885" fmla="*/ 1899631 h 3977558"/>
                  <a:gd name="connsiteX4886" fmla="*/ 4923474 w 5235586"/>
                  <a:gd name="connsiteY4886" fmla="*/ 1902444 h 3977558"/>
                  <a:gd name="connsiteX4887" fmla="*/ 4920664 w 5235586"/>
                  <a:gd name="connsiteY4887" fmla="*/ 1905255 h 3977558"/>
                  <a:gd name="connsiteX4888" fmla="*/ 4875675 w 5235586"/>
                  <a:gd name="connsiteY4888" fmla="*/ 1950246 h 3977558"/>
                  <a:gd name="connsiteX4889" fmla="*/ 4872861 w 5235586"/>
                  <a:gd name="connsiteY4889" fmla="*/ 1953057 h 3977558"/>
                  <a:gd name="connsiteX4890" fmla="*/ 4870048 w 5235586"/>
                  <a:gd name="connsiteY4890" fmla="*/ 1950246 h 3977558"/>
                  <a:gd name="connsiteX4891" fmla="*/ 4825062 w 5235586"/>
                  <a:gd name="connsiteY4891" fmla="*/ 1905255 h 3977558"/>
                  <a:gd name="connsiteX4892" fmla="*/ 4822249 w 5235586"/>
                  <a:gd name="connsiteY4892" fmla="*/ 1902444 h 3977558"/>
                  <a:gd name="connsiteX4893" fmla="*/ 4825062 w 5235586"/>
                  <a:gd name="connsiteY4893" fmla="*/ 1899631 h 3977558"/>
                  <a:gd name="connsiteX4894" fmla="*/ 4872861 w 5235586"/>
                  <a:gd name="connsiteY4894" fmla="*/ 1851832 h 3977558"/>
                  <a:gd name="connsiteX4895" fmla="*/ 4718213 w 5235586"/>
                  <a:gd name="connsiteY4895" fmla="*/ 1851832 h 3977558"/>
                  <a:gd name="connsiteX4896" fmla="*/ 4766016 w 5235586"/>
                  <a:gd name="connsiteY4896" fmla="*/ 1899631 h 3977558"/>
                  <a:gd name="connsiteX4897" fmla="*/ 4768826 w 5235586"/>
                  <a:gd name="connsiteY4897" fmla="*/ 1902444 h 3977558"/>
                  <a:gd name="connsiteX4898" fmla="*/ 4766016 w 5235586"/>
                  <a:gd name="connsiteY4898" fmla="*/ 1905255 h 3977558"/>
                  <a:gd name="connsiteX4899" fmla="*/ 4721027 w 5235586"/>
                  <a:gd name="connsiteY4899" fmla="*/ 1950246 h 3977558"/>
                  <a:gd name="connsiteX4900" fmla="*/ 4718213 w 5235586"/>
                  <a:gd name="connsiteY4900" fmla="*/ 1953057 h 3977558"/>
                  <a:gd name="connsiteX4901" fmla="*/ 4715400 w 5235586"/>
                  <a:gd name="connsiteY4901" fmla="*/ 1950246 h 3977558"/>
                  <a:gd name="connsiteX4902" fmla="*/ 4670414 w 5235586"/>
                  <a:gd name="connsiteY4902" fmla="*/ 1905255 h 3977558"/>
                  <a:gd name="connsiteX4903" fmla="*/ 4667601 w 5235586"/>
                  <a:gd name="connsiteY4903" fmla="*/ 1902444 h 3977558"/>
                  <a:gd name="connsiteX4904" fmla="*/ 4670414 w 5235586"/>
                  <a:gd name="connsiteY4904" fmla="*/ 1899631 h 3977558"/>
                  <a:gd name="connsiteX4905" fmla="*/ 4718213 w 5235586"/>
                  <a:gd name="connsiteY4905" fmla="*/ 1851832 h 3977558"/>
                  <a:gd name="connsiteX4906" fmla="*/ 4563563 w 5235586"/>
                  <a:gd name="connsiteY4906" fmla="*/ 1851832 h 3977558"/>
                  <a:gd name="connsiteX4907" fmla="*/ 4611365 w 5235586"/>
                  <a:gd name="connsiteY4907" fmla="*/ 1899631 h 3977558"/>
                  <a:gd name="connsiteX4908" fmla="*/ 4614175 w 5235586"/>
                  <a:gd name="connsiteY4908" fmla="*/ 1902444 h 3977558"/>
                  <a:gd name="connsiteX4909" fmla="*/ 4611365 w 5235586"/>
                  <a:gd name="connsiteY4909" fmla="*/ 1905255 h 3977558"/>
                  <a:gd name="connsiteX4910" fmla="*/ 4566376 w 5235586"/>
                  <a:gd name="connsiteY4910" fmla="*/ 1950246 h 3977558"/>
                  <a:gd name="connsiteX4911" fmla="*/ 4563563 w 5235586"/>
                  <a:gd name="connsiteY4911" fmla="*/ 1953057 h 3977558"/>
                  <a:gd name="connsiteX4912" fmla="*/ 4560749 w 5235586"/>
                  <a:gd name="connsiteY4912" fmla="*/ 1950246 h 3977558"/>
                  <a:gd name="connsiteX4913" fmla="*/ 4515763 w 5235586"/>
                  <a:gd name="connsiteY4913" fmla="*/ 1905255 h 3977558"/>
                  <a:gd name="connsiteX4914" fmla="*/ 4512950 w 5235586"/>
                  <a:gd name="connsiteY4914" fmla="*/ 1902444 h 3977558"/>
                  <a:gd name="connsiteX4915" fmla="*/ 4515763 w 5235586"/>
                  <a:gd name="connsiteY4915" fmla="*/ 1899631 h 3977558"/>
                  <a:gd name="connsiteX4916" fmla="*/ 4563563 w 5235586"/>
                  <a:gd name="connsiteY4916" fmla="*/ 1851832 h 3977558"/>
                  <a:gd name="connsiteX4917" fmla="*/ 4406104 w 5235586"/>
                  <a:gd name="connsiteY4917" fmla="*/ 1851832 h 3977558"/>
                  <a:gd name="connsiteX4918" fmla="*/ 4453907 w 5235586"/>
                  <a:gd name="connsiteY4918" fmla="*/ 1899631 h 3977558"/>
                  <a:gd name="connsiteX4919" fmla="*/ 4456717 w 5235586"/>
                  <a:gd name="connsiteY4919" fmla="*/ 1902444 h 3977558"/>
                  <a:gd name="connsiteX4920" fmla="*/ 4453907 w 5235586"/>
                  <a:gd name="connsiteY4920" fmla="*/ 1905255 h 3977558"/>
                  <a:gd name="connsiteX4921" fmla="*/ 4408915 w 5235586"/>
                  <a:gd name="connsiteY4921" fmla="*/ 1950246 h 3977558"/>
                  <a:gd name="connsiteX4922" fmla="*/ 4406104 w 5235586"/>
                  <a:gd name="connsiteY4922" fmla="*/ 1953057 h 3977558"/>
                  <a:gd name="connsiteX4923" fmla="*/ 4403291 w 5235586"/>
                  <a:gd name="connsiteY4923" fmla="*/ 1950246 h 3977558"/>
                  <a:gd name="connsiteX4924" fmla="*/ 4358302 w 5235586"/>
                  <a:gd name="connsiteY4924" fmla="*/ 1905255 h 3977558"/>
                  <a:gd name="connsiteX4925" fmla="*/ 4355492 w 5235586"/>
                  <a:gd name="connsiteY4925" fmla="*/ 1902444 h 3977558"/>
                  <a:gd name="connsiteX4926" fmla="*/ 4358302 w 5235586"/>
                  <a:gd name="connsiteY4926" fmla="*/ 1899631 h 3977558"/>
                  <a:gd name="connsiteX4927" fmla="*/ 4406104 w 5235586"/>
                  <a:gd name="connsiteY4927" fmla="*/ 1851832 h 3977558"/>
                  <a:gd name="connsiteX4928" fmla="*/ 4251453 w 5235586"/>
                  <a:gd name="connsiteY4928" fmla="*/ 1851832 h 3977558"/>
                  <a:gd name="connsiteX4929" fmla="*/ 4299256 w 5235586"/>
                  <a:gd name="connsiteY4929" fmla="*/ 1899631 h 3977558"/>
                  <a:gd name="connsiteX4930" fmla="*/ 4302066 w 5235586"/>
                  <a:gd name="connsiteY4930" fmla="*/ 1902444 h 3977558"/>
                  <a:gd name="connsiteX4931" fmla="*/ 4299256 w 5235586"/>
                  <a:gd name="connsiteY4931" fmla="*/ 1905255 h 3977558"/>
                  <a:gd name="connsiteX4932" fmla="*/ 4254264 w 5235586"/>
                  <a:gd name="connsiteY4932" fmla="*/ 1950246 h 3977558"/>
                  <a:gd name="connsiteX4933" fmla="*/ 4251453 w 5235586"/>
                  <a:gd name="connsiteY4933" fmla="*/ 1953057 h 3977558"/>
                  <a:gd name="connsiteX4934" fmla="*/ 4248640 w 5235586"/>
                  <a:gd name="connsiteY4934" fmla="*/ 1950246 h 3977558"/>
                  <a:gd name="connsiteX4935" fmla="*/ 4203651 w 5235586"/>
                  <a:gd name="connsiteY4935" fmla="*/ 1905255 h 3977558"/>
                  <a:gd name="connsiteX4936" fmla="*/ 4200841 w 5235586"/>
                  <a:gd name="connsiteY4936" fmla="*/ 1902444 h 3977558"/>
                  <a:gd name="connsiteX4937" fmla="*/ 4203651 w 5235586"/>
                  <a:gd name="connsiteY4937" fmla="*/ 1899631 h 3977558"/>
                  <a:gd name="connsiteX4938" fmla="*/ 4251453 w 5235586"/>
                  <a:gd name="connsiteY4938" fmla="*/ 1851832 h 3977558"/>
                  <a:gd name="connsiteX4939" fmla="*/ 4096805 w 5235586"/>
                  <a:gd name="connsiteY4939" fmla="*/ 1851832 h 3977558"/>
                  <a:gd name="connsiteX4940" fmla="*/ 4144608 w 5235586"/>
                  <a:gd name="connsiteY4940" fmla="*/ 1899631 h 3977558"/>
                  <a:gd name="connsiteX4941" fmla="*/ 4147418 w 5235586"/>
                  <a:gd name="connsiteY4941" fmla="*/ 1902444 h 3977558"/>
                  <a:gd name="connsiteX4942" fmla="*/ 4144608 w 5235586"/>
                  <a:gd name="connsiteY4942" fmla="*/ 1905255 h 3977558"/>
                  <a:gd name="connsiteX4943" fmla="*/ 4099616 w 5235586"/>
                  <a:gd name="connsiteY4943" fmla="*/ 1950246 h 3977558"/>
                  <a:gd name="connsiteX4944" fmla="*/ 4096805 w 5235586"/>
                  <a:gd name="connsiteY4944" fmla="*/ 1953057 h 3977558"/>
                  <a:gd name="connsiteX4945" fmla="*/ 4093992 w 5235586"/>
                  <a:gd name="connsiteY4945" fmla="*/ 1950246 h 3977558"/>
                  <a:gd name="connsiteX4946" fmla="*/ 4049003 w 5235586"/>
                  <a:gd name="connsiteY4946" fmla="*/ 1905255 h 3977558"/>
                  <a:gd name="connsiteX4947" fmla="*/ 4046193 w 5235586"/>
                  <a:gd name="connsiteY4947" fmla="*/ 1902444 h 3977558"/>
                  <a:gd name="connsiteX4948" fmla="*/ 4049003 w 5235586"/>
                  <a:gd name="connsiteY4948" fmla="*/ 1899631 h 3977558"/>
                  <a:gd name="connsiteX4949" fmla="*/ 4096805 w 5235586"/>
                  <a:gd name="connsiteY4949" fmla="*/ 1851832 h 3977558"/>
                  <a:gd name="connsiteX4950" fmla="*/ 3939345 w 5235586"/>
                  <a:gd name="connsiteY4950" fmla="*/ 1851832 h 3977558"/>
                  <a:gd name="connsiteX4951" fmla="*/ 3987147 w 5235586"/>
                  <a:gd name="connsiteY4951" fmla="*/ 1899631 h 3977558"/>
                  <a:gd name="connsiteX4952" fmla="*/ 3989957 w 5235586"/>
                  <a:gd name="connsiteY4952" fmla="*/ 1902444 h 3977558"/>
                  <a:gd name="connsiteX4953" fmla="*/ 3987147 w 5235586"/>
                  <a:gd name="connsiteY4953" fmla="*/ 1905255 h 3977558"/>
                  <a:gd name="connsiteX4954" fmla="*/ 3942155 w 5235586"/>
                  <a:gd name="connsiteY4954" fmla="*/ 1950246 h 3977558"/>
                  <a:gd name="connsiteX4955" fmla="*/ 3939345 w 5235586"/>
                  <a:gd name="connsiteY4955" fmla="*/ 1953057 h 3977558"/>
                  <a:gd name="connsiteX4956" fmla="*/ 3936531 w 5235586"/>
                  <a:gd name="connsiteY4956" fmla="*/ 1950246 h 3977558"/>
                  <a:gd name="connsiteX4957" fmla="*/ 3891545 w 5235586"/>
                  <a:gd name="connsiteY4957" fmla="*/ 1905255 h 3977558"/>
                  <a:gd name="connsiteX4958" fmla="*/ 3888732 w 5235586"/>
                  <a:gd name="connsiteY4958" fmla="*/ 1902444 h 3977558"/>
                  <a:gd name="connsiteX4959" fmla="*/ 3891545 w 5235586"/>
                  <a:gd name="connsiteY4959" fmla="*/ 1899631 h 3977558"/>
                  <a:gd name="connsiteX4960" fmla="*/ 3939345 w 5235586"/>
                  <a:gd name="connsiteY4960" fmla="*/ 1851832 h 3977558"/>
                  <a:gd name="connsiteX4961" fmla="*/ 3784693 w 5235586"/>
                  <a:gd name="connsiteY4961" fmla="*/ 1851832 h 3977558"/>
                  <a:gd name="connsiteX4962" fmla="*/ 3832496 w 5235586"/>
                  <a:gd name="connsiteY4962" fmla="*/ 1899631 h 3977558"/>
                  <a:gd name="connsiteX4963" fmla="*/ 3835306 w 5235586"/>
                  <a:gd name="connsiteY4963" fmla="*/ 1902444 h 3977558"/>
                  <a:gd name="connsiteX4964" fmla="*/ 3832496 w 5235586"/>
                  <a:gd name="connsiteY4964" fmla="*/ 1905255 h 3977558"/>
                  <a:gd name="connsiteX4965" fmla="*/ 3787504 w 5235586"/>
                  <a:gd name="connsiteY4965" fmla="*/ 1950246 h 3977558"/>
                  <a:gd name="connsiteX4966" fmla="*/ 3784693 w 5235586"/>
                  <a:gd name="connsiteY4966" fmla="*/ 1953057 h 3977558"/>
                  <a:gd name="connsiteX4967" fmla="*/ 3781880 w 5235586"/>
                  <a:gd name="connsiteY4967" fmla="*/ 1950246 h 3977558"/>
                  <a:gd name="connsiteX4968" fmla="*/ 3736894 w 5235586"/>
                  <a:gd name="connsiteY4968" fmla="*/ 1905255 h 3977558"/>
                  <a:gd name="connsiteX4969" fmla="*/ 3734081 w 5235586"/>
                  <a:gd name="connsiteY4969" fmla="*/ 1902444 h 3977558"/>
                  <a:gd name="connsiteX4970" fmla="*/ 3736894 w 5235586"/>
                  <a:gd name="connsiteY4970" fmla="*/ 1899631 h 3977558"/>
                  <a:gd name="connsiteX4971" fmla="*/ 3784693 w 5235586"/>
                  <a:gd name="connsiteY4971" fmla="*/ 1851832 h 3977558"/>
                  <a:gd name="connsiteX4972" fmla="*/ 3630045 w 5235586"/>
                  <a:gd name="connsiteY4972" fmla="*/ 1851832 h 3977558"/>
                  <a:gd name="connsiteX4973" fmla="*/ 3677848 w 5235586"/>
                  <a:gd name="connsiteY4973" fmla="*/ 1899631 h 3977558"/>
                  <a:gd name="connsiteX4974" fmla="*/ 3680658 w 5235586"/>
                  <a:gd name="connsiteY4974" fmla="*/ 1902444 h 3977558"/>
                  <a:gd name="connsiteX4975" fmla="*/ 3677848 w 5235586"/>
                  <a:gd name="connsiteY4975" fmla="*/ 1905255 h 3977558"/>
                  <a:gd name="connsiteX4976" fmla="*/ 3632856 w 5235586"/>
                  <a:gd name="connsiteY4976" fmla="*/ 1950246 h 3977558"/>
                  <a:gd name="connsiteX4977" fmla="*/ 3630045 w 5235586"/>
                  <a:gd name="connsiteY4977" fmla="*/ 1953057 h 3977558"/>
                  <a:gd name="connsiteX4978" fmla="*/ 3627232 w 5235586"/>
                  <a:gd name="connsiteY4978" fmla="*/ 1950246 h 3977558"/>
                  <a:gd name="connsiteX4979" fmla="*/ 3582246 w 5235586"/>
                  <a:gd name="connsiteY4979" fmla="*/ 1905255 h 3977558"/>
                  <a:gd name="connsiteX4980" fmla="*/ 3579433 w 5235586"/>
                  <a:gd name="connsiteY4980" fmla="*/ 1902444 h 3977558"/>
                  <a:gd name="connsiteX4981" fmla="*/ 3582246 w 5235586"/>
                  <a:gd name="connsiteY4981" fmla="*/ 1899631 h 3977558"/>
                  <a:gd name="connsiteX4982" fmla="*/ 3630045 w 5235586"/>
                  <a:gd name="connsiteY4982" fmla="*/ 1851832 h 3977558"/>
                  <a:gd name="connsiteX4983" fmla="*/ 3472581 w 5235586"/>
                  <a:gd name="connsiteY4983" fmla="*/ 1851832 h 3977558"/>
                  <a:gd name="connsiteX4984" fmla="*/ 3520384 w 5235586"/>
                  <a:gd name="connsiteY4984" fmla="*/ 1899631 h 3977558"/>
                  <a:gd name="connsiteX4985" fmla="*/ 3523194 w 5235586"/>
                  <a:gd name="connsiteY4985" fmla="*/ 1902444 h 3977558"/>
                  <a:gd name="connsiteX4986" fmla="*/ 3520384 w 5235586"/>
                  <a:gd name="connsiteY4986" fmla="*/ 1905255 h 3977558"/>
                  <a:gd name="connsiteX4987" fmla="*/ 3475395 w 5235586"/>
                  <a:gd name="connsiteY4987" fmla="*/ 1950246 h 3977558"/>
                  <a:gd name="connsiteX4988" fmla="*/ 3472581 w 5235586"/>
                  <a:gd name="connsiteY4988" fmla="*/ 1953057 h 3977558"/>
                  <a:gd name="connsiteX4989" fmla="*/ 3469771 w 5235586"/>
                  <a:gd name="connsiteY4989" fmla="*/ 1950246 h 3977558"/>
                  <a:gd name="connsiteX4990" fmla="*/ 3424782 w 5235586"/>
                  <a:gd name="connsiteY4990" fmla="*/ 1905255 h 3977558"/>
                  <a:gd name="connsiteX4991" fmla="*/ 3421969 w 5235586"/>
                  <a:gd name="connsiteY4991" fmla="*/ 1902444 h 3977558"/>
                  <a:gd name="connsiteX4992" fmla="*/ 3424782 w 5235586"/>
                  <a:gd name="connsiteY4992" fmla="*/ 1899631 h 3977558"/>
                  <a:gd name="connsiteX4993" fmla="*/ 3472581 w 5235586"/>
                  <a:gd name="connsiteY4993" fmla="*/ 1851832 h 3977558"/>
                  <a:gd name="connsiteX4994" fmla="*/ 3317933 w 5235586"/>
                  <a:gd name="connsiteY4994" fmla="*/ 1851832 h 3977558"/>
                  <a:gd name="connsiteX4995" fmla="*/ 3365736 w 5235586"/>
                  <a:gd name="connsiteY4995" fmla="*/ 1899631 h 3977558"/>
                  <a:gd name="connsiteX4996" fmla="*/ 3368546 w 5235586"/>
                  <a:gd name="connsiteY4996" fmla="*/ 1902444 h 3977558"/>
                  <a:gd name="connsiteX4997" fmla="*/ 3365736 w 5235586"/>
                  <a:gd name="connsiteY4997" fmla="*/ 1905255 h 3977558"/>
                  <a:gd name="connsiteX4998" fmla="*/ 3320747 w 5235586"/>
                  <a:gd name="connsiteY4998" fmla="*/ 1950246 h 3977558"/>
                  <a:gd name="connsiteX4999" fmla="*/ 3317933 w 5235586"/>
                  <a:gd name="connsiteY4999" fmla="*/ 1953057 h 3977558"/>
                  <a:gd name="connsiteX5000" fmla="*/ 3315123 w 5235586"/>
                  <a:gd name="connsiteY5000" fmla="*/ 1950246 h 3977558"/>
                  <a:gd name="connsiteX5001" fmla="*/ 3270134 w 5235586"/>
                  <a:gd name="connsiteY5001" fmla="*/ 1905255 h 3977558"/>
                  <a:gd name="connsiteX5002" fmla="*/ 3267321 w 5235586"/>
                  <a:gd name="connsiteY5002" fmla="*/ 1902444 h 3977558"/>
                  <a:gd name="connsiteX5003" fmla="*/ 3270134 w 5235586"/>
                  <a:gd name="connsiteY5003" fmla="*/ 1899631 h 3977558"/>
                  <a:gd name="connsiteX5004" fmla="*/ 3317933 w 5235586"/>
                  <a:gd name="connsiteY5004" fmla="*/ 1851832 h 3977558"/>
                  <a:gd name="connsiteX5005" fmla="*/ 3163283 w 5235586"/>
                  <a:gd name="connsiteY5005" fmla="*/ 1851832 h 3977558"/>
                  <a:gd name="connsiteX5006" fmla="*/ 3211085 w 5235586"/>
                  <a:gd name="connsiteY5006" fmla="*/ 1899631 h 3977558"/>
                  <a:gd name="connsiteX5007" fmla="*/ 3213895 w 5235586"/>
                  <a:gd name="connsiteY5007" fmla="*/ 1902444 h 3977558"/>
                  <a:gd name="connsiteX5008" fmla="*/ 3211085 w 5235586"/>
                  <a:gd name="connsiteY5008" fmla="*/ 1905255 h 3977558"/>
                  <a:gd name="connsiteX5009" fmla="*/ 3166096 w 5235586"/>
                  <a:gd name="connsiteY5009" fmla="*/ 1950246 h 3977558"/>
                  <a:gd name="connsiteX5010" fmla="*/ 3163283 w 5235586"/>
                  <a:gd name="connsiteY5010" fmla="*/ 1953057 h 3977558"/>
                  <a:gd name="connsiteX5011" fmla="*/ 3160472 w 5235586"/>
                  <a:gd name="connsiteY5011" fmla="*/ 1950246 h 3977558"/>
                  <a:gd name="connsiteX5012" fmla="*/ 3115483 w 5235586"/>
                  <a:gd name="connsiteY5012" fmla="*/ 1905255 h 3977558"/>
                  <a:gd name="connsiteX5013" fmla="*/ 3112670 w 5235586"/>
                  <a:gd name="connsiteY5013" fmla="*/ 1902444 h 3977558"/>
                  <a:gd name="connsiteX5014" fmla="*/ 3115483 w 5235586"/>
                  <a:gd name="connsiteY5014" fmla="*/ 1899631 h 3977558"/>
                  <a:gd name="connsiteX5015" fmla="*/ 3163283 w 5235586"/>
                  <a:gd name="connsiteY5015" fmla="*/ 1851832 h 3977558"/>
                  <a:gd name="connsiteX5016" fmla="*/ 3005823 w 5235586"/>
                  <a:gd name="connsiteY5016" fmla="*/ 1851832 h 3977558"/>
                  <a:gd name="connsiteX5017" fmla="*/ 3053626 w 5235586"/>
                  <a:gd name="connsiteY5017" fmla="*/ 1899631 h 3977558"/>
                  <a:gd name="connsiteX5018" fmla="*/ 3056436 w 5235586"/>
                  <a:gd name="connsiteY5018" fmla="*/ 1902444 h 3977558"/>
                  <a:gd name="connsiteX5019" fmla="*/ 3053626 w 5235586"/>
                  <a:gd name="connsiteY5019" fmla="*/ 1905255 h 3977558"/>
                  <a:gd name="connsiteX5020" fmla="*/ 3008634 w 5235586"/>
                  <a:gd name="connsiteY5020" fmla="*/ 1950246 h 3977558"/>
                  <a:gd name="connsiteX5021" fmla="*/ 3005823 w 5235586"/>
                  <a:gd name="connsiteY5021" fmla="*/ 1953057 h 3977558"/>
                  <a:gd name="connsiteX5022" fmla="*/ 3003010 w 5235586"/>
                  <a:gd name="connsiteY5022" fmla="*/ 1950246 h 3977558"/>
                  <a:gd name="connsiteX5023" fmla="*/ 2958021 w 5235586"/>
                  <a:gd name="connsiteY5023" fmla="*/ 1905255 h 3977558"/>
                  <a:gd name="connsiteX5024" fmla="*/ 2955211 w 5235586"/>
                  <a:gd name="connsiteY5024" fmla="*/ 1902444 h 3977558"/>
                  <a:gd name="connsiteX5025" fmla="*/ 2958021 w 5235586"/>
                  <a:gd name="connsiteY5025" fmla="*/ 1899631 h 3977558"/>
                  <a:gd name="connsiteX5026" fmla="*/ 3005823 w 5235586"/>
                  <a:gd name="connsiteY5026" fmla="*/ 1851832 h 3977558"/>
                  <a:gd name="connsiteX5027" fmla="*/ 2851172 w 5235586"/>
                  <a:gd name="connsiteY5027" fmla="*/ 1851832 h 3977558"/>
                  <a:gd name="connsiteX5028" fmla="*/ 2898975 w 5235586"/>
                  <a:gd name="connsiteY5028" fmla="*/ 1899631 h 3977558"/>
                  <a:gd name="connsiteX5029" fmla="*/ 2901785 w 5235586"/>
                  <a:gd name="connsiteY5029" fmla="*/ 1902444 h 3977558"/>
                  <a:gd name="connsiteX5030" fmla="*/ 2898975 w 5235586"/>
                  <a:gd name="connsiteY5030" fmla="*/ 1905255 h 3977558"/>
                  <a:gd name="connsiteX5031" fmla="*/ 2853983 w 5235586"/>
                  <a:gd name="connsiteY5031" fmla="*/ 1950246 h 3977558"/>
                  <a:gd name="connsiteX5032" fmla="*/ 2851172 w 5235586"/>
                  <a:gd name="connsiteY5032" fmla="*/ 1953057 h 3977558"/>
                  <a:gd name="connsiteX5033" fmla="*/ 2848359 w 5235586"/>
                  <a:gd name="connsiteY5033" fmla="*/ 1950246 h 3977558"/>
                  <a:gd name="connsiteX5034" fmla="*/ 2803370 w 5235586"/>
                  <a:gd name="connsiteY5034" fmla="*/ 1905255 h 3977558"/>
                  <a:gd name="connsiteX5035" fmla="*/ 2800560 w 5235586"/>
                  <a:gd name="connsiteY5035" fmla="*/ 1902444 h 3977558"/>
                  <a:gd name="connsiteX5036" fmla="*/ 2803370 w 5235586"/>
                  <a:gd name="connsiteY5036" fmla="*/ 1899631 h 3977558"/>
                  <a:gd name="connsiteX5037" fmla="*/ 2851172 w 5235586"/>
                  <a:gd name="connsiteY5037" fmla="*/ 1851832 h 3977558"/>
                  <a:gd name="connsiteX5038" fmla="*/ 2696525 w 5235586"/>
                  <a:gd name="connsiteY5038" fmla="*/ 1851832 h 3977558"/>
                  <a:gd name="connsiteX5039" fmla="*/ 2744328 w 5235586"/>
                  <a:gd name="connsiteY5039" fmla="*/ 1899631 h 3977558"/>
                  <a:gd name="connsiteX5040" fmla="*/ 2747138 w 5235586"/>
                  <a:gd name="connsiteY5040" fmla="*/ 1902444 h 3977558"/>
                  <a:gd name="connsiteX5041" fmla="*/ 2744328 w 5235586"/>
                  <a:gd name="connsiteY5041" fmla="*/ 1905255 h 3977558"/>
                  <a:gd name="connsiteX5042" fmla="*/ 2699336 w 5235586"/>
                  <a:gd name="connsiteY5042" fmla="*/ 1950246 h 3977558"/>
                  <a:gd name="connsiteX5043" fmla="*/ 2696525 w 5235586"/>
                  <a:gd name="connsiteY5043" fmla="*/ 1953057 h 3977558"/>
                  <a:gd name="connsiteX5044" fmla="*/ 2693712 w 5235586"/>
                  <a:gd name="connsiteY5044" fmla="*/ 1950246 h 3977558"/>
                  <a:gd name="connsiteX5045" fmla="*/ 2648723 w 5235586"/>
                  <a:gd name="connsiteY5045" fmla="*/ 1905255 h 3977558"/>
                  <a:gd name="connsiteX5046" fmla="*/ 2645913 w 5235586"/>
                  <a:gd name="connsiteY5046" fmla="*/ 1902444 h 3977558"/>
                  <a:gd name="connsiteX5047" fmla="*/ 2648723 w 5235586"/>
                  <a:gd name="connsiteY5047" fmla="*/ 1899631 h 3977558"/>
                  <a:gd name="connsiteX5048" fmla="*/ 2696525 w 5235586"/>
                  <a:gd name="connsiteY5048" fmla="*/ 1851832 h 3977558"/>
                  <a:gd name="connsiteX5049" fmla="*/ 2539061 w 5235586"/>
                  <a:gd name="connsiteY5049" fmla="*/ 1851832 h 3977558"/>
                  <a:gd name="connsiteX5050" fmla="*/ 2586863 w 5235586"/>
                  <a:gd name="connsiteY5050" fmla="*/ 1899631 h 3977558"/>
                  <a:gd name="connsiteX5051" fmla="*/ 2589673 w 5235586"/>
                  <a:gd name="connsiteY5051" fmla="*/ 1902444 h 3977558"/>
                  <a:gd name="connsiteX5052" fmla="*/ 2586863 w 5235586"/>
                  <a:gd name="connsiteY5052" fmla="*/ 1905255 h 3977558"/>
                  <a:gd name="connsiteX5053" fmla="*/ 2541874 w 5235586"/>
                  <a:gd name="connsiteY5053" fmla="*/ 1950246 h 3977558"/>
                  <a:gd name="connsiteX5054" fmla="*/ 2539061 w 5235586"/>
                  <a:gd name="connsiteY5054" fmla="*/ 1953057 h 3977558"/>
                  <a:gd name="connsiteX5055" fmla="*/ 2536247 w 5235586"/>
                  <a:gd name="connsiteY5055" fmla="*/ 1950246 h 3977558"/>
                  <a:gd name="connsiteX5056" fmla="*/ 2491261 w 5235586"/>
                  <a:gd name="connsiteY5056" fmla="*/ 1905255 h 3977558"/>
                  <a:gd name="connsiteX5057" fmla="*/ 2488448 w 5235586"/>
                  <a:gd name="connsiteY5057" fmla="*/ 1902444 h 3977558"/>
                  <a:gd name="connsiteX5058" fmla="*/ 2491261 w 5235586"/>
                  <a:gd name="connsiteY5058" fmla="*/ 1899631 h 3977558"/>
                  <a:gd name="connsiteX5059" fmla="*/ 2539061 w 5235586"/>
                  <a:gd name="connsiteY5059" fmla="*/ 1851832 h 3977558"/>
                  <a:gd name="connsiteX5060" fmla="*/ 2384413 w 5235586"/>
                  <a:gd name="connsiteY5060" fmla="*/ 1851832 h 3977558"/>
                  <a:gd name="connsiteX5061" fmla="*/ 2432215 w 5235586"/>
                  <a:gd name="connsiteY5061" fmla="*/ 1899631 h 3977558"/>
                  <a:gd name="connsiteX5062" fmla="*/ 2435025 w 5235586"/>
                  <a:gd name="connsiteY5062" fmla="*/ 1902444 h 3977558"/>
                  <a:gd name="connsiteX5063" fmla="*/ 2432215 w 5235586"/>
                  <a:gd name="connsiteY5063" fmla="*/ 1905255 h 3977558"/>
                  <a:gd name="connsiteX5064" fmla="*/ 2387226 w 5235586"/>
                  <a:gd name="connsiteY5064" fmla="*/ 1950246 h 3977558"/>
                  <a:gd name="connsiteX5065" fmla="*/ 2384413 w 5235586"/>
                  <a:gd name="connsiteY5065" fmla="*/ 1953057 h 3977558"/>
                  <a:gd name="connsiteX5066" fmla="*/ 2381599 w 5235586"/>
                  <a:gd name="connsiteY5066" fmla="*/ 1950246 h 3977558"/>
                  <a:gd name="connsiteX5067" fmla="*/ 2336613 w 5235586"/>
                  <a:gd name="connsiteY5067" fmla="*/ 1905255 h 3977558"/>
                  <a:gd name="connsiteX5068" fmla="*/ 2333800 w 5235586"/>
                  <a:gd name="connsiteY5068" fmla="*/ 1902444 h 3977558"/>
                  <a:gd name="connsiteX5069" fmla="*/ 2336613 w 5235586"/>
                  <a:gd name="connsiteY5069" fmla="*/ 1899631 h 3977558"/>
                  <a:gd name="connsiteX5070" fmla="*/ 2384413 w 5235586"/>
                  <a:gd name="connsiteY5070" fmla="*/ 1851832 h 3977558"/>
                  <a:gd name="connsiteX5071" fmla="*/ 2229761 w 5235586"/>
                  <a:gd name="connsiteY5071" fmla="*/ 1851832 h 3977558"/>
                  <a:gd name="connsiteX5072" fmla="*/ 2277564 w 5235586"/>
                  <a:gd name="connsiteY5072" fmla="*/ 1899631 h 3977558"/>
                  <a:gd name="connsiteX5073" fmla="*/ 2280374 w 5235586"/>
                  <a:gd name="connsiteY5073" fmla="*/ 1902444 h 3977558"/>
                  <a:gd name="connsiteX5074" fmla="*/ 2277564 w 5235586"/>
                  <a:gd name="connsiteY5074" fmla="*/ 1905255 h 3977558"/>
                  <a:gd name="connsiteX5075" fmla="*/ 2232575 w 5235586"/>
                  <a:gd name="connsiteY5075" fmla="*/ 1950246 h 3977558"/>
                  <a:gd name="connsiteX5076" fmla="*/ 2229761 w 5235586"/>
                  <a:gd name="connsiteY5076" fmla="*/ 1953057 h 3977558"/>
                  <a:gd name="connsiteX5077" fmla="*/ 2226948 w 5235586"/>
                  <a:gd name="connsiteY5077" fmla="*/ 1950246 h 3977558"/>
                  <a:gd name="connsiteX5078" fmla="*/ 2181962 w 5235586"/>
                  <a:gd name="connsiteY5078" fmla="*/ 1905255 h 3977558"/>
                  <a:gd name="connsiteX5079" fmla="*/ 2179149 w 5235586"/>
                  <a:gd name="connsiteY5079" fmla="*/ 1902444 h 3977558"/>
                  <a:gd name="connsiteX5080" fmla="*/ 2181962 w 5235586"/>
                  <a:gd name="connsiteY5080" fmla="*/ 1899631 h 3977558"/>
                  <a:gd name="connsiteX5081" fmla="*/ 2229761 w 5235586"/>
                  <a:gd name="connsiteY5081" fmla="*/ 1851832 h 3977558"/>
                  <a:gd name="connsiteX5082" fmla="*/ 2075115 w 5235586"/>
                  <a:gd name="connsiteY5082" fmla="*/ 1851832 h 3977558"/>
                  <a:gd name="connsiteX5083" fmla="*/ 2122917 w 5235586"/>
                  <a:gd name="connsiteY5083" fmla="*/ 1899631 h 3977558"/>
                  <a:gd name="connsiteX5084" fmla="*/ 2125727 w 5235586"/>
                  <a:gd name="connsiteY5084" fmla="*/ 1902444 h 3977558"/>
                  <a:gd name="connsiteX5085" fmla="*/ 2122917 w 5235586"/>
                  <a:gd name="connsiteY5085" fmla="*/ 1905255 h 3977558"/>
                  <a:gd name="connsiteX5086" fmla="*/ 2077928 w 5235586"/>
                  <a:gd name="connsiteY5086" fmla="*/ 1950246 h 3977558"/>
                  <a:gd name="connsiteX5087" fmla="*/ 2075115 w 5235586"/>
                  <a:gd name="connsiteY5087" fmla="*/ 1953057 h 3977558"/>
                  <a:gd name="connsiteX5088" fmla="*/ 2072301 w 5235586"/>
                  <a:gd name="connsiteY5088" fmla="*/ 1950246 h 3977558"/>
                  <a:gd name="connsiteX5089" fmla="*/ 2027315 w 5235586"/>
                  <a:gd name="connsiteY5089" fmla="*/ 1905255 h 3977558"/>
                  <a:gd name="connsiteX5090" fmla="*/ 2024502 w 5235586"/>
                  <a:gd name="connsiteY5090" fmla="*/ 1902444 h 3977558"/>
                  <a:gd name="connsiteX5091" fmla="*/ 2027315 w 5235586"/>
                  <a:gd name="connsiteY5091" fmla="*/ 1899631 h 3977558"/>
                  <a:gd name="connsiteX5092" fmla="*/ 2075115 w 5235586"/>
                  <a:gd name="connsiteY5092" fmla="*/ 1851832 h 3977558"/>
                  <a:gd name="connsiteX5093" fmla="*/ 1917652 w 5235586"/>
                  <a:gd name="connsiteY5093" fmla="*/ 1851832 h 3977558"/>
                  <a:gd name="connsiteX5094" fmla="*/ 1965455 w 5235586"/>
                  <a:gd name="connsiteY5094" fmla="*/ 1899631 h 3977558"/>
                  <a:gd name="connsiteX5095" fmla="*/ 1968265 w 5235586"/>
                  <a:gd name="connsiteY5095" fmla="*/ 1902444 h 3977558"/>
                  <a:gd name="connsiteX5096" fmla="*/ 1965455 w 5235586"/>
                  <a:gd name="connsiteY5096" fmla="*/ 1905255 h 3977558"/>
                  <a:gd name="connsiteX5097" fmla="*/ 1920463 w 5235586"/>
                  <a:gd name="connsiteY5097" fmla="*/ 1950246 h 3977558"/>
                  <a:gd name="connsiteX5098" fmla="*/ 1917652 w 5235586"/>
                  <a:gd name="connsiteY5098" fmla="*/ 1953057 h 3977558"/>
                  <a:gd name="connsiteX5099" fmla="*/ 1914839 w 5235586"/>
                  <a:gd name="connsiteY5099" fmla="*/ 1950246 h 3977558"/>
                  <a:gd name="connsiteX5100" fmla="*/ 1869850 w 5235586"/>
                  <a:gd name="connsiteY5100" fmla="*/ 1905255 h 3977558"/>
                  <a:gd name="connsiteX5101" fmla="*/ 1867040 w 5235586"/>
                  <a:gd name="connsiteY5101" fmla="*/ 1902444 h 3977558"/>
                  <a:gd name="connsiteX5102" fmla="*/ 1869850 w 5235586"/>
                  <a:gd name="connsiteY5102" fmla="*/ 1899631 h 3977558"/>
                  <a:gd name="connsiteX5103" fmla="*/ 1917652 w 5235586"/>
                  <a:gd name="connsiteY5103" fmla="*/ 1851832 h 3977558"/>
                  <a:gd name="connsiteX5104" fmla="*/ 1763004 w 5235586"/>
                  <a:gd name="connsiteY5104" fmla="*/ 1851832 h 3977558"/>
                  <a:gd name="connsiteX5105" fmla="*/ 1810807 w 5235586"/>
                  <a:gd name="connsiteY5105" fmla="*/ 1899631 h 3977558"/>
                  <a:gd name="connsiteX5106" fmla="*/ 1813617 w 5235586"/>
                  <a:gd name="connsiteY5106" fmla="*/ 1902444 h 3977558"/>
                  <a:gd name="connsiteX5107" fmla="*/ 1810807 w 5235586"/>
                  <a:gd name="connsiteY5107" fmla="*/ 1905255 h 3977558"/>
                  <a:gd name="connsiteX5108" fmla="*/ 1765815 w 5235586"/>
                  <a:gd name="connsiteY5108" fmla="*/ 1950246 h 3977558"/>
                  <a:gd name="connsiteX5109" fmla="*/ 1763004 w 5235586"/>
                  <a:gd name="connsiteY5109" fmla="*/ 1953057 h 3977558"/>
                  <a:gd name="connsiteX5110" fmla="*/ 1760191 w 5235586"/>
                  <a:gd name="connsiteY5110" fmla="*/ 1950246 h 3977558"/>
                  <a:gd name="connsiteX5111" fmla="*/ 1715202 w 5235586"/>
                  <a:gd name="connsiteY5111" fmla="*/ 1905255 h 3977558"/>
                  <a:gd name="connsiteX5112" fmla="*/ 1712392 w 5235586"/>
                  <a:gd name="connsiteY5112" fmla="*/ 1902444 h 3977558"/>
                  <a:gd name="connsiteX5113" fmla="*/ 1715202 w 5235586"/>
                  <a:gd name="connsiteY5113" fmla="*/ 1899631 h 3977558"/>
                  <a:gd name="connsiteX5114" fmla="*/ 1763004 w 5235586"/>
                  <a:gd name="connsiteY5114" fmla="*/ 1851832 h 3977558"/>
                  <a:gd name="connsiteX5115" fmla="*/ 1608353 w 5235586"/>
                  <a:gd name="connsiteY5115" fmla="*/ 1851832 h 3977558"/>
                  <a:gd name="connsiteX5116" fmla="*/ 1656156 w 5235586"/>
                  <a:gd name="connsiteY5116" fmla="*/ 1899631 h 3977558"/>
                  <a:gd name="connsiteX5117" fmla="*/ 1658966 w 5235586"/>
                  <a:gd name="connsiteY5117" fmla="*/ 1902444 h 3977558"/>
                  <a:gd name="connsiteX5118" fmla="*/ 1656156 w 5235586"/>
                  <a:gd name="connsiteY5118" fmla="*/ 1905255 h 3977558"/>
                  <a:gd name="connsiteX5119" fmla="*/ 1611164 w 5235586"/>
                  <a:gd name="connsiteY5119" fmla="*/ 1950246 h 3977558"/>
                  <a:gd name="connsiteX5120" fmla="*/ 1608353 w 5235586"/>
                  <a:gd name="connsiteY5120" fmla="*/ 1953057 h 3977558"/>
                  <a:gd name="connsiteX5121" fmla="*/ 1605540 w 5235586"/>
                  <a:gd name="connsiteY5121" fmla="*/ 1950246 h 3977558"/>
                  <a:gd name="connsiteX5122" fmla="*/ 1560551 w 5235586"/>
                  <a:gd name="connsiteY5122" fmla="*/ 1905255 h 3977558"/>
                  <a:gd name="connsiteX5123" fmla="*/ 1557741 w 5235586"/>
                  <a:gd name="connsiteY5123" fmla="*/ 1902444 h 3977558"/>
                  <a:gd name="connsiteX5124" fmla="*/ 1560551 w 5235586"/>
                  <a:gd name="connsiteY5124" fmla="*/ 1899631 h 3977558"/>
                  <a:gd name="connsiteX5125" fmla="*/ 1608353 w 5235586"/>
                  <a:gd name="connsiteY5125" fmla="*/ 1851832 h 3977558"/>
                  <a:gd name="connsiteX5126" fmla="*/ 1450892 w 5235586"/>
                  <a:gd name="connsiteY5126" fmla="*/ 1851832 h 3977558"/>
                  <a:gd name="connsiteX5127" fmla="*/ 1498695 w 5235586"/>
                  <a:gd name="connsiteY5127" fmla="*/ 1899631 h 3977558"/>
                  <a:gd name="connsiteX5128" fmla="*/ 1501505 w 5235586"/>
                  <a:gd name="connsiteY5128" fmla="*/ 1902444 h 3977558"/>
                  <a:gd name="connsiteX5129" fmla="*/ 1498695 w 5235586"/>
                  <a:gd name="connsiteY5129" fmla="*/ 1905255 h 3977558"/>
                  <a:gd name="connsiteX5130" fmla="*/ 1453706 w 5235586"/>
                  <a:gd name="connsiteY5130" fmla="*/ 1950246 h 3977558"/>
                  <a:gd name="connsiteX5131" fmla="*/ 1450892 w 5235586"/>
                  <a:gd name="connsiteY5131" fmla="*/ 1953057 h 3977558"/>
                  <a:gd name="connsiteX5132" fmla="*/ 1448079 w 5235586"/>
                  <a:gd name="connsiteY5132" fmla="*/ 1950246 h 3977558"/>
                  <a:gd name="connsiteX5133" fmla="*/ 1403090 w 5235586"/>
                  <a:gd name="connsiteY5133" fmla="*/ 1905255 h 3977558"/>
                  <a:gd name="connsiteX5134" fmla="*/ 1400280 w 5235586"/>
                  <a:gd name="connsiteY5134" fmla="*/ 1902444 h 3977558"/>
                  <a:gd name="connsiteX5135" fmla="*/ 1403090 w 5235586"/>
                  <a:gd name="connsiteY5135" fmla="*/ 1899631 h 3977558"/>
                  <a:gd name="connsiteX5136" fmla="*/ 1450892 w 5235586"/>
                  <a:gd name="connsiteY5136" fmla="*/ 1851832 h 3977558"/>
                  <a:gd name="connsiteX5137" fmla="*/ 1296244 w 5235586"/>
                  <a:gd name="connsiteY5137" fmla="*/ 1851832 h 3977558"/>
                  <a:gd name="connsiteX5138" fmla="*/ 1344046 w 5235586"/>
                  <a:gd name="connsiteY5138" fmla="*/ 1899631 h 3977558"/>
                  <a:gd name="connsiteX5139" fmla="*/ 1346857 w 5235586"/>
                  <a:gd name="connsiteY5139" fmla="*/ 1902444 h 3977558"/>
                  <a:gd name="connsiteX5140" fmla="*/ 1344046 w 5235586"/>
                  <a:gd name="connsiteY5140" fmla="*/ 1905255 h 3977558"/>
                  <a:gd name="connsiteX5141" fmla="*/ 1299058 w 5235586"/>
                  <a:gd name="connsiteY5141" fmla="*/ 1950246 h 3977558"/>
                  <a:gd name="connsiteX5142" fmla="*/ 1296244 w 5235586"/>
                  <a:gd name="connsiteY5142" fmla="*/ 1953057 h 3977558"/>
                  <a:gd name="connsiteX5143" fmla="*/ 1293431 w 5235586"/>
                  <a:gd name="connsiteY5143" fmla="*/ 1950246 h 3977558"/>
                  <a:gd name="connsiteX5144" fmla="*/ 1248442 w 5235586"/>
                  <a:gd name="connsiteY5144" fmla="*/ 1905255 h 3977558"/>
                  <a:gd name="connsiteX5145" fmla="*/ 1245632 w 5235586"/>
                  <a:gd name="connsiteY5145" fmla="*/ 1902444 h 3977558"/>
                  <a:gd name="connsiteX5146" fmla="*/ 1248442 w 5235586"/>
                  <a:gd name="connsiteY5146" fmla="*/ 1899631 h 3977558"/>
                  <a:gd name="connsiteX5147" fmla="*/ 1296244 w 5235586"/>
                  <a:gd name="connsiteY5147" fmla="*/ 1851832 h 3977558"/>
                  <a:gd name="connsiteX5148" fmla="*/ 1141593 w 5235586"/>
                  <a:gd name="connsiteY5148" fmla="*/ 1851832 h 3977558"/>
                  <a:gd name="connsiteX5149" fmla="*/ 1189395 w 5235586"/>
                  <a:gd name="connsiteY5149" fmla="*/ 1899631 h 3977558"/>
                  <a:gd name="connsiteX5150" fmla="*/ 1192206 w 5235586"/>
                  <a:gd name="connsiteY5150" fmla="*/ 1902444 h 3977558"/>
                  <a:gd name="connsiteX5151" fmla="*/ 1189395 w 5235586"/>
                  <a:gd name="connsiteY5151" fmla="*/ 1905255 h 3977558"/>
                  <a:gd name="connsiteX5152" fmla="*/ 1144407 w 5235586"/>
                  <a:gd name="connsiteY5152" fmla="*/ 1950246 h 3977558"/>
                  <a:gd name="connsiteX5153" fmla="*/ 1141593 w 5235586"/>
                  <a:gd name="connsiteY5153" fmla="*/ 1953057 h 3977558"/>
                  <a:gd name="connsiteX5154" fmla="*/ 1138780 w 5235586"/>
                  <a:gd name="connsiteY5154" fmla="*/ 1950246 h 3977558"/>
                  <a:gd name="connsiteX5155" fmla="*/ 1093791 w 5235586"/>
                  <a:gd name="connsiteY5155" fmla="*/ 1905255 h 3977558"/>
                  <a:gd name="connsiteX5156" fmla="*/ 1090981 w 5235586"/>
                  <a:gd name="connsiteY5156" fmla="*/ 1902444 h 3977558"/>
                  <a:gd name="connsiteX5157" fmla="*/ 1093791 w 5235586"/>
                  <a:gd name="connsiteY5157" fmla="*/ 1899631 h 3977558"/>
                  <a:gd name="connsiteX5158" fmla="*/ 1141593 w 5235586"/>
                  <a:gd name="connsiteY5158" fmla="*/ 1851832 h 3977558"/>
                  <a:gd name="connsiteX5159" fmla="*/ 984132 w 5235586"/>
                  <a:gd name="connsiteY5159" fmla="*/ 1851832 h 3977558"/>
                  <a:gd name="connsiteX5160" fmla="*/ 1031934 w 5235586"/>
                  <a:gd name="connsiteY5160" fmla="*/ 1899631 h 3977558"/>
                  <a:gd name="connsiteX5161" fmla="*/ 1034745 w 5235586"/>
                  <a:gd name="connsiteY5161" fmla="*/ 1902444 h 3977558"/>
                  <a:gd name="connsiteX5162" fmla="*/ 1031934 w 5235586"/>
                  <a:gd name="connsiteY5162" fmla="*/ 1905255 h 3977558"/>
                  <a:gd name="connsiteX5163" fmla="*/ 986946 w 5235586"/>
                  <a:gd name="connsiteY5163" fmla="*/ 1950246 h 3977558"/>
                  <a:gd name="connsiteX5164" fmla="*/ 984132 w 5235586"/>
                  <a:gd name="connsiteY5164" fmla="*/ 1953057 h 3977558"/>
                  <a:gd name="connsiteX5165" fmla="*/ 981319 w 5235586"/>
                  <a:gd name="connsiteY5165" fmla="*/ 1950246 h 3977558"/>
                  <a:gd name="connsiteX5166" fmla="*/ 936330 w 5235586"/>
                  <a:gd name="connsiteY5166" fmla="*/ 1905255 h 3977558"/>
                  <a:gd name="connsiteX5167" fmla="*/ 933520 w 5235586"/>
                  <a:gd name="connsiteY5167" fmla="*/ 1902444 h 3977558"/>
                  <a:gd name="connsiteX5168" fmla="*/ 936330 w 5235586"/>
                  <a:gd name="connsiteY5168" fmla="*/ 1899631 h 3977558"/>
                  <a:gd name="connsiteX5169" fmla="*/ 984132 w 5235586"/>
                  <a:gd name="connsiteY5169" fmla="*/ 1851832 h 3977558"/>
                  <a:gd name="connsiteX5170" fmla="*/ 829484 w 5235586"/>
                  <a:gd name="connsiteY5170" fmla="*/ 1851832 h 3977558"/>
                  <a:gd name="connsiteX5171" fmla="*/ 877286 w 5235586"/>
                  <a:gd name="connsiteY5171" fmla="*/ 1899631 h 3977558"/>
                  <a:gd name="connsiteX5172" fmla="*/ 880097 w 5235586"/>
                  <a:gd name="connsiteY5172" fmla="*/ 1902444 h 3977558"/>
                  <a:gd name="connsiteX5173" fmla="*/ 877286 w 5235586"/>
                  <a:gd name="connsiteY5173" fmla="*/ 1905255 h 3977558"/>
                  <a:gd name="connsiteX5174" fmla="*/ 832298 w 5235586"/>
                  <a:gd name="connsiteY5174" fmla="*/ 1950246 h 3977558"/>
                  <a:gd name="connsiteX5175" fmla="*/ 829484 w 5235586"/>
                  <a:gd name="connsiteY5175" fmla="*/ 1953057 h 3977558"/>
                  <a:gd name="connsiteX5176" fmla="*/ 826671 w 5235586"/>
                  <a:gd name="connsiteY5176" fmla="*/ 1950246 h 3977558"/>
                  <a:gd name="connsiteX5177" fmla="*/ 781682 w 5235586"/>
                  <a:gd name="connsiteY5177" fmla="*/ 1905255 h 3977558"/>
                  <a:gd name="connsiteX5178" fmla="*/ 778872 w 5235586"/>
                  <a:gd name="connsiteY5178" fmla="*/ 1902444 h 3977558"/>
                  <a:gd name="connsiteX5179" fmla="*/ 781682 w 5235586"/>
                  <a:gd name="connsiteY5179" fmla="*/ 1899631 h 3977558"/>
                  <a:gd name="connsiteX5180" fmla="*/ 829484 w 5235586"/>
                  <a:gd name="connsiteY5180" fmla="*/ 1851832 h 3977558"/>
                  <a:gd name="connsiteX5181" fmla="*/ 674833 w 5235586"/>
                  <a:gd name="connsiteY5181" fmla="*/ 1851832 h 3977558"/>
                  <a:gd name="connsiteX5182" fmla="*/ 722635 w 5235586"/>
                  <a:gd name="connsiteY5182" fmla="*/ 1899631 h 3977558"/>
                  <a:gd name="connsiteX5183" fmla="*/ 725446 w 5235586"/>
                  <a:gd name="connsiteY5183" fmla="*/ 1902444 h 3977558"/>
                  <a:gd name="connsiteX5184" fmla="*/ 722635 w 5235586"/>
                  <a:gd name="connsiteY5184" fmla="*/ 1905255 h 3977558"/>
                  <a:gd name="connsiteX5185" fmla="*/ 677647 w 5235586"/>
                  <a:gd name="connsiteY5185" fmla="*/ 1950246 h 3977558"/>
                  <a:gd name="connsiteX5186" fmla="*/ 674833 w 5235586"/>
                  <a:gd name="connsiteY5186" fmla="*/ 1953057 h 3977558"/>
                  <a:gd name="connsiteX5187" fmla="*/ 672020 w 5235586"/>
                  <a:gd name="connsiteY5187" fmla="*/ 1950246 h 3977558"/>
                  <a:gd name="connsiteX5188" fmla="*/ 627031 w 5235586"/>
                  <a:gd name="connsiteY5188" fmla="*/ 1905255 h 3977558"/>
                  <a:gd name="connsiteX5189" fmla="*/ 624221 w 5235586"/>
                  <a:gd name="connsiteY5189" fmla="*/ 1902444 h 3977558"/>
                  <a:gd name="connsiteX5190" fmla="*/ 627031 w 5235586"/>
                  <a:gd name="connsiteY5190" fmla="*/ 1899631 h 3977558"/>
                  <a:gd name="connsiteX5191" fmla="*/ 674833 w 5235586"/>
                  <a:gd name="connsiteY5191" fmla="*/ 1851832 h 3977558"/>
                  <a:gd name="connsiteX5192" fmla="*/ 517372 w 5235586"/>
                  <a:gd name="connsiteY5192" fmla="*/ 1851832 h 3977558"/>
                  <a:gd name="connsiteX5193" fmla="*/ 565174 w 5235586"/>
                  <a:gd name="connsiteY5193" fmla="*/ 1899631 h 3977558"/>
                  <a:gd name="connsiteX5194" fmla="*/ 567985 w 5235586"/>
                  <a:gd name="connsiteY5194" fmla="*/ 1902444 h 3977558"/>
                  <a:gd name="connsiteX5195" fmla="*/ 565174 w 5235586"/>
                  <a:gd name="connsiteY5195" fmla="*/ 1905255 h 3977558"/>
                  <a:gd name="connsiteX5196" fmla="*/ 520183 w 5235586"/>
                  <a:gd name="connsiteY5196" fmla="*/ 1950246 h 3977558"/>
                  <a:gd name="connsiteX5197" fmla="*/ 517372 w 5235586"/>
                  <a:gd name="connsiteY5197" fmla="*/ 1953057 h 3977558"/>
                  <a:gd name="connsiteX5198" fmla="*/ 514559 w 5235586"/>
                  <a:gd name="connsiteY5198" fmla="*/ 1950246 h 3977558"/>
                  <a:gd name="connsiteX5199" fmla="*/ 469570 w 5235586"/>
                  <a:gd name="connsiteY5199" fmla="*/ 1905255 h 3977558"/>
                  <a:gd name="connsiteX5200" fmla="*/ 466760 w 5235586"/>
                  <a:gd name="connsiteY5200" fmla="*/ 1902444 h 3977558"/>
                  <a:gd name="connsiteX5201" fmla="*/ 469570 w 5235586"/>
                  <a:gd name="connsiteY5201" fmla="*/ 1899631 h 3977558"/>
                  <a:gd name="connsiteX5202" fmla="*/ 517372 w 5235586"/>
                  <a:gd name="connsiteY5202" fmla="*/ 1851832 h 3977558"/>
                  <a:gd name="connsiteX5203" fmla="*/ 362724 w 5235586"/>
                  <a:gd name="connsiteY5203" fmla="*/ 1851832 h 3977558"/>
                  <a:gd name="connsiteX5204" fmla="*/ 410526 w 5235586"/>
                  <a:gd name="connsiteY5204" fmla="*/ 1899631 h 3977558"/>
                  <a:gd name="connsiteX5205" fmla="*/ 413337 w 5235586"/>
                  <a:gd name="connsiteY5205" fmla="*/ 1902444 h 3977558"/>
                  <a:gd name="connsiteX5206" fmla="*/ 410526 w 5235586"/>
                  <a:gd name="connsiteY5206" fmla="*/ 1905255 h 3977558"/>
                  <a:gd name="connsiteX5207" fmla="*/ 365535 w 5235586"/>
                  <a:gd name="connsiteY5207" fmla="*/ 1950246 h 3977558"/>
                  <a:gd name="connsiteX5208" fmla="*/ 362724 w 5235586"/>
                  <a:gd name="connsiteY5208" fmla="*/ 1953057 h 3977558"/>
                  <a:gd name="connsiteX5209" fmla="*/ 359911 w 5235586"/>
                  <a:gd name="connsiteY5209" fmla="*/ 1950246 h 3977558"/>
                  <a:gd name="connsiteX5210" fmla="*/ 314922 w 5235586"/>
                  <a:gd name="connsiteY5210" fmla="*/ 1905255 h 3977558"/>
                  <a:gd name="connsiteX5211" fmla="*/ 312112 w 5235586"/>
                  <a:gd name="connsiteY5211" fmla="*/ 1902444 h 3977558"/>
                  <a:gd name="connsiteX5212" fmla="*/ 314922 w 5235586"/>
                  <a:gd name="connsiteY5212" fmla="*/ 1899631 h 3977558"/>
                  <a:gd name="connsiteX5213" fmla="*/ 362724 w 5235586"/>
                  <a:gd name="connsiteY5213" fmla="*/ 1851832 h 3977558"/>
                  <a:gd name="connsiteX5214" fmla="*/ 208073 w 5235586"/>
                  <a:gd name="connsiteY5214" fmla="*/ 1851832 h 3977558"/>
                  <a:gd name="connsiteX5215" fmla="*/ 255875 w 5235586"/>
                  <a:gd name="connsiteY5215" fmla="*/ 1899631 h 3977558"/>
                  <a:gd name="connsiteX5216" fmla="*/ 258686 w 5235586"/>
                  <a:gd name="connsiteY5216" fmla="*/ 1902444 h 3977558"/>
                  <a:gd name="connsiteX5217" fmla="*/ 255875 w 5235586"/>
                  <a:gd name="connsiteY5217" fmla="*/ 1905255 h 3977558"/>
                  <a:gd name="connsiteX5218" fmla="*/ 210884 w 5235586"/>
                  <a:gd name="connsiteY5218" fmla="*/ 1950246 h 3977558"/>
                  <a:gd name="connsiteX5219" fmla="*/ 208073 w 5235586"/>
                  <a:gd name="connsiteY5219" fmla="*/ 1953057 h 3977558"/>
                  <a:gd name="connsiteX5220" fmla="*/ 205260 w 5235586"/>
                  <a:gd name="connsiteY5220" fmla="*/ 1950246 h 3977558"/>
                  <a:gd name="connsiteX5221" fmla="*/ 160271 w 5235586"/>
                  <a:gd name="connsiteY5221" fmla="*/ 1905255 h 3977558"/>
                  <a:gd name="connsiteX5222" fmla="*/ 157461 w 5235586"/>
                  <a:gd name="connsiteY5222" fmla="*/ 1902444 h 3977558"/>
                  <a:gd name="connsiteX5223" fmla="*/ 160271 w 5235586"/>
                  <a:gd name="connsiteY5223" fmla="*/ 1899631 h 3977558"/>
                  <a:gd name="connsiteX5224" fmla="*/ 208073 w 5235586"/>
                  <a:gd name="connsiteY5224" fmla="*/ 1851832 h 3977558"/>
                  <a:gd name="connsiteX5225" fmla="*/ 50612 w 5235586"/>
                  <a:gd name="connsiteY5225" fmla="*/ 1851832 h 3977558"/>
                  <a:gd name="connsiteX5226" fmla="*/ 98414 w 5235586"/>
                  <a:gd name="connsiteY5226" fmla="*/ 1899631 h 3977558"/>
                  <a:gd name="connsiteX5227" fmla="*/ 101225 w 5235586"/>
                  <a:gd name="connsiteY5227" fmla="*/ 1902444 h 3977558"/>
                  <a:gd name="connsiteX5228" fmla="*/ 98414 w 5235586"/>
                  <a:gd name="connsiteY5228" fmla="*/ 1905255 h 3977558"/>
                  <a:gd name="connsiteX5229" fmla="*/ 53426 w 5235586"/>
                  <a:gd name="connsiteY5229" fmla="*/ 1950246 h 3977558"/>
                  <a:gd name="connsiteX5230" fmla="*/ 50612 w 5235586"/>
                  <a:gd name="connsiteY5230" fmla="*/ 1953057 h 3977558"/>
                  <a:gd name="connsiteX5231" fmla="*/ 47802 w 5235586"/>
                  <a:gd name="connsiteY5231" fmla="*/ 1950246 h 3977558"/>
                  <a:gd name="connsiteX5232" fmla="*/ 2813 w 5235586"/>
                  <a:gd name="connsiteY5232" fmla="*/ 1905255 h 3977558"/>
                  <a:gd name="connsiteX5233" fmla="*/ 0 w 5235586"/>
                  <a:gd name="connsiteY5233" fmla="*/ 1902444 h 3977558"/>
                  <a:gd name="connsiteX5234" fmla="*/ 2813 w 5235586"/>
                  <a:gd name="connsiteY5234" fmla="*/ 1899631 h 3977558"/>
                  <a:gd name="connsiteX5235" fmla="*/ 50612 w 5235586"/>
                  <a:gd name="connsiteY5235" fmla="*/ 1851832 h 3977558"/>
                  <a:gd name="connsiteX5236" fmla="*/ 5184973 w 5235586"/>
                  <a:gd name="connsiteY5236" fmla="*/ 1712271 h 3977558"/>
                  <a:gd name="connsiteX5237" fmla="*/ 5232776 w 5235586"/>
                  <a:gd name="connsiteY5237" fmla="*/ 1760070 h 3977558"/>
                  <a:gd name="connsiteX5238" fmla="*/ 5235586 w 5235586"/>
                  <a:gd name="connsiteY5238" fmla="*/ 1762883 h 3977558"/>
                  <a:gd name="connsiteX5239" fmla="*/ 5232776 w 5235586"/>
                  <a:gd name="connsiteY5239" fmla="*/ 1765694 h 3977558"/>
                  <a:gd name="connsiteX5240" fmla="*/ 5187787 w 5235586"/>
                  <a:gd name="connsiteY5240" fmla="*/ 1810685 h 3977558"/>
                  <a:gd name="connsiteX5241" fmla="*/ 5184973 w 5235586"/>
                  <a:gd name="connsiteY5241" fmla="*/ 1813496 h 3977558"/>
                  <a:gd name="connsiteX5242" fmla="*/ 5182163 w 5235586"/>
                  <a:gd name="connsiteY5242" fmla="*/ 1810685 h 3977558"/>
                  <a:gd name="connsiteX5243" fmla="*/ 5137174 w 5235586"/>
                  <a:gd name="connsiteY5243" fmla="*/ 1765694 h 3977558"/>
                  <a:gd name="connsiteX5244" fmla="*/ 5134361 w 5235586"/>
                  <a:gd name="connsiteY5244" fmla="*/ 1762883 h 3977558"/>
                  <a:gd name="connsiteX5245" fmla="*/ 5137174 w 5235586"/>
                  <a:gd name="connsiteY5245" fmla="*/ 1760070 h 3977558"/>
                  <a:gd name="connsiteX5246" fmla="*/ 5184973 w 5235586"/>
                  <a:gd name="connsiteY5246" fmla="*/ 1712271 h 3977558"/>
                  <a:gd name="connsiteX5247" fmla="*/ 5030325 w 5235586"/>
                  <a:gd name="connsiteY5247" fmla="*/ 1712271 h 3977558"/>
                  <a:gd name="connsiteX5248" fmla="*/ 5078128 w 5235586"/>
                  <a:gd name="connsiteY5248" fmla="*/ 1760070 h 3977558"/>
                  <a:gd name="connsiteX5249" fmla="*/ 5080938 w 5235586"/>
                  <a:gd name="connsiteY5249" fmla="*/ 1762883 h 3977558"/>
                  <a:gd name="connsiteX5250" fmla="*/ 5078128 w 5235586"/>
                  <a:gd name="connsiteY5250" fmla="*/ 1765694 h 3977558"/>
                  <a:gd name="connsiteX5251" fmla="*/ 5033136 w 5235586"/>
                  <a:gd name="connsiteY5251" fmla="*/ 1810685 h 3977558"/>
                  <a:gd name="connsiteX5252" fmla="*/ 5030325 w 5235586"/>
                  <a:gd name="connsiteY5252" fmla="*/ 1813496 h 3977558"/>
                  <a:gd name="connsiteX5253" fmla="*/ 5027512 w 5235586"/>
                  <a:gd name="connsiteY5253" fmla="*/ 1810685 h 3977558"/>
                  <a:gd name="connsiteX5254" fmla="*/ 4982523 w 5235586"/>
                  <a:gd name="connsiteY5254" fmla="*/ 1765694 h 3977558"/>
                  <a:gd name="connsiteX5255" fmla="*/ 4979713 w 5235586"/>
                  <a:gd name="connsiteY5255" fmla="*/ 1762883 h 3977558"/>
                  <a:gd name="connsiteX5256" fmla="*/ 4982523 w 5235586"/>
                  <a:gd name="connsiteY5256" fmla="*/ 1760070 h 3977558"/>
                  <a:gd name="connsiteX5257" fmla="*/ 5030325 w 5235586"/>
                  <a:gd name="connsiteY5257" fmla="*/ 1712271 h 3977558"/>
                  <a:gd name="connsiteX5258" fmla="*/ 4872861 w 5235586"/>
                  <a:gd name="connsiteY5258" fmla="*/ 1712271 h 3977558"/>
                  <a:gd name="connsiteX5259" fmla="*/ 4920664 w 5235586"/>
                  <a:gd name="connsiteY5259" fmla="*/ 1760070 h 3977558"/>
                  <a:gd name="connsiteX5260" fmla="*/ 4923474 w 5235586"/>
                  <a:gd name="connsiteY5260" fmla="*/ 1762883 h 3977558"/>
                  <a:gd name="connsiteX5261" fmla="*/ 4920664 w 5235586"/>
                  <a:gd name="connsiteY5261" fmla="*/ 1765694 h 3977558"/>
                  <a:gd name="connsiteX5262" fmla="*/ 4875675 w 5235586"/>
                  <a:gd name="connsiteY5262" fmla="*/ 1810685 h 3977558"/>
                  <a:gd name="connsiteX5263" fmla="*/ 4872861 w 5235586"/>
                  <a:gd name="connsiteY5263" fmla="*/ 1813496 h 3977558"/>
                  <a:gd name="connsiteX5264" fmla="*/ 4870048 w 5235586"/>
                  <a:gd name="connsiteY5264" fmla="*/ 1810685 h 3977558"/>
                  <a:gd name="connsiteX5265" fmla="*/ 4825062 w 5235586"/>
                  <a:gd name="connsiteY5265" fmla="*/ 1765694 h 3977558"/>
                  <a:gd name="connsiteX5266" fmla="*/ 4822249 w 5235586"/>
                  <a:gd name="connsiteY5266" fmla="*/ 1762883 h 3977558"/>
                  <a:gd name="connsiteX5267" fmla="*/ 4825062 w 5235586"/>
                  <a:gd name="connsiteY5267" fmla="*/ 1760070 h 3977558"/>
                  <a:gd name="connsiteX5268" fmla="*/ 4872861 w 5235586"/>
                  <a:gd name="connsiteY5268" fmla="*/ 1712271 h 3977558"/>
                  <a:gd name="connsiteX5269" fmla="*/ 4718213 w 5235586"/>
                  <a:gd name="connsiteY5269" fmla="*/ 1712271 h 3977558"/>
                  <a:gd name="connsiteX5270" fmla="*/ 4766016 w 5235586"/>
                  <a:gd name="connsiteY5270" fmla="*/ 1760070 h 3977558"/>
                  <a:gd name="connsiteX5271" fmla="*/ 4768826 w 5235586"/>
                  <a:gd name="connsiteY5271" fmla="*/ 1762883 h 3977558"/>
                  <a:gd name="connsiteX5272" fmla="*/ 4766016 w 5235586"/>
                  <a:gd name="connsiteY5272" fmla="*/ 1765694 h 3977558"/>
                  <a:gd name="connsiteX5273" fmla="*/ 4721027 w 5235586"/>
                  <a:gd name="connsiteY5273" fmla="*/ 1810685 h 3977558"/>
                  <a:gd name="connsiteX5274" fmla="*/ 4718213 w 5235586"/>
                  <a:gd name="connsiteY5274" fmla="*/ 1813496 h 3977558"/>
                  <a:gd name="connsiteX5275" fmla="*/ 4715400 w 5235586"/>
                  <a:gd name="connsiteY5275" fmla="*/ 1810685 h 3977558"/>
                  <a:gd name="connsiteX5276" fmla="*/ 4670414 w 5235586"/>
                  <a:gd name="connsiteY5276" fmla="*/ 1765694 h 3977558"/>
                  <a:gd name="connsiteX5277" fmla="*/ 4667601 w 5235586"/>
                  <a:gd name="connsiteY5277" fmla="*/ 1762883 h 3977558"/>
                  <a:gd name="connsiteX5278" fmla="*/ 4670414 w 5235586"/>
                  <a:gd name="connsiteY5278" fmla="*/ 1760070 h 3977558"/>
                  <a:gd name="connsiteX5279" fmla="*/ 4718213 w 5235586"/>
                  <a:gd name="connsiteY5279" fmla="*/ 1712271 h 3977558"/>
                  <a:gd name="connsiteX5280" fmla="*/ 4563563 w 5235586"/>
                  <a:gd name="connsiteY5280" fmla="*/ 1712271 h 3977558"/>
                  <a:gd name="connsiteX5281" fmla="*/ 4611365 w 5235586"/>
                  <a:gd name="connsiteY5281" fmla="*/ 1760070 h 3977558"/>
                  <a:gd name="connsiteX5282" fmla="*/ 4614175 w 5235586"/>
                  <a:gd name="connsiteY5282" fmla="*/ 1762883 h 3977558"/>
                  <a:gd name="connsiteX5283" fmla="*/ 4611365 w 5235586"/>
                  <a:gd name="connsiteY5283" fmla="*/ 1765694 h 3977558"/>
                  <a:gd name="connsiteX5284" fmla="*/ 4566376 w 5235586"/>
                  <a:gd name="connsiteY5284" fmla="*/ 1810685 h 3977558"/>
                  <a:gd name="connsiteX5285" fmla="*/ 4563563 w 5235586"/>
                  <a:gd name="connsiteY5285" fmla="*/ 1813496 h 3977558"/>
                  <a:gd name="connsiteX5286" fmla="*/ 4560749 w 5235586"/>
                  <a:gd name="connsiteY5286" fmla="*/ 1810685 h 3977558"/>
                  <a:gd name="connsiteX5287" fmla="*/ 4515763 w 5235586"/>
                  <a:gd name="connsiteY5287" fmla="*/ 1765694 h 3977558"/>
                  <a:gd name="connsiteX5288" fmla="*/ 4512950 w 5235586"/>
                  <a:gd name="connsiteY5288" fmla="*/ 1762883 h 3977558"/>
                  <a:gd name="connsiteX5289" fmla="*/ 4515763 w 5235586"/>
                  <a:gd name="connsiteY5289" fmla="*/ 1760070 h 3977558"/>
                  <a:gd name="connsiteX5290" fmla="*/ 4563563 w 5235586"/>
                  <a:gd name="connsiteY5290" fmla="*/ 1712271 h 3977558"/>
                  <a:gd name="connsiteX5291" fmla="*/ 4406104 w 5235586"/>
                  <a:gd name="connsiteY5291" fmla="*/ 1712271 h 3977558"/>
                  <a:gd name="connsiteX5292" fmla="*/ 4453907 w 5235586"/>
                  <a:gd name="connsiteY5292" fmla="*/ 1760070 h 3977558"/>
                  <a:gd name="connsiteX5293" fmla="*/ 4456717 w 5235586"/>
                  <a:gd name="connsiteY5293" fmla="*/ 1762883 h 3977558"/>
                  <a:gd name="connsiteX5294" fmla="*/ 4453907 w 5235586"/>
                  <a:gd name="connsiteY5294" fmla="*/ 1765694 h 3977558"/>
                  <a:gd name="connsiteX5295" fmla="*/ 4408915 w 5235586"/>
                  <a:gd name="connsiteY5295" fmla="*/ 1810685 h 3977558"/>
                  <a:gd name="connsiteX5296" fmla="*/ 4406104 w 5235586"/>
                  <a:gd name="connsiteY5296" fmla="*/ 1813496 h 3977558"/>
                  <a:gd name="connsiteX5297" fmla="*/ 4403291 w 5235586"/>
                  <a:gd name="connsiteY5297" fmla="*/ 1810685 h 3977558"/>
                  <a:gd name="connsiteX5298" fmla="*/ 4358302 w 5235586"/>
                  <a:gd name="connsiteY5298" fmla="*/ 1765694 h 3977558"/>
                  <a:gd name="connsiteX5299" fmla="*/ 4355492 w 5235586"/>
                  <a:gd name="connsiteY5299" fmla="*/ 1762883 h 3977558"/>
                  <a:gd name="connsiteX5300" fmla="*/ 4358302 w 5235586"/>
                  <a:gd name="connsiteY5300" fmla="*/ 1760070 h 3977558"/>
                  <a:gd name="connsiteX5301" fmla="*/ 4406104 w 5235586"/>
                  <a:gd name="connsiteY5301" fmla="*/ 1712271 h 3977558"/>
                  <a:gd name="connsiteX5302" fmla="*/ 4251453 w 5235586"/>
                  <a:gd name="connsiteY5302" fmla="*/ 1712271 h 3977558"/>
                  <a:gd name="connsiteX5303" fmla="*/ 4299256 w 5235586"/>
                  <a:gd name="connsiteY5303" fmla="*/ 1760070 h 3977558"/>
                  <a:gd name="connsiteX5304" fmla="*/ 4302066 w 5235586"/>
                  <a:gd name="connsiteY5304" fmla="*/ 1762883 h 3977558"/>
                  <a:gd name="connsiteX5305" fmla="*/ 4299256 w 5235586"/>
                  <a:gd name="connsiteY5305" fmla="*/ 1765694 h 3977558"/>
                  <a:gd name="connsiteX5306" fmla="*/ 4254264 w 5235586"/>
                  <a:gd name="connsiteY5306" fmla="*/ 1810685 h 3977558"/>
                  <a:gd name="connsiteX5307" fmla="*/ 4251453 w 5235586"/>
                  <a:gd name="connsiteY5307" fmla="*/ 1813496 h 3977558"/>
                  <a:gd name="connsiteX5308" fmla="*/ 4248640 w 5235586"/>
                  <a:gd name="connsiteY5308" fmla="*/ 1810685 h 3977558"/>
                  <a:gd name="connsiteX5309" fmla="*/ 4203651 w 5235586"/>
                  <a:gd name="connsiteY5309" fmla="*/ 1765694 h 3977558"/>
                  <a:gd name="connsiteX5310" fmla="*/ 4200841 w 5235586"/>
                  <a:gd name="connsiteY5310" fmla="*/ 1762883 h 3977558"/>
                  <a:gd name="connsiteX5311" fmla="*/ 4203651 w 5235586"/>
                  <a:gd name="connsiteY5311" fmla="*/ 1760070 h 3977558"/>
                  <a:gd name="connsiteX5312" fmla="*/ 4251453 w 5235586"/>
                  <a:gd name="connsiteY5312" fmla="*/ 1712271 h 3977558"/>
                  <a:gd name="connsiteX5313" fmla="*/ 4096805 w 5235586"/>
                  <a:gd name="connsiteY5313" fmla="*/ 1712271 h 3977558"/>
                  <a:gd name="connsiteX5314" fmla="*/ 4144608 w 5235586"/>
                  <a:gd name="connsiteY5314" fmla="*/ 1760070 h 3977558"/>
                  <a:gd name="connsiteX5315" fmla="*/ 4147418 w 5235586"/>
                  <a:gd name="connsiteY5315" fmla="*/ 1762883 h 3977558"/>
                  <a:gd name="connsiteX5316" fmla="*/ 4144608 w 5235586"/>
                  <a:gd name="connsiteY5316" fmla="*/ 1765694 h 3977558"/>
                  <a:gd name="connsiteX5317" fmla="*/ 4099616 w 5235586"/>
                  <a:gd name="connsiteY5317" fmla="*/ 1810685 h 3977558"/>
                  <a:gd name="connsiteX5318" fmla="*/ 4096805 w 5235586"/>
                  <a:gd name="connsiteY5318" fmla="*/ 1813496 h 3977558"/>
                  <a:gd name="connsiteX5319" fmla="*/ 4093992 w 5235586"/>
                  <a:gd name="connsiteY5319" fmla="*/ 1810685 h 3977558"/>
                  <a:gd name="connsiteX5320" fmla="*/ 4049003 w 5235586"/>
                  <a:gd name="connsiteY5320" fmla="*/ 1765694 h 3977558"/>
                  <a:gd name="connsiteX5321" fmla="*/ 4046193 w 5235586"/>
                  <a:gd name="connsiteY5321" fmla="*/ 1762883 h 3977558"/>
                  <a:gd name="connsiteX5322" fmla="*/ 4049003 w 5235586"/>
                  <a:gd name="connsiteY5322" fmla="*/ 1760070 h 3977558"/>
                  <a:gd name="connsiteX5323" fmla="*/ 4096805 w 5235586"/>
                  <a:gd name="connsiteY5323" fmla="*/ 1712271 h 3977558"/>
                  <a:gd name="connsiteX5324" fmla="*/ 3939345 w 5235586"/>
                  <a:gd name="connsiteY5324" fmla="*/ 1712271 h 3977558"/>
                  <a:gd name="connsiteX5325" fmla="*/ 3987147 w 5235586"/>
                  <a:gd name="connsiteY5325" fmla="*/ 1760070 h 3977558"/>
                  <a:gd name="connsiteX5326" fmla="*/ 3989957 w 5235586"/>
                  <a:gd name="connsiteY5326" fmla="*/ 1762883 h 3977558"/>
                  <a:gd name="connsiteX5327" fmla="*/ 3987147 w 5235586"/>
                  <a:gd name="connsiteY5327" fmla="*/ 1765694 h 3977558"/>
                  <a:gd name="connsiteX5328" fmla="*/ 3942155 w 5235586"/>
                  <a:gd name="connsiteY5328" fmla="*/ 1810685 h 3977558"/>
                  <a:gd name="connsiteX5329" fmla="*/ 3939345 w 5235586"/>
                  <a:gd name="connsiteY5329" fmla="*/ 1813496 h 3977558"/>
                  <a:gd name="connsiteX5330" fmla="*/ 3936531 w 5235586"/>
                  <a:gd name="connsiteY5330" fmla="*/ 1810685 h 3977558"/>
                  <a:gd name="connsiteX5331" fmla="*/ 3891545 w 5235586"/>
                  <a:gd name="connsiteY5331" fmla="*/ 1765694 h 3977558"/>
                  <a:gd name="connsiteX5332" fmla="*/ 3888732 w 5235586"/>
                  <a:gd name="connsiteY5332" fmla="*/ 1762883 h 3977558"/>
                  <a:gd name="connsiteX5333" fmla="*/ 3891545 w 5235586"/>
                  <a:gd name="connsiteY5333" fmla="*/ 1760070 h 3977558"/>
                  <a:gd name="connsiteX5334" fmla="*/ 3939345 w 5235586"/>
                  <a:gd name="connsiteY5334" fmla="*/ 1712271 h 3977558"/>
                  <a:gd name="connsiteX5335" fmla="*/ 3784693 w 5235586"/>
                  <a:gd name="connsiteY5335" fmla="*/ 1712271 h 3977558"/>
                  <a:gd name="connsiteX5336" fmla="*/ 3832496 w 5235586"/>
                  <a:gd name="connsiteY5336" fmla="*/ 1760070 h 3977558"/>
                  <a:gd name="connsiteX5337" fmla="*/ 3835306 w 5235586"/>
                  <a:gd name="connsiteY5337" fmla="*/ 1762883 h 3977558"/>
                  <a:gd name="connsiteX5338" fmla="*/ 3832496 w 5235586"/>
                  <a:gd name="connsiteY5338" fmla="*/ 1765694 h 3977558"/>
                  <a:gd name="connsiteX5339" fmla="*/ 3787504 w 5235586"/>
                  <a:gd name="connsiteY5339" fmla="*/ 1810685 h 3977558"/>
                  <a:gd name="connsiteX5340" fmla="*/ 3784693 w 5235586"/>
                  <a:gd name="connsiteY5340" fmla="*/ 1813496 h 3977558"/>
                  <a:gd name="connsiteX5341" fmla="*/ 3781880 w 5235586"/>
                  <a:gd name="connsiteY5341" fmla="*/ 1810685 h 3977558"/>
                  <a:gd name="connsiteX5342" fmla="*/ 3736894 w 5235586"/>
                  <a:gd name="connsiteY5342" fmla="*/ 1765694 h 3977558"/>
                  <a:gd name="connsiteX5343" fmla="*/ 3734081 w 5235586"/>
                  <a:gd name="connsiteY5343" fmla="*/ 1762883 h 3977558"/>
                  <a:gd name="connsiteX5344" fmla="*/ 3736894 w 5235586"/>
                  <a:gd name="connsiteY5344" fmla="*/ 1760070 h 3977558"/>
                  <a:gd name="connsiteX5345" fmla="*/ 3784693 w 5235586"/>
                  <a:gd name="connsiteY5345" fmla="*/ 1712271 h 3977558"/>
                  <a:gd name="connsiteX5346" fmla="*/ 3630045 w 5235586"/>
                  <a:gd name="connsiteY5346" fmla="*/ 1712271 h 3977558"/>
                  <a:gd name="connsiteX5347" fmla="*/ 3677848 w 5235586"/>
                  <a:gd name="connsiteY5347" fmla="*/ 1760070 h 3977558"/>
                  <a:gd name="connsiteX5348" fmla="*/ 3680658 w 5235586"/>
                  <a:gd name="connsiteY5348" fmla="*/ 1762883 h 3977558"/>
                  <a:gd name="connsiteX5349" fmla="*/ 3677848 w 5235586"/>
                  <a:gd name="connsiteY5349" fmla="*/ 1765694 h 3977558"/>
                  <a:gd name="connsiteX5350" fmla="*/ 3632856 w 5235586"/>
                  <a:gd name="connsiteY5350" fmla="*/ 1810685 h 3977558"/>
                  <a:gd name="connsiteX5351" fmla="*/ 3630045 w 5235586"/>
                  <a:gd name="connsiteY5351" fmla="*/ 1813496 h 3977558"/>
                  <a:gd name="connsiteX5352" fmla="*/ 3627232 w 5235586"/>
                  <a:gd name="connsiteY5352" fmla="*/ 1810685 h 3977558"/>
                  <a:gd name="connsiteX5353" fmla="*/ 3582246 w 5235586"/>
                  <a:gd name="connsiteY5353" fmla="*/ 1765694 h 3977558"/>
                  <a:gd name="connsiteX5354" fmla="*/ 3579433 w 5235586"/>
                  <a:gd name="connsiteY5354" fmla="*/ 1762883 h 3977558"/>
                  <a:gd name="connsiteX5355" fmla="*/ 3582246 w 5235586"/>
                  <a:gd name="connsiteY5355" fmla="*/ 1760070 h 3977558"/>
                  <a:gd name="connsiteX5356" fmla="*/ 3630045 w 5235586"/>
                  <a:gd name="connsiteY5356" fmla="*/ 1712271 h 3977558"/>
                  <a:gd name="connsiteX5357" fmla="*/ 3472581 w 5235586"/>
                  <a:gd name="connsiteY5357" fmla="*/ 1712271 h 3977558"/>
                  <a:gd name="connsiteX5358" fmla="*/ 3520384 w 5235586"/>
                  <a:gd name="connsiteY5358" fmla="*/ 1760070 h 3977558"/>
                  <a:gd name="connsiteX5359" fmla="*/ 3523194 w 5235586"/>
                  <a:gd name="connsiteY5359" fmla="*/ 1762883 h 3977558"/>
                  <a:gd name="connsiteX5360" fmla="*/ 3520384 w 5235586"/>
                  <a:gd name="connsiteY5360" fmla="*/ 1765694 h 3977558"/>
                  <a:gd name="connsiteX5361" fmla="*/ 3475395 w 5235586"/>
                  <a:gd name="connsiteY5361" fmla="*/ 1810685 h 3977558"/>
                  <a:gd name="connsiteX5362" fmla="*/ 3472581 w 5235586"/>
                  <a:gd name="connsiteY5362" fmla="*/ 1813496 h 3977558"/>
                  <a:gd name="connsiteX5363" fmla="*/ 3469771 w 5235586"/>
                  <a:gd name="connsiteY5363" fmla="*/ 1810685 h 3977558"/>
                  <a:gd name="connsiteX5364" fmla="*/ 3424782 w 5235586"/>
                  <a:gd name="connsiteY5364" fmla="*/ 1765694 h 3977558"/>
                  <a:gd name="connsiteX5365" fmla="*/ 3421969 w 5235586"/>
                  <a:gd name="connsiteY5365" fmla="*/ 1762883 h 3977558"/>
                  <a:gd name="connsiteX5366" fmla="*/ 3424782 w 5235586"/>
                  <a:gd name="connsiteY5366" fmla="*/ 1760070 h 3977558"/>
                  <a:gd name="connsiteX5367" fmla="*/ 3472581 w 5235586"/>
                  <a:gd name="connsiteY5367" fmla="*/ 1712271 h 3977558"/>
                  <a:gd name="connsiteX5368" fmla="*/ 3317933 w 5235586"/>
                  <a:gd name="connsiteY5368" fmla="*/ 1712271 h 3977558"/>
                  <a:gd name="connsiteX5369" fmla="*/ 3365736 w 5235586"/>
                  <a:gd name="connsiteY5369" fmla="*/ 1760070 h 3977558"/>
                  <a:gd name="connsiteX5370" fmla="*/ 3368546 w 5235586"/>
                  <a:gd name="connsiteY5370" fmla="*/ 1762883 h 3977558"/>
                  <a:gd name="connsiteX5371" fmla="*/ 3365736 w 5235586"/>
                  <a:gd name="connsiteY5371" fmla="*/ 1765694 h 3977558"/>
                  <a:gd name="connsiteX5372" fmla="*/ 3320747 w 5235586"/>
                  <a:gd name="connsiteY5372" fmla="*/ 1810685 h 3977558"/>
                  <a:gd name="connsiteX5373" fmla="*/ 3317933 w 5235586"/>
                  <a:gd name="connsiteY5373" fmla="*/ 1813496 h 3977558"/>
                  <a:gd name="connsiteX5374" fmla="*/ 3315123 w 5235586"/>
                  <a:gd name="connsiteY5374" fmla="*/ 1810685 h 3977558"/>
                  <a:gd name="connsiteX5375" fmla="*/ 3270134 w 5235586"/>
                  <a:gd name="connsiteY5375" fmla="*/ 1765694 h 3977558"/>
                  <a:gd name="connsiteX5376" fmla="*/ 3267321 w 5235586"/>
                  <a:gd name="connsiteY5376" fmla="*/ 1762883 h 3977558"/>
                  <a:gd name="connsiteX5377" fmla="*/ 3270134 w 5235586"/>
                  <a:gd name="connsiteY5377" fmla="*/ 1760070 h 3977558"/>
                  <a:gd name="connsiteX5378" fmla="*/ 3317933 w 5235586"/>
                  <a:gd name="connsiteY5378" fmla="*/ 1712271 h 3977558"/>
                  <a:gd name="connsiteX5379" fmla="*/ 3163283 w 5235586"/>
                  <a:gd name="connsiteY5379" fmla="*/ 1712271 h 3977558"/>
                  <a:gd name="connsiteX5380" fmla="*/ 3211085 w 5235586"/>
                  <a:gd name="connsiteY5380" fmla="*/ 1760070 h 3977558"/>
                  <a:gd name="connsiteX5381" fmla="*/ 3213895 w 5235586"/>
                  <a:gd name="connsiteY5381" fmla="*/ 1762883 h 3977558"/>
                  <a:gd name="connsiteX5382" fmla="*/ 3211085 w 5235586"/>
                  <a:gd name="connsiteY5382" fmla="*/ 1765694 h 3977558"/>
                  <a:gd name="connsiteX5383" fmla="*/ 3166096 w 5235586"/>
                  <a:gd name="connsiteY5383" fmla="*/ 1810685 h 3977558"/>
                  <a:gd name="connsiteX5384" fmla="*/ 3163283 w 5235586"/>
                  <a:gd name="connsiteY5384" fmla="*/ 1813496 h 3977558"/>
                  <a:gd name="connsiteX5385" fmla="*/ 3160472 w 5235586"/>
                  <a:gd name="connsiteY5385" fmla="*/ 1810685 h 3977558"/>
                  <a:gd name="connsiteX5386" fmla="*/ 3115483 w 5235586"/>
                  <a:gd name="connsiteY5386" fmla="*/ 1765694 h 3977558"/>
                  <a:gd name="connsiteX5387" fmla="*/ 3112670 w 5235586"/>
                  <a:gd name="connsiteY5387" fmla="*/ 1762883 h 3977558"/>
                  <a:gd name="connsiteX5388" fmla="*/ 3115483 w 5235586"/>
                  <a:gd name="connsiteY5388" fmla="*/ 1760070 h 3977558"/>
                  <a:gd name="connsiteX5389" fmla="*/ 3163283 w 5235586"/>
                  <a:gd name="connsiteY5389" fmla="*/ 1712271 h 3977558"/>
                  <a:gd name="connsiteX5390" fmla="*/ 3005823 w 5235586"/>
                  <a:gd name="connsiteY5390" fmla="*/ 1712271 h 3977558"/>
                  <a:gd name="connsiteX5391" fmla="*/ 3053626 w 5235586"/>
                  <a:gd name="connsiteY5391" fmla="*/ 1760070 h 3977558"/>
                  <a:gd name="connsiteX5392" fmla="*/ 3056436 w 5235586"/>
                  <a:gd name="connsiteY5392" fmla="*/ 1762883 h 3977558"/>
                  <a:gd name="connsiteX5393" fmla="*/ 3053626 w 5235586"/>
                  <a:gd name="connsiteY5393" fmla="*/ 1765694 h 3977558"/>
                  <a:gd name="connsiteX5394" fmla="*/ 3008634 w 5235586"/>
                  <a:gd name="connsiteY5394" fmla="*/ 1810685 h 3977558"/>
                  <a:gd name="connsiteX5395" fmla="*/ 3005823 w 5235586"/>
                  <a:gd name="connsiteY5395" fmla="*/ 1813496 h 3977558"/>
                  <a:gd name="connsiteX5396" fmla="*/ 3003010 w 5235586"/>
                  <a:gd name="connsiteY5396" fmla="*/ 1810685 h 3977558"/>
                  <a:gd name="connsiteX5397" fmla="*/ 2958021 w 5235586"/>
                  <a:gd name="connsiteY5397" fmla="*/ 1765694 h 3977558"/>
                  <a:gd name="connsiteX5398" fmla="*/ 2955211 w 5235586"/>
                  <a:gd name="connsiteY5398" fmla="*/ 1762883 h 3977558"/>
                  <a:gd name="connsiteX5399" fmla="*/ 2958021 w 5235586"/>
                  <a:gd name="connsiteY5399" fmla="*/ 1760070 h 3977558"/>
                  <a:gd name="connsiteX5400" fmla="*/ 3005823 w 5235586"/>
                  <a:gd name="connsiteY5400" fmla="*/ 1712271 h 3977558"/>
                  <a:gd name="connsiteX5401" fmla="*/ 2851172 w 5235586"/>
                  <a:gd name="connsiteY5401" fmla="*/ 1712271 h 3977558"/>
                  <a:gd name="connsiteX5402" fmla="*/ 2898975 w 5235586"/>
                  <a:gd name="connsiteY5402" fmla="*/ 1760070 h 3977558"/>
                  <a:gd name="connsiteX5403" fmla="*/ 2901785 w 5235586"/>
                  <a:gd name="connsiteY5403" fmla="*/ 1762883 h 3977558"/>
                  <a:gd name="connsiteX5404" fmla="*/ 2898975 w 5235586"/>
                  <a:gd name="connsiteY5404" fmla="*/ 1765694 h 3977558"/>
                  <a:gd name="connsiteX5405" fmla="*/ 2853983 w 5235586"/>
                  <a:gd name="connsiteY5405" fmla="*/ 1810685 h 3977558"/>
                  <a:gd name="connsiteX5406" fmla="*/ 2851172 w 5235586"/>
                  <a:gd name="connsiteY5406" fmla="*/ 1813496 h 3977558"/>
                  <a:gd name="connsiteX5407" fmla="*/ 2848359 w 5235586"/>
                  <a:gd name="connsiteY5407" fmla="*/ 1810685 h 3977558"/>
                  <a:gd name="connsiteX5408" fmla="*/ 2803370 w 5235586"/>
                  <a:gd name="connsiteY5408" fmla="*/ 1765694 h 3977558"/>
                  <a:gd name="connsiteX5409" fmla="*/ 2800560 w 5235586"/>
                  <a:gd name="connsiteY5409" fmla="*/ 1762883 h 3977558"/>
                  <a:gd name="connsiteX5410" fmla="*/ 2803370 w 5235586"/>
                  <a:gd name="connsiteY5410" fmla="*/ 1760070 h 3977558"/>
                  <a:gd name="connsiteX5411" fmla="*/ 2851172 w 5235586"/>
                  <a:gd name="connsiteY5411" fmla="*/ 1712271 h 3977558"/>
                  <a:gd name="connsiteX5412" fmla="*/ 2696525 w 5235586"/>
                  <a:gd name="connsiteY5412" fmla="*/ 1712271 h 3977558"/>
                  <a:gd name="connsiteX5413" fmla="*/ 2744328 w 5235586"/>
                  <a:gd name="connsiteY5413" fmla="*/ 1760070 h 3977558"/>
                  <a:gd name="connsiteX5414" fmla="*/ 2747138 w 5235586"/>
                  <a:gd name="connsiteY5414" fmla="*/ 1762883 h 3977558"/>
                  <a:gd name="connsiteX5415" fmla="*/ 2744328 w 5235586"/>
                  <a:gd name="connsiteY5415" fmla="*/ 1765694 h 3977558"/>
                  <a:gd name="connsiteX5416" fmla="*/ 2699336 w 5235586"/>
                  <a:gd name="connsiteY5416" fmla="*/ 1810685 h 3977558"/>
                  <a:gd name="connsiteX5417" fmla="*/ 2696525 w 5235586"/>
                  <a:gd name="connsiteY5417" fmla="*/ 1813496 h 3977558"/>
                  <a:gd name="connsiteX5418" fmla="*/ 2693712 w 5235586"/>
                  <a:gd name="connsiteY5418" fmla="*/ 1810685 h 3977558"/>
                  <a:gd name="connsiteX5419" fmla="*/ 2648723 w 5235586"/>
                  <a:gd name="connsiteY5419" fmla="*/ 1765694 h 3977558"/>
                  <a:gd name="connsiteX5420" fmla="*/ 2645913 w 5235586"/>
                  <a:gd name="connsiteY5420" fmla="*/ 1762883 h 3977558"/>
                  <a:gd name="connsiteX5421" fmla="*/ 2648723 w 5235586"/>
                  <a:gd name="connsiteY5421" fmla="*/ 1760070 h 3977558"/>
                  <a:gd name="connsiteX5422" fmla="*/ 2696525 w 5235586"/>
                  <a:gd name="connsiteY5422" fmla="*/ 1712271 h 3977558"/>
                  <a:gd name="connsiteX5423" fmla="*/ 2539061 w 5235586"/>
                  <a:gd name="connsiteY5423" fmla="*/ 1712271 h 3977558"/>
                  <a:gd name="connsiteX5424" fmla="*/ 2586863 w 5235586"/>
                  <a:gd name="connsiteY5424" fmla="*/ 1760070 h 3977558"/>
                  <a:gd name="connsiteX5425" fmla="*/ 2589673 w 5235586"/>
                  <a:gd name="connsiteY5425" fmla="*/ 1762883 h 3977558"/>
                  <a:gd name="connsiteX5426" fmla="*/ 2586863 w 5235586"/>
                  <a:gd name="connsiteY5426" fmla="*/ 1765694 h 3977558"/>
                  <a:gd name="connsiteX5427" fmla="*/ 2541874 w 5235586"/>
                  <a:gd name="connsiteY5427" fmla="*/ 1810685 h 3977558"/>
                  <a:gd name="connsiteX5428" fmla="*/ 2539061 w 5235586"/>
                  <a:gd name="connsiteY5428" fmla="*/ 1813496 h 3977558"/>
                  <a:gd name="connsiteX5429" fmla="*/ 2536247 w 5235586"/>
                  <a:gd name="connsiteY5429" fmla="*/ 1810685 h 3977558"/>
                  <a:gd name="connsiteX5430" fmla="*/ 2491261 w 5235586"/>
                  <a:gd name="connsiteY5430" fmla="*/ 1765694 h 3977558"/>
                  <a:gd name="connsiteX5431" fmla="*/ 2488448 w 5235586"/>
                  <a:gd name="connsiteY5431" fmla="*/ 1762883 h 3977558"/>
                  <a:gd name="connsiteX5432" fmla="*/ 2491261 w 5235586"/>
                  <a:gd name="connsiteY5432" fmla="*/ 1760070 h 3977558"/>
                  <a:gd name="connsiteX5433" fmla="*/ 2539061 w 5235586"/>
                  <a:gd name="connsiteY5433" fmla="*/ 1712271 h 3977558"/>
                  <a:gd name="connsiteX5434" fmla="*/ 2384413 w 5235586"/>
                  <a:gd name="connsiteY5434" fmla="*/ 1712271 h 3977558"/>
                  <a:gd name="connsiteX5435" fmla="*/ 2432215 w 5235586"/>
                  <a:gd name="connsiteY5435" fmla="*/ 1760070 h 3977558"/>
                  <a:gd name="connsiteX5436" fmla="*/ 2435025 w 5235586"/>
                  <a:gd name="connsiteY5436" fmla="*/ 1762883 h 3977558"/>
                  <a:gd name="connsiteX5437" fmla="*/ 2432215 w 5235586"/>
                  <a:gd name="connsiteY5437" fmla="*/ 1765694 h 3977558"/>
                  <a:gd name="connsiteX5438" fmla="*/ 2387226 w 5235586"/>
                  <a:gd name="connsiteY5438" fmla="*/ 1810685 h 3977558"/>
                  <a:gd name="connsiteX5439" fmla="*/ 2384413 w 5235586"/>
                  <a:gd name="connsiteY5439" fmla="*/ 1813496 h 3977558"/>
                  <a:gd name="connsiteX5440" fmla="*/ 2381599 w 5235586"/>
                  <a:gd name="connsiteY5440" fmla="*/ 1810685 h 3977558"/>
                  <a:gd name="connsiteX5441" fmla="*/ 2336613 w 5235586"/>
                  <a:gd name="connsiteY5441" fmla="*/ 1765694 h 3977558"/>
                  <a:gd name="connsiteX5442" fmla="*/ 2333800 w 5235586"/>
                  <a:gd name="connsiteY5442" fmla="*/ 1762883 h 3977558"/>
                  <a:gd name="connsiteX5443" fmla="*/ 2336613 w 5235586"/>
                  <a:gd name="connsiteY5443" fmla="*/ 1760070 h 3977558"/>
                  <a:gd name="connsiteX5444" fmla="*/ 2384413 w 5235586"/>
                  <a:gd name="connsiteY5444" fmla="*/ 1712271 h 3977558"/>
                  <a:gd name="connsiteX5445" fmla="*/ 2229761 w 5235586"/>
                  <a:gd name="connsiteY5445" fmla="*/ 1712271 h 3977558"/>
                  <a:gd name="connsiteX5446" fmla="*/ 2277564 w 5235586"/>
                  <a:gd name="connsiteY5446" fmla="*/ 1760070 h 3977558"/>
                  <a:gd name="connsiteX5447" fmla="*/ 2280374 w 5235586"/>
                  <a:gd name="connsiteY5447" fmla="*/ 1762883 h 3977558"/>
                  <a:gd name="connsiteX5448" fmla="*/ 2277564 w 5235586"/>
                  <a:gd name="connsiteY5448" fmla="*/ 1765694 h 3977558"/>
                  <a:gd name="connsiteX5449" fmla="*/ 2232575 w 5235586"/>
                  <a:gd name="connsiteY5449" fmla="*/ 1810685 h 3977558"/>
                  <a:gd name="connsiteX5450" fmla="*/ 2229761 w 5235586"/>
                  <a:gd name="connsiteY5450" fmla="*/ 1813496 h 3977558"/>
                  <a:gd name="connsiteX5451" fmla="*/ 2226948 w 5235586"/>
                  <a:gd name="connsiteY5451" fmla="*/ 1810685 h 3977558"/>
                  <a:gd name="connsiteX5452" fmla="*/ 2181962 w 5235586"/>
                  <a:gd name="connsiteY5452" fmla="*/ 1765694 h 3977558"/>
                  <a:gd name="connsiteX5453" fmla="*/ 2179149 w 5235586"/>
                  <a:gd name="connsiteY5453" fmla="*/ 1762883 h 3977558"/>
                  <a:gd name="connsiteX5454" fmla="*/ 2181962 w 5235586"/>
                  <a:gd name="connsiteY5454" fmla="*/ 1760070 h 3977558"/>
                  <a:gd name="connsiteX5455" fmla="*/ 2229761 w 5235586"/>
                  <a:gd name="connsiteY5455" fmla="*/ 1712271 h 3977558"/>
                  <a:gd name="connsiteX5456" fmla="*/ 2075115 w 5235586"/>
                  <a:gd name="connsiteY5456" fmla="*/ 1712271 h 3977558"/>
                  <a:gd name="connsiteX5457" fmla="*/ 2122917 w 5235586"/>
                  <a:gd name="connsiteY5457" fmla="*/ 1760070 h 3977558"/>
                  <a:gd name="connsiteX5458" fmla="*/ 2125727 w 5235586"/>
                  <a:gd name="connsiteY5458" fmla="*/ 1762883 h 3977558"/>
                  <a:gd name="connsiteX5459" fmla="*/ 2122917 w 5235586"/>
                  <a:gd name="connsiteY5459" fmla="*/ 1765694 h 3977558"/>
                  <a:gd name="connsiteX5460" fmla="*/ 2077928 w 5235586"/>
                  <a:gd name="connsiteY5460" fmla="*/ 1810685 h 3977558"/>
                  <a:gd name="connsiteX5461" fmla="*/ 2075115 w 5235586"/>
                  <a:gd name="connsiteY5461" fmla="*/ 1813496 h 3977558"/>
                  <a:gd name="connsiteX5462" fmla="*/ 2072301 w 5235586"/>
                  <a:gd name="connsiteY5462" fmla="*/ 1810685 h 3977558"/>
                  <a:gd name="connsiteX5463" fmla="*/ 2027315 w 5235586"/>
                  <a:gd name="connsiteY5463" fmla="*/ 1765694 h 3977558"/>
                  <a:gd name="connsiteX5464" fmla="*/ 2024502 w 5235586"/>
                  <a:gd name="connsiteY5464" fmla="*/ 1762883 h 3977558"/>
                  <a:gd name="connsiteX5465" fmla="*/ 2027315 w 5235586"/>
                  <a:gd name="connsiteY5465" fmla="*/ 1760070 h 3977558"/>
                  <a:gd name="connsiteX5466" fmla="*/ 2075115 w 5235586"/>
                  <a:gd name="connsiteY5466" fmla="*/ 1712271 h 3977558"/>
                  <a:gd name="connsiteX5467" fmla="*/ 1917652 w 5235586"/>
                  <a:gd name="connsiteY5467" fmla="*/ 1712271 h 3977558"/>
                  <a:gd name="connsiteX5468" fmla="*/ 1965455 w 5235586"/>
                  <a:gd name="connsiteY5468" fmla="*/ 1760070 h 3977558"/>
                  <a:gd name="connsiteX5469" fmla="*/ 1968265 w 5235586"/>
                  <a:gd name="connsiteY5469" fmla="*/ 1762883 h 3977558"/>
                  <a:gd name="connsiteX5470" fmla="*/ 1965455 w 5235586"/>
                  <a:gd name="connsiteY5470" fmla="*/ 1765694 h 3977558"/>
                  <a:gd name="connsiteX5471" fmla="*/ 1920463 w 5235586"/>
                  <a:gd name="connsiteY5471" fmla="*/ 1810685 h 3977558"/>
                  <a:gd name="connsiteX5472" fmla="*/ 1917652 w 5235586"/>
                  <a:gd name="connsiteY5472" fmla="*/ 1813496 h 3977558"/>
                  <a:gd name="connsiteX5473" fmla="*/ 1914839 w 5235586"/>
                  <a:gd name="connsiteY5473" fmla="*/ 1810685 h 3977558"/>
                  <a:gd name="connsiteX5474" fmla="*/ 1869850 w 5235586"/>
                  <a:gd name="connsiteY5474" fmla="*/ 1765694 h 3977558"/>
                  <a:gd name="connsiteX5475" fmla="*/ 1867040 w 5235586"/>
                  <a:gd name="connsiteY5475" fmla="*/ 1762883 h 3977558"/>
                  <a:gd name="connsiteX5476" fmla="*/ 1869850 w 5235586"/>
                  <a:gd name="connsiteY5476" fmla="*/ 1760070 h 3977558"/>
                  <a:gd name="connsiteX5477" fmla="*/ 1917652 w 5235586"/>
                  <a:gd name="connsiteY5477" fmla="*/ 1712271 h 3977558"/>
                  <a:gd name="connsiteX5478" fmla="*/ 1763004 w 5235586"/>
                  <a:gd name="connsiteY5478" fmla="*/ 1712271 h 3977558"/>
                  <a:gd name="connsiteX5479" fmla="*/ 1810807 w 5235586"/>
                  <a:gd name="connsiteY5479" fmla="*/ 1760070 h 3977558"/>
                  <a:gd name="connsiteX5480" fmla="*/ 1813617 w 5235586"/>
                  <a:gd name="connsiteY5480" fmla="*/ 1762883 h 3977558"/>
                  <a:gd name="connsiteX5481" fmla="*/ 1810807 w 5235586"/>
                  <a:gd name="connsiteY5481" fmla="*/ 1765694 h 3977558"/>
                  <a:gd name="connsiteX5482" fmla="*/ 1765815 w 5235586"/>
                  <a:gd name="connsiteY5482" fmla="*/ 1810685 h 3977558"/>
                  <a:gd name="connsiteX5483" fmla="*/ 1763004 w 5235586"/>
                  <a:gd name="connsiteY5483" fmla="*/ 1813496 h 3977558"/>
                  <a:gd name="connsiteX5484" fmla="*/ 1760191 w 5235586"/>
                  <a:gd name="connsiteY5484" fmla="*/ 1810685 h 3977558"/>
                  <a:gd name="connsiteX5485" fmla="*/ 1715202 w 5235586"/>
                  <a:gd name="connsiteY5485" fmla="*/ 1765694 h 3977558"/>
                  <a:gd name="connsiteX5486" fmla="*/ 1712392 w 5235586"/>
                  <a:gd name="connsiteY5486" fmla="*/ 1762883 h 3977558"/>
                  <a:gd name="connsiteX5487" fmla="*/ 1715202 w 5235586"/>
                  <a:gd name="connsiteY5487" fmla="*/ 1760070 h 3977558"/>
                  <a:gd name="connsiteX5488" fmla="*/ 1763004 w 5235586"/>
                  <a:gd name="connsiteY5488" fmla="*/ 1712271 h 3977558"/>
                  <a:gd name="connsiteX5489" fmla="*/ 1608353 w 5235586"/>
                  <a:gd name="connsiteY5489" fmla="*/ 1712271 h 3977558"/>
                  <a:gd name="connsiteX5490" fmla="*/ 1656156 w 5235586"/>
                  <a:gd name="connsiteY5490" fmla="*/ 1760070 h 3977558"/>
                  <a:gd name="connsiteX5491" fmla="*/ 1658966 w 5235586"/>
                  <a:gd name="connsiteY5491" fmla="*/ 1762883 h 3977558"/>
                  <a:gd name="connsiteX5492" fmla="*/ 1656156 w 5235586"/>
                  <a:gd name="connsiteY5492" fmla="*/ 1765694 h 3977558"/>
                  <a:gd name="connsiteX5493" fmla="*/ 1611164 w 5235586"/>
                  <a:gd name="connsiteY5493" fmla="*/ 1810685 h 3977558"/>
                  <a:gd name="connsiteX5494" fmla="*/ 1608353 w 5235586"/>
                  <a:gd name="connsiteY5494" fmla="*/ 1813496 h 3977558"/>
                  <a:gd name="connsiteX5495" fmla="*/ 1605540 w 5235586"/>
                  <a:gd name="connsiteY5495" fmla="*/ 1810685 h 3977558"/>
                  <a:gd name="connsiteX5496" fmla="*/ 1560551 w 5235586"/>
                  <a:gd name="connsiteY5496" fmla="*/ 1765694 h 3977558"/>
                  <a:gd name="connsiteX5497" fmla="*/ 1557741 w 5235586"/>
                  <a:gd name="connsiteY5497" fmla="*/ 1762883 h 3977558"/>
                  <a:gd name="connsiteX5498" fmla="*/ 1560551 w 5235586"/>
                  <a:gd name="connsiteY5498" fmla="*/ 1760070 h 3977558"/>
                  <a:gd name="connsiteX5499" fmla="*/ 1608353 w 5235586"/>
                  <a:gd name="connsiteY5499" fmla="*/ 1712271 h 3977558"/>
                  <a:gd name="connsiteX5500" fmla="*/ 1450892 w 5235586"/>
                  <a:gd name="connsiteY5500" fmla="*/ 1712271 h 3977558"/>
                  <a:gd name="connsiteX5501" fmla="*/ 1498695 w 5235586"/>
                  <a:gd name="connsiteY5501" fmla="*/ 1760070 h 3977558"/>
                  <a:gd name="connsiteX5502" fmla="*/ 1501505 w 5235586"/>
                  <a:gd name="connsiteY5502" fmla="*/ 1762883 h 3977558"/>
                  <a:gd name="connsiteX5503" fmla="*/ 1498695 w 5235586"/>
                  <a:gd name="connsiteY5503" fmla="*/ 1765694 h 3977558"/>
                  <a:gd name="connsiteX5504" fmla="*/ 1453706 w 5235586"/>
                  <a:gd name="connsiteY5504" fmla="*/ 1810685 h 3977558"/>
                  <a:gd name="connsiteX5505" fmla="*/ 1450892 w 5235586"/>
                  <a:gd name="connsiteY5505" fmla="*/ 1813496 h 3977558"/>
                  <a:gd name="connsiteX5506" fmla="*/ 1448079 w 5235586"/>
                  <a:gd name="connsiteY5506" fmla="*/ 1810685 h 3977558"/>
                  <a:gd name="connsiteX5507" fmla="*/ 1403090 w 5235586"/>
                  <a:gd name="connsiteY5507" fmla="*/ 1765694 h 3977558"/>
                  <a:gd name="connsiteX5508" fmla="*/ 1400280 w 5235586"/>
                  <a:gd name="connsiteY5508" fmla="*/ 1762883 h 3977558"/>
                  <a:gd name="connsiteX5509" fmla="*/ 1403090 w 5235586"/>
                  <a:gd name="connsiteY5509" fmla="*/ 1760070 h 3977558"/>
                  <a:gd name="connsiteX5510" fmla="*/ 1450892 w 5235586"/>
                  <a:gd name="connsiteY5510" fmla="*/ 1712271 h 3977558"/>
                  <a:gd name="connsiteX5511" fmla="*/ 1296244 w 5235586"/>
                  <a:gd name="connsiteY5511" fmla="*/ 1712271 h 3977558"/>
                  <a:gd name="connsiteX5512" fmla="*/ 1344046 w 5235586"/>
                  <a:gd name="connsiteY5512" fmla="*/ 1760070 h 3977558"/>
                  <a:gd name="connsiteX5513" fmla="*/ 1346857 w 5235586"/>
                  <a:gd name="connsiteY5513" fmla="*/ 1762883 h 3977558"/>
                  <a:gd name="connsiteX5514" fmla="*/ 1344046 w 5235586"/>
                  <a:gd name="connsiteY5514" fmla="*/ 1765694 h 3977558"/>
                  <a:gd name="connsiteX5515" fmla="*/ 1299058 w 5235586"/>
                  <a:gd name="connsiteY5515" fmla="*/ 1810685 h 3977558"/>
                  <a:gd name="connsiteX5516" fmla="*/ 1296244 w 5235586"/>
                  <a:gd name="connsiteY5516" fmla="*/ 1813496 h 3977558"/>
                  <a:gd name="connsiteX5517" fmla="*/ 1293431 w 5235586"/>
                  <a:gd name="connsiteY5517" fmla="*/ 1810685 h 3977558"/>
                  <a:gd name="connsiteX5518" fmla="*/ 1248442 w 5235586"/>
                  <a:gd name="connsiteY5518" fmla="*/ 1765694 h 3977558"/>
                  <a:gd name="connsiteX5519" fmla="*/ 1245632 w 5235586"/>
                  <a:gd name="connsiteY5519" fmla="*/ 1762883 h 3977558"/>
                  <a:gd name="connsiteX5520" fmla="*/ 1248442 w 5235586"/>
                  <a:gd name="connsiteY5520" fmla="*/ 1760070 h 3977558"/>
                  <a:gd name="connsiteX5521" fmla="*/ 1296244 w 5235586"/>
                  <a:gd name="connsiteY5521" fmla="*/ 1712271 h 3977558"/>
                  <a:gd name="connsiteX5522" fmla="*/ 1141593 w 5235586"/>
                  <a:gd name="connsiteY5522" fmla="*/ 1712271 h 3977558"/>
                  <a:gd name="connsiteX5523" fmla="*/ 1189395 w 5235586"/>
                  <a:gd name="connsiteY5523" fmla="*/ 1760070 h 3977558"/>
                  <a:gd name="connsiteX5524" fmla="*/ 1192206 w 5235586"/>
                  <a:gd name="connsiteY5524" fmla="*/ 1762883 h 3977558"/>
                  <a:gd name="connsiteX5525" fmla="*/ 1189395 w 5235586"/>
                  <a:gd name="connsiteY5525" fmla="*/ 1765694 h 3977558"/>
                  <a:gd name="connsiteX5526" fmla="*/ 1144407 w 5235586"/>
                  <a:gd name="connsiteY5526" fmla="*/ 1810685 h 3977558"/>
                  <a:gd name="connsiteX5527" fmla="*/ 1141593 w 5235586"/>
                  <a:gd name="connsiteY5527" fmla="*/ 1813496 h 3977558"/>
                  <a:gd name="connsiteX5528" fmla="*/ 1138780 w 5235586"/>
                  <a:gd name="connsiteY5528" fmla="*/ 1810685 h 3977558"/>
                  <a:gd name="connsiteX5529" fmla="*/ 1093791 w 5235586"/>
                  <a:gd name="connsiteY5529" fmla="*/ 1765694 h 3977558"/>
                  <a:gd name="connsiteX5530" fmla="*/ 1090981 w 5235586"/>
                  <a:gd name="connsiteY5530" fmla="*/ 1762883 h 3977558"/>
                  <a:gd name="connsiteX5531" fmla="*/ 1093791 w 5235586"/>
                  <a:gd name="connsiteY5531" fmla="*/ 1760070 h 3977558"/>
                  <a:gd name="connsiteX5532" fmla="*/ 1141593 w 5235586"/>
                  <a:gd name="connsiteY5532" fmla="*/ 1712271 h 3977558"/>
                  <a:gd name="connsiteX5533" fmla="*/ 984132 w 5235586"/>
                  <a:gd name="connsiteY5533" fmla="*/ 1712271 h 3977558"/>
                  <a:gd name="connsiteX5534" fmla="*/ 1031934 w 5235586"/>
                  <a:gd name="connsiteY5534" fmla="*/ 1760070 h 3977558"/>
                  <a:gd name="connsiteX5535" fmla="*/ 1034745 w 5235586"/>
                  <a:gd name="connsiteY5535" fmla="*/ 1762883 h 3977558"/>
                  <a:gd name="connsiteX5536" fmla="*/ 1031934 w 5235586"/>
                  <a:gd name="connsiteY5536" fmla="*/ 1765694 h 3977558"/>
                  <a:gd name="connsiteX5537" fmla="*/ 986946 w 5235586"/>
                  <a:gd name="connsiteY5537" fmla="*/ 1810685 h 3977558"/>
                  <a:gd name="connsiteX5538" fmla="*/ 984132 w 5235586"/>
                  <a:gd name="connsiteY5538" fmla="*/ 1813496 h 3977558"/>
                  <a:gd name="connsiteX5539" fmla="*/ 981319 w 5235586"/>
                  <a:gd name="connsiteY5539" fmla="*/ 1810685 h 3977558"/>
                  <a:gd name="connsiteX5540" fmla="*/ 936330 w 5235586"/>
                  <a:gd name="connsiteY5540" fmla="*/ 1765694 h 3977558"/>
                  <a:gd name="connsiteX5541" fmla="*/ 933520 w 5235586"/>
                  <a:gd name="connsiteY5541" fmla="*/ 1762883 h 3977558"/>
                  <a:gd name="connsiteX5542" fmla="*/ 936330 w 5235586"/>
                  <a:gd name="connsiteY5542" fmla="*/ 1760070 h 3977558"/>
                  <a:gd name="connsiteX5543" fmla="*/ 984132 w 5235586"/>
                  <a:gd name="connsiteY5543" fmla="*/ 1712271 h 3977558"/>
                  <a:gd name="connsiteX5544" fmla="*/ 829484 w 5235586"/>
                  <a:gd name="connsiteY5544" fmla="*/ 1712271 h 3977558"/>
                  <a:gd name="connsiteX5545" fmla="*/ 877286 w 5235586"/>
                  <a:gd name="connsiteY5545" fmla="*/ 1760070 h 3977558"/>
                  <a:gd name="connsiteX5546" fmla="*/ 880097 w 5235586"/>
                  <a:gd name="connsiteY5546" fmla="*/ 1762883 h 3977558"/>
                  <a:gd name="connsiteX5547" fmla="*/ 877286 w 5235586"/>
                  <a:gd name="connsiteY5547" fmla="*/ 1765694 h 3977558"/>
                  <a:gd name="connsiteX5548" fmla="*/ 832298 w 5235586"/>
                  <a:gd name="connsiteY5548" fmla="*/ 1810685 h 3977558"/>
                  <a:gd name="connsiteX5549" fmla="*/ 829484 w 5235586"/>
                  <a:gd name="connsiteY5549" fmla="*/ 1813496 h 3977558"/>
                  <a:gd name="connsiteX5550" fmla="*/ 826671 w 5235586"/>
                  <a:gd name="connsiteY5550" fmla="*/ 1810685 h 3977558"/>
                  <a:gd name="connsiteX5551" fmla="*/ 781682 w 5235586"/>
                  <a:gd name="connsiteY5551" fmla="*/ 1765694 h 3977558"/>
                  <a:gd name="connsiteX5552" fmla="*/ 778872 w 5235586"/>
                  <a:gd name="connsiteY5552" fmla="*/ 1762883 h 3977558"/>
                  <a:gd name="connsiteX5553" fmla="*/ 781682 w 5235586"/>
                  <a:gd name="connsiteY5553" fmla="*/ 1760070 h 3977558"/>
                  <a:gd name="connsiteX5554" fmla="*/ 829484 w 5235586"/>
                  <a:gd name="connsiteY5554" fmla="*/ 1712271 h 3977558"/>
                  <a:gd name="connsiteX5555" fmla="*/ 674833 w 5235586"/>
                  <a:gd name="connsiteY5555" fmla="*/ 1712271 h 3977558"/>
                  <a:gd name="connsiteX5556" fmla="*/ 722635 w 5235586"/>
                  <a:gd name="connsiteY5556" fmla="*/ 1760070 h 3977558"/>
                  <a:gd name="connsiteX5557" fmla="*/ 725446 w 5235586"/>
                  <a:gd name="connsiteY5557" fmla="*/ 1762883 h 3977558"/>
                  <a:gd name="connsiteX5558" fmla="*/ 722635 w 5235586"/>
                  <a:gd name="connsiteY5558" fmla="*/ 1765694 h 3977558"/>
                  <a:gd name="connsiteX5559" fmla="*/ 677647 w 5235586"/>
                  <a:gd name="connsiteY5559" fmla="*/ 1810685 h 3977558"/>
                  <a:gd name="connsiteX5560" fmla="*/ 674833 w 5235586"/>
                  <a:gd name="connsiteY5560" fmla="*/ 1813496 h 3977558"/>
                  <a:gd name="connsiteX5561" fmla="*/ 672020 w 5235586"/>
                  <a:gd name="connsiteY5561" fmla="*/ 1810685 h 3977558"/>
                  <a:gd name="connsiteX5562" fmla="*/ 627031 w 5235586"/>
                  <a:gd name="connsiteY5562" fmla="*/ 1765694 h 3977558"/>
                  <a:gd name="connsiteX5563" fmla="*/ 624221 w 5235586"/>
                  <a:gd name="connsiteY5563" fmla="*/ 1762883 h 3977558"/>
                  <a:gd name="connsiteX5564" fmla="*/ 627031 w 5235586"/>
                  <a:gd name="connsiteY5564" fmla="*/ 1760070 h 3977558"/>
                  <a:gd name="connsiteX5565" fmla="*/ 674833 w 5235586"/>
                  <a:gd name="connsiteY5565" fmla="*/ 1712271 h 3977558"/>
                  <a:gd name="connsiteX5566" fmla="*/ 517372 w 5235586"/>
                  <a:gd name="connsiteY5566" fmla="*/ 1712271 h 3977558"/>
                  <a:gd name="connsiteX5567" fmla="*/ 565174 w 5235586"/>
                  <a:gd name="connsiteY5567" fmla="*/ 1760070 h 3977558"/>
                  <a:gd name="connsiteX5568" fmla="*/ 567985 w 5235586"/>
                  <a:gd name="connsiteY5568" fmla="*/ 1762883 h 3977558"/>
                  <a:gd name="connsiteX5569" fmla="*/ 565174 w 5235586"/>
                  <a:gd name="connsiteY5569" fmla="*/ 1765694 h 3977558"/>
                  <a:gd name="connsiteX5570" fmla="*/ 520183 w 5235586"/>
                  <a:gd name="connsiteY5570" fmla="*/ 1810685 h 3977558"/>
                  <a:gd name="connsiteX5571" fmla="*/ 517372 w 5235586"/>
                  <a:gd name="connsiteY5571" fmla="*/ 1813496 h 3977558"/>
                  <a:gd name="connsiteX5572" fmla="*/ 514559 w 5235586"/>
                  <a:gd name="connsiteY5572" fmla="*/ 1810685 h 3977558"/>
                  <a:gd name="connsiteX5573" fmla="*/ 469570 w 5235586"/>
                  <a:gd name="connsiteY5573" fmla="*/ 1765694 h 3977558"/>
                  <a:gd name="connsiteX5574" fmla="*/ 466760 w 5235586"/>
                  <a:gd name="connsiteY5574" fmla="*/ 1762883 h 3977558"/>
                  <a:gd name="connsiteX5575" fmla="*/ 469570 w 5235586"/>
                  <a:gd name="connsiteY5575" fmla="*/ 1760070 h 3977558"/>
                  <a:gd name="connsiteX5576" fmla="*/ 517372 w 5235586"/>
                  <a:gd name="connsiteY5576" fmla="*/ 1712271 h 3977558"/>
                  <a:gd name="connsiteX5577" fmla="*/ 362724 w 5235586"/>
                  <a:gd name="connsiteY5577" fmla="*/ 1712271 h 3977558"/>
                  <a:gd name="connsiteX5578" fmla="*/ 410526 w 5235586"/>
                  <a:gd name="connsiteY5578" fmla="*/ 1760070 h 3977558"/>
                  <a:gd name="connsiteX5579" fmla="*/ 413337 w 5235586"/>
                  <a:gd name="connsiteY5579" fmla="*/ 1762883 h 3977558"/>
                  <a:gd name="connsiteX5580" fmla="*/ 410526 w 5235586"/>
                  <a:gd name="connsiteY5580" fmla="*/ 1765694 h 3977558"/>
                  <a:gd name="connsiteX5581" fmla="*/ 365535 w 5235586"/>
                  <a:gd name="connsiteY5581" fmla="*/ 1810685 h 3977558"/>
                  <a:gd name="connsiteX5582" fmla="*/ 362724 w 5235586"/>
                  <a:gd name="connsiteY5582" fmla="*/ 1813496 h 3977558"/>
                  <a:gd name="connsiteX5583" fmla="*/ 359911 w 5235586"/>
                  <a:gd name="connsiteY5583" fmla="*/ 1810685 h 3977558"/>
                  <a:gd name="connsiteX5584" fmla="*/ 314922 w 5235586"/>
                  <a:gd name="connsiteY5584" fmla="*/ 1765694 h 3977558"/>
                  <a:gd name="connsiteX5585" fmla="*/ 312112 w 5235586"/>
                  <a:gd name="connsiteY5585" fmla="*/ 1762883 h 3977558"/>
                  <a:gd name="connsiteX5586" fmla="*/ 314922 w 5235586"/>
                  <a:gd name="connsiteY5586" fmla="*/ 1760070 h 3977558"/>
                  <a:gd name="connsiteX5587" fmla="*/ 362724 w 5235586"/>
                  <a:gd name="connsiteY5587" fmla="*/ 1712271 h 3977558"/>
                  <a:gd name="connsiteX5588" fmla="*/ 208073 w 5235586"/>
                  <a:gd name="connsiteY5588" fmla="*/ 1712271 h 3977558"/>
                  <a:gd name="connsiteX5589" fmla="*/ 255875 w 5235586"/>
                  <a:gd name="connsiteY5589" fmla="*/ 1760070 h 3977558"/>
                  <a:gd name="connsiteX5590" fmla="*/ 258686 w 5235586"/>
                  <a:gd name="connsiteY5590" fmla="*/ 1762883 h 3977558"/>
                  <a:gd name="connsiteX5591" fmla="*/ 255875 w 5235586"/>
                  <a:gd name="connsiteY5591" fmla="*/ 1765694 h 3977558"/>
                  <a:gd name="connsiteX5592" fmla="*/ 210884 w 5235586"/>
                  <a:gd name="connsiteY5592" fmla="*/ 1810685 h 3977558"/>
                  <a:gd name="connsiteX5593" fmla="*/ 208073 w 5235586"/>
                  <a:gd name="connsiteY5593" fmla="*/ 1813496 h 3977558"/>
                  <a:gd name="connsiteX5594" fmla="*/ 205260 w 5235586"/>
                  <a:gd name="connsiteY5594" fmla="*/ 1810685 h 3977558"/>
                  <a:gd name="connsiteX5595" fmla="*/ 160271 w 5235586"/>
                  <a:gd name="connsiteY5595" fmla="*/ 1765694 h 3977558"/>
                  <a:gd name="connsiteX5596" fmla="*/ 157461 w 5235586"/>
                  <a:gd name="connsiteY5596" fmla="*/ 1762883 h 3977558"/>
                  <a:gd name="connsiteX5597" fmla="*/ 160271 w 5235586"/>
                  <a:gd name="connsiteY5597" fmla="*/ 1760070 h 3977558"/>
                  <a:gd name="connsiteX5598" fmla="*/ 208073 w 5235586"/>
                  <a:gd name="connsiteY5598" fmla="*/ 1712271 h 3977558"/>
                  <a:gd name="connsiteX5599" fmla="*/ 50612 w 5235586"/>
                  <a:gd name="connsiteY5599" fmla="*/ 1712271 h 3977558"/>
                  <a:gd name="connsiteX5600" fmla="*/ 98414 w 5235586"/>
                  <a:gd name="connsiteY5600" fmla="*/ 1760070 h 3977558"/>
                  <a:gd name="connsiteX5601" fmla="*/ 101225 w 5235586"/>
                  <a:gd name="connsiteY5601" fmla="*/ 1762883 h 3977558"/>
                  <a:gd name="connsiteX5602" fmla="*/ 98414 w 5235586"/>
                  <a:gd name="connsiteY5602" fmla="*/ 1765694 h 3977558"/>
                  <a:gd name="connsiteX5603" fmla="*/ 53426 w 5235586"/>
                  <a:gd name="connsiteY5603" fmla="*/ 1810685 h 3977558"/>
                  <a:gd name="connsiteX5604" fmla="*/ 50612 w 5235586"/>
                  <a:gd name="connsiteY5604" fmla="*/ 1813496 h 3977558"/>
                  <a:gd name="connsiteX5605" fmla="*/ 47802 w 5235586"/>
                  <a:gd name="connsiteY5605" fmla="*/ 1810685 h 3977558"/>
                  <a:gd name="connsiteX5606" fmla="*/ 2813 w 5235586"/>
                  <a:gd name="connsiteY5606" fmla="*/ 1765694 h 3977558"/>
                  <a:gd name="connsiteX5607" fmla="*/ 0 w 5235586"/>
                  <a:gd name="connsiteY5607" fmla="*/ 1762883 h 3977558"/>
                  <a:gd name="connsiteX5608" fmla="*/ 2813 w 5235586"/>
                  <a:gd name="connsiteY5608" fmla="*/ 1760070 h 3977558"/>
                  <a:gd name="connsiteX5609" fmla="*/ 50612 w 5235586"/>
                  <a:gd name="connsiteY5609" fmla="*/ 1712271 h 3977558"/>
                  <a:gd name="connsiteX5610" fmla="*/ 5184973 w 5235586"/>
                  <a:gd name="connsiteY5610" fmla="*/ 1554810 h 3977558"/>
                  <a:gd name="connsiteX5611" fmla="*/ 5232776 w 5235586"/>
                  <a:gd name="connsiteY5611" fmla="*/ 1602612 h 3977558"/>
                  <a:gd name="connsiteX5612" fmla="*/ 5235586 w 5235586"/>
                  <a:gd name="connsiteY5612" fmla="*/ 1605422 h 3977558"/>
                  <a:gd name="connsiteX5613" fmla="*/ 5232776 w 5235586"/>
                  <a:gd name="connsiteY5613" fmla="*/ 1608233 h 3977558"/>
                  <a:gd name="connsiteX5614" fmla="*/ 5187787 w 5235586"/>
                  <a:gd name="connsiteY5614" fmla="*/ 1653224 h 3977558"/>
                  <a:gd name="connsiteX5615" fmla="*/ 5184973 w 5235586"/>
                  <a:gd name="connsiteY5615" fmla="*/ 1656035 h 3977558"/>
                  <a:gd name="connsiteX5616" fmla="*/ 5182163 w 5235586"/>
                  <a:gd name="connsiteY5616" fmla="*/ 1653224 h 3977558"/>
                  <a:gd name="connsiteX5617" fmla="*/ 5137174 w 5235586"/>
                  <a:gd name="connsiteY5617" fmla="*/ 1608233 h 3977558"/>
                  <a:gd name="connsiteX5618" fmla="*/ 5134361 w 5235586"/>
                  <a:gd name="connsiteY5618" fmla="*/ 1605422 h 3977558"/>
                  <a:gd name="connsiteX5619" fmla="*/ 5137174 w 5235586"/>
                  <a:gd name="connsiteY5619" fmla="*/ 1602612 h 3977558"/>
                  <a:gd name="connsiteX5620" fmla="*/ 5184973 w 5235586"/>
                  <a:gd name="connsiteY5620" fmla="*/ 1554810 h 3977558"/>
                  <a:gd name="connsiteX5621" fmla="*/ 5030325 w 5235586"/>
                  <a:gd name="connsiteY5621" fmla="*/ 1554810 h 3977558"/>
                  <a:gd name="connsiteX5622" fmla="*/ 5078128 w 5235586"/>
                  <a:gd name="connsiteY5622" fmla="*/ 1602612 h 3977558"/>
                  <a:gd name="connsiteX5623" fmla="*/ 5080938 w 5235586"/>
                  <a:gd name="connsiteY5623" fmla="*/ 1605422 h 3977558"/>
                  <a:gd name="connsiteX5624" fmla="*/ 5078128 w 5235586"/>
                  <a:gd name="connsiteY5624" fmla="*/ 1608233 h 3977558"/>
                  <a:gd name="connsiteX5625" fmla="*/ 5033136 w 5235586"/>
                  <a:gd name="connsiteY5625" fmla="*/ 1653224 h 3977558"/>
                  <a:gd name="connsiteX5626" fmla="*/ 5030325 w 5235586"/>
                  <a:gd name="connsiteY5626" fmla="*/ 1656035 h 3977558"/>
                  <a:gd name="connsiteX5627" fmla="*/ 5027512 w 5235586"/>
                  <a:gd name="connsiteY5627" fmla="*/ 1653224 h 3977558"/>
                  <a:gd name="connsiteX5628" fmla="*/ 4982523 w 5235586"/>
                  <a:gd name="connsiteY5628" fmla="*/ 1608233 h 3977558"/>
                  <a:gd name="connsiteX5629" fmla="*/ 4979713 w 5235586"/>
                  <a:gd name="connsiteY5629" fmla="*/ 1605422 h 3977558"/>
                  <a:gd name="connsiteX5630" fmla="*/ 4982523 w 5235586"/>
                  <a:gd name="connsiteY5630" fmla="*/ 1602612 h 3977558"/>
                  <a:gd name="connsiteX5631" fmla="*/ 5030325 w 5235586"/>
                  <a:gd name="connsiteY5631" fmla="*/ 1554810 h 3977558"/>
                  <a:gd name="connsiteX5632" fmla="*/ 4872861 w 5235586"/>
                  <a:gd name="connsiteY5632" fmla="*/ 1554810 h 3977558"/>
                  <a:gd name="connsiteX5633" fmla="*/ 4920664 w 5235586"/>
                  <a:gd name="connsiteY5633" fmla="*/ 1602612 h 3977558"/>
                  <a:gd name="connsiteX5634" fmla="*/ 4923474 w 5235586"/>
                  <a:gd name="connsiteY5634" fmla="*/ 1605422 h 3977558"/>
                  <a:gd name="connsiteX5635" fmla="*/ 4920664 w 5235586"/>
                  <a:gd name="connsiteY5635" fmla="*/ 1608233 h 3977558"/>
                  <a:gd name="connsiteX5636" fmla="*/ 4875675 w 5235586"/>
                  <a:gd name="connsiteY5636" fmla="*/ 1653224 h 3977558"/>
                  <a:gd name="connsiteX5637" fmla="*/ 4872861 w 5235586"/>
                  <a:gd name="connsiteY5637" fmla="*/ 1656035 h 3977558"/>
                  <a:gd name="connsiteX5638" fmla="*/ 4870048 w 5235586"/>
                  <a:gd name="connsiteY5638" fmla="*/ 1653224 h 3977558"/>
                  <a:gd name="connsiteX5639" fmla="*/ 4825062 w 5235586"/>
                  <a:gd name="connsiteY5639" fmla="*/ 1608233 h 3977558"/>
                  <a:gd name="connsiteX5640" fmla="*/ 4822249 w 5235586"/>
                  <a:gd name="connsiteY5640" fmla="*/ 1605422 h 3977558"/>
                  <a:gd name="connsiteX5641" fmla="*/ 4825062 w 5235586"/>
                  <a:gd name="connsiteY5641" fmla="*/ 1602612 h 3977558"/>
                  <a:gd name="connsiteX5642" fmla="*/ 4872861 w 5235586"/>
                  <a:gd name="connsiteY5642" fmla="*/ 1554810 h 3977558"/>
                  <a:gd name="connsiteX5643" fmla="*/ 4718213 w 5235586"/>
                  <a:gd name="connsiteY5643" fmla="*/ 1554810 h 3977558"/>
                  <a:gd name="connsiteX5644" fmla="*/ 4766016 w 5235586"/>
                  <a:gd name="connsiteY5644" fmla="*/ 1602612 h 3977558"/>
                  <a:gd name="connsiteX5645" fmla="*/ 4768826 w 5235586"/>
                  <a:gd name="connsiteY5645" fmla="*/ 1605422 h 3977558"/>
                  <a:gd name="connsiteX5646" fmla="*/ 4766016 w 5235586"/>
                  <a:gd name="connsiteY5646" fmla="*/ 1608233 h 3977558"/>
                  <a:gd name="connsiteX5647" fmla="*/ 4721027 w 5235586"/>
                  <a:gd name="connsiteY5647" fmla="*/ 1653224 h 3977558"/>
                  <a:gd name="connsiteX5648" fmla="*/ 4718213 w 5235586"/>
                  <a:gd name="connsiteY5648" fmla="*/ 1656035 h 3977558"/>
                  <a:gd name="connsiteX5649" fmla="*/ 4715400 w 5235586"/>
                  <a:gd name="connsiteY5649" fmla="*/ 1653224 h 3977558"/>
                  <a:gd name="connsiteX5650" fmla="*/ 4670414 w 5235586"/>
                  <a:gd name="connsiteY5650" fmla="*/ 1608233 h 3977558"/>
                  <a:gd name="connsiteX5651" fmla="*/ 4667601 w 5235586"/>
                  <a:gd name="connsiteY5651" fmla="*/ 1605422 h 3977558"/>
                  <a:gd name="connsiteX5652" fmla="*/ 4670414 w 5235586"/>
                  <a:gd name="connsiteY5652" fmla="*/ 1602612 h 3977558"/>
                  <a:gd name="connsiteX5653" fmla="*/ 4718213 w 5235586"/>
                  <a:gd name="connsiteY5653" fmla="*/ 1554810 h 3977558"/>
                  <a:gd name="connsiteX5654" fmla="*/ 4563563 w 5235586"/>
                  <a:gd name="connsiteY5654" fmla="*/ 1554810 h 3977558"/>
                  <a:gd name="connsiteX5655" fmla="*/ 4611365 w 5235586"/>
                  <a:gd name="connsiteY5655" fmla="*/ 1602612 h 3977558"/>
                  <a:gd name="connsiteX5656" fmla="*/ 4614175 w 5235586"/>
                  <a:gd name="connsiteY5656" fmla="*/ 1605422 h 3977558"/>
                  <a:gd name="connsiteX5657" fmla="*/ 4611365 w 5235586"/>
                  <a:gd name="connsiteY5657" fmla="*/ 1608233 h 3977558"/>
                  <a:gd name="connsiteX5658" fmla="*/ 4566376 w 5235586"/>
                  <a:gd name="connsiteY5658" fmla="*/ 1653224 h 3977558"/>
                  <a:gd name="connsiteX5659" fmla="*/ 4563563 w 5235586"/>
                  <a:gd name="connsiteY5659" fmla="*/ 1656035 h 3977558"/>
                  <a:gd name="connsiteX5660" fmla="*/ 4560749 w 5235586"/>
                  <a:gd name="connsiteY5660" fmla="*/ 1653224 h 3977558"/>
                  <a:gd name="connsiteX5661" fmla="*/ 4515763 w 5235586"/>
                  <a:gd name="connsiteY5661" fmla="*/ 1608233 h 3977558"/>
                  <a:gd name="connsiteX5662" fmla="*/ 4512950 w 5235586"/>
                  <a:gd name="connsiteY5662" fmla="*/ 1605422 h 3977558"/>
                  <a:gd name="connsiteX5663" fmla="*/ 4515763 w 5235586"/>
                  <a:gd name="connsiteY5663" fmla="*/ 1602612 h 3977558"/>
                  <a:gd name="connsiteX5664" fmla="*/ 4563563 w 5235586"/>
                  <a:gd name="connsiteY5664" fmla="*/ 1554810 h 3977558"/>
                  <a:gd name="connsiteX5665" fmla="*/ 4406104 w 5235586"/>
                  <a:gd name="connsiteY5665" fmla="*/ 1554810 h 3977558"/>
                  <a:gd name="connsiteX5666" fmla="*/ 4453907 w 5235586"/>
                  <a:gd name="connsiteY5666" fmla="*/ 1602612 h 3977558"/>
                  <a:gd name="connsiteX5667" fmla="*/ 4456717 w 5235586"/>
                  <a:gd name="connsiteY5667" fmla="*/ 1605422 h 3977558"/>
                  <a:gd name="connsiteX5668" fmla="*/ 4453907 w 5235586"/>
                  <a:gd name="connsiteY5668" fmla="*/ 1608233 h 3977558"/>
                  <a:gd name="connsiteX5669" fmla="*/ 4408915 w 5235586"/>
                  <a:gd name="connsiteY5669" fmla="*/ 1653224 h 3977558"/>
                  <a:gd name="connsiteX5670" fmla="*/ 4406104 w 5235586"/>
                  <a:gd name="connsiteY5670" fmla="*/ 1656035 h 3977558"/>
                  <a:gd name="connsiteX5671" fmla="*/ 4403291 w 5235586"/>
                  <a:gd name="connsiteY5671" fmla="*/ 1653224 h 3977558"/>
                  <a:gd name="connsiteX5672" fmla="*/ 4358302 w 5235586"/>
                  <a:gd name="connsiteY5672" fmla="*/ 1608233 h 3977558"/>
                  <a:gd name="connsiteX5673" fmla="*/ 4355492 w 5235586"/>
                  <a:gd name="connsiteY5673" fmla="*/ 1605422 h 3977558"/>
                  <a:gd name="connsiteX5674" fmla="*/ 4358302 w 5235586"/>
                  <a:gd name="connsiteY5674" fmla="*/ 1602612 h 3977558"/>
                  <a:gd name="connsiteX5675" fmla="*/ 4406104 w 5235586"/>
                  <a:gd name="connsiteY5675" fmla="*/ 1554810 h 3977558"/>
                  <a:gd name="connsiteX5676" fmla="*/ 4251453 w 5235586"/>
                  <a:gd name="connsiteY5676" fmla="*/ 1554810 h 3977558"/>
                  <a:gd name="connsiteX5677" fmla="*/ 4299256 w 5235586"/>
                  <a:gd name="connsiteY5677" fmla="*/ 1602612 h 3977558"/>
                  <a:gd name="connsiteX5678" fmla="*/ 4302066 w 5235586"/>
                  <a:gd name="connsiteY5678" fmla="*/ 1605422 h 3977558"/>
                  <a:gd name="connsiteX5679" fmla="*/ 4299256 w 5235586"/>
                  <a:gd name="connsiteY5679" fmla="*/ 1608233 h 3977558"/>
                  <a:gd name="connsiteX5680" fmla="*/ 4254264 w 5235586"/>
                  <a:gd name="connsiteY5680" fmla="*/ 1653224 h 3977558"/>
                  <a:gd name="connsiteX5681" fmla="*/ 4251453 w 5235586"/>
                  <a:gd name="connsiteY5681" fmla="*/ 1656035 h 3977558"/>
                  <a:gd name="connsiteX5682" fmla="*/ 4248640 w 5235586"/>
                  <a:gd name="connsiteY5682" fmla="*/ 1653224 h 3977558"/>
                  <a:gd name="connsiteX5683" fmla="*/ 4203651 w 5235586"/>
                  <a:gd name="connsiteY5683" fmla="*/ 1608233 h 3977558"/>
                  <a:gd name="connsiteX5684" fmla="*/ 4200841 w 5235586"/>
                  <a:gd name="connsiteY5684" fmla="*/ 1605422 h 3977558"/>
                  <a:gd name="connsiteX5685" fmla="*/ 4203651 w 5235586"/>
                  <a:gd name="connsiteY5685" fmla="*/ 1602612 h 3977558"/>
                  <a:gd name="connsiteX5686" fmla="*/ 4251453 w 5235586"/>
                  <a:gd name="connsiteY5686" fmla="*/ 1554810 h 3977558"/>
                  <a:gd name="connsiteX5687" fmla="*/ 4096805 w 5235586"/>
                  <a:gd name="connsiteY5687" fmla="*/ 1554810 h 3977558"/>
                  <a:gd name="connsiteX5688" fmla="*/ 4144608 w 5235586"/>
                  <a:gd name="connsiteY5688" fmla="*/ 1602612 h 3977558"/>
                  <a:gd name="connsiteX5689" fmla="*/ 4147418 w 5235586"/>
                  <a:gd name="connsiteY5689" fmla="*/ 1605422 h 3977558"/>
                  <a:gd name="connsiteX5690" fmla="*/ 4144608 w 5235586"/>
                  <a:gd name="connsiteY5690" fmla="*/ 1608233 h 3977558"/>
                  <a:gd name="connsiteX5691" fmla="*/ 4099616 w 5235586"/>
                  <a:gd name="connsiteY5691" fmla="*/ 1653224 h 3977558"/>
                  <a:gd name="connsiteX5692" fmla="*/ 4096805 w 5235586"/>
                  <a:gd name="connsiteY5692" fmla="*/ 1656035 h 3977558"/>
                  <a:gd name="connsiteX5693" fmla="*/ 4093992 w 5235586"/>
                  <a:gd name="connsiteY5693" fmla="*/ 1653224 h 3977558"/>
                  <a:gd name="connsiteX5694" fmla="*/ 4049003 w 5235586"/>
                  <a:gd name="connsiteY5694" fmla="*/ 1608233 h 3977558"/>
                  <a:gd name="connsiteX5695" fmla="*/ 4046193 w 5235586"/>
                  <a:gd name="connsiteY5695" fmla="*/ 1605422 h 3977558"/>
                  <a:gd name="connsiteX5696" fmla="*/ 4049003 w 5235586"/>
                  <a:gd name="connsiteY5696" fmla="*/ 1602612 h 3977558"/>
                  <a:gd name="connsiteX5697" fmla="*/ 4096805 w 5235586"/>
                  <a:gd name="connsiteY5697" fmla="*/ 1554810 h 3977558"/>
                  <a:gd name="connsiteX5698" fmla="*/ 3939345 w 5235586"/>
                  <a:gd name="connsiteY5698" fmla="*/ 1554810 h 3977558"/>
                  <a:gd name="connsiteX5699" fmla="*/ 3987147 w 5235586"/>
                  <a:gd name="connsiteY5699" fmla="*/ 1602612 h 3977558"/>
                  <a:gd name="connsiteX5700" fmla="*/ 3989957 w 5235586"/>
                  <a:gd name="connsiteY5700" fmla="*/ 1605422 h 3977558"/>
                  <a:gd name="connsiteX5701" fmla="*/ 3987147 w 5235586"/>
                  <a:gd name="connsiteY5701" fmla="*/ 1608233 h 3977558"/>
                  <a:gd name="connsiteX5702" fmla="*/ 3942155 w 5235586"/>
                  <a:gd name="connsiteY5702" fmla="*/ 1653224 h 3977558"/>
                  <a:gd name="connsiteX5703" fmla="*/ 3939345 w 5235586"/>
                  <a:gd name="connsiteY5703" fmla="*/ 1656035 h 3977558"/>
                  <a:gd name="connsiteX5704" fmla="*/ 3936531 w 5235586"/>
                  <a:gd name="connsiteY5704" fmla="*/ 1653224 h 3977558"/>
                  <a:gd name="connsiteX5705" fmla="*/ 3891545 w 5235586"/>
                  <a:gd name="connsiteY5705" fmla="*/ 1608233 h 3977558"/>
                  <a:gd name="connsiteX5706" fmla="*/ 3888732 w 5235586"/>
                  <a:gd name="connsiteY5706" fmla="*/ 1605422 h 3977558"/>
                  <a:gd name="connsiteX5707" fmla="*/ 3891545 w 5235586"/>
                  <a:gd name="connsiteY5707" fmla="*/ 1602612 h 3977558"/>
                  <a:gd name="connsiteX5708" fmla="*/ 3939345 w 5235586"/>
                  <a:gd name="connsiteY5708" fmla="*/ 1554810 h 3977558"/>
                  <a:gd name="connsiteX5709" fmla="*/ 3784693 w 5235586"/>
                  <a:gd name="connsiteY5709" fmla="*/ 1554810 h 3977558"/>
                  <a:gd name="connsiteX5710" fmla="*/ 3832496 w 5235586"/>
                  <a:gd name="connsiteY5710" fmla="*/ 1602612 h 3977558"/>
                  <a:gd name="connsiteX5711" fmla="*/ 3835306 w 5235586"/>
                  <a:gd name="connsiteY5711" fmla="*/ 1605422 h 3977558"/>
                  <a:gd name="connsiteX5712" fmla="*/ 3832496 w 5235586"/>
                  <a:gd name="connsiteY5712" fmla="*/ 1608233 h 3977558"/>
                  <a:gd name="connsiteX5713" fmla="*/ 3787504 w 5235586"/>
                  <a:gd name="connsiteY5713" fmla="*/ 1653224 h 3977558"/>
                  <a:gd name="connsiteX5714" fmla="*/ 3784693 w 5235586"/>
                  <a:gd name="connsiteY5714" fmla="*/ 1656035 h 3977558"/>
                  <a:gd name="connsiteX5715" fmla="*/ 3781880 w 5235586"/>
                  <a:gd name="connsiteY5715" fmla="*/ 1653224 h 3977558"/>
                  <a:gd name="connsiteX5716" fmla="*/ 3736894 w 5235586"/>
                  <a:gd name="connsiteY5716" fmla="*/ 1608233 h 3977558"/>
                  <a:gd name="connsiteX5717" fmla="*/ 3734081 w 5235586"/>
                  <a:gd name="connsiteY5717" fmla="*/ 1605422 h 3977558"/>
                  <a:gd name="connsiteX5718" fmla="*/ 3736894 w 5235586"/>
                  <a:gd name="connsiteY5718" fmla="*/ 1602612 h 3977558"/>
                  <a:gd name="connsiteX5719" fmla="*/ 3784693 w 5235586"/>
                  <a:gd name="connsiteY5719" fmla="*/ 1554810 h 3977558"/>
                  <a:gd name="connsiteX5720" fmla="*/ 3630045 w 5235586"/>
                  <a:gd name="connsiteY5720" fmla="*/ 1554810 h 3977558"/>
                  <a:gd name="connsiteX5721" fmla="*/ 3677848 w 5235586"/>
                  <a:gd name="connsiteY5721" fmla="*/ 1602612 h 3977558"/>
                  <a:gd name="connsiteX5722" fmla="*/ 3680658 w 5235586"/>
                  <a:gd name="connsiteY5722" fmla="*/ 1605422 h 3977558"/>
                  <a:gd name="connsiteX5723" fmla="*/ 3677848 w 5235586"/>
                  <a:gd name="connsiteY5723" fmla="*/ 1608233 h 3977558"/>
                  <a:gd name="connsiteX5724" fmla="*/ 3632856 w 5235586"/>
                  <a:gd name="connsiteY5724" fmla="*/ 1653224 h 3977558"/>
                  <a:gd name="connsiteX5725" fmla="*/ 3630045 w 5235586"/>
                  <a:gd name="connsiteY5725" fmla="*/ 1656035 h 3977558"/>
                  <a:gd name="connsiteX5726" fmla="*/ 3627232 w 5235586"/>
                  <a:gd name="connsiteY5726" fmla="*/ 1653224 h 3977558"/>
                  <a:gd name="connsiteX5727" fmla="*/ 3582246 w 5235586"/>
                  <a:gd name="connsiteY5727" fmla="*/ 1608233 h 3977558"/>
                  <a:gd name="connsiteX5728" fmla="*/ 3579433 w 5235586"/>
                  <a:gd name="connsiteY5728" fmla="*/ 1605422 h 3977558"/>
                  <a:gd name="connsiteX5729" fmla="*/ 3582246 w 5235586"/>
                  <a:gd name="connsiteY5729" fmla="*/ 1602612 h 3977558"/>
                  <a:gd name="connsiteX5730" fmla="*/ 3630045 w 5235586"/>
                  <a:gd name="connsiteY5730" fmla="*/ 1554810 h 3977558"/>
                  <a:gd name="connsiteX5731" fmla="*/ 3472581 w 5235586"/>
                  <a:gd name="connsiteY5731" fmla="*/ 1554810 h 3977558"/>
                  <a:gd name="connsiteX5732" fmla="*/ 3520384 w 5235586"/>
                  <a:gd name="connsiteY5732" fmla="*/ 1602612 h 3977558"/>
                  <a:gd name="connsiteX5733" fmla="*/ 3523194 w 5235586"/>
                  <a:gd name="connsiteY5733" fmla="*/ 1605422 h 3977558"/>
                  <a:gd name="connsiteX5734" fmla="*/ 3520384 w 5235586"/>
                  <a:gd name="connsiteY5734" fmla="*/ 1608233 h 3977558"/>
                  <a:gd name="connsiteX5735" fmla="*/ 3475395 w 5235586"/>
                  <a:gd name="connsiteY5735" fmla="*/ 1653224 h 3977558"/>
                  <a:gd name="connsiteX5736" fmla="*/ 3472581 w 5235586"/>
                  <a:gd name="connsiteY5736" fmla="*/ 1656035 h 3977558"/>
                  <a:gd name="connsiteX5737" fmla="*/ 3469771 w 5235586"/>
                  <a:gd name="connsiteY5737" fmla="*/ 1653224 h 3977558"/>
                  <a:gd name="connsiteX5738" fmla="*/ 3424782 w 5235586"/>
                  <a:gd name="connsiteY5738" fmla="*/ 1608233 h 3977558"/>
                  <a:gd name="connsiteX5739" fmla="*/ 3421969 w 5235586"/>
                  <a:gd name="connsiteY5739" fmla="*/ 1605422 h 3977558"/>
                  <a:gd name="connsiteX5740" fmla="*/ 3424782 w 5235586"/>
                  <a:gd name="connsiteY5740" fmla="*/ 1602612 h 3977558"/>
                  <a:gd name="connsiteX5741" fmla="*/ 3472581 w 5235586"/>
                  <a:gd name="connsiteY5741" fmla="*/ 1554810 h 3977558"/>
                  <a:gd name="connsiteX5742" fmla="*/ 3317933 w 5235586"/>
                  <a:gd name="connsiteY5742" fmla="*/ 1554810 h 3977558"/>
                  <a:gd name="connsiteX5743" fmla="*/ 3365736 w 5235586"/>
                  <a:gd name="connsiteY5743" fmla="*/ 1602612 h 3977558"/>
                  <a:gd name="connsiteX5744" fmla="*/ 3368546 w 5235586"/>
                  <a:gd name="connsiteY5744" fmla="*/ 1605422 h 3977558"/>
                  <a:gd name="connsiteX5745" fmla="*/ 3365736 w 5235586"/>
                  <a:gd name="connsiteY5745" fmla="*/ 1608233 h 3977558"/>
                  <a:gd name="connsiteX5746" fmla="*/ 3320747 w 5235586"/>
                  <a:gd name="connsiteY5746" fmla="*/ 1653224 h 3977558"/>
                  <a:gd name="connsiteX5747" fmla="*/ 3317933 w 5235586"/>
                  <a:gd name="connsiteY5747" fmla="*/ 1656035 h 3977558"/>
                  <a:gd name="connsiteX5748" fmla="*/ 3315123 w 5235586"/>
                  <a:gd name="connsiteY5748" fmla="*/ 1653224 h 3977558"/>
                  <a:gd name="connsiteX5749" fmla="*/ 3270134 w 5235586"/>
                  <a:gd name="connsiteY5749" fmla="*/ 1608233 h 3977558"/>
                  <a:gd name="connsiteX5750" fmla="*/ 3267321 w 5235586"/>
                  <a:gd name="connsiteY5750" fmla="*/ 1605422 h 3977558"/>
                  <a:gd name="connsiteX5751" fmla="*/ 3270134 w 5235586"/>
                  <a:gd name="connsiteY5751" fmla="*/ 1602612 h 3977558"/>
                  <a:gd name="connsiteX5752" fmla="*/ 3317933 w 5235586"/>
                  <a:gd name="connsiteY5752" fmla="*/ 1554810 h 3977558"/>
                  <a:gd name="connsiteX5753" fmla="*/ 3163283 w 5235586"/>
                  <a:gd name="connsiteY5753" fmla="*/ 1554810 h 3977558"/>
                  <a:gd name="connsiteX5754" fmla="*/ 3211085 w 5235586"/>
                  <a:gd name="connsiteY5754" fmla="*/ 1602612 h 3977558"/>
                  <a:gd name="connsiteX5755" fmla="*/ 3213895 w 5235586"/>
                  <a:gd name="connsiteY5755" fmla="*/ 1605422 h 3977558"/>
                  <a:gd name="connsiteX5756" fmla="*/ 3211085 w 5235586"/>
                  <a:gd name="connsiteY5756" fmla="*/ 1608233 h 3977558"/>
                  <a:gd name="connsiteX5757" fmla="*/ 3166096 w 5235586"/>
                  <a:gd name="connsiteY5757" fmla="*/ 1653224 h 3977558"/>
                  <a:gd name="connsiteX5758" fmla="*/ 3163283 w 5235586"/>
                  <a:gd name="connsiteY5758" fmla="*/ 1656035 h 3977558"/>
                  <a:gd name="connsiteX5759" fmla="*/ 3160472 w 5235586"/>
                  <a:gd name="connsiteY5759" fmla="*/ 1653224 h 3977558"/>
                  <a:gd name="connsiteX5760" fmla="*/ 3115483 w 5235586"/>
                  <a:gd name="connsiteY5760" fmla="*/ 1608233 h 3977558"/>
                  <a:gd name="connsiteX5761" fmla="*/ 3112670 w 5235586"/>
                  <a:gd name="connsiteY5761" fmla="*/ 1605422 h 3977558"/>
                  <a:gd name="connsiteX5762" fmla="*/ 3115483 w 5235586"/>
                  <a:gd name="connsiteY5762" fmla="*/ 1602612 h 3977558"/>
                  <a:gd name="connsiteX5763" fmla="*/ 3163283 w 5235586"/>
                  <a:gd name="connsiteY5763" fmla="*/ 1554810 h 3977558"/>
                  <a:gd name="connsiteX5764" fmla="*/ 3005823 w 5235586"/>
                  <a:gd name="connsiteY5764" fmla="*/ 1554810 h 3977558"/>
                  <a:gd name="connsiteX5765" fmla="*/ 3053626 w 5235586"/>
                  <a:gd name="connsiteY5765" fmla="*/ 1602612 h 3977558"/>
                  <a:gd name="connsiteX5766" fmla="*/ 3056436 w 5235586"/>
                  <a:gd name="connsiteY5766" fmla="*/ 1605422 h 3977558"/>
                  <a:gd name="connsiteX5767" fmla="*/ 3053626 w 5235586"/>
                  <a:gd name="connsiteY5767" fmla="*/ 1608233 h 3977558"/>
                  <a:gd name="connsiteX5768" fmla="*/ 3008634 w 5235586"/>
                  <a:gd name="connsiteY5768" fmla="*/ 1653224 h 3977558"/>
                  <a:gd name="connsiteX5769" fmla="*/ 3005823 w 5235586"/>
                  <a:gd name="connsiteY5769" fmla="*/ 1656035 h 3977558"/>
                  <a:gd name="connsiteX5770" fmla="*/ 3003010 w 5235586"/>
                  <a:gd name="connsiteY5770" fmla="*/ 1653224 h 3977558"/>
                  <a:gd name="connsiteX5771" fmla="*/ 2958021 w 5235586"/>
                  <a:gd name="connsiteY5771" fmla="*/ 1608233 h 3977558"/>
                  <a:gd name="connsiteX5772" fmla="*/ 2955211 w 5235586"/>
                  <a:gd name="connsiteY5772" fmla="*/ 1605422 h 3977558"/>
                  <a:gd name="connsiteX5773" fmla="*/ 2958021 w 5235586"/>
                  <a:gd name="connsiteY5773" fmla="*/ 1602612 h 3977558"/>
                  <a:gd name="connsiteX5774" fmla="*/ 3005823 w 5235586"/>
                  <a:gd name="connsiteY5774" fmla="*/ 1554810 h 3977558"/>
                  <a:gd name="connsiteX5775" fmla="*/ 2851172 w 5235586"/>
                  <a:gd name="connsiteY5775" fmla="*/ 1554810 h 3977558"/>
                  <a:gd name="connsiteX5776" fmla="*/ 2898975 w 5235586"/>
                  <a:gd name="connsiteY5776" fmla="*/ 1602612 h 3977558"/>
                  <a:gd name="connsiteX5777" fmla="*/ 2901785 w 5235586"/>
                  <a:gd name="connsiteY5777" fmla="*/ 1605422 h 3977558"/>
                  <a:gd name="connsiteX5778" fmla="*/ 2898975 w 5235586"/>
                  <a:gd name="connsiteY5778" fmla="*/ 1608233 h 3977558"/>
                  <a:gd name="connsiteX5779" fmla="*/ 2853983 w 5235586"/>
                  <a:gd name="connsiteY5779" fmla="*/ 1653224 h 3977558"/>
                  <a:gd name="connsiteX5780" fmla="*/ 2851172 w 5235586"/>
                  <a:gd name="connsiteY5780" fmla="*/ 1656035 h 3977558"/>
                  <a:gd name="connsiteX5781" fmla="*/ 2848359 w 5235586"/>
                  <a:gd name="connsiteY5781" fmla="*/ 1653224 h 3977558"/>
                  <a:gd name="connsiteX5782" fmla="*/ 2803370 w 5235586"/>
                  <a:gd name="connsiteY5782" fmla="*/ 1608233 h 3977558"/>
                  <a:gd name="connsiteX5783" fmla="*/ 2800560 w 5235586"/>
                  <a:gd name="connsiteY5783" fmla="*/ 1605422 h 3977558"/>
                  <a:gd name="connsiteX5784" fmla="*/ 2803370 w 5235586"/>
                  <a:gd name="connsiteY5784" fmla="*/ 1602612 h 3977558"/>
                  <a:gd name="connsiteX5785" fmla="*/ 2851172 w 5235586"/>
                  <a:gd name="connsiteY5785" fmla="*/ 1554810 h 3977558"/>
                  <a:gd name="connsiteX5786" fmla="*/ 2696525 w 5235586"/>
                  <a:gd name="connsiteY5786" fmla="*/ 1554810 h 3977558"/>
                  <a:gd name="connsiteX5787" fmla="*/ 2744328 w 5235586"/>
                  <a:gd name="connsiteY5787" fmla="*/ 1602612 h 3977558"/>
                  <a:gd name="connsiteX5788" fmla="*/ 2747138 w 5235586"/>
                  <a:gd name="connsiteY5788" fmla="*/ 1605422 h 3977558"/>
                  <a:gd name="connsiteX5789" fmla="*/ 2744328 w 5235586"/>
                  <a:gd name="connsiteY5789" fmla="*/ 1608233 h 3977558"/>
                  <a:gd name="connsiteX5790" fmla="*/ 2699336 w 5235586"/>
                  <a:gd name="connsiteY5790" fmla="*/ 1653224 h 3977558"/>
                  <a:gd name="connsiteX5791" fmla="*/ 2696525 w 5235586"/>
                  <a:gd name="connsiteY5791" fmla="*/ 1656035 h 3977558"/>
                  <a:gd name="connsiteX5792" fmla="*/ 2693712 w 5235586"/>
                  <a:gd name="connsiteY5792" fmla="*/ 1653224 h 3977558"/>
                  <a:gd name="connsiteX5793" fmla="*/ 2648723 w 5235586"/>
                  <a:gd name="connsiteY5793" fmla="*/ 1608233 h 3977558"/>
                  <a:gd name="connsiteX5794" fmla="*/ 2645913 w 5235586"/>
                  <a:gd name="connsiteY5794" fmla="*/ 1605422 h 3977558"/>
                  <a:gd name="connsiteX5795" fmla="*/ 2648723 w 5235586"/>
                  <a:gd name="connsiteY5795" fmla="*/ 1602612 h 3977558"/>
                  <a:gd name="connsiteX5796" fmla="*/ 2696525 w 5235586"/>
                  <a:gd name="connsiteY5796" fmla="*/ 1554810 h 3977558"/>
                  <a:gd name="connsiteX5797" fmla="*/ 2539061 w 5235586"/>
                  <a:gd name="connsiteY5797" fmla="*/ 1554810 h 3977558"/>
                  <a:gd name="connsiteX5798" fmla="*/ 2586863 w 5235586"/>
                  <a:gd name="connsiteY5798" fmla="*/ 1602612 h 3977558"/>
                  <a:gd name="connsiteX5799" fmla="*/ 2589673 w 5235586"/>
                  <a:gd name="connsiteY5799" fmla="*/ 1605422 h 3977558"/>
                  <a:gd name="connsiteX5800" fmla="*/ 2586863 w 5235586"/>
                  <a:gd name="connsiteY5800" fmla="*/ 1608233 h 3977558"/>
                  <a:gd name="connsiteX5801" fmla="*/ 2541874 w 5235586"/>
                  <a:gd name="connsiteY5801" fmla="*/ 1653224 h 3977558"/>
                  <a:gd name="connsiteX5802" fmla="*/ 2539061 w 5235586"/>
                  <a:gd name="connsiteY5802" fmla="*/ 1656035 h 3977558"/>
                  <a:gd name="connsiteX5803" fmla="*/ 2536247 w 5235586"/>
                  <a:gd name="connsiteY5803" fmla="*/ 1653224 h 3977558"/>
                  <a:gd name="connsiteX5804" fmla="*/ 2491261 w 5235586"/>
                  <a:gd name="connsiteY5804" fmla="*/ 1608233 h 3977558"/>
                  <a:gd name="connsiteX5805" fmla="*/ 2488448 w 5235586"/>
                  <a:gd name="connsiteY5805" fmla="*/ 1605422 h 3977558"/>
                  <a:gd name="connsiteX5806" fmla="*/ 2491261 w 5235586"/>
                  <a:gd name="connsiteY5806" fmla="*/ 1602612 h 3977558"/>
                  <a:gd name="connsiteX5807" fmla="*/ 2539061 w 5235586"/>
                  <a:gd name="connsiteY5807" fmla="*/ 1554810 h 3977558"/>
                  <a:gd name="connsiteX5808" fmla="*/ 2384413 w 5235586"/>
                  <a:gd name="connsiteY5808" fmla="*/ 1554810 h 3977558"/>
                  <a:gd name="connsiteX5809" fmla="*/ 2432215 w 5235586"/>
                  <a:gd name="connsiteY5809" fmla="*/ 1602612 h 3977558"/>
                  <a:gd name="connsiteX5810" fmla="*/ 2435025 w 5235586"/>
                  <a:gd name="connsiteY5810" fmla="*/ 1605422 h 3977558"/>
                  <a:gd name="connsiteX5811" fmla="*/ 2432215 w 5235586"/>
                  <a:gd name="connsiteY5811" fmla="*/ 1608233 h 3977558"/>
                  <a:gd name="connsiteX5812" fmla="*/ 2387226 w 5235586"/>
                  <a:gd name="connsiteY5812" fmla="*/ 1653224 h 3977558"/>
                  <a:gd name="connsiteX5813" fmla="*/ 2384413 w 5235586"/>
                  <a:gd name="connsiteY5813" fmla="*/ 1656035 h 3977558"/>
                  <a:gd name="connsiteX5814" fmla="*/ 2381599 w 5235586"/>
                  <a:gd name="connsiteY5814" fmla="*/ 1653224 h 3977558"/>
                  <a:gd name="connsiteX5815" fmla="*/ 2336613 w 5235586"/>
                  <a:gd name="connsiteY5815" fmla="*/ 1608233 h 3977558"/>
                  <a:gd name="connsiteX5816" fmla="*/ 2333800 w 5235586"/>
                  <a:gd name="connsiteY5816" fmla="*/ 1605422 h 3977558"/>
                  <a:gd name="connsiteX5817" fmla="*/ 2336613 w 5235586"/>
                  <a:gd name="connsiteY5817" fmla="*/ 1602612 h 3977558"/>
                  <a:gd name="connsiteX5818" fmla="*/ 2384413 w 5235586"/>
                  <a:gd name="connsiteY5818" fmla="*/ 1554810 h 3977558"/>
                  <a:gd name="connsiteX5819" fmla="*/ 2229761 w 5235586"/>
                  <a:gd name="connsiteY5819" fmla="*/ 1554810 h 3977558"/>
                  <a:gd name="connsiteX5820" fmla="*/ 2277564 w 5235586"/>
                  <a:gd name="connsiteY5820" fmla="*/ 1602612 h 3977558"/>
                  <a:gd name="connsiteX5821" fmla="*/ 2280374 w 5235586"/>
                  <a:gd name="connsiteY5821" fmla="*/ 1605422 h 3977558"/>
                  <a:gd name="connsiteX5822" fmla="*/ 2277564 w 5235586"/>
                  <a:gd name="connsiteY5822" fmla="*/ 1608233 h 3977558"/>
                  <a:gd name="connsiteX5823" fmla="*/ 2232575 w 5235586"/>
                  <a:gd name="connsiteY5823" fmla="*/ 1653224 h 3977558"/>
                  <a:gd name="connsiteX5824" fmla="*/ 2229761 w 5235586"/>
                  <a:gd name="connsiteY5824" fmla="*/ 1656035 h 3977558"/>
                  <a:gd name="connsiteX5825" fmla="*/ 2226948 w 5235586"/>
                  <a:gd name="connsiteY5825" fmla="*/ 1653224 h 3977558"/>
                  <a:gd name="connsiteX5826" fmla="*/ 2181962 w 5235586"/>
                  <a:gd name="connsiteY5826" fmla="*/ 1608233 h 3977558"/>
                  <a:gd name="connsiteX5827" fmla="*/ 2179149 w 5235586"/>
                  <a:gd name="connsiteY5827" fmla="*/ 1605422 h 3977558"/>
                  <a:gd name="connsiteX5828" fmla="*/ 2181962 w 5235586"/>
                  <a:gd name="connsiteY5828" fmla="*/ 1602612 h 3977558"/>
                  <a:gd name="connsiteX5829" fmla="*/ 2229761 w 5235586"/>
                  <a:gd name="connsiteY5829" fmla="*/ 1554810 h 3977558"/>
                  <a:gd name="connsiteX5830" fmla="*/ 2075115 w 5235586"/>
                  <a:gd name="connsiteY5830" fmla="*/ 1554810 h 3977558"/>
                  <a:gd name="connsiteX5831" fmla="*/ 2122917 w 5235586"/>
                  <a:gd name="connsiteY5831" fmla="*/ 1602612 h 3977558"/>
                  <a:gd name="connsiteX5832" fmla="*/ 2125727 w 5235586"/>
                  <a:gd name="connsiteY5832" fmla="*/ 1605422 h 3977558"/>
                  <a:gd name="connsiteX5833" fmla="*/ 2122917 w 5235586"/>
                  <a:gd name="connsiteY5833" fmla="*/ 1608233 h 3977558"/>
                  <a:gd name="connsiteX5834" fmla="*/ 2077928 w 5235586"/>
                  <a:gd name="connsiteY5834" fmla="*/ 1653224 h 3977558"/>
                  <a:gd name="connsiteX5835" fmla="*/ 2075115 w 5235586"/>
                  <a:gd name="connsiteY5835" fmla="*/ 1656035 h 3977558"/>
                  <a:gd name="connsiteX5836" fmla="*/ 2072301 w 5235586"/>
                  <a:gd name="connsiteY5836" fmla="*/ 1653224 h 3977558"/>
                  <a:gd name="connsiteX5837" fmla="*/ 2027315 w 5235586"/>
                  <a:gd name="connsiteY5837" fmla="*/ 1608233 h 3977558"/>
                  <a:gd name="connsiteX5838" fmla="*/ 2024502 w 5235586"/>
                  <a:gd name="connsiteY5838" fmla="*/ 1605422 h 3977558"/>
                  <a:gd name="connsiteX5839" fmla="*/ 2027315 w 5235586"/>
                  <a:gd name="connsiteY5839" fmla="*/ 1602612 h 3977558"/>
                  <a:gd name="connsiteX5840" fmla="*/ 2075115 w 5235586"/>
                  <a:gd name="connsiteY5840" fmla="*/ 1554810 h 3977558"/>
                  <a:gd name="connsiteX5841" fmla="*/ 1917652 w 5235586"/>
                  <a:gd name="connsiteY5841" fmla="*/ 1554810 h 3977558"/>
                  <a:gd name="connsiteX5842" fmla="*/ 1965455 w 5235586"/>
                  <a:gd name="connsiteY5842" fmla="*/ 1602612 h 3977558"/>
                  <a:gd name="connsiteX5843" fmla="*/ 1968265 w 5235586"/>
                  <a:gd name="connsiteY5843" fmla="*/ 1605422 h 3977558"/>
                  <a:gd name="connsiteX5844" fmla="*/ 1965455 w 5235586"/>
                  <a:gd name="connsiteY5844" fmla="*/ 1608233 h 3977558"/>
                  <a:gd name="connsiteX5845" fmla="*/ 1920463 w 5235586"/>
                  <a:gd name="connsiteY5845" fmla="*/ 1653224 h 3977558"/>
                  <a:gd name="connsiteX5846" fmla="*/ 1917652 w 5235586"/>
                  <a:gd name="connsiteY5846" fmla="*/ 1656035 h 3977558"/>
                  <a:gd name="connsiteX5847" fmla="*/ 1914839 w 5235586"/>
                  <a:gd name="connsiteY5847" fmla="*/ 1653224 h 3977558"/>
                  <a:gd name="connsiteX5848" fmla="*/ 1869850 w 5235586"/>
                  <a:gd name="connsiteY5848" fmla="*/ 1608233 h 3977558"/>
                  <a:gd name="connsiteX5849" fmla="*/ 1867040 w 5235586"/>
                  <a:gd name="connsiteY5849" fmla="*/ 1605422 h 3977558"/>
                  <a:gd name="connsiteX5850" fmla="*/ 1869850 w 5235586"/>
                  <a:gd name="connsiteY5850" fmla="*/ 1602612 h 3977558"/>
                  <a:gd name="connsiteX5851" fmla="*/ 1917652 w 5235586"/>
                  <a:gd name="connsiteY5851" fmla="*/ 1554810 h 3977558"/>
                  <a:gd name="connsiteX5852" fmla="*/ 1763004 w 5235586"/>
                  <a:gd name="connsiteY5852" fmla="*/ 1554810 h 3977558"/>
                  <a:gd name="connsiteX5853" fmla="*/ 1810807 w 5235586"/>
                  <a:gd name="connsiteY5853" fmla="*/ 1602612 h 3977558"/>
                  <a:gd name="connsiteX5854" fmla="*/ 1813617 w 5235586"/>
                  <a:gd name="connsiteY5854" fmla="*/ 1605422 h 3977558"/>
                  <a:gd name="connsiteX5855" fmla="*/ 1810807 w 5235586"/>
                  <a:gd name="connsiteY5855" fmla="*/ 1608233 h 3977558"/>
                  <a:gd name="connsiteX5856" fmla="*/ 1765815 w 5235586"/>
                  <a:gd name="connsiteY5856" fmla="*/ 1653224 h 3977558"/>
                  <a:gd name="connsiteX5857" fmla="*/ 1763004 w 5235586"/>
                  <a:gd name="connsiteY5857" fmla="*/ 1656035 h 3977558"/>
                  <a:gd name="connsiteX5858" fmla="*/ 1760191 w 5235586"/>
                  <a:gd name="connsiteY5858" fmla="*/ 1653224 h 3977558"/>
                  <a:gd name="connsiteX5859" fmla="*/ 1715202 w 5235586"/>
                  <a:gd name="connsiteY5859" fmla="*/ 1608233 h 3977558"/>
                  <a:gd name="connsiteX5860" fmla="*/ 1712392 w 5235586"/>
                  <a:gd name="connsiteY5860" fmla="*/ 1605422 h 3977558"/>
                  <a:gd name="connsiteX5861" fmla="*/ 1715202 w 5235586"/>
                  <a:gd name="connsiteY5861" fmla="*/ 1602612 h 3977558"/>
                  <a:gd name="connsiteX5862" fmla="*/ 1763004 w 5235586"/>
                  <a:gd name="connsiteY5862" fmla="*/ 1554810 h 3977558"/>
                  <a:gd name="connsiteX5863" fmla="*/ 1608353 w 5235586"/>
                  <a:gd name="connsiteY5863" fmla="*/ 1554810 h 3977558"/>
                  <a:gd name="connsiteX5864" fmla="*/ 1656156 w 5235586"/>
                  <a:gd name="connsiteY5864" fmla="*/ 1602612 h 3977558"/>
                  <a:gd name="connsiteX5865" fmla="*/ 1658966 w 5235586"/>
                  <a:gd name="connsiteY5865" fmla="*/ 1605422 h 3977558"/>
                  <a:gd name="connsiteX5866" fmla="*/ 1656156 w 5235586"/>
                  <a:gd name="connsiteY5866" fmla="*/ 1608233 h 3977558"/>
                  <a:gd name="connsiteX5867" fmla="*/ 1611164 w 5235586"/>
                  <a:gd name="connsiteY5867" fmla="*/ 1653224 h 3977558"/>
                  <a:gd name="connsiteX5868" fmla="*/ 1608353 w 5235586"/>
                  <a:gd name="connsiteY5868" fmla="*/ 1656035 h 3977558"/>
                  <a:gd name="connsiteX5869" fmla="*/ 1605540 w 5235586"/>
                  <a:gd name="connsiteY5869" fmla="*/ 1653224 h 3977558"/>
                  <a:gd name="connsiteX5870" fmla="*/ 1560551 w 5235586"/>
                  <a:gd name="connsiteY5870" fmla="*/ 1608233 h 3977558"/>
                  <a:gd name="connsiteX5871" fmla="*/ 1557741 w 5235586"/>
                  <a:gd name="connsiteY5871" fmla="*/ 1605422 h 3977558"/>
                  <a:gd name="connsiteX5872" fmla="*/ 1560551 w 5235586"/>
                  <a:gd name="connsiteY5872" fmla="*/ 1602612 h 3977558"/>
                  <a:gd name="connsiteX5873" fmla="*/ 1608353 w 5235586"/>
                  <a:gd name="connsiteY5873" fmla="*/ 1554810 h 3977558"/>
                  <a:gd name="connsiteX5874" fmla="*/ 1450892 w 5235586"/>
                  <a:gd name="connsiteY5874" fmla="*/ 1554810 h 3977558"/>
                  <a:gd name="connsiteX5875" fmla="*/ 1498695 w 5235586"/>
                  <a:gd name="connsiteY5875" fmla="*/ 1602612 h 3977558"/>
                  <a:gd name="connsiteX5876" fmla="*/ 1501505 w 5235586"/>
                  <a:gd name="connsiteY5876" fmla="*/ 1605422 h 3977558"/>
                  <a:gd name="connsiteX5877" fmla="*/ 1498695 w 5235586"/>
                  <a:gd name="connsiteY5877" fmla="*/ 1608233 h 3977558"/>
                  <a:gd name="connsiteX5878" fmla="*/ 1453706 w 5235586"/>
                  <a:gd name="connsiteY5878" fmla="*/ 1653224 h 3977558"/>
                  <a:gd name="connsiteX5879" fmla="*/ 1450892 w 5235586"/>
                  <a:gd name="connsiteY5879" fmla="*/ 1656035 h 3977558"/>
                  <a:gd name="connsiteX5880" fmla="*/ 1448079 w 5235586"/>
                  <a:gd name="connsiteY5880" fmla="*/ 1653224 h 3977558"/>
                  <a:gd name="connsiteX5881" fmla="*/ 1403090 w 5235586"/>
                  <a:gd name="connsiteY5881" fmla="*/ 1608233 h 3977558"/>
                  <a:gd name="connsiteX5882" fmla="*/ 1400280 w 5235586"/>
                  <a:gd name="connsiteY5882" fmla="*/ 1605422 h 3977558"/>
                  <a:gd name="connsiteX5883" fmla="*/ 1403090 w 5235586"/>
                  <a:gd name="connsiteY5883" fmla="*/ 1602612 h 3977558"/>
                  <a:gd name="connsiteX5884" fmla="*/ 1450892 w 5235586"/>
                  <a:gd name="connsiteY5884" fmla="*/ 1554810 h 3977558"/>
                  <a:gd name="connsiteX5885" fmla="*/ 1296244 w 5235586"/>
                  <a:gd name="connsiteY5885" fmla="*/ 1554810 h 3977558"/>
                  <a:gd name="connsiteX5886" fmla="*/ 1344046 w 5235586"/>
                  <a:gd name="connsiteY5886" fmla="*/ 1602612 h 3977558"/>
                  <a:gd name="connsiteX5887" fmla="*/ 1346857 w 5235586"/>
                  <a:gd name="connsiteY5887" fmla="*/ 1605422 h 3977558"/>
                  <a:gd name="connsiteX5888" fmla="*/ 1344046 w 5235586"/>
                  <a:gd name="connsiteY5888" fmla="*/ 1608233 h 3977558"/>
                  <a:gd name="connsiteX5889" fmla="*/ 1299058 w 5235586"/>
                  <a:gd name="connsiteY5889" fmla="*/ 1653224 h 3977558"/>
                  <a:gd name="connsiteX5890" fmla="*/ 1296244 w 5235586"/>
                  <a:gd name="connsiteY5890" fmla="*/ 1656035 h 3977558"/>
                  <a:gd name="connsiteX5891" fmla="*/ 1293431 w 5235586"/>
                  <a:gd name="connsiteY5891" fmla="*/ 1653224 h 3977558"/>
                  <a:gd name="connsiteX5892" fmla="*/ 1248442 w 5235586"/>
                  <a:gd name="connsiteY5892" fmla="*/ 1608233 h 3977558"/>
                  <a:gd name="connsiteX5893" fmla="*/ 1245632 w 5235586"/>
                  <a:gd name="connsiteY5893" fmla="*/ 1605422 h 3977558"/>
                  <a:gd name="connsiteX5894" fmla="*/ 1248442 w 5235586"/>
                  <a:gd name="connsiteY5894" fmla="*/ 1602612 h 3977558"/>
                  <a:gd name="connsiteX5895" fmla="*/ 1296244 w 5235586"/>
                  <a:gd name="connsiteY5895" fmla="*/ 1554810 h 3977558"/>
                  <a:gd name="connsiteX5896" fmla="*/ 1141593 w 5235586"/>
                  <a:gd name="connsiteY5896" fmla="*/ 1554810 h 3977558"/>
                  <a:gd name="connsiteX5897" fmla="*/ 1189395 w 5235586"/>
                  <a:gd name="connsiteY5897" fmla="*/ 1602612 h 3977558"/>
                  <a:gd name="connsiteX5898" fmla="*/ 1192206 w 5235586"/>
                  <a:gd name="connsiteY5898" fmla="*/ 1605422 h 3977558"/>
                  <a:gd name="connsiteX5899" fmla="*/ 1189395 w 5235586"/>
                  <a:gd name="connsiteY5899" fmla="*/ 1608233 h 3977558"/>
                  <a:gd name="connsiteX5900" fmla="*/ 1144407 w 5235586"/>
                  <a:gd name="connsiteY5900" fmla="*/ 1653224 h 3977558"/>
                  <a:gd name="connsiteX5901" fmla="*/ 1141593 w 5235586"/>
                  <a:gd name="connsiteY5901" fmla="*/ 1656035 h 3977558"/>
                  <a:gd name="connsiteX5902" fmla="*/ 1138780 w 5235586"/>
                  <a:gd name="connsiteY5902" fmla="*/ 1653224 h 3977558"/>
                  <a:gd name="connsiteX5903" fmla="*/ 1093791 w 5235586"/>
                  <a:gd name="connsiteY5903" fmla="*/ 1608233 h 3977558"/>
                  <a:gd name="connsiteX5904" fmla="*/ 1090981 w 5235586"/>
                  <a:gd name="connsiteY5904" fmla="*/ 1605422 h 3977558"/>
                  <a:gd name="connsiteX5905" fmla="*/ 1093791 w 5235586"/>
                  <a:gd name="connsiteY5905" fmla="*/ 1602612 h 3977558"/>
                  <a:gd name="connsiteX5906" fmla="*/ 1141593 w 5235586"/>
                  <a:gd name="connsiteY5906" fmla="*/ 1554810 h 3977558"/>
                  <a:gd name="connsiteX5907" fmla="*/ 984132 w 5235586"/>
                  <a:gd name="connsiteY5907" fmla="*/ 1554810 h 3977558"/>
                  <a:gd name="connsiteX5908" fmla="*/ 1031934 w 5235586"/>
                  <a:gd name="connsiteY5908" fmla="*/ 1602612 h 3977558"/>
                  <a:gd name="connsiteX5909" fmla="*/ 1034745 w 5235586"/>
                  <a:gd name="connsiteY5909" fmla="*/ 1605422 h 3977558"/>
                  <a:gd name="connsiteX5910" fmla="*/ 1031934 w 5235586"/>
                  <a:gd name="connsiteY5910" fmla="*/ 1608233 h 3977558"/>
                  <a:gd name="connsiteX5911" fmla="*/ 986946 w 5235586"/>
                  <a:gd name="connsiteY5911" fmla="*/ 1653224 h 3977558"/>
                  <a:gd name="connsiteX5912" fmla="*/ 984132 w 5235586"/>
                  <a:gd name="connsiteY5912" fmla="*/ 1656035 h 3977558"/>
                  <a:gd name="connsiteX5913" fmla="*/ 981319 w 5235586"/>
                  <a:gd name="connsiteY5913" fmla="*/ 1653224 h 3977558"/>
                  <a:gd name="connsiteX5914" fmla="*/ 936330 w 5235586"/>
                  <a:gd name="connsiteY5914" fmla="*/ 1608233 h 3977558"/>
                  <a:gd name="connsiteX5915" fmla="*/ 933520 w 5235586"/>
                  <a:gd name="connsiteY5915" fmla="*/ 1605422 h 3977558"/>
                  <a:gd name="connsiteX5916" fmla="*/ 936330 w 5235586"/>
                  <a:gd name="connsiteY5916" fmla="*/ 1602612 h 3977558"/>
                  <a:gd name="connsiteX5917" fmla="*/ 984132 w 5235586"/>
                  <a:gd name="connsiteY5917" fmla="*/ 1554810 h 3977558"/>
                  <a:gd name="connsiteX5918" fmla="*/ 829484 w 5235586"/>
                  <a:gd name="connsiteY5918" fmla="*/ 1554810 h 3977558"/>
                  <a:gd name="connsiteX5919" fmla="*/ 877286 w 5235586"/>
                  <a:gd name="connsiteY5919" fmla="*/ 1602612 h 3977558"/>
                  <a:gd name="connsiteX5920" fmla="*/ 880097 w 5235586"/>
                  <a:gd name="connsiteY5920" fmla="*/ 1605422 h 3977558"/>
                  <a:gd name="connsiteX5921" fmla="*/ 877286 w 5235586"/>
                  <a:gd name="connsiteY5921" fmla="*/ 1608233 h 3977558"/>
                  <a:gd name="connsiteX5922" fmla="*/ 832298 w 5235586"/>
                  <a:gd name="connsiteY5922" fmla="*/ 1653224 h 3977558"/>
                  <a:gd name="connsiteX5923" fmla="*/ 829484 w 5235586"/>
                  <a:gd name="connsiteY5923" fmla="*/ 1656035 h 3977558"/>
                  <a:gd name="connsiteX5924" fmla="*/ 826671 w 5235586"/>
                  <a:gd name="connsiteY5924" fmla="*/ 1653224 h 3977558"/>
                  <a:gd name="connsiteX5925" fmla="*/ 781682 w 5235586"/>
                  <a:gd name="connsiteY5925" fmla="*/ 1608233 h 3977558"/>
                  <a:gd name="connsiteX5926" fmla="*/ 778872 w 5235586"/>
                  <a:gd name="connsiteY5926" fmla="*/ 1605422 h 3977558"/>
                  <a:gd name="connsiteX5927" fmla="*/ 781682 w 5235586"/>
                  <a:gd name="connsiteY5927" fmla="*/ 1602612 h 3977558"/>
                  <a:gd name="connsiteX5928" fmla="*/ 829484 w 5235586"/>
                  <a:gd name="connsiteY5928" fmla="*/ 1554810 h 3977558"/>
                  <a:gd name="connsiteX5929" fmla="*/ 674833 w 5235586"/>
                  <a:gd name="connsiteY5929" fmla="*/ 1554810 h 3977558"/>
                  <a:gd name="connsiteX5930" fmla="*/ 722635 w 5235586"/>
                  <a:gd name="connsiteY5930" fmla="*/ 1602612 h 3977558"/>
                  <a:gd name="connsiteX5931" fmla="*/ 725446 w 5235586"/>
                  <a:gd name="connsiteY5931" fmla="*/ 1605422 h 3977558"/>
                  <a:gd name="connsiteX5932" fmla="*/ 722635 w 5235586"/>
                  <a:gd name="connsiteY5932" fmla="*/ 1608233 h 3977558"/>
                  <a:gd name="connsiteX5933" fmla="*/ 677647 w 5235586"/>
                  <a:gd name="connsiteY5933" fmla="*/ 1653224 h 3977558"/>
                  <a:gd name="connsiteX5934" fmla="*/ 674833 w 5235586"/>
                  <a:gd name="connsiteY5934" fmla="*/ 1656035 h 3977558"/>
                  <a:gd name="connsiteX5935" fmla="*/ 672020 w 5235586"/>
                  <a:gd name="connsiteY5935" fmla="*/ 1653224 h 3977558"/>
                  <a:gd name="connsiteX5936" fmla="*/ 627031 w 5235586"/>
                  <a:gd name="connsiteY5936" fmla="*/ 1608233 h 3977558"/>
                  <a:gd name="connsiteX5937" fmla="*/ 624221 w 5235586"/>
                  <a:gd name="connsiteY5937" fmla="*/ 1605422 h 3977558"/>
                  <a:gd name="connsiteX5938" fmla="*/ 627031 w 5235586"/>
                  <a:gd name="connsiteY5938" fmla="*/ 1602612 h 3977558"/>
                  <a:gd name="connsiteX5939" fmla="*/ 674833 w 5235586"/>
                  <a:gd name="connsiteY5939" fmla="*/ 1554810 h 3977558"/>
                  <a:gd name="connsiteX5940" fmla="*/ 517372 w 5235586"/>
                  <a:gd name="connsiteY5940" fmla="*/ 1554810 h 3977558"/>
                  <a:gd name="connsiteX5941" fmla="*/ 565174 w 5235586"/>
                  <a:gd name="connsiteY5941" fmla="*/ 1602612 h 3977558"/>
                  <a:gd name="connsiteX5942" fmla="*/ 567985 w 5235586"/>
                  <a:gd name="connsiteY5942" fmla="*/ 1605422 h 3977558"/>
                  <a:gd name="connsiteX5943" fmla="*/ 565174 w 5235586"/>
                  <a:gd name="connsiteY5943" fmla="*/ 1608233 h 3977558"/>
                  <a:gd name="connsiteX5944" fmla="*/ 520183 w 5235586"/>
                  <a:gd name="connsiteY5944" fmla="*/ 1653224 h 3977558"/>
                  <a:gd name="connsiteX5945" fmla="*/ 517372 w 5235586"/>
                  <a:gd name="connsiteY5945" fmla="*/ 1656035 h 3977558"/>
                  <a:gd name="connsiteX5946" fmla="*/ 514559 w 5235586"/>
                  <a:gd name="connsiteY5946" fmla="*/ 1653224 h 3977558"/>
                  <a:gd name="connsiteX5947" fmla="*/ 469570 w 5235586"/>
                  <a:gd name="connsiteY5947" fmla="*/ 1608233 h 3977558"/>
                  <a:gd name="connsiteX5948" fmla="*/ 466760 w 5235586"/>
                  <a:gd name="connsiteY5948" fmla="*/ 1605422 h 3977558"/>
                  <a:gd name="connsiteX5949" fmla="*/ 469570 w 5235586"/>
                  <a:gd name="connsiteY5949" fmla="*/ 1602612 h 3977558"/>
                  <a:gd name="connsiteX5950" fmla="*/ 517372 w 5235586"/>
                  <a:gd name="connsiteY5950" fmla="*/ 1554810 h 3977558"/>
                  <a:gd name="connsiteX5951" fmla="*/ 362724 w 5235586"/>
                  <a:gd name="connsiteY5951" fmla="*/ 1554810 h 3977558"/>
                  <a:gd name="connsiteX5952" fmla="*/ 410526 w 5235586"/>
                  <a:gd name="connsiteY5952" fmla="*/ 1602612 h 3977558"/>
                  <a:gd name="connsiteX5953" fmla="*/ 413337 w 5235586"/>
                  <a:gd name="connsiteY5953" fmla="*/ 1605422 h 3977558"/>
                  <a:gd name="connsiteX5954" fmla="*/ 410526 w 5235586"/>
                  <a:gd name="connsiteY5954" fmla="*/ 1608233 h 3977558"/>
                  <a:gd name="connsiteX5955" fmla="*/ 365535 w 5235586"/>
                  <a:gd name="connsiteY5955" fmla="*/ 1653224 h 3977558"/>
                  <a:gd name="connsiteX5956" fmla="*/ 362724 w 5235586"/>
                  <a:gd name="connsiteY5956" fmla="*/ 1656035 h 3977558"/>
                  <a:gd name="connsiteX5957" fmla="*/ 359911 w 5235586"/>
                  <a:gd name="connsiteY5957" fmla="*/ 1653224 h 3977558"/>
                  <a:gd name="connsiteX5958" fmla="*/ 314922 w 5235586"/>
                  <a:gd name="connsiteY5958" fmla="*/ 1608233 h 3977558"/>
                  <a:gd name="connsiteX5959" fmla="*/ 312112 w 5235586"/>
                  <a:gd name="connsiteY5959" fmla="*/ 1605422 h 3977558"/>
                  <a:gd name="connsiteX5960" fmla="*/ 314922 w 5235586"/>
                  <a:gd name="connsiteY5960" fmla="*/ 1602612 h 3977558"/>
                  <a:gd name="connsiteX5961" fmla="*/ 362724 w 5235586"/>
                  <a:gd name="connsiteY5961" fmla="*/ 1554810 h 3977558"/>
                  <a:gd name="connsiteX5962" fmla="*/ 208073 w 5235586"/>
                  <a:gd name="connsiteY5962" fmla="*/ 1554810 h 3977558"/>
                  <a:gd name="connsiteX5963" fmla="*/ 255875 w 5235586"/>
                  <a:gd name="connsiteY5963" fmla="*/ 1602612 h 3977558"/>
                  <a:gd name="connsiteX5964" fmla="*/ 258686 w 5235586"/>
                  <a:gd name="connsiteY5964" fmla="*/ 1605422 h 3977558"/>
                  <a:gd name="connsiteX5965" fmla="*/ 255875 w 5235586"/>
                  <a:gd name="connsiteY5965" fmla="*/ 1608233 h 3977558"/>
                  <a:gd name="connsiteX5966" fmla="*/ 210884 w 5235586"/>
                  <a:gd name="connsiteY5966" fmla="*/ 1653224 h 3977558"/>
                  <a:gd name="connsiteX5967" fmla="*/ 208073 w 5235586"/>
                  <a:gd name="connsiteY5967" fmla="*/ 1656035 h 3977558"/>
                  <a:gd name="connsiteX5968" fmla="*/ 205260 w 5235586"/>
                  <a:gd name="connsiteY5968" fmla="*/ 1653224 h 3977558"/>
                  <a:gd name="connsiteX5969" fmla="*/ 160271 w 5235586"/>
                  <a:gd name="connsiteY5969" fmla="*/ 1608233 h 3977558"/>
                  <a:gd name="connsiteX5970" fmla="*/ 157461 w 5235586"/>
                  <a:gd name="connsiteY5970" fmla="*/ 1605422 h 3977558"/>
                  <a:gd name="connsiteX5971" fmla="*/ 160271 w 5235586"/>
                  <a:gd name="connsiteY5971" fmla="*/ 1602612 h 3977558"/>
                  <a:gd name="connsiteX5972" fmla="*/ 208073 w 5235586"/>
                  <a:gd name="connsiteY5972" fmla="*/ 1554810 h 3977558"/>
                  <a:gd name="connsiteX5973" fmla="*/ 50612 w 5235586"/>
                  <a:gd name="connsiteY5973" fmla="*/ 1554810 h 3977558"/>
                  <a:gd name="connsiteX5974" fmla="*/ 98414 w 5235586"/>
                  <a:gd name="connsiteY5974" fmla="*/ 1602612 h 3977558"/>
                  <a:gd name="connsiteX5975" fmla="*/ 101225 w 5235586"/>
                  <a:gd name="connsiteY5975" fmla="*/ 1605422 h 3977558"/>
                  <a:gd name="connsiteX5976" fmla="*/ 98414 w 5235586"/>
                  <a:gd name="connsiteY5976" fmla="*/ 1608233 h 3977558"/>
                  <a:gd name="connsiteX5977" fmla="*/ 53426 w 5235586"/>
                  <a:gd name="connsiteY5977" fmla="*/ 1653224 h 3977558"/>
                  <a:gd name="connsiteX5978" fmla="*/ 50612 w 5235586"/>
                  <a:gd name="connsiteY5978" fmla="*/ 1656035 h 3977558"/>
                  <a:gd name="connsiteX5979" fmla="*/ 47802 w 5235586"/>
                  <a:gd name="connsiteY5979" fmla="*/ 1653224 h 3977558"/>
                  <a:gd name="connsiteX5980" fmla="*/ 2813 w 5235586"/>
                  <a:gd name="connsiteY5980" fmla="*/ 1608233 h 3977558"/>
                  <a:gd name="connsiteX5981" fmla="*/ 0 w 5235586"/>
                  <a:gd name="connsiteY5981" fmla="*/ 1605422 h 3977558"/>
                  <a:gd name="connsiteX5982" fmla="*/ 2813 w 5235586"/>
                  <a:gd name="connsiteY5982" fmla="*/ 1602612 h 3977558"/>
                  <a:gd name="connsiteX5983" fmla="*/ 50612 w 5235586"/>
                  <a:gd name="connsiteY5983" fmla="*/ 1554810 h 3977558"/>
                  <a:gd name="connsiteX5984" fmla="*/ 5184973 w 5235586"/>
                  <a:gd name="connsiteY5984" fmla="*/ 1400159 h 3977558"/>
                  <a:gd name="connsiteX5985" fmla="*/ 5232776 w 5235586"/>
                  <a:gd name="connsiteY5985" fmla="*/ 1447961 h 3977558"/>
                  <a:gd name="connsiteX5986" fmla="*/ 5235586 w 5235586"/>
                  <a:gd name="connsiteY5986" fmla="*/ 1450771 h 3977558"/>
                  <a:gd name="connsiteX5987" fmla="*/ 5232776 w 5235586"/>
                  <a:gd name="connsiteY5987" fmla="*/ 1453582 h 3977558"/>
                  <a:gd name="connsiteX5988" fmla="*/ 5187787 w 5235586"/>
                  <a:gd name="connsiteY5988" fmla="*/ 1498573 h 3977558"/>
                  <a:gd name="connsiteX5989" fmla="*/ 5184973 w 5235586"/>
                  <a:gd name="connsiteY5989" fmla="*/ 1501384 h 3977558"/>
                  <a:gd name="connsiteX5990" fmla="*/ 5182163 w 5235586"/>
                  <a:gd name="connsiteY5990" fmla="*/ 1498573 h 3977558"/>
                  <a:gd name="connsiteX5991" fmla="*/ 5137174 w 5235586"/>
                  <a:gd name="connsiteY5991" fmla="*/ 1453582 h 3977558"/>
                  <a:gd name="connsiteX5992" fmla="*/ 5134361 w 5235586"/>
                  <a:gd name="connsiteY5992" fmla="*/ 1450771 h 3977558"/>
                  <a:gd name="connsiteX5993" fmla="*/ 5137174 w 5235586"/>
                  <a:gd name="connsiteY5993" fmla="*/ 1447961 h 3977558"/>
                  <a:gd name="connsiteX5994" fmla="*/ 5184973 w 5235586"/>
                  <a:gd name="connsiteY5994" fmla="*/ 1400159 h 3977558"/>
                  <a:gd name="connsiteX5995" fmla="*/ 5030325 w 5235586"/>
                  <a:gd name="connsiteY5995" fmla="*/ 1400159 h 3977558"/>
                  <a:gd name="connsiteX5996" fmla="*/ 5078128 w 5235586"/>
                  <a:gd name="connsiteY5996" fmla="*/ 1447961 h 3977558"/>
                  <a:gd name="connsiteX5997" fmla="*/ 5080938 w 5235586"/>
                  <a:gd name="connsiteY5997" fmla="*/ 1450771 h 3977558"/>
                  <a:gd name="connsiteX5998" fmla="*/ 5078128 w 5235586"/>
                  <a:gd name="connsiteY5998" fmla="*/ 1453582 h 3977558"/>
                  <a:gd name="connsiteX5999" fmla="*/ 5033136 w 5235586"/>
                  <a:gd name="connsiteY5999" fmla="*/ 1498573 h 3977558"/>
                  <a:gd name="connsiteX6000" fmla="*/ 5030325 w 5235586"/>
                  <a:gd name="connsiteY6000" fmla="*/ 1501384 h 3977558"/>
                  <a:gd name="connsiteX6001" fmla="*/ 5027512 w 5235586"/>
                  <a:gd name="connsiteY6001" fmla="*/ 1498573 h 3977558"/>
                  <a:gd name="connsiteX6002" fmla="*/ 4982523 w 5235586"/>
                  <a:gd name="connsiteY6002" fmla="*/ 1453582 h 3977558"/>
                  <a:gd name="connsiteX6003" fmla="*/ 4979713 w 5235586"/>
                  <a:gd name="connsiteY6003" fmla="*/ 1450771 h 3977558"/>
                  <a:gd name="connsiteX6004" fmla="*/ 4982523 w 5235586"/>
                  <a:gd name="connsiteY6004" fmla="*/ 1447961 h 3977558"/>
                  <a:gd name="connsiteX6005" fmla="*/ 5030325 w 5235586"/>
                  <a:gd name="connsiteY6005" fmla="*/ 1400159 h 3977558"/>
                  <a:gd name="connsiteX6006" fmla="*/ 4872861 w 5235586"/>
                  <a:gd name="connsiteY6006" fmla="*/ 1400159 h 3977558"/>
                  <a:gd name="connsiteX6007" fmla="*/ 4920664 w 5235586"/>
                  <a:gd name="connsiteY6007" fmla="*/ 1447961 h 3977558"/>
                  <a:gd name="connsiteX6008" fmla="*/ 4923474 w 5235586"/>
                  <a:gd name="connsiteY6008" fmla="*/ 1450771 h 3977558"/>
                  <a:gd name="connsiteX6009" fmla="*/ 4920664 w 5235586"/>
                  <a:gd name="connsiteY6009" fmla="*/ 1453582 h 3977558"/>
                  <a:gd name="connsiteX6010" fmla="*/ 4875675 w 5235586"/>
                  <a:gd name="connsiteY6010" fmla="*/ 1498573 h 3977558"/>
                  <a:gd name="connsiteX6011" fmla="*/ 4872861 w 5235586"/>
                  <a:gd name="connsiteY6011" fmla="*/ 1501384 h 3977558"/>
                  <a:gd name="connsiteX6012" fmla="*/ 4870048 w 5235586"/>
                  <a:gd name="connsiteY6012" fmla="*/ 1498573 h 3977558"/>
                  <a:gd name="connsiteX6013" fmla="*/ 4825062 w 5235586"/>
                  <a:gd name="connsiteY6013" fmla="*/ 1453582 h 3977558"/>
                  <a:gd name="connsiteX6014" fmla="*/ 4822249 w 5235586"/>
                  <a:gd name="connsiteY6014" fmla="*/ 1450771 h 3977558"/>
                  <a:gd name="connsiteX6015" fmla="*/ 4825062 w 5235586"/>
                  <a:gd name="connsiteY6015" fmla="*/ 1447961 h 3977558"/>
                  <a:gd name="connsiteX6016" fmla="*/ 4872861 w 5235586"/>
                  <a:gd name="connsiteY6016" fmla="*/ 1400159 h 3977558"/>
                  <a:gd name="connsiteX6017" fmla="*/ 4718213 w 5235586"/>
                  <a:gd name="connsiteY6017" fmla="*/ 1400159 h 3977558"/>
                  <a:gd name="connsiteX6018" fmla="*/ 4766016 w 5235586"/>
                  <a:gd name="connsiteY6018" fmla="*/ 1447961 h 3977558"/>
                  <a:gd name="connsiteX6019" fmla="*/ 4768826 w 5235586"/>
                  <a:gd name="connsiteY6019" fmla="*/ 1450771 h 3977558"/>
                  <a:gd name="connsiteX6020" fmla="*/ 4766016 w 5235586"/>
                  <a:gd name="connsiteY6020" fmla="*/ 1453582 h 3977558"/>
                  <a:gd name="connsiteX6021" fmla="*/ 4721027 w 5235586"/>
                  <a:gd name="connsiteY6021" fmla="*/ 1498573 h 3977558"/>
                  <a:gd name="connsiteX6022" fmla="*/ 4718213 w 5235586"/>
                  <a:gd name="connsiteY6022" fmla="*/ 1501384 h 3977558"/>
                  <a:gd name="connsiteX6023" fmla="*/ 4715400 w 5235586"/>
                  <a:gd name="connsiteY6023" fmla="*/ 1498573 h 3977558"/>
                  <a:gd name="connsiteX6024" fmla="*/ 4670414 w 5235586"/>
                  <a:gd name="connsiteY6024" fmla="*/ 1453582 h 3977558"/>
                  <a:gd name="connsiteX6025" fmla="*/ 4667601 w 5235586"/>
                  <a:gd name="connsiteY6025" fmla="*/ 1450771 h 3977558"/>
                  <a:gd name="connsiteX6026" fmla="*/ 4670414 w 5235586"/>
                  <a:gd name="connsiteY6026" fmla="*/ 1447961 h 3977558"/>
                  <a:gd name="connsiteX6027" fmla="*/ 4718213 w 5235586"/>
                  <a:gd name="connsiteY6027" fmla="*/ 1400159 h 3977558"/>
                  <a:gd name="connsiteX6028" fmla="*/ 4563563 w 5235586"/>
                  <a:gd name="connsiteY6028" fmla="*/ 1400159 h 3977558"/>
                  <a:gd name="connsiteX6029" fmla="*/ 4611365 w 5235586"/>
                  <a:gd name="connsiteY6029" fmla="*/ 1447961 h 3977558"/>
                  <a:gd name="connsiteX6030" fmla="*/ 4614175 w 5235586"/>
                  <a:gd name="connsiteY6030" fmla="*/ 1450771 h 3977558"/>
                  <a:gd name="connsiteX6031" fmla="*/ 4611365 w 5235586"/>
                  <a:gd name="connsiteY6031" fmla="*/ 1453582 h 3977558"/>
                  <a:gd name="connsiteX6032" fmla="*/ 4566376 w 5235586"/>
                  <a:gd name="connsiteY6032" fmla="*/ 1498573 h 3977558"/>
                  <a:gd name="connsiteX6033" fmla="*/ 4563563 w 5235586"/>
                  <a:gd name="connsiteY6033" fmla="*/ 1501384 h 3977558"/>
                  <a:gd name="connsiteX6034" fmla="*/ 4560749 w 5235586"/>
                  <a:gd name="connsiteY6034" fmla="*/ 1498573 h 3977558"/>
                  <a:gd name="connsiteX6035" fmla="*/ 4515763 w 5235586"/>
                  <a:gd name="connsiteY6035" fmla="*/ 1453582 h 3977558"/>
                  <a:gd name="connsiteX6036" fmla="*/ 4512950 w 5235586"/>
                  <a:gd name="connsiteY6036" fmla="*/ 1450771 h 3977558"/>
                  <a:gd name="connsiteX6037" fmla="*/ 4515763 w 5235586"/>
                  <a:gd name="connsiteY6037" fmla="*/ 1447961 h 3977558"/>
                  <a:gd name="connsiteX6038" fmla="*/ 4563563 w 5235586"/>
                  <a:gd name="connsiteY6038" fmla="*/ 1400159 h 3977558"/>
                  <a:gd name="connsiteX6039" fmla="*/ 4406104 w 5235586"/>
                  <a:gd name="connsiteY6039" fmla="*/ 1400159 h 3977558"/>
                  <a:gd name="connsiteX6040" fmla="*/ 4453907 w 5235586"/>
                  <a:gd name="connsiteY6040" fmla="*/ 1447961 h 3977558"/>
                  <a:gd name="connsiteX6041" fmla="*/ 4456717 w 5235586"/>
                  <a:gd name="connsiteY6041" fmla="*/ 1450771 h 3977558"/>
                  <a:gd name="connsiteX6042" fmla="*/ 4453907 w 5235586"/>
                  <a:gd name="connsiteY6042" fmla="*/ 1453582 h 3977558"/>
                  <a:gd name="connsiteX6043" fmla="*/ 4408915 w 5235586"/>
                  <a:gd name="connsiteY6043" fmla="*/ 1498573 h 3977558"/>
                  <a:gd name="connsiteX6044" fmla="*/ 4406104 w 5235586"/>
                  <a:gd name="connsiteY6044" fmla="*/ 1501384 h 3977558"/>
                  <a:gd name="connsiteX6045" fmla="*/ 4403291 w 5235586"/>
                  <a:gd name="connsiteY6045" fmla="*/ 1498573 h 3977558"/>
                  <a:gd name="connsiteX6046" fmla="*/ 4358302 w 5235586"/>
                  <a:gd name="connsiteY6046" fmla="*/ 1453582 h 3977558"/>
                  <a:gd name="connsiteX6047" fmla="*/ 4355492 w 5235586"/>
                  <a:gd name="connsiteY6047" fmla="*/ 1450771 h 3977558"/>
                  <a:gd name="connsiteX6048" fmla="*/ 4358302 w 5235586"/>
                  <a:gd name="connsiteY6048" fmla="*/ 1447961 h 3977558"/>
                  <a:gd name="connsiteX6049" fmla="*/ 4406104 w 5235586"/>
                  <a:gd name="connsiteY6049" fmla="*/ 1400159 h 3977558"/>
                  <a:gd name="connsiteX6050" fmla="*/ 4251453 w 5235586"/>
                  <a:gd name="connsiteY6050" fmla="*/ 1400159 h 3977558"/>
                  <a:gd name="connsiteX6051" fmla="*/ 4299256 w 5235586"/>
                  <a:gd name="connsiteY6051" fmla="*/ 1447961 h 3977558"/>
                  <a:gd name="connsiteX6052" fmla="*/ 4302066 w 5235586"/>
                  <a:gd name="connsiteY6052" fmla="*/ 1450771 h 3977558"/>
                  <a:gd name="connsiteX6053" fmla="*/ 4299256 w 5235586"/>
                  <a:gd name="connsiteY6053" fmla="*/ 1453582 h 3977558"/>
                  <a:gd name="connsiteX6054" fmla="*/ 4254264 w 5235586"/>
                  <a:gd name="connsiteY6054" fmla="*/ 1498573 h 3977558"/>
                  <a:gd name="connsiteX6055" fmla="*/ 4251453 w 5235586"/>
                  <a:gd name="connsiteY6055" fmla="*/ 1501384 h 3977558"/>
                  <a:gd name="connsiteX6056" fmla="*/ 4248640 w 5235586"/>
                  <a:gd name="connsiteY6056" fmla="*/ 1498573 h 3977558"/>
                  <a:gd name="connsiteX6057" fmla="*/ 4203651 w 5235586"/>
                  <a:gd name="connsiteY6057" fmla="*/ 1453582 h 3977558"/>
                  <a:gd name="connsiteX6058" fmla="*/ 4200841 w 5235586"/>
                  <a:gd name="connsiteY6058" fmla="*/ 1450771 h 3977558"/>
                  <a:gd name="connsiteX6059" fmla="*/ 4203651 w 5235586"/>
                  <a:gd name="connsiteY6059" fmla="*/ 1447961 h 3977558"/>
                  <a:gd name="connsiteX6060" fmla="*/ 4251453 w 5235586"/>
                  <a:gd name="connsiteY6060" fmla="*/ 1400159 h 3977558"/>
                  <a:gd name="connsiteX6061" fmla="*/ 4096805 w 5235586"/>
                  <a:gd name="connsiteY6061" fmla="*/ 1400159 h 3977558"/>
                  <a:gd name="connsiteX6062" fmla="*/ 4144608 w 5235586"/>
                  <a:gd name="connsiteY6062" fmla="*/ 1447961 h 3977558"/>
                  <a:gd name="connsiteX6063" fmla="*/ 4147418 w 5235586"/>
                  <a:gd name="connsiteY6063" fmla="*/ 1450771 h 3977558"/>
                  <a:gd name="connsiteX6064" fmla="*/ 4144608 w 5235586"/>
                  <a:gd name="connsiteY6064" fmla="*/ 1453582 h 3977558"/>
                  <a:gd name="connsiteX6065" fmla="*/ 4099616 w 5235586"/>
                  <a:gd name="connsiteY6065" fmla="*/ 1498573 h 3977558"/>
                  <a:gd name="connsiteX6066" fmla="*/ 4096805 w 5235586"/>
                  <a:gd name="connsiteY6066" fmla="*/ 1501384 h 3977558"/>
                  <a:gd name="connsiteX6067" fmla="*/ 4093992 w 5235586"/>
                  <a:gd name="connsiteY6067" fmla="*/ 1498573 h 3977558"/>
                  <a:gd name="connsiteX6068" fmla="*/ 4049003 w 5235586"/>
                  <a:gd name="connsiteY6068" fmla="*/ 1453582 h 3977558"/>
                  <a:gd name="connsiteX6069" fmla="*/ 4046193 w 5235586"/>
                  <a:gd name="connsiteY6069" fmla="*/ 1450771 h 3977558"/>
                  <a:gd name="connsiteX6070" fmla="*/ 4049003 w 5235586"/>
                  <a:gd name="connsiteY6070" fmla="*/ 1447961 h 3977558"/>
                  <a:gd name="connsiteX6071" fmla="*/ 4096805 w 5235586"/>
                  <a:gd name="connsiteY6071" fmla="*/ 1400159 h 3977558"/>
                  <a:gd name="connsiteX6072" fmla="*/ 3939345 w 5235586"/>
                  <a:gd name="connsiteY6072" fmla="*/ 1400159 h 3977558"/>
                  <a:gd name="connsiteX6073" fmla="*/ 3987147 w 5235586"/>
                  <a:gd name="connsiteY6073" fmla="*/ 1447961 h 3977558"/>
                  <a:gd name="connsiteX6074" fmla="*/ 3989957 w 5235586"/>
                  <a:gd name="connsiteY6074" fmla="*/ 1450771 h 3977558"/>
                  <a:gd name="connsiteX6075" fmla="*/ 3987147 w 5235586"/>
                  <a:gd name="connsiteY6075" fmla="*/ 1453582 h 3977558"/>
                  <a:gd name="connsiteX6076" fmla="*/ 3942155 w 5235586"/>
                  <a:gd name="connsiteY6076" fmla="*/ 1498573 h 3977558"/>
                  <a:gd name="connsiteX6077" fmla="*/ 3939345 w 5235586"/>
                  <a:gd name="connsiteY6077" fmla="*/ 1501384 h 3977558"/>
                  <a:gd name="connsiteX6078" fmla="*/ 3936531 w 5235586"/>
                  <a:gd name="connsiteY6078" fmla="*/ 1498573 h 3977558"/>
                  <a:gd name="connsiteX6079" fmla="*/ 3891545 w 5235586"/>
                  <a:gd name="connsiteY6079" fmla="*/ 1453582 h 3977558"/>
                  <a:gd name="connsiteX6080" fmla="*/ 3888732 w 5235586"/>
                  <a:gd name="connsiteY6080" fmla="*/ 1450771 h 3977558"/>
                  <a:gd name="connsiteX6081" fmla="*/ 3891545 w 5235586"/>
                  <a:gd name="connsiteY6081" fmla="*/ 1447961 h 3977558"/>
                  <a:gd name="connsiteX6082" fmla="*/ 3939345 w 5235586"/>
                  <a:gd name="connsiteY6082" fmla="*/ 1400159 h 3977558"/>
                  <a:gd name="connsiteX6083" fmla="*/ 3784693 w 5235586"/>
                  <a:gd name="connsiteY6083" fmla="*/ 1400159 h 3977558"/>
                  <a:gd name="connsiteX6084" fmla="*/ 3832496 w 5235586"/>
                  <a:gd name="connsiteY6084" fmla="*/ 1447961 h 3977558"/>
                  <a:gd name="connsiteX6085" fmla="*/ 3835306 w 5235586"/>
                  <a:gd name="connsiteY6085" fmla="*/ 1450771 h 3977558"/>
                  <a:gd name="connsiteX6086" fmla="*/ 3832496 w 5235586"/>
                  <a:gd name="connsiteY6086" fmla="*/ 1453582 h 3977558"/>
                  <a:gd name="connsiteX6087" fmla="*/ 3787504 w 5235586"/>
                  <a:gd name="connsiteY6087" fmla="*/ 1498573 h 3977558"/>
                  <a:gd name="connsiteX6088" fmla="*/ 3784693 w 5235586"/>
                  <a:gd name="connsiteY6088" fmla="*/ 1501384 h 3977558"/>
                  <a:gd name="connsiteX6089" fmla="*/ 3781880 w 5235586"/>
                  <a:gd name="connsiteY6089" fmla="*/ 1498573 h 3977558"/>
                  <a:gd name="connsiteX6090" fmla="*/ 3736894 w 5235586"/>
                  <a:gd name="connsiteY6090" fmla="*/ 1453582 h 3977558"/>
                  <a:gd name="connsiteX6091" fmla="*/ 3734081 w 5235586"/>
                  <a:gd name="connsiteY6091" fmla="*/ 1450771 h 3977558"/>
                  <a:gd name="connsiteX6092" fmla="*/ 3736894 w 5235586"/>
                  <a:gd name="connsiteY6092" fmla="*/ 1447961 h 3977558"/>
                  <a:gd name="connsiteX6093" fmla="*/ 3784693 w 5235586"/>
                  <a:gd name="connsiteY6093" fmla="*/ 1400159 h 3977558"/>
                  <a:gd name="connsiteX6094" fmla="*/ 3630045 w 5235586"/>
                  <a:gd name="connsiteY6094" fmla="*/ 1400159 h 3977558"/>
                  <a:gd name="connsiteX6095" fmla="*/ 3677848 w 5235586"/>
                  <a:gd name="connsiteY6095" fmla="*/ 1447961 h 3977558"/>
                  <a:gd name="connsiteX6096" fmla="*/ 3680658 w 5235586"/>
                  <a:gd name="connsiteY6096" fmla="*/ 1450771 h 3977558"/>
                  <a:gd name="connsiteX6097" fmla="*/ 3677848 w 5235586"/>
                  <a:gd name="connsiteY6097" fmla="*/ 1453582 h 3977558"/>
                  <a:gd name="connsiteX6098" fmla="*/ 3632856 w 5235586"/>
                  <a:gd name="connsiteY6098" fmla="*/ 1498573 h 3977558"/>
                  <a:gd name="connsiteX6099" fmla="*/ 3630045 w 5235586"/>
                  <a:gd name="connsiteY6099" fmla="*/ 1501384 h 3977558"/>
                  <a:gd name="connsiteX6100" fmla="*/ 3627232 w 5235586"/>
                  <a:gd name="connsiteY6100" fmla="*/ 1498573 h 3977558"/>
                  <a:gd name="connsiteX6101" fmla="*/ 3582246 w 5235586"/>
                  <a:gd name="connsiteY6101" fmla="*/ 1453582 h 3977558"/>
                  <a:gd name="connsiteX6102" fmla="*/ 3579433 w 5235586"/>
                  <a:gd name="connsiteY6102" fmla="*/ 1450771 h 3977558"/>
                  <a:gd name="connsiteX6103" fmla="*/ 3582246 w 5235586"/>
                  <a:gd name="connsiteY6103" fmla="*/ 1447961 h 3977558"/>
                  <a:gd name="connsiteX6104" fmla="*/ 3630045 w 5235586"/>
                  <a:gd name="connsiteY6104" fmla="*/ 1400159 h 3977558"/>
                  <a:gd name="connsiteX6105" fmla="*/ 3472581 w 5235586"/>
                  <a:gd name="connsiteY6105" fmla="*/ 1400159 h 3977558"/>
                  <a:gd name="connsiteX6106" fmla="*/ 3520384 w 5235586"/>
                  <a:gd name="connsiteY6106" fmla="*/ 1447961 h 3977558"/>
                  <a:gd name="connsiteX6107" fmla="*/ 3523194 w 5235586"/>
                  <a:gd name="connsiteY6107" fmla="*/ 1450771 h 3977558"/>
                  <a:gd name="connsiteX6108" fmla="*/ 3520384 w 5235586"/>
                  <a:gd name="connsiteY6108" fmla="*/ 1453582 h 3977558"/>
                  <a:gd name="connsiteX6109" fmla="*/ 3475395 w 5235586"/>
                  <a:gd name="connsiteY6109" fmla="*/ 1498573 h 3977558"/>
                  <a:gd name="connsiteX6110" fmla="*/ 3472581 w 5235586"/>
                  <a:gd name="connsiteY6110" fmla="*/ 1501384 h 3977558"/>
                  <a:gd name="connsiteX6111" fmla="*/ 3469771 w 5235586"/>
                  <a:gd name="connsiteY6111" fmla="*/ 1498573 h 3977558"/>
                  <a:gd name="connsiteX6112" fmla="*/ 3424782 w 5235586"/>
                  <a:gd name="connsiteY6112" fmla="*/ 1453582 h 3977558"/>
                  <a:gd name="connsiteX6113" fmla="*/ 3421969 w 5235586"/>
                  <a:gd name="connsiteY6113" fmla="*/ 1450771 h 3977558"/>
                  <a:gd name="connsiteX6114" fmla="*/ 3424782 w 5235586"/>
                  <a:gd name="connsiteY6114" fmla="*/ 1447961 h 3977558"/>
                  <a:gd name="connsiteX6115" fmla="*/ 3472581 w 5235586"/>
                  <a:gd name="connsiteY6115" fmla="*/ 1400159 h 3977558"/>
                  <a:gd name="connsiteX6116" fmla="*/ 3317933 w 5235586"/>
                  <a:gd name="connsiteY6116" fmla="*/ 1400159 h 3977558"/>
                  <a:gd name="connsiteX6117" fmla="*/ 3365736 w 5235586"/>
                  <a:gd name="connsiteY6117" fmla="*/ 1447961 h 3977558"/>
                  <a:gd name="connsiteX6118" fmla="*/ 3368546 w 5235586"/>
                  <a:gd name="connsiteY6118" fmla="*/ 1450771 h 3977558"/>
                  <a:gd name="connsiteX6119" fmla="*/ 3365736 w 5235586"/>
                  <a:gd name="connsiteY6119" fmla="*/ 1453582 h 3977558"/>
                  <a:gd name="connsiteX6120" fmla="*/ 3320747 w 5235586"/>
                  <a:gd name="connsiteY6120" fmla="*/ 1498573 h 3977558"/>
                  <a:gd name="connsiteX6121" fmla="*/ 3317933 w 5235586"/>
                  <a:gd name="connsiteY6121" fmla="*/ 1501384 h 3977558"/>
                  <a:gd name="connsiteX6122" fmla="*/ 3315123 w 5235586"/>
                  <a:gd name="connsiteY6122" fmla="*/ 1498573 h 3977558"/>
                  <a:gd name="connsiteX6123" fmla="*/ 3270134 w 5235586"/>
                  <a:gd name="connsiteY6123" fmla="*/ 1453582 h 3977558"/>
                  <a:gd name="connsiteX6124" fmla="*/ 3267321 w 5235586"/>
                  <a:gd name="connsiteY6124" fmla="*/ 1450771 h 3977558"/>
                  <a:gd name="connsiteX6125" fmla="*/ 3270134 w 5235586"/>
                  <a:gd name="connsiteY6125" fmla="*/ 1447961 h 3977558"/>
                  <a:gd name="connsiteX6126" fmla="*/ 3317933 w 5235586"/>
                  <a:gd name="connsiteY6126" fmla="*/ 1400159 h 3977558"/>
                  <a:gd name="connsiteX6127" fmla="*/ 3163283 w 5235586"/>
                  <a:gd name="connsiteY6127" fmla="*/ 1400159 h 3977558"/>
                  <a:gd name="connsiteX6128" fmla="*/ 3211085 w 5235586"/>
                  <a:gd name="connsiteY6128" fmla="*/ 1447961 h 3977558"/>
                  <a:gd name="connsiteX6129" fmla="*/ 3213895 w 5235586"/>
                  <a:gd name="connsiteY6129" fmla="*/ 1450771 h 3977558"/>
                  <a:gd name="connsiteX6130" fmla="*/ 3211085 w 5235586"/>
                  <a:gd name="connsiteY6130" fmla="*/ 1453582 h 3977558"/>
                  <a:gd name="connsiteX6131" fmla="*/ 3166096 w 5235586"/>
                  <a:gd name="connsiteY6131" fmla="*/ 1498573 h 3977558"/>
                  <a:gd name="connsiteX6132" fmla="*/ 3163283 w 5235586"/>
                  <a:gd name="connsiteY6132" fmla="*/ 1501384 h 3977558"/>
                  <a:gd name="connsiteX6133" fmla="*/ 3160472 w 5235586"/>
                  <a:gd name="connsiteY6133" fmla="*/ 1498573 h 3977558"/>
                  <a:gd name="connsiteX6134" fmla="*/ 3115483 w 5235586"/>
                  <a:gd name="connsiteY6134" fmla="*/ 1453582 h 3977558"/>
                  <a:gd name="connsiteX6135" fmla="*/ 3112670 w 5235586"/>
                  <a:gd name="connsiteY6135" fmla="*/ 1450771 h 3977558"/>
                  <a:gd name="connsiteX6136" fmla="*/ 3115483 w 5235586"/>
                  <a:gd name="connsiteY6136" fmla="*/ 1447961 h 3977558"/>
                  <a:gd name="connsiteX6137" fmla="*/ 3163283 w 5235586"/>
                  <a:gd name="connsiteY6137" fmla="*/ 1400159 h 3977558"/>
                  <a:gd name="connsiteX6138" fmla="*/ 3005823 w 5235586"/>
                  <a:gd name="connsiteY6138" fmla="*/ 1400159 h 3977558"/>
                  <a:gd name="connsiteX6139" fmla="*/ 3053626 w 5235586"/>
                  <a:gd name="connsiteY6139" fmla="*/ 1447961 h 3977558"/>
                  <a:gd name="connsiteX6140" fmla="*/ 3056436 w 5235586"/>
                  <a:gd name="connsiteY6140" fmla="*/ 1450771 h 3977558"/>
                  <a:gd name="connsiteX6141" fmla="*/ 3053626 w 5235586"/>
                  <a:gd name="connsiteY6141" fmla="*/ 1453582 h 3977558"/>
                  <a:gd name="connsiteX6142" fmla="*/ 3008634 w 5235586"/>
                  <a:gd name="connsiteY6142" fmla="*/ 1498573 h 3977558"/>
                  <a:gd name="connsiteX6143" fmla="*/ 3005823 w 5235586"/>
                  <a:gd name="connsiteY6143" fmla="*/ 1501384 h 3977558"/>
                  <a:gd name="connsiteX6144" fmla="*/ 3003010 w 5235586"/>
                  <a:gd name="connsiteY6144" fmla="*/ 1498573 h 3977558"/>
                  <a:gd name="connsiteX6145" fmla="*/ 2958021 w 5235586"/>
                  <a:gd name="connsiteY6145" fmla="*/ 1453582 h 3977558"/>
                  <a:gd name="connsiteX6146" fmla="*/ 2955211 w 5235586"/>
                  <a:gd name="connsiteY6146" fmla="*/ 1450771 h 3977558"/>
                  <a:gd name="connsiteX6147" fmla="*/ 2958021 w 5235586"/>
                  <a:gd name="connsiteY6147" fmla="*/ 1447961 h 3977558"/>
                  <a:gd name="connsiteX6148" fmla="*/ 3005823 w 5235586"/>
                  <a:gd name="connsiteY6148" fmla="*/ 1400159 h 3977558"/>
                  <a:gd name="connsiteX6149" fmla="*/ 2851172 w 5235586"/>
                  <a:gd name="connsiteY6149" fmla="*/ 1400159 h 3977558"/>
                  <a:gd name="connsiteX6150" fmla="*/ 2898975 w 5235586"/>
                  <a:gd name="connsiteY6150" fmla="*/ 1447961 h 3977558"/>
                  <a:gd name="connsiteX6151" fmla="*/ 2901785 w 5235586"/>
                  <a:gd name="connsiteY6151" fmla="*/ 1450771 h 3977558"/>
                  <a:gd name="connsiteX6152" fmla="*/ 2898975 w 5235586"/>
                  <a:gd name="connsiteY6152" fmla="*/ 1453582 h 3977558"/>
                  <a:gd name="connsiteX6153" fmla="*/ 2853983 w 5235586"/>
                  <a:gd name="connsiteY6153" fmla="*/ 1498573 h 3977558"/>
                  <a:gd name="connsiteX6154" fmla="*/ 2851172 w 5235586"/>
                  <a:gd name="connsiteY6154" fmla="*/ 1501384 h 3977558"/>
                  <a:gd name="connsiteX6155" fmla="*/ 2848359 w 5235586"/>
                  <a:gd name="connsiteY6155" fmla="*/ 1498573 h 3977558"/>
                  <a:gd name="connsiteX6156" fmla="*/ 2803370 w 5235586"/>
                  <a:gd name="connsiteY6156" fmla="*/ 1453582 h 3977558"/>
                  <a:gd name="connsiteX6157" fmla="*/ 2800560 w 5235586"/>
                  <a:gd name="connsiteY6157" fmla="*/ 1450771 h 3977558"/>
                  <a:gd name="connsiteX6158" fmla="*/ 2803370 w 5235586"/>
                  <a:gd name="connsiteY6158" fmla="*/ 1447961 h 3977558"/>
                  <a:gd name="connsiteX6159" fmla="*/ 2851172 w 5235586"/>
                  <a:gd name="connsiteY6159" fmla="*/ 1400159 h 3977558"/>
                  <a:gd name="connsiteX6160" fmla="*/ 2696525 w 5235586"/>
                  <a:gd name="connsiteY6160" fmla="*/ 1400159 h 3977558"/>
                  <a:gd name="connsiteX6161" fmla="*/ 2744328 w 5235586"/>
                  <a:gd name="connsiteY6161" fmla="*/ 1447961 h 3977558"/>
                  <a:gd name="connsiteX6162" fmla="*/ 2747138 w 5235586"/>
                  <a:gd name="connsiteY6162" fmla="*/ 1450771 h 3977558"/>
                  <a:gd name="connsiteX6163" fmla="*/ 2744328 w 5235586"/>
                  <a:gd name="connsiteY6163" fmla="*/ 1453582 h 3977558"/>
                  <a:gd name="connsiteX6164" fmla="*/ 2699336 w 5235586"/>
                  <a:gd name="connsiteY6164" fmla="*/ 1498573 h 3977558"/>
                  <a:gd name="connsiteX6165" fmla="*/ 2696525 w 5235586"/>
                  <a:gd name="connsiteY6165" fmla="*/ 1501384 h 3977558"/>
                  <a:gd name="connsiteX6166" fmla="*/ 2693712 w 5235586"/>
                  <a:gd name="connsiteY6166" fmla="*/ 1498573 h 3977558"/>
                  <a:gd name="connsiteX6167" fmla="*/ 2648723 w 5235586"/>
                  <a:gd name="connsiteY6167" fmla="*/ 1453582 h 3977558"/>
                  <a:gd name="connsiteX6168" fmla="*/ 2645913 w 5235586"/>
                  <a:gd name="connsiteY6168" fmla="*/ 1450771 h 3977558"/>
                  <a:gd name="connsiteX6169" fmla="*/ 2648723 w 5235586"/>
                  <a:gd name="connsiteY6169" fmla="*/ 1447961 h 3977558"/>
                  <a:gd name="connsiteX6170" fmla="*/ 2696525 w 5235586"/>
                  <a:gd name="connsiteY6170" fmla="*/ 1400159 h 3977558"/>
                  <a:gd name="connsiteX6171" fmla="*/ 2539061 w 5235586"/>
                  <a:gd name="connsiteY6171" fmla="*/ 1400159 h 3977558"/>
                  <a:gd name="connsiteX6172" fmla="*/ 2586863 w 5235586"/>
                  <a:gd name="connsiteY6172" fmla="*/ 1447961 h 3977558"/>
                  <a:gd name="connsiteX6173" fmla="*/ 2589673 w 5235586"/>
                  <a:gd name="connsiteY6173" fmla="*/ 1450771 h 3977558"/>
                  <a:gd name="connsiteX6174" fmla="*/ 2586863 w 5235586"/>
                  <a:gd name="connsiteY6174" fmla="*/ 1453582 h 3977558"/>
                  <a:gd name="connsiteX6175" fmla="*/ 2541874 w 5235586"/>
                  <a:gd name="connsiteY6175" fmla="*/ 1498573 h 3977558"/>
                  <a:gd name="connsiteX6176" fmla="*/ 2539061 w 5235586"/>
                  <a:gd name="connsiteY6176" fmla="*/ 1501384 h 3977558"/>
                  <a:gd name="connsiteX6177" fmla="*/ 2536247 w 5235586"/>
                  <a:gd name="connsiteY6177" fmla="*/ 1498573 h 3977558"/>
                  <a:gd name="connsiteX6178" fmla="*/ 2491261 w 5235586"/>
                  <a:gd name="connsiteY6178" fmla="*/ 1453582 h 3977558"/>
                  <a:gd name="connsiteX6179" fmla="*/ 2488448 w 5235586"/>
                  <a:gd name="connsiteY6179" fmla="*/ 1450771 h 3977558"/>
                  <a:gd name="connsiteX6180" fmla="*/ 2491261 w 5235586"/>
                  <a:gd name="connsiteY6180" fmla="*/ 1447961 h 3977558"/>
                  <a:gd name="connsiteX6181" fmla="*/ 2539061 w 5235586"/>
                  <a:gd name="connsiteY6181" fmla="*/ 1400159 h 3977558"/>
                  <a:gd name="connsiteX6182" fmla="*/ 2384413 w 5235586"/>
                  <a:gd name="connsiteY6182" fmla="*/ 1400159 h 3977558"/>
                  <a:gd name="connsiteX6183" fmla="*/ 2432215 w 5235586"/>
                  <a:gd name="connsiteY6183" fmla="*/ 1447961 h 3977558"/>
                  <a:gd name="connsiteX6184" fmla="*/ 2435025 w 5235586"/>
                  <a:gd name="connsiteY6184" fmla="*/ 1450771 h 3977558"/>
                  <a:gd name="connsiteX6185" fmla="*/ 2432215 w 5235586"/>
                  <a:gd name="connsiteY6185" fmla="*/ 1453582 h 3977558"/>
                  <a:gd name="connsiteX6186" fmla="*/ 2387226 w 5235586"/>
                  <a:gd name="connsiteY6186" fmla="*/ 1498573 h 3977558"/>
                  <a:gd name="connsiteX6187" fmla="*/ 2384413 w 5235586"/>
                  <a:gd name="connsiteY6187" fmla="*/ 1501384 h 3977558"/>
                  <a:gd name="connsiteX6188" fmla="*/ 2381599 w 5235586"/>
                  <a:gd name="connsiteY6188" fmla="*/ 1498573 h 3977558"/>
                  <a:gd name="connsiteX6189" fmla="*/ 2336613 w 5235586"/>
                  <a:gd name="connsiteY6189" fmla="*/ 1453582 h 3977558"/>
                  <a:gd name="connsiteX6190" fmla="*/ 2333800 w 5235586"/>
                  <a:gd name="connsiteY6190" fmla="*/ 1450771 h 3977558"/>
                  <a:gd name="connsiteX6191" fmla="*/ 2336613 w 5235586"/>
                  <a:gd name="connsiteY6191" fmla="*/ 1447961 h 3977558"/>
                  <a:gd name="connsiteX6192" fmla="*/ 2384413 w 5235586"/>
                  <a:gd name="connsiteY6192" fmla="*/ 1400159 h 3977558"/>
                  <a:gd name="connsiteX6193" fmla="*/ 2229761 w 5235586"/>
                  <a:gd name="connsiteY6193" fmla="*/ 1400159 h 3977558"/>
                  <a:gd name="connsiteX6194" fmla="*/ 2277564 w 5235586"/>
                  <a:gd name="connsiteY6194" fmla="*/ 1447961 h 3977558"/>
                  <a:gd name="connsiteX6195" fmla="*/ 2280374 w 5235586"/>
                  <a:gd name="connsiteY6195" fmla="*/ 1450771 h 3977558"/>
                  <a:gd name="connsiteX6196" fmla="*/ 2277564 w 5235586"/>
                  <a:gd name="connsiteY6196" fmla="*/ 1453582 h 3977558"/>
                  <a:gd name="connsiteX6197" fmla="*/ 2232575 w 5235586"/>
                  <a:gd name="connsiteY6197" fmla="*/ 1498573 h 3977558"/>
                  <a:gd name="connsiteX6198" fmla="*/ 2229761 w 5235586"/>
                  <a:gd name="connsiteY6198" fmla="*/ 1501384 h 3977558"/>
                  <a:gd name="connsiteX6199" fmla="*/ 2226948 w 5235586"/>
                  <a:gd name="connsiteY6199" fmla="*/ 1498573 h 3977558"/>
                  <a:gd name="connsiteX6200" fmla="*/ 2181962 w 5235586"/>
                  <a:gd name="connsiteY6200" fmla="*/ 1453582 h 3977558"/>
                  <a:gd name="connsiteX6201" fmla="*/ 2179149 w 5235586"/>
                  <a:gd name="connsiteY6201" fmla="*/ 1450771 h 3977558"/>
                  <a:gd name="connsiteX6202" fmla="*/ 2181962 w 5235586"/>
                  <a:gd name="connsiteY6202" fmla="*/ 1447961 h 3977558"/>
                  <a:gd name="connsiteX6203" fmla="*/ 2229761 w 5235586"/>
                  <a:gd name="connsiteY6203" fmla="*/ 1400159 h 3977558"/>
                  <a:gd name="connsiteX6204" fmla="*/ 2075115 w 5235586"/>
                  <a:gd name="connsiteY6204" fmla="*/ 1400159 h 3977558"/>
                  <a:gd name="connsiteX6205" fmla="*/ 2122917 w 5235586"/>
                  <a:gd name="connsiteY6205" fmla="*/ 1447961 h 3977558"/>
                  <a:gd name="connsiteX6206" fmla="*/ 2125727 w 5235586"/>
                  <a:gd name="connsiteY6206" fmla="*/ 1450771 h 3977558"/>
                  <a:gd name="connsiteX6207" fmla="*/ 2122917 w 5235586"/>
                  <a:gd name="connsiteY6207" fmla="*/ 1453582 h 3977558"/>
                  <a:gd name="connsiteX6208" fmla="*/ 2077928 w 5235586"/>
                  <a:gd name="connsiteY6208" fmla="*/ 1498573 h 3977558"/>
                  <a:gd name="connsiteX6209" fmla="*/ 2075115 w 5235586"/>
                  <a:gd name="connsiteY6209" fmla="*/ 1501384 h 3977558"/>
                  <a:gd name="connsiteX6210" fmla="*/ 2072301 w 5235586"/>
                  <a:gd name="connsiteY6210" fmla="*/ 1498573 h 3977558"/>
                  <a:gd name="connsiteX6211" fmla="*/ 2027315 w 5235586"/>
                  <a:gd name="connsiteY6211" fmla="*/ 1453582 h 3977558"/>
                  <a:gd name="connsiteX6212" fmla="*/ 2024502 w 5235586"/>
                  <a:gd name="connsiteY6212" fmla="*/ 1450771 h 3977558"/>
                  <a:gd name="connsiteX6213" fmla="*/ 2027315 w 5235586"/>
                  <a:gd name="connsiteY6213" fmla="*/ 1447961 h 3977558"/>
                  <a:gd name="connsiteX6214" fmla="*/ 2075115 w 5235586"/>
                  <a:gd name="connsiteY6214" fmla="*/ 1400159 h 3977558"/>
                  <a:gd name="connsiteX6215" fmla="*/ 1917652 w 5235586"/>
                  <a:gd name="connsiteY6215" fmla="*/ 1400159 h 3977558"/>
                  <a:gd name="connsiteX6216" fmla="*/ 1965455 w 5235586"/>
                  <a:gd name="connsiteY6216" fmla="*/ 1447961 h 3977558"/>
                  <a:gd name="connsiteX6217" fmla="*/ 1968265 w 5235586"/>
                  <a:gd name="connsiteY6217" fmla="*/ 1450771 h 3977558"/>
                  <a:gd name="connsiteX6218" fmla="*/ 1965455 w 5235586"/>
                  <a:gd name="connsiteY6218" fmla="*/ 1453582 h 3977558"/>
                  <a:gd name="connsiteX6219" fmla="*/ 1920463 w 5235586"/>
                  <a:gd name="connsiteY6219" fmla="*/ 1498573 h 3977558"/>
                  <a:gd name="connsiteX6220" fmla="*/ 1917652 w 5235586"/>
                  <a:gd name="connsiteY6220" fmla="*/ 1501384 h 3977558"/>
                  <a:gd name="connsiteX6221" fmla="*/ 1914839 w 5235586"/>
                  <a:gd name="connsiteY6221" fmla="*/ 1498573 h 3977558"/>
                  <a:gd name="connsiteX6222" fmla="*/ 1869850 w 5235586"/>
                  <a:gd name="connsiteY6222" fmla="*/ 1453582 h 3977558"/>
                  <a:gd name="connsiteX6223" fmla="*/ 1867040 w 5235586"/>
                  <a:gd name="connsiteY6223" fmla="*/ 1450771 h 3977558"/>
                  <a:gd name="connsiteX6224" fmla="*/ 1869850 w 5235586"/>
                  <a:gd name="connsiteY6224" fmla="*/ 1447961 h 3977558"/>
                  <a:gd name="connsiteX6225" fmla="*/ 1917652 w 5235586"/>
                  <a:gd name="connsiteY6225" fmla="*/ 1400159 h 3977558"/>
                  <a:gd name="connsiteX6226" fmla="*/ 1763004 w 5235586"/>
                  <a:gd name="connsiteY6226" fmla="*/ 1400159 h 3977558"/>
                  <a:gd name="connsiteX6227" fmla="*/ 1810807 w 5235586"/>
                  <a:gd name="connsiteY6227" fmla="*/ 1447961 h 3977558"/>
                  <a:gd name="connsiteX6228" fmla="*/ 1813617 w 5235586"/>
                  <a:gd name="connsiteY6228" fmla="*/ 1450771 h 3977558"/>
                  <a:gd name="connsiteX6229" fmla="*/ 1810807 w 5235586"/>
                  <a:gd name="connsiteY6229" fmla="*/ 1453582 h 3977558"/>
                  <a:gd name="connsiteX6230" fmla="*/ 1765815 w 5235586"/>
                  <a:gd name="connsiteY6230" fmla="*/ 1498573 h 3977558"/>
                  <a:gd name="connsiteX6231" fmla="*/ 1763004 w 5235586"/>
                  <a:gd name="connsiteY6231" fmla="*/ 1501384 h 3977558"/>
                  <a:gd name="connsiteX6232" fmla="*/ 1760191 w 5235586"/>
                  <a:gd name="connsiteY6232" fmla="*/ 1498573 h 3977558"/>
                  <a:gd name="connsiteX6233" fmla="*/ 1715202 w 5235586"/>
                  <a:gd name="connsiteY6233" fmla="*/ 1453582 h 3977558"/>
                  <a:gd name="connsiteX6234" fmla="*/ 1712392 w 5235586"/>
                  <a:gd name="connsiteY6234" fmla="*/ 1450771 h 3977558"/>
                  <a:gd name="connsiteX6235" fmla="*/ 1715202 w 5235586"/>
                  <a:gd name="connsiteY6235" fmla="*/ 1447961 h 3977558"/>
                  <a:gd name="connsiteX6236" fmla="*/ 1763004 w 5235586"/>
                  <a:gd name="connsiteY6236" fmla="*/ 1400159 h 3977558"/>
                  <a:gd name="connsiteX6237" fmla="*/ 1608353 w 5235586"/>
                  <a:gd name="connsiteY6237" fmla="*/ 1400159 h 3977558"/>
                  <a:gd name="connsiteX6238" fmla="*/ 1656156 w 5235586"/>
                  <a:gd name="connsiteY6238" fmla="*/ 1447961 h 3977558"/>
                  <a:gd name="connsiteX6239" fmla="*/ 1658966 w 5235586"/>
                  <a:gd name="connsiteY6239" fmla="*/ 1450771 h 3977558"/>
                  <a:gd name="connsiteX6240" fmla="*/ 1656156 w 5235586"/>
                  <a:gd name="connsiteY6240" fmla="*/ 1453582 h 3977558"/>
                  <a:gd name="connsiteX6241" fmla="*/ 1611164 w 5235586"/>
                  <a:gd name="connsiteY6241" fmla="*/ 1498573 h 3977558"/>
                  <a:gd name="connsiteX6242" fmla="*/ 1608353 w 5235586"/>
                  <a:gd name="connsiteY6242" fmla="*/ 1501384 h 3977558"/>
                  <a:gd name="connsiteX6243" fmla="*/ 1605540 w 5235586"/>
                  <a:gd name="connsiteY6243" fmla="*/ 1498573 h 3977558"/>
                  <a:gd name="connsiteX6244" fmla="*/ 1560551 w 5235586"/>
                  <a:gd name="connsiteY6244" fmla="*/ 1453582 h 3977558"/>
                  <a:gd name="connsiteX6245" fmla="*/ 1557741 w 5235586"/>
                  <a:gd name="connsiteY6245" fmla="*/ 1450771 h 3977558"/>
                  <a:gd name="connsiteX6246" fmla="*/ 1560551 w 5235586"/>
                  <a:gd name="connsiteY6246" fmla="*/ 1447961 h 3977558"/>
                  <a:gd name="connsiteX6247" fmla="*/ 1608353 w 5235586"/>
                  <a:gd name="connsiteY6247" fmla="*/ 1400159 h 3977558"/>
                  <a:gd name="connsiteX6248" fmla="*/ 1450892 w 5235586"/>
                  <a:gd name="connsiteY6248" fmla="*/ 1400159 h 3977558"/>
                  <a:gd name="connsiteX6249" fmla="*/ 1498695 w 5235586"/>
                  <a:gd name="connsiteY6249" fmla="*/ 1447961 h 3977558"/>
                  <a:gd name="connsiteX6250" fmla="*/ 1501505 w 5235586"/>
                  <a:gd name="connsiteY6250" fmla="*/ 1450771 h 3977558"/>
                  <a:gd name="connsiteX6251" fmla="*/ 1498695 w 5235586"/>
                  <a:gd name="connsiteY6251" fmla="*/ 1453582 h 3977558"/>
                  <a:gd name="connsiteX6252" fmla="*/ 1453706 w 5235586"/>
                  <a:gd name="connsiteY6252" fmla="*/ 1498573 h 3977558"/>
                  <a:gd name="connsiteX6253" fmla="*/ 1450892 w 5235586"/>
                  <a:gd name="connsiteY6253" fmla="*/ 1501384 h 3977558"/>
                  <a:gd name="connsiteX6254" fmla="*/ 1448079 w 5235586"/>
                  <a:gd name="connsiteY6254" fmla="*/ 1498573 h 3977558"/>
                  <a:gd name="connsiteX6255" fmla="*/ 1403090 w 5235586"/>
                  <a:gd name="connsiteY6255" fmla="*/ 1453582 h 3977558"/>
                  <a:gd name="connsiteX6256" fmla="*/ 1400280 w 5235586"/>
                  <a:gd name="connsiteY6256" fmla="*/ 1450771 h 3977558"/>
                  <a:gd name="connsiteX6257" fmla="*/ 1403090 w 5235586"/>
                  <a:gd name="connsiteY6257" fmla="*/ 1447961 h 3977558"/>
                  <a:gd name="connsiteX6258" fmla="*/ 1450892 w 5235586"/>
                  <a:gd name="connsiteY6258" fmla="*/ 1400159 h 3977558"/>
                  <a:gd name="connsiteX6259" fmla="*/ 1296244 w 5235586"/>
                  <a:gd name="connsiteY6259" fmla="*/ 1400159 h 3977558"/>
                  <a:gd name="connsiteX6260" fmla="*/ 1344046 w 5235586"/>
                  <a:gd name="connsiteY6260" fmla="*/ 1447961 h 3977558"/>
                  <a:gd name="connsiteX6261" fmla="*/ 1346857 w 5235586"/>
                  <a:gd name="connsiteY6261" fmla="*/ 1450771 h 3977558"/>
                  <a:gd name="connsiteX6262" fmla="*/ 1344046 w 5235586"/>
                  <a:gd name="connsiteY6262" fmla="*/ 1453582 h 3977558"/>
                  <a:gd name="connsiteX6263" fmla="*/ 1299058 w 5235586"/>
                  <a:gd name="connsiteY6263" fmla="*/ 1498573 h 3977558"/>
                  <a:gd name="connsiteX6264" fmla="*/ 1296244 w 5235586"/>
                  <a:gd name="connsiteY6264" fmla="*/ 1501384 h 3977558"/>
                  <a:gd name="connsiteX6265" fmla="*/ 1293431 w 5235586"/>
                  <a:gd name="connsiteY6265" fmla="*/ 1498573 h 3977558"/>
                  <a:gd name="connsiteX6266" fmla="*/ 1248442 w 5235586"/>
                  <a:gd name="connsiteY6266" fmla="*/ 1453582 h 3977558"/>
                  <a:gd name="connsiteX6267" fmla="*/ 1245632 w 5235586"/>
                  <a:gd name="connsiteY6267" fmla="*/ 1450771 h 3977558"/>
                  <a:gd name="connsiteX6268" fmla="*/ 1248442 w 5235586"/>
                  <a:gd name="connsiteY6268" fmla="*/ 1447961 h 3977558"/>
                  <a:gd name="connsiteX6269" fmla="*/ 1296244 w 5235586"/>
                  <a:gd name="connsiteY6269" fmla="*/ 1400159 h 3977558"/>
                  <a:gd name="connsiteX6270" fmla="*/ 1141593 w 5235586"/>
                  <a:gd name="connsiteY6270" fmla="*/ 1400159 h 3977558"/>
                  <a:gd name="connsiteX6271" fmla="*/ 1189395 w 5235586"/>
                  <a:gd name="connsiteY6271" fmla="*/ 1447961 h 3977558"/>
                  <a:gd name="connsiteX6272" fmla="*/ 1192206 w 5235586"/>
                  <a:gd name="connsiteY6272" fmla="*/ 1450771 h 3977558"/>
                  <a:gd name="connsiteX6273" fmla="*/ 1189395 w 5235586"/>
                  <a:gd name="connsiteY6273" fmla="*/ 1453582 h 3977558"/>
                  <a:gd name="connsiteX6274" fmla="*/ 1144407 w 5235586"/>
                  <a:gd name="connsiteY6274" fmla="*/ 1498573 h 3977558"/>
                  <a:gd name="connsiteX6275" fmla="*/ 1141593 w 5235586"/>
                  <a:gd name="connsiteY6275" fmla="*/ 1501384 h 3977558"/>
                  <a:gd name="connsiteX6276" fmla="*/ 1138780 w 5235586"/>
                  <a:gd name="connsiteY6276" fmla="*/ 1498573 h 3977558"/>
                  <a:gd name="connsiteX6277" fmla="*/ 1093791 w 5235586"/>
                  <a:gd name="connsiteY6277" fmla="*/ 1453582 h 3977558"/>
                  <a:gd name="connsiteX6278" fmla="*/ 1090981 w 5235586"/>
                  <a:gd name="connsiteY6278" fmla="*/ 1450771 h 3977558"/>
                  <a:gd name="connsiteX6279" fmla="*/ 1093791 w 5235586"/>
                  <a:gd name="connsiteY6279" fmla="*/ 1447961 h 3977558"/>
                  <a:gd name="connsiteX6280" fmla="*/ 1141593 w 5235586"/>
                  <a:gd name="connsiteY6280" fmla="*/ 1400159 h 3977558"/>
                  <a:gd name="connsiteX6281" fmla="*/ 984132 w 5235586"/>
                  <a:gd name="connsiteY6281" fmla="*/ 1400159 h 3977558"/>
                  <a:gd name="connsiteX6282" fmla="*/ 1031934 w 5235586"/>
                  <a:gd name="connsiteY6282" fmla="*/ 1447961 h 3977558"/>
                  <a:gd name="connsiteX6283" fmla="*/ 1034745 w 5235586"/>
                  <a:gd name="connsiteY6283" fmla="*/ 1450771 h 3977558"/>
                  <a:gd name="connsiteX6284" fmla="*/ 1031934 w 5235586"/>
                  <a:gd name="connsiteY6284" fmla="*/ 1453582 h 3977558"/>
                  <a:gd name="connsiteX6285" fmla="*/ 986946 w 5235586"/>
                  <a:gd name="connsiteY6285" fmla="*/ 1498573 h 3977558"/>
                  <a:gd name="connsiteX6286" fmla="*/ 984132 w 5235586"/>
                  <a:gd name="connsiteY6286" fmla="*/ 1501384 h 3977558"/>
                  <a:gd name="connsiteX6287" fmla="*/ 981319 w 5235586"/>
                  <a:gd name="connsiteY6287" fmla="*/ 1498573 h 3977558"/>
                  <a:gd name="connsiteX6288" fmla="*/ 936330 w 5235586"/>
                  <a:gd name="connsiteY6288" fmla="*/ 1453582 h 3977558"/>
                  <a:gd name="connsiteX6289" fmla="*/ 933520 w 5235586"/>
                  <a:gd name="connsiteY6289" fmla="*/ 1450771 h 3977558"/>
                  <a:gd name="connsiteX6290" fmla="*/ 936330 w 5235586"/>
                  <a:gd name="connsiteY6290" fmla="*/ 1447961 h 3977558"/>
                  <a:gd name="connsiteX6291" fmla="*/ 984132 w 5235586"/>
                  <a:gd name="connsiteY6291" fmla="*/ 1400159 h 3977558"/>
                  <a:gd name="connsiteX6292" fmla="*/ 829484 w 5235586"/>
                  <a:gd name="connsiteY6292" fmla="*/ 1400159 h 3977558"/>
                  <a:gd name="connsiteX6293" fmla="*/ 877286 w 5235586"/>
                  <a:gd name="connsiteY6293" fmla="*/ 1447961 h 3977558"/>
                  <a:gd name="connsiteX6294" fmla="*/ 880097 w 5235586"/>
                  <a:gd name="connsiteY6294" fmla="*/ 1450771 h 3977558"/>
                  <a:gd name="connsiteX6295" fmla="*/ 877286 w 5235586"/>
                  <a:gd name="connsiteY6295" fmla="*/ 1453582 h 3977558"/>
                  <a:gd name="connsiteX6296" fmla="*/ 832298 w 5235586"/>
                  <a:gd name="connsiteY6296" fmla="*/ 1498573 h 3977558"/>
                  <a:gd name="connsiteX6297" fmla="*/ 829484 w 5235586"/>
                  <a:gd name="connsiteY6297" fmla="*/ 1501384 h 3977558"/>
                  <a:gd name="connsiteX6298" fmla="*/ 826671 w 5235586"/>
                  <a:gd name="connsiteY6298" fmla="*/ 1498573 h 3977558"/>
                  <a:gd name="connsiteX6299" fmla="*/ 781682 w 5235586"/>
                  <a:gd name="connsiteY6299" fmla="*/ 1453582 h 3977558"/>
                  <a:gd name="connsiteX6300" fmla="*/ 778872 w 5235586"/>
                  <a:gd name="connsiteY6300" fmla="*/ 1450771 h 3977558"/>
                  <a:gd name="connsiteX6301" fmla="*/ 781682 w 5235586"/>
                  <a:gd name="connsiteY6301" fmla="*/ 1447961 h 3977558"/>
                  <a:gd name="connsiteX6302" fmla="*/ 829484 w 5235586"/>
                  <a:gd name="connsiteY6302" fmla="*/ 1400159 h 3977558"/>
                  <a:gd name="connsiteX6303" fmla="*/ 674833 w 5235586"/>
                  <a:gd name="connsiteY6303" fmla="*/ 1400159 h 3977558"/>
                  <a:gd name="connsiteX6304" fmla="*/ 722635 w 5235586"/>
                  <a:gd name="connsiteY6304" fmla="*/ 1447961 h 3977558"/>
                  <a:gd name="connsiteX6305" fmla="*/ 725446 w 5235586"/>
                  <a:gd name="connsiteY6305" fmla="*/ 1450771 h 3977558"/>
                  <a:gd name="connsiteX6306" fmla="*/ 722635 w 5235586"/>
                  <a:gd name="connsiteY6306" fmla="*/ 1453582 h 3977558"/>
                  <a:gd name="connsiteX6307" fmla="*/ 677647 w 5235586"/>
                  <a:gd name="connsiteY6307" fmla="*/ 1498573 h 3977558"/>
                  <a:gd name="connsiteX6308" fmla="*/ 674833 w 5235586"/>
                  <a:gd name="connsiteY6308" fmla="*/ 1501384 h 3977558"/>
                  <a:gd name="connsiteX6309" fmla="*/ 672020 w 5235586"/>
                  <a:gd name="connsiteY6309" fmla="*/ 1498573 h 3977558"/>
                  <a:gd name="connsiteX6310" fmla="*/ 627031 w 5235586"/>
                  <a:gd name="connsiteY6310" fmla="*/ 1453582 h 3977558"/>
                  <a:gd name="connsiteX6311" fmla="*/ 624221 w 5235586"/>
                  <a:gd name="connsiteY6311" fmla="*/ 1450771 h 3977558"/>
                  <a:gd name="connsiteX6312" fmla="*/ 627031 w 5235586"/>
                  <a:gd name="connsiteY6312" fmla="*/ 1447961 h 3977558"/>
                  <a:gd name="connsiteX6313" fmla="*/ 674833 w 5235586"/>
                  <a:gd name="connsiteY6313" fmla="*/ 1400159 h 3977558"/>
                  <a:gd name="connsiteX6314" fmla="*/ 517372 w 5235586"/>
                  <a:gd name="connsiteY6314" fmla="*/ 1400159 h 3977558"/>
                  <a:gd name="connsiteX6315" fmla="*/ 565174 w 5235586"/>
                  <a:gd name="connsiteY6315" fmla="*/ 1447961 h 3977558"/>
                  <a:gd name="connsiteX6316" fmla="*/ 567985 w 5235586"/>
                  <a:gd name="connsiteY6316" fmla="*/ 1450771 h 3977558"/>
                  <a:gd name="connsiteX6317" fmla="*/ 565174 w 5235586"/>
                  <a:gd name="connsiteY6317" fmla="*/ 1453582 h 3977558"/>
                  <a:gd name="connsiteX6318" fmla="*/ 520183 w 5235586"/>
                  <a:gd name="connsiteY6318" fmla="*/ 1498573 h 3977558"/>
                  <a:gd name="connsiteX6319" fmla="*/ 517372 w 5235586"/>
                  <a:gd name="connsiteY6319" fmla="*/ 1501384 h 3977558"/>
                  <a:gd name="connsiteX6320" fmla="*/ 514559 w 5235586"/>
                  <a:gd name="connsiteY6320" fmla="*/ 1498573 h 3977558"/>
                  <a:gd name="connsiteX6321" fmla="*/ 469570 w 5235586"/>
                  <a:gd name="connsiteY6321" fmla="*/ 1453582 h 3977558"/>
                  <a:gd name="connsiteX6322" fmla="*/ 466760 w 5235586"/>
                  <a:gd name="connsiteY6322" fmla="*/ 1450771 h 3977558"/>
                  <a:gd name="connsiteX6323" fmla="*/ 469570 w 5235586"/>
                  <a:gd name="connsiteY6323" fmla="*/ 1447961 h 3977558"/>
                  <a:gd name="connsiteX6324" fmla="*/ 517372 w 5235586"/>
                  <a:gd name="connsiteY6324" fmla="*/ 1400159 h 3977558"/>
                  <a:gd name="connsiteX6325" fmla="*/ 362724 w 5235586"/>
                  <a:gd name="connsiteY6325" fmla="*/ 1400159 h 3977558"/>
                  <a:gd name="connsiteX6326" fmla="*/ 410526 w 5235586"/>
                  <a:gd name="connsiteY6326" fmla="*/ 1447961 h 3977558"/>
                  <a:gd name="connsiteX6327" fmla="*/ 413337 w 5235586"/>
                  <a:gd name="connsiteY6327" fmla="*/ 1450771 h 3977558"/>
                  <a:gd name="connsiteX6328" fmla="*/ 410526 w 5235586"/>
                  <a:gd name="connsiteY6328" fmla="*/ 1453582 h 3977558"/>
                  <a:gd name="connsiteX6329" fmla="*/ 365535 w 5235586"/>
                  <a:gd name="connsiteY6329" fmla="*/ 1498573 h 3977558"/>
                  <a:gd name="connsiteX6330" fmla="*/ 362724 w 5235586"/>
                  <a:gd name="connsiteY6330" fmla="*/ 1501384 h 3977558"/>
                  <a:gd name="connsiteX6331" fmla="*/ 359911 w 5235586"/>
                  <a:gd name="connsiteY6331" fmla="*/ 1498573 h 3977558"/>
                  <a:gd name="connsiteX6332" fmla="*/ 314922 w 5235586"/>
                  <a:gd name="connsiteY6332" fmla="*/ 1453582 h 3977558"/>
                  <a:gd name="connsiteX6333" fmla="*/ 312112 w 5235586"/>
                  <a:gd name="connsiteY6333" fmla="*/ 1450771 h 3977558"/>
                  <a:gd name="connsiteX6334" fmla="*/ 314922 w 5235586"/>
                  <a:gd name="connsiteY6334" fmla="*/ 1447961 h 3977558"/>
                  <a:gd name="connsiteX6335" fmla="*/ 362724 w 5235586"/>
                  <a:gd name="connsiteY6335" fmla="*/ 1400159 h 3977558"/>
                  <a:gd name="connsiteX6336" fmla="*/ 208073 w 5235586"/>
                  <a:gd name="connsiteY6336" fmla="*/ 1400159 h 3977558"/>
                  <a:gd name="connsiteX6337" fmla="*/ 255875 w 5235586"/>
                  <a:gd name="connsiteY6337" fmla="*/ 1447961 h 3977558"/>
                  <a:gd name="connsiteX6338" fmla="*/ 258686 w 5235586"/>
                  <a:gd name="connsiteY6338" fmla="*/ 1450771 h 3977558"/>
                  <a:gd name="connsiteX6339" fmla="*/ 255875 w 5235586"/>
                  <a:gd name="connsiteY6339" fmla="*/ 1453582 h 3977558"/>
                  <a:gd name="connsiteX6340" fmla="*/ 210884 w 5235586"/>
                  <a:gd name="connsiteY6340" fmla="*/ 1498573 h 3977558"/>
                  <a:gd name="connsiteX6341" fmla="*/ 208073 w 5235586"/>
                  <a:gd name="connsiteY6341" fmla="*/ 1501384 h 3977558"/>
                  <a:gd name="connsiteX6342" fmla="*/ 205260 w 5235586"/>
                  <a:gd name="connsiteY6342" fmla="*/ 1498573 h 3977558"/>
                  <a:gd name="connsiteX6343" fmla="*/ 160271 w 5235586"/>
                  <a:gd name="connsiteY6343" fmla="*/ 1453582 h 3977558"/>
                  <a:gd name="connsiteX6344" fmla="*/ 157461 w 5235586"/>
                  <a:gd name="connsiteY6344" fmla="*/ 1450771 h 3977558"/>
                  <a:gd name="connsiteX6345" fmla="*/ 160271 w 5235586"/>
                  <a:gd name="connsiteY6345" fmla="*/ 1447961 h 3977558"/>
                  <a:gd name="connsiteX6346" fmla="*/ 208073 w 5235586"/>
                  <a:gd name="connsiteY6346" fmla="*/ 1400159 h 3977558"/>
                  <a:gd name="connsiteX6347" fmla="*/ 50612 w 5235586"/>
                  <a:gd name="connsiteY6347" fmla="*/ 1400159 h 3977558"/>
                  <a:gd name="connsiteX6348" fmla="*/ 98414 w 5235586"/>
                  <a:gd name="connsiteY6348" fmla="*/ 1447961 h 3977558"/>
                  <a:gd name="connsiteX6349" fmla="*/ 101225 w 5235586"/>
                  <a:gd name="connsiteY6349" fmla="*/ 1450771 h 3977558"/>
                  <a:gd name="connsiteX6350" fmla="*/ 98414 w 5235586"/>
                  <a:gd name="connsiteY6350" fmla="*/ 1453582 h 3977558"/>
                  <a:gd name="connsiteX6351" fmla="*/ 53426 w 5235586"/>
                  <a:gd name="connsiteY6351" fmla="*/ 1498573 h 3977558"/>
                  <a:gd name="connsiteX6352" fmla="*/ 50612 w 5235586"/>
                  <a:gd name="connsiteY6352" fmla="*/ 1501384 h 3977558"/>
                  <a:gd name="connsiteX6353" fmla="*/ 47802 w 5235586"/>
                  <a:gd name="connsiteY6353" fmla="*/ 1498573 h 3977558"/>
                  <a:gd name="connsiteX6354" fmla="*/ 2813 w 5235586"/>
                  <a:gd name="connsiteY6354" fmla="*/ 1453582 h 3977558"/>
                  <a:gd name="connsiteX6355" fmla="*/ 0 w 5235586"/>
                  <a:gd name="connsiteY6355" fmla="*/ 1450771 h 3977558"/>
                  <a:gd name="connsiteX6356" fmla="*/ 2813 w 5235586"/>
                  <a:gd name="connsiteY6356" fmla="*/ 1447961 h 3977558"/>
                  <a:gd name="connsiteX6357" fmla="*/ 50612 w 5235586"/>
                  <a:gd name="connsiteY6357" fmla="*/ 1400159 h 3977558"/>
                  <a:gd name="connsiteX6358" fmla="*/ 5184973 w 5235586"/>
                  <a:gd name="connsiteY6358" fmla="*/ 1245511 h 3977558"/>
                  <a:gd name="connsiteX6359" fmla="*/ 5232776 w 5235586"/>
                  <a:gd name="connsiteY6359" fmla="*/ 1293313 h 3977558"/>
                  <a:gd name="connsiteX6360" fmla="*/ 5235586 w 5235586"/>
                  <a:gd name="connsiteY6360" fmla="*/ 1296123 h 3977558"/>
                  <a:gd name="connsiteX6361" fmla="*/ 5232776 w 5235586"/>
                  <a:gd name="connsiteY6361" fmla="*/ 1298934 h 3977558"/>
                  <a:gd name="connsiteX6362" fmla="*/ 5187787 w 5235586"/>
                  <a:gd name="connsiteY6362" fmla="*/ 1343926 h 3977558"/>
                  <a:gd name="connsiteX6363" fmla="*/ 5184973 w 5235586"/>
                  <a:gd name="connsiteY6363" fmla="*/ 1346736 h 3977558"/>
                  <a:gd name="connsiteX6364" fmla="*/ 5182163 w 5235586"/>
                  <a:gd name="connsiteY6364" fmla="*/ 1343926 h 3977558"/>
                  <a:gd name="connsiteX6365" fmla="*/ 5137174 w 5235586"/>
                  <a:gd name="connsiteY6365" fmla="*/ 1298934 h 3977558"/>
                  <a:gd name="connsiteX6366" fmla="*/ 5134361 w 5235586"/>
                  <a:gd name="connsiteY6366" fmla="*/ 1296123 h 3977558"/>
                  <a:gd name="connsiteX6367" fmla="*/ 5137174 w 5235586"/>
                  <a:gd name="connsiteY6367" fmla="*/ 1293313 h 3977558"/>
                  <a:gd name="connsiteX6368" fmla="*/ 5184973 w 5235586"/>
                  <a:gd name="connsiteY6368" fmla="*/ 1245511 h 3977558"/>
                  <a:gd name="connsiteX6369" fmla="*/ 5030325 w 5235586"/>
                  <a:gd name="connsiteY6369" fmla="*/ 1245511 h 3977558"/>
                  <a:gd name="connsiteX6370" fmla="*/ 5078128 w 5235586"/>
                  <a:gd name="connsiteY6370" fmla="*/ 1293313 h 3977558"/>
                  <a:gd name="connsiteX6371" fmla="*/ 5080938 w 5235586"/>
                  <a:gd name="connsiteY6371" fmla="*/ 1296123 h 3977558"/>
                  <a:gd name="connsiteX6372" fmla="*/ 5078128 w 5235586"/>
                  <a:gd name="connsiteY6372" fmla="*/ 1298934 h 3977558"/>
                  <a:gd name="connsiteX6373" fmla="*/ 5033136 w 5235586"/>
                  <a:gd name="connsiteY6373" fmla="*/ 1343926 h 3977558"/>
                  <a:gd name="connsiteX6374" fmla="*/ 5030325 w 5235586"/>
                  <a:gd name="connsiteY6374" fmla="*/ 1346736 h 3977558"/>
                  <a:gd name="connsiteX6375" fmla="*/ 5027512 w 5235586"/>
                  <a:gd name="connsiteY6375" fmla="*/ 1343926 h 3977558"/>
                  <a:gd name="connsiteX6376" fmla="*/ 4982523 w 5235586"/>
                  <a:gd name="connsiteY6376" fmla="*/ 1298934 h 3977558"/>
                  <a:gd name="connsiteX6377" fmla="*/ 4979713 w 5235586"/>
                  <a:gd name="connsiteY6377" fmla="*/ 1296123 h 3977558"/>
                  <a:gd name="connsiteX6378" fmla="*/ 4982523 w 5235586"/>
                  <a:gd name="connsiteY6378" fmla="*/ 1293313 h 3977558"/>
                  <a:gd name="connsiteX6379" fmla="*/ 5030325 w 5235586"/>
                  <a:gd name="connsiteY6379" fmla="*/ 1245511 h 3977558"/>
                  <a:gd name="connsiteX6380" fmla="*/ 4872861 w 5235586"/>
                  <a:gd name="connsiteY6380" fmla="*/ 1245511 h 3977558"/>
                  <a:gd name="connsiteX6381" fmla="*/ 4920664 w 5235586"/>
                  <a:gd name="connsiteY6381" fmla="*/ 1293313 h 3977558"/>
                  <a:gd name="connsiteX6382" fmla="*/ 4923474 w 5235586"/>
                  <a:gd name="connsiteY6382" fmla="*/ 1296123 h 3977558"/>
                  <a:gd name="connsiteX6383" fmla="*/ 4920664 w 5235586"/>
                  <a:gd name="connsiteY6383" fmla="*/ 1298934 h 3977558"/>
                  <a:gd name="connsiteX6384" fmla="*/ 4875675 w 5235586"/>
                  <a:gd name="connsiteY6384" fmla="*/ 1343926 h 3977558"/>
                  <a:gd name="connsiteX6385" fmla="*/ 4872861 w 5235586"/>
                  <a:gd name="connsiteY6385" fmla="*/ 1346736 h 3977558"/>
                  <a:gd name="connsiteX6386" fmla="*/ 4870048 w 5235586"/>
                  <a:gd name="connsiteY6386" fmla="*/ 1343926 h 3977558"/>
                  <a:gd name="connsiteX6387" fmla="*/ 4825062 w 5235586"/>
                  <a:gd name="connsiteY6387" fmla="*/ 1298934 h 3977558"/>
                  <a:gd name="connsiteX6388" fmla="*/ 4822249 w 5235586"/>
                  <a:gd name="connsiteY6388" fmla="*/ 1296123 h 3977558"/>
                  <a:gd name="connsiteX6389" fmla="*/ 4825062 w 5235586"/>
                  <a:gd name="connsiteY6389" fmla="*/ 1293313 h 3977558"/>
                  <a:gd name="connsiteX6390" fmla="*/ 4872861 w 5235586"/>
                  <a:gd name="connsiteY6390" fmla="*/ 1245511 h 3977558"/>
                  <a:gd name="connsiteX6391" fmla="*/ 4718213 w 5235586"/>
                  <a:gd name="connsiteY6391" fmla="*/ 1245511 h 3977558"/>
                  <a:gd name="connsiteX6392" fmla="*/ 4766016 w 5235586"/>
                  <a:gd name="connsiteY6392" fmla="*/ 1293313 h 3977558"/>
                  <a:gd name="connsiteX6393" fmla="*/ 4768826 w 5235586"/>
                  <a:gd name="connsiteY6393" fmla="*/ 1296123 h 3977558"/>
                  <a:gd name="connsiteX6394" fmla="*/ 4766016 w 5235586"/>
                  <a:gd name="connsiteY6394" fmla="*/ 1298934 h 3977558"/>
                  <a:gd name="connsiteX6395" fmla="*/ 4721027 w 5235586"/>
                  <a:gd name="connsiteY6395" fmla="*/ 1343926 h 3977558"/>
                  <a:gd name="connsiteX6396" fmla="*/ 4718213 w 5235586"/>
                  <a:gd name="connsiteY6396" fmla="*/ 1346736 h 3977558"/>
                  <a:gd name="connsiteX6397" fmla="*/ 4715400 w 5235586"/>
                  <a:gd name="connsiteY6397" fmla="*/ 1343926 h 3977558"/>
                  <a:gd name="connsiteX6398" fmla="*/ 4670414 w 5235586"/>
                  <a:gd name="connsiteY6398" fmla="*/ 1298934 h 3977558"/>
                  <a:gd name="connsiteX6399" fmla="*/ 4667601 w 5235586"/>
                  <a:gd name="connsiteY6399" fmla="*/ 1296123 h 3977558"/>
                  <a:gd name="connsiteX6400" fmla="*/ 4670414 w 5235586"/>
                  <a:gd name="connsiteY6400" fmla="*/ 1293313 h 3977558"/>
                  <a:gd name="connsiteX6401" fmla="*/ 4718213 w 5235586"/>
                  <a:gd name="connsiteY6401" fmla="*/ 1245511 h 3977558"/>
                  <a:gd name="connsiteX6402" fmla="*/ 4563563 w 5235586"/>
                  <a:gd name="connsiteY6402" fmla="*/ 1245511 h 3977558"/>
                  <a:gd name="connsiteX6403" fmla="*/ 4611365 w 5235586"/>
                  <a:gd name="connsiteY6403" fmla="*/ 1293313 h 3977558"/>
                  <a:gd name="connsiteX6404" fmla="*/ 4614175 w 5235586"/>
                  <a:gd name="connsiteY6404" fmla="*/ 1296123 h 3977558"/>
                  <a:gd name="connsiteX6405" fmla="*/ 4611365 w 5235586"/>
                  <a:gd name="connsiteY6405" fmla="*/ 1298934 h 3977558"/>
                  <a:gd name="connsiteX6406" fmla="*/ 4566376 w 5235586"/>
                  <a:gd name="connsiteY6406" fmla="*/ 1343926 h 3977558"/>
                  <a:gd name="connsiteX6407" fmla="*/ 4563563 w 5235586"/>
                  <a:gd name="connsiteY6407" fmla="*/ 1346736 h 3977558"/>
                  <a:gd name="connsiteX6408" fmla="*/ 4560749 w 5235586"/>
                  <a:gd name="connsiteY6408" fmla="*/ 1343926 h 3977558"/>
                  <a:gd name="connsiteX6409" fmla="*/ 4515763 w 5235586"/>
                  <a:gd name="connsiteY6409" fmla="*/ 1298934 h 3977558"/>
                  <a:gd name="connsiteX6410" fmla="*/ 4512950 w 5235586"/>
                  <a:gd name="connsiteY6410" fmla="*/ 1296123 h 3977558"/>
                  <a:gd name="connsiteX6411" fmla="*/ 4515763 w 5235586"/>
                  <a:gd name="connsiteY6411" fmla="*/ 1293313 h 3977558"/>
                  <a:gd name="connsiteX6412" fmla="*/ 4563563 w 5235586"/>
                  <a:gd name="connsiteY6412" fmla="*/ 1245511 h 3977558"/>
                  <a:gd name="connsiteX6413" fmla="*/ 4406104 w 5235586"/>
                  <a:gd name="connsiteY6413" fmla="*/ 1245511 h 3977558"/>
                  <a:gd name="connsiteX6414" fmla="*/ 4453907 w 5235586"/>
                  <a:gd name="connsiteY6414" fmla="*/ 1293313 h 3977558"/>
                  <a:gd name="connsiteX6415" fmla="*/ 4456717 w 5235586"/>
                  <a:gd name="connsiteY6415" fmla="*/ 1296123 h 3977558"/>
                  <a:gd name="connsiteX6416" fmla="*/ 4453907 w 5235586"/>
                  <a:gd name="connsiteY6416" fmla="*/ 1298934 h 3977558"/>
                  <a:gd name="connsiteX6417" fmla="*/ 4408915 w 5235586"/>
                  <a:gd name="connsiteY6417" fmla="*/ 1343926 h 3977558"/>
                  <a:gd name="connsiteX6418" fmla="*/ 4406104 w 5235586"/>
                  <a:gd name="connsiteY6418" fmla="*/ 1346736 h 3977558"/>
                  <a:gd name="connsiteX6419" fmla="*/ 4403291 w 5235586"/>
                  <a:gd name="connsiteY6419" fmla="*/ 1343926 h 3977558"/>
                  <a:gd name="connsiteX6420" fmla="*/ 4358302 w 5235586"/>
                  <a:gd name="connsiteY6420" fmla="*/ 1298934 h 3977558"/>
                  <a:gd name="connsiteX6421" fmla="*/ 4355492 w 5235586"/>
                  <a:gd name="connsiteY6421" fmla="*/ 1296123 h 3977558"/>
                  <a:gd name="connsiteX6422" fmla="*/ 4358302 w 5235586"/>
                  <a:gd name="connsiteY6422" fmla="*/ 1293313 h 3977558"/>
                  <a:gd name="connsiteX6423" fmla="*/ 4406104 w 5235586"/>
                  <a:gd name="connsiteY6423" fmla="*/ 1245511 h 3977558"/>
                  <a:gd name="connsiteX6424" fmla="*/ 4251453 w 5235586"/>
                  <a:gd name="connsiteY6424" fmla="*/ 1245511 h 3977558"/>
                  <a:gd name="connsiteX6425" fmla="*/ 4299256 w 5235586"/>
                  <a:gd name="connsiteY6425" fmla="*/ 1293313 h 3977558"/>
                  <a:gd name="connsiteX6426" fmla="*/ 4302066 w 5235586"/>
                  <a:gd name="connsiteY6426" fmla="*/ 1296123 h 3977558"/>
                  <a:gd name="connsiteX6427" fmla="*/ 4299256 w 5235586"/>
                  <a:gd name="connsiteY6427" fmla="*/ 1298934 h 3977558"/>
                  <a:gd name="connsiteX6428" fmla="*/ 4254264 w 5235586"/>
                  <a:gd name="connsiteY6428" fmla="*/ 1343926 h 3977558"/>
                  <a:gd name="connsiteX6429" fmla="*/ 4251453 w 5235586"/>
                  <a:gd name="connsiteY6429" fmla="*/ 1346736 h 3977558"/>
                  <a:gd name="connsiteX6430" fmla="*/ 4248640 w 5235586"/>
                  <a:gd name="connsiteY6430" fmla="*/ 1343926 h 3977558"/>
                  <a:gd name="connsiteX6431" fmla="*/ 4203651 w 5235586"/>
                  <a:gd name="connsiteY6431" fmla="*/ 1298934 h 3977558"/>
                  <a:gd name="connsiteX6432" fmla="*/ 4200841 w 5235586"/>
                  <a:gd name="connsiteY6432" fmla="*/ 1296123 h 3977558"/>
                  <a:gd name="connsiteX6433" fmla="*/ 4203651 w 5235586"/>
                  <a:gd name="connsiteY6433" fmla="*/ 1293313 h 3977558"/>
                  <a:gd name="connsiteX6434" fmla="*/ 4251453 w 5235586"/>
                  <a:gd name="connsiteY6434" fmla="*/ 1245511 h 3977558"/>
                  <a:gd name="connsiteX6435" fmla="*/ 4096805 w 5235586"/>
                  <a:gd name="connsiteY6435" fmla="*/ 1245511 h 3977558"/>
                  <a:gd name="connsiteX6436" fmla="*/ 4144608 w 5235586"/>
                  <a:gd name="connsiteY6436" fmla="*/ 1293313 h 3977558"/>
                  <a:gd name="connsiteX6437" fmla="*/ 4147418 w 5235586"/>
                  <a:gd name="connsiteY6437" fmla="*/ 1296123 h 3977558"/>
                  <a:gd name="connsiteX6438" fmla="*/ 4144608 w 5235586"/>
                  <a:gd name="connsiteY6438" fmla="*/ 1298934 h 3977558"/>
                  <a:gd name="connsiteX6439" fmla="*/ 4099616 w 5235586"/>
                  <a:gd name="connsiteY6439" fmla="*/ 1343926 h 3977558"/>
                  <a:gd name="connsiteX6440" fmla="*/ 4096805 w 5235586"/>
                  <a:gd name="connsiteY6440" fmla="*/ 1346736 h 3977558"/>
                  <a:gd name="connsiteX6441" fmla="*/ 4093992 w 5235586"/>
                  <a:gd name="connsiteY6441" fmla="*/ 1343926 h 3977558"/>
                  <a:gd name="connsiteX6442" fmla="*/ 4049003 w 5235586"/>
                  <a:gd name="connsiteY6442" fmla="*/ 1298934 h 3977558"/>
                  <a:gd name="connsiteX6443" fmla="*/ 4046193 w 5235586"/>
                  <a:gd name="connsiteY6443" fmla="*/ 1296123 h 3977558"/>
                  <a:gd name="connsiteX6444" fmla="*/ 4049003 w 5235586"/>
                  <a:gd name="connsiteY6444" fmla="*/ 1293313 h 3977558"/>
                  <a:gd name="connsiteX6445" fmla="*/ 4096805 w 5235586"/>
                  <a:gd name="connsiteY6445" fmla="*/ 1245511 h 3977558"/>
                  <a:gd name="connsiteX6446" fmla="*/ 3939345 w 5235586"/>
                  <a:gd name="connsiteY6446" fmla="*/ 1245511 h 3977558"/>
                  <a:gd name="connsiteX6447" fmla="*/ 3987147 w 5235586"/>
                  <a:gd name="connsiteY6447" fmla="*/ 1293313 h 3977558"/>
                  <a:gd name="connsiteX6448" fmla="*/ 3989957 w 5235586"/>
                  <a:gd name="connsiteY6448" fmla="*/ 1296123 h 3977558"/>
                  <a:gd name="connsiteX6449" fmla="*/ 3987147 w 5235586"/>
                  <a:gd name="connsiteY6449" fmla="*/ 1298934 h 3977558"/>
                  <a:gd name="connsiteX6450" fmla="*/ 3942155 w 5235586"/>
                  <a:gd name="connsiteY6450" fmla="*/ 1343926 h 3977558"/>
                  <a:gd name="connsiteX6451" fmla="*/ 3939345 w 5235586"/>
                  <a:gd name="connsiteY6451" fmla="*/ 1346736 h 3977558"/>
                  <a:gd name="connsiteX6452" fmla="*/ 3936531 w 5235586"/>
                  <a:gd name="connsiteY6452" fmla="*/ 1343926 h 3977558"/>
                  <a:gd name="connsiteX6453" fmla="*/ 3891545 w 5235586"/>
                  <a:gd name="connsiteY6453" fmla="*/ 1298934 h 3977558"/>
                  <a:gd name="connsiteX6454" fmla="*/ 3888732 w 5235586"/>
                  <a:gd name="connsiteY6454" fmla="*/ 1296123 h 3977558"/>
                  <a:gd name="connsiteX6455" fmla="*/ 3891545 w 5235586"/>
                  <a:gd name="connsiteY6455" fmla="*/ 1293313 h 3977558"/>
                  <a:gd name="connsiteX6456" fmla="*/ 3939345 w 5235586"/>
                  <a:gd name="connsiteY6456" fmla="*/ 1245511 h 3977558"/>
                  <a:gd name="connsiteX6457" fmla="*/ 3784693 w 5235586"/>
                  <a:gd name="connsiteY6457" fmla="*/ 1245511 h 3977558"/>
                  <a:gd name="connsiteX6458" fmla="*/ 3832496 w 5235586"/>
                  <a:gd name="connsiteY6458" fmla="*/ 1293313 h 3977558"/>
                  <a:gd name="connsiteX6459" fmla="*/ 3835306 w 5235586"/>
                  <a:gd name="connsiteY6459" fmla="*/ 1296123 h 3977558"/>
                  <a:gd name="connsiteX6460" fmla="*/ 3832496 w 5235586"/>
                  <a:gd name="connsiteY6460" fmla="*/ 1298934 h 3977558"/>
                  <a:gd name="connsiteX6461" fmla="*/ 3787504 w 5235586"/>
                  <a:gd name="connsiteY6461" fmla="*/ 1343926 h 3977558"/>
                  <a:gd name="connsiteX6462" fmla="*/ 3784693 w 5235586"/>
                  <a:gd name="connsiteY6462" fmla="*/ 1346736 h 3977558"/>
                  <a:gd name="connsiteX6463" fmla="*/ 3781880 w 5235586"/>
                  <a:gd name="connsiteY6463" fmla="*/ 1343926 h 3977558"/>
                  <a:gd name="connsiteX6464" fmla="*/ 3736894 w 5235586"/>
                  <a:gd name="connsiteY6464" fmla="*/ 1298934 h 3977558"/>
                  <a:gd name="connsiteX6465" fmla="*/ 3734081 w 5235586"/>
                  <a:gd name="connsiteY6465" fmla="*/ 1296123 h 3977558"/>
                  <a:gd name="connsiteX6466" fmla="*/ 3736894 w 5235586"/>
                  <a:gd name="connsiteY6466" fmla="*/ 1293313 h 3977558"/>
                  <a:gd name="connsiteX6467" fmla="*/ 3784693 w 5235586"/>
                  <a:gd name="connsiteY6467" fmla="*/ 1245511 h 3977558"/>
                  <a:gd name="connsiteX6468" fmla="*/ 3630045 w 5235586"/>
                  <a:gd name="connsiteY6468" fmla="*/ 1245511 h 3977558"/>
                  <a:gd name="connsiteX6469" fmla="*/ 3677848 w 5235586"/>
                  <a:gd name="connsiteY6469" fmla="*/ 1293313 h 3977558"/>
                  <a:gd name="connsiteX6470" fmla="*/ 3680658 w 5235586"/>
                  <a:gd name="connsiteY6470" fmla="*/ 1296123 h 3977558"/>
                  <a:gd name="connsiteX6471" fmla="*/ 3677848 w 5235586"/>
                  <a:gd name="connsiteY6471" fmla="*/ 1298934 h 3977558"/>
                  <a:gd name="connsiteX6472" fmla="*/ 3632856 w 5235586"/>
                  <a:gd name="connsiteY6472" fmla="*/ 1343926 h 3977558"/>
                  <a:gd name="connsiteX6473" fmla="*/ 3630045 w 5235586"/>
                  <a:gd name="connsiteY6473" fmla="*/ 1346736 h 3977558"/>
                  <a:gd name="connsiteX6474" fmla="*/ 3627232 w 5235586"/>
                  <a:gd name="connsiteY6474" fmla="*/ 1343926 h 3977558"/>
                  <a:gd name="connsiteX6475" fmla="*/ 3582246 w 5235586"/>
                  <a:gd name="connsiteY6475" fmla="*/ 1298934 h 3977558"/>
                  <a:gd name="connsiteX6476" fmla="*/ 3579433 w 5235586"/>
                  <a:gd name="connsiteY6476" fmla="*/ 1296123 h 3977558"/>
                  <a:gd name="connsiteX6477" fmla="*/ 3582246 w 5235586"/>
                  <a:gd name="connsiteY6477" fmla="*/ 1293313 h 3977558"/>
                  <a:gd name="connsiteX6478" fmla="*/ 3630045 w 5235586"/>
                  <a:gd name="connsiteY6478" fmla="*/ 1245511 h 3977558"/>
                  <a:gd name="connsiteX6479" fmla="*/ 3472581 w 5235586"/>
                  <a:gd name="connsiteY6479" fmla="*/ 1245511 h 3977558"/>
                  <a:gd name="connsiteX6480" fmla="*/ 3520384 w 5235586"/>
                  <a:gd name="connsiteY6480" fmla="*/ 1293313 h 3977558"/>
                  <a:gd name="connsiteX6481" fmla="*/ 3523194 w 5235586"/>
                  <a:gd name="connsiteY6481" fmla="*/ 1296123 h 3977558"/>
                  <a:gd name="connsiteX6482" fmla="*/ 3520384 w 5235586"/>
                  <a:gd name="connsiteY6482" fmla="*/ 1298934 h 3977558"/>
                  <a:gd name="connsiteX6483" fmla="*/ 3475395 w 5235586"/>
                  <a:gd name="connsiteY6483" fmla="*/ 1343926 h 3977558"/>
                  <a:gd name="connsiteX6484" fmla="*/ 3472581 w 5235586"/>
                  <a:gd name="connsiteY6484" fmla="*/ 1346736 h 3977558"/>
                  <a:gd name="connsiteX6485" fmla="*/ 3469771 w 5235586"/>
                  <a:gd name="connsiteY6485" fmla="*/ 1343926 h 3977558"/>
                  <a:gd name="connsiteX6486" fmla="*/ 3424782 w 5235586"/>
                  <a:gd name="connsiteY6486" fmla="*/ 1298934 h 3977558"/>
                  <a:gd name="connsiteX6487" fmla="*/ 3421969 w 5235586"/>
                  <a:gd name="connsiteY6487" fmla="*/ 1296123 h 3977558"/>
                  <a:gd name="connsiteX6488" fmla="*/ 3424782 w 5235586"/>
                  <a:gd name="connsiteY6488" fmla="*/ 1293313 h 3977558"/>
                  <a:gd name="connsiteX6489" fmla="*/ 3472581 w 5235586"/>
                  <a:gd name="connsiteY6489" fmla="*/ 1245511 h 3977558"/>
                  <a:gd name="connsiteX6490" fmla="*/ 3317933 w 5235586"/>
                  <a:gd name="connsiteY6490" fmla="*/ 1245511 h 3977558"/>
                  <a:gd name="connsiteX6491" fmla="*/ 3365736 w 5235586"/>
                  <a:gd name="connsiteY6491" fmla="*/ 1293313 h 3977558"/>
                  <a:gd name="connsiteX6492" fmla="*/ 3368546 w 5235586"/>
                  <a:gd name="connsiteY6492" fmla="*/ 1296123 h 3977558"/>
                  <a:gd name="connsiteX6493" fmla="*/ 3365736 w 5235586"/>
                  <a:gd name="connsiteY6493" fmla="*/ 1298934 h 3977558"/>
                  <a:gd name="connsiteX6494" fmla="*/ 3320747 w 5235586"/>
                  <a:gd name="connsiteY6494" fmla="*/ 1343926 h 3977558"/>
                  <a:gd name="connsiteX6495" fmla="*/ 3317933 w 5235586"/>
                  <a:gd name="connsiteY6495" fmla="*/ 1346736 h 3977558"/>
                  <a:gd name="connsiteX6496" fmla="*/ 3315123 w 5235586"/>
                  <a:gd name="connsiteY6496" fmla="*/ 1343926 h 3977558"/>
                  <a:gd name="connsiteX6497" fmla="*/ 3270134 w 5235586"/>
                  <a:gd name="connsiteY6497" fmla="*/ 1298934 h 3977558"/>
                  <a:gd name="connsiteX6498" fmla="*/ 3267321 w 5235586"/>
                  <a:gd name="connsiteY6498" fmla="*/ 1296123 h 3977558"/>
                  <a:gd name="connsiteX6499" fmla="*/ 3270134 w 5235586"/>
                  <a:gd name="connsiteY6499" fmla="*/ 1293313 h 3977558"/>
                  <a:gd name="connsiteX6500" fmla="*/ 3317933 w 5235586"/>
                  <a:gd name="connsiteY6500" fmla="*/ 1245511 h 3977558"/>
                  <a:gd name="connsiteX6501" fmla="*/ 3163283 w 5235586"/>
                  <a:gd name="connsiteY6501" fmla="*/ 1245511 h 3977558"/>
                  <a:gd name="connsiteX6502" fmla="*/ 3211085 w 5235586"/>
                  <a:gd name="connsiteY6502" fmla="*/ 1293313 h 3977558"/>
                  <a:gd name="connsiteX6503" fmla="*/ 3213895 w 5235586"/>
                  <a:gd name="connsiteY6503" fmla="*/ 1296123 h 3977558"/>
                  <a:gd name="connsiteX6504" fmla="*/ 3211085 w 5235586"/>
                  <a:gd name="connsiteY6504" fmla="*/ 1298934 h 3977558"/>
                  <a:gd name="connsiteX6505" fmla="*/ 3166096 w 5235586"/>
                  <a:gd name="connsiteY6505" fmla="*/ 1343926 h 3977558"/>
                  <a:gd name="connsiteX6506" fmla="*/ 3163283 w 5235586"/>
                  <a:gd name="connsiteY6506" fmla="*/ 1346736 h 3977558"/>
                  <a:gd name="connsiteX6507" fmla="*/ 3160472 w 5235586"/>
                  <a:gd name="connsiteY6507" fmla="*/ 1343926 h 3977558"/>
                  <a:gd name="connsiteX6508" fmla="*/ 3115483 w 5235586"/>
                  <a:gd name="connsiteY6508" fmla="*/ 1298934 h 3977558"/>
                  <a:gd name="connsiteX6509" fmla="*/ 3112670 w 5235586"/>
                  <a:gd name="connsiteY6509" fmla="*/ 1296123 h 3977558"/>
                  <a:gd name="connsiteX6510" fmla="*/ 3115483 w 5235586"/>
                  <a:gd name="connsiteY6510" fmla="*/ 1293313 h 3977558"/>
                  <a:gd name="connsiteX6511" fmla="*/ 3163283 w 5235586"/>
                  <a:gd name="connsiteY6511" fmla="*/ 1245511 h 3977558"/>
                  <a:gd name="connsiteX6512" fmla="*/ 3005823 w 5235586"/>
                  <a:gd name="connsiteY6512" fmla="*/ 1245511 h 3977558"/>
                  <a:gd name="connsiteX6513" fmla="*/ 3053626 w 5235586"/>
                  <a:gd name="connsiteY6513" fmla="*/ 1293313 h 3977558"/>
                  <a:gd name="connsiteX6514" fmla="*/ 3056436 w 5235586"/>
                  <a:gd name="connsiteY6514" fmla="*/ 1296123 h 3977558"/>
                  <a:gd name="connsiteX6515" fmla="*/ 3053626 w 5235586"/>
                  <a:gd name="connsiteY6515" fmla="*/ 1298934 h 3977558"/>
                  <a:gd name="connsiteX6516" fmla="*/ 3008634 w 5235586"/>
                  <a:gd name="connsiteY6516" fmla="*/ 1343926 h 3977558"/>
                  <a:gd name="connsiteX6517" fmla="*/ 3005823 w 5235586"/>
                  <a:gd name="connsiteY6517" fmla="*/ 1346736 h 3977558"/>
                  <a:gd name="connsiteX6518" fmla="*/ 3003010 w 5235586"/>
                  <a:gd name="connsiteY6518" fmla="*/ 1343926 h 3977558"/>
                  <a:gd name="connsiteX6519" fmla="*/ 2958021 w 5235586"/>
                  <a:gd name="connsiteY6519" fmla="*/ 1298934 h 3977558"/>
                  <a:gd name="connsiteX6520" fmla="*/ 2955211 w 5235586"/>
                  <a:gd name="connsiteY6520" fmla="*/ 1296123 h 3977558"/>
                  <a:gd name="connsiteX6521" fmla="*/ 2958021 w 5235586"/>
                  <a:gd name="connsiteY6521" fmla="*/ 1293313 h 3977558"/>
                  <a:gd name="connsiteX6522" fmla="*/ 3005823 w 5235586"/>
                  <a:gd name="connsiteY6522" fmla="*/ 1245511 h 3977558"/>
                  <a:gd name="connsiteX6523" fmla="*/ 2851172 w 5235586"/>
                  <a:gd name="connsiteY6523" fmla="*/ 1245511 h 3977558"/>
                  <a:gd name="connsiteX6524" fmla="*/ 2898975 w 5235586"/>
                  <a:gd name="connsiteY6524" fmla="*/ 1293313 h 3977558"/>
                  <a:gd name="connsiteX6525" fmla="*/ 2901785 w 5235586"/>
                  <a:gd name="connsiteY6525" fmla="*/ 1296123 h 3977558"/>
                  <a:gd name="connsiteX6526" fmla="*/ 2898975 w 5235586"/>
                  <a:gd name="connsiteY6526" fmla="*/ 1298934 h 3977558"/>
                  <a:gd name="connsiteX6527" fmla="*/ 2853983 w 5235586"/>
                  <a:gd name="connsiteY6527" fmla="*/ 1343926 h 3977558"/>
                  <a:gd name="connsiteX6528" fmla="*/ 2851172 w 5235586"/>
                  <a:gd name="connsiteY6528" fmla="*/ 1346736 h 3977558"/>
                  <a:gd name="connsiteX6529" fmla="*/ 2848359 w 5235586"/>
                  <a:gd name="connsiteY6529" fmla="*/ 1343926 h 3977558"/>
                  <a:gd name="connsiteX6530" fmla="*/ 2803370 w 5235586"/>
                  <a:gd name="connsiteY6530" fmla="*/ 1298934 h 3977558"/>
                  <a:gd name="connsiteX6531" fmla="*/ 2800560 w 5235586"/>
                  <a:gd name="connsiteY6531" fmla="*/ 1296123 h 3977558"/>
                  <a:gd name="connsiteX6532" fmla="*/ 2803370 w 5235586"/>
                  <a:gd name="connsiteY6532" fmla="*/ 1293313 h 3977558"/>
                  <a:gd name="connsiteX6533" fmla="*/ 2851172 w 5235586"/>
                  <a:gd name="connsiteY6533" fmla="*/ 1245511 h 3977558"/>
                  <a:gd name="connsiteX6534" fmla="*/ 2696525 w 5235586"/>
                  <a:gd name="connsiteY6534" fmla="*/ 1245511 h 3977558"/>
                  <a:gd name="connsiteX6535" fmla="*/ 2744328 w 5235586"/>
                  <a:gd name="connsiteY6535" fmla="*/ 1293313 h 3977558"/>
                  <a:gd name="connsiteX6536" fmla="*/ 2747138 w 5235586"/>
                  <a:gd name="connsiteY6536" fmla="*/ 1296123 h 3977558"/>
                  <a:gd name="connsiteX6537" fmla="*/ 2744328 w 5235586"/>
                  <a:gd name="connsiteY6537" fmla="*/ 1298934 h 3977558"/>
                  <a:gd name="connsiteX6538" fmla="*/ 2699336 w 5235586"/>
                  <a:gd name="connsiteY6538" fmla="*/ 1343926 h 3977558"/>
                  <a:gd name="connsiteX6539" fmla="*/ 2696525 w 5235586"/>
                  <a:gd name="connsiteY6539" fmla="*/ 1346736 h 3977558"/>
                  <a:gd name="connsiteX6540" fmla="*/ 2693712 w 5235586"/>
                  <a:gd name="connsiteY6540" fmla="*/ 1343926 h 3977558"/>
                  <a:gd name="connsiteX6541" fmla="*/ 2648723 w 5235586"/>
                  <a:gd name="connsiteY6541" fmla="*/ 1298934 h 3977558"/>
                  <a:gd name="connsiteX6542" fmla="*/ 2645913 w 5235586"/>
                  <a:gd name="connsiteY6542" fmla="*/ 1296123 h 3977558"/>
                  <a:gd name="connsiteX6543" fmla="*/ 2648723 w 5235586"/>
                  <a:gd name="connsiteY6543" fmla="*/ 1293313 h 3977558"/>
                  <a:gd name="connsiteX6544" fmla="*/ 2696525 w 5235586"/>
                  <a:gd name="connsiteY6544" fmla="*/ 1245511 h 3977558"/>
                  <a:gd name="connsiteX6545" fmla="*/ 2539061 w 5235586"/>
                  <a:gd name="connsiteY6545" fmla="*/ 1245511 h 3977558"/>
                  <a:gd name="connsiteX6546" fmla="*/ 2586863 w 5235586"/>
                  <a:gd name="connsiteY6546" fmla="*/ 1293313 h 3977558"/>
                  <a:gd name="connsiteX6547" fmla="*/ 2589673 w 5235586"/>
                  <a:gd name="connsiteY6547" fmla="*/ 1296123 h 3977558"/>
                  <a:gd name="connsiteX6548" fmla="*/ 2586863 w 5235586"/>
                  <a:gd name="connsiteY6548" fmla="*/ 1298934 h 3977558"/>
                  <a:gd name="connsiteX6549" fmla="*/ 2541874 w 5235586"/>
                  <a:gd name="connsiteY6549" fmla="*/ 1343926 h 3977558"/>
                  <a:gd name="connsiteX6550" fmla="*/ 2539061 w 5235586"/>
                  <a:gd name="connsiteY6550" fmla="*/ 1346736 h 3977558"/>
                  <a:gd name="connsiteX6551" fmla="*/ 2536247 w 5235586"/>
                  <a:gd name="connsiteY6551" fmla="*/ 1343926 h 3977558"/>
                  <a:gd name="connsiteX6552" fmla="*/ 2491261 w 5235586"/>
                  <a:gd name="connsiteY6552" fmla="*/ 1298934 h 3977558"/>
                  <a:gd name="connsiteX6553" fmla="*/ 2488448 w 5235586"/>
                  <a:gd name="connsiteY6553" fmla="*/ 1296123 h 3977558"/>
                  <a:gd name="connsiteX6554" fmla="*/ 2491261 w 5235586"/>
                  <a:gd name="connsiteY6554" fmla="*/ 1293313 h 3977558"/>
                  <a:gd name="connsiteX6555" fmla="*/ 2539061 w 5235586"/>
                  <a:gd name="connsiteY6555" fmla="*/ 1245511 h 3977558"/>
                  <a:gd name="connsiteX6556" fmla="*/ 2384413 w 5235586"/>
                  <a:gd name="connsiteY6556" fmla="*/ 1245511 h 3977558"/>
                  <a:gd name="connsiteX6557" fmla="*/ 2432215 w 5235586"/>
                  <a:gd name="connsiteY6557" fmla="*/ 1293313 h 3977558"/>
                  <a:gd name="connsiteX6558" fmla="*/ 2435025 w 5235586"/>
                  <a:gd name="connsiteY6558" fmla="*/ 1296123 h 3977558"/>
                  <a:gd name="connsiteX6559" fmla="*/ 2432215 w 5235586"/>
                  <a:gd name="connsiteY6559" fmla="*/ 1298934 h 3977558"/>
                  <a:gd name="connsiteX6560" fmla="*/ 2387226 w 5235586"/>
                  <a:gd name="connsiteY6560" fmla="*/ 1343926 h 3977558"/>
                  <a:gd name="connsiteX6561" fmla="*/ 2384413 w 5235586"/>
                  <a:gd name="connsiteY6561" fmla="*/ 1346736 h 3977558"/>
                  <a:gd name="connsiteX6562" fmla="*/ 2381599 w 5235586"/>
                  <a:gd name="connsiteY6562" fmla="*/ 1343926 h 3977558"/>
                  <a:gd name="connsiteX6563" fmla="*/ 2336613 w 5235586"/>
                  <a:gd name="connsiteY6563" fmla="*/ 1298934 h 3977558"/>
                  <a:gd name="connsiteX6564" fmla="*/ 2333800 w 5235586"/>
                  <a:gd name="connsiteY6564" fmla="*/ 1296123 h 3977558"/>
                  <a:gd name="connsiteX6565" fmla="*/ 2336613 w 5235586"/>
                  <a:gd name="connsiteY6565" fmla="*/ 1293313 h 3977558"/>
                  <a:gd name="connsiteX6566" fmla="*/ 2384413 w 5235586"/>
                  <a:gd name="connsiteY6566" fmla="*/ 1245511 h 3977558"/>
                  <a:gd name="connsiteX6567" fmla="*/ 2229761 w 5235586"/>
                  <a:gd name="connsiteY6567" fmla="*/ 1245511 h 3977558"/>
                  <a:gd name="connsiteX6568" fmla="*/ 2277564 w 5235586"/>
                  <a:gd name="connsiteY6568" fmla="*/ 1293313 h 3977558"/>
                  <a:gd name="connsiteX6569" fmla="*/ 2280374 w 5235586"/>
                  <a:gd name="connsiteY6569" fmla="*/ 1296123 h 3977558"/>
                  <a:gd name="connsiteX6570" fmla="*/ 2277564 w 5235586"/>
                  <a:gd name="connsiteY6570" fmla="*/ 1298934 h 3977558"/>
                  <a:gd name="connsiteX6571" fmla="*/ 2232575 w 5235586"/>
                  <a:gd name="connsiteY6571" fmla="*/ 1343926 h 3977558"/>
                  <a:gd name="connsiteX6572" fmla="*/ 2229761 w 5235586"/>
                  <a:gd name="connsiteY6572" fmla="*/ 1346736 h 3977558"/>
                  <a:gd name="connsiteX6573" fmla="*/ 2226948 w 5235586"/>
                  <a:gd name="connsiteY6573" fmla="*/ 1343926 h 3977558"/>
                  <a:gd name="connsiteX6574" fmla="*/ 2181962 w 5235586"/>
                  <a:gd name="connsiteY6574" fmla="*/ 1298934 h 3977558"/>
                  <a:gd name="connsiteX6575" fmla="*/ 2179149 w 5235586"/>
                  <a:gd name="connsiteY6575" fmla="*/ 1296123 h 3977558"/>
                  <a:gd name="connsiteX6576" fmla="*/ 2181962 w 5235586"/>
                  <a:gd name="connsiteY6576" fmla="*/ 1293313 h 3977558"/>
                  <a:gd name="connsiteX6577" fmla="*/ 2229761 w 5235586"/>
                  <a:gd name="connsiteY6577" fmla="*/ 1245511 h 3977558"/>
                  <a:gd name="connsiteX6578" fmla="*/ 2075115 w 5235586"/>
                  <a:gd name="connsiteY6578" fmla="*/ 1245511 h 3977558"/>
                  <a:gd name="connsiteX6579" fmla="*/ 2122917 w 5235586"/>
                  <a:gd name="connsiteY6579" fmla="*/ 1293313 h 3977558"/>
                  <a:gd name="connsiteX6580" fmla="*/ 2125727 w 5235586"/>
                  <a:gd name="connsiteY6580" fmla="*/ 1296123 h 3977558"/>
                  <a:gd name="connsiteX6581" fmla="*/ 2122917 w 5235586"/>
                  <a:gd name="connsiteY6581" fmla="*/ 1298934 h 3977558"/>
                  <a:gd name="connsiteX6582" fmla="*/ 2077928 w 5235586"/>
                  <a:gd name="connsiteY6582" fmla="*/ 1343926 h 3977558"/>
                  <a:gd name="connsiteX6583" fmla="*/ 2075115 w 5235586"/>
                  <a:gd name="connsiteY6583" fmla="*/ 1346736 h 3977558"/>
                  <a:gd name="connsiteX6584" fmla="*/ 2072301 w 5235586"/>
                  <a:gd name="connsiteY6584" fmla="*/ 1343926 h 3977558"/>
                  <a:gd name="connsiteX6585" fmla="*/ 2027315 w 5235586"/>
                  <a:gd name="connsiteY6585" fmla="*/ 1298934 h 3977558"/>
                  <a:gd name="connsiteX6586" fmla="*/ 2024502 w 5235586"/>
                  <a:gd name="connsiteY6586" fmla="*/ 1296123 h 3977558"/>
                  <a:gd name="connsiteX6587" fmla="*/ 2027315 w 5235586"/>
                  <a:gd name="connsiteY6587" fmla="*/ 1293313 h 3977558"/>
                  <a:gd name="connsiteX6588" fmla="*/ 2075115 w 5235586"/>
                  <a:gd name="connsiteY6588" fmla="*/ 1245511 h 3977558"/>
                  <a:gd name="connsiteX6589" fmla="*/ 1917652 w 5235586"/>
                  <a:gd name="connsiteY6589" fmla="*/ 1245511 h 3977558"/>
                  <a:gd name="connsiteX6590" fmla="*/ 1965455 w 5235586"/>
                  <a:gd name="connsiteY6590" fmla="*/ 1293313 h 3977558"/>
                  <a:gd name="connsiteX6591" fmla="*/ 1968265 w 5235586"/>
                  <a:gd name="connsiteY6591" fmla="*/ 1296123 h 3977558"/>
                  <a:gd name="connsiteX6592" fmla="*/ 1965455 w 5235586"/>
                  <a:gd name="connsiteY6592" fmla="*/ 1298934 h 3977558"/>
                  <a:gd name="connsiteX6593" fmla="*/ 1920463 w 5235586"/>
                  <a:gd name="connsiteY6593" fmla="*/ 1343926 h 3977558"/>
                  <a:gd name="connsiteX6594" fmla="*/ 1917652 w 5235586"/>
                  <a:gd name="connsiteY6594" fmla="*/ 1346736 h 3977558"/>
                  <a:gd name="connsiteX6595" fmla="*/ 1914839 w 5235586"/>
                  <a:gd name="connsiteY6595" fmla="*/ 1343926 h 3977558"/>
                  <a:gd name="connsiteX6596" fmla="*/ 1869850 w 5235586"/>
                  <a:gd name="connsiteY6596" fmla="*/ 1298934 h 3977558"/>
                  <a:gd name="connsiteX6597" fmla="*/ 1867040 w 5235586"/>
                  <a:gd name="connsiteY6597" fmla="*/ 1296123 h 3977558"/>
                  <a:gd name="connsiteX6598" fmla="*/ 1869850 w 5235586"/>
                  <a:gd name="connsiteY6598" fmla="*/ 1293313 h 3977558"/>
                  <a:gd name="connsiteX6599" fmla="*/ 1917652 w 5235586"/>
                  <a:gd name="connsiteY6599" fmla="*/ 1245511 h 3977558"/>
                  <a:gd name="connsiteX6600" fmla="*/ 1763004 w 5235586"/>
                  <a:gd name="connsiteY6600" fmla="*/ 1245511 h 3977558"/>
                  <a:gd name="connsiteX6601" fmla="*/ 1810807 w 5235586"/>
                  <a:gd name="connsiteY6601" fmla="*/ 1293313 h 3977558"/>
                  <a:gd name="connsiteX6602" fmla="*/ 1813617 w 5235586"/>
                  <a:gd name="connsiteY6602" fmla="*/ 1296123 h 3977558"/>
                  <a:gd name="connsiteX6603" fmla="*/ 1810807 w 5235586"/>
                  <a:gd name="connsiteY6603" fmla="*/ 1298934 h 3977558"/>
                  <a:gd name="connsiteX6604" fmla="*/ 1765815 w 5235586"/>
                  <a:gd name="connsiteY6604" fmla="*/ 1343926 h 3977558"/>
                  <a:gd name="connsiteX6605" fmla="*/ 1763004 w 5235586"/>
                  <a:gd name="connsiteY6605" fmla="*/ 1346736 h 3977558"/>
                  <a:gd name="connsiteX6606" fmla="*/ 1760191 w 5235586"/>
                  <a:gd name="connsiteY6606" fmla="*/ 1343926 h 3977558"/>
                  <a:gd name="connsiteX6607" fmla="*/ 1715202 w 5235586"/>
                  <a:gd name="connsiteY6607" fmla="*/ 1298934 h 3977558"/>
                  <a:gd name="connsiteX6608" fmla="*/ 1712392 w 5235586"/>
                  <a:gd name="connsiteY6608" fmla="*/ 1296123 h 3977558"/>
                  <a:gd name="connsiteX6609" fmla="*/ 1715202 w 5235586"/>
                  <a:gd name="connsiteY6609" fmla="*/ 1293313 h 3977558"/>
                  <a:gd name="connsiteX6610" fmla="*/ 1763004 w 5235586"/>
                  <a:gd name="connsiteY6610" fmla="*/ 1245511 h 3977558"/>
                  <a:gd name="connsiteX6611" fmla="*/ 1608353 w 5235586"/>
                  <a:gd name="connsiteY6611" fmla="*/ 1245511 h 3977558"/>
                  <a:gd name="connsiteX6612" fmla="*/ 1656156 w 5235586"/>
                  <a:gd name="connsiteY6612" fmla="*/ 1293313 h 3977558"/>
                  <a:gd name="connsiteX6613" fmla="*/ 1658966 w 5235586"/>
                  <a:gd name="connsiteY6613" fmla="*/ 1296123 h 3977558"/>
                  <a:gd name="connsiteX6614" fmla="*/ 1656156 w 5235586"/>
                  <a:gd name="connsiteY6614" fmla="*/ 1298934 h 3977558"/>
                  <a:gd name="connsiteX6615" fmla="*/ 1611164 w 5235586"/>
                  <a:gd name="connsiteY6615" fmla="*/ 1343926 h 3977558"/>
                  <a:gd name="connsiteX6616" fmla="*/ 1608353 w 5235586"/>
                  <a:gd name="connsiteY6616" fmla="*/ 1346736 h 3977558"/>
                  <a:gd name="connsiteX6617" fmla="*/ 1605540 w 5235586"/>
                  <a:gd name="connsiteY6617" fmla="*/ 1343926 h 3977558"/>
                  <a:gd name="connsiteX6618" fmla="*/ 1560551 w 5235586"/>
                  <a:gd name="connsiteY6618" fmla="*/ 1298934 h 3977558"/>
                  <a:gd name="connsiteX6619" fmla="*/ 1557741 w 5235586"/>
                  <a:gd name="connsiteY6619" fmla="*/ 1296123 h 3977558"/>
                  <a:gd name="connsiteX6620" fmla="*/ 1560551 w 5235586"/>
                  <a:gd name="connsiteY6620" fmla="*/ 1293313 h 3977558"/>
                  <a:gd name="connsiteX6621" fmla="*/ 1608353 w 5235586"/>
                  <a:gd name="connsiteY6621" fmla="*/ 1245511 h 3977558"/>
                  <a:gd name="connsiteX6622" fmla="*/ 1450892 w 5235586"/>
                  <a:gd name="connsiteY6622" fmla="*/ 1245511 h 3977558"/>
                  <a:gd name="connsiteX6623" fmla="*/ 1498695 w 5235586"/>
                  <a:gd name="connsiteY6623" fmla="*/ 1293313 h 3977558"/>
                  <a:gd name="connsiteX6624" fmla="*/ 1501505 w 5235586"/>
                  <a:gd name="connsiteY6624" fmla="*/ 1296123 h 3977558"/>
                  <a:gd name="connsiteX6625" fmla="*/ 1498695 w 5235586"/>
                  <a:gd name="connsiteY6625" fmla="*/ 1298934 h 3977558"/>
                  <a:gd name="connsiteX6626" fmla="*/ 1453706 w 5235586"/>
                  <a:gd name="connsiteY6626" fmla="*/ 1343926 h 3977558"/>
                  <a:gd name="connsiteX6627" fmla="*/ 1450892 w 5235586"/>
                  <a:gd name="connsiteY6627" fmla="*/ 1346736 h 3977558"/>
                  <a:gd name="connsiteX6628" fmla="*/ 1448079 w 5235586"/>
                  <a:gd name="connsiteY6628" fmla="*/ 1343926 h 3977558"/>
                  <a:gd name="connsiteX6629" fmla="*/ 1403090 w 5235586"/>
                  <a:gd name="connsiteY6629" fmla="*/ 1298934 h 3977558"/>
                  <a:gd name="connsiteX6630" fmla="*/ 1400280 w 5235586"/>
                  <a:gd name="connsiteY6630" fmla="*/ 1296123 h 3977558"/>
                  <a:gd name="connsiteX6631" fmla="*/ 1403090 w 5235586"/>
                  <a:gd name="connsiteY6631" fmla="*/ 1293313 h 3977558"/>
                  <a:gd name="connsiteX6632" fmla="*/ 1450892 w 5235586"/>
                  <a:gd name="connsiteY6632" fmla="*/ 1245511 h 3977558"/>
                  <a:gd name="connsiteX6633" fmla="*/ 1296244 w 5235586"/>
                  <a:gd name="connsiteY6633" fmla="*/ 1245511 h 3977558"/>
                  <a:gd name="connsiteX6634" fmla="*/ 1344046 w 5235586"/>
                  <a:gd name="connsiteY6634" fmla="*/ 1293313 h 3977558"/>
                  <a:gd name="connsiteX6635" fmla="*/ 1346857 w 5235586"/>
                  <a:gd name="connsiteY6635" fmla="*/ 1296123 h 3977558"/>
                  <a:gd name="connsiteX6636" fmla="*/ 1344046 w 5235586"/>
                  <a:gd name="connsiteY6636" fmla="*/ 1298934 h 3977558"/>
                  <a:gd name="connsiteX6637" fmla="*/ 1299058 w 5235586"/>
                  <a:gd name="connsiteY6637" fmla="*/ 1343926 h 3977558"/>
                  <a:gd name="connsiteX6638" fmla="*/ 1296244 w 5235586"/>
                  <a:gd name="connsiteY6638" fmla="*/ 1346736 h 3977558"/>
                  <a:gd name="connsiteX6639" fmla="*/ 1293431 w 5235586"/>
                  <a:gd name="connsiteY6639" fmla="*/ 1343926 h 3977558"/>
                  <a:gd name="connsiteX6640" fmla="*/ 1248442 w 5235586"/>
                  <a:gd name="connsiteY6640" fmla="*/ 1298934 h 3977558"/>
                  <a:gd name="connsiteX6641" fmla="*/ 1245632 w 5235586"/>
                  <a:gd name="connsiteY6641" fmla="*/ 1296123 h 3977558"/>
                  <a:gd name="connsiteX6642" fmla="*/ 1248442 w 5235586"/>
                  <a:gd name="connsiteY6642" fmla="*/ 1293313 h 3977558"/>
                  <a:gd name="connsiteX6643" fmla="*/ 1296244 w 5235586"/>
                  <a:gd name="connsiteY6643" fmla="*/ 1245511 h 3977558"/>
                  <a:gd name="connsiteX6644" fmla="*/ 1141593 w 5235586"/>
                  <a:gd name="connsiteY6644" fmla="*/ 1245511 h 3977558"/>
                  <a:gd name="connsiteX6645" fmla="*/ 1189395 w 5235586"/>
                  <a:gd name="connsiteY6645" fmla="*/ 1293313 h 3977558"/>
                  <a:gd name="connsiteX6646" fmla="*/ 1192206 w 5235586"/>
                  <a:gd name="connsiteY6646" fmla="*/ 1296123 h 3977558"/>
                  <a:gd name="connsiteX6647" fmla="*/ 1189395 w 5235586"/>
                  <a:gd name="connsiteY6647" fmla="*/ 1298934 h 3977558"/>
                  <a:gd name="connsiteX6648" fmla="*/ 1144407 w 5235586"/>
                  <a:gd name="connsiteY6648" fmla="*/ 1343926 h 3977558"/>
                  <a:gd name="connsiteX6649" fmla="*/ 1141593 w 5235586"/>
                  <a:gd name="connsiteY6649" fmla="*/ 1346736 h 3977558"/>
                  <a:gd name="connsiteX6650" fmla="*/ 1138780 w 5235586"/>
                  <a:gd name="connsiteY6650" fmla="*/ 1343926 h 3977558"/>
                  <a:gd name="connsiteX6651" fmla="*/ 1093791 w 5235586"/>
                  <a:gd name="connsiteY6651" fmla="*/ 1298934 h 3977558"/>
                  <a:gd name="connsiteX6652" fmla="*/ 1090981 w 5235586"/>
                  <a:gd name="connsiteY6652" fmla="*/ 1296123 h 3977558"/>
                  <a:gd name="connsiteX6653" fmla="*/ 1093791 w 5235586"/>
                  <a:gd name="connsiteY6653" fmla="*/ 1293313 h 3977558"/>
                  <a:gd name="connsiteX6654" fmla="*/ 1141593 w 5235586"/>
                  <a:gd name="connsiteY6654" fmla="*/ 1245511 h 3977558"/>
                  <a:gd name="connsiteX6655" fmla="*/ 984132 w 5235586"/>
                  <a:gd name="connsiteY6655" fmla="*/ 1245511 h 3977558"/>
                  <a:gd name="connsiteX6656" fmla="*/ 1031934 w 5235586"/>
                  <a:gd name="connsiteY6656" fmla="*/ 1293313 h 3977558"/>
                  <a:gd name="connsiteX6657" fmla="*/ 1034745 w 5235586"/>
                  <a:gd name="connsiteY6657" fmla="*/ 1296123 h 3977558"/>
                  <a:gd name="connsiteX6658" fmla="*/ 1031934 w 5235586"/>
                  <a:gd name="connsiteY6658" fmla="*/ 1298934 h 3977558"/>
                  <a:gd name="connsiteX6659" fmla="*/ 986946 w 5235586"/>
                  <a:gd name="connsiteY6659" fmla="*/ 1343926 h 3977558"/>
                  <a:gd name="connsiteX6660" fmla="*/ 984132 w 5235586"/>
                  <a:gd name="connsiteY6660" fmla="*/ 1346736 h 3977558"/>
                  <a:gd name="connsiteX6661" fmla="*/ 981319 w 5235586"/>
                  <a:gd name="connsiteY6661" fmla="*/ 1343926 h 3977558"/>
                  <a:gd name="connsiteX6662" fmla="*/ 936330 w 5235586"/>
                  <a:gd name="connsiteY6662" fmla="*/ 1298934 h 3977558"/>
                  <a:gd name="connsiteX6663" fmla="*/ 933520 w 5235586"/>
                  <a:gd name="connsiteY6663" fmla="*/ 1296123 h 3977558"/>
                  <a:gd name="connsiteX6664" fmla="*/ 936330 w 5235586"/>
                  <a:gd name="connsiteY6664" fmla="*/ 1293313 h 3977558"/>
                  <a:gd name="connsiteX6665" fmla="*/ 984132 w 5235586"/>
                  <a:gd name="connsiteY6665" fmla="*/ 1245511 h 3977558"/>
                  <a:gd name="connsiteX6666" fmla="*/ 829484 w 5235586"/>
                  <a:gd name="connsiteY6666" fmla="*/ 1245511 h 3977558"/>
                  <a:gd name="connsiteX6667" fmla="*/ 877286 w 5235586"/>
                  <a:gd name="connsiteY6667" fmla="*/ 1293313 h 3977558"/>
                  <a:gd name="connsiteX6668" fmla="*/ 880097 w 5235586"/>
                  <a:gd name="connsiteY6668" fmla="*/ 1296123 h 3977558"/>
                  <a:gd name="connsiteX6669" fmla="*/ 877286 w 5235586"/>
                  <a:gd name="connsiteY6669" fmla="*/ 1298934 h 3977558"/>
                  <a:gd name="connsiteX6670" fmla="*/ 832298 w 5235586"/>
                  <a:gd name="connsiteY6670" fmla="*/ 1343926 h 3977558"/>
                  <a:gd name="connsiteX6671" fmla="*/ 829484 w 5235586"/>
                  <a:gd name="connsiteY6671" fmla="*/ 1346736 h 3977558"/>
                  <a:gd name="connsiteX6672" fmla="*/ 826671 w 5235586"/>
                  <a:gd name="connsiteY6672" fmla="*/ 1343926 h 3977558"/>
                  <a:gd name="connsiteX6673" fmla="*/ 781682 w 5235586"/>
                  <a:gd name="connsiteY6673" fmla="*/ 1298934 h 3977558"/>
                  <a:gd name="connsiteX6674" fmla="*/ 778872 w 5235586"/>
                  <a:gd name="connsiteY6674" fmla="*/ 1296123 h 3977558"/>
                  <a:gd name="connsiteX6675" fmla="*/ 781682 w 5235586"/>
                  <a:gd name="connsiteY6675" fmla="*/ 1293313 h 3977558"/>
                  <a:gd name="connsiteX6676" fmla="*/ 829484 w 5235586"/>
                  <a:gd name="connsiteY6676" fmla="*/ 1245511 h 3977558"/>
                  <a:gd name="connsiteX6677" fmla="*/ 674833 w 5235586"/>
                  <a:gd name="connsiteY6677" fmla="*/ 1245511 h 3977558"/>
                  <a:gd name="connsiteX6678" fmla="*/ 722635 w 5235586"/>
                  <a:gd name="connsiteY6678" fmla="*/ 1293313 h 3977558"/>
                  <a:gd name="connsiteX6679" fmla="*/ 725446 w 5235586"/>
                  <a:gd name="connsiteY6679" fmla="*/ 1296123 h 3977558"/>
                  <a:gd name="connsiteX6680" fmla="*/ 722635 w 5235586"/>
                  <a:gd name="connsiteY6680" fmla="*/ 1298934 h 3977558"/>
                  <a:gd name="connsiteX6681" fmla="*/ 677647 w 5235586"/>
                  <a:gd name="connsiteY6681" fmla="*/ 1343926 h 3977558"/>
                  <a:gd name="connsiteX6682" fmla="*/ 674833 w 5235586"/>
                  <a:gd name="connsiteY6682" fmla="*/ 1346736 h 3977558"/>
                  <a:gd name="connsiteX6683" fmla="*/ 672020 w 5235586"/>
                  <a:gd name="connsiteY6683" fmla="*/ 1343926 h 3977558"/>
                  <a:gd name="connsiteX6684" fmla="*/ 627031 w 5235586"/>
                  <a:gd name="connsiteY6684" fmla="*/ 1298934 h 3977558"/>
                  <a:gd name="connsiteX6685" fmla="*/ 624221 w 5235586"/>
                  <a:gd name="connsiteY6685" fmla="*/ 1296123 h 3977558"/>
                  <a:gd name="connsiteX6686" fmla="*/ 627031 w 5235586"/>
                  <a:gd name="connsiteY6686" fmla="*/ 1293313 h 3977558"/>
                  <a:gd name="connsiteX6687" fmla="*/ 674833 w 5235586"/>
                  <a:gd name="connsiteY6687" fmla="*/ 1245511 h 3977558"/>
                  <a:gd name="connsiteX6688" fmla="*/ 517372 w 5235586"/>
                  <a:gd name="connsiteY6688" fmla="*/ 1245511 h 3977558"/>
                  <a:gd name="connsiteX6689" fmla="*/ 565174 w 5235586"/>
                  <a:gd name="connsiteY6689" fmla="*/ 1293313 h 3977558"/>
                  <a:gd name="connsiteX6690" fmla="*/ 567985 w 5235586"/>
                  <a:gd name="connsiteY6690" fmla="*/ 1296123 h 3977558"/>
                  <a:gd name="connsiteX6691" fmla="*/ 565174 w 5235586"/>
                  <a:gd name="connsiteY6691" fmla="*/ 1298934 h 3977558"/>
                  <a:gd name="connsiteX6692" fmla="*/ 520183 w 5235586"/>
                  <a:gd name="connsiteY6692" fmla="*/ 1343926 h 3977558"/>
                  <a:gd name="connsiteX6693" fmla="*/ 517372 w 5235586"/>
                  <a:gd name="connsiteY6693" fmla="*/ 1346736 h 3977558"/>
                  <a:gd name="connsiteX6694" fmla="*/ 514559 w 5235586"/>
                  <a:gd name="connsiteY6694" fmla="*/ 1343926 h 3977558"/>
                  <a:gd name="connsiteX6695" fmla="*/ 469570 w 5235586"/>
                  <a:gd name="connsiteY6695" fmla="*/ 1298934 h 3977558"/>
                  <a:gd name="connsiteX6696" fmla="*/ 466760 w 5235586"/>
                  <a:gd name="connsiteY6696" fmla="*/ 1296123 h 3977558"/>
                  <a:gd name="connsiteX6697" fmla="*/ 469570 w 5235586"/>
                  <a:gd name="connsiteY6697" fmla="*/ 1293313 h 3977558"/>
                  <a:gd name="connsiteX6698" fmla="*/ 517372 w 5235586"/>
                  <a:gd name="connsiteY6698" fmla="*/ 1245511 h 3977558"/>
                  <a:gd name="connsiteX6699" fmla="*/ 362724 w 5235586"/>
                  <a:gd name="connsiteY6699" fmla="*/ 1245511 h 3977558"/>
                  <a:gd name="connsiteX6700" fmla="*/ 410526 w 5235586"/>
                  <a:gd name="connsiteY6700" fmla="*/ 1293313 h 3977558"/>
                  <a:gd name="connsiteX6701" fmla="*/ 413337 w 5235586"/>
                  <a:gd name="connsiteY6701" fmla="*/ 1296123 h 3977558"/>
                  <a:gd name="connsiteX6702" fmla="*/ 410526 w 5235586"/>
                  <a:gd name="connsiteY6702" fmla="*/ 1298934 h 3977558"/>
                  <a:gd name="connsiteX6703" fmla="*/ 365535 w 5235586"/>
                  <a:gd name="connsiteY6703" fmla="*/ 1343926 h 3977558"/>
                  <a:gd name="connsiteX6704" fmla="*/ 362724 w 5235586"/>
                  <a:gd name="connsiteY6704" fmla="*/ 1346736 h 3977558"/>
                  <a:gd name="connsiteX6705" fmla="*/ 359911 w 5235586"/>
                  <a:gd name="connsiteY6705" fmla="*/ 1343926 h 3977558"/>
                  <a:gd name="connsiteX6706" fmla="*/ 314922 w 5235586"/>
                  <a:gd name="connsiteY6706" fmla="*/ 1298934 h 3977558"/>
                  <a:gd name="connsiteX6707" fmla="*/ 312112 w 5235586"/>
                  <a:gd name="connsiteY6707" fmla="*/ 1296123 h 3977558"/>
                  <a:gd name="connsiteX6708" fmla="*/ 314922 w 5235586"/>
                  <a:gd name="connsiteY6708" fmla="*/ 1293313 h 3977558"/>
                  <a:gd name="connsiteX6709" fmla="*/ 362724 w 5235586"/>
                  <a:gd name="connsiteY6709" fmla="*/ 1245511 h 3977558"/>
                  <a:gd name="connsiteX6710" fmla="*/ 208073 w 5235586"/>
                  <a:gd name="connsiteY6710" fmla="*/ 1245511 h 3977558"/>
                  <a:gd name="connsiteX6711" fmla="*/ 255875 w 5235586"/>
                  <a:gd name="connsiteY6711" fmla="*/ 1293313 h 3977558"/>
                  <a:gd name="connsiteX6712" fmla="*/ 258686 w 5235586"/>
                  <a:gd name="connsiteY6712" fmla="*/ 1296123 h 3977558"/>
                  <a:gd name="connsiteX6713" fmla="*/ 255875 w 5235586"/>
                  <a:gd name="connsiteY6713" fmla="*/ 1298934 h 3977558"/>
                  <a:gd name="connsiteX6714" fmla="*/ 210884 w 5235586"/>
                  <a:gd name="connsiteY6714" fmla="*/ 1343926 h 3977558"/>
                  <a:gd name="connsiteX6715" fmla="*/ 208073 w 5235586"/>
                  <a:gd name="connsiteY6715" fmla="*/ 1346736 h 3977558"/>
                  <a:gd name="connsiteX6716" fmla="*/ 205260 w 5235586"/>
                  <a:gd name="connsiteY6716" fmla="*/ 1343926 h 3977558"/>
                  <a:gd name="connsiteX6717" fmla="*/ 160271 w 5235586"/>
                  <a:gd name="connsiteY6717" fmla="*/ 1298934 h 3977558"/>
                  <a:gd name="connsiteX6718" fmla="*/ 157461 w 5235586"/>
                  <a:gd name="connsiteY6718" fmla="*/ 1296123 h 3977558"/>
                  <a:gd name="connsiteX6719" fmla="*/ 160271 w 5235586"/>
                  <a:gd name="connsiteY6719" fmla="*/ 1293313 h 3977558"/>
                  <a:gd name="connsiteX6720" fmla="*/ 208073 w 5235586"/>
                  <a:gd name="connsiteY6720" fmla="*/ 1245511 h 3977558"/>
                  <a:gd name="connsiteX6721" fmla="*/ 50612 w 5235586"/>
                  <a:gd name="connsiteY6721" fmla="*/ 1245511 h 3977558"/>
                  <a:gd name="connsiteX6722" fmla="*/ 98414 w 5235586"/>
                  <a:gd name="connsiteY6722" fmla="*/ 1293313 h 3977558"/>
                  <a:gd name="connsiteX6723" fmla="*/ 101225 w 5235586"/>
                  <a:gd name="connsiteY6723" fmla="*/ 1296123 h 3977558"/>
                  <a:gd name="connsiteX6724" fmla="*/ 98414 w 5235586"/>
                  <a:gd name="connsiteY6724" fmla="*/ 1298934 h 3977558"/>
                  <a:gd name="connsiteX6725" fmla="*/ 53426 w 5235586"/>
                  <a:gd name="connsiteY6725" fmla="*/ 1343926 h 3977558"/>
                  <a:gd name="connsiteX6726" fmla="*/ 50612 w 5235586"/>
                  <a:gd name="connsiteY6726" fmla="*/ 1346736 h 3977558"/>
                  <a:gd name="connsiteX6727" fmla="*/ 47802 w 5235586"/>
                  <a:gd name="connsiteY6727" fmla="*/ 1343926 h 3977558"/>
                  <a:gd name="connsiteX6728" fmla="*/ 2813 w 5235586"/>
                  <a:gd name="connsiteY6728" fmla="*/ 1298934 h 3977558"/>
                  <a:gd name="connsiteX6729" fmla="*/ 0 w 5235586"/>
                  <a:gd name="connsiteY6729" fmla="*/ 1296123 h 3977558"/>
                  <a:gd name="connsiteX6730" fmla="*/ 2813 w 5235586"/>
                  <a:gd name="connsiteY6730" fmla="*/ 1293313 h 3977558"/>
                  <a:gd name="connsiteX6731" fmla="*/ 50612 w 5235586"/>
                  <a:gd name="connsiteY6731" fmla="*/ 1245511 h 3977558"/>
                  <a:gd name="connsiteX6732" fmla="*/ 5184973 w 5235586"/>
                  <a:gd name="connsiteY6732" fmla="*/ 1088047 h 3977558"/>
                  <a:gd name="connsiteX6733" fmla="*/ 5232776 w 5235586"/>
                  <a:gd name="connsiteY6733" fmla="*/ 1135849 h 3977558"/>
                  <a:gd name="connsiteX6734" fmla="*/ 5235586 w 5235586"/>
                  <a:gd name="connsiteY6734" fmla="*/ 1138659 h 3977558"/>
                  <a:gd name="connsiteX6735" fmla="*/ 5232776 w 5235586"/>
                  <a:gd name="connsiteY6735" fmla="*/ 1141470 h 3977558"/>
                  <a:gd name="connsiteX6736" fmla="*/ 5187787 w 5235586"/>
                  <a:gd name="connsiteY6736" fmla="*/ 1186462 h 3977558"/>
                  <a:gd name="connsiteX6737" fmla="*/ 5184973 w 5235586"/>
                  <a:gd name="connsiteY6737" fmla="*/ 1189272 h 3977558"/>
                  <a:gd name="connsiteX6738" fmla="*/ 5182163 w 5235586"/>
                  <a:gd name="connsiteY6738" fmla="*/ 1186462 h 3977558"/>
                  <a:gd name="connsiteX6739" fmla="*/ 5137174 w 5235586"/>
                  <a:gd name="connsiteY6739" fmla="*/ 1141470 h 3977558"/>
                  <a:gd name="connsiteX6740" fmla="*/ 5134361 w 5235586"/>
                  <a:gd name="connsiteY6740" fmla="*/ 1138659 h 3977558"/>
                  <a:gd name="connsiteX6741" fmla="*/ 5137174 w 5235586"/>
                  <a:gd name="connsiteY6741" fmla="*/ 1135849 h 3977558"/>
                  <a:gd name="connsiteX6742" fmla="*/ 5184973 w 5235586"/>
                  <a:gd name="connsiteY6742" fmla="*/ 1088047 h 3977558"/>
                  <a:gd name="connsiteX6743" fmla="*/ 5030325 w 5235586"/>
                  <a:gd name="connsiteY6743" fmla="*/ 1088047 h 3977558"/>
                  <a:gd name="connsiteX6744" fmla="*/ 5078128 w 5235586"/>
                  <a:gd name="connsiteY6744" fmla="*/ 1135849 h 3977558"/>
                  <a:gd name="connsiteX6745" fmla="*/ 5080938 w 5235586"/>
                  <a:gd name="connsiteY6745" fmla="*/ 1138659 h 3977558"/>
                  <a:gd name="connsiteX6746" fmla="*/ 5078128 w 5235586"/>
                  <a:gd name="connsiteY6746" fmla="*/ 1141470 h 3977558"/>
                  <a:gd name="connsiteX6747" fmla="*/ 5033136 w 5235586"/>
                  <a:gd name="connsiteY6747" fmla="*/ 1186462 h 3977558"/>
                  <a:gd name="connsiteX6748" fmla="*/ 5030325 w 5235586"/>
                  <a:gd name="connsiteY6748" fmla="*/ 1189272 h 3977558"/>
                  <a:gd name="connsiteX6749" fmla="*/ 5027512 w 5235586"/>
                  <a:gd name="connsiteY6749" fmla="*/ 1186462 h 3977558"/>
                  <a:gd name="connsiteX6750" fmla="*/ 4982523 w 5235586"/>
                  <a:gd name="connsiteY6750" fmla="*/ 1141470 h 3977558"/>
                  <a:gd name="connsiteX6751" fmla="*/ 4979713 w 5235586"/>
                  <a:gd name="connsiteY6751" fmla="*/ 1138659 h 3977558"/>
                  <a:gd name="connsiteX6752" fmla="*/ 4982523 w 5235586"/>
                  <a:gd name="connsiteY6752" fmla="*/ 1135849 h 3977558"/>
                  <a:gd name="connsiteX6753" fmla="*/ 5030325 w 5235586"/>
                  <a:gd name="connsiteY6753" fmla="*/ 1088047 h 3977558"/>
                  <a:gd name="connsiteX6754" fmla="*/ 4872861 w 5235586"/>
                  <a:gd name="connsiteY6754" fmla="*/ 1088047 h 3977558"/>
                  <a:gd name="connsiteX6755" fmla="*/ 4920664 w 5235586"/>
                  <a:gd name="connsiteY6755" fmla="*/ 1135849 h 3977558"/>
                  <a:gd name="connsiteX6756" fmla="*/ 4923474 w 5235586"/>
                  <a:gd name="connsiteY6756" fmla="*/ 1138659 h 3977558"/>
                  <a:gd name="connsiteX6757" fmla="*/ 4920664 w 5235586"/>
                  <a:gd name="connsiteY6757" fmla="*/ 1141470 h 3977558"/>
                  <a:gd name="connsiteX6758" fmla="*/ 4875675 w 5235586"/>
                  <a:gd name="connsiteY6758" fmla="*/ 1186462 h 3977558"/>
                  <a:gd name="connsiteX6759" fmla="*/ 4872861 w 5235586"/>
                  <a:gd name="connsiteY6759" fmla="*/ 1189272 h 3977558"/>
                  <a:gd name="connsiteX6760" fmla="*/ 4870048 w 5235586"/>
                  <a:gd name="connsiteY6760" fmla="*/ 1186462 h 3977558"/>
                  <a:gd name="connsiteX6761" fmla="*/ 4825062 w 5235586"/>
                  <a:gd name="connsiteY6761" fmla="*/ 1141470 h 3977558"/>
                  <a:gd name="connsiteX6762" fmla="*/ 4822249 w 5235586"/>
                  <a:gd name="connsiteY6762" fmla="*/ 1138659 h 3977558"/>
                  <a:gd name="connsiteX6763" fmla="*/ 4825062 w 5235586"/>
                  <a:gd name="connsiteY6763" fmla="*/ 1135849 h 3977558"/>
                  <a:gd name="connsiteX6764" fmla="*/ 4872861 w 5235586"/>
                  <a:gd name="connsiteY6764" fmla="*/ 1088047 h 3977558"/>
                  <a:gd name="connsiteX6765" fmla="*/ 4718213 w 5235586"/>
                  <a:gd name="connsiteY6765" fmla="*/ 1088047 h 3977558"/>
                  <a:gd name="connsiteX6766" fmla="*/ 4766016 w 5235586"/>
                  <a:gd name="connsiteY6766" fmla="*/ 1135849 h 3977558"/>
                  <a:gd name="connsiteX6767" fmla="*/ 4768826 w 5235586"/>
                  <a:gd name="connsiteY6767" fmla="*/ 1138659 h 3977558"/>
                  <a:gd name="connsiteX6768" fmla="*/ 4766016 w 5235586"/>
                  <a:gd name="connsiteY6768" fmla="*/ 1141470 h 3977558"/>
                  <a:gd name="connsiteX6769" fmla="*/ 4721027 w 5235586"/>
                  <a:gd name="connsiteY6769" fmla="*/ 1186462 h 3977558"/>
                  <a:gd name="connsiteX6770" fmla="*/ 4718213 w 5235586"/>
                  <a:gd name="connsiteY6770" fmla="*/ 1189272 h 3977558"/>
                  <a:gd name="connsiteX6771" fmla="*/ 4715400 w 5235586"/>
                  <a:gd name="connsiteY6771" fmla="*/ 1186462 h 3977558"/>
                  <a:gd name="connsiteX6772" fmla="*/ 4670414 w 5235586"/>
                  <a:gd name="connsiteY6772" fmla="*/ 1141470 h 3977558"/>
                  <a:gd name="connsiteX6773" fmla="*/ 4667601 w 5235586"/>
                  <a:gd name="connsiteY6773" fmla="*/ 1138659 h 3977558"/>
                  <a:gd name="connsiteX6774" fmla="*/ 4670414 w 5235586"/>
                  <a:gd name="connsiteY6774" fmla="*/ 1135849 h 3977558"/>
                  <a:gd name="connsiteX6775" fmla="*/ 4718213 w 5235586"/>
                  <a:gd name="connsiteY6775" fmla="*/ 1088047 h 3977558"/>
                  <a:gd name="connsiteX6776" fmla="*/ 4563563 w 5235586"/>
                  <a:gd name="connsiteY6776" fmla="*/ 1088047 h 3977558"/>
                  <a:gd name="connsiteX6777" fmla="*/ 4611365 w 5235586"/>
                  <a:gd name="connsiteY6777" fmla="*/ 1135849 h 3977558"/>
                  <a:gd name="connsiteX6778" fmla="*/ 4614175 w 5235586"/>
                  <a:gd name="connsiteY6778" fmla="*/ 1138659 h 3977558"/>
                  <a:gd name="connsiteX6779" fmla="*/ 4611365 w 5235586"/>
                  <a:gd name="connsiteY6779" fmla="*/ 1141470 h 3977558"/>
                  <a:gd name="connsiteX6780" fmla="*/ 4566376 w 5235586"/>
                  <a:gd name="connsiteY6780" fmla="*/ 1186462 h 3977558"/>
                  <a:gd name="connsiteX6781" fmla="*/ 4563563 w 5235586"/>
                  <a:gd name="connsiteY6781" fmla="*/ 1189272 h 3977558"/>
                  <a:gd name="connsiteX6782" fmla="*/ 4560749 w 5235586"/>
                  <a:gd name="connsiteY6782" fmla="*/ 1186462 h 3977558"/>
                  <a:gd name="connsiteX6783" fmla="*/ 4515763 w 5235586"/>
                  <a:gd name="connsiteY6783" fmla="*/ 1141470 h 3977558"/>
                  <a:gd name="connsiteX6784" fmla="*/ 4512950 w 5235586"/>
                  <a:gd name="connsiteY6784" fmla="*/ 1138659 h 3977558"/>
                  <a:gd name="connsiteX6785" fmla="*/ 4515763 w 5235586"/>
                  <a:gd name="connsiteY6785" fmla="*/ 1135849 h 3977558"/>
                  <a:gd name="connsiteX6786" fmla="*/ 4563563 w 5235586"/>
                  <a:gd name="connsiteY6786" fmla="*/ 1088047 h 3977558"/>
                  <a:gd name="connsiteX6787" fmla="*/ 4406104 w 5235586"/>
                  <a:gd name="connsiteY6787" fmla="*/ 1088047 h 3977558"/>
                  <a:gd name="connsiteX6788" fmla="*/ 4453907 w 5235586"/>
                  <a:gd name="connsiteY6788" fmla="*/ 1135849 h 3977558"/>
                  <a:gd name="connsiteX6789" fmla="*/ 4456717 w 5235586"/>
                  <a:gd name="connsiteY6789" fmla="*/ 1138659 h 3977558"/>
                  <a:gd name="connsiteX6790" fmla="*/ 4453907 w 5235586"/>
                  <a:gd name="connsiteY6790" fmla="*/ 1141470 h 3977558"/>
                  <a:gd name="connsiteX6791" fmla="*/ 4408915 w 5235586"/>
                  <a:gd name="connsiteY6791" fmla="*/ 1186462 h 3977558"/>
                  <a:gd name="connsiteX6792" fmla="*/ 4406104 w 5235586"/>
                  <a:gd name="connsiteY6792" fmla="*/ 1189272 h 3977558"/>
                  <a:gd name="connsiteX6793" fmla="*/ 4403291 w 5235586"/>
                  <a:gd name="connsiteY6793" fmla="*/ 1186462 h 3977558"/>
                  <a:gd name="connsiteX6794" fmla="*/ 4358302 w 5235586"/>
                  <a:gd name="connsiteY6794" fmla="*/ 1141470 h 3977558"/>
                  <a:gd name="connsiteX6795" fmla="*/ 4355492 w 5235586"/>
                  <a:gd name="connsiteY6795" fmla="*/ 1138659 h 3977558"/>
                  <a:gd name="connsiteX6796" fmla="*/ 4358302 w 5235586"/>
                  <a:gd name="connsiteY6796" fmla="*/ 1135849 h 3977558"/>
                  <a:gd name="connsiteX6797" fmla="*/ 4406104 w 5235586"/>
                  <a:gd name="connsiteY6797" fmla="*/ 1088047 h 3977558"/>
                  <a:gd name="connsiteX6798" fmla="*/ 4251453 w 5235586"/>
                  <a:gd name="connsiteY6798" fmla="*/ 1088047 h 3977558"/>
                  <a:gd name="connsiteX6799" fmla="*/ 4299256 w 5235586"/>
                  <a:gd name="connsiteY6799" fmla="*/ 1135849 h 3977558"/>
                  <a:gd name="connsiteX6800" fmla="*/ 4302066 w 5235586"/>
                  <a:gd name="connsiteY6800" fmla="*/ 1138659 h 3977558"/>
                  <a:gd name="connsiteX6801" fmla="*/ 4299256 w 5235586"/>
                  <a:gd name="connsiteY6801" fmla="*/ 1141470 h 3977558"/>
                  <a:gd name="connsiteX6802" fmla="*/ 4254264 w 5235586"/>
                  <a:gd name="connsiteY6802" fmla="*/ 1186462 h 3977558"/>
                  <a:gd name="connsiteX6803" fmla="*/ 4251453 w 5235586"/>
                  <a:gd name="connsiteY6803" fmla="*/ 1189272 h 3977558"/>
                  <a:gd name="connsiteX6804" fmla="*/ 4248640 w 5235586"/>
                  <a:gd name="connsiteY6804" fmla="*/ 1186462 h 3977558"/>
                  <a:gd name="connsiteX6805" fmla="*/ 4203651 w 5235586"/>
                  <a:gd name="connsiteY6805" fmla="*/ 1141470 h 3977558"/>
                  <a:gd name="connsiteX6806" fmla="*/ 4200841 w 5235586"/>
                  <a:gd name="connsiteY6806" fmla="*/ 1138659 h 3977558"/>
                  <a:gd name="connsiteX6807" fmla="*/ 4203651 w 5235586"/>
                  <a:gd name="connsiteY6807" fmla="*/ 1135849 h 3977558"/>
                  <a:gd name="connsiteX6808" fmla="*/ 4251453 w 5235586"/>
                  <a:gd name="connsiteY6808" fmla="*/ 1088047 h 3977558"/>
                  <a:gd name="connsiteX6809" fmla="*/ 4096805 w 5235586"/>
                  <a:gd name="connsiteY6809" fmla="*/ 1088047 h 3977558"/>
                  <a:gd name="connsiteX6810" fmla="*/ 4144608 w 5235586"/>
                  <a:gd name="connsiteY6810" fmla="*/ 1135849 h 3977558"/>
                  <a:gd name="connsiteX6811" fmla="*/ 4147418 w 5235586"/>
                  <a:gd name="connsiteY6811" fmla="*/ 1138659 h 3977558"/>
                  <a:gd name="connsiteX6812" fmla="*/ 4144608 w 5235586"/>
                  <a:gd name="connsiteY6812" fmla="*/ 1141470 h 3977558"/>
                  <a:gd name="connsiteX6813" fmla="*/ 4099616 w 5235586"/>
                  <a:gd name="connsiteY6813" fmla="*/ 1186462 h 3977558"/>
                  <a:gd name="connsiteX6814" fmla="*/ 4096805 w 5235586"/>
                  <a:gd name="connsiteY6814" fmla="*/ 1189272 h 3977558"/>
                  <a:gd name="connsiteX6815" fmla="*/ 4093992 w 5235586"/>
                  <a:gd name="connsiteY6815" fmla="*/ 1186462 h 3977558"/>
                  <a:gd name="connsiteX6816" fmla="*/ 4049003 w 5235586"/>
                  <a:gd name="connsiteY6816" fmla="*/ 1141470 h 3977558"/>
                  <a:gd name="connsiteX6817" fmla="*/ 4046193 w 5235586"/>
                  <a:gd name="connsiteY6817" fmla="*/ 1138659 h 3977558"/>
                  <a:gd name="connsiteX6818" fmla="*/ 4049003 w 5235586"/>
                  <a:gd name="connsiteY6818" fmla="*/ 1135849 h 3977558"/>
                  <a:gd name="connsiteX6819" fmla="*/ 4096805 w 5235586"/>
                  <a:gd name="connsiteY6819" fmla="*/ 1088047 h 3977558"/>
                  <a:gd name="connsiteX6820" fmla="*/ 3939345 w 5235586"/>
                  <a:gd name="connsiteY6820" fmla="*/ 1088047 h 3977558"/>
                  <a:gd name="connsiteX6821" fmla="*/ 3987147 w 5235586"/>
                  <a:gd name="connsiteY6821" fmla="*/ 1135849 h 3977558"/>
                  <a:gd name="connsiteX6822" fmla="*/ 3989957 w 5235586"/>
                  <a:gd name="connsiteY6822" fmla="*/ 1138659 h 3977558"/>
                  <a:gd name="connsiteX6823" fmla="*/ 3987147 w 5235586"/>
                  <a:gd name="connsiteY6823" fmla="*/ 1141470 h 3977558"/>
                  <a:gd name="connsiteX6824" fmla="*/ 3942155 w 5235586"/>
                  <a:gd name="connsiteY6824" fmla="*/ 1186462 h 3977558"/>
                  <a:gd name="connsiteX6825" fmla="*/ 3939345 w 5235586"/>
                  <a:gd name="connsiteY6825" fmla="*/ 1189272 h 3977558"/>
                  <a:gd name="connsiteX6826" fmla="*/ 3936531 w 5235586"/>
                  <a:gd name="connsiteY6826" fmla="*/ 1186462 h 3977558"/>
                  <a:gd name="connsiteX6827" fmla="*/ 3891545 w 5235586"/>
                  <a:gd name="connsiteY6827" fmla="*/ 1141470 h 3977558"/>
                  <a:gd name="connsiteX6828" fmla="*/ 3888732 w 5235586"/>
                  <a:gd name="connsiteY6828" fmla="*/ 1138659 h 3977558"/>
                  <a:gd name="connsiteX6829" fmla="*/ 3891545 w 5235586"/>
                  <a:gd name="connsiteY6829" fmla="*/ 1135849 h 3977558"/>
                  <a:gd name="connsiteX6830" fmla="*/ 3939345 w 5235586"/>
                  <a:gd name="connsiteY6830" fmla="*/ 1088047 h 3977558"/>
                  <a:gd name="connsiteX6831" fmla="*/ 3784693 w 5235586"/>
                  <a:gd name="connsiteY6831" fmla="*/ 1088047 h 3977558"/>
                  <a:gd name="connsiteX6832" fmla="*/ 3832496 w 5235586"/>
                  <a:gd name="connsiteY6832" fmla="*/ 1135849 h 3977558"/>
                  <a:gd name="connsiteX6833" fmla="*/ 3835306 w 5235586"/>
                  <a:gd name="connsiteY6833" fmla="*/ 1138659 h 3977558"/>
                  <a:gd name="connsiteX6834" fmla="*/ 3832496 w 5235586"/>
                  <a:gd name="connsiteY6834" fmla="*/ 1141470 h 3977558"/>
                  <a:gd name="connsiteX6835" fmla="*/ 3787504 w 5235586"/>
                  <a:gd name="connsiteY6835" fmla="*/ 1186462 h 3977558"/>
                  <a:gd name="connsiteX6836" fmla="*/ 3784693 w 5235586"/>
                  <a:gd name="connsiteY6836" fmla="*/ 1189272 h 3977558"/>
                  <a:gd name="connsiteX6837" fmla="*/ 3781880 w 5235586"/>
                  <a:gd name="connsiteY6837" fmla="*/ 1186462 h 3977558"/>
                  <a:gd name="connsiteX6838" fmla="*/ 3736894 w 5235586"/>
                  <a:gd name="connsiteY6838" fmla="*/ 1141470 h 3977558"/>
                  <a:gd name="connsiteX6839" fmla="*/ 3734081 w 5235586"/>
                  <a:gd name="connsiteY6839" fmla="*/ 1138659 h 3977558"/>
                  <a:gd name="connsiteX6840" fmla="*/ 3736894 w 5235586"/>
                  <a:gd name="connsiteY6840" fmla="*/ 1135849 h 3977558"/>
                  <a:gd name="connsiteX6841" fmla="*/ 3784693 w 5235586"/>
                  <a:gd name="connsiteY6841" fmla="*/ 1088047 h 3977558"/>
                  <a:gd name="connsiteX6842" fmla="*/ 3630045 w 5235586"/>
                  <a:gd name="connsiteY6842" fmla="*/ 1088047 h 3977558"/>
                  <a:gd name="connsiteX6843" fmla="*/ 3677848 w 5235586"/>
                  <a:gd name="connsiteY6843" fmla="*/ 1135849 h 3977558"/>
                  <a:gd name="connsiteX6844" fmla="*/ 3680658 w 5235586"/>
                  <a:gd name="connsiteY6844" fmla="*/ 1138659 h 3977558"/>
                  <a:gd name="connsiteX6845" fmla="*/ 3677848 w 5235586"/>
                  <a:gd name="connsiteY6845" fmla="*/ 1141470 h 3977558"/>
                  <a:gd name="connsiteX6846" fmla="*/ 3632856 w 5235586"/>
                  <a:gd name="connsiteY6846" fmla="*/ 1186462 h 3977558"/>
                  <a:gd name="connsiteX6847" fmla="*/ 3630045 w 5235586"/>
                  <a:gd name="connsiteY6847" fmla="*/ 1189272 h 3977558"/>
                  <a:gd name="connsiteX6848" fmla="*/ 3627232 w 5235586"/>
                  <a:gd name="connsiteY6848" fmla="*/ 1186462 h 3977558"/>
                  <a:gd name="connsiteX6849" fmla="*/ 3582246 w 5235586"/>
                  <a:gd name="connsiteY6849" fmla="*/ 1141470 h 3977558"/>
                  <a:gd name="connsiteX6850" fmla="*/ 3579433 w 5235586"/>
                  <a:gd name="connsiteY6850" fmla="*/ 1138659 h 3977558"/>
                  <a:gd name="connsiteX6851" fmla="*/ 3582246 w 5235586"/>
                  <a:gd name="connsiteY6851" fmla="*/ 1135849 h 3977558"/>
                  <a:gd name="connsiteX6852" fmla="*/ 3630045 w 5235586"/>
                  <a:gd name="connsiteY6852" fmla="*/ 1088047 h 3977558"/>
                  <a:gd name="connsiteX6853" fmla="*/ 3472581 w 5235586"/>
                  <a:gd name="connsiteY6853" fmla="*/ 1088047 h 3977558"/>
                  <a:gd name="connsiteX6854" fmla="*/ 3520384 w 5235586"/>
                  <a:gd name="connsiteY6854" fmla="*/ 1135849 h 3977558"/>
                  <a:gd name="connsiteX6855" fmla="*/ 3523194 w 5235586"/>
                  <a:gd name="connsiteY6855" fmla="*/ 1138659 h 3977558"/>
                  <a:gd name="connsiteX6856" fmla="*/ 3520384 w 5235586"/>
                  <a:gd name="connsiteY6856" fmla="*/ 1141470 h 3977558"/>
                  <a:gd name="connsiteX6857" fmla="*/ 3475395 w 5235586"/>
                  <a:gd name="connsiteY6857" fmla="*/ 1186462 h 3977558"/>
                  <a:gd name="connsiteX6858" fmla="*/ 3472581 w 5235586"/>
                  <a:gd name="connsiteY6858" fmla="*/ 1189272 h 3977558"/>
                  <a:gd name="connsiteX6859" fmla="*/ 3469771 w 5235586"/>
                  <a:gd name="connsiteY6859" fmla="*/ 1186462 h 3977558"/>
                  <a:gd name="connsiteX6860" fmla="*/ 3424782 w 5235586"/>
                  <a:gd name="connsiteY6860" fmla="*/ 1141470 h 3977558"/>
                  <a:gd name="connsiteX6861" fmla="*/ 3421969 w 5235586"/>
                  <a:gd name="connsiteY6861" fmla="*/ 1138659 h 3977558"/>
                  <a:gd name="connsiteX6862" fmla="*/ 3424782 w 5235586"/>
                  <a:gd name="connsiteY6862" fmla="*/ 1135849 h 3977558"/>
                  <a:gd name="connsiteX6863" fmla="*/ 3472581 w 5235586"/>
                  <a:gd name="connsiteY6863" fmla="*/ 1088047 h 3977558"/>
                  <a:gd name="connsiteX6864" fmla="*/ 3317933 w 5235586"/>
                  <a:gd name="connsiteY6864" fmla="*/ 1088047 h 3977558"/>
                  <a:gd name="connsiteX6865" fmla="*/ 3365736 w 5235586"/>
                  <a:gd name="connsiteY6865" fmla="*/ 1135849 h 3977558"/>
                  <a:gd name="connsiteX6866" fmla="*/ 3368546 w 5235586"/>
                  <a:gd name="connsiteY6866" fmla="*/ 1138659 h 3977558"/>
                  <a:gd name="connsiteX6867" fmla="*/ 3365736 w 5235586"/>
                  <a:gd name="connsiteY6867" fmla="*/ 1141470 h 3977558"/>
                  <a:gd name="connsiteX6868" fmla="*/ 3320747 w 5235586"/>
                  <a:gd name="connsiteY6868" fmla="*/ 1186462 h 3977558"/>
                  <a:gd name="connsiteX6869" fmla="*/ 3317933 w 5235586"/>
                  <a:gd name="connsiteY6869" fmla="*/ 1189272 h 3977558"/>
                  <a:gd name="connsiteX6870" fmla="*/ 3315123 w 5235586"/>
                  <a:gd name="connsiteY6870" fmla="*/ 1186462 h 3977558"/>
                  <a:gd name="connsiteX6871" fmla="*/ 3270134 w 5235586"/>
                  <a:gd name="connsiteY6871" fmla="*/ 1141470 h 3977558"/>
                  <a:gd name="connsiteX6872" fmla="*/ 3267321 w 5235586"/>
                  <a:gd name="connsiteY6872" fmla="*/ 1138659 h 3977558"/>
                  <a:gd name="connsiteX6873" fmla="*/ 3270134 w 5235586"/>
                  <a:gd name="connsiteY6873" fmla="*/ 1135849 h 3977558"/>
                  <a:gd name="connsiteX6874" fmla="*/ 3317933 w 5235586"/>
                  <a:gd name="connsiteY6874" fmla="*/ 1088047 h 3977558"/>
                  <a:gd name="connsiteX6875" fmla="*/ 3163283 w 5235586"/>
                  <a:gd name="connsiteY6875" fmla="*/ 1088047 h 3977558"/>
                  <a:gd name="connsiteX6876" fmla="*/ 3211085 w 5235586"/>
                  <a:gd name="connsiteY6876" fmla="*/ 1135849 h 3977558"/>
                  <a:gd name="connsiteX6877" fmla="*/ 3213895 w 5235586"/>
                  <a:gd name="connsiteY6877" fmla="*/ 1138659 h 3977558"/>
                  <a:gd name="connsiteX6878" fmla="*/ 3211085 w 5235586"/>
                  <a:gd name="connsiteY6878" fmla="*/ 1141470 h 3977558"/>
                  <a:gd name="connsiteX6879" fmla="*/ 3166096 w 5235586"/>
                  <a:gd name="connsiteY6879" fmla="*/ 1186462 h 3977558"/>
                  <a:gd name="connsiteX6880" fmla="*/ 3163283 w 5235586"/>
                  <a:gd name="connsiteY6880" fmla="*/ 1189272 h 3977558"/>
                  <a:gd name="connsiteX6881" fmla="*/ 3160472 w 5235586"/>
                  <a:gd name="connsiteY6881" fmla="*/ 1186462 h 3977558"/>
                  <a:gd name="connsiteX6882" fmla="*/ 3115483 w 5235586"/>
                  <a:gd name="connsiteY6882" fmla="*/ 1141470 h 3977558"/>
                  <a:gd name="connsiteX6883" fmla="*/ 3112670 w 5235586"/>
                  <a:gd name="connsiteY6883" fmla="*/ 1138659 h 3977558"/>
                  <a:gd name="connsiteX6884" fmla="*/ 3115483 w 5235586"/>
                  <a:gd name="connsiteY6884" fmla="*/ 1135849 h 3977558"/>
                  <a:gd name="connsiteX6885" fmla="*/ 3163283 w 5235586"/>
                  <a:gd name="connsiteY6885" fmla="*/ 1088047 h 3977558"/>
                  <a:gd name="connsiteX6886" fmla="*/ 3005823 w 5235586"/>
                  <a:gd name="connsiteY6886" fmla="*/ 1088047 h 3977558"/>
                  <a:gd name="connsiteX6887" fmla="*/ 3053626 w 5235586"/>
                  <a:gd name="connsiteY6887" fmla="*/ 1135849 h 3977558"/>
                  <a:gd name="connsiteX6888" fmla="*/ 3056436 w 5235586"/>
                  <a:gd name="connsiteY6888" fmla="*/ 1138659 h 3977558"/>
                  <a:gd name="connsiteX6889" fmla="*/ 3053626 w 5235586"/>
                  <a:gd name="connsiteY6889" fmla="*/ 1141470 h 3977558"/>
                  <a:gd name="connsiteX6890" fmla="*/ 3008634 w 5235586"/>
                  <a:gd name="connsiteY6890" fmla="*/ 1186462 h 3977558"/>
                  <a:gd name="connsiteX6891" fmla="*/ 3005823 w 5235586"/>
                  <a:gd name="connsiteY6891" fmla="*/ 1189272 h 3977558"/>
                  <a:gd name="connsiteX6892" fmla="*/ 3003010 w 5235586"/>
                  <a:gd name="connsiteY6892" fmla="*/ 1186462 h 3977558"/>
                  <a:gd name="connsiteX6893" fmla="*/ 2958021 w 5235586"/>
                  <a:gd name="connsiteY6893" fmla="*/ 1141470 h 3977558"/>
                  <a:gd name="connsiteX6894" fmla="*/ 2955211 w 5235586"/>
                  <a:gd name="connsiteY6894" fmla="*/ 1138659 h 3977558"/>
                  <a:gd name="connsiteX6895" fmla="*/ 2958021 w 5235586"/>
                  <a:gd name="connsiteY6895" fmla="*/ 1135849 h 3977558"/>
                  <a:gd name="connsiteX6896" fmla="*/ 3005823 w 5235586"/>
                  <a:gd name="connsiteY6896" fmla="*/ 1088047 h 3977558"/>
                  <a:gd name="connsiteX6897" fmla="*/ 2851172 w 5235586"/>
                  <a:gd name="connsiteY6897" fmla="*/ 1088047 h 3977558"/>
                  <a:gd name="connsiteX6898" fmla="*/ 2898975 w 5235586"/>
                  <a:gd name="connsiteY6898" fmla="*/ 1135849 h 3977558"/>
                  <a:gd name="connsiteX6899" fmla="*/ 2901785 w 5235586"/>
                  <a:gd name="connsiteY6899" fmla="*/ 1138659 h 3977558"/>
                  <a:gd name="connsiteX6900" fmla="*/ 2898975 w 5235586"/>
                  <a:gd name="connsiteY6900" fmla="*/ 1141470 h 3977558"/>
                  <a:gd name="connsiteX6901" fmla="*/ 2853983 w 5235586"/>
                  <a:gd name="connsiteY6901" fmla="*/ 1186462 h 3977558"/>
                  <a:gd name="connsiteX6902" fmla="*/ 2851172 w 5235586"/>
                  <a:gd name="connsiteY6902" fmla="*/ 1189272 h 3977558"/>
                  <a:gd name="connsiteX6903" fmla="*/ 2848359 w 5235586"/>
                  <a:gd name="connsiteY6903" fmla="*/ 1186462 h 3977558"/>
                  <a:gd name="connsiteX6904" fmla="*/ 2803370 w 5235586"/>
                  <a:gd name="connsiteY6904" fmla="*/ 1141470 h 3977558"/>
                  <a:gd name="connsiteX6905" fmla="*/ 2800560 w 5235586"/>
                  <a:gd name="connsiteY6905" fmla="*/ 1138659 h 3977558"/>
                  <a:gd name="connsiteX6906" fmla="*/ 2803370 w 5235586"/>
                  <a:gd name="connsiteY6906" fmla="*/ 1135849 h 3977558"/>
                  <a:gd name="connsiteX6907" fmla="*/ 2851172 w 5235586"/>
                  <a:gd name="connsiteY6907" fmla="*/ 1088047 h 3977558"/>
                  <a:gd name="connsiteX6908" fmla="*/ 2696525 w 5235586"/>
                  <a:gd name="connsiteY6908" fmla="*/ 1088047 h 3977558"/>
                  <a:gd name="connsiteX6909" fmla="*/ 2744328 w 5235586"/>
                  <a:gd name="connsiteY6909" fmla="*/ 1135849 h 3977558"/>
                  <a:gd name="connsiteX6910" fmla="*/ 2747138 w 5235586"/>
                  <a:gd name="connsiteY6910" fmla="*/ 1138659 h 3977558"/>
                  <a:gd name="connsiteX6911" fmla="*/ 2744328 w 5235586"/>
                  <a:gd name="connsiteY6911" fmla="*/ 1141470 h 3977558"/>
                  <a:gd name="connsiteX6912" fmla="*/ 2699336 w 5235586"/>
                  <a:gd name="connsiteY6912" fmla="*/ 1186462 h 3977558"/>
                  <a:gd name="connsiteX6913" fmla="*/ 2696525 w 5235586"/>
                  <a:gd name="connsiteY6913" fmla="*/ 1189272 h 3977558"/>
                  <a:gd name="connsiteX6914" fmla="*/ 2693712 w 5235586"/>
                  <a:gd name="connsiteY6914" fmla="*/ 1186462 h 3977558"/>
                  <a:gd name="connsiteX6915" fmla="*/ 2648723 w 5235586"/>
                  <a:gd name="connsiteY6915" fmla="*/ 1141470 h 3977558"/>
                  <a:gd name="connsiteX6916" fmla="*/ 2645913 w 5235586"/>
                  <a:gd name="connsiteY6916" fmla="*/ 1138659 h 3977558"/>
                  <a:gd name="connsiteX6917" fmla="*/ 2648723 w 5235586"/>
                  <a:gd name="connsiteY6917" fmla="*/ 1135849 h 3977558"/>
                  <a:gd name="connsiteX6918" fmla="*/ 2696525 w 5235586"/>
                  <a:gd name="connsiteY6918" fmla="*/ 1088047 h 3977558"/>
                  <a:gd name="connsiteX6919" fmla="*/ 2539061 w 5235586"/>
                  <a:gd name="connsiteY6919" fmla="*/ 1088047 h 3977558"/>
                  <a:gd name="connsiteX6920" fmla="*/ 2586863 w 5235586"/>
                  <a:gd name="connsiteY6920" fmla="*/ 1135849 h 3977558"/>
                  <a:gd name="connsiteX6921" fmla="*/ 2589673 w 5235586"/>
                  <a:gd name="connsiteY6921" fmla="*/ 1138659 h 3977558"/>
                  <a:gd name="connsiteX6922" fmla="*/ 2586863 w 5235586"/>
                  <a:gd name="connsiteY6922" fmla="*/ 1141470 h 3977558"/>
                  <a:gd name="connsiteX6923" fmla="*/ 2541874 w 5235586"/>
                  <a:gd name="connsiteY6923" fmla="*/ 1186462 h 3977558"/>
                  <a:gd name="connsiteX6924" fmla="*/ 2539061 w 5235586"/>
                  <a:gd name="connsiteY6924" fmla="*/ 1189272 h 3977558"/>
                  <a:gd name="connsiteX6925" fmla="*/ 2536247 w 5235586"/>
                  <a:gd name="connsiteY6925" fmla="*/ 1186462 h 3977558"/>
                  <a:gd name="connsiteX6926" fmla="*/ 2491261 w 5235586"/>
                  <a:gd name="connsiteY6926" fmla="*/ 1141470 h 3977558"/>
                  <a:gd name="connsiteX6927" fmla="*/ 2488448 w 5235586"/>
                  <a:gd name="connsiteY6927" fmla="*/ 1138659 h 3977558"/>
                  <a:gd name="connsiteX6928" fmla="*/ 2491261 w 5235586"/>
                  <a:gd name="connsiteY6928" fmla="*/ 1135849 h 3977558"/>
                  <a:gd name="connsiteX6929" fmla="*/ 2539061 w 5235586"/>
                  <a:gd name="connsiteY6929" fmla="*/ 1088047 h 3977558"/>
                  <a:gd name="connsiteX6930" fmla="*/ 2384413 w 5235586"/>
                  <a:gd name="connsiteY6930" fmla="*/ 1088047 h 3977558"/>
                  <a:gd name="connsiteX6931" fmla="*/ 2432215 w 5235586"/>
                  <a:gd name="connsiteY6931" fmla="*/ 1135849 h 3977558"/>
                  <a:gd name="connsiteX6932" fmla="*/ 2435025 w 5235586"/>
                  <a:gd name="connsiteY6932" fmla="*/ 1138659 h 3977558"/>
                  <a:gd name="connsiteX6933" fmla="*/ 2432215 w 5235586"/>
                  <a:gd name="connsiteY6933" fmla="*/ 1141470 h 3977558"/>
                  <a:gd name="connsiteX6934" fmla="*/ 2387226 w 5235586"/>
                  <a:gd name="connsiteY6934" fmla="*/ 1186462 h 3977558"/>
                  <a:gd name="connsiteX6935" fmla="*/ 2384413 w 5235586"/>
                  <a:gd name="connsiteY6935" fmla="*/ 1189272 h 3977558"/>
                  <a:gd name="connsiteX6936" fmla="*/ 2381599 w 5235586"/>
                  <a:gd name="connsiteY6936" fmla="*/ 1186462 h 3977558"/>
                  <a:gd name="connsiteX6937" fmla="*/ 2336613 w 5235586"/>
                  <a:gd name="connsiteY6937" fmla="*/ 1141470 h 3977558"/>
                  <a:gd name="connsiteX6938" fmla="*/ 2333800 w 5235586"/>
                  <a:gd name="connsiteY6938" fmla="*/ 1138659 h 3977558"/>
                  <a:gd name="connsiteX6939" fmla="*/ 2336613 w 5235586"/>
                  <a:gd name="connsiteY6939" fmla="*/ 1135849 h 3977558"/>
                  <a:gd name="connsiteX6940" fmla="*/ 2384413 w 5235586"/>
                  <a:gd name="connsiteY6940" fmla="*/ 1088047 h 3977558"/>
                  <a:gd name="connsiteX6941" fmla="*/ 2229761 w 5235586"/>
                  <a:gd name="connsiteY6941" fmla="*/ 1088047 h 3977558"/>
                  <a:gd name="connsiteX6942" fmla="*/ 2277564 w 5235586"/>
                  <a:gd name="connsiteY6942" fmla="*/ 1135849 h 3977558"/>
                  <a:gd name="connsiteX6943" fmla="*/ 2280374 w 5235586"/>
                  <a:gd name="connsiteY6943" fmla="*/ 1138659 h 3977558"/>
                  <a:gd name="connsiteX6944" fmla="*/ 2277564 w 5235586"/>
                  <a:gd name="connsiteY6944" fmla="*/ 1141470 h 3977558"/>
                  <a:gd name="connsiteX6945" fmla="*/ 2232575 w 5235586"/>
                  <a:gd name="connsiteY6945" fmla="*/ 1186462 h 3977558"/>
                  <a:gd name="connsiteX6946" fmla="*/ 2229761 w 5235586"/>
                  <a:gd name="connsiteY6946" fmla="*/ 1189272 h 3977558"/>
                  <a:gd name="connsiteX6947" fmla="*/ 2226948 w 5235586"/>
                  <a:gd name="connsiteY6947" fmla="*/ 1186462 h 3977558"/>
                  <a:gd name="connsiteX6948" fmla="*/ 2181962 w 5235586"/>
                  <a:gd name="connsiteY6948" fmla="*/ 1141470 h 3977558"/>
                  <a:gd name="connsiteX6949" fmla="*/ 2179149 w 5235586"/>
                  <a:gd name="connsiteY6949" fmla="*/ 1138659 h 3977558"/>
                  <a:gd name="connsiteX6950" fmla="*/ 2181962 w 5235586"/>
                  <a:gd name="connsiteY6950" fmla="*/ 1135849 h 3977558"/>
                  <a:gd name="connsiteX6951" fmla="*/ 2229761 w 5235586"/>
                  <a:gd name="connsiteY6951" fmla="*/ 1088047 h 3977558"/>
                  <a:gd name="connsiteX6952" fmla="*/ 2075115 w 5235586"/>
                  <a:gd name="connsiteY6952" fmla="*/ 1088047 h 3977558"/>
                  <a:gd name="connsiteX6953" fmla="*/ 2122917 w 5235586"/>
                  <a:gd name="connsiteY6953" fmla="*/ 1135849 h 3977558"/>
                  <a:gd name="connsiteX6954" fmla="*/ 2125727 w 5235586"/>
                  <a:gd name="connsiteY6954" fmla="*/ 1138659 h 3977558"/>
                  <a:gd name="connsiteX6955" fmla="*/ 2122917 w 5235586"/>
                  <a:gd name="connsiteY6955" fmla="*/ 1141470 h 3977558"/>
                  <a:gd name="connsiteX6956" fmla="*/ 2077928 w 5235586"/>
                  <a:gd name="connsiteY6956" fmla="*/ 1186462 h 3977558"/>
                  <a:gd name="connsiteX6957" fmla="*/ 2075115 w 5235586"/>
                  <a:gd name="connsiteY6957" fmla="*/ 1189272 h 3977558"/>
                  <a:gd name="connsiteX6958" fmla="*/ 2072301 w 5235586"/>
                  <a:gd name="connsiteY6958" fmla="*/ 1186462 h 3977558"/>
                  <a:gd name="connsiteX6959" fmla="*/ 2027315 w 5235586"/>
                  <a:gd name="connsiteY6959" fmla="*/ 1141470 h 3977558"/>
                  <a:gd name="connsiteX6960" fmla="*/ 2024502 w 5235586"/>
                  <a:gd name="connsiteY6960" fmla="*/ 1138659 h 3977558"/>
                  <a:gd name="connsiteX6961" fmla="*/ 2027315 w 5235586"/>
                  <a:gd name="connsiteY6961" fmla="*/ 1135849 h 3977558"/>
                  <a:gd name="connsiteX6962" fmla="*/ 2075115 w 5235586"/>
                  <a:gd name="connsiteY6962" fmla="*/ 1088047 h 3977558"/>
                  <a:gd name="connsiteX6963" fmla="*/ 1917652 w 5235586"/>
                  <a:gd name="connsiteY6963" fmla="*/ 1088047 h 3977558"/>
                  <a:gd name="connsiteX6964" fmla="*/ 1965455 w 5235586"/>
                  <a:gd name="connsiteY6964" fmla="*/ 1135849 h 3977558"/>
                  <a:gd name="connsiteX6965" fmla="*/ 1968265 w 5235586"/>
                  <a:gd name="connsiteY6965" fmla="*/ 1138659 h 3977558"/>
                  <a:gd name="connsiteX6966" fmla="*/ 1965455 w 5235586"/>
                  <a:gd name="connsiteY6966" fmla="*/ 1141470 h 3977558"/>
                  <a:gd name="connsiteX6967" fmla="*/ 1920463 w 5235586"/>
                  <a:gd name="connsiteY6967" fmla="*/ 1186462 h 3977558"/>
                  <a:gd name="connsiteX6968" fmla="*/ 1917652 w 5235586"/>
                  <a:gd name="connsiteY6968" fmla="*/ 1189272 h 3977558"/>
                  <a:gd name="connsiteX6969" fmla="*/ 1914839 w 5235586"/>
                  <a:gd name="connsiteY6969" fmla="*/ 1186462 h 3977558"/>
                  <a:gd name="connsiteX6970" fmla="*/ 1869850 w 5235586"/>
                  <a:gd name="connsiteY6970" fmla="*/ 1141470 h 3977558"/>
                  <a:gd name="connsiteX6971" fmla="*/ 1867040 w 5235586"/>
                  <a:gd name="connsiteY6971" fmla="*/ 1138659 h 3977558"/>
                  <a:gd name="connsiteX6972" fmla="*/ 1869850 w 5235586"/>
                  <a:gd name="connsiteY6972" fmla="*/ 1135849 h 3977558"/>
                  <a:gd name="connsiteX6973" fmla="*/ 1917652 w 5235586"/>
                  <a:gd name="connsiteY6973" fmla="*/ 1088047 h 3977558"/>
                  <a:gd name="connsiteX6974" fmla="*/ 1763004 w 5235586"/>
                  <a:gd name="connsiteY6974" fmla="*/ 1088047 h 3977558"/>
                  <a:gd name="connsiteX6975" fmla="*/ 1810807 w 5235586"/>
                  <a:gd name="connsiteY6975" fmla="*/ 1135849 h 3977558"/>
                  <a:gd name="connsiteX6976" fmla="*/ 1813617 w 5235586"/>
                  <a:gd name="connsiteY6976" fmla="*/ 1138659 h 3977558"/>
                  <a:gd name="connsiteX6977" fmla="*/ 1810807 w 5235586"/>
                  <a:gd name="connsiteY6977" fmla="*/ 1141470 h 3977558"/>
                  <a:gd name="connsiteX6978" fmla="*/ 1765815 w 5235586"/>
                  <a:gd name="connsiteY6978" fmla="*/ 1186462 h 3977558"/>
                  <a:gd name="connsiteX6979" fmla="*/ 1763004 w 5235586"/>
                  <a:gd name="connsiteY6979" fmla="*/ 1189272 h 3977558"/>
                  <a:gd name="connsiteX6980" fmla="*/ 1760191 w 5235586"/>
                  <a:gd name="connsiteY6980" fmla="*/ 1186462 h 3977558"/>
                  <a:gd name="connsiteX6981" fmla="*/ 1715202 w 5235586"/>
                  <a:gd name="connsiteY6981" fmla="*/ 1141470 h 3977558"/>
                  <a:gd name="connsiteX6982" fmla="*/ 1712392 w 5235586"/>
                  <a:gd name="connsiteY6982" fmla="*/ 1138659 h 3977558"/>
                  <a:gd name="connsiteX6983" fmla="*/ 1715202 w 5235586"/>
                  <a:gd name="connsiteY6983" fmla="*/ 1135849 h 3977558"/>
                  <a:gd name="connsiteX6984" fmla="*/ 1763004 w 5235586"/>
                  <a:gd name="connsiteY6984" fmla="*/ 1088047 h 3977558"/>
                  <a:gd name="connsiteX6985" fmla="*/ 1608353 w 5235586"/>
                  <a:gd name="connsiteY6985" fmla="*/ 1088047 h 3977558"/>
                  <a:gd name="connsiteX6986" fmla="*/ 1656156 w 5235586"/>
                  <a:gd name="connsiteY6986" fmla="*/ 1135849 h 3977558"/>
                  <a:gd name="connsiteX6987" fmla="*/ 1658966 w 5235586"/>
                  <a:gd name="connsiteY6987" fmla="*/ 1138659 h 3977558"/>
                  <a:gd name="connsiteX6988" fmla="*/ 1656156 w 5235586"/>
                  <a:gd name="connsiteY6988" fmla="*/ 1141470 h 3977558"/>
                  <a:gd name="connsiteX6989" fmla="*/ 1611164 w 5235586"/>
                  <a:gd name="connsiteY6989" fmla="*/ 1186462 h 3977558"/>
                  <a:gd name="connsiteX6990" fmla="*/ 1608353 w 5235586"/>
                  <a:gd name="connsiteY6990" fmla="*/ 1189272 h 3977558"/>
                  <a:gd name="connsiteX6991" fmla="*/ 1605540 w 5235586"/>
                  <a:gd name="connsiteY6991" fmla="*/ 1186462 h 3977558"/>
                  <a:gd name="connsiteX6992" fmla="*/ 1560551 w 5235586"/>
                  <a:gd name="connsiteY6992" fmla="*/ 1141470 h 3977558"/>
                  <a:gd name="connsiteX6993" fmla="*/ 1557741 w 5235586"/>
                  <a:gd name="connsiteY6993" fmla="*/ 1138659 h 3977558"/>
                  <a:gd name="connsiteX6994" fmla="*/ 1560551 w 5235586"/>
                  <a:gd name="connsiteY6994" fmla="*/ 1135849 h 3977558"/>
                  <a:gd name="connsiteX6995" fmla="*/ 1608353 w 5235586"/>
                  <a:gd name="connsiteY6995" fmla="*/ 1088047 h 3977558"/>
                  <a:gd name="connsiteX6996" fmla="*/ 1450892 w 5235586"/>
                  <a:gd name="connsiteY6996" fmla="*/ 1088047 h 3977558"/>
                  <a:gd name="connsiteX6997" fmla="*/ 1498695 w 5235586"/>
                  <a:gd name="connsiteY6997" fmla="*/ 1135849 h 3977558"/>
                  <a:gd name="connsiteX6998" fmla="*/ 1501505 w 5235586"/>
                  <a:gd name="connsiteY6998" fmla="*/ 1138659 h 3977558"/>
                  <a:gd name="connsiteX6999" fmla="*/ 1498695 w 5235586"/>
                  <a:gd name="connsiteY6999" fmla="*/ 1141470 h 3977558"/>
                  <a:gd name="connsiteX7000" fmla="*/ 1453706 w 5235586"/>
                  <a:gd name="connsiteY7000" fmla="*/ 1186462 h 3977558"/>
                  <a:gd name="connsiteX7001" fmla="*/ 1450892 w 5235586"/>
                  <a:gd name="connsiteY7001" fmla="*/ 1189272 h 3977558"/>
                  <a:gd name="connsiteX7002" fmla="*/ 1448079 w 5235586"/>
                  <a:gd name="connsiteY7002" fmla="*/ 1186462 h 3977558"/>
                  <a:gd name="connsiteX7003" fmla="*/ 1403090 w 5235586"/>
                  <a:gd name="connsiteY7003" fmla="*/ 1141470 h 3977558"/>
                  <a:gd name="connsiteX7004" fmla="*/ 1400280 w 5235586"/>
                  <a:gd name="connsiteY7004" fmla="*/ 1138659 h 3977558"/>
                  <a:gd name="connsiteX7005" fmla="*/ 1403090 w 5235586"/>
                  <a:gd name="connsiteY7005" fmla="*/ 1135849 h 3977558"/>
                  <a:gd name="connsiteX7006" fmla="*/ 1450892 w 5235586"/>
                  <a:gd name="connsiteY7006" fmla="*/ 1088047 h 3977558"/>
                  <a:gd name="connsiteX7007" fmla="*/ 1296244 w 5235586"/>
                  <a:gd name="connsiteY7007" fmla="*/ 1088047 h 3977558"/>
                  <a:gd name="connsiteX7008" fmla="*/ 1344046 w 5235586"/>
                  <a:gd name="connsiteY7008" fmla="*/ 1135849 h 3977558"/>
                  <a:gd name="connsiteX7009" fmla="*/ 1346857 w 5235586"/>
                  <a:gd name="connsiteY7009" fmla="*/ 1138659 h 3977558"/>
                  <a:gd name="connsiteX7010" fmla="*/ 1344046 w 5235586"/>
                  <a:gd name="connsiteY7010" fmla="*/ 1141470 h 3977558"/>
                  <a:gd name="connsiteX7011" fmla="*/ 1299058 w 5235586"/>
                  <a:gd name="connsiteY7011" fmla="*/ 1186462 h 3977558"/>
                  <a:gd name="connsiteX7012" fmla="*/ 1296244 w 5235586"/>
                  <a:gd name="connsiteY7012" fmla="*/ 1189272 h 3977558"/>
                  <a:gd name="connsiteX7013" fmla="*/ 1293431 w 5235586"/>
                  <a:gd name="connsiteY7013" fmla="*/ 1186462 h 3977558"/>
                  <a:gd name="connsiteX7014" fmla="*/ 1248442 w 5235586"/>
                  <a:gd name="connsiteY7014" fmla="*/ 1141470 h 3977558"/>
                  <a:gd name="connsiteX7015" fmla="*/ 1245632 w 5235586"/>
                  <a:gd name="connsiteY7015" fmla="*/ 1138659 h 3977558"/>
                  <a:gd name="connsiteX7016" fmla="*/ 1248442 w 5235586"/>
                  <a:gd name="connsiteY7016" fmla="*/ 1135849 h 3977558"/>
                  <a:gd name="connsiteX7017" fmla="*/ 1296244 w 5235586"/>
                  <a:gd name="connsiteY7017" fmla="*/ 1088047 h 3977558"/>
                  <a:gd name="connsiteX7018" fmla="*/ 1141593 w 5235586"/>
                  <a:gd name="connsiteY7018" fmla="*/ 1088047 h 3977558"/>
                  <a:gd name="connsiteX7019" fmla="*/ 1189395 w 5235586"/>
                  <a:gd name="connsiteY7019" fmla="*/ 1135849 h 3977558"/>
                  <a:gd name="connsiteX7020" fmla="*/ 1192206 w 5235586"/>
                  <a:gd name="connsiteY7020" fmla="*/ 1138659 h 3977558"/>
                  <a:gd name="connsiteX7021" fmla="*/ 1189395 w 5235586"/>
                  <a:gd name="connsiteY7021" fmla="*/ 1141470 h 3977558"/>
                  <a:gd name="connsiteX7022" fmla="*/ 1144407 w 5235586"/>
                  <a:gd name="connsiteY7022" fmla="*/ 1186462 h 3977558"/>
                  <a:gd name="connsiteX7023" fmla="*/ 1141593 w 5235586"/>
                  <a:gd name="connsiteY7023" fmla="*/ 1189272 h 3977558"/>
                  <a:gd name="connsiteX7024" fmla="*/ 1138780 w 5235586"/>
                  <a:gd name="connsiteY7024" fmla="*/ 1186462 h 3977558"/>
                  <a:gd name="connsiteX7025" fmla="*/ 1093791 w 5235586"/>
                  <a:gd name="connsiteY7025" fmla="*/ 1141470 h 3977558"/>
                  <a:gd name="connsiteX7026" fmla="*/ 1090981 w 5235586"/>
                  <a:gd name="connsiteY7026" fmla="*/ 1138659 h 3977558"/>
                  <a:gd name="connsiteX7027" fmla="*/ 1093791 w 5235586"/>
                  <a:gd name="connsiteY7027" fmla="*/ 1135849 h 3977558"/>
                  <a:gd name="connsiteX7028" fmla="*/ 1141593 w 5235586"/>
                  <a:gd name="connsiteY7028" fmla="*/ 1088047 h 3977558"/>
                  <a:gd name="connsiteX7029" fmla="*/ 984132 w 5235586"/>
                  <a:gd name="connsiteY7029" fmla="*/ 1088047 h 3977558"/>
                  <a:gd name="connsiteX7030" fmla="*/ 1031934 w 5235586"/>
                  <a:gd name="connsiteY7030" fmla="*/ 1135849 h 3977558"/>
                  <a:gd name="connsiteX7031" fmla="*/ 1034745 w 5235586"/>
                  <a:gd name="connsiteY7031" fmla="*/ 1138659 h 3977558"/>
                  <a:gd name="connsiteX7032" fmla="*/ 1031934 w 5235586"/>
                  <a:gd name="connsiteY7032" fmla="*/ 1141470 h 3977558"/>
                  <a:gd name="connsiteX7033" fmla="*/ 986946 w 5235586"/>
                  <a:gd name="connsiteY7033" fmla="*/ 1186462 h 3977558"/>
                  <a:gd name="connsiteX7034" fmla="*/ 984132 w 5235586"/>
                  <a:gd name="connsiteY7034" fmla="*/ 1189272 h 3977558"/>
                  <a:gd name="connsiteX7035" fmla="*/ 981319 w 5235586"/>
                  <a:gd name="connsiteY7035" fmla="*/ 1186462 h 3977558"/>
                  <a:gd name="connsiteX7036" fmla="*/ 936330 w 5235586"/>
                  <a:gd name="connsiteY7036" fmla="*/ 1141470 h 3977558"/>
                  <a:gd name="connsiteX7037" fmla="*/ 933520 w 5235586"/>
                  <a:gd name="connsiteY7037" fmla="*/ 1138659 h 3977558"/>
                  <a:gd name="connsiteX7038" fmla="*/ 936330 w 5235586"/>
                  <a:gd name="connsiteY7038" fmla="*/ 1135849 h 3977558"/>
                  <a:gd name="connsiteX7039" fmla="*/ 984132 w 5235586"/>
                  <a:gd name="connsiteY7039" fmla="*/ 1088047 h 3977558"/>
                  <a:gd name="connsiteX7040" fmla="*/ 829484 w 5235586"/>
                  <a:gd name="connsiteY7040" fmla="*/ 1088047 h 3977558"/>
                  <a:gd name="connsiteX7041" fmla="*/ 877286 w 5235586"/>
                  <a:gd name="connsiteY7041" fmla="*/ 1135849 h 3977558"/>
                  <a:gd name="connsiteX7042" fmla="*/ 880097 w 5235586"/>
                  <a:gd name="connsiteY7042" fmla="*/ 1138659 h 3977558"/>
                  <a:gd name="connsiteX7043" fmla="*/ 877286 w 5235586"/>
                  <a:gd name="connsiteY7043" fmla="*/ 1141470 h 3977558"/>
                  <a:gd name="connsiteX7044" fmla="*/ 832298 w 5235586"/>
                  <a:gd name="connsiteY7044" fmla="*/ 1186462 h 3977558"/>
                  <a:gd name="connsiteX7045" fmla="*/ 829484 w 5235586"/>
                  <a:gd name="connsiteY7045" fmla="*/ 1189272 h 3977558"/>
                  <a:gd name="connsiteX7046" fmla="*/ 826671 w 5235586"/>
                  <a:gd name="connsiteY7046" fmla="*/ 1186462 h 3977558"/>
                  <a:gd name="connsiteX7047" fmla="*/ 781682 w 5235586"/>
                  <a:gd name="connsiteY7047" fmla="*/ 1141470 h 3977558"/>
                  <a:gd name="connsiteX7048" fmla="*/ 778872 w 5235586"/>
                  <a:gd name="connsiteY7048" fmla="*/ 1138659 h 3977558"/>
                  <a:gd name="connsiteX7049" fmla="*/ 781682 w 5235586"/>
                  <a:gd name="connsiteY7049" fmla="*/ 1135849 h 3977558"/>
                  <a:gd name="connsiteX7050" fmla="*/ 829484 w 5235586"/>
                  <a:gd name="connsiteY7050" fmla="*/ 1088047 h 3977558"/>
                  <a:gd name="connsiteX7051" fmla="*/ 674833 w 5235586"/>
                  <a:gd name="connsiteY7051" fmla="*/ 1088047 h 3977558"/>
                  <a:gd name="connsiteX7052" fmla="*/ 722635 w 5235586"/>
                  <a:gd name="connsiteY7052" fmla="*/ 1135849 h 3977558"/>
                  <a:gd name="connsiteX7053" fmla="*/ 725446 w 5235586"/>
                  <a:gd name="connsiteY7053" fmla="*/ 1138659 h 3977558"/>
                  <a:gd name="connsiteX7054" fmla="*/ 722635 w 5235586"/>
                  <a:gd name="connsiteY7054" fmla="*/ 1141470 h 3977558"/>
                  <a:gd name="connsiteX7055" fmla="*/ 677647 w 5235586"/>
                  <a:gd name="connsiteY7055" fmla="*/ 1186462 h 3977558"/>
                  <a:gd name="connsiteX7056" fmla="*/ 674833 w 5235586"/>
                  <a:gd name="connsiteY7056" fmla="*/ 1189272 h 3977558"/>
                  <a:gd name="connsiteX7057" fmla="*/ 672020 w 5235586"/>
                  <a:gd name="connsiteY7057" fmla="*/ 1186462 h 3977558"/>
                  <a:gd name="connsiteX7058" fmla="*/ 627031 w 5235586"/>
                  <a:gd name="connsiteY7058" fmla="*/ 1141470 h 3977558"/>
                  <a:gd name="connsiteX7059" fmla="*/ 624221 w 5235586"/>
                  <a:gd name="connsiteY7059" fmla="*/ 1138659 h 3977558"/>
                  <a:gd name="connsiteX7060" fmla="*/ 627031 w 5235586"/>
                  <a:gd name="connsiteY7060" fmla="*/ 1135849 h 3977558"/>
                  <a:gd name="connsiteX7061" fmla="*/ 674833 w 5235586"/>
                  <a:gd name="connsiteY7061" fmla="*/ 1088047 h 3977558"/>
                  <a:gd name="connsiteX7062" fmla="*/ 517372 w 5235586"/>
                  <a:gd name="connsiteY7062" fmla="*/ 1088047 h 3977558"/>
                  <a:gd name="connsiteX7063" fmla="*/ 565174 w 5235586"/>
                  <a:gd name="connsiteY7063" fmla="*/ 1135849 h 3977558"/>
                  <a:gd name="connsiteX7064" fmla="*/ 567985 w 5235586"/>
                  <a:gd name="connsiteY7064" fmla="*/ 1138659 h 3977558"/>
                  <a:gd name="connsiteX7065" fmla="*/ 565174 w 5235586"/>
                  <a:gd name="connsiteY7065" fmla="*/ 1141470 h 3977558"/>
                  <a:gd name="connsiteX7066" fmla="*/ 520183 w 5235586"/>
                  <a:gd name="connsiteY7066" fmla="*/ 1186462 h 3977558"/>
                  <a:gd name="connsiteX7067" fmla="*/ 517372 w 5235586"/>
                  <a:gd name="connsiteY7067" fmla="*/ 1189272 h 3977558"/>
                  <a:gd name="connsiteX7068" fmla="*/ 514559 w 5235586"/>
                  <a:gd name="connsiteY7068" fmla="*/ 1186462 h 3977558"/>
                  <a:gd name="connsiteX7069" fmla="*/ 469570 w 5235586"/>
                  <a:gd name="connsiteY7069" fmla="*/ 1141470 h 3977558"/>
                  <a:gd name="connsiteX7070" fmla="*/ 466760 w 5235586"/>
                  <a:gd name="connsiteY7070" fmla="*/ 1138659 h 3977558"/>
                  <a:gd name="connsiteX7071" fmla="*/ 469570 w 5235586"/>
                  <a:gd name="connsiteY7071" fmla="*/ 1135849 h 3977558"/>
                  <a:gd name="connsiteX7072" fmla="*/ 517372 w 5235586"/>
                  <a:gd name="connsiteY7072" fmla="*/ 1088047 h 3977558"/>
                  <a:gd name="connsiteX7073" fmla="*/ 362724 w 5235586"/>
                  <a:gd name="connsiteY7073" fmla="*/ 1088047 h 3977558"/>
                  <a:gd name="connsiteX7074" fmla="*/ 410526 w 5235586"/>
                  <a:gd name="connsiteY7074" fmla="*/ 1135849 h 3977558"/>
                  <a:gd name="connsiteX7075" fmla="*/ 413337 w 5235586"/>
                  <a:gd name="connsiteY7075" fmla="*/ 1138659 h 3977558"/>
                  <a:gd name="connsiteX7076" fmla="*/ 410526 w 5235586"/>
                  <a:gd name="connsiteY7076" fmla="*/ 1141470 h 3977558"/>
                  <a:gd name="connsiteX7077" fmla="*/ 365535 w 5235586"/>
                  <a:gd name="connsiteY7077" fmla="*/ 1186462 h 3977558"/>
                  <a:gd name="connsiteX7078" fmla="*/ 362724 w 5235586"/>
                  <a:gd name="connsiteY7078" fmla="*/ 1189272 h 3977558"/>
                  <a:gd name="connsiteX7079" fmla="*/ 359911 w 5235586"/>
                  <a:gd name="connsiteY7079" fmla="*/ 1186462 h 3977558"/>
                  <a:gd name="connsiteX7080" fmla="*/ 314922 w 5235586"/>
                  <a:gd name="connsiteY7080" fmla="*/ 1141470 h 3977558"/>
                  <a:gd name="connsiteX7081" fmla="*/ 312112 w 5235586"/>
                  <a:gd name="connsiteY7081" fmla="*/ 1138659 h 3977558"/>
                  <a:gd name="connsiteX7082" fmla="*/ 314922 w 5235586"/>
                  <a:gd name="connsiteY7082" fmla="*/ 1135849 h 3977558"/>
                  <a:gd name="connsiteX7083" fmla="*/ 362724 w 5235586"/>
                  <a:gd name="connsiteY7083" fmla="*/ 1088047 h 3977558"/>
                  <a:gd name="connsiteX7084" fmla="*/ 208073 w 5235586"/>
                  <a:gd name="connsiteY7084" fmla="*/ 1088047 h 3977558"/>
                  <a:gd name="connsiteX7085" fmla="*/ 255875 w 5235586"/>
                  <a:gd name="connsiteY7085" fmla="*/ 1135849 h 3977558"/>
                  <a:gd name="connsiteX7086" fmla="*/ 258686 w 5235586"/>
                  <a:gd name="connsiteY7086" fmla="*/ 1138659 h 3977558"/>
                  <a:gd name="connsiteX7087" fmla="*/ 255875 w 5235586"/>
                  <a:gd name="connsiteY7087" fmla="*/ 1141470 h 3977558"/>
                  <a:gd name="connsiteX7088" fmla="*/ 210884 w 5235586"/>
                  <a:gd name="connsiteY7088" fmla="*/ 1186462 h 3977558"/>
                  <a:gd name="connsiteX7089" fmla="*/ 208073 w 5235586"/>
                  <a:gd name="connsiteY7089" fmla="*/ 1189272 h 3977558"/>
                  <a:gd name="connsiteX7090" fmla="*/ 205260 w 5235586"/>
                  <a:gd name="connsiteY7090" fmla="*/ 1186462 h 3977558"/>
                  <a:gd name="connsiteX7091" fmla="*/ 160271 w 5235586"/>
                  <a:gd name="connsiteY7091" fmla="*/ 1141470 h 3977558"/>
                  <a:gd name="connsiteX7092" fmla="*/ 157461 w 5235586"/>
                  <a:gd name="connsiteY7092" fmla="*/ 1138659 h 3977558"/>
                  <a:gd name="connsiteX7093" fmla="*/ 160271 w 5235586"/>
                  <a:gd name="connsiteY7093" fmla="*/ 1135849 h 3977558"/>
                  <a:gd name="connsiteX7094" fmla="*/ 208073 w 5235586"/>
                  <a:gd name="connsiteY7094" fmla="*/ 1088047 h 3977558"/>
                  <a:gd name="connsiteX7095" fmla="*/ 50612 w 5235586"/>
                  <a:gd name="connsiteY7095" fmla="*/ 1088047 h 3977558"/>
                  <a:gd name="connsiteX7096" fmla="*/ 98414 w 5235586"/>
                  <a:gd name="connsiteY7096" fmla="*/ 1135849 h 3977558"/>
                  <a:gd name="connsiteX7097" fmla="*/ 101225 w 5235586"/>
                  <a:gd name="connsiteY7097" fmla="*/ 1138659 h 3977558"/>
                  <a:gd name="connsiteX7098" fmla="*/ 98414 w 5235586"/>
                  <a:gd name="connsiteY7098" fmla="*/ 1141470 h 3977558"/>
                  <a:gd name="connsiteX7099" fmla="*/ 53426 w 5235586"/>
                  <a:gd name="connsiteY7099" fmla="*/ 1186462 h 3977558"/>
                  <a:gd name="connsiteX7100" fmla="*/ 50612 w 5235586"/>
                  <a:gd name="connsiteY7100" fmla="*/ 1189272 h 3977558"/>
                  <a:gd name="connsiteX7101" fmla="*/ 47802 w 5235586"/>
                  <a:gd name="connsiteY7101" fmla="*/ 1186462 h 3977558"/>
                  <a:gd name="connsiteX7102" fmla="*/ 2813 w 5235586"/>
                  <a:gd name="connsiteY7102" fmla="*/ 1141470 h 3977558"/>
                  <a:gd name="connsiteX7103" fmla="*/ 0 w 5235586"/>
                  <a:gd name="connsiteY7103" fmla="*/ 1138659 h 3977558"/>
                  <a:gd name="connsiteX7104" fmla="*/ 2813 w 5235586"/>
                  <a:gd name="connsiteY7104" fmla="*/ 1135849 h 3977558"/>
                  <a:gd name="connsiteX7105" fmla="*/ 50612 w 5235586"/>
                  <a:gd name="connsiteY7105" fmla="*/ 1088047 h 3977558"/>
                  <a:gd name="connsiteX7106" fmla="*/ 5184973 w 5235586"/>
                  <a:gd name="connsiteY7106" fmla="*/ 933399 h 3977558"/>
                  <a:gd name="connsiteX7107" fmla="*/ 5232776 w 5235586"/>
                  <a:gd name="connsiteY7107" fmla="*/ 981201 h 3977558"/>
                  <a:gd name="connsiteX7108" fmla="*/ 5235586 w 5235586"/>
                  <a:gd name="connsiteY7108" fmla="*/ 984011 h 3977558"/>
                  <a:gd name="connsiteX7109" fmla="*/ 5232776 w 5235586"/>
                  <a:gd name="connsiteY7109" fmla="*/ 986822 h 3977558"/>
                  <a:gd name="connsiteX7110" fmla="*/ 5187787 w 5235586"/>
                  <a:gd name="connsiteY7110" fmla="*/ 1031814 h 3977558"/>
                  <a:gd name="connsiteX7111" fmla="*/ 5184973 w 5235586"/>
                  <a:gd name="connsiteY7111" fmla="*/ 1034624 h 3977558"/>
                  <a:gd name="connsiteX7112" fmla="*/ 5182163 w 5235586"/>
                  <a:gd name="connsiteY7112" fmla="*/ 1031814 h 3977558"/>
                  <a:gd name="connsiteX7113" fmla="*/ 5137174 w 5235586"/>
                  <a:gd name="connsiteY7113" fmla="*/ 986822 h 3977558"/>
                  <a:gd name="connsiteX7114" fmla="*/ 5134361 w 5235586"/>
                  <a:gd name="connsiteY7114" fmla="*/ 984011 h 3977558"/>
                  <a:gd name="connsiteX7115" fmla="*/ 5137174 w 5235586"/>
                  <a:gd name="connsiteY7115" fmla="*/ 981201 h 3977558"/>
                  <a:gd name="connsiteX7116" fmla="*/ 5184973 w 5235586"/>
                  <a:gd name="connsiteY7116" fmla="*/ 933399 h 3977558"/>
                  <a:gd name="connsiteX7117" fmla="*/ 5030325 w 5235586"/>
                  <a:gd name="connsiteY7117" fmla="*/ 933399 h 3977558"/>
                  <a:gd name="connsiteX7118" fmla="*/ 5078128 w 5235586"/>
                  <a:gd name="connsiteY7118" fmla="*/ 981201 h 3977558"/>
                  <a:gd name="connsiteX7119" fmla="*/ 5080938 w 5235586"/>
                  <a:gd name="connsiteY7119" fmla="*/ 984011 h 3977558"/>
                  <a:gd name="connsiteX7120" fmla="*/ 5078128 w 5235586"/>
                  <a:gd name="connsiteY7120" fmla="*/ 986822 h 3977558"/>
                  <a:gd name="connsiteX7121" fmla="*/ 5033136 w 5235586"/>
                  <a:gd name="connsiteY7121" fmla="*/ 1031814 h 3977558"/>
                  <a:gd name="connsiteX7122" fmla="*/ 5030325 w 5235586"/>
                  <a:gd name="connsiteY7122" fmla="*/ 1034624 h 3977558"/>
                  <a:gd name="connsiteX7123" fmla="*/ 5027512 w 5235586"/>
                  <a:gd name="connsiteY7123" fmla="*/ 1031814 h 3977558"/>
                  <a:gd name="connsiteX7124" fmla="*/ 4982523 w 5235586"/>
                  <a:gd name="connsiteY7124" fmla="*/ 986822 h 3977558"/>
                  <a:gd name="connsiteX7125" fmla="*/ 4979713 w 5235586"/>
                  <a:gd name="connsiteY7125" fmla="*/ 984011 h 3977558"/>
                  <a:gd name="connsiteX7126" fmla="*/ 4982523 w 5235586"/>
                  <a:gd name="connsiteY7126" fmla="*/ 981201 h 3977558"/>
                  <a:gd name="connsiteX7127" fmla="*/ 5030325 w 5235586"/>
                  <a:gd name="connsiteY7127" fmla="*/ 933399 h 3977558"/>
                  <a:gd name="connsiteX7128" fmla="*/ 4872861 w 5235586"/>
                  <a:gd name="connsiteY7128" fmla="*/ 933399 h 3977558"/>
                  <a:gd name="connsiteX7129" fmla="*/ 4920664 w 5235586"/>
                  <a:gd name="connsiteY7129" fmla="*/ 981201 h 3977558"/>
                  <a:gd name="connsiteX7130" fmla="*/ 4923474 w 5235586"/>
                  <a:gd name="connsiteY7130" fmla="*/ 984011 h 3977558"/>
                  <a:gd name="connsiteX7131" fmla="*/ 4920664 w 5235586"/>
                  <a:gd name="connsiteY7131" fmla="*/ 986822 h 3977558"/>
                  <a:gd name="connsiteX7132" fmla="*/ 4875675 w 5235586"/>
                  <a:gd name="connsiteY7132" fmla="*/ 1031814 h 3977558"/>
                  <a:gd name="connsiteX7133" fmla="*/ 4872861 w 5235586"/>
                  <a:gd name="connsiteY7133" fmla="*/ 1034624 h 3977558"/>
                  <a:gd name="connsiteX7134" fmla="*/ 4870048 w 5235586"/>
                  <a:gd name="connsiteY7134" fmla="*/ 1031814 h 3977558"/>
                  <a:gd name="connsiteX7135" fmla="*/ 4825062 w 5235586"/>
                  <a:gd name="connsiteY7135" fmla="*/ 986822 h 3977558"/>
                  <a:gd name="connsiteX7136" fmla="*/ 4822249 w 5235586"/>
                  <a:gd name="connsiteY7136" fmla="*/ 984011 h 3977558"/>
                  <a:gd name="connsiteX7137" fmla="*/ 4825062 w 5235586"/>
                  <a:gd name="connsiteY7137" fmla="*/ 981201 h 3977558"/>
                  <a:gd name="connsiteX7138" fmla="*/ 4872861 w 5235586"/>
                  <a:gd name="connsiteY7138" fmla="*/ 933399 h 3977558"/>
                  <a:gd name="connsiteX7139" fmla="*/ 4718213 w 5235586"/>
                  <a:gd name="connsiteY7139" fmla="*/ 933399 h 3977558"/>
                  <a:gd name="connsiteX7140" fmla="*/ 4766016 w 5235586"/>
                  <a:gd name="connsiteY7140" fmla="*/ 981201 h 3977558"/>
                  <a:gd name="connsiteX7141" fmla="*/ 4768826 w 5235586"/>
                  <a:gd name="connsiteY7141" fmla="*/ 984011 h 3977558"/>
                  <a:gd name="connsiteX7142" fmla="*/ 4766016 w 5235586"/>
                  <a:gd name="connsiteY7142" fmla="*/ 986822 h 3977558"/>
                  <a:gd name="connsiteX7143" fmla="*/ 4721027 w 5235586"/>
                  <a:gd name="connsiteY7143" fmla="*/ 1031814 h 3977558"/>
                  <a:gd name="connsiteX7144" fmla="*/ 4718213 w 5235586"/>
                  <a:gd name="connsiteY7144" fmla="*/ 1034624 h 3977558"/>
                  <a:gd name="connsiteX7145" fmla="*/ 4715400 w 5235586"/>
                  <a:gd name="connsiteY7145" fmla="*/ 1031814 h 3977558"/>
                  <a:gd name="connsiteX7146" fmla="*/ 4670414 w 5235586"/>
                  <a:gd name="connsiteY7146" fmla="*/ 986822 h 3977558"/>
                  <a:gd name="connsiteX7147" fmla="*/ 4667601 w 5235586"/>
                  <a:gd name="connsiteY7147" fmla="*/ 984011 h 3977558"/>
                  <a:gd name="connsiteX7148" fmla="*/ 4670414 w 5235586"/>
                  <a:gd name="connsiteY7148" fmla="*/ 981201 h 3977558"/>
                  <a:gd name="connsiteX7149" fmla="*/ 4718213 w 5235586"/>
                  <a:gd name="connsiteY7149" fmla="*/ 933399 h 3977558"/>
                  <a:gd name="connsiteX7150" fmla="*/ 4563563 w 5235586"/>
                  <a:gd name="connsiteY7150" fmla="*/ 933399 h 3977558"/>
                  <a:gd name="connsiteX7151" fmla="*/ 4611365 w 5235586"/>
                  <a:gd name="connsiteY7151" fmla="*/ 981201 h 3977558"/>
                  <a:gd name="connsiteX7152" fmla="*/ 4614175 w 5235586"/>
                  <a:gd name="connsiteY7152" fmla="*/ 984011 h 3977558"/>
                  <a:gd name="connsiteX7153" fmla="*/ 4611365 w 5235586"/>
                  <a:gd name="connsiteY7153" fmla="*/ 986822 h 3977558"/>
                  <a:gd name="connsiteX7154" fmla="*/ 4566376 w 5235586"/>
                  <a:gd name="connsiteY7154" fmla="*/ 1031814 h 3977558"/>
                  <a:gd name="connsiteX7155" fmla="*/ 4563563 w 5235586"/>
                  <a:gd name="connsiteY7155" fmla="*/ 1034624 h 3977558"/>
                  <a:gd name="connsiteX7156" fmla="*/ 4560749 w 5235586"/>
                  <a:gd name="connsiteY7156" fmla="*/ 1031814 h 3977558"/>
                  <a:gd name="connsiteX7157" fmla="*/ 4515763 w 5235586"/>
                  <a:gd name="connsiteY7157" fmla="*/ 986822 h 3977558"/>
                  <a:gd name="connsiteX7158" fmla="*/ 4512950 w 5235586"/>
                  <a:gd name="connsiteY7158" fmla="*/ 984011 h 3977558"/>
                  <a:gd name="connsiteX7159" fmla="*/ 4515763 w 5235586"/>
                  <a:gd name="connsiteY7159" fmla="*/ 981201 h 3977558"/>
                  <a:gd name="connsiteX7160" fmla="*/ 4563563 w 5235586"/>
                  <a:gd name="connsiteY7160" fmla="*/ 933399 h 3977558"/>
                  <a:gd name="connsiteX7161" fmla="*/ 4406104 w 5235586"/>
                  <a:gd name="connsiteY7161" fmla="*/ 933399 h 3977558"/>
                  <a:gd name="connsiteX7162" fmla="*/ 4453907 w 5235586"/>
                  <a:gd name="connsiteY7162" fmla="*/ 981201 h 3977558"/>
                  <a:gd name="connsiteX7163" fmla="*/ 4456717 w 5235586"/>
                  <a:gd name="connsiteY7163" fmla="*/ 984011 h 3977558"/>
                  <a:gd name="connsiteX7164" fmla="*/ 4453907 w 5235586"/>
                  <a:gd name="connsiteY7164" fmla="*/ 986822 h 3977558"/>
                  <a:gd name="connsiteX7165" fmla="*/ 4408915 w 5235586"/>
                  <a:gd name="connsiteY7165" fmla="*/ 1031814 h 3977558"/>
                  <a:gd name="connsiteX7166" fmla="*/ 4406104 w 5235586"/>
                  <a:gd name="connsiteY7166" fmla="*/ 1034624 h 3977558"/>
                  <a:gd name="connsiteX7167" fmla="*/ 4403291 w 5235586"/>
                  <a:gd name="connsiteY7167" fmla="*/ 1031814 h 3977558"/>
                  <a:gd name="connsiteX7168" fmla="*/ 4358302 w 5235586"/>
                  <a:gd name="connsiteY7168" fmla="*/ 986822 h 3977558"/>
                  <a:gd name="connsiteX7169" fmla="*/ 4355492 w 5235586"/>
                  <a:gd name="connsiteY7169" fmla="*/ 984011 h 3977558"/>
                  <a:gd name="connsiteX7170" fmla="*/ 4358302 w 5235586"/>
                  <a:gd name="connsiteY7170" fmla="*/ 981201 h 3977558"/>
                  <a:gd name="connsiteX7171" fmla="*/ 4406104 w 5235586"/>
                  <a:gd name="connsiteY7171" fmla="*/ 933399 h 3977558"/>
                  <a:gd name="connsiteX7172" fmla="*/ 4251453 w 5235586"/>
                  <a:gd name="connsiteY7172" fmla="*/ 933399 h 3977558"/>
                  <a:gd name="connsiteX7173" fmla="*/ 4299256 w 5235586"/>
                  <a:gd name="connsiteY7173" fmla="*/ 981201 h 3977558"/>
                  <a:gd name="connsiteX7174" fmla="*/ 4302066 w 5235586"/>
                  <a:gd name="connsiteY7174" fmla="*/ 984011 h 3977558"/>
                  <a:gd name="connsiteX7175" fmla="*/ 4299256 w 5235586"/>
                  <a:gd name="connsiteY7175" fmla="*/ 986822 h 3977558"/>
                  <a:gd name="connsiteX7176" fmla="*/ 4254264 w 5235586"/>
                  <a:gd name="connsiteY7176" fmla="*/ 1031814 h 3977558"/>
                  <a:gd name="connsiteX7177" fmla="*/ 4251453 w 5235586"/>
                  <a:gd name="connsiteY7177" fmla="*/ 1034624 h 3977558"/>
                  <a:gd name="connsiteX7178" fmla="*/ 4248640 w 5235586"/>
                  <a:gd name="connsiteY7178" fmla="*/ 1031814 h 3977558"/>
                  <a:gd name="connsiteX7179" fmla="*/ 4203651 w 5235586"/>
                  <a:gd name="connsiteY7179" fmla="*/ 986822 h 3977558"/>
                  <a:gd name="connsiteX7180" fmla="*/ 4200841 w 5235586"/>
                  <a:gd name="connsiteY7180" fmla="*/ 984011 h 3977558"/>
                  <a:gd name="connsiteX7181" fmla="*/ 4203651 w 5235586"/>
                  <a:gd name="connsiteY7181" fmla="*/ 981201 h 3977558"/>
                  <a:gd name="connsiteX7182" fmla="*/ 4251453 w 5235586"/>
                  <a:gd name="connsiteY7182" fmla="*/ 933399 h 3977558"/>
                  <a:gd name="connsiteX7183" fmla="*/ 4096805 w 5235586"/>
                  <a:gd name="connsiteY7183" fmla="*/ 933399 h 3977558"/>
                  <a:gd name="connsiteX7184" fmla="*/ 4144608 w 5235586"/>
                  <a:gd name="connsiteY7184" fmla="*/ 981201 h 3977558"/>
                  <a:gd name="connsiteX7185" fmla="*/ 4147418 w 5235586"/>
                  <a:gd name="connsiteY7185" fmla="*/ 984011 h 3977558"/>
                  <a:gd name="connsiteX7186" fmla="*/ 4144608 w 5235586"/>
                  <a:gd name="connsiteY7186" fmla="*/ 986822 h 3977558"/>
                  <a:gd name="connsiteX7187" fmla="*/ 4099616 w 5235586"/>
                  <a:gd name="connsiteY7187" fmla="*/ 1031814 h 3977558"/>
                  <a:gd name="connsiteX7188" fmla="*/ 4096805 w 5235586"/>
                  <a:gd name="connsiteY7188" fmla="*/ 1034624 h 3977558"/>
                  <a:gd name="connsiteX7189" fmla="*/ 4093992 w 5235586"/>
                  <a:gd name="connsiteY7189" fmla="*/ 1031814 h 3977558"/>
                  <a:gd name="connsiteX7190" fmla="*/ 4049003 w 5235586"/>
                  <a:gd name="connsiteY7190" fmla="*/ 986822 h 3977558"/>
                  <a:gd name="connsiteX7191" fmla="*/ 4046193 w 5235586"/>
                  <a:gd name="connsiteY7191" fmla="*/ 984011 h 3977558"/>
                  <a:gd name="connsiteX7192" fmla="*/ 4049003 w 5235586"/>
                  <a:gd name="connsiteY7192" fmla="*/ 981201 h 3977558"/>
                  <a:gd name="connsiteX7193" fmla="*/ 4096805 w 5235586"/>
                  <a:gd name="connsiteY7193" fmla="*/ 933399 h 3977558"/>
                  <a:gd name="connsiteX7194" fmla="*/ 3939345 w 5235586"/>
                  <a:gd name="connsiteY7194" fmla="*/ 933399 h 3977558"/>
                  <a:gd name="connsiteX7195" fmla="*/ 3987147 w 5235586"/>
                  <a:gd name="connsiteY7195" fmla="*/ 981201 h 3977558"/>
                  <a:gd name="connsiteX7196" fmla="*/ 3989957 w 5235586"/>
                  <a:gd name="connsiteY7196" fmla="*/ 984011 h 3977558"/>
                  <a:gd name="connsiteX7197" fmla="*/ 3987147 w 5235586"/>
                  <a:gd name="connsiteY7197" fmla="*/ 986822 h 3977558"/>
                  <a:gd name="connsiteX7198" fmla="*/ 3942155 w 5235586"/>
                  <a:gd name="connsiteY7198" fmla="*/ 1031814 h 3977558"/>
                  <a:gd name="connsiteX7199" fmla="*/ 3939345 w 5235586"/>
                  <a:gd name="connsiteY7199" fmla="*/ 1034624 h 3977558"/>
                  <a:gd name="connsiteX7200" fmla="*/ 3936531 w 5235586"/>
                  <a:gd name="connsiteY7200" fmla="*/ 1031814 h 3977558"/>
                  <a:gd name="connsiteX7201" fmla="*/ 3891545 w 5235586"/>
                  <a:gd name="connsiteY7201" fmla="*/ 986822 h 3977558"/>
                  <a:gd name="connsiteX7202" fmla="*/ 3888732 w 5235586"/>
                  <a:gd name="connsiteY7202" fmla="*/ 984011 h 3977558"/>
                  <a:gd name="connsiteX7203" fmla="*/ 3891545 w 5235586"/>
                  <a:gd name="connsiteY7203" fmla="*/ 981201 h 3977558"/>
                  <a:gd name="connsiteX7204" fmla="*/ 3939345 w 5235586"/>
                  <a:gd name="connsiteY7204" fmla="*/ 933399 h 3977558"/>
                  <a:gd name="connsiteX7205" fmla="*/ 3784693 w 5235586"/>
                  <a:gd name="connsiteY7205" fmla="*/ 933399 h 3977558"/>
                  <a:gd name="connsiteX7206" fmla="*/ 3832496 w 5235586"/>
                  <a:gd name="connsiteY7206" fmla="*/ 981201 h 3977558"/>
                  <a:gd name="connsiteX7207" fmla="*/ 3835306 w 5235586"/>
                  <a:gd name="connsiteY7207" fmla="*/ 984011 h 3977558"/>
                  <a:gd name="connsiteX7208" fmla="*/ 3832496 w 5235586"/>
                  <a:gd name="connsiteY7208" fmla="*/ 986822 h 3977558"/>
                  <a:gd name="connsiteX7209" fmla="*/ 3787504 w 5235586"/>
                  <a:gd name="connsiteY7209" fmla="*/ 1031814 h 3977558"/>
                  <a:gd name="connsiteX7210" fmla="*/ 3784693 w 5235586"/>
                  <a:gd name="connsiteY7210" fmla="*/ 1034624 h 3977558"/>
                  <a:gd name="connsiteX7211" fmla="*/ 3781880 w 5235586"/>
                  <a:gd name="connsiteY7211" fmla="*/ 1031814 h 3977558"/>
                  <a:gd name="connsiteX7212" fmla="*/ 3736894 w 5235586"/>
                  <a:gd name="connsiteY7212" fmla="*/ 986822 h 3977558"/>
                  <a:gd name="connsiteX7213" fmla="*/ 3734081 w 5235586"/>
                  <a:gd name="connsiteY7213" fmla="*/ 984011 h 3977558"/>
                  <a:gd name="connsiteX7214" fmla="*/ 3736894 w 5235586"/>
                  <a:gd name="connsiteY7214" fmla="*/ 981201 h 3977558"/>
                  <a:gd name="connsiteX7215" fmla="*/ 3784693 w 5235586"/>
                  <a:gd name="connsiteY7215" fmla="*/ 933399 h 3977558"/>
                  <a:gd name="connsiteX7216" fmla="*/ 3630045 w 5235586"/>
                  <a:gd name="connsiteY7216" fmla="*/ 933399 h 3977558"/>
                  <a:gd name="connsiteX7217" fmla="*/ 3677848 w 5235586"/>
                  <a:gd name="connsiteY7217" fmla="*/ 981201 h 3977558"/>
                  <a:gd name="connsiteX7218" fmla="*/ 3680658 w 5235586"/>
                  <a:gd name="connsiteY7218" fmla="*/ 984011 h 3977558"/>
                  <a:gd name="connsiteX7219" fmla="*/ 3677848 w 5235586"/>
                  <a:gd name="connsiteY7219" fmla="*/ 986822 h 3977558"/>
                  <a:gd name="connsiteX7220" fmla="*/ 3632856 w 5235586"/>
                  <a:gd name="connsiteY7220" fmla="*/ 1031814 h 3977558"/>
                  <a:gd name="connsiteX7221" fmla="*/ 3630045 w 5235586"/>
                  <a:gd name="connsiteY7221" fmla="*/ 1034624 h 3977558"/>
                  <a:gd name="connsiteX7222" fmla="*/ 3627232 w 5235586"/>
                  <a:gd name="connsiteY7222" fmla="*/ 1031814 h 3977558"/>
                  <a:gd name="connsiteX7223" fmla="*/ 3582246 w 5235586"/>
                  <a:gd name="connsiteY7223" fmla="*/ 986822 h 3977558"/>
                  <a:gd name="connsiteX7224" fmla="*/ 3579433 w 5235586"/>
                  <a:gd name="connsiteY7224" fmla="*/ 984011 h 3977558"/>
                  <a:gd name="connsiteX7225" fmla="*/ 3582246 w 5235586"/>
                  <a:gd name="connsiteY7225" fmla="*/ 981201 h 3977558"/>
                  <a:gd name="connsiteX7226" fmla="*/ 3630045 w 5235586"/>
                  <a:gd name="connsiteY7226" fmla="*/ 933399 h 3977558"/>
                  <a:gd name="connsiteX7227" fmla="*/ 3472581 w 5235586"/>
                  <a:gd name="connsiteY7227" fmla="*/ 933399 h 3977558"/>
                  <a:gd name="connsiteX7228" fmla="*/ 3520384 w 5235586"/>
                  <a:gd name="connsiteY7228" fmla="*/ 981201 h 3977558"/>
                  <a:gd name="connsiteX7229" fmla="*/ 3523194 w 5235586"/>
                  <a:gd name="connsiteY7229" fmla="*/ 984011 h 3977558"/>
                  <a:gd name="connsiteX7230" fmla="*/ 3520384 w 5235586"/>
                  <a:gd name="connsiteY7230" fmla="*/ 986822 h 3977558"/>
                  <a:gd name="connsiteX7231" fmla="*/ 3475395 w 5235586"/>
                  <a:gd name="connsiteY7231" fmla="*/ 1031814 h 3977558"/>
                  <a:gd name="connsiteX7232" fmla="*/ 3472581 w 5235586"/>
                  <a:gd name="connsiteY7232" fmla="*/ 1034624 h 3977558"/>
                  <a:gd name="connsiteX7233" fmla="*/ 3469771 w 5235586"/>
                  <a:gd name="connsiteY7233" fmla="*/ 1031814 h 3977558"/>
                  <a:gd name="connsiteX7234" fmla="*/ 3424782 w 5235586"/>
                  <a:gd name="connsiteY7234" fmla="*/ 986822 h 3977558"/>
                  <a:gd name="connsiteX7235" fmla="*/ 3421969 w 5235586"/>
                  <a:gd name="connsiteY7235" fmla="*/ 984011 h 3977558"/>
                  <a:gd name="connsiteX7236" fmla="*/ 3424782 w 5235586"/>
                  <a:gd name="connsiteY7236" fmla="*/ 981201 h 3977558"/>
                  <a:gd name="connsiteX7237" fmla="*/ 3472581 w 5235586"/>
                  <a:gd name="connsiteY7237" fmla="*/ 933399 h 3977558"/>
                  <a:gd name="connsiteX7238" fmla="*/ 3317933 w 5235586"/>
                  <a:gd name="connsiteY7238" fmla="*/ 933399 h 3977558"/>
                  <a:gd name="connsiteX7239" fmla="*/ 3365736 w 5235586"/>
                  <a:gd name="connsiteY7239" fmla="*/ 981201 h 3977558"/>
                  <a:gd name="connsiteX7240" fmla="*/ 3368546 w 5235586"/>
                  <a:gd name="connsiteY7240" fmla="*/ 984011 h 3977558"/>
                  <a:gd name="connsiteX7241" fmla="*/ 3365736 w 5235586"/>
                  <a:gd name="connsiteY7241" fmla="*/ 986822 h 3977558"/>
                  <a:gd name="connsiteX7242" fmla="*/ 3320747 w 5235586"/>
                  <a:gd name="connsiteY7242" fmla="*/ 1031814 h 3977558"/>
                  <a:gd name="connsiteX7243" fmla="*/ 3317933 w 5235586"/>
                  <a:gd name="connsiteY7243" fmla="*/ 1034624 h 3977558"/>
                  <a:gd name="connsiteX7244" fmla="*/ 3315123 w 5235586"/>
                  <a:gd name="connsiteY7244" fmla="*/ 1031814 h 3977558"/>
                  <a:gd name="connsiteX7245" fmla="*/ 3270134 w 5235586"/>
                  <a:gd name="connsiteY7245" fmla="*/ 986822 h 3977558"/>
                  <a:gd name="connsiteX7246" fmla="*/ 3267321 w 5235586"/>
                  <a:gd name="connsiteY7246" fmla="*/ 984011 h 3977558"/>
                  <a:gd name="connsiteX7247" fmla="*/ 3270134 w 5235586"/>
                  <a:gd name="connsiteY7247" fmla="*/ 981201 h 3977558"/>
                  <a:gd name="connsiteX7248" fmla="*/ 3317933 w 5235586"/>
                  <a:gd name="connsiteY7248" fmla="*/ 933399 h 3977558"/>
                  <a:gd name="connsiteX7249" fmla="*/ 3163283 w 5235586"/>
                  <a:gd name="connsiteY7249" fmla="*/ 933399 h 3977558"/>
                  <a:gd name="connsiteX7250" fmla="*/ 3211085 w 5235586"/>
                  <a:gd name="connsiteY7250" fmla="*/ 981201 h 3977558"/>
                  <a:gd name="connsiteX7251" fmla="*/ 3213895 w 5235586"/>
                  <a:gd name="connsiteY7251" fmla="*/ 984011 h 3977558"/>
                  <a:gd name="connsiteX7252" fmla="*/ 3211085 w 5235586"/>
                  <a:gd name="connsiteY7252" fmla="*/ 986822 h 3977558"/>
                  <a:gd name="connsiteX7253" fmla="*/ 3166096 w 5235586"/>
                  <a:gd name="connsiteY7253" fmla="*/ 1031814 h 3977558"/>
                  <a:gd name="connsiteX7254" fmla="*/ 3163283 w 5235586"/>
                  <a:gd name="connsiteY7254" fmla="*/ 1034624 h 3977558"/>
                  <a:gd name="connsiteX7255" fmla="*/ 3160472 w 5235586"/>
                  <a:gd name="connsiteY7255" fmla="*/ 1031814 h 3977558"/>
                  <a:gd name="connsiteX7256" fmla="*/ 3115483 w 5235586"/>
                  <a:gd name="connsiteY7256" fmla="*/ 986822 h 3977558"/>
                  <a:gd name="connsiteX7257" fmla="*/ 3112670 w 5235586"/>
                  <a:gd name="connsiteY7257" fmla="*/ 984011 h 3977558"/>
                  <a:gd name="connsiteX7258" fmla="*/ 3115483 w 5235586"/>
                  <a:gd name="connsiteY7258" fmla="*/ 981201 h 3977558"/>
                  <a:gd name="connsiteX7259" fmla="*/ 3163283 w 5235586"/>
                  <a:gd name="connsiteY7259" fmla="*/ 933399 h 3977558"/>
                  <a:gd name="connsiteX7260" fmla="*/ 3005823 w 5235586"/>
                  <a:gd name="connsiteY7260" fmla="*/ 933399 h 3977558"/>
                  <a:gd name="connsiteX7261" fmla="*/ 3053626 w 5235586"/>
                  <a:gd name="connsiteY7261" fmla="*/ 981201 h 3977558"/>
                  <a:gd name="connsiteX7262" fmla="*/ 3056436 w 5235586"/>
                  <a:gd name="connsiteY7262" fmla="*/ 984011 h 3977558"/>
                  <a:gd name="connsiteX7263" fmla="*/ 3053626 w 5235586"/>
                  <a:gd name="connsiteY7263" fmla="*/ 986822 h 3977558"/>
                  <a:gd name="connsiteX7264" fmla="*/ 3008634 w 5235586"/>
                  <a:gd name="connsiteY7264" fmla="*/ 1031814 h 3977558"/>
                  <a:gd name="connsiteX7265" fmla="*/ 3005823 w 5235586"/>
                  <a:gd name="connsiteY7265" fmla="*/ 1034624 h 3977558"/>
                  <a:gd name="connsiteX7266" fmla="*/ 3003010 w 5235586"/>
                  <a:gd name="connsiteY7266" fmla="*/ 1031814 h 3977558"/>
                  <a:gd name="connsiteX7267" fmla="*/ 2958021 w 5235586"/>
                  <a:gd name="connsiteY7267" fmla="*/ 986822 h 3977558"/>
                  <a:gd name="connsiteX7268" fmla="*/ 2955211 w 5235586"/>
                  <a:gd name="connsiteY7268" fmla="*/ 984011 h 3977558"/>
                  <a:gd name="connsiteX7269" fmla="*/ 2958021 w 5235586"/>
                  <a:gd name="connsiteY7269" fmla="*/ 981201 h 3977558"/>
                  <a:gd name="connsiteX7270" fmla="*/ 3005823 w 5235586"/>
                  <a:gd name="connsiteY7270" fmla="*/ 933399 h 3977558"/>
                  <a:gd name="connsiteX7271" fmla="*/ 2851172 w 5235586"/>
                  <a:gd name="connsiteY7271" fmla="*/ 933399 h 3977558"/>
                  <a:gd name="connsiteX7272" fmla="*/ 2898975 w 5235586"/>
                  <a:gd name="connsiteY7272" fmla="*/ 981201 h 3977558"/>
                  <a:gd name="connsiteX7273" fmla="*/ 2901785 w 5235586"/>
                  <a:gd name="connsiteY7273" fmla="*/ 984011 h 3977558"/>
                  <a:gd name="connsiteX7274" fmla="*/ 2898975 w 5235586"/>
                  <a:gd name="connsiteY7274" fmla="*/ 986822 h 3977558"/>
                  <a:gd name="connsiteX7275" fmla="*/ 2853983 w 5235586"/>
                  <a:gd name="connsiteY7275" fmla="*/ 1031814 h 3977558"/>
                  <a:gd name="connsiteX7276" fmla="*/ 2851172 w 5235586"/>
                  <a:gd name="connsiteY7276" fmla="*/ 1034624 h 3977558"/>
                  <a:gd name="connsiteX7277" fmla="*/ 2848359 w 5235586"/>
                  <a:gd name="connsiteY7277" fmla="*/ 1031814 h 3977558"/>
                  <a:gd name="connsiteX7278" fmla="*/ 2803370 w 5235586"/>
                  <a:gd name="connsiteY7278" fmla="*/ 986822 h 3977558"/>
                  <a:gd name="connsiteX7279" fmla="*/ 2800560 w 5235586"/>
                  <a:gd name="connsiteY7279" fmla="*/ 984011 h 3977558"/>
                  <a:gd name="connsiteX7280" fmla="*/ 2803370 w 5235586"/>
                  <a:gd name="connsiteY7280" fmla="*/ 981201 h 3977558"/>
                  <a:gd name="connsiteX7281" fmla="*/ 2851172 w 5235586"/>
                  <a:gd name="connsiteY7281" fmla="*/ 933399 h 3977558"/>
                  <a:gd name="connsiteX7282" fmla="*/ 2696525 w 5235586"/>
                  <a:gd name="connsiteY7282" fmla="*/ 933399 h 3977558"/>
                  <a:gd name="connsiteX7283" fmla="*/ 2744328 w 5235586"/>
                  <a:gd name="connsiteY7283" fmla="*/ 981201 h 3977558"/>
                  <a:gd name="connsiteX7284" fmla="*/ 2747138 w 5235586"/>
                  <a:gd name="connsiteY7284" fmla="*/ 984011 h 3977558"/>
                  <a:gd name="connsiteX7285" fmla="*/ 2744328 w 5235586"/>
                  <a:gd name="connsiteY7285" fmla="*/ 986822 h 3977558"/>
                  <a:gd name="connsiteX7286" fmla="*/ 2699336 w 5235586"/>
                  <a:gd name="connsiteY7286" fmla="*/ 1031814 h 3977558"/>
                  <a:gd name="connsiteX7287" fmla="*/ 2696525 w 5235586"/>
                  <a:gd name="connsiteY7287" fmla="*/ 1034624 h 3977558"/>
                  <a:gd name="connsiteX7288" fmla="*/ 2693712 w 5235586"/>
                  <a:gd name="connsiteY7288" fmla="*/ 1031814 h 3977558"/>
                  <a:gd name="connsiteX7289" fmla="*/ 2648723 w 5235586"/>
                  <a:gd name="connsiteY7289" fmla="*/ 986822 h 3977558"/>
                  <a:gd name="connsiteX7290" fmla="*/ 2645913 w 5235586"/>
                  <a:gd name="connsiteY7290" fmla="*/ 984011 h 3977558"/>
                  <a:gd name="connsiteX7291" fmla="*/ 2648723 w 5235586"/>
                  <a:gd name="connsiteY7291" fmla="*/ 981201 h 3977558"/>
                  <a:gd name="connsiteX7292" fmla="*/ 2696525 w 5235586"/>
                  <a:gd name="connsiteY7292" fmla="*/ 933399 h 3977558"/>
                  <a:gd name="connsiteX7293" fmla="*/ 2539061 w 5235586"/>
                  <a:gd name="connsiteY7293" fmla="*/ 933399 h 3977558"/>
                  <a:gd name="connsiteX7294" fmla="*/ 2586863 w 5235586"/>
                  <a:gd name="connsiteY7294" fmla="*/ 981201 h 3977558"/>
                  <a:gd name="connsiteX7295" fmla="*/ 2589673 w 5235586"/>
                  <a:gd name="connsiteY7295" fmla="*/ 984011 h 3977558"/>
                  <a:gd name="connsiteX7296" fmla="*/ 2586863 w 5235586"/>
                  <a:gd name="connsiteY7296" fmla="*/ 986822 h 3977558"/>
                  <a:gd name="connsiteX7297" fmla="*/ 2541874 w 5235586"/>
                  <a:gd name="connsiteY7297" fmla="*/ 1031814 h 3977558"/>
                  <a:gd name="connsiteX7298" fmla="*/ 2539061 w 5235586"/>
                  <a:gd name="connsiteY7298" fmla="*/ 1034624 h 3977558"/>
                  <a:gd name="connsiteX7299" fmla="*/ 2536247 w 5235586"/>
                  <a:gd name="connsiteY7299" fmla="*/ 1031814 h 3977558"/>
                  <a:gd name="connsiteX7300" fmla="*/ 2491261 w 5235586"/>
                  <a:gd name="connsiteY7300" fmla="*/ 986822 h 3977558"/>
                  <a:gd name="connsiteX7301" fmla="*/ 2488448 w 5235586"/>
                  <a:gd name="connsiteY7301" fmla="*/ 984011 h 3977558"/>
                  <a:gd name="connsiteX7302" fmla="*/ 2491261 w 5235586"/>
                  <a:gd name="connsiteY7302" fmla="*/ 981201 h 3977558"/>
                  <a:gd name="connsiteX7303" fmla="*/ 2539061 w 5235586"/>
                  <a:gd name="connsiteY7303" fmla="*/ 933399 h 3977558"/>
                  <a:gd name="connsiteX7304" fmla="*/ 2384413 w 5235586"/>
                  <a:gd name="connsiteY7304" fmla="*/ 933399 h 3977558"/>
                  <a:gd name="connsiteX7305" fmla="*/ 2432215 w 5235586"/>
                  <a:gd name="connsiteY7305" fmla="*/ 981201 h 3977558"/>
                  <a:gd name="connsiteX7306" fmla="*/ 2435025 w 5235586"/>
                  <a:gd name="connsiteY7306" fmla="*/ 984011 h 3977558"/>
                  <a:gd name="connsiteX7307" fmla="*/ 2432215 w 5235586"/>
                  <a:gd name="connsiteY7307" fmla="*/ 986822 h 3977558"/>
                  <a:gd name="connsiteX7308" fmla="*/ 2387226 w 5235586"/>
                  <a:gd name="connsiteY7308" fmla="*/ 1031814 h 3977558"/>
                  <a:gd name="connsiteX7309" fmla="*/ 2384413 w 5235586"/>
                  <a:gd name="connsiteY7309" fmla="*/ 1034624 h 3977558"/>
                  <a:gd name="connsiteX7310" fmla="*/ 2381599 w 5235586"/>
                  <a:gd name="connsiteY7310" fmla="*/ 1031814 h 3977558"/>
                  <a:gd name="connsiteX7311" fmla="*/ 2336613 w 5235586"/>
                  <a:gd name="connsiteY7311" fmla="*/ 986822 h 3977558"/>
                  <a:gd name="connsiteX7312" fmla="*/ 2333800 w 5235586"/>
                  <a:gd name="connsiteY7312" fmla="*/ 984011 h 3977558"/>
                  <a:gd name="connsiteX7313" fmla="*/ 2336613 w 5235586"/>
                  <a:gd name="connsiteY7313" fmla="*/ 981201 h 3977558"/>
                  <a:gd name="connsiteX7314" fmla="*/ 2384413 w 5235586"/>
                  <a:gd name="connsiteY7314" fmla="*/ 933399 h 3977558"/>
                  <a:gd name="connsiteX7315" fmla="*/ 2229761 w 5235586"/>
                  <a:gd name="connsiteY7315" fmla="*/ 933399 h 3977558"/>
                  <a:gd name="connsiteX7316" fmla="*/ 2277564 w 5235586"/>
                  <a:gd name="connsiteY7316" fmla="*/ 981201 h 3977558"/>
                  <a:gd name="connsiteX7317" fmla="*/ 2280374 w 5235586"/>
                  <a:gd name="connsiteY7317" fmla="*/ 984011 h 3977558"/>
                  <a:gd name="connsiteX7318" fmla="*/ 2277564 w 5235586"/>
                  <a:gd name="connsiteY7318" fmla="*/ 986822 h 3977558"/>
                  <a:gd name="connsiteX7319" fmla="*/ 2232575 w 5235586"/>
                  <a:gd name="connsiteY7319" fmla="*/ 1031814 h 3977558"/>
                  <a:gd name="connsiteX7320" fmla="*/ 2229761 w 5235586"/>
                  <a:gd name="connsiteY7320" fmla="*/ 1034624 h 3977558"/>
                  <a:gd name="connsiteX7321" fmla="*/ 2226948 w 5235586"/>
                  <a:gd name="connsiteY7321" fmla="*/ 1031814 h 3977558"/>
                  <a:gd name="connsiteX7322" fmla="*/ 2181962 w 5235586"/>
                  <a:gd name="connsiteY7322" fmla="*/ 986822 h 3977558"/>
                  <a:gd name="connsiteX7323" fmla="*/ 2179149 w 5235586"/>
                  <a:gd name="connsiteY7323" fmla="*/ 984011 h 3977558"/>
                  <a:gd name="connsiteX7324" fmla="*/ 2181962 w 5235586"/>
                  <a:gd name="connsiteY7324" fmla="*/ 981201 h 3977558"/>
                  <a:gd name="connsiteX7325" fmla="*/ 2229761 w 5235586"/>
                  <a:gd name="connsiteY7325" fmla="*/ 933399 h 3977558"/>
                  <a:gd name="connsiteX7326" fmla="*/ 2075115 w 5235586"/>
                  <a:gd name="connsiteY7326" fmla="*/ 933399 h 3977558"/>
                  <a:gd name="connsiteX7327" fmla="*/ 2122917 w 5235586"/>
                  <a:gd name="connsiteY7327" fmla="*/ 981201 h 3977558"/>
                  <a:gd name="connsiteX7328" fmla="*/ 2125727 w 5235586"/>
                  <a:gd name="connsiteY7328" fmla="*/ 984011 h 3977558"/>
                  <a:gd name="connsiteX7329" fmla="*/ 2122917 w 5235586"/>
                  <a:gd name="connsiteY7329" fmla="*/ 986822 h 3977558"/>
                  <a:gd name="connsiteX7330" fmla="*/ 2077928 w 5235586"/>
                  <a:gd name="connsiteY7330" fmla="*/ 1031814 h 3977558"/>
                  <a:gd name="connsiteX7331" fmla="*/ 2075115 w 5235586"/>
                  <a:gd name="connsiteY7331" fmla="*/ 1034624 h 3977558"/>
                  <a:gd name="connsiteX7332" fmla="*/ 2072301 w 5235586"/>
                  <a:gd name="connsiteY7332" fmla="*/ 1031814 h 3977558"/>
                  <a:gd name="connsiteX7333" fmla="*/ 2027315 w 5235586"/>
                  <a:gd name="connsiteY7333" fmla="*/ 986822 h 3977558"/>
                  <a:gd name="connsiteX7334" fmla="*/ 2024502 w 5235586"/>
                  <a:gd name="connsiteY7334" fmla="*/ 984011 h 3977558"/>
                  <a:gd name="connsiteX7335" fmla="*/ 2027315 w 5235586"/>
                  <a:gd name="connsiteY7335" fmla="*/ 981201 h 3977558"/>
                  <a:gd name="connsiteX7336" fmla="*/ 2075115 w 5235586"/>
                  <a:gd name="connsiteY7336" fmla="*/ 933399 h 3977558"/>
                  <a:gd name="connsiteX7337" fmla="*/ 1917652 w 5235586"/>
                  <a:gd name="connsiteY7337" fmla="*/ 933399 h 3977558"/>
                  <a:gd name="connsiteX7338" fmla="*/ 1965455 w 5235586"/>
                  <a:gd name="connsiteY7338" fmla="*/ 981201 h 3977558"/>
                  <a:gd name="connsiteX7339" fmla="*/ 1968265 w 5235586"/>
                  <a:gd name="connsiteY7339" fmla="*/ 984011 h 3977558"/>
                  <a:gd name="connsiteX7340" fmla="*/ 1965455 w 5235586"/>
                  <a:gd name="connsiteY7340" fmla="*/ 986822 h 3977558"/>
                  <a:gd name="connsiteX7341" fmla="*/ 1920463 w 5235586"/>
                  <a:gd name="connsiteY7341" fmla="*/ 1031814 h 3977558"/>
                  <a:gd name="connsiteX7342" fmla="*/ 1917652 w 5235586"/>
                  <a:gd name="connsiteY7342" fmla="*/ 1034624 h 3977558"/>
                  <a:gd name="connsiteX7343" fmla="*/ 1914839 w 5235586"/>
                  <a:gd name="connsiteY7343" fmla="*/ 1031814 h 3977558"/>
                  <a:gd name="connsiteX7344" fmla="*/ 1869850 w 5235586"/>
                  <a:gd name="connsiteY7344" fmla="*/ 986822 h 3977558"/>
                  <a:gd name="connsiteX7345" fmla="*/ 1867040 w 5235586"/>
                  <a:gd name="connsiteY7345" fmla="*/ 984011 h 3977558"/>
                  <a:gd name="connsiteX7346" fmla="*/ 1869850 w 5235586"/>
                  <a:gd name="connsiteY7346" fmla="*/ 981201 h 3977558"/>
                  <a:gd name="connsiteX7347" fmla="*/ 1917652 w 5235586"/>
                  <a:gd name="connsiteY7347" fmla="*/ 933399 h 3977558"/>
                  <a:gd name="connsiteX7348" fmla="*/ 1763004 w 5235586"/>
                  <a:gd name="connsiteY7348" fmla="*/ 933399 h 3977558"/>
                  <a:gd name="connsiteX7349" fmla="*/ 1810807 w 5235586"/>
                  <a:gd name="connsiteY7349" fmla="*/ 981201 h 3977558"/>
                  <a:gd name="connsiteX7350" fmla="*/ 1813617 w 5235586"/>
                  <a:gd name="connsiteY7350" fmla="*/ 984011 h 3977558"/>
                  <a:gd name="connsiteX7351" fmla="*/ 1810807 w 5235586"/>
                  <a:gd name="connsiteY7351" fmla="*/ 986822 h 3977558"/>
                  <a:gd name="connsiteX7352" fmla="*/ 1765815 w 5235586"/>
                  <a:gd name="connsiteY7352" fmla="*/ 1031814 h 3977558"/>
                  <a:gd name="connsiteX7353" fmla="*/ 1763004 w 5235586"/>
                  <a:gd name="connsiteY7353" fmla="*/ 1034624 h 3977558"/>
                  <a:gd name="connsiteX7354" fmla="*/ 1760191 w 5235586"/>
                  <a:gd name="connsiteY7354" fmla="*/ 1031814 h 3977558"/>
                  <a:gd name="connsiteX7355" fmla="*/ 1715202 w 5235586"/>
                  <a:gd name="connsiteY7355" fmla="*/ 986822 h 3977558"/>
                  <a:gd name="connsiteX7356" fmla="*/ 1712392 w 5235586"/>
                  <a:gd name="connsiteY7356" fmla="*/ 984011 h 3977558"/>
                  <a:gd name="connsiteX7357" fmla="*/ 1715202 w 5235586"/>
                  <a:gd name="connsiteY7357" fmla="*/ 981201 h 3977558"/>
                  <a:gd name="connsiteX7358" fmla="*/ 1763004 w 5235586"/>
                  <a:gd name="connsiteY7358" fmla="*/ 933399 h 3977558"/>
                  <a:gd name="connsiteX7359" fmla="*/ 1608353 w 5235586"/>
                  <a:gd name="connsiteY7359" fmla="*/ 933399 h 3977558"/>
                  <a:gd name="connsiteX7360" fmla="*/ 1656156 w 5235586"/>
                  <a:gd name="connsiteY7360" fmla="*/ 981201 h 3977558"/>
                  <a:gd name="connsiteX7361" fmla="*/ 1658966 w 5235586"/>
                  <a:gd name="connsiteY7361" fmla="*/ 984011 h 3977558"/>
                  <a:gd name="connsiteX7362" fmla="*/ 1656156 w 5235586"/>
                  <a:gd name="connsiteY7362" fmla="*/ 986822 h 3977558"/>
                  <a:gd name="connsiteX7363" fmla="*/ 1611164 w 5235586"/>
                  <a:gd name="connsiteY7363" fmla="*/ 1031814 h 3977558"/>
                  <a:gd name="connsiteX7364" fmla="*/ 1608353 w 5235586"/>
                  <a:gd name="connsiteY7364" fmla="*/ 1034624 h 3977558"/>
                  <a:gd name="connsiteX7365" fmla="*/ 1605540 w 5235586"/>
                  <a:gd name="connsiteY7365" fmla="*/ 1031814 h 3977558"/>
                  <a:gd name="connsiteX7366" fmla="*/ 1560551 w 5235586"/>
                  <a:gd name="connsiteY7366" fmla="*/ 986822 h 3977558"/>
                  <a:gd name="connsiteX7367" fmla="*/ 1557741 w 5235586"/>
                  <a:gd name="connsiteY7367" fmla="*/ 984011 h 3977558"/>
                  <a:gd name="connsiteX7368" fmla="*/ 1560551 w 5235586"/>
                  <a:gd name="connsiteY7368" fmla="*/ 981201 h 3977558"/>
                  <a:gd name="connsiteX7369" fmla="*/ 1608353 w 5235586"/>
                  <a:gd name="connsiteY7369" fmla="*/ 933399 h 3977558"/>
                  <a:gd name="connsiteX7370" fmla="*/ 1450892 w 5235586"/>
                  <a:gd name="connsiteY7370" fmla="*/ 933399 h 3977558"/>
                  <a:gd name="connsiteX7371" fmla="*/ 1498695 w 5235586"/>
                  <a:gd name="connsiteY7371" fmla="*/ 981201 h 3977558"/>
                  <a:gd name="connsiteX7372" fmla="*/ 1501505 w 5235586"/>
                  <a:gd name="connsiteY7372" fmla="*/ 984011 h 3977558"/>
                  <a:gd name="connsiteX7373" fmla="*/ 1498695 w 5235586"/>
                  <a:gd name="connsiteY7373" fmla="*/ 986822 h 3977558"/>
                  <a:gd name="connsiteX7374" fmla="*/ 1453706 w 5235586"/>
                  <a:gd name="connsiteY7374" fmla="*/ 1031814 h 3977558"/>
                  <a:gd name="connsiteX7375" fmla="*/ 1450892 w 5235586"/>
                  <a:gd name="connsiteY7375" fmla="*/ 1034624 h 3977558"/>
                  <a:gd name="connsiteX7376" fmla="*/ 1448079 w 5235586"/>
                  <a:gd name="connsiteY7376" fmla="*/ 1031814 h 3977558"/>
                  <a:gd name="connsiteX7377" fmla="*/ 1403090 w 5235586"/>
                  <a:gd name="connsiteY7377" fmla="*/ 986822 h 3977558"/>
                  <a:gd name="connsiteX7378" fmla="*/ 1400280 w 5235586"/>
                  <a:gd name="connsiteY7378" fmla="*/ 984011 h 3977558"/>
                  <a:gd name="connsiteX7379" fmla="*/ 1403090 w 5235586"/>
                  <a:gd name="connsiteY7379" fmla="*/ 981201 h 3977558"/>
                  <a:gd name="connsiteX7380" fmla="*/ 1450892 w 5235586"/>
                  <a:gd name="connsiteY7380" fmla="*/ 933399 h 3977558"/>
                  <a:gd name="connsiteX7381" fmla="*/ 1296244 w 5235586"/>
                  <a:gd name="connsiteY7381" fmla="*/ 933399 h 3977558"/>
                  <a:gd name="connsiteX7382" fmla="*/ 1344046 w 5235586"/>
                  <a:gd name="connsiteY7382" fmla="*/ 981201 h 3977558"/>
                  <a:gd name="connsiteX7383" fmla="*/ 1346857 w 5235586"/>
                  <a:gd name="connsiteY7383" fmla="*/ 984011 h 3977558"/>
                  <a:gd name="connsiteX7384" fmla="*/ 1344046 w 5235586"/>
                  <a:gd name="connsiteY7384" fmla="*/ 986822 h 3977558"/>
                  <a:gd name="connsiteX7385" fmla="*/ 1299058 w 5235586"/>
                  <a:gd name="connsiteY7385" fmla="*/ 1031814 h 3977558"/>
                  <a:gd name="connsiteX7386" fmla="*/ 1296244 w 5235586"/>
                  <a:gd name="connsiteY7386" fmla="*/ 1034624 h 3977558"/>
                  <a:gd name="connsiteX7387" fmla="*/ 1293431 w 5235586"/>
                  <a:gd name="connsiteY7387" fmla="*/ 1031814 h 3977558"/>
                  <a:gd name="connsiteX7388" fmla="*/ 1248442 w 5235586"/>
                  <a:gd name="connsiteY7388" fmla="*/ 986822 h 3977558"/>
                  <a:gd name="connsiteX7389" fmla="*/ 1245632 w 5235586"/>
                  <a:gd name="connsiteY7389" fmla="*/ 984011 h 3977558"/>
                  <a:gd name="connsiteX7390" fmla="*/ 1248442 w 5235586"/>
                  <a:gd name="connsiteY7390" fmla="*/ 981201 h 3977558"/>
                  <a:gd name="connsiteX7391" fmla="*/ 1296244 w 5235586"/>
                  <a:gd name="connsiteY7391" fmla="*/ 933399 h 3977558"/>
                  <a:gd name="connsiteX7392" fmla="*/ 1141593 w 5235586"/>
                  <a:gd name="connsiteY7392" fmla="*/ 933399 h 3977558"/>
                  <a:gd name="connsiteX7393" fmla="*/ 1189395 w 5235586"/>
                  <a:gd name="connsiteY7393" fmla="*/ 981201 h 3977558"/>
                  <a:gd name="connsiteX7394" fmla="*/ 1192206 w 5235586"/>
                  <a:gd name="connsiteY7394" fmla="*/ 984011 h 3977558"/>
                  <a:gd name="connsiteX7395" fmla="*/ 1189395 w 5235586"/>
                  <a:gd name="connsiteY7395" fmla="*/ 986822 h 3977558"/>
                  <a:gd name="connsiteX7396" fmla="*/ 1144407 w 5235586"/>
                  <a:gd name="connsiteY7396" fmla="*/ 1031814 h 3977558"/>
                  <a:gd name="connsiteX7397" fmla="*/ 1141593 w 5235586"/>
                  <a:gd name="connsiteY7397" fmla="*/ 1034624 h 3977558"/>
                  <a:gd name="connsiteX7398" fmla="*/ 1138780 w 5235586"/>
                  <a:gd name="connsiteY7398" fmla="*/ 1031814 h 3977558"/>
                  <a:gd name="connsiteX7399" fmla="*/ 1093791 w 5235586"/>
                  <a:gd name="connsiteY7399" fmla="*/ 986822 h 3977558"/>
                  <a:gd name="connsiteX7400" fmla="*/ 1090981 w 5235586"/>
                  <a:gd name="connsiteY7400" fmla="*/ 984011 h 3977558"/>
                  <a:gd name="connsiteX7401" fmla="*/ 1093791 w 5235586"/>
                  <a:gd name="connsiteY7401" fmla="*/ 981201 h 3977558"/>
                  <a:gd name="connsiteX7402" fmla="*/ 1141593 w 5235586"/>
                  <a:gd name="connsiteY7402" fmla="*/ 933399 h 3977558"/>
                  <a:gd name="connsiteX7403" fmla="*/ 984132 w 5235586"/>
                  <a:gd name="connsiteY7403" fmla="*/ 933399 h 3977558"/>
                  <a:gd name="connsiteX7404" fmla="*/ 1031934 w 5235586"/>
                  <a:gd name="connsiteY7404" fmla="*/ 981201 h 3977558"/>
                  <a:gd name="connsiteX7405" fmla="*/ 1034745 w 5235586"/>
                  <a:gd name="connsiteY7405" fmla="*/ 984011 h 3977558"/>
                  <a:gd name="connsiteX7406" fmla="*/ 1031934 w 5235586"/>
                  <a:gd name="connsiteY7406" fmla="*/ 986822 h 3977558"/>
                  <a:gd name="connsiteX7407" fmla="*/ 986946 w 5235586"/>
                  <a:gd name="connsiteY7407" fmla="*/ 1031814 h 3977558"/>
                  <a:gd name="connsiteX7408" fmla="*/ 984132 w 5235586"/>
                  <a:gd name="connsiteY7408" fmla="*/ 1034624 h 3977558"/>
                  <a:gd name="connsiteX7409" fmla="*/ 981319 w 5235586"/>
                  <a:gd name="connsiteY7409" fmla="*/ 1031814 h 3977558"/>
                  <a:gd name="connsiteX7410" fmla="*/ 936330 w 5235586"/>
                  <a:gd name="connsiteY7410" fmla="*/ 986822 h 3977558"/>
                  <a:gd name="connsiteX7411" fmla="*/ 933520 w 5235586"/>
                  <a:gd name="connsiteY7411" fmla="*/ 984011 h 3977558"/>
                  <a:gd name="connsiteX7412" fmla="*/ 936330 w 5235586"/>
                  <a:gd name="connsiteY7412" fmla="*/ 981201 h 3977558"/>
                  <a:gd name="connsiteX7413" fmla="*/ 984132 w 5235586"/>
                  <a:gd name="connsiteY7413" fmla="*/ 933399 h 3977558"/>
                  <a:gd name="connsiteX7414" fmla="*/ 829484 w 5235586"/>
                  <a:gd name="connsiteY7414" fmla="*/ 933399 h 3977558"/>
                  <a:gd name="connsiteX7415" fmla="*/ 877286 w 5235586"/>
                  <a:gd name="connsiteY7415" fmla="*/ 981201 h 3977558"/>
                  <a:gd name="connsiteX7416" fmla="*/ 880097 w 5235586"/>
                  <a:gd name="connsiteY7416" fmla="*/ 984011 h 3977558"/>
                  <a:gd name="connsiteX7417" fmla="*/ 877286 w 5235586"/>
                  <a:gd name="connsiteY7417" fmla="*/ 986822 h 3977558"/>
                  <a:gd name="connsiteX7418" fmla="*/ 832298 w 5235586"/>
                  <a:gd name="connsiteY7418" fmla="*/ 1031814 h 3977558"/>
                  <a:gd name="connsiteX7419" fmla="*/ 829484 w 5235586"/>
                  <a:gd name="connsiteY7419" fmla="*/ 1034624 h 3977558"/>
                  <a:gd name="connsiteX7420" fmla="*/ 826671 w 5235586"/>
                  <a:gd name="connsiteY7420" fmla="*/ 1031814 h 3977558"/>
                  <a:gd name="connsiteX7421" fmla="*/ 781682 w 5235586"/>
                  <a:gd name="connsiteY7421" fmla="*/ 986822 h 3977558"/>
                  <a:gd name="connsiteX7422" fmla="*/ 778872 w 5235586"/>
                  <a:gd name="connsiteY7422" fmla="*/ 984011 h 3977558"/>
                  <a:gd name="connsiteX7423" fmla="*/ 781682 w 5235586"/>
                  <a:gd name="connsiteY7423" fmla="*/ 981201 h 3977558"/>
                  <a:gd name="connsiteX7424" fmla="*/ 829484 w 5235586"/>
                  <a:gd name="connsiteY7424" fmla="*/ 933399 h 3977558"/>
                  <a:gd name="connsiteX7425" fmla="*/ 674833 w 5235586"/>
                  <a:gd name="connsiteY7425" fmla="*/ 933399 h 3977558"/>
                  <a:gd name="connsiteX7426" fmla="*/ 722635 w 5235586"/>
                  <a:gd name="connsiteY7426" fmla="*/ 981201 h 3977558"/>
                  <a:gd name="connsiteX7427" fmla="*/ 725446 w 5235586"/>
                  <a:gd name="connsiteY7427" fmla="*/ 984011 h 3977558"/>
                  <a:gd name="connsiteX7428" fmla="*/ 722635 w 5235586"/>
                  <a:gd name="connsiteY7428" fmla="*/ 986822 h 3977558"/>
                  <a:gd name="connsiteX7429" fmla="*/ 677647 w 5235586"/>
                  <a:gd name="connsiteY7429" fmla="*/ 1031814 h 3977558"/>
                  <a:gd name="connsiteX7430" fmla="*/ 674833 w 5235586"/>
                  <a:gd name="connsiteY7430" fmla="*/ 1034624 h 3977558"/>
                  <a:gd name="connsiteX7431" fmla="*/ 672020 w 5235586"/>
                  <a:gd name="connsiteY7431" fmla="*/ 1031814 h 3977558"/>
                  <a:gd name="connsiteX7432" fmla="*/ 627031 w 5235586"/>
                  <a:gd name="connsiteY7432" fmla="*/ 986822 h 3977558"/>
                  <a:gd name="connsiteX7433" fmla="*/ 624221 w 5235586"/>
                  <a:gd name="connsiteY7433" fmla="*/ 984011 h 3977558"/>
                  <a:gd name="connsiteX7434" fmla="*/ 627031 w 5235586"/>
                  <a:gd name="connsiteY7434" fmla="*/ 981201 h 3977558"/>
                  <a:gd name="connsiteX7435" fmla="*/ 674833 w 5235586"/>
                  <a:gd name="connsiteY7435" fmla="*/ 933399 h 3977558"/>
                  <a:gd name="connsiteX7436" fmla="*/ 517372 w 5235586"/>
                  <a:gd name="connsiteY7436" fmla="*/ 933399 h 3977558"/>
                  <a:gd name="connsiteX7437" fmla="*/ 565174 w 5235586"/>
                  <a:gd name="connsiteY7437" fmla="*/ 981201 h 3977558"/>
                  <a:gd name="connsiteX7438" fmla="*/ 567985 w 5235586"/>
                  <a:gd name="connsiteY7438" fmla="*/ 984011 h 3977558"/>
                  <a:gd name="connsiteX7439" fmla="*/ 565174 w 5235586"/>
                  <a:gd name="connsiteY7439" fmla="*/ 986822 h 3977558"/>
                  <a:gd name="connsiteX7440" fmla="*/ 520183 w 5235586"/>
                  <a:gd name="connsiteY7440" fmla="*/ 1031814 h 3977558"/>
                  <a:gd name="connsiteX7441" fmla="*/ 517372 w 5235586"/>
                  <a:gd name="connsiteY7441" fmla="*/ 1034624 h 3977558"/>
                  <a:gd name="connsiteX7442" fmla="*/ 514559 w 5235586"/>
                  <a:gd name="connsiteY7442" fmla="*/ 1031814 h 3977558"/>
                  <a:gd name="connsiteX7443" fmla="*/ 469570 w 5235586"/>
                  <a:gd name="connsiteY7443" fmla="*/ 986822 h 3977558"/>
                  <a:gd name="connsiteX7444" fmla="*/ 466760 w 5235586"/>
                  <a:gd name="connsiteY7444" fmla="*/ 984011 h 3977558"/>
                  <a:gd name="connsiteX7445" fmla="*/ 469570 w 5235586"/>
                  <a:gd name="connsiteY7445" fmla="*/ 981201 h 3977558"/>
                  <a:gd name="connsiteX7446" fmla="*/ 517372 w 5235586"/>
                  <a:gd name="connsiteY7446" fmla="*/ 933399 h 3977558"/>
                  <a:gd name="connsiteX7447" fmla="*/ 362724 w 5235586"/>
                  <a:gd name="connsiteY7447" fmla="*/ 933399 h 3977558"/>
                  <a:gd name="connsiteX7448" fmla="*/ 410526 w 5235586"/>
                  <a:gd name="connsiteY7448" fmla="*/ 981201 h 3977558"/>
                  <a:gd name="connsiteX7449" fmla="*/ 413337 w 5235586"/>
                  <a:gd name="connsiteY7449" fmla="*/ 984011 h 3977558"/>
                  <a:gd name="connsiteX7450" fmla="*/ 410526 w 5235586"/>
                  <a:gd name="connsiteY7450" fmla="*/ 986822 h 3977558"/>
                  <a:gd name="connsiteX7451" fmla="*/ 365535 w 5235586"/>
                  <a:gd name="connsiteY7451" fmla="*/ 1031814 h 3977558"/>
                  <a:gd name="connsiteX7452" fmla="*/ 362724 w 5235586"/>
                  <a:gd name="connsiteY7452" fmla="*/ 1034624 h 3977558"/>
                  <a:gd name="connsiteX7453" fmla="*/ 359911 w 5235586"/>
                  <a:gd name="connsiteY7453" fmla="*/ 1031814 h 3977558"/>
                  <a:gd name="connsiteX7454" fmla="*/ 314922 w 5235586"/>
                  <a:gd name="connsiteY7454" fmla="*/ 986822 h 3977558"/>
                  <a:gd name="connsiteX7455" fmla="*/ 312112 w 5235586"/>
                  <a:gd name="connsiteY7455" fmla="*/ 984011 h 3977558"/>
                  <a:gd name="connsiteX7456" fmla="*/ 314922 w 5235586"/>
                  <a:gd name="connsiteY7456" fmla="*/ 981201 h 3977558"/>
                  <a:gd name="connsiteX7457" fmla="*/ 362724 w 5235586"/>
                  <a:gd name="connsiteY7457" fmla="*/ 933399 h 3977558"/>
                  <a:gd name="connsiteX7458" fmla="*/ 208073 w 5235586"/>
                  <a:gd name="connsiteY7458" fmla="*/ 933399 h 3977558"/>
                  <a:gd name="connsiteX7459" fmla="*/ 255875 w 5235586"/>
                  <a:gd name="connsiteY7459" fmla="*/ 981201 h 3977558"/>
                  <a:gd name="connsiteX7460" fmla="*/ 258686 w 5235586"/>
                  <a:gd name="connsiteY7460" fmla="*/ 984011 h 3977558"/>
                  <a:gd name="connsiteX7461" fmla="*/ 255875 w 5235586"/>
                  <a:gd name="connsiteY7461" fmla="*/ 986822 h 3977558"/>
                  <a:gd name="connsiteX7462" fmla="*/ 210884 w 5235586"/>
                  <a:gd name="connsiteY7462" fmla="*/ 1031814 h 3977558"/>
                  <a:gd name="connsiteX7463" fmla="*/ 208073 w 5235586"/>
                  <a:gd name="connsiteY7463" fmla="*/ 1034624 h 3977558"/>
                  <a:gd name="connsiteX7464" fmla="*/ 205260 w 5235586"/>
                  <a:gd name="connsiteY7464" fmla="*/ 1031814 h 3977558"/>
                  <a:gd name="connsiteX7465" fmla="*/ 160271 w 5235586"/>
                  <a:gd name="connsiteY7465" fmla="*/ 986822 h 3977558"/>
                  <a:gd name="connsiteX7466" fmla="*/ 157461 w 5235586"/>
                  <a:gd name="connsiteY7466" fmla="*/ 984011 h 3977558"/>
                  <a:gd name="connsiteX7467" fmla="*/ 160271 w 5235586"/>
                  <a:gd name="connsiteY7467" fmla="*/ 981201 h 3977558"/>
                  <a:gd name="connsiteX7468" fmla="*/ 208073 w 5235586"/>
                  <a:gd name="connsiteY7468" fmla="*/ 933399 h 3977558"/>
                  <a:gd name="connsiteX7469" fmla="*/ 50612 w 5235586"/>
                  <a:gd name="connsiteY7469" fmla="*/ 933399 h 3977558"/>
                  <a:gd name="connsiteX7470" fmla="*/ 98414 w 5235586"/>
                  <a:gd name="connsiteY7470" fmla="*/ 981201 h 3977558"/>
                  <a:gd name="connsiteX7471" fmla="*/ 101225 w 5235586"/>
                  <a:gd name="connsiteY7471" fmla="*/ 984011 h 3977558"/>
                  <a:gd name="connsiteX7472" fmla="*/ 98414 w 5235586"/>
                  <a:gd name="connsiteY7472" fmla="*/ 986822 h 3977558"/>
                  <a:gd name="connsiteX7473" fmla="*/ 53426 w 5235586"/>
                  <a:gd name="connsiteY7473" fmla="*/ 1031814 h 3977558"/>
                  <a:gd name="connsiteX7474" fmla="*/ 50612 w 5235586"/>
                  <a:gd name="connsiteY7474" fmla="*/ 1034624 h 3977558"/>
                  <a:gd name="connsiteX7475" fmla="*/ 47802 w 5235586"/>
                  <a:gd name="connsiteY7475" fmla="*/ 1031814 h 3977558"/>
                  <a:gd name="connsiteX7476" fmla="*/ 2813 w 5235586"/>
                  <a:gd name="connsiteY7476" fmla="*/ 986822 h 3977558"/>
                  <a:gd name="connsiteX7477" fmla="*/ 0 w 5235586"/>
                  <a:gd name="connsiteY7477" fmla="*/ 984011 h 3977558"/>
                  <a:gd name="connsiteX7478" fmla="*/ 2813 w 5235586"/>
                  <a:gd name="connsiteY7478" fmla="*/ 981201 h 3977558"/>
                  <a:gd name="connsiteX7479" fmla="*/ 50612 w 5235586"/>
                  <a:gd name="connsiteY7479" fmla="*/ 933399 h 3977558"/>
                  <a:gd name="connsiteX7480" fmla="*/ 5184973 w 5235586"/>
                  <a:gd name="connsiteY7480" fmla="*/ 778748 h 3977558"/>
                  <a:gd name="connsiteX7481" fmla="*/ 5232776 w 5235586"/>
                  <a:gd name="connsiteY7481" fmla="*/ 826550 h 3977558"/>
                  <a:gd name="connsiteX7482" fmla="*/ 5235586 w 5235586"/>
                  <a:gd name="connsiteY7482" fmla="*/ 829360 h 3977558"/>
                  <a:gd name="connsiteX7483" fmla="*/ 5232776 w 5235586"/>
                  <a:gd name="connsiteY7483" fmla="*/ 832171 h 3977558"/>
                  <a:gd name="connsiteX7484" fmla="*/ 5187787 w 5235586"/>
                  <a:gd name="connsiteY7484" fmla="*/ 877163 h 3977558"/>
                  <a:gd name="connsiteX7485" fmla="*/ 5184973 w 5235586"/>
                  <a:gd name="connsiteY7485" fmla="*/ 879973 h 3977558"/>
                  <a:gd name="connsiteX7486" fmla="*/ 5182163 w 5235586"/>
                  <a:gd name="connsiteY7486" fmla="*/ 877163 h 3977558"/>
                  <a:gd name="connsiteX7487" fmla="*/ 5137174 w 5235586"/>
                  <a:gd name="connsiteY7487" fmla="*/ 832171 h 3977558"/>
                  <a:gd name="connsiteX7488" fmla="*/ 5134361 w 5235586"/>
                  <a:gd name="connsiteY7488" fmla="*/ 829360 h 3977558"/>
                  <a:gd name="connsiteX7489" fmla="*/ 5137174 w 5235586"/>
                  <a:gd name="connsiteY7489" fmla="*/ 826550 h 3977558"/>
                  <a:gd name="connsiteX7490" fmla="*/ 5184973 w 5235586"/>
                  <a:gd name="connsiteY7490" fmla="*/ 778748 h 3977558"/>
                  <a:gd name="connsiteX7491" fmla="*/ 5030325 w 5235586"/>
                  <a:gd name="connsiteY7491" fmla="*/ 778748 h 3977558"/>
                  <a:gd name="connsiteX7492" fmla="*/ 5078128 w 5235586"/>
                  <a:gd name="connsiteY7492" fmla="*/ 826550 h 3977558"/>
                  <a:gd name="connsiteX7493" fmla="*/ 5080938 w 5235586"/>
                  <a:gd name="connsiteY7493" fmla="*/ 829360 h 3977558"/>
                  <a:gd name="connsiteX7494" fmla="*/ 5078128 w 5235586"/>
                  <a:gd name="connsiteY7494" fmla="*/ 832171 h 3977558"/>
                  <a:gd name="connsiteX7495" fmla="*/ 5033136 w 5235586"/>
                  <a:gd name="connsiteY7495" fmla="*/ 877163 h 3977558"/>
                  <a:gd name="connsiteX7496" fmla="*/ 5030325 w 5235586"/>
                  <a:gd name="connsiteY7496" fmla="*/ 879973 h 3977558"/>
                  <a:gd name="connsiteX7497" fmla="*/ 5027512 w 5235586"/>
                  <a:gd name="connsiteY7497" fmla="*/ 877163 h 3977558"/>
                  <a:gd name="connsiteX7498" fmla="*/ 4982523 w 5235586"/>
                  <a:gd name="connsiteY7498" fmla="*/ 832171 h 3977558"/>
                  <a:gd name="connsiteX7499" fmla="*/ 4979713 w 5235586"/>
                  <a:gd name="connsiteY7499" fmla="*/ 829360 h 3977558"/>
                  <a:gd name="connsiteX7500" fmla="*/ 4982523 w 5235586"/>
                  <a:gd name="connsiteY7500" fmla="*/ 826550 h 3977558"/>
                  <a:gd name="connsiteX7501" fmla="*/ 5030325 w 5235586"/>
                  <a:gd name="connsiteY7501" fmla="*/ 778748 h 3977558"/>
                  <a:gd name="connsiteX7502" fmla="*/ 4872861 w 5235586"/>
                  <a:gd name="connsiteY7502" fmla="*/ 778748 h 3977558"/>
                  <a:gd name="connsiteX7503" fmla="*/ 4920664 w 5235586"/>
                  <a:gd name="connsiteY7503" fmla="*/ 826550 h 3977558"/>
                  <a:gd name="connsiteX7504" fmla="*/ 4923474 w 5235586"/>
                  <a:gd name="connsiteY7504" fmla="*/ 829360 h 3977558"/>
                  <a:gd name="connsiteX7505" fmla="*/ 4920664 w 5235586"/>
                  <a:gd name="connsiteY7505" fmla="*/ 832171 h 3977558"/>
                  <a:gd name="connsiteX7506" fmla="*/ 4875675 w 5235586"/>
                  <a:gd name="connsiteY7506" fmla="*/ 877163 h 3977558"/>
                  <a:gd name="connsiteX7507" fmla="*/ 4872861 w 5235586"/>
                  <a:gd name="connsiteY7507" fmla="*/ 879973 h 3977558"/>
                  <a:gd name="connsiteX7508" fmla="*/ 4870048 w 5235586"/>
                  <a:gd name="connsiteY7508" fmla="*/ 877163 h 3977558"/>
                  <a:gd name="connsiteX7509" fmla="*/ 4825062 w 5235586"/>
                  <a:gd name="connsiteY7509" fmla="*/ 832171 h 3977558"/>
                  <a:gd name="connsiteX7510" fmla="*/ 4822249 w 5235586"/>
                  <a:gd name="connsiteY7510" fmla="*/ 829360 h 3977558"/>
                  <a:gd name="connsiteX7511" fmla="*/ 4825062 w 5235586"/>
                  <a:gd name="connsiteY7511" fmla="*/ 826550 h 3977558"/>
                  <a:gd name="connsiteX7512" fmla="*/ 4872861 w 5235586"/>
                  <a:gd name="connsiteY7512" fmla="*/ 778748 h 3977558"/>
                  <a:gd name="connsiteX7513" fmla="*/ 4718213 w 5235586"/>
                  <a:gd name="connsiteY7513" fmla="*/ 778748 h 3977558"/>
                  <a:gd name="connsiteX7514" fmla="*/ 4766016 w 5235586"/>
                  <a:gd name="connsiteY7514" fmla="*/ 826550 h 3977558"/>
                  <a:gd name="connsiteX7515" fmla="*/ 4768826 w 5235586"/>
                  <a:gd name="connsiteY7515" fmla="*/ 829360 h 3977558"/>
                  <a:gd name="connsiteX7516" fmla="*/ 4766016 w 5235586"/>
                  <a:gd name="connsiteY7516" fmla="*/ 832171 h 3977558"/>
                  <a:gd name="connsiteX7517" fmla="*/ 4721027 w 5235586"/>
                  <a:gd name="connsiteY7517" fmla="*/ 877163 h 3977558"/>
                  <a:gd name="connsiteX7518" fmla="*/ 4718213 w 5235586"/>
                  <a:gd name="connsiteY7518" fmla="*/ 879973 h 3977558"/>
                  <a:gd name="connsiteX7519" fmla="*/ 4715400 w 5235586"/>
                  <a:gd name="connsiteY7519" fmla="*/ 877163 h 3977558"/>
                  <a:gd name="connsiteX7520" fmla="*/ 4670414 w 5235586"/>
                  <a:gd name="connsiteY7520" fmla="*/ 832171 h 3977558"/>
                  <a:gd name="connsiteX7521" fmla="*/ 4667601 w 5235586"/>
                  <a:gd name="connsiteY7521" fmla="*/ 829360 h 3977558"/>
                  <a:gd name="connsiteX7522" fmla="*/ 4670414 w 5235586"/>
                  <a:gd name="connsiteY7522" fmla="*/ 826550 h 3977558"/>
                  <a:gd name="connsiteX7523" fmla="*/ 4718213 w 5235586"/>
                  <a:gd name="connsiteY7523" fmla="*/ 778748 h 3977558"/>
                  <a:gd name="connsiteX7524" fmla="*/ 4563563 w 5235586"/>
                  <a:gd name="connsiteY7524" fmla="*/ 778748 h 3977558"/>
                  <a:gd name="connsiteX7525" fmla="*/ 4611365 w 5235586"/>
                  <a:gd name="connsiteY7525" fmla="*/ 826550 h 3977558"/>
                  <a:gd name="connsiteX7526" fmla="*/ 4614175 w 5235586"/>
                  <a:gd name="connsiteY7526" fmla="*/ 829360 h 3977558"/>
                  <a:gd name="connsiteX7527" fmla="*/ 4611365 w 5235586"/>
                  <a:gd name="connsiteY7527" fmla="*/ 832171 h 3977558"/>
                  <a:gd name="connsiteX7528" fmla="*/ 4566376 w 5235586"/>
                  <a:gd name="connsiteY7528" fmla="*/ 877163 h 3977558"/>
                  <a:gd name="connsiteX7529" fmla="*/ 4563563 w 5235586"/>
                  <a:gd name="connsiteY7529" fmla="*/ 879973 h 3977558"/>
                  <a:gd name="connsiteX7530" fmla="*/ 4560749 w 5235586"/>
                  <a:gd name="connsiteY7530" fmla="*/ 877163 h 3977558"/>
                  <a:gd name="connsiteX7531" fmla="*/ 4515763 w 5235586"/>
                  <a:gd name="connsiteY7531" fmla="*/ 832171 h 3977558"/>
                  <a:gd name="connsiteX7532" fmla="*/ 4512950 w 5235586"/>
                  <a:gd name="connsiteY7532" fmla="*/ 829360 h 3977558"/>
                  <a:gd name="connsiteX7533" fmla="*/ 4515763 w 5235586"/>
                  <a:gd name="connsiteY7533" fmla="*/ 826550 h 3977558"/>
                  <a:gd name="connsiteX7534" fmla="*/ 4563563 w 5235586"/>
                  <a:gd name="connsiteY7534" fmla="*/ 778748 h 3977558"/>
                  <a:gd name="connsiteX7535" fmla="*/ 4406104 w 5235586"/>
                  <a:gd name="connsiteY7535" fmla="*/ 778748 h 3977558"/>
                  <a:gd name="connsiteX7536" fmla="*/ 4453907 w 5235586"/>
                  <a:gd name="connsiteY7536" fmla="*/ 826550 h 3977558"/>
                  <a:gd name="connsiteX7537" fmla="*/ 4456717 w 5235586"/>
                  <a:gd name="connsiteY7537" fmla="*/ 829360 h 3977558"/>
                  <a:gd name="connsiteX7538" fmla="*/ 4453907 w 5235586"/>
                  <a:gd name="connsiteY7538" fmla="*/ 832171 h 3977558"/>
                  <a:gd name="connsiteX7539" fmla="*/ 4408915 w 5235586"/>
                  <a:gd name="connsiteY7539" fmla="*/ 877163 h 3977558"/>
                  <a:gd name="connsiteX7540" fmla="*/ 4406104 w 5235586"/>
                  <a:gd name="connsiteY7540" fmla="*/ 879973 h 3977558"/>
                  <a:gd name="connsiteX7541" fmla="*/ 4403291 w 5235586"/>
                  <a:gd name="connsiteY7541" fmla="*/ 877163 h 3977558"/>
                  <a:gd name="connsiteX7542" fmla="*/ 4358302 w 5235586"/>
                  <a:gd name="connsiteY7542" fmla="*/ 832171 h 3977558"/>
                  <a:gd name="connsiteX7543" fmla="*/ 4355492 w 5235586"/>
                  <a:gd name="connsiteY7543" fmla="*/ 829360 h 3977558"/>
                  <a:gd name="connsiteX7544" fmla="*/ 4358302 w 5235586"/>
                  <a:gd name="connsiteY7544" fmla="*/ 826550 h 3977558"/>
                  <a:gd name="connsiteX7545" fmla="*/ 4406104 w 5235586"/>
                  <a:gd name="connsiteY7545" fmla="*/ 778748 h 3977558"/>
                  <a:gd name="connsiteX7546" fmla="*/ 4251453 w 5235586"/>
                  <a:gd name="connsiteY7546" fmla="*/ 778748 h 3977558"/>
                  <a:gd name="connsiteX7547" fmla="*/ 4299256 w 5235586"/>
                  <a:gd name="connsiteY7547" fmla="*/ 826550 h 3977558"/>
                  <a:gd name="connsiteX7548" fmla="*/ 4302066 w 5235586"/>
                  <a:gd name="connsiteY7548" fmla="*/ 829360 h 3977558"/>
                  <a:gd name="connsiteX7549" fmla="*/ 4299256 w 5235586"/>
                  <a:gd name="connsiteY7549" fmla="*/ 832171 h 3977558"/>
                  <a:gd name="connsiteX7550" fmla="*/ 4254264 w 5235586"/>
                  <a:gd name="connsiteY7550" fmla="*/ 877163 h 3977558"/>
                  <a:gd name="connsiteX7551" fmla="*/ 4251453 w 5235586"/>
                  <a:gd name="connsiteY7551" fmla="*/ 879973 h 3977558"/>
                  <a:gd name="connsiteX7552" fmla="*/ 4248640 w 5235586"/>
                  <a:gd name="connsiteY7552" fmla="*/ 877163 h 3977558"/>
                  <a:gd name="connsiteX7553" fmla="*/ 4203651 w 5235586"/>
                  <a:gd name="connsiteY7553" fmla="*/ 832171 h 3977558"/>
                  <a:gd name="connsiteX7554" fmla="*/ 4200841 w 5235586"/>
                  <a:gd name="connsiteY7554" fmla="*/ 829360 h 3977558"/>
                  <a:gd name="connsiteX7555" fmla="*/ 4203651 w 5235586"/>
                  <a:gd name="connsiteY7555" fmla="*/ 826550 h 3977558"/>
                  <a:gd name="connsiteX7556" fmla="*/ 4251453 w 5235586"/>
                  <a:gd name="connsiteY7556" fmla="*/ 778748 h 3977558"/>
                  <a:gd name="connsiteX7557" fmla="*/ 4096805 w 5235586"/>
                  <a:gd name="connsiteY7557" fmla="*/ 778748 h 3977558"/>
                  <a:gd name="connsiteX7558" fmla="*/ 4144608 w 5235586"/>
                  <a:gd name="connsiteY7558" fmla="*/ 826550 h 3977558"/>
                  <a:gd name="connsiteX7559" fmla="*/ 4147418 w 5235586"/>
                  <a:gd name="connsiteY7559" fmla="*/ 829360 h 3977558"/>
                  <a:gd name="connsiteX7560" fmla="*/ 4144608 w 5235586"/>
                  <a:gd name="connsiteY7560" fmla="*/ 832171 h 3977558"/>
                  <a:gd name="connsiteX7561" fmla="*/ 4099616 w 5235586"/>
                  <a:gd name="connsiteY7561" fmla="*/ 877163 h 3977558"/>
                  <a:gd name="connsiteX7562" fmla="*/ 4096805 w 5235586"/>
                  <a:gd name="connsiteY7562" fmla="*/ 879973 h 3977558"/>
                  <a:gd name="connsiteX7563" fmla="*/ 4093992 w 5235586"/>
                  <a:gd name="connsiteY7563" fmla="*/ 877163 h 3977558"/>
                  <a:gd name="connsiteX7564" fmla="*/ 4049003 w 5235586"/>
                  <a:gd name="connsiteY7564" fmla="*/ 832171 h 3977558"/>
                  <a:gd name="connsiteX7565" fmla="*/ 4046193 w 5235586"/>
                  <a:gd name="connsiteY7565" fmla="*/ 829360 h 3977558"/>
                  <a:gd name="connsiteX7566" fmla="*/ 4049003 w 5235586"/>
                  <a:gd name="connsiteY7566" fmla="*/ 826550 h 3977558"/>
                  <a:gd name="connsiteX7567" fmla="*/ 4096805 w 5235586"/>
                  <a:gd name="connsiteY7567" fmla="*/ 778748 h 3977558"/>
                  <a:gd name="connsiteX7568" fmla="*/ 3939345 w 5235586"/>
                  <a:gd name="connsiteY7568" fmla="*/ 778748 h 3977558"/>
                  <a:gd name="connsiteX7569" fmla="*/ 3987147 w 5235586"/>
                  <a:gd name="connsiteY7569" fmla="*/ 826550 h 3977558"/>
                  <a:gd name="connsiteX7570" fmla="*/ 3989957 w 5235586"/>
                  <a:gd name="connsiteY7570" fmla="*/ 829360 h 3977558"/>
                  <a:gd name="connsiteX7571" fmla="*/ 3987147 w 5235586"/>
                  <a:gd name="connsiteY7571" fmla="*/ 832171 h 3977558"/>
                  <a:gd name="connsiteX7572" fmla="*/ 3942155 w 5235586"/>
                  <a:gd name="connsiteY7572" fmla="*/ 877163 h 3977558"/>
                  <a:gd name="connsiteX7573" fmla="*/ 3939345 w 5235586"/>
                  <a:gd name="connsiteY7573" fmla="*/ 879973 h 3977558"/>
                  <a:gd name="connsiteX7574" fmla="*/ 3936531 w 5235586"/>
                  <a:gd name="connsiteY7574" fmla="*/ 877163 h 3977558"/>
                  <a:gd name="connsiteX7575" fmla="*/ 3891545 w 5235586"/>
                  <a:gd name="connsiteY7575" fmla="*/ 832171 h 3977558"/>
                  <a:gd name="connsiteX7576" fmla="*/ 3888732 w 5235586"/>
                  <a:gd name="connsiteY7576" fmla="*/ 829360 h 3977558"/>
                  <a:gd name="connsiteX7577" fmla="*/ 3891545 w 5235586"/>
                  <a:gd name="connsiteY7577" fmla="*/ 826550 h 3977558"/>
                  <a:gd name="connsiteX7578" fmla="*/ 3939345 w 5235586"/>
                  <a:gd name="connsiteY7578" fmla="*/ 778748 h 3977558"/>
                  <a:gd name="connsiteX7579" fmla="*/ 3784693 w 5235586"/>
                  <a:gd name="connsiteY7579" fmla="*/ 778748 h 3977558"/>
                  <a:gd name="connsiteX7580" fmla="*/ 3832496 w 5235586"/>
                  <a:gd name="connsiteY7580" fmla="*/ 826550 h 3977558"/>
                  <a:gd name="connsiteX7581" fmla="*/ 3835306 w 5235586"/>
                  <a:gd name="connsiteY7581" fmla="*/ 829360 h 3977558"/>
                  <a:gd name="connsiteX7582" fmla="*/ 3832496 w 5235586"/>
                  <a:gd name="connsiteY7582" fmla="*/ 832171 h 3977558"/>
                  <a:gd name="connsiteX7583" fmla="*/ 3787504 w 5235586"/>
                  <a:gd name="connsiteY7583" fmla="*/ 877163 h 3977558"/>
                  <a:gd name="connsiteX7584" fmla="*/ 3784693 w 5235586"/>
                  <a:gd name="connsiteY7584" fmla="*/ 879973 h 3977558"/>
                  <a:gd name="connsiteX7585" fmla="*/ 3781880 w 5235586"/>
                  <a:gd name="connsiteY7585" fmla="*/ 877163 h 3977558"/>
                  <a:gd name="connsiteX7586" fmla="*/ 3736894 w 5235586"/>
                  <a:gd name="connsiteY7586" fmla="*/ 832171 h 3977558"/>
                  <a:gd name="connsiteX7587" fmla="*/ 3734081 w 5235586"/>
                  <a:gd name="connsiteY7587" fmla="*/ 829360 h 3977558"/>
                  <a:gd name="connsiteX7588" fmla="*/ 3736894 w 5235586"/>
                  <a:gd name="connsiteY7588" fmla="*/ 826550 h 3977558"/>
                  <a:gd name="connsiteX7589" fmla="*/ 3784693 w 5235586"/>
                  <a:gd name="connsiteY7589" fmla="*/ 778748 h 3977558"/>
                  <a:gd name="connsiteX7590" fmla="*/ 3630045 w 5235586"/>
                  <a:gd name="connsiteY7590" fmla="*/ 778748 h 3977558"/>
                  <a:gd name="connsiteX7591" fmla="*/ 3677848 w 5235586"/>
                  <a:gd name="connsiteY7591" fmla="*/ 826550 h 3977558"/>
                  <a:gd name="connsiteX7592" fmla="*/ 3680658 w 5235586"/>
                  <a:gd name="connsiteY7592" fmla="*/ 829360 h 3977558"/>
                  <a:gd name="connsiteX7593" fmla="*/ 3677848 w 5235586"/>
                  <a:gd name="connsiteY7593" fmla="*/ 832171 h 3977558"/>
                  <a:gd name="connsiteX7594" fmla="*/ 3632856 w 5235586"/>
                  <a:gd name="connsiteY7594" fmla="*/ 877163 h 3977558"/>
                  <a:gd name="connsiteX7595" fmla="*/ 3630045 w 5235586"/>
                  <a:gd name="connsiteY7595" fmla="*/ 879973 h 3977558"/>
                  <a:gd name="connsiteX7596" fmla="*/ 3627232 w 5235586"/>
                  <a:gd name="connsiteY7596" fmla="*/ 877163 h 3977558"/>
                  <a:gd name="connsiteX7597" fmla="*/ 3582246 w 5235586"/>
                  <a:gd name="connsiteY7597" fmla="*/ 832171 h 3977558"/>
                  <a:gd name="connsiteX7598" fmla="*/ 3579433 w 5235586"/>
                  <a:gd name="connsiteY7598" fmla="*/ 829360 h 3977558"/>
                  <a:gd name="connsiteX7599" fmla="*/ 3582246 w 5235586"/>
                  <a:gd name="connsiteY7599" fmla="*/ 826550 h 3977558"/>
                  <a:gd name="connsiteX7600" fmla="*/ 3630045 w 5235586"/>
                  <a:gd name="connsiteY7600" fmla="*/ 778748 h 3977558"/>
                  <a:gd name="connsiteX7601" fmla="*/ 3472581 w 5235586"/>
                  <a:gd name="connsiteY7601" fmla="*/ 778748 h 3977558"/>
                  <a:gd name="connsiteX7602" fmla="*/ 3520384 w 5235586"/>
                  <a:gd name="connsiteY7602" fmla="*/ 826550 h 3977558"/>
                  <a:gd name="connsiteX7603" fmla="*/ 3523194 w 5235586"/>
                  <a:gd name="connsiteY7603" fmla="*/ 829360 h 3977558"/>
                  <a:gd name="connsiteX7604" fmla="*/ 3520384 w 5235586"/>
                  <a:gd name="connsiteY7604" fmla="*/ 832171 h 3977558"/>
                  <a:gd name="connsiteX7605" fmla="*/ 3475395 w 5235586"/>
                  <a:gd name="connsiteY7605" fmla="*/ 877163 h 3977558"/>
                  <a:gd name="connsiteX7606" fmla="*/ 3472581 w 5235586"/>
                  <a:gd name="connsiteY7606" fmla="*/ 879973 h 3977558"/>
                  <a:gd name="connsiteX7607" fmla="*/ 3469771 w 5235586"/>
                  <a:gd name="connsiteY7607" fmla="*/ 877163 h 3977558"/>
                  <a:gd name="connsiteX7608" fmla="*/ 3424782 w 5235586"/>
                  <a:gd name="connsiteY7608" fmla="*/ 832171 h 3977558"/>
                  <a:gd name="connsiteX7609" fmla="*/ 3421969 w 5235586"/>
                  <a:gd name="connsiteY7609" fmla="*/ 829360 h 3977558"/>
                  <a:gd name="connsiteX7610" fmla="*/ 3424782 w 5235586"/>
                  <a:gd name="connsiteY7610" fmla="*/ 826550 h 3977558"/>
                  <a:gd name="connsiteX7611" fmla="*/ 3472581 w 5235586"/>
                  <a:gd name="connsiteY7611" fmla="*/ 778748 h 3977558"/>
                  <a:gd name="connsiteX7612" fmla="*/ 3317933 w 5235586"/>
                  <a:gd name="connsiteY7612" fmla="*/ 778748 h 3977558"/>
                  <a:gd name="connsiteX7613" fmla="*/ 3365736 w 5235586"/>
                  <a:gd name="connsiteY7613" fmla="*/ 826550 h 3977558"/>
                  <a:gd name="connsiteX7614" fmla="*/ 3368546 w 5235586"/>
                  <a:gd name="connsiteY7614" fmla="*/ 829360 h 3977558"/>
                  <a:gd name="connsiteX7615" fmla="*/ 3365736 w 5235586"/>
                  <a:gd name="connsiteY7615" fmla="*/ 832171 h 3977558"/>
                  <a:gd name="connsiteX7616" fmla="*/ 3320747 w 5235586"/>
                  <a:gd name="connsiteY7616" fmla="*/ 877163 h 3977558"/>
                  <a:gd name="connsiteX7617" fmla="*/ 3317933 w 5235586"/>
                  <a:gd name="connsiteY7617" fmla="*/ 879973 h 3977558"/>
                  <a:gd name="connsiteX7618" fmla="*/ 3315123 w 5235586"/>
                  <a:gd name="connsiteY7618" fmla="*/ 877163 h 3977558"/>
                  <a:gd name="connsiteX7619" fmla="*/ 3270134 w 5235586"/>
                  <a:gd name="connsiteY7619" fmla="*/ 832171 h 3977558"/>
                  <a:gd name="connsiteX7620" fmla="*/ 3267321 w 5235586"/>
                  <a:gd name="connsiteY7620" fmla="*/ 829360 h 3977558"/>
                  <a:gd name="connsiteX7621" fmla="*/ 3270134 w 5235586"/>
                  <a:gd name="connsiteY7621" fmla="*/ 826550 h 3977558"/>
                  <a:gd name="connsiteX7622" fmla="*/ 3317933 w 5235586"/>
                  <a:gd name="connsiteY7622" fmla="*/ 778748 h 3977558"/>
                  <a:gd name="connsiteX7623" fmla="*/ 3163283 w 5235586"/>
                  <a:gd name="connsiteY7623" fmla="*/ 778748 h 3977558"/>
                  <a:gd name="connsiteX7624" fmla="*/ 3211085 w 5235586"/>
                  <a:gd name="connsiteY7624" fmla="*/ 826550 h 3977558"/>
                  <a:gd name="connsiteX7625" fmla="*/ 3213895 w 5235586"/>
                  <a:gd name="connsiteY7625" fmla="*/ 829360 h 3977558"/>
                  <a:gd name="connsiteX7626" fmla="*/ 3211085 w 5235586"/>
                  <a:gd name="connsiteY7626" fmla="*/ 832171 h 3977558"/>
                  <a:gd name="connsiteX7627" fmla="*/ 3166096 w 5235586"/>
                  <a:gd name="connsiteY7627" fmla="*/ 877163 h 3977558"/>
                  <a:gd name="connsiteX7628" fmla="*/ 3163283 w 5235586"/>
                  <a:gd name="connsiteY7628" fmla="*/ 879973 h 3977558"/>
                  <a:gd name="connsiteX7629" fmla="*/ 3160472 w 5235586"/>
                  <a:gd name="connsiteY7629" fmla="*/ 877163 h 3977558"/>
                  <a:gd name="connsiteX7630" fmla="*/ 3115483 w 5235586"/>
                  <a:gd name="connsiteY7630" fmla="*/ 832171 h 3977558"/>
                  <a:gd name="connsiteX7631" fmla="*/ 3112670 w 5235586"/>
                  <a:gd name="connsiteY7631" fmla="*/ 829360 h 3977558"/>
                  <a:gd name="connsiteX7632" fmla="*/ 3115483 w 5235586"/>
                  <a:gd name="connsiteY7632" fmla="*/ 826550 h 3977558"/>
                  <a:gd name="connsiteX7633" fmla="*/ 3163283 w 5235586"/>
                  <a:gd name="connsiteY7633" fmla="*/ 778748 h 3977558"/>
                  <a:gd name="connsiteX7634" fmla="*/ 3005823 w 5235586"/>
                  <a:gd name="connsiteY7634" fmla="*/ 778748 h 3977558"/>
                  <a:gd name="connsiteX7635" fmla="*/ 3053626 w 5235586"/>
                  <a:gd name="connsiteY7635" fmla="*/ 826550 h 3977558"/>
                  <a:gd name="connsiteX7636" fmla="*/ 3056436 w 5235586"/>
                  <a:gd name="connsiteY7636" fmla="*/ 829360 h 3977558"/>
                  <a:gd name="connsiteX7637" fmla="*/ 3053626 w 5235586"/>
                  <a:gd name="connsiteY7637" fmla="*/ 832171 h 3977558"/>
                  <a:gd name="connsiteX7638" fmla="*/ 3008634 w 5235586"/>
                  <a:gd name="connsiteY7638" fmla="*/ 877163 h 3977558"/>
                  <a:gd name="connsiteX7639" fmla="*/ 3005823 w 5235586"/>
                  <a:gd name="connsiteY7639" fmla="*/ 879973 h 3977558"/>
                  <a:gd name="connsiteX7640" fmla="*/ 3003010 w 5235586"/>
                  <a:gd name="connsiteY7640" fmla="*/ 877163 h 3977558"/>
                  <a:gd name="connsiteX7641" fmla="*/ 2958021 w 5235586"/>
                  <a:gd name="connsiteY7641" fmla="*/ 832171 h 3977558"/>
                  <a:gd name="connsiteX7642" fmla="*/ 2955211 w 5235586"/>
                  <a:gd name="connsiteY7642" fmla="*/ 829360 h 3977558"/>
                  <a:gd name="connsiteX7643" fmla="*/ 2958021 w 5235586"/>
                  <a:gd name="connsiteY7643" fmla="*/ 826550 h 3977558"/>
                  <a:gd name="connsiteX7644" fmla="*/ 3005823 w 5235586"/>
                  <a:gd name="connsiteY7644" fmla="*/ 778748 h 3977558"/>
                  <a:gd name="connsiteX7645" fmla="*/ 2851172 w 5235586"/>
                  <a:gd name="connsiteY7645" fmla="*/ 778748 h 3977558"/>
                  <a:gd name="connsiteX7646" fmla="*/ 2898975 w 5235586"/>
                  <a:gd name="connsiteY7646" fmla="*/ 826550 h 3977558"/>
                  <a:gd name="connsiteX7647" fmla="*/ 2901785 w 5235586"/>
                  <a:gd name="connsiteY7647" fmla="*/ 829360 h 3977558"/>
                  <a:gd name="connsiteX7648" fmla="*/ 2898975 w 5235586"/>
                  <a:gd name="connsiteY7648" fmla="*/ 832171 h 3977558"/>
                  <a:gd name="connsiteX7649" fmla="*/ 2853983 w 5235586"/>
                  <a:gd name="connsiteY7649" fmla="*/ 877163 h 3977558"/>
                  <a:gd name="connsiteX7650" fmla="*/ 2851172 w 5235586"/>
                  <a:gd name="connsiteY7650" fmla="*/ 879973 h 3977558"/>
                  <a:gd name="connsiteX7651" fmla="*/ 2848359 w 5235586"/>
                  <a:gd name="connsiteY7651" fmla="*/ 877163 h 3977558"/>
                  <a:gd name="connsiteX7652" fmla="*/ 2803370 w 5235586"/>
                  <a:gd name="connsiteY7652" fmla="*/ 832171 h 3977558"/>
                  <a:gd name="connsiteX7653" fmla="*/ 2800560 w 5235586"/>
                  <a:gd name="connsiteY7653" fmla="*/ 829360 h 3977558"/>
                  <a:gd name="connsiteX7654" fmla="*/ 2803370 w 5235586"/>
                  <a:gd name="connsiteY7654" fmla="*/ 826550 h 3977558"/>
                  <a:gd name="connsiteX7655" fmla="*/ 2851172 w 5235586"/>
                  <a:gd name="connsiteY7655" fmla="*/ 778748 h 3977558"/>
                  <a:gd name="connsiteX7656" fmla="*/ 2696525 w 5235586"/>
                  <a:gd name="connsiteY7656" fmla="*/ 778748 h 3977558"/>
                  <a:gd name="connsiteX7657" fmla="*/ 2744328 w 5235586"/>
                  <a:gd name="connsiteY7657" fmla="*/ 826550 h 3977558"/>
                  <a:gd name="connsiteX7658" fmla="*/ 2747138 w 5235586"/>
                  <a:gd name="connsiteY7658" fmla="*/ 829360 h 3977558"/>
                  <a:gd name="connsiteX7659" fmla="*/ 2744328 w 5235586"/>
                  <a:gd name="connsiteY7659" fmla="*/ 832171 h 3977558"/>
                  <a:gd name="connsiteX7660" fmla="*/ 2699336 w 5235586"/>
                  <a:gd name="connsiteY7660" fmla="*/ 877163 h 3977558"/>
                  <a:gd name="connsiteX7661" fmla="*/ 2696525 w 5235586"/>
                  <a:gd name="connsiteY7661" fmla="*/ 879973 h 3977558"/>
                  <a:gd name="connsiteX7662" fmla="*/ 2693712 w 5235586"/>
                  <a:gd name="connsiteY7662" fmla="*/ 877163 h 3977558"/>
                  <a:gd name="connsiteX7663" fmla="*/ 2648723 w 5235586"/>
                  <a:gd name="connsiteY7663" fmla="*/ 832171 h 3977558"/>
                  <a:gd name="connsiteX7664" fmla="*/ 2645913 w 5235586"/>
                  <a:gd name="connsiteY7664" fmla="*/ 829360 h 3977558"/>
                  <a:gd name="connsiteX7665" fmla="*/ 2648723 w 5235586"/>
                  <a:gd name="connsiteY7665" fmla="*/ 826550 h 3977558"/>
                  <a:gd name="connsiteX7666" fmla="*/ 2696525 w 5235586"/>
                  <a:gd name="connsiteY7666" fmla="*/ 778748 h 3977558"/>
                  <a:gd name="connsiteX7667" fmla="*/ 2539061 w 5235586"/>
                  <a:gd name="connsiteY7667" fmla="*/ 778748 h 3977558"/>
                  <a:gd name="connsiteX7668" fmla="*/ 2586863 w 5235586"/>
                  <a:gd name="connsiteY7668" fmla="*/ 826550 h 3977558"/>
                  <a:gd name="connsiteX7669" fmla="*/ 2589673 w 5235586"/>
                  <a:gd name="connsiteY7669" fmla="*/ 829360 h 3977558"/>
                  <a:gd name="connsiteX7670" fmla="*/ 2586863 w 5235586"/>
                  <a:gd name="connsiteY7670" fmla="*/ 832171 h 3977558"/>
                  <a:gd name="connsiteX7671" fmla="*/ 2541874 w 5235586"/>
                  <a:gd name="connsiteY7671" fmla="*/ 877163 h 3977558"/>
                  <a:gd name="connsiteX7672" fmla="*/ 2539061 w 5235586"/>
                  <a:gd name="connsiteY7672" fmla="*/ 879973 h 3977558"/>
                  <a:gd name="connsiteX7673" fmla="*/ 2536247 w 5235586"/>
                  <a:gd name="connsiteY7673" fmla="*/ 877163 h 3977558"/>
                  <a:gd name="connsiteX7674" fmla="*/ 2491261 w 5235586"/>
                  <a:gd name="connsiteY7674" fmla="*/ 832171 h 3977558"/>
                  <a:gd name="connsiteX7675" fmla="*/ 2488448 w 5235586"/>
                  <a:gd name="connsiteY7675" fmla="*/ 829360 h 3977558"/>
                  <a:gd name="connsiteX7676" fmla="*/ 2491261 w 5235586"/>
                  <a:gd name="connsiteY7676" fmla="*/ 826550 h 3977558"/>
                  <a:gd name="connsiteX7677" fmla="*/ 2539061 w 5235586"/>
                  <a:gd name="connsiteY7677" fmla="*/ 778748 h 3977558"/>
                  <a:gd name="connsiteX7678" fmla="*/ 2384413 w 5235586"/>
                  <a:gd name="connsiteY7678" fmla="*/ 778748 h 3977558"/>
                  <a:gd name="connsiteX7679" fmla="*/ 2432215 w 5235586"/>
                  <a:gd name="connsiteY7679" fmla="*/ 826550 h 3977558"/>
                  <a:gd name="connsiteX7680" fmla="*/ 2435025 w 5235586"/>
                  <a:gd name="connsiteY7680" fmla="*/ 829360 h 3977558"/>
                  <a:gd name="connsiteX7681" fmla="*/ 2432215 w 5235586"/>
                  <a:gd name="connsiteY7681" fmla="*/ 832171 h 3977558"/>
                  <a:gd name="connsiteX7682" fmla="*/ 2387226 w 5235586"/>
                  <a:gd name="connsiteY7682" fmla="*/ 877163 h 3977558"/>
                  <a:gd name="connsiteX7683" fmla="*/ 2384413 w 5235586"/>
                  <a:gd name="connsiteY7683" fmla="*/ 879973 h 3977558"/>
                  <a:gd name="connsiteX7684" fmla="*/ 2381599 w 5235586"/>
                  <a:gd name="connsiteY7684" fmla="*/ 877163 h 3977558"/>
                  <a:gd name="connsiteX7685" fmla="*/ 2336613 w 5235586"/>
                  <a:gd name="connsiteY7685" fmla="*/ 832171 h 3977558"/>
                  <a:gd name="connsiteX7686" fmla="*/ 2333800 w 5235586"/>
                  <a:gd name="connsiteY7686" fmla="*/ 829360 h 3977558"/>
                  <a:gd name="connsiteX7687" fmla="*/ 2336613 w 5235586"/>
                  <a:gd name="connsiteY7687" fmla="*/ 826550 h 3977558"/>
                  <a:gd name="connsiteX7688" fmla="*/ 2384413 w 5235586"/>
                  <a:gd name="connsiteY7688" fmla="*/ 778748 h 3977558"/>
                  <a:gd name="connsiteX7689" fmla="*/ 2229761 w 5235586"/>
                  <a:gd name="connsiteY7689" fmla="*/ 778748 h 3977558"/>
                  <a:gd name="connsiteX7690" fmla="*/ 2277564 w 5235586"/>
                  <a:gd name="connsiteY7690" fmla="*/ 826550 h 3977558"/>
                  <a:gd name="connsiteX7691" fmla="*/ 2280374 w 5235586"/>
                  <a:gd name="connsiteY7691" fmla="*/ 829360 h 3977558"/>
                  <a:gd name="connsiteX7692" fmla="*/ 2277564 w 5235586"/>
                  <a:gd name="connsiteY7692" fmla="*/ 832171 h 3977558"/>
                  <a:gd name="connsiteX7693" fmla="*/ 2232575 w 5235586"/>
                  <a:gd name="connsiteY7693" fmla="*/ 877163 h 3977558"/>
                  <a:gd name="connsiteX7694" fmla="*/ 2229761 w 5235586"/>
                  <a:gd name="connsiteY7694" fmla="*/ 879973 h 3977558"/>
                  <a:gd name="connsiteX7695" fmla="*/ 2226948 w 5235586"/>
                  <a:gd name="connsiteY7695" fmla="*/ 877163 h 3977558"/>
                  <a:gd name="connsiteX7696" fmla="*/ 2181962 w 5235586"/>
                  <a:gd name="connsiteY7696" fmla="*/ 832171 h 3977558"/>
                  <a:gd name="connsiteX7697" fmla="*/ 2179149 w 5235586"/>
                  <a:gd name="connsiteY7697" fmla="*/ 829360 h 3977558"/>
                  <a:gd name="connsiteX7698" fmla="*/ 2181962 w 5235586"/>
                  <a:gd name="connsiteY7698" fmla="*/ 826550 h 3977558"/>
                  <a:gd name="connsiteX7699" fmla="*/ 2229761 w 5235586"/>
                  <a:gd name="connsiteY7699" fmla="*/ 778748 h 3977558"/>
                  <a:gd name="connsiteX7700" fmla="*/ 2075115 w 5235586"/>
                  <a:gd name="connsiteY7700" fmla="*/ 778748 h 3977558"/>
                  <a:gd name="connsiteX7701" fmla="*/ 2122917 w 5235586"/>
                  <a:gd name="connsiteY7701" fmla="*/ 826550 h 3977558"/>
                  <a:gd name="connsiteX7702" fmla="*/ 2125727 w 5235586"/>
                  <a:gd name="connsiteY7702" fmla="*/ 829360 h 3977558"/>
                  <a:gd name="connsiteX7703" fmla="*/ 2122917 w 5235586"/>
                  <a:gd name="connsiteY7703" fmla="*/ 832171 h 3977558"/>
                  <a:gd name="connsiteX7704" fmla="*/ 2077928 w 5235586"/>
                  <a:gd name="connsiteY7704" fmla="*/ 877163 h 3977558"/>
                  <a:gd name="connsiteX7705" fmla="*/ 2075115 w 5235586"/>
                  <a:gd name="connsiteY7705" fmla="*/ 879973 h 3977558"/>
                  <a:gd name="connsiteX7706" fmla="*/ 2072301 w 5235586"/>
                  <a:gd name="connsiteY7706" fmla="*/ 877163 h 3977558"/>
                  <a:gd name="connsiteX7707" fmla="*/ 2027315 w 5235586"/>
                  <a:gd name="connsiteY7707" fmla="*/ 832171 h 3977558"/>
                  <a:gd name="connsiteX7708" fmla="*/ 2024502 w 5235586"/>
                  <a:gd name="connsiteY7708" fmla="*/ 829360 h 3977558"/>
                  <a:gd name="connsiteX7709" fmla="*/ 2027315 w 5235586"/>
                  <a:gd name="connsiteY7709" fmla="*/ 826550 h 3977558"/>
                  <a:gd name="connsiteX7710" fmla="*/ 2075115 w 5235586"/>
                  <a:gd name="connsiteY7710" fmla="*/ 778748 h 3977558"/>
                  <a:gd name="connsiteX7711" fmla="*/ 1917652 w 5235586"/>
                  <a:gd name="connsiteY7711" fmla="*/ 778748 h 3977558"/>
                  <a:gd name="connsiteX7712" fmla="*/ 1965455 w 5235586"/>
                  <a:gd name="connsiteY7712" fmla="*/ 826550 h 3977558"/>
                  <a:gd name="connsiteX7713" fmla="*/ 1968265 w 5235586"/>
                  <a:gd name="connsiteY7713" fmla="*/ 829360 h 3977558"/>
                  <a:gd name="connsiteX7714" fmla="*/ 1965455 w 5235586"/>
                  <a:gd name="connsiteY7714" fmla="*/ 832171 h 3977558"/>
                  <a:gd name="connsiteX7715" fmla="*/ 1920463 w 5235586"/>
                  <a:gd name="connsiteY7715" fmla="*/ 877163 h 3977558"/>
                  <a:gd name="connsiteX7716" fmla="*/ 1917652 w 5235586"/>
                  <a:gd name="connsiteY7716" fmla="*/ 879973 h 3977558"/>
                  <a:gd name="connsiteX7717" fmla="*/ 1914839 w 5235586"/>
                  <a:gd name="connsiteY7717" fmla="*/ 877163 h 3977558"/>
                  <a:gd name="connsiteX7718" fmla="*/ 1869850 w 5235586"/>
                  <a:gd name="connsiteY7718" fmla="*/ 832171 h 3977558"/>
                  <a:gd name="connsiteX7719" fmla="*/ 1867040 w 5235586"/>
                  <a:gd name="connsiteY7719" fmla="*/ 829360 h 3977558"/>
                  <a:gd name="connsiteX7720" fmla="*/ 1869850 w 5235586"/>
                  <a:gd name="connsiteY7720" fmla="*/ 826550 h 3977558"/>
                  <a:gd name="connsiteX7721" fmla="*/ 1917652 w 5235586"/>
                  <a:gd name="connsiteY7721" fmla="*/ 778748 h 3977558"/>
                  <a:gd name="connsiteX7722" fmla="*/ 1763004 w 5235586"/>
                  <a:gd name="connsiteY7722" fmla="*/ 778748 h 3977558"/>
                  <a:gd name="connsiteX7723" fmla="*/ 1810807 w 5235586"/>
                  <a:gd name="connsiteY7723" fmla="*/ 826550 h 3977558"/>
                  <a:gd name="connsiteX7724" fmla="*/ 1813617 w 5235586"/>
                  <a:gd name="connsiteY7724" fmla="*/ 829360 h 3977558"/>
                  <a:gd name="connsiteX7725" fmla="*/ 1810807 w 5235586"/>
                  <a:gd name="connsiteY7725" fmla="*/ 832171 h 3977558"/>
                  <a:gd name="connsiteX7726" fmla="*/ 1765815 w 5235586"/>
                  <a:gd name="connsiteY7726" fmla="*/ 877163 h 3977558"/>
                  <a:gd name="connsiteX7727" fmla="*/ 1763004 w 5235586"/>
                  <a:gd name="connsiteY7727" fmla="*/ 879973 h 3977558"/>
                  <a:gd name="connsiteX7728" fmla="*/ 1760191 w 5235586"/>
                  <a:gd name="connsiteY7728" fmla="*/ 877163 h 3977558"/>
                  <a:gd name="connsiteX7729" fmla="*/ 1715202 w 5235586"/>
                  <a:gd name="connsiteY7729" fmla="*/ 832171 h 3977558"/>
                  <a:gd name="connsiteX7730" fmla="*/ 1712392 w 5235586"/>
                  <a:gd name="connsiteY7730" fmla="*/ 829360 h 3977558"/>
                  <a:gd name="connsiteX7731" fmla="*/ 1715202 w 5235586"/>
                  <a:gd name="connsiteY7731" fmla="*/ 826550 h 3977558"/>
                  <a:gd name="connsiteX7732" fmla="*/ 1763004 w 5235586"/>
                  <a:gd name="connsiteY7732" fmla="*/ 778748 h 3977558"/>
                  <a:gd name="connsiteX7733" fmla="*/ 1608353 w 5235586"/>
                  <a:gd name="connsiteY7733" fmla="*/ 778748 h 3977558"/>
                  <a:gd name="connsiteX7734" fmla="*/ 1656156 w 5235586"/>
                  <a:gd name="connsiteY7734" fmla="*/ 826550 h 3977558"/>
                  <a:gd name="connsiteX7735" fmla="*/ 1658966 w 5235586"/>
                  <a:gd name="connsiteY7735" fmla="*/ 829360 h 3977558"/>
                  <a:gd name="connsiteX7736" fmla="*/ 1656156 w 5235586"/>
                  <a:gd name="connsiteY7736" fmla="*/ 832171 h 3977558"/>
                  <a:gd name="connsiteX7737" fmla="*/ 1611164 w 5235586"/>
                  <a:gd name="connsiteY7737" fmla="*/ 877163 h 3977558"/>
                  <a:gd name="connsiteX7738" fmla="*/ 1608353 w 5235586"/>
                  <a:gd name="connsiteY7738" fmla="*/ 879973 h 3977558"/>
                  <a:gd name="connsiteX7739" fmla="*/ 1605540 w 5235586"/>
                  <a:gd name="connsiteY7739" fmla="*/ 877163 h 3977558"/>
                  <a:gd name="connsiteX7740" fmla="*/ 1560551 w 5235586"/>
                  <a:gd name="connsiteY7740" fmla="*/ 832171 h 3977558"/>
                  <a:gd name="connsiteX7741" fmla="*/ 1557741 w 5235586"/>
                  <a:gd name="connsiteY7741" fmla="*/ 829360 h 3977558"/>
                  <a:gd name="connsiteX7742" fmla="*/ 1560551 w 5235586"/>
                  <a:gd name="connsiteY7742" fmla="*/ 826550 h 3977558"/>
                  <a:gd name="connsiteX7743" fmla="*/ 1608353 w 5235586"/>
                  <a:gd name="connsiteY7743" fmla="*/ 778748 h 3977558"/>
                  <a:gd name="connsiteX7744" fmla="*/ 1450892 w 5235586"/>
                  <a:gd name="connsiteY7744" fmla="*/ 778748 h 3977558"/>
                  <a:gd name="connsiteX7745" fmla="*/ 1498695 w 5235586"/>
                  <a:gd name="connsiteY7745" fmla="*/ 826550 h 3977558"/>
                  <a:gd name="connsiteX7746" fmla="*/ 1501505 w 5235586"/>
                  <a:gd name="connsiteY7746" fmla="*/ 829360 h 3977558"/>
                  <a:gd name="connsiteX7747" fmla="*/ 1498695 w 5235586"/>
                  <a:gd name="connsiteY7747" fmla="*/ 832171 h 3977558"/>
                  <a:gd name="connsiteX7748" fmla="*/ 1453706 w 5235586"/>
                  <a:gd name="connsiteY7748" fmla="*/ 877163 h 3977558"/>
                  <a:gd name="connsiteX7749" fmla="*/ 1450892 w 5235586"/>
                  <a:gd name="connsiteY7749" fmla="*/ 879973 h 3977558"/>
                  <a:gd name="connsiteX7750" fmla="*/ 1448079 w 5235586"/>
                  <a:gd name="connsiteY7750" fmla="*/ 877163 h 3977558"/>
                  <a:gd name="connsiteX7751" fmla="*/ 1403090 w 5235586"/>
                  <a:gd name="connsiteY7751" fmla="*/ 832171 h 3977558"/>
                  <a:gd name="connsiteX7752" fmla="*/ 1400280 w 5235586"/>
                  <a:gd name="connsiteY7752" fmla="*/ 829360 h 3977558"/>
                  <a:gd name="connsiteX7753" fmla="*/ 1403090 w 5235586"/>
                  <a:gd name="connsiteY7753" fmla="*/ 826550 h 3977558"/>
                  <a:gd name="connsiteX7754" fmla="*/ 1450892 w 5235586"/>
                  <a:gd name="connsiteY7754" fmla="*/ 778748 h 3977558"/>
                  <a:gd name="connsiteX7755" fmla="*/ 1296244 w 5235586"/>
                  <a:gd name="connsiteY7755" fmla="*/ 778748 h 3977558"/>
                  <a:gd name="connsiteX7756" fmla="*/ 1344046 w 5235586"/>
                  <a:gd name="connsiteY7756" fmla="*/ 826550 h 3977558"/>
                  <a:gd name="connsiteX7757" fmla="*/ 1346857 w 5235586"/>
                  <a:gd name="connsiteY7757" fmla="*/ 829360 h 3977558"/>
                  <a:gd name="connsiteX7758" fmla="*/ 1344046 w 5235586"/>
                  <a:gd name="connsiteY7758" fmla="*/ 832171 h 3977558"/>
                  <a:gd name="connsiteX7759" fmla="*/ 1299058 w 5235586"/>
                  <a:gd name="connsiteY7759" fmla="*/ 877163 h 3977558"/>
                  <a:gd name="connsiteX7760" fmla="*/ 1296244 w 5235586"/>
                  <a:gd name="connsiteY7760" fmla="*/ 879973 h 3977558"/>
                  <a:gd name="connsiteX7761" fmla="*/ 1293431 w 5235586"/>
                  <a:gd name="connsiteY7761" fmla="*/ 877163 h 3977558"/>
                  <a:gd name="connsiteX7762" fmla="*/ 1248442 w 5235586"/>
                  <a:gd name="connsiteY7762" fmla="*/ 832171 h 3977558"/>
                  <a:gd name="connsiteX7763" fmla="*/ 1245632 w 5235586"/>
                  <a:gd name="connsiteY7763" fmla="*/ 829360 h 3977558"/>
                  <a:gd name="connsiteX7764" fmla="*/ 1248442 w 5235586"/>
                  <a:gd name="connsiteY7764" fmla="*/ 826550 h 3977558"/>
                  <a:gd name="connsiteX7765" fmla="*/ 1296244 w 5235586"/>
                  <a:gd name="connsiteY7765" fmla="*/ 778748 h 3977558"/>
                  <a:gd name="connsiteX7766" fmla="*/ 1141593 w 5235586"/>
                  <a:gd name="connsiteY7766" fmla="*/ 778748 h 3977558"/>
                  <a:gd name="connsiteX7767" fmla="*/ 1189395 w 5235586"/>
                  <a:gd name="connsiteY7767" fmla="*/ 826550 h 3977558"/>
                  <a:gd name="connsiteX7768" fmla="*/ 1192206 w 5235586"/>
                  <a:gd name="connsiteY7768" fmla="*/ 829360 h 3977558"/>
                  <a:gd name="connsiteX7769" fmla="*/ 1189395 w 5235586"/>
                  <a:gd name="connsiteY7769" fmla="*/ 832171 h 3977558"/>
                  <a:gd name="connsiteX7770" fmla="*/ 1144407 w 5235586"/>
                  <a:gd name="connsiteY7770" fmla="*/ 877163 h 3977558"/>
                  <a:gd name="connsiteX7771" fmla="*/ 1141593 w 5235586"/>
                  <a:gd name="connsiteY7771" fmla="*/ 879973 h 3977558"/>
                  <a:gd name="connsiteX7772" fmla="*/ 1138780 w 5235586"/>
                  <a:gd name="connsiteY7772" fmla="*/ 877163 h 3977558"/>
                  <a:gd name="connsiteX7773" fmla="*/ 1093791 w 5235586"/>
                  <a:gd name="connsiteY7773" fmla="*/ 832171 h 3977558"/>
                  <a:gd name="connsiteX7774" fmla="*/ 1090981 w 5235586"/>
                  <a:gd name="connsiteY7774" fmla="*/ 829360 h 3977558"/>
                  <a:gd name="connsiteX7775" fmla="*/ 1093791 w 5235586"/>
                  <a:gd name="connsiteY7775" fmla="*/ 826550 h 3977558"/>
                  <a:gd name="connsiteX7776" fmla="*/ 1141593 w 5235586"/>
                  <a:gd name="connsiteY7776" fmla="*/ 778748 h 3977558"/>
                  <a:gd name="connsiteX7777" fmla="*/ 984132 w 5235586"/>
                  <a:gd name="connsiteY7777" fmla="*/ 778748 h 3977558"/>
                  <a:gd name="connsiteX7778" fmla="*/ 1031934 w 5235586"/>
                  <a:gd name="connsiteY7778" fmla="*/ 826550 h 3977558"/>
                  <a:gd name="connsiteX7779" fmla="*/ 1034745 w 5235586"/>
                  <a:gd name="connsiteY7779" fmla="*/ 829360 h 3977558"/>
                  <a:gd name="connsiteX7780" fmla="*/ 1031934 w 5235586"/>
                  <a:gd name="connsiteY7780" fmla="*/ 832171 h 3977558"/>
                  <a:gd name="connsiteX7781" fmla="*/ 986946 w 5235586"/>
                  <a:gd name="connsiteY7781" fmla="*/ 877163 h 3977558"/>
                  <a:gd name="connsiteX7782" fmla="*/ 984132 w 5235586"/>
                  <a:gd name="connsiteY7782" fmla="*/ 879973 h 3977558"/>
                  <a:gd name="connsiteX7783" fmla="*/ 981319 w 5235586"/>
                  <a:gd name="connsiteY7783" fmla="*/ 877163 h 3977558"/>
                  <a:gd name="connsiteX7784" fmla="*/ 936330 w 5235586"/>
                  <a:gd name="connsiteY7784" fmla="*/ 832171 h 3977558"/>
                  <a:gd name="connsiteX7785" fmla="*/ 933520 w 5235586"/>
                  <a:gd name="connsiteY7785" fmla="*/ 829360 h 3977558"/>
                  <a:gd name="connsiteX7786" fmla="*/ 936330 w 5235586"/>
                  <a:gd name="connsiteY7786" fmla="*/ 826550 h 3977558"/>
                  <a:gd name="connsiteX7787" fmla="*/ 984132 w 5235586"/>
                  <a:gd name="connsiteY7787" fmla="*/ 778748 h 3977558"/>
                  <a:gd name="connsiteX7788" fmla="*/ 829484 w 5235586"/>
                  <a:gd name="connsiteY7788" fmla="*/ 778748 h 3977558"/>
                  <a:gd name="connsiteX7789" fmla="*/ 877286 w 5235586"/>
                  <a:gd name="connsiteY7789" fmla="*/ 826550 h 3977558"/>
                  <a:gd name="connsiteX7790" fmla="*/ 880097 w 5235586"/>
                  <a:gd name="connsiteY7790" fmla="*/ 829360 h 3977558"/>
                  <a:gd name="connsiteX7791" fmla="*/ 877286 w 5235586"/>
                  <a:gd name="connsiteY7791" fmla="*/ 832171 h 3977558"/>
                  <a:gd name="connsiteX7792" fmla="*/ 832298 w 5235586"/>
                  <a:gd name="connsiteY7792" fmla="*/ 877163 h 3977558"/>
                  <a:gd name="connsiteX7793" fmla="*/ 829484 w 5235586"/>
                  <a:gd name="connsiteY7793" fmla="*/ 879973 h 3977558"/>
                  <a:gd name="connsiteX7794" fmla="*/ 826671 w 5235586"/>
                  <a:gd name="connsiteY7794" fmla="*/ 877163 h 3977558"/>
                  <a:gd name="connsiteX7795" fmla="*/ 781682 w 5235586"/>
                  <a:gd name="connsiteY7795" fmla="*/ 832171 h 3977558"/>
                  <a:gd name="connsiteX7796" fmla="*/ 778872 w 5235586"/>
                  <a:gd name="connsiteY7796" fmla="*/ 829360 h 3977558"/>
                  <a:gd name="connsiteX7797" fmla="*/ 781682 w 5235586"/>
                  <a:gd name="connsiteY7797" fmla="*/ 826550 h 3977558"/>
                  <a:gd name="connsiteX7798" fmla="*/ 829484 w 5235586"/>
                  <a:gd name="connsiteY7798" fmla="*/ 778748 h 3977558"/>
                  <a:gd name="connsiteX7799" fmla="*/ 674833 w 5235586"/>
                  <a:gd name="connsiteY7799" fmla="*/ 778748 h 3977558"/>
                  <a:gd name="connsiteX7800" fmla="*/ 722635 w 5235586"/>
                  <a:gd name="connsiteY7800" fmla="*/ 826550 h 3977558"/>
                  <a:gd name="connsiteX7801" fmla="*/ 725446 w 5235586"/>
                  <a:gd name="connsiteY7801" fmla="*/ 829360 h 3977558"/>
                  <a:gd name="connsiteX7802" fmla="*/ 722635 w 5235586"/>
                  <a:gd name="connsiteY7802" fmla="*/ 832171 h 3977558"/>
                  <a:gd name="connsiteX7803" fmla="*/ 677647 w 5235586"/>
                  <a:gd name="connsiteY7803" fmla="*/ 877163 h 3977558"/>
                  <a:gd name="connsiteX7804" fmla="*/ 674833 w 5235586"/>
                  <a:gd name="connsiteY7804" fmla="*/ 879973 h 3977558"/>
                  <a:gd name="connsiteX7805" fmla="*/ 672020 w 5235586"/>
                  <a:gd name="connsiteY7805" fmla="*/ 877163 h 3977558"/>
                  <a:gd name="connsiteX7806" fmla="*/ 627031 w 5235586"/>
                  <a:gd name="connsiteY7806" fmla="*/ 832171 h 3977558"/>
                  <a:gd name="connsiteX7807" fmla="*/ 624221 w 5235586"/>
                  <a:gd name="connsiteY7807" fmla="*/ 829360 h 3977558"/>
                  <a:gd name="connsiteX7808" fmla="*/ 627031 w 5235586"/>
                  <a:gd name="connsiteY7808" fmla="*/ 826550 h 3977558"/>
                  <a:gd name="connsiteX7809" fmla="*/ 674833 w 5235586"/>
                  <a:gd name="connsiteY7809" fmla="*/ 778748 h 3977558"/>
                  <a:gd name="connsiteX7810" fmla="*/ 517372 w 5235586"/>
                  <a:gd name="connsiteY7810" fmla="*/ 778748 h 3977558"/>
                  <a:gd name="connsiteX7811" fmla="*/ 565174 w 5235586"/>
                  <a:gd name="connsiteY7811" fmla="*/ 826550 h 3977558"/>
                  <a:gd name="connsiteX7812" fmla="*/ 567985 w 5235586"/>
                  <a:gd name="connsiteY7812" fmla="*/ 829360 h 3977558"/>
                  <a:gd name="connsiteX7813" fmla="*/ 565174 w 5235586"/>
                  <a:gd name="connsiteY7813" fmla="*/ 832171 h 3977558"/>
                  <a:gd name="connsiteX7814" fmla="*/ 520183 w 5235586"/>
                  <a:gd name="connsiteY7814" fmla="*/ 877163 h 3977558"/>
                  <a:gd name="connsiteX7815" fmla="*/ 517372 w 5235586"/>
                  <a:gd name="connsiteY7815" fmla="*/ 879973 h 3977558"/>
                  <a:gd name="connsiteX7816" fmla="*/ 514559 w 5235586"/>
                  <a:gd name="connsiteY7816" fmla="*/ 877163 h 3977558"/>
                  <a:gd name="connsiteX7817" fmla="*/ 469570 w 5235586"/>
                  <a:gd name="connsiteY7817" fmla="*/ 832171 h 3977558"/>
                  <a:gd name="connsiteX7818" fmla="*/ 466760 w 5235586"/>
                  <a:gd name="connsiteY7818" fmla="*/ 829360 h 3977558"/>
                  <a:gd name="connsiteX7819" fmla="*/ 469570 w 5235586"/>
                  <a:gd name="connsiteY7819" fmla="*/ 826550 h 3977558"/>
                  <a:gd name="connsiteX7820" fmla="*/ 517372 w 5235586"/>
                  <a:gd name="connsiteY7820" fmla="*/ 778748 h 3977558"/>
                  <a:gd name="connsiteX7821" fmla="*/ 362724 w 5235586"/>
                  <a:gd name="connsiteY7821" fmla="*/ 778748 h 3977558"/>
                  <a:gd name="connsiteX7822" fmla="*/ 410526 w 5235586"/>
                  <a:gd name="connsiteY7822" fmla="*/ 826550 h 3977558"/>
                  <a:gd name="connsiteX7823" fmla="*/ 413337 w 5235586"/>
                  <a:gd name="connsiteY7823" fmla="*/ 829360 h 3977558"/>
                  <a:gd name="connsiteX7824" fmla="*/ 410526 w 5235586"/>
                  <a:gd name="connsiteY7824" fmla="*/ 832171 h 3977558"/>
                  <a:gd name="connsiteX7825" fmla="*/ 365535 w 5235586"/>
                  <a:gd name="connsiteY7825" fmla="*/ 877163 h 3977558"/>
                  <a:gd name="connsiteX7826" fmla="*/ 362724 w 5235586"/>
                  <a:gd name="connsiteY7826" fmla="*/ 879973 h 3977558"/>
                  <a:gd name="connsiteX7827" fmla="*/ 359911 w 5235586"/>
                  <a:gd name="connsiteY7827" fmla="*/ 877163 h 3977558"/>
                  <a:gd name="connsiteX7828" fmla="*/ 314922 w 5235586"/>
                  <a:gd name="connsiteY7828" fmla="*/ 832171 h 3977558"/>
                  <a:gd name="connsiteX7829" fmla="*/ 312112 w 5235586"/>
                  <a:gd name="connsiteY7829" fmla="*/ 829360 h 3977558"/>
                  <a:gd name="connsiteX7830" fmla="*/ 314922 w 5235586"/>
                  <a:gd name="connsiteY7830" fmla="*/ 826550 h 3977558"/>
                  <a:gd name="connsiteX7831" fmla="*/ 362724 w 5235586"/>
                  <a:gd name="connsiteY7831" fmla="*/ 778748 h 3977558"/>
                  <a:gd name="connsiteX7832" fmla="*/ 208073 w 5235586"/>
                  <a:gd name="connsiteY7832" fmla="*/ 778748 h 3977558"/>
                  <a:gd name="connsiteX7833" fmla="*/ 255875 w 5235586"/>
                  <a:gd name="connsiteY7833" fmla="*/ 826550 h 3977558"/>
                  <a:gd name="connsiteX7834" fmla="*/ 258686 w 5235586"/>
                  <a:gd name="connsiteY7834" fmla="*/ 829360 h 3977558"/>
                  <a:gd name="connsiteX7835" fmla="*/ 255875 w 5235586"/>
                  <a:gd name="connsiteY7835" fmla="*/ 832171 h 3977558"/>
                  <a:gd name="connsiteX7836" fmla="*/ 210884 w 5235586"/>
                  <a:gd name="connsiteY7836" fmla="*/ 877163 h 3977558"/>
                  <a:gd name="connsiteX7837" fmla="*/ 208073 w 5235586"/>
                  <a:gd name="connsiteY7837" fmla="*/ 879973 h 3977558"/>
                  <a:gd name="connsiteX7838" fmla="*/ 205260 w 5235586"/>
                  <a:gd name="connsiteY7838" fmla="*/ 877163 h 3977558"/>
                  <a:gd name="connsiteX7839" fmla="*/ 160271 w 5235586"/>
                  <a:gd name="connsiteY7839" fmla="*/ 832171 h 3977558"/>
                  <a:gd name="connsiteX7840" fmla="*/ 157461 w 5235586"/>
                  <a:gd name="connsiteY7840" fmla="*/ 829360 h 3977558"/>
                  <a:gd name="connsiteX7841" fmla="*/ 160271 w 5235586"/>
                  <a:gd name="connsiteY7841" fmla="*/ 826550 h 3977558"/>
                  <a:gd name="connsiteX7842" fmla="*/ 208073 w 5235586"/>
                  <a:gd name="connsiteY7842" fmla="*/ 778748 h 3977558"/>
                  <a:gd name="connsiteX7843" fmla="*/ 50612 w 5235586"/>
                  <a:gd name="connsiteY7843" fmla="*/ 778748 h 3977558"/>
                  <a:gd name="connsiteX7844" fmla="*/ 98414 w 5235586"/>
                  <a:gd name="connsiteY7844" fmla="*/ 826550 h 3977558"/>
                  <a:gd name="connsiteX7845" fmla="*/ 101225 w 5235586"/>
                  <a:gd name="connsiteY7845" fmla="*/ 829360 h 3977558"/>
                  <a:gd name="connsiteX7846" fmla="*/ 98414 w 5235586"/>
                  <a:gd name="connsiteY7846" fmla="*/ 832171 h 3977558"/>
                  <a:gd name="connsiteX7847" fmla="*/ 53426 w 5235586"/>
                  <a:gd name="connsiteY7847" fmla="*/ 877163 h 3977558"/>
                  <a:gd name="connsiteX7848" fmla="*/ 50612 w 5235586"/>
                  <a:gd name="connsiteY7848" fmla="*/ 879973 h 3977558"/>
                  <a:gd name="connsiteX7849" fmla="*/ 47802 w 5235586"/>
                  <a:gd name="connsiteY7849" fmla="*/ 877163 h 3977558"/>
                  <a:gd name="connsiteX7850" fmla="*/ 2813 w 5235586"/>
                  <a:gd name="connsiteY7850" fmla="*/ 832171 h 3977558"/>
                  <a:gd name="connsiteX7851" fmla="*/ 0 w 5235586"/>
                  <a:gd name="connsiteY7851" fmla="*/ 829360 h 3977558"/>
                  <a:gd name="connsiteX7852" fmla="*/ 2813 w 5235586"/>
                  <a:gd name="connsiteY7852" fmla="*/ 826550 h 3977558"/>
                  <a:gd name="connsiteX7853" fmla="*/ 50612 w 5235586"/>
                  <a:gd name="connsiteY7853" fmla="*/ 778748 h 3977558"/>
                  <a:gd name="connsiteX7854" fmla="*/ 5184973 w 5235586"/>
                  <a:gd name="connsiteY7854" fmla="*/ 621287 h 3977558"/>
                  <a:gd name="connsiteX7855" fmla="*/ 5232776 w 5235586"/>
                  <a:gd name="connsiteY7855" fmla="*/ 669089 h 3977558"/>
                  <a:gd name="connsiteX7856" fmla="*/ 5235586 w 5235586"/>
                  <a:gd name="connsiteY7856" fmla="*/ 671899 h 3977558"/>
                  <a:gd name="connsiteX7857" fmla="*/ 5232776 w 5235586"/>
                  <a:gd name="connsiteY7857" fmla="*/ 674713 h 3977558"/>
                  <a:gd name="connsiteX7858" fmla="*/ 5187787 w 5235586"/>
                  <a:gd name="connsiteY7858" fmla="*/ 719702 h 3977558"/>
                  <a:gd name="connsiteX7859" fmla="*/ 5184973 w 5235586"/>
                  <a:gd name="connsiteY7859" fmla="*/ 722512 h 3977558"/>
                  <a:gd name="connsiteX7860" fmla="*/ 5182163 w 5235586"/>
                  <a:gd name="connsiteY7860" fmla="*/ 719702 h 3977558"/>
                  <a:gd name="connsiteX7861" fmla="*/ 5137174 w 5235586"/>
                  <a:gd name="connsiteY7861" fmla="*/ 674713 h 3977558"/>
                  <a:gd name="connsiteX7862" fmla="*/ 5134361 w 5235586"/>
                  <a:gd name="connsiteY7862" fmla="*/ 671899 h 3977558"/>
                  <a:gd name="connsiteX7863" fmla="*/ 5137174 w 5235586"/>
                  <a:gd name="connsiteY7863" fmla="*/ 669089 h 3977558"/>
                  <a:gd name="connsiteX7864" fmla="*/ 5184973 w 5235586"/>
                  <a:gd name="connsiteY7864" fmla="*/ 621287 h 3977558"/>
                  <a:gd name="connsiteX7865" fmla="*/ 5030325 w 5235586"/>
                  <a:gd name="connsiteY7865" fmla="*/ 621287 h 3977558"/>
                  <a:gd name="connsiteX7866" fmla="*/ 5078128 w 5235586"/>
                  <a:gd name="connsiteY7866" fmla="*/ 669089 h 3977558"/>
                  <a:gd name="connsiteX7867" fmla="*/ 5080938 w 5235586"/>
                  <a:gd name="connsiteY7867" fmla="*/ 671899 h 3977558"/>
                  <a:gd name="connsiteX7868" fmla="*/ 5078128 w 5235586"/>
                  <a:gd name="connsiteY7868" fmla="*/ 674713 h 3977558"/>
                  <a:gd name="connsiteX7869" fmla="*/ 5033136 w 5235586"/>
                  <a:gd name="connsiteY7869" fmla="*/ 719702 h 3977558"/>
                  <a:gd name="connsiteX7870" fmla="*/ 5030325 w 5235586"/>
                  <a:gd name="connsiteY7870" fmla="*/ 722512 h 3977558"/>
                  <a:gd name="connsiteX7871" fmla="*/ 5027512 w 5235586"/>
                  <a:gd name="connsiteY7871" fmla="*/ 719702 h 3977558"/>
                  <a:gd name="connsiteX7872" fmla="*/ 4982523 w 5235586"/>
                  <a:gd name="connsiteY7872" fmla="*/ 674713 h 3977558"/>
                  <a:gd name="connsiteX7873" fmla="*/ 4979713 w 5235586"/>
                  <a:gd name="connsiteY7873" fmla="*/ 671899 h 3977558"/>
                  <a:gd name="connsiteX7874" fmla="*/ 4982523 w 5235586"/>
                  <a:gd name="connsiteY7874" fmla="*/ 669089 h 3977558"/>
                  <a:gd name="connsiteX7875" fmla="*/ 5030325 w 5235586"/>
                  <a:gd name="connsiteY7875" fmla="*/ 621287 h 3977558"/>
                  <a:gd name="connsiteX7876" fmla="*/ 4872861 w 5235586"/>
                  <a:gd name="connsiteY7876" fmla="*/ 621287 h 3977558"/>
                  <a:gd name="connsiteX7877" fmla="*/ 4920664 w 5235586"/>
                  <a:gd name="connsiteY7877" fmla="*/ 669089 h 3977558"/>
                  <a:gd name="connsiteX7878" fmla="*/ 4923474 w 5235586"/>
                  <a:gd name="connsiteY7878" fmla="*/ 671899 h 3977558"/>
                  <a:gd name="connsiteX7879" fmla="*/ 4920664 w 5235586"/>
                  <a:gd name="connsiteY7879" fmla="*/ 674713 h 3977558"/>
                  <a:gd name="connsiteX7880" fmla="*/ 4875675 w 5235586"/>
                  <a:gd name="connsiteY7880" fmla="*/ 719702 h 3977558"/>
                  <a:gd name="connsiteX7881" fmla="*/ 4872861 w 5235586"/>
                  <a:gd name="connsiteY7881" fmla="*/ 722512 h 3977558"/>
                  <a:gd name="connsiteX7882" fmla="*/ 4870048 w 5235586"/>
                  <a:gd name="connsiteY7882" fmla="*/ 719702 h 3977558"/>
                  <a:gd name="connsiteX7883" fmla="*/ 4825062 w 5235586"/>
                  <a:gd name="connsiteY7883" fmla="*/ 674713 h 3977558"/>
                  <a:gd name="connsiteX7884" fmla="*/ 4822249 w 5235586"/>
                  <a:gd name="connsiteY7884" fmla="*/ 671899 h 3977558"/>
                  <a:gd name="connsiteX7885" fmla="*/ 4825062 w 5235586"/>
                  <a:gd name="connsiteY7885" fmla="*/ 669089 h 3977558"/>
                  <a:gd name="connsiteX7886" fmla="*/ 4872861 w 5235586"/>
                  <a:gd name="connsiteY7886" fmla="*/ 621287 h 3977558"/>
                  <a:gd name="connsiteX7887" fmla="*/ 4718213 w 5235586"/>
                  <a:gd name="connsiteY7887" fmla="*/ 621287 h 3977558"/>
                  <a:gd name="connsiteX7888" fmla="*/ 4766016 w 5235586"/>
                  <a:gd name="connsiteY7888" fmla="*/ 669089 h 3977558"/>
                  <a:gd name="connsiteX7889" fmla="*/ 4768826 w 5235586"/>
                  <a:gd name="connsiteY7889" fmla="*/ 671899 h 3977558"/>
                  <a:gd name="connsiteX7890" fmla="*/ 4766016 w 5235586"/>
                  <a:gd name="connsiteY7890" fmla="*/ 674713 h 3977558"/>
                  <a:gd name="connsiteX7891" fmla="*/ 4721027 w 5235586"/>
                  <a:gd name="connsiteY7891" fmla="*/ 719702 h 3977558"/>
                  <a:gd name="connsiteX7892" fmla="*/ 4718213 w 5235586"/>
                  <a:gd name="connsiteY7892" fmla="*/ 722512 h 3977558"/>
                  <a:gd name="connsiteX7893" fmla="*/ 4715400 w 5235586"/>
                  <a:gd name="connsiteY7893" fmla="*/ 719702 h 3977558"/>
                  <a:gd name="connsiteX7894" fmla="*/ 4670414 w 5235586"/>
                  <a:gd name="connsiteY7894" fmla="*/ 674713 h 3977558"/>
                  <a:gd name="connsiteX7895" fmla="*/ 4667601 w 5235586"/>
                  <a:gd name="connsiteY7895" fmla="*/ 671899 h 3977558"/>
                  <a:gd name="connsiteX7896" fmla="*/ 4670414 w 5235586"/>
                  <a:gd name="connsiteY7896" fmla="*/ 669089 h 3977558"/>
                  <a:gd name="connsiteX7897" fmla="*/ 4718213 w 5235586"/>
                  <a:gd name="connsiteY7897" fmla="*/ 621287 h 3977558"/>
                  <a:gd name="connsiteX7898" fmla="*/ 4563563 w 5235586"/>
                  <a:gd name="connsiteY7898" fmla="*/ 621287 h 3977558"/>
                  <a:gd name="connsiteX7899" fmla="*/ 4611365 w 5235586"/>
                  <a:gd name="connsiteY7899" fmla="*/ 669089 h 3977558"/>
                  <a:gd name="connsiteX7900" fmla="*/ 4614175 w 5235586"/>
                  <a:gd name="connsiteY7900" fmla="*/ 671899 h 3977558"/>
                  <a:gd name="connsiteX7901" fmla="*/ 4611365 w 5235586"/>
                  <a:gd name="connsiteY7901" fmla="*/ 674713 h 3977558"/>
                  <a:gd name="connsiteX7902" fmla="*/ 4566376 w 5235586"/>
                  <a:gd name="connsiteY7902" fmla="*/ 719702 h 3977558"/>
                  <a:gd name="connsiteX7903" fmla="*/ 4563563 w 5235586"/>
                  <a:gd name="connsiteY7903" fmla="*/ 722512 h 3977558"/>
                  <a:gd name="connsiteX7904" fmla="*/ 4560749 w 5235586"/>
                  <a:gd name="connsiteY7904" fmla="*/ 719702 h 3977558"/>
                  <a:gd name="connsiteX7905" fmla="*/ 4515763 w 5235586"/>
                  <a:gd name="connsiteY7905" fmla="*/ 674713 h 3977558"/>
                  <a:gd name="connsiteX7906" fmla="*/ 4512950 w 5235586"/>
                  <a:gd name="connsiteY7906" fmla="*/ 671899 h 3977558"/>
                  <a:gd name="connsiteX7907" fmla="*/ 4515763 w 5235586"/>
                  <a:gd name="connsiteY7907" fmla="*/ 669089 h 3977558"/>
                  <a:gd name="connsiteX7908" fmla="*/ 4563563 w 5235586"/>
                  <a:gd name="connsiteY7908" fmla="*/ 621287 h 3977558"/>
                  <a:gd name="connsiteX7909" fmla="*/ 4406104 w 5235586"/>
                  <a:gd name="connsiteY7909" fmla="*/ 621287 h 3977558"/>
                  <a:gd name="connsiteX7910" fmla="*/ 4453907 w 5235586"/>
                  <a:gd name="connsiteY7910" fmla="*/ 669089 h 3977558"/>
                  <a:gd name="connsiteX7911" fmla="*/ 4456717 w 5235586"/>
                  <a:gd name="connsiteY7911" fmla="*/ 671899 h 3977558"/>
                  <a:gd name="connsiteX7912" fmla="*/ 4453907 w 5235586"/>
                  <a:gd name="connsiteY7912" fmla="*/ 674713 h 3977558"/>
                  <a:gd name="connsiteX7913" fmla="*/ 4408915 w 5235586"/>
                  <a:gd name="connsiteY7913" fmla="*/ 719702 h 3977558"/>
                  <a:gd name="connsiteX7914" fmla="*/ 4406104 w 5235586"/>
                  <a:gd name="connsiteY7914" fmla="*/ 722512 h 3977558"/>
                  <a:gd name="connsiteX7915" fmla="*/ 4403291 w 5235586"/>
                  <a:gd name="connsiteY7915" fmla="*/ 719702 h 3977558"/>
                  <a:gd name="connsiteX7916" fmla="*/ 4358302 w 5235586"/>
                  <a:gd name="connsiteY7916" fmla="*/ 674713 h 3977558"/>
                  <a:gd name="connsiteX7917" fmla="*/ 4355492 w 5235586"/>
                  <a:gd name="connsiteY7917" fmla="*/ 671899 h 3977558"/>
                  <a:gd name="connsiteX7918" fmla="*/ 4358302 w 5235586"/>
                  <a:gd name="connsiteY7918" fmla="*/ 669089 h 3977558"/>
                  <a:gd name="connsiteX7919" fmla="*/ 4406104 w 5235586"/>
                  <a:gd name="connsiteY7919" fmla="*/ 621287 h 3977558"/>
                  <a:gd name="connsiteX7920" fmla="*/ 4251453 w 5235586"/>
                  <a:gd name="connsiteY7920" fmla="*/ 621287 h 3977558"/>
                  <a:gd name="connsiteX7921" fmla="*/ 4299256 w 5235586"/>
                  <a:gd name="connsiteY7921" fmla="*/ 669089 h 3977558"/>
                  <a:gd name="connsiteX7922" fmla="*/ 4302066 w 5235586"/>
                  <a:gd name="connsiteY7922" fmla="*/ 671899 h 3977558"/>
                  <a:gd name="connsiteX7923" fmla="*/ 4299256 w 5235586"/>
                  <a:gd name="connsiteY7923" fmla="*/ 674713 h 3977558"/>
                  <a:gd name="connsiteX7924" fmla="*/ 4254264 w 5235586"/>
                  <a:gd name="connsiteY7924" fmla="*/ 719702 h 3977558"/>
                  <a:gd name="connsiteX7925" fmla="*/ 4251453 w 5235586"/>
                  <a:gd name="connsiteY7925" fmla="*/ 722512 h 3977558"/>
                  <a:gd name="connsiteX7926" fmla="*/ 4248640 w 5235586"/>
                  <a:gd name="connsiteY7926" fmla="*/ 719702 h 3977558"/>
                  <a:gd name="connsiteX7927" fmla="*/ 4203651 w 5235586"/>
                  <a:gd name="connsiteY7927" fmla="*/ 674713 h 3977558"/>
                  <a:gd name="connsiteX7928" fmla="*/ 4200841 w 5235586"/>
                  <a:gd name="connsiteY7928" fmla="*/ 671899 h 3977558"/>
                  <a:gd name="connsiteX7929" fmla="*/ 4203651 w 5235586"/>
                  <a:gd name="connsiteY7929" fmla="*/ 669089 h 3977558"/>
                  <a:gd name="connsiteX7930" fmla="*/ 4251453 w 5235586"/>
                  <a:gd name="connsiteY7930" fmla="*/ 621287 h 3977558"/>
                  <a:gd name="connsiteX7931" fmla="*/ 4096805 w 5235586"/>
                  <a:gd name="connsiteY7931" fmla="*/ 621287 h 3977558"/>
                  <a:gd name="connsiteX7932" fmla="*/ 4144608 w 5235586"/>
                  <a:gd name="connsiteY7932" fmla="*/ 669089 h 3977558"/>
                  <a:gd name="connsiteX7933" fmla="*/ 4147418 w 5235586"/>
                  <a:gd name="connsiteY7933" fmla="*/ 671899 h 3977558"/>
                  <a:gd name="connsiteX7934" fmla="*/ 4144608 w 5235586"/>
                  <a:gd name="connsiteY7934" fmla="*/ 674713 h 3977558"/>
                  <a:gd name="connsiteX7935" fmla="*/ 4099616 w 5235586"/>
                  <a:gd name="connsiteY7935" fmla="*/ 719702 h 3977558"/>
                  <a:gd name="connsiteX7936" fmla="*/ 4096805 w 5235586"/>
                  <a:gd name="connsiteY7936" fmla="*/ 722512 h 3977558"/>
                  <a:gd name="connsiteX7937" fmla="*/ 4093992 w 5235586"/>
                  <a:gd name="connsiteY7937" fmla="*/ 719702 h 3977558"/>
                  <a:gd name="connsiteX7938" fmla="*/ 4049003 w 5235586"/>
                  <a:gd name="connsiteY7938" fmla="*/ 674713 h 3977558"/>
                  <a:gd name="connsiteX7939" fmla="*/ 4046193 w 5235586"/>
                  <a:gd name="connsiteY7939" fmla="*/ 671899 h 3977558"/>
                  <a:gd name="connsiteX7940" fmla="*/ 4049003 w 5235586"/>
                  <a:gd name="connsiteY7940" fmla="*/ 669089 h 3977558"/>
                  <a:gd name="connsiteX7941" fmla="*/ 4096805 w 5235586"/>
                  <a:gd name="connsiteY7941" fmla="*/ 621287 h 3977558"/>
                  <a:gd name="connsiteX7942" fmla="*/ 3939345 w 5235586"/>
                  <a:gd name="connsiteY7942" fmla="*/ 621287 h 3977558"/>
                  <a:gd name="connsiteX7943" fmla="*/ 3987147 w 5235586"/>
                  <a:gd name="connsiteY7943" fmla="*/ 669089 h 3977558"/>
                  <a:gd name="connsiteX7944" fmla="*/ 3989957 w 5235586"/>
                  <a:gd name="connsiteY7944" fmla="*/ 671899 h 3977558"/>
                  <a:gd name="connsiteX7945" fmla="*/ 3987147 w 5235586"/>
                  <a:gd name="connsiteY7945" fmla="*/ 674713 h 3977558"/>
                  <a:gd name="connsiteX7946" fmla="*/ 3942155 w 5235586"/>
                  <a:gd name="connsiteY7946" fmla="*/ 719702 h 3977558"/>
                  <a:gd name="connsiteX7947" fmla="*/ 3939345 w 5235586"/>
                  <a:gd name="connsiteY7947" fmla="*/ 722512 h 3977558"/>
                  <a:gd name="connsiteX7948" fmla="*/ 3936531 w 5235586"/>
                  <a:gd name="connsiteY7948" fmla="*/ 719702 h 3977558"/>
                  <a:gd name="connsiteX7949" fmla="*/ 3891545 w 5235586"/>
                  <a:gd name="connsiteY7949" fmla="*/ 674713 h 3977558"/>
                  <a:gd name="connsiteX7950" fmla="*/ 3888732 w 5235586"/>
                  <a:gd name="connsiteY7950" fmla="*/ 671899 h 3977558"/>
                  <a:gd name="connsiteX7951" fmla="*/ 3891545 w 5235586"/>
                  <a:gd name="connsiteY7951" fmla="*/ 669089 h 3977558"/>
                  <a:gd name="connsiteX7952" fmla="*/ 3939345 w 5235586"/>
                  <a:gd name="connsiteY7952" fmla="*/ 621287 h 3977558"/>
                  <a:gd name="connsiteX7953" fmla="*/ 3784693 w 5235586"/>
                  <a:gd name="connsiteY7953" fmla="*/ 621287 h 3977558"/>
                  <a:gd name="connsiteX7954" fmla="*/ 3832496 w 5235586"/>
                  <a:gd name="connsiteY7954" fmla="*/ 669089 h 3977558"/>
                  <a:gd name="connsiteX7955" fmla="*/ 3835306 w 5235586"/>
                  <a:gd name="connsiteY7955" fmla="*/ 671899 h 3977558"/>
                  <a:gd name="connsiteX7956" fmla="*/ 3832496 w 5235586"/>
                  <a:gd name="connsiteY7956" fmla="*/ 674713 h 3977558"/>
                  <a:gd name="connsiteX7957" fmla="*/ 3787504 w 5235586"/>
                  <a:gd name="connsiteY7957" fmla="*/ 719702 h 3977558"/>
                  <a:gd name="connsiteX7958" fmla="*/ 3784693 w 5235586"/>
                  <a:gd name="connsiteY7958" fmla="*/ 722512 h 3977558"/>
                  <a:gd name="connsiteX7959" fmla="*/ 3781880 w 5235586"/>
                  <a:gd name="connsiteY7959" fmla="*/ 719702 h 3977558"/>
                  <a:gd name="connsiteX7960" fmla="*/ 3736894 w 5235586"/>
                  <a:gd name="connsiteY7960" fmla="*/ 674713 h 3977558"/>
                  <a:gd name="connsiteX7961" fmla="*/ 3734081 w 5235586"/>
                  <a:gd name="connsiteY7961" fmla="*/ 671899 h 3977558"/>
                  <a:gd name="connsiteX7962" fmla="*/ 3736894 w 5235586"/>
                  <a:gd name="connsiteY7962" fmla="*/ 669089 h 3977558"/>
                  <a:gd name="connsiteX7963" fmla="*/ 3784693 w 5235586"/>
                  <a:gd name="connsiteY7963" fmla="*/ 621287 h 3977558"/>
                  <a:gd name="connsiteX7964" fmla="*/ 3630045 w 5235586"/>
                  <a:gd name="connsiteY7964" fmla="*/ 621287 h 3977558"/>
                  <a:gd name="connsiteX7965" fmla="*/ 3677848 w 5235586"/>
                  <a:gd name="connsiteY7965" fmla="*/ 669089 h 3977558"/>
                  <a:gd name="connsiteX7966" fmla="*/ 3680658 w 5235586"/>
                  <a:gd name="connsiteY7966" fmla="*/ 671899 h 3977558"/>
                  <a:gd name="connsiteX7967" fmla="*/ 3677848 w 5235586"/>
                  <a:gd name="connsiteY7967" fmla="*/ 674713 h 3977558"/>
                  <a:gd name="connsiteX7968" fmla="*/ 3632856 w 5235586"/>
                  <a:gd name="connsiteY7968" fmla="*/ 719702 h 3977558"/>
                  <a:gd name="connsiteX7969" fmla="*/ 3630045 w 5235586"/>
                  <a:gd name="connsiteY7969" fmla="*/ 722512 h 3977558"/>
                  <a:gd name="connsiteX7970" fmla="*/ 3627232 w 5235586"/>
                  <a:gd name="connsiteY7970" fmla="*/ 719702 h 3977558"/>
                  <a:gd name="connsiteX7971" fmla="*/ 3582246 w 5235586"/>
                  <a:gd name="connsiteY7971" fmla="*/ 674713 h 3977558"/>
                  <a:gd name="connsiteX7972" fmla="*/ 3579433 w 5235586"/>
                  <a:gd name="connsiteY7972" fmla="*/ 671899 h 3977558"/>
                  <a:gd name="connsiteX7973" fmla="*/ 3582246 w 5235586"/>
                  <a:gd name="connsiteY7973" fmla="*/ 669089 h 3977558"/>
                  <a:gd name="connsiteX7974" fmla="*/ 3630045 w 5235586"/>
                  <a:gd name="connsiteY7974" fmla="*/ 621287 h 3977558"/>
                  <a:gd name="connsiteX7975" fmla="*/ 3472581 w 5235586"/>
                  <a:gd name="connsiteY7975" fmla="*/ 621287 h 3977558"/>
                  <a:gd name="connsiteX7976" fmla="*/ 3520384 w 5235586"/>
                  <a:gd name="connsiteY7976" fmla="*/ 669089 h 3977558"/>
                  <a:gd name="connsiteX7977" fmla="*/ 3523194 w 5235586"/>
                  <a:gd name="connsiteY7977" fmla="*/ 671899 h 3977558"/>
                  <a:gd name="connsiteX7978" fmla="*/ 3520384 w 5235586"/>
                  <a:gd name="connsiteY7978" fmla="*/ 674713 h 3977558"/>
                  <a:gd name="connsiteX7979" fmla="*/ 3475395 w 5235586"/>
                  <a:gd name="connsiteY7979" fmla="*/ 719702 h 3977558"/>
                  <a:gd name="connsiteX7980" fmla="*/ 3472581 w 5235586"/>
                  <a:gd name="connsiteY7980" fmla="*/ 722512 h 3977558"/>
                  <a:gd name="connsiteX7981" fmla="*/ 3469771 w 5235586"/>
                  <a:gd name="connsiteY7981" fmla="*/ 719702 h 3977558"/>
                  <a:gd name="connsiteX7982" fmla="*/ 3424782 w 5235586"/>
                  <a:gd name="connsiteY7982" fmla="*/ 674713 h 3977558"/>
                  <a:gd name="connsiteX7983" fmla="*/ 3421969 w 5235586"/>
                  <a:gd name="connsiteY7983" fmla="*/ 671899 h 3977558"/>
                  <a:gd name="connsiteX7984" fmla="*/ 3424782 w 5235586"/>
                  <a:gd name="connsiteY7984" fmla="*/ 669089 h 3977558"/>
                  <a:gd name="connsiteX7985" fmla="*/ 3472581 w 5235586"/>
                  <a:gd name="connsiteY7985" fmla="*/ 621287 h 3977558"/>
                  <a:gd name="connsiteX7986" fmla="*/ 3317933 w 5235586"/>
                  <a:gd name="connsiteY7986" fmla="*/ 621287 h 3977558"/>
                  <a:gd name="connsiteX7987" fmla="*/ 3365736 w 5235586"/>
                  <a:gd name="connsiteY7987" fmla="*/ 669089 h 3977558"/>
                  <a:gd name="connsiteX7988" fmla="*/ 3368546 w 5235586"/>
                  <a:gd name="connsiteY7988" fmla="*/ 671899 h 3977558"/>
                  <a:gd name="connsiteX7989" fmla="*/ 3365736 w 5235586"/>
                  <a:gd name="connsiteY7989" fmla="*/ 674713 h 3977558"/>
                  <a:gd name="connsiteX7990" fmla="*/ 3320747 w 5235586"/>
                  <a:gd name="connsiteY7990" fmla="*/ 719702 h 3977558"/>
                  <a:gd name="connsiteX7991" fmla="*/ 3317933 w 5235586"/>
                  <a:gd name="connsiteY7991" fmla="*/ 722512 h 3977558"/>
                  <a:gd name="connsiteX7992" fmla="*/ 3315123 w 5235586"/>
                  <a:gd name="connsiteY7992" fmla="*/ 719702 h 3977558"/>
                  <a:gd name="connsiteX7993" fmla="*/ 3270134 w 5235586"/>
                  <a:gd name="connsiteY7993" fmla="*/ 674713 h 3977558"/>
                  <a:gd name="connsiteX7994" fmla="*/ 3267321 w 5235586"/>
                  <a:gd name="connsiteY7994" fmla="*/ 671899 h 3977558"/>
                  <a:gd name="connsiteX7995" fmla="*/ 3270134 w 5235586"/>
                  <a:gd name="connsiteY7995" fmla="*/ 669089 h 3977558"/>
                  <a:gd name="connsiteX7996" fmla="*/ 3317933 w 5235586"/>
                  <a:gd name="connsiteY7996" fmla="*/ 621287 h 3977558"/>
                  <a:gd name="connsiteX7997" fmla="*/ 3163283 w 5235586"/>
                  <a:gd name="connsiteY7997" fmla="*/ 621287 h 3977558"/>
                  <a:gd name="connsiteX7998" fmla="*/ 3211085 w 5235586"/>
                  <a:gd name="connsiteY7998" fmla="*/ 669089 h 3977558"/>
                  <a:gd name="connsiteX7999" fmla="*/ 3213895 w 5235586"/>
                  <a:gd name="connsiteY7999" fmla="*/ 671899 h 3977558"/>
                  <a:gd name="connsiteX8000" fmla="*/ 3211085 w 5235586"/>
                  <a:gd name="connsiteY8000" fmla="*/ 674713 h 3977558"/>
                  <a:gd name="connsiteX8001" fmla="*/ 3166096 w 5235586"/>
                  <a:gd name="connsiteY8001" fmla="*/ 719702 h 3977558"/>
                  <a:gd name="connsiteX8002" fmla="*/ 3163283 w 5235586"/>
                  <a:gd name="connsiteY8002" fmla="*/ 722512 h 3977558"/>
                  <a:gd name="connsiteX8003" fmla="*/ 3160472 w 5235586"/>
                  <a:gd name="connsiteY8003" fmla="*/ 719702 h 3977558"/>
                  <a:gd name="connsiteX8004" fmla="*/ 3115483 w 5235586"/>
                  <a:gd name="connsiteY8004" fmla="*/ 674713 h 3977558"/>
                  <a:gd name="connsiteX8005" fmla="*/ 3112670 w 5235586"/>
                  <a:gd name="connsiteY8005" fmla="*/ 671899 h 3977558"/>
                  <a:gd name="connsiteX8006" fmla="*/ 3115483 w 5235586"/>
                  <a:gd name="connsiteY8006" fmla="*/ 669089 h 3977558"/>
                  <a:gd name="connsiteX8007" fmla="*/ 3163283 w 5235586"/>
                  <a:gd name="connsiteY8007" fmla="*/ 621287 h 3977558"/>
                  <a:gd name="connsiteX8008" fmla="*/ 3005823 w 5235586"/>
                  <a:gd name="connsiteY8008" fmla="*/ 621287 h 3977558"/>
                  <a:gd name="connsiteX8009" fmla="*/ 3053626 w 5235586"/>
                  <a:gd name="connsiteY8009" fmla="*/ 669089 h 3977558"/>
                  <a:gd name="connsiteX8010" fmla="*/ 3056436 w 5235586"/>
                  <a:gd name="connsiteY8010" fmla="*/ 671899 h 3977558"/>
                  <a:gd name="connsiteX8011" fmla="*/ 3053626 w 5235586"/>
                  <a:gd name="connsiteY8011" fmla="*/ 674713 h 3977558"/>
                  <a:gd name="connsiteX8012" fmla="*/ 3008634 w 5235586"/>
                  <a:gd name="connsiteY8012" fmla="*/ 719702 h 3977558"/>
                  <a:gd name="connsiteX8013" fmla="*/ 3005823 w 5235586"/>
                  <a:gd name="connsiteY8013" fmla="*/ 722512 h 3977558"/>
                  <a:gd name="connsiteX8014" fmla="*/ 3003010 w 5235586"/>
                  <a:gd name="connsiteY8014" fmla="*/ 719702 h 3977558"/>
                  <a:gd name="connsiteX8015" fmla="*/ 2958021 w 5235586"/>
                  <a:gd name="connsiteY8015" fmla="*/ 674713 h 3977558"/>
                  <a:gd name="connsiteX8016" fmla="*/ 2955211 w 5235586"/>
                  <a:gd name="connsiteY8016" fmla="*/ 671899 h 3977558"/>
                  <a:gd name="connsiteX8017" fmla="*/ 2958021 w 5235586"/>
                  <a:gd name="connsiteY8017" fmla="*/ 669089 h 3977558"/>
                  <a:gd name="connsiteX8018" fmla="*/ 3005823 w 5235586"/>
                  <a:gd name="connsiteY8018" fmla="*/ 621287 h 3977558"/>
                  <a:gd name="connsiteX8019" fmla="*/ 2851172 w 5235586"/>
                  <a:gd name="connsiteY8019" fmla="*/ 621287 h 3977558"/>
                  <a:gd name="connsiteX8020" fmla="*/ 2898975 w 5235586"/>
                  <a:gd name="connsiteY8020" fmla="*/ 669089 h 3977558"/>
                  <a:gd name="connsiteX8021" fmla="*/ 2901785 w 5235586"/>
                  <a:gd name="connsiteY8021" fmla="*/ 671899 h 3977558"/>
                  <a:gd name="connsiteX8022" fmla="*/ 2898975 w 5235586"/>
                  <a:gd name="connsiteY8022" fmla="*/ 674713 h 3977558"/>
                  <a:gd name="connsiteX8023" fmla="*/ 2853983 w 5235586"/>
                  <a:gd name="connsiteY8023" fmla="*/ 719702 h 3977558"/>
                  <a:gd name="connsiteX8024" fmla="*/ 2851172 w 5235586"/>
                  <a:gd name="connsiteY8024" fmla="*/ 722512 h 3977558"/>
                  <a:gd name="connsiteX8025" fmla="*/ 2848359 w 5235586"/>
                  <a:gd name="connsiteY8025" fmla="*/ 719702 h 3977558"/>
                  <a:gd name="connsiteX8026" fmla="*/ 2803370 w 5235586"/>
                  <a:gd name="connsiteY8026" fmla="*/ 674713 h 3977558"/>
                  <a:gd name="connsiteX8027" fmla="*/ 2800560 w 5235586"/>
                  <a:gd name="connsiteY8027" fmla="*/ 671899 h 3977558"/>
                  <a:gd name="connsiteX8028" fmla="*/ 2803370 w 5235586"/>
                  <a:gd name="connsiteY8028" fmla="*/ 669089 h 3977558"/>
                  <a:gd name="connsiteX8029" fmla="*/ 2851172 w 5235586"/>
                  <a:gd name="connsiteY8029" fmla="*/ 621287 h 3977558"/>
                  <a:gd name="connsiteX8030" fmla="*/ 2696525 w 5235586"/>
                  <a:gd name="connsiteY8030" fmla="*/ 621287 h 3977558"/>
                  <a:gd name="connsiteX8031" fmla="*/ 2744328 w 5235586"/>
                  <a:gd name="connsiteY8031" fmla="*/ 669089 h 3977558"/>
                  <a:gd name="connsiteX8032" fmla="*/ 2747138 w 5235586"/>
                  <a:gd name="connsiteY8032" fmla="*/ 671899 h 3977558"/>
                  <a:gd name="connsiteX8033" fmla="*/ 2744328 w 5235586"/>
                  <a:gd name="connsiteY8033" fmla="*/ 674713 h 3977558"/>
                  <a:gd name="connsiteX8034" fmla="*/ 2699336 w 5235586"/>
                  <a:gd name="connsiteY8034" fmla="*/ 719702 h 3977558"/>
                  <a:gd name="connsiteX8035" fmla="*/ 2696525 w 5235586"/>
                  <a:gd name="connsiteY8035" fmla="*/ 722512 h 3977558"/>
                  <a:gd name="connsiteX8036" fmla="*/ 2693712 w 5235586"/>
                  <a:gd name="connsiteY8036" fmla="*/ 719702 h 3977558"/>
                  <a:gd name="connsiteX8037" fmla="*/ 2648723 w 5235586"/>
                  <a:gd name="connsiteY8037" fmla="*/ 674713 h 3977558"/>
                  <a:gd name="connsiteX8038" fmla="*/ 2645913 w 5235586"/>
                  <a:gd name="connsiteY8038" fmla="*/ 671899 h 3977558"/>
                  <a:gd name="connsiteX8039" fmla="*/ 2648723 w 5235586"/>
                  <a:gd name="connsiteY8039" fmla="*/ 669089 h 3977558"/>
                  <a:gd name="connsiteX8040" fmla="*/ 2696525 w 5235586"/>
                  <a:gd name="connsiteY8040" fmla="*/ 621287 h 3977558"/>
                  <a:gd name="connsiteX8041" fmla="*/ 2539061 w 5235586"/>
                  <a:gd name="connsiteY8041" fmla="*/ 621287 h 3977558"/>
                  <a:gd name="connsiteX8042" fmla="*/ 2586863 w 5235586"/>
                  <a:gd name="connsiteY8042" fmla="*/ 669089 h 3977558"/>
                  <a:gd name="connsiteX8043" fmla="*/ 2589673 w 5235586"/>
                  <a:gd name="connsiteY8043" fmla="*/ 671899 h 3977558"/>
                  <a:gd name="connsiteX8044" fmla="*/ 2586863 w 5235586"/>
                  <a:gd name="connsiteY8044" fmla="*/ 674713 h 3977558"/>
                  <a:gd name="connsiteX8045" fmla="*/ 2541874 w 5235586"/>
                  <a:gd name="connsiteY8045" fmla="*/ 719702 h 3977558"/>
                  <a:gd name="connsiteX8046" fmla="*/ 2539061 w 5235586"/>
                  <a:gd name="connsiteY8046" fmla="*/ 722512 h 3977558"/>
                  <a:gd name="connsiteX8047" fmla="*/ 2536247 w 5235586"/>
                  <a:gd name="connsiteY8047" fmla="*/ 719702 h 3977558"/>
                  <a:gd name="connsiteX8048" fmla="*/ 2491261 w 5235586"/>
                  <a:gd name="connsiteY8048" fmla="*/ 674713 h 3977558"/>
                  <a:gd name="connsiteX8049" fmla="*/ 2488448 w 5235586"/>
                  <a:gd name="connsiteY8049" fmla="*/ 671899 h 3977558"/>
                  <a:gd name="connsiteX8050" fmla="*/ 2491261 w 5235586"/>
                  <a:gd name="connsiteY8050" fmla="*/ 669089 h 3977558"/>
                  <a:gd name="connsiteX8051" fmla="*/ 2539061 w 5235586"/>
                  <a:gd name="connsiteY8051" fmla="*/ 621287 h 3977558"/>
                  <a:gd name="connsiteX8052" fmla="*/ 2384413 w 5235586"/>
                  <a:gd name="connsiteY8052" fmla="*/ 621287 h 3977558"/>
                  <a:gd name="connsiteX8053" fmla="*/ 2432215 w 5235586"/>
                  <a:gd name="connsiteY8053" fmla="*/ 669089 h 3977558"/>
                  <a:gd name="connsiteX8054" fmla="*/ 2435025 w 5235586"/>
                  <a:gd name="connsiteY8054" fmla="*/ 671899 h 3977558"/>
                  <a:gd name="connsiteX8055" fmla="*/ 2432215 w 5235586"/>
                  <a:gd name="connsiteY8055" fmla="*/ 674713 h 3977558"/>
                  <a:gd name="connsiteX8056" fmla="*/ 2387226 w 5235586"/>
                  <a:gd name="connsiteY8056" fmla="*/ 719702 h 3977558"/>
                  <a:gd name="connsiteX8057" fmla="*/ 2384413 w 5235586"/>
                  <a:gd name="connsiteY8057" fmla="*/ 722512 h 3977558"/>
                  <a:gd name="connsiteX8058" fmla="*/ 2381599 w 5235586"/>
                  <a:gd name="connsiteY8058" fmla="*/ 719702 h 3977558"/>
                  <a:gd name="connsiteX8059" fmla="*/ 2336613 w 5235586"/>
                  <a:gd name="connsiteY8059" fmla="*/ 674713 h 3977558"/>
                  <a:gd name="connsiteX8060" fmla="*/ 2333800 w 5235586"/>
                  <a:gd name="connsiteY8060" fmla="*/ 671899 h 3977558"/>
                  <a:gd name="connsiteX8061" fmla="*/ 2336613 w 5235586"/>
                  <a:gd name="connsiteY8061" fmla="*/ 669089 h 3977558"/>
                  <a:gd name="connsiteX8062" fmla="*/ 2384413 w 5235586"/>
                  <a:gd name="connsiteY8062" fmla="*/ 621287 h 3977558"/>
                  <a:gd name="connsiteX8063" fmla="*/ 2229761 w 5235586"/>
                  <a:gd name="connsiteY8063" fmla="*/ 621287 h 3977558"/>
                  <a:gd name="connsiteX8064" fmla="*/ 2277564 w 5235586"/>
                  <a:gd name="connsiteY8064" fmla="*/ 669089 h 3977558"/>
                  <a:gd name="connsiteX8065" fmla="*/ 2280374 w 5235586"/>
                  <a:gd name="connsiteY8065" fmla="*/ 671899 h 3977558"/>
                  <a:gd name="connsiteX8066" fmla="*/ 2277564 w 5235586"/>
                  <a:gd name="connsiteY8066" fmla="*/ 674713 h 3977558"/>
                  <a:gd name="connsiteX8067" fmla="*/ 2232575 w 5235586"/>
                  <a:gd name="connsiteY8067" fmla="*/ 719702 h 3977558"/>
                  <a:gd name="connsiteX8068" fmla="*/ 2229761 w 5235586"/>
                  <a:gd name="connsiteY8068" fmla="*/ 722512 h 3977558"/>
                  <a:gd name="connsiteX8069" fmla="*/ 2226948 w 5235586"/>
                  <a:gd name="connsiteY8069" fmla="*/ 719702 h 3977558"/>
                  <a:gd name="connsiteX8070" fmla="*/ 2181962 w 5235586"/>
                  <a:gd name="connsiteY8070" fmla="*/ 674713 h 3977558"/>
                  <a:gd name="connsiteX8071" fmla="*/ 2179149 w 5235586"/>
                  <a:gd name="connsiteY8071" fmla="*/ 671899 h 3977558"/>
                  <a:gd name="connsiteX8072" fmla="*/ 2181962 w 5235586"/>
                  <a:gd name="connsiteY8072" fmla="*/ 669089 h 3977558"/>
                  <a:gd name="connsiteX8073" fmla="*/ 2229761 w 5235586"/>
                  <a:gd name="connsiteY8073" fmla="*/ 621287 h 3977558"/>
                  <a:gd name="connsiteX8074" fmla="*/ 2075115 w 5235586"/>
                  <a:gd name="connsiteY8074" fmla="*/ 621287 h 3977558"/>
                  <a:gd name="connsiteX8075" fmla="*/ 2122917 w 5235586"/>
                  <a:gd name="connsiteY8075" fmla="*/ 669089 h 3977558"/>
                  <a:gd name="connsiteX8076" fmla="*/ 2125727 w 5235586"/>
                  <a:gd name="connsiteY8076" fmla="*/ 671899 h 3977558"/>
                  <a:gd name="connsiteX8077" fmla="*/ 2122917 w 5235586"/>
                  <a:gd name="connsiteY8077" fmla="*/ 674713 h 3977558"/>
                  <a:gd name="connsiteX8078" fmla="*/ 2077928 w 5235586"/>
                  <a:gd name="connsiteY8078" fmla="*/ 719702 h 3977558"/>
                  <a:gd name="connsiteX8079" fmla="*/ 2075115 w 5235586"/>
                  <a:gd name="connsiteY8079" fmla="*/ 722512 h 3977558"/>
                  <a:gd name="connsiteX8080" fmla="*/ 2072301 w 5235586"/>
                  <a:gd name="connsiteY8080" fmla="*/ 719702 h 3977558"/>
                  <a:gd name="connsiteX8081" fmla="*/ 2027315 w 5235586"/>
                  <a:gd name="connsiteY8081" fmla="*/ 674713 h 3977558"/>
                  <a:gd name="connsiteX8082" fmla="*/ 2024502 w 5235586"/>
                  <a:gd name="connsiteY8082" fmla="*/ 671899 h 3977558"/>
                  <a:gd name="connsiteX8083" fmla="*/ 2027315 w 5235586"/>
                  <a:gd name="connsiteY8083" fmla="*/ 669089 h 3977558"/>
                  <a:gd name="connsiteX8084" fmla="*/ 2075115 w 5235586"/>
                  <a:gd name="connsiteY8084" fmla="*/ 621287 h 3977558"/>
                  <a:gd name="connsiteX8085" fmla="*/ 1917652 w 5235586"/>
                  <a:gd name="connsiteY8085" fmla="*/ 621287 h 3977558"/>
                  <a:gd name="connsiteX8086" fmla="*/ 1965455 w 5235586"/>
                  <a:gd name="connsiteY8086" fmla="*/ 669089 h 3977558"/>
                  <a:gd name="connsiteX8087" fmla="*/ 1968265 w 5235586"/>
                  <a:gd name="connsiteY8087" fmla="*/ 671899 h 3977558"/>
                  <a:gd name="connsiteX8088" fmla="*/ 1965455 w 5235586"/>
                  <a:gd name="connsiteY8088" fmla="*/ 674713 h 3977558"/>
                  <a:gd name="connsiteX8089" fmla="*/ 1920463 w 5235586"/>
                  <a:gd name="connsiteY8089" fmla="*/ 719702 h 3977558"/>
                  <a:gd name="connsiteX8090" fmla="*/ 1917652 w 5235586"/>
                  <a:gd name="connsiteY8090" fmla="*/ 722512 h 3977558"/>
                  <a:gd name="connsiteX8091" fmla="*/ 1914839 w 5235586"/>
                  <a:gd name="connsiteY8091" fmla="*/ 719702 h 3977558"/>
                  <a:gd name="connsiteX8092" fmla="*/ 1869850 w 5235586"/>
                  <a:gd name="connsiteY8092" fmla="*/ 674713 h 3977558"/>
                  <a:gd name="connsiteX8093" fmla="*/ 1867040 w 5235586"/>
                  <a:gd name="connsiteY8093" fmla="*/ 671899 h 3977558"/>
                  <a:gd name="connsiteX8094" fmla="*/ 1869850 w 5235586"/>
                  <a:gd name="connsiteY8094" fmla="*/ 669089 h 3977558"/>
                  <a:gd name="connsiteX8095" fmla="*/ 1917652 w 5235586"/>
                  <a:gd name="connsiteY8095" fmla="*/ 621287 h 3977558"/>
                  <a:gd name="connsiteX8096" fmla="*/ 1763004 w 5235586"/>
                  <a:gd name="connsiteY8096" fmla="*/ 621287 h 3977558"/>
                  <a:gd name="connsiteX8097" fmla="*/ 1810807 w 5235586"/>
                  <a:gd name="connsiteY8097" fmla="*/ 669089 h 3977558"/>
                  <a:gd name="connsiteX8098" fmla="*/ 1813617 w 5235586"/>
                  <a:gd name="connsiteY8098" fmla="*/ 671899 h 3977558"/>
                  <a:gd name="connsiteX8099" fmla="*/ 1810807 w 5235586"/>
                  <a:gd name="connsiteY8099" fmla="*/ 674713 h 3977558"/>
                  <a:gd name="connsiteX8100" fmla="*/ 1765815 w 5235586"/>
                  <a:gd name="connsiteY8100" fmla="*/ 719702 h 3977558"/>
                  <a:gd name="connsiteX8101" fmla="*/ 1763004 w 5235586"/>
                  <a:gd name="connsiteY8101" fmla="*/ 722512 h 3977558"/>
                  <a:gd name="connsiteX8102" fmla="*/ 1760191 w 5235586"/>
                  <a:gd name="connsiteY8102" fmla="*/ 719702 h 3977558"/>
                  <a:gd name="connsiteX8103" fmla="*/ 1715202 w 5235586"/>
                  <a:gd name="connsiteY8103" fmla="*/ 674713 h 3977558"/>
                  <a:gd name="connsiteX8104" fmla="*/ 1712392 w 5235586"/>
                  <a:gd name="connsiteY8104" fmla="*/ 671899 h 3977558"/>
                  <a:gd name="connsiteX8105" fmla="*/ 1715202 w 5235586"/>
                  <a:gd name="connsiteY8105" fmla="*/ 669089 h 3977558"/>
                  <a:gd name="connsiteX8106" fmla="*/ 1763004 w 5235586"/>
                  <a:gd name="connsiteY8106" fmla="*/ 621287 h 3977558"/>
                  <a:gd name="connsiteX8107" fmla="*/ 1608353 w 5235586"/>
                  <a:gd name="connsiteY8107" fmla="*/ 621287 h 3977558"/>
                  <a:gd name="connsiteX8108" fmla="*/ 1656156 w 5235586"/>
                  <a:gd name="connsiteY8108" fmla="*/ 669089 h 3977558"/>
                  <a:gd name="connsiteX8109" fmla="*/ 1658966 w 5235586"/>
                  <a:gd name="connsiteY8109" fmla="*/ 671899 h 3977558"/>
                  <a:gd name="connsiteX8110" fmla="*/ 1656156 w 5235586"/>
                  <a:gd name="connsiteY8110" fmla="*/ 674713 h 3977558"/>
                  <a:gd name="connsiteX8111" fmla="*/ 1611164 w 5235586"/>
                  <a:gd name="connsiteY8111" fmla="*/ 719702 h 3977558"/>
                  <a:gd name="connsiteX8112" fmla="*/ 1608353 w 5235586"/>
                  <a:gd name="connsiteY8112" fmla="*/ 722512 h 3977558"/>
                  <a:gd name="connsiteX8113" fmla="*/ 1605540 w 5235586"/>
                  <a:gd name="connsiteY8113" fmla="*/ 719702 h 3977558"/>
                  <a:gd name="connsiteX8114" fmla="*/ 1560551 w 5235586"/>
                  <a:gd name="connsiteY8114" fmla="*/ 674713 h 3977558"/>
                  <a:gd name="connsiteX8115" fmla="*/ 1557741 w 5235586"/>
                  <a:gd name="connsiteY8115" fmla="*/ 671899 h 3977558"/>
                  <a:gd name="connsiteX8116" fmla="*/ 1560551 w 5235586"/>
                  <a:gd name="connsiteY8116" fmla="*/ 669089 h 3977558"/>
                  <a:gd name="connsiteX8117" fmla="*/ 1608353 w 5235586"/>
                  <a:gd name="connsiteY8117" fmla="*/ 621287 h 3977558"/>
                  <a:gd name="connsiteX8118" fmla="*/ 1450892 w 5235586"/>
                  <a:gd name="connsiteY8118" fmla="*/ 621287 h 3977558"/>
                  <a:gd name="connsiteX8119" fmla="*/ 1498695 w 5235586"/>
                  <a:gd name="connsiteY8119" fmla="*/ 669089 h 3977558"/>
                  <a:gd name="connsiteX8120" fmla="*/ 1501505 w 5235586"/>
                  <a:gd name="connsiteY8120" fmla="*/ 671899 h 3977558"/>
                  <a:gd name="connsiteX8121" fmla="*/ 1498695 w 5235586"/>
                  <a:gd name="connsiteY8121" fmla="*/ 674713 h 3977558"/>
                  <a:gd name="connsiteX8122" fmla="*/ 1453706 w 5235586"/>
                  <a:gd name="connsiteY8122" fmla="*/ 719702 h 3977558"/>
                  <a:gd name="connsiteX8123" fmla="*/ 1450892 w 5235586"/>
                  <a:gd name="connsiteY8123" fmla="*/ 722512 h 3977558"/>
                  <a:gd name="connsiteX8124" fmla="*/ 1448079 w 5235586"/>
                  <a:gd name="connsiteY8124" fmla="*/ 719702 h 3977558"/>
                  <a:gd name="connsiteX8125" fmla="*/ 1403090 w 5235586"/>
                  <a:gd name="connsiteY8125" fmla="*/ 674713 h 3977558"/>
                  <a:gd name="connsiteX8126" fmla="*/ 1400280 w 5235586"/>
                  <a:gd name="connsiteY8126" fmla="*/ 671899 h 3977558"/>
                  <a:gd name="connsiteX8127" fmla="*/ 1403090 w 5235586"/>
                  <a:gd name="connsiteY8127" fmla="*/ 669089 h 3977558"/>
                  <a:gd name="connsiteX8128" fmla="*/ 1450892 w 5235586"/>
                  <a:gd name="connsiteY8128" fmla="*/ 621287 h 3977558"/>
                  <a:gd name="connsiteX8129" fmla="*/ 1296244 w 5235586"/>
                  <a:gd name="connsiteY8129" fmla="*/ 621287 h 3977558"/>
                  <a:gd name="connsiteX8130" fmla="*/ 1344046 w 5235586"/>
                  <a:gd name="connsiteY8130" fmla="*/ 669089 h 3977558"/>
                  <a:gd name="connsiteX8131" fmla="*/ 1346857 w 5235586"/>
                  <a:gd name="connsiteY8131" fmla="*/ 671899 h 3977558"/>
                  <a:gd name="connsiteX8132" fmla="*/ 1344046 w 5235586"/>
                  <a:gd name="connsiteY8132" fmla="*/ 674713 h 3977558"/>
                  <a:gd name="connsiteX8133" fmla="*/ 1299058 w 5235586"/>
                  <a:gd name="connsiteY8133" fmla="*/ 719702 h 3977558"/>
                  <a:gd name="connsiteX8134" fmla="*/ 1296244 w 5235586"/>
                  <a:gd name="connsiteY8134" fmla="*/ 722512 h 3977558"/>
                  <a:gd name="connsiteX8135" fmla="*/ 1293431 w 5235586"/>
                  <a:gd name="connsiteY8135" fmla="*/ 719702 h 3977558"/>
                  <a:gd name="connsiteX8136" fmla="*/ 1248442 w 5235586"/>
                  <a:gd name="connsiteY8136" fmla="*/ 674713 h 3977558"/>
                  <a:gd name="connsiteX8137" fmla="*/ 1245632 w 5235586"/>
                  <a:gd name="connsiteY8137" fmla="*/ 671899 h 3977558"/>
                  <a:gd name="connsiteX8138" fmla="*/ 1248442 w 5235586"/>
                  <a:gd name="connsiteY8138" fmla="*/ 669089 h 3977558"/>
                  <a:gd name="connsiteX8139" fmla="*/ 1296244 w 5235586"/>
                  <a:gd name="connsiteY8139" fmla="*/ 621287 h 3977558"/>
                  <a:gd name="connsiteX8140" fmla="*/ 1141593 w 5235586"/>
                  <a:gd name="connsiteY8140" fmla="*/ 621287 h 3977558"/>
                  <a:gd name="connsiteX8141" fmla="*/ 1189395 w 5235586"/>
                  <a:gd name="connsiteY8141" fmla="*/ 669089 h 3977558"/>
                  <a:gd name="connsiteX8142" fmla="*/ 1192206 w 5235586"/>
                  <a:gd name="connsiteY8142" fmla="*/ 671899 h 3977558"/>
                  <a:gd name="connsiteX8143" fmla="*/ 1189395 w 5235586"/>
                  <a:gd name="connsiteY8143" fmla="*/ 674713 h 3977558"/>
                  <a:gd name="connsiteX8144" fmla="*/ 1144407 w 5235586"/>
                  <a:gd name="connsiteY8144" fmla="*/ 719702 h 3977558"/>
                  <a:gd name="connsiteX8145" fmla="*/ 1141593 w 5235586"/>
                  <a:gd name="connsiteY8145" fmla="*/ 722512 h 3977558"/>
                  <a:gd name="connsiteX8146" fmla="*/ 1138780 w 5235586"/>
                  <a:gd name="connsiteY8146" fmla="*/ 719702 h 3977558"/>
                  <a:gd name="connsiteX8147" fmla="*/ 1093791 w 5235586"/>
                  <a:gd name="connsiteY8147" fmla="*/ 674713 h 3977558"/>
                  <a:gd name="connsiteX8148" fmla="*/ 1090981 w 5235586"/>
                  <a:gd name="connsiteY8148" fmla="*/ 671899 h 3977558"/>
                  <a:gd name="connsiteX8149" fmla="*/ 1093791 w 5235586"/>
                  <a:gd name="connsiteY8149" fmla="*/ 669089 h 3977558"/>
                  <a:gd name="connsiteX8150" fmla="*/ 1141593 w 5235586"/>
                  <a:gd name="connsiteY8150" fmla="*/ 621287 h 3977558"/>
                  <a:gd name="connsiteX8151" fmla="*/ 984132 w 5235586"/>
                  <a:gd name="connsiteY8151" fmla="*/ 621287 h 3977558"/>
                  <a:gd name="connsiteX8152" fmla="*/ 1031934 w 5235586"/>
                  <a:gd name="connsiteY8152" fmla="*/ 669089 h 3977558"/>
                  <a:gd name="connsiteX8153" fmla="*/ 1034745 w 5235586"/>
                  <a:gd name="connsiteY8153" fmla="*/ 671899 h 3977558"/>
                  <a:gd name="connsiteX8154" fmla="*/ 1031934 w 5235586"/>
                  <a:gd name="connsiteY8154" fmla="*/ 674713 h 3977558"/>
                  <a:gd name="connsiteX8155" fmla="*/ 986946 w 5235586"/>
                  <a:gd name="connsiteY8155" fmla="*/ 719702 h 3977558"/>
                  <a:gd name="connsiteX8156" fmla="*/ 984132 w 5235586"/>
                  <a:gd name="connsiteY8156" fmla="*/ 722512 h 3977558"/>
                  <a:gd name="connsiteX8157" fmla="*/ 981319 w 5235586"/>
                  <a:gd name="connsiteY8157" fmla="*/ 719702 h 3977558"/>
                  <a:gd name="connsiteX8158" fmla="*/ 936330 w 5235586"/>
                  <a:gd name="connsiteY8158" fmla="*/ 674713 h 3977558"/>
                  <a:gd name="connsiteX8159" fmla="*/ 933520 w 5235586"/>
                  <a:gd name="connsiteY8159" fmla="*/ 671899 h 3977558"/>
                  <a:gd name="connsiteX8160" fmla="*/ 936330 w 5235586"/>
                  <a:gd name="connsiteY8160" fmla="*/ 669089 h 3977558"/>
                  <a:gd name="connsiteX8161" fmla="*/ 984132 w 5235586"/>
                  <a:gd name="connsiteY8161" fmla="*/ 621287 h 3977558"/>
                  <a:gd name="connsiteX8162" fmla="*/ 829484 w 5235586"/>
                  <a:gd name="connsiteY8162" fmla="*/ 621287 h 3977558"/>
                  <a:gd name="connsiteX8163" fmla="*/ 877286 w 5235586"/>
                  <a:gd name="connsiteY8163" fmla="*/ 669089 h 3977558"/>
                  <a:gd name="connsiteX8164" fmla="*/ 880097 w 5235586"/>
                  <a:gd name="connsiteY8164" fmla="*/ 671899 h 3977558"/>
                  <a:gd name="connsiteX8165" fmla="*/ 877286 w 5235586"/>
                  <a:gd name="connsiteY8165" fmla="*/ 674713 h 3977558"/>
                  <a:gd name="connsiteX8166" fmla="*/ 832298 w 5235586"/>
                  <a:gd name="connsiteY8166" fmla="*/ 719702 h 3977558"/>
                  <a:gd name="connsiteX8167" fmla="*/ 829484 w 5235586"/>
                  <a:gd name="connsiteY8167" fmla="*/ 722512 h 3977558"/>
                  <a:gd name="connsiteX8168" fmla="*/ 826671 w 5235586"/>
                  <a:gd name="connsiteY8168" fmla="*/ 719702 h 3977558"/>
                  <a:gd name="connsiteX8169" fmla="*/ 781682 w 5235586"/>
                  <a:gd name="connsiteY8169" fmla="*/ 674713 h 3977558"/>
                  <a:gd name="connsiteX8170" fmla="*/ 778872 w 5235586"/>
                  <a:gd name="connsiteY8170" fmla="*/ 671899 h 3977558"/>
                  <a:gd name="connsiteX8171" fmla="*/ 781682 w 5235586"/>
                  <a:gd name="connsiteY8171" fmla="*/ 669089 h 3977558"/>
                  <a:gd name="connsiteX8172" fmla="*/ 829484 w 5235586"/>
                  <a:gd name="connsiteY8172" fmla="*/ 621287 h 3977558"/>
                  <a:gd name="connsiteX8173" fmla="*/ 674833 w 5235586"/>
                  <a:gd name="connsiteY8173" fmla="*/ 621287 h 3977558"/>
                  <a:gd name="connsiteX8174" fmla="*/ 722635 w 5235586"/>
                  <a:gd name="connsiteY8174" fmla="*/ 669089 h 3977558"/>
                  <a:gd name="connsiteX8175" fmla="*/ 725446 w 5235586"/>
                  <a:gd name="connsiteY8175" fmla="*/ 671899 h 3977558"/>
                  <a:gd name="connsiteX8176" fmla="*/ 722635 w 5235586"/>
                  <a:gd name="connsiteY8176" fmla="*/ 674713 h 3977558"/>
                  <a:gd name="connsiteX8177" fmla="*/ 677647 w 5235586"/>
                  <a:gd name="connsiteY8177" fmla="*/ 719702 h 3977558"/>
                  <a:gd name="connsiteX8178" fmla="*/ 674833 w 5235586"/>
                  <a:gd name="connsiteY8178" fmla="*/ 722512 h 3977558"/>
                  <a:gd name="connsiteX8179" fmla="*/ 672020 w 5235586"/>
                  <a:gd name="connsiteY8179" fmla="*/ 719702 h 3977558"/>
                  <a:gd name="connsiteX8180" fmla="*/ 627031 w 5235586"/>
                  <a:gd name="connsiteY8180" fmla="*/ 674713 h 3977558"/>
                  <a:gd name="connsiteX8181" fmla="*/ 624221 w 5235586"/>
                  <a:gd name="connsiteY8181" fmla="*/ 671899 h 3977558"/>
                  <a:gd name="connsiteX8182" fmla="*/ 627031 w 5235586"/>
                  <a:gd name="connsiteY8182" fmla="*/ 669089 h 3977558"/>
                  <a:gd name="connsiteX8183" fmla="*/ 674833 w 5235586"/>
                  <a:gd name="connsiteY8183" fmla="*/ 621287 h 3977558"/>
                  <a:gd name="connsiteX8184" fmla="*/ 517372 w 5235586"/>
                  <a:gd name="connsiteY8184" fmla="*/ 621287 h 3977558"/>
                  <a:gd name="connsiteX8185" fmla="*/ 565174 w 5235586"/>
                  <a:gd name="connsiteY8185" fmla="*/ 669089 h 3977558"/>
                  <a:gd name="connsiteX8186" fmla="*/ 567985 w 5235586"/>
                  <a:gd name="connsiteY8186" fmla="*/ 671899 h 3977558"/>
                  <a:gd name="connsiteX8187" fmla="*/ 565174 w 5235586"/>
                  <a:gd name="connsiteY8187" fmla="*/ 674713 h 3977558"/>
                  <a:gd name="connsiteX8188" fmla="*/ 520183 w 5235586"/>
                  <a:gd name="connsiteY8188" fmla="*/ 719702 h 3977558"/>
                  <a:gd name="connsiteX8189" fmla="*/ 517372 w 5235586"/>
                  <a:gd name="connsiteY8189" fmla="*/ 722512 h 3977558"/>
                  <a:gd name="connsiteX8190" fmla="*/ 514559 w 5235586"/>
                  <a:gd name="connsiteY8190" fmla="*/ 719702 h 3977558"/>
                  <a:gd name="connsiteX8191" fmla="*/ 469570 w 5235586"/>
                  <a:gd name="connsiteY8191" fmla="*/ 674713 h 3977558"/>
                  <a:gd name="connsiteX8192" fmla="*/ 466760 w 5235586"/>
                  <a:gd name="connsiteY8192" fmla="*/ 671899 h 3977558"/>
                  <a:gd name="connsiteX8193" fmla="*/ 469570 w 5235586"/>
                  <a:gd name="connsiteY8193" fmla="*/ 669089 h 3977558"/>
                  <a:gd name="connsiteX8194" fmla="*/ 517372 w 5235586"/>
                  <a:gd name="connsiteY8194" fmla="*/ 621287 h 3977558"/>
                  <a:gd name="connsiteX8195" fmla="*/ 362724 w 5235586"/>
                  <a:gd name="connsiteY8195" fmla="*/ 621287 h 3977558"/>
                  <a:gd name="connsiteX8196" fmla="*/ 410526 w 5235586"/>
                  <a:gd name="connsiteY8196" fmla="*/ 669089 h 3977558"/>
                  <a:gd name="connsiteX8197" fmla="*/ 413337 w 5235586"/>
                  <a:gd name="connsiteY8197" fmla="*/ 671899 h 3977558"/>
                  <a:gd name="connsiteX8198" fmla="*/ 410526 w 5235586"/>
                  <a:gd name="connsiteY8198" fmla="*/ 674713 h 3977558"/>
                  <a:gd name="connsiteX8199" fmla="*/ 365535 w 5235586"/>
                  <a:gd name="connsiteY8199" fmla="*/ 719702 h 3977558"/>
                  <a:gd name="connsiteX8200" fmla="*/ 362724 w 5235586"/>
                  <a:gd name="connsiteY8200" fmla="*/ 722512 h 3977558"/>
                  <a:gd name="connsiteX8201" fmla="*/ 359911 w 5235586"/>
                  <a:gd name="connsiteY8201" fmla="*/ 719702 h 3977558"/>
                  <a:gd name="connsiteX8202" fmla="*/ 314922 w 5235586"/>
                  <a:gd name="connsiteY8202" fmla="*/ 674713 h 3977558"/>
                  <a:gd name="connsiteX8203" fmla="*/ 312112 w 5235586"/>
                  <a:gd name="connsiteY8203" fmla="*/ 671899 h 3977558"/>
                  <a:gd name="connsiteX8204" fmla="*/ 314922 w 5235586"/>
                  <a:gd name="connsiteY8204" fmla="*/ 669089 h 3977558"/>
                  <a:gd name="connsiteX8205" fmla="*/ 362724 w 5235586"/>
                  <a:gd name="connsiteY8205" fmla="*/ 621287 h 3977558"/>
                  <a:gd name="connsiteX8206" fmla="*/ 208073 w 5235586"/>
                  <a:gd name="connsiteY8206" fmla="*/ 621287 h 3977558"/>
                  <a:gd name="connsiteX8207" fmla="*/ 255875 w 5235586"/>
                  <a:gd name="connsiteY8207" fmla="*/ 669089 h 3977558"/>
                  <a:gd name="connsiteX8208" fmla="*/ 258686 w 5235586"/>
                  <a:gd name="connsiteY8208" fmla="*/ 671899 h 3977558"/>
                  <a:gd name="connsiteX8209" fmla="*/ 255875 w 5235586"/>
                  <a:gd name="connsiteY8209" fmla="*/ 674713 h 3977558"/>
                  <a:gd name="connsiteX8210" fmla="*/ 210884 w 5235586"/>
                  <a:gd name="connsiteY8210" fmla="*/ 719702 h 3977558"/>
                  <a:gd name="connsiteX8211" fmla="*/ 208073 w 5235586"/>
                  <a:gd name="connsiteY8211" fmla="*/ 722512 h 3977558"/>
                  <a:gd name="connsiteX8212" fmla="*/ 205260 w 5235586"/>
                  <a:gd name="connsiteY8212" fmla="*/ 719702 h 3977558"/>
                  <a:gd name="connsiteX8213" fmla="*/ 160271 w 5235586"/>
                  <a:gd name="connsiteY8213" fmla="*/ 674713 h 3977558"/>
                  <a:gd name="connsiteX8214" fmla="*/ 157461 w 5235586"/>
                  <a:gd name="connsiteY8214" fmla="*/ 671899 h 3977558"/>
                  <a:gd name="connsiteX8215" fmla="*/ 160271 w 5235586"/>
                  <a:gd name="connsiteY8215" fmla="*/ 669089 h 3977558"/>
                  <a:gd name="connsiteX8216" fmla="*/ 208073 w 5235586"/>
                  <a:gd name="connsiteY8216" fmla="*/ 621287 h 3977558"/>
                  <a:gd name="connsiteX8217" fmla="*/ 50612 w 5235586"/>
                  <a:gd name="connsiteY8217" fmla="*/ 621287 h 3977558"/>
                  <a:gd name="connsiteX8218" fmla="*/ 98414 w 5235586"/>
                  <a:gd name="connsiteY8218" fmla="*/ 669089 h 3977558"/>
                  <a:gd name="connsiteX8219" fmla="*/ 101225 w 5235586"/>
                  <a:gd name="connsiteY8219" fmla="*/ 671899 h 3977558"/>
                  <a:gd name="connsiteX8220" fmla="*/ 98414 w 5235586"/>
                  <a:gd name="connsiteY8220" fmla="*/ 674713 h 3977558"/>
                  <a:gd name="connsiteX8221" fmla="*/ 53426 w 5235586"/>
                  <a:gd name="connsiteY8221" fmla="*/ 719702 h 3977558"/>
                  <a:gd name="connsiteX8222" fmla="*/ 50612 w 5235586"/>
                  <a:gd name="connsiteY8222" fmla="*/ 722512 h 3977558"/>
                  <a:gd name="connsiteX8223" fmla="*/ 47802 w 5235586"/>
                  <a:gd name="connsiteY8223" fmla="*/ 719702 h 3977558"/>
                  <a:gd name="connsiteX8224" fmla="*/ 2813 w 5235586"/>
                  <a:gd name="connsiteY8224" fmla="*/ 674713 h 3977558"/>
                  <a:gd name="connsiteX8225" fmla="*/ 0 w 5235586"/>
                  <a:gd name="connsiteY8225" fmla="*/ 671899 h 3977558"/>
                  <a:gd name="connsiteX8226" fmla="*/ 2813 w 5235586"/>
                  <a:gd name="connsiteY8226" fmla="*/ 669089 h 3977558"/>
                  <a:gd name="connsiteX8227" fmla="*/ 50612 w 5235586"/>
                  <a:gd name="connsiteY8227" fmla="*/ 621287 h 3977558"/>
                  <a:gd name="connsiteX8228" fmla="*/ 1608353 w 5235586"/>
                  <a:gd name="connsiteY8228" fmla="*/ 466775 h 3977558"/>
                  <a:gd name="connsiteX8229" fmla="*/ 1656156 w 5235586"/>
                  <a:gd name="connsiteY8229" fmla="*/ 514540 h 3977558"/>
                  <a:gd name="connsiteX8230" fmla="*/ 1658966 w 5235586"/>
                  <a:gd name="connsiteY8230" fmla="*/ 517361 h 3977558"/>
                  <a:gd name="connsiteX8231" fmla="*/ 1656156 w 5235586"/>
                  <a:gd name="connsiteY8231" fmla="*/ 520170 h 3977558"/>
                  <a:gd name="connsiteX8232" fmla="*/ 1611164 w 5235586"/>
                  <a:gd name="connsiteY8232" fmla="*/ 565109 h 3977558"/>
                  <a:gd name="connsiteX8233" fmla="*/ 1608353 w 5235586"/>
                  <a:gd name="connsiteY8233" fmla="*/ 567912 h 3977558"/>
                  <a:gd name="connsiteX8234" fmla="*/ 1605540 w 5235586"/>
                  <a:gd name="connsiteY8234" fmla="*/ 565109 h 3977558"/>
                  <a:gd name="connsiteX8235" fmla="*/ 1560551 w 5235586"/>
                  <a:gd name="connsiteY8235" fmla="*/ 520170 h 3977558"/>
                  <a:gd name="connsiteX8236" fmla="*/ 1557741 w 5235586"/>
                  <a:gd name="connsiteY8236" fmla="*/ 517361 h 3977558"/>
                  <a:gd name="connsiteX8237" fmla="*/ 1560551 w 5235586"/>
                  <a:gd name="connsiteY8237" fmla="*/ 514540 h 3977558"/>
                  <a:gd name="connsiteX8238" fmla="*/ 1608353 w 5235586"/>
                  <a:gd name="connsiteY8238" fmla="*/ 466775 h 3977558"/>
                  <a:gd name="connsiteX8239" fmla="*/ 1450892 w 5235586"/>
                  <a:gd name="connsiteY8239" fmla="*/ 466775 h 3977558"/>
                  <a:gd name="connsiteX8240" fmla="*/ 1498695 w 5235586"/>
                  <a:gd name="connsiteY8240" fmla="*/ 514540 h 3977558"/>
                  <a:gd name="connsiteX8241" fmla="*/ 1501505 w 5235586"/>
                  <a:gd name="connsiteY8241" fmla="*/ 517361 h 3977558"/>
                  <a:gd name="connsiteX8242" fmla="*/ 1498695 w 5235586"/>
                  <a:gd name="connsiteY8242" fmla="*/ 520170 h 3977558"/>
                  <a:gd name="connsiteX8243" fmla="*/ 1453706 w 5235586"/>
                  <a:gd name="connsiteY8243" fmla="*/ 565109 h 3977558"/>
                  <a:gd name="connsiteX8244" fmla="*/ 1450892 w 5235586"/>
                  <a:gd name="connsiteY8244" fmla="*/ 567914 h 3977558"/>
                  <a:gd name="connsiteX8245" fmla="*/ 1448079 w 5235586"/>
                  <a:gd name="connsiteY8245" fmla="*/ 565109 h 3977558"/>
                  <a:gd name="connsiteX8246" fmla="*/ 1403090 w 5235586"/>
                  <a:gd name="connsiteY8246" fmla="*/ 520170 h 3977558"/>
                  <a:gd name="connsiteX8247" fmla="*/ 1400280 w 5235586"/>
                  <a:gd name="connsiteY8247" fmla="*/ 517361 h 3977558"/>
                  <a:gd name="connsiteX8248" fmla="*/ 1403090 w 5235586"/>
                  <a:gd name="connsiteY8248" fmla="*/ 514540 h 3977558"/>
                  <a:gd name="connsiteX8249" fmla="*/ 1450892 w 5235586"/>
                  <a:gd name="connsiteY8249" fmla="*/ 466775 h 3977558"/>
                  <a:gd name="connsiteX8250" fmla="*/ 1296244 w 5235586"/>
                  <a:gd name="connsiteY8250" fmla="*/ 466775 h 3977558"/>
                  <a:gd name="connsiteX8251" fmla="*/ 1344046 w 5235586"/>
                  <a:gd name="connsiteY8251" fmla="*/ 514540 h 3977558"/>
                  <a:gd name="connsiteX8252" fmla="*/ 1346857 w 5235586"/>
                  <a:gd name="connsiteY8252" fmla="*/ 517361 h 3977558"/>
                  <a:gd name="connsiteX8253" fmla="*/ 1344046 w 5235586"/>
                  <a:gd name="connsiteY8253" fmla="*/ 520170 h 3977558"/>
                  <a:gd name="connsiteX8254" fmla="*/ 1299058 w 5235586"/>
                  <a:gd name="connsiteY8254" fmla="*/ 565112 h 3977558"/>
                  <a:gd name="connsiteX8255" fmla="*/ 1296244 w 5235586"/>
                  <a:gd name="connsiteY8255" fmla="*/ 567914 h 3977558"/>
                  <a:gd name="connsiteX8256" fmla="*/ 1293431 w 5235586"/>
                  <a:gd name="connsiteY8256" fmla="*/ 565112 h 3977558"/>
                  <a:gd name="connsiteX8257" fmla="*/ 1248442 w 5235586"/>
                  <a:gd name="connsiteY8257" fmla="*/ 520170 h 3977558"/>
                  <a:gd name="connsiteX8258" fmla="*/ 1245632 w 5235586"/>
                  <a:gd name="connsiteY8258" fmla="*/ 517361 h 3977558"/>
                  <a:gd name="connsiteX8259" fmla="*/ 1248442 w 5235586"/>
                  <a:gd name="connsiteY8259" fmla="*/ 514540 h 3977558"/>
                  <a:gd name="connsiteX8260" fmla="*/ 1296244 w 5235586"/>
                  <a:gd name="connsiteY8260" fmla="*/ 466775 h 3977558"/>
                  <a:gd name="connsiteX8261" fmla="*/ 1141593 w 5235586"/>
                  <a:gd name="connsiteY8261" fmla="*/ 466775 h 3977558"/>
                  <a:gd name="connsiteX8262" fmla="*/ 1189395 w 5235586"/>
                  <a:gd name="connsiteY8262" fmla="*/ 514540 h 3977558"/>
                  <a:gd name="connsiteX8263" fmla="*/ 1192206 w 5235586"/>
                  <a:gd name="connsiteY8263" fmla="*/ 517361 h 3977558"/>
                  <a:gd name="connsiteX8264" fmla="*/ 1189395 w 5235586"/>
                  <a:gd name="connsiteY8264" fmla="*/ 520170 h 3977558"/>
                  <a:gd name="connsiteX8265" fmla="*/ 1144407 w 5235586"/>
                  <a:gd name="connsiteY8265" fmla="*/ 565112 h 3977558"/>
                  <a:gd name="connsiteX8266" fmla="*/ 1141593 w 5235586"/>
                  <a:gd name="connsiteY8266" fmla="*/ 567914 h 3977558"/>
                  <a:gd name="connsiteX8267" fmla="*/ 1138780 w 5235586"/>
                  <a:gd name="connsiteY8267" fmla="*/ 565112 h 3977558"/>
                  <a:gd name="connsiteX8268" fmla="*/ 1093791 w 5235586"/>
                  <a:gd name="connsiteY8268" fmla="*/ 520170 h 3977558"/>
                  <a:gd name="connsiteX8269" fmla="*/ 1090981 w 5235586"/>
                  <a:gd name="connsiteY8269" fmla="*/ 517361 h 3977558"/>
                  <a:gd name="connsiteX8270" fmla="*/ 1093791 w 5235586"/>
                  <a:gd name="connsiteY8270" fmla="*/ 514540 h 3977558"/>
                  <a:gd name="connsiteX8271" fmla="*/ 1141593 w 5235586"/>
                  <a:gd name="connsiteY8271" fmla="*/ 466775 h 3977558"/>
                  <a:gd name="connsiteX8272" fmla="*/ 984132 w 5235586"/>
                  <a:gd name="connsiteY8272" fmla="*/ 466775 h 3977558"/>
                  <a:gd name="connsiteX8273" fmla="*/ 1031934 w 5235586"/>
                  <a:gd name="connsiteY8273" fmla="*/ 514540 h 3977558"/>
                  <a:gd name="connsiteX8274" fmla="*/ 1034745 w 5235586"/>
                  <a:gd name="connsiteY8274" fmla="*/ 517361 h 3977558"/>
                  <a:gd name="connsiteX8275" fmla="*/ 1031934 w 5235586"/>
                  <a:gd name="connsiteY8275" fmla="*/ 520170 h 3977558"/>
                  <a:gd name="connsiteX8276" fmla="*/ 986946 w 5235586"/>
                  <a:gd name="connsiteY8276" fmla="*/ 565112 h 3977558"/>
                  <a:gd name="connsiteX8277" fmla="*/ 984132 w 5235586"/>
                  <a:gd name="connsiteY8277" fmla="*/ 567914 h 3977558"/>
                  <a:gd name="connsiteX8278" fmla="*/ 981319 w 5235586"/>
                  <a:gd name="connsiteY8278" fmla="*/ 565112 h 3977558"/>
                  <a:gd name="connsiteX8279" fmla="*/ 936330 w 5235586"/>
                  <a:gd name="connsiteY8279" fmla="*/ 520170 h 3977558"/>
                  <a:gd name="connsiteX8280" fmla="*/ 933520 w 5235586"/>
                  <a:gd name="connsiteY8280" fmla="*/ 517361 h 3977558"/>
                  <a:gd name="connsiteX8281" fmla="*/ 936330 w 5235586"/>
                  <a:gd name="connsiteY8281" fmla="*/ 514540 h 3977558"/>
                  <a:gd name="connsiteX8282" fmla="*/ 984132 w 5235586"/>
                  <a:gd name="connsiteY8282" fmla="*/ 466775 h 3977558"/>
                  <a:gd name="connsiteX8283" fmla="*/ 829484 w 5235586"/>
                  <a:gd name="connsiteY8283" fmla="*/ 466775 h 3977558"/>
                  <a:gd name="connsiteX8284" fmla="*/ 877286 w 5235586"/>
                  <a:gd name="connsiteY8284" fmla="*/ 514540 h 3977558"/>
                  <a:gd name="connsiteX8285" fmla="*/ 880097 w 5235586"/>
                  <a:gd name="connsiteY8285" fmla="*/ 517361 h 3977558"/>
                  <a:gd name="connsiteX8286" fmla="*/ 877286 w 5235586"/>
                  <a:gd name="connsiteY8286" fmla="*/ 520170 h 3977558"/>
                  <a:gd name="connsiteX8287" fmla="*/ 832298 w 5235586"/>
                  <a:gd name="connsiteY8287" fmla="*/ 565112 h 3977558"/>
                  <a:gd name="connsiteX8288" fmla="*/ 829484 w 5235586"/>
                  <a:gd name="connsiteY8288" fmla="*/ 567914 h 3977558"/>
                  <a:gd name="connsiteX8289" fmla="*/ 826671 w 5235586"/>
                  <a:gd name="connsiteY8289" fmla="*/ 565112 h 3977558"/>
                  <a:gd name="connsiteX8290" fmla="*/ 781682 w 5235586"/>
                  <a:gd name="connsiteY8290" fmla="*/ 520170 h 3977558"/>
                  <a:gd name="connsiteX8291" fmla="*/ 778872 w 5235586"/>
                  <a:gd name="connsiteY8291" fmla="*/ 517361 h 3977558"/>
                  <a:gd name="connsiteX8292" fmla="*/ 781682 w 5235586"/>
                  <a:gd name="connsiteY8292" fmla="*/ 514540 h 3977558"/>
                  <a:gd name="connsiteX8293" fmla="*/ 829484 w 5235586"/>
                  <a:gd name="connsiteY8293" fmla="*/ 466775 h 3977558"/>
                  <a:gd name="connsiteX8294" fmla="*/ 674833 w 5235586"/>
                  <a:gd name="connsiteY8294" fmla="*/ 466775 h 3977558"/>
                  <a:gd name="connsiteX8295" fmla="*/ 722635 w 5235586"/>
                  <a:gd name="connsiteY8295" fmla="*/ 514540 h 3977558"/>
                  <a:gd name="connsiteX8296" fmla="*/ 725446 w 5235586"/>
                  <a:gd name="connsiteY8296" fmla="*/ 517361 h 3977558"/>
                  <a:gd name="connsiteX8297" fmla="*/ 722635 w 5235586"/>
                  <a:gd name="connsiteY8297" fmla="*/ 520170 h 3977558"/>
                  <a:gd name="connsiteX8298" fmla="*/ 677647 w 5235586"/>
                  <a:gd name="connsiteY8298" fmla="*/ 565112 h 3977558"/>
                  <a:gd name="connsiteX8299" fmla="*/ 674833 w 5235586"/>
                  <a:gd name="connsiteY8299" fmla="*/ 567914 h 3977558"/>
                  <a:gd name="connsiteX8300" fmla="*/ 672020 w 5235586"/>
                  <a:gd name="connsiteY8300" fmla="*/ 565112 h 3977558"/>
                  <a:gd name="connsiteX8301" fmla="*/ 627031 w 5235586"/>
                  <a:gd name="connsiteY8301" fmla="*/ 520170 h 3977558"/>
                  <a:gd name="connsiteX8302" fmla="*/ 624221 w 5235586"/>
                  <a:gd name="connsiteY8302" fmla="*/ 517361 h 3977558"/>
                  <a:gd name="connsiteX8303" fmla="*/ 627031 w 5235586"/>
                  <a:gd name="connsiteY8303" fmla="*/ 514540 h 3977558"/>
                  <a:gd name="connsiteX8304" fmla="*/ 674833 w 5235586"/>
                  <a:gd name="connsiteY8304" fmla="*/ 466775 h 3977558"/>
                  <a:gd name="connsiteX8305" fmla="*/ 517372 w 5235586"/>
                  <a:gd name="connsiteY8305" fmla="*/ 466775 h 3977558"/>
                  <a:gd name="connsiteX8306" fmla="*/ 565174 w 5235586"/>
                  <a:gd name="connsiteY8306" fmla="*/ 514540 h 3977558"/>
                  <a:gd name="connsiteX8307" fmla="*/ 567985 w 5235586"/>
                  <a:gd name="connsiteY8307" fmla="*/ 517361 h 3977558"/>
                  <a:gd name="connsiteX8308" fmla="*/ 565174 w 5235586"/>
                  <a:gd name="connsiteY8308" fmla="*/ 520170 h 3977558"/>
                  <a:gd name="connsiteX8309" fmla="*/ 520183 w 5235586"/>
                  <a:gd name="connsiteY8309" fmla="*/ 565112 h 3977558"/>
                  <a:gd name="connsiteX8310" fmla="*/ 517372 w 5235586"/>
                  <a:gd name="connsiteY8310" fmla="*/ 567914 h 3977558"/>
                  <a:gd name="connsiteX8311" fmla="*/ 514559 w 5235586"/>
                  <a:gd name="connsiteY8311" fmla="*/ 565112 h 3977558"/>
                  <a:gd name="connsiteX8312" fmla="*/ 469570 w 5235586"/>
                  <a:gd name="connsiteY8312" fmla="*/ 520170 h 3977558"/>
                  <a:gd name="connsiteX8313" fmla="*/ 466760 w 5235586"/>
                  <a:gd name="connsiteY8313" fmla="*/ 517361 h 3977558"/>
                  <a:gd name="connsiteX8314" fmla="*/ 469570 w 5235586"/>
                  <a:gd name="connsiteY8314" fmla="*/ 514540 h 3977558"/>
                  <a:gd name="connsiteX8315" fmla="*/ 517372 w 5235586"/>
                  <a:gd name="connsiteY8315" fmla="*/ 466775 h 3977558"/>
                  <a:gd name="connsiteX8316" fmla="*/ 362724 w 5235586"/>
                  <a:gd name="connsiteY8316" fmla="*/ 466775 h 3977558"/>
                  <a:gd name="connsiteX8317" fmla="*/ 410526 w 5235586"/>
                  <a:gd name="connsiteY8317" fmla="*/ 514540 h 3977558"/>
                  <a:gd name="connsiteX8318" fmla="*/ 413337 w 5235586"/>
                  <a:gd name="connsiteY8318" fmla="*/ 517361 h 3977558"/>
                  <a:gd name="connsiteX8319" fmla="*/ 410526 w 5235586"/>
                  <a:gd name="connsiteY8319" fmla="*/ 520170 h 3977558"/>
                  <a:gd name="connsiteX8320" fmla="*/ 365535 w 5235586"/>
                  <a:gd name="connsiteY8320" fmla="*/ 565112 h 3977558"/>
                  <a:gd name="connsiteX8321" fmla="*/ 362724 w 5235586"/>
                  <a:gd name="connsiteY8321" fmla="*/ 567914 h 3977558"/>
                  <a:gd name="connsiteX8322" fmla="*/ 359911 w 5235586"/>
                  <a:gd name="connsiteY8322" fmla="*/ 565112 h 3977558"/>
                  <a:gd name="connsiteX8323" fmla="*/ 314922 w 5235586"/>
                  <a:gd name="connsiteY8323" fmla="*/ 520170 h 3977558"/>
                  <a:gd name="connsiteX8324" fmla="*/ 312112 w 5235586"/>
                  <a:gd name="connsiteY8324" fmla="*/ 517361 h 3977558"/>
                  <a:gd name="connsiteX8325" fmla="*/ 314922 w 5235586"/>
                  <a:gd name="connsiteY8325" fmla="*/ 514540 h 3977558"/>
                  <a:gd name="connsiteX8326" fmla="*/ 362724 w 5235586"/>
                  <a:gd name="connsiteY8326" fmla="*/ 466775 h 3977558"/>
                  <a:gd name="connsiteX8327" fmla="*/ 208073 w 5235586"/>
                  <a:gd name="connsiteY8327" fmla="*/ 466775 h 3977558"/>
                  <a:gd name="connsiteX8328" fmla="*/ 255875 w 5235586"/>
                  <a:gd name="connsiteY8328" fmla="*/ 514540 h 3977558"/>
                  <a:gd name="connsiteX8329" fmla="*/ 258686 w 5235586"/>
                  <a:gd name="connsiteY8329" fmla="*/ 517361 h 3977558"/>
                  <a:gd name="connsiteX8330" fmla="*/ 255875 w 5235586"/>
                  <a:gd name="connsiteY8330" fmla="*/ 520170 h 3977558"/>
                  <a:gd name="connsiteX8331" fmla="*/ 210884 w 5235586"/>
                  <a:gd name="connsiteY8331" fmla="*/ 565112 h 3977558"/>
                  <a:gd name="connsiteX8332" fmla="*/ 208073 w 5235586"/>
                  <a:gd name="connsiteY8332" fmla="*/ 567914 h 3977558"/>
                  <a:gd name="connsiteX8333" fmla="*/ 205260 w 5235586"/>
                  <a:gd name="connsiteY8333" fmla="*/ 565112 h 3977558"/>
                  <a:gd name="connsiteX8334" fmla="*/ 160271 w 5235586"/>
                  <a:gd name="connsiteY8334" fmla="*/ 520170 h 3977558"/>
                  <a:gd name="connsiteX8335" fmla="*/ 157461 w 5235586"/>
                  <a:gd name="connsiteY8335" fmla="*/ 517361 h 3977558"/>
                  <a:gd name="connsiteX8336" fmla="*/ 160271 w 5235586"/>
                  <a:gd name="connsiteY8336" fmla="*/ 514540 h 3977558"/>
                  <a:gd name="connsiteX8337" fmla="*/ 208073 w 5235586"/>
                  <a:gd name="connsiteY8337" fmla="*/ 466775 h 3977558"/>
                  <a:gd name="connsiteX8338" fmla="*/ 50612 w 5235586"/>
                  <a:gd name="connsiteY8338" fmla="*/ 466775 h 3977558"/>
                  <a:gd name="connsiteX8339" fmla="*/ 98414 w 5235586"/>
                  <a:gd name="connsiteY8339" fmla="*/ 514540 h 3977558"/>
                  <a:gd name="connsiteX8340" fmla="*/ 101225 w 5235586"/>
                  <a:gd name="connsiteY8340" fmla="*/ 517361 h 3977558"/>
                  <a:gd name="connsiteX8341" fmla="*/ 98414 w 5235586"/>
                  <a:gd name="connsiteY8341" fmla="*/ 520170 h 3977558"/>
                  <a:gd name="connsiteX8342" fmla="*/ 53426 w 5235586"/>
                  <a:gd name="connsiteY8342" fmla="*/ 565112 h 3977558"/>
                  <a:gd name="connsiteX8343" fmla="*/ 50612 w 5235586"/>
                  <a:gd name="connsiteY8343" fmla="*/ 567914 h 3977558"/>
                  <a:gd name="connsiteX8344" fmla="*/ 47802 w 5235586"/>
                  <a:gd name="connsiteY8344" fmla="*/ 565112 h 3977558"/>
                  <a:gd name="connsiteX8345" fmla="*/ 2813 w 5235586"/>
                  <a:gd name="connsiteY8345" fmla="*/ 520170 h 3977558"/>
                  <a:gd name="connsiteX8346" fmla="*/ 0 w 5235586"/>
                  <a:gd name="connsiteY8346" fmla="*/ 517361 h 3977558"/>
                  <a:gd name="connsiteX8347" fmla="*/ 2813 w 5235586"/>
                  <a:gd name="connsiteY8347" fmla="*/ 514540 h 3977558"/>
                  <a:gd name="connsiteX8348" fmla="*/ 50612 w 5235586"/>
                  <a:gd name="connsiteY8348" fmla="*/ 466775 h 3977558"/>
                  <a:gd name="connsiteX8349" fmla="*/ 4406104 w 5235586"/>
                  <a:gd name="connsiteY8349" fmla="*/ 466774 h 3977558"/>
                  <a:gd name="connsiteX8350" fmla="*/ 4453907 w 5235586"/>
                  <a:gd name="connsiteY8350" fmla="*/ 514539 h 3977558"/>
                  <a:gd name="connsiteX8351" fmla="*/ 4456717 w 5235586"/>
                  <a:gd name="connsiteY8351" fmla="*/ 517359 h 3977558"/>
                  <a:gd name="connsiteX8352" fmla="*/ 4453907 w 5235586"/>
                  <a:gd name="connsiteY8352" fmla="*/ 520170 h 3977558"/>
                  <a:gd name="connsiteX8353" fmla="*/ 4408915 w 5235586"/>
                  <a:gd name="connsiteY8353" fmla="*/ 565108 h 3977558"/>
                  <a:gd name="connsiteX8354" fmla="*/ 4406104 w 5235586"/>
                  <a:gd name="connsiteY8354" fmla="*/ 567912 h 3977558"/>
                  <a:gd name="connsiteX8355" fmla="*/ 4403291 w 5235586"/>
                  <a:gd name="connsiteY8355" fmla="*/ 565108 h 3977558"/>
                  <a:gd name="connsiteX8356" fmla="*/ 4358302 w 5235586"/>
                  <a:gd name="connsiteY8356" fmla="*/ 520170 h 3977558"/>
                  <a:gd name="connsiteX8357" fmla="*/ 4355492 w 5235586"/>
                  <a:gd name="connsiteY8357" fmla="*/ 517359 h 3977558"/>
                  <a:gd name="connsiteX8358" fmla="*/ 4358302 w 5235586"/>
                  <a:gd name="connsiteY8358" fmla="*/ 514539 h 3977558"/>
                  <a:gd name="connsiteX8359" fmla="*/ 4406104 w 5235586"/>
                  <a:gd name="connsiteY8359" fmla="*/ 466774 h 3977558"/>
                  <a:gd name="connsiteX8360" fmla="*/ 4251453 w 5235586"/>
                  <a:gd name="connsiteY8360" fmla="*/ 466774 h 3977558"/>
                  <a:gd name="connsiteX8361" fmla="*/ 4299256 w 5235586"/>
                  <a:gd name="connsiteY8361" fmla="*/ 514539 h 3977558"/>
                  <a:gd name="connsiteX8362" fmla="*/ 4302066 w 5235586"/>
                  <a:gd name="connsiteY8362" fmla="*/ 517359 h 3977558"/>
                  <a:gd name="connsiteX8363" fmla="*/ 4299256 w 5235586"/>
                  <a:gd name="connsiteY8363" fmla="*/ 520170 h 3977558"/>
                  <a:gd name="connsiteX8364" fmla="*/ 4254264 w 5235586"/>
                  <a:gd name="connsiteY8364" fmla="*/ 565108 h 3977558"/>
                  <a:gd name="connsiteX8365" fmla="*/ 4251453 w 5235586"/>
                  <a:gd name="connsiteY8365" fmla="*/ 567912 h 3977558"/>
                  <a:gd name="connsiteX8366" fmla="*/ 4248640 w 5235586"/>
                  <a:gd name="connsiteY8366" fmla="*/ 565108 h 3977558"/>
                  <a:gd name="connsiteX8367" fmla="*/ 4203651 w 5235586"/>
                  <a:gd name="connsiteY8367" fmla="*/ 520170 h 3977558"/>
                  <a:gd name="connsiteX8368" fmla="*/ 4200841 w 5235586"/>
                  <a:gd name="connsiteY8368" fmla="*/ 517359 h 3977558"/>
                  <a:gd name="connsiteX8369" fmla="*/ 4203651 w 5235586"/>
                  <a:gd name="connsiteY8369" fmla="*/ 514539 h 3977558"/>
                  <a:gd name="connsiteX8370" fmla="*/ 4251453 w 5235586"/>
                  <a:gd name="connsiteY8370" fmla="*/ 466774 h 3977558"/>
                  <a:gd name="connsiteX8371" fmla="*/ 4096805 w 5235586"/>
                  <a:gd name="connsiteY8371" fmla="*/ 466774 h 3977558"/>
                  <a:gd name="connsiteX8372" fmla="*/ 4144608 w 5235586"/>
                  <a:gd name="connsiteY8372" fmla="*/ 514539 h 3977558"/>
                  <a:gd name="connsiteX8373" fmla="*/ 4147418 w 5235586"/>
                  <a:gd name="connsiteY8373" fmla="*/ 517361 h 3977558"/>
                  <a:gd name="connsiteX8374" fmla="*/ 4144608 w 5235586"/>
                  <a:gd name="connsiteY8374" fmla="*/ 520170 h 3977558"/>
                  <a:gd name="connsiteX8375" fmla="*/ 4099616 w 5235586"/>
                  <a:gd name="connsiteY8375" fmla="*/ 565108 h 3977558"/>
                  <a:gd name="connsiteX8376" fmla="*/ 4096805 w 5235586"/>
                  <a:gd name="connsiteY8376" fmla="*/ 567912 h 3977558"/>
                  <a:gd name="connsiteX8377" fmla="*/ 4093992 w 5235586"/>
                  <a:gd name="connsiteY8377" fmla="*/ 565108 h 3977558"/>
                  <a:gd name="connsiteX8378" fmla="*/ 4049003 w 5235586"/>
                  <a:gd name="connsiteY8378" fmla="*/ 520170 h 3977558"/>
                  <a:gd name="connsiteX8379" fmla="*/ 4046193 w 5235586"/>
                  <a:gd name="connsiteY8379" fmla="*/ 517361 h 3977558"/>
                  <a:gd name="connsiteX8380" fmla="*/ 4049003 w 5235586"/>
                  <a:gd name="connsiteY8380" fmla="*/ 514539 h 3977558"/>
                  <a:gd name="connsiteX8381" fmla="*/ 4096805 w 5235586"/>
                  <a:gd name="connsiteY8381" fmla="*/ 466774 h 3977558"/>
                  <a:gd name="connsiteX8382" fmla="*/ 3939345 w 5235586"/>
                  <a:gd name="connsiteY8382" fmla="*/ 466774 h 3977558"/>
                  <a:gd name="connsiteX8383" fmla="*/ 3987147 w 5235586"/>
                  <a:gd name="connsiteY8383" fmla="*/ 514539 h 3977558"/>
                  <a:gd name="connsiteX8384" fmla="*/ 3989957 w 5235586"/>
                  <a:gd name="connsiteY8384" fmla="*/ 517361 h 3977558"/>
                  <a:gd name="connsiteX8385" fmla="*/ 3987147 w 5235586"/>
                  <a:gd name="connsiteY8385" fmla="*/ 520170 h 3977558"/>
                  <a:gd name="connsiteX8386" fmla="*/ 3942155 w 5235586"/>
                  <a:gd name="connsiteY8386" fmla="*/ 565108 h 3977558"/>
                  <a:gd name="connsiteX8387" fmla="*/ 3939345 w 5235586"/>
                  <a:gd name="connsiteY8387" fmla="*/ 567912 h 3977558"/>
                  <a:gd name="connsiteX8388" fmla="*/ 3936531 w 5235586"/>
                  <a:gd name="connsiteY8388" fmla="*/ 565108 h 3977558"/>
                  <a:gd name="connsiteX8389" fmla="*/ 3891545 w 5235586"/>
                  <a:gd name="connsiteY8389" fmla="*/ 520170 h 3977558"/>
                  <a:gd name="connsiteX8390" fmla="*/ 3888732 w 5235586"/>
                  <a:gd name="connsiteY8390" fmla="*/ 517361 h 3977558"/>
                  <a:gd name="connsiteX8391" fmla="*/ 3891545 w 5235586"/>
                  <a:gd name="connsiteY8391" fmla="*/ 514539 h 3977558"/>
                  <a:gd name="connsiteX8392" fmla="*/ 3939345 w 5235586"/>
                  <a:gd name="connsiteY8392" fmla="*/ 466774 h 3977558"/>
                  <a:gd name="connsiteX8393" fmla="*/ 3784693 w 5235586"/>
                  <a:gd name="connsiteY8393" fmla="*/ 466774 h 3977558"/>
                  <a:gd name="connsiteX8394" fmla="*/ 3832496 w 5235586"/>
                  <a:gd name="connsiteY8394" fmla="*/ 514539 h 3977558"/>
                  <a:gd name="connsiteX8395" fmla="*/ 3835306 w 5235586"/>
                  <a:gd name="connsiteY8395" fmla="*/ 517361 h 3977558"/>
                  <a:gd name="connsiteX8396" fmla="*/ 3832496 w 5235586"/>
                  <a:gd name="connsiteY8396" fmla="*/ 520170 h 3977558"/>
                  <a:gd name="connsiteX8397" fmla="*/ 3787504 w 5235586"/>
                  <a:gd name="connsiteY8397" fmla="*/ 565108 h 3977558"/>
                  <a:gd name="connsiteX8398" fmla="*/ 3784693 w 5235586"/>
                  <a:gd name="connsiteY8398" fmla="*/ 567912 h 3977558"/>
                  <a:gd name="connsiteX8399" fmla="*/ 3781880 w 5235586"/>
                  <a:gd name="connsiteY8399" fmla="*/ 565108 h 3977558"/>
                  <a:gd name="connsiteX8400" fmla="*/ 3736894 w 5235586"/>
                  <a:gd name="connsiteY8400" fmla="*/ 520170 h 3977558"/>
                  <a:gd name="connsiteX8401" fmla="*/ 3734081 w 5235586"/>
                  <a:gd name="connsiteY8401" fmla="*/ 517361 h 3977558"/>
                  <a:gd name="connsiteX8402" fmla="*/ 3736894 w 5235586"/>
                  <a:gd name="connsiteY8402" fmla="*/ 514539 h 3977558"/>
                  <a:gd name="connsiteX8403" fmla="*/ 3784693 w 5235586"/>
                  <a:gd name="connsiteY8403" fmla="*/ 466774 h 3977558"/>
                  <a:gd name="connsiteX8404" fmla="*/ 3630045 w 5235586"/>
                  <a:gd name="connsiteY8404" fmla="*/ 466774 h 3977558"/>
                  <a:gd name="connsiteX8405" fmla="*/ 3677848 w 5235586"/>
                  <a:gd name="connsiteY8405" fmla="*/ 514539 h 3977558"/>
                  <a:gd name="connsiteX8406" fmla="*/ 3680658 w 5235586"/>
                  <a:gd name="connsiteY8406" fmla="*/ 517361 h 3977558"/>
                  <a:gd name="connsiteX8407" fmla="*/ 3677848 w 5235586"/>
                  <a:gd name="connsiteY8407" fmla="*/ 520170 h 3977558"/>
                  <a:gd name="connsiteX8408" fmla="*/ 3632856 w 5235586"/>
                  <a:gd name="connsiteY8408" fmla="*/ 565108 h 3977558"/>
                  <a:gd name="connsiteX8409" fmla="*/ 3630045 w 5235586"/>
                  <a:gd name="connsiteY8409" fmla="*/ 567912 h 3977558"/>
                  <a:gd name="connsiteX8410" fmla="*/ 3627232 w 5235586"/>
                  <a:gd name="connsiteY8410" fmla="*/ 565108 h 3977558"/>
                  <a:gd name="connsiteX8411" fmla="*/ 3582246 w 5235586"/>
                  <a:gd name="connsiteY8411" fmla="*/ 520170 h 3977558"/>
                  <a:gd name="connsiteX8412" fmla="*/ 3579433 w 5235586"/>
                  <a:gd name="connsiteY8412" fmla="*/ 517361 h 3977558"/>
                  <a:gd name="connsiteX8413" fmla="*/ 3582246 w 5235586"/>
                  <a:gd name="connsiteY8413" fmla="*/ 514539 h 3977558"/>
                  <a:gd name="connsiteX8414" fmla="*/ 3630045 w 5235586"/>
                  <a:gd name="connsiteY8414" fmla="*/ 466774 h 3977558"/>
                  <a:gd name="connsiteX8415" fmla="*/ 3472581 w 5235586"/>
                  <a:gd name="connsiteY8415" fmla="*/ 466774 h 3977558"/>
                  <a:gd name="connsiteX8416" fmla="*/ 3520384 w 5235586"/>
                  <a:gd name="connsiteY8416" fmla="*/ 514539 h 3977558"/>
                  <a:gd name="connsiteX8417" fmla="*/ 3523194 w 5235586"/>
                  <a:gd name="connsiteY8417" fmla="*/ 517361 h 3977558"/>
                  <a:gd name="connsiteX8418" fmla="*/ 3520384 w 5235586"/>
                  <a:gd name="connsiteY8418" fmla="*/ 520170 h 3977558"/>
                  <a:gd name="connsiteX8419" fmla="*/ 3475395 w 5235586"/>
                  <a:gd name="connsiteY8419" fmla="*/ 565108 h 3977558"/>
                  <a:gd name="connsiteX8420" fmla="*/ 3472581 w 5235586"/>
                  <a:gd name="connsiteY8420" fmla="*/ 567912 h 3977558"/>
                  <a:gd name="connsiteX8421" fmla="*/ 3469771 w 5235586"/>
                  <a:gd name="connsiteY8421" fmla="*/ 565108 h 3977558"/>
                  <a:gd name="connsiteX8422" fmla="*/ 3424782 w 5235586"/>
                  <a:gd name="connsiteY8422" fmla="*/ 520170 h 3977558"/>
                  <a:gd name="connsiteX8423" fmla="*/ 3421969 w 5235586"/>
                  <a:gd name="connsiteY8423" fmla="*/ 517361 h 3977558"/>
                  <a:gd name="connsiteX8424" fmla="*/ 3424782 w 5235586"/>
                  <a:gd name="connsiteY8424" fmla="*/ 514539 h 3977558"/>
                  <a:gd name="connsiteX8425" fmla="*/ 3472581 w 5235586"/>
                  <a:gd name="connsiteY8425" fmla="*/ 466774 h 3977558"/>
                  <a:gd name="connsiteX8426" fmla="*/ 3317933 w 5235586"/>
                  <a:gd name="connsiteY8426" fmla="*/ 466774 h 3977558"/>
                  <a:gd name="connsiteX8427" fmla="*/ 3365736 w 5235586"/>
                  <a:gd name="connsiteY8427" fmla="*/ 514540 h 3977558"/>
                  <a:gd name="connsiteX8428" fmla="*/ 3368546 w 5235586"/>
                  <a:gd name="connsiteY8428" fmla="*/ 517361 h 3977558"/>
                  <a:gd name="connsiteX8429" fmla="*/ 3365736 w 5235586"/>
                  <a:gd name="connsiteY8429" fmla="*/ 520170 h 3977558"/>
                  <a:gd name="connsiteX8430" fmla="*/ 3320747 w 5235586"/>
                  <a:gd name="connsiteY8430" fmla="*/ 565108 h 3977558"/>
                  <a:gd name="connsiteX8431" fmla="*/ 3317933 w 5235586"/>
                  <a:gd name="connsiteY8431" fmla="*/ 567912 h 3977558"/>
                  <a:gd name="connsiteX8432" fmla="*/ 3315123 w 5235586"/>
                  <a:gd name="connsiteY8432" fmla="*/ 565108 h 3977558"/>
                  <a:gd name="connsiteX8433" fmla="*/ 3270134 w 5235586"/>
                  <a:gd name="connsiteY8433" fmla="*/ 520170 h 3977558"/>
                  <a:gd name="connsiteX8434" fmla="*/ 3267321 w 5235586"/>
                  <a:gd name="connsiteY8434" fmla="*/ 517361 h 3977558"/>
                  <a:gd name="connsiteX8435" fmla="*/ 3270134 w 5235586"/>
                  <a:gd name="connsiteY8435" fmla="*/ 514540 h 3977558"/>
                  <a:gd name="connsiteX8436" fmla="*/ 3317933 w 5235586"/>
                  <a:gd name="connsiteY8436" fmla="*/ 466774 h 3977558"/>
                  <a:gd name="connsiteX8437" fmla="*/ 3163283 w 5235586"/>
                  <a:gd name="connsiteY8437" fmla="*/ 466774 h 3977558"/>
                  <a:gd name="connsiteX8438" fmla="*/ 3211085 w 5235586"/>
                  <a:gd name="connsiteY8438" fmla="*/ 514540 h 3977558"/>
                  <a:gd name="connsiteX8439" fmla="*/ 3213895 w 5235586"/>
                  <a:gd name="connsiteY8439" fmla="*/ 517361 h 3977558"/>
                  <a:gd name="connsiteX8440" fmla="*/ 3211085 w 5235586"/>
                  <a:gd name="connsiteY8440" fmla="*/ 520170 h 3977558"/>
                  <a:gd name="connsiteX8441" fmla="*/ 3166096 w 5235586"/>
                  <a:gd name="connsiteY8441" fmla="*/ 565108 h 3977558"/>
                  <a:gd name="connsiteX8442" fmla="*/ 3163283 w 5235586"/>
                  <a:gd name="connsiteY8442" fmla="*/ 567912 h 3977558"/>
                  <a:gd name="connsiteX8443" fmla="*/ 3160472 w 5235586"/>
                  <a:gd name="connsiteY8443" fmla="*/ 565108 h 3977558"/>
                  <a:gd name="connsiteX8444" fmla="*/ 3115483 w 5235586"/>
                  <a:gd name="connsiteY8444" fmla="*/ 520170 h 3977558"/>
                  <a:gd name="connsiteX8445" fmla="*/ 3112670 w 5235586"/>
                  <a:gd name="connsiteY8445" fmla="*/ 517361 h 3977558"/>
                  <a:gd name="connsiteX8446" fmla="*/ 3115483 w 5235586"/>
                  <a:gd name="connsiteY8446" fmla="*/ 514540 h 3977558"/>
                  <a:gd name="connsiteX8447" fmla="*/ 3163283 w 5235586"/>
                  <a:gd name="connsiteY8447" fmla="*/ 466774 h 3977558"/>
                  <a:gd name="connsiteX8448" fmla="*/ 3005823 w 5235586"/>
                  <a:gd name="connsiteY8448" fmla="*/ 466774 h 3977558"/>
                  <a:gd name="connsiteX8449" fmla="*/ 3053626 w 5235586"/>
                  <a:gd name="connsiteY8449" fmla="*/ 514540 h 3977558"/>
                  <a:gd name="connsiteX8450" fmla="*/ 3056436 w 5235586"/>
                  <a:gd name="connsiteY8450" fmla="*/ 517361 h 3977558"/>
                  <a:gd name="connsiteX8451" fmla="*/ 3053626 w 5235586"/>
                  <a:gd name="connsiteY8451" fmla="*/ 520170 h 3977558"/>
                  <a:gd name="connsiteX8452" fmla="*/ 3008634 w 5235586"/>
                  <a:gd name="connsiteY8452" fmla="*/ 565108 h 3977558"/>
                  <a:gd name="connsiteX8453" fmla="*/ 3005823 w 5235586"/>
                  <a:gd name="connsiteY8453" fmla="*/ 567912 h 3977558"/>
                  <a:gd name="connsiteX8454" fmla="*/ 3003010 w 5235586"/>
                  <a:gd name="connsiteY8454" fmla="*/ 565108 h 3977558"/>
                  <a:gd name="connsiteX8455" fmla="*/ 2958021 w 5235586"/>
                  <a:gd name="connsiteY8455" fmla="*/ 520170 h 3977558"/>
                  <a:gd name="connsiteX8456" fmla="*/ 2955211 w 5235586"/>
                  <a:gd name="connsiteY8456" fmla="*/ 517361 h 3977558"/>
                  <a:gd name="connsiteX8457" fmla="*/ 2958021 w 5235586"/>
                  <a:gd name="connsiteY8457" fmla="*/ 514540 h 3977558"/>
                  <a:gd name="connsiteX8458" fmla="*/ 3005823 w 5235586"/>
                  <a:gd name="connsiteY8458" fmla="*/ 466774 h 3977558"/>
                  <a:gd name="connsiteX8459" fmla="*/ 2851172 w 5235586"/>
                  <a:gd name="connsiteY8459" fmla="*/ 466774 h 3977558"/>
                  <a:gd name="connsiteX8460" fmla="*/ 2898975 w 5235586"/>
                  <a:gd name="connsiteY8460" fmla="*/ 514540 h 3977558"/>
                  <a:gd name="connsiteX8461" fmla="*/ 2901785 w 5235586"/>
                  <a:gd name="connsiteY8461" fmla="*/ 517361 h 3977558"/>
                  <a:gd name="connsiteX8462" fmla="*/ 2898975 w 5235586"/>
                  <a:gd name="connsiteY8462" fmla="*/ 520170 h 3977558"/>
                  <a:gd name="connsiteX8463" fmla="*/ 2853983 w 5235586"/>
                  <a:gd name="connsiteY8463" fmla="*/ 565108 h 3977558"/>
                  <a:gd name="connsiteX8464" fmla="*/ 2851172 w 5235586"/>
                  <a:gd name="connsiteY8464" fmla="*/ 567912 h 3977558"/>
                  <a:gd name="connsiteX8465" fmla="*/ 2848359 w 5235586"/>
                  <a:gd name="connsiteY8465" fmla="*/ 565108 h 3977558"/>
                  <a:gd name="connsiteX8466" fmla="*/ 2803370 w 5235586"/>
                  <a:gd name="connsiteY8466" fmla="*/ 520170 h 3977558"/>
                  <a:gd name="connsiteX8467" fmla="*/ 2800560 w 5235586"/>
                  <a:gd name="connsiteY8467" fmla="*/ 517361 h 3977558"/>
                  <a:gd name="connsiteX8468" fmla="*/ 2803370 w 5235586"/>
                  <a:gd name="connsiteY8468" fmla="*/ 514540 h 3977558"/>
                  <a:gd name="connsiteX8469" fmla="*/ 2851172 w 5235586"/>
                  <a:gd name="connsiteY8469" fmla="*/ 466774 h 3977558"/>
                  <a:gd name="connsiteX8470" fmla="*/ 2696525 w 5235586"/>
                  <a:gd name="connsiteY8470" fmla="*/ 466774 h 3977558"/>
                  <a:gd name="connsiteX8471" fmla="*/ 2744328 w 5235586"/>
                  <a:gd name="connsiteY8471" fmla="*/ 514540 h 3977558"/>
                  <a:gd name="connsiteX8472" fmla="*/ 2747138 w 5235586"/>
                  <a:gd name="connsiteY8472" fmla="*/ 517361 h 3977558"/>
                  <a:gd name="connsiteX8473" fmla="*/ 2744328 w 5235586"/>
                  <a:gd name="connsiteY8473" fmla="*/ 520170 h 3977558"/>
                  <a:gd name="connsiteX8474" fmla="*/ 2699336 w 5235586"/>
                  <a:gd name="connsiteY8474" fmla="*/ 565108 h 3977558"/>
                  <a:gd name="connsiteX8475" fmla="*/ 2696525 w 5235586"/>
                  <a:gd name="connsiteY8475" fmla="*/ 567912 h 3977558"/>
                  <a:gd name="connsiteX8476" fmla="*/ 2693712 w 5235586"/>
                  <a:gd name="connsiteY8476" fmla="*/ 565108 h 3977558"/>
                  <a:gd name="connsiteX8477" fmla="*/ 2648723 w 5235586"/>
                  <a:gd name="connsiteY8477" fmla="*/ 520170 h 3977558"/>
                  <a:gd name="connsiteX8478" fmla="*/ 2645913 w 5235586"/>
                  <a:gd name="connsiteY8478" fmla="*/ 517361 h 3977558"/>
                  <a:gd name="connsiteX8479" fmla="*/ 2648723 w 5235586"/>
                  <a:gd name="connsiteY8479" fmla="*/ 514540 h 3977558"/>
                  <a:gd name="connsiteX8480" fmla="*/ 2696525 w 5235586"/>
                  <a:gd name="connsiteY8480" fmla="*/ 466774 h 3977558"/>
                  <a:gd name="connsiteX8481" fmla="*/ 2539061 w 5235586"/>
                  <a:gd name="connsiteY8481" fmla="*/ 466774 h 3977558"/>
                  <a:gd name="connsiteX8482" fmla="*/ 2586863 w 5235586"/>
                  <a:gd name="connsiteY8482" fmla="*/ 514540 h 3977558"/>
                  <a:gd name="connsiteX8483" fmla="*/ 2589673 w 5235586"/>
                  <a:gd name="connsiteY8483" fmla="*/ 517361 h 3977558"/>
                  <a:gd name="connsiteX8484" fmla="*/ 2586863 w 5235586"/>
                  <a:gd name="connsiteY8484" fmla="*/ 520170 h 3977558"/>
                  <a:gd name="connsiteX8485" fmla="*/ 2541874 w 5235586"/>
                  <a:gd name="connsiteY8485" fmla="*/ 565109 h 3977558"/>
                  <a:gd name="connsiteX8486" fmla="*/ 2539061 w 5235586"/>
                  <a:gd name="connsiteY8486" fmla="*/ 567912 h 3977558"/>
                  <a:gd name="connsiteX8487" fmla="*/ 2536247 w 5235586"/>
                  <a:gd name="connsiteY8487" fmla="*/ 565109 h 3977558"/>
                  <a:gd name="connsiteX8488" fmla="*/ 2491261 w 5235586"/>
                  <a:gd name="connsiteY8488" fmla="*/ 520170 h 3977558"/>
                  <a:gd name="connsiteX8489" fmla="*/ 2488448 w 5235586"/>
                  <a:gd name="connsiteY8489" fmla="*/ 517361 h 3977558"/>
                  <a:gd name="connsiteX8490" fmla="*/ 2491261 w 5235586"/>
                  <a:gd name="connsiteY8490" fmla="*/ 514540 h 3977558"/>
                  <a:gd name="connsiteX8491" fmla="*/ 2539061 w 5235586"/>
                  <a:gd name="connsiteY8491" fmla="*/ 466774 h 3977558"/>
                  <a:gd name="connsiteX8492" fmla="*/ 2384413 w 5235586"/>
                  <a:gd name="connsiteY8492" fmla="*/ 466774 h 3977558"/>
                  <a:gd name="connsiteX8493" fmla="*/ 2432215 w 5235586"/>
                  <a:gd name="connsiteY8493" fmla="*/ 514540 h 3977558"/>
                  <a:gd name="connsiteX8494" fmla="*/ 2435025 w 5235586"/>
                  <a:gd name="connsiteY8494" fmla="*/ 517361 h 3977558"/>
                  <a:gd name="connsiteX8495" fmla="*/ 2432215 w 5235586"/>
                  <a:gd name="connsiteY8495" fmla="*/ 520170 h 3977558"/>
                  <a:gd name="connsiteX8496" fmla="*/ 2387226 w 5235586"/>
                  <a:gd name="connsiteY8496" fmla="*/ 565109 h 3977558"/>
                  <a:gd name="connsiteX8497" fmla="*/ 2384413 w 5235586"/>
                  <a:gd name="connsiteY8497" fmla="*/ 567912 h 3977558"/>
                  <a:gd name="connsiteX8498" fmla="*/ 2381599 w 5235586"/>
                  <a:gd name="connsiteY8498" fmla="*/ 565109 h 3977558"/>
                  <a:gd name="connsiteX8499" fmla="*/ 2336613 w 5235586"/>
                  <a:gd name="connsiteY8499" fmla="*/ 520170 h 3977558"/>
                  <a:gd name="connsiteX8500" fmla="*/ 2333800 w 5235586"/>
                  <a:gd name="connsiteY8500" fmla="*/ 517361 h 3977558"/>
                  <a:gd name="connsiteX8501" fmla="*/ 2336613 w 5235586"/>
                  <a:gd name="connsiteY8501" fmla="*/ 514540 h 3977558"/>
                  <a:gd name="connsiteX8502" fmla="*/ 2384413 w 5235586"/>
                  <a:gd name="connsiteY8502" fmla="*/ 466774 h 3977558"/>
                  <a:gd name="connsiteX8503" fmla="*/ 2229761 w 5235586"/>
                  <a:gd name="connsiteY8503" fmla="*/ 466774 h 3977558"/>
                  <a:gd name="connsiteX8504" fmla="*/ 2277564 w 5235586"/>
                  <a:gd name="connsiteY8504" fmla="*/ 514540 h 3977558"/>
                  <a:gd name="connsiteX8505" fmla="*/ 2280374 w 5235586"/>
                  <a:gd name="connsiteY8505" fmla="*/ 517361 h 3977558"/>
                  <a:gd name="connsiteX8506" fmla="*/ 2277564 w 5235586"/>
                  <a:gd name="connsiteY8506" fmla="*/ 520170 h 3977558"/>
                  <a:gd name="connsiteX8507" fmla="*/ 2232575 w 5235586"/>
                  <a:gd name="connsiteY8507" fmla="*/ 565109 h 3977558"/>
                  <a:gd name="connsiteX8508" fmla="*/ 2229761 w 5235586"/>
                  <a:gd name="connsiteY8508" fmla="*/ 567912 h 3977558"/>
                  <a:gd name="connsiteX8509" fmla="*/ 2226948 w 5235586"/>
                  <a:gd name="connsiteY8509" fmla="*/ 565109 h 3977558"/>
                  <a:gd name="connsiteX8510" fmla="*/ 2181962 w 5235586"/>
                  <a:gd name="connsiteY8510" fmla="*/ 520170 h 3977558"/>
                  <a:gd name="connsiteX8511" fmla="*/ 2179149 w 5235586"/>
                  <a:gd name="connsiteY8511" fmla="*/ 517361 h 3977558"/>
                  <a:gd name="connsiteX8512" fmla="*/ 2181962 w 5235586"/>
                  <a:gd name="connsiteY8512" fmla="*/ 514540 h 3977558"/>
                  <a:gd name="connsiteX8513" fmla="*/ 2229761 w 5235586"/>
                  <a:gd name="connsiteY8513" fmla="*/ 466774 h 3977558"/>
                  <a:gd name="connsiteX8514" fmla="*/ 2075115 w 5235586"/>
                  <a:gd name="connsiteY8514" fmla="*/ 466774 h 3977558"/>
                  <a:gd name="connsiteX8515" fmla="*/ 2122917 w 5235586"/>
                  <a:gd name="connsiteY8515" fmla="*/ 514540 h 3977558"/>
                  <a:gd name="connsiteX8516" fmla="*/ 2125727 w 5235586"/>
                  <a:gd name="connsiteY8516" fmla="*/ 517361 h 3977558"/>
                  <a:gd name="connsiteX8517" fmla="*/ 2122917 w 5235586"/>
                  <a:gd name="connsiteY8517" fmla="*/ 520170 h 3977558"/>
                  <a:gd name="connsiteX8518" fmla="*/ 2077928 w 5235586"/>
                  <a:gd name="connsiteY8518" fmla="*/ 565109 h 3977558"/>
                  <a:gd name="connsiteX8519" fmla="*/ 2075115 w 5235586"/>
                  <a:gd name="connsiteY8519" fmla="*/ 567912 h 3977558"/>
                  <a:gd name="connsiteX8520" fmla="*/ 2072301 w 5235586"/>
                  <a:gd name="connsiteY8520" fmla="*/ 565109 h 3977558"/>
                  <a:gd name="connsiteX8521" fmla="*/ 2027315 w 5235586"/>
                  <a:gd name="connsiteY8521" fmla="*/ 520170 h 3977558"/>
                  <a:gd name="connsiteX8522" fmla="*/ 2024502 w 5235586"/>
                  <a:gd name="connsiteY8522" fmla="*/ 517361 h 3977558"/>
                  <a:gd name="connsiteX8523" fmla="*/ 2027315 w 5235586"/>
                  <a:gd name="connsiteY8523" fmla="*/ 514540 h 3977558"/>
                  <a:gd name="connsiteX8524" fmla="*/ 2075115 w 5235586"/>
                  <a:gd name="connsiteY8524" fmla="*/ 466774 h 3977558"/>
                  <a:gd name="connsiteX8525" fmla="*/ 1917652 w 5235586"/>
                  <a:gd name="connsiteY8525" fmla="*/ 466774 h 3977558"/>
                  <a:gd name="connsiteX8526" fmla="*/ 1965455 w 5235586"/>
                  <a:gd name="connsiteY8526" fmla="*/ 514540 h 3977558"/>
                  <a:gd name="connsiteX8527" fmla="*/ 1968265 w 5235586"/>
                  <a:gd name="connsiteY8527" fmla="*/ 517361 h 3977558"/>
                  <a:gd name="connsiteX8528" fmla="*/ 1965455 w 5235586"/>
                  <a:gd name="connsiteY8528" fmla="*/ 520170 h 3977558"/>
                  <a:gd name="connsiteX8529" fmla="*/ 1920463 w 5235586"/>
                  <a:gd name="connsiteY8529" fmla="*/ 565109 h 3977558"/>
                  <a:gd name="connsiteX8530" fmla="*/ 1917652 w 5235586"/>
                  <a:gd name="connsiteY8530" fmla="*/ 567912 h 3977558"/>
                  <a:gd name="connsiteX8531" fmla="*/ 1914839 w 5235586"/>
                  <a:gd name="connsiteY8531" fmla="*/ 565109 h 3977558"/>
                  <a:gd name="connsiteX8532" fmla="*/ 1869850 w 5235586"/>
                  <a:gd name="connsiteY8532" fmla="*/ 520170 h 3977558"/>
                  <a:gd name="connsiteX8533" fmla="*/ 1867040 w 5235586"/>
                  <a:gd name="connsiteY8533" fmla="*/ 517361 h 3977558"/>
                  <a:gd name="connsiteX8534" fmla="*/ 1869850 w 5235586"/>
                  <a:gd name="connsiteY8534" fmla="*/ 514540 h 3977558"/>
                  <a:gd name="connsiteX8535" fmla="*/ 1917652 w 5235586"/>
                  <a:gd name="connsiteY8535" fmla="*/ 466774 h 3977558"/>
                  <a:gd name="connsiteX8536" fmla="*/ 1763004 w 5235586"/>
                  <a:gd name="connsiteY8536" fmla="*/ 466774 h 3977558"/>
                  <a:gd name="connsiteX8537" fmla="*/ 1810807 w 5235586"/>
                  <a:gd name="connsiteY8537" fmla="*/ 514540 h 3977558"/>
                  <a:gd name="connsiteX8538" fmla="*/ 1813617 w 5235586"/>
                  <a:gd name="connsiteY8538" fmla="*/ 517361 h 3977558"/>
                  <a:gd name="connsiteX8539" fmla="*/ 1810807 w 5235586"/>
                  <a:gd name="connsiteY8539" fmla="*/ 520170 h 3977558"/>
                  <a:gd name="connsiteX8540" fmla="*/ 1765815 w 5235586"/>
                  <a:gd name="connsiteY8540" fmla="*/ 565109 h 3977558"/>
                  <a:gd name="connsiteX8541" fmla="*/ 1763004 w 5235586"/>
                  <a:gd name="connsiteY8541" fmla="*/ 567912 h 3977558"/>
                  <a:gd name="connsiteX8542" fmla="*/ 1760191 w 5235586"/>
                  <a:gd name="connsiteY8542" fmla="*/ 565109 h 3977558"/>
                  <a:gd name="connsiteX8543" fmla="*/ 1715202 w 5235586"/>
                  <a:gd name="connsiteY8543" fmla="*/ 520170 h 3977558"/>
                  <a:gd name="connsiteX8544" fmla="*/ 1712392 w 5235586"/>
                  <a:gd name="connsiteY8544" fmla="*/ 517361 h 3977558"/>
                  <a:gd name="connsiteX8545" fmla="*/ 1715202 w 5235586"/>
                  <a:gd name="connsiteY8545" fmla="*/ 514540 h 3977558"/>
                  <a:gd name="connsiteX8546" fmla="*/ 1763004 w 5235586"/>
                  <a:gd name="connsiteY8546" fmla="*/ 466774 h 3977558"/>
                  <a:gd name="connsiteX8547" fmla="*/ 5184973 w 5235586"/>
                  <a:gd name="connsiteY8547" fmla="*/ 466734 h 3977558"/>
                  <a:gd name="connsiteX8548" fmla="*/ 5232776 w 5235586"/>
                  <a:gd name="connsiteY8548" fmla="*/ 514512 h 3977558"/>
                  <a:gd name="connsiteX8549" fmla="*/ 5235586 w 5235586"/>
                  <a:gd name="connsiteY8549" fmla="*/ 517327 h 3977558"/>
                  <a:gd name="connsiteX8550" fmla="*/ 5232776 w 5235586"/>
                  <a:gd name="connsiteY8550" fmla="*/ 520139 h 3977558"/>
                  <a:gd name="connsiteX8551" fmla="*/ 5187787 w 5235586"/>
                  <a:gd name="connsiteY8551" fmla="*/ 565094 h 3977558"/>
                  <a:gd name="connsiteX8552" fmla="*/ 5184973 w 5235586"/>
                  <a:gd name="connsiteY8552" fmla="*/ 567898 h 3977558"/>
                  <a:gd name="connsiteX8553" fmla="*/ 5182163 w 5235586"/>
                  <a:gd name="connsiteY8553" fmla="*/ 565094 h 3977558"/>
                  <a:gd name="connsiteX8554" fmla="*/ 5137174 w 5235586"/>
                  <a:gd name="connsiteY8554" fmla="*/ 520139 h 3977558"/>
                  <a:gd name="connsiteX8555" fmla="*/ 5134361 w 5235586"/>
                  <a:gd name="connsiteY8555" fmla="*/ 517327 h 3977558"/>
                  <a:gd name="connsiteX8556" fmla="*/ 5137174 w 5235586"/>
                  <a:gd name="connsiteY8556" fmla="*/ 514512 h 3977558"/>
                  <a:gd name="connsiteX8557" fmla="*/ 5184973 w 5235586"/>
                  <a:gd name="connsiteY8557" fmla="*/ 466734 h 3977558"/>
                  <a:gd name="connsiteX8558" fmla="*/ 5030325 w 5235586"/>
                  <a:gd name="connsiteY8558" fmla="*/ 466734 h 3977558"/>
                  <a:gd name="connsiteX8559" fmla="*/ 5078128 w 5235586"/>
                  <a:gd name="connsiteY8559" fmla="*/ 514512 h 3977558"/>
                  <a:gd name="connsiteX8560" fmla="*/ 5080938 w 5235586"/>
                  <a:gd name="connsiteY8560" fmla="*/ 517327 h 3977558"/>
                  <a:gd name="connsiteX8561" fmla="*/ 5078128 w 5235586"/>
                  <a:gd name="connsiteY8561" fmla="*/ 520139 h 3977558"/>
                  <a:gd name="connsiteX8562" fmla="*/ 5033136 w 5235586"/>
                  <a:gd name="connsiteY8562" fmla="*/ 565094 h 3977558"/>
                  <a:gd name="connsiteX8563" fmla="*/ 5030325 w 5235586"/>
                  <a:gd name="connsiteY8563" fmla="*/ 567898 h 3977558"/>
                  <a:gd name="connsiteX8564" fmla="*/ 5027512 w 5235586"/>
                  <a:gd name="connsiteY8564" fmla="*/ 565094 h 3977558"/>
                  <a:gd name="connsiteX8565" fmla="*/ 4982523 w 5235586"/>
                  <a:gd name="connsiteY8565" fmla="*/ 520139 h 3977558"/>
                  <a:gd name="connsiteX8566" fmla="*/ 4979713 w 5235586"/>
                  <a:gd name="connsiteY8566" fmla="*/ 517327 h 3977558"/>
                  <a:gd name="connsiteX8567" fmla="*/ 4982523 w 5235586"/>
                  <a:gd name="connsiteY8567" fmla="*/ 514512 h 3977558"/>
                  <a:gd name="connsiteX8568" fmla="*/ 5030325 w 5235586"/>
                  <a:gd name="connsiteY8568" fmla="*/ 466734 h 3977558"/>
                  <a:gd name="connsiteX8569" fmla="*/ 4872861 w 5235586"/>
                  <a:gd name="connsiteY8569" fmla="*/ 466734 h 3977558"/>
                  <a:gd name="connsiteX8570" fmla="*/ 4920664 w 5235586"/>
                  <a:gd name="connsiteY8570" fmla="*/ 514512 h 3977558"/>
                  <a:gd name="connsiteX8571" fmla="*/ 4923474 w 5235586"/>
                  <a:gd name="connsiteY8571" fmla="*/ 517327 h 3977558"/>
                  <a:gd name="connsiteX8572" fmla="*/ 4920664 w 5235586"/>
                  <a:gd name="connsiteY8572" fmla="*/ 520139 h 3977558"/>
                  <a:gd name="connsiteX8573" fmla="*/ 4875675 w 5235586"/>
                  <a:gd name="connsiteY8573" fmla="*/ 565094 h 3977558"/>
                  <a:gd name="connsiteX8574" fmla="*/ 4872861 w 5235586"/>
                  <a:gd name="connsiteY8574" fmla="*/ 567898 h 3977558"/>
                  <a:gd name="connsiteX8575" fmla="*/ 4870048 w 5235586"/>
                  <a:gd name="connsiteY8575" fmla="*/ 565094 h 3977558"/>
                  <a:gd name="connsiteX8576" fmla="*/ 4825062 w 5235586"/>
                  <a:gd name="connsiteY8576" fmla="*/ 520139 h 3977558"/>
                  <a:gd name="connsiteX8577" fmla="*/ 4822249 w 5235586"/>
                  <a:gd name="connsiteY8577" fmla="*/ 517327 h 3977558"/>
                  <a:gd name="connsiteX8578" fmla="*/ 4825062 w 5235586"/>
                  <a:gd name="connsiteY8578" fmla="*/ 514512 h 3977558"/>
                  <a:gd name="connsiteX8579" fmla="*/ 4872861 w 5235586"/>
                  <a:gd name="connsiteY8579" fmla="*/ 466734 h 3977558"/>
                  <a:gd name="connsiteX8580" fmla="*/ 4718213 w 5235586"/>
                  <a:gd name="connsiteY8580" fmla="*/ 466734 h 3977558"/>
                  <a:gd name="connsiteX8581" fmla="*/ 4766016 w 5235586"/>
                  <a:gd name="connsiteY8581" fmla="*/ 514512 h 3977558"/>
                  <a:gd name="connsiteX8582" fmla="*/ 4768826 w 5235586"/>
                  <a:gd name="connsiteY8582" fmla="*/ 517327 h 3977558"/>
                  <a:gd name="connsiteX8583" fmla="*/ 4766016 w 5235586"/>
                  <a:gd name="connsiteY8583" fmla="*/ 520139 h 3977558"/>
                  <a:gd name="connsiteX8584" fmla="*/ 4721027 w 5235586"/>
                  <a:gd name="connsiteY8584" fmla="*/ 565094 h 3977558"/>
                  <a:gd name="connsiteX8585" fmla="*/ 4718213 w 5235586"/>
                  <a:gd name="connsiteY8585" fmla="*/ 567898 h 3977558"/>
                  <a:gd name="connsiteX8586" fmla="*/ 4715400 w 5235586"/>
                  <a:gd name="connsiteY8586" fmla="*/ 565094 h 3977558"/>
                  <a:gd name="connsiteX8587" fmla="*/ 4670414 w 5235586"/>
                  <a:gd name="connsiteY8587" fmla="*/ 520139 h 3977558"/>
                  <a:gd name="connsiteX8588" fmla="*/ 4667601 w 5235586"/>
                  <a:gd name="connsiteY8588" fmla="*/ 517327 h 3977558"/>
                  <a:gd name="connsiteX8589" fmla="*/ 4670414 w 5235586"/>
                  <a:gd name="connsiteY8589" fmla="*/ 514512 h 3977558"/>
                  <a:gd name="connsiteX8590" fmla="*/ 4718213 w 5235586"/>
                  <a:gd name="connsiteY8590" fmla="*/ 466734 h 3977558"/>
                  <a:gd name="connsiteX8591" fmla="*/ 4563563 w 5235586"/>
                  <a:gd name="connsiteY8591" fmla="*/ 466734 h 3977558"/>
                  <a:gd name="connsiteX8592" fmla="*/ 4611365 w 5235586"/>
                  <a:gd name="connsiteY8592" fmla="*/ 514512 h 3977558"/>
                  <a:gd name="connsiteX8593" fmla="*/ 4614175 w 5235586"/>
                  <a:gd name="connsiteY8593" fmla="*/ 517327 h 3977558"/>
                  <a:gd name="connsiteX8594" fmla="*/ 4611365 w 5235586"/>
                  <a:gd name="connsiteY8594" fmla="*/ 520139 h 3977558"/>
                  <a:gd name="connsiteX8595" fmla="*/ 4566376 w 5235586"/>
                  <a:gd name="connsiteY8595" fmla="*/ 565094 h 3977558"/>
                  <a:gd name="connsiteX8596" fmla="*/ 4563563 w 5235586"/>
                  <a:gd name="connsiteY8596" fmla="*/ 567898 h 3977558"/>
                  <a:gd name="connsiteX8597" fmla="*/ 4560749 w 5235586"/>
                  <a:gd name="connsiteY8597" fmla="*/ 565094 h 3977558"/>
                  <a:gd name="connsiteX8598" fmla="*/ 4515763 w 5235586"/>
                  <a:gd name="connsiteY8598" fmla="*/ 520139 h 3977558"/>
                  <a:gd name="connsiteX8599" fmla="*/ 4512950 w 5235586"/>
                  <a:gd name="connsiteY8599" fmla="*/ 517327 h 3977558"/>
                  <a:gd name="connsiteX8600" fmla="*/ 4515763 w 5235586"/>
                  <a:gd name="connsiteY8600" fmla="*/ 514512 h 3977558"/>
                  <a:gd name="connsiteX8601" fmla="*/ 4563563 w 5235586"/>
                  <a:gd name="connsiteY8601" fmla="*/ 466734 h 3977558"/>
                  <a:gd name="connsiteX8602" fmla="*/ 517372 w 5235586"/>
                  <a:gd name="connsiteY8602" fmla="*/ 312144 h 3977558"/>
                  <a:gd name="connsiteX8603" fmla="*/ 565174 w 5235586"/>
                  <a:gd name="connsiteY8603" fmla="*/ 359951 h 3977558"/>
                  <a:gd name="connsiteX8604" fmla="*/ 567985 w 5235586"/>
                  <a:gd name="connsiteY8604" fmla="*/ 362759 h 3977558"/>
                  <a:gd name="connsiteX8605" fmla="*/ 565174 w 5235586"/>
                  <a:gd name="connsiteY8605" fmla="*/ 365578 h 3977558"/>
                  <a:gd name="connsiteX8606" fmla="*/ 520183 w 5235586"/>
                  <a:gd name="connsiteY8606" fmla="*/ 410553 h 3977558"/>
                  <a:gd name="connsiteX8607" fmla="*/ 517372 w 5235586"/>
                  <a:gd name="connsiteY8607" fmla="*/ 413363 h 3977558"/>
                  <a:gd name="connsiteX8608" fmla="*/ 514559 w 5235586"/>
                  <a:gd name="connsiteY8608" fmla="*/ 410553 h 3977558"/>
                  <a:gd name="connsiteX8609" fmla="*/ 469570 w 5235586"/>
                  <a:gd name="connsiteY8609" fmla="*/ 365578 h 3977558"/>
                  <a:gd name="connsiteX8610" fmla="*/ 466760 w 5235586"/>
                  <a:gd name="connsiteY8610" fmla="*/ 362759 h 3977558"/>
                  <a:gd name="connsiteX8611" fmla="*/ 469570 w 5235586"/>
                  <a:gd name="connsiteY8611" fmla="*/ 359951 h 3977558"/>
                  <a:gd name="connsiteX8612" fmla="*/ 517372 w 5235586"/>
                  <a:gd name="connsiteY8612" fmla="*/ 312144 h 3977558"/>
                  <a:gd name="connsiteX8613" fmla="*/ 362724 w 5235586"/>
                  <a:gd name="connsiteY8613" fmla="*/ 312144 h 3977558"/>
                  <a:gd name="connsiteX8614" fmla="*/ 410526 w 5235586"/>
                  <a:gd name="connsiteY8614" fmla="*/ 359952 h 3977558"/>
                  <a:gd name="connsiteX8615" fmla="*/ 413337 w 5235586"/>
                  <a:gd name="connsiteY8615" fmla="*/ 362759 h 3977558"/>
                  <a:gd name="connsiteX8616" fmla="*/ 410526 w 5235586"/>
                  <a:gd name="connsiteY8616" fmla="*/ 365578 h 3977558"/>
                  <a:gd name="connsiteX8617" fmla="*/ 365535 w 5235586"/>
                  <a:gd name="connsiteY8617" fmla="*/ 410553 h 3977558"/>
                  <a:gd name="connsiteX8618" fmla="*/ 362724 w 5235586"/>
                  <a:gd name="connsiteY8618" fmla="*/ 413363 h 3977558"/>
                  <a:gd name="connsiteX8619" fmla="*/ 359911 w 5235586"/>
                  <a:gd name="connsiteY8619" fmla="*/ 410553 h 3977558"/>
                  <a:gd name="connsiteX8620" fmla="*/ 314922 w 5235586"/>
                  <a:gd name="connsiteY8620" fmla="*/ 365578 h 3977558"/>
                  <a:gd name="connsiteX8621" fmla="*/ 312112 w 5235586"/>
                  <a:gd name="connsiteY8621" fmla="*/ 362759 h 3977558"/>
                  <a:gd name="connsiteX8622" fmla="*/ 314922 w 5235586"/>
                  <a:gd name="connsiteY8622" fmla="*/ 359952 h 3977558"/>
                  <a:gd name="connsiteX8623" fmla="*/ 362724 w 5235586"/>
                  <a:gd name="connsiteY8623" fmla="*/ 312144 h 3977558"/>
                  <a:gd name="connsiteX8624" fmla="*/ 208073 w 5235586"/>
                  <a:gd name="connsiteY8624" fmla="*/ 312144 h 3977558"/>
                  <a:gd name="connsiteX8625" fmla="*/ 255875 w 5235586"/>
                  <a:gd name="connsiteY8625" fmla="*/ 359952 h 3977558"/>
                  <a:gd name="connsiteX8626" fmla="*/ 258686 w 5235586"/>
                  <a:gd name="connsiteY8626" fmla="*/ 362759 h 3977558"/>
                  <a:gd name="connsiteX8627" fmla="*/ 255875 w 5235586"/>
                  <a:gd name="connsiteY8627" fmla="*/ 365578 h 3977558"/>
                  <a:gd name="connsiteX8628" fmla="*/ 210884 w 5235586"/>
                  <a:gd name="connsiteY8628" fmla="*/ 410553 h 3977558"/>
                  <a:gd name="connsiteX8629" fmla="*/ 208073 w 5235586"/>
                  <a:gd name="connsiteY8629" fmla="*/ 413364 h 3977558"/>
                  <a:gd name="connsiteX8630" fmla="*/ 205260 w 5235586"/>
                  <a:gd name="connsiteY8630" fmla="*/ 410553 h 3977558"/>
                  <a:gd name="connsiteX8631" fmla="*/ 160271 w 5235586"/>
                  <a:gd name="connsiteY8631" fmla="*/ 365578 h 3977558"/>
                  <a:gd name="connsiteX8632" fmla="*/ 157461 w 5235586"/>
                  <a:gd name="connsiteY8632" fmla="*/ 362759 h 3977558"/>
                  <a:gd name="connsiteX8633" fmla="*/ 160271 w 5235586"/>
                  <a:gd name="connsiteY8633" fmla="*/ 359952 h 3977558"/>
                  <a:gd name="connsiteX8634" fmla="*/ 208073 w 5235586"/>
                  <a:gd name="connsiteY8634" fmla="*/ 312144 h 3977558"/>
                  <a:gd name="connsiteX8635" fmla="*/ 50612 w 5235586"/>
                  <a:gd name="connsiteY8635" fmla="*/ 312144 h 3977558"/>
                  <a:gd name="connsiteX8636" fmla="*/ 98414 w 5235586"/>
                  <a:gd name="connsiteY8636" fmla="*/ 359952 h 3977558"/>
                  <a:gd name="connsiteX8637" fmla="*/ 101225 w 5235586"/>
                  <a:gd name="connsiteY8637" fmla="*/ 362759 h 3977558"/>
                  <a:gd name="connsiteX8638" fmla="*/ 98414 w 5235586"/>
                  <a:gd name="connsiteY8638" fmla="*/ 365578 h 3977558"/>
                  <a:gd name="connsiteX8639" fmla="*/ 53426 w 5235586"/>
                  <a:gd name="connsiteY8639" fmla="*/ 410555 h 3977558"/>
                  <a:gd name="connsiteX8640" fmla="*/ 50612 w 5235586"/>
                  <a:gd name="connsiteY8640" fmla="*/ 413364 h 3977558"/>
                  <a:gd name="connsiteX8641" fmla="*/ 47802 w 5235586"/>
                  <a:gd name="connsiteY8641" fmla="*/ 410555 h 3977558"/>
                  <a:gd name="connsiteX8642" fmla="*/ 2813 w 5235586"/>
                  <a:gd name="connsiteY8642" fmla="*/ 365578 h 3977558"/>
                  <a:gd name="connsiteX8643" fmla="*/ 0 w 5235586"/>
                  <a:gd name="connsiteY8643" fmla="*/ 362759 h 3977558"/>
                  <a:gd name="connsiteX8644" fmla="*/ 2813 w 5235586"/>
                  <a:gd name="connsiteY8644" fmla="*/ 359952 h 3977558"/>
                  <a:gd name="connsiteX8645" fmla="*/ 50612 w 5235586"/>
                  <a:gd name="connsiteY8645" fmla="*/ 312144 h 3977558"/>
                  <a:gd name="connsiteX8646" fmla="*/ 1917652 w 5235586"/>
                  <a:gd name="connsiteY8646" fmla="*/ 312143 h 3977558"/>
                  <a:gd name="connsiteX8647" fmla="*/ 1965455 w 5235586"/>
                  <a:gd name="connsiteY8647" fmla="*/ 359950 h 3977558"/>
                  <a:gd name="connsiteX8648" fmla="*/ 1968265 w 5235586"/>
                  <a:gd name="connsiteY8648" fmla="*/ 362758 h 3977558"/>
                  <a:gd name="connsiteX8649" fmla="*/ 1965455 w 5235586"/>
                  <a:gd name="connsiteY8649" fmla="*/ 365577 h 3977558"/>
                  <a:gd name="connsiteX8650" fmla="*/ 1920463 w 5235586"/>
                  <a:gd name="connsiteY8650" fmla="*/ 410553 h 3977558"/>
                  <a:gd name="connsiteX8651" fmla="*/ 1917652 w 5235586"/>
                  <a:gd name="connsiteY8651" fmla="*/ 413363 h 3977558"/>
                  <a:gd name="connsiteX8652" fmla="*/ 1914839 w 5235586"/>
                  <a:gd name="connsiteY8652" fmla="*/ 410553 h 3977558"/>
                  <a:gd name="connsiteX8653" fmla="*/ 1869850 w 5235586"/>
                  <a:gd name="connsiteY8653" fmla="*/ 365577 h 3977558"/>
                  <a:gd name="connsiteX8654" fmla="*/ 1867040 w 5235586"/>
                  <a:gd name="connsiteY8654" fmla="*/ 362758 h 3977558"/>
                  <a:gd name="connsiteX8655" fmla="*/ 1869850 w 5235586"/>
                  <a:gd name="connsiteY8655" fmla="*/ 359950 h 3977558"/>
                  <a:gd name="connsiteX8656" fmla="*/ 1917652 w 5235586"/>
                  <a:gd name="connsiteY8656" fmla="*/ 312143 h 3977558"/>
                  <a:gd name="connsiteX8657" fmla="*/ 1763004 w 5235586"/>
                  <a:gd name="connsiteY8657" fmla="*/ 312143 h 3977558"/>
                  <a:gd name="connsiteX8658" fmla="*/ 1810807 w 5235586"/>
                  <a:gd name="connsiteY8658" fmla="*/ 359950 h 3977558"/>
                  <a:gd name="connsiteX8659" fmla="*/ 1813617 w 5235586"/>
                  <a:gd name="connsiteY8659" fmla="*/ 362758 h 3977558"/>
                  <a:gd name="connsiteX8660" fmla="*/ 1810807 w 5235586"/>
                  <a:gd name="connsiteY8660" fmla="*/ 365577 h 3977558"/>
                  <a:gd name="connsiteX8661" fmla="*/ 1765815 w 5235586"/>
                  <a:gd name="connsiteY8661" fmla="*/ 410553 h 3977558"/>
                  <a:gd name="connsiteX8662" fmla="*/ 1763004 w 5235586"/>
                  <a:gd name="connsiteY8662" fmla="*/ 413363 h 3977558"/>
                  <a:gd name="connsiteX8663" fmla="*/ 1760191 w 5235586"/>
                  <a:gd name="connsiteY8663" fmla="*/ 410553 h 3977558"/>
                  <a:gd name="connsiteX8664" fmla="*/ 1715202 w 5235586"/>
                  <a:gd name="connsiteY8664" fmla="*/ 365577 h 3977558"/>
                  <a:gd name="connsiteX8665" fmla="*/ 1712392 w 5235586"/>
                  <a:gd name="connsiteY8665" fmla="*/ 362758 h 3977558"/>
                  <a:gd name="connsiteX8666" fmla="*/ 1715202 w 5235586"/>
                  <a:gd name="connsiteY8666" fmla="*/ 359950 h 3977558"/>
                  <a:gd name="connsiteX8667" fmla="*/ 1763004 w 5235586"/>
                  <a:gd name="connsiteY8667" fmla="*/ 312143 h 3977558"/>
                  <a:gd name="connsiteX8668" fmla="*/ 1608353 w 5235586"/>
                  <a:gd name="connsiteY8668" fmla="*/ 312143 h 3977558"/>
                  <a:gd name="connsiteX8669" fmla="*/ 1656156 w 5235586"/>
                  <a:gd name="connsiteY8669" fmla="*/ 359950 h 3977558"/>
                  <a:gd name="connsiteX8670" fmla="*/ 1658966 w 5235586"/>
                  <a:gd name="connsiteY8670" fmla="*/ 362758 h 3977558"/>
                  <a:gd name="connsiteX8671" fmla="*/ 1656156 w 5235586"/>
                  <a:gd name="connsiteY8671" fmla="*/ 365577 h 3977558"/>
                  <a:gd name="connsiteX8672" fmla="*/ 1611164 w 5235586"/>
                  <a:gd name="connsiteY8672" fmla="*/ 410553 h 3977558"/>
                  <a:gd name="connsiteX8673" fmla="*/ 1608353 w 5235586"/>
                  <a:gd name="connsiteY8673" fmla="*/ 413363 h 3977558"/>
                  <a:gd name="connsiteX8674" fmla="*/ 1605540 w 5235586"/>
                  <a:gd name="connsiteY8674" fmla="*/ 410553 h 3977558"/>
                  <a:gd name="connsiteX8675" fmla="*/ 1560551 w 5235586"/>
                  <a:gd name="connsiteY8675" fmla="*/ 365577 h 3977558"/>
                  <a:gd name="connsiteX8676" fmla="*/ 1557741 w 5235586"/>
                  <a:gd name="connsiteY8676" fmla="*/ 362758 h 3977558"/>
                  <a:gd name="connsiteX8677" fmla="*/ 1560551 w 5235586"/>
                  <a:gd name="connsiteY8677" fmla="*/ 359950 h 3977558"/>
                  <a:gd name="connsiteX8678" fmla="*/ 1608353 w 5235586"/>
                  <a:gd name="connsiteY8678" fmla="*/ 312143 h 3977558"/>
                  <a:gd name="connsiteX8679" fmla="*/ 1450892 w 5235586"/>
                  <a:gd name="connsiteY8679" fmla="*/ 312143 h 3977558"/>
                  <a:gd name="connsiteX8680" fmla="*/ 1498695 w 5235586"/>
                  <a:gd name="connsiteY8680" fmla="*/ 359950 h 3977558"/>
                  <a:gd name="connsiteX8681" fmla="*/ 1501505 w 5235586"/>
                  <a:gd name="connsiteY8681" fmla="*/ 362758 h 3977558"/>
                  <a:gd name="connsiteX8682" fmla="*/ 1498695 w 5235586"/>
                  <a:gd name="connsiteY8682" fmla="*/ 365577 h 3977558"/>
                  <a:gd name="connsiteX8683" fmla="*/ 1453706 w 5235586"/>
                  <a:gd name="connsiteY8683" fmla="*/ 410553 h 3977558"/>
                  <a:gd name="connsiteX8684" fmla="*/ 1450892 w 5235586"/>
                  <a:gd name="connsiteY8684" fmla="*/ 413363 h 3977558"/>
                  <a:gd name="connsiteX8685" fmla="*/ 1448079 w 5235586"/>
                  <a:gd name="connsiteY8685" fmla="*/ 410553 h 3977558"/>
                  <a:gd name="connsiteX8686" fmla="*/ 1403090 w 5235586"/>
                  <a:gd name="connsiteY8686" fmla="*/ 365577 h 3977558"/>
                  <a:gd name="connsiteX8687" fmla="*/ 1400280 w 5235586"/>
                  <a:gd name="connsiteY8687" fmla="*/ 362758 h 3977558"/>
                  <a:gd name="connsiteX8688" fmla="*/ 1403090 w 5235586"/>
                  <a:gd name="connsiteY8688" fmla="*/ 359950 h 3977558"/>
                  <a:gd name="connsiteX8689" fmla="*/ 1450892 w 5235586"/>
                  <a:gd name="connsiteY8689" fmla="*/ 312143 h 3977558"/>
                  <a:gd name="connsiteX8690" fmla="*/ 1296244 w 5235586"/>
                  <a:gd name="connsiteY8690" fmla="*/ 312143 h 3977558"/>
                  <a:gd name="connsiteX8691" fmla="*/ 1344046 w 5235586"/>
                  <a:gd name="connsiteY8691" fmla="*/ 359950 h 3977558"/>
                  <a:gd name="connsiteX8692" fmla="*/ 1346857 w 5235586"/>
                  <a:gd name="connsiteY8692" fmla="*/ 362758 h 3977558"/>
                  <a:gd name="connsiteX8693" fmla="*/ 1344046 w 5235586"/>
                  <a:gd name="connsiteY8693" fmla="*/ 365577 h 3977558"/>
                  <a:gd name="connsiteX8694" fmla="*/ 1299058 w 5235586"/>
                  <a:gd name="connsiteY8694" fmla="*/ 410553 h 3977558"/>
                  <a:gd name="connsiteX8695" fmla="*/ 1296244 w 5235586"/>
                  <a:gd name="connsiteY8695" fmla="*/ 413363 h 3977558"/>
                  <a:gd name="connsiteX8696" fmla="*/ 1293431 w 5235586"/>
                  <a:gd name="connsiteY8696" fmla="*/ 410553 h 3977558"/>
                  <a:gd name="connsiteX8697" fmla="*/ 1248442 w 5235586"/>
                  <a:gd name="connsiteY8697" fmla="*/ 365577 h 3977558"/>
                  <a:gd name="connsiteX8698" fmla="*/ 1245632 w 5235586"/>
                  <a:gd name="connsiteY8698" fmla="*/ 362758 h 3977558"/>
                  <a:gd name="connsiteX8699" fmla="*/ 1248442 w 5235586"/>
                  <a:gd name="connsiteY8699" fmla="*/ 359950 h 3977558"/>
                  <a:gd name="connsiteX8700" fmla="*/ 1296244 w 5235586"/>
                  <a:gd name="connsiteY8700" fmla="*/ 312143 h 3977558"/>
                  <a:gd name="connsiteX8701" fmla="*/ 1141593 w 5235586"/>
                  <a:gd name="connsiteY8701" fmla="*/ 312143 h 3977558"/>
                  <a:gd name="connsiteX8702" fmla="*/ 1189395 w 5235586"/>
                  <a:gd name="connsiteY8702" fmla="*/ 359950 h 3977558"/>
                  <a:gd name="connsiteX8703" fmla="*/ 1192206 w 5235586"/>
                  <a:gd name="connsiteY8703" fmla="*/ 362758 h 3977558"/>
                  <a:gd name="connsiteX8704" fmla="*/ 1189395 w 5235586"/>
                  <a:gd name="connsiteY8704" fmla="*/ 365577 h 3977558"/>
                  <a:gd name="connsiteX8705" fmla="*/ 1144407 w 5235586"/>
                  <a:gd name="connsiteY8705" fmla="*/ 410553 h 3977558"/>
                  <a:gd name="connsiteX8706" fmla="*/ 1141593 w 5235586"/>
                  <a:gd name="connsiteY8706" fmla="*/ 413363 h 3977558"/>
                  <a:gd name="connsiteX8707" fmla="*/ 1138780 w 5235586"/>
                  <a:gd name="connsiteY8707" fmla="*/ 410553 h 3977558"/>
                  <a:gd name="connsiteX8708" fmla="*/ 1093791 w 5235586"/>
                  <a:gd name="connsiteY8708" fmla="*/ 365577 h 3977558"/>
                  <a:gd name="connsiteX8709" fmla="*/ 1090981 w 5235586"/>
                  <a:gd name="connsiteY8709" fmla="*/ 362758 h 3977558"/>
                  <a:gd name="connsiteX8710" fmla="*/ 1093791 w 5235586"/>
                  <a:gd name="connsiteY8710" fmla="*/ 359950 h 3977558"/>
                  <a:gd name="connsiteX8711" fmla="*/ 1141593 w 5235586"/>
                  <a:gd name="connsiteY8711" fmla="*/ 312143 h 3977558"/>
                  <a:gd name="connsiteX8712" fmla="*/ 984132 w 5235586"/>
                  <a:gd name="connsiteY8712" fmla="*/ 312143 h 3977558"/>
                  <a:gd name="connsiteX8713" fmla="*/ 1031934 w 5235586"/>
                  <a:gd name="connsiteY8713" fmla="*/ 359950 h 3977558"/>
                  <a:gd name="connsiteX8714" fmla="*/ 1034745 w 5235586"/>
                  <a:gd name="connsiteY8714" fmla="*/ 362758 h 3977558"/>
                  <a:gd name="connsiteX8715" fmla="*/ 1031934 w 5235586"/>
                  <a:gd name="connsiteY8715" fmla="*/ 365577 h 3977558"/>
                  <a:gd name="connsiteX8716" fmla="*/ 986946 w 5235586"/>
                  <a:gd name="connsiteY8716" fmla="*/ 410553 h 3977558"/>
                  <a:gd name="connsiteX8717" fmla="*/ 984132 w 5235586"/>
                  <a:gd name="connsiteY8717" fmla="*/ 413363 h 3977558"/>
                  <a:gd name="connsiteX8718" fmla="*/ 981319 w 5235586"/>
                  <a:gd name="connsiteY8718" fmla="*/ 410553 h 3977558"/>
                  <a:gd name="connsiteX8719" fmla="*/ 936330 w 5235586"/>
                  <a:gd name="connsiteY8719" fmla="*/ 365577 h 3977558"/>
                  <a:gd name="connsiteX8720" fmla="*/ 933520 w 5235586"/>
                  <a:gd name="connsiteY8720" fmla="*/ 362758 h 3977558"/>
                  <a:gd name="connsiteX8721" fmla="*/ 936330 w 5235586"/>
                  <a:gd name="connsiteY8721" fmla="*/ 359950 h 3977558"/>
                  <a:gd name="connsiteX8722" fmla="*/ 984132 w 5235586"/>
                  <a:gd name="connsiteY8722" fmla="*/ 312143 h 3977558"/>
                  <a:gd name="connsiteX8723" fmla="*/ 829484 w 5235586"/>
                  <a:gd name="connsiteY8723" fmla="*/ 312143 h 3977558"/>
                  <a:gd name="connsiteX8724" fmla="*/ 877286 w 5235586"/>
                  <a:gd name="connsiteY8724" fmla="*/ 359950 h 3977558"/>
                  <a:gd name="connsiteX8725" fmla="*/ 880097 w 5235586"/>
                  <a:gd name="connsiteY8725" fmla="*/ 362758 h 3977558"/>
                  <a:gd name="connsiteX8726" fmla="*/ 877286 w 5235586"/>
                  <a:gd name="connsiteY8726" fmla="*/ 365578 h 3977558"/>
                  <a:gd name="connsiteX8727" fmla="*/ 832298 w 5235586"/>
                  <a:gd name="connsiteY8727" fmla="*/ 410553 h 3977558"/>
                  <a:gd name="connsiteX8728" fmla="*/ 829484 w 5235586"/>
                  <a:gd name="connsiteY8728" fmla="*/ 413363 h 3977558"/>
                  <a:gd name="connsiteX8729" fmla="*/ 826671 w 5235586"/>
                  <a:gd name="connsiteY8729" fmla="*/ 410553 h 3977558"/>
                  <a:gd name="connsiteX8730" fmla="*/ 781682 w 5235586"/>
                  <a:gd name="connsiteY8730" fmla="*/ 365578 h 3977558"/>
                  <a:gd name="connsiteX8731" fmla="*/ 778872 w 5235586"/>
                  <a:gd name="connsiteY8731" fmla="*/ 362758 h 3977558"/>
                  <a:gd name="connsiteX8732" fmla="*/ 781682 w 5235586"/>
                  <a:gd name="connsiteY8732" fmla="*/ 359950 h 3977558"/>
                  <a:gd name="connsiteX8733" fmla="*/ 829484 w 5235586"/>
                  <a:gd name="connsiteY8733" fmla="*/ 312143 h 3977558"/>
                  <a:gd name="connsiteX8734" fmla="*/ 674833 w 5235586"/>
                  <a:gd name="connsiteY8734" fmla="*/ 312143 h 3977558"/>
                  <a:gd name="connsiteX8735" fmla="*/ 722635 w 5235586"/>
                  <a:gd name="connsiteY8735" fmla="*/ 359951 h 3977558"/>
                  <a:gd name="connsiteX8736" fmla="*/ 725446 w 5235586"/>
                  <a:gd name="connsiteY8736" fmla="*/ 362758 h 3977558"/>
                  <a:gd name="connsiteX8737" fmla="*/ 722635 w 5235586"/>
                  <a:gd name="connsiteY8737" fmla="*/ 365578 h 3977558"/>
                  <a:gd name="connsiteX8738" fmla="*/ 677647 w 5235586"/>
                  <a:gd name="connsiteY8738" fmla="*/ 410553 h 3977558"/>
                  <a:gd name="connsiteX8739" fmla="*/ 674833 w 5235586"/>
                  <a:gd name="connsiteY8739" fmla="*/ 413363 h 3977558"/>
                  <a:gd name="connsiteX8740" fmla="*/ 672020 w 5235586"/>
                  <a:gd name="connsiteY8740" fmla="*/ 410553 h 3977558"/>
                  <a:gd name="connsiteX8741" fmla="*/ 627031 w 5235586"/>
                  <a:gd name="connsiteY8741" fmla="*/ 365578 h 3977558"/>
                  <a:gd name="connsiteX8742" fmla="*/ 624221 w 5235586"/>
                  <a:gd name="connsiteY8742" fmla="*/ 362758 h 3977558"/>
                  <a:gd name="connsiteX8743" fmla="*/ 627031 w 5235586"/>
                  <a:gd name="connsiteY8743" fmla="*/ 359951 h 3977558"/>
                  <a:gd name="connsiteX8744" fmla="*/ 674833 w 5235586"/>
                  <a:gd name="connsiteY8744" fmla="*/ 312143 h 3977558"/>
                  <a:gd name="connsiteX8745" fmla="*/ 2539061 w 5235586"/>
                  <a:gd name="connsiteY8745" fmla="*/ 312142 h 3977558"/>
                  <a:gd name="connsiteX8746" fmla="*/ 2586863 w 5235586"/>
                  <a:gd name="connsiteY8746" fmla="*/ 359950 h 3977558"/>
                  <a:gd name="connsiteX8747" fmla="*/ 2589673 w 5235586"/>
                  <a:gd name="connsiteY8747" fmla="*/ 362758 h 3977558"/>
                  <a:gd name="connsiteX8748" fmla="*/ 2586863 w 5235586"/>
                  <a:gd name="connsiteY8748" fmla="*/ 365577 h 3977558"/>
                  <a:gd name="connsiteX8749" fmla="*/ 2541874 w 5235586"/>
                  <a:gd name="connsiteY8749" fmla="*/ 410553 h 3977558"/>
                  <a:gd name="connsiteX8750" fmla="*/ 2539061 w 5235586"/>
                  <a:gd name="connsiteY8750" fmla="*/ 413363 h 3977558"/>
                  <a:gd name="connsiteX8751" fmla="*/ 2536247 w 5235586"/>
                  <a:gd name="connsiteY8751" fmla="*/ 410553 h 3977558"/>
                  <a:gd name="connsiteX8752" fmla="*/ 2491261 w 5235586"/>
                  <a:gd name="connsiteY8752" fmla="*/ 365577 h 3977558"/>
                  <a:gd name="connsiteX8753" fmla="*/ 2488448 w 5235586"/>
                  <a:gd name="connsiteY8753" fmla="*/ 362758 h 3977558"/>
                  <a:gd name="connsiteX8754" fmla="*/ 2491261 w 5235586"/>
                  <a:gd name="connsiteY8754" fmla="*/ 359950 h 3977558"/>
                  <a:gd name="connsiteX8755" fmla="*/ 2539061 w 5235586"/>
                  <a:gd name="connsiteY8755" fmla="*/ 312142 h 3977558"/>
                  <a:gd name="connsiteX8756" fmla="*/ 2384413 w 5235586"/>
                  <a:gd name="connsiteY8756" fmla="*/ 312142 h 3977558"/>
                  <a:gd name="connsiteX8757" fmla="*/ 2432215 w 5235586"/>
                  <a:gd name="connsiteY8757" fmla="*/ 359950 h 3977558"/>
                  <a:gd name="connsiteX8758" fmla="*/ 2435025 w 5235586"/>
                  <a:gd name="connsiteY8758" fmla="*/ 362758 h 3977558"/>
                  <a:gd name="connsiteX8759" fmla="*/ 2432215 w 5235586"/>
                  <a:gd name="connsiteY8759" fmla="*/ 365577 h 3977558"/>
                  <a:gd name="connsiteX8760" fmla="*/ 2387226 w 5235586"/>
                  <a:gd name="connsiteY8760" fmla="*/ 410553 h 3977558"/>
                  <a:gd name="connsiteX8761" fmla="*/ 2384413 w 5235586"/>
                  <a:gd name="connsiteY8761" fmla="*/ 413363 h 3977558"/>
                  <a:gd name="connsiteX8762" fmla="*/ 2381599 w 5235586"/>
                  <a:gd name="connsiteY8762" fmla="*/ 410553 h 3977558"/>
                  <a:gd name="connsiteX8763" fmla="*/ 2336613 w 5235586"/>
                  <a:gd name="connsiteY8763" fmla="*/ 365577 h 3977558"/>
                  <a:gd name="connsiteX8764" fmla="*/ 2333800 w 5235586"/>
                  <a:gd name="connsiteY8764" fmla="*/ 362758 h 3977558"/>
                  <a:gd name="connsiteX8765" fmla="*/ 2336613 w 5235586"/>
                  <a:gd name="connsiteY8765" fmla="*/ 359950 h 3977558"/>
                  <a:gd name="connsiteX8766" fmla="*/ 2384413 w 5235586"/>
                  <a:gd name="connsiteY8766" fmla="*/ 312142 h 3977558"/>
                  <a:gd name="connsiteX8767" fmla="*/ 2229761 w 5235586"/>
                  <a:gd name="connsiteY8767" fmla="*/ 312142 h 3977558"/>
                  <a:gd name="connsiteX8768" fmla="*/ 2277564 w 5235586"/>
                  <a:gd name="connsiteY8768" fmla="*/ 359950 h 3977558"/>
                  <a:gd name="connsiteX8769" fmla="*/ 2280374 w 5235586"/>
                  <a:gd name="connsiteY8769" fmla="*/ 362758 h 3977558"/>
                  <a:gd name="connsiteX8770" fmla="*/ 2277564 w 5235586"/>
                  <a:gd name="connsiteY8770" fmla="*/ 365577 h 3977558"/>
                  <a:gd name="connsiteX8771" fmla="*/ 2232575 w 5235586"/>
                  <a:gd name="connsiteY8771" fmla="*/ 410553 h 3977558"/>
                  <a:gd name="connsiteX8772" fmla="*/ 2229761 w 5235586"/>
                  <a:gd name="connsiteY8772" fmla="*/ 413363 h 3977558"/>
                  <a:gd name="connsiteX8773" fmla="*/ 2226948 w 5235586"/>
                  <a:gd name="connsiteY8773" fmla="*/ 410553 h 3977558"/>
                  <a:gd name="connsiteX8774" fmla="*/ 2181962 w 5235586"/>
                  <a:gd name="connsiteY8774" fmla="*/ 365577 h 3977558"/>
                  <a:gd name="connsiteX8775" fmla="*/ 2179149 w 5235586"/>
                  <a:gd name="connsiteY8775" fmla="*/ 362758 h 3977558"/>
                  <a:gd name="connsiteX8776" fmla="*/ 2181962 w 5235586"/>
                  <a:gd name="connsiteY8776" fmla="*/ 359950 h 3977558"/>
                  <a:gd name="connsiteX8777" fmla="*/ 2229761 w 5235586"/>
                  <a:gd name="connsiteY8777" fmla="*/ 312142 h 3977558"/>
                  <a:gd name="connsiteX8778" fmla="*/ 2075115 w 5235586"/>
                  <a:gd name="connsiteY8778" fmla="*/ 312142 h 3977558"/>
                  <a:gd name="connsiteX8779" fmla="*/ 2122917 w 5235586"/>
                  <a:gd name="connsiteY8779" fmla="*/ 359950 h 3977558"/>
                  <a:gd name="connsiteX8780" fmla="*/ 2125727 w 5235586"/>
                  <a:gd name="connsiteY8780" fmla="*/ 362758 h 3977558"/>
                  <a:gd name="connsiteX8781" fmla="*/ 2122917 w 5235586"/>
                  <a:gd name="connsiteY8781" fmla="*/ 365577 h 3977558"/>
                  <a:gd name="connsiteX8782" fmla="*/ 2077928 w 5235586"/>
                  <a:gd name="connsiteY8782" fmla="*/ 410553 h 3977558"/>
                  <a:gd name="connsiteX8783" fmla="*/ 2075115 w 5235586"/>
                  <a:gd name="connsiteY8783" fmla="*/ 413363 h 3977558"/>
                  <a:gd name="connsiteX8784" fmla="*/ 2072301 w 5235586"/>
                  <a:gd name="connsiteY8784" fmla="*/ 410553 h 3977558"/>
                  <a:gd name="connsiteX8785" fmla="*/ 2027315 w 5235586"/>
                  <a:gd name="connsiteY8785" fmla="*/ 365577 h 3977558"/>
                  <a:gd name="connsiteX8786" fmla="*/ 2024502 w 5235586"/>
                  <a:gd name="connsiteY8786" fmla="*/ 362758 h 3977558"/>
                  <a:gd name="connsiteX8787" fmla="*/ 2027315 w 5235586"/>
                  <a:gd name="connsiteY8787" fmla="*/ 359950 h 3977558"/>
                  <a:gd name="connsiteX8788" fmla="*/ 2075115 w 5235586"/>
                  <a:gd name="connsiteY8788" fmla="*/ 312142 h 3977558"/>
                  <a:gd name="connsiteX8789" fmla="*/ 3939345 w 5235586"/>
                  <a:gd name="connsiteY8789" fmla="*/ 312141 h 3977558"/>
                  <a:gd name="connsiteX8790" fmla="*/ 3987147 w 5235586"/>
                  <a:gd name="connsiteY8790" fmla="*/ 359948 h 3977558"/>
                  <a:gd name="connsiteX8791" fmla="*/ 3989957 w 5235586"/>
                  <a:gd name="connsiteY8791" fmla="*/ 362755 h 3977558"/>
                  <a:gd name="connsiteX8792" fmla="*/ 3987147 w 5235586"/>
                  <a:gd name="connsiteY8792" fmla="*/ 365577 h 3977558"/>
                  <a:gd name="connsiteX8793" fmla="*/ 3942155 w 5235586"/>
                  <a:gd name="connsiteY8793" fmla="*/ 410552 h 3977558"/>
                  <a:gd name="connsiteX8794" fmla="*/ 3939345 w 5235586"/>
                  <a:gd name="connsiteY8794" fmla="*/ 413360 h 3977558"/>
                  <a:gd name="connsiteX8795" fmla="*/ 3936531 w 5235586"/>
                  <a:gd name="connsiteY8795" fmla="*/ 410552 h 3977558"/>
                  <a:gd name="connsiteX8796" fmla="*/ 3891545 w 5235586"/>
                  <a:gd name="connsiteY8796" fmla="*/ 365577 h 3977558"/>
                  <a:gd name="connsiteX8797" fmla="*/ 3888732 w 5235586"/>
                  <a:gd name="connsiteY8797" fmla="*/ 362755 h 3977558"/>
                  <a:gd name="connsiteX8798" fmla="*/ 3891545 w 5235586"/>
                  <a:gd name="connsiteY8798" fmla="*/ 359948 h 3977558"/>
                  <a:gd name="connsiteX8799" fmla="*/ 3939345 w 5235586"/>
                  <a:gd name="connsiteY8799" fmla="*/ 312141 h 3977558"/>
                  <a:gd name="connsiteX8800" fmla="*/ 3784693 w 5235586"/>
                  <a:gd name="connsiteY8800" fmla="*/ 312141 h 3977558"/>
                  <a:gd name="connsiteX8801" fmla="*/ 3832496 w 5235586"/>
                  <a:gd name="connsiteY8801" fmla="*/ 359948 h 3977558"/>
                  <a:gd name="connsiteX8802" fmla="*/ 3835306 w 5235586"/>
                  <a:gd name="connsiteY8802" fmla="*/ 362755 h 3977558"/>
                  <a:gd name="connsiteX8803" fmla="*/ 3832496 w 5235586"/>
                  <a:gd name="connsiteY8803" fmla="*/ 365577 h 3977558"/>
                  <a:gd name="connsiteX8804" fmla="*/ 3787504 w 5235586"/>
                  <a:gd name="connsiteY8804" fmla="*/ 410552 h 3977558"/>
                  <a:gd name="connsiteX8805" fmla="*/ 3784693 w 5235586"/>
                  <a:gd name="connsiteY8805" fmla="*/ 413360 h 3977558"/>
                  <a:gd name="connsiteX8806" fmla="*/ 3781880 w 5235586"/>
                  <a:gd name="connsiteY8806" fmla="*/ 410552 h 3977558"/>
                  <a:gd name="connsiteX8807" fmla="*/ 3736894 w 5235586"/>
                  <a:gd name="connsiteY8807" fmla="*/ 365577 h 3977558"/>
                  <a:gd name="connsiteX8808" fmla="*/ 3734081 w 5235586"/>
                  <a:gd name="connsiteY8808" fmla="*/ 362755 h 3977558"/>
                  <a:gd name="connsiteX8809" fmla="*/ 3736894 w 5235586"/>
                  <a:gd name="connsiteY8809" fmla="*/ 359948 h 3977558"/>
                  <a:gd name="connsiteX8810" fmla="*/ 3784693 w 5235586"/>
                  <a:gd name="connsiteY8810" fmla="*/ 312141 h 3977558"/>
                  <a:gd name="connsiteX8811" fmla="*/ 3630045 w 5235586"/>
                  <a:gd name="connsiteY8811" fmla="*/ 312141 h 3977558"/>
                  <a:gd name="connsiteX8812" fmla="*/ 3677848 w 5235586"/>
                  <a:gd name="connsiteY8812" fmla="*/ 359948 h 3977558"/>
                  <a:gd name="connsiteX8813" fmla="*/ 3680658 w 5235586"/>
                  <a:gd name="connsiteY8813" fmla="*/ 362755 h 3977558"/>
                  <a:gd name="connsiteX8814" fmla="*/ 3677848 w 5235586"/>
                  <a:gd name="connsiteY8814" fmla="*/ 365577 h 3977558"/>
                  <a:gd name="connsiteX8815" fmla="*/ 3632856 w 5235586"/>
                  <a:gd name="connsiteY8815" fmla="*/ 410552 h 3977558"/>
                  <a:gd name="connsiteX8816" fmla="*/ 3630045 w 5235586"/>
                  <a:gd name="connsiteY8816" fmla="*/ 413360 h 3977558"/>
                  <a:gd name="connsiteX8817" fmla="*/ 3627232 w 5235586"/>
                  <a:gd name="connsiteY8817" fmla="*/ 410552 h 3977558"/>
                  <a:gd name="connsiteX8818" fmla="*/ 3582246 w 5235586"/>
                  <a:gd name="connsiteY8818" fmla="*/ 365577 h 3977558"/>
                  <a:gd name="connsiteX8819" fmla="*/ 3579433 w 5235586"/>
                  <a:gd name="connsiteY8819" fmla="*/ 362755 h 3977558"/>
                  <a:gd name="connsiteX8820" fmla="*/ 3582246 w 5235586"/>
                  <a:gd name="connsiteY8820" fmla="*/ 359948 h 3977558"/>
                  <a:gd name="connsiteX8821" fmla="*/ 3630045 w 5235586"/>
                  <a:gd name="connsiteY8821" fmla="*/ 312141 h 3977558"/>
                  <a:gd name="connsiteX8822" fmla="*/ 3472581 w 5235586"/>
                  <a:gd name="connsiteY8822" fmla="*/ 312141 h 3977558"/>
                  <a:gd name="connsiteX8823" fmla="*/ 3520384 w 5235586"/>
                  <a:gd name="connsiteY8823" fmla="*/ 359948 h 3977558"/>
                  <a:gd name="connsiteX8824" fmla="*/ 3523194 w 5235586"/>
                  <a:gd name="connsiteY8824" fmla="*/ 362755 h 3977558"/>
                  <a:gd name="connsiteX8825" fmla="*/ 3520384 w 5235586"/>
                  <a:gd name="connsiteY8825" fmla="*/ 365577 h 3977558"/>
                  <a:gd name="connsiteX8826" fmla="*/ 3475395 w 5235586"/>
                  <a:gd name="connsiteY8826" fmla="*/ 410552 h 3977558"/>
                  <a:gd name="connsiteX8827" fmla="*/ 3472581 w 5235586"/>
                  <a:gd name="connsiteY8827" fmla="*/ 413360 h 3977558"/>
                  <a:gd name="connsiteX8828" fmla="*/ 3469771 w 5235586"/>
                  <a:gd name="connsiteY8828" fmla="*/ 410552 h 3977558"/>
                  <a:gd name="connsiteX8829" fmla="*/ 3424782 w 5235586"/>
                  <a:gd name="connsiteY8829" fmla="*/ 365577 h 3977558"/>
                  <a:gd name="connsiteX8830" fmla="*/ 3421969 w 5235586"/>
                  <a:gd name="connsiteY8830" fmla="*/ 362755 h 3977558"/>
                  <a:gd name="connsiteX8831" fmla="*/ 3424782 w 5235586"/>
                  <a:gd name="connsiteY8831" fmla="*/ 359948 h 3977558"/>
                  <a:gd name="connsiteX8832" fmla="*/ 3472581 w 5235586"/>
                  <a:gd name="connsiteY8832" fmla="*/ 312141 h 3977558"/>
                  <a:gd name="connsiteX8833" fmla="*/ 3317933 w 5235586"/>
                  <a:gd name="connsiteY8833" fmla="*/ 312141 h 3977558"/>
                  <a:gd name="connsiteX8834" fmla="*/ 3365736 w 5235586"/>
                  <a:gd name="connsiteY8834" fmla="*/ 359950 h 3977558"/>
                  <a:gd name="connsiteX8835" fmla="*/ 3368546 w 5235586"/>
                  <a:gd name="connsiteY8835" fmla="*/ 362755 h 3977558"/>
                  <a:gd name="connsiteX8836" fmla="*/ 3365736 w 5235586"/>
                  <a:gd name="connsiteY8836" fmla="*/ 365577 h 3977558"/>
                  <a:gd name="connsiteX8837" fmla="*/ 3320747 w 5235586"/>
                  <a:gd name="connsiteY8837" fmla="*/ 410553 h 3977558"/>
                  <a:gd name="connsiteX8838" fmla="*/ 3317933 w 5235586"/>
                  <a:gd name="connsiteY8838" fmla="*/ 413360 h 3977558"/>
                  <a:gd name="connsiteX8839" fmla="*/ 3315123 w 5235586"/>
                  <a:gd name="connsiteY8839" fmla="*/ 410553 h 3977558"/>
                  <a:gd name="connsiteX8840" fmla="*/ 3270134 w 5235586"/>
                  <a:gd name="connsiteY8840" fmla="*/ 365577 h 3977558"/>
                  <a:gd name="connsiteX8841" fmla="*/ 3267321 w 5235586"/>
                  <a:gd name="connsiteY8841" fmla="*/ 362755 h 3977558"/>
                  <a:gd name="connsiteX8842" fmla="*/ 3270134 w 5235586"/>
                  <a:gd name="connsiteY8842" fmla="*/ 359950 h 3977558"/>
                  <a:gd name="connsiteX8843" fmla="*/ 3317933 w 5235586"/>
                  <a:gd name="connsiteY8843" fmla="*/ 312141 h 3977558"/>
                  <a:gd name="connsiteX8844" fmla="*/ 3163283 w 5235586"/>
                  <a:gd name="connsiteY8844" fmla="*/ 312141 h 3977558"/>
                  <a:gd name="connsiteX8845" fmla="*/ 3211085 w 5235586"/>
                  <a:gd name="connsiteY8845" fmla="*/ 359950 h 3977558"/>
                  <a:gd name="connsiteX8846" fmla="*/ 3213895 w 5235586"/>
                  <a:gd name="connsiteY8846" fmla="*/ 362755 h 3977558"/>
                  <a:gd name="connsiteX8847" fmla="*/ 3211085 w 5235586"/>
                  <a:gd name="connsiteY8847" fmla="*/ 365577 h 3977558"/>
                  <a:gd name="connsiteX8848" fmla="*/ 3166096 w 5235586"/>
                  <a:gd name="connsiteY8848" fmla="*/ 410553 h 3977558"/>
                  <a:gd name="connsiteX8849" fmla="*/ 3163283 w 5235586"/>
                  <a:gd name="connsiteY8849" fmla="*/ 413362 h 3977558"/>
                  <a:gd name="connsiteX8850" fmla="*/ 3160472 w 5235586"/>
                  <a:gd name="connsiteY8850" fmla="*/ 410553 h 3977558"/>
                  <a:gd name="connsiteX8851" fmla="*/ 3115483 w 5235586"/>
                  <a:gd name="connsiteY8851" fmla="*/ 365577 h 3977558"/>
                  <a:gd name="connsiteX8852" fmla="*/ 3112670 w 5235586"/>
                  <a:gd name="connsiteY8852" fmla="*/ 362755 h 3977558"/>
                  <a:gd name="connsiteX8853" fmla="*/ 3115483 w 5235586"/>
                  <a:gd name="connsiteY8853" fmla="*/ 359950 h 3977558"/>
                  <a:gd name="connsiteX8854" fmla="*/ 3163283 w 5235586"/>
                  <a:gd name="connsiteY8854" fmla="*/ 312141 h 3977558"/>
                  <a:gd name="connsiteX8855" fmla="*/ 3005823 w 5235586"/>
                  <a:gd name="connsiteY8855" fmla="*/ 312141 h 3977558"/>
                  <a:gd name="connsiteX8856" fmla="*/ 3053626 w 5235586"/>
                  <a:gd name="connsiteY8856" fmla="*/ 359950 h 3977558"/>
                  <a:gd name="connsiteX8857" fmla="*/ 3056436 w 5235586"/>
                  <a:gd name="connsiteY8857" fmla="*/ 362755 h 3977558"/>
                  <a:gd name="connsiteX8858" fmla="*/ 3053626 w 5235586"/>
                  <a:gd name="connsiteY8858" fmla="*/ 365577 h 3977558"/>
                  <a:gd name="connsiteX8859" fmla="*/ 3008634 w 5235586"/>
                  <a:gd name="connsiteY8859" fmla="*/ 410553 h 3977558"/>
                  <a:gd name="connsiteX8860" fmla="*/ 3005823 w 5235586"/>
                  <a:gd name="connsiteY8860" fmla="*/ 413362 h 3977558"/>
                  <a:gd name="connsiteX8861" fmla="*/ 3003010 w 5235586"/>
                  <a:gd name="connsiteY8861" fmla="*/ 410553 h 3977558"/>
                  <a:gd name="connsiteX8862" fmla="*/ 2958021 w 5235586"/>
                  <a:gd name="connsiteY8862" fmla="*/ 365577 h 3977558"/>
                  <a:gd name="connsiteX8863" fmla="*/ 2955211 w 5235586"/>
                  <a:gd name="connsiteY8863" fmla="*/ 362755 h 3977558"/>
                  <a:gd name="connsiteX8864" fmla="*/ 2958021 w 5235586"/>
                  <a:gd name="connsiteY8864" fmla="*/ 359950 h 3977558"/>
                  <a:gd name="connsiteX8865" fmla="*/ 3005823 w 5235586"/>
                  <a:gd name="connsiteY8865" fmla="*/ 312141 h 3977558"/>
                  <a:gd name="connsiteX8866" fmla="*/ 2851172 w 5235586"/>
                  <a:gd name="connsiteY8866" fmla="*/ 312141 h 3977558"/>
                  <a:gd name="connsiteX8867" fmla="*/ 2898975 w 5235586"/>
                  <a:gd name="connsiteY8867" fmla="*/ 359950 h 3977558"/>
                  <a:gd name="connsiteX8868" fmla="*/ 2901785 w 5235586"/>
                  <a:gd name="connsiteY8868" fmla="*/ 362758 h 3977558"/>
                  <a:gd name="connsiteX8869" fmla="*/ 2898975 w 5235586"/>
                  <a:gd name="connsiteY8869" fmla="*/ 365577 h 3977558"/>
                  <a:gd name="connsiteX8870" fmla="*/ 2853983 w 5235586"/>
                  <a:gd name="connsiteY8870" fmla="*/ 410553 h 3977558"/>
                  <a:gd name="connsiteX8871" fmla="*/ 2851172 w 5235586"/>
                  <a:gd name="connsiteY8871" fmla="*/ 413363 h 3977558"/>
                  <a:gd name="connsiteX8872" fmla="*/ 2848359 w 5235586"/>
                  <a:gd name="connsiteY8872" fmla="*/ 410553 h 3977558"/>
                  <a:gd name="connsiteX8873" fmla="*/ 2803370 w 5235586"/>
                  <a:gd name="connsiteY8873" fmla="*/ 365577 h 3977558"/>
                  <a:gd name="connsiteX8874" fmla="*/ 2800560 w 5235586"/>
                  <a:gd name="connsiteY8874" fmla="*/ 362758 h 3977558"/>
                  <a:gd name="connsiteX8875" fmla="*/ 2803370 w 5235586"/>
                  <a:gd name="connsiteY8875" fmla="*/ 359950 h 3977558"/>
                  <a:gd name="connsiteX8876" fmla="*/ 2851172 w 5235586"/>
                  <a:gd name="connsiteY8876" fmla="*/ 312141 h 3977558"/>
                  <a:gd name="connsiteX8877" fmla="*/ 2696525 w 5235586"/>
                  <a:gd name="connsiteY8877" fmla="*/ 312141 h 3977558"/>
                  <a:gd name="connsiteX8878" fmla="*/ 2744328 w 5235586"/>
                  <a:gd name="connsiteY8878" fmla="*/ 359950 h 3977558"/>
                  <a:gd name="connsiteX8879" fmla="*/ 2747138 w 5235586"/>
                  <a:gd name="connsiteY8879" fmla="*/ 362758 h 3977558"/>
                  <a:gd name="connsiteX8880" fmla="*/ 2744328 w 5235586"/>
                  <a:gd name="connsiteY8880" fmla="*/ 365577 h 3977558"/>
                  <a:gd name="connsiteX8881" fmla="*/ 2699336 w 5235586"/>
                  <a:gd name="connsiteY8881" fmla="*/ 410553 h 3977558"/>
                  <a:gd name="connsiteX8882" fmla="*/ 2696525 w 5235586"/>
                  <a:gd name="connsiteY8882" fmla="*/ 413363 h 3977558"/>
                  <a:gd name="connsiteX8883" fmla="*/ 2693712 w 5235586"/>
                  <a:gd name="connsiteY8883" fmla="*/ 410553 h 3977558"/>
                  <a:gd name="connsiteX8884" fmla="*/ 2648723 w 5235586"/>
                  <a:gd name="connsiteY8884" fmla="*/ 365577 h 3977558"/>
                  <a:gd name="connsiteX8885" fmla="*/ 2645913 w 5235586"/>
                  <a:gd name="connsiteY8885" fmla="*/ 362758 h 3977558"/>
                  <a:gd name="connsiteX8886" fmla="*/ 2648723 w 5235586"/>
                  <a:gd name="connsiteY8886" fmla="*/ 359950 h 3977558"/>
                  <a:gd name="connsiteX8887" fmla="*/ 2696525 w 5235586"/>
                  <a:gd name="connsiteY8887" fmla="*/ 312141 h 3977558"/>
                  <a:gd name="connsiteX8888" fmla="*/ 4406104 w 5235586"/>
                  <a:gd name="connsiteY8888" fmla="*/ 312140 h 3977558"/>
                  <a:gd name="connsiteX8889" fmla="*/ 4453907 w 5235586"/>
                  <a:gd name="connsiteY8889" fmla="*/ 359948 h 3977558"/>
                  <a:gd name="connsiteX8890" fmla="*/ 4456717 w 5235586"/>
                  <a:gd name="connsiteY8890" fmla="*/ 362755 h 3977558"/>
                  <a:gd name="connsiteX8891" fmla="*/ 4453907 w 5235586"/>
                  <a:gd name="connsiteY8891" fmla="*/ 365576 h 3977558"/>
                  <a:gd name="connsiteX8892" fmla="*/ 4408915 w 5235586"/>
                  <a:gd name="connsiteY8892" fmla="*/ 410552 h 3977558"/>
                  <a:gd name="connsiteX8893" fmla="*/ 4406104 w 5235586"/>
                  <a:gd name="connsiteY8893" fmla="*/ 413360 h 3977558"/>
                  <a:gd name="connsiteX8894" fmla="*/ 4403291 w 5235586"/>
                  <a:gd name="connsiteY8894" fmla="*/ 410552 h 3977558"/>
                  <a:gd name="connsiteX8895" fmla="*/ 4358302 w 5235586"/>
                  <a:gd name="connsiteY8895" fmla="*/ 365576 h 3977558"/>
                  <a:gd name="connsiteX8896" fmla="*/ 4355492 w 5235586"/>
                  <a:gd name="connsiteY8896" fmla="*/ 362755 h 3977558"/>
                  <a:gd name="connsiteX8897" fmla="*/ 4358302 w 5235586"/>
                  <a:gd name="connsiteY8897" fmla="*/ 359948 h 3977558"/>
                  <a:gd name="connsiteX8898" fmla="*/ 4406104 w 5235586"/>
                  <a:gd name="connsiteY8898" fmla="*/ 312140 h 3977558"/>
                  <a:gd name="connsiteX8899" fmla="*/ 4251453 w 5235586"/>
                  <a:gd name="connsiteY8899" fmla="*/ 312140 h 3977558"/>
                  <a:gd name="connsiteX8900" fmla="*/ 4299256 w 5235586"/>
                  <a:gd name="connsiteY8900" fmla="*/ 359948 h 3977558"/>
                  <a:gd name="connsiteX8901" fmla="*/ 4302066 w 5235586"/>
                  <a:gd name="connsiteY8901" fmla="*/ 362755 h 3977558"/>
                  <a:gd name="connsiteX8902" fmla="*/ 4299256 w 5235586"/>
                  <a:gd name="connsiteY8902" fmla="*/ 365576 h 3977558"/>
                  <a:gd name="connsiteX8903" fmla="*/ 4254264 w 5235586"/>
                  <a:gd name="connsiteY8903" fmla="*/ 410552 h 3977558"/>
                  <a:gd name="connsiteX8904" fmla="*/ 4251453 w 5235586"/>
                  <a:gd name="connsiteY8904" fmla="*/ 413360 h 3977558"/>
                  <a:gd name="connsiteX8905" fmla="*/ 4248640 w 5235586"/>
                  <a:gd name="connsiteY8905" fmla="*/ 410552 h 3977558"/>
                  <a:gd name="connsiteX8906" fmla="*/ 4203651 w 5235586"/>
                  <a:gd name="connsiteY8906" fmla="*/ 365576 h 3977558"/>
                  <a:gd name="connsiteX8907" fmla="*/ 4200841 w 5235586"/>
                  <a:gd name="connsiteY8907" fmla="*/ 362755 h 3977558"/>
                  <a:gd name="connsiteX8908" fmla="*/ 4203651 w 5235586"/>
                  <a:gd name="connsiteY8908" fmla="*/ 359948 h 3977558"/>
                  <a:gd name="connsiteX8909" fmla="*/ 4251453 w 5235586"/>
                  <a:gd name="connsiteY8909" fmla="*/ 312140 h 3977558"/>
                  <a:gd name="connsiteX8910" fmla="*/ 4096805 w 5235586"/>
                  <a:gd name="connsiteY8910" fmla="*/ 312140 h 3977558"/>
                  <a:gd name="connsiteX8911" fmla="*/ 4144608 w 5235586"/>
                  <a:gd name="connsiteY8911" fmla="*/ 359948 h 3977558"/>
                  <a:gd name="connsiteX8912" fmla="*/ 4147418 w 5235586"/>
                  <a:gd name="connsiteY8912" fmla="*/ 362755 h 3977558"/>
                  <a:gd name="connsiteX8913" fmla="*/ 4144608 w 5235586"/>
                  <a:gd name="connsiteY8913" fmla="*/ 365577 h 3977558"/>
                  <a:gd name="connsiteX8914" fmla="*/ 4099616 w 5235586"/>
                  <a:gd name="connsiteY8914" fmla="*/ 410552 h 3977558"/>
                  <a:gd name="connsiteX8915" fmla="*/ 4096805 w 5235586"/>
                  <a:gd name="connsiteY8915" fmla="*/ 413360 h 3977558"/>
                  <a:gd name="connsiteX8916" fmla="*/ 4093992 w 5235586"/>
                  <a:gd name="connsiteY8916" fmla="*/ 410552 h 3977558"/>
                  <a:gd name="connsiteX8917" fmla="*/ 4049003 w 5235586"/>
                  <a:gd name="connsiteY8917" fmla="*/ 365577 h 3977558"/>
                  <a:gd name="connsiteX8918" fmla="*/ 4046193 w 5235586"/>
                  <a:gd name="connsiteY8918" fmla="*/ 362755 h 3977558"/>
                  <a:gd name="connsiteX8919" fmla="*/ 4049003 w 5235586"/>
                  <a:gd name="connsiteY8919" fmla="*/ 359948 h 3977558"/>
                  <a:gd name="connsiteX8920" fmla="*/ 4096805 w 5235586"/>
                  <a:gd name="connsiteY8920" fmla="*/ 312140 h 3977558"/>
                  <a:gd name="connsiteX8921" fmla="*/ 5184973 w 5235586"/>
                  <a:gd name="connsiteY8921" fmla="*/ 312096 h 3977558"/>
                  <a:gd name="connsiteX8922" fmla="*/ 5232776 w 5235586"/>
                  <a:gd name="connsiteY8922" fmla="*/ 359901 h 3977558"/>
                  <a:gd name="connsiteX8923" fmla="*/ 5235586 w 5235586"/>
                  <a:gd name="connsiteY8923" fmla="*/ 362709 h 3977558"/>
                  <a:gd name="connsiteX8924" fmla="*/ 5232776 w 5235586"/>
                  <a:gd name="connsiteY8924" fmla="*/ 365528 h 3977558"/>
                  <a:gd name="connsiteX8925" fmla="*/ 5187787 w 5235586"/>
                  <a:gd name="connsiteY8925" fmla="*/ 410507 h 3977558"/>
                  <a:gd name="connsiteX8926" fmla="*/ 5184973 w 5235586"/>
                  <a:gd name="connsiteY8926" fmla="*/ 413318 h 3977558"/>
                  <a:gd name="connsiteX8927" fmla="*/ 5182163 w 5235586"/>
                  <a:gd name="connsiteY8927" fmla="*/ 410507 h 3977558"/>
                  <a:gd name="connsiteX8928" fmla="*/ 5137174 w 5235586"/>
                  <a:gd name="connsiteY8928" fmla="*/ 365528 h 3977558"/>
                  <a:gd name="connsiteX8929" fmla="*/ 5134361 w 5235586"/>
                  <a:gd name="connsiteY8929" fmla="*/ 362709 h 3977558"/>
                  <a:gd name="connsiteX8930" fmla="*/ 5137174 w 5235586"/>
                  <a:gd name="connsiteY8930" fmla="*/ 359901 h 3977558"/>
                  <a:gd name="connsiteX8931" fmla="*/ 5184973 w 5235586"/>
                  <a:gd name="connsiteY8931" fmla="*/ 312096 h 3977558"/>
                  <a:gd name="connsiteX8932" fmla="*/ 5030325 w 5235586"/>
                  <a:gd name="connsiteY8932" fmla="*/ 312096 h 3977558"/>
                  <a:gd name="connsiteX8933" fmla="*/ 5078128 w 5235586"/>
                  <a:gd name="connsiteY8933" fmla="*/ 359902 h 3977558"/>
                  <a:gd name="connsiteX8934" fmla="*/ 5080938 w 5235586"/>
                  <a:gd name="connsiteY8934" fmla="*/ 362709 h 3977558"/>
                  <a:gd name="connsiteX8935" fmla="*/ 5078128 w 5235586"/>
                  <a:gd name="connsiteY8935" fmla="*/ 365528 h 3977558"/>
                  <a:gd name="connsiteX8936" fmla="*/ 5033136 w 5235586"/>
                  <a:gd name="connsiteY8936" fmla="*/ 410507 h 3977558"/>
                  <a:gd name="connsiteX8937" fmla="*/ 5030325 w 5235586"/>
                  <a:gd name="connsiteY8937" fmla="*/ 413318 h 3977558"/>
                  <a:gd name="connsiteX8938" fmla="*/ 5027512 w 5235586"/>
                  <a:gd name="connsiteY8938" fmla="*/ 410507 h 3977558"/>
                  <a:gd name="connsiteX8939" fmla="*/ 4982523 w 5235586"/>
                  <a:gd name="connsiteY8939" fmla="*/ 365528 h 3977558"/>
                  <a:gd name="connsiteX8940" fmla="*/ 4979713 w 5235586"/>
                  <a:gd name="connsiteY8940" fmla="*/ 362709 h 3977558"/>
                  <a:gd name="connsiteX8941" fmla="*/ 4982523 w 5235586"/>
                  <a:gd name="connsiteY8941" fmla="*/ 359902 h 3977558"/>
                  <a:gd name="connsiteX8942" fmla="*/ 5030325 w 5235586"/>
                  <a:gd name="connsiteY8942" fmla="*/ 312096 h 3977558"/>
                  <a:gd name="connsiteX8943" fmla="*/ 4872861 w 5235586"/>
                  <a:gd name="connsiteY8943" fmla="*/ 312096 h 3977558"/>
                  <a:gd name="connsiteX8944" fmla="*/ 4920664 w 5235586"/>
                  <a:gd name="connsiteY8944" fmla="*/ 359902 h 3977558"/>
                  <a:gd name="connsiteX8945" fmla="*/ 4923474 w 5235586"/>
                  <a:gd name="connsiteY8945" fmla="*/ 362709 h 3977558"/>
                  <a:gd name="connsiteX8946" fmla="*/ 4920664 w 5235586"/>
                  <a:gd name="connsiteY8946" fmla="*/ 365528 h 3977558"/>
                  <a:gd name="connsiteX8947" fmla="*/ 4875675 w 5235586"/>
                  <a:gd name="connsiteY8947" fmla="*/ 410508 h 3977558"/>
                  <a:gd name="connsiteX8948" fmla="*/ 4872861 w 5235586"/>
                  <a:gd name="connsiteY8948" fmla="*/ 413318 h 3977558"/>
                  <a:gd name="connsiteX8949" fmla="*/ 4870048 w 5235586"/>
                  <a:gd name="connsiteY8949" fmla="*/ 410508 h 3977558"/>
                  <a:gd name="connsiteX8950" fmla="*/ 4825062 w 5235586"/>
                  <a:gd name="connsiteY8950" fmla="*/ 365528 h 3977558"/>
                  <a:gd name="connsiteX8951" fmla="*/ 4822249 w 5235586"/>
                  <a:gd name="connsiteY8951" fmla="*/ 362709 h 3977558"/>
                  <a:gd name="connsiteX8952" fmla="*/ 4825062 w 5235586"/>
                  <a:gd name="connsiteY8952" fmla="*/ 359902 h 3977558"/>
                  <a:gd name="connsiteX8953" fmla="*/ 4872861 w 5235586"/>
                  <a:gd name="connsiteY8953" fmla="*/ 312096 h 3977558"/>
                  <a:gd name="connsiteX8954" fmla="*/ 4718213 w 5235586"/>
                  <a:gd name="connsiteY8954" fmla="*/ 312096 h 3977558"/>
                  <a:gd name="connsiteX8955" fmla="*/ 4766016 w 5235586"/>
                  <a:gd name="connsiteY8955" fmla="*/ 359902 h 3977558"/>
                  <a:gd name="connsiteX8956" fmla="*/ 4768826 w 5235586"/>
                  <a:gd name="connsiteY8956" fmla="*/ 362709 h 3977558"/>
                  <a:gd name="connsiteX8957" fmla="*/ 4766016 w 5235586"/>
                  <a:gd name="connsiteY8957" fmla="*/ 365528 h 3977558"/>
                  <a:gd name="connsiteX8958" fmla="*/ 4721027 w 5235586"/>
                  <a:gd name="connsiteY8958" fmla="*/ 410508 h 3977558"/>
                  <a:gd name="connsiteX8959" fmla="*/ 4718213 w 5235586"/>
                  <a:gd name="connsiteY8959" fmla="*/ 413318 h 3977558"/>
                  <a:gd name="connsiteX8960" fmla="*/ 4715400 w 5235586"/>
                  <a:gd name="connsiteY8960" fmla="*/ 410508 h 3977558"/>
                  <a:gd name="connsiteX8961" fmla="*/ 4670414 w 5235586"/>
                  <a:gd name="connsiteY8961" fmla="*/ 365528 h 3977558"/>
                  <a:gd name="connsiteX8962" fmla="*/ 4667601 w 5235586"/>
                  <a:gd name="connsiteY8962" fmla="*/ 362709 h 3977558"/>
                  <a:gd name="connsiteX8963" fmla="*/ 4670414 w 5235586"/>
                  <a:gd name="connsiteY8963" fmla="*/ 359902 h 3977558"/>
                  <a:gd name="connsiteX8964" fmla="*/ 4718213 w 5235586"/>
                  <a:gd name="connsiteY8964" fmla="*/ 312096 h 3977558"/>
                  <a:gd name="connsiteX8965" fmla="*/ 4563563 w 5235586"/>
                  <a:gd name="connsiteY8965" fmla="*/ 312096 h 3977558"/>
                  <a:gd name="connsiteX8966" fmla="*/ 4611365 w 5235586"/>
                  <a:gd name="connsiteY8966" fmla="*/ 359902 h 3977558"/>
                  <a:gd name="connsiteX8967" fmla="*/ 4614175 w 5235586"/>
                  <a:gd name="connsiteY8967" fmla="*/ 362709 h 3977558"/>
                  <a:gd name="connsiteX8968" fmla="*/ 4611365 w 5235586"/>
                  <a:gd name="connsiteY8968" fmla="*/ 365528 h 3977558"/>
                  <a:gd name="connsiteX8969" fmla="*/ 4566376 w 5235586"/>
                  <a:gd name="connsiteY8969" fmla="*/ 410508 h 3977558"/>
                  <a:gd name="connsiteX8970" fmla="*/ 4563563 w 5235586"/>
                  <a:gd name="connsiteY8970" fmla="*/ 413318 h 3977558"/>
                  <a:gd name="connsiteX8971" fmla="*/ 4560749 w 5235586"/>
                  <a:gd name="connsiteY8971" fmla="*/ 410508 h 3977558"/>
                  <a:gd name="connsiteX8972" fmla="*/ 4515763 w 5235586"/>
                  <a:gd name="connsiteY8972" fmla="*/ 365528 h 3977558"/>
                  <a:gd name="connsiteX8973" fmla="*/ 4512950 w 5235586"/>
                  <a:gd name="connsiteY8973" fmla="*/ 362709 h 3977558"/>
                  <a:gd name="connsiteX8974" fmla="*/ 4515763 w 5235586"/>
                  <a:gd name="connsiteY8974" fmla="*/ 359902 h 3977558"/>
                  <a:gd name="connsiteX8975" fmla="*/ 4563563 w 5235586"/>
                  <a:gd name="connsiteY8975" fmla="*/ 312096 h 3977558"/>
                  <a:gd name="connsiteX8976" fmla="*/ 362724 w 5235586"/>
                  <a:gd name="connsiteY8976" fmla="*/ 157475 h 3977558"/>
                  <a:gd name="connsiteX8977" fmla="*/ 410526 w 5235586"/>
                  <a:gd name="connsiteY8977" fmla="*/ 205297 h 3977558"/>
                  <a:gd name="connsiteX8978" fmla="*/ 413337 w 5235586"/>
                  <a:gd name="connsiteY8978" fmla="*/ 208121 h 3977558"/>
                  <a:gd name="connsiteX8979" fmla="*/ 410526 w 5235586"/>
                  <a:gd name="connsiteY8979" fmla="*/ 210919 h 3977558"/>
                  <a:gd name="connsiteX8980" fmla="*/ 365535 w 5235586"/>
                  <a:gd name="connsiteY8980" fmla="*/ 255928 h 3977558"/>
                  <a:gd name="connsiteX8981" fmla="*/ 362724 w 5235586"/>
                  <a:gd name="connsiteY8981" fmla="*/ 258740 h 3977558"/>
                  <a:gd name="connsiteX8982" fmla="*/ 359911 w 5235586"/>
                  <a:gd name="connsiteY8982" fmla="*/ 255928 h 3977558"/>
                  <a:gd name="connsiteX8983" fmla="*/ 314922 w 5235586"/>
                  <a:gd name="connsiteY8983" fmla="*/ 210919 h 3977558"/>
                  <a:gd name="connsiteX8984" fmla="*/ 312112 w 5235586"/>
                  <a:gd name="connsiteY8984" fmla="*/ 208121 h 3977558"/>
                  <a:gd name="connsiteX8985" fmla="*/ 314922 w 5235586"/>
                  <a:gd name="connsiteY8985" fmla="*/ 205297 h 3977558"/>
                  <a:gd name="connsiteX8986" fmla="*/ 362724 w 5235586"/>
                  <a:gd name="connsiteY8986" fmla="*/ 157475 h 3977558"/>
                  <a:gd name="connsiteX8987" fmla="*/ 208073 w 5235586"/>
                  <a:gd name="connsiteY8987" fmla="*/ 157475 h 3977558"/>
                  <a:gd name="connsiteX8988" fmla="*/ 255875 w 5235586"/>
                  <a:gd name="connsiteY8988" fmla="*/ 205297 h 3977558"/>
                  <a:gd name="connsiteX8989" fmla="*/ 258686 w 5235586"/>
                  <a:gd name="connsiteY8989" fmla="*/ 208121 h 3977558"/>
                  <a:gd name="connsiteX8990" fmla="*/ 255875 w 5235586"/>
                  <a:gd name="connsiteY8990" fmla="*/ 210919 h 3977558"/>
                  <a:gd name="connsiteX8991" fmla="*/ 210884 w 5235586"/>
                  <a:gd name="connsiteY8991" fmla="*/ 255928 h 3977558"/>
                  <a:gd name="connsiteX8992" fmla="*/ 208073 w 5235586"/>
                  <a:gd name="connsiteY8992" fmla="*/ 258740 h 3977558"/>
                  <a:gd name="connsiteX8993" fmla="*/ 205260 w 5235586"/>
                  <a:gd name="connsiteY8993" fmla="*/ 255928 h 3977558"/>
                  <a:gd name="connsiteX8994" fmla="*/ 160271 w 5235586"/>
                  <a:gd name="connsiteY8994" fmla="*/ 210919 h 3977558"/>
                  <a:gd name="connsiteX8995" fmla="*/ 157461 w 5235586"/>
                  <a:gd name="connsiteY8995" fmla="*/ 208121 h 3977558"/>
                  <a:gd name="connsiteX8996" fmla="*/ 160271 w 5235586"/>
                  <a:gd name="connsiteY8996" fmla="*/ 205297 h 3977558"/>
                  <a:gd name="connsiteX8997" fmla="*/ 208073 w 5235586"/>
                  <a:gd name="connsiteY8997" fmla="*/ 157475 h 3977558"/>
                  <a:gd name="connsiteX8998" fmla="*/ 50612 w 5235586"/>
                  <a:gd name="connsiteY8998" fmla="*/ 157475 h 3977558"/>
                  <a:gd name="connsiteX8999" fmla="*/ 98414 w 5235586"/>
                  <a:gd name="connsiteY8999" fmla="*/ 205297 h 3977558"/>
                  <a:gd name="connsiteX9000" fmla="*/ 101225 w 5235586"/>
                  <a:gd name="connsiteY9000" fmla="*/ 208121 h 3977558"/>
                  <a:gd name="connsiteX9001" fmla="*/ 98414 w 5235586"/>
                  <a:gd name="connsiteY9001" fmla="*/ 210919 h 3977558"/>
                  <a:gd name="connsiteX9002" fmla="*/ 53426 w 5235586"/>
                  <a:gd name="connsiteY9002" fmla="*/ 255928 h 3977558"/>
                  <a:gd name="connsiteX9003" fmla="*/ 50612 w 5235586"/>
                  <a:gd name="connsiteY9003" fmla="*/ 258740 h 3977558"/>
                  <a:gd name="connsiteX9004" fmla="*/ 47802 w 5235586"/>
                  <a:gd name="connsiteY9004" fmla="*/ 255928 h 3977558"/>
                  <a:gd name="connsiteX9005" fmla="*/ 2813 w 5235586"/>
                  <a:gd name="connsiteY9005" fmla="*/ 210919 h 3977558"/>
                  <a:gd name="connsiteX9006" fmla="*/ 0 w 5235586"/>
                  <a:gd name="connsiteY9006" fmla="*/ 208121 h 3977558"/>
                  <a:gd name="connsiteX9007" fmla="*/ 2813 w 5235586"/>
                  <a:gd name="connsiteY9007" fmla="*/ 205297 h 3977558"/>
                  <a:gd name="connsiteX9008" fmla="*/ 50612 w 5235586"/>
                  <a:gd name="connsiteY9008" fmla="*/ 157475 h 3977558"/>
                  <a:gd name="connsiteX9009" fmla="*/ 1763004 w 5235586"/>
                  <a:gd name="connsiteY9009" fmla="*/ 157474 h 3977558"/>
                  <a:gd name="connsiteX9010" fmla="*/ 1810807 w 5235586"/>
                  <a:gd name="connsiteY9010" fmla="*/ 205297 h 3977558"/>
                  <a:gd name="connsiteX9011" fmla="*/ 1813617 w 5235586"/>
                  <a:gd name="connsiteY9011" fmla="*/ 208121 h 3977558"/>
                  <a:gd name="connsiteX9012" fmla="*/ 1810807 w 5235586"/>
                  <a:gd name="connsiteY9012" fmla="*/ 210916 h 3977558"/>
                  <a:gd name="connsiteX9013" fmla="*/ 1765815 w 5235586"/>
                  <a:gd name="connsiteY9013" fmla="*/ 255927 h 3977558"/>
                  <a:gd name="connsiteX9014" fmla="*/ 1763004 w 5235586"/>
                  <a:gd name="connsiteY9014" fmla="*/ 258739 h 3977558"/>
                  <a:gd name="connsiteX9015" fmla="*/ 1760191 w 5235586"/>
                  <a:gd name="connsiteY9015" fmla="*/ 255927 h 3977558"/>
                  <a:gd name="connsiteX9016" fmla="*/ 1715202 w 5235586"/>
                  <a:gd name="connsiteY9016" fmla="*/ 210916 h 3977558"/>
                  <a:gd name="connsiteX9017" fmla="*/ 1712392 w 5235586"/>
                  <a:gd name="connsiteY9017" fmla="*/ 208121 h 3977558"/>
                  <a:gd name="connsiteX9018" fmla="*/ 1715202 w 5235586"/>
                  <a:gd name="connsiteY9018" fmla="*/ 205297 h 3977558"/>
                  <a:gd name="connsiteX9019" fmla="*/ 1763004 w 5235586"/>
                  <a:gd name="connsiteY9019" fmla="*/ 157474 h 3977558"/>
                  <a:gd name="connsiteX9020" fmla="*/ 1608353 w 5235586"/>
                  <a:gd name="connsiteY9020" fmla="*/ 157474 h 3977558"/>
                  <a:gd name="connsiteX9021" fmla="*/ 1656156 w 5235586"/>
                  <a:gd name="connsiteY9021" fmla="*/ 205297 h 3977558"/>
                  <a:gd name="connsiteX9022" fmla="*/ 1658966 w 5235586"/>
                  <a:gd name="connsiteY9022" fmla="*/ 208121 h 3977558"/>
                  <a:gd name="connsiteX9023" fmla="*/ 1656156 w 5235586"/>
                  <a:gd name="connsiteY9023" fmla="*/ 210916 h 3977558"/>
                  <a:gd name="connsiteX9024" fmla="*/ 1611164 w 5235586"/>
                  <a:gd name="connsiteY9024" fmla="*/ 255927 h 3977558"/>
                  <a:gd name="connsiteX9025" fmla="*/ 1608353 w 5235586"/>
                  <a:gd name="connsiteY9025" fmla="*/ 258740 h 3977558"/>
                  <a:gd name="connsiteX9026" fmla="*/ 1605540 w 5235586"/>
                  <a:gd name="connsiteY9026" fmla="*/ 255927 h 3977558"/>
                  <a:gd name="connsiteX9027" fmla="*/ 1560551 w 5235586"/>
                  <a:gd name="connsiteY9027" fmla="*/ 210916 h 3977558"/>
                  <a:gd name="connsiteX9028" fmla="*/ 1557741 w 5235586"/>
                  <a:gd name="connsiteY9028" fmla="*/ 208121 h 3977558"/>
                  <a:gd name="connsiteX9029" fmla="*/ 1560551 w 5235586"/>
                  <a:gd name="connsiteY9029" fmla="*/ 205297 h 3977558"/>
                  <a:gd name="connsiteX9030" fmla="*/ 1608353 w 5235586"/>
                  <a:gd name="connsiteY9030" fmla="*/ 157474 h 3977558"/>
                  <a:gd name="connsiteX9031" fmla="*/ 1450892 w 5235586"/>
                  <a:gd name="connsiteY9031" fmla="*/ 157474 h 3977558"/>
                  <a:gd name="connsiteX9032" fmla="*/ 1498695 w 5235586"/>
                  <a:gd name="connsiteY9032" fmla="*/ 205297 h 3977558"/>
                  <a:gd name="connsiteX9033" fmla="*/ 1501505 w 5235586"/>
                  <a:gd name="connsiteY9033" fmla="*/ 208121 h 3977558"/>
                  <a:gd name="connsiteX9034" fmla="*/ 1498695 w 5235586"/>
                  <a:gd name="connsiteY9034" fmla="*/ 210916 h 3977558"/>
                  <a:gd name="connsiteX9035" fmla="*/ 1453706 w 5235586"/>
                  <a:gd name="connsiteY9035" fmla="*/ 255927 h 3977558"/>
                  <a:gd name="connsiteX9036" fmla="*/ 1450892 w 5235586"/>
                  <a:gd name="connsiteY9036" fmla="*/ 258740 h 3977558"/>
                  <a:gd name="connsiteX9037" fmla="*/ 1448079 w 5235586"/>
                  <a:gd name="connsiteY9037" fmla="*/ 255927 h 3977558"/>
                  <a:gd name="connsiteX9038" fmla="*/ 1403090 w 5235586"/>
                  <a:gd name="connsiteY9038" fmla="*/ 210916 h 3977558"/>
                  <a:gd name="connsiteX9039" fmla="*/ 1400280 w 5235586"/>
                  <a:gd name="connsiteY9039" fmla="*/ 208121 h 3977558"/>
                  <a:gd name="connsiteX9040" fmla="*/ 1403090 w 5235586"/>
                  <a:gd name="connsiteY9040" fmla="*/ 205297 h 3977558"/>
                  <a:gd name="connsiteX9041" fmla="*/ 1450892 w 5235586"/>
                  <a:gd name="connsiteY9041" fmla="*/ 157474 h 3977558"/>
                  <a:gd name="connsiteX9042" fmla="*/ 1296244 w 5235586"/>
                  <a:gd name="connsiteY9042" fmla="*/ 157474 h 3977558"/>
                  <a:gd name="connsiteX9043" fmla="*/ 1344046 w 5235586"/>
                  <a:gd name="connsiteY9043" fmla="*/ 205297 h 3977558"/>
                  <a:gd name="connsiteX9044" fmla="*/ 1346857 w 5235586"/>
                  <a:gd name="connsiteY9044" fmla="*/ 208121 h 3977558"/>
                  <a:gd name="connsiteX9045" fmla="*/ 1344046 w 5235586"/>
                  <a:gd name="connsiteY9045" fmla="*/ 210916 h 3977558"/>
                  <a:gd name="connsiteX9046" fmla="*/ 1299058 w 5235586"/>
                  <a:gd name="connsiteY9046" fmla="*/ 255927 h 3977558"/>
                  <a:gd name="connsiteX9047" fmla="*/ 1296244 w 5235586"/>
                  <a:gd name="connsiteY9047" fmla="*/ 258740 h 3977558"/>
                  <a:gd name="connsiteX9048" fmla="*/ 1293431 w 5235586"/>
                  <a:gd name="connsiteY9048" fmla="*/ 255927 h 3977558"/>
                  <a:gd name="connsiteX9049" fmla="*/ 1248442 w 5235586"/>
                  <a:gd name="connsiteY9049" fmla="*/ 210916 h 3977558"/>
                  <a:gd name="connsiteX9050" fmla="*/ 1245632 w 5235586"/>
                  <a:gd name="connsiteY9050" fmla="*/ 208121 h 3977558"/>
                  <a:gd name="connsiteX9051" fmla="*/ 1248442 w 5235586"/>
                  <a:gd name="connsiteY9051" fmla="*/ 205297 h 3977558"/>
                  <a:gd name="connsiteX9052" fmla="*/ 1296244 w 5235586"/>
                  <a:gd name="connsiteY9052" fmla="*/ 157474 h 3977558"/>
                  <a:gd name="connsiteX9053" fmla="*/ 1141593 w 5235586"/>
                  <a:gd name="connsiteY9053" fmla="*/ 157474 h 3977558"/>
                  <a:gd name="connsiteX9054" fmla="*/ 1189395 w 5235586"/>
                  <a:gd name="connsiteY9054" fmla="*/ 205297 h 3977558"/>
                  <a:gd name="connsiteX9055" fmla="*/ 1192206 w 5235586"/>
                  <a:gd name="connsiteY9055" fmla="*/ 208121 h 3977558"/>
                  <a:gd name="connsiteX9056" fmla="*/ 1189395 w 5235586"/>
                  <a:gd name="connsiteY9056" fmla="*/ 210916 h 3977558"/>
                  <a:gd name="connsiteX9057" fmla="*/ 1144407 w 5235586"/>
                  <a:gd name="connsiteY9057" fmla="*/ 255927 h 3977558"/>
                  <a:gd name="connsiteX9058" fmla="*/ 1141593 w 5235586"/>
                  <a:gd name="connsiteY9058" fmla="*/ 258740 h 3977558"/>
                  <a:gd name="connsiteX9059" fmla="*/ 1138780 w 5235586"/>
                  <a:gd name="connsiteY9059" fmla="*/ 255927 h 3977558"/>
                  <a:gd name="connsiteX9060" fmla="*/ 1093791 w 5235586"/>
                  <a:gd name="connsiteY9060" fmla="*/ 210916 h 3977558"/>
                  <a:gd name="connsiteX9061" fmla="*/ 1090981 w 5235586"/>
                  <a:gd name="connsiteY9061" fmla="*/ 208121 h 3977558"/>
                  <a:gd name="connsiteX9062" fmla="*/ 1093791 w 5235586"/>
                  <a:gd name="connsiteY9062" fmla="*/ 205297 h 3977558"/>
                  <a:gd name="connsiteX9063" fmla="*/ 1141593 w 5235586"/>
                  <a:gd name="connsiteY9063" fmla="*/ 157474 h 3977558"/>
                  <a:gd name="connsiteX9064" fmla="*/ 984132 w 5235586"/>
                  <a:gd name="connsiteY9064" fmla="*/ 157474 h 3977558"/>
                  <a:gd name="connsiteX9065" fmla="*/ 1031934 w 5235586"/>
                  <a:gd name="connsiteY9065" fmla="*/ 205297 h 3977558"/>
                  <a:gd name="connsiteX9066" fmla="*/ 1034745 w 5235586"/>
                  <a:gd name="connsiteY9066" fmla="*/ 208121 h 3977558"/>
                  <a:gd name="connsiteX9067" fmla="*/ 1031934 w 5235586"/>
                  <a:gd name="connsiteY9067" fmla="*/ 210916 h 3977558"/>
                  <a:gd name="connsiteX9068" fmla="*/ 986946 w 5235586"/>
                  <a:gd name="connsiteY9068" fmla="*/ 255927 h 3977558"/>
                  <a:gd name="connsiteX9069" fmla="*/ 984132 w 5235586"/>
                  <a:gd name="connsiteY9069" fmla="*/ 258740 h 3977558"/>
                  <a:gd name="connsiteX9070" fmla="*/ 981319 w 5235586"/>
                  <a:gd name="connsiteY9070" fmla="*/ 255927 h 3977558"/>
                  <a:gd name="connsiteX9071" fmla="*/ 936330 w 5235586"/>
                  <a:gd name="connsiteY9071" fmla="*/ 210916 h 3977558"/>
                  <a:gd name="connsiteX9072" fmla="*/ 933520 w 5235586"/>
                  <a:gd name="connsiteY9072" fmla="*/ 208121 h 3977558"/>
                  <a:gd name="connsiteX9073" fmla="*/ 936330 w 5235586"/>
                  <a:gd name="connsiteY9073" fmla="*/ 205297 h 3977558"/>
                  <a:gd name="connsiteX9074" fmla="*/ 984132 w 5235586"/>
                  <a:gd name="connsiteY9074" fmla="*/ 157474 h 3977558"/>
                  <a:gd name="connsiteX9075" fmla="*/ 829484 w 5235586"/>
                  <a:gd name="connsiteY9075" fmla="*/ 157474 h 3977558"/>
                  <a:gd name="connsiteX9076" fmla="*/ 877286 w 5235586"/>
                  <a:gd name="connsiteY9076" fmla="*/ 205297 h 3977558"/>
                  <a:gd name="connsiteX9077" fmla="*/ 880097 w 5235586"/>
                  <a:gd name="connsiteY9077" fmla="*/ 208121 h 3977558"/>
                  <a:gd name="connsiteX9078" fmla="*/ 877286 w 5235586"/>
                  <a:gd name="connsiteY9078" fmla="*/ 210916 h 3977558"/>
                  <a:gd name="connsiteX9079" fmla="*/ 832298 w 5235586"/>
                  <a:gd name="connsiteY9079" fmla="*/ 255927 h 3977558"/>
                  <a:gd name="connsiteX9080" fmla="*/ 829484 w 5235586"/>
                  <a:gd name="connsiteY9080" fmla="*/ 258740 h 3977558"/>
                  <a:gd name="connsiteX9081" fmla="*/ 826671 w 5235586"/>
                  <a:gd name="connsiteY9081" fmla="*/ 255927 h 3977558"/>
                  <a:gd name="connsiteX9082" fmla="*/ 781682 w 5235586"/>
                  <a:gd name="connsiteY9082" fmla="*/ 210916 h 3977558"/>
                  <a:gd name="connsiteX9083" fmla="*/ 778872 w 5235586"/>
                  <a:gd name="connsiteY9083" fmla="*/ 208121 h 3977558"/>
                  <a:gd name="connsiteX9084" fmla="*/ 781682 w 5235586"/>
                  <a:gd name="connsiteY9084" fmla="*/ 205297 h 3977558"/>
                  <a:gd name="connsiteX9085" fmla="*/ 829484 w 5235586"/>
                  <a:gd name="connsiteY9085" fmla="*/ 157474 h 3977558"/>
                  <a:gd name="connsiteX9086" fmla="*/ 674833 w 5235586"/>
                  <a:gd name="connsiteY9086" fmla="*/ 157474 h 3977558"/>
                  <a:gd name="connsiteX9087" fmla="*/ 722635 w 5235586"/>
                  <a:gd name="connsiteY9087" fmla="*/ 205297 h 3977558"/>
                  <a:gd name="connsiteX9088" fmla="*/ 725446 w 5235586"/>
                  <a:gd name="connsiteY9088" fmla="*/ 208121 h 3977558"/>
                  <a:gd name="connsiteX9089" fmla="*/ 722635 w 5235586"/>
                  <a:gd name="connsiteY9089" fmla="*/ 210916 h 3977558"/>
                  <a:gd name="connsiteX9090" fmla="*/ 677647 w 5235586"/>
                  <a:gd name="connsiteY9090" fmla="*/ 255928 h 3977558"/>
                  <a:gd name="connsiteX9091" fmla="*/ 674833 w 5235586"/>
                  <a:gd name="connsiteY9091" fmla="*/ 258740 h 3977558"/>
                  <a:gd name="connsiteX9092" fmla="*/ 672020 w 5235586"/>
                  <a:gd name="connsiteY9092" fmla="*/ 255928 h 3977558"/>
                  <a:gd name="connsiteX9093" fmla="*/ 627031 w 5235586"/>
                  <a:gd name="connsiteY9093" fmla="*/ 210916 h 3977558"/>
                  <a:gd name="connsiteX9094" fmla="*/ 624221 w 5235586"/>
                  <a:gd name="connsiteY9094" fmla="*/ 208121 h 3977558"/>
                  <a:gd name="connsiteX9095" fmla="*/ 627031 w 5235586"/>
                  <a:gd name="connsiteY9095" fmla="*/ 205297 h 3977558"/>
                  <a:gd name="connsiteX9096" fmla="*/ 674833 w 5235586"/>
                  <a:gd name="connsiteY9096" fmla="*/ 157474 h 3977558"/>
                  <a:gd name="connsiteX9097" fmla="*/ 517372 w 5235586"/>
                  <a:gd name="connsiteY9097" fmla="*/ 157474 h 3977558"/>
                  <a:gd name="connsiteX9098" fmla="*/ 565174 w 5235586"/>
                  <a:gd name="connsiteY9098" fmla="*/ 205297 h 3977558"/>
                  <a:gd name="connsiteX9099" fmla="*/ 567985 w 5235586"/>
                  <a:gd name="connsiteY9099" fmla="*/ 208121 h 3977558"/>
                  <a:gd name="connsiteX9100" fmla="*/ 565174 w 5235586"/>
                  <a:gd name="connsiteY9100" fmla="*/ 210916 h 3977558"/>
                  <a:gd name="connsiteX9101" fmla="*/ 520183 w 5235586"/>
                  <a:gd name="connsiteY9101" fmla="*/ 255928 h 3977558"/>
                  <a:gd name="connsiteX9102" fmla="*/ 517372 w 5235586"/>
                  <a:gd name="connsiteY9102" fmla="*/ 258740 h 3977558"/>
                  <a:gd name="connsiteX9103" fmla="*/ 514559 w 5235586"/>
                  <a:gd name="connsiteY9103" fmla="*/ 255928 h 3977558"/>
                  <a:gd name="connsiteX9104" fmla="*/ 469570 w 5235586"/>
                  <a:gd name="connsiteY9104" fmla="*/ 210916 h 3977558"/>
                  <a:gd name="connsiteX9105" fmla="*/ 466760 w 5235586"/>
                  <a:gd name="connsiteY9105" fmla="*/ 208121 h 3977558"/>
                  <a:gd name="connsiteX9106" fmla="*/ 469570 w 5235586"/>
                  <a:gd name="connsiteY9106" fmla="*/ 205297 h 3977558"/>
                  <a:gd name="connsiteX9107" fmla="*/ 517372 w 5235586"/>
                  <a:gd name="connsiteY9107" fmla="*/ 157474 h 3977558"/>
                  <a:gd name="connsiteX9108" fmla="*/ 4406104 w 5235586"/>
                  <a:gd name="connsiteY9108" fmla="*/ 157473 h 3977558"/>
                  <a:gd name="connsiteX9109" fmla="*/ 4453907 w 5235586"/>
                  <a:gd name="connsiteY9109" fmla="*/ 205295 h 3977558"/>
                  <a:gd name="connsiteX9110" fmla="*/ 4456717 w 5235586"/>
                  <a:gd name="connsiteY9110" fmla="*/ 208117 h 3977558"/>
                  <a:gd name="connsiteX9111" fmla="*/ 4453907 w 5235586"/>
                  <a:gd name="connsiteY9111" fmla="*/ 210915 h 3977558"/>
                  <a:gd name="connsiteX9112" fmla="*/ 4408915 w 5235586"/>
                  <a:gd name="connsiteY9112" fmla="*/ 255926 h 3977558"/>
                  <a:gd name="connsiteX9113" fmla="*/ 4406104 w 5235586"/>
                  <a:gd name="connsiteY9113" fmla="*/ 258736 h 3977558"/>
                  <a:gd name="connsiteX9114" fmla="*/ 4403291 w 5235586"/>
                  <a:gd name="connsiteY9114" fmla="*/ 255926 h 3977558"/>
                  <a:gd name="connsiteX9115" fmla="*/ 4358302 w 5235586"/>
                  <a:gd name="connsiteY9115" fmla="*/ 210915 h 3977558"/>
                  <a:gd name="connsiteX9116" fmla="*/ 4355492 w 5235586"/>
                  <a:gd name="connsiteY9116" fmla="*/ 208117 h 3977558"/>
                  <a:gd name="connsiteX9117" fmla="*/ 4358302 w 5235586"/>
                  <a:gd name="connsiteY9117" fmla="*/ 205295 h 3977558"/>
                  <a:gd name="connsiteX9118" fmla="*/ 4406104 w 5235586"/>
                  <a:gd name="connsiteY9118" fmla="*/ 157473 h 3977558"/>
                  <a:gd name="connsiteX9119" fmla="*/ 4251453 w 5235586"/>
                  <a:gd name="connsiteY9119" fmla="*/ 157473 h 3977558"/>
                  <a:gd name="connsiteX9120" fmla="*/ 4299256 w 5235586"/>
                  <a:gd name="connsiteY9120" fmla="*/ 205295 h 3977558"/>
                  <a:gd name="connsiteX9121" fmla="*/ 4302066 w 5235586"/>
                  <a:gd name="connsiteY9121" fmla="*/ 208117 h 3977558"/>
                  <a:gd name="connsiteX9122" fmla="*/ 4299256 w 5235586"/>
                  <a:gd name="connsiteY9122" fmla="*/ 210915 h 3977558"/>
                  <a:gd name="connsiteX9123" fmla="*/ 4254264 w 5235586"/>
                  <a:gd name="connsiteY9123" fmla="*/ 255926 h 3977558"/>
                  <a:gd name="connsiteX9124" fmla="*/ 4251453 w 5235586"/>
                  <a:gd name="connsiteY9124" fmla="*/ 258736 h 3977558"/>
                  <a:gd name="connsiteX9125" fmla="*/ 4248640 w 5235586"/>
                  <a:gd name="connsiteY9125" fmla="*/ 255926 h 3977558"/>
                  <a:gd name="connsiteX9126" fmla="*/ 4203651 w 5235586"/>
                  <a:gd name="connsiteY9126" fmla="*/ 210915 h 3977558"/>
                  <a:gd name="connsiteX9127" fmla="*/ 4200841 w 5235586"/>
                  <a:gd name="connsiteY9127" fmla="*/ 208117 h 3977558"/>
                  <a:gd name="connsiteX9128" fmla="*/ 4203651 w 5235586"/>
                  <a:gd name="connsiteY9128" fmla="*/ 205295 h 3977558"/>
                  <a:gd name="connsiteX9129" fmla="*/ 4251453 w 5235586"/>
                  <a:gd name="connsiteY9129" fmla="*/ 157473 h 3977558"/>
                  <a:gd name="connsiteX9130" fmla="*/ 4096805 w 5235586"/>
                  <a:gd name="connsiteY9130" fmla="*/ 157473 h 3977558"/>
                  <a:gd name="connsiteX9131" fmla="*/ 4144608 w 5235586"/>
                  <a:gd name="connsiteY9131" fmla="*/ 205295 h 3977558"/>
                  <a:gd name="connsiteX9132" fmla="*/ 4147418 w 5235586"/>
                  <a:gd name="connsiteY9132" fmla="*/ 208117 h 3977558"/>
                  <a:gd name="connsiteX9133" fmla="*/ 4144608 w 5235586"/>
                  <a:gd name="connsiteY9133" fmla="*/ 210915 h 3977558"/>
                  <a:gd name="connsiteX9134" fmla="*/ 4099616 w 5235586"/>
                  <a:gd name="connsiteY9134" fmla="*/ 255926 h 3977558"/>
                  <a:gd name="connsiteX9135" fmla="*/ 4096805 w 5235586"/>
                  <a:gd name="connsiteY9135" fmla="*/ 258736 h 3977558"/>
                  <a:gd name="connsiteX9136" fmla="*/ 4093992 w 5235586"/>
                  <a:gd name="connsiteY9136" fmla="*/ 255926 h 3977558"/>
                  <a:gd name="connsiteX9137" fmla="*/ 4049003 w 5235586"/>
                  <a:gd name="connsiteY9137" fmla="*/ 210915 h 3977558"/>
                  <a:gd name="connsiteX9138" fmla="*/ 4046193 w 5235586"/>
                  <a:gd name="connsiteY9138" fmla="*/ 208117 h 3977558"/>
                  <a:gd name="connsiteX9139" fmla="*/ 4049003 w 5235586"/>
                  <a:gd name="connsiteY9139" fmla="*/ 205295 h 3977558"/>
                  <a:gd name="connsiteX9140" fmla="*/ 4096805 w 5235586"/>
                  <a:gd name="connsiteY9140" fmla="*/ 157473 h 3977558"/>
                  <a:gd name="connsiteX9141" fmla="*/ 3939345 w 5235586"/>
                  <a:gd name="connsiteY9141" fmla="*/ 157473 h 3977558"/>
                  <a:gd name="connsiteX9142" fmla="*/ 3987147 w 5235586"/>
                  <a:gd name="connsiteY9142" fmla="*/ 205295 h 3977558"/>
                  <a:gd name="connsiteX9143" fmla="*/ 3989957 w 5235586"/>
                  <a:gd name="connsiteY9143" fmla="*/ 208121 h 3977558"/>
                  <a:gd name="connsiteX9144" fmla="*/ 3987147 w 5235586"/>
                  <a:gd name="connsiteY9144" fmla="*/ 210915 h 3977558"/>
                  <a:gd name="connsiteX9145" fmla="*/ 3942155 w 5235586"/>
                  <a:gd name="connsiteY9145" fmla="*/ 255926 h 3977558"/>
                  <a:gd name="connsiteX9146" fmla="*/ 3939345 w 5235586"/>
                  <a:gd name="connsiteY9146" fmla="*/ 258737 h 3977558"/>
                  <a:gd name="connsiteX9147" fmla="*/ 3936531 w 5235586"/>
                  <a:gd name="connsiteY9147" fmla="*/ 255926 h 3977558"/>
                  <a:gd name="connsiteX9148" fmla="*/ 3891545 w 5235586"/>
                  <a:gd name="connsiteY9148" fmla="*/ 210915 h 3977558"/>
                  <a:gd name="connsiteX9149" fmla="*/ 3888732 w 5235586"/>
                  <a:gd name="connsiteY9149" fmla="*/ 208121 h 3977558"/>
                  <a:gd name="connsiteX9150" fmla="*/ 3891545 w 5235586"/>
                  <a:gd name="connsiteY9150" fmla="*/ 205295 h 3977558"/>
                  <a:gd name="connsiteX9151" fmla="*/ 3939345 w 5235586"/>
                  <a:gd name="connsiteY9151" fmla="*/ 157473 h 3977558"/>
                  <a:gd name="connsiteX9152" fmla="*/ 3784693 w 5235586"/>
                  <a:gd name="connsiteY9152" fmla="*/ 157473 h 3977558"/>
                  <a:gd name="connsiteX9153" fmla="*/ 3832496 w 5235586"/>
                  <a:gd name="connsiteY9153" fmla="*/ 205295 h 3977558"/>
                  <a:gd name="connsiteX9154" fmla="*/ 3835306 w 5235586"/>
                  <a:gd name="connsiteY9154" fmla="*/ 208121 h 3977558"/>
                  <a:gd name="connsiteX9155" fmla="*/ 3832496 w 5235586"/>
                  <a:gd name="connsiteY9155" fmla="*/ 210915 h 3977558"/>
                  <a:gd name="connsiteX9156" fmla="*/ 3787504 w 5235586"/>
                  <a:gd name="connsiteY9156" fmla="*/ 255927 h 3977558"/>
                  <a:gd name="connsiteX9157" fmla="*/ 3784693 w 5235586"/>
                  <a:gd name="connsiteY9157" fmla="*/ 258737 h 3977558"/>
                  <a:gd name="connsiteX9158" fmla="*/ 3781880 w 5235586"/>
                  <a:gd name="connsiteY9158" fmla="*/ 255927 h 3977558"/>
                  <a:gd name="connsiteX9159" fmla="*/ 3736894 w 5235586"/>
                  <a:gd name="connsiteY9159" fmla="*/ 210915 h 3977558"/>
                  <a:gd name="connsiteX9160" fmla="*/ 3734081 w 5235586"/>
                  <a:gd name="connsiteY9160" fmla="*/ 208121 h 3977558"/>
                  <a:gd name="connsiteX9161" fmla="*/ 3736894 w 5235586"/>
                  <a:gd name="connsiteY9161" fmla="*/ 205295 h 3977558"/>
                  <a:gd name="connsiteX9162" fmla="*/ 3784693 w 5235586"/>
                  <a:gd name="connsiteY9162" fmla="*/ 157473 h 3977558"/>
                  <a:gd name="connsiteX9163" fmla="*/ 3630045 w 5235586"/>
                  <a:gd name="connsiteY9163" fmla="*/ 157473 h 3977558"/>
                  <a:gd name="connsiteX9164" fmla="*/ 3677848 w 5235586"/>
                  <a:gd name="connsiteY9164" fmla="*/ 205295 h 3977558"/>
                  <a:gd name="connsiteX9165" fmla="*/ 3680658 w 5235586"/>
                  <a:gd name="connsiteY9165" fmla="*/ 208121 h 3977558"/>
                  <a:gd name="connsiteX9166" fmla="*/ 3677848 w 5235586"/>
                  <a:gd name="connsiteY9166" fmla="*/ 210915 h 3977558"/>
                  <a:gd name="connsiteX9167" fmla="*/ 3632856 w 5235586"/>
                  <a:gd name="connsiteY9167" fmla="*/ 255927 h 3977558"/>
                  <a:gd name="connsiteX9168" fmla="*/ 3630045 w 5235586"/>
                  <a:gd name="connsiteY9168" fmla="*/ 258737 h 3977558"/>
                  <a:gd name="connsiteX9169" fmla="*/ 3627232 w 5235586"/>
                  <a:gd name="connsiteY9169" fmla="*/ 255927 h 3977558"/>
                  <a:gd name="connsiteX9170" fmla="*/ 3582246 w 5235586"/>
                  <a:gd name="connsiteY9170" fmla="*/ 210915 h 3977558"/>
                  <a:gd name="connsiteX9171" fmla="*/ 3579433 w 5235586"/>
                  <a:gd name="connsiteY9171" fmla="*/ 208121 h 3977558"/>
                  <a:gd name="connsiteX9172" fmla="*/ 3582246 w 5235586"/>
                  <a:gd name="connsiteY9172" fmla="*/ 205295 h 3977558"/>
                  <a:gd name="connsiteX9173" fmla="*/ 3630045 w 5235586"/>
                  <a:gd name="connsiteY9173" fmla="*/ 157473 h 3977558"/>
                  <a:gd name="connsiteX9174" fmla="*/ 3472581 w 5235586"/>
                  <a:gd name="connsiteY9174" fmla="*/ 157473 h 3977558"/>
                  <a:gd name="connsiteX9175" fmla="*/ 3520384 w 5235586"/>
                  <a:gd name="connsiteY9175" fmla="*/ 205295 h 3977558"/>
                  <a:gd name="connsiteX9176" fmla="*/ 3523194 w 5235586"/>
                  <a:gd name="connsiteY9176" fmla="*/ 208121 h 3977558"/>
                  <a:gd name="connsiteX9177" fmla="*/ 3520384 w 5235586"/>
                  <a:gd name="connsiteY9177" fmla="*/ 210915 h 3977558"/>
                  <a:gd name="connsiteX9178" fmla="*/ 3475395 w 5235586"/>
                  <a:gd name="connsiteY9178" fmla="*/ 255927 h 3977558"/>
                  <a:gd name="connsiteX9179" fmla="*/ 3472581 w 5235586"/>
                  <a:gd name="connsiteY9179" fmla="*/ 258737 h 3977558"/>
                  <a:gd name="connsiteX9180" fmla="*/ 3469771 w 5235586"/>
                  <a:gd name="connsiteY9180" fmla="*/ 255927 h 3977558"/>
                  <a:gd name="connsiteX9181" fmla="*/ 3424782 w 5235586"/>
                  <a:gd name="connsiteY9181" fmla="*/ 210915 h 3977558"/>
                  <a:gd name="connsiteX9182" fmla="*/ 3421969 w 5235586"/>
                  <a:gd name="connsiteY9182" fmla="*/ 208121 h 3977558"/>
                  <a:gd name="connsiteX9183" fmla="*/ 3424782 w 5235586"/>
                  <a:gd name="connsiteY9183" fmla="*/ 205295 h 3977558"/>
                  <a:gd name="connsiteX9184" fmla="*/ 3472581 w 5235586"/>
                  <a:gd name="connsiteY9184" fmla="*/ 157473 h 3977558"/>
                  <a:gd name="connsiteX9185" fmla="*/ 3317933 w 5235586"/>
                  <a:gd name="connsiteY9185" fmla="*/ 157473 h 3977558"/>
                  <a:gd name="connsiteX9186" fmla="*/ 3365736 w 5235586"/>
                  <a:gd name="connsiteY9186" fmla="*/ 205295 h 3977558"/>
                  <a:gd name="connsiteX9187" fmla="*/ 3368546 w 5235586"/>
                  <a:gd name="connsiteY9187" fmla="*/ 208121 h 3977558"/>
                  <a:gd name="connsiteX9188" fmla="*/ 3365736 w 5235586"/>
                  <a:gd name="connsiteY9188" fmla="*/ 210915 h 3977558"/>
                  <a:gd name="connsiteX9189" fmla="*/ 3320747 w 5235586"/>
                  <a:gd name="connsiteY9189" fmla="*/ 255927 h 3977558"/>
                  <a:gd name="connsiteX9190" fmla="*/ 3317933 w 5235586"/>
                  <a:gd name="connsiteY9190" fmla="*/ 258738 h 3977558"/>
                  <a:gd name="connsiteX9191" fmla="*/ 3315123 w 5235586"/>
                  <a:gd name="connsiteY9191" fmla="*/ 255927 h 3977558"/>
                  <a:gd name="connsiteX9192" fmla="*/ 3270134 w 5235586"/>
                  <a:gd name="connsiteY9192" fmla="*/ 210915 h 3977558"/>
                  <a:gd name="connsiteX9193" fmla="*/ 3267321 w 5235586"/>
                  <a:gd name="connsiteY9193" fmla="*/ 208121 h 3977558"/>
                  <a:gd name="connsiteX9194" fmla="*/ 3270134 w 5235586"/>
                  <a:gd name="connsiteY9194" fmla="*/ 205295 h 3977558"/>
                  <a:gd name="connsiteX9195" fmla="*/ 3317933 w 5235586"/>
                  <a:gd name="connsiteY9195" fmla="*/ 157473 h 3977558"/>
                  <a:gd name="connsiteX9196" fmla="*/ 3163283 w 5235586"/>
                  <a:gd name="connsiteY9196" fmla="*/ 157473 h 3977558"/>
                  <a:gd name="connsiteX9197" fmla="*/ 3211085 w 5235586"/>
                  <a:gd name="connsiteY9197" fmla="*/ 205295 h 3977558"/>
                  <a:gd name="connsiteX9198" fmla="*/ 3213895 w 5235586"/>
                  <a:gd name="connsiteY9198" fmla="*/ 208121 h 3977558"/>
                  <a:gd name="connsiteX9199" fmla="*/ 3211085 w 5235586"/>
                  <a:gd name="connsiteY9199" fmla="*/ 210915 h 3977558"/>
                  <a:gd name="connsiteX9200" fmla="*/ 3166096 w 5235586"/>
                  <a:gd name="connsiteY9200" fmla="*/ 255927 h 3977558"/>
                  <a:gd name="connsiteX9201" fmla="*/ 3163283 w 5235586"/>
                  <a:gd name="connsiteY9201" fmla="*/ 258738 h 3977558"/>
                  <a:gd name="connsiteX9202" fmla="*/ 3160472 w 5235586"/>
                  <a:gd name="connsiteY9202" fmla="*/ 255927 h 3977558"/>
                  <a:gd name="connsiteX9203" fmla="*/ 3115483 w 5235586"/>
                  <a:gd name="connsiteY9203" fmla="*/ 210915 h 3977558"/>
                  <a:gd name="connsiteX9204" fmla="*/ 3112670 w 5235586"/>
                  <a:gd name="connsiteY9204" fmla="*/ 208121 h 3977558"/>
                  <a:gd name="connsiteX9205" fmla="*/ 3115483 w 5235586"/>
                  <a:gd name="connsiteY9205" fmla="*/ 205295 h 3977558"/>
                  <a:gd name="connsiteX9206" fmla="*/ 3163283 w 5235586"/>
                  <a:gd name="connsiteY9206" fmla="*/ 157473 h 3977558"/>
                  <a:gd name="connsiteX9207" fmla="*/ 3005823 w 5235586"/>
                  <a:gd name="connsiteY9207" fmla="*/ 157473 h 3977558"/>
                  <a:gd name="connsiteX9208" fmla="*/ 3053626 w 5235586"/>
                  <a:gd name="connsiteY9208" fmla="*/ 205295 h 3977558"/>
                  <a:gd name="connsiteX9209" fmla="*/ 3056436 w 5235586"/>
                  <a:gd name="connsiteY9209" fmla="*/ 208121 h 3977558"/>
                  <a:gd name="connsiteX9210" fmla="*/ 3053626 w 5235586"/>
                  <a:gd name="connsiteY9210" fmla="*/ 210915 h 3977558"/>
                  <a:gd name="connsiteX9211" fmla="*/ 3008634 w 5235586"/>
                  <a:gd name="connsiteY9211" fmla="*/ 255927 h 3977558"/>
                  <a:gd name="connsiteX9212" fmla="*/ 3005823 w 5235586"/>
                  <a:gd name="connsiteY9212" fmla="*/ 258738 h 3977558"/>
                  <a:gd name="connsiteX9213" fmla="*/ 3003010 w 5235586"/>
                  <a:gd name="connsiteY9213" fmla="*/ 255927 h 3977558"/>
                  <a:gd name="connsiteX9214" fmla="*/ 2958021 w 5235586"/>
                  <a:gd name="connsiteY9214" fmla="*/ 210915 h 3977558"/>
                  <a:gd name="connsiteX9215" fmla="*/ 2955211 w 5235586"/>
                  <a:gd name="connsiteY9215" fmla="*/ 208121 h 3977558"/>
                  <a:gd name="connsiteX9216" fmla="*/ 2958021 w 5235586"/>
                  <a:gd name="connsiteY9216" fmla="*/ 205295 h 3977558"/>
                  <a:gd name="connsiteX9217" fmla="*/ 3005823 w 5235586"/>
                  <a:gd name="connsiteY9217" fmla="*/ 157473 h 3977558"/>
                  <a:gd name="connsiteX9218" fmla="*/ 2851172 w 5235586"/>
                  <a:gd name="connsiteY9218" fmla="*/ 157473 h 3977558"/>
                  <a:gd name="connsiteX9219" fmla="*/ 2898975 w 5235586"/>
                  <a:gd name="connsiteY9219" fmla="*/ 205295 h 3977558"/>
                  <a:gd name="connsiteX9220" fmla="*/ 2901785 w 5235586"/>
                  <a:gd name="connsiteY9220" fmla="*/ 208121 h 3977558"/>
                  <a:gd name="connsiteX9221" fmla="*/ 2898975 w 5235586"/>
                  <a:gd name="connsiteY9221" fmla="*/ 210915 h 3977558"/>
                  <a:gd name="connsiteX9222" fmla="*/ 2853983 w 5235586"/>
                  <a:gd name="connsiteY9222" fmla="*/ 255927 h 3977558"/>
                  <a:gd name="connsiteX9223" fmla="*/ 2851172 w 5235586"/>
                  <a:gd name="connsiteY9223" fmla="*/ 258738 h 3977558"/>
                  <a:gd name="connsiteX9224" fmla="*/ 2848359 w 5235586"/>
                  <a:gd name="connsiteY9224" fmla="*/ 255927 h 3977558"/>
                  <a:gd name="connsiteX9225" fmla="*/ 2803370 w 5235586"/>
                  <a:gd name="connsiteY9225" fmla="*/ 210915 h 3977558"/>
                  <a:gd name="connsiteX9226" fmla="*/ 2800560 w 5235586"/>
                  <a:gd name="connsiteY9226" fmla="*/ 208121 h 3977558"/>
                  <a:gd name="connsiteX9227" fmla="*/ 2803370 w 5235586"/>
                  <a:gd name="connsiteY9227" fmla="*/ 205295 h 3977558"/>
                  <a:gd name="connsiteX9228" fmla="*/ 2851172 w 5235586"/>
                  <a:gd name="connsiteY9228" fmla="*/ 157473 h 3977558"/>
                  <a:gd name="connsiteX9229" fmla="*/ 2696525 w 5235586"/>
                  <a:gd name="connsiteY9229" fmla="*/ 157473 h 3977558"/>
                  <a:gd name="connsiteX9230" fmla="*/ 2744328 w 5235586"/>
                  <a:gd name="connsiteY9230" fmla="*/ 205295 h 3977558"/>
                  <a:gd name="connsiteX9231" fmla="*/ 2747138 w 5235586"/>
                  <a:gd name="connsiteY9231" fmla="*/ 208121 h 3977558"/>
                  <a:gd name="connsiteX9232" fmla="*/ 2744328 w 5235586"/>
                  <a:gd name="connsiteY9232" fmla="*/ 210915 h 3977558"/>
                  <a:gd name="connsiteX9233" fmla="*/ 2699336 w 5235586"/>
                  <a:gd name="connsiteY9233" fmla="*/ 255927 h 3977558"/>
                  <a:gd name="connsiteX9234" fmla="*/ 2696525 w 5235586"/>
                  <a:gd name="connsiteY9234" fmla="*/ 258738 h 3977558"/>
                  <a:gd name="connsiteX9235" fmla="*/ 2693712 w 5235586"/>
                  <a:gd name="connsiteY9235" fmla="*/ 255927 h 3977558"/>
                  <a:gd name="connsiteX9236" fmla="*/ 2648723 w 5235586"/>
                  <a:gd name="connsiteY9236" fmla="*/ 210915 h 3977558"/>
                  <a:gd name="connsiteX9237" fmla="*/ 2645913 w 5235586"/>
                  <a:gd name="connsiteY9237" fmla="*/ 208121 h 3977558"/>
                  <a:gd name="connsiteX9238" fmla="*/ 2648723 w 5235586"/>
                  <a:gd name="connsiteY9238" fmla="*/ 205295 h 3977558"/>
                  <a:gd name="connsiteX9239" fmla="*/ 2696525 w 5235586"/>
                  <a:gd name="connsiteY9239" fmla="*/ 157473 h 3977558"/>
                  <a:gd name="connsiteX9240" fmla="*/ 2539061 w 5235586"/>
                  <a:gd name="connsiteY9240" fmla="*/ 157473 h 3977558"/>
                  <a:gd name="connsiteX9241" fmla="*/ 2586863 w 5235586"/>
                  <a:gd name="connsiteY9241" fmla="*/ 205295 h 3977558"/>
                  <a:gd name="connsiteX9242" fmla="*/ 2589673 w 5235586"/>
                  <a:gd name="connsiteY9242" fmla="*/ 208121 h 3977558"/>
                  <a:gd name="connsiteX9243" fmla="*/ 2586863 w 5235586"/>
                  <a:gd name="connsiteY9243" fmla="*/ 210915 h 3977558"/>
                  <a:gd name="connsiteX9244" fmla="*/ 2541874 w 5235586"/>
                  <a:gd name="connsiteY9244" fmla="*/ 255927 h 3977558"/>
                  <a:gd name="connsiteX9245" fmla="*/ 2539061 w 5235586"/>
                  <a:gd name="connsiteY9245" fmla="*/ 258738 h 3977558"/>
                  <a:gd name="connsiteX9246" fmla="*/ 2536247 w 5235586"/>
                  <a:gd name="connsiteY9246" fmla="*/ 255927 h 3977558"/>
                  <a:gd name="connsiteX9247" fmla="*/ 2491261 w 5235586"/>
                  <a:gd name="connsiteY9247" fmla="*/ 210915 h 3977558"/>
                  <a:gd name="connsiteX9248" fmla="*/ 2488448 w 5235586"/>
                  <a:gd name="connsiteY9248" fmla="*/ 208121 h 3977558"/>
                  <a:gd name="connsiteX9249" fmla="*/ 2491261 w 5235586"/>
                  <a:gd name="connsiteY9249" fmla="*/ 205295 h 3977558"/>
                  <a:gd name="connsiteX9250" fmla="*/ 2539061 w 5235586"/>
                  <a:gd name="connsiteY9250" fmla="*/ 157473 h 3977558"/>
                  <a:gd name="connsiteX9251" fmla="*/ 2384413 w 5235586"/>
                  <a:gd name="connsiteY9251" fmla="*/ 157473 h 3977558"/>
                  <a:gd name="connsiteX9252" fmla="*/ 2432215 w 5235586"/>
                  <a:gd name="connsiteY9252" fmla="*/ 205297 h 3977558"/>
                  <a:gd name="connsiteX9253" fmla="*/ 2435025 w 5235586"/>
                  <a:gd name="connsiteY9253" fmla="*/ 208121 h 3977558"/>
                  <a:gd name="connsiteX9254" fmla="*/ 2432215 w 5235586"/>
                  <a:gd name="connsiteY9254" fmla="*/ 210915 h 3977558"/>
                  <a:gd name="connsiteX9255" fmla="*/ 2387226 w 5235586"/>
                  <a:gd name="connsiteY9255" fmla="*/ 255927 h 3977558"/>
                  <a:gd name="connsiteX9256" fmla="*/ 2384413 w 5235586"/>
                  <a:gd name="connsiteY9256" fmla="*/ 258738 h 3977558"/>
                  <a:gd name="connsiteX9257" fmla="*/ 2381599 w 5235586"/>
                  <a:gd name="connsiteY9257" fmla="*/ 255927 h 3977558"/>
                  <a:gd name="connsiteX9258" fmla="*/ 2336613 w 5235586"/>
                  <a:gd name="connsiteY9258" fmla="*/ 210915 h 3977558"/>
                  <a:gd name="connsiteX9259" fmla="*/ 2333800 w 5235586"/>
                  <a:gd name="connsiteY9259" fmla="*/ 208121 h 3977558"/>
                  <a:gd name="connsiteX9260" fmla="*/ 2336613 w 5235586"/>
                  <a:gd name="connsiteY9260" fmla="*/ 205297 h 3977558"/>
                  <a:gd name="connsiteX9261" fmla="*/ 2384413 w 5235586"/>
                  <a:gd name="connsiteY9261" fmla="*/ 157473 h 3977558"/>
                  <a:gd name="connsiteX9262" fmla="*/ 2229761 w 5235586"/>
                  <a:gd name="connsiteY9262" fmla="*/ 157473 h 3977558"/>
                  <a:gd name="connsiteX9263" fmla="*/ 2277564 w 5235586"/>
                  <a:gd name="connsiteY9263" fmla="*/ 205297 h 3977558"/>
                  <a:gd name="connsiteX9264" fmla="*/ 2280374 w 5235586"/>
                  <a:gd name="connsiteY9264" fmla="*/ 208121 h 3977558"/>
                  <a:gd name="connsiteX9265" fmla="*/ 2277564 w 5235586"/>
                  <a:gd name="connsiteY9265" fmla="*/ 210915 h 3977558"/>
                  <a:gd name="connsiteX9266" fmla="*/ 2232575 w 5235586"/>
                  <a:gd name="connsiteY9266" fmla="*/ 255927 h 3977558"/>
                  <a:gd name="connsiteX9267" fmla="*/ 2229761 w 5235586"/>
                  <a:gd name="connsiteY9267" fmla="*/ 258739 h 3977558"/>
                  <a:gd name="connsiteX9268" fmla="*/ 2226948 w 5235586"/>
                  <a:gd name="connsiteY9268" fmla="*/ 255927 h 3977558"/>
                  <a:gd name="connsiteX9269" fmla="*/ 2181962 w 5235586"/>
                  <a:gd name="connsiteY9269" fmla="*/ 210915 h 3977558"/>
                  <a:gd name="connsiteX9270" fmla="*/ 2179149 w 5235586"/>
                  <a:gd name="connsiteY9270" fmla="*/ 208121 h 3977558"/>
                  <a:gd name="connsiteX9271" fmla="*/ 2181962 w 5235586"/>
                  <a:gd name="connsiteY9271" fmla="*/ 205297 h 3977558"/>
                  <a:gd name="connsiteX9272" fmla="*/ 2229761 w 5235586"/>
                  <a:gd name="connsiteY9272" fmla="*/ 157473 h 3977558"/>
                  <a:gd name="connsiteX9273" fmla="*/ 2075115 w 5235586"/>
                  <a:gd name="connsiteY9273" fmla="*/ 157473 h 3977558"/>
                  <a:gd name="connsiteX9274" fmla="*/ 2122917 w 5235586"/>
                  <a:gd name="connsiteY9274" fmla="*/ 205297 h 3977558"/>
                  <a:gd name="connsiteX9275" fmla="*/ 2125727 w 5235586"/>
                  <a:gd name="connsiteY9275" fmla="*/ 208121 h 3977558"/>
                  <a:gd name="connsiteX9276" fmla="*/ 2122917 w 5235586"/>
                  <a:gd name="connsiteY9276" fmla="*/ 210915 h 3977558"/>
                  <a:gd name="connsiteX9277" fmla="*/ 2077928 w 5235586"/>
                  <a:gd name="connsiteY9277" fmla="*/ 255927 h 3977558"/>
                  <a:gd name="connsiteX9278" fmla="*/ 2075115 w 5235586"/>
                  <a:gd name="connsiteY9278" fmla="*/ 258739 h 3977558"/>
                  <a:gd name="connsiteX9279" fmla="*/ 2072301 w 5235586"/>
                  <a:gd name="connsiteY9279" fmla="*/ 255927 h 3977558"/>
                  <a:gd name="connsiteX9280" fmla="*/ 2027315 w 5235586"/>
                  <a:gd name="connsiteY9280" fmla="*/ 210915 h 3977558"/>
                  <a:gd name="connsiteX9281" fmla="*/ 2024502 w 5235586"/>
                  <a:gd name="connsiteY9281" fmla="*/ 208121 h 3977558"/>
                  <a:gd name="connsiteX9282" fmla="*/ 2027315 w 5235586"/>
                  <a:gd name="connsiteY9282" fmla="*/ 205297 h 3977558"/>
                  <a:gd name="connsiteX9283" fmla="*/ 2075115 w 5235586"/>
                  <a:gd name="connsiteY9283" fmla="*/ 157473 h 3977558"/>
                  <a:gd name="connsiteX9284" fmla="*/ 1917652 w 5235586"/>
                  <a:gd name="connsiteY9284" fmla="*/ 157473 h 3977558"/>
                  <a:gd name="connsiteX9285" fmla="*/ 1965455 w 5235586"/>
                  <a:gd name="connsiteY9285" fmla="*/ 205297 h 3977558"/>
                  <a:gd name="connsiteX9286" fmla="*/ 1968265 w 5235586"/>
                  <a:gd name="connsiteY9286" fmla="*/ 208121 h 3977558"/>
                  <a:gd name="connsiteX9287" fmla="*/ 1965455 w 5235586"/>
                  <a:gd name="connsiteY9287" fmla="*/ 210915 h 3977558"/>
                  <a:gd name="connsiteX9288" fmla="*/ 1920463 w 5235586"/>
                  <a:gd name="connsiteY9288" fmla="*/ 255927 h 3977558"/>
                  <a:gd name="connsiteX9289" fmla="*/ 1917652 w 5235586"/>
                  <a:gd name="connsiteY9289" fmla="*/ 258739 h 3977558"/>
                  <a:gd name="connsiteX9290" fmla="*/ 1914839 w 5235586"/>
                  <a:gd name="connsiteY9290" fmla="*/ 255927 h 3977558"/>
                  <a:gd name="connsiteX9291" fmla="*/ 1869850 w 5235586"/>
                  <a:gd name="connsiteY9291" fmla="*/ 210915 h 3977558"/>
                  <a:gd name="connsiteX9292" fmla="*/ 1867040 w 5235586"/>
                  <a:gd name="connsiteY9292" fmla="*/ 208121 h 3977558"/>
                  <a:gd name="connsiteX9293" fmla="*/ 1869850 w 5235586"/>
                  <a:gd name="connsiteY9293" fmla="*/ 205297 h 3977558"/>
                  <a:gd name="connsiteX9294" fmla="*/ 1917652 w 5235586"/>
                  <a:gd name="connsiteY9294" fmla="*/ 157473 h 3977558"/>
                  <a:gd name="connsiteX9295" fmla="*/ 5184973 w 5235586"/>
                  <a:gd name="connsiteY9295" fmla="*/ 157432 h 3977558"/>
                  <a:gd name="connsiteX9296" fmla="*/ 5232776 w 5235586"/>
                  <a:gd name="connsiteY9296" fmla="*/ 205248 h 3977558"/>
                  <a:gd name="connsiteX9297" fmla="*/ 5235586 w 5235586"/>
                  <a:gd name="connsiteY9297" fmla="*/ 208069 h 3977558"/>
                  <a:gd name="connsiteX9298" fmla="*/ 5232776 w 5235586"/>
                  <a:gd name="connsiteY9298" fmla="*/ 210869 h 3977558"/>
                  <a:gd name="connsiteX9299" fmla="*/ 5187787 w 5235586"/>
                  <a:gd name="connsiteY9299" fmla="*/ 255873 h 3977558"/>
                  <a:gd name="connsiteX9300" fmla="*/ 5184973 w 5235586"/>
                  <a:gd name="connsiteY9300" fmla="*/ 258685 h 3977558"/>
                  <a:gd name="connsiteX9301" fmla="*/ 5182163 w 5235586"/>
                  <a:gd name="connsiteY9301" fmla="*/ 255873 h 3977558"/>
                  <a:gd name="connsiteX9302" fmla="*/ 5137174 w 5235586"/>
                  <a:gd name="connsiteY9302" fmla="*/ 210869 h 3977558"/>
                  <a:gd name="connsiteX9303" fmla="*/ 5134361 w 5235586"/>
                  <a:gd name="connsiteY9303" fmla="*/ 208069 h 3977558"/>
                  <a:gd name="connsiteX9304" fmla="*/ 5137174 w 5235586"/>
                  <a:gd name="connsiteY9304" fmla="*/ 205248 h 3977558"/>
                  <a:gd name="connsiteX9305" fmla="*/ 5184973 w 5235586"/>
                  <a:gd name="connsiteY9305" fmla="*/ 157432 h 3977558"/>
                  <a:gd name="connsiteX9306" fmla="*/ 5030325 w 5235586"/>
                  <a:gd name="connsiteY9306" fmla="*/ 157432 h 3977558"/>
                  <a:gd name="connsiteX9307" fmla="*/ 5078128 w 5235586"/>
                  <a:gd name="connsiteY9307" fmla="*/ 205248 h 3977558"/>
                  <a:gd name="connsiteX9308" fmla="*/ 5080938 w 5235586"/>
                  <a:gd name="connsiteY9308" fmla="*/ 208069 h 3977558"/>
                  <a:gd name="connsiteX9309" fmla="*/ 5078128 w 5235586"/>
                  <a:gd name="connsiteY9309" fmla="*/ 210869 h 3977558"/>
                  <a:gd name="connsiteX9310" fmla="*/ 5033136 w 5235586"/>
                  <a:gd name="connsiteY9310" fmla="*/ 255873 h 3977558"/>
                  <a:gd name="connsiteX9311" fmla="*/ 5030325 w 5235586"/>
                  <a:gd name="connsiteY9311" fmla="*/ 258685 h 3977558"/>
                  <a:gd name="connsiteX9312" fmla="*/ 5027512 w 5235586"/>
                  <a:gd name="connsiteY9312" fmla="*/ 255873 h 3977558"/>
                  <a:gd name="connsiteX9313" fmla="*/ 4982523 w 5235586"/>
                  <a:gd name="connsiteY9313" fmla="*/ 210869 h 3977558"/>
                  <a:gd name="connsiteX9314" fmla="*/ 4979713 w 5235586"/>
                  <a:gd name="connsiteY9314" fmla="*/ 208069 h 3977558"/>
                  <a:gd name="connsiteX9315" fmla="*/ 4982523 w 5235586"/>
                  <a:gd name="connsiteY9315" fmla="*/ 205248 h 3977558"/>
                  <a:gd name="connsiteX9316" fmla="*/ 5030325 w 5235586"/>
                  <a:gd name="connsiteY9316" fmla="*/ 157432 h 3977558"/>
                  <a:gd name="connsiteX9317" fmla="*/ 4872861 w 5235586"/>
                  <a:gd name="connsiteY9317" fmla="*/ 157432 h 3977558"/>
                  <a:gd name="connsiteX9318" fmla="*/ 4920664 w 5235586"/>
                  <a:gd name="connsiteY9318" fmla="*/ 205248 h 3977558"/>
                  <a:gd name="connsiteX9319" fmla="*/ 4923474 w 5235586"/>
                  <a:gd name="connsiteY9319" fmla="*/ 208069 h 3977558"/>
                  <a:gd name="connsiteX9320" fmla="*/ 4920664 w 5235586"/>
                  <a:gd name="connsiteY9320" fmla="*/ 210869 h 3977558"/>
                  <a:gd name="connsiteX9321" fmla="*/ 4875675 w 5235586"/>
                  <a:gd name="connsiteY9321" fmla="*/ 255873 h 3977558"/>
                  <a:gd name="connsiteX9322" fmla="*/ 4872861 w 5235586"/>
                  <a:gd name="connsiteY9322" fmla="*/ 258685 h 3977558"/>
                  <a:gd name="connsiteX9323" fmla="*/ 4870048 w 5235586"/>
                  <a:gd name="connsiteY9323" fmla="*/ 255873 h 3977558"/>
                  <a:gd name="connsiteX9324" fmla="*/ 4825062 w 5235586"/>
                  <a:gd name="connsiteY9324" fmla="*/ 210869 h 3977558"/>
                  <a:gd name="connsiteX9325" fmla="*/ 4822249 w 5235586"/>
                  <a:gd name="connsiteY9325" fmla="*/ 208069 h 3977558"/>
                  <a:gd name="connsiteX9326" fmla="*/ 4825062 w 5235586"/>
                  <a:gd name="connsiteY9326" fmla="*/ 205248 h 3977558"/>
                  <a:gd name="connsiteX9327" fmla="*/ 4872861 w 5235586"/>
                  <a:gd name="connsiteY9327" fmla="*/ 157432 h 3977558"/>
                  <a:gd name="connsiteX9328" fmla="*/ 4718213 w 5235586"/>
                  <a:gd name="connsiteY9328" fmla="*/ 157432 h 3977558"/>
                  <a:gd name="connsiteX9329" fmla="*/ 4766016 w 5235586"/>
                  <a:gd name="connsiteY9329" fmla="*/ 205248 h 3977558"/>
                  <a:gd name="connsiteX9330" fmla="*/ 4768826 w 5235586"/>
                  <a:gd name="connsiteY9330" fmla="*/ 208069 h 3977558"/>
                  <a:gd name="connsiteX9331" fmla="*/ 4766016 w 5235586"/>
                  <a:gd name="connsiteY9331" fmla="*/ 210869 h 3977558"/>
                  <a:gd name="connsiteX9332" fmla="*/ 4721027 w 5235586"/>
                  <a:gd name="connsiteY9332" fmla="*/ 255873 h 3977558"/>
                  <a:gd name="connsiteX9333" fmla="*/ 4718213 w 5235586"/>
                  <a:gd name="connsiteY9333" fmla="*/ 258685 h 3977558"/>
                  <a:gd name="connsiteX9334" fmla="*/ 4715400 w 5235586"/>
                  <a:gd name="connsiteY9334" fmla="*/ 255873 h 3977558"/>
                  <a:gd name="connsiteX9335" fmla="*/ 4670414 w 5235586"/>
                  <a:gd name="connsiteY9335" fmla="*/ 210869 h 3977558"/>
                  <a:gd name="connsiteX9336" fmla="*/ 4667601 w 5235586"/>
                  <a:gd name="connsiteY9336" fmla="*/ 208069 h 3977558"/>
                  <a:gd name="connsiteX9337" fmla="*/ 4670414 w 5235586"/>
                  <a:gd name="connsiteY9337" fmla="*/ 205248 h 3977558"/>
                  <a:gd name="connsiteX9338" fmla="*/ 4718213 w 5235586"/>
                  <a:gd name="connsiteY9338" fmla="*/ 157432 h 3977558"/>
                  <a:gd name="connsiteX9339" fmla="*/ 4563563 w 5235586"/>
                  <a:gd name="connsiteY9339" fmla="*/ 157432 h 3977558"/>
                  <a:gd name="connsiteX9340" fmla="*/ 4611365 w 5235586"/>
                  <a:gd name="connsiteY9340" fmla="*/ 205248 h 3977558"/>
                  <a:gd name="connsiteX9341" fmla="*/ 4614175 w 5235586"/>
                  <a:gd name="connsiteY9341" fmla="*/ 208069 h 3977558"/>
                  <a:gd name="connsiteX9342" fmla="*/ 4611365 w 5235586"/>
                  <a:gd name="connsiteY9342" fmla="*/ 210872 h 3977558"/>
                  <a:gd name="connsiteX9343" fmla="*/ 4566376 w 5235586"/>
                  <a:gd name="connsiteY9343" fmla="*/ 255873 h 3977558"/>
                  <a:gd name="connsiteX9344" fmla="*/ 4563563 w 5235586"/>
                  <a:gd name="connsiteY9344" fmla="*/ 258685 h 3977558"/>
                  <a:gd name="connsiteX9345" fmla="*/ 4560749 w 5235586"/>
                  <a:gd name="connsiteY9345" fmla="*/ 255873 h 3977558"/>
                  <a:gd name="connsiteX9346" fmla="*/ 4515763 w 5235586"/>
                  <a:gd name="connsiteY9346" fmla="*/ 210872 h 3977558"/>
                  <a:gd name="connsiteX9347" fmla="*/ 4512950 w 5235586"/>
                  <a:gd name="connsiteY9347" fmla="*/ 208069 h 3977558"/>
                  <a:gd name="connsiteX9348" fmla="*/ 4515763 w 5235586"/>
                  <a:gd name="connsiteY9348" fmla="*/ 205248 h 3977558"/>
                  <a:gd name="connsiteX9349" fmla="*/ 4563563 w 5235586"/>
                  <a:gd name="connsiteY9349" fmla="*/ 157432 h 3977558"/>
                  <a:gd name="connsiteX9350" fmla="*/ 1141593 w 5235586"/>
                  <a:gd name="connsiteY9350" fmla="*/ 59 h 3977558"/>
                  <a:gd name="connsiteX9351" fmla="*/ 1189395 w 5235586"/>
                  <a:gd name="connsiteY9351" fmla="*/ 47873 h 3977558"/>
                  <a:gd name="connsiteX9352" fmla="*/ 1192206 w 5235586"/>
                  <a:gd name="connsiteY9352" fmla="*/ 50688 h 3977558"/>
                  <a:gd name="connsiteX9353" fmla="*/ 1189395 w 5235586"/>
                  <a:gd name="connsiteY9353" fmla="*/ 53495 h 3977558"/>
                  <a:gd name="connsiteX9354" fmla="*/ 1144407 w 5235586"/>
                  <a:gd name="connsiteY9354" fmla="*/ 98485 h 3977558"/>
                  <a:gd name="connsiteX9355" fmla="*/ 1141593 w 5235586"/>
                  <a:gd name="connsiteY9355" fmla="*/ 101302 h 3977558"/>
                  <a:gd name="connsiteX9356" fmla="*/ 1138780 w 5235586"/>
                  <a:gd name="connsiteY9356" fmla="*/ 98485 h 3977558"/>
                  <a:gd name="connsiteX9357" fmla="*/ 1093791 w 5235586"/>
                  <a:gd name="connsiteY9357" fmla="*/ 53495 h 3977558"/>
                  <a:gd name="connsiteX9358" fmla="*/ 1090981 w 5235586"/>
                  <a:gd name="connsiteY9358" fmla="*/ 50688 h 3977558"/>
                  <a:gd name="connsiteX9359" fmla="*/ 1093791 w 5235586"/>
                  <a:gd name="connsiteY9359" fmla="*/ 47873 h 3977558"/>
                  <a:gd name="connsiteX9360" fmla="*/ 1141593 w 5235586"/>
                  <a:gd name="connsiteY9360" fmla="*/ 59 h 3977558"/>
                  <a:gd name="connsiteX9361" fmla="*/ 984132 w 5235586"/>
                  <a:gd name="connsiteY9361" fmla="*/ 59 h 3977558"/>
                  <a:gd name="connsiteX9362" fmla="*/ 1031934 w 5235586"/>
                  <a:gd name="connsiteY9362" fmla="*/ 47874 h 3977558"/>
                  <a:gd name="connsiteX9363" fmla="*/ 1034745 w 5235586"/>
                  <a:gd name="connsiteY9363" fmla="*/ 50688 h 3977558"/>
                  <a:gd name="connsiteX9364" fmla="*/ 1031934 w 5235586"/>
                  <a:gd name="connsiteY9364" fmla="*/ 53495 h 3977558"/>
                  <a:gd name="connsiteX9365" fmla="*/ 986946 w 5235586"/>
                  <a:gd name="connsiteY9365" fmla="*/ 98486 h 3977558"/>
                  <a:gd name="connsiteX9366" fmla="*/ 984132 w 5235586"/>
                  <a:gd name="connsiteY9366" fmla="*/ 101302 h 3977558"/>
                  <a:gd name="connsiteX9367" fmla="*/ 981319 w 5235586"/>
                  <a:gd name="connsiteY9367" fmla="*/ 98486 h 3977558"/>
                  <a:gd name="connsiteX9368" fmla="*/ 936330 w 5235586"/>
                  <a:gd name="connsiteY9368" fmla="*/ 53495 h 3977558"/>
                  <a:gd name="connsiteX9369" fmla="*/ 933520 w 5235586"/>
                  <a:gd name="connsiteY9369" fmla="*/ 50688 h 3977558"/>
                  <a:gd name="connsiteX9370" fmla="*/ 936330 w 5235586"/>
                  <a:gd name="connsiteY9370" fmla="*/ 47874 h 3977558"/>
                  <a:gd name="connsiteX9371" fmla="*/ 984132 w 5235586"/>
                  <a:gd name="connsiteY9371" fmla="*/ 59 h 3977558"/>
                  <a:gd name="connsiteX9372" fmla="*/ 829484 w 5235586"/>
                  <a:gd name="connsiteY9372" fmla="*/ 59 h 3977558"/>
                  <a:gd name="connsiteX9373" fmla="*/ 877286 w 5235586"/>
                  <a:gd name="connsiteY9373" fmla="*/ 47874 h 3977558"/>
                  <a:gd name="connsiteX9374" fmla="*/ 880097 w 5235586"/>
                  <a:gd name="connsiteY9374" fmla="*/ 50688 h 3977558"/>
                  <a:gd name="connsiteX9375" fmla="*/ 877286 w 5235586"/>
                  <a:gd name="connsiteY9375" fmla="*/ 53495 h 3977558"/>
                  <a:gd name="connsiteX9376" fmla="*/ 832298 w 5235586"/>
                  <a:gd name="connsiteY9376" fmla="*/ 98486 h 3977558"/>
                  <a:gd name="connsiteX9377" fmla="*/ 829484 w 5235586"/>
                  <a:gd name="connsiteY9377" fmla="*/ 101302 h 3977558"/>
                  <a:gd name="connsiteX9378" fmla="*/ 826671 w 5235586"/>
                  <a:gd name="connsiteY9378" fmla="*/ 98486 h 3977558"/>
                  <a:gd name="connsiteX9379" fmla="*/ 781682 w 5235586"/>
                  <a:gd name="connsiteY9379" fmla="*/ 53495 h 3977558"/>
                  <a:gd name="connsiteX9380" fmla="*/ 778872 w 5235586"/>
                  <a:gd name="connsiteY9380" fmla="*/ 50688 h 3977558"/>
                  <a:gd name="connsiteX9381" fmla="*/ 781682 w 5235586"/>
                  <a:gd name="connsiteY9381" fmla="*/ 47874 h 3977558"/>
                  <a:gd name="connsiteX9382" fmla="*/ 829484 w 5235586"/>
                  <a:gd name="connsiteY9382" fmla="*/ 59 h 3977558"/>
                  <a:gd name="connsiteX9383" fmla="*/ 674833 w 5235586"/>
                  <a:gd name="connsiteY9383" fmla="*/ 59 h 3977558"/>
                  <a:gd name="connsiteX9384" fmla="*/ 722635 w 5235586"/>
                  <a:gd name="connsiteY9384" fmla="*/ 47874 h 3977558"/>
                  <a:gd name="connsiteX9385" fmla="*/ 725446 w 5235586"/>
                  <a:gd name="connsiteY9385" fmla="*/ 50688 h 3977558"/>
                  <a:gd name="connsiteX9386" fmla="*/ 722635 w 5235586"/>
                  <a:gd name="connsiteY9386" fmla="*/ 53497 h 3977558"/>
                  <a:gd name="connsiteX9387" fmla="*/ 677647 w 5235586"/>
                  <a:gd name="connsiteY9387" fmla="*/ 98486 h 3977558"/>
                  <a:gd name="connsiteX9388" fmla="*/ 674833 w 5235586"/>
                  <a:gd name="connsiteY9388" fmla="*/ 101304 h 3977558"/>
                  <a:gd name="connsiteX9389" fmla="*/ 672020 w 5235586"/>
                  <a:gd name="connsiteY9389" fmla="*/ 98486 h 3977558"/>
                  <a:gd name="connsiteX9390" fmla="*/ 627031 w 5235586"/>
                  <a:gd name="connsiteY9390" fmla="*/ 53497 h 3977558"/>
                  <a:gd name="connsiteX9391" fmla="*/ 624221 w 5235586"/>
                  <a:gd name="connsiteY9391" fmla="*/ 50688 h 3977558"/>
                  <a:gd name="connsiteX9392" fmla="*/ 627031 w 5235586"/>
                  <a:gd name="connsiteY9392" fmla="*/ 47874 h 3977558"/>
                  <a:gd name="connsiteX9393" fmla="*/ 674833 w 5235586"/>
                  <a:gd name="connsiteY9393" fmla="*/ 59 h 3977558"/>
                  <a:gd name="connsiteX9394" fmla="*/ 517372 w 5235586"/>
                  <a:gd name="connsiteY9394" fmla="*/ 59 h 3977558"/>
                  <a:gd name="connsiteX9395" fmla="*/ 565174 w 5235586"/>
                  <a:gd name="connsiteY9395" fmla="*/ 47874 h 3977558"/>
                  <a:gd name="connsiteX9396" fmla="*/ 567985 w 5235586"/>
                  <a:gd name="connsiteY9396" fmla="*/ 50688 h 3977558"/>
                  <a:gd name="connsiteX9397" fmla="*/ 565174 w 5235586"/>
                  <a:gd name="connsiteY9397" fmla="*/ 53497 h 3977558"/>
                  <a:gd name="connsiteX9398" fmla="*/ 520183 w 5235586"/>
                  <a:gd name="connsiteY9398" fmla="*/ 98486 h 3977558"/>
                  <a:gd name="connsiteX9399" fmla="*/ 517372 w 5235586"/>
                  <a:gd name="connsiteY9399" fmla="*/ 101304 h 3977558"/>
                  <a:gd name="connsiteX9400" fmla="*/ 514559 w 5235586"/>
                  <a:gd name="connsiteY9400" fmla="*/ 98486 h 3977558"/>
                  <a:gd name="connsiteX9401" fmla="*/ 469570 w 5235586"/>
                  <a:gd name="connsiteY9401" fmla="*/ 53497 h 3977558"/>
                  <a:gd name="connsiteX9402" fmla="*/ 466760 w 5235586"/>
                  <a:gd name="connsiteY9402" fmla="*/ 50688 h 3977558"/>
                  <a:gd name="connsiteX9403" fmla="*/ 469570 w 5235586"/>
                  <a:gd name="connsiteY9403" fmla="*/ 47874 h 3977558"/>
                  <a:gd name="connsiteX9404" fmla="*/ 517372 w 5235586"/>
                  <a:gd name="connsiteY9404" fmla="*/ 59 h 3977558"/>
                  <a:gd name="connsiteX9405" fmla="*/ 362724 w 5235586"/>
                  <a:gd name="connsiteY9405" fmla="*/ 59 h 3977558"/>
                  <a:gd name="connsiteX9406" fmla="*/ 410526 w 5235586"/>
                  <a:gd name="connsiteY9406" fmla="*/ 47874 h 3977558"/>
                  <a:gd name="connsiteX9407" fmla="*/ 413337 w 5235586"/>
                  <a:gd name="connsiteY9407" fmla="*/ 50688 h 3977558"/>
                  <a:gd name="connsiteX9408" fmla="*/ 410526 w 5235586"/>
                  <a:gd name="connsiteY9408" fmla="*/ 53497 h 3977558"/>
                  <a:gd name="connsiteX9409" fmla="*/ 365535 w 5235586"/>
                  <a:gd name="connsiteY9409" fmla="*/ 98486 h 3977558"/>
                  <a:gd name="connsiteX9410" fmla="*/ 362724 w 5235586"/>
                  <a:gd name="connsiteY9410" fmla="*/ 101304 h 3977558"/>
                  <a:gd name="connsiteX9411" fmla="*/ 359911 w 5235586"/>
                  <a:gd name="connsiteY9411" fmla="*/ 98486 h 3977558"/>
                  <a:gd name="connsiteX9412" fmla="*/ 314922 w 5235586"/>
                  <a:gd name="connsiteY9412" fmla="*/ 53497 h 3977558"/>
                  <a:gd name="connsiteX9413" fmla="*/ 312112 w 5235586"/>
                  <a:gd name="connsiteY9413" fmla="*/ 50688 h 3977558"/>
                  <a:gd name="connsiteX9414" fmla="*/ 314922 w 5235586"/>
                  <a:gd name="connsiteY9414" fmla="*/ 47874 h 3977558"/>
                  <a:gd name="connsiteX9415" fmla="*/ 362724 w 5235586"/>
                  <a:gd name="connsiteY9415" fmla="*/ 59 h 3977558"/>
                  <a:gd name="connsiteX9416" fmla="*/ 208073 w 5235586"/>
                  <a:gd name="connsiteY9416" fmla="*/ 59 h 3977558"/>
                  <a:gd name="connsiteX9417" fmla="*/ 255875 w 5235586"/>
                  <a:gd name="connsiteY9417" fmla="*/ 47874 h 3977558"/>
                  <a:gd name="connsiteX9418" fmla="*/ 258686 w 5235586"/>
                  <a:gd name="connsiteY9418" fmla="*/ 50688 h 3977558"/>
                  <a:gd name="connsiteX9419" fmla="*/ 255875 w 5235586"/>
                  <a:gd name="connsiteY9419" fmla="*/ 53497 h 3977558"/>
                  <a:gd name="connsiteX9420" fmla="*/ 210884 w 5235586"/>
                  <a:gd name="connsiteY9420" fmla="*/ 98486 h 3977558"/>
                  <a:gd name="connsiteX9421" fmla="*/ 208073 w 5235586"/>
                  <a:gd name="connsiteY9421" fmla="*/ 101304 h 3977558"/>
                  <a:gd name="connsiteX9422" fmla="*/ 205260 w 5235586"/>
                  <a:gd name="connsiteY9422" fmla="*/ 98486 h 3977558"/>
                  <a:gd name="connsiteX9423" fmla="*/ 160271 w 5235586"/>
                  <a:gd name="connsiteY9423" fmla="*/ 53497 h 3977558"/>
                  <a:gd name="connsiteX9424" fmla="*/ 157461 w 5235586"/>
                  <a:gd name="connsiteY9424" fmla="*/ 50688 h 3977558"/>
                  <a:gd name="connsiteX9425" fmla="*/ 160271 w 5235586"/>
                  <a:gd name="connsiteY9425" fmla="*/ 47874 h 3977558"/>
                  <a:gd name="connsiteX9426" fmla="*/ 208073 w 5235586"/>
                  <a:gd name="connsiteY9426" fmla="*/ 59 h 3977558"/>
                  <a:gd name="connsiteX9427" fmla="*/ 50612 w 5235586"/>
                  <a:gd name="connsiteY9427" fmla="*/ 59 h 3977558"/>
                  <a:gd name="connsiteX9428" fmla="*/ 98414 w 5235586"/>
                  <a:gd name="connsiteY9428" fmla="*/ 47874 h 3977558"/>
                  <a:gd name="connsiteX9429" fmla="*/ 101225 w 5235586"/>
                  <a:gd name="connsiteY9429" fmla="*/ 50688 h 3977558"/>
                  <a:gd name="connsiteX9430" fmla="*/ 98414 w 5235586"/>
                  <a:gd name="connsiteY9430" fmla="*/ 53497 h 3977558"/>
                  <a:gd name="connsiteX9431" fmla="*/ 53426 w 5235586"/>
                  <a:gd name="connsiteY9431" fmla="*/ 98486 h 3977558"/>
                  <a:gd name="connsiteX9432" fmla="*/ 50612 w 5235586"/>
                  <a:gd name="connsiteY9432" fmla="*/ 101304 h 3977558"/>
                  <a:gd name="connsiteX9433" fmla="*/ 47802 w 5235586"/>
                  <a:gd name="connsiteY9433" fmla="*/ 98486 h 3977558"/>
                  <a:gd name="connsiteX9434" fmla="*/ 2813 w 5235586"/>
                  <a:gd name="connsiteY9434" fmla="*/ 53497 h 3977558"/>
                  <a:gd name="connsiteX9435" fmla="*/ 0 w 5235586"/>
                  <a:gd name="connsiteY9435" fmla="*/ 50688 h 3977558"/>
                  <a:gd name="connsiteX9436" fmla="*/ 2813 w 5235586"/>
                  <a:gd name="connsiteY9436" fmla="*/ 47874 h 3977558"/>
                  <a:gd name="connsiteX9437" fmla="*/ 50612 w 5235586"/>
                  <a:gd name="connsiteY9437" fmla="*/ 59 h 3977558"/>
                  <a:gd name="connsiteX9438" fmla="*/ 3005823 w 5235586"/>
                  <a:gd name="connsiteY9438" fmla="*/ 58 h 3977558"/>
                  <a:gd name="connsiteX9439" fmla="*/ 3053626 w 5235586"/>
                  <a:gd name="connsiteY9439" fmla="*/ 47873 h 3977558"/>
                  <a:gd name="connsiteX9440" fmla="*/ 3056436 w 5235586"/>
                  <a:gd name="connsiteY9440" fmla="*/ 50686 h 3977558"/>
                  <a:gd name="connsiteX9441" fmla="*/ 3053626 w 5235586"/>
                  <a:gd name="connsiteY9441" fmla="*/ 53495 h 3977558"/>
                  <a:gd name="connsiteX9442" fmla="*/ 3008634 w 5235586"/>
                  <a:gd name="connsiteY9442" fmla="*/ 98483 h 3977558"/>
                  <a:gd name="connsiteX9443" fmla="*/ 3005823 w 5235586"/>
                  <a:gd name="connsiteY9443" fmla="*/ 101301 h 3977558"/>
                  <a:gd name="connsiteX9444" fmla="*/ 3003010 w 5235586"/>
                  <a:gd name="connsiteY9444" fmla="*/ 98483 h 3977558"/>
                  <a:gd name="connsiteX9445" fmla="*/ 2958021 w 5235586"/>
                  <a:gd name="connsiteY9445" fmla="*/ 53495 h 3977558"/>
                  <a:gd name="connsiteX9446" fmla="*/ 2955211 w 5235586"/>
                  <a:gd name="connsiteY9446" fmla="*/ 50686 h 3977558"/>
                  <a:gd name="connsiteX9447" fmla="*/ 2958021 w 5235586"/>
                  <a:gd name="connsiteY9447" fmla="*/ 47873 h 3977558"/>
                  <a:gd name="connsiteX9448" fmla="*/ 3005823 w 5235586"/>
                  <a:gd name="connsiteY9448" fmla="*/ 58 h 3977558"/>
                  <a:gd name="connsiteX9449" fmla="*/ 2851172 w 5235586"/>
                  <a:gd name="connsiteY9449" fmla="*/ 58 h 3977558"/>
                  <a:gd name="connsiteX9450" fmla="*/ 2898975 w 5235586"/>
                  <a:gd name="connsiteY9450" fmla="*/ 47873 h 3977558"/>
                  <a:gd name="connsiteX9451" fmla="*/ 2901785 w 5235586"/>
                  <a:gd name="connsiteY9451" fmla="*/ 50686 h 3977558"/>
                  <a:gd name="connsiteX9452" fmla="*/ 2898975 w 5235586"/>
                  <a:gd name="connsiteY9452" fmla="*/ 53495 h 3977558"/>
                  <a:gd name="connsiteX9453" fmla="*/ 2853983 w 5235586"/>
                  <a:gd name="connsiteY9453" fmla="*/ 98483 h 3977558"/>
                  <a:gd name="connsiteX9454" fmla="*/ 2851172 w 5235586"/>
                  <a:gd name="connsiteY9454" fmla="*/ 101301 h 3977558"/>
                  <a:gd name="connsiteX9455" fmla="*/ 2848359 w 5235586"/>
                  <a:gd name="connsiteY9455" fmla="*/ 98483 h 3977558"/>
                  <a:gd name="connsiteX9456" fmla="*/ 2803370 w 5235586"/>
                  <a:gd name="connsiteY9456" fmla="*/ 53495 h 3977558"/>
                  <a:gd name="connsiteX9457" fmla="*/ 2800560 w 5235586"/>
                  <a:gd name="connsiteY9457" fmla="*/ 50686 h 3977558"/>
                  <a:gd name="connsiteX9458" fmla="*/ 2803370 w 5235586"/>
                  <a:gd name="connsiteY9458" fmla="*/ 47873 h 3977558"/>
                  <a:gd name="connsiteX9459" fmla="*/ 2851172 w 5235586"/>
                  <a:gd name="connsiteY9459" fmla="*/ 58 h 3977558"/>
                  <a:gd name="connsiteX9460" fmla="*/ 2696525 w 5235586"/>
                  <a:gd name="connsiteY9460" fmla="*/ 58 h 3977558"/>
                  <a:gd name="connsiteX9461" fmla="*/ 2744328 w 5235586"/>
                  <a:gd name="connsiteY9461" fmla="*/ 47873 h 3977558"/>
                  <a:gd name="connsiteX9462" fmla="*/ 2747138 w 5235586"/>
                  <a:gd name="connsiteY9462" fmla="*/ 50686 h 3977558"/>
                  <a:gd name="connsiteX9463" fmla="*/ 2744328 w 5235586"/>
                  <a:gd name="connsiteY9463" fmla="*/ 53495 h 3977558"/>
                  <a:gd name="connsiteX9464" fmla="*/ 2699336 w 5235586"/>
                  <a:gd name="connsiteY9464" fmla="*/ 98483 h 3977558"/>
                  <a:gd name="connsiteX9465" fmla="*/ 2696525 w 5235586"/>
                  <a:gd name="connsiteY9465" fmla="*/ 101301 h 3977558"/>
                  <a:gd name="connsiteX9466" fmla="*/ 2693712 w 5235586"/>
                  <a:gd name="connsiteY9466" fmla="*/ 98483 h 3977558"/>
                  <a:gd name="connsiteX9467" fmla="*/ 2648723 w 5235586"/>
                  <a:gd name="connsiteY9467" fmla="*/ 53495 h 3977558"/>
                  <a:gd name="connsiteX9468" fmla="*/ 2645913 w 5235586"/>
                  <a:gd name="connsiteY9468" fmla="*/ 50686 h 3977558"/>
                  <a:gd name="connsiteX9469" fmla="*/ 2648723 w 5235586"/>
                  <a:gd name="connsiteY9469" fmla="*/ 47873 h 3977558"/>
                  <a:gd name="connsiteX9470" fmla="*/ 2696525 w 5235586"/>
                  <a:gd name="connsiteY9470" fmla="*/ 58 h 3977558"/>
                  <a:gd name="connsiteX9471" fmla="*/ 2539061 w 5235586"/>
                  <a:gd name="connsiteY9471" fmla="*/ 58 h 3977558"/>
                  <a:gd name="connsiteX9472" fmla="*/ 2586863 w 5235586"/>
                  <a:gd name="connsiteY9472" fmla="*/ 47873 h 3977558"/>
                  <a:gd name="connsiteX9473" fmla="*/ 2589673 w 5235586"/>
                  <a:gd name="connsiteY9473" fmla="*/ 50686 h 3977558"/>
                  <a:gd name="connsiteX9474" fmla="*/ 2586863 w 5235586"/>
                  <a:gd name="connsiteY9474" fmla="*/ 53495 h 3977558"/>
                  <a:gd name="connsiteX9475" fmla="*/ 2541874 w 5235586"/>
                  <a:gd name="connsiteY9475" fmla="*/ 98483 h 3977558"/>
                  <a:gd name="connsiteX9476" fmla="*/ 2539061 w 5235586"/>
                  <a:gd name="connsiteY9476" fmla="*/ 101301 h 3977558"/>
                  <a:gd name="connsiteX9477" fmla="*/ 2536247 w 5235586"/>
                  <a:gd name="connsiteY9477" fmla="*/ 98483 h 3977558"/>
                  <a:gd name="connsiteX9478" fmla="*/ 2491261 w 5235586"/>
                  <a:gd name="connsiteY9478" fmla="*/ 53495 h 3977558"/>
                  <a:gd name="connsiteX9479" fmla="*/ 2488448 w 5235586"/>
                  <a:gd name="connsiteY9479" fmla="*/ 50686 h 3977558"/>
                  <a:gd name="connsiteX9480" fmla="*/ 2491261 w 5235586"/>
                  <a:gd name="connsiteY9480" fmla="*/ 47873 h 3977558"/>
                  <a:gd name="connsiteX9481" fmla="*/ 2539061 w 5235586"/>
                  <a:gd name="connsiteY9481" fmla="*/ 58 h 3977558"/>
                  <a:gd name="connsiteX9482" fmla="*/ 2384413 w 5235586"/>
                  <a:gd name="connsiteY9482" fmla="*/ 58 h 3977558"/>
                  <a:gd name="connsiteX9483" fmla="*/ 2432215 w 5235586"/>
                  <a:gd name="connsiteY9483" fmla="*/ 47873 h 3977558"/>
                  <a:gd name="connsiteX9484" fmla="*/ 2435025 w 5235586"/>
                  <a:gd name="connsiteY9484" fmla="*/ 50687 h 3977558"/>
                  <a:gd name="connsiteX9485" fmla="*/ 2432215 w 5235586"/>
                  <a:gd name="connsiteY9485" fmla="*/ 53495 h 3977558"/>
                  <a:gd name="connsiteX9486" fmla="*/ 2387226 w 5235586"/>
                  <a:gd name="connsiteY9486" fmla="*/ 98483 h 3977558"/>
                  <a:gd name="connsiteX9487" fmla="*/ 2384413 w 5235586"/>
                  <a:gd name="connsiteY9487" fmla="*/ 101301 h 3977558"/>
                  <a:gd name="connsiteX9488" fmla="*/ 2381599 w 5235586"/>
                  <a:gd name="connsiteY9488" fmla="*/ 98483 h 3977558"/>
                  <a:gd name="connsiteX9489" fmla="*/ 2336613 w 5235586"/>
                  <a:gd name="connsiteY9489" fmla="*/ 53495 h 3977558"/>
                  <a:gd name="connsiteX9490" fmla="*/ 2333800 w 5235586"/>
                  <a:gd name="connsiteY9490" fmla="*/ 50687 h 3977558"/>
                  <a:gd name="connsiteX9491" fmla="*/ 2336613 w 5235586"/>
                  <a:gd name="connsiteY9491" fmla="*/ 47873 h 3977558"/>
                  <a:gd name="connsiteX9492" fmla="*/ 2384413 w 5235586"/>
                  <a:gd name="connsiteY9492" fmla="*/ 58 h 3977558"/>
                  <a:gd name="connsiteX9493" fmla="*/ 2229761 w 5235586"/>
                  <a:gd name="connsiteY9493" fmla="*/ 58 h 3977558"/>
                  <a:gd name="connsiteX9494" fmla="*/ 2277564 w 5235586"/>
                  <a:gd name="connsiteY9494" fmla="*/ 47873 h 3977558"/>
                  <a:gd name="connsiteX9495" fmla="*/ 2280374 w 5235586"/>
                  <a:gd name="connsiteY9495" fmla="*/ 50687 h 3977558"/>
                  <a:gd name="connsiteX9496" fmla="*/ 2277564 w 5235586"/>
                  <a:gd name="connsiteY9496" fmla="*/ 53495 h 3977558"/>
                  <a:gd name="connsiteX9497" fmla="*/ 2232575 w 5235586"/>
                  <a:gd name="connsiteY9497" fmla="*/ 98483 h 3977558"/>
                  <a:gd name="connsiteX9498" fmla="*/ 2229761 w 5235586"/>
                  <a:gd name="connsiteY9498" fmla="*/ 101301 h 3977558"/>
                  <a:gd name="connsiteX9499" fmla="*/ 2226948 w 5235586"/>
                  <a:gd name="connsiteY9499" fmla="*/ 98483 h 3977558"/>
                  <a:gd name="connsiteX9500" fmla="*/ 2181962 w 5235586"/>
                  <a:gd name="connsiteY9500" fmla="*/ 53495 h 3977558"/>
                  <a:gd name="connsiteX9501" fmla="*/ 2179149 w 5235586"/>
                  <a:gd name="connsiteY9501" fmla="*/ 50687 h 3977558"/>
                  <a:gd name="connsiteX9502" fmla="*/ 2181962 w 5235586"/>
                  <a:gd name="connsiteY9502" fmla="*/ 47873 h 3977558"/>
                  <a:gd name="connsiteX9503" fmla="*/ 2229761 w 5235586"/>
                  <a:gd name="connsiteY9503" fmla="*/ 58 h 3977558"/>
                  <a:gd name="connsiteX9504" fmla="*/ 2075115 w 5235586"/>
                  <a:gd name="connsiteY9504" fmla="*/ 58 h 3977558"/>
                  <a:gd name="connsiteX9505" fmla="*/ 2122917 w 5235586"/>
                  <a:gd name="connsiteY9505" fmla="*/ 47873 h 3977558"/>
                  <a:gd name="connsiteX9506" fmla="*/ 2125727 w 5235586"/>
                  <a:gd name="connsiteY9506" fmla="*/ 50687 h 3977558"/>
                  <a:gd name="connsiteX9507" fmla="*/ 2122917 w 5235586"/>
                  <a:gd name="connsiteY9507" fmla="*/ 53495 h 3977558"/>
                  <a:gd name="connsiteX9508" fmla="*/ 2077928 w 5235586"/>
                  <a:gd name="connsiteY9508" fmla="*/ 98485 h 3977558"/>
                  <a:gd name="connsiteX9509" fmla="*/ 2075115 w 5235586"/>
                  <a:gd name="connsiteY9509" fmla="*/ 101301 h 3977558"/>
                  <a:gd name="connsiteX9510" fmla="*/ 2072301 w 5235586"/>
                  <a:gd name="connsiteY9510" fmla="*/ 98485 h 3977558"/>
                  <a:gd name="connsiteX9511" fmla="*/ 2027315 w 5235586"/>
                  <a:gd name="connsiteY9511" fmla="*/ 53495 h 3977558"/>
                  <a:gd name="connsiteX9512" fmla="*/ 2024502 w 5235586"/>
                  <a:gd name="connsiteY9512" fmla="*/ 50687 h 3977558"/>
                  <a:gd name="connsiteX9513" fmla="*/ 2027315 w 5235586"/>
                  <a:gd name="connsiteY9513" fmla="*/ 47873 h 3977558"/>
                  <a:gd name="connsiteX9514" fmla="*/ 2075115 w 5235586"/>
                  <a:gd name="connsiteY9514" fmla="*/ 58 h 3977558"/>
                  <a:gd name="connsiteX9515" fmla="*/ 1917652 w 5235586"/>
                  <a:gd name="connsiteY9515" fmla="*/ 58 h 3977558"/>
                  <a:gd name="connsiteX9516" fmla="*/ 1965455 w 5235586"/>
                  <a:gd name="connsiteY9516" fmla="*/ 47873 h 3977558"/>
                  <a:gd name="connsiteX9517" fmla="*/ 1968265 w 5235586"/>
                  <a:gd name="connsiteY9517" fmla="*/ 50687 h 3977558"/>
                  <a:gd name="connsiteX9518" fmla="*/ 1965455 w 5235586"/>
                  <a:gd name="connsiteY9518" fmla="*/ 53495 h 3977558"/>
                  <a:gd name="connsiteX9519" fmla="*/ 1920463 w 5235586"/>
                  <a:gd name="connsiteY9519" fmla="*/ 98485 h 3977558"/>
                  <a:gd name="connsiteX9520" fmla="*/ 1917652 w 5235586"/>
                  <a:gd name="connsiteY9520" fmla="*/ 101301 h 3977558"/>
                  <a:gd name="connsiteX9521" fmla="*/ 1914839 w 5235586"/>
                  <a:gd name="connsiteY9521" fmla="*/ 98485 h 3977558"/>
                  <a:gd name="connsiteX9522" fmla="*/ 1869850 w 5235586"/>
                  <a:gd name="connsiteY9522" fmla="*/ 53495 h 3977558"/>
                  <a:gd name="connsiteX9523" fmla="*/ 1867040 w 5235586"/>
                  <a:gd name="connsiteY9523" fmla="*/ 50687 h 3977558"/>
                  <a:gd name="connsiteX9524" fmla="*/ 1869850 w 5235586"/>
                  <a:gd name="connsiteY9524" fmla="*/ 47873 h 3977558"/>
                  <a:gd name="connsiteX9525" fmla="*/ 1917652 w 5235586"/>
                  <a:gd name="connsiteY9525" fmla="*/ 58 h 3977558"/>
                  <a:gd name="connsiteX9526" fmla="*/ 1763004 w 5235586"/>
                  <a:gd name="connsiteY9526" fmla="*/ 58 h 3977558"/>
                  <a:gd name="connsiteX9527" fmla="*/ 1810807 w 5235586"/>
                  <a:gd name="connsiteY9527" fmla="*/ 47873 h 3977558"/>
                  <a:gd name="connsiteX9528" fmla="*/ 1813617 w 5235586"/>
                  <a:gd name="connsiteY9528" fmla="*/ 50687 h 3977558"/>
                  <a:gd name="connsiteX9529" fmla="*/ 1810807 w 5235586"/>
                  <a:gd name="connsiteY9529" fmla="*/ 53495 h 3977558"/>
                  <a:gd name="connsiteX9530" fmla="*/ 1765815 w 5235586"/>
                  <a:gd name="connsiteY9530" fmla="*/ 98485 h 3977558"/>
                  <a:gd name="connsiteX9531" fmla="*/ 1763004 w 5235586"/>
                  <a:gd name="connsiteY9531" fmla="*/ 101302 h 3977558"/>
                  <a:gd name="connsiteX9532" fmla="*/ 1760191 w 5235586"/>
                  <a:gd name="connsiteY9532" fmla="*/ 98485 h 3977558"/>
                  <a:gd name="connsiteX9533" fmla="*/ 1715202 w 5235586"/>
                  <a:gd name="connsiteY9533" fmla="*/ 53495 h 3977558"/>
                  <a:gd name="connsiteX9534" fmla="*/ 1712392 w 5235586"/>
                  <a:gd name="connsiteY9534" fmla="*/ 50687 h 3977558"/>
                  <a:gd name="connsiteX9535" fmla="*/ 1715202 w 5235586"/>
                  <a:gd name="connsiteY9535" fmla="*/ 47873 h 3977558"/>
                  <a:gd name="connsiteX9536" fmla="*/ 1763004 w 5235586"/>
                  <a:gd name="connsiteY9536" fmla="*/ 58 h 3977558"/>
                  <a:gd name="connsiteX9537" fmla="*/ 1608353 w 5235586"/>
                  <a:gd name="connsiteY9537" fmla="*/ 58 h 3977558"/>
                  <a:gd name="connsiteX9538" fmla="*/ 1656156 w 5235586"/>
                  <a:gd name="connsiteY9538" fmla="*/ 47873 h 3977558"/>
                  <a:gd name="connsiteX9539" fmla="*/ 1658966 w 5235586"/>
                  <a:gd name="connsiteY9539" fmla="*/ 50687 h 3977558"/>
                  <a:gd name="connsiteX9540" fmla="*/ 1656156 w 5235586"/>
                  <a:gd name="connsiteY9540" fmla="*/ 53495 h 3977558"/>
                  <a:gd name="connsiteX9541" fmla="*/ 1611164 w 5235586"/>
                  <a:gd name="connsiteY9541" fmla="*/ 98485 h 3977558"/>
                  <a:gd name="connsiteX9542" fmla="*/ 1608353 w 5235586"/>
                  <a:gd name="connsiteY9542" fmla="*/ 101302 h 3977558"/>
                  <a:gd name="connsiteX9543" fmla="*/ 1605540 w 5235586"/>
                  <a:gd name="connsiteY9543" fmla="*/ 98485 h 3977558"/>
                  <a:gd name="connsiteX9544" fmla="*/ 1560551 w 5235586"/>
                  <a:gd name="connsiteY9544" fmla="*/ 53495 h 3977558"/>
                  <a:gd name="connsiteX9545" fmla="*/ 1557741 w 5235586"/>
                  <a:gd name="connsiteY9545" fmla="*/ 50687 h 3977558"/>
                  <a:gd name="connsiteX9546" fmla="*/ 1560551 w 5235586"/>
                  <a:gd name="connsiteY9546" fmla="*/ 47873 h 3977558"/>
                  <a:gd name="connsiteX9547" fmla="*/ 1608353 w 5235586"/>
                  <a:gd name="connsiteY9547" fmla="*/ 58 h 3977558"/>
                  <a:gd name="connsiteX9548" fmla="*/ 1450892 w 5235586"/>
                  <a:gd name="connsiteY9548" fmla="*/ 58 h 3977558"/>
                  <a:gd name="connsiteX9549" fmla="*/ 1498695 w 5235586"/>
                  <a:gd name="connsiteY9549" fmla="*/ 47873 h 3977558"/>
                  <a:gd name="connsiteX9550" fmla="*/ 1501505 w 5235586"/>
                  <a:gd name="connsiteY9550" fmla="*/ 50687 h 3977558"/>
                  <a:gd name="connsiteX9551" fmla="*/ 1498695 w 5235586"/>
                  <a:gd name="connsiteY9551" fmla="*/ 53495 h 3977558"/>
                  <a:gd name="connsiteX9552" fmla="*/ 1453706 w 5235586"/>
                  <a:gd name="connsiteY9552" fmla="*/ 98485 h 3977558"/>
                  <a:gd name="connsiteX9553" fmla="*/ 1450892 w 5235586"/>
                  <a:gd name="connsiteY9553" fmla="*/ 101302 h 3977558"/>
                  <a:gd name="connsiteX9554" fmla="*/ 1448079 w 5235586"/>
                  <a:gd name="connsiteY9554" fmla="*/ 98485 h 3977558"/>
                  <a:gd name="connsiteX9555" fmla="*/ 1403090 w 5235586"/>
                  <a:gd name="connsiteY9555" fmla="*/ 53495 h 3977558"/>
                  <a:gd name="connsiteX9556" fmla="*/ 1400280 w 5235586"/>
                  <a:gd name="connsiteY9556" fmla="*/ 50687 h 3977558"/>
                  <a:gd name="connsiteX9557" fmla="*/ 1403090 w 5235586"/>
                  <a:gd name="connsiteY9557" fmla="*/ 47873 h 3977558"/>
                  <a:gd name="connsiteX9558" fmla="*/ 1450892 w 5235586"/>
                  <a:gd name="connsiteY9558" fmla="*/ 58 h 3977558"/>
                  <a:gd name="connsiteX9559" fmla="*/ 1296244 w 5235586"/>
                  <a:gd name="connsiteY9559" fmla="*/ 58 h 3977558"/>
                  <a:gd name="connsiteX9560" fmla="*/ 1344046 w 5235586"/>
                  <a:gd name="connsiteY9560" fmla="*/ 47873 h 3977558"/>
                  <a:gd name="connsiteX9561" fmla="*/ 1346857 w 5235586"/>
                  <a:gd name="connsiteY9561" fmla="*/ 50688 h 3977558"/>
                  <a:gd name="connsiteX9562" fmla="*/ 1344046 w 5235586"/>
                  <a:gd name="connsiteY9562" fmla="*/ 53495 h 3977558"/>
                  <a:gd name="connsiteX9563" fmla="*/ 1299058 w 5235586"/>
                  <a:gd name="connsiteY9563" fmla="*/ 98485 h 3977558"/>
                  <a:gd name="connsiteX9564" fmla="*/ 1296244 w 5235586"/>
                  <a:gd name="connsiteY9564" fmla="*/ 101302 h 3977558"/>
                  <a:gd name="connsiteX9565" fmla="*/ 1293431 w 5235586"/>
                  <a:gd name="connsiteY9565" fmla="*/ 98485 h 3977558"/>
                  <a:gd name="connsiteX9566" fmla="*/ 1248442 w 5235586"/>
                  <a:gd name="connsiteY9566" fmla="*/ 53495 h 3977558"/>
                  <a:gd name="connsiteX9567" fmla="*/ 1245632 w 5235586"/>
                  <a:gd name="connsiteY9567" fmla="*/ 50688 h 3977558"/>
                  <a:gd name="connsiteX9568" fmla="*/ 1248442 w 5235586"/>
                  <a:gd name="connsiteY9568" fmla="*/ 47873 h 3977558"/>
                  <a:gd name="connsiteX9569" fmla="*/ 1296244 w 5235586"/>
                  <a:gd name="connsiteY9569" fmla="*/ 58 h 3977558"/>
                  <a:gd name="connsiteX9570" fmla="*/ 4096805 w 5235586"/>
                  <a:gd name="connsiteY9570" fmla="*/ 57 h 3977558"/>
                  <a:gd name="connsiteX9571" fmla="*/ 4144608 w 5235586"/>
                  <a:gd name="connsiteY9571" fmla="*/ 47871 h 3977558"/>
                  <a:gd name="connsiteX9572" fmla="*/ 4147418 w 5235586"/>
                  <a:gd name="connsiteY9572" fmla="*/ 50686 h 3977558"/>
                  <a:gd name="connsiteX9573" fmla="*/ 4144608 w 5235586"/>
                  <a:gd name="connsiteY9573" fmla="*/ 53495 h 3977558"/>
                  <a:gd name="connsiteX9574" fmla="*/ 4099616 w 5235586"/>
                  <a:gd name="connsiteY9574" fmla="*/ 98482 h 3977558"/>
                  <a:gd name="connsiteX9575" fmla="*/ 4096805 w 5235586"/>
                  <a:gd name="connsiteY9575" fmla="*/ 101301 h 3977558"/>
                  <a:gd name="connsiteX9576" fmla="*/ 4093992 w 5235586"/>
                  <a:gd name="connsiteY9576" fmla="*/ 98482 h 3977558"/>
                  <a:gd name="connsiteX9577" fmla="*/ 4049003 w 5235586"/>
                  <a:gd name="connsiteY9577" fmla="*/ 53495 h 3977558"/>
                  <a:gd name="connsiteX9578" fmla="*/ 4046193 w 5235586"/>
                  <a:gd name="connsiteY9578" fmla="*/ 50686 h 3977558"/>
                  <a:gd name="connsiteX9579" fmla="*/ 4049003 w 5235586"/>
                  <a:gd name="connsiteY9579" fmla="*/ 47871 h 3977558"/>
                  <a:gd name="connsiteX9580" fmla="*/ 4096805 w 5235586"/>
                  <a:gd name="connsiteY9580" fmla="*/ 57 h 3977558"/>
                  <a:gd name="connsiteX9581" fmla="*/ 3939345 w 5235586"/>
                  <a:gd name="connsiteY9581" fmla="*/ 57 h 3977558"/>
                  <a:gd name="connsiteX9582" fmla="*/ 3987147 w 5235586"/>
                  <a:gd name="connsiteY9582" fmla="*/ 47872 h 3977558"/>
                  <a:gd name="connsiteX9583" fmla="*/ 3989957 w 5235586"/>
                  <a:gd name="connsiteY9583" fmla="*/ 50686 h 3977558"/>
                  <a:gd name="connsiteX9584" fmla="*/ 3987147 w 5235586"/>
                  <a:gd name="connsiteY9584" fmla="*/ 53495 h 3977558"/>
                  <a:gd name="connsiteX9585" fmla="*/ 3942155 w 5235586"/>
                  <a:gd name="connsiteY9585" fmla="*/ 98482 h 3977558"/>
                  <a:gd name="connsiteX9586" fmla="*/ 3939345 w 5235586"/>
                  <a:gd name="connsiteY9586" fmla="*/ 101301 h 3977558"/>
                  <a:gd name="connsiteX9587" fmla="*/ 3936531 w 5235586"/>
                  <a:gd name="connsiteY9587" fmla="*/ 98482 h 3977558"/>
                  <a:gd name="connsiteX9588" fmla="*/ 3891545 w 5235586"/>
                  <a:gd name="connsiteY9588" fmla="*/ 53495 h 3977558"/>
                  <a:gd name="connsiteX9589" fmla="*/ 3888732 w 5235586"/>
                  <a:gd name="connsiteY9589" fmla="*/ 50686 h 3977558"/>
                  <a:gd name="connsiteX9590" fmla="*/ 3891545 w 5235586"/>
                  <a:gd name="connsiteY9590" fmla="*/ 47872 h 3977558"/>
                  <a:gd name="connsiteX9591" fmla="*/ 3939345 w 5235586"/>
                  <a:gd name="connsiteY9591" fmla="*/ 57 h 3977558"/>
                  <a:gd name="connsiteX9592" fmla="*/ 3784693 w 5235586"/>
                  <a:gd name="connsiteY9592" fmla="*/ 57 h 3977558"/>
                  <a:gd name="connsiteX9593" fmla="*/ 3832496 w 5235586"/>
                  <a:gd name="connsiteY9593" fmla="*/ 47872 h 3977558"/>
                  <a:gd name="connsiteX9594" fmla="*/ 3835306 w 5235586"/>
                  <a:gd name="connsiteY9594" fmla="*/ 50686 h 3977558"/>
                  <a:gd name="connsiteX9595" fmla="*/ 3832496 w 5235586"/>
                  <a:gd name="connsiteY9595" fmla="*/ 53495 h 3977558"/>
                  <a:gd name="connsiteX9596" fmla="*/ 3787504 w 5235586"/>
                  <a:gd name="connsiteY9596" fmla="*/ 98482 h 3977558"/>
                  <a:gd name="connsiteX9597" fmla="*/ 3784693 w 5235586"/>
                  <a:gd name="connsiteY9597" fmla="*/ 101301 h 3977558"/>
                  <a:gd name="connsiteX9598" fmla="*/ 3781880 w 5235586"/>
                  <a:gd name="connsiteY9598" fmla="*/ 98482 h 3977558"/>
                  <a:gd name="connsiteX9599" fmla="*/ 3736894 w 5235586"/>
                  <a:gd name="connsiteY9599" fmla="*/ 53495 h 3977558"/>
                  <a:gd name="connsiteX9600" fmla="*/ 3734081 w 5235586"/>
                  <a:gd name="connsiteY9600" fmla="*/ 50686 h 3977558"/>
                  <a:gd name="connsiteX9601" fmla="*/ 3736894 w 5235586"/>
                  <a:gd name="connsiteY9601" fmla="*/ 47872 h 3977558"/>
                  <a:gd name="connsiteX9602" fmla="*/ 3784693 w 5235586"/>
                  <a:gd name="connsiteY9602" fmla="*/ 57 h 3977558"/>
                  <a:gd name="connsiteX9603" fmla="*/ 3630045 w 5235586"/>
                  <a:gd name="connsiteY9603" fmla="*/ 57 h 3977558"/>
                  <a:gd name="connsiteX9604" fmla="*/ 3677848 w 5235586"/>
                  <a:gd name="connsiteY9604" fmla="*/ 47872 h 3977558"/>
                  <a:gd name="connsiteX9605" fmla="*/ 3680658 w 5235586"/>
                  <a:gd name="connsiteY9605" fmla="*/ 50686 h 3977558"/>
                  <a:gd name="connsiteX9606" fmla="*/ 3677848 w 5235586"/>
                  <a:gd name="connsiteY9606" fmla="*/ 53495 h 3977558"/>
                  <a:gd name="connsiteX9607" fmla="*/ 3632856 w 5235586"/>
                  <a:gd name="connsiteY9607" fmla="*/ 98482 h 3977558"/>
                  <a:gd name="connsiteX9608" fmla="*/ 3630045 w 5235586"/>
                  <a:gd name="connsiteY9608" fmla="*/ 101301 h 3977558"/>
                  <a:gd name="connsiteX9609" fmla="*/ 3627232 w 5235586"/>
                  <a:gd name="connsiteY9609" fmla="*/ 98482 h 3977558"/>
                  <a:gd name="connsiteX9610" fmla="*/ 3582246 w 5235586"/>
                  <a:gd name="connsiteY9610" fmla="*/ 53495 h 3977558"/>
                  <a:gd name="connsiteX9611" fmla="*/ 3579433 w 5235586"/>
                  <a:gd name="connsiteY9611" fmla="*/ 50686 h 3977558"/>
                  <a:gd name="connsiteX9612" fmla="*/ 3582246 w 5235586"/>
                  <a:gd name="connsiteY9612" fmla="*/ 47872 h 3977558"/>
                  <a:gd name="connsiteX9613" fmla="*/ 3630045 w 5235586"/>
                  <a:gd name="connsiteY9613" fmla="*/ 57 h 3977558"/>
                  <a:gd name="connsiteX9614" fmla="*/ 3472581 w 5235586"/>
                  <a:gd name="connsiteY9614" fmla="*/ 57 h 3977558"/>
                  <a:gd name="connsiteX9615" fmla="*/ 3520384 w 5235586"/>
                  <a:gd name="connsiteY9615" fmla="*/ 47872 h 3977558"/>
                  <a:gd name="connsiteX9616" fmla="*/ 3523194 w 5235586"/>
                  <a:gd name="connsiteY9616" fmla="*/ 50686 h 3977558"/>
                  <a:gd name="connsiteX9617" fmla="*/ 3520384 w 5235586"/>
                  <a:gd name="connsiteY9617" fmla="*/ 53495 h 3977558"/>
                  <a:gd name="connsiteX9618" fmla="*/ 3475395 w 5235586"/>
                  <a:gd name="connsiteY9618" fmla="*/ 98482 h 3977558"/>
                  <a:gd name="connsiteX9619" fmla="*/ 3472581 w 5235586"/>
                  <a:gd name="connsiteY9619" fmla="*/ 101301 h 3977558"/>
                  <a:gd name="connsiteX9620" fmla="*/ 3469771 w 5235586"/>
                  <a:gd name="connsiteY9620" fmla="*/ 98482 h 3977558"/>
                  <a:gd name="connsiteX9621" fmla="*/ 3424782 w 5235586"/>
                  <a:gd name="connsiteY9621" fmla="*/ 53495 h 3977558"/>
                  <a:gd name="connsiteX9622" fmla="*/ 3421969 w 5235586"/>
                  <a:gd name="connsiteY9622" fmla="*/ 50686 h 3977558"/>
                  <a:gd name="connsiteX9623" fmla="*/ 3424782 w 5235586"/>
                  <a:gd name="connsiteY9623" fmla="*/ 47872 h 3977558"/>
                  <a:gd name="connsiteX9624" fmla="*/ 3472581 w 5235586"/>
                  <a:gd name="connsiteY9624" fmla="*/ 57 h 3977558"/>
                  <a:gd name="connsiteX9625" fmla="*/ 3317933 w 5235586"/>
                  <a:gd name="connsiteY9625" fmla="*/ 57 h 3977558"/>
                  <a:gd name="connsiteX9626" fmla="*/ 3365736 w 5235586"/>
                  <a:gd name="connsiteY9626" fmla="*/ 47872 h 3977558"/>
                  <a:gd name="connsiteX9627" fmla="*/ 3368546 w 5235586"/>
                  <a:gd name="connsiteY9627" fmla="*/ 50686 h 3977558"/>
                  <a:gd name="connsiteX9628" fmla="*/ 3365736 w 5235586"/>
                  <a:gd name="connsiteY9628" fmla="*/ 53495 h 3977558"/>
                  <a:gd name="connsiteX9629" fmla="*/ 3320747 w 5235586"/>
                  <a:gd name="connsiteY9629" fmla="*/ 98482 h 3977558"/>
                  <a:gd name="connsiteX9630" fmla="*/ 3317933 w 5235586"/>
                  <a:gd name="connsiteY9630" fmla="*/ 101301 h 3977558"/>
                  <a:gd name="connsiteX9631" fmla="*/ 3315123 w 5235586"/>
                  <a:gd name="connsiteY9631" fmla="*/ 98482 h 3977558"/>
                  <a:gd name="connsiteX9632" fmla="*/ 3270134 w 5235586"/>
                  <a:gd name="connsiteY9632" fmla="*/ 53495 h 3977558"/>
                  <a:gd name="connsiteX9633" fmla="*/ 3267321 w 5235586"/>
                  <a:gd name="connsiteY9633" fmla="*/ 50686 h 3977558"/>
                  <a:gd name="connsiteX9634" fmla="*/ 3270134 w 5235586"/>
                  <a:gd name="connsiteY9634" fmla="*/ 47872 h 3977558"/>
                  <a:gd name="connsiteX9635" fmla="*/ 3317933 w 5235586"/>
                  <a:gd name="connsiteY9635" fmla="*/ 57 h 3977558"/>
                  <a:gd name="connsiteX9636" fmla="*/ 3163283 w 5235586"/>
                  <a:gd name="connsiteY9636" fmla="*/ 57 h 3977558"/>
                  <a:gd name="connsiteX9637" fmla="*/ 3211085 w 5235586"/>
                  <a:gd name="connsiteY9637" fmla="*/ 47873 h 3977558"/>
                  <a:gd name="connsiteX9638" fmla="*/ 3213895 w 5235586"/>
                  <a:gd name="connsiteY9638" fmla="*/ 50686 h 3977558"/>
                  <a:gd name="connsiteX9639" fmla="*/ 3211085 w 5235586"/>
                  <a:gd name="connsiteY9639" fmla="*/ 53495 h 3977558"/>
                  <a:gd name="connsiteX9640" fmla="*/ 3166096 w 5235586"/>
                  <a:gd name="connsiteY9640" fmla="*/ 98483 h 3977558"/>
                  <a:gd name="connsiteX9641" fmla="*/ 3163283 w 5235586"/>
                  <a:gd name="connsiteY9641" fmla="*/ 101301 h 3977558"/>
                  <a:gd name="connsiteX9642" fmla="*/ 3160472 w 5235586"/>
                  <a:gd name="connsiteY9642" fmla="*/ 98483 h 3977558"/>
                  <a:gd name="connsiteX9643" fmla="*/ 3115483 w 5235586"/>
                  <a:gd name="connsiteY9643" fmla="*/ 53495 h 3977558"/>
                  <a:gd name="connsiteX9644" fmla="*/ 3112670 w 5235586"/>
                  <a:gd name="connsiteY9644" fmla="*/ 50686 h 3977558"/>
                  <a:gd name="connsiteX9645" fmla="*/ 3115483 w 5235586"/>
                  <a:gd name="connsiteY9645" fmla="*/ 47873 h 3977558"/>
                  <a:gd name="connsiteX9646" fmla="*/ 3163283 w 5235586"/>
                  <a:gd name="connsiteY9646" fmla="*/ 57 h 3977558"/>
                  <a:gd name="connsiteX9647" fmla="*/ 4406104 w 5235586"/>
                  <a:gd name="connsiteY9647" fmla="*/ 56 h 3977558"/>
                  <a:gd name="connsiteX9648" fmla="*/ 4453907 w 5235586"/>
                  <a:gd name="connsiteY9648" fmla="*/ 47871 h 3977558"/>
                  <a:gd name="connsiteX9649" fmla="*/ 4456717 w 5235586"/>
                  <a:gd name="connsiteY9649" fmla="*/ 50686 h 3977558"/>
                  <a:gd name="connsiteX9650" fmla="*/ 4453907 w 5235586"/>
                  <a:gd name="connsiteY9650" fmla="*/ 53495 h 3977558"/>
                  <a:gd name="connsiteX9651" fmla="*/ 4408915 w 5235586"/>
                  <a:gd name="connsiteY9651" fmla="*/ 98482 h 3977558"/>
                  <a:gd name="connsiteX9652" fmla="*/ 4406104 w 5235586"/>
                  <a:gd name="connsiteY9652" fmla="*/ 101301 h 3977558"/>
                  <a:gd name="connsiteX9653" fmla="*/ 4403291 w 5235586"/>
                  <a:gd name="connsiteY9653" fmla="*/ 98482 h 3977558"/>
                  <a:gd name="connsiteX9654" fmla="*/ 4358302 w 5235586"/>
                  <a:gd name="connsiteY9654" fmla="*/ 53495 h 3977558"/>
                  <a:gd name="connsiteX9655" fmla="*/ 4355492 w 5235586"/>
                  <a:gd name="connsiteY9655" fmla="*/ 50686 h 3977558"/>
                  <a:gd name="connsiteX9656" fmla="*/ 4358302 w 5235586"/>
                  <a:gd name="connsiteY9656" fmla="*/ 47871 h 3977558"/>
                  <a:gd name="connsiteX9657" fmla="*/ 4406104 w 5235586"/>
                  <a:gd name="connsiteY9657" fmla="*/ 56 h 3977558"/>
                  <a:gd name="connsiteX9658" fmla="*/ 4251453 w 5235586"/>
                  <a:gd name="connsiteY9658" fmla="*/ 56 h 3977558"/>
                  <a:gd name="connsiteX9659" fmla="*/ 4299256 w 5235586"/>
                  <a:gd name="connsiteY9659" fmla="*/ 47871 h 3977558"/>
                  <a:gd name="connsiteX9660" fmla="*/ 4302066 w 5235586"/>
                  <a:gd name="connsiteY9660" fmla="*/ 50686 h 3977558"/>
                  <a:gd name="connsiteX9661" fmla="*/ 4299256 w 5235586"/>
                  <a:gd name="connsiteY9661" fmla="*/ 53495 h 3977558"/>
                  <a:gd name="connsiteX9662" fmla="*/ 4254264 w 5235586"/>
                  <a:gd name="connsiteY9662" fmla="*/ 98482 h 3977558"/>
                  <a:gd name="connsiteX9663" fmla="*/ 4251453 w 5235586"/>
                  <a:gd name="connsiteY9663" fmla="*/ 101301 h 3977558"/>
                  <a:gd name="connsiteX9664" fmla="*/ 4248640 w 5235586"/>
                  <a:gd name="connsiteY9664" fmla="*/ 98482 h 3977558"/>
                  <a:gd name="connsiteX9665" fmla="*/ 4203651 w 5235586"/>
                  <a:gd name="connsiteY9665" fmla="*/ 53495 h 3977558"/>
                  <a:gd name="connsiteX9666" fmla="*/ 4200841 w 5235586"/>
                  <a:gd name="connsiteY9666" fmla="*/ 50686 h 3977558"/>
                  <a:gd name="connsiteX9667" fmla="*/ 4203651 w 5235586"/>
                  <a:gd name="connsiteY9667" fmla="*/ 47871 h 3977558"/>
                  <a:gd name="connsiteX9668" fmla="*/ 4251453 w 5235586"/>
                  <a:gd name="connsiteY9668" fmla="*/ 56 h 3977558"/>
                  <a:gd name="connsiteX9669" fmla="*/ 5030325 w 5235586"/>
                  <a:gd name="connsiteY9669" fmla="*/ 1 h 3977558"/>
                  <a:gd name="connsiteX9670" fmla="*/ 5078128 w 5235586"/>
                  <a:gd name="connsiteY9670" fmla="*/ 47811 h 3977558"/>
                  <a:gd name="connsiteX9671" fmla="*/ 5080938 w 5235586"/>
                  <a:gd name="connsiteY9671" fmla="*/ 50625 h 3977558"/>
                  <a:gd name="connsiteX9672" fmla="*/ 5078128 w 5235586"/>
                  <a:gd name="connsiteY9672" fmla="*/ 53435 h 3977558"/>
                  <a:gd name="connsiteX9673" fmla="*/ 5033136 w 5235586"/>
                  <a:gd name="connsiteY9673" fmla="*/ 98424 h 3977558"/>
                  <a:gd name="connsiteX9674" fmla="*/ 5030325 w 5235586"/>
                  <a:gd name="connsiteY9674" fmla="*/ 101239 h 3977558"/>
                  <a:gd name="connsiteX9675" fmla="*/ 5027512 w 5235586"/>
                  <a:gd name="connsiteY9675" fmla="*/ 98424 h 3977558"/>
                  <a:gd name="connsiteX9676" fmla="*/ 4982523 w 5235586"/>
                  <a:gd name="connsiteY9676" fmla="*/ 53435 h 3977558"/>
                  <a:gd name="connsiteX9677" fmla="*/ 4979713 w 5235586"/>
                  <a:gd name="connsiteY9677" fmla="*/ 50625 h 3977558"/>
                  <a:gd name="connsiteX9678" fmla="*/ 4982523 w 5235586"/>
                  <a:gd name="connsiteY9678" fmla="*/ 47811 h 3977558"/>
                  <a:gd name="connsiteX9679" fmla="*/ 5030325 w 5235586"/>
                  <a:gd name="connsiteY9679" fmla="*/ 1 h 3977558"/>
                  <a:gd name="connsiteX9680" fmla="*/ 4872861 w 5235586"/>
                  <a:gd name="connsiteY9680" fmla="*/ 1 h 3977558"/>
                  <a:gd name="connsiteX9681" fmla="*/ 4920664 w 5235586"/>
                  <a:gd name="connsiteY9681" fmla="*/ 47811 h 3977558"/>
                  <a:gd name="connsiteX9682" fmla="*/ 4923474 w 5235586"/>
                  <a:gd name="connsiteY9682" fmla="*/ 50625 h 3977558"/>
                  <a:gd name="connsiteX9683" fmla="*/ 4920664 w 5235586"/>
                  <a:gd name="connsiteY9683" fmla="*/ 53435 h 3977558"/>
                  <a:gd name="connsiteX9684" fmla="*/ 4875675 w 5235586"/>
                  <a:gd name="connsiteY9684" fmla="*/ 98424 h 3977558"/>
                  <a:gd name="connsiteX9685" fmla="*/ 4872861 w 5235586"/>
                  <a:gd name="connsiteY9685" fmla="*/ 101239 h 3977558"/>
                  <a:gd name="connsiteX9686" fmla="*/ 4870048 w 5235586"/>
                  <a:gd name="connsiteY9686" fmla="*/ 98424 h 3977558"/>
                  <a:gd name="connsiteX9687" fmla="*/ 4825062 w 5235586"/>
                  <a:gd name="connsiteY9687" fmla="*/ 53435 h 3977558"/>
                  <a:gd name="connsiteX9688" fmla="*/ 4822249 w 5235586"/>
                  <a:gd name="connsiteY9688" fmla="*/ 50625 h 3977558"/>
                  <a:gd name="connsiteX9689" fmla="*/ 4825062 w 5235586"/>
                  <a:gd name="connsiteY9689" fmla="*/ 47811 h 3977558"/>
                  <a:gd name="connsiteX9690" fmla="*/ 4872861 w 5235586"/>
                  <a:gd name="connsiteY9690" fmla="*/ 1 h 3977558"/>
                  <a:gd name="connsiteX9691" fmla="*/ 4718213 w 5235586"/>
                  <a:gd name="connsiteY9691" fmla="*/ 1 h 3977558"/>
                  <a:gd name="connsiteX9692" fmla="*/ 4766016 w 5235586"/>
                  <a:gd name="connsiteY9692" fmla="*/ 47811 h 3977558"/>
                  <a:gd name="connsiteX9693" fmla="*/ 4768826 w 5235586"/>
                  <a:gd name="connsiteY9693" fmla="*/ 50625 h 3977558"/>
                  <a:gd name="connsiteX9694" fmla="*/ 4766016 w 5235586"/>
                  <a:gd name="connsiteY9694" fmla="*/ 53435 h 3977558"/>
                  <a:gd name="connsiteX9695" fmla="*/ 4721027 w 5235586"/>
                  <a:gd name="connsiteY9695" fmla="*/ 98424 h 3977558"/>
                  <a:gd name="connsiteX9696" fmla="*/ 4718213 w 5235586"/>
                  <a:gd name="connsiteY9696" fmla="*/ 101239 h 3977558"/>
                  <a:gd name="connsiteX9697" fmla="*/ 4715400 w 5235586"/>
                  <a:gd name="connsiteY9697" fmla="*/ 98424 h 3977558"/>
                  <a:gd name="connsiteX9698" fmla="*/ 4670414 w 5235586"/>
                  <a:gd name="connsiteY9698" fmla="*/ 53435 h 3977558"/>
                  <a:gd name="connsiteX9699" fmla="*/ 4667601 w 5235586"/>
                  <a:gd name="connsiteY9699" fmla="*/ 50625 h 3977558"/>
                  <a:gd name="connsiteX9700" fmla="*/ 4670414 w 5235586"/>
                  <a:gd name="connsiteY9700" fmla="*/ 47811 h 3977558"/>
                  <a:gd name="connsiteX9701" fmla="*/ 4718213 w 5235586"/>
                  <a:gd name="connsiteY9701" fmla="*/ 1 h 3977558"/>
                  <a:gd name="connsiteX9702" fmla="*/ 4563563 w 5235586"/>
                  <a:gd name="connsiteY9702" fmla="*/ 1 h 3977558"/>
                  <a:gd name="connsiteX9703" fmla="*/ 4611365 w 5235586"/>
                  <a:gd name="connsiteY9703" fmla="*/ 47811 h 3977558"/>
                  <a:gd name="connsiteX9704" fmla="*/ 4614175 w 5235586"/>
                  <a:gd name="connsiteY9704" fmla="*/ 50625 h 3977558"/>
                  <a:gd name="connsiteX9705" fmla="*/ 4611365 w 5235586"/>
                  <a:gd name="connsiteY9705" fmla="*/ 53435 h 3977558"/>
                  <a:gd name="connsiteX9706" fmla="*/ 4566376 w 5235586"/>
                  <a:gd name="connsiteY9706" fmla="*/ 98424 h 3977558"/>
                  <a:gd name="connsiteX9707" fmla="*/ 4563563 w 5235586"/>
                  <a:gd name="connsiteY9707" fmla="*/ 101239 h 3977558"/>
                  <a:gd name="connsiteX9708" fmla="*/ 4560749 w 5235586"/>
                  <a:gd name="connsiteY9708" fmla="*/ 98424 h 3977558"/>
                  <a:gd name="connsiteX9709" fmla="*/ 4515763 w 5235586"/>
                  <a:gd name="connsiteY9709" fmla="*/ 53435 h 3977558"/>
                  <a:gd name="connsiteX9710" fmla="*/ 4512950 w 5235586"/>
                  <a:gd name="connsiteY9710" fmla="*/ 50625 h 3977558"/>
                  <a:gd name="connsiteX9711" fmla="*/ 4515763 w 5235586"/>
                  <a:gd name="connsiteY9711" fmla="*/ 47811 h 3977558"/>
                  <a:gd name="connsiteX9712" fmla="*/ 4563563 w 5235586"/>
                  <a:gd name="connsiteY9712" fmla="*/ 1 h 3977558"/>
                  <a:gd name="connsiteX9713" fmla="*/ 5184973 w 5235586"/>
                  <a:gd name="connsiteY9713" fmla="*/ 0 h 3977558"/>
                  <a:gd name="connsiteX9714" fmla="*/ 5232776 w 5235586"/>
                  <a:gd name="connsiteY9714" fmla="*/ 47811 h 3977558"/>
                  <a:gd name="connsiteX9715" fmla="*/ 5235586 w 5235586"/>
                  <a:gd name="connsiteY9715" fmla="*/ 50625 h 3977558"/>
                  <a:gd name="connsiteX9716" fmla="*/ 5232776 w 5235586"/>
                  <a:gd name="connsiteY9716" fmla="*/ 53435 h 3977558"/>
                  <a:gd name="connsiteX9717" fmla="*/ 5187787 w 5235586"/>
                  <a:gd name="connsiteY9717" fmla="*/ 98424 h 3977558"/>
                  <a:gd name="connsiteX9718" fmla="*/ 5184973 w 5235586"/>
                  <a:gd name="connsiteY9718" fmla="*/ 101239 h 3977558"/>
                  <a:gd name="connsiteX9719" fmla="*/ 5182163 w 5235586"/>
                  <a:gd name="connsiteY9719" fmla="*/ 98424 h 3977558"/>
                  <a:gd name="connsiteX9720" fmla="*/ 5137174 w 5235586"/>
                  <a:gd name="connsiteY9720" fmla="*/ 53435 h 3977558"/>
                  <a:gd name="connsiteX9721" fmla="*/ 5134361 w 5235586"/>
                  <a:gd name="connsiteY9721" fmla="*/ 50625 h 3977558"/>
                  <a:gd name="connsiteX9722" fmla="*/ 5137174 w 5235586"/>
                  <a:gd name="connsiteY9722" fmla="*/ 47811 h 3977558"/>
                  <a:gd name="connsiteX9723" fmla="*/ 5184973 w 5235586"/>
                  <a:gd name="connsiteY9723" fmla="*/ 0 h 3977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</a:cxnLst>
                <a:rect l="l" t="t" r="r" b="b"/>
                <a:pathLst>
                  <a:path w="5235586" h="3977558">
                    <a:moveTo>
                      <a:pt x="5184973" y="3876333"/>
                    </a:moveTo>
                    <a:cubicBezTo>
                      <a:pt x="5193410" y="3898828"/>
                      <a:pt x="5210281" y="3915699"/>
                      <a:pt x="5232776" y="3924132"/>
                    </a:cubicBezTo>
                    <a:cubicBezTo>
                      <a:pt x="5235586" y="3924132"/>
                      <a:pt x="5235586" y="3926946"/>
                      <a:pt x="5235586" y="3926946"/>
                    </a:cubicBezTo>
                    <a:cubicBezTo>
                      <a:pt x="5235586" y="3929756"/>
                      <a:pt x="5232776" y="3929756"/>
                      <a:pt x="5232776" y="3929756"/>
                    </a:cubicBezTo>
                    <a:cubicBezTo>
                      <a:pt x="5210281" y="3935383"/>
                      <a:pt x="5193410" y="3952251"/>
                      <a:pt x="5187787" y="3974748"/>
                    </a:cubicBezTo>
                    <a:cubicBezTo>
                      <a:pt x="5187787" y="3977558"/>
                      <a:pt x="5184973" y="3977558"/>
                      <a:pt x="5184973" y="3977558"/>
                    </a:cubicBezTo>
                    <a:cubicBezTo>
                      <a:pt x="5182163" y="3977558"/>
                      <a:pt x="5182163" y="3974748"/>
                      <a:pt x="5182163" y="3974748"/>
                    </a:cubicBezTo>
                    <a:cubicBezTo>
                      <a:pt x="5176540" y="3952251"/>
                      <a:pt x="5159669" y="3935383"/>
                      <a:pt x="5137174" y="3929756"/>
                    </a:cubicBezTo>
                    <a:cubicBezTo>
                      <a:pt x="5134361" y="3929756"/>
                      <a:pt x="5134361" y="3926946"/>
                      <a:pt x="5134361" y="3926946"/>
                    </a:cubicBezTo>
                    <a:cubicBezTo>
                      <a:pt x="5134361" y="3924132"/>
                      <a:pt x="5137174" y="3924132"/>
                      <a:pt x="5137174" y="3924132"/>
                    </a:cubicBezTo>
                    <a:cubicBezTo>
                      <a:pt x="5159669" y="3918512"/>
                      <a:pt x="5176540" y="3901638"/>
                      <a:pt x="5184973" y="3876333"/>
                    </a:cubicBezTo>
                    <a:close/>
                    <a:moveTo>
                      <a:pt x="5030325" y="3876333"/>
                    </a:moveTo>
                    <a:cubicBezTo>
                      <a:pt x="5035949" y="3898828"/>
                      <a:pt x="5055630" y="3915699"/>
                      <a:pt x="5078128" y="3924132"/>
                    </a:cubicBezTo>
                    <a:cubicBezTo>
                      <a:pt x="5080938" y="3924132"/>
                      <a:pt x="5080938" y="3926946"/>
                      <a:pt x="5080938" y="3926946"/>
                    </a:cubicBezTo>
                    <a:cubicBezTo>
                      <a:pt x="5080938" y="3929756"/>
                      <a:pt x="5078128" y="3929756"/>
                      <a:pt x="5078128" y="3929756"/>
                    </a:cubicBezTo>
                    <a:cubicBezTo>
                      <a:pt x="5055630" y="3935383"/>
                      <a:pt x="5038759" y="3952251"/>
                      <a:pt x="5033136" y="3974748"/>
                    </a:cubicBezTo>
                    <a:cubicBezTo>
                      <a:pt x="5033136" y="3977558"/>
                      <a:pt x="5030325" y="3977558"/>
                      <a:pt x="5030325" y="3977558"/>
                    </a:cubicBezTo>
                    <a:cubicBezTo>
                      <a:pt x="5027512" y="3977558"/>
                      <a:pt x="5027512" y="3974748"/>
                      <a:pt x="5027512" y="3974748"/>
                    </a:cubicBezTo>
                    <a:cubicBezTo>
                      <a:pt x="5021892" y="3952251"/>
                      <a:pt x="5005018" y="3935383"/>
                      <a:pt x="4982523" y="3929756"/>
                    </a:cubicBezTo>
                    <a:cubicBezTo>
                      <a:pt x="4979713" y="3929756"/>
                      <a:pt x="4979713" y="3926946"/>
                      <a:pt x="4979713" y="3926946"/>
                    </a:cubicBezTo>
                    <a:cubicBezTo>
                      <a:pt x="4979713" y="3924132"/>
                      <a:pt x="4982523" y="3924132"/>
                      <a:pt x="4982523" y="3924132"/>
                    </a:cubicBezTo>
                    <a:cubicBezTo>
                      <a:pt x="5005018" y="3918512"/>
                      <a:pt x="5021892" y="3901638"/>
                      <a:pt x="5030325" y="3876333"/>
                    </a:cubicBezTo>
                    <a:close/>
                    <a:moveTo>
                      <a:pt x="4872861" y="3876333"/>
                    </a:moveTo>
                    <a:cubicBezTo>
                      <a:pt x="4881298" y="3898828"/>
                      <a:pt x="4898166" y="3915699"/>
                      <a:pt x="4920664" y="3924132"/>
                    </a:cubicBezTo>
                    <a:cubicBezTo>
                      <a:pt x="4923474" y="3924132"/>
                      <a:pt x="4923474" y="3926946"/>
                      <a:pt x="4923474" y="3926946"/>
                    </a:cubicBezTo>
                    <a:cubicBezTo>
                      <a:pt x="4923474" y="3929756"/>
                      <a:pt x="4920664" y="3929756"/>
                      <a:pt x="4920664" y="3929756"/>
                    </a:cubicBezTo>
                    <a:cubicBezTo>
                      <a:pt x="4898166" y="3935383"/>
                      <a:pt x="4881298" y="3952251"/>
                      <a:pt x="4875675" y="3974748"/>
                    </a:cubicBezTo>
                    <a:cubicBezTo>
                      <a:pt x="4875675" y="3977558"/>
                      <a:pt x="4872861" y="3977558"/>
                      <a:pt x="4872861" y="3977558"/>
                    </a:cubicBezTo>
                    <a:cubicBezTo>
                      <a:pt x="4870048" y="3977558"/>
                      <a:pt x="4870048" y="3974748"/>
                      <a:pt x="4870048" y="3974748"/>
                    </a:cubicBezTo>
                    <a:cubicBezTo>
                      <a:pt x="4864428" y="3952251"/>
                      <a:pt x="4847557" y="3935383"/>
                      <a:pt x="4825062" y="3929756"/>
                    </a:cubicBezTo>
                    <a:cubicBezTo>
                      <a:pt x="4822249" y="3929756"/>
                      <a:pt x="4822249" y="3926946"/>
                      <a:pt x="4822249" y="3926946"/>
                    </a:cubicBezTo>
                    <a:cubicBezTo>
                      <a:pt x="4822249" y="3924132"/>
                      <a:pt x="4825062" y="3924132"/>
                      <a:pt x="4825062" y="3924132"/>
                    </a:cubicBezTo>
                    <a:cubicBezTo>
                      <a:pt x="4847557" y="3918512"/>
                      <a:pt x="4864428" y="3901638"/>
                      <a:pt x="4872861" y="3876333"/>
                    </a:cubicBezTo>
                    <a:close/>
                    <a:moveTo>
                      <a:pt x="4718213" y="3876333"/>
                    </a:moveTo>
                    <a:cubicBezTo>
                      <a:pt x="4726650" y="3898828"/>
                      <a:pt x="4743518" y="3915699"/>
                      <a:pt x="4766016" y="3924132"/>
                    </a:cubicBezTo>
                    <a:cubicBezTo>
                      <a:pt x="4768826" y="3924132"/>
                      <a:pt x="4768826" y="3926946"/>
                      <a:pt x="4768826" y="3926946"/>
                    </a:cubicBezTo>
                    <a:cubicBezTo>
                      <a:pt x="4768826" y="3929756"/>
                      <a:pt x="4766016" y="3929756"/>
                      <a:pt x="4766016" y="3929756"/>
                    </a:cubicBezTo>
                    <a:cubicBezTo>
                      <a:pt x="4743518" y="3935383"/>
                      <a:pt x="4726650" y="3952251"/>
                      <a:pt x="4721027" y="3974748"/>
                    </a:cubicBezTo>
                    <a:cubicBezTo>
                      <a:pt x="4721027" y="3977558"/>
                      <a:pt x="4718213" y="3977558"/>
                      <a:pt x="4718213" y="3977558"/>
                    </a:cubicBezTo>
                    <a:cubicBezTo>
                      <a:pt x="4715400" y="3977558"/>
                      <a:pt x="4715400" y="3974748"/>
                      <a:pt x="4715400" y="3974748"/>
                    </a:cubicBezTo>
                    <a:cubicBezTo>
                      <a:pt x="4709780" y="3952251"/>
                      <a:pt x="4692909" y="3935383"/>
                      <a:pt x="4670414" y="3929756"/>
                    </a:cubicBezTo>
                    <a:cubicBezTo>
                      <a:pt x="4667601" y="3929756"/>
                      <a:pt x="4667601" y="3926946"/>
                      <a:pt x="4667601" y="3926946"/>
                    </a:cubicBezTo>
                    <a:cubicBezTo>
                      <a:pt x="4667601" y="3924132"/>
                      <a:pt x="4670414" y="3924132"/>
                      <a:pt x="4670414" y="3924132"/>
                    </a:cubicBezTo>
                    <a:cubicBezTo>
                      <a:pt x="4692909" y="3918512"/>
                      <a:pt x="4709780" y="3901638"/>
                      <a:pt x="4718213" y="3876333"/>
                    </a:cubicBezTo>
                    <a:close/>
                    <a:moveTo>
                      <a:pt x="4563563" y="3876333"/>
                    </a:moveTo>
                    <a:cubicBezTo>
                      <a:pt x="4571999" y="3898828"/>
                      <a:pt x="4588867" y="3915699"/>
                      <a:pt x="4611365" y="3924132"/>
                    </a:cubicBezTo>
                    <a:cubicBezTo>
                      <a:pt x="4614175" y="3924132"/>
                      <a:pt x="4614175" y="3926946"/>
                      <a:pt x="4614175" y="3926946"/>
                    </a:cubicBezTo>
                    <a:cubicBezTo>
                      <a:pt x="4614175" y="3929756"/>
                      <a:pt x="4611365" y="3929756"/>
                      <a:pt x="4611365" y="3929756"/>
                    </a:cubicBezTo>
                    <a:cubicBezTo>
                      <a:pt x="4588867" y="3935383"/>
                      <a:pt x="4571999" y="3952251"/>
                      <a:pt x="4566376" y="3974748"/>
                    </a:cubicBezTo>
                    <a:cubicBezTo>
                      <a:pt x="4566376" y="3977558"/>
                      <a:pt x="4563563" y="3977558"/>
                      <a:pt x="4563563" y="3977558"/>
                    </a:cubicBezTo>
                    <a:cubicBezTo>
                      <a:pt x="4560749" y="3977558"/>
                      <a:pt x="4560749" y="3974748"/>
                      <a:pt x="4560749" y="3974748"/>
                    </a:cubicBezTo>
                    <a:cubicBezTo>
                      <a:pt x="4555129" y="3952251"/>
                      <a:pt x="4538258" y="3935383"/>
                      <a:pt x="4515763" y="3929756"/>
                    </a:cubicBezTo>
                    <a:cubicBezTo>
                      <a:pt x="4512950" y="3929756"/>
                      <a:pt x="4512950" y="3926946"/>
                      <a:pt x="4512950" y="3926946"/>
                    </a:cubicBezTo>
                    <a:cubicBezTo>
                      <a:pt x="4512950" y="3924132"/>
                      <a:pt x="4515763" y="3924132"/>
                      <a:pt x="4515763" y="3924132"/>
                    </a:cubicBezTo>
                    <a:cubicBezTo>
                      <a:pt x="4538258" y="3918512"/>
                      <a:pt x="4555129" y="3901638"/>
                      <a:pt x="4563563" y="3876333"/>
                    </a:cubicBezTo>
                    <a:close/>
                    <a:moveTo>
                      <a:pt x="4406104" y="3876333"/>
                    </a:moveTo>
                    <a:cubicBezTo>
                      <a:pt x="4414538" y="3898828"/>
                      <a:pt x="4431409" y="3915699"/>
                      <a:pt x="4453907" y="3924132"/>
                    </a:cubicBezTo>
                    <a:cubicBezTo>
                      <a:pt x="4456717" y="3924132"/>
                      <a:pt x="4456717" y="3926946"/>
                      <a:pt x="4456717" y="3926946"/>
                    </a:cubicBezTo>
                    <a:cubicBezTo>
                      <a:pt x="4456717" y="3929756"/>
                      <a:pt x="4453907" y="3929756"/>
                      <a:pt x="4453907" y="3929756"/>
                    </a:cubicBezTo>
                    <a:cubicBezTo>
                      <a:pt x="4431409" y="3935383"/>
                      <a:pt x="4414538" y="3952251"/>
                      <a:pt x="4408915" y="3974748"/>
                    </a:cubicBezTo>
                    <a:cubicBezTo>
                      <a:pt x="4408915" y="3977558"/>
                      <a:pt x="4406104" y="3977558"/>
                      <a:pt x="4406104" y="3977558"/>
                    </a:cubicBezTo>
                    <a:cubicBezTo>
                      <a:pt x="4403291" y="3977558"/>
                      <a:pt x="4403291" y="3974748"/>
                      <a:pt x="4403291" y="3974748"/>
                    </a:cubicBezTo>
                    <a:cubicBezTo>
                      <a:pt x="4397671" y="3952251"/>
                      <a:pt x="4380797" y="3935383"/>
                      <a:pt x="4358302" y="3929756"/>
                    </a:cubicBezTo>
                    <a:cubicBezTo>
                      <a:pt x="4355492" y="3929756"/>
                      <a:pt x="4355492" y="3926946"/>
                      <a:pt x="4355492" y="3926946"/>
                    </a:cubicBezTo>
                    <a:cubicBezTo>
                      <a:pt x="4355492" y="3924132"/>
                      <a:pt x="4358302" y="3924132"/>
                      <a:pt x="4358302" y="3924132"/>
                    </a:cubicBezTo>
                    <a:cubicBezTo>
                      <a:pt x="4380797" y="3918512"/>
                      <a:pt x="4397671" y="3901638"/>
                      <a:pt x="4406104" y="3876333"/>
                    </a:cubicBezTo>
                    <a:close/>
                    <a:moveTo>
                      <a:pt x="4251453" y="3876333"/>
                    </a:moveTo>
                    <a:cubicBezTo>
                      <a:pt x="4259887" y="3898828"/>
                      <a:pt x="4276758" y="3915699"/>
                      <a:pt x="4299256" y="3924132"/>
                    </a:cubicBezTo>
                    <a:cubicBezTo>
                      <a:pt x="4302066" y="3924132"/>
                      <a:pt x="4302066" y="3926946"/>
                      <a:pt x="4302066" y="3926946"/>
                    </a:cubicBezTo>
                    <a:cubicBezTo>
                      <a:pt x="4302066" y="3929756"/>
                      <a:pt x="4299256" y="3929756"/>
                      <a:pt x="4299256" y="3929756"/>
                    </a:cubicBezTo>
                    <a:cubicBezTo>
                      <a:pt x="4276758" y="3935383"/>
                      <a:pt x="4259887" y="3952251"/>
                      <a:pt x="4254264" y="3974748"/>
                    </a:cubicBezTo>
                    <a:cubicBezTo>
                      <a:pt x="4254264" y="3977558"/>
                      <a:pt x="4251453" y="3977558"/>
                      <a:pt x="4251453" y="3977558"/>
                    </a:cubicBezTo>
                    <a:cubicBezTo>
                      <a:pt x="4248640" y="3977558"/>
                      <a:pt x="4248640" y="3974748"/>
                      <a:pt x="4248640" y="3974748"/>
                    </a:cubicBezTo>
                    <a:cubicBezTo>
                      <a:pt x="4243020" y="3952251"/>
                      <a:pt x="4226146" y="3935383"/>
                      <a:pt x="4203651" y="3929756"/>
                    </a:cubicBezTo>
                    <a:cubicBezTo>
                      <a:pt x="4200841" y="3929756"/>
                      <a:pt x="4200841" y="3926946"/>
                      <a:pt x="4200841" y="3926946"/>
                    </a:cubicBezTo>
                    <a:cubicBezTo>
                      <a:pt x="4200841" y="3924132"/>
                      <a:pt x="4203651" y="3924132"/>
                      <a:pt x="4203651" y="3924132"/>
                    </a:cubicBezTo>
                    <a:cubicBezTo>
                      <a:pt x="4226146" y="3918512"/>
                      <a:pt x="4243020" y="3901638"/>
                      <a:pt x="4251453" y="3876333"/>
                    </a:cubicBezTo>
                    <a:close/>
                    <a:moveTo>
                      <a:pt x="4096805" y="3876333"/>
                    </a:moveTo>
                    <a:cubicBezTo>
                      <a:pt x="4105239" y="3898828"/>
                      <a:pt x="4122110" y="3915699"/>
                      <a:pt x="4144608" y="3924132"/>
                    </a:cubicBezTo>
                    <a:cubicBezTo>
                      <a:pt x="4147418" y="3924132"/>
                      <a:pt x="4147418" y="3926946"/>
                      <a:pt x="4147418" y="3926946"/>
                    </a:cubicBezTo>
                    <a:cubicBezTo>
                      <a:pt x="4147418" y="3929756"/>
                      <a:pt x="4144608" y="3929756"/>
                      <a:pt x="4144608" y="3929756"/>
                    </a:cubicBezTo>
                    <a:cubicBezTo>
                      <a:pt x="4122110" y="3935383"/>
                      <a:pt x="4105239" y="3952251"/>
                      <a:pt x="4099616" y="3974748"/>
                    </a:cubicBezTo>
                    <a:cubicBezTo>
                      <a:pt x="4099616" y="3977558"/>
                      <a:pt x="4096805" y="3977558"/>
                      <a:pt x="4096805" y="3977558"/>
                    </a:cubicBezTo>
                    <a:cubicBezTo>
                      <a:pt x="4093992" y="3977558"/>
                      <a:pt x="4093992" y="3974748"/>
                      <a:pt x="4093992" y="3974748"/>
                    </a:cubicBezTo>
                    <a:cubicBezTo>
                      <a:pt x="4088372" y="3952251"/>
                      <a:pt x="4071498" y="3935383"/>
                      <a:pt x="4049003" y="3929756"/>
                    </a:cubicBezTo>
                    <a:cubicBezTo>
                      <a:pt x="4046193" y="3929756"/>
                      <a:pt x="4046193" y="3926946"/>
                      <a:pt x="4046193" y="3926946"/>
                    </a:cubicBezTo>
                    <a:cubicBezTo>
                      <a:pt x="4046193" y="3924132"/>
                      <a:pt x="4049003" y="3924132"/>
                      <a:pt x="4049003" y="3924132"/>
                    </a:cubicBezTo>
                    <a:cubicBezTo>
                      <a:pt x="4071498" y="3918512"/>
                      <a:pt x="4088372" y="3901638"/>
                      <a:pt x="4096805" y="3876333"/>
                    </a:cubicBezTo>
                    <a:close/>
                    <a:moveTo>
                      <a:pt x="3939345" y="3876333"/>
                    </a:moveTo>
                    <a:cubicBezTo>
                      <a:pt x="3947781" y="3898828"/>
                      <a:pt x="3964649" y="3915699"/>
                      <a:pt x="3987147" y="3924132"/>
                    </a:cubicBezTo>
                    <a:cubicBezTo>
                      <a:pt x="3989957" y="3924132"/>
                      <a:pt x="3989957" y="3926946"/>
                      <a:pt x="3989957" y="3926946"/>
                    </a:cubicBezTo>
                    <a:cubicBezTo>
                      <a:pt x="3989957" y="3929756"/>
                      <a:pt x="3987147" y="3929756"/>
                      <a:pt x="3987147" y="3929756"/>
                    </a:cubicBezTo>
                    <a:cubicBezTo>
                      <a:pt x="3964649" y="3935383"/>
                      <a:pt x="3947781" y="3952251"/>
                      <a:pt x="3942155" y="3974748"/>
                    </a:cubicBezTo>
                    <a:cubicBezTo>
                      <a:pt x="3942155" y="3977558"/>
                      <a:pt x="3939345" y="3977558"/>
                      <a:pt x="3939345" y="3977558"/>
                    </a:cubicBezTo>
                    <a:cubicBezTo>
                      <a:pt x="3936531" y="3977558"/>
                      <a:pt x="3936531" y="3974748"/>
                      <a:pt x="3936531" y="3974748"/>
                    </a:cubicBezTo>
                    <a:cubicBezTo>
                      <a:pt x="3930911" y="3952251"/>
                      <a:pt x="3914037" y="3935383"/>
                      <a:pt x="3891545" y="3929756"/>
                    </a:cubicBezTo>
                    <a:cubicBezTo>
                      <a:pt x="3888732" y="3929756"/>
                      <a:pt x="3888732" y="3926946"/>
                      <a:pt x="3888732" y="3926946"/>
                    </a:cubicBezTo>
                    <a:cubicBezTo>
                      <a:pt x="3888732" y="3924132"/>
                      <a:pt x="3891545" y="3924132"/>
                      <a:pt x="3891545" y="3924132"/>
                    </a:cubicBezTo>
                    <a:cubicBezTo>
                      <a:pt x="3914037" y="3918512"/>
                      <a:pt x="3930911" y="3901638"/>
                      <a:pt x="3939345" y="3876333"/>
                    </a:cubicBezTo>
                    <a:close/>
                    <a:moveTo>
                      <a:pt x="3784693" y="3876333"/>
                    </a:moveTo>
                    <a:cubicBezTo>
                      <a:pt x="3793130" y="3898828"/>
                      <a:pt x="3809998" y="3915699"/>
                      <a:pt x="3832496" y="3924132"/>
                    </a:cubicBezTo>
                    <a:cubicBezTo>
                      <a:pt x="3835306" y="3924132"/>
                      <a:pt x="3835306" y="3926946"/>
                      <a:pt x="3835306" y="3926946"/>
                    </a:cubicBezTo>
                    <a:cubicBezTo>
                      <a:pt x="3835306" y="3929756"/>
                      <a:pt x="3832496" y="3929756"/>
                      <a:pt x="3832496" y="3929756"/>
                    </a:cubicBezTo>
                    <a:cubicBezTo>
                      <a:pt x="3809998" y="3935383"/>
                      <a:pt x="3793130" y="3952251"/>
                      <a:pt x="3787504" y="3974748"/>
                    </a:cubicBezTo>
                    <a:cubicBezTo>
                      <a:pt x="3787504" y="3977558"/>
                      <a:pt x="3784693" y="3977558"/>
                      <a:pt x="3784693" y="3977558"/>
                    </a:cubicBezTo>
                    <a:cubicBezTo>
                      <a:pt x="3781880" y="3977558"/>
                      <a:pt x="3781880" y="3974748"/>
                      <a:pt x="3781880" y="3974748"/>
                    </a:cubicBezTo>
                    <a:cubicBezTo>
                      <a:pt x="3776260" y="3952251"/>
                      <a:pt x="3759386" y="3935383"/>
                      <a:pt x="3736894" y="3929756"/>
                    </a:cubicBezTo>
                    <a:cubicBezTo>
                      <a:pt x="3734081" y="3929756"/>
                      <a:pt x="3734081" y="3926946"/>
                      <a:pt x="3734081" y="3926946"/>
                    </a:cubicBezTo>
                    <a:cubicBezTo>
                      <a:pt x="3734081" y="3924132"/>
                      <a:pt x="3736894" y="3924132"/>
                      <a:pt x="3736894" y="3924132"/>
                    </a:cubicBezTo>
                    <a:cubicBezTo>
                      <a:pt x="3759386" y="3918512"/>
                      <a:pt x="3776260" y="3901638"/>
                      <a:pt x="3784693" y="3876333"/>
                    </a:cubicBezTo>
                    <a:close/>
                    <a:moveTo>
                      <a:pt x="3630045" y="3876333"/>
                    </a:moveTo>
                    <a:cubicBezTo>
                      <a:pt x="3638482" y="3898828"/>
                      <a:pt x="3655350" y="3915699"/>
                      <a:pt x="3677848" y="3924132"/>
                    </a:cubicBezTo>
                    <a:cubicBezTo>
                      <a:pt x="3680658" y="3924132"/>
                      <a:pt x="3680658" y="3926946"/>
                      <a:pt x="3680658" y="3926946"/>
                    </a:cubicBezTo>
                    <a:cubicBezTo>
                      <a:pt x="3680658" y="3929756"/>
                      <a:pt x="3677848" y="3929756"/>
                      <a:pt x="3677848" y="3929756"/>
                    </a:cubicBezTo>
                    <a:cubicBezTo>
                      <a:pt x="3655350" y="3935383"/>
                      <a:pt x="3638482" y="3952251"/>
                      <a:pt x="3632856" y="3974748"/>
                    </a:cubicBezTo>
                    <a:cubicBezTo>
                      <a:pt x="3632856" y="3977558"/>
                      <a:pt x="3630045" y="3977558"/>
                      <a:pt x="3630045" y="3977558"/>
                    </a:cubicBezTo>
                    <a:cubicBezTo>
                      <a:pt x="3627232" y="3977558"/>
                      <a:pt x="3627232" y="3974748"/>
                      <a:pt x="3627232" y="3974748"/>
                    </a:cubicBezTo>
                    <a:cubicBezTo>
                      <a:pt x="3621612" y="3952251"/>
                      <a:pt x="3604738" y="3935383"/>
                      <a:pt x="3582246" y="3929756"/>
                    </a:cubicBezTo>
                    <a:cubicBezTo>
                      <a:pt x="3579433" y="3929756"/>
                      <a:pt x="3579433" y="3926946"/>
                      <a:pt x="3579433" y="3926946"/>
                    </a:cubicBezTo>
                    <a:cubicBezTo>
                      <a:pt x="3579433" y="3924132"/>
                      <a:pt x="3582246" y="3924132"/>
                      <a:pt x="3582246" y="3924132"/>
                    </a:cubicBezTo>
                    <a:cubicBezTo>
                      <a:pt x="3604738" y="3918512"/>
                      <a:pt x="3621612" y="3901638"/>
                      <a:pt x="3630045" y="3876333"/>
                    </a:cubicBezTo>
                    <a:close/>
                    <a:moveTo>
                      <a:pt x="3472581" y="3876333"/>
                    </a:moveTo>
                    <a:cubicBezTo>
                      <a:pt x="3481018" y="3898828"/>
                      <a:pt x="3500700" y="3915699"/>
                      <a:pt x="3520384" y="3924132"/>
                    </a:cubicBezTo>
                    <a:cubicBezTo>
                      <a:pt x="3523194" y="3924132"/>
                      <a:pt x="3523194" y="3926946"/>
                      <a:pt x="3523194" y="3926946"/>
                    </a:cubicBezTo>
                    <a:cubicBezTo>
                      <a:pt x="3523194" y="3929756"/>
                      <a:pt x="3520384" y="3929756"/>
                      <a:pt x="3520384" y="3929756"/>
                    </a:cubicBezTo>
                    <a:cubicBezTo>
                      <a:pt x="3497889" y="3935383"/>
                      <a:pt x="3481018" y="3952251"/>
                      <a:pt x="3475395" y="3974748"/>
                    </a:cubicBezTo>
                    <a:cubicBezTo>
                      <a:pt x="3475395" y="3977558"/>
                      <a:pt x="3472581" y="3977558"/>
                      <a:pt x="3472581" y="3977558"/>
                    </a:cubicBezTo>
                    <a:cubicBezTo>
                      <a:pt x="3469771" y="3977558"/>
                      <a:pt x="3469771" y="3974748"/>
                      <a:pt x="3469771" y="3974748"/>
                    </a:cubicBezTo>
                    <a:cubicBezTo>
                      <a:pt x="3464148" y="3952251"/>
                      <a:pt x="3447277" y="3935383"/>
                      <a:pt x="3424782" y="3929756"/>
                    </a:cubicBezTo>
                    <a:cubicBezTo>
                      <a:pt x="3421969" y="3929756"/>
                      <a:pt x="3421969" y="3926946"/>
                      <a:pt x="3421969" y="3926946"/>
                    </a:cubicBezTo>
                    <a:cubicBezTo>
                      <a:pt x="3421969" y="3924132"/>
                      <a:pt x="3424782" y="3924132"/>
                      <a:pt x="3424782" y="3924132"/>
                    </a:cubicBezTo>
                    <a:cubicBezTo>
                      <a:pt x="3447277" y="3918512"/>
                      <a:pt x="3464148" y="3901638"/>
                      <a:pt x="3472581" y="3876333"/>
                    </a:cubicBezTo>
                    <a:close/>
                    <a:moveTo>
                      <a:pt x="3317933" y="3876333"/>
                    </a:moveTo>
                    <a:cubicBezTo>
                      <a:pt x="3326370" y="3898828"/>
                      <a:pt x="3343241" y="3915699"/>
                      <a:pt x="3365736" y="3924132"/>
                    </a:cubicBezTo>
                    <a:cubicBezTo>
                      <a:pt x="3368546" y="3924132"/>
                      <a:pt x="3368546" y="3926946"/>
                      <a:pt x="3368546" y="3926946"/>
                    </a:cubicBezTo>
                    <a:cubicBezTo>
                      <a:pt x="3368546" y="3929756"/>
                      <a:pt x="3365736" y="3929756"/>
                      <a:pt x="3365736" y="3929756"/>
                    </a:cubicBezTo>
                    <a:cubicBezTo>
                      <a:pt x="3343241" y="3935383"/>
                      <a:pt x="3326370" y="3952251"/>
                      <a:pt x="3320747" y="3974748"/>
                    </a:cubicBezTo>
                    <a:cubicBezTo>
                      <a:pt x="3320747" y="3977558"/>
                      <a:pt x="3317933" y="3977558"/>
                      <a:pt x="3317933" y="3977558"/>
                    </a:cubicBezTo>
                    <a:cubicBezTo>
                      <a:pt x="3315123" y="3977558"/>
                      <a:pt x="3315123" y="3974748"/>
                      <a:pt x="3315123" y="3974748"/>
                    </a:cubicBezTo>
                    <a:cubicBezTo>
                      <a:pt x="3309500" y="3952251"/>
                      <a:pt x="3292629" y="3935383"/>
                      <a:pt x="3270134" y="3929756"/>
                    </a:cubicBezTo>
                    <a:cubicBezTo>
                      <a:pt x="3267321" y="3929756"/>
                      <a:pt x="3267321" y="3926946"/>
                      <a:pt x="3267321" y="3926946"/>
                    </a:cubicBezTo>
                    <a:cubicBezTo>
                      <a:pt x="3267321" y="3924132"/>
                      <a:pt x="3270134" y="3924132"/>
                      <a:pt x="3270134" y="3924132"/>
                    </a:cubicBezTo>
                    <a:cubicBezTo>
                      <a:pt x="3292629" y="3918512"/>
                      <a:pt x="3309500" y="3901638"/>
                      <a:pt x="3317933" y="3876333"/>
                    </a:cubicBezTo>
                    <a:close/>
                    <a:moveTo>
                      <a:pt x="3163283" y="3876333"/>
                    </a:moveTo>
                    <a:cubicBezTo>
                      <a:pt x="3171719" y="3898828"/>
                      <a:pt x="3188590" y="3915699"/>
                      <a:pt x="3211085" y="3924132"/>
                    </a:cubicBezTo>
                    <a:cubicBezTo>
                      <a:pt x="3213895" y="3924132"/>
                      <a:pt x="3213895" y="3926946"/>
                      <a:pt x="3213895" y="3926946"/>
                    </a:cubicBezTo>
                    <a:cubicBezTo>
                      <a:pt x="3213895" y="3929756"/>
                      <a:pt x="3211085" y="3929756"/>
                      <a:pt x="3211085" y="3929756"/>
                    </a:cubicBezTo>
                    <a:cubicBezTo>
                      <a:pt x="3188590" y="3935383"/>
                      <a:pt x="3171719" y="3952251"/>
                      <a:pt x="3166096" y="3974748"/>
                    </a:cubicBezTo>
                    <a:cubicBezTo>
                      <a:pt x="3166096" y="3977558"/>
                      <a:pt x="3163283" y="3977558"/>
                      <a:pt x="3163283" y="3977558"/>
                    </a:cubicBezTo>
                    <a:cubicBezTo>
                      <a:pt x="3160472" y="3977558"/>
                      <a:pt x="3160472" y="3974748"/>
                      <a:pt x="3160472" y="3974748"/>
                    </a:cubicBezTo>
                    <a:cubicBezTo>
                      <a:pt x="3154849" y="3952251"/>
                      <a:pt x="3137978" y="3935383"/>
                      <a:pt x="3115483" y="3929756"/>
                    </a:cubicBezTo>
                    <a:cubicBezTo>
                      <a:pt x="3112670" y="3929756"/>
                      <a:pt x="3112670" y="3926946"/>
                      <a:pt x="3112670" y="3926946"/>
                    </a:cubicBezTo>
                    <a:cubicBezTo>
                      <a:pt x="3112670" y="3924132"/>
                      <a:pt x="3115483" y="3924132"/>
                      <a:pt x="3115483" y="3924132"/>
                    </a:cubicBezTo>
                    <a:cubicBezTo>
                      <a:pt x="3137978" y="3918512"/>
                      <a:pt x="3154849" y="3901638"/>
                      <a:pt x="3163283" y="3876333"/>
                    </a:cubicBezTo>
                    <a:close/>
                    <a:moveTo>
                      <a:pt x="3005823" y="3876333"/>
                    </a:moveTo>
                    <a:cubicBezTo>
                      <a:pt x="3014257" y="3898828"/>
                      <a:pt x="3033942" y="3915699"/>
                      <a:pt x="3053626" y="3924132"/>
                    </a:cubicBezTo>
                    <a:cubicBezTo>
                      <a:pt x="3056436" y="3924132"/>
                      <a:pt x="3056436" y="3926946"/>
                      <a:pt x="3056436" y="3926946"/>
                    </a:cubicBezTo>
                    <a:cubicBezTo>
                      <a:pt x="3056436" y="3929756"/>
                      <a:pt x="3053626" y="3929756"/>
                      <a:pt x="3053626" y="3929756"/>
                    </a:cubicBezTo>
                    <a:cubicBezTo>
                      <a:pt x="3031128" y="3935383"/>
                      <a:pt x="3014257" y="3952251"/>
                      <a:pt x="3008634" y="3974748"/>
                    </a:cubicBezTo>
                    <a:cubicBezTo>
                      <a:pt x="3008634" y="3977558"/>
                      <a:pt x="3005823" y="3977558"/>
                      <a:pt x="3005823" y="3977558"/>
                    </a:cubicBezTo>
                    <a:cubicBezTo>
                      <a:pt x="3003010" y="3977558"/>
                      <a:pt x="3003010" y="3974748"/>
                      <a:pt x="3003010" y="3974748"/>
                    </a:cubicBezTo>
                    <a:cubicBezTo>
                      <a:pt x="2997390" y="3952251"/>
                      <a:pt x="2980516" y="3935383"/>
                      <a:pt x="2958021" y="3929756"/>
                    </a:cubicBezTo>
                    <a:cubicBezTo>
                      <a:pt x="2955211" y="3929756"/>
                      <a:pt x="2955211" y="3926946"/>
                      <a:pt x="2955211" y="3926946"/>
                    </a:cubicBezTo>
                    <a:cubicBezTo>
                      <a:pt x="2955211" y="3924132"/>
                      <a:pt x="2958021" y="3924132"/>
                      <a:pt x="2958021" y="3924132"/>
                    </a:cubicBezTo>
                    <a:cubicBezTo>
                      <a:pt x="2980516" y="3918512"/>
                      <a:pt x="2997390" y="3901638"/>
                      <a:pt x="3005823" y="3876333"/>
                    </a:cubicBezTo>
                    <a:close/>
                    <a:moveTo>
                      <a:pt x="2851172" y="3876333"/>
                    </a:moveTo>
                    <a:cubicBezTo>
                      <a:pt x="2859606" y="3898828"/>
                      <a:pt x="2876477" y="3915699"/>
                      <a:pt x="2898975" y="3924132"/>
                    </a:cubicBezTo>
                    <a:cubicBezTo>
                      <a:pt x="2901785" y="3924132"/>
                      <a:pt x="2901785" y="3926946"/>
                      <a:pt x="2901785" y="3926946"/>
                    </a:cubicBezTo>
                    <a:cubicBezTo>
                      <a:pt x="2901785" y="3929756"/>
                      <a:pt x="2898975" y="3929756"/>
                      <a:pt x="2898975" y="3929756"/>
                    </a:cubicBezTo>
                    <a:cubicBezTo>
                      <a:pt x="2876477" y="3935383"/>
                      <a:pt x="2859606" y="3952251"/>
                      <a:pt x="2853983" y="3974748"/>
                    </a:cubicBezTo>
                    <a:cubicBezTo>
                      <a:pt x="2853983" y="3977558"/>
                      <a:pt x="2851172" y="3977558"/>
                      <a:pt x="2851172" y="3977558"/>
                    </a:cubicBezTo>
                    <a:cubicBezTo>
                      <a:pt x="2848359" y="3977558"/>
                      <a:pt x="2848359" y="3974748"/>
                      <a:pt x="2848359" y="3974748"/>
                    </a:cubicBezTo>
                    <a:cubicBezTo>
                      <a:pt x="2842739" y="3952251"/>
                      <a:pt x="2825865" y="3935383"/>
                      <a:pt x="2803370" y="3929756"/>
                    </a:cubicBezTo>
                    <a:cubicBezTo>
                      <a:pt x="2800560" y="3929756"/>
                      <a:pt x="2800560" y="3926946"/>
                      <a:pt x="2800560" y="3926946"/>
                    </a:cubicBezTo>
                    <a:cubicBezTo>
                      <a:pt x="2800560" y="3924132"/>
                      <a:pt x="2803370" y="3924132"/>
                      <a:pt x="2803370" y="3924132"/>
                    </a:cubicBezTo>
                    <a:cubicBezTo>
                      <a:pt x="2825865" y="3918512"/>
                      <a:pt x="2842739" y="3901638"/>
                      <a:pt x="2851172" y="3876333"/>
                    </a:cubicBezTo>
                    <a:close/>
                    <a:moveTo>
                      <a:pt x="2696525" y="3876333"/>
                    </a:moveTo>
                    <a:cubicBezTo>
                      <a:pt x="2704959" y="3898828"/>
                      <a:pt x="2721830" y="3915699"/>
                      <a:pt x="2744328" y="3924132"/>
                    </a:cubicBezTo>
                    <a:cubicBezTo>
                      <a:pt x="2747138" y="3924132"/>
                      <a:pt x="2747138" y="3926946"/>
                      <a:pt x="2747138" y="3926946"/>
                    </a:cubicBezTo>
                    <a:cubicBezTo>
                      <a:pt x="2747138" y="3929756"/>
                      <a:pt x="2744328" y="3929756"/>
                      <a:pt x="2744328" y="3929756"/>
                    </a:cubicBezTo>
                    <a:cubicBezTo>
                      <a:pt x="2721830" y="3935383"/>
                      <a:pt x="2704959" y="3952251"/>
                      <a:pt x="2699336" y="3974748"/>
                    </a:cubicBezTo>
                    <a:cubicBezTo>
                      <a:pt x="2699336" y="3977558"/>
                      <a:pt x="2696525" y="3977558"/>
                      <a:pt x="2696525" y="3977558"/>
                    </a:cubicBezTo>
                    <a:cubicBezTo>
                      <a:pt x="2693712" y="3977558"/>
                      <a:pt x="2693712" y="3974748"/>
                      <a:pt x="2693712" y="3974748"/>
                    </a:cubicBezTo>
                    <a:cubicBezTo>
                      <a:pt x="2688092" y="3952251"/>
                      <a:pt x="2671218" y="3935383"/>
                      <a:pt x="2648723" y="3929756"/>
                    </a:cubicBezTo>
                    <a:cubicBezTo>
                      <a:pt x="2645913" y="3929756"/>
                      <a:pt x="2645913" y="3926946"/>
                      <a:pt x="2645913" y="3926946"/>
                    </a:cubicBezTo>
                    <a:cubicBezTo>
                      <a:pt x="2645913" y="3924132"/>
                      <a:pt x="2648723" y="3924132"/>
                      <a:pt x="2648723" y="3924132"/>
                    </a:cubicBezTo>
                    <a:cubicBezTo>
                      <a:pt x="2671218" y="3918512"/>
                      <a:pt x="2688092" y="3901638"/>
                      <a:pt x="2696525" y="3876333"/>
                    </a:cubicBezTo>
                    <a:close/>
                    <a:moveTo>
                      <a:pt x="2539061" y="3876333"/>
                    </a:moveTo>
                    <a:cubicBezTo>
                      <a:pt x="2547497" y="3898828"/>
                      <a:pt x="2567179" y="3915699"/>
                      <a:pt x="2586863" y="3924132"/>
                    </a:cubicBezTo>
                    <a:cubicBezTo>
                      <a:pt x="2589673" y="3924132"/>
                      <a:pt x="2589673" y="3926946"/>
                      <a:pt x="2589673" y="3926946"/>
                    </a:cubicBezTo>
                    <a:cubicBezTo>
                      <a:pt x="2589673" y="3929756"/>
                      <a:pt x="2586863" y="3929756"/>
                      <a:pt x="2586863" y="3929756"/>
                    </a:cubicBezTo>
                    <a:cubicBezTo>
                      <a:pt x="2564365" y="3935383"/>
                      <a:pt x="2547497" y="3952251"/>
                      <a:pt x="2541874" y="3974748"/>
                    </a:cubicBezTo>
                    <a:cubicBezTo>
                      <a:pt x="2541874" y="3977558"/>
                      <a:pt x="2539061" y="3977558"/>
                      <a:pt x="2539061" y="3977558"/>
                    </a:cubicBezTo>
                    <a:cubicBezTo>
                      <a:pt x="2536247" y="3977558"/>
                      <a:pt x="2536247" y="3974748"/>
                      <a:pt x="2536247" y="3974748"/>
                    </a:cubicBezTo>
                    <a:cubicBezTo>
                      <a:pt x="2530627" y="3952251"/>
                      <a:pt x="2513756" y="3935383"/>
                      <a:pt x="2491261" y="3929756"/>
                    </a:cubicBezTo>
                    <a:cubicBezTo>
                      <a:pt x="2488448" y="3929756"/>
                      <a:pt x="2488448" y="3926946"/>
                      <a:pt x="2488448" y="3926946"/>
                    </a:cubicBezTo>
                    <a:cubicBezTo>
                      <a:pt x="2488448" y="3924132"/>
                      <a:pt x="2491261" y="3924132"/>
                      <a:pt x="2491261" y="3924132"/>
                    </a:cubicBezTo>
                    <a:cubicBezTo>
                      <a:pt x="2513756" y="3918512"/>
                      <a:pt x="2530627" y="3901638"/>
                      <a:pt x="2539061" y="3876333"/>
                    </a:cubicBezTo>
                    <a:close/>
                    <a:moveTo>
                      <a:pt x="2384413" y="3876333"/>
                    </a:moveTo>
                    <a:cubicBezTo>
                      <a:pt x="2392849" y="3898828"/>
                      <a:pt x="2409717" y="3915699"/>
                      <a:pt x="2432215" y="3924132"/>
                    </a:cubicBezTo>
                    <a:cubicBezTo>
                      <a:pt x="2435025" y="3924132"/>
                      <a:pt x="2435025" y="3926946"/>
                      <a:pt x="2435025" y="3926946"/>
                    </a:cubicBezTo>
                    <a:cubicBezTo>
                      <a:pt x="2435025" y="3929756"/>
                      <a:pt x="2432215" y="3929756"/>
                      <a:pt x="2432215" y="3929756"/>
                    </a:cubicBezTo>
                    <a:cubicBezTo>
                      <a:pt x="2409717" y="3935383"/>
                      <a:pt x="2392849" y="3952251"/>
                      <a:pt x="2387226" y="3974748"/>
                    </a:cubicBezTo>
                    <a:cubicBezTo>
                      <a:pt x="2387226" y="3977558"/>
                      <a:pt x="2384413" y="3977558"/>
                      <a:pt x="2384413" y="3977558"/>
                    </a:cubicBezTo>
                    <a:cubicBezTo>
                      <a:pt x="2381599" y="3977558"/>
                      <a:pt x="2381599" y="3974748"/>
                      <a:pt x="2381599" y="3974748"/>
                    </a:cubicBezTo>
                    <a:cubicBezTo>
                      <a:pt x="2375979" y="3952251"/>
                      <a:pt x="2359108" y="3935383"/>
                      <a:pt x="2336613" y="3929756"/>
                    </a:cubicBezTo>
                    <a:cubicBezTo>
                      <a:pt x="2333800" y="3929756"/>
                      <a:pt x="2333800" y="3926946"/>
                      <a:pt x="2333800" y="3926946"/>
                    </a:cubicBezTo>
                    <a:cubicBezTo>
                      <a:pt x="2333800" y="3924132"/>
                      <a:pt x="2336613" y="3924132"/>
                      <a:pt x="2336613" y="3924132"/>
                    </a:cubicBezTo>
                    <a:cubicBezTo>
                      <a:pt x="2359108" y="3918512"/>
                      <a:pt x="2375979" y="3901638"/>
                      <a:pt x="2384413" y="3876333"/>
                    </a:cubicBezTo>
                    <a:close/>
                    <a:moveTo>
                      <a:pt x="2229761" y="3876333"/>
                    </a:moveTo>
                    <a:cubicBezTo>
                      <a:pt x="2238198" y="3898828"/>
                      <a:pt x="2255066" y="3915699"/>
                      <a:pt x="2277564" y="3924132"/>
                    </a:cubicBezTo>
                    <a:cubicBezTo>
                      <a:pt x="2280374" y="3924132"/>
                      <a:pt x="2280374" y="3926946"/>
                      <a:pt x="2280374" y="3926946"/>
                    </a:cubicBezTo>
                    <a:cubicBezTo>
                      <a:pt x="2280374" y="3929756"/>
                      <a:pt x="2277564" y="3929756"/>
                      <a:pt x="2277564" y="3929756"/>
                    </a:cubicBezTo>
                    <a:cubicBezTo>
                      <a:pt x="2255066" y="3935383"/>
                      <a:pt x="2238198" y="3952251"/>
                      <a:pt x="2232575" y="3974748"/>
                    </a:cubicBezTo>
                    <a:cubicBezTo>
                      <a:pt x="2232575" y="3977558"/>
                      <a:pt x="2229761" y="3977558"/>
                      <a:pt x="2229761" y="3977558"/>
                    </a:cubicBezTo>
                    <a:cubicBezTo>
                      <a:pt x="2226948" y="3977558"/>
                      <a:pt x="2226948" y="3974748"/>
                      <a:pt x="2226948" y="3974748"/>
                    </a:cubicBezTo>
                    <a:cubicBezTo>
                      <a:pt x="2221328" y="3952251"/>
                      <a:pt x="2204457" y="3935383"/>
                      <a:pt x="2181962" y="3929756"/>
                    </a:cubicBezTo>
                    <a:cubicBezTo>
                      <a:pt x="2179149" y="3929756"/>
                      <a:pt x="2179149" y="3926946"/>
                      <a:pt x="2179149" y="3926946"/>
                    </a:cubicBezTo>
                    <a:cubicBezTo>
                      <a:pt x="2179149" y="3924132"/>
                      <a:pt x="2181962" y="3924132"/>
                      <a:pt x="2181962" y="3924132"/>
                    </a:cubicBezTo>
                    <a:cubicBezTo>
                      <a:pt x="2204457" y="3918512"/>
                      <a:pt x="2221328" y="3901638"/>
                      <a:pt x="2229761" y="3876333"/>
                    </a:cubicBezTo>
                    <a:close/>
                    <a:moveTo>
                      <a:pt x="2075115" y="3876333"/>
                    </a:moveTo>
                    <a:cubicBezTo>
                      <a:pt x="2080738" y="3898828"/>
                      <a:pt x="2100419" y="3915699"/>
                      <a:pt x="2122917" y="3924132"/>
                    </a:cubicBezTo>
                    <a:cubicBezTo>
                      <a:pt x="2125727" y="3924132"/>
                      <a:pt x="2125727" y="3926946"/>
                      <a:pt x="2125727" y="3926946"/>
                    </a:cubicBezTo>
                    <a:cubicBezTo>
                      <a:pt x="2125727" y="3929756"/>
                      <a:pt x="2122917" y="3929756"/>
                      <a:pt x="2122917" y="3929756"/>
                    </a:cubicBezTo>
                    <a:cubicBezTo>
                      <a:pt x="2100419" y="3935383"/>
                      <a:pt x="2083551" y="3952251"/>
                      <a:pt x="2077928" y="3974748"/>
                    </a:cubicBezTo>
                    <a:cubicBezTo>
                      <a:pt x="2077928" y="3977558"/>
                      <a:pt x="2075115" y="3977558"/>
                      <a:pt x="2075115" y="3977558"/>
                    </a:cubicBezTo>
                    <a:cubicBezTo>
                      <a:pt x="2072301" y="3977558"/>
                      <a:pt x="2072301" y="3974748"/>
                      <a:pt x="2072301" y="3974748"/>
                    </a:cubicBezTo>
                    <a:cubicBezTo>
                      <a:pt x="2066681" y="3952251"/>
                      <a:pt x="2049810" y="3935383"/>
                      <a:pt x="2027315" y="3929756"/>
                    </a:cubicBezTo>
                    <a:cubicBezTo>
                      <a:pt x="2024502" y="3929756"/>
                      <a:pt x="2024502" y="3926946"/>
                      <a:pt x="2024502" y="3926946"/>
                    </a:cubicBezTo>
                    <a:cubicBezTo>
                      <a:pt x="2024502" y="3924132"/>
                      <a:pt x="2027315" y="3924132"/>
                      <a:pt x="2027315" y="3924132"/>
                    </a:cubicBezTo>
                    <a:cubicBezTo>
                      <a:pt x="2049810" y="3918512"/>
                      <a:pt x="2066681" y="3901638"/>
                      <a:pt x="2075115" y="3876333"/>
                    </a:cubicBezTo>
                    <a:close/>
                    <a:moveTo>
                      <a:pt x="1917652" y="3876333"/>
                    </a:moveTo>
                    <a:cubicBezTo>
                      <a:pt x="1926086" y="3898828"/>
                      <a:pt x="1942957" y="3915699"/>
                      <a:pt x="1965455" y="3924132"/>
                    </a:cubicBezTo>
                    <a:cubicBezTo>
                      <a:pt x="1968265" y="3924132"/>
                      <a:pt x="1968265" y="3926946"/>
                      <a:pt x="1968265" y="3926946"/>
                    </a:cubicBezTo>
                    <a:cubicBezTo>
                      <a:pt x="1968265" y="3929756"/>
                      <a:pt x="1965455" y="3929756"/>
                      <a:pt x="1965455" y="3929756"/>
                    </a:cubicBezTo>
                    <a:cubicBezTo>
                      <a:pt x="1942957" y="3935383"/>
                      <a:pt x="1926086" y="3952251"/>
                      <a:pt x="1920463" y="3974748"/>
                    </a:cubicBezTo>
                    <a:cubicBezTo>
                      <a:pt x="1920463" y="3977558"/>
                      <a:pt x="1917652" y="3977558"/>
                      <a:pt x="1917652" y="3977558"/>
                    </a:cubicBezTo>
                    <a:cubicBezTo>
                      <a:pt x="1914839" y="3977558"/>
                      <a:pt x="1914839" y="3974748"/>
                      <a:pt x="1914839" y="3974748"/>
                    </a:cubicBezTo>
                    <a:cubicBezTo>
                      <a:pt x="1909219" y="3952251"/>
                      <a:pt x="1892345" y="3935383"/>
                      <a:pt x="1869850" y="3929756"/>
                    </a:cubicBezTo>
                    <a:cubicBezTo>
                      <a:pt x="1867040" y="3929756"/>
                      <a:pt x="1867040" y="3926946"/>
                      <a:pt x="1867040" y="3926946"/>
                    </a:cubicBezTo>
                    <a:cubicBezTo>
                      <a:pt x="1867040" y="3924132"/>
                      <a:pt x="1869850" y="3924132"/>
                      <a:pt x="1869850" y="3924132"/>
                    </a:cubicBezTo>
                    <a:cubicBezTo>
                      <a:pt x="1892345" y="3918512"/>
                      <a:pt x="1909219" y="3901638"/>
                      <a:pt x="1917652" y="3876333"/>
                    </a:cubicBezTo>
                    <a:close/>
                    <a:moveTo>
                      <a:pt x="1763004" y="3876333"/>
                    </a:moveTo>
                    <a:cubicBezTo>
                      <a:pt x="1771438" y="3898828"/>
                      <a:pt x="1788309" y="3915699"/>
                      <a:pt x="1810807" y="3924132"/>
                    </a:cubicBezTo>
                    <a:cubicBezTo>
                      <a:pt x="1813617" y="3924132"/>
                      <a:pt x="1813617" y="3926946"/>
                      <a:pt x="1813617" y="3926946"/>
                    </a:cubicBezTo>
                    <a:cubicBezTo>
                      <a:pt x="1813617" y="3929756"/>
                      <a:pt x="1810807" y="3929756"/>
                      <a:pt x="1810807" y="3929756"/>
                    </a:cubicBezTo>
                    <a:cubicBezTo>
                      <a:pt x="1788309" y="3935383"/>
                      <a:pt x="1771438" y="3952251"/>
                      <a:pt x="1765815" y="3974748"/>
                    </a:cubicBezTo>
                    <a:cubicBezTo>
                      <a:pt x="1765815" y="3977558"/>
                      <a:pt x="1763004" y="3977558"/>
                      <a:pt x="1763004" y="3977558"/>
                    </a:cubicBezTo>
                    <a:cubicBezTo>
                      <a:pt x="1760191" y="3977558"/>
                      <a:pt x="1760191" y="3974748"/>
                      <a:pt x="1760191" y="3974748"/>
                    </a:cubicBezTo>
                    <a:cubicBezTo>
                      <a:pt x="1754571" y="3952251"/>
                      <a:pt x="1737697" y="3935383"/>
                      <a:pt x="1715202" y="3929756"/>
                    </a:cubicBezTo>
                    <a:cubicBezTo>
                      <a:pt x="1712392" y="3929756"/>
                      <a:pt x="1712392" y="3926946"/>
                      <a:pt x="1712392" y="3926946"/>
                    </a:cubicBezTo>
                    <a:cubicBezTo>
                      <a:pt x="1712392" y="3924132"/>
                      <a:pt x="1715202" y="3924132"/>
                      <a:pt x="1715202" y="3924132"/>
                    </a:cubicBezTo>
                    <a:cubicBezTo>
                      <a:pt x="1737697" y="3918512"/>
                      <a:pt x="1754571" y="3901638"/>
                      <a:pt x="1763004" y="3876333"/>
                    </a:cubicBezTo>
                    <a:close/>
                    <a:moveTo>
                      <a:pt x="1608353" y="3876333"/>
                    </a:moveTo>
                    <a:cubicBezTo>
                      <a:pt x="1613977" y="3898828"/>
                      <a:pt x="1633658" y="3915699"/>
                      <a:pt x="1656156" y="3924132"/>
                    </a:cubicBezTo>
                    <a:cubicBezTo>
                      <a:pt x="1658966" y="3924132"/>
                      <a:pt x="1658966" y="3926946"/>
                      <a:pt x="1658966" y="3926946"/>
                    </a:cubicBezTo>
                    <a:cubicBezTo>
                      <a:pt x="1658966" y="3929756"/>
                      <a:pt x="1656156" y="3929756"/>
                      <a:pt x="1656156" y="3929756"/>
                    </a:cubicBezTo>
                    <a:cubicBezTo>
                      <a:pt x="1633658" y="3935383"/>
                      <a:pt x="1616787" y="3952251"/>
                      <a:pt x="1611164" y="3974748"/>
                    </a:cubicBezTo>
                    <a:cubicBezTo>
                      <a:pt x="1611164" y="3977558"/>
                      <a:pt x="1608353" y="3977558"/>
                      <a:pt x="1608353" y="3977558"/>
                    </a:cubicBezTo>
                    <a:cubicBezTo>
                      <a:pt x="1605540" y="3977558"/>
                      <a:pt x="1605540" y="3974748"/>
                      <a:pt x="1605540" y="3974748"/>
                    </a:cubicBezTo>
                    <a:cubicBezTo>
                      <a:pt x="1599920" y="3952251"/>
                      <a:pt x="1583046" y="3935383"/>
                      <a:pt x="1560551" y="3929756"/>
                    </a:cubicBezTo>
                    <a:cubicBezTo>
                      <a:pt x="1557741" y="3929756"/>
                      <a:pt x="1557741" y="3926946"/>
                      <a:pt x="1557741" y="3926946"/>
                    </a:cubicBezTo>
                    <a:cubicBezTo>
                      <a:pt x="1557741" y="3924132"/>
                      <a:pt x="1560551" y="3924132"/>
                      <a:pt x="1560551" y="3924132"/>
                    </a:cubicBezTo>
                    <a:cubicBezTo>
                      <a:pt x="1583046" y="3918512"/>
                      <a:pt x="1599920" y="3901638"/>
                      <a:pt x="1608353" y="3876333"/>
                    </a:cubicBezTo>
                    <a:close/>
                    <a:moveTo>
                      <a:pt x="1450892" y="3876333"/>
                    </a:moveTo>
                    <a:cubicBezTo>
                      <a:pt x="1459326" y="3898828"/>
                      <a:pt x="1476197" y="3915699"/>
                      <a:pt x="1498695" y="3924132"/>
                    </a:cubicBezTo>
                    <a:cubicBezTo>
                      <a:pt x="1501505" y="3924132"/>
                      <a:pt x="1501505" y="3926946"/>
                      <a:pt x="1501505" y="3926946"/>
                    </a:cubicBezTo>
                    <a:cubicBezTo>
                      <a:pt x="1501505" y="3929756"/>
                      <a:pt x="1498695" y="3929756"/>
                      <a:pt x="1498695" y="3929756"/>
                    </a:cubicBezTo>
                    <a:cubicBezTo>
                      <a:pt x="1476197" y="3935383"/>
                      <a:pt x="1459326" y="3952251"/>
                      <a:pt x="1453706" y="3974748"/>
                    </a:cubicBezTo>
                    <a:cubicBezTo>
                      <a:pt x="1453706" y="3977558"/>
                      <a:pt x="1450892" y="3977558"/>
                      <a:pt x="1450892" y="3977558"/>
                    </a:cubicBezTo>
                    <a:cubicBezTo>
                      <a:pt x="1448079" y="3977558"/>
                      <a:pt x="1448079" y="3974748"/>
                      <a:pt x="1448079" y="3974748"/>
                    </a:cubicBezTo>
                    <a:cubicBezTo>
                      <a:pt x="1442458" y="3952251"/>
                      <a:pt x="1425587" y="3935383"/>
                      <a:pt x="1403090" y="3929756"/>
                    </a:cubicBezTo>
                    <a:cubicBezTo>
                      <a:pt x="1400280" y="3929756"/>
                      <a:pt x="1400280" y="3926946"/>
                      <a:pt x="1400280" y="3926946"/>
                    </a:cubicBezTo>
                    <a:cubicBezTo>
                      <a:pt x="1400280" y="3924132"/>
                      <a:pt x="1403090" y="3924132"/>
                      <a:pt x="1403090" y="3924132"/>
                    </a:cubicBezTo>
                    <a:cubicBezTo>
                      <a:pt x="1425587" y="3918512"/>
                      <a:pt x="1442458" y="3901638"/>
                      <a:pt x="1450892" y="3876333"/>
                    </a:cubicBezTo>
                    <a:close/>
                    <a:moveTo>
                      <a:pt x="1296244" y="3876333"/>
                    </a:moveTo>
                    <a:cubicBezTo>
                      <a:pt x="1304678" y="3898828"/>
                      <a:pt x="1321549" y="3915699"/>
                      <a:pt x="1344046" y="3924132"/>
                    </a:cubicBezTo>
                    <a:cubicBezTo>
                      <a:pt x="1346857" y="3924132"/>
                      <a:pt x="1346857" y="3926946"/>
                      <a:pt x="1346857" y="3926946"/>
                    </a:cubicBezTo>
                    <a:cubicBezTo>
                      <a:pt x="1346857" y="3929756"/>
                      <a:pt x="1344046" y="3929756"/>
                      <a:pt x="1344046" y="3929756"/>
                    </a:cubicBezTo>
                    <a:cubicBezTo>
                      <a:pt x="1321549" y="3935383"/>
                      <a:pt x="1304678" y="3952251"/>
                      <a:pt x="1299058" y="3974748"/>
                    </a:cubicBezTo>
                    <a:cubicBezTo>
                      <a:pt x="1299058" y="3977558"/>
                      <a:pt x="1296244" y="3977558"/>
                      <a:pt x="1296244" y="3977558"/>
                    </a:cubicBezTo>
                    <a:cubicBezTo>
                      <a:pt x="1293431" y="3977558"/>
                      <a:pt x="1293431" y="3974748"/>
                      <a:pt x="1293431" y="3974748"/>
                    </a:cubicBezTo>
                    <a:cubicBezTo>
                      <a:pt x="1287810" y="3952251"/>
                      <a:pt x="1270939" y="3935383"/>
                      <a:pt x="1248442" y="3929756"/>
                    </a:cubicBezTo>
                    <a:cubicBezTo>
                      <a:pt x="1245632" y="3929756"/>
                      <a:pt x="1245632" y="3926946"/>
                      <a:pt x="1245632" y="3926946"/>
                    </a:cubicBezTo>
                    <a:cubicBezTo>
                      <a:pt x="1245632" y="3924132"/>
                      <a:pt x="1248442" y="3924132"/>
                      <a:pt x="1248442" y="3924132"/>
                    </a:cubicBezTo>
                    <a:cubicBezTo>
                      <a:pt x="1270939" y="3918512"/>
                      <a:pt x="1287810" y="3901638"/>
                      <a:pt x="1296244" y="3876333"/>
                    </a:cubicBezTo>
                    <a:close/>
                    <a:moveTo>
                      <a:pt x="1141593" y="3876333"/>
                    </a:moveTo>
                    <a:cubicBezTo>
                      <a:pt x="1150027" y="3898828"/>
                      <a:pt x="1166898" y="3915699"/>
                      <a:pt x="1189395" y="3924132"/>
                    </a:cubicBezTo>
                    <a:cubicBezTo>
                      <a:pt x="1192206" y="3924132"/>
                      <a:pt x="1192206" y="3926946"/>
                      <a:pt x="1192206" y="3926946"/>
                    </a:cubicBezTo>
                    <a:cubicBezTo>
                      <a:pt x="1192206" y="3929756"/>
                      <a:pt x="1189395" y="3929756"/>
                      <a:pt x="1189395" y="3929756"/>
                    </a:cubicBezTo>
                    <a:cubicBezTo>
                      <a:pt x="1166898" y="3935383"/>
                      <a:pt x="1150027" y="3952251"/>
                      <a:pt x="1144407" y="3974748"/>
                    </a:cubicBezTo>
                    <a:cubicBezTo>
                      <a:pt x="1144407" y="3977558"/>
                      <a:pt x="1141593" y="3977558"/>
                      <a:pt x="1141593" y="3977558"/>
                    </a:cubicBezTo>
                    <a:cubicBezTo>
                      <a:pt x="1138780" y="3977558"/>
                      <a:pt x="1138780" y="3974748"/>
                      <a:pt x="1138780" y="3974748"/>
                    </a:cubicBezTo>
                    <a:cubicBezTo>
                      <a:pt x="1133159" y="3952251"/>
                      <a:pt x="1116288" y="3935383"/>
                      <a:pt x="1093791" y="3929756"/>
                    </a:cubicBezTo>
                    <a:cubicBezTo>
                      <a:pt x="1090981" y="3929756"/>
                      <a:pt x="1090981" y="3926946"/>
                      <a:pt x="1090981" y="3926946"/>
                    </a:cubicBezTo>
                    <a:cubicBezTo>
                      <a:pt x="1090981" y="3924132"/>
                      <a:pt x="1093791" y="3924132"/>
                      <a:pt x="1093791" y="3924132"/>
                    </a:cubicBezTo>
                    <a:cubicBezTo>
                      <a:pt x="1116288" y="3918512"/>
                      <a:pt x="1133159" y="3901638"/>
                      <a:pt x="1141593" y="3876333"/>
                    </a:cubicBezTo>
                    <a:close/>
                    <a:moveTo>
                      <a:pt x="984132" y="3876333"/>
                    </a:moveTo>
                    <a:cubicBezTo>
                      <a:pt x="992566" y="3898828"/>
                      <a:pt x="1009437" y="3915699"/>
                      <a:pt x="1031934" y="3924132"/>
                    </a:cubicBezTo>
                    <a:cubicBezTo>
                      <a:pt x="1034745" y="3924132"/>
                      <a:pt x="1034745" y="3926946"/>
                      <a:pt x="1034745" y="3926946"/>
                    </a:cubicBezTo>
                    <a:cubicBezTo>
                      <a:pt x="1034745" y="3929756"/>
                      <a:pt x="1031934" y="3929756"/>
                      <a:pt x="1031934" y="3929756"/>
                    </a:cubicBezTo>
                    <a:cubicBezTo>
                      <a:pt x="1009437" y="3935383"/>
                      <a:pt x="992566" y="3952251"/>
                      <a:pt x="986946" y="3974748"/>
                    </a:cubicBezTo>
                    <a:cubicBezTo>
                      <a:pt x="986946" y="3977558"/>
                      <a:pt x="984132" y="3977558"/>
                      <a:pt x="984132" y="3977558"/>
                    </a:cubicBezTo>
                    <a:cubicBezTo>
                      <a:pt x="981319" y="3977558"/>
                      <a:pt x="981319" y="3974748"/>
                      <a:pt x="981319" y="3974748"/>
                    </a:cubicBezTo>
                    <a:cubicBezTo>
                      <a:pt x="975698" y="3952251"/>
                      <a:pt x="958827" y="3935383"/>
                      <a:pt x="936330" y="3929756"/>
                    </a:cubicBezTo>
                    <a:cubicBezTo>
                      <a:pt x="933520" y="3929756"/>
                      <a:pt x="933520" y="3926946"/>
                      <a:pt x="933520" y="3926946"/>
                    </a:cubicBezTo>
                    <a:cubicBezTo>
                      <a:pt x="933520" y="3924132"/>
                      <a:pt x="936330" y="3924132"/>
                      <a:pt x="936330" y="3924132"/>
                    </a:cubicBezTo>
                    <a:cubicBezTo>
                      <a:pt x="958827" y="3918512"/>
                      <a:pt x="975698" y="3901638"/>
                      <a:pt x="984132" y="3876333"/>
                    </a:cubicBezTo>
                    <a:close/>
                    <a:moveTo>
                      <a:pt x="829484" y="3876333"/>
                    </a:moveTo>
                    <a:cubicBezTo>
                      <a:pt x="837918" y="3898828"/>
                      <a:pt x="854789" y="3915699"/>
                      <a:pt x="877286" y="3924132"/>
                    </a:cubicBezTo>
                    <a:cubicBezTo>
                      <a:pt x="880097" y="3924132"/>
                      <a:pt x="880097" y="3926946"/>
                      <a:pt x="880097" y="3926946"/>
                    </a:cubicBezTo>
                    <a:cubicBezTo>
                      <a:pt x="880097" y="3929756"/>
                      <a:pt x="877286" y="3929756"/>
                      <a:pt x="877286" y="3929756"/>
                    </a:cubicBezTo>
                    <a:cubicBezTo>
                      <a:pt x="854789" y="3935383"/>
                      <a:pt x="837918" y="3952251"/>
                      <a:pt x="832298" y="3974748"/>
                    </a:cubicBezTo>
                    <a:cubicBezTo>
                      <a:pt x="832298" y="3977558"/>
                      <a:pt x="829484" y="3977558"/>
                      <a:pt x="829484" y="3977558"/>
                    </a:cubicBezTo>
                    <a:cubicBezTo>
                      <a:pt x="826671" y="3977558"/>
                      <a:pt x="826671" y="3974748"/>
                      <a:pt x="826671" y="3974748"/>
                    </a:cubicBezTo>
                    <a:cubicBezTo>
                      <a:pt x="821050" y="3952251"/>
                      <a:pt x="804179" y="3935383"/>
                      <a:pt x="781682" y="3929756"/>
                    </a:cubicBezTo>
                    <a:cubicBezTo>
                      <a:pt x="778872" y="3929756"/>
                      <a:pt x="778872" y="3926946"/>
                      <a:pt x="778872" y="3926946"/>
                    </a:cubicBezTo>
                    <a:cubicBezTo>
                      <a:pt x="778872" y="3924132"/>
                      <a:pt x="781682" y="3924132"/>
                      <a:pt x="781682" y="3924132"/>
                    </a:cubicBezTo>
                    <a:cubicBezTo>
                      <a:pt x="804179" y="3918512"/>
                      <a:pt x="821050" y="3901638"/>
                      <a:pt x="829484" y="3876333"/>
                    </a:cubicBezTo>
                    <a:close/>
                    <a:moveTo>
                      <a:pt x="674833" y="3876333"/>
                    </a:moveTo>
                    <a:cubicBezTo>
                      <a:pt x="683267" y="3898828"/>
                      <a:pt x="700138" y="3915699"/>
                      <a:pt x="722635" y="3924132"/>
                    </a:cubicBezTo>
                    <a:cubicBezTo>
                      <a:pt x="725446" y="3924132"/>
                      <a:pt x="725446" y="3926946"/>
                      <a:pt x="725446" y="3926946"/>
                    </a:cubicBezTo>
                    <a:cubicBezTo>
                      <a:pt x="725446" y="3929756"/>
                      <a:pt x="722635" y="3929756"/>
                      <a:pt x="722635" y="3929756"/>
                    </a:cubicBezTo>
                    <a:cubicBezTo>
                      <a:pt x="700138" y="3935383"/>
                      <a:pt x="683267" y="3952251"/>
                      <a:pt x="677647" y="3974748"/>
                    </a:cubicBezTo>
                    <a:cubicBezTo>
                      <a:pt x="677647" y="3977558"/>
                      <a:pt x="674833" y="3977558"/>
                      <a:pt x="674833" y="3977558"/>
                    </a:cubicBezTo>
                    <a:cubicBezTo>
                      <a:pt x="672020" y="3977558"/>
                      <a:pt x="672020" y="3974748"/>
                      <a:pt x="672020" y="3974748"/>
                    </a:cubicBezTo>
                    <a:cubicBezTo>
                      <a:pt x="666399" y="3952251"/>
                      <a:pt x="649528" y="3935383"/>
                      <a:pt x="627031" y="3929756"/>
                    </a:cubicBezTo>
                    <a:cubicBezTo>
                      <a:pt x="624221" y="3929756"/>
                      <a:pt x="624221" y="3926946"/>
                      <a:pt x="624221" y="3926946"/>
                    </a:cubicBezTo>
                    <a:cubicBezTo>
                      <a:pt x="624221" y="3924132"/>
                      <a:pt x="627031" y="3924132"/>
                      <a:pt x="627031" y="3924132"/>
                    </a:cubicBezTo>
                    <a:cubicBezTo>
                      <a:pt x="649528" y="3918512"/>
                      <a:pt x="666399" y="3901638"/>
                      <a:pt x="674833" y="3876333"/>
                    </a:cubicBezTo>
                    <a:close/>
                    <a:moveTo>
                      <a:pt x="517372" y="3876333"/>
                    </a:moveTo>
                    <a:cubicBezTo>
                      <a:pt x="525806" y="3898828"/>
                      <a:pt x="542677" y="3915699"/>
                      <a:pt x="565174" y="3924132"/>
                    </a:cubicBezTo>
                    <a:cubicBezTo>
                      <a:pt x="567985" y="3924132"/>
                      <a:pt x="567985" y="3926946"/>
                      <a:pt x="567985" y="3926946"/>
                    </a:cubicBezTo>
                    <a:cubicBezTo>
                      <a:pt x="567985" y="3929756"/>
                      <a:pt x="565174" y="3929756"/>
                      <a:pt x="565174" y="3929756"/>
                    </a:cubicBezTo>
                    <a:cubicBezTo>
                      <a:pt x="542677" y="3935383"/>
                      <a:pt x="525806" y="3952251"/>
                      <a:pt x="520183" y="3974748"/>
                    </a:cubicBezTo>
                    <a:cubicBezTo>
                      <a:pt x="520183" y="3977558"/>
                      <a:pt x="517372" y="3977558"/>
                      <a:pt x="517372" y="3977558"/>
                    </a:cubicBezTo>
                    <a:cubicBezTo>
                      <a:pt x="514559" y="3977558"/>
                      <a:pt x="514559" y="3974748"/>
                      <a:pt x="514559" y="3974748"/>
                    </a:cubicBezTo>
                    <a:cubicBezTo>
                      <a:pt x="508938" y="3952251"/>
                      <a:pt x="492065" y="3935383"/>
                      <a:pt x="469570" y="3929756"/>
                    </a:cubicBezTo>
                    <a:cubicBezTo>
                      <a:pt x="466760" y="3929756"/>
                      <a:pt x="466760" y="3926946"/>
                      <a:pt x="466760" y="3926946"/>
                    </a:cubicBezTo>
                    <a:cubicBezTo>
                      <a:pt x="466760" y="3924132"/>
                      <a:pt x="469570" y="3924132"/>
                      <a:pt x="469570" y="3924132"/>
                    </a:cubicBezTo>
                    <a:cubicBezTo>
                      <a:pt x="492065" y="3918512"/>
                      <a:pt x="508938" y="3901638"/>
                      <a:pt x="517372" y="3876333"/>
                    </a:cubicBezTo>
                    <a:close/>
                    <a:moveTo>
                      <a:pt x="362724" y="3876333"/>
                    </a:moveTo>
                    <a:cubicBezTo>
                      <a:pt x="371158" y="3898828"/>
                      <a:pt x="388029" y="3915699"/>
                      <a:pt x="410526" y="3924132"/>
                    </a:cubicBezTo>
                    <a:cubicBezTo>
                      <a:pt x="413337" y="3924132"/>
                      <a:pt x="413337" y="3926946"/>
                      <a:pt x="413337" y="3926946"/>
                    </a:cubicBezTo>
                    <a:cubicBezTo>
                      <a:pt x="413337" y="3929756"/>
                      <a:pt x="410526" y="3929756"/>
                      <a:pt x="410526" y="3929756"/>
                    </a:cubicBezTo>
                    <a:cubicBezTo>
                      <a:pt x="388029" y="3935383"/>
                      <a:pt x="371158" y="3952251"/>
                      <a:pt x="365535" y="3974748"/>
                    </a:cubicBezTo>
                    <a:cubicBezTo>
                      <a:pt x="365535" y="3977558"/>
                      <a:pt x="362724" y="3977558"/>
                      <a:pt x="362724" y="3977558"/>
                    </a:cubicBezTo>
                    <a:cubicBezTo>
                      <a:pt x="359911" y="3977558"/>
                      <a:pt x="359911" y="3974748"/>
                      <a:pt x="359911" y="3974748"/>
                    </a:cubicBezTo>
                    <a:cubicBezTo>
                      <a:pt x="354290" y="3952251"/>
                      <a:pt x="337417" y="3935383"/>
                      <a:pt x="314922" y="3929756"/>
                    </a:cubicBezTo>
                    <a:cubicBezTo>
                      <a:pt x="312112" y="3929756"/>
                      <a:pt x="312112" y="3926946"/>
                      <a:pt x="312112" y="3926946"/>
                    </a:cubicBezTo>
                    <a:cubicBezTo>
                      <a:pt x="312112" y="3924132"/>
                      <a:pt x="314922" y="3924132"/>
                      <a:pt x="314922" y="3924132"/>
                    </a:cubicBezTo>
                    <a:cubicBezTo>
                      <a:pt x="337417" y="3918512"/>
                      <a:pt x="354290" y="3901638"/>
                      <a:pt x="362724" y="3876333"/>
                    </a:cubicBezTo>
                    <a:close/>
                    <a:moveTo>
                      <a:pt x="208073" y="3876333"/>
                    </a:moveTo>
                    <a:cubicBezTo>
                      <a:pt x="216507" y="3898828"/>
                      <a:pt x="233378" y="3915699"/>
                      <a:pt x="255875" y="3924132"/>
                    </a:cubicBezTo>
                    <a:cubicBezTo>
                      <a:pt x="258686" y="3924132"/>
                      <a:pt x="258686" y="3926946"/>
                      <a:pt x="258686" y="3926946"/>
                    </a:cubicBezTo>
                    <a:cubicBezTo>
                      <a:pt x="258686" y="3929756"/>
                      <a:pt x="255875" y="3929756"/>
                      <a:pt x="255875" y="3929756"/>
                    </a:cubicBezTo>
                    <a:cubicBezTo>
                      <a:pt x="233378" y="3935383"/>
                      <a:pt x="216507" y="3952251"/>
                      <a:pt x="210884" y="3974748"/>
                    </a:cubicBezTo>
                    <a:cubicBezTo>
                      <a:pt x="210884" y="3977558"/>
                      <a:pt x="208073" y="3977558"/>
                      <a:pt x="208073" y="3977558"/>
                    </a:cubicBezTo>
                    <a:cubicBezTo>
                      <a:pt x="205260" y="3977558"/>
                      <a:pt x="205260" y="3974748"/>
                      <a:pt x="205260" y="3974748"/>
                    </a:cubicBezTo>
                    <a:cubicBezTo>
                      <a:pt x="199639" y="3952251"/>
                      <a:pt x="182766" y="3935383"/>
                      <a:pt x="160271" y="3929756"/>
                    </a:cubicBezTo>
                    <a:cubicBezTo>
                      <a:pt x="157461" y="3929756"/>
                      <a:pt x="157461" y="3926946"/>
                      <a:pt x="157461" y="3926946"/>
                    </a:cubicBezTo>
                    <a:cubicBezTo>
                      <a:pt x="157461" y="3924132"/>
                      <a:pt x="160271" y="3924132"/>
                      <a:pt x="160271" y="3924132"/>
                    </a:cubicBezTo>
                    <a:cubicBezTo>
                      <a:pt x="182766" y="3918512"/>
                      <a:pt x="199639" y="3901638"/>
                      <a:pt x="208073" y="3876333"/>
                    </a:cubicBezTo>
                    <a:close/>
                    <a:moveTo>
                      <a:pt x="50612" y="3876333"/>
                    </a:moveTo>
                    <a:cubicBezTo>
                      <a:pt x="59049" y="3898828"/>
                      <a:pt x="75920" y="3915699"/>
                      <a:pt x="98414" y="3924132"/>
                    </a:cubicBezTo>
                    <a:cubicBezTo>
                      <a:pt x="101225" y="3924132"/>
                      <a:pt x="101225" y="3926946"/>
                      <a:pt x="101225" y="3926946"/>
                    </a:cubicBezTo>
                    <a:cubicBezTo>
                      <a:pt x="101225" y="3929756"/>
                      <a:pt x="98414" y="3929756"/>
                      <a:pt x="98414" y="3929756"/>
                    </a:cubicBezTo>
                    <a:cubicBezTo>
                      <a:pt x="75920" y="3935383"/>
                      <a:pt x="59049" y="3952251"/>
                      <a:pt x="53426" y="3974748"/>
                    </a:cubicBezTo>
                    <a:cubicBezTo>
                      <a:pt x="53426" y="3977558"/>
                      <a:pt x="50612" y="3977558"/>
                      <a:pt x="50612" y="3977558"/>
                    </a:cubicBezTo>
                    <a:cubicBezTo>
                      <a:pt x="47802" y="3977558"/>
                      <a:pt x="47802" y="3974748"/>
                      <a:pt x="47802" y="3974748"/>
                    </a:cubicBezTo>
                    <a:cubicBezTo>
                      <a:pt x="42178" y="3952251"/>
                      <a:pt x="25307" y="3935383"/>
                      <a:pt x="2813" y="3929756"/>
                    </a:cubicBezTo>
                    <a:cubicBezTo>
                      <a:pt x="0" y="3929756"/>
                      <a:pt x="0" y="3926946"/>
                      <a:pt x="0" y="3926946"/>
                    </a:cubicBezTo>
                    <a:cubicBezTo>
                      <a:pt x="0" y="3924132"/>
                      <a:pt x="2813" y="3924132"/>
                      <a:pt x="2813" y="3924132"/>
                    </a:cubicBezTo>
                    <a:cubicBezTo>
                      <a:pt x="25307" y="3918512"/>
                      <a:pt x="42178" y="3901638"/>
                      <a:pt x="50612" y="3876333"/>
                    </a:cubicBezTo>
                    <a:close/>
                    <a:moveTo>
                      <a:pt x="5184973" y="3718872"/>
                    </a:moveTo>
                    <a:cubicBezTo>
                      <a:pt x="5193410" y="3744177"/>
                      <a:pt x="5210281" y="3761050"/>
                      <a:pt x="5232776" y="3766674"/>
                    </a:cubicBezTo>
                    <a:cubicBezTo>
                      <a:pt x="5235586" y="3766674"/>
                      <a:pt x="5235586" y="3769484"/>
                      <a:pt x="5235586" y="3769484"/>
                    </a:cubicBezTo>
                    <a:cubicBezTo>
                      <a:pt x="5235586" y="3772295"/>
                      <a:pt x="5232776" y="3772295"/>
                      <a:pt x="5232776" y="3772295"/>
                    </a:cubicBezTo>
                    <a:cubicBezTo>
                      <a:pt x="5210281" y="3777921"/>
                      <a:pt x="5193410" y="3794792"/>
                      <a:pt x="5187787" y="3817286"/>
                    </a:cubicBezTo>
                    <a:cubicBezTo>
                      <a:pt x="5187787" y="3820097"/>
                      <a:pt x="5184973" y="3820097"/>
                      <a:pt x="5184973" y="3820097"/>
                    </a:cubicBezTo>
                    <a:cubicBezTo>
                      <a:pt x="5182163" y="3820097"/>
                      <a:pt x="5182163" y="3817286"/>
                      <a:pt x="5182163" y="3817286"/>
                    </a:cubicBezTo>
                    <a:cubicBezTo>
                      <a:pt x="5176540" y="3794792"/>
                      <a:pt x="5159669" y="3777921"/>
                      <a:pt x="5137174" y="3772295"/>
                    </a:cubicBezTo>
                    <a:cubicBezTo>
                      <a:pt x="5134361" y="3772295"/>
                      <a:pt x="5134361" y="3769484"/>
                      <a:pt x="5134361" y="3769484"/>
                    </a:cubicBezTo>
                    <a:cubicBezTo>
                      <a:pt x="5134361" y="3766674"/>
                      <a:pt x="5137174" y="3766674"/>
                      <a:pt x="5137174" y="3766674"/>
                    </a:cubicBezTo>
                    <a:cubicBezTo>
                      <a:pt x="5159669" y="3761050"/>
                      <a:pt x="5176540" y="3744177"/>
                      <a:pt x="5184973" y="3718872"/>
                    </a:cubicBezTo>
                    <a:close/>
                    <a:moveTo>
                      <a:pt x="5030325" y="3718872"/>
                    </a:moveTo>
                    <a:cubicBezTo>
                      <a:pt x="5035949" y="3744177"/>
                      <a:pt x="5055630" y="3761050"/>
                      <a:pt x="5078128" y="3766674"/>
                    </a:cubicBezTo>
                    <a:cubicBezTo>
                      <a:pt x="5080938" y="3766674"/>
                      <a:pt x="5080938" y="3769484"/>
                      <a:pt x="5080938" y="3769484"/>
                    </a:cubicBezTo>
                    <a:cubicBezTo>
                      <a:pt x="5080938" y="3772295"/>
                      <a:pt x="5078128" y="3772295"/>
                      <a:pt x="5078128" y="3772295"/>
                    </a:cubicBezTo>
                    <a:cubicBezTo>
                      <a:pt x="5055630" y="3777921"/>
                      <a:pt x="5038759" y="3794792"/>
                      <a:pt x="5033136" y="3817286"/>
                    </a:cubicBezTo>
                    <a:cubicBezTo>
                      <a:pt x="5033136" y="3820097"/>
                      <a:pt x="5030325" y="3820097"/>
                      <a:pt x="5030325" y="3820097"/>
                    </a:cubicBezTo>
                    <a:cubicBezTo>
                      <a:pt x="5027512" y="3820097"/>
                      <a:pt x="5027512" y="3817286"/>
                      <a:pt x="5027512" y="3817286"/>
                    </a:cubicBezTo>
                    <a:cubicBezTo>
                      <a:pt x="5021892" y="3794792"/>
                      <a:pt x="5005018" y="3777921"/>
                      <a:pt x="4982523" y="3772295"/>
                    </a:cubicBezTo>
                    <a:cubicBezTo>
                      <a:pt x="4979713" y="3772295"/>
                      <a:pt x="4979713" y="3769484"/>
                      <a:pt x="4979713" y="3769484"/>
                    </a:cubicBezTo>
                    <a:cubicBezTo>
                      <a:pt x="4979713" y="3766674"/>
                      <a:pt x="4982523" y="3766674"/>
                      <a:pt x="4982523" y="3766674"/>
                    </a:cubicBezTo>
                    <a:cubicBezTo>
                      <a:pt x="5005018" y="3761050"/>
                      <a:pt x="5021892" y="3744177"/>
                      <a:pt x="5030325" y="3718872"/>
                    </a:cubicBezTo>
                    <a:close/>
                    <a:moveTo>
                      <a:pt x="4872861" y="3718872"/>
                    </a:moveTo>
                    <a:cubicBezTo>
                      <a:pt x="4881298" y="3744177"/>
                      <a:pt x="4898166" y="3761050"/>
                      <a:pt x="4920664" y="3766674"/>
                    </a:cubicBezTo>
                    <a:cubicBezTo>
                      <a:pt x="4923474" y="3766674"/>
                      <a:pt x="4923474" y="3769484"/>
                      <a:pt x="4923474" y="3769484"/>
                    </a:cubicBezTo>
                    <a:cubicBezTo>
                      <a:pt x="4923474" y="3772295"/>
                      <a:pt x="4920664" y="3772295"/>
                      <a:pt x="4920664" y="3772295"/>
                    </a:cubicBezTo>
                    <a:cubicBezTo>
                      <a:pt x="4898166" y="3777921"/>
                      <a:pt x="4881298" y="3794792"/>
                      <a:pt x="4875675" y="3817286"/>
                    </a:cubicBezTo>
                    <a:cubicBezTo>
                      <a:pt x="4875675" y="3820097"/>
                      <a:pt x="4872861" y="3820097"/>
                      <a:pt x="4872861" y="3820097"/>
                    </a:cubicBezTo>
                    <a:cubicBezTo>
                      <a:pt x="4870048" y="3820097"/>
                      <a:pt x="4870048" y="3817286"/>
                      <a:pt x="4870048" y="3817286"/>
                    </a:cubicBezTo>
                    <a:cubicBezTo>
                      <a:pt x="4864428" y="3794792"/>
                      <a:pt x="4847557" y="3777921"/>
                      <a:pt x="4825062" y="3772295"/>
                    </a:cubicBezTo>
                    <a:cubicBezTo>
                      <a:pt x="4822249" y="3772295"/>
                      <a:pt x="4822249" y="3769484"/>
                      <a:pt x="4822249" y="3769484"/>
                    </a:cubicBezTo>
                    <a:cubicBezTo>
                      <a:pt x="4822249" y="3766674"/>
                      <a:pt x="4825062" y="3766674"/>
                      <a:pt x="4825062" y="3766674"/>
                    </a:cubicBezTo>
                    <a:cubicBezTo>
                      <a:pt x="4847557" y="3761050"/>
                      <a:pt x="4864428" y="3744177"/>
                      <a:pt x="4872861" y="3718872"/>
                    </a:cubicBezTo>
                    <a:close/>
                    <a:moveTo>
                      <a:pt x="4718213" y="3718872"/>
                    </a:moveTo>
                    <a:cubicBezTo>
                      <a:pt x="4726650" y="3744177"/>
                      <a:pt x="4743518" y="3761050"/>
                      <a:pt x="4766016" y="3766674"/>
                    </a:cubicBezTo>
                    <a:cubicBezTo>
                      <a:pt x="4768826" y="3766674"/>
                      <a:pt x="4768826" y="3769484"/>
                      <a:pt x="4768826" y="3769484"/>
                    </a:cubicBezTo>
                    <a:cubicBezTo>
                      <a:pt x="4768826" y="3772295"/>
                      <a:pt x="4766016" y="3772295"/>
                      <a:pt x="4766016" y="3772295"/>
                    </a:cubicBezTo>
                    <a:cubicBezTo>
                      <a:pt x="4743518" y="3777921"/>
                      <a:pt x="4726650" y="3794792"/>
                      <a:pt x="4721027" y="3817286"/>
                    </a:cubicBezTo>
                    <a:cubicBezTo>
                      <a:pt x="4721027" y="3820097"/>
                      <a:pt x="4718213" y="3820097"/>
                      <a:pt x="4718213" y="3820097"/>
                    </a:cubicBezTo>
                    <a:cubicBezTo>
                      <a:pt x="4715400" y="3820097"/>
                      <a:pt x="4715400" y="3817286"/>
                      <a:pt x="4715400" y="3817286"/>
                    </a:cubicBezTo>
                    <a:cubicBezTo>
                      <a:pt x="4709780" y="3794792"/>
                      <a:pt x="4692909" y="3777921"/>
                      <a:pt x="4670414" y="3772295"/>
                    </a:cubicBezTo>
                    <a:cubicBezTo>
                      <a:pt x="4667601" y="3772295"/>
                      <a:pt x="4667601" y="3769484"/>
                      <a:pt x="4667601" y="3769484"/>
                    </a:cubicBezTo>
                    <a:cubicBezTo>
                      <a:pt x="4667601" y="3766674"/>
                      <a:pt x="4670414" y="3766674"/>
                      <a:pt x="4670414" y="3766674"/>
                    </a:cubicBezTo>
                    <a:cubicBezTo>
                      <a:pt x="4692909" y="3761050"/>
                      <a:pt x="4709780" y="3744177"/>
                      <a:pt x="4718213" y="3718872"/>
                    </a:cubicBezTo>
                    <a:close/>
                    <a:moveTo>
                      <a:pt x="4563563" y="3718872"/>
                    </a:moveTo>
                    <a:cubicBezTo>
                      <a:pt x="4571999" y="3744177"/>
                      <a:pt x="4588867" y="3761050"/>
                      <a:pt x="4611365" y="3766674"/>
                    </a:cubicBezTo>
                    <a:cubicBezTo>
                      <a:pt x="4614175" y="3766674"/>
                      <a:pt x="4614175" y="3769484"/>
                      <a:pt x="4614175" y="3769484"/>
                    </a:cubicBezTo>
                    <a:cubicBezTo>
                      <a:pt x="4614175" y="3772295"/>
                      <a:pt x="4611365" y="3772295"/>
                      <a:pt x="4611365" y="3772295"/>
                    </a:cubicBezTo>
                    <a:cubicBezTo>
                      <a:pt x="4588867" y="3777921"/>
                      <a:pt x="4571999" y="3794792"/>
                      <a:pt x="4566376" y="3817286"/>
                    </a:cubicBezTo>
                    <a:cubicBezTo>
                      <a:pt x="4566376" y="3820097"/>
                      <a:pt x="4563563" y="3820097"/>
                      <a:pt x="4563563" y="3820097"/>
                    </a:cubicBezTo>
                    <a:cubicBezTo>
                      <a:pt x="4560749" y="3820097"/>
                      <a:pt x="4560749" y="3817286"/>
                      <a:pt x="4560749" y="3817286"/>
                    </a:cubicBezTo>
                    <a:cubicBezTo>
                      <a:pt x="4555129" y="3794792"/>
                      <a:pt x="4538258" y="3777921"/>
                      <a:pt x="4515763" y="3772295"/>
                    </a:cubicBezTo>
                    <a:cubicBezTo>
                      <a:pt x="4512950" y="3772295"/>
                      <a:pt x="4512950" y="3769484"/>
                      <a:pt x="4512950" y="3769484"/>
                    </a:cubicBezTo>
                    <a:cubicBezTo>
                      <a:pt x="4512950" y="3766674"/>
                      <a:pt x="4515763" y="3766674"/>
                      <a:pt x="4515763" y="3766674"/>
                    </a:cubicBezTo>
                    <a:cubicBezTo>
                      <a:pt x="4538258" y="3761050"/>
                      <a:pt x="4555129" y="3744177"/>
                      <a:pt x="4563563" y="3718872"/>
                    </a:cubicBezTo>
                    <a:close/>
                    <a:moveTo>
                      <a:pt x="4406104" y="3718872"/>
                    </a:moveTo>
                    <a:cubicBezTo>
                      <a:pt x="4414538" y="3744177"/>
                      <a:pt x="4431409" y="3761050"/>
                      <a:pt x="4453907" y="3766674"/>
                    </a:cubicBezTo>
                    <a:cubicBezTo>
                      <a:pt x="4456717" y="3766674"/>
                      <a:pt x="4456717" y="3769484"/>
                      <a:pt x="4456717" y="3769484"/>
                    </a:cubicBezTo>
                    <a:cubicBezTo>
                      <a:pt x="4456717" y="3772295"/>
                      <a:pt x="4453907" y="3772295"/>
                      <a:pt x="4453907" y="3772295"/>
                    </a:cubicBezTo>
                    <a:cubicBezTo>
                      <a:pt x="4431409" y="3777921"/>
                      <a:pt x="4414538" y="3794792"/>
                      <a:pt x="4408915" y="3817286"/>
                    </a:cubicBezTo>
                    <a:cubicBezTo>
                      <a:pt x="4408915" y="3820097"/>
                      <a:pt x="4406104" y="3820097"/>
                      <a:pt x="4406104" y="3820097"/>
                    </a:cubicBezTo>
                    <a:cubicBezTo>
                      <a:pt x="4403291" y="3820097"/>
                      <a:pt x="4403291" y="3817286"/>
                      <a:pt x="4403291" y="3817286"/>
                    </a:cubicBezTo>
                    <a:cubicBezTo>
                      <a:pt x="4397671" y="3794792"/>
                      <a:pt x="4380797" y="3777921"/>
                      <a:pt x="4358302" y="3772295"/>
                    </a:cubicBezTo>
                    <a:cubicBezTo>
                      <a:pt x="4355492" y="3772295"/>
                      <a:pt x="4355492" y="3769484"/>
                      <a:pt x="4355492" y="3769484"/>
                    </a:cubicBezTo>
                    <a:cubicBezTo>
                      <a:pt x="4355492" y="3766674"/>
                      <a:pt x="4358302" y="3766674"/>
                      <a:pt x="4358302" y="3766674"/>
                    </a:cubicBezTo>
                    <a:cubicBezTo>
                      <a:pt x="4380797" y="3761050"/>
                      <a:pt x="4397671" y="3744177"/>
                      <a:pt x="4406104" y="3718872"/>
                    </a:cubicBezTo>
                    <a:close/>
                    <a:moveTo>
                      <a:pt x="4251453" y="3718872"/>
                    </a:moveTo>
                    <a:cubicBezTo>
                      <a:pt x="4259887" y="3744177"/>
                      <a:pt x="4276758" y="3761050"/>
                      <a:pt x="4299256" y="3766674"/>
                    </a:cubicBezTo>
                    <a:cubicBezTo>
                      <a:pt x="4302066" y="3766674"/>
                      <a:pt x="4302066" y="3769484"/>
                      <a:pt x="4302066" y="3769484"/>
                    </a:cubicBezTo>
                    <a:cubicBezTo>
                      <a:pt x="4302066" y="3772295"/>
                      <a:pt x="4299256" y="3772295"/>
                      <a:pt x="4299256" y="3772295"/>
                    </a:cubicBezTo>
                    <a:cubicBezTo>
                      <a:pt x="4276758" y="3777921"/>
                      <a:pt x="4259887" y="3794792"/>
                      <a:pt x="4254264" y="3817286"/>
                    </a:cubicBezTo>
                    <a:cubicBezTo>
                      <a:pt x="4254264" y="3820097"/>
                      <a:pt x="4251453" y="3820097"/>
                      <a:pt x="4251453" y="3820097"/>
                    </a:cubicBezTo>
                    <a:cubicBezTo>
                      <a:pt x="4248640" y="3820097"/>
                      <a:pt x="4248640" y="3817286"/>
                      <a:pt x="4248640" y="3817286"/>
                    </a:cubicBezTo>
                    <a:cubicBezTo>
                      <a:pt x="4243020" y="3794792"/>
                      <a:pt x="4226146" y="3777921"/>
                      <a:pt x="4203651" y="3772295"/>
                    </a:cubicBezTo>
                    <a:cubicBezTo>
                      <a:pt x="4200841" y="3772295"/>
                      <a:pt x="4200841" y="3769484"/>
                      <a:pt x="4200841" y="3769484"/>
                    </a:cubicBezTo>
                    <a:cubicBezTo>
                      <a:pt x="4200841" y="3766674"/>
                      <a:pt x="4203651" y="3766674"/>
                      <a:pt x="4203651" y="3766674"/>
                    </a:cubicBezTo>
                    <a:cubicBezTo>
                      <a:pt x="4226146" y="3761050"/>
                      <a:pt x="4243020" y="3744177"/>
                      <a:pt x="4251453" y="3718872"/>
                    </a:cubicBezTo>
                    <a:close/>
                    <a:moveTo>
                      <a:pt x="4096805" y="3718872"/>
                    </a:moveTo>
                    <a:cubicBezTo>
                      <a:pt x="4105239" y="3744177"/>
                      <a:pt x="4122110" y="3761050"/>
                      <a:pt x="4144608" y="3766674"/>
                    </a:cubicBezTo>
                    <a:cubicBezTo>
                      <a:pt x="4147418" y="3766674"/>
                      <a:pt x="4147418" y="3769484"/>
                      <a:pt x="4147418" y="3769484"/>
                    </a:cubicBezTo>
                    <a:cubicBezTo>
                      <a:pt x="4147418" y="3772295"/>
                      <a:pt x="4144608" y="3772295"/>
                      <a:pt x="4144608" y="3772295"/>
                    </a:cubicBezTo>
                    <a:cubicBezTo>
                      <a:pt x="4122110" y="3777921"/>
                      <a:pt x="4105239" y="3794792"/>
                      <a:pt x="4099616" y="3817286"/>
                    </a:cubicBezTo>
                    <a:cubicBezTo>
                      <a:pt x="4099616" y="3820097"/>
                      <a:pt x="4096805" y="3820097"/>
                      <a:pt x="4096805" y="3820097"/>
                    </a:cubicBezTo>
                    <a:cubicBezTo>
                      <a:pt x="4093992" y="3820097"/>
                      <a:pt x="4093992" y="3817286"/>
                      <a:pt x="4093992" y="3817286"/>
                    </a:cubicBezTo>
                    <a:cubicBezTo>
                      <a:pt x="4088372" y="3794792"/>
                      <a:pt x="4071498" y="3777921"/>
                      <a:pt x="4049003" y="3772295"/>
                    </a:cubicBezTo>
                    <a:cubicBezTo>
                      <a:pt x="4046193" y="3772295"/>
                      <a:pt x="4046193" y="3769484"/>
                      <a:pt x="4046193" y="3769484"/>
                    </a:cubicBezTo>
                    <a:cubicBezTo>
                      <a:pt x="4046193" y="3766674"/>
                      <a:pt x="4049003" y="3766674"/>
                      <a:pt x="4049003" y="3766674"/>
                    </a:cubicBezTo>
                    <a:cubicBezTo>
                      <a:pt x="4071498" y="3761050"/>
                      <a:pt x="4088372" y="3744177"/>
                      <a:pt x="4096805" y="3718872"/>
                    </a:cubicBezTo>
                    <a:close/>
                    <a:moveTo>
                      <a:pt x="3939345" y="3718872"/>
                    </a:moveTo>
                    <a:cubicBezTo>
                      <a:pt x="3947781" y="3744177"/>
                      <a:pt x="3964649" y="3761050"/>
                      <a:pt x="3987147" y="3766674"/>
                    </a:cubicBezTo>
                    <a:cubicBezTo>
                      <a:pt x="3989957" y="3766674"/>
                      <a:pt x="3989957" y="3769484"/>
                      <a:pt x="3989957" y="3769484"/>
                    </a:cubicBezTo>
                    <a:cubicBezTo>
                      <a:pt x="3989957" y="3772295"/>
                      <a:pt x="3987147" y="3772295"/>
                      <a:pt x="3987147" y="3772295"/>
                    </a:cubicBezTo>
                    <a:cubicBezTo>
                      <a:pt x="3964649" y="3777921"/>
                      <a:pt x="3947781" y="3794792"/>
                      <a:pt x="3942155" y="3817286"/>
                    </a:cubicBezTo>
                    <a:cubicBezTo>
                      <a:pt x="3942155" y="3820097"/>
                      <a:pt x="3939345" y="3820097"/>
                      <a:pt x="3939345" y="3820097"/>
                    </a:cubicBezTo>
                    <a:cubicBezTo>
                      <a:pt x="3936531" y="3820097"/>
                      <a:pt x="3936531" y="3817286"/>
                      <a:pt x="3936531" y="3817286"/>
                    </a:cubicBezTo>
                    <a:cubicBezTo>
                      <a:pt x="3930911" y="3794792"/>
                      <a:pt x="3914037" y="3777921"/>
                      <a:pt x="3891545" y="3772295"/>
                    </a:cubicBezTo>
                    <a:cubicBezTo>
                      <a:pt x="3888732" y="3772295"/>
                      <a:pt x="3888732" y="3769484"/>
                      <a:pt x="3888732" y="3769484"/>
                    </a:cubicBezTo>
                    <a:cubicBezTo>
                      <a:pt x="3888732" y="3766674"/>
                      <a:pt x="3891545" y="3766674"/>
                      <a:pt x="3891545" y="3766674"/>
                    </a:cubicBezTo>
                    <a:cubicBezTo>
                      <a:pt x="3914037" y="3761050"/>
                      <a:pt x="3930911" y="3744177"/>
                      <a:pt x="3939345" y="3718872"/>
                    </a:cubicBezTo>
                    <a:close/>
                    <a:moveTo>
                      <a:pt x="3784693" y="3718872"/>
                    </a:moveTo>
                    <a:cubicBezTo>
                      <a:pt x="3793130" y="3744177"/>
                      <a:pt x="3809998" y="3761050"/>
                      <a:pt x="3832496" y="3766674"/>
                    </a:cubicBezTo>
                    <a:cubicBezTo>
                      <a:pt x="3835306" y="3766674"/>
                      <a:pt x="3835306" y="3769484"/>
                      <a:pt x="3835306" y="3769484"/>
                    </a:cubicBezTo>
                    <a:cubicBezTo>
                      <a:pt x="3835306" y="3772295"/>
                      <a:pt x="3832496" y="3772295"/>
                      <a:pt x="3832496" y="3772295"/>
                    </a:cubicBezTo>
                    <a:cubicBezTo>
                      <a:pt x="3809998" y="3777921"/>
                      <a:pt x="3793130" y="3794792"/>
                      <a:pt x="3787504" y="3817286"/>
                    </a:cubicBezTo>
                    <a:cubicBezTo>
                      <a:pt x="3787504" y="3820097"/>
                      <a:pt x="3784693" y="3820097"/>
                      <a:pt x="3784693" y="3820097"/>
                    </a:cubicBezTo>
                    <a:cubicBezTo>
                      <a:pt x="3781880" y="3820097"/>
                      <a:pt x="3781880" y="3817286"/>
                      <a:pt x="3781880" y="3817286"/>
                    </a:cubicBezTo>
                    <a:cubicBezTo>
                      <a:pt x="3776260" y="3794792"/>
                      <a:pt x="3759386" y="3777921"/>
                      <a:pt x="3736894" y="3772295"/>
                    </a:cubicBezTo>
                    <a:cubicBezTo>
                      <a:pt x="3734081" y="3772295"/>
                      <a:pt x="3734081" y="3769484"/>
                      <a:pt x="3734081" y="3769484"/>
                    </a:cubicBezTo>
                    <a:cubicBezTo>
                      <a:pt x="3734081" y="3766674"/>
                      <a:pt x="3736894" y="3766674"/>
                      <a:pt x="3736894" y="3766674"/>
                    </a:cubicBezTo>
                    <a:cubicBezTo>
                      <a:pt x="3759386" y="3761050"/>
                      <a:pt x="3776260" y="3744177"/>
                      <a:pt x="3784693" y="3718872"/>
                    </a:cubicBezTo>
                    <a:close/>
                    <a:moveTo>
                      <a:pt x="3630045" y="3718872"/>
                    </a:moveTo>
                    <a:cubicBezTo>
                      <a:pt x="3638482" y="3744177"/>
                      <a:pt x="3655350" y="3761050"/>
                      <a:pt x="3677848" y="3766674"/>
                    </a:cubicBezTo>
                    <a:cubicBezTo>
                      <a:pt x="3680658" y="3766674"/>
                      <a:pt x="3680658" y="3769484"/>
                      <a:pt x="3680658" y="3769484"/>
                    </a:cubicBezTo>
                    <a:cubicBezTo>
                      <a:pt x="3680658" y="3772295"/>
                      <a:pt x="3677848" y="3772295"/>
                      <a:pt x="3677848" y="3772295"/>
                    </a:cubicBezTo>
                    <a:cubicBezTo>
                      <a:pt x="3655350" y="3777921"/>
                      <a:pt x="3638482" y="3794792"/>
                      <a:pt x="3632856" y="3817286"/>
                    </a:cubicBezTo>
                    <a:cubicBezTo>
                      <a:pt x="3632856" y="3820097"/>
                      <a:pt x="3630045" y="3820097"/>
                      <a:pt x="3630045" y="3820097"/>
                    </a:cubicBezTo>
                    <a:cubicBezTo>
                      <a:pt x="3627232" y="3820097"/>
                      <a:pt x="3627232" y="3817286"/>
                      <a:pt x="3627232" y="3817286"/>
                    </a:cubicBezTo>
                    <a:cubicBezTo>
                      <a:pt x="3621612" y="3794792"/>
                      <a:pt x="3604738" y="3777921"/>
                      <a:pt x="3582246" y="3772295"/>
                    </a:cubicBezTo>
                    <a:cubicBezTo>
                      <a:pt x="3579433" y="3772295"/>
                      <a:pt x="3579433" y="3769484"/>
                      <a:pt x="3579433" y="3769484"/>
                    </a:cubicBezTo>
                    <a:cubicBezTo>
                      <a:pt x="3579433" y="3766674"/>
                      <a:pt x="3582246" y="3766674"/>
                      <a:pt x="3582246" y="3766674"/>
                    </a:cubicBezTo>
                    <a:cubicBezTo>
                      <a:pt x="3604738" y="3761050"/>
                      <a:pt x="3621612" y="3744177"/>
                      <a:pt x="3630045" y="3718872"/>
                    </a:cubicBezTo>
                    <a:close/>
                    <a:moveTo>
                      <a:pt x="3472581" y="3718872"/>
                    </a:moveTo>
                    <a:cubicBezTo>
                      <a:pt x="3481018" y="3744177"/>
                      <a:pt x="3500700" y="3761050"/>
                      <a:pt x="3520384" y="3766674"/>
                    </a:cubicBezTo>
                    <a:cubicBezTo>
                      <a:pt x="3523194" y="3766674"/>
                      <a:pt x="3523194" y="3769484"/>
                      <a:pt x="3523194" y="3769484"/>
                    </a:cubicBezTo>
                    <a:cubicBezTo>
                      <a:pt x="3523194" y="3772295"/>
                      <a:pt x="3520384" y="3772295"/>
                      <a:pt x="3520384" y="3772295"/>
                    </a:cubicBezTo>
                    <a:cubicBezTo>
                      <a:pt x="3497889" y="3777921"/>
                      <a:pt x="3481018" y="3794792"/>
                      <a:pt x="3475395" y="3817286"/>
                    </a:cubicBezTo>
                    <a:cubicBezTo>
                      <a:pt x="3475395" y="3820097"/>
                      <a:pt x="3472581" y="3820097"/>
                      <a:pt x="3472581" y="3820097"/>
                    </a:cubicBezTo>
                    <a:cubicBezTo>
                      <a:pt x="3469771" y="3820097"/>
                      <a:pt x="3469771" y="3817286"/>
                      <a:pt x="3469771" y="3817286"/>
                    </a:cubicBezTo>
                    <a:cubicBezTo>
                      <a:pt x="3464148" y="3794792"/>
                      <a:pt x="3447277" y="3777921"/>
                      <a:pt x="3424782" y="3772295"/>
                    </a:cubicBezTo>
                    <a:cubicBezTo>
                      <a:pt x="3421969" y="3772295"/>
                      <a:pt x="3421969" y="3769484"/>
                      <a:pt x="3421969" y="3769484"/>
                    </a:cubicBezTo>
                    <a:cubicBezTo>
                      <a:pt x="3421969" y="3766674"/>
                      <a:pt x="3424782" y="3766674"/>
                      <a:pt x="3424782" y="3766674"/>
                    </a:cubicBezTo>
                    <a:cubicBezTo>
                      <a:pt x="3447277" y="3761050"/>
                      <a:pt x="3464148" y="3744177"/>
                      <a:pt x="3472581" y="3718872"/>
                    </a:cubicBezTo>
                    <a:close/>
                    <a:moveTo>
                      <a:pt x="3317933" y="3718872"/>
                    </a:moveTo>
                    <a:cubicBezTo>
                      <a:pt x="3326370" y="3744177"/>
                      <a:pt x="3343241" y="3761050"/>
                      <a:pt x="3365736" y="3766674"/>
                    </a:cubicBezTo>
                    <a:cubicBezTo>
                      <a:pt x="3368546" y="3766674"/>
                      <a:pt x="3368546" y="3769484"/>
                      <a:pt x="3368546" y="3769484"/>
                    </a:cubicBezTo>
                    <a:cubicBezTo>
                      <a:pt x="3368546" y="3772295"/>
                      <a:pt x="3365736" y="3772295"/>
                      <a:pt x="3365736" y="3772295"/>
                    </a:cubicBezTo>
                    <a:cubicBezTo>
                      <a:pt x="3343241" y="3777921"/>
                      <a:pt x="3326370" y="3794792"/>
                      <a:pt x="3320747" y="3817286"/>
                    </a:cubicBezTo>
                    <a:cubicBezTo>
                      <a:pt x="3320747" y="3820097"/>
                      <a:pt x="3317933" y="3820097"/>
                      <a:pt x="3317933" y="3820097"/>
                    </a:cubicBezTo>
                    <a:cubicBezTo>
                      <a:pt x="3315123" y="3820097"/>
                      <a:pt x="3315123" y="3817286"/>
                      <a:pt x="3315123" y="3817286"/>
                    </a:cubicBezTo>
                    <a:cubicBezTo>
                      <a:pt x="3309500" y="3794792"/>
                      <a:pt x="3292629" y="3777921"/>
                      <a:pt x="3270134" y="3772295"/>
                    </a:cubicBezTo>
                    <a:cubicBezTo>
                      <a:pt x="3267321" y="3772295"/>
                      <a:pt x="3267321" y="3769484"/>
                      <a:pt x="3267321" y="3769484"/>
                    </a:cubicBezTo>
                    <a:cubicBezTo>
                      <a:pt x="3267321" y="3766674"/>
                      <a:pt x="3270134" y="3766674"/>
                      <a:pt x="3270134" y="3766674"/>
                    </a:cubicBezTo>
                    <a:cubicBezTo>
                      <a:pt x="3292629" y="3761050"/>
                      <a:pt x="3309500" y="3744177"/>
                      <a:pt x="3317933" y="3718872"/>
                    </a:cubicBezTo>
                    <a:close/>
                    <a:moveTo>
                      <a:pt x="3163283" y="3718872"/>
                    </a:moveTo>
                    <a:cubicBezTo>
                      <a:pt x="3171719" y="3744177"/>
                      <a:pt x="3188590" y="3761050"/>
                      <a:pt x="3211085" y="3766674"/>
                    </a:cubicBezTo>
                    <a:cubicBezTo>
                      <a:pt x="3213895" y="3766674"/>
                      <a:pt x="3213895" y="3769484"/>
                      <a:pt x="3213895" y="3769484"/>
                    </a:cubicBezTo>
                    <a:cubicBezTo>
                      <a:pt x="3213895" y="3772295"/>
                      <a:pt x="3211085" y="3772295"/>
                      <a:pt x="3211085" y="3772295"/>
                    </a:cubicBezTo>
                    <a:cubicBezTo>
                      <a:pt x="3188590" y="3777921"/>
                      <a:pt x="3171719" y="3794792"/>
                      <a:pt x="3166096" y="3817286"/>
                    </a:cubicBezTo>
                    <a:cubicBezTo>
                      <a:pt x="3166096" y="3820097"/>
                      <a:pt x="3163283" y="3820097"/>
                      <a:pt x="3163283" y="3820097"/>
                    </a:cubicBezTo>
                    <a:cubicBezTo>
                      <a:pt x="3160472" y="3820097"/>
                      <a:pt x="3160472" y="3817286"/>
                      <a:pt x="3160472" y="3817286"/>
                    </a:cubicBezTo>
                    <a:cubicBezTo>
                      <a:pt x="3154849" y="3794792"/>
                      <a:pt x="3137978" y="3777921"/>
                      <a:pt x="3115483" y="3772295"/>
                    </a:cubicBezTo>
                    <a:cubicBezTo>
                      <a:pt x="3112670" y="3772295"/>
                      <a:pt x="3112670" y="3769484"/>
                      <a:pt x="3112670" y="3769484"/>
                    </a:cubicBezTo>
                    <a:cubicBezTo>
                      <a:pt x="3112670" y="3766674"/>
                      <a:pt x="3115483" y="3766674"/>
                      <a:pt x="3115483" y="3766674"/>
                    </a:cubicBezTo>
                    <a:cubicBezTo>
                      <a:pt x="3137978" y="3761050"/>
                      <a:pt x="3154849" y="3744177"/>
                      <a:pt x="3163283" y="3718872"/>
                    </a:cubicBezTo>
                    <a:close/>
                    <a:moveTo>
                      <a:pt x="3005823" y="3718872"/>
                    </a:moveTo>
                    <a:cubicBezTo>
                      <a:pt x="3014257" y="3744177"/>
                      <a:pt x="3033942" y="3761050"/>
                      <a:pt x="3053626" y="3766674"/>
                    </a:cubicBezTo>
                    <a:cubicBezTo>
                      <a:pt x="3056436" y="3766674"/>
                      <a:pt x="3056436" y="3769484"/>
                      <a:pt x="3056436" y="3769484"/>
                    </a:cubicBezTo>
                    <a:cubicBezTo>
                      <a:pt x="3056436" y="3772295"/>
                      <a:pt x="3053626" y="3772295"/>
                      <a:pt x="3053626" y="3772295"/>
                    </a:cubicBezTo>
                    <a:cubicBezTo>
                      <a:pt x="3031128" y="3777921"/>
                      <a:pt x="3014257" y="3794792"/>
                      <a:pt x="3008634" y="3817286"/>
                    </a:cubicBezTo>
                    <a:cubicBezTo>
                      <a:pt x="3008634" y="3820097"/>
                      <a:pt x="3005823" y="3820097"/>
                      <a:pt x="3005823" y="3820097"/>
                    </a:cubicBezTo>
                    <a:cubicBezTo>
                      <a:pt x="3003010" y="3820097"/>
                      <a:pt x="3003010" y="3817286"/>
                      <a:pt x="3003010" y="3817286"/>
                    </a:cubicBezTo>
                    <a:cubicBezTo>
                      <a:pt x="2997390" y="3794792"/>
                      <a:pt x="2980516" y="3777921"/>
                      <a:pt x="2958021" y="3772295"/>
                    </a:cubicBezTo>
                    <a:cubicBezTo>
                      <a:pt x="2955211" y="3772295"/>
                      <a:pt x="2955211" y="3769484"/>
                      <a:pt x="2955211" y="3769484"/>
                    </a:cubicBezTo>
                    <a:cubicBezTo>
                      <a:pt x="2955211" y="3766674"/>
                      <a:pt x="2958021" y="3766674"/>
                      <a:pt x="2958021" y="3766674"/>
                    </a:cubicBezTo>
                    <a:cubicBezTo>
                      <a:pt x="2980516" y="3761050"/>
                      <a:pt x="2997390" y="3744177"/>
                      <a:pt x="3005823" y="3718872"/>
                    </a:cubicBezTo>
                    <a:close/>
                    <a:moveTo>
                      <a:pt x="2851172" y="3718872"/>
                    </a:moveTo>
                    <a:cubicBezTo>
                      <a:pt x="2859606" y="3744177"/>
                      <a:pt x="2876477" y="3761050"/>
                      <a:pt x="2898975" y="3766674"/>
                    </a:cubicBezTo>
                    <a:cubicBezTo>
                      <a:pt x="2901785" y="3766674"/>
                      <a:pt x="2901785" y="3769484"/>
                      <a:pt x="2901785" y="3769484"/>
                    </a:cubicBezTo>
                    <a:cubicBezTo>
                      <a:pt x="2901785" y="3772295"/>
                      <a:pt x="2898975" y="3772295"/>
                      <a:pt x="2898975" y="3772295"/>
                    </a:cubicBezTo>
                    <a:cubicBezTo>
                      <a:pt x="2876477" y="3777921"/>
                      <a:pt x="2859606" y="3794792"/>
                      <a:pt x="2853983" y="3817286"/>
                    </a:cubicBezTo>
                    <a:cubicBezTo>
                      <a:pt x="2853983" y="3820097"/>
                      <a:pt x="2851172" y="3820097"/>
                      <a:pt x="2851172" y="3820097"/>
                    </a:cubicBezTo>
                    <a:cubicBezTo>
                      <a:pt x="2848359" y="3820097"/>
                      <a:pt x="2848359" y="3817286"/>
                      <a:pt x="2848359" y="3817286"/>
                    </a:cubicBezTo>
                    <a:cubicBezTo>
                      <a:pt x="2842739" y="3794792"/>
                      <a:pt x="2825865" y="3777921"/>
                      <a:pt x="2803370" y="3772295"/>
                    </a:cubicBezTo>
                    <a:cubicBezTo>
                      <a:pt x="2800560" y="3772295"/>
                      <a:pt x="2800560" y="3769484"/>
                      <a:pt x="2800560" y="3769484"/>
                    </a:cubicBezTo>
                    <a:cubicBezTo>
                      <a:pt x="2800560" y="3766674"/>
                      <a:pt x="2803370" y="3766674"/>
                      <a:pt x="2803370" y="3766674"/>
                    </a:cubicBezTo>
                    <a:cubicBezTo>
                      <a:pt x="2825865" y="3761050"/>
                      <a:pt x="2842739" y="3744177"/>
                      <a:pt x="2851172" y="3718872"/>
                    </a:cubicBezTo>
                    <a:close/>
                    <a:moveTo>
                      <a:pt x="2696525" y="3718872"/>
                    </a:moveTo>
                    <a:cubicBezTo>
                      <a:pt x="2704959" y="3744177"/>
                      <a:pt x="2721830" y="3761050"/>
                      <a:pt x="2744328" y="3766674"/>
                    </a:cubicBezTo>
                    <a:cubicBezTo>
                      <a:pt x="2747138" y="3766674"/>
                      <a:pt x="2747138" y="3769484"/>
                      <a:pt x="2747138" y="3769484"/>
                    </a:cubicBezTo>
                    <a:cubicBezTo>
                      <a:pt x="2747138" y="3772295"/>
                      <a:pt x="2744328" y="3772295"/>
                      <a:pt x="2744328" y="3772295"/>
                    </a:cubicBezTo>
                    <a:cubicBezTo>
                      <a:pt x="2721830" y="3777921"/>
                      <a:pt x="2704959" y="3794792"/>
                      <a:pt x="2699336" y="3817286"/>
                    </a:cubicBezTo>
                    <a:cubicBezTo>
                      <a:pt x="2699336" y="3820097"/>
                      <a:pt x="2696525" y="3820097"/>
                      <a:pt x="2696525" y="3820097"/>
                    </a:cubicBezTo>
                    <a:cubicBezTo>
                      <a:pt x="2693712" y="3820097"/>
                      <a:pt x="2693712" y="3817286"/>
                      <a:pt x="2693712" y="3817286"/>
                    </a:cubicBezTo>
                    <a:cubicBezTo>
                      <a:pt x="2688092" y="3794792"/>
                      <a:pt x="2671218" y="3777921"/>
                      <a:pt x="2648723" y="3772295"/>
                    </a:cubicBezTo>
                    <a:cubicBezTo>
                      <a:pt x="2645913" y="3772295"/>
                      <a:pt x="2645913" y="3769484"/>
                      <a:pt x="2645913" y="3769484"/>
                    </a:cubicBezTo>
                    <a:cubicBezTo>
                      <a:pt x="2645913" y="3766674"/>
                      <a:pt x="2648723" y="3766674"/>
                      <a:pt x="2648723" y="3766674"/>
                    </a:cubicBezTo>
                    <a:cubicBezTo>
                      <a:pt x="2671218" y="3761050"/>
                      <a:pt x="2688092" y="3744177"/>
                      <a:pt x="2696525" y="3718872"/>
                    </a:cubicBezTo>
                    <a:close/>
                    <a:moveTo>
                      <a:pt x="2539061" y="3718872"/>
                    </a:moveTo>
                    <a:cubicBezTo>
                      <a:pt x="2547497" y="3744177"/>
                      <a:pt x="2567179" y="3761050"/>
                      <a:pt x="2586863" y="3766674"/>
                    </a:cubicBezTo>
                    <a:cubicBezTo>
                      <a:pt x="2589673" y="3766674"/>
                      <a:pt x="2589673" y="3769484"/>
                      <a:pt x="2589673" y="3769484"/>
                    </a:cubicBezTo>
                    <a:cubicBezTo>
                      <a:pt x="2589673" y="3772295"/>
                      <a:pt x="2586863" y="3772295"/>
                      <a:pt x="2586863" y="3772295"/>
                    </a:cubicBezTo>
                    <a:cubicBezTo>
                      <a:pt x="2564365" y="3777921"/>
                      <a:pt x="2547497" y="3794792"/>
                      <a:pt x="2541874" y="3817286"/>
                    </a:cubicBezTo>
                    <a:cubicBezTo>
                      <a:pt x="2541874" y="3820097"/>
                      <a:pt x="2539061" y="3820097"/>
                      <a:pt x="2539061" y="3820097"/>
                    </a:cubicBezTo>
                    <a:cubicBezTo>
                      <a:pt x="2536247" y="3820097"/>
                      <a:pt x="2536247" y="3817286"/>
                      <a:pt x="2536247" y="3817286"/>
                    </a:cubicBezTo>
                    <a:cubicBezTo>
                      <a:pt x="2530627" y="3794792"/>
                      <a:pt x="2513756" y="3777921"/>
                      <a:pt x="2491261" y="3772295"/>
                    </a:cubicBezTo>
                    <a:cubicBezTo>
                      <a:pt x="2488448" y="3772295"/>
                      <a:pt x="2488448" y="3769484"/>
                      <a:pt x="2488448" y="3769484"/>
                    </a:cubicBezTo>
                    <a:cubicBezTo>
                      <a:pt x="2488448" y="3766674"/>
                      <a:pt x="2491261" y="3766674"/>
                      <a:pt x="2491261" y="3766674"/>
                    </a:cubicBezTo>
                    <a:cubicBezTo>
                      <a:pt x="2513756" y="3761050"/>
                      <a:pt x="2530627" y="3744177"/>
                      <a:pt x="2539061" y="3718872"/>
                    </a:cubicBezTo>
                    <a:close/>
                    <a:moveTo>
                      <a:pt x="2384413" y="3718872"/>
                    </a:moveTo>
                    <a:cubicBezTo>
                      <a:pt x="2392849" y="3744177"/>
                      <a:pt x="2409717" y="3761050"/>
                      <a:pt x="2432215" y="3766674"/>
                    </a:cubicBezTo>
                    <a:cubicBezTo>
                      <a:pt x="2435025" y="3766674"/>
                      <a:pt x="2435025" y="3769484"/>
                      <a:pt x="2435025" y="3769484"/>
                    </a:cubicBezTo>
                    <a:cubicBezTo>
                      <a:pt x="2435025" y="3772295"/>
                      <a:pt x="2432215" y="3772295"/>
                      <a:pt x="2432215" y="3772295"/>
                    </a:cubicBezTo>
                    <a:cubicBezTo>
                      <a:pt x="2409717" y="3777921"/>
                      <a:pt x="2392849" y="3794792"/>
                      <a:pt x="2387226" y="3817286"/>
                    </a:cubicBezTo>
                    <a:cubicBezTo>
                      <a:pt x="2387226" y="3820097"/>
                      <a:pt x="2384413" y="3820097"/>
                      <a:pt x="2384413" y="3820097"/>
                    </a:cubicBezTo>
                    <a:cubicBezTo>
                      <a:pt x="2381599" y="3820097"/>
                      <a:pt x="2381599" y="3817286"/>
                      <a:pt x="2381599" y="3817286"/>
                    </a:cubicBezTo>
                    <a:cubicBezTo>
                      <a:pt x="2375979" y="3794792"/>
                      <a:pt x="2359108" y="3777921"/>
                      <a:pt x="2336613" y="3772295"/>
                    </a:cubicBezTo>
                    <a:cubicBezTo>
                      <a:pt x="2333800" y="3772295"/>
                      <a:pt x="2333800" y="3769484"/>
                      <a:pt x="2333800" y="3769484"/>
                    </a:cubicBezTo>
                    <a:cubicBezTo>
                      <a:pt x="2333800" y="3766674"/>
                      <a:pt x="2336613" y="3766674"/>
                      <a:pt x="2336613" y="3766674"/>
                    </a:cubicBezTo>
                    <a:cubicBezTo>
                      <a:pt x="2359108" y="3761050"/>
                      <a:pt x="2375979" y="3744177"/>
                      <a:pt x="2384413" y="3718872"/>
                    </a:cubicBezTo>
                    <a:close/>
                    <a:moveTo>
                      <a:pt x="2229761" y="3718872"/>
                    </a:moveTo>
                    <a:cubicBezTo>
                      <a:pt x="2238198" y="3744177"/>
                      <a:pt x="2255066" y="3761050"/>
                      <a:pt x="2277564" y="3766674"/>
                    </a:cubicBezTo>
                    <a:cubicBezTo>
                      <a:pt x="2280374" y="3766674"/>
                      <a:pt x="2280374" y="3769484"/>
                      <a:pt x="2280374" y="3769484"/>
                    </a:cubicBezTo>
                    <a:cubicBezTo>
                      <a:pt x="2280374" y="3772295"/>
                      <a:pt x="2277564" y="3772295"/>
                      <a:pt x="2277564" y="3772295"/>
                    </a:cubicBezTo>
                    <a:cubicBezTo>
                      <a:pt x="2255066" y="3777921"/>
                      <a:pt x="2238198" y="3794792"/>
                      <a:pt x="2232575" y="3817286"/>
                    </a:cubicBezTo>
                    <a:cubicBezTo>
                      <a:pt x="2232575" y="3820097"/>
                      <a:pt x="2229761" y="3820097"/>
                      <a:pt x="2229761" y="3820097"/>
                    </a:cubicBezTo>
                    <a:cubicBezTo>
                      <a:pt x="2226948" y="3820097"/>
                      <a:pt x="2226948" y="3817286"/>
                      <a:pt x="2226948" y="3817286"/>
                    </a:cubicBezTo>
                    <a:cubicBezTo>
                      <a:pt x="2221328" y="3794792"/>
                      <a:pt x="2204457" y="3777921"/>
                      <a:pt x="2181962" y="3772295"/>
                    </a:cubicBezTo>
                    <a:cubicBezTo>
                      <a:pt x="2179149" y="3772295"/>
                      <a:pt x="2179149" y="3769484"/>
                      <a:pt x="2179149" y="3769484"/>
                    </a:cubicBezTo>
                    <a:cubicBezTo>
                      <a:pt x="2179149" y="3766674"/>
                      <a:pt x="2181962" y="3766674"/>
                      <a:pt x="2181962" y="3766674"/>
                    </a:cubicBezTo>
                    <a:cubicBezTo>
                      <a:pt x="2204457" y="3761050"/>
                      <a:pt x="2221328" y="3744177"/>
                      <a:pt x="2229761" y="3718872"/>
                    </a:cubicBezTo>
                    <a:close/>
                    <a:moveTo>
                      <a:pt x="2075115" y="3718872"/>
                    </a:moveTo>
                    <a:cubicBezTo>
                      <a:pt x="2080738" y="3744177"/>
                      <a:pt x="2100419" y="3761050"/>
                      <a:pt x="2122917" y="3766674"/>
                    </a:cubicBezTo>
                    <a:cubicBezTo>
                      <a:pt x="2125727" y="3766674"/>
                      <a:pt x="2125727" y="3769484"/>
                      <a:pt x="2125727" y="3769484"/>
                    </a:cubicBezTo>
                    <a:cubicBezTo>
                      <a:pt x="2125727" y="3772295"/>
                      <a:pt x="2122917" y="3772295"/>
                      <a:pt x="2122917" y="3772295"/>
                    </a:cubicBezTo>
                    <a:cubicBezTo>
                      <a:pt x="2100419" y="3777921"/>
                      <a:pt x="2083551" y="3794792"/>
                      <a:pt x="2077928" y="3817286"/>
                    </a:cubicBezTo>
                    <a:cubicBezTo>
                      <a:pt x="2077928" y="3820097"/>
                      <a:pt x="2075115" y="3820097"/>
                      <a:pt x="2075115" y="3820097"/>
                    </a:cubicBezTo>
                    <a:cubicBezTo>
                      <a:pt x="2072301" y="3820097"/>
                      <a:pt x="2072301" y="3817286"/>
                      <a:pt x="2072301" y="3817286"/>
                    </a:cubicBezTo>
                    <a:cubicBezTo>
                      <a:pt x="2066681" y="3794792"/>
                      <a:pt x="2049810" y="3777921"/>
                      <a:pt x="2027315" y="3772295"/>
                    </a:cubicBezTo>
                    <a:cubicBezTo>
                      <a:pt x="2024502" y="3772295"/>
                      <a:pt x="2024502" y="3769484"/>
                      <a:pt x="2024502" y="3769484"/>
                    </a:cubicBezTo>
                    <a:cubicBezTo>
                      <a:pt x="2024502" y="3766674"/>
                      <a:pt x="2027315" y="3766674"/>
                      <a:pt x="2027315" y="3766674"/>
                    </a:cubicBezTo>
                    <a:cubicBezTo>
                      <a:pt x="2049810" y="3761050"/>
                      <a:pt x="2066681" y="3744177"/>
                      <a:pt x="2075115" y="3718872"/>
                    </a:cubicBezTo>
                    <a:close/>
                    <a:moveTo>
                      <a:pt x="1917652" y="3718872"/>
                    </a:moveTo>
                    <a:cubicBezTo>
                      <a:pt x="1926086" y="3744177"/>
                      <a:pt x="1942957" y="3761050"/>
                      <a:pt x="1965455" y="3766674"/>
                    </a:cubicBezTo>
                    <a:cubicBezTo>
                      <a:pt x="1968265" y="3766674"/>
                      <a:pt x="1968265" y="3769484"/>
                      <a:pt x="1968265" y="3769484"/>
                    </a:cubicBezTo>
                    <a:cubicBezTo>
                      <a:pt x="1968265" y="3772295"/>
                      <a:pt x="1965455" y="3772295"/>
                      <a:pt x="1965455" y="3772295"/>
                    </a:cubicBezTo>
                    <a:cubicBezTo>
                      <a:pt x="1942957" y="3777921"/>
                      <a:pt x="1926086" y="3794792"/>
                      <a:pt x="1920463" y="3817286"/>
                    </a:cubicBezTo>
                    <a:cubicBezTo>
                      <a:pt x="1920463" y="3820097"/>
                      <a:pt x="1917652" y="3820097"/>
                      <a:pt x="1917652" y="3820097"/>
                    </a:cubicBezTo>
                    <a:cubicBezTo>
                      <a:pt x="1914839" y="3820097"/>
                      <a:pt x="1914839" y="3817286"/>
                      <a:pt x="1914839" y="3817286"/>
                    </a:cubicBezTo>
                    <a:cubicBezTo>
                      <a:pt x="1909219" y="3794792"/>
                      <a:pt x="1892345" y="3777921"/>
                      <a:pt x="1869850" y="3772295"/>
                    </a:cubicBezTo>
                    <a:cubicBezTo>
                      <a:pt x="1867040" y="3772295"/>
                      <a:pt x="1867040" y="3769484"/>
                      <a:pt x="1867040" y="3769484"/>
                    </a:cubicBezTo>
                    <a:cubicBezTo>
                      <a:pt x="1867040" y="3766674"/>
                      <a:pt x="1869850" y="3766674"/>
                      <a:pt x="1869850" y="3766674"/>
                    </a:cubicBezTo>
                    <a:cubicBezTo>
                      <a:pt x="1892345" y="3761050"/>
                      <a:pt x="1909219" y="3744177"/>
                      <a:pt x="1917652" y="3718872"/>
                    </a:cubicBezTo>
                    <a:close/>
                    <a:moveTo>
                      <a:pt x="1763004" y="3718872"/>
                    </a:moveTo>
                    <a:cubicBezTo>
                      <a:pt x="1771438" y="3744177"/>
                      <a:pt x="1788309" y="3761050"/>
                      <a:pt x="1810807" y="3766674"/>
                    </a:cubicBezTo>
                    <a:cubicBezTo>
                      <a:pt x="1813617" y="3766674"/>
                      <a:pt x="1813617" y="3769484"/>
                      <a:pt x="1813617" y="3769484"/>
                    </a:cubicBezTo>
                    <a:cubicBezTo>
                      <a:pt x="1813617" y="3772295"/>
                      <a:pt x="1810807" y="3772295"/>
                      <a:pt x="1810807" y="3772295"/>
                    </a:cubicBezTo>
                    <a:cubicBezTo>
                      <a:pt x="1788309" y="3777921"/>
                      <a:pt x="1771438" y="3794792"/>
                      <a:pt x="1765815" y="3817286"/>
                    </a:cubicBezTo>
                    <a:cubicBezTo>
                      <a:pt x="1765815" y="3820097"/>
                      <a:pt x="1763004" y="3820097"/>
                      <a:pt x="1763004" y="3820097"/>
                    </a:cubicBezTo>
                    <a:cubicBezTo>
                      <a:pt x="1760191" y="3820097"/>
                      <a:pt x="1760191" y="3817286"/>
                      <a:pt x="1760191" y="3817286"/>
                    </a:cubicBezTo>
                    <a:cubicBezTo>
                      <a:pt x="1754571" y="3794792"/>
                      <a:pt x="1737697" y="3777921"/>
                      <a:pt x="1715202" y="3772295"/>
                    </a:cubicBezTo>
                    <a:cubicBezTo>
                      <a:pt x="1712392" y="3772295"/>
                      <a:pt x="1712392" y="3769484"/>
                      <a:pt x="1712392" y="3769484"/>
                    </a:cubicBezTo>
                    <a:cubicBezTo>
                      <a:pt x="1712392" y="3766674"/>
                      <a:pt x="1715202" y="3766674"/>
                      <a:pt x="1715202" y="3766674"/>
                    </a:cubicBezTo>
                    <a:cubicBezTo>
                      <a:pt x="1737697" y="3761050"/>
                      <a:pt x="1754571" y="3744177"/>
                      <a:pt x="1763004" y="3718872"/>
                    </a:cubicBezTo>
                    <a:close/>
                    <a:moveTo>
                      <a:pt x="1608353" y="3718872"/>
                    </a:moveTo>
                    <a:cubicBezTo>
                      <a:pt x="1613977" y="3744177"/>
                      <a:pt x="1633658" y="3761050"/>
                      <a:pt x="1656156" y="3766674"/>
                    </a:cubicBezTo>
                    <a:cubicBezTo>
                      <a:pt x="1658966" y="3766674"/>
                      <a:pt x="1658966" y="3769484"/>
                      <a:pt x="1658966" y="3769484"/>
                    </a:cubicBezTo>
                    <a:cubicBezTo>
                      <a:pt x="1658966" y="3772295"/>
                      <a:pt x="1656156" y="3772295"/>
                      <a:pt x="1656156" y="3772295"/>
                    </a:cubicBezTo>
                    <a:cubicBezTo>
                      <a:pt x="1633658" y="3777921"/>
                      <a:pt x="1616787" y="3794792"/>
                      <a:pt x="1611164" y="3817286"/>
                    </a:cubicBezTo>
                    <a:cubicBezTo>
                      <a:pt x="1611164" y="3820097"/>
                      <a:pt x="1608353" y="3820097"/>
                      <a:pt x="1608353" y="3820097"/>
                    </a:cubicBezTo>
                    <a:cubicBezTo>
                      <a:pt x="1605540" y="3820097"/>
                      <a:pt x="1605540" y="3817286"/>
                      <a:pt x="1605540" y="3817286"/>
                    </a:cubicBezTo>
                    <a:cubicBezTo>
                      <a:pt x="1599920" y="3794792"/>
                      <a:pt x="1583046" y="3777921"/>
                      <a:pt x="1560551" y="3772295"/>
                    </a:cubicBezTo>
                    <a:cubicBezTo>
                      <a:pt x="1557741" y="3772295"/>
                      <a:pt x="1557741" y="3769484"/>
                      <a:pt x="1557741" y="3769484"/>
                    </a:cubicBezTo>
                    <a:cubicBezTo>
                      <a:pt x="1557741" y="3766674"/>
                      <a:pt x="1560551" y="3766674"/>
                      <a:pt x="1560551" y="3766674"/>
                    </a:cubicBezTo>
                    <a:cubicBezTo>
                      <a:pt x="1583046" y="3761050"/>
                      <a:pt x="1599920" y="3744177"/>
                      <a:pt x="1608353" y="3718872"/>
                    </a:cubicBezTo>
                    <a:close/>
                    <a:moveTo>
                      <a:pt x="1450892" y="3718872"/>
                    </a:moveTo>
                    <a:cubicBezTo>
                      <a:pt x="1459326" y="3744177"/>
                      <a:pt x="1476197" y="3761050"/>
                      <a:pt x="1498695" y="3766674"/>
                    </a:cubicBezTo>
                    <a:cubicBezTo>
                      <a:pt x="1501505" y="3766674"/>
                      <a:pt x="1501505" y="3769484"/>
                      <a:pt x="1501505" y="3769484"/>
                    </a:cubicBezTo>
                    <a:cubicBezTo>
                      <a:pt x="1501505" y="3772295"/>
                      <a:pt x="1498695" y="3772295"/>
                      <a:pt x="1498695" y="3772295"/>
                    </a:cubicBezTo>
                    <a:cubicBezTo>
                      <a:pt x="1476197" y="3777921"/>
                      <a:pt x="1459326" y="3794792"/>
                      <a:pt x="1453706" y="3817286"/>
                    </a:cubicBezTo>
                    <a:cubicBezTo>
                      <a:pt x="1453706" y="3820097"/>
                      <a:pt x="1450892" y="3820097"/>
                      <a:pt x="1450892" y="3820097"/>
                    </a:cubicBezTo>
                    <a:cubicBezTo>
                      <a:pt x="1448079" y="3820097"/>
                      <a:pt x="1448079" y="3817286"/>
                      <a:pt x="1448079" y="3817286"/>
                    </a:cubicBezTo>
                    <a:cubicBezTo>
                      <a:pt x="1442458" y="3794792"/>
                      <a:pt x="1425587" y="3777921"/>
                      <a:pt x="1403090" y="3772295"/>
                    </a:cubicBezTo>
                    <a:cubicBezTo>
                      <a:pt x="1400280" y="3772295"/>
                      <a:pt x="1400280" y="3769484"/>
                      <a:pt x="1400280" y="3769484"/>
                    </a:cubicBezTo>
                    <a:cubicBezTo>
                      <a:pt x="1400280" y="3766674"/>
                      <a:pt x="1403090" y="3766674"/>
                      <a:pt x="1403090" y="3766674"/>
                    </a:cubicBezTo>
                    <a:cubicBezTo>
                      <a:pt x="1425587" y="3761050"/>
                      <a:pt x="1442458" y="3744177"/>
                      <a:pt x="1450892" y="3718872"/>
                    </a:cubicBezTo>
                    <a:close/>
                    <a:moveTo>
                      <a:pt x="1296244" y="3718872"/>
                    </a:moveTo>
                    <a:cubicBezTo>
                      <a:pt x="1304678" y="3744177"/>
                      <a:pt x="1321549" y="3761050"/>
                      <a:pt x="1344046" y="3766674"/>
                    </a:cubicBezTo>
                    <a:cubicBezTo>
                      <a:pt x="1346857" y="3766674"/>
                      <a:pt x="1346857" y="3769484"/>
                      <a:pt x="1346857" y="3769484"/>
                    </a:cubicBezTo>
                    <a:cubicBezTo>
                      <a:pt x="1346857" y="3772295"/>
                      <a:pt x="1344046" y="3772295"/>
                      <a:pt x="1344046" y="3772295"/>
                    </a:cubicBezTo>
                    <a:cubicBezTo>
                      <a:pt x="1321549" y="3777921"/>
                      <a:pt x="1304678" y="3794792"/>
                      <a:pt x="1299058" y="3817286"/>
                    </a:cubicBezTo>
                    <a:cubicBezTo>
                      <a:pt x="1299058" y="3820097"/>
                      <a:pt x="1296244" y="3820097"/>
                      <a:pt x="1296244" y="3820097"/>
                    </a:cubicBezTo>
                    <a:cubicBezTo>
                      <a:pt x="1293431" y="3820097"/>
                      <a:pt x="1293431" y="3817286"/>
                      <a:pt x="1293431" y="3817286"/>
                    </a:cubicBezTo>
                    <a:cubicBezTo>
                      <a:pt x="1287810" y="3794792"/>
                      <a:pt x="1270939" y="3777921"/>
                      <a:pt x="1248442" y="3772295"/>
                    </a:cubicBezTo>
                    <a:cubicBezTo>
                      <a:pt x="1245632" y="3772295"/>
                      <a:pt x="1245632" y="3769484"/>
                      <a:pt x="1245632" y="3769484"/>
                    </a:cubicBezTo>
                    <a:cubicBezTo>
                      <a:pt x="1245632" y="3766674"/>
                      <a:pt x="1248442" y="3766674"/>
                      <a:pt x="1248442" y="3766674"/>
                    </a:cubicBezTo>
                    <a:cubicBezTo>
                      <a:pt x="1270939" y="3761050"/>
                      <a:pt x="1287810" y="3744177"/>
                      <a:pt x="1296244" y="3718872"/>
                    </a:cubicBezTo>
                    <a:close/>
                    <a:moveTo>
                      <a:pt x="1141593" y="3718872"/>
                    </a:moveTo>
                    <a:cubicBezTo>
                      <a:pt x="1150027" y="3744177"/>
                      <a:pt x="1166898" y="3761050"/>
                      <a:pt x="1189395" y="3766674"/>
                    </a:cubicBezTo>
                    <a:cubicBezTo>
                      <a:pt x="1192206" y="3766674"/>
                      <a:pt x="1192206" y="3769484"/>
                      <a:pt x="1192206" y="3769484"/>
                    </a:cubicBezTo>
                    <a:cubicBezTo>
                      <a:pt x="1192206" y="3772295"/>
                      <a:pt x="1189395" y="3772295"/>
                      <a:pt x="1189395" y="3772295"/>
                    </a:cubicBezTo>
                    <a:cubicBezTo>
                      <a:pt x="1166898" y="3777921"/>
                      <a:pt x="1150027" y="3794792"/>
                      <a:pt x="1144407" y="3817286"/>
                    </a:cubicBezTo>
                    <a:cubicBezTo>
                      <a:pt x="1144407" y="3820097"/>
                      <a:pt x="1141593" y="3820097"/>
                      <a:pt x="1141593" y="3820097"/>
                    </a:cubicBezTo>
                    <a:cubicBezTo>
                      <a:pt x="1138780" y="3820097"/>
                      <a:pt x="1138780" y="3817286"/>
                      <a:pt x="1138780" y="3817286"/>
                    </a:cubicBezTo>
                    <a:cubicBezTo>
                      <a:pt x="1133159" y="3794792"/>
                      <a:pt x="1116288" y="3777921"/>
                      <a:pt x="1093791" y="3772295"/>
                    </a:cubicBezTo>
                    <a:cubicBezTo>
                      <a:pt x="1090981" y="3772295"/>
                      <a:pt x="1090981" y="3769484"/>
                      <a:pt x="1090981" y="3769484"/>
                    </a:cubicBezTo>
                    <a:cubicBezTo>
                      <a:pt x="1090981" y="3766674"/>
                      <a:pt x="1093791" y="3766674"/>
                      <a:pt x="1093791" y="3766674"/>
                    </a:cubicBezTo>
                    <a:cubicBezTo>
                      <a:pt x="1116288" y="3761050"/>
                      <a:pt x="1133159" y="3744177"/>
                      <a:pt x="1141593" y="3718872"/>
                    </a:cubicBezTo>
                    <a:close/>
                    <a:moveTo>
                      <a:pt x="984132" y="3718872"/>
                    </a:moveTo>
                    <a:cubicBezTo>
                      <a:pt x="992566" y="3744177"/>
                      <a:pt x="1009437" y="3761050"/>
                      <a:pt x="1031934" y="3766674"/>
                    </a:cubicBezTo>
                    <a:cubicBezTo>
                      <a:pt x="1034745" y="3766674"/>
                      <a:pt x="1034745" y="3769484"/>
                      <a:pt x="1034745" y="3769484"/>
                    </a:cubicBezTo>
                    <a:cubicBezTo>
                      <a:pt x="1034745" y="3772295"/>
                      <a:pt x="1031934" y="3772295"/>
                      <a:pt x="1031934" y="3772295"/>
                    </a:cubicBezTo>
                    <a:cubicBezTo>
                      <a:pt x="1009437" y="3777921"/>
                      <a:pt x="992566" y="3794792"/>
                      <a:pt x="986946" y="3817286"/>
                    </a:cubicBezTo>
                    <a:cubicBezTo>
                      <a:pt x="986946" y="3820097"/>
                      <a:pt x="984132" y="3820097"/>
                      <a:pt x="984132" y="3820097"/>
                    </a:cubicBezTo>
                    <a:cubicBezTo>
                      <a:pt x="981319" y="3820097"/>
                      <a:pt x="981319" y="3817286"/>
                      <a:pt x="981319" y="3817286"/>
                    </a:cubicBezTo>
                    <a:cubicBezTo>
                      <a:pt x="975698" y="3794792"/>
                      <a:pt x="958827" y="3777921"/>
                      <a:pt x="936330" y="3772295"/>
                    </a:cubicBezTo>
                    <a:cubicBezTo>
                      <a:pt x="933520" y="3772295"/>
                      <a:pt x="933520" y="3769484"/>
                      <a:pt x="933520" y="3769484"/>
                    </a:cubicBezTo>
                    <a:cubicBezTo>
                      <a:pt x="933520" y="3766674"/>
                      <a:pt x="936330" y="3766674"/>
                      <a:pt x="936330" y="3766674"/>
                    </a:cubicBezTo>
                    <a:cubicBezTo>
                      <a:pt x="958827" y="3761050"/>
                      <a:pt x="975698" y="3744177"/>
                      <a:pt x="984132" y="3718872"/>
                    </a:cubicBezTo>
                    <a:close/>
                    <a:moveTo>
                      <a:pt x="829484" y="3718872"/>
                    </a:moveTo>
                    <a:cubicBezTo>
                      <a:pt x="837918" y="3744177"/>
                      <a:pt x="854789" y="3761050"/>
                      <a:pt x="877286" y="3766674"/>
                    </a:cubicBezTo>
                    <a:cubicBezTo>
                      <a:pt x="880097" y="3766674"/>
                      <a:pt x="880097" y="3769484"/>
                      <a:pt x="880097" y="3769484"/>
                    </a:cubicBezTo>
                    <a:cubicBezTo>
                      <a:pt x="880097" y="3772295"/>
                      <a:pt x="877286" y="3772295"/>
                      <a:pt x="877286" y="3772295"/>
                    </a:cubicBezTo>
                    <a:cubicBezTo>
                      <a:pt x="854789" y="3777921"/>
                      <a:pt x="837918" y="3794792"/>
                      <a:pt x="832298" y="3817286"/>
                    </a:cubicBezTo>
                    <a:cubicBezTo>
                      <a:pt x="832298" y="3820097"/>
                      <a:pt x="829484" y="3820097"/>
                      <a:pt x="829484" y="3820097"/>
                    </a:cubicBezTo>
                    <a:cubicBezTo>
                      <a:pt x="826671" y="3820097"/>
                      <a:pt x="826671" y="3817286"/>
                      <a:pt x="826671" y="3817286"/>
                    </a:cubicBezTo>
                    <a:cubicBezTo>
                      <a:pt x="821050" y="3794792"/>
                      <a:pt x="804179" y="3777921"/>
                      <a:pt x="781682" y="3772295"/>
                    </a:cubicBezTo>
                    <a:cubicBezTo>
                      <a:pt x="778872" y="3772295"/>
                      <a:pt x="778872" y="3769484"/>
                      <a:pt x="778872" y="3769484"/>
                    </a:cubicBezTo>
                    <a:cubicBezTo>
                      <a:pt x="778872" y="3766674"/>
                      <a:pt x="781682" y="3766674"/>
                      <a:pt x="781682" y="3766674"/>
                    </a:cubicBezTo>
                    <a:cubicBezTo>
                      <a:pt x="804179" y="3761050"/>
                      <a:pt x="821050" y="3744177"/>
                      <a:pt x="829484" y="3718872"/>
                    </a:cubicBezTo>
                    <a:close/>
                    <a:moveTo>
                      <a:pt x="674833" y="3718872"/>
                    </a:moveTo>
                    <a:cubicBezTo>
                      <a:pt x="683267" y="3744177"/>
                      <a:pt x="700138" y="3761050"/>
                      <a:pt x="722635" y="3766674"/>
                    </a:cubicBezTo>
                    <a:cubicBezTo>
                      <a:pt x="725446" y="3766674"/>
                      <a:pt x="725446" y="3769484"/>
                      <a:pt x="725446" y="3769484"/>
                    </a:cubicBezTo>
                    <a:cubicBezTo>
                      <a:pt x="725446" y="3772295"/>
                      <a:pt x="722635" y="3772295"/>
                      <a:pt x="722635" y="3772295"/>
                    </a:cubicBezTo>
                    <a:cubicBezTo>
                      <a:pt x="700138" y="3777921"/>
                      <a:pt x="683267" y="3794792"/>
                      <a:pt x="677647" y="3817286"/>
                    </a:cubicBezTo>
                    <a:cubicBezTo>
                      <a:pt x="677647" y="3820097"/>
                      <a:pt x="674833" y="3820097"/>
                      <a:pt x="674833" y="3820097"/>
                    </a:cubicBezTo>
                    <a:cubicBezTo>
                      <a:pt x="672020" y="3820097"/>
                      <a:pt x="672020" y="3817286"/>
                      <a:pt x="672020" y="3817286"/>
                    </a:cubicBezTo>
                    <a:cubicBezTo>
                      <a:pt x="666399" y="3794792"/>
                      <a:pt x="649528" y="3777921"/>
                      <a:pt x="627031" y="3772295"/>
                    </a:cubicBezTo>
                    <a:cubicBezTo>
                      <a:pt x="624221" y="3772295"/>
                      <a:pt x="624221" y="3769484"/>
                      <a:pt x="624221" y="3769484"/>
                    </a:cubicBezTo>
                    <a:cubicBezTo>
                      <a:pt x="624221" y="3766674"/>
                      <a:pt x="627031" y="3766674"/>
                      <a:pt x="627031" y="3766674"/>
                    </a:cubicBezTo>
                    <a:cubicBezTo>
                      <a:pt x="649528" y="3761050"/>
                      <a:pt x="666399" y="3744177"/>
                      <a:pt x="674833" y="3718872"/>
                    </a:cubicBezTo>
                    <a:close/>
                    <a:moveTo>
                      <a:pt x="517372" y="3718872"/>
                    </a:moveTo>
                    <a:cubicBezTo>
                      <a:pt x="525806" y="3744177"/>
                      <a:pt x="542677" y="3761050"/>
                      <a:pt x="565174" y="3766674"/>
                    </a:cubicBezTo>
                    <a:cubicBezTo>
                      <a:pt x="567985" y="3766674"/>
                      <a:pt x="567985" y="3769484"/>
                      <a:pt x="567985" y="3769484"/>
                    </a:cubicBezTo>
                    <a:cubicBezTo>
                      <a:pt x="567985" y="3772295"/>
                      <a:pt x="565174" y="3772295"/>
                      <a:pt x="565174" y="3772295"/>
                    </a:cubicBezTo>
                    <a:cubicBezTo>
                      <a:pt x="542677" y="3777921"/>
                      <a:pt x="525806" y="3794792"/>
                      <a:pt x="520183" y="3817286"/>
                    </a:cubicBezTo>
                    <a:cubicBezTo>
                      <a:pt x="520183" y="3820097"/>
                      <a:pt x="517372" y="3820097"/>
                      <a:pt x="517372" y="3820097"/>
                    </a:cubicBezTo>
                    <a:cubicBezTo>
                      <a:pt x="514559" y="3820097"/>
                      <a:pt x="514559" y="3817286"/>
                      <a:pt x="514559" y="3817286"/>
                    </a:cubicBezTo>
                    <a:cubicBezTo>
                      <a:pt x="508938" y="3794792"/>
                      <a:pt x="492065" y="3777921"/>
                      <a:pt x="469570" y="3772295"/>
                    </a:cubicBezTo>
                    <a:cubicBezTo>
                      <a:pt x="466760" y="3772295"/>
                      <a:pt x="466760" y="3769484"/>
                      <a:pt x="466760" y="3769484"/>
                    </a:cubicBezTo>
                    <a:cubicBezTo>
                      <a:pt x="466760" y="3766674"/>
                      <a:pt x="469570" y="3766674"/>
                      <a:pt x="469570" y="3766674"/>
                    </a:cubicBezTo>
                    <a:cubicBezTo>
                      <a:pt x="492065" y="3761050"/>
                      <a:pt x="508938" y="3744177"/>
                      <a:pt x="517372" y="3718872"/>
                    </a:cubicBezTo>
                    <a:close/>
                    <a:moveTo>
                      <a:pt x="362724" y="3718872"/>
                    </a:moveTo>
                    <a:cubicBezTo>
                      <a:pt x="371158" y="3744177"/>
                      <a:pt x="388029" y="3761050"/>
                      <a:pt x="410526" y="3766674"/>
                    </a:cubicBezTo>
                    <a:cubicBezTo>
                      <a:pt x="413337" y="3766674"/>
                      <a:pt x="413337" y="3769484"/>
                      <a:pt x="413337" y="3769484"/>
                    </a:cubicBezTo>
                    <a:cubicBezTo>
                      <a:pt x="413337" y="3772295"/>
                      <a:pt x="410526" y="3772295"/>
                      <a:pt x="410526" y="3772295"/>
                    </a:cubicBezTo>
                    <a:cubicBezTo>
                      <a:pt x="388029" y="3777921"/>
                      <a:pt x="371158" y="3794792"/>
                      <a:pt x="365535" y="3817286"/>
                    </a:cubicBezTo>
                    <a:cubicBezTo>
                      <a:pt x="365535" y="3820097"/>
                      <a:pt x="362724" y="3820097"/>
                      <a:pt x="362724" y="3820097"/>
                    </a:cubicBezTo>
                    <a:cubicBezTo>
                      <a:pt x="359911" y="3820097"/>
                      <a:pt x="359911" y="3817286"/>
                      <a:pt x="359911" y="3817286"/>
                    </a:cubicBezTo>
                    <a:cubicBezTo>
                      <a:pt x="354290" y="3794792"/>
                      <a:pt x="337417" y="3777921"/>
                      <a:pt x="314922" y="3772295"/>
                    </a:cubicBezTo>
                    <a:cubicBezTo>
                      <a:pt x="312112" y="3772295"/>
                      <a:pt x="312112" y="3769484"/>
                      <a:pt x="312112" y="3769484"/>
                    </a:cubicBezTo>
                    <a:cubicBezTo>
                      <a:pt x="312112" y="3766674"/>
                      <a:pt x="314922" y="3766674"/>
                      <a:pt x="314922" y="3766674"/>
                    </a:cubicBezTo>
                    <a:cubicBezTo>
                      <a:pt x="337417" y="3761050"/>
                      <a:pt x="354290" y="3744177"/>
                      <a:pt x="362724" y="3718872"/>
                    </a:cubicBezTo>
                    <a:close/>
                    <a:moveTo>
                      <a:pt x="208073" y="3718872"/>
                    </a:moveTo>
                    <a:cubicBezTo>
                      <a:pt x="216507" y="3744177"/>
                      <a:pt x="233378" y="3761050"/>
                      <a:pt x="255875" y="3766674"/>
                    </a:cubicBezTo>
                    <a:cubicBezTo>
                      <a:pt x="258686" y="3766674"/>
                      <a:pt x="258686" y="3769484"/>
                      <a:pt x="258686" y="3769484"/>
                    </a:cubicBezTo>
                    <a:cubicBezTo>
                      <a:pt x="258686" y="3772295"/>
                      <a:pt x="255875" y="3772295"/>
                      <a:pt x="255875" y="3772295"/>
                    </a:cubicBezTo>
                    <a:cubicBezTo>
                      <a:pt x="233378" y="3777921"/>
                      <a:pt x="216507" y="3794792"/>
                      <a:pt x="210884" y="3817286"/>
                    </a:cubicBezTo>
                    <a:cubicBezTo>
                      <a:pt x="210884" y="3820097"/>
                      <a:pt x="208073" y="3820097"/>
                      <a:pt x="208073" y="3820097"/>
                    </a:cubicBezTo>
                    <a:cubicBezTo>
                      <a:pt x="205260" y="3820097"/>
                      <a:pt x="205260" y="3817286"/>
                      <a:pt x="205260" y="3817286"/>
                    </a:cubicBezTo>
                    <a:cubicBezTo>
                      <a:pt x="199639" y="3794792"/>
                      <a:pt x="182766" y="3777921"/>
                      <a:pt x="160271" y="3772295"/>
                    </a:cubicBezTo>
                    <a:cubicBezTo>
                      <a:pt x="157461" y="3772295"/>
                      <a:pt x="157461" y="3769484"/>
                      <a:pt x="157461" y="3769484"/>
                    </a:cubicBezTo>
                    <a:cubicBezTo>
                      <a:pt x="157461" y="3766674"/>
                      <a:pt x="160271" y="3766674"/>
                      <a:pt x="160271" y="3766674"/>
                    </a:cubicBezTo>
                    <a:cubicBezTo>
                      <a:pt x="182766" y="3761050"/>
                      <a:pt x="199639" y="3744177"/>
                      <a:pt x="208073" y="3718872"/>
                    </a:cubicBezTo>
                    <a:close/>
                    <a:moveTo>
                      <a:pt x="50612" y="3718872"/>
                    </a:moveTo>
                    <a:cubicBezTo>
                      <a:pt x="59049" y="3744177"/>
                      <a:pt x="75920" y="3761050"/>
                      <a:pt x="98414" y="3766674"/>
                    </a:cubicBezTo>
                    <a:cubicBezTo>
                      <a:pt x="101225" y="3766674"/>
                      <a:pt x="101225" y="3769484"/>
                      <a:pt x="101225" y="3769484"/>
                    </a:cubicBezTo>
                    <a:cubicBezTo>
                      <a:pt x="101225" y="3772295"/>
                      <a:pt x="98414" y="3772295"/>
                      <a:pt x="98414" y="3772295"/>
                    </a:cubicBezTo>
                    <a:cubicBezTo>
                      <a:pt x="75920" y="3777921"/>
                      <a:pt x="59049" y="3794792"/>
                      <a:pt x="53426" y="3817286"/>
                    </a:cubicBezTo>
                    <a:cubicBezTo>
                      <a:pt x="53426" y="3820097"/>
                      <a:pt x="50612" y="3820097"/>
                      <a:pt x="50612" y="3820097"/>
                    </a:cubicBezTo>
                    <a:cubicBezTo>
                      <a:pt x="47802" y="3820097"/>
                      <a:pt x="47802" y="3817286"/>
                      <a:pt x="47802" y="3817286"/>
                    </a:cubicBezTo>
                    <a:cubicBezTo>
                      <a:pt x="42178" y="3794792"/>
                      <a:pt x="25307" y="3777921"/>
                      <a:pt x="2813" y="3772295"/>
                    </a:cubicBezTo>
                    <a:cubicBezTo>
                      <a:pt x="0" y="3772295"/>
                      <a:pt x="0" y="3769484"/>
                      <a:pt x="0" y="3769484"/>
                    </a:cubicBezTo>
                    <a:cubicBezTo>
                      <a:pt x="0" y="3766674"/>
                      <a:pt x="2813" y="3766674"/>
                      <a:pt x="2813" y="3766674"/>
                    </a:cubicBezTo>
                    <a:cubicBezTo>
                      <a:pt x="25307" y="3761050"/>
                      <a:pt x="42178" y="3744177"/>
                      <a:pt x="50612" y="3718872"/>
                    </a:cubicBezTo>
                    <a:close/>
                    <a:moveTo>
                      <a:pt x="5184973" y="3564224"/>
                    </a:moveTo>
                    <a:cubicBezTo>
                      <a:pt x="5193410" y="3586718"/>
                      <a:pt x="5210281" y="3606402"/>
                      <a:pt x="5232776" y="3612026"/>
                    </a:cubicBezTo>
                    <a:cubicBezTo>
                      <a:pt x="5235586" y="3612026"/>
                      <a:pt x="5235586" y="3614836"/>
                      <a:pt x="5235586" y="3614836"/>
                    </a:cubicBezTo>
                    <a:cubicBezTo>
                      <a:pt x="5235586" y="3617647"/>
                      <a:pt x="5232776" y="3617647"/>
                      <a:pt x="5232776" y="3617647"/>
                    </a:cubicBezTo>
                    <a:cubicBezTo>
                      <a:pt x="5210281" y="3623273"/>
                      <a:pt x="5193410" y="3640144"/>
                      <a:pt x="5187787" y="3662638"/>
                    </a:cubicBezTo>
                    <a:cubicBezTo>
                      <a:pt x="5187787" y="3665449"/>
                      <a:pt x="5184973" y="3665449"/>
                      <a:pt x="5184973" y="3665449"/>
                    </a:cubicBezTo>
                    <a:cubicBezTo>
                      <a:pt x="5182163" y="3665449"/>
                      <a:pt x="5182163" y="3662638"/>
                      <a:pt x="5182163" y="3662638"/>
                    </a:cubicBezTo>
                    <a:cubicBezTo>
                      <a:pt x="5176540" y="3640144"/>
                      <a:pt x="5159669" y="3623273"/>
                      <a:pt x="5137174" y="3617647"/>
                    </a:cubicBezTo>
                    <a:cubicBezTo>
                      <a:pt x="5134361" y="3617647"/>
                      <a:pt x="5134361" y="3614836"/>
                      <a:pt x="5134361" y="3614836"/>
                    </a:cubicBezTo>
                    <a:cubicBezTo>
                      <a:pt x="5134361" y="3612026"/>
                      <a:pt x="5137174" y="3612026"/>
                      <a:pt x="5137174" y="3612026"/>
                    </a:cubicBezTo>
                    <a:cubicBezTo>
                      <a:pt x="5159669" y="3606402"/>
                      <a:pt x="5176540" y="3589529"/>
                      <a:pt x="5184973" y="3564224"/>
                    </a:cubicBezTo>
                    <a:close/>
                    <a:moveTo>
                      <a:pt x="5030325" y="3564224"/>
                    </a:moveTo>
                    <a:cubicBezTo>
                      <a:pt x="5035949" y="3586718"/>
                      <a:pt x="5055630" y="3606402"/>
                      <a:pt x="5078128" y="3612026"/>
                    </a:cubicBezTo>
                    <a:cubicBezTo>
                      <a:pt x="5080938" y="3612026"/>
                      <a:pt x="5080938" y="3614836"/>
                      <a:pt x="5080938" y="3614836"/>
                    </a:cubicBezTo>
                    <a:cubicBezTo>
                      <a:pt x="5080938" y="3617647"/>
                      <a:pt x="5078128" y="3617647"/>
                      <a:pt x="5078128" y="3617647"/>
                    </a:cubicBezTo>
                    <a:cubicBezTo>
                      <a:pt x="5055630" y="3623273"/>
                      <a:pt x="5038759" y="3640144"/>
                      <a:pt x="5033136" y="3662638"/>
                    </a:cubicBezTo>
                    <a:cubicBezTo>
                      <a:pt x="5033136" y="3665449"/>
                      <a:pt x="5030325" y="3665449"/>
                      <a:pt x="5030325" y="3665449"/>
                    </a:cubicBezTo>
                    <a:cubicBezTo>
                      <a:pt x="5027512" y="3665449"/>
                      <a:pt x="5027512" y="3662638"/>
                      <a:pt x="5027512" y="3662638"/>
                    </a:cubicBezTo>
                    <a:cubicBezTo>
                      <a:pt x="5021892" y="3640144"/>
                      <a:pt x="5005018" y="3623273"/>
                      <a:pt x="4982523" y="3617647"/>
                    </a:cubicBezTo>
                    <a:cubicBezTo>
                      <a:pt x="4979713" y="3617647"/>
                      <a:pt x="4979713" y="3614836"/>
                      <a:pt x="4979713" y="3614836"/>
                    </a:cubicBezTo>
                    <a:cubicBezTo>
                      <a:pt x="4979713" y="3612026"/>
                      <a:pt x="4982523" y="3612026"/>
                      <a:pt x="4982523" y="3612026"/>
                    </a:cubicBezTo>
                    <a:cubicBezTo>
                      <a:pt x="5005018" y="3606402"/>
                      <a:pt x="5021892" y="3589529"/>
                      <a:pt x="5030325" y="3564224"/>
                    </a:cubicBezTo>
                    <a:close/>
                    <a:moveTo>
                      <a:pt x="4872861" y="3564224"/>
                    </a:moveTo>
                    <a:cubicBezTo>
                      <a:pt x="4881298" y="3586718"/>
                      <a:pt x="4898166" y="3606402"/>
                      <a:pt x="4920664" y="3612026"/>
                    </a:cubicBezTo>
                    <a:cubicBezTo>
                      <a:pt x="4923474" y="3612026"/>
                      <a:pt x="4923474" y="3614836"/>
                      <a:pt x="4923474" y="3614836"/>
                    </a:cubicBezTo>
                    <a:cubicBezTo>
                      <a:pt x="4923474" y="3617647"/>
                      <a:pt x="4920664" y="3617647"/>
                      <a:pt x="4920664" y="3617647"/>
                    </a:cubicBezTo>
                    <a:cubicBezTo>
                      <a:pt x="4898166" y="3623273"/>
                      <a:pt x="4881298" y="3640144"/>
                      <a:pt x="4875675" y="3662638"/>
                    </a:cubicBezTo>
                    <a:cubicBezTo>
                      <a:pt x="4875675" y="3665449"/>
                      <a:pt x="4872861" y="3665449"/>
                      <a:pt x="4872861" y="3665449"/>
                    </a:cubicBezTo>
                    <a:cubicBezTo>
                      <a:pt x="4870048" y="3665449"/>
                      <a:pt x="4870048" y="3662638"/>
                      <a:pt x="4870048" y="3662638"/>
                    </a:cubicBezTo>
                    <a:cubicBezTo>
                      <a:pt x="4864428" y="3640144"/>
                      <a:pt x="4847557" y="3623273"/>
                      <a:pt x="4825062" y="3617647"/>
                    </a:cubicBezTo>
                    <a:cubicBezTo>
                      <a:pt x="4822249" y="3617647"/>
                      <a:pt x="4822249" y="3614836"/>
                      <a:pt x="4822249" y="3614836"/>
                    </a:cubicBezTo>
                    <a:cubicBezTo>
                      <a:pt x="4822249" y="3612026"/>
                      <a:pt x="4825062" y="3612026"/>
                      <a:pt x="4825062" y="3612026"/>
                    </a:cubicBezTo>
                    <a:cubicBezTo>
                      <a:pt x="4847557" y="3606402"/>
                      <a:pt x="4864428" y="3589529"/>
                      <a:pt x="4872861" y="3564224"/>
                    </a:cubicBezTo>
                    <a:close/>
                    <a:moveTo>
                      <a:pt x="4718213" y="3564224"/>
                    </a:moveTo>
                    <a:cubicBezTo>
                      <a:pt x="4726650" y="3586718"/>
                      <a:pt x="4743518" y="3606402"/>
                      <a:pt x="4766016" y="3612026"/>
                    </a:cubicBezTo>
                    <a:cubicBezTo>
                      <a:pt x="4768826" y="3612026"/>
                      <a:pt x="4768826" y="3614836"/>
                      <a:pt x="4768826" y="3614836"/>
                    </a:cubicBezTo>
                    <a:cubicBezTo>
                      <a:pt x="4768826" y="3617647"/>
                      <a:pt x="4766016" y="3617647"/>
                      <a:pt x="4766016" y="3617647"/>
                    </a:cubicBezTo>
                    <a:cubicBezTo>
                      <a:pt x="4743518" y="3623273"/>
                      <a:pt x="4726650" y="3640144"/>
                      <a:pt x="4721027" y="3662638"/>
                    </a:cubicBezTo>
                    <a:cubicBezTo>
                      <a:pt x="4721027" y="3665449"/>
                      <a:pt x="4718213" y="3665449"/>
                      <a:pt x="4718213" y="3665449"/>
                    </a:cubicBezTo>
                    <a:cubicBezTo>
                      <a:pt x="4715400" y="3665449"/>
                      <a:pt x="4715400" y="3662638"/>
                      <a:pt x="4715400" y="3662638"/>
                    </a:cubicBezTo>
                    <a:cubicBezTo>
                      <a:pt x="4709780" y="3640144"/>
                      <a:pt x="4692909" y="3623273"/>
                      <a:pt x="4670414" y="3617647"/>
                    </a:cubicBezTo>
                    <a:cubicBezTo>
                      <a:pt x="4667601" y="3617647"/>
                      <a:pt x="4667601" y="3614836"/>
                      <a:pt x="4667601" y="3614836"/>
                    </a:cubicBezTo>
                    <a:cubicBezTo>
                      <a:pt x="4667601" y="3612026"/>
                      <a:pt x="4670414" y="3612026"/>
                      <a:pt x="4670414" y="3612026"/>
                    </a:cubicBezTo>
                    <a:cubicBezTo>
                      <a:pt x="4692909" y="3606402"/>
                      <a:pt x="4709780" y="3589529"/>
                      <a:pt x="4718213" y="3564224"/>
                    </a:cubicBezTo>
                    <a:close/>
                    <a:moveTo>
                      <a:pt x="4563563" y="3564224"/>
                    </a:moveTo>
                    <a:cubicBezTo>
                      <a:pt x="4571999" y="3586718"/>
                      <a:pt x="4588867" y="3606402"/>
                      <a:pt x="4611365" y="3612026"/>
                    </a:cubicBezTo>
                    <a:cubicBezTo>
                      <a:pt x="4614175" y="3612026"/>
                      <a:pt x="4614175" y="3614836"/>
                      <a:pt x="4614175" y="3614836"/>
                    </a:cubicBezTo>
                    <a:cubicBezTo>
                      <a:pt x="4614175" y="3617647"/>
                      <a:pt x="4611365" y="3617647"/>
                      <a:pt x="4611365" y="3617647"/>
                    </a:cubicBezTo>
                    <a:cubicBezTo>
                      <a:pt x="4588867" y="3623273"/>
                      <a:pt x="4571999" y="3640144"/>
                      <a:pt x="4566376" y="3662638"/>
                    </a:cubicBezTo>
                    <a:cubicBezTo>
                      <a:pt x="4566376" y="3665449"/>
                      <a:pt x="4563563" y="3665449"/>
                      <a:pt x="4563563" y="3665449"/>
                    </a:cubicBezTo>
                    <a:cubicBezTo>
                      <a:pt x="4560749" y="3665449"/>
                      <a:pt x="4560749" y="3662638"/>
                      <a:pt x="4560749" y="3662638"/>
                    </a:cubicBezTo>
                    <a:cubicBezTo>
                      <a:pt x="4555129" y="3640144"/>
                      <a:pt x="4538258" y="3623273"/>
                      <a:pt x="4515763" y="3617647"/>
                    </a:cubicBezTo>
                    <a:cubicBezTo>
                      <a:pt x="4512950" y="3617647"/>
                      <a:pt x="4512950" y="3614836"/>
                      <a:pt x="4512950" y="3614836"/>
                    </a:cubicBezTo>
                    <a:cubicBezTo>
                      <a:pt x="4512950" y="3612026"/>
                      <a:pt x="4515763" y="3612026"/>
                      <a:pt x="4515763" y="3612026"/>
                    </a:cubicBezTo>
                    <a:cubicBezTo>
                      <a:pt x="4538258" y="3606402"/>
                      <a:pt x="4555129" y="3589529"/>
                      <a:pt x="4563563" y="3564224"/>
                    </a:cubicBezTo>
                    <a:close/>
                    <a:moveTo>
                      <a:pt x="4406104" y="3564224"/>
                    </a:moveTo>
                    <a:cubicBezTo>
                      <a:pt x="4414538" y="3586718"/>
                      <a:pt x="4431409" y="3606402"/>
                      <a:pt x="4453907" y="3612026"/>
                    </a:cubicBezTo>
                    <a:cubicBezTo>
                      <a:pt x="4456717" y="3612026"/>
                      <a:pt x="4456717" y="3614836"/>
                      <a:pt x="4456717" y="3614836"/>
                    </a:cubicBezTo>
                    <a:cubicBezTo>
                      <a:pt x="4456717" y="3617647"/>
                      <a:pt x="4453907" y="3617647"/>
                      <a:pt x="4453907" y="3617647"/>
                    </a:cubicBezTo>
                    <a:cubicBezTo>
                      <a:pt x="4431409" y="3623273"/>
                      <a:pt x="4414538" y="3640144"/>
                      <a:pt x="4408915" y="3662638"/>
                    </a:cubicBezTo>
                    <a:cubicBezTo>
                      <a:pt x="4408915" y="3665449"/>
                      <a:pt x="4406104" y="3665449"/>
                      <a:pt x="4406104" y="3665449"/>
                    </a:cubicBezTo>
                    <a:cubicBezTo>
                      <a:pt x="4403291" y="3665449"/>
                      <a:pt x="4403291" y="3662638"/>
                      <a:pt x="4403291" y="3662638"/>
                    </a:cubicBezTo>
                    <a:cubicBezTo>
                      <a:pt x="4397671" y="3640144"/>
                      <a:pt x="4380797" y="3623273"/>
                      <a:pt x="4358302" y="3617647"/>
                    </a:cubicBezTo>
                    <a:cubicBezTo>
                      <a:pt x="4355492" y="3617647"/>
                      <a:pt x="4355492" y="3614836"/>
                      <a:pt x="4355492" y="3614836"/>
                    </a:cubicBezTo>
                    <a:cubicBezTo>
                      <a:pt x="4355492" y="3612026"/>
                      <a:pt x="4358302" y="3612026"/>
                      <a:pt x="4358302" y="3612026"/>
                    </a:cubicBezTo>
                    <a:cubicBezTo>
                      <a:pt x="4380797" y="3606402"/>
                      <a:pt x="4397671" y="3589529"/>
                      <a:pt x="4406104" y="3564224"/>
                    </a:cubicBezTo>
                    <a:close/>
                    <a:moveTo>
                      <a:pt x="4251453" y="3564224"/>
                    </a:moveTo>
                    <a:cubicBezTo>
                      <a:pt x="4259887" y="3586718"/>
                      <a:pt x="4276758" y="3606402"/>
                      <a:pt x="4299256" y="3612026"/>
                    </a:cubicBezTo>
                    <a:cubicBezTo>
                      <a:pt x="4302066" y="3612026"/>
                      <a:pt x="4302066" y="3614836"/>
                      <a:pt x="4302066" y="3614836"/>
                    </a:cubicBezTo>
                    <a:cubicBezTo>
                      <a:pt x="4302066" y="3617647"/>
                      <a:pt x="4299256" y="3617647"/>
                      <a:pt x="4299256" y="3617647"/>
                    </a:cubicBezTo>
                    <a:cubicBezTo>
                      <a:pt x="4276758" y="3623273"/>
                      <a:pt x="4259887" y="3640144"/>
                      <a:pt x="4254264" y="3662638"/>
                    </a:cubicBezTo>
                    <a:cubicBezTo>
                      <a:pt x="4254264" y="3665449"/>
                      <a:pt x="4251453" y="3665449"/>
                      <a:pt x="4251453" y="3665449"/>
                    </a:cubicBezTo>
                    <a:cubicBezTo>
                      <a:pt x="4248640" y="3665449"/>
                      <a:pt x="4248640" y="3662638"/>
                      <a:pt x="4248640" y="3662638"/>
                    </a:cubicBezTo>
                    <a:cubicBezTo>
                      <a:pt x="4243020" y="3640144"/>
                      <a:pt x="4226146" y="3623273"/>
                      <a:pt x="4203651" y="3617647"/>
                    </a:cubicBezTo>
                    <a:cubicBezTo>
                      <a:pt x="4200841" y="3617647"/>
                      <a:pt x="4200841" y="3614836"/>
                      <a:pt x="4200841" y="3614836"/>
                    </a:cubicBezTo>
                    <a:cubicBezTo>
                      <a:pt x="4200841" y="3612026"/>
                      <a:pt x="4203651" y="3612026"/>
                      <a:pt x="4203651" y="3612026"/>
                    </a:cubicBezTo>
                    <a:cubicBezTo>
                      <a:pt x="4226146" y="3606402"/>
                      <a:pt x="4243020" y="3589529"/>
                      <a:pt x="4251453" y="3564224"/>
                    </a:cubicBezTo>
                    <a:close/>
                    <a:moveTo>
                      <a:pt x="4096805" y="3564224"/>
                    </a:moveTo>
                    <a:cubicBezTo>
                      <a:pt x="4105239" y="3586718"/>
                      <a:pt x="4122110" y="3606402"/>
                      <a:pt x="4144608" y="3612026"/>
                    </a:cubicBezTo>
                    <a:cubicBezTo>
                      <a:pt x="4147418" y="3612026"/>
                      <a:pt x="4147418" y="3614836"/>
                      <a:pt x="4147418" y="3614836"/>
                    </a:cubicBezTo>
                    <a:cubicBezTo>
                      <a:pt x="4147418" y="3617647"/>
                      <a:pt x="4144608" y="3617647"/>
                      <a:pt x="4144608" y="3617647"/>
                    </a:cubicBezTo>
                    <a:cubicBezTo>
                      <a:pt x="4122110" y="3623273"/>
                      <a:pt x="4105239" y="3640144"/>
                      <a:pt x="4099616" y="3662638"/>
                    </a:cubicBezTo>
                    <a:cubicBezTo>
                      <a:pt x="4099616" y="3665449"/>
                      <a:pt x="4096805" y="3665449"/>
                      <a:pt x="4096805" y="3665449"/>
                    </a:cubicBezTo>
                    <a:cubicBezTo>
                      <a:pt x="4093992" y="3665449"/>
                      <a:pt x="4093992" y="3662638"/>
                      <a:pt x="4093992" y="3662638"/>
                    </a:cubicBezTo>
                    <a:cubicBezTo>
                      <a:pt x="4088372" y="3640144"/>
                      <a:pt x="4071498" y="3623273"/>
                      <a:pt x="4049003" y="3617647"/>
                    </a:cubicBezTo>
                    <a:cubicBezTo>
                      <a:pt x="4046193" y="3617647"/>
                      <a:pt x="4046193" y="3614836"/>
                      <a:pt x="4046193" y="3614836"/>
                    </a:cubicBezTo>
                    <a:cubicBezTo>
                      <a:pt x="4046193" y="3612026"/>
                      <a:pt x="4049003" y="3612026"/>
                      <a:pt x="4049003" y="3612026"/>
                    </a:cubicBezTo>
                    <a:cubicBezTo>
                      <a:pt x="4071498" y="3606402"/>
                      <a:pt x="4088372" y="3589529"/>
                      <a:pt x="4096805" y="3564224"/>
                    </a:cubicBezTo>
                    <a:close/>
                    <a:moveTo>
                      <a:pt x="3939345" y="3564224"/>
                    </a:moveTo>
                    <a:cubicBezTo>
                      <a:pt x="3947781" y="3586718"/>
                      <a:pt x="3964649" y="3606402"/>
                      <a:pt x="3987147" y="3612026"/>
                    </a:cubicBezTo>
                    <a:cubicBezTo>
                      <a:pt x="3989957" y="3612026"/>
                      <a:pt x="3989957" y="3614836"/>
                      <a:pt x="3989957" y="3614836"/>
                    </a:cubicBezTo>
                    <a:cubicBezTo>
                      <a:pt x="3989957" y="3617647"/>
                      <a:pt x="3987147" y="3617647"/>
                      <a:pt x="3987147" y="3617647"/>
                    </a:cubicBezTo>
                    <a:cubicBezTo>
                      <a:pt x="3964649" y="3623273"/>
                      <a:pt x="3947781" y="3640144"/>
                      <a:pt x="3942155" y="3662638"/>
                    </a:cubicBezTo>
                    <a:cubicBezTo>
                      <a:pt x="3942155" y="3665449"/>
                      <a:pt x="3939345" y="3665449"/>
                      <a:pt x="3939345" y="3665449"/>
                    </a:cubicBezTo>
                    <a:cubicBezTo>
                      <a:pt x="3936531" y="3665449"/>
                      <a:pt x="3936531" y="3662638"/>
                      <a:pt x="3936531" y="3662638"/>
                    </a:cubicBezTo>
                    <a:cubicBezTo>
                      <a:pt x="3930911" y="3640144"/>
                      <a:pt x="3914037" y="3623273"/>
                      <a:pt x="3891545" y="3617647"/>
                    </a:cubicBezTo>
                    <a:cubicBezTo>
                      <a:pt x="3888732" y="3617647"/>
                      <a:pt x="3888732" y="3614836"/>
                      <a:pt x="3888732" y="3614836"/>
                    </a:cubicBezTo>
                    <a:cubicBezTo>
                      <a:pt x="3888732" y="3612026"/>
                      <a:pt x="3891545" y="3612026"/>
                      <a:pt x="3891545" y="3612026"/>
                    </a:cubicBezTo>
                    <a:cubicBezTo>
                      <a:pt x="3914037" y="3606402"/>
                      <a:pt x="3930911" y="3589529"/>
                      <a:pt x="3939345" y="3564224"/>
                    </a:cubicBezTo>
                    <a:close/>
                    <a:moveTo>
                      <a:pt x="3784693" y="3564224"/>
                    </a:moveTo>
                    <a:cubicBezTo>
                      <a:pt x="3793130" y="3586718"/>
                      <a:pt x="3809998" y="3606402"/>
                      <a:pt x="3832496" y="3612026"/>
                    </a:cubicBezTo>
                    <a:cubicBezTo>
                      <a:pt x="3835306" y="3612026"/>
                      <a:pt x="3835306" y="3614836"/>
                      <a:pt x="3835306" y="3614836"/>
                    </a:cubicBezTo>
                    <a:cubicBezTo>
                      <a:pt x="3835306" y="3617647"/>
                      <a:pt x="3832496" y="3617647"/>
                      <a:pt x="3832496" y="3617647"/>
                    </a:cubicBezTo>
                    <a:cubicBezTo>
                      <a:pt x="3809998" y="3623273"/>
                      <a:pt x="3793130" y="3640144"/>
                      <a:pt x="3787504" y="3662638"/>
                    </a:cubicBezTo>
                    <a:cubicBezTo>
                      <a:pt x="3787504" y="3665449"/>
                      <a:pt x="3784693" y="3665449"/>
                      <a:pt x="3784693" y="3665449"/>
                    </a:cubicBezTo>
                    <a:cubicBezTo>
                      <a:pt x="3781880" y="3665449"/>
                      <a:pt x="3781880" y="3662638"/>
                      <a:pt x="3781880" y="3662638"/>
                    </a:cubicBezTo>
                    <a:cubicBezTo>
                      <a:pt x="3776260" y="3640144"/>
                      <a:pt x="3759386" y="3623273"/>
                      <a:pt x="3736894" y="3617647"/>
                    </a:cubicBezTo>
                    <a:cubicBezTo>
                      <a:pt x="3734081" y="3617647"/>
                      <a:pt x="3734081" y="3614836"/>
                      <a:pt x="3734081" y="3614836"/>
                    </a:cubicBezTo>
                    <a:cubicBezTo>
                      <a:pt x="3734081" y="3612026"/>
                      <a:pt x="3736894" y="3612026"/>
                      <a:pt x="3736894" y="3612026"/>
                    </a:cubicBezTo>
                    <a:cubicBezTo>
                      <a:pt x="3759386" y="3606402"/>
                      <a:pt x="3776260" y="3589529"/>
                      <a:pt x="3784693" y="3564224"/>
                    </a:cubicBezTo>
                    <a:close/>
                    <a:moveTo>
                      <a:pt x="3630045" y="3564224"/>
                    </a:moveTo>
                    <a:cubicBezTo>
                      <a:pt x="3638482" y="3586718"/>
                      <a:pt x="3655350" y="3606402"/>
                      <a:pt x="3677848" y="3612026"/>
                    </a:cubicBezTo>
                    <a:cubicBezTo>
                      <a:pt x="3680658" y="3612026"/>
                      <a:pt x="3680658" y="3614836"/>
                      <a:pt x="3680658" y="3614836"/>
                    </a:cubicBezTo>
                    <a:cubicBezTo>
                      <a:pt x="3680658" y="3617647"/>
                      <a:pt x="3677848" y="3617647"/>
                      <a:pt x="3677848" y="3617647"/>
                    </a:cubicBezTo>
                    <a:cubicBezTo>
                      <a:pt x="3655350" y="3623273"/>
                      <a:pt x="3638482" y="3640144"/>
                      <a:pt x="3632856" y="3662638"/>
                    </a:cubicBezTo>
                    <a:cubicBezTo>
                      <a:pt x="3632856" y="3665449"/>
                      <a:pt x="3630045" y="3665449"/>
                      <a:pt x="3630045" y="3665449"/>
                    </a:cubicBezTo>
                    <a:cubicBezTo>
                      <a:pt x="3627232" y="3665449"/>
                      <a:pt x="3627232" y="3662638"/>
                      <a:pt x="3627232" y="3662638"/>
                    </a:cubicBezTo>
                    <a:cubicBezTo>
                      <a:pt x="3621612" y="3640144"/>
                      <a:pt x="3604738" y="3623273"/>
                      <a:pt x="3582246" y="3617647"/>
                    </a:cubicBezTo>
                    <a:cubicBezTo>
                      <a:pt x="3579433" y="3617647"/>
                      <a:pt x="3579433" y="3614836"/>
                      <a:pt x="3579433" y="3614836"/>
                    </a:cubicBezTo>
                    <a:cubicBezTo>
                      <a:pt x="3579433" y="3612026"/>
                      <a:pt x="3582246" y="3612026"/>
                      <a:pt x="3582246" y="3612026"/>
                    </a:cubicBezTo>
                    <a:cubicBezTo>
                      <a:pt x="3604738" y="3606402"/>
                      <a:pt x="3621612" y="3589529"/>
                      <a:pt x="3630045" y="3564224"/>
                    </a:cubicBezTo>
                    <a:close/>
                    <a:moveTo>
                      <a:pt x="3472581" y="3564224"/>
                    </a:moveTo>
                    <a:cubicBezTo>
                      <a:pt x="3481018" y="3586718"/>
                      <a:pt x="3500700" y="3606402"/>
                      <a:pt x="3520384" y="3612026"/>
                    </a:cubicBezTo>
                    <a:cubicBezTo>
                      <a:pt x="3523194" y="3612026"/>
                      <a:pt x="3523194" y="3614836"/>
                      <a:pt x="3523194" y="3614836"/>
                    </a:cubicBezTo>
                    <a:cubicBezTo>
                      <a:pt x="3523194" y="3617647"/>
                      <a:pt x="3520384" y="3617647"/>
                      <a:pt x="3520384" y="3617647"/>
                    </a:cubicBezTo>
                    <a:cubicBezTo>
                      <a:pt x="3497889" y="3623273"/>
                      <a:pt x="3481018" y="3640144"/>
                      <a:pt x="3475395" y="3662638"/>
                    </a:cubicBezTo>
                    <a:cubicBezTo>
                      <a:pt x="3475395" y="3665449"/>
                      <a:pt x="3472581" y="3665449"/>
                      <a:pt x="3472581" y="3665449"/>
                    </a:cubicBezTo>
                    <a:cubicBezTo>
                      <a:pt x="3469771" y="3665449"/>
                      <a:pt x="3469771" y="3662638"/>
                      <a:pt x="3469771" y="3662638"/>
                    </a:cubicBezTo>
                    <a:cubicBezTo>
                      <a:pt x="3464148" y="3640144"/>
                      <a:pt x="3447277" y="3623273"/>
                      <a:pt x="3424782" y="3617647"/>
                    </a:cubicBezTo>
                    <a:cubicBezTo>
                      <a:pt x="3421969" y="3617647"/>
                      <a:pt x="3421969" y="3614836"/>
                      <a:pt x="3421969" y="3614836"/>
                    </a:cubicBezTo>
                    <a:cubicBezTo>
                      <a:pt x="3421969" y="3612026"/>
                      <a:pt x="3424782" y="3612026"/>
                      <a:pt x="3424782" y="3612026"/>
                    </a:cubicBezTo>
                    <a:cubicBezTo>
                      <a:pt x="3447277" y="3606402"/>
                      <a:pt x="3464148" y="3589529"/>
                      <a:pt x="3472581" y="3564224"/>
                    </a:cubicBezTo>
                    <a:close/>
                    <a:moveTo>
                      <a:pt x="3317933" y="3564224"/>
                    </a:moveTo>
                    <a:cubicBezTo>
                      <a:pt x="3326370" y="3586718"/>
                      <a:pt x="3343241" y="3606402"/>
                      <a:pt x="3365736" y="3612026"/>
                    </a:cubicBezTo>
                    <a:cubicBezTo>
                      <a:pt x="3368546" y="3612026"/>
                      <a:pt x="3368546" y="3614836"/>
                      <a:pt x="3368546" y="3614836"/>
                    </a:cubicBezTo>
                    <a:cubicBezTo>
                      <a:pt x="3368546" y="3617647"/>
                      <a:pt x="3365736" y="3617647"/>
                      <a:pt x="3365736" y="3617647"/>
                    </a:cubicBezTo>
                    <a:cubicBezTo>
                      <a:pt x="3343241" y="3623273"/>
                      <a:pt x="3326370" y="3640144"/>
                      <a:pt x="3320747" y="3662638"/>
                    </a:cubicBezTo>
                    <a:cubicBezTo>
                      <a:pt x="3320747" y="3665449"/>
                      <a:pt x="3317933" y="3665449"/>
                      <a:pt x="3317933" y="3665449"/>
                    </a:cubicBezTo>
                    <a:cubicBezTo>
                      <a:pt x="3315123" y="3665449"/>
                      <a:pt x="3315123" y="3662638"/>
                      <a:pt x="3315123" y="3662638"/>
                    </a:cubicBezTo>
                    <a:cubicBezTo>
                      <a:pt x="3309500" y="3640144"/>
                      <a:pt x="3292629" y="3623273"/>
                      <a:pt x="3270134" y="3617647"/>
                    </a:cubicBezTo>
                    <a:cubicBezTo>
                      <a:pt x="3267321" y="3617647"/>
                      <a:pt x="3267321" y="3614836"/>
                      <a:pt x="3267321" y="3614836"/>
                    </a:cubicBezTo>
                    <a:cubicBezTo>
                      <a:pt x="3267321" y="3612026"/>
                      <a:pt x="3270134" y="3612026"/>
                      <a:pt x="3270134" y="3612026"/>
                    </a:cubicBezTo>
                    <a:cubicBezTo>
                      <a:pt x="3292629" y="3606402"/>
                      <a:pt x="3309500" y="3589529"/>
                      <a:pt x="3317933" y="3564224"/>
                    </a:cubicBezTo>
                    <a:close/>
                    <a:moveTo>
                      <a:pt x="3163283" y="3564224"/>
                    </a:moveTo>
                    <a:cubicBezTo>
                      <a:pt x="3171719" y="3586718"/>
                      <a:pt x="3188590" y="3606402"/>
                      <a:pt x="3211085" y="3612026"/>
                    </a:cubicBezTo>
                    <a:cubicBezTo>
                      <a:pt x="3213895" y="3612026"/>
                      <a:pt x="3213895" y="3614836"/>
                      <a:pt x="3213895" y="3614836"/>
                    </a:cubicBezTo>
                    <a:cubicBezTo>
                      <a:pt x="3213895" y="3617647"/>
                      <a:pt x="3211085" y="3617647"/>
                      <a:pt x="3211085" y="3617647"/>
                    </a:cubicBezTo>
                    <a:cubicBezTo>
                      <a:pt x="3188590" y="3623273"/>
                      <a:pt x="3171719" y="3640144"/>
                      <a:pt x="3166096" y="3662638"/>
                    </a:cubicBezTo>
                    <a:cubicBezTo>
                      <a:pt x="3166096" y="3665449"/>
                      <a:pt x="3163283" y="3665449"/>
                      <a:pt x="3163283" y="3665449"/>
                    </a:cubicBezTo>
                    <a:cubicBezTo>
                      <a:pt x="3160472" y="3665449"/>
                      <a:pt x="3160472" y="3662638"/>
                      <a:pt x="3160472" y="3662638"/>
                    </a:cubicBezTo>
                    <a:cubicBezTo>
                      <a:pt x="3154849" y="3640144"/>
                      <a:pt x="3137978" y="3623273"/>
                      <a:pt x="3115483" y="3617647"/>
                    </a:cubicBezTo>
                    <a:cubicBezTo>
                      <a:pt x="3112670" y="3617647"/>
                      <a:pt x="3112670" y="3614836"/>
                      <a:pt x="3112670" y="3614836"/>
                    </a:cubicBezTo>
                    <a:cubicBezTo>
                      <a:pt x="3112670" y="3612026"/>
                      <a:pt x="3115483" y="3612026"/>
                      <a:pt x="3115483" y="3612026"/>
                    </a:cubicBezTo>
                    <a:cubicBezTo>
                      <a:pt x="3137978" y="3606402"/>
                      <a:pt x="3154849" y="3589529"/>
                      <a:pt x="3163283" y="3564224"/>
                    </a:cubicBezTo>
                    <a:close/>
                    <a:moveTo>
                      <a:pt x="3005823" y="3564224"/>
                    </a:moveTo>
                    <a:cubicBezTo>
                      <a:pt x="3014257" y="3586718"/>
                      <a:pt x="3033942" y="3606402"/>
                      <a:pt x="3053626" y="3612026"/>
                    </a:cubicBezTo>
                    <a:cubicBezTo>
                      <a:pt x="3056436" y="3612026"/>
                      <a:pt x="3056436" y="3614836"/>
                      <a:pt x="3056436" y="3614836"/>
                    </a:cubicBezTo>
                    <a:cubicBezTo>
                      <a:pt x="3056436" y="3617647"/>
                      <a:pt x="3053626" y="3617647"/>
                      <a:pt x="3053626" y="3617647"/>
                    </a:cubicBezTo>
                    <a:cubicBezTo>
                      <a:pt x="3031128" y="3623273"/>
                      <a:pt x="3014257" y="3640144"/>
                      <a:pt x="3008634" y="3662638"/>
                    </a:cubicBezTo>
                    <a:cubicBezTo>
                      <a:pt x="3008634" y="3665449"/>
                      <a:pt x="3005823" y="3665449"/>
                      <a:pt x="3005823" y="3665449"/>
                    </a:cubicBezTo>
                    <a:cubicBezTo>
                      <a:pt x="3003010" y="3665449"/>
                      <a:pt x="3003010" y="3662638"/>
                      <a:pt x="3003010" y="3662638"/>
                    </a:cubicBezTo>
                    <a:cubicBezTo>
                      <a:pt x="2997390" y="3640144"/>
                      <a:pt x="2980516" y="3623273"/>
                      <a:pt x="2958021" y="3617647"/>
                    </a:cubicBezTo>
                    <a:cubicBezTo>
                      <a:pt x="2955211" y="3617647"/>
                      <a:pt x="2955211" y="3614836"/>
                      <a:pt x="2955211" y="3614836"/>
                    </a:cubicBezTo>
                    <a:cubicBezTo>
                      <a:pt x="2955211" y="3612026"/>
                      <a:pt x="2958021" y="3612026"/>
                      <a:pt x="2958021" y="3612026"/>
                    </a:cubicBezTo>
                    <a:cubicBezTo>
                      <a:pt x="2980516" y="3606402"/>
                      <a:pt x="2997390" y="3589529"/>
                      <a:pt x="3005823" y="3564224"/>
                    </a:cubicBezTo>
                    <a:close/>
                    <a:moveTo>
                      <a:pt x="2851172" y="3564224"/>
                    </a:moveTo>
                    <a:cubicBezTo>
                      <a:pt x="2859606" y="3586718"/>
                      <a:pt x="2876477" y="3606402"/>
                      <a:pt x="2898975" y="3612026"/>
                    </a:cubicBezTo>
                    <a:cubicBezTo>
                      <a:pt x="2901785" y="3612026"/>
                      <a:pt x="2901785" y="3614836"/>
                      <a:pt x="2901785" y="3614836"/>
                    </a:cubicBezTo>
                    <a:cubicBezTo>
                      <a:pt x="2901785" y="3617647"/>
                      <a:pt x="2898975" y="3617647"/>
                      <a:pt x="2898975" y="3617647"/>
                    </a:cubicBezTo>
                    <a:cubicBezTo>
                      <a:pt x="2876477" y="3623273"/>
                      <a:pt x="2859606" y="3640144"/>
                      <a:pt x="2853983" y="3662638"/>
                    </a:cubicBezTo>
                    <a:cubicBezTo>
                      <a:pt x="2853983" y="3665449"/>
                      <a:pt x="2851172" y="3665449"/>
                      <a:pt x="2851172" y="3665449"/>
                    </a:cubicBezTo>
                    <a:cubicBezTo>
                      <a:pt x="2848359" y="3665449"/>
                      <a:pt x="2848359" y="3662638"/>
                      <a:pt x="2848359" y="3662638"/>
                    </a:cubicBezTo>
                    <a:cubicBezTo>
                      <a:pt x="2842739" y="3640144"/>
                      <a:pt x="2825865" y="3623273"/>
                      <a:pt x="2803370" y="3617647"/>
                    </a:cubicBezTo>
                    <a:cubicBezTo>
                      <a:pt x="2800560" y="3617647"/>
                      <a:pt x="2800560" y="3614836"/>
                      <a:pt x="2800560" y="3614836"/>
                    </a:cubicBezTo>
                    <a:cubicBezTo>
                      <a:pt x="2800560" y="3612026"/>
                      <a:pt x="2803370" y="3612026"/>
                      <a:pt x="2803370" y="3612026"/>
                    </a:cubicBezTo>
                    <a:cubicBezTo>
                      <a:pt x="2825865" y="3606402"/>
                      <a:pt x="2842739" y="3589529"/>
                      <a:pt x="2851172" y="3564224"/>
                    </a:cubicBezTo>
                    <a:close/>
                    <a:moveTo>
                      <a:pt x="2696525" y="3564224"/>
                    </a:moveTo>
                    <a:cubicBezTo>
                      <a:pt x="2704959" y="3586718"/>
                      <a:pt x="2721830" y="3606402"/>
                      <a:pt x="2744328" y="3612026"/>
                    </a:cubicBezTo>
                    <a:cubicBezTo>
                      <a:pt x="2747138" y="3612026"/>
                      <a:pt x="2747138" y="3614836"/>
                      <a:pt x="2747138" y="3614836"/>
                    </a:cubicBezTo>
                    <a:cubicBezTo>
                      <a:pt x="2747138" y="3617647"/>
                      <a:pt x="2744328" y="3617647"/>
                      <a:pt x="2744328" y="3617647"/>
                    </a:cubicBezTo>
                    <a:cubicBezTo>
                      <a:pt x="2721830" y="3623273"/>
                      <a:pt x="2704959" y="3640144"/>
                      <a:pt x="2699336" y="3662638"/>
                    </a:cubicBezTo>
                    <a:cubicBezTo>
                      <a:pt x="2699336" y="3665449"/>
                      <a:pt x="2696525" y="3665449"/>
                      <a:pt x="2696525" y="3665449"/>
                    </a:cubicBezTo>
                    <a:cubicBezTo>
                      <a:pt x="2693712" y="3665449"/>
                      <a:pt x="2693712" y="3662638"/>
                      <a:pt x="2693712" y="3662638"/>
                    </a:cubicBezTo>
                    <a:cubicBezTo>
                      <a:pt x="2688092" y="3640144"/>
                      <a:pt x="2671218" y="3623273"/>
                      <a:pt x="2648723" y="3617647"/>
                    </a:cubicBezTo>
                    <a:cubicBezTo>
                      <a:pt x="2645913" y="3617647"/>
                      <a:pt x="2645913" y="3614836"/>
                      <a:pt x="2645913" y="3614836"/>
                    </a:cubicBezTo>
                    <a:cubicBezTo>
                      <a:pt x="2645913" y="3612026"/>
                      <a:pt x="2648723" y="3612026"/>
                      <a:pt x="2648723" y="3612026"/>
                    </a:cubicBezTo>
                    <a:cubicBezTo>
                      <a:pt x="2671218" y="3606402"/>
                      <a:pt x="2688092" y="3589529"/>
                      <a:pt x="2696525" y="3564224"/>
                    </a:cubicBezTo>
                    <a:close/>
                    <a:moveTo>
                      <a:pt x="2539061" y="3564224"/>
                    </a:moveTo>
                    <a:cubicBezTo>
                      <a:pt x="2547497" y="3586718"/>
                      <a:pt x="2567179" y="3606402"/>
                      <a:pt x="2586863" y="3612026"/>
                    </a:cubicBezTo>
                    <a:cubicBezTo>
                      <a:pt x="2589673" y="3612026"/>
                      <a:pt x="2589673" y="3614836"/>
                      <a:pt x="2589673" y="3614836"/>
                    </a:cubicBezTo>
                    <a:cubicBezTo>
                      <a:pt x="2589673" y="3617647"/>
                      <a:pt x="2586863" y="3617647"/>
                      <a:pt x="2586863" y="3617647"/>
                    </a:cubicBezTo>
                    <a:cubicBezTo>
                      <a:pt x="2564365" y="3623273"/>
                      <a:pt x="2547497" y="3640144"/>
                      <a:pt x="2541874" y="3662638"/>
                    </a:cubicBezTo>
                    <a:cubicBezTo>
                      <a:pt x="2541874" y="3665449"/>
                      <a:pt x="2539061" y="3665449"/>
                      <a:pt x="2539061" y="3665449"/>
                    </a:cubicBezTo>
                    <a:cubicBezTo>
                      <a:pt x="2536247" y="3665449"/>
                      <a:pt x="2536247" y="3662638"/>
                      <a:pt x="2536247" y="3662638"/>
                    </a:cubicBezTo>
                    <a:cubicBezTo>
                      <a:pt x="2530627" y="3640144"/>
                      <a:pt x="2513756" y="3623273"/>
                      <a:pt x="2491261" y="3617647"/>
                    </a:cubicBezTo>
                    <a:cubicBezTo>
                      <a:pt x="2488448" y="3617647"/>
                      <a:pt x="2488448" y="3614836"/>
                      <a:pt x="2488448" y="3614836"/>
                    </a:cubicBezTo>
                    <a:cubicBezTo>
                      <a:pt x="2488448" y="3612026"/>
                      <a:pt x="2491261" y="3612026"/>
                      <a:pt x="2491261" y="3612026"/>
                    </a:cubicBezTo>
                    <a:cubicBezTo>
                      <a:pt x="2513756" y="3606402"/>
                      <a:pt x="2530627" y="3589529"/>
                      <a:pt x="2539061" y="3564224"/>
                    </a:cubicBezTo>
                    <a:close/>
                    <a:moveTo>
                      <a:pt x="2384413" y="3564224"/>
                    </a:moveTo>
                    <a:cubicBezTo>
                      <a:pt x="2392849" y="3586718"/>
                      <a:pt x="2409717" y="3606402"/>
                      <a:pt x="2432215" y="3612026"/>
                    </a:cubicBezTo>
                    <a:cubicBezTo>
                      <a:pt x="2435025" y="3612026"/>
                      <a:pt x="2435025" y="3614836"/>
                      <a:pt x="2435025" y="3614836"/>
                    </a:cubicBezTo>
                    <a:cubicBezTo>
                      <a:pt x="2435025" y="3617647"/>
                      <a:pt x="2432215" y="3617647"/>
                      <a:pt x="2432215" y="3617647"/>
                    </a:cubicBezTo>
                    <a:cubicBezTo>
                      <a:pt x="2409717" y="3623273"/>
                      <a:pt x="2392849" y="3640144"/>
                      <a:pt x="2387226" y="3662638"/>
                    </a:cubicBezTo>
                    <a:cubicBezTo>
                      <a:pt x="2387226" y="3665449"/>
                      <a:pt x="2384413" y="3665449"/>
                      <a:pt x="2384413" y="3665449"/>
                    </a:cubicBezTo>
                    <a:cubicBezTo>
                      <a:pt x="2381599" y="3665449"/>
                      <a:pt x="2381599" y="3662638"/>
                      <a:pt x="2381599" y="3662638"/>
                    </a:cubicBezTo>
                    <a:cubicBezTo>
                      <a:pt x="2375979" y="3640144"/>
                      <a:pt x="2359108" y="3623273"/>
                      <a:pt x="2336613" y="3617647"/>
                    </a:cubicBezTo>
                    <a:cubicBezTo>
                      <a:pt x="2333800" y="3617647"/>
                      <a:pt x="2333800" y="3614836"/>
                      <a:pt x="2333800" y="3614836"/>
                    </a:cubicBezTo>
                    <a:cubicBezTo>
                      <a:pt x="2333800" y="3612026"/>
                      <a:pt x="2336613" y="3612026"/>
                      <a:pt x="2336613" y="3612026"/>
                    </a:cubicBezTo>
                    <a:cubicBezTo>
                      <a:pt x="2359108" y="3606402"/>
                      <a:pt x="2375979" y="3589529"/>
                      <a:pt x="2384413" y="3564224"/>
                    </a:cubicBezTo>
                    <a:close/>
                    <a:moveTo>
                      <a:pt x="2229761" y="3564224"/>
                    </a:moveTo>
                    <a:cubicBezTo>
                      <a:pt x="2238198" y="3586718"/>
                      <a:pt x="2255066" y="3606402"/>
                      <a:pt x="2277564" y="3612026"/>
                    </a:cubicBezTo>
                    <a:cubicBezTo>
                      <a:pt x="2280374" y="3612026"/>
                      <a:pt x="2280374" y="3614836"/>
                      <a:pt x="2280374" y="3614836"/>
                    </a:cubicBezTo>
                    <a:cubicBezTo>
                      <a:pt x="2280374" y="3617647"/>
                      <a:pt x="2277564" y="3617647"/>
                      <a:pt x="2277564" y="3617647"/>
                    </a:cubicBezTo>
                    <a:cubicBezTo>
                      <a:pt x="2255066" y="3623273"/>
                      <a:pt x="2238198" y="3640144"/>
                      <a:pt x="2232575" y="3662638"/>
                    </a:cubicBezTo>
                    <a:cubicBezTo>
                      <a:pt x="2232575" y="3665449"/>
                      <a:pt x="2229761" y="3665449"/>
                      <a:pt x="2229761" y="3665449"/>
                    </a:cubicBezTo>
                    <a:cubicBezTo>
                      <a:pt x="2226948" y="3665449"/>
                      <a:pt x="2226948" y="3662638"/>
                      <a:pt x="2226948" y="3662638"/>
                    </a:cubicBezTo>
                    <a:cubicBezTo>
                      <a:pt x="2221328" y="3640144"/>
                      <a:pt x="2204457" y="3623273"/>
                      <a:pt x="2181962" y="3617647"/>
                    </a:cubicBezTo>
                    <a:cubicBezTo>
                      <a:pt x="2179149" y="3617647"/>
                      <a:pt x="2179149" y="3614836"/>
                      <a:pt x="2179149" y="3614836"/>
                    </a:cubicBezTo>
                    <a:cubicBezTo>
                      <a:pt x="2179149" y="3612026"/>
                      <a:pt x="2181962" y="3612026"/>
                      <a:pt x="2181962" y="3612026"/>
                    </a:cubicBezTo>
                    <a:cubicBezTo>
                      <a:pt x="2204457" y="3606402"/>
                      <a:pt x="2221328" y="3589529"/>
                      <a:pt x="2229761" y="3564224"/>
                    </a:cubicBezTo>
                    <a:close/>
                    <a:moveTo>
                      <a:pt x="2075115" y="3564224"/>
                    </a:moveTo>
                    <a:cubicBezTo>
                      <a:pt x="2080738" y="3586718"/>
                      <a:pt x="2100419" y="3606402"/>
                      <a:pt x="2122917" y="3612026"/>
                    </a:cubicBezTo>
                    <a:cubicBezTo>
                      <a:pt x="2125727" y="3612026"/>
                      <a:pt x="2125727" y="3614836"/>
                      <a:pt x="2125727" y="3614836"/>
                    </a:cubicBezTo>
                    <a:cubicBezTo>
                      <a:pt x="2125727" y="3617647"/>
                      <a:pt x="2122917" y="3617647"/>
                      <a:pt x="2122917" y="3617647"/>
                    </a:cubicBezTo>
                    <a:cubicBezTo>
                      <a:pt x="2100419" y="3623273"/>
                      <a:pt x="2083551" y="3640144"/>
                      <a:pt x="2077928" y="3662638"/>
                    </a:cubicBezTo>
                    <a:cubicBezTo>
                      <a:pt x="2077928" y="3665449"/>
                      <a:pt x="2075115" y="3665449"/>
                      <a:pt x="2075115" y="3665449"/>
                    </a:cubicBezTo>
                    <a:cubicBezTo>
                      <a:pt x="2072301" y="3665449"/>
                      <a:pt x="2072301" y="3662638"/>
                      <a:pt x="2072301" y="3662638"/>
                    </a:cubicBezTo>
                    <a:cubicBezTo>
                      <a:pt x="2066681" y="3640144"/>
                      <a:pt x="2049810" y="3623273"/>
                      <a:pt x="2027315" y="3617647"/>
                    </a:cubicBezTo>
                    <a:cubicBezTo>
                      <a:pt x="2024502" y="3617647"/>
                      <a:pt x="2024502" y="3614836"/>
                      <a:pt x="2024502" y="3614836"/>
                    </a:cubicBezTo>
                    <a:cubicBezTo>
                      <a:pt x="2024502" y="3612026"/>
                      <a:pt x="2027315" y="3612026"/>
                      <a:pt x="2027315" y="3612026"/>
                    </a:cubicBezTo>
                    <a:cubicBezTo>
                      <a:pt x="2049810" y="3606402"/>
                      <a:pt x="2066681" y="3589529"/>
                      <a:pt x="2075115" y="3564224"/>
                    </a:cubicBezTo>
                    <a:close/>
                    <a:moveTo>
                      <a:pt x="1917652" y="3564224"/>
                    </a:moveTo>
                    <a:cubicBezTo>
                      <a:pt x="1926086" y="3586718"/>
                      <a:pt x="1942957" y="3606402"/>
                      <a:pt x="1965455" y="3612026"/>
                    </a:cubicBezTo>
                    <a:cubicBezTo>
                      <a:pt x="1968265" y="3612026"/>
                      <a:pt x="1968265" y="3614836"/>
                      <a:pt x="1968265" y="3614836"/>
                    </a:cubicBezTo>
                    <a:cubicBezTo>
                      <a:pt x="1968265" y="3617647"/>
                      <a:pt x="1965455" y="3617647"/>
                      <a:pt x="1965455" y="3617647"/>
                    </a:cubicBezTo>
                    <a:cubicBezTo>
                      <a:pt x="1942957" y="3623273"/>
                      <a:pt x="1926086" y="3640144"/>
                      <a:pt x="1920463" y="3662638"/>
                    </a:cubicBezTo>
                    <a:cubicBezTo>
                      <a:pt x="1920463" y="3665449"/>
                      <a:pt x="1917652" y="3665449"/>
                      <a:pt x="1917652" y="3665449"/>
                    </a:cubicBezTo>
                    <a:cubicBezTo>
                      <a:pt x="1914839" y="3665449"/>
                      <a:pt x="1914839" y="3662638"/>
                      <a:pt x="1914839" y="3662638"/>
                    </a:cubicBezTo>
                    <a:cubicBezTo>
                      <a:pt x="1909219" y="3640144"/>
                      <a:pt x="1892345" y="3623273"/>
                      <a:pt x="1869850" y="3617647"/>
                    </a:cubicBezTo>
                    <a:cubicBezTo>
                      <a:pt x="1867040" y="3617647"/>
                      <a:pt x="1867040" y="3614836"/>
                      <a:pt x="1867040" y="3614836"/>
                    </a:cubicBezTo>
                    <a:cubicBezTo>
                      <a:pt x="1867040" y="3612026"/>
                      <a:pt x="1869850" y="3612026"/>
                      <a:pt x="1869850" y="3612026"/>
                    </a:cubicBezTo>
                    <a:cubicBezTo>
                      <a:pt x="1892345" y="3606402"/>
                      <a:pt x="1909219" y="3589529"/>
                      <a:pt x="1917652" y="3564224"/>
                    </a:cubicBezTo>
                    <a:close/>
                    <a:moveTo>
                      <a:pt x="1763004" y="3564224"/>
                    </a:moveTo>
                    <a:cubicBezTo>
                      <a:pt x="1771438" y="3586718"/>
                      <a:pt x="1788309" y="3606402"/>
                      <a:pt x="1810807" y="3612026"/>
                    </a:cubicBezTo>
                    <a:cubicBezTo>
                      <a:pt x="1813617" y="3612026"/>
                      <a:pt x="1813617" y="3614836"/>
                      <a:pt x="1813617" y="3614836"/>
                    </a:cubicBezTo>
                    <a:cubicBezTo>
                      <a:pt x="1813617" y="3617647"/>
                      <a:pt x="1810807" y="3617647"/>
                      <a:pt x="1810807" y="3617647"/>
                    </a:cubicBezTo>
                    <a:cubicBezTo>
                      <a:pt x="1788309" y="3623273"/>
                      <a:pt x="1771438" y="3640144"/>
                      <a:pt x="1765815" y="3662638"/>
                    </a:cubicBezTo>
                    <a:cubicBezTo>
                      <a:pt x="1765815" y="3665449"/>
                      <a:pt x="1763004" y="3665449"/>
                      <a:pt x="1763004" y="3665449"/>
                    </a:cubicBezTo>
                    <a:cubicBezTo>
                      <a:pt x="1760191" y="3665449"/>
                      <a:pt x="1760191" y="3662638"/>
                      <a:pt x="1760191" y="3662638"/>
                    </a:cubicBezTo>
                    <a:cubicBezTo>
                      <a:pt x="1754571" y="3640144"/>
                      <a:pt x="1737697" y="3623273"/>
                      <a:pt x="1715202" y="3617647"/>
                    </a:cubicBezTo>
                    <a:cubicBezTo>
                      <a:pt x="1712392" y="3617647"/>
                      <a:pt x="1712392" y="3614836"/>
                      <a:pt x="1712392" y="3614836"/>
                    </a:cubicBezTo>
                    <a:cubicBezTo>
                      <a:pt x="1712392" y="3612026"/>
                      <a:pt x="1715202" y="3612026"/>
                      <a:pt x="1715202" y="3612026"/>
                    </a:cubicBezTo>
                    <a:cubicBezTo>
                      <a:pt x="1737697" y="3606402"/>
                      <a:pt x="1754571" y="3589529"/>
                      <a:pt x="1763004" y="3564224"/>
                    </a:cubicBezTo>
                    <a:close/>
                    <a:moveTo>
                      <a:pt x="1608353" y="3564224"/>
                    </a:moveTo>
                    <a:cubicBezTo>
                      <a:pt x="1613977" y="3586718"/>
                      <a:pt x="1633658" y="3606402"/>
                      <a:pt x="1656156" y="3612026"/>
                    </a:cubicBezTo>
                    <a:cubicBezTo>
                      <a:pt x="1658966" y="3612026"/>
                      <a:pt x="1658966" y="3614836"/>
                      <a:pt x="1658966" y="3614836"/>
                    </a:cubicBezTo>
                    <a:cubicBezTo>
                      <a:pt x="1658966" y="3617647"/>
                      <a:pt x="1656156" y="3617647"/>
                      <a:pt x="1656156" y="3617647"/>
                    </a:cubicBezTo>
                    <a:cubicBezTo>
                      <a:pt x="1633658" y="3623273"/>
                      <a:pt x="1616787" y="3640144"/>
                      <a:pt x="1611164" y="3662638"/>
                    </a:cubicBezTo>
                    <a:cubicBezTo>
                      <a:pt x="1611164" y="3665449"/>
                      <a:pt x="1608353" y="3665449"/>
                      <a:pt x="1608353" y="3665449"/>
                    </a:cubicBezTo>
                    <a:cubicBezTo>
                      <a:pt x="1605540" y="3665449"/>
                      <a:pt x="1605540" y="3662638"/>
                      <a:pt x="1605540" y="3662638"/>
                    </a:cubicBezTo>
                    <a:cubicBezTo>
                      <a:pt x="1599920" y="3640144"/>
                      <a:pt x="1583046" y="3623273"/>
                      <a:pt x="1560551" y="3617647"/>
                    </a:cubicBezTo>
                    <a:cubicBezTo>
                      <a:pt x="1557741" y="3617647"/>
                      <a:pt x="1557741" y="3614836"/>
                      <a:pt x="1557741" y="3614836"/>
                    </a:cubicBezTo>
                    <a:cubicBezTo>
                      <a:pt x="1557741" y="3612026"/>
                      <a:pt x="1560551" y="3612026"/>
                      <a:pt x="1560551" y="3612026"/>
                    </a:cubicBezTo>
                    <a:cubicBezTo>
                      <a:pt x="1583046" y="3606402"/>
                      <a:pt x="1599920" y="3589529"/>
                      <a:pt x="1608353" y="3564224"/>
                    </a:cubicBezTo>
                    <a:close/>
                    <a:moveTo>
                      <a:pt x="1450892" y="3564224"/>
                    </a:moveTo>
                    <a:cubicBezTo>
                      <a:pt x="1459326" y="3586718"/>
                      <a:pt x="1476197" y="3606402"/>
                      <a:pt x="1498695" y="3612026"/>
                    </a:cubicBezTo>
                    <a:cubicBezTo>
                      <a:pt x="1501505" y="3612026"/>
                      <a:pt x="1501505" y="3614836"/>
                      <a:pt x="1501505" y="3614836"/>
                    </a:cubicBezTo>
                    <a:cubicBezTo>
                      <a:pt x="1501505" y="3617647"/>
                      <a:pt x="1498695" y="3617647"/>
                      <a:pt x="1498695" y="3617647"/>
                    </a:cubicBezTo>
                    <a:cubicBezTo>
                      <a:pt x="1476197" y="3623273"/>
                      <a:pt x="1459326" y="3640144"/>
                      <a:pt x="1453706" y="3662638"/>
                    </a:cubicBezTo>
                    <a:cubicBezTo>
                      <a:pt x="1453706" y="3665449"/>
                      <a:pt x="1450892" y="3665449"/>
                      <a:pt x="1450892" y="3665449"/>
                    </a:cubicBezTo>
                    <a:cubicBezTo>
                      <a:pt x="1448079" y="3665449"/>
                      <a:pt x="1448079" y="3662638"/>
                      <a:pt x="1448079" y="3662638"/>
                    </a:cubicBezTo>
                    <a:cubicBezTo>
                      <a:pt x="1442458" y="3640144"/>
                      <a:pt x="1425587" y="3623273"/>
                      <a:pt x="1403090" y="3617647"/>
                    </a:cubicBezTo>
                    <a:cubicBezTo>
                      <a:pt x="1400280" y="3617647"/>
                      <a:pt x="1400280" y="3614836"/>
                      <a:pt x="1400280" y="3614836"/>
                    </a:cubicBezTo>
                    <a:cubicBezTo>
                      <a:pt x="1400280" y="3612026"/>
                      <a:pt x="1403090" y="3612026"/>
                      <a:pt x="1403090" y="3612026"/>
                    </a:cubicBezTo>
                    <a:cubicBezTo>
                      <a:pt x="1425587" y="3606402"/>
                      <a:pt x="1442458" y="3589529"/>
                      <a:pt x="1450892" y="3564224"/>
                    </a:cubicBezTo>
                    <a:close/>
                    <a:moveTo>
                      <a:pt x="1296244" y="3564224"/>
                    </a:moveTo>
                    <a:cubicBezTo>
                      <a:pt x="1304678" y="3586718"/>
                      <a:pt x="1321549" y="3606402"/>
                      <a:pt x="1344046" y="3612026"/>
                    </a:cubicBezTo>
                    <a:cubicBezTo>
                      <a:pt x="1346857" y="3612026"/>
                      <a:pt x="1346857" y="3614836"/>
                      <a:pt x="1346857" y="3614836"/>
                    </a:cubicBezTo>
                    <a:cubicBezTo>
                      <a:pt x="1346857" y="3617647"/>
                      <a:pt x="1344046" y="3617647"/>
                      <a:pt x="1344046" y="3617647"/>
                    </a:cubicBezTo>
                    <a:cubicBezTo>
                      <a:pt x="1321549" y="3623273"/>
                      <a:pt x="1304678" y="3640144"/>
                      <a:pt x="1299058" y="3662638"/>
                    </a:cubicBezTo>
                    <a:cubicBezTo>
                      <a:pt x="1299058" y="3665449"/>
                      <a:pt x="1296244" y="3665449"/>
                      <a:pt x="1296244" y="3665449"/>
                    </a:cubicBezTo>
                    <a:cubicBezTo>
                      <a:pt x="1293431" y="3665449"/>
                      <a:pt x="1293431" y="3662638"/>
                      <a:pt x="1293431" y="3662638"/>
                    </a:cubicBezTo>
                    <a:cubicBezTo>
                      <a:pt x="1287810" y="3640144"/>
                      <a:pt x="1270939" y="3623273"/>
                      <a:pt x="1248442" y="3617647"/>
                    </a:cubicBezTo>
                    <a:cubicBezTo>
                      <a:pt x="1245632" y="3617647"/>
                      <a:pt x="1245632" y="3614836"/>
                      <a:pt x="1245632" y="3614836"/>
                    </a:cubicBezTo>
                    <a:cubicBezTo>
                      <a:pt x="1245632" y="3612026"/>
                      <a:pt x="1248442" y="3612026"/>
                      <a:pt x="1248442" y="3612026"/>
                    </a:cubicBezTo>
                    <a:cubicBezTo>
                      <a:pt x="1270939" y="3606402"/>
                      <a:pt x="1287810" y="3589529"/>
                      <a:pt x="1296244" y="3564224"/>
                    </a:cubicBezTo>
                    <a:close/>
                    <a:moveTo>
                      <a:pt x="1141593" y="3564224"/>
                    </a:moveTo>
                    <a:cubicBezTo>
                      <a:pt x="1150027" y="3586718"/>
                      <a:pt x="1166898" y="3606402"/>
                      <a:pt x="1189395" y="3612026"/>
                    </a:cubicBezTo>
                    <a:cubicBezTo>
                      <a:pt x="1192206" y="3612026"/>
                      <a:pt x="1192206" y="3614836"/>
                      <a:pt x="1192206" y="3614836"/>
                    </a:cubicBezTo>
                    <a:cubicBezTo>
                      <a:pt x="1192206" y="3617647"/>
                      <a:pt x="1189395" y="3617647"/>
                      <a:pt x="1189395" y="3617647"/>
                    </a:cubicBezTo>
                    <a:cubicBezTo>
                      <a:pt x="1166898" y="3623273"/>
                      <a:pt x="1150027" y="3640144"/>
                      <a:pt x="1144407" y="3662638"/>
                    </a:cubicBezTo>
                    <a:cubicBezTo>
                      <a:pt x="1144407" y="3665449"/>
                      <a:pt x="1141593" y="3665449"/>
                      <a:pt x="1141593" y="3665449"/>
                    </a:cubicBezTo>
                    <a:cubicBezTo>
                      <a:pt x="1138780" y="3665449"/>
                      <a:pt x="1138780" y="3662638"/>
                      <a:pt x="1138780" y="3662638"/>
                    </a:cubicBezTo>
                    <a:cubicBezTo>
                      <a:pt x="1133159" y="3640144"/>
                      <a:pt x="1116288" y="3623273"/>
                      <a:pt x="1093791" y="3617647"/>
                    </a:cubicBezTo>
                    <a:cubicBezTo>
                      <a:pt x="1090981" y="3617647"/>
                      <a:pt x="1090981" y="3614836"/>
                      <a:pt x="1090981" y="3614836"/>
                    </a:cubicBezTo>
                    <a:cubicBezTo>
                      <a:pt x="1090981" y="3612026"/>
                      <a:pt x="1093791" y="3612026"/>
                      <a:pt x="1093791" y="3612026"/>
                    </a:cubicBezTo>
                    <a:cubicBezTo>
                      <a:pt x="1116288" y="3606402"/>
                      <a:pt x="1133159" y="3589529"/>
                      <a:pt x="1141593" y="3564224"/>
                    </a:cubicBezTo>
                    <a:close/>
                    <a:moveTo>
                      <a:pt x="984132" y="3564224"/>
                    </a:moveTo>
                    <a:cubicBezTo>
                      <a:pt x="992566" y="3586718"/>
                      <a:pt x="1009437" y="3606402"/>
                      <a:pt x="1031934" y="3612026"/>
                    </a:cubicBezTo>
                    <a:cubicBezTo>
                      <a:pt x="1034745" y="3612026"/>
                      <a:pt x="1034745" y="3614836"/>
                      <a:pt x="1034745" y="3614836"/>
                    </a:cubicBezTo>
                    <a:cubicBezTo>
                      <a:pt x="1034745" y="3617647"/>
                      <a:pt x="1031934" y="3617647"/>
                      <a:pt x="1031934" y="3617647"/>
                    </a:cubicBezTo>
                    <a:cubicBezTo>
                      <a:pt x="1009437" y="3623273"/>
                      <a:pt x="992566" y="3640144"/>
                      <a:pt x="986946" y="3662638"/>
                    </a:cubicBezTo>
                    <a:cubicBezTo>
                      <a:pt x="986946" y="3665449"/>
                      <a:pt x="984132" y="3665449"/>
                      <a:pt x="984132" y="3665449"/>
                    </a:cubicBezTo>
                    <a:cubicBezTo>
                      <a:pt x="981319" y="3665449"/>
                      <a:pt x="981319" y="3662638"/>
                      <a:pt x="981319" y="3662638"/>
                    </a:cubicBezTo>
                    <a:cubicBezTo>
                      <a:pt x="975698" y="3640144"/>
                      <a:pt x="958827" y="3623273"/>
                      <a:pt x="936330" y="3617647"/>
                    </a:cubicBezTo>
                    <a:cubicBezTo>
                      <a:pt x="933520" y="3617647"/>
                      <a:pt x="933520" y="3614836"/>
                      <a:pt x="933520" y="3614836"/>
                    </a:cubicBezTo>
                    <a:cubicBezTo>
                      <a:pt x="933520" y="3612026"/>
                      <a:pt x="936330" y="3612026"/>
                      <a:pt x="936330" y="3612026"/>
                    </a:cubicBezTo>
                    <a:cubicBezTo>
                      <a:pt x="958827" y="3606402"/>
                      <a:pt x="975698" y="3589529"/>
                      <a:pt x="984132" y="3564224"/>
                    </a:cubicBezTo>
                    <a:close/>
                    <a:moveTo>
                      <a:pt x="829484" y="3564224"/>
                    </a:moveTo>
                    <a:cubicBezTo>
                      <a:pt x="837918" y="3586718"/>
                      <a:pt x="854789" y="3606402"/>
                      <a:pt x="877286" y="3612026"/>
                    </a:cubicBezTo>
                    <a:cubicBezTo>
                      <a:pt x="880097" y="3612026"/>
                      <a:pt x="880097" y="3614836"/>
                      <a:pt x="880097" y="3614836"/>
                    </a:cubicBezTo>
                    <a:cubicBezTo>
                      <a:pt x="880097" y="3617647"/>
                      <a:pt x="877286" y="3617647"/>
                      <a:pt x="877286" y="3617647"/>
                    </a:cubicBezTo>
                    <a:cubicBezTo>
                      <a:pt x="854789" y="3623273"/>
                      <a:pt x="837918" y="3640144"/>
                      <a:pt x="832298" y="3662638"/>
                    </a:cubicBezTo>
                    <a:cubicBezTo>
                      <a:pt x="832298" y="3665449"/>
                      <a:pt x="829484" y="3665449"/>
                      <a:pt x="829484" y="3665449"/>
                    </a:cubicBezTo>
                    <a:cubicBezTo>
                      <a:pt x="826671" y="3665449"/>
                      <a:pt x="826671" y="3662638"/>
                      <a:pt x="826671" y="3662638"/>
                    </a:cubicBezTo>
                    <a:cubicBezTo>
                      <a:pt x="821050" y="3640144"/>
                      <a:pt x="804179" y="3623273"/>
                      <a:pt x="781682" y="3617647"/>
                    </a:cubicBezTo>
                    <a:cubicBezTo>
                      <a:pt x="778872" y="3617647"/>
                      <a:pt x="778872" y="3614836"/>
                      <a:pt x="778872" y="3614836"/>
                    </a:cubicBezTo>
                    <a:cubicBezTo>
                      <a:pt x="778872" y="3612026"/>
                      <a:pt x="781682" y="3612026"/>
                      <a:pt x="781682" y="3612026"/>
                    </a:cubicBezTo>
                    <a:cubicBezTo>
                      <a:pt x="804179" y="3606402"/>
                      <a:pt x="821050" y="3589529"/>
                      <a:pt x="829484" y="3564224"/>
                    </a:cubicBezTo>
                    <a:close/>
                    <a:moveTo>
                      <a:pt x="674833" y="3564224"/>
                    </a:moveTo>
                    <a:cubicBezTo>
                      <a:pt x="683267" y="3586718"/>
                      <a:pt x="700138" y="3606402"/>
                      <a:pt x="722635" y="3612026"/>
                    </a:cubicBezTo>
                    <a:cubicBezTo>
                      <a:pt x="725446" y="3612026"/>
                      <a:pt x="725446" y="3614836"/>
                      <a:pt x="725446" y="3614836"/>
                    </a:cubicBezTo>
                    <a:cubicBezTo>
                      <a:pt x="725446" y="3617647"/>
                      <a:pt x="722635" y="3617647"/>
                      <a:pt x="722635" y="3617647"/>
                    </a:cubicBezTo>
                    <a:cubicBezTo>
                      <a:pt x="700138" y="3623273"/>
                      <a:pt x="683267" y="3640144"/>
                      <a:pt x="677647" y="3662638"/>
                    </a:cubicBezTo>
                    <a:cubicBezTo>
                      <a:pt x="677647" y="3665449"/>
                      <a:pt x="674833" y="3665449"/>
                      <a:pt x="674833" y="3665449"/>
                    </a:cubicBezTo>
                    <a:cubicBezTo>
                      <a:pt x="672020" y="3665449"/>
                      <a:pt x="672020" y="3662638"/>
                      <a:pt x="672020" y="3662638"/>
                    </a:cubicBezTo>
                    <a:cubicBezTo>
                      <a:pt x="666399" y="3640144"/>
                      <a:pt x="649528" y="3623273"/>
                      <a:pt x="627031" y="3617647"/>
                    </a:cubicBezTo>
                    <a:cubicBezTo>
                      <a:pt x="624221" y="3617647"/>
                      <a:pt x="624221" y="3614836"/>
                      <a:pt x="624221" y="3614836"/>
                    </a:cubicBezTo>
                    <a:cubicBezTo>
                      <a:pt x="624221" y="3612026"/>
                      <a:pt x="627031" y="3612026"/>
                      <a:pt x="627031" y="3612026"/>
                    </a:cubicBezTo>
                    <a:cubicBezTo>
                      <a:pt x="649528" y="3606402"/>
                      <a:pt x="666399" y="3589529"/>
                      <a:pt x="674833" y="3564224"/>
                    </a:cubicBezTo>
                    <a:close/>
                    <a:moveTo>
                      <a:pt x="517372" y="3564224"/>
                    </a:moveTo>
                    <a:cubicBezTo>
                      <a:pt x="525806" y="3586718"/>
                      <a:pt x="542677" y="3606402"/>
                      <a:pt x="565174" y="3612026"/>
                    </a:cubicBezTo>
                    <a:cubicBezTo>
                      <a:pt x="567985" y="3612026"/>
                      <a:pt x="567985" y="3614836"/>
                      <a:pt x="567985" y="3614836"/>
                    </a:cubicBezTo>
                    <a:cubicBezTo>
                      <a:pt x="567985" y="3617647"/>
                      <a:pt x="565174" y="3617647"/>
                      <a:pt x="565174" y="3617647"/>
                    </a:cubicBezTo>
                    <a:cubicBezTo>
                      <a:pt x="542677" y="3623273"/>
                      <a:pt x="525806" y="3640144"/>
                      <a:pt x="520183" y="3662638"/>
                    </a:cubicBezTo>
                    <a:cubicBezTo>
                      <a:pt x="520183" y="3665449"/>
                      <a:pt x="517372" y="3665449"/>
                      <a:pt x="517372" y="3665449"/>
                    </a:cubicBezTo>
                    <a:cubicBezTo>
                      <a:pt x="514559" y="3665449"/>
                      <a:pt x="514559" y="3662638"/>
                      <a:pt x="514559" y="3662638"/>
                    </a:cubicBezTo>
                    <a:cubicBezTo>
                      <a:pt x="508938" y="3640144"/>
                      <a:pt x="492065" y="3623273"/>
                      <a:pt x="469570" y="3617647"/>
                    </a:cubicBezTo>
                    <a:cubicBezTo>
                      <a:pt x="466760" y="3617647"/>
                      <a:pt x="466760" y="3614836"/>
                      <a:pt x="466760" y="3614836"/>
                    </a:cubicBezTo>
                    <a:cubicBezTo>
                      <a:pt x="466760" y="3612026"/>
                      <a:pt x="469570" y="3612026"/>
                      <a:pt x="469570" y="3612026"/>
                    </a:cubicBezTo>
                    <a:cubicBezTo>
                      <a:pt x="492065" y="3606402"/>
                      <a:pt x="508938" y="3589529"/>
                      <a:pt x="517372" y="3564224"/>
                    </a:cubicBezTo>
                    <a:close/>
                    <a:moveTo>
                      <a:pt x="362724" y="3564224"/>
                    </a:moveTo>
                    <a:cubicBezTo>
                      <a:pt x="371158" y="3586718"/>
                      <a:pt x="388029" y="3606402"/>
                      <a:pt x="410526" y="3612026"/>
                    </a:cubicBezTo>
                    <a:cubicBezTo>
                      <a:pt x="413337" y="3612026"/>
                      <a:pt x="413337" y="3614836"/>
                      <a:pt x="413337" y="3614836"/>
                    </a:cubicBezTo>
                    <a:cubicBezTo>
                      <a:pt x="413337" y="3617647"/>
                      <a:pt x="410526" y="3617647"/>
                      <a:pt x="410526" y="3617647"/>
                    </a:cubicBezTo>
                    <a:cubicBezTo>
                      <a:pt x="388029" y="3623273"/>
                      <a:pt x="371158" y="3640144"/>
                      <a:pt x="365535" y="3662638"/>
                    </a:cubicBezTo>
                    <a:cubicBezTo>
                      <a:pt x="365535" y="3665449"/>
                      <a:pt x="362724" y="3665449"/>
                      <a:pt x="362724" y="3665449"/>
                    </a:cubicBezTo>
                    <a:cubicBezTo>
                      <a:pt x="359911" y="3665449"/>
                      <a:pt x="359911" y="3662638"/>
                      <a:pt x="359911" y="3662638"/>
                    </a:cubicBezTo>
                    <a:cubicBezTo>
                      <a:pt x="354290" y="3640144"/>
                      <a:pt x="337417" y="3623273"/>
                      <a:pt x="314922" y="3617647"/>
                    </a:cubicBezTo>
                    <a:cubicBezTo>
                      <a:pt x="312112" y="3617647"/>
                      <a:pt x="312112" y="3614836"/>
                      <a:pt x="312112" y="3614836"/>
                    </a:cubicBezTo>
                    <a:cubicBezTo>
                      <a:pt x="312112" y="3612026"/>
                      <a:pt x="314922" y="3612026"/>
                      <a:pt x="314922" y="3612026"/>
                    </a:cubicBezTo>
                    <a:cubicBezTo>
                      <a:pt x="337417" y="3606402"/>
                      <a:pt x="354290" y="3589529"/>
                      <a:pt x="362724" y="3564224"/>
                    </a:cubicBezTo>
                    <a:close/>
                    <a:moveTo>
                      <a:pt x="208073" y="3564224"/>
                    </a:moveTo>
                    <a:cubicBezTo>
                      <a:pt x="216507" y="3586718"/>
                      <a:pt x="233378" y="3606402"/>
                      <a:pt x="255875" y="3612026"/>
                    </a:cubicBezTo>
                    <a:cubicBezTo>
                      <a:pt x="258686" y="3612026"/>
                      <a:pt x="258686" y="3614836"/>
                      <a:pt x="258686" y="3614836"/>
                    </a:cubicBezTo>
                    <a:cubicBezTo>
                      <a:pt x="258686" y="3617647"/>
                      <a:pt x="255875" y="3617647"/>
                      <a:pt x="255875" y="3617647"/>
                    </a:cubicBezTo>
                    <a:cubicBezTo>
                      <a:pt x="233378" y="3623273"/>
                      <a:pt x="216507" y="3640144"/>
                      <a:pt x="210884" y="3662638"/>
                    </a:cubicBezTo>
                    <a:cubicBezTo>
                      <a:pt x="210884" y="3665449"/>
                      <a:pt x="208073" y="3665449"/>
                      <a:pt x="208073" y="3665449"/>
                    </a:cubicBezTo>
                    <a:cubicBezTo>
                      <a:pt x="205260" y="3665449"/>
                      <a:pt x="205260" y="3662638"/>
                      <a:pt x="205260" y="3662638"/>
                    </a:cubicBezTo>
                    <a:cubicBezTo>
                      <a:pt x="199639" y="3640144"/>
                      <a:pt x="182766" y="3623273"/>
                      <a:pt x="160271" y="3617647"/>
                    </a:cubicBezTo>
                    <a:cubicBezTo>
                      <a:pt x="157461" y="3617647"/>
                      <a:pt x="157461" y="3614836"/>
                      <a:pt x="157461" y="3614836"/>
                    </a:cubicBezTo>
                    <a:cubicBezTo>
                      <a:pt x="157461" y="3612026"/>
                      <a:pt x="160271" y="3612026"/>
                      <a:pt x="160271" y="3612026"/>
                    </a:cubicBezTo>
                    <a:cubicBezTo>
                      <a:pt x="182766" y="3606402"/>
                      <a:pt x="199639" y="3589529"/>
                      <a:pt x="208073" y="3564224"/>
                    </a:cubicBezTo>
                    <a:close/>
                    <a:moveTo>
                      <a:pt x="50612" y="3564224"/>
                    </a:moveTo>
                    <a:cubicBezTo>
                      <a:pt x="59049" y="3586718"/>
                      <a:pt x="75920" y="3606402"/>
                      <a:pt x="98414" y="3612026"/>
                    </a:cubicBezTo>
                    <a:cubicBezTo>
                      <a:pt x="101225" y="3612026"/>
                      <a:pt x="101225" y="3614836"/>
                      <a:pt x="101225" y="3614836"/>
                    </a:cubicBezTo>
                    <a:cubicBezTo>
                      <a:pt x="101225" y="3617647"/>
                      <a:pt x="98414" y="3617647"/>
                      <a:pt x="98414" y="3617647"/>
                    </a:cubicBezTo>
                    <a:cubicBezTo>
                      <a:pt x="75920" y="3623273"/>
                      <a:pt x="59049" y="3640144"/>
                      <a:pt x="53426" y="3662638"/>
                    </a:cubicBezTo>
                    <a:cubicBezTo>
                      <a:pt x="53426" y="3665449"/>
                      <a:pt x="50612" y="3665449"/>
                      <a:pt x="50612" y="3665449"/>
                    </a:cubicBezTo>
                    <a:cubicBezTo>
                      <a:pt x="47802" y="3665449"/>
                      <a:pt x="47802" y="3662638"/>
                      <a:pt x="47802" y="3662638"/>
                    </a:cubicBezTo>
                    <a:cubicBezTo>
                      <a:pt x="42178" y="3640144"/>
                      <a:pt x="25307" y="3623273"/>
                      <a:pt x="2813" y="3617647"/>
                    </a:cubicBezTo>
                    <a:cubicBezTo>
                      <a:pt x="0" y="3617647"/>
                      <a:pt x="0" y="3614836"/>
                      <a:pt x="0" y="3614836"/>
                    </a:cubicBezTo>
                    <a:cubicBezTo>
                      <a:pt x="0" y="3612026"/>
                      <a:pt x="2813" y="3612026"/>
                      <a:pt x="2813" y="3612026"/>
                    </a:cubicBezTo>
                    <a:cubicBezTo>
                      <a:pt x="25307" y="3606402"/>
                      <a:pt x="42178" y="3589529"/>
                      <a:pt x="50612" y="3564224"/>
                    </a:cubicBezTo>
                    <a:close/>
                    <a:moveTo>
                      <a:pt x="5184973" y="3409573"/>
                    </a:moveTo>
                    <a:cubicBezTo>
                      <a:pt x="5193410" y="3432067"/>
                      <a:pt x="5210281" y="3448938"/>
                      <a:pt x="5232776" y="3457372"/>
                    </a:cubicBezTo>
                    <a:cubicBezTo>
                      <a:pt x="5235586" y="3457372"/>
                      <a:pt x="5235586" y="3460185"/>
                      <a:pt x="5235586" y="3460185"/>
                    </a:cubicBezTo>
                    <a:cubicBezTo>
                      <a:pt x="5235586" y="3462996"/>
                      <a:pt x="5232776" y="3462996"/>
                      <a:pt x="5232776" y="3462996"/>
                    </a:cubicBezTo>
                    <a:cubicBezTo>
                      <a:pt x="5210281" y="3468622"/>
                      <a:pt x="5193410" y="3485493"/>
                      <a:pt x="5187787" y="3507987"/>
                    </a:cubicBezTo>
                    <a:cubicBezTo>
                      <a:pt x="5187787" y="3510798"/>
                      <a:pt x="5184973" y="3510798"/>
                      <a:pt x="5184973" y="3510798"/>
                    </a:cubicBezTo>
                    <a:cubicBezTo>
                      <a:pt x="5182163" y="3510798"/>
                      <a:pt x="5182163" y="3507987"/>
                      <a:pt x="5182163" y="3507987"/>
                    </a:cubicBezTo>
                    <a:cubicBezTo>
                      <a:pt x="5176540" y="3485493"/>
                      <a:pt x="5159669" y="3468622"/>
                      <a:pt x="5137174" y="3462996"/>
                    </a:cubicBezTo>
                    <a:cubicBezTo>
                      <a:pt x="5134361" y="3462996"/>
                      <a:pt x="5134361" y="3460185"/>
                      <a:pt x="5134361" y="3460185"/>
                    </a:cubicBezTo>
                    <a:cubicBezTo>
                      <a:pt x="5134361" y="3457372"/>
                      <a:pt x="5137174" y="3457372"/>
                      <a:pt x="5137174" y="3457372"/>
                    </a:cubicBezTo>
                    <a:cubicBezTo>
                      <a:pt x="5159669" y="3451751"/>
                      <a:pt x="5176540" y="3434878"/>
                      <a:pt x="5184973" y="3409573"/>
                    </a:cubicBezTo>
                    <a:close/>
                    <a:moveTo>
                      <a:pt x="5030325" y="3409573"/>
                    </a:moveTo>
                    <a:cubicBezTo>
                      <a:pt x="5035949" y="3432067"/>
                      <a:pt x="5055630" y="3448938"/>
                      <a:pt x="5078128" y="3457372"/>
                    </a:cubicBezTo>
                    <a:cubicBezTo>
                      <a:pt x="5080938" y="3457372"/>
                      <a:pt x="5080938" y="3460185"/>
                      <a:pt x="5080938" y="3460185"/>
                    </a:cubicBezTo>
                    <a:cubicBezTo>
                      <a:pt x="5080938" y="3462996"/>
                      <a:pt x="5078128" y="3462996"/>
                      <a:pt x="5078128" y="3462996"/>
                    </a:cubicBezTo>
                    <a:cubicBezTo>
                      <a:pt x="5055630" y="3468622"/>
                      <a:pt x="5038759" y="3485493"/>
                      <a:pt x="5033136" y="3507987"/>
                    </a:cubicBezTo>
                    <a:cubicBezTo>
                      <a:pt x="5033136" y="3510798"/>
                      <a:pt x="5030325" y="3510798"/>
                      <a:pt x="5030325" y="3510798"/>
                    </a:cubicBezTo>
                    <a:cubicBezTo>
                      <a:pt x="5027512" y="3510798"/>
                      <a:pt x="5027512" y="3507987"/>
                      <a:pt x="5027512" y="3507987"/>
                    </a:cubicBezTo>
                    <a:cubicBezTo>
                      <a:pt x="5021892" y="3485493"/>
                      <a:pt x="5005018" y="3468622"/>
                      <a:pt x="4982523" y="3462996"/>
                    </a:cubicBezTo>
                    <a:cubicBezTo>
                      <a:pt x="4979713" y="3462996"/>
                      <a:pt x="4979713" y="3460185"/>
                      <a:pt x="4979713" y="3460185"/>
                    </a:cubicBezTo>
                    <a:cubicBezTo>
                      <a:pt x="4979713" y="3457372"/>
                      <a:pt x="4982523" y="3457372"/>
                      <a:pt x="4982523" y="3457372"/>
                    </a:cubicBezTo>
                    <a:cubicBezTo>
                      <a:pt x="5005018" y="3451751"/>
                      <a:pt x="5021892" y="3434878"/>
                      <a:pt x="5030325" y="3409573"/>
                    </a:cubicBezTo>
                    <a:close/>
                    <a:moveTo>
                      <a:pt x="4872861" y="3409573"/>
                    </a:moveTo>
                    <a:cubicBezTo>
                      <a:pt x="4881298" y="3432067"/>
                      <a:pt x="4898166" y="3448938"/>
                      <a:pt x="4920664" y="3457372"/>
                    </a:cubicBezTo>
                    <a:cubicBezTo>
                      <a:pt x="4923474" y="3457372"/>
                      <a:pt x="4923474" y="3460185"/>
                      <a:pt x="4923474" y="3460185"/>
                    </a:cubicBezTo>
                    <a:cubicBezTo>
                      <a:pt x="4923474" y="3462996"/>
                      <a:pt x="4920664" y="3462996"/>
                      <a:pt x="4920664" y="3462996"/>
                    </a:cubicBezTo>
                    <a:cubicBezTo>
                      <a:pt x="4898166" y="3468622"/>
                      <a:pt x="4881298" y="3485493"/>
                      <a:pt x="4875675" y="3507987"/>
                    </a:cubicBezTo>
                    <a:cubicBezTo>
                      <a:pt x="4875675" y="3510798"/>
                      <a:pt x="4872861" y="3510798"/>
                      <a:pt x="4872861" y="3510798"/>
                    </a:cubicBezTo>
                    <a:cubicBezTo>
                      <a:pt x="4870048" y="3510798"/>
                      <a:pt x="4870048" y="3507987"/>
                      <a:pt x="4870048" y="3507987"/>
                    </a:cubicBezTo>
                    <a:cubicBezTo>
                      <a:pt x="4864428" y="3485493"/>
                      <a:pt x="4847557" y="3468622"/>
                      <a:pt x="4825062" y="3462996"/>
                    </a:cubicBezTo>
                    <a:cubicBezTo>
                      <a:pt x="4822249" y="3462996"/>
                      <a:pt x="4822249" y="3460185"/>
                      <a:pt x="4822249" y="3460185"/>
                    </a:cubicBezTo>
                    <a:cubicBezTo>
                      <a:pt x="4822249" y="3457372"/>
                      <a:pt x="4825062" y="3457372"/>
                      <a:pt x="4825062" y="3457372"/>
                    </a:cubicBezTo>
                    <a:cubicBezTo>
                      <a:pt x="4847557" y="3451751"/>
                      <a:pt x="4864428" y="3434878"/>
                      <a:pt x="4872861" y="3409573"/>
                    </a:cubicBezTo>
                    <a:close/>
                    <a:moveTo>
                      <a:pt x="4718213" y="3409573"/>
                    </a:moveTo>
                    <a:cubicBezTo>
                      <a:pt x="4726650" y="3432067"/>
                      <a:pt x="4743518" y="3448938"/>
                      <a:pt x="4766016" y="3457372"/>
                    </a:cubicBezTo>
                    <a:cubicBezTo>
                      <a:pt x="4768826" y="3457372"/>
                      <a:pt x="4768826" y="3460185"/>
                      <a:pt x="4768826" y="3460185"/>
                    </a:cubicBezTo>
                    <a:cubicBezTo>
                      <a:pt x="4768826" y="3462996"/>
                      <a:pt x="4766016" y="3462996"/>
                      <a:pt x="4766016" y="3462996"/>
                    </a:cubicBezTo>
                    <a:cubicBezTo>
                      <a:pt x="4743518" y="3468622"/>
                      <a:pt x="4726650" y="3485493"/>
                      <a:pt x="4721027" y="3507987"/>
                    </a:cubicBezTo>
                    <a:cubicBezTo>
                      <a:pt x="4721027" y="3510798"/>
                      <a:pt x="4718213" y="3510798"/>
                      <a:pt x="4718213" y="3510798"/>
                    </a:cubicBezTo>
                    <a:cubicBezTo>
                      <a:pt x="4715400" y="3510798"/>
                      <a:pt x="4715400" y="3507987"/>
                      <a:pt x="4715400" y="3507987"/>
                    </a:cubicBezTo>
                    <a:cubicBezTo>
                      <a:pt x="4709780" y="3485493"/>
                      <a:pt x="4692909" y="3468622"/>
                      <a:pt x="4670414" y="3462996"/>
                    </a:cubicBezTo>
                    <a:cubicBezTo>
                      <a:pt x="4667601" y="3462996"/>
                      <a:pt x="4667601" y="3460185"/>
                      <a:pt x="4667601" y="3460185"/>
                    </a:cubicBezTo>
                    <a:cubicBezTo>
                      <a:pt x="4667601" y="3457372"/>
                      <a:pt x="4670414" y="3457372"/>
                      <a:pt x="4670414" y="3457372"/>
                    </a:cubicBezTo>
                    <a:cubicBezTo>
                      <a:pt x="4692909" y="3451751"/>
                      <a:pt x="4709780" y="3434878"/>
                      <a:pt x="4718213" y="3409573"/>
                    </a:cubicBezTo>
                    <a:close/>
                    <a:moveTo>
                      <a:pt x="4563563" y="3409573"/>
                    </a:moveTo>
                    <a:cubicBezTo>
                      <a:pt x="4571999" y="3432067"/>
                      <a:pt x="4588867" y="3448938"/>
                      <a:pt x="4611365" y="3457372"/>
                    </a:cubicBezTo>
                    <a:cubicBezTo>
                      <a:pt x="4614175" y="3457372"/>
                      <a:pt x="4614175" y="3460185"/>
                      <a:pt x="4614175" y="3460185"/>
                    </a:cubicBezTo>
                    <a:cubicBezTo>
                      <a:pt x="4614175" y="3462996"/>
                      <a:pt x="4611365" y="3462996"/>
                      <a:pt x="4611365" y="3462996"/>
                    </a:cubicBezTo>
                    <a:cubicBezTo>
                      <a:pt x="4588867" y="3468622"/>
                      <a:pt x="4571999" y="3485493"/>
                      <a:pt x="4566376" y="3507987"/>
                    </a:cubicBezTo>
                    <a:cubicBezTo>
                      <a:pt x="4566376" y="3510798"/>
                      <a:pt x="4563563" y="3510798"/>
                      <a:pt x="4563563" y="3510798"/>
                    </a:cubicBezTo>
                    <a:cubicBezTo>
                      <a:pt x="4560749" y="3510798"/>
                      <a:pt x="4560749" y="3507987"/>
                      <a:pt x="4560749" y="3507987"/>
                    </a:cubicBezTo>
                    <a:cubicBezTo>
                      <a:pt x="4555129" y="3485493"/>
                      <a:pt x="4538258" y="3468622"/>
                      <a:pt x="4515763" y="3462996"/>
                    </a:cubicBezTo>
                    <a:cubicBezTo>
                      <a:pt x="4512950" y="3462996"/>
                      <a:pt x="4512950" y="3460185"/>
                      <a:pt x="4512950" y="3460185"/>
                    </a:cubicBezTo>
                    <a:cubicBezTo>
                      <a:pt x="4512950" y="3457372"/>
                      <a:pt x="4515763" y="3457372"/>
                      <a:pt x="4515763" y="3457372"/>
                    </a:cubicBezTo>
                    <a:cubicBezTo>
                      <a:pt x="4538258" y="3451751"/>
                      <a:pt x="4555129" y="3434878"/>
                      <a:pt x="4563563" y="3409573"/>
                    </a:cubicBezTo>
                    <a:close/>
                    <a:moveTo>
                      <a:pt x="4406104" y="3409573"/>
                    </a:moveTo>
                    <a:cubicBezTo>
                      <a:pt x="4414538" y="3432067"/>
                      <a:pt x="4431409" y="3448938"/>
                      <a:pt x="4453907" y="3457372"/>
                    </a:cubicBezTo>
                    <a:cubicBezTo>
                      <a:pt x="4456717" y="3457372"/>
                      <a:pt x="4456717" y="3460185"/>
                      <a:pt x="4456717" y="3460185"/>
                    </a:cubicBezTo>
                    <a:cubicBezTo>
                      <a:pt x="4456717" y="3462996"/>
                      <a:pt x="4453907" y="3462996"/>
                      <a:pt x="4453907" y="3462996"/>
                    </a:cubicBezTo>
                    <a:cubicBezTo>
                      <a:pt x="4431409" y="3468622"/>
                      <a:pt x="4414538" y="3485493"/>
                      <a:pt x="4408915" y="3507987"/>
                    </a:cubicBezTo>
                    <a:cubicBezTo>
                      <a:pt x="4408915" y="3510798"/>
                      <a:pt x="4406104" y="3510798"/>
                      <a:pt x="4406104" y="3510798"/>
                    </a:cubicBezTo>
                    <a:cubicBezTo>
                      <a:pt x="4403291" y="3510798"/>
                      <a:pt x="4403291" y="3507987"/>
                      <a:pt x="4403291" y="3507987"/>
                    </a:cubicBezTo>
                    <a:cubicBezTo>
                      <a:pt x="4397671" y="3485493"/>
                      <a:pt x="4380797" y="3468622"/>
                      <a:pt x="4358302" y="3462996"/>
                    </a:cubicBezTo>
                    <a:cubicBezTo>
                      <a:pt x="4355492" y="3462996"/>
                      <a:pt x="4355492" y="3460185"/>
                      <a:pt x="4355492" y="3460185"/>
                    </a:cubicBezTo>
                    <a:cubicBezTo>
                      <a:pt x="4355492" y="3457372"/>
                      <a:pt x="4358302" y="3457372"/>
                      <a:pt x="4358302" y="3457372"/>
                    </a:cubicBezTo>
                    <a:cubicBezTo>
                      <a:pt x="4380797" y="3451751"/>
                      <a:pt x="4397671" y="3434878"/>
                      <a:pt x="4406104" y="3409573"/>
                    </a:cubicBezTo>
                    <a:close/>
                    <a:moveTo>
                      <a:pt x="4251453" y="3409573"/>
                    </a:moveTo>
                    <a:cubicBezTo>
                      <a:pt x="4259887" y="3432067"/>
                      <a:pt x="4276758" y="3448938"/>
                      <a:pt x="4299256" y="3457372"/>
                    </a:cubicBezTo>
                    <a:cubicBezTo>
                      <a:pt x="4302066" y="3457372"/>
                      <a:pt x="4302066" y="3460185"/>
                      <a:pt x="4302066" y="3460185"/>
                    </a:cubicBezTo>
                    <a:cubicBezTo>
                      <a:pt x="4302066" y="3462996"/>
                      <a:pt x="4299256" y="3462996"/>
                      <a:pt x="4299256" y="3462996"/>
                    </a:cubicBezTo>
                    <a:cubicBezTo>
                      <a:pt x="4276758" y="3468622"/>
                      <a:pt x="4259887" y="3485493"/>
                      <a:pt x="4254264" y="3507987"/>
                    </a:cubicBezTo>
                    <a:cubicBezTo>
                      <a:pt x="4254264" y="3510798"/>
                      <a:pt x="4251453" y="3510798"/>
                      <a:pt x="4251453" y="3510798"/>
                    </a:cubicBezTo>
                    <a:cubicBezTo>
                      <a:pt x="4248640" y="3510798"/>
                      <a:pt x="4248640" y="3507987"/>
                      <a:pt x="4248640" y="3507987"/>
                    </a:cubicBezTo>
                    <a:cubicBezTo>
                      <a:pt x="4243020" y="3485493"/>
                      <a:pt x="4226146" y="3468622"/>
                      <a:pt x="4203651" y="3462996"/>
                    </a:cubicBezTo>
                    <a:cubicBezTo>
                      <a:pt x="4200841" y="3462996"/>
                      <a:pt x="4200841" y="3460185"/>
                      <a:pt x="4200841" y="3460185"/>
                    </a:cubicBezTo>
                    <a:cubicBezTo>
                      <a:pt x="4200841" y="3457372"/>
                      <a:pt x="4203651" y="3457372"/>
                      <a:pt x="4203651" y="3457372"/>
                    </a:cubicBezTo>
                    <a:cubicBezTo>
                      <a:pt x="4226146" y="3451751"/>
                      <a:pt x="4243020" y="3434878"/>
                      <a:pt x="4251453" y="3409573"/>
                    </a:cubicBezTo>
                    <a:close/>
                    <a:moveTo>
                      <a:pt x="4096805" y="3409573"/>
                    </a:moveTo>
                    <a:cubicBezTo>
                      <a:pt x="4105239" y="3432067"/>
                      <a:pt x="4122110" y="3448938"/>
                      <a:pt x="4144608" y="3457372"/>
                    </a:cubicBezTo>
                    <a:cubicBezTo>
                      <a:pt x="4147418" y="3457372"/>
                      <a:pt x="4147418" y="3460185"/>
                      <a:pt x="4147418" y="3460185"/>
                    </a:cubicBezTo>
                    <a:cubicBezTo>
                      <a:pt x="4147418" y="3462996"/>
                      <a:pt x="4144608" y="3462996"/>
                      <a:pt x="4144608" y="3462996"/>
                    </a:cubicBezTo>
                    <a:cubicBezTo>
                      <a:pt x="4122110" y="3468622"/>
                      <a:pt x="4105239" y="3485493"/>
                      <a:pt x="4099616" y="3507987"/>
                    </a:cubicBezTo>
                    <a:cubicBezTo>
                      <a:pt x="4099616" y="3510798"/>
                      <a:pt x="4096805" y="3510798"/>
                      <a:pt x="4096805" y="3510798"/>
                    </a:cubicBezTo>
                    <a:cubicBezTo>
                      <a:pt x="4093992" y="3510798"/>
                      <a:pt x="4093992" y="3507987"/>
                      <a:pt x="4093992" y="3507987"/>
                    </a:cubicBezTo>
                    <a:cubicBezTo>
                      <a:pt x="4088372" y="3485493"/>
                      <a:pt x="4071498" y="3468622"/>
                      <a:pt x="4049003" y="3462996"/>
                    </a:cubicBezTo>
                    <a:cubicBezTo>
                      <a:pt x="4046193" y="3462996"/>
                      <a:pt x="4046193" y="3460185"/>
                      <a:pt x="4046193" y="3460185"/>
                    </a:cubicBezTo>
                    <a:cubicBezTo>
                      <a:pt x="4046193" y="3457372"/>
                      <a:pt x="4049003" y="3457372"/>
                      <a:pt x="4049003" y="3457372"/>
                    </a:cubicBezTo>
                    <a:cubicBezTo>
                      <a:pt x="4071498" y="3451751"/>
                      <a:pt x="4088372" y="3434878"/>
                      <a:pt x="4096805" y="3409573"/>
                    </a:cubicBezTo>
                    <a:close/>
                    <a:moveTo>
                      <a:pt x="3939345" y="3409573"/>
                    </a:moveTo>
                    <a:cubicBezTo>
                      <a:pt x="3947781" y="3432067"/>
                      <a:pt x="3964649" y="3448938"/>
                      <a:pt x="3987147" y="3457372"/>
                    </a:cubicBezTo>
                    <a:cubicBezTo>
                      <a:pt x="3989957" y="3457372"/>
                      <a:pt x="3989957" y="3460185"/>
                      <a:pt x="3989957" y="3460185"/>
                    </a:cubicBezTo>
                    <a:cubicBezTo>
                      <a:pt x="3989957" y="3462996"/>
                      <a:pt x="3987147" y="3462996"/>
                      <a:pt x="3987147" y="3462996"/>
                    </a:cubicBezTo>
                    <a:cubicBezTo>
                      <a:pt x="3964649" y="3468622"/>
                      <a:pt x="3947781" y="3485493"/>
                      <a:pt x="3942155" y="3507987"/>
                    </a:cubicBezTo>
                    <a:cubicBezTo>
                      <a:pt x="3942155" y="3510798"/>
                      <a:pt x="3939345" y="3510798"/>
                      <a:pt x="3939345" y="3510798"/>
                    </a:cubicBezTo>
                    <a:cubicBezTo>
                      <a:pt x="3936531" y="3510798"/>
                      <a:pt x="3936531" y="3507987"/>
                      <a:pt x="3936531" y="3507987"/>
                    </a:cubicBezTo>
                    <a:cubicBezTo>
                      <a:pt x="3930911" y="3485493"/>
                      <a:pt x="3914037" y="3468622"/>
                      <a:pt x="3891545" y="3462996"/>
                    </a:cubicBezTo>
                    <a:cubicBezTo>
                      <a:pt x="3888732" y="3462996"/>
                      <a:pt x="3888732" y="3460185"/>
                      <a:pt x="3888732" y="3460185"/>
                    </a:cubicBezTo>
                    <a:cubicBezTo>
                      <a:pt x="3888732" y="3457372"/>
                      <a:pt x="3891545" y="3457372"/>
                      <a:pt x="3891545" y="3457372"/>
                    </a:cubicBezTo>
                    <a:cubicBezTo>
                      <a:pt x="3914037" y="3451751"/>
                      <a:pt x="3930911" y="3434878"/>
                      <a:pt x="3939345" y="3409573"/>
                    </a:cubicBezTo>
                    <a:close/>
                    <a:moveTo>
                      <a:pt x="3784693" y="3409573"/>
                    </a:moveTo>
                    <a:cubicBezTo>
                      <a:pt x="3793130" y="3432067"/>
                      <a:pt x="3809998" y="3448938"/>
                      <a:pt x="3832496" y="3457372"/>
                    </a:cubicBezTo>
                    <a:cubicBezTo>
                      <a:pt x="3835306" y="3457372"/>
                      <a:pt x="3835306" y="3460185"/>
                      <a:pt x="3835306" y="3460185"/>
                    </a:cubicBezTo>
                    <a:cubicBezTo>
                      <a:pt x="3835306" y="3462996"/>
                      <a:pt x="3832496" y="3462996"/>
                      <a:pt x="3832496" y="3462996"/>
                    </a:cubicBezTo>
                    <a:cubicBezTo>
                      <a:pt x="3809998" y="3468622"/>
                      <a:pt x="3793130" y="3485493"/>
                      <a:pt x="3787504" y="3507987"/>
                    </a:cubicBezTo>
                    <a:cubicBezTo>
                      <a:pt x="3787504" y="3510798"/>
                      <a:pt x="3784693" y="3510798"/>
                      <a:pt x="3784693" y="3510798"/>
                    </a:cubicBezTo>
                    <a:cubicBezTo>
                      <a:pt x="3781880" y="3510798"/>
                      <a:pt x="3781880" y="3507987"/>
                      <a:pt x="3781880" y="3507987"/>
                    </a:cubicBezTo>
                    <a:cubicBezTo>
                      <a:pt x="3776260" y="3485493"/>
                      <a:pt x="3759386" y="3468622"/>
                      <a:pt x="3736894" y="3462996"/>
                    </a:cubicBezTo>
                    <a:cubicBezTo>
                      <a:pt x="3734081" y="3462996"/>
                      <a:pt x="3734081" y="3460185"/>
                      <a:pt x="3734081" y="3460185"/>
                    </a:cubicBezTo>
                    <a:cubicBezTo>
                      <a:pt x="3734081" y="3457372"/>
                      <a:pt x="3736894" y="3457372"/>
                      <a:pt x="3736894" y="3457372"/>
                    </a:cubicBezTo>
                    <a:cubicBezTo>
                      <a:pt x="3759386" y="3451751"/>
                      <a:pt x="3776260" y="3434878"/>
                      <a:pt x="3784693" y="3409573"/>
                    </a:cubicBezTo>
                    <a:close/>
                    <a:moveTo>
                      <a:pt x="3630045" y="3409573"/>
                    </a:moveTo>
                    <a:cubicBezTo>
                      <a:pt x="3638482" y="3432067"/>
                      <a:pt x="3655350" y="3448938"/>
                      <a:pt x="3677848" y="3457372"/>
                    </a:cubicBezTo>
                    <a:cubicBezTo>
                      <a:pt x="3680658" y="3457372"/>
                      <a:pt x="3680658" y="3460185"/>
                      <a:pt x="3680658" y="3460185"/>
                    </a:cubicBezTo>
                    <a:cubicBezTo>
                      <a:pt x="3680658" y="3462996"/>
                      <a:pt x="3677848" y="3462996"/>
                      <a:pt x="3677848" y="3462996"/>
                    </a:cubicBezTo>
                    <a:cubicBezTo>
                      <a:pt x="3655350" y="3468622"/>
                      <a:pt x="3638482" y="3485493"/>
                      <a:pt x="3632856" y="3507987"/>
                    </a:cubicBezTo>
                    <a:cubicBezTo>
                      <a:pt x="3632856" y="3510798"/>
                      <a:pt x="3630045" y="3510798"/>
                      <a:pt x="3630045" y="3510798"/>
                    </a:cubicBezTo>
                    <a:cubicBezTo>
                      <a:pt x="3627232" y="3510798"/>
                      <a:pt x="3627232" y="3507987"/>
                      <a:pt x="3627232" y="3507987"/>
                    </a:cubicBezTo>
                    <a:cubicBezTo>
                      <a:pt x="3621612" y="3485493"/>
                      <a:pt x="3604738" y="3468622"/>
                      <a:pt x="3582246" y="3462996"/>
                    </a:cubicBezTo>
                    <a:cubicBezTo>
                      <a:pt x="3579433" y="3462996"/>
                      <a:pt x="3579433" y="3460185"/>
                      <a:pt x="3579433" y="3460185"/>
                    </a:cubicBezTo>
                    <a:cubicBezTo>
                      <a:pt x="3579433" y="3457372"/>
                      <a:pt x="3582246" y="3457372"/>
                      <a:pt x="3582246" y="3457372"/>
                    </a:cubicBezTo>
                    <a:cubicBezTo>
                      <a:pt x="3604738" y="3451751"/>
                      <a:pt x="3621612" y="3434878"/>
                      <a:pt x="3630045" y="3409573"/>
                    </a:cubicBezTo>
                    <a:close/>
                    <a:moveTo>
                      <a:pt x="3472581" y="3409573"/>
                    </a:moveTo>
                    <a:cubicBezTo>
                      <a:pt x="3481018" y="3432067"/>
                      <a:pt x="3500700" y="3448938"/>
                      <a:pt x="3520384" y="3457372"/>
                    </a:cubicBezTo>
                    <a:cubicBezTo>
                      <a:pt x="3523194" y="3457372"/>
                      <a:pt x="3523194" y="3460185"/>
                      <a:pt x="3523194" y="3460185"/>
                    </a:cubicBezTo>
                    <a:cubicBezTo>
                      <a:pt x="3523194" y="3462996"/>
                      <a:pt x="3520384" y="3462996"/>
                      <a:pt x="3520384" y="3462996"/>
                    </a:cubicBezTo>
                    <a:cubicBezTo>
                      <a:pt x="3497889" y="3468622"/>
                      <a:pt x="3481018" y="3485493"/>
                      <a:pt x="3475395" y="3507987"/>
                    </a:cubicBezTo>
                    <a:cubicBezTo>
                      <a:pt x="3475395" y="3510798"/>
                      <a:pt x="3472581" y="3510798"/>
                      <a:pt x="3472581" y="3510798"/>
                    </a:cubicBezTo>
                    <a:cubicBezTo>
                      <a:pt x="3469771" y="3510798"/>
                      <a:pt x="3469771" y="3507987"/>
                      <a:pt x="3469771" y="3507987"/>
                    </a:cubicBezTo>
                    <a:cubicBezTo>
                      <a:pt x="3464148" y="3485493"/>
                      <a:pt x="3447277" y="3468622"/>
                      <a:pt x="3424782" y="3462996"/>
                    </a:cubicBezTo>
                    <a:cubicBezTo>
                      <a:pt x="3421969" y="3462996"/>
                      <a:pt x="3421969" y="3460185"/>
                      <a:pt x="3421969" y="3460185"/>
                    </a:cubicBezTo>
                    <a:cubicBezTo>
                      <a:pt x="3421969" y="3457372"/>
                      <a:pt x="3424782" y="3457372"/>
                      <a:pt x="3424782" y="3457372"/>
                    </a:cubicBezTo>
                    <a:cubicBezTo>
                      <a:pt x="3447277" y="3451751"/>
                      <a:pt x="3464148" y="3434878"/>
                      <a:pt x="3472581" y="3409573"/>
                    </a:cubicBezTo>
                    <a:close/>
                    <a:moveTo>
                      <a:pt x="3317933" y="3409573"/>
                    </a:moveTo>
                    <a:cubicBezTo>
                      <a:pt x="3326370" y="3432067"/>
                      <a:pt x="3343241" y="3448938"/>
                      <a:pt x="3365736" y="3457372"/>
                    </a:cubicBezTo>
                    <a:cubicBezTo>
                      <a:pt x="3368546" y="3457372"/>
                      <a:pt x="3368546" y="3460185"/>
                      <a:pt x="3368546" y="3460185"/>
                    </a:cubicBezTo>
                    <a:cubicBezTo>
                      <a:pt x="3368546" y="3462996"/>
                      <a:pt x="3365736" y="3462996"/>
                      <a:pt x="3365736" y="3462996"/>
                    </a:cubicBezTo>
                    <a:cubicBezTo>
                      <a:pt x="3343241" y="3468622"/>
                      <a:pt x="3326370" y="3485493"/>
                      <a:pt x="3320747" y="3507987"/>
                    </a:cubicBezTo>
                    <a:cubicBezTo>
                      <a:pt x="3320747" y="3510798"/>
                      <a:pt x="3317933" y="3510798"/>
                      <a:pt x="3317933" y="3510798"/>
                    </a:cubicBezTo>
                    <a:cubicBezTo>
                      <a:pt x="3315123" y="3510798"/>
                      <a:pt x="3315123" y="3507987"/>
                      <a:pt x="3315123" y="3507987"/>
                    </a:cubicBezTo>
                    <a:cubicBezTo>
                      <a:pt x="3309500" y="3485493"/>
                      <a:pt x="3292629" y="3468622"/>
                      <a:pt x="3270134" y="3462996"/>
                    </a:cubicBezTo>
                    <a:cubicBezTo>
                      <a:pt x="3267321" y="3462996"/>
                      <a:pt x="3267321" y="3460185"/>
                      <a:pt x="3267321" y="3460185"/>
                    </a:cubicBezTo>
                    <a:cubicBezTo>
                      <a:pt x="3267321" y="3457372"/>
                      <a:pt x="3270134" y="3457372"/>
                      <a:pt x="3270134" y="3457372"/>
                    </a:cubicBezTo>
                    <a:cubicBezTo>
                      <a:pt x="3292629" y="3451751"/>
                      <a:pt x="3309500" y="3434878"/>
                      <a:pt x="3317933" y="3409573"/>
                    </a:cubicBezTo>
                    <a:close/>
                    <a:moveTo>
                      <a:pt x="3163283" y="3409573"/>
                    </a:moveTo>
                    <a:cubicBezTo>
                      <a:pt x="3171719" y="3432067"/>
                      <a:pt x="3188590" y="3448938"/>
                      <a:pt x="3211085" y="3457372"/>
                    </a:cubicBezTo>
                    <a:cubicBezTo>
                      <a:pt x="3213895" y="3457372"/>
                      <a:pt x="3213895" y="3460185"/>
                      <a:pt x="3213895" y="3460185"/>
                    </a:cubicBezTo>
                    <a:cubicBezTo>
                      <a:pt x="3213895" y="3462996"/>
                      <a:pt x="3211085" y="3462996"/>
                      <a:pt x="3211085" y="3462996"/>
                    </a:cubicBezTo>
                    <a:cubicBezTo>
                      <a:pt x="3188590" y="3468622"/>
                      <a:pt x="3171719" y="3485493"/>
                      <a:pt x="3166096" y="3507987"/>
                    </a:cubicBezTo>
                    <a:cubicBezTo>
                      <a:pt x="3166096" y="3510798"/>
                      <a:pt x="3163283" y="3510798"/>
                      <a:pt x="3163283" y="3510798"/>
                    </a:cubicBezTo>
                    <a:cubicBezTo>
                      <a:pt x="3160472" y="3510798"/>
                      <a:pt x="3160472" y="3507987"/>
                      <a:pt x="3160472" y="3507987"/>
                    </a:cubicBezTo>
                    <a:cubicBezTo>
                      <a:pt x="3154849" y="3485493"/>
                      <a:pt x="3137978" y="3468622"/>
                      <a:pt x="3115483" y="3462996"/>
                    </a:cubicBezTo>
                    <a:cubicBezTo>
                      <a:pt x="3112670" y="3462996"/>
                      <a:pt x="3112670" y="3460185"/>
                      <a:pt x="3112670" y="3460185"/>
                    </a:cubicBezTo>
                    <a:cubicBezTo>
                      <a:pt x="3112670" y="3457372"/>
                      <a:pt x="3115483" y="3457372"/>
                      <a:pt x="3115483" y="3457372"/>
                    </a:cubicBezTo>
                    <a:cubicBezTo>
                      <a:pt x="3137978" y="3451751"/>
                      <a:pt x="3154849" y="3434878"/>
                      <a:pt x="3163283" y="3409573"/>
                    </a:cubicBezTo>
                    <a:close/>
                    <a:moveTo>
                      <a:pt x="3005823" y="3409573"/>
                    </a:moveTo>
                    <a:cubicBezTo>
                      <a:pt x="3014257" y="3432067"/>
                      <a:pt x="3033942" y="3448938"/>
                      <a:pt x="3053626" y="3457372"/>
                    </a:cubicBezTo>
                    <a:cubicBezTo>
                      <a:pt x="3056436" y="3457372"/>
                      <a:pt x="3056436" y="3460185"/>
                      <a:pt x="3056436" y="3460185"/>
                    </a:cubicBezTo>
                    <a:cubicBezTo>
                      <a:pt x="3056436" y="3462996"/>
                      <a:pt x="3053626" y="3462996"/>
                      <a:pt x="3053626" y="3462996"/>
                    </a:cubicBezTo>
                    <a:cubicBezTo>
                      <a:pt x="3031128" y="3468622"/>
                      <a:pt x="3014257" y="3485493"/>
                      <a:pt x="3008634" y="3507987"/>
                    </a:cubicBezTo>
                    <a:cubicBezTo>
                      <a:pt x="3008634" y="3510798"/>
                      <a:pt x="3005823" y="3510798"/>
                      <a:pt x="3005823" y="3510798"/>
                    </a:cubicBezTo>
                    <a:cubicBezTo>
                      <a:pt x="3003010" y="3510798"/>
                      <a:pt x="3003010" y="3507987"/>
                      <a:pt x="3003010" y="3507987"/>
                    </a:cubicBezTo>
                    <a:cubicBezTo>
                      <a:pt x="2997390" y="3485493"/>
                      <a:pt x="2980516" y="3468622"/>
                      <a:pt x="2958021" y="3462996"/>
                    </a:cubicBezTo>
                    <a:cubicBezTo>
                      <a:pt x="2955211" y="3462996"/>
                      <a:pt x="2955211" y="3460185"/>
                      <a:pt x="2955211" y="3460185"/>
                    </a:cubicBezTo>
                    <a:cubicBezTo>
                      <a:pt x="2955211" y="3457372"/>
                      <a:pt x="2958021" y="3457372"/>
                      <a:pt x="2958021" y="3457372"/>
                    </a:cubicBezTo>
                    <a:cubicBezTo>
                      <a:pt x="2980516" y="3451751"/>
                      <a:pt x="2997390" y="3434878"/>
                      <a:pt x="3005823" y="3409573"/>
                    </a:cubicBezTo>
                    <a:close/>
                    <a:moveTo>
                      <a:pt x="2851172" y="3409573"/>
                    </a:moveTo>
                    <a:cubicBezTo>
                      <a:pt x="2859606" y="3432067"/>
                      <a:pt x="2876477" y="3448938"/>
                      <a:pt x="2898975" y="3457372"/>
                    </a:cubicBezTo>
                    <a:cubicBezTo>
                      <a:pt x="2901785" y="3457372"/>
                      <a:pt x="2901785" y="3460185"/>
                      <a:pt x="2901785" y="3460185"/>
                    </a:cubicBezTo>
                    <a:cubicBezTo>
                      <a:pt x="2901785" y="3462996"/>
                      <a:pt x="2898975" y="3462996"/>
                      <a:pt x="2898975" y="3462996"/>
                    </a:cubicBezTo>
                    <a:cubicBezTo>
                      <a:pt x="2876477" y="3468622"/>
                      <a:pt x="2859606" y="3485493"/>
                      <a:pt x="2853983" y="3507987"/>
                    </a:cubicBezTo>
                    <a:cubicBezTo>
                      <a:pt x="2853983" y="3510798"/>
                      <a:pt x="2851172" y="3510798"/>
                      <a:pt x="2851172" y="3510798"/>
                    </a:cubicBezTo>
                    <a:cubicBezTo>
                      <a:pt x="2848359" y="3510798"/>
                      <a:pt x="2848359" y="3507987"/>
                      <a:pt x="2848359" y="3507987"/>
                    </a:cubicBezTo>
                    <a:cubicBezTo>
                      <a:pt x="2842739" y="3485493"/>
                      <a:pt x="2825865" y="3468622"/>
                      <a:pt x="2803370" y="3462996"/>
                    </a:cubicBezTo>
                    <a:cubicBezTo>
                      <a:pt x="2800560" y="3462996"/>
                      <a:pt x="2800560" y="3460185"/>
                      <a:pt x="2800560" y="3460185"/>
                    </a:cubicBezTo>
                    <a:cubicBezTo>
                      <a:pt x="2800560" y="3457372"/>
                      <a:pt x="2803370" y="3457372"/>
                      <a:pt x="2803370" y="3457372"/>
                    </a:cubicBezTo>
                    <a:cubicBezTo>
                      <a:pt x="2825865" y="3451751"/>
                      <a:pt x="2842739" y="3434878"/>
                      <a:pt x="2851172" y="3409573"/>
                    </a:cubicBezTo>
                    <a:close/>
                    <a:moveTo>
                      <a:pt x="2696525" y="3409573"/>
                    </a:moveTo>
                    <a:cubicBezTo>
                      <a:pt x="2704959" y="3432067"/>
                      <a:pt x="2721830" y="3448938"/>
                      <a:pt x="2744328" y="3457372"/>
                    </a:cubicBezTo>
                    <a:cubicBezTo>
                      <a:pt x="2747138" y="3457372"/>
                      <a:pt x="2747138" y="3460185"/>
                      <a:pt x="2747138" y="3460185"/>
                    </a:cubicBezTo>
                    <a:cubicBezTo>
                      <a:pt x="2747138" y="3462996"/>
                      <a:pt x="2744328" y="3462996"/>
                      <a:pt x="2744328" y="3462996"/>
                    </a:cubicBezTo>
                    <a:cubicBezTo>
                      <a:pt x="2721830" y="3468622"/>
                      <a:pt x="2704959" y="3485493"/>
                      <a:pt x="2699336" y="3507987"/>
                    </a:cubicBezTo>
                    <a:cubicBezTo>
                      <a:pt x="2699336" y="3510798"/>
                      <a:pt x="2696525" y="3510798"/>
                      <a:pt x="2696525" y="3510798"/>
                    </a:cubicBezTo>
                    <a:cubicBezTo>
                      <a:pt x="2693712" y="3510798"/>
                      <a:pt x="2693712" y="3507987"/>
                      <a:pt x="2693712" y="3507987"/>
                    </a:cubicBezTo>
                    <a:cubicBezTo>
                      <a:pt x="2688092" y="3485493"/>
                      <a:pt x="2671218" y="3468622"/>
                      <a:pt x="2648723" y="3462996"/>
                    </a:cubicBezTo>
                    <a:cubicBezTo>
                      <a:pt x="2645913" y="3462996"/>
                      <a:pt x="2645913" y="3460185"/>
                      <a:pt x="2645913" y="3460185"/>
                    </a:cubicBezTo>
                    <a:cubicBezTo>
                      <a:pt x="2645913" y="3457372"/>
                      <a:pt x="2648723" y="3457372"/>
                      <a:pt x="2648723" y="3457372"/>
                    </a:cubicBezTo>
                    <a:cubicBezTo>
                      <a:pt x="2671218" y="3451751"/>
                      <a:pt x="2688092" y="3434878"/>
                      <a:pt x="2696525" y="3409573"/>
                    </a:cubicBezTo>
                    <a:close/>
                    <a:moveTo>
                      <a:pt x="2539061" y="3409573"/>
                    </a:moveTo>
                    <a:cubicBezTo>
                      <a:pt x="2547497" y="3432067"/>
                      <a:pt x="2567179" y="3448938"/>
                      <a:pt x="2586863" y="3457372"/>
                    </a:cubicBezTo>
                    <a:cubicBezTo>
                      <a:pt x="2589673" y="3457372"/>
                      <a:pt x="2589673" y="3460185"/>
                      <a:pt x="2589673" y="3460185"/>
                    </a:cubicBezTo>
                    <a:cubicBezTo>
                      <a:pt x="2589673" y="3462996"/>
                      <a:pt x="2586863" y="3462996"/>
                      <a:pt x="2586863" y="3462996"/>
                    </a:cubicBezTo>
                    <a:cubicBezTo>
                      <a:pt x="2564365" y="3468622"/>
                      <a:pt x="2547497" y="3485493"/>
                      <a:pt x="2541874" y="3507987"/>
                    </a:cubicBezTo>
                    <a:cubicBezTo>
                      <a:pt x="2541874" y="3510798"/>
                      <a:pt x="2539061" y="3510798"/>
                      <a:pt x="2539061" y="3510798"/>
                    </a:cubicBezTo>
                    <a:cubicBezTo>
                      <a:pt x="2536247" y="3510798"/>
                      <a:pt x="2536247" y="3507987"/>
                      <a:pt x="2536247" y="3507987"/>
                    </a:cubicBezTo>
                    <a:cubicBezTo>
                      <a:pt x="2530627" y="3485493"/>
                      <a:pt x="2513756" y="3468622"/>
                      <a:pt x="2491261" y="3462996"/>
                    </a:cubicBezTo>
                    <a:cubicBezTo>
                      <a:pt x="2488448" y="3462996"/>
                      <a:pt x="2488448" y="3460185"/>
                      <a:pt x="2488448" y="3460185"/>
                    </a:cubicBezTo>
                    <a:cubicBezTo>
                      <a:pt x="2488448" y="3457372"/>
                      <a:pt x="2491261" y="3457372"/>
                      <a:pt x="2491261" y="3457372"/>
                    </a:cubicBezTo>
                    <a:cubicBezTo>
                      <a:pt x="2513756" y="3451751"/>
                      <a:pt x="2530627" y="3434878"/>
                      <a:pt x="2539061" y="3409573"/>
                    </a:cubicBezTo>
                    <a:close/>
                    <a:moveTo>
                      <a:pt x="2384413" y="3409573"/>
                    </a:moveTo>
                    <a:cubicBezTo>
                      <a:pt x="2392849" y="3432067"/>
                      <a:pt x="2409717" y="3448938"/>
                      <a:pt x="2432215" y="3457372"/>
                    </a:cubicBezTo>
                    <a:cubicBezTo>
                      <a:pt x="2435025" y="3457372"/>
                      <a:pt x="2435025" y="3460185"/>
                      <a:pt x="2435025" y="3460185"/>
                    </a:cubicBezTo>
                    <a:cubicBezTo>
                      <a:pt x="2435025" y="3462996"/>
                      <a:pt x="2432215" y="3462996"/>
                      <a:pt x="2432215" y="3462996"/>
                    </a:cubicBezTo>
                    <a:cubicBezTo>
                      <a:pt x="2409717" y="3468622"/>
                      <a:pt x="2392849" y="3485493"/>
                      <a:pt x="2387226" y="3507987"/>
                    </a:cubicBezTo>
                    <a:cubicBezTo>
                      <a:pt x="2387226" y="3510798"/>
                      <a:pt x="2384413" y="3510798"/>
                      <a:pt x="2384413" y="3510798"/>
                    </a:cubicBezTo>
                    <a:cubicBezTo>
                      <a:pt x="2381599" y="3510798"/>
                      <a:pt x="2381599" y="3507987"/>
                      <a:pt x="2381599" y="3507987"/>
                    </a:cubicBezTo>
                    <a:cubicBezTo>
                      <a:pt x="2375979" y="3485493"/>
                      <a:pt x="2359108" y="3468622"/>
                      <a:pt x="2336613" y="3462996"/>
                    </a:cubicBezTo>
                    <a:cubicBezTo>
                      <a:pt x="2333800" y="3462996"/>
                      <a:pt x="2333800" y="3460185"/>
                      <a:pt x="2333800" y="3460185"/>
                    </a:cubicBezTo>
                    <a:cubicBezTo>
                      <a:pt x="2333800" y="3457372"/>
                      <a:pt x="2336613" y="3457372"/>
                      <a:pt x="2336613" y="3457372"/>
                    </a:cubicBezTo>
                    <a:cubicBezTo>
                      <a:pt x="2359108" y="3451751"/>
                      <a:pt x="2375979" y="3434878"/>
                      <a:pt x="2384413" y="3409573"/>
                    </a:cubicBezTo>
                    <a:close/>
                    <a:moveTo>
                      <a:pt x="2229761" y="3409573"/>
                    </a:moveTo>
                    <a:cubicBezTo>
                      <a:pt x="2238198" y="3432067"/>
                      <a:pt x="2255066" y="3448938"/>
                      <a:pt x="2277564" y="3457372"/>
                    </a:cubicBezTo>
                    <a:cubicBezTo>
                      <a:pt x="2280374" y="3457372"/>
                      <a:pt x="2280374" y="3460185"/>
                      <a:pt x="2280374" y="3460185"/>
                    </a:cubicBezTo>
                    <a:cubicBezTo>
                      <a:pt x="2280374" y="3462996"/>
                      <a:pt x="2277564" y="3462996"/>
                      <a:pt x="2277564" y="3462996"/>
                    </a:cubicBezTo>
                    <a:cubicBezTo>
                      <a:pt x="2255066" y="3468622"/>
                      <a:pt x="2238198" y="3485493"/>
                      <a:pt x="2232575" y="3507987"/>
                    </a:cubicBezTo>
                    <a:cubicBezTo>
                      <a:pt x="2232575" y="3510798"/>
                      <a:pt x="2229761" y="3510798"/>
                      <a:pt x="2229761" y="3510798"/>
                    </a:cubicBezTo>
                    <a:cubicBezTo>
                      <a:pt x="2226948" y="3510798"/>
                      <a:pt x="2226948" y="3507987"/>
                      <a:pt x="2226948" y="3507987"/>
                    </a:cubicBezTo>
                    <a:cubicBezTo>
                      <a:pt x="2221328" y="3485493"/>
                      <a:pt x="2204457" y="3468622"/>
                      <a:pt x="2181962" y="3462996"/>
                    </a:cubicBezTo>
                    <a:cubicBezTo>
                      <a:pt x="2179149" y="3462996"/>
                      <a:pt x="2179149" y="3460185"/>
                      <a:pt x="2179149" y="3460185"/>
                    </a:cubicBezTo>
                    <a:cubicBezTo>
                      <a:pt x="2179149" y="3457372"/>
                      <a:pt x="2181962" y="3457372"/>
                      <a:pt x="2181962" y="3457372"/>
                    </a:cubicBezTo>
                    <a:cubicBezTo>
                      <a:pt x="2204457" y="3451751"/>
                      <a:pt x="2221328" y="3434878"/>
                      <a:pt x="2229761" y="3409573"/>
                    </a:cubicBezTo>
                    <a:close/>
                    <a:moveTo>
                      <a:pt x="2075115" y="3409573"/>
                    </a:moveTo>
                    <a:cubicBezTo>
                      <a:pt x="2080738" y="3432067"/>
                      <a:pt x="2100419" y="3448938"/>
                      <a:pt x="2122917" y="3457372"/>
                    </a:cubicBezTo>
                    <a:cubicBezTo>
                      <a:pt x="2125727" y="3457372"/>
                      <a:pt x="2125727" y="3460185"/>
                      <a:pt x="2125727" y="3460185"/>
                    </a:cubicBezTo>
                    <a:cubicBezTo>
                      <a:pt x="2125727" y="3462996"/>
                      <a:pt x="2122917" y="3462996"/>
                      <a:pt x="2122917" y="3462996"/>
                    </a:cubicBezTo>
                    <a:cubicBezTo>
                      <a:pt x="2100419" y="3468622"/>
                      <a:pt x="2083551" y="3485493"/>
                      <a:pt x="2077928" y="3507987"/>
                    </a:cubicBezTo>
                    <a:cubicBezTo>
                      <a:pt x="2077928" y="3510798"/>
                      <a:pt x="2075115" y="3510798"/>
                      <a:pt x="2075115" y="3510798"/>
                    </a:cubicBezTo>
                    <a:cubicBezTo>
                      <a:pt x="2072301" y="3510798"/>
                      <a:pt x="2072301" y="3507987"/>
                      <a:pt x="2072301" y="3507987"/>
                    </a:cubicBezTo>
                    <a:cubicBezTo>
                      <a:pt x="2066681" y="3485493"/>
                      <a:pt x="2049810" y="3468622"/>
                      <a:pt x="2027315" y="3462996"/>
                    </a:cubicBezTo>
                    <a:cubicBezTo>
                      <a:pt x="2024502" y="3462996"/>
                      <a:pt x="2024502" y="3460185"/>
                      <a:pt x="2024502" y="3460185"/>
                    </a:cubicBezTo>
                    <a:cubicBezTo>
                      <a:pt x="2024502" y="3457372"/>
                      <a:pt x="2027315" y="3457372"/>
                      <a:pt x="2027315" y="3457372"/>
                    </a:cubicBezTo>
                    <a:cubicBezTo>
                      <a:pt x="2049810" y="3451751"/>
                      <a:pt x="2066681" y="3434878"/>
                      <a:pt x="2075115" y="3409573"/>
                    </a:cubicBezTo>
                    <a:close/>
                    <a:moveTo>
                      <a:pt x="1917652" y="3409573"/>
                    </a:moveTo>
                    <a:cubicBezTo>
                      <a:pt x="1926086" y="3432067"/>
                      <a:pt x="1942957" y="3448938"/>
                      <a:pt x="1965455" y="3457372"/>
                    </a:cubicBezTo>
                    <a:cubicBezTo>
                      <a:pt x="1968265" y="3457372"/>
                      <a:pt x="1968265" y="3460185"/>
                      <a:pt x="1968265" y="3460185"/>
                    </a:cubicBezTo>
                    <a:cubicBezTo>
                      <a:pt x="1968265" y="3462996"/>
                      <a:pt x="1965455" y="3462996"/>
                      <a:pt x="1965455" y="3462996"/>
                    </a:cubicBezTo>
                    <a:cubicBezTo>
                      <a:pt x="1942957" y="3468622"/>
                      <a:pt x="1926086" y="3485493"/>
                      <a:pt x="1920463" y="3507987"/>
                    </a:cubicBezTo>
                    <a:cubicBezTo>
                      <a:pt x="1920463" y="3510798"/>
                      <a:pt x="1917652" y="3510798"/>
                      <a:pt x="1917652" y="3510798"/>
                    </a:cubicBezTo>
                    <a:cubicBezTo>
                      <a:pt x="1914839" y="3510798"/>
                      <a:pt x="1914839" y="3507987"/>
                      <a:pt x="1914839" y="3507987"/>
                    </a:cubicBezTo>
                    <a:cubicBezTo>
                      <a:pt x="1909219" y="3485493"/>
                      <a:pt x="1892345" y="3468622"/>
                      <a:pt x="1869850" y="3462996"/>
                    </a:cubicBezTo>
                    <a:cubicBezTo>
                      <a:pt x="1867040" y="3462996"/>
                      <a:pt x="1867040" y="3460185"/>
                      <a:pt x="1867040" y="3460185"/>
                    </a:cubicBezTo>
                    <a:cubicBezTo>
                      <a:pt x="1867040" y="3457372"/>
                      <a:pt x="1869850" y="3457372"/>
                      <a:pt x="1869850" y="3457372"/>
                    </a:cubicBezTo>
                    <a:cubicBezTo>
                      <a:pt x="1892345" y="3451751"/>
                      <a:pt x="1909219" y="3434878"/>
                      <a:pt x="1917652" y="3409573"/>
                    </a:cubicBezTo>
                    <a:close/>
                    <a:moveTo>
                      <a:pt x="1763004" y="3409573"/>
                    </a:moveTo>
                    <a:cubicBezTo>
                      <a:pt x="1771438" y="3432067"/>
                      <a:pt x="1788309" y="3448938"/>
                      <a:pt x="1810807" y="3457372"/>
                    </a:cubicBezTo>
                    <a:cubicBezTo>
                      <a:pt x="1813617" y="3457372"/>
                      <a:pt x="1813617" y="3460185"/>
                      <a:pt x="1813617" y="3460185"/>
                    </a:cubicBezTo>
                    <a:cubicBezTo>
                      <a:pt x="1813617" y="3462996"/>
                      <a:pt x="1810807" y="3462996"/>
                      <a:pt x="1810807" y="3462996"/>
                    </a:cubicBezTo>
                    <a:cubicBezTo>
                      <a:pt x="1788309" y="3468622"/>
                      <a:pt x="1771438" y="3485493"/>
                      <a:pt x="1765815" y="3507987"/>
                    </a:cubicBezTo>
                    <a:cubicBezTo>
                      <a:pt x="1765815" y="3510798"/>
                      <a:pt x="1763004" y="3510798"/>
                      <a:pt x="1763004" y="3510798"/>
                    </a:cubicBezTo>
                    <a:cubicBezTo>
                      <a:pt x="1760191" y="3510798"/>
                      <a:pt x="1760191" y="3507987"/>
                      <a:pt x="1760191" y="3507987"/>
                    </a:cubicBezTo>
                    <a:cubicBezTo>
                      <a:pt x="1754571" y="3485493"/>
                      <a:pt x="1737697" y="3468622"/>
                      <a:pt x="1715202" y="3462996"/>
                    </a:cubicBezTo>
                    <a:cubicBezTo>
                      <a:pt x="1712392" y="3462996"/>
                      <a:pt x="1712392" y="3460185"/>
                      <a:pt x="1712392" y="3460185"/>
                    </a:cubicBezTo>
                    <a:cubicBezTo>
                      <a:pt x="1712392" y="3457372"/>
                      <a:pt x="1715202" y="3457372"/>
                      <a:pt x="1715202" y="3457372"/>
                    </a:cubicBezTo>
                    <a:cubicBezTo>
                      <a:pt x="1737697" y="3451751"/>
                      <a:pt x="1754571" y="3434878"/>
                      <a:pt x="1763004" y="3409573"/>
                    </a:cubicBezTo>
                    <a:close/>
                    <a:moveTo>
                      <a:pt x="1608353" y="3409573"/>
                    </a:moveTo>
                    <a:cubicBezTo>
                      <a:pt x="1613977" y="3432067"/>
                      <a:pt x="1633658" y="3448938"/>
                      <a:pt x="1656156" y="3457372"/>
                    </a:cubicBezTo>
                    <a:cubicBezTo>
                      <a:pt x="1658966" y="3457372"/>
                      <a:pt x="1658966" y="3460185"/>
                      <a:pt x="1658966" y="3460185"/>
                    </a:cubicBezTo>
                    <a:cubicBezTo>
                      <a:pt x="1658966" y="3462996"/>
                      <a:pt x="1656156" y="3462996"/>
                      <a:pt x="1656156" y="3462996"/>
                    </a:cubicBezTo>
                    <a:cubicBezTo>
                      <a:pt x="1633658" y="3468622"/>
                      <a:pt x="1616787" y="3485493"/>
                      <a:pt x="1611164" y="3507987"/>
                    </a:cubicBezTo>
                    <a:cubicBezTo>
                      <a:pt x="1611164" y="3510798"/>
                      <a:pt x="1608353" y="3510798"/>
                      <a:pt x="1608353" y="3510798"/>
                    </a:cubicBezTo>
                    <a:cubicBezTo>
                      <a:pt x="1605540" y="3510798"/>
                      <a:pt x="1605540" y="3507987"/>
                      <a:pt x="1605540" y="3507987"/>
                    </a:cubicBezTo>
                    <a:cubicBezTo>
                      <a:pt x="1599920" y="3485493"/>
                      <a:pt x="1583046" y="3468622"/>
                      <a:pt x="1560551" y="3462996"/>
                    </a:cubicBezTo>
                    <a:cubicBezTo>
                      <a:pt x="1557741" y="3462996"/>
                      <a:pt x="1557741" y="3460185"/>
                      <a:pt x="1557741" y="3460185"/>
                    </a:cubicBezTo>
                    <a:cubicBezTo>
                      <a:pt x="1557741" y="3457372"/>
                      <a:pt x="1560551" y="3457372"/>
                      <a:pt x="1560551" y="3457372"/>
                    </a:cubicBezTo>
                    <a:cubicBezTo>
                      <a:pt x="1583046" y="3451751"/>
                      <a:pt x="1599920" y="3434878"/>
                      <a:pt x="1608353" y="3409573"/>
                    </a:cubicBezTo>
                    <a:close/>
                    <a:moveTo>
                      <a:pt x="1450892" y="3409573"/>
                    </a:moveTo>
                    <a:cubicBezTo>
                      <a:pt x="1459326" y="3432067"/>
                      <a:pt x="1476197" y="3448938"/>
                      <a:pt x="1498695" y="3457372"/>
                    </a:cubicBezTo>
                    <a:cubicBezTo>
                      <a:pt x="1501505" y="3457372"/>
                      <a:pt x="1501505" y="3460185"/>
                      <a:pt x="1501505" y="3460185"/>
                    </a:cubicBezTo>
                    <a:cubicBezTo>
                      <a:pt x="1501505" y="3462996"/>
                      <a:pt x="1498695" y="3462996"/>
                      <a:pt x="1498695" y="3462996"/>
                    </a:cubicBezTo>
                    <a:cubicBezTo>
                      <a:pt x="1476197" y="3468622"/>
                      <a:pt x="1459326" y="3485493"/>
                      <a:pt x="1453706" y="3507987"/>
                    </a:cubicBezTo>
                    <a:cubicBezTo>
                      <a:pt x="1453706" y="3510798"/>
                      <a:pt x="1450892" y="3510798"/>
                      <a:pt x="1450892" y="3510798"/>
                    </a:cubicBezTo>
                    <a:cubicBezTo>
                      <a:pt x="1448079" y="3510798"/>
                      <a:pt x="1448079" y="3507987"/>
                      <a:pt x="1448079" y="3507987"/>
                    </a:cubicBezTo>
                    <a:cubicBezTo>
                      <a:pt x="1442458" y="3485493"/>
                      <a:pt x="1425587" y="3468622"/>
                      <a:pt x="1403090" y="3462996"/>
                    </a:cubicBezTo>
                    <a:cubicBezTo>
                      <a:pt x="1400280" y="3462996"/>
                      <a:pt x="1400280" y="3460185"/>
                      <a:pt x="1400280" y="3460185"/>
                    </a:cubicBezTo>
                    <a:cubicBezTo>
                      <a:pt x="1400280" y="3457372"/>
                      <a:pt x="1403090" y="3457372"/>
                      <a:pt x="1403090" y="3457372"/>
                    </a:cubicBezTo>
                    <a:cubicBezTo>
                      <a:pt x="1425587" y="3451751"/>
                      <a:pt x="1442458" y="3434878"/>
                      <a:pt x="1450892" y="3409573"/>
                    </a:cubicBezTo>
                    <a:close/>
                    <a:moveTo>
                      <a:pt x="1296244" y="3409573"/>
                    </a:moveTo>
                    <a:cubicBezTo>
                      <a:pt x="1304678" y="3432067"/>
                      <a:pt x="1321549" y="3448938"/>
                      <a:pt x="1344046" y="3457372"/>
                    </a:cubicBezTo>
                    <a:cubicBezTo>
                      <a:pt x="1346857" y="3457372"/>
                      <a:pt x="1346857" y="3460185"/>
                      <a:pt x="1346857" y="3460185"/>
                    </a:cubicBezTo>
                    <a:cubicBezTo>
                      <a:pt x="1346857" y="3462996"/>
                      <a:pt x="1344046" y="3462996"/>
                      <a:pt x="1344046" y="3462996"/>
                    </a:cubicBezTo>
                    <a:cubicBezTo>
                      <a:pt x="1321549" y="3468622"/>
                      <a:pt x="1304678" y="3485493"/>
                      <a:pt x="1299058" y="3507987"/>
                    </a:cubicBezTo>
                    <a:cubicBezTo>
                      <a:pt x="1299058" y="3510798"/>
                      <a:pt x="1296244" y="3510798"/>
                      <a:pt x="1296244" y="3510798"/>
                    </a:cubicBezTo>
                    <a:cubicBezTo>
                      <a:pt x="1293431" y="3510798"/>
                      <a:pt x="1293431" y="3507987"/>
                      <a:pt x="1293431" y="3507987"/>
                    </a:cubicBezTo>
                    <a:cubicBezTo>
                      <a:pt x="1287810" y="3485493"/>
                      <a:pt x="1270939" y="3468622"/>
                      <a:pt x="1248442" y="3462996"/>
                    </a:cubicBezTo>
                    <a:cubicBezTo>
                      <a:pt x="1245632" y="3462996"/>
                      <a:pt x="1245632" y="3460185"/>
                      <a:pt x="1245632" y="3460185"/>
                    </a:cubicBezTo>
                    <a:cubicBezTo>
                      <a:pt x="1245632" y="3457372"/>
                      <a:pt x="1248442" y="3457372"/>
                      <a:pt x="1248442" y="3457372"/>
                    </a:cubicBezTo>
                    <a:cubicBezTo>
                      <a:pt x="1270939" y="3451751"/>
                      <a:pt x="1287810" y="3434878"/>
                      <a:pt x="1296244" y="3409573"/>
                    </a:cubicBezTo>
                    <a:close/>
                    <a:moveTo>
                      <a:pt x="1141593" y="3409573"/>
                    </a:moveTo>
                    <a:cubicBezTo>
                      <a:pt x="1150027" y="3432067"/>
                      <a:pt x="1166898" y="3448938"/>
                      <a:pt x="1189395" y="3457372"/>
                    </a:cubicBezTo>
                    <a:cubicBezTo>
                      <a:pt x="1192206" y="3457372"/>
                      <a:pt x="1192206" y="3460185"/>
                      <a:pt x="1192206" y="3460185"/>
                    </a:cubicBezTo>
                    <a:cubicBezTo>
                      <a:pt x="1192206" y="3462996"/>
                      <a:pt x="1189395" y="3462996"/>
                      <a:pt x="1189395" y="3462996"/>
                    </a:cubicBezTo>
                    <a:cubicBezTo>
                      <a:pt x="1166898" y="3468622"/>
                      <a:pt x="1150027" y="3485493"/>
                      <a:pt x="1144407" y="3507987"/>
                    </a:cubicBezTo>
                    <a:cubicBezTo>
                      <a:pt x="1144407" y="3510798"/>
                      <a:pt x="1141593" y="3510798"/>
                      <a:pt x="1141593" y="3510798"/>
                    </a:cubicBezTo>
                    <a:cubicBezTo>
                      <a:pt x="1138780" y="3510798"/>
                      <a:pt x="1138780" y="3507987"/>
                      <a:pt x="1138780" y="3507987"/>
                    </a:cubicBezTo>
                    <a:cubicBezTo>
                      <a:pt x="1133159" y="3485493"/>
                      <a:pt x="1116288" y="3468622"/>
                      <a:pt x="1093791" y="3462996"/>
                    </a:cubicBezTo>
                    <a:cubicBezTo>
                      <a:pt x="1090981" y="3462996"/>
                      <a:pt x="1090981" y="3460185"/>
                      <a:pt x="1090981" y="3460185"/>
                    </a:cubicBezTo>
                    <a:cubicBezTo>
                      <a:pt x="1090981" y="3457372"/>
                      <a:pt x="1093791" y="3457372"/>
                      <a:pt x="1093791" y="3457372"/>
                    </a:cubicBezTo>
                    <a:cubicBezTo>
                      <a:pt x="1116288" y="3451751"/>
                      <a:pt x="1133159" y="3434878"/>
                      <a:pt x="1141593" y="3409573"/>
                    </a:cubicBezTo>
                    <a:close/>
                    <a:moveTo>
                      <a:pt x="984132" y="3409573"/>
                    </a:moveTo>
                    <a:cubicBezTo>
                      <a:pt x="992566" y="3432067"/>
                      <a:pt x="1009437" y="3448938"/>
                      <a:pt x="1031934" y="3457372"/>
                    </a:cubicBezTo>
                    <a:cubicBezTo>
                      <a:pt x="1034745" y="3457372"/>
                      <a:pt x="1034745" y="3460185"/>
                      <a:pt x="1034745" y="3460185"/>
                    </a:cubicBezTo>
                    <a:cubicBezTo>
                      <a:pt x="1034745" y="3462996"/>
                      <a:pt x="1031934" y="3462996"/>
                      <a:pt x="1031934" y="3462996"/>
                    </a:cubicBezTo>
                    <a:cubicBezTo>
                      <a:pt x="1009437" y="3468622"/>
                      <a:pt x="992566" y="3485493"/>
                      <a:pt x="986946" y="3507987"/>
                    </a:cubicBezTo>
                    <a:cubicBezTo>
                      <a:pt x="986946" y="3510798"/>
                      <a:pt x="984132" y="3510798"/>
                      <a:pt x="984132" y="3510798"/>
                    </a:cubicBezTo>
                    <a:cubicBezTo>
                      <a:pt x="981319" y="3510798"/>
                      <a:pt x="981319" y="3507987"/>
                      <a:pt x="981319" y="3507987"/>
                    </a:cubicBezTo>
                    <a:cubicBezTo>
                      <a:pt x="975698" y="3485493"/>
                      <a:pt x="958827" y="3468622"/>
                      <a:pt x="936330" y="3462996"/>
                    </a:cubicBezTo>
                    <a:cubicBezTo>
                      <a:pt x="933520" y="3462996"/>
                      <a:pt x="933520" y="3460185"/>
                      <a:pt x="933520" y="3460185"/>
                    </a:cubicBezTo>
                    <a:cubicBezTo>
                      <a:pt x="933520" y="3457372"/>
                      <a:pt x="936330" y="3457372"/>
                      <a:pt x="936330" y="3457372"/>
                    </a:cubicBezTo>
                    <a:cubicBezTo>
                      <a:pt x="958827" y="3451751"/>
                      <a:pt x="975698" y="3434878"/>
                      <a:pt x="984132" y="3409573"/>
                    </a:cubicBezTo>
                    <a:close/>
                    <a:moveTo>
                      <a:pt x="829484" y="3409573"/>
                    </a:moveTo>
                    <a:cubicBezTo>
                      <a:pt x="837918" y="3432067"/>
                      <a:pt x="854789" y="3448938"/>
                      <a:pt x="877286" y="3457372"/>
                    </a:cubicBezTo>
                    <a:cubicBezTo>
                      <a:pt x="880097" y="3457372"/>
                      <a:pt x="880097" y="3460185"/>
                      <a:pt x="880097" y="3460185"/>
                    </a:cubicBezTo>
                    <a:cubicBezTo>
                      <a:pt x="880097" y="3462996"/>
                      <a:pt x="877286" y="3462996"/>
                      <a:pt x="877286" y="3462996"/>
                    </a:cubicBezTo>
                    <a:cubicBezTo>
                      <a:pt x="854789" y="3468622"/>
                      <a:pt x="837918" y="3485493"/>
                      <a:pt x="832298" y="3507987"/>
                    </a:cubicBezTo>
                    <a:cubicBezTo>
                      <a:pt x="832298" y="3510798"/>
                      <a:pt x="829484" y="3510798"/>
                      <a:pt x="829484" y="3510798"/>
                    </a:cubicBezTo>
                    <a:cubicBezTo>
                      <a:pt x="826671" y="3510798"/>
                      <a:pt x="826671" y="3507987"/>
                      <a:pt x="826671" y="3507987"/>
                    </a:cubicBezTo>
                    <a:cubicBezTo>
                      <a:pt x="821050" y="3485493"/>
                      <a:pt x="804179" y="3468622"/>
                      <a:pt x="781682" y="3462996"/>
                    </a:cubicBezTo>
                    <a:cubicBezTo>
                      <a:pt x="778872" y="3462996"/>
                      <a:pt x="778872" y="3460185"/>
                      <a:pt x="778872" y="3460185"/>
                    </a:cubicBezTo>
                    <a:cubicBezTo>
                      <a:pt x="778872" y="3457372"/>
                      <a:pt x="781682" y="3457372"/>
                      <a:pt x="781682" y="3457372"/>
                    </a:cubicBezTo>
                    <a:cubicBezTo>
                      <a:pt x="804179" y="3451751"/>
                      <a:pt x="821050" y="3434878"/>
                      <a:pt x="829484" y="3409573"/>
                    </a:cubicBezTo>
                    <a:close/>
                    <a:moveTo>
                      <a:pt x="674833" y="3409573"/>
                    </a:moveTo>
                    <a:cubicBezTo>
                      <a:pt x="683267" y="3432067"/>
                      <a:pt x="700138" y="3448938"/>
                      <a:pt x="722635" y="3457372"/>
                    </a:cubicBezTo>
                    <a:cubicBezTo>
                      <a:pt x="725446" y="3457372"/>
                      <a:pt x="725446" y="3460185"/>
                      <a:pt x="725446" y="3460185"/>
                    </a:cubicBezTo>
                    <a:cubicBezTo>
                      <a:pt x="725446" y="3462996"/>
                      <a:pt x="722635" y="3462996"/>
                      <a:pt x="722635" y="3462996"/>
                    </a:cubicBezTo>
                    <a:cubicBezTo>
                      <a:pt x="700138" y="3468622"/>
                      <a:pt x="683267" y="3485493"/>
                      <a:pt x="677647" y="3507987"/>
                    </a:cubicBezTo>
                    <a:cubicBezTo>
                      <a:pt x="677647" y="3510798"/>
                      <a:pt x="674833" y="3510798"/>
                      <a:pt x="674833" y="3510798"/>
                    </a:cubicBezTo>
                    <a:cubicBezTo>
                      <a:pt x="672020" y="3510798"/>
                      <a:pt x="672020" y="3507987"/>
                      <a:pt x="672020" y="3507987"/>
                    </a:cubicBezTo>
                    <a:cubicBezTo>
                      <a:pt x="666399" y="3485493"/>
                      <a:pt x="649528" y="3468622"/>
                      <a:pt x="627031" y="3462996"/>
                    </a:cubicBezTo>
                    <a:cubicBezTo>
                      <a:pt x="624221" y="3462996"/>
                      <a:pt x="624221" y="3460185"/>
                      <a:pt x="624221" y="3460185"/>
                    </a:cubicBezTo>
                    <a:cubicBezTo>
                      <a:pt x="624221" y="3457372"/>
                      <a:pt x="627031" y="3457372"/>
                      <a:pt x="627031" y="3457372"/>
                    </a:cubicBezTo>
                    <a:cubicBezTo>
                      <a:pt x="649528" y="3451751"/>
                      <a:pt x="666399" y="3434878"/>
                      <a:pt x="674833" y="3409573"/>
                    </a:cubicBezTo>
                    <a:close/>
                    <a:moveTo>
                      <a:pt x="517372" y="3409573"/>
                    </a:moveTo>
                    <a:cubicBezTo>
                      <a:pt x="525806" y="3432067"/>
                      <a:pt x="542677" y="3448938"/>
                      <a:pt x="565174" y="3457372"/>
                    </a:cubicBezTo>
                    <a:cubicBezTo>
                      <a:pt x="567985" y="3457372"/>
                      <a:pt x="567985" y="3460185"/>
                      <a:pt x="567985" y="3460185"/>
                    </a:cubicBezTo>
                    <a:cubicBezTo>
                      <a:pt x="567985" y="3462996"/>
                      <a:pt x="565174" y="3462996"/>
                      <a:pt x="565174" y="3462996"/>
                    </a:cubicBezTo>
                    <a:cubicBezTo>
                      <a:pt x="542677" y="3468622"/>
                      <a:pt x="525806" y="3485493"/>
                      <a:pt x="520183" y="3507987"/>
                    </a:cubicBezTo>
                    <a:cubicBezTo>
                      <a:pt x="520183" y="3510798"/>
                      <a:pt x="517372" y="3510798"/>
                      <a:pt x="517372" y="3510798"/>
                    </a:cubicBezTo>
                    <a:cubicBezTo>
                      <a:pt x="514559" y="3510798"/>
                      <a:pt x="514559" y="3507987"/>
                      <a:pt x="514559" y="3507987"/>
                    </a:cubicBezTo>
                    <a:cubicBezTo>
                      <a:pt x="508938" y="3485493"/>
                      <a:pt x="492065" y="3468622"/>
                      <a:pt x="469570" y="3462996"/>
                    </a:cubicBezTo>
                    <a:cubicBezTo>
                      <a:pt x="466760" y="3462996"/>
                      <a:pt x="466760" y="3460185"/>
                      <a:pt x="466760" y="3460185"/>
                    </a:cubicBezTo>
                    <a:cubicBezTo>
                      <a:pt x="466760" y="3457372"/>
                      <a:pt x="469570" y="3457372"/>
                      <a:pt x="469570" y="3457372"/>
                    </a:cubicBezTo>
                    <a:cubicBezTo>
                      <a:pt x="492065" y="3451751"/>
                      <a:pt x="508938" y="3434878"/>
                      <a:pt x="517372" y="3409573"/>
                    </a:cubicBezTo>
                    <a:close/>
                    <a:moveTo>
                      <a:pt x="362724" y="3409573"/>
                    </a:moveTo>
                    <a:cubicBezTo>
                      <a:pt x="371158" y="3432067"/>
                      <a:pt x="388029" y="3448938"/>
                      <a:pt x="410526" y="3457372"/>
                    </a:cubicBezTo>
                    <a:cubicBezTo>
                      <a:pt x="413337" y="3457372"/>
                      <a:pt x="413337" y="3460185"/>
                      <a:pt x="413337" y="3460185"/>
                    </a:cubicBezTo>
                    <a:cubicBezTo>
                      <a:pt x="413337" y="3462996"/>
                      <a:pt x="410526" y="3462996"/>
                      <a:pt x="410526" y="3462996"/>
                    </a:cubicBezTo>
                    <a:cubicBezTo>
                      <a:pt x="388029" y="3468622"/>
                      <a:pt x="371158" y="3485493"/>
                      <a:pt x="365535" y="3507987"/>
                    </a:cubicBezTo>
                    <a:cubicBezTo>
                      <a:pt x="365535" y="3510798"/>
                      <a:pt x="362724" y="3510798"/>
                      <a:pt x="362724" y="3510798"/>
                    </a:cubicBezTo>
                    <a:cubicBezTo>
                      <a:pt x="359911" y="3510798"/>
                      <a:pt x="359911" y="3507987"/>
                      <a:pt x="359911" y="3507987"/>
                    </a:cubicBezTo>
                    <a:cubicBezTo>
                      <a:pt x="354290" y="3485493"/>
                      <a:pt x="337417" y="3468622"/>
                      <a:pt x="314922" y="3462996"/>
                    </a:cubicBezTo>
                    <a:cubicBezTo>
                      <a:pt x="312112" y="3462996"/>
                      <a:pt x="312112" y="3460185"/>
                      <a:pt x="312112" y="3460185"/>
                    </a:cubicBezTo>
                    <a:cubicBezTo>
                      <a:pt x="312112" y="3457372"/>
                      <a:pt x="314922" y="3457372"/>
                      <a:pt x="314922" y="3457372"/>
                    </a:cubicBezTo>
                    <a:cubicBezTo>
                      <a:pt x="337417" y="3451751"/>
                      <a:pt x="354290" y="3434878"/>
                      <a:pt x="362724" y="3409573"/>
                    </a:cubicBezTo>
                    <a:close/>
                    <a:moveTo>
                      <a:pt x="208073" y="3409573"/>
                    </a:moveTo>
                    <a:cubicBezTo>
                      <a:pt x="216507" y="3432067"/>
                      <a:pt x="233378" y="3448938"/>
                      <a:pt x="255875" y="3457372"/>
                    </a:cubicBezTo>
                    <a:cubicBezTo>
                      <a:pt x="258686" y="3457372"/>
                      <a:pt x="258686" y="3460185"/>
                      <a:pt x="258686" y="3460185"/>
                    </a:cubicBezTo>
                    <a:cubicBezTo>
                      <a:pt x="258686" y="3462996"/>
                      <a:pt x="255875" y="3462996"/>
                      <a:pt x="255875" y="3462996"/>
                    </a:cubicBezTo>
                    <a:cubicBezTo>
                      <a:pt x="233378" y="3468622"/>
                      <a:pt x="216507" y="3485493"/>
                      <a:pt x="210884" y="3507987"/>
                    </a:cubicBezTo>
                    <a:cubicBezTo>
                      <a:pt x="210884" y="3510798"/>
                      <a:pt x="208073" y="3510798"/>
                      <a:pt x="208073" y="3510798"/>
                    </a:cubicBezTo>
                    <a:cubicBezTo>
                      <a:pt x="205260" y="3510798"/>
                      <a:pt x="205260" y="3507987"/>
                      <a:pt x="205260" y="3507987"/>
                    </a:cubicBezTo>
                    <a:cubicBezTo>
                      <a:pt x="199639" y="3485493"/>
                      <a:pt x="182766" y="3468622"/>
                      <a:pt x="160271" y="3462996"/>
                    </a:cubicBezTo>
                    <a:cubicBezTo>
                      <a:pt x="157461" y="3462996"/>
                      <a:pt x="157461" y="3460185"/>
                      <a:pt x="157461" y="3460185"/>
                    </a:cubicBezTo>
                    <a:cubicBezTo>
                      <a:pt x="157461" y="3457372"/>
                      <a:pt x="160271" y="3457372"/>
                      <a:pt x="160271" y="3457372"/>
                    </a:cubicBezTo>
                    <a:cubicBezTo>
                      <a:pt x="182766" y="3451751"/>
                      <a:pt x="199639" y="3434878"/>
                      <a:pt x="208073" y="3409573"/>
                    </a:cubicBezTo>
                    <a:close/>
                    <a:moveTo>
                      <a:pt x="50612" y="3409573"/>
                    </a:moveTo>
                    <a:cubicBezTo>
                      <a:pt x="59049" y="3432067"/>
                      <a:pt x="75920" y="3448938"/>
                      <a:pt x="98414" y="3457372"/>
                    </a:cubicBezTo>
                    <a:cubicBezTo>
                      <a:pt x="101225" y="3457372"/>
                      <a:pt x="101225" y="3460185"/>
                      <a:pt x="101225" y="3460185"/>
                    </a:cubicBezTo>
                    <a:cubicBezTo>
                      <a:pt x="101225" y="3462996"/>
                      <a:pt x="98414" y="3462996"/>
                      <a:pt x="98414" y="3462996"/>
                    </a:cubicBezTo>
                    <a:cubicBezTo>
                      <a:pt x="75920" y="3468622"/>
                      <a:pt x="59049" y="3485493"/>
                      <a:pt x="53426" y="3507987"/>
                    </a:cubicBezTo>
                    <a:cubicBezTo>
                      <a:pt x="53426" y="3510798"/>
                      <a:pt x="50612" y="3510798"/>
                      <a:pt x="50612" y="3510798"/>
                    </a:cubicBezTo>
                    <a:cubicBezTo>
                      <a:pt x="47802" y="3510798"/>
                      <a:pt x="47802" y="3507987"/>
                      <a:pt x="47802" y="3507987"/>
                    </a:cubicBezTo>
                    <a:cubicBezTo>
                      <a:pt x="42178" y="3485493"/>
                      <a:pt x="25307" y="3468622"/>
                      <a:pt x="2813" y="3462996"/>
                    </a:cubicBezTo>
                    <a:cubicBezTo>
                      <a:pt x="0" y="3462996"/>
                      <a:pt x="0" y="3460185"/>
                      <a:pt x="0" y="3460185"/>
                    </a:cubicBezTo>
                    <a:cubicBezTo>
                      <a:pt x="0" y="3457372"/>
                      <a:pt x="2813" y="3457372"/>
                      <a:pt x="2813" y="3457372"/>
                    </a:cubicBezTo>
                    <a:cubicBezTo>
                      <a:pt x="25307" y="3451751"/>
                      <a:pt x="42178" y="3434878"/>
                      <a:pt x="50612" y="3409573"/>
                    </a:cubicBezTo>
                    <a:close/>
                    <a:moveTo>
                      <a:pt x="5184973" y="3252112"/>
                    </a:moveTo>
                    <a:cubicBezTo>
                      <a:pt x="5193410" y="3277419"/>
                      <a:pt x="5210281" y="3294290"/>
                      <a:pt x="5232776" y="3299914"/>
                    </a:cubicBezTo>
                    <a:cubicBezTo>
                      <a:pt x="5235586" y="3299914"/>
                      <a:pt x="5235586" y="3302724"/>
                      <a:pt x="5235586" y="3302724"/>
                    </a:cubicBezTo>
                    <a:cubicBezTo>
                      <a:pt x="5235586" y="3305538"/>
                      <a:pt x="5232776" y="3305538"/>
                      <a:pt x="5232776" y="3305538"/>
                    </a:cubicBezTo>
                    <a:cubicBezTo>
                      <a:pt x="5210281" y="3311161"/>
                      <a:pt x="5193410" y="3328032"/>
                      <a:pt x="5187787" y="3350526"/>
                    </a:cubicBezTo>
                    <a:cubicBezTo>
                      <a:pt x="5187787" y="3353337"/>
                      <a:pt x="5184973" y="3353337"/>
                      <a:pt x="5184973" y="3353337"/>
                    </a:cubicBezTo>
                    <a:cubicBezTo>
                      <a:pt x="5182163" y="3353337"/>
                      <a:pt x="5182163" y="3350526"/>
                      <a:pt x="5182163" y="3350526"/>
                    </a:cubicBezTo>
                    <a:cubicBezTo>
                      <a:pt x="5176540" y="3328032"/>
                      <a:pt x="5159669" y="3311161"/>
                      <a:pt x="5137174" y="3305538"/>
                    </a:cubicBezTo>
                    <a:cubicBezTo>
                      <a:pt x="5134361" y="3305538"/>
                      <a:pt x="5134361" y="3302724"/>
                      <a:pt x="5134361" y="3302724"/>
                    </a:cubicBezTo>
                    <a:cubicBezTo>
                      <a:pt x="5134361" y="3299914"/>
                      <a:pt x="5137174" y="3299914"/>
                      <a:pt x="5137174" y="3299914"/>
                    </a:cubicBezTo>
                    <a:cubicBezTo>
                      <a:pt x="5159669" y="3294290"/>
                      <a:pt x="5176540" y="3277419"/>
                      <a:pt x="5184973" y="3252112"/>
                    </a:cubicBezTo>
                    <a:close/>
                    <a:moveTo>
                      <a:pt x="5030325" y="3252112"/>
                    </a:moveTo>
                    <a:cubicBezTo>
                      <a:pt x="5035949" y="3277419"/>
                      <a:pt x="5055630" y="3294290"/>
                      <a:pt x="5078128" y="3299914"/>
                    </a:cubicBezTo>
                    <a:cubicBezTo>
                      <a:pt x="5080938" y="3299914"/>
                      <a:pt x="5080938" y="3302724"/>
                      <a:pt x="5080938" y="3302724"/>
                    </a:cubicBezTo>
                    <a:cubicBezTo>
                      <a:pt x="5080938" y="3305538"/>
                      <a:pt x="5078128" y="3305538"/>
                      <a:pt x="5078128" y="3305538"/>
                    </a:cubicBezTo>
                    <a:cubicBezTo>
                      <a:pt x="5055630" y="3311161"/>
                      <a:pt x="5038759" y="3328032"/>
                      <a:pt x="5033136" y="3350526"/>
                    </a:cubicBezTo>
                    <a:cubicBezTo>
                      <a:pt x="5033136" y="3353337"/>
                      <a:pt x="5030325" y="3353337"/>
                      <a:pt x="5030325" y="3353337"/>
                    </a:cubicBezTo>
                    <a:cubicBezTo>
                      <a:pt x="5027512" y="3353337"/>
                      <a:pt x="5027512" y="3350526"/>
                      <a:pt x="5027512" y="3350526"/>
                    </a:cubicBezTo>
                    <a:cubicBezTo>
                      <a:pt x="5021892" y="3328032"/>
                      <a:pt x="5005018" y="3311161"/>
                      <a:pt x="4982523" y="3305538"/>
                    </a:cubicBezTo>
                    <a:cubicBezTo>
                      <a:pt x="4979713" y="3305538"/>
                      <a:pt x="4979713" y="3302724"/>
                      <a:pt x="4979713" y="3302724"/>
                    </a:cubicBezTo>
                    <a:cubicBezTo>
                      <a:pt x="4979713" y="3299914"/>
                      <a:pt x="4982523" y="3299914"/>
                      <a:pt x="4982523" y="3299914"/>
                    </a:cubicBezTo>
                    <a:cubicBezTo>
                      <a:pt x="5005018" y="3294290"/>
                      <a:pt x="5021892" y="3277419"/>
                      <a:pt x="5030325" y="3252112"/>
                    </a:cubicBezTo>
                    <a:close/>
                    <a:moveTo>
                      <a:pt x="4872861" y="3252112"/>
                    </a:moveTo>
                    <a:cubicBezTo>
                      <a:pt x="4881298" y="3277419"/>
                      <a:pt x="4898166" y="3294290"/>
                      <a:pt x="4920664" y="3299914"/>
                    </a:cubicBezTo>
                    <a:cubicBezTo>
                      <a:pt x="4923474" y="3299914"/>
                      <a:pt x="4923474" y="3302724"/>
                      <a:pt x="4923474" y="3302724"/>
                    </a:cubicBezTo>
                    <a:cubicBezTo>
                      <a:pt x="4923474" y="3305538"/>
                      <a:pt x="4920664" y="3305538"/>
                      <a:pt x="4920664" y="3305538"/>
                    </a:cubicBezTo>
                    <a:cubicBezTo>
                      <a:pt x="4898166" y="3311161"/>
                      <a:pt x="4881298" y="3328032"/>
                      <a:pt x="4875675" y="3350526"/>
                    </a:cubicBezTo>
                    <a:cubicBezTo>
                      <a:pt x="4875675" y="3353337"/>
                      <a:pt x="4872861" y="3353337"/>
                      <a:pt x="4872861" y="3353337"/>
                    </a:cubicBezTo>
                    <a:cubicBezTo>
                      <a:pt x="4870048" y="3353337"/>
                      <a:pt x="4870048" y="3350526"/>
                      <a:pt x="4870048" y="3350526"/>
                    </a:cubicBezTo>
                    <a:cubicBezTo>
                      <a:pt x="4864428" y="3328032"/>
                      <a:pt x="4847557" y="3311161"/>
                      <a:pt x="4825062" y="3305538"/>
                    </a:cubicBezTo>
                    <a:cubicBezTo>
                      <a:pt x="4822249" y="3305538"/>
                      <a:pt x="4822249" y="3302724"/>
                      <a:pt x="4822249" y="3302724"/>
                    </a:cubicBezTo>
                    <a:cubicBezTo>
                      <a:pt x="4822249" y="3299914"/>
                      <a:pt x="4825062" y="3299914"/>
                      <a:pt x="4825062" y="3299914"/>
                    </a:cubicBezTo>
                    <a:cubicBezTo>
                      <a:pt x="4847557" y="3294290"/>
                      <a:pt x="4864428" y="3277419"/>
                      <a:pt x="4872861" y="3252112"/>
                    </a:cubicBezTo>
                    <a:close/>
                    <a:moveTo>
                      <a:pt x="4718213" y="3252112"/>
                    </a:moveTo>
                    <a:cubicBezTo>
                      <a:pt x="4726650" y="3277419"/>
                      <a:pt x="4743518" y="3294290"/>
                      <a:pt x="4766016" y="3299914"/>
                    </a:cubicBezTo>
                    <a:cubicBezTo>
                      <a:pt x="4768826" y="3299914"/>
                      <a:pt x="4768826" y="3302724"/>
                      <a:pt x="4768826" y="3302724"/>
                    </a:cubicBezTo>
                    <a:cubicBezTo>
                      <a:pt x="4768826" y="3305538"/>
                      <a:pt x="4766016" y="3305538"/>
                      <a:pt x="4766016" y="3305538"/>
                    </a:cubicBezTo>
                    <a:cubicBezTo>
                      <a:pt x="4743518" y="3311161"/>
                      <a:pt x="4726650" y="3328032"/>
                      <a:pt x="4721027" y="3350526"/>
                    </a:cubicBezTo>
                    <a:cubicBezTo>
                      <a:pt x="4721027" y="3353337"/>
                      <a:pt x="4718213" y="3353337"/>
                      <a:pt x="4718213" y="3353337"/>
                    </a:cubicBezTo>
                    <a:cubicBezTo>
                      <a:pt x="4715400" y="3353337"/>
                      <a:pt x="4715400" y="3350526"/>
                      <a:pt x="4715400" y="3350526"/>
                    </a:cubicBezTo>
                    <a:cubicBezTo>
                      <a:pt x="4709780" y="3328032"/>
                      <a:pt x="4692909" y="3311161"/>
                      <a:pt x="4670414" y="3305538"/>
                    </a:cubicBezTo>
                    <a:cubicBezTo>
                      <a:pt x="4667601" y="3305538"/>
                      <a:pt x="4667601" y="3302724"/>
                      <a:pt x="4667601" y="3302724"/>
                    </a:cubicBezTo>
                    <a:cubicBezTo>
                      <a:pt x="4667601" y="3299914"/>
                      <a:pt x="4670414" y="3299914"/>
                      <a:pt x="4670414" y="3299914"/>
                    </a:cubicBezTo>
                    <a:cubicBezTo>
                      <a:pt x="4692909" y="3294290"/>
                      <a:pt x="4709780" y="3277419"/>
                      <a:pt x="4718213" y="3252112"/>
                    </a:cubicBezTo>
                    <a:close/>
                    <a:moveTo>
                      <a:pt x="4563563" y="3252112"/>
                    </a:moveTo>
                    <a:cubicBezTo>
                      <a:pt x="4571999" y="3277419"/>
                      <a:pt x="4588867" y="3294290"/>
                      <a:pt x="4611365" y="3299914"/>
                    </a:cubicBezTo>
                    <a:cubicBezTo>
                      <a:pt x="4614175" y="3299914"/>
                      <a:pt x="4614175" y="3302724"/>
                      <a:pt x="4614175" y="3302724"/>
                    </a:cubicBezTo>
                    <a:cubicBezTo>
                      <a:pt x="4614175" y="3305538"/>
                      <a:pt x="4611365" y="3305538"/>
                      <a:pt x="4611365" y="3305538"/>
                    </a:cubicBezTo>
                    <a:cubicBezTo>
                      <a:pt x="4588867" y="3311161"/>
                      <a:pt x="4571999" y="3328032"/>
                      <a:pt x="4566376" y="3350526"/>
                    </a:cubicBezTo>
                    <a:cubicBezTo>
                      <a:pt x="4566376" y="3353337"/>
                      <a:pt x="4563563" y="3353337"/>
                      <a:pt x="4563563" y="3353337"/>
                    </a:cubicBezTo>
                    <a:cubicBezTo>
                      <a:pt x="4560749" y="3353337"/>
                      <a:pt x="4560749" y="3350526"/>
                      <a:pt x="4560749" y="3350526"/>
                    </a:cubicBezTo>
                    <a:cubicBezTo>
                      <a:pt x="4555129" y="3328032"/>
                      <a:pt x="4538258" y="3311161"/>
                      <a:pt x="4515763" y="3305538"/>
                    </a:cubicBezTo>
                    <a:cubicBezTo>
                      <a:pt x="4512950" y="3305538"/>
                      <a:pt x="4512950" y="3302724"/>
                      <a:pt x="4512950" y="3302724"/>
                    </a:cubicBezTo>
                    <a:cubicBezTo>
                      <a:pt x="4512950" y="3299914"/>
                      <a:pt x="4515763" y="3299914"/>
                      <a:pt x="4515763" y="3299914"/>
                    </a:cubicBezTo>
                    <a:cubicBezTo>
                      <a:pt x="4538258" y="3294290"/>
                      <a:pt x="4555129" y="3277419"/>
                      <a:pt x="4563563" y="3252112"/>
                    </a:cubicBezTo>
                    <a:close/>
                    <a:moveTo>
                      <a:pt x="4406104" y="3252112"/>
                    </a:moveTo>
                    <a:cubicBezTo>
                      <a:pt x="4414538" y="3277419"/>
                      <a:pt x="4431409" y="3294290"/>
                      <a:pt x="4453907" y="3299914"/>
                    </a:cubicBezTo>
                    <a:cubicBezTo>
                      <a:pt x="4456717" y="3299914"/>
                      <a:pt x="4456717" y="3302724"/>
                      <a:pt x="4456717" y="3302724"/>
                    </a:cubicBezTo>
                    <a:cubicBezTo>
                      <a:pt x="4456717" y="3305538"/>
                      <a:pt x="4453907" y="3305538"/>
                      <a:pt x="4453907" y="3305538"/>
                    </a:cubicBezTo>
                    <a:cubicBezTo>
                      <a:pt x="4431409" y="3311161"/>
                      <a:pt x="4414538" y="3328032"/>
                      <a:pt x="4408915" y="3350526"/>
                    </a:cubicBezTo>
                    <a:cubicBezTo>
                      <a:pt x="4408915" y="3353337"/>
                      <a:pt x="4406104" y="3353337"/>
                      <a:pt x="4406104" y="3353337"/>
                    </a:cubicBezTo>
                    <a:cubicBezTo>
                      <a:pt x="4403291" y="3353337"/>
                      <a:pt x="4403291" y="3350526"/>
                      <a:pt x="4403291" y="3350526"/>
                    </a:cubicBezTo>
                    <a:cubicBezTo>
                      <a:pt x="4397671" y="3328032"/>
                      <a:pt x="4380797" y="3311161"/>
                      <a:pt x="4358302" y="3305538"/>
                    </a:cubicBezTo>
                    <a:cubicBezTo>
                      <a:pt x="4355492" y="3305538"/>
                      <a:pt x="4355492" y="3302724"/>
                      <a:pt x="4355492" y="3302724"/>
                    </a:cubicBezTo>
                    <a:cubicBezTo>
                      <a:pt x="4355492" y="3299914"/>
                      <a:pt x="4358302" y="3299914"/>
                      <a:pt x="4358302" y="3299914"/>
                    </a:cubicBezTo>
                    <a:cubicBezTo>
                      <a:pt x="4380797" y="3294290"/>
                      <a:pt x="4397671" y="3277419"/>
                      <a:pt x="4406104" y="3252112"/>
                    </a:cubicBezTo>
                    <a:close/>
                    <a:moveTo>
                      <a:pt x="4251453" y="3252112"/>
                    </a:moveTo>
                    <a:cubicBezTo>
                      <a:pt x="4259887" y="3277419"/>
                      <a:pt x="4276758" y="3294290"/>
                      <a:pt x="4299256" y="3299914"/>
                    </a:cubicBezTo>
                    <a:cubicBezTo>
                      <a:pt x="4302066" y="3299914"/>
                      <a:pt x="4302066" y="3302724"/>
                      <a:pt x="4302066" y="3302724"/>
                    </a:cubicBezTo>
                    <a:cubicBezTo>
                      <a:pt x="4302066" y="3305538"/>
                      <a:pt x="4299256" y="3305538"/>
                      <a:pt x="4299256" y="3305538"/>
                    </a:cubicBezTo>
                    <a:cubicBezTo>
                      <a:pt x="4276758" y="3311161"/>
                      <a:pt x="4259887" y="3328032"/>
                      <a:pt x="4254264" y="3350526"/>
                    </a:cubicBezTo>
                    <a:cubicBezTo>
                      <a:pt x="4254264" y="3353337"/>
                      <a:pt x="4251453" y="3353337"/>
                      <a:pt x="4251453" y="3353337"/>
                    </a:cubicBezTo>
                    <a:cubicBezTo>
                      <a:pt x="4248640" y="3353337"/>
                      <a:pt x="4248640" y="3350526"/>
                      <a:pt x="4248640" y="3350526"/>
                    </a:cubicBezTo>
                    <a:cubicBezTo>
                      <a:pt x="4243020" y="3328032"/>
                      <a:pt x="4226146" y="3311161"/>
                      <a:pt x="4203651" y="3305538"/>
                    </a:cubicBezTo>
                    <a:cubicBezTo>
                      <a:pt x="4200841" y="3305538"/>
                      <a:pt x="4200841" y="3302724"/>
                      <a:pt x="4200841" y="3302724"/>
                    </a:cubicBezTo>
                    <a:cubicBezTo>
                      <a:pt x="4200841" y="3299914"/>
                      <a:pt x="4203651" y="3299914"/>
                      <a:pt x="4203651" y="3299914"/>
                    </a:cubicBezTo>
                    <a:cubicBezTo>
                      <a:pt x="4226146" y="3294290"/>
                      <a:pt x="4243020" y="3277419"/>
                      <a:pt x="4251453" y="3252112"/>
                    </a:cubicBezTo>
                    <a:close/>
                    <a:moveTo>
                      <a:pt x="4096805" y="3252112"/>
                    </a:moveTo>
                    <a:cubicBezTo>
                      <a:pt x="4105239" y="3277419"/>
                      <a:pt x="4122110" y="3294290"/>
                      <a:pt x="4144608" y="3299914"/>
                    </a:cubicBezTo>
                    <a:cubicBezTo>
                      <a:pt x="4147418" y="3299914"/>
                      <a:pt x="4147418" y="3302724"/>
                      <a:pt x="4147418" y="3302724"/>
                    </a:cubicBezTo>
                    <a:cubicBezTo>
                      <a:pt x="4147418" y="3305538"/>
                      <a:pt x="4144608" y="3305538"/>
                      <a:pt x="4144608" y="3305538"/>
                    </a:cubicBezTo>
                    <a:cubicBezTo>
                      <a:pt x="4122110" y="3311161"/>
                      <a:pt x="4105239" y="3328032"/>
                      <a:pt x="4099616" y="3350526"/>
                    </a:cubicBezTo>
                    <a:cubicBezTo>
                      <a:pt x="4099616" y="3353337"/>
                      <a:pt x="4096805" y="3353337"/>
                      <a:pt x="4096805" y="3353337"/>
                    </a:cubicBezTo>
                    <a:cubicBezTo>
                      <a:pt x="4093992" y="3353337"/>
                      <a:pt x="4093992" y="3350526"/>
                      <a:pt x="4093992" y="3350526"/>
                    </a:cubicBezTo>
                    <a:cubicBezTo>
                      <a:pt x="4088372" y="3328032"/>
                      <a:pt x="4071498" y="3311161"/>
                      <a:pt x="4049003" y="3305538"/>
                    </a:cubicBezTo>
                    <a:cubicBezTo>
                      <a:pt x="4046193" y="3305538"/>
                      <a:pt x="4046193" y="3302724"/>
                      <a:pt x="4046193" y="3302724"/>
                    </a:cubicBezTo>
                    <a:cubicBezTo>
                      <a:pt x="4046193" y="3299914"/>
                      <a:pt x="4049003" y="3299914"/>
                      <a:pt x="4049003" y="3299914"/>
                    </a:cubicBezTo>
                    <a:cubicBezTo>
                      <a:pt x="4071498" y="3294290"/>
                      <a:pt x="4088372" y="3277419"/>
                      <a:pt x="4096805" y="3252112"/>
                    </a:cubicBezTo>
                    <a:close/>
                    <a:moveTo>
                      <a:pt x="3939345" y="3252112"/>
                    </a:moveTo>
                    <a:cubicBezTo>
                      <a:pt x="3947781" y="3277419"/>
                      <a:pt x="3964649" y="3294290"/>
                      <a:pt x="3987147" y="3299914"/>
                    </a:cubicBezTo>
                    <a:cubicBezTo>
                      <a:pt x="3989957" y="3299914"/>
                      <a:pt x="3989957" y="3302724"/>
                      <a:pt x="3989957" y="3302724"/>
                    </a:cubicBezTo>
                    <a:cubicBezTo>
                      <a:pt x="3989957" y="3305538"/>
                      <a:pt x="3987147" y="3305538"/>
                      <a:pt x="3987147" y="3305538"/>
                    </a:cubicBezTo>
                    <a:cubicBezTo>
                      <a:pt x="3964649" y="3311161"/>
                      <a:pt x="3947781" y="3328032"/>
                      <a:pt x="3942155" y="3350526"/>
                    </a:cubicBezTo>
                    <a:cubicBezTo>
                      <a:pt x="3942155" y="3353337"/>
                      <a:pt x="3939345" y="3353337"/>
                      <a:pt x="3939345" y="3353337"/>
                    </a:cubicBezTo>
                    <a:cubicBezTo>
                      <a:pt x="3936531" y="3353337"/>
                      <a:pt x="3936531" y="3350526"/>
                      <a:pt x="3936531" y="3350526"/>
                    </a:cubicBezTo>
                    <a:cubicBezTo>
                      <a:pt x="3930911" y="3328032"/>
                      <a:pt x="3914037" y="3311161"/>
                      <a:pt x="3891545" y="3305538"/>
                    </a:cubicBezTo>
                    <a:cubicBezTo>
                      <a:pt x="3888732" y="3305538"/>
                      <a:pt x="3888732" y="3302724"/>
                      <a:pt x="3888732" y="3302724"/>
                    </a:cubicBezTo>
                    <a:cubicBezTo>
                      <a:pt x="3888732" y="3299914"/>
                      <a:pt x="3891545" y="3299914"/>
                      <a:pt x="3891545" y="3299914"/>
                    </a:cubicBezTo>
                    <a:cubicBezTo>
                      <a:pt x="3914037" y="3294290"/>
                      <a:pt x="3930911" y="3277419"/>
                      <a:pt x="3939345" y="3252112"/>
                    </a:cubicBezTo>
                    <a:close/>
                    <a:moveTo>
                      <a:pt x="3784693" y="3252112"/>
                    </a:moveTo>
                    <a:cubicBezTo>
                      <a:pt x="3793130" y="3277419"/>
                      <a:pt x="3809998" y="3294290"/>
                      <a:pt x="3832496" y="3299914"/>
                    </a:cubicBezTo>
                    <a:cubicBezTo>
                      <a:pt x="3835306" y="3299914"/>
                      <a:pt x="3835306" y="3302724"/>
                      <a:pt x="3835306" y="3302724"/>
                    </a:cubicBezTo>
                    <a:cubicBezTo>
                      <a:pt x="3835306" y="3305538"/>
                      <a:pt x="3832496" y="3305538"/>
                      <a:pt x="3832496" y="3305538"/>
                    </a:cubicBezTo>
                    <a:cubicBezTo>
                      <a:pt x="3809998" y="3311161"/>
                      <a:pt x="3793130" y="3328032"/>
                      <a:pt x="3787504" y="3350526"/>
                    </a:cubicBezTo>
                    <a:cubicBezTo>
                      <a:pt x="3787504" y="3353337"/>
                      <a:pt x="3784693" y="3353337"/>
                      <a:pt x="3784693" y="3353337"/>
                    </a:cubicBezTo>
                    <a:cubicBezTo>
                      <a:pt x="3781880" y="3353337"/>
                      <a:pt x="3781880" y="3350526"/>
                      <a:pt x="3781880" y="3350526"/>
                    </a:cubicBezTo>
                    <a:cubicBezTo>
                      <a:pt x="3776260" y="3328032"/>
                      <a:pt x="3759386" y="3311161"/>
                      <a:pt x="3736894" y="3305538"/>
                    </a:cubicBezTo>
                    <a:cubicBezTo>
                      <a:pt x="3734081" y="3305538"/>
                      <a:pt x="3734081" y="3302724"/>
                      <a:pt x="3734081" y="3302724"/>
                    </a:cubicBezTo>
                    <a:cubicBezTo>
                      <a:pt x="3734081" y="3299914"/>
                      <a:pt x="3736894" y="3299914"/>
                      <a:pt x="3736894" y="3299914"/>
                    </a:cubicBezTo>
                    <a:cubicBezTo>
                      <a:pt x="3759386" y="3294290"/>
                      <a:pt x="3776260" y="3277419"/>
                      <a:pt x="3784693" y="3252112"/>
                    </a:cubicBezTo>
                    <a:close/>
                    <a:moveTo>
                      <a:pt x="3630045" y="3252112"/>
                    </a:moveTo>
                    <a:cubicBezTo>
                      <a:pt x="3638482" y="3277419"/>
                      <a:pt x="3655350" y="3294290"/>
                      <a:pt x="3677848" y="3299914"/>
                    </a:cubicBezTo>
                    <a:cubicBezTo>
                      <a:pt x="3680658" y="3299914"/>
                      <a:pt x="3680658" y="3302724"/>
                      <a:pt x="3680658" y="3302724"/>
                    </a:cubicBezTo>
                    <a:cubicBezTo>
                      <a:pt x="3680658" y="3305538"/>
                      <a:pt x="3677848" y="3305538"/>
                      <a:pt x="3677848" y="3305538"/>
                    </a:cubicBezTo>
                    <a:cubicBezTo>
                      <a:pt x="3655350" y="3311161"/>
                      <a:pt x="3638482" y="3328032"/>
                      <a:pt x="3632856" y="3350526"/>
                    </a:cubicBezTo>
                    <a:cubicBezTo>
                      <a:pt x="3632856" y="3353337"/>
                      <a:pt x="3630045" y="3353337"/>
                      <a:pt x="3630045" y="3353337"/>
                    </a:cubicBezTo>
                    <a:cubicBezTo>
                      <a:pt x="3627232" y="3353337"/>
                      <a:pt x="3627232" y="3350526"/>
                      <a:pt x="3627232" y="3350526"/>
                    </a:cubicBezTo>
                    <a:cubicBezTo>
                      <a:pt x="3621612" y="3328032"/>
                      <a:pt x="3604738" y="3311161"/>
                      <a:pt x="3582246" y="3305538"/>
                    </a:cubicBezTo>
                    <a:cubicBezTo>
                      <a:pt x="3579433" y="3305538"/>
                      <a:pt x="3579433" y="3302724"/>
                      <a:pt x="3579433" y="3302724"/>
                    </a:cubicBezTo>
                    <a:cubicBezTo>
                      <a:pt x="3579433" y="3299914"/>
                      <a:pt x="3582246" y="3299914"/>
                      <a:pt x="3582246" y="3299914"/>
                    </a:cubicBezTo>
                    <a:cubicBezTo>
                      <a:pt x="3604738" y="3294290"/>
                      <a:pt x="3621612" y="3277419"/>
                      <a:pt x="3630045" y="3252112"/>
                    </a:cubicBezTo>
                    <a:close/>
                    <a:moveTo>
                      <a:pt x="3472581" y="3252112"/>
                    </a:moveTo>
                    <a:cubicBezTo>
                      <a:pt x="3481018" y="3277419"/>
                      <a:pt x="3500700" y="3294290"/>
                      <a:pt x="3520384" y="3299914"/>
                    </a:cubicBezTo>
                    <a:cubicBezTo>
                      <a:pt x="3523194" y="3299914"/>
                      <a:pt x="3523194" y="3302724"/>
                      <a:pt x="3523194" y="3302724"/>
                    </a:cubicBezTo>
                    <a:cubicBezTo>
                      <a:pt x="3523194" y="3305538"/>
                      <a:pt x="3520384" y="3305538"/>
                      <a:pt x="3520384" y="3305538"/>
                    </a:cubicBezTo>
                    <a:cubicBezTo>
                      <a:pt x="3497889" y="3311161"/>
                      <a:pt x="3481018" y="3328032"/>
                      <a:pt x="3475395" y="3350526"/>
                    </a:cubicBezTo>
                    <a:cubicBezTo>
                      <a:pt x="3475395" y="3353337"/>
                      <a:pt x="3472581" y="3353337"/>
                      <a:pt x="3472581" y="3353337"/>
                    </a:cubicBezTo>
                    <a:cubicBezTo>
                      <a:pt x="3469771" y="3353337"/>
                      <a:pt x="3469771" y="3350526"/>
                      <a:pt x="3469771" y="3350526"/>
                    </a:cubicBezTo>
                    <a:cubicBezTo>
                      <a:pt x="3464148" y="3328032"/>
                      <a:pt x="3447277" y="3311161"/>
                      <a:pt x="3424782" y="3305538"/>
                    </a:cubicBezTo>
                    <a:cubicBezTo>
                      <a:pt x="3421969" y="3305538"/>
                      <a:pt x="3421969" y="3302724"/>
                      <a:pt x="3421969" y="3302724"/>
                    </a:cubicBezTo>
                    <a:cubicBezTo>
                      <a:pt x="3421969" y="3299914"/>
                      <a:pt x="3424782" y="3299914"/>
                      <a:pt x="3424782" y="3299914"/>
                    </a:cubicBezTo>
                    <a:cubicBezTo>
                      <a:pt x="3447277" y="3294290"/>
                      <a:pt x="3464148" y="3277419"/>
                      <a:pt x="3472581" y="3252112"/>
                    </a:cubicBezTo>
                    <a:close/>
                    <a:moveTo>
                      <a:pt x="3317933" y="3252112"/>
                    </a:moveTo>
                    <a:cubicBezTo>
                      <a:pt x="3326370" y="3277419"/>
                      <a:pt x="3343241" y="3294290"/>
                      <a:pt x="3365736" y="3299914"/>
                    </a:cubicBezTo>
                    <a:cubicBezTo>
                      <a:pt x="3368546" y="3299914"/>
                      <a:pt x="3368546" y="3302724"/>
                      <a:pt x="3368546" y="3302724"/>
                    </a:cubicBezTo>
                    <a:cubicBezTo>
                      <a:pt x="3368546" y="3305538"/>
                      <a:pt x="3365736" y="3305538"/>
                      <a:pt x="3365736" y="3305538"/>
                    </a:cubicBezTo>
                    <a:cubicBezTo>
                      <a:pt x="3343241" y="3311161"/>
                      <a:pt x="3326370" y="3328032"/>
                      <a:pt x="3320747" y="3350526"/>
                    </a:cubicBezTo>
                    <a:cubicBezTo>
                      <a:pt x="3320747" y="3353337"/>
                      <a:pt x="3317933" y="3353337"/>
                      <a:pt x="3317933" y="3353337"/>
                    </a:cubicBezTo>
                    <a:cubicBezTo>
                      <a:pt x="3315123" y="3353337"/>
                      <a:pt x="3315123" y="3350526"/>
                      <a:pt x="3315123" y="3350526"/>
                    </a:cubicBezTo>
                    <a:cubicBezTo>
                      <a:pt x="3309500" y="3328032"/>
                      <a:pt x="3292629" y="3311161"/>
                      <a:pt x="3270134" y="3305538"/>
                    </a:cubicBezTo>
                    <a:cubicBezTo>
                      <a:pt x="3267321" y="3305538"/>
                      <a:pt x="3267321" y="3302724"/>
                      <a:pt x="3267321" y="3302724"/>
                    </a:cubicBezTo>
                    <a:cubicBezTo>
                      <a:pt x="3267321" y="3299914"/>
                      <a:pt x="3270134" y="3299914"/>
                      <a:pt x="3270134" y="3299914"/>
                    </a:cubicBezTo>
                    <a:cubicBezTo>
                      <a:pt x="3292629" y="3294290"/>
                      <a:pt x="3309500" y="3277419"/>
                      <a:pt x="3317933" y="3252112"/>
                    </a:cubicBezTo>
                    <a:close/>
                    <a:moveTo>
                      <a:pt x="3163283" y="3252112"/>
                    </a:moveTo>
                    <a:cubicBezTo>
                      <a:pt x="3171719" y="3277419"/>
                      <a:pt x="3188590" y="3294290"/>
                      <a:pt x="3211085" y="3299914"/>
                    </a:cubicBezTo>
                    <a:cubicBezTo>
                      <a:pt x="3213895" y="3299914"/>
                      <a:pt x="3213895" y="3302724"/>
                      <a:pt x="3213895" y="3302724"/>
                    </a:cubicBezTo>
                    <a:cubicBezTo>
                      <a:pt x="3213895" y="3305538"/>
                      <a:pt x="3211085" y="3305538"/>
                      <a:pt x="3211085" y="3305538"/>
                    </a:cubicBezTo>
                    <a:cubicBezTo>
                      <a:pt x="3188590" y="3311161"/>
                      <a:pt x="3171719" y="3328032"/>
                      <a:pt x="3166096" y="3350526"/>
                    </a:cubicBezTo>
                    <a:cubicBezTo>
                      <a:pt x="3166096" y="3353337"/>
                      <a:pt x="3163283" y="3353337"/>
                      <a:pt x="3163283" y="3353337"/>
                    </a:cubicBezTo>
                    <a:cubicBezTo>
                      <a:pt x="3160472" y="3353337"/>
                      <a:pt x="3160472" y="3350526"/>
                      <a:pt x="3160472" y="3350526"/>
                    </a:cubicBezTo>
                    <a:cubicBezTo>
                      <a:pt x="3154849" y="3328032"/>
                      <a:pt x="3137978" y="3311161"/>
                      <a:pt x="3115483" y="3305538"/>
                    </a:cubicBezTo>
                    <a:cubicBezTo>
                      <a:pt x="3112670" y="3305538"/>
                      <a:pt x="3112670" y="3302724"/>
                      <a:pt x="3112670" y="3302724"/>
                    </a:cubicBezTo>
                    <a:cubicBezTo>
                      <a:pt x="3112670" y="3299914"/>
                      <a:pt x="3115483" y="3299914"/>
                      <a:pt x="3115483" y="3299914"/>
                    </a:cubicBezTo>
                    <a:cubicBezTo>
                      <a:pt x="3137978" y="3294290"/>
                      <a:pt x="3154849" y="3277419"/>
                      <a:pt x="3163283" y="3252112"/>
                    </a:cubicBezTo>
                    <a:close/>
                    <a:moveTo>
                      <a:pt x="3005823" y="3252112"/>
                    </a:moveTo>
                    <a:cubicBezTo>
                      <a:pt x="3014257" y="3277419"/>
                      <a:pt x="3033942" y="3294290"/>
                      <a:pt x="3053626" y="3299914"/>
                    </a:cubicBezTo>
                    <a:cubicBezTo>
                      <a:pt x="3056436" y="3299914"/>
                      <a:pt x="3056436" y="3302724"/>
                      <a:pt x="3056436" y="3302724"/>
                    </a:cubicBezTo>
                    <a:cubicBezTo>
                      <a:pt x="3056436" y="3305538"/>
                      <a:pt x="3053626" y="3305538"/>
                      <a:pt x="3053626" y="3305538"/>
                    </a:cubicBezTo>
                    <a:cubicBezTo>
                      <a:pt x="3031128" y="3311161"/>
                      <a:pt x="3014257" y="3328032"/>
                      <a:pt x="3008634" y="3350526"/>
                    </a:cubicBezTo>
                    <a:cubicBezTo>
                      <a:pt x="3008634" y="3353337"/>
                      <a:pt x="3005823" y="3353337"/>
                      <a:pt x="3005823" y="3353337"/>
                    </a:cubicBezTo>
                    <a:cubicBezTo>
                      <a:pt x="3003010" y="3353337"/>
                      <a:pt x="3003010" y="3350526"/>
                      <a:pt x="3003010" y="3350526"/>
                    </a:cubicBezTo>
                    <a:cubicBezTo>
                      <a:pt x="2997390" y="3328032"/>
                      <a:pt x="2980516" y="3311161"/>
                      <a:pt x="2958021" y="3305538"/>
                    </a:cubicBezTo>
                    <a:cubicBezTo>
                      <a:pt x="2955211" y="3305538"/>
                      <a:pt x="2955211" y="3302724"/>
                      <a:pt x="2955211" y="3302724"/>
                    </a:cubicBezTo>
                    <a:cubicBezTo>
                      <a:pt x="2955211" y="3299914"/>
                      <a:pt x="2958021" y="3299914"/>
                      <a:pt x="2958021" y="3299914"/>
                    </a:cubicBezTo>
                    <a:cubicBezTo>
                      <a:pt x="2980516" y="3294290"/>
                      <a:pt x="2997390" y="3277419"/>
                      <a:pt x="3005823" y="3252112"/>
                    </a:cubicBezTo>
                    <a:close/>
                    <a:moveTo>
                      <a:pt x="2851172" y="3252112"/>
                    </a:moveTo>
                    <a:cubicBezTo>
                      <a:pt x="2859606" y="3277419"/>
                      <a:pt x="2876477" y="3294290"/>
                      <a:pt x="2898975" y="3299914"/>
                    </a:cubicBezTo>
                    <a:cubicBezTo>
                      <a:pt x="2901785" y="3299914"/>
                      <a:pt x="2901785" y="3302724"/>
                      <a:pt x="2901785" y="3302724"/>
                    </a:cubicBezTo>
                    <a:cubicBezTo>
                      <a:pt x="2901785" y="3305538"/>
                      <a:pt x="2898975" y="3305538"/>
                      <a:pt x="2898975" y="3305538"/>
                    </a:cubicBezTo>
                    <a:cubicBezTo>
                      <a:pt x="2876477" y="3311161"/>
                      <a:pt x="2859606" y="3328032"/>
                      <a:pt x="2853983" y="3350526"/>
                    </a:cubicBezTo>
                    <a:cubicBezTo>
                      <a:pt x="2853983" y="3353337"/>
                      <a:pt x="2851172" y="3353337"/>
                      <a:pt x="2851172" y="3353337"/>
                    </a:cubicBezTo>
                    <a:cubicBezTo>
                      <a:pt x="2848359" y="3353337"/>
                      <a:pt x="2848359" y="3350526"/>
                      <a:pt x="2848359" y="3350526"/>
                    </a:cubicBezTo>
                    <a:cubicBezTo>
                      <a:pt x="2842739" y="3328032"/>
                      <a:pt x="2825865" y="3311161"/>
                      <a:pt x="2803370" y="3305538"/>
                    </a:cubicBezTo>
                    <a:cubicBezTo>
                      <a:pt x="2800560" y="3305538"/>
                      <a:pt x="2800560" y="3302724"/>
                      <a:pt x="2800560" y="3302724"/>
                    </a:cubicBezTo>
                    <a:cubicBezTo>
                      <a:pt x="2800560" y="3299914"/>
                      <a:pt x="2803370" y="3299914"/>
                      <a:pt x="2803370" y="3299914"/>
                    </a:cubicBezTo>
                    <a:cubicBezTo>
                      <a:pt x="2825865" y="3294290"/>
                      <a:pt x="2842739" y="3277419"/>
                      <a:pt x="2851172" y="3252112"/>
                    </a:cubicBezTo>
                    <a:close/>
                    <a:moveTo>
                      <a:pt x="2696525" y="3252112"/>
                    </a:moveTo>
                    <a:cubicBezTo>
                      <a:pt x="2704959" y="3277419"/>
                      <a:pt x="2721830" y="3294290"/>
                      <a:pt x="2744328" y="3299914"/>
                    </a:cubicBezTo>
                    <a:cubicBezTo>
                      <a:pt x="2747138" y="3299914"/>
                      <a:pt x="2747138" y="3302724"/>
                      <a:pt x="2747138" y="3302724"/>
                    </a:cubicBezTo>
                    <a:cubicBezTo>
                      <a:pt x="2747138" y="3305538"/>
                      <a:pt x="2744328" y="3305538"/>
                      <a:pt x="2744328" y="3305538"/>
                    </a:cubicBezTo>
                    <a:cubicBezTo>
                      <a:pt x="2721830" y="3311161"/>
                      <a:pt x="2704959" y="3328032"/>
                      <a:pt x="2699336" y="3350526"/>
                    </a:cubicBezTo>
                    <a:cubicBezTo>
                      <a:pt x="2699336" y="3353337"/>
                      <a:pt x="2696525" y="3353337"/>
                      <a:pt x="2696525" y="3353337"/>
                    </a:cubicBezTo>
                    <a:cubicBezTo>
                      <a:pt x="2693712" y="3353337"/>
                      <a:pt x="2693712" y="3350526"/>
                      <a:pt x="2693712" y="3350526"/>
                    </a:cubicBezTo>
                    <a:cubicBezTo>
                      <a:pt x="2688092" y="3328032"/>
                      <a:pt x="2671218" y="3311161"/>
                      <a:pt x="2648723" y="3305538"/>
                    </a:cubicBezTo>
                    <a:cubicBezTo>
                      <a:pt x="2645913" y="3305538"/>
                      <a:pt x="2645913" y="3302724"/>
                      <a:pt x="2645913" y="3302724"/>
                    </a:cubicBezTo>
                    <a:cubicBezTo>
                      <a:pt x="2645913" y="3299914"/>
                      <a:pt x="2648723" y="3299914"/>
                      <a:pt x="2648723" y="3299914"/>
                    </a:cubicBezTo>
                    <a:cubicBezTo>
                      <a:pt x="2671218" y="3294290"/>
                      <a:pt x="2688092" y="3277419"/>
                      <a:pt x="2696525" y="3252112"/>
                    </a:cubicBezTo>
                    <a:close/>
                    <a:moveTo>
                      <a:pt x="2539061" y="3252112"/>
                    </a:moveTo>
                    <a:cubicBezTo>
                      <a:pt x="2547497" y="3277419"/>
                      <a:pt x="2567179" y="3294290"/>
                      <a:pt x="2586863" y="3299914"/>
                    </a:cubicBezTo>
                    <a:cubicBezTo>
                      <a:pt x="2589673" y="3299914"/>
                      <a:pt x="2589673" y="3302724"/>
                      <a:pt x="2589673" y="3302724"/>
                    </a:cubicBezTo>
                    <a:cubicBezTo>
                      <a:pt x="2589673" y="3305538"/>
                      <a:pt x="2586863" y="3305538"/>
                      <a:pt x="2586863" y="3305538"/>
                    </a:cubicBezTo>
                    <a:cubicBezTo>
                      <a:pt x="2564365" y="3311161"/>
                      <a:pt x="2547497" y="3328032"/>
                      <a:pt x="2541874" y="3350526"/>
                    </a:cubicBezTo>
                    <a:cubicBezTo>
                      <a:pt x="2541874" y="3353337"/>
                      <a:pt x="2539061" y="3353337"/>
                      <a:pt x="2539061" y="3353337"/>
                    </a:cubicBezTo>
                    <a:cubicBezTo>
                      <a:pt x="2536247" y="3353337"/>
                      <a:pt x="2536247" y="3350526"/>
                      <a:pt x="2536247" y="3350526"/>
                    </a:cubicBezTo>
                    <a:cubicBezTo>
                      <a:pt x="2530627" y="3328032"/>
                      <a:pt x="2513756" y="3311161"/>
                      <a:pt x="2491261" y="3305538"/>
                    </a:cubicBezTo>
                    <a:cubicBezTo>
                      <a:pt x="2488448" y="3305538"/>
                      <a:pt x="2488448" y="3302724"/>
                      <a:pt x="2488448" y="3302724"/>
                    </a:cubicBezTo>
                    <a:cubicBezTo>
                      <a:pt x="2488448" y="3299914"/>
                      <a:pt x="2491261" y="3299914"/>
                      <a:pt x="2491261" y="3299914"/>
                    </a:cubicBezTo>
                    <a:cubicBezTo>
                      <a:pt x="2513756" y="3294290"/>
                      <a:pt x="2530627" y="3277419"/>
                      <a:pt x="2539061" y="3252112"/>
                    </a:cubicBezTo>
                    <a:close/>
                    <a:moveTo>
                      <a:pt x="2384413" y="3252112"/>
                    </a:moveTo>
                    <a:cubicBezTo>
                      <a:pt x="2392849" y="3277419"/>
                      <a:pt x="2409717" y="3294290"/>
                      <a:pt x="2432215" y="3299914"/>
                    </a:cubicBezTo>
                    <a:cubicBezTo>
                      <a:pt x="2435025" y="3299914"/>
                      <a:pt x="2435025" y="3302724"/>
                      <a:pt x="2435025" y="3302724"/>
                    </a:cubicBezTo>
                    <a:cubicBezTo>
                      <a:pt x="2435025" y="3305538"/>
                      <a:pt x="2432215" y="3305538"/>
                      <a:pt x="2432215" y="3305538"/>
                    </a:cubicBezTo>
                    <a:cubicBezTo>
                      <a:pt x="2409717" y="3311161"/>
                      <a:pt x="2392849" y="3328032"/>
                      <a:pt x="2387226" y="3350526"/>
                    </a:cubicBezTo>
                    <a:cubicBezTo>
                      <a:pt x="2387226" y="3353337"/>
                      <a:pt x="2384413" y="3353337"/>
                      <a:pt x="2384413" y="3353337"/>
                    </a:cubicBezTo>
                    <a:cubicBezTo>
                      <a:pt x="2381599" y="3353337"/>
                      <a:pt x="2381599" y="3350526"/>
                      <a:pt x="2381599" y="3350526"/>
                    </a:cubicBezTo>
                    <a:cubicBezTo>
                      <a:pt x="2375979" y="3328032"/>
                      <a:pt x="2359108" y="3311161"/>
                      <a:pt x="2336613" y="3305538"/>
                    </a:cubicBezTo>
                    <a:cubicBezTo>
                      <a:pt x="2333800" y="3305538"/>
                      <a:pt x="2333800" y="3302724"/>
                      <a:pt x="2333800" y="3302724"/>
                    </a:cubicBezTo>
                    <a:cubicBezTo>
                      <a:pt x="2333800" y="3299914"/>
                      <a:pt x="2336613" y="3299914"/>
                      <a:pt x="2336613" y="3299914"/>
                    </a:cubicBezTo>
                    <a:cubicBezTo>
                      <a:pt x="2359108" y="3294290"/>
                      <a:pt x="2375979" y="3277419"/>
                      <a:pt x="2384413" y="3252112"/>
                    </a:cubicBezTo>
                    <a:close/>
                    <a:moveTo>
                      <a:pt x="2229761" y="3252112"/>
                    </a:moveTo>
                    <a:cubicBezTo>
                      <a:pt x="2238198" y="3277419"/>
                      <a:pt x="2255066" y="3294290"/>
                      <a:pt x="2277564" y="3299914"/>
                    </a:cubicBezTo>
                    <a:cubicBezTo>
                      <a:pt x="2280374" y="3299914"/>
                      <a:pt x="2280374" y="3302724"/>
                      <a:pt x="2280374" y="3302724"/>
                    </a:cubicBezTo>
                    <a:cubicBezTo>
                      <a:pt x="2280374" y="3305538"/>
                      <a:pt x="2277564" y="3305538"/>
                      <a:pt x="2277564" y="3305538"/>
                    </a:cubicBezTo>
                    <a:cubicBezTo>
                      <a:pt x="2255066" y="3311161"/>
                      <a:pt x="2238198" y="3328032"/>
                      <a:pt x="2232575" y="3350526"/>
                    </a:cubicBezTo>
                    <a:cubicBezTo>
                      <a:pt x="2232575" y="3353337"/>
                      <a:pt x="2229761" y="3353337"/>
                      <a:pt x="2229761" y="3353337"/>
                    </a:cubicBezTo>
                    <a:cubicBezTo>
                      <a:pt x="2226948" y="3353337"/>
                      <a:pt x="2226948" y="3350526"/>
                      <a:pt x="2226948" y="3350526"/>
                    </a:cubicBezTo>
                    <a:cubicBezTo>
                      <a:pt x="2221328" y="3328032"/>
                      <a:pt x="2204457" y="3311161"/>
                      <a:pt x="2181962" y="3305538"/>
                    </a:cubicBezTo>
                    <a:cubicBezTo>
                      <a:pt x="2179149" y="3305538"/>
                      <a:pt x="2179149" y="3302724"/>
                      <a:pt x="2179149" y="3302724"/>
                    </a:cubicBezTo>
                    <a:cubicBezTo>
                      <a:pt x="2179149" y="3299914"/>
                      <a:pt x="2181962" y="3299914"/>
                      <a:pt x="2181962" y="3299914"/>
                    </a:cubicBezTo>
                    <a:cubicBezTo>
                      <a:pt x="2204457" y="3294290"/>
                      <a:pt x="2221328" y="3277419"/>
                      <a:pt x="2229761" y="3252112"/>
                    </a:cubicBezTo>
                    <a:close/>
                    <a:moveTo>
                      <a:pt x="2075115" y="3252112"/>
                    </a:moveTo>
                    <a:cubicBezTo>
                      <a:pt x="2080738" y="3277419"/>
                      <a:pt x="2100419" y="3294290"/>
                      <a:pt x="2122917" y="3299914"/>
                    </a:cubicBezTo>
                    <a:cubicBezTo>
                      <a:pt x="2125727" y="3299914"/>
                      <a:pt x="2125727" y="3302724"/>
                      <a:pt x="2125727" y="3302724"/>
                    </a:cubicBezTo>
                    <a:cubicBezTo>
                      <a:pt x="2125727" y="3305538"/>
                      <a:pt x="2122917" y="3305538"/>
                      <a:pt x="2122917" y="3305538"/>
                    </a:cubicBezTo>
                    <a:cubicBezTo>
                      <a:pt x="2100419" y="3311161"/>
                      <a:pt x="2083551" y="3328032"/>
                      <a:pt x="2077928" y="3350526"/>
                    </a:cubicBezTo>
                    <a:cubicBezTo>
                      <a:pt x="2077928" y="3353337"/>
                      <a:pt x="2075115" y="3353337"/>
                      <a:pt x="2075115" y="3353337"/>
                    </a:cubicBezTo>
                    <a:cubicBezTo>
                      <a:pt x="2072301" y="3353337"/>
                      <a:pt x="2072301" y="3350526"/>
                      <a:pt x="2072301" y="3350526"/>
                    </a:cubicBezTo>
                    <a:cubicBezTo>
                      <a:pt x="2066681" y="3328032"/>
                      <a:pt x="2049810" y="3311161"/>
                      <a:pt x="2027315" y="3305538"/>
                    </a:cubicBezTo>
                    <a:cubicBezTo>
                      <a:pt x="2024502" y="3305538"/>
                      <a:pt x="2024502" y="3302724"/>
                      <a:pt x="2024502" y="3302724"/>
                    </a:cubicBezTo>
                    <a:cubicBezTo>
                      <a:pt x="2024502" y="3299914"/>
                      <a:pt x="2027315" y="3299914"/>
                      <a:pt x="2027315" y="3299914"/>
                    </a:cubicBezTo>
                    <a:cubicBezTo>
                      <a:pt x="2049810" y="3294290"/>
                      <a:pt x="2066681" y="3277419"/>
                      <a:pt x="2075115" y="3252112"/>
                    </a:cubicBezTo>
                    <a:close/>
                    <a:moveTo>
                      <a:pt x="1917652" y="3252112"/>
                    </a:moveTo>
                    <a:cubicBezTo>
                      <a:pt x="1926086" y="3277419"/>
                      <a:pt x="1942957" y="3294290"/>
                      <a:pt x="1965455" y="3299914"/>
                    </a:cubicBezTo>
                    <a:cubicBezTo>
                      <a:pt x="1968265" y="3299914"/>
                      <a:pt x="1968265" y="3302724"/>
                      <a:pt x="1968265" y="3302724"/>
                    </a:cubicBezTo>
                    <a:cubicBezTo>
                      <a:pt x="1968265" y="3305538"/>
                      <a:pt x="1965455" y="3305538"/>
                      <a:pt x="1965455" y="3305538"/>
                    </a:cubicBezTo>
                    <a:cubicBezTo>
                      <a:pt x="1942957" y="3311161"/>
                      <a:pt x="1926086" y="3328032"/>
                      <a:pt x="1920463" y="3350526"/>
                    </a:cubicBezTo>
                    <a:cubicBezTo>
                      <a:pt x="1920463" y="3353337"/>
                      <a:pt x="1917652" y="3353337"/>
                      <a:pt x="1917652" y="3353337"/>
                    </a:cubicBezTo>
                    <a:cubicBezTo>
                      <a:pt x="1914839" y="3353337"/>
                      <a:pt x="1914839" y="3350526"/>
                      <a:pt x="1914839" y="3350526"/>
                    </a:cubicBezTo>
                    <a:cubicBezTo>
                      <a:pt x="1909219" y="3328032"/>
                      <a:pt x="1892345" y="3311161"/>
                      <a:pt x="1869850" y="3305538"/>
                    </a:cubicBezTo>
                    <a:cubicBezTo>
                      <a:pt x="1867040" y="3305538"/>
                      <a:pt x="1867040" y="3302724"/>
                      <a:pt x="1867040" y="3302724"/>
                    </a:cubicBezTo>
                    <a:cubicBezTo>
                      <a:pt x="1867040" y="3299914"/>
                      <a:pt x="1869850" y="3299914"/>
                      <a:pt x="1869850" y="3299914"/>
                    </a:cubicBezTo>
                    <a:cubicBezTo>
                      <a:pt x="1892345" y="3294290"/>
                      <a:pt x="1909219" y="3277419"/>
                      <a:pt x="1917652" y="3252112"/>
                    </a:cubicBezTo>
                    <a:close/>
                    <a:moveTo>
                      <a:pt x="1763004" y="3252112"/>
                    </a:moveTo>
                    <a:cubicBezTo>
                      <a:pt x="1771438" y="3277419"/>
                      <a:pt x="1788309" y="3294290"/>
                      <a:pt x="1810807" y="3299914"/>
                    </a:cubicBezTo>
                    <a:cubicBezTo>
                      <a:pt x="1813617" y="3299914"/>
                      <a:pt x="1813617" y="3302724"/>
                      <a:pt x="1813617" y="3302724"/>
                    </a:cubicBezTo>
                    <a:cubicBezTo>
                      <a:pt x="1813617" y="3305538"/>
                      <a:pt x="1810807" y="3305538"/>
                      <a:pt x="1810807" y="3305538"/>
                    </a:cubicBezTo>
                    <a:cubicBezTo>
                      <a:pt x="1788309" y="3311161"/>
                      <a:pt x="1771438" y="3328032"/>
                      <a:pt x="1765815" y="3350526"/>
                    </a:cubicBezTo>
                    <a:cubicBezTo>
                      <a:pt x="1765815" y="3353337"/>
                      <a:pt x="1763004" y="3353337"/>
                      <a:pt x="1763004" y="3353337"/>
                    </a:cubicBezTo>
                    <a:cubicBezTo>
                      <a:pt x="1760191" y="3353337"/>
                      <a:pt x="1760191" y="3350526"/>
                      <a:pt x="1760191" y="3350526"/>
                    </a:cubicBezTo>
                    <a:cubicBezTo>
                      <a:pt x="1754571" y="3328032"/>
                      <a:pt x="1737697" y="3311161"/>
                      <a:pt x="1715202" y="3305538"/>
                    </a:cubicBezTo>
                    <a:cubicBezTo>
                      <a:pt x="1712392" y="3305538"/>
                      <a:pt x="1712392" y="3302724"/>
                      <a:pt x="1712392" y="3302724"/>
                    </a:cubicBezTo>
                    <a:cubicBezTo>
                      <a:pt x="1712392" y="3299914"/>
                      <a:pt x="1715202" y="3299914"/>
                      <a:pt x="1715202" y="3299914"/>
                    </a:cubicBezTo>
                    <a:cubicBezTo>
                      <a:pt x="1737697" y="3294290"/>
                      <a:pt x="1754571" y="3277419"/>
                      <a:pt x="1763004" y="3252112"/>
                    </a:cubicBezTo>
                    <a:close/>
                    <a:moveTo>
                      <a:pt x="1608353" y="3252112"/>
                    </a:moveTo>
                    <a:cubicBezTo>
                      <a:pt x="1613977" y="3277419"/>
                      <a:pt x="1633658" y="3294290"/>
                      <a:pt x="1656156" y="3299914"/>
                    </a:cubicBezTo>
                    <a:cubicBezTo>
                      <a:pt x="1658966" y="3299914"/>
                      <a:pt x="1658966" y="3302724"/>
                      <a:pt x="1658966" y="3302724"/>
                    </a:cubicBezTo>
                    <a:cubicBezTo>
                      <a:pt x="1658966" y="3305538"/>
                      <a:pt x="1656156" y="3305538"/>
                      <a:pt x="1656156" y="3305538"/>
                    </a:cubicBezTo>
                    <a:cubicBezTo>
                      <a:pt x="1633658" y="3311161"/>
                      <a:pt x="1616787" y="3328032"/>
                      <a:pt x="1611164" y="3350526"/>
                    </a:cubicBezTo>
                    <a:cubicBezTo>
                      <a:pt x="1611164" y="3353337"/>
                      <a:pt x="1608353" y="3353337"/>
                      <a:pt x="1608353" y="3353337"/>
                    </a:cubicBezTo>
                    <a:cubicBezTo>
                      <a:pt x="1605540" y="3353337"/>
                      <a:pt x="1605540" y="3350526"/>
                      <a:pt x="1605540" y="3350526"/>
                    </a:cubicBezTo>
                    <a:cubicBezTo>
                      <a:pt x="1599920" y="3328032"/>
                      <a:pt x="1583046" y="3311161"/>
                      <a:pt x="1560551" y="3305538"/>
                    </a:cubicBezTo>
                    <a:cubicBezTo>
                      <a:pt x="1557741" y="3305538"/>
                      <a:pt x="1557741" y="3302724"/>
                      <a:pt x="1557741" y="3302724"/>
                    </a:cubicBezTo>
                    <a:cubicBezTo>
                      <a:pt x="1557741" y="3299914"/>
                      <a:pt x="1560551" y="3299914"/>
                      <a:pt x="1560551" y="3299914"/>
                    </a:cubicBezTo>
                    <a:cubicBezTo>
                      <a:pt x="1583046" y="3294290"/>
                      <a:pt x="1599920" y="3277419"/>
                      <a:pt x="1608353" y="3252112"/>
                    </a:cubicBezTo>
                    <a:close/>
                    <a:moveTo>
                      <a:pt x="1450892" y="3252112"/>
                    </a:moveTo>
                    <a:cubicBezTo>
                      <a:pt x="1459326" y="3277419"/>
                      <a:pt x="1476197" y="3294290"/>
                      <a:pt x="1498695" y="3299914"/>
                    </a:cubicBezTo>
                    <a:cubicBezTo>
                      <a:pt x="1501505" y="3299914"/>
                      <a:pt x="1501505" y="3302724"/>
                      <a:pt x="1501505" y="3302724"/>
                    </a:cubicBezTo>
                    <a:cubicBezTo>
                      <a:pt x="1501505" y="3305538"/>
                      <a:pt x="1498695" y="3305538"/>
                      <a:pt x="1498695" y="3305538"/>
                    </a:cubicBezTo>
                    <a:cubicBezTo>
                      <a:pt x="1476197" y="3311161"/>
                      <a:pt x="1459326" y="3328032"/>
                      <a:pt x="1453706" y="3350526"/>
                    </a:cubicBezTo>
                    <a:cubicBezTo>
                      <a:pt x="1453706" y="3353337"/>
                      <a:pt x="1450892" y="3353337"/>
                      <a:pt x="1450892" y="3353337"/>
                    </a:cubicBezTo>
                    <a:cubicBezTo>
                      <a:pt x="1448079" y="3353337"/>
                      <a:pt x="1448079" y="3350526"/>
                      <a:pt x="1448079" y="3350526"/>
                    </a:cubicBezTo>
                    <a:cubicBezTo>
                      <a:pt x="1442458" y="3328032"/>
                      <a:pt x="1425587" y="3311161"/>
                      <a:pt x="1403090" y="3305538"/>
                    </a:cubicBezTo>
                    <a:cubicBezTo>
                      <a:pt x="1400280" y="3305538"/>
                      <a:pt x="1400280" y="3302724"/>
                      <a:pt x="1400280" y="3302724"/>
                    </a:cubicBezTo>
                    <a:cubicBezTo>
                      <a:pt x="1400280" y="3299914"/>
                      <a:pt x="1403090" y="3299914"/>
                      <a:pt x="1403090" y="3299914"/>
                    </a:cubicBezTo>
                    <a:cubicBezTo>
                      <a:pt x="1425587" y="3294290"/>
                      <a:pt x="1442458" y="3277419"/>
                      <a:pt x="1450892" y="3252112"/>
                    </a:cubicBezTo>
                    <a:close/>
                    <a:moveTo>
                      <a:pt x="1296244" y="3252112"/>
                    </a:moveTo>
                    <a:cubicBezTo>
                      <a:pt x="1304678" y="3277419"/>
                      <a:pt x="1321549" y="3294290"/>
                      <a:pt x="1344046" y="3299914"/>
                    </a:cubicBezTo>
                    <a:cubicBezTo>
                      <a:pt x="1346857" y="3299914"/>
                      <a:pt x="1346857" y="3302724"/>
                      <a:pt x="1346857" y="3302724"/>
                    </a:cubicBezTo>
                    <a:cubicBezTo>
                      <a:pt x="1346857" y="3305538"/>
                      <a:pt x="1344046" y="3305538"/>
                      <a:pt x="1344046" y="3305538"/>
                    </a:cubicBezTo>
                    <a:cubicBezTo>
                      <a:pt x="1321549" y="3311161"/>
                      <a:pt x="1304678" y="3328032"/>
                      <a:pt x="1299058" y="3350526"/>
                    </a:cubicBezTo>
                    <a:cubicBezTo>
                      <a:pt x="1299058" y="3353337"/>
                      <a:pt x="1296244" y="3353337"/>
                      <a:pt x="1296244" y="3353337"/>
                    </a:cubicBezTo>
                    <a:cubicBezTo>
                      <a:pt x="1293431" y="3353337"/>
                      <a:pt x="1293431" y="3350526"/>
                      <a:pt x="1293431" y="3350526"/>
                    </a:cubicBezTo>
                    <a:cubicBezTo>
                      <a:pt x="1287810" y="3328032"/>
                      <a:pt x="1270939" y="3311161"/>
                      <a:pt x="1248442" y="3305538"/>
                    </a:cubicBezTo>
                    <a:cubicBezTo>
                      <a:pt x="1245632" y="3305538"/>
                      <a:pt x="1245632" y="3302724"/>
                      <a:pt x="1245632" y="3302724"/>
                    </a:cubicBezTo>
                    <a:cubicBezTo>
                      <a:pt x="1245632" y="3299914"/>
                      <a:pt x="1248442" y="3299914"/>
                      <a:pt x="1248442" y="3299914"/>
                    </a:cubicBezTo>
                    <a:cubicBezTo>
                      <a:pt x="1270939" y="3294290"/>
                      <a:pt x="1287810" y="3277419"/>
                      <a:pt x="1296244" y="3252112"/>
                    </a:cubicBezTo>
                    <a:close/>
                    <a:moveTo>
                      <a:pt x="1141593" y="3252112"/>
                    </a:moveTo>
                    <a:cubicBezTo>
                      <a:pt x="1150027" y="3277419"/>
                      <a:pt x="1166898" y="3294290"/>
                      <a:pt x="1189395" y="3299914"/>
                    </a:cubicBezTo>
                    <a:cubicBezTo>
                      <a:pt x="1192206" y="3299914"/>
                      <a:pt x="1192206" y="3302724"/>
                      <a:pt x="1192206" y="3302724"/>
                    </a:cubicBezTo>
                    <a:cubicBezTo>
                      <a:pt x="1192206" y="3305538"/>
                      <a:pt x="1189395" y="3305538"/>
                      <a:pt x="1189395" y="3305538"/>
                    </a:cubicBezTo>
                    <a:cubicBezTo>
                      <a:pt x="1166898" y="3311161"/>
                      <a:pt x="1150027" y="3328032"/>
                      <a:pt x="1144407" y="3350526"/>
                    </a:cubicBezTo>
                    <a:cubicBezTo>
                      <a:pt x="1144407" y="3353337"/>
                      <a:pt x="1141593" y="3353337"/>
                      <a:pt x="1141593" y="3353337"/>
                    </a:cubicBezTo>
                    <a:cubicBezTo>
                      <a:pt x="1138780" y="3353337"/>
                      <a:pt x="1138780" y="3350526"/>
                      <a:pt x="1138780" y="3350526"/>
                    </a:cubicBezTo>
                    <a:cubicBezTo>
                      <a:pt x="1133159" y="3328032"/>
                      <a:pt x="1116288" y="3311161"/>
                      <a:pt x="1093791" y="3305538"/>
                    </a:cubicBezTo>
                    <a:cubicBezTo>
                      <a:pt x="1090981" y="3305538"/>
                      <a:pt x="1090981" y="3302724"/>
                      <a:pt x="1090981" y="3302724"/>
                    </a:cubicBezTo>
                    <a:cubicBezTo>
                      <a:pt x="1090981" y="3299914"/>
                      <a:pt x="1093791" y="3299914"/>
                      <a:pt x="1093791" y="3299914"/>
                    </a:cubicBezTo>
                    <a:cubicBezTo>
                      <a:pt x="1116288" y="3294290"/>
                      <a:pt x="1133159" y="3277419"/>
                      <a:pt x="1141593" y="3252112"/>
                    </a:cubicBezTo>
                    <a:close/>
                    <a:moveTo>
                      <a:pt x="984132" y="3252112"/>
                    </a:moveTo>
                    <a:cubicBezTo>
                      <a:pt x="992566" y="3277419"/>
                      <a:pt x="1009437" y="3294290"/>
                      <a:pt x="1031934" y="3299914"/>
                    </a:cubicBezTo>
                    <a:cubicBezTo>
                      <a:pt x="1034745" y="3299914"/>
                      <a:pt x="1034745" y="3302724"/>
                      <a:pt x="1034745" y="3302724"/>
                    </a:cubicBezTo>
                    <a:cubicBezTo>
                      <a:pt x="1034745" y="3305538"/>
                      <a:pt x="1031934" y="3305538"/>
                      <a:pt x="1031934" y="3305538"/>
                    </a:cubicBezTo>
                    <a:cubicBezTo>
                      <a:pt x="1009437" y="3311161"/>
                      <a:pt x="992566" y="3328032"/>
                      <a:pt x="986946" y="3350526"/>
                    </a:cubicBezTo>
                    <a:cubicBezTo>
                      <a:pt x="986946" y="3353337"/>
                      <a:pt x="984132" y="3353337"/>
                      <a:pt x="984132" y="3353337"/>
                    </a:cubicBezTo>
                    <a:cubicBezTo>
                      <a:pt x="981319" y="3353337"/>
                      <a:pt x="981319" y="3350526"/>
                      <a:pt x="981319" y="3350526"/>
                    </a:cubicBezTo>
                    <a:cubicBezTo>
                      <a:pt x="975698" y="3328032"/>
                      <a:pt x="958827" y="3311161"/>
                      <a:pt x="936330" y="3305538"/>
                    </a:cubicBezTo>
                    <a:cubicBezTo>
                      <a:pt x="933520" y="3305538"/>
                      <a:pt x="933520" y="3302724"/>
                      <a:pt x="933520" y="3302724"/>
                    </a:cubicBezTo>
                    <a:cubicBezTo>
                      <a:pt x="933520" y="3299914"/>
                      <a:pt x="936330" y="3299914"/>
                      <a:pt x="936330" y="3299914"/>
                    </a:cubicBezTo>
                    <a:cubicBezTo>
                      <a:pt x="958827" y="3294290"/>
                      <a:pt x="975698" y="3277419"/>
                      <a:pt x="984132" y="3252112"/>
                    </a:cubicBezTo>
                    <a:close/>
                    <a:moveTo>
                      <a:pt x="829484" y="3252112"/>
                    </a:moveTo>
                    <a:cubicBezTo>
                      <a:pt x="837918" y="3277419"/>
                      <a:pt x="854789" y="3294290"/>
                      <a:pt x="877286" y="3299914"/>
                    </a:cubicBezTo>
                    <a:cubicBezTo>
                      <a:pt x="880097" y="3299914"/>
                      <a:pt x="880097" y="3302724"/>
                      <a:pt x="880097" y="3302724"/>
                    </a:cubicBezTo>
                    <a:cubicBezTo>
                      <a:pt x="880097" y="3305538"/>
                      <a:pt x="877286" y="3305538"/>
                      <a:pt x="877286" y="3305538"/>
                    </a:cubicBezTo>
                    <a:cubicBezTo>
                      <a:pt x="854789" y="3311161"/>
                      <a:pt x="837918" y="3328032"/>
                      <a:pt x="832298" y="3350526"/>
                    </a:cubicBezTo>
                    <a:cubicBezTo>
                      <a:pt x="832298" y="3353337"/>
                      <a:pt x="829484" y="3353337"/>
                      <a:pt x="829484" y="3353337"/>
                    </a:cubicBezTo>
                    <a:cubicBezTo>
                      <a:pt x="826671" y="3353337"/>
                      <a:pt x="826671" y="3350526"/>
                      <a:pt x="826671" y="3350526"/>
                    </a:cubicBezTo>
                    <a:cubicBezTo>
                      <a:pt x="821050" y="3328032"/>
                      <a:pt x="804179" y="3311161"/>
                      <a:pt x="781682" y="3305538"/>
                    </a:cubicBezTo>
                    <a:cubicBezTo>
                      <a:pt x="778872" y="3305538"/>
                      <a:pt x="778872" y="3302724"/>
                      <a:pt x="778872" y="3302724"/>
                    </a:cubicBezTo>
                    <a:cubicBezTo>
                      <a:pt x="778872" y="3299914"/>
                      <a:pt x="781682" y="3299914"/>
                      <a:pt x="781682" y="3299914"/>
                    </a:cubicBezTo>
                    <a:cubicBezTo>
                      <a:pt x="804179" y="3294290"/>
                      <a:pt x="821050" y="3277419"/>
                      <a:pt x="829484" y="3252112"/>
                    </a:cubicBezTo>
                    <a:close/>
                    <a:moveTo>
                      <a:pt x="674833" y="3252112"/>
                    </a:moveTo>
                    <a:cubicBezTo>
                      <a:pt x="683267" y="3277419"/>
                      <a:pt x="700138" y="3294290"/>
                      <a:pt x="722635" y="3299914"/>
                    </a:cubicBezTo>
                    <a:cubicBezTo>
                      <a:pt x="725446" y="3299914"/>
                      <a:pt x="725446" y="3302724"/>
                      <a:pt x="725446" y="3302724"/>
                    </a:cubicBezTo>
                    <a:cubicBezTo>
                      <a:pt x="725446" y="3305538"/>
                      <a:pt x="722635" y="3305538"/>
                      <a:pt x="722635" y="3305538"/>
                    </a:cubicBezTo>
                    <a:cubicBezTo>
                      <a:pt x="700138" y="3311161"/>
                      <a:pt x="683267" y="3328032"/>
                      <a:pt x="677647" y="3350526"/>
                    </a:cubicBezTo>
                    <a:cubicBezTo>
                      <a:pt x="677647" y="3353337"/>
                      <a:pt x="674833" y="3353337"/>
                      <a:pt x="674833" y="3353337"/>
                    </a:cubicBezTo>
                    <a:cubicBezTo>
                      <a:pt x="672020" y="3353337"/>
                      <a:pt x="672020" y="3350526"/>
                      <a:pt x="672020" y="3350526"/>
                    </a:cubicBezTo>
                    <a:cubicBezTo>
                      <a:pt x="666399" y="3328032"/>
                      <a:pt x="649528" y="3311161"/>
                      <a:pt x="627031" y="3305538"/>
                    </a:cubicBezTo>
                    <a:cubicBezTo>
                      <a:pt x="624221" y="3305538"/>
                      <a:pt x="624221" y="3302724"/>
                      <a:pt x="624221" y="3302724"/>
                    </a:cubicBezTo>
                    <a:cubicBezTo>
                      <a:pt x="624221" y="3299914"/>
                      <a:pt x="627031" y="3299914"/>
                      <a:pt x="627031" y="3299914"/>
                    </a:cubicBezTo>
                    <a:cubicBezTo>
                      <a:pt x="649528" y="3294290"/>
                      <a:pt x="666399" y="3277419"/>
                      <a:pt x="674833" y="3252112"/>
                    </a:cubicBezTo>
                    <a:close/>
                    <a:moveTo>
                      <a:pt x="517372" y="3252112"/>
                    </a:moveTo>
                    <a:cubicBezTo>
                      <a:pt x="525806" y="3277419"/>
                      <a:pt x="542677" y="3294290"/>
                      <a:pt x="565174" y="3299914"/>
                    </a:cubicBezTo>
                    <a:cubicBezTo>
                      <a:pt x="567985" y="3299914"/>
                      <a:pt x="567985" y="3302724"/>
                      <a:pt x="567985" y="3302724"/>
                    </a:cubicBezTo>
                    <a:cubicBezTo>
                      <a:pt x="567985" y="3305538"/>
                      <a:pt x="565174" y="3305538"/>
                      <a:pt x="565174" y="3305538"/>
                    </a:cubicBezTo>
                    <a:cubicBezTo>
                      <a:pt x="542677" y="3311161"/>
                      <a:pt x="525806" y="3328032"/>
                      <a:pt x="520183" y="3350526"/>
                    </a:cubicBezTo>
                    <a:cubicBezTo>
                      <a:pt x="520183" y="3353337"/>
                      <a:pt x="517372" y="3353337"/>
                      <a:pt x="517372" y="3353337"/>
                    </a:cubicBezTo>
                    <a:cubicBezTo>
                      <a:pt x="514559" y="3353337"/>
                      <a:pt x="514559" y="3350526"/>
                      <a:pt x="514559" y="3350526"/>
                    </a:cubicBezTo>
                    <a:cubicBezTo>
                      <a:pt x="508938" y="3328032"/>
                      <a:pt x="492065" y="3311161"/>
                      <a:pt x="469570" y="3305538"/>
                    </a:cubicBezTo>
                    <a:cubicBezTo>
                      <a:pt x="466760" y="3305538"/>
                      <a:pt x="466760" y="3302724"/>
                      <a:pt x="466760" y="3302724"/>
                    </a:cubicBezTo>
                    <a:cubicBezTo>
                      <a:pt x="466760" y="3299914"/>
                      <a:pt x="469570" y="3299914"/>
                      <a:pt x="469570" y="3299914"/>
                    </a:cubicBezTo>
                    <a:cubicBezTo>
                      <a:pt x="492065" y="3294290"/>
                      <a:pt x="508938" y="3277419"/>
                      <a:pt x="517372" y="3252112"/>
                    </a:cubicBezTo>
                    <a:close/>
                    <a:moveTo>
                      <a:pt x="362724" y="3252112"/>
                    </a:moveTo>
                    <a:cubicBezTo>
                      <a:pt x="371158" y="3277419"/>
                      <a:pt x="388029" y="3294290"/>
                      <a:pt x="410526" y="3299914"/>
                    </a:cubicBezTo>
                    <a:cubicBezTo>
                      <a:pt x="413337" y="3299914"/>
                      <a:pt x="413337" y="3302724"/>
                      <a:pt x="413337" y="3302724"/>
                    </a:cubicBezTo>
                    <a:cubicBezTo>
                      <a:pt x="413337" y="3305538"/>
                      <a:pt x="410526" y="3305538"/>
                      <a:pt x="410526" y="3305538"/>
                    </a:cubicBezTo>
                    <a:cubicBezTo>
                      <a:pt x="388029" y="3311161"/>
                      <a:pt x="371158" y="3328032"/>
                      <a:pt x="365535" y="3350526"/>
                    </a:cubicBezTo>
                    <a:cubicBezTo>
                      <a:pt x="365535" y="3353337"/>
                      <a:pt x="362724" y="3353337"/>
                      <a:pt x="362724" y="3353337"/>
                    </a:cubicBezTo>
                    <a:cubicBezTo>
                      <a:pt x="359911" y="3353337"/>
                      <a:pt x="359911" y="3350526"/>
                      <a:pt x="359911" y="3350526"/>
                    </a:cubicBezTo>
                    <a:cubicBezTo>
                      <a:pt x="354290" y="3328032"/>
                      <a:pt x="337417" y="3311161"/>
                      <a:pt x="314922" y="3305538"/>
                    </a:cubicBezTo>
                    <a:cubicBezTo>
                      <a:pt x="312112" y="3305538"/>
                      <a:pt x="312112" y="3302724"/>
                      <a:pt x="312112" y="3302724"/>
                    </a:cubicBezTo>
                    <a:cubicBezTo>
                      <a:pt x="312112" y="3299914"/>
                      <a:pt x="314922" y="3299914"/>
                      <a:pt x="314922" y="3299914"/>
                    </a:cubicBezTo>
                    <a:cubicBezTo>
                      <a:pt x="337417" y="3294290"/>
                      <a:pt x="354290" y="3277419"/>
                      <a:pt x="362724" y="3252112"/>
                    </a:cubicBezTo>
                    <a:close/>
                    <a:moveTo>
                      <a:pt x="208073" y="3252112"/>
                    </a:moveTo>
                    <a:cubicBezTo>
                      <a:pt x="216507" y="3277419"/>
                      <a:pt x="233378" y="3294290"/>
                      <a:pt x="255875" y="3299914"/>
                    </a:cubicBezTo>
                    <a:cubicBezTo>
                      <a:pt x="258686" y="3299914"/>
                      <a:pt x="258686" y="3302724"/>
                      <a:pt x="258686" y="3302724"/>
                    </a:cubicBezTo>
                    <a:cubicBezTo>
                      <a:pt x="258686" y="3305538"/>
                      <a:pt x="255875" y="3305538"/>
                      <a:pt x="255875" y="3305538"/>
                    </a:cubicBezTo>
                    <a:cubicBezTo>
                      <a:pt x="233378" y="3311161"/>
                      <a:pt x="216507" y="3328032"/>
                      <a:pt x="210884" y="3350526"/>
                    </a:cubicBezTo>
                    <a:cubicBezTo>
                      <a:pt x="210884" y="3353337"/>
                      <a:pt x="208073" y="3353337"/>
                      <a:pt x="208073" y="3353337"/>
                    </a:cubicBezTo>
                    <a:cubicBezTo>
                      <a:pt x="205260" y="3353337"/>
                      <a:pt x="205260" y="3350526"/>
                      <a:pt x="205260" y="3350526"/>
                    </a:cubicBezTo>
                    <a:cubicBezTo>
                      <a:pt x="199639" y="3328032"/>
                      <a:pt x="182766" y="3311161"/>
                      <a:pt x="160271" y="3305538"/>
                    </a:cubicBezTo>
                    <a:cubicBezTo>
                      <a:pt x="157461" y="3305538"/>
                      <a:pt x="157461" y="3302724"/>
                      <a:pt x="157461" y="3302724"/>
                    </a:cubicBezTo>
                    <a:cubicBezTo>
                      <a:pt x="157461" y="3299914"/>
                      <a:pt x="160271" y="3299914"/>
                      <a:pt x="160271" y="3299914"/>
                    </a:cubicBezTo>
                    <a:cubicBezTo>
                      <a:pt x="182766" y="3294290"/>
                      <a:pt x="199639" y="3277419"/>
                      <a:pt x="208073" y="3252112"/>
                    </a:cubicBezTo>
                    <a:close/>
                    <a:moveTo>
                      <a:pt x="50612" y="3252112"/>
                    </a:moveTo>
                    <a:cubicBezTo>
                      <a:pt x="59049" y="3277419"/>
                      <a:pt x="75920" y="3294290"/>
                      <a:pt x="98414" y="3299914"/>
                    </a:cubicBezTo>
                    <a:cubicBezTo>
                      <a:pt x="101225" y="3299914"/>
                      <a:pt x="101225" y="3302724"/>
                      <a:pt x="101225" y="3302724"/>
                    </a:cubicBezTo>
                    <a:cubicBezTo>
                      <a:pt x="101225" y="3305538"/>
                      <a:pt x="98414" y="3305538"/>
                      <a:pt x="98414" y="3305538"/>
                    </a:cubicBezTo>
                    <a:cubicBezTo>
                      <a:pt x="75920" y="3311161"/>
                      <a:pt x="59049" y="3328032"/>
                      <a:pt x="53426" y="3350526"/>
                    </a:cubicBezTo>
                    <a:cubicBezTo>
                      <a:pt x="53426" y="3353337"/>
                      <a:pt x="50612" y="3353337"/>
                      <a:pt x="50612" y="3353337"/>
                    </a:cubicBezTo>
                    <a:cubicBezTo>
                      <a:pt x="47802" y="3353337"/>
                      <a:pt x="47802" y="3350526"/>
                      <a:pt x="47802" y="3350526"/>
                    </a:cubicBezTo>
                    <a:cubicBezTo>
                      <a:pt x="42178" y="3328032"/>
                      <a:pt x="25307" y="3311161"/>
                      <a:pt x="2813" y="3305538"/>
                    </a:cubicBezTo>
                    <a:cubicBezTo>
                      <a:pt x="0" y="3305538"/>
                      <a:pt x="0" y="3302724"/>
                      <a:pt x="0" y="3302724"/>
                    </a:cubicBezTo>
                    <a:cubicBezTo>
                      <a:pt x="0" y="3299914"/>
                      <a:pt x="2813" y="3299914"/>
                      <a:pt x="2813" y="3299914"/>
                    </a:cubicBezTo>
                    <a:cubicBezTo>
                      <a:pt x="25307" y="3294290"/>
                      <a:pt x="42178" y="3277419"/>
                      <a:pt x="50612" y="3252112"/>
                    </a:cubicBezTo>
                    <a:close/>
                    <a:moveTo>
                      <a:pt x="5184973" y="3097461"/>
                    </a:moveTo>
                    <a:cubicBezTo>
                      <a:pt x="5193410" y="3119955"/>
                      <a:pt x="5210281" y="3139639"/>
                      <a:pt x="5232776" y="3145263"/>
                    </a:cubicBezTo>
                    <a:cubicBezTo>
                      <a:pt x="5235586" y="3145263"/>
                      <a:pt x="5235586" y="3148073"/>
                      <a:pt x="5235586" y="3148073"/>
                    </a:cubicBezTo>
                    <a:cubicBezTo>
                      <a:pt x="5235586" y="3150887"/>
                      <a:pt x="5232776" y="3150887"/>
                      <a:pt x="5232776" y="3150887"/>
                    </a:cubicBezTo>
                    <a:cubicBezTo>
                      <a:pt x="5210281" y="3156510"/>
                      <a:pt x="5193410" y="3173381"/>
                      <a:pt x="5187787" y="3195875"/>
                    </a:cubicBezTo>
                    <a:cubicBezTo>
                      <a:pt x="5187787" y="3198686"/>
                      <a:pt x="5184973" y="3198686"/>
                      <a:pt x="5184973" y="3198686"/>
                    </a:cubicBezTo>
                    <a:cubicBezTo>
                      <a:pt x="5182163" y="3198686"/>
                      <a:pt x="5182163" y="3195875"/>
                      <a:pt x="5182163" y="3195875"/>
                    </a:cubicBezTo>
                    <a:cubicBezTo>
                      <a:pt x="5176540" y="3173381"/>
                      <a:pt x="5159669" y="3156510"/>
                      <a:pt x="5137174" y="3150887"/>
                    </a:cubicBezTo>
                    <a:cubicBezTo>
                      <a:pt x="5134361" y="3150887"/>
                      <a:pt x="5134361" y="3148073"/>
                      <a:pt x="5134361" y="3148073"/>
                    </a:cubicBezTo>
                    <a:cubicBezTo>
                      <a:pt x="5134361" y="3145263"/>
                      <a:pt x="5137174" y="3145263"/>
                      <a:pt x="5137174" y="3145263"/>
                    </a:cubicBezTo>
                    <a:cubicBezTo>
                      <a:pt x="5159669" y="3139639"/>
                      <a:pt x="5176540" y="3122768"/>
                      <a:pt x="5184973" y="3097461"/>
                    </a:cubicBezTo>
                    <a:close/>
                    <a:moveTo>
                      <a:pt x="5030325" y="3097461"/>
                    </a:moveTo>
                    <a:cubicBezTo>
                      <a:pt x="5035949" y="3119955"/>
                      <a:pt x="5055630" y="3139639"/>
                      <a:pt x="5078128" y="3145263"/>
                    </a:cubicBezTo>
                    <a:cubicBezTo>
                      <a:pt x="5080938" y="3145263"/>
                      <a:pt x="5080938" y="3148073"/>
                      <a:pt x="5080938" y="3148073"/>
                    </a:cubicBezTo>
                    <a:cubicBezTo>
                      <a:pt x="5080938" y="3150887"/>
                      <a:pt x="5078128" y="3150887"/>
                      <a:pt x="5078128" y="3150887"/>
                    </a:cubicBezTo>
                    <a:cubicBezTo>
                      <a:pt x="5055630" y="3156510"/>
                      <a:pt x="5038759" y="3173381"/>
                      <a:pt x="5033136" y="3195875"/>
                    </a:cubicBezTo>
                    <a:cubicBezTo>
                      <a:pt x="5033136" y="3198686"/>
                      <a:pt x="5030325" y="3198686"/>
                      <a:pt x="5030325" y="3198686"/>
                    </a:cubicBezTo>
                    <a:cubicBezTo>
                      <a:pt x="5027512" y="3198686"/>
                      <a:pt x="5027512" y="3195875"/>
                      <a:pt x="5027512" y="3195875"/>
                    </a:cubicBezTo>
                    <a:cubicBezTo>
                      <a:pt x="5021892" y="3173381"/>
                      <a:pt x="5005018" y="3156510"/>
                      <a:pt x="4982523" y="3150887"/>
                    </a:cubicBezTo>
                    <a:cubicBezTo>
                      <a:pt x="4979713" y="3150887"/>
                      <a:pt x="4979713" y="3148073"/>
                      <a:pt x="4979713" y="3148073"/>
                    </a:cubicBezTo>
                    <a:cubicBezTo>
                      <a:pt x="4979713" y="3145263"/>
                      <a:pt x="4982523" y="3145263"/>
                      <a:pt x="4982523" y="3145263"/>
                    </a:cubicBezTo>
                    <a:cubicBezTo>
                      <a:pt x="5005018" y="3139639"/>
                      <a:pt x="5021892" y="3122768"/>
                      <a:pt x="5030325" y="3097461"/>
                    </a:cubicBezTo>
                    <a:close/>
                    <a:moveTo>
                      <a:pt x="4872861" y="3097461"/>
                    </a:moveTo>
                    <a:cubicBezTo>
                      <a:pt x="4881298" y="3119955"/>
                      <a:pt x="4898166" y="3139639"/>
                      <a:pt x="4920664" y="3145263"/>
                    </a:cubicBezTo>
                    <a:cubicBezTo>
                      <a:pt x="4923474" y="3145263"/>
                      <a:pt x="4923474" y="3148073"/>
                      <a:pt x="4923474" y="3148073"/>
                    </a:cubicBezTo>
                    <a:cubicBezTo>
                      <a:pt x="4923474" y="3150887"/>
                      <a:pt x="4920664" y="3150887"/>
                      <a:pt x="4920664" y="3150887"/>
                    </a:cubicBezTo>
                    <a:cubicBezTo>
                      <a:pt x="4898166" y="3156510"/>
                      <a:pt x="4881298" y="3173381"/>
                      <a:pt x="4875675" y="3195875"/>
                    </a:cubicBezTo>
                    <a:cubicBezTo>
                      <a:pt x="4875675" y="3198686"/>
                      <a:pt x="4872861" y="3198686"/>
                      <a:pt x="4872861" y="3198686"/>
                    </a:cubicBezTo>
                    <a:cubicBezTo>
                      <a:pt x="4870048" y="3198686"/>
                      <a:pt x="4870048" y="3195875"/>
                      <a:pt x="4870048" y="3195875"/>
                    </a:cubicBezTo>
                    <a:cubicBezTo>
                      <a:pt x="4864428" y="3173381"/>
                      <a:pt x="4847557" y="3156510"/>
                      <a:pt x="4825062" y="3150887"/>
                    </a:cubicBezTo>
                    <a:cubicBezTo>
                      <a:pt x="4822249" y="3150887"/>
                      <a:pt x="4822249" y="3148073"/>
                      <a:pt x="4822249" y="3148073"/>
                    </a:cubicBezTo>
                    <a:cubicBezTo>
                      <a:pt x="4822249" y="3145263"/>
                      <a:pt x="4825062" y="3145263"/>
                      <a:pt x="4825062" y="3145263"/>
                    </a:cubicBezTo>
                    <a:cubicBezTo>
                      <a:pt x="4847557" y="3139639"/>
                      <a:pt x="4864428" y="3122768"/>
                      <a:pt x="4872861" y="3097461"/>
                    </a:cubicBezTo>
                    <a:close/>
                    <a:moveTo>
                      <a:pt x="4718213" y="3097461"/>
                    </a:moveTo>
                    <a:cubicBezTo>
                      <a:pt x="4726650" y="3119955"/>
                      <a:pt x="4743518" y="3139639"/>
                      <a:pt x="4766016" y="3145263"/>
                    </a:cubicBezTo>
                    <a:cubicBezTo>
                      <a:pt x="4768826" y="3145263"/>
                      <a:pt x="4768826" y="3148073"/>
                      <a:pt x="4768826" y="3148073"/>
                    </a:cubicBezTo>
                    <a:cubicBezTo>
                      <a:pt x="4768826" y="3150887"/>
                      <a:pt x="4766016" y="3150887"/>
                      <a:pt x="4766016" y="3150887"/>
                    </a:cubicBezTo>
                    <a:cubicBezTo>
                      <a:pt x="4743518" y="3156510"/>
                      <a:pt x="4726650" y="3173381"/>
                      <a:pt x="4721027" y="3195875"/>
                    </a:cubicBezTo>
                    <a:cubicBezTo>
                      <a:pt x="4721027" y="3198686"/>
                      <a:pt x="4718213" y="3198686"/>
                      <a:pt x="4718213" y="3198686"/>
                    </a:cubicBezTo>
                    <a:cubicBezTo>
                      <a:pt x="4715400" y="3198686"/>
                      <a:pt x="4715400" y="3195875"/>
                      <a:pt x="4715400" y="3195875"/>
                    </a:cubicBezTo>
                    <a:cubicBezTo>
                      <a:pt x="4709780" y="3173381"/>
                      <a:pt x="4692909" y="3156510"/>
                      <a:pt x="4670414" y="3150887"/>
                    </a:cubicBezTo>
                    <a:cubicBezTo>
                      <a:pt x="4667601" y="3150887"/>
                      <a:pt x="4667601" y="3148073"/>
                      <a:pt x="4667601" y="3148073"/>
                    </a:cubicBezTo>
                    <a:cubicBezTo>
                      <a:pt x="4667601" y="3145263"/>
                      <a:pt x="4670414" y="3145263"/>
                      <a:pt x="4670414" y="3145263"/>
                    </a:cubicBezTo>
                    <a:cubicBezTo>
                      <a:pt x="4692909" y="3139639"/>
                      <a:pt x="4709780" y="3122768"/>
                      <a:pt x="4718213" y="3097461"/>
                    </a:cubicBezTo>
                    <a:close/>
                    <a:moveTo>
                      <a:pt x="4563563" y="3097461"/>
                    </a:moveTo>
                    <a:cubicBezTo>
                      <a:pt x="4571999" y="3119955"/>
                      <a:pt x="4588867" y="3139639"/>
                      <a:pt x="4611365" y="3145263"/>
                    </a:cubicBezTo>
                    <a:cubicBezTo>
                      <a:pt x="4614175" y="3145263"/>
                      <a:pt x="4614175" y="3148073"/>
                      <a:pt x="4614175" y="3148073"/>
                    </a:cubicBezTo>
                    <a:cubicBezTo>
                      <a:pt x="4614175" y="3150887"/>
                      <a:pt x="4611365" y="3150887"/>
                      <a:pt x="4611365" y="3150887"/>
                    </a:cubicBezTo>
                    <a:cubicBezTo>
                      <a:pt x="4588867" y="3156510"/>
                      <a:pt x="4571999" y="3173381"/>
                      <a:pt x="4566376" y="3195875"/>
                    </a:cubicBezTo>
                    <a:cubicBezTo>
                      <a:pt x="4566376" y="3198686"/>
                      <a:pt x="4563563" y="3198686"/>
                      <a:pt x="4563563" y="3198686"/>
                    </a:cubicBezTo>
                    <a:cubicBezTo>
                      <a:pt x="4560749" y="3198686"/>
                      <a:pt x="4560749" y="3195875"/>
                      <a:pt x="4560749" y="3195875"/>
                    </a:cubicBezTo>
                    <a:cubicBezTo>
                      <a:pt x="4555129" y="3173381"/>
                      <a:pt x="4538258" y="3156510"/>
                      <a:pt x="4515763" y="3150887"/>
                    </a:cubicBezTo>
                    <a:cubicBezTo>
                      <a:pt x="4512950" y="3150887"/>
                      <a:pt x="4512950" y="3148073"/>
                      <a:pt x="4512950" y="3148073"/>
                    </a:cubicBezTo>
                    <a:cubicBezTo>
                      <a:pt x="4512950" y="3145263"/>
                      <a:pt x="4515763" y="3145263"/>
                      <a:pt x="4515763" y="3145263"/>
                    </a:cubicBezTo>
                    <a:cubicBezTo>
                      <a:pt x="4538258" y="3139639"/>
                      <a:pt x="4555129" y="3122768"/>
                      <a:pt x="4563563" y="3097461"/>
                    </a:cubicBezTo>
                    <a:close/>
                    <a:moveTo>
                      <a:pt x="4406104" y="3097461"/>
                    </a:moveTo>
                    <a:cubicBezTo>
                      <a:pt x="4414538" y="3119955"/>
                      <a:pt x="4431409" y="3139639"/>
                      <a:pt x="4453907" y="3145263"/>
                    </a:cubicBezTo>
                    <a:cubicBezTo>
                      <a:pt x="4456717" y="3145263"/>
                      <a:pt x="4456717" y="3148073"/>
                      <a:pt x="4456717" y="3148073"/>
                    </a:cubicBezTo>
                    <a:cubicBezTo>
                      <a:pt x="4456717" y="3150887"/>
                      <a:pt x="4453907" y="3150887"/>
                      <a:pt x="4453907" y="3150887"/>
                    </a:cubicBezTo>
                    <a:cubicBezTo>
                      <a:pt x="4431409" y="3156510"/>
                      <a:pt x="4414538" y="3173381"/>
                      <a:pt x="4408915" y="3195875"/>
                    </a:cubicBezTo>
                    <a:cubicBezTo>
                      <a:pt x="4408915" y="3198686"/>
                      <a:pt x="4406104" y="3198686"/>
                      <a:pt x="4406104" y="3198686"/>
                    </a:cubicBezTo>
                    <a:cubicBezTo>
                      <a:pt x="4403291" y="3198686"/>
                      <a:pt x="4403291" y="3195875"/>
                      <a:pt x="4403291" y="3195875"/>
                    </a:cubicBezTo>
                    <a:cubicBezTo>
                      <a:pt x="4397671" y="3173381"/>
                      <a:pt x="4380797" y="3156510"/>
                      <a:pt x="4358302" y="3150887"/>
                    </a:cubicBezTo>
                    <a:cubicBezTo>
                      <a:pt x="4355492" y="3150887"/>
                      <a:pt x="4355492" y="3148073"/>
                      <a:pt x="4355492" y="3148073"/>
                    </a:cubicBezTo>
                    <a:cubicBezTo>
                      <a:pt x="4355492" y="3145263"/>
                      <a:pt x="4358302" y="3145263"/>
                      <a:pt x="4358302" y="3145263"/>
                    </a:cubicBezTo>
                    <a:cubicBezTo>
                      <a:pt x="4380797" y="3139639"/>
                      <a:pt x="4397671" y="3122768"/>
                      <a:pt x="4406104" y="3097461"/>
                    </a:cubicBezTo>
                    <a:close/>
                    <a:moveTo>
                      <a:pt x="4251453" y="3097461"/>
                    </a:moveTo>
                    <a:cubicBezTo>
                      <a:pt x="4259887" y="3119955"/>
                      <a:pt x="4276758" y="3139639"/>
                      <a:pt x="4299256" y="3145263"/>
                    </a:cubicBezTo>
                    <a:cubicBezTo>
                      <a:pt x="4302066" y="3145263"/>
                      <a:pt x="4302066" y="3148073"/>
                      <a:pt x="4302066" y="3148073"/>
                    </a:cubicBezTo>
                    <a:cubicBezTo>
                      <a:pt x="4302066" y="3150887"/>
                      <a:pt x="4299256" y="3150887"/>
                      <a:pt x="4299256" y="3150887"/>
                    </a:cubicBezTo>
                    <a:cubicBezTo>
                      <a:pt x="4276758" y="3156510"/>
                      <a:pt x="4259887" y="3173381"/>
                      <a:pt x="4254264" y="3195875"/>
                    </a:cubicBezTo>
                    <a:cubicBezTo>
                      <a:pt x="4254264" y="3198686"/>
                      <a:pt x="4251453" y="3198686"/>
                      <a:pt x="4251453" y="3198686"/>
                    </a:cubicBezTo>
                    <a:cubicBezTo>
                      <a:pt x="4248640" y="3198686"/>
                      <a:pt x="4248640" y="3195875"/>
                      <a:pt x="4248640" y="3195875"/>
                    </a:cubicBezTo>
                    <a:cubicBezTo>
                      <a:pt x="4243020" y="3173381"/>
                      <a:pt x="4226146" y="3156510"/>
                      <a:pt x="4203651" y="3150887"/>
                    </a:cubicBezTo>
                    <a:cubicBezTo>
                      <a:pt x="4200841" y="3150887"/>
                      <a:pt x="4200841" y="3148073"/>
                      <a:pt x="4200841" y="3148073"/>
                    </a:cubicBezTo>
                    <a:cubicBezTo>
                      <a:pt x="4200841" y="3145263"/>
                      <a:pt x="4203651" y="3145263"/>
                      <a:pt x="4203651" y="3145263"/>
                    </a:cubicBezTo>
                    <a:cubicBezTo>
                      <a:pt x="4226146" y="3139639"/>
                      <a:pt x="4243020" y="3122768"/>
                      <a:pt x="4251453" y="3097461"/>
                    </a:cubicBezTo>
                    <a:close/>
                    <a:moveTo>
                      <a:pt x="4096805" y="3097461"/>
                    </a:moveTo>
                    <a:cubicBezTo>
                      <a:pt x="4105239" y="3119955"/>
                      <a:pt x="4122110" y="3139639"/>
                      <a:pt x="4144608" y="3145263"/>
                    </a:cubicBezTo>
                    <a:cubicBezTo>
                      <a:pt x="4147418" y="3145263"/>
                      <a:pt x="4147418" y="3148073"/>
                      <a:pt x="4147418" y="3148073"/>
                    </a:cubicBezTo>
                    <a:cubicBezTo>
                      <a:pt x="4147418" y="3150887"/>
                      <a:pt x="4144608" y="3150887"/>
                      <a:pt x="4144608" y="3150887"/>
                    </a:cubicBezTo>
                    <a:cubicBezTo>
                      <a:pt x="4122110" y="3156510"/>
                      <a:pt x="4105239" y="3173381"/>
                      <a:pt x="4099616" y="3195875"/>
                    </a:cubicBezTo>
                    <a:cubicBezTo>
                      <a:pt x="4099616" y="3198686"/>
                      <a:pt x="4096805" y="3198686"/>
                      <a:pt x="4096805" y="3198686"/>
                    </a:cubicBezTo>
                    <a:cubicBezTo>
                      <a:pt x="4093992" y="3198686"/>
                      <a:pt x="4093992" y="3195875"/>
                      <a:pt x="4093992" y="3195875"/>
                    </a:cubicBezTo>
                    <a:cubicBezTo>
                      <a:pt x="4088372" y="3173381"/>
                      <a:pt x="4071498" y="3156510"/>
                      <a:pt x="4049003" y="3150887"/>
                    </a:cubicBezTo>
                    <a:cubicBezTo>
                      <a:pt x="4046193" y="3150887"/>
                      <a:pt x="4046193" y="3148073"/>
                      <a:pt x="4046193" y="3148073"/>
                    </a:cubicBezTo>
                    <a:cubicBezTo>
                      <a:pt x="4046193" y="3145263"/>
                      <a:pt x="4049003" y="3145263"/>
                      <a:pt x="4049003" y="3145263"/>
                    </a:cubicBezTo>
                    <a:cubicBezTo>
                      <a:pt x="4071498" y="3139639"/>
                      <a:pt x="4088372" y="3122768"/>
                      <a:pt x="4096805" y="3097461"/>
                    </a:cubicBezTo>
                    <a:close/>
                    <a:moveTo>
                      <a:pt x="3939345" y="3097461"/>
                    </a:moveTo>
                    <a:cubicBezTo>
                      <a:pt x="3947781" y="3119955"/>
                      <a:pt x="3964649" y="3139639"/>
                      <a:pt x="3987147" y="3145263"/>
                    </a:cubicBezTo>
                    <a:cubicBezTo>
                      <a:pt x="3989957" y="3145263"/>
                      <a:pt x="3989957" y="3148073"/>
                      <a:pt x="3989957" y="3148073"/>
                    </a:cubicBezTo>
                    <a:cubicBezTo>
                      <a:pt x="3989957" y="3150887"/>
                      <a:pt x="3987147" y="3150887"/>
                      <a:pt x="3987147" y="3150887"/>
                    </a:cubicBezTo>
                    <a:cubicBezTo>
                      <a:pt x="3964649" y="3156510"/>
                      <a:pt x="3947781" y="3173381"/>
                      <a:pt x="3942155" y="3195875"/>
                    </a:cubicBezTo>
                    <a:cubicBezTo>
                      <a:pt x="3942155" y="3198686"/>
                      <a:pt x="3939345" y="3198686"/>
                      <a:pt x="3939345" y="3198686"/>
                    </a:cubicBezTo>
                    <a:cubicBezTo>
                      <a:pt x="3936531" y="3198686"/>
                      <a:pt x="3936531" y="3195875"/>
                      <a:pt x="3936531" y="3195875"/>
                    </a:cubicBezTo>
                    <a:cubicBezTo>
                      <a:pt x="3930911" y="3173381"/>
                      <a:pt x="3914037" y="3156510"/>
                      <a:pt x="3891545" y="3150887"/>
                    </a:cubicBezTo>
                    <a:cubicBezTo>
                      <a:pt x="3888732" y="3150887"/>
                      <a:pt x="3888732" y="3148073"/>
                      <a:pt x="3888732" y="3148073"/>
                    </a:cubicBezTo>
                    <a:cubicBezTo>
                      <a:pt x="3888732" y="3145263"/>
                      <a:pt x="3891545" y="3145263"/>
                      <a:pt x="3891545" y="3145263"/>
                    </a:cubicBezTo>
                    <a:cubicBezTo>
                      <a:pt x="3914037" y="3139639"/>
                      <a:pt x="3930911" y="3122768"/>
                      <a:pt x="3939345" y="3097461"/>
                    </a:cubicBezTo>
                    <a:close/>
                    <a:moveTo>
                      <a:pt x="3784693" y="3097461"/>
                    </a:moveTo>
                    <a:cubicBezTo>
                      <a:pt x="3793130" y="3119955"/>
                      <a:pt x="3809998" y="3139639"/>
                      <a:pt x="3832496" y="3145263"/>
                    </a:cubicBezTo>
                    <a:cubicBezTo>
                      <a:pt x="3835306" y="3145263"/>
                      <a:pt x="3835306" y="3148073"/>
                      <a:pt x="3835306" y="3148073"/>
                    </a:cubicBezTo>
                    <a:cubicBezTo>
                      <a:pt x="3835306" y="3150887"/>
                      <a:pt x="3832496" y="3150887"/>
                      <a:pt x="3832496" y="3150887"/>
                    </a:cubicBezTo>
                    <a:cubicBezTo>
                      <a:pt x="3809998" y="3156510"/>
                      <a:pt x="3793130" y="3173381"/>
                      <a:pt x="3787504" y="3195875"/>
                    </a:cubicBezTo>
                    <a:cubicBezTo>
                      <a:pt x="3787504" y="3198686"/>
                      <a:pt x="3784693" y="3198686"/>
                      <a:pt x="3784693" y="3198686"/>
                    </a:cubicBezTo>
                    <a:cubicBezTo>
                      <a:pt x="3781880" y="3198686"/>
                      <a:pt x="3781880" y="3195875"/>
                      <a:pt x="3781880" y="3195875"/>
                    </a:cubicBezTo>
                    <a:cubicBezTo>
                      <a:pt x="3776260" y="3173381"/>
                      <a:pt x="3759386" y="3156510"/>
                      <a:pt x="3736894" y="3150887"/>
                    </a:cubicBezTo>
                    <a:cubicBezTo>
                      <a:pt x="3734081" y="3150887"/>
                      <a:pt x="3734081" y="3148073"/>
                      <a:pt x="3734081" y="3148073"/>
                    </a:cubicBezTo>
                    <a:cubicBezTo>
                      <a:pt x="3734081" y="3145263"/>
                      <a:pt x="3736894" y="3145263"/>
                      <a:pt x="3736894" y="3145263"/>
                    </a:cubicBezTo>
                    <a:cubicBezTo>
                      <a:pt x="3759386" y="3139639"/>
                      <a:pt x="3776260" y="3122768"/>
                      <a:pt x="3784693" y="3097461"/>
                    </a:cubicBezTo>
                    <a:close/>
                    <a:moveTo>
                      <a:pt x="3630045" y="3097461"/>
                    </a:moveTo>
                    <a:cubicBezTo>
                      <a:pt x="3638482" y="3119955"/>
                      <a:pt x="3655350" y="3139639"/>
                      <a:pt x="3677848" y="3145263"/>
                    </a:cubicBezTo>
                    <a:cubicBezTo>
                      <a:pt x="3680658" y="3145263"/>
                      <a:pt x="3680658" y="3148073"/>
                      <a:pt x="3680658" y="3148073"/>
                    </a:cubicBezTo>
                    <a:cubicBezTo>
                      <a:pt x="3680658" y="3150887"/>
                      <a:pt x="3677848" y="3150887"/>
                      <a:pt x="3677848" y="3150887"/>
                    </a:cubicBezTo>
                    <a:cubicBezTo>
                      <a:pt x="3655350" y="3156510"/>
                      <a:pt x="3638482" y="3173381"/>
                      <a:pt x="3632856" y="3195875"/>
                    </a:cubicBezTo>
                    <a:cubicBezTo>
                      <a:pt x="3632856" y="3198686"/>
                      <a:pt x="3630045" y="3198686"/>
                      <a:pt x="3630045" y="3198686"/>
                    </a:cubicBezTo>
                    <a:cubicBezTo>
                      <a:pt x="3627232" y="3198686"/>
                      <a:pt x="3627232" y="3195875"/>
                      <a:pt x="3627232" y="3195875"/>
                    </a:cubicBezTo>
                    <a:cubicBezTo>
                      <a:pt x="3621612" y="3173381"/>
                      <a:pt x="3604738" y="3156510"/>
                      <a:pt x="3582246" y="3150887"/>
                    </a:cubicBezTo>
                    <a:cubicBezTo>
                      <a:pt x="3579433" y="3150887"/>
                      <a:pt x="3579433" y="3148073"/>
                      <a:pt x="3579433" y="3148073"/>
                    </a:cubicBezTo>
                    <a:cubicBezTo>
                      <a:pt x="3579433" y="3145263"/>
                      <a:pt x="3582246" y="3145263"/>
                      <a:pt x="3582246" y="3145263"/>
                    </a:cubicBezTo>
                    <a:cubicBezTo>
                      <a:pt x="3604738" y="3139639"/>
                      <a:pt x="3621612" y="3122768"/>
                      <a:pt x="3630045" y="3097461"/>
                    </a:cubicBezTo>
                    <a:close/>
                    <a:moveTo>
                      <a:pt x="3472581" y="3097461"/>
                    </a:moveTo>
                    <a:cubicBezTo>
                      <a:pt x="3481018" y="3119955"/>
                      <a:pt x="3500700" y="3139639"/>
                      <a:pt x="3520384" y="3145263"/>
                    </a:cubicBezTo>
                    <a:cubicBezTo>
                      <a:pt x="3523194" y="3145263"/>
                      <a:pt x="3523194" y="3148073"/>
                      <a:pt x="3523194" y="3148073"/>
                    </a:cubicBezTo>
                    <a:cubicBezTo>
                      <a:pt x="3523194" y="3150887"/>
                      <a:pt x="3520384" y="3150887"/>
                      <a:pt x="3520384" y="3150887"/>
                    </a:cubicBezTo>
                    <a:cubicBezTo>
                      <a:pt x="3497889" y="3156510"/>
                      <a:pt x="3481018" y="3173381"/>
                      <a:pt x="3475395" y="3195875"/>
                    </a:cubicBezTo>
                    <a:cubicBezTo>
                      <a:pt x="3475395" y="3198686"/>
                      <a:pt x="3472581" y="3198686"/>
                      <a:pt x="3472581" y="3198686"/>
                    </a:cubicBezTo>
                    <a:cubicBezTo>
                      <a:pt x="3469771" y="3198686"/>
                      <a:pt x="3469771" y="3195875"/>
                      <a:pt x="3469771" y="3195875"/>
                    </a:cubicBezTo>
                    <a:cubicBezTo>
                      <a:pt x="3464148" y="3173381"/>
                      <a:pt x="3447277" y="3156510"/>
                      <a:pt x="3424782" y="3150887"/>
                    </a:cubicBezTo>
                    <a:cubicBezTo>
                      <a:pt x="3421969" y="3150887"/>
                      <a:pt x="3421969" y="3148073"/>
                      <a:pt x="3421969" y="3148073"/>
                    </a:cubicBezTo>
                    <a:cubicBezTo>
                      <a:pt x="3421969" y="3145263"/>
                      <a:pt x="3424782" y="3145263"/>
                      <a:pt x="3424782" y="3145263"/>
                    </a:cubicBezTo>
                    <a:cubicBezTo>
                      <a:pt x="3447277" y="3139639"/>
                      <a:pt x="3464148" y="3122768"/>
                      <a:pt x="3472581" y="3097461"/>
                    </a:cubicBezTo>
                    <a:close/>
                    <a:moveTo>
                      <a:pt x="3317933" y="3097461"/>
                    </a:moveTo>
                    <a:cubicBezTo>
                      <a:pt x="3326370" y="3119955"/>
                      <a:pt x="3343241" y="3139639"/>
                      <a:pt x="3365736" y="3145263"/>
                    </a:cubicBezTo>
                    <a:cubicBezTo>
                      <a:pt x="3368546" y="3145263"/>
                      <a:pt x="3368546" y="3148073"/>
                      <a:pt x="3368546" y="3148073"/>
                    </a:cubicBezTo>
                    <a:cubicBezTo>
                      <a:pt x="3368546" y="3150887"/>
                      <a:pt x="3365736" y="3150887"/>
                      <a:pt x="3365736" y="3150887"/>
                    </a:cubicBezTo>
                    <a:cubicBezTo>
                      <a:pt x="3343241" y="3156510"/>
                      <a:pt x="3326370" y="3173381"/>
                      <a:pt x="3320747" y="3195875"/>
                    </a:cubicBezTo>
                    <a:cubicBezTo>
                      <a:pt x="3320747" y="3198686"/>
                      <a:pt x="3317933" y="3198686"/>
                      <a:pt x="3317933" y="3198686"/>
                    </a:cubicBezTo>
                    <a:cubicBezTo>
                      <a:pt x="3315123" y="3198686"/>
                      <a:pt x="3315123" y="3195875"/>
                      <a:pt x="3315123" y="3195875"/>
                    </a:cubicBezTo>
                    <a:cubicBezTo>
                      <a:pt x="3309500" y="3173381"/>
                      <a:pt x="3292629" y="3156510"/>
                      <a:pt x="3270134" y="3150887"/>
                    </a:cubicBezTo>
                    <a:cubicBezTo>
                      <a:pt x="3267321" y="3150887"/>
                      <a:pt x="3267321" y="3148073"/>
                      <a:pt x="3267321" y="3148073"/>
                    </a:cubicBezTo>
                    <a:cubicBezTo>
                      <a:pt x="3267321" y="3145263"/>
                      <a:pt x="3270134" y="3145263"/>
                      <a:pt x="3270134" y="3145263"/>
                    </a:cubicBezTo>
                    <a:cubicBezTo>
                      <a:pt x="3292629" y="3139639"/>
                      <a:pt x="3309500" y="3122768"/>
                      <a:pt x="3317933" y="3097461"/>
                    </a:cubicBezTo>
                    <a:close/>
                    <a:moveTo>
                      <a:pt x="3163283" y="3097461"/>
                    </a:moveTo>
                    <a:cubicBezTo>
                      <a:pt x="3171719" y="3119955"/>
                      <a:pt x="3188590" y="3139639"/>
                      <a:pt x="3211085" y="3145263"/>
                    </a:cubicBezTo>
                    <a:cubicBezTo>
                      <a:pt x="3213895" y="3145263"/>
                      <a:pt x="3213895" y="3148073"/>
                      <a:pt x="3213895" y="3148073"/>
                    </a:cubicBezTo>
                    <a:cubicBezTo>
                      <a:pt x="3213895" y="3150887"/>
                      <a:pt x="3211085" y="3150887"/>
                      <a:pt x="3211085" y="3150887"/>
                    </a:cubicBezTo>
                    <a:cubicBezTo>
                      <a:pt x="3188590" y="3156510"/>
                      <a:pt x="3171719" y="3173381"/>
                      <a:pt x="3166096" y="3195875"/>
                    </a:cubicBezTo>
                    <a:cubicBezTo>
                      <a:pt x="3166096" y="3198686"/>
                      <a:pt x="3163283" y="3198686"/>
                      <a:pt x="3163283" y="3198686"/>
                    </a:cubicBezTo>
                    <a:cubicBezTo>
                      <a:pt x="3160472" y="3198686"/>
                      <a:pt x="3160472" y="3195875"/>
                      <a:pt x="3160472" y="3195875"/>
                    </a:cubicBezTo>
                    <a:cubicBezTo>
                      <a:pt x="3154849" y="3173381"/>
                      <a:pt x="3137978" y="3156510"/>
                      <a:pt x="3115483" y="3150887"/>
                    </a:cubicBezTo>
                    <a:cubicBezTo>
                      <a:pt x="3112670" y="3150887"/>
                      <a:pt x="3112670" y="3148073"/>
                      <a:pt x="3112670" y="3148073"/>
                    </a:cubicBezTo>
                    <a:cubicBezTo>
                      <a:pt x="3112670" y="3145263"/>
                      <a:pt x="3115483" y="3145263"/>
                      <a:pt x="3115483" y="3145263"/>
                    </a:cubicBezTo>
                    <a:cubicBezTo>
                      <a:pt x="3137978" y="3139639"/>
                      <a:pt x="3154849" y="3122768"/>
                      <a:pt x="3163283" y="3097461"/>
                    </a:cubicBezTo>
                    <a:close/>
                    <a:moveTo>
                      <a:pt x="3005823" y="3097461"/>
                    </a:moveTo>
                    <a:cubicBezTo>
                      <a:pt x="3014257" y="3119955"/>
                      <a:pt x="3033942" y="3139639"/>
                      <a:pt x="3053626" y="3145263"/>
                    </a:cubicBezTo>
                    <a:cubicBezTo>
                      <a:pt x="3056436" y="3145263"/>
                      <a:pt x="3056436" y="3148073"/>
                      <a:pt x="3056436" y="3148073"/>
                    </a:cubicBezTo>
                    <a:cubicBezTo>
                      <a:pt x="3056436" y="3150887"/>
                      <a:pt x="3053626" y="3150887"/>
                      <a:pt x="3053626" y="3150887"/>
                    </a:cubicBezTo>
                    <a:cubicBezTo>
                      <a:pt x="3031128" y="3156510"/>
                      <a:pt x="3014257" y="3173381"/>
                      <a:pt x="3008634" y="3195875"/>
                    </a:cubicBezTo>
                    <a:cubicBezTo>
                      <a:pt x="3008634" y="3198686"/>
                      <a:pt x="3005823" y="3198686"/>
                      <a:pt x="3005823" y="3198686"/>
                    </a:cubicBezTo>
                    <a:cubicBezTo>
                      <a:pt x="3003010" y="3198686"/>
                      <a:pt x="3003010" y="3195875"/>
                      <a:pt x="3003010" y="3195875"/>
                    </a:cubicBezTo>
                    <a:cubicBezTo>
                      <a:pt x="2997390" y="3173381"/>
                      <a:pt x="2980516" y="3156510"/>
                      <a:pt x="2958021" y="3150887"/>
                    </a:cubicBezTo>
                    <a:cubicBezTo>
                      <a:pt x="2955211" y="3150887"/>
                      <a:pt x="2955211" y="3148073"/>
                      <a:pt x="2955211" y="3148073"/>
                    </a:cubicBezTo>
                    <a:cubicBezTo>
                      <a:pt x="2955211" y="3145263"/>
                      <a:pt x="2958021" y="3145263"/>
                      <a:pt x="2958021" y="3145263"/>
                    </a:cubicBezTo>
                    <a:cubicBezTo>
                      <a:pt x="2980516" y="3139639"/>
                      <a:pt x="2997390" y="3122768"/>
                      <a:pt x="3005823" y="3097461"/>
                    </a:cubicBezTo>
                    <a:close/>
                    <a:moveTo>
                      <a:pt x="2851172" y="3097461"/>
                    </a:moveTo>
                    <a:cubicBezTo>
                      <a:pt x="2859606" y="3119955"/>
                      <a:pt x="2876477" y="3139639"/>
                      <a:pt x="2898975" y="3145263"/>
                    </a:cubicBezTo>
                    <a:cubicBezTo>
                      <a:pt x="2901785" y="3145263"/>
                      <a:pt x="2901785" y="3148073"/>
                      <a:pt x="2901785" y="3148073"/>
                    </a:cubicBezTo>
                    <a:cubicBezTo>
                      <a:pt x="2901785" y="3150887"/>
                      <a:pt x="2898975" y="3150887"/>
                      <a:pt x="2898975" y="3150887"/>
                    </a:cubicBezTo>
                    <a:cubicBezTo>
                      <a:pt x="2876477" y="3156510"/>
                      <a:pt x="2859606" y="3173381"/>
                      <a:pt x="2853983" y="3195875"/>
                    </a:cubicBezTo>
                    <a:cubicBezTo>
                      <a:pt x="2853983" y="3198686"/>
                      <a:pt x="2851172" y="3198686"/>
                      <a:pt x="2851172" y="3198686"/>
                    </a:cubicBezTo>
                    <a:cubicBezTo>
                      <a:pt x="2848359" y="3198686"/>
                      <a:pt x="2848359" y="3195875"/>
                      <a:pt x="2848359" y="3195875"/>
                    </a:cubicBezTo>
                    <a:cubicBezTo>
                      <a:pt x="2842739" y="3173381"/>
                      <a:pt x="2825865" y="3156510"/>
                      <a:pt x="2803370" y="3150887"/>
                    </a:cubicBezTo>
                    <a:cubicBezTo>
                      <a:pt x="2800560" y="3150887"/>
                      <a:pt x="2800560" y="3148073"/>
                      <a:pt x="2800560" y="3148073"/>
                    </a:cubicBezTo>
                    <a:cubicBezTo>
                      <a:pt x="2800560" y="3145263"/>
                      <a:pt x="2803370" y="3145263"/>
                      <a:pt x="2803370" y="3145263"/>
                    </a:cubicBezTo>
                    <a:cubicBezTo>
                      <a:pt x="2825865" y="3139639"/>
                      <a:pt x="2842739" y="3122768"/>
                      <a:pt x="2851172" y="3097461"/>
                    </a:cubicBezTo>
                    <a:close/>
                    <a:moveTo>
                      <a:pt x="2696525" y="3097461"/>
                    </a:moveTo>
                    <a:cubicBezTo>
                      <a:pt x="2704959" y="3119955"/>
                      <a:pt x="2721830" y="3139639"/>
                      <a:pt x="2744328" y="3145263"/>
                    </a:cubicBezTo>
                    <a:cubicBezTo>
                      <a:pt x="2747138" y="3145263"/>
                      <a:pt x="2747138" y="3148073"/>
                      <a:pt x="2747138" y="3148073"/>
                    </a:cubicBezTo>
                    <a:cubicBezTo>
                      <a:pt x="2747138" y="3150887"/>
                      <a:pt x="2744328" y="3150887"/>
                      <a:pt x="2744328" y="3150887"/>
                    </a:cubicBezTo>
                    <a:cubicBezTo>
                      <a:pt x="2721830" y="3156510"/>
                      <a:pt x="2704959" y="3173381"/>
                      <a:pt x="2699336" y="3195875"/>
                    </a:cubicBezTo>
                    <a:cubicBezTo>
                      <a:pt x="2699336" y="3198686"/>
                      <a:pt x="2696525" y="3198686"/>
                      <a:pt x="2696525" y="3198686"/>
                    </a:cubicBezTo>
                    <a:cubicBezTo>
                      <a:pt x="2693712" y="3198686"/>
                      <a:pt x="2693712" y="3195875"/>
                      <a:pt x="2693712" y="3195875"/>
                    </a:cubicBezTo>
                    <a:cubicBezTo>
                      <a:pt x="2688092" y="3173381"/>
                      <a:pt x="2671218" y="3156510"/>
                      <a:pt x="2648723" y="3150887"/>
                    </a:cubicBezTo>
                    <a:cubicBezTo>
                      <a:pt x="2645913" y="3150887"/>
                      <a:pt x="2645913" y="3148073"/>
                      <a:pt x="2645913" y="3148073"/>
                    </a:cubicBezTo>
                    <a:cubicBezTo>
                      <a:pt x="2645913" y="3145263"/>
                      <a:pt x="2648723" y="3145263"/>
                      <a:pt x="2648723" y="3145263"/>
                    </a:cubicBezTo>
                    <a:cubicBezTo>
                      <a:pt x="2671218" y="3139639"/>
                      <a:pt x="2688092" y="3122768"/>
                      <a:pt x="2696525" y="3097461"/>
                    </a:cubicBezTo>
                    <a:close/>
                    <a:moveTo>
                      <a:pt x="2539061" y="3097461"/>
                    </a:moveTo>
                    <a:cubicBezTo>
                      <a:pt x="2547497" y="3119955"/>
                      <a:pt x="2567179" y="3139639"/>
                      <a:pt x="2586863" y="3145263"/>
                    </a:cubicBezTo>
                    <a:cubicBezTo>
                      <a:pt x="2589673" y="3145263"/>
                      <a:pt x="2589673" y="3148073"/>
                      <a:pt x="2589673" y="3148073"/>
                    </a:cubicBezTo>
                    <a:cubicBezTo>
                      <a:pt x="2589673" y="3150887"/>
                      <a:pt x="2586863" y="3150887"/>
                      <a:pt x="2586863" y="3150887"/>
                    </a:cubicBezTo>
                    <a:cubicBezTo>
                      <a:pt x="2564365" y="3156510"/>
                      <a:pt x="2547497" y="3173381"/>
                      <a:pt x="2541874" y="3195875"/>
                    </a:cubicBezTo>
                    <a:cubicBezTo>
                      <a:pt x="2541874" y="3198686"/>
                      <a:pt x="2539061" y="3198686"/>
                      <a:pt x="2539061" y="3198686"/>
                    </a:cubicBezTo>
                    <a:cubicBezTo>
                      <a:pt x="2536247" y="3198686"/>
                      <a:pt x="2536247" y="3195875"/>
                      <a:pt x="2536247" y="3195875"/>
                    </a:cubicBezTo>
                    <a:cubicBezTo>
                      <a:pt x="2530627" y="3173381"/>
                      <a:pt x="2513756" y="3156510"/>
                      <a:pt x="2491261" y="3150887"/>
                    </a:cubicBezTo>
                    <a:cubicBezTo>
                      <a:pt x="2488448" y="3150887"/>
                      <a:pt x="2488448" y="3148073"/>
                      <a:pt x="2488448" y="3148073"/>
                    </a:cubicBezTo>
                    <a:cubicBezTo>
                      <a:pt x="2488448" y="3145263"/>
                      <a:pt x="2491261" y="3145263"/>
                      <a:pt x="2491261" y="3145263"/>
                    </a:cubicBezTo>
                    <a:cubicBezTo>
                      <a:pt x="2513756" y="3139639"/>
                      <a:pt x="2530627" y="3122768"/>
                      <a:pt x="2539061" y="3097461"/>
                    </a:cubicBezTo>
                    <a:close/>
                    <a:moveTo>
                      <a:pt x="2384413" y="3097461"/>
                    </a:moveTo>
                    <a:cubicBezTo>
                      <a:pt x="2392849" y="3119955"/>
                      <a:pt x="2409717" y="3139639"/>
                      <a:pt x="2432215" y="3145263"/>
                    </a:cubicBezTo>
                    <a:cubicBezTo>
                      <a:pt x="2435025" y="3145263"/>
                      <a:pt x="2435025" y="3148073"/>
                      <a:pt x="2435025" y="3148073"/>
                    </a:cubicBezTo>
                    <a:cubicBezTo>
                      <a:pt x="2435025" y="3150887"/>
                      <a:pt x="2432215" y="3150887"/>
                      <a:pt x="2432215" y="3150887"/>
                    </a:cubicBezTo>
                    <a:cubicBezTo>
                      <a:pt x="2409717" y="3156510"/>
                      <a:pt x="2392849" y="3173381"/>
                      <a:pt x="2387226" y="3195875"/>
                    </a:cubicBezTo>
                    <a:cubicBezTo>
                      <a:pt x="2387226" y="3198686"/>
                      <a:pt x="2384413" y="3198686"/>
                      <a:pt x="2384413" y="3198686"/>
                    </a:cubicBezTo>
                    <a:cubicBezTo>
                      <a:pt x="2381599" y="3198686"/>
                      <a:pt x="2381599" y="3195875"/>
                      <a:pt x="2381599" y="3195875"/>
                    </a:cubicBezTo>
                    <a:cubicBezTo>
                      <a:pt x="2375979" y="3173381"/>
                      <a:pt x="2359108" y="3156510"/>
                      <a:pt x="2336613" y="3150887"/>
                    </a:cubicBezTo>
                    <a:cubicBezTo>
                      <a:pt x="2333800" y="3150887"/>
                      <a:pt x="2333800" y="3148073"/>
                      <a:pt x="2333800" y="3148073"/>
                    </a:cubicBezTo>
                    <a:cubicBezTo>
                      <a:pt x="2333800" y="3145263"/>
                      <a:pt x="2336613" y="3145263"/>
                      <a:pt x="2336613" y="3145263"/>
                    </a:cubicBezTo>
                    <a:cubicBezTo>
                      <a:pt x="2359108" y="3139639"/>
                      <a:pt x="2375979" y="3122768"/>
                      <a:pt x="2384413" y="3097461"/>
                    </a:cubicBezTo>
                    <a:close/>
                    <a:moveTo>
                      <a:pt x="2229761" y="3097461"/>
                    </a:moveTo>
                    <a:cubicBezTo>
                      <a:pt x="2238198" y="3119955"/>
                      <a:pt x="2255066" y="3139639"/>
                      <a:pt x="2277564" y="3145263"/>
                    </a:cubicBezTo>
                    <a:cubicBezTo>
                      <a:pt x="2280374" y="3145263"/>
                      <a:pt x="2280374" y="3148073"/>
                      <a:pt x="2280374" y="3148073"/>
                    </a:cubicBezTo>
                    <a:cubicBezTo>
                      <a:pt x="2280374" y="3150887"/>
                      <a:pt x="2277564" y="3150887"/>
                      <a:pt x="2277564" y="3150887"/>
                    </a:cubicBezTo>
                    <a:cubicBezTo>
                      <a:pt x="2255066" y="3156510"/>
                      <a:pt x="2238198" y="3173381"/>
                      <a:pt x="2232575" y="3195875"/>
                    </a:cubicBezTo>
                    <a:cubicBezTo>
                      <a:pt x="2232575" y="3198686"/>
                      <a:pt x="2229761" y="3198686"/>
                      <a:pt x="2229761" y="3198686"/>
                    </a:cubicBezTo>
                    <a:cubicBezTo>
                      <a:pt x="2226948" y="3198686"/>
                      <a:pt x="2226948" y="3195875"/>
                      <a:pt x="2226948" y="3195875"/>
                    </a:cubicBezTo>
                    <a:cubicBezTo>
                      <a:pt x="2221328" y="3173381"/>
                      <a:pt x="2204457" y="3156510"/>
                      <a:pt x="2181962" y="3150887"/>
                    </a:cubicBezTo>
                    <a:cubicBezTo>
                      <a:pt x="2179149" y="3150887"/>
                      <a:pt x="2179149" y="3148073"/>
                      <a:pt x="2179149" y="3148073"/>
                    </a:cubicBezTo>
                    <a:cubicBezTo>
                      <a:pt x="2179149" y="3145263"/>
                      <a:pt x="2181962" y="3145263"/>
                      <a:pt x="2181962" y="3145263"/>
                    </a:cubicBezTo>
                    <a:cubicBezTo>
                      <a:pt x="2204457" y="3139639"/>
                      <a:pt x="2221328" y="3122768"/>
                      <a:pt x="2229761" y="3097461"/>
                    </a:cubicBezTo>
                    <a:close/>
                    <a:moveTo>
                      <a:pt x="2075115" y="3097461"/>
                    </a:moveTo>
                    <a:cubicBezTo>
                      <a:pt x="2080738" y="3119955"/>
                      <a:pt x="2100419" y="3139639"/>
                      <a:pt x="2122917" y="3145263"/>
                    </a:cubicBezTo>
                    <a:cubicBezTo>
                      <a:pt x="2125727" y="3145263"/>
                      <a:pt x="2125727" y="3148073"/>
                      <a:pt x="2125727" y="3148073"/>
                    </a:cubicBezTo>
                    <a:cubicBezTo>
                      <a:pt x="2125727" y="3150887"/>
                      <a:pt x="2122917" y="3150887"/>
                      <a:pt x="2122917" y="3150887"/>
                    </a:cubicBezTo>
                    <a:cubicBezTo>
                      <a:pt x="2100419" y="3156510"/>
                      <a:pt x="2083551" y="3173381"/>
                      <a:pt x="2077928" y="3195875"/>
                    </a:cubicBezTo>
                    <a:cubicBezTo>
                      <a:pt x="2077928" y="3198686"/>
                      <a:pt x="2075115" y="3198686"/>
                      <a:pt x="2075115" y="3198686"/>
                    </a:cubicBezTo>
                    <a:cubicBezTo>
                      <a:pt x="2072301" y="3198686"/>
                      <a:pt x="2072301" y="3195875"/>
                      <a:pt x="2072301" y="3195875"/>
                    </a:cubicBezTo>
                    <a:cubicBezTo>
                      <a:pt x="2066681" y="3173381"/>
                      <a:pt x="2049810" y="3156510"/>
                      <a:pt x="2027315" y="3150887"/>
                    </a:cubicBezTo>
                    <a:cubicBezTo>
                      <a:pt x="2024502" y="3150887"/>
                      <a:pt x="2024502" y="3148073"/>
                      <a:pt x="2024502" y="3148073"/>
                    </a:cubicBezTo>
                    <a:cubicBezTo>
                      <a:pt x="2024502" y="3145263"/>
                      <a:pt x="2027315" y="3145263"/>
                      <a:pt x="2027315" y="3145263"/>
                    </a:cubicBezTo>
                    <a:cubicBezTo>
                      <a:pt x="2049810" y="3139639"/>
                      <a:pt x="2066681" y="3122768"/>
                      <a:pt x="2075115" y="3097461"/>
                    </a:cubicBezTo>
                    <a:close/>
                    <a:moveTo>
                      <a:pt x="1917652" y="3097461"/>
                    </a:moveTo>
                    <a:cubicBezTo>
                      <a:pt x="1926086" y="3119955"/>
                      <a:pt x="1942957" y="3139639"/>
                      <a:pt x="1965455" y="3145263"/>
                    </a:cubicBezTo>
                    <a:cubicBezTo>
                      <a:pt x="1968265" y="3145263"/>
                      <a:pt x="1968265" y="3148073"/>
                      <a:pt x="1968265" y="3148073"/>
                    </a:cubicBezTo>
                    <a:cubicBezTo>
                      <a:pt x="1968265" y="3150887"/>
                      <a:pt x="1965455" y="3150887"/>
                      <a:pt x="1965455" y="3150887"/>
                    </a:cubicBezTo>
                    <a:cubicBezTo>
                      <a:pt x="1942957" y="3156510"/>
                      <a:pt x="1926086" y="3173381"/>
                      <a:pt x="1920463" y="3195875"/>
                    </a:cubicBezTo>
                    <a:cubicBezTo>
                      <a:pt x="1920463" y="3198686"/>
                      <a:pt x="1917652" y="3198686"/>
                      <a:pt x="1917652" y="3198686"/>
                    </a:cubicBezTo>
                    <a:cubicBezTo>
                      <a:pt x="1914839" y="3198686"/>
                      <a:pt x="1914839" y="3195875"/>
                      <a:pt x="1914839" y="3195875"/>
                    </a:cubicBezTo>
                    <a:cubicBezTo>
                      <a:pt x="1909219" y="3173381"/>
                      <a:pt x="1892345" y="3156510"/>
                      <a:pt x="1869850" y="3150887"/>
                    </a:cubicBezTo>
                    <a:cubicBezTo>
                      <a:pt x="1867040" y="3150887"/>
                      <a:pt x="1867040" y="3148073"/>
                      <a:pt x="1867040" y="3148073"/>
                    </a:cubicBezTo>
                    <a:cubicBezTo>
                      <a:pt x="1867040" y="3145263"/>
                      <a:pt x="1869850" y="3145263"/>
                      <a:pt x="1869850" y="3145263"/>
                    </a:cubicBezTo>
                    <a:cubicBezTo>
                      <a:pt x="1892345" y="3139639"/>
                      <a:pt x="1909219" y="3122768"/>
                      <a:pt x="1917652" y="3097461"/>
                    </a:cubicBezTo>
                    <a:close/>
                    <a:moveTo>
                      <a:pt x="1763004" y="3097461"/>
                    </a:moveTo>
                    <a:cubicBezTo>
                      <a:pt x="1771438" y="3119955"/>
                      <a:pt x="1788309" y="3139639"/>
                      <a:pt x="1810807" y="3145263"/>
                    </a:cubicBezTo>
                    <a:cubicBezTo>
                      <a:pt x="1813617" y="3145263"/>
                      <a:pt x="1813617" y="3148073"/>
                      <a:pt x="1813617" y="3148073"/>
                    </a:cubicBezTo>
                    <a:cubicBezTo>
                      <a:pt x="1813617" y="3150887"/>
                      <a:pt x="1810807" y="3150887"/>
                      <a:pt x="1810807" y="3150887"/>
                    </a:cubicBezTo>
                    <a:cubicBezTo>
                      <a:pt x="1788309" y="3156510"/>
                      <a:pt x="1771438" y="3173381"/>
                      <a:pt x="1765815" y="3195875"/>
                    </a:cubicBezTo>
                    <a:cubicBezTo>
                      <a:pt x="1765815" y="3198686"/>
                      <a:pt x="1763004" y="3198686"/>
                      <a:pt x="1763004" y="3198686"/>
                    </a:cubicBezTo>
                    <a:cubicBezTo>
                      <a:pt x="1760191" y="3198686"/>
                      <a:pt x="1760191" y="3195875"/>
                      <a:pt x="1760191" y="3195875"/>
                    </a:cubicBezTo>
                    <a:cubicBezTo>
                      <a:pt x="1754571" y="3173381"/>
                      <a:pt x="1737697" y="3156510"/>
                      <a:pt x="1715202" y="3150887"/>
                    </a:cubicBezTo>
                    <a:cubicBezTo>
                      <a:pt x="1712392" y="3150887"/>
                      <a:pt x="1712392" y="3148073"/>
                      <a:pt x="1712392" y="3148073"/>
                    </a:cubicBezTo>
                    <a:cubicBezTo>
                      <a:pt x="1712392" y="3145263"/>
                      <a:pt x="1715202" y="3145263"/>
                      <a:pt x="1715202" y="3145263"/>
                    </a:cubicBezTo>
                    <a:cubicBezTo>
                      <a:pt x="1737697" y="3139639"/>
                      <a:pt x="1754571" y="3122768"/>
                      <a:pt x="1763004" y="3097461"/>
                    </a:cubicBezTo>
                    <a:close/>
                    <a:moveTo>
                      <a:pt x="1608353" y="3097461"/>
                    </a:moveTo>
                    <a:cubicBezTo>
                      <a:pt x="1613977" y="3119955"/>
                      <a:pt x="1633658" y="3139639"/>
                      <a:pt x="1656156" y="3145263"/>
                    </a:cubicBezTo>
                    <a:cubicBezTo>
                      <a:pt x="1658966" y="3145263"/>
                      <a:pt x="1658966" y="3148073"/>
                      <a:pt x="1658966" y="3148073"/>
                    </a:cubicBezTo>
                    <a:cubicBezTo>
                      <a:pt x="1658966" y="3150887"/>
                      <a:pt x="1656156" y="3150887"/>
                      <a:pt x="1656156" y="3150887"/>
                    </a:cubicBezTo>
                    <a:cubicBezTo>
                      <a:pt x="1633658" y="3156510"/>
                      <a:pt x="1616787" y="3173381"/>
                      <a:pt x="1611164" y="3195875"/>
                    </a:cubicBezTo>
                    <a:cubicBezTo>
                      <a:pt x="1611164" y="3198686"/>
                      <a:pt x="1608353" y="3198686"/>
                      <a:pt x="1608353" y="3198686"/>
                    </a:cubicBezTo>
                    <a:cubicBezTo>
                      <a:pt x="1605540" y="3198686"/>
                      <a:pt x="1605540" y="3195875"/>
                      <a:pt x="1605540" y="3195875"/>
                    </a:cubicBezTo>
                    <a:cubicBezTo>
                      <a:pt x="1599920" y="3173381"/>
                      <a:pt x="1583046" y="3156510"/>
                      <a:pt x="1560551" y="3150887"/>
                    </a:cubicBezTo>
                    <a:cubicBezTo>
                      <a:pt x="1557741" y="3150887"/>
                      <a:pt x="1557741" y="3148073"/>
                      <a:pt x="1557741" y="3148073"/>
                    </a:cubicBezTo>
                    <a:cubicBezTo>
                      <a:pt x="1557741" y="3145263"/>
                      <a:pt x="1560551" y="3145263"/>
                      <a:pt x="1560551" y="3145263"/>
                    </a:cubicBezTo>
                    <a:cubicBezTo>
                      <a:pt x="1583046" y="3139639"/>
                      <a:pt x="1599920" y="3122768"/>
                      <a:pt x="1608353" y="3097461"/>
                    </a:cubicBezTo>
                    <a:close/>
                    <a:moveTo>
                      <a:pt x="1450892" y="3097461"/>
                    </a:moveTo>
                    <a:cubicBezTo>
                      <a:pt x="1459326" y="3119955"/>
                      <a:pt x="1476197" y="3139639"/>
                      <a:pt x="1498695" y="3145263"/>
                    </a:cubicBezTo>
                    <a:cubicBezTo>
                      <a:pt x="1501505" y="3145263"/>
                      <a:pt x="1501505" y="3148073"/>
                      <a:pt x="1501505" y="3148073"/>
                    </a:cubicBezTo>
                    <a:cubicBezTo>
                      <a:pt x="1501505" y="3150887"/>
                      <a:pt x="1498695" y="3150887"/>
                      <a:pt x="1498695" y="3150887"/>
                    </a:cubicBezTo>
                    <a:cubicBezTo>
                      <a:pt x="1476197" y="3156510"/>
                      <a:pt x="1459326" y="3173381"/>
                      <a:pt x="1453706" y="3195875"/>
                    </a:cubicBezTo>
                    <a:cubicBezTo>
                      <a:pt x="1453706" y="3198686"/>
                      <a:pt x="1450892" y="3198686"/>
                      <a:pt x="1450892" y="3198686"/>
                    </a:cubicBezTo>
                    <a:cubicBezTo>
                      <a:pt x="1448079" y="3198686"/>
                      <a:pt x="1448079" y="3195875"/>
                      <a:pt x="1448079" y="3195875"/>
                    </a:cubicBezTo>
                    <a:cubicBezTo>
                      <a:pt x="1442458" y="3173381"/>
                      <a:pt x="1425587" y="3156510"/>
                      <a:pt x="1403090" y="3150887"/>
                    </a:cubicBezTo>
                    <a:cubicBezTo>
                      <a:pt x="1400280" y="3150887"/>
                      <a:pt x="1400280" y="3148073"/>
                      <a:pt x="1400280" y="3148073"/>
                    </a:cubicBezTo>
                    <a:cubicBezTo>
                      <a:pt x="1400280" y="3145263"/>
                      <a:pt x="1403090" y="3145263"/>
                      <a:pt x="1403090" y="3145263"/>
                    </a:cubicBezTo>
                    <a:cubicBezTo>
                      <a:pt x="1425587" y="3139639"/>
                      <a:pt x="1442458" y="3122768"/>
                      <a:pt x="1450892" y="3097461"/>
                    </a:cubicBezTo>
                    <a:close/>
                    <a:moveTo>
                      <a:pt x="1296244" y="3097461"/>
                    </a:moveTo>
                    <a:cubicBezTo>
                      <a:pt x="1304678" y="3119955"/>
                      <a:pt x="1321549" y="3139639"/>
                      <a:pt x="1344046" y="3145263"/>
                    </a:cubicBezTo>
                    <a:cubicBezTo>
                      <a:pt x="1346857" y="3145263"/>
                      <a:pt x="1346857" y="3148073"/>
                      <a:pt x="1346857" y="3148073"/>
                    </a:cubicBezTo>
                    <a:cubicBezTo>
                      <a:pt x="1346857" y="3150887"/>
                      <a:pt x="1344046" y="3150887"/>
                      <a:pt x="1344046" y="3150887"/>
                    </a:cubicBezTo>
                    <a:cubicBezTo>
                      <a:pt x="1321549" y="3156510"/>
                      <a:pt x="1304678" y="3173381"/>
                      <a:pt x="1299058" y="3195875"/>
                    </a:cubicBezTo>
                    <a:cubicBezTo>
                      <a:pt x="1299058" y="3198686"/>
                      <a:pt x="1296244" y="3198686"/>
                      <a:pt x="1296244" y="3198686"/>
                    </a:cubicBezTo>
                    <a:cubicBezTo>
                      <a:pt x="1293431" y="3198686"/>
                      <a:pt x="1293431" y="3195875"/>
                      <a:pt x="1293431" y="3195875"/>
                    </a:cubicBezTo>
                    <a:cubicBezTo>
                      <a:pt x="1287810" y="3173381"/>
                      <a:pt x="1270939" y="3156510"/>
                      <a:pt x="1248442" y="3150887"/>
                    </a:cubicBezTo>
                    <a:cubicBezTo>
                      <a:pt x="1245632" y="3150887"/>
                      <a:pt x="1245632" y="3148073"/>
                      <a:pt x="1245632" y="3148073"/>
                    </a:cubicBezTo>
                    <a:cubicBezTo>
                      <a:pt x="1245632" y="3145263"/>
                      <a:pt x="1248442" y="3145263"/>
                      <a:pt x="1248442" y="3145263"/>
                    </a:cubicBezTo>
                    <a:cubicBezTo>
                      <a:pt x="1270939" y="3139639"/>
                      <a:pt x="1287810" y="3122768"/>
                      <a:pt x="1296244" y="3097461"/>
                    </a:cubicBezTo>
                    <a:close/>
                    <a:moveTo>
                      <a:pt x="1141593" y="3097461"/>
                    </a:moveTo>
                    <a:cubicBezTo>
                      <a:pt x="1150027" y="3119955"/>
                      <a:pt x="1166898" y="3139639"/>
                      <a:pt x="1189395" y="3145263"/>
                    </a:cubicBezTo>
                    <a:cubicBezTo>
                      <a:pt x="1192206" y="3145263"/>
                      <a:pt x="1192206" y="3148073"/>
                      <a:pt x="1192206" y="3148073"/>
                    </a:cubicBezTo>
                    <a:cubicBezTo>
                      <a:pt x="1192206" y="3150887"/>
                      <a:pt x="1189395" y="3150887"/>
                      <a:pt x="1189395" y="3150887"/>
                    </a:cubicBezTo>
                    <a:cubicBezTo>
                      <a:pt x="1166898" y="3156510"/>
                      <a:pt x="1150027" y="3173381"/>
                      <a:pt x="1144407" y="3195875"/>
                    </a:cubicBezTo>
                    <a:cubicBezTo>
                      <a:pt x="1144407" y="3198686"/>
                      <a:pt x="1141593" y="3198686"/>
                      <a:pt x="1141593" y="3198686"/>
                    </a:cubicBezTo>
                    <a:cubicBezTo>
                      <a:pt x="1138780" y="3198686"/>
                      <a:pt x="1138780" y="3195875"/>
                      <a:pt x="1138780" y="3195875"/>
                    </a:cubicBezTo>
                    <a:cubicBezTo>
                      <a:pt x="1133159" y="3173381"/>
                      <a:pt x="1116288" y="3156510"/>
                      <a:pt x="1093791" y="3150887"/>
                    </a:cubicBezTo>
                    <a:cubicBezTo>
                      <a:pt x="1090981" y="3150887"/>
                      <a:pt x="1090981" y="3148073"/>
                      <a:pt x="1090981" y="3148073"/>
                    </a:cubicBezTo>
                    <a:cubicBezTo>
                      <a:pt x="1090981" y="3145263"/>
                      <a:pt x="1093791" y="3145263"/>
                      <a:pt x="1093791" y="3145263"/>
                    </a:cubicBezTo>
                    <a:cubicBezTo>
                      <a:pt x="1116288" y="3139639"/>
                      <a:pt x="1133159" y="3122768"/>
                      <a:pt x="1141593" y="3097461"/>
                    </a:cubicBezTo>
                    <a:close/>
                    <a:moveTo>
                      <a:pt x="984132" y="3097461"/>
                    </a:moveTo>
                    <a:cubicBezTo>
                      <a:pt x="992566" y="3119955"/>
                      <a:pt x="1009437" y="3139639"/>
                      <a:pt x="1031934" y="3145263"/>
                    </a:cubicBezTo>
                    <a:cubicBezTo>
                      <a:pt x="1034745" y="3145263"/>
                      <a:pt x="1034745" y="3148073"/>
                      <a:pt x="1034745" y="3148073"/>
                    </a:cubicBezTo>
                    <a:cubicBezTo>
                      <a:pt x="1034745" y="3150887"/>
                      <a:pt x="1031934" y="3150887"/>
                      <a:pt x="1031934" y="3150887"/>
                    </a:cubicBezTo>
                    <a:cubicBezTo>
                      <a:pt x="1009437" y="3156510"/>
                      <a:pt x="992566" y="3173381"/>
                      <a:pt x="986946" y="3195875"/>
                    </a:cubicBezTo>
                    <a:cubicBezTo>
                      <a:pt x="986946" y="3198686"/>
                      <a:pt x="984132" y="3198686"/>
                      <a:pt x="984132" y="3198686"/>
                    </a:cubicBezTo>
                    <a:cubicBezTo>
                      <a:pt x="981319" y="3198686"/>
                      <a:pt x="981319" y="3195875"/>
                      <a:pt x="981319" y="3195875"/>
                    </a:cubicBezTo>
                    <a:cubicBezTo>
                      <a:pt x="975698" y="3173381"/>
                      <a:pt x="958827" y="3156510"/>
                      <a:pt x="936330" y="3150887"/>
                    </a:cubicBezTo>
                    <a:cubicBezTo>
                      <a:pt x="933520" y="3150887"/>
                      <a:pt x="933520" y="3148073"/>
                      <a:pt x="933520" y="3148073"/>
                    </a:cubicBezTo>
                    <a:cubicBezTo>
                      <a:pt x="933520" y="3145263"/>
                      <a:pt x="936330" y="3145263"/>
                      <a:pt x="936330" y="3145263"/>
                    </a:cubicBezTo>
                    <a:cubicBezTo>
                      <a:pt x="958827" y="3139639"/>
                      <a:pt x="975698" y="3122768"/>
                      <a:pt x="984132" y="3097461"/>
                    </a:cubicBezTo>
                    <a:close/>
                    <a:moveTo>
                      <a:pt x="829484" y="3097461"/>
                    </a:moveTo>
                    <a:cubicBezTo>
                      <a:pt x="837918" y="3119955"/>
                      <a:pt x="854789" y="3139639"/>
                      <a:pt x="877286" y="3145263"/>
                    </a:cubicBezTo>
                    <a:cubicBezTo>
                      <a:pt x="880097" y="3145263"/>
                      <a:pt x="880097" y="3148073"/>
                      <a:pt x="880097" y="3148073"/>
                    </a:cubicBezTo>
                    <a:cubicBezTo>
                      <a:pt x="880097" y="3150887"/>
                      <a:pt x="877286" y="3150887"/>
                      <a:pt x="877286" y="3150887"/>
                    </a:cubicBezTo>
                    <a:cubicBezTo>
                      <a:pt x="854789" y="3156510"/>
                      <a:pt x="837918" y="3173381"/>
                      <a:pt x="832298" y="3195875"/>
                    </a:cubicBezTo>
                    <a:cubicBezTo>
                      <a:pt x="832298" y="3198686"/>
                      <a:pt x="829484" y="3198686"/>
                      <a:pt x="829484" y="3198686"/>
                    </a:cubicBezTo>
                    <a:cubicBezTo>
                      <a:pt x="826671" y="3198686"/>
                      <a:pt x="826671" y="3195875"/>
                      <a:pt x="826671" y="3195875"/>
                    </a:cubicBezTo>
                    <a:cubicBezTo>
                      <a:pt x="821050" y="3173381"/>
                      <a:pt x="804179" y="3156510"/>
                      <a:pt x="781682" y="3150887"/>
                    </a:cubicBezTo>
                    <a:cubicBezTo>
                      <a:pt x="778872" y="3150887"/>
                      <a:pt x="778872" y="3148073"/>
                      <a:pt x="778872" y="3148073"/>
                    </a:cubicBezTo>
                    <a:cubicBezTo>
                      <a:pt x="778872" y="3145263"/>
                      <a:pt x="781682" y="3145263"/>
                      <a:pt x="781682" y="3145263"/>
                    </a:cubicBezTo>
                    <a:cubicBezTo>
                      <a:pt x="804179" y="3139639"/>
                      <a:pt x="821050" y="3122768"/>
                      <a:pt x="829484" y="3097461"/>
                    </a:cubicBezTo>
                    <a:close/>
                    <a:moveTo>
                      <a:pt x="674833" y="3097461"/>
                    </a:moveTo>
                    <a:cubicBezTo>
                      <a:pt x="683267" y="3119955"/>
                      <a:pt x="700138" y="3139639"/>
                      <a:pt x="722635" y="3145263"/>
                    </a:cubicBezTo>
                    <a:cubicBezTo>
                      <a:pt x="725446" y="3145263"/>
                      <a:pt x="725446" y="3148073"/>
                      <a:pt x="725446" y="3148073"/>
                    </a:cubicBezTo>
                    <a:cubicBezTo>
                      <a:pt x="725446" y="3150887"/>
                      <a:pt x="722635" y="3150887"/>
                      <a:pt x="722635" y="3150887"/>
                    </a:cubicBezTo>
                    <a:cubicBezTo>
                      <a:pt x="700138" y="3156510"/>
                      <a:pt x="683267" y="3173381"/>
                      <a:pt x="677647" y="3195875"/>
                    </a:cubicBezTo>
                    <a:cubicBezTo>
                      <a:pt x="677647" y="3198686"/>
                      <a:pt x="674833" y="3198686"/>
                      <a:pt x="674833" y="3198686"/>
                    </a:cubicBezTo>
                    <a:cubicBezTo>
                      <a:pt x="672020" y="3198686"/>
                      <a:pt x="672020" y="3195875"/>
                      <a:pt x="672020" y="3195875"/>
                    </a:cubicBezTo>
                    <a:cubicBezTo>
                      <a:pt x="666399" y="3173381"/>
                      <a:pt x="649528" y="3156510"/>
                      <a:pt x="627031" y="3150887"/>
                    </a:cubicBezTo>
                    <a:cubicBezTo>
                      <a:pt x="624221" y="3150887"/>
                      <a:pt x="624221" y="3148073"/>
                      <a:pt x="624221" y="3148073"/>
                    </a:cubicBezTo>
                    <a:cubicBezTo>
                      <a:pt x="624221" y="3145263"/>
                      <a:pt x="627031" y="3145263"/>
                      <a:pt x="627031" y="3145263"/>
                    </a:cubicBezTo>
                    <a:cubicBezTo>
                      <a:pt x="649528" y="3139639"/>
                      <a:pt x="666399" y="3122768"/>
                      <a:pt x="674833" y="3097461"/>
                    </a:cubicBezTo>
                    <a:close/>
                    <a:moveTo>
                      <a:pt x="517372" y="3097461"/>
                    </a:moveTo>
                    <a:cubicBezTo>
                      <a:pt x="525806" y="3119955"/>
                      <a:pt x="542677" y="3139639"/>
                      <a:pt x="565174" y="3145263"/>
                    </a:cubicBezTo>
                    <a:cubicBezTo>
                      <a:pt x="567985" y="3145263"/>
                      <a:pt x="567985" y="3148073"/>
                      <a:pt x="567985" y="3148073"/>
                    </a:cubicBezTo>
                    <a:cubicBezTo>
                      <a:pt x="567985" y="3150887"/>
                      <a:pt x="565174" y="3150887"/>
                      <a:pt x="565174" y="3150887"/>
                    </a:cubicBezTo>
                    <a:cubicBezTo>
                      <a:pt x="542677" y="3156510"/>
                      <a:pt x="525806" y="3173381"/>
                      <a:pt x="520183" y="3195875"/>
                    </a:cubicBezTo>
                    <a:cubicBezTo>
                      <a:pt x="520183" y="3198686"/>
                      <a:pt x="517372" y="3198686"/>
                      <a:pt x="517372" y="3198686"/>
                    </a:cubicBezTo>
                    <a:cubicBezTo>
                      <a:pt x="514559" y="3198686"/>
                      <a:pt x="514559" y="3195875"/>
                      <a:pt x="514559" y="3195875"/>
                    </a:cubicBezTo>
                    <a:cubicBezTo>
                      <a:pt x="508938" y="3173381"/>
                      <a:pt x="492065" y="3156510"/>
                      <a:pt x="469570" y="3150887"/>
                    </a:cubicBezTo>
                    <a:cubicBezTo>
                      <a:pt x="466760" y="3150887"/>
                      <a:pt x="466760" y="3148073"/>
                      <a:pt x="466760" y="3148073"/>
                    </a:cubicBezTo>
                    <a:cubicBezTo>
                      <a:pt x="466760" y="3145263"/>
                      <a:pt x="469570" y="3145263"/>
                      <a:pt x="469570" y="3145263"/>
                    </a:cubicBezTo>
                    <a:cubicBezTo>
                      <a:pt x="492065" y="3139639"/>
                      <a:pt x="508938" y="3122768"/>
                      <a:pt x="517372" y="3097461"/>
                    </a:cubicBezTo>
                    <a:close/>
                    <a:moveTo>
                      <a:pt x="362724" y="3097461"/>
                    </a:moveTo>
                    <a:cubicBezTo>
                      <a:pt x="371158" y="3119955"/>
                      <a:pt x="388029" y="3139639"/>
                      <a:pt x="410526" y="3145263"/>
                    </a:cubicBezTo>
                    <a:cubicBezTo>
                      <a:pt x="413337" y="3145263"/>
                      <a:pt x="413337" y="3148073"/>
                      <a:pt x="413337" y="3148073"/>
                    </a:cubicBezTo>
                    <a:cubicBezTo>
                      <a:pt x="413337" y="3150887"/>
                      <a:pt x="410526" y="3150887"/>
                      <a:pt x="410526" y="3150887"/>
                    </a:cubicBezTo>
                    <a:cubicBezTo>
                      <a:pt x="388029" y="3156510"/>
                      <a:pt x="371158" y="3173381"/>
                      <a:pt x="365535" y="3195875"/>
                    </a:cubicBezTo>
                    <a:cubicBezTo>
                      <a:pt x="365535" y="3198686"/>
                      <a:pt x="362724" y="3198686"/>
                      <a:pt x="362724" y="3198686"/>
                    </a:cubicBezTo>
                    <a:cubicBezTo>
                      <a:pt x="359911" y="3198686"/>
                      <a:pt x="359911" y="3195875"/>
                      <a:pt x="359911" y="3195875"/>
                    </a:cubicBezTo>
                    <a:cubicBezTo>
                      <a:pt x="354290" y="3173381"/>
                      <a:pt x="337417" y="3156510"/>
                      <a:pt x="314922" y="3150887"/>
                    </a:cubicBezTo>
                    <a:cubicBezTo>
                      <a:pt x="312112" y="3150887"/>
                      <a:pt x="312112" y="3148073"/>
                      <a:pt x="312112" y="3148073"/>
                    </a:cubicBezTo>
                    <a:cubicBezTo>
                      <a:pt x="312112" y="3145263"/>
                      <a:pt x="314922" y="3145263"/>
                      <a:pt x="314922" y="3145263"/>
                    </a:cubicBezTo>
                    <a:cubicBezTo>
                      <a:pt x="337417" y="3139639"/>
                      <a:pt x="354290" y="3122768"/>
                      <a:pt x="362724" y="3097461"/>
                    </a:cubicBezTo>
                    <a:close/>
                    <a:moveTo>
                      <a:pt x="208073" y="3097461"/>
                    </a:moveTo>
                    <a:cubicBezTo>
                      <a:pt x="216507" y="3119955"/>
                      <a:pt x="233378" y="3139639"/>
                      <a:pt x="255875" y="3145263"/>
                    </a:cubicBezTo>
                    <a:cubicBezTo>
                      <a:pt x="258686" y="3145263"/>
                      <a:pt x="258686" y="3148073"/>
                      <a:pt x="258686" y="3148073"/>
                    </a:cubicBezTo>
                    <a:cubicBezTo>
                      <a:pt x="258686" y="3150887"/>
                      <a:pt x="255875" y="3150887"/>
                      <a:pt x="255875" y="3150887"/>
                    </a:cubicBezTo>
                    <a:cubicBezTo>
                      <a:pt x="233378" y="3156510"/>
                      <a:pt x="216507" y="3173381"/>
                      <a:pt x="210884" y="3195875"/>
                    </a:cubicBezTo>
                    <a:cubicBezTo>
                      <a:pt x="210884" y="3198686"/>
                      <a:pt x="208073" y="3198686"/>
                      <a:pt x="208073" y="3198686"/>
                    </a:cubicBezTo>
                    <a:cubicBezTo>
                      <a:pt x="205260" y="3198686"/>
                      <a:pt x="205260" y="3195875"/>
                      <a:pt x="205260" y="3195875"/>
                    </a:cubicBezTo>
                    <a:cubicBezTo>
                      <a:pt x="199639" y="3173381"/>
                      <a:pt x="182766" y="3156510"/>
                      <a:pt x="160271" y="3150887"/>
                    </a:cubicBezTo>
                    <a:cubicBezTo>
                      <a:pt x="157461" y="3150887"/>
                      <a:pt x="157461" y="3148073"/>
                      <a:pt x="157461" y="3148073"/>
                    </a:cubicBezTo>
                    <a:cubicBezTo>
                      <a:pt x="157461" y="3145263"/>
                      <a:pt x="160271" y="3145263"/>
                      <a:pt x="160271" y="3145263"/>
                    </a:cubicBezTo>
                    <a:cubicBezTo>
                      <a:pt x="182766" y="3139639"/>
                      <a:pt x="199639" y="3122768"/>
                      <a:pt x="208073" y="3097461"/>
                    </a:cubicBezTo>
                    <a:close/>
                    <a:moveTo>
                      <a:pt x="50612" y="3097461"/>
                    </a:moveTo>
                    <a:cubicBezTo>
                      <a:pt x="59049" y="3119955"/>
                      <a:pt x="75920" y="3139639"/>
                      <a:pt x="98414" y="3145263"/>
                    </a:cubicBezTo>
                    <a:cubicBezTo>
                      <a:pt x="101225" y="3145263"/>
                      <a:pt x="101225" y="3148073"/>
                      <a:pt x="101225" y="3148073"/>
                    </a:cubicBezTo>
                    <a:cubicBezTo>
                      <a:pt x="101225" y="3150887"/>
                      <a:pt x="98414" y="3150887"/>
                      <a:pt x="98414" y="3150887"/>
                    </a:cubicBezTo>
                    <a:cubicBezTo>
                      <a:pt x="75920" y="3156510"/>
                      <a:pt x="59049" y="3173381"/>
                      <a:pt x="53426" y="3195875"/>
                    </a:cubicBezTo>
                    <a:cubicBezTo>
                      <a:pt x="53426" y="3198686"/>
                      <a:pt x="50612" y="3198686"/>
                      <a:pt x="50612" y="3198686"/>
                    </a:cubicBezTo>
                    <a:cubicBezTo>
                      <a:pt x="47802" y="3198686"/>
                      <a:pt x="47802" y="3195875"/>
                      <a:pt x="47802" y="3195875"/>
                    </a:cubicBezTo>
                    <a:cubicBezTo>
                      <a:pt x="42178" y="3173381"/>
                      <a:pt x="25307" y="3156510"/>
                      <a:pt x="2813" y="3150887"/>
                    </a:cubicBezTo>
                    <a:cubicBezTo>
                      <a:pt x="0" y="3150887"/>
                      <a:pt x="0" y="3148073"/>
                      <a:pt x="0" y="3148073"/>
                    </a:cubicBezTo>
                    <a:cubicBezTo>
                      <a:pt x="0" y="3145263"/>
                      <a:pt x="2813" y="3145263"/>
                      <a:pt x="2813" y="3145263"/>
                    </a:cubicBezTo>
                    <a:cubicBezTo>
                      <a:pt x="25307" y="3139639"/>
                      <a:pt x="42178" y="3122768"/>
                      <a:pt x="50612" y="3097461"/>
                    </a:cubicBezTo>
                    <a:close/>
                    <a:moveTo>
                      <a:pt x="5184973" y="2942813"/>
                    </a:moveTo>
                    <a:cubicBezTo>
                      <a:pt x="5193410" y="2965307"/>
                      <a:pt x="5210281" y="2982178"/>
                      <a:pt x="5232776" y="2990615"/>
                    </a:cubicBezTo>
                    <a:cubicBezTo>
                      <a:pt x="5235586" y="2990615"/>
                      <a:pt x="5235586" y="2993425"/>
                      <a:pt x="5235586" y="2993425"/>
                    </a:cubicBezTo>
                    <a:cubicBezTo>
                      <a:pt x="5235586" y="2996239"/>
                      <a:pt x="5232776" y="2996239"/>
                      <a:pt x="5232776" y="2996239"/>
                    </a:cubicBezTo>
                    <a:cubicBezTo>
                      <a:pt x="5210281" y="3001862"/>
                      <a:pt x="5193410" y="3018733"/>
                      <a:pt x="5187787" y="3041227"/>
                    </a:cubicBezTo>
                    <a:cubicBezTo>
                      <a:pt x="5187787" y="3044038"/>
                      <a:pt x="5184973" y="3044038"/>
                      <a:pt x="5184973" y="3044038"/>
                    </a:cubicBezTo>
                    <a:cubicBezTo>
                      <a:pt x="5182163" y="3044038"/>
                      <a:pt x="5182163" y="3041227"/>
                      <a:pt x="5182163" y="3041227"/>
                    </a:cubicBezTo>
                    <a:cubicBezTo>
                      <a:pt x="5176540" y="3018733"/>
                      <a:pt x="5159669" y="3001862"/>
                      <a:pt x="5137174" y="2996239"/>
                    </a:cubicBezTo>
                    <a:cubicBezTo>
                      <a:pt x="5134361" y="2996239"/>
                      <a:pt x="5134361" y="2993425"/>
                      <a:pt x="5134361" y="2993425"/>
                    </a:cubicBezTo>
                    <a:cubicBezTo>
                      <a:pt x="5134361" y="2990615"/>
                      <a:pt x="5137174" y="2990615"/>
                      <a:pt x="5137174" y="2990615"/>
                    </a:cubicBezTo>
                    <a:cubicBezTo>
                      <a:pt x="5159669" y="2984991"/>
                      <a:pt x="5176540" y="2968120"/>
                      <a:pt x="5184973" y="2942813"/>
                    </a:cubicBezTo>
                    <a:close/>
                    <a:moveTo>
                      <a:pt x="5030325" y="2942813"/>
                    </a:moveTo>
                    <a:cubicBezTo>
                      <a:pt x="5035949" y="2965307"/>
                      <a:pt x="5055630" y="2982178"/>
                      <a:pt x="5078128" y="2990615"/>
                    </a:cubicBezTo>
                    <a:cubicBezTo>
                      <a:pt x="5080938" y="2990615"/>
                      <a:pt x="5080938" y="2993425"/>
                      <a:pt x="5080938" y="2993425"/>
                    </a:cubicBezTo>
                    <a:cubicBezTo>
                      <a:pt x="5080938" y="2996239"/>
                      <a:pt x="5078128" y="2996239"/>
                      <a:pt x="5078128" y="2996239"/>
                    </a:cubicBezTo>
                    <a:cubicBezTo>
                      <a:pt x="5055630" y="3001862"/>
                      <a:pt x="5038759" y="3018733"/>
                      <a:pt x="5033136" y="3041227"/>
                    </a:cubicBezTo>
                    <a:cubicBezTo>
                      <a:pt x="5033136" y="3044038"/>
                      <a:pt x="5030325" y="3044038"/>
                      <a:pt x="5030325" y="3044038"/>
                    </a:cubicBezTo>
                    <a:cubicBezTo>
                      <a:pt x="5027512" y="3044038"/>
                      <a:pt x="5027512" y="3041227"/>
                      <a:pt x="5027512" y="3041227"/>
                    </a:cubicBezTo>
                    <a:cubicBezTo>
                      <a:pt x="5021892" y="3018733"/>
                      <a:pt x="5005018" y="3001862"/>
                      <a:pt x="4982523" y="2996239"/>
                    </a:cubicBezTo>
                    <a:cubicBezTo>
                      <a:pt x="4979713" y="2996239"/>
                      <a:pt x="4979713" y="2993425"/>
                      <a:pt x="4979713" y="2993425"/>
                    </a:cubicBezTo>
                    <a:cubicBezTo>
                      <a:pt x="4979713" y="2990615"/>
                      <a:pt x="4982523" y="2990615"/>
                      <a:pt x="4982523" y="2990615"/>
                    </a:cubicBezTo>
                    <a:cubicBezTo>
                      <a:pt x="5005018" y="2984991"/>
                      <a:pt x="5021892" y="2968120"/>
                      <a:pt x="5030325" y="2942813"/>
                    </a:cubicBezTo>
                    <a:close/>
                    <a:moveTo>
                      <a:pt x="4872861" y="2942813"/>
                    </a:moveTo>
                    <a:cubicBezTo>
                      <a:pt x="4881298" y="2965307"/>
                      <a:pt x="4898166" y="2982178"/>
                      <a:pt x="4920664" y="2990615"/>
                    </a:cubicBezTo>
                    <a:cubicBezTo>
                      <a:pt x="4923474" y="2990615"/>
                      <a:pt x="4923474" y="2993425"/>
                      <a:pt x="4923474" y="2993425"/>
                    </a:cubicBezTo>
                    <a:cubicBezTo>
                      <a:pt x="4923474" y="2996239"/>
                      <a:pt x="4920664" y="2996239"/>
                      <a:pt x="4920664" y="2996239"/>
                    </a:cubicBezTo>
                    <a:cubicBezTo>
                      <a:pt x="4898166" y="3001862"/>
                      <a:pt x="4881298" y="3018733"/>
                      <a:pt x="4875675" y="3041227"/>
                    </a:cubicBezTo>
                    <a:cubicBezTo>
                      <a:pt x="4875675" y="3044038"/>
                      <a:pt x="4872861" y="3044038"/>
                      <a:pt x="4872861" y="3044038"/>
                    </a:cubicBezTo>
                    <a:cubicBezTo>
                      <a:pt x="4870048" y="3044038"/>
                      <a:pt x="4870048" y="3041227"/>
                      <a:pt x="4870048" y="3041227"/>
                    </a:cubicBezTo>
                    <a:cubicBezTo>
                      <a:pt x="4864428" y="3018733"/>
                      <a:pt x="4847557" y="3001862"/>
                      <a:pt x="4825062" y="2996239"/>
                    </a:cubicBezTo>
                    <a:cubicBezTo>
                      <a:pt x="4822249" y="2996239"/>
                      <a:pt x="4822249" y="2993425"/>
                      <a:pt x="4822249" y="2993425"/>
                    </a:cubicBezTo>
                    <a:cubicBezTo>
                      <a:pt x="4822249" y="2990615"/>
                      <a:pt x="4825062" y="2990615"/>
                      <a:pt x="4825062" y="2990615"/>
                    </a:cubicBezTo>
                    <a:cubicBezTo>
                      <a:pt x="4847557" y="2984991"/>
                      <a:pt x="4864428" y="2968120"/>
                      <a:pt x="4872861" y="2942813"/>
                    </a:cubicBezTo>
                    <a:close/>
                    <a:moveTo>
                      <a:pt x="4718213" y="2942813"/>
                    </a:moveTo>
                    <a:cubicBezTo>
                      <a:pt x="4726650" y="2965307"/>
                      <a:pt x="4743518" y="2982178"/>
                      <a:pt x="4766016" y="2990615"/>
                    </a:cubicBezTo>
                    <a:cubicBezTo>
                      <a:pt x="4768826" y="2990615"/>
                      <a:pt x="4768826" y="2993425"/>
                      <a:pt x="4768826" y="2993425"/>
                    </a:cubicBezTo>
                    <a:cubicBezTo>
                      <a:pt x="4768826" y="2996239"/>
                      <a:pt x="4766016" y="2996239"/>
                      <a:pt x="4766016" y="2996239"/>
                    </a:cubicBezTo>
                    <a:cubicBezTo>
                      <a:pt x="4743518" y="3001862"/>
                      <a:pt x="4726650" y="3018733"/>
                      <a:pt x="4721027" y="3041227"/>
                    </a:cubicBezTo>
                    <a:cubicBezTo>
                      <a:pt x="4721027" y="3044038"/>
                      <a:pt x="4718213" y="3044038"/>
                      <a:pt x="4718213" y="3044038"/>
                    </a:cubicBezTo>
                    <a:cubicBezTo>
                      <a:pt x="4715400" y="3044038"/>
                      <a:pt x="4715400" y="3041227"/>
                      <a:pt x="4715400" y="3041227"/>
                    </a:cubicBezTo>
                    <a:cubicBezTo>
                      <a:pt x="4709780" y="3018733"/>
                      <a:pt x="4692909" y="3001862"/>
                      <a:pt x="4670414" y="2996239"/>
                    </a:cubicBezTo>
                    <a:cubicBezTo>
                      <a:pt x="4667601" y="2996239"/>
                      <a:pt x="4667601" y="2993425"/>
                      <a:pt x="4667601" y="2993425"/>
                    </a:cubicBezTo>
                    <a:cubicBezTo>
                      <a:pt x="4667601" y="2990615"/>
                      <a:pt x="4670414" y="2990615"/>
                      <a:pt x="4670414" y="2990615"/>
                    </a:cubicBezTo>
                    <a:cubicBezTo>
                      <a:pt x="4692909" y="2984991"/>
                      <a:pt x="4709780" y="2968120"/>
                      <a:pt x="4718213" y="2942813"/>
                    </a:cubicBezTo>
                    <a:close/>
                    <a:moveTo>
                      <a:pt x="4563563" y="2942813"/>
                    </a:moveTo>
                    <a:cubicBezTo>
                      <a:pt x="4571999" y="2965307"/>
                      <a:pt x="4588867" y="2982178"/>
                      <a:pt x="4611365" y="2990615"/>
                    </a:cubicBezTo>
                    <a:cubicBezTo>
                      <a:pt x="4614175" y="2990615"/>
                      <a:pt x="4614175" y="2993425"/>
                      <a:pt x="4614175" y="2993425"/>
                    </a:cubicBezTo>
                    <a:cubicBezTo>
                      <a:pt x="4614175" y="2996239"/>
                      <a:pt x="4611365" y="2996239"/>
                      <a:pt x="4611365" y="2996239"/>
                    </a:cubicBezTo>
                    <a:cubicBezTo>
                      <a:pt x="4588867" y="3001862"/>
                      <a:pt x="4571999" y="3018733"/>
                      <a:pt x="4566376" y="3041227"/>
                    </a:cubicBezTo>
                    <a:cubicBezTo>
                      <a:pt x="4566376" y="3044038"/>
                      <a:pt x="4563563" y="3044038"/>
                      <a:pt x="4563563" y="3044038"/>
                    </a:cubicBezTo>
                    <a:cubicBezTo>
                      <a:pt x="4560749" y="3044038"/>
                      <a:pt x="4560749" y="3041227"/>
                      <a:pt x="4560749" y="3041227"/>
                    </a:cubicBezTo>
                    <a:cubicBezTo>
                      <a:pt x="4555129" y="3018733"/>
                      <a:pt x="4538258" y="3001862"/>
                      <a:pt x="4515763" y="2996239"/>
                    </a:cubicBezTo>
                    <a:cubicBezTo>
                      <a:pt x="4512950" y="2996239"/>
                      <a:pt x="4512950" y="2993425"/>
                      <a:pt x="4512950" y="2993425"/>
                    </a:cubicBezTo>
                    <a:cubicBezTo>
                      <a:pt x="4512950" y="2990615"/>
                      <a:pt x="4515763" y="2990615"/>
                      <a:pt x="4515763" y="2990615"/>
                    </a:cubicBezTo>
                    <a:cubicBezTo>
                      <a:pt x="4538258" y="2984991"/>
                      <a:pt x="4555129" y="2968120"/>
                      <a:pt x="4563563" y="2942813"/>
                    </a:cubicBezTo>
                    <a:close/>
                    <a:moveTo>
                      <a:pt x="4406104" y="2942813"/>
                    </a:moveTo>
                    <a:cubicBezTo>
                      <a:pt x="4414538" y="2965307"/>
                      <a:pt x="4431409" y="2982178"/>
                      <a:pt x="4453907" y="2990615"/>
                    </a:cubicBezTo>
                    <a:cubicBezTo>
                      <a:pt x="4456717" y="2990615"/>
                      <a:pt x="4456717" y="2993425"/>
                      <a:pt x="4456717" y="2993425"/>
                    </a:cubicBezTo>
                    <a:cubicBezTo>
                      <a:pt x="4456717" y="2996239"/>
                      <a:pt x="4453907" y="2996239"/>
                      <a:pt x="4453907" y="2996239"/>
                    </a:cubicBezTo>
                    <a:cubicBezTo>
                      <a:pt x="4431409" y="3001862"/>
                      <a:pt x="4414538" y="3018733"/>
                      <a:pt x="4408915" y="3041227"/>
                    </a:cubicBezTo>
                    <a:cubicBezTo>
                      <a:pt x="4408915" y="3044038"/>
                      <a:pt x="4406104" y="3044038"/>
                      <a:pt x="4406104" y="3044038"/>
                    </a:cubicBezTo>
                    <a:cubicBezTo>
                      <a:pt x="4403291" y="3044038"/>
                      <a:pt x="4403291" y="3041227"/>
                      <a:pt x="4403291" y="3041227"/>
                    </a:cubicBezTo>
                    <a:cubicBezTo>
                      <a:pt x="4397671" y="3018733"/>
                      <a:pt x="4380797" y="3001862"/>
                      <a:pt x="4358302" y="2996239"/>
                    </a:cubicBezTo>
                    <a:cubicBezTo>
                      <a:pt x="4355492" y="2996239"/>
                      <a:pt x="4355492" y="2993425"/>
                      <a:pt x="4355492" y="2993425"/>
                    </a:cubicBezTo>
                    <a:cubicBezTo>
                      <a:pt x="4355492" y="2990615"/>
                      <a:pt x="4358302" y="2990615"/>
                      <a:pt x="4358302" y="2990615"/>
                    </a:cubicBezTo>
                    <a:cubicBezTo>
                      <a:pt x="4380797" y="2984991"/>
                      <a:pt x="4397671" y="2968120"/>
                      <a:pt x="4406104" y="2942813"/>
                    </a:cubicBezTo>
                    <a:close/>
                    <a:moveTo>
                      <a:pt x="4251453" y="2942813"/>
                    </a:moveTo>
                    <a:cubicBezTo>
                      <a:pt x="4259887" y="2965307"/>
                      <a:pt x="4276758" y="2982178"/>
                      <a:pt x="4299256" y="2990615"/>
                    </a:cubicBezTo>
                    <a:cubicBezTo>
                      <a:pt x="4302066" y="2990615"/>
                      <a:pt x="4302066" y="2993425"/>
                      <a:pt x="4302066" y="2993425"/>
                    </a:cubicBezTo>
                    <a:cubicBezTo>
                      <a:pt x="4302066" y="2996239"/>
                      <a:pt x="4299256" y="2996239"/>
                      <a:pt x="4299256" y="2996239"/>
                    </a:cubicBezTo>
                    <a:cubicBezTo>
                      <a:pt x="4276758" y="3001862"/>
                      <a:pt x="4259887" y="3018733"/>
                      <a:pt x="4254264" y="3041227"/>
                    </a:cubicBezTo>
                    <a:cubicBezTo>
                      <a:pt x="4254264" y="3044038"/>
                      <a:pt x="4251453" y="3044038"/>
                      <a:pt x="4251453" y="3044038"/>
                    </a:cubicBezTo>
                    <a:cubicBezTo>
                      <a:pt x="4248640" y="3044038"/>
                      <a:pt x="4248640" y="3041227"/>
                      <a:pt x="4248640" y="3041227"/>
                    </a:cubicBezTo>
                    <a:cubicBezTo>
                      <a:pt x="4243020" y="3018733"/>
                      <a:pt x="4226146" y="3001862"/>
                      <a:pt x="4203651" y="2996239"/>
                    </a:cubicBezTo>
                    <a:cubicBezTo>
                      <a:pt x="4200841" y="2996239"/>
                      <a:pt x="4200841" y="2993425"/>
                      <a:pt x="4200841" y="2993425"/>
                    </a:cubicBezTo>
                    <a:cubicBezTo>
                      <a:pt x="4200841" y="2990615"/>
                      <a:pt x="4203651" y="2990615"/>
                      <a:pt x="4203651" y="2990615"/>
                    </a:cubicBezTo>
                    <a:cubicBezTo>
                      <a:pt x="4226146" y="2984991"/>
                      <a:pt x="4243020" y="2968120"/>
                      <a:pt x="4251453" y="2942813"/>
                    </a:cubicBezTo>
                    <a:close/>
                    <a:moveTo>
                      <a:pt x="4096805" y="2942813"/>
                    </a:moveTo>
                    <a:cubicBezTo>
                      <a:pt x="4105239" y="2965307"/>
                      <a:pt x="4122110" y="2982178"/>
                      <a:pt x="4144608" y="2990615"/>
                    </a:cubicBezTo>
                    <a:cubicBezTo>
                      <a:pt x="4147418" y="2990615"/>
                      <a:pt x="4147418" y="2993425"/>
                      <a:pt x="4147418" y="2993425"/>
                    </a:cubicBezTo>
                    <a:cubicBezTo>
                      <a:pt x="4147418" y="2996239"/>
                      <a:pt x="4144608" y="2996239"/>
                      <a:pt x="4144608" y="2996239"/>
                    </a:cubicBezTo>
                    <a:cubicBezTo>
                      <a:pt x="4122110" y="3001862"/>
                      <a:pt x="4105239" y="3018733"/>
                      <a:pt x="4099616" y="3041227"/>
                    </a:cubicBezTo>
                    <a:cubicBezTo>
                      <a:pt x="4099616" y="3044038"/>
                      <a:pt x="4096805" y="3044038"/>
                      <a:pt x="4096805" y="3044038"/>
                    </a:cubicBezTo>
                    <a:cubicBezTo>
                      <a:pt x="4093992" y="3044038"/>
                      <a:pt x="4093992" y="3041227"/>
                      <a:pt x="4093992" y="3041227"/>
                    </a:cubicBezTo>
                    <a:cubicBezTo>
                      <a:pt x="4088372" y="3018733"/>
                      <a:pt x="4071498" y="3001862"/>
                      <a:pt x="4049003" y="2996239"/>
                    </a:cubicBezTo>
                    <a:cubicBezTo>
                      <a:pt x="4046193" y="2996239"/>
                      <a:pt x="4046193" y="2993425"/>
                      <a:pt x="4046193" y="2993425"/>
                    </a:cubicBezTo>
                    <a:cubicBezTo>
                      <a:pt x="4046193" y="2990615"/>
                      <a:pt x="4049003" y="2990615"/>
                      <a:pt x="4049003" y="2990615"/>
                    </a:cubicBezTo>
                    <a:cubicBezTo>
                      <a:pt x="4071498" y="2984991"/>
                      <a:pt x="4088372" y="2968120"/>
                      <a:pt x="4096805" y="2942813"/>
                    </a:cubicBezTo>
                    <a:close/>
                    <a:moveTo>
                      <a:pt x="3939345" y="2942813"/>
                    </a:moveTo>
                    <a:cubicBezTo>
                      <a:pt x="3947781" y="2965307"/>
                      <a:pt x="3964649" y="2982178"/>
                      <a:pt x="3987147" y="2990615"/>
                    </a:cubicBezTo>
                    <a:cubicBezTo>
                      <a:pt x="3989957" y="2990615"/>
                      <a:pt x="3989957" y="2993425"/>
                      <a:pt x="3989957" y="2993425"/>
                    </a:cubicBezTo>
                    <a:cubicBezTo>
                      <a:pt x="3989957" y="2996239"/>
                      <a:pt x="3987147" y="2996239"/>
                      <a:pt x="3987147" y="2996239"/>
                    </a:cubicBezTo>
                    <a:cubicBezTo>
                      <a:pt x="3964649" y="3001862"/>
                      <a:pt x="3947781" y="3018733"/>
                      <a:pt x="3942155" y="3041227"/>
                    </a:cubicBezTo>
                    <a:cubicBezTo>
                      <a:pt x="3942155" y="3044038"/>
                      <a:pt x="3939345" y="3044038"/>
                      <a:pt x="3939345" y="3044038"/>
                    </a:cubicBezTo>
                    <a:cubicBezTo>
                      <a:pt x="3936531" y="3044038"/>
                      <a:pt x="3936531" y="3041227"/>
                      <a:pt x="3936531" y="3041227"/>
                    </a:cubicBezTo>
                    <a:cubicBezTo>
                      <a:pt x="3930911" y="3018733"/>
                      <a:pt x="3914037" y="3001862"/>
                      <a:pt x="3891545" y="2996239"/>
                    </a:cubicBezTo>
                    <a:cubicBezTo>
                      <a:pt x="3888732" y="2996239"/>
                      <a:pt x="3888732" y="2993425"/>
                      <a:pt x="3888732" y="2993425"/>
                    </a:cubicBezTo>
                    <a:cubicBezTo>
                      <a:pt x="3888732" y="2990615"/>
                      <a:pt x="3891545" y="2990615"/>
                      <a:pt x="3891545" y="2990615"/>
                    </a:cubicBezTo>
                    <a:cubicBezTo>
                      <a:pt x="3914037" y="2984991"/>
                      <a:pt x="3930911" y="2968120"/>
                      <a:pt x="3939345" y="2942813"/>
                    </a:cubicBezTo>
                    <a:close/>
                    <a:moveTo>
                      <a:pt x="3784693" y="2942813"/>
                    </a:moveTo>
                    <a:cubicBezTo>
                      <a:pt x="3793130" y="2965307"/>
                      <a:pt x="3809998" y="2982178"/>
                      <a:pt x="3832496" y="2990615"/>
                    </a:cubicBezTo>
                    <a:cubicBezTo>
                      <a:pt x="3835306" y="2990615"/>
                      <a:pt x="3835306" y="2993425"/>
                      <a:pt x="3835306" y="2993425"/>
                    </a:cubicBezTo>
                    <a:cubicBezTo>
                      <a:pt x="3835306" y="2996239"/>
                      <a:pt x="3832496" y="2996239"/>
                      <a:pt x="3832496" y="2996239"/>
                    </a:cubicBezTo>
                    <a:cubicBezTo>
                      <a:pt x="3809998" y="3001862"/>
                      <a:pt x="3793130" y="3018733"/>
                      <a:pt x="3787504" y="3041227"/>
                    </a:cubicBezTo>
                    <a:cubicBezTo>
                      <a:pt x="3787504" y="3044038"/>
                      <a:pt x="3784693" y="3044038"/>
                      <a:pt x="3784693" y="3044038"/>
                    </a:cubicBezTo>
                    <a:cubicBezTo>
                      <a:pt x="3781880" y="3044038"/>
                      <a:pt x="3781880" y="3041227"/>
                      <a:pt x="3781880" y="3041227"/>
                    </a:cubicBezTo>
                    <a:cubicBezTo>
                      <a:pt x="3776260" y="3018733"/>
                      <a:pt x="3759386" y="3001862"/>
                      <a:pt x="3736894" y="2996239"/>
                    </a:cubicBezTo>
                    <a:cubicBezTo>
                      <a:pt x="3734081" y="2996239"/>
                      <a:pt x="3734081" y="2993425"/>
                      <a:pt x="3734081" y="2993425"/>
                    </a:cubicBezTo>
                    <a:cubicBezTo>
                      <a:pt x="3734081" y="2990615"/>
                      <a:pt x="3736894" y="2990615"/>
                      <a:pt x="3736894" y="2990615"/>
                    </a:cubicBezTo>
                    <a:cubicBezTo>
                      <a:pt x="3759386" y="2984991"/>
                      <a:pt x="3776260" y="2968120"/>
                      <a:pt x="3784693" y="2942813"/>
                    </a:cubicBezTo>
                    <a:close/>
                    <a:moveTo>
                      <a:pt x="3630045" y="2942813"/>
                    </a:moveTo>
                    <a:cubicBezTo>
                      <a:pt x="3638482" y="2965307"/>
                      <a:pt x="3655350" y="2982178"/>
                      <a:pt x="3677848" y="2990615"/>
                    </a:cubicBezTo>
                    <a:cubicBezTo>
                      <a:pt x="3680658" y="2990615"/>
                      <a:pt x="3680658" y="2993425"/>
                      <a:pt x="3680658" y="2993425"/>
                    </a:cubicBezTo>
                    <a:cubicBezTo>
                      <a:pt x="3680658" y="2996239"/>
                      <a:pt x="3677848" y="2996239"/>
                      <a:pt x="3677848" y="2996239"/>
                    </a:cubicBezTo>
                    <a:cubicBezTo>
                      <a:pt x="3655350" y="3001862"/>
                      <a:pt x="3638482" y="3018733"/>
                      <a:pt x="3632856" y="3041227"/>
                    </a:cubicBezTo>
                    <a:cubicBezTo>
                      <a:pt x="3632856" y="3044038"/>
                      <a:pt x="3630045" y="3044038"/>
                      <a:pt x="3630045" y="3044038"/>
                    </a:cubicBezTo>
                    <a:cubicBezTo>
                      <a:pt x="3627232" y="3044038"/>
                      <a:pt x="3627232" y="3041227"/>
                      <a:pt x="3627232" y="3041227"/>
                    </a:cubicBezTo>
                    <a:cubicBezTo>
                      <a:pt x="3621612" y="3018733"/>
                      <a:pt x="3604738" y="3001862"/>
                      <a:pt x="3582246" y="2996239"/>
                    </a:cubicBezTo>
                    <a:cubicBezTo>
                      <a:pt x="3579433" y="2996239"/>
                      <a:pt x="3579433" y="2993425"/>
                      <a:pt x="3579433" y="2993425"/>
                    </a:cubicBezTo>
                    <a:cubicBezTo>
                      <a:pt x="3579433" y="2990615"/>
                      <a:pt x="3582246" y="2990615"/>
                      <a:pt x="3582246" y="2990615"/>
                    </a:cubicBezTo>
                    <a:cubicBezTo>
                      <a:pt x="3604738" y="2984991"/>
                      <a:pt x="3621612" y="2968120"/>
                      <a:pt x="3630045" y="2942813"/>
                    </a:cubicBezTo>
                    <a:close/>
                    <a:moveTo>
                      <a:pt x="3472581" y="2942813"/>
                    </a:moveTo>
                    <a:cubicBezTo>
                      <a:pt x="3481018" y="2965307"/>
                      <a:pt x="3500700" y="2982178"/>
                      <a:pt x="3520384" y="2990615"/>
                    </a:cubicBezTo>
                    <a:cubicBezTo>
                      <a:pt x="3523194" y="2990615"/>
                      <a:pt x="3523194" y="2993425"/>
                      <a:pt x="3523194" y="2993425"/>
                    </a:cubicBezTo>
                    <a:cubicBezTo>
                      <a:pt x="3523194" y="2996239"/>
                      <a:pt x="3520384" y="2996239"/>
                      <a:pt x="3520384" y="2996239"/>
                    </a:cubicBezTo>
                    <a:cubicBezTo>
                      <a:pt x="3497889" y="3001862"/>
                      <a:pt x="3481018" y="3018733"/>
                      <a:pt x="3475395" y="3041227"/>
                    </a:cubicBezTo>
                    <a:cubicBezTo>
                      <a:pt x="3475395" y="3044038"/>
                      <a:pt x="3472581" y="3044038"/>
                      <a:pt x="3472581" y="3044038"/>
                    </a:cubicBezTo>
                    <a:cubicBezTo>
                      <a:pt x="3469771" y="3044038"/>
                      <a:pt x="3469771" y="3041227"/>
                      <a:pt x="3469771" y="3041227"/>
                    </a:cubicBezTo>
                    <a:cubicBezTo>
                      <a:pt x="3464148" y="3018733"/>
                      <a:pt x="3447277" y="3001862"/>
                      <a:pt x="3424782" y="2996239"/>
                    </a:cubicBezTo>
                    <a:cubicBezTo>
                      <a:pt x="3421969" y="2996239"/>
                      <a:pt x="3421969" y="2993425"/>
                      <a:pt x="3421969" y="2993425"/>
                    </a:cubicBezTo>
                    <a:cubicBezTo>
                      <a:pt x="3421969" y="2990615"/>
                      <a:pt x="3424782" y="2990615"/>
                      <a:pt x="3424782" y="2990615"/>
                    </a:cubicBezTo>
                    <a:cubicBezTo>
                      <a:pt x="3447277" y="2984991"/>
                      <a:pt x="3464148" y="2968120"/>
                      <a:pt x="3472581" y="2942813"/>
                    </a:cubicBezTo>
                    <a:close/>
                    <a:moveTo>
                      <a:pt x="3317933" y="2942813"/>
                    </a:moveTo>
                    <a:cubicBezTo>
                      <a:pt x="3326370" y="2965307"/>
                      <a:pt x="3343241" y="2982178"/>
                      <a:pt x="3365736" y="2990615"/>
                    </a:cubicBezTo>
                    <a:cubicBezTo>
                      <a:pt x="3368546" y="2990615"/>
                      <a:pt x="3368546" y="2993425"/>
                      <a:pt x="3368546" y="2993425"/>
                    </a:cubicBezTo>
                    <a:cubicBezTo>
                      <a:pt x="3368546" y="2996239"/>
                      <a:pt x="3365736" y="2996239"/>
                      <a:pt x="3365736" y="2996239"/>
                    </a:cubicBezTo>
                    <a:cubicBezTo>
                      <a:pt x="3343241" y="3001862"/>
                      <a:pt x="3326370" y="3018733"/>
                      <a:pt x="3320747" y="3041227"/>
                    </a:cubicBezTo>
                    <a:cubicBezTo>
                      <a:pt x="3320747" y="3044038"/>
                      <a:pt x="3317933" y="3044038"/>
                      <a:pt x="3317933" y="3044038"/>
                    </a:cubicBezTo>
                    <a:cubicBezTo>
                      <a:pt x="3315123" y="3044038"/>
                      <a:pt x="3315123" y="3041227"/>
                      <a:pt x="3315123" y="3041227"/>
                    </a:cubicBezTo>
                    <a:cubicBezTo>
                      <a:pt x="3309500" y="3018733"/>
                      <a:pt x="3292629" y="3001862"/>
                      <a:pt x="3270134" y="2996239"/>
                    </a:cubicBezTo>
                    <a:cubicBezTo>
                      <a:pt x="3267321" y="2996239"/>
                      <a:pt x="3267321" y="2993425"/>
                      <a:pt x="3267321" y="2993425"/>
                    </a:cubicBezTo>
                    <a:cubicBezTo>
                      <a:pt x="3267321" y="2990615"/>
                      <a:pt x="3270134" y="2990615"/>
                      <a:pt x="3270134" y="2990615"/>
                    </a:cubicBezTo>
                    <a:cubicBezTo>
                      <a:pt x="3292629" y="2984991"/>
                      <a:pt x="3309500" y="2968120"/>
                      <a:pt x="3317933" y="2942813"/>
                    </a:cubicBezTo>
                    <a:close/>
                    <a:moveTo>
                      <a:pt x="3163283" y="2942813"/>
                    </a:moveTo>
                    <a:cubicBezTo>
                      <a:pt x="3171719" y="2965307"/>
                      <a:pt x="3188590" y="2982178"/>
                      <a:pt x="3211085" y="2990615"/>
                    </a:cubicBezTo>
                    <a:cubicBezTo>
                      <a:pt x="3213895" y="2990615"/>
                      <a:pt x="3213895" y="2993425"/>
                      <a:pt x="3213895" y="2993425"/>
                    </a:cubicBezTo>
                    <a:cubicBezTo>
                      <a:pt x="3213895" y="2996239"/>
                      <a:pt x="3211085" y="2996239"/>
                      <a:pt x="3211085" y="2996239"/>
                    </a:cubicBezTo>
                    <a:cubicBezTo>
                      <a:pt x="3188590" y="3001862"/>
                      <a:pt x="3171719" y="3018733"/>
                      <a:pt x="3166096" y="3041227"/>
                    </a:cubicBezTo>
                    <a:cubicBezTo>
                      <a:pt x="3166096" y="3044038"/>
                      <a:pt x="3163283" y="3044038"/>
                      <a:pt x="3163283" y="3044038"/>
                    </a:cubicBezTo>
                    <a:cubicBezTo>
                      <a:pt x="3160472" y="3044038"/>
                      <a:pt x="3160472" y="3041227"/>
                      <a:pt x="3160472" y="3041227"/>
                    </a:cubicBezTo>
                    <a:cubicBezTo>
                      <a:pt x="3154849" y="3018733"/>
                      <a:pt x="3137978" y="3001862"/>
                      <a:pt x="3115483" y="2996239"/>
                    </a:cubicBezTo>
                    <a:cubicBezTo>
                      <a:pt x="3112670" y="2996239"/>
                      <a:pt x="3112670" y="2993425"/>
                      <a:pt x="3112670" y="2993425"/>
                    </a:cubicBezTo>
                    <a:cubicBezTo>
                      <a:pt x="3112670" y="2990615"/>
                      <a:pt x="3115483" y="2990615"/>
                      <a:pt x="3115483" y="2990615"/>
                    </a:cubicBezTo>
                    <a:cubicBezTo>
                      <a:pt x="3137978" y="2984991"/>
                      <a:pt x="3154849" y="2968120"/>
                      <a:pt x="3163283" y="2942813"/>
                    </a:cubicBezTo>
                    <a:close/>
                    <a:moveTo>
                      <a:pt x="3005823" y="2942813"/>
                    </a:moveTo>
                    <a:cubicBezTo>
                      <a:pt x="3014257" y="2965307"/>
                      <a:pt x="3033942" y="2982178"/>
                      <a:pt x="3053626" y="2990615"/>
                    </a:cubicBezTo>
                    <a:cubicBezTo>
                      <a:pt x="3056436" y="2990615"/>
                      <a:pt x="3056436" y="2993425"/>
                      <a:pt x="3056436" y="2993425"/>
                    </a:cubicBezTo>
                    <a:cubicBezTo>
                      <a:pt x="3056436" y="2996239"/>
                      <a:pt x="3053626" y="2996239"/>
                      <a:pt x="3053626" y="2996239"/>
                    </a:cubicBezTo>
                    <a:cubicBezTo>
                      <a:pt x="3031128" y="3001862"/>
                      <a:pt x="3014257" y="3018733"/>
                      <a:pt x="3008634" y="3041227"/>
                    </a:cubicBezTo>
                    <a:cubicBezTo>
                      <a:pt x="3008634" y="3044038"/>
                      <a:pt x="3005823" y="3044038"/>
                      <a:pt x="3005823" y="3044038"/>
                    </a:cubicBezTo>
                    <a:cubicBezTo>
                      <a:pt x="3003010" y="3044038"/>
                      <a:pt x="3003010" y="3041227"/>
                      <a:pt x="3003010" y="3041227"/>
                    </a:cubicBezTo>
                    <a:cubicBezTo>
                      <a:pt x="2997390" y="3018733"/>
                      <a:pt x="2980516" y="3001862"/>
                      <a:pt x="2958021" y="2996239"/>
                    </a:cubicBezTo>
                    <a:cubicBezTo>
                      <a:pt x="2955211" y="2996239"/>
                      <a:pt x="2955211" y="2993425"/>
                      <a:pt x="2955211" y="2993425"/>
                    </a:cubicBezTo>
                    <a:cubicBezTo>
                      <a:pt x="2955211" y="2990615"/>
                      <a:pt x="2958021" y="2990615"/>
                      <a:pt x="2958021" y="2990615"/>
                    </a:cubicBezTo>
                    <a:cubicBezTo>
                      <a:pt x="2980516" y="2984991"/>
                      <a:pt x="2997390" y="2968120"/>
                      <a:pt x="3005823" y="2942813"/>
                    </a:cubicBezTo>
                    <a:close/>
                    <a:moveTo>
                      <a:pt x="2851172" y="2942813"/>
                    </a:moveTo>
                    <a:cubicBezTo>
                      <a:pt x="2859606" y="2965307"/>
                      <a:pt x="2876477" y="2982178"/>
                      <a:pt x="2898975" y="2990615"/>
                    </a:cubicBezTo>
                    <a:cubicBezTo>
                      <a:pt x="2901785" y="2990615"/>
                      <a:pt x="2901785" y="2993425"/>
                      <a:pt x="2901785" y="2993425"/>
                    </a:cubicBezTo>
                    <a:cubicBezTo>
                      <a:pt x="2901785" y="2996239"/>
                      <a:pt x="2898975" y="2996239"/>
                      <a:pt x="2898975" y="2996239"/>
                    </a:cubicBezTo>
                    <a:cubicBezTo>
                      <a:pt x="2876477" y="3001862"/>
                      <a:pt x="2859606" y="3018733"/>
                      <a:pt x="2853983" y="3041227"/>
                    </a:cubicBezTo>
                    <a:cubicBezTo>
                      <a:pt x="2853983" y="3044038"/>
                      <a:pt x="2851172" y="3044038"/>
                      <a:pt x="2851172" y="3044038"/>
                    </a:cubicBezTo>
                    <a:cubicBezTo>
                      <a:pt x="2848359" y="3044038"/>
                      <a:pt x="2848359" y="3041227"/>
                      <a:pt x="2848359" y="3041227"/>
                    </a:cubicBezTo>
                    <a:cubicBezTo>
                      <a:pt x="2842739" y="3018733"/>
                      <a:pt x="2825865" y="3001862"/>
                      <a:pt x="2803370" y="2996239"/>
                    </a:cubicBezTo>
                    <a:cubicBezTo>
                      <a:pt x="2800560" y="2996239"/>
                      <a:pt x="2800560" y="2993425"/>
                      <a:pt x="2800560" y="2993425"/>
                    </a:cubicBezTo>
                    <a:cubicBezTo>
                      <a:pt x="2800560" y="2990615"/>
                      <a:pt x="2803370" y="2990615"/>
                      <a:pt x="2803370" y="2990615"/>
                    </a:cubicBezTo>
                    <a:cubicBezTo>
                      <a:pt x="2825865" y="2984991"/>
                      <a:pt x="2842739" y="2968120"/>
                      <a:pt x="2851172" y="2942813"/>
                    </a:cubicBezTo>
                    <a:close/>
                    <a:moveTo>
                      <a:pt x="2696525" y="2942813"/>
                    </a:moveTo>
                    <a:cubicBezTo>
                      <a:pt x="2704959" y="2965307"/>
                      <a:pt x="2721830" y="2982178"/>
                      <a:pt x="2744328" y="2990615"/>
                    </a:cubicBezTo>
                    <a:cubicBezTo>
                      <a:pt x="2747138" y="2990615"/>
                      <a:pt x="2747138" y="2993425"/>
                      <a:pt x="2747138" y="2993425"/>
                    </a:cubicBezTo>
                    <a:cubicBezTo>
                      <a:pt x="2747138" y="2996239"/>
                      <a:pt x="2744328" y="2996239"/>
                      <a:pt x="2744328" y="2996239"/>
                    </a:cubicBezTo>
                    <a:cubicBezTo>
                      <a:pt x="2721830" y="3001862"/>
                      <a:pt x="2704959" y="3018733"/>
                      <a:pt x="2699336" y="3041227"/>
                    </a:cubicBezTo>
                    <a:cubicBezTo>
                      <a:pt x="2699336" y="3044038"/>
                      <a:pt x="2696525" y="3044038"/>
                      <a:pt x="2696525" y="3044038"/>
                    </a:cubicBezTo>
                    <a:cubicBezTo>
                      <a:pt x="2693712" y="3044038"/>
                      <a:pt x="2693712" y="3041227"/>
                      <a:pt x="2693712" y="3041227"/>
                    </a:cubicBezTo>
                    <a:cubicBezTo>
                      <a:pt x="2688092" y="3018733"/>
                      <a:pt x="2671218" y="3001862"/>
                      <a:pt x="2648723" y="2996239"/>
                    </a:cubicBezTo>
                    <a:cubicBezTo>
                      <a:pt x="2645913" y="2996239"/>
                      <a:pt x="2645913" y="2993425"/>
                      <a:pt x="2645913" y="2993425"/>
                    </a:cubicBezTo>
                    <a:cubicBezTo>
                      <a:pt x="2645913" y="2990615"/>
                      <a:pt x="2648723" y="2990615"/>
                      <a:pt x="2648723" y="2990615"/>
                    </a:cubicBezTo>
                    <a:cubicBezTo>
                      <a:pt x="2671218" y="2984991"/>
                      <a:pt x="2688092" y="2968120"/>
                      <a:pt x="2696525" y="2942813"/>
                    </a:cubicBezTo>
                    <a:close/>
                    <a:moveTo>
                      <a:pt x="2539061" y="2942813"/>
                    </a:moveTo>
                    <a:cubicBezTo>
                      <a:pt x="2547497" y="2965307"/>
                      <a:pt x="2567179" y="2982178"/>
                      <a:pt x="2586863" y="2990615"/>
                    </a:cubicBezTo>
                    <a:cubicBezTo>
                      <a:pt x="2589673" y="2990615"/>
                      <a:pt x="2589673" y="2993425"/>
                      <a:pt x="2589673" y="2993425"/>
                    </a:cubicBezTo>
                    <a:cubicBezTo>
                      <a:pt x="2589673" y="2996239"/>
                      <a:pt x="2586863" y="2996239"/>
                      <a:pt x="2586863" y="2996239"/>
                    </a:cubicBezTo>
                    <a:cubicBezTo>
                      <a:pt x="2564365" y="3001862"/>
                      <a:pt x="2547497" y="3018733"/>
                      <a:pt x="2541874" y="3041227"/>
                    </a:cubicBezTo>
                    <a:cubicBezTo>
                      <a:pt x="2541874" y="3044038"/>
                      <a:pt x="2539061" y="3044038"/>
                      <a:pt x="2539061" y="3044038"/>
                    </a:cubicBezTo>
                    <a:cubicBezTo>
                      <a:pt x="2536247" y="3044038"/>
                      <a:pt x="2536247" y="3041227"/>
                      <a:pt x="2536247" y="3041227"/>
                    </a:cubicBezTo>
                    <a:cubicBezTo>
                      <a:pt x="2530627" y="3018733"/>
                      <a:pt x="2513756" y="3001862"/>
                      <a:pt x="2491261" y="2996239"/>
                    </a:cubicBezTo>
                    <a:cubicBezTo>
                      <a:pt x="2488448" y="2996239"/>
                      <a:pt x="2488448" y="2993425"/>
                      <a:pt x="2488448" y="2993425"/>
                    </a:cubicBezTo>
                    <a:cubicBezTo>
                      <a:pt x="2488448" y="2990615"/>
                      <a:pt x="2491261" y="2990615"/>
                      <a:pt x="2491261" y="2990615"/>
                    </a:cubicBezTo>
                    <a:cubicBezTo>
                      <a:pt x="2513756" y="2984991"/>
                      <a:pt x="2530627" y="2968120"/>
                      <a:pt x="2539061" y="2942813"/>
                    </a:cubicBezTo>
                    <a:close/>
                    <a:moveTo>
                      <a:pt x="2384413" y="2942813"/>
                    </a:moveTo>
                    <a:cubicBezTo>
                      <a:pt x="2392849" y="2965307"/>
                      <a:pt x="2409717" y="2982178"/>
                      <a:pt x="2432215" y="2990615"/>
                    </a:cubicBezTo>
                    <a:cubicBezTo>
                      <a:pt x="2435025" y="2990615"/>
                      <a:pt x="2435025" y="2993425"/>
                      <a:pt x="2435025" y="2993425"/>
                    </a:cubicBezTo>
                    <a:cubicBezTo>
                      <a:pt x="2435025" y="2996239"/>
                      <a:pt x="2432215" y="2996239"/>
                      <a:pt x="2432215" y="2996239"/>
                    </a:cubicBezTo>
                    <a:cubicBezTo>
                      <a:pt x="2409717" y="3001862"/>
                      <a:pt x="2392849" y="3018733"/>
                      <a:pt x="2387226" y="3041227"/>
                    </a:cubicBezTo>
                    <a:cubicBezTo>
                      <a:pt x="2387226" y="3044038"/>
                      <a:pt x="2384413" y="3044038"/>
                      <a:pt x="2384413" y="3044038"/>
                    </a:cubicBezTo>
                    <a:cubicBezTo>
                      <a:pt x="2381599" y="3044038"/>
                      <a:pt x="2381599" y="3041227"/>
                      <a:pt x="2381599" y="3041227"/>
                    </a:cubicBezTo>
                    <a:cubicBezTo>
                      <a:pt x="2375979" y="3018733"/>
                      <a:pt x="2359108" y="3001862"/>
                      <a:pt x="2336613" y="2996239"/>
                    </a:cubicBezTo>
                    <a:cubicBezTo>
                      <a:pt x="2333800" y="2996239"/>
                      <a:pt x="2333800" y="2993425"/>
                      <a:pt x="2333800" y="2993425"/>
                    </a:cubicBezTo>
                    <a:cubicBezTo>
                      <a:pt x="2333800" y="2990615"/>
                      <a:pt x="2336613" y="2990615"/>
                      <a:pt x="2336613" y="2990615"/>
                    </a:cubicBezTo>
                    <a:cubicBezTo>
                      <a:pt x="2359108" y="2984991"/>
                      <a:pt x="2375979" y="2968120"/>
                      <a:pt x="2384413" y="2942813"/>
                    </a:cubicBezTo>
                    <a:close/>
                    <a:moveTo>
                      <a:pt x="2229761" y="2942813"/>
                    </a:moveTo>
                    <a:cubicBezTo>
                      <a:pt x="2238198" y="2965307"/>
                      <a:pt x="2255066" y="2982178"/>
                      <a:pt x="2277564" y="2990615"/>
                    </a:cubicBezTo>
                    <a:cubicBezTo>
                      <a:pt x="2280374" y="2990615"/>
                      <a:pt x="2280374" y="2993425"/>
                      <a:pt x="2280374" y="2993425"/>
                    </a:cubicBezTo>
                    <a:cubicBezTo>
                      <a:pt x="2280374" y="2996239"/>
                      <a:pt x="2277564" y="2996239"/>
                      <a:pt x="2277564" y="2996239"/>
                    </a:cubicBezTo>
                    <a:cubicBezTo>
                      <a:pt x="2255066" y="3001862"/>
                      <a:pt x="2238198" y="3018733"/>
                      <a:pt x="2232575" y="3041227"/>
                    </a:cubicBezTo>
                    <a:cubicBezTo>
                      <a:pt x="2232575" y="3044038"/>
                      <a:pt x="2229761" y="3044038"/>
                      <a:pt x="2229761" y="3044038"/>
                    </a:cubicBezTo>
                    <a:cubicBezTo>
                      <a:pt x="2226948" y="3044038"/>
                      <a:pt x="2226948" y="3041227"/>
                      <a:pt x="2226948" y="3041227"/>
                    </a:cubicBezTo>
                    <a:cubicBezTo>
                      <a:pt x="2221328" y="3018733"/>
                      <a:pt x="2204457" y="3001862"/>
                      <a:pt x="2181962" y="2996239"/>
                    </a:cubicBezTo>
                    <a:cubicBezTo>
                      <a:pt x="2179149" y="2996239"/>
                      <a:pt x="2179149" y="2993425"/>
                      <a:pt x="2179149" y="2993425"/>
                    </a:cubicBezTo>
                    <a:cubicBezTo>
                      <a:pt x="2179149" y="2990615"/>
                      <a:pt x="2181962" y="2990615"/>
                      <a:pt x="2181962" y="2990615"/>
                    </a:cubicBezTo>
                    <a:cubicBezTo>
                      <a:pt x="2204457" y="2984991"/>
                      <a:pt x="2221328" y="2968120"/>
                      <a:pt x="2229761" y="2942813"/>
                    </a:cubicBezTo>
                    <a:close/>
                    <a:moveTo>
                      <a:pt x="2075115" y="2942813"/>
                    </a:moveTo>
                    <a:cubicBezTo>
                      <a:pt x="2080738" y="2965307"/>
                      <a:pt x="2100419" y="2982178"/>
                      <a:pt x="2122917" y="2990615"/>
                    </a:cubicBezTo>
                    <a:cubicBezTo>
                      <a:pt x="2125727" y="2990615"/>
                      <a:pt x="2125727" y="2993425"/>
                      <a:pt x="2125727" y="2993425"/>
                    </a:cubicBezTo>
                    <a:cubicBezTo>
                      <a:pt x="2125727" y="2996239"/>
                      <a:pt x="2122917" y="2996239"/>
                      <a:pt x="2122917" y="2996239"/>
                    </a:cubicBezTo>
                    <a:cubicBezTo>
                      <a:pt x="2100419" y="3001862"/>
                      <a:pt x="2083551" y="3018733"/>
                      <a:pt x="2077928" y="3041227"/>
                    </a:cubicBezTo>
                    <a:cubicBezTo>
                      <a:pt x="2077928" y="3044038"/>
                      <a:pt x="2075115" y="3044038"/>
                      <a:pt x="2075115" y="3044038"/>
                    </a:cubicBezTo>
                    <a:cubicBezTo>
                      <a:pt x="2072301" y="3044038"/>
                      <a:pt x="2072301" y="3041227"/>
                      <a:pt x="2072301" y="3041227"/>
                    </a:cubicBezTo>
                    <a:cubicBezTo>
                      <a:pt x="2066681" y="3018733"/>
                      <a:pt x="2049810" y="3001862"/>
                      <a:pt x="2027315" y="2996239"/>
                    </a:cubicBezTo>
                    <a:cubicBezTo>
                      <a:pt x="2024502" y="2996239"/>
                      <a:pt x="2024502" y="2993425"/>
                      <a:pt x="2024502" y="2993425"/>
                    </a:cubicBezTo>
                    <a:cubicBezTo>
                      <a:pt x="2024502" y="2990615"/>
                      <a:pt x="2027315" y="2990615"/>
                      <a:pt x="2027315" y="2990615"/>
                    </a:cubicBezTo>
                    <a:cubicBezTo>
                      <a:pt x="2049810" y="2984991"/>
                      <a:pt x="2066681" y="2968120"/>
                      <a:pt x="2075115" y="2942813"/>
                    </a:cubicBezTo>
                    <a:close/>
                    <a:moveTo>
                      <a:pt x="1917652" y="2942813"/>
                    </a:moveTo>
                    <a:cubicBezTo>
                      <a:pt x="1926086" y="2965307"/>
                      <a:pt x="1942957" y="2982178"/>
                      <a:pt x="1965455" y="2990615"/>
                    </a:cubicBezTo>
                    <a:cubicBezTo>
                      <a:pt x="1968265" y="2990615"/>
                      <a:pt x="1968265" y="2993425"/>
                      <a:pt x="1968265" y="2993425"/>
                    </a:cubicBezTo>
                    <a:cubicBezTo>
                      <a:pt x="1968265" y="2996239"/>
                      <a:pt x="1965455" y="2996239"/>
                      <a:pt x="1965455" y="2996239"/>
                    </a:cubicBezTo>
                    <a:cubicBezTo>
                      <a:pt x="1942957" y="3001862"/>
                      <a:pt x="1926086" y="3018733"/>
                      <a:pt x="1920463" y="3041227"/>
                    </a:cubicBezTo>
                    <a:cubicBezTo>
                      <a:pt x="1920463" y="3044038"/>
                      <a:pt x="1917652" y="3044038"/>
                      <a:pt x="1917652" y="3044038"/>
                    </a:cubicBezTo>
                    <a:cubicBezTo>
                      <a:pt x="1914839" y="3044038"/>
                      <a:pt x="1914839" y="3041227"/>
                      <a:pt x="1914839" y="3041227"/>
                    </a:cubicBezTo>
                    <a:cubicBezTo>
                      <a:pt x="1909219" y="3018733"/>
                      <a:pt x="1892345" y="3001862"/>
                      <a:pt x="1869850" y="2996239"/>
                    </a:cubicBezTo>
                    <a:cubicBezTo>
                      <a:pt x="1867040" y="2996239"/>
                      <a:pt x="1867040" y="2993425"/>
                      <a:pt x="1867040" y="2993425"/>
                    </a:cubicBezTo>
                    <a:cubicBezTo>
                      <a:pt x="1867040" y="2990615"/>
                      <a:pt x="1869850" y="2990615"/>
                      <a:pt x="1869850" y="2990615"/>
                    </a:cubicBezTo>
                    <a:cubicBezTo>
                      <a:pt x="1892345" y="2984991"/>
                      <a:pt x="1909219" y="2968120"/>
                      <a:pt x="1917652" y="2942813"/>
                    </a:cubicBezTo>
                    <a:close/>
                    <a:moveTo>
                      <a:pt x="1763004" y="2942813"/>
                    </a:moveTo>
                    <a:cubicBezTo>
                      <a:pt x="1771438" y="2965307"/>
                      <a:pt x="1788309" y="2982178"/>
                      <a:pt x="1810807" y="2990615"/>
                    </a:cubicBezTo>
                    <a:cubicBezTo>
                      <a:pt x="1813617" y="2990615"/>
                      <a:pt x="1813617" y="2993425"/>
                      <a:pt x="1813617" y="2993425"/>
                    </a:cubicBezTo>
                    <a:cubicBezTo>
                      <a:pt x="1813617" y="2996239"/>
                      <a:pt x="1810807" y="2996239"/>
                      <a:pt x="1810807" y="2996239"/>
                    </a:cubicBezTo>
                    <a:cubicBezTo>
                      <a:pt x="1788309" y="3001862"/>
                      <a:pt x="1771438" y="3018733"/>
                      <a:pt x="1765815" y="3041227"/>
                    </a:cubicBezTo>
                    <a:cubicBezTo>
                      <a:pt x="1765815" y="3044038"/>
                      <a:pt x="1763004" y="3044038"/>
                      <a:pt x="1763004" y="3044038"/>
                    </a:cubicBezTo>
                    <a:cubicBezTo>
                      <a:pt x="1760191" y="3044038"/>
                      <a:pt x="1760191" y="3041227"/>
                      <a:pt x="1760191" y="3041227"/>
                    </a:cubicBezTo>
                    <a:cubicBezTo>
                      <a:pt x="1754571" y="3018733"/>
                      <a:pt x="1737697" y="3001862"/>
                      <a:pt x="1715202" y="2996239"/>
                    </a:cubicBezTo>
                    <a:cubicBezTo>
                      <a:pt x="1712392" y="2996239"/>
                      <a:pt x="1712392" y="2993425"/>
                      <a:pt x="1712392" y="2993425"/>
                    </a:cubicBezTo>
                    <a:cubicBezTo>
                      <a:pt x="1712392" y="2990615"/>
                      <a:pt x="1715202" y="2990615"/>
                      <a:pt x="1715202" y="2990615"/>
                    </a:cubicBezTo>
                    <a:cubicBezTo>
                      <a:pt x="1737697" y="2984991"/>
                      <a:pt x="1754571" y="2968120"/>
                      <a:pt x="1763004" y="2942813"/>
                    </a:cubicBezTo>
                    <a:close/>
                    <a:moveTo>
                      <a:pt x="1608353" y="2942813"/>
                    </a:moveTo>
                    <a:cubicBezTo>
                      <a:pt x="1613977" y="2965307"/>
                      <a:pt x="1633658" y="2982178"/>
                      <a:pt x="1656156" y="2990615"/>
                    </a:cubicBezTo>
                    <a:cubicBezTo>
                      <a:pt x="1658966" y="2990615"/>
                      <a:pt x="1658966" y="2993425"/>
                      <a:pt x="1658966" y="2993425"/>
                    </a:cubicBezTo>
                    <a:cubicBezTo>
                      <a:pt x="1658966" y="2996239"/>
                      <a:pt x="1656156" y="2996239"/>
                      <a:pt x="1656156" y="2996239"/>
                    </a:cubicBezTo>
                    <a:cubicBezTo>
                      <a:pt x="1633658" y="3001862"/>
                      <a:pt x="1616787" y="3018733"/>
                      <a:pt x="1611164" y="3041227"/>
                    </a:cubicBezTo>
                    <a:cubicBezTo>
                      <a:pt x="1611164" y="3044038"/>
                      <a:pt x="1608353" y="3044038"/>
                      <a:pt x="1608353" y="3044038"/>
                    </a:cubicBezTo>
                    <a:cubicBezTo>
                      <a:pt x="1605540" y="3044038"/>
                      <a:pt x="1605540" y="3041227"/>
                      <a:pt x="1605540" y="3041227"/>
                    </a:cubicBezTo>
                    <a:cubicBezTo>
                      <a:pt x="1599920" y="3018733"/>
                      <a:pt x="1583046" y="3001862"/>
                      <a:pt x="1560551" y="2996239"/>
                    </a:cubicBezTo>
                    <a:cubicBezTo>
                      <a:pt x="1557741" y="2996239"/>
                      <a:pt x="1557741" y="2993425"/>
                      <a:pt x="1557741" y="2993425"/>
                    </a:cubicBezTo>
                    <a:cubicBezTo>
                      <a:pt x="1557741" y="2990615"/>
                      <a:pt x="1560551" y="2990615"/>
                      <a:pt x="1560551" y="2990615"/>
                    </a:cubicBezTo>
                    <a:cubicBezTo>
                      <a:pt x="1583046" y="2984991"/>
                      <a:pt x="1599920" y="2968120"/>
                      <a:pt x="1608353" y="2942813"/>
                    </a:cubicBezTo>
                    <a:close/>
                    <a:moveTo>
                      <a:pt x="1450892" y="2942813"/>
                    </a:moveTo>
                    <a:cubicBezTo>
                      <a:pt x="1459326" y="2965307"/>
                      <a:pt x="1476197" y="2982178"/>
                      <a:pt x="1498695" y="2990615"/>
                    </a:cubicBezTo>
                    <a:cubicBezTo>
                      <a:pt x="1501505" y="2990615"/>
                      <a:pt x="1501505" y="2993425"/>
                      <a:pt x="1501505" y="2993425"/>
                    </a:cubicBezTo>
                    <a:cubicBezTo>
                      <a:pt x="1501505" y="2996239"/>
                      <a:pt x="1498695" y="2996239"/>
                      <a:pt x="1498695" y="2996239"/>
                    </a:cubicBezTo>
                    <a:cubicBezTo>
                      <a:pt x="1476197" y="3001862"/>
                      <a:pt x="1459326" y="3018733"/>
                      <a:pt x="1453706" y="3041227"/>
                    </a:cubicBezTo>
                    <a:cubicBezTo>
                      <a:pt x="1453706" y="3044038"/>
                      <a:pt x="1450892" y="3044038"/>
                      <a:pt x="1450892" y="3044038"/>
                    </a:cubicBezTo>
                    <a:cubicBezTo>
                      <a:pt x="1448079" y="3044038"/>
                      <a:pt x="1448079" y="3041227"/>
                      <a:pt x="1448079" y="3041227"/>
                    </a:cubicBezTo>
                    <a:cubicBezTo>
                      <a:pt x="1442458" y="3018733"/>
                      <a:pt x="1425587" y="3001862"/>
                      <a:pt x="1403090" y="2996239"/>
                    </a:cubicBezTo>
                    <a:cubicBezTo>
                      <a:pt x="1400280" y="2996239"/>
                      <a:pt x="1400280" y="2993425"/>
                      <a:pt x="1400280" y="2993425"/>
                    </a:cubicBezTo>
                    <a:cubicBezTo>
                      <a:pt x="1400280" y="2990615"/>
                      <a:pt x="1403090" y="2990615"/>
                      <a:pt x="1403090" y="2990615"/>
                    </a:cubicBezTo>
                    <a:cubicBezTo>
                      <a:pt x="1425587" y="2984991"/>
                      <a:pt x="1442458" y="2968120"/>
                      <a:pt x="1450892" y="2942813"/>
                    </a:cubicBezTo>
                    <a:close/>
                    <a:moveTo>
                      <a:pt x="1296244" y="2942813"/>
                    </a:moveTo>
                    <a:cubicBezTo>
                      <a:pt x="1304678" y="2965307"/>
                      <a:pt x="1321549" y="2982178"/>
                      <a:pt x="1344046" y="2990615"/>
                    </a:cubicBezTo>
                    <a:cubicBezTo>
                      <a:pt x="1346857" y="2990615"/>
                      <a:pt x="1346857" y="2993425"/>
                      <a:pt x="1346857" y="2993425"/>
                    </a:cubicBezTo>
                    <a:cubicBezTo>
                      <a:pt x="1346857" y="2996239"/>
                      <a:pt x="1344046" y="2996239"/>
                      <a:pt x="1344046" y="2996239"/>
                    </a:cubicBezTo>
                    <a:cubicBezTo>
                      <a:pt x="1321549" y="3001862"/>
                      <a:pt x="1304678" y="3018733"/>
                      <a:pt x="1299058" y="3041227"/>
                    </a:cubicBezTo>
                    <a:cubicBezTo>
                      <a:pt x="1299058" y="3044038"/>
                      <a:pt x="1296244" y="3044038"/>
                      <a:pt x="1296244" y="3044038"/>
                    </a:cubicBezTo>
                    <a:cubicBezTo>
                      <a:pt x="1293431" y="3044038"/>
                      <a:pt x="1293431" y="3041227"/>
                      <a:pt x="1293431" y="3041227"/>
                    </a:cubicBezTo>
                    <a:cubicBezTo>
                      <a:pt x="1287810" y="3018733"/>
                      <a:pt x="1270939" y="3001862"/>
                      <a:pt x="1248442" y="2996239"/>
                    </a:cubicBezTo>
                    <a:cubicBezTo>
                      <a:pt x="1245632" y="2996239"/>
                      <a:pt x="1245632" y="2993425"/>
                      <a:pt x="1245632" y="2993425"/>
                    </a:cubicBezTo>
                    <a:cubicBezTo>
                      <a:pt x="1245632" y="2990615"/>
                      <a:pt x="1248442" y="2990615"/>
                      <a:pt x="1248442" y="2990615"/>
                    </a:cubicBezTo>
                    <a:cubicBezTo>
                      <a:pt x="1270939" y="2984991"/>
                      <a:pt x="1287810" y="2968120"/>
                      <a:pt x="1296244" y="2942813"/>
                    </a:cubicBezTo>
                    <a:close/>
                    <a:moveTo>
                      <a:pt x="1141593" y="2942813"/>
                    </a:moveTo>
                    <a:cubicBezTo>
                      <a:pt x="1150027" y="2965307"/>
                      <a:pt x="1166898" y="2982178"/>
                      <a:pt x="1189395" y="2990615"/>
                    </a:cubicBezTo>
                    <a:cubicBezTo>
                      <a:pt x="1192206" y="2990615"/>
                      <a:pt x="1192206" y="2993425"/>
                      <a:pt x="1192206" y="2993425"/>
                    </a:cubicBezTo>
                    <a:cubicBezTo>
                      <a:pt x="1192206" y="2996239"/>
                      <a:pt x="1189395" y="2996239"/>
                      <a:pt x="1189395" y="2996239"/>
                    </a:cubicBezTo>
                    <a:cubicBezTo>
                      <a:pt x="1166898" y="3001862"/>
                      <a:pt x="1150027" y="3018733"/>
                      <a:pt x="1144407" y="3041227"/>
                    </a:cubicBezTo>
                    <a:cubicBezTo>
                      <a:pt x="1144407" y="3044038"/>
                      <a:pt x="1141593" y="3044038"/>
                      <a:pt x="1141593" y="3044038"/>
                    </a:cubicBezTo>
                    <a:cubicBezTo>
                      <a:pt x="1138780" y="3044038"/>
                      <a:pt x="1138780" y="3041227"/>
                      <a:pt x="1138780" y="3041227"/>
                    </a:cubicBezTo>
                    <a:cubicBezTo>
                      <a:pt x="1133159" y="3018733"/>
                      <a:pt x="1116288" y="3001862"/>
                      <a:pt x="1093791" y="2996239"/>
                    </a:cubicBezTo>
                    <a:cubicBezTo>
                      <a:pt x="1090981" y="2996239"/>
                      <a:pt x="1090981" y="2993425"/>
                      <a:pt x="1090981" y="2993425"/>
                    </a:cubicBezTo>
                    <a:cubicBezTo>
                      <a:pt x="1090981" y="2990615"/>
                      <a:pt x="1093791" y="2990615"/>
                      <a:pt x="1093791" y="2990615"/>
                    </a:cubicBezTo>
                    <a:cubicBezTo>
                      <a:pt x="1116288" y="2984991"/>
                      <a:pt x="1133159" y="2968120"/>
                      <a:pt x="1141593" y="2942813"/>
                    </a:cubicBezTo>
                    <a:close/>
                    <a:moveTo>
                      <a:pt x="984132" y="2942813"/>
                    </a:moveTo>
                    <a:cubicBezTo>
                      <a:pt x="992566" y="2965307"/>
                      <a:pt x="1009437" y="2982178"/>
                      <a:pt x="1031934" y="2990615"/>
                    </a:cubicBezTo>
                    <a:cubicBezTo>
                      <a:pt x="1034745" y="2990615"/>
                      <a:pt x="1034745" y="2993425"/>
                      <a:pt x="1034745" y="2993425"/>
                    </a:cubicBezTo>
                    <a:cubicBezTo>
                      <a:pt x="1034745" y="2996239"/>
                      <a:pt x="1031934" y="2996239"/>
                      <a:pt x="1031934" y="2996239"/>
                    </a:cubicBezTo>
                    <a:cubicBezTo>
                      <a:pt x="1009437" y="3001862"/>
                      <a:pt x="992566" y="3018733"/>
                      <a:pt x="986946" y="3041227"/>
                    </a:cubicBezTo>
                    <a:cubicBezTo>
                      <a:pt x="986946" y="3044038"/>
                      <a:pt x="984132" y="3044038"/>
                      <a:pt x="984132" y="3044038"/>
                    </a:cubicBezTo>
                    <a:cubicBezTo>
                      <a:pt x="981319" y="3044038"/>
                      <a:pt x="981319" y="3041227"/>
                      <a:pt x="981319" y="3041227"/>
                    </a:cubicBezTo>
                    <a:cubicBezTo>
                      <a:pt x="975698" y="3018733"/>
                      <a:pt x="958827" y="3001862"/>
                      <a:pt x="936330" y="2996239"/>
                    </a:cubicBezTo>
                    <a:cubicBezTo>
                      <a:pt x="933520" y="2996239"/>
                      <a:pt x="933520" y="2993425"/>
                      <a:pt x="933520" y="2993425"/>
                    </a:cubicBezTo>
                    <a:cubicBezTo>
                      <a:pt x="933520" y="2990615"/>
                      <a:pt x="936330" y="2990615"/>
                      <a:pt x="936330" y="2990615"/>
                    </a:cubicBezTo>
                    <a:cubicBezTo>
                      <a:pt x="958827" y="2984991"/>
                      <a:pt x="975698" y="2968120"/>
                      <a:pt x="984132" y="2942813"/>
                    </a:cubicBezTo>
                    <a:close/>
                    <a:moveTo>
                      <a:pt x="829484" y="2942813"/>
                    </a:moveTo>
                    <a:cubicBezTo>
                      <a:pt x="837918" y="2965307"/>
                      <a:pt x="854789" y="2982178"/>
                      <a:pt x="877286" y="2990615"/>
                    </a:cubicBezTo>
                    <a:cubicBezTo>
                      <a:pt x="880097" y="2990615"/>
                      <a:pt x="880097" y="2993425"/>
                      <a:pt x="880097" y="2993425"/>
                    </a:cubicBezTo>
                    <a:cubicBezTo>
                      <a:pt x="880097" y="2996239"/>
                      <a:pt x="877286" y="2996239"/>
                      <a:pt x="877286" y="2996239"/>
                    </a:cubicBezTo>
                    <a:cubicBezTo>
                      <a:pt x="854789" y="3001862"/>
                      <a:pt x="837918" y="3018733"/>
                      <a:pt x="832298" y="3041227"/>
                    </a:cubicBezTo>
                    <a:cubicBezTo>
                      <a:pt x="832298" y="3044038"/>
                      <a:pt x="829484" y="3044038"/>
                      <a:pt x="829484" y="3044038"/>
                    </a:cubicBezTo>
                    <a:cubicBezTo>
                      <a:pt x="826671" y="3044038"/>
                      <a:pt x="826671" y="3041227"/>
                      <a:pt x="826671" y="3041227"/>
                    </a:cubicBezTo>
                    <a:cubicBezTo>
                      <a:pt x="821050" y="3018733"/>
                      <a:pt x="804179" y="3001862"/>
                      <a:pt x="781682" y="2996239"/>
                    </a:cubicBezTo>
                    <a:cubicBezTo>
                      <a:pt x="778872" y="2996239"/>
                      <a:pt x="778872" y="2993425"/>
                      <a:pt x="778872" y="2993425"/>
                    </a:cubicBezTo>
                    <a:cubicBezTo>
                      <a:pt x="778872" y="2990615"/>
                      <a:pt x="781682" y="2990615"/>
                      <a:pt x="781682" y="2990615"/>
                    </a:cubicBezTo>
                    <a:cubicBezTo>
                      <a:pt x="804179" y="2984991"/>
                      <a:pt x="821050" y="2968120"/>
                      <a:pt x="829484" y="2942813"/>
                    </a:cubicBezTo>
                    <a:close/>
                    <a:moveTo>
                      <a:pt x="674833" y="2942813"/>
                    </a:moveTo>
                    <a:cubicBezTo>
                      <a:pt x="683267" y="2965307"/>
                      <a:pt x="700138" y="2982178"/>
                      <a:pt x="722635" y="2990615"/>
                    </a:cubicBezTo>
                    <a:cubicBezTo>
                      <a:pt x="725446" y="2990615"/>
                      <a:pt x="725446" y="2993425"/>
                      <a:pt x="725446" y="2993425"/>
                    </a:cubicBezTo>
                    <a:cubicBezTo>
                      <a:pt x="725446" y="2996239"/>
                      <a:pt x="722635" y="2996239"/>
                      <a:pt x="722635" y="2996239"/>
                    </a:cubicBezTo>
                    <a:cubicBezTo>
                      <a:pt x="700138" y="3001862"/>
                      <a:pt x="683267" y="3018733"/>
                      <a:pt x="677647" y="3041227"/>
                    </a:cubicBezTo>
                    <a:cubicBezTo>
                      <a:pt x="677647" y="3044038"/>
                      <a:pt x="674833" y="3044038"/>
                      <a:pt x="674833" y="3044038"/>
                    </a:cubicBezTo>
                    <a:cubicBezTo>
                      <a:pt x="672020" y="3044038"/>
                      <a:pt x="672020" y="3041227"/>
                      <a:pt x="672020" y="3041227"/>
                    </a:cubicBezTo>
                    <a:cubicBezTo>
                      <a:pt x="666399" y="3018733"/>
                      <a:pt x="649528" y="3001862"/>
                      <a:pt x="627031" y="2996239"/>
                    </a:cubicBezTo>
                    <a:cubicBezTo>
                      <a:pt x="624221" y="2996239"/>
                      <a:pt x="624221" y="2993425"/>
                      <a:pt x="624221" y="2993425"/>
                    </a:cubicBezTo>
                    <a:cubicBezTo>
                      <a:pt x="624221" y="2990615"/>
                      <a:pt x="627031" y="2990615"/>
                      <a:pt x="627031" y="2990615"/>
                    </a:cubicBezTo>
                    <a:cubicBezTo>
                      <a:pt x="649528" y="2984991"/>
                      <a:pt x="666399" y="2968120"/>
                      <a:pt x="674833" y="2942813"/>
                    </a:cubicBezTo>
                    <a:close/>
                    <a:moveTo>
                      <a:pt x="517372" y="2942813"/>
                    </a:moveTo>
                    <a:cubicBezTo>
                      <a:pt x="525806" y="2965307"/>
                      <a:pt x="542677" y="2982178"/>
                      <a:pt x="565174" y="2990615"/>
                    </a:cubicBezTo>
                    <a:cubicBezTo>
                      <a:pt x="567985" y="2990615"/>
                      <a:pt x="567985" y="2993425"/>
                      <a:pt x="567985" y="2993425"/>
                    </a:cubicBezTo>
                    <a:cubicBezTo>
                      <a:pt x="567985" y="2996239"/>
                      <a:pt x="565174" y="2996239"/>
                      <a:pt x="565174" y="2996239"/>
                    </a:cubicBezTo>
                    <a:cubicBezTo>
                      <a:pt x="542677" y="3001862"/>
                      <a:pt x="525806" y="3018733"/>
                      <a:pt x="520183" y="3041227"/>
                    </a:cubicBezTo>
                    <a:cubicBezTo>
                      <a:pt x="520183" y="3044038"/>
                      <a:pt x="517372" y="3044038"/>
                      <a:pt x="517372" y="3044038"/>
                    </a:cubicBezTo>
                    <a:cubicBezTo>
                      <a:pt x="514559" y="3044038"/>
                      <a:pt x="514559" y="3041227"/>
                      <a:pt x="514559" y="3041227"/>
                    </a:cubicBezTo>
                    <a:cubicBezTo>
                      <a:pt x="508938" y="3018733"/>
                      <a:pt x="492065" y="3001862"/>
                      <a:pt x="469570" y="2996239"/>
                    </a:cubicBezTo>
                    <a:cubicBezTo>
                      <a:pt x="466760" y="2996239"/>
                      <a:pt x="466760" y="2993425"/>
                      <a:pt x="466760" y="2993425"/>
                    </a:cubicBezTo>
                    <a:cubicBezTo>
                      <a:pt x="466760" y="2990615"/>
                      <a:pt x="469570" y="2990615"/>
                      <a:pt x="469570" y="2990615"/>
                    </a:cubicBezTo>
                    <a:cubicBezTo>
                      <a:pt x="492065" y="2984991"/>
                      <a:pt x="508938" y="2968120"/>
                      <a:pt x="517372" y="2942813"/>
                    </a:cubicBezTo>
                    <a:close/>
                    <a:moveTo>
                      <a:pt x="362724" y="2942813"/>
                    </a:moveTo>
                    <a:cubicBezTo>
                      <a:pt x="371158" y="2965307"/>
                      <a:pt x="388029" y="2982178"/>
                      <a:pt x="410526" y="2990615"/>
                    </a:cubicBezTo>
                    <a:cubicBezTo>
                      <a:pt x="413337" y="2990615"/>
                      <a:pt x="413337" y="2993425"/>
                      <a:pt x="413337" y="2993425"/>
                    </a:cubicBezTo>
                    <a:cubicBezTo>
                      <a:pt x="413337" y="2996239"/>
                      <a:pt x="410526" y="2996239"/>
                      <a:pt x="410526" y="2996239"/>
                    </a:cubicBezTo>
                    <a:cubicBezTo>
                      <a:pt x="388029" y="3001862"/>
                      <a:pt x="371158" y="3018733"/>
                      <a:pt x="365535" y="3041227"/>
                    </a:cubicBezTo>
                    <a:cubicBezTo>
                      <a:pt x="365535" y="3044038"/>
                      <a:pt x="362724" y="3044038"/>
                      <a:pt x="362724" y="3044038"/>
                    </a:cubicBezTo>
                    <a:cubicBezTo>
                      <a:pt x="359911" y="3044038"/>
                      <a:pt x="359911" y="3041227"/>
                      <a:pt x="359911" y="3041227"/>
                    </a:cubicBezTo>
                    <a:cubicBezTo>
                      <a:pt x="354290" y="3018733"/>
                      <a:pt x="337417" y="3001862"/>
                      <a:pt x="314922" y="2996239"/>
                    </a:cubicBezTo>
                    <a:cubicBezTo>
                      <a:pt x="312112" y="2996239"/>
                      <a:pt x="312112" y="2993425"/>
                      <a:pt x="312112" y="2993425"/>
                    </a:cubicBezTo>
                    <a:cubicBezTo>
                      <a:pt x="312112" y="2990615"/>
                      <a:pt x="314922" y="2990615"/>
                      <a:pt x="314922" y="2990615"/>
                    </a:cubicBezTo>
                    <a:cubicBezTo>
                      <a:pt x="337417" y="2984991"/>
                      <a:pt x="354290" y="2968120"/>
                      <a:pt x="362724" y="2942813"/>
                    </a:cubicBezTo>
                    <a:close/>
                    <a:moveTo>
                      <a:pt x="208073" y="2942813"/>
                    </a:moveTo>
                    <a:cubicBezTo>
                      <a:pt x="216507" y="2965307"/>
                      <a:pt x="233378" y="2982178"/>
                      <a:pt x="255875" y="2990615"/>
                    </a:cubicBezTo>
                    <a:cubicBezTo>
                      <a:pt x="258686" y="2990615"/>
                      <a:pt x="258686" y="2993425"/>
                      <a:pt x="258686" y="2993425"/>
                    </a:cubicBezTo>
                    <a:cubicBezTo>
                      <a:pt x="258686" y="2996239"/>
                      <a:pt x="255875" y="2996239"/>
                      <a:pt x="255875" y="2996239"/>
                    </a:cubicBezTo>
                    <a:cubicBezTo>
                      <a:pt x="233378" y="3001862"/>
                      <a:pt x="216507" y="3018733"/>
                      <a:pt x="210884" y="3041227"/>
                    </a:cubicBezTo>
                    <a:cubicBezTo>
                      <a:pt x="210884" y="3044038"/>
                      <a:pt x="208073" y="3044038"/>
                      <a:pt x="208073" y="3044038"/>
                    </a:cubicBezTo>
                    <a:cubicBezTo>
                      <a:pt x="205260" y="3044038"/>
                      <a:pt x="205260" y="3041227"/>
                      <a:pt x="205260" y="3041227"/>
                    </a:cubicBezTo>
                    <a:cubicBezTo>
                      <a:pt x="199639" y="3018733"/>
                      <a:pt x="182766" y="3001862"/>
                      <a:pt x="160271" y="2996239"/>
                    </a:cubicBezTo>
                    <a:cubicBezTo>
                      <a:pt x="157461" y="2996239"/>
                      <a:pt x="157461" y="2993425"/>
                      <a:pt x="157461" y="2993425"/>
                    </a:cubicBezTo>
                    <a:cubicBezTo>
                      <a:pt x="157461" y="2990615"/>
                      <a:pt x="160271" y="2990615"/>
                      <a:pt x="160271" y="2990615"/>
                    </a:cubicBezTo>
                    <a:cubicBezTo>
                      <a:pt x="182766" y="2984991"/>
                      <a:pt x="199639" y="2968120"/>
                      <a:pt x="208073" y="2942813"/>
                    </a:cubicBezTo>
                    <a:close/>
                    <a:moveTo>
                      <a:pt x="50612" y="2942813"/>
                    </a:moveTo>
                    <a:cubicBezTo>
                      <a:pt x="59049" y="2965307"/>
                      <a:pt x="75920" y="2982178"/>
                      <a:pt x="98414" y="2990615"/>
                    </a:cubicBezTo>
                    <a:cubicBezTo>
                      <a:pt x="101225" y="2990615"/>
                      <a:pt x="101225" y="2993425"/>
                      <a:pt x="101225" y="2993425"/>
                    </a:cubicBezTo>
                    <a:cubicBezTo>
                      <a:pt x="101225" y="2996239"/>
                      <a:pt x="98414" y="2996239"/>
                      <a:pt x="98414" y="2996239"/>
                    </a:cubicBezTo>
                    <a:cubicBezTo>
                      <a:pt x="75920" y="3001862"/>
                      <a:pt x="59049" y="3018733"/>
                      <a:pt x="53426" y="3041227"/>
                    </a:cubicBezTo>
                    <a:cubicBezTo>
                      <a:pt x="53426" y="3044038"/>
                      <a:pt x="50612" y="3044038"/>
                      <a:pt x="50612" y="3044038"/>
                    </a:cubicBezTo>
                    <a:cubicBezTo>
                      <a:pt x="47802" y="3044038"/>
                      <a:pt x="47802" y="3041227"/>
                      <a:pt x="47802" y="3041227"/>
                    </a:cubicBezTo>
                    <a:cubicBezTo>
                      <a:pt x="42178" y="3018733"/>
                      <a:pt x="25307" y="3001862"/>
                      <a:pt x="2813" y="2996239"/>
                    </a:cubicBezTo>
                    <a:cubicBezTo>
                      <a:pt x="0" y="2996239"/>
                      <a:pt x="0" y="2993425"/>
                      <a:pt x="0" y="2993425"/>
                    </a:cubicBezTo>
                    <a:cubicBezTo>
                      <a:pt x="0" y="2990615"/>
                      <a:pt x="2813" y="2990615"/>
                      <a:pt x="2813" y="2990615"/>
                    </a:cubicBezTo>
                    <a:cubicBezTo>
                      <a:pt x="25307" y="2984991"/>
                      <a:pt x="42178" y="2968120"/>
                      <a:pt x="50612" y="2942813"/>
                    </a:cubicBezTo>
                    <a:close/>
                    <a:moveTo>
                      <a:pt x="5184973" y="2785352"/>
                    </a:moveTo>
                    <a:cubicBezTo>
                      <a:pt x="5193410" y="2810657"/>
                      <a:pt x="5210281" y="2827530"/>
                      <a:pt x="5232776" y="2833151"/>
                    </a:cubicBezTo>
                    <a:cubicBezTo>
                      <a:pt x="5235586" y="2833151"/>
                      <a:pt x="5235586" y="2835964"/>
                      <a:pt x="5235586" y="2835964"/>
                    </a:cubicBezTo>
                    <a:cubicBezTo>
                      <a:pt x="5235586" y="2838775"/>
                      <a:pt x="5232776" y="2838775"/>
                      <a:pt x="5232776" y="2838775"/>
                    </a:cubicBezTo>
                    <a:cubicBezTo>
                      <a:pt x="5210281" y="2844398"/>
                      <a:pt x="5193410" y="2861269"/>
                      <a:pt x="5187787" y="2883766"/>
                    </a:cubicBezTo>
                    <a:cubicBezTo>
                      <a:pt x="5187787" y="2886577"/>
                      <a:pt x="5184973" y="2886577"/>
                      <a:pt x="5184973" y="2886577"/>
                    </a:cubicBezTo>
                    <a:cubicBezTo>
                      <a:pt x="5182163" y="2886577"/>
                      <a:pt x="5182163" y="2883766"/>
                      <a:pt x="5182163" y="2883766"/>
                    </a:cubicBezTo>
                    <a:cubicBezTo>
                      <a:pt x="5176540" y="2861269"/>
                      <a:pt x="5159669" y="2844398"/>
                      <a:pt x="5137174" y="2838775"/>
                    </a:cubicBezTo>
                    <a:cubicBezTo>
                      <a:pt x="5134361" y="2838775"/>
                      <a:pt x="5134361" y="2835964"/>
                      <a:pt x="5134361" y="2835964"/>
                    </a:cubicBezTo>
                    <a:cubicBezTo>
                      <a:pt x="5134361" y="2833151"/>
                      <a:pt x="5137174" y="2833151"/>
                      <a:pt x="5137174" y="2833151"/>
                    </a:cubicBezTo>
                    <a:cubicBezTo>
                      <a:pt x="5159669" y="2827530"/>
                      <a:pt x="5176540" y="2810657"/>
                      <a:pt x="5184973" y="2785352"/>
                    </a:cubicBezTo>
                    <a:close/>
                    <a:moveTo>
                      <a:pt x="5030325" y="2785352"/>
                    </a:moveTo>
                    <a:cubicBezTo>
                      <a:pt x="5035949" y="2810657"/>
                      <a:pt x="5055630" y="2827530"/>
                      <a:pt x="5078128" y="2833151"/>
                    </a:cubicBezTo>
                    <a:cubicBezTo>
                      <a:pt x="5080938" y="2833151"/>
                      <a:pt x="5080938" y="2835964"/>
                      <a:pt x="5080938" y="2835964"/>
                    </a:cubicBezTo>
                    <a:cubicBezTo>
                      <a:pt x="5080938" y="2838775"/>
                      <a:pt x="5078128" y="2838775"/>
                      <a:pt x="5078128" y="2838775"/>
                    </a:cubicBezTo>
                    <a:cubicBezTo>
                      <a:pt x="5055630" y="2844398"/>
                      <a:pt x="5038759" y="2861269"/>
                      <a:pt x="5033136" y="2883766"/>
                    </a:cubicBezTo>
                    <a:cubicBezTo>
                      <a:pt x="5033136" y="2886577"/>
                      <a:pt x="5030325" y="2886577"/>
                      <a:pt x="5030325" y="2886577"/>
                    </a:cubicBezTo>
                    <a:cubicBezTo>
                      <a:pt x="5027512" y="2886577"/>
                      <a:pt x="5027512" y="2883766"/>
                      <a:pt x="5027512" y="2883766"/>
                    </a:cubicBezTo>
                    <a:cubicBezTo>
                      <a:pt x="5021892" y="2861269"/>
                      <a:pt x="5005018" y="2844398"/>
                      <a:pt x="4982523" y="2838775"/>
                    </a:cubicBezTo>
                    <a:cubicBezTo>
                      <a:pt x="4979713" y="2838775"/>
                      <a:pt x="4979713" y="2835964"/>
                      <a:pt x="4979713" y="2835964"/>
                    </a:cubicBezTo>
                    <a:cubicBezTo>
                      <a:pt x="4979713" y="2833151"/>
                      <a:pt x="4982523" y="2833151"/>
                      <a:pt x="4982523" y="2833151"/>
                    </a:cubicBezTo>
                    <a:cubicBezTo>
                      <a:pt x="5005018" y="2827530"/>
                      <a:pt x="5021892" y="2810657"/>
                      <a:pt x="5030325" y="2785352"/>
                    </a:cubicBezTo>
                    <a:close/>
                    <a:moveTo>
                      <a:pt x="4872861" y="2785352"/>
                    </a:moveTo>
                    <a:cubicBezTo>
                      <a:pt x="4881298" y="2810657"/>
                      <a:pt x="4898166" y="2827530"/>
                      <a:pt x="4920664" y="2833151"/>
                    </a:cubicBezTo>
                    <a:cubicBezTo>
                      <a:pt x="4923474" y="2833151"/>
                      <a:pt x="4923474" y="2835964"/>
                      <a:pt x="4923474" y="2835964"/>
                    </a:cubicBezTo>
                    <a:cubicBezTo>
                      <a:pt x="4923474" y="2838775"/>
                      <a:pt x="4920664" y="2838775"/>
                      <a:pt x="4920664" y="2838775"/>
                    </a:cubicBezTo>
                    <a:cubicBezTo>
                      <a:pt x="4898166" y="2844398"/>
                      <a:pt x="4881298" y="2861269"/>
                      <a:pt x="4875675" y="2883766"/>
                    </a:cubicBezTo>
                    <a:cubicBezTo>
                      <a:pt x="4875675" y="2886577"/>
                      <a:pt x="4872861" y="2886577"/>
                      <a:pt x="4872861" y="2886577"/>
                    </a:cubicBezTo>
                    <a:cubicBezTo>
                      <a:pt x="4870048" y="2886577"/>
                      <a:pt x="4870048" y="2883766"/>
                      <a:pt x="4870048" y="2883766"/>
                    </a:cubicBezTo>
                    <a:cubicBezTo>
                      <a:pt x="4864428" y="2861269"/>
                      <a:pt x="4847557" y="2844398"/>
                      <a:pt x="4825062" y="2838775"/>
                    </a:cubicBezTo>
                    <a:cubicBezTo>
                      <a:pt x="4822249" y="2838775"/>
                      <a:pt x="4822249" y="2835964"/>
                      <a:pt x="4822249" y="2835964"/>
                    </a:cubicBezTo>
                    <a:cubicBezTo>
                      <a:pt x="4822249" y="2833151"/>
                      <a:pt x="4825062" y="2833151"/>
                      <a:pt x="4825062" y="2833151"/>
                    </a:cubicBezTo>
                    <a:cubicBezTo>
                      <a:pt x="4847557" y="2827530"/>
                      <a:pt x="4864428" y="2810657"/>
                      <a:pt x="4872861" y="2785352"/>
                    </a:cubicBezTo>
                    <a:close/>
                    <a:moveTo>
                      <a:pt x="4718213" y="2785352"/>
                    </a:moveTo>
                    <a:cubicBezTo>
                      <a:pt x="4726650" y="2810657"/>
                      <a:pt x="4743518" y="2827530"/>
                      <a:pt x="4766016" y="2833151"/>
                    </a:cubicBezTo>
                    <a:cubicBezTo>
                      <a:pt x="4768826" y="2833151"/>
                      <a:pt x="4768826" y="2835964"/>
                      <a:pt x="4768826" y="2835964"/>
                    </a:cubicBezTo>
                    <a:cubicBezTo>
                      <a:pt x="4768826" y="2838775"/>
                      <a:pt x="4766016" y="2838775"/>
                      <a:pt x="4766016" y="2838775"/>
                    </a:cubicBezTo>
                    <a:cubicBezTo>
                      <a:pt x="4743518" y="2844398"/>
                      <a:pt x="4726650" y="2861269"/>
                      <a:pt x="4721027" y="2883766"/>
                    </a:cubicBezTo>
                    <a:cubicBezTo>
                      <a:pt x="4721027" y="2886577"/>
                      <a:pt x="4718213" y="2886577"/>
                      <a:pt x="4718213" y="2886577"/>
                    </a:cubicBezTo>
                    <a:cubicBezTo>
                      <a:pt x="4715400" y="2886577"/>
                      <a:pt x="4715400" y="2883766"/>
                      <a:pt x="4715400" y="2883766"/>
                    </a:cubicBezTo>
                    <a:cubicBezTo>
                      <a:pt x="4709780" y="2861269"/>
                      <a:pt x="4692909" y="2844398"/>
                      <a:pt x="4670414" y="2838775"/>
                    </a:cubicBezTo>
                    <a:cubicBezTo>
                      <a:pt x="4667601" y="2838775"/>
                      <a:pt x="4667601" y="2835964"/>
                      <a:pt x="4667601" y="2835964"/>
                    </a:cubicBezTo>
                    <a:cubicBezTo>
                      <a:pt x="4667601" y="2833151"/>
                      <a:pt x="4670414" y="2833151"/>
                      <a:pt x="4670414" y="2833151"/>
                    </a:cubicBezTo>
                    <a:cubicBezTo>
                      <a:pt x="4692909" y="2827530"/>
                      <a:pt x="4709780" y="2810657"/>
                      <a:pt x="4718213" y="2785352"/>
                    </a:cubicBezTo>
                    <a:close/>
                    <a:moveTo>
                      <a:pt x="4563563" y="2785352"/>
                    </a:moveTo>
                    <a:cubicBezTo>
                      <a:pt x="4571999" y="2810657"/>
                      <a:pt x="4588867" y="2827530"/>
                      <a:pt x="4611365" y="2833151"/>
                    </a:cubicBezTo>
                    <a:cubicBezTo>
                      <a:pt x="4614175" y="2833151"/>
                      <a:pt x="4614175" y="2835964"/>
                      <a:pt x="4614175" y="2835964"/>
                    </a:cubicBezTo>
                    <a:cubicBezTo>
                      <a:pt x="4614175" y="2838775"/>
                      <a:pt x="4611365" y="2838775"/>
                      <a:pt x="4611365" y="2838775"/>
                    </a:cubicBezTo>
                    <a:cubicBezTo>
                      <a:pt x="4588867" y="2844398"/>
                      <a:pt x="4571999" y="2861269"/>
                      <a:pt x="4566376" y="2883766"/>
                    </a:cubicBezTo>
                    <a:cubicBezTo>
                      <a:pt x="4566376" y="2886577"/>
                      <a:pt x="4563563" y="2886577"/>
                      <a:pt x="4563563" y="2886577"/>
                    </a:cubicBezTo>
                    <a:cubicBezTo>
                      <a:pt x="4560749" y="2886577"/>
                      <a:pt x="4560749" y="2883766"/>
                      <a:pt x="4560749" y="2883766"/>
                    </a:cubicBezTo>
                    <a:cubicBezTo>
                      <a:pt x="4555129" y="2861269"/>
                      <a:pt x="4538258" y="2844398"/>
                      <a:pt x="4515763" y="2838775"/>
                    </a:cubicBezTo>
                    <a:cubicBezTo>
                      <a:pt x="4512950" y="2838775"/>
                      <a:pt x="4512950" y="2835964"/>
                      <a:pt x="4512950" y="2835964"/>
                    </a:cubicBezTo>
                    <a:cubicBezTo>
                      <a:pt x="4512950" y="2833151"/>
                      <a:pt x="4515763" y="2833151"/>
                      <a:pt x="4515763" y="2833151"/>
                    </a:cubicBezTo>
                    <a:cubicBezTo>
                      <a:pt x="4538258" y="2827530"/>
                      <a:pt x="4555129" y="2810657"/>
                      <a:pt x="4563563" y="2785352"/>
                    </a:cubicBezTo>
                    <a:close/>
                    <a:moveTo>
                      <a:pt x="4406104" y="2785352"/>
                    </a:moveTo>
                    <a:cubicBezTo>
                      <a:pt x="4414538" y="2810657"/>
                      <a:pt x="4431409" y="2827530"/>
                      <a:pt x="4453907" y="2833151"/>
                    </a:cubicBezTo>
                    <a:cubicBezTo>
                      <a:pt x="4456717" y="2833151"/>
                      <a:pt x="4456717" y="2835964"/>
                      <a:pt x="4456717" y="2835964"/>
                    </a:cubicBezTo>
                    <a:cubicBezTo>
                      <a:pt x="4456717" y="2838775"/>
                      <a:pt x="4453907" y="2838775"/>
                      <a:pt x="4453907" y="2838775"/>
                    </a:cubicBezTo>
                    <a:cubicBezTo>
                      <a:pt x="4431409" y="2844398"/>
                      <a:pt x="4414538" y="2861269"/>
                      <a:pt x="4408915" y="2883766"/>
                    </a:cubicBezTo>
                    <a:cubicBezTo>
                      <a:pt x="4408915" y="2886577"/>
                      <a:pt x="4406104" y="2886577"/>
                      <a:pt x="4406104" y="2886577"/>
                    </a:cubicBezTo>
                    <a:cubicBezTo>
                      <a:pt x="4403291" y="2886577"/>
                      <a:pt x="4403291" y="2883766"/>
                      <a:pt x="4403291" y="2883766"/>
                    </a:cubicBezTo>
                    <a:cubicBezTo>
                      <a:pt x="4397671" y="2861269"/>
                      <a:pt x="4380797" y="2844398"/>
                      <a:pt x="4358302" y="2838775"/>
                    </a:cubicBezTo>
                    <a:cubicBezTo>
                      <a:pt x="4355492" y="2838775"/>
                      <a:pt x="4355492" y="2835964"/>
                      <a:pt x="4355492" y="2835964"/>
                    </a:cubicBezTo>
                    <a:cubicBezTo>
                      <a:pt x="4355492" y="2833151"/>
                      <a:pt x="4358302" y="2833151"/>
                      <a:pt x="4358302" y="2833151"/>
                    </a:cubicBezTo>
                    <a:cubicBezTo>
                      <a:pt x="4380797" y="2827530"/>
                      <a:pt x="4397671" y="2810657"/>
                      <a:pt x="4406104" y="2785352"/>
                    </a:cubicBezTo>
                    <a:close/>
                    <a:moveTo>
                      <a:pt x="4251453" y="2785352"/>
                    </a:moveTo>
                    <a:cubicBezTo>
                      <a:pt x="4259887" y="2810657"/>
                      <a:pt x="4276758" y="2827530"/>
                      <a:pt x="4299256" y="2833151"/>
                    </a:cubicBezTo>
                    <a:cubicBezTo>
                      <a:pt x="4302066" y="2833151"/>
                      <a:pt x="4302066" y="2835964"/>
                      <a:pt x="4302066" y="2835964"/>
                    </a:cubicBezTo>
                    <a:cubicBezTo>
                      <a:pt x="4302066" y="2838775"/>
                      <a:pt x="4299256" y="2838775"/>
                      <a:pt x="4299256" y="2838775"/>
                    </a:cubicBezTo>
                    <a:cubicBezTo>
                      <a:pt x="4276758" y="2844398"/>
                      <a:pt x="4259887" y="2861269"/>
                      <a:pt x="4254264" y="2883766"/>
                    </a:cubicBezTo>
                    <a:cubicBezTo>
                      <a:pt x="4254264" y="2886577"/>
                      <a:pt x="4251453" y="2886577"/>
                      <a:pt x="4251453" y="2886577"/>
                    </a:cubicBezTo>
                    <a:cubicBezTo>
                      <a:pt x="4248640" y="2886577"/>
                      <a:pt x="4248640" y="2883766"/>
                      <a:pt x="4248640" y="2883766"/>
                    </a:cubicBezTo>
                    <a:cubicBezTo>
                      <a:pt x="4243020" y="2861269"/>
                      <a:pt x="4226146" y="2844398"/>
                      <a:pt x="4203651" y="2838775"/>
                    </a:cubicBezTo>
                    <a:cubicBezTo>
                      <a:pt x="4200841" y="2838775"/>
                      <a:pt x="4200841" y="2835964"/>
                      <a:pt x="4200841" y="2835964"/>
                    </a:cubicBezTo>
                    <a:cubicBezTo>
                      <a:pt x="4200841" y="2833151"/>
                      <a:pt x="4203651" y="2833151"/>
                      <a:pt x="4203651" y="2833151"/>
                    </a:cubicBezTo>
                    <a:cubicBezTo>
                      <a:pt x="4226146" y="2827530"/>
                      <a:pt x="4243020" y="2810657"/>
                      <a:pt x="4251453" y="2785352"/>
                    </a:cubicBezTo>
                    <a:close/>
                    <a:moveTo>
                      <a:pt x="4096805" y="2785352"/>
                    </a:moveTo>
                    <a:cubicBezTo>
                      <a:pt x="4105239" y="2810657"/>
                      <a:pt x="4122110" y="2827530"/>
                      <a:pt x="4144608" y="2833151"/>
                    </a:cubicBezTo>
                    <a:cubicBezTo>
                      <a:pt x="4147418" y="2833151"/>
                      <a:pt x="4147418" y="2835964"/>
                      <a:pt x="4147418" y="2835964"/>
                    </a:cubicBezTo>
                    <a:cubicBezTo>
                      <a:pt x="4147418" y="2838775"/>
                      <a:pt x="4144608" y="2838775"/>
                      <a:pt x="4144608" y="2838775"/>
                    </a:cubicBezTo>
                    <a:cubicBezTo>
                      <a:pt x="4122110" y="2844398"/>
                      <a:pt x="4105239" y="2861269"/>
                      <a:pt x="4099616" y="2883766"/>
                    </a:cubicBezTo>
                    <a:cubicBezTo>
                      <a:pt x="4099616" y="2886577"/>
                      <a:pt x="4096805" y="2886577"/>
                      <a:pt x="4096805" y="2886577"/>
                    </a:cubicBezTo>
                    <a:cubicBezTo>
                      <a:pt x="4093992" y="2886577"/>
                      <a:pt x="4093992" y="2883766"/>
                      <a:pt x="4093992" y="2883766"/>
                    </a:cubicBezTo>
                    <a:cubicBezTo>
                      <a:pt x="4088372" y="2861269"/>
                      <a:pt x="4071498" y="2844398"/>
                      <a:pt x="4049003" y="2838775"/>
                    </a:cubicBezTo>
                    <a:cubicBezTo>
                      <a:pt x="4046193" y="2838775"/>
                      <a:pt x="4046193" y="2835964"/>
                      <a:pt x="4046193" y="2835964"/>
                    </a:cubicBezTo>
                    <a:cubicBezTo>
                      <a:pt x="4046193" y="2833151"/>
                      <a:pt x="4049003" y="2833151"/>
                      <a:pt x="4049003" y="2833151"/>
                    </a:cubicBezTo>
                    <a:cubicBezTo>
                      <a:pt x="4071498" y="2827530"/>
                      <a:pt x="4088372" y="2810657"/>
                      <a:pt x="4096805" y="2785352"/>
                    </a:cubicBezTo>
                    <a:close/>
                    <a:moveTo>
                      <a:pt x="3939345" y="2785352"/>
                    </a:moveTo>
                    <a:cubicBezTo>
                      <a:pt x="3947781" y="2810657"/>
                      <a:pt x="3964649" y="2827530"/>
                      <a:pt x="3987147" y="2833151"/>
                    </a:cubicBezTo>
                    <a:cubicBezTo>
                      <a:pt x="3989957" y="2833151"/>
                      <a:pt x="3989957" y="2835964"/>
                      <a:pt x="3989957" y="2835964"/>
                    </a:cubicBezTo>
                    <a:cubicBezTo>
                      <a:pt x="3989957" y="2838775"/>
                      <a:pt x="3987147" y="2838775"/>
                      <a:pt x="3987147" y="2838775"/>
                    </a:cubicBezTo>
                    <a:cubicBezTo>
                      <a:pt x="3964649" y="2844398"/>
                      <a:pt x="3947781" y="2861269"/>
                      <a:pt x="3942155" y="2883766"/>
                    </a:cubicBezTo>
                    <a:cubicBezTo>
                      <a:pt x="3942155" y="2886577"/>
                      <a:pt x="3939345" y="2886577"/>
                      <a:pt x="3939345" y="2886577"/>
                    </a:cubicBezTo>
                    <a:cubicBezTo>
                      <a:pt x="3936531" y="2886577"/>
                      <a:pt x="3936531" y="2883766"/>
                      <a:pt x="3936531" y="2883766"/>
                    </a:cubicBezTo>
                    <a:cubicBezTo>
                      <a:pt x="3930911" y="2861269"/>
                      <a:pt x="3914037" y="2844398"/>
                      <a:pt x="3891545" y="2838775"/>
                    </a:cubicBezTo>
                    <a:cubicBezTo>
                      <a:pt x="3888732" y="2838775"/>
                      <a:pt x="3888732" y="2835964"/>
                      <a:pt x="3888732" y="2835964"/>
                    </a:cubicBezTo>
                    <a:cubicBezTo>
                      <a:pt x="3888732" y="2833151"/>
                      <a:pt x="3891545" y="2833151"/>
                      <a:pt x="3891545" y="2833151"/>
                    </a:cubicBezTo>
                    <a:cubicBezTo>
                      <a:pt x="3914037" y="2827530"/>
                      <a:pt x="3930911" y="2810657"/>
                      <a:pt x="3939345" y="2785352"/>
                    </a:cubicBezTo>
                    <a:close/>
                    <a:moveTo>
                      <a:pt x="3784693" y="2785352"/>
                    </a:moveTo>
                    <a:cubicBezTo>
                      <a:pt x="3793130" y="2810657"/>
                      <a:pt x="3809998" y="2827530"/>
                      <a:pt x="3832496" y="2833151"/>
                    </a:cubicBezTo>
                    <a:cubicBezTo>
                      <a:pt x="3835306" y="2833151"/>
                      <a:pt x="3835306" y="2835964"/>
                      <a:pt x="3835306" y="2835964"/>
                    </a:cubicBezTo>
                    <a:cubicBezTo>
                      <a:pt x="3835306" y="2838775"/>
                      <a:pt x="3832496" y="2838775"/>
                      <a:pt x="3832496" y="2838775"/>
                    </a:cubicBezTo>
                    <a:cubicBezTo>
                      <a:pt x="3809998" y="2844398"/>
                      <a:pt x="3793130" y="2861269"/>
                      <a:pt x="3787504" y="2883766"/>
                    </a:cubicBezTo>
                    <a:cubicBezTo>
                      <a:pt x="3787504" y="2886577"/>
                      <a:pt x="3784693" y="2886577"/>
                      <a:pt x="3784693" y="2886577"/>
                    </a:cubicBezTo>
                    <a:cubicBezTo>
                      <a:pt x="3781880" y="2886577"/>
                      <a:pt x="3781880" y="2883766"/>
                      <a:pt x="3781880" y="2883766"/>
                    </a:cubicBezTo>
                    <a:cubicBezTo>
                      <a:pt x="3776260" y="2861269"/>
                      <a:pt x="3759386" y="2844398"/>
                      <a:pt x="3736894" y="2838775"/>
                    </a:cubicBezTo>
                    <a:cubicBezTo>
                      <a:pt x="3734081" y="2838775"/>
                      <a:pt x="3734081" y="2835964"/>
                      <a:pt x="3734081" y="2835964"/>
                    </a:cubicBezTo>
                    <a:cubicBezTo>
                      <a:pt x="3734081" y="2833151"/>
                      <a:pt x="3736894" y="2833151"/>
                      <a:pt x="3736894" y="2833151"/>
                    </a:cubicBezTo>
                    <a:cubicBezTo>
                      <a:pt x="3759386" y="2827530"/>
                      <a:pt x="3776260" y="2810657"/>
                      <a:pt x="3784693" y="2785352"/>
                    </a:cubicBezTo>
                    <a:close/>
                    <a:moveTo>
                      <a:pt x="3630045" y="2785352"/>
                    </a:moveTo>
                    <a:cubicBezTo>
                      <a:pt x="3638482" y="2810657"/>
                      <a:pt x="3655350" y="2827530"/>
                      <a:pt x="3677848" y="2833151"/>
                    </a:cubicBezTo>
                    <a:cubicBezTo>
                      <a:pt x="3680658" y="2833151"/>
                      <a:pt x="3680658" y="2835964"/>
                      <a:pt x="3680658" y="2835964"/>
                    </a:cubicBezTo>
                    <a:cubicBezTo>
                      <a:pt x="3680658" y="2838775"/>
                      <a:pt x="3677848" y="2838775"/>
                      <a:pt x="3677848" y="2838775"/>
                    </a:cubicBezTo>
                    <a:cubicBezTo>
                      <a:pt x="3655350" y="2844398"/>
                      <a:pt x="3638482" y="2861269"/>
                      <a:pt x="3632856" y="2883766"/>
                    </a:cubicBezTo>
                    <a:cubicBezTo>
                      <a:pt x="3632856" y="2886577"/>
                      <a:pt x="3630045" y="2886577"/>
                      <a:pt x="3630045" y="2886577"/>
                    </a:cubicBezTo>
                    <a:cubicBezTo>
                      <a:pt x="3627232" y="2886577"/>
                      <a:pt x="3627232" y="2883766"/>
                      <a:pt x="3627232" y="2883766"/>
                    </a:cubicBezTo>
                    <a:cubicBezTo>
                      <a:pt x="3621612" y="2861269"/>
                      <a:pt x="3604738" y="2844398"/>
                      <a:pt x="3582246" y="2838775"/>
                    </a:cubicBezTo>
                    <a:cubicBezTo>
                      <a:pt x="3579433" y="2838775"/>
                      <a:pt x="3579433" y="2835964"/>
                      <a:pt x="3579433" y="2835964"/>
                    </a:cubicBezTo>
                    <a:cubicBezTo>
                      <a:pt x="3579433" y="2833151"/>
                      <a:pt x="3582246" y="2833151"/>
                      <a:pt x="3582246" y="2833151"/>
                    </a:cubicBezTo>
                    <a:cubicBezTo>
                      <a:pt x="3604738" y="2827530"/>
                      <a:pt x="3621612" y="2810657"/>
                      <a:pt x="3630045" y="2785352"/>
                    </a:cubicBezTo>
                    <a:close/>
                    <a:moveTo>
                      <a:pt x="3472581" y="2785352"/>
                    </a:moveTo>
                    <a:cubicBezTo>
                      <a:pt x="3481018" y="2810657"/>
                      <a:pt x="3500700" y="2827530"/>
                      <a:pt x="3520384" y="2833151"/>
                    </a:cubicBezTo>
                    <a:cubicBezTo>
                      <a:pt x="3523194" y="2833151"/>
                      <a:pt x="3523194" y="2835964"/>
                      <a:pt x="3523194" y="2835964"/>
                    </a:cubicBezTo>
                    <a:cubicBezTo>
                      <a:pt x="3523194" y="2838775"/>
                      <a:pt x="3520384" y="2838775"/>
                      <a:pt x="3520384" y="2838775"/>
                    </a:cubicBezTo>
                    <a:cubicBezTo>
                      <a:pt x="3497889" y="2844398"/>
                      <a:pt x="3481018" y="2861269"/>
                      <a:pt x="3475395" y="2883766"/>
                    </a:cubicBezTo>
                    <a:cubicBezTo>
                      <a:pt x="3475395" y="2886577"/>
                      <a:pt x="3472581" y="2886577"/>
                      <a:pt x="3472581" y="2886577"/>
                    </a:cubicBezTo>
                    <a:cubicBezTo>
                      <a:pt x="3469771" y="2886577"/>
                      <a:pt x="3469771" y="2883766"/>
                      <a:pt x="3469771" y="2883766"/>
                    </a:cubicBezTo>
                    <a:cubicBezTo>
                      <a:pt x="3464148" y="2861269"/>
                      <a:pt x="3447277" y="2844398"/>
                      <a:pt x="3424782" y="2838775"/>
                    </a:cubicBezTo>
                    <a:cubicBezTo>
                      <a:pt x="3421969" y="2838775"/>
                      <a:pt x="3421969" y="2835964"/>
                      <a:pt x="3421969" y="2835964"/>
                    </a:cubicBezTo>
                    <a:cubicBezTo>
                      <a:pt x="3421969" y="2833151"/>
                      <a:pt x="3424782" y="2833151"/>
                      <a:pt x="3424782" y="2833151"/>
                    </a:cubicBezTo>
                    <a:cubicBezTo>
                      <a:pt x="3447277" y="2827530"/>
                      <a:pt x="3464148" y="2810657"/>
                      <a:pt x="3472581" y="2785352"/>
                    </a:cubicBezTo>
                    <a:close/>
                    <a:moveTo>
                      <a:pt x="3317933" y="2785352"/>
                    </a:moveTo>
                    <a:cubicBezTo>
                      <a:pt x="3326370" y="2810657"/>
                      <a:pt x="3343241" y="2827530"/>
                      <a:pt x="3365736" y="2833151"/>
                    </a:cubicBezTo>
                    <a:cubicBezTo>
                      <a:pt x="3368546" y="2833151"/>
                      <a:pt x="3368546" y="2835964"/>
                      <a:pt x="3368546" y="2835964"/>
                    </a:cubicBezTo>
                    <a:cubicBezTo>
                      <a:pt x="3368546" y="2838775"/>
                      <a:pt x="3365736" y="2838775"/>
                      <a:pt x="3365736" y="2838775"/>
                    </a:cubicBezTo>
                    <a:cubicBezTo>
                      <a:pt x="3343241" y="2844398"/>
                      <a:pt x="3326370" y="2861269"/>
                      <a:pt x="3320747" y="2883766"/>
                    </a:cubicBezTo>
                    <a:cubicBezTo>
                      <a:pt x="3320747" y="2886577"/>
                      <a:pt x="3317933" y="2886577"/>
                      <a:pt x="3317933" y="2886577"/>
                    </a:cubicBezTo>
                    <a:cubicBezTo>
                      <a:pt x="3315123" y="2886577"/>
                      <a:pt x="3315123" y="2883766"/>
                      <a:pt x="3315123" y="2883766"/>
                    </a:cubicBezTo>
                    <a:cubicBezTo>
                      <a:pt x="3309500" y="2861269"/>
                      <a:pt x="3292629" y="2844398"/>
                      <a:pt x="3270134" y="2838775"/>
                    </a:cubicBezTo>
                    <a:cubicBezTo>
                      <a:pt x="3267321" y="2838775"/>
                      <a:pt x="3267321" y="2835964"/>
                      <a:pt x="3267321" y="2835964"/>
                    </a:cubicBezTo>
                    <a:cubicBezTo>
                      <a:pt x="3267321" y="2833151"/>
                      <a:pt x="3270134" y="2833151"/>
                      <a:pt x="3270134" y="2833151"/>
                    </a:cubicBezTo>
                    <a:cubicBezTo>
                      <a:pt x="3292629" y="2827530"/>
                      <a:pt x="3309500" y="2810657"/>
                      <a:pt x="3317933" y="2785352"/>
                    </a:cubicBezTo>
                    <a:close/>
                    <a:moveTo>
                      <a:pt x="3163283" y="2785352"/>
                    </a:moveTo>
                    <a:cubicBezTo>
                      <a:pt x="3171719" y="2810657"/>
                      <a:pt x="3188590" y="2827530"/>
                      <a:pt x="3211085" y="2833151"/>
                    </a:cubicBezTo>
                    <a:cubicBezTo>
                      <a:pt x="3213895" y="2833151"/>
                      <a:pt x="3213895" y="2835964"/>
                      <a:pt x="3213895" y="2835964"/>
                    </a:cubicBezTo>
                    <a:cubicBezTo>
                      <a:pt x="3213895" y="2838775"/>
                      <a:pt x="3211085" y="2838775"/>
                      <a:pt x="3211085" y="2838775"/>
                    </a:cubicBezTo>
                    <a:cubicBezTo>
                      <a:pt x="3188590" y="2844398"/>
                      <a:pt x="3171719" y="2861269"/>
                      <a:pt x="3166096" y="2883766"/>
                    </a:cubicBezTo>
                    <a:cubicBezTo>
                      <a:pt x="3166096" y="2886577"/>
                      <a:pt x="3163283" y="2886577"/>
                      <a:pt x="3163283" y="2886577"/>
                    </a:cubicBezTo>
                    <a:cubicBezTo>
                      <a:pt x="3160472" y="2886577"/>
                      <a:pt x="3160472" y="2883766"/>
                      <a:pt x="3160472" y="2883766"/>
                    </a:cubicBezTo>
                    <a:cubicBezTo>
                      <a:pt x="3154849" y="2861269"/>
                      <a:pt x="3137978" y="2844398"/>
                      <a:pt x="3115483" y="2838775"/>
                    </a:cubicBezTo>
                    <a:cubicBezTo>
                      <a:pt x="3112670" y="2838775"/>
                      <a:pt x="3112670" y="2835964"/>
                      <a:pt x="3112670" y="2835964"/>
                    </a:cubicBezTo>
                    <a:cubicBezTo>
                      <a:pt x="3112670" y="2833151"/>
                      <a:pt x="3115483" y="2833151"/>
                      <a:pt x="3115483" y="2833151"/>
                    </a:cubicBezTo>
                    <a:cubicBezTo>
                      <a:pt x="3137978" y="2827530"/>
                      <a:pt x="3154849" y="2810657"/>
                      <a:pt x="3163283" y="2785352"/>
                    </a:cubicBezTo>
                    <a:close/>
                    <a:moveTo>
                      <a:pt x="3005823" y="2785352"/>
                    </a:moveTo>
                    <a:cubicBezTo>
                      <a:pt x="3014257" y="2810657"/>
                      <a:pt x="3033942" y="2827530"/>
                      <a:pt x="3053626" y="2833151"/>
                    </a:cubicBezTo>
                    <a:cubicBezTo>
                      <a:pt x="3056436" y="2833151"/>
                      <a:pt x="3056436" y="2835964"/>
                      <a:pt x="3056436" y="2835964"/>
                    </a:cubicBezTo>
                    <a:cubicBezTo>
                      <a:pt x="3056436" y="2838775"/>
                      <a:pt x="3053626" y="2838775"/>
                      <a:pt x="3053626" y="2838775"/>
                    </a:cubicBezTo>
                    <a:cubicBezTo>
                      <a:pt x="3031128" y="2844398"/>
                      <a:pt x="3014257" y="2861269"/>
                      <a:pt x="3008634" y="2883766"/>
                    </a:cubicBezTo>
                    <a:cubicBezTo>
                      <a:pt x="3008634" y="2886577"/>
                      <a:pt x="3005823" y="2886577"/>
                      <a:pt x="3005823" y="2886577"/>
                    </a:cubicBezTo>
                    <a:cubicBezTo>
                      <a:pt x="3003010" y="2886577"/>
                      <a:pt x="3003010" y="2883766"/>
                      <a:pt x="3003010" y="2883766"/>
                    </a:cubicBezTo>
                    <a:cubicBezTo>
                      <a:pt x="2997390" y="2861269"/>
                      <a:pt x="2980516" y="2844398"/>
                      <a:pt x="2958021" y="2838775"/>
                    </a:cubicBezTo>
                    <a:cubicBezTo>
                      <a:pt x="2955211" y="2838775"/>
                      <a:pt x="2955211" y="2835964"/>
                      <a:pt x="2955211" y="2835964"/>
                    </a:cubicBezTo>
                    <a:cubicBezTo>
                      <a:pt x="2955211" y="2833151"/>
                      <a:pt x="2958021" y="2833151"/>
                      <a:pt x="2958021" y="2833151"/>
                    </a:cubicBezTo>
                    <a:cubicBezTo>
                      <a:pt x="2980516" y="2827530"/>
                      <a:pt x="2997390" y="2810657"/>
                      <a:pt x="3005823" y="2785352"/>
                    </a:cubicBezTo>
                    <a:close/>
                    <a:moveTo>
                      <a:pt x="2851172" y="2785352"/>
                    </a:moveTo>
                    <a:cubicBezTo>
                      <a:pt x="2859606" y="2810657"/>
                      <a:pt x="2876477" y="2827530"/>
                      <a:pt x="2898975" y="2833151"/>
                    </a:cubicBezTo>
                    <a:cubicBezTo>
                      <a:pt x="2901785" y="2833151"/>
                      <a:pt x="2901785" y="2835964"/>
                      <a:pt x="2901785" y="2835964"/>
                    </a:cubicBezTo>
                    <a:cubicBezTo>
                      <a:pt x="2901785" y="2838775"/>
                      <a:pt x="2898975" y="2838775"/>
                      <a:pt x="2898975" y="2838775"/>
                    </a:cubicBezTo>
                    <a:cubicBezTo>
                      <a:pt x="2876477" y="2844398"/>
                      <a:pt x="2859606" y="2861269"/>
                      <a:pt x="2853983" y="2883766"/>
                    </a:cubicBezTo>
                    <a:cubicBezTo>
                      <a:pt x="2853983" y="2886577"/>
                      <a:pt x="2851172" y="2886577"/>
                      <a:pt x="2851172" y="2886577"/>
                    </a:cubicBezTo>
                    <a:cubicBezTo>
                      <a:pt x="2848359" y="2886577"/>
                      <a:pt x="2848359" y="2883766"/>
                      <a:pt x="2848359" y="2883766"/>
                    </a:cubicBezTo>
                    <a:cubicBezTo>
                      <a:pt x="2842739" y="2861269"/>
                      <a:pt x="2825865" y="2844398"/>
                      <a:pt x="2803370" y="2838775"/>
                    </a:cubicBezTo>
                    <a:cubicBezTo>
                      <a:pt x="2800560" y="2838775"/>
                      <a:pt x="2800560" y="2835964"/>
                      <a:pt x="2800560" y="2835964"/>
                    </a:cubicBezTo>
                    <a:cubicBezTo>
                      <a:pt x="2800560" y="2833151"/>
                      <a:pt x="2803370" y="2833151"/>
                      <a:pt x="2803370" y="2833151"/>
                    </a:cubicBezTo>
                    <a:cubicBezTo>
                      <a:pt x="2825865" y="2827530"/>
                      <a:pt x="2842739" y="2810657"/>
                      <a:pt x="2851172" y="2785352"/>
                    </a:cubicBezTo>
                    <a:close/>
                    <a:moveTo>
                      <a:pt x="2696525" y="2785352"/>
                    </a:moveTo>
                    <a:cubicBezTo>
                      <a:pt x="2704959" y="2810657"/>
                      <a:pt x="2721830" y="2827530"/>
                      <a:pt x="2744328" y="2833151"/>
                    </a:cubicBezTo>
                    <a:cubicBezTo>
                      <a:pt x="2747138" y="2833151"/>
                      <a:pt x="2747138" y="2835964"/>
                      <a:pt x="2747138" y="2835964"/>
                    </a:cubicBezTo>
                    <a:cubicBezTo>
                      <a:pt x="2747138" y="2838775"/>
                      <a:pt x="2744328" y="2838775"/>
                      <a:pt x="2744328" y="2838775"/>
                    </a:cubicBezTo>
                    <a:cubicBezTo>
                      <a:pt x="2721830" y="2844398"/>
                      <a:pt x="2704959" y="2861269"/>
                      <a:pt x="2699336" y="2883766"/>
                    </a:cubicBezTo>
                    <a:cubicBezTo>
                      <a:pt x="2699336" y="2886577"/>
                      <a:pt x="2696525" y="2886577"/>
                      <a:pt x="2696525" y="2886577"/>
                    </a:cubicBezTo>
                    <a:cubicBezTo>
                      <a:pt x="2693712" y="2886577"/>
                      <a:pt x="2693712" y="2883766"/>
                      <a:pt x="2693712" y="2883766"/>
                    </a:cubicBezTo>
                    <a:cubicBezTo>
                      <a:pt x="2688092" y="2861269"/>
                      <a:pt x="2671218" y="2844398"/>
                      <a:pt x="2648723" y="2838775"/>
                    </a:cubicBezTo>
                    <a:cubicBezTo>
                      <a:pt x="2645913" y="2838775"/>
                      <a:pt x="2645913" y="2835964"/>
                      <a:pt x="2645913" y="2835964"/>
                    </a:cubicBezTo>
                    <a:cubicBezTo>
                      <a:pt x="2645913" y="2833151"/>
                      <a:pt x="2648723" y="2833151"/>
                      <a:pt x="2648723" y="2833151"/>
                    </a:cubicBezTo>
                    <a:cubicBezTo>
                      <a:pt x="2671218" y="2827530"/>
                      <a:pt x="2688092" y="2810657"/>
                      <a:pt x="2696525" y="2785352"/>
                    </a:cubicBezTo>
                    <a:close/>
                    <a:moveTo>
                      <a:pt x="2539061" y="2785352"/>
                    </a:moveTo>
                    <a:cubicBezTo>
                      <a:pt x="2547497" y="2810657"/>
                      <a:pt x="2567179" y="2827530"/>
                      <a:pt x="2586863" y="2833151"/>
                    </a:cubicBezTo>
                    <a:cubicBezTo>
                      <a:pt x="2589673" y="2833151"/>
                      <a:pt x="2589673" y="2835964"/>
                      <a:pt x="2589673" y="2835964"/>
                    </a:cubicBezTo>
                    <a:cubicBezTo>
                      <a:pt x="2589673" y="2838775"/>
                      <a:pt x="2586863" y="2838775"/>
                      <a:pt x="2586863" y="2838775"/>
                    </a:cubicBezTo>
                    <a:cubicBezTo>
                      <a:pt x="2564365" y="2844398"/>
                      <a:pt x="2547497" y="2861269"/>
                      <a:pt x="2541874" y="2883766"/>
                    </a:cubicBezTo>
                    <a:cubicBezTo>
                      <a:pt x="2541874" y="2886577"/>
                      <a:pt x="2539061" y="2886577"/>
                      <a:pt x="2539061" y="2886577"/>
                    </a:cubicBezTo>
                    <a:cubicBezTo>
                      <a:pt x="2536247" y="2886577"/>
                      <a:pt x="2536247" y="2883766"/>
                      <a:pt x="2536247" y="2883766"/>
                    </a:cubicBezTo>
                    <a:cubicBezTo>
                      <a:pt x="2530627" y="2861269"/>
                      <a:pt x="2513756" y="2844398"/>
                      <a:pt x="2491261" y="2838775"/>
                    </a:cubicBezTo>
                    <a:cubicBezTo>
                      <a:pt x="2488448" y="2838775"/>
                      <a:pt x="2488448" y="2835964"/>
                      <a:pt x="2488448" y="2835964"/>
                    </a:cubicBezTo>
                    <a:cubicBezTo>
                      <a:pt x="2488448" y="2833151"/>
                      <a:pt x="2491261" y="2833151"/>
                      <a:pt x="2491261" y="2833151"/>
                    </a:cubicBezTo>
                    <a:cubicBezTo>
                      <a:pt x="2513756" y="2827530"/>
                      <a:pt x="2530627" y="2810657"/>
                      <a:pt x="2539061" y="2785352"/>
                    </a:cubicBezTo>
                    <a:close/>
                    <a:moveTo>
                      <a:pt x="2384413" y="2785352"/>
                    </a:moveTo>
                    <a:cubicBezTo>
                      <a:pt x="2392849" y="2810657"/>
                      <a:pt x="2409717" y="2827530"/>
                      <a:pt x="2432215" y="2833151"/>
                    </a:cubicBezTo>
                    <a:cubicBezTo>
                      <a:pt x="2435025" y="2833151"/>
                      <a:pt x="2435025" y="2835964"/>
                      <a:pt x="2435025" y="2835964"/>
                    </a:cubicBezTo>
                    <a:cubicBezTo>
                      <a:pt x="2435025" y="2838775"/>
                      <a:pt x="2432215" y="2838775"/>
                      <a:pt x="2432215" y="2838775"/>
                    </a:cubicBezTo>
                    <a:cubicBezTo>
                      <a:pt x="2409717" y="2844398"/>
                      <a:pt x="2392849" y="2861269"/>
                      <a:pt x="2387226" y="2883766"/>
                    </a:cubicBezTo>
                    <a:cubicBezTo>
                      <a:pt x="2387226" y="2886577"/>
                      <a:pt x="2384413" y="2886577"/>
                      <a:pt x="2384413" y="2886577"/>
                    </a:cubicBezTo>
                    <a:cubicBezTo>
                      <a:pt x="2381599" y="2886577"/>
                      <a:pt x="2381599" y="2883766"/>
                      <a:pt x="2381599" y="2883766"/>
                    </a:cubicBezTo>
                    <a:cubicBezTo>
                      <a:pt x="2375979" y="2861269"/>
                      <a:pt x="2359108" y="2844398"/>
                      <a:pt x="2336613" y="2838775"/>
                    </a:cubicBezTo>
                    <a:cubicBezTo>
                      <a:pt x="2333800" y="2838775"/>
                      <a:pt x="2333800" y="2835964"/>
                      <a:pt x="2333800" y="2835964"/>
                    </a:cubicBezTo>
                    <a:cubicBezTo>
                      <a:pt x="2333800" y="2833151"/>
                      <a:pt x="2336613" y="2833151"/>
                      <a:pt x="2336613" y="2833151"/>
                    </a:cubicBezTo>
                    <a:cubicBezTo>
                      <a:pt x="2359108" y="2827530"/>
                      <a:pt x="2375979" y="2810657"/>
                      <a:pt x="2384413" y="2785352"/>
                    </a:cubicBezTo>
                    <a:close/>
                    <a:moveTo>
                      <a:pt x="2229761" y="2785352"/>
                    </a:moveTo>
                    <a:cubicBezTo>
                      <a:pt x="2238198" y="2810657"/>
                      <a:pt x="2255066" y="2827530"/>
                      <a:pt x="2277564" y="2833151"/>
                    </a:cubicBezTo>
                    <a:cubicBezTo>
                      <a:pt x="2280374" y="2833151"/>
                      <a:pt x="2280374" y="2835964"/>
                      <a:pt x="2280374" y="2835964"/>
                    </a:cubicBezTo>
                    <a:cubicBezTo>
                      <a:pt x="2280374" y="2838775"/>
                      <a:pt x="2277564" y="2838775"/>
                      <a:pt x="2277564" y="2838775"/>
                    </a:cubicBezTo>
                    <a:cubicBezTo>
                      <a:pt x="2255066" y="2844398"/>
                      <a:pt x="2238198" y="2861269"/>
                      <a:pt x="2232575" y="2883766"/>
                    </a:cubicBezTo>
                    <a:cubicBezTo>
                      <a:pt x="2232575" y="2886577"/>
                      <a:pt x="2229761" y="2886577"/>
                      <a:pt x="2229761" y="2886577"/>
                    </a:cubicBezTo>
                    <a:cubicBezTo>
                      <a:pt x="2226948" y="2886577"/>
                      <a:pt x="2226948" y="2883766"/>
                      <a:pt x="2226948" y="2883766"/>
                    </a:cubicBezTo>
                    <a:cubicBezTo>
                      <a:pt x="2221328" y="2861269"/>
                      <a:pt x="2204457" y="2844398"/>
                      <a:pt x="2181962" y="2838775"/>
                    </a:cubicBezTo>
                    <a:cubicBezTo>
                      <a:pt x="2179149" y="2838775"/>
                      <a:pt x="2179149" y="2835964"/>
                      <a:pt x="2179149" y="2835964"/>
                    </a:cubicBezTo>
                    <a:cubicBezTo>
                      <a:pt x="2179149" y="2833151"/>
                      <a:pt x="2181962" y="2833151"/>
                      <a:pt x="2181962" y="2833151"/>
                    </a:cubicBezTo>
                    <a:cubicBezTo>
                      <a:pt x="2204457" y="2827530"/>
                      <a:pt x="2221328" y="2810657"/>
                      <a:pt x="2229761" y="2785352"/>
                    </a:cubicBezTo>
                    <a:close/>
                    <a:moveTo>
                      <a:pt x="2075115" y="2785352"/>
                    </a:moveTo>
                    <a:cubicBezTo>
                      <a:pt x="2080738" y="2810657"/>
                      <a:pt x="2100419" y="2827530"/>
                      <a:pt x="2122917" y="2833151"/>
                    </a:cubicBezTo>
                    <a:cubicBezTo>
                      <a:pt x="2125727" y="2833151"/>
                      <a:pt x="2125727" y="2835964"/>
                      <a:pt x="2125727" y="2835964"/>
                    </a:cubicBezTo>
                    <a:cubicBezTo>
                      <a:pt x="2125727" y="2838775"/>
                      <a:pt x="2122917" y="2838775"/>
                      <a:pt x="2122917" y="2838775"/>
                    </a:cubicBezTo>
                    <a:cubicBezTo>
                      <a:pt x="2100419" y="2844398"/>
                      <a:pt x="2083551" y="2861269"/>
                      <a:pt x="2077928" y="2883766"/>
                    </a:cubicBezTo>
                    <a:cubicBezTo>
                      <a:pt x="2077928" y="2886577"/>
                      <a:pt x="2075115" y="2886577"/>
                      <a:pt x="2075115" y="2886577"/>
                    </a:cubicBezTo>
                    <a:cubicBezTo>
                      <a:pt x="2072301" y="2886577"/>
                      <a:pt x="2072301" y="2883766"/>
                      <a:pt x="2072301" y="2883766"/>
                    </a:cubicBezTo>
                    <a:cubicBezTo>
                      <a:pt x="2066681" y="2861269"/>
                      <a:pt x="2049810" y="2844398"/>
                      <a:pt x="2027315" y="2838775"/>
                    </a:cubicBezTo>
                    <a:cubicBezTo>
                      <a:pt x="2024502" y="2838775"/>
                      <a:pt x="2024502" y="2835964"/>
                      <a:pt x="2024502" y="2835964"/>
                    </a:cubicBezTo>
                    <a:cubicBezTo>
                      <a:pt x="2024502" y="2833151"/>
                      <a:pt x="2027315" y="2833151"/>
                      <a:pt x="2027315" y="2833151"/>
                    </a:cubicBezTo>
                    <a:cubicBezTo>
                      <a:pt x="2049810" y="2827530"/>
                      <a:pt x="2066681" y="2810657"/>
                      <a:pt x="2075115" y="2785352"/>
                    </a:cubicBezTo>
                    <a:close/>
                    <a:moveTo>
                      <a:pt x="1917652" y="2785352"/>
                    </a:moveTo>
                    <a:cubicBezTo>
                      <a:pt x="1926086" y="2810657"/>
                      <a:pt x="1942957" y="2827530"/>
                      <a:pt x="1965455" y="2833151"/>
                    </a:cubicBezTo>
                    <a:cubicBezTo>
                      <a:pt x="1968265" y="2833151"/>
                      <a:pt x="1968265" y="2835964"/>
                      <a:pt x="1968265" y="2835964"/>
                    </a:cubicBezTo>
                    <a:cubicBezTo>
                      <a:pt x="1968265" y="2838775"/>
                      <a:pt x="1965455" y="2838775"/>
                      <a:pt x="1965455" y="2838775"/>
                    </a:cubicBezTo>
                    <a:cubicBezTo>
                      <a:pt x="1942957" y="2844398"/>
                      <a:pt x="1926086" y="2861269"/>
                      <a:pt x="1920463" y="2883766"/>
                    </a:cubicBezTo>
                    <a:cubicBezTo>
                      <a:pt x="1920463" y="2886577"/>
                      <a:pt x="1917652" y="2886577"/>
                      <a:pt x="1917652" y="2886577"/>
                    </a:cubicBezTo>
                    <a:cubicBezTo>
                      <a:pt x="1914839" y="2886577"/>
                      <a:pt x="1914839" y="2883766"/>
                      <a:pt x="1914839" y="2883766"/>
                    </a:cubicBezTo>
                    <a:cubicBezTo>
                      <a:pt x="1909219" y="2861269"/>
                      <a:pt x="1892345" y="2844398"/>
                      <a:pt x="1869850" y="2838775"/>
                    </a:cubicBezTo>
                    <a:cubicBezTo>
                      <a:pt x="1867040" y="2838775"/>
                      <a:pt x="1867040" y="2835964"/>
                      <a:pt x="1867040" y="2835964"/>
                    </a:cubicBezTo>
                    <a:cubicBezTo>
                      <a:pt x="1867040" y="2833151"/>
                      <a:pt x="1869850" y="2833151"/>
                      <a:pt x="1869850" y="2833151"/>
                    </a:cubicBezTo>
                    <a:cubicBezTo>
                      <a:pt x="1892345" y="2827530"/>
                      <a:pt x="1909219" y="2810657"/>
                      <a:pt x="1917652" y="2785352"/>
                    </a:cubicBezTo>
                    <a:close/>
                    <a:moveTo>
                      <a:pt x="1763004" y="2785352"/>
                    </a:moveTo>
                    <a:cubicBezTo>
                      <a:pt x="1771438" y="2810657"/>
                      <a:pt x="1788309" y="2827530"/>
                      <a:pt x="1810807" y="2833151"/>
                    </a:cubicBezTo>
                    <a:cubicBezTo>
                      <a:pt x="1813617" y="2833151"/>
                      <a:pt x="1813617" y="2835964"/>
                      <a:pt x="1813617" y="2835964"/>
                    </a:cubicBezTo>
                    <a:cubicBezTo>
                      <a:pt x="1813617" y="2838775"/>
                      <a:pt x="1810807" y="2838775"/>
                      <a:pt x="1810807" y="2838775"/>
                    </a:cubicBezTo>
                    <a:cubicBezTo>
                      <a:pt x="1788309" y="2844398"/>
                      <a:pt x="1771438" y="2861269"/>
                      <a:pt x="1765815" y="2883766"/>
                    </a:cubicBezTo>
                    <a:cubicBezTo>
                      <a:pt x="1765815" y="2886577"/>
                      <a:pt x="1763004" y="2886577"/>
                      <a:pt x="1763004" y="2886577"/>
                    </a:cubicBezTo>
                    <a:cubicBezTo>
                      <a:pt x="1760191" y="2886577"/>
                      <a:pt x="1760191" y="2883766"/>
                      <a:pt x="1760191" y="2883766"/>
                    </a:cubicBezTo>
                    <a:cubicBezTo>
                      <a:pt x="1754571" y="2861269"/>
                      <a:pt x="1737697" y="2844398"/>
                      <a:pt x="1715202" y="2838775"/>
                    </a:cubicBezTo>
                    <a:cubicBezTo>
                      <a:pt x="1712392" y="2838775"/>
                      <a:pt x="1712392" y="2835964"/>
                      <a:pt x="1712392" y="2835964"/>
                    </a:cubicBezTo>
                    <a:cubicBezTo>
                      <a:pt x="1712392" y="2833151"/>
                      <a:pt x="1715202" y="2833151"/>
                      <a:pt x="1715202" y="2833151"/>
                    </a:cubicBezTo>
                    <a:cubicBezTo>
                      <a:pt x="1737697" y="2827530"/>
                      <a:pt x="1754571" y="2810657"/>
                      <a:pt x="1763004" y="2785352"/>
                    </a:cubicBezTo>
                    <a:close/>
                    <a:moveTo>
                      <a:pt x="1608353" y="2785352"/>
                    </a:moveTo>
                    <a:cubicBezTo>
                      <a:pt x="1613977" y="2810657"/>
                      <a:pt x="1633658" y="2827530"/>
                      <a:pt x="1656156" y="2833151"/>
                    </a:cubicBezTo>
                    <a:cubicBezTo>
                      <a:pt x="1658966" y="2833151"/>
                      <a:pt x="1658966" y="2835964"/>
                      <a:pt x="1658966" y="2835964"/>
                    </a:cubicBezTo>
                    <a:cubicBezTo>
                      <a:pt x="1658966" y="2838775"/>
                      <a:pt x="1656156" y="2838775"/>
                      <a:pt x="1656156" y="2838775"/>
                    </a:cubicBezTo>
                    <a:cubicBezTo>
                      <a:pt x="1633658" y="2844398"/>
                      <a:pt x="1616787" y="2861269"/>
                      <a:pt x="1611164" y="2883766"/>
                    </a:cubicBezTo>
                    <a:cubicBezTo>
                      <a:pt x="1611164" y="2886577"/>
                      <a:pt x="1608353" y="2886577"/>
                      <a:pt x="1608353" y="2886577"/>
                    </a:cubicBezTo>
                    <a:cubicBezTo>
                      <a:pt x="1605540" y="2886577"/>
                      <a:pt x="1605540" y="2883766"/>
                      <a:pt x="1605540" y="2883766"/>
                    </a:cubicBezTo>
                    <a:cubicBezTo>
                      <a:pt x="1599920" y="2861269"/>
                      <a:pt x="1583046" y="2844398"/>
                      <a:pt x="1560551" y="2838775"/>
                    </a:cubicBezTo>
                    <a:cubicBezTo>
                      <a:pt x="1557741" y="2838775"/>
                      <a:pt x="1557741" y="2835964"/>
                      <a:pt x="1557741" y="2835964"/>
                    </a:cubicBezTo>
                    <a:cubicBezTo>
                      <a:pt x="1557741" y="2833151"/>
                      <a:pt x="1560551" y="2833151"/>
                      <a:pt x="1560551" y="2833151"/>
                    </a:cubicBezTo>
                    <a:cubicBezTo>
                      <a:pt x="1583046" y="2827530"/>
                      <a:pt x="1599920" y="2810657"/>
                      <a:pt x="1608353" y="2785352"/>
                    </a:cubicBezTo>
                    <a:close/>
                    <a:moveTo>
                      <a:pt x="1450892" y="2785352"/>
                    </a:moveTo>
                    <a:cubicBezTo>
                      <a:pt x="1459326" y="2810657"/>
                      <a:pt x="1476197" y="2827530"/>
                      <a:pt x="1498695" y="2833151"/>
                    </a:cubicBezTo>
                    <a:cubicBezTo>
                      <a:pt x="1501505" y="2833151"/>
                      <a:pt x="1501505" y="2835964"/>
                      <a:pt x="1501505" y="2835964"/>
                    </a:cubicBezTo>
                    <a:cubicBezTo>
                      <a:pt x="1501505" y="2838775"/>
                      <a:pt x="1498695" y="2838775"/>
                      <a:pt x="1498695" y="2838775"/>
                    </a:cubicBezTo>
                    <a:cubicBezTo>
                      <a:pt x="1476197" y="2844398"/>
                      <a:pt x="1459326" y="2861269"/>
                      <a:pt x="1453706" y="2883766"/>
                    </a:cubicBezTo>
                    <a:cubicBezTo>
                      <a:pt x="1453706" y="2886577"/>
                      <a:pt x="1450892" y="2886577"/>
                      <a:pt x="1450892" y="2886577"/>
                    </a:cubicBezTo>
                    <a:cubicBezTo>
                      <a:pt x="1448079" y="2886577"/>
                      <a:pt x="1448079" y="2883766"/>
                      <a:pt x="1448079" y="2883766"/>
                    </a:cubicBezTo>
                    <a:cubicBezTo>
                      <a:pt x="1442458" y="2861269"/>
                      <a:pt x="1425587" y="2844398"/>
                      <a:pt x="1403090" y="2838775"/>
                    </a:cubicBezTo>
                    <a:cubicBezTo>
                      <a:pt x="1400280" y="2838775"/>
                      <a:pt x="1400280" y="2835964"/>
                      <a:pt x="1400280" y="2835964"/>
                    </a:cubicBezTo>
                    <a:cubicBezTo>
                      <a:pt x="1400280" y="2833151"/>
                      <a:pt x="1403090" y="2833151"/>
                      <a:pt x="1403090" y="2833151"/>
                    </a:cubicBezTo>
                    <a:cubicBezTo>
                      <a:pt x="1425587" y="2827530"/>
                      <a:pt x="1442458" y="2810657"/>
                      <a:pt x="1450892" y="2785352"/>
                    </a:cubicBezTo>
                    <a:close/>
                    <a:moveTo>
                      <a:pt x="1296244" y="2785352"/>
                    </a:moveTo>
                    <a:cubicBezTo>
                      <a:pt x="1304678" y="2810657"/>
                      <a:pt x="1321549" y="2827530"/>
                      <a:pt x="1344046" y="2833151"/>
                    </a:cubicBezTo>
                    <a:cubicBezTo>
                      <a:pt x="1346857" y="2833151"/>
                      <a:pt x="1346857" y="2835964"/>
                      <a:pt x="1346857" y="2835964"/>
                    </a:cubicBezTo>
                    <a:cubicBezTo>
                      <a:pt x="1346857" y="2838775"/>
                      <a:pt x="1344046" y="2838775"/>
                      <a:pt x="1344046" y="2838775"/>
                    </a:cubicBezTo>
                    <a:cubicBezTo>
                      <a:pt x="1321549" y="2844398"/>
                      <a:pt x="1304678" y="2861269"/>
                      <a:pt x="1299058" y="2883766"/>
                    </a:cubicBezTo>
                    <a:cubicBezTo>
                      <a:pt x="1299058" y="2886577"/>
                      <a:pt x="1296244" y="2886577"/>
                      <a:pt x="1296244" y="2886577"/>
                    </a:cubicBezTo>
                    <a:cubicBezTo>
                      <a:pt x="1293431" y="2886577"/>
                      <a:pt x="1293431" y="2883766"/>
                      <a:pt x="1293431" y="2883766"/>
                    </a:cubicBezTo>
                    <a:cubicBezTo>
                      <a:pt x="1287810" y="2861269"/>
                      <a:pt x="1270939" y="2844398"/>
                      <a:pt x="1248442" y="2838775"/>
                    </a:cubicBezTo>
                    <a:cubicBezTo>
                      <a:pt x="1245632" y="2838775"/>
                      <a:pt x="1245632" y="2835964"/>
                      <a:pt x="1245632" y="2835964"/>
                    </a:cubicBezTo>
                    <a:cubicBezTo>
                      <a:pt x="1245632" y="2833151"/>
                      <a:pt x="1248442" y="2833151"/>
                      <a:pt x="1248442" y="2833151"/>
                    </a:cubicBezTo>
                    <a:cubicBezTo>
                      <a:pt x="1270939" y="2827530"/>
                      <a:pt x="1287810" y="2810657"/>
                      <a:pt x="1296244" y="2785352"/>
                    </a:cubicBezTo>
                    <a:close/>
                    <a:moveTo>
                      <a:pt x="1141593" y="2785352"/>
                    </a:moveTo>
                    <a:cubicBezTo>
                      <a:pt x="1150027" y="2810657"/>
                      <a:pt x="1166898" y="2827530"/>
                      <a:pt x="1189395" y="2833151"/>
                    </a:cubicBezTo>
                    <a:cubicBezTo>
                      <a:pt x="1192206" y="2833151"/>
                      <a:pt x="1192206" y="2835964"/>
                      <a:pt x="1192206" y="2835964"/>
                    </a:cubicBezTo>
                    <a:cubicBezTo>
                      <a:pt x="1192206" y="2838775"/>
                      <a:pt x="1189395" y="2838775"/>
                      <a:pt x="1189395" y="2838775"/>
                    </a:cubicBezTo>
                    <a:cubicBezTo>
                      <a:pt x="1166898" y="2844398"/>
                      <a:pt x="1150027" y="2861269"/>
                      <a:pt x="1144407" y="2883766"/>
                    </a:cubicBezTo>
                    <a:cubicBezTo>
                      <a:pt x="1144407" y="2886577"/>
                      <a:pt x="1141593" y="2886577"/>
                      <a:pt x="1141593" y="2886577"/>
                    </a:cubicBezTo>
                    <a:cubicBezTo>
                      <a:pt x="1138780" y="2886577"/>
                      <a:pt x="1138780" y="2883766"/>
                      <a:pt x="1138780" y="2883766"/>
                    </a:cubicBezTo>
                    <a:cubicBezTo>
                      <a:pt x="1133159" y="2861269"/>
                      <a:pt x="1116288" y="2844398"/>
                      <a:pt x="1093791" y="2838775"/>
                    </a:cubicBezTo>
                    <a:cubicBezTo>
                      <a:pt x="1090981" y="2838775"/>
                      <a:pt x="1090981" y="2835964"/>
                      <a:pt x="1090981" y="2835964"/>
                    </a:cubicBezTo>
                    <a:cubicBezTo>
                      <a:pt x="1090981" y="2833151"/>
                      <a:pt x="1093791" y="2833151"/>
                      <a:pt x="1093791" y="2833151"/>
                    </a:cubicBezTo>
                    <a:cubicBezTo>
                      <a:pt x="1116288" y="2827530"/>
                      <a:pt x="1133159" y="2810657"/>
                      <a:pt x="1141593" y="2785352"/>
                    </a:cubicBezTo>
                    <a:close/>
                    <a:moveTo>
                      <a:pt x="984132" y="2785352"/>
                    </a:moveTo>
                    <a:cubicBezTo>
                      <a:pt x="992566" y="2810657"/>
                      <a:pt x="1009437" y="2827530"/>
                      <a:pt x="1031934" y="2833151"/>
                    </a:cubicBezTo>
                    <a:cubicBezTo>
                      <a:pt x="1034745" y="2833151"/>
                      <a:pt x="1034745" y="2835964"/>
                      <a:pt x="1034745" y="2835964"/>
                    </a:cubicBezTo>
                    <a:cubicBezTo>
                      <a:pt x="1034745" y="2838775"/>
                      <a:pt x="1031934" y="2838775"/>
                      <a:pt x="1031934" y="2838775"/>
                    </a:cubicBezTo>
                    <a:cubicBezTo>
                      <a:pt x="1009437" y="2844398"/>
                      <a:pt x="992566" y="2861269"/>
                      <a:pt x="986946" y="2883766"/>
                    </a:cubicBezTo>
                    <a:cubicBezTo>
                      <a:pt x="986946" y="2886577"/>
                      <a:pt x="984132" y="2886577"/>
                      <a:pt x="984132" y="2886577"/>
                    </a:cubicBezTo>
                    <a:cubicBezTo>
                      <a:pt x="981319" y="2886577"/>
                      <a:pt x="981319" y="2883766"/>
                      <a:pt x="981319" y="2883766"/>
                    </a:cubicBezTo>
                    <a:cubicBezTo>
                      <a:pt x="975698" y="2861269"/>
                      <a:pt x="958827" y="2844398"/>
                      <a:pt x="936330" y="2838775"/>
                    </a:cubicBezTo>
                    <a:cubicBezTo>
                      <a:pt x="933520" y="2838775"/>
                      <a:pt x="933520" y="2835964"/>
                      <a:pt x="933520" y="2835964"/>
                    </a:cubicBezTo>
                    <a:cubicBezTo>
                      <a:pt x="933520" y="2833151"/>
                      <a:pt x="936330" y="2833151"/>
                      <a:pt x="936330" y="2833151"/>
                    </a:cubicBezTo>
                    <a:cubicBezTo>
                      <a:pt x="958827" y="2827530"/>
                      <a:pt x="975698" y="2810657"/>
                      <a:pt x="984132" y="2785352"/>
                    </a:cubicBezTo>
                    <a:close/>
                    <a:moveTo>
                      <a:pt x="829484" y="2785352"/>
                    </a:moveTo>
                    <a:cubicBezTo>
                      <a:pt x="837918" y="2810657"/>
                      <a:pt x="854789" y="2827530"/>
                      <a:pt x="877286" y="2833151"/>
                    </a:cubicBezTo>
                    <a:cubicBezTo>
                      <a:pt x="880097" y="2833151"/>
                      <a:pt x="880097" y="2835964"/>
                      <a:pt x="880097" y="2835964"/>
                    </a:cubicBezTo>
                    <a:cubicBezTo>
                      <a:pt x="880097" y="2838775"/>
                      <a:pt x="877286" y="2838775"/>
                      <a:pt x="877286" y="2838775"/>
                    </a:cubicBezTo>
                    <a:cubicBezTo>
                      <a:pt x="854789" y="2844398"/>
                      <a:pt x="837918" y="2861269"/>
                      <a:pt x="832298" y="2883766"/>
                    </a:cubicBezTo>
                    <a:cubicBezTo>
                      <a:pt x="832298" y="2886577"/>
                      <a:pt x="829484" y="2886577"/>
                      <a:pt x="829484" y="2886577"/>
                    </a:cubicBezTo>
                    <a:cubicBezTo>
                      <a:pt x="826671" y="2886577"/>
                      <a:pt x="826671" y="2883766"/>
                      <a:pt x="826671" y="2883766"/>
                    </a:cubicBezTo>
                    <a:cubicBezTo>
                      <a:pt x="821050" y="2861269"/>
                      <a:pt x="804179" y="2844398"/>
                      <a:pt x="781682" y="2838775"/>
                    </a:cubicBezTo>
                    <a:cubicBezTo>
                      <a:pt x="778872" y="2838775"/>
                      <a:pt x="778872" y="2835964"/>
                      <a:pt x="778872" y="2835964"/>
                    </a:cubicBezTo>
                    <a:cubicBezTo>
                      <a:pt x="778872" y="2833151"/>
                      <a:pt x="781682" y="2833151"/>
                      <a:pt x="781682" y="2833151"/>
                    </a:cubicBezTo>
                    <a:cubicBezTo>
                      <a:pt x="804179" y="2827530"/>
                      <a:pt x="821050" y="2810657"/>
                      <a:pt x="829484" y="2785352"/>
                    </a:cubicBezTo>
                    <a:close/>
                    <a:moveTo>
                      <a:pt x="674833" y="2785352"/>
                    </a:moveTo>
                    <a:cubicBezTo>
                      <a:pt x="683267" y="2810657"/>
                      <a:pt x="700138" y="2827530"/>
                      <a:pt x="722635" y="2833151"/>
                    </a:cubicBezTo>
                    <a:cubicBezTo>
                      <a:pt x="725446" y="2833151"/>
                      <a:pt x="725446" y="2835964"/>
                      <a:pt x="725446" y="2835964"/>
                    </a:cubicBezTo>
                    <a:cubicBezTo>
                      <a:pt x="725446" y="2838775"/>
                      <a:pt x="722635" y="2838775"/>
                      <a:pt x="722635" y="2838775"/>
                    </a:cubicBezTo>
                    <a:cubicBezTo>
                      <a:pt x="700138" y="2844398"/>
                      <a:pt x="683267" y="2861269"/>
                      <a:pt x="677647" y="2883766"/>
                    </a:cubicBezTo>
                    <a:cubicBezTo>
                      <a:pt x="677647" y="2886577"/>
                      <a:pt x="674833" y="2886577"/>
                      <a:pt x="674833" y="2886577"/>
                    </a:cubicBezTo>
                    <a:cubicBezTo>
                      <a:pt x="672020" y="2886577"/>
                      <a:pt x="672020" y="2883766"/>
                      <a:pt x="672020" y="2883766"/>
                    </a:cubicBezTo>
                    <a:cubicBezTo>
                      <a:pt x="666399" y="2861269"/>
                      <a:pt x="649528" y="2844398"/>
                      <a:pt x="627031" y="2838775"/>
                    </a:cubicBezTo>
                    <a:cubicBezTo>
                      <a:pt x="624221" y="2838775"/>
                      <a:pt x="624221" y="2835964"/>
                      <a:pt x="624221" y="2835964"/>
                    </a:cubicBezTo>
                    <a:cubicBezTo>
                      <a:pt x="624221" y="2833151"/>
                      <a:pt x="627031" y="2833151"/>
                      <a:pt x="627031" y="2833151"/>
                    </a:cubicBezTo>
                    <a:cubicBezTo>
                      <a:pt x="649528" y="2827530"/>
                      <a:pt x="666399" y="2810657"/>
                      <a:pt x="674833" y="2785352"/>
                    </a:cubicBezTo>
                    <a:close/>
                    <a:moveTo>
                      <a:pt x="517372" y="2785352"/>
                    </a:moveTo>
                    <a:cubicBezTo>
                      <a:pt x="525806" y="2810657"/>
                      <a:pt x="542677" y="2827530"/>
                      <a:pt x="565174" y="2833151"/>
                    </a:cubicBezTo>
                    <a:cubicBezTo>
                      <a:pt x="567985" y="2833151"/>
                      <a:pt x="567985" y="2835964"/>
                      <a:pt x="567985" y="2835964"/>
                    </a:cubicBezTo>
                    <a:cubicBezTo>
                      <a:pt x="567985" y="2838775"/>
                      <a:pt x="565174" y="2838775"/>
                      <a:pt x="565174" y="2838775"/>
                    </a:cubicBezTo>
                    <a:cubicBezTo>
                      <a:pt x="542677" y="2844398"/>
                      <a:pt x="525806" y="2861269"/>
                      <a:pt x="520183" y="2883766"/>
                    </a:cubicBezTo>
                    <a:cubicBezTo>
                      <a:pt x="520183" y="2886577"/>
                      <a:pt x="517372" y="2886577"/>
                      <a:pt x="517372" y="2886577"/>
                    </a:cubicBezTo>
                    <a:cubicBezTo>
                      <a:pt x="514559" y="2886577"/>
                      <a:pt x="514559" y="2883766"/>
                      <a:pt x="514559" y="2883766"/>
                    </a:cubicBezTo>
                    <a:cubicBezTo>
                      <a:pt x="508938" y="2861269"/>
                      <a:pt x="492065" y="2844398"/>
                      <a:pt x="469570" y="2838775"/>
                    </a:cubicBezTo>
                    <a:cubicBezTo>
                      <a:pt x="466760" y="2838775"/>
                      <a:pt x="466760" y="2835964"/>
                      <a:pt x="466760" y="2835964"/>
                    </a:cubicBezTo>
                    <a:cubicBezTo>
                      <a:pt x="466760" y="2833151"/>
                      <a:pt x="469570" y="2833151"/>
                      <a:pt x="469570" y="2833151"/>
                    </a:cubicBezTo>
                    <a:cubicBezTo>
                      <a:pt x="492065" y="2827530"/>
                      <a:pt x="508938" y="2810657"/>
                      <a:pt x="517372" y="2785352"/>
                    </a:cubicBezTo>
                    <a:close/>
                    <a:moveTo>
                      <a:pt x="362724" y="2785352"/>
                    </a:moveTo>
                    <a:cubicBezTo>
                      <a:pt x="371158" y="2810657"/>
                      <a:pt x="388029" y="2827530"/>
                      <a:pt x="410526" y="2833151"/>
                    </a:cubicBezTo>
                    <a:cubicBezTo>
                      <a:pt x="413337" y="2833151"/>
                      <a:pt x="413337" y="2835964"/>
                      <a:pt x="413337" y="2835964"/>
                    </a:cubicBezTo>
                    <a:cubicBezTo>
                      <a:pt x="413337" y="2838775"/>
                      <a:pt x="410526" y="2838775"/>
                      <a:pt x="410526" y="2838775"/>
                    </a:cubicBezTo>
                    <a:cubicBezTo>
                      <a:pt x="388029" y="2844398"/>
                      <a:pt x="371158" y="2861269"/>
                      <a:pt x="365535" y="2883766"/>
                    </a:cubicBezTo>
                    <a:cubicBezTo>
                      <a:pt x="365535" y="2886577"/>
                      <a:pt x="362724" y="2886577"/>
                      <a:pt x="362724" y="2886577"/>
                    </a:cubicBezTo>
                    <a:cubicBezTo>
                      <a:pt x="359911" y="2886577"/>
                      <a:pt x="359911" y="2883766"/>
                      <a:pt x="359911" y="2883766"/>
                    </a:cubicBezTo>
                    <a:cubicBezTo>
                      <a:pt x="354290" y="2861269"/>
                      <a:pt x="337417" y="2844398"/>
                      <a:pt x="314922" y="2838775"/>
                    </a:cubicBezTo>
                    <a:cubicBezTo>
                      <a:pt x="312112" y="2838775"/>
                      <a:pt x="312112" y="2835964"/>
                      <a:pt x="312112" y="2835964"/>
                    </a:cubicBezTo>
                    <a:cubicBezTo>
                      <a:pt x="312112" y="2833151"/>
                      <a:pt x="314922" y="2833151"/>
                      <a:pt x="314922" y="2833151"/>
                    </a:cubicBezTo>
                    <a:cubicBezTo>
                      <a:pt x="337417" y="2827530"/>
                      <a:pt x="354290" y="2810657"/>
                      <a:pt x="362724" y="2785352"/>
                    </a:cubicBezTo>
                    <a:close/>
                    <a:moveTo>
                      <a:pt x="208073" y="2785352"/>
                    </a:moveTo>
                    <a:cubicBezTo>
                      <a:pt x="216507" y="2810657"/>
                      <a:pt x="233378" y="2827530"/>
                      <a:pt x="255875" y="2833151"/>
                    </a:cubicBezTo>
                    <a:cubicBezTo>
                      <a:pt x="258686" y="2833151"/>
                      <a:pt x="258686" y="2835964"/>
                      <a:pt x="258686" y="2835964"/>
                    </a:cubicBezTo>
                    <a:cubicBezTo>
                      <a:pt x="258686" y="2838775"/>
                      <a:pt x="255875" y="2838775"/>
                      <a:pt x="255875" y="2838775"/>
                    </a:cubicBezTo>
                    <a:cubicBezTo>
                      <a:pt x="233378" y="2844398"/>
                      <a:pt x="216507" y="2861269"/>
                      <a:pt x="210884" y="2883766"/>
                    </a:cubicBezTo>
                    <a:cubicBezTo>
                      <a:pt x="210884" y="2886577"/>
                      <a:pt x="208073" y="2886577"/>
                      <a:pt x="208073" y="2886577"/>
                    </a:cubicBezTo>
                    <a:cubicBezTo>
                      <a:pt x="205260" y="2886577"/>
                      <a:pt x="205260" y="2883766"/>
                      <a:pt x="205260" y="2883766"/>
                    </a:cubicBezTo>
                    <a:cubicBezTo>
                      <a:pt x="199639" y="2861269"/>
                      <a:pt x="182766" y="2844398"/>
                      <a:pt x="160271" y="2838775"/>
                    </a:cubicBezTo>
                    <a:cubicBezTo>
                      <a:pt x="157461" y="2838775"/>
                      <a:pt x="157461" y="2835964"/>
                      <a:pt x="157461" y="2835964"/>
                    </a:cubicBezTo>
                    <a:cubicBezTo>
                      <a:pt x="157461" y="2833151"/>
                      <a:pt x="160271" y="2833151"/>
                      <a:pt x="160271" y="2833151"/>
                    </a:cubicBezTo>
                    <a:cubicBezTo>
                      <a:pt x="182766" y="2827530"/>
                      <a:pt x="199639" y="2810657"/>
                      <a:pt x="208073" y="2785352"/>
                    </a:cubicBezTo>
                    <a:close/>
                    <a:moveTo>
                      <a:pt x="50612" y="2785352"/>
                    </a:moveTo>
                    <a:cubicBezTo>
                      <a:pt x="59049" y="2810657"/>
                      <a:pt x="75920" y="2827530"/>
                      <a:pt x="98414" y="2833151"/>
                    </a:cubicBezTo>
                    <a:cubicBezTo>
                      <a:pt x="101225" y="2833151"/>
                      <a:pt x="101225" y="2835964"/>
                      <a:pt x="101225" y="2835964"/>
                    </a:cubicBezTo>
                    <a:cubicBezTo>
                      <a:pt x="101225" y="2838775"/>
                      <a:pt x="98414" y="2838775"/>
                      <a:pt x="98414" y="2838775"/>
                    </a:cubicBezTo>
                    <a:cubicBezTo>
                      <a:pt x="75920" y="2844398"/>
                      <a:pt x="59049" y="2861269"/>
                      <a:pt x="53426" y="2883766"/>
                    </a:cubicBezTo>
                    <a:cubicBezTo>
                      <a:pt x="53426" y="2886577"/>
                      <a:pt x="50612" y="2886577"/>
                      <a:pt x="50612" y="2886577"/>
                    </a:cubicBezTo>
                    <a:cubicBezTo>
                      <a:pt x="47802" y="2886577"/>
                      <a:pt x="47802" y="2883766"/>
                      <a:pt x="47802" y="2883766"/>
                    </a:cubicBezTo>
                    <a:cubicBezTo>
                      <a:pt x="42178" y="2861269"/>
                      <a:pt x="25307" y="2844398"/>
                      <a:pt x="2813" y="2838775"/>
                    </a:cubicBezTo>
                    <a:cubicBezTo>
                      <a:pt x="0" y="2838775"/>
                      <a:pt x="0" y="2835964"/>
                      <a:pt x="0" y="2835964"/>
                    </a:cubicBezTo>
                    <a:cubicBezTo>
                      <a:pt x="0" y="2833151"/>
                      <a:pt x="2813" y="2833151"/>
                      <a:pt x="2813" y="2833151"/>
                    </a:cubicBezTo>
                    <a:cubicBezTo>
                      <a:pt x="25307" y="2827530"/>
                      <a:pt x="42178" y="2810657"/>
                      <a:pt x="50612" y="2785352"/>
                    </a:cubicBezTo>
                    <a:close/>
                    <a:moveTo>
                      <a:pt x="5184973" y="2630704"/>
                    </a:moveTo>
                    <a:cubicBezTo>
                      <a:pt x="5193410" y="2656009"/>
                      <a:pt x="5210281" y="2672882"/>
                      <a:pt x="5232776" y="2678503"/>
                    </a:cubicBezTo>
                    <a:cubicBezTo>
                      <a:pt x="5235586" y="2678503"/>
                      <a:pt x="5235586" y="2681316"/>
                      <a:pt x="5235586" y="2681316"/>
                    </a:cubicBezTo>
                    <a:cubicBezTo>
                      <a:pt x="5235586" y="2684127"/>
                      <a:pt x="5232776" y="2684127"/>
                      <a:pt x="5232776" y="2684127"/>
                    </a:cubicBezTo>
                    <a:cubicBezTo>
                      <a:pt x="5210281" y="2689750"/>
                      <a:pt x="5193410" y="2706621"/>
                      <a:pt x="5187787" y="2729118"/>
                    </a:cubicBezTo>
                    <a:cubicBezTo>
                      <a:pt x="5187787" y="2731929"/>
                      <a:pt x="5184973" y="2731929"/>
                      <a:pt x="5184973" y="2731929"/>
                    </a:cubicBezTo>
                    <a:cubicBezTo>
                      <a:pt x="5182163" y="2731929"/>
                      <a:pt x="5182163" y="2729118"/>
                      <a:pt x="5182163" y="2729118"/>
                    </a:cubicBezTo>
                    <a:cubicBezTo>
                      <a:pt x="5176540" y="2706621"/>
                      <a:pt x="5159669" y="2689750"/>
                      <a:pt x="5137174" y="2684127"/>
                    </a:cubicBezTo>
                    <a:cubicBezTo>
                      <a:pt x="5134361" y="2684127"/>
                      <a:pt x="5134361" y="2681316"/>
                      <a:pt x="5134361" y="2681316"/>
                    </a:cubicBezTo>
                    <a:cubicBezTo>
                      <a:pt x="5134361" y="2678503"/>
                      <a:pt x="5137174" y="2678503"/>
                      <a:pt x="5137174" y="2678503"/>
                    </a:cubicBezTo>
                    <a:cubicBezTo>
                      <a:pt x="5159669" y="2672882"/>
                      <a:pt x="5176540" y="2656009"/>
                      <a:pt x="5184973" y="2630704"/>
                    </a:cubicBezTo>
                    <a:close/>
                    <a:moveTo>
                      <a:pt x="5030325" y="2630704"/>
                    </a:moveTo>
                    <a:cubicBezTo>
                      <a:pt x="5035949" y="2656009"/>
                      <a:pt x="5055630" y="2672882"/>
                      <a:pt x="5078128" y="2678503"/>
                    </a:cubicBezTo>
                    <a:cubicBezTo>
                      <a:pt x="5080938" y="2678503"/>
                      <a:pt x="5080938" y="2681316"/>
                      <a:pt x="5080938" y="2681316"/>
                    </a:cubicBezTo>
                    <a:cubicBezTo>
                      <a:pt x="5080938" y="2684127"/>
                      <a:pt x="5078128" y="2684127"/>
                      <a:pt x="5078128" y="2684127"/>
                    </a:cubicBezTo>
                    <a:cubicBezTo>
                      <a:pt x="5055630" y="2689750"/>
                      <a:pt x="5038759" y="2706621"/>
                      <a:pt x="5033136" y="2729118"/>
                    </a:cubicBezTo>
                    <a:cubicBezTo>
                      <a:pt x="5033136" y="2731929"/>
                      <a:pt x="5030325" y="2731929"/>
                      <a:pt x="5030325" y="2731929"/>
                    </a:cubicBezTo>
                    <a:cubicBezTo>
                      <a:pt x="5027512" y="2731929"/>
                      <a:pt x="5027512" y="2729118"/>
                      <a:pt x="5027512" y="2729118"/>
                    </a:cubicBezTo>
                    <a:cubicBezTo>
                      <a:pt x="5021892" y="2706621"/>
                      <a:pt x="5005018" y="2689750"/>
                      <a:pt x="4982523" y="2684127"/>
                    </a:cubicBezTo>
                    <a:cubicBezTo>
                      <a:pt x="4979713" y="2684127"/>
                      <a:pt x="4979713" y="2681316"/>
                      <a:pt x="4979713" y="2681316"/>
                    </a:cubicBezTo>
                    <a:cubicBezTo>
                      <a:pt x="4979713" y="2678503"/>
                      <a:pt x="4982523" y="2678503"/>
                      <a:pt x="4982523" y="2678503"/>
                    </a:cubicBezTo>
                    <a:cubicBezTo>
                      <a:pt x="5005018" y="2672882"/>
                      <a:pt x="5021892" y="2656009"/>
                      <a:pt x="5030325" y="2630704"/>
                    </a:cubicBezTo>
                    <a:close/>
                    <a:moveTo>
                      <a:pt x="4872861" y="2630704"/>
                    </a:moveTo>
                    <a:cubicBezTo>
                      <a:pt x="4881298" y="2656009"/>
                      <a:pt x="4898166" y="2672882"/>
                      <a:pt x="4920664" y="2678503"/>
                    </a:cubicBezTo>
                    <a:cubicBezTo>
                      <a:pt x="4923474" y="2678503"/>
                      <a:pt x="4923474" y="2681316"/>
                      <a:pt x="4923474" y="2681316"/>
                    </a:cubicBezTo>
                    <a:cubicBezTo>
                      <a:pt x="4923474" y="2684127"/>
                      <a:pt x="4920664" y="2684127"/>
                      <a:pt x="4920664" y="2684127"/>
                    </a:cubicBezTo>
                    <a:cubicBezTo>
                      <a:pt x="4898166" y="2689750"/>
                      <a:pt x="4881298" y="2706621"/>
                      <a:pt x="4875675" y="2729118"/>
                    </a:cubicBezTo>
                    <a:cubicBezTo>
                      <a:pt x="4875675" y="2731929"/>
                      <a:pt x="4872861" y="2731929"/>
                      <a:pt x="4872861" y="2731929"/>
                    </a:cubicBezTo>
                    <a:cubicBezTo>
                      <a:pt x="4870048" y="2731929"/>
                      <a:pt x="4870048" y="2729118"/>
                      <a:pt x="4870048" y="2729118"/>
                    </a:cubicBezTo>
                    <a:cubicBezTo>
                      <a:pt x="4864428" y="2706621"/>
                      <a:pt x="4847557" y="2689750"/>
                      <a:pt x="4825062" y="2684127"/>
                    </a:cubicBezTo>
                    <a:cubicBezTo>
                      <a:pt x="4822249" y="2684127"/>
                      <a:pt x="4822249" y="2681316"/>
                      <a:pt x="4822249" y="2681316"/>
                    </a:cubicBezTo>
                    <a:cubicBezTo>
                      <a:pt x="4822249" y="2678503"/>
                      <a:pt x="4825062" y="2678503"/>
                      <a:pt x="4825062" y="2678503"/>
                    </a:cubicBezTo>
                    <a:cubicBezTo>
                      <a:pt x="4847557" y="2672882"/>
                      <a:pt x="4864428" y="2656009"/>
                      <a:pt x="4872861" y="2630704"/>
                    </a:cubicBezTo>
                    <a:close/>
                    <a:moveTo>
                      <a:pt x="4718213" y="2630704"/>
                    </a:moveTo>
                    <a:cubicBezTo>
                      <a:pt x="4726650" y="2656009"/>
                      <a:pt x="4743518" y="2672882"/>
                      <a:pt x="4766016" y="2678503"/>
                    </a:cubicBezTo>
                    <a:cubicBezTo>
                      <a:pt x="4768826" y="2678503"/>
                      <a:pt x="4768826" y="2681316"/>
                      <a:pt x="4768826" y="2681316"/>
                    </a:cubicBezTo>
                    <a:cubicBezTo>
                      <a:pt x="4768826" y="2684127"/>
                      <a:pt x="4766016" y="2684127"/>
                      <a:pt x="4766016" y="2684127"/>
                    </a:cubicBezTo>
                    <a:cubicBezTo>
                      <a:pt x="4743518" y="2689750"/>
                      <a:pt x="4726650" y="2706621"/>
                      <a:pt x="4721027" y="2729118"/>
                    </a:cubicBezTo>
                    <a:cubicBezTo>
                      <a:pt x="4721027" y="2731929"/>
                      <a:pt x="4718213" y="2731929"/>
                      <a:pt x="4718213" y="2731929"/>
                    </a:cubicBezTo>
                    <a:cubicBezTo>
                      <a:pt x="4715400" y="2731929"/>
                      <a:pt x="4715400" y="2729118"/>
                      <a:pt x="4715400" y="2729118"/>
                    </a:cubicBezTo>
                    <a:cubicBezTo>
                      <a:pt x="4709780" y="2706621"/>
                      <a:pt x="4692909" y="2689750"/>
                      <a:pt x="4670414" y="2684127"/>
                    </a:cubicBezTo>
                    <a:cubicBezTo>
                      <a:pt x="4667601" y="2684127"/>
                      <a:pt x="4667601" y="2681316"/>
                      <a:pt x="4667601" y="2681316"/>
                    </a:cubicBezTo>
                    <a:cubicBezTo>
                      <a:pt x="4667601" y="2678503"/>
                      <a:pt x="4670414" y="2678503"/>
                      <a:pt x="4670414" y="2678503"/>
                    </a:cubicBezTo>
                    <a:cubicBezTo>
                      <a:pt x="4692909" y="2672882"/>
                      <a:pt x="4709780" y="2656009"/>
                      <a:pt x="4718213" y="2630704"/>
                    </a:cubicBezTo>
                    <a:close/>
                    <a:moveTo>
                      <a:pt x="4563563" y="2630704"/>
                    </a:moveTo>
                    <a:cubicBezTo>
                      <a:pt x="4571999" y="2656009"/>
                      <a:pt x="4588867" y="2672882"/>
                      <a:pt x="4611365" y="2678503"/>
                    </a:cubicBezTo>
                    <a:cubicBezTo>
                      <a:pt x="4614175" y="2678503"/>
                      <a:pt x="4614175" y="2681316"/>
                      <a:pt x="4614175" y="2681316"/>
                    </a:cubicBezTo>
                    <a:cubicBezTo>
                      <a:pt x="4614175" y="2684127"/>
                      <a:pt x="4611365" y="2684127"/>
                      <a:pt x="4611365" y="2684127"/>
                    </a:cubicBezTo>
                    <a:cubicBezTo>
                      <a:pt x="4588867" y="2689750"/>
                      <a:pt x="4571999" y="2706621"/>
                      <a:pt x="4566376" y="2729118"/>
                    </a:cubicBezTo>
                    <a:cubicBezTo>
                      <a:pt x="4566376" y="2731929"/>
                      <a:pt x="4563563" y="2731929"/>
                      <a:pt x="4563563" y="2731929"/>
                    </a:cubicBezTo>
                    <a:cubicBezTo>
                      <a:pt x="4560749" y="2731929"/>
                      <a:pt x="4560749" y="2729118"/>
                      <a:pt x="4560749" y="2729118"/>
                    </a:cubicBezTo>
                    <a:cubicBezTo>
                      <a:pt x="4555129" y="2706621"/>
                      <a:pt x="4538258" y="2689750"/>
                      <a:pt x="4515763" y="2684127"/>
                    </a:cubicBezTo>
                    <a:cubicBezTo>
                      <a:pt x="4512950" y="2684127"/>
                      <a:pt x="4512950" y="2681316"/>
                      <a:pt x="4512950" y="2681316"/>
                    </a:cubicBezTo>
                    <a:cubicBezTo>
                      <a:pt x="4512950" y="2678503"/>
                      <a:pt x="4515763" y="2678503"/>
                      <a:pt x="4515763" y="2678503"/>
                    </a:cubicBezTo>
                    <a:cubicBezTo>
                      <a:pt x="4538258" y="2672882"/>
                      <a:pt x="4555129" y="2656009"/>
                      <a:pt x="4563563" y="2630704"/>
                    </a:cubicBezTo>
                    <a:close/>
                    <a:moveTo>
                      <a:pt x="4406104" y="2630704"/>
                    </a:moveTo>
                    <a:cubicBezTo>
                      <a:pt x="4414538" y="2656009"/>
                      <a:pt x="4431409" y="2672882"/>
                      <a:pt x="4453907" y="2678503"/>
                    </a:cubicBezTo>
                    <a:cubicBezTo>
                      <a:pt x="4456717" y="2678503"/>
                      <a:pt x="4456717" y="2681316"/>
                      <a:pt x="4456717" y="2681316"/>
                    </a:cubicBezTo>
                    <a:cubicBezTo>
                      <a:pt x="4456717" y="2684127"/>
                      <a:pt x="4453907" y="2684127"/>
                      <a:pt x="4453907" y="2684127"/>
                    </a:cubicBezTo>
                    <a:cubicBezTo>
                      <a:pt x="4431409" y="2689750"/>
                      <a:pt x="4414538" y="2706621"/>
                      <a:pt x="4408915" y="2729118"/>
                    </a:cubicBezTo>
                    <a:cubicBezTo>
                      <a:pt x="4408915" y="2731929"/>
                      <a:pt x="4406104" y="2731929"/>
                      <a:pt x="4406104" y="2731929"/>
                    </a:cubicBezTo>
                    <a:cubicBezTo>
                      <a:pt x="4403291" y="2731929"/>
                      <a:pt x="4403291" y="2729118"/>
                      <a:pt x="4403291" y="2729118"/>
                    </a:cubicBezTo>
                    <a:cubicBezTo>
                      <a:pt x="4397671" y="2706621"/>
                      <a:pt x="4380797" y="2689750"/>
                      <a:pt x="4358302" y="2684127"/>
                    </a:cubicBezTo>
                    <a:cubicBezTo>
                      <a:pt x="4355492" y="2684127"/>
                      <a:pt x="4355492" y="2681316"/>
                      <a:pt x="4355492" y="2681316"/>
                    </a:cubicBezTo>
                    <a:cubicBezTo>
                      <a:pt x="4355492" y="2678503"/>
                      <a:pt x="4358302" y="2678503"/>
                      <a:pt x="4358302" y="2678503"/>
                    </a:cubicBezTo>
                    <a:cubicBezTo>
                      <a:pt x="4380797" y="2672882"/>
                      <a:pt x="4397671" y="2656009"/>
                      <a:pt x="4406104" y="2630704"/>
                    </a:cubicBezTo>
                    <a:close/>
                    <a:moveTo>
                      <a:pt x="4251453" y="2630704"/>
                    </a:moveTo>
                    <a:cubicBezTo>
                      <a:pt x="4259887" y="2656009"/>
                      <a:pt x="4276758" y="2672882"/>
                      <a:pt x="4299256" y="2678503"/>
                    </a:cubicBezTo>
                    <a:cubicBezTo>
                      <a:pt x="4302066" y="2678503"/>
                      <a:pt x="4302066" y="2681316"/>
                      <a:pt x="4302066" y="2681316"/>
                    </a:cubicBezTo>
                    <a:cubicBezTo>
                      <a:pt x="4302066" y="2684127"/>
                      <a:pt x="4299256" y="2684127"/>
                      <a:pt x="4299256" y="2684127"/>
                    </a:cubicBezTo>
                    <a:cubicBezTo>
                      <a:pt x="4276758" y="2689750"/>
                      <a:pt x="4259887" y="2706621"/>
                      <a:pt x="4254264" y="2729118"/>
                    </a:cubicBezTo>
                    <a:cubicBezTo>
                      <a:pt x="4254264" y="2731929"/>
                      <a:pt x="4251453" y="2731929"/>
                      <a:pt x="4251453" y="2731929"/>
                    </a:cubicBezTo>
                    <a:cubicBezTo>
                      <a:pt x="4248640" y="2731929"/>
                      <a:pt x="4248640" y="2729118"/>
                      <a:pt x="4248640" y="2729118"/>
                    </a:cubicBezTo>
                    <a:cubicBezTo>
                      <a:pt x="4243020" y="2706621"/>
                      <a:pt x="4226146" y="2689750"/>
                      <a:pt x="4203651" y="2684127"/>
                    </a:cubicBezTo>
                    <a:cubicBezTo>
                      <a:pt x="4200841" y="2684127"/>
                      <a:pt x="4200841" y="2681316"/>
                      <a:pt x="4200841" y="2681316"/>
                    </a:cubicBezTo>
                    <a:cubicBezTo>
                      <a:pt x="4200841" y="2678503"/>
                      <a:pt x="4203651" y="2678503"/>
                      <a:pt x="4203651" y="2678503"/>
                    </a:cubicBezTo>
                    <a:cubicBezTo>
                      <a:pt x="4226146" y="2672882"/>
                      <a:pt x="4243020" y="2656009"/>
                      <a:pt x="4251453" y="2630704"/>
                    </a:cubicBezTo>
                    <a:close/>
                    <a:moveTo>
                      <a:pt x="4096805" y="2630704"/>
                    </a:moveTo>
                    <a:cubicBezTo>
                      <a:pt x="4105239" y="2656009"/>
                      <a:pt x="4122110" y="2672882"/>
                      <a:pt x="4144608" y="2678503"/>
                    </a:cubicBezTo>
                    <a:cubicBezTo>
                      <a:pt x="4147418" y="2678503"/>
                      <a:pt x="4147418" y="2681316"/>
                      <a:pt x="4147418" y="2681316"/>
                    </a:cubicBezTo>
                    <a:cubicBezTo>
                      <a:pt x="4147418" y="2684127"/>
                      <a:pt x="4144608" y="2684127"/>
                      <a:pt x="4144608" y="2684127"/>
                    </a:cubicBezTo>
                    <a:cubicBezTo>
                      <a:pt x="4122110" y="2689750"/>
                      <a:pt x="4105239" y="2706621"/>
                      <a:pt x="4099616" y="2729118"/>
                    </a:cubicBezTo>
                    <a:cubicBezTo>
                      <a:pt x="4099616" y="2731929"/>
                      <a:pt x="4096805" y="2731929"/>
                      <a:pt x="4096805" y="2731929"/>
                    </a:cubicBezTo>
                    <a:cubicBezTo>
                      <a:pt x="4093992" y="2731929"/>
                      <a:pt x="4093992" y="2729118"/>
                      <a:pt x="4093992" y="2729118"/>
                    </a:cubicBezTo>
                    <a:cubicBezTo>
                      <a:pt x="4088372" y="2706621"/>
                      <a:pt x="4071498" y="2689750"/>
                      <a:pt x="4049003" y="2684127"/>
                    </a:cubicBezTo>
                    <a:cubicBezTo>
                      <a:pt x="4046193" y="2684127"/>
                      <a:pt x="4046193" y="2681316"/>
                      <a:pt x="4046193" y="2681316"/>
                    </a:cubicBezTo>
                    <a:cubicBezTo>
                      <a:pt x="4046193" y="2678503"/>
                      <a:pt x="4049003" y="2678503"/>
                      <a:pt x="4049003" y="2678503"/>
                    </a:cubicBezTo>
                    <a:cubicBezTo>
                      <a:pt x="4071498" y="2672882"/>
                      <a:pt x="4088372" y="2656009"/>
                      <a:pt x="4096805" y="2630704"/>
                    </a:cubicBezTo>
                    <a:close/>
                    <a:moveTo>
                      <a:pt x="3939345" y="2630704"/>
                    </a:moveTo>
                    <a:cubicBezTo>
                      <a:pt x="3947781" y="2656009"/>
                      <a:pt x="3964649" y="2672882"/>
                      <a:pt x="3987147" y="2678503"/>
                    </a:cubicBezTo>
                    <a:cubicBezTo>
                      <a:pt x="3989957" y="2678503"/>
                      <a:pt x="3989957" y="2681316"/>
                      <a:pt x="3989957" y="2681316"/>
                    </a:cubicBezTo>
                    <a:cubicBezTo>
                      <a:pt x="3989957" y="2684127"/>
                      <a:pt x="3987147" y="2684127"/>
                      <a:pt x="3987147" y="2684127"/>
                    </a:cubicBezTo>
                    <a:cubicBezTo>
                      <a:pt x="3964649" y="2689750"/>
                      <a:pt x="3947781" y="2706621"/>
                      <a:pt x="3942155" y="2729118"/>
                    </a:cubicBezTo>
                    <a:cubicBezTo>
                      <a:pt x="3942155" y="2731929"/>
                      <a:pt x="3939345" y="2731929"/>
                      <a:pt x="3939345" y="2731929"/>
                    </a:cubicBezTo>
                    <a:cubicBezTo>
                      <a:pt x="3936531" y="2731929"/>
                      <a:pt x="3936531" y="2729118"/>
                      <a:pt x="3936531" y="2729118"/>
                    </a:cubicBezTo>
                    <a:cubicBezTo>
                      <a:pt x="3930911" y="2706621"/>
                      <a:pt x="3914037" y="2689750"/>
                      <a:pt x="3891545" y="2684127"/>
                    </a:cubicBezTo>
                    <a:cubicBezTo>
                      <a:pt x="3888732" y="2684127"/>
                      <a:pt x="3888732" y="2681316"/>
                      <a:pt x="3888732" y="2681316"/>
                    </a:cubicBezTo>
                    <a:cubicBezTo>
                      <a:pt x="3888732" y="2678503"/>
                      <a:pt x="3891545" y="2678503"/>
                      <a:pt x="3891545" y="2678503"/>
                    </a:cubicBezTo>
                    <a:cubicBezTo>
                      <a:pt x="3914037" y="2672882"/>
                      <a:pt x="3930911" y="2656009"/>
                      <a:pt x="3939345" y="2630704"/>
                    </a:cubicBezTo>
                    <a:close/>
                    <a:moveTo>
                      <a:pt x="3784693" y="2630704"/>
                    </a:moveTo>
                    <a:cubicBezTo>
                      <a:pt x="3793130" y="2656009"/>
                      <a:pt x="3809998" y="2672882"/>
                      <a:pt x="3832496" y="2678503"/>
                    </a:cubicBezTo>
                    <a:cubicBezTo>
                      <a:pt x="3835306" y="2678503"/>
                      <a:pt x="3835306" y="2681316"/>
                      <a:pt x="3835306" y="2681316"/>
                    </a:cubicBezTo>
                    <a:cubicBezTo>
                      <a:pt x="3835306" y="2684127"/>
                      <a:pt x="3832496" y="2684127"/>
                      <a:pt x="3832496" y="2684127"/>
                    </a:cubicBezTo>
                    <a:cubicBezTo>
                      <a:pt x="3809998" y="2689750"/>
                      <a:pt x="3793130" y="2706621"/>
                      <a:pt x="3787504" y="2729118"/>
                    </a:cubicBezTo>
                    <a:cubicBezTo>
                      <a:pt x="3787504" y="2731929"/>
                      <a:pt x="3784693" y="2731929"/>
                      <a:pt x="3784693" y="2731929"/>
                    </a:cubicBezTo>
                    <a:cubicBezTo>
                      <a:pt x="3781880" y="2731929"/>
                      <a:pt x="3781880" y="2729118"/>
                      <a:pt x="3781880" y="2729118"/>
                    </a:cubicBezTo>
                    <a:cubicBezTo>
                      <a:pt x="3776260" y="2706621"/>
                      <a:pt x="3759386" y="2689750"/>
                      <a:pt x="3736894" y="2684127"/>
                    </a:cubicBezTo>
                    <a:cubicBezTo>
                      <a:pt x="3734081" y="2684127"/>
                      <a:pt x="3734081" y="2681316"/>
                      <a:pt x="3734081" y="2681316"/>
                    </a:cubicBezTo>
                    <a:cubicBezTo>
                      <a:pt x="3734081" y="2678503"/>
                      <a:pt x="3736894" y="2678503"/>
                      <a:pt x="3736894" y="2678503"/>
                    </a:cubicBezTo>
                    <a:cubicBezTo>
                      <a:pt x="3759386" y="2672882"/>
                      <a:pt x="3776260" y="2656009"/>
                      <a:pt x="3784693" y="2630704"/>
                    </a:cubicBezTo>
                    <a:close/>
                    <a:moveTo>
                      <a:pt x="3630045" y="2630704"/>
                    </a:moveTo>
                    <a:cubicBezTo>
                      <a:pt x="3638482" y="2656009"/>
                      <a:pt x="3655350" y="2672882"/>
                      <a:pt x="3677848" y="2678503"/>
                    </a:cubicBezTo>
                    <a:cubicBezTo>
                      <a:pt x="3680658" y="2678503"/>
                      <a:pt x="3680658" y="2681316"/>
                      <a:pt x="3680658" y="2681316"/>
                    </a:cubicBezTo>
                    <a:cubicBezTo>
                      <a:pt x="3680658" y="2684127"/>
                      <a:pt x="3677848" y="2684127"/>
                      <a:pt x="3677848" y="2684127"/>
                    </a:cubicBezTo>
                    <a:cubicBezTo>
                      <a:pt x="3655350" y="2689750"/>
                      <a:pt x="3638482" y="2706621"/>
                      <a:pt x="3632856" y="2729118"/>
                    </a:cubicBezTo>
                    <a:cubicBezTo>
                      <a:pt x="3632856" y="2731929"/>
                      <a:pt x="3630045" y="2731929"/>
                      <a:pt x="3630045" y="2731929"/>
                    </a:cubicBezTo>
                    <a:cubicBezTo>
                      <a:pt x="3627232" y="2731929"/>
                      <a:pt x="3627232" y="2729118"/>
                      <a:pt x="3627232" y="2729118"/>
                    </a:cubicBezTo>
                    <a:cubicBezTo>
                      <a:pt x="3621612" y="2706621"/>
                      <a:pt x="3604738" y="2689750"/>
                      <a:pt x="3582246" y="2684127"/>
                    </a:cubicBezTo>
                    <a:cubicBezTo>
                      <a:pt x="3579433" y="2684127"/>
                      <a:pt x="3579433" y="2681316"/>
                      <a:pt x="3579433" y="2681316"/>
                    </a:cubicBezTo>
                    <a:cubicBezTo>
                      <a:pt x="3579433" y="2678503"/>
                      <a:pt x="3582246" y="2678503"/>
                      <a:pt x="3582246" y="2678503"/>
                    </a:cubicBezTo>
                    <a:cubicBezTo>
                      <a:pt x="3604738" y="2672882"/>
                      <a:pt x="3621612" y="2656009"/>
                      <a:pt x="3630045" y="2630704"/>
                    </a:cubicBezTo>
                    <a:close/>
                    <a:moveTo>
                      <a:pt x="3472581" y="2630704"/>
                    </a:moveTo>
                    <a:cubicBezTo>
                      <a:pt x="3481018" y="2656009"/>
                      <a:pt x="3500700" y="2672882"/>
                      <a:pt x="3520384" y="2678503"/>
                    </a:cubicBezTo>
                    <a:cubicBezTo>
                      <a:pt x="3523194" y="2678503"/>
                      <a:pt x="3523194" y="2681316"/>
                      <a:pt x="3523194" y="2681316"/>
                    </a:cubicBezTo>
                    <a:cubicBezTo>
                      <a:pt x="3523194" y="2684127"/>
                      <a:pt x="3520384" y="2684127"/>
                      <a:pt x="3520384" y="2684127"/>
                    </a:cubicBezTo>
                    <a:cubicBezTo>
                      <a:pt x="3497889" y="2689750"/>
                      <a:pt x="3481018" y="2706621"/>
                      <a:pt x="3475395" y="2729118"/>
                    </a:cubicBezTo>
                    <a:cubicBezTo>
                      <a:pt x="3475395" y="2731929"/>
                      <a:pt x="3472581" y="2731929"/>
                      <a:pt x="3472581" y="2731929"/>
                    </a:cubicBezTo>
                    <a:cubicBezTo>
                      <a:pt x="3469771" y="2731929"/>
                      <a:pt x="3469771" y="2729118"/>
                      <a:pt x="3469771" y="2729118"/>
                    </a:cubicBezTo>
                    <a:cubicBezTo>
                      <a:pt x="3464148" y="2706621"/>
                      <a:pt x="3447277" y="2689750"/>
                      <a:pt x="3424782" y="2684127"/>
                    </a:cubicBezTo>
                    <a:cubicBezTo>
                      <a:pt x="3421969" y="2684127"/>
                      <a:pt x="3421969" y="2681316"/>
                      <a:pt x="3421969" y="2681316"/>
                    </a:cubicBezTo>
                    <a:cubicBezTo>
                      <a:pt x="3421969" y="2678503"/>
                      <a:pt x="3424782" y="2678503"/>
                      <a:pt x="3424782" y="2678503"/>
                    </a:cubicBezTo>
                    <a:cubicBezTo>
                      <a:pt x="3447277" y="2672882"/>
                      <a:pt x="3464148" y="2656009"/>
                      <a:pt x="3472581" y="2630704"/>
                    </a:cubicBezTo>
                    <a:close/>
                    <a:moveTo>
                      <a:pt x="3317933" y="2630704"/>
                    </a:moveTo>
                    <a:cubicBezTo>
                      <a:pt x="3326370" y="2656009"/>
                      <a:pt x="3343241" y="2672882"/>
                      <a:pt x="3365736" y="2678503"/>
                    </a:cubicBezTo>
                    <a:cubicBezTo>
                      <a:pt x="3368546" y="2678503"/>
                      <a:pt x="3368546" y="2681316"/>
                      <a:pt x="3368546" y="2681316"/>
                    </a:cubicBezTo>
                    <a:cubicBezTo>
                      <a:pt x="3368546" y="2684127"/>
                      <a:pt x="3365736" y="2684127"/>
                      <a:pt x="3365736" y="2684127"/>
                    </a:cubicBezTo>
                    <a:cubicBezTo>
                      <a:pt x="3343241" y="2689750"/>
                      <a:pt x="3326370" y="2706621"/>
                      <a:pt x="3320747" y="2729118"/>
                    </a:cubicBezTo>
                    <a:cubicBezTo>
                      <a:pt x="3320747" y="2731929"/>
                      <a:pt x="3317933" y="2731929"/>
                      <a:pt x="3317933" y="2731929"/>
                    </a:cubicBezTo>
                    <a:cubicBezTo>
                      <a:pt x="3315123" y="2731929"/>
                      <a:pt x="3315123" y="2729118"/>
                      <a:pt x="3315123" y="2729118"/>
                    </a:cubicBezTo>
                    <a:cubicBezTo>
                      <a:pt x="3309500" y="2706621"/>
                      <a:pt x="3292629" y="2689750"/>
                      <a:pt x="3270134" y="2684127"/>
                    </a:cubicBezTo>
                    <a:cubicBezTo>
                      <a:pt x="3267321" y="2684127"/>
                      <a:pt x="3267321" y="2681316"/>
                      <a:pt x="3267321" y="2681316"/>
                    </a:cubicBezTo>
                    <a:cubicBezTo>
                      <a:pt x="3267321" y="2678503"/>
                      <a:pt x="3270134" y="2678503"/>
                      <a:pt x="3270134" y="2678503"/>
                    </a:cubicBezTo>
                    <a:cubicBezTo>
                      <a:pt x="3292629" y="2672882"/>
                      <a:pt x="3309500" y="2656009"/>
                      <a:pt x="3317933" y="2630704"/>
                    </a:cubicBezTo>
                    <a:close/>
                    <a:moveTo>
                      <a:pt x="3163283" y="2630704"/>
                    </a:moveTo>
                    <a:cubicBezTo>
                      <a:pt x="3171719" y="2656009"/>
                      <a:pt x="3188590" y="2672882"/>
                      <a:pt x="3211085" y="2678503"/>
                    </a:cubicBezTo>
                    <a:cubicBezTo>
                      <a:pt x="3213895" y="2678503"/>
                      <a:pt x="3213895" y="2681316"/>
                      <a:pt x="3213895" y="2681316"/>
                    </a:cubicBezTo>
                    <a:cubicBezTo>
                      <a:pt x="3213895" y="2684127"/>
                      <a:pt x="3211085" y="2684127"/>
                      <a:pt x="3211085" y="2684127"/>
                    </a:cubicBezTo>
                    <a:cubicBezTo>
                      <a:pt x="3188590" y="2689750"/>
                      <a:pt x="3171719" y="2706621"/>
                      <a:pt x="3166096" y="2729118"/>
                    </a:cubicBezTo>
                    <a:cubicBezTo>
                      <a:pt x="3166096" y="2731929"/>
                      <a:pt x="3163283" y="2731929"/>
                      <a:pt x="3163283" y="2731929"/>
                    </a:cubicBezTo>
                    <a:cubicBezTo>
                      <a:pt x="3160472" y="2731929"/>
                      <a:pt x="3160472" y="2729118"/>
                      <a:pt x="3160472" y="2729118"/>
                    </a:cubicBezTo>
                    <a:cubicBezTo>
                      <a:pt x="3154849" y="2706621"/>
                      <a:pt x="3137978" y="2689750"/>
                      <a:pt x="3115483" y="2684127"/>
                    </a:cubicBezTo>
                    <a:cubicBezTo>
                      <a:pt x="3112670" y="2684127"/>
                      <a:pt x="3112670" y="2681316"/>
                      <a:pt x="3112670" y="2681316"/>
                    </a:cubicBezTo>
                    <a:cubicBezTo>
                      <a:pt x="3112670" y="2678503"/>
                      <a:pt x="3115483" y="2678503"/>
                      <a:pt x="3115483" y="2678503"/>
                    </a:cubicBezTo>
                    <a:cubicBezTo>
                      <a:pt x="3137978" y="2672882"/>
                      <a:pt x="3154849" y="2656009"/>
                      <a:pt x="3163283" y="2630704"/>
                    </a:cubicBezTo>
                    <a:close/>
                    <a:moveTo>
                      <a:pt x="3005823" y="2630704"/>
                    </a:moveTo>
                    <a:cubicBezTo>
                      <a:pt x="3014257" y="2656009"/>
                      <a:pt x="3033942" y="2672882"/>
                      <a:pt x="3053626" y="2678503"/>
                    </a:cubicBezTo>
                    <a:cubicBezTo>
                      <a:pt x="3056436" y="2678503"/>
                      <a:pt x="3056436" y="2681316"/>
                      <a:pt x="3056436" y="2681316"/>
                    </a:cubicBezTo>
                    <a:cubicBezTo>
                      <a:pt x="3056436" y="2684127"/>
                      <a:pt x="3053626" y="2684127"/>
                      <a:pt x="3053626" y="2684127"/>
                    </a:cubicBezTo>
                    <a:cubicBezTo>
                      <a:pt x="3031128" y="2689750"/>
                      <a:pt x="3014257" y="2706621"/>
                      <a:pt x="3008634" y="2729118"/>
                    </a:cubicBezTo>
                    <a:cubicBezTo>
                      <a:pt x="3008634" y="2731929"/>
                      <a:pt x="3005823" y="2731929"/>
                      <a:pt x="3005823" y="2731929"/>
                    </a:cubicBezTo>
                    <a:cubicBezTo>
                      <a:pt x="3003010" y="2731929"/>
                      <a:pt x="3003010" y="2729118"/>
                      <a:pt x="3003010" y="2729118"/>
                    </a:cubicBezTo>
                    <a:cubicBezTo>
                      <a:pt x="2997390" y="2706621"/>
                      <a:pt x="2980516" y="2689750"/>
                      <a:pt x="2958021" y="2684127"/>
                    </a:cubicBezTo>
                    <a:cubicBezTo>
                      <a:pt x="2955211" y="2684127"/>
                      <a:pt x="2955211" y="2681316"/>
                      <a:pt x="2955211" y="2681316"/>
                    </a:cubicBezTo>
                    <a:cubicBezTo>
                      <a:pt x="2955211" y="2678503"/>
                      <a:pt x="2958021" y="2678503"/>
                      <a:pt x="2958021" y="2678503"/>
                    </a:cubicBezTo>
                    <a:cubicBezTo>
                      <a:pt x="2980516" y="2672882"/>
                      <a:pt x="2997390" y="2656009"/>
                      <a:pt x="3005823" y="2630704"/>
                    </a:cubicBezTo>
                    <a:close/>
                    <a:moveTo>
                      <a:pt x="2851172" y="2630704"/>
                    </a:moveTo>
                    <a:cubicBezTo>
                      <a:pt x="2859606" y="2656009"/>
                      <a:pt x="2876477" y="2672882"/>
                      <a:pt x="2898975" y="2678503"/>
                    </a:cubicBezTo>
                    <a:cubicBezTo>
                      <a:pt x="2901785" y="2678503"/>
                      <a:pt x="2901785" y="2681316"/>
                      <a:pt x="2901785" y="2681316"/>
                    </a:cubicBezTo>
                    <a:cubicBezTo>
                      <a:pt x="2901785" y="2684127"/>
                      <a:pt x="2898975" y="2684127"/>
                      <a:pt x="2898975" y="2684127"/>
                    </a:cubicBezTo>
                    <a:cubicBezTo>
                      <a:pt x="2876477" y="2689750"/>
                      <a:pt x="2859606" y="2706621"/>
                      <a:pt x="2853983" y="2729118"/>
                    </a:cubicBezTo>
                    <a:cubicBezTo>
                      <a:pt x="2853983" y="2731929"/>
                      <a:pt x="2851172" y="2731929"/>
                      <a:pt x="2851172" y="2731929"/>
                    </a:cubicBezTo>
                    <a:cubicBezTo>
                      <a:pt x="2848359" y="2731929"/>
                      <a:pt x="2848359" y="2729118"/>
                      <a:pt x="2848359" y="2729118"/>
                    </a:cubicBezTo>
                    <a:cubicBezTo>
                      <a:pt x="2842739" y="2706621"/>
                      <a:pt x="2825865" y="2689750"/>
                      <a:pt x="2803370" y="2684127"/>
                    </a:cubicBezTo>
                    <a:cubicBezTo>
                      <a:pt x="2800560" y="2684127"/>
                      <a:pt x="2800560" y="2681316"/>
                      <a:pt x="2800560" y="2681316"/>
                    </a:cubicBezTo>
                    <a:cubicBezTo>
                      <a:pt x="2800560" y="2678503"/>
                      <a:pt x="2803370" y="2678503"/>
                      <a:pt x="2803370" y="2678503"/>
                    </a:cubicBezTo>
                    <a:cubicBezTo>
                      <a:pt x="2825865" y="2672882"/>
                      <a:pt x="2842739" y="2656009"/>
                      <a:pt x="2851172" y="2630704"/>
                    </a:cubicBezTo>
                    <a:close/>
                    <a:moveTo>
                      <a:pt x="2696525" y="2630704"/>
                    </a:moveTo>
                    <a:cubicBezTo>
                      <a:pt x="2704959" y="2656009"/>
                      <a:pt x="2721830" y="2672882"/>
                      <a:pt x="2744328" y="2678503"/>
                    </a:cubicBezTo>
                    <a:cubicBezTo>
                      <a:pt x="2747138" y="2678503"/>
                      <a:pt x="2747138" y="2681316"/>
                      <a:pt x="2747138" y="2681316"/>
                    </a:cubicBezTo>
                    <a:cubicBezTo>
                      <a:pt x="2747138" y="2684127"/>
                      <a:pt x="2744328" y="2684127"/>
                      <a:pt x="2744328" y="2684127"/>
                    </a:cubicBezTo>
                    <a:cubicBezTo>
                      <a:pt x="2721830" y="2689750"/>
                      <a:pt x="2704959" y="2706621"/>
                      <a:pt x="2699336" y="2729118"/>
                    </a:cubicBezTo>
                    <a:cubicBezTo>
                      <a:pt x="2699336" y="2731929"/>
                      <a:pt x="2696525" y="2731929"/>
                      <a:pt x="2696525" y="2731929"/>
                    </a:cubicBezTo>
                    <a:cubicBezTo>
                      <a:pt x="2693712" y="2731929"/>
                      <a:pt x="2693712" y="2729118"/>
                      <a:pt x="2693712" y="2729118"/>
                    </a:cubicBezTo>
                    <a:cubicBezTo>
                      <a:pt x="2688092" y="2706621"/>
                      <a:pt x="2671218" y="2689750"/>
                      <a:pt x="2648723" y="2684127"/>
                    </a:cubicBezTo>
                    <a:cubicBezTo>
                      <a:pt x="2645913" y="2684127"/>
                      <a:pt x="2645913" y="2681316"/>
                      <a:pt x="2645913" y="2681316"/>
                    </a:cubicBezTo>
                    <a:cubicBezTo>
                      <a:pt x="2645913" y="2678503"/>
                      <a:pt x="2648723" y="2678503"/>
                      <a:pt x="2648723" y="2678503"/>
                    </a:cubicBezTo>
                    <a:cubicBezTo>
                      <a:pt x="2671218" y="2672882"/>
                      <a:pt x="2688092" y="2656009"/>
                      <a:pt x="2696525" y="2630704"/>
                    </a:cubicBezTo>
                    <a:close/>
                    <a:moveTo>
                      <a:pt x="2539061" y="2630704"/>
                    </a:moveTo>
                    <a:cubicBezTo>
                      <a:pt x="2547497" y="2656009"/>
                      <a:pt x="2567179" y="2672882"/>
                      <a:pt x="2586863" y="2678503"/>
                    </a:cubicBezTo>
                    <a:cubicBezTo>
                      <a:pt x="2589673" y="2678503"/>
                      <a:pt x="2589673" y="2681316"/>
                      <a:pt x="2589673" y="2681316"/>
                    </a:cubicBezTo>
                    <a:cubicBezTo>
                      <a:pt x="2589673" y="2684127"/>
                      <a:pt x="2586863" y="2684127"/>
                      <a:pt x="2586863" y="2684127"/>
                    </a:cubicBezTo>
                    <a:cubicBezTo>
                      <a:pt x="2564365" y="2689750"/>
                      <a:pt x="2547497" y="2706621"/>
                      <a:pt x="2541874" y="2729118"/>
                    </a:cubicBezTo>
                    <a:cubicBezTo>
                      <a:pt x="2541874" y="2731929"/>
                      <a:pt x="2539061" y="2731929"/>
                      <a:pt x="2539061" y="2731929"/>
                    </a:cubicBezTo>
                    <a:cubicBezTo>
                      <a:pt x="2536247" y="2731929"/>
                      <a:pt x="2536247" y="2729118"/>
                      <a:pt x="2536247" y="2729118"/>
                    </a:cubicBezTo>
                    <a:cubicBezTo>
                      <a:pt x="2530627" y="2706621"/>
                      <a:pt x="2513756" y="2689750"/>
                      <a:pt x="2491261" y="2684127"/>
                    </a:cubicBezTo>
                    <a:cubicBezTo>
                      <a:pt x="2488448" y="2684127"/>
                      <a:pt x="2488448" y="2681316"/>
                      <a:pt x="2488448" y="2681316"/>
                    </a:cubicBezTo>
                    <a:cubicBezTo>
                      <a:pt x="2488448" y="2678503"/>
                      <a:pt x="2491261" y="2678503"/>
                      <a:pt x="2491261" y="2678503"/>
                    </a:cubicBezTo>
                    <a:cubicBezTo>
                      <a:pt x="2513756" y="2672882"/>
                      <a:pt x="2530627" y="2656009"/>
                      <a:pt x="2539061" y="2630704"/>
                    </a:cubicBezTo>
                    <a:close/>
                    <a:moveTo>
                      <a:pt x="2384413" y="2630704"/>
                    </a:moveTo>
                    <a:cubicBezTo>
                      <a:pt x="2392849" y="2656009"/>
                      <a:pt x="2409717" y="2672882"/>
                      <a:pt x="2432215" y="2678503"/>
                    </a:cubicBezTo>
                    <a:cubicBezTo>
                      <a:pt x="2435025" y="2678503"/>
                      <a:pt x="2435025" y="2681316"/>
                      <a:pt x="2435025" y="2681316"/>
                    </a:cubicBezTo>
                    <a:cubicBezTo>
                      <a:pt x="2435025" y="2684127"/>
                      <a:pt x="2432215" y="2684127"/>
                      <a:pt x="2432215" y="2684127"/>
                    </a:cubicBezTo>
                    <a:cubicBezTo>
                      <a:pt x="2409717" y="2689750"/>
                      <a:pt x="2392849" y="2706621"/>
                      <a:pt x="2387226" y="2729118"/>
                    </a:cubicBezTo>
                    <a:cubicBezTo>
                      <a:pt x="2387226" y="2731929"/>
                      <a:pt x="2384413" y="2731929"/>
                      <a:pt x="2384413" y="2731929"/>
                    </a:cubicBezTo>
                    <a:cubicBezTo>
                      <a:pt x="2381599" y="2731929"/>
                      <a:pt x="2381599" y="2729118"/>
                      <a:pt x="2381599" y="2729118"/>
                    </a:cubicBezTo>
                    <a:cubicBezTo>
                      <a:pt x="2375979" y="2706621"/>
                      <a:pt x="2359108" y="2689750"/>
                      <a:pt x="2336613" y="2684127"/>
                    </a:cubicBezTo>
                    <a:cubicBezTo>
                      <a:pt x="2333800" y="2684127"/>
                      <a:pt x="2333800" y="2681316"/>
                      <a:pt x="2333800" y="2681316"/>
                    </a:cubicBezTo>
                    <a:cubicBezTo>
                      <a:pt x="2333800" y="2678503"/>
                      <a:pt x="2336613" y="2678503"/>
                      <a:pt x="2336613" y="2678503"/>
                    </a:cubicBezTo>
                    <a:cubicBezTo>
                      <a:pt x="2359108" y="2672882"/>
                      <a:pt x="2375979" y="2656009"/>
                      <a:pt x="2384413" y="2630704"/>
                    </a:cubicBezTo>
                    <a:close/>
                    <a:moveTo>
                      <a:pt x="2229761" y="2630704"/>
                    </a:moveTo>
                    <a:cubicBezTo>
                      <a:pt x="2238198" y="2656009"/>
                      <a:pt x="2255066" y="2672882"/>
                      <a:pt x="2277564" y="2678503"/>
                    </a:cubicBezTo>
                    <a:cubicBezTo>
                      <a:pt x="2280374" y="2678503"/>
                      <a:pt x="2280374" y="2681316"/>
                      <a:pt x="2280374" y="2681316"/>
                    </a:cubicBezTo>
                    <a:cubicBezTo>
                      <a:pt x="2280374" y="2684127"/>
                      <a:pt x="2277564" y="2684127"/>
                      <a:pt x="2277564" y="2684127"/>
                    </a:cubicBezTo>
                    <a:cubicBezTo>
                      <a:pt x="2255066" y="2689750"/>
                      <a:pt x="2238198" y="2706621"/>
                      <a:pt x="2232575" y="2729118"/>
                    </a:cubicBezTo>
                    <a:cubicBezTo>
                      <a:pt x="2232575" y="2731929"/>
                      <a:pt x="2229761" y="2731929"/>
                      <a:pt x="2229761" y="2731929"/>
                    </a:cubicBezTo>
                    <a:cubicBezTo>
                      <a:pt x="2226948" y="2731929"/>
                      <a:pt x="2226948" y="2729118"/>
                      <a:pt x="2226948" y="2729118"/>
                    </a:cubicBezTo>
                    <a:cubicBezTo>
                      <a:pt x="2221328" y="2706621"/>
                      <a:pt x="2204457" y="2689750"/>
                      <a:pt x="2181962" y="2684127"/>
                    </a:cubicBezTo>
                    <a:cubicBezTo>
                      <a:pt x="2179149" y="2684127"/>
                      <a:pt x="2179149" y="2681316"/>
                      <a:pt x="2179149" y="2681316"/>
                    </a:cubicBezTo>
                    <a:cubicBezTo>
                      <a:pt x="2179149" y="2678503"/>
                      <a:pt x="2181962" y="2678503"/>
                      <a:pt x="2181962" y="2678503"/>
                    </a:cubicBezTo>
                    <a:cubicBezTo>
                      <a:pt x="2204457" y="2672882"/>
                      <a:pt x="2221328" y="2656009"/>
                      <a:pt x="2229761" y="2630704"/>
                    </a:cubicBezTo>
                    <a:close/>
                    <a:moveTo>
                      <a:pt x="2075115" y="2630704"/>
                    </a:moveTo>
                    <a:cubicBezTo>
                      <a:pt x="2080738" y="2656009"/>
                      <a:pt x="2100419" y="2672882"/>
                      <a:pt x="2122917" y="2678503"/>
                    </a:cubicBezTo>
                    <a:cubicBezTo>
                      <a:pt x="2125727" y="2678503"/>
                      <a:pt x="2125727" y="2681316"/>
                      <a:pt x="2125727" y="2681316"/>
                    </a:cubicBezTo>
                    <a:cubicBezTo>
                      <a:pt x="2125727" y="2684127"/>
                      <a:pt x="2122917" y="2684127"/>
                      <a:pt x="2122917" y="2684127"/>
                    </a:cubicBezTo>
                    <a:cubicBezTo>
                      <a:pt x="2100419" y="2689750"/>
                      <a:pt x="2083551" y="2706621"/>
                      <a:pt x="2077928" y="2729118"/>
                    </a:cubicBezTo>
                    <a:cubicBezTo>
                      <a:pt x="2077928" y="2731929"/>
                      <a:pt x="2075115" y="2731929"/>
                      <a:pt x="2075115" y="2731929"/>
                    </a:cubicBezTo>
                    <a:cubicBezTo>
                      <a:pt x="2072301" y="2731929"/>
                      <a:pt x="2072301" y="2729118"/>
                      <a:pt x="2072301" y="2729118"/>
                    </a:cubicBezTo>
                    <a:cubicBezTo>
                      <a:pt x="2066681" y="2706621"/>
                      <a:pt x="2049810" y="2689750"/>
                      <a:pt x="2027315" y="2684127"/>
                    </a:cubicBezTo>
                    <a:cubicBezTo>
                      <a:pt x="2024502" y="2684127"/>
                      <a:pt x="2024502" y="2681316"/>
                      <a:pt x="2024502" y="2681316"/>
                    </a:cubicBezTo>
                    <a:cubicBezTo>
                      <a:pt x="2024502" y="2678503"/>
                      <a:pt x="2027315" y="2678503"/>
                      <a:pt x="2027315" y="2678503"/>
                    </a:cubicBezTo>
                    <a:cubicBezTo>
                      <a:pt x="2049810" y="2672882"/>
                      <a:pt x="2066681" y="2656009"/>
                      <a:pt x="2075115" y="2630704"/>
                    </a:cubicBezTo>
                    <a:close/>
                    <a:moveTo>
                      <a:pt x="1917652" y="2630704"/>
                    </a:moveTo>
                    <a:cubicBezTo>
                      <a:pt x="1926086" y="2656009"/>
                      <a:pt x="1942957" y="2672882"/>
                      <a:pt x="1965455" y="2678503"/>
                    </a:cubicBezTo>
                    <a:cubicBezTo>
                      <a:pt x="1968265" y="2678503"/>
                      <a:pt x="1968265" y="2681316"/>
                      <a:pt x="1968265" y="2681316"/>
                    </a:cubicBezTo>
                    <a:cubicBezTo>
                      <a:pt x="1968265" y="2684127"/>
                      <a:pt x="1965455" y="2684127"/>
                      <a:pt x="1965455" y="2684127"/>
                    </a:cubicBezTo>
                    <a:cubicBezTo>
                      <a:pt x="1942957" y="2689750"/>
                      <a:pt x="1926086" y="2706621"/>
                      <a:pt x="1920463" y="2729118"/>
                    </a:cubicBezTo>
                    <a:cubicBezTo>
                      <a:pt x="1920463" y="2731929"/>
                      <a:pt x="1917652" y="2731929"/>
                      <a:pt x="1917652" y="2731929"/>
                    </a:cubicBezTo>
                    <a:cubicBezTo>
                      <a:pt x="1914839" y="2731929"/>
                      <a:pt x="1914839" y="2729118"/>
                      <a:pt x="1914839" y="2729118"/>
                    </a:cubicBezTo>
                    <a:cubicBezTo>
                      <a:pt x="1909219" y="2706621"/>
                      <a:pt x="1892345" y="2689750"/>
                      <a:pt x="1869850" y="2684127"/>
                    </a:cubicBezTo>
                    <a:cubicBezTo>
                      <a:pt x="1867040" y="2684127"/>
                      <a:pt x="1867040" y="2681316"/>
                      <a:pt x="1867040" y="2681316"/>
                    </a:cubicBezTo>
                    <a:cubicBezTo>
                      <a:pt x="1867040" y="2678503"/>
                      <a:pt x="1869850" y="2678503"/>
                      <a:pt x="1869850" y="2678503"/>
                    </a:cubicBezTo>
                    <a:cubicBezTo>
                      <a:pt x="1892345" y="2672882"/>
                      <a:pt x="1909219" y="2656009"/>
                      <a:pt x="1917652" y="2630704"/>
                    </a:cubicBezTo>
                    <a:close/>
                    <a:moveTo>
                      <a:pt x="1763004" y="2630704"/>
                    </a:moveTo>
                    <a:cubicBezTo>
                      <a:pt x="1771438" y="2656009"/>
                      <a:pt x="1788309" y="2672882"/>
                      <a:pt x="1810807" y="2678503"/>
                    </a:cubicBezTo>
                    <a:cubicBezTo>
                      <a:pt x="1813617" y="2678503"/>
                      <a:pt x="1813617" y="2681316"/>
                      <a:pt x="1813617" y="2681316"/>
                    </a:cubicBezTo>
                    <a:cubicBezTo>
                      <a:pt x="1813617" y="2684127"/>
                      <a:pt x="1810807" y="2684127"/>
                      <a:pt x="1810807" y="2684127"/>
                    </a:cubicBezTo>
                    <a:cubicBezTo>
                      <a:pt x="1788309" y="2689750"/>
                      <a:pt x="1771438" y="2706621"/>
                      <a:pt x="1765815" y="2729118"/>
                    </a:cubicBezTo>
                    <a:cubicBezTo>
                      <a:pt x="1765815" y="2731929"/>
                      <a:pt x="1763004" y="2731929"/>
                      <a:pt x="1763004" y="2731929"/>
                    </a:cubicBezTo>
                    <a:cubicBezTo>
                      <a:pt x="1760191" y="2731929"/>
                      <a:pt x="1760191" y="2729118"/>
                      <a:pt x="1760191" y="2729118"/>
                    </a:cubicBezTo>
                    <a:cubicBezTo>
                      <a:pt x="1754571" y="2706621"/>
                      <a:pt x="1737697" y="2689750"/>
                      <a:pt x="1715202" y="2684127"/>
                    </a:cubicBezTo>
                    <a:cubicBezTo>
                      <a:pt x="1712392" y="2684127"/>
                      <a:pt x="1712392" y="2681316"/>
                      <a:pt x="1712392" y="2681316"/>
                    </a:cubicBezTo>
                    <a:cubicBezTo>
                      <a:pt x="1712392" y="2678503"/>
                      <a:pt x="1715202" y="2678503"/>
                      <a:pt x="1715202" y="2678503"/>
                    </a:cubicBezTo>
                    <a:cubicBezTo>
                      <a:pt x="1737697" y="2672882"/>
                      <a:pt x="1754571" y="2656009"/>
                      <a:pt x="1763004" y="2630704"/>
                    </a:cubicBezTo>
                    <a:close/>
                    <a:moveTo>
                      <a:pt x="1608353" y="2630704"/>
                    </a:moveTo>
                    <a:cubicBezTo>
                      <a:pt x="1613977" y="2656009"/>
                      <a:pt x="1633658" y="2672882"/>
                      <a:pt x="1656156" y="2678503"/>
                    </a:cubicBezTo>
                    <a:cubicBezTo>
                      <a:pt x="1658966" y="2678503"/>
                      <a:pt x="1658966" y="2681316"/>
                      <a:pt x="1658966" y="2681316"/>
                    </a:cubicBezTo>
                    <a:cubicBezTo>
                      <a:pt x="1658966" y="2684127"/>
                      <a:pt x="1656156" y="2684127"/>
                      <a:pt x="1656156" y="2684127"/>
                    </a:cubicBezTo>
                    <a:cubicBezTo>
                      <a:pt x="1633658" y="2689750"/>
                      <a:pt x="1616787" y="2706621"/>
                      <a:pt x="1611164" y="2729118"/>
                    </a:cubicBezTo>
                    <a:cubicBezTo>
                      <a:pt x="1611164" y="2731929"/>
                      <a:pt x="1608353" y="2731929"/>
                      <a:pt x="1608353" y="2731929"/>
                    </a:cubicBezTo>
                    <a:cubicBezTo>
                      <a:pt x="1605540" y="2731929"/>
                      <a:pt x="1605540" y="2729118"/>
                      <a:pt x="1605540" y="2729118"/>
                    </a:cubicBezTo>
                    <a:cubicBezTo>
                      <a:pt x="1599920" y="2706621"/>
                      <a:pt x="1583046" y="2689750"/>
                      <a:pt x="1560551" y="2684127"/>
                    </a:cubicBezTo>
                    <a:cubicBezTo>
                      <a:pt x="1557741" y="2684127"/>
                      <a:pt x="1557741" y="2681316"/>
                      <a:pt x="1557741" y="2681316"/>
                    </a:cubicBezTo>
                    <a:cubicBezTo>
                      <a:pt x="1557741" y="2678503"/>
                      <a:pt x="1560551" y="2678503"/>
                      <a:pt x="1560551" y="2678503"/>
                    </a:cubicBezTo>
                    <a:cubicBezTo>
                      <a:pt x="1583046" y="2672882"/>
                      <a:pt x="1599920" y="2656009"/>
                      <a:pt x="1608353" y="2630704"/>
                    </a:cubicBezTo>
                    <a:close/>
                    <a:moveTo>
                      <a:pt x="1450892" y="2630704"/>
                    </a:moveTo>
                    <a:cubicBezTo>
                      <a:pt x="1459326" y="2656009"/>
                      <a:pt x="1476197" y="2672882"/>
                      <a:pt x="1498695" y="2678503"/>
                    </a:cubicBezTo>
                    <a:cubicBezTo>
                      <a:pt x="1501505" y="2678503"/>
                      <a:pt x="1501505" y="2681316"/>
                      <a:pt x="1501505" y="2681316"/>
                    </a:cubicBezTo>
                    <a:cubicBezTo>
                      <a:pt x="1501505" y="2684127"/>
                      <a:pt x="1498695" y="2684127"/>
                      <a:pt x="1498695" y="2684127"/>
                    </a:cubicBezTo>
                    <a:cubicBezTo>
                      <a:pt x="1476197" y="2689750"/>
                      <a:pt x="1459326" y="2706621"/>
                      <a:pt x="1453706" y="2729118"/>
                    </a:cubicBezTo>
                    <a:cubicBezTo>
                      <a:pt x="1453706" y="2731929"/>
                      <a:pt x="1450892" y="2731929"/>
                      <a:pt x="1450892" y="2731929"/>
                    </a:cubicBezTo>
                    <a:cubicBezTo>
                      <a:pt x="1448079" y="2731929"/>
                      <a:pt x="1448079" y="2729118"/>
                      <a:pt x="1448079" y="2729118"/>
                    </a:cubicBezTo>
                    <a:cubicBezTo>
                      <a:pt x="1442458" y="2706621"/>
                      <a:pt x="1425587" y="2689750"/>
                      <a:pt x="1403090" y="2684127"/>
                    </a:cubicBezTo>
                    <a:cubicBezTo>
                      <a:pt x="1400280" y="2684127"/>
                      <a:pt x="1400280" y="2681316"/>
                      <a:pt x="1400280" y="2681316"/>
                    </a:cubicBezTo>
                    <a:cubicBezTo>
                      <a:pt x="1400280" y="2678503"/>
                      <a:pt x="1403090" y="2678503"/>
                      <a:pt x="1403090" y="2678503"/>
                    </a:cubicBezTo>
                    <a:cubicBezTo>
                      <a:pt x="1425587" y="2672882"/>
                      <a:pt x="1442458" y="2656009"/>
                      <a:pt x="1450892" y="2630704"/>
                    </a:cubicBezTo>
                    <a:close/>
                    <a:moveTo>
                      <a:pt x="1296244" y="2630704"/>
                    </a:moveTo>
                    <a:cubicBezTo>
                      <a:pt x="1304678" y="2656009"/>
                      <a:pt x="1321549" y="2672882"/>
                      <a:pt x="1344046" y="2678503"/>
                    </a:cubicBezTo>
                    <a:cubicBezTo>
                      <a:pt x="1346857" y="2678503"/>
                      <a:pt x="1346857" y="2681316"/>
                      <a:pt x="1346857" y="2681316"/>
                    </a:cubicBezTo>
                    <a:cubicBezTo>
                      <a:pt x="1346857" y="2684127"/>
                      <a:pt x="1344046" y="2684127"/>
                      <a:pt x="1344046" y="2684127"/>
                    </a:cubicBezTo>
                    <a:cubicBezTo>
                      <a:pt x="1321549" y="2689750"/>
                      <a:pt x="1304678" y="2706621"/>
                      <a:pt x="1299058" y="2729118"/>
                    </a:cubicBezTo>
                    <a:cubicBezTo>
                      <a:pt x="1299058" y="2731929"/>
                      <a:pt x="1296244" y="2731929"/>
                      <a:pt x="1296244" y="2731929"/>
                    </a:cubicBezTo>
                    <a:cubicBezTo>
                      <a:pt x="1293431" y="2731929"/>
                      <a:pt x="1293431" y="2729118"/>
                      <a:pt x="1293431" y="2729118"/>
                    </a:cubicBezTo>
                    <a:cubicBezTo>
                      <a:pt x="1287810" y="2706621"/>
                      <a:pt x="1270939" y="2689750"/>
                      <a:pt x="1248442" y="2684127"/>
                    </a:cubicBezTo>
                    <a:cubicBezTo>
                      <a:pt x="1245632" y="2684127"/>
                      <a:pt x="1245632" y="2681316"/>
                      <a:pt x="1245632" y="2681316"/>
                    </a:cubicBezTo>
                    <a:cubicBezTo>
                      <a:pt x="1245632" y="2678503"/>
                      <a:pt x="1248442" y="2678503"/>
                      <a:pt x="1248442" y="2678503"/>
                    </a:cubicBezTo>
                    <a:cubicBezTo>
                      <a:pt x="1270939" y="2672882"/>
                      <a:pt x="1287810" y="2656009"/>
                      <a:pt x="1296244" y="2630704"/>
                    </a:cubicBezTo>
                    <a:close/>
                    <a:moveTo>
                      <a:pt x="1141593" y="2630704"/>
                    </a:moveTo>
                    <a:cubicBezTo>
                      <a:pt x="1150027" y="2656009"/>
                      <a:pt x="1166898" y="2672882"/>
                      <a:pt x="1189395" y="2678503"/>
                    </a:cubicBezTo>
                    <a:cubicBezTo>
                      <a:pt x="1192206" y="2678503"/>
                      <a:pt x="1192206" y="2681316"/>
                      <a:pt x="1192206" y="2681316"/>
                    </a:cubicBezTo>
                    <a:cubicBezTo>
                      <a:pt x="1192206" y="2684127"/>
                      <a:pt x="1189395" y="2684127"/>
                      <a:pt x="1189395" y="2684127"/>
                    </a:cubicBezTo>
                    <a:cubicBezTo>
                      <a:pt x="1166898" y="2689750"/>
                      <a:pt x="1150027" y="2706621"/>
                      <a:pt x="1144407" y="2729118"/>
                    </a:cubicBezTo>
                    <a:cubicBezTo>
                      <a:pt x="1144407" y="2731929"/>
                      <a:pt x="1141593" y="2731929"/>
                      <a:pt x="1141593" y="2731929"/>
                    </a:cubicBezTo>
                    <a:cubicBezTo>
                      <a:pt x="1138780" y="2731929"/>
                      <a:pt x="1138780" y="2729118"/>
                      <a:pt x="1138780" y="2729118"/>
                    </a:cubicBezTo>
                    <a:cubicBezTo>
                      <a:pt x="1133159" y="2706621"/>
                      <a:pt x="1116288" y="2689750"/>
                      <a:pt x="1093791" y="2684127"/>
                    </a:cubicBezTo>
                    <a:cubicBezTo>
                      <a:pt x="1090981" y="2684127"/>
                      <a:pt x="1090981" y="2681316"/>
                      <a:pt x="1090981" y="2681316"/>
                    </a:cubicBezTo>
                    <a:cubicBezTo>
                      <a:pt x="1090981" y="2678503"/>
                      <a:pt x="1093791" y="2678503"/>
                      <a:pt x="1093791" y="2678503"/>
                    </a:cubicBezTo>
                    <a:cubicBezTo>
                      <a:pt x="1116288" y="2672882"/>
                      <a:pt x="1133159" y="2656009"/>
                      <a:pt x="1141593" y="2630704"/>
                    </a:cubicBezTo>
                    <a:close/>
                    <a:moveTo>
                      <a:pt x="984132" y="2630704"/>
                    </a:moveTo>
                    <a:cubicBezTo>
                      <a:pt x="992566" y="2656009"/>
                      <a:pt x="1009437" y="2672882"/>
                      <a:pt x="1031934" y="2678503"/>
                    </a:cubicBezTo>
                    <a:cubicBezTo>
                      <a:pt x="1034745" y="2678503"/>
                      <a:pt x="1034745" y="2681316"/>
                      <a:pt x="1034745" y="2681316"/>
                    </a:cubicBezTo>
                    <a:cubicBezTo>
                      <a:pt x="1034745" y="2684127"/>
                      <a:pt x="1031934" y="2684127"/>
                      <a:pt x="1031934" y="2684127"/>
                    </a:cubicBezTo>
                    <a:cubicBezTo>
                      <a:pt x="1009437" y="2689750"/>
                      <a:pt x="992566" y="2706621"/>
                      <a:pt x="986946" y="2729118"/>
                    </a:cubicBezTo>
                    <a:cubicBezTo>
                      <a:pt x="986946" y="2731929"/>
                      <a:pt x="984132" y="2731929"/>
                      <a:pt x="984132" y="2731929"/>
                    </a:cubicBezTo>
                    <a:cubicBezTo>
                      <a:pt x="981319" y="2731929"/>
                      <a:pt x="981319" y="2729118"/>
                      <a:pt x="981319" y="2729118"/>
                    </a:cubicBezTo>
                    <a:cubicBezTo>
                      <a:pt x="975698" y="2706621"/>
                      <a:pt x="958827" y="2689750"/>
                      <a:pt x="936330" y="2684127"/>
                    </a:cubicBezTo>
                    <a:cubicBezTo>
                      <a:pt x="933520" y="2684127"/>
                      <a:pt x="933520" y="2681316"/>
                      <a:pt x="933520" y="2681316"/>
                    </a:cubicBezTo>
                    <a:cubicBezTo>
                      <a:pt x="933520" y="2678503"/>
                      <a:pt x="936330" y="2678503"/>
                      <a:pt x="936330" y="2678503"/>
                    </a:cubicBezTo>
                    <a:cubicBezTo>
                      <a:pt x="958827" y="2672882"/>
                      <a:pt x="975698" y="2656009"/>
                      <a:pt x="984132" y="2630704"/>
                    </a:cubicBezTo>
                    <a:close/>
                    <a:moveTo>
                      <a:pt x="829484" y="2630704"/>
                    </a:moveTo>
                    <a:cubicBezTo>
                      <a:pt x="837918" y="2656009"/>
                      <a:pt x="854789" y="2672882"/>
                      <a:pt x="877286" y="2678503"/>
                    </a:cubicBezTo>
                    <a:cubicBezTo>
                      <a:pt x="880097" y="2678503"/>
                      <a:pt x="880097" y="2681316"/>
                      <a:pt x="880097" y="2681316"/>
                    </a:cubicBezTo>
                    <a:cubicBezTo>
                      <a:pt x="880097" y="2684127"/>
                      <a:pt x="877286" y="2684127"/>
                      <a:pt x="877286" y="2684127"/>
                    </a:cubicBezTo>
                    <a:cubicBezTo>
                      <a:pt x="854789" y="2689750"/>
                      <a:pt x="837918" y="2706621"/>
                      <a:pt x="832298" y="2729118"/>
                    </a:cubicBezTo>
                    <a:cubicBezTo>
                      <a:pt x="832298" y="2731929"/>
                      <a:pt x="829484" y="2731929"/>
                      <a:pt x="829484" y="2731929"/>
                    </a:cubicBezTo>
                    <a:cubicBezTo>
                      <a:pt x="826671" y="2731929"/>
                      <a:pt x="826671" y="2729118"/>
                      <a:pt x="826671" y="2729118"/>
                    </a:cubicBezTo>
                    <a:cubicBezTo>
                      <a:pt x="821050" y="2706621"/>
                      <a:pt x="804179" y="2689750"/>
                      <a:pt x="781682" y="2684127"/>
                    </a:cubicBezTo>
                    <a:cubicBezTo>
                      <a:pt x="778872" y="2684127"/>
                      <a:pt x="778872" y="2681316"/>
                      <a:pt x="778872" y="2681316"/>
                    </a:cubicBezTo>
                    <a:cubicBezTo>
                      <a:pt x="778872" y="2678503"/>
                      <a:pt x="781682" y="2678503"/>
                      <a:pt x="781682" y="2678503"/>
                    </a:cubicBezTo>
                    <a:cubicBezTo>
                      <a:pt x="804179" y="2672882"/>
                      <a:pt x="821050" y="2656009"/>
                      <a:pt x="829484" y="2630704"/>
                    </a:cubicBezTo>
                    <a:close/>
                    <a:moveTo>
                      <a:pt x="674833" y="2630704"/>
                    </a:moveTo>
                    <a:cubicBezTo>
                      <a:pt x="683267" y="2656009"/>
                      <a:pt x="700138" y="2672882"/>
                      <a:pt x="722635" y="2678503"/>
                    </a:cubicBezTo>
                    <a:cubicBezTo>
                      <a:pt x="725446" y="2678503"/>
                      <a:pt x="725446" y="2681316"/>
                      <a:pt x="725446" y="2681316"/>
                    </a:cubicBezTo>
                    <a:cubicBezTo>
                      <a:pt x="725446" y="2684127"/>
                      <a:pt x="722635" y="2684127"/>
                      <a:pt x="722635" y="2684127"/>
                    </a:cubicBezTo>
                    <a:cubicBezTo>
                      <a:pt x="700138" y="2689750"/>
                      <a:pt x="683267" y="2706621"/>
                      <a:pt x="677647" y="2729118"/>
                    </a:cubicBezTo>
                    <a:cubicBezTo>
                      <a:pt x="677647" y="2731929"/>
                      <a:pt x="674833" y="2731929"/>
                      <a:pt x="674833" y="2731929"/>
                    </a:cubicBezTo>
                    <a:cubicBezTo>
                      <a:pt x="672020" y="2731929"/>
                      <a:pt x="672020" y="2729118"/>
                      <a:pt x="672020" y="2729118"/>
                    </a:cubicBezTo>
                    <a:cubicBezTo>
                      <a:pt x="666399" y="2706621"/>
                      <a:pt x="649528" y="2689750"/>
                      <a:pt x="627031" y="2684127"/>
                    </a:cubicBezTo>
                    <a:cubicBezTo>
                      <a:pt x="624221" y="2684127"/>
                      <a:pt x="624221" y="2681316"/>
                      <a:pt x="624221" y="2681316"/>
                    </a:cubicBezTo>
                    <a:cubicBezTo>
                      <a:pt x="624221" y="2678503"/>
                      <a:pt x="627031" y="2678503"/>
                      <a:pt x="627031" y="2678503"/>
                    </a:cubicBezTo>
                    <a:cubicBezTo>
                      <a:pt x="649528" y="2672882"/>
                      <a:pt x="666399" y="2656009"/>
                      <a:pt x="674833" y="2630704"/>
                    </a:cubicBezTo>
                    <a:close/>
                    <a:moveTo>
                      <a:pt x="517372" y="2630704"/>
                    </a:moveTo>
                    <a:cubicBezTo>
                      <a:pt x="525806" y="2656009"/>
                      <a:pt x="542677" y="2672882"/>
                      <a:pt x="565174" y="2678503"/>
                    </a:cubicBezTo>
                    <a:cubicBezTo>
                      <a:pt x="567985" y="2678503"/>
                      <a:pt x="567985" y="2681316"/>
                      <a:pt x="567985" y="2681316"/>
                    </a:cubicBezTo>
                    <a:cubicBezTo>
                      <a:pt x="567985" y="2684127"/>
                      <a:pt x="565174" y="2684127"/>
                      <a:pt x="565174" y="2684127"/>
                    </a:cubicBezTo>
                    <a:cubicBezTo>
                      <a:pt x="542677" y="2689750"/>
                      <a:pt x="525806" y="2706621"/>
                      <a:pt x="520183" y="2729118"/>
                    </a:cubicBezTo>
                    <a:cubicBezTo>
                      <a:pt x="520183" y="2731929"/>
                      <a:pt x="517372" y="2731929"/>
                      <a:pt x="517372" y="2731929"/>
                    </a:cubicBezTo>
                    <a:cubicBezTo>
                      <a:pt x="514559" y="2731929"/>
                      <a:pt x="514559" y="2729118"/>
                      <a:pt x="514559" y="2729118"/>
                    </a:cubicBezTo>
                    <a:cubicBezTo>
                      <a:pt x="508938" y="2706621"/>
                      <a:pt x="492065" y="2689750"/>
                      <a:pt x="469570" y="2684127"/>
                    </a:cubicBezTo>
                    <a:cubicBezTo>
                      <a:pt x="466760" y="2684127"/>
                      <a:pt x="466760" y="2681316"/>
                      <a:pt x="466760" y="2681316"/>
                    </a:cubicBezTo>
                    <a:cubicBezTo>
                      <a:pt x="466760" y="2678503"/>
                      <a:pt x="469570" y="2678503"/>
                      <a:pt x="469570" y="2678503"/>
                    </a:cubicBezTo>
                    <a:cubicBezTo>
                      <a:pt x="492065" y="2672882"/>
                      <a:pt x="508938" y="2656009"/>
                      <a:pt x="517372" y="2630704"/>
                    </a:cubicBezTo>
                    <a:close/>
                    <a:moveTo>
                      <a:pt x="362724" y="2630704"/>
                    </a:moveTo>
                    <a:cubicBezTo>
                      <a:pt x="371158" y="2656009"/>
                      <a:pt x="388029" y="2672882"/>
                      <a:pt x="410526" y="2678503"/>
                    </a:cubicBezTo>
                    <a:cubicBezTo>
                      <a:pt x="413337" y="2678503"/>
                      <a:pt x="413337" y="2681316"/>
                      <a:pt x="413337" y="2681316"/>
                    </a:cubicBezTo>
                    <a:cubicBezTo>
                      <a:pt x="413337" y="2684127"/>
                      <a:pt x="410526" y="2684127"/>
                      <a:pt x="410526" y="2684127"/>
                    </a:cubicBezTo>
                    <a:cubicBezTo>
                      <a:pt x="388029" y="2689750"/>
                      <a:pt x="371158" y="2706621"/>
                      <a:pt x="365535" y="2729118"/>
                    </a:cubicBezTo>
                    <a:cubicBezTo>
                      <a:pt x="365535" y="2731929"/>
                      <a:pt x="362724" y="2731929"/>
                      <a:pt x="362724" y="2731929"/>
                    </a:cubicBezTo>
                    <a:cubicBezTo>
                      <a:pt x="359911" y="2731929"/>
                      <a:pt x="359911" y="2729118"/>
                      <a:pt x="359911" y="2729118"/>
                    </a:cubicBezTo>
                    <a:cubicBezTo>
                      <a:pt x="354290" y="2706621"/>
                      <a:pt x="337417" y="2689750"/>
                      <a:pt x="314922" y="2684127"/>
                    </a:cubicBezTo>
                    <a:cubicBezTo>
                      <a:pt x="312112" y="2684127"/>
                      <a:pt x="312112" y="2681316"/>
                      <a:pt x="312112" y="2681316"/>
                    </a:cubicBezTo>
                    <a:cubicBezTo>
                      <a:pt x="312112" y="2678503"/>
                      <a:pt x="314922" y="2678503"/>
                      <a:pt x="314922" y="2678503"/>
                    </a:cubicBezTo>
                    <a:cubicBezTo>
                      <a:pt x="337417" y="2672882"/>
                      <a:pt x="354290" y="2656009"/>
                      <a:pt x="362724" y="2630704"/>
                    </a:cubicBezTo>
                    <a:close/>
                    <a:moveTo>
                      <a:pt x="208073" y="2630704"/>
                    </a:moveTo>
                    <a:cubicBezTo>
                      <a:pt x="216507" y="2656009"/>
                      <a:pt x="233378" y="2672882"/>
                      <a:pt x="255875" y="2678503"/>
                    </a:cubicBezTo>
                    <a:cubicBezTo>
                      <a:pt x="258686" y="2678503"/>
                      <a:pt x="258686" y="2681316"/>
                      <a:pt x="258686" y="2681316"/>
                    </a:cubicBezTo>
                    <a:cubicBezTo>
                      <a:pt x="258686" y="2684127"/>
                      <a:pt x="255875" y="2684127"/>
                      <a:pt x="255875" y="2684127"/>
                    </a:cubicBezTo>
                    <a:cubicBezTo>
                      <a:pt x="233378" y="2689750"/>
                      <a:pt x="216507" y="2706621"/>
                      <a:pt x="210884" y="2729118"/>
                    </a:cubicBezTo>
                    <a:cubicBezTo>
                      <a:pt x="210884" y="2731929"/>
                      <a:pt x="208073" y="2731929"/>
                      <a:pt x="208073" y="2731929"/>
                    </a:cubicBezTo>
                    <a:cubicBezTo>
                      <a:pt x="205260" y="2731929"/>
                      <a:pt x="205260" y="2729118"/>
                      <a:pt x="205260" y="2729118"/>
                    </a:cubicBezTo>
                    <a:cubicBezTo>
                      <a:pt x="199639" y="2706621"/>
                      <a:pt x="182766" y="2689750"/>
                      <a:pt x="160271" y="2684127"/>
                    </a:cubicBezTo>
                    <a:cubicBezTo>
                      <a:pt x="157461" y="2684127"/>
                      <a:pt x="157461" y="2681316"/>
                      <a:pt x="157461" y="2681316"/>
                    </a:cubicBezTo>
                    <a:cubicBezTo>
                      <a:pt x="157461" y="2678503"/>
                      <a:pt x="160271" y="2678503"/>
                      <a:pt x="160271" y="2678503"/>
                    </a:cubicBezTo>
                    <a:cubicBezTo>
                      <a:pt x="182766" y="2672882"/>
                      <a:pt x="199639" y="2656009"/>
                      <a:pt x="208073" y="2630704"/>
                    </a:cubicBezTo>
                    <a:close/>
                    <a:moveTo>
                      <a:pt x="50612" y="2630704"/>
                    </a:moveTo>
                    <a:cubicBezTo>
                      <a:pt x="59049" y="2656009"/>
                      <a:pt x="75920" y="2672882"/>
                      <a:pt x="98414" y="2678503"/>
                    </a:cubicBezTo>
                    <a:cubicBezTo>
                      <a:pt x="101225" y="2678503"/>
                      <a:pt x="101225" y="2681316"/>
                      <a:pt x="101225" y="2681316"/>
                    </a:cubicBezTo>
                    <a:cubicBezTo>
                      <a:pt x="101225" y="2684127"/>
                      <a:pt x="98414" y="2684127"/>
                      <a:pt x="98414" y="2684127"/>
                    </a:cubicBezTo>
                    <a:cubicBezTo>
                      <a:pt x="75920" y="2689750"/>
                      <a:pt x="59049" y="2706621"/>
                      <a:pt x="53426" y="2729118"/>
                    </a:cubicBezTo>
                    <a:cubicBezTo>
                      <a:pt x="53426" y="2731929"/>
                      <a:pt x="50612" y="2731929"/>
                      <a:pt x="50612" y="2731929"/>
                    </a:cubicBezTo>
                    <a:cubicBezTo>
                      <a:pt x="47802" y="2731929"/>
                      <a:pt x="47802" y="2729118"/>
                      <a:pt x="47802" y="2729118"/>
                    </a:cubicBezTo>
                    <a:cubicBezTo>
                      <a:pt x="42178" y="2706621"/>
                      <a:pt x="25307" y="2689750"/>
                      <a:pt x="2813" y="2684127"/>
                    </a:cubicBezTo>
                    <a:cubicBezTo>
                      <a:pt x="0" y="2684127"/>
                      <a:pt x="0" y="2681316"/>
                      <a:pt x="0" y="2681316"/>
                    </a:cubicBezTo>
                    <a:cubicBezTo>
                      <a:pt x="0" y="2678503"/>
                      <a:pt x="2813" y="2678503"/>
                      <a:pt x="2813" y="2678503"/>
                    </a:cubicBezTo>
                    <a:cubicBezTo>
                      <a:pt x="25307" y="2672882"/>
                      <a:pt x="42178" y="2656009"/>
                      <a:pt x="50612" y="2630704"/>
                    </a:cubicBezTo>
                    <a:close/>
                    <a:moveTo>
                      <a:pt x="5184973" y="2476053"/>
                    </a:moveTo>
                    <a:cubicBezTo>
                      <a:pt x="5193410" y="2498547"/>
                      <a:pt x="5210281" y="2515418"/>
                      <a:pt x="5232776" y="2523852"/>
                    </a:cubicBezTo>
                    <a:cubicBezTo>
                      <a:pt x="5235586" y="2523852"/>
                      <a:pt x="5235586" y="2526665"/>
                      <a:pt x="5235586" y="2526665"/>
                    </a:cubicBezTo>
                    <a:cubicBezTo>
                      <a:pt x="5235586" y="2529476"/>
                      <a:pt x="5232776" y="2529476"/>
                      <a:pt x="5232776" y="2529476"/>
                    </a:cubicBezTo>
                    <a:cubicBezTo>
                      <a:pt x="5210281" y="2535099"/>
                      <a:pt x="5193410" y="2551970"/>
                      <a:pt x="5187787" y="2574467"/>
                    </a:cubicBezTo>
                    <a:cubicBezTo>
                      <a:pt x="5187787" y="2577278"/>
                      <a:pt x="5184973" y="2577278"/>
                      <a:pt x="5184973" y="2577278"/>
                    </a:cubicBezTo>
                    <a:cubicBezTo>
                      <a:pt x="5182163" y="2577278"/>
                      <a:pt x="5182163" y="2574467"/>
                      <a:pt x="5182163" y="2574467"/>
                    </a:cubicBezTo>
                    <a:cubicBezTo>
                      <a:pt x="5176540" y="2551970"/>
                      <a:pt x="5159669" y="2535099"/>
                      <a:pt x="5137174" y="2529476"/>
                    </a:cubicBezTo>
                    <a:cubicBezTo>
                      <a:pt x="5134361" y="2529476"/>
                      <a:pt x="5134361" y="2526665"/>
                      <a:pt x="5134361" y="2526665"/>
                    </a:cubicBezTo>
                    <a:cubicBezTo>
                      <a:pt x="5134361" y="2523852"/>
                      <a:pt x="5137174" y="2523852"/>
                      <a:pt x="5137174" y="2523852"/>
                    </a:cubicBezTo>
                    <a:cubicBezTo>
                      <a:pt x="5159669" y="2518231"/>
                      <a:pt x="5176540" y="2501358"/>
                      <a:pt x="5184973" y="2476053"/>
                    </a:cubicBezTo>
                    <a:close/>
                    <a:moveTo>
                      <a:pt x="5030325" y="2476053"/>
                    </a:moveTo>
                    <a:cubicBezTo>
                      <a:pt x="5035949" y="2498547"/>
                      <a:pt x="5055630" y="2515418"/>
                      <a:pt x="5078128" y="2523852"/>
                    </a:cubicBezTo>
                    <a:cubicBezTo>
                      <a:pt x="5080938" y="2523852"/>
                      <a:pt x="5080938" y="2526665"/>
                      <a:pt x="5080938" y="2526665"/>
                    </a:cubicBezTo>
                    <a:cubicBezTo>
                      <a:pt x="5080938" y="2529476"/>
                      <a:pt x="5078128" y="2529476"/>
                      <a:pt x="5078128" y="2529476"/>
                    </a:cubicBezTo>
                    <a:cubicBezTo>
                      <a:pt x="5055630" y="2535099"/>
                      <a:pt x="5038759" y="2551970"/>
                      <a:pt x="5033136" y="2574467"/>
                    </a:cubicBezTo>
                    <a:cubicBezTo>
                      <a:pt x="5033136" y="2577278"/>
                      <a:pt x="5030325" y="2577278"/>
                      <a:pt x="5030325" y="2577278"/>
                    </a:cubicBezTo>
                    <a:cubicBezTo>
                      <a:pt x="5027512" y="2577278"/>
                      <a:pt x="5027512" y="2574467"/>
                      <a:pt x="5027512" y="2574467"/>
                    </a:cubicBezTo>
                    <a:cubicBezTo>
                      <a:pt x="5021892" y="2551970"/>
                      <a:pt x="5005018" y="2535099"/>
                      <a:pt x="4982523" y="2529476"/>
                    </a:cubicBezTo>
                    <a:cubicBezTo>
                      <a:pt x="4979713" y="2529476"/>
                      <a:pt x="4979713" y="2526665"/>
                      <a:pt x="4979713" y="2526665"/>
                    </a:cubicBezTo>
                    <a:cubicBezTo>
                      <a:pt x="4979713" y="2523852"/>
                      <a:pt x="4982523" y="2523852"/>
                      <a:pt x="4982523" y="2523852"/>
                    </a:cubicBezTo>
                    <a:cubicBezTo>
                      <a:pt x="5005018" y="2518231"/>
                      <a:pt x="5021892" y="2501358"/>
                      <a:pt x="5030325" y="2476053"/>
                    </a:cubicBezTo>
                    <a:close/>
                    <a:moveTo>
                      <a:pt x="4872861" y="2476053"/>
                    </a:moveTo>
                    <a:cubicBezTo>
                      <a:pt x="4881298" y="2498547"/>
                      <a:pt x="4898166" y="2515418"/>
                      <a:pt x="4920664" y="2523852"/>
                    </a:cubicBezTo>
                    <a:cubicBezTo>
                      <a:pt x="4923474" y="2523852"/>
                      <a:pt x="4923474" y="2526665"/>
                      <a:pt x="4923474" y="2526665"/>
                    </a:cubicBezTo>
                    <a:cubicBezTo>
                      <a:pt x="4923474" y="2529476"/>
                      <a:pt x="4920664" y="2529476"/>
                      <a:pt x="4920664" y="2529476"/>
                    </a:cubicBezTo>
                    <a:cubicBezTo>
                      <a:pt x="4898166" y="2535099"/>
                      <a:pt x="4881298" y="2551970"/>
                      <a:pt x="4875675" y="2574467"/>
                    </a:cubicBezTo>
                    <a:cubicBezTo>
                      <a:pt x="4875675" y="2577278"/>
                      <a:pt x="4872861" y="2577278"/>
                      <a:pt x="4872861" y="2577278"/>
                    </a:cubicBezTo>
                    <a:cubicBezTo>
                      <a:pt x="4870048" y="2577278"/>
                      <a:pt x="4870048" y="2574467"/>
                      <a:pt x="4870048" y="2574467"/>
                    </a:cubicBezTo>
                    <a:cubicBezTo>
                      <a:pt x="4864428" y="2551970"/>
                      <a:pt x="4847557" y="2535099"/>
                      <a:pt x="4825062" y="2529476"/>
                    </a:cubicBezTo>
                    <a:cubicBezTo>
                      <a:pt x="4822249" y="2529476"/>
                      <a:pt x="4822249" y="2526665"/>
                      <a:pt x="4822249" y="2526665"/>
                    </a:cubicBezTo>
                    <a:cubicBezTo>
                      <a:pt x="4822249" y="2523852"/>
                      <a:pt x="4825062" y="2523852"/>
                      <a:pt x="4825062" y="2523852"/>
                    </a:cubicBezTo>
                    <a:cubicBezTo>
                      <a:pt x="4847557" y="2518231"/>
                      <a:pt x="4864428" y="2501358"/>
                      <a:pt x="4872861" y="2476053"/>
                    </a:cubicBezTo>
                    <a:close/>
                    <a:moveTo>
                      <a:pt x="4718213" y="2476053"/>
                    </a:moveTo>
                    <a:cubicBezTo>
                      <a:pt x="4726650" y="2498547"/>
                      <a:pt x="4743518" y="2515418"/>
                      <a:pt x="4766016" y="2523852"/>
                    </a:cubicBezTo>
                    <a:cubicBezTo>
                      <a:pt x="4768826" y="2523852"/>
                      <a:pt x="4768826" y="2526665"/>
                      <a:pt x="4768826" y="2526665"/>
                    </a:cubicBezTo>
                    <a:cubicBezTo>
                      <a:pt x="4768826" y="2529476"/>
                      <a:pt x="4766016" y="2529476"/>
                      <a:pt x="4766016" y="2529476"/>
                    </a:cubicBezTo>
                    <a:cubicBezTo>
                      <a:pt x="4743518" y="2535099"/>
                      <a:pt x="4726650" y="2551970"/>
                      <a:pt x="4721027" y="2574467"/>
                    </a:cubicBezTo>
                    <a:cubicBezTo>
                      <a:pt x="4721027" y="2577278"/>
                      <a:pt x="4718213" y="2577278"/>
                      <a:pt x="4718213" y="2577278"/>
                    </a:cubicBezTo>
                    <a:cubicBezTo>
                      <a:pt x="4715400" y="2577278"/>
                      <a:pt x="4715400" y="2574467"/>
                      <a:pt x="4715400" y="2574467"/>
                    </a:cubicBezTo>
                    <a:cubicBezTo>
                      <a:pt x="4709780" y="2551970"/>
                      <a:pt x="4692909" y="2535099"/>
                      <a:pt x="4670414" y="2529476"/>
                    </a:cubicBezTo>
                    <a:cubicBezTo>
                      <a:pt x="4667601" y="2529476"/>
                      <a:pt x="4667601" y="2526665"/>
                      <a:pt x="4667601" y="2526665"/>
                    </a:cubicBezTo>
                    <a:cubicBezTo>
                      <a:pt x="4667601" y="2523852"/>
                      <a:pt x="4670414" y="2523852"/>
                      <a:pt x="4670414" y="2523852"/>
                    </a:cubicBezTo>
                    <a:cubicBezTo>
                      <a:pt x="4692909" y="2518231"/>
                      <a:pt x="4709780" y="2501358"/>
                      <a:pt x="4718213" y="2476053"/>
                    </a:cubicBezTo>
                    <a:close/>
                    <a:moveTo>
                      <a:pt x="4563563" y="2476053"/>
                    </a:moveTo>
                    <a:cubicBezTo>
                      <a:pt x="4571999" y="2498547"/>
                      <a:pt x="4588867" y="2515418"/>
                      <a:pt x="4611365" y="2523852"/>
                    </a:cubicBezTo>
                    <a:cubicBezTo>
                      <a:pt x="4614175" y="2523852"/>
                      <a:pt x="4614175" y="2526665"/>
                      <a:pt x="4614175" y="2526665"/>
                    </a:cubicBezTo>
                    <a:cubicBezTo>
                      <a:pt x="4614175" y="2529476"/>
                      <a:pt x="4611365" y="2529476"/>
                      <a:pt x="4611365" y="2529476"/>
                    </a:cubicBezTo>
                    <a:cubicBezTo>
                      <a:pt x="4588867" y="2535099"/>
                      <a:pt x="4571999" y="2551970"/>
                      <a:pt x="4566376" y="2574467"/>
                    </a:cubicBezTo>
                    <a:cubicBezTo>
                      <a:pt x="4566376" y="2577278"/>
                      <a:pt x="4563563" y="2577278"/>
                      <a:pt x="4563563" y="2577278"/>
                    </a:cubicBezTo>
                    <a:cubicBezTo>
                      <a:pt x="4560749" y="2577278"/>
                      <a:pt x="4560749" y="2574467"/>
                      <a:pt x="4560749" y="2574467"/>
                    </a:cubicBezTo>
                    <a:cubicBezTo>
                      <a:pt x="4555129" y="2551970"/>
                      <a:pt x="4538258" y="2535099"/>
                      <a:pt x="4515763" y="2529476"/>
                    </a:cubicBezTo>
                    <a:cubicBezTo>
                      <a:pt x="4512950" y="2529476"/>
                      <a:pt x="4512950" y="2526665"/>
                      <a:pt x="4512950" y="2526665"/>
                    </a:cubicBezTo>
                    <a:cubicBezTo>
                      <a:pt x="4512950" y="2523852"/>
                      <a:pt x="4515763" y="2523852"/>
                      <a:pt x="4515763" y="2523852"/>
                    </a:cubicBezTo>
                    <a:cubicBezTo>
                      <a:pt x="4538258" y="2518231"/>
                      <a:pt x="4555129" y="2501358"/>
                      <a:pt x="4563563" y="2476053"/>
                    </a:cubicBezTo>
                    <a:close/>
                    <a:moveTo>
                      <a:pt x="4406104" y="2476053"/>
                    </a:moveTo>
                    <a:cubicBezTo>
                      <a:pt x="4414538" y="2498547"/>
                      <a:pt x="4431409" y="2515418"/>
                      <a:pt x="4453907" y="2523852"/>
                    </a:cubicBezTo>
                    <a:cubicBezTo>
                      <a:pt x="4456717" y="2523852"/>
                      <a:pt x="4456717" y="2526665"/>
                      <a:pt x="4456717" y="2526665"/>
                    </a:cubicBezTo>
                    <a:cubicBezTo>
                      <a:pt x="4456717" y="2529476"/>
                      <a:pt x="4453907" y="2529476"/>
                      <a:pt x="4453907" y="2529476"/>
                    </a:cubicBezTo>
                    <a:cubicBezTo>
                      <a:pt x="4431409" y="2535099"/>
                      <a:pt x="4414538" y="2551970"/>
                      <a:pt x="4408915" y="2574467"/>
                    </a:cubicBezTo>
                    <a:cubicBezTo>
                      <a:pt x="4408915" y="2577278"/>
                      <a:pt x="4406104" y="2577278"/>
                      <a:pt x="4406104" y="2577278"/>
                    </a:cubicBezTo>
                    <a:cubicBezTo>
                      <a:pt x="4403291" y="2577278"/>
                      <a:pt x="4403291" y="2574467"/>
                      <a:pt x="4403291" y="2574467"/>
                    </a:cubicBezTo>
                    <a:cubicBezTo>
                      <a:pt x="4397671" y="2551970"/>
                      <a:pt x="4380797" y="2535099"/>
                      <a:pt x="4358302" y="2529476"/>
                    </a:cubicBezTo>
                    <a:cubicBezTo>
                      <a:pt x="4355492" y="2529476"/>
                      <a:pt x="4355492" y="2526665"/>
                      <a:pt x="4355492" y="2526665"/>
                    </a:cubicBezTo>
                    <a:cubicBezTo>
                      <a:pt x="4355492" y="2523852"/>
                      <a:pt x="4358302" y="2523852"/>
                      <a:pt x="4358302" y="2523852"/>
                    </a:cubicBezTo>
                    <a:cubicBezTo>
                      <a:pt x="4380797" y="2518231"/>
                      <a:pt x="4397671" y="2501358"/>
                      <a:pt x="4406104" y="2476053"/>
                    </a:cubicBezTo>
                    <a:close/>
                    <a:moveTo>
                      <a:pt x="4251453" y="2476053"/>
                    </a:moveTo>
                    <a:cubicBezTo>
                      <a:pt x="4259887" y="2498547"/>
                      <a:pt x="4276758" y="2515418"/>
                      <a:pt x="4299256" y="2523852"/>
                    </a:cubicBezTo>
                    <a:cubicBezTo>
                      <a:pt x="4302066" y="2523852"/>
                      <a:pt x="4302066" y="2526665"/>
                      <a:pt x="4302066" y="2526665"/>
                    </a:cubicBezTo>
                    <a:cubicBezTo>
                      <a:pt x="4302066" y="2529476"/>
                      <a:pt x="4299256" y="2529476"/>
                      <a:pt x="4299256" y="2529476"/>
                    </a:cubicBezTo>
                    <a:cubicBezTo>
                      <a:pt x="4276758" y="2535099"/>
                      <a:pt x="4259887" y="2551970"/>
                      <a:pt x="4254264" y="2574467"/>
                    </a:cubicBezTo>
                    <a:cubicBezTo>
                      <a:pt x="4254264" y="2577278"/>
                      <a:pt x="4251453" y="2577278"/>
                      <a:pt x="4251453" y="2577278"/>
                    </a:cubicBezTo>
                    <a:cubicBezTo>
                      <a:pt x="4248640" y="2577278"/>
                      <a:pt x="4248640" y="2574467"/>
                      <a:pt x="4248640" y="2574467"/>
                    </a:cubicBezTo>
                    <a:cubicBezTo>
                      <a:pt x="4243020" y="2551970"/>
                      <a:pt x="4226146" y="2535099"/>
                      <a:pt x="4203651" y="2529476"/>
                    </a:cubicBezTo>
                    <a:cubicBezTo>
                      <a:pt x="4200841" y="2529476"/>
                      <a:pt x="4200841" y="2526665"/>
                      <a:pt x="4200841" y="2526665"/>
                    </a:cubicBezTo>
                    <a:cubicBezTo>
                      <a:pt x="4200841" y="2523852"/>
                      <a:pt x="4203651" y="2523852"/>
                      <a:pt x="4203651" y="2523852"/>
                    </a:cubicBezTo>
                    <a:cubicBezTo>
                      <a:pt x="4226146" y="2518231"/>
                      <a:pt x="4243020" y="2501358"/>
                      <a:pt x="4251453" y="2476053"/>
                    </a:cubicBezTo>
                    <a:close/>
                    <a:moveTo>
                      <a:pt x="4096805" y="2476053"/>
                    </a:moveTo>
                    <a:cubicBezTo>
                      <a:pt x="4105239" y="2498547"/>
                      <a:pt x="4122110" y="2515418"/>
                      <a:pt x="4144608" y="2523852"/>
                    </a:cubicBezTo>
                    <a:cubicBezTo>
                      <a:pt x="4147418" y="2523852"/>
                      <a:pt x="4147418" y="2526665"/>
                      <a:pt x="4147418" y="2526665"/>
                    </a:cubicBezTo>
                    <a:cubicBezTo>
                      <a:pt x="4147418" y="2529476"/>
                      <a:pt x="4144608" y="2529476"/>
                      <a:pt x="4144608" y="2529476"/>
                    </a:cubicBezTo>
                    <a:cubicBezTo>
                      <a:pt x="4122110" y="2535099"/>
                      <a:pt x="4105239" y="2551970"/>
                      <a:pt x="4099616" y="2574467"/>
                    </a:cubicBezTo>
                    <a:cubicBezTo>
                      <a:pt x="4099616" y="2577278"/>
                      <a:pt x="4096805" y="2577278"/>
                      <a:pt x="4096805" y="2577278"/>
                    </a:cubicBezTo>
                    <a:cubicBezTo>
                      <a:pt x="4093992" y="2577278"/>
                      <a:pt x="4093992" y="2574467"/>
                      <a:pt x="4093992" y="2574467"/>
                    </a:cubicBezTo>
                    <a:cubicBezTo>
                      <a:pt x="4088372" y="2551970"/>
                      <a:pt x="4071498" y="2535099"/>
                      <a:pt x="4049003" y="2529476"/>
                    </a:cubicBezTo>
                    <a:cubicBezTo>
                      <a:pt x="4046193" y="2529476"/>
                      <a:pt x="4046193" y="2526665"/>
                      <a:pt x="4046193" y="2526665"/>
                    </a:cubicBezTo>
                    <a:cubicBezTo>
                      <a:pt x="4046193" y="2523852"/>
                      <a:pt x="4049003" y="2523852"/>
                      <a:pt x="4049003" y="2523852"/>
                    </a:cubicBezTo>
                    <a:cubicBezTo>
                      <a:pt x="4071498" y="2518231"/>
                      <a:pt x="4088372" y="2501358"/>
                      <a:pt x="4096805" y="2476053"/>
                    </a:cubicBezTo>
                    <a:close/>
                    <a:moveTo>
                      <a:pt x="3939345" y="2476053"/>
                    </a:moveTo>
                    <a:cubicBezTo>
                      <a:pt x="3947781" y="2498547"/>
                      <a:pt x="3964649" y="2515418"/>
                      <a:pt x="3987147" y="2523852"/>
                    </a:cubicBezTo>
                    <a:cubicBezTo>
                      <a:pt x="3989957" y="2523852"/>
                      <a:pt x="3989957" y="2526665"/>
                      <a:pt x="3989957" y="2526665"/>
                    </a:cubicBezTo>
                    <a:cubicBezTo>
                      <a:pt x="3989957" y="2529476"/>
                      <a:pt x="3987147" y="2529476"/>
                      <a:pt x="3987147" y="2529476"/>
                    </a:cubicBezTo>
                    <a:cubicBezTo>
                      <a:pt x="3964649" y="2535099"/>
                      <a:pt x="3947781" y="2551970"/>
                      <a:pt x="3942155" y="2574467"/>
                    </a:cubicBezTo>
                    <a:cubicBezTo>
                      <a:pt x="3942155" y="2577278"/>
                      <a:pt x="3939345" y="2577278"/>
                      <a:pt x="3939345" y="2577278"/>
                    </a:cubicBezTo>
                    <a:cubicBezTo>
                      <a:pt x="3936531" y="2577278"/>
                      <a:pt x="3936531" y="2574467"/>
                      <a:pt x="3936531" y="2574467"/>
                    </a:cubicBezTo>
                    <a:cubicBezTo>
                      <a:pt x="3930911" y="2551970"/>
                      <a:pt x="3914037" y="2535099"/>
                      <a:pt x="3891545" y="2529476"/>
                    </a:cubicBezTo>
                    <a:cubicBezTo>
                      <a:pt x="3888732" y="2529476"/>
                      <a:pt x="3888732" y="2526665"/>
                      <a:pt x="3888732" y="2526665"/>
                    </a:cubicBezTo>
                    <a:cubicBezTo>
                      <a:pt x="3888732" y="2523852"/>
                      <a:pt x="3891545" y="2523852"/>
                      <a:pt x="3891545" y="2523852"/>
                    </a:cubicBezTo>
                    <a:cubicBezTo>
                      <a:pt x="3914037" y="2518231"/>
                      <a:pt x="3930911" y="2501358"/>
                      <a:pt x="3939345" y="2476053"/>
                    </a:cubicBezTo>
                    <a:close/>
                    <a:moveTo>
                      <a:pt x="3784693" y="2476053"/>
                    </a:moveTo>
                    <a:cubicBezTo>
                      <a:pt x="3793130" y="2498547"/>
                      <a:pt x="3809998" y="2515418"/>
                      <a:pt x="3832496" y="2523852"/>
                    </a:cubicBezTo>
                    <a:cubicBezTo>
                      <a:pt x="3835306" y="2523852"/>
                      <a:pt x="3835306" y="2526665"/>
                      <a:pt x="3835306" y="2526665"/>
                    </a:cubicBezTo>
                    <a:cubicBezTo>
                      <a:pt x="3835306" y="2529476"/>
                      <a:pt x="3832496" y="2529476"/>
                      <a:pt x="3832496" y="2529476"/>
                    </a:cubicBezTo>
                    <a:cubicBezTo>
                      <a:pt x="3809998" y="2535099"/>
                      <a:pt x="3793130" y="2551970"/>
                      <a:pt x="3787504" y="2574467"/>
                    </a:cubicBezTo>
                    <a:cubicBezTo>
                      <a:pt x="3787504" y="2577278"/>
                      <a:pt x="3784693" y="2577278"/>
                      <a:pt x="3784693" y="2577278"/>
                    </a:cubicBezTo>
                    <a:cubicBezTo>
                      <a:pt x="3781880" y="2577278"/>
                      <a:pt x="3781880" y="2574467"/>
                      <a:pt x="3781880" y="2574467"/>
                    </a:cubicBezTo>
                    <a:cubicBezTo>
                      <a:pt x="3776260" y="2551970"/>
                      <a:pt x="3759386" y="2535099"/>
                      <a:pt x="3736894" y="2529476"/>
                    </a:cubicBezTo>
                    <a:cubicBezTo>
                      <a:pt x="3734081" y="2529476"/>
                      <a:pt x="3734081" y="2526665"/>
                      <a:pt x="3734081" y="2526665"/>
                    </a:cubicBezTo>
                    <a:cubicBezTo>
                      <a:pt x="3734081" y="2523852"/>
                      <a:pt x="3736894" y="2523852"/>
                      <a:pt x="3736894" y="2523852"/>
                    </a:cubicBezTo>
                    <a:cubicBezTo>
                      <a:pt x="3759386" y="2518231"/>
                      <a:pt x="3776260" y="2501358"/>
                      <a:pt x="3784693" y="2476053"/>
                    </a:cubicBezTo>
                    <a:close/>
                    <a:moveTo>
                      <a:pt x="3630045" y="2476053"/>
                    </a:moveTo>
                    <a:cubicBezTo>
                      <a:pt x="3638482" y="2498547"/>
                      <a:pt x="3655350" y="2515418"/>
                      <a:pt x="3677848" y="2523852"/>
                    </a:cubicBezTo>
                    <a:cubicBezTo>
                      <a:pt x="3680658" y="2523852"/>
                      <a:pt x="3680658" y="2526665"/>
                      <a:pt x="3680658" y="2526665"/>
                    </a:cubicBezTo>
                    <a:cubicBezTo>
                      <a:pt x="3680658" y="2529476"/>
                      <a:pt x="3677848" y="2529476"/>
                      <a:pt x="3677848" y="2529476"/>
                    </a:cubicBezTo>
                    <a:cubicBezTo>
                      <a:pt x="3655350" y="2535099"/>
                      <a:pt x="3638482" y="2551970"/>
                      <a:pt x="3632856" y="2574467"/>
                    </a:cubicBezTo>
                    <a:cubicBezTo>
                      <a:pt x="3632856" y="2577278"/>
                      <a:pt x="3630045" y="2577278"/>
                      <a:pt x="3630045" y="2577278"/>
                    </a:cubicBezTo>
                    <a:cubicBezTo>
                      <a:pt x="3627232" y="2577278"/>
                      <a:pt x="3627232" y="2574467"/>
                      <a:pt x="3627232" y="2574467"/>
                    </a:cubicBezTo>
                    <a:cubicBezTo>
                      <a:pt x="3621612" y="2551970"/>
                      <a:pt x="3604738" y="2535099"/>
                      <a:pt x="3582246" y="2529476"/>
                    </a:cubicBezTo>
                    <a:cubicBezTo>
                      <a:pt x="3579433" y="2529476"/>
                      <a:pt x="3579433" y="2526665"/>
                      <a:pt x="3579433" y="2526665"/>
                    </a:cubicBezTo>
                    <a:cubicBezTo>
                      <a:pt x="3579433" y="2523852"/>
                      <a:pt x="3582246" y="2523852"/>
                      <a:pt x="3582246" y="2523852"/>
                    </a:cubicBezTo>
                    <a:cubicBezTo>
                      <a:pt x="3604738" y="2518231"/>
                      <a:pt x="3621612" y="2501358"/>
                      <a:pt x="3630045" y="2476053"/>
                    </a:cubicBezTo>
                    <a:close/>
                    <a:moveTo>
                      <a:pt x="3472581" y="2476053"/>
                    </a:moveTo>
                    <a:cubicBezTo>
                      <a:pt x="3481018" y="2498547"/>
                      <a:pt x="3500700" y="2515418"/>
                      <a:pt x="3520384" y="2523852"/>
                    </a:cubicBezTo>
                    <a:cubicBezTo>
                      <a:pt x="3523194" y="2523852"/>
                      <a:pt x="3523194" y="2526665"/>
                      <a:pt x="3523194" y="2526665"/>
                    </a:cubicBezTo>
                    <a:cubicBezTo>
                      <a:pt x="3523194" y="2529476"/>
                      <a:pt x="3520384" y="2529476"/>
                      <a:pt x="3520384" y="2529476"/>
                    </a:cubicBezTo>
                    <a:cubicBezTo>
                      <a:pt x="3497889" y="2535099"/>
                      <a:pt x="3481018" y="2551970"/>
                      <a:pt x="3475395" y="2574467"/>
                    </a:cubicBezTo>
                    <a:cubicBezTo>
                      <a:pt x="3475395" y="2577278"/>
                      <a:pt x="3472581" y="2577278"/>
                      <a:pt x="3472581" y="2577278"/>
                    </a:cubicBezTo>
                    <a:cubicBezTo>
                      <a:pt x="3469771" y="2577278"/>
                      <a:pt x="3469771" y="2574467"/>
                      <a:pt x="3469771" y="2574467"/>
                    </a:cubicBezTo>
                    <a:cubicBezTo>
                      <a:pt x="3464148" y="2551970"/>
                      <a:pt x="3447277" y="2535099"/>
                      <a:pt x="3424782" y="2529476"/>
                    </a:cubicBezTo>
                    <a:cubicBezTo>
                      <a:pt x="3421969" y="2529476"/>
                      <a:pt x="3421969" y="2526665"/>
                      <a:pt x="3421969" y="2526665"/>
                    </a:cubicBezTo>
                    <a:cubicBezTo>
                      <a:pt x="3421969" y="2523852"/>
                      <a:pt x="3424782" y="2523852"/>
                      <a:pt x="3424782" y="2523852"/>
                    </a:cubicBezTo>
                    <a:cubicBezTo>
                      <a:pt x="3447277" y="2518231"/>
                      <a:pt x="3464148" y="2501358"/>
                      <a:pt x="3472581" y="2476053"/>
                    </a:cubicBezTo>
                    <a:close/>
                    <a:moveTo>
                      <a:pt x="3317933" y="2476053"/>
                    </a:moveTo>
                    <a:cubicBezTo>
                      <a:pt x="3326370" y="2498547"/>
                      <a:pt x="3343241" y="2515418"/>
                      <a:pt x="3365736" y="2523852"/>
                    </a:cubicBezTo>
                    <a:cubicBezTo>
                      <a:pt x="3368546" y="2523852"/>
                      <a:pt x="3368546" y="2526665"/>
                      <a:pt x="3368546" y="2526665"/>
                    </a:cubicBezTo>
                    <a:cubicBezTo>
                      <a:pt x="3368546" y="2529476"/>
                      <a:pt x="3365736" y="2529476"/>
                      <a:pt x="3365736" y="2529476"/>
                    </a:cubicBezTo>
                    <a:cubicBezTo>
                      <a:pt x="3343241" y="2535099"/>
                      <a:pt x="3326370" y="2551970"/>
                      <a:pt x="3320747" y="2574467"/>
                    </a:cubicBezTo>
                    <a:cubicBezTo>
                      <a:pt x="3320747" y="2577278"/>
                      <a:pt x="3317933" y="2577278"/>
                      <a:pt x="3317933" y="2577278"/>
                    </a:cubicBezTo>
                    <a:cubicBezTo>
                      <a:pt x="3315123" y="2577278"/>
                      <a:pt x="3315123" y="2574467"/>
                      <a:pt x="3315123" y="2574467"/>
                    </a:cubicBezTo>
                    <a:cubicBezTo>
                      <a:pt x="3309500" y="2551970"/>
                      <a:pt x="3292629" y="2535099"/>
                      <a:pt x="3270134" y="2529476"/>
                    </a:cubicBezTo>
                    <a:cubicBezTo>
                      <a:pt x="3267321" y="2529476"/>
                      <a:pt x="3267321" y="2526665"/>
                      <a:pt x="3267321" y="2526665"/>
                    </a:cubicBezTo>
                    <a:cubicBezTo>
                      <a:pt x="3267321" y="2523852"/>
                      <a:pt x="3270134" y="2523852"/>
                      <a:pt x="3270134" y="2523852"/>
                    </a:cubicBezTo>
                    <a:cubicBezTo>
                      <a:pt x="3292629" y="2518231"/>
                      <a:pt x="3309500" y="2501358"/>
                      <a:pt x="3317933" y="2476053"/>
                    </a:cubicBezTo>
                    <a:close/>
                    <a:moveTo>
                      <a:pt x="3163283" y="2476053"/>
                    </a:moveTo>
                    <a:cubicBezTo>
                      <a:pt x="3171719" y="2498547"/>
                      <a:pt x="3188590" y="2515418"/>
                      <a:pt x="3211085" y="2523852"/>
                    </a:cubicBezTo>
                    <a:cubicBezTo>
                      <a:pt x="3213895" y="2523852"/>
                      <a:pt x="3213895" y="2526665"/>
                      <a:pt x="3213895" y="2526665"/>
                    </a:cubicBezTo>
                    <a:cubicBezTo>
                      <a:pt x="3213895" y="2529476"/>
                      <a:pt x="3211085" y="2529476"/>
                      <a:pt x="3211085" y="2529476"/>
                    </a:cubicBezTo>
                    <a:cubicBezTo>
                      <a:pt x="3188590" y="2535099"/>
                      <a:pt x="3171719" y="2551970"/>
                      <a:pt x="3166096" y="2574467"/>
                    </a:cubicBezTo>
                    <a:cubicBezTo>
                      <a:pt x="3166096" y="2577278"/>
                      <a:pt x="3163283" y="2577278"/>
                      <a:pt x="3163283" y="2577278"/>
                    </a:cubicBezTo>
                    <a:cubicBezTo>
                      <a:pt x="3160472" y="2577278"/>
                      <a:pt x="3160472" y="2574467"/>
                      <a:pt x="3160472" y="2574467"/>
                    </a:cubicBezTo>
                    <a:cubicBezTo>
                      <a:pt x="3154849" y="2551970"/>
                      <a:pt x="3137978" y="2535099"/>
                      <a:pt x="3115483" y="2529476"/>
                    </a:cubicBezTo>
                    <a:cubicBezTo>
                      <a:pt x="3112670" y="2529476"/>
                      <a:pt x="3112670" y="2526665"/>
                      <a:pt x="3112670" y="2526665"/>
                    </a:cubicBezTo>
                    <a:cubicBezTo>
                      <a:pt x="3112670" y="2523852"/>
                      <a:pt x="3115483" y="2523852"/>
                      <a:pt x="3115483" y="2523852"/>
                    </a:cubicBezTo>
                    <a:cubicBezTo>
                      <a:pt x="3137978" y="2518231"/>
                      <a:pt x="3154849" y="2501358"/>
                      <a:pt x="3163283" y="2476053"/>
                    </a:cubicBezTo>
                    <a:close/>
                    <a:moveTo>
                      <a:pt x="3005823" y="2476053"/>
                    </a:moveTo>
                    <a:cubicBezTo>
                      <a:pt x="3014257" y="2498547"/>
                      <a:pt x="3033942" y="2515418"/>
                      <a:pt x="3053626" y="2523852"/>
                    </a:cubicBezTo>
                    <a:cubicBezTo>
                      <a:pt x="3056436" y="2523852"/>
                      <a:pt x="3056436" y="2526665"/>
                      <a:pt x="3056436" y="2526665"/>
                    </a:cubicBezTo>
                    <a:cubicBezTo>
                      <a:pt x="3056436" y="2529476"/>
                      <a:pt x="3053626" y="2529476"/>
                      <a:pt x="3053626" y="2529476"/>
                    </a:cubicBezTo>
                    <a:cubicBezTo>
                      <a:pt x="3031128" y="2535099"/>
                      <a:pt x="3014257" y="2551970"/>
                      <a:pt x="3008634" y="2574467"/>
                    </a:cubicBezTo>
                    <a:cubicBezTo>
                      <a:pt x="3008634" y="2577278"/>
                      <a:pt x="3005823" y="2577278"/>
                      <a:pt x="3005823" y="2577278"/>
                    </a:cubicBezTo>
                    <a:cubicBezTo>
                      <a:pt x="3003010" y="2577278"/>
                      <a:pt x="3003010" y="2574467"/>
                      <a:pt x="3003010" y="2574467"/>
                    </a:cubicBezTo>
                    <a:cubicBezTo>
                      <a:pt x="2997390" y="2551970"/>
                      <a:pt x="2980516" y="2535099"/>
                      <a:pt x="2958021" y="2529476"/>
                    </a:cubicBezTo>
                    <a:cubicBezTo>
                      <a:pt x="2955211" y="2529476"/>
                      <a:pt x="2955211" y="2526665"/>
                      <a:pt x="2955211" y="2526665"/>
                    </a:cubicBezTo>
                    <a:cubicBezTo>
                      <a:pt x="2955211" y="2523852"/>
                      <a:pt x="2958021" y="2523852"/>
                      <a:pt x="2958021" y="2523852"/>
                    </a:cubicBezTo>
                    <a:cubicBezTo>
                      <a:pt x="2980516" y="2518231"/>
                      <a:pt x="2997390" y="2501358"/>
                      <a:pt x="3005823" y="2476053"/>
                    </a:cubicBezTo>
                    <a:close/>
                    <a:moveTo>
                      <a:pt x="2851172" y="2476053"/>
                    </a:moveTo>
                    <a:cubicBezTo>
                      <a:pt x="2859606" y="2498547"/>
                      <a:pt x="2876477" y="2515418"/>
                      <a:pt x="2898975" y="2523852"/>
                    </a:cubicBezTo>
                    <a:cubicBezTo>
                      <a:pt x="2901785" y="2523852"/>
                      <a:pt x="2901785" y="2526665"/>
                      <a:pt x="2901785" y="2526665"/>
                    </a:cubicBezTo>
                    <a:cubicBezTo>
                      <a:pt x="2901785" y="2529476"/>
                      <a:pt x="2898975" y="2529476"/>
                      <a:pt x="2898975" y="2529476"/>
                    </a:cubicBezTo>
                    <a:cubicBezTo>
                      <a:pt x="2876477" y="2535099"/>
                      <a:pt x="2859606" y="2551970"/>
                      <a:pt x="2853983" y="2574467"/>
                    </a:cubicBezTo>
                    <a:cubicBezTo>
                      <a:pt x="2853983" y="2577278"/>
                      <a:pt x="2851172" y="2577278"/>
                      <a:pt x="2851172" y="2577278"/>
                    </a:cubicBezTo>
                    <a:cubicBezTo>
                      <a:pt x="2848359" y="2577278"/>
                      <a:pt x="2848359" y="2574467"/>
                      <a:pt x="2848359" y="2574467"/>
                    </a:cubicBezTo>
                    <a:cubicBezTo>
                      <a:pt x="2842739" y="2551970"/>
                      <a:pt x="2825865" y="2535099"/>
                      <a:pt x="2803370" y="2529476"/>
                    </a:cubicBezTo>
                    <a:cubicBezTo>
                      <a:pt x="2800560" y="2529476"/>
                      <a:pt x="2800560" y="2526665"/>
                      <a:pt x="2800560" y="2526665"/>
                    </a:cubicBezTo>
                    <a:cubicBezTo>
                      <a:pt x="2800560" y="2523852"/>
                      <a:pt x="2803370" y="2523852"/>
                      <a:pt x="2803370" y="2523852"/>
                    </a:cubicBezTo>
                    <a:cubicBezTo>
                      <a:pt x="2825865" y="2518231"/>
                      <a:pt x="2842739" y="2501358"/>
                      <a:pt x="2851172" y="2476053"/>
                    </a:cubicBezTo>
                    <a:close/>
                    <a:moveTo>
                      <a:pt x="2696525" y="2476053"/>
                    </a:moveTo>
                    <a:cubicBezTo>
                      <a:pt x="2704959" y="2498547"/>
                      <a:pt x="2721830" y="2515418"/>
                      <a:pt x="2744328" y="2523852"/>
                    </a:cubicBezTo>
                    <a:cubicBezTo>
                      <a:pt x="2747138" y="2523852"/>
                      <a:pt x="2747138" y="2526665"/>
                      <a:pt x="2747138" y="2526665"/>
                    </a:cubicBezTo>
                    <a:cubicBezTo>
                      <a:pt x="2747138" y="2529476"/>
                      <a:pt x="2744328" y="2529476"/>
                      <a:pt x="2744328" y="2529476"/>
                    </a:cubicBezTo>
                    <a:cubicBezTo>
                      <a:pt x="2721830" y="2535099"/>
                      <a:pt x="2704959" y="2551970"/>
                      <a:pt x="2699336" y="2574467"/>
                    </a:cubicBezTo>
                    <a:cubicBezTo>
                      <a:pt x="2699336" y="2577278"/>
                      <a:pt x="2696525" y="2577278"/>
                      <a:pt x="2696525" y="2577278"/>
                    </a:cubicBezTo>
                    <a:cubicBezTo>
                      <a:pt x="2693712" y="2577278"/>
                      <a:pt x="2693712" y="2574467"/>
                      <a:pt x="2693712" y="2574467"/>
                    </a:cubicBezTo>
                    <a:cubicBezTo>
                      <a:pt x="2688092" y="2551970"/>
                      <a:pt x="2671218" y="2535099"/>
                      <a:pt x="2648723" y="2529476"/>
                    </a:cubicBezTo>
                    <a:cubicBezTo>
                      <a:pt x="2645913" y="2529476"/>
                      <a:pt x="2645913" y="2526665"/>
                      <a:pt x="2645913" y="2526665"/>
                    </a:cubicBezTo>
                    <a:cubicBezTo>
                      <a:pt x="2645913" y="2523852"/>
                      <a:pt x="2648723" y="2523852"/>
                      <a:pt x="2648723" y="2523852"/>
                    </a:cubicBezTo>
                    <a:cubicBezTo>
                      <a:pt x="2671218" y="2518231"/>
                      <a:pt x="2688092" y="2501358"/>
                      <a:pt x="2696525" y="2476053"/>
                    </a:cubicBezTo>
                    <a:close/>
                    <a:moveTo>
                      <a:pt x="2539061" y="2476053"/>
                    </a:moveTo>
                    <a:cubicBezTo>
                      <a:pt x="2547497" y="2498547"/>
                      <a:pt x="2567179" y="2515418"/>
                      <a:pt x="2586863" y="2523852"/>
                    </a:cubicBezTo>
                    <a:cubicBezTo>
                      <a:pt x="2589673" y="2523852"/>
                      <a:pt x="2589673" y="2526665"/>
                      <a:pt x="2589673" y="2526665"/>
                    </a:cubicBezTo>
                    <a:cubicBezTo>
                      <a:pt x="2589673" y="2529476"/>
                      <a:pt x="2586863" y="2529476"/>
                      <a:pt x="2586863" y="2529476"/>
                    </a:cubicBezTo>
                    <a:cubicBezTo>
                      <a:pt x="2564365" y="2535099"/>
                      <a:pt x="2547497" y="2551970"/>
                      <a:pt x="2541874" y="2574467"/>
                    </a:cubicBezTo>
                    <a:cubicBezTo>
                      <a:pt x="2541874" y="2577278"/>
                      <a:pt x="2539061" y="2577278"/>
                      <a:pt x="2539061" y="2577278"/>
                    </a:cubicBezTo>
                    <a:cubicBezTo>
                      <a:pt x="2536247" y="2577278"/>
                      <a:pt x="2536247" y="2574467"/>
                      <a:pt x="2536247" y="2574467"/>
                    </a:cubicBezTo>
                    <a:cubicBezTo>
                      <a:pt x="2530627" y="2551970"/>
                      <a:pt x="2513756" y="2535099"/>
                      <a:pt x="2491261" y="2529476"/>
                    </a:cubicBezTo>
                    <a:cubicBezTo>
                      <a:pt x="2488448" y="2529476"/>
                      <a:pt x="2488448" y="2526665"/>
                      <a:pt x="2488448" y="2526665"/>
                    </a:cubicBezTo>
                    <a:cubicBezTo>
                      <a:pt x="2488448" y="2523852"/>
                      <a:pt x="2491261" y="2523852"/>
                      <a:pt x="2491261" y="2523852"/>
                    </a:cubicBezTo>
                    <a:cubicBezTo>
                      <a:pt x="2513756" y="2518231"/>
                      <a:pt x="2530627" y="2501358"/>
                      <a:pt x="2539061" y="2476053"/>
                    </a:cubicBezTo>
                    <a:close/>
                    <a:moveTo>
                      <a:pt x="2384413" y="2476053"/>
                    </a:moveTo>
                    <a:cubicBezTo>
                      <a:pt x="2392849" y="2498547"/>
                      <a:pt x="2409717" y="2515418"/>
                      <a:pt x="2432215" y="2523852"/>
                    </a:cubicBezTo>
                    <a:cubicBezTo>
                      <a:pt x="2435025" y="2523852"/>
                      <a:pt x="2435025" y="2526665"/>
                      <a:pt x="2435025" y="2526665"/>
                    </a:cubicBezTo>
                    <a:cubicBezTo>
                      <a:pt x="2435025" y="2529476"/>
                      <a:pt x="2432215" y="2529476"/>
                      <a:pt x="2432215" y="2529476"/>
                    </a:cubicBezTo>
                    <a:cubicBezTo>
                      <a:pt x="2409717" y="2535099"/>
                      <a:pt x="2392849" y="2551970"/>
                      <a:pt x="2387226" y="2574467"/>
                    </a:cubicBezTo>
                    <a:cubicBezTo>
                      <a:pt x="2387226" y="2577278"/>
                      <a:pt x="2384413" y="2577278"/>
                      <a:pt x="2384413" y="2577278"/>
                    </a:cubicBezTo>
                    <a:cubicBezTo>
                      <a:pt x="2381599" y="2577278"/>
                      <a:pt x="2381599" y="2574467"/>
                      <a:pt x="2381599" y="2574467"/>
                    </a:cubicBezTo>
                    <a:cubicBezTo>
                      <a:pt x="2375979" y="2551970"/>
                      <a:pt x="2359108" y="2535099"/>
                      <a:pt x="2336613" y="2529476"/>
                    </a:cubicBezTo>
                    <a:cubicBezTo>
                      <a:pt x="2333800" y="2529476"/>
                      <a:pt x="2333800" y="2526665"/>
                      <a:pt x="2333800" y="2526665"/>
                    </a:cubicBezTo>
                    <a:cubicBezTo>
                      <a:pt x="2333800" y="2523852"/>
                      <a:pt x="2336613" y="2523852"/>
                      <a:pt x="2336613" y="2523852"/>
                    </a:cubicBezTo>
                    <a:cubicBezTo>
                      <a:pt x="2359108" y="2518231"/>
                      <a:pt x="2375979" y="2501358"/>
                      <a:pt x="2384413" y="2476053"/>
                    </a:cubicBezTo>
                    <a:close/>
                    <a:moveTo>
                      <a:pt x="2229761" y="2476053"/>
                    </a:moveTo>
                    <a:cubicBezTo>
                      <a:pt x="2238198" y="2498547"/>
                      <a:pt x="2255066" y="2515418"/>
                      <a:pt x="2277564" y="2523852"/>
                    </a:cubicBezTo>
                    <a:cubicBezTo>
                      <a:pt x="2280374" y="2523852"/>
                      <a:pt x="2280374" y="2526665"/>
                      <a:pt x="2280374" y="2526665"/>
                    </a:cubicBezTo>
                    <a:cubicBezTo>
                      <a:pt x="2280374" y="2529476"/>
                      <a:pt x="2277564" y="2529476"/>
                      <a:pt x="2277564" y="2529476"/>
                    </a:cubicBezTo>
                    <a:cubicBezTo>
                      <a:pt x="2255066" y="2535099"/>
                      <a:pt x="2238198" y="2551970"/>
                      <a:pt x="2232575" y="2574467"/>
                    </a:cubicBezTo>
                    <a:cubicBezTo>
                      <a:pt x="2232575" y="2577278"/>
                      <a:pt x="2229761" y="2577278"/>
                      <a:pt x="2229761" y="2577278"/>
                    </a:cubicBezTo>
                    <a:cubicBezTo>
                      <a:pt x="2226948" y="2577278"/>
                      <a:pt x="2226948" y="2574467"/>
                      <a:pt x="2226948" y="2574467"/>
                    </a:cubicBezTo>
                    <a:cubicBezTo>
                      <a:pt x="2221328" y="2551970"/>
                      <a:pt x="2204457" y="2535099"/>
                      <a:pt x="2181962" y="2529476"/>
                    </a:cubicBezTo>
                    <a:cubicBezTo>
                      <a:pt x="2179149" y="2529476"/>
                      <a:pt x="2179149" y="2526665"/>
                      <a:pt x="2179149" y="2526665"/>
                    </a:cubicBezTo>
                    <a:cubicBezTo>
                      <a:pt x="2179149" y="2523852"/>
                      <a:pt x="2181962" y="2523852"/>
                      <a:pt x="2181962" y="2523852"/>
                    </a:cubicBezTo>
                    <a:cubicBezTo>
                      <a:pt x="2204457" y="2518231"/>
                      <a:pt x="2221328" y="2501358"/>
                      <a:pt x="2229761" y="2476053"/>
                    </a:cubicBezTo>
                    <a:close/>
                    <a:moveTo>
                      <a:pt x="2075115" y="2476053"/>
                    </a:moveTo>
                    <a:cubicBezTo>
                      <a:pt x="2080738" y="2498547"/>
                      <a:pt x="2100419" y="2515418"/>
                      <a:pt x="2122917" y="2523852"/>
                    </a:cubicBezTo>
                    <a:cubicBezTo>
                      <a:pt x="2125727" y="2523852"/>
                      <a:pt x="2125727" y="2526665"/>
                      <a:pt x="2125727" y="2526665"/>
                    </a:cubicBezTo>
                    <a:cubicBezTo>
                      <a:pt x="2125727" y="2529476"/>
                      <a:pt x="2122917" y="2529476"/>
                      <a:pt x="2122917" y="2529476"/>
                    </a:cubicBezTo>
                    <a:cubicBezTo>
                      <a:pt x="2100419" y="2535099"/>
                      <a:pt x="2083551" y="2551970"/>
                      <a:pt x="2077928" y="2574467"/>
                    </a:cubicBezTo>
                    <a:cubicBezTo>
                      <a:pt x="2077928" y="2577278"/>
                      <a:pt x="2075115" y="2577278"/>
                      <a:pt x="2075115" y="2577278"/>
                    </a:cubicBezTo>
                    <a:cubicBezTo>
                      <a:pt x="2072301" y="2577278"/>
                      <a:pt x="2072301" y="2574467"/>
                      <a:pt x="2072301" y="2574467"/>
                    </a:cubicBezTo>
                    <a:cubicBezTo>
                      <a:pt x="2066681" y="2551970"/>
                      <a:pt x="2049810" y="2535099"/>
                      <a:pt x="2027315" y="2529476"/>
                    </a:cubicBezTo>
                    <a:cubicBezTo>
                      <a:pt x="2024502" y="2529476"/>
                      <a:pt x="2024502" y="2526665"/>
                      <a:pt x="2024502" y="2526665"/>
                    </a:cubicBezTo>
                    <a:cubicBezTo>
                      <a:pt x="2024502" y="2523852"/>
                      <a:pt x="2027315" y="2523852"/>
                      <a:pt x="2027315" y="2523852"/>
                    </a:cubicBezTo>
                    <a:cubicBezTo>
                      <a:pt x="2049810" y="2518231"/>
                      <a:pt x="2066681" y="2501358"/>
                      <a:pt x="2075115" y="2476053"/>
                    </a:cubicBezTo>
                    <a:close/>
                    <a:moveTo>
                      <a:pt x="1917652" y="2476053"/>
                    </a:moveTo>
                    <a:cubicBezTo>
                      <a:pt x="1926086" y="2498547"/>
                      <a:pt x="1942957" y="2515418"/>
                      <a:pt x="1965455" y="2523852"/>
                    </a:cubicBezTo>
                    <a:cubicBezTo>
                      <a:pt x="1968265" y="2523852"/>
                      <a:pt x="1968265" y="2526665"/>
                      <a:pt x="1968265" y="2526665"/>
                    </a:cubicBezTo>
                    <a:cubicBezTo>
                      <a:pt x="1968265" y="2529476"/>
                      <a:pt x="1965455" y="2529476"/>
                      <a:pt x="1965455" y="2529476"/>
                    </a:cubicBezTo>
                    <a:cubicBezTo>
                      <a:pt x="1942957" y="2535099"/>
                      <a:pt x="1926086" y="2551970"/>
                      <a:pt x="1920463" y="2574467"/>
                    </a:cubicBezTo>
                    <a:cubicBezTo>
                      <a:pt x="1920463" y="2577278"/>
                      <a:pt x="1917652" y="2577278"/>
                      <a:pt x="1917652" y="2577278"/>
                    </a:cubicBezTo>
                    <a:cubicBezTo>
                      <a:pt x="1914839" y="2577278"/>
                      <a:pt x="1914839" y="2574467"/>
                      <a:pt x="1914839" y="2574467"/>
                    </a:cubicBezTo>
                    <a:cubicBezTo>
                      <a:pt x="1909219" y="2551970"/>
                      <a:pt x="1892345" y="2535099"/>
                      <a:pt x="1869850" y="2529476"/>
                    </a:cubicBezTo>
                    <a:cubicBezTo>
                      <a:pt x="1867040" y="2529476"/>
                      <a:pt x="1867040" y="2526665"/>
                      <a:pt x="1867040" y="2526665"/>
                    </a:cubicBezTo>
                    <a:cubicBezTo>
                      <a:pt x="1867040" y="2523852"/>
                      <a:pt x="1869850" y="2523852"/>
                      <a:pt x="1869850" y="2523852"/>
                    </a:cubicBezTo>
                    <a:cubicBezTo>
                      <a:pt x="1892345" y="2518231"/>
                      <a:pt x="1909219" y="2501358"/>
                      <a:pt x="1917652" y="2476053"/>
                    </a:cubicBezTo>
                    <a:close/>
                    <a:moveTo>
                      <a:pt x="1763004" y="2476053"/>
                    </a:moveTo>
                    <a:cubicBezTo>
                      <a:pt x="1771438" y="2498547"/>
                      <a:pt x="1788309" y="2515418"/>
                      <a:pt x="1810807" y="2523852"/>
                    </a:cubicBezTo>
                    <a:cubicBezTo>
                      <a:pt x="1813617" y="2523852"/>
                      <a:pt x="1813617" y="2526665"/>
                      <a:pt x="1813617" y="2526665"/>
                    </a:cubicBezTo>
                    <a:cubicBezTo>
                      <a:pt x="1813617" y="2529476"/>
                      <a:pt x="1810807" y="2529476"/>
                      <a:pt x="1810807" y="2529476"/>
                    </a:cubicBezTo>
                    <a:cubicBezTo>
                      <a:pt x="1788309" y="2535099"/>
                      <a:pt x="1771438" y="2551970"/>
                      <a:pt x="1765815" y="2574467"/>
                    </a:cubicBezTo>
                    <a:cubicBezTo>
                      <a:pt x="1765815" y="2577278"/>
                      <a:pt x="1763004" y="2577278"/>
                      <a:pt x="1763004" y="2577278"/>
                    </a:cubicBezTo>
                    <a:cubicBezTo>
                      <a:pt x="1760191" y="2577278"/>
                      <a:pt x="1760191" y="2574467"/>
                      <a:pt x="1760191" y="2574467"/>
                    </a:cubicBezTo>
                    <a:cubicBezTo>
                      <a:pt x="1754571" y="2551970"/>
                      <a:pt x="1737697" y="2535099"/>
                      <a:pt x="1715202" y="2529476"/>
                    </a:cubicBezTo>
                    <a:cubicBezTo>
                      <a:pt x="1712392" y="2529476"/>
                      <a:pt x="1712392" y="2526665"/>
                      <a:pt x="1712392" y="2526665"/>
                    </a:cubicBezTo>
                    <a:cubicBezTo>
                      <a:pt x="1712392" y="2523852"/>
                      <a:pt x="1715202" y="2523852"/>
                      <a:pt x="1715202" y="2523852"/>
                    </a:cubicBezTo>
                    <a:cubicBezTo>
                      <a:pt x="1737697" y="2518231"/>
                      <a:pt x="1754571" y="2501358"/>
                      <a:pt x="1763004" y="2476053"/>
                    </a:cubicBezTo>
                    <a:close/>
                    <a:moveTo>
                      <a:pt x="1608353" y="2476053"/>
                    </a:moveTo>
                    <a:cubicBezTo>
                      <a:pt x="1613977" y="2498547"/>
                      <a:pt x="1633658" y="2515418"/>
                      <a:pt x="1656156" y="2523852"/>
                    </a:cubicBezTo>
                    <a:cubicBezTo>
                      <a:pt x="1658966" y="2523852"/>
                      <a:pt x="1658966" y="2526665"/>
                      <a:pt x="1658966" y="2526665"/>
                    </a:cubicBezTo>
                    <a:cubicBezTo>
                      <a:pt x="1658966" y="2529476"/>
                      <a:pt x="1656156" y="2529476"/>
                      <a:pt x="1656156" y="2529476"/>
                    </a:cubicBezTo>
                    <a:cubicBezTo>
                      <a:pt x="1633658" y="2535099"/>
                      <a:pt x="1616787" y="2551970"/>
                      <a:pt x="1611164" y="2574467"/>
                    </a:cubicBezTo>
                    <a:cubicBezTo>
                      <a:pt x="1611164" y="2577278"/>
                      <a:pt x="1608353" y="2577278"/>
                      <a:pt x="1608353" y="2577278"/>
                    </a:cubicBezTo>
                    <a:cubicBezTo>
                      <a:pt x="1605540" y="2577278"/>
                      <a:pt x="1605540" y="2574467"/>
                      <a:pt x="1605540" y="2574467"/>
                    </a:cubicBezTo>
                    <a:cubicBezTo>
                      <a:pt x="1599920" y="2551970"/>
                      <a:pt x="1583046" y="2535099"/>
                      <a:pt x="1560551" y="2529476"/>
                    </a:cubicBezTo>
                    <a:cubicBezTo>
                      <a:pt x="1557741" y="2529476"/>
                      <a:pt x="1557741" y="2526665"/>
                      <a:pt x="1557741" y="2526665"/>
                    </a:cubicBezTo>
                    <a:cubicBezTo>
                      <a:pt x="1557741" y="2523852"/>
                      <a:pt x="1560551" y="2523852"/>
                      <a:pt x="1560551" y="2523852"/>
                    </a:cubicBezTo>
                    <a:cubicBezTo>
                      <a:pt x="1583046" y="2518231"/>
                      <a:pt x="1599920" y="2501358"/>
                      <a:pt x="1608353" y="2476053"/>
                    </a:cubicBezTo>
                    <a:close/>
                    <a:moveTo>
                      <a:pt x="1450892" y="2476053"/>
                    </a:moveTo>
                    <a:cubicBezTo>
                      <a:pt x="1459326" y="2498547"/>
                      <a:pt x="1476197" y="2515418"/>
                      <a:pt x="1498695" y="2523852"/>
                    </a:cubicBezTo>
                    <a:cubicBezTo>
                      <a:pt x="1501505" y="2523852"/>
                      <a:pt x="1501505" y="2526665"/>
                      <a:pt x="1501505" y="2526665"/>
                    </a:cubicBezTo>
                    <a:cubicBezTo>
                      <a:pt x="1501505" y="2529476"/>
                      <a:pt x="1498695" y="2529476"/>
                      <a:pt x="1498695" y="2529476"/>
                    </a:cubicBezTo>
                    <a:cubicBezTo>
                      <a:pt x="1476197" y="2535099"/>
                      <a:pt x="1459326" y="2551970"/>
                      <a:pt x="1453706" y="2574467"/>
                    </a:cubicBezTo>
                    <a:cubicBezTo>
                      <a:pt x="1453706" y="2577278"/>
                      <a:pt x="1450892" y="2577278"/>
                      <a:pt x="1450892" y="2577278"/>
                    </a:cubicBezTo>
                    <a:cubicBezTo>
                      <a:pt x="1448079" y="2577278"/>
                      <a:pt x="1448079" y="2574467"/>
                      <a:pt x="1448079" y="2574467"/>
                    </a:cubicBezTo>
                    <a:cubicBezTo>
                      <a:pt x="1442458" y="2551970"/>
                      <a:pt x="1425587" y="2535099"/>
                      <a:pt x="1403090" y="2529476"/>
                    </a:cubicBezTo>
                    <a:cubicBezTo>
                      <a:pt x="1400280" y="2529476"/>
                      <a:pt x="1400280" y="2526665"/>
                      <a:pt x="1400280" y="2526665"/>
                    </a:cubicBezTo>
                    <a:cubicBezTo>
                      <a:pt x="1400280" y="2523852"/>
                      <a:pt x="1403090" y="2523852"/>
                      <a:pt x="1403090" y="2523852"/>
                    </a:cubicBezTo>
                    <a:cubicBezTo>
                      <a:pt x="1425587" y="2518231"/>
                      <a:pt x="1442458" y="2501358"/>
                      <a:pt x="1450892" y="2476053"/>
                    </a:cubicBezTo>
                    <a:close/>
                    <a:moveTo>
                      <a:pt x="1296244" y="2476053"/>
                    </a:moveTo>
                    <a:cubicBezTo>
                      <a:pt x="1304678" y="2498547"/>
                      <a:pt x="1321549" y="2515418"/>
                      <a:pt x="1344046" y="2523852"/>
                    </a:cubicBezTo>
                    <a:cubicBezTo>
                      <a:pt x="1346857" y="2523852"/>
                      <a:pt x="1346857" y="2526665"/>
                      <a:pt x="1346857" y="2526665"/>
                    </a:cubicBezTo>
                    <a:cubicBezTo>
                      <a:pt x="1346857" y="2529476"/>
                      <a:pt x="1344046" y="2529476"/>
                      <a:pt x="1344046" y="2529476"/>
                    </a:cubicBezTo>
                    <a:cubicBezTo>
                      <a:pt x="1321549" y="2535099"/>
                      <a:pt x="1304678" y="2551970"/>
                      <a:pt x="1299058" y="2574467"/>
                    </a:cubicBezTo>
                    <a:cubicBezTo>
                      <a:pt x="1299058" y="2577278"/>
                      <a:pt x="1296244" y="2577278"/>
                      <a:pt x="1296244" y="2577278"/>
                    </a:cubicBezTo>
                    <a:cubicBezTo>
                      <a:pt x="1293431" y="2577278"/>
                      <a:pt x="1293431" y="2574467"/>
                      <a:pt x="1293431" y="2574467"/>
                    </a:cubicBezTo>
                    <a:cubicBezTo>
                      <a:pt x="1287810" y="2551970"/>
                      <a:pt x="1270939" y="2535099"/>
                      <a:pt x="1248442" y="2529476"/>
                    </a:cubicBezTo>
                    <a:cubicBezTo>
                      <a:pt x="1245632" y="2529476"/>
                      <a:pt x="1245632" y="2526665"/>
                      <a:pt x="1245632" y="2526665"/>
                    </a:cubicBezTo>
                    <a:cubicBezTo>
                      <a:pt x="1245632" y="2523852"/>
                      <a:pt x="1248442" y="2523852"/>
                      <a:pt x="1248442" y="2523852"/>
                    </a:cubicBezTo>
                    <a:cubicBezTo>
                      <a:pt x="1270939" y="2518231"/>
                      <a:pt x="1287810" y="2501358"/>
                      <a:pt x="1296244" y="2476053"/>
                    </a:cubicBezTo>
                    <a:close/>
                    <a:moveTo>
                      <a:pt x="1141593" y="2476053"/>
                    </a:moveTo>
                    <a:cubicBezTo>
                      <a:pt x="1150027" y="2498547"/>
                      <a:pt x="1166898" y="2515418"/>
                      <a:pt x="1189395" y="2523852"/>
                    </a:cubicBezTo>
                    <a:cubicBezTo>
                      <a:pt x="1192206" y="2523852"/>
                      <a:pt x="1192206" y="2526665"/>
                      <a:pt x="1192206" y="2526665"/>
                    </a:cubicBezTo>
                    <a:cubicBezTo>
                      <a:pt x="1192206" y="2529476"/>
                      <a:pt x="1189395" y="2529476"/>
                      <a:pt x="1189395" y="2529476"/>
                    </a:cubicBezTo>
                    <a:cubicBezTo>
                      <a:pt x="1166898" y="2535099"/>
                      <a:pt x="1150027" y="2551970"/>
                      <a:pt x="1144407" y="2574467"/>
                    </a:cubicBezTo>
                    <a:cubicBezTo>
                      <a:pt x="1144407" y="2577278"/>
                      <a:pt x="1141593" y="2577278"/>
                      <a:pt x="1141593" y="2577278"/>
                    </a:cubicBezTo>
                    <a:cubicBezTo>
                      <a:pt x="1138780" y="2577278"/>
                      <a:pt x="1138780" y="2574467"/>
                      <a:pt x="1138780" y="2574467"/>
                    </a:cubicBezTo>
                    <a:cubicBezTo>
                      <a:pt x="1133159" y="2551970"/>
                      <a:pt x="1116288" y="2535099"/>
                      <a:pt x="1093791" y="2529476"/>
                    </a:cubicBezTo>
                    <a:cubicBezTo>
                      <a:pt x="1090981" y="2529476"/>
                      <a:pt x="1090981" y="2526665"/>
                      <a:pt x="1090981" y="2526665"/>
                    </a:cubicBezTo>
                    <a:cubicBezTo>
                      <a:pt x="1090981" y="2523852"/>
                      <a:pt x="1093791" y="2523852"/>
                      <a:pt x="1093791" y="2523852"/>
                    </a:cubicBezTo>
                    <a:cubicBezTo>
                      <a:pt x="1116288" y="2518231"/>
                      <a:pt x="1133159" y="2501358"/>
                      <a:pt x="1141593" y="2476053"/>
                    </a:cubicBezTo>
                    <a:close/>
                    <a:moveTo>
                      <a:pt x="984132" y="2476053"/>
                    </a:moveTo>
                    <a:cubicBezTo>
                      <a:pt x="992566" y="2498547"/>
                      <a:pt x="1009437" y="2515418"/>
                      <a:pt x="1031934" y="2523852"/>
                    </a:cubicBezTo>
                    <a:cubicBezTo>
                      <a:pt x="1034745" y="2523852"/>
                      <a:pt x="1034745" y="2526665"/>
                      <a:pt x="1034745" y="2526665"/>
                    </a:cubicBezTo>
                    <a:cubicBezTo>
                      <a:pt x="1034745" y="2529476"/>
                      <a:pt x="1031934" y="2529476"/>
                      <a:pt x="1031934" y="2529476"/>
                    </a:cubicBezTo>
                    <a:cubicBezTo>
                      <a:pt x="1009437" y="2535099"/>
                      <a:pt x="992566" y="2551970"/>
                      <a:pt x="986946" y="2574467"/>
                    </a:cubicBezTo>
                    <a:cubicBezTo>
                      <a:pt x="986946" y="2577278"/>
                      <a:pt x="984132" y="2577278"/>
                      <a:pt x="984132" y="2577278"/>
                    </a:cubicBezTo>
                    <a:cubicBezTo>
                      <a:pt x="981319" y="2577278"/>
                      <a:pt x="981319" y="2574467"/>
                      <a:pt x="981319" y="2574467"/>
                    </a:cubicBezTo>
                    <a:cubicBezTo>
                      <a:pt x="975698" y="2551970"/>
                      <a:pt x="958827" y="2535099"/>
                      <a:pt x="936330" y="2529476"/>
                    </a:cubicBezTo>
                    <a:cubicBezTo>
                      <a:pt x="933520" y="2529476"/>
                      <a:pt x="933520" y="2526665"/>
                      <a:pt x="933520" y="2526665"/>
                    </a:cubicBezTo>
                    <a:cubicBezTo>
                      <a:pt x="933520" y="2523852"/>
                      <a:pt x="936330" y="2523852"/>
                      <a:pt x="936330" y="2523852"/>
                    </a:cubicBezTo>
                    <a:cubicBezTo>
                      <a:pt x="958827" y="2518231"/>
                      <a:pt x="975698" y="2501358"/>
                      <a:pt x="984132" y="2476053"/>
                    </a:cubicBezTo>
                    <a:close/>
                    <a:moveTo>
                      <a:pt x="829484" y="2476053"/>
                    </a:moveTo>
                    <a:cubicBezTo>
                      <a:pt x="837918" y="2498547"/>
                      <a:pt x="854789" y="2515418"/>
                      <a:pt x="877286" y="2523852"/>
                    </a:cubicBezTo>
                    <a:cubicBezTo>
                      <a:pt x="880097" y="2523852"/>
                      <a:pt x="880097" y="2526665"/>
                      <a:pt x="880097" y="2526665"/>
                    </a:cubicBezTo>
                    <a:cubicBezTo>
                      <a:pt x="880097" y="2529476"/>
                      <a:pt x="877286" y="2529476"/>
                      <a:pt x="877286" y="2529476"/>
                    </a:cubicBezTo>
                    <a:cubicBezTo>
                      <a:pt x="854789" y="2535099"/>
                      <a:pt x="837918" y="2551970"/>
                      <a:pt x="832298" y="2574467"/>
                    </a:cubicBezTo>
                    <a:cubicBezTo>
                      <a:pt x="832298" y="2577278"/>
                      <a:pt x="829484" y="2577278"/>
                      <a:pt x="829484" y="2577278"/>
                    </a:cubicBezTo>
                    <a:cubicBezTo>
                      <a:pt x="826671" y="2577278"/>
                      <a:pt x="826671" y="2574467"/>
                      <a:pt x="826671" y="2574467"/>
                    </a:cubicBezTo>
                    <a:cubicBezTo>
                      <a:pt x="821050" y="2551970"/>
                      <a:pt x="804179" y="2535099"/>
                      <a:pt x="781682" y="2529476"/>
                    </a:cubicBezTo>
                    <a:cubicBezTo>
                      <a:pt x="778872" y="2529476"/>
                      <a:pt x="778872" y="2526665"/>
                      <a:pt x="778872" y="2526665"/>
                    </a:cubicBezTo>
                    <a:cubicBezTo>
                      <a:pt x="778872" y="2523852"/>
                      <a:pt x="781682" y="2523852"/>
                      <a:pt x="781682" y="2523852"/>
                    </a:cubicBezTo>
                    <a:cubicBezTo>
                      <a:pt x="804179" y="2518231"/>
                      <a:pt x="821050" y="2501358"/>
                      <a:pt x="829484" y="2476053"/>
                    </a:cubicBezTo>
                    <a:close/>
                    <a:moveTo>
                      <a:pt x="674833" y="2476053"/>
                    </a:moveTo>
                    <a:cubicBezTo>
                      <a:pt x="683267" y="2498547"/>
                      <a:pt x="700138" y="2515418"/>
                      <a:pt x="722635" y="2523852"/>
                    </a:cubicBezTo>
                    <a:cubicBezTo>
                      <a:pt x="725446" y="2523852"/>
                      <a:pt x="725446" y="2526665"/>
                      <a:pt x="725446" y="2526665"/>
                    </a:cubicBezTo>
                    <a:cubicBezTo>
                      <a:pt x="725446" y="2529476"/>
                      <a:pt x="722635" y="2529476"/>
                      <a:pt x="722635" y="2529476"/>
                    </a:cubicBezTo>
                    <a:cubicBezTo>
                      <a:pt x="700138" y="2535099"/>
                      <a:pt x="683267" y="2551970"/>
                      <a:pt x="677647" y="2574467"/>
                    </a:cubicBezTo>
                    <a:cubicBezTo>
                      <a:pt x="677647" y="2577278"/>
                      <a:pt x="674833" y="2577278"/>
                      <a:pt x="674833" y="2577278"/>
                    </a:cubicBezTo>
                    <a:cubicBezTo>
                      <a:pt x="672020" y="2577278"/>
                      <a:pt x="672020" y="2574467"/>
                      <a:pt x="672020" y="2574467"/>
                    </a:cubicBezTo>
                    <a:cubicBezTo>
                      <a:pt x="666399" y="2551970"/>
                      <a:pt x="649528" y="2535099"/>
                      <a:pt x="627031" y="2529476"/>
                    </a:cubicBezTo>
                    <a:cubicBezTo>
                      <a:pt x="624221" y="2529476"/>
                      <a:pt x="624221" y="2526665"/>
                      <a:pt x="624221" y="2526665"/>
                    </a:cubicBezTo>
                    <a:cubicBezTo>
                      <a:pt x="624221" y="2523852"/>
                      <a:pt x="627031" y="2523852"/>
                      <a:pt x="627031" y="2523852"/>
                    </a:cubicBezTo>
                    <a:cubicBezTo>
                      <a:pt x="649528" y="2518231"/>
                      <a:pt x="666399" y="2501358"/>
                      <a:pt x="674833" y="2476053"/>
                    </a:cubicBezTo>
                    <a:close/>
                    <a:moveTo>
                      <a:pt x="517372" y="2476053"/>
                    </a:moveTo>
                    <a:cubicBezTo>
                      <a:pt x="525806" y="2498547"/>
                      <a:pt x="542677" y="2515418"/>
                      <a:pt x="565174" y="2523852"/>
                    </a:cubicBezTo>
                    <a:cubicBezTo>
                      <a:pt x="567985" y="2523852"/>
                      <a:pt x="567985" y="2526665"/>
                      <a:pt x="567985" y="2526665"/>
                    </a:cubicBezTo>
                    <a:cubicBezTo>
                      <a:pt x="567985" y="2529476"/>
                      <a:pt x="565174" y="2529476"/>
                      <a:pt x="565174" y="2529476"/>
                    </a:cubicBezTo>
                    <a:cubicBezTo>
                      <a:pt x="542677" y="2535099"/>
                      <a:pt x="525806" y="2551970"/>
                      <a:pt x="520183" y="2574467"/>
                    </a:cubicBezTo>
                    <a:cubicBezTo>
                      <a:pt x="520183" y="2577278"/>
                      <a:pt x="517372" y="2577278"/>
                      <a:pt x="517372" y="2577278"/>
                    </a:cubicBezTo>
                    <a:cubicBezTo>
                      <a:pt x="514559" y="2577278"/>
                      <a:pt x="514559" y="2574467"/>
                      <a:pt x="514559" y="2574467"/>
                    </a:cubicBezTo>
                    <a:cubicBezTo>
                      <a:pt x="508938" y="2551970"/>
                      <a:pt x="492065" y="2535099"/>
                      <a:pt x="469570" y="2529476"/>
                    </a:cubicBezTo>
                    <a:cubicBezTo>
                      <a:pt x="466760" y="2529476"/>
                      <a:pt x="466760" y="2526665"/>
                      <a:pt x="466760" y="2526665"/>
                    </a:cubicBezTo>
                    <a:cubicBezTo>
                      <a:pt x="466760" y="2523852"/>
                      <a:pt x="469570" y="2523852"/>
                      <a:pt x="469570" y="2523852"/>
                    </a:cubicBezTo>
                    <a:cubicBezTo>
                      <a:pt x="492065" y="2518231"/>
                      <a:pt x="508938" y="2501358"/>
                      <a:pt x="517372" y="2476053"/>
                    </a:cubicBezTo>
                    <a:close/>
                    <a:moveTo>
                      <a:pt x="362724" y="2476053"/>
                    </a:moveTo>
                    <a:cubicBezTo>
                      <a:pt x="371158" y="2498547"/>
                      <a:pt x="388029" y="2515418"/>
                      <a:pt x="410526" y="2523852"/>
                    </a:cubicBezTo>
                    <a:cubicBezTo>
                      <a:pt x="413337" y="2523852"/>
                      <a:pt x="413337" y="2526665"/>
                      <a:pt x="413337" y="2526665"/>
                    </a:cubicBezTo>
                    <a:cubicBezTo>
                      <a:pt x="413337" y="2529476"/>
                      <a:pt x="410526" y="2529476"/>
                      <a:pt x="410526" y="2529476"/>
                    </a:cubicBezTo>
                    <a:cubicBezTo>
                      <a:pt x="388029" y="2535099"/>
                      <a:pt x="371158" y="2551970"/>
                      <a:pt x="365535" y="2574467"/>
                    </a:cubicBezTo>
                    <a:cubicBezTo>
                      <a:pt x="365535" y="2577278"/>
                      <a:pt x="362724" y="2577278"/>
                      <a:pt x="362724" y="2577278"/>
                    </a:cubicBezTo>
                    <a:cubicBezTo>
                      <a:pt x="359911" y="2577278"/>
                      <a:pt x="359911" y="2574467"/>
                      <a:pt x="359911" y="2574467"/>
                    </a:cubicBezTo>
                    <a:cubicBezTo>
                      <a:pt x="354290" y="2551970"/>
                      <a:pt x="337417" y="2535099"/>
                      <a:pt x="314922" y="2529476"/>
                    </a:cubicBezTo>
                    <a:cubicBezTo>
                      <a:pt x="312112" y="2529476"/>
                      <a:pt x="312112" y="2526665"/>
                      <a:pt x="312112" y="2526665"/>
                    </a:cubicBezTo>
                    <a:cubicBezTo>
                      <a:pt x="312112" y="2523852"/>
                      <a:pt x="314922" y="2523852"/>
                      <a:pt x="314922" y="2523852"/>
                    </a:cubicBezTo>
                    <a:cubicBezTo>
                      <a:pt x="337417" y="2518231"/>
                      <a:pt x="354290" y="2501358"/>
                      <a:pt x="362724" y="2476053"/>
                    </a:cubicBezTo>
                    <a:close/>
                    <a:moveTo>
                      <a:pt x="208073" y="2476053"/>
                    </a:moveTo>
                    <a:cubicBezTo>
                      <a:pt x="216507" y="2498547"/>
                      <a:pt x="233378" y="2515418"/>
                      <a:pt x="255875" y="2523852"/>
                    </a:cubicBezTo>
                    <a:cubicBezTo>
                      <a:pt x="258686" y="2523852"/>
                      <a:pt x="258686" y="2526665"/>
                      <a:pt x="258686" y="2526665"/>
                    </a:cubicBezTo>
                    <a:cubicBezTo>
                      <a:pt x="258686" y="2529476"/>
                      <a:pt x="255875" y="2529476"/>
                      <a:pt x="255875" y="2529476"/>
                    </a:cubicBezTo>
                    <a:cubicBezTo>
                      <a:pt x="233378" y="2535099"/>
                      <a:pt x="216507" y="2551970"/>
                      <a:pt x="210884" y="2574467"/>
                    </a:cubicBezTo>
                    <a:cubicBezTo>
                      <a:pt x="210884" y="2577278"/>
                      <a:pt x="208073" y="2577278"/>
                      <a:pt x="208073" y="2577278"/>
                    </a:cubicBezTo>
                    <a:cubicBezTo>
                      <a:pt x="205260" y="2577278"/>
                      <a:pt x="205260" y="2574467"/>
                      <a:pt x="205260" y="2574467"/>
                    </a:cubicBezTo>
                    <a:cubicBezTo>
                      <a:pt x="199639" y="2551970"/>
                      <a:pt x="182766" y="2535099"/>
                      <a:pt x="160271" y="2529476"/>
                    </a:cubicBezTo>
                    <a:cubicBezTo>
                      <a:pt x="157461" y="2529476"/>
                      <a:pt x="157461" y="2526665"/>
                      <a:pt x="157461" y="2526665"/>
                    </a:cubicBezTo>
                    <a:cubicBezTo>
                      <a:pt x="157461" y="2523852"/>
                      <a:pt x="160271" y="2523852"/>
                      <a:pt x="160271" y="2523852"/>
                    </a:cubicBezTo>
                    <a:cubicBezTo>
                      <a:pt x="182766" y="2518231"/>
                      <a:pt x="199639" y="2501358"/>
                      <a:pt x="208073" y="2476053"/>
                    </a:cubicBezTo>
                    <a:close/>
                    <a:moveTo>
                      <a:pt x="50612" y="2476053"/>
                    </a:moveTo>
                    <a:cubicBezTo>
                      <a:pt x="59049" y="2498547"/>
                      <a:pt x="75920" y="2515418"/>
                      <a:pt x="98414" y="2523852"/>
                    </a:cubicBezTo>
                    <a:cubicBezTo>
                      <a:pt x="101225" y="2523852"/>
                      <a:pt x="101225" y="2526665"/>
                      <a:pt x="101225" y="2526665"/>
                    </a:cubicBezTo>
                    <a:cubicBezTo>
                      <a:pt x="101225" y="2529476"/>
                      <a:pt x="98414" y="2529476"/>
                      <a:pt x="98414" y="2529476"/>
                    </a:cubicBezTo>
                    <a:cubicBezTo>
                      <a:pt x="75920" y="2535099"/>
                      <a:pt x="59049" y="2551970"/>
                      <a:pt x="53426" y="2574467"/>
                    </a:cubicBezTo>
                    <a:cubicBezTo>
                      <a:pt x="53426" y="2577278"/>
                      <a:pt x="50612" y="2577278"/>
                      <a:pt x="50612" y="2577278"/>
                    </a:cubicBezTo>
                    <a:cubicBezTo>
                      <a:pt x="47802" y="2577278"/>
                      <a:pt x="47802" y="2574467"/>
                      <a:pt x="47802" y="2574467"/>
                    </a:cubicBezTo>
                    <a:cubicBezTo>
                      <a:pt x="42178" y="2551970"/>
                      <a:pt x="25307" y="2535099"/>
                      <a:pt x="2813" y="2529476"/>
                    </a:cubicBezTo>
                    <a:cubicBezTo>
                      <a:pt x="0" y="2529476"/>
                      <a:pt x="0" y="2526665"/>
                      <a:pt x="0" y="2526665"/>
                    </a:cubicBezTo>
                    <a:cubicBezTo>
                      <a:pt x="0" y="2523852"/>
                      <a:pt x="2813" y="2523852"/>
                      <a:pt x="2813" y="2523852"/>
                    </a:cubicBezTo>
                    <a:cubicBezTo>
                      <a:pt x="25307" y="2518231"/>
                      <a:pt x="42178" y="2501358"/>
                      <a:pt x="50612" y="2476053"/>
                    </a:cubicBezTo>
                    <a:close/>
                    <a:moveTo>
                      <a:pt x="5184973" y="2318592"/>
                    </a:moveTo>
                    <a:cubicBezTo>
                      <a:pt x="5193410" y="2343899"/>
                      <a:pt x="5210281" y="2360770"/>
                      <a:pt x="5232776" y="2366391"/>
                    </a:cubicBezTo>
                    <a:cubicBezTo>
                      <a:pt x="5235586" y="2366391"/>
                      <a:pt x="5235586" y="2369204"/>
                      <a:pt x="5235586" y="2369204"/>
                    </a:cubicBezTo>
                    <a:cubicBezTo>
                      <a:pt x="5235586" y="2372018"/>
                      <a:pt x="5232776" y="2372018"/>
                      <a:pt x="5232776" y="2372018"/>
                    </a:cubicBezTo>
                    <a:cubicBezTo>
                      <a:pt x="5210281" y="2377641"/>
                      <a:pt x="5193410" y="2394509"/>
                      <a:pt x="5187787" y="2417006"/>
                    </a:cubicBezTo>
                    <a:cubicBezTo>
                      <a:pt x="5187787" y="2419817"/>
                      <a:pt x="5184973" y="2419817"/>
                      <a:pt x="5184973" y="2419817"/>
                    </a:cubicBezTo>
                    <a:cubicBezTo>
                      <a:pt x="5182163" y="2419817"/>
                      <a:pt x="5182163" y="2417006"/>
                      <a:pt x="5182163" y="2417006"/>
                    </a:cubicBezTo>
                    <a:cubicBezTo>
                      <a:pt x="5176540" y="2394509"/>
                      <a:pt x="5159669" y="2377641"/>
                      <a:pt x="5137174" y="2372018"/>
                    </a:cubicBezTo>
                    <a:cubicBezTo>
                      <a:pt x="5134361" y="2372018"/>
                      <a:pt x="5134361" y="2369204"/>
                      <a:pt x="5134361" y="2369204"/>
                    </a:cubicBezTo>
                    <a:cubicBezTo>
                      <a:pt x="5134361" y="2366391"/>
                      <a:pt x="5137174" y="2366391"/>
                      <a:pt x="5137174" y="2366391"/>
                    </a:cubicBezTo>
                    <a:cubicBezTo>
                      <a:pt x="5159669" y="2360770"/>
                      <a:pt x="5176540" y="2343899"/>
                      <a:pt x="5184973" y="2318592"/>
                    </a:cubicBezTo>
                    <a:close/>
                    <a:moveTo>
                      <a:pt x="5030325" y="2318592"/>
                    </a:moveTo>
                    <a:cubicBezTo>
                      <a:pt x="5035949" y="2343899"/>
                      <a:pt x="5055630" y="2360770"/>
                      <a:pt x="5078128" y="2366391"/>
                    </a:cubicBezTo>
                    <a:cubicBezTo>
                      <a:pt x="5080938" y="2366391"/>
                      <a:pt x="5080938" y="2369204"/>
                      <a:pt x="5080938" y="2369204"/>
                    </a:cubicBezTo>
                    <a:cubicBezTo>
                      <a:pt x="5080938" y="2372018"/>
                      <a:pt x="5078128" y="2372018"/>
                      <a:pt x="5078128" y="2372018"/>
                    </a:cubicBezTo>
                    <a:cubicBezTo>
                      <a:pt x="5055630" y="2377641"/>
                      <a:pt x="5038759" y="2394509"/>
                      <a:pt x="5033136" y="2417006"/>
                    </a:cubicBezTo>
                    <a:cubicBezTo>
                      <a:pt x="5033136" y="2419817"/>
                      <a:pt x="5030325" y="2419817"/>
                      <a:pt x="5030325" y="2419817"/>
                    </a:cubicBezTo>
                    <a:cubicBezTo>
                      <a:pt x="5027512" y="2419817"/>
                      <a:pt x="5027512" y="2417006"/>
                      <a:pt x="5027512" y="2417006"/>
                    </a:cubicBezTo>
                    <a:cubicBezTo>
                      <a:pt x="5021892" y="2394509"/>
                      <a:pt x="5005018" y="2377641"/>
                      <a:pt x="4982523" y="2372018"/>
                    </a:cubicBezTo>
                    <a:cubicBezTo>
                      <a:pt x="4979713" y="2372018"/>
                      <a:pt x="4979713" y="2369204"/>
                      <a:pt x="4979713" y="2369204"/>
                    </a:cubicBezTo>
                    <a:cubicBezTo>
                      <a:pt x="4979713" y="2366391"/>
                      <a:pt x="4982523" y="2366391"/>
                      <a:pt x="4982523" y="2366391"/>
                    </a:cubicBezTo>
                    <a:cubicBezTo>
                      <a:pt x="5005018" y="2360770"/>
                      <a:pt x="5021892" y="2343899"/>
                      <a:pt x="5030325" y="2318592"/>
                    </a:cubicBezTo>
                    <a:close/>
                    <a:moveTo>
                      <a:pt x="4872861" y="2318592"/>
                    </a:moveTo>
                    <a:cubicBezTo>
                      <a:pt x="4881298" y="2343899"/>
                      <a:pt x="4898166" y="2360770"/>
                      <a:pt x="4920664" y="2366391"/>
                    </a:cubicBezTo>
                    <a:cubicBezTo>
                      <a:pt x="4923474" y="2366391"/>
                      <a:pt x="4923474" y="2369204"/>
                      <a:pt x="4923474" y="2369204"/>
                    </a:cubicBezTo>
                    <a:cubicBezTo>
                      <a:pt x="4923474" y="2372018"/>
                      <a:pt x="4920664" y="2372018"/>
                      <a:pt x="4920664" y="2372018"/>
                    </a:cubicBezTo>
                    <a:cubicBezTo>
                      <a:pt x="4898166" y="2377641"/>
                      <a:pt x="4881298" y="2394509"/>
                      <a:pt x="4875675" y="2417006"/>
                    </a:cubicBezTo>
                    <a:cubicBezTo>
                      <a:pt x="4875675" y="2419817"/>
                      <a:pt x="4872861" y="2419817"/>
                      <a:pt x="4872861" y="2419817"/>
                    </a:cubicBezTo>
                    <a:cubicBezTo>
                      <a:pt x="4870048" y="2419817"/>
                      <a:pt x="4870048" y="2417006"/>
                      <a:pt x="4870048" y="2417006"/>
                    </a:cubicBezTo>
                    <a:cubicBezTo>
                      <a:pt x="4864428" y="2394509"/>
                      <a:pt x="4847557" y="2377641"/>
                      <a:pt x="4825062" y="2372018"/>
                    </a:cubicBezTo>
                    <a:cubicBezTo>
                      <a:pt x="4822249" y="2372018"/>
                      <a:pt x="4822249" y="2369204"/>
                      <a:pt x="4822249" y="2369204"/>
                    </a:cubicBezTo>
                    <a:cubicBezTo>
                      <a:pt x="4822249" y="2366391"/>
                      <a:pt x="4825062" y="2366391"/>
                      <a:pt x="4825062" y="2366391"/>
                    </a:cubicBezTo>
                    <a:cubicBezTo>
                      <a:pt x="4847557" y="2360770"/>
                      <a:pt x="4864428" y="2343899"/>
                      <a:pt x="4872861" y="2318592"/>
                    </a:cubicBezTo>
                    <a:close/>
                    <a:moveTo>
                      <a:pt x="4718213" y="2318592"/>
                    </a:moveTo>
                    <a:cubicBezTo>
                      <a:pt x="4726650" y="2343899"/>
                      <a:pt x="4743518" y="2360770"/>
                      <a:pt x="4766016" y="2366391"/>
                    </a:cubicBezTo>
                    <a:cubicBezTo>
                      <a:pt x="4768826" y="2366391"/>
                      <a:pt x="4768826" y="2369204"/>
                      <a:pt x="4768826" y="2369204"/>
                    </a:cubicBezTo>
                    <a:cubicBezTo>
                      <a:pt x="4768826" y="2372018"/>
                      <a:pt x="4766016" y="2372018"/>
                      <a:pt x="4766016" y="2372018"/>
                    </a:cubicBezTo>
                    <a:cubicBezTo>
                      <a:pt x="4743518" y="2377641"/>
                      <a:pt x="4726650" y="2394509"/>
                      <a:pt x="4721027" y="2417006"/>
                    </a:cubicBezTo>
                    <a:cubicBezTo>
                      <a:pt x="4721027" y="2419817"/>
                      <a:pt x="4718213" y="2419817"/>
                      <a:pt x="4718213" y="2419817"/>
                    </a:cubicBezTo>
                    <a:cubicBezTo>
                      <a:pt x="4715400" y="2419817"/>
                      <a:pt x="4715400" y="2417006"/>
                      <a:pt x="4715400" y="2417006"/>
                    </a:cubicBezTo>
                    <a:cubicBezTo>
                      <a:pt x="4709780" y="2394509"/>
                      <a:pt x="4692909" y="2377641"/>
                      <a:pt x="4670414" y="2372018"/>
                    </a:cubicBezTo>
                    <a:cubicBezTo>
                      <a:pt x="4667601" y="2372018"/>
                      <a:pt x="4667601" y="2369204"/>
                      <a:pt x="4667601" y="2369204"/>
                    </a:cubicBezTo>
                    <a:cubicBezTo>
                      <a:pt x="4667601" y="2366391"/>
                      <a:pt x="4670414" y="2366391"/>
                      <a:pt x="4670414" y="2366391"/>
                    </a:cubicBezTo>
                    <a:cubicBezTo>
                      <a:pt x="4692909" y="2360770"/>
                      <a:pt x="4709780" y="2343899"/>
                      <a:pt x="4718213" y="2318592"/>
                    </a:cubicBezTo>
                    <a:close/>
                    <a:moveTo>
                      <a:pt x="4563563" y="2318592"/>
                    </a:moveTo>
                    <a:cubicBezTo>
                      <a:pt x="4571999" y="2343899"/>
                      <a:pt x="4588867" y="2360770"/>
                      <a:pt x="4611365" y="2366391"/>
                    </a:cubicBezTo>
                    <a:cubicBezTo>
                      <a:pt x="4614175" y="2366391"/>
                      <a:pt x="4614175" y="2369204"/>
                      <a:pt x="4614175" y="2369204"/>
                    </a:cubicBezTo>
                    <a:cubicBezTo>
                      <a:pt x="4614175" y="2372018"/>
                      <a:pt x="4611365" y="2372018"/>
                      <a:pt x="4611365" y="2372018"/>
                    </a:cubicBezTo>
                    <a:cubicBezTo>
                      <a:pt x="4588867" y="2377641"/>
                      <a:pt x="4571999" y="2394509"/>
                      <a:pt x="4566376" y="2417006"/>
                    </a:cubicBezTo>
                    <a:cubicBezTo>
                      <a:pt x="4566376" y="2419817"/>
                      <a:pt x="4563563" y="2419817"/>
                      <a:pt x="4563563" y="2419817"/>
                    </a:cubicBezTo>
                    <a:cubicBezTo>
                      <a:pt x="4560749" y="2419817"/>
                      <a:pt x="4560749" y="2417006"/>
                      <a:pt x="4560749" y="2417006"/>
                    </a:cubicBezTo>
                    <a:cubicBezTo>
                      <a:pt x="4555129" y="2394509"/>
                      <a:pt x="4538258" y="2377641"/>
                      <a:pt x="4515763" y="2372018"/>
                    </a:cubicBezTo>
                    <a:cubicBezTo>
                      <a:pt x="4512950" y="2372018"/>
                      <a:pt x="4512950" y="2369204"/>
                      <a:pt x="4512950" y="2369204"/>
                    </a:cubicBezTo>
                    <a:cubicBezTo>
                      <a:pt x="4512950" y="2366391"/>
                      <a:pt x="4515763" y="2366391"/>
                      <a:pt x="4515763" y="2366391"/>
                    </a:cubicBezTo>
                    <a:cubicBezTo>
                      <a:pt x="4538258" y="2360770"/>
                      <a:pt x="4555129" y="2343899"/>
                      <a:pt x="4563563" y="2318592"/>
                    </a:cubicBezTo>
                    <a:close/>
                    <a:moveTo>
                      <a:pt x="4406104" y="2318592"/>
                    </a:moveTo>
                    <a:cubicBezTo>
                      <a:pt x="4414538" y="2343899"/>
                      <a:pt x="4431409" y="2360770"/>
                      <a:pt x="4453907" y="2366391"/>
                    </a:cubicBezTo>
                    <a:cubicBezTo>
                      <a:pt x="4456717" y="2366391"/>
                      <a:pt x="4456717" y="2369204"/>
                      <a:pt x="4456717" y="2369204"/>
                    </a:cubicBezTo>
                    <a:cubicBezTo>
                      <a:pt x="4456717" y="2372018"/>
                      <a:pt x="4453907" y="2372018"/>
                      <a:pt x="4453907" y="2372018"/>
                    </a:cubicBezTo>
                    <a:cubicBezTo>
                      <a:pt x="4431409" y="2377641"/>
                      <a:pt x="4414538" y="2394509"/>
                      <a:pt x="4408915" y="2417006"/>
                    </a:cubicBezTo>
                    <a:cubicBezTo>
                      <a:pt x="4408915" y="2419817"/>
                      <a:pt x="4406104" y="2419817"/>
                      <a:pt x="4406104" y="2419817"/>
                    </a:cubicBezTo>
                    <a:cubicBezTo>
                      <a:pt x="4403291" y="2419817"/>
                      <a:pt x="4403291" y="2417006"/>
                      <a:pt x="4403291" y="2417006"/>
                    </a:cubicBezTo>
                    <a:cubicBezTo>
                      <a:pt x="4397671" y="2394509"/>
                      <a:pt x="4380797" y="2377641"/>
                      <a:pt x="4358302" y="2372018"/>
                    </a:cubicBezTo>
                    <a:cubicBezTo>
                      <a:pt x="4355492" y="2372018"/>
                      <a:pt x="4355492" y="2369204"/>
                      <a:pt x="4355492" y="2369204"/>
                    </a:cubicBezTo>
                    <a:cubicBezTo>
                      <a:pt x="4355492" y="2366391"/>
                      <a:pt x="4358302" y="2366391"/>
                      <a:pt x="4358302" y="2366391"/>
                    </a:cubicBezTo>
                    <a:cubicBezTo>
                      <a:pt x="4380797" y="2360770"/>
                      <a:pt x="4397671" y="2343899"/>
                      <a:pt x="4406104" y="2318592"/>
                    </a:cubicBezTo>
                    <a:close/>
                    <a:moveTo>
                      <a:pt x="4251453" y="2318592"/>
                    </a:moveTo>
                    <a:cubicBezTo>
                      <a:pt x="4259887" y="2343899"/>
                      <a:pt x="4276758" y="2360770"/>
                      <a:pt x="4299256" y="2366391"/>
                    </a:cubicBezTo>
                    <a:cubicBezTo>
                      <a:pt x="4302066" y="2366391"/>
                      <a:pt x="4302066" y="2369204"/>
                      <a:pt x="4302066" y="2369204"/>
                    </a:cubicBezTo>
                    <a:cubicBezTo>
                      <a:pt x="4302066" y="2372018"/>
                      <a:pt x="4299256" y="2372018"/>
                      <a:pt x="4299256" y="2372018"/>
                    </a:cubicBezTo>
                    <a:cubicBezTo>
                      <a:pt x="4276758" y="2377641"/>
                      <a:pt x="4259887" y="2394509"/>
                      <a:pt x="4254264" y="2417006"/>
                    </a:cubicBezTo>
                    <a:cubicBezTo>
                      <a:pt x="4254264" y="2419817"/>
                      <a:pt x="4251453" y="2419817"/>
                      <a:pt x="4251453" y="2419817"/>
                    </a:cubicBezTo>
                    <a:cubicBezTo>
                      <a:pt x="4248640" y="2419817"/>
                      <a:pt x="4248640" y="2417006"/>
                      <a:pt x="4248640" y="2417006"/>
                    </a:cubicBezTo>
                    <a:cubicBezTo>
                      <a:pt x="4243020" y="2394509"/>
                      <a:pt x="4226146" y="2377641"/>
                      <a:pt x="4203651" y="2372018"/>
                    </a:cubicBezTo>
                    <a:cubicBezTo>
                      <a:pt x="4200841" y="2372018"/>
                      <a:pt x="4200841" y="2369204"/>
                      <a:pt x="4200841" y="2369204"/>
                    </a:cubicBezTo>
                    <a:cubicBezTo>
                      <a:pt x="4200841" y="2366391"/>
                      <a:pt x="4203651" y="2366391"/>
                      <a:pt x="4203651" y="2366391"/>
                    </a:cubicBezTo>
                    <a:cubicBezTo>
                      <a:pt x="4226146" y="2360770"/>
                      <a:pt x="4243020" y="2343899"/>
                      <a:pt x="4251453" y="2318592"/>
                    </a:cubicBezTo>
                    <a:close/>
                    <a:moveTo>
                      <a:pt x="4096805" y="2318592"/>
                    </a:moveTo>
                    <a:cubicBezTo>
                      <a:pt x="4105239" y="2343899"/>
                      <a:pt x="4122110" y="2360770"/>
                      <a:pt x="4144608" y="2366391"/>
                    </a:cubicBezTo>
                    <a:cubicBezTo>
                      <a:pt x="4147418" y="2366391"/>
                      <a:pt x="4147418" y="2369204"/>
                      <a:pt x="4147418" y="2369204"/>
                    </a:cubicBezTo>
                    <a:cubicBezTo>
                      <a:pt x="4147418" y="2372018"/>
                      <a:pt x="4144608" y="2372018"/>
                      <a:pt x="4144608" y="2372018"/>
                    </a:cubicBezTo>
                    <a:cubicBezTo>
                      <a:pt x="4122110" y="2377641"/>
                      <a:pt x="4105239" y="2394509"/>
                      <a:pt x="4099616" y="2417006"/>
                    </a:cubicBezTo>
                    <a:cubicBezTo>
                      <a:pt x="4099616" y="2419817"/>
                      <a:pt x="4096805" y="2419817"/>
                      <a:pt x="4096805" y="2419817"/>
                    </a:cubicBezTo>
                    <a:cubicBezTo>
                      <a:pt x="4093992" y="2419817"/>
                      <a:pt x="4093992" y="2417006"/>
                      <a:pt x="4093992" y="2417006"/>
                    </a:cubicBezTo>
                    <a:cubicBezTo>
                      <a:pt x="4088372" y="2394509"/>
                      <a:pt x="4071498" y="2377641"/>
                      <a:pt x="4049003" y="2372018"/>
                    </a:cubicBezTo>
                    <a:cubicBezTo>
                      <a:pt x="4046193" y="2372018"/>
                      <a:pt x="4046193" y="2369204"/>
                      <a:pt x="4046193" y="2369204"/>
                    </a:cubicBezTo>
                    <a:cubicBezTo>
                      <a:pt x="4046193" y="2366391"/>
                      <a:pt x="4049003" y="2366391"/>
                      <a:pt x="4049003" y="2366391"/>
                    </a:cubicBezTo>
                    <a:cubicBezTo>
                      <a:pt x="4071498" y="2360770"/>
                      <a:pt x="4088372" y="2343899"/>
                      <a:pt x="4096805" y="2318592"/>
                    </a:cubicBezTo>
                    <a:close/>
                    <a:moveTo>
                      <a:pt x="3939345" y="2318592"/>
                    </a:moveTo>
                    <a:cubicBezTo>
                      <a:pt x="3947781" y="2343899"/>
                      <a:pt x="3964649" y="2360770"/>
                      <a:pt x="3987147" y="2366391"/>
                    </a:cubicBezTo>
                    <a:cubicBezTo>
                      <a:pt x="3989957" y="2366391"/>
                      <a:pt x="3989957" y="2369204"/>
                      <a:pt x="3989957" y="2369204"/>
                    </a:cubicBezTo>
                    <a:cubicBezTo>
                      <a:pt x="3989957" y="2372018"/>
                      <a:pt x="3987147" y="2372018"/>
                      <a:pt x="3987147" y="2372018"/>
                    </a:cubicBezTo>
                    <a:cubicBezTo>
                      <a:pt x="3964649" y="2377641"/>
                      <a:pt x="3947781" y="2394509"/>
                      <a:pt x="3942155" y="2417006"/>
                    </a:cubicBezTo>
                    <a:cubicBezTo>
                      <a:pt x="3942155" y="2419817"/>
                      <a:pt x="3939345" y="2419817"/>
                      <a:pt x="3939345" y="2419817"/>
                    </a:cubicBezTo>
                    <a:cubicBezTo>
                      <a:pt x="3936531" y="2419817"/>
                      <a:pt x="3936531" y="2417006"/>
                      <a:pt x="3936531" y="2417006"/>
                    </a:cubicBezTo>
                    <a:cubicBezTo>
                      <a:pt x="3930911" y="2394509"/>
                      <a:pt x="3914037" y="2377641"/>
                      <a:pt x="3891545" y="2372018"/>
                    </a:cubicBezTo>
                    <a:cubicBezTo>
                      <a:pt x="3888732" y="2372018"/>
                      <a:pt x="3888732" y="2369204"/>
                      <a:pt x="3888732" y="2369204"/>
                    </a:cubicBezTo>
                    <a:cubicBezTo>
                      <a:pt x="3888732" y="2366391"/>
                      <a:pt x="3891545" y="2366391"/>
                      <a:pt x="3891545" y="2366391"/>
                    </a:cubicBezTo>
                    <a:cubicBezTo>
                      <a:pt x="3914037" y="2360770"/>
                      <a:pt x="3930911" y="2343899"/>
                      <a:pt x="3939345" y="2318592"/>
                    </a:cubicBezTo>
                    <a:close/>
                    <a:moveTo>
                      <a:pt x="3784693" y="2318592"/>
                    </a:moveTo>
                    <a:cubicBezTo>
                      <a:pt x="3793130" y="2343899"/>
                      <a:pt x="3809998" y="2360770"/>
                      <a:pt x="3832496" y="2366391"/>
                    </a:cubicBezTo>
                    <a:cubicBezTo>
                      <a:pt x="3835306" y="2366391"/>
                      <a:pt x="3835306" y="2369204"/>
                      <a:pt x="3835306" y="2369204"/>
                    </a:cubicBezTo>
                    <a:cubicBezTo>
                      <a:pt x="3835306" y="2372018"/>
                      <a:pt x="3832496" y="2372018"/>
                      <a:pt x="3832496" y="2372018"/>
                    </a:cubicBezTo>
                    <a:cubicBezTo>
                      <a:pt x="3809998" y="2377641"/>
                      <a:pt x="3793130" y="2394509"/>
                      <a:pt x="3787504" y="2417006"/>
                    </a:cubicBezTo>
                    <a:cubicBezTo>
                      <a:pt x="3787504" y="2419817"/>
                      <a:pt x="3784693" y="2419817"/>
                      <a:pt x="3784693" y="2419817"/>
                    </a:cubicBezTo>
                    <a:cubicBezTo>
                      <a:pt x="3781880" y="2419817"/>
                      <a:pt x="3781880" y="2417006"/>
                      <a:pt x="3781880" y="2417006"/>
                    </a:cubicBezTo>
                    <a:cubicBezTo>
                      <a:pt x="3776260" y="2394509"/>
                      <a:pt x="3759386" y="2377641"/>
                      <a:pt x="3736894" y="2372018"/>
                    </a:cubicBezTo>
                    <a:cubicBezTo>
                      <a:pt x="3734081" y="2372018"/>
                      <a:pt x="3734081" y="2369204"/>
                      <a:pt x="3734081" y="2369204"/>
                    </a:cubicBezTo>
                    <a:cubicBezTo>
                      <a:pt x="3734081" y="2366391"/>
                      <a:pt x="3736894" y="2366391"/>
                      <a:pt x="3736894" y="2366391"/>
                    </a:cubicBezTo>
                    <a:cubicBezTo>
                      <a:pt x="3759386" y="2360770"/>
                      <a:pt x="3776260" y="2343899"/>
                      <a:pt x="3784693" y="2318592"/>
                    </a:cubicBezTo>
                    <a:close/>
                    <a:moveTo>
                      <a:pt x="3630045" y="2318592"/>
                    </a:moveTo>
                    <a:cubicBezTo>
                      <a:pt x="3638482" y="2343899"/>
                      <a:pt x="3655350" y="2360770"/>
                      <a:pt x="3677848" y="2366391"/>
                    </a:cubicBezTo>
                    <a:cubicBezTo>
                      <a:pt x="3680658" y="2366391"/>
                      <a:pt x="3680658" y="2369204"/>
                      <a:pt x="3680658" y="2369204"/>
                    </a:cubicBezTo>
                    <a:cubicBezTo>
                      <a:pt x="3680658" y="2372018"/>
                      <a:pt x="3677848" y="2372018"/>
                      <a:pt x="3677848" y="2372018"/>
                    </a:cubicBezTo>
                    <a:cubicBezTo>
                      <a:pt x="3655350" y="2377641"/>
                      <a:pt x="3638482" y="2394509"/>
                      <a:pt x="3632856" y="2417006"/>
                    </a:cubicBezTo>
                    <a:cubicBezTo>
                      <a:pt x="3632856" y="2419817"/>
                      <a:pt x="3630045" y="2419817"/>
                      <a:pt x="3630045" y="2419817"/>
                    </a:cubicBezTo>
                    <a:cubicBezTo>
                      <a:pt x="3627232" y="2419817"/>
                      <a:pt x="3627232" y="2417006"/>
                      <a:pt x="3627232" y="2417006"/>
                    </a:cubicBezTo>
                    <a:cubicBezTo>
                      <a:pt x="3621612" y="2394509"/>
                      <a:pt x="3604738" y="2377641"/>
                      <a:pt x="3582246" y="2372018"/>
                    </a:cubicBezTo>
                    <a:cubicBezTo>
                      <a:pt x="3579433" y="2372018"/>
                      <a:pt x="3579433" y="2369204"/>
                      <a:pt x="3579433" y="2369204"/>
                    </a:cubicBezTo>
                    <a:cubicBezTo>
                      <a:pt x="3579433" y="2366391"/>
                      <a:pt x="3582246" y="2366391"/>
                      <a:pt x="3582246" y="2366391"/>
                    </a:cubicBezTo>
                    <a:cubicBezTo>
                      <a:pt x="3604738" y="2360770"/>
                      <a:pt x="3621612" y="2343899"/>
                      <a:pt x="3630045" y="2318592"/>
                    </a:cubicBezTo>
                    <a:close/>
                    <a:moveTo>
                      <a:pt x="3472581" y="2318592"/>
                    </a:moveTo>
                    <a:cubicBezTo>
                      <a:pt x="3481018" y="2343899"/>
                      <a:pt x="3500700" y="2360770"/>
                      <a:pt x="3520384" y="2366391"/>
                    </a:cubicBezTo>
                    <a:cubicBezTo>
                      <a:pt x="3523194" y="2366391"/>
                      <a:pt x="3523194" y="2369204"/>
                      <a:pt x="3523194" y="2369204"/>
                    </a:cubicBezTo>
                    <a:cubicBezTo>
                      <a:pt x="3523194" y="2372018"/>
                      <a:pt x="3520384" y="2372018"/>
                      <a:pt x="3520384" y="2372018"/>
                    </a:cubicBezTo>
                    <a:cubicBezTo>
                      <a:pt x="3497889" y="2377641"/>
                      <a:pt x="3481018" y="2394509"/>
                      <a:pt x="3475395" y="2417006"/>
                    </a:cubicBezTo>
                    <a:cubicBezTo>
                      <a:pt x="3475395" y="2419817"/>
                      <a:pt x="3472581" y="2419817"/>
                      <a:pt x="3472581" y="2419817"/>
                    </a:cubicBezTo>
                    <a:cubicBezTo>
                      <a:pt x="3469771" y="2419817"/>
                      <a:pt x="3469771" y="2417006"/>
                      <a:pt x="3469771" y="2417006"/>
                    </a:cubicBezTo>
                    <a:cubicBezTo>
                      <a:pt x="3464148" y="2394509"/>
                      <a:pt x="3447277" y="2377641"/>
                      <a:pt x="3424782" y="2372018"/>
                    </a:cubicBezTo>
                    <a:cubicBezTo>
                      <a:pt x="3421969" y="2372018"/>
                      <a:pt x="3421969" y="2369204"/>
                      <a:pt x="3421969" y="2369204"/>
                    </a:cubicBezTo>
                    <a:cubicBezTo>
                      <a:pt x="3421969" y="2366391"/>
                      <a:pt x="3424782" y="2366391"/>
                      <a:pt x="3424782" y="2366391"/>
                    </a:cubicBezTo>
                    <a:cubicBezTo>
                      <a:pt x="3447277" y="2360770"/>
                      <a:pt x="3464148" y="2343899"/>
                      <a:pt x="3472581" y="2318592"/>
                    </a:cubicBezTo>
                    <a:close/>
                    <a:moveTo>
                      <a:pt x="3317933" y="2318592"/>
                    </a:moveTo>
                    <a:cubicBezTo>
                      <a:pt x="3326370" y="2343899"/>
                      <a:pt x="3343241" y="2360770"/>
                      <a:pt x="3365736" y="2366391"/>
                    </a:cubicBezTo>
                    <a:cubicBezTo>
                      <a:pt x="3368546" y="2366391"/>
                      <a:pt x="3368546" y="2369204"/>
                      <a:pt x="3368546" y="2369204"/>
                    </a:cubicBezTo>
                    <a:cubicBezTo>
                      <a:pt x="3368546" y="2372018"/>
                      <a:pt x="3365736" y="2372018"/>
                      <a:pt x="3365736" y="2372018"/>
                    </a:cubicBezTo>
                    <a:cubicBezTo>
                      <a:pt x="3343241" y="2377641"/>
                      <a:pt x="3326370" y="2394509"/>
                      <a:pt x="3320747" y="2417006"/>
                    </a:cubicBezTo>
                    <a:cubicBezTo>
                      <a:pt x="3320747" y="2419817"/>
                      <a:pt x="3317933" y="2419817"/>
                      <a:pt x="3317933" y="2419817"/>
                    </a:cubicBezTo>
                    <a:cubicBezTo>
                      <a:pt x="3315123" y="2419817"/>
                      <a:pt x="3315123" y="2417006"/>
                      <a:pt x="3315123" y="2417006"/>
                    </a:cubicBezTo>
                    <a:cubicBezTo>
                      <a:pt x="3309500" y="2394509"/>
                      <a:pt x="3292629" y="2377641"/>
                      <a:pt x="3270134" y="2372018"/>
                    </a:cubicBezTo>
                    <a:cubicBezTo>
                      <a:pt x="3267321" y="2372018"/>
                      <a:pt x="3267321" y="2369204"/>
                      <a:pt x="3267321" y="2369204"/>
                    </a:cubicBezTo>
                    <a:cubicBezTo>
                      <a:pt x="3267321" y="2366391"/>
                      <a:pt x="3270134" y="2366391"/>
                      <a:pt x="3270134" y="2366391"/>
                    </a:cubicBezTo>
                    <a:cubicBezTo>
                      <a:pt x="3292629" y="2360770"/>
                      <a:pt x="3309500" y="2343899"/>
                      <a:pt x="3317933" y="2318592"/>
                    </a:cubicBezTo>
                    <a:close/>
                    <a:moveTo>
                      <a:pt x="3163283" y="2318592"/>
                    </a:moveTo>
                    <a:cubicBezTo>
                      <a:pt x="3171719" y="2343899"/>
                      <a:pt x="3188590" y="2360770"/>
                      <a:pt x="3211085" y="2366391"/>
                    </a:cubicBezTo>
                    <a:cubicBezTo>
                      <a:pt x="3213895" y="2366391"/>
                      <a:pt x="3213895" y="2369204"/>
                      <a:pt x="3213895" y="2369204"/>
                    </a:cubicBezTo>
                    <a:cubicBezTo>
                      <a:pt x="3213895" y="2372018"/>
                      <a:pt x="3211085" y="2372018"/>
                      <a:pt x="3211085" y="2372018"/>
                    </a:cubicBezTo>
                    <a:cubicBezTo>
                      <a:pt x="3188590" y="2377641"/>
                      <a:pt x="3171719" y="2394509"/>
                      <a:pt x="3166096" y="2417006"/>
                    </a:cubicBezTo>
                    <a:cubicBezTo>
                      <a:pt x="3166096" y="2419817"/>
                      <a:pt x="3163283" y="2419817"/>
                      <a:pt x="3163283" y="2419817"/>
                    </a:cubicBezTo>
                    <a:cubicBezTo>
                      <a:pt x="3160472" y="2419817"/>
                      <a:pt x="3160472" y="2417006"/>
                      <a:pt x="3160472" y="2417006"/>
                    </a:cubicBezTo>
                    <a:cubicBezTo>
                      <a:pt x="3154849" y="2394509"/>
                      <a:pt x="3137978" y="2377641"/>
                      <a:pt x="3115483" y="2372018"/>
                    </a:cubicBezTo>
                    <a:cubicBezTo>
                      <a:pt x="3112670" y="2372018"/>
                      <a:pt x="3112670" y="2369204"/>
                      <a:pt x="3112670" y="2369204"/>
                    </a:cubicBezTo>
                    <a:cubicBezTo>
                      <a:pt x="3112670" y="2366391"/>
                      <a:pt x="3115483" y="2366391"/>
                      <a:pt x="3115483" y="2366391"/>
                    </a:cubicBezTo>
                    <a:cubicBezTo>
                      <a:pt x="3137978" y="2360770"/>
                      <a:pt x="3154849" y="2343899"/>
                      <a:pt x="3163283" y="2318592"/>
                    </a:cubicBezTo>
                    <a:close/>
                    <a:moveTo>
                      <a:pt x="3005823" y="2318592"/>
                    </a:moveTo>
                    <a:cubicBezTo>
                      <a:pt x="3014257" y="2343899"/>
                      <a:pt x="3033942" y="2360770"/>
                      <a:pt x="3053626" y="2366391"/>
                    </a:cubicBezTo>
                    <a:cubicBezTo>
                      <a:pt x="3056436" y="2366391"/>
                      <a:pt x="3056436" y="2369204"/>
                      <a:pt x="3056436" y="2369204"/>
                    </a:cubicBezTo>
                    <a:cubicBezTo>
                      <a:pt x="3056436" y="2372018"/>
                      <a:pt x="3053626" y="2372018"/>
                      <a:pt x="3053626" y="2372018"/>
                    </a:cubicBezTo>
                    <a:cubicBezTo>
                      <a:pt x="3031128" y="2377641"/>
                      <a:pt x="3014257" y="2394509"/>
                      <a:pt x="3008634" y="2417006"/>
                    </a:cubicBezTo>
                    <a:cubicBezTo>
                      <a:pt x="3008634" y="2419817"/>
                      <a:pt x="3005823" y="2419817"/>
                      <a:pt x="3005823" y="2419817"/>
                    </a:cubicBezTo>
                    <a:cubicBezTo>
                      <a:pt x="3003010" y="2419817"/>
                      <a:pt x="3003010" y="2417006"/>
                      <a:pt x="3003010" y="2417006"/>
                    </a:cubicBezTo>
                    <a:cubicBezTo>
                      <a:pt x="2997390" y="2394509"/>
                      <a:pt x="2980516" y="2377641"/>
                      <a:pt x="2958021" y="2372018"/>
                    </a:cubicBezTo>
                    <a:cubicBezTo>
                      <a:pt x="2955211" y="2372018"/>
                      <a:pt x="2955211" y="2369204"/>
                      <a:pt x="2955211" y="2369204"/>
                    </a:cubicBezTo>
                    <a:cubicBezTo>
                      <a:pt x="2955211" y="2366391"/>
                      <a:pt x="2958021" y="2366391"/>
                      <a:pt x="2958021" y="2366391"/>
                    </a:cubicBezTo>
                    <a:cubicBezTo>
                      <a:pt x="2980516" y="2360770"/>
                      <a:pt x="2997390" y="2343899"/>
                      <a:pt x="3005823" y="2318592"/>
                    </a:cubicBezTo>
                    <a:close/>
                    <a:moveTo>
                      <a:pt x="2851172" y="2318592"/>
                    </a:moveTo>
                    <a:cubicBezTo>
                      <a:pt x="2859606" y="2343899"/>
                      <a:pt x="2876477" y="2360770"/>
                      <a:pt x="2898975" y="2366391"/>
                    </a:cubicBezTo>
                    <a:cubicBezTo>
                      <a:pt x="2901785" y="2366391"/>
                      <a:pt x="2901785" y="2369204"/>
                      <a:pt x="2901785" y="2369204"/>
                    </a:cubicBezTo>
                    <a:cubicBezTo>
                      <a:pt x="2901785" y="2372018"/>
                      <a:pt x="2898975" y="2372018"/>
                      <a:pt x="2898975" y="2372018"/>
                    </a:cubicBezTo>
                    <a:cubicBezTo>
                      <a:pt x="2876477" y="2377641"/>
                      <a:pt x="2859606" y="2394509"/>
                      <a:pt x="2853983" y="2417006"/>
                    </a:cubicBezTo>
                    <a:cubicBezTo>
                      <a:pt x="2853983" y="2419817"/>
                      <a:pt x="2851172" y="2419817"/>
                      <a:pt x="2851172" y="2419817"/>
                    </a:cubicBezTo>
                    <a:cubicBezTo>
                      <a:pt x="2848359" y="2419817"/>
                      <a:pt x="2848359" y="2417006"/>
                      <a:pt x="2848359" y="2417006"/>
                    </a:cubicBezTo>
                    <a:cubicBezTo>
                      <a:pt x="2842739" y="2394509"/>
                      <a:pt x="2825865" y="2377641"/>
                      <a:pt x="2803370" y="2372018"/>
                    </a:cubicBezTo>
                    <a:cubicBezTo>
                      <a:pt x="2800560" y="2372018"/>
                      <a:pt x="2800560" y="2369204"/>
                      <a:pt x="2800560" y="2369204"/>
                    </a:cubicBezTo>
                    <a:cubicBezTo>
                      <a:pt x="2800560" y="2366391"/>
                      <a:pt x="2803370" y="2366391"/>
                      <a:pt x="2803370" y="2366391"/>
                    </a:cubicBezTo>
                    <a:cubicBezTo>
                      <a:pt x="2825865" y="2360770"/>
                      <a:pt x="2842739" y="2343899"/>
                      <a:pt x="2851172" y="2318592"/>
                    </a:cubicBezTo>
                    <a:close/>
                    <a:moveTo>
                      <a:pt x="2696525" y="2318592"/>
                    </a:moveTo>
                    <a:cubicBezTo>
                      <a:pt x="2704959" y="2343899"/>
                      <a:pt x="2721830" y="2360770"/>
                      <a:pt x="2744328" y="2366391"/>
                    </a:cubicBezTo>
                    <a:cubicBezTo>
                      <a:pt x="2747138" y="2366391"/>
                      <a:pt x="2747138" y="2369204"/>
                      <a:pt x="2747138" y="2369204"/>
                    </a:cubicBezTo>
                    <a:cubicBezTo>
                      <a:pt x="2747138" y="2372018"/>
                      <a:pt x="2744328" y="2372018"/>
                      <a:pt x="2744328" y="2372018"/>
                    </a:cubicBezTo>
                    <a:cubicBezTo>
                      <a:pt x="2721830" y="2377641"/>
                      <a:pt x="2704959" y="2394509"/>
                      <a:pt x="2699336" y="2417006"/>
                    </a:cubicBezTo>
                    <a:cubicBezTo>
                      <a:pt x="2699336" y="2419817"/>
                      <a:pt x="2696525" y="2419817"/>
                      <a:pt x="2696525" y="2419817"/>
                    </a:cubicBezTo>
                    <a:cubicBezTo>
                      <a:pt x="2693712" y="2419817"/>
                      <a:pt x="2693712" y="2417006"/>
                      <a:pt x="2693712" y="2417006"/>
                    </a:cubicBezTo>
                    <a:cubicBezTo>
                      <a:pt x="2688092" y="2394509"/>
                      <a:pt x="2671218" y="2377641"/>
                      <a:pt x="2648723" y="2372018"/>
                    </a:cubicBezTo>
                    <a:cubicBezTo>
                      <a:pt x="2645913" y="2372018"/>
                      <a:pt x="2645913" y="2369204"/>
                      <a:pt x="2645913" y="2369204"/>
                    </a:cubicBezTo>
                    <a:cubicBezTo>
                      <a:pt x="2645913" y="2366391"/>
                      <a:pt x="2648723" y="2366391"/>
                      <a:pt x="2648723" y="2366391"/>
                    </a:cubicBezTo>
                    <a:cubicBezTo>
                      <a:pt x="2671218" y="2360770"/>
                      <a:pt x="2688092" y="2343899"/>
                      <a:pt x="2696525" y="2318592"/>
                    </a:cubicBezTo>
                    <a:close/>
                    <a:moveTo>
                      <a:pt x="2539061" y="2318592"/>
                    </a:moveTo>
                    <a:cubicBezTo>
                      <a:pt x="2547497" y="2343899"/>
                      <a:pt x="2567179" y="2360770"/>
                      <a:pt x="2586863" y="2366391"/>
                    </a:cubicBezTo>
                    <a:cubicBezTo>
                      <a:pt x="2589673" y="2366391"/>
                      <a:pt x="2589673" y="2369204"/>
                      <a:pt x="2589673" y="2369204"/>
                    </a:cubicBezTo>
                    <a:cubicBezTo>
                      <a:pt x="2589673" y="2372018"/>
                      <a:pt x="2586863" y="2372018"/>
                      <a:pt x="2586863" y="2372018"/>
                    </a:cubicBezTo>
                    <a:cubicBezTo>
                      <a:pt x="2564365" y="2377641"/>
                      <a:pt x="2547497" y="2394509"/>
                      <a:pt x="2541874" y="2417006"/>
                    </a:cubicBezTo>
                    <a:cubicBezTo>
                      <a:pt x="2541874" y="2419817"/>
                      <a:pt x="2539061" y="2419817"/>
                      <a:pt x="2539061" y="2419817"/>
                    </a:cubicBezTo>
                    <a:cubicBezTo>
                      <a:pt x="2536247" y="2419817"/>
                      <a:pt x="2536247" y="2417006"/>
                      <a:pt x="2536247" y="2417006"/>
                    </a:cubicBezTo>
                    <a:cubicBezTo>
                      <a:pt x="2530627" y="2394509"/>
                      <a:pt x="2513756" y="2377641"/>
                      <a:pt x="2491261" y="2372018"/>
                    </a:cubicBezTo>
                    <a:cubicBezTo>
                      <a:pt x="2488448" y="2372018"/>
                      <a:pt x="2488448" y="2369204"/>
                      <a:pt x="2488448" y="2369204"/>
                    </a:cubicBezTo>
                    <a:cubicBezTo>
                      <a:pt x="2488448" y="2366391"/>
                      <a:pt x="2491261" y="2366391"/>
                      <a:pt x="2491261" y="2366391"/>
                    </a:cubicBezTo>
                    <a:cubicBezTo>
                      <a:pt x="2513756" y="2360770"/>
                      <a:pt x="2530627" y="2343899"/>
                      <a:pt x="2539061" y="2318592"/>
                    </a:cubicBezTo>
                    <a:close/>
                    <a:moveTo>
                      <a:pt x="2384413" y="2318592"/>
                    </a:moveTo>
                    <a:cubicBezTo>
                      <a:pt x="2392849" y="2343899"/>
                      <a:pt x="2409717" y="2360770"/>
                      <a:pt x="2432215" y="2366391"/>
                    </a:cubicBezTo>
                    <a:cubicBezTo>
                      <a:pt x="2435025" y="2366391"/>
                      <a:pt x="2435025" y="2369204"/>
                      <a:pt x="2435025" y="2369204"/>
                    </a:cubicBezTo>
                    <a:cubicBezTo>
                      <a:pt x="2435025" y="2372018"/>
                      <a:pt x="2432215" y="2372018"/>
                      <a:pt x="2432215" y="2372018"/>
                    </a:cubicBezTo>
                    <a:cubicBezTo>
                      <a:pt x="2409717" y="2377641"/>
                      <a:pt x="2392849" y="2394509"/>
                      <a:pt x="2387226" y="2417006"/>
                    </a:cubicBezTo>
                    <a:cubicBezTo>
                      <a:pt x="2387226" y="2419817"/>
                      <a:pt x="2384413" y="2419817"/>
                      <a:pt x="2384413" y="2419817"/>
                    </a:cubicBezTo>
                    <a:cubicBezTo>
                      <a:pt x="2381599" y="2419817"/>
                      <a:pt x="2381599" y="2417006"/>
                      <a:pt x="2381599" y="2417006"/>
                    </a:cubicBezTo>
                    <a:cubicBezTo>
                      <a:pt x="2375979" y="2394509"/>
                      <a:pt x="2359108" y="2377641"/>
                      <a:pt x="2336613" y="2372018"/>
                    </a:cubicBezTo>
                    <a:cubicBezTo>
                      <a:pt x="2333800" y="2372018"/>
                      <a:pt x="2333800" y="2369204"/>
                      <a:pt x="2333800" y="2369204"/>
                    </a:cubicBezTo>
                    <a:cubicBezTo>
                      <a:pt x="2333800" y="2366391"/>
                      <a:pt x="2336613" y="2366391"/>
                      <a:pt x="2336613" y="2366391"/>
                    </a:cubicBezTo>
                    <a:cubicBezTo>
                      <a:pt x="2359108" y="2360770"/>
                      <a:pt x="2375979" y="2343899"/>
                      <a:pt x="2384413" y="2318592"/>
                    </a:cubicBezTo>
                    <a:close/>
                    <a:moveTo>
                      <a:pt x="2229761" y="2318592"/>
                    </a:moveTo>
                    <a:cubicBezTo>
                      <a:pt x="2238198" y="2343899"/>
                      <a:pt x="2255066" y="2360770"/>
                      <a:pt x="2277564" y="2366391"/>
                    </a:cubicBezTo>
                    <a:cubicBezTo>
                      <a:pt x="2280374" y="2366391"/>
                      <a:pt x="2280374" y="2369204"/>
                      <a:pt x="2280374" y="2369204"/>
                    </a:cubicBezTo>
                    <a:cubicBezTo>
                      <a:pt x="2280374" y="2372018"/>
                      <a:pt x="2277564" y="2372018"/>
                      <a:pt x="2277564" y="2372018"/>
                    </a:cubicBezTo>
                    <a:cubicBezTo>
                      <a:pt x="2255066" y="2377641"/>
                      <a:pt x="2238198" y="2394509"/>
                      <a:pt x="2232575" y="2417006"/>
                    </a:cubicBezTo>
                    <a:cubicBezTo>
                      <a:pt x="2232575" y="2419817"/>
                      <a:pt x="2229761" y="2419817"/>
                      <a:pt x="2229761" y="2419817"/>
                    </a:cubicBezTo>
                    <a:cubicBezTo>
                      <a:pt x="2226948" y="2419817"/>
                      <a:pt x="2226948" y="2417006"/>
                      <a:pt x="2226948" y="2417006"/>
                    </a:cubicBezTo>
                    <a:cubicBezTo>
                      <a:pt x="2221328" y="2394509"/>
                      <a:pt x="2204457" y="2377641"/>
                      <a:pt x="2181962" y="2372018"/>
                    </a:cubicBezTo>
                    <a:cubicBezTo>
                      <a:pt x="2179149" y="2372018"/>
                      <a:pt x="2179149" y="2369204"/>
                      <a:pt x="2179149" y="2369204"/>
                    </a:cubicBezTo>
                    <a:cubicBezTo>
                      <a:pt x="2179149" y="2366391"/>
                      <a:pt x="2181962" y="2366391"/>
                      <a:pt x="2181962" y="2366391"/>
                    </a:cubicBezTo>
                    <a:cubicBezTo>
                      <a:pt x="2204457" y="2360770"/>
                      <a:pt x="2221328" y="2343899"/>
                      <a:pt x="2229761" y="2318592"/>
                    </a:cubicBezTo>
                    <a:close/>
                    <a:moveTo>
                      <a:pt x="2075115" y="2318592"/>
                    </a:moveTo>
                    <a:cubicBezTo>
                      <a:pt x="2080738" y="2343899"/>
                      <a:pt x="2100419" y="2360770"/>
                      <a:pt x="2122917" y="2366391"/>
                    </a:cubicBezTo>
                    <a:cubicBezTo>
                      <a:pt x="2125727" y="2366391"/>
                      <a:pt x="2125727" y="2369204"/>
                      <a:pt x="2125727" y="2369204"/>
                    </a:cubicBezTo>
                    <a:cubicBezTo>
                      <a:pt x="2125727" y="2372018"/>
                      <a:pt x="2122917" y="2372018"/>
                      <a:pt x="2122917" y="2372018"/>
                    </a:cubicBezTo>
                    <a:cubicBezTo>
                      <a:pt x="2100419" y="2377641"/>
                      <a:pt x="2083551" y="2394509"/>
                      <a:pt x="2077928" y="2417006"/>
                    </a:cubicBezTo>
                    <a:cubicBezTo>
                      <a:pt x="2077928" y="2419817"/>
                      <a:pt x="2075115" y="2419817"/>
                      <a:pt x="2075115" y="2419817"/>
                    </a:cubicBezTo>
                    <a:cubicBezTo>
                      <a:pt x="2072301" y="2419817"/>
                      <a:pt x="2072301" y="2417006"/>
                      <a:pt x="2072301" y="2417006"/>
                    </a:cubicBezTo>
                    <a:cubicBezTo>
                      <a:pt x="2066681" y="2394509"/>
                      <a:pt x="2049810" y="2377641"/>
                      <a:pt x="2027315" y="2372018"/>
                    </a:cubicBezTo>
                    <a:cubicBezTo>
                      <a:pt x="2024502" y="2372018"/>
                      <a:pt x="2024502" y="2369204"/>
                      <a:pt x="2024502" y="2369204"/>
                    </a:cubicBezTo>
                    <a:cubicBezTo>
                      <a:pt x="2024502" y="2366391"/>
                      <a:pt x="2027315" y="2366391"/>
                      <a:pt x="2027315" y="2366391"/>
                    </a:cubicBezTo>
                    <a:cubicBezTo>
                      <a:pt x="2049810" y="2360770"/>
                      <a:pt x="2066681" y="2343899"/>
                      <a:pt x="2075115" y="2318592"/>
                    </a:cubicBezTo>
                    <a:close/>
                    <a:moveTo>
                      <a:pt x="1917652" y="2318592"/>
                    </a:moveTo>
                    <a:cubicBezTo>
                      <a:pt x="1926086" y="2343899"/>
                      <a:pt x="1942957" y="2360770"/>
                      <a:pt x="1965455" y="2366391"/>
                    </a:cubicBezTo>
                    <a:cubicBezTo>
                      <a:pt x="1968265" y="2366391"/>
                      <a:pt x="1968265" y="2369204"/>
                      <a:pt x="1968265" y="2369204"/>
                    </a:cubicBezTo>
                    <a:cubicBezTo>
                      <a:pt x="1968265" y="2372018"/>
                      <a:pt x="1965455" y="2372018"/>
                      <a:pt x="1965455" y="2372018"/>
                    </a:cubicBezTo>
                    <a:cubicBezTo>
                      <a:pt x="1942957" y="2377641"/>
                      <a:pt x="1926086" y="2394509"/>
                      <a:pt x="1920463" y="2417006"/>
                    </a:cubicBezTo>
                    <a:cubicBezTo>
                      <a:pt x="1920463" y="2419817"/>
                      <a:pt x="1917652" y="2419817"/>
                      <a:pt x="1917652" y="2419817"/>
                    </a:cubicBezTo>
                    <a:cubicBezTo>
                      <a:pt x="1914839" y="2419817"/>
                      <a:pt x="1914839" y="2417006"/>
                      <a:pt x="1914839" y="2417006"/>
                    </a:cubicBezTo>
                    <a:cubicBezTo>
                      <a:pt x="1909219" y="2394509"/>
                      <a:pt x="1892345" y="2377641"/>
                      <a:pt x="1869850" y="2372018"/>
                    </a:cubicBezTo>
                    <a:cubicBezTo>
                      <a:pt x="1867040" y="2372018"/>
                      <a:pt x="1867040" y="2369204"/>
                      <a:pt x="1867040" y="2369204"/>
                    </a:cubicBezTo>
                    <a:cubicBezTo>
                      <a:pt x="1867040" y="2366391"/>
                      <a:pt x="1869850" y="2366391"/>
                      <a:pt x="1869850" y="2366391"/>
                    </a:cubicBezTo>
                    <a:cubicBezTo>
                      <a:pt x="1892345" y="2360770"/>
                      <a:pt x="1909219" y="2343899"/>
                      <a:pt x="1917652" y="2318592"/>
                    </a:cubicBezTo>
                    <a:close/>
                    <a:moveTo>
                      <a:pt x="1763004" y="2318592"/>
                    </a:moveTo>
                    <a:cubicBezTo>
                      <a:pt x="1771438" y="2343899"/>
                      <a:pt x="1788309" y="2360770"/>
                      <a:pt x="1810807" y="2366391"/>
                    </a:cubicBezTo>
                    <a:cubicBezTo>
                      <a:pt x="1813617" y="2366391"/>
                      <a:pt x="1813617" y="2369204"/>
                      <a:pt x="1813617" y="2369204"/>
                    </a:cubicBezTo>
                    <a:cubicBezTo>
                      <a:pt x="1813617" y="2372018"/>
                      <a:pt x="1810807" y="2372018"/>
                      <a:pt x="1810807" y="2372018"/>
                    </a:cubicBezTo>
                    <a:cubicBezTo>
                      <a:pt x="1788309" y="2377641"/>
                      <a:pt x="1771438" y="2394509"/>
                      <a:pt x="1765815" y="2417006"/>
                    </a:cubicBezTo>
                    <a:cubicBezTo>
                      <a:pt x="1765815" y="2419817"/>
                      <a:pt x="1763004" y="2419817"/>
                      <a:pt x="1763004" y="2419817"/>
                    </a:cubicBezTo>
                    <a:cubicBezTo>
                      <a:pt x="1760191" y="2419817"/>
                      <a:pt x="1760191" y="2417006"/>
                      <a:pt x="1760191" y="2417006"/>
                    </a:cubicBezTo>
                    <a:cubicBezTo>
                      <a:pt x="1754571" y="2394509"/>
                      <a:pt x="1737697" y="2377641"/>
                      <a:pt x="1715202" y="2372018"/>
                    </a:cubicBezTo>
                    <a:cubicBezTo>
                      <a:pt x="1712392" y="2372018"/>
                      <a:pt x="1712392" y="2369204"/>
                      <a:pt x="1712392" y="2369204"/>
                    </a:cubicBezTo>
                    <a:cubicBezTo>
                      <a:pt x="1712392" y="2366391"/>
                      <a:pt x="1715202" y="2366391"/>
                      <a:pt x="1715202" y="2366391"/>
                    </a:cubicBezTo>
                    <a:cubicBezTo>
                      <a:pt x="1737697" y="2360770"/>
                      <a:pt x="1754571" y="2343899"/>
                      <a:pt x="1763004" y="2318592"/>
                    </a:cubicBezTo>
                    <a:close/>
                    <a:moveTo>
                      <a:pt x="1608353" y="2318592"/>
                    </a:moveTo>
                    <a:cubicBezTo>
                      <a:pt x="1613977" y="2343899"/>
                      <a:pt x="1633658" y="2360770"/>
                      <a:pt x="1656156" y="2366391"/>
                    </a:cubicBezTo>
                    <a:cubicBezTo>
                      <a:pt x="1658966" y="2366391"/>
                      <a:pt x="1658966" y="2369204"/>
                      <a:pt x="1658966" y="2369204"/>
                    </a:cubicBezTo>
                    <a:cubicBezTo>
                      <a:pt x="1658966" y="2372018"/>
                      <a:pt x="1656156" y="2372018"/>
                      <a:pt x="1656156" y="2372018"/>
                    </a:cubicBezTo>
                    <a:cubicBezTo>
                      <a:pt x="1633658" y="2377641"/>
                      <a:pt x="1616787" y="2394509"/>
                      <a:pt x="1611164" y="2417006"/>
                    </a:cubicBezTo>
                    <a:cubicBezTo>
                      <a:pt x="1611164" y="2419817"/>
                      <a:pt x="1608353" y="2419817"/>
                      <a:pt x="1608353" y="2419817"/>
                    </a:cubicBezTo>
                    <a:cubicBezTo>
                      <a:pt x="1605540" y="2419817"/>
                      <a:pt x="1605540" y="2417006"/>
                      <a:pt x="1605540" y="2417006"/>
                    </a:cubicBezTo>
                    <a:cubicBezTo>
                      <a:pt x="1599920" y="2394509"/>
                      <a:pt x="1583046" y="2377641"/>
                      <a:pt x="1560551" y="2372018"/>
                    </a:cubicBezTo>
                    <a:cubicBezTo>
                      <a:pt x="1557741" y="2372018"/>
                      <a:pt x="1557741" y="2369204"/>
                      <a:pt x="1557741" y="2369204"/>
                    </a:cubicBezTo>
                    <a:cubicBezTo>
                      <a:pt x="1557741" y="2366391"/>
                      <a:pt x="1560551" y="2366391"/>
                      <a:pt x="1560551" y="2366391"/>
                    </a:cubicBezTo>
                    <a:cubicBezTo>
                      <a:pt x="1583046" y="2360770"/>
                      <a:pt x="1599920" y="2343899"/>
                      <a:pt x="1608353" y="2318592"/>
                    </a:cubicBezTo>
                    <a:close/>
                    <a:moveTo>
                      <a:pt x="1450892" y="2318592"/>
                    </a:moveTo>
                    <a:cubicBezTo>
                      <a:pt x="1459326" y="2343899"/>
                      <a:pt x="1476197" y="2360770"/>
                      <a:pt x="1498695" y="2366391"/>
                    </a:cubicBezTo>
                    <a:cubicBezTo>
                      <a:pt x="1501505" y="2366391"/>
                      <a:pt x="1501505" y="2369204"/>
                      <a:pt x="1501505" y="2369204"/>
                    </a:cubicBezTo>
                    <a:cubicBezTo>
                      <a:pt x="1501505" y="2372018"/>
                      <a:pt x="1498695" y="2372018"/>
                      <a:pt x="1498695" y="2372018"/>
                    </a:cubicBezTo>
                    <a:cubicBezTo>
                      <a:pt x="1476197" y="2377641"/>
                      <a:pt x="1459326" y="2394509"/>
                      <a:pt x="1453706" y="2417006"/>
                    </a:cubicBezTo>
                    <a:cubicBezTo>
                      <a:pt x="1453706" y="2419817"/>
                      <a:pt x="1450892" y="2419817"/>
                      <a:pt x="1450892" y="2419817"/>
                    </a:cubicBezTo>
                    <a:cubicBezTo>
                      <a:pt x="1448079" y="2419817"/>
                      <a:pt x="1448079" y="2417006"/>
                      <a:pt x="1448079" y="2417006"/>
                    </a:cubicBezTo>
                    <a:cubicBezTo>
                      <a:pt x="1442458" y="2394509"/>
                      <a:pt x="1425587" y="2377641"/>
                      <a:pt x="1403090" y="2372018"/>
                    </a:cubicBezTo>
                    <a:cubicBezTo>
                      <a:pt x="1400280" y="2372018"/>
                      <a:pt x="1400280" y="2369204"/>
                      <a:pt x="1400280" y="2369204"/>
                    </a:cubicBezTo>
                    <a:cubicBezTo>
                      <a:pt x="1400280" y="2366391"/>
                      <a:pt x="1403090" y="2366391"/>
                      <a:pt x="1403090" y="2366391"/>
                    </a:cubicBezTo>
                    <a:cubicBezTo>
                      <a:pt x="1425587" y="2360770"/>
                      <a:pt x="1442458" y="2343899"/>
                      <a:pt x="1450892" y="2318592"/>
                    </a:cubicBezTo>
                    <a:close/>
                    <a:moveTo>
                      <a:pt x="1296244" y="2318592"/>
                    </a:moveTo>
                    <a:cubicBezTo>
                      <a:pt x="1304678" y="2343899"/>
                      <a:pt x="1321549" y="2360770"/>
                      <a:pt x="1344046" y="2366391"/>
                    </a:cubicBezTo>
                    <a:cubicBezTo>
                      <a:pt x="1346857" y="2366391"/>
                      <a:pt x="1346857" y="2369204"/>
                      <a:pt x="1346857" y="2369204"/>
                    </a:cubicBezTo>
                    <a:cubicBezTo>
                      <a:pt x="1346857" y="2372018"/>
                      <a:pt x="1344046" y="2372018"/>
                      <a:pt x="1344046" y="2372018"/>
                    </a:cubicBezTo>
                    <a:cubicBezTo>
                      <a:pt x="1321549" y="2377641"/>
                      <a:pt x="1304678" y="2394509"/>
                      <a:pt x="1299058" y="2417006"/>
                    </a:cubicBezTo>
                    <a:cubicBezTo>
                      <a:pt x="1299058" y="2419817"/>
                      <a:pt x="1296244" y="2419817"/>
                      <a:pt x="1296244" y="2419817"/>
                    </a:cubicBezTo>
                    <a:cubicBezTo>
                      <a:pt x="1293431" y="2419817"/>
                      <a:pt x="1293431" y="2417006"/>
                      <a:pt x="1293431" y="2417006"/>
                    </a:cubicBezTo>
                    <a:cubicBezTo>
                      <a:pt x="1287810" y="2394509"/>
                      <a:pt x="1270939" y="2377641"/>
                      <a:pt x="1248442" y="2372018"/>
                    </a:cubicBezTo>
                    <a:cubicBezTo>
                      <a:pt x="1245632" y="2372018"/>
                      <a:pt x="1245632" y="2369204"/>
                      <a:pt x="1245632" y="2369204"/>
                    </a:cubicBezTo>
                    <a:cubicBezTo>
                      <a:pt x="1245632" y="2366391"/>
                      <a:pt x="1248442" y="2366391"/>
                      <a:pt x="1248442" y="2366391"/>
                    </a:cubicBezTo>
                    <a:cubicBezTo>
                      <a:pt x="1270939" y="2360770"/>
                      <a:pt x="1287810" y="2343899"/>
                      <a:pt x="1296244" y="2318592"/>
                    </a:cubicBezTo>
                    <a:close/>
                    <a:moveTo>
                      <a:pt x="1141593" y="2318592"/>
                    </a:moveTo>
                    <a:cubicBezTo>
                      <a:pt x="1150027" y="2343899"/>
                      <a:pt x="1166898" y="2360770"/>
                      <a:pt x="1189395" y="2366391"/>
                    </a:cubicBezTo>
                    <a:cubicBezTo>
                      <a:pt x="1192206" y="2366391"/>
                      <a:pt x="1192206" y="2369204"/>
                      <a:pt x="1192206" y="2369204"/>
                    </a:cubicBezTo>
                    <a:cubicBezTo>
                      <a:pt x="1192206" y="2372018"/>
                      <a:pt x="1189395" y="2372018"/>
                      <a:pt x="1189395" y="2372018"/>
                    </a:cubicBezTo>
                    <a:cubicBezTo>
                      <a:pt x="1166898" y="2377641"/>
                      <a:pt x="1150027" y="2394509"/>
                      <a:pt x="1144407" y="2417006"/>
                    </a:cubicBezTo>
                    <a:cubicBezTo>
                      <a:pt x="1144407" y="2419817"/>
                      <a:pt x="1141593" y="2419817"/>
                      <a:pt x="1141593" y="2419817"/>
                    </a:cubicBezTo>
                    <a:cubicBezTo>
                      <a:pt x="1138780" y="2419817"/>
                      <a:pt x="1138780" y="2417006"/>
                      <a:pt x="1138780" y="2417006"/>
                    </a:cubicBezTo>
                    <a:cubicBezTo>
                      <a:pt x="1133159" y="2394509"/>
                      <a:pt x="1116288" y="2377641"/>
                      <a:pt x="1093791" y="2372018"/>
                    </a:cubicBezTo>
                    <a:cubicBezTo>
                      <a:pt x="1090981" y="2372018"/>
                      <a:pt x="1090981" y="2369204"/>
                      <a:pt x="1090981" y="2369204"/>
                    </a:cubicBezTo>
                    <a:cubicBezTo>
                      <a:pt x="1090981" y="2366391"/>
                      <a:pt x="1093791" y="2366391"/>
                      <a:pt x="1093791" y="2366391"/>
                    </a:cubicBezTo>
                    <a:cubicBezTo>
                      <a:pt x="1116288" y="2360770"/>
                      <a:pt x="1133159" y="2343899"/>
                      <a:pt x="1141593" y="2318592"/>
                    </a:cubicBezTo>
                    <a:close/>
                    <a:moveTo>
                      <a:pt x="984132" y="2318592"/>
                    </a:moveTo>
                    <a:cubicBezTo>
                      <a:pt x="992566" y="2343899"/>
                      <a:pt x="1009437" y="2360770"/>
                      <a:pt x="1031934" y="2366391"/>
                    </a:cubicBezTo>
                    <a:cubicBezTo>
                      <a:pt x="1034745" y="2366391"/>
                      <a:pt x="1034745" y="2369204"/>
                      <a:pt x="1034745" y="2369204"/>
                    </a:cubicBezTo>
                    <a:cubicBezTo>
                      <a:pt x="1034745" y="2372018"/>
                      <a:pt x="1031934" y="2372018"/>
                      <a:pt x="1031934" y="2372018"/>
                    </a:cubicBezTo>
                    <a:cubicBezTo>
                      <a:pt x="1009437" y="2377641"/>
                      <a:pt x="992566" y="2394509"/>
                      <a:pt x="986946" y="2417006"/>
                    </a:cubicBezTo>
                    <a:cubicBezTo>
                      <a:pt x="986946" y="2419817"/>
                      <a:pt x="984132" y="2419817"/>
                      <a:pt x="984132" y="2419817"/>
                    </a:cubicBezTo>
                    <a:cubicBezTo>
                      <a:pt x="981319" y="2419817"/>
                      <a:pt x="981319" y="2417006"/>
                      <a:pt x="981319" y="2417006"/>
                    </a:cubicBezTo>
                    <a:cubicBezTo>
                      <a:pt x="975698" y="2394509"/>
                      <a:pt x="958827" y="2377641"/>
                      <a:pt x="936330" y="2372018"/>
                    </a:cubicBezTo>
                    <a:cubicBezTo>
                      <a:pt x="933520" y="2372018"/>
                      <a:pt x="933520" y="2369204"/>
                      <a:pt x="933520" y="2369204"/>
                    </a:cubicBezTo>
                    <a:cubicBezTo>
                      <a:pt x="933520" y="2366391"/>
                      <a:pt x="936330" y="2366391"/>
                      <a:pt x="936330" y="2366391"/>
                    </a:cubicBezTo>
                    <a:cubicBezTo>
                      <a:pt x="958827" y="2360770"/>
                      <a:pt x="975698" y="2343899"/>
                      <a:pt x="984132" y="2318592"/>
                    </a:cubicBezTo>
                    <a:close/>
                    <a:moveTo>
                      <a:pt x="829484" y="2318592"/>
                    </a:moveTo>
                    <a:cubicBezTo>
                      <a:pt x="837918" y="2343899"/>
                      <a:pt x="854789" y="2360770"/>
                      <a:pt x="877286" y="2366391"/>
                    </a:cubicBezTo>
                    <a:cubicBezTo>
                      <a:pt x="880097" y="2366391"/>
                      <a:pt x="880097" y="2369204"/>
                      <a:pt x="880097" y="2369204"/>
                    </a:cubicBezTo>
                    <a:cubicBezTo>
                      <a:pt x="880097" y="2372018"/>
                      <a:pt x="877286" y="2372018"/>
                      <a:pt x="877286" y="2372018"/>
                    </a:cubicBezTo>
                    <a:cubicBezTo>
                      <a:pt x="854789" y="2377641"/>
                      <a:pt x="837918" y="2394509"/>
                      <a:pt x="832298" y="2417006"/>
                    </a:cubicBezTo>
                    <a:cubicBezTo>
                      <a:pt x="832298" y="2419817"/>
                      <a:pt x="829484" y="2419817"/>
                      <a:pt x="829484" y="2419817"/>
                    </a:cubicBezTo>
                    <a:cubicBezTo>
                      <a:pt x="826671" y="2419817"/>
                      <a:pt x="826671" y="2417006"/>
                      <a:pt x="826671" y="2417006"/>
                    </a:cubicBezTo>
                    <a:cubicBezTo>
                      <a:pt x="821050" y="2394509"/>
                      <a:pt x="804179" y="2377641"/>
                      <a:pt x="781682" y="2372018"/>
                    </a:cubicBezTo>
                    <a:cubicBezTo>
                      <a:pt x="778872" y="2372018"/>
                      <a:pt x="778872" y="2369204"/>
                      <a:pt x="778872" y="2369204"/>
                    </a:cubicBezTo>
                    <a:cubicBezTo>
                      <a:pt x="778872" y="2366391"/>
                      <a:pt x="781682" y="2366391"/>
                      <a:pt x="781682" y="2366391"/>
                    </a:cubicBezTo>
                    <a:cubicBezTo>
                      <a:pt x="804179" y="2360770"/>
                      <a:pt x="821050" y="2343899"/>
                      <a:pt x="829484" y="2318592"/>
                    </a:cubicBezTo>
                    <a:close/>
                    <a:moveTo>
                      <a:pt x="674833" y="2318592"/>
                    </a:moveTo>
                    <a:cubicBezTo>
                      <a:pt x="683267" y="2343899"/>
                      <a:pt x="700138" y="2360770"/>
                      <a:pt x="722635" y="2366391"/>
                    </a:cubicBezTo>
                    <a:cubicBezTo>
                      <a:pt x="725446" y="2366391"/>
                      <a:pt x="725446" y="2369204"/>
                      <a:pt x="725446" y="2369204"/>
                    </a:cubicBezTo>
                    <a:cubicBezTo>
                      <a:pt x="725446" y="2372018"/>
                      <a:pt x="722635" y="2372018"/>
                      <a:pt x="722635" y="2372018"/>
                    </a:cubicBezTo>
                    <a:cubicBezTo>
                      <a:pt x="700138" y="2377641"/>
                      <a:pt x="683267" y="2394509"/>
                      <a:pt x="677647" y="2417006"/>
                    </a:cubicBezTo>
                    <a:cubicBezTo>
                      <a:pt x="677647" y="2419817"/>
                      <a:pt x="674833" y="2419817"/>
                      <a:pt x="674833" y="2419817"/>
                    </a:cubicBezTo>
                    <a:cubicBezTo>
                      <a:pt x="672020" y="2419817"/>
                      <a:pt x="672020" y="2417006"/>
                      <a:pt x="672020" y="2417006"/>
                    </a:cubicBezTo>
                    <a:cubicBezTo>
                      <a:pt x="666399" y="2394509"/>
                      <a:pt x="649528" y="2377641"/>
                      <a:pt x="627031" y="2372018"/>
                    </a:cubicBezTo>
                    <a:cubicBezTo>
                      <a:pt x="624221" y="2372018"/>
                      <a:pt x="624221" y="2369204"/>
                      <a:pt x="624221" y="2369204"/>
                    </a:cubicBezTo>
                    <a:cubicBezTo>
                      <a:pt x="624221" y="2366391"/>
                      <a:pt x="627031" y="2366391"/>
                      <a:pt x="627031" y="2366391"/>
                    </a:cubicBezTo>
                    <a:cubicBezTo>
                      <a:pt x="649528" y="2360770"/>
                      <a:pt x="666399" y="2343899"/>
                      <a:pt x="674833" y="2318592"/>
                    </a:cubicBezTo>
                    <a:close/>
                    <a:moveTo>
                      <a:pt x="517372" y="2318592"/>
                    </a:moveTo>
                    <a:cubicBezTo>
                      <a:pt x="525806" y="2343899"/>
                      <a:pt x="542677" y="2360770"/>
                      <a:pt x="565174" y="2366391"/>
                    </a:cubicBezTo>
                    <a:cubicBezTo>
                      <a:pt x="567985" y="2366391"/>
                      <a:pt x="567985" y="2369204"/>
                      <a:pt x="567985" y="2369204"/>
                    </a:cubicBezTo>
                    <a:cubicBezTo>
                      <a:pt x="567985" y="2372018"/>
                      <a:pt x="565174" y="2372018"/>
                      <a:pt x="565174" y="2372018"/>
                    </a:cubicBezTo>
                    <a:cubicBezTo>
                      <a:pt x="542677" y="2377641"/>
                      <a:pt x="525806" y="2394509"/>
                      <a:pt x="520183" y="2417006"/>
                    </a:cubicBezTo>
                    <a:cubicBezTo>
                      <a:pt x="520183" y="2419817"/>
                      <a:pt x="517372" y="2419817"/>
                      <a:pt x="517372" y="2419817"/>
                    </a:cubicBezTo>
                    <a:cubicBezTo>
                      <a:pt x="514559" y="2419817"/>
                      <a:pt x="514559" y="2417006"/>
                      <a:pt x="514559" y="2417006"/>
                    </a:cubicBezTo>
                    <a:cubicBezTo>
                      <a:pt x="508938" y="2394509"/>
                      <a:pt x="492065" y="2377641"/>
                      <a:pt x="469570" y="2372018"/>
                    </a:cubicBezTo>
                    <a:cubicBezTo>
                      <a:pt x="466760" y="2372018"/>
                      <a:pt x="466760" y="2369204"/>
                      <a:pt x="466760" y="2369204"/>
                    </a:cubicBezTo>
                    <a:cubicBezTo>
                      <a:pt x="466760" y="2366391"/>
                      <a:pt x="469570" y="2366391"/>
                      <a:pt x="469570" y="2366391"/>
                    </a:cubicBezTo>
                    <a:cubicBezTo>
                      <a:pt x="492065" y="2360770"/>
                      <a:pt x="508938" y="2343899"/>
                      <a:pt x="517372" y="2318592"/>
                    </a:cubicBezTo>
                    <a:close/>
                    <a:moveTo>
                      <a:pt x="362724" y="2318592"/>
                    </a:moveTo>
                    <a:cubicBezTo>
                      <a:pt x="371158" y="2343899"/>
                      <a:pt x="388029" y="2360770"/>
                      <a:pt x="410526" y="2366391"/>
                    </a:cubicBezTo>
                    <a:cubicBezTo>
                      <a:pt x="413337" y="2366391"/>
                      <a:pt x="413337" y="2369204"/>
                      <a:pt x="413337" y="2369204"/>
                    </a:cubicBezTo>
                    <a:cubicBezTo>
                      <a:pt x="413337" y="2372018"/>
                      <a:pt x="410526" y="2372018"/>
                      <a:pt x="410526" y="2372018"/>
                    </a:cubicBezTo>
                    <a:cubicBezTo>
                      <a:pt x="388029" y="2377641"/>
                      <a:pt x="371158" y="2394509"/>
                      <a:pt x="365535" y="2417006"/>
                    </a:cubicBezTo>
                    <a:cubicBezTo>
                      <a:pt x="365535" y="2419817"/>
                      <a:pt x="362724" y="2419817"/>
                      <a:pt x="362724" y="2419817"/>
                    </a:cubicBezTo>
                    <a:cubicBezTo>
                      <a:pt x="359911" y="2419817"/>
                      <a:pt x="359911" y="2417006"/>
                      <a:pt x="359911" y="2417006"/>
                    </a:cubicBezTo>
                    <a:cubicBezTo>
                      <a:pt x="354290" y="2394509"/>
                      <a:pt x="337417" y="2377641"/>
                      <a:pt x="314922" y="2372018"/>
                    </a:cubicBezTo>
                    <a:cubicBezTo>
                      <a:pt x="312112" y="2372018"/>
                      <a:pt x="312112" y="2369204"/>
                      <a:pt x="312112" y="2369204"/>
                    </a:cubicBezTo>
                    <a:cubicBezTo>
                      <a:pt x="312112" y="2366391"/>
                      <a:pt x="314922" y="2366391"/>
                      <a:pt x="314922" y="2366391"/>
                    </a:cubicBezTo>
                    <a:cubicBezTo>
                      <a:pt x="337417" y="2360770"/>
                      <a:pt x="354290" y="2343899"/>
                      <a:pt x="362724" y="2318592"/>
                    </a:cubicBezTo>
                    <a:close/>
                    <a:moveTo>
                      <a:pt x="208073" y="2318592"/>
                    </a:moveTo>
                    <a:cubicBezTo>
                      <a:pt x="216507" y="2343899"/>
                      <a:pt x="233378" y="2360770"/>
                      <a:pt x="255875" y="2366391"/>
                    </a:cubicBezTo>
                    <a:cubicBezTo>
                      <a:pt x="258686" y="2366391"/>
                      <a:pt x="258686" y="2369204"/>
                      <a:pt x="258686" y="2369204"/>
                    </a:cubicBezTo>
                    <a:cubicBezTo>
                      <a:pt x="258686" y="2372018"/>
                      <a:pt x="255875" y="2372018"/>
                      <a:pt x="255875" y="2372018"/>
                    </a:cubicBezTo>
                    <a:cubicBezTo>
                      <a:pt x="233378" y="2377641"/>
                      <a:pt x="216507" y="2394509"/>
                      <a:pt x="210884" y="2417006"/>
                    </a:cubicBezTo>
                    <a:cubicBezTo>
                      <a:pt x="210884" y="2419817"/>
                      <a:pt x="208073" y="2419817"/>
                      <a:pt x="208073" y="2419817"/>
                    </a:cubicBezTo>
                    <a:cubicBezTo>
                      <a:pt x="205260" y="2419817"/>
                      <a:pt x="205260" y="2417006"/>
                      <a:pt x="205260" y="2417006"/>
                    </a:cubicBezTo>
                    <a:cubicBezTo>
                      <a:pt x="199639" y="2394509"/>
                      <a:pt x="182766" y="2377641"/>
                      <a:pt x="160271" y="2372018"/>
                    </a:cubicBezTo>
                    <a:cubicBezTo>
                      <a:pt x="157461" y="2372018"/>
                      <a:pt x="157461" y="2369204"/>
                      <a:pt x="157461" y="2369204"/>
                    </a:cubicBezTo>
                    <a:cubicBezTo>
                      <a:pt x="157461" y="2366391"/>
                      <a:pt x="160271" y="2366391"/>
                      <a:pt x="160271" y="2366391"/>
                    </a:cubicBezTo>
                    <a:cubicBezTo>
                      <a:pt x="182766" y="2360770"/>
                      <a:pt x="199639" y="2343899"/>
                      <a:pt x="208073" y="2318592"/>
                    </a:cubicBezTo>
                    <a:close/>
                    <a:moveTo>
                      <a:pt x="50612" y="2318592"/>
                    </a:moveTo>
                    <a:cubicBezTo>
                      <a:pt x="59049" y="2343899"/>
                      <a:pt x="75920" y="2360770"/>
                      <a:pt x="98414" y="2366391"/>
                    </a:cubicBezTo>
                    <a:cubicBezTo>
                      <a:pt x="101225" y="2366391"/>
                      <a:pt x="101225" y="2369204"/>
                      <a:pt x="101225" y="2369204"/>
                    </a:cubicBezTo>
                    <a:cubicBezTo>
                      <a:pt x="101225" y="2372018"/>
                      <a:pt x="98414" y="2372018"/>
                      <a:pt x="98414" y="2372018"/>
                    </a:cubicBezTo>
                    <a:cubicBezTo>
                      <a:pt x="75920" y="2377641"/>
                      <a:pt x="59049" y="2394509"/>
                      <a:pt x="53426" y="2417006"/>
                    </a:cubicBezTo>
                    <a:cubicBezTo>
                      <a:pt x="53426" y="2419817"/>
                      <a:pt x="50612" y="2419817"/>
                      <a:pt x="50612" y="2419817"/>
                    </a:cubicBezTo>
                    <a:cubicBezTo>
                      <a:pt x="47802" y="2419817"/>
                      <a:pt x="47802" y="2417006"/>
                      <a:pt x="47802" y="2417006"/>
                    </a:cubicBezTo>
                    <a:cubicBezTo>
                      <a:pt x="42178" y="2394509"/>
                      <a:pt x="25307" y="2377641"/>
                      <a:pt x="2813" y="2372018"/>
                    </a:cubicBezTo>
                    <a:cubicBezTo>
                      <a:pt x="0" y="2372018"/>
                      <a:pt x="0" y="2369204"/>
                      <a:pt x="0" y="2369204"/>
                    </a:cubicBezTo>
                    <a:cubicBezTo>
                      <a:pt x="0" y="2366391"/>
                      <a:pt x="2813" y="2366391"/>
                      <a:pt x="2813" y="2366391"/>
                    </a:cubicBezTo>
                    <a:cubicBezTo>
                      <a:pt x="25307" y="2360770"/>
                      <a:pt x="42178" y="2343899"/>
                      <a:pt x="50612" y="2318592"/>
                    </a:cubicBezTo>
                    <a:close/>
                    <a:moveTo>
                      <a:pt x="5184973" y="2163941"/>
                    </a:moveTo>
                    <a:cubicBezTo>
                      <a:pt x="5193410" y="2189248"/>
                      <a:pt x="5210281" y="2206119"/>
                      <a:pt x="5232776" y="2211740"/>
                    </a:cubicBezTo>
                    <a:cubicBezTo>
                      <a:pt x="5235586" y="2211740"/>
                      <a:pt x="5235586" y="2214553"/>
                      <a:pt x="5235586" y="2214553"/>
                    </a:cubicBezTo>
                    <a:cubicBezTo>
                      <a:pt x="5235586" y="2217367"/>
                      <a:pt x="5232776" y="2217367"/>
                      <a:pt x="5232776" y="2217367"/>
                    </a:cubicBezTo>
                    <a:cubicBezTo>
                      <a:pt x="5210281" y="2222990"/>
                      <a:pt x="5193410" y="2239858"/>
                      <a:pt x="5187787" y="2262355"/>
                    </a:cubicBezTo>
                    <a:cubicBezTo>
                      <a:pt x="5187787" y="2265166"/>
                      <a:pt x="5184973" y="2265166"/>
                      <a:pt x="5184973" y="2265166"/>
                    </a:cubicBezTo>
                    <a:cubicBezTo>
                      <a:pt x="5182163" y="2265166"/>
                      <a:pt x="5182163" y="2262355"/>
                      <a:pt x="5182163" y="2262355"/>
                    </a:cubicBezTo>
                    <a:cubicBezTo>
                      <a:pt x="5176540" y="2239858"/>
                      <a:pt x="5159669" y="2222990"/>
                      <a:pt x="5137174" y="2217367"/>
                    </a:cubicBezTo>
                    <a:cubicBezTo>
                      <a:pt x="5134361" y="2217367"/>
                      <a:pt x="5134361" y="2214553"/>
                      <a:pt x="5134361" y="2214553"/>
                    </a:cubicBezTo>
                    <a:cubicBezTo>
                      <a:pt x="5134361" y="2211740"/>
                      <a:pt x="5137174" y="2211740"/>
                      <a:pt x="5137174" y="2211740"/>
                    </a:cubicBezTo>
                    <a:cubicBezTo>
                      <a:pt x="5159669" y="2206119"/>
                      <a:pt x="5176540" y="2189248"/>
                      <a:pt x="5184973" y="2163941"/>
                    </a:cubicBezTo>
                    <a:close/>
                    <a:moveTo>
                      <a:pt x="5030325" y="2163941"/>
                    </a:moveTo>
                    <a:cubicBezTo>
                      <a:pt x="5035949" y="2189248"/>
                      <a:pt x="5055630" y="2206119"/>
                      <a:pt x="5078128" y="2211740"/>
                    </a:cubicBezTo>
                    <a:cubicBezTo>
                      <a:pt x="5080938" y="2211740"/>
                      <a:pt x="5080938" y="2214553"/>
                      <a:pt x="5080938" y="2214553"/>
                    </a:cubicBezTo>
                    <a:cubicBezTo>
                      <a:pt x="5080938" y="2217367"/>
                      <a:pt x="5078128" y="2217367"/>
                      <a:pt x="5078128" y="2217367"/>
                    </a:cubicBezTo>
                    <a:cubicBezTo>
                      <a:pt x="5055630" y="2222990"/>
                      <a:pt x="5038759" y="2239858"/>
                      <a:pt x="5033136" y="2262355"/>
                    </a:cubicBezTo>
                    <a:cubicBezTo>
                      <a:pt x="5033136" y="2265166"/>
                      <a:pt x="5030325" y="2265166"/>
                      <a:pt x="5030325" y="2265166"/>
                    </a:cubicBezTo>
                    <a:cubicBezTo>
                      <a:pt x="5027512" y="2265166"/>
                      <a:pt x="5027512" y="2262355"/>
                      <a:pt x="5027512" y="2262355"/>
                    </a:cubicBezTo>
                    <a:cubicBezTo>
                      <a:pt x="5021892" y="2239858"/>
                      <a:pt x="5005018" y="2222990"/>
                      <a:pt x="4982523" y="2217367"/>
                    </a:cubicBezTo>
                    <a:cubicBezTo>
                      <a:pt x="4979713" y="2217367"/>
                      <a:pt x="4979713" y="2214553"/>
                      <a:pt x="4979713" y="2214553"/>
                    </a:cubicBezTo>
                    <a:cubicBezTo>
                      <a:pt x="4979713" y="2211740"/>
                      <a:pt x="4982523" y="2211740"/>
                      <a:pt x="4982523" y="2211740"/>
                    </a:cubicBezTo>
                    <a:cubicBezTo>
                      <a:pt x="5005018" y="2206119"/>
                      <a:pt x="5021892" y="2189248"/>
                      <a:pt x="5030325" y="2163941"/>
                    </a:cubicBezTo>
                    <a:close/>
                    <a:moveTo>
                      <a:pt x="4872861" y="2163941"/>
                    </a:moveTo>
                    <a:cubicBezTo>
                      <a:pt x="4881298" y="2189248"/>
                      <a:pt x="4898166" y="2206119"/>
                      <a:pt x="4920664" y="2211740"/>
                    </a:cubicBezTo>
                    <a:cubicBezTo>
                      <a:pt x="4923474" y="2211740"/>
                      <a:pt x="4923474" y="2214553"/>
                      <a:pt x="4923474" y="2214553"/>
                    </a:cubicBezTo>
                    <a:cubicBezTo>
                      <a:pt x="4923474" y="2217367"/>
                      <a:pt x="4920664" y="2217367"/>
                      <a:pt x="4920664" y="2217367"/>
                    </a:cubicBezTo>
                    <a:cubicBezTo>
                      <a:pt x="4898166" y="2222990"/>
                      <a:pt x="4881298" y="2239858"/>
                      <a:pt x="4875675" y="2262355"/>
                    </a:cubicBezTo>
                    <a:cubicBezTo>
                      <a:pt x="4875675" y="2265166"/>
                      <a:pt x="4872861" y="2265166"/>
                      <a:pt x="4872861" y="2265166"/>
                    </a:cubicBezTo>
                    <a:cubicBezTo>
                      <a:pt x="4870048" y="2265166"/>
                      <a:pt x="4870048" y="2262355"/>
                      <a:pt x="4870048" y="2262355"/>
                    </a:cubicBezTo>
                    <a:cubicBezTo>
                      <a:pt x="4864428" y="2239858"/>
                      <a:pt x="4847557" y="2222990"/>
                      <a:pt x="4825062" y="2217367"/>
                    </a:cubicBezTo>
                    <a:cubicBezTo>
                      <a:pt x="4822249" y="2217367"/>
                      <a:pt x="4822249" y="2214553"/>
                      <a:pt x="4822249" y="2214553"/>
                    </a:cubicBezTo>
                    <a:cubicBezTo>
                      <a:pt x="4822249" y="2211740"/>
                      <a:pt x="4825062" y="2211740"/>
                      <a:pt x="4825062" y="2211740"/>
                    </a:cubicBezTo>
                    <a:cubicBezTo>
                      <a:pt x="4847557" y="2206119"/>
                      <a:pt x="4864428" y="2189248"/>
                      <a:pt x="4872861" y="2163941"/>
                    </a:cubicBezTo>
                    <a:close/>
                    <a:moveTo>
                      <a:pt x="4718213" y="2163941"/>
                    </a:moveTo>
                    <a:cubicBezTo>
                      <a:pt x="4726650" y="2189248"/>
                      <a:pt x="4743518" y="2206119"/>
                      <a:pt x="4766016" y="2211740"/>
                    </a:cubicBezTo>
                    <a:cubicBezTo>
                      <a:pt x="4768826" y="2211740"/>
                      <a:pt x="4768826" y="2214553"/>
                      <a:pt x="4768826" y="2214553"/>
                    </a:cubicBezTo>
                    <a:cubicBezTo>
                      <a:pt x="4768826" y="2217367"/>
                      <a:pt x="4766016" y="2217367"/>
                      <a:pt x="4766016" y="2217367"/>
                    </a:cubicBezTo>
                    <a:cubicBezTo>
                      <a:pt x="4743518" y="2222990"/>
                      <a:pt x="4726650" y="2239858"/>
                      <a:pt x="4721027" y="2262355"/>
                    </a:cubicBezTo>
                    <a:cubicBezTo>
                      <a:pt x="4721027" y="2265166"/>
                      <a:pt x="4718213" y="2265166"/>
                      <a:pt x="4718213" y="2265166"/>
                    </a:cubicBezTo>
                    <a:cubicBezTo>
                      <a:pt x="4715400" y="2265166"/>
                      <a:pt x="4715400" y="2262355"/>
                      <a:pt x="4715400" y="2262355"/>
                    </a:cubicBezTo>
                    <a:cubicBezTo>
                      <a:pt x="4709780" y="2239858"/>
                      <a:pt x="4692909" y="2222990"/>
                      <a:pt x="4670414" y="2217367"/>
                    </a:cubicBezTo>
                    <a:cubicBezTo>
                      <a:pt x="4667601" y="2217367"/>
                      <a:pt x="4667601" y="2214553"/>
                      <a:pt x="4667601" y="2214553"/>
                    </a:cubicBezTo>
                    <a:cubicBezTo>
                      <a:pt x="4667601" y="2211740"/>
                      <a:pt x="4670414" y="2211740"/>
                      <a:pt x="4670414" y="2211740"/>
                    </a:cubicBezTo>
                    <a:cubicBezTo>
                      <a:pt x="4692909" y="2206119"/>
                      <a:pt x="4709780" y="2189248"/>
                      <a:pt x="4718213" y="2163941"/>
                    </a:cubicBezTo>
                    <a:close/>
                    <a:moveTo>
                      <a:pt x="4563563" y="2163941"/>
                    </a:moveTo>
                    <a:cubicBezTo>
                      <a:pt x="4571999" y="2189248"/>
                      <a:pt x="4588867" y="2206119"/>
                      <a:pt x="4611365" y="2211740"/>
                    </a:cubicBezTo>
                    <a:cubicBezTo>
                      <a:pt x="4614175" y="2211740"/>
                      <a:pt x="4614175" y="2214553"/>
                      <a:pt x="4614175" y="2214553"/>
                    </a:cubicBezTo>
                    <a:cubicBezTo>
                      <a:pt x="4614175" y="2217367"/>
                      <a:pt x="4611365" y="2217367"/>
                      <a:pt x="4611365" y="2217367"/>
                    </a:cubicBezTo>
                    <a:cubicBezTo>
                      <a:pt x="4588867" y="2222990"/>
                      <a:pt x="4571999" y="2239858"/>
                      <a:pt x="4566376" y="2262355"/>
                    </a:cubicBezTo>
                    <a:cubicBezTo>
                      <a:pt x="4566376" y="2265166"/>
                      <a:pt x="4563563" y="2265166"/>
                      <a:pt x="4563563" y="2265166"/>
                    </a:cubicBezTo>
                    <a:cubicBezTo>
                      <a:pt x="4560749" y="2265166"/>
                      <a:pt x="4560749" y="2262355"/>
                      <a:pt x="4560749" y="2262355"/>
                    </a:cubicBezTo>
                    <a:cubicBezTo>
                      <a:pt x="4555129" y="2239858"/>
                      <a:pt x="4538258" y="2222990"/>
                      <a:pt x="4515763" y="2217367"/>
                    </a:cubicBezTo>
                    <a:cubicBezTo>
                      <a:pt x="4512950" y="2217367"/>
                      <a:pt x="4512950" y="2214553"/>
                      <a:pt x="4512950" y="2214553"/>
                    </a:cubicBezTo>
                    <a:cubicBezTo>
                      <a:pt x="4512950" y="2211740"/>
                      <a:pt x="4515763" y="2211740"/>
                      <a:pt x="4515763" y="2211740"/>
                    </a:cubicBezTo>
                    <a:cubicBezTo>
                      <a:pt x="4538258" y="2206119"/>
                      <a:pt x="4555129" y="2189248"/>
                      <a:pt x="4563563" y="2163941"/>
                    </a:cubicBezTo>
                    <a:close/>
                    <a:moveTo>
                      <a:pt x="4406104" y="2163941"/>
                    </a:moveTo>
                    <a:cubicBezTo>
                      <a:pt x="4414538" y="2189248"/>
                      <a:pt x="4431409" y="2206119"/>
                      <a:pt x="4453907" y="2211740"/>
                    </a:cubicBezTo>
                    <a:cubicBezTo>
                      <a:pt x="4456717" y="2211740"/>
                      <a:pt x="4456717" y="2214553"/>
                      <a:pt x="4456717" y="2214553"/>
                    </a:cubicBezTo>
                    <a:cubicBezTo>
                      <a:pt x="4456717" y="2217367"/>
                      <a:pt x="4453907" y="2217367"/>
                      <a:pt x="4453907" y="2217367"/>
                    </a:cubicBezTo>
                    <a:cubicBezTo>
                      <a:pt x="4431409" y="2222990"/>
                      <a:pt x="4414538" y="2239858"/>
                      <a:pt x="4408915" y="2262355"/>
                    </a:cubicBezTo>
                    <a:cubicBezTo>
                      <a:pt x="4408915" y="2265166"/>
                      <a:pt x="4406104" y="2265166"/>
                      <a:pt x="4406104" y="2265166"/>
                    </a:cubicBezTo>
                    <a:cubicBezTo>
                      <a:pt x="4403291" y="2265166"/>
                      <a:pt x="4403291" y="2262355"/>
                      <a:pt x="4403291" y="2262355"/>
                    </a:cubicBezTo>
                    <a:cubicBezTo>
                      <a:pt x="4397671" y="2239858"/>
                      <a:pt x="4380797" y="2222990"/>
                      <a:pt x="4358302" y="2217367"/>
                    </a:cubicBezTo>
                    <a:cubicBezTo>
                      <a:pt x="4355492" y="2217367"/>
                      <a:pt x="4355492" y="2214553"/>
                      <a:pt x="4355492" y="2214553"/>
                    </a:cubicBezTo>
                    <a:cubicBezTo>
                      <a:pt x="4355492" y="2211740"/>
                      <a:pt x="4358302" y="2211740"/>
                      <a:pt x="4358302" y="2211740"/>
                    </a:cubicBezTo>
                    <a:cubicBezTo>
                      <a:pt x="4380797" y="2206119"/>
                      <a:pt x="4397671" y="2189248"/>
                      <a:pt x="4406104" y="2163941"/>
                    </a:cubicBezTo>
                    <a:close/>
                    <a:moveTo>
                      <a:pt x="4251453" y="2163941"/>
                    </a:moveTo>
                    <a:cubicBezTo>
                      <a:pt x="4259887" y="2189248"/>
                      <a:pt x="4276758" y="2206119"/>
                      <a:pt x="4299256" y="2211740"/>
                    </a:cubicBezTo>
                    <a:cubicBezTo>
                      <a:pt x="4302066" y="2211740"/>
                      <a:pt x="4302066" y="2214553"/>
                      <a:pt x="4302066" y="2214553"/>
                    </a:cubicBezTo>
                    <a:cubicBezTo>
                      <a:pt x="4302066" y="2217367"/>
                      <a:pt x="4299256" y="2217367"/>
                      <a:pt x="4299256" y="2217367"/>
                    </a:cubicBezTo>
                    <a:cubicBezTo>
                      <a:pt x="4276758" y="2222990"/>
                      <a:pt x="4259887" y="2239858"/>
                      <a:pt x="4254264" y="2262355"/>
                    </a:cubicBezTo>
                    <a:cubicBezTo>
                      <a:pt x="4254264" y="2265166"/>
                      <a:pt x="4251453" y="2265166"/>
                      <a:pt x="4251453" y="2265166"/>
                    </a:cubicBezTo>
                    <a:cubicBezTo>
                      <a:pt x="4248640" y="2265166"/>
                      <a:pt x="4248640" y="2262355"/>
                      <a:pt x="4248640" y="2262355"/>
                    </a:cubicBezTo>
                    <a:cubicBezTo>
                      <a:pt x="4243020" y="2239858"/>
                      <a:pt x="4226146" y="2222990"/>
                      <a:pt x="4203651" y="2217367"/>
                    </a:cubicBezTo>
                    <a:cubicBezTo>
                      <a:pt x="4200841" y="2217367"/>
                      <a:pt x="4200841" y="2214553"/>
                      <a:pt x="4200841" y="2214553"/>
                    </a:cubicBezTo>
                    <a:cubicBezTo>
                      <a:pt x="4200841" y="2211740"/>
                      <a:pt x="4203651" y="2211740"/>
                      <a:pt x="4203651" y="2211740"/>
                    </a:cubicBezTo>
                    <a:cubicBezTo>
                      <a:pt x="4226146" y="2206119"/>
                      <a:pt x="4243020" y="2189248"/>
                      <a:pt x="4251453" y="2163941"/>
                    </a:cubicBezTo>
                    <a:close/>
                    <a:moveTo>
                      <a:pt x="4096805" y="2163941"/>
                    </a:moveTo>
                    <a:cubicBezTo>
                      <a:pt x="4105239" y="2189248"/>
                      <a:pt x="4122110" y="2206119"/>
                      <a:pt x="4144608" y="2211740"/>
                    </a:cubicBezTo>
                    <a:cubicBezTo>
                      <a:pt x="4147418" y="2211740"/>
                      <a:pt x="4147418" y="2214553"/>
                      <a:pt x="4147418" y="2214553"/>
                    </a:cubicBezTo>
                    <a:cubicBezTo>
                      <a:pt x="4147418" y="2217367"/>
                      <a:pt x="4144608" y="2217367"/>
                      <a:pt x="4144608" y="2217367"/>
                    </a:cubicBezTo>
                    <a:cubicBezTo>
                      <a:pt x="4122110" y="2222990"/>
                      <a:pt x="4105239" y="2239858"/>
                      <a:pt x="4099616" y="2262355"/>
                    </a:cubicBezTo>
                    <a:cubicBezTo>
                      <a:pt x="4099616" y="2265166"/>
                      <a:pt x="4096805" y="2265166"/>
                      <a:pt x="4096805" y="2265166"/>
                    </a:cubicBezTo>
                    <a:cubicBezTo>
                      <a:pt x="4093992" y="2265166"/>
                      <a:pt x="4093992" y="2262355"/>
                      <a:pt x="4093992" y="2262355"/>
                    </a:cubicBezTo>
                    <a:cubicBezTo>
                      <a:pt x="4088372" y="2239858"/>
                      <a:pt x="4071498" y="2222990"/>
                      <a:pt x="4049003" y="2217367"/>
                    </a:cubicBezTo>
                    <a:cubicBezTo>
                      <a:pt x="4046193" y="2217367"/>
                      <a:pt x="4046193" y="2214553"/>
                      <a:pt x="4046193" y="2214553"/>
                    </a:cubicBezTo>
                    <a:cubicBezTo>
                      <a:pt x="4046193" y="2211740"/>
                      <a:pt x="4049003" y="2211740"/>
                      <a:pt x="4049003" y="2211740"/>
                    </a:cubicBezTo>
                    <a:cubicBezTo>
                      <a:pt x="4071498" y="2206119"/>
                      <a:pt x="4088372" y="2189248"/>
                      <a:pt x="4096805" y="2163941"/>
                    </a:cubicBezTo>
                    <a:close/>
                    <a:moveTo>
                      <a:pt x="3939345" y="2163941"/>
                    </a:moveTo>
                    <a:cubicBezTo>
                      <a:pt x="3947781" y="2189248"/>
                      <a:pt x="3964649" y="2206119"/>
                      <a:pt x="3987147" y="2211740"/>
                    </a:cubicBezTo>
                    <a:cubicBezTo>
                      <a:pt x="3989957" y="2211740"/>
                      <a:pt x="3989957" y="2214553"/>
                      <a:pt x="3989957" y="2214553"/>
                    </a:cubicBezTo>
                    <a:cubicBezTo>
                      <a:pt x="3989957" y="2217367"/>
                      <a:pt x="3987147" y="2217367"/>
                      <a:pt x="3987147" y="2217367"/>
                    </a:cubicBezTo>
                    <a:cubicBezTo>
                      <a:pt x="3964649" y="2222990"/>
                      <a:pt x="3947781" y="2239858"/>
                      <a:pt x="3942155" y="2262355"/>
                    </a:cubicBezTo>
                    <a:cubicBezTo>
                      <a:pt x="3942155" y="2265166"/>
                      <a:pt x="3939345" y="2265166"/>
                      <a:pt x="3939345" y="2265166"/>
                    </a:cubicBezTo>
                    <a:cubicBezTo>
                      <a:pt x="3936531" y="2265166"/>
                      <a:pt x="3936531" y="2262355"/>
                      <a:pt x="3936531" y="2262355"/>
                    </a:cubicBezTo>
                    <a:cubicBezTo>
                      <a:pt x="3930911" y="2239858"/>
                      <a:pt x="3914037" y="2222990"/>
                      <a:pt x="3891545" y="2217367"/>
                    </a:cubicBezTo>
                    <a:cubicBezTo>
                      <a:pt x="3888732" y="2217367"/>
                      <a:pt x="3888732" y="2214553"/>
                      <a:pt x="3888732" y="2214553"/>
                    </a:cubicBezTo>
                    <a:cubicBezTo>
                      <a:pt x="3888732" y="2211740"/>
                      <a:pt x="3891545" y="2211740"/>
                      <a:pt x="3891545" y="2211740"/>
                    </a:cubicBezTo>
                    <a:cubicBezTo>
                      <a:pt x="3914037" y="2206119"/>
                      <a:pt x="3930911" y="2189248"/>
                      <a:pt x="3939345" y="2163941"/>
                    </a:cubicBezTo>
                    <a:close/>
                    <a:moveTo>
                      <a:pt x="3784693" y="2163941"/>
                    </a:moveTo>
                    <a:cubicBezTo>
                      <a:pt x="3793130" y="2189248"/>
                      <a:pt x="3809998" y="2206119"/>
                      <a:pt x="3832496" y="2211740"/>
                    </a:cubicBezTo>
                    <a:cubicBezTo>
                      <a:pt x="3835306" y="2211740"/>
                      <a:pt x="3835306" y="2214553"/>
                      <a:pt x="3835306" y="2214553"/>
                    </a:cubicBezTo>
                    <a:cubicBezTo>
                      <a:pt x="3835306" y="2217367"/>
                      <a:pt x="3832496" y="2217367"/>
                      <a:pt x="3832496" y="2217367"/>
                    </a:cubicBezTo>
                    <a:cubicBezTo>
                      <a:pt x="3809998" y="2222990"/>
                      <a:pt x="3793130" y="2239858"/>
                      <a:pt x="3787504" y="2262355"/>
                    </a:cubicBezTo>
                    <a:cubicBezTo>
                      <a:pt x="3787504" y="2265166"/>
                      <a:pt x="3784693" y="2265166"/>
                      <a:pt x="3784693" y="2265166"/>
                    </a:cubicBezTo>
                    <a:cubicBezTo>
                      <a:pt x="3781880" y="2265166"/>
                      <a:pt x="3781880" y="2262355"/>
                      <a:pt x="3781880" y="2262355"/>
                    </a:cubicBezTo>
                    <a:cubicBezTo>
                      <a:pt x="3776260" y="2239858"/>
                      <a:pt x="3759386" y="2222990"/>
                      <a:pt x="3736894" y="2217367"/>
                    </a:cubicBezTo>
                    <a:cubicBezTo>
                      <a:pt x="3734081" y="2217367"/>
                      <a:pt x="3734081" y="2214553"/>
                      <a:pt x="3734081" y="2214553"/>
                    </a:cubicBezTo>
                    <a:cubicBezTo>
                      <a:pt x="3734081" y="2211740"/>
                      <a:pt x="3736894" y="2211740"/>
                      <a:pt x="3736894" y="2211740"/>
                    </a:cubicBezTo>
                    <a:cubicBezTo>
                      <a:pt x="3759386" y="2206119"/>
                      <a:pt x="3776260" y="2189248"/>
                      <a:pt x="3784693" y="2163941"/>
                    </a:cubicBezTo>
                    <a:close/>
                    <a:moveTo>
                      <a:pt x="3630045" y="2163941"/>
                    </a:moveTo>
                    <a:cubicBezTo>
                      <a:pt x="3638482" y="2189248"/>
                      <a:pt x="3655350" y="2206119"/>
                      <a:pt x="3677848" y="2211740"/>
                    </a:cubicBezTo>
                    <a:cubicBezTo>
                      <a:pt x="3680658" y="2211740"/>
                      <a:pt x="3680658" y="2214553"/>
                      <a:pt x="3680658" y="2214553"/>
                    </a:cubicBezTo>
                    <a:cubicBezTo>
                      <a:pt x="3680658" y="2217367"/>
                      <a:pt x="3677848" y="2217367"/>
                      <a:pt x="3677848" y="2217367"/>
                    </a:cubicBezTo>
                    <a:cubicBezTo>
                      <a:pt x="3655350" y="2222990"/>
                      <a:pt x="3638482" y="2239858"/>
                      <a:pt x="3632856" y="2262355"/>
                    </a:cubicBezTo>
                    <a:cubicBezTo>
                      <a:pt x="3632856" y="2265166"/>
                      <a:pt x="3630045" y="2265166"/>
                      <a:pt x="3630045" y="2265166"/>
                    </a:cubicBezTo>
                    <a:cubicBezTo>
                      <a:pt x="3627232" y="2265166"/>
                      <a:pt x="3627232" y="2262355"/>
                      <a:pt x="3627232" y="2262355"/>
                    </a:cubicBezTo>
                    <a:cubicBezTo>
                      <a:pt x="3621612" y="2239858"/>
                      <a:pt x="3604738" y="2222990"/>
                      <a:pt x="3582246" y="2217367"/>
                    </a:cubicBezTo>
                    <a:cubicBezTo>
                      <a:pt x="3579433" y="2217367"/>
                      <a:pt x="3579433" y="2214553"/>
                      <a:pt x="3579433" y="2214553"/>
                    </a:cubicBezTo>
                    <a:cubicBezTo>
                      <a:pt x="3579433" y="2211740"/>
                      <a:pt x="3582246" y="2211740"/>
                      <a:pt x="3582246" y="2211740"/>
                    </a:cubicBezTo>
                    <a:cubicBezTo>
                      <a:pt x="3604738" y="2206119"/>
                      <a:pt x="3621612" y="2189248"/>
                      <a:pt x="3630045" y="2163941"/>
                    </a:cubicBezTo>
                    <a:close/>
                    <a:moveTo>
                      <a:pt x="3472581" y="2163941"/>
                    </a:moveTo>
                    <a:cubicBezTo>
                      <a:pt x="3481018" y="2189248"/>
                      <a:pt x="3500700" y="2206119"/>
                      <a:pt x="3520384" y="2211740"/>
                    </a:cubicBezTo>
                    <a:cubicBezTo>
                      <a:pt x="3523194" y="2211740"/>
                      <a:pt x="3523194" y="2214553"/>
                      <a:pt x="3523194" y="2214553"/>
                    </a:cubicBezTo>
                    <a:cubicBezTo>
                      <a:pt x="3523194" y="2217367"/>
                      <a:pt x="3520384" y="2217367"/>
                      <a:pt x="3520384" y="2217367"/>
                    </a:cubicBezTo>
                    <a:cubicBezTo>
                      <a:pt x="3497889" y="2222990"/>
                      <a:pt x="3481018" y="2239858"/>
                      <a:pt x="3475395" y="2262355"/>
                    </a:cubicBezTo>
                    <a:cubicBezTo>
                      <a:pt x="3475395" y="2265166"/>
                      <a:pt x="3472581" y="2265166"/>
                      <a:pt x="3472581" y="2265166"/>
                    </a:cubicBezTo>
                    <a:cubicBezTo>
                      <a:pt x="3469771" y="2265166"/>
                      <a:pt x="3469771" y="2262355"/>
                      <a:pt x="3469771" y="2262355"/>
                    </a:cubicBezTo>
                    <a:cubicBezTo>
                      <a:pt x="3464148" y="2239858"/>
                      <a:pt x="3447277" y="2222990"/>
                      <a:pt x="3424782" y="2217367"/>
                    </a:cubicBezTo>
                    <a:cubicBezTo>
                      <a:pt x="3421969" y="2217367"/>
                      <a:pt x="3421969" y="2214553"/>
                      <a:pt x="3421969" y="2214553"/>
                    </a:cubicBezTo>
                    <a:cubicBezTo>
                      <a:pt x="3421969" y="2211740"/>
                      <a:pt x="3424782" y="2211740"/>
                      <a:pt x="3424782" y="2211740"/>
                    </a:cubicBezTo>
                    <a:cubicBezTo>
                      <a:pt x="3447277" y="2206119"/>
                      <a:pt x="3464148" y="2189248"/>
                      <a:pt x="3472581" y="2163941"/>
                    </a:cubicBezTo>
                    <a:close/>
                    <a:moveTo>
                      <a:pt x="3317933" y="2163941"/>
                    </a:moveTo>
                    <a:cubicBezTo>
                      <a:pt x="3326370" y="2189248"/>
                      <a:pt x="3343241" y="2206119"/>
                      <a:pt x="3365736" y="2211740"/>
                    </a:cubicBezTo>
                    <a:cubicBezTo>
                      <a:pt x="3368546" y="2211740"/>
                      <a:pt x="3368546" y="2214553"/>
                      <a:pt x="3368546" y="2214553"/>
                    </a:cubicBezTo>
                    <a:cubicBezTo>
                      <a:pt x="3368546" y="2217367"/>
                      <a:pt x="3365736" y="2217367"/>
                      <a:pt x="3365736" y="2217367"/>
                    </a:cubicBezTo>
                    <a:cubicBezTo>
                      <a:pt x="3343241" y="2222990"/>
                      <a:pt x="3326370" y="2239858"/>
                      <a:pt x="3320747" y="2262355"/>
                    </a:cubicBezTo>
                    <a:cubicBezTo>
                      <a:pt x="3320747" y="2265166"/>
                      <a:pt x="3317933" y="2265166"/>
                      <a:pt x="3317933" y="2265166"/>
                    </a:cubicBezTo>
                    <a:cubicBezTo>
                      <a:pt x="3315123" y="2265166"/>
                      <a:pt x="3315123" y="2262355"/>
                      <a:pt x="3315123" y="2262355"/>
                    </a:cubicBezTo>
                    <a:cubicBezTo>
                      <a:pt x="3309500" y="2239858"/>
                      <a:pt x="3292629" y="2222990"/>
                      <a:pt x="3270134" y="2217367"/>
                    </a:cubicBezTo>
                    <a:cubicBezTo>
                      <a:pt x="3267321" y="2217367"/>
                      <a:pt x="3267321" y="2214553"/>
                      <a:pt x="3267321" y="2214553"/>
                    </a:cubicBezTo>
                    <a:cubicBezTo>
                      <a:pt x="3267321" y="2211740"/>
                      <a:pt x="3270134" y="2211740"/>
                      <a:pt x="3270134" y="2211740"/>
                    </a:cubicBezTo>
                    <a:cubicBezTo>
                      <a:pt x="3292629" y="2206119"/>
                      <a:pt x="3309500" y="2189248"/>
                      <a:pt x="3317933" y="2163941"/>
                    </a:cubicBezTo>
                    <a:close/>
                    <a:moveTo>
                      <a:pt x="3163283" y="2163941"/>
                    </a:moveTo>
                    <a:cubicBezTo>
                      <a:pt x="3171719" y="2189248"/>
                      <a:pt x="3188590" y="2206119"/>
                      <a:pt x="3211085" y="2211740"/>
                    </a:cubicBezTo>
                    <a:cubicBezTo>
                      <a:pt x="3213895" y="2211740"/>
                      <a:pt x="3213895" y="2214553"/>
                      <a:pt x="3213895" y="2214553"/>
                    </a:cubicBezTo>
                    <a:cubicBezTo>
                      <a:pt x="3213895" y="2217367"/>
                      <a:pt x="3211085" y="2217367"/>
                      <a:pt x="3211085" y="2217367"/>
                    </a:cubicBezTo>
                    <a:cubicBezTo>
                      <a:pt x="3188590" y="2222990"/>
                      <a:pt x="3171719" y="2239858"/>
                      <a:pt x="3166096" y="2262355"/>
                    </a:cubicBezTo>
                    <a:cubicBezTo>
                      <a:pt x="3166096" y="2265166"/>
                      <a:pt x="3163283" y="2265166"/>
                      <a:pt x="3163283" y="2265166"/>
                    </a:cubicBezTo>
                    <a:cubicBezTo>
                      <a:pt x="3160472" y="2265166"/>
                      <a:pt x="3160472" y="2262355"/>
                      <a:pt x="3160472" y="2262355"/>
                    </a:cubicBezTo>
                    <a:cubicBezTo>
                      <a:pt x="3154849" y="2239858"/>
                      <a:pt x="3137978" y="2222990"/>
                      <a:pt x="3115483" y="2217367"/>
                    </a:cubicBezTo>
                    <a:cubicBezTo>
                      <a:pt x="3112670" y="2217367"/>
                      <a:pt x="3112670" y="2214553"/>
                      <a:pt x="3112670" y="2214553"/>
                    </a:cubicBezTo>
                    <a:cubicBezTo>
                      <a:pt x="3112670" y="2211740"/>
                      <a:pt x="3115483" y="2211740"/>
                      <a:pt x="3115483" y="2211740"/>
                    </a:cubicBezTo>
                    <a:cubicBezTo>
                      <a:pt x="3137978" y="2206119"/>
                      <a:pt x="3154849" y="2189248"/>
                      <a:pt x="3163283" y="2163941"/>
                    </a:cubicBezTo>
                    <a:close/>
                    <a:moveTo>
                      <a:pt x="3005823" y="2163941"/>
                    </a:moveTo>
                    <a:cubicBezTo>
                      <a:pt x="3014257" y="2189248"/>
                      <a:pt x="3033942" y="2206119"/>
                      <a:pt x="3053626" y="2211740"/>
                    </a:cubicBezTo>
                    <a:cubicBezTo>
                      <a:pt x="3056436" y="2211740"/>
                      <a:pt x="3056436" y="2214553"/>
                      <a:pt x="3056436" y="2214553"/>
                    </a:cubicBezTo>
                    <a:cubicBezTo>
                      <a:pt x="3056436" y="2217367"/>
                      <a:pt x="3053626" y="2217367"/>
                      <a:pt x="3053626" y="2217367"/>
                    </a:cubicBezTo>
                    <a:cubicBezTo>
                      <a:pt x="3031128" y="2222990"/>
                      <a:pt x="3014257" y="2239858"/>
                      <a:pt x="3008634" y="2262355"/>
                    </a:cubicBezTo>
                    <a:cubicBezTo>
                      <a:pt x="3008634" y="2265166"/>
                      <a:pt x="3005823" y="2265166"/>
                      <a:pt x="3005823" y="2265166"/>
                    </a:cubicBezTo>
                    <a:cubicBezTo>
                      <a:pt x="3003010" y="2265166"/>
                      <a:pt x="3003010" y="2262355"/>
                      <a:pt x="3003010" y="2262355"/>
                    </a:cubicBezTo>
                    <a:cubicBezTo>
                      <a:pt x="2997390" y="2239858"/>
                      <a:pt x="2980516" y="2222990"/>
                      <a:pt x="2958021" y="2217367"/>
                    </a:cubicBezTo>
                    <a:cubicBezTo>
                      <a:pt x="2955211" y="2217367"/>
                      <a:pt x="2955211" y="2214553"/>
                      <a:pt x="2955211" y="2214553"/>
                    </a:cubicBezTo>
                    <a:cubicBezTo>
                      <a:pt x="2955211" y="2211740"/>
                      <a:pt x="2958021" y="2211740"/>
                      <a:pt x="2958021" y="2211740"/>
                    </a:cubicBezTo>
                    <a:cubicBezTo>
                      <a:pt x="2980516" y="2206119"/>
                      <a:pt x="2997390" y="2189248"/>
                      <a:pt x="3005823" y="2163941"/>
                    </a:cubicBezTo>
                    <a:close/>
                    <a:moveTo>
                      <a:pt x="2851172" y="2163941"/>
                    </a:moveTo>
                    <a:cubicBezTo>
                      <a:pt x="2859606" y="2189248"/>
                      <a:pt x="2876477" y="2206119"/>
                      <a:pt x="2898975" y="2211740"/>
                    </a:cubicBezTo>
                    <a:cubicBezTo>
                      <a:pt x="2901785" y="2211740"/>
                      <a:pt x="2901785" y="2214553"/>
                      <a:pt x="2901785" y="2214553"/>
                    </a:cubicBezTo>
                    <a:cubicBezTo>
                      <a:pt x="2901785" y="2217367"/>
                      <a:pt x="2898975" y="2217367"/>
                      <a:pt x="2898975" y="2217367"/>
                    </a:cubicBezTo>
                    <a:cubicBezTo>
                      <a:pt x="2876477" y="2222990"/>
                      <a:pt x="2859606" y="2239858"/>
                      <a:pt x="2853983" y="2262355"/>
                    </a:cubicBezTo>
                    <a:cubicBezTo>
                      <a:pt x="2853983" y="2265166"/>
                      <a:pt x="2851172" y="2265166"/>
                      <a:pt x="2851172" y="2265166"/>
                    </a:cubicBezTo>
                    <a:cubicBezTo>
                      <a:pt x="2848359" y="2265166"/>
                      <a:pt x="2848359" y="2262355"/>
                      <a:pt x="2848359" y="2262355"/>
                    </a:cubicBezTo>
                    <a:cubicBezTo>
                      <a:pt x="2842739" y="2239858"/>
                      <a:pt x="2825865" y="2222990"/>
                      <a:pt x="2803370" y="2217367"/>
                    </a:cubicBezTo>
                    <a:cubicBezTo>
                      <a:pt x="2800560" y="2217367"/>
                      <a:pt x="2800560" y="2214553"/>
                      <a:pt x="2800560" y="2214553"/>
                    </a:cubicBezTo>
                    <a:cubicBezTo>
                      <a:pt x="2800560" y="2211740"/>
                      <a:pt x="2803370" y="2211740"/>
                      <a:pt x="2803370" y="2211740"/>
                    </a:cubicBezTo>
                    <a:cubicBezTo>
                      <a:pt x="2825865" y="2206119"/>
                      <a:pt x="2842739" y="2189248"/>
                      <a:pt x="2851172" y="2163941"/>
                    </a:cubicBezTo>
                    <a:close/>
                    <a:moveTo>
                      <a:pt x="2696525" y="2163941"/>
                    </a:moveTo>
                    <a:cubicBezTo>
                      <a:pt x="2704959" y="2189248"/>
                      <a:pt x="2721830" y="2206119"/>
                      <a:pt x="2744328" y="2211740"/>
                    </a:cubicBezTo>
                    <a:cubicBezTo>
                      <a:pt x="2747138" y="2211740"/>
                      <a:pt x="2747138" y="2214553"/>
                      <a:pt x="2747138" y="2214553"/>
                    </a:cubicBezTo>
                    <a:cubicBezTo>
                      <a:pt x="2747138" y="2217367"/>
                      <a:pt x="2744328" y="2217367"/>
                      <a:pt x="2744328" y="2217367"/>
                    </a:cubicBezTo>
                    <a:cubicBezTo>
                      <a:pt x="2721830" y="2222990"/>
                      <a:pt x="2704959" y="2239858"/>
                      <a:pt x="2699336" y="2262355"/>
                    </a:cubicBezTo>
                    <a:cubicBezTo>
                      <a:pt x="2699336" y="2265166"/>
                      <a:pt x="2696525" y="2265166"/>
                      <a:pt x="2696525" y="2265166"/>
                    </a:cubicBezTo>
                    <a:cubicBezTo>
                      <a:pt x="2693712" y="2265166"/>
                      <a:pt x="2693712" y="2262355"/>
                      <a:pt x="2693712" y="2262355"/>
                    </a:cubicBezTo>
                    <a:cubicBezTo>
                      <a:pt x="2688092" y="2239858"/>
                      <a:pt x="2671218" y="2222990"/>
                      <a:pt x="2648723" y="2217367"/>
                    </a:cubicBezTo>
                    <a:cubicBezTo>
                      <a:pt x="2645913" y="2217367"/>
                      <a:pt x="2645913" y="2214553"/>
                      <a:pt x="2645913" y="2214553"/>
                    </a:cubicBezTo>
                    <a:cubicBezTo>
                      <a:pt x="2645913" y="2211740"/>
                      <a:pt x="2648723" y="2211740"/>
                      <a:pt x="2648723" y="2211740"/>
                    </a:cubicBezTo>
                    <a:cubicBezTo>
                      <a:pt x="2671218" y="2206119"/>
                      <a:pt x="2688092" y="2189248"/>
                      <a:pt x="2696525" y="2163941"/>
                    </a:cubicBezTo>
                    <a:close/>
                    <a:moveTo>
                      <a:pt x="2539061" y="2163941"/>
                    </a:moveTo>
                    <a:cubicBezTo>
                      <a:pt x="2547497" y="2189248"/>
                      <a:pt x="2567179" y="2206119"/>
                      <a:pt x="2586863" y="2211740"/>
                    </a:cubicBezTo>
                    <a:cubicBezTo>
                      <a:pt x="2589673" y="2211740"/>
                      <a:pt x="2589673" y="2214553"/>
                      <a:pt x="2589673" y="2214553"/>
                    </a:cubicBezTo>
                    <a:cubicBezTo>
                      <a:pt x="2589673" y="2217367"/>
                      <a:pt x="2586863" y="2217367"/>
                      <a:pt x="2586863" y="2217367"/>
                    </a:cubicBezTo>
                    <a:cubicBezTo>
                      <a:pt x="2564365" y="2222990"/>
                      <a:pt x="2547497" y="2239858"/>
                      <a:pt x="2541874" y="2262355"/>
                    </a:cubicBezTo>
                    <a:cubicBezTo>
                      <a:pt x="2541874" y="2265166"/>
                      <a:pt x="2539061" y="2265166"/>
                      <a:pt x="2539061" y="2265166"/>
                    </a:cubicBezTo>
                    <a:cubicBezTo>
                      <a:pt x="2536247" y="2265166"/>
                      <a:pt x="2536247" y="2262355"/>
                      <a:pt x="2536247" y="2262355"/>
                    </a:cubicBezTo>
                    <a:cubicBezTo>
                      <a:pt x="2530627" y="2239858"/>
                      <a:pt x="2513756" y="2222990"/>
                      <a:pt x="2491261" y="2217367"/>
                    </a:cubicBezTo>
                    <a:cubicBezTo>
                      <a:pt x="2488448" y="2217367"/>
                      <a:pt x="2488448" y="2214553"/>
                      <a:pt x="2488448" y="2214553"/>
                    </a:cubicBezTo>
                    <a:cubicBezTo>
                      <a:pt x="2488448" y="2211740"/>
                      <a:pt x="2491261" y="2211740"/>
                      <a:pt x="2491261" y="2211740"/>
                    </a:cubicBezTo>
                    <a:cubicBezTo>
                      <a:pt x="2513756" y="2206119"/>
                      <a:pt x="2530627" y="2189248"/>
                      <a:pt x="2539061" y="2163941"/>
                    </a:cubicBezTo>
                    <a:close/>
                    <a:moveTo>
                      <a:pt x="2384413" y="2163941"/>
                    </a:moveTo>
                    <a:cubicBezTo>
                      <a:pt x="2392849" y="2189248"/>
                      <a:pt x="2409717" y="2206119"/>
                      <a:pt x="2432215" y="2211740"/>
                    </a:cubicBezTo>
                    <a:cubicBezTo>
                      <a:pt x="2435025" y="2211740"/>
                      <a:pt x="2435025" y="2214553"/>
                      <a:pt x="2435025" y="2214553"/>
                    </a:cubicBezTo>
                    <a:cubicBezTo>
                      <a:pt x="2435025" y="2217367"/>
                      <a:pt x="2432215" y="2217367"/>
                      <a:pt x="2432215" y="2217367"/>
                    </a:cubicBezTo>
                    <a:cubicBezTo>
                      <a:pt x="2409717" y="2222990"/>
                      <a:pt x="2392849" y="2239858"/>
                      <a:pt x="2387226" y="2262355"/>
                    </a:cubicBezTo>
                    <a:cubicBezTo>
                      <a:pt x="2387226" y="2265166"/>
                      <a:pt x="2384413" y="2265166"/>
                      <a:pt x="2384413" y="2265166"/>
                    </a:cubicBezTo>
                    <a:cubicBezTo>
                      <a:pt x="2381599" y="2265166"/>
                      <a:pt x="2381599" y="2262355"/>
                      <a:pt x="2381599" y="2262355"/>
                    </a:cubicBezTo>
                    <a:cubicBezTo>
                      <a:pt x="2375979" y="2239858"/>
                      <a:pt x="2359108" y="2222990"/>
                      <a:pt x="2336613" y="2217367"/>
                    </a:cubicBezTo>
                    <a:cubicBezTo>
                      <a:pt x="2333800" y="2217367"/>
                      <a:pt x="2333800" y="2214553"/>
                      <a:pt x="2333800" y="2214553"/>
                    </a:cubicBezTo>
                    <a:cubicBezTo>
                      <a:pt x="2333800" y="2211740"/>
                      <a:pt x="2336613" y="2211740"/>
                      <a:pt x="2336613" y="2211740"/>
                    </a:cubicBezTo>
                    <a:cubicBezTo>
                      <a:pt x="2359108" y="2206119"/>
                      <a:pt x="2375979" y="2189248"/>
                      <a:pt x="2384413" y="2163941"/>
                    </a:cubicBezTo>
                    <a:close/>
                    <a:moveTo>
                      <a:pt x="2229761" y="2163941"/>
                    </a:moveTo>
                    <a:cubicBezTo>
                      <a:pt x="2238198" y="2189248"/>
                      <a:pt x="2255066" y="2206119"/>
                      <a:pt x="2277564" y="2211740"/>
                    </a:cubicBezTo>
                    <a:cubicBezTo>
                      <a:pt x="2280374" y="2211740"/>
                      <a:pt x="2280374" y="2214553"/>
                      <a:pt x="2280374" y="2214553"/>
                    </a:cubicBezTo>
                    <a:cubicBezTo>
                      <a:pt x="2280374" y="2217367"/>
                      <a:pt x="2277564" y="2217367"/>
                      <a:pt x="2277564" y="2217367"/>
                    </a:cubicBezTo>
                    <a:cubicBezTo>
                      <a:pt x="2255066" y="2222990"/>
                      <a:pt x="2238198" y="2239858"/>
                      <a:pt x="2232575" y="2262355"/>
                    </a:cubicBezTo>
                    <a:cubicBezTo>
                      <a:pt x="2232575" y="2265166"/>
                      <a:pt x="2229761" y="2265166"/>
                      <a:pt x="2229761" y="2265166"/>
                    </a:cubicBezTo>
                    <a:cubicBezTo>
                      <a:pt x="2226948" y="2265166"/>
                      <a:pt x="2226948" y="2262355"/>
                      <a:pt x="2226948" y="2262355"/>
                    </a:cubicBezTo>
                    <a:cubicBezTo>
                      <a:pt x="2221328" y="2239858"/>
                      <a:pt x="2204457" y="2222990"/>
                      <a:pt x="2181962" y="2217367"/>
                    </a:cubicBezTo>
                    <a:cubicBezTo>
                      <a:pt x="2179149" y="2217367"/>
                      <a:pt x="2179149" y="2214553"/>
                      <a:pt x="2179149" y="2214553"/>
                    </a:cubicBezTo>
                    <a:cubicBezTo>
                      <a:pt x="2179149" y="2211740"/>
                      <a:pt x="2181962" y="2211740"/>
                      <a:pt x="2181962" y="2211740"/>
                    </a:cubicBezTo>
                    <a:cubicBezTo>
                      <a:pt x="2204457" y="2206119"/>
                      <a:pt x="2221328" y="2189248"/>
                      <a:pt x="2229761" y="2163941"/>
                    </a:cubicBezTo>
                    <a:close/>
                    <a:moveTo>
                      <a:pt x="2075115" y="2163941"/>
                    </a:moveTo>
                    <a:cubicBezTo>
                      <a:pt x="2080738" y="2189248"/>
                      <a:pt x="2100419" y="2206119"/>
                      <a:pt x="2122917" y="2211740"/>
                    </a:cubicBezTo>
                    <a:cubicBezTo>
                      <a:pt x="2125727" y="2211740"/>
                      <a:pt x="2125727" y="2214553"/>
                      <a:pt x="2125727" y="2214553"/>
                    </a:cubicBezTo>
                    <a:cubicBezTo>
                      <a:pt x="2125727" y="2217367"/>
                      <a:pt x="2122917" y="2217367"/>
                      <a:pt x="2122917" y="2217367"/>
                    </a:cubicBezTo>
                    <a:cubicBezTo>
                      <a:pt x="2100419" y="2222990"/>
                      <a:pt x="2083551" y="2239858"/>
                      <a:pt x="2077928" y="2262355"/>
                    </a:cubicBezTo>
                    <a:cubicBezTo>
                      <a:pt x="2077928" y="2265166"/>
                      <a:pt x="2075115" y="2265166"/>
                      <a:pt x="2075115" y="2265166"/>
                    </a:cubicBezTo>
                    <a:cubicBezTo>
                      <a:pt x="2072301" y="2265166"/>
                      <a:pt x="2072301" y="2262355"/>
                      <a:pt x="2072301" y="2262355"/>
                    </a:cubicBezTo>
                    <a:cubicBezTo>
                      <a:pt x="2066681" y="2239858"/>
                      <a:pt x="2049810" y="2222990"/>
                      <a:pt x="2027315" y="2217367"/>
                    </a:cubicBezTo>
                    <a:cubicBezTo>
                      <a:pt x="2024502" y="2217367"/>
                      <a:pt x="2024502" y="2214553"/>
                      <a:pt x="2024502" y="2214553"/>
                    </a:cubicBezTo>
                    <a:cubicBezTo>
                      <a:pt x="2024502" y="2211740"/>
                      <a:pt x="2027315" y="2211740"/>
                      <a:pt x="2027315" y="2211740"/>
                    </a:cubicBezTo>
                    <a:cubicBezTo>
                      <a:pt x="2049810" y="2206119"/>
                      <a:pt x="2066681" y="2189248"/>
                      <a:pt x="2075115" y="2163941"/>
                    </a:cubicBezTo>
                    <a:close/>
                    <a:moveTo>
                      <a:pt x="1917652" y="2163941"/>
                    </a:moveTo>
                    <a:cubicBezTo>
                      <a:pt x="1926086" y="2189248"/>
                      <a:pt x="1942957" y="2206119"/>
                      <a:pt x="1965455" y="2211740"/>
                    </a:cubicBezTo>
                    <a:cubicBezTo>
                      <a:pt x="1968265" y="2211740"/>
                      <a:pt x="1968265" y="2214553"/>
                      <a:pt x="1968265" y="2214553"/>
                    </a:cubicBezTo>
                    <a:cubicBezTo>
                      <a:pt x="1968265" y="2217367"/>
                      <a:pt x="1965455" y="2217367"/>
                      <a:pt x="1965455" y="2217367"/>
                    </a:cubicBezTo>
                    <a:cubicBezTo>
                      <a:pt x="1942957" y="2222990"/>
                      <a:pt x="1926086" y="2239858"/>
                      <a:pt x="1920463" y="2262355"/>
                    </a:cubicBezTo>
                    <a:cubicBezTo>
                      <a:pt x="1920463" y="2265166"/>
                      <a:pt x="1917652" y="2265166"/>
                      <a:pt x="1917652" y="2265166"/>
                    </a:cubicBezTo>
                    <a:cubicBezTo>
                      <a:pt x="1914839" y="2265166"/>
                      <a:pt x="1914839" y="2262355"/>
                      <a:pt x="1914839" y="2262355"/>
                    </a:cubicBezTo>
                    <a:cubicBezTo>
                      <a:pt x="1909219" y="2239858"/>
                      <a:pt x="1892345" y="2222990"/>
                      <a:pt x="1869850" y="2217367"/>
                    </a:cubicBezTo>
                    <a:cubicBezTo>
                      <a:pt x="1867040" y="2217367"/>
                      <a:pt x="1867040" y="2214553"/>
                      <a:pt x="1867040" y="2214553"/>
                    </a:cubicBezTo>
                    <a:cubicBezTo>
                      <a:pt x="1867040" y="2211740"/>
                      <a:pt x="1869850" y="2211740"/>
                      <a:pt x="1869850" y="2211740"/>
                    </a:cubicBezTo>
                    <a:cubicBezTo>
                      <a:pt x="1892345" y="2206119"/>
                      <a:pt x="1909219" y="2189248"/>
                      <a:pt x="1917652" y="2163941"/>
                    </a:cubicBezTo>
                    <a:close/>
                    <a:moveTo>
                      <a:pt x="1763004" y="2163941"/>
                    </a:moveTo>
                    <a:cubicBezTo>
                      <a:pt x="1771438" y="2189248"/>
                      <a:pt x="1788309" y="2206119"/>
                      <a:pt x="1810807" y="2211740"/>
                    </a:cubicBezTo>
                    <a:cubicBezTo>
                      <a:pt x="1813617" y="2211740"/>
                      <a:pt x="1813617" y="2214553"/>
                      <a:pt x="1813617" y="2214553"/>
                    </a:cubicBezTo>
                    <a:cubicBezTo>
                      <a:pt x="1813617" y="2217367"/>
                      <a:pt x="1810807" y="2217367"/>
                      <a:pt x="1810807" y="2217367"/>
                    </a:cubicBezTo>
                    <a:cubicBezTo>
                      <a:pt x="1788309" y="2222990"/>
                      <a:pt x="1771438" y="2239858"/>
                      <a:pt x="1765815" y="2262355"/>
                    </a:cubicBezTo>
                    <a:cubicBezTo>
                      <a:pt x="1765815" y="2265166"/>
                      <a:pt x="1763004" y="2265166"/>
                      <a:pt x="1763004" y="2265166"/>
                    </a:cubicBezTo>
                    <a:cubicBezTo>
                      <a:pt x="1760191" y="2265166"/>
                      <a:pt x="1760191" y="2262355"/>
                      <a:pt x="1760191" y="2262355"/>
                    </a:cubicBezTo>
                    <a:cubicBezTo>
                      <a:pt x="1754571" y="2239858"/>
                      <a:pt x="1737697" y="2222990"/>
                      <a:pt x="1715202" y="2217367"/>
                    </a:cubicBezTo>
                    <a:cubicBezTo>
                      <a:pt x="1712392" y="2217367"/>
                      <a:pt x="1712392" y="2214553"/>
                      <a:pt x="1712392" y="2214553"/>
                    </a:cubicBezTo>
                    <a:cubicBezTo>
                      <a:pt x="1712392" y="2211740"/>
                      <a:pt x="1715202" y="2211740"/>
                      <a:pt x="1715202" y="2211740"/>
                    </a:cubicBezTo>
                    <a:cubicBezTo>
                      <a:pt x="1737697" y="2206119"/>
                      <a:pt x="1754571" y="2189248"/>
                      <a:pt x="1763004" y="2163941"/>
                    </a:cubicBezTo>
                    <a:close/>
                    <a:moveTo>
                      <a:pt x="1608353" y="2163941"/>
                    </a:moveTo>
                    <a:cubicBezTo>
                      <a:pt x="1613977" y="2189248"/>
                      <a:pt x="1633658" y="2206119"/>
                      <a:pt x="1656156" y="2211740"/>
                    </a:cubicBezTo>
                    <a:cubicBezTo>
                      <a:pt x="1658966" y="2211740"/>
                      <a:pt x="1658966" y="2214553"/>
                      <a:pt x="1658966" y="2214553"/>
                    </a:cubicBezTo>
                    <a:cubicBezTo>
                      <a:pt x="1658966" y="2217367"/>
                      <a:pt x="1656156" y="2217367"/>
                      <a:pt x="1656156" y="2217367"/>
                    </a:cubicBezTo>
                    <a:cubicBezTo>
                      <a:pt x="1633658" y="2222990"/>
                      <a:pt x="1616787" y="2239858"/>
                      <a:pt x="1611164" y="2262355"/>
                    </a:cubicBezTo>
                    <a:cubicBezTo>
                      <a:pt x="1611164" y="2265166"/>
                      <a:pt x="1608353" y="2265166"/>
                      <a:pt x="1608353" y="2265166"/>
                    </a:cubicBezTo>
                    <a:cubicBezTo>
                      <a:pt x="1605540" y="2265166"/>
                      <a:pt x="1605540" y="2262355"/>
                      <a:pt x="1605540" y="2262355"/>
                    </a:cubicBezTo>
                    <a:cubicBezTo>
                      <a:pt x="1599920" y="2239858"/>
                      <a:pt x="1583046" y="2222990"/>
                      <a:pt x="1560551" y="2217367"/>
                    </a:cubicBezTo>
                    <a:cubicBezTo>
                      <a:pt x="1557741" y="2217367"/>
                      <a:pt x="1557741" y="2214553"/>
                      <a:pt x="1557741" y="2214553"/>
                    </a:cubicBezTo>
                    <a:cubicBezTo>
                      <a:pt x="1557741" y="2211740"/>
                      <a:pt x="1560551" y="2211740"/>
                      <a:pt x="1560551" y="2211740"/>
                    </a:cubicBezTo>
                    <a:cubicBezTo>
                      <a:pt x="1583046" y="2206119"/>
                      <a:pt x="1599920" y="2189248"/>
                      <a:pt x="1608353" y="2163941"/>
                    </a:cubicBezTo>
                    <a:close/>
                    <a:moveTo>
                      <a:pt x="1450892" y="2163941"/>
                    </a:moveTo>
                    <a:cubicBezTo>
                      <a:pt x="1459326" y="2189248"/>
                      <a:pt x="1476197" y="2206119"/>
                      <a:pt x="1498695" y="2211740"/>
                    </a:cubicBezTo>
                    <a:cubicBezTo>
                      <a:pt x="1501505" y="2211740"/>
                      <a:pt x="1501505" y="2214553"/>
                      <a:pt x="1501505" y="2214553"/>
                    </a:cubicBezTo>
                    <a:cubicBezTo>
                      <a:pt x="1501505" y="2217367"/>
                      <a:pt x="1498695" y="2217367"/>
                      <a:pt x="1498695" y="2217367"/>
                    </a:cubicBezTo>
                    <a:cubicBezTo>
                      <a:pt x="1476197" y="2222990"/>
                      <a:pt x="1459326" y="2239858"/>
                      <a:pt x="1453706" y="2262355"/>
                    </a:cubicBezTo>
                    <a:cubicBezTo>
                      <a:pt x="1453706" y="2265166"/>
                      <a:pt x="1450892" y="2265166"/>
                      <a:pt x="1450892" y="2265166"/>
                    </a:cubicBezTo>
                    <a:cubicBezTo>
                      <a:pt x="1448079" y="2265166"/>
                      <a:pt x="1448079" y="2262355"/>
                      <a:pt x="1448079" y="2262355"/>
                    </a:cubicBezTo>
                    <a:cubicBezTo>
                      <a:pt x="1442458" y="2239858"/>
                      <a:pt x="1425587" y="2222990"/>
                      <a:pt x="1403090" y="2217367"/>
                    </a:cubicBezTo>
                    <a:cubicBezTo>
                      <a:pt x="1400280" y="2217367"/>
                      <a:pt x="1400280" y="2214553"/>
                      <a:pt x="1400280" y="2214553"/>
                    </a:cubicBezTo>
                    <a:cubicBezTo>
                      <a:pt x="1400280" y="2211740"/>
                      <a:pt x="1403090" y="2211740"/>
                      <a:pt x="1403090" y="2211740"/>
                    </a:cubicBezTo>
                    <a:cubicBezTo>
                      <a:pt x="1425587" y="2206119"/>
                      <a:pt x="1442458" y="2189248"/>
                      <a:pt x="1450892" y="2163941"/>
                    </a:cubicBezTo>
                    <a:close/>
                    <a:moveTo>
                      <a:pt x="1296244" y="2163941"/>
                    </a:moveTo>
                    <a:cubicBezTo>
                      <a:pt x="1304678" y="2189248"/>
                      <a:pt x="1321549" y="2206119"/>
                      <a:pt x="1344046" y="2211740"/>
                    </a:cubicBezTo>
                    <a:cubicBezTo>
                      <a:pt x="1346857" y="2211740"/>
                      <a:pt x="1346857" y="2214553"/>
                      <a:pt x="1346857" y="2214553"/>
                    </a:cubicBezTo>
                    <a:cubicBezTo>
                      <a:pt x="1346857" y="2217367"/>
                      <a:pt x="1344046" y="2217367"/>
                      <a:pt x="1344046" y="2217367"/>
                    </a:cubicBezTo>
                    <a:cubicBezTo>
                      <a:pt x="1321549" y="2222990"/>
                      <a:pt x="1304678" y="2239858"/>
                      <a:pt x="1299058" y="2262355"/>
                    </a:cubicBezTo>
                    <a:cubicBezTo>
                      <a:pt x="1299058" y="2265166"/>
                      <a:pt x="1296244" y="2265166"/>
                      <a:pt x="1296244" y="2265166"/>
                    </a:cubicBezTo>
                    <a:cubicBezTo>
                      <a:pt x="1293431" y="2265166"/>
                      <a:pt x="1293431" y="2262355"/>
                      <a:pt x="1293431" y="2262355"/>
                    </a:cubicBezTo>
                    <a:cubicBezTo>
                      <a:pt x="1287810" y="2239858"/>
                      <a:pt x="1270939" y="2222990"/>
                      <a:pt x="1248442" y="2217367"/>
                    </a:cubicBezTo>
                    <a:cubicBezTo>
                      <a:pt x="1245632" y="2217367"/>
                      <a:pt x="1245632" y="2214553"/>
                      <a:pt x="1245632" y="2214553"/>
                    </a:cubicBezTo>
                    <a:cubicBezTo>
                      <a:pt x="1245632" y="2211740"/>
                      <a:pt x="1248442" y="2211740"/>
                      <a:pt x="1248442" y="2211740"/>
                    </a:cubicBezTo>
                    <a:cubicBezTo>
                      <a:pt x="1270939" y="2206119"/>
                      <a:pt x="1287810" y="2189248"/>
                      <a:pt x="1296244" y="2163941"/>
                    </a:cubicBezTo>
                    <a:close/>
                    <a:moveTo>
                      <a:pt x="1141593" y="2163941"/>
                    </a:moveTo>
                    <a:cubicBezTo>
                      <a:pt x="1150027" y="2189248"/>
                      <a:pt x="1166898" y="2206119"/>
                      <a:pt x="1189395" y="2211740"/>
                    </a:cubicBezTo>
                    <a:cubicBezTo>
                      <a:pt x="1192206" y="2211740"/>
                      <a:pt x="1192206" y="2214553"/>
                      <a:pt x="1192206" y="2214553"/>
                    </a:cubicBezTo>
                    <a:cubicBezTo>
                      <a:pt x="1192206" y="2217367"/>
                      <a:pt x="1189395" y="2217367"/>
                      <a:pt x="1189395" y="2217367"/>
                    </a:cubicBezTo>
                    <a:cubicBezTo>
                      <a:pt x="1166898" y="2222990"/>
                      <a:pt x="1150027" y="2239858"/>
                      <a:pt x="1144407" y="2262355"/>
                    </a:cubicBezTo>
                    <a:cubicBezTo>
                      <a:pt x="1144407" y="2265166"/>
                      <a:pt x="1141593" y="2265166"/>
                      <a:pt x="1141593" y="2265166"/>
                    </a:cubicBezTo>
                    <a:cubicBezTo>
                      <a:pt x="1138780" y="2265166"/>
                      <a:pt x="1138780" y="2262355"/>
                      <a:pt x="1138780" y="2262355"/>
                    </a:cubicBezTo>
                    <a:cubicBezTo>
                      <a:pt x="1133159" y="2239858"/>
                      <a:pt x="1116288" y="2222990"/>
                      <a:pt x="1093791" y="2217367"/>
                    </a:cubicBezTo>
                    <a:cubicBezTo>
                      <a:pt x="1090981" y="2217367"/>
                      <a:pt x="1090981" y="2214553"/>
                      <a:pt x="1090981" y="2214553"/>
                    </a:cubicBezTo>
                    <a:cubicBezTo>
                      <a:pt x="1090981" y="2211740"/>
                      <a:pt x="1093791" y="2211740"/>
                      <a:pt x="1093791" y="2211740"/>
                    </a:cubicBezTo>
                    <a:cubicBezTo>
                      <a:pt x="1116288" y="2206119"/>
                      <a:pt x="1133159" y="2189248"/>
                      <a:pt x="1141593" y="2163941"/>
                    </a:cubicBezTo>
                    <a:close/>
                    <a:moveTo>
                      <a:pt x="984132" y="2163941"/>
                    </a:moveTo>
                    <a:cubicBezTo>
                      <a:pt x="992566" y="2189248"/>
                      <a:pt x="1009437" y="2206119"/>
                      <a:pt x="1031934" y="2211740"/>
                    </a:cubicBezTo>
                    <a:cubicBezTo>
                      <a:pt x="1034745" y="2211740"/>
                      <a:pt x="1034745" y="2214553"/>
                      <a:pt x="1034745" y="2214553"/>
                    </a:cubicBezTo>
                    <a:cubicBezTo>
                      <a:pt x="1034745" y="2217367"/>
                      <a:pt x="1031934" y="2217367"/>
                      <a:pt x="1031934" y="2217367"/>
                    </a:cubicBezTo>
                    <a:cubicBezTo>
                      <a:pt x="1009437" y="2222990"/>
                      <a:pt x="992566" y="2239858"/>
                      <a:pt x="986946" y="2262355"/>
                    </a:cubicBezTo>
                    <a:cubicBezTo>
                      <a:pt x="986946" y="2265166"/>
                      <a:pt x="984132" y="2265166"/>
                      <a:pt x="984132" y="2265166"/>
                    </a:cubicBezTo>
                    <a:cubicBezTo>
                      <a:pt x="981319" y="2265166"/>
                      <a:pt x="981319" y="2262355"/>
                      <a:pt x="981319" y="2262355"/>
                    </a:cubicBezTo>
                    <a:cubicBezTo>
                      <a:pt x="975698" y="2239858"/>
                      <a:pt x="958827" y="2222990"/>
                      <a:pt x="936330" y="2217367"/>
                    </a:cubicBezTo>
                    <a:cubicBezTo>
                      <a:pt x="933520" y="2217367"/>
                      <a:pt x="933520" y="2214553"/>
                      <a:pt x="933520" y="2214553"/>
                    </a:cubicBezTo>
                    <a:cubicBezTo>
                      <a:pt x="933520" y="2211740"/>
                      <a:pt x="936330" y="2211740"/>
                      <a:pt x="936330" y="2211740"/>
                    </a:cubicBezTo>
                    <a:cubicBezTo>
                      <a:pt x="958827" y="2206119"/>
                      <a:pt x="975698" y="2189248"/>
                      <a:pt x="984132" y="2163941"/>
                    </a:cubicBezTo>
                    <a:close/>
                    <a:moveTo>
                      <a:pt x="829484" y="2163941"/>
                    </a:moveTo>
                    <a:cubicBezTo>
                      <a:pt x="837918" y="2189248"/>
                      <a:pt x="854789" y="2206119"/>
                      <a:pt x="877286" y="2211740"/>
                    </a:cubicBezTo>
                    <a:cubicBezTo>
                      <a:pt x="880097" y="2211740"/>
                      <a:pt x="880097" y="2214553"/>
                      <a:pt x="880097" y="2214553"/>
                    </a:cubicBezTo>
                    <a:cubicBezTo>
                      <a:pt x="880097" y="2217367"/>
                      <a:pt x="877286" y="2217367"/>
                      <a:pt x="877286" y="2217367"/>
                    </a:cubicBezTo>
                    <a:cubicBezTo>
                      <a:pt x="854789" y="2222990"/>
                      <a:pt x="837918" y="2239858"/>
                      <a:pt x="832298" y="2262355"/>
                    </a:cubicBezTo>
                    <a:cubicBezTo>
                      <a:pt x="832298" y="2265166"/>
                      <a:pt x="829484" y="2265166"/>
                      <a:pt x="829484" y="2265166"/>
                    </a:cubicBezTo>
                    <a:cubicBezTo>
                      <a:pt x="826671" y="2265166"/>
                      <a:pt x="826671" y="2262355"/>
                      <a:pt x="826671" y="2262355"/>
                    </a:cubicBezTo>
                    <a:cubicBezTo>
                      <a:pt x="821050" y="2239858"/>
                      <a:pt x="804179" y="2222990"/>
                      <a:pt x="781682" y="2217367"/>
                    </a:cubicBezTo>
                    <a:cubicBezTo>
                      <a:pt x="778872" y="2217367"/>
                      <a:pt x="778872" y="2214553"/>
                      <a:pt x="778872" y="2214553"/>
                    </a:cubicBezTo>
                    <a:cubicBezTo>
                      <a:pt x="778872" y="2211740"/>
                      <a:pt x="781682" y="2211740"/>
                      <a:pt x="781682" y="2211740"/>
                    </a:cubicBezTo>
                    <a:cubicBezTo>
                      <a:pt x="804179" y="2206119"/>
                      <a:pt x="821050" y="2189248"/>
                      <a:pt x="829484" y="2163941"/>
                    </a:cubicBezTo>
                    <a:close/>
                    <a:moveTo>
                      <a:pt x="674833" y="2163941"/>
                    </a:moveTo>
                    <a:cubicBezTo>
                      <a:pt x="683267" y="2189248"/>
                      <a:pt x="700138" y="2206119"/>
                      <a:pt x="722635" y="2211740"/>
                    </a:cubicBezTo>
                    <a:cubicBezTo>
                      <a:pt x="725446" y="2211740"/>
                      <a:pt x="725446" y="2214553"/>
                      <a:pt x="725446" y="2214553"/>
                    </a:cubicBezTo>
                    <a:cubicBezTo>
                      <a:pt x="725446" y="2217367"/>
                      <a:pt x="722635" y="2217367"/>
                      <a:pt x="722635" y="2217367"/>
                    </a:cubicBezTo>
                    <a:cubicBezTo>
                      <a:pt x="700138" y="2222990"/>
                      <a:pt x="683267" y="2239858"/>
                      <a:pt x="677647" y="2262355"/>
                    </a:cubicBezTo>
                    <a:cubicBezTo>
                      <a:pt x="677647" y="2265166"/>
                      <a:pt x="674833" y="2265166"/>
                      <a:pt x="674833" y="2265166"/>
                    </a:cubicBezTo>
                    <a:cubicBezTo>
                      <a:pt x="672020" y="2265166"/>
                      <a:pt x="672020" y="2262355"/>
                      <a:pt x="672020" y="2262355"/>
                    </a:cubicBezTo>
                    <a:cubicBezTo>
                      <a:pt x="666399" y="2239858"/>
                      <a:pt x="649528" y="2222990"/>
                      <a:pt x="627031" y="2217367"/>
                    </a:cubicBezTo>
                    <a:cubicBezTo>
                      <a:pt x="624221" y="2217367"/>
                      <a:pt x="624221" y="2214553"/>
                      <a:pt x="624221" y="2214553"/>
                    </a:cubicBezTo>
                    <a:cubicBezTo>
                      <a:pt x="624221" y="2211740"/>
                      <a:pt x="627031" y="2211740"/>
                      <a:pt x="627031" y="2211740"/>
                    </a:cubicBezTo>
                    <a:cubicBezTo>
                      <a:pt x="649528" y="2206119"/>
                      <a:pt x="666399" y="2189248"/>
                      <a:pt x="674833" y="2163941"/>
                    </a:cubicBezTo>
                    <a:close/>
                    <a:moveTo>
                      <a:pt x="517372" y="2163941"/>
                    </a:moveTo>
                    <a:cubicBezTo>
                      <a:pt x="525806" y="2189248"/>
                      <a:pt x="542677" y="2206119"/>
                      <a:pt x="565174" y="2211740"/>
                    </a:cubicBezTo>
                    <a:cubicBezTo>
                      <a:pt x="567985" y="2211740"/>
                      <a:pt x="567985" y="2214553"/>
                      <a:pt x="567985" y="2214553"/>
                    </a:cubicBezTo>
                    <a:cubicBezTo>
                      <a:pt x="567985" y="2217367"/>
                      <a:pt x="565174" y="2217367"/>
                      <a:pt x="565174" y="2217367"/>
                    </a:cubicBezTo>
                    <a:cubicBezTo>
                      <a:pt x="542677" y="2222990"/>
                      <a:pt x="525806" y="2239858"/>
                      <a:pt x="520183" y="2262355"/>
                    </a:cubicBezTo>
                    <a:cubicBezTo>
                      <a:pt x="520183" y="2265166"/>
                      <a:pt x="517372" y="2265166"/>
                      <a:pt x="517372" y="2265166"/>
                    </a:cubicBezTo>
                    <a:cubicBezTo>
                      <a:pt x="514559" y="2265166"/>
                      <a:pt x="514559" y="2262355"/>
                      <a:pt x="514559" y="2262355"/>
                    </a:cubicBezTo>
                    <a:cubicBezTo>
                      <a:pt x="508938" y="2239858"/>
                      <a:pt x="492065" y="2222990"/>
                      <a:pt x="469570" y="2217367"/>
                    </a:cubicBezTo>
                    <a:cubicBezTo>
                      <a:pt x="466760" y="2217367"/>
                      <a:pt x="466760" y="2214553"/>
                      <a:pt x="466760" y="2214553"/>
                    </a:cubicBezTo>
                    <a:cubicBezTo>
                      <a:pt x="466760" y="2211740"/>
                      <a:pt x="469570" y="2211740"/>
                      <a:pt x="469570" y="2211740"/>
                    </a:cubicBezTo>
                    <a:cubicBezTo>
                      <a:pt x="492065" y="2206119"/>
                      <a:pt x="508938" y="2189248"/>
                      <a:pt x="517372" y="2163941"/>
                    </a:cubicBezTo>
                    <a:close/>
                    <a:moveTo>
                      <a:pt x="362724" y="2163941"/>
                    </a:moveTo>
                    <a:cubicBezTo>
                      <a:pt x="371158" y="2189248"/>
                      <a:pt x="388029" y="2206119"/>
                      <a:pt x="410526" y="2211740"/>
                    </a:cubicBezTo>
                    <a:cubicBezTo>
                      <a:pt x="413337" y="2211740"/>
                      <a:pt x="413337" y="2214553"/>
                      <a:pt x="413337" y="2214553"/>
                    </a:cubicBezTo>
                    <a:cubicBezTo>
                      <a:pt x="413337" y="2217367"/>
                      <a:pt x="410526" y="2217367"/>
                      <a:pt x="410526" y="2217367"/>
                    </a:cubicBezTo>
                    <a:cubicBezTo>
                      <a:pt x="388029" y="2222990"/>
                      <a:pt x="371158" y="2239858"/>
                      <a:pt x="365535" y="2262355"/>
                    </a:cubicBezTo>
                    <a:cubicBezTo>
                      <a:pt x="365535" y="2265166"/>
                      <a:pt x="362724" y="2265166"/>
                      <a:pt x="362724" y="2265166"/>
                    </a:cubicBezTo>
                    <a:cubicBezTo>
                      <a:pt x="359911" y="2265166"/>
                      <a:pt x="359911" y="2262355"/>
                      <a:pt x="359911" y="2262355"/>
                    </a:cubicBezTo>
                    <a:cubicBezTo>
                      <a:pt x="354290" y="2239858"/>
                      <a:pt x="337417" y="2222990"/>
                      <a:pt x="314922" y="2217367"/>
                    </a:cubicBezTo>
                    <a:cubicBezTo>
                      <a:pt x="312112" y="2217367"/>
                      <a:pt x="312112" y="2214553"/>
                      <a:pt x="312112" y="2214553"/>
                    </a:cubicBezTo>
                    <a:cubicBezTo>
                      <a:pt x="312112" y="2211740"/>
                      <a:pt x="314922" y="2211740"/>
                      <a:pt x="314922" y="2211740"/>
                    </a:cubicBezTo>
                    <a:cubicBezTo>
                      <a:pt x="337417" y="2206119"/>
                      <a:pt x="354290" y="2189248"/>
                      <a:pt x="362724" y="2163941"/>
                    </a:cubicBezTo>
                    <a:close/>
                    <a:moveTo>
                      <a:pt x="208073" y="2163941"/>
                    </a:moveTo>
                    <a:cubicBezTo>
                      <a:pt x="216507" y="2189248"/>
                      <a:pt x="233378" y="2206119"/>
                      <a:pt x="255875" y="2211740"/>
                    </a:cubicBezTo>
                    <a:cubicBezTo>
                      <a:pt x="258686" y="2211740"/>
                      <a:pt x="258686" y="2214553"/>
                      <a:pt x="258686" y="2214553"/>
                    </a:cubicBezTo>
                    <a:cubicBezTo>
                      <a:pt x="258686" y="2217367"/>
                      <a:pt x="255875" y="2217367"/>
                      <a:pt x="255875" y="2217367"/>
                    </a:cubicBezTo>
                    <a:cubicBezTo>
                      <a:pt x="233378" y="2222990"/>
                      <a:pt x="216507" y="2239858"/>
                      <a:pt x="210884" y="2262355"/>
                    </a:cubicBezTo>
                    <a:cubicBezTo>
                      <a:pt x="210884" y="2265166"/>
                      <a:pt x="208073" y="2265166"/>
                      <a:pt x="208073" y="2265166"/>
                    </a:cubicBezTo>
                    <a:cubicBezTo>
                      <a:pt x="205260" y="2265166"/>
                      <a:pt x="205260" y="2262355"/>
                      <a:pt x="205260" y="2262355"/>
                    </a:cubicBezTo>
                    <a:cubicBezTo>
                      <a:pt x="199639" y="2239858"/>
                      <a:pt x="182766" y="2222990"/>
                      <a:pt x="160271" y="2217367"/>
                    </a:cubicBezTo>
                    <a:cubicBezTo>
                      <a:pt x="157461" y="2217367"/>
                      <a:pt x="157461" y="2214553"/>
                      <a:pt x="157461" y="2214553"/>
                    </a:cubicBezTo>
                    <a:cubicBezTo>
                      <a:pt x="157461" y="2211740"/>
                      <a:pt x="160271" y="2211740"/>
                      <a:pt x="160271" y="2211740"/>
                    </a:cubicBezTo>
                    <a:cubicBezTo>
                      <a:pt x="182766" y="2206119"/>
                      <a:pt x="199639" y="2189248"/>
                      <a:pt x="208073" y="2163941"/>
                    </a:cubicBezTo>
                    <a:close/>
                    <a:moveTo>
                      <a:pt x="50612" y="2163941"/>
                    </a:moveTo>
                    <a:cubicBezTo>
                      <a:pt x="59049" y="2189248"/>
                      <a:pt x="75920" y="2206119"/>
                      <a:pt x="98414" y="2211740"/>
                    </a:cubicBezTo>
                    <a:cubicBezTo>
                      <a:pt x="101225" y="2211740"/>
                      <a:pt x="101225" y="2214553"/>
                      <a:pt x="101225" y="2214553"/>
                    </a:cubicBezTo>
                    <a:cubicBezTo>
                      <a:pt x="101225" y="2217367"/>
                      <a:pt x="98414" y="2217367"/>
                      <a:pt x="98414" y="2217367"/>
                    </a:cubicBezTo>
                    <a:cubicBezTo>
                      <a:pt x="75920" y="2222990"/>
                      <a:pt x="59049" y="2239858"/>
                      <a:pt x="53426" y="2262355"/>
                    </a:cubicBezTo>
                    <a:cubicBezTo>
                      <a:pt x="53426" y="2265166"/>
                      <a:pt x="50612" y="2265166"/>
                      <a:pt x="50612" y="2265166"/>
                    </a:cubicBezTo>
                    <a:cubicBezTo>
                      <a:pt x="47802" y="2265166"/>
                      <a:pt x="47802" y="2262355"/>
                      <a:pt x="47802" y="2262355"/>
                    </a:cubicBezTo>
                    <a:cubicBezTo>
                      <a:pt x="42178" y="2239858"/>
                      <a:pt x="25307" y="2222990"/>
                      <a:pt x="2813" y="2217367"/>
                    </a:cubicBezTo>
                    <a:cubicBezTo>
                      <a:pt x="0" y="2217367"/>
                      <a:pt x="0" y="2214553"/>
                      <a:pt x="0" y="2214553"/>
                    </a:cubicBezTo>
                    <a:cubicBezTo>
                      <a:pt x="0" y="2211740"/>
                      <a:pt x="2813" y="2211740"/>
                      <a:pt x="2813" y="2211740"/>
                    </a:cubicBezTo>
                    <a:cubicBezTo>
                      <a:pt x="25307" y="2206119"/>
                      <a:pt x="42178" y="2189248"/>
                      <a:pt x="50612" y="2163941"/>
                    </a:cubicBezTo>
                    <a:close/>
                    <a:moveTo>
                      <a:pt x="5184973" y="2009293"/>
                    </a:moveTo>
                    <a:cubicBezTo>
                      <a:pt x="5193410" y="2031787"/>
                      <a:pt x="5210281" y="2048658"/>
                      <a:pt x="5232776" y="2057092"/>
                    </a:cubicBezTo>
                    <a:cubicBezTo>
                      <a:pt x="5235586" y="2057092"/>
                      <a:pt x="5235586" y="2059905"/>
                      <a:pt x="5235586" y="2059905"/>
                    </a:cubicBezTo>
                    <a:cubicBezTo>
                      <a:pt x="5235586" y="2062719"/>
                      <a:pt x="5232776" y="2062719"/>
                      <a:pt x="5232776" y="2062719"/>
                    </a:cubicBezTo>
                    <a:cubicBezTo>
                      <a:pt x="5210281" y="2068342"/>
                      <a:pt x="5193410" y="2085210"/>
                      <a:pt x="5187787" y="2107707"/>
                    </a:cubicBezTo>
                    <a:cubicBezTo>
                      <a:pt x="5187787" y="2110518"/>
                      <a:pt x="5184973" y="2110518"/>
                      <a:pt x="5184973" y="2110518"/>
                    </a:cubicBezTo>
                    <a:cubicBezTo>
                      <a:pt x="5182163" y="2110518"/>
                      <a:pt x="5182163" y="2107707"/>
                      <a:pt x="5182163" y="2107707"/>
                    </a:cubicBezTo>
                    <a:cubicBezTo>
                      <a:pt x="5176540" y="2085210"/>
                      <a:pt x="5159669" y="2068342"/>
                      <a:pt x="5137174" y="2062719"/>
                    </a:cubicBezTo>
                    <a:cubicBezTo>
                      <a:pt x="5134361" y="2062719"/>
                      <a:pt x="5134361" y="2059905"/>
                      <a:pt x="5134361" y="2059905"/>
                    </a:cubicBezTo>
                    <a:cubicBezTo>
                      <a:pt x="5134361" y="2057092"/>
                      <a:pt x="5137174" y="2057092"/>
                      <a:pt x="5137174" y="2057092"/>
                    </a:cubicBezTo>
                    <a:cubicBezTo>
                      <a:pt x="5159669" y="2051471"/>
                      <a:pt x="5176540" y="2034600"/>
                      <a:pt x="5184973" y="2009293"/>
                    </a:cubicBezTo>
                    <a:close/>
                    <a:moveTo>
                      <a:pt x="5030325" y="2009293"/>
                    </a:moveTo>
                    <a:cubicBezTo>
                      <a:pt x="5035949" y="2031787"/>
                      <a:pt x="5055630" y="2048658"/>
                      <a:pt x="5078128" y="2057092"/>
                    </a:cubicBezTo>
                    <a:cubicBezTo>
                      <a:pt x="5080938" y="2057092"/>
                      <a:pt x="5080938" y="2059905"/>
                      <a:pt x="5080938" y="2059905"/>
                    </a:cubicBezTo>
                    <a:cubicBezTo>
                      <a:pt x="5080938" y="2062719"/>
                      <a:pt x="5078128" y="2062719"/>
                      <a:pt x="5078128" y="2062719"/>
                    </a:cubicBezTo>
                    <a:cubicBezTo>
                      <a:pt x="5055630" y="2068342"/>
                      <a:pt x="5038759" y="2085210"/>
                      <a:pt x="5033136" y="2107707"/>
                    </a:cubicBezTo>
                    <a:cubicBezTo>
                      <a:pt x="5033136" y="2110518"/>
                      <a:pt x="5030325" y="2110518"/>
                      <a:pt x="5030325" y="2110518"/>
                    </a:cubicBezTo>
                    <a:cubicBezTo>
                      <a:pt x="5027512" y="2110518"/>
                      <a:pt x="5027512" y="2107707"/>
                      <a:pt x="5027512" y="2107707"/>
                    </a:cubicBezTo>
                    <a:cubicBezTo>
                      <a:pt x="5021892" y="2085210"/>
                      <a:pt x="5005018" y="2068342"/>
                      <a:pt x="4982523" y="2062719"/>
                    </a:cubicBezTo>
                    <a:cubicBezTo>
                      <a:pt x="4979713" y="2062719"/>
                      <a:pt x="4979713" y="2059905"/>
                      <a:pt x="4979713" y="2059905"/>
                    </a:cubicBezTo>
                    <a:cubicBezTo>
                      <a:pt x="4979713" y="2057092"/>
                      <a:pt x="4982523" y="2057092"/>
                      <a:pt x="4982523" y="2057092"/>
                    </a:cubicBezTo>
                    <a:cubicBezTo>
                      <a:pt x="5005018" y="2051471"/>
                      <a:pt x="5021892" y="2034600"/>
                      <a:pt x="5030325" y="2009293"/>
                    </a:cubicBezTo>
                    <a:close/>
                    <a:moveTo>
                      <a:pt x="4872861" y="2009293"/>
                    </a:moveTo>
                    <a:cubicBezTo>
                      <a:pt x="4881298" y="2031787"/>
                      <a:pt x="4898166" y="2048658"/>
                      <a:pt x="4920664" y="2057092"/>
                    </a:cubicBezTo>
                    <a:cubicBezTo>
                      <a:pt x="4923474" y="2057092"/>
                      <a:pt x="4923474" y="2059905"/>
                      <a:pt x="4923474" y="2059905"/>
                    </a:cubicBezTo>
                    <a:cubicBezTo>
                      <a:pt x="4923474" y="2062719"/>
                      <a:pt x="4920664" y="2062719"/>
                      <a:pt x="4920664" y="2062719"/>
                    </a:cubicBezTo>
                    <a:cubicBezTo>
                      <a:pt x="4898166" y="2068342"/>
                      <a:pt x="4881298" y="2085210"/>
                      <a:pt x="4875675" y="2107707"/>
                    </a:cubicBezTo>
                    <a:cubicBezTo>
                      <a:pt x="4875675" y="2110518"/>
                      <a:pt x="4872861" y="2110518"/>
                      <a:pt x="4872861" y="2110518"/>
                    </a:cubicBezTo>
                    <a:cubicBezTo>
                      <a:pt x="4870048" y="2110518"/>
                      <a:pt x="4870048" y="2107707"/>
                      <a:pt x="4870048" y="2107707"/>
                    </a:cubicBezTo>
                    <a:cubicBezTo>
                      <a:pt x="4864428" y="2085210"/>
                      <a:pt x="4847557" y="2068342"/>
                      <a:pt x="4825062" y="2062719"/>
                    </a:cubicBezTo>
                    <a:cubicBezTo>
                      <a:pt x="4822249" y="2062719"/>
                      <a:pt x="4822249" y="2059905"/>
                      <a:pt x="4822249" y="2059905"/>
                    </a:cubicBezTo>
                    <a:cubicBezTo>
                      <a:pt x="4822249" y="2057092"/>
                      <a:pt x="4825062" y="2057092"/>
                      <a:pt x="4825062" y="2057092"/>
                    </a:cubicBezTo>
                    <a:cubicBezTo>
                      <a:pt x="4847557" y="2051471"/>
                      <a:pt x="4864428" y="2034600"/>
                      <a:pt x="4872861" y="2009293"/>
                    </a:cubicBezTo>
                    <a:close/>
                    <a:moveTo>
                      <a:pt x="4718213" y="2009293"/>
                    </a:moveTo>
                    <a:cubicBezTo>
                      <a:pt x="4726650" y="2031787"/>
                      <a:pt x="4743518" y="2048658"/>
                      <a:pt x="4766016" y="2057092"/>
                    </a:cubicBezTo>
                    <a:cubicBezTo>
                      <a:pt x="4768826" y="2057092"/>
                      <a:pt x="4768826" y="2059905"/>
                      <a:pt x="4768826" y="2059905"/>
                    </a:cubicBezTo>
                    <a:cubicBezTo>
                      <a:pt x="4768826" y="2062719"/>
                      <a:pt x="4766016" y="2062719"/>
                      <a:pt x="4766016" y="2062719"/>
                    </a:cubicBezTo>
                    <a:cubicBezTo>
                      <a:pt x="4743518" y="2068342"/>
                      <a:pt x="4726650" y="2085210"/>
                      <a:pt x="4721027" y="2107707"/>
                    </a:cubicBezTo>
                    <a:cubicBezTo>
                      <a:pt x="4721027" y="2110518"/>
                      <a:pt x="4718213" y="2110518"/>
                      <a:pt x="4718213" y="2110518"/>
                    </a:cubicBezTo>
                    <a:cubicBezTo>
                      <a:pt x="4715400" y="2110518"/>
                      <a:pt x="4715400" y="2107707"/>
                      <a:pt x="4715400" y="2107707"/>
                    </a:cubicBezTo>
                    <a:cubicBezTo>
                      <a:pt x="4709780" y="2085210"/>
                      <a:pt x="4692909" y="2068342"/>
                      <a:pt x="4670414" y="2062719"/>
                    </a:cubicBezTo>
                    <a:cubicBezTo>
                      <a:pt x="4667601" y="2062719"/>
                      <a:pt x="4667601" y="2059905"/>
                      <a:pt x="4667601" y="2059905"/>
                    </a:cubicBezTo>
                    <a:cubicBezTo>
                      <a:pt x="4667601" y="2057092"/>
                      <a:pt x="4670414" y="2057092"/>
                      <a:pt x="4670414" y="2057092"/>
                    </a:cubicBezTo>
                    <a:cubicBezTo>
                      <a:pt x="4692909" y="2051471"/>
                      <a:pt x="4709780" y="2034600"/>
                      <a:pt x="4718213" y="2009293"/>
                    </a:cubicBezTo>
                    <a:close/>
                    <a:moveTo>
                      <a:pt x="4563563" y="2009293"/>
                    </a:moveTo>
                    <a:cubicBezTo>
                      <a:pt x="4571999" y="2031787"/>
                      <a:pt x="4588867" y="2048658"/>
                      <a:pt x="4611365" y="2057092"/>
                    </a:cubicBezTo>
                    <a:cubicBezTo>
                      <a:pt x="4614175" y="2057092"/>
                      <a:pt x="4614175" y="2059905"/>
                      <a:pt x="4614175" y="2059905"/>
                    </a:cubicBezTo>
                    <a:cubicBezTo>
                      <a:pt x="4614175" y="2062719"/>
                      <a:pt x="4611365" y="2062719"/>
                      <a:pt x="4611365" y="2062719"/>
                    </a:cubicBezTo>
                    <a:cubicBezTo>
                      <a:pt x="4588867" y="2068342"/>
                      <a:pt x="4571999" y="2085210"/>
                      <a:pt x="4566376" y="2107707"/>
                    </a:cubicBezTo>
                    <a:cubicBezTo>
                      <a:pt x="4566376" y="2110518"/>
                      <a:pt x="4563563" y="2110518"/>
                      <a:pt x="4563563" y="2110518"/>
                    </a:cubicBezTo>
                    <a:cubicBezTo>
                      <a:pt x="4560749" y="2110518"/>
                      <a:pt x="4560749" y="2107707"/>
                      <a:pt x="4560749" y="2107707"/>
                    </a:cubicBezTo>
                    <a:cubicBezTo>
                      <a:pt x="4555129" y="2085210"/>
                      <a:pt x="4538258" y="2068342"/>
                      <a:pt x="4515763" y="2062719"/>
                    </a:cubicBezTo>
                    <a:cubicBezTo>
                      <a:pt x="4512950" y="2062719"/>
                      <a:pt x="4512950" y="2059905"/>
                      <a:pt x="4512950" y="2059905"/>
                    </a:cubicBezTo>
                    <a:cubicBezTo>
                      <a:pt x="4512950" y="2057092"/>
                      <a:pt x="4515763" y="2057092"/>
                      <a:pt x="4515763" y="2057092"/>
                    </a:cubicBezTo>
                    <a:cubicBezTo>
                      <a:pt x="4538258" y="2051471"/>
                      <a:pt x="4555129" y="2034600"/>
                      <a:pt x="4563563" y="2009293"/>
                    </a:cubicBezTo>
                    <a:close/>
                    <a:moveTo>
                      <a:pt x="4406104" y="2009293"/>
                    </a:moveTo>
                    <a:cubicBezTo>
                      <a:pt x="4414538" y="2031787"/>
                      <a:pt x="4431409" y="2048658"/>
                      <a:pt x="4453907" y="2057092"/>
                    </a:cubicBezTo>
                    <a:cubicBezTo>
                      <a:pt x="4456717" y="2057092"/>
                      <a:pt x="4456717" y="2059905"/>
                      <a:pt x="4456717" y="2059905"/>
                    </a:cubicBezTo>
                    <a:cubicBezTo>
                      <a:pt x="4456717" y="2062719"/>
                      <a:pt x="4453907" y="2062719"/>
                      <a:pt x="4453907" y="2062719"/>
                    </a:cubicBezTo>
                    <a:cubicBezTo>
                      <a:pt x="4431409" y="2068342"/>
                      <a:pt x="4414538" y="2085210"/>
                      <a:pt x="4408915" y="2107707"/>
                    </a:cubicBezTo>
                    <a:cubicBezTo>
                      <a:pt x="4408915" y="2110518"/>
                      <a:pt x="4406104" y="2110518"/>
                      <a:pt x="4406104" y="2110518"/>
                    </a:cubicBezTo>
                    <a:cubicBezTo>
                      <a:pt x="4403291" y="2110518"/>
                      <a:pt x="4403291" y="2107707"/>
                      <a:pt x="4403291" y="2107707"/>
                    </a:cubicBezTo>
                    <a:cubicBezTo>
                      <a:pt x="4397671" y="2085210"/>
                      <a:pt x="4380797" y="2068342"/>
                      <a:pt x="4358302" y="2062719"/>
                    </a:cubicBezTo>
                    <a:cubicBezTo>
                      <a:pt x="4355492" y="2062719"/>
                      <a:pt x="4355492" y="2059905"/>
                      <a:pt x="4355492" y="2059905"/>
                    </a:cubicBezTo>
                    <a:cubicBezTo>
                      <a:pt x="4355492" y="2057092"/>
                      <a:pt x="4358302" y="2057092"/>
                      <a:pt x="4358302" y="2057092"/>
                    </a:cubicBezTo>
                    <a:cubicBezTo>
                      <a:pt x="4380797" y="2051471"/>
                      <a:pt x="4397671" y="2034600"/>
                      <a:pt x="4406104" y="2009293"/>
                    </a:cubicBezTo>
                    <a:close/>
                    <a:moveTo>
                      <a:pt x="4251453" y="2009293"/>
                    </a:moveTo>
                    <a:cubicBezTo>
                      <a:pt x="4259887" y="2031787"/>
                      <a:pt x="4276758" y="2048658"/>
                      <a:pt x="4299256" y="2057092"/>
                    </a:cubicBezTo>
                    <a:cubicBezTo>
                      <a:pt x="4302066" y="2057092"/>
                      <a:pt x="4302066" y="2059905"/>
                      <a:pt x="4302066" y="2059905"/>
                    </a:cubicBezTo>
                    <a:cubicBezTo>
                      <a:pt x="4302066" y="2062719"/>
                      <a:pt x="4299256" y="2062719"/>
                      <a:pt x="4299256" y="2062719"/>
                    </a:cubicBezTo>
                    <a:cubicBezTo>
                      <a:pt x="4276758" y="2068342"/>
                      <a:pt x="4259887" y="2085210"/>
                      <a:pt x="4254264" y="2107707"/>
                    </a:cubicBezTo>
                    <a:cubicBezTo>
                      <a:pt x="4254264" y="2110518"/>
                      <a:pt x="4251453" y="2110518"/>
                      <a:pt x="4251453" y="2110518"/>
                    </a:cubicBezTo>
                    <a:cubicBezTo>
                      <a:pt x="4248640" y="2110518"/>
                      <a:pt x="4248640" y="2107707"/>
                      <a:pt x="4248640" y="2107707"/>
                    </a:cubicBezTo>
                    <a:cubicBezTo>
                      <a:pt x="4243020" y="2085210"/>
                      <a:pt x="4226146" y="2068342"/>
                      <a:pt x="4203651" y="2062719"/>
                    </a:cubicBezTo>
                    <a:cubicBezTo>
                      <a:pt x="4200841" y="2062719"/>
                      <a:pt x="4200841" y="2059905"/>
                      <a:pt x="4200841" y="2059905"/>
                    </a:cubicBezTo>
                    <a:cubicBezTo>
                      <a:pt x="4200841" y="2057092"/>
                      <a:pt x="4203651" y="2057092"/>
                      <a:pt x="4203651" y="2057092"/>
                    </a:cubicBezTo>
                    <a:cubicBezTo>
                      <a:pt x="4226146" y="2051471"/>
                      <a:pt x="4243020" y="2034600"/>
                      <a:pt x="4251453" y="2009293"/>
                    </a:cubicBezTo>
                    <a:close/>
                    <a:moveTo>
                      <a:pt x="4096805" y="2009293"/>
                    </a:moveTo>
                    <a:cubicBezTo>
                      <a:pt x="4105239" y="2031787"/>
                      <a:pt x="4122110" y="2048658"/>
                      <a:pt x="4144608" y="2057092"/>
                    </a:cubicBezTo>
                    <a:cubicBezTo>
                      <a:pt x="4147418" y="2057092"/>
                      <a:pt x="4147418" y="2059905"/>
                      <a:pt x="4147418" y="2059905"/>
                    </a:cubicBezTo>
                    <a:cubicBezTo>
                      <a:pt x="4147418" y="2062719"/>
                      <a:pt x="4144608" y="2062719"/>
                      <a:pt x="4144608" y="2062719"/>
                    </a:cubicBezTo>
                    <a:cubicBezTo>
                      <a:pt x="4122110" y="2068342"/>
                      <a:pt x="4105239" y="2085210"/>
                      <a:pt x="4099616" y="2107707"/>
                    </a:cubicBezTo>
                    <a:cubicBezTo>
                      <a:pt x="4099616" y="2110518"/>
                      <a:pt x="4096805" y="2110518"/>
                      <a:pt x="4096805" y="2110518"/>
                    </a:cubicBezTo>
                    <a:cubicBezTo>
                      <a:pt x="4093992" y="2110518"/>
                      <a:pt x="4093992" y="2107707"/>
                      <a:pt x="4093992" y="2107707"/>
                    </a:cubicBezTo>
                    <a:cubicBezTo>
                      <a:pt x="4088372" y="2085210"/>
                      <a:pt x="4071498" y="2068342"/>
                      <a:pt x="4049003" y="2062719"/>
                    </a:cubicBezTo>
                    <a:cubicBezTo>
                      <a:pt x="4046193" y="2062719"/>
                      <a:pt x="4046193" y="2059905"/>
                      <a:pt x="4046193" y="2059905"/>
                    </a:cubicBezTo>
                    <a:cubicBezTo>
                      <a:pt x="4046193" y="2057092"/>
                      <a:pt x="4049003" y="2057092"/>
                      <a:pt x="4049003" y="2057092"/>
                    </a:cubicBezTo>
                    <a:cubicBezTo>
                      <a:pt x="4071498" y="2051471"/>
                      <a:pt x="4088372" y="2034600"/>
                      <a:pt x="4096805" y="2009293"/>
                    </a:cubicBezTo>
                    <a:close/>
                    <a:moveTo>
                      <a:pt x="3939345" y="2009293"/>
                    </a:moveTo>
                    <a:cubicBezTo>
                      <a:pt x="3947781" y="2031787"/>
                      <a:pt x="3964649" y="2048658"/>
                      <a:pt x="3987147" y="2057092"/>
                    </a:cubicBezTo>
                    <a:cubicBezTo>
                      <a:pt x="3989957" y="2057092"/>
                      <a:pt x="3989957" y="2059905"/>
                      <a:pt x="3989957" y="2059905"/>
                    </a:cubicBezTo>
                    <a:cubicBezTo>
                      <a:pt x="3989957" y="2062719"/>
                      <a:pt x="3987147" y="2062719"/>
                      <a:pt x="3987147" y="2062719"/>
                    </a:cubicBezTo>
                    <a:cubicBezTo>
                      <a:pt x="3964649" y="2068342"/>
                      <a:pt x="3947781" y="2085210"/>
                      <a:pt x="3942155" y="2107707"/>
                    </a:cubicBezTo>
                    <a:cubicBezTo>
                      <a:pt x="3942155" y="2110518"/>
                      <a:pt x="3939345" y="2110518"/>
                      <a:pt x="3939345" y="2110518"/>
                    </a:cubicBezTo>
                    <a:cubicBezTo>
                      <a:pt x="3936531" y="2110518"/>
                      <a:pt x="3936531" y="2107707"/>
                      <a:pt x="3936531" y="2107707"/>
                    </a:cubicBezTo>
                    <a:cubicBezTo>
                      <a:pt x="3930911" y="2085210"/>
                      <a:pt x="3914037" y="2068342"/>
                      <a:pt x="3891545" y="2062719"/>
                    </a:cubicBezTo>
                    <a:cubicBezTo>
                      <a:pt x="3888732" y="2062719"/>
                      <a:pt x="3888732" y="2059905"/>
                      <a:pt x="3888732" y="2059905"/>
                    </a:cubicBezTo>
                    <a:cubicBezTo>
                      <a:pt x="3888732" y="2057092"/>
                      <a:pt x="3891545" y="2057092"/>
                      <a:pt x="3891545" y="2057092"/>
                    </a:cubicBezTo>
                    <a:cubicBezTo>
                      <a:pt x="3914037" y="2051471"/>
                      <a:pt x="3930911" y="2034600"/>
                      <a:pt x="3939345" y="2009293"/>
                    </a:cubicBezTo>
                    <a:close/>
                    <a:moveTo>
                      <a:pt x="3784693" y="2009293"/>
                    </a:moveTo>
                    <a:cubicBezTo>
                      <a:pt x="3793130" y="2031787"/>
                      <a:pt x="3809998" y="2048658"/>
                      <a:pt x="3832496" y="2057092"/>
                    </a:cubicBezTo>
                    <a:cubicBezTo>
                      <a:pt x="3835306" y="2057092"/>
                      <a:pt x="3835306" y="2059905"/>
                      <a:pt x="3835306" y="2059905"/>
                    </a:cubicBezTo>
                    <a:cubicBezTo>
                      <a:pt x="3835306" y="2062719"/>
                      <a:pt x="3832496" y="2062719"/>
                      <a:pt x="3832496" y="2062719"/>
                    </a:cubicBezTo>
                    <a:cubicBezTo>
                      <a:pt x="3809998" y="2068342"/>
                      <a:pt x="3793130" y="2085210"/>
                      <a:pt x="3787504" y="2107707"/>
                    </a:cubicBezTo>
                    <a:cubicBezTo>
                      <a:pt x="3787504" y="2110518"/>
                      <a:pt x="3784693" y="2110518"/>
                      <a:pt x="3784693" y="2110518"/>
                    </a:cubicBezTo>
                    <a:cubicBezTo>
                      <a:pt x="3781880" y="2110518"/>
                      <a:pt x="3781880" y="2107707"/>
                      <a:pt x="3781880" y="2107707"/>
                    </a:cubicBezTo>
                    <a:cubicBezTo>
                      <a:pt x="3776260" y="2085210"/>
                      <a:pt x="3759386" y="2068342"/>
                      <a:pt x="3736894" y="2062719"/>
                    </a:cubicBezTo>
                    <a:cubicBezTo>
                      <a:pt x="3734081" y="2062719"/>
                      <a:pt x="3734081" y="2059905"/>
                      <a:pt x="3734081" y="2059905"/>
                    </a:cubicBezTo>
                    <a:cubicBezTo>
                      <a:pt x="3734081" y="2057092"/>
                      <a:pt x="3736894" y="2057092"/>
                      <a:pt x="3736894" y="2057092"/>
                    </a:cubicBezTo>
                    <a:cubicBezTo>
                      <a:pt x="3759386" y="2051471"/>
                      <a:pt x="3776260" y="2034600"/>
                      <a:pt x="3784693" y="2009293"/>
                    </a:cubicBezTo>
                    <a:close/>
                    <a:moveTo>
                      <a:pt x="3630045" y="2009293"/>
                    </a:moveTo>
                    <a:cubicBezTo>
                      <a:pt x="3638482" y="2031787"/>
                      <a:pt x="3655350" y="2048658"/>
                      <a:pt x="3677848" y="2057092"/>
                    </a:cubicBezTo>
                    <a:cubicBezTo>
                      <a:pt x="3680658" y="2057092"/>
                      <a:pt x="3680658" y="2059905"/>
                      <a:pt x="3680658" y="2059905"/>
                    </a:cubicBezTo>
                    <a:cubicBezTo>
                      <a:pt x="3680658" y="2062719"/>
                      <a:pt x="3677848" y="2062719"/>
                      <a:pt x="3677848" y="2062719"/>
                    </a:cubicBezTo>
                    <a:cubicBezTo>
                      <a:pt x="3655350" y="2068342"/>
                      <a:pt x="3638482" y="2085210"/>
                      <a:pt x="3632856" y="2107707"/>
                    </a:cubicBezTo>
                    <a:cubicBezTo>
                      <a:pt x="3632856" y="2110518"/>
                      <a:pt x="3630045" y="2110518"/>
                      <a:pt x="3630045" y="2110518"/>
                    </a:cubicBezTo>
                    <a:cubicBezTo>
                      <a:pt x="3627232" y="2110518"/>
                      <a:pt x="3627232" y="2107707"/>
                      <a:pt x="3627232" y="2107707"/>
                    </a:cubicBezTo>
                    <a:cubicBezTo>
                      <a:pt x="3621612" y="2085210"/>
                      <a:pt x="3604738" y="2068342"/>
                      <a:pt x="3582246" y="2062719"/>
                    </a:cubicBezTo>
                    <a:cubicBezTo>
                      <a:pt x="3579433" y="2062719"/>
                      <a:pt x="3579433" y="2059905"/>
                      <a:pt x="3579433" y="2059905"/>
                    </a:cubicBezTo>
                    <a:cubicBezTo>
                      <a:pt x="3579433" y="2057092"/>
                      <a:pt x="3582246" y="2057092"/>
                      <a:pt x="3582246" y="2057092"/>
                    </a:cubicBezTo>
                    <a:cubicBezTo>
                      <a:pt x="3604738" y="2051471"/>
                      <a:pt x="3621612" y="2034600"/>
                      <a:pt x="3630045" y="2009293"/>
                    </a:cubicBezTo>
                    <a:close/>
                    <a:moveTo>
                      <a:pt x="3472581" y="2009293"/>
                    </a:moveTo>
                    <a:cubicBezTo>
                      <a:pt x="3481018" y="2031787"/>
                      <a:pt x="3500700" y="2048658"/>
                      <a:pt x="3520384" y="2057092"/>
                    </a:cubicBezTo>
                    <a:cubicBezTo>
                      <a:pt x="3523194" y="2057092"/>
                      <a:pt x="3523194" y="2059905"/>
                      <a:pt x="3523194" y="2059905"/>
                    </a:cubicBezTo>
                    <a:cubicBezTo>
                      <a:pt x="3523194" y="2062719"/>
                      <a:pt x="3520384" y="2062719"/>
                      <a:pt x="3520384" y="2062719"/>
                    </a:cubicBezTo>
                    <a:cubicBezTo>
                      <a:pt x="3497889" y="2068342"/>
                      <a:pt x="3481018" y="2085210"/>
                      <a:pt x="3475395" y="2107707"/>
                    </a:cubicBezTo>
                    <a:cubicBezTo>
                      <a:pt x="3475395" y="2110518"/>
                      <a:pt x="3472581" y="2110518"/>
                      <a:pt x="3472581" y="2110518"/>
                    </a:cubicBezTo>
                    <a:cubicBezTo>
                      <a:pt x="3469771" y="2110518"/>
                      <a:pt x="3469771" y="2107707"/>
                      <a:pt x="3469771" y="2107707"/>
                    </a:cubicBezTo>
                    <a:cubicBezTo>
                      <a:pt x="3464148" y="2085210"/>
                      <a:pt x="3447277" y="2068342"/>
                      <a:pt x="3424782" y="2062719"/>
                    </a:cubicBezTo>
                    <a:cubicBezTo>
                      <a:pt x="3421969" y="2062719"/>
                      <a:pt x="3421969" y="2059905"/>
                      <a:pt x="3421969" y="2059905"/>
                    </a:cubicBezTo>
                    <a:cubicBezTo>
                      <a:pt x="3421969" y="2057092"/>
                      <a:pt x="3424782" y="2057092"/>
                      <a:pt x="3424782" y="2057092"/>
                    </a:cubicBezTo>
                    <a:cubicBezTo>
                      <a:pt x="3447277" y="2051471"/>
                      <a:pt x="3464148" y="2034600"/>
                      <a:pt x="3472581" y="2009293"/>
                    </a:cubicBezTo>
                    <a:close/>
                    <a:moveTo>
                      <a:pt x="3317933" y="2009293"/>
                    </a:moveTo>
                    <a:cubicBezTo>
                      <a:pt x="3326370" y="2031787"/>
                      <a:pt x="3343241" y="2048658"/>
                      <a:pt x="3365736" y="2057092"/>
                    </a:cubicBezTo>
                    <a:cubicBezTo>
                      <a:pt x="3368546" y="2057092"/>
                      <a:pt x="3368546" y="2059905"/>
                      <a:pt x="3368546" y="2059905"/>
                    </a:cubicBezTo>
                    <a:cubicBezTo>
                      <a:pt x="3368546" y="2062719"/>
                      <a:pt x="3365736" y="2062719"/>
                      <a:pt x="3365736" y="2062719"/>
                    </a:cubicBezTo>
                    <a:cubicBezTo>
                      <a:pt x="3343241" y="2068342"/>
                      <a:pt x="3326370" y="2085210"/>
                      <a:pt x="3320747" y="2107707"/>
                    </a:cubicBezTo>
                    <a:cubicBezTo>
                      <a:pt x="3320747" y="2110518"/>
                      <a:pt x="3317933" y="2110518"/>
                      <a:pt x="3317933" y="2110518"/>
                    </a:cubicBezTo>
                    <a:cubicBezTo>
                      <a:pt x="3315123" y="2110518"/>
                      <a:pt x="3315123" y="2107707"/>
                      <a:pt x="3315123" y="2107707"/>
                    </a:cubicBezTo>
                    <a:cubicBezTo>
                      <a:pt x="3309500" y="2085210"/>
                      <a:pt x="3292629" y="2068342"/>
                      <a:pt x="3270134" y="2062719"/>
                    </a:cubicBezTo>
                    <a:cubicBezTo>
                      <a:pt x="3267321" y="2062719"/>
                      <a:pt x="3267321" y="2059905"/>
                      <a:pt x="3267321" y="2059905"/>
                    </a:cubicBezTo>
                    <a:cubicBezTo>
                      <a:pt x="3267321" y="2057092"/>
                      <a:pt x="3270134" y="2057092"/>
                      <a:pt x="3270134" y="2057092"/>
                    </a:cubicBezTo>
                    <a:cubicBezTo>
                      <a:pt x="3292629" y="2051471"/>
                      <a:pt x="3309500" y="2034600"/>
                      <a:pt x="3317933" y="2009293"/>
                    </a:cubicBezTo>
                    <a:close/>
                    <a:moveTo>
                      <a:pt x="3163283" y="2009293"/>
                    </a:moveTo>
                    <a:cubicBezTo>
                      <a:pt x="3171719" y="2031787"/>
                      <a:pt x="3188590" y="2048658"/>
                      <a:pt x="3211085" y="2057092"/>
                    </a:cubicBezTo>
                    <a:cubicBezTo>
                      <a:pt x="3213895" y="2057092"/>
                      <a:pt x="3213895" y="2059905"/>
                      <a:pt x="3213895" y="2059905"/>
                    </a:cubicBezTo>
                    <a:cubicBezTo>
                      <a:pt x="3213895" y="2062719"/>
                      <a:pt x="3211085" y="2062719"/>
                      <a:pt x="3211085" y="2062719"/>
                    </a:cubicBezTo>
                    <a:cubicBezTo>
                      <a:pt x="3188590" y="2068342"/>
                      <a:pt x="3171719" y="2085210"/>
                      <a:pt x="3166096" y="2107707"/>
                    </a:cubicBezTo>
                    <a:cubicBezTo>
                      <a:pt x="3166096" y="2110518"/>
                      <a:pt x="3163283" y="2110518"/>
                      <a:pt x="3163283" y="2110518"/>
                    </a:cubicBezTo>
                    <a:cubicBezTo>
                      <a:pt x="3160472" y="2110518"/>
                      <a:pt x="3160472" y="2107707"/>
                      <a:pt x="3160472" y="2107707"/>
                    </a:cubicBezTo>
                    <a:cubicBezTo>
                      <a:pt x="3154849" y="2085210"/>
                      <a:pt x="3137978" y="2068342"/>
                      <a:pt x="3115483" y="2062719"/>
                    </a:cubicBezTo>
                    <a:cubicBezTo>
                      <a:pt x="3112670" y="2062719"/>
                      <a:pt x="3112670" y="2059905"/>
                      <a:pt x="3112670" y="2059905"/>
                    </a:cubicBezTo>
                    <a:cubicBezTo>
                      <a:pt x="3112670" y="2057092"/>
                      <a:pt x="3115483" y="2057092"/>
                      <a:pt x="3115483" y="2057092"/>
                    </a:cubicBezTo>
                    <a:cubicBezTo>
                      <a:pt x="3137978" y="2051471"/>
                      <a:pt x="3154849" y="2034600"/>
                      <a:pt x="3163283" y="2009293"/>
                    </a:cubicBezTo>
                    <a:close/>
                    <a:moveTo>
                      <a:pt x="3005823" y="2009293"/>
                    </a:moveTo>
                    <a:cubicBezTo>
                      <a:pt x="3014257" y="2031787"/>
                      <a:pt x="3033942" y="2048658"/>
                      <a:pt x="3053626" y="2057092"/>
                    </a:cubicBezTo>
                    <a:cubicBezTo>
                      <a:pt x="3056436" y="2057092"/>
                      <a:pt x="3056436" y="2059905"/>
                      <a:pt x="3056436" y="2059905"/>
                    </a:cubicBezTo>
                    <a:cubicBezTo>
                      <a:pt x="3056436" y="2062719"/>
                      <a:pt x="3053626" y="2062719"/>
                      <a:pt x="3053626" y="2062719"/>
                    </a:cubicBezTo>
                    <a:cubicBezTo>
                      <a:pt x="3031128" y="2068342"/>
                      <a:pt x="3014257" y="2085210"/>
                      <a:pt x="3008634" y="2107707"/>
                    </a:cubicBezTo>
                    <a:cubicBezTo>
                      <a:pt x="3008634" y="2110518"/>
                      <a:pt x="3005823" y="2110518"/>
                      <a:pt x="3005823" y="2110518"/>
                    </a:cubicBezTo>
                    <a:cubicBezTo>
                      <a:pt x="3003010" y="2110518"/>
                      <a:pt x="3003010" y="2107707"/>
                      <a:pt x="3003010" y="2107707"/>
                    </a:cubicBezTo>
                    <a:cubicBezTo>
                      <a:pt x="2997390" y="2085210"/>
                      <a:pt x="2980516" y="2068342"/>
                      <a:pt x="2958021" y="2062719"/>
                    </a:cubicBezTo>
                    <a:cubicBezTo>
                      <a:pt x="2955211" y="2062719"/>
                      <a:pt x="2955211" y="2059905"/>
                      <a:pt x="2955211" y="2059905"/>
                    </a:cubicBezTo>
                    <a:cubicBezTo>
                      <a:pt x="2955211" y="2057092"/>
                      <a:pt x="2958021" y="2057092"/>
                      <a:pt x="2958021" y="2057092"/>
                    </a:cubicBezTo>
                    <a:cubicBezTo>
                      <a:pt x="2980516" y="2051471"/>
                      <a:pt x="2997390" y="2034600"/>
                      <a:pt x="3005823" y="2009293"/>
                    </a:cubicBezTo>
                    <a:close/>
                    <a:moveTo>
                      <a:pt x="2851172" y="2009293"/>
                    </a:moveTo>
                    <a:cubicBezTo>
                      <a:pt x="2859606" y="2031787"/>
                      <a:pt x="2876477" y="2048658"/>
                      <a:pt x="2898975" y="2057092"/>
                    </a:cubicBezTo>
                    <a:cubicBezTo>
                      <a:pt x="2901785" y="2057092"/>
                      <a:pt x="2901785" y="2059905"/>
                      <a:pt x="2901785" y="2059905"/>
                    </a:cubicBezTo>
                    <a:cubicBezTo>
                      <a:pt x="2901785" y="2062719"/>
                      <a:pt x="2898975" y="2062719"/>
                      <a:pt x="2898975" y="2062719"/>
                    </a:cubicBezTo>
                    <a:cubicBezTo>
                      <a:pt x="2876477" y="2068342"/>
                      <a:pt x="2859606" y="2085210"/>
                      <a:pt x="2853983" y="2107707"/>
                    </a:cubicBezTo>
                    <a:cubicBezTo>
                      <a:pt x="2853983" y="2110518"/>
                      <a:pt x="2851172" y="2110518"/>
                      <a:pt x="2851172" y="2110518"/>
                    </a:cubicBezTo>
                    <a:cubicBezTo>
                      <a:pt x="2848359" y="2110518"/>
                      <a:pt x="2848359" y="2107707"/>
                      <a:pt x="2848359" y="2107707"/>
                    </a:cubicBezTo>
                    <a:cubicBezTo>
                      <a:pt x="2842739" y="2085210"/>
                      <a:pt x="2825865" y="2068342"/>
                      <a:pt x="2803370" y="2062719"/>
                    </a:cubicBezTo>
                    <a:cubicBezTo>
                      <a:pt x="2800560" y="2062719"/>
                      <a:pt x="2800560" y="2059905"/>
                      <a:pt x="2800560" y="2059905"/>
                    </a:cubicBezTo>
                    <a:cubicBezTo>
                      <a:pt x="2800560" y="2057092"/>
                      <a:pt x="2803370" y="2057092"/>
                      <a:pt x="2803370" y="2057092"/>
                    </a:cubicBezTo>
                    <a:cubicBezTo>
                      <a:pt x="2825865" y="2051471"/>
                      <a:pt x="2842739" y="2034600"/>
                      <a:pt x="2851172" y="2009293"/>
                    </a:cubicBezTo>
                    <a:close/>
                    <a:moveTo>
                      <a:pt x="2696525" y="2009293"/>
                    </a:moveTo>
                    <a:cubicBezTo>
                      <a:pt x="2704959" y="2031787"/>
                      <a:pt x="2721830" y="2048658"/>
                      <a:pt x="2744328" y="2057092"/>
                    </a:cubicBezTo>
                    <a:cubicBezTo>
                      <a:pt x="2747138" y="2057092"/>
                      <a:pt x="2747138" y="2059905"/>
                      <a:pt x="2747138" y="2059905"/>
                    </a:cubicBezTo>
                    <a:cubicBezTo>
                      <a:pt x="2747138" y="2062719"/>
                      <a:pt x="2744328" y="2062719"/>
                      <a:pt x="2744328" y="2062719"/>
                    </a:cubicBezTo>
                    <a:cubicBezTo>
                      <a:pt x="2721830" y="2068342"/>
                      <a:pt x="2704959" y="2085210"/>
                      <a:pt x="2699336" y="2107707"/>
                    </a:cubicBezTo>
                    <a:cubicBezTo>
                      <a:pt x="2699336" y="2110518"/>
                      <a:pt x="2696525" y="2110518"/>
                      <a:pt x="2696525" y="2110518"/>
                    </a:cubicBezTo>
                    <a:cubicBezTo>
                      <a:pt x="2693712" y="2110518"/>
                      <a:pt x="2693712" y="2107707"/>
                      <a:pt x="2693712" y="2107707"/>
                    </a:cubicBezTo>
                    <a:cubicBezTo>
                      <a:pt x="2688092" y="2085210"/>
                      <a:pt x="2671218" y="2068342"/>
                      <a:pt x="2648723" y="2062719"/>
                    </a:cubicBezTo>
                    <a:cubicBezTo>
                      <a:pt x="2645913" y="2062719"/>
                      <a:pt x="2645913" y="2059905"/>
                      <a:pt x="2645913" y="2059905"/>
                    </a:cubicBezTo>
                    <a:cubicBezTo>
                      <a:pt x="2645913" y="2057092"/>
                      <a:pt x="2648723" y="2057092"/>
                      <a:pt x="2648723" y="2057092"/>
                    </a:cubicBezTo>
                    <a:cubicBezTo>
                      <a:pt x="2671218" y="2051471"/>
                      <a:pt x="2688092" y="2034600"/>
                      <a:pt x="2696525" y="2009293"/>
                    </a:cubicBezTo>
                    <a:close/>
                    <a:moveTo>
                      <a:pt x="2539061" y="2009293"/>
                    </a:moveTo>
                    <a:cubicBezTo>
                      <a:pt x="2547497" y="2031787"/>
                      <a:pt x="2567179" y="2048658"/>
                      <a:pt x="2586863" y="2057092"/>
                    </a:cubicBezTo>
                    <a:cubicBezTo>
                      <a:pt x="2589673" y="2057092"/>
                      <a:pt x="2589673" y="2059905"/>
                      <a:pt x="2589673" y="2059905"/>
                    </a:cubicBezTo>
                    <a:cubicBezTo>
                      <a:pt x="2589673" y="2062719"/>
                      <a:pt x="2586863" y="2062719"/>
                      <a:pt x="2586863" y="2062719"/>
                    </a:cubicBezTo>
                    <a:cubicBezTo>
                      <a:pt x="2564365" y="2068342"/>
                      <a:pt x="2547497" y="2085210"/>
                      <a:pt x="2541874" y="2107707"/>
                    </a:cubicBezTo>
                    <a:cubicBezTo>
                      <a:pt x="2541874" y="2110518"/>
                      <a:pt x="2539061" y="2110518"/>
                      <a:pt x="2539061" y="2110518"/>
                    </a:cubicBezTo>
                    <a:cubicBezTo>
                      <a:pt x="2536247" y="2110518"/>
                      <a:pt x="2536247" y="2107707"/>
                      <a:pt x="2536247" y="2107707"/>
                    </a:cubicBezTo>
                    <a:cubicBezTo>
                      <a:pt x="2530627" y="2085210"/>
                      <a:pt x="2513756" y="2068342"/>
                      <a:pt x="2491261" y="2062719"/>
                    </a:cubicBezTo>
                    <a:cubicBezTo>
                      <a:pt x="2488448" y="2062719"/>
                      <a:pt x="2488448" y="2059905"/>
                      <a:pt x="2488448" y="2059905"/>
                    </a:cubicBezTo>
                    <a:cubicBezTo>
                      <a:pt x="2488448" y="2057092"/>
                      <a:pt x="2491261" y="2057092"/>
                      <a:pt x="2491261" y="2057092"/>
                    </a:cubicBezTo>
                    <a:cubicBezTo>
                      <a:pt x="2513756" y="2051471"/>
                      <a:pt x="2530627" y="2034600"/>
                      <a:pt x="2539061" y="2009293"/>
                    </a:cubicBezTo>
                    <a:close/>
                    <a:moveTo>
                      <a:pt x="2384413" y="2009293"/>
                    </a:moveTo>
                    <a:cubicBezTo>
                      <a:pt x="2392849" y="2031787"/>
                      <a:pt x="2409717" y="2048658"/>
                      <a:pt x="2432215" y="2057092"/>
                    </a:cubicBezTo>
                    <a:cubicBezTo>
                      <a:pt x="2435025" y="2057092"/>
                      <a:pt x="2435025" y="2059905"/>
                      <a:pt x="2435025" y="2059905"/>
                    </a:cubicBezTo>
                    <a:cubicBezTo>
                      <a:pt x="2435025" y="2062719"/>
                      <a:pt x="2432215" y="2062719"/>
                      <a:pt x="2432215" y="2062719"/>
                    </a:cubicBezTo>
                    <a:cubicBezTo>
                      <a:pt x="2409717" y="2068342"/>
                      <a:pt x="2392849" y="2085210"/>
                      <a:pt x="2387226" y="2107707"/>
                    </a:cubicBezTo>
                    <a:cubicBezTo>
                      <a:pt x="2387226" y="2110518"/>
                      <a:pt x="2384413" y="2110518"/>
                      <a:pt x="2384413" y="2110518"/>
                    </a:cubicBezTo>
                    <a:cubicBezTo>
                      <a:pt x="2381599" y="2110518"/>
                      <a:pt x="2381599" y="2107707"/>
                      <a:pt x="2381599" y="2107707"/>
                    </a:cubicBezTo>
                    <a:cubicBezTo>
                      <a:pt x="2375979" y="2085210"/>
                      <a:pt x="2359108" y="2068342"/>
                      <a:pt x="2336613" y="2062719"/>
                    </a:cubicBezTo>
                    <a:cubicBezTo>
                      <a:pt x="2333800" y="2062719"/>
                      <a:pt x="2333800" y="2059905"/>
                      <a:pt x="2333800" y="2059905"/>
                    </a:cubicBezTo>
                    <a:cubicBezTo>
                      <a:pt x="2333800" y="2057092"/>
                      <a:pt x="2336613" y="2057092"/>
                      <a:pt x="2336613" y="2057092"/>
                    </a:cubicBezTo>
                    <a:cubicBezTo>
                      <a:pt x="2359108" y="2051471"/>
                      <a:pt x="2375979" y="2034600"/>
                      <a:pt x="2384413" y="2009293"/>
                    </a:cubicBezTo>
                    <a:close/>
                    <a:moveTo>
                      <a:pt x="2229761" y="2009293"/>
                    </a:moveTo>
                    <a:cubicBezTo>
                      <a:pt x="2238198" y="2031787"/>
                      <a:pt x="2255066" y="2048658"/>
                      <a:pt x="2277564" y="2057092"/>
                    </a:cubicBezTo>
                    <a:cubicBezTo>
                      <a:pt x="2280374" y="2057092"/>
                      <a:pt x="2280374" y="2059905"/>
                      <a:pt x="2280374" y="2059905"/>
                    </a:cubicBezTo>
                    <a:cubicBezTo>
                      <a:pt x="2280374" y="2062719"/>
                      <a:pt x="2277564" y="2062719"/>
                      <a:pt x="2277564" y="2062719"/>
                    </a:cubicBezTo>
                    <a:cubicBezTo>
                      <a:pt x="2255066" y="2068342"/>
                      <a:pt x="2238198" y="2085210"/>
                      <a:pt x="2232575" y="2107707"/>
                    </a:cubicBezTo>
                    <a:cubicBezTo>
                      <a:pt x="2232575" y="2110518"/>
                      <a:pt x="2229761" y="2110518"/>
                      <a:pt x="2229761" y="2110518"/>
                    </a:cubicBezTo>
                    <a:cubicBezTo>
                      <a:pt x="2226948" y="2110518"/>
                      <a:pt x="2226948" y="2107707"/>
                      <a:pt x="2226948" y="2107707"/>
                    </a:cubicBezTo>
                    <a:cubicBezTo>
                      <a:pt x="2221328" y="2085210"/>
                      <a:pt x="2204457" y="2068342"/>
                      <a:pt x="2181962" y="2062719"/>
                    </a:cubicBezTo>
                    <a:cubicBezTo>
                      <a:pt x="2179149" y="2062719"/>
                      <a:pt x="2179149" y="2059905"/>
                      <a:pt x="2179149" y="2059905"/>
                    </a:cubicBezTo>
                    <a:cubicBezTo>
                      <a:pt x="2179149" y="2057092"/>
                      <a:pt x="2181962" y="2057092"/>
                      <a:pt x="2181962" y="2057092"/>
                    </a:cubicBezTo>
                    <a:cubicBezTo>
                      <a:pt x="2204457" y="2051471"/>
                      <a:pt x="2221328" y="2034600"/>
                      <a:pt x="2229761" y="2009293"/>
                    </a:cubicBezTo>
                    <a:close/>
                    <a:moveTo>
                      <a:pt x="2075115" y="2009293"/>
                    </a:moveTo>
                    <a:cubicBezTo>
                      <a:pt x="2080738" y="2031787"/>
                      <a:pt x="2100419" y="2048658"/>
                      <a:pt x="2122917" y="2057092"/>
                    </a:cubicBezTo>
                    <a:cubicBezTo>
                      <a:pt x="2125727" y="2057092"/>
                      <a:pt x="2125727" y="2059905"/>
                      <a:pt x="2125727" y="2059905"/>
                    </a:cubicBezTo>
                    <a:cubicBezTo>
                      <a:pt x="2125727" y="2062719"/>
                      <a:pt x="2122917" y="2062719"/>
                      <a:pt x="2122917" y="2062719"/>
                    </a:cubicBezTo>
                    <a:cubicBezTo>
                      <a:pt x="2100419" y="2068342"/>
                      <a:pt x="2083551" y="2085210"/>
                      <a:pt x="2077928" y="2107707"/>
                    </a:cubicBezTo>
                    <a:cubicBezTo>
                      <a:pt x="2077928" y="2110518"/>
                      <a:pt x="2075115" y="2110518"/>
                      <a:pt x="2075115" y="2110518"/>
                    </a:cubicBezTo>
                    <a:cubicBezTo>
                      <a:pt x="2072301" y="2110518"/>
                      <a:pt x="2072301" y="2107707"/>
                      <a:pt x="2072301" y="2107707"/>
                    </a:cubicBezTo>
                    <a:cubicBezTo>
                      <a:pt x="2066681" y="2085210"/>
                      <a:pt x="2049810" y="2068342"/>
                      <a:pt x="2027315" y="2062719"/>
                    </a:cubicBezTo>
                    <a:cubicBezTo>
                      <a:pt x="2024502" y="2062719"/>
                      <a:pt x="2024502" y="2059905"/>
                      <a:pt x="2024502" y="2059905"/>
                    </a:cubicBezTo>
                    <a:cubicBezTo>
                      <a:pt x="2024502" y="2057092"/>
                      <a:pt x="2027315" y="2057092"/>
                      <a:pt x="2027315" y="2057092"/>
                    </a:cubicBezTo>
                    <a:cubicBezTo>
                      <a:pt x="2049810" y="2051471"/>
                      <a:pt x="2066681" y="2034600"/>
                      <a:pt x="2075115" y="2009293"/>
                    </a:cubicBezTo>
                    <a:close/>
                    <a:moveTo>
                      <a:pt x="1917652" y="2009293"/>
                    </a:moveTo>
                    <a:cubicBezTo>
                      <a:pt x="1926086" y="2031787"/>
                      <a:pt x="1942957" y="2048658"/>
                      <a:pt x="1965455" y="2057092"/>
                    </a:cubicBezTo>
                    <a:cubicBezTo>
                      <a:pt x="1968265" y="2057092"/>
                      <a:pt x="1968265" y="2059905"/>
                      <a:pt x="1968265" y="2059905"/>
                    </a:cubicBezTo>
                    <a:cubicBezTo>
                      <a:pt x="1968265" y="2062719"/>
                      <a:pt x="1965455" y="2062719"/>
                      <a:pt x="1965455" y="2062719"/>
                    </a:cubicBezTo>
                    <a:cubicBezTo>
                      <a:pt x="1942957" y="2068342"/>
                      <a:pt x="1926086" y="2085210"/>
                      <a:pt x="1920463" y="2107707"/>
                    </a:cubicBezTo>
                    <a:cubicBezTo>
                      <a:pt x="1920463" y="2110518"/>
                      <a:pt x="1917652" y="2110518"/>
                      <a:pt x="1917652" y="2110518"/>
                    </a:cubicBezTo>
                    <a:cubicBezTo>
                      <a:pt x="1914839" y="2110518"/>
                      <a:pt x="1914839" y="2107707"/>
                      <a:pt x="1914839" y="2107707"/>
                    </a:cubicBezTo>
                    <a:cubicBezTo>
                      <a:pt x="1909219" y="2085210"/>
                      <a:pt x="1892345" y="2068342"/>
                      <a:pt x="1869850" y="2062719"/>
                    </a:cubicBezTo>
                    <a:cubicBezTo>
                      <a:pt x="1867040" y="2062719"/>
                      <a:pt x="1867040" y="2059905"/>
                      <a:pt x="1867040" y="2059905"/>
                    </a:cubicBezTo>
                    <a:cubicBezTo>
                      <a:pt x="1867040" y="2057092"/>
                      <a:pt x="1869850" y="2057092"/>
                      <a:pt x="1869850" y="2057092"/>
                    </a:cubicBezTo>
                    <a:cubicBezTo>
                      <a:pt x="1892345" y="2051471"/>
                      <a:pt x="1909219" y="2034600"/>
                      <a:pt x="1917652" y="2009293"/>
                    </a:cubicBezTo>
                    <a:close/>
                    <a:moveTo>
                      <a:pt x="1763004" y="2009293"/>
                    </a:moveTo>
                    <a:cubicBezTo>
                      <a:pt x="1771438" y="2031787"/>
                      <a:pt x="1788309" y="2048658"/>
                      <a:pt x="1810807" y="2057092"/>
                    </a:cubicBezTo>
                    <a:cubicBezTo>
                      <a:pt x="1813617" y="2057092"/>
                      <a:pt x="1813617" y="2059905"/>
                      <a:pt x="1813617" y="2059905"/>
                    </a:cubicBezTo>
                    <a:cubicBezTo>
                      <a:pt x="1813617" y="2062719"/>
                      <a:pt x="1810807" y="2062719"/>
                      <a:pt x="1810807" y="2062719"/>
                    </a:cubicBezTo>
                    <a:cubicBezTo>
                      <a:pt x="1788309" y="2068342"/>
                      <a:pt x="1771438" y="2085210"/>
                      <a:pt x="1765815" y="2107707"/>
                    </a:cubicBezTo>
                    <a:cubicBezTo>
                      <a:pt x="1765815" y="2110518"/>
                      <a:pt x="1763004" y="2110518"/>
                      <a:pt x="1763004" y="2110518"/>
                    </a:cubicBezTo>
                    <a:cubicBezTo>
                      <a:pt x="1760191" y="2110518"/>
                      <a:pt x="1760191" y="2107707"/>
                      <a:pt x="1760191" y="2107707"/>
                    </a:cubicBezTo>
                    <a:cubicBezTo>
                      <a:pt x="1754571" y="2085210"/>
                      <a:pt x="1737697" y="2068342"/>
                      <a:pt x="1715202" y="2062719"/>
                    </a:cubicBezTo>
                    <a:cubicBezTo>
                      <a:pt x="1712392" y="2062719"/>
                      <a:pt x="1712392" y="2059905"/>
                      <a:pt x="1712392" y="2059905"/>
                    </a:cubicBezTo>
                    <a:cubicBezTo>
                      <a:pt x="1712392" y="2057092"/>
                      <a:pt x="1715202" y="2057092"/>
                      <a:pt x="1715202" y="2057092"/>
                    </a:cubicBezTo>
                    <a:cubicBezTo>
                      <a:pt x="1737697" y="2051471"/>
                      <a:pt x="1754571" y="2034600"/>
                      <a:pt x="1763004" y="2009293"/>
                    </a:cubicBezTo>
                    <a:close/>
                    <a:moveTo>
                      <a:pt x="1608353" y="2009293"/>
                    </a:moveTo>
                    <a:cubicBezTo>
                      <a:pt x="1613977" y="2031787"/>
                      <a:pt x="1633658" y="2048658"/>
                      <a:pt x="1656156" y="2057092"/>
                    </a:cubicBezTo>
                    <a:cubicBezTo>
                      <a:pt x="1658966" y="2057092"/>
                      <a:pt x="1658966" y="2059905"/>
                      <a:pt x="1658966" y="2059905"/>
                    </a:cubicBezTo>
                    <a:cubicBezTo>
                      <a:pt x="1658966" y="2062719"/>
                      <a:pt x="1656156" y="2062719"/>
                      <a:pt x="1656156" y="2062719"/>
                    </a:cubicBezTo>
                    <a:cubicBezTo>
                      <a:pt x="1633658" y="2068342"/>
                      <a:pt x="1616787" y="2085210"/>
                      <a:pt x="1611164" y="2107707"/>
                    </a:cubicBezTo>
                    <a:cubicBezTo>
                      <a:pt x="1611164" y="2110518"/>
                      <a:pt x="1608353" y="2110518"/>
                      <a:pt x="1608353" y="2110518"/>
                    </a:cubicBezTo>
                    <a:cubicBezTo>
                      <a:pt x="1605540" y="2110518"/>
                      <a:pt x="1605540" y="2107707"/>
                      <a:pt x="1605540" y="2107707"/>
                    </a:cubicBezTo>
                    <a:cubicBezTo>
                      <a:pt x="1599920" y="2085210"/>
                      <a:pt x="1583046" y="2068342"/>
                      <a:pt x="1560551" y="2062719"/>
                    </a:cubicBezTo>
                    <a:cubicBezTo>
                      <a:pt x="1557741" y="2062719"/>
                      <a:pt x="1557741" y="2059905"/>
                      <a:pt x="1557741" y="2059905"/>
                    </a:cubicBezTo>
                    <a:cubicBezTo>
                      <a:pt x="1557741" y="2057092"/>
                      <a:pt x="1560551" y="2057092"/>
                      <a:pt x="1560551" y="2057092"/>
                    </a:cubicBezTo>
                    <a:cubicBezTo>
                      <a:pt x="1583046" y="2051471"/>
                      <a:pt x="1599920" y="2034600"/>
                      <a:pt x="1608353" y="2009293"/>
                    </a:cubicBezTo>
                    <a:close/>
                    <a:moveTo>
                      <a:pt x="1450892" y="2009293"/>
                    </a:moveTo>
                    <a:cubicBezTo>
                      <a:pt x="1459326" y="2031787"/>
                      <a:pt x="1476197" y="2048658"/>
                      <a:pt x="1498695" y="2057092"/>
                    </a:cubicBezTo>
                    <a:cubicBezTo>
                      <a:pt x="1501505" y="2057092"/>
                      <a:pt x="1501505" y="2059905"/>
                      <a:pt x="1501505" y="2059905"/>
                    </a:cubicBezTo>
                    <a:cubicBezTo>
                      <a:pt x="1501505" y="2062719"/>
                      <a:pt x="1498695" y="2062719"/>
                      <a:pt x="1498695" y="2062719"/>
                    </a:cubicBezTo>
                    <a:cubicBezTo>
                      <a:pt x="1476197" y="2068342"/>
                      <a:pt x="1459326" y="2085210"/>
                      <a:pt x="1453706" y="2107707"/>
                    </a:cubicBezTo>
                    <a:cubicBezTo>
                      <a:pt x="1453706" y="2110518"/>
                      <a:pt x="1450892" y="2110518"/>
                      <a:pt x="1450892" y="2110518"/>
                    </a:cubicBezTo>
                    <a:cubicBezTo>
                      <a:pt x="1448079" y="2110518"/>
                      <a:pt x="1448079" y="2107707"/>
                      <a:pt x="1448079" y="2107707"/>
                    </a:cubicBezTo>
                    <a:cubicBezTo>
                      <a:pt x="1442458" y="2085210"/>
                      <a:pt x="1425587" y="2068342"/>
                      <a:pt x="1403090" y="2062719"/>
                    </a:cubicBezTo>
                    <a:cubicBezTo>
                      <a:pt x="1400280" y="2062719"/>
                      <a:pt x="1400280" y="2059905"/>
                      <a:pt x="1400280" y="2059905"/>
                    </a:cubicBezTo>
                    <a:cubicBezTo>
                      <a:pt x="1400280" y="2057092"/>
                      <a:pt x="1403090" y="2057092"/>
                      <a:pt x="1403090" y="2057092"/>
                    </a:cubicBezTo>
                    <a:cubicBezTo>
                      <a:pt x="1425587" y="2051471"/>
                      <a:pt x="1442458" y="2034600"/>
                      <a:pt x="1450892" y="2009293"/>
                    </a:cubicBezTo>
                    <a:close/>
                    <a:moveTo>
                      <a:pt x="1296244" y="2009293"/>
                    </a:moveTo>
                    <a:cubicBezTo>
                      <a:pt x="1304678" y="2031787"/>
                      <a:pt x="1321549" y="2048658"/>
                      <a:pt x="1344046" y="2057092"/>
                    </a:cubicBezTo>
                    <a:cubicBezTo>
                      <a:pt x="1346857" y="2057092"/>
                      <a:pt x="1346857" y="2059905"/>
                      <a:pt x="1346857" y="2059905"/>
                    </a:cubicBezTo>
                    <a:cubicBezTo>
                      <a:pt x="1346857" y="2062719"/>
                      <a:pt x="1344046" y="2062719"/>
                      <a:pt x="1344046" y="2062719"/>
                    </a:cubicBezTo>
                    <a:cubicBezTo>
                      <a:pt x="1321549" y="2068342"/>
                      <a:pt x="1304678" y="2085210"/>
                      <a:pt x="1299058" y="2107707"/>
                    </a:cubicBezTo>
                    <a:cubicBezTo>
                      <a:pt x="1299058" y="2110518"/>
                      <a:pt x="1296244" y="2110518"/>
                      <a:pt x="1296244" y="2110518"/>
                    </a:cubicBezTo>
                    <a:cubicBezTo>
                      <a:pt x="1293431" y="2110518"/>
                      <a:pt x="1293431" y="2107707"/>
                      <a:pt x="1293431" y="2107707"/>
                    </a:cubicBezTo>
                    <a:cubicBezTo>
                      <a:pt x="1287810" y="2085210"/>
                      <a:pt x="1270939" y="2068342"/>
                      <a:pt x="1248442" y="2062719"/>
                    </a:cubicBezTo>
                    <a:cubicBezTo>
                      <a:pt x="1245632" y="2062719"/>
                      <a:pt x="1245632" y="2059905"/>
                      <a:pt x="1245632" y="2059905"/>
                    </a:cubicBezTo>
                    <a:cubicBezTo>
                      <a:pt x="1245632" y="2057092"/>
                      <a:pt x="1248442" y="2057092"/>
                      <a:pt x="1248442" y="2057092"/>
                    </a:cubicBezTo>
                    <a:cubicBezTo>
                      <a:pt x="1270939" y="2051471"/>
                      <a:pt x="1287810" y="2034600"/>
                      <a:pt x="1296244" y="2009293"/>
                    </a:cubicBezTo>
                    <a:close/>
                    <a:moveTo>
                      <a:pt x="1141593" y="2009293"/>
                    </a:moveTo>
                    <a:cubicBezTo>
                      <a:pt x="1150027" y="2031787"/>
                      <a:pt x="1166898" y="2048658"/>
                      <a:pt x="1189395" y="2057092"/>
                    </a:cubicBezTo>
                    <a:cubicBezTo>
                      <a:pt x="1192206" y="2057092"/>
                      <a:pt x="1192206" y="2059905"/>
                      <a:pt x="1192206" y="2059905"/>
                    </a:cubicBezTo>
                    <a:cubicBezTo>
                      <a:pt x="1192206" y="2062719"/>
                      <a:pt x="1189395" y="2062719"/>
                      <a:pt x="1189395" y="2062719"/>
                    </a:cubicBezTo>
                    <a:cubicBezTo>
                      <a:pt x="1166898" y="2068342"/>
                      <a:pt x="1150027" y="2085210"/>
                      <a:pt x="1144407" y="2107707"/>
                    </a:cubicBezTo>
                    <a:cubicBezTo>
                      <a:pt x="1144407" y="2110518"/>
                      <a:pt x="1141593" y="2110518"/>
                      <a:pt x="1141593" y="2110518"/>
                    </a:cubicBezTo>
                    <a:cubicBezTo>
                      <a:pt x="1138780" y="2110518"/>
                      <a:pt x="1138780" y="2107707"/>
                      <a:pt x="1138780" y="2107707"/>
                    </a:cubicBezTo>
                    <a:cubicBezTo>
                      <a:pt x="1133159" y="2085210"/>
                      <a:pt x="1116288" y="2068342"/>
                      <a:pt x="1093791" y="2062719"/>
                    </a:cubicBezTo>
                    <a:cubicBezTo>
                      <a:pt x="1090981" y="2062719"/>
                      <a:pt x="1090981" y="2059905"/>
                      <a:pt x="1090981" y="2059905"/>
                    </a:cubicBezTo>
                    <a:cubicBezTo>
                      <a:pt x="1090981" y="2057092"/>
                      <a:pt x="1093791" y="2057092"/>
                      <a:pt x="1093791" y="2057092"/>
                    </a:cubicBezTo>
                    <a:cubicBezTo>
                      <a:pt x="1116288" y="2051471"/>
                      <a:pt x="1133159" y="2034600"/>
                      <a:pt x="1141593" y="2009293"/>
                    </a:cubicBezTo>
                    <a:close/>
                    <a:moveTo>
                      <a:pt x="984132" y="2009293"/>
                    </a:moveTo>
                    <a:cubicBezTo>
                      <a:pt x="992566" y="2031787"/>
                      <a:pt x="1009437" y="2048658"/>
                      <a:pt x="1031934" y="2057092"/>
                    </a:cubicBezTo>
                    <a:cubicBezTo>
                      <a:pt x="1034745" y="2057092"/>
                      <a:pt x="1034745" y="2059905"/>
                      <a:pt x="1034745" y="2059905"/>
                    </a:cubicBezTo>
                    <a:cubicBezTo>
                      <a:pt x="1034745" y="2062719"/>
                      <a:pt x="1031934" y="2062719"/>
                      <a:pt x="1031934" y="2062719"/>
                    </a:cubicBezTo>
                    <a:cubicBezTo>
                      <a:pt x="1009437" y="2068342"/>
                      <a:pt x="992566" y="2085210"/>
                      <a:pt x="986946" y="2107707"/>
                    </a:cubicBezTo>
                    <a:cubicBezTo>
                      <a:pt x="986946" y="2110518"/>
                      <a:pt x="984132" y="2110518"/>
                      <a:pt x="984132" y="2110518"/>
                    </a:cubicBezTo>
                    <a:cubicBezTo>
                      <a:pt x="981319" y="2110518"/>
                      <a:pt x="981319" y="2107707"/>
                      <a:pt x="981319" y="2107707"/>
                    </a:cubicBezTo>
                    <a:cubicBezTo>
                      <a:pt x="975698" y="2085210"/>
                      <a:pt x="958827" y="2068342"/>
                      <a:pt x="936330" y="2062719"/>
                    </a:cubicBezTo>
                    <a:cubicBezTo>
                      <a:pt x="933520" y="2062719"/>
                      <a:pt x="933520" y="2059905"/>
                      <a:pt x="933520" y="2059905"/>
                    </a:cubicBezTo>
                    <a:cubicBezTo>
                      <a:pt x="933520" y="2057092"/>
                      <a:pt x="936330" y="2057092"/>
                      <a:pt x="936330" y="2057092"/>
                    </a:cubicBezTo>
                    <a:cubicBezTo>
                      <a:pt x="958827" y="2051471"/>
                      <a:pt x="975698" y="2034600"/>
                      <a:pt x="984132" y="2009293"/>
                    </a:cubicBezTo>
                    <a:close/>
                    <a:moveTo>
                      <a:pt x="829484" y="2009293"/>
                    </a:moveTo>
                    <a:cubicBezTo>
                      <a:pt x="837918" y="2031787"/>
                      <a:pt x="854789" y="2048658"/>
                      <a:pt x="877286" y="2057092"/>
                    </a:cubicBezTo>
                    <a:cubicBezTo>
                      <a:pt x="880097" y="2057092"/>
                      <a:pt x="880097" y="2059905"/>
                      <a:pt x="880097" y="2059905"/>
                    </a:cubicBezTo>
                    <a:cubicBezTo>
                      <a:pt x="880097" y="2062719"/>
                      <a:pt x="877286" y="2062719"/>
                      <a:pt x="877286" y="2062719"/>
                    </a:cubicBezTo>
                    <a:cubicBezTo>
                      <a:pt x="854789" y="2068342"/>
                      <a:pt x="837918" y="2085210"/>
                      <a:pt x="832298" y="2107707"/>
                    </a:cubicBezTo>
                    <a:cubicBezTo>
                      <a:pt x="832298" y="2110518"/>
                      <a:pt x="829484" y="2110518"/>
                      <a:pt x="829484" y="2110518"/>
                    </a:cubicBezTo>
                    <a:cubicBezTo>
                      <a:pt x="826671" y="2110518"/>
                      <a:pt x="826671" y="2107707"/>
                      <a:pt x="826671" y="2107707"/>
                    </a:cubicBezTo>
                    <a:cubicBezTo>
                      <a:pt x="821050" y="2085210"/>
                      <a:pt x="804179" y="2068342"/>
                      <a:pt x="781682" y="2062719"/>
                    </a:cubicBezTo>
                    <a:cubicBezTo>
                      <a:pt x="778872" y="2062719"/>
                      <a:pt x="778872" y="2059905"/>
                      <a:pt x="778872" y="2059905"/>
                    </a:cubicBezTo>
                    <a:cubicBezTo>
                      <a:pt x="778872" y="2057092"/>
                      <a:pt x="781682" y="2057092"/>
                      <a:pt x="781682" y="2057092"/>
                    </a:cubicBezTo>
                    <a:cubicBezTo>
                      <a:pt x="804179" y="2051471"/>
                      <a:pt x="821050" y="2034600"/>
                      <a:pt x="829484" y="2009293"/>
                    </a:cubicBezTo>
                    <a:close/>
                    <a:moveTo>
                      <a:pt x="674833" y="2009293"/>
                    </a:moveTo>
                    <a:cubicBezTo>
                      <a:pt x="683267" y="2031787"/>
                      <a:pt x="700138" y="2048658"/>
                      <a:pt x="722635" y="2057092"/>
                    </a:cubicBezTo>
                    <a:cubicBezTo>
                      <a:pt x="725446" y="2057092"/>
                      <a:pt x="725446" y="2059905"/>
                      <a:pt x="725446" y="2059905"/>
                    </a:cubicBezTo>
                    <a:cubicBezTo>
                      <a:pt x="725446" y="2062719"/>
                      <a:pt x="722635" y="2062719"/>
                      <a:pt x="722635" y="2062719"/>
                    </a:cubicBezTo>
                    <a:cubicBezTo>
                      <a:pt x="700138" y="2068342"/>
                      <a:pt x="683267" y="2085210"/>
                      <a:pt x="677647" y="2107707"/>
                    </a:cubicBezTo>
                    <a:cubicBezTo>
                      <a:pt x="677647" y="2110518"/>
                      <a:pt x="674833" y="2110518"/>
                      <a:pt x="674833" y="2110518"/>
                    </a:cubicBezTo>
                    <a:cubicBezTo>
                      <a:pt x="672020" y="2110518"/>
                      <a:pt x="672020" y="2107707"/>
                      <a:pt x="672020" y="2107707"/>
                    </a:cubicBezTo>
                    <a:cubicBezTo>
                      <a:pt x="666399" y="2085210"/>
                      <a:pt x="649528" y="2068342"/>
                      <a:pt x="627031" y="2062719"/>
                    </a:cubicBezTo>
                    <a:cubicBezTo>
                      <a:pt x="624221" y="2062719"/>
                      <a:pt x="624221" y="2059905"/>
                      <a:pt x="624221" y="2059905"/>
                    </a:cubicBezTo>
                    <a:cubicBezTo>
                      <a:pt x="624221" y="2057092"/>
                      <a:pt x="627031" y="2057092"/>
                      <a:pt x="627031" y="2057092"/>
                    </a:cubicBezTo>
                    <a:cubicBezTo>
                      <a:pt x="649528" y="2051471"/>
                      <a:pt x="666399" y="2034600"/>
                      <a:pt x="674833" y="2009293"/>
                    </a:cubicBezTo>
                    <a:close/>
                    <a:moveTo>
                      <a:pt x="517372" y="2009293"/>
                    </a:moveTo>
                    <a:cubicBezTo>
                      <a:pt x="525806" y="2031787"/>
                      <a:pt x="542677" y="2048658"/>
                      <a:pt x="565174" y="2057092"/>
                    </a:cubicBezTo>
                    <a:cubicBezTo>
                      <a:pt x="567985" y="2057092"/>
                      <a:pt x="567985" y="2059905"/>
                      <a:pt x="567985" y="2059905"/>
                    </a:cubicBezTo>
                    <a:cubicBezTo>
                      <a:pt x="567985" y="2062719"/>
                      <a:pt x="565174" y="2062719"/>
                      <a:pt x="565174" y="2062719"/>
                    </a:cubicBezTo>
                    <a:cubicBezTo>
                      <a:pt x="542677" y="2068342"/>
                      <a:pt x="525806" y="2085210"/>
                      <a:pt x="520183" y="2107707"/>
                    </a:cubicBezTo>
                    <a:cubicBezTo>
                      <a:pt x="520183" y="2110518"/>
                      <a:pt x="517372" y="2110518"/>
                      <a:pt x="517372" y="2110518"/>
                    </a:cubicBezTo>
                    <a:cubicBezTo>
                      <a:pt x="514559" y="2110518"/>
                      <a:pt x="514559" y="2107707"/>
                      <a:pt x="514559" y="2107707"/>
                    </a:cubicBezTo>
                    <a:cubicBezTo>
                      <a:pt x="508938" y="2085210"/>
                      <a:pt x="492065" y="2068342"/>
                      <a:pt x="469570" y="2062719"/>
                    </a:cubicBezTo>
                    <a:cubicBezTo>
                      <a:pt x="466760" y="2062719"/>
                      <a:pt x="466760" y="2059905"/>
                      <a:pt x="466760" y="2059905"/>
                    </a:cubicBezTo>
                    <a:cubicBezTo>
                      <a:pt x="466760" y="2057092"/>
                      <a:pt x="469570" y="2057092"/>
                      <a:pt x="469570" y="2057092"/>
                    </a:cubicBezTo>
                    <a:cubicBezTo>
                      <a:pt x="492065" y="2051471"/>
                      <a:pt x="508938" y="2034600"/>
                      <a:pt x="517372" y="2009293"/>
                    </a:cubicBezTo>
                    <a:close/>
                    <a:moveTo>
                      <a:pt x="362724" y="2009293"/>
                    </a:moveTo>
                    <a:cubicBezTo>
                      <a:pt x="371158" y="2031787"/>
                      <a:pt x="388029" y="2048658"/>
                      <a:pt x="410526" y="2057092"/>
                    </a:cubicBezTo>
                    <a:cubicBezTo>
                      <a:pt x="413337" y="2057092"/>
                      <a:pt x="413337" y="2059905"/>
                      <a:pt x="413337" y="2059905"/>
                    </a:cubicBezTo>
                    <a:cubicBezTo>
                      <a:pt x="413337" y="2062719"/>
                      <a:pt x="410526" y="2062719"/>
                      <a:pt x="410526" y="2062719"/>
                    </a:cubicBezTo>
                    <a:cubicBezTo>
                      <a:pt x="388029" y="2068342"/>
                      <a:pt x="371158" y="2085210"/>
                      <a:pt x="365535" y="2107707"/>
                    </a:cubicBezTo>
                    <a:cubicBezTo>
                      <a:pt x="365535" y="2110518"/>
                      <a:pt x="362724" y="2110518"/>
                      <a:pt x="362724" y="2110518"/>
                    </a:cubicBezTo>
                    <a:cubicBezTo>
                      <a:pt x="359911" y="2110518"/>
                      <a:pt x="359911" y="2107707"/>
                      <a:pt x="359911" y="2107707"/>
                    </a:cubicBezTo>
                    <a:cubicBezTo>
                      <a:pt x="354290" y="2085210"/>
                      <a:pt x="337417" y="2068342"/>
                      <a:pt x="314922" y="2062719"/>
                    </a:cubicBezTo>
                    <a:cubicBezTo>
                      <a:pt x="312112" y="2062719"/>
                      <a:pt x="312112" y="2059905"/>
                      <a:pt x="312112" y="2059905"/>
                    </a:cubicBezTo>
                    <a:cubicBezTo>
                      <a:pt x="312112" y="2057092"/>
                      <a:pt x="314922" y="2057092"/>
                      <a:pt x="314922" y="2057092"/>
                    </a:cubicBezTo>
                    <a:cubicBezTo>
                      <a:pt x="337417" y="2051471"/>
                      <a:pt x="354290" y="2034600"/>
                      <a:pt x="362724" y="2009293"/>
                    </a:cubicBezTo>
                    <a:close/>
                    <a:moveTo>
                      <a:pt x="208073" y="2009293"/>
                    </a:moveTo>
                    <a:cubicBezTo>
                      <a:pt x="216507" y="2031787"/>
                      <a:pt x="233378" y="2048658"/>
                      <a:pt x="255875" y="2057092"/>
                    </a:cubicBezTo>
                    <a:cubicBezTo>
                      <a:pt x="258686" y="2057092"/>
                      <a:pt x="258686" y="2059905"/>
                      <a:pt x="258686" y="2059905"/>
                    </a:cubicBezTo>
                    <a:cubicBezTo>
                      <a:pt x="258686" y="2062719"/>
                      <a:pt x="255875" y="2062719"/>
                      <a:pt x="255875" y="2062719"/>
                    </a:cubicBezTo>
                    <a:cubicBezTo>
                      <a:pt x="233378" y="2068342"/>
                      <a:pt x="216507" y="2085210"/>
                      <a:pt x="210884" y="2107707"/>
                    </a:cubicBezTo>
                    <a:cubicBezTo>
                      <a:pt x="210884" y="2110518"/>
                      <a:pt x="208073" y="2110518"/>
                      <a:pt x="208073" y="2110518"/>
                    </a:cubicBezTo>
                    <a:cubicBezTo>
                      <a:pt x="205260" y="2110518"/>
                      <a:pt x="205260" y="2107707"/>
                      <a:pt x="205260" y="2107707"/>
                    </a:cubicBezTo>
                    <a:cubicBezTo>
                      <a:pt x="199639" y="2085210"/>
                      <a:pt x="182766" y="2068342"/>
                      <a:pt x="160271" y="2062719"/>
                    </a:cubicBezTo>
                    <a:cubicBezTo>
                      <a:pt x="157461" y="2062719"/>
                      <a:pt x="157461" y="2059905"/>
                      <a:pt x="157461" y="2059905"/>
                    </a:cubicBezTo>
                    <a:cubicBezTo>
                      <a:pt x="157461" y="2057092"/>
                      <a:pt x="160271" y="2057092"/>
                      <a:pt x="160271" y="2057092"/>
                    </a:cubicBezTo>
                    <a:cubicBezTo>
                      <a:pt x="182766" y="2051471"/>
                      <a:pt x="199639" y="2034600"/>
                      <a:pt x="208073" y="2009293"/>
                    </a:cubicBezTo>
                    <a:close/>
                    <a:moveTo>
                      <a:pt x="50612" y="2009293"/>
                    </a:moveTo>
                    <a:cubicBezTo>
                      <a:pt x="59049" y="2031787"/>
                      <a:pt x="75920" y="2048658"/>
                      <a:pt x="98414" y="2057092"/>
                    </a:cubicBezTo>
                    <a:cubicBezTo>
                      <a:pt x="101225" y="2057092"/>
                      <a:pt x="101225" y="2059905"/>
                      <a:pt x="101225" y="2059905"/>
                    </a:cubicBezTo>
                    <a:cubicBezTo>
                      <a:pt x="101225" y="2062719"/>
                      <a:pt x="98414" y="2062719"/>
                      <a:pt x="98414" y="2062719"/>
                    </a:cubicBezTo>
                    <a:cubicBezTo>
                      <a:pt x="75920" y="2068342"/>
                      <a:pt x="59049" y="2085210"/>
                      <a:pt x="53426" y="2107707"/>
                    </a:cubicBezTo>
                    <a:cubicBezTo>
                      <a:pt x="53426" y="2110518"/>
                      <a:pt x="50612" y="2110518"/>
                      <a:pt x="50612" y="2110518"/>
                    </a:cubicBezTo>
                    <a:cubicBezTo>
                      <a:pt x="47802" y="2110518"/>
                      <a:pt x="47802" y="2107707"/>
                      <a:pt x="47802" y="2107707"/>
                    </a:cubicBezTo>
                    <a:cubicBezTo>
                      <a:pt x="42178" y="2085210"/>
                      <a:pt x="25307" y="2068342"/>
                      <a:pt x="2813" y="2062719"/>
                    </a:cubicBezTo>
                    <a:cubicBezTo>
                      <a:pt x="0" y="2062719"/>
                      <a:pt x="0" y="2059905"/>
                      <a:pt x="0" y="2059905"/>
                    </a:cubicBezTo>
                    <a:cubicBezTo>
                      <a:pt x="0" y="2057092"/>
                      <a:pt x="2813" y="2057092"/>
                      <a:pt x="2813" y="2057092"/>
                    </a:cubicBezTo>
                    <a:cubicBezTo>
                      <a:pt x="25307" y="2051471"/>
                      <a:pt x="42178" y="2034600"/>
                      <a:pt x="50612" y="2009293"/>
                    </a:cubicBezTo>
                    <a:close/>
                    <a:moveTo>
                      <a:pt x="5184973" y="1851832"/>
                    </a:moveTo>
                    <a:cubicBezTo>
                      <a:pt x="5193410" y="1877137"/>
                      <a:pt x="5210281" y="1894010"/>
                      <a:pt x="5232776" y="1899631"/>
                    </a:cubicBezTo>
                    <a:cubicBezTo>
                      <a:pt x="5235586" y="1899631"/>
                      <a:pt x="5235586" y="1902444"/>
                      <a:pt x="5235586" y="1902444"/>
                    </a:cubicBezTo>
                    <a:cubicBezTo>
                      <a:pt x="5235586" y="1905255"/>
                      <a:pt x="5232776" y="1905255"/>
                      <a:pt x="5232776" y="1905255"/>
                    </a:cubicBezTo>
                    <a:cubicBezTo>
                      <a:pt x="5210281" y="1910878"/>
                      <a:pt x="5193410" y="1927749"/>
                      <a:pt x="5187787" y="1950246"/>
                    </a:cubicBezTo>
                    <a:cubicBezTo>
                      <a:pt x="5187787" y="1953057"/>
                      <a:pt x="5184973" y="1953057"/>
                      <a:pt x="5184973" y="1953057"/>
                    </a:cubicBezTo>
                    <a:cubicBezTo>
                      <a:pt x="5182163" y="1953057"/>
                      <a:pt x="5182163" y="1950246"/>
                      <a:pt x="5182163" y="1950246"/>
                    </a:cubicBezTo>
                    <a:cubicBezTo>
                      <a:pt x="5176540" y="1927749"/>
                      <a:pt x="5159669" y="1910878"/>
                      <a:pt x="5137174" y="1905255"/>
                    </a:cubicBezTo>
                    <a:cubicBezTo>
                      <a:pt x="5134361" y="1905255"/>
                      <a:pt x="5134361" y="1902444"/>
                      <a:pt x="5134361" y="1902444"/>
                    </a:cubicBezTo>
                    <a:cubicBezTo>
                      <a:pt x="5134361" y="1899631"/>
                      <a:pt x="5137174" y="1899631"/>
                      <a:pt x="5137174" y="1899631"/>
                    </a:cubicBezTo>
                    <a:cubicBezTo>
                      <a:pt x="5159669" y="1894010"/>
                      <a:pt x="5176540" y="1877137"/>
                      <a:pt x="5184973" y="1851832"/>
                    </a:cubicBezTo>
                    <a:close/>
                    <a:moveTo>
                      <a:pt x="5030325" y="1851832"/>
                    </a:moveTo>
                    <a:cubicBezTo>
                      <a:pt x="5035949" y="1877137"/>
                      <a:pt x="5055630" y="1894010"/>
                      <a:pt x="5078128" y="1899631"/>
                    </a:cubicBezTo>
                    <a:cubicBezTo>
                      <a:pt x="5080938" y="1899631"/>
                      <a:pt x="5080938" y="1902444"/>
                      <a:pt x="5080938" y="1902444"/>
                    </a:cubicBezTo>
                    <a:cubicBezTo>
                      <a:pt x="5080938" y="1905255"/>
                      <a:pt x="5078128" y="1905255"/>
                      <a:pt x="5078128" y="1905255"/>
                    </a:cubicBezTo>
                    <a:cubicBezTo>
                      <a:pt x="5055630" y="1910878"/>
                      <a:pt x="5038759" y="1927749"/>
                      <a:pt x="5033136" y="1950246"/>
                    </a:cubicBezTo>
                    <a:cubicBezTo>
                      <a:pt x="5033136" y="1953057"/>
                      <a:pt x="5030325" y="1953057"/>
                      <a:pt x="5030325" y="1953057"/>
                    </a:cubicBezTo>
                    <a:cubicBezTo>
                      <a:pt x="5027512" y="1953057"/>
                      <a:pt x="5027512" y="1950246"/>
                      <a:pt x="5027512" y="1950246"/>
                    </a:cubicBezTo>
                    <a:cubicBezTo>
                      <a:pt x="5021892" y="1927749"/>
                      <a:pt x="5005018" y="1910878"/>
                      <a:pt x="4982523" y="1905255"/>
                    </a:cubicBezTo>
                    <a:cubicBezTo>
                      <a:pt x="4979713" y="1905255"/>
                      <a:pt x="4979713" y="1902444"/>
                      <a:pt x="4979713" y="1902444"/>
                    </a:cubicBezTo>
                    <a:cubicBezTo>
                      <a:pt x="4979713" y="1899631"/>
                      <a:pt x="4982523" y="1899631"/>
                      <a:pt x="4982523" y="1899631"/>
                    </a:cubicBezTo>
                    <a:cubicBezTo>
                      <a:pt x="5005018" y="1894010"/>
                      <a:pt x="5021892" y="1877137"/>
                      <a:pt x="5030325" y="1851832"/>
                    </a:cubicBezTo>
                    <a:close/>
                    <a:moveTo>
                      <a:pt x="4872861" y="1851832"/>
                    </a:moveTo>
                    <a:cubicBezTo>
                      <a:pt x="4881298" y="1877137"/>
                      <a:pt x="4898166" y="1894010"/>
                      <a:pt x="4920664" y="1899631"/>
                    </a:cubicBezTo>
                    <a:cubicBezTo>
                      <a:pt x="4923474" y="1899631"/>
                      <a:pt x="4923474" y="1902444"/>
                      <a:pt x="4923474" y="1902444"/>
                    </a:cubicBezTo>
                    <a:cubicBezTo>
                      <a:pt x="4923474" y="1905255"/>
                      <a:pt x="4920664" y="1905255"/>
                      <a:pt x="4920664" y="1905255"/>
                    </a:cubicBezTo>
                    <a:cubicBezTo>
                      <a:pt x="4898166" y="1910878"/>
                      <a:pt x="4881298" y="1927749"/>
                      <a:pt x="4875675" y="1950246"/>
                    </a:cubicBezTo>
                    <a:cubicBezTo>
                      <a:pt x="4875675" y="1953057"/>
                      <a:pt x="4872861" y="1953057"/>
                      <a:pt x="4872861" y="1953057"/>
                    </a:cubicBezTo>
                    <a:cubicBezTo>
                      <a:pt x="4870048" y="1953057"/>
                      <a:pt x="4870048" y="1950246"/>
                      <a:pt x="4870048" y="1950246"/>
                    </a:cubicBezTo>
                    <a:cubicBezTo>
                      <a:pt x="4864428" y="1927749"/>
                      <a:pt x="4847557" y="1910878"/>
                      <a:pt x="4825062" y="1905255"/>
                    </a:cubicBezTo>
                    <a:cubicBezTo>
                      <a:pt x="4822249" y="1905255"/>
                      <a:pt x="4822249" y="1902444"/>
                      <a:pt x="4822249" y="1902444"/>
                    </a:cubicBezTo>
                    <a:cubicBezTo>
                      <a:pt x="4822249" y="1899631"/>
                      <a:pt x="4825062" y="1899631"/>
                      <a:pt x="4825062" y="1899631"/>
                    </a:cubicBezTo>
                    <a:cubicBezTo>
                      <a:pt x="4847557" y="1894010"/>
                      <a:pt x="4864428" y="1877137"/>
                      <a:pt x="4872861" y="1851832"/>
                    </a:cubicBezTo>
                    <a:close/>
                    <a:moveTo>
                      <a:pt x="4718213" y="1851832"/>
                    </a:moveTo>
                    <a:cubicBezTo>
                      <a:pt x="4726650" y="1877137"/>
                      <a:pt x="4743518" y="1894010"/>
                      <a:pt x="4766016" y="1899631"/>
                    </a:cubicBezTo>
                    <a:cubicBezTo>
                      <a:pt x="4768826" y="1899631"/>
                      <a:pt x="4768826" y="1902444"/>
                      <a:pt x="4768826" y="1902444"/>
                    </a:cubicBezTo>
                    <a:cubicBezTo>
                      <a:pt x="4768826" y="1905255"/>
                      <a:pt x="4766016" y="1905255"/>
                      <a:pt x="4766016" y="1905255"/>
                    </a:cubicBezTo>
                    <a:cubicBezTo>
                      <a:pt x="4743518" y="1910878"/>
                      <a:pt x="4726650" y="1927749"/>
                      <a:pt x="4721027" y="1950246"/>
                    </a:cubicBezTo>
                    <a:cubicBezTo>
                      <a:pt x="4721027" y="1953057"/>
                      <a:pt x="4718213" y="1953057"/>
                      <a:pt x="4718213" y="1953057"/>
                    </a:cubicBezTo>
                    <a:cubicBezTo>
                      <a:pt x="4715400" y="1953057"/>
                      <a:pt x="4715400" y="1950246"/>
                      <a:pt x="4715400" y="1950246"/>
                    </a:cubicBezTo>
                    <a:cubicBezTo>
                      <a:pt x="4709780" y="1927749"/>
                      <a:pt x="4692909" y="1910878"/>
                      <a:pt x="4670414" y="1905255"/>
                    </a:cubicBezTo>
                    <a:cubicBezTo>
                      <a:pt x="4667601" y="1905255"/>
                      <a:pt x="4667601" y="1902444"/>
                      <a:pt x="4667601" y="1902444"/>
                    </a:cubicBezTo>
                    <a:cubicBezTo>
                      <a:pt x="4667601" y="1899631"/>
                      <a:pt x="4670414" y="1899631"/>
                      <a:pt x="4670414" y="1899631"/>
                    </a:cubicBezTo>
                    <a:cubicBezTo>
                      <a:pt x="4692909" y="1894010"/>
                      <a:pt x="4709780" y="1877137"/>
                      <a:pt x="4718213" y="1851832"/>
                    </a:cubicBezTo>
                    <a:close/>
                    <a:moveTo>
                      <a:pt x="4563563" y="1851832"/>
                    </a:moveTo>
                    <a:cubicBezTo>
                      <a:pt x="4571999" y="1877137"/>
                      <a:pt x="4588867" y="1894010"/>
                      <a:pt x="4611365" y="1899631"/>
                    </a:cubicBezTo>
                    <a:cubicBezTo>
                      <a:pt x="4614175" y="1899631"/>
                      <a:pt x="4614175" y="1902444"/>
                      <a:pt x="4614175" y="1902444"/>
                    </a:cubicBezTo>
                    <a:cubicBezTo>
                      <a:pt x="4614175" y="1905255"/>
                      <a:pt x="4611365" y="1905255"/>
                      <a:pt x="4611365" y="1905255"/>
                    </a:cubicBezTo>
                    <a:cubicBezTo>
                      <a:pt x="4588867" y="1910878"/>
                      <a:pt x="4571999" y="1927749"/>
                      <a:pt x="4566376" y="1950246"/>
                    </a:cubicBezTo>
                    <a:cubicBezTo>
                      <a:pt x="4566376" y="1953057"/>
                      <a:pt x="4563563" y="1953057"/>
                      <a:pt x="4563563" y="1953057"/>
                    </a:cubicBezTo>
                    <a:cubicBezTo>
                      <a:pt x="4560749" y="1953057"/>
                      <a:pt x="4560749" y="1950246"/>
                      <a:pt x="4560749" y="1950246"/>
                    </a:cubicBezTo>
                    <a:cubicBezTo>
                      <a:pt x="4555129" y="1927749"/>
                      <a:pt x="4538258" y="1910878"/>
                      <a:pt x="4515763" y="1905255"/>
                    </a:cubicBezTo>
                    <a:cubicBezTo>
                      <a:pt x="4512950" y="1905255"/>
                      <a:pt x="4512950" y="1902444"/>
                      <a:pt x="4512950" y="1902444"/>
                    </a:cubicBezTo>
                    <a:cubicBezTo>
                      <a:pt x="4512950" y="1899631"/>
                      <a:pt x="4515763" y="1899631"/>
                      <a:pt x="4515763" y="1899631"/>
                    </a:cubicBezTo>
                    <a:cubicBezTo>
                      <a:pt x="4538258" y="1894010"/>
                      <a:pt x="4555129" y="1877137"/>
                      <a:pt x="4563563" y="1851832"/>
                    </a:cubicBezTo>
                    <a:close/>
                    <a:moveTo>
                      <a:pt x="4406104" y="1851832"/>
                    </a:moveTo>
                    <a:cubicBezTo>
                      <a:pt x="4414538" y="1877137"/>
                      <a:pt x="4431409" y="1894010"/>
                      <a:pt x="4453907" y="1899631"/>
                    </a:cubicBezTo>
                    <a:cubicBezTo>
                      <a:pt x="4456717" y="1899631"/>
                      <a:pt x="4456717" y="1902444"/>
                      <a:pt x="4456717" y="1902444"/>
                    </a:cubicBezTo>
                    <a:cubicBezTo>
                      <a:pt x="4456717" y="1905255"/>
                      <a:pt x="4453907" y="1905255"/>
                      <a:pt x="4453907" y="1905255"/>
                    </a:cubicBezTo>
                    <a:cubicBezTo>
                      <a:pt x="4431409" y="1910878"/>
                      <a:pt x="4414538" y="1927749"/>
                      <a:pt x="4408915" y="1950246"/>
                    </a:cubicBezTo>
                    <a:cubicBezTo>
                      <a:pt x="4408915" y="1953057"/>
                      <a:pt x="4406104" y="1953057"/>
                      <a:pt x="4406104" y="1953057"/>
                    </a:cubicBezTo>
                    <a:cubicBezTo>
                      <a:pt x="4403291" y="1953057"/>
                      <a:pt x="4403291" y="1950246"/>
                      <a:pt x="4403291" y="1950246"/>
                    </a:cubicBezTo>
                    <a:cubicBezTo>
                      <a:pt x="4397671" y="1927749"/>
                      <a:pt x="4380797" y="1910878"/>
                      <a:pt x="4358302" y="1905255"/>
                    </a:cubicBezTo>
                    <a:cubicBezTo>
                      <a:pt x="4355492" y="1905255"/>
                      <a:pt x="4355492" y="1902444"/>
                      <a:pt x="4355492" y="1902444"/>
                    </a:cubicBezTo>
                    <a:cubicBezTo>
                      <a:pt x="4355492" y="1899631"/>
                      <a:pt x="4358302" y="1899631"/>
                      <a:pt x="4358302" y="1899631"/>
                    </a:cubicBezTo>
                    <a:cubicBezTo>
                      <a:pt x="4380797" y="1894010"/>
                      <a:pt x="4397671" y="1877137"/>
                      <a:pt x="4406104" y="1851832"/>
                    </a:cubicBezTo>
                    <a:close/>
                    <a:moveTo>
                      <a:pt x="4251453" y="1851832"/>
                    </a:moveTo>
                    <a:cubicBezTo>
                      <a:pt x="4259887" y="1877137"/>
                      <a:pt x="4276758" y="1894010"/>
                      <a:pt x="4299256" y="1899631"/>
                    </a:cubicBezTo>
                    <a:cubicBezTo>
                      <a:pt x="4302066" y="1899631"/>
                      <a:pt x="4302066" y="1902444"/>
                      <a:pt x="4302066" y="1902444"/>
                    </a:cubicBezTo>
                    <a:cubicBezTo>
                      <a:pt x="4302066" y="1905255"/>
                      <a:pt x="4299256" y="1905255"/>
                      <a:pt x="4299256" y="1905255"/>
                    </a:cubicBezTo>
                    <a:cubicBezTo>
                      <a:pt x="4276758" y="1910878"/>
                      <a:pt x="4259887" y="1927749"/>
                      <a:pt x="4254264" y="1950246"/>
                    </a:cubicBezTo>
                    <a:cubicBezTo>
                      <a:pt x="4254264" y="1953057"/>
                      <a:pt x="4251453" y="1953057"/>
                      <a:pt x="4251453" y="1953057"/>
                    </a:cubicBezTo>
                    <a:cubicBezTo>
                      <a:pt x="4248640" y="1953057"/>
                      <a:pt x="4248640" y="1950246"/>
                      <a:pt x="4248640" y="1950246"/>
                    </a:cubicBezTo>
                    <a:cubicBezTo>
                      <a:pt x="4243020" y="1927749"/>
                      <a:pt x="4226146" y="1910878"/>
                      <a:pt x="4203651" y="1905255"/>
                    </a:cubicBezTo>
                    <a:cubicBezTo>
                      <a:pt x="4200841" y="1905255"/>
                      <a:pt x="4200841" y="1902444"/>
                      <a:pt x="4200841" y="1902444"/>
                    </a:cubicBezTo>
                    <a:cubicBezTo>
                      <a:pt x="4200841" y="1899631"/>
                      <a:pt x="4203651" y="1899631"/>
                      <a:pt x="4203651" y="1899631"/>
                    </a:cubicBezTo>
                    <a:cubicBezTo>
                      <a:pt x="4226146" y="1894010"/>
                      <a:pt x="4243020" y="1877137"/>
                      <a:pt x="4251453" y="1851832"/>
                    </a:cubicBezTo>
                    <a:close/>
                    <a:moveTo>
                      <a:pt x="4096805" y="1851832"/>
                    </a:moveTo>
                    <a:cubicBezTo>
                      <a:pt x="4105239" y="1877137"/>
                      <a:pt x="4122110" y="1894010"/>
                      <a:pt x="4144608" y="1899631"/>
                    </a:cubicBezTo>
                    <a:cubicBezTo>
                      <a:pt x="4147418" y="1899631"/>
                      <a:pt x="4147418" y="1902444"/>
                      <a:pt x="4147418" y="1902444"/>
                    </a:cubicBezTo>
                    <a:cubicBezTo>
                      <a:pt x="4147418" y="1905255"/>
                      <a:pt x="4144608" y="1905255"/>
                      <a:pt x="4144608" y="1905255"/>
                    </a:cubicBezTo>
                    <a:cubicBezTo>
                      <a:pt x="4122110" y="1910878"/>
                      <a:pt x="4105239" y="1927749"/>
                      <a:pt x="4099616" y="1950246"/>
                    </a:cubicBezTo>
                    <a:cubicBezTo>
                      <a:pt x="4099616" y="1953057"/>
                      <a:pt x="4096805" y="1953057"/>
                      <a:pt x="4096805" y="1953057"/>
                    </a:cubicBezTo>
                    <a:cubicBezTo>
                      <a:pt x="4093992" y="1953057"/>
                      <a:pt x="4093992" y="1950246"/>
                      <a:pt x="4093992" y="1950246"/>
                    </a:cubicBezTo>
                    <a:cubicBezTo>
                      <a:pt x="4088372" y="1927749"/>
                      <a:pt x="4071498" y="1910878"/>
                      <a:pt x="4049003" y="1905255"/>
                    </a:cubicBezTo>
                    <a:cubicBezTo>
                      <a:pt x="4046193" y="1905255"/>
                      <a:pt x="4046193" y="1902444"/>
                      <a:pt x="4046193" y="1902444"/>
                    </a:cubicBezTo>
                    <a:cubicBezTo>
                      <a:pt x="4046193" y="1899631"/>
                      <a:pt x="4049003" y="1899631"/>
                      <a:pt x="4049003" y="1899631"/>
                    </a:cubicBezTo>
                    <a:cubicBezTo>
                      <a:pt x="4071498" y="1894010"/>
                      <a:pt x="4088372" y="1877137"/>
                      <a:pt x="4096805" y="1851832"/>
                    </a:cubicBezTo>
                    <a:close/>
                    <a:moveTo>
                      <a:pt x="3939345" y="1851832"/>
                    </a:moveTo>
                    <a:cubicBezTo>
                      <a:pt x="3947781" y="1877137"/>
                      <a:pt x="3964649" y="1894010"/>
                      <a:pt x="3987147" y="1899631"/>
                    </a:cubicBezTo>
                    <a:cubicBezTo>
                      <a:pt x="3989957" y="1899631"/>
                      <a:pt x="3989957" y="1902444"/>
                      <a:pt x="3989957" y="1902444"/>
                    </a:cubicBezTo>
                    <a:cubicBezTo>
                      <a:pt x="3989957" y="1905255"/>
                      <a:pt x="3987147" y="1905255"/>
                      <a:pt x="3987147" y="1905255"/>
                    </a:cubicBezTo>
                    <a:cubicBezTo>
                      <a:pt x="3964649" y="1910878"/>
                      <a:pt x="3947781" y="1927749"/>
                      <a:pt x="3942155" y="1950246"/>
                    </a:cubicBezTo>
                    <a:cubicBezTo>
                      <a:pt x="3942155" y="1953057"/>
                      <a:pt x="3939345" y="1953057"/>
                      <a:pt x="3939345" y="1953057"/>
                    </a:cubicBezTo>
                    <a:cubicBezTo>
                      <a:pt x="3936531" y="1953057"/>
                      <a:pt x="3936531" y="1950246"/>
                      <a:pt x="3936531" y="1950246"/>
                    </a:cubicBezTo>
                    <a:cubicBezTo>
                      <a:pt x="3930911" y="1927749"/>
                      <a:pt x="3914037" y="1910878"/>
                      <a:pt x="3891545" y="1905255"/>
                    </a:cubicBezTo>
                    <a:cubicBezTo>
                      <a:pt x="3888732" y="1905255"/>
                      <a:pt x="3888732" y="1902444"/>
                      <a:pt x="3888732" y="1902444"/>
                    </a:cubicBezTo>
                    <a:cubicBezTo>
                      <a:pt x="3888732" y="1899631"/>
                      <a:pt x="3891545" y="1899631"/>
                      <a:pt x="3891545" y="1899631"/>
                    </a:cubicBezTo>
                    <a:cubicBezTo>
                      <a:pt x="3914037" y="1894010"/>
                      <a:pt x="3930911" y="1877137"/>
                      <a:pt x="3939345" y="1851832"/>
                    </a:cubicBezTo>
                    <a:close/>
                    <a:moveTo>
                      <a:pt x="3784693" y="1851832"/>
                    </a:moveTo>
                    <a:cubicBezTo>
                      <a:pt x="3793130" y="1877137"/>
                      <a:pt x="3809998" y="1894010"/>
                      <a:pt x="3832496" y="1899631"/>
                    </a:cubicBezTo>
                    <a:cubicBezTo>
                      <a:pt x="3835306" y="1899631"/>
                      <a:pt x="3835306" y="1902444"/>
                      <a:pt x="3835306" y="1902444"/>
                    </a:cubicBezTo>
                    <a:cubicBezTo>
                      <a:pt x="3835306" y="1905255"/>
                      <a:pt x="3832496" y="1905255"/>
                      <a:pt x="3832496" y="1905255"/>
                    </a:cubicBezTo>
                    <a:cubicBezTo>
                      <a:pt x="3809998" y="1910878"/>
                      <a:pt x="3793130" y="1927749"/>
                      <a:pt x="3787504" y="1950246"/>
                    </a:cubicBezTo>
                    <a:cubicBezTo>
                      <a:pt x="3787504" y="1953057"/>
                      <a:pt x="3784693" y="1953057"/>
                      <a:pt x="3784693" y="1953057"/>
                    </a:cubicBezTo>
                    <a:cubicBezTo>
                      <a:pt x="3781880" y="1953057"/>
                      <a:pt x="3781880" y="1950246"/>
                      <a:pt x="3781880" y="1950246"/>
                    </a:cubicBezTo>
                    <a:cubicBezTo>
                      <a:pt x="3776260" y="1927749"/>
                      <a:pt x="3759386" y="1910878"/>
                      <a:pt x="3736894" y="1905255"/>
                    </a:cubicBezTo>
                    <a:cubicBezTo>
                      <a:pt x="3734081" y="1905255"/>
                      <a:pt x="3734081" y="1902444"/>
                      <a:pt x="3734081" y="1902444"/>
                    </a:cubicBezTo>
                    <a:cubicBezTo>
                      <a:pt x="3734081" y="1899631"/>
                      <a:pt x="3736894" y="1899631"/>
                      <a:pt x="3736894" y="1899631"/>
                    </a:cubicBezTo>
                    <a:cubicBezTo>
                      <a:pt x="3759386" y="1894010"/>
                      <a:pt x="3776260" y="1877137"/>
                      <a:pt x="3784693" y="1851832"/>
                    </a:cubicBezTo>
                    <a:close/>
                    <a:moveTo>
                      <a:pt x="3630045" y="1851832"/>
                    </a:moveTo>
                    <a:cubicBezTo>
                      <a:pt x="3638482" y="1877137"/>
                      <a:pt x="3655350" y="1894010"/>
                      <a:pt x="3677848" y="1899631"/>
                    </a:cubicBezTo>
                    <a:cubicBezTo>
                      <a:pt x="3680658" y="1899631"/>
                      <a:pt x="3680658" y="1902444"/>
                      <a:pt x="3680658" y="1902444"/>
                    </a:cubicBezTo>
                    <a:cubicBezTo>
                      <a:pt x="3680658" y="1905255"/>
                      <a:pt x="3677848" y="1905255"/>
                      <a:pt x="3677848" y="1905255"/>
                    </a:cubicBezTo>
                    <a:cubicBezTo>
                      <a:pt x="3655350" y="1910878"/>
                      <a:pt x="3638482" y="1927749"/>
                      <a:pt x="3632856" y="1950246"/>
                    </a:cubicBezTo>
                    <a:cubicBezTo>
                      <a:pt x="3632856" y="1953057"/>
                      <a:pt x="3630045" y="1953057"/>
                      <a:pt x="3630045" y="1953057"/>
                    </a:cubicBezTo>
                    <a:cubicBezTo>
                      <a:pt x="3627232" y="1953057"/>
                      <a:pt x="3627232" y="1950246"/>
                      <a:pt x="3627232" y="1950246"/>
                    </a:cubicBezTo>
                    <a:cubicBezTo>
                      <a:pt x="3621612" y="1927749"/>
                      <a:pt x="3604738" y="1910878"/>
                      <a:pt x="3582246" y="1905255"/>
                    </a:cubicBezTo>
                    <a:cubicBezTo>
                      <a:pt x="3579433" y="1905255"/>
                      <a:pt x="3579433" y="1902444"/>
                      <a:pt x="3579433" y="1902444"/>
                    </a:cubicBezTo>
                    <a:cubicBezTo>
                      <a:pt x="3579433" y="1899631"/>
                      <a:pt x="3582246" y="1899631"/>
                      <a:pt x="3582246" y="1899631"/>
                    </a:cubicBezTo>
                    <a:cubicBezTo>
                      <a:pt x="3604738" y="1894010"/>
                      <a:pt x="3621612" y="1877137"/>
                      <a:pt x="3630045" y="1851832"/>
                    </a:cubicBezTo>
                    <a:close/>
                    <a:moveTo>
                      <a:pt x="3472581" y="1851832"/>
                    </a:moveTo>
                    <a:cubicBezTo>
                      <a:pt x="3481018" y="1877137"/>
                      <a:pt x="3500700" y="1894010"/>
                      <a:pt x="3520384" y="1899631"/>
                    </a:cubicBezTo>
                    <a:cubicBezTo>
                      <a:pt x="3523194" y="1899631"/>
                      <a:pt x="3523194" y="1902444"/>
                      <a:pt x="3523194" y="1902444"/>
                    </a:cubicBezTo>
                    <a:cubicBezTo>
                      <a:pt x="3523194" y="1905255"/>
                      <a:pt x="3520384" y="1905255"/>
                      <a:pt x="3520384" y="1905255"/>
                    </a:cubicBezTo>
                    <a:cubicBezTo>
                      <a:pt x="3497889" y="1910878"/>
                      <a:pt x="3481018" y="1927749"/>
                      <a:pt x="3475395" y="1950246"/>
                    </a:cubicBezTo>
                    <a:cubicBezTo>
                      <a:pt x="3475395" y="1953057"/>
                      <a:pt x="3472581" y="1953057"/>
                      <a:pt x="3472581" y="1953057"/>
                    </a:cubicBezTo>
                    <a:cubicBezTo>
                      <a:pt x="3469771" y="1953057"/>
                      <a:pt x="3469771" y="1950246"/>
                      <a:pt x="3469771" y="1950246"/>
                    </a:cubicBezTo>
                    <a:cubicBezTo>
                      <a:pt x="3464148" y="1927749"/>
                      <a:pt x="3447277" y="1910878"/>
                      <a:pt x="3424782" y="1905255"/>
                    </a:cubicBezTo>
                    <a:cubicBezTo>
                      <a:pt x="3421969" y="1905255"/>
                      <a:pt x="3421969" y="1902444"/>
                      <a:pt x="3421969" y="1902444"/>
                    </a:cubicBezTo>
                    <a:cubicBezTo>
                      <a:pt x="3421969" y="1899631"/>
                      <a:pt x="3424782" y="1899631"/>
                      <a:pt x="3424782" y="1899631"/>
                    </a:cubicBezTo>
                    <a:cubicBezTo>
                      <a:pt x="3447277" y="1894010"/>
                      <a:pt x="3464148" y="1877137"/>
                      <a:pt x="3472581" y="1851832"/>
                    </a:cubicBezTo>
                    <a:close/>
                    <a:moveTo>
                      <a:pt x="3317933" y="1851832"/>
                    </a:moveTo>
                    <a:cubicBezTo>
                      <a:pt x="3326370" y="1877137"/>
                      <a:pt x="3343241" y="1894010"/>
                      <a:pt x="3365736" y="1899631"/>
                    </a:cubicBezTo>
                    <a:cubicBezTo>
                      <a:pt x="3368546" y="1899631"/>
                      <a:pt x="3368546" y="1902444"/>
                      <a:pt x="3368546" y="1902444"/>
                    </a:cubicBezTo>
                    <a:cubicBezTo>
                      <a:pt x="3368546" y="1905255"/>
                      <a:pt x="3365736" y="1905255"/>
                      <a:pt x="3365736" y="1905255"/>
                    </a:cubicBezTo>
                    <a:cubicBezTo>
                      <a:pt x="3343241" y="1910878"/>
                      <a:pt x="3326370" y="1927749"/>
                      <a:pt x="3320747" y="1950246"/>
                    </a:cubicBezTo>
                    <a:cubicBezTo>
                      <a:pt x="3320747" y="1953057"/>
                      <a:pt x="3317933" y="1953057"/>
                      <a:pt x="3317933" y="1953057"/>
                    </a:cubicBezTo>
                    <a:cubicBezTo>
                      <a:pt x="3315123" y="1953057"/>
                      <a:pt x="3315123" y="1950246"/>
                      <a:pt x="3315123" y="1950246"/>
                    </a:cubicBezTo>
                    <a:cubicBezTo>
                      <a:pt x="3309500" y="1927749"/>
                      <a:pt x="3292629" y="1910878"/>
                      <a:pt x="3270134" y="1905255"/>
                    </a:cubicBezTo>
                    <a:cubicBezTo>
                      <a:pt x="3267321" y="1905255"/>
                      <a:pt x="3267321" y="1902444"/>
                      <a:pt x="3267321" y="1902444"/>
                    </a:cubicBezTo>
                    <a:cubicBezTo>
                      <a:pt x="3267321" y="1899631"/>
                      <a:pt x="3270134" y="1899631"/>
                      <a:pt x="3270134" y="1899631"/>
                    </a:cubicBezTo>
                    <a:cubicBezTo>
                      <a:pt x="3292629" y="1894010"/>
                      <a:pt x="3309500" y="1877137"/>
                      <a:pt x="3317933" y="1851832"/>
                    </a:cubicBezTo>
                    <a:close/>
                    <a:moveTo>
                      <a:pt x="3163283" y="1851832"/>
                    </a:moveTo>
                    <a:cubicBezTo>
                      <a:pt x="3171719" y="1877137"/>
                      <a:pt x="3188590" y="1894010"/>
                      <a:pt x="3211085" y="1899631"/>
                    </a:cubicBezTo>
                    <a:cubicBezTo>
                      <a:pt x="3213895" y="1899631"/>
                      <a:pt x="3213895" y="1902444"/>
                      <a:pt x="3213895" y="1902444"/>
                    </a:cubicBezTo>
                    <a:cubicBezTo>
                      <a:pt x="3213895" y="1905255"/>
                      <a:pt x="3211085" y="1905255"/>
                      <a:pt x="3211085" y="1905255"/>
                    </a:cubicBezTo>
                    <a:cubicBezTo>
                      <a:pt x="3188590" y="1910878"/>
                      <a:pt x="3171719" y="1927749"/>
                      <a:pt x="3166096" y="1950246"/>
                    </a:cubicBezTo>
                    <a:cubicBezTo>
                      <a:pt x="3166096" y="1953057"/>
                      <a:pt x="3163283" y="1953057"/>
                      <a:pt x="3163283" y="1953057"/>
                    </a:cubicBezTo>
                    <a:cubicBezTo>
                      <a:pt x="3160472" y="1953057"/>
                      <a:pt x="3160472" y="1950246"/>
                      <a:pt x="3160472" y="1950246"/>
                    </a:cubicBezTo>
                    <a:cubicBezTo>
                      <a:pt x="3154849" y="1927749"/>
                      <a:pt x="3137978" y="1910878"/>
                      <a:pt x="3115483" y="1905255"/>
                    </a:cubicBezTo>
                    <a:cubicBezTo>
                      <a:pt x="3112670" y="1905255"/>
                      <a:pt x="3112670" y="1902444"/>
                      <a:pt x="3112670" y="1902444"/>
                    </a:cubicBezTo>
                    <a:cubicBezTo>
                      <a:pt x="3112670" y="1899631"/>
                      <a:pt x="3115483" y="1899631"/>
                      <a:pt x="3115483" y="1899631"/>
                    </a:cubicBezTo>
                    <a:cubicBezTo>
                      <a:pt x="3137978" y="1894010"/>
                      <a:pt x="3154849" y="1877137"/>
                      <a:pt x="3163283" y="1851832"/>
                    </a:cubicBezTo>
                    <a:close/>
                    <a:moveTo>
                      <a:pt x="3005823" y="1851832"/>
                    </a:moveTo>
                    <a:cubicBezTo>
                      <a:pt x="3014257" y="1877137"/>
                      <a:pt x="3033942" y="1894010"/>
                      <a:pt x="3053626" y="1899631"/>
                    </a:cubicBezTo>
                    <a:cubicBezTo>
                      <a:pt x="3056436" y="1899631"/>
                      <a:pt x="3056436" y="1902444"/>
                      <a:pt x="3056436" y="1902444"/>
                    </a:cubicBezTo>
                    <a:cubicBezTo>
                      <a:pt x="3056436" y="1905255"/>
                      <a:pt x="3053626" y="1905255"/>
                      <a:pt x="3053626" y="1905255"/>
                    </a:cubicBezTo>
                    <a:cubicBezTo>
                      <a:pt x="3031128" y="1910878"/>
                      <a:pt x="3014257" y="1927749"/>
                      <a:pt x="3008634" y="1950246"/>
                    </a:cubicBezTo>
                    <a:cubicBezTo>
                      <a:pt x="3008634" y="1953057"/>
                      <a:pt x="3005823" y="1953057"/>
                      <a:pt x="3005823" y="1953057"/>
                    </a:cubicBezTo>
                    <a:cubicBezTo>
                      <a:pt x="3003010" y="1953057"/>
                      <a:pt x="3003010" y="1950246"/>
                      <a:pt x="3003010" y="1950246"/>
                    </a:cubicBezTo>
                    <a:cubicBezTo>
                      <a:pt x="2997390" y="1927749"/>
                      <a:pt x="2980516" y="1910878"/>
                      <a:pt x="2958021" y="1905255"/>
                    </a:cubicBezTo>
                    <a:cubicBezTo>
                      <a:pt x="2955211" y="1905255"/>
                      <a:pt x="2955211" y="1902444"/>
                      <a:pt x="2955211" y="1902444"/>
                    </a:cubicBezTo>
                    <a:cubicBezTo>
                      <a:pt x="2955211" y="1899631"/>
                      <a:pt x="2958021" y="1899631"/>
                      <a:pt x="2958021" y="1899631"/>
                    </a:cubicBezTo>
                    <a:cubicBezTo>
                      <a:pt x="2980516" y="1894010"/>
                      <a:pt x="2997390" y="1877137"/>
                      <a:pt x="3005823" y="1851832"/>
                    </a:cubicBezTo>
                    <a:close/>
                    <a:moveTo>
                      <a:pt x="2851172" y="1851832"/>
                    </a:moveTo>
                    <a:cubicBezTo>
                      <a:pt x="2859606" y="1877137"/>
                      <a:pt x="2876477" y="1894010"/>
                      <a:pt x="2898975" y="1899631"/>
                    </a:cubicBezTo>
                    <a:cubicBezTo>
                      <a:pt x="2901785" y="1899631"/>
                      <a:pt x="2901785" y="1902444"/>
                      <a:pt x="2901785" y="1902444"/>
                    </a:cubicBezTo>
                    <a:cubicBezTo>
                      <a:pt x="2901785" y="1905255"/>
                      <a:pt x="2898975" y="1905255"/>
                      <a:pt x="2898975" y="1905255"/>
                    </a:cubicBezTo>
                    <a:cubicBezTo>
                      <a:pt x="2876477" y="1910878"/>
                      <a:pt x="2859606" y="1927749"/>
                      <a:pt x="2853983" y="1950246"/>
                    </a:cubicBezTo>
                    <a:cubicBezTo>
                      <a:pt x="2853983" y="1953057"/>
                      <a:pt x="2851172" y="1953057"/>
                      <a:pt x="2851172" y="1953057"/>
                    </a:cubicBezTo>
                    <a:cubicBezTo>
                      <a:pt x="2848359" y="1953057"/>
                      <a:pt x="2848359" y="1950246"/>
                      <a:pt x="2848359" y="1950246"/>
                    </a:cubicBezTo>
                    <a:cubicBezTo>
                      <a:pt x="2842739" y="1927749"/>
                      <a:pt x="2825865" y="1910878"/>
                      <a:pt x="2803370" y="1905255"/>
                    </a:cubicBezTo>
                    <a:cubicBezTo>
                      <a:pt x="2800560" y="1905255"/>
                      <a:pt x="2800560" y="1902444"/>
                      <a:pt x="2800560" y="1902444"/>
                    </a:cubicBezTo>
                    <a:cubicBezTo>
                      <a:pt x="2800560" y="1899631"/>
                      <a:pt x="2803370" y="1899631"/>
                      <a:pt x="2803370" y="1899631"/>
                    </a:cubicBezTo>
                    <a:cubicBezTo>
                      <a:pt x="2825865" y="1894010"/>
                      <a:pt x="2842739" y="1877137"/>
                      <a:pt x="2851172" y="1851832"/>
                    </a:cubicBezTo>
                    <a:close/>
                    <a:moveTo>
                      <a:pt x="2696525" y="1851832"/>
                    </a:moveTo>
                    <a:cubicBezTo>
                      <a:pt x="2704959" y="1877137"/>
                      <a:pt x="2721830" y="1894010"/>
                      <a:pt x="2744328" y="1899631"/>
                    </a:cubicBezTo>
                    <a:cubicBezTo>
                      <a:pt x="2747138" y="1899631"/>
                      <a:pt x="2747138" y="1902444"/>
                      <a:pt x="2747138" y="1902444"/>
                    </a:cubicBezTo>
                    <a:cubicBezTo>
                      <a:pt x="2747138" y="1905255"/>
                      <a:pt x="2744328" y="1905255"/>
                      <a:pt x="2744328" y="1905255"/>
                    </a:cubicBezTo>
                    <a:cubicBezTo>
                      <a:pt x="2721830" y="1910878"/>
                      <a:pt x="2704959" y="1927749"/>
                      <a:pt x="2699336" y="1950246"/>
                    </a:cubicBezTo>
                    <a:cubicBezTo>
                      <a:pt x="2699336" y="1953057"/>
                      <a:pt x="2696525" y="1953057"/>
                      <a:pt x="2696525" y="1953057"/>
                    </a:cubicBezTo>
                    <a:cubicBezTo>
                      <a:pt x="2693712" y="1953057"/>
                      <a:pt x="2693712" y="1950246"/>
                      <a:pt x="2693712" y="1950246"/>
                    </a:cubicBezTo>
                    <a:cubicBezTo>
                      <a:pt x="2688092" y="1927749"/>
                      <a:pt x="2671218" y="1910878"/>
                      <a:pt x="2648723" y="1905255"/>
                    </a:cubicBezTo>
                    <a:cubicBezTo>
                      <a:pt x="2645913" y="1905255"/>
                      <a:pt x="2645913" y="1902444"/>
                      <a:pt x="2645913" y="1902444"/>
                    </a:cubicBezTo>
                    <a:cubicBezTo>
                      <a:pt x="2645913" y="1899631"/>
                      <a:pt x="2648723" y="1899631"/>
                      <a:pt x="2648723" y="1899631"/>
                    </a:cubicBezTo>
                    <a:cubicBezTo>
                      <a:pt x="2671218" y="1894010"/>
                      <a:pt x="2688092" y="1877137"/>
                      <a:pt x="2696525" y="1851832"/>
                    </a:cubicBezTo>
                    <a:close/>
                    <a:moveTo>
                      <a:pt x="2539061" y="1851832"/>
                    </a:moveTo>
                    <a:cubicBezTo>
                      <a:pt x="2547497" y="1877137"/>
                      <a:pt x="2567179" y="1894010"/>
                      <a:pt x="2586863" y="1899631"/>
                    </a:cubicBezTo>
                    <a:cubicBezTo>
                      <a:pt x="2589673" y="1899631"/>
                      <a:pt x="2589673" y="1902444"/>
                      <a:pt x="2589673" y="1902444"/>
                    </a:cubicBezTo>
                    <a:cubicBezTo>
                      <a:pt x="2589673" y="1905255"/>
                      <a:pt x="2586863" y="1905255"/>
                      <a:pt x="2586863" y="1905255"/>
                    </a:cubicBezTo>
                    <a:cubicBezTo>
                      <a:pt x="2564365" y="1910878"/>
                      <a:pt x="2547497" y="1927749"/>
                      <a:pt x="2541874" y="1950246"/>
                    </a:cubicBezTo>
                    <a:cubicBezTo>
                      <a:pt x="2541874" y="1953057"/>
                      <a:pt x="2539061" y="1953057"/>
                      <a:pt x="2539061" y="1953057"/>
                    </a:cubicBezTo>
                    <a:cubicBezTo>
                      <a:pt x="2536247" y="1953057"/>
                      <a:pt x="2536247" y="1950246"/>
                      <a:pt x="2536247" y="1950246"/>
                    </a:cubicBezTo>
                    <a:cubicBezTo>
                      <a:pt x="2530627" y="1927749"/>
                      <a:pt x="2513756" y="1910878"/>
                      <a:pt x="2491261" y="1905255"/>
                    </a:cubicBezTo>
                    <a:cubicBezTo>
                      <a:pt x="2488448" y="1905255"/>
                      <a:pt x="2488448" y="1902444"/>
                      <a:pt x="2488448" y="1902444"/>
                    </a:cubicBezTo>
                    <a:cubicBezTo>
                      <a:pt x="2488448" y="1899631"/>
                      <a:pt x="2491261" y="1899631"/>
                      <a:pt x="2491261" y="1899631"/>
                    </a:cubicBezTo>
                    <a:cubicBezTo>
                      <a:pt x="2513756" y="1894010"/>
                      <a:pt x="2530627" y="1877137"/>
                      <a:pt x="2539061" y="1851832"/>
                    </a:cubicBezTo>
                    <a:close/>
                    <a:moveTo>
                      <a:pt x="2384413" y="1851832"/>
                    </a:moveTo>
                    <a:cubicBezTo>
                      <a:pt x="2392849" y="1877137"/>
                      <a:pt x="2409717" y="1894010"/>
                      <a:pt x="2432215" y="1899631"/>
                    </a:cubicBezTo>
                    <a:cubicBezTo>
                      <a:pt x="2435025" y="1899631"/>
                      <a:pt x="2435025" y="1902444"/>
                      <a:pt x="2435025" y="1902444"/>
                    </a:cubicBezTo>
                    <a:cubicBezTo>
                      <a:pt x="2435025" y="1905255"/>
                      <a:pt x="2432215" y="1905255"/>
                      <a:pt x="2432215" y="1905255"/>
                    </a:cubicBezTo>
                    <a:cubicBezTo>
                      <a:pt x="2409717" y="1910878"/>
                      <a:pt x="2392849" y="1927749"/>
                      <a:pt x="2387226" y="1950246"/>
                    </a:cubicBezTo>
                    <a:cubicBezTo>
                      <a:pt x="2387226" y="1953057"/>
                      <a:pt x="2384413" y="1953057"/>
                      <a:pt x="2384413" y="1953057"/>
                    </a:cubicBezTo>
                    <a:cubicBezTo>
                      <a:pt x="2381599" y="1953057"/>
                      <a:pt x="2381599" y="1950246"/>
                      <a:pt x="2381599" y="1950246"/>
                    </a:cubicBezTo>
                    <a:cubicBezTo>
                      <a:pt x="2375979" y="1927749"/>
                      <a:pt x="2359108" y="1910878"/>
                      <a:pt x="2336613" y="1905255"/>
                    </a:cubicBezTo>
                    <a:cubicBezTo>
                      <a:pt x="2333800" y="1905255"/>
                      <a:pt x="2333800" y="1902444"/>
                      <a:pt x="2333800" y="1902444"/>
                    </a:cubicBezTo>
                    <a:cubicBezTo>
                      <a:pt x="2333800" y="1899631"/>
                      <a:pt x="2336613" y="1899631"/>
                      <a:pt x="2336613" y="1899631"/>
                    </a:cubicBezTo>
                    <a:cubicBezTo>
                      <a:pt x="2359108" y="1894010"/>
                      <a:pt x="2375979" y="1877137"/>
                      <a:pt x="2384413" y="1851832"/>
                    </a:cubicBezTo>
                    <a:close/>
                    <a:moveTo>
                      <a:pt x="2229761" y="1851832"/>
                    </a:moveTo>
                    <a:cubicBezTo>
                      <a:pt x="2238198" y="1877137"/>
                      <a:pt x="2255066" y="1894010"/>
                      <a:pt x="2277564" y="1899631"/>
                    </a:cubicBezTo>
                    <a:cubicBezTo>
                      <a:pt x="2280374" y="1899631"/>
                      <a:pt x="2280374" y="1902444"/>
                      <a:pt x="2280374" y="1902444"/>
                    </a:cubicBezTo>
                    <a:cubicBezTo>
                      <a:pt x="2280374" y="1905255"/>
                      <a:pt x="2277564" y="1905255"/>
                      <a:pt x="2277564" y="1905255"/>
                    </a:cubicBezTo>
                    <a:cubicBezTo>
                      <a:pt x="2255066" y="1910878"/>
                      <a:pt x="2238198" y="1927749"/>
                      <a:pt x="2232575" y="1950246"/>
                    </a:cubicBezTo>
                    <a:cubicBezTo>
                      <a:pt x="2232575" y="1953057"/>
                      <a:pt x="2229761" y="1953057"/>
                      <a:pt x="2229761" y="1953057"/>
                    </a:cubicBezTo>
                    <a:cubicBezTo>
                      <a:pt x="2226948" y="1953057"/>
                      <a:pt x="2226948" y="1950246"/>
                      <a:pt x="2226948" y="1950246"/>
                    </a:cubicBezTo>
                    <a:cubicBezTo>
                      <a:pt x="2221328" y="1927749"/>
                      <a:pt x="2204457" y="1910878"/>
                      <a:pt x="2181962" y="1905255"/>
                    </a:cubicBezTo>
                    <a:cubicBezTo>
                      <a:pt x="2179149" y="1905255"/>
                      <a:pt x="2179149" y="1902444"/>
                      <a:pt x="2179149" y="1902444"/>
                    </a:cubicBezTo>
                    <a:cubicBezTo>
                      <a:pt x="2179149" y="1899631"/>
                      <a:pt x="2181962" y="1899631"/>
                      <a:pt x="2181962" y="1899631"/>
                    </a:cubicBezTo>
                    <a:cubicBezTo>
                      <a:pt x="2204457" y="1894010"/>
                      <a:pt x="2221328" y="1877137"/>
                      <a:pt x="2229761" y="1851832"/>
                    </a:cubicBezTo>
                    <a:close/>
                    <a:moveTo>
                      <a:pt x="2075115" y="1851832"/>
                    </a:moveTo>
                    <a:cubicBezTo>
                      <a:pt x="2080738" y="1877137"/>
                      <a:pt x="2100419" y="1894010"/>
                      <a:pt x="2122917" y="1899631"/>
                    </a:cubicBezTo>
                    <a:cubicBezTo>
                      <a:pt x="2125727" y="1899631"/>
                      <a:pt x="2125727" y="1902444"/>
                      <a:pt x="2125727" y="1902444"/>
                    </a:cubicBezTo>
                    <a:cubicBezTo>
                      <a:pt x="2125727" y="1905255"/>
                      <a:pt x="2122917" y="1905255"/>
                      <a:pt x="2122917" y="1905255"/>
                    </a:cubicBezTo>
                    <a:cubicBezTo>
                      <a:pt x="2100419" y="1910878"/>
                      <a:pt x="2083551" y="1927749"/>
                      <a:pt x="2077928" y="1950246"/>
                    </a:cubicBezTo>
                    <a:cubicBezTo>
                      <a:pt x="2077928" y="1953057"/>
                      <a:pt x="2075115" y="1953057"/>
                      <a:pt x="2075115" y="1953057"/>
                    </a:cubicBezTo>
                    <a:cubicBezTo>
                      <a:pt x="2072301" y="1953057"/>
                      <a:pt x="2072301" y="1950246"/>
                      <a:pt x="2072301" y="1950246"/>
                    </a:cubicBezTo>
                    <a:cubicBezTo>
                      <a:pt x="2066681" y="1927749"/>
                      <a:pt x="2049810" y="1910878"/>
                      <a:pt x="2027315" y="1905255"/>
                    </a:cubicBezTo>
                    <a:cubicBezTo>
                      <a:pt x="2024502" y="1905255"/>
                      <a:pt x="2024502" y="1902444"/>
                      <a:pt x="2024502" y="1902444"/>
                    </a:cubicBezTo>
                    <a:cubicBezTo>
                      <a:pt x="2024502" y="1899631"/>
                      <a:pt x="2027315" y="1899631"/>
                      <a:pt x="2027315" y="1899631"/>
                    </a:cubicBezTo>
                    <a:cubicBezTo>
                      <a:pt x="2049810" y="1894010"/>
                      <a:pt x="2066681" y="1877137"/>
                      <a:pt x="2075115" y="1851832"/>
                    </a:cubicBezTo>
                    <a:close/>
                    <a:moveTo>
                      <a:pt x="1917652" y="1851832"/>
                    </a:moveTo>
                    <a:cubicBezTo>
                      <a:pt x="1926086" y="1877137"/>
                      <a:pt x="1942957" y="1894010"/>
                      <a:pt x="1965455" y="1899631"/>
                    </a:cubicBezTo>
                    <a:cubicBezTo>
                      <a:pt x="1968265" y="1899631"/>
                      <a:pt x="1968265" y="1902444"/>
                      <a:pt x="1968265" y="1902444"/>
                    </a:cubicBezTo>
                    <a:cubicBezTo>
                      <a:pt x="1968265" y="1905255"/>
                      <a:pt x="1965455" y="1905255"/>
                      <a:pt x="1965455" y="1905255"/>
                    </a:cubicBezTo>
                    <a:cubicBezTo>
                      <a:pt x="1942957" y="1910878"/>
                      <a:pt x="1926086" y="1927749"/>
                      <a:pt x="1920463" y="1950246"/>
                    </a:cubicBezTo>
                    <a:cubicBezTo>
                      <a:pt x="1920463" y="1953057"/>
                      <a:pt x="1917652" y="1953057"/>
                      <a:pt x="1917652" y="1953057"/>
                    </a:cubicBezTo>
                    <a:cubicBezTo>
                      <a:pt x="1914839" y="1953057"/>
                      <a:pt x="1914839" y="1950246"/>
                      <a:pt x="1914839" y="1950246"/>
                    </a:cubicBezTo>
                    <a:cubicBezTo>
                      <a:pt x="1909219" y="1927749"/>
                      <a:pt x="1892345" y="1910878"/>
                      <a:pt x="1869850" y="1905255"/>
                    </a:cubicBezTo>
                    <a:cubicBezTo>
                      <a:pt x="1867040" y="1905255"/>
                      <a:pt x="1867040" y="1902444"/>
                      <a:pt x="1867040" y="1902444"/>
                    </a:cubicBezTo>
                    <a:cubicBezTo>
                      <a:pt x="1867040" y="1899631"/>
                      <a:pt x="1869850" y="1899631"/>
                      <a:pt x="1869850" y="1899631"/>
                    </a:cubicBezTo>
                    <a:cubicBezTo>
                      <a:pt x="1892345" y="1894010"/>
                      <a:pt x="1909219" y="1877137"/>
                      <a:pt x="1917652" y="1851832"/>
                    </a:cubicBezTo>
                    <a:close/>
                    <a:moveTo>
                      <a:pt x="1763004" y="1851832"/>
                    </a:moveTo>
                    <a:cubicBezTo>
                      <a:pt x="1771438" y="1877137"/>
                      <a:pt x="1788309" y="1894010"/>
                      <a:pt x="1810807" y="1899631"/>
                    </a:cubicBezTo>
                    <a:cubicBezTo>
                      <a:pt x="1813617" y="1899631"/>
                      <a:pt x="1813617" y="1902444"/>
                      <a:pt x="1813617" y="1902444"/>
                    </a:cubicBezTo>
                    <a:cubicBezTo>
                      <a:pt x="1813617" y="1905255"/>
                      <a:pt x="1810807" y="1905255"/>
                      <a:pt x="1810807" y="1905255"/>
                    </a:cubicBezTo>
                    <a:cubicBezTo>
                      <a:pt x="1788309" y="1910878"/>
                      <a:pt x="1771438" y="1927749"/>
                      <a:pt x="1765815" y="1950246"/>
                    </a:cubicBezTo>
                    <a:cubicBezTo>
                      <a:pt x="1765815" y="1953057"/>
                      <a:pt x="1763004" y="1953057"/>
                      <a:pt x="1763004" y="1953057"/>
                    </a:cubicBezTo>
                    <a:cubicBezTo>
                      <a:pt x="1760191" y="1953057"/>
                      <a:pt x="1760191" y="1950246"/>
                      <a:pt x="1760191" y="1950246"/>
                    </a:cubicBezTo>
                    <a:cubicBezTo>
                      <a:pt x="1754571" y="1927749"/>
                      <a:pt x="1737697" y="1910878"/>
                      <a:pt x="1715202" y="1905255"/>
                    </a:cubicBezTo>
                    <a:cubicBezTo>
                      <a:pt x="1712392" y="1905255"/>
                      <a:pt x="1712392" y="1902444"/>
                      <a:pt x="1712392" y="1902444"/>
                    </a:cubicBezTo>
                    <a:cubicBezTo>
                      <a:pt x="1712392" y="1899631"/>
                      <a:pt x="1715202" y="1899631"/>
                      <a:pt x="1715202" y="1899631"/>
                    </a:cubicBezTo>
                    <a:cubicBezTo>
                      <a:pt x="1737697" y="1894010"/>
                      <a:pt x="1754571" y="1877137"/>
                      <a:pt x="1763004" y="1851832"/>
                    </a:cubicBezTo>
                    <a:close/>
                    <a:moveTo>
                      <a:pt x="1608353" y="1851832"/>
                    </a:moveTo>
                    <a:cubicBezTo>
                      <a:pt x="1613977" y="1877137"/>
                      <a:pt x="1633658" y="1894010"/>
                      <a:pt x="1656156" y="1899631"/>
                    </a:cubicBezTo>
                    <a:cubicBezTo>
                      <a:pt x="1658966" y="1899631"/>
                      <a:pt x="1658966" y="1902444"/>
                      <a:pt x="1658966" y="1902444"/>
                    </a:cubicBezTo>
                    <a:cubicBezTo>
                      <a:pt x="1658966" y="1905255"/>
                      <a:pt x="1656156" y="1905255"/>
                      <a:pt x="1656156" y="1905255"/>
                    </a:cubicBezTo>
                    <a:cubicBezTo>
                      <a:pt x="1633658" y="1910878"/>
                      <a:pt x="1616787" y="1927749"/>
                      <a:pt x="1611164" y="1950246"/>
                    </a:cubicBezTo>
                    <a:cubicBezTo>
                      <a:pt x="1611164" y="1953057"/>
                      <a:pt x="1608353" y="1953057"/>
                      <a:pt x="1608353" y="1953057"/>
                    </a:cubicBezTo>
                    <a:cubicBezTo>
                      <a:pt x="1605540" y="1953057"/>
                      <a:pt x="1605540" y="1950246"/>
                      <a:pt x="1605540" y="1950246"/>
                    </a:cubicBezTo>
                    <a:cubicBezTo>
                      <a:pt x="1599920" y="1927749"/>
                      <a:pt x="1583046" y="1910878"/>
                      <a:pt x="1560551" y="1905255"/>
                    </a:cubicBezTo>
                    <a:cubicBezTo>
                      <a:pt x="1557741" y="1905255"/>
                      <a:pt x="1557741" y="1902444"/>
                      <a:pt x="1557741" y="1902444"/>
                    </a:cubicBezTo>
                    <a:cubicBezTo>
                      <a:pt x="1557741" y="1899631"/>
                      <a:pt x="1560551" y="1899631"/>
                      <a:pt x="1560551" y="1899631"/>
                    </a:cubicBezTo>
                    <a:cubicBezTo>
                      <a:pt x="1583046" y="1894010"/>
                      <a:pt x="1599920" y="1877137"/>
                      <a:pt x="1608353" y="1851832"/>
                    </a:cubicBezTo>
                    <a:close/>
                    <a:moveTo>
                      <a:pt x="1450892" y="1851832"/>
                    </a:moveTo>
                    <a:cubicBezTo>
                      <a:pt x="1459326" y="1877137"/>
                      <a:pt x="1476197" y="1894010"/>
                      <a:pt x="1498695" y="1899631"/>
                    </a:cubicBezTo>
                    <a:cubicBezTo>
                      <a:pt x="1501505" y="1899631"/>
                      <a:pt x="1501505" y="1902444"/>
                      <a:pt x="1501505" y="1902444"/>
                    </a:cubicBezTo>
                    <a:cubicBezTo>
                      <a:pt x="1501505" y="1905255"/>
                      <a:pt x="1498695" y="1905255"/>
                      <a:pt x="1498695" y="1905255"/>
                    </a:cubicBezTo>
                    <a:cubicBezTo>
                      <a:pt x="1476197" y="1910878"/>
                      <a:pt x="1459326" y="1927749"/>
                      <a:pt x="1453706" y="1950246"/>
                    </a:cubicBezTo>
                    <a:cubicBezTo>
                      <a:pt x="1453706" y="1953057"/>
                      <a:pt x="1450892" y="1953057"/>
                      <a:pt x="1450892" y="1953057"/>
                    </a:cubicBezTo>
                    <a:cubicBezTo>
                      <a:pt x="1448079" y="1953057"/>
                      <a:pt x="1448079" y="1950246"/>
                      <a:pt x="1448079" y="1950246"/>
                    </a:cubicBezTo>
                    <a:cubicBezTo>
                      <a:pt x="1442458" y="1927749"/>
                      <a:pt x="1425587" y="1910878"/>
                      <a:pt x="1403090" y="1905255"/>
                    </a:cubicBezTo>
                    <a:cubicBezTo>
                      <a:pt x="1400280" y="1905255"/>
                      <a:pt x="1400280" y="1902444"/>
                      <a:pt x="1400280" y="1902444"/>
                    </a:cubicBezTo>
                    <a:cubicBezTo>
                      <a:pt x="1400280" y="1899631"/>
                      <a:pt x="1403090" y="1899631"/>
                      <a:pt x="1403090" y="1899631"/>
                    </a:cubicBezTo>
                    <a:cubicBezTo>
                      <a:pt x="1425587" y="1894010"/>
                      <a:pt x="1442458" y="1877137"/>
                      <a:pt x="1450892" y="1851832"/>
                    </a:cubicBezTo>
                    <a:close/>
                    <a:moveTo>
                      <a:pt x="1296244" y="1851832"/>
                    </a:moveTo>
                    <a:cubicBezTo>
                      <a:pt x="1304678" y="1877137"/>
                      <a:pt x="1321549" y="1894010"/>
                      <a:pt x="1344046" y="1899631"/>
                    </a:cubicBezTo>
                    <a:cubicBezTo>
                      <a:pt x="1346857" y="1899631"/>
                      <a:pt x="1346857" y="1902444"/>
                      <a:pt x="1346857" y="1902444"/>
                    </a:cubicBezTo>
                    <a:cubicBezTo>
                      <a:pt x="1346857" y="1905255"/>
                      <a:pt x="1344046" y="1905255"/>
                      <a:pt x="1344046" y="1905255"/>
                    </a:cubicBezTo>
                    <a:cubicBezTo>
                      <a:pt x="1321549" y="1910878"/>
                      <a:pt x="1304678" y="1927749"/>
                      <a:pt x="1299058" y="1950246"/>
                    </a:cubicBezTo>
                    <a:cubicBezTo>
                      <a:pt x="1299058" y="1953057"/>
                      <a:pt x="1296244" y="1953057"/>
                      <a:pt x="1296244" y="1953057"/>
                    </a:cubicBezTo>
                    <a:cubicBezTo>
                      <a:pt x="1293431" y="1953057"/>
                      <a:pt x="1293431" y="1950246"/>
                      <a:pt x="1293431" y="1950246"/>
                    </a:cubicBezTo>
                    <a:cubicBezTo>
                      <a:pt x="1287810" y="1927749"/>
                      <a:pt x="1270939" y="1910878"/>
                      <a:pt x="1248442" y="1905255"/>
                    </a:cubicBezTo>
                    <a:cubicBezTo>
                      <a:pt x="1245632" y="1905255"/>
                      <a:pt x="1245632" y="1902444"/>
                      <a:pt x="1245632" y="1902444"/>
                    </a:cubicBezTo>
                    <a:cubicBezTo>
                      <a:pt x="1245632" y="1899631"/>
                      <a:pt x="1248442" y="1899631"/>
                      <a:pt x="1248442" y="1899631"/>
                    </a:cubicBezTo>
                    <a:cubicBezTo>
                      <a:pt x="1270939" y="1894010"/>
                      <a:pt x="1287810" y="1877137"/>
                      <a:pt x="1296244" y="1851832"/>
                    </a:cubicBezTo>
                    <a:close/>
                    <a:moveTo>
                      <a:pt x="1141593" y="1851832"/>
                    </a:moveTo>
                    <a:cubicBezTo>
                      <a:pt x="1150027" y="1877137"/>
                      <a:pt x="1166898" y="1894010"/>
                      <a:pt x="1189395" y="1899631"/>
                    </a:cubicBezTo>
                    <a:cubicBezTo>
                      <a:pt x="1192206" y="1899631"/>
                      <a:pt x="1192206" y="1902444"/>
                      <a:pt x="1192206" y="1902444"/>
                    </a:cubicBezTo>
                    <a:cubicBezTo>
                      <a:pt x="1192206" y="1905255"/>
                      <a:pt x="1189395" y="1905255"/>
                      <a:pt x="1189395" y="1905255"/>
                    </a:cubicBezTo>
                    <a:cubicBezTo>
                      <a:pt x="1166898" y="1910878"/>
                      <a:pt x="1150027" y="1927749"/>
                      <a:pt x="1144407" y="1950246"/>
                    </a:cubicBezTo>
                    <a:cubicBezTo>
                      <a:pt x="1144407" y="1953057"/>
                      <a:pt x="1141593" y="1953057"/>
                      <a:pt x="1141593" y="1953057"/>
                    </a:cubicBezTo>
                    <a:cubicBezTo>
                      <a:pt x="1138780" y="1953057"/>
                      <a:pt x="1138780" y="1950246"/>
                      <a:pt x="1138780" y="1950246"/>
                    </a:cubicBezTo>
                    <a:cubicBezTo>
                      <a:pt x="1133159" y="1927749"/>
                      <a:pt x="1116288" y="1910878"/>
                      <a:pt x="1093791" y="1905255"/>
                    </a:cubicBezTo>
                    <a:cubicBezTo>
                      <a:pt x="1090981" y="1905255"/>
                      <a:pt x="1090981" y="1902444"/>
                      <a:pt x="1090981" y="1902444"/>
                    </a:cubicBezTo>
                    <a:cubicBezTo>
                      <a:pt x="1090981" y="1899631"/>
                      <a:pt x="1093791" y="1899631"/>
                      <a:pt x="1093791" y="1899631"/>
                    </a:cubicBezTo>
                    <a:cubicBezTo>
                      <a:pt x="1116288" y="1894010"/>
                      <a:pt x="1133159" y="1877137"/>
                      <a:pt x="1141593" y="1851832"/>
                    </a:cubicBezTo>
                    <a:close/>
                    <a:moveTo>
                      <a:pt x="984132" y="1851832"/>
                    </a:moveTo>
                    <a:cubicBezTo>
                      <a:pt x="992566" y="1877137"/>
                      <a:pt x="1009437" y="1894010"/>
                      <a:pt x="1031934" y="1899631"/>
                    </a:cubicBezTo>
                    <a:cubicBezTo>
                      <a:pt x="1034745" y="1899631"/>
                      <a:pt x="1034745" y="1902444"/>
                      <a:pt x="1034745" y="1902444"/>
                    </a:cubicBezTo>
                    <a:cubicBezTo>
                      <a:pt x="1034745" y="1905255"/>
                      <a:pt x="1031934" y="1905255"/>
                      <a:pt x="1031934" y="1905255"/>
                    </a:cubicBezTo>
                    <a:cubicBezTo>
                      <a:pt x="1009437" y="1910878"/>
                      <a:pt x="992566" y="1927749"/>
                      <a:pt x="986946" y="1950246"/>
                    </a:cubicBezTo>
                    <a:cubicBezTo>
                      <a:pt x="986946" y="1953057"/>
                      <a:pt x="984132" y="1953057"/>
                      <a:pt x="984132" y="1953057"/>
                    </a:cubicBezTo>
                    <a:cubicBezTo>
                      <a:pt x="981319" y="1953057"/>
                      <a:pt x="981319" y="1950246"/>
                      <a:pt x="981319" y="1950246"/>
                    </a:cubicBezTo>
                    <a:cubicBezTo>
                      <a:pt x="975698" y="1927749"/>
                      <a:pt x="958827" y="1910878"/>
                      <a:pt x="936330" y="1905255"/>
                    </a:cubicBezTo>
                    <a:cubicBezTo>
                      <a:pt x="933520" y="1905255"/>
                      <a:pt x="933520" y="1902444"/>
                      <a:pt x="933520" y="1902444"/>
                    </a:cubicBezTo>
                    <a:cubicBezTo>
                      <a:pt x="933520" y="1899631"/>
                      <a:pt x="936330" y="1899631"/>
                      <a:pt x="936330" y="1899631"/>
                    </a:cubicBezTo>
                    <a:cubicBezTo>
                      <a:pt x="958827" y="1894010"/>
                      <a:pt x="975698" y="1877137"/>
                      <a:pt x="984132" y="1851832"/>
                    </a:cubicBezTo>
                    <a:close/>
                    <a:moveTo>
                      <a:pt x="829484" y="1851832"/>
                    </a:moveTo>
                    <a:cubicBezTo>
                      <a:pt x="837918" y="1877137"/>
                      <a:pt x="854789" y="1894010"/>
                      <a:pt x="877286" y="1899631"/>
                    </a:cubicBezTo>
                    <a:cubicBezTo>
                      <a:pt x="880097" y="1899631"/>
                      <a:pt x="880097" y="1902444"/>
                      <a:pt x="880097" y="1902444"/>
                    </a:cubicBezTo>
                    <a:cubicBezTo>
                      <a:pt x="880097" y="1905255"/>
                      <a:pt x="877286" y="1905255"/>
                      <a:pt x="877286" y="1905255"/>
                    </a:cubicBezTo>
                    <a:cubicBezTo>
                      <a:pt x="854789" y="1910878"/>
                      <a:pt x="837918" y="1927749"/>
                      <a:pt x="832298" y="1950246"/>
                    </a:cubicBezTo>
                    <a:cubicBezTo>
                      <a:pt x="832298" y="1953057"/>
                      <a:pt x="829484" y="1953057"/>
                      <a:pt x="829484" y="1953057"/>
                    </a:cubicBezTo>
                    <a:cubicBezTo>
                      <a:pt x="826671" y="1953057"/>
                      <a:pt x="826671" y="1950246"/>
                      <a:pt x="826671" y="1950246"/>
                    </a:cubicBezTo>
                    <a:cubicBezTo>
                      <a:pt x="821050" y="1927749"/>
                      <a:pt x="804179" y="1910878"/>
                      <a:pt x="781682" y="1905255"/>
                    </a:cubicBezTo>
                    <a:cubicBezTo>
                      <a:pt x="778872" y="1905255"/>
                      <a:pt x="778872" y="1902444"/>
                      <a:pt x="778872" y="1902444"/>
                    </a:cubicBezTo>
                    <a:cubicBezTo>
                      <a:pt x="778872" y="1899631"/>
                      <a:pt x="781682" y="1899631"/>
                      <a:pt x="781682" y="1899631"/>
                    </a:cubicBezTo>
                    <a:cubicBezTo>
                      <a:pt x="804179" y="1894010"/>
                      <a:pt x="821050" y="1877137"/>
                      <a:pt x="829484" y="1851832"/>
                    </a:cubicBezTo>
                    <a:close/>
                    <a:moveTo>
                      <a:pt x="674833" y="1851832"/>
                    </a:moveTo>
                    <a:cubicBezTo>
                      <a:pt x="683267" y="1877137"/>
                      <a:pt x="700138" y="1894010"/>
                      <a:pt x="722635" y="1899631"/>
                    </a:cubicBezTo>
                    <a:cubicBezTo>
                      <a:pt x="725446" y="1899631"/>
                      <a:pt x="725446" y="1902444"/>
                      <a:pt x="725446" y="1902444"/>
                    </a:cubicBezTo>
                    <a:cubicBezTo>
                      <a:pt x="725446" y="1905255"/>
                      <a:pt x="722635" y="1905255"/>
                      <a:pt x="722635" y="1905255"/>
                    </a:cubicBezTo>
                    <a:cubicBezTo>
                      <a:pt x="700138" y="1910878"/>
                      <a:pt x="683267" y="1927749"/>
                      <a:pt x="677647" y="1950246"/>
                    </a:cubicBezTo>
                    <a:cubicBezTo>
                      <a:pt x="677647" y="1953057"/>
                      <a:pt x="674833" y="1953057"/>
                      <a:pt x="674833" y="1953057"/>
                    </a:cubicBezTo>
                    <a:cubicBezTo>
                      <a:pt x="672020" y="1953057"/>
                      <a:pt x="672020" y="1950246"/>
                      <a:pt x="672020" y="1950246"/>
                    </a:cubicBezTo>
                    <a:cubicBezTo>
                      <a:pt x="666399" y="1927749"/>
                      <a:pt x="649528" y="1910878"/>
                      <a:pt x="627031" y="1905255"/>
                    </a:cubicBezTo>
                    <a:cubicBezTo>
                      <a:pt x="624221" y="1905255"/>
                      <a:pt x="624221" y="1902444"/>
                      <a:pt x="624221" y="1902444"/>
                    </a:cubicBezTo>
                    <a:cubicBezTo>
                      <a:pt x="624221" y="1899631"/>
                      <a:pt x="627031" y="1899631"/>
                      <a:pt x="627031" y="1899631"/>
                    </a:cubicBezTo>
                    <a:cubicBezTo>
                      <a:pt x="649528" y="1894010"/>
                      <a:pt x="666399" y="1877137"/>
                      <a:pt x="674833" y="1851832"/>
                    </a:cubicBezTo>
                    <a:close/>
                    <a:moveTo>
                      <a:pt x="517372" y="1851832"/>
                    </a:moveTo>
                    <a:cubicBezTo>
                      <a:pt x="525806" y="1877137"/>
                      <a:pt x="542677" y="1894010"/>
                      <a:pt x="565174" y="1899631"/>
                    </a:cubicBezTo>
                    <a:cubicBezTo>
                      <a:pt x="567985" y="1899631"/>
                      <a:pt x="567985" y="1902444"/>
                      <a:pt x="567985" y="1902444"/>
                    </a:cubicBezTo>
                    <a:cubicBezTo>
                      <a:pt x="567985" y="1905255"/>
                      <a:pt x="565174" y="1905255"/>
                      <a:pt x="565174" y="1905255"/>
                    </a:cubicBezTo>
                    <a:cubicBezTo>
                      <a:pt x="542677" y="1910878"/>
                      <a:pt x="525806" y="1927749"/>
                      <a:pt x="520183" y="1950246"/>
                    </a:cubicBezTo>
                    <a:cubicBezTo>
                      <a:pt x="520183" y="1953057"/>
                      <a:pt x="517372" y="1953057"/>
                      <a:pt x="517372" y="1953057"/>
                    </a:cubicBezTo>
                    <a:cubicBezTo>
                      <a:pt x="514559" y="1953057"/>
                      <a:pt x="514559" y="1950246"/>
                      <a:pt x="514559" y="1950246"/>
                    </a:cubicBezTo>
                    <a:cubicBezTo>
                      <a:pt x="508938" y="1927749"/>
                      <a:pt x="492065" y="1910878"/>
                      <a:pt x="469570" y="1905255"/>
                    </a:cubicBezTo>
                    <a:cubicBezTo>
                      <a:pt x="466760" y="1905255"/>
                      <a:pt x="466760" y="1902444"/>
                      <a:pt x="466760" y="1902444"/>
                    </a:cubicBezTo>
                    <a:cubicBezTo>
                      <a:pt x="466760" y="1899631"/>
                      <a:pt x="469570" y="1899631"/>
                      <a:pt x="469570" y="1899631"/>
                    </a:cubicBezTo>
                    <a:cubicBezTo>
                      <a:pt x="492065" y="1894010"/>
                      <a:pt x="508938" y="1877137"/>
                      <a:pt x="517372" y="1851832"/>
                    </a:cubicBezTo>
                    <a:close/>
                    <a:moveTo>
                      <a:pt x="362724" y="1851832"/>
                    </a:moveTo>
                    <a:cubicBezTo>
                      <a:pt x="371158" y="1877137"/>
                      <a:pt x="388029" y="1894010"/>
                      <a:pt x="410526" y="1899631"/>
                    </a:cubicBezTo>
                    <a:cubicBezTo>
                      <a:pt x="413337" y="1899631"/>
                      <a:pt x="413337" y="1902444"/>
                      <a:pt x="413337" y="1902444"/>
                    </a:cubicBezTo>
                    <a:cubicBezTo>
                      <a:pt x="413337" y="1905255"/>
                      <a:pt x="410526" y="1905255"/>
                      <a:pt x="410526" y="1905255"/>
                    </a:cubicBezTo>
                    <a:cubicBezTo>
                      <a:pt x="388029" y="1910878"/>
                      <a:pt x="371158" y="1927749"/>
                      <a:pt x="365535" y="1950246"/>
                    </a:cubicBezTo>
                    <a:cubicBezTo>
                      <a:pt x="365535" y="1953057"/>
                      <a:pt x="362724" y="1953057"/>
                      <a:pt x="362724" y="1953057"/>
                    </a:cubicBezTo>
                    <a:cubicBezTo>
                      <a:pt x="359911" y="1953057"/>
                      <a:pt x="359911" y="1950246"/>
                      <a:pt x="359911" y="1950246"/>
                    </a:cubicBezTo>
                    <a:cubicBezTo>
                      <a:pt x="354290" y="1927749"/>
                      <a:pt x="337417" y="1910878"/>
                      <a:pt x="314922" y="1905255"/>
                    </a:cubicBezTo>
                    <a:cubicBezTo>
                      <a:pt x="312112" y="1905255"/>
                      <a:pt x="312112" y="1902444"/>
                      <a:pt x="312112" y="1902444"/>
                    </a:cubicBezTo>
                    <a:cubicBezTo>
                      <a:pt x="312112" y="1899631"/>
                      <a:pt x="314922" y="1899631"/>
                      <a:pt x="314922" y="1899631"/>
                    </a:cubicBezTo>
                    <a:cubicBezTo>
                      <a:pt x="337417" y="1894010"/>
                      <a:pt x="354290" y="1877137"/>
                      <a:pt x="362724" y="1851832"/>
                    </a:cubicBezTo>
                    <a:close/>
                    <a:moveTo>
                      <a:pt x="208073" y="1851832"/>
                    </a:moveTo>
                    <a:cubicBezTo>
                      <a:pt x="216507" y="1877137"/>
                      <a:pt x="233378" y="1894010"/>
                      <a:pt x="255875" y="1899631"/>
                    </a:cubicBezTo>
                    <a:cubicBezTo>
                      <a:pt x="258686" y="1899631"/>
                      <a:pt x="258686" y="1902444"/>
                      <a:pt x="258686" y="1902444"/>
                    </a:cubicBezTo>
                    <a:cubicBezTo>
                      <a:pt x="258686" y="1905255"/>
                      <a:pt x="255875" y="1905255"/>
                      <a:pt x="255875" y="1905255"/>
                    </a:cubicBezTo>
                    <a:cubicBezTo>
                      <a:pt x="233378" y="1910878"/>
                      <a:pt x="216507" y="1927749"/>
                      <a:pt x="210884" y="1950246"/>
                    </a:cubicBezTo>
                    <a:cubicBezTo>
                      <a:pt x="210884" y="1953057"/>
                      <a:pt x="208073" y="1953057"/>
                      <a:pt x="208073" y="1953057"/>
                    </a:cubicBezTo>
                    <a:cubicBezTo>
                      <a:pt x="205260" y="1953057"/>
                      <a:pt x="205260" y="1950246"/>
                      <a:pt x="205260" y="1950246"/>
                    </a:cubicBezTo>
                    <a:cubicBezTo>
                      <a:pt x="199639" y="1927749"/>
                      <a:pt x="182766" y="1910878"/>
                      <a:pt x="160271" y="1905255"/>
                    </a:cubicBezTo>
                    <a:cubicBezTo>
                      <a:pt x="157461" y="1905255"/>
                      <a:pt x="157461" y="1902444"/>
                      <a:pt x="157461" y="1902444"/>
                    </a:cubicBezTo>
                    <a:cubicBezTo>
                      <a:pt x="157461" y="1899631"/>
                      <a:pt x="160271" y="1899631"/>
                      <a:pt x="160271" y="1899631"/>
                    </a:cubicBezTo>
                    <a:cubicBezTo>
                      <a:pt x="182766" y="1894010"/>
                      <a:pt x="199639" y="1877137"/>
                      <a:pt x="208073" y="1851832"/>
                    </a:cubicBezTo>
                    <a:close/>
                    <a:moveTo>
                      <a:pt x="50612" y="1851832"/>
                    </a:moveTo>
                    <a:cubicBezTo>
                      <a:pt x="59049" y="1877137"/>
                      <a:pt x="75920" y="1894010"/>
                      <a:pt x="98414" y="1899631"/>
                    </a:cubicBezTo>
                    <a:cubicBezTo>
                      <a:pt x="101225" y="1899631"/>
                      <a:pt x="101225" y="1902444"/>
                      <a:pt x="101225" y="1902444"/>
                    </a:cubicBezTo>
                    <a:cubicBezTo>
                      <a:pt x="101225" y="1905255"/>
                      <a:pt x="98414" y="1905255"/>
                      <a:pt x="98414" y="1905255"/>
                    </a:cubicBezTo>
                    <a:cubicBezTo>
                      <a:pt x="75920" y="1910878"/>
                      <a:pt x="59049" y="1927749"/>
                      <a:pt x="53426" y="1950246"/>
                    </a:cubicBezTo>
                    <a:cubicBezTo>
                      <a:pt x="53426" y="1953057"/>
                      <a:pt x="50612" y="1953057"/>
                      <a:pt x="50612" y="1953057"/>
                    </a:cubicBezTo>
                    <a:cubicBezTo>
                      <a:pt x="47802" y="1953057"/>
                      <a:pt x="47802" y="1950246"/>
                      <a:pt x="47802" y="1950246"/>
                    </a:cubicBezTo>
                    <a:cubicBezTo>
                      <a:pt x="42178" y="1927749"/>
                      <a:pt x="25307" y="1910878"/>
                      <a:pt x="2813" y="1905255"/>
                    </a:cubicBezTo>
                    <a:cubicBezTo>
                      <a:pt x="0" y="1905255"/>
                      <a:pt x="0" y="1902444"/>
                      <a:pt x="0" y="1902444"/>
                    </a:cubicBezTo>
                    <a:cubicBezTo>
                      <a:pt x="0" y="1899631"/>
                      <a:pt x="2813" y="1899631"/>
                      <a:pt x="2813" y="1899631"/>
                    </a:cubicBezTo>
                    <a:cubicBezTo>
                      <a:pt x="25307" y="1894010"/>
                      <a:pt x="42178" y="1877137"/>
                      <a:pt x="50612" y="1851832"/>
                    </a:cubicBezTo>
                    <a:close/>
                    <a:moveTo>
                      <a:pt x="5184973" y="1712271"/>
                    </a:moveTo>
                    <a:cubicBezTo>
                      <a:pt x="5193410" y="1734765"/>
                      <a:pt x="5210281" y="1751636"/>
                      <a:pt x="5232776" y="1760070"/>
                    </a:cubicBezTo>
                    <a:cubicBezTo>
                      <a:pt x="5235586" y="1760070"/>
                      <a:pt x="5235586" y="1762883"/>
                      <a:pt x="5235586" y="1762883"/>
                    </a:cubicBezTo>
                    <a:cubicBezTo>
                      <a:pt x="5235586" y="1765694"/>
                      <a:pt x="5232776" y="1765694"/>
                      <a:pt x="5232776" y="1765694"/>
                    </a:cubicBezTo>
                    <a:cubicBezTo>
                      <a:pt x="5210281" y="1771320"/>
                      <a:pt x="5193410" y="1788188"/>
                      <a:pt x="5187787" y="1810685"/>
                    </a:cubicBezTo>
                    <a:cubicBezTo>
                      <a:pt x="5187787" y="1813496"/>
                      <a:pt x="5184973" y="1813496"/>
                      <a:pt x="5184973" y="1813496"/>
                    </a:cubicBezTo>
                    <a:cubicBezTo>
                      <a:pt x="5182163" y="1813496"/>
                      <a:pt x="5182163" y="1810685"/>
                      <a:pt x="5182163" y="1810685"/>
                    </a:cubicBezTo>
                    <a:cubicBezTo>
                      <a:pt x="5176540" y="1788188"/>
                      <a:pt x="5159669" y="1771320"/>
                      <a:pt x="5137174" y="1765694"/>
                    </a:cubicBezTo>
                    <a:cubicBezTo>
                      <a:pt x="5134361" y="1765694"/>
                      <a:pt x="5134361" y="1762883"/>
                      <a:pt x="5134361" y="1762883"/>
                    </a:cubicBezTo>
                    <a:cubicBezTo>
                      <a:pt x="5134361" y="1760070"/>
                      <a:pt x="5137174" y="1760070"/>
                      <a:pt x="5137174" y="1760070"/>
                    </a:cubicBezTo>
                    <a:cubicBezTo>
                      <a:pt x="5159669" y="1754449"/>
                      <a:pt x="5176540" y="1737576"/>
                      <a:pt x="5184973" y="1712271"/>
                    </a:cubicBezTo>
                    <a:close/>
                    <a:moveTo>
                      <a:pt x="5030325" y="1712271"/>
                    </a:moveTo>
                    <a:cubicBezTo>
                      <a:pt x="5035949" y="1734765"/>
                      <a:pt x="5055630" y="1751636"/>
                      <a:pt x="5078128" y="1760070"/>
                    </a:cubicBezTo>
                    <a:cubicBezTo>
                      <a:pt x="5080938" y="1760070"/>
                      <a:pt x="5080938" y="1762883"/>
                      <a:pt x="5080938" y="1762883"/>
                    </a:cubicBezTo>
                    <a:cubicBezTo>
                      <a:pt x="5080938" y="1765694"/>
                      <a:pt x="5078128" y="1765694"/>
                      <a:pt x="5078128" y="1765694"/>
                    </a:cubicBezTo>
                    <a:cubicBezTo>
                      <a:pt x="5055630" y="1771320"/>
                      <a:pt x="5038759" y="1788188"/>
                      <a:pt x="5033136" y="1810685"/>
                    </a:cubicBezTo>
                    <a:cubicBezTo>
                      <a:pt x="5033136" y="1813496"/>
                      <a:pt x="5030325" y="1813496"/>
                      <a:pt x="5030325" y="1813496"/>
                    </a:cubicBezTo>
                    <a:cubicBezTo>
                      <a:pt x="5027512" y="1813496"/>
                      <a:pt x="5027512" y="1810685"/>
                      <a:pt x="5027512" y="1810685"/>
                    </a:cubicBezTo>
                    <a:cubicBezTo>
                      <a:pt x="5021892" y="1788188"/>
                      <a:pt x="5005018" y="1771320"/>
                      <a:pt x="4982523" y="1765694"/>
                    </a:cubicBezTo>
                    <a:cubicBezTo>
                      <a:pt x="4979713" y="1765694"/>
                      <a:pt x="4979713" y="1762883"/>
                      <a:pt x="4979713" y="1762883"/>
                    </a:cubicBezTo>
                    <a:cubicBezTo>
                      <a:pt x="4979713" y="1760070"/>
                      <a:pt x="4982523" y="1760070"/>
                      <a:pt x="4982523" y="1760070"/>
                    </a:cubicBezTo>
                    <a:cubicBezTo>
                      <a:pt x="5005018" y="1754449"/>
                      <a:pt x="5021892" y="1737576"/>
                      <a:pt x="5030325" y="1712271"/>
                    </a:cubicBezTo>
                    <a:close/>
                    <a:moveTo>
                      <a:pt x="4872861" y="1712271"/>
                    </a:moveTo>
                    <a:cubicBezTo>
                      <a:pt x="4881298" y="1734765"/>
                      <a:pt x="4898166" y="1751636"/>
                      <a:pt x="4920664" y="1760070"/>
                    </a:cubicBezTo>
                    <a:cubicBezTo>
                      <a:pt x="4923474" y="1760070"/>
                      <a:pt x="4923474" y="1762883"/>
                      <a:pt x="4923474" y="1762883"/>
                    </a:cubicBezTo>
                    <a:cubicBezTo>
                      <a:pt x="4923474" y="1765694"/>
                      <a:pt x="4920664" y="1765694"/>
                      <a:pt x="4920664" y="1765694"/>
                    </a:cubicBezTo>
                    <a:cubicBezTo>
                      <a:pt x="4898166" y="1771320"/>
                      <a:pt x="4881298" y="1788188"/>
                      <a:pt x="4875675" y="1810685"/>
                    </a:cubicBezTo>
                    <a:cubicBezTo>
                      <a:pt x="4875675" y="1813496"/>
                      <a:pt x="4872861" y="1813496"/>
                      <a:pt x="4872861" y="1813496"/>
                    </a:cubicBezTo>
                    <a:cubicBezTo>
                      <a:pt x="4870048" y="1813496"/>
                      <a:pt x="4870048" y="1810685"/>
                      <a:pt x="4870048" y="1810685"/>
                    </a:cubicBezTo>
                    <a:cubicBezTo>
                      <a:pt x="4864428" y="1788188"/>
                      <a:pt x="4847557" y="1771320"/>
                      <a:pt x="4825062" y="1765694"/>
                    </a:cubicBezTo>
                    <a:cubicBezTo>
                      <a:pt x="4822249" y="1765694"/>
                      <a:pt x="4822249" y="1762883"/>
                      <a:pt x="4822249" y="1762883"/>
                    </a:cubicBezTo>
                    <a:cubicBezTo>
                      <a:pt x="4822249" y="1760070"/>
                      <a:pt x="4825062" y="1760070"/>
                      <a:pt x="4825062" y="1760070"/>
                    </a:cubicBezTo>
                    <a:cubicBezTo>
                      <a:pt x="4847557" y="1754449"/>
                      <a:pt x="4864428" y="1737576"/>
                      <a:pt x="4872861" y="1712271"/>
                    </a:cubicBezTo>
                    <a:close/>
                    <a:moveTo>
                      <a:pt x="4718213" y="1712271"/>
                    </a:moveTo>
                    <a:cubicBezTo>
                      <a:pt x="4726650" y="1734765"/>
                      <a:pt x="4743518" y="1751636"/>
                      <a:pt x="4766016" y="1760070"/>
                    </a:cubicBezTo>
                    <a:cubicBezTo>
                      <a:pt x="4768826" y="1760070"/>
                      <a:pt x="4768826" y="1762883"/>
                      <a:pt x="4768826" y="1762883"/>
                    </a:cubicBezTo>
                    <a:cubicBezTo>
                      <a:pt x="4768826" y="1765694"/>
                      <a:pt x="4766016" y="1765694"/>
                      <a:pt x="4766016" y="1765694"/>
                    </a:cubicBezTo>
                    <a:cubicBezTo>
                      <a:pt x="4743518" y="1771320"/>
                      <a:pt x="4726650" y="1788188"/>
                      <a:pt x="4721027" y="1810685"/>
                    </a:cubicBezTo>
                    <a:cubicBezTo>
                      <a:pt x="4721027" y="1813496"/>
                      <a:pt x="4718213" y="1813496"/>
                      <a:pt x="4718213" y="1813496"/>
                    </a:cubicBezTo>
                    <a:cubicBezTo>
                      <a:pt x="4715400" y="1813496"/>
                      <a:pt x="4715400" y="1810685"/>
                      <a:pt x="4715400" y="1810685"/>
                    </a:cubicBezTo>
                    <a:cubicBezTo>
                      <a:pt x="4709780" y="1788188"/>
                      <a:pt x="4692909" y="1771320"/>
                      <a:pt x="4670414" y="1765694"/>
                    </a:cubicBezTo>
                    <a:cubicBezTo>
                      <a:pt x="4667601" y="1765694"/>
                      <a:pt x="4667601" y="1762883"/>
                      <a:pt x="4667601" y="1762883"/>
                    </a:cubicBezTo>
                    <a:cubicBezTo>
                      <a:pt x="4667601" y="1760070"/>
                      <a:pt x="4670414" y="1760070"/>
                      <a:pt x="4670414" y="1760070"/>
                    </a:cubicBezTo>
                    <a:cubicBezTo>
                      <a:pt x="4692909" y="1754449"/>
                      <a:pt x="4709780" y="1737576"/>
                      <a:pt x="4718213" y="1712271"/>
                    </a:cubicBezTo>
                    <a:close/>
                    <a:moveTo>
                      <a:pt x="4563563" y="1712271"/>
                    </a:moveTo>
                    <a:cubicBezTo>
                      <a:pt x="4571999" y="1734765"/>
                      <a:pt x="4588867" y="1751636"/>
                      <a:pt x="4611365" y="1760070"/>
                    </a:cubicBezTo>
                    <a:cubicBezTo>
                      <a:pt x="4614175" y="1760070"/>
                      <a:pt x="4614175" y="1762883"/>
                      <a:pt x="4614175" y="1762883"/>
                    </a:cubicBezTo>
                    <a:cubicBezTo>
                      <a:pt x="4614175" y="1765694"/>
                      <a:pt x="4611365" y="1765694"/>
                      <a:pt x="4611365" y="1765694"/>
                    </a:cubicBezTo>
                    <a:cubicBezTo>
                      <a:pt x="4588867" y="1771320"/>
                      <a:pt x="4571999" y="1788188"/>
                      <a:pt x="4566376" y="1810685"/>
                    </a:cubicBezTo>
                    <a:cubicBezTo>
                      <a:pt x="4566376" y="1813496"/>
                      <a:pt x="4563563" y="1813496"/>
                      <a:pt x="4563563" y="1813496"/>
                    </a:cubicBezTo>
                    <a:cubicBezTo>
                      <a:pt x="4560749" y="1813496"/>
                      <a:pt x="4560749" y="1810685"/>
                      <a:pt x="4560749" y="1810685"/>
                    </a:cubicBezTo>
                    <a:cubicBezTo>
                      <a:pt x="4555129" y="1788188"/>
                      <a:pt x="4538258" y="1771320"/>
                      <a:pt x="4515763" y="1765694"/>
                    </a:cubicBezTo>
                    <a:cubicBezTo>
                      <a:pt x="4512950" y="1765694"/>
                      <a:pt x="4512950" y="1762883"/>
                      <a:pt x="4512950" y="1762883"/>
                    </a:cubicBezTo>
                    <a:cubicBezTo>
                      <a:pt x="4512950" y="1760070"/>
                      <a:pt x="4515763" y="1760070"/>
                      <a:pt x="4515763" y="1760070"/>
                    </a:cubicBezTo>
                    <a:cubicBezTo>
                      <a:pt x="4538258" y="1754449"/>
                      <a:pt x="4555129" y="1737576"/>
                      <a:pt x="4563563" y="1712271"/>
                    </a:cubicBezTo>
                    <a:close/>
                    <a:moveTo>
                      <a:pt x="4406104" y="1712271"/>
                    </a:moveTo>
                    <a:cubicBezTo>
                      <a:pt x="4414538" y="1734765"/>
                      <a:pt x="4431409" y="1751636"/>
                      <a:pt x="4453907" y="1760070"/>
                    </a:cubicBezTo>
                    <a:cubicBezTo>
                      <a:pt x="4456717" y="1760070"/>
                      <a:pt x="4456717" y="1762883"/>
                      <a:pt x="4456717" y="1762883"/>
                    </a:cubicBezTo>
                    <a:cubicBezTo>
                      <a:pt x="4456717" y="1765694"/>
                      <a:pt x="4453907" y="1765694"/>
                      <a:pt x="4453907" y="1765694"/>
                    </a:cubicBezTo>
                    <a:cubicBezTo>
                      <a:pt x="4431409" y="1771320"/>
                      <a:pt x="4414538" y="1788188"/>
                      <a:pt x="4408915" y="1810685"/>
                    </a:cubicBezTo>
                    <a:cubicBezTo>
                      <a:pt x="4408915" y="1813496"/>
                      <a:pt x="4406104" y="1813496"/>
                      <a:pt x="4406104" y="1813496"/>
                    </a:cubicBezTo>
                    <a:cubicBezTo>
                      <a:pt x="4403291" y="1813496"/>
                      <a:pt x="4403291" y="1810685"/>
                      <a:pt x="4403291" y="1810685"/>
                    </a:cubicBezTo>
                    <a:cubicBezTo>
                      <a:pt x="4397671" y="1788188"/>
                      <a:pt x="4380797" y="1771320"/>
                      <a:pt x="4358302" y="1765694"/>
                    </a:cubicBezTo>
                    <a:cubicBezTo>
                      <a:pt x="4355492" y="1765694"/>
                      <a:pt x="4355492" y="1762883"/>
                      <a:pt x="4355492" y="1762883"/>
                    </a:cubicBezTo>
                    <a:cubicBezTo>
                      <a:pt x="4355492" y="1760070"/>
                      <a:pt x="4358302" y="1760070"/>
                      <a:pt x="4358302" y="1760070"/>
                    </a:cubicBezTo>
                    <a:cubicBezTo>
                      <a:pt x="4380797" y="1754449"/>
                      <a:pt x="4397671" y="1737576"/>
                      <a:pt x="4406104" y="1712271"/>
                    </a:cubicBezTo>
                    <a:close/>
                    <a:moveTo>
                      <a:pt x="4251453" y="1712271"/>
                    </a:moveTo>
                    <a:cubicBezTo>
                      <a:pt x="4259887" y="1734765"/>
                      <a:pt x="4276758" y="1751636"/>
                      <a:pt x="4299256" y="1760070"/>
                    </a:cubicBezTo>
                    <a:cubicBezTo>
                      <a:pt x="4302066" y="1760070"/>
                      <a:pt x="4302066" y="1762883"/>
                      <a:pt x="4302066" y="1762883"/>
                    </a:cubicBezTo>
                    <a:cubicBezTo>
                      <a:pt x="4302066" y="1765694"/>
                      <a:pt x="4299256" y="1765694"/>
                      <a:pt x="4299256" y="1765694"/>
                    </a:cubicBezTo>
                    <a:cubicBezTo>
                      <a:pt x="4276758" y="1771320"/>
                      <a:pt x="4259887" y="1788188"/>
                      <a:pt x="4254264" y="1810685"/>
                    </a:cubicBezTo>
                    <a:cubicBezTo>
                      <a:pt x="4254264" y="1813496"/>
                      <a:pt x="4251453" y="1813496"/>
                      <a:pt x="4251453" y="1813496"/>
                    </a:cubicBezTo>
                    <a:cubicBezTo>
                      <a:pt x="4248640" y="1813496"/>
                      <a:pt x="4248640" y="1810685"/>
                      <a:pt x="4248640" y="1810685"/>
                    </a:cubicBezTo>
                    <a:cubicBezTo>
                      <a:pt x="4243020" y="1788188"/>
                      <a:pt x="4226146" y="1771320"/>
                      <a:pt x="4203651" y="1765694"/>
                    </a:cubicBezTo>
                    <a:cubicBezTo>
                      <a:pt x="4200841" y="1765694"/>
                      <a:pt x="4200841" y="1762883"/>
                      <a:pt x="4200841" y="1762883"/>
                    </a:cubicBezTo>
                    <a:cubicBezTo>
                      <a:pt x="4200841" y="1760070"/>
                      <a:pt x="4203651" y="1760070"/>
                      <a:pt x="4203651" y="1760070"/>
                    </a:cubicBezTo>
                    <a:cubicBezTo>
                      <a:pt x="4226146" y="1754449"/>
                      <a:pt x="4243020" y="1737576"/>
                      <a:pt x="4251453" y="1712271"/>
                    </a:cubicBezTo>
                    <a:close/>
                    <a:moveTo>
                      <a:pt x="4096805" y="1712271"/>
                    </a:moveTo>
                    <a:cubicBezTo>
                      <a:pt x="4105239" y="1734765"/>
                      <a:pt x="4122110" y="1751636"/>
                      <a:pt x="4144608" y="1760070"/>
                    </a:cubicBezTo>
                    <a:cubicBezTo>
                      <a:pt x="4147418" y="1760070"/>
                      <a:pt x="4147418" y="1762883"/>
                      <a:pt x="4147418" y="1762883"/>
                    </a:cubicBezTo>
                    <a:cubicBezTo>
                      <a:pt x="4147418" y="1765694"/>
                      <a:pt x="4144608" y="1765694"/>
                      <a:pt x="4144608" y="1765694"/>
                    </a:cubicBezTo>
                    <a:cubicBezTo>
                      <a:pt x="4122110" y="1771320"/>
                      <a:pt x="4105239" y="1788188"/>
                      <a:pt x="4099616" y="1810685"/>
                    </a:cubicBezTo>
                    <a:cubicBezTo>
                      <a:pt x="4099616" y="1813496"/>
                      <a:pt x="4096805" y="1813496"/>
                      <a:pt x="4096805" y="1813496"/>
                    </a:cubicBezTo>
                    <a:cubicBezTo>
                      <a:pt x="4093992" y="1813496"/>
                      <a:pt x="4093992" y="1810685"/>
                      <a:pt x="4093992" y="1810685"/>
                    </a:cubicBezTo>
                    <a:cubicBezTo>
                      <a:pt x="4088372" y="1788188"/>
                      <a:pt x="4071498" y="1771320"/>
                      <a:pt x="4049003" y="1765694"/>
                    </a:cubicBezTo>
                    <a:cubicBezTo>
                      <a:pt x="4046193" y="1765694"/>
                      <a:pt x="4046193" y="1762883"/>
                      <a:pt x="4046193" y="1762883"/>
                    </a:cubicBezTo>
                    <a:cubicBezTo>
                      <a:pt x="4046193" y="1760070"/>
                      <a:pt x="4049003" y="1760070"/>
                      <a:pt x="4049003" y="1760070"/>
                    </a:cubicBezTo>
                    <a:cubicBezTo>
                      <a:pt x="4071498" y="1754449"/>
                      <a:pt x="4088372" y="1737576"/>
                      <a:pt x="4096805" y="1712271"/>
                    </a:cubicBezTo>
                    <a:close/>
                    <a:moveTo>
                      <a:pt x="3939345" y="1712271"/>
                    </a:moveTo>
                    <a:cubicBezTo>
                      <a:pt x="3947781" y="1734765"/>
                      <a:pt x="3964649" y="1751636"/>
                      <a:pt x="3987147" y="1760070"/>
                    </a:cubicBezTo>
                    <a:cubicBezTo>
                      <a:pt x="3989957" y="1760070"/>
                      <a:pt x="3989957" y="1762883"/>
                      <a:pt x="3989957" y="1762883"/>
                    </a:cubicBezTo>
                    <a:cubicBezTo>
                      <a:pt x="3989957" y="1765694"/>
                      <a:pt x="3987147" y="1765694"/>
                      <a:pt x="3987147" y="1765694"/>
                    </a:cubicBezTo>
                    <a:cubicBezTo>
                      <a:pt x="3964649" y="1771320"/>
                      <a:pt x="3947781" y="1788188"/>
                      <a:pt x="3942155" y="1810685"/>
                    </a:cubicBezTo>
                    <a:cubicBezTo>
                      <a:pt x="3942155" y="1813496"/>
                      <a:pt x="3939345" y="1813496"/>
                      <a:pt x="3939345" y="1813496"/>
                    </a:cubicBezTo>
                    <a:cubicBezTo>
                      <a:pt x="3936531" y="1813496"/>
                      <a:pt x="3936531" y="1810685"/>
                      <a:pt x="3936531" y="1810685"/>
                    </a:cubicBezTo>
                    <a:cubicBezTo>
                      <a:pt x="3930911" y="1788188"/>
                      <a:pt x="3914037" y="1771320"/>
                      <a:pt x="3891545" y="1765694"/>
                    </a:cubicBezTo>
                    <a:cubicBezTo>
                      <a:pt x="3888732" y="1765694"/>
                      <a:pt x="3888732" y="1762883"/>
                      <a:pt x="3888732" y="1762883"/>
                    </a:cubicBezTo>
                    <a:cubicBezTo>
                      <a:pt x="3888732" y="1760070"/>
                      <a:pt x="3891545" y="1760070"/>
                      <a:pt x="3891545" y="1760070"/>
                    </a:cubicBezTo>
                    <a:cubicBezTo>
                      <a:pt x="3914037" y="1754449"/>
                      <a:pt x="3930911" y="1737576"/>
                      <a:pt x="3939345" y="1712271"/>
                    </a:cubicBezTo>
                    <a:close/>
                    <a:moveTo>
                      <a:pt x="3784693" y="1712271"/>
                    </a:moveTo>
                    <a:cubicBezTo>
                      <a:pt x="3793130" y="1734765"/>
                      <a:pt x="3809998" y="1751636"/>
                      <a:pt x="3832496" y="1760070"/>
                    </a:cubicBezTo>
                    <a:cubicBezTo>
                      <a:pt x="3835306" y="1760070"/>
                      <a:pt x="3835306" y="1762883"/>
                      <a:pt x="3835306" y="1762883"/>
                    </a:cubicBezTo>
                    <a:cubicBezTo>
                      <a:pt x="3835306" y="1765694"/>
                      <a:pt x="3832496" y="1765694"/>
                      <a:pt x="3832496" y="1765694"/>
                    </a:cubicBezTo>
                    <a:cubicBezTo>
                      <a:pt x="3809998" y="1771320"/>
                      <a:pt x="3793130" y="1788188"/>
                      <a:pt x="3787504" y="1810685"/>
                    </a:cubicBezTo>
                    <a:cubicBezTo>
                      <a:pt x="3787504" y="1813496"/>
                      <a:pt x="3784693" y="1813496"/>
                      <a:pt x="3784693" y="1813496"/>
                    </a:cubicBezTo>
                    <a:cubicBezTo>
                      <a:pt x="3781880" y="1813496"/>
                      <a:pt x="3781880" y="1810685"/>
                      <a:pt x="3781880" y="1810685"/>
                    </a:cubicBezTo>
                    <a:cubicBezTo>
                      <a:pt x="3776260" y="1788188"/>
                      <a:pt x="3759386" y="1771320"/>
                      <a:pt x="3736894" y="1765694"/>
                    </a:cubicBezTo>
                    <a:cubicBezTo>
                      <a:pt x="3734081" y="1765694"/>
                      <a:pt x="3734081" y="1762883"/>
                      <a:pt x="3734081" y="1762883"/>
                    </a:cubicBezTo>
                    <a:cubicBezTo>
                      <a:pt x="3734081" y="1760070"/>
                      <a:pt x="3736894" y="1760070"/>
                      <a:pt x="3736894" y="1760070"/>
                    </a:cubicBezTo>
                    <a:cubicBezTo>
                      <a:pt x="3759386" y="1754449"/>
                      <a:pt x="3776260" y="1737576"/>
                      <a:pt x="3784693" y="1712271"/>
                    </a:cubicBezTo>
                    <a:close/>
                    <a:moveTo>
                      <a:pt x="3630045" y="1712271"/>
                    </a:moveTo>
                    <a:cubicBezTo>
                      <a:pt x="3638482" y="1734765"/>
                      <a:pt x="3655350" y="1751636"/>
                      <a:pt x="3677848" y="1760070"/>
                    </a:cubicBezTo>
                    <a:cubicBezTo>
                      <a:pt x="3680658" y="1760070"/>
                      <a:pt x="3680658" y="1762883"/>
                      <a:pt x="3680658" y="1762883"/>
                    </a:cubicBezTo>
                    <a:cubicBezTo>
                      <a:pt x="3680658" y="1765694"/>
                      <a:pt x="3677848" y="1765694"/>
                      <a:pt x="3677848" y="1765694"/>
                    </a:cubicBezTo>
                    <a:cubicBezTo>
                      <a:pt x="3655350" y="1771320"/>
                      <a:pt x="3638482" y="1788188"/>
                      <a:pt x="3632856" y="1810685"/>
                    </a:cubicBezTo>
                    <a:cubicBezTo>
                      <a:pt x="3632856" y="1813496"/>
                      <a:pt x="3630045" y="1813496"/>
                      <a:pt x="3630045" y="1813496"/>
                    </a:cubicBezTo>
                    <a:cubicBezTo>
                      <a:pt x="3627232" y="1813496"/>
                      <a:pt x="3627232" y="1810685"/>
                      <a:pt x="3627232" y="1810685"/>
                    </a:cubicBezTo>
                    <a:cubicBezTo>
                      <a:pt x="3621612" y="1788188"/>
                      <a:pt x="3604738" y="1771320"/>
                      <a:pt x="3582246" y="1765694"/>
                    </a:cubicBezTo>
                    <a:cubicBezTo>
                      <a:pt x="3579433" y="1765694"/>
                      <a:pt x="3579433" y="1762883"/>
                      <a:pt x="3579433" y="1762883"/>
                    </a:cubicBezTo>
                    <a:cubicBezTo>
                      <a:pt x="3579433" y="1760070"/>
                      <a:pt x="3582246" y="1760070"/>
                      <a:pt x="3582246" y="1760070"/>
                    </a:cubicBezTo>
                    <a:cubicBezTo>
                      <a:pt x="3604738" y="1754449"/>
                      <a:pt x="3621612" y="1737576"/>
                      <a:pt x="3630045" y="1712271"/>
                    </a:cubicBezTo>
                    <a:close/>
                    <a:moveTo>
                      <a:pt x="3472581" y="1712271"/>
                    </a:moveTo>
                    <a:cubicBezTo>
                      <a:pt x="3481018" y="1734765"/>
                      <a:pt x="3500700" y="1751636"/>
                      <a:pt x="3520384" y="1760070"/>
                    </a:cubicBezTo>
                    <a:cubicBezTo>
                      <a:pt x="3523194" y="1760070"/>
                      <a:pt x="3523194" y="1762883"/>
                      <a:pt x="3523194" y="1762883"/>
                    </a:cubicBezTo>
                    <a:cubicBezTo>
                      <a:pt x="3523194" y="1765694"/>
                      <a:pt x="3520384" y="1765694"/>
                      <a:pt x="3520384" y="1765694"/>
                    </a:cubicBezTo>
                    <a:cubicBezTo>
                      <a:pt x="3497889" y="1771320"/>
                      <a:pt x="3481018" y="1788188"/>
                      <a:pt x="3475395" y="1810685"/>
                    </a:cubicBezTo>
                    <a:cubicBezTo>
                      <a:pt x="3475395" y="1813496"/>
                      <a:pt x="3472581" y="1813496"/>
                      <a:pt x="3472581" y="1813496"/>
                    </a:cubicBezTo>
                    <a:cubicBezTo>
                      <a:pt x="3469771" y="1813496"/>
                      <a:pt x="3469771" y="1810685"/>
                      <a:pt x="3469771" y="1810685"/>
                    </a:cubicBezTo>
                    <a:cubicBezTo>
                      <a:pt x="3464148" y="1788188"/>
                      <a:pt x="3447277" y="1771320"/>
                      <a:pt x="3424782" y="1765694"/>
                    </a:cubicBezTo>
                    <a:cubicBezTo>
                      <a:pt x="3421969" y="1765694"/>
                      <a:pt x="3421969" y="1762883"/>
                      <a:pt x="3421969" y="1762883"/>
                    </a:cubicBezTo>
                    <a:cubicBezTo>
                      <a:pt x="3421969" y="1760070"/>
                      <a:pt x="3424782" y="1760070"/>
                      <a:pt x="3424782" y="1760070"/>
                    </a:cubicBezTo>
                    <a:cubicBezTo>
                      <a:pt x="3447277" y="1754449"/>
                      <a:pt x="3464148" y="1737576"/>
                      <a:pt x="3472581" y="1712271"/>
                    </a:cubicBezTo>
                    <a:close/>
                    <a:moveTo>
                      <a:pt x="3317933" y="1712271"/>
                    </a:moveTo>
                    <a:cubicBezTo>
                      <a:pt x="3326370" y="1734765"/>
                      <a:pt x="3343241" y="1751636"/>
                      <a:pt x="3365736" y="1760070"/>
                    </a:cubicBezTo>
                    <a:cubicBezTo>
                      <a:pt x="3368546" y="1760070"/>
                      <a:pt x="3368546" y="1762883"/>
                      <a:pt x="3368546" y="1762883"/>
                    </a:cubicBezTo>
                    <a:cubicBezTo>
                      <a:pt x="3368546" y="1765694"/>
                      <a:pt x="3365736" y="1765694"/>
                      <a:pt x="3365736" y="1765694"/>
                    </a:cubicBezTo>
                    <a:cubicBezTo>
                      <a:pt x="3343241" y="1771320"/>
                      <a:pt x="3326370" y="1788188"/>
                      <a:pt x="3320747" y="1810685"/>
                    </a:cubicBezTo>
                    <a:cubicBezTo>
                      <a:pt x="3320747" y="1813496"/>
                      <a:pt x="3317933" y="1813496"/>
                      <a:pt x="3317933" y="1813496"/>
                    </a:cubicBezTo>
                    <a:cubicBezTo>
                      <a:pt x="3315123" y="1813496"/>
                      <a:pt x="3315123" y="1810685"/>
                      <a:pt x="3315123" y="1810685"/>
                    </a:cubicBezTo>
                    <a:cubicBezTo>
                      <a:pt x="3309500" y="1788188"/>
                      <a:pt x="3292629" y="1771320"/>
                      <a:pt x="3270134" y="1765694"/>
                    </a:cubicBezTo>
                    <a:cubicBezTo>
                      <a:pt x="3267321" y="1765694"/>
                      <a:pt x="3267321" y="1762883"/>
                      <a:pt x="3267321" y="1762883"/>
                    </a:cubicBezTo>
                    <a:cubicBezTo>
                      <a:pt x="3267321" y="1760070"/>
                      <a:pt x="3270134" y="1760070"/>
                      <a:pt x="3270134" y="1760070"/>
                    </a:cubicBezTo>
                    <a:cubicBezTo>
                      <a:pt x="3292629" y="1754449"/>
                      <a:pt x="3309500" y="1737576"/>
                      <a:pt x="3317933" y="1712271"/>
                    </a:cubicBezTo>
                    <a:close/>
                    <a:moveTo>
                      <a:pt x="3163283" y="1712271"/>
                    </a:moveTo>
                    <a:cubicBezTo>
                      <a:pt x="3171719" y="1734765"/>
                      <a:pt x="3188590" y="1751636"/>
                      <a:pt x="3211085" y="1760070"/>
                    </a:cubicBezTo>
                    <a:cubicBezTo>
                      <a:pt x="3213895" y="1760070"/>
                      <a:pt x="3213895" y="1762883"/>
                      <a:pt x="3213895" y="1762883"/>
                    </a:cubicBezTo>
                    <a:cubicBezTo>
                      <a:pt x="3213895" y="1765694"/>
                      <a:pt x="3211085" y="1765694"/>
                      <a:pt x="3211085" y="1765694"/>
                    </a:cubicBezTo>
                    <a:cubicBezTo>
                      <a:pt x="3188590" y="1771320"/>
                      <a:pt x="3171719" y="1788188"/>
                      <a:pt x="3166096" y="1810685"/>
                    </a:cubicBezTo>
                    <a:cubicBezTo>
                      <a:pt x="3166096" y="1813496"/>
                      <a:pt x="3163283" y="1813496"/>
                      <a:pt x="3163283" y="1813496"/>
                    </a:cubicBezTo>
                    <a:cubicBezTo>
                      <a:pt x="3160472" y="1813496"/>
                      <a:pt x="3160472" y="1810685"/>
                      <a:pt x="3160472" y="1810685"/>
                    </a:cubicBezTo>
                    <a:cubicBezTo>
                      <a:pt x="3154849" y="1788188"/>
                      <a:pt x="3137978" y="1771320"/>
                      <a:pt x="3115483" y="1765694"/>
                    </a:cubicBezTo>
                    <a:cubicBezTo>
                      <a:pt x="3112670" y="1765694"/>
                      <a:pt x="3112670" y="1762883"/>
                      <a:pt x="3112670" y="1762883"/>
                    </a:cubicBezTo>
                    <a:cubicBezTo>
                      <a:pt x="3112670" y="1760070"/>
                      <a:pt x="3115483" y="1760070"/>
                      <a:pt x="3115483" y="1760070"/>
                    </a:cubicBezTo>
                    <a:cubicBezTo>
                      <a:pt x="3137978" y="1754449"/>
                      <a:pt x="3154849" y="1737576"/>
                      <a:pt x="3163283" y="1712271"/>
                    </a:cubicBezTo>
                    <a:close/>
                    <a:moveTo>
                      <a:pt x="3005823" y="1712271"/>
                    </a:moveTo>
                    <a:cubicBezTo>
                      <a:pt x="3014257" y="1734765"/>
                      <a:pt x="3033942" y="1751636"/>
                      <a:pt x="3053626" y="1760070"/>
                    </a:cubicBezTo>
                    <a:cubicBezTo>
                      <a:pt x="3056436" y="1760070"/>
                      <a:pt x="3056436" y="1762883"/>
                      <a:pt x="3056436" y="1762883"/>
                    </a:cubicBezTo>
                    <a:cubicBezTo>
                      <a:pt x="3056436" y="1765694"/>
                      <a:pt x="3053626" y="1765694"/>
                      <a:pt x="3053626" y="1765694"/>
                    </a:cubicBezTo>
                    <a:cubicBezTo>
                      <a:pt x="3031128" y="1771320"/>
                      <a:pt x="3014257" y="1788188"/>
                      <a:pt x="3008634" y="1810685"/>
                    </a:cubicBezTo>
                    <a:cubicBezTo>
                      <a:pt x="3008634" y="1813496"/>
                      <a:pt x="3005823" y="1813496"/>
                      <a:pt x="3005823" y="1813496"/>
                    </a:cubicBezTo>
                    <a:cubicBezTo>
                      <a:pt x="3003010" y="1813496"/>
                      <a:pt x="3003010" y="1810685"/>
                      <a:pt x="3003010" y="1810685"/>
                    </a:cubicBezTo>
                    <a:cubicBezTo>
                      <a:pt x="2997390" y="1788188"/>
                      <a:pt x="2980516" y="1771320"/>
                      <a:pt x="2958021" y="1765694"/>
                    </a:cubicBezTo>
                    <a:cubicBezTo>
                      <a:pt x="2955211" y="1765694"/>
                      <a:pt x="2955211" y="1762883"/>
                      <a:pt x="2955211" y="1762883"/>
                    </a:cubicBezTo>
                    <a:cubicBezTo>
                      <a:pt x="2955211" y="1760070"/>
                      <a:pt x="2958021" y="1760070"/>
                      <a:pt x="2958021" y="1760070"/>
                    </a:cubicBezTo>
                    <a:cubicBezTo>
                      <a:pt x="2980516" y="1754449"/>
                      <a:pt x="2997390" y="1737576"/>
                      <a:pt x="3005823" y="1712271"/>
                    </a:cubicBezTo>
                    <a:close/>
                    <a:moveTo>
                      <a:pt x="2851172" y="1712271"/>
                    </a:moveTo>
                    <a:cubicBezTo>
                      <a:pt x="2859606" y="1734765"/>
                      <a:pt x="2876477" y="1751636"/>
                      <a:pt x="2898975" y="1760070"/>
                    </a:cubicBezTo>
                    <a:cubicBezTo>
                      <a:pt x="2901785" y="1760070"/>
                      <a:pt x="2901785" y="1762883"/>
                      <a:pt x="2901785" y="1762883"/>
                    </a:cubicBezTo>
                    <a:cubicBezTo>
                      <a:pt x="2901785" y="1765694"/>
                      <a:pt x="2898975" y="1765694"/>
                      <a:pt x="2898975" y="1765694"/>
                    </a:cubicBezTo>
                    <a:cubicBezTo>
                      <a:pt x="2876477" y="1771320"/>
                      <a:pt x="2859606" y="1788188"/>
                      <a:pt x="2853983" y="1810685"/>
                    </a:cubicBezTo>
                    <a:cubicBezTo>
                      <a:pt x="2853983" y="1813496"/>
                      <a:pt x="2851172" y="1813496"/>
                      <a:pt x="2851172" y="1813496"/>
                    </a:cubicBezTo>
                    <a:cubicBezTo>
                      <a:pt x="2848359" y="1813496"/>
                      <a:pt x="2848359" y="1810685"/>
                      <a:pt x="2848359" y="1810685"/>
                    </a:cubicBezTo>
                    <a:cubicBezTo>
                      <a:pt x="2842739" y="1788188"/>
                      <a:pt x="2825865" y="1771320"/>
                      <a:pt x="2803370" y="1765694"/>
                    </a:cubicBezTo>
                    <a:cubicBezTo>
                      <a:pt x="2800560" y="1765694"/>
                      <a:pt x="2800560" y="1762883"/>
                      <a:pt x="2800560" y="1762883"/>
                    </a:cubicBezTo>
                    <a:cubicBezTo>
                      <a:pt x="2800560" y="1760070"/>
                      <a:pt x="2803370" y="1760070"/>
                      <a:pt x="2803370" y="1760070"/>
                    </a:cubicBezTo>
                    <a:cubicBezTo>
                      <a:pt x="2825865" y="1754449"/>
                      <a:pt x="2842739" y="1737576"/>
                      <a:pt x="2851172" y="1712271"/>
                    </a:cubicBezTo>
                    <a:close/>
                    <a:moveTo>
                      <a:pt x="2696525" y="1712271"/>
                    </a:moveTo>
                    <a:cubicBezTo>
                      <a:pt x="2704959" y="1734765"/>
                      <a:pt x="2721830" y="1751636"/>
                      <a:pt x="2744328" y="1760070"/>
                    </a:cubicBezTo>
                    <a:cubicBezTo>
                      <a:pt x="2747138" y="1760070"/>
                      <a:pt x="2747138" y="1762883"/>
                      <a:pt x="2747138" y="1762883"/>
                    </a:cubicBezTo>
                    <a:cubicBezTo>
                      <a:pt x="2747138" y="1765694"/>
                      <a:pt x="2744328" y="1765694"/>
                      <a:pt x="2744328" y="1765694"/>
                    </a:cubicBezTo>
                    <a:cubicBezTo>
                      <a:pt x="2721830" y="1771320"/>
                      <a:pt x="2704959" y="1788188"/>
                      <a:pt x="2699336" y="1810685"/>
                    </a:cubicBezTo>
                    <a:cubicBezTo>
                      <a:pt x="2699336" y="1813496"/>
                      <a:pt x="2696525" y="1813496"/>
                      <a:pt x="2696525" y="1813496"/>
                    </a:cubicBezTo>
                    <a:cubicBezTo>
                      <a:pt x="2693712" y="1813496"/>
                      <a:pt x="2693712" y="1810685"/>
                      <a:pt x="2693712" y="1810685"/>
                    </a:cubicBezTo>
                    <a:cubicBezTo>
                      <a:pt x="2688092" y="1788188"/>
                      <a:pt x="2671218" y="1771320"/>
                      <a:pt x="2648723" y="1765694"/>
                    </a:cubicBezTo>
                    <a:cubicBezTo>
                      <a:pt x="2645913" y="1765694"/>
                      <a:pt x="2645913" y="1762883"/>
                      <a:pt x="2645913" y="1762883"/>
                    </a:cubicBezTo>
                    <a:cubicBezTo>
                      <a:pt x="2645913" y="1760070"/>
                      <a:pt x="2648723" y="1760070"/>
                      <a:pt x="2648723" y="1760070"/>
                    </a:cubicBezTo>
                    <a:cubicBezTo>
                      <a:pt x="2671218" y="1754449"/>
                      <a:pt x="2688092" y="1737576"/>
                      <a:pt x="2696525" y="1712271"/>
                    </a:cubicBezTo>
                    <a:close/>
                    <a:moveTo>
                      <a:pt x="2539061" y="1712271"/>
                    </a:moveTo>
                    <a:cubicBezTo>
                      <a:pt x="2547497" y="1734765"/>
                      <a:pt x="2567179" y="1751636"/>
                      <a:pt x="2586863" y="1760070"/>
                    </a:cubicBezTo>
                    <a:cubicBezTo>
                      <a:pt x="2589673" y="1760070"/>
                      <a:pt x="2589673" y="1762883"/>
                      <a:pt x="2589673" y="1762883"/>
                    </a:cubicBezTo>
                    <a:cubicBezTo>
                      <a:pt x="2589673" y="1765694"/>
                      <a:pt x="2586863" y="1765694"/>
                      <a:pt x="2586863" y="1765694"/>
                    </a:cubicBezTo>
                    <a:cubicBezTo>
                      <a:pt x="2564365" y="1771320"/>
                      <a:pt x="2547497" y="1788188"/>
                      <a:pt x="2541874" y="1810685"/>
                    </a:cubicBezTo>
                    <a:cubicBezTo>
                      <a:pt x="2541874" y="1813496"/>
                      <a:pt x="2539061" y="1813496"/>
                      <a:pt x="2539061" y="1813496"/>
                    </a:cubicBezTo>
                    <a:cubicBezTo>
                      <a:pt x="2536247" y="1813496"/>
                      <a:pt x="2536247" y="1810685"/>
                      <a:pt x="2536247" y="1810685"/>
                    </a:cubicBezTo>
                    <a:cubicBezTo>
                      <a:pt x="2530627" y="1788188"/>
                      <a:pt x="2513756" y="1771320"/>
                      <a:pt x="2491261" y="1765694"/>
                    </a:cubicBezTo>
                    <a:cubicBezTo>
                      <a:pt x="2488448" y="1765694"/>
                      <a:pt x="2488448" y="1762883"/>
                      <a:pt x="2488448" y="1762883"/>
                    </a:cubicBezTo>
                    <a:cubicBezTo>
                      <a:pt x="2488448" y="1760070"/>
                      <a:pt x="2491261" y="1760070"/>
                      <a:pt x="2491261" y="1760070"/>
                    </a:cubicBezTo>
                    <a:cubicBezTo>
                      <a:pt x="2513756" y="1754449"/>
                      <a:pt x="2530627" y="1737576"/>
                      <a:pt x="2539061" y="1712271"/>
                    </a:cubicBezTo>
                    <a:close/>
                    <a:moveTo>
                      <a:pt x="2384413" y="1712271"/>
                    </a:moveTo>
                    <a:cubicBezTo>
                      <a:pt x="2392849" y="1734765"/>
                      <a:pt x="2409717" y="1751636"/>
                      <a:pt x="2432215" y="1760070"/>
                    </a:cubicBezTo>
                    <a:cubicBezTo>
                      <a:pt x="2435025" y="1760070"/>
                      <a:pt x="2435025" y="1762883"/>
                      <a:pt x="2435025" y="1762883"/>
                    </a:cubicBezTo>
                    <a:cubicBezTo>
                      <a:pt x="2435025" y="1765694"/>
                      <a:pt x="2432215" y="1765694"/>
                      <a:pt x="2432215" y="1765694"/>
                    </a:cubicBezTo>
                    <a:cubicBezTo>
                      <a:pt x="2409717" y="1771320"/>
                      <a:pt x="2392849" y="1788188"/>
                      <a:pt x="2387226" y="1810685"/>
                    </a:cubicBezTo>
                    <a:cubicBezTo>
                      <a:pt x="2387226" y="1813496"/>
                      <a:pt x="2384413" y="1813496"/>
                      <a:pt x="2384413" y="1813496"/>
                    </a:cubicBezTo>
                    <a:cubicBezTo>
                      <a:pt x="2381599" y="1813496"/>
                      <a:pt x="2381599" y="1810685"/>
                      <a:pt x="2381599" y="1810685"/>
                    </a:cubicBezTo>
                    <a:cubicBezTo>
                      <a:pt x="2375979" y="1788188"/>
                      <a:pt x="2359108" y="1771320"/>
                      <a:pt x="2336613" y="1765694"/>
                    </a:cubicBezTo>
                    <a:cubicBezTo>
                      <a:pt x="2333800" y="1765694"/>
                      <a:pt x="2333800" y="1762883"/>
                      <a:pt x="2333800" y="1762883"/>
                    </a:cubicBezTo>
                    <a:cubicBezTo>
                      <a:pt x="2333800" y="1760070"/>
                      <a:pt x="2336613" y="1760070"/>
                      <a:pt x="2336613" y="1760070"/>
                    </a:cubicBezTo>
                    <a:cubicBezTo>
                      <a:pt x="2359108" y="1754449"/>
                      <a:pt x="2375979" y="1737576"/>
                      <a:pt x="2384413" y="1712271"/>
                    </a:cubicBezTo>
                    <a:close/>
                    <a:moveTo>
                      <a:pt x="2229761" y="1712271"/>
                    </a:moveTo>
                    <a:cubicBezTo>
                      <a:pt x="2238198" y="1734765"/>
                      <a:pt x="2255066" y="1751636"/>
                      <a:pt x="2277564" y="1760070"/>
                    </a:cubicBezTo>
                    <a:cubicBezTo>
                      <a:pt x="2280374" y="1760070"/>
                      <a:pt x="2280374" y="1762883"/>
                      <a:pt x="2280374" y="1762883"/>
                    </a:cubicBezTo>
                    <a:cubicBezTo>
                      <a:pt x="2280374" y="1765694"/>
                      <a:pt x="2277564" y="1765694"/>
                      <a:pt x="2277564" y="1765694"/>
                    </a:cubicBezTo>
                    <a:cubicBezTo>
                      <a:pt x="2255066" y="1771320"/>
                      <a:pt x="2238198" y="1788188"/>
                      <a:pt x="2232575" y="1810685"/>
                    </a:cubicBezTo>
                    <a:cubicBezTo>
                      <a:pt x="2232575" y="1813496"/>
                      <a:pt x="2229761" y="1813496"/>
                      <a:pt x="2229761" y="1813496"/>
                    </a:cubicBezTo>
                    <a:cubicBezTo>
                      <a:pt x="2226948" y="1813496"/>
                      <a:pt x="2226948" y="1810685"/>
                      <a:pt x="2226948" y="1810685"/>
                    </a:cubicBezTo>
                    <a:cubicBezTo>
                      <a:pt x="2221328" y="1788188"/>
                      <a:pt x="2204457" y="1771320"/>
                      <a:pt x="2181962" y="1765694"/>
                    </a:cubicBezTo>
                    <a:cubicBezTo>
                      <a:pt x="2179149" y="1765694"/>
                      <a:pt x="2179149" y="1762883"/>
                      <a:pt x="2179149" y="1762883"/>
                    </a:cubicBezTo>
                    <a:cubicBezTo>
                      <a:pt x="2179149" y="1760070"/>
                      <a:pt x="2181962" y="1760070"/>
                      <a:pt x="2181962" y="1760070"/>
                    </a:cubicBezTo>
                    <a:cubicBezTo>
                      <a:pt x="2204457" y="1754449"/>
                      <a:pt x="2221328" y="1737576"/>
                      <a:pt x="2229761" y="1712271"/>
                    </a:cubicBezTo>
                    <a:close/>
                    <a:moveTo>
                      <a:pt x="2075115" y="1712271"/>
                    </a:moveTo>
                    <a:cubicBezTo>
                      <a:pt x="2080738" y="1734765"/>
                      <a:pt x="2100419" y="1751636"/>
                      <a:pt x="2122917" y="1760070"/>
                    </a:cubicBezTo>
                    <a:cubicBezTo>
                      <a:pt x="2125727" y="1760070"/>
                      <a:pt x="2125727" y="1762883"/>
                      <a:pt x="2125727" y="1762883"/>
                    </a:cubicBezTo>
                    <a:cubicBezTo>
                      <a:pt x="2125727" y="1765694"/>
                      <a:pt x="2122917" y="1765694"/>
                      <a:pt x="2122917" y="1765694"/>
                    </a:cubicBezTo>
                    <a:cubicBezTo>
                      <a:pt x="2100419" y="1771320"/>
                      <a:pt x="2083551" y="1788188"/>
                      <a:pt x="2077928" y="1810685"/>
                    </a:cubicBezTo>
                    <a:cubicBezTo>
                      <a:pt x="2077928" y="1813496"/>
                      <a:pt x="2075115" y="1813496"/>
                      <a:pt x="2075115" y="1813496"/>
                    </a:cubicBezTo>
                    <a:cubicBezTo>
                      <a:pt x="2072301" y="1813496"/>
                      <a:pt x="2072301" y="1810685"/>
                      <a:pt x="2072301" y="1810685"/>
                    </a:cubicBezTo>
                    <a:cubicBezTo>
                      <a:pt x="2066681" y="1788188"/>
                      <a:pt x="2049810" y="1771320"/>
                      <a:pt x="2027315" y="1765694"/>
                    </a:cubicBezTo>
                    <a:cubicBezTo>
                      <a:pt x="2024502" y="1765694"/>
                      <a:pt x="2024502" y="1762883"/>
                      <a:pt x="2024502" y="1762883"/>
                    </a:cubicBezTo>
                    <a:cubicBezTo>
                      <a:pt x="2024502" y="1760070"/>
                      <a:pt x="2027315" y="1760070"/>
                      <a:pt x="2027315" y="1760070"/>
                    </a:cubicBezTo>
                    <a:cubicBezTo>
                      <a:pt x="2049810" y="1754449"/>
                      <a:pt x="2066681" y="1737576"/>
                      <a:pt x="2075115" y="1712271"/>
                    </a:cubicBezTo>
                    <a:close/>
                    <a:moveTo>
                      <a:pt x="1917652" y="1712271"/>
                    </a:moveTo>
                    <a:cubicBezTo>
                      <a:pt x="1926086" y="1734765"/>
                      <a:pt x="1942957" y="1751636"/>
                      <a:pt x="1965455" y="1760070"/>
                    </a:cubicBezTo>
                    <a:cubicBezTo>
                      <a:pt x="1968265" y="1760070"/>
                      <a:pt x="1968265" y="1762883"/>
                      <a:pt x="1968265" y="1762883"/>
                    </a:cubicBezTo>
                    <a:cubicBezTo>
                      <a:pt x="1968265" y="1765694"/>
                      <a:pt x="1965455" y="1765694"/>
                      <a:pt x="1965455" y="1765694"/>
                    </a:cubicBezTo>
                    <a:cubicBezTo>
                      <a:pt x="1942957" y="1771320"/>
                      <a:pt x="1926086" y="1788188"/>
                      <a:pt x="1920463" y="1810685"/>
                    </a:cubicBezTo>
                    <a:cubicBezTo>
                      <a:pt x="1920463" y="1813496"/>
                      <a:pt x="1917652" y="1813496"/>
                      <a:pt x="1917652" y="1813496"/>
                    </a:cubicBezTo>
                    <a:cubicBezTo>
                      <a:pt x="1914839" y="1813496"/>
                      <a:pt x="1914839" y="1810685"/>
                      <a:pt x="1914839" y="1810685"/>
                    </a:cubicBezTo>
                    <a:cubicBezTo>
                      <a:pt x="1909219" y="1788188"/>
                      <a:pt x="1892345" y="1771320"/>
                      <a:pt x="1869850" y="1765694"/>
                    </a:cubicBezTo>
                    <a:cubicBezTo>
                      <a:pt x="1867040" y="1765694"/>
                      <a:pt x="1867040" y="1762883"/>
                      <a:pt x="1867040" y="1762883"/>
                    </a:cubicBezTo>
                    <a:cubicBezTo>
                      <a:pt x="1867040" y="1760070"/>
                      <a:pt x="1869850" y="1760070"/>
                      <a:pt x="1869850" y="1760070"/>
                    </a:cubicBezTo>
                    <a:cubicBezTo>
                      <a:pt x="1892345" y="1754449"/>
                      <a:pt x="1909219" y="1737576"/>
                      <a:pt x="1917652" y="1712271"/>
                    </a:cubicBezTo>
                    <a:close/>
                    <a:moveTo>
                      <a:pt x="1763004" y="1712271"/>
                    </a:moveTo>
                    <a:cubicBezTo>
                      <a:pt x="1771438" y="1734765"/>
                      <a:pt x="1788309" y="1751636"/>
                      <a:pt x="1810807" y="1760070"/>
                    </a:cubicBezTo>
                    <a:cubicBezTo>
                      <a:pt x="1813617" y="1760070"/>
                      <a:pt x="1813617" y="1762883"/>
                      <a:pt x="1813617" y="1762883"/>
                    </a:cubicBezTo>
                    <a:cubicBezTo>
                      <a:pt x="1813617" y="1765694"/>
                      <a:pt x="1810807" y="1765694"/>
                      <a:pt x="1810807" y="1765694"/>
                    </a:cubicBezTo>
                    <a:cubicBezTo>
                      <a:pt x="1788309" y="1771320"/>
                      <a:pt x="1771438" y="1788188"/>
                      <a:pt x="1765815" y="1810685"/>
                    </a:cubicBezTo>
                    <a:cubicBezTo>
                      <a:pt x="1765815" y="1813496"/>
                      <a:pt x="1763004" y="1813496"/>
                      <a:pt x="1763004" y="1813496"/>
                    </a:cubicBezTo>
                    <a:cubicBezTo>
                      <a:pt x="1760191" y="1813496"/>
                      <a:pt x="1760191" y="1810685"/>
                      <a:pt x="1760191" y="1810685"/>
                    </a:cubicBezTo>
                    <a:cubicBezTo>
                      <a:pt x="1754571" y="1788188"/>
                      <a:pt x="1737697" y="1771320"/>
                      <a:pt x="1715202" y="1765694"/>
                    </a:cubicBezTo>
                    <a:cubicBezTo>
                      <a:pt x="1712392" y="1765694"/>
                      <a:pt x="1712392" y="1762883"/>
                      <a:pt x="1712392" y="1762883"/>
                    </a:cubicBezTo>
                    <a:cubicBezTo>
                      <a:pt x="1712392" y="1760070"/>
                      <a:pt x="1715202" y="1760070"/>
                      <a:pt x="1715202" y="1760070"/>
                    </a:cubicBezTo>
                    <a:cubicBezTo>
                      <a:pt x="1737697" y="1754449"/>
                      <a:pt x="1754571" y="1737576"/>
                      <a:pt x="1763004" y="1712271"/>
                    </a:cubicBezTo>
                    <a:close/>
                    <a:moveTo>
                      <a:pt x="1608353" y="1712271"/>
                    </a:moveTo>
                    <a:cubicBezTo>
                      <a:pt x="1613977" y="1734765"/>
                      <a:pt x="1633658" y="1751636"/>
                      <a:pt x="1656156" y="1760070"/>
                    </a:cubicBezTo>
                    <a:cubicBezTo>
                      <a:pt x="1658966" y="1760070"/>
                      <a:pt x="1658966" y="1762883"/>
                      <a:pt x="1658966" y="1762883"/>
                    </a:cubicBezTo>
                    <a:cubicBezTo>
                      <a:pt x="1658966" y="1765694"/>
                      <a:pt x="1656156" y="1765694"/>
                      <a:pt x="1656156" y="1765694"/>
                    </a:cubicBezTo>
                    <a:cubicBezTo>
                      <a:pt x="1633658" y="1771320"/>
                      <a:pt x="1616787" y="1788188"/>
                      <a:pt x="1611164" y="1810685"/>
                    </a:cubicBezTo>
                    <a:cubicBezTo>
                      <a:pt x="1611164" y="1813496"/>
                      <a:pt x="1608353" y="1813496"/>
                      <a:pt x="1608353" y="1813496"/>
                    </a:cubicBezTo>
                    <a:cubicBezTo>
                      <a:pt x="1605540" y="1813496"/>
                      <a:pt x="1605540" y="1810685"/>
                      <a:pt x="1605540" y="1810685"/>
                    </a:cubicBezTo>
                    <a:cubicBezTo>
                      <a:pt x="1599920" y="1788188"/>
                      <a:pt x="1583046" y="1771320"/>
                      <a:pt x="1560551" y="1765694"/>
                    </a:cubicBezTo>
                    <a:cubicBezTo>
                      <a:pt x="1557741" y="1765694"/>
                      <a:pt x="1557741" y="1762883"/>
                      <a:pt x="1557741" y="1762883"/>
                    </a:cubicBezTo>
                    <a:cubicBezTo>
                      <a:pt x="1557741" y="1760070"/>
                      <a:pt x="1560551" y="1760070"/>
                      <a:pt x="1560551" y="1760070"/>
                    </a:cubicBezTo>
                    <a:cubicBezTo>
                      <a:pt x="1583046" y="1754449"/>
                      <a:pt x="1599920" y="1737576"/>
                      <a:pt x="1608353" y="1712271"/>
                    </a:cubicBezTo>
                    <a:close/>
                    <a:moveTo>
                      <a:pt x="1450892" y="1712271"/>
                    </a:moveTo>
                    <a:cubicBezTo>
                      <a:pt x="1459326" y="1734765"/>
                      <a:pt x="1476197" y="1751636"/>
                      <a:pt x="1498695" y="1760070"/>
                    </a:cubicBezTo>
                    <a:cubicBezTo>
                      <a:pt x="1501505" y="1760070"/>
                      <a:pt x="1501505" y="1762883"/>
                      <a:pt x="1501505" y="1762883"/>
                    </a:cubicBezTo>
                    <a:cubicBezTo>
                      <a:pt x="1501505" y="1765694"/>
                      <a:pt x="1498695" y="1765694"/>
                      <a:pt x="1498695" y="1765694"/>
                    </a:cubicBezTo>
                    <a:cubicBezTo>
                      <a:pt x="1476197" y="1771320"/>
                      <a:pt x="1459326" y="1788188"/>
                      <a:pt x="1453706" y="1810685"/>
                    </a:cubicBezTo>
                    <a:cubicBezTo>
                      <a:pt x="1453706" y="1813496"/>
                      <a:pt x="1450892" y="1813496"/>
                      <a:pt x="1450892" y="1813496"/>
                    </a:cubicBezTo>
                    <a:cubicBezTo>
                      <a:pt x="1448079" y="1813496"/>
                      <a:pt x="1448079" y="1810685"/>
                      <a:pt x="1448079" y="1810685"/>
                    </a:cubicBezTo>
                    <a:cubicBezTo>
                      <a:pt x="1442458" y="1788188"/>
                      <a:pt x="1425587" y="1771320"/>
                      <a:pt x="1403090" y="1765694"/>
                    </a:cubicBezTo>
                    <a:cubicBezTo>
                      <a:pt x="1400280" y="1765694"/>
                      <a:pt x="1400280" y="1762883"/>
                      <a:pt x="1400280" y="1762883"/>
                    </a:cubicBezTo>
                    <a:cubicBezTo>
                      <a:pt x="1400280" y="1760070"/>
                      <a:pt x="1403090" y="1760070"/>
                      <a:pt x="1403090" y="1760070"/>
                    </a:cubicBezTo>
                    <a:cubicBezTo>
                      <a:pt x="1425587" y="1754449"/>
                      <a:pt x="1442458" y="1737576"/>
                      <a:pt x="1450892" y="1712271"/>
                    </a:cubicBezTo>
                    <a:close/>
                    <a:moveTo>
                      <a:pt x="1296244" y="1712271"/>
                    </a:moveTo>
                    <a:cubicBezTo>
                      <a:pt x="1304678" y="1734765"/>
                      <a:pt x="1321549" y="1751636"/>
                      <a:pt x="1344046" y="1760070"/>
                    </a:cubicBezTo>
                    <a:cubicBezTo>
                      <a:pt x="1346857" y="1760070"/>
                      <a:pt x="1346857" y="1762883"/>
                      <a:pt x="1346857" y="1762883"/>
                    </a:cubicBezTo>
                    <a:cubicBezTo>
                      <a:pt x="1346857" y="1765694"/>
                      <a:pt x="1344046" y="1765694"/>
                      <a:pt x="1344046" y="1765694"/>
                    </a:cubicBezTo>
                    <a:cubicBezTo>
                      <a:pt x="1321549" y="1771320"/>
                      <a:pt x="1304678" y="1788188"/>
                      <a:pt x="1299058" y="1810685"/>
                    </a:cubicBezTo>
                    <a:cubicBezTo>
                      <a:pt x="1299058" y="1813496"/>
                      <a:pt x="1296244" y="1813496"/>
                      <a:pt x="1296244" y="1813496"/>
                    </a:cubicBezTo>
                    <a:cubicBezTo>
                      <a:pt x="1293431" y="1813496"/>
                      <a:pt x="1293431" y="1810685"/>
                      <a:pt x="1293431" y="1810685"/>
                    </a:cubicBezTo>
                    <a:cubicBezTo>
                      <a:pt x="1287810" y="1788188"/>
                      <a:pt x="1270939" y="1771320"/>
                      <a:pt x="1248442" y="1765694"/>
                    </a:cubicBezTo>
                    <a:cubicBezTo>
                      <a:pt x="1245632" y="1765694"/>
                      <a:pt x="1245632" y="1762883"/>
                      <a:pt x="1245632" y="1762883"/>
                    </a:cubicBezTo>
                    <a:cubicBezTo>
                      <a:pt x="1245632" y="1760070"/>
                      <a:pt x="1248442" y="1760070"/>
                      <a:pt x="1248442" y="1760070"/>
                    </a:cubicBezTo>
                    <a:cubicBezTo>
                      <a:pt x="1270939" y="1754449"/>
                      <a:pt x="1287810" y="1737576"/>
                      <a:pt x="1296244" y="1712271"/>
                    </a:cubicBezTo>
                    <a:close/>
                    <a:moveTo>
                      <a:pt x="1141593" y="1712271"/>
                    </a:moveTo>
                    <a:cubicBezTo>
                      <a:pt x="1150027" y="1734765"/>
                      <a:pt x="1166898" y="1751636"/>
                      <a:pt x="1189395" y="1760070"/>
                    </a:cubicBezTo>
                    <a:cubicBezTo>
                      <a:pt x="1192206" y="1760070"/>
                      <a:pt x="1192206" y="1762883"/>
                      <a:pt x="1192206" y="1762883"/>
                    </a:cubicBezTo>
                    <a:cubicBezTo>
                      <a:pt x="1192206" y="1765694"/>
                      <a:pt x="1189395" y="1765694"/>
                      <a:pt x="1189395" y="1765694"/>
                    </a:cubicBezTo>
                    <a:cubicBezTo>
                      <a:pt x="1166898" y="1771320"/>
                      <a:pt x="1150027" y="1788188"/>
                      <a:pt x="1144407" y="1810685"/>
                    </a:cubicBezTo>
                    <a:cubicBezTo>
                      <a:pt x="1144407" y="1813496"/>
                      <a:pt x="1141593" y="1813496"/>
                      <a:pt x="1141593" y="1813496"/>
                    </a:cubicBezTo>
                    <a:cubicBezTo>
                      <a:pt x="1138780" y="1813496"/>
                      <a:pt x="1138780" y="1810685"/>
                      <a:pt x="1138780" y="1810685"/>
                    </a:cubicBezTo>
                    <a:cubicBezTo>
                      <a:pt x="1133159" y="1788188"/>
                      <a:pt x="1116288" y="1771320"/>
                      <a:pt x="1093791" y="1765694"/>
                    </a:cubicBezTo>
                    <a:cubicBezTo>
                      <a:pt x="1090981" y="1765694"/>
                      <a:pt x="1090981" y="1762883"/>
                      <a:pt x="1090981" y="1762883"/>
                    </a:cubicBezTo>
                    <a:cubicBezTo>
                      <a:pt x="1090981" y="1760070"/>
                      <a:pt x="1093791" y="1760070"/>
                      <a:pt x="1093791" y="1760070"/>
                    </a:cubicBezTo>
                    <a:cubicBezTo>
                      <a:pt x="1116288" y="1754449"/>
                      <a:pt x="1133159" y="1737576"/>
                      <a:pt x="1141593" y="1712271"/>
                    </a:cubicBezTo>
                    <a:close/>
                    <a:moveTo>
                      <a:pt x="984132" y="1712271"/>
                    </a:moveTo>
                    <a:cubicBezTo>
                      <a:pt x="992566" y="1734765"/>
                      <a:pt x="1009437" y="1751636"/>
                      <a:pt x="1031934" y="1760070"/>
                    </a:cubicBezTo>
                    <a:cubicBezTo>
                      <a:pt x="1034745" y="1760070"/>
                      <a:pt x="1034745" y="1762883"/>
                      <a:pt x="1034745" y="1762883"/>
                    </a:cubicBezTo>
                    <a:cubicBezTo>
                      <a:pt x="1034745" y="1765694"/>
                      <a:pt x="1031934" y="1765694"/>
                      <a:pt x="1031934" y="1765694"/>
                    </a:cubicBezTo>
                    <a:cubicBezTo>
                      <a:pt x="1009437" y="1771320"/>
                      <a:pt x="992566" y="1788188"/>
                      <a:pt x="986946" y="1810685"/>
                    </a:cubicBezTo>
                    <a:cubicBezTo>
                      <a:pt x="986946" y="1813496"/>
                      <a:pt x="984132" y="1813496"/>
                      <a:pt x="984132" y="1813496"/>
                    </a:cubicBezTo>
                    <a:cubicBezTo>
                      <a:pt x="981319" y="1813496"/>
                      <a:pt x="981319" y="1810685"/>
                      <a:pt x="981319" y="1810685"/>
                    </a:cubicBezTo>
                    <a:cubicBezTo>
                      <a:pt x="975698" y="1788188"/>
                      <a:pt x="958827" y="1771320"/>
                      <a:pt x="936330" y="1765694"/>
                    </a:cubicBezTo>
                    <a:cubicBezTo>
                      <a:pt x="933520" y="1765694"/>
                      <a:pt x="933520" y="1762883"/>
                      <a:pt x="933520" y="1762883"/>
                    </a:cubicBezTo>
                    <a:cubicBezTo>
                      <a:pt x="933520" y="1760070"/>
                      <a:pt x="936330" y="1760070"/>
                      <a:pt x="936330" y="1760070"/>
                    </a:cubicBezTo>
                    <a:cubicBezTo>
                      <a:pt x="958827" y="1754449"/>
                      <a:pt x="975698" y="1737576"/>
                      <a:pt x="984132" y="1712271"/>
                    </a:cubicBezTo>
                    <a:close/>
                    <a:moveTo>
                      <a:pt x="829484" y="1712271"/>
                    </a:moveTo>
                    <a:cubicBezTo>
                      <a:pt x="837918" y="1734765"/>
                      <a:pt x="854789" y="1751636"/>
                      <a:pt x="877286" y="1760070"/>
                    </a:cubicBezTo>
                    <a:cubicBezTo>
                      <a:pt x="880097" y="1760070"/>
                      <a:pt x="880097" y="1762883"/>
                      <a:pt x="880097" y="1762883"/>
                    </a:cubicBezTo>
                    <a:cubicBezTo>
                      <a:pt x="880097" y="1765694"/>
                      <a:pt x="877286" y="1765694"/>
                      <a:pt x="877286" y="1765694"/>
                    </a:cubicBezTo>
                    <a:cubicBezTo>
                      <a:pt x="854789" y="1771320"/>
                      <a:pt x="837918" y="1788188"/>
                      <a:pt x="832298" y="1810685"/>
                    </a:cubicBezTo>
                    <a:cubicBezTo>
                      <a:pt x="832298" y="1813496"/>
                      <a:pt x="829484" y="1813496"/>
                      <a:pt x="829484" y="1813496"/>
                    </a:cubicBezTo>
                    <a:cubicBezTo>
                      <a:pt x="826671" y="1813496"/>
                      <a:pt x="826671" y="1810685"/>
                      <a:pt x="826671" y="1810685"/>
                    </a:cubicBezTo>
                    <a:cubicBezTo>
                      <a:pt x="821050" y="1788188"/>
                      <a:pt x="804179" y="1771320"/>
                      <a:pt x="781682" y="1765694"/>
                    </a:cubicBezTo>
                    <a:cubicBezTo>
                      <a:pt x="778872" y="1765694"/>
                      <a:pt x="778872" y="1762883"/>
                      <a:pt x="778872" y="1762883"/>
                    </a:cubicBezTo>
                    <a:cubicBezTo>
                      <a:pt x="778872" y="1760070"/>
                      <a:pt x="781682" y="1760070"/>
                      <a:pt x="781682" y="1760070"/>
                    </a:cubicBezTo>
                    <a:cubicBezTo>
                      <a:pt x="804179" y="1754449"/>
                      <a:pt x="821050" y="1737576"/>
                      <a:pt x="829484" y="1712271"/>
                    </a:cubicBezTo>
                    <a:close/>
                    <a:moveTo>
                      <a:pt x="674833" y="1712271"/>
                    </a:moveTo>
                    <a:cubicBezTo>
                      <a:pt x="683267" y="1734765"/>
                      <a:pt x="700138" y="1751636"/>
                      <a:pt x="722635" y="1760070"/>
                    </a:cubicBezTo>
                    <a:cubicBezTo>
                      <a:pt x="725446" y="1760070"/>
                      <a:pt x="725446" y="1762883"/>
                      <a:pt x="725446" y="1762883"/>
                    </a:cubicBezTo>
                    <a:cubicBezTo>
                      <a:pt x="725446" y="1765694"/>
                      <a:pt x="722635" y="1765694"/>
                      <a:pt x="722635" y="1765694"/>
                    </a:cubicBezTo>
                    <a:cubicBezTo>
                      <a:pt x="700138" y="1771320"/>
                      <a:pt x="683267" y="1788188"/>
                      <a:pt x="677647" y="1810685"/>
                    </a:cubicBezTo>
                    <a:cubicBezTo>
                      <a:pt x="677647" y="1813496"/>
                      <a:pt x="674833" y="1813496"/>
                      <a:pt x="674833" y="1813496"/>
                    </a:cubicBezTo>
                    <a:cubicBezTo>
                      <a:pt x="672020" y="1813496"/>
                      <a:pt x="672020" y="1810685"/>
                      <a:pt x="672020" y="1810685"/>
                    </a:cubicBezTo>
                    <a:cubicBezTo>
                      <a:pt x="666399" y="1788188"/>
                      <a:pt x="649528" y="1771320"/>
                      <a:pt x="627031" y="1765694"/>
                    </a:cubicBezTo>
                    <a:cubicBezTo>
                      <a:pt x="624221" y="1765694"/>
                      <a:pt x="624221" y="1762883"/>
                      <a:pt x="624221" y="1762883"/>
                    </a:cubicBezTo>
                    <a:cubicBezTo>
                      <a:pt x="624221" y="1760070"/>
                      <a:pt x="627031" y="1760070"/>
                      <a:pt x="627031" y="1760070"/>
                    </a:cubicBezTo>
                    <a:cubicBezTo>
                      <a:pt x="649528" y="1754449"/>
                      <a:pt x="666399" y="1737576"/>
                      <a:pt x="674833" y="1712271"/>
                    </a:cubicBezTo>
                    <a:close/>
                    <a:moveTo>
                      <a:pt x="517372" y="1712271"/>
                    </a:moveTo>
                    <a:cubicBezTo>
                      <a:pt x="525806" y="1734765"/>
                      <a:pt x="542677" y="1751636"/>
                      <a:pt x="565174" y="1760070"/>
                    </a:cubicBezTo>
                    <a:cubicBezTo>
                      <a:pt x="567985" y="1760070"/>
                      <a:pt x="567985" y="1762883"/>
                      <a:pt x="567985" y="1762883"/>
                    </a:cubicBezTo>
                    <a:cubicBezTo>
                      <a:pt x="567985" y="1765694"/>
                      <a:pt x="565174" y="1765694"/>
                      <a:pt x="565174" y="1765694"/>
                    </a:cubicBezTo>
                    <a:cubicBezTo>
                      <a:pt x="542677" y="1771320"/>
                      <a:pt x="525806" y="1788188"/>
                      <a:pt x="520183" y="1810685"/>
                    </a:cubicBezTo>
                    <a:cubicBezTo>
                      <a:pt x="520183" y="1813496"/>
                      <a:pt x="517372" y="1813496"/>
                      <a:pt x="517372" y="1813496"/>
                    </a:cubicBezTo>
                    <a:cubicBezTo>
                      <a:pt x="514559" y="1813496"/>
                      <a:pt x="514559" y="1810685"/>
                      <a:pt x="514559" y="1810685"/>
                    </a:cubicBezTo>
                    <a:cubicBezTo>
                      <a:pt x="508938" y="1788188"/>
                      <a:pt x="492065" y="1771320"/>
                      <a:pt x="469570" y="1765694"/>
                    </a:cubicBezTo>
                    <a:cubicBezTo>
                      <a:pt x="466760" y="1765694"/>
                      <a:pt x="466760" y="1762883"/>
                      <a:pt x="466760" y="1762883"/>
                    </a:cubicBezTo>
                    <a:cubicBezTo>
                      <a:pt x="466760" y="1760070"/>
                      <a:pt x="469570" y="1760070"/>
                      <a:pt x="469570" y="1760070"/>
                    </a:cubicBezTo>
                    <a:cubicBezTo>
                      <a:pt x="492065" y="1754449"/>
                      <a:pt x="508938" y="1737576"/>
                      <a:pt x="517372" y="1712271"/>
                    </a:cubicBezTo>
                    <a:close/>
                    <a:moveTo>
                      <a:pt x="362724" y="1712271"/>
                    </a:moveTo>
                    <a:cubicBezTo>
                      <a:pt x="371158" y="1734765"/>
                      <a:pt x="388029" y="1751636"/>
                      <a:pt x="410526" y="1760070"/>
                    </a:cubicBezTo>
                    <a:cubicBezTo>
                      <a:pt x="413337" y="1760070"/>
                      <a:pt x="413337" y="1762883"/>
                      <a:pt x="413337" y="1762883"/>
                    </a:cubicBezTo>
                    <a:cubicBezTo>
                      <a:pt x="413337" y="1765694"/>
                      <a:pt x="410526" y="1765694"/>
                      <a:pt x="410526" y="1765694"/>
                    </a:cubicBezTo>
                    <a:cubicBezTo>
                      <a:pt x="388029" y="1771320"/>
                      <a:pt x="371158" y="1788188"/>
                      <a:pt x="365535" y="1810685"/>
                    </a:cubicBezTo>
                    <a:cubicBezTo>
                      <a:pt x="365535" y="1813496"/>
                      <a:pt x="362724" y="1813496"/>
                      <a:pt x="362724" y="1813496"/>
                    </a:cubicBezTo>
                    <a:cubicBezTo>
                      <a:pt x="359911" y="1813496"/>
                      <a:pt x="359911" y="1810685"/>
                      <a:pt x="359911" y="1810685"/>
                    </a:cubicBezTo>
                    <a:cubicBezTo>
                      <a:pt x="354290" y="1788188"/>
                      <a:pt x="337417" y="1771320"/>
                      <a:pt x="314922" y="1765694"/>
                    </a:cubicBezTo>
                    <a:cubicBezTo>
                      <a:pt x="312112" y="1765694"/>
                      <a:pt x="312112" y="1762883"/>
                      <a:pt x="312112" y="1762883"/>
                    </a:cubicBezTo>
                    <a:cubicBezTo>
                      <a:pt x="312112" y="1760070"/>
                      <a:pt x="314922" y="1760070"/>
                      <a:pt x="314922" y="1760070"/>
                    </a:cubicBezTo>
                    <a:cubicBezTo>
                      <a:pt x="337417" y="1754449"/>
                      <a:pt x="354290" y="1737576"/>
                      <a:pt x="362724" y="1712271"/>
                    </a:cubicBezTo>
                    <a:close/>
                    <a:moveTo>
                      <a:pt x="208073" y="1712271"/>
                    </a:moveTo>
                    <a:cubicBezTo>
                      <a:pt x="216507" y="1734765"/>
                      <a:pt x="233378" y="1751636"/>
                      <a:pt x="255875" y="1760070"/>
                    </a:cubicBezTo>
                    <a:cubicBezTo>
                      <a:pt x="258686" y="1760070"/>
                      <a:pt x="258686" y="1762883"/>
                      <a:pt x="258686" y="1762883"/>
                    </a:cubicBezTo>
                    <a:cubicBezTo>
                      <a:pt x="258686" y="1765694"/>
                      <a:pt x="255875" y="1765694"/>
                      <a:pt x="255875" y="1765694"/>
                    </a:cubicBezTo>
                    <a:cubicBezTo>
                      <a:pt x="233378" y="1771320"/>
                      <a:pt x="216507" y="1788188"/>
                      <a:pt x="210884" y="1810685"/>
                    </a:cubicBezTo>
                    <a:cubicBezTo>
                      <a:pt x="210884" y="1813496"/>
                      <a:pt x="208073" y="1813496"/>
                      <a:pt x="208073" y="1813496"/>
                    </a:cubicBezTo>
                    <a:cubicBezTo>
                      <a:pt x="205260" y="1813496"/>
                      <a:pt x="205260" y="1810685"/>
                      <a:pt x="205260" y="1810685"/>
                    </a:cubicBezTo>
                    <a:cubicBezTo>
                      <a:pt x="199639" y="1788188"/>
                      <a:pt x="182766" y="1771320"/>
                      <a:pt x="160271" y="1765694"/>
                    </a:cubicBezTo>
                    <a:cubicBezTo>
                      <a:pt x="157461" y="1765694"/>
                      <a:pt x="157461" y="1762883"/>
                      <a:pt x="157461" y="1762883"/>
                    </a:cubicBezTo>
                    <a:cubicBezTo>
                      <a:pt x="157461" y="1760070"/>
                      <a:pt x="160271" y="1760070"/>
                      <a:pt x="160271" y="1760070"/>
                    </a:cubicBezTo>
                    <a:cubicBezTo>
                      <a:pt x="182766" y="1754449"/>
                      <a:pt x="199639" y="1737576"/>
                      <a:pt x="208073" y="1712271"/>
                    </a:cubicBezTo>
                    <a:close/>
                    <a:moveTo>
                      <a:pt x="50612" y="1712271"/>
                    </a:moveTo>
                    <a:cubicBezTo>
                      <a:pt x="59049" y="1734765"/>
                      <a:pt x="75920" y="1751636"/>
                      <a:pt x="98414" y="1760070"/>
                    </a:cubicBezTo>
                    <a:cubicBezTo>
                      <a:pt x="101225" y="1760070"/>
                      <a:pt x="101225" y="1762883"/>
                      <a:pt x="101225" y="1762883"/>
                    </a:cubicBezTo>
                    <a:cubicBezTo>
                      <a:pt x="101225" y="1765694"/>
                      <a:pt x="98414" y="1765694"/>
                      <a:pt x="98414" y="1765694"/>
                    </a:cubicBezTo>
                    <a:cubicBezTo>
                      <a:pt x="75920" y="1771320"/>
                      <a:pt x="59049" y="1788188"/>
                      <a:pt x="53426" y="1810685"/>
                    </a:cubicBezTo>
                    <a:cubicBezTo>
                      <a:pt x="53426" y="1813496"/>
                      <a:pt x="50612" y="1813496"/>
                      <a:pt x="50612" y="1813496"/>
                    </a:cubicBezTo>
                    <a:cubicBezTo>
                      <a:pt x="47802" y="1813496"/>
                      <a:pt x="47802" y="1810685"/>
                      <a:pt x="47802" y="1810685"/>
                    </a:cubicBezTo>
                    <a:cubicBezTo>
                      <a:pt x="42178" y="1788188"/>
                      <a:pt x="25307" y="1771320"/>
                      <a:pt x="2813" y="1765694"/>
                    </a:cubicBezTo>
                    <a:cubicBezTo>
                      <a:pt x="0" y="1765694"/>
                      <a:pt x="0" y="1762883"/>
                      <a:pt x="0" y="1762883"/>
                    </a:cubicBezTo>
                    <a:cubicBezTo>
                      <a:pt x="0" y="1760070"/>
                      <a:pt x="2813" y="1760070"/>
                      <a:pt x="2813" y="1760070"/>
                    </a:cubicBezTo>
                    <a:cubicBezTo>
                      <a:pt x="25307" y="1754449"/>
                      <a:pt x="42178" y="1737576"/>
                      <a:pt x="50612" y="1712271"/>
                    </a:cubicBezTo>
                    <a:close/>
                    <a:moveTo>
                      <a:pt x="5184973" y="1554810"/>
                    </a:moveTo>
                    <a:cubicBezTo>
                      <a:pt x="5193410" y="1580115"/>
                      <a:pt x="5210281" y="1596988"/>
                      <a:pt x="5232776" y="1602612"/>
                    </a:cubicBezTo>
                    <a:cubicBezTo>
                      <a:pt x="5235586" y="1602612"/>
                      <a:pt x="5235586" y="1605422"/>
                      <a:pt x="5235586" y="1605422"/>
                    </a:cubicBezTo>
                    <a:cubicBezTo>
                      <a:pt x="5235586" y="1608233"/>
                      <a:pt x="5232776" y="1608233"/>
                      <a:pt x="5232776" y="1608233"/>
                    </a:cubicBezTo>
                    <a:cubicBezTo>
                      <a:pt x="5210281" y="1613859"/>
                      <a:pt x="5193410" y="1630730"/>
                      <a:pt x="5187787" y="1653224"/>
                    </a:cubicBezTo>
                    <a:cubicBezTo>
                      <a:pt x="5187787" y="1656035"/>
                      <a:pt x="5184973" y="1656035"/>
                      <a:pt x="5184973" y="1656035"/>
                    </a:cubicBezTo>
                    <a:cubicBezTo>
                      <a:pt x="5182163" y="1656035"/>
                      <a:pt x="5182163" y="1653224"/>
                      <a:pt x="5182163" y="1653224"/>
                    </a:cubicBezTo>
                    <a:cubicBezTo>
                      <a:pt x="5176540" y="1630730"/>
                      <a:pt x="5159669" y="1613859"/>
                      <a:pt x="5137174" y="1608233"/>
                    </a:cubicBezTo>
                    <a:cubicBezTo>
                      <a:pt x="5134361" y="1608233"/>
                      <a:pt x="5134361" y="1605422"/>
                      <a:pt x="5134361" y="1605422"/>
                    </a:cubicBezTo>
                    <a:cubicBezTo>
                      <a:pt x="5134361" y="1602612"/>
                      <a:pt x="5137174" y="1602612"/>
                      <a:pt x="5137174" y="1602612"/>
                    </a:cubicBezTo>
                    <a:cubicBezTo>
                      <a:pt x="5159669" y="1596988"/>
                      <a:pt x="5176540" y="1580115"/>
                      <a:pt x="5184973" y="1554810"/>
                    </a:cubicBezTo>
                    <a:close/>
                    <a:moveTo>
                      <a:pt x="5030325" y="1554810"/>
                    </a:moveTo>
                    <a:cubicBezTo>
                      <a:pt x="5035949" y="1580115"/>
                      <a:pt x="5055630" y="1596988"/>
                      <a:pt x="5078128" y="1602612"/>
                    </a:cubicBezTo>
                    <a:cubicBezTo>
                      <a:pt x="5080938" y="1602612"/>
                      <a:pt x="5080938" y="1605422"/>
                      <a:pt x="5080938" y="1605422"/>
                    </a:cubicBezTo>
                    <a:cubicBezTo>
                      <a:pt x="5080938" y="1608233"/>
                      <a:pt x="5078128" y="1608233"/>
                      <a:pt x="5078128" y="1608233"/>
                    </a:cubicBezTo>
                    <a:cubicBezTo>
                      <a:pt x="5055630" y="1613859"/>
                      <a:pt x="5038759" y="1630730"/>
                      <a:pt x="5033136" y="1653224"/>
                    </a:cubicBezTo>
                    <a:cubicBezTo>
                      <a:pt x="5033136" y="1656035"/>
                      <a:pt x="5030325" y="1656035"/>
                      <a:pt x="5030325" y="1656035"/>
                    </a:cubicBezTo>
                    <a:cubicBezTo>
                      <a:pt x="5027512" y="1656035"/>
                      <a:pt x="5027512" y="1653224"/>
                      <a:pt x="5027512" y="1653224"/>
                    </a:cubicBezTo>
                    <a:cubicBezTo>
                      <a:pt x="5021892" y="1630730"/>
                      <a:pt x="5005018" y="1613859"/>
                      <a:pt x="4982523" y="1608233"/>
                    </a:cubicBezTo>
                    <a:cubicBezTo>
                      <a:pt x="4979713" y="1608233"/>
                      <a:pt x="4979713" y="1605422"/>
                      <a:pt x="4979713" y="1605422"/>
                    </a:cubicBezTo>
                    <a:cubicBezTo>
                      <a:pt x="4979713" y="1602612"/>
                      <a:pt x="4982523" y="1602612"/>
                      <a:pt x="4982523" y="1602612"/>
                    </a:cubicBezTo>
                    <a:cubicBezTo>
                      <a:pt x="5005018" y="1596988"/>
                      <a:pt x="5021892" y="1580115"/>
                      <a:pt x="5030325" y="1554810"/>
                    </a:cubicBezTo>
                    <a:close/>
                    <a:moveTo>
                      <a:pt x="4872861" y="1554810"/>
                    </a:moveTo>
                    <a:cubicBezTo>
                      <a:pt x="4881298" y="1580115"/>
                      <a:pt x="4898166" y="1596988"/>
                      <a:pt x="4920664" y="1602612"/>
                    </a:cubicBezTo>
                    <a:cubicBezTo>
                      <a:pt x="4923474" y="1602612"/>
                      <a:pt x="4923474" y="1605422"/>
                      <a:pt x="4923474" y="1605422"/>
                    </a:cubicBezTo>
                    <a:cubicBezTo>
                      <a:pt x="4923474" y="1608233"/>
                      <a:pt x="4920664" y="1608233"/>
                      <a:pt x="4920664" y="1608233"/>
                    </a:cubicBezTo>
                    <a:cubicBezTo>
                      <a:pt x="4898166" y="1613859"/>
                      <a:pt x="4881298" y="1630730"/>
                      <a:pt x="4875675" y="1653224"/>
                    </a:cubicBezTo>
                    <a:cubicBezTo>
                      <a:pt x="4875675" y="1656035"/>
                      <a:pt x="4872861" y="1656035"/>
                      <a:pt x="4872861" y="1656035"/>
                    </a:cubicBezTo>
                    <a:cubicBezTo>
                      <a:pt x="4870048" y="1656035"/>
                      <a:pt x="4870048" y="1653224"/>
                      <a:pt x="4870048" y="1653224"/>
                    </a:cubicBezTo>
                    <a:cubicBezTo>
                      <a:pt x="4864428" y="1630730"/>
                      <a:pt x="4847557" y="1613859"/>
                      <a:pt x="4825062" y="1608233"/>
                    </a:cubicBezTo>
                    <a:cubicBezTo>
                      <a:pt x="4822249" y="1608233"/>
                      <a:pt x="4822249" y="1605422"/>
                      <a:pt x="4822249" y="1605422"/>
                    </a:cubicBezTo>
                    <a:cubicBezTo>
                      <a:pt x="4822249" y="1602612"/>
                      <a:pt x="4825062" y="1602612"/>
                      <a:pt x="4825062" y="1602612"/>
                    </a:cubicBezTo>
                    <a:cubicBezTo>
                      <a:pt x="4847557" y="1596988"/>
                      <a:pt x="4864428" y="1580115"/>
                      <a:pt x="4872861" y="1554810"/>
                    </a:cubicBezTo>
                    <a:close/>
                    <a:moveTo>
                      <a:pt x="4718213" y="1554810"/>
                    </a:moveTo>
                    <a:cubicBezTo>
                      <a:pt x="4726650" y="1580115"/>
                      <a:pt x="4743518" y="1596988"/>
                      <a:pt x="4766016" y="1602612"/>
                    </a:cubicBezTo>
                    <a:cubicBezTo>
                      <a:pt x="4768826" y="1602612"/>
                      <a:pt x="4768826" y="1605422"/>
                      <a:pt x="4768826" y="1605422"/>
                    </a:cubicBezTo>
                    <a:cubicBezTo>
                      <a:pt x="4768826" y="1608233"/>
                      <a:pt x="4766016" y="1608233"/>
                      <a:pt x="4766016" y="1608233"/>
                    </a:cubicBezTo>
                    <a:cubicBezTo>
                      <a:pt x="4743518" y="1613859"/>
                      <a:pt x="4726650" y="1630730"/>
                      <a:pt x="4721027" y="1653224"/>
                    </a:cubicBezTo>
                    <a:cubicBezTo>
                      <a:pt x="4721027" y="1656035"/>
                      <a:pt x="4718213" y="1656035"/>
                      <a:pt x="4718213" y="1656035"/>
                    </a:cubicBezTo>
                    <a:cubicBezTo>
                      <a:pt x="4715400" y="1656035"/>
                      <a:pt x="4715400" y="1653224"/>
                      <a:pt x="4715400" y="1653224"/>
                    </a:cubicBezTo>
                    <a:cubicBezTo>
                      <a:pt x="4709780" y="1630730"/>
                      <a:pt x="4692909" y="1613859"/>
                      <a:pt x="4670414" y="1608233"/>
                    </a:cubicBezTo>
                    <a:cubicBezTo>
                      <a:pt x="4667601" y="1608233"/>
                      <a:pt x="4667601" y="1605422"/>
                      <a:pt x="4667601" y="1605422"/>
                    </a:cubicBezTo>
                    <a:cubicBezTo>
                      <a:pt x="4667601" y="1602612"/>
                      <a:pt x="4670414" y="1602612"/>
                      <a:pt x="4670414" y="1602612"/>
                    </a:cubicBezTo>
                    <a:cubicBezTo>
                      <a:pt x="4692909" y="1596988"/>
                      <a:pt x="4709780" y="1580115"/>
                      <a:pt x="4718213" y="1554810"/>
                    </a:cubicBezTo>
                    <a:close/>
                    <a:moveTo>
                      <a:pt x="4563563" y="1554810"/>
                    </a:moveTo>
                    <a:cubicBezTo>
                      <a:pt x="4571999" y="1580115"/>
                      <a:pt x="4588867" y="1596988"/>
                      <a:pt x="4611365" y="1602612"/>
                    </a:cubicBezTo>
                    <a:cubicBezTo>
                      <a:pt x="4614175" y="1602612"/>
                      <a:pt x="4614175" y="1605422"/>
                      <a:pt x="4614175" y="1605422"/>
                    </a:cubicBezTo>
                    <a:cubicBezTo>
                      <a:pt x="4614175" y="1608233"/>
                      <a:pt x="4611365" y="1608233"/>
                      <a:pt x="4611365" y="1608233"/>
                    </a:cubicBezTo>
                    <a:cubicBezTo>
                      <a:pt x="4588867" y="1613859"/>
                      <a:pt x="4571999" y="1630730"/>
                      <a:pt x="4566376" y="1653224"/>
                    </a:cubicBezTo>
                    <a:cubicBezTo>
                      <a:pt x="4566376" y="1656035"/>
                      <a:pt x="4563563" y="1656035"/>
                      <a:pt x="4563563" y="1656035"/>
                    </a:cubicBezTo>
                    <a:cubicBezTo>
                      <a:pt x="4560749" y="1656035"/>
                      <a:pt x="4560749" y="1653224"/>
                      <a:pt x="4560749" y="1653224"/>
                    </a:cubicBezTo>
                    <a:cubicBezTo>
                      <a:pt x="4555129" y="1630730"/>
                      <a:pt x="4538258" y="1613859"/>
                      <a:pt x="4515763" y="1608233"/>
                    </a:cubicBezTo>
                    <a:cubicBezTo>
                      <a:pt x="4512950" y="1608233"/>
                      <a:pt x="4512950" y="1605422"/>
                      <a:pt x="4512950" y="1605422"/>
                    </a:cubicBezTo>
                    <a:cubicBezTo>
                      <a:pt x="4512950" y="1602612"/>
                      <a:pt x="4515763" y="1602612"/>
                      <a:pt x="4515763" y="1602612"/>
                    </a:cubicBezTo>
                    <a:cubicBezTo>
                      <a:pt x="4538258" y="1596988"/>
                      <a:pt x="4555129" y="1580115"/>
                      <a:pt x="4563563" y="1554810"/>
                    </a:cubicBezTo>
                    <a:close/>
                    <a:moveTo>
                      <a:pt x="4406104" y="1554810"/>
                    </a:moveTo>
                    <a:cubicBezTo>
                      <a:pt x="4414538" y="1580115"/>
                      <a:pt x="4431409" y="1596988"/>
                      <a:pt x="4453907" y="1602612"/>
                    </a:cubicBezTo>
                    <a:cubicBezTo>
                      <a:pt x="4456717" y="1602612"/>
                      <a:pt x="4456717" y="1605422"/>
                      <a:pt x="4456717" y="1605422"/>
                    </a:cubicBezTo>
                    <a:cubicBezTo>
                      <a:pt x="4456717" y="1608233"/>
                      <a:pt x="4453907" y="1608233"/>
                      <a:pt x="4453907" y="1608233"/>
                    </a:cubicBezTo>
                    <a:cubicBezTo>
                      <a:pt x="4431409" y="1613859"/>
                      <a:pt x="4414538" y="1630730"/>
                      <a:pt x="4408915" y="1653224"/>
                    </a:cubicBezTo>
                    <a:cubicBezTo>
                      <a:pt x="4408915" y="1656035"/>
                      <a:pt x="4406104" y="1656035"/>
                      <a:pt x="4406104" y="1656035"/>
                    </a:cubicBezTo>
                    <a:cubicBezTo>
                      <a:pt x="4403291" y="1656035"/>
                      <a:pt x="4403291" y="1653224"/>
                      <a:pt x="4403291" y="1653224"/>
                    </a:cubicBezTo>
                    <a:cubicBezTo>
                      <a:pt x="4397671" y="1630730"/>
                      <a:pt x="4380797" y="1613859"/>
                      <a:pt x="4358302" y="1608233"/>
                    </a:cubicBezTo>
                    <a:cubicBezTo>
                      <a:pt x="4355492" y="1608233"/>
                      <a:pt x="4355492" y="1605422"/>
                      <a:pt x="4355492" y="1605422"/>
                    </a:cubicBezTo>
                    <a:cubicBezTo>
                      <a:pt x="4355492" y="1602612"/>
                      <a:pt x="4358302" y="1602612"/>
                      <a:pt x="4358302" y="1602612"/>
                    </a:cubicBezTo>
                    <a:cubicBezTo>
                      <a:pt x="4380797" y="1596988"/>
                      <a:pt x="4397671" y="1580115"/>
                      <a:pt x="4406104" y="1554810"/>
                    </a:cubicBezTo>
                    <a:close/>
                    <a:moveTo>
                      <a:pt x="4251453" y="1554810"/>
                    </a:moveTo>
                    <a:cubicBezTo>
                      <a:pt x="4259887" y="1580115"/>
                      <a:pt x="4276758" y="1596988"/>
                      <a:pt x="4299256" y="1602612"/>
                    </a:cubicBezTo>
                    <a:cubicBezTo>
                      <a:pt x="4302066" y="1602612"/>
                      <a:pt x="4302066" y="1605422"/>
                      <a:pt x="4302066" y="1605422"/>
                    </a:cubicBezTo>
                    <a:cubicBezTo>
                      <a:pt x="4302066" y="1608233"/>
                      <a:pt x="4299256" y="1608233"/>
                      <a:pt x="4299256" y="1608233"/>
                    </a:cubicBezTo>
                    <a:cubicBezTo>
                      <a:pt x="4276758" y="1613859"/>
                      <a:pt x="4259887" y="1630730"/>
                      <a:pt x="4254264" y="1653224"/>
                    </a:cubicBezTo>
                    <a:cubicBezTo>
                      <a:pt x="4254264" y="1656035"/>
                      <a:pt x="4251453" y="1656035"/>
                      <a:pt x="4251453" y="1656035"/>
                    </a:cubicBezTo>
                    <a:cubicBezTo>
                      <a:pt x="4248640" y="1656035"/>
                      <a:pt x="4248640" y="1653224"/>
                      <a:pt x="4248640" y="1653224"/>
                    </a:cubicBezTo>
                    <a:cubicBezTo>
                      <a:pt x="4243020" y="1630730"/>
                      <a:pt x="4226146" y="1613859"/>
                      <a:pt x="4203651" y="1608233"/>
                    </a:cubicBezTo>
                    <a:cubicBezTo>
                      <a:pt x="4200841" y="1608233"/>
                      <a:pt x="4200841" y="1605422"/>
                      <a:pt x="4200841" y="1605422"/>
                    </a:cubicBezTo>
                    <a:cubicBezTo>
                      <a:pt x="4200841" y="1602612"/>
                      <a:pt x="4203651" y="1602612"/>
                      <a:pt x="4203651" y="1602612"/>
                    </a:cubicBezTo>
                    <a:cubicBezTo>
                      <a:pt x="4226146" y="1596988"/>
                      <a:pt x="4243020" y="1580115"/>
                      <a:pt x="4251453" y="1554810"/>
                    </a:cubicBezTo>
                    <a:close/>
                    <a:moveTo>
                      <a:pt x="4096805" y="1554810"/>
                    </a:moveTo>
                    <a:cubicBezTo>
                      <a:pt x="4105239" y="1580115"/>
                      <a:pt x="4122110" y="1596988"/>
                      <a:pt x="4144608" y="1602612"/>
                    </a:cubicBezTo>
                    <a:cubicBezTo>
                      <a:pt x="4147418" y="1602612"/>
                      <a:pt x="4147418" y="1605422"/>
                      <a:pt x="4147418" y="1605422"/>
                    </a:cubicBezTo>
                    <a:cubicBezTo>
                      <a:pt x="4147418" y="1608233"/>
                      <a:pt x="4144608" y="1608233"/>
                      <a:pt x="4144608" y="1608233"/>
                    </a:cubicBezTo>
                    <a:cubicBezTo>
                      <a:pt x="4122110" y="1613859"/>
                      <a:pt x="4105239" y="1630730"/>
                      <a:pt x="4099616" y="1653224"/>
                    </a:cubicBezTo>
                    <a:cubicBezTo>
                      <a:pt x="4099616" y="1656035"/>
                      <a:pt x="4096805" y="1656035"/>
                      <a:pt x="4096805" y="1656035"/>
                    </a:cubicBezTo>
                    <a:cubicBezTo>
                      <a:pt x="4093992" y="1656035"/>
                      <a:pt x="4093992" y="1653224"/>
                      <a:pt x="4093992" y="1653224"/>
                    </a:cubicBezTo>
                    <a:cubicBezTo>
                      <a:pt x="4088372" y="1630730"/>
                      <a:pt x="4071498" y="1613859"/>
                      <a:pt x="4049003" y="1608233"/>
                    </a:cubicBezTo>
                    <a:cubicBezTo>
                      <a:pt x="4046193" y="1608233"/>
                      <a:pt x="4046193" y="1605422"/>
                      <a:pt x="4046193" y="1605422"/>
                    </a:cubicBezTo>
                    <a:cubicBezTo>
                      <a:pt x="4046193" y="1602612"/>
                      <a:pt x="4049003" y="1602612"/>
                      <a:pt x="4049003" y="1602612"/>
                    </a:cubicBezTo>
                    <a:cubicBezTo>
                      <a:pt x="4071498" y="1596988"/>
                      <a:pt x="4088372" y="1580115"/>
                      <a:pt x="4096805" y="1554810"/>
                    </a:cubicBezTo>
                    <a:close/>
                    <a:moveTo>
                      <a:pt x="3939345" y="1554810"/>
                    </a:moveTo>
                    <a:cubicBezTo>
                      <a:pt x="3947781" y="1580115"/>
                      <a:pt x="3964649" y="1596988"/>
                      <a:pt x="3987147" y="1602612"/>
                    </a:cubicBezTo>
                    <a:cubicBezTo>
                      <a:pt x="3989957" y="1602612"/>
                      <a:pt x="3989957" y="1605422"/>
                      <a:pt x="3989957" y="1605422"/>
                    </a:cubicBezTo>
                    <a:cubicBezTo>
                      <a:pt x="3989957" y="1608233"/>
                      <a:pt x="3987147" y="1608233"/>
                      <a:pt x="3987147" y="1608233"/>
                    </a:cubicBezTo>
                    <a:cubicBezTo>
                      <a:pt x="3964649" y="1613859"/>
                      <a:pt x="3947781" y="1630730"/>
                      <a:pt x="3942155" y="1653224"/>
                    </a:cubicBezTo>
                    <a:cubicBezTo>
                      <a:pt x="3942155" y="1656035"/>
                      <a:pt x="3939345" y="1656035"/>
                      <a:pt x="3939345" y="1656035"/>
                    </a:cubicBezTo>
                    <a:cubicBezTo>
                      <a:pt x="3936531" y="1656035"/>
                      <a:pt x="3936531" y="1653224"/>
                      <a:pt x="3936531" y="1653224"/>
                    </a:cubicBezTo>
                    <a:cubicBezTo>
                      <a:pt x="3930911" y="1630730"/>
                      <a:pt x="3914037" y="1613859"/>
                      <a:pt x="3891545" y="1608233"/>
                    </a:cubicBezTo>
                    <a:cubicBezTo>
                      <a:pt x="3888732" y="1608233"/>
                      <a:pt x="3888732" y="1605422"/>
                      <a:pt x="3888732" y="1605422"/>
                    </a:cubicBezTo>
                    <a:cubicBezTo>
                      <a:pt x="3888732" y="1602612"/>
                      <a:pt x="3891545" y="1602612"/>
                      <a:pt x="3891545" y="1602612"/>
                    </a:cubicBezTo>
                    <a:cubicBezTo>
                      <a:pt x="3914037" y="1596988"/>
                      <a:pt x="3930911" y="1580115"/>
                      <a:pt x="3939345" y="1554810"/>
                    </a:cubicBezTo>
                    <a:close/>
                    <a:moveTo>
                      <a:pt x="3784693" y="1554810"/>
                    </a:moveTo>
                    <a:cubicBezTo>
                      <a:pt x="3793130" y="1580115"/>
                      <a:pt x="3809998" y="1596988"/>
                      <a:pt x="3832496" y="1602612"/>
                    </a:cubicBezTo>
                    <a:cubicBezTo>
                      <a:pt x="3835306" y="1602612"/>
                      <a:pt x="3835306" y="1605422"/>
                      <a:pt x="3835306" y="1605422"/>
                    </a:cubicBezTo>
                    <a:cubicBezTo>
                      <a:pt x="3835306" y="1608233"/>
                      <a:pt x="3832496" y="1608233"/>
                      <a:pt x="3832496" y="1608233"/>
                    </a:cubicBezTo>
                    <a:cubicBezTo>
                      <a:pt x="3809998" y="1613859"/>
                      <a:pt x="3793130" y="1630730"/>
                      <a:pt x="3787504" y="1653224"/>
                    </a:cubicBezTo>
                    <a:cubicBezTo>
                      <a:pt x="3787504" y="1656035"/>
                      <a:pt x="3784693" y="1656035"/>
                      <a:pt x="3784693" y="1656035"/>
                    </a:cubicBezTo>
                    <a:cubicBezTo>
                      <a:pt x="3781880" y="1656035"/>
                      <a:pt x="3781880" y="1653224"/>
                      <a:pt x="3781880" y="1653224"/>
                    </a:cubicBezTo>
                    <a:cubicBezTo>
                      <a:pt x="3776260" y="1630730"/>
                      <a:pt x="3759386" y="1613859"/>
                      <a:pt x="3736894" y="1608233"/>
                    </a:cubicBezTo>
                    <a:cubicBezTo>
                      <a:pt x="3734081" y="1608233"/>
                      <a:pt x="3734081" y="1605422"/>
                      <a:pt x="3734081" y="1605422"/>
                    </a:cubicBezTo>
                    <a:cubicBezTo>
                      <a:pt x="3734081" y="1602612"/>
                      <a:pt x="3736894" y="1602612"/>
                      <a:pt x="3736894" y="1602612"/>
                    </a:cubicBezTo>
                    <a:cubicBezTo>
                      <a:pt x="3759386" y="1596988"/>
                      <a:pt x="3776260" y="1580115"/>
                      <a:pt x="3784693" y="1554810"/>
                    </a:cubicBezTo>
                    <a:close/>
                    <a:moveTo>
                      <a:pt x="3630045" y="1554810"/>
                    </a:moveTo>
                    <a:cubicBezTo>
                      <a:pt x="3638482" y="1580115"/>
                      <a:pt x="3655350" y="1596988"/>
                      <a:pt x="3677848" y="1602612"/>
                    </a:cubicBezTo>
                    <a:cubicBezTo>
                      <a:pt x="3680658" y="1602612"/>
                      <a:pt x="3680658" y="1605422"/>
                      <a:pt x="3680658" y="1605422"/>
                    </a:cubicBezTo>
                    <a:cubicBezTo>
                      <a:pt x="3680658" y="1608233"/>
                      <a:pt x="3677848" y="1608233"/>
                      <a:pt x="3677848" y="1608233"/>
                    </a:cubicBezTo>
                    <a:cubicBezTo>
                      <a:pt x="3655350" y="1613859"/>
                      <a:pt x="3638482" y="1630730"/>
                      <a:pt x="3632856" y="1653224"/>
                    </a:cubicBezTo>
                    <a:cubicBezTo>
                      <a:pt x="3632856" y="1656035"/>
                      <a:pt x="3630045" y="1656035"/>
                      <a:pt x="3630045" y="1656035"/>
                    </a:cubicBezTo>
                    <a:cubicBezTo>
                      <a:pt x="3627232" y="1656035"/>
                      <a:pt x="3627232" y="1653224"/>
                      <a:pt x="3627232" y="1653224"/>
                    </a:cubicBezTo>
                    <a:cubicBezTo>
                      <a:pt x="3621612" y="1630730"/>
                      <a:pt x="3604738" y="1613859"/>
                      <a:pt x="3582246" y="1608233"/>
                    </a:cubicBezTo>
                    <a:cubicBezTo>
                      <a:pt x="3579433" y="1608233"/>
                      <a:pt x="3579433" y="1605422"/>
                      <a:pt x="3579433" y="1605422"/>
                    </a:cubicBezTo>
                    <a:cubicBezTo>
                      <a:pt x="3579433" y="1602612"/>
                      <a:pt x="3582246" y="1602612"/>
                      <a:pt x="3582246" y="1602612"/>
                    </a:cubicBezTo>
                    <a:cubicBezTo>
                      <a:pt x="3604738" y="1596988"/>
                      <a:pt x="3621612" y="1580115"/>
                      <a:pt x="3630045" y="1554810"/>
                    </a:cubicBezTo>
                    <a:close/>
                    <a:moveTo>
                      <a:pt x="3472581" y="1554810"/>
                    </a:moveTo>
                    <a:cubicBezTo>
                      <a:pt x="3481018" y="1580115"/>
                      <a:pt x="3500700" y="1596988"/>
                      <a:pt x="3520384" y="1602612"/>
                    </a:cubicBezTo>
                    <a:cubicBezTo>
                      <a:pt x="3523194" y="1602612"/>
                      <a:pt x="3523194" y="1605422"/>
                      <a:pt x="3523194" y="1605422"/>
                    </a:cubicBezTo>
                    <a:cubicBezTo>
                      <a:pt x="3523194" y="1608233"/>
                      <a:pt x="3520384" y="1608233"/>
                      <a:pt x="3520384" y="1608233"/>
                    </a:cubicBezTo>
                    <a:cubicBezTo>
                      <a:pt x="3497889" y="1613859"/>
                      <a:pt x="3481018" y="1630730"/>
                      <a:pt x="3475395" y="1653224"/>
                    </a:cubicBezTo>
                    <a:cubicBezTo>
                      <a:pt x="3475395" y="1656035"/>
                      <a:pt x="3472581" y="1656035"/>
                      <a:pt x="3472581" y="1656035"/>
                    </a:cubicBezTo>
                    <a:cubicBezTo>
                      <a:pt x="3469771" y="1656035"/>
                      <a:pt x="3469771" y="1653224"/>
                      <a:pt x="3469771" y="1653224"/>
                    </a:cubicBezTo>
                    <a:cubicBezTo>
                      <a:pt x="3464148" y="1630730"/>
                      <a:pt x="3447277" y="1613859"/>
                      <a:pt x="3424782" y="1608233"/>
                    </a:cubicBezTo>
                    <a:cubicBezTo>
                      <a:pt x="3421969" y="1608233"/>
                      <a:pt x="3421969" y="1605422"/>
                      <a:pt x="3421969" y="1605422"/>
                    </a:cubicBezTo>
                    <a:cubicBezTo>
                      <a:pt x="3421969" y="1602612"/>
                      <a:pt x="3424782" y="1602612"/>
                      <a:pt x="3424782" y="1602612"/>
                    </a:cubicBezTo>
                    <a:cubicBezTo>
                      <a:pt x="3447277" y="1596988"/>
                      <a:pt x="3464148" y="1580115"/>
                      <a:pt x="3472581" y="1554810"/>
                    </a:cubicBezTo>
                    <a:close/>
                    <a:moveTo>
                      <a:pt x="3317933" y="1554810"/>
                    </a:moveTo>
                    <a:cubicBezTo>
                      <a:pt x="3326370" y="1580115"/>
                      <a:pt x="3343241" y="1596988"/>
                      <a:pt x="3365736" y="1602612"/>
                    </a:cubicBezTo>
                    <a:cubicBezTo>
                      <a:pt x="3368546" y="1602612"/>
                      <a:pt x="3368546" y="1605422"/>
                      <a:pt x="3368546" y="1605422"/>
                    </a:cubicBezTo>
                    <a:cubicBezTo>
                      <a:pt x="3368546" y="1608233"/>
                      <a:pt x="3365736" y="1608233"/>
                      <a:pt x="3365736" y="1608233"/>
                    </a:cubicBezTo>
                    <a:cubicBezTo>
                      <a:pt x="3343241" y="1613859"/>
                      <a:pt x="3326370" y="1630730"/>
                      <a:pt x="3320747" y="1653224"/>
                    </a:cubicBezTo>
                    <a:cubicBezTo>
                      <a:pt x="3320747" y="1656035"/>
                      <a:pt x="3317933" y="1656035"/>
                      <a:pt x="3317933" y="1656035"/>
                    </a:cubicBezTo>
                    <a:cubicBezTo>
                      <a:pt x="3315123" y="1656035"/>
                      <a:pt x="3315123" y="1653224"/>
                      <a:pt x="3315123" y="1653224"/>
                    </a:cubicBezTo>
                    <a:cubicBezTo>
                      <a:pt x="3309500" y="1630730"/>
                      <a:pt x="3292629" y="1613859"/>
                      <a:pt x="3270134" y="1608233"/>
                    </a:cubicBezTo>
                    <a:cubicBezTo>
                      <a:pt x="3267321" y="1608233"/>
                      <a:pt x="3267321" y="1605422"/>
                      <a:pt x="3267321" y="1605422"/>
                    </a:cubicBezTo>
                    <a:cubicBezTo>
                      <a:pt x="3267321" y="1602612"/>
                      <a:pt x="3270134" y="1602612"/>
                      <a:pt x="3270134" y="1602612"/>
                    </a:cubicBezTo>
                    <a:cubicBezTo>
                      <a:pt x="3292629" y="1596988"/>
                      <a:pt x="3309500" y="1580115"/>
                      <a:pt x="3317933" y="1554810"/>
                    </a:cubicBezTo>
                    <a:close/>
                    <a:moveTo>
                      <a:pt x="3163283" y="1554810"/>
                    </a:moveTo>
                    <a:cubicBezTo>
                      <a:pt x="3171719" y="1580115"/>
                      <a:pt x="3188590" y="1596988"/>
                      <a:pt x="3211085" y="1602612"/>
                    </a:cubicBezTo>
                    <a:cubicBezTo>
                      <a:pt x="3213895" y="1602612"/>
                      <a:pt x="3213895" y="1605422"/>
                      <a:pt x="3213895" y="1605422"/>
                    </a:cubicBezTo>
                    <a:cubicBezTo>
                      <a:pt x="3213895" y="1608233"/>
                      <a:pt x="3211085" y="1608233"/>
                      <a:pt x="3211085" y="1608233"/>
                    </a:cubicBezTo>
                    <a:cubicBezTo>
                      <a:pt x="3188590" y="1613859"/>
                      <a:pt x="3171719" y="1630730"/>
                      <a:pt x="3166096" y="1653224"/>
                    </a:cubicBezTo>
                    <a:cubicBezTo>
                      <a:pt x="3166096" y="1656035"/>
                      <a:pt x="3163283" y="1656035"/>
                      <a:pt x="3163283" y="1656035"/>
                    </a:cubicBezTo>
                    <a:cubicBezTo>
                      <a:pt x="3160472" y="1656035"/>
                      <a:pt x="3160472" y="1653224"/>
                      <a:pt x="3160472" y="1653224"/>
                    </a:cubicBezTo>
                    <a:cubicBezTo>
                      <a:pt x="3154849" y="1630730"/>
                      <a:pt x="3137978" y="1613859"/>
                      <a:pt x="3115483" y="1608233"/>
                    </a:cubicBezTo>
                    <a:cubicBezTo>
                      <a:pt x="3112670" y="1608233"/>
                      <a:pt x="3112670" y="1605422"/>
                      <a:pt x="3112670" y="1605422"/>
                    </a:cubicBezTo>
                    <a:cubicBezTo>
                      <a:pt x="3112670" y="1602612"/>
                      <a:pt x="3115483" y="1602612"/>
                      <a:pt x="3115483" y="1602612"/>
                    </a:cubicBezTo>
                    <a:cubicBezTo>
                      <a:pt x="3137978" y="1596988"/>
                      <a:pt x="3154849" y="1580115"/>
                      <a:pt x="3163283" y="1554810"/>
                    </a:cubicBezTo>
                    <a:close/>
                    <a:moveTo>
                      <a:pt x="3005823" y="1554810"/>
                    </a:moveTo>
                    <a:cubicBezTo>
                      <a:pt x="3014257" y="1580115"/>
                      <a:pt x="3033942" y="1596988"/>
                      <a:pt x="3053626" y="1602612"/>
                    </a:cubicBezTo>
                    <a:cubicBezTo>
                      <a:pt x="3056436" y="1602612"/>
                      <a:pt x="3056436" y="1605422"/>
                      <a:pt x="3056436" y="1605422"/>
                    </a:cubicBezTo>
                    <a:cubicBezTo>
                      <a:pt x="3056436" y="1608233"/>
                      <a:pt x="3053626" y="1608233"/>
                      <a:pt x="3053626" y="1608233"/>
                    </a:cubicBezTo>
                    <a:cubicBezTo>
                      <a:pt x="3031128" y="1613859"/>
                      <a:pt x="3014257" y="1630730"/>
                      <a:pt x="3008634" y="1653224"/>
                    </a:cubicBezTo>
                    <a:cubicBezTo>
                      <a:pt x="3008634" y="1656035"/>
                      <a:pt x="3005823" y="1656035"/>
                      <a:pt x="3005823" y="1656035"/>
                    </a:cubicBezTo>
                    <a:cubicBezTo>
                      <a:pt x="3003010" y="1656035"/>
                      <a:pt x="3003010" y="1653224"/>
                      <a:pt x="3003010" y="1653224"/>
                    </a:cubicBezTo>
                    <a:cubicBezTo>
                      <a:pt x="2997390" y="1630730"/>
                      <a:pt x="2980516" y="1613859"/>
                      <a:pt x="2958021" y="1608233"/>
                    </a:cubicBezTo>
                    <a:cubicBezTo>
                      <a:pt x="2955211" y="1608233"/>
                      <a:pt x="2955211" y="1605422"/>
                      <a:pt x="2955211" y="1605422"/>
                    </a:cubicBezTo>
                    <a:cubicBezTo>
                      <a:pt x="2955211" y="1602612"/>
                      <a:pt x="2958021" y="1602612"/>
                      <a:pt x="2958021" y="1602612"/>
                    </a:cubicBezTo>
                    <a:cubicBezTo>
                      <a:pt x="2980516" y="1596988"/>
                      <a:pt x="2997390" y="1580115"/>
                      <a:pt x="3005823" y="1554810"/>
                    </a:cubicBezTo>
                    <a:close/>
                    <a:moveTo>
                      <a:pt x="2851172" y="1554810"/>
                    </a:moveTo>
                    <a:cubicBezTo>
                      <a:pt x="2859606" y="1580115"/>
                      <a:pt x="2876477" y="1596988"/>
                      <a:pt x="2898975" y="1602612"/>
                    </a:cubicBezTo>
                    <a:cubicBezTo>
                      <a:pt x="2901785" y="1602612"/>
                      <a:pt x="2901785" y="1605422"/>
                      <a:pt x="2901785" y="1605422"/>
                    </a:cubicBezTo>
                    <a:cubicBezTo>
                      <a:pt x="2901785" y="1608233"/>
                      <a:pt x="2898975" y="1608233"/>
                      <a:pt x="2898975" y="1608233"/>
                    </a:cubicBezTo>
                    <a:cubicBezTo>
                      <a:pt x="2876477" y="1613859"/>
                      <a:pt x="2859606" y="1630730"/>
                      <a:pt x="2853983" y="1653224"/>
                    </a:cubicBezTo>
                    <a:cubicBezTo>
                      <a:pt x="2853983" y="1656035"/>
                      <a:pt x="2851172" y="1656035"/>
                      <a:pt x="2851172" y="1656035"/>
                    </a:cubicBezTo>
                    <a:cubicBezTo>
                      <a:pt x="2848359" y="1656035"/>
                      <a:pt x="2848359" y="1653224"/>
                      <a:pt x="2848359" y="1653224"/>
                    </a:cubicBezTo>
                    <a:cubicBezTo>
                      <a:pt x="2842739" y="1630730"/>
                      <a:pt x="2825865" y="1613859"/>
                      <a:pt x="2803370" y="1608233"/>
                    </a:cubicBezTo>
                    <a:cubicBezTo>
                      <a:pt x="2800560" y="1608233"/>
                      <a:pt x="2800560" y="1605422"/>
                      <a:pt x="2800560" y="1605422"/>
                    </a:cubicBezTo>
                    <a:cubicBezTo>
                      <a:pt x="2800560" y="1602612"/>
                      <a:pt x="2803370" y="1602612"/>
                      <a:pt x="2803370" y="1602612"/>
                    </a:cubicBezTo>
                    <a:cubicBezTo>
                      <a:pt x="2825865" y="1596988"/>
                      <a:pt x="2842739" y="1580115"/>
                      <a:pt x="2851172" y="1554810"/>
                    </a:cubicBezTo>
                    <a:close/>
                    <a:moveTo>
                      <a:pt x="2696525" y="1554810"/>
                    </a:moveTo>
                    <a:cubicBezTo>
                      <a:pt x="2704959" y="1580115"/>
                      <a:pt x="2721830" y="1596988"/>
                      <a:pt x="2744328" y="1602612"/>
                    </a:cubicBezTo>
                    <a:cubicBezTo>
                      <a:pt x="2747138" y="1602612"/>
                      <a:pt x="2747138" y="1605422"/>
                      <a:pt x="2747138" y="1605422"/>
                    </a:cubicBezTo>
                    <a:cubicBezTo>
                      <a:pt x="2747138" y="1608233"/>
                      <a:pt x="2744328" y="1608233"/>
                      <a:pt x="2744328" y="1608233"/>
                    </a:cubicBezTo>
                    <a:cubicBezTo>
                      <a:pt x="2721830" y="1613859"/>
                      <a:pt x="2704959" y="1630730"/>
                      <a:pt x="2699336" y="1653224"/>
                    </a:cubicBezTo>
                    <a:cubicBezTo>
                      <a:pt x="2699336" y="1656035"/>
                      <a:pt x="2696525" y="1656035"/>
                      <a:pt x="2696525" y="1656035"/>
                    </a:cubicBezTo>
                    <a:cubicBezTo>
                      <a:pt x="2693712" y="1656035"/>
                      <a:pt x="2693712" y="1653224"/>
                      <a:pt x="2693712" y="1653224"/>
                    </a:cubicBezTo>
                    <a:cubicBezTo>
                      <a:pt x="2688092" y="1630730"/>
                      <a:pt x="2671218" y="1613859"/>
                      <a:pt x="2648723" y="1608233"/>
                    </a:cubicBezTo>
                    <a:cubicBezTo>
                      <a:pt x="2645913" y="1608233"/>
                      <a:pt x="2645913" y="1605422"/>
                      <a:pt x="2645913" y="1605422"/>
                    </a:cubicBezTo>
                    <a:cubicBezTo>
                      <a:pt x="2645913" y="1602612"/>
                      <a:pt x="2648723" y="1602612"/>
                      <a:pt x="2648723" y="1602612"/>
                    </a:cubicBezTo>
                    <a:cubicBezTo>
                      <a:pt x="2671218" y="1596988"/>
                      <a:pt x="2688092" y="1580115"/>
                      <a:pt x="2696525" y="1554810"/>
                    </a:cubicBezTo>
                    <a:close/>
                    <a:moveTo>
                      <a:pt x="2539061" y="1554810"/>
                    </a:moveTo>
                    <a:cubicBezTo>
                      <a:pt x="2547497" y="1580115"/>
                      <a:pt x="2567179" y="1596988"/>
                      <a:pt x="2586863" y="1602612"/>
                    </a:cubicBezTo>
                    <a:cubicBezTo>
                      <a:pt x="2589673" y="1602612"/>
                      <a:pt x="2589673" y="1605422"/>
                      <a:pt x="2589673" y="1605422"/>
                    </a:cubicBezTo>
                    <a:cubicBezTo>
                      <a:pt x="2589673" y="1608233"/>
                      <a:pt x="2586863" y="1608233"/>
                      <a:pt x="2586863" y="1608233"/>
                    </a:cubicBezTo>
                    <a:cubicBezTo>
                      <a:pt x="2564365" y="1613859"/>
                      <a:pt x="2547497" y="1630730"/>
                      <a:pt x="2541874" y="1653224"/>
                    </a:cubicBezTo>
                    <a:cubicBezTo>
                      <a:pt x="2541874" y="1656035"/>
                      <a:pt x="2539061" y="1656035"/>
                      <a:pt x="2539061" y="1656035"/>
                    </a:cubicBezTo>
                    <a:cubicBezTo>
                      <a:pt x="2536247" y="1656035"/>
                      <a:pt x="2536247" y="1653224"/>
                      <a:pt x="2536247" y="1653224"/>
                    </a:cubicBezTo>
                    <a:cubicBezTo>
                      <a:pt x="2530627" y="1630730"/>
                      <a:pt x="2513756" y="1613859"/>
                      <a:pt x="2491261" y="1608233"/>
                    </a:cubicBezTo>
                    <a:cubicBezTo>
                      <a:pt x="2488448" y="1608233"/>
                      <a:pt x="2488448" y="1605422"/>
                      <a:pt x="2488448" y="1605422"/>
                    </a:cubicBezTo>
                    <a:cubicBezTo>
                      <a:pt x="2488448" y="1602612"/>
                      <a:pt x="2491261" y="1602612"/>
                      <a:pt x="2491261" y="1602612"/>
                    </a:cubicBezTo>
                    <a:cubicBezTo>
                      <a:pt x="2513756" y="1596988"/>
                      <a:pt x="2530627" y="1580115"/>
                      <a:pt x="2539061" y="1554810"/>
                    </a:cubicBezTo>
                    <a:close/>
                    <a:moveTo>
                      <a:pt x="2384413" y="1554810"/>
                    </a:moveTo>
                    <a:cubicBezTo>
                      <a:pt x="2392849" y="1580115"/>
                      <a:pt x="2409717" y="1596988"/>
                      <a:pt x="2432215" y="1602612"/>
                    </a:cubicBezTo>
                    <a:cubicBezTo>
                      <a:pt x="2435025" y="1602612"/>
                      <a:pt x="2435025" y="1605422"/>
                      <a:pt x="2435025" y="1605422"/>
                    </a:cubicBezTo>
                    <a:cubicBezTo>
                      <a:pt x="2435025" y="1608233"/>
                      <a:pt x="2432215" y="1608233"/>
                      <a:pt x="2432215" y="1608233"/>
                    </a:cubicBezTo>
                    <a:cubicBezTo>
                      <a:pt x="2409717" y="1613859"/>
                      <a:pt x="2392849" y="1630730"/>
                      <a:pt x="2387226" y="1653224"/>
                    </a:cubicBezTo>
                    <a:cubicBezTo>
                      <a:pt x="2387226" y="1656035"/>
                      <a:pt x="2384413" y="1656035"/>
                      <a:pt x="2384413" y="1656035"/>
                    </a:cubicBezTo>
                    <a:cubicBezTo>
                      <a:pt x="2381599" y="1656035"/>
                      <a:pt x="2381599" y="1653224"/>
                      <a:pt x="2381599" y="1653224"/>
                    </a:cubicBezTo>
                    <a:cubicBezTo>
                      <a:pt x="2375979" y="1630730"/>
                      <a:pt x="2359108" y="1613859"/>
                      <a:pt x="2336613" y="1608233"/>
                    </a:cubicBezTo>
                    <a:cubicBezTo>
                      <a:pt x="2333800" y="1608233"/>
                      <a:pt x="2333800" y="1605422"/>
                      <a:pt x="2333800" y="1605422"/>
                    </a:cubicBezTo>
                    <a:cubicBezTo>
                      <a:pt x="2333800" y="1602612"/>
                      <a:pt x="2336613" y="1602612"/>
                      <a:pt x="2336613" y="1602612"/>
                    </a:cubicBezTo>
                    <a:cubicBezTo>
                      <a:pt x="2359108" y="1596988"/>
                      <a:pt x="2375979" y="1580115"/>
                      <a:pt x="2384413" y="1554810"/>
                    </a:cubicBezTo>
                    <a:close/>
                    <a:moveTo>
                      <a:pt x="2229761" y="1554810"/>
                    </a:moveTo>
                    <a:cubicBezTo>
                      <a:pt x="2238198" y="1580115"/>
                      <a:pt x="2255066" y="1596988"/>
                      <a:pt x="2277564" y="1602612"/>
                    </a:cubicBezTo>
                    <a:cubicBezTo>
                      <a:pt x="2280374" y="1602612"/>
                      <a:pt x="2280374" y="1605422"/>
                      <a:pt x="2280374" y="1605422"/>
                    </a:cubicBezTo>
                    <a:cubicBezTo>
                      <a:pt x="2280374" y="1608233"/>
                      <a:pt x="2277564" y="1608233"/>
                      <a:pt x="2277564" y="1608233"/>
                    </a:cubicBezTo>
                    <a:cubicBezTo>
                      <a:pt x="2255066" y="1613859"/>
                      <a:pt x="2238198" y="1630730"/>
                      <a:pt x="2232575" y="1653224"/>
                    </a:cubicBezTo>
                    <a:cubicBezTo>
                      <a:pt x="2232575" y="1656035"/>
                      <a:pt x="2229761" y="1656035"/>
                      <a:pt x="2229761" y="1656035"/>
                    </a:cubicBezTo>
                    <a:cubicBezTo>
                      <a:pt x="2226948" y="1656035"/>
                      <a:pt x="2226948" y="1653224"/>
                      <a:pt x="2226948" y="1653224"/>
                    </a:cubicBezTo>
                    <a:cubicBezTo>
                      <a:pt x="2221328" y="1630730"/>
                      <a:pt x="2204457" y="1613859"/>
                      <a:pt x="2181962" y="1608233"/>
                    </a:cubicBezTo>
                    <a:cubicBezTo>
                      <a:pt x="2179149" y="1608233"/>
                      <a:pt x="2179149" y="1605422"/>
                      <a:pt x="2179149" y="1605422"/>
                    </a:cubicBezTo>
                    <a:cubicBezTo>
                      <a:pt x="2179149" y="1602612"/>
                      <a:pt x="2181962" y="1602612"/>
                      <a:pt x="2181962" y="1602612"/>
                    </a:cubicBezTo>
                    <a:cubicBezTo>
                      <a:pt x="2204457" y="1596988"/>
                      <a:pt x="2221328" y="1580115"/>
                      <a:pt x="2229761" y="1554810"/>
                    </a:cubicBezTo>
                    <a:close/>
                    <a:moveTo>
                      <a:pt x="2075115" y="1554810"/>
                    </a:moveTo>
                    <a:cubicBezTo>
                      <a:pt x="2080738" y="1580115"/>
                      <a:pt x="2100419" y="1596988"/>
                      <a:pt x="2122917" y="1602612"/>
                    </a:cubicBezTo>
                    <a:cubicBezTo>
                      <a:pt x="2125727" y="1602612"/>
                      <a:pt x="2125727" y="1605422"/>
                      <a:pt x="2125727" y="1605422"/>
                    </a:cubicBezTo>
                    <a:cubicBezTo>
                      <a:pt x="2125727" y="1608233"/>
                      <a:pt x="2122917" y="1608233"/>
                      <a:pt x="2122917" y="1608233"/>
                    </a:cubicBezTo>
                    <a:cubicBezTo>
                      <a:pt x="2100419" y="1613859"/>
                      <a:pt x="2083551" y="1630730"/>
                      <a:pt x="2077928" y="1653224"/>
                    </a:cubicBezTo>
                    <a:cubicBezTo>
                      <a:pt x="2077928" y="1656035"/>
                      <a:pt x="2075115" y="1656035"/>
                      <a:pt x="2075115" y="1656035"/>
                    </a:cubicBezTo>
                    <a:cubicBezTo>
                      <a:pt x="2072301" y="1656035"/>
                      <a:pt x="2072301" y="1653224"/>
                      <a:pt x="2072301" y="1653224"/>
                    </a:cubicBezTo>
                    <a:cubicBezTo>
                      <a:pt x="2066681" y="1630730"/>
                      <a:pt x="2049810" y="1613859"/>
                      <a:pt x="2027315" y="1608233"/>
                    </a:cubicBezTo>
                    <a:cubicBezTo>
                      <a:pt x="2024502" y="1608233"/>
                      <a:pt x="2024502" y="1605422"/>
                      <a:pt x="2024502" y="1605422"/>
                    </a:cubicBezTo>
                    <a:cubicBezTo>
                      <a:pt x="2024502" y="1602612"/>
                      <a:pt x="2027315" y="1602612"/>
                      <a:pt x="2027315" y="1602612"/>
                    </a:cubicBezTo>
                    <a:cubicBezTo>
                      <a:pt x="2049810" y="1596988"/>
                      <a:pt x="2066681" y="1580115"/>
                      <a:pt x="2075115" y="1554810"/>
                    </a:cubicBezTo>
                    <a:close/>
                    <a:moveTo>
                      <a:pt x="1917652" y="1554810"/>
                    </a:moveTo>
                    <a:cubicBezTo>
                      <a:pt x="1926086" y="1580115"/>
                      <a:pt x="1942957" y="1596988"/>
                      <a:pt x="1965455" y="1602612"/>
                    </a:cubicBezTo>
                    <a:cubicBezTo>
                      <a:pt x="1968265" y="1602612"/>
                      <a:pt x="1968265" y="1605422"/>
                      <a:pt x="1968265" y="1605422"/>
                    </a:cubicBezTo>
                    <a:cubicBezTo>
                      <a:pt x="1968265" y="1608233"/>
                      <a:pt x="1965455" y="1608233"/>
                      <a:pt x="1965455" y="1608233"/>
                    </a:cubicBezTo>
                    <a:cubicBezTo>
                      <a:pt x="1942957" y="1613859"/>
                      <a:pt x="1926086" y="1630730"/>
                      <a:pt x="1920463" y="1653224"/>
                    </a:cubicBezTo>
                    <a:cubicBezTo>
                      <a:pt x="1920463" y="1656035"/>
                      <a:pt x="1917652" y="1656035"/>
                      <a:pt x="1917652" y="1656035"/>
                    </a:cubicBezTo>
                    <a:cubicBezTo>
                      <a:pt x="1914839" y="1656035"/>
                      <a:pt x="1914839" y="1653224"/>
                      <a:pt x="1914839" y="1653224"/>
                    </a:cubicBezTo>
                    <a:cubicBezTo>
                      <a:pt x="1909219" y="1630730"/>
                      <a:pt x="1892345" y="1613859"/>
                      <a:pt x="1869850" y="1608233"/>
                    </a:cubicBezTo>
                    <a:cubicBezTo>
                      <a:pt x="1867040" y="1608233"/>
                      <a:pt x="1867040" y="1605422"/>
                      <a:pt x="1867040" y="1605422"/>
                    </a:cubicBezTo>
                    <a:cubicBezTo>
                      <a:pt x="1867040" y="1602612"/>
                      <a:pt x="1869850" y="1602612"/>
                      <a:pt x="1869850" y="1602612"/>
                    </a:cubicBezTo>
                    <a:cubicBezTo>
                      <a:pt x="1892345" y="1596988"/>
                      <a:pt x="1909219" y="1580115"/>
                      <a:pt x="1917652" y="1554810"/>
                    </a:cubicBezTo>
                    <a:close/>
                    <a:moveTo>
                      <a:pt x="1763004" y="1554810"/>
                    </a:moveTo>
                    <a:cubicBezTo>
                      <a:pt x="1771438" y="1580115"/>
                      <a:pt x="1788309" y="1596988"/>
                      <a:pt x="1810807" y="1602612"/>
                    </a:cubicBezTo>
                    <a:cubicBezTo>
                      <a:pt x="1813617" y="1602612"/>
                      <a:pt x="1813617" y="1605422"/>
                      <a:pt x="1813617" y="1605422"/>
                    </a:cubicBezTo>
                    <a:cubicBezTo>
                      <a:pt x="1813617" y="1608233"/>
                      <a:pt x="1810807" y="1608233"/>
                      <a:pt x="1810807" y="1608233"/>
                    </a:cubicBezTo>
                    <a:cubicBezTo>
                      <a:pt x="1788309" y="1613859"/>
                      <a:pt x="1771438" y="1630730"/>
                      <a:pt x="1765815" y="1653224"/>
                    </a:cubicBezTo>
                    <a:cubicBezTo>
                      <a:pt x="1765815" y="1656035"/>
                      <a:pt x="1763004" y="1656035"/>
                      <a:pt x="1763004" y="1656035"/>
                    </a:cubicBezTo>
                    <a:cubicBezTo>
                      <a:pt x="1760191" y="1656035"/>
                      <a:pt x="1760191" y="1653224"/>
                      <a:pt x="1760191" y="1653224"/>
                    </a:cubicBezTo>
                    <a:cubicBezTo>
                      <a:pt x="1754571" y="1630730"/>
                      <a:pt x="1737697" y="1613859"/>
                      <a:pt x="1715202" y="1608233"/>
                    </a:cubicBezTo>
                    <a:cubicBezTo>
                      <a:pt x="1712392" y="1608233"/>
                      <a:pt x="1712392" y="1605422"/>
                      <a:pt x="1712392" y="1605422"/>
                    </a:cubicBezTo>
                    <a:cubicBezTo>
                      <a:pt x="1712392" y="1602612"/>
                      <a:pt x="1715202" y="1602612"/>
                      <a:pt x="1715202" y="1602612"/>
                    </a:cubicBezTo>
                    <a:cubicBezTo>
                      <a:pt x="1737697" y="1596988"/>
                      <a:pt x="1754571" y="1580115"/>
                      <a:pt x="1763004" y="1554810"/>
                    </a:cubicBezTo>
                    <a:close/>
                    <a:moveTo>
                      <a:pt x="1608353" y="1554810"/>
                    </a:moveTo>
                    <a:cubicBezTo>
                      <a:pt x="1613977" y="1580115"/>
                      <a:pt x="1633658" y="1596988"/>
                      <a:pt x="1656156" y="1602612"/>
                    </a:cubicBezTo>
                    <a:cubicBezTo>
                      <a:pt x="1658966" y="1602612"/>
                      <a:pt x="1658966" y="1605422"/>
                      <a:pt x="1658966" y="1605422"/>
                    </a:cubicBezTo>
                    <a:cubicBezTo>
                      <a:pt x="1658966" y="1608233"/>
                      <a:pt x="1656156" y="1608233"/>
                      <a:pt x="1656156" y="1608233"/>
                    </a:cubicBezTo>
                    <a:cubicBezTo>
                      <a:pt x="1633658" y="1613859"/>
                      <a:pt x="1616787" y="1630730"/>
                      <a:pt x="1611164" y="1653224"/>
                    </a:cubicBezTo>
                    <a:cubicBezTo>
                      <a:pt x="1611164" y="1656035"/>
                      <a:pt x="1608353" y="1656035"/>
                      <a:pt x="1608353" y="1656035"/>
                    </a:cubicBezTo>
                    <a:cubicBezTo>
                      <a:pt x="1605540" y="1656035"/>
                      <a:pt x="1605540" y="1653224"/>
                      <a:pt x="1605540" y="1653224"/>
                    </a:cubicBezTo>
                    <a:cubicBezTo>
                      <a:pt x="1599920" y="1630730"/>
                      <a:pt x="1583046" y="1613859"/>
                      <a:pt x="1560551" y="1608233"/>
                    </a:cubicBezTo>
                    <a:cubicBezTo>
                      <a:pt x="1557741" y="1608233"/>
                      <a:pt x="1557741" y="1605422"/>
                      <a:pt x="1557741" y="1605422"/>
                    </a:cubicBezTo>
                    <a:cubicBezTo>
                      <a:pt x="1557741" y="1602612"/>
                      <a:pt x="1560551" y="1602612"/>
                      <a:pt x="1560551" y="1602612"/>
                    </a:cubicBezTo>
                    <a:cubicBezTo>
                      <a:pt x="1583046" y="1596988"/>
                      <a:pt x="1599920" y="1580115"/>
                      <a:pt x="1608353" y="1554810"/>
                    </a:cubicBezTo>
                    <a:close/>
                    <a:moveTo>
                      <a:pt x="1450892" y="1554810"/>
                    </a:moveTo>
                    <a:cubicBezTo>
                      <a:pt x="1459326" y="1580115"/>
                      <a:pt x="1476197" y="1596988"/>
                      <a:pt x="1498695" y="1602612"/>
                    </a:cubicBezTo>
                    <a:cubicBezTo>
                      <a:pt x="1501505" y="1602612"/>
                      <a:pt x="1501505" y="1605422"/>
                      <a:pt x="1501505" y="1605422"/>
                    </a:cubicBezTo>
                    <a:cubicBezTo>
                      <a:pt x="1501505" y="1608233"/>
                      <a:pt x="1498695" y="1608233"/>
                      <a:pt x="1498695" y="1608233"/>
                    </a:cubicBezTo>
                    <a:cubicBezTo>
                      <a:pt x="1476197" y="1613859"/>
                      <a:pt x="1459326" y="1630730"/>
                      <a:pt x="1453706" y="1653224"/>
                    </a:cubicBezTo>
                    <a:cubicBezTo>
                      <a:pt x="1453706" y="1656035"/>
                      <a:pt x="1450892" y="1656035"/>
                      <a:pt x="1450892" y="1656035"/>
                    </a:cubicBezTo>
                    <a:cubicBezTo>
                      <a:pt x="1448079" y="1656035"/>
                      <a:pt x="1448079" y="1653224"/>
                      <a:pt x="1448079" y="1653224"/>
                    </a:cubicBezTo>
                    <a:cubicBezTo>
                      <a:pt x="1442458" y="1630730"/>
                      <a:pt x="1425587" y="1613859"/>
                      <a:pt x="1403090" y="1608233"/>
                    </a:cubicBezTo>
                    <a:cubicBezTo>
                      <a:pt x="1400280" y="1608233"/>
                      <a:pt x="1400280" y="1605422"/>
                      <a:pt x="1400280" y="1605422"/>
                    </a:cubicBezTo>
                    <a:cubicBezTo>
                      <a:pt x="1400280" y="1602612"/>
                      <a:pt x="1403090" y="1602612"/>
                      <a:pt x="1403090" y="1602612"/>
                    </a:cubicBezTo>
                    <a:cubicBezTo>
                      <a:pt x="1425587" y="1596988"/>
                      <a:pt x="1442458" y="1580115"/>
                      <a:pt x="1450892" y="1554810"/>
                    </a:cubicBezTo>
                    <a:close/>
                    <a:moveTo>
                      <a:pt x="1296244" y="1554810"/>
                    </a:moveTo>
                    <a:cubicBezTo>
                      <a:pt x="1304678" y="1580115"/>
                      <a:pt x="1321549" y="1596988"/>
                      <a:pt x="1344046" y="1602612"/>
                    </a:cubicBezTo>
                    <a:cubicBezTo>
                      <a:pt x="1346857" y="1602612"/>
                      <a:pt x="1346857" y="1605422"/>
                      <a:pt x="1346857" y="1605422"/>
                    </a:cubicBezTo>
                    <a:cubicBezTo>
                      <a:pt x="1346857" y="1608233"/>
                      <a:pt x="1344046" y="1608233"/>
                      <a:pt x="1344046" y="1608233"/>
                    </a:cubicBezTo>
                    <a:cubicBezTo>
                      <a:pt x="1321549" y="1613859"/>
                      <a:pt x="1304678" y="1630730"/>
                      <a:pt x="1299058" y="1653224"/>
                    </a:cubicBezTo>
                    <a:cubicBezTo>
                      <a:pt x="1299058" y="1656035"/>
                      <a:pt x="1296244" y="1656035"/>
                      <a:pt x="1296244" y="1656035"/>
                    </a:cubicBezTo>
                    <a:cubicBezTo>
                      <a:pt x="1293431" y="1656035"/>
                      <a:pt x="1293431" y="1653224"/>
                      <a:pt x="1293431" y="1653224"/>
                    </a:cubicBezTo>
                    <a:cubicBezTo>
                      <a:pt x="1287810" y="1630730"/>
                      <a:pt x="1270939" y="1613859"/>
                      <a:pt x="1248442" y="1608233"/>
                    </a:cubicBezTo>
                    <a:cubicBezTo>
                      <a:pt x="1245632" y="1608233"/>
                      <a:pt x="1245632" y="1605422"/>
                      <a:pt x="1245632" y="1605422"/>
                    </a:cubicBezTo>
                    <a:cubicBezTo>
                      <a:pt x="1245632" y="1602612"/>
                      <a:pt x="1248442" y="1602612"/>
                      <a:pt x="1248442" y="1602612"/>
                    </a:cubicBezTo>
                    <a:cubicBezTo>
                      <a:pt x="1270939" y="1596988"/>
                      <a:pt x="1287810" y="1580115"/>
                      <a:pt x="1296244" y="1554810"/>
                    </a:cubicBezTo>
                    <a:close/>
                    <a:moveTo>
                      <a:pt x="1141593" y="1554810"/>
                    </a:moveTo>
                    <a:cubicBezTo>
                      <a:pt x="1150027" y="1580115"/>
                      <a:pt x="1166898" y="1596988"/>
                      <a:pt x="1189395" y="1602612"/>
                    </a:cubicBezTo>
                    <a:cubicBezTo>
                      <a:pt x="1192206" y="1602612"/>
                      <a:pt x="1192206" y="1605422"/>
                      <a:pt x="1192206" y="1605422"/>
                    </a:cubicBezTo>
                    <a:cubicBezTo>
                      <a:pt x="1192206" y="1608233"/>
                      <a:pt x="1189395" y="1608233"/>
                      <a:pt x="1189395" y="1608233"/>
                    </a:cubicBezTo>
                    <a:cubicBezTo>
                      <a:pt x="1166898" y="1613859"/>
                      <a:pt x="1150027" y="1630730"/>
                      <a:pt x="1144407" y="1653224"/>
                    </a:cubicBezTo>
                    <a:cubicBezTo>
                      <a:pt x="1144407" y="1656035"/>
                      <a:pt x="1141593" y="1656035"/>
                      <a:pt x="1141593" y="1656035"/>
                    </a:cubicBezTo>
                    <a:cubicBezTo>
                      <a:pt x="1138780" y="1656035"/>
                      <a:pt x="1138780" y="1653224"/>
                      <a:pt x="1138780" y="1653224"/>
                    </a:cubicBezTo>
                    <a:cubicBezTo>
                      <a:pt x="1133159" y="1630730"/>
                      <a:pt x="1116288" y="1613859"/>
                      <a:pt x="1093791" y="1608233"/>
                    </a:cubicBezTo>
                    <a:cubicBezTo>
                      <a:pt x="1090981" y="1608233"/>
                      <a:pt x="1090981" y="1605422"/>
                      <a:pt x="1090981" y="1605422"/>
                    </a:cubicBezTo>
                    <a:cubicBezTo>
                      <a:pt x="1090981" y="1602612"/>
                      <a:pt x="1093791" y="1602612"/>
                      <a:pt x="1093791" y="1602612"/>
                    </a:cubicBezTo>
                    <a:cubicBezTo>
                      <a:pt x="1116288" y="1596988"/>
                      <a:pt x="1133159" y="1580115"/>
                      <a:pt x="1141593" y="1554810"/>
                    </a:cubicBezTo>
                    <a:close/>
                    <a:moveTo>
                      <a:pt x="984132" y="1554810"/>
                    </a:moveTo>
                    <a:cubicBezTo>
                      <a:pt x="992566" y="1580115"/>
                      <a:pt x="1009437" y="1596988"/>
                      <a:pt x="1031934" y="1602612"/>
                    </a:cubicBezTo>
                    <a:cubicBezTo>
                      <a:pt x="1034745" y="1602612"/>
                      <a:pt x="1034745" y="1605422"/>
                      <a:pt x="1034745" y="1605422"/>
                    </a:cubicBezTo>
                    <a:cubicBezTo>
                      <a:pt x="1034745" y="1608233"/>
                      <a:pt x="1031934" y="1608233"/>
                      <a:pt x="1031934" y="1608233"/>
                    </a:cubicBezTo>
                    <a:cubicBezTo>
                      <a:pt x="1009437" y="1613859"/>
                      <a:pt x="992566" y="1630730"/>
                      <a:pt x="986946" y="1653224"/>
                    </a:cubicBezTo>
                    <a:cubicBezTo>
                      <a:pt x="986946" y="1656035"/>
                      <a:pt x="984132" y="1656035"/>
                      <a:pt x="984132" y="1656035"/>
                    </a:cubicBezTo>
                    <a:cubicBezTo>
                      <a:pt x="981319" y="1656035"/>
                      <a:pt x="981319" y="1653224"/>
                      <a:pt x="981319" y="1653224"/>
                    </a:cubicBezTo>
                    <a:cubicBezTo>
                      <a:pt x="975698" y="1630730"/>
                      <a:pt x="958827" y="1613859"/>
                      <a:pt x="936330" y="1608233"/>
                    </a:cubicBezTo>
                    <a:cubicBezTo>
                      <a:pt x="933520" y="1608233"/>
                      <a:pt x="933520" y="1605422"/>
                      <a:pt x="933520" y="1605422"/>
                    </a:cubicBezTo>
                    <a:cubicBezTo>
                      <a:pt x="933520" y="1602612"/>
                      <a:pt x="936330" y="1602612"/>
                      <a:pt x="936330" y="1602612"/>
                    </a:cubicBezTo>
                    <a:cubicBezTo>
                      <a:pt x="958827" y="1596988"/>
                      <a:pt x="975698" y="1580115"/>
                      <a:pt x="984132" y="1554810"/>
                    </a:cubicBezTo>
                    <a:close/>
                    <a:moveTo>
                      <a:pt x="829484" y="1554810"/>
                    </a:moveTo>
                    <a:cubicBezTo>
                      <a:pt x="837918" y="1580115"/>
                      <a:pt x="854789" y="1596988"/>
                      <a:pt x="877286" y="1602612"/>
                    </a:cubicBezTo>
                    <a:cubicBezTo>
                      <a:pt x="880097" y="1602612"/>
                      <a:pt x="880097" y="1605422"/>
                      <a:pt x="880097" y="1605422"/>
                    </a:cubicBezTo>
                    <a:cubicBezTo>
                      <a:pt x="880097" y="1608233"/>
                      <a:pt x="877286" y="1608233"/>
                      <a:pt x="877286" y="1608233"/>
                    </a:cubicBezTo>
                    <a:cubicBezTo>
                      <a:pt x="854789" y="1613859"/>
                      <a:pt x="837918" y="1630730"/>
                      <a:pt x="832298" y="1653224"/>
                    </a:cubicBezTo>
                    <a:cubicBezTo>
                      <a:pt x="832298" y="1656035"/>
                      <a:pt x="829484" y="1656035"/>
                      <a:pt x="829484" y="1656035"/>
                    </a:cubicBezTo>
                    <a:cubicBezTo>
                      <a:pt x="826671" y="1656035"/>
                      <a:pt x="826671" y="1653224"/>
                      <a:pt x="826671" y="1653224"/>
                    </a:cubicBezTo>
                    <a:cubicBezTo>
                      <a:pt x="821050" y="1630730"/>
                      <a:pt x="804179" y="1613859"/>
                      <a:pt x="781682" y="1608233"/>
                    </a:cubicBezTo>
                    <a:cubicBezTo>
                      <a:pt x="778872" y="1608233"/>
                      <a:pt x="778872" y="1605422"/>
                      <a:pt x="778872" y="1605422"/>
                    </a:cubicBezTo>
                    <a:cubicBezTo>
                      <a:pt x="778872" y="1602612"/>
                      <a:pt x="781682" y="1602612"/>
                      <a:pt x="781682" y="1602612"/>
                    </a:cubicBezTo>
                    <a:cubicBezTo>
                      <a:pt x="804179" y="1596988"/>
                      <a:pt x="821050" y="1580115"/>
                      <a:pt x="829484" y="1554810"/>
                    </a:cubicBezTo>
                    <a:close/>
                    <a:moveTo>
                      <a:pt x="674833" y="1554810"/>
                    </a:moveTo>
                    <a:cubicBezTo>
                      <a:pt x="683267" y="1580115"/>
                      <a:pt x="700138" y="1596988"/>
                      <a:pt x="722635" y="1602612"/>
                    </a:cubicBezTo>
                    <a:cubicBezTo>
                      <a:pt x="725446" y="1602612"/>
                      <a:pt x="725446" y="1605422"/>
                      <a:pt x="725446" y="1605422"/>
                    </a:cubicBezTo>
                    <a:cubicBezTo>
                      <a:pt x="725446" y="1608233"/>
                      <a:pt x="722635" y="1608233"/>
                      <a:pt x="722635" y="1608233"/>
                    </a:cubicBezTo>
                    <a:cubicBezTo>
                      <a:pt x="700138" y="1613859"/>
                      <a:pt x="683267" y="1630730"/>
                      <a:pt x="677647" y="1653224"/>
                    </a:cubicBezTo>
                    <a:cubicBezTo>
                      <a:pt x="677647" y="1656035"/>
                      <a:pt x="674833" y="1656035"/>
                      <a:pt x="674833" y="1656035"/>
                    </a:cubicBezTo>
                    <a:cubicBezTo>
                      <a:pt x="672020" y="1656035"/>
                      <a:pt x="672020" y="1653224"/>
                      <a:pt x="672020" y="1653224"/>
                    </a:cubicBezTo>
                    <a:cubicBezTo>
                      <a:pt x="666399" y="1630730"/>
                      <a:pt x="649528" y="1613859"/>
                      <a:pt x="627031" y="1608233"/>
                    </a:cubicBezTo>
                    <a:cubicBezTo>
                      <a:pt x="624221" y="1608233"/>
                      <a:pt x="624221" y="1605422"/>
                      <a:pt x="624221" y="1605422"/>
                    </a:cubicBezTo>
                    <a:cubicBezTo>
                      <a:pt x="624221" y="1602612"/>
                      <a:pt x="627031" y="1602612"/>
                      <a:pt x="627031" y="1602612"/>
                    </a:cubicBezTo>
                    <a:cubicBezTo>
                      <a:pt x="649528" y="1596988"/>
                      <a:pt x="666399" y="1580115"/>
                      <a:pt x="674833" y="1554810"/>
                    </a:cubicBezTo>
                    <a:close/>
                    <a:moveTo>
                      <a:pt x="517372" y="1554810"/>
                    </a:moveTo>
                    <a:cubicBezTo>
                      <a:pt x="525806" y="1580115"/>
                      <a:pt x="542677" y="1596988"/>
                      <a:pt x="565174" y="1602612"/>
                    </a:cubicBezTo>
                    <a:cubicBezTo>
                      <a:pt x="567985" y="1602612"/>
                      <a:pt x="567985" y="1605422"/>
                      <a:pt x="567985" y="1605422"/>
                    </a:cubicBezTo>
                    <a:cubicBezTo>
                      <a:pt x="567985" y="1608233"/>
                      <a:pt x="565174" y="1608233"/>
                      <a:pt x="565174" y="1608233"/>
                    </a:cubicBezTo>
                    <a:cubicBezTo>
                      <a:pt x="542677" y="1613859"/>
                      <a:pt x="525806" y="1630730"/>
                      <a:pt x="520183" y="1653224"/>
                    </a:cubicBezTo>
                    <a:cubicBezTo>
                      <a:pt x="520183" y="1656035"/>
                      <a:pt x="517372" y="1656035"/>
                      <a:pt x="517372" y="1656035"/>
                    </a:cubicBezTo>
                    <a:cubicBezTo>
                      <a:pt x="514559" y="1656035"/>
                      <a:pt x="514559" y="1653224"/>
                      <a:pt x="514559" y="1653224"/>
                    </a:cubicBezTo>
                    <a:cubicBezTo>
                      <a:pt x="508938" y="1630730"/>
                      <a:pt x="492065" y="1613859"/>
                      <a:pt x="469570" y="1608233"/>
                    </a:cubicBezTo>
                    <a:cubicBezTo>
                      <a:pt x="466760" y="1608233"/>
                      <a:pt x="466760" y="1605422"/>
                      <a:pt x="466760" y="1605422"/>
                    </a:cubicBezTo>
                    <a:cubicBezTo>
                      <a:pt x="466760" y="1602612"/>
                      <a:pt x="469570" y="1602612"/>
                      <a:pt x="469570" y="1602612"/>
                    </a:cubicBezTo>
                    <a:cubicBezTo>
                      <a:pt x="492065" y="1596988"/>
                      <a:pt x="508938" y="1580115"/>
                      <a:pt x="517372" y="1554810"/>
                    </a:cubicBezTo>
                    <a:close/>
                    <a:moveTo>
                      <a:pt x="362724" y="1554810"/>
                    </a:moveTo>
                    <a:cubicBezTo>
                      <a:pt x="371158" y="1580115"/>
                      <a:pt x="388029" y="1596988"/>
                      <a:pt x="410526" y="1602612"/>
                    </a:cubicBezTo>
                    <a:cubicBezTo>
                      <a:pt x="413337" y="1602612"/>
                      <a:pt x="413337" y="1605422"/>
                      <a:pt x="413337" y="1605422"/>
                    </a:cubicBezTo>
                    <a:cubicBezTo>
                      <a:pt x="413337" y="1608233"/>
                      <a:pt x="410526" y="1608233"/>
                      <a:pt x="410526" y="1608233"/>
                    </a:cubicBezTo>
                    <a:cubicBezTo>
                      <a:pt x="388029" y="1613859"/>
                      <a:pt x="371158" y="1630730"/>
                      <a:pt x="365535" y="1653224"/>
                    </a:cubicBezTo>
                    <a:cubicBezTo>
                      <a:pt x="365535" y="1656035"/>
                      <a:pt x="362724" y="1656035"/>
                      <a:pt x="362724" y="1656035"/>
                    </a:cubicBezTo>
                    <a:cubicBezTo>
                      <a:pt x="359911" y="1656035"/>
                      <a:pt x="359911" y="1653224"/>
                      <a:pt x="359911" y="1653224"/>
                    </a:cubicBezTo>
                    <a:cubicBezTo>
                      <a:pt x="354290" y="1630730"/>
                      <a:pt x="337417" y="1613859"/>
                      <a:pt x="314922" y="1608233"/>
                    </a:cubicBezTo>
                    <a:cubicBezTo>
                      <a:pt x="312112" y="1608233"/>
                      <a:pt x="312112" y="1605422"/>
                      <a:pt x="312112" y="1605422"/>
                    </a:cubicBezTo>
                    <a:cubicBezTo>
                      <a:pt x="312112" y="1602612"/>
                      <a:pt x="314922" y="1602612"/>
                      <a:pt x="314922" y="1602612"/>
                    </a:cubicBezTo>
                    <a:cubicBezTo>
                      <a:pt x="337417" y="1596988"/>
                      <a:pt x="354290" y="1580115"/>
                      <a:pt x="362724" y="1554810"/>
                    </a:cubicBezTo>
                    <a:close/>
                    <a:moveTo>
                      <a:pt x="208073" y="1554810"/>
                    </a:moveTo>
                    <a:cubicBezTo>
                      <a:pt x="216507" y="1580115"/>
                      <a:pt x="233378" y="1596988"/>
                      <a:pt x="255875" y="1602612"/>
                    </a:cubicBezTo>
                    <a:cubicBezTo>
                      <a:pt x="258686" y="1602612"/>
                      <a:pt x="258686" y="1605422"/>
                      <a:pt x="258686" y="1605422"/>
                    </a:cubicBezTo>
                    <a:cubicBezTo>
                      <a:pt x="258686" y="1608233"/>
                      <a:pt x="255875" y="1608233"/>
                      <a:pt x="255875" y="1608233"/>
                    </a:cubicBezTo>
                    <a:cubicBezTo>
                      <a:pt x="233378" y="1613859"/>
                      <a:pt x="216507" y="1630730"/>
                      <a:pt x="210884" y="1653224"/>
                    </a:cubicBezTo>
                    <a:cubicBezTo>
                      <a:pt x="210884" y="1656035"/>
                      <a:pt x="208073" y="1656035"/>
                      <a:pt x="208073" y="1656035"/>
                    </a:cubicBezTo>
                    <a:cubicBezTo>
                      <a:pt x="205260" y="1656035"/>
                      <a:pt x="205260" y="1653224"/>
                      <a:pt x="205260" y="1653224"/>
                    </a:cubicBezTo>
                    <a:cubicBezTo>
                      <a:pt x="199639" y="1630730"/>
                      <a:pt x="182766" y="1613859"/>
                      <a:pt x="160271" y="1608233"/>
                    </a:cubicBezTo>
                    <a:cubicBezTo>
                      <a:pt x="157461" y="1608233"/>
                      <a:pt x="157461" y="1605422"/>
                      <a:pt x="157461" y="1605422"/>
                    </a:cubicBezTo>
                    <a:cubicBezTo>
                      <a:pt x="157461" y="1602612"/>
                      <a:pt x="160271" y="1602612"/>
                      <a:pt x="160271" y="1602612"/>
                    </a:cubicBezTo>
                    <a:cubicBezTo>
                      <a:pt x="182766" y="1596988"/>
                      <a:pt x="199639" y="1580115"/>
                      <a:pt x="208073" y="1554810"/>
                    </a:cubicBezTo>
                    <a:close/>
                    <a:moveTo>
                      <a:pt x="50612" y="1554810"/>
                    </a:moveTo>
                    <a:cubicBezTo>
                      <a:pt x="59049" y="1580115"/>
                      <a:pt x="75920" y="1596988"/>
                      <a:pt x="98414" y="1602612"/>
                    </a:cubicBezTo>
                    <a:cubicBezTo>
                      <a:pt x="101225" y="1602612"/>
                      <a:pt x="101225" y="1605422"/>
                      <a:pt x="101225" y="1605422"/>
                    </a:cubicBezTo>
                    <a:cubicBezTo>
                      <a:pt x="101225" y="1608233"/>
                      <a:pt x="98414" y="1608233"/>
                      <a:pt x="98414" y="1608233"/>
                    </a:cubicBezTo>
                    <a:cubicBezTo>
                      <a:pt x="75920" y="1613859"/>
                      <a:pt x="59049" y="1630730"/>
                      <a:pt x="53426" y="1653224"/>
                    </a:cubicBezTo>
                    <a:cubicBezTo>
                      <a:pt x="53426" y="1656035"/>
                      <a:pt x="50612" y="1656035"/>
                      <a:pt x="50612" y="1656035"/>
                    </a:cubicBezTo>
                    <a:cubicBezTo>
                      <a:pt x="47802" y="1656035"/>
                      <a:pt x="47802" y="1653224"/>
                      <a:pt x="47802" y="1653224"/>
                    </a:cubicBezTo>
                    <a:cubicBezTo>
                      <a:pt x="42178" y="1630730"/>
                      <a:pt x="25307" y="1613859"/>
                      <a:pt x="2813" y="1608233"/>
                    </a:cubicBezTo>
                    <a:cubicBezTo>
                      <a:pt x="0" y="1608233"/>
                      <a:pt x="0" y="1605422"/>
                      <a:pt x="0" y="1605422"/>
                    </a:cubicBezTo>
                    <a:cubicBezTo>
                      <a:pt x="0" y="1602612"/>
                      <a:pt x="2813" y="1602612"/>
                      <a:pt x="2813" y="1602612"/>
                    </a:cubicBezTo>
                    <a:cubicBezTo>
                      <a:pt x="25307" y="1596988"/>
                      <a:pt x="42178" y="1580115"/>
                      <a:pt x="50612" y="1554810"/>
                    </a:cubicBezTo>
                    <a:close/>
                    <a:moveTo>
                      <a:pt x="5184973" y="1400159"/>
                    </a:moveTo>
                    <a:cubicBezTo>
                      <a:pt x="5193410" y="1425464"/>
                      <a:pt x="5210281" y="1442337"/>
                      <a:pt x="5232776" y="1447961"/>
                    </a:cubicBezTo>
                    <a:cubicBezTo>
                      <a:pt x="5235586" y="1447961"/>
                      <a:pt x="5235586" y="1450771"/>
                      <a:pt x="5235586" y="1450771"/>
                    </a:cubicBezTo>
                    <a:cubicBezTo>
                      <a:pt x="5235586" y="1453582"/>
                      <a:pt x="5232776" y="1453582"/>
                      <a:pt x="5232776" y="1453582"/>
                    </a:cubicBezTo>
                    <a:cubicBezTo>
                      <a:pt x="5210281" y="1459208"/>
                      <a:pt x="5193410" y="1476079"/>
                      <a:pt x="5187787" y="1498573"/>
                    </a:cubicBezTo>
                    <a:cubicBezTo>
                      <a:pt x="5187787" y="1501384"/>
                      <a:pt x="5184973" y="1501384"/>
                      <a:pt x="5184973" y="1501384"/>
                    </a:cubicBezTo>
                    <a:cubicBezTo>
                      <a:pt x="5182163" y="1501384"/>
                      <a:pt x="5182163" y="1498573"/>
                      <a:pt x="5182163" y="1498573"/>
                    </a:cubicBezTo>
                    <a:cubicBezTo>
                      <a:pt x="5176540" y="1476079"/>
                      <a:pt x="5159669" y="1459208"/>
                      <a:pt x="5137174" y="1453582"/>
                    </a:cubicBezTo>
                    <a:cubicBezTo>
                      <a:pt x="5134361" y="1453582"/>
                      <a:pt x="5134361" y="1450771"/>
                      <a:pt x="5134361" y="1450771"/>
                    </a:cubicBezTo>
                    <a:cubicBezTo>
                      <a:pt x="5134361" y="1447961"/>
                      <a:pt x="5137174" y="1447961"/>
                      <a:pt x="5137174" y="1447961"/>
                    </a:cubicBezTo>
                    <a:cubicBezTo>
                      <a:pt x="5159669" y="1442337"/>
                      <a:pt x="5176540" y="1425464"/>
                      <a:pt x="5184973" y="1400159"/>
                    </a:cubicBezTo>
                    <a:close/>
                    <a:moveTo>
                      <a:pt x="5030325" y="1400159"/>
                    </a:moveTo>
                    <a:cubicBezTo>
                      <a:pt x="5035949" y="1425464"/>
                      <a:pt x="5055630" y="1442337"/>
                      <a:pt x="5078128" y="1447961"/>
                    </a:cubicBezTo>
                    <a:cubicBezTo>
                      <a:pt x="5080938" y="1447961"/>
                      <a:pt x="5080938" y="1450771"/>
                      <a:pt x="5080938" y="1450771"/>
                    </a:cubicBezTo>
                    <a:cubicBezTo>
                      <a:pt x="5080938" y="1453582"/>
                      <a:pt x="5078128" y="1453582"/>
                      <a:pt x="5078128" y="1453582"/>
                    </a:cubicBezTo>
                    <a:cubicBezTo>
                      <a:pt x="5055630" y="1459208"/>
                      <a:pt x="5038759" y="1476079"/>
                      <a:pt x="5033136" y="1498573"/>
                    </a:cubicBezTo>
                    <a:cubicBezTo>
                      <a:pt x="5033136" y="1501384"/>
                      <a:pt x="5030325" y="1501384"/>
                      <a:pt x="5030325" y="1501384"/>
                    </a:cubicBezTo>
                    <a:cubicBezTo>
                      <a:pt x="5027512" y="1501384"/>
                      <a:pt x="5027512" y="1498573"/>
                      <a:pt x="5027512" y="1498573"/>
                    </a:cubicBezTo>
                    <a:cubicBezTo>
                      <a:pt x="5021892" y="1476079"/>
                      <a:pt x="5005018" y="1459208"/>
                      <a:pt x="4982523" y="1453582"/>
                    </a:cubicBezTo>
                    <a:cubicBezTo>
                      <a:pt x="4979713" y="1453582"/>
                      <a:pt x="4979713" y="1450771"/>
                      <a:pt x="4979713" y="1450771"/>
                    </a:cubicBezTo>
                    <a:cubicBezTo>
                      <a:pt x="4979713" y="1447961"/>
                      <a:pt x="4982523" y="1447961"/>
                      <a:pt x="4982523" y="1447961"/>
                    </a:cubicBezTo>
                    <a:cubicBezTo>
                      <a:pt x="5005018" y="1442337"/>
                      <a:pt x="5021892" y="1425464"/>
                      <a:pt x="5030325" y="1400159"/>
                    </a:cubicBezTo>
                    <a:close/>
                    <a:moveTo>
                      <a:pt x="4872861" y="1400159"/>
                    </a:moveTo>
                    <a:cubicBezTo>
                      <a:pt x="4881298" y="1425464"/>
                      <a:pt x="4898166" y="1442337"/>
                      <a:pt x="4920664" y="1447961"/>
                    </a:cubicBezTo>
                    <a:cubicBezTo>
                      <a:pt x="4923474" y="1447961"/>
                      <a:pt x="4923474" y="1450771"/>
                      <a:pt x="4923474" y="1450771"/>
                    </a:cubicBezTo>
                    <a:cubicBezTo>
                      <a:pt x="4923474" y="1453582"/>
                      <a:pt x="4920664" y="1453582"/>
                      <a:pt x="4920664" y="1453582"/>
                    </a:cubicBezTo>
                    <a:cubicBezTo>
                      <a:pt x="4898166" y="1459208"/>
                      <a:pt x="4881298" y="1476079"/>
                      <a:pt x="4875675" y="1498573"/>
                    </a:cubicBezTo>
                    <a:cubicBezTo>
                      <a:pt x="4875675" y="1501384"/>
                      <a:pt x="4872861" y="1501384"/>
                      <a:pt x="4872861" y="1501384"/>
                    </a:cubicBezTo>
                    <a:cubicBezTo>
                      <a:pt x="4870048" y="1501384"/>
                      <a:pt x="4870048" y="1498573"/>
                      <a:pt x="4870048" y="1498573"/>
                    </a:cubicBezTo>
                    <a:cubicBezTo>
                      <a:pt x="4864428" y="1476079"/>
                      <a:pt x="4847557" y="1459208"/>
                      <a:pt x="4825062" y="1453582"/>
                    </a:cubicBezTo>
                    <a:cubicBezTo>
                      <a:pt x="4822249" y="1453582"/>
                      <a:pt x="4822249" y="1450771"/>
                      <a:pt x="4822249" y="1450771"/>
                    </a:cubicBezTo>
                    <a:cubicBezTo>
                      <a:pt x="4822249" y="1447961"/>
                      <a:pt x="4825062" y="1447961"/>
                      <a:pt x="4825062" y="1447961"/>
                    </a:cubicBezTo>
                    <a:cubicBezTo>
                      <a:pt x="4847557" y="1442337"/>
                      <a:pt x="4864428" y="1425464"/>
                      <a:pt x="4872861" y="1400159"/>
                    </a:cubicBezTo>
                    <a:close/>
                    <a:moveTo>
                      <a:pt x="4718213" y="1400159"/>
                    </a:moveTo>
                    <a:cubicBezTo>
                      <a:pt x="4726650" y="1425464"/>
                      <a:pt x="4743518" y="1442337"/>
                      <a:pt x="4766016" y="1447961"/>
                    </a:cubicBezTo>
                    <a:cubicBezTo>
                      <a:pt x="4768826" y="1447961"/>
                      <a:pt x="4768826" y="1450771"/>
                      <a:pt x="4768826" y="1450771"/>
                    </a:cubicBezTo>
                    <a:cubicBezTo>
                      <a:pt x="4768826" y="1453582"/>
                      <a:pt x="4766016" y="1453582"/>
                      <a:pt x="4766016" y="1453582"/>
                    </a:cubicBezTo>
                    <a:cubicBezTo>
                      <a:pt x="4743518" y="1459208"/>
                      <a:pt x="4726650" y="1476079"/>
                      <a:pt x="4721027" y="1498573"/>
                    </a:cubicBezTo>
                    <a:cubicBezTo>
                      <a:pt x="4721027" y="1501384"/>
                      <a:pt x="4718213" y="1501384"/>
                      <a:pt x="4718213" y="1501384"/>
                    </a:cubicBezTo>
                    <a:cubicBezTo>
                      <a:pt x="4715400" y="1501384"/>
                      <a:pt x="4715400" y="1498573"/>
                      <a:pt x="4715400" y="1498573"/>
                    </a:cubicBezTo>
                    <a:cubicBezTo>
                      <a:pt x="4709780" y="1476079"/>
                      <a:pt x="4692909" y="1459208"/>
                      <a:pt x="4670414" y="1453582"/>
                    </a:cubicBezTo>
                    <a:cubicBezTo>
                      <a:pt x="4667601" y="1453582"/>
                      <a:pt x="4667601" y="1450771"/>
                      <a:pt x="4667601" y="1450771"/>
                    </a:cubicBezTo>
                    <a:cubicBezTo>
                      <a:pt x="4667601" y="1447961"/>
                      <a:pt x="4670414" y="1447961"/>
                      <a:pt x="4670414" y="1447961"/>
                    </a:cubicBezTo>
                    <a:cubicBezTo>
                      <a:pt x="4692909" y="1442337"/>
                      <a:pt x="4709780" y="1425464"/>
                      <a:pt x="4718213" y="1400159"/>
                    </a:cubicBezTo>
                    <a:close/>
                    <a:moveTo>
                      <a:pt x="4563563" y="1400159"/>
                    </a:moveTo>
                    <a:cubicBezTo>
                      <a:pt x="4571999" y="1425464"/>
                      <a:pt x="4588867" y="1442337"/>
                      <a:pt x="4611365" y="1447961"/>
                    </a:cubicBezTo>
                    <a:cubicBezTo>
                      <a:pt x="4614175" y="1447961"/>
                      <a:pt x="4614175" y="1450771"/>
                      <a:pt x="4614175" y="1450771"/>
                    </a:cubicBezTo>
                    <a:cubicBezTo>
                      <a:pt x="4614175" y="1453582"/>
                      <a:pt x="4611365" y="1453582"/>
                      <a:pt x="4611365" y="1453582"/>
                    </a:cubicBezTo>
                    <a:cubicBezTo>
                      <a:pt x="4588867" y="1459208"/>
                      <a:pt x="4571999" y="1476079"/>
                      <a:pt x="4566376" y="1498573"/>
                    </a:cubicBezTo>
                    <a:cubicBezTo>
                      <a:pt x="4566376" y="1501384"/>
                      <a:pt x="4563563" y="1501384"/>
                      <a:pt x="4563563" y="1501384"/>
                    </a:cubicBezTo>
                    <a:cubicBezTo>
                      <a:pt x="4560749" y="1501384"/>
                      <a:pt x="4560749" y="1498573"/>
                      <a:pt x="4560749" y="1498573"/>
                    </a:cubicBezTo>
                    <a:cubicBezTo>
                      <a:pt x="4555129" y="1476079"/>
                      <a:pt x="4538258" y="1459208"/>
                      <a:pt x="4515763" y="1453582"/>
                    </a:cubicBezTo>
                    <a:cubicBezTo>
                      <a:pt x="4512950" y="1453582"/>
                      <a:pt x="4512950" y="1450771"/>
                      <a:pt x="4512950" y="1450771"/>
                    </a:cubicBezTo>
                    <a:cubicBezTo>
                      <a:pt x="4512950" y="1447961"/>
                      <a:pt x="4515763" y="1447961"/>
                      <a:pt x="4515763" y="1447961"/>
                    </a:cubicBezTo>
                    <a:cubicBezTo>
                      <a:pt x="4538258" y="1442337"/>
                      <a:pt x="4555129" y="1425464"/>
                      <a:pt x="4563563" y="1400159"/>
                    </a:cubicBezTo>
                    <a:close/>
                    <a:moveTo>
                      <a:pt x="4406104" y="1400159"/>
                    </a:moveTo>
                    <a:cubicBezTo>
                      <a:pt x="4414538" y="1425464"/>
                      <a:pt x="4431409" y="1442337"/>
                      <a:pt x="4453907" y="1447961"/>
                    </a:cubicBezTo>
                    <a:cubicBezTo>
                      <a:pt x="4456717" y="1447961"/>
                      <a:pt x="4456717" y="1450771"/>
                      <a:pt x="4456717" y="1450771"/>
                    </a:cubicBezTo>
                    <a:cubicBezTo>
                      <a:pt x="4456717" y="1453582"/>
                      <a:pt x="4453907" y="1453582"/>
                      <a:pt x="4453907" y="1453582"/>
                    </a:cubicBezTo>
                    <a:cubicBezTo>
                      <a:pt x="4431409" y="1459208"/>
                      <a:pt x="4414538" y="1476079"/>
                      <a:pt x="4408915" y="1498573"/>
                    </a:cubicBezTo>
                    <a:cubicBezTo>
                      <a:pt x="4408915" y="1501384"/>
                      <a:pt x="4406104" y="1501384"/>
                      <a:pt x="4406104" y="1501384"/>
                    </a:cubicBezTo>
                    <a:cubicBezTo>
                      <a:pt x="4403291" y="1501384"/>
                      <a:pt x="4403291" y="1498573"/>
                      <a:pt x="4403291" y="1498573"/>
                    </a:cubicBezTo>
                    <a:cubicBezTo>
                      <a:pt x="4397671" y="1476079"/>
                      <a:pt x="4380797" y="1459208"/>
                      <a:pt x="4358302" y="1453582"/>
                    </a:cubicBezTo>
                    <a:cubicBezTo>
                      <a:pt x="4355492" y="1453582"/>
                      <a:pt x="4355492" y="1450771"/>
                      <a:pt x="4355492" y="1450771"/>
                    </a:cubicBezTo>
                    <a:cubicBezTo>
                      <a:pt x="4355492" y="1447961"/>
                      <a:pt x="4358302" y="1447961"/>
                      <a:pt x="4358302" y="1447961"/>
                    </a:cubicBezTo>
                    <a:cubicBezTo>
                      <a:pt x="4380797" y="1442337"/>
                      <a:pt x="4397671" y="1425464"/>
                      <a:pt x="4406104" y="1400159"/>
                    </a:cubicBezTo>
                    <a:close/>
                    <a:moveTo>
                      <a:pt x="4251453" y="1400159"/>
                    </a:moveTo>
                    <a:cubicBezTo>
                      <a:pt x="4259887" y="1425464"/>
                      <a:pt x="4276758" y="1442337"/>
                      <a:pt x="4299256" y="1447961"/>
                    </a:cubicBezTo>
                    <a:cubicBezTo>
                      <a:pt x="4302066" y="1447961"/>
                      <a:pt x="4302066" y="1450771"/>
                      <a:pt x="4302066" y="1450771"/>
                    </a:cubicBezTo>
                    <a:cubicBezTo>
                      <a:pt x="4302066" y="1453582"/>
                      <a:pt x="4299256" y="1453582"/>
                      <a:pt x="4299256" y="1453582"/>
                    </a:cubicBezTo>
                    <a:cubicBezTo>
                      <a:pt x="4276758" y="1459208"/>
                      <a:pt x="4259887" y="1476079"/>
                      <a:pt x="4254264" y="1498573"/>
                    </a:cubicBezTo>
                    <a:cubicBezTo>
                      <a:pt x="4254264" y="1501384"/>
                      <a:pt x="4251453" y="1501384"/>
                      <a:pt x="4251453" y="1501384"/>
                    </a:cubicBezTo>
                    <a:cubicBezTo>
                      <a:pt x="4248640" y="1501384"/>
                      <a:pt x="4248640" y="1498573"/>
                      <a:pt x="4248640" y="1498573"/>
                    </a:cubicBezTo>
                    <a:cubicBezTo>
                      <a:pt x="4243020" y="1476079"/>
                      <a:pt x="4226146" y="1459208"/>
                      <a:pt x="4203651" y="1453582"/>
                    </a:cubicBezTo>
                    <a:cubicBezTo>
                      <a:pt x="4200841" y="1453582"/>
                      <a:pt x="4200841" y="1450771"/>
                      <a:pt x="4200841" y="1450771"/>
                    </a:cubicBezTo>
                    <a:cubicBezTo>
                      <a:pt x="4200841" y="1447961"/>
                      <a:pt x="4203651" y="1447961"/>
                      <a:pt x="4203651" y="1447961"/>
                    </a:cubicBezTo>
                    <a:cubicBezTo>
                      <a:pt x="4226146" y="1442337"/>
                      <a:pt x="4243020" y="1425464"/>
                      <a:pt x="4251453" y="1400159"/>
                    </a:cubicBezTo>
                    <a:close/>
                    <a:moveTo>
                      <a:pt x="4096805" y="1400159"/>
                    </a:moveTo>
                    <a:cubicBezTo>
                      <a:pt x="4105239" y="1425464"/>
                      <a:pt x="4122110" y="1442337"/>
                      <a:pt x="4144608" y="1447961"/>
                    </a:cubicBezTo>
                    <a:cubicBezTo>
                      <a:pt x="4147418" y="1447961"/>
                      <a:pt x="4147418" y="1450771"/>
                      <a:pt x="4147418" y="1450771"/>
                    </a:cubicBezTo>
                    <a:cubicBezTo>
                      <a:pt x="4147418" y="1453582"/>
                      <a:pt x="4144608" y="1453582"/>
                      <a:pt x="4144608" y="1453582"/>
                    </a:cubicBezTo>
                    <a:cubicBezTo>
                      <a:pt x="4122110" y="1459208"/>
                      <a:pt x="4105239" y="1476079"/>
                      <a:pt x="4099616" y="1498573"/>
                    </a:cubicBezTo>
                    <a:cubicBezTo>
                      <a:pt x="4099616" y="1501384"/>
                      <a:pt x="4096805" y="1501384"/>
                      <a:pt x="4096805" y="1501384"/>
                    </a:cubicBezTo>
                    <a:cubicBezTo>
                      <a:pt x="4093992" y="1501384"/>
                      <a:pt x="4093992" y="1498573"/>
                      <a:pt x="4093992" y="1498573"/>
                    </a:cubicBezTo>
                    <a:cubicBezTo>
                      <a:pt x="4088372" y="1476079"/>
                      <a:pt x="4071498" y="1459208"/>
                      <a:pt x="4049003" y="1453582"/>
                    </a:cubicBezTo>
                    <a:cubicBezTo>
                      <a:pt x="4046193" y="1453582"/>
                      <a:pt x="4046193" y="1450771"/>
                      <a:pt x="4046193" y="1450771"/>
                    </a:cubicBezTo>
                    <a:cubicBezTo>
                      <a:pt x="4046193" y="1447961"/>
                      <a:pt x="4049003" y="1447961"/>
                      <a:pt x="4049003" y="1447961"/>
                    </a:cubicBezTo>
                    <a:cubicBezTo>
                      <a:pt x="4071498" y="1442337"/>
                      <a:pt x="4088372" y="1425464"/>
                      <a:pt x="4096805" y="1400159"/>
                    </a:cubicBezTo>
                    <a:close/>
                    <a:moveTo>
                      <a:pt x="3939345" y="1400159"/>
                    </a:moveTo>
                    <a:cubicBezTo>
                      <a:pt x="3947781" y="1425464"/>
                      <a:pt x="3964649" y="1442337"/>
                      <a:pt x="3987147" y="1447961"/>
                    </a:cubicBezTo>
                    <a:cubicBezTo>
                      <a:pt x="3989957" y="1447961"/>
                      <a:pt x="3989957" y="1450771"/>
                      <a:pt x="3989957" y="1450771"/>
                    </a:cubicBezTo>
                    <a:cubicBezTo>
                      <a:pt x="3989957" y="1453582"/>
                      <a:pt x="3987147" y="1453582"/>
                      <a:pt x="3987147" y="1453582"/>
                    </a:cubicBezTo>
                    <a:cubicBezTo>
                      <a:pt x="3964649" y="1459208"/>
                      <a:pt x="3947781" y="1476079"/>
                      <a:pt x="3942155" y="1498573"/>
                    </a:cubicBezTo>
                    <a:cubicBezTo>
                      <a:pt x="3942155" y="1501384"/>
                      <a:pt x="3939345" y="1501384"/>
                      <a:pt x="3939345" y="1501384"/>
                    </a:cubicBezTo>
                    <a:cubicBezTo>
                      <a:pt x="3936531" y="1501384"/>
                      <a:pt x="3936531" y="1498573"/>
                      <a:pt x="3936531" y="1498573"/>
                    </a:cubicBezTo>
                    <a:cubicBezTo>
                      <a:pt x="3930911" y="1476079"/>
                      <a:pt x="3914037" y="1459208"/>
                      <a:pt x="3891545" y="1453582"/>
                    </a:cubicBezTo>
                    <a:cubicBezTo>
                      <a:pt x="3888732" y="1453582"/>
                      <a:pt x="3888732" y="1450771"/>
                      <a:pt x="3888732" y="1450771"/>
                    </a:cubicBezTo>
                    <a:cubicBezTo>
                      <a:pt x="3888732" y="1447961"/>
                      <a:pt x="3891545" y="1447961"/>
                      <a:pt x="3891545" y="1447961"/>
                    </a:cubicBezTo>
                    <a:cubicBezTo>
                      <a:pt x="3914037" y="1442337"/>
                      <a:pt x="3930911" y="1425464"/>
                      <a:pt x="3939345" y="1400159"/>
                    </a:cubicBezTo>
                    <a:close/>
                    <a:moveTo>
                      <a:pt x="3784693" y="1400159"/>
                    </a:moveTo>
                    <a:cubicBezTo>
                      <a:pt x="3793130" y="1425464"/>
                      <a:pt x="3809998" y="1442337"/>
                      <a:pt x="3832496" y="1447961"/>
                    </a:cubicBezTo>
                    <a:cubicBezTo>
                      <a:pt x="3835306" y="1447961"/>
                      <a:pt x="3835306" y="1450771"/>
                      <a:pt x="3835306" y="1450771"/>
                    </a:cubicBezTo>
                    <a:cubicBezTo>
                      <a:pt x="3835306" y="1453582"/>
                      <a:pt x="3832496" y="1453582"/>
                      <a:pt x="3832496" y="1453582"/>
                    </a:cubicBezTo>
                    <a:cubicBezTo>
                      <a:pt x="3809998" y="1459208"/>
                      <a:pt x="3793130" y="1476079"/>
                      <a:pt x="3787504" y="1498573"/>
                    </a:cubicBezTo>
                    <a:cubicBezTo>
                      <a:pt x="3787504" y="1501384"/>
                      <a:pt x="3784693" y="1501384"/>
                      <a:pt x="3784693" y="1501384"/>
                    </a:cubicBezTo>
                    <a:cubicBezTo>
                      <a:pt x="3781880" y="1501384"/>
                      <a:pt x="3781880" y="1498573"/>
                      <a:pt x="3781880" y="1498573"/>
                    </a:cubicBezTo>
                    <a:cubicBezTo>
                      <a:pt x="3776260" y="1476079"/>
                      <a:pt x="3759386" y="1459208"/>
                      <a:pt x="3736894" y="1453582"/>
                    </a:cubicBezTo>
                    <a:cubicBezTo>
                      <a:pt x="3734081" y="1453582"/>
                      <a:pt x="3734081" y="1450771"/>
                      <a:pt x="3734081" y="1450771"/>
                    </a:cubicBezTo>
                    <a:cubicBezTo>
                      <a:pt x="3734081" y="1447961"/>
                      <a:pt x="3736894" y="1447961"/>
                      <a:pt x="3736894" y="1447961"/>
                    </a:cubicBezTo>
                    <a:cubicBezTo>
                      <a:pt x="3759386" y="1442337"/>
                      <a:pt x="3776260" y="1425464"/>
                      <a:pt x="3784693" y="1400159"/>
                    </a:cubicBezTo>
                    <a:close/>
                    <a:moveTo>
                      <a:pt x="3630045" y="1400159"/>
                    </a:moveTo>
                    <a:cubicBezTo>
                      <a:pt x="3638482" y="1425464"/>
                      <a:pt x="3655350" y="1442337"/>
                      <a:pt x="3677848" y="1447961"/>
                    </a:cubicBezTo>
                    <a:cubicBezTo>
                      <a:pt x="3680658" y="1447961"/>
                      <a:pt x="3680658" y="1450771"/>
                      <a:pt x="3680658" y="1450771"/>
                    </a:cubicBezTo>
                    <a:cubicBezTo>
                      <a:pt x="3680658" y="1453582"/>
                      <a:pt x="3677848" y="1453582"/>
                      <a:pt x="3677848" y="1453582"/>
                    </a:cubicBezTo>
                    <a:cubicBezTo>
                      <a:pt x="3655350" y="1459208"/>
                      <a:pt x="3638482" y="1476079"/>
                      <a:pt x="3632856" y="1498573"/>
                    </a:cubicBezTo>
                    <a:cubicBezTo>
                      <a:pt x="3632856" y="1501384"/>
                      <a:pt x="3630045" y="1501384"/>
                      <a:pt x="3630045" y="1501384"/>
                    </a:cubicBezTo>
                    <a:cubicBezTo>
                      <a:pt x="3627232" y="1501384"/>
                      <a:pt x="3627232" y="1498573"/>
                      <a:pt x="3627232" y="1498573"/>
                    </a:cubicBezTo>
                    <a:cubicBezTo>
                      <a:pt x="3621612" y="1476079"/>
                      <a:pt x="3604738" y="1459208"/>
                      <a:pt x="3582246" y="1453582"/>
                    </a:cubicBezTo>
                    <a:cubicBezTo>
                      <a:pt x="3579433" y="1453582"/>
                      <a:pt x="3579433" y="1450771"/>
                      <a:pt x="3579433" y="1450771"/>
                    </a:cubicBezTo>
                    <a:cubicBezTo>
                      <a:pt x="3579433" y="1447961"/>
                      <a:pt x="3582246" y="1447961"/>
                      <a:pt x="3582246" y="1447961"/>
                    </a:cubicBezTo>
                    <a:cubicBezTo>
                      <a:pt x="3604738" y="1442337"/>
                      <a:pt x="3621612" y="1425464"/>
                      <a:pt x="3630045" y="1400159"/>
                    </a:cubicBezTo>
                    <a:close/>
                    <a:moveTo>
                      <a:pt x="3472581" y="1400159"/>
                    </a:moveTo>
                    <a:cubicBezTo>
                      <a:pt x="3481018" y="1425464"/>
                      <a:pt x="3500700" y="1442337"/>
                      <a:pt x="3520384" y="1447961"/>
                    </a:cubicBezTo>
                    <a:cubicBezTo>
                      <a:pt x="3523194" y="1447961"/>
                      <a:pt x="3523194" y="1450771"/>
                      <a:pt x="3523194" y="1450771"/>
                    </a:cubicBezTo>
                    <a:cubicBezTo>
                      <a:pt x="3523194" y="1453582"/>
                      <a:pt x="3520384" y="1453582"/>
                      <a:pt x="3520384" y="1453582"/>
                    </a:cubicBezTo>
                    <a:cubicBezTo>
                      <a:pt x="3497889" y="1459208"/>
                      <a:pt x="3481018" y="1476079"/>
                      <a:pt x="3475395" y="1498573"/>
                    </a:cubicBezTo>
                    <a:cubicBezTo>
                      <a:pt x="3475395" y="1501384"/>
                      <a:pt x="3472581" y="1501384"/>
                      <a:pt x="3472581" y="1501384"/>
                    </a:cubicBezTo>
                    <a:cubicBezTo>
                      <a:pt x="3469771" y="1501384"/>
                      <a:pt x="3469771" y="1498573"/>
                      <a:pt x="3469771" y="1498573"/>
                    </a:cubicBezTo>
                    <a:cubicBezTo>
                      <a:pt x="3464148" y="1476079"/>
                      <a:pt x="3447277" y="1459208"/>
                      <a:pt x="3424782" y="1453582"/>
                    </a:cubicBezTo>
                    <a:cubicBezTo>
                      <a:pt x="3421969" y="1453582"/>
                      <a:pt x="3421969" y="1450771"/>
                      <a:pt x="3421969" y="1450771"/>
                    </a:cubicBezTo>
                    <a:cubicBezTo>
                      <a:pt x="3421969" y="1447961"/>
                      <a:pt x="3424782" y="1447961"/>
                      <a:pt x="3424782" y="1447961"/>
                    </a:cubicBezTo>
                    <a:cubicBezTo>
                      <a:pt x="3447277" y="1442337"/>
                      <a:pt x="3464148" y="1425464"/>
                      <a:pt x="3472581" y="1400159"/>
                    </a:cubicBezTo>
                    <a:close/>
                    <a:moveTo>
                      <a:pt x="3317933" y="1400159"/>
                    </a:moveTo>
                    <a:cubicBezTo>
                      <a:pt x="3326370" y="1425464"/>
                      <a:pt x="3343241" y="1442337"/>
                      <a:pt x="3365736" y="1447961"/>
                    </a:cubicBezTo>
                    <a:cubicBezTo>
                      <a:pt x="3368546" y="1447961"/>
                      <a:pt x="3368546" y="1450771"/>
                      <a:pt x="3368546" y="1450771"/>
                    </a:cubicBezTo>
                    <a:cubicBezTo>
                      <a:pt x="3368546" y="1453582"/>
                      <a:pt x="3365736" y="1453582"/>
                      <a:pt x="3365736" y="1453582"/>
                    </a:cubicBezTo>
                    <a:cubicBezTo>
                      <a:pt x="3343241" y="1459208"/>
                      <a:pt x="3326370" y="1476079"/>
                      <a:pt x="3320747" y="1498573"/>
                    </a:cubicBezTo>
                    <a:cubicBezTo>
                      <a:pt x="3320747" y="1501384"/>
                      <a:pt x="3317933" y="1501384"/>
                      <a:pt x="3317933" y="1501384"/>
                    </a:cubicBezTo>
                    <a:cubicBezTo>
                      <a:pt x="3315123" y="1501384"/>
                      <a:pt x="3315123" y="1498573"/>
                      <a:pt x="3315123" y="1498573"/>
                    </a:cubicBezTo>
                    <a:cubicBezTo>
                      <a:pt x="3309500" y="1476079"/>
                      <a:pt x="3292629" y="1459208"/>
                      <a:pt x="3270134" y="1453582"/>
                    </a:cubicBezTo>
                    <a:cubicBezTo>
                      <a:pt x="3267321" y="1453582"/>
                      <a:pt x="3267321" y="1450771"/>
                      <a:pt x="3267321" y="1450771"/>
                    </a:cubicBezTo>
                    <a:cubicBezTo>
                      <a:pt x="3267321" y="1447961"/>
                      <a:pt x="3270134" y="1447961"/>
                      <a:pt x="3270134" y="1447961"/>
                    </a:cubicBezTo>
                    <a:cubicBezTo>
                      <a:pt x="3292629" y="1442337"/>
                      <a:pt x="3309500" y="1425464"/>
                      <a:pt x="3317933" y="1400159"/>
                    </a:cubicBezTo>
                    <a:close/>
                    <a:moveTo>
                      <a:pt x="3163283" y="1400159"/>
                    </a:moveTo>
                    <a:cubicBezTo>
                      <a:pt x="3171719" y="1425464"/>
                      <a:pt x="3188590" y="1442337"/>
                      <a:pt x="3211085" y="1447961"/>
                    </a:cubicBezTo>
                    <a:cubicBezTo>
                      <a:pt x="3213895" y="1447961"/>
                      <a:pt x="3213895" y="1450771"/>
                      <a:pt x="3213895" y="1450771"/>
                    </a:cubicBezTo>
                    <a:cubicBezTo>
                      <a:pt x="3213895" y="1453582"/>
                      <a:pt x="3211085" y="1453582"/>
                      <a:pt x="3211085" y="1453582"/>
                    </a:cubicBezTo>
                    <a:cubicBezTo>
                      <a:pt x="3188590" y="1459208"/>
                      <a:pt x="3171719" y="1476079"/>
                      <a:pt x="3166096" y="1498573"/>
                    </a:cubicBezTo>
                    <a:cubicBezTo>
                      <a:pt x="3166096" y="1501384"/>
                      <a:pt x="3163283" y="1501384"/>
                      <a:pt x="3163283" y="1501384"/>
                    </a:cubicBezTo>
                    <a:cubicBezTo>
                      <a:pt x="3160472" y="1501384"/>
                      <a:pt x="3160472" y="1498573"/>
                      <a:pt x="3160472" y="1498573"/>
                    </a:cubicBezTo>
                    <a:cubicBezTo>
                      <a:pt x="3154849" y="1476079"/>
                      <a:pt x="3137978" y="1459208"/>
                      <a:pt x="3115483" y="1453582"/>
                    </a:cubicBezTo>
                    <a:cubicBezTo>
                      <a:pt x="3112670" y="1453582"/>
                      <a:pt x="3112670" y="1450771"/>
                      <a:pt x="3112670" y="1450771"/>
                    </a:cubicBezTo>
                    <a:cubicBezTo>
                      <a:pt x="3112670" y="1447961"/>
                      <a:pt x="3115483" y="1447961"/>
                      <a:pt x="3115483" y="1447961"/>
                    </a:cubicBezTo>
                    <a:cubicBezTo>
                      <a:pt x="3137978" y="1442337"/>
                      <a:pt x="3154849" y="1425464"/>
                      <a:pt x="3163283" y="1400159"/>
                    </a:cubicBezTo>
                    <a:close/>
                    <a:moveTo>
                      <a:pt x="3005823" y="1400159"/>
                    </a:moveTo>
                    <a:cubicBezTo>
                      <a:pt x="3014257" y="1425464"/>
                      <a:pt x="3033942" y="1442337"/>
                      <a:pt x="3053626" y="1447961"/>
                    </a:cubicBezTo>
                    <a:cubicBezTo>
                      <a:pt x="3056436" y="1447961"/>
                      <a:pt x="3056436" y="1450771"/>
                      <a:pt x="3056436" y="1450771"/>
                    </a:cubicBezTo>
                    <a:cubicBezTo>
                      <a:pt x="3056436" y="1453582"/>
                      <a:pt x="3053626" y="1453582"/>
                      <a:pt x="3053626" y="1453582"/>
                    </a:cubicBezTo>
                    <a:cubicBezTo>
                      <a:pt x="3031128" y="1459208"/>
                      <a:pt x="3014257" y="1476079"/>
                      <a:pt x="3008634" y="1498573"/>
                    </a:cubicBezTo>
                    <a:cubicBezTo>
                      <a:pt x="3008634" y="1501384"/>
                      <a:pt x="3005823" y="1501384"/>
                      <a:pt x="3005823" y="1501384"/>
                    </a:cubicBezTo>
                    <a:cubicBezTo>
                      <a:pt x="3003010" y="1501384"/>
                      <a:pt x="3003010" y="1498573"/>
                      <a:pt x="3003010" y="1498573"/>
                    </a:cubicBezTo>
                    <a:cubicBezTo>
                      <a:pt x="2997390" y="1476079"/>
                      <a:pt x="2980516" y="1459208"/>
                      <a:pt x="2958021" y="1453582"/>
                    </a:cubicBezTo>
                    <a:cubicBezTo>
                      <a:pt x="2955211" y="1453582"/>
                      <a:pt x="2955211" y="1450771"/>
                      <a:pt x="2955211" y="1450771"/>
                    </a:cubicBezTo>
                    <a:cubicBezTo>
                      <a:pt x="2955211" y="1447961"/>
                      <a:pt x="2958021" y="1447961"/>
                      <a:pt x="2958021" y="1447961"/>
                    </a:cubicBezTo>
                    <a:cubicBezTo>
                      <a:pt x="2980516" y="1442337"/>
                      <a:pt x="2997390" y="1425464"/>
                      <a:pt x="3005823" y="1400159"/>
                    </a:cubicBezTo>
                    <a:close/>
                    <a:moveTo>
                      <a:pt x="2851172" y="1400159"/>
                    </a:moveTo>
                    <a:cubicBezTo>
                      <a:pt x="2859606" y="1425464"/>
                      <a:pt x="2876477" y="1442337"/>
                      <a:pt x="2898975" y="1447961"/>
                    </a:cubicBezTo>
                    <a:cubicBezTo>
                      <a:pt x="2901785" y="1447961"/>
                      <a:pt x="2901785" y="1450771"/>
                      <a:pt x="2901785" y="1450771"/>
                    </a:cubicBezTo>
                    <a:cubicBezTo>
                      <a:pt x="2901785" y="1453582"/>
                      <a:pt x="2898975" y="1453582"/>
                      <a:pt x="2898975" y="1453582"/>
                    </a:cubicBezTo>
                    <a:cubicBezTo>
                      <a:pt x="2876477" y="1459208"/>
                      <a:pt x="2859606" y="1476079"/>
                      <a:pt x="2853983" y="1498573"/>
                    </a:cubicBezTo>
                    <a:cubicBezTo>
                      <a:pt x="2853983" y="1501384"/>
                      <a:pt x="2851172" y="1501384"/>
                      <a:pt x="2851172" y="1501384"/>
                    </a:cubicBezTo>
                    <a:cubicBezTo>
                      <a:pt x="2848359" y="1501384"/>
                      <a:pt x="2848359" y="1498573"/>
                      <a:pt x="2848359" y="1498573"/>
                    </a:cubicBezTo>
                    <a:cubicBezTo>
                      <a:pt x="2842739" y="1476079"/>
                      <a:pt x="2825865" y="1459208"/>
                      <a:pt x="2803370" y="1453582"/>
                    </a:cubicBezTo>
                    <a:cubicBezTo>
                      <a:pt x="2800560" y="1453582"/>
                      <a:pt x="2800560" y="1450771"/>
                      <a:pt x="2800560" y="1450771"/>
                    </a:cubicBezTo>
                    <a:cubicBezTo>
                      <a:pt x="2800560" y="1447961"/>
                      <a:pt x="2803370" y="1447961"/>
                      <a:pt x="2803370" y="1447961"/>
                    </a:cubicBezTo>
                    <a:cubicBezTo>
                      <a:pt x="2825865" y="1442337"/>
                      <a:pt x="2842739" y="1425464"/>
                      <a:pt x="2851172" y="1400159"/>
                    </a:cubicBezTo>
                    <a:close/>
                    <a:moveTo>
                      <a:pt x="2696525" y="1400159"/>
                    </a:moveTo>
                    <a:cubicBezTo>
                      <a:pt x="2704959" y="1425464"/>
                      <a:pt x="2721830" y="1442337"/>
                      <a:pt x="2744328" y="1447961"/>
                    </a:cubicBezTo>
                    <a:cubicBezTo>
                      <a:pt x="2747138" y="1447961"/>
                      <a:pt x="2747138" y="1450771"/>
                      <a:pt x="2747138" y="1450771"/>
                    </a:cubicBezTo>
                    <a:cubicBezTo>
                      <a:pt x="2747138" y="1453582"/>
                      <a:pt x="2744328" y="1453582"/>
                      <a:pt x="2744328" y="1453582"/>
                    </a:cubicBezTo>
                    <a:cubicBezTo>
                      <a:pt x="2721830" y="1459208"/>
                      <a:pt x="2704959" y="1476079"/>
                      <a:pt x="2699336" y="1498573"/>
                    </a:cubicBezTo>
                    <a:cubicBezTo>
                      <a:pt x="2699336" y="1501384"/>
                      <a:pt x="2696525" y="1501384"/>
                      <a:pt x="2696525" y="1501384"/>
                    </a:cubicBezTo>
                    <a:cubicBezTo>
                      <a:pt x="2693712" y="1501384"/>
                      <a:pt x="2693712" y="1498573"/>
                      <a:pt x="2693712" y="1498573"/>
                    </a:cubicBezTo>
                    <a:cubicBezTo>
                      <a:pt x="2688092" y="1476079"/>
                      <a:pt x="2671218" y="1459208"/>
                      <a:pt x="2648723" y="1453582"/>
                    </a:cubicBezTo>
                    <a:cubicBezTo>
                      <a:pt x="2645913" y="1453582"/>
                      <a:pt x="2645913" y="1450771"/>
                      <a:pt x="2645913" y="1450771"/>
                    </a:cubicBezTo>
                    <a:cubicBezTo>
                      <a:pt x="2645913" y="1447961"/>
                      <a:pt x="2648723" y="1447961"/>
                      <a:pt x="2648723" y="1447961"/>
                    </a:cubicBezTo>
                    <a:cubicBezTo>
                      <a:pt x="2671218" y="1442337"/>
                      <a:pt x="2688092" y="1425464"/>
                      <a:pt x="2696525" y="1400159"/>
                    </a:cubicBezTo>
                    <a:close/>
                    <a:moveTo>
                      <a:pt x="2539061" y="1400159"/>
                    </a:moveTo>
                    <a:cubicBezTo>
                      <a:pt x="2547497" y="1425464"/>
                      <a:pt x="2567179" y="1442337"/>
                      <a:pt x="2586863" y="1447961"/>
                    </a:cubicBezTo>
                    <a:cubicBezTo>
                      <a:pt x="2589673" y="1447961"/>
                      <a:pt x="2589673" y="1450771"/>
                      <a:pt x="2589673" y="1450771"/>
                    </a:cubicBezTo>
                    <a:cubicBezTo>
                      <a:pt x="2589673" y="1453582"/>
                      <a:pt x="2586863" y="1453582"/>
                      <a:pt x="2586863" y="1453582"/>
                    </a:cubicBezTo>
                    <a:cubicBezTo>
                      <a:pt x="2564365" y="1459208"/>
                      <a:pt x="2547497" y="1476079"/>
                      <a:pt x="2541874" y="1498573"/>
                    </a:cubicBezTo>
                    <a:cubicBezTo>
                      <a:pt x="2541874" y="1501384"/>
                      <a:pt x="2539061" y="1501384"/>
                      <a:pt x="2539061" y="1501384"/>
                    </a:cubicBezTo>
                    <a:cubicBezTo>
                      <a:pt x="2536247" y="1501384"/>
                      <a:pt x="2536247" y="1498573"/>
                      <a:pt x="2536247" y="1498573"/>
                    </a:cubicBezTo>
                    <a:cubicBezTo>
                      <a:pt x="2530627" y="1476079"/>
                      <a:pt x="2513756" y="1459208"/>
                      <a:pt x="2491261" y="1453582"/>
                    </a:cubicBezTo>
                    <a:cubicBezTo>
                      <a:pt x="2488448" y="1453582"/>
                      <a:pt x="2488448" y="1450771"/>
                      <a:pt x="2488448" y="1450771"/>
                    </a:cubicBezTo>
                    <a:cubicBezTo>
                      <a:pt x="2488448" y="1447961"/>
                      <a:pt x="2491261" y="1447961"/>
                      <a:pt x="2491261" y="1447961"/>
                    </a:cubicBezTo>
                    <a:cubicBezTo>
                      <a:pt x="2513756" y="1442337"/>
                      <a:pt x="2530627" y="1425464"/>
                      <a:pt x="2539061" y="1400159"/>
                    </a:cubicBezTo>
                    <a:close/>
                    <a:moveTo>
                      <a:pt x="2384413" y="1400159"/>
                    </a:moveTo>
                    <a:cubicBezTo>
                      <a:pt x="2392849" y="1425464"/>
                      <a:pt x="2409717" y="1442337"/>
                      <a:pt x="2432215" y="1447961"/>
                    </a:cubicBezTo>
                    <a:cubicBezTo>
                      <a:pt x="2435025" y="1447961"/>
                      <a:pt x="2435025" y="1450771"/>
                      <a:pt x="2435025" y="1450771"/>
                    </a:cubicBezTo>
                    <a:cubicBezTo>
                      <a:pt x="2435025" y="1453582"/>
                      <a:pt x="2432215" y="1453582"/>
                      <a:pt x="2432215" y="1453582"/>
                    </a:cubicBezTo>
                    <a:cubicBezTo>
                      <a:pt x="2409717" y="1459208"/>
                      <a:pt x="2392849" y="1476079"/>
                      <a:pt x="2387226" y="1498573"/>
                    </a:cubicBezTo>
                    <a:cubicBezTo>
                      <a:pt x="2387226" y="1501384"/>
                      <a:pt x="2384413" y="1501384"/>
                      <a:pt x="2384413" y="1501384"/>
                    </a:cubicBezTo>
                    <a:cubicBezTo>
                      <a:pt x="2381599" y="1501384"/>
                      <a:pt x="2381599" y="1498573"/>
                      <a:pt x="2381599" y="1498573"/>
                    </a:cubicBezTo>
                    <a:cubicBezTo>
                      <a:pt x="2375979" y="1476079"/>
                      <a:pt x="2359108" y="1459208"/>
                      <a:pt x="2336613" y="1453582"/>
                    </a:cubicBezTo>
                    <a:cubicBezTo>
                      <a:pt x="2333800" y="1453582"/>
                      <a:pt x="2333800" y="1450771"/>
                      <a:pt x="2333800" y="1450771"/>
                    </a:cubicBezTo>
                    <a:cubicBezTo>
                      <a:pt x="2333800" y="1447961"/>
                      <a:pt x="2336613" y="1447961"/>
                      <a:pt x="2336613" y="1447961"/>
                    </a:cubicBezTo>
                    <a:cubicBezTo>
                      <a:pt x="2359108" y="1442337"/>
                      <a:pt x="2375979" y="1425464"/>
                      <a:pt x="2384413" y="1400159"/>
                    </a:cubicBezTo>
                    <a:close/>
                    <a:moveTo>
                      <a:pt x="2229761" y="1400159"/>
                    </a:moveTo>
                    <a:cubicBezTo>
                      <a:pt x="2238198" y="1425464"/>
                      <a:pt x="2255066" y="1442337"/>
                      <a:pt x="2277564" y="1447961"/>
                    </a:cubicBezTo>
                    <a:cubicBezTo>
                      <a:pt x="2280374" y="1447961"/>
                      <a:pt x="2280374" y="1450771"/>
                      <a:pt x="2280374" y="1450771"/>
                    </a:cubicBezTo>
                    <a:cubicBezTo>
                      <a:pt x="2280374" y="1453582"/>
                      <a:pt x="2277564" y="1453582"/>
                      <a:pt x="2277564" y="1453582"/>
                    </a:cubicBezTo>
                    <a:cubicBezTo>
                      <a:pt x="2255066" y="1459208"/>
                      <a:pt x="2238198" y="1476079"/>
                      <a:pt x="2232575" y="1498573"/>
                    </a:cubicBezTo>
                    <a:cubicBezTo>
                      <a:pt x="2232575" y="1501384"/>
                      <a:pt x="2229761" y="1501384"/>
                      <a:pt x="2229761" y="1501384"/>
                    </a:cubicBezTo>
                    <a:cubicBezTo>
                      <a:pt x="2226948" y="1501384"/>
                      <a:pt x="2226948" y="1498573"/>
                      <a:pt x="2226948" y="1498573"/>
                    </a:cubicBezTo>
                    <a:cubicBezTo>
                      <a:pt x="2221328" y="1476079"/>
                      <a:pt x="2204457" y="1459208"/>
                      <a:pt x="2181962" y="1453582"/>
                    </a:cubicBezTo>
                    <a:cubicBezTo>
                      <a:pt x="2179149" y="1453582"/>
                      <a:pt x="2179149" y="1450771"/>
                      <a:pt x="2179149" y="1450771"/>
                    </a:cubicBezTo>
                    <a:cubicBezTo>
                      <a:pt x="2179149" y="1447961"/>
                      <a:pt x="2181962" y="1447961"/>
                      <a:pt x="2181962" y="1447961"/>
                    </a:cubicBezTo>
                    <a:cubicBezTo>
                      <a:pt x="2204457" y="1442337"/>
                      <a:pt x="2221328" y="1425464"/>
                      <a:pt x="2229761" y="1400159"/>
                    </a:cubicBezTo>
                    <a:close/>
                    <a:moveTo>
                      <a:pt x="2075115" y="1400159"/>
                    </a:moveTo>
                    <a:cubicBezTo>
                      <a:pt x="2080738" y="1425464"/>
                      <a:pt x="2100419" y="1442337"/>
                      <a:pt x="2122917" y="1447961"/>
                    </a:cubicBezTo>
                    <a:cubicBezTo>
                      <a:pt x="2125727" y="1447961"/>
                      <a:pt x="2125727" y="1450771"/>
                      <a:pt x="2125727" y="1450771"/>
                    </a:cubicBezTo>
                    <a:cubicBezTo>
                      <a:pt x="2125727" y="1453582"/>
                      <a:pt x="2122917" y="1453582"/>
                      <a:pt x="2122917" y="1453582"/>
                    </a:cubicBezTo>
                    <a:cubicBezTo>
                      <a:pt x="2100419" y="1459208"/>
                      <a:pt x="2083551" y="1476079"/>
                      <a:pt x="2077928" y="1498573"/>
                    </a:cubicBezTo>
                    <a:cubicBezTo>
                      <a:pt x="2077928" y="1501384"/>
                      <a:pt x="2075115" y="1501384"/>
                      <a:pt x="2075115" y="1501384"/>
                    </a:cubicBezTo>
                    <a:cubicBezTo>
                      <a:pt x="2072301" y="1501384"/>
                      <a:pt x="2072301" y="1498573"/>
                      <a:pt x="2072301" y="1498573"/>
                    </a:cubicBezTo>
                    <a:cubicBezTo>
                      <a:pt x="2066681" y="1476079"/>
                      <a:pt x="2049810" y="1459208"/>
                      <a:pt x="2027315" y="1453582"/>
                    </a:cubicBezTo>
                    <a:cubicBezTo>
                      <a:pt x="2024502" y="1453582"/>
                      <a:pt x="2024502" y="1450771"/>
                      <a:pt x="2024502" y="1450771"/>
                    </a:cubicBezTo>
                    <a:cubicBezTo>
                      <a:pt x="2024502" y="1447961"/>
                      <a:pt x="2027315" y="1447961"/>
                      <a:pt x="2027315" y="1447961"/>
                    </a:cubicBezTo>
                    <a:cubicBezTo>
                      <a:pt x="2049810" y="1442337"/>
                      <a:pt x="2066681" y="1425464"/>
                      <a:pt x="2075115" y="1400159"/>
                    </a:cubicBezTo>
                    <a:close/>
                    <a:moveTo>
                      <a:pt x="1917652" y="1400159"/>
                    </a:moveTo>
                    <a:cubicBezTo>
                      <a:pt x="1926086" y="1425464"/>
                      <a:pt x="1942957" y="1442337"/>
                      <a:pt x="1965455" y="1447961"/>
                    </a:cubicBezTo>
                    <a:cubicBezTo>
                      <a:pt x="1968265" y="1447961"/>
                      <a:pt x="1968265" y="1450771"/>
                      <a:pt x="1968265" y="1450771"/>
                    </a:cubicBezTo>
                    <a:cubicBezTo>
                      <a:pt x="1968265" y="1453582"/>
                      <a:pt x="1965455" y="1453582"/>
                      <a:pt x="1965455" y="1453582"/>
                    </a:cubicBezTo>
                    <a:cubicBezTo>
                      <a:pt x="1942957" y="1459208"/>
                      <a:pt x="1926086" y="1476079"/>
                      <a:pt x="1920463" y="1498573"/>
                    </a:cubicBezTo>
                    <a:cubicBezTo>
                      <a:pt x="1920463" y="1501384"/>
                      <a:pt x="1917652" y="1501384"/>
                      <a:pt x="1917652" y="1501384"/>
                    </a:cubicBezTo>
                    <a:cubicBezTo>
                      <a:pt x="1914839" y="1501384"/>
                      <a:pt x="1914839" y="1498573"/>
                      <a:pt x="1914839" y="1498573"/>
                    </a:cubicBezTo>
                    <a:cubicBezTo>
                      <a:pt x="1909219" y="1476079"/>
                      <a:pt x="1892345" y="1459208"/>
                      <a:pt x="1869850" y="1453582"/>
                    </a:cubicBezTo>
                    <a:cubicBezTo>
                      <a:pt x="1867040" y="1453582"/>
                      <a:pt x="1867040" y="1450771"/>
                      <a:pt x="1867040" y="1450771"/>
                    </a:cubicBezTo>
                    <a:cubicBezTo>
                      <a:pt x="1867040" y="1447961"/>
                      <a:pt x="1869850" y="1447961"/>
                      <a:pt x="1869850" y="1447961"/>
                    </a:cubicBezTo>
                    <a:cubicBezTo>
                      <a:pt x="1892345" y="1442337"/>
                      <a:pt x="1909219" y="1425464"/>
                      <a:pt x="1917652" y="1400159"/>
                    </a:cubicBezTo>
                    <a:close/>
                    <a:moveTo>
                      <a:pt x="1763004" y="1400159"/>
                    </a:moveTo>
                    <a:cubicBezTo>
                      <a:pt x="1771438" y="1425464"/>
                      <a:pt x="1788309" y="1442337"/>
                      <a:pt x="1810807" y="1447961"/>
                    </a:cubicBezTo>
                    <a:cubicBezTo>
                      <a:pt x="1813617" y="1447961"/>
                      <a:pt x="1813617" y="1450771"/>
                      <a:pt x="1813617" y="1450771"/>
                    </a:cubicBezTo>
                    <a:cubicBezTo>
                      <a:pt x="1813617" y="1453582"/>
                      <a:pt x="1810807" y="1453582"/>
                      <a:pt x="1810807" y="1453582"/>
                    </a:cubicBezTo>
                    <a:cubicBezTo>
                      <a:pt x="1788309" y="1459208"/>
                      <a:pt x="1771438" y="1476079"/>
                      <a:pt x="1765815" y="1498573"/>
                    </a:cubicBezTo>
                    <a:cubicBezTo>
                      <a:pt x="1765815" y="1501384"/>
                      <a:pt x="1763004" y="1501384"/>
                      <a:pt x="1763004" y="1501384"/>
                    </a:cubicBezTo>
                    <a:cubicBezTo>
                      <a:pt x="1760191" y="1501384"/>
                      <a:pt x="1760191" y="1498573"/>
                      <a:pt x="1760191" y="1498573"/>
                    </a:cubicBezTo>
                    <a:cubicBezTo>
                      <a:pt x="1754571" y="1476079"/>
                      <a:pt x="1737697" y="1459208"/>
                      <a:pt x="1715202" y="1453582"/>
                    </a:cubicBezTo>
                    <a:cubicBezTo>
                      <a:pt x="1712392" y="1453582"/>
                      <a:pt x="1712392" y="1450771"/>
                      <a:pt x="1712392" y="1450771"/>
                    </a:cubicBezTo>
                    <a:cubicBezTo>
                      <a:pt x="1712392" y="1447961"/>
                      <a:pt x="1715202" y="1447961"/>
                      <a:pt x="1715202" y="1447961"/>
                    </a:cubicBezTo>
                    <a:cubicBezTo>
                      <a:pt x="1737697" y="1442337"/>
                      <a:pt x="1754571" y="1425464"/>
                      <a:pt x="1763004" y="1400159"/>
                    </a:cubicBezTo>
                    <a:close/>
                    <a:moveTo>
                      <a:pt x="1608353" y="1400159"/>
                    </a:moveTo>
                    <a:cubicBezTo>
                      <a:pt x="1613977" y="1425464"/>
                      <a:pt x="1633658" y="1442337"/>
                      <a:pt x="1656156" y="1447961"/>
                    </a:cubicBezTo>
                    <a:cubicBezTo>
                      <a:pt x="1658966" y="1447961"/>
                      <a:pt x="1658966" y="1450771"/>
                      <a:pt x="1658966" y="1450771"/>
                    </a:cubicBezTo>
                    <a:cubicBezTo>
                      <a:pt x="1658966" y="1453582"/>
                      <a:pt x="1656156" y="1453582"/>
                      <a:pt x="1656156" y="1453582"/>
                    </a:cubicBezTo>
                    <a:cubicBezTo>
                      <a:pt x="1633658" y="1459208"/>
                      <a:pt x="1616787" y="1476079"/>
                      <a:pt x="1611164" y="1498573"/>
                    </a:cubicBezTo>
                    <a:cubicBezTo>
                      <a:pt x="1611164" y="1501384"/>
                      <a:pt x="1608353" y="1501384"/>
                      <a:pt x="1608353" y="1501384"/>
                    </a:cubicBezTo>
                    <a:cubicBezTo>
                      <a:pt x="1605540" y="1501384"/>
                      <a:pt x="1605540" y="1498573"/>
                      <a:pt x="1605540" y="1498573"/>
                    </a:cubicBezTo>
                    <a:cubicBezTo>
                      <a:pt x="1599920" y="1476079"/>
                      <a:pt x="1583046" y="1459208"/>
                      <a:pt x="1560551" y="1453582"/>
                    </a:cubicBezTo>
                    <a:cubicBezTo>
                      <a:pt x="1557741" y="1453582"/>
                      <a:pt x="1557741" y="1450771"/>
                      <a:pt x="1557741" y="1450771"/>
                    </a:cubicBezTo>
                    <a:cubicBezTo>
                      <a:pt x="1557741" y="1447961"/>
                      <a:pt x="1560551" y="1447961"/>
                      <a:pt x="1560551" y="1447961"/>
                    </a:cubicBezTo>
                    <a:cubicBezTo>
                      <a:pt x="1583046" y="1442337"/>
                      <a:pt x="1599920" y="1425464"/>
                      <a:pt x="1608353" y="1400159"/>
                    </a:cubicBezTo>
                    <a:close/>
                    <a:moveTo>
                      <a:pt x="1450892" y="1400159"/>
                    </a:moveTo>
                    <a:cubicBezTo>
                      <a:pt x="1459326" y="1425464"/>
                      <a:pt x="1476197" y="1442337"/>
                      <a:pt x="1498695" y="1447961"/>
                    </a:cubicBezTo>
                    <a:cubicBezTo>
                      <a:pt x="1501505" y="1447961"/>
                      <a:pt x="1501505" y="1450771"/>
                      <a:pt x="1501505" y="1450771"/>
                    </a:cubicBezTo>
                    <a:cubicBezTo>
                      <a:pt x="1501505" y="1453582"/>
                      <a:pt x="1498695" y="1453582"/>
                      <a:pt x="1498695" y="1453582"/>
                    </a:cubicBezTo>
                    <a:cubicBezTo>
                      <a:pt x="1476197" y="1459208"/>
                      <a:pt x="1459326" y="1476079"/>
                      <a:pt x="1453706" y="1498573"/>
                    </a:cubicBezTo>
                    <a:cubicBezTo>
                      <a:pt x="1453706" y="1501384"/>
                      <a:pt x="1450892" y="1501384"/>
                      <a:pt x="1450892" y="1501384"/>
                    </a:cubicBezTo>
                    <a:cubicBezTo>
                      <a:pt x="1448079" y="1501384"/>
                      <a:pt x="1448079" y="1498573"/>
                      <a:pt x="1448079" y="1498573"/>
                    </a:cubicBezTo>
                    <a:cubicBezTo>
                      <a:pt x="1442458" y="1476079"/>
                      <a:pt x="1425587" y="1459208"/>
                      <a:pt x="1403090" y="1453582"/>
                    </a:cubicBezTo>
                    <a:cubicBezTo>
                      <a:pt x="1400280" y="1453582"/>
                      <a:pt x="1400280" y="1450771"/>
                      <a:pt x="1400280" y="1450771"/>
                    </a:cubicBezTo>
                    <a:cubicBezTo>
                      <a:pt x="1400280" y="1447961"/>
                      <a:pt x="1403090" y="1447961"/>
                      <a:pt x="1403090" y="1447961"/>
                    </a:cubicBezTo>
                    <a:cubicBezTo>
                      <a:pt x="1425587" y="1442337"/>
                      <a:pt x="1442458" y="1425464"/>
                      <a:pt x="1450892" y="1400159"/>
                    </a:cubicBezTo>
                    <a:close/>
                    <a:moveTo>
                      <a:pt x="1296244" y="1400159"/>
                    </a:moveTo>
                    <a:cubicBezTo>
                      <a:pt x="1304678" y="1425464"/>
                      <a:pt x="1321549" y="1442337"/>
                      <a:pt x="1344046" y="1447961"/>
                    </a:cubicBezTo>
                    <a:cubicBezTo>
                      <a:pt x="1346857" y="1447961"/>
                      <a:pt x="1346857" y="1450771"/>
                      <a:pt x="1346857" y="1450771"/>
                    </a:cubicBezTo>
                    <a:cubicBezTo>
                      <a:pt x="1346857" y="1453582"/>
                      <a:pt x="1344046" y="1453582"/>
                      <a:pt x="1344046" y="1453582"/>
                    </a:cubicBezTo>
                    <a:cubicBezTo>
                      <a:pt x="1321549" y="1459208"/>
                      <a:pt x="1304678" y="1476079"/>
                      <a:pt x="1299058" y="1498573"/>
                    </a:cubicBezTo>
                    <a:cubicBezTo>
                      <a:pt x="1299058" y="1501384"/>
                      <a:pt x="1296244" y="1501384"/>
                      <a:pt x="1296244" y="1501384"/>
                    </a:cubicBezTo>
                    <a:cubicBezTo>
                      <a:pt x="1293431" y="1501384"/>
                      <a:pt x="1293431" y="1498573"/>
                      <a:pt x="1293431" y="1498573"/>
                    </a:cubicBezTo>
                    <a:cubicBezTo>
                      <a:pt x="1287810" y="1476079"/>
                      <a:pt x="1270939" y="1459208"/>
                      <a:pt x="1248442" y="1453582"/>
                    </a:cubicBezTo>
                    <a:cubicBezTo>
                      <a:pt x="1245632" y="1453582"/>
                      <a:pt x="1245632" y="1450771"/>
                      <a:pt x="1245632" y="1450771"/>
                    </a:cubicBezTo>
                    <a:cubicBezTo>
                      <a:pt x="1245632" y="1447961"/>
                      <a:pt x="1248442" y="1447961"/>
                      <a:pt x="1248442" y="1447961"/>
                    </a:cubicBezTo>
                    <a:cubicBezTo>
                      <a:pt x="1270939" y="1442337"/>
                      <a:pt x="1287810" y="1425464"/>
                      <a:pt x="1296244" y="1400159"/>
                    </a:cubicBezTo>
                    <a:close/>
                    <a:moveTo>
                      <a:pt x="1141593" y="1400159"/>
                    </a:moveTo>
                    <a:cubicBezTo>
                      <a:pt x="1150027" y="1425464"/>
                      <a:pt x="1166898" y="1442337"/>
                      <a:pt x="1189395" y="1447961"/>
                    </a:cubicBezTo>
                    <a:cubicBezTo>
                      <a:pt x="1192206" y="1447961"/>
                      <a:pt x="1192206" y="1450771"/>
                      <a:pt x="1192206" y="1450771"/>
                    </a:cubicBezTo>
                    <a:cubicBezTo>
                      <a:pt x="1192206" y="1453582"/>
                      <a:pt x="1189395" y="1453582"/>
                      <a:pt x="1189395" y="1453582"/>
                    </a:cubicBezTo>
                    <a:cubicBezTo>
                      <a:pt x="1166898" y="1459208"/>
                      <a:pt x="1150027" y="1476079"/>
                      <a:pt x="1144407" y="1498573"/>
                    </a:cubicBezTo>
                    <a:cubicBezTo>
                      <a:pt x="1144407" y="1501384"/>
                      <a:pt x="1141593" y="1501384"/>
                      <a:pt x="1141593" y="1501384"/>
                    </a:cubicBezTo>
                    <a:cubicBezTo>
                      <a:pt x="1138780" y="1501384"/>
                      <a:pt x="1138780" y="1498573"/>
                      <a:pt x="1138780" y="1498573"/>
                    </a:cubicBezTo>
                    <a:cubicBezTo>
                      <a:pt x="1133159" y="1476079"/>
                      <a:pt x="1116288" y="1459208"/>
                      <a:pt x="1093791" y="1453582"/>
                    </a:cubicBezTo>
                    <a:cubicBezTo>
                      <a:pt x="1090981" y="1453582"/>
                      <a:pt x="1090981" y="1450771"/>
                      <a:pt x="1090981" y="1450771"/>
                    </a:cubicBezTo>
                    <a:cubicBezTo>
                      <a:pt x="1090981" y="1447961"/>
                      <a:pt x="1093791" y="1447961"/>
                      <a:pt x="1093791" y="1447961"/>
                    </a:cubicBezTo>
                    <a:cubicBezTo>
                      <a:pt x="1116288" y="1442337"/>
                      <a:pt x="1133159" y="1425464"/>
                      <a:pt x="1141593" y="1400159"/>
                    </a:cubicBezTo>
                    <a:close/>
                    <a:moveTo>
                      <a:pt x="984132" y="1400159"/>
                    </a:moveTo>
                    <a:cubicBezTo>
                      <a:pt x="992566" y="1425464"/>
                      <a:pt x="1009437" y="1442337"/>
                      <a:pt x="1031934" y="1447961"/>
                    </a:cubicBezTo>
                    <a:cubicBezTo>
                      <a:pt x="1034745" y="1447961"/>
                      <a:pt x="1034745" y="1450771"/>
                      <a:pt x="1034745" y="1450771"/>
                    </a:cubicBezTo>
                    <a:cubicBezTo>
                      <a:pt x="1034745" y="1453582"/>
                      <a:pt x="1031934" y="1453582"/>
                      <a:pt x="1031934" y="1453582"/>
                    </a:cubicBezTo>
                    <a:cubicBezTo>
                      <a:pt x="1009437" y="1459208"/>
                      <a:pt x="992566" y="1476079"/>
                      <a:pt x="986946" y="1498573"/>
                    </a:cubicBezTo>
                    <a:cubicBezTo>
                      <a:pt x="986946" y="1501384"/>
                      <a:pt x="984132" y="1501384"/>
                      <a:pt x="984132" y="1501384"/>
                    </a:cubicBezTo>
                    <a:cubicBezTo>
                      <a:pt x="981319" y="1501384"/>
                      <a:pt x="981319" y="1498573"/>
                      <a:pt x="981319" y="1498573"/>
                    </a:cubicBezTo>
                    <a:cubicBezTo>
                      <a:pt x="975698" y="1476079"/>
                      <a:pt x="958827" y="1459208"/>
                      <a:pt x="936330" y="1453582"/>
                    </a:cubicBezTo>
                    <a:cubicBezTo>
                      <a:pt x="933520" y="1453582"/>
                      <a:pt x="933520" y="1450771"/>
                      <a:pt x="933520" y="1450771"/>
                    </a:cubicBezTo>
                    <a:cubicBezTo>
                      <a:pt x="933520" y="1447961"/>
                      <a:pt x="936330" y="1447961"/>
                      <a:pt x="936330" y="1447961"/>
                    </a:cubicBezTo>
                    <a:cubicBezTo>
                      <a:pt x="958827" y="1442337"/>
                      <a:pt x="975698" y="1425464"/>
                      <a:pt x="984132" y="1400159"/>
                    </a:cubicBezTo>
                    <a:close/>
                    <a:moveTo>
                      <a:pt x="829484" y="1400159"/>
                    </a:moveTo>
                    <a:cubicBezTo>
                      <a:pt x="837918" y="1425464"/>
                      <a:pt x="854789" y="1442337"/>
                      <a:pt x="877286" y="1447961"/>
                    </a:cubicBezTo>
                    <a:cubicBezTo>
                      <a:pt x="880097" y="1447961"/>
                      <a:pt x="880097" y="1450771"/>
                      <a:pt x="880097" y="1450771"/>
                    </a:cubicBezTo>
                    <a:cubicBezTo>
                      <a:pt x="880097" y="1453582"/>
                      <a:pt x="877286" y="1453582"/>
                      <a:pt x="877286" y="1453582"/>
                    </a:cubicBezTo>
                    <a:cubicBezTo>
                      <a:pt x="854789" y="1459208"/>
                      <a:pt x="837918" y="1476079"/>
                      <a:pt x="832298" y="1498573"/>
                    </a:cubicBezTo>
                    <a:cubicBezTo>
                      <a:pt x="832298" y="1501384"/>
                      <a:pt x="829484" y="1501384"/>
                      <a:pt x="829484" y="1501384"/>
                    </a:cubicBezTo>
                    <a:cubicBezTo>
                      <a:pt x="826671" y="1501384"/>
                      <a:pt x="826671" y="1498573"/>
                      <a:pt x="826671" y="1498573"/>
                    </a:cubicBezTo>
                    <a:cubicBezTo>
                      <a:pt x="821050" y="1476079"/>
                      <a:pt x="804179" y="1459208"/>
                      <a:pt x="781682" y="1453582"/>
                    </a:cubicBezTo>
                    <a:cubicBezTo>
                      <a:pt x="778872" y="1453582"/>
                      <a:pt x="778872" y="1450771"/>
                      <a:pt x="778872" y="1450771"/>
                    </a:cubicBezTo>
                    <a:cubicBezTo>
                      <a:pt x="778872" y="1447961"/>
                      <a:pt x="781682" y="1447961"/>
                      <a:pt x="781682" y="1447961"/>
                    </a:cubicBezTo>
                    <a:cubicBezTo>
                      <a:pt x="804179" y="1442337"/>
                      <a:pt x="821050" y="1425464"/>
                      <a:pt x="829484" y="1400159"/>
                    </a:cubicBezTo>
                    <a:close/>
                    <a:moveTo>
                      <a:pt x="674833" y="1400159"/>
                    </a:moveTo>
                    <a:cubicBezTo>
                      <a:pt x="683267" y="1425464"/>
                      <a:pt x="700138" y="1442337"/>
                      <a:pt x="722635" y="1447961"/>
                    </a:cubicBezTo>
                    <a:cubicBezTo>
                      <a:pt x="725446" y="1447961"/>
                      <a:pt x="725446" y="1450771"/>
                      <a:pt x="725446" y="1450771"/>
                    </a:cubicBezTo>
                    <a:cubicBezTo>
                      <a:pt x="725446" y="1453582"/>
                      <a:pt x="722635" y="1453582"/>
                      <a:pt x="722635" y="1453582"/>
                    </a:cubicBezTo>
                    <a:cubicBezTo>
                      <a:pt x="700138" y="1459208"/>
                      <a:pt x="683267" y="1476079"/>
                      <a:pt x="677647" y="1498573"/>
                    </a:cubicBezTo>
                    <a:cubicBezTo>
                      <a:pt x="677647" y="1501384"/>
                      <a:pt x="674833" y="1501384"/>
                      <a:pt x="674833" y="1501384"/>
                    </a:cubicBezTo>
                    <a:cubicBezTo>
                      <a:pt x="672020" y="1501384"/>
                      <a:pt x="672020" y="1498573"/>
                      <a:pt x="672020" y="1498573"/>
                    </a:cubicBezTo>
                    <a:cubicBezTo>
                      <a:pt x="666399" y="1476079"/>
                      <a:pt x="649528" y="1459208"/>
                      <a:pt x="627031" y="1453582"/>
                    </a:cubicBezTo>
                    <a:cubicBezTo>
                      <a:pt x="624221" y="1453582"/>
                      <a:pt x="624221" y="1450771"/>
                      <a:pt x="624221" y="1450771"/>
                    </a:cubicBezTo>
                    <a:cubicBezTo>
                      <a:pt x="624221" y="1447961"/>
                      <a:pt x="627031" y="1447961"/>
                      <a:pt x="627031" y="1447961"/>
                    </a:cubicBezTo>
                    <a:cubicBezTo>
                      <a:pt x="649528" y="1442337"/>
                      <a:pt x="666399" y="1425464"/>
                      <a:pt x="674833" y="1400159"/>
                    </a:cubicBezTo>
                    <a:close/>
                    <a:moveTo>
                      <a:pt x="517372" y="1400159"/>
                    </a:moveTo>
                    <a:cubicBezTo>
                      <a:pt x="525806" y="1425464"/>
                      <a:pt x="542677" y="1442337"/>
                      <a:pt x="565174" y="1447961"/>
                    </a:cubicBezTo>
                    <a:cubicBezTo>
                      <a:pt x="567985" y="1447961"/>
                      <a:pt x="567985" y="1450771"/>
                      <a:pt x="567985" y="1450771"/>
                    </a:cubicBezTo>
                    <a:cubicBezTo>
                      <a:pt x="567985" y="1453582"/>
                      <a:pt x="565174" y="1453582"/>
                      <a:pt x="565174" y="1453582"/>
                    </a:cubicBezTo>
                    <a:cubicBezTo>
                      <a:pt x="542677" y="1459208"/>
                      <a:pt x="525806" y="1476079"/>
                      <a:pt x="520183" y="1498573"/>
                    </a:cubicBezTo>
                    <a:cubicBezTo>
                      <a:pt x="520183" y="1501384"/>
                      <a:pt x="517372" y="1501384"/>
                      <a:pt x="517372" y="1501384"/>
                    </a:cubicBezTo>
                    <a:cubicBezTo>
                      <a:pt x="514559" y="1501384"/>
                      <a:pt x="514559" y="1498573"/>
                      <a:pt x="514559" y="1498573"/>
                    </a:cubicBezTo>
                    <a:cubicBezTo>
                      <a:pt x="508938" y="1476079"/>
                      <a:pt x="492065" y="1459208"/>
                      <a:pt x="469570" y="1453582"/>
                    </a:cubicBezTo>
                    <a:cubicBezTo>
                      <a:pt x="466760" y="1453582"/>
                      <a:pt x="466760" y="1450771"/>
                      <a:pt x="466760" y="1450771"/>
                    </a:cubicBezTo>
                    <a:cubicBezTo>
                      <a:pt x="466760" y="1447961"/>
                      <a:pt x="469570" y="1447961"/>
                      <a:pt x="469570" y="1447961"/>
                    </a:cubicBezTo>
                    <a:cubicBezTo>
                      <a:pt x="492065" y="1442337"/>
                      <a:pt x="508938" y="1425464"/>
                      <a:pt x="517372" y="1400159"/>
                    </a:cubicBezTo>
                    <a:close/>
                    <a:moveTo>
                      <a:pt x="362724" y="1400159"/>
                    </a:moveTo>
                    <a:cubicBezTo>
                      <a:pt x="371158" y="1425464"/>
                      <a:pt x="388029" y="1442337"/>
                      <a:pt x="410526" y="1447961"/>
                    </a:cubicBezTo>
                    <a:cubicBezTo>
                      <a:pt x="413337" y="1447961"/>
                      <a:pt x="413337" y="1450771"/>
                      <a:pt x="413337" y="1450771"/>
                    </a:cubicBezTo>
                    <a:cubicBezTo>
                      <a:pt x="413337" y="1453582"/>
                      <a:pt x="410526" y="1453582"/>
                      <a:pt x="410526" y="1453582"/>
                    </a:cubicBezTo>
                    <a:cubicBezTo>
                      <a:pt x="388029" y="1459208"/>
                      <a:pt x="371158" y="1476079"/>
                      <a:pt x="365535" y="1498573"/>
                    </a:cubicBezTo>
                    <a:cubicBezTo>
                      <a:pt x="365535" y="1501384"/>
                      <a:pt x="362724" y="1501384"/>
                      <a:pt x="362724" y="1501384"/>
                    </a:cubicBezTo>
                    <a:cubicBezTo>
                      <a:pt x="359911" y="1501384"/>
                      <a:pt x="359911" y="1498573"/>
                      <a:pt x="359911" y="1498573"/>
                    </a:cubicBezTo>
                    <a:cubicBezTo>
                      <a:pt x="354290" y="1476079"/>
                      <a:pt x="337417" y="1459208"/>
                      <a:pt x="314922" y="1453582"/>
                    </a:cubicBezTo>
                    <a:cubicBezTo>
                      <a:pt x="312112" y="1453582"/>
                      <a:pt x="312112" y="1450771"/>
                      <a:pt x="312112" y="1450771"/>
                    </a:cubicBezTo>
                    <a:cubicBezTo>
                      <a:pt x="312112" y="1447961"/>
                      <a:pt x="314922" y="1447961"/>
                      <a:pt x="314922" y="1447961"/>
                    </a:cubicBezTo>
                    <a:cubicBezTo>
                      <a:pt x="337417" y="1442337"/>
                      <a:pt x="354290" y="1425464"/>
                      <a:pt x="362724" y="1400159"/>
                    </a:cubicBezTo>
                    <a:close/>
                    <a:moveTo>
                      <a:pt x="208073" y="1400159"/>
                    </a:moveTo>
                    <a:cubicBezTo>
                      <a:pt x="216507" y="1425464"/>
                      <a:pt x="233378" y="1442337"/>
                      <a:pt x="255875" y="1447961"/>
                    </a:cubicBezTo>
                    <a:cubicBezTo>
                      <a:pt x="258686" y="1447961"/>
                      <a:pt x="258686" y="1450771"/>
                      <a:pt x="258686" y="1450771"/>
                    </a:cubicBezTo>
                    <a:cubicBezTo>
                      <a:pt x="258686" y="1453582"/>
                      <a:pt x="255875" y="1453582"/>
                      <a:pt x="255875" y="1453582"/>
                    </a:cubicBezTo>
                    <a:cubicBezTo>
                      <a:pt x="233378" y="1459208"/>
                      <a:pt x="216507" y="1476079"/>
                      <a:pt x="210884" y="1498573"/>
                    </a:cubicBezTo>
                    <a:cubicBezTo>
                      <a:pt x="210884" y="1501384"/>
                      <a:pt x="208073" y="1501384"/>
                      <a:pt x="208073" y="1501384"/>
                    </a:cubicBezTo>
                    <a:cubicBezTo>
                      <a:pt x="205260" y="1501384"/>
                      <a:pt x="205260" y="1498573"/>
                      <a:pt x="205260" y="1498573"/>
                    </a:cubicBezTo>
                    <a:cubicBezTo>
                      <a:pt x="199639" y="1476079"/>
                      <a:pt x="182766" y="1459208"/>
                      <a:pt x="160271" y="1453582"/>
                    </a:cubicBezTo>
                    <a:cubicBezTo>
                      <a:pt x="157461" y="1453582"/>
                      <a:pt x="157461" y="1450771"/>
                      <a:pt x="157461" y="1450771"/>
                    </a:cubicBezTo>
                    <a:cubicBezTo>
                      <a:pt x="157461" y="1447961"/>
                      <a:pt x="160271" y="1447961"/>
                      <a:pt x="160271" y="1447961"/>
                    </a:cubicBezTo>
                    <a:cubicBezTo>
                      <a:pt x="182766" y="1442337"/>
                      <a:pt x="199639" y="1425464"/>
                      <a:pt x="208073" y="1400159"/>
                    </a:cubicBezTo>
                    <a:close/>
                    <a:moveTo>
                      <a:pt x="50612" y="1400159"/>
                    </a:moveTo>
                    <a:cubicBezTo>
                      <a:pt x="59049" y="1425464"/>
                      <a:pt x="75920" y="1442337"/>
                      <a:pt x="98414" y="1447961"/>
                    </a:cubicBezTo>
                    <a:cubicBezTo>
                      <a:pt x="101225" y="1447961"/>
                      <a:pt x="101225" y="1450771"/>
                      <a:pt x="101225" y="1450771"/>
                    </a:cubicBezTo>
                    <a:cubicBezTo>
                      <a:pt x="101225" y="1453582"/>
                      <a:pt x="98414" y="1453582"/>
                      <a:pt x="98414" y="1453582"/>
                    </a:cubicBezTo>
                    <a:cubicBezTo>
                      <a:pt x="75920" y="1459208"/>
                      <a:pt x="59049" y="1476079"/>
                      <a:pt x="53426" y="1498573"/>
                    </a:cubicBezTo>
                    <a:cubicBezTo>
                      <a:pt x="53426" y="1501384"/>
                      <a:pt x="50612" y="1501384"/>
                      <a:pt x="50612" y="1501384"/>
                    </a:cubicBezTo>
                    <a:cubicBezTo>
                      <a:pt x="47802" y="1501384"/>
                      <a:pt x="47802" y="1498573"/>
                      <a:pt x="47802" y="1498573"/>
                    </a:cubicBezTo>
                    <a:cubicBezTo>
                      <a:pt x="42178" y="1476079"/>
                      <a:pt x="25307" y="1459208"/>
                      <a:pt x="2813" y="1453582"/>
                    </a:cubicBezTo>
                    <a:cubicBezTo>
                      <a:pt x="0" y="1453582"/>
                      <a:pt x="0" y="1450771"/>
                      <a:pt x="0" y="1450771"/>
                    </a:cubicBezTo>
                    <a:cubicBezTo>
                      <a:pt x="0" y="1447961"/>
                      <a:pt x="2813" y="1447961"/>
                      <a:pt x="2813" y="1447961"/>
                    </a:cubicBezTo>
                    <a:cubicBezTo>
                      <a:pt x="25307" y="1442337"/>
                      <a:pt x="42178" y="1425464"/>
                      <a:pt x="50612" y="1400159"/>
                    </a:cubicBezTo>
                    <a:close/>
                    <a:moveTo>
                      <a:pt x="5184973" y="1245511"/>
                    </a:moveTo>
                    <a:cubicBezTo>
                      <a:pt x="5193410" y="1268005"/>
                      <a:pt x="5210281" y="1284876"/>
                      <a:pt x="5232776" y="1293313"/>
                    </a:cubicBezTo>
                    <a:cubicBezTo>
                      <a:pt x="5235586" y="1293313"/>
                      <a:pt x="5235586" y="1296123"/>
                      <a:pt x="5235586" y="1296123"/>
                    </a:cubicBezTo>
                    <a:cubicBezTo>
                      <a:pt x="5235586" y="1298934"/>
                      <a:pt x="5232776" y="1298934"/>
                      <a:pt x="5232776" y="1298934"/>
                    </a:cubicBezTo>
                    <a:cubicBezTo>
                      <a:pt x="5210281" y="1304560"/>
                      <a:pt x="5193410" y="1321431"/>
                      <a:pt x="5187787" y="1343926"/>
                    </a:cubicBezTo>
                    <a:cubicBezTo>
                      <a:pt x="5187787" y="1346736"/>
                      <a:pt x="5184973" y="1346736"/>
                      <a:pt x="5184973" y="1346736"/>
                    </a:cubicBezTo>
                    <a:cubicBezTo>
                      <a:pt x="5182163" y="1346736"/>
                      <a:pt x="5182163" y="1343926"/>
                      <a:pt x="5182163" y="1343926"/>
                    </a:cubicBezTo>
                    <a:cubicBezTo>
                      <a:pt x="5176540" y="1321431"/>
                      <a:pt x="5159669" y="1304560"/>
                      <a:pt x="5137174" y="1298934"/>
                    </a:cubicBezTo>
                    <a:cubicBezTo>
                      <a:pt x="5134361" y="1298934"/>
                      <a:pt x="5134361" y="1296123"/>
                      <a:pt x="5134361" y="1296123"/>
                    </a:cubicBezTo>
                    <a:cubicBezTo>
                      <a:pt x="5134361" y="1293313"/>
                      <a:pt x="5137174" y="1293313"/>
                      <a:pt x="5137174" y="1293313"/>
                    </a:cubicBezTo>
                    <a:cubicBezTo>
                      <a:pt x="5159669" y="1287689"/>
                      <a:pt x="5176540" y="1270816"/>
                      <a:pt x="5184973" y="1245511"/>
                    </a:cubicBezTo>
                    <a:close/>
                    <a:moveTo>
                      <a:pt x="5030325" y="1245511"/>
                    </a:moveTo>
                    <a:cubicBezTo>
                      <a:pt x="5035949" y="1268005"/>
                      <a:pt x="5055630" y="1284876"/>
                      <a:pt x="5078128" y="1293313"/>
                    </a:cubicBezTo>
                    <a:cubicBezTo>
                      <a:pt x="5080938" y="1293313"/>
                      <a:pt x="5080938" y="1296123"/>
                      <a:pt x="5080938" y="1296123"/>
                    </a:cubicBezTo>
                    <a:cubicBezTo>
                      <a:pt x="5080938" y="1298934"/>
                      <a:pt x="5078128" y="1298934"/>
                      <a:pt x="5078128" y="1298934"/>
                    </a:cubicBezTo>
                    <a:cubicBezTo>
                      <a:pt x="5055630" y="1304560"/>
                      <a:pt x="5038759" y="1321431"/>
                      <a:pt x="5033136" y="1343926"/>
                    </a:cubicBezTo>
                    <a:cubicBezTo>
                      <a:pt x="5033136" y="1346736"/>
                      <a:pt x="5030325" y="1346736"/>
                      <a:pt x="5030325" y="1346736"/>
                    </a:cubicBezTo>
                    <a:cubicBezTo>
                      <a:pt x="5027512" y="1346736"/>
                      <a:pt x="5027512" y="1343926"/>
                      <a:pt x="5027512" y="1343926"/>
                    </a:cubicBezTo>
                    <a:cubicBezTo>
                      <a:pt x="5021892" y="1321431"/>
                      <a:pt x="5005018" y="1304560"/>
                      <a:pt x="4982523" y="1298934"/>
                    </a:cubicBezTo>
                    <a:cubicBezTo>
                      <a:pt x="4979713" y="1298934"/>
                      <a:pt x="4979713" y="1296123"/>
                      <a:pt x="4979713" y="1296123"/>
                    </a:cubicBezTo>
                    <a:cubicBezTo>
                      <a:pt x="4979713" y="1293313"/>
                      <a:pt x="4982523" y="1293313"/>
                      <a:pt x="4982523" y="1293313"/>
                    </a:cubicBezTo>
                    <a:cubicBezTo>
                      <a:pt x="5005018" y="1287689"/>
                      <a:pt x="5021892" y="1270816"/>
                      <a:pt x="5030325" y="1245511"/>
                    </a:cubicBezTo>
                    <a:close/>
                    <a:moveTo>
                      <a:pt x="4872861" y="1245511"/>
                    </a:moveTo>
                    <a:cubicBezTo>
                      <a:pt x="4881298" y="1268005"/>
                      <a:pt x="4898166" y="1284876"/>
                      <a:pt x="4920664" y="1293313"/>
                    </a:cubicBezTo>
                    <a:cubicBezTo>
                      <a:pt x="4923474" y="1293313"/>
                      <a:pt x="4923474" y="1296123"/>
                      <a:pt x="4923474" y="1296123"/>
                    </a:cubicBezTo>
                    <a:cubicBezTo>
                      <a:pt x="4923474" y="1298934"/>
                      <a:pt x="4920664" y="1298934"/>
                      <a:pt x="4920664" y="1298934"/>
                    </a:cubicBezTo>
                    <a:cubicBezTo>
                      <a:pt x="4898166" y="1304560"/>
                      <a:pt x="4881298" y="1321431"/>
                      <a:pt x="4875675" y="1343926"/>
                    </a:cubicBezTo>
                    <a:cubicBezTo>
                      <a:pt x="4875675" y="1346736"/>
                      <a:pt x="4872861" y="1346736"/>
                      <a:pt x="4872861" y="1346736"/>
                    </a:cubicBezTo>
                    <a:cubicBezTo>
                      <a:pt x="4870048" y="1346736"/>
                      <a:pt x="4870048" y="1343926"/>
                      <a:pt x="4870048" y="1343926"/>
                    </a:cubicBezTo>
                    <a:cubicBezTo>
                      <a:pt x="4864428" y="1321431"/>
                      <a:pt x="4847557" y="1304560"/>
                      <a:pt x="4825062" y="1298934"/>
                    </a:cubicBezTo>
                    <a:cubicBezTo>
                      <a:pt x="4822249" y="1298934"/>
                      <a:pt x="4822249" y="1296123"/>
                      <a:pt x="4822249" y="1296123"/>
                    </a:cubicBezTo>
                    <a:cubicBezTo>
                      <a:pt x="4822249" y="1293313"/>
                      <a:pt x="4825062" y="1293313"/>
                      <a:pt x="4825062" y="1293313"/>
                    </a:cubicBezTo>
                    <a:cubicBezTo>
                      <a:pt x="4847557" y="1287689"/>
                      <a:pt x="4864428" y="1270816"/>
                      <a:pt x="4872861" y="1245511"/>
                    </a:cubicBezTo>
                    <a:close/>
                    <a:moveTo>
                      <a:pt x="4718213" y="1245511"/>
                    </a:moveTo>
                    <a:cubicBezTo>
                      <a:pt x="4726650" y="1268005"/>
                      <a:pt x="4743518" y="1284876"/>
                      <a:pt x="4766016" y="1293313"/>
                    </a:cubicBezTo>
                    <a:cubicBezTo>
                      <a:pt x="4768826" y="1293313"/>
                      <a:pt x="4768826" y="1296123"/>
                      <a:pt x="4768826" y="1296123"/>
                    </a:cubicBezTo>
                    <a:cubicBezTo>
                      <a:pt x="4768826" y="1298934"/>
                      <a:pt x="4766016" y="1298934"/>
                      <a:pt x="4766016" y="1298934"/>
                    </a:cubicBezTo>
                    <a:cubicBezTo>
                      <a:pt x="4743518" y="1304560"/>
                      <a:pt x="4726650" y="1321431"/>
                      <a:pt x="4721027" y="1343926"/>
                    </a:cubicBezTo>
                    <a:cubicBezTo>
                      <a:pt x="4721027" y="1346736"/>
                      <a:pt x="4718213" y="1346736"/>
                      <a:pt x="4718213" y="1346736"/>
                    </a:cubicBezTo>
                    <a:cubicBezTo>
                      <a:pt x="4715400" y="1346736"/>
                      <a:pt x="4715400" y="1343926"/>
                      <a:pt x="4715400" y="1343926"/>
                    </a:cubicBezTo>
                    <a:cubicBezTo>
                      <a:pt x="4709780" y="1321431"/>
                      <a:pt x="4692909" y="1304560"/>
                      <a:pt x="4670414" y="1298934"/>
                    </a:cubicBezTo>
                    <a:cubicBezTo>
                      <a:pt x="4667601" y="1298934"/>
                      <a:pt x="4667601" y="1296123"/>
                      <a:pt x="4667601" y="1296123"/>
                    </a:cubicBezTo>
                    <a:cubicBezTo>
                      <a:pt x="4667601" y="1293313"/>
                      <a:pt x="4670414" y="1293313"/>
                      <a:pt x="4670414" y="1293313"/>
                    </a:cubicBezTo>
                    <a:cubicBezTo>
                      <a:pt x="4692909" y="1287689"/>
                      <a:pt x="4709780" y="1270816"/>
                      <a:pt x="4718213" y="1245511"/>
                    </a:cubicBezTo>
                    <a:close/>
                    <a:moveTo>
                      <a:pt x="4563563" y="1245511"/>
                    </a:moveTo>
                    <a:cubicBezTo>
                      <a:pt x="4571999" y="1268005"/>
                      <a:pt x="4588867" y="1284876"/>
                      <a:pt x="4611365" y="1293313"/>
                    </a:cubicBezTo>
                    <a:cubicBezTo>
                      <a:pt x="4614175" y="1293313"/>
                      <a:pt x="4614175" y="1296123"/>
                      <a:pt x="4614175" y="1296123"/>
                    </a:cubicBezTo>
                    <a:cubicBezTo>
                      <a:pt x="4614175" y="1298934"/>
                      <a:pt x="4611365" y="1298934"/>
                      <a:pt x="4611365" y="1298934"/>
                    </a:cubicBezTo>
                    <a:cubicBezTo>
                      <a:pt x="4588867" y="1304560"/>
                      <a:pt x="4571999" y="1321431"/>
                      <a:pt x="4566376" y="1343926"/>
                    </a:cubicBezTo>
                    <a:cubicBezTo>
                      <a:pt x="4566376" y="1346736"/>
                      <a:pt x="4563563" y="1346736"/>
                      <a:pt x="4563563" y="1346736"/>
                    </a:cubicBezTo>
                    <a:cubicBezTo>
                      <a:pt x="4560749" y="1346736"/>
                      <a:pt x="4560749" y="1343926"/>
                      <a:pt x="4560749" y="1343926"/>
                    </a:cubicBezTo>
                    <a:cubicBezTo>
                      <a:pt x="4555129" y="1321431"/>
                      <a:pt x="4538258" y="1304560"/>
                      <a:pt x="4515763" y="1298934"/>
                    </a:cubicBezTo>
                    <a:cubicBezTo>
                      <a:pt x="4512950" y="1298934"/>
                      <a:pt x="4512950" y="1296123"/>
                      <a:pt x="4512950" y="1296123"/>
                    </a:cubicBezTo>
                    <a:cubicBezTo>
                      <a:pt x="4512950" y="1293313"/>
                      <a:pt x="4515763" y="1293313"/>
                      <a:pt x="4515763" y="1293313"/>
                    </a:cubicBezTo>
                    <a:cubicBezTo>
                      <a:pt x="4538258" y="1287689"/>
                      <a:pt x="4555129" y="1270816"/>
                      <a:pt x="4563563" y="1245511"/>
                    </a:cubicBezTo>
                    <a:close/>
                    <a:moveTo>
                      <a:pt x="4406104" y="1245511"/>
                    </a:moveTo>
                    <a:cubicBezTo>
                      <a:pt x="4414538" y="1268005"/>
                      <a:pt x="4431409" y="1284876"/>
                      <a:pt x="4453907" y="1293313"/>
                    </a:cubicBezTo>
                    <a:cubicBezTo>
                      <a:pt x="4456717" y="1293313"/>
                      <a:pt x="4456717" y="1296123"/>
                      <a:pt x="4456717" y="1296123"/>
                    </a:cubicBezTo>
                    <a:cubicBezTo>
                      <a:pt x="4456717" y="1298934"/>
                      <a:pt x="4453907" y="1298934"/>
                      <a:pt x="4453907" y="1298934"/>
                    </a:cubicBezTo>
                    <a:cubicBezTo>
                      <a:pt x="4431409" y="1304560"/>
                      <a:pt x="4414538" y="1321431"/>
                      <a:pt x="4408915" y="1343926"/>
                    </a:cubicBezTo>
                    <a:cubicBezTo>
                      <a:pt x="4408915" y="1346736"/>
                      <a:pt x="4406104" y="1346736"/>
                      <a:pt x="4406104" y="1346736"/>
                    </a:cubicBezTo>
                    <a:cubicBezTo>
                      <a:pt x="4403291" y="1346736"/>
                      <a:pt x="4403291" y="1343926"/>
                      <a:pt x="4403291" y="1343926"/>
                    </a:cubicBezTo>
                    <a:cubicBezTo>
                      <a:pt x="4397671" y="1321431"/>
                      <a:pt x="4380797" y="1304560"/>
                      <a:pt x="4358302" y="1298934"/>
                    </a:cubicBezTo>
                    <a:cubicBezTo>
                      <a:pt x="4355492" y="1298934"/>
                      <a:pt x="4355492" y="1296123"/>
                      <a:pt x="4355492" y="1296123"/>
                    </a:cubicBezTo>
                    <a:cubicBezTo>
                      <a:pt x="4355492" y="1293313"/>
                      <a:pt x="4358302" y="1293313"/>
                      <a:pt x="4358302" y="1293313"/>
                    </a:cubicBezTo>
                    <a:cubicBezTo>
                      <a:pt x="4380797" y="1287689"/>
                      <a:pt x="4397671" y="1270816"/>
                      <a:pt x="4406104" y="1245511"/>
                    </a:cubicBezTo>
                    <a:close/>
                    <a:moveTo>
                      <a:pt x="4251453" y="1245511"/>
                    </a:moveTo>
                    <a:cubicBezTo>
                      <a:pt x="4259887" y="1268005"/>
                      <a:pt x="4276758" y="1284876"/>
                      <a:pt x="4299256" y="1293313"/>
                    </a:cubicBezTo>
                    <a:cubicBezTo>
                      <a:pt x="4302066" y="1293313"/>
                      <a:pt x="4302066" y="1296123"/>
                      <a:pt x="4302066" y="1296123"/>
                    </a:cubicBezTo>
                    <a:cubicBezTo>
                      <a:pt x="4302066" y="1298934"/>
                      <a:pt x="4299256" y="1298934"/>
                      <a:pt x="4299256" y="1298934"/>
                    </a:cubicBezTo>
                    <a:cubicBezTo>
                      <a:pt x="4276758" y="1304560"/>
                      <a:pt x="4259887" y="1321431"/>
                      <a:pt x="4254264" y="1343926"/>
                    </a:cubicBezTo>
                    <a:cubicBezTo>
                      <a:pt x="4254264" y="1346736"/>
                      <a:pt x="4251453" y="1346736"/>
                      <a:pt x="4251453" y="1346736"/>
                    </a:cubicBezTo>
                    <a:cubicBezTo>
                      <a:pt x="4248640" y="1346736"/>
                      <a:pt x="4248640" y="1343926"/>
                      <a:pt x="4248640" y="1343926"/>
                    </a:cubicBezTo>
                    <a:cubicBezTo>
                      <a:pt x="4243020" y="1321431"/>
                      <a:pt x="4226146" y="1304560"/>
                      <a:pt x="4203651" y="1298934"/>
                    </a:cubicBezTo>
                    <a:cubicBezTo>
                      <a:pt x="4200841" y="1298934"/>
                      <a:pt x="4200841" y="1296123"/>
                      <a:pt x="4200841" y="1296123"/>
                    </a:cubicBezTo>
                    <a:cubicBezTo>
                      <a:pt x="4200841" y="1293313"/>
                      <a:pt x="4203651" y="1293313"/>
                      <a:pt x="4203651" y="1293313"/>
                    </a:cubicBezTo>
                    <a:cubicBezTo>
                      <a:pt x="4226146" y="1287689"/>
                      <a:pt x="4243020" y="1270816"/>
                      <a:pt x="4251453" y="1245511"/>
                    </a:cubicBezTo>
                    <a:close/>
                    <a:moveTo>
                      <a:pt x="4096805" y="1245511"/>
                    </a:moveTo>
                    <a:cubicBezTo>
                      <a:pt x="4105239" y="1268005"/>
                      <a:pt x="4122110" y="1284876"/>
                      <a:pt x="4144608" y="1293313"/>
                    </a:cubicBezTo>
                    <a:cubicBezTo>
                      <a:pt x="4147418" y="1293313"/>
                      <a:pt x="4147418" y="1296123"/>
                      <a:pt x="4147418" y="1296123"/>
                    </a:cubicBezTo>
                    <a:cubicBezTo>
                      <a:pt x="4147418" y="1298934"/>
                      <a:pt x="4144608" y="1298934"/>
                      <a:pt x="4144608" y="1298934"/>
                    </a:cubicBezTo>
                    <a:cubicBezTo>
                      <a:pt x="4122110" y="1304560"/>
                      <a:pt x="4105239" y="1321431"/>
                      <a:pt x="4099616" y="1343926"/>
                    </a:cubicBezTo>
                    <a:cubicBezTo>
                      <a:pt x="4099616" y="1346736"/>
                      <a:pt x="4096805" y="1346736"/>
                      <a:pt x="4096805" y="1346736"/>
                    </a:cubicBezTo>
                    <a:cubicBezTo>
                      <a:pt x="4093992" y="1346736"/>
                      <a:pt x="4093992" y="1343926"/>
                      <a:pt x="4093992" y="1343926"/>
                    </a:cubicBezTo>
                    <a:cubicBezTo>
                      <a:pt x="4088372" y="1321431"/>
                      <a:pt x="4071498" y="1304560"/>
                      <a:pt x="4049003" y="1298934"/>
                    </a:cubicBezTo>
                    <a:cubicBezTo>
                      <a:pt x="4046193" y="1298934"/>
                      <a:pt x="4046193" y="1296123"/>
                      <a:pt x="4046193" y="1296123"/>
                    </a:cubicBezTo>
                    <a:cubicBezTo>
                      <a:pt x="4046193" y="1293313"/>
                      <a:pt x="4049003" y="1293313"/>
                      <a:pt x="4049003" y="1293313"/>
                    </a:cubicBezTo>
                    <a:cubicBezTo>
                      <a:pt x="4071498" y="1287689"/>
                      <a:pt x="4088372" y="1270816"/>
                      <a:pt x="4096805" y="1245511"/>
                    </a:cubicBezTo>
                    <a:close/>
                    <a:moveTo>
                      <a:pt x="3939345" y="1245511"/>
                    </a:moveTo>
                    <a:cubicBezTo>
                      <a:pt x="3947781" y="1268005"/>
                      <a:pt x="3964649" y="1284876"/>
                      <a:pt x="3987147" y="1293313"/>
                    </a:cubicBezTo>
                    <a:cubicBezTo>
                      <a:pt x="3989957" y="1293313"/>
                      <a:pt x="3989957" y="1296123"/>
                      <a:pt x="3989957" y="1296123"/>
                    </a:cubicBezTo>
                    <a:cubicBezTo>
                      <a:pt x="3989957" y="1298934"/>
                      <a:pt x="3987147" y="1298934"/>
                      <a:pt x="3987147" y="1298934"/>
                    </a:cubicBezTo>
                    <a:cubicBezTo>
                      <a:pt x="3964649" y="1304560"/>
                      <a:pt x="3947781" y="1321431"/>
                      <a:pt x="3942155" y="1343926"/>
                    </a:cubicBezTo>
                    <a:cubicBezTo>
                      <a:pt x="3942155" y="1346736"/>
                      <a:pt x="3939345" y="1346736"/>
                      <a:pt x="3939345" y="1346736"/>
                    </a:cubicBezTo>
                    <a:cubicBezTo>
                      <a:pt x="3936531" y="1346736"/>
                      <a:pt x="3936531" y="1343926"/>
                      <a:pt x="3936531" y="1343926"/>
                    </a:cubicBezTo>
                    <a:cubicBezTo>
                      <a:pt x="3930911" y="1321431"/>
                      <a:pt x="3914037" y="1304560"/>
                      <a:pt x="3891545" y="1298934"/>
                    </a:cubicBezTo>
                    <a:cubicBezTo>
                      <a:pt x="3888732" y="1298934"/>
                      <a:pt x="3888732" y="1296123"/>
                      <a:pt x="3888732" y="1296123"/>
                    </a:cubicBezTo>
                    <a:cubicBezTo>
                      <a:pt x="3888732" y="1293313"/>
                      <a:pt x="3891545" y="1293313"/>
                      <a:pt x="3891545" y="1293313"/>
                    </a:cubicBezTo>
                    <a:cubicBezTo>
                      <a:pt x="3914037" y="1287689"/>
                      <a:pt x="3930911" y="1270816"/>
                      <a:pt x="3939345" y="1245511"/>
                    </a:cubicBezTo>
                    <a:close/>
                    <a:moveTo>
                      <a:pt x="3784693" y="1245511"/>
                    </a:moveTo>
                    <a:cubicBezTo>
                      <a:pt x="3793130" y="1268005"/>
                      <a:pt x="3809998" y="1284876"/>
                      <a:pt x="3832496" y="1293313"/>
                    </a:cubicBezTo>
                    <a:cubicBezTo>
                      <a:pt x="3835306" y="1293313"/>
                      <a:pt x="3835306" y="1296123"/>
                      <a:pt x="3835306" y="1296123"/>
                    </a:cubicBezTo>
                    <a:cubicBezTo>
                      <a:pt x="3835306" y="1298934"/>
                      <a:pt x="3832496" y="1298934"/>
                      <a:pt x="3832496" y="1298934"/>
                    </a:cubicBezTo>
                    <a:cubicBezTo>
                      <a:pt x="3809998" y="1304560"/>
                      <a:pt x="3793130" y="1321431"/>
                      <a:pt x="3787504" y="1343926"/>
                    </a:cubicBezTo>
                    <a:cubicBezTo>
                      <a:pt x="3787504" y="1346736"/>
                      <a:pt x="3784693" y="1346736"/>
                      <a:pt x="3784693" y="1346736"/>
                    </a:cubicBezTo>
                    <a:cubicBezTo>
                      <a:pt x="3781880" y="1346736"/>
                      <a:pt x="3781880" y="1343926"/>
                      <a:pt x="3781880" y="1343926"/>
                    </a:cubicBezTo>
                    <a:cubicBezTo>
                      <a:pt x="3776260" y="1321431"/>
                      <a:pt x="3759386" y="1304560"/>
                      <a:pt x="3736894" y="1298934"/>
                    </a:cubicBezTo>
                    <a:cubicBezTo>
                      <a:pt x="3734081" y="1298934"/>
                      <a:pt x="3734081" y="1296123"/>
                      <a:pt x="3734081" y="1296123"/>
                    </a:cubicBezTo>
                    <a:cubicBezTo>
                      <a:pt x="3734081" y="1293313"/>
                      <a:pt x="3736894" y="1293313"/>
                      <a:pt x="3736894" y="1293313"/>
                    </a:cubicBezTo>
                    <a:cubicBezTo>
                      <a:pt x="3759386" y="1287689"/>
                      <a:pt x="3776260" y="1270816"/>
                      <a:pt x="3784693" y="1245511"/>
                    </a:cubicBezTo>
                    <a:close/>
                    <a:moveTo>
                      <a:pt x="3630045" y="1245511"/>
                    </a:moveTo>
                    <a:cubicBezTo>
                      <a:pt x="3638482" y="1268005"/>
                      <a:pt x="3655350" y="1284876"/>
                      <a:pt x="3677848" y="1293313"/>
                    </a:cubicBezTo>
                    <a:cubicBezTo>
                      <a:pt x="3680658" y="1293313"/>
                      <a:pt x="3680658" y="1296123"/>
                      <a:pt x="3680658" y="1296123"/>
                    </a:cubicBezTo>
                    <a:cubicBezTo>
                      <a:pt x="3680658" y="1298934"/>
                      <a:pt x="3677848" y="1298934"/>
                      <a:pt x="3677848" y="1298934"/>
                    </a:cubicBezTo>
                    <a:cubicBezTo>
                      <a:pt x="3655350" y="1304560"/>
                      <a:pt x="3638482" y="1321431"/>
                      <a:pt x="3632856" y="1343926"/>
                    </a:cubicBezTo>
                    <a:cubicBezTo>
                      <a:pt x="3632856" y="1346736"/>
                      <a:pt x="3630045" y="1346736"/>
                      <a:pt x="3630045" y="1346736"/>
                    </a:cubicBezTo>
                    <a:cubicBezTo>
                      <a:pt x="3627232" y="1346736"/>
                      <a:pt x="3627232" y="1343926"/>
                      <a:pt x="3627232" y="1343926"/>
                    </a:cubicBezTo>
                    <a:cubicBezTo>
                      <a:pt x="3621612" y="1321431"/>
                      <a:pt x="3604738" y="1304560"/>
                      <a:pt x="3582246" y="1298934"/>
                    </a:cubicBezTo>
                    <a:cubicBezTo>
                      <a:pt x="3579433" y="1298934"/>
                      <a:pt x="3579433" y="1296123"/>
                      <a:pt x="3579433" y="1296123"/>
                    </a:cubicBezTo>
                    <a:cubicBezTo>
                      <a:pt x="3579433" y="1293313"/>
                      <a:pt x="3582246" y="1293313"/>
                      <a:pt x="3582246" y="1293313"/>
                    </a:cubicBezTo>
                    <a:cubicBezTo>
                      <a:pt x="3604738" y="1287689"/>
                      <a:pt x="3621612" y="1270816"/>
                      <a:pt x="3630045" y="1245511"/>
                    </a:cubicBezTo>
                    <a:close/>
                    <a:moveTo>
                      <a:pt x="3472581" y="1245511"/>
                    </a:moveTo>
                    <a:cubicBezTo>
                      <a:pt x="3481018" y="1268005"/>
                      <a:pt x="3500700" y="1284876"/>
                      <a:pt x="3520384" y="1293313"/>
                    </a:cubicBezTo>
                    <a:cubicBezTo>
                      <a:pt x="3523194" y="1293313"/>
                      <a:pt x="3523194" y="1296123"/>
                      <a:pt x="3523194" y="1296123"/>
                    </a:cubicBezTo>
                    <a:cubicBezTo>
                      <a:pt x="3523194" y="1298934"/>
                      <a:pt x="3520384" y="1298934"/>
                      <a:pt x="3520384" y="1298934"/>
                    </a:cubicBezTo>
                    <a:cubicBezTo>
                      <a:pt x="3497889" y="1304560"/>
                      <a:pt x="3481018" y="1321431"/>
                      <a:pt x="3475395" y="1343926"/>
                    </a:cubicBezTo>
                    <a:cubicBezTo>
                      <a:pt x="3475395" y="1346736"/>
                      <a:pt x="3472581" y="1346736"/>
                      <a:pt x="3472581" y="1346736"/>
                    </a:cubicBezTo>
                    <a:cubicBezTo>
                      <a:pt x="3469771" y="1346736"/>
                      <a:pt x="3469771" y="1343926"/>
                      <a:pt x="3469771" y="1343926"/>
                    </a:cubicBezTo>
                    <a:cubicBezTo>
                      <a:pt x="3464148" y="1321431"/>
                      <a:pt x="3447277" y="1304560"/>
                      <a:pt x="3424782" y="1298934"/>
                    </a:cubicBezTo>
                    <a:cubicBezTo>
                      <a:pt x="3421969" y="1298934"/>
                      <a:pt x="3421969" y="1296123"/>
                      <a:pt x="3421969" y="1296123"/>
                    </a:cubicBezTo>
                    <a:cubicBezTo>
                      <a:pt x="3421969" y="1293313"/>
                      <a:pt x="3424782" y="1293313"/>
                      <a:pt x="3424782" y="1293313"/>
                    </a:cubicBezTo>
                    <a:cubicBezTo>
                      <a:pt x="3447277" y="1287689"/>
                      <a:pt x="3464148" y="1270816"/>
                      <a:pt x="3472581" y="1245511"/>
                    </a:cubicBezTo>
                    <a:close/>
                    <a:moveTo>
                      <a:pt x="3317933" y="1245511"/>
                    </a:moveTo>
                    <a:cubicBezTo>
                      <a:pt x="3326370" y="1268005"/>
                      <a:pt x="3343241" y="1284876"/>
                      <a:pt x="3365736" y="1293313"/>
                    </a:cubicBezTo>
                    <a:cubicBezTo>
                      <a:pt x="3368546" y="1293313"/>
                      <a:pt x="3368546" y="1296123"/>
                      <a:pt x="3368546" y="1296123"/>
                    </a:cubicBezTo>
                    <a:cubicBezTo>
                      <a:pt x="3368546" y="1298934"/>
                      <a:pt x="3365736" y="1298934"/>
                      <a:pt x="3365736" y="1298934"/>
                    </a:cubicBezTo>
                    <a:cubicBezTo>
                      <a:pt x="3343241" y="1304560"/>
                      <a:pt x="3326370" y="1321431"/>
                      <a:pt x="3320747" y="1343926"/>
                    </a:cubicBezTo>
                    <a:cubicBezTo>
                      <a:pt x="3320747" y="1346736"/>
                      <a:pt x="3317933" y="1346736"/>
                      <a:pt x="3317933" y="1346736"/>
                    </a:cubicBezTo>
                    <a:cubicBezTo>
                      <a:pt x="3315123" y="1346736"/>
                      <a:pt x="3315123" y="1343926"/>
                      <a:pt x="3315123" y="1343926"/>
                    </a:cubicBezTo>
                    <a:cubicBezTo>
                      <a:pt x="3309500" y="1321431"/>
                      <a:pt x="3292629" y="1304560"/>
                      <a:pt x="3270134" y="1298934"/>
                    </a:cubicBezTo>
                    <a:cubicBezTo>
                      <a:pt x="3267321" y="1298934"/>
                      <a:pt x="3267321" y="1296123"/>
                      <a:pt x="3267321" y="1296123"/>
                    </a:cubicBezTo>
                    <a:cubicBezTo>
                      <a:pt x="3267321" y="1293313"/>
                      <a:pt x="3270134" y="1293313"/>
                      <a:pt x="3270134" y="1293313"/>
                    </a:cubicBezTo>
                    <a:cubicBezTo>
                      <a:pt x="3292629" y="1287689"/>
                      <a:pt x="3309500" y="1270816"/>
                      <a:pt x="3317933" y="1245511"/>
                    </a:cubicBezTo>
                    <a:close/>
                    <a:moveTo>
                      <a:pt x="3163283" y="1245511"/>
                    </a:moveTo>
                    <a:cubicBezTo>
                      <a:pt x="3171719" y="1268005"/>
                      <a:pt x="3188590" y="1284876"/>
                      <a:pt x="3211085" y="1293313"/>
                    </a:cubicBezTo>
                    <a:cubicBezTo>
                      <a:pt x="3213895" y="1293313"/>
                      <a:pt x="3213895" y="1296123"/>
                      <a:pt x="3213895" y="1296123"/>
                    </a:cubicBezTo>
                    <a:cubicBezTo>
                      <a:pt x="3213895" y="1298934"/>
                      <a:pt x="3211085" y="1298934"/>
                      <a:pt x="3211085" y="1298934"/>
                    </a:cubicBezTo>
                    <a:cubicBezTo>
                      <a:pt x="3188590" y="1304560"/>
                      <a:pt x="3171719" y="1321431"/>
                      <a:pt x="3166096" y="1343926"/>
                    </a:cubicBezTo>
                    <a:cubicBezTo>
                      <a:pt x="3166096" y="1346736"/>
                      <a:pt x="3163283" y="1346736"/>
                      <a:pt x="3163283" y="1346736"/>
                    </a:cubicBezTo>
                    <a:cubicBezTo>
                      <a:pt x="3160472" y="1346736"/>
                      <a:pt x="3160472" y="1343926"/>
                      <a:pt x="3160472" y="1343926"/>
                    </a:cubicBezTo>
                    <a:cubicBezTo>
                      <a:pt x="3154849" y="1321431"/>
                      <a:pt x="3137978" y="1304560"/>
                      <a:pt x="3115483" y="1298934"/>
                    </a:cubicBezTo>
                    <a:cubicBezTo>
                      <a:pt x="3112670" y="1298934"/>
                      <a:pt x="3112670" y="1296123"/>
                      <a:pt x="3112670" y="1296123"/>
                    </a:cubicBezTo>
                    <a:cubicBezTo>
                      <a:pt x="3112670" y="1293313"/>
                      <a:pt x="3115483" y="1293313"/>
                      <a:pt x="3115483" y="1293313"/>
                    </a:cubicBezTo>
                    <a:cubicBezTo>
                      <a:pt x="3137978" y="1287689"/>
                      <a:pt x="3154849" y="1270816"/>
                      <a:pt x="3163283" y="1245511"/>
                    </a:cubicBezTo>
                    <a:close/>
                    <a:moveTo>
                      <a:pt x="3005823" y="1245511"/>
                    </a:moveTo>
                    <a:cubicBezTo>
                      <a:pt x="3014257" y="1268005"/>
                      <a:pt x="3033942" y="1284876"/>
                      <a:pt x="3053626" y="1293313"/>
                    </a:cubicBezTo>
                    <a:cubicBezTo>
                      <a:pt x="3056436" y="1293313"/>
                      <a:pt x="3056436" y="1296123"/>
                      <a:pt x="3056436" y="1296123"/>
                    </a:cubicBezTo>
                    <a:cubicBezTo>
                      <a:pt x="3056436" y="1298934"/>
                      <a:pt x="3053626" y="1298934"/>
                      <a:pt x="3053626" y="1298934"/>
                    </a:cubicBezTo>
                    <a:cubicBezTo>
                      <a:pt x="3031128" y="1304560"/>
                      <a:pt x="3014257" y="1321431"/>
                      <a:pt x="3008634" y="1343926"/>
                    </a:cubicBezTo>
                    <a:cubicBezTo>
                      <a:pt x="3008634" y="1346736"/>
                      <a:pt x="3005823" y="1346736"/>
                      <a:pt x="3005823" y="1346736"/>
                    </a:cubicBezTo>
                    <a:cubicBezTo>
                      <a:pt x="3003010" y="1346736"/>
                      <a:pt x="3003010" y="1343926"/>
                      <a:pt x="3003010" y="1343926"/>
                    </a:cubicBezTo>
                    <a:cubicBezTo>
                      <a:pt x="2997390" y="1321431"/>
                      <a:pt x="2980516" y="1304560"/>
                      <a:pt x="2958021" y="1298934"/>
                    </a:cubicBezTo>
                    <a:cubicBezTo>
                      <a:pt x="2955211" y="1298934"/>
                      <a:pt x="2955211" y="1296123"/>
                      <a:pt x="2955211" y="1296123"/>
                    </a:cubicBezTo>
                    <a:cubicBezTo>
                      <a:pt x="2955211" y="1293313"/>
                      <a:pt x="2958021" y="1293313"/>
                      <a:pt x="2958021" y="1293313"/>
                    </a:cubicBezTo>
                    <a:cubicBezTo>
                      <a:pt x="2980516" y="1287689"/>
                      <a:pt x="2997390" y="1270816"/>
                      <a:pt x="3005823" y="1245511"/>
                    </a:cubicBezTo>
                    <a:close/>
                    <a:moveTo>
                      <a:pt x="2851172" y="1245511"/>
                    </a:moveTo>
                    <a:cubicBezTo>
                      <a:pt x="2859606" y="1268005"/>
                      <a:pt x="2876477" y="1284876"/>
                      <a:pt x="2898975" y="1293313"/>
                    </a:cubicBezTo>
                    <a:cubicBezTo>
                      <a:pt x="2901785" y="1293313"/>
                      <a:pt x="2901785" y="1296123"/>
                      <a:pt x="2901785" y="1296123"/>
                    </a:cubicBezTo>
                    <a:cubicBezTo>
                      <a:pt x="2901785" y="1298934"/>
                      <a:pt x="2898975" y="1298934"/>
                      <a:pt x="2898975" y="1298934"/>
                    </a:cubicBezTo>
                    <a:cubicBezTo>
                      <a:pt x="2876477" y="1304560"/>
                      <a:pt x="2859606" y="1321431"/>
                      <a:pt x="2853983" y="1343926"/>
                    </a:cubicBezTo>
                    <a:cubicBezTo>
                      <a:pt x="2853983" y="1346736"/>
                      <a:pt x="2851172" y="1346736"/>
                      <a:pt x="2851172" y="1346736"/>
                    </a:cubicBezTo>
                    <a:cubicBezTo>
                      <a:pt x="2848359" y="1346736"/>
                      <a:pt x="2848359" y="1343926"/>
                      <a:pt x="2848359" y="1343926"/>
                    </a:cubicBezTo>
                    <a:cubicBezTo>
                      <a:pt x="2842739" y="1321431"/>
                      <a:pt x="2825865" y="1304560"/>
                      <a:pt x="2803370" y="1298934"/>
                    </a:cubicBezTo>
                    <a:cubicBezTo>
                      <a:pt x="2800560" y="1298934"/>
                      <a:pt x="2800560" y="1296123"/>
                      <a:pt x="2800560" y="1296123"/>
                    </a:cubicBezTo>
                    <a:cubicBezTo>
                      <a:pt x="2800560" y="1293313"/>
                      <a:pt x="2803370" y="1293313"/>
                      <a:pt x="2803370" y="1293313"/>
                    </a:cubicBezTo>
                    <a:cubicBezTo>
                      <a:pt x="2825865" y="1287689"/>
                      <a:pt x="2842739" y="1270816"/>
                      <a:pt x="2851172" y="1245511"/>
                    </a:cubicBezTo>
                    <a:close/>
                    <a:moveTo>
                      <a:pt x="2696525" y="1245511"/>
                    </a:moveTo>
                    <a:cubicBezTo>
                      <a:pt x="2704959" y="1268005"/>
                      <a:pt x="2721830" y="1284876"/>
                      <a:pt x="2744328" y="1293313"/>
                    </a:cubicBezTo>
                    <a:cubicBezTo>
                      <a:pt x="2747138" y="1293313"/>
                      <a:pt x="2747138" y="1296123"/>
                      <a:pt x="2747138" y="1296123"/>
                    </a:cubicBezTo>
                    <a:cubicBezTo>
                      <a:pt x="2747138" y="1298934"/>
                      <a:pt x="2744328" y="1298934"/>
                      <a:pt x="2744328" y="1298934"/>
                    </a:cubicBezTo>
                    <a:cubicBezTo>
                      <a:pt x="2721830" y="1304560"/>
                      <a:pt x="2704959" y="1321431"/>
                      <a:pt x="2699336" y="1343926"/>
                    </a:cubicBezTo>
                    <a:cubicBezTo>
                      <a:pt x="2699336" y="1346736"/>
                      <a:pt x="2696525" y="1346736"/>
                      <a:pt x="2696525" y="1346736"/>
                    </a:cubicBezTo>
                    <a:cubicBezTo>
                      <a:pt x="2693712" y="1346736"/>
                      <a:pt x="2693712" y="1343926"/>
                      <a:pt x="2693712" y="1343926"/>
                    </a:cubicBezTo>
                    <a:cubicBezTo>
                      <a:pt x="2688092" y="1321431"/>
                      <a:pt x="2671218" y="1304560"/>
                      <a:pt x="2648723" y="1298934"/>
                    </a:cubicBezTo>
                    <a:cubicBezTo>
                      <a:pt x="2645913" y="1298934"/>
                      <a:pt x="2645913" y="1296123"/>
                      <a:pt x="2645913" y="1296123"/>
                    </a:cubicBezTo>
                    <a:cubicBezTo>
                      <a:pt x="2645913" y="1293313"/>
                      <a:pt x="2648723" y="1293313"/>
                      <a:pt x="2648723" y="1293313"/>
                    </a:cubicBezTo>
                    <a:cubicBezTo>
                      <a:pt x="2671218" y="1287689"/>
                      <a:pt x="2688092" y="1270816"/>
                      <a:pt x="2696525" y="1245511"/>
                    </a:cubicBezTo>
                    <a:close/>
                    <a:moveTo>
                      <a:pt x="2539061" y="1245511"/>
                    </a:moveTo>
                    <a:cubicBezTo>
                      <a:pt x="2547497" y="1268005"/>
                      <a:pt x="2567179" y="1284876"/>
                      <a:pt x="2586863" y="1293313"/>
                    </a:cubicBezTo>
                    <a:cubicBezTo>
                      <a:pt x="2589673" y="1293313"/>
                      <a:pt x="2589673" y="1296123"/>
                      <a:pt x="2589673" y="1296123"/>
                    </a:cubicBezTo>
                    <a:cubicBezTo>
                      <a:pt x="2589673" y="1298934"/>
                      <a:pt x="2586863" y="1298934"/>
                      <a:pt x="2586863" y="1298934"/>
                    </a:cubicBezTo>
                    <a:cubicBezTo>
                      <a:pt x="2564365" y="1304560"/>
                      <a:pt x="2547497" y="1321431"/>
                      <a:pt x="2541874" y="1343926"/>
                    </a:cubicBezTo>
                    <a:cubicBezTo>
                      <a:pt x="2541874" y="1346736"/>
                      <a:pt x="2539061" y="1346736"/>
                      <a:pt x="2539061" y="1346736"/>
                    </a:cubicBezTo>
                    <a:cubicBezTo>
                      <a:pt x="2536247" y="1346736"/>
                      <a:pt x="2536247" y="1343926"/>
                      <a:pt x="2536247" y="1343926"/>
                    </a:cubicBezTo>
                    <a:cubicBezTo>
                      <a:pt x="2530627" y="1321431"/>
                      <a:pt x="2513756" y="1304560"/>
                      <a:pt x="2491261" y="1298934"/>
                    </a:cubicBezTo>
                    <a:cubicBezTo>
                      <a:pt x="2488448" y="1298934"/>
                      <a:pt x="2488448" y="1296123"/>
                      <a:pt x="2488448" y="1296123"/>
                    </a:cubicBezTo>
                    <a:cubicBezTo>
                      <a:pt x="2488448" y="1293313"/>
                      <a:pt x="2491261" y="1293313"/>
                      <a:pt x="2491261" y="1293313"/>
                    </a:cubicBezTo>
                    <a:cubicBezTo>
                      <a:pt x="2513756" y="1287689"/>
                      <a:pt x="2530627" y="1270816"/>
                      <a:pt x="2539061" y="1245511"/>
                    </a:cubicBezTo>
                    <a:close/>
                    <a:moveTo>
                      <a:pt x="2384413" y="1245511"/>
                    </a:moveTo>
                    <a:cubicBezTo>
                      <a:pt x="2392849" y="1268005"/>
                      <a:pt x="2409717" y="1284876"/>
                      <a:pt x="2432215" y="1293313"/>
                    </a:cubicBezTo>
                    <a:cubicBezTo>
                      <a:pt x="2435025" y="1293313"/>
                      <a:pt x="2435025" y="1296123"/>
                      <a:pt x="2435025" y="1296123"/>
                    </a:cubicBezTo>
                    <a:cubicBezTo>
                      <a:pt x="2435025" y="1298934"/>
                      <a:pt x="2432215" y="1298934"/>
                      <a:pt x="2432215" y="1298934"/>
                    </a:cubicBezTo>
                    <a:cubicBezTo>
                      <a:pt x="2409717" y="1304560"/>
                      <a:pt x="2392849" y="1321431"/>
                      <a:pt x="2387226" y="1343926"/>
                    </a:cubicBezTo>
                    <a:cubicBezTo>
                      <a:pt x="2387226" y="1346736"/>
                      <a:pt x="2384413" y="1346736"/>
                      <a:pt x="2384413" y="1346736"/>
                    </a:cubicBezTo>
                    <a:cubicBezTo>
                      <a:pt x="2381599" y="1346736"/>
                      <a:pt x="2381599" y="1343926"/>
                      <a:pt x="2381599" y="1343926"/>
                    </a:cubicBezTo>
                    <a:cubicBezTo>
                      <a:pt x="2375979" y="1321431"/>
                      <a:pt x="2359108" y="1304560"/>
                      <a:pt x="2336613" y="1298934"/>
                    </a:cubicBezTo>
                    <a:cubicBezTo>
                      <a:pt x="2333800" y="1298934"/>
                      <a:pt x="2333800" y="1296123"/>
                      <a:pt x="2333800" y="1296123"/>
                    </a:cubicBezTo>
                    <a:cubicBezTo>
                      <a:pt x="2333800" y="1293313"/>
                      <a:pt x="2336613" y="1293313"/>
                      <a:pt x="2336613" y="1293313"/>
                    </a:cubicBezTo>
                    <a:cubicBezTo>
                      <a:pt x="2359108" y="1287689"/>
                      <a:pt x="2375979" y="1270816"/>
                      <a:pt x="2384413" y="1245511"/>
                    </a:cubicBezTo>
                    <a:close/>
                    <a:moveTo>
                      <a:pt x="2229761" y="1245511"/>
                    </a:moveTo>
                    <a:cubicBezTo>
                      <a:pt x="2238198" y="1268005"/>
                      <a:pt x="2255066" y="1284876"/>
                      <a:pt x="2277564" y="1293313"/>
                    </a:cubicBezTo>
                    <a:cubicBezTo>
                      <a:pt x="2280374" y="1293313"/>
                      <a:pt x="2280374" y="1296123"/>
                      <a:pt x="2280374" y="1296123"/>
                    </a:cubicBezTo>
                    <a:cubicBezTo>
                      <a:pt x="2280374" y="1298934"/>
                      <a:pt x="2277564" y="1298934"/>
                      <a:pt x="2277564" y="1298934"/>
                    </a:cubicBezTo>
                    <a:cubicBezTo>
                      <a:pt x="2255066" y="1304560"/>
                      <a:pt x="2238198" y="1321431"/>
                      <a:pt x="2232575" y="1343926"/>
                    </a:cubicBezTo>
                    <a:cubicBezTo>
                      <a:pt x="2232575" y="1346736"/>
                      <a:pt x="2229761" y="1346736"/>
                      <a:pt x="2229761" y="1346736"/>
                    </a:cubicBezTo>
                    <a:cubicBezTo>
                      <a:pt x="2226948" y="1346736"/>
                      <a:pt x="2226948" y="1343926"/>
                      <a:pt x="2226948" y="1343926"/>
                    </a:cubicBezTo>
                    <a:cubicBezTo>
                      <a:pt x="2221328" y="1321431"/>
                      <a:pt x="2204457" y="1304560"/>
                      <a:pt x="2181962" y="1298934"/>
                    </a:cubicBezTo>
                    <a:cubicBezTo>
                      <a:pt x="2179149" y="1298934"/>
                      <a:pt x="2179149" y="1296123"/>
                      <a:pt x="2179149" y="1296123"/>
                    </a:cubicBezTo>
                    <a:cubicBezTo>
                      <a:pt x="2179149" y="1293313"/>
                      <a:pt x="2181962" y="1293313"/>
                      <a:pt x="2181962" y="1293313"/>
                    </a:cubicBezTo>
                    <a:cubicBezTo>
                      <a:pt x="2204457" y="1287689"/>
                      <a:pt x="2221328" y="1270816"/>
                      <a:pt x="2229761" y="1245511"/>
                    </a:cubicBezTo>
                    <a:close/>
                    <a:moveTo>
                      <a:pt x="2075115" y="1245511"/>
                    </a:moveTo>
                    <a:cubicBezTo>
                      <a:pt x="2080738" y="1268005"/>
                      <a:pt x="2100419" y="1284876"/>
                      <a:pt x="2122917" y="1293313"/>
                    </a:cubicBezTo>
                    <a:cubicBezTo>
                      <a:pt x="2125727" y="1293313"/>
                      <a:pt x="2125727" y="1296123"/>
                      <a:pt x="2125727" y="1296123"/>
                    </a:cubicBezTo>
                    <a:cubicBezTo>
                      <a:pt x="2125727" y="1298934"/>
                      <a:pt x="2122917" y="1298934"/>
                      <a:pt x="2122917" y="1298934"/>
                    </a:cubicBezTo>
                    <a:cubicBezTo>
                      <a:pt x="2100419" y="1304560"/>
                      <a:pt x="2083551" y="1321431"/>
                      <a:pt x="2077928" y="1343926"/>
                    </a:cubicBezTo>
                    <a:cubicBezTo>
                      <a:pt x="2077928" y="1346736"/>
                      <a:pt x="2075115" y="1346736"/>
                      <a:pt x="2075115" y="1346736"/>
                    </a:cubicBezTo>
                    <a:cubicBezTo>
                      <a:pt x="2072301" y="1346736"/>
                      <a:pt x="2072301" y="1343926"/>
                      <a:pt x="2072301" y="1343926"/>
                    </a:cubicBezTo>
                    <a:cubicBezTo>
                      <a:pt x="2066681" y="1321431"/>
                      <a:pt x="2049810" y="1304560"/>
                      <a:pt x="2027315" y="1298934"/>
                    </a:cubicBezTo>
                    <a:cubicBezTo>
                      <a:pt x="2024502" y="1298934"/>
                      <a:pt x="2024502" y="1296123"/>
                      <a:pt x="2024502" y="1296123"/>
                    </a:cubicBezTo>
                    <a:cubicBezTo>
                      <a:pt x="2024502" y="1293313"/>
                      <a:pt x="2027315" y="1293313"/>
                      <a:pt x="2027315" y="1293313"/>
                    </a:cubicBezTo>
                    <a:cubicBezTo>
                      <a:pt x="2049810" y="1287689"/>
                      <a:pt x="2066681" y="1270816"/>
                      <a:pt x="2075115" y="1245511"/>
                    </a:cubicBezTo>
                    <a:close/>
                    <a:moveTo>
                      <a:pt x="1917652" y="1245511"/>
                    </a:moveTo>
                    <a:cubicBezTo>
                      <a:pt x="1926086" y="1268005"/>
                      <a:pt x="1942957" y="1284876"/>
                      <a:pt x="1965455" y="1293313"/>
                    </a:cubicBezTo>
                    <a:cubicBezTo>
                      <a:pt x="1968265" y="1293313"/>
                      <a:pt x="1968265" y="1296123"/>
                      <a:pt x="1968265" y="1296123"/>
                    </a:cubicBezTo>
                    <a:cubicBezTo>
                      <a:pt x="1968265" y="1298934"/>
                      <a:pt x="1965455" y="1298934"/>
                      <a:pt x="1965455" y="1298934"/>
                    </a:cubicBezTo>
                    <a:cubicBezTo>
                      <a:pt x="1942957" y="1304560"/>
                      <a:pt x="1926086" y="1321431"/>
                      <a:pt x="1920463" y="1343926"/>
                    </a:cubicBezTo>
                    <a:cubicBezTo>
                      <a:pt x="1920463" y="1346736"/>
                      <a:pt x="1917652" y="1346736"/>
                      <a:pt x="1917652" y="1346736"/>
                    </a:cubicBezTo>
                    <a:cubicBezTo>
                      <a:pt x="1914839" y="1346736"/>
                      <a:pt x="1914839" y="1343926"/>
                      <a:pt x="1914839" y="1343926"/>
                    </a:cubicBezTo>
                    <a:cubicBezTo>
                      <a:pt x="1909219" y="1321431"/>
                      <a:pt x="1892345" y="1304560"/>
                      <a:pt x="1869850" y="1298934"/>
                    </a:cubicBezTo>
                    <a:cubicBezTo>
                      <a:pt x="1867040" y="1298934"/>
                      <a:pt x="1867040" y="1296123"/>
                      <a:pt x="1867040" y="1296123"/>
                    </a:cubicBezTo>
                    <a:cubicBezTo>
                      <a:pt x="1867040" y="1293313"/>
                      <a:pt x="1869850" y="1293313"/>
                      <a:pt x="1869850" y="1293313"/>
                    </a:cubicBezTo>
                    <a:cubicBezTo>
                      <a:pt x="1892345" y="1287689"/>
                      <a:pt x="1909219" y="1270816"/>
                      <a:pt x="1917652" y="1245511"/>
                    </a:cubicBezTo>
                    <a:close/>
                    <a:moveTo>
                      <a:pt x="1763004" y="1245511"/>
                    </a:moveTo>
                    <a:cubicBezTo>
                      <a:pt x="1771438" y="1268005"/>
                      <a:pt x="1788309" y="1284876"/>
                      <a:pt x="1810807" y="1293313"/>
                    </a:cubicBezTo>
                    <a:cubicBezTo>
                      <a:pt x="1813617" y="1293313"/>
                      <a:pt x="1813617" y="1296123"/>
                      <a:pt x="1813617" y="1296123"/>
                    </a:cubicBezTo>
                    <a:cubicBezTo>
                      <a:pt x="1813617" y="1298934"/>
                      <a:pt x="1810807" y="1298934"/>
                      <a:pt x="1810807" y="1298934"/>
                    </a:cubicBezTo>
                    <a:cubicBezTo>
                      <a:pt x="1788309" y="1304560"/>
                      <a:pt x="1771438" y="1321431"/>
                      <a:pt x="1765815" y="1343926"/>
                    </a:cubicBezTo>
                    <a:cubicBezTo>
                      <a:pt x="1765815" y="1346736"/>
                      <a:pt x="1763004" y="1346736"/>
                      <a:pt x="1763004" y="1346736"/>
                    </a:cubicBezTo>
                    <a:cubicBezTo>
                      <a:pt x="1760191" y="1346736"/>
                      <a:pt x="1760191" y="1343926"/>
                      <a:pt x="1760191" y="1343926"/>
                    </a:cubicBezTo>
                    <a:cubicBezTo>
                      <a:pt x="1754571" y="1321431"/>
                      <a:pt x="1737697" y="1304560"/>
                      <a:pt x="1715202" y="1298934"/>
                    </a:cubicBezTo>
                    <a:cubicBezTo>
                      <a:pt x="1712392" y="1298934"/>
                      <a:pt x="1712392" y="1296123"/>
                      <a:pt x="1712392" y="1296123"/>
                    </a:cubicBezTo>
                    <a:cubicBezTo>
                      <a:pt x="1712392" y="1293313"/>
                      <a:pt x="1715202" y="1293313"/>
                      <a:pt x="1715202" y="1293313"/>
                    </a:cubicBezTo>
                    <a:cubicBezTo>
                      <a:pt x="1737697" y="1287689"/>
                      <a:pt x="1754571" y="1270816"/>
                      <a:pt x="1763004" y="1245511"/>
                    </a:cubicBezTo>
                    <a:close/>
                    <a:moveTo>
                      <a:pt x="1608353" y="1245511"/>
                    </a:moveTo>
                    <a:cubicBezTo>
                      <a:pt x="1613977" y="1268005"/>
                      <a:pt x="1633658" y="1284876"/>
                      <a:pt x="1656156" y="1293313"/>
                    </a:cubicBezTo>
                    <a:cubicBezTo>
                      <a:pt x="1658966" y="1293313"/>
                      <a:pt x="1658966" y="1296123"/>
                      <a:pt x="1658966" y="1296123"/>
                    </a:cubicBezTo>
                    <a:cubicBezTo>
                      <a:pt x="1658966" y="1298934"/>
                      <a:pt x="1656156" y="1298934"/>
                      <a:pt x="1656156" y="1298934"/>
                    </a:cubicBezTo>
                    <a:cubicBezTo>
                      <a:pt x="1633658" y="1304560"/>
                      <a:pt x="1616787" y="1321431"/>
                      <a:pt x="1611164" y="1343926"/>
                    </a:cubicBezTo>
                    <a:cubicBezTo>
                      <a:pt x="1611164" y="1346736"/>
                      <a:pt x="1608353" y="1346736"/>
                      <a:pt x="1608353" y="1346736"/>
                    </a:cubicBezTo>
                    <a:cubicBezTo>
                      <a:pt x="1605540" y="1346736"/>
                      <a:pt x="1605540" y="1343926"/>
                      <a:pt x="1605540" y="1343926"/>
                    </a:cubicBezTo>
                    <a:cubicBezTo>
                      <a:pt x="1599920" y="1321431"/>
                      <a:pt x="1583046" y="1304560"/>
                      <a:pt x="1560551" y="1298934"/>
                    </a:cubicBezTo>
                    <a:cubicBezTo>
                      <a:pt x="1557741" y="1298934"/>
                      <a:pt x="1557741" y="1296123"/>
                      <a:pt x="1557741" y="1296123"/>
                    </a:cubicBezTo>
                    <a:cubicBezTo>
                      <a:pt x="1557741" y="1293313"/>
                      <a:pt x="1560551" y="1293313"/>
                      <a:pt x="1560551" y="1293313"/>
                    </a:cubicBezTo>
                    <a:cubicBezTo>
                      <a:pt x="1583046" y="1287689"/>
                      <a:pt x="1599920" y="1270816"/>
                      <a:pt x="1608353" y="1245511"/>
                    </a:cubicBezTo>
                    <a:close/>
                    <a:moveTo>
                      <a:pt x="1450892" y="1245511"/>
                    </a:moveTo>
                    <a:cubicBezTo>
                      <a:pt x="1459326" y="1268005"/>
                      <a:pt x="1476197" y="1284876"/>
                      <a:pt x="1498695" y="1293313"/>
                    </a:cubicBezTo>
                    <a:cubicBezTo>
                      <a:pt x="1501505" y="1293313"/>
                      <a:pt x="1501505" y="1296123"/>
                      <a:pt x="1501505" y="1296123"/>
                    </a:cubicBezTo>
                    <a:cubicBezTo>
                      <a:pt x="1501505" y="1298934"/>
                      <a:pt x="1498695" y="1298934"/>
                      <a:pt x="1498695" y="1298934"/>
                    </a:cubicBezTo>
                    <a:cubicBezTo>
                      <a:pt x="1476197" y="1304560"/>
                      <a:pt x="1459326" y="1321431"/>
                      <a:pt x="1453706" y="1343926"/>
                    </a:cubicBezTo>
                    <a:cubicBezTo>
                      <a:pt x="1453706" y="1346736"/>
                      <a:pt x="1450892" y="1346736"/>
                      <a:pt x="1450892" y="1346736"/>
                    </a:cubicBezTo>
                    <a:cubicBezTo>
                      <a:pt x="1448079" y="1346736"/>
                      <a:pt x="1448079" y="1343926"/>
                      <a:pt x="1448079" y="1343926"/>
                    </a:cubicBezTo>
                    <a:cubicBezTo>
                      <a:pt x="1442458" y="1321431"/>
                      <a:pt x="1425587" y="1304560"/>
                      <a:pt x="1403090" y="1298934"/>
                    </a:cubicBezTo>
                    <a:cubicBezTo>
                      <a:pt x="1400280" y="1298934"/>
                      <a:pt x="1400280" y="1296123"/>
                      <a:pt x="1400280" y="1296123"/>
                    </a:cubicBezTo>
                    <a:cubicBezTo>
                      <a:pt x="1400280" y="1293313"/>
                      <a:pt x="1403090" y="1293313"/>
                      <a:pt x="1403090" y="1293313"/>
                    </a:cubicBezTo>
                    <a:cubicBezTo>
                      <a:pt x="1425587" y="1287689"/>
                      <a:pt x="1442458" y="1270816"/>
                      <a:pt x="1450892" y="1245511"/>
                    </a:cubicBezTo>
                    <a:close/>
                    <a:moveTo>
                      <a:pt x="1296244" y="1245511"/>
                    </a:moveTo>
                    <a:cubicBezTo>
                      <a:pt x="1304678" y="1268005"/>
                      <a:pt x="1321549" y="1284876"/>
                      <a:pt x="1344046" y="1293313"/>
                    </a:cubicBezTo>
                    <a:cubicBezTo>
                      <a:pt x="1346857" y="1293313"/>
                      <a:pt x="1346857" y="1296123"/>
                      <a:pt x="1346857" y="1296123"/>
                    </a:cubicBezTo>
                    <a:cubicBezTo>
                      <a:pt x="1346857" y="1298934"/>
                      <a:pt x="1344046" y="1298934"/>
                      <a:pt x="1344046" y="1298934"/>
                    </a:cubicBezTo>
                    <a:cubicBezTo>
                      <a:pt x="1321549" y="1304560"/>
                      <a:pt x="1304678" y="1321431"/>
                      <a:pt x="1299058" y="1343926"/>
                    </a:cubicBezTo>
                    <a:cubicBezTo>
                      <a:pt x="1299058" y="1346736"/>
                      <a:pt x="1296244" y="1346736"/>
                      <a:pt x="1296244" y="1346736"/>
                    </a:cubicBezTo>
                    <a:cubicBezTo>
                      <a:pt x="1293431" y="1346736"/>
                      <a:pt x="1293431" y="1343926"/>
                      <a:pt x="1293431" y="1343926"/>
                    </a:cubicBezTo>
                    <a:cubicBezTo>
                      <a:pt x="1287810" y="1321431"/>
                      <a:pt x="1270939" y="1304560"/>
                      <a:pt x="1248442" y="1298934"/>
                    </a:cubicBezTo>
                    <a:cubicBezTo>
                      <a:pt x="1245632" y="1298934"/>
                      <a:pt x="1245632" y="1296123"/>
                      <a:pt x="1245632" y="1296123"/>
                    </a:cubicBezTo>
                    <a:cubicBezTo>
                      <a:pt x="1245632" y="1293313"/>
                      <a:pt x="1248442" y="1293313"/>
                      <a:pt x="1248442" y="1293313"/>
                    </a:cubicBezTo>
                    <a:cubicBezTo>
                      <a:pt x="1270939" y="1287689"/>
                      <a:pt x="1287810" y="1270816"/>
                      <a:pt x="1296244" y="1245511"/>
                    </a:cubicBezTo>
                    <a:close/>
                    <a:moveTo>
                      <a:pt x="1141593" y="1245511"/>
                    </a:moveTo>
                    <a:cubicBezTo>
                      <a:pt x="1150027" y="1268005"/>
                      <a:pt x="1166898" y="1284876"/>
                      <a:pt x="1189395" y="1293313"/>
                    </a:cubicBezTo>
                    <a:cubicBezTo>
                      <a:pt x="1192206" y="1293313"/>
                      <a:pt x="1192206" y="1296123"/>
                      <a:pt x="1192206" y="1296123"/>
                    </a:cubicBezTo>
                    <a:cubicBezTo>
                      <a:pt x="1192206" y="1298934"/>
                      <a:pt x="1189395" y="1298934"/>
                      <a:pt x="1189395" y="1298934"/>
                    </a:cubicBezTo>
                    <a:cubicBezTo>
                      <a:pt x="1166898" y="1304560"/>
                      <a:pt x="1150027" y="1321431"/>
                      <a:pt x="1144407" y="1343926"/>
                    </a:cubicBezTo>
                    <a:cubicBezTo>
                      <a:pt x="1144407" y="1346736"/>
                      <a:pt x="1141593" y="1346736"/>
                      <a:pt x="1141593" y="1346736"/>
                    </a:cubicBezTo>
                    <a:cubicBezTo>
                      <a:pt x="1138780" y="1346736"/>
                      <a:pt x="1138780" y="1343926"/>
                      <a:pt x="1138780" y="1343926"/>
                    </a:cubicBezTo>
                    <a:cubicBezTo>
                      <a:pt x="1133159" y="1321431"/>
                      <a:pt x="1116288" y="1304560"/>
                      <a:pt x="1093791" y="1298934"/>
                    </a:cubicBezTo>
                    <a:cubicBezTo>
                      <a:pt x="1090981" y="1298934"/>
                      <a:pt x="1090981" y="1296123"/>
                      <a:pt x="1090981" y="1296123"/>
                    </a:cubicBezTo>
                    <a:cubicBezTo>
                      <a:pt x="1090981" y="1293313"/>
                      <a:pt x="1093791" y="1293313"/>
                      <a:pt x="1093791" y="1293313"/>
                    </a:cubicBezTo>
                    <a:cubicBezTo>
                      <a:pt x="1116288" y="1287689"/>
                      <a:pt x="1133159" y="1270816"/>
                      <a:pt x="1141593" y="1245511"/>
                    </a:cubicBezTo>
                    <a:close/>
                    <a:moveTo>
                      <a:pt x="984132" y="1245511"/>
                    </a:moveTo>
                    <a:cubicBezTo>
                      <a:pt x="992566" y="1268005"/>
                      <a:pt x="1009437" y="1284876"/>
                      <a:pt x="1031934" y="1293313"/>
                    </a:cubicBezTo>
                    <a:cubicBezTo>
                      <a:pt x="1034745" y="1293313"/>
                      <a:pt x="1034745" y="1296123"/>
                      <a:pt x="1034745" y="1296123"/>
                    </a:cubicBezTo>
                    <a:cubicBezTo>
                      <a:pt x="1034745" y="1298934"/>
                      <a:pt x="1031934" y="1298934"/>
                      <a:pt x="1031934" y="1298934"/>
                    </a:cubicBezTo>
                    <a:cubicBezTo>
                      <a:pt x="1009437" y="1304560"/>
                      <a:pt x="992566" y="1321431"/>
                      <a:pt x="986946" y="1343926"/>
                    </a:cubicBezTo>
                    <a:cubicBezTo>
                      <a:pt x="986946" y="1346736"/>
                      <a:pt x="984132" y="1346736"/>
                      <a:pt x="984132" y="1346736"/>
                    </a:cubicBezTo>
                    <a:cubicBezTo>
                      <a:pt x="981319" y="1346736"/>
                      <a:pt x="981319" y="1343926"/>
                      <a:pt x="981319" y="1343926"/>
                    </a:cubicBezTo>
                    <a:cubicBezTo>
                      <a:pt x="975698" y="1321431"/>
                      <a:pt x="958827" y="1304560"/>
                      <a:pt x="936330" y="1298934"/>
                    </a:cubicBezTo>
                    <a:cubicBezTo>
                      <a:pt x="933520" y="1298934"/>
                      <a:pt x="933520" y="1296123"/>
                      <a:pt x="933520" y="1296123"/>
                    </a:cubicBezTo>
                    <a:cubicBezTo>
                      <a:pt x="933520" y="1293313"/>
                      <a:pt x="936330" y="1293313"/>
                      <a:pt x="936330" y="1293313"/>
                    </a:cubicBezTo>
                    <a:cubicBezTo>
                      <a:pt x="958827" y="1287689"/>
                      <a:pt x="975698" y="1270816"/>
                      <a:pt x="984132" y="1245511"/>
                    </a:cubicBezTo>
                    <a:close/>
                    <a:moveTo>
                      <a:pt x="829484" y="1245511"/>
                    </a:moveTo>
                    <a:cubicBezTo>
                      <a:pt x="837918" y="1268005"/>
                      <a:pt x="854789" y="1284876"/>
                      <a:pt x="877286" y="1293313"/>
                    </a:cubicBezTo>
                    <a:cubicBezTo>
                      <a:pt x="880097" y="1293313"/>
                      <a:pt x="880097" y="1296123"/>
                      <a:pt x="880097" y="1296123"/>
                    </a:cubicBezTo>
                    <a:cubicBezTo>
                      <a:pt x="880097" y="1298934"/>
                      <a:pt x="877286" y="1298934"/>
                      <a:pt x="877286" y="1298934"/>
                    </a:cubicBezTo>
                    <a:cubicBezTo>
                      <a:pt x="854789" y="1304560"/>
                      <a:pt x="837918" y="1321431"/>
                      <a:pt x="832298" y="1343926"/>
                    </a:cubicBezTo>
                    <a:cubicBezTo>
                      <a:pt x="832298" y="1346736"/>
                      <a:pt x="829484" y="1346736"/>
                      <a:pt x="829484" y="1346736"/>
                    </a:cubicBezTo>
                    <a:cubicBezTo>
                      <a:pt x="826671" y="1346736"/>
                      <a:pt x="826671" y="1343926"/>
                      <a:pt x="826671" y="1343926"/>
                    </a:cubicBezTo>
                    <a:cubicBezTo>
                      <a:pt x="821050" y="1321431"/>
                      <a:pt x="804179" y="1304560"/>
                      <a:pt x="781682" y="1298934"/>
                    </a:cubicBezTo>
                    <a:cubicBezTo>
                      <a:pt x="778872" y="1298934"/>
                      <a:pt x="778872" y="1296123"/>
                      <a:pt x="778872" y="1296123"/>
                    </a:cubicBezTo>
                    <a:cubicBezTo>
                      <a:pt x="778872" y="1293313"/>
                      <a:pt x="781682" y="1293313"/>
                      <a:pt x="781682" y="1293313"/>
                    </a:cubicBezTo>
                    <a:cubicBezTo>
                      <a:pt x="804179" y="1287689"/>
                      <a:pt x="821050" y="1270816"/>
                      <a:pt x="829484" y="1245511"/>
                    </a:cubicBezTo>
                    <a:close/>
                    <a:moveTo>
                      <a:pt x="674833" y="1245511"/>
                    </a:moveTo>
                    <a:cubicBezTo>
                      <a:pt x="683267" y="1268005"/>
                      <a:pt x="700138" y="1284876"/>
                      <a:pt x="722635" y="1293313"/>
                    </a:cubicBezTo>
                    <a:cubicBezTo>
                      <a:pt x="725446" y="1293313"/>
                      <a:pt x="725446" y="1296123"/>
                      <a:pt x="725446" y="1296123"/>
                    </a:cubicBezTo>
                    <a:cubicBezTo>
                      <a:pt x="725446" y="1298934"/>
                      <a:pt x="722635" y="1298934"/>
                      <a:pt x="722635" y="1298934"/>
                    </a:cubicBezTo>
                    <a:cubicBezTo>
                      <a:pt x="700138" y="1304560"/>
                      <a:pt x="683267" y="1321431"/>
                      <a:pt x="677647" y="1343926"/>
                    </a:cubicBezTo>
                    <a:cubicBezTo>
                      <a:pt x="677647" y="1346736"/>
                      <a:pt x="674833" y="1346736"/>
                      <a:pt x="674833" y="1346736"/>
                    </a:cubicBezTo>
                    <a:cubicBezTo>
                      <a:pt x="672020" y="1346736"/>
                      <a:pt x="672020" y="1343926"/>
                      <a:pt x="672020" y="1343926"/>
                    </a:cubicBezTo>
                    <a:cubicBezTo>
                      <a:pt x="666399" y="1321431"/>
                      <a:pt x="649528" y="1304560"/>
                      <a:pt x="627031" y="1298934"/>
                    </a:cubicBezTo>
                    <a:cubicBezTo>
                      <a:pt x="624221" y="1298934"/>
                      <a:pt x="624221" y="1296123"/>
                      <a:pt x="624221" y="1296123"/>
                    </a:cubicBezTo>
                    <a:cubicBezTo>
                      <a:pt x="624221" y="1293313"/>
                      <a:pt x="627031" y="1293313"/>
                      <a:pt x="627031" y="1293313"/>
                    </a:cubicBezTo>
                    <a:cubicBezTo>
                      <a:pt x="649528" y="1287689"/>
                      <a:pt x="666399" y="1270816"/>
                      <a:pt x="674833" y="1245511"/>
                    </a:cubicBezTo>
                    <a:close/>
                    <a:moveTo>
                      <a:pt x="517372" y="1245511"/>
                    </a:moveTo>
                    <a:cubicBezTo>
                      <a:pt x="525806" y="1268005"/>
                      <a:pt x="542677" y="1284876"/>
                      <a:pt x="565174" y="1293313"/>
                    </a:cubicBezTo>
                    <a:cubicBezTo>
                      <a:pt x="567985" y="1293313"/>
                      <a:pt x="567985" y="1296123"/>
                      <a:pt x="567985" y="1296123"/>
                    </a:cubicBezTo>
                    <a:cubicBezTo>
                      <a:pt x="567985" y="1298934"/>
                      <a:pt x="565174" y="1298934"/>
                      <a:pt x="565174" y="1298934"/>
                    </a:cubicBezTo>
                    <a:cubicBezTo>
                      <a:pt x="542677" y="1304560"/>
                      <a:pt x="525806" y="1321431"/>
                      <a:pt x="520183" y="1343926"/>
                    </a:cubicBezTo>
                    <a:cubicBezTo>
                      <a:pt x="520183" y="1346736"/>
                      <a:pt x="517372" y="1346736"/>
                      <a:pt x="517372" y="1346736"/>
                    </a:cubicBezTo>
                    <a:cubicBezTo>
                      <a:pt x="514559" y="1346736"/>
                      <a:pt x="514559" y="1343926"/>
                      <a:pt x="514559" y="1343926"/>
                    </a:cubicBezTo>
                    <a:cubicBezTo>
                      <a:pt x="508938" y="1321431"/>
                      <a:pt x="492065" y="1304560"/>
                      <a:pt x="469570" y="1298934"/>
                    </a:cubicBezTo>
                    <a:cubicBezTo>
                      <a:pt x="466760" y="1298934"/>
                      <a:pt x="466760" y="1296123"/>
                      <a:pt x="466760" y="1296123"/>
                    </a:cubicBezTo>
                    <a:cubicBezTo>
                      <a:pt x="466760" y="1293313"/>
                      <a:pt x="469570" y="1293313"/>
                      <a:pt x="469570" y="1293313"/>
                    </a:cubicBezTo>
                    <a:cubicBezTo>
                      <a:pt x="492065" y="1287689"/>
                      <a:pt x="508938" y="1270816"/>
                      <a:pt x="517372" y="1245511"/>
                    </a:cubicBezTo>
                    <a:close/>
                    <a:moveTo>
                      <a:pt x="362724" y="1245511"/>
                    </a:moveTo>
                    <a:cubicBezTo>
                      <a:pt x="371158" y="1268005"/>
                      <a:pt x="388029" y="1284876"/>
                      <a:pt x="410526" y="1293313"/>
                    </a:cubicBezTo>
                    <a:cubicBezTo>
                      <a:pt x="413337" y="1293313"/>
                      <a:pt x="413337" y="1296123"/>
                      <a:pt x="413337" y="1296123"/>
                    </a:cubicBezTo>
                    <a:cubicBezTo>
                      <a:pt x="413337" y="1298934"/>
                      <a:pt x="410526" y="1298934"/>
                      <a:pt x="410526" y="1298934"/>
                    </a:cubicBezTo>
                    <a:cubicBezTo>
                      <a:pt x="388029" y="1304560"/>
                      <a:pt x="371158" y="1321431"/>
                      <a:pt x="365535" y="1343926"/>
                    </a:cubicBezTo>
                    <a:cubicBezTo>
                      <a:pt x="365535" y="1346736"/>
                      <a:pt x="362724" y="1346736"/>
                      <a:pt x="362724" y="1346736"/>
                    </a:cubicBezTo>
                    <a:cubicBezTo>
                      <a:pt x="359911" y="1346736"/>
                      <a:pt x="359911" y="1343926"/>
                      <a:pt x="359911" y="1343926"/>
                    </a:cubicBezTo>
                    <a:cubicBezTo>
                      <a:pt x="354290" y="1321431"/>
                      <a:pt x="337417" y="1304560"/>
                      <a:pt x="314922" y="1298934"/>
                    </a:cubicBezTo>
                    <a:cubicBezTo>
                      <a:pt x="312112" y="1298934"/>
                      <a:pt x="312112" y="1296123"/>
                      <a:pt x="312112" y="1296123"/>
                    </a:cubicBezTo>
                    <a:cubicBezTo>
                      <a:pt x="312112" y="1293313"/>
                      <a:pt x="314922" y="1293313"/>
                      <a:pt x="314922" y="1293313"/>
                    </a:cubicBezTo>
                    <a:cubicBezTo>
                      <a:pt x="337417" y="1287689"/>
                      <a:pt x="354290" y="1270816"/>
                      <a:pt x="362724" y="1245511"/>
                    </a:cubicBezTo>
                    <a:close/>
                    <a:moveTo>
                      <a:pt x="208073" y="1245511"/>
                    </a:moveTo>
                    <a:cubicBezTo>
                      <a:pt x="216507" y="1268005"/>
                      <a:pt x="233378" y="1284876"/>
                      <a:pt x="255875" y="1293313"/>
                    </a:cubicBezTo>
                    <a:cubicBezTo>
                      <a:pt x="258686" y="1293313"/>
                      <a:pt x="258686" y="1296123"/>
                      <a:pt x="258686" y="1296123"/>
                    </a:cubicBezTo>
                    <a:cubicBezTo>
                      <a:pt x="258686" y="1298934"/>
                      <a:pt x="255875" y="1298934"/>
                      <a:pt x="255875" y="1298934"/>
                    </a:cubicBezTo>
                    <a:cubicBezTo>
                      <a:pt x="233378" y="1304560"/>
                      <a:pt x="216507" y="1321431"/>
                      <a:pt x="210884" y="1343926"/>
                    </a:cubicBezTo>
                    <a:cubicBezTo>
                      <a:pt x="210884" y="1346736"/>
                      <a:pt x="208073" y="1346736"/>
                      <a:pt x="208073" y="1346736"/>
                    </a:cubicBezTo>
                    <a:cubicBezTo>
                      <a:pt x="205260" y="1346736"/>
                      <a:pt x="205260" y="1343926"/>
                      <a:pt x="205260" y="1343926"/>
                    </a:cubicBezTo>
                    <a:cubicBezTo>
                      <a:pt x="199639" y="1321431"/>
                      <a:pt x="182766" y="1304560"/>
                      <a:pt x="160271" y="1298934"/>
                    </a:cubicBezTo>
                    <a:cubicBezTo>
                      <a:pt x="157461" y="1298934"/>
                      <a:pt x="157461" y="1296123"/>
                      <a:pt x="157461" y="1296123"/>
                    </a:cubicBezTo>
                    <a:cubicBezTo>
                      <a:pt x="157461" y="1293313"/>
                      <a:pt x="160271" y="1293313"/>
                      <a:pt x="160271" y="1293313"/>
                    </a:cubicBezTo>
                    <a:cubicBezTo>
                      <a:pt x="182766" y="1287689"/>
                      <a:pt x="199639" y="1270816"/>
                      <a:pt x="208073" y="1245511"/>
                    </a:cubicBezTo>
                    <a:close/>
                    <a:moveTo>
                      <a:pt x="50612" y="1245511"/>
                    </a:moveTo>
                    <a:cubicBezTo>
                      <a:pt x="59049" y="1268005"/>
                      <a:pt x="75920" y="1284876"/>
                      <a:pt x="98414" y="1293313"/>
                    </a:cubicBezTo>
                    <a:cubicBezTo>
                      <a:pt x="101225" y="1293313"/>
                      <a:pt x="101225" y="1296123"/>
                      <a:pt x="101225" y="1296123"/>
                    </a:cubicBezTo>
                    <a:cubicBezTo>
                      <a:pt x="101225" y="1298934"/>
                      <a:pt x="98414" y="1298934"/>
                      <a:pt x="98414" y="1298934"/>
                    </a:cubicBezTo>
                    <a:cubicBezTo>
                      <a:pt x="75920" y="1304560"/>
                      <a:pt x="59049" y="1321431"/>
                      <a:pt x="53426" y="1343926"/>
                    </a:cubicBezTo>
                    <a:cubicBezTo>
                      <a:pt x="53426" y="1346736"/>
                      <a:pt x="50612" y="1346736"/>
                      <a:pt x="50612" y="1346736"/>
                    </a:cubicBezTo>
                    <a:cubicBezTo>
                      <a:pt x="47802" y="1346736"/>
                      <a:pt x="47802" y="1343926"/>
                      <a:pt x="47802" y="1343926"/>
                    </a:cubicBezTo>
                    <a:cubicBezTo>
                      <a:pt x="42178" y="1321431"/>
                      <a:pt x="25307" y="1304560"/>
                      <a:pt x="2813" y="1298934"/>
                    </a:cubicBezTo>
                    <a:cubicBezTo>
                      <a:pt x="0" y="1298934"/>
                      <a:pt x="0" y="1296123"/>
                      <a:pt x="0" y="1296123"/>
                    </a:cubicBezTo>
                    <a:cubicBezTo>
                      <a:pt x="0" y="1293313"/>
                      <a:pt x="2813" y="1293313"/>
                      <a:pt x="2813" y="1293313"/>
                    </a:cubicBezTo>
                    <a:cubicBezTo>
                      <a:pt x="25307" y="1287689"/>
                      <a:pt x="42178" y="1270816"/>
                      <a:pt x="50612" y="1245511"/>
                    </a:cubicBezTo>
                    <a:close/>
                    <a:moveTo>
                      <a:pt x="5184973" y="1088047"/>
                    </a:moveTo>
                    <a:cubicBezTo>
                      <a:pt x="5193410" y="1113352"/>
                      <a:pt x="5210281" y="1130225"/>
                      <a:pt x="5232776" y="1135849"/>
                    </a:cubicBezTo>
                    <a:cubicBezTo>
                      <a:pt x="5235586" y="1135849"/>
                      <a:pt x="5235586" y="1138659"/>
                      <a:pt x="5235586" y="1138659"/>
                    </a:cubicBezTo>
                    <a:cubicBezTo>
                      <a:pt x="5235586" y="1141470"/>
                      <a:pt x="5232776" y="1141470"/>
                      <a:pt x="5232776" y="1141470"/>
                    </a:cubicBezTo>
                    <a:cubicBezTo>
                      <a:pt x="5210281" y="1147096"/>
                      <a:pt x="5193410" y="1163967"/>
                      <a:pt x="5187787" y="1186462"/>
                    </a:cubicBezTo>
                    <a:cubicBezTo>
                      <a:pt x="5187787" y="1189272"/>
                      <a:pt x="5184973" y="1189272"/>
                      <a:pt x="5184973" y="1189272"/>
                    </a:cubicBezTo>
                    <a:cubicBezTo>
                      <a:pt x="5182163" y="1189272"/>
                      <a:pt x="5182163" y="1186462"/>
                      <a:pt x="5182163" y="1186462"/>
                    </a:cubicBezTo>
                    <a:cubicBezTo>
                      <a:pt x="5176540" y="1163967"/>
                      <a:pt x="5159669" y="1147096"/>
                      <a:pt x="5137174" y="1141470"/>
                    </a:cubicBezTo>
                    <a:cubicBezTo>
                      <a:pt x="5134361" y="1141470"/>
                      <a:pt x="5134361" y="1138659"/>
                      <a:pt x="5134361" y="1138659"/>
                    </a:cubicBezTo>
                    <a:cubicBezTo>
                      <a:pt x="5134361" y="1135849"/>
                      <a:pt x="5137174" y="1135849"/>
                      <a:pt x="5137174" y="1135849"/>
                    </a:cubicBezTo>
                    <a:cubicBezTo>
                      <a:pt x="5159669" y="1130225"/>
                      <a:pt x="5176540" y="1113352"/>
                      <a:pt x="5184973" y="1088047"/>
                    </a:cubicBezTo>
                    <a:close/>
                    <a:moveTo>
                      <a:pt x="5030325" y="1088047"/>
                    </a:moveTo>
                    <a:cubicBezTo>
                      <a:pt x="5035949" y="1113352"/>
                      <a:pt x="5055630" y="1130225"/>
                      <a:pt x="5078128" y="1135849"/>
                    </a:cubicBezTo>
                    <a:cubicBezTo>
                      <a:pt x="5080938" y="1135849"/>
                      <a:pt x="5080938" y="1138659"/>
                      <a:pt x="5080938" y="1138659"/>
                    </a:cubicBezTo>
                    <a:cubicBezTo>
                      <a:pt x="5080938" y="1141470"/>
                      <a:pt x="5078128" y="1141470"/>
                      <a:pt x="5078128" y="1141470"/>
                    </a:cubicBezTo>
                    <a:cubicBezTo>
                      <a:pt x="5055630" y="1147096"/>
                      <a:pt x="5038759" y="1163967"/>
                      <a:pt x="5033136" y="1186462"/>
                    </a:cubicBezTo>
                    <a:cubicBezTo>
                      <a:pt x="5033136" y="1189272"/>
                      <a:pt x="5030325" y="1189272"/>
                      <a:pt x="5030325" y="1189272"/>
                    </a:cubicBezTo>
                    <a:cubicBezTo>
                      <a:pt x="5027512" y="1189272"/>
                      <a:pt x="5027512" y="1186462"/>
                      <a:pt x="5027512" y="1186462"/>
                    </a:cubicBezTo>
                    <a:cubicBezTo>
                      <a:pt x="5021892" y="1163967"/>
                      <a:pt x="5005018" y="1147096"/>
                      <a:pt x="4982523" y="1141470"/>
                    </a:cubicBezTo>
                    <a:cubicBezTo>
                      <a:pt x="4979713" y="1141470"/>
                      <a:pt x="4979713" y="1138659"/>
                      <a:pt x="4979713" y="1138659"/>
                    </a:cubicBezTo>
                    <a:cubicBezTo>
                      <a:pt x="4979713" y="1135849"/>
                      <a:pt x="4982523" y="1135849"/>
                      <a:pt x="4982523" y="1135849"/>
                    </a:cubicBezTo>
                    <a:cubicBezTo>
                      <a:pt x="5005018" y="1130225"/>
                      <a:pt x="5021892" y="1113352"/>
                      <a:pt x="5030325" y="1088047"/>
                    </a:cubicBezTo>
                    <a:close/>
                    <a:moveTo>
                      <a:pt x="4872861" y="1088047"/>
                    </a:moveTo>
                    <a:cubicBezTo>
                      <a:pt x="4881298" y="1113352"/>
                      <a:pt x="4898166" y="1130225"/>
                      <a:pt x="4920664" y="1135849"/>
                    </a:cubicBezTo>
                    <a:cubicBezTo>
                      <a:pt x="4923474" y="1135849"/>
                      <a:pt x="4923474" y="1138659"/>
                      <a:pt x="4923474" y="1138659"/>
                    </a:cubicBezTo>
                    <a:cubicBezTo>
                      <a:pt x="4923474" y="1141470"/>
                      <a:pt x="4920664" y="1141470"/>
                      <a:pt x="4920664" y="1141470"/>
                    </a:cubicBezTo>
                    <a:cubicBezTo>
                      <a:pt x="4898166" y="1147096"/>
                      <a:pt x="4881298" y="1163967"/>
                      <a:pt x="4875675" y="1186462"/>
                    </a:cubicBezTo>
                    <a:cubicBezTo>
                      <a:pt x="4875675" y="1189272"/>
                      <a:pt x="4872861" y="1189272"/>
                      <a:pt x="4872861" y="1189272"/>
                    </a:cubicBezTo>
                    <a:cubicBezTo>
                      <a:pt x="4870048" y="1189272"/>
                      <a:pt x="4870048" y="1186462"/>
                      <a:pt x="4870048" y="1186462"/>
                    </a:cubicBezTo>
                    <a:cubicBezTo>
                      <a:pt x="4864428" y="1163967"/>
                      <a:pt x="4847557" y="1147096"/>
                      <a:pt x="4825062" y="1141470"/>
                    </a:cubicBezTo>
                    <a:cubicBezTo>
                      <a:pt x="4822249" y="1141470"/>
                      <a:pt x="4822249" y="1138659"/>
                      <a:pt x="4822249" y="1138659"/>
                    </a:cubicBezTo>
                    <a:cubicBezTo>
                      <a:pt x="4822249" y="1135849"/>
                      <a:pt x="4825062" y="1135849"/>
                      <a:pt x="4825062" y="1135849"/>
                    </a:cubicBezTo>
                    <a:cubicBezTo>
                      <a:pt x="4847557" y="1130225"/>
                      <a:pt x="4864428" y="1113352"/>
                      <a:pt x="4872861" y="1088047"/>
                    </a:cubicBezTo>
                    <a:close/>
                    <a:moveTo>
                      <a:pt x="4718213" y="1088047"/>
                    </a:moveTo>
                    <a:cubicBezTo>
                      <a:pt x="4726650" y="1113352"/>
                      <a:pt x="4743518" y="1130225"/>
                      <a:pt x="4766016" y="1135849"/>
                    </a:cubicBezTo>
                    <a:cubicBezTo>
                      <a:pt x="4768826" y="1135849"/>
                      <a:pt x="4768826" y="1138659"/>
                      <a:pt x="4768826" y="1138659"/>
                    </a:cubicBezTo>
                    <a:cubicBezTo>
                      <a:pt x="4768826" y="1141470"/>
                      <a:pt x="4766016" y="1141470"/>
                      <a:pt x="4766016" y="1141470"/>
                    </a:cubicBezTo>
                    <a:cubicBezTo>
                      <a:pt x="4743518" y="1147096"/>
                      <a:pt x="4726650" y="1163967"/>
                      <a:pt x="4721027" y="1186462"/>
                    </a:cubicBezTo>
                    <a:cubicBezTo>
                      <a:pt x="4721027" y="1189272"/>
                      <a:pt x="4718213" y="1189272"/>
                      <a:pt x="4718213" y="1189272"/>
                    </a:cubicBezTo>
                    <a:cubicBezTo>
                      <a:pt x="4715400" y="1189272"/>
                      <a:pt x="4715400" y="1186462"/>
                      <a:pt x="4715400" y="1186462"/>
                    </a:cubicBezTo>
                    <a:cubicBezTo>
                      <a:pt x="4709780" y="1163967"/>
                      <a:pt x="4692909" y="1147096"/>
                      <a:pt x="4670414" y="1141470"/>
                    </a:cubicBezTo>
                    <a:cubicBezTo>
                      <a:pt x="4667601" y="1141470"/>
                      <a:pt x="4667601" y="1138659"/>
                      <a:pt x="4667601" y="1138659"/>
                    </a:cubicBezTo>
                    <a:cubicBezTo>
                      <a:pt x="4667601" y="1135849"/>
                      <a:pt x="4670414" y="1135849"/>
                      <a:pt x="4670414" y="1135849"/>
                    </a:cubicBezTo>
                    <a:cubicBezTo>
                      <a:pt x="4692909" y="1130225"/>
                      <a:pt x="4709780" y="1113352"/>
                      <a:pt x="4718213" y="1088047"/>
                    </a:cubicBezTo>
                    <a:close/>
                    <a:moveTo>
                      <a:pt x="4563563" y="1088047"/>
                    </a:moveTo>
                    <a:cubicBezTo>
                      <a:pt x="4571999" y="1113352"/>
                      <a:pt x="4588867" y="1130225"/>
                      <a:pt x="4611365" y="1135849"/>
                    </a:cubicBezTo>
                    <a:cubicBezTo>
                      <a:pt x="4614175" y="1135849"/>
                      <a:pt x="4614175" y="1138659"/>
                      <a:pt x="4614175" y="1138659"/>
                    </a:cubicBezTo>
                    <a:cubicBezTo>
                      <a:pt x="4614175" y="1141470"/>
                      <a:pt x="4611365" y="1141470"/>
                      <a:pt x="4611365" y="1141470"/>
                    </a:cubicBezTo>
                    <a:cubicBezTo>
                      <a:pt x="4588867" y="1147096"/>
                      <a:pt x="4571999" y="1163967"/>
                      <a:pt x="4566376" y="1186462"/>
                    </a:cubicBezTo>
                    <a:cubicBezTo>
                      <a:pt x="4566376" y="1189272"/>
                      <a:pt x="4563563" y="1189272"/>
                      <a:pt x="4563563" y="1189272"/>
                    </a:cubicBezTo>
                    <a:cubicBezTo>
                      <a:pt x="4560749" y="1189272"/>
                      <a:pt x="4560749" y="1186462"/>
                      <a:pt x="4560749" y="1186462"/>
                    </a:cubicBezTo>
                    <a:cubicBezTo>
                      <a:pt x="4555129" y="1163967"/>
                      <a:pt x="4538258" y="1147096"/>
                      <a:pt x="4515763" y="1141470"/>
                    </a:cubicBezTo>
                    <a:cubicBezTo>
                      <a:pt x="4512950" y="1141470"/>
                      <a:pt x="4512950" y="1138659"/>
                      <a:pt x="4512950" y="1138659"/>
                    </a:cubicBezTo>
                    <a:cubicBezTo>
                      <a:pt x="4512950" y="1135849"/>
                      <a:pt x="4515763" y="1135849"/>
                      <a:pt x="4515763" y="1135849"/>
                    </a:cubicBezTo>
                    <a:cubicBezTo>
                      <a:pt x="4538258" y="1130225"/>
                      <a:pt x="4555129" y="1113352"/>
                      <a:pt x="4563563" y="1088047"/>
                    </a:cubicBezTo>
                    <a:close/>
                    <a:moveTo>
                      <a:pt x="4406104" y="1088047"/>
                    </a:moveTo>
                    <a:cubicBezTo>
                      <a:pt x="4414538" y="1113352"/>
                      <a:pt x="4431409" y="1130225"/>
                      <a:pt x="4453907" y="1135849"/>
                    </a:cubicBezTo>
                    <a:cubicBezTo>
                      <a:pt x="4456717" y="1135849"/>
                      <a:pt x="4456717" y="1138659"/>
                      <a:pt x="4456717" y="1138659"/>
                    </a:cubicBezTo>
                    <a:cubicBezTo>
                      <a:pt x="4456717" y="1141470"/>
                      <a:pt x="4453907" y="1141470"/>
                      <a:pt x="4453907" y="1141470"/>
                    </a:cubicBezTo>
                    <a:cubicBezTo>
                      <a:pt x="4431409" y="1147096"/>
                      <a:pt x="4414538" y="1163967"/>
                      <a:pt x="4408915" y="1186462"/>
                    </a:cubicBezTo>
                    <a:cubicBezTo>
                      <a:pt x="4408915" y="1189272"/>
                      <a:pt x="4406104" y="1189272"/>
                      <a:pt x="4406104" y="1189272"/>
                    </a:cubicBezTo>
                    <a:cubicBezTo>
                      <a:pt x="4403291" y="1189272"/>
                      <a:pt x="4403291" y="1186462"/>
                      <a:pt x="4403291" y="1186462"/>
                    </a:cubicBezTo>
                    <a:cubicBezTo>
                      <a:pt x="4397671" y="1163967"/>
                      <a:pt x="4380797" y="1147096"/>
                      <a:pt x="4358302" y="1141470"/>
                    </a:cubicBezTo>
                    <a:cubicBezTo>
                      <a:pt x="4355492" y="1141470"/>
                      <a:pt x="4355492" y="1138659"/>
                      <a:pt x="4355492" y="1138659"/>
                    </a:cubicBezTo>
                    <a:cubicBezTo>
                      <a:pt x="4355492" y="1135849"/>
                      <a:pt x="4358302" y="1135849"/>
                      <a:pt x="4358302" y="1135849"/>
                    </a:cubicBezTo>
                    <a:cubicBezTo>
                      <a:pt x="4380797" y="1130225"/>
                      <a:pt x="4397671" y="1113352"/>
                      <a:pt x="4406104" y="1088047"/>
                    </a:cubicBezTo>
                    <a:close/>
                    <a:moveTo>
                      <a:pt x="4251453" y="1088047"/>
                    </a:moveTo>
                    <a:cubicBezTo>
                      <a:pt x="4259887" y="1113352"/>
                      <a:pt x="4276758" y="1130225"/>
                      <a:pt x="4299256" y="1135849"/>
                    </a:cubicBezTo>
                    <a:cubicBezTo>
                      <a:pt x="4302066" y="1135849"/>
                      <a:pt x="4302066" y="1138659"/>
                      <a:pt x="4302066" y="1138659"/>
                    </a:cubicBezTo>
                    <a:cubicBezTo>
                      <a:pt x="4302066" y="1141470"/>
                      <a:pt x="4299256" y="1141470"/>
                      <a:pt x="4299256" y="1141470"/>
                    </a:cubicBezTo>
                    <a:cubicBezTo>
                      <a:pt x="4276758" y="1147096"/>
                      <a:pt x="4259887" y="1163967"/>
                      <a:pt x="4254264" y="1186462"/>
                    </a:cubicBezTo>
                    <a:cubicBezTo>
                      <a:pt x="4254264" y="1189272"/>
                      <a:pt x="4251453" y="1189272"/>
                      <a:pt x="4251453" y="1189272"/>
                    </a:cubicBezTo>
                    <a:cubicBezTo>
                      <a:pt x="4248640" y="1189272"/>
                      <a:pt x="4248640" y="1186462"/>
                      <a:pt x="4248640" y="1186462"/>
                    </a:cubicBezTo>
                    <a:cubicBezTo>
                      <a:pt x="4243020" y="1163967"/>
                      <a:pt x="4226146" y="1147096"/>
                      <a:pt x="4203651" y="1141470"/>
                    </a:cubicBezTo>
                    <a:cubicBezTo>
                      <a:pt x="4200841" y="1141470"/>
                      <a:pt x="4200841" y="1138659"/>
                      <a:pt x="4200841" y="1138659"/>
                    </a:cubicBezTo>
                    <a:cubicBezTo>
                      <a:pt x="4200841" y="1135849"/>
                      <a:pt x="4203651" y="1135849"/>
                      <a:pt x="4203651" y="1135849"/>
                    </a:cubicBezTo>
                    <a:cubicBezTo>
                      <a:pt x="4226146" y="1130225"/>
                      <a:pt x="4243020" y="1113352"/>
                      <a:pt x="4251453" y="1088047"/>
                    </a:cubicBezTo>
                    <a:close/>
                    <a:moveTo>
                      <a:pt x="4096805" y="1088047"/>
                    </a:moveTo>
                    <a:cubicBezTo>
                      <a:pt x="4105239" y="1113352"/>
                      <a:pt x="4122110" y="1130225"/>
                      <a:pt x="4144608" y="1135849"/>
                    </a:cubicBezTo>
                    <a:cubicBezTo>
                      <a:pt x="4147418" y="1135849"/>
                      <a:pt x="4147418" y="1138659"/>
                      <a:pt x="4147418" y="1138659"/>
                    </a:cubicBezTo>
                    <a:cubicBezTo>
                      <a:pt x="4147418" y="1141470"/>
                      <a:pt x="4144608" y="1141470"/>
                      <a:pt x="4144608" y="1141470"/>
                    </a:cubicBezTo>
                    <a:cubicBezTo>
                      <a:pt x="4122110" y="1147096"/>
                      <a:pt x="4105239" y="1163967"/>
                      <a:pt x="4099616" y="1186462"/>
                    </a:cubicBezTo>
                    <a:cubicBezTo>
                      <a:pt x="4099616" y="1189272"/>
                      <a:pt x="4096805" y="1189272"/>
                      <a:pt x="4096805" y="1189272"/>
                    </a:cubicBezTo>
                    <a:cubicBezTo>
                      <a:pt x="4093992" y="1189272"/>
                      <a:pt x="4093992" y="1186462"/>
                      <a:pt x="4093992" y="1186462"/>
                    </a:cubicBezTo>
                    <a:cubicBezTo>
                      <a:pt x="4088372" y="1163967"/>
                      <a:pt x="4071498" y="1147096"/>
                      <a:pt x="4049003" y="1141470"/>
                    </a:cubicBezTo>
                    <a:cubicBezTo>
                      <a:pt x="4046193" y="1141470"/>
                      <a:pt x="4046193" y="1138659"/>
                      <a:pt x="4046193" y="1138659"/>
                    </a:cubicBezTo>
                    <a:cubicBezTo>
                      <a:pt x="4046193" y="1135849"/>
                      <a:pt x="4049003" y="1135849"/>
                      <a:pt x="4049003" y="1135849"/>
                    </a:cubicBezTo>
                    <a:cubicBezTo>
                      <a:pt x="4071498" y="1130225"/>
                      <a:pt x="4088372" y="1113352"/>
                      <a:pt x="4096805" y="1088047"/>
                    </a:cubicBezTo>
                    <a:close/>
                    <a:moveTo>
                      <a:pt x="3939345" y="1088047"/>
                    </a:moveTo>
                    <a:cubicBezTo>
                      <a:pt x="3947781" y="1113352"/>
                      <a:pt x="3964649" y="1130225"/>
                      <a:pt x="3987147" y="1135849"/>
                    </a:cubicBezTo>
                    <a:cubicBezTo>
                      <a:pt x="3989957" y="1135849"/>
                      <a:pt x="3989957" y="1138659"/>
                      <a:pt x="3989957" y="1138659"/>
                    </a:cubicBezTo>
                    <a:cubicBezTo>
                      <a:pt x="3989957" y="1141470"/>
                      <a:pt x="3987147" y="1141470"/>
                      <a:pt x="3987147" y="1141470"/>
                    </a:cubicBezTo>
                    <a:cubicBezTo>
                      <a:pt x="3964649" y="1147096"/>
                      <a:pt x="3947781" y="1163967"/>
                      <a:pt x="3942155" y="1186462"/>
                    </a:cubicBezTo>
                    <a:cubicBezTo>
                      <a:pt x="3942155" y="1189272"/>
                      <a:pt x="3939345" y="1189272"/>
                      <a:pt x="3939345" y="1189272"/>
                    </a:cubicBezTo>
                    <a:cubicBezTo>
                      <a:pt x="3936531" y="1189272"/>
                      <a:pt x="3936531" y="1186462"/>
                      <a:pt x="3936531" y="1186462"/>
                    </a:cubicBezTo>
                    <a:cubicBezTo>
                      <a:pt x="3930911" y="1163967"/>
                      <a:pt x="3914037" y="1147096"/>
                      <a:pt x="3891545" y="1141470"/>
                    </a:cubicBezTo>
                    <a:cubicBezTo>
                      <a:pt x="3888732" y="1141470"/>
                      <a:pt x="3888732" y="1138659"/>
                      <a:pt x="3888732" y="1138659"/>
                    </a:cubicBezTo>
                    <a:cubicBezTo>
                      <a:pt x="3888732" y="1135849"/>
                      <a:pt x="3891545" y="1135849"/>
                      <a:pt x="3891545" y="1135849"/>
                    </a:cubicBezTo>
                    <a:cubicBezTo>
                      <a:pt x="3914037" y="1130225"/>
                      <a:pt x="3930911" y="1113352"/>
                      <a:pt x="3939345" y="1088047"/>
                    </a:cubicBezTo>
                    <a:close/>
                    <a:moveTo>
                      <a:pt x="3784693" y="1088047"/>
                    </a:moveTo>
                    <a:cubicBezTo>
                      <a:pt x="3793130" y="1113352"/>
                      <a:pt x="3809998" y="1130225"/>
                      <a:pt x="3832496" y="1135849"/>
                    </a:cubicBezTo>
                    <a:cubicBezTo>
                      <a:pt x="3835306" y="1135849"/>
                      <a:pt x="3835306" y="1138659"/>
                      <a:pt x="3835306" y="1138659"/>
                    </a:cubicBezTo>
                    <a:cubicBezTo>
                      <a:pt x="3835306" y="1141470"/>
                      <a:pt x="3832496" y="1141470"/>
                      <a:pt x="3832496" y="1141470"/>
                    </a:cubicBezTo>
                    <a:cubicBezTo>
                      <a:pt x="3809998" y="1147096"/>
                      <a:pt x="3793130" y="1163967"/>
                      <a:pt x="3787504" y="1186462"/>
                    </a:cubicBezTo>
                    <a:cubicBezTo>
                      <a:pt x="3787504" y="1189272"/>
                      <a:pt x="3784693" y="1189272"/>
                      <a:pt x="3784693" y="1189272"/>
                    </a:cubicBezTo>
                    <a:cubicBezTo>
                      <a:pt x="3781880" y="1189272"/>
                      <a:pt x="3781880" y="1186462"/>
                      <a:pt x="3781880" y="1186462"/>
                    </a:cubicBezTo>
                    <a:cubicBezTo>
                      <a:pt x="3776260" y="1163967"/>
                      <a:pt x="3759386" y="1147096"/>
                      <a:pt x="3736894" y="1141470"/>
                    </a:cubicBezTo>
                    <a:cubicBezTo>
                      <a:pt x="3734081" y="1141470"/>
                      <a:pt x="3734081" y="1138659"/>
                      <a:pt x="3734081" y="1138659"/>
                    </a:cubicBezTo>
                    <a:cubicBezTo>
                      <a:pt x="3734081" y="1135849"/>
                      <a:pt x="3736894" y="1135849"/>
                      <a:pt x="3736894" y="1135849"/>
                    </a:cubicBezTo>
                    <a:cubicBezTo>
                      <a:pt x="3759386" y="1130225"/>
                      <a:pt x="3776260" y="1113352"/>
                      <a:pt x="3784693" y="1088047"/>
                    </a:cubicBezTo>
                    <a:close/>
                    <a:moveTo>
                      <a:pt x="3630045" y="1088047"/>
                    </a:moveTo>
                    <a:cubicBezTo>
                      <a:pt x="3638482" y="1113352"/>
                      <a:pt x="3655350" y="1130225"/>
                      <a:pt x="3677848" y="1135849"/>
                    </a:cubicBezTo>
                    <a:cubicBezTo>
                      <a:pt x="3680658" y="1135849"/>
                      <a:pt x="3680658" y="1138659"/>
                      <a:pt x="3680658" y="1138659"/>
                    </a:cubicBezTo>
                    <a:cubicBezTo>
                      <a:pt x="3680658" y="1141470"/>
                      <a:pt x="3677848" y="1141470"/>
                      <a:pt x="3677848" y="1141470"/>
                    </a:cubicBezTo>
                    <a:cubicBezTo>
                      <a:pt x="3655350" y="1147096"/>
                      <a:pt x="3638482" y="1163967"/>
                      <a:pt x="3632856" y="1186462"/>
                    </a:cubicBezTo>
                    <a:cubicBezTo>
                      <a:pt x="3632856" y="1189272"/>
                      <a:pt x="3630045" y="1189272"/>
                      <a:pt x="3630045" y="1189272"/>
                    </a:cubicBezTo>
                    <a:cubicBezTo>
                      <a:pt x="3627232" y="1189272"/>
                      <a:pt x="3627232" y="1186462"/>
                      <a:pt x="3627232" y="1186462"/>
                    </a:cubicBezTo>
                    <a:cubicBezTo>
                      <a:pt x="3621612" y="1163967"/>
                      <a:pt x="3604738" y="1147096"/>
                      <a:pt x="3582246" y="1141470"/>
                    </a:cubicBezTo>
                    <a:cubicBezTo>
                      <a:pt x="3579433" y="1141470"/>
                      <a:pt x="3579433" y="1138659"/>
                      <a:pt x="3579433" y="1138659"/>
                    </a:cubicBezTo>
                    <a:cubicBezTo>
                      <a:pt x="3579433" y="1135849"/>
                      <a:pt x="3582246" y="1135849"/>
                      <a:pt x="3582246" y="1135849"/>
                    </a:cubicBezTo>
                    <a:cubicBezTo>
                      <a:pt x="3604738" y="1130225"/>
                      <a:pt x="3621612" y="1113352"/>
                      <a:pt x="3630045" y="1088047"/>
                    </a:cubicBezTo>
                    <a:close/>
                    <a:moveTo>
                      <a:pt x="3472581" y="1088047"/>
                    </a:moveTo>
                    <a:cubicBezTo>
                      <a:pt x="3481018" y="1113352"/>
                      <a:pt x="3500700" y="1130225"/>
                      <a:pt x="3520384" y="1135849"/>
                    </a:cubicBezTo>
                    <a:cubicBezTo>
                      <a:pt x="3523194" y="1135849"/>
                      <a:pt x="3523194" y="1138659"/>
                      <a:pt x="3523194" y="1138659"/>
                    </a:cubicBezTo>
                    <a:cubicBezTo>
                      <a:pt x="3523194" y="1141470"/>
                      <a:pt x="3520384" y="1141470"/>
                      <a:pt x="3520384" y="1141470"/>
                    </a:cubicBezTo>
                    <a:cubicBezTo>
                      <a:pt x="3497889" y="1147096"/>
                      <a:pt x="3481018" y="1163967"/>
                      <a:pt x="3475395" y="1186462"/>
                    </a:cubicBezTo>
                    <a:cubicBezTo>
                      <a:pt x="3475395" y="1189272"/>
                      <a:pt x="3472581" y="1189272"/>
                      <a:pt x="3472581" y="1189272"/>
                    </a:cubicBezTo>
                    <a:cubicBezTo>
                      <a:pt x="3469771" y="1189272"/>
                      <a:pt x="3469771" y="1186462"/>
                      <a:pt x="3469771" y="1186462"/>
                    </a:cubicBezTo>
                    <a:cubicBezTo>
                      <a:pt x="3464148" y="1163967"/>
                      <a:pt x="3447277" y="1147096"/>
                      <a:pt x="3424782" y="1141470"/>
                    </a:cubicBezTo>
                    <a:cubicBezTo>
                      <a:pt x="3421969" y="1141470"/>
                      <a:pt x="3421969" y="1138659"/>
                      <a:pt x="3421969" y="1138659"/>
                    </a:cubicBezTo>
                    <a:cubicBezTo>
                      <a:pt x="3421969" y="1135849"/>
                      <a:pt x="3424782" y="1135849"/>
                      <a:pt x="3424782" y="1135849"/>
                    </a:cubicBezTo>
                    <a:cubicBezTo>
                      <a:pt x="3447277" y="1130225"/>
                      <a:pt x="3464148" y="1113352"/>
                      <a:pt x="3472581" y="1088047"/>
                    </a:cubicBezTo>
                    <a:close/>
                    <a:moveTo>
                      <a:pt x="3317933" y="1088047"/>
                    </a:moveTo>
                    <a:cubicBezTo>
                      <a:pt x="3326370" y="1113352"/>
                      <a:pt x="3343241" y="1130225"/>
                      <a:pt x="3365736" y="1135849"/>
                    </a:cubicBezTo>
                    <a:cubicBezTo>
                      <a:pt x="3368546" y="1135849"/>
                      <a:pt x="3368546" y="1138659"/>
                      <a:pt x="3368546" y="1138659"/>
                    </a:cubicBezTo>
                    <a:cubicBezTo>
                      <a:pt x="3368546" y="1141470"/>
                      <a:pt x="3365736" y="1141470"/>
                      <a:pt x="3365736" y="1141470"/>
                    </a:cubicBezTo>
                    <a:cubicBezTo>
                      <a:pt x="3343241" y="1147096"/>
                      <a:pt x="3326370" y="1163967"/>
                      <a:pt x="3320747" y="1186462"/>
                    </a:cubicBezTo>
                    <a:cubicBezTo>
                      <a:pt x="3320747" y="1189272"/>
                      <a:pt x="3317933" y="1189272"/>
                      <a:pt x="3317933" y="1189272"/>
                    </a:cubicBezTo>
                    <a:cubicBezTo>
                      <a:pt x="3315123" y="1189272"/>
                      <a:pt x="3315123" y="1186462"/>
                      <a:pt x="3315123" y="1186462"/>
                    </a:cubicBezTo>
                    <a:cubicBezTo>
                      <a:pt x="3309500" y="1163967"/>
                      <a:pt x="3292629" y="1147096"/>
                      <a:pt x="3270134" y="1141470"/>
                    </a:cubicBezTo>
                    <a:cubicBezTo>
                      <a:pt x="3267321" y="1141470"/>
                      <a:pt x="3267321" y="1138659"/>
                      <a:pt x="3267321" y="1138659"/>
                    </a:cubicBezTo>
                    <a:cubicBezTo>
                      <a:pt x="3267321" y="1135849"/>
                      <a:pt x="3270134" y="1135849"/>
                      <a:pt x="3270134" y="1135849"/>
                    </a:cubicBezTo>
                    <a:cubicBezTo>
                      <a:pt x="3292629" y="1130225"/>
                      <a:pt x="3309500" y="1113352"/>
                      <a:pt x="3317933" y="1088047"/>
                    </a:cubicBezTo>
                    <a:close/>
                    <a:moveTo>
                      <a:pt x="3163283" y="1088047"/>
                    </a:moveTo>
                    <a:cubicBezTo>
                      <a:pt x="3171719" y="1113352"/>
                      <a:pt x="3188590" y="1130225"/>
                      <a:pt x="3211085" y="1135849"/>
                    </a:cubicBezTo>
                    <a:cubicBezTo>
                      <a:pt x="3213895" y="1135849"/>
                      <a:pt x="3213895" y="1138659"/>
                      <a:pt x="3213895" y="1138659"/>
                    </a:cubicBezTo>
                    <a:cubicBezTo>
                      <a:pt x="3213895" y="1141470"/>
                      <a:pt x="3211085" y="1141470"/>
                      <a:pt x="3211085" y="1141470"/>
                    </a:cubicBezTo>
                    <a:cubicBezTo>
                      <a:pt x="3188590" y="1147096"/>
                      <a:pt x="3171719" y="1163967"/>
                      <a:pt x="3166096" y="1186462"/>
                    </a:cubicBezTo>
                    <a:cubicBezTo>
                      <a:pt x="3166096" y="1189272"/>
                      <a:pt x="3163283" y="1189272"/>
                      <a:pt x="3163283" y="1189272"/>
                    </a:cubicBezTo>
                    <a:cubicBezTo>
                      <a:pt x="3160472" y="1189272"/>
                      <a:pt x="3160472" y="1186462"/>
                      <a:pt x="3160472" y="1186462"/>
                    </a:cubicBezTo>
                    <a:cubicBezTo>
                      <a:pt x="3154849" y="1163967"/>
                      <a:pt x="3137978" y="1147096"/>
                      <a:pt x="3115483" y="1141470"/>
                    </a:cubicBezTo>
                    <a:cubicBezTo>
                      <a:pt x="3112670" y="1141470"/>
                      <a:pt x="3112670" y="1138659"/>
                      <a:pt x="3112670" y="1138659"/>
                    </a:cubicBezTo>
                    <a:cubicBezTo>
                      <a:pt x="3112670" y="1135849"/>
                      <a:pt x="3115483" y="1135849"/>
                      <a:pt x="3115483" y="1135849"/>
                    </a:cubicBezTo>
                    <a:cubicBezTo>
                      <a:pt x="3137978" y="1130225"/>
                      <a:pt x="3154849" y="1113352"/>
                      <a:pt x="3163283" y="1088047"/>
                    </a:cubicBezTo>
                    <a:close/>
                    <a:moveTo>
                      <a:pt x="3005823" y="1088047"/>
                    </a:moveTo>
                    <a:cubicBezTo>
                      <a:pt x="3014257" y="1113352"/>
                      <a:pt x="3033942" y="1130225"/>
                      <a:pt x="3053626" y="1135849"/>
                    </a:cubicBezTo>
                    <a:cubicBezTo>
                      <a:pt x="3056436" y="1135849"/>
                      <a:pt x="3056436" y="1138659"/>
                      <a:pt x="3056436" y="1138659"/>
                    </a:cubicBezTo>
                    <a:cubicBezTo>
                      <a:pt x="3056436" y="1141470"/>
                      <a:pt x="3053626" y="1141470"/>
                      <a:pt x="3053626" y="1141470"/>
                    </a:cubicBezTo>
                    <a:cubicBezTo>
                      <a:pt x="3031128" y="1147096"/>
                      <a:pt x="3014257" y="1163967"/>
                      <a:pt x="3008634" y="1186462"/>
                    </a:cubicBezTo>
                    <a:cubicBezTo>
                      <a:pt x="3008634" y="1189272"/>
                      <a:pt x="3005823" y="1189272"/>
                      <a:pt x="3005823" y="1189272"/>
                    </a:cubicBezTo>
                    <a:cubicBezTo>
                      <a:pt x="3003010" y="1189272"/>
                      <a:pt x="3003010" y="1186462"/>
                      <a:pt x="3003010" y="1186462"/>
                    </a:cubicBezTo>
                    <a:cubicBezTo>
                      <a:pt x="2997390" y="1163967"/>
                      <a:pt x="2980516" y="1147096"/>
                      <a:pt x="2958021" y="1141470"/>
                    </a:cubicBezTo>
                    <a:cubicBezTo>
                      <a:pt x="2955211" y="1141470"/>
                      <a:pt x="2955211" y="1138659"/>
                      <a:pt x="2955211" y="1138659"/>
                    </a:cubicBezTo>
                    <a:cubicBezTo>
                      <a:pt x="2955211" y="1135849"/>
                      <a:pt x="2958021" y="1135849"/>
                      <a:pt x="2958021" y="1135849"/>
                    </a:cubicBezTo>
                    <a:cubicBezTo>
                      <a:pt x="2980516" y="1130225"/>
                      <a:pt x="2997390" y="1113352"/>
                      <a:pt x="3005823" y="1088047"/>
                    </a:cubicBezTo>
                    <a:close/>
                    <a:moveTo>
                      <a:pt x="2851172" y="1088047"/>
                    </a:moveTo>
                    <a:cubicBezTo>
                      <a:pt x="2859606" y="1113352"/>
                      <a:pt x="2876477" y="1130225"/>
                      <a:pt x="2898975" y="1135849"/>
                    </a:cubicBezTo>
                    <a:cubicBezTo>
                      <a:pt x="2901785" y="1135849"/>
                      <a:pt x="2901785" y="1138659"/>
                      <a:pt x="2901785" y="1138659"/>
                    </a:cubicBezTo>
                    <a:cubicBezTo>
                      <a:pt x="2901785" y="1141470"/>
                      <a:pt x="2898975" y="1141470"/>
                      <a:pt x="2898975" y="1141470"/>
                    </a:cubicBezTo>
                    <a:cubicBezTo>
                      <a:pt x="2876477" y="1147096"/>
                      <a:pt x="2859606" y="1163967"/>
                      <a:pt x="2853983" y="1186462"/>
                    </a:cubicBezTo>
                    <a:cubicBezTo>
                      <a:pt x="2853983" y="1189272"/>
                      <a:pt x="2851172" y="1189272"/>
                      <a:pt x="2851172" y="1189272"/>
                    </a:cubicBezTo>
                    <a:cubicBezTo>
                      <a:pt x="2848359" y="1189272"/>
                      <a:pt x="2848359" y="1186462"/>
                      <a:pt x="2848359" y="1186462"/>
                    </a:cubicBezTo>
                    <a:cubicBezTo>
                      <a:pt x="2842739" y="1163967"/>
                      <a:pt x="2825865" y="1147096"/>
                      <a:pt x="2803370" y="1141470"/>
                    </a:cubicBezTo>
                    <a:cubicBezTo>
                      <a:pt x="2800560" y="1141470"/>
                      <a:pt x="2800560" y="1138659"/>
                      <a:pt x="2800560" y="1138659"/>
                    </a:cubicBezTo>
                    <a:cubicBezTo>
                      <a:pt x="2800560" y="1135849"/>
                      <a:pt x="2803370" y="1135849"/>
                      <a:pt x="2803370" y="1135849"/>
                    </a:cubicBezTo>
                    <a:cubicBezTo>
                      <a:pt x="2825865" y="1130225"/>
                      <a:pt x="2842739" y="1113352"/>
                      <a:pt x="2851172" y="1088047"/>
                    </a:cubicBezTo>
                    <a:close/>
                    <a:moveTo>
                      <a:pt x="2696525" y="1088047"/>
                    </a:moveTo>
                    <a:cubicBezTo>
                      <a:pt x="2704959" y="1113352"/>
                      <a:pt x="2721830" y="1130225"/>
                      <a:pt x="2744328" y="1135849"/>
                    </a:cubicBezTo>
                    <a:cubicBezTo>
                      <a:pt x="2747138" y="1135849"/>
                      <a:pt x="2747138" y="1138659"/>
                      <a:pt x="2747138" y="1138659"/>
                    </a:cubicBezTo>
                    <a:cubicBezTo>
                      <a:pt x="2747138" y="1141470"/>
                      <a:pt x="2744328" y="1141470"/>
                      <a:pt x="2744328" y="1141470"/>
                    </a:cubicBezTo>
                    <a:cubicBezTo>
                      <a:pt x="2721830" y="1147096"/>
                      <a:pt x="2704959" y="1163967"/>
                      <a:pt x="2699336" y="1186462"/>
                    </a:cubicBezTo>
                    <a:cubicBezTo>
                      <a:pt x="2699336" y="1189272"/>
                      <a:pt x="2696525" y="1189272"/>
                      <a:pt x="2696525" y="1189272"/>
                    </a:cubicBezTo>
                    <a:cubicBezTo>
                      <a:pt x="2693712" y="1189272"/>
                      <a:pt x="2693712" y="1186462"/>
                      <a:pt x="2693712" y="1186462"/>
                    </a:cubicBezTo>
                    <a:cubicBezTo>
                      <a:pt x="2688092" y="1163967"/>
                      <a:pt x="2671218" y="1147096"/>
                      <a:pt x="2648723" y="1141470"/>
                    </a:cubicBezTo>
                    <a:cubicBezTo>
                      <a:pt x="2645913" y="1141470"/>
                      <a:pt x="2645913" y="1138659"/>
                      <a:pt x="2645913" y="1138659"/>
                    </a:cubicBezTo>
                    <a:cubicBezTo>
                      <a:pt x="2645913" y="1135849"/>
                      <a:pt x="2648723" y="1135849"/>
                      <a:pt x="2648723" y="1135849"/>
                    </a:cubicBezTo>
                    <a:cubicBezTo>
                      <a:pt x="2671218" y="1130225"/>
                      <a:pt x="2688092" y="1113352"/>
                      <a:pt x="2696525" y="1088047"/>
                    </a:cubicBezTo>
                    <a:close/>
                    <a:moveTo>
                      <a:pt x="2539061" y="1088047"/>
                    </a:moveTo>
                    <a:cubicBezTo>
                      <a:pt x="2547497" y="1113352"/>
                      <a:pt x="2567179" y="1130225"/>
                      <a:pt x="2586863" y="1135849"/>
                    </a:cubicBezTo>
                    <a:cubicBezTo>
                      <a:pt x="2589673" y="1135849"/>
                      <a:pt x="2589673" y="1138659"/>
                      <a:pt x="2589673" y="1138659"/>
                    </a:cubicBezTo>
                    <a:cubicBezTo>
                      <a:pt x="2589673" y="1141470"/>
                      <a:pt x="2586863" y="1141470"/>
                      <a:pt x="2586863" y="1141470"/>
                    </a:cubicBezTo>
                    <a:cubicBezTo>
                      <a:pt x="2564365" y="1147096"/>
                      <a:pt x="2547497" y="1163967"/>
                      <a:pt x="2541874" y="1186462"/>
                    </a:cubicBezTo>
                    <a:cubicBezTo>
                      <a:pt x="2541874" y="1189272"/>
                      <a:pt x="2539061" y="1189272"/>
                      <a:pt x="2539061" y="1189272"/>
                    </a:cubicBezTo>
                    <a:cubicBezTo>
                      <a:pt x="2536247" y="1189272"/>
                      <a:pt x="2536247" y="1186462"/>
                      <a:pt x="2536247" y="1186462"/>
                    </a:cubicBezTo>
                    <a:cubicBezTo>
                      <a:pt x="2530627" y="1163967"/>
                      <a:pt x="2513756" y="1147096"/>
                      <a:pt x="2491261" y="1141470"/>
                    </a:cubicBezTo>
                    <a:cubicBezTo>
                      <a:pt x="2488448" y="1141470"/>
                      <a:pt x="2488448" y="1138659"/>
                      <a:pt x="2488448" y="1138659"/>
                    </a:cubicBezTo>
                    <a:cubicBezTo>
                      <a:pt x="2488448" y="1135849"/>
                      <a:pt x="2491261" y="1135849"/>
                      <a:pt x="2491261" y="1135849"/>
                    </a:cubicBezTo>
                    <a:cubicBezTo>
                      <a:pt x="2513756" y="1130225"/>
                      <a:pt x="2530627" y="1113352"/>
                      <a:pt x="2539061" y="1088047"/>
                    </a:cubicBezTo>
                    <a:close/>
                    <a:moveTo>
                      <a:pt x="2384413" y="1088047"/>
                    </a:moveTo>
                    <a:cubicBezTo>
                      <a:pt x="2392849" y="1113352"/>
                      <a:pt x="2409717" y="1130225"/>
                      <a:pt x="2432215" y="1135849"/>
                    </a:cubicBezTo>
                    <a:cubicBezTo>
                      <a:pt x="2435025" y="1135849"/>
                      <a:pt x="2435025" y="1138659"/>
                      <a:pt x="2435025" y="1138659"/>
                    </a:cubicBezTo>
                    <a:cubicBezTo>
                      <a:pt x="2435025" y="1141470"/>
                      <a:pt x="2432215" y="1141470"/>
                      <a:pt x="2432215" y="1141470"/>
                    </a:cubicBezTo>
                    <a:cubicBezTo>
                      <a:pt x="2409717" y="1147096"/>
                      <a:pt x="2392849" y="1163967"/>
                      <a:pt x="2387226" y="1186462"/>
                    </a:cubicBezTo>
                    <a:cubicBezTo>
                      <a:pt x="2387226" y="1189272"/>
                      <a:pt x="2384413" y="1189272"/>
                      <a:pt x="2384413" y="1189272"/>
                    </a:cubicBezTo>
                    <a:cubicBezTo>
                      <a:pt x="2381599" y="1189272"/>
                      <a:pt x="2381599" y="1186462"/>
                      <a:pt x="2381599" y="1186462"/>
                    </a:cubicBezTo>
                    <a:cubicBezTo>
                      <a:pt x="2375979" y="1163967"/>
                      <a:pt x="2359108" y="1147096"/>
                      <a:pt x="2336613" y="1141470"/>
                    </a:cubicBezTo>
                    <a:cubicBezTo>
                      <a:pt x="2333800" y="1141470"/>
                      <a:pt x="2333800" y="1138659"/>
                      <a:pt x="2333800" y="1138659"/>
                    </a:cubicBezTo>
                    <a:cubicBezTo>
                      <a:pt x="2333800" y="1135849"/>
                      <a:pt x="2336613" y="1135849"/>
                      <a:pt x="2336613" y="1135849"/>
                    </a:cubicBezTo>
                    <a:cubicBezTo>
                      <a:pt x="2359108" y="1130225"/>
                      <a:pt x="2375979" y="1113352"/>
                      <a:pt x="2384413" y="1088047"/>
                    </a:cubicBezTo>
                    <a:close/>
                    <a:moveTo>
                      <a:pt x="2229761" y="1088047"/>
                    </a:moveTo>
                    <a:cubicBezTo>
                      <a:pt x="2238198" y="1113352"/>
                      <a:pt x="2255066" y="1130225"/>
                      <a:pt x="2277564" y="1135849"/>
                    </a:cubicBezTo>
                    <a:cubicBezTo>
                      <a:pt x="2280374" y="1135849"/>
                      <a:pt x="2280374" y="1138659"/>
                      <a:pt x="2280374" y="1138659"/>
                    </a:cubicBezTo>
                    <a:cubicBezTo>
                      <a:pt x="2280374" y="1141470"/>
                      <a:pt x="2277564" y="1141470"/>
                      <a:pt x="2277564" y="1141470"/>
                    </a:cubicBezTo>
                    <a:cubicBezTo>
                      <a:pt x="2255066" y="1147096"/>
                      <a:pt x="2238198" y="1163967"/>
                      <a:pt x="2232575" y="1186462"/>
                    </a:cubicBezTo>
                    <a:cubicBezTo>
                      <a:pt x="2232575" y="1189272"/>
                      <a:pt x="2229761" y="1189272"/>
                      <a:pt x="2229761" y="1189272"/>
                    </a:cubicBezTo>
                    <a:cubicBezTo>
                      <a:pt x="2226948" y="1189272"/>
                      <a:pt x="2226948" y="1186462"/>
                      <a:pt x="2226948" y="1186462"/>
                    </a:cubicBezTo>
                    <a:cubicBezTo>
                      <a:pt x="2221328" y="1163967"/>
                      <a:pt x="2204457" y="1147096"/>
                      <a:pt x="2181962" y="1141470"/>
                    </a:cubicBezTo>
                    <a:cubicBezTo>
                      <a:pt x="2179149" y="1141470"/>
                      <a:pt x="2179149" y="1138659"/>
                      <a:pt x="2179149" y="1138659"/>
                    </a:cubicBezTo>
                    <a:cubicBezTo>
                      <a:pt x="2179149" y="1135849"/>
                      <a:pt x="2181962" y="1135849"/>
                      <a:pt x="2181962" y="1135849"/>
                    </a:cubicBezTo>
                    <a:cubicBezTo>
                      <a:pt x="2204457" y="1130225"/>
                      <a:pt x="2221328" y="1113352"/>
                      <a:pt x="2229761" y="1088047"/>
                    </a:cubicBezTo>
                    <a:close/>
                    <a:moveTo>
                      <a:pt x="2075115" y="1088047"/>
                    </a:moveTo>
                    <a:cubicBezTo>
                      <a:pt x="2080738" y="1113352"/>
                      <a:pt x="2100419" y="1130225"/>
                      <a:pt x="2122917" y="1135849"/>
                    </a:cubicBezTo>
                    <a:cubicBezTo>
                      <a:pt x="2125727" y="1135849"/>
                      <a:pt x="2125727" y="1138659"/>
                      <a:pt x="2125727" y="1138659"/>
                    </a:cubicBezTo>
                    <a:cubicBezTo>
                      <a:pt x="2125727" y="1141470"/>
                      <a:pt x="2122917" y="1141470"/>
                      <a:pt x="2122917" y="1141470"/>
                    </a:cubicBezTo>
                    <a:cubicBezTo>
                      <a:pt x="2100419" y="1147096"/>
                      <a:pt x="2083551" y="1163967"/>
                      <a:pt x="2077928" y="1186462"/>
                    </a:cubicBezTo>
                    <a:cubicBezTo>
                      <a:pt x="2077928" y="1189272"/>
                      <a:pt x="2075115" y="1189272"/>
                      <a:pt x="2075115" y="1189272"/>
                    </a:cubicBezTo>
                    <a:cubicBezTo>
                      <a:pt x="2072301" y="1189272"/>
                      <a:pt x="2072301" y="1186462"/>
                      <a:pt x="2072301" y="1186462"/>
                    </a:cubicBezTo>
                    <a:cubicBezTo>
                      <a:pt x="2066681" y="1163967"/>
                      <a:pt x="2049810" y="1147096"/>
                      <a:pt x="2027315" y="1141470"/>
                    </a:cubicBezTo>
                    <a:cubicBezTo>
                      <a:pt x="2024502" y="1141470"/>
                      <a:pt x="2024502" y="1138659"/>
                      <a:pt x="2024502" y="1138659"/>
                    </a:cubicBezTo>
                    <a:cubicBezTo>
                      <a:pt x="2024502" y="1135849"/>
                      <a:pt x="2027315" y="1135849"/>
                      <a:pt x="2027315" y="1135849"/>
                    </a:cubicBezTo>
                    <a:cubicBezTo>
                      <a:pt x="2049810" y="1130225"/>
                      <a:pt x="2066681" y="1113352"/>
                      <a:pt x="2075115" y="1088047"/>
                    </a:cubicBezTo>
                    <a:close/>
                    <a:moveTo>
                      <a:pt x="1917652" y="1088047"/>
                    </a:moveTo>
                    <a:cubicBezTo>
                      <a:pt x="1926086" y="1113352"/>
                      <a:pt x="1942957" y="1130225"/>
                      <a:pt x="1965455" y="1135849"/>
                    </a:cubicBezTo>
                    <a:cubicBezTo>
                      <a:pt x="1968265" y="1135849"/>
                      <a:pt x="1968265" y="1138659"/>
                      <a:pt x="1968265" y="1138659"/>
                    </a:cubicBezTo>
                    <a:cubicBezTo>
                      <a:pt x="1968265" y="1141470"/>
                      <a:pt x="1965455" y="1141470"/>
                      <a:pt x="1965455" y="1141470"/>
                    </a:cubicBezTo>
                    <a:cubicBezTo>
                      <a:pt x="1942957" y="1147096"/>
                      <a:pt x="1926086" y="1163967"/>
                      <a:pt x="1920463" y="1186462"/>
                    </a:cubicBezTo>
                    <a:cubicBezTo>
                      <a:pt x="1920463" y="1189272"/>
                      <a:pt x="1917652" y="1189272"/>
                      <a:pt x="1917652" y="1189272"/>
                    </a:cubicBezTo>
                    <a:cubicBezTo>
                      <a:pt x="1914839" y="1189272"/>
                      <a:pt x="1914839" y="1186462"/>
                      <a:pt x="1914839" y="1186462"/>
                    </a:cubicBezTo>
                    <a:cubicBezTo>
                      <a:pt x="1909219" y="1163967"/>
                      <a:pt x="1892345" y="1147096"/>
                      <a:pt x="1869850" y="1141470"/>
                    </a:cubicBezTo>
                    <a:cubicBezTo>
                      <a:pt x="1867040" y="1141470"/>
                      <a:pt x="1867040" y="1138659"/>
                      <a:pt x="1867040" y="1138659"/>
                    </a:cubicBezTo>
                    <a:cubicBezTo>
                      <a:pt x="1867040" y="1135849"/>
                      <a:pt x="1869850" y="1135849"/>
                      <a:pt x="1869850" y="1135849"/>
                    </a:cubicBezTo>
                    <a:cubicBezTo>
                      <a:pt x="1892345" y="1130225"/>
                      <a:pt x="1909219" y="1113352"/>
                      <a:pt x="1917652" y="1088047"/>
                    </a:cubicBezTo>
                    <a:close/>
                    <a:moveTo>
                      <a:pt x="1763004" y="1088047"/>
                    </a:moveTo>
                    <a:cubicBezTo>
                      <a:pt x="1771438" y="1113352"/>
                      <a:pt x="1788309" y="1130225"/>
                      <a:pt x="1810807" y="1135849"/>
                    </a:cubicBezTo>
                    <a:cubicBezTo>
                      <a:pt x="1813617" y="1135849"/>
                      <a:pt x="1813617" y="1138659"/>
                      <a:pt x="1813617" y="1138659"/>
                    </a:cubicBezTo>
                    <a:cubicBezTo>
                      <a:pt x="1813617" y="1141470"/>
                      <a:pt x="1810807" y="1141470"/>
                      <a:pt x="1810807" y="1141470"/>
                    </a:cubicBezTo>
                    <a:cubicBezTo>
                      <a:pt x="1788309" y="1147096"/>
                      <a:pt x="1771438" y="1163967"/>
                      <a:pt x="1765815" y="1186462"/>
                    </a:cubicBezTo>
                    <a:cubicBezTo>
                      <a:pt x="1765815" y="1189272"/>
                      <a:pt x="1763004" y="1189272"/>
                      <a:pt x="1763004" y="1189272"/>
                    </a:cubicBezTo>
                    <a:cubicBezTo>
                      <a:pt x="1760191" y="1189272"/>
                      <a:pt x="1760191" y="1186462"/>
                      <a:pt x="1760191" y="1186462"/>
                    </a:cubicBezTo>
                    <a:cubicBezTo>
                      <a:pt x="1754571" y="1163967"/>
                      <a:pt x="1737697" y="1147096"/>
                      <a:pt x="1715202" y="1141470"/>
                    </a:cubicBezTo>
                    <a:cubicBezTo>
                      <a:pt x="1712392" y="1141470"/>
                      <a:pt x="1712392" y="1138659"/>
                      <a:pt x="1712392" y="1138659"/>
                    </a:cubicBezTo>
                    <a:cubicBezTo>
                      <a:pt x="1712392" y="1135849"/>
                      <a:pt x="1715202" y="1135849"/>
                      <a:pt x="1715202" y="1135849"/>
                    </a:cubicBezTo>
                    <a:cubicBezTo>
                      <a:pt x="1737697" y="1130225"/>
                      <a:pt x="1754571" y="1113352"/>
                      <a:pt x="1763004" y="1088047"/>
                    </a:cubicBezTo>
                    <a:close/>
                    <a:moveTo>
                      <a:pt x="1608353" y="1088047"/>
                    </a:moveTo>
                    <a:cubicBezTo>
                      <a:pt x="1613977" y="1113352"/>
                      <a:pt x="1633658" y="1130225"/>
                      <a:pt x="1656156" y="1135849"/>
                    </a:cubicBezTo>
                    <a:cubicBezTo>
                      <a:pt x="1658966" y="1135849"/>
                      <a:pt x="1658966" y="1138659"/>
                      <a:pt x="1658966" y="1138659"/>
                    </a:cubicBezTo>
                    <a:cubicBezTo>
                      <a:pt x="1658966" y="1141470"/>
                      <a:pt x="1656156" y="1141470"/>
                      <a:pt x="1656156" y="1141470"/>
                    </a:cubicBezTo>
                    <a:cubicBezTo>
                      <a:pt x="1633658" y="1147096"/>
                      <a:pt x="1616787" y="1163967"/>
                      <a:pt x="1611164" y="1186462"/>
                    </a:cubicBezTo>
                    <a:cubicBezTo>
                      <a:pt x="1611164" y="1189272"/>
                      <a:pt x="1608353" y="1189272"/>
                      <a:pt x="1608353" y="1189272"/>
                    </a:cubicBezTo>
                    <a:cubicBezTo>
                      <a:pt x="1605540" y="1189272"/>
                      <a:pt x="1605540" y="1186462"/>
                      <a:pt x="1605540" y="1186462"/>
                    </a:cubicBezTo>
                    <a:cubicBezTo>
                      <a:pt x="1599920" y="1163967"/>
                      <a:pt x="1583046" y="1147096"/>
                      <a:pt x="1560551" y="1141470"/>
                    </a:cubicBezTo>
                    <a:cubicBezTo>
                      <a:pt x="1557741" y="1141470"/>
                      <a:pt x="1557741" y="1138659"/>
                      <a:pt x="1557741" y="1138659"/>
                    </a:cubicBezTo>
                    <a:cubicBezTo>
                      <a:pt x="1557741" y="1135849"/>
                      <a:pt x="1560551" y="1135849"/>
                      <a:pt x="1560551" y="1135849"/>
                    </a:cubicBezTo>
                    <a:cubicBezTo>
                      <a:pt x="1583046" y="1130225"/>
                      <a:pt x="1599920" y="1113352"/>
                      <a:pt x="1608353" y="1088047"/>
                    </a:cubicBezTo>
                    <a:close/>
                    <a:moveTo>
                      <a:pt x="1450892" y="1088047"/>
                    </a:moveTo>
                    <a:cubicBezTo>
                      <a:pt x="1459326" y="1113352"/>
                      <a:pt x="1476197" y="1130225"/>
                      <a:pt x="1498695" y="1135849"/>
                    </a:cubicBezTo>
                    <a:cubicBezTo>
                      <a:pt x="1501505" y="1135849"/>
                      <a:pt x="1501505" y="1138659"/>
                      <a:pt x="1501505" y="1138659"/>
                    </a:cubicBezTo>
                    <a:cubicBezTo>
                      <a:pt x="1501505" y="1141470"/>
                      <a:pt x="1498695" y="1141470"/>
                      <a:pt x="1498695" y="1141470"/>
                    </a:cubicBezTo>
                    <a:cubicBezTo>
                      <a:pt x="1476197" y="1147096"/>
                      <a:pt x="1459326" y="1163967"/>
                      <a:pt x="1453706" y="1186462"/>
                    </a:cubicBezTo>
                    <a:cubicBezTo>
                      <a:pt x="1453706" y="1189272"/>
                      <a:pt x="1450892" y="1189272"/>
                      <a:pt x="1450892" y="1189272"/>
                    </a:cubicBezTo>
                    <a:cubicBezTo>
                      <a:pt x="1448079" y="1189272"/>
                      <a:pt x="1448079" y="1186462"/>
                      <a:pt x="1448079" y="1186462"/>
                    </a:cubicBezTo>
                    <a:cubicBezTo>
                      <a:pt x="1442458" y="1163967"/>
                      <a:pt x="1425587" y="1147096"/>
                      <a:pt x="1403090" y="1141470"/>
                    </a:cubicBezTo>
                    <a:cubicBezTo>
                      <a:pt x="1400280" y="1141470"/>
                      <a:pt x="1400280" y="1138659"/>
                      <a:pt x="1400280" y="1138659"/>
                    </a:cubicBezTo>
                    <a:cubicBezTo>
                      <a:pt x="1400280" y="1135849"/>
                      <a:pt x="1403090" y="1135849"/>
                      <a:pt x="1403090" y="1135849"/>
                    </a:cubicBezTo>
                    <a:cubicBezTo>
                      <a:pt x="1425587" y="1130225"/>
                      <a:pt x="1442458" y="1113352"/>
                      <a:pt x="1450892" y="1088047"/>
                    </a:cubicBezTo>
                    <a:close/>
                    <a:moveTo>
                      <a:pt x="1296244" y="1088047"/>
                    </a:moveTo>
                    <a:cubicBezTo>
                      <a:pt x="1304678" y="1113352"/>
                      <a:pt x="1321549" y="1130225"/>
                      <a:pt x="1344046" y="1135849"/>
                    </a:cubicBezTo>
                    <a:cubicBezTo>
                      <a:pt x="1346857" y="1135849"/>
                      <a:pt x="1346857" y="1138659"/>
                      <a:pt x="1346857" y="1138659"/>
                    </a:cubicBezTo>
                    <a:cubicBezTo>
                      <a:pt x="1346857" y="1141470"/>
                      <a:pt x="1344046" y="1141470"/>
                      <a:pt x="1344046" y="1141470"/>
                    </a:cubicBezTo>
                    <a:cubicBezTo>
                      <a:pt x="1321549" y="1147096"/>
                      <a:pt x="1304678" y="1163967"/>
                      <a:pt x="1299058" y="1186462"/>
                    </a:cubicBezTo>
                    <a:cubicBezTo>
                      <a:pt x="1299058" y="1189272"/>
                      <a:pt x="1296244" y="1189272"/>
                      <a:pt x="1296244" y="1189272"/>
                    </a:cubicBezTo>
                    <a:cubicBezTo>
                      <a:pt x="1293431" y="1189272"/>
                      <a:pt x="1293431" y="1186462"/>
                      <a:pt x="1293431" y="1186462"/>
                    </a:cubicBezTo>
                    <a:cubicBezTo>
                      <a:pt x="1287810" y="1163967"/>
                      <a:pt x="1270939" y="1147096"/>
                      <a:pt x="1248442" y="1141470"/>
                    </a:cubicBezTo>
                    <a:cubicBezTo>
                      <a:pt x="1245632" y="1141470"/>
                      <a:pt x="1245632" y="1138659"/>
                      <a:pt x="1245632" y="1138659"/>
                    </a:cubicBezTo>
                    <a:cubicBezTo>
                      <a:pt x="1245632" y="1135849"/>
                      <a:pt x="1248442" y="1135849"/>
                      <a:pt x="1248442" y="1135849"/>
                    </a:cubicBezTo>
                    <a:cubicBezTo>
                      <a:pt x="1270939" y="1130225"/>
                      <a:pt x="1287810" y="1113352"/>
                      <a:pt x="1296244" y="1088047"/>
                    </a:cubicBezTo>
                    <a:close/>
                    <a:moveTo>
                      <a:pt x="1141593" y="1088047"/>
                    </a:moveTo>
                    <a:cubicBezTo>
                      <a:pt x="1150027" y="1113352"/>
                      <a:pt x="1166898" y="1130225"/>
                      <a:pt x="1189395" y="1135849"/>
                    </a:cubicBezTo>
                    <a:cubicBezTo>
                      <a:pt x="1192206" y="1135849"/>
                      <a:pt x="1192206" y="1138659"/>
                      <a:pt x="1192206" y="1138659"/>
                    </a:cubicBezTo>
                    <a:cubicBezTo>
                      <a:pt x="1192206" y="1141470"/>
                      <a:pt x="1189395" y="1141470"/>
                      <a:pt x="1189395" y="1141470"/>
                    </a:cubicBezTo>
                    <a:cubicBezTo>
                      <a:pt x="1166898" y="1147096"/>
                      <a:pt x="1150027" y="1163967"/>
                      <a:pt x="1144407" y="1186462"/>
                    </a:cubicBezTo>
                    <a:cubicBezTo>
                      <a:pt x="1144407" y="1189272"/>
                      <a:pt x="1141593" y="1189272"/>
                      <a:pt x="1141593" y="1189272"/>
                    </a:cubicBezTo>
                    <a:cubicBezTo>
                      <a:pt x="1138780" y="1189272"/>
                      <a:pt x="1138780" y="1186462"/>
                      <a:pt x="1138780" y="1186462"/>
                    </a:cubicBezTo>
                    <a:cubicBezTo>
                      <a:pt x="1133159" y="1163967"/>
                      <a:pt x="1116288" y="1147096"/>
                      <a:pt x="1093791" y="1141470"/>
                    </a:cubicBezTo>
                    <a:cubicBezTo>
                      <a:pt x="1090981" y="1141470"/>
                      <a:pt x="1090981" y="1138659"/>
                      <a:pt x="1090981" y="1138659"/>
                    </a:cubicBezTo>
                    <a:cubicBezTo>
                      <a:pt x="1090981" y="1135849"/>
                      <a:pt x="1093791" y="1135849"/>
                      <a:pt x="1093791" y="1135849"/>
                    </a:cubicBezTo>
                    <a:cubicBezTo>
                      <a:pt x="1116288" y="1130225"/>
                      <a:pt x="1133159" y="1113352"/>
                      <a:pt x="1141593" y="1088047"/>
                    </a:cubicBezTo>
                    <a:close/>
                    <a:moveTo>
                      <a:pt x="984132" y="1088047"/>
                    </a:moveTo>
                    <a:cubicBezTo>
                      <a:pt x="992566" y="1113352"/>
                      <a:pt x="1009437" y="1130225"/>
                      <a:pt x="1031934" y="1135849"/>
                    </a:cubicBezTo>
                    <a:cubicBezTo>
                      <a:pt x="1034745" y="1135849"/>
                      <a:pt x="1034745" y="1138659"/>
                      <a:pt x="1034745" y="1138659"/>
                    </a:cubicBezTo>
                    <a:cubicBezTo>
                      <a:pt x="1034745" y="1141470"/>
                      <a:pt x="1031934" y="1141470"/>
                      <a:pt x="1031934" y="1141470"/>
                    </a:cubicBezTo>
                    <a:cubicBezTo>
                      <a:pt x="1009437" y="1147096"/>
                      <a:pt x="992566" y="1163967"/>
                      <a:pt x="986946" y="1186462"/>
                    </a:cubicBezTo>
                    <a:cubicBezTo>
                      <a:pt x="986946" y="1189272"/>
                      <a:pt x="984132" y="1189272"/>
                      <a:pt x="984132" y="1189272"/>
                    </a:cubicBezTo>
                    <a:cubicBezTo>
                      <a:pt x="981319" y="1189272"/>
                      <a:pt x="981319" y="1186462"/>
                      <a:pt x="981319" y="1186462"/>
                    </a:cubicBezTo>
                    <a:cubicBezTo>
                      <a:pt x="975698" y="1163967"/>
                      <a:pt x="958827" y="1147096"/>
                      <a:pt x="936330" y="1141470"/>
                    </a:cubicBezTo>
                    <a:cubicBezTo>
                      <a:pt x="933520" y="1141470"/>
                      <a:pt x="933520" y="1138659"/>
                      <a:pt x="933520" y="1138659"/>
                    </a:cubicBezTo>
                    <a:cubicBezTo>
                      <a:pt x="933520" y="1135849"/>
                      <a:pt x="936330" y="1135849"/>
                      <a:pt x="936330" y="1135849"/>
                    </a:cubicBezTo>
                    <a:cubicBezTo>
                      <a:pt x="958827" y="1130225"/>
                      <a:pt x="975698" y="1113352"/>
                      <a:pt x="984132" y="1088047"/>
                    </a:cubicBezTo>
                    <a:close/>
                    <a:moveTo>
                      <a:pt x="829484" y="1088047"/>
                    </a:moveTo>
                    <a:cubicBezTo>
                      <a:pt x="837918" y="1113352"/>
                      <a:pt x="854789" y="1130225"/>
                      <a:pt x="877286" y="1135849"/>
                    </a:cubicBezTo>
                    <a:cubicBezTo>
                      <a:pt x="880097" y="1135849"/>
                      <a:pt x="880097" y="1138659"/>
                      <a:pt x="880097" y="1138659"/>
                    </a:cubicBezTo>
                    <a:cubicBezTo>
                      <a:pt x="880097" y="1141470"/>
                      <a:pt x="877286" y="1141470"/>
                      <a:pt x="877286" y="1141470"/>
                    </a:cubicBezTo>
                    <a:cubicBezTo>
                      <a:pt x="854789" y="1147096"/>
                      <a:pt x="837918" y="1163967"/>
                      <a:pt x="832298" y="1186462"/>
                    </a:cubicBezTo>
                    <a:cubicBezTo>
                      <a:pt x="832298" y="1189272"/>
                      <a:pt x="829484" y="1189272"/>
                      <a:pt x="829484" y="1189272"/>
                    </a:cubicBezTo>
                    <a:cubicBezTo>
                      <a:pt x="826671" y="1189272"/>
                      <a:pt x="826671" y="1186462"/>
                      <a:pt x="826671" y="1186462"/>
                    </a:cubicBezTo>
                    <a:cubicBezTo>
                      <a:pt x="821050" y="1163967"/>
                      <a:pt x="804179" y="1147096"/>
                      <a:pt x="781682" y="1141470"/>
                    </a:cubicBezTo>
                    <a:cubicBezTo>
                      <a:pt x="778872" y="1141470"/>
                      <a:pt x="778872" y="1138659"/>
                      <a:pt x="778872" y="1138659"/>
                    </a:cubicBezTo>
                    <a:cubicBezTo>
                      <a:pt x="778872" y="1135849"/>
                      <a:pt x="781682" y="1135849"/>
                      <a:pt x="781682" y="1135849"/>
                    </a:cubicBezTo>
                    <a:cubicBezTo>
                      <a:pt x="804179" y="1130225"/>
                      <a:pt x="821050" y="1113352"/>
                      <a:pt x="829484" y="1088047"/>
                    </a:cubicBezTo>
                    <a:close/>
                    <a:moveTo>
                      <a:pt x="674833" y="1088047"/>
                    </a:moveTo>
                    <a:cubicBezTo>
                      <a:pt x="683267" y="1113352"/>
                      <a:pt x="700138" y="1130225"/>
                      <a:pt x="722635" y="1135849"/>
                    </a:cubicBezTo>
                    <a:cubicBezTo>
                      <a:pt x="725446" y="1135849"/>
                      <a:pt x="725446" y="1138659"/>
                      <a:pt x="725446" y="1138659"/>
                    </a:cubicBezTo>
                    <a:cubicBezTo>
                      <a:pt x="725446" y="1141470"/>
                      <a:pt x="722635" y="1141470"/>
                      <a:pt x="722635" y="1141470"/>
                    </a:cubicBezTo>
                    <a:cubicBezTo>
                      <a:pt x="700138" y="1147096"/>
                      <a:pt x="683267" y="1163967"/>
                      <a:pt x="677647" y="1186462"/>
                    </a:cubicBezTo>
                    <a:cubicBezTo>
                      <a:pt x="677647" y="1189272"/>
                      <a:pt x="674833" y="1189272"/>
                      <a:pt x="674833" y="1189272"/>
                    </a:cubicBezTo>
                    <a:cubicBezTo>
                      <a:pt x="672020" y="1189272"/>
                      <a:pt x="672020" y="1186462"/>
                      <a:pt x="672020" y="1186462"/>
                    </a:cubicBezTo>
                    <a:cubicBezTo>
                      <a:pt x="666399" y="1163967"/>
                      <a:pt x="649528" y="1147096"/>
                      <a:pt x="627031" y="1141470"/>
                    </a:cubicBezTo>
                    <a:cubicBezTo>
                      <a:pt x="624221" y="1141470"/>
                      <a:pt x="624221" y="1138659"/>
                      <a:pt x="624221" y="1138659"/>
                    </a:cubicBezTo>
                    <a:cubicBezTo>
                      <a:pt x="624221" y="1135849"/>
                      <a:pt x="627031" y="1135849"/>
                      <a:pt x="627031" y="1135849"/>
                    </a:cubicBezTo>
                    <a:cubicBezTo>
                      <a:pt x="649528" y="1130225"/>
                      <a:pt x="666399" y="1113352"/>
                      <a:pt x="674833" y="1088047"/>
                    </a:cubicBezTo>
                    <a:close/>
                    <a:moveTo>
                      <a:pt x="517372" y="1088047"/>
                    </a:moveTo>
                    <a:cubicBezTo>
                      <a:pt x="525806" y="1113352"/>
                      <a:pt x="542677" y="1130225"/>
                      <a:pt x="565174" y="1135849"/>
                    </a:cubicBezTo>
                    <a:cubicBezTo>
                      <a:pt x="567985" y="1135849"/>
                      <a:pt x="567985" y="1138659"/>
                      <a:pt x="567985" y="1138659"/>
                    </a:cubicBezTo>
                    <a:cubicBezTo>
                      <a:pt x="567985" y="1141470"/>
                      <a:pt x="565174" y="1141470"/>
                      <a:pt x="565174" y="1141470"/>
                    </a:cubicBezTo>
                    <a:cubicBezTo>
                      <a:pt x="542677" y="1147096"/>
                      <a:pt x="525806" y="1163967"/>
                      <a:pt x="520183" y="1186462"/>
                    </a:cubicBezTo>
                    <a:cubicBezTo>
                      <a:pt x="520183" y="1189272"/>
                      <a:pt x="517372" y="1189272"/>
                      <a:pt x="517372" y="1189272"/>
                    </a:cubicBezTo>
                    <a:cubicBezTo>
                      <a:pt x="514559" y="1189272"/>
                      <a:pt x="514559" y="1186462"/>
                      <a:pt x="514559" y="1186462"/>
                    </a:cubicBezTo>
                    <a:cubicBezTo>
                      <a:pt x="508938" y="1163967"/>
                      <a:pt x="492065" y="1147096"/>
                      <a:pt x="469570" y="1141470"/>
                    </a:cubicBezTo>
                    <a:cubicBezTo>
                      <a:pt x="466760" y="1141470"/>
                      <a:pt x="466760" y="1138659"/>
                      <a:pt x="466760" y="1138659"/>
                    </a:cubicBezTo>
                    <a:cubicBezTo>
                      <a:pt x="466760" y="1135849"/>
                      <a:pt x="469570" y="1135849"/>
                      <a:pt x="469570" y="1135849"/>
                    </a:cubicBezTo>
                    <a:cubicBezTo>
                      <a:pt x="492065" y="1130225"/>
                      <a:pt x="508938" y="1113352"/>
                      <a:pt x="517372" y="1088047"/>
                    </a:cubicBezTo>
                    <a:close/>
                    <a:moveTo>
                      <a:pt x="362724" y="1088047"/>
                    </a:moveTo>
                    <a:cubicBezTo>
                      <a:pt x="371158" y="1113352"/>
                      <a:pt x="388029" y="1130225"/>
                      <a:pt x="410526" y="1135849"/>
                    </a:cubicBezTo>
                    <a:cubicBezTo>
                      <a:pt x="413337" y="1135849"/>
                      <a:pt x="413337" y="1138659"/>
                      <a:pt x="413337" y="1138659"/>
                    </a:cubicBezTo>
                    <a:cubicBezTo>
                      <a:pt x="413337" y="1141470"/>
                      <a:pt x="410526" y="1141470"/>
                      <a:pt x="410526" y="1141470"/>
                    </a:cubicBezTo>
                    <a:cubicBezTo>
                      <a:pt x="388029" y="1147096"/>
                      <a:pt x="371158" y="1163967"/>
                      <a:pt x="365535" y="1186462"/>
                    </a:cubicBezTo>
                    <a:cubicBezTo>
                      <a:pt x="365535" y="1189272"/>
                      <a:pt x="362724" y="1189272"/>
                      <a:pt x="362724" y="1189272"/>
                    </a:cubicBezTo>
                    <a:cubicBezTo>
                      <a:pt x="359911" y="1189272"/>
                      <a:pt x="359911" y="1186462"/>
                      <a:pt x="359911" y="1186462"/>
                    </a:cubicBezTo>
                    <a:cubicBezTo>
                      <a:pt x="354290" y="1163967"/>
                      <a:pt x="337417" y="1147096"/>
                      <a:pt x="314922" y="1141470"/>
                    </a:cubicBezTo>
                    <a:cubicBezTo>
                      <a:pt x="312112" y="1141470"/>
                      <a:pt x="312112" y="1138659"/>
                      <a:pt x="312112" y="1138659"/>
                    </a:cubicBezTo>
                    <a:cubicBezTo>
                      <a:pt x="312112" y="1135849"/>
                      <a:pt x="314922" y="1135849"/>
                      <a:pt x="314922" y="1135849"/>
                    </a:cubicBezTo>
                    <a:cubicBezTo>
                      <a:pt x="337417" y="1130225"/>
                      <a:pt x="354290" y="1113352"/>
                      <a:pt x="362724" y="1088047"/>
                    </a:cubicBezTo>
                    <a:close/>
                    <a:moveTo>
                      <a:pt x="208073" y="1088047"/>
                    </a:moveTo>
                    <a:cubicBezTo>
                      <a:pt x="216507" y="1113352"/>
                      <a:pt x="233378" y="1130225"/>
                      <a:pt x="255875" y="1135849"/>
                    </a:cubicBezTo>
                    <a:cubicBezTo>
                      <a:pt x="258686" y="1135849"/>
                      <a:pt x="258686" y="1138659"/>
                      <a:pt x="258686" y="1138659"/>
                    </a:cubicBezTo>
                    <a:cubicBezTo>
                      <a:pt x="258686" y="1141470"/>
                      <a:pt x="255875" y="1141470"/>
                      <a:pt x="255875" y="1141470"/>
                    </a:cubicBezTo>
                    <a:cubicBezTo>
                      <a:pt x="233378" y="1147096"/>
                      <a:pt x="216507" y="1163967"/>
                      <a:pt x="210884" y="1186462"/>
                    </a:cubicBezTo>
                    <a:cubicBezTo>
                      <a:pt x="210884" y="1189272"/>
                      <a:pt x="208073" y="1189272"/>
                      <a:pt x="208073" y="1189272"/>
                    </a:cubicBezTo>
                    <a:cubicBezTo>
                      <a:pt x="205260" y="1189272"/>
                      <a:pt x="205260" y="1186462"/>
                      <a:pt x="205260" y="1186462"/>
                    </a:cubicBezTo>
                    <a:cubicBezTo>
                      <a:pt x="199639" y="1163967"/>
                      <a:pt x="182766" y="1147096"/>
                      <a:pt x="160271" y="1141470"/>
                    </a:cubicBezTo>
                    <a:cubicBezTo>
                      <a:pt x="157461" y="1141470"/>
                      <a:pt x="157461" y="1138659"/>
                      <a:pt x="157461" y="1138659"/>
                    </a:cubicBezTo>
                    <a:cubicBezTo>
                      <a:pt x="157461" y="1135849"/>
                      <a:pt x="160271" y="1135849"/>
                      <a:pt x="160271" y="1135849"/>
                    </a:cubicBezTo>
                    <a:cubicBezTo>
                      <a:pt x="182766" y="1130225"/>
                      <a:pt x="199639" y="1113352"/>
                      <a:pt x="208073" y="1088047"/>
                    </a:cubicBezTo>
                    <a:close/>
                    <a:moveTo>
                      <a:pt x="50612" y="1088047"/>
                    </a:moveTo>
                    <a:cubicBezTo>
                      <a:pt x="59049" y="1113352"/>
                      <a:pt x="75920" y="1130225"/>
                      <a:pt x="98414" y="1135849"/>
                    </a:cubicBezTo>
                    <a:cubicBezTo>
                      <a:pt x="101225" y="1135849"/>
                      <a:pt x="101225" y="1138659"/>
                      <a:pt x="101225" y="1138659"/>
                    </a:cubicBezTo>
                    <a:cubicBezTo>
                      <a:pt x="101225" y="1141470"/>
                      <a:pt x="98414" y="1141470"/>
                      <a:pt x="98414" y="1141470"/>
                    </a:cubicBezTo>
                    <a:cubicBezTo>
                      <a:pt x="75920" y="1147096"/>
                      <a:pt x="59049" y="1163967"/>
                      <a:pt x="53426" y="1186462"/>
                    </a:cubicBezTo>
                    <a:cubicBezTo>
                      <a:pt x="53426" y="1189272"/>
                      <a:pt x="50612" y="1189272"/>
                      <a:pt x="50612" y="1189272"/>
                    </a:cubicBezTo>
                    <a:cubicBezTo>
                      <a:pt x="47802" y="1189272"/>
                      <a:pt x="47802" y="1186462"/>
                      <a:pt x="47802" y="1186462"/>
                    </a:cubicBezTo>
                    <a:cubicBezTo>
                      <a:pt x="42178" y="1163967"/>
                      <a:pt x="25307" y="1147096"/>
                      <a:pt x="2813" y="1141470"/>
                    </a:cubicBezTo>
                    <a:cubicBezTo>
                      <a:pt x="0" y="1141470"/>
                      <a:pt x="0" y="1138659"/>
                      <a:pt x="0" y="1138659"/>
                    </a:cubicBezTo>
                    <a:cubicBezTo>
                      <a:pt x="0" y="1135849"/>
                      <a:pt x="2813" y="1135849"/>
                      <a:pt x="2813" y="1135849"/>
                    </a:cubicBezTo>
                    <a:cubicBezTo>
                      <a:pt x="25307" y="1130225"/>
                      <a:pt x="42178" y="1113352"/>
                      <a:pt x="50612" y="1088047"/>
                    </a:cubicBezTo>
                    <a:close/>
                    <a:moveTo>
                      <a:pt x="5184973" y="933399"/>
                    </a:moveTo>
                    <a:cubicBezTo>
                      <a:pt x="5193410" y="958704"/>
                      <a:pt x="5210281" y="975577"/>
                      <a:pt x="5232776" y="981201"/>
                    </a:cubicBezTo>
                    <a:cubicBezTo>
                      <a:pt x="5235586" y="981201"/>
                      <a:pt x="5235586" y="984011"/>
                      <a:pt x="5235586" y="984011"/>
                    </a:cubicBezTo>
                    <a:cubicBezTo>
                      <a:pt x="5235586" y="986822"/>
                      <a:pt x="5232776" y="986822"/>
                      <a:pt x="5232776" y="986822"/>
                    </a:cubicBezTo>
                    <a:cubicBezTo>
                      <a:pt x="5210281" y="992448"/>
                      <a:pt x="5193410" y="1009319"/>
                      <a:pt x="5187787" y="1031814"/>
                    </a:cubicBezTo>
                    <a:cubicBezTo>
                      <a:pt x="5187787" y="1034624"/>
                      <a:pt x="5184973" y="1034624"/>
                      <a:pt x="5184973" y="1034624"/>
                    </a:cubicBezTo>
                    <a:cubicBezTo>
                      <a:pt x="5182163" y="1034624"/>
                      <a:pt x="5182163" y="1031814"/>
                      <a:pt x="5182163" y="1031814"/>
                    </a:cubicBezTo>
                    <a:cubicBezTo>
                      <a:pt x="5176540" y="1009319"/>
                      <a:pt x="5159669" y="992448"/>
                      <a:pt x="5137174" y="986822"/>
                    </a:cubicBezTo>
                    <a:cubicBezTo>
                      <a:pt x="5134361" y="986822"/>
                      <a:pt x="5134361" y="984011"/>
                      <a:pt x="5134361" y="984011"/>
                    </a:cubicBezTo>
                    <a:cubicBezTo>
                      <a:pt x="5134361" y="981201"/>
                      <a:pt x="5137174" y="981201"/>
                      <a:pt x="5137174" y="981201"/>
                    </a:cubicBezTo>
                    <a:cubicBezTo>
                      <a:pt x="5159669" y="975577"/>
                      <a:pt x="5176540" y="958704"/>
                      <a:pt x="5184973" y="933399"/>
                    </a:cubicBezTo>
                    <a:close/>
                    <a:moveTo>
                      <a:pt x="5030325" y="933399"/>
                    </a:moveTo>
                    <a:cubicBezTo>
                      <a:pt x="5035949" y="958704"/>
                      <a:pt x="5055630" y="975577"/>
                      <a:pt x="5078128" y="981201"/>
                    </a:cubicBezTo>
                    <a:cubicBezTo>
                      <a:pt x="5080938" y="981201"/>
                      <a:pt x="5080938" y="984011"/>
                      <a:pt x="5080938" y="984011"/>
                    </a:cubicBezTo>
                    <a:cubicBezTo>
                      <a:pt x="5080938" y="986822"/>
                      <a:pt x="5078128" y="986822"/>
                      <a:pt x="5078128" y="986822"/>
                    </a:cubicBezTo>
                    <a:cubicBezTo>
                      <a:pt x="5055630" y="992448"/>
                      <a:pt x="5038759" y="1009319"/>
                      <a:pt x="5033136" y="1031814"/>
                    </a:cubicBezTo>
                    <a:cubicBezTo>
                      <a:pt x="5033136" y="1034624"/>
                      <a:pt x="5030325" y="1034624"/>
                      <a:pt x="5030325" y="1034624"/>
                    </a:cubicBezTo>
                    <a:cubicBezTo>
                      <a:pt x="5027512" y="1034624"/>
                      <a:pt x="5027512" y="1031814"/>
                      <a:pt x="5027512" y="1031814"/>
                    </a:cubicBezTo>
                    <a:cubicBezTo>
                      <a:pt x="5021892" y="1009319"/>
                      <a:pt x="5005018" y="992448"/>
                      <a:pt x="4982523" y="986822"/>
                    </a:cubicBezTo>
                    <a:cubicBezTo>
                      <a:pt x="4979713" y="986822"/>
                      <a:pt x="4979713" y="984011"/>
                      <a:pt x="4979713" y="984011"/>
                    </a:cubicBezTo>
                    <a:cubicBezTo>
                      <a:pt x="4979713" y="981201"/>
                      <a:pt x="4982523" y="981201"/>
                      <a:pt x="4982523" y="981201"/>
                    </a:cubicBezTo>
                    <a:cubicBezTo>
                      <a:pt x="5005018" y="975577"/>
                      <a:pt x="5021892" y="958704"/>
                      <a:pt x="5030325" y="933399"/>
                    </a:cubicBezTo>
                    <a:close/>
                    <a:moveTo>
                      <a:pt x="4872861" y="933399"/>
                    </a:moveTo>
                    <a:cubicBezTo>
                      <a:pt x="4881298" y="958704"/>
                      <a:pt x="4898166" y="975577"/>
                      <a:pt x="4920664" y="981201"/>
                    </a:cubicBezTo>
                    <a:cubicBezTo>
                      <a:pt x="4923474" y="981201"/>
                      <a:pt x="4923474" y="984011"/>
                      <a:pt x="4923474" y="984011"/>
                    </a:cubicBezTo>
                    <a:cubicBezTo>
                      <a:pt x="4923474" y="986822"/>
                      <a:pt x="4920664" y="986822"/>
                      <a:pt x="4920664" y="986822"/>
                    </a:cubicBezTo>
                    <a:cubicBezTo>
                      <a:pt x="4898166" y="992448"/>
                      <a:pt x="4881298" y="1009319"/>
                      <a:pt x="4875675" y="1031814"/>
                    </a:cubicBezTo>
                    <a:cubicBezTo>
                      <a:pt x="4875675" y="1034624"/>
                      <a:pt x="4872861" y="1034624"/>
                      <a:pt x="4872861" y="1034624"/>
                    </a:cubicBezTo>
                    <a:cubicBezTo>
                      <a:pt x="4870048" y="1034624"/>
                      <a:pt x="4870048" y="1031814"/>
                      <a:pt x="4870048" y="1031814"/>
                    </a:cubicBezTo>
                    <a:cubicBezTo>
                      <a:pt x="4864428" y="1009319"/>
                      <a:pt x="4847557" y="992448"/>
                      <a:pt x="4825062" y="986822"/>
                    </a:cubicBezTo>
                    <a:cubicBezTo>
                      <a:pt x="4822249" y="986822"/>
                      <a:pt x="4822249" y="984011"/>
                      <a:pt x="4822249" y="984011"/>
                    </a:cubicBezTo>
                    <a:cubicBezTo>
                      <a:pt x="4822249" y="981201"/>
                      <a:pt x="4825062" y="981201"/>
                      <a:pt x="4825062" y="981201"/>
                    </a:cubicBezTo>
                    <a:cubicBezTo>
                      <a:pt x="4847557" y="975577"/>
                      <a:pt x="4864428" y="958704"/>
                      <a:pt x="4872861" y="933399"/>
                    </a:cubicBezTo>
                    <a:close/>
                    <a:moveTo>
                      <a:pt x="4718213" y="933399"/>
                    </a:moveTo>
                    <a:cubicBezTo>
                      <a:pt x="4726650" y="958704"/>
                      <a:pt x="4743518" y="975577"/>
                      <a:pt x="4766016" y="981201"/>
                    </a:cubicBezTo>
                    <a:cubicBezTo>
                      <a:pt x="4768826" y="981201"/>
                      <a:pt x="4768826" y="984011"/>
                      <a:pt x="4768826" y="984011"/>
                    </a:cubicBezTo>
                    <a:cubicBezTo>
                      <a:pt x="4768826" y="986822"/>
                      <a:pt x="4766016" y="986822"/>
                      <a:pt x="4766016" y="986822"/>
                    </a:cubicBezTo>
                    <a:cubicBezTo>
                      <a:pt x="4743518" y="992448"/>
                      <a:pt x="4726650" y="1009319"/>
                      <a:pt x="4721027" y="1031814"/>
                    </a:cubicBezTo>
                    <a:cubicBezTo>
                      <a:pt x="4721027" y="1034624"/>
                      <a:pt x="4718213" y="1034624"/>
                      <a:pt x="4718213" y="1034624"/>
                    </a:cubicBezTo>
                    <a:cubicBezTo>
                      <a:pt x="4715400" y="1034624"/>
                      <a:pt x="4715400" y="1031814"/>
                      <a:pt x="4715400" y="1031814"/>
                    </a:cubicBezTo>
                    <a:cubicBezTo>
                      <a:pt x="4709780" y="1009319"/>
                      <a:pt x="4692909" y="992448"/>
                      <a:pt x="4670414" y="986822"/>
                    </a:cubicBezTo>
                    <a:cubicBezTo>
                      <a:pt x="4667601" y="986822"/>
                      <a:pt x="4667601" y="984011"/>
                      <a:pt x="4667601" y="984011"/>
                    </a:cubicBezTo>
                    <a:cubicBezTo>
                      <a:pt x="4667601" y="981201"/>
                      <a:pt x="4670414" y="981201"/>
                      <a:pt x="4670414" y="981201"/>
                    </a:cubicBezTo>
                    <a:cubicBezTo>
                      <a:pt x="4692909" y="975577"/>
                      <a:pt x="4709780" y="958704"/>
                      <a:pt x="4718213" y="933399"/>
                    </a:cubicBezTo>
                    <a:close/>
                    <a:moveTo>
                      <a:pt x="4563563" y="933399"/>
                    </a:moveTo>
                    <a:cubicBezTo>
                      <a:pt x="4571999" y="958704"/>
                      <a:pt x="4588867" y="975577"/>
                      <a:pt x="4611365" y="981201"/>
                    </a:cubicBezTo>
                    <a:cubicBezTo>
                      <a:pt x="4614175" y="981201"/>
                      <a:pt x="4614175" y="984011"/>
                      <a:pt x="4614175" y="984011"/>
                    </a:cubicBezTo>
                    <a:cubicBezTo>
                      <a:pt x="4614175" y="986822"/>
                      <a:pt x="4611365" y="986822"/>
                      <a:pt x="4611365" y="986822"/>
                    </a:cubicBezTo>
                    <a:cubicBezTo>
                      <a:pt x="4588867" y="992448"/>
                      <a:pt x="4571999" y="1009319"/>
                      <a:pt x="4566376" y="1031814"/>
                    </a:cubicBezTo>
                    <a:cubicBezTo>
                      <a:pt x="4566376" y="1034624"/>
                      <a:pt x="4563563" y="1034624"/>
                      <a:pt x="4563563" y="1034624"/>
                    </a:cubicBezTo>
                    <a:cubicBezTo>
                      <a:pt x="4560749" y="1034624"/>
                      <a:pt x="4560749" y="1031814"/>
                      <a:pt x="4560749" y="1031814"/>
                    </a:cubicBezTo>
                    <a:cubicBezTo>
                      <a:pt x="4555129" y="1009319"/>
                      <a:pt x="4538258" y="992448"/>
                      <a:pt x="4515763" y="986822"/>
                    </a:cubicBezTo>
                    <a:cubicBezTo>
                      <a:pt x="4512950" y="986822"/>
                      <a:pt x="4512950" y="984011"/>
                      <a:pt x="4512950" y="984011"/>
                    </a:cubicBezTo>
                    <a:cubicBezTo>
                      <a:pt x="4512950" y="981201"/>
                      <a:pt x="4515763" y="981201"/>
                      <a:pt x="4515763" y="981201"/>
                    </a:cubicBezTo>
                    <a:cubicBezTo>
                      <a:pt x="4538258" y="975577"/>
                      <a:pt x="4555129" y="958704"/>
                      <a:pt x="4563563" y="933399"/>
                    </a:cubicBezTo>
                    <a:close/>
                    <a:moveTo>
                      <a:pt x="4406104" y="933399"/>
                    </a:moveTo>
                    <a:cubicBezTo>
                      <a:pt x="4414538" y="958704"/>
                      <a:pt x="4431409" y="975577"/>
                      <a:pt x="4453907" y="981201"/>
                    </a:cubicBezTo>
                    <a:cubicBezTo>
                      <a:pt x="4456717" y="981201"/>
                      <a:pt x="4456717" y="984011"/>
                      <a:pt x="4456717" y="984011"/>
                    </a:cubicBezTo>
                    <a:cubicBezTo>
                      <a:pt x="4456717" y="986822"/>
                      <a:pt x="4453907" y="986822"/>
                      <a:pt x="4453907" y="986822"/>
                    </a:cubicBezTo>
                    <a:cubicBezTo>
                      <a:pt x="4431409" y="992448"/>
                      <a:pt x="4414538" y="1009319"/>
                      <a:pt x="4408915" y="1031814"/>
                    </a:cubicBezTo>
                    <a:cubicBezTo>
                      <a:pt x="4408915" y="1034624"/>
                      <a:pt x="4406104" y="1034624"/>
                      <a:pt x="4406104" y="1034624"/>
                    </a:cubicBezTo>
                    <a:cubicBezTo>
                      <a:pt x="4403291" y="1034624"/>
                      <a:pt x="4403291" y="1031814"/>
                      <a:pt x="4403291" y="1031814"/>
                    </a:cubicBezTo>
                    <a:cubicBezTo>
                      <a:pt x="4397671" y="1009319"/>
                      <a:pt x="4380797" y="992448"/>
                      <a:pt x="4358302" y="986822"/>
                    </a:cubicBezTo>
                    <a:cubicBezTo>
                      <a:pt x="4355492" y="986822"/>
                      <a:pt x="4355492" y="984011"/>
                      <a:pt x="4355492" y="984011"/>
                    </a:cubicBezTo>
                    <a:cubicBezTo>
                      <a:pt x="4355492" y="981201"/>
                      <a:pt x="4358302" y="981201"/>
                      <a:pt x="4358302" y="981201"/>
                    </a:cubicBezTo>
                    <a:cubicBezTo>
                      <a:pt x="4380797" y="975577"/>
                      <a:pt x="4397671" y="958704"/>
                      <a:pt x="4406104" y="933399"/>
                    </a:cubicBezTo>
                    <a:close/>
                    <a:moveTo>
                      <a:pt x="4251453" y="933399"/>
                    </a:moveTo>
                    <a:cubicBezTo>
                      <a:pt x="4259887" y="958704"/>
                      <a:pt x="4276758" y="975577"/>
                      <a:pt x="4299256" y="981201"/>
                    </a:cubicBezTo>
                    <a:cubicBezTo>
                      <a:pt x="4302066" y="981201"/>
                      <a:pt x="4302066" y="984011"/>
                      <a:pt x="4302066" y="984011"/>
                    </a:cubicBezTo>
                    <a:cubicBezTo>
                      <a:pt x="4302066" y="986822"/>
                      <a:pt x="4299256" y="986822"/>
                      <a:pt x="4299256" y="986822"/>
                    </a:cubicBezTo>
                    <a:cubicBezTo>
                      <a:pt x="4276758" y="992448"/>
                      <a:pt x="4259887" y="1009319"/>
                      <a:pt x="4254264" y="1031814"/>
                    </a:cubicBezTo>
                    <a:cubicBezTo>
                      <a:pt x="4254264" y="1034624"/>
                      <a:pt x="4251453" y="1034624"/>
                      <a:pt x="4251453" y="1034624"/>
                    </a:cubicBezTo>
                    <a:cubicBezTo>
                      <a:pt x="4248640" y="1034624"/>
                      <a:pt x="4248640" y="1031814"/>
                      <a:pt x="4248640" y="1031814"/>
                    </a:cubicBezTo>
                    <a:cubicBezTo>
                      <a:pt x="4243020" y="1009319"/>
                      <a:pt x="4226146" y="992448"/>
                      <a:pt x="4203651" y="986822"/>
                    </a:cubicBezTo>
                    <a:cubicBezTo>
                      <a:pt x="4200841" y="986822"/>
                      <a:pt x="4200841" y="984011"/>
                      <a:pt x="4200841" y="984011"/>
                    </a:cubicBezTo>
                    <a:cubicBezTo>
                      <a:pt x="4200841" y="981201"/>
                      <a:pt x="4203651" y="981201"/>
                      <a:pt x="4203651" y="981201"/>
                    </a:cubicBezTo>
                    <a:cubicBezTo>
                      <a:pt x="4226146" y="975577"/>
                      <a:pt x="4243020" y="958704"/>
                      <a:pt x="4251453" y="933399"/>
                    </a:cubicBezTo>
                    <a:close/>
                    <a:moveTo>
                      <a:pt x="4096805" y="933399"/>
                    </a:moveTo>
                    <a:cubicBezTo>
                      <a:pt x="4105239" y="958704"/>
                      <a:pt x="4122110" y="975577"/>
                      <a:pt x="4144608" y="981201"/>
                    </a:cubicBezTo>
                    <a:cubicBezTo>
                      <a:pt x="4147418" y="981201"/>
                      <a:pt x="4147418" y="984011"/>
                      <a:pt x="4147418" y="984011"/>
                    </a:cubicBezTo>
                    <a:cubicBezTo>
                      <a:pt x="4147418" y="986822"/>
                      <a:pt x="4144608" y="986822"/>
                      <a:pt x="4144608" y="986822"/>
                    </a:cubicBezTo>
                    <a:cubicBezTo>
                      <a:pt x="4122110" y="992448"/>
                      <a:pt x="4105239" y="1009319"/>
                      <a:pt x="4099616" y="1031814"/>
                    </a:cubicBezTo>
                    <a:cubicBezTo>
                      <a:pt x="4099616" y="1034624"/>
                      <a:pt x="4096805" y="1034624"/>
                      <a:pt x="4096805" y="1034624"/>
                    </a:cubicBezTo>
                    <a:cubicBezTo>
                      <a:pt x="4093992" y="1034624"/>
                      <a:pt x="4093992" y="1031814"/>
                      <a:pt x="4093992" y="1031814"/>
                    </a:cubicBezTo>
                    <a:cubicBezTo>
                      <a:pt x="4088372" y="1009319"/>
                      <a:pt x="4071498" y="992448"/>
                      <a:pt x="4049003" y="986822"/>
                    </a:cubicBezTo>
                    <a:cubicBezTo>
                      <a:pt x="4046193" y="986822"/>
                      <a:pt x="4046193" y="984011"/>
                      <a:pt x="4046193" y="984011"/>
                    </a:cubicBezTo>
                    <a:cubicBezTo>
                      <a:pt x="4046193" y="981201"/>
                      <a:pt x="4049003" y="981201"/>
                      <a:pt x="4049003" y="981201"/>
                    </a:cubicBezTo>
                    <a:cubicBezTo>
                      <a:pt x="4071498" y="975577"/>
                      <a:pt x="4088372" y="958704"/>
                      <a:pt x="4096805" y="933399"/>
                    </a:cubicBezTo>
                    <a:close/>
                    <a:moveTo>
                      <a:pt x="3939345" y="933399"/>
                    </a:moveTo>
                    <a:cubicBezTo>
                      <a:pt x="3947781" y="958704"/>
                      <a:pt x="3964649" y="975577"/>
                      <a:pt x="3987147" y="981201"/>
                    </a:cubicBezTo>
                    <a:cubicBezTo>
                      <a:pt x="3989957" y="981201"/>
                      <a:pt x="3989957" y="984011"/>
                      <a:pt x="3989957" y="984011"/>
                    </a:cubicBezTo>
                    <a:cubicBezTo>
                      <a:pt x="3989957" y="986822"/>
                      <a:pt x="3987147" y="986822"/>
                      <a:pt x="3987147" y="986822"/>
                    </a:cubicBezTo>
                    <a:cubicBezTo>
                      <a:pt x="3964649" y="992448"/>
                      <a:pt x="3947781" y="1009319"/>
                      <a:pt x="3942155" y="1031814"/>
                    </a:cubicBezTo>
                    <a:cubicBezTo>
                      <a:pt x="3942155" y="1034624"/>
                      <a:pt x="3939345" y="1034624"/>
                      <a:pt x="3939345" y="1034624"/>
                    </a:cubicBezTo>
                    <a:cubicBezTo>
                      <a:pt x="3936531" y="1034624"/>
                      <a:pt x="3936531" y="1031814"/>
                      <a:pt x="3936531" y="1031814"/>
                    </a:cubicBezTo>
                    <a:cubicBezTo>
                      <a:pt x="3930911" y="1009319"/>
                      <a:pt x="3914037" y="992448"/>
                      <a:pt x="3891545" y="986822"/>
                    </a:cubicBezTo>
                    <a:cubicBezTo>
                      <a:pt x="3888732" y="986822"/>
                      <a:pt x="3888732" y="984011"/>
                      <a:pt x="3888732" y="984011"/>
                    </a:cubicBezTo>
                    <a:cubicBezTo>
                      <a:pt x="3888732" y="981201"/>
                      <a:pt x="3891545" y="981201"/>
                      <a:pt x="3891545" y="981201"/>
                    </a:cubicBezTo>
                    <a:cubicBezTo>
                      <a:pt x="3914037" y="975577"/>
                      <a:pt x="3930911" y="958704"/>
                      <a:pt x="3939345" y="933399"/>
                    </a:cubicBezTo>
                    <a:close/>
                    <a:moveTo>
                      <a:pt x="3784693" y="933399"/>
                    </a:moveTo>
                    <a:cubicBezTo>
                      <a:pt x="3793130" y="958704"/>
                      <a:pt x="3809998" y="975577"/>
                      <a:pt x="3832496" y="981201"/>
                    </a:cubicBezTo>
                    <a:cubicBezTo>
                      <a:pt x="3835306" y="981201"/>
                      <a:pt x="3835306" y="984011"/>
                      <a:pt x="3835306" y="984011"/>
                    </a:cubicBezTo>
                    <a:cubicBezTo>
                      <a:pt x="3835306" y="986822"/>
                      <a:pt x="3832496" y="986822"/>
                      <a:pt x="3832496" y="986822"/>
                    </a:cubicBezTo>
                    <a:cubicBezTo>
                      <a:pt x="3809998" y="992448"/>
                      <a:pt x="3793130" y="1009319"/>
                      <a:pt x="3787504" y="1031814"/>
                    </a:cubicBezTo>
                    <a:cubicBezTo>
                      <a:pt x="3787504" y="1034624"/>
                      <a:pt x="3784693" y="1034624"/>
                      <a:pt x="3784693" y="1034624"/>
                    </a:cubicBezTo>
                    <a:cubicBezTo>
                      <a:pt x="3781880" y="1034624"/>
                      <a:pt x="3781880" y="1031814"/>
                      <a:pt x="3781880" y="1031814"/>
                    </a:cubicBezTo>
                    <a:cubicBezTo>
                      <a:pt x="3776260" y="1009319"/>
                      <a:pt x="3759386" y="992448"/>
                      <a:pt x="3736894" y="986822"/>
                    </a:cubicBezTo>
                    <a:cubicBezTo>
                      <a:pt x="3734081" y="986822"/>
                      <a:pt x="3734081" y="984011"/>
                      <a:pt x="3734081" y="984011"/>
                    </a:cubicBezTo>
                    <a:cubicBezTo>
                      <a:pt x="3734081" y="981201"/>
                      <a:pt x="3736894" y="981201"/>
                      <a:pt x="3736894" y="981201"/>
                    </a:cubicBezTo>
                    <a:cubicBezTo>
                      <a:pt x="3759386" y="975577"/>
                      <a:pt x="3776260" y="958704"/>
                      <a:pt x="3784693" y="933399"/>
                    </a:cubicBezTo>
                    <a:close/>
                    <a:moveTo>
                      <a:pt x="3630045" y="933399"/>
                    </a:moveTo>
                    <a:cubicBezTo>
                      <a:pt x="3638482" y="958704"/>
                      <a:pt x="3655350" y="975577"/>
                      <a:pt x="3677848" y="981201"/>
                    </a:cubicBezTo>
                    <a:cubicBezTo>
                      <a:pt x="3680658" y="981201"/>
                      <a:pt x="3680658" y="984011"/>
                      <a:pt x="3680658" y="984011"/>
                    </a:cubicBezTo>
                    <a:cubicBezTo>
                      <a:pt x="3680658" y="986822"/>
                      <a:pt x="3677848" y="986822"/>
                      <a:pt x="3677848" y="986822"/>
                    </a:cubicBezTo>
                    <a:cubicBezTo>
                      <a:pt x="3655350" y="992448"/>
                      <a:pt x="3638482" y="1009319"/>
                      <a:pt x="3632856" y="1031814"/>
                    </a:cubicBezTo>
                    <a:cubicBezTo>
                      <a:pt x="3632856" y="1034624"/>
                      <a:pt x="3630045" y="1034624"/>
                      <a:pt x="3630045" y="1034624"/>
                    </a:cubicBezTo>
                    <a:cubicBezTo>
                      <a:pt x="3627232" y="1034624"/>
                      <a:pt x="3627232" y="1031814"/>
                      <a:pt x="3627232" y="1031814"/>
                    </a:cubicBezTo>
                    <a:cubicBezTo>
                      <a:pt x="3621612" y="1009319"/>
                      <a:pt x="3604738" y="992448"/>
                      <a:pt x="3582246" y="986822"/>
                    </a:cubicBezTo>
                    <a:cubicBezTo>
                      <a:pt x="3579433" y="986822"/>
                      <a:pt x="3579433" y="984011"/>
                      <a:pt x="3579433" y="984011"/>
                    </a:cubicBezTo>
                    <a:cubicBezTo>
                      <a:pt x="3579433" y="981201"/>
                      <a:pt x="3582246" y="981201"/>
                      <a:pt x="3582246" y="981201"/>
                    </a:cubicBezTo>
                    <a:cubicBezTo>
                      <a:pt x="3604738" y="975577"/>
                      <a:pt x="3621612" y="958704"/>
                      <a:pt x="3630045" y="933399"/>
                    </a:cubicBezTo>
                    <a:close/>
                    <a:moveTo>
                      <a:pt x="3472581" y="933399"/>
                    </a:moveTo>
                    <a:cubicBezTo>
                      <a:pt x="3481018" y="958704"/>
                      <a:pt x="3500700" y="975577"/>
                      <a:pt x="3520384" y="981201"/>
                    </a:cubicBezTo>
                    <a:cubicBezTo>
                      <a:pt x="3523194" y="981201"/>
                      <a:pt x="3523194" y="984011"/>
                      <a:pt x="3523194" y="984011"/>
                    </a:cubicBezTo>
                    <a:cubicBezTo>
                      <a:pt x="3523194" y="986822"/>
                      <a:pt x="3520384" y="986822"/>
                      <a:pt x="3520384" y="986822"/>
                    </a:cubicBezTo>
                    <a:cubicBezTo>
                      <a:pt x="3497889" y="992448"/>
                      <a:pt x="3481018" y="1009319"/>
                      <a:pt x="3475395" y="1031814"/>
                    </a:cubicBezTo>
                    <a:cubicBezTo>
                      <a:pt x="3475395" y="1034624"/>
                      <a:pt x="3472581" y="1034624"/>
                      <a:pt x="3472581" y="1034624"/>
                    </a:cubicBezTo>
                    <a:cubicBezTo>
                      <a:pt x="3469771" y="1034624"/>
                      <a:pt x="3469771" y="1031814"/>
                      <a:pt x="3469771" y="1031814"/>
                    </a:cubicBezTo>
                    <a:cubicBezTo>
                      <a:pt x="3464148" y="1009319"/>
                      <a:pt x="3447277" y="992448"/>
                      <a:pt x="3424782" y="986822"/>
                    </a:cubicBezTo>
                    <a:cubicBezTo>
                      <a:pt x="3421969" y="986822"/>
                      <a:pt x="3421969" y="984011"/>
                      <a:pt x="3421969" y="984011"/>
                    </a:cubicBezTo>
                    <a:cubicBezTo>
                      <a:pt x="3421969" y="981201"/>
                      <a:pt x="3424782" y="981201"/>
                      <a:pt x="3424782" y="981201"/>
                    </a:cubicBezTo>
                    <a:cubicBezTo>
                      <a:pt x="3447277" y="975577"/>
                      <a:pt x="3464148" y="958704"/>
                      <a:pt x="3472581" y="933399"/>
                    </a:cubicBezTo>
                    <a:close/>
                    <a:moveTo>
                      <a:pt x="3317933" y="933399"/>
                    </a:moveTo>
                    <a:cubicBezTo>
                      <a:pt x="3326370" y="958704"/>
                      <a:pt x="3343241" y="975577"/>
                      <a:pt x="3365736" y="981201"/>
                    </a:cubicBezTo>
                    <a:cubicBezTo>
                      <a:pt x="3368546" y="981201"/>
                      <a:pt x="3368546" y="984011"/>
                      <a:pt x="3368546" y="984011"/>
                    </a:cubicBezTo>
                    <a:cubicBezTo>
                      <a:pt x="3368546" y="986822"/>
                      <a:pt x="3365736" y="986822"/>
                      <a:pt x="3365736" y="986822"/>
                    </a:cubicBezTo>
                    <a:cubicBezTo>
                      <a:pt x="3343241" y="992448"/>
                      <a:pt x="3326370" y="1009319"/>
                      <a:pt x="3320747" y="1031814"/>
                    </a:cubicBezTo>
                    <a:cubicBezTo>
                      <a:pt x="3320747" y="1034624"/>
                      <a:pt x="3317933" y="1034624"/>
                      <a:pt x="3317933" y="1034624"/>
                    </a:cubicBezTo>
                    <a:cubicBezTo>
                      <a:pt x="3315123" y="1034624"/>
                      <a:pt x="3315123" y="1031814"/>
                      <a:pt x="3315123" y="1031814"/>
                    </a:cubicBezTo>
                    <a:cubicBezTo>
                      <a:pt x="3309500" y="1009319"/>
                      <a:pt x="3292629" y="992448"/>
                      <a:pt x="3270134" y="986822"/>
                    </a:cubicBezTo>
                    <a:cubicBezTo>
                      <a:pt x="3267321" y="986822"/>
                      <a:pt x="3267321" y="984011"/>
                      <a:pt x="3267321" y="984011"/>
                    </a:cubicBezTo>
                    <a:cubicBezTo>
                      <a:pt x="3267321" y="981201"/>
                      <a:pt x="3270134" y="981201"/>
                      <a:pt x="3270134" y="981201"/>
                    </a:cubicBezTo>
                    <a:cubicBezTo>
                      <a:pt x="3292629" y="975577"/>
                      <a:pt x="3309500" y="958704"/>
                      <a:pt x="3317933" y="933399"/>
                    </a:cubicBezTo>
                    <a:close/>
                    <a:moveTo>
                      <a:pt x="3163283" y="933399"/>
                    </a:moveTo>
                    <a:cubicBezTo>
                      <a:pt x="3171719" y="958704"/>
                      <a:pt x="3188590" y="975577"/>
                      <a:pt x="3211085" y="981201"/>
                    </a:cubicBezTo>
                    <a:cubicBezTo>
                      <a:pt x="3213895" y="981201"/>
                      <a:pt x="3213895" y="984011"/>
                      <a:pt x="3213895" y="984011"/>
                    </a:cubicBezTo>
                    <a:cubicBezTo>
                      <a:pt x="3213895" y="986822"/>
                      <a:pt x="3211085" y="986822"/>
                      <a:pt x="3211085" y="986822"/>
                    </a:cubicBezTo>
                    <a:cubicBezTo>
                      <a:pt x="3188590" y="992448"/>
                      <a:pt x="3171719" y="1009319"/>
                      <a:pt x="3166096" y="1031814"/>
                    </a:cubicBezTo>
                    <a:cubicBezTo>
                      <a:pt x="3166096" y="1034624"/>
                      <a:pt x="3163283" y="1034624"/>
                      <a:pt x="3163283" y="1034624"/>
                    </a:cubicBezTo>
                    <a:cubicBezTo>
                      <a:pt x="3160472" y="1034624"/>
                      <a:pt x="3160472" y="1031814"/>
                      <a:pt x="3160472" y="1031814"/>
                    </a:cubicBezTo>
                    <a:cubicBezTo>
                      <a:pt x="3154849" y="1009319"/>
                      <a:pt x="3137978" y="992448"/>
                      <a:pt x="3115483" y="986822"/>
                    </a:cubicBezTo>
                    <a:cubicBezTo>
                      <a:pt x="3112670" y="986822"/>
                      <a:pt x="3112670" y="984011"/>
                      <a:pt x="3112670" y="984011"/>
                    </a:cubicBezTo>
                    <a:cubicBezTo>
                      <a:pt x="3112670" y="981201"/>
                      <a:pt x="3115483" y="981201"/>
                      <a:pt x="3115483" y="981201"/>
                    </a:cubicBezTo>
                    <a:cubicBezTo>
                      <a:pt x="3137978" y="975577"/>
                      <a:pt x="3154849" y="958704"/>
                      <a:pt x="3163283" y="933399"/>
                    </a:cubicBezTo>
                    <a:close/>
                    <a:moveTo>
                      <a:pt x="3005823" y="933399"/>
                    </a:moveTo>
                    <a:cubicBezTo>
                      <a:pt x="3014257" y="958704"/>
                      <a:pt x="3033942" y="975577"/>
                      <a:pt x="3053626" y="981201"/>
                    </a:cubicBezTo>
                    <a:cubicBezTo>
                      <a:pt x="3056436" y="981201"/>
                      <a:pt x="3056436" y="984011"/>
                      <a:pt x="3056436" y="984011"/>
                    </a:cubicBezTo>
                    <a:cubicBezTo>
                      <a:pt x="3056436" y="986822"/>
                      <a:pt x="3053626" y="986822"/>
                      <a:pt x="3053626" y="986822"/>
                    </a:cubicBezTo>
                    <a:cubicBezTo>
                      <a:pt x="3031128" y="992448"/>
                      <a:pt x="3014257" y="1009319"/>
                      <a:pt x="3008634" y="1031814"/>
                    </a:cubicBezTo>
                    <a:cubicBezTo>
                      <a:pt x="3008634" y="1034624"/>
                      <a:pt x="3005823" y="1034624"/>
                      <a:pt x="3005823" y="1034624"/>
                    </a:cubicBezTo>
                    <a:cubicBezTo>
                      <a:pt x="3003010" y="1034624"/>
                      <a:pt x="3003010" y="1031814"/>
                      <a:pt x="3003010" y="1031814"/>
                    </a:cubicBezTo>
                    <a:cubicBezTo>
                      <a:pt x="2997390" y="1009319"/>
                      <a:pt x="2980516" y="992448"/>
                      <a:pt x="2958021" y="986822"/>
                    </a:cubicBezTo>
                    <a:cubicBezTo>
                      <a:pt x="2955211" y="986822"/>
                      <a:pt x="2955211" y="984011"/>
                      <a:pt x="2955211" y="984011"/>
                    </a:cubicBezTo>
                    <a:cubicBezTo>
                      <a:pt x="2955211" y="981201"/>
                      <a:pt x="2958021" y="981201"/>
                      <a:pt x="2958021" y="981201"/>
                    </a:cubicBezTo>
                    <a:cubicBezTo>
                      <a:pt x="2980516" y="975577"/>
                      <a:pt x="2997390" y="958704"/>
                      <a:pt x="3005823" y="933399"/>
                    </a:cubicBezTo>
                    <a:close/>
                    <a:moveTo>
                      <a:pt x="2851172" y="933399"/>
                    </a:moveTo>
                    <a:cubicBezTo>
                      <a:pt x="2859606" y="958704"/>
                      <a:pt x="2876477" y="975577"/>
                      <a:pt x="2898975" y="981201"/>
                    </a:cubicBezTo>
                    <a:cubicBezTo>
                      <a:pt x="2901785" y="981201"/>
                      <a:pt x="2901785" y="984011"/>
                      <a:pt x="2901785" y="984011"/>
                    </a:cubicBezTo>
                    <a:cubicBezTo>
                      <a:pt x="2901785" y="986822"/>
                      <a:pt x="2898975" y="986822"/>
                      <a:pt x="2898975" y="986822"/>
                    </a:cubicBezTo>
                    <a:cubicBezTo>
                      <a:pt x="2876477" y="992448"/>
                      <a:pt x="2859606" y="1009319"/>
                      <a:pt x="2853983" y="1031814"/>
                    </a:cubicBezTo>
                    <a:cubicBezTo>
                      <a:pt x="2853983" y="1034624"/>
                      <a:pt x="2851172" y="1034624"/>
                      <a:pt x="2851172" y="1034624"/>
                    </a:cubicBezTo>
                    <a:cubicBezTo>
                      <a:pt x="2848359" y="1034624"/>
                      <a:pt x="2848359" y="1031814"/>
                      <a:pt x="2848359" y="1031814"/>
                    </a:cubicBezTo>
                    <a:cubicBezTo>
                      <a:pt x="2842739" y="1009319"/>
                      <a:pt x="2825865" y="992448"/>
                      <a:pt x="2803370" y="986822"/>
                    </a:cubicBezTo>
                    <a:cubicBezTo>
                      <a:pt x="2800560" y="986822"/>
                      <a:pt x="2800560" y="984011"/>
                      <a:pt x="2800560" y="984011"/>
                    </a:cubicBezTo>
                    <a:cubicBezTo>
                      <a:pt x="2800560" y="981201"/>
                      <a:pt x="2803370" y="981201"/>
                      <a:pt x="2803370" y="981201"/>
                    </a:cubicBezTo>
                    <a:cubicBezTo>
                      <a:pt x="2825865" y="975577"/>
                      <a:pt x="2842739" y="958704"/>
                      <a:pt x="2851172" y="933399"/>
                    </a:cubicBezTo>
                    <a:close/>
                    <a:moveTo>
                      <a:pt x="2696525" y="933399"/>
                    </a:moveTo>
                    <a:cubicBezTo>
                      <a:pt x="2704959" y="958704"/>
                      <a:pt x="2721830" y="975577"/>
                      <a:pt x="2744328" y="981201"/>
                    </a:cubicBezTo>
                    <a:cubicBezTo>
                      <a:pt x="2747138" y="981201"/>
                      <a:pt x="2747138" y="984011"/>
                      <a:pt x="2747138" y="984011"/>
                    </a:cubicBezTo>
                    <a:cubicBezTo>
                      <a:pt x="2747138" y="986822"/>
                      <a:pt x="2744328" y="986822"/>
                      <a:pt x="2744328" y="986822"/>
                    </a:cubicBezTo>
                    <a:cubicBezTo>
                      <a:pt x="2721830" y="992448"/>
                      <a:pt x="2704959" y="1009319"/>
                      <a:pt x="2699336" y="1031814"/>
                    </a:cubicBezTo>
                    <a:cubicBezTo>
                      <a:pt x="2699336" y="1034624"/>
                      <a:pt x="2696525" y="1034624"/>
                      <a:pt x="2696525" y="1034624"/>
                    </a:cubicBezTo>
                    <a:cubicBezTo>
                      <a:pt x="2693712" y="1034624"/>
                      <a:pt x="2693712" y="1031814"/>
                      <a:pt x="2693712" y="1031814"/>
                    </a:cubicBezTo>
                    <a:cubicBezTo>
                      <a:pt x="2688092" y="1009319"/>
                      <a:pt x="2671218" y="992448"/>
                      <a:pt x="2648723" y="986822"/>
                    </a:cubicBezTo>
                    <a:cubicBezTo>
                      <a:pt x="2645913" y="986822"/>
                      <a:pt x="2645913" y="984011"/>
                      <a:pt x="2645913" y="984011"/>
                    </a:cubicBezTo>
                    <a:cubicBezTo>
                      <a:pt x="2645913" y="981201"/>
                      <a:pt x="2648723" y="981201"/>
                      <a:pt x="2648723" y="981201"/>
                    </a:cubicBezTo>
                    <a:cubicBezTo>
                      <a:pt x="2671218" y="975577"/>
                      <a:pt x="2688092" y="958704"/>
                      <a:pt x="2696525" y="933399"/>
                    </a:cubicBezTo>
                    <a:close/>
                    <a:moveTo>
                      <a:pt x="2539061" y="933399"/>
                    </a:moveTo>
                    <a:cubicBezTo>
                      <a:pt x="2547497" y="958704"/>
                      <a:pt x="2567179" y="975577"/>
                      <a:pt x="2586863" y="981201"/>
                    </a:cubicBezTo>
                    <a:cubicBezTo>
                      <a:pt x="2589673" y="981201"/>
                      <a:pt x="2589673" y="984011"/>
                      <a:pt x="2589673" y="984011"/>
                    </a:cubicBezTo>
                    <a:cubicBezTo>
                      <a:pt x="2589673" y="986822"/>
                      <a:pt x="2586863" y="986822"/>
                      <a:pt x="2586863" y="986822"/>
                    </a:cubicBezTo>
                    <a:cubicBezTo>
                      <a:pt x="2564365" y="992448"/>
                      <a:pt x="2547497" y="1009319"/>
                      <a:pt x="2541874" y="1031814"/>
                    </a:cubicBezTo>
                    <a:cubicBezTo>
                      <a:pt x="2541874" y="1034624"/>
                      <a:pt x="2539061" y="1034624"/>
                      <a:pt x="2539061" y="1034624"/>
                    </a:cubicBezTo>
                    <a:cubicBezTo>
                      <a:pt x="2536247" y="1034624"/>
                      <a:pt x="2536247" y="1031814"/>
                      <a:pt x="2536247" y="1031814"/>
                    </a:cubicBezTo>
                    <a:cubicBezTo>
                      <a:pt x="2530627" y="1009319"/>
                      <a:pt x="2513756" y="992448"/>
                      <a:pt x="2491261" y="986822"/>
                    </a:cubicBezTo>
                    <a:cubicBezTo>
                      <a:pt x="2488448" y="986822"/>
                      <a:pt x="2488448" y="984011"/>
                      <a:pt x="2488448" y="984011"/>
                    </a:cubicBezTo>
                    <a:cubicBezTo>
                      <a:pt x="2488448" y="981201"/>
                      <a:pt x="2491261" y="981201"/>
                      <a:pt x="2491261" y="981201"/>
                    </a:cubicBezTo>
                    <a:cubicBezTo>
                      <a:pt x="2513756" y="975577"/>
                      <a:pt x="2530627" y="958704"/>
                      <a:pt x="2539061" y="933399"/>
                    </a:cubicBezTo>
                    <a:close/>
                    <a:moveTo>
                      <a:pt x="2384413" y="933399"/>
                    </a:moveTo>
                    <a:cubicBezTo>
                      <a:pt x="2392849" y="958704"/>
                      <a:pt x="2409717" y="975577"/>
                      <a:pt x="2432215" y="981201"/>
                    </a:cubicBezTo>
                    <a:cubicBezTo>
                      <a:pt x="2435025" y="981201"/>
                      <a:pt x="2435025" y="984011"/>
                      <a:pt x="2435025" y="984011"/>
                    </a:cubicBezTo>
                    <a:cubicBezTo>
                      <a:pt x="2435025" y="986822"/>
                      <a:pt x="2432215" y="986822"/>
                      <a:pt x="2432215" y="986822"/>
                    </a:cubicBezTo>
                    <a:cubicBezTo>
                      <a:pt x="2409717" y="992448"/>
                      <a:pt x="2392849" y="1009319"/>
                      <a:pt x="2387226" y="1031814"/>
                    </a:cubicBezTo>
                    <a:cubicBezTo>
                      <a:pt x="2387226" y="1034624"/>
                      <a:pt x="2384413" y="1034624"/>
                      <a:pt x="2384413" y="1034624"/>
                    </a:cubicBezTo>
                    <a:cubicBezTo>
                      <a:pt x="2381599" y="1034624"/>
                      <a:pt x="2381599" y="1031814"/>
                      <a:pt x="2381599" y="1031814"/>
                    </a:cubicBezTo>
                    <a:cubicBezTo>
                      <a:pt x="2375979" y="1009319"/>
                      <a:pt x="2359108" y="992448"/>
                      <a:pt x="2336613" y="986822"/>
                    </a:cubicBezTo>
                    <a:cubicBezTo>
                      <a:pt x="2333800" y="986822"/>
                      <a:pt x="2333800" y="984011"/>
                      <a:pt x="2333800" y="984011"/>
                    </a:cubicBezTo>
                    <a:cubicBezTo>
                      <a:pt x="2333800" y="981201"/>
                      <a:pt x="2336613" y="981201"/>
                      <a:pt x="2336613" y="981201"/>
                    </a:cubicBezTo>
                    <a:cubicBezTo>
                      <a:pt x="2359108" y="975577"/>
                      <a:pt x="2375979" y="958704"/>
                      <a:pt x="2384413" y="933399"/>
                    </a:cubicBezTo>
                    <a:close/>
                    <a:moveTo>
                      <a:pt x="2229761" y="933399"/>
                    </a:moveTo>
                    <a:cubicBezTo>
                      <a:pt x="2238198" y="958704"/>
                      <a:pt x="2255066" y="975577"/>
                      <a:pt x="2277564" y="981201"/>
                    </a:cubicBezTo>
                    <a:cubicBezTo>
                      <a:pt x="2280374" y="981201"/>
                      <a:pt x="2280374" y="984011"/>
                      <a:pt x="2280374" y="984011"/>
                    </a:cubicBezTo>
                    <a:cubicBezTo>
                      <a:pt x="2280374" y="986822"/>
                      <a:pt x="2277564" y="986822"/>
                      <a:pt x="2277564" y="986822"/>
                    </a:cubicBezTo>
                    <a:cubicBezTo>
                      <a:pt x="2255066" y="992448"/>
                      <a:pt x="2238198" y="1009319"/>
                      <a:pt x="2232575" y="1031814"/>
                    </a:cubicBezTo>
                    <a:cubicBezTo>
                      <a:pt x="2232575" y="1034624"/>
                      <a:pt x="2229761" y="1034624"/>
                      <a:pt x="2229761" y="1034624"/>
                    </a:cubicBezTo>
                    <a:cubicBezTo>
                      <a:pt x="2226948" y="1034624"/>
                      <a:pt x="2226948" y="1031814"/>
                      <a:pt x="2226948" y="1031814"/>
                    </a:cubicBezTo>
                    <a:cubicBezTo>
                      <a:pt x="2221328" y="1009319"/>
                      <a:pt x="2204457" y="992448"/>
                      <a:pt x="2181962" y="986822"/>
                    </a:cubicBezTo>
                    <a:cubicBezTo>
                      <a:pt x="2179149" y="986822"/>
                      <a:pt x="2179149" y="984011"/>
                      <a:pt x="2179149" y="984011"/>
                    </a:cubicBezTo>
                    <a:cubicBezTo>
                      <a:pt x="2179149" y="981201"/>
                      <a:pt x="2181962" y="981201"/>
                      <a:pt x="2181962" y="981201"/>
                    </a:cubicBezTo>
                    <a:cubicBezTo>
                      <a:pt x="2204457" y="975577"/>
                      <a:pt x="2221328" y="958704"/>
                      <a:pt x="2229761" y="933399"/>
                    </a:cubicBezTo>
                    <a:close/>
                    <a:moveTo>
                      <a:pt x="2075115" y="933399"/>
                    </a:moveTo>
                    <a:cubicBezTo>
                      <a:pt x="2080738" y="958704"/>
                      <a:pt x="2100419" y="975577"/>
                      <a:pt x="2122917" y="981201"/>
                    </a:cubicBezTo>
                    <a:cubicBezTo>
                      <a:pt x="2125727" y="981201"/>
                      <a:pt x="2125727" y="984011"/>
                      <a:pt x="2125727" y="984011"/>
                    </a:cubicBezTo>
                    <a:cubicBezTo>
                      <a:pt x="2125727" y="986822"/>
                      <a:pt x="2122917" y="986822"/>
                      <a:pt x="2122917" y="986822"/>
                    </a:cubicBezTo>
                    <a:cubicBezTo>
                      <a:pt x="2100419" y="992448"/>
                      <a:pt x="2083551" y="1009319"/>
                      <a:pt x="2077928" y="1031814"/>
                    </a:cubicBezTo>
                    <a:cubicBezTo>
                      <a:pt x="2077928" y="1034624"/>
                      <a:pt x="2075115" y="1034624"/>
                      <a:pt x="2075115" y="1034624"/>
                    </a:cubicBezTo>
                    <a:cubicBezTo>
                      <a:pt x="2072301" y="1034624"/>
                      <a:pt x="2072301" y="1031814"/>
                      <a:pt x="2072301" y="1031814"/>
                    </a:cubicBezTo>
                    <a:cubicBezTo>
                      <a:pt x="2066681" y="1009319"/>
                      <a:pt x="2049810" y="992448"/>
                      <a:pt x="2027315" y="986822"/>
                    </a:cubicBezTo>
                    <a:cubicBezTo>
                      <a:pt x="2024502" y="986822"/>
                      <a:pt x="2024502" y="984011"/>
                      <a:pt x="2024502" y="984011"/>
                    </a:cubicBezTo>
                    <a:cubicBezTo>
                      <a:pt x="2024502" y="981201"/>
                      <a:pt x="2027315" y="981201"/>
                      <a:pt x="2027315" y="981201"/>
                    </a:cubicBezTo>
                    <a:cubicBezTo>
                      <a:pt x="2049810" y="975577"/>
                      <a:pt x="2066681" y="958704"/>
                      <a:pt x="2075115" y="933399"/>
                    </a:cubicBezTo>
                    <a:close/>
                    <a:moveTo>
                      <a:pt x="1917652" y="933399"/>
                    </a:moveTo>
                    <a:cubicBezTo>
                      <a:pt x="1926086" y="958704"/>
                      <a:pt x="1942957" y="975577"/>
                      <a:pt x="1965455" y="981201"/>
                    </a:cubicBezTo>
                    <a:cubicBezTo>
                      <a:pt x="1968265" y="981201"/>
                      <a:pt x="1968265" y="984011"/>
                      <a:pt x="1968265" y="984011"/>
                    </a:cubicBezTo>
                    <a:cubicBezTo>
                      <a:pt x="1968265" y="986822"/>
                      <a:pt x="1965455" y="986822"/>
                      <a:pt x="1965455" y="986822"/>
                    </a:cubicBezTo>
                    <a:cubicBezTo>
                      <a:pt x="1942957" y="992448"/>
                      <a:pt x="1926086" y="1009319"/>
                      <a:pt x="1920463" y="1031814"/>
                    </a:cubicBezTo>
                    <a:cubicBezTo>
                      <a:pt x="1920463" y="1034624"/>
                      <a:pt x="1917652" y="1034624"/>
                      <a:pt x="1917652" y="1034624"/>
                    </a:cubicBezTo>
                    <a:cubicBezTo>
                      <a:pt x="1914839" y="1034624"/>
                      <a:pt x="1914839" y="1031814"/>
                      <a:pt x="1914839" y="1031814"/>
                    </a:cubicBezTo>
                    <a:cubicBezTo>
                      <a:pt x="1909219" y="1009319"/>
                      <a:pt x="1892345" y="992448"/>
                      <a:pt x="1869850" y="986822"/>
                    </a:cubicBezTo>
                    <a:cubicBezTo>
                      <a:pt x="1867040" y="986822"/>
                      <a:pt x="1867040" y="984011"/>
                      <a:pt x="1867040" y="984011"/>
                    </a:cubicBezTo>
                    <a:cubicBezTo>
                      <a:pt x="1867040" y="981201"/>
                      <a:pt x="1869850" y="981201"/>
                      <a:pt x="1869850" y="981201"/>
                    </a:cubicBezTo>
                    <a:cubicBezTo>
                      <a:pt x="1892345" y="975577"/>
                      <a:pt x="1909219" y="958704"/>
                      <a:pt x="1917652" y="933399"/>
                    </a:cubicBezTo>
                    <a:close/>
                    <a:moveTo>
                      <a:pt x="1763004" y="933399"/>
                    </a:moveTo>
                    <a:cubicBezTo>
                      <a:pt x="1771438" y="958704"/>
                      <a:pt x="1788309" y="975577"/>
                      <a:pt x="1810807" y="981201"/>
                    </a:cubicBezTo>
                    <a:cubicBezTo>
                      <a:pt x="1813617" y="981201"/>
                      <a:pt x="1813617" y="984011"/>
                      <a:pt x="1813617" y="984011"/>
                    </a:cubicBezTo>
                    <a:cubicBezTo>
                      <a:pt x="1813617" y="986822"/>
                      <a:pt x="1810807" y="986822"/>
                      <a:pt x="1810807" y="986822"/>
                    </a:cubicBezTo>
                    <a:cubicBezTo>
                      <a:pt x="1788309" y="992448"/>
                      <a:pt x="1771438" y="1009319"/>
                      <a:pt x="1765815" y="1031814"/>
                    </a:cubicBezTo>
                    <a:cubicBezTo>
                      <a:pt x="1765815" y="1034624"/>
                      <a:pt x="1763004" y="1034624"/>
                      <a:pt x="1763004" y="1034624"/>
                    </a:cubicBezTo>
                    <a:cubicBezTo>
                      <a:pt x="1760191" y="1034624"/>
                      <a:pt x="1760191" y="1031814"/>
                      <a:pt x="1760191" y="1031814"/>
                    </a:cubicBezTo>
                    <a:cubicBezTo>
                      <a:pt x="1754571" y="1009319"/>
                      <a:pt x="1737697" y="992448"/>
                      <a:pt x="1715202" y="986822"/>
                    </a:cubicBezTo>
                    <a:cubicBezTo>
                      <a:pt x="1712392" y="986822"/>
                      <a:pt x="1712392" y="984011"/>
                      <a:pt x="1712392" y="984011"/>
                    </a:cubicBezTo>
                    <a:cubicBezTo>
                      <a:pt x="1712392" y="981201"/>
                      <a:pt x="1715202" y="981201"/>
                      <a:pt x="1715202" y="981201"/>
                    </a:cubicBezTo>
                    <a:cubicBezTo>
                      <a:pt x="1737697" y="975577"/>
                      <a:pt x="1754571" y="958704"/>
                      <a:pt x="1763004" y="933399"/>
                    </a:cubicBezTo>
                    <a:close/>
                    <a:moveTo>
                      <a:pt x="1608353" y="933399"/>
                    </a:moveTo>
                    <a:cubicBezTo>
                      <a:pt x="1613977" y="958704"/>
                      <a:pt x="1633658" y="975577"/>
                      <a:pt x="1656156" y="981201"/>
                    </a:cubicBezTo>
                    <a:cubicBezTo>
                      <a:pt x="1658966" y="981201"/>
                      <a:pt x="1658966" y="984011"/>
                      <a:pt x="1658966" y="984011"/>
                    </a:cubicBezTo>
                    <a:cubicBezTo>
                      <a:pt x="1658966" y="986822"/>
                      <a:pt x="1656156" y="986822"/>
                      <a:pt x="1656156" y="986822"/>
                    </a:cubicBezTo>
                    <a:cubicBezTo>
                      <a:pt x="1633658" y="992448"/>
                      <a:pt x="1616787" y="1009319"/>
                      <a:pt x="1611164" y="1031814"/>
                    </a:cubicBezTo>
                    <a:cubicBezTo>
                      <a:pt x="1611164" y="1034624"/>
                      <a:pt x="1608353" y="1034624"/>
                      <a:pt x="1608353" y="1034624"/>
                    </a:cubicBezTo>
                    <a:cubicBezTo>
                      <a:pt x="1605540" y="1034624"/>
                      <a:pt x="1605540" y="1031814"/>
                      <a:pt x="1605540" y="1031814"/>
                    </a:cubicBezTo>
                    <a:cubicBezTo>
                      <a:pt x="1599920" y="1009319"/>
                      <a:pt x="1583046" y="992448"/>
                      <a:pt x="1560551" y="986822"/>
                    </a:cubicBezTo>
                    <a:cubicBezTo>
                      <a:pt x="1557741" y="986822"/>
                      <a:pt x="1557741" y="984011"/>
                      <a:pt x="1557741" y="984011"/>
                    </a:cubicBezTo>
                    <a:cubicBezTo>
                      <a:pt x="1557741" y="981201"/>
                      <a:pt x="1560551" y="981201"/>
                      <a:pt x="1560551" y="981201"/>
                    </a:cubicBezTo>
                    <a:cubicBezTo>
                      <a:pt x="1583046" y="975577"/>
                      <a:pt x="1599920" y="958704"/>
                      <a:pt x="1608353" y="933399"/>
                    </a:cubicBezTo>
                    <a:close/>
                    <a:moveTo>
                      <a:pt x="1450892" y="933399"/>
                    </a:moveTo>
                    <a:cubicBezTo>
                      <a:pt x="1459326" y="958704"/>
                      <a:pt x="1476197" y="975577"/>
                      <a:pt x="1498695" y="981201"/>
                    </a:cubicBezTo>
                    <a:cubicBezTo>
                      <a:pt x="1501505" y="981201"/>
                      <a:pt x="1501505" y="984011"/>
                      <a:pt x="1501505" y="984011"/>
                    </a:cubicBezTo>
                    <a:cubicBezTo>
                      <a:pt x="1501505" y="986822"/>
                      <a:pt x="1498695" y="986822"/>
                      <a:pt x="1498695" y="986822"/>
                    </a:cubicBezTo>
                    <a:cubicBezTo>
                      <a:pt x="1476197" y="992448"/>
                      <a:pt x="1459326" y="1009319"/>
                      <a:pt x="1453706" y="1031814"/>
                    </a:cubicBezTo>
                    <a:cubicBezTo>
                      <a:pt x="1453706" y="1034624"/>
                      <a:pt x="1450892" y="1034624"/>
                      <a:pt x="1450892" y="1034624"/>
                    </a:cubicBezTo>
                    <a:cubicBezTo>
                      <a:pt x="1448079" y="1034624"/>
                      <a:pt x="1448079" y="1031814"/>
                      <a:pt x="1448079" y="1031814"/>
                    </a:cubicBezTo>
                    <a:cubicBezTo>
                      <a:pt x="1442458" y="1009319"/>
                      <a:pt x="1425587" y="992448"/>
                      <a:pt x="1403090" y="986822"/>
                    </a:cubicBezTo>
                    <a:cubicBezTo>
                      <a:pt x="1400280" y="986822"/>
                      <a:pt x="1400280" y="984011"/>
                      <a:pt x="1400280" y="984011"/>
                    </a:cubicBezTo>
                    <a:cubicBezTo>
                      <a:pt x="1400280" y="981201"/>
                      <a:pt x="1403090" y="981201"/>
                      <a:pt x="1403090" y="981201"/>
                    </a:cubicBezTo>
                    <a:cubicBezTo>
                      <a:pt x="1425587" y="975577"/>
                      <a:pt x="1442458" y="958704"/>
                      <a:pt x="1450892" y="933399"/>
                    </a:cubicBezTo>
                    <a:close/>
                    <a:moveTo>
                      <a:pt x="1296244" y="933399"/>
                    </a:moveTo>
                    <a:cubicBezTo>
                      <a:pt x="1304678" y="958704"/>
                      <a:pt x="1321549" y="975577"/>
                      <a:pt x="1344046" y="981201"/>
                    </a:cubicBezTo>
                    <a:cubicBezTo>
                      <a:pt x="1346857" y="981201"/>
                      <a:pt x="1346857" y="984011"/>
                      <a:pt x="1346857" y="984011"/>
                    </a:cubicBezTo>
                    <a:cubicBezTo>
                      <a:pt x="1346857" y="986822"/>
                      <a:pt x="1344046" y="986822"/>
                      <a:pt x="1344046" y="986822"/>
                    </a:cubicBezTo>
                    <a:cubicBezTo>
                      <a:pt x="1321549" y="992448"/>
                      <a:pt x="1304678" y="1009319"/>
                      <a:pt x="1299058" y="1031814"/>
                    </a:cubicBezTo>
                    <a:cubicBezTo>
                      <a:pt x="1299058" y="1034624"/>
                      <a:pt x="1296244" y="1034624"/>
                      <a:pt x="1296244" y="1034624"/>
                    </a:cubicBezTo>
                    <a:cubicBezTo>
                      <a:pt x="1293431" y="1034624"/>
                      <a:pt x="1293431" y="1031814"/>
                      <a:pt x="1293431" y="1031814"/>
                    </a:cubicBezTo>
                    <a:cubicBezTo>
                      <a:pt x="1287810" y="1009319"/>
                      <a:pt x="1270939" y="992448"/>
                      <a:pt x="1248442" y="986822"/>
                    </a:cubicBezTo>
                    <a:cubicBezTo>
                      <a:pt x="1245632" y="986822"/>
                      <a:pt x="1245632" y="984011"/>
                      <a:pt x="1245632" y="984011"/>
                    </a:cubicBezTo>
                    <a:cubicBezTo>
                      <a:pt x="1245632" y="981201"/>
                      <a:pt x="1248442" y="981201"/>
                      <a:pt x="1248442" y="981201"/>
                    </a:cubicBezTo>
                    <a:cubicBezTo>
                      <a:pt x="1270939" y="975577"/>
                      <a:pt x="1287810" y="958704"/>
                      <a:pt x="1296244" y="933399"/>
                    </a:cubicBezTo>
                    <a:close/>
                    <a:moveTo>
                      <a:pt x="1141593" y="933399"/>
                    </a:moveTo>
                    <a:cubicBezTo>
                      <a:pt x="1150027" y="958704"/>
                      <a:pt x="1166898" y="975577"/>
                      <a:pt x="1189395" y="981201"/>
                    </a:cubicBezTo>
                    <a:cubicBezTo>
                      <a:pt x="1192206" y="981201"/>
                      <a:pt x="1192206" y="984011"/>
                      <a:pt x="1192206" y="984011"/>
                    </a:cubicBezTo>
                    <a:cubicBezTo>
                      <a:pt x="1192206" y="986822"/>
                      <a:pt x="1189395" y="986822"/>
                      <a:pt x="1189395" y="986822"/>
                    </a:cubicBezTo>
                    <a:cubicBezTo>
                      <a:pt x="1166898" y="992448"/>
                      <a:pt x="1150027" y="1009319"/>
                      <a:pt x="1144407" y="1031814"/>
                    </a:cubicBezTo>
                    <a:cubicBezTo>
                      <a:pt x="1144407" y="1034624"/>
                      <a:pt x="1141593" y="1034624"/>
                      <a:pt x="1141593" y="1034624"/>
                    </a:cubicBezTo>
                    <a:cubicBezTo>
                      <a:pt x="1138780" y="1034624"/>
                      <a:pt x="1138780" y="1031814"/>
                      <a:pt x="1138780" y="1031814"/>
                    </a:cubicBezTo>
                    <a:cubicBezTo>
                      <a:pt x="1133159" y="1009319"/>
                      <a:pt x="1116288" y="992448"/>
                      <a:pt x="1093791" y="986822"/>
                    </a:cubicBezTo>
                    <a:cubicBezTo>
                      <a:pt x="1090981" y="986822"/>
                      <a:pt x="1090981" y="984011"/>
                      <a:pt x="1090981" y="984011"/>
                    </a:cubicBezTo>
                    <a:cubicBezTo>
                      <a:pt x="1090981" y="981201"/>
                      <a:pt x="1093791" y="981201"/>
                      <a:pt x="1093791" y="981201"/>
                    </a:cubicBezTo>
                    <a:cubicBezTo>
                      <a:pt x="1116288" y="975577"/>
                      <a:pt x="1133159" y="958704"/>
                      <a:pt x="1141593" y="933399"/>
                    </a:cubicBezTo>
                    <a:close/>
                    <a:moveTo>
                      <a:pt x="984132" y="933399"/>
                    </a:moveTo>
                    <a:cubicBezTo>
                      <a:pt x="992566" y="958704"/>
                      <a:pt x="1009437" y="975577"/>
                      <a:pt x="1031934" y="981201"/>
                    </a:cubicBezTo>
                    <a:cubicBezTo>
                      <a:pt x="1034745" y="981201"/>
                      <a:pt x="1034745" y="984011"/>
                      <a:pt x="1034745" y="984011"/>
                    </a:cubicBezTo>
                    <a:cubicBezTo>
                      <a:pt x="1034745" y="986822"/>
                      <a:pt x="1031934" y="986822"/>
                      <a:pt x="1031934" y="986822"/>
                    </a:cubicBezTo>
                    <a:cubicBezTo>
                      <a:pt x="1009437" y="992448"/>
                      <a:pt x="992566" y="1009319"/>
                      <a:pt x="986946" y="1031814"/>
                    </a:cubicBezTo>
                    <a:cubicBezTo>
                      <a:pt x="986946" y="1034624"/>
                      <a:pt x="984132" y="1034624"/>
                      <a:pt x="984132" y="1034624"/>
                    </a:cubicBezTo>
                    <a:cubicBezTo>
                      <a:pt x="981319" y="1034624"/>
                      <a:pt x="981319" y="1031814"/>
                      <a:pt x="981319" y="1031814"/>
                    </a:cubicBezTo>
                    <a:cubicBezTo>
                      <a:pt x="975698" y="1009319"/>
                      <a:pt x="958827" y="992448"/>
                      <a:pt x="936330" y="986822"/>
                    </a:cubicBezTo>
                    <a:cubicBezTo>
                      <a:pt x="933520" y="986822"/>
                      <a:pt x="933520" y="984011"/>
                      <a:pt x="933520" y="984011"/>
                    </a:cubicBezTo>
                    <a:cubicBezTo>
                      <a:pt x="933520" y="981201"/>
                      <a:pt x="936330" y="981201"/>
                      <a:pt x="936330" y="981201"/>
                    </a:cubicBezTo>
                    <a:cubicBezTo>
                      <a:pt x="958827" y="975577"/>
                      <a:pt x="975698" y="958704"/>
                      <a:pt x="984132" y="933399"/>
                    </a:cubicBezTo>
                    <a:close/>
                    <a:moveTo>
                      <a:pt x="829484" y="933399"/>
                    </a:moveTo>
                    <a:cubicBezTo>
                      <a:pt x="837918" y="958704"/>
                      <a:pt x="854789" y="975577"/>
                      <a:pt x="877286" y="981201"/>
                    </a:cubicBezTo>
                    <a:cubicBezTo>
                      <a:pt x="880097" y="981201"/>
                      <a:pt x="880097" y="984011"/>
                      <a:pt x="880097" y="984011"/>
                    </a:cubicBezTo>
                    <a:cubicBezTo>
                      <a:pt x="880097" y="986822"/>
                      <a:pt x="877286" y="986822"/>
                      <a:pt x="877286" y="986822"/>
                    </a:cubicBezTo>
                    <a:cubicBezTo>
                      <a:pt x="854789" y="992448"/>
                      <a:pt x="837918" y="1009319"/>
                      <a:pt x="832298" y="1031814"/>
                    </a:cubicBezTo>
                    <a:cubicBezTo>
                      <a:pt x="832298" y="1034624"/>
                      <a:pt x="829484" y="1034624"/>
                      <a:pt x="829484" y="1034624"/>
                    </a:cubicBezTo>
                    <a:cubicBezTo>
                      <a:pt x="826671" y="1034624"/>
                      <a:pt x="826671" y="1031814"/>
                      <a:pt x="826671" y="1031814"/>
                    </a:cubicBezTo>
                    <a:cubicBezTo>
                      <a:pt x="821050" y="1009319"/>
                      <a:pt x="804179" y="992448"/>
                      <a:pt x="781682" y="986822"/>
                    </a:cubicBezTo>
                    <a:cubicBezTo>
                      <a:pt x="778872" y="986822"/>
                      <a:pt x="778872" y="984011"/>
                      <a:pt x="778872" y="984011"/>
                    </a:cubicBezTo>
                    <a:cubicBezTo>
                      <a:pt x="778872" y="981201"/>
                      <a:pt x="781682" y="981201"/>
                      <a:pt x="781682" y="981201"/>
                    </a:cubicBezTo>
                    <a:cubicBezTo>
                      <a:pt x="804179" y="975577"/>
                      <a:pt x="821050" y="958704"/>
                      <a:pt x="829484" y="933399"/>
                    </a:cubicBezTo>
                    <a:close/>
                    <a:moveTo>
                      <a:pt x="674833" y="933399"/>
                    </a:moveTo>
                    <a:cubicBezTo>
                      <a:pt x="683267" y="958704"/>
                      <a:pt x="700138" y="975577"/>
                      <a:pt x="722635" y="981201"/>
                    </a:cubicBezTo>
                    <a:cubicBezTo>
                      <a:pt x="725446" y="981201"/>
                      <a:pt x="725446" y="984011"/>
                      <a:pt x="725446" y="984011"/>
                    </a:cubicBezTo>
                    <a:cubicBezTo>
                      <a:pt x="725446" y="986822"/>
                      <a:pt x="722635" y="986822"/>
                      <a:pt x="722635" y="986822"/>
                    </a:cubicBezTo>
                    <a:cubicBezTo>
                      <a:pt x="700138" y="992448"/>
                      <a:pt x="683267" y="1009319"/>
                      <a:pt x="677647" y="1031814"/>
                    </a:cubicBezTo>
                    <a:cubicBezTo>
                      <a:pt x="677647" y="1034624"/>
                      <a:pt x="674833" y="1034624"/>
                      <a:pt x="674833" y="1034624"/>
                    </a:cubicBezTo>
                    <a:cubicBezTo>
                      <a:pt x="672020" y="1034624"/>
                      <a:pt x="672020" y="1031814"/>
                      <a:pt x="672020" y="1031814"/>
                    </a:cubicBezTo>
                    <a:cubicBezTo>
                      <a:pt x="666399" y="1009319"/>
                      <a:pt x="649528" y="992448"/>
                      <a:pt x="627031" y="986822"/>
                    </a:cubicBezTo>
                    <a:cubicBezTo>
                      <a:pt x="624221" y="986822"/>
                      <a:pt x="624221" y="984011"/>
                      <a:pt x="624221" y="984011"/>
                    </a:cubicBezTo>
                    <a:cubicBezTo>
                      <a:pt x="624221" y="981201"/>
                      <a:pt x="627031" y="981201"/>
                      <a:pt x="627031" y="981201"/>
                    </a:cubicBezTo>
                    <a:cubicBezTo>
                      <a:pt x="649528" y="975577"/>
                      <a:pt x="666399" y="958704"/>
                      <a:pt x="674833" y="933399"/>
                    </a:cubicBezTo>
                    <a:close/>
                    <a:moveTo>
                      <a:pt x="517372" y="933399"/>
                    </a:moveTo>
                    <a:cubicBezTo>
                      <a:pt x="525806" y="958704"/>
                      <a:pt x="542677" y="975577"/>
                      <a:pt x="565174" y="981201"/>
                    </a:cubicBezTo>
                    <a:cubicBezTo>
                      <a:pt x="567985" y="981201"/>
                      <a:pt x="567985" y="984011"/>
                      <a:pt x="567985" y="984011"/>
                    </a:cubicBezTo>
                    <a:cubicBezTo>
                      <a:pt x="567985" y="986822"/>
                      <a:pt x="565174" y="986822"/>
                      <a:pt x="565174" y="986822"/>
                    </a:cubicBezTo>
                    <a:cubicBezTo>
                      <a:pt x="542677" y="992448"/>
                      <a:pt x="525806" y="1009319"/>
                      <a:pt x="520183" y="1031814"/>
                    </a:cubicBezTo>
                    <a:cubicBezTo>
                      <a:pt x="520183" y="1034624"/>
                      <a:pt x="517372" y="1034624"/>
                      <a:pt x="517372" y="1034624"/>
                    </a:cubicBezTo>
                    <a:cubicBezTo>
                      <a:pt x="514559" y="1034624"/>
                      <a:pt x="514559" y="1031814"/>
                      <a:pt x="514559" y="1031814"/>
                    </a:cubicBezTo>
                    <a:cubicBezTo>
                      <a:pt x="508938" y="1009319"/>
                      <a:pt x="492065" y="992448"/>
                      <a:pt x="469570" y="986822"/>
                    </a:cubicBezTo>
                    <a:cubicBezTo>
                      <a:pt x="466760" y="986822"/>
                      <a:pt x="466760" y="984011"/>
                      <a:pt x="466760" y="984011"/>
                    </a:cubicBezTo>
                    <a:cubicBezTo>
                      <a:pt x="466760" y="981201"/>
                      <a:pt x="469570" y="981201"/>
                      <a:pt x="469570" y="981201"/>
                    </a:cubicBezTo>
                    <a:cubicBezTo>
                      <a:pt x="492065" y="975577"/>
                      <a:pt x="508938" y="958704"/>
                      <a:pt x="517372" y="933399"/>
                    </a:cubicBezTo>
                    <a:close/>
                    <a:moveTo>
                      <a:pt x="362724" y="933399"/>
                    </a:moveTo>
                    <a:cubicBezTo>
                      <a:pt x="371158" y="958704"/>
                      <a:pt x="388029" y="975577"/>
                      <a:pt x="410526" y="981201"/>
                    </a:cubicBezTo>
                    <a:cubicBezTo>
                      <a:pt x="413337" y="981201"/>
                      <a:pt x="413337" y="984011"/>
                      <a:pt x="413337" y="984011"/>
                    </a:cubicBezTo>
                    <a:cubicBezTo>
                      <a:pt x="413337" y="986822"/>
                      <a:pt x="410526" y="986822"/>
                      <a:pt x="410526" y="986822"/>
                    </a:cubicBezTo>
                    <a:cubicBezTo>
                      <a:pt x="388029" y="992448"/>
                      <a:pt x="371158" y="1009319"/>
                      <a:pt x="365535" y="1031814"/>
                    </a:cubicBezTo>
                    <a:cubicBezTo>
                      <a:pt x="365535" y="1034624"/>
                      <a:pt x="362724" y="1034624"/>
                      <a:pt x="362724" y="1034624"/>
                    </a:cubicBezTo>
                    <a:cubicBezTo>
                      <a:pt x="359911" y="1034624"/>
                      <a:pt x="359911" y="1031814"/>
                      <a:pt x="359911" y="1031814"/>
                    </a:cubicBezTo>
                    <a:cubicBezTo>
                      <a:pt x="354290" y="1009319"/>
                      <a:pt x="337417" y="992448"/>
                      <a:pt x="314922" y="986822"/>
                    </a:cubicBezTo>
                    <a:cubicBezTo>
                      <a:pt x="312112" y="986822"/>
                      <a:pt x="312112" y="984011"/>
                      <a:pt x="312112" y="984011"/>
                    </a:cubicBezTo>
                    <a:cubicBezTo>
                      <a:pt x="312112" y="981201"/>
                      <a:pt x="314922" y="981201"/>
                      <a:pt x="314922" y="981201"/>
                    </a:cubicBezTo>
                    <a:cubicBezTo>
                      <a:pt x="337417" y="975577"/>
                      <a:pt x="354290" y="958704"/>
                      <a:pt x="362724" y="933399"/>
                    </a:cubicBezTo>
                    <a:close/>
                    <a:moveTo>
                      <a:pt x="208073" y="933399"/>
                    </a:moveTo>
                    <a:cubicBezTo>
                      <a:pt x="216507" y="958704"/>
                      <a:pt x="233378" y="975577"/>
                      <a:pt x="255875" y="981201"/>
                    </a:cubicBezTo>
                    <a:cubicBezTo>
                      <a:pt x="258686" y="981201"/>
                      <a:pt x="258686" y="984011"/>
                      <a:pt x="258686" y="984011"/>
                    </a:cubicBezTo>
                    <a:cubicBezTo>
                      <a:pt x="258686" y="986822"/>
                      <a:pt x="255875" y="986822"/>
                      <a:pt x="255875" y="986822"/>
                    </a:cubicBezTo>
                    <a:cubicBezTo>
                      <a:pt x="233378" y="992448"/>
                      <a:pt x="216507" y="1009319"/>
                      <a:pt x="210884" y="1031814"/>
                    </a:cubicBezTo>
                    <a:cubicBezTo>
                      <a:pt x="210884" y="1034624"/>
                      <a:pt x="208073" y="1034624"/>
                      <a:pt x="208073" y="1034624"/>
                    </a:cubicBezTo>
                    <a:cubicBezTo>
                      <a:pt x="205260" y="1034624"/>
                      <a:pt x="205260" y="1031814"/>
                      <a:pt x="205260" y="1031814"/>
                    </a:cubicBezTo>
                    <a:cubicBezTo>
                      <a:pt x="199639" y="1009319"/>
                      <a:pt x="182766" y="992448"/>
                      <a:pt x="160271" y="986822"/>
                    </a:cubicBezTo>
                    <a:cubicBezTo>
                      <a:pt x="157461" y="986822"/>
                      <a:pt x="157461" y="984011"/>
                      <a:pt x="157461" y="984011"/>
                    </a:cubicBezTo>
                    <a:cubicBezTo>
                      <a:pt x="157461" y="981201"/>
                      <a:pt x="160271" y="981201"/>
                      <a:pt x="160271" y="981201"/>
                    </a:cubicBezTo>
                    <a:cubicBezTo>
                      <a:pt x="182766" y="975577"/>
                      <a:pt x="199639" y="958704"/>
                      <a:pt x="208073" y="933399"/>
                    </a:cubicBezTo>
                    <a:close/>
                    <a:moveTo>
                      <a:pt x="50612" y="933399"/>
                    </a:moveTo>
                    <a:cubicBezTo>
                      <a:pt x="59049" y="958704"/>
                      <a:pt x="75920" y="975577"/>
                      <a:pt x="98414" y="981201"/>
                    </a:cubicBezTo>
                    <a:cubicBezTo>
                      <a:pt x="101225" y="981201"/>
                      <a:pt x="101225" y="984011"/>
                      <a:pt x="101225" y="984011"/>
                    </a:cubicBezTo>
                    <a:cubicBezTo>
                      <a:pt x="101225" y="986822"/>
                      <a:pt x="98414" y="986822"/>
                      <a:pt x="98414" y="986822"/>
                    </a:cubicBezTo>
                    <a:cubicBezTo>
                      <a:pt x="75920" y="992448"/>
                      <a:pt x="59049" y="1009319"/>
                      <a:pt x="53426" y="1031814"/>
                    </a:cubicBezTo>
                    <a:cubicBezTo>
                      <a:pt x="53426" y="1034624"/>
                      <a:pt x="50612" y="1034624"/>
                      <a:pt x="50612" y="1034624"/>
                    </a:cubicBezTo>
                    <a:cubicBezTo>
                      <a:pt x="47802" y="1034624"/>
                      <a:pt x="47802" y="1031814"/>
                      <a:pt x="47802" y="1031814"/>
                    </a:cubicBezTo>
                    <a:cubicBezTo>
                      <a:pt x="42178" y="1009319"/>
                      <a:pt x="25307" y="992448"/>
                      <a:pt x="2813" y="986822"/>
                    </a:cubicBezTo>
                    <a:cubicBezTo>
                      <a:pt x="0" y="986822"/>
                      <a:pt x="0" y="984011"/>
                      <a:pt x="0" y="984011"/>
                    </a:cubicBezTo>
                    <a:cubicBezTo>
                      <a:pt x="0" y="981201"/>
                      <a:pt x="2813" y="981201"/>
                      <a:pt x="2813" y="981201"/>
                    </a:cubicBezTo>
                    <a:cubicBezTo>
                      <a:pt x="25307" y="975577"/>
                      <a:pt x="42178" y="958704"/>
                      <a:pt x="50612" y="933399"/>
                    </a:cubicBezTo>
                    <a:close/>
                    <a:moveTo>
                      <a:pt x="5184973" y="778748"/>
                    </a:moveTo>
                    <a:cubicBezTo>
                      <a:pt x="5193410" y="801242"/>
                      <a:pt x="5210281" y="818113"/>
                      <a:pt x="5232776" y="826550"/>
                    </a:cubicBezTo>
                    <a:cubicBezTo>
                      <a:pt x="5235586" y="826550"/>
                      <a:pt x="5235586" y="829360"/>
                      <a:pt x="5235586" y="829360"/>
                    </a:cubicBezTo>
                    <a:cubicBezTo>
                      <a:pt x="5235586" y="832171"/>
                      <a:pt x="5232776" y="832171"/>
                      <a:pt x="5232776" y="832171"/>
                    </a:cubicBezTo>
                    <a:cubicBezTo>
                      <a:pt x="5210281" y="837797"/>
                      <a:pt x="5193410" y="854668"/>
                      <a:pt x="5187787" y="877163"/>
                    </a:cubicBezTo>
                    <a:cubicBezTo>
                      <a:pt x="5187787" y="879973"/>
                      <a:pt x="5184973" y="879973"/>
                      <a:pt x="5184973" y="879973"/>
                    </a:cubicBezTo>
                    <a:cubicBezTo>
                      <a:pt x="5182163" y="879973"/>
                      <a:pt x="5182163" y="877163"/>
                      <a:pt x="5182163" y="877163"/>
                    </a:cubicBezTo>
                    <a:cubicBezTo>
                      <a:pt x="5176540" y="854668"/>
                      <a:pt x="5159669" y="837797"/>
                      <a:pt x="5137174" y="832171"/>
                    </a:cubicBezTo>
                    <a:cubicBezTo>
                      <a:pt x="5134361" y="832171"/>
                      <a:pt x="5134361" y="829360"/>
                      <a:pt x="5134361" y="829360"/>
                    </a:cubicBezTo>
                    <a:cubicBezTo>
                      <a:pt x="5134361" y="826550"/>
                      <a:pt x="5137174" y="826550"/>
                      <a:pt x="5137174" y="826550"/>
                    </a:cubicBezTo>
                    <a:cubicBezTo>
                      <a:pt x="5159669" y="820926"/>
                      <a:pt x="5176540" y="804053"/>
                      <a:pt x="5184973" y="778748"/>
                    </a:cubicBezTo>
                    <a:close/>
                    <a:moveTo>
                      <a:pt x="5030325" y="778748"/>
                    </a:moveTo>
                    <a:cubicBezTo>
                      <a:pt x="5035949" y="801242"/>
                      <a:pt x="5055630" y="818113"/>
                      <a:pt x="5078128" y="826550"/>
                    </a:cubicBezTo>
                    <a:cubicBezTo>
                      <a:pt x="5080938" y="826550"/>
                      <a:pt x="5080938" y="829360"/>
                      <a:pt x="5080938" y="829360"/>
                    </a:cubicBezTo>
                    <a:cubicBezTo>
                      <a:pt x="5080938" y="832171"/>
                      <a:pt x="5078128" y="832171"/>
                      <a:pt x="5078128" y="832171"/>
                    </a:cubicBezTo>
                    <a:cubicBezTo>
                      <a:pt x="5055630" y="837797"/>
                      <a:pt x="5038759" y="854668"/>
                      <a:pt x="5033136" y="877163"/>
                    </a:cubicBezTo>
                    <a:cubicBezTo>
                      <a:pt x="5033136" y="879973"/>
                      <a:pt x="5030325" y="879973"/>
                      <a:pt x="5030325" y="879973"/>
                    </a:cubicBezTo>
                    <a:cubicBezTo>
                      <a:pt x="5027512" y="879973"/>
                      <a:pt x="5027512" y="877163"/>
                      <a:pt x="5027512" y="877163"/>
                    </a:cubicBezTo>
                    <a:cubicBezTo>
                      <a:pt x="5021892" y="854668"/>
                      <a:pt x="5005018" y="837797"/>
                      <a:pt x="4982523" y="832171"/>
                    </a:cubicBezTo>
                    <a:cubicBezTo>
                      <a:pt x="4979713" y="832171"/>
                      <a:pt x="4979713" y="829360"/>
                      <a:pt x="4979713" y="829360"/>
                    </a:cubicBezTo>
                    <a:cubicBezTo>
                      <a:pt x="4979713" y="826550"/>
                      <a:pt x="4982523" y="826550"/>
                      <a:pt x="4982523" y="826550"/>
                    </a:cubicBezTo>
                    <a:cubicBezTo>
                      <a:pt x="5005018" y="820926"/>
                      <a:pt x="5021892" y="804053"/>
                      <a:pt x="5030325" y="778748"/>
                    </a:cubicBezTo>
                    <a:close/>
                    <a:moveTo>
                      <a:pt x="4872861" y="778748"/>
                    </a:moveTo>
                    <a:cubicBezTo>
                      <a:pt x="4881298" y="801242"/>
                      <a:pt x="4898166" y="818113"/>
                      <a:pt x="4920664" y="826550"/>
                    </a:cubicBezTo>
                    <a:cubicBezTo>
                      <a:pt x="4923474" y="826550"/>
                      <a:pt x="4923474" y="829360"/>
                      <a:pt x="4923474" y="829360"/>
                    </a:cubicBezTo>
                    <a:cubicBezTo>
                      <a:pt x="4923474" y="832171"/>
                      <a:pt x="4920664" y="832171"/>
                      <a:pt x="4920664" y="832171"/>
                    </a:cubicBezTo>
                    <a:cubicBezTo>
                      <a:pt x="4898166" y="837797"/>
                      <a:pt x="4881298" y="854668"/>
                      <a:pt x="4875675" y="877163"/>
                    </a:cubicBezTo>
                    <a:cubicBezTo>
                      <a:pt x="4875675" y="879973"/>
                      <a:pt x="4872861" y="879973"/>
                      <a:pt x="4872861" y="879973"/>
                    </a:cubicBezTo>
                    <a:cubicBezTo>
                      <a:pt x="4870048" y="879973"/>
                      <a:pt x="4870048" y="877163"/>
                      <a:pt x="4870048" y="877163"/>
                    </a:cubicBezTo>
                    <a:cubicBezTo>
                      <a:pt x="4864428" y="854668"/>
                      <a:pt x="4847557" y="837797"/>
                      <a:pt x="4825062" y="832171"/>
                    </a:cubicBezTo>
                    <a:cubicBezTo>
                      <a:pt x="4822249" y="832171"/>
                      <a:pt x="4822249" y="829360"/>
                      <a:pt x="4822249" y="829360"/>
                    </a:cubicBezTo>
                    <a:cubicBezTo>
                      <a:pt x="4822249" y="826550"/>
                      <a:pt x="4825062" y="826550"/>
                      <a:pt x="4825062" y="826550"/>
                    </a:cubicBezTo>
                    <a:cubicBezTo>
                      <a:pt x="4847557" y="820926"/>
                      <a:pt x="4864428" y="804053"/>
                      <a:pt x="4872861" y="778748"/>
                    </a:cubicBezTo>
                    <a:close/>
                    <a:moveTo>
                      <a:pt x="4718213" y="778748"/>
                    </a:moveTo>
                    <a:cubicBezTo>
                      <a:pt x="4726650" y="801242"/>
                      <a:pt x="4743518" y="818113"/>
                      <a:pt x="4766016" y="826550"/>
                    </a:cubicBezTo>
                    <a:cubicBezTo>
                      <a:pt x="4768826" y="826550"/>
                      <a:pt x="4768826" y="829360"/>
                      <a:pt x="4768826" y="829360"/>
                    </a:cubicBezTo>
                    <a:cubicBezTo>
                      <a:pt x="4768826" y="832171"/>
                      <a:pt x="4766016" y="832171"/>
                      <a:pt x="4766016" y="832171"/>
                    </a:cubicBezTo>
                    <a:cubicBezTo>
                      <a:pt x="4743518" y="837797"/>
                      <a:pt x="4726650" y="854668"/>
                      <a:pt x="4721027" y="877163"/>
                    </a:cubicBezTo>
                    <a:cubicBezTo>
                      <a:pt x="4721027" y="879973"/>
                      <a:pt x="4718213" y="879973"/>
                      <a:pt x="4718213" y="879973"/>
                    </a:cubicBezTo>
                    <a:cubicBezTo>
                      <a:pt x="4715400" y="879973"/>
                      <a:pt x="4715400" y="877163"/>
                      <a:pt x="4715400" y="877163"/>
                    </a:cubicBezTo>
                    <a:cubicBezTo>
                      <a:pt x="4709780" y="854668"/>
                      <a:pt x="4692909" y="837797"/>
                      <a:pt x="4670414" y="832171"/>
                    </a:cubicBezTo>
                    <a:cubicBezTo>
                      <a:pt x="4667601" y="832171"/>
                      <a:pt x="4667601" y="829360"/>
                      <a:pt x="4667601" y="829360"/>
                    </a:cubicBezTo>
                    <a:cubicBezTo>
                      <a:pt x="4667601" y="826550"/>
                      <a:pt x="4670414" y="826550"/>
                      <a:pt x="4670414" y="826550"/>
                    </a:cubicBezTo>
                    <a:cubicBezTo>
                      <a:pt x="4692909" y="820926"/>
                      <a:pt x="4709780" y="804053"/>
                      <a:pt x="4718213" y="778748"/>
                    </a:cubicBezTo>
                    <a:close/>
                    <a:moveTo>
                      <a:pt x="4563563" y="778748"/>
                    </a:moveTo>
                    <a:cubicBezTo>
                      <a:pt x="4571999" y="801242"/>
                      <a:pt x="4588867" y="818113"/>
                      <a:pt x="4611365" y="826550"/>
                    </a:cubicBezTo>
                    <a:cubicBezTo>
                      <a:pt x="4614175" y="826550"/>
                      <a:pt x="4614175" y="829360"/>
                      <a:pt x="4614175" y="829360"/>
                    </a:cubicBezTo>
                    <a:cubicBezTo>
                      <a:pt x="4614175" y="832171"/>
                      <a:pt x="4611365" y="832171"/>
                      <a:pt x="4611365" y="832171"/>
                    </a:cubicBezTo>
                    <a:cubicBezTo>
                      <a:pt x="4588867" y="837797"/>
                      <a:pt x="4571999" y="854668"/>
                      <a:pt x="4566376" y="877163"/>
                    </a:cubicBezTo>
                    <a:cubicBezTo>
                      <a:pt x="4566376" y="879973"/>
                      <a:pt x="4563563" y="879973"/>
                      <a:pt x="4563563" y="879973"/>
                    </a:cubicBezTo>
                    <a:cubicBezTo>
                      <a:pt x="4560749" y="879973"/>
                      <a:pt x="4560749" y="877163"/>
                      <a:pt x="4560749" y="877163"/>
                    </a:cubicBezTo>
                    <a:cubicBezTo>
                      <a:pt x="4555129" y="854668"/>
                      <a:pt x="4538258" y="837797"/>
                      <a:pt x="4515763" y="832171"/>
                    </a:cubicBezTo>
                    <a:cubicBezTo>
                      <a:pt x="4512950" y="832171"/>
                      <a:pt x="4512950" y="829360"/>
                      <a:pt x="4512950" y="829360"/>
                    </a:cubicBezTo>
                    <a:cubicBezTo>
                      <a:pt x="4512950" y="826550"/>
                      <a:pt x="4515763" y="826550"/>
                      <a:pt x="4515763" y="826550"/>
                    </a:cubicBezTo>
                    <a:cubicBezTo>
                      <a:pt x="4538258" y="820926"/>
                      <a:pt x="4555129" y="804053"/>
                      <a:pt x="4563563" y="778748"/>
                    </a:cubicBezTo>
                    <a:close/>
                    <a:moveTo>
                      <a:pt x="4406104" y="778748"/>
                    </a:moveTo>
                    <a:cubicBezTo>
                      <a:pt x="4414538" y="801242"/>
                      <a:pt x="4431409" y="818113"/>
                      <a:pt x="4453907" y="826550"/>
                    </a:cubicBezTo>
                    <a:cubicBezTo>
                      <a:pt x="4456717" y="826550"/>
                      <a:pt x="4456717" y="829360"/>
                      <a:pt x="4456717" y="829360"/>
                    </a:cubicBezTo>
                    <a:cubicBezTo>
                      <a:pt x="4456717" y="832171"/>
                      <a:pt x="4453907" y="832171"/>
                      <a:pt x="4453907" y="832171"/>
                    </a:cubicBezTo>
                    <a:cubicBezTo>
                      <a:pt x="4431409" y="837797"/>
                      <a:pt x="4414538" y="854668"/>
                      <a:pt x="4408915" y="877163"/>
                    </a:cubicBezTo>
                    <a:cubicBezTo>
                      <a:pt x="4408915" y="879973"/>
                      <a:pt x="4406104" y="879973"/>
                      <a:pt x="4406104" y="879973"/>
                    </a:cubicBezTo>
                    <a:cubicBezTo>
                      <a:pt x="4403291" y="879973"/>
                      <a:pt x="4403291" y="877163"/>
                      <a:pt x="4403291" y="877163"/>
                    </a:cubicBezTo>
                    <a:cubicBezTo>
                      <a:pt x="4397671" y="854668"/>
                      <a:pt x="4380797" y="837797"/>
                      <a:pt x="4358302" y="832171"/>
                    </a:cubicBezTo>
                    <a:cubicBezTo>
                      <a:pt x="4355492" y="832171"/>
                      <a:pt x="4355492" y="829360"/>
                      <a:pt x="4355492" y="829360"/>
                    </a:cubicBezTo>
                    <a:cubicBezTo>
                      <a:pt x="4355492" y="826550"/>
                      <a:pt x="4358302" y="826550"/>
                      <a:pt x="4358302" y="826550"/>
                    </a:cubicBezTo>
                    <a:cubicBezTo>
                      <a:pt x="4380797" y="820926"/>
                      <a:pt x="4397671" y="804053"/>
                      <a:pt x="4406104" y="778748"/>
                    </a:cubicBezTo>
                    <a:close/>
                    <a:moveTo>
                      <a:pt x="4251453" y="778748"/>
                    </a:moveTo>
                    <a:cubicBezTo>
                      <a:pt x="4259887" y="801242"/>
                      <a:pt x="4276758" y="818113"/>
                      <a:pt x="4299256" y="826550"/>
                    </a:cubicBezTo>
                    <a:cubicBezTo>
                      <a:pt x="4302066" y="826550"/>
                      <a:pt x="4302066" y="829360"/>
                      <a:pt x="4302066" y="829360"/>
                    </a:cubicBezTo>
                    <a:cubicBezTo>
                      <a:pt x="4302066" y="832171"/>
                      <a:pt x="4299256" y="832171"/>
                      <a:pt x="4299256" y="832171"/>
                    </a:cubicBezTo>
                    <a:cubicBezTo>
                      <a:pt x="4276758" y="837797"/>
                      <a:pt x="4259887" y="854668"/>
                      <a:pt x="4254264" y="877163"/>
                    </a:cubicBezTo>
                    <a:cubicBezTo>
                      <a:pt x="4254264" y="879973"/>
                      <a:pt x="4251453" y="879973"/>
                      <a:pt x="4251453" y="879973"/>
                    </a:cubicBezTo>
                    <a:cubicBezTo>
                      <a:pt x="4248640" y="879973"/>
                      <a:pt x="4248640" y="877163"/>
                      <a:pt x="4248640" y="877163"/>
                    </a:cubicBezTo>
                    <a:cubicBezTo>
                      <a:pt x="4243020" y="854668"/>
                      <a:pt x="4226146" y="837797"/>
                      <a:pt x="4203651" y="832171"/>
                    </a:cubicBezTo>
                    <a:cubicBezTo>
                      <a:pt x="4200841" y="832171"/>
                      <a:pt x="4200841" y="829360"/>
                      <a:pt x="4200841" y="829360"/>
                    </a:cubicBezTo>
                    <a:cubicBezTo>
                      <a:pt x="4200841" y="826550"/>
                      <a:pt x="4203651" y="826550"/>
                      <a:pt x="4203651" y="826550"/>
                    </a:cubicBezTo>
                    <a:cubicBezTo>
                      <a:pt x="4226146" y="820926"/>
                      <a:pt x="4243020" y="804053"/>
                      <a:pt x="4251453" y="778748"/>
                    </a:cubicBezTo>
                    <a:close/>
                    <a:moveTo>
                      <a:pt x="4096805" y="778748"/>
                    </a:moveTo>
                    <a:cubicBezTo>
                      <a:pt x="4105239" y="801242"/>
                      <a:pt x="4122110" y="818113"/>
                      <a:pt x="4144608" y="826550"/>
                    </a:cubicBezTo>
                    <a:cubicBezTo>
                      <a:pt x="4147418" y="826550"/>
                      <a:pt x="4147418" y="829360"/>
                      <a:pt x="4147418" y="829360"/>
                    </a:cubicBezTo>
                    <a:cubicBezTo>
                      <a:pt x="4147418" y="832171"/>
                      <a:pt x="4144608" y="832171"/>
                      <a:pt x="4144608" y="832171"/>
                    </a:cubicBezTo>
                    <a:cubicBezTo>
                      <a:pt x="4122110" y="837797"/>
                      <a:pt x="4105239" y="854668"/>
                      <a:pt x="4099616" y="877163"/>
                    </a:cubicBezTo>
                    <a:cubicBezTo>
                      <a:pt x="4099616" y="879973"/>
                      <a:pt x="4096805" y="879973"/>
                      <a:pt x="4096805" y="879973"/>
                    </a:cubicBezTo>
                    <a:cubicBezTo>
                      <a:pt x="4093992" y="879973"/>
                      <a:pt x="4093992" y="877163"/>
                      <a:pt x="4093992" y="877163"/>
                    </a:cubicBezTo>
                    <a:cubicBezTo>
                      <a:pt x="4088372" y="854668"/>
                      <a:pt x="4071498" y="837797"/>
                      <a:pt x="4049003" y="832171"/>
                    </a:cubicBezTo>
                    <a:cubicBezTo>
                      <a:pt x="4046193" y="832171"/>
                      <a:pt x="4046193" y="829360"/>
                      <a:pt x="4046193" y="829360"/>
                    </a:cubicBezTo>
                    <a:cubicBezTo>
                      <a:pt x="4046193" y="826550"/>
                      <a:pt x="4049003" y="826550"/>
                      <a:pt x="4049003" y="826550"/>
                    </a:cubicBezTo>
                    <a:cubicBezTo>
                      <a:pt x="4071498" y="820926"/>
                      <a:pt x="4088372" y="804053"/>
                      <a:pt x="4096805" y="778748"/>
                    </a:cubicBezTo>
                    <a:close/>
                    <a:moveTo>
                      <a:pt x="3939345" y="778748"/>
                    </a:moveTo>
                    <a:cubicBezTo>
                      <a:pt x="3947781" y="801242"/>
                      <a:pt x="3964649" y="818113"/>
                      <a:pt x="3987147" y="826550"/>
                    </a:cubicBezTo>
                    <a:cubicBezTo>
                      <a:pt x="3989957" y="826550"/>
                      <a:pt x="3989957" y="829360"/>
                      <a:pt x="3989957" y="829360"/>
                    </a:cubicBezTo>
                    <a:cubicBezTo>
                      <a:pt x="3989957" y="832171"/>
                      <a:pt x="3987147" y="832171"/>
                      <a:pt x="3987147" y="832171"/>
                    </a:cubicBezTo>
                    <a:cubicBezTo>
                      <a:pt x="3964649" y="837797"/>
                      <a:pt x="3947781" y="854668"/>
                      <a:pt x="3942155" y="877163"/>
                    </a:cubicBezTo>
                    <a:cubicBezTo>
                      <a:pt x="3942155" y="879973"/>
                      <a:pt x="3939345" y="879973"/>
                      <a:pt x="3939345" y="879973"/>
                    </a:cubicBezTo>
                    <a:cubicBezTo>
                      <a:pt x="3936531" y="879973"/>
                      <a:pt x="3936531" y="877163"/>
                      <a:pt x="3936531" y="877163"/>
                    </a:cubicBezTo>
                    <a:cubicBezTo>
                      <a:pt x="3930911" y="854668"/>
                      <a:pt x="3914037" y="837797"/>
                      <a:pt x="3891545" y="832171"/>
                    </a:cubicBezTo>
                    <a:cubicBezTo>
                      <a:pt x="3888732" y="832171"/>
                      <a:pt x="3888732" y="829360"/>
                      <a:pt x="3888732" y="829360"/>
                    </a:cubicBezTo>
                    <a:cubicBezTo>
                      <a:pt x="3888732" y="826550"/>
                      <a:pt x="3891545" y="826550"/>
                      <a:pt x="3891545" y="826550"/>
                    </a:cubicBezTo>
                    <a:cubicBezTo>
                      <a:pt x="3914037" y="820926"/>
                      <a:pt x="3930911" y="804053"/>
                      <a:pt x="3939345" y="778748"/>
                    </a:cubicBezTo>
                    <a:close/>
                    <a:moveTo>
                      <a:pt x="3784693" y="778748"/>
                    </a:moveTo>
                    <a:cubicBezTo>
                      <a:pt x="3793130" y="801242"/>
                      <a:pt x="3809998" y="818113"/>
                      <a:pt x="3832496" y="826550"/>
                    </a:cubicBezTo>
                    <a:cubicBezTo>
                      <a:pt x="3835306" y="826550"/>
                      <a:pt x="3835306" y="829360"/>
                      <a:pt x="3835306" y="829360"/>
                    </a:cubicBezTo>
                    <a:cubicBezTo>
                      <a:pt x="3835306" y="832171"/>
                      <a:pt x="3832496" y="832171"/>
                      <a:pt x="3832496" y="832171"/>
                    </a:cubicBezTo>
                    <a:cubicBezTo>
                      <a:pt x="3809998" y="837797"/>
                      <a:pt x="3793130" y="854668"/>
                      <a:pt x="3787504" y="877163"/>
                    </a:cubicBezTo>
                    <a:cubicBezTo>
                      <a:pt x="3787504" y="879973"/>
                      <a:pt x="3784693" y="879973"/>
                      <a:pt x="3784693" y="879973"/>
                    </a:cubicBezTo>
                    <a:cubicBezTo>
                      <a:pt x="3781880" y="879973"/>
                      <a:pt x="3781880" y="877163"/>
                      <a:pt x="3781880" y="877163"/>
                    </a:cubicBezTo>
                    <a:cubicBezTo>
                      <a:pt x="3776260" y="854668"/>
                      <a:pt x="3759386" y="837797"/>
                      <a:pt x="3736894" y="832171"/>
                    </a:cubicBezTo>
                    <a:cubicBezTo>
                      <a:pt x="3734081" y="832171"/>
                      <a:pt x="3734081" y="829360"/>
                      <a:pt x="3734081" y="829360"/>
                    </a:cubicBezTo>
                    <a:cubicBezTo>
                      <a:pt x="3734081" y="826550"/>
                      <a:pt x="3736894" y="826550"/>
                      <a:pt x="3736894" y="826550"/>
                    </a:cubicBezTo>
                    <a:cubicBezTo>
                      <a:pt x="3759386" y="820926"/>
                      <a:pt x="3776260" y="804053"/>
                      <a:pt x="3784693" y="778748"/>
                    </a:cubicBezTo>
                    <a:close/>
                    <a:moveTo>
                      <a:pt x="3630045" y="778748"/>
                    </a:moveTo>
                    <a:cubicBezTo>
                      <a:pt x="3638482" y="801242"/>
                      <a:pt x="3655350" y="818113"/>
                      <a:pt x="3677848" y="826550"/>
                    </a:cubicBezTo>
                    <a:cubicBezTo>
                      <a:pt x="3680658" y="826550"/>
                      <a:pt x="3680658" y="829360"/>
                      <a:pt x="3680658" y="829360"/>
                    </a:cubicBezTo>
                    <a:cubicBezTo>
                      <a:pt x="3680658" y="832171"/>
                      <a:pt x="3677848" y="832171"/>
                      <a:pt x="3677848" y="832171"/>
                    </a:cubicBezTo>
                    <a:cubicBezTo>
                      <a:pt x="3655350" y="837797"/>
                      <a:pt x="3638482" y="854668"/>
                      <a:pt x="3632856" y="877163"/>
                    </a:cubicBezTo>
                    <a:cubicBezTo>
                      <a:pt x="3632856" y="879973"/>
                      <a:pt x="3630045" y="879973"/>
                      <a:pt x="3630045" y="879973"/>
                    </a:cubicBezTo>
                    <a:cubicBezTo>
                      <a:pt x="3627232" y="879973"/>
                      <a:pt x="3627232" y="877163"/>
                      <a:pt x="3627232" y="877163"/>
                    </a:cubicBezTo>
                    <a:cubicBezTo>
                      <a:pt x="3621612" y="854668"/>
                      <a:pt x="3604738" y="837797"/>
                      <a:pt x="3582246" y="832171"/>
                    </a:cubicBezTo>
                    <a:cubicBezTo>
                      <a:pt x="3579433" y="832171"/>
                      <a:pt x="3579433" y="829360"/>
                      <a:pt x="3579433" y="829360"/>
                    </a:cubicBezTo>
                    <a:cubicBezTo>
                      <a:pt x="3579433" y="826550"/>
                      <a:pt x="3582246" y="826550"/>
                      <a:pt x="3582246" y="826550"/>
                    </a:cubicBezTo>
                    <a:cubicBezTo>
                      <a:pt x="3604738" y="820926"/>
                      <a:pt x="3621612" y="804053"/>
                      <a:pt x="3630045" y="778748"/>
                    </a:cubicBezTo>
                    <a:close/>
                    <a:moveTo>
                      <a:pt x="3472581" y="778748"/>
                    </a:moveTo>
                    <a:cubicBezTo>
                      <a:pt x="3481018" y="801242"/>
                      <a:pt x="3500700" y="818113"/>
                      <a:pt x="3520384" y="826550"/>
                    </a:cubicBezTo>
                    <a:cubicBezTo>
                      <a:pt x="3523194" y="826550"/>
                      <a:pt x="3523194" y="829360"/>
                      <a:pt x="3523194" y="829360"/>
                    </a:cubicBezTo>
                    <a:cubicBezTo>
                      <a:pt x="3523194" y="832171"/>
                      <a:pt x="3520384" y="832171"/>
                      <a:pt x="3520384" y="832171"/>
                    </a:cubicBezTo>
                    <a:cubicBezTo>
                      <a:pt x="3497889" y="837797"/>
                      <a:pt x="3481018" y="854668"/>
                      <a:pt x="3475395" y="877163"/>
                    </a:cubicBezTo>
                    <a:cubicBezTo>
                      <a:pt x="3475395" y="879973"/>
                      <a:pt x="3472581" y="879973"/>
                      <a:pt x="3472581" y="879973"/>
                    </a:cubicBezTo>
                    <a:cubicBezTo>
                      <a:pt x="3469771" y="879973"/>
                      <a:pt x="3469771" y="877163"/>
                      <a:pt x="3469771" y="877163"/>
                    </a:cubicBezTo>
                    <a:cubicBezTo>
                      <a:pt x="3464148" y="854668"/>
                      <a:pt x="3447277" y="837797"/>
                      <a:pt x="3424782" y="832171"/>
                    </a:cubicBezTo>
                    <a:cubicBezTo>
                      <a:pt x="3421969" y="832171"/>
                      <a:pt x="3421969" y="829360"/>
                      <a:pt x="3421969" y="829360"/>
                    </a:cubicBezTo>
                    <a:cubicBezTo>
                      <a:pt x="3421969" y="826550"/>
                      <a:pt x="3424782" y="826550"/>
                      <a:pt x="3424782" y="826550"/>
                    </a:cubicBezTo>
                    <a:cubicBezTo>
                      <a:pt x="3447277" y="820926"/>
                      <a:pt x="3464148" y="804053"/>
                      <a:pt x="3472581" y="778748"/>
                    </a:cubicBezTo>
                    <a:close/>
                    <a:moveTo>
                      <a:pt x="3317933" y="778748"/>
                    </a:moveTo>
                    <a:cubicBezTo>
                      <a:pt x="3326370" y="801242"/>
                      <a:pt x="3343241" y="818113"/>
                      <a:pt x="3365736" y="826550"/>
                    </a:cubicBezTo>
                    <a:cubicBezTo>
                      <a:pt x="3368546" y="826550"/>
                      <a:pt x="3368546" y="829360"/>
                      <a:pt x="3368546" y="829360"/>
                    </a:cubicBezTo>
                    <a:cubicBezTo>
                      <a:pt x="3368546" y="832171"/>
                      <a:pt x="3365736" y="832171"/>
                      <a:pt x="3365736" y="832171"/>
                    </a:cubicBezTo>
                    <a:cubicBezTo>
                      <a:pt x="3343241" y="837797"/>
                      <a:pt x="3326370" y="854668"/>
                      <a:pt x="3320747" y="877163"/>
                    </a:cubicBezTo>
                    <a:cubicBezTo>
                      <a:pt x="3320747" y="879973"/>
                      <a:pt x="3317933" y="879973"/>
                      <a:pt x="3317933" y="879973"/>
                    </a:cubicBezTo>
                    <a:cubicBezTo>
                      <a:pt x="3315123" y="879973"/>
                      <a:pt x="3315123" y="877163"/>
                      <a:pt x="3315123" y="877163"/>
                    </a:cubicBezTo>
                    <a:cubicBezTo>
                      <a:pt x="3309500" y="854668"/>
                      <a:pt x="3292629" y="837797"/>
                      <a:pt x="3270134" y="832171"/>
                    </a:cubicBezTo>
                    <a:cubicBezTo>
                      <a:pt x="3267321" y="832171"/>
                      <a:pt x="3267321" y="829360"/>
                      <a:pt x="3267321" y="829360"/>
                    </a:cubicBezTo>
                    <a:cubicBezTo>
                      <a:pt x="3267321" y="826550"/>
                      <a:pt x="3270134" y="826550"/>
                      <a:pt x="3270134" y="826550"/>
                    </a:cubicBezTo>
                    <a:cubicBezTo>
                      <a:pt x="3292629" y="820926"/>
                      <a:pt x="3309500" y="804053"/>
                      <a:pt x="3317933" y="778748"/>
                    </a:cubicBezTo>
                    <a:close/>
                    <a:moveTo>
                      <a:pt x="3163283" y="778748"/>
                    </a:moveTo>
                    <a:cubicBezTo>
                      <a:pt x="3171719" y="801242"/>
                      <a:pt x="3188590" y="818113"/>
                      <a:pt x="3211085" y="826550"/>
                    </a:cubicBezTo>
                    <a:cubicBezTo>
                      <a:pt x="3213895" y="826550"/>
                      <a:pt x="3213895" y="829360"/>
                      <a:pt x="3213895" y="829360"/>
                    </a:cubicBezTo>
                    <a:cubicBezTo>
                      <a:pt x="3213895" y="832171"/>
                      <a:pt x="3211085" y="832171"/>
                      <a:pt x="3211085" y="832171"/>
                    </a:cubicBezTo>
                    <a:cubicBezTo>
                      <a:pt x="3188590" y="837797"/>
                      <a:pt x="3171719" y="854668"/>
                      <a:pt x="3166096" y="877163"/>
                    </a:cubicBezTo>
                    <a:cubicBezTo>
                      <a:pt x="3166096" y="879973"/>
                      <a:pt x="3163283" y="879973"/>
                      <a:pt x="3163283" y="879973"/>
                    </a:cubicBezTo>
                    <a:cubicBezTo>
                      <a:pt x="3160472" y="879973"/>
                      <a:pt x="3160472" y="877163"/>
                      <a:pt x="3160472" y="877163"/>
                    </a:cubicBezTo>
                    <a:cubicBezTo>
                      <a:pt x="3154849" y="854668"/>
                      <a:pt x="3137978" y="837797"/>
                      <a:pt x="3115483" y="832171"/>
                    </a:cubicBezTo>
                    <a:cubicBezTo>
                      <a:pt x="3112670" y="832171"/>
                      <a:pt x="3112670" y="829360"/>
                      <a:pt x="3112670" y="829360"/>
                    </a:cubicBezTo>
                    <a:cubicBezTo>
                      <a:pt x="3112670" y="826550"/>
                      <a:pt x="3115483" y="826550"/>
                      <a:pt x="3115483" y="826550"/>
                    </a:cubicBezTo>
                    <a:cubicBezTo>
                      <a:pt x="3137978" y="820926"/>
                      <a:pt x="3154849" y="804053"/>
                      <a:pt x="3163283" y="778748"/>
                    </a:cubicBezTo>
                    <a:close/>
                    <a:moveTo>
                      <a:pt x="3005823" y="778748"/>
                    </a:moveTo>
                    <a:cubicBezTo>
                      <a:pt x="3014257" y="801242"/>
                      <a:pt x="3033942" y="818113"/>
                      <a:pt x="3053626" y="826550"/>
                    </a:cubicBezTo>
                    <a:cubicBezTo>
                      <a:pt x="3056436" y="826550"/>
                      <a:pt x="3056436" y="829360"/>
                      <a:pt x="3056436" y="829360"/>
                    </a:cubicBezTo>
                    <a:cubicBezTo>
                      <a:pt x="3056436" y="832171"/>
                      <a:pt x="3053626" y="832171"/>
                      <a:pt x="3053626" y="832171"/>
                    </a:cubicBezTo>
                    <a:cubicBezTo>
                      <a:pt x="3031128" y="837797"/>
                      <a:pt x="3014257" y="854668"/>
                      <a:pt x="3008634" y="877163"/>
                    </a:cubicBezTo>
                    <a:cubicBezTo>
                      <a:pt x="3008634" y="879973"/>
                      <a:pt x="3005823" y="879973"/>
                      <a:pt x="3005823" y="879973"/>
                    </a:cubicBezTo>
                    <a:cubicBezTo>
                      <a:pt x="3003010" y="879973"/>
                      <a:pt x="3003010" y="877163"/>
                      <a:pt x="3003010" y="877163"/>
                    </a:cubicBezTo>
                    <a:cubicBezTo>
                      <a:pt x="2997390" y="854668"/>
                      <a:pt x="2980516" y="837797"/>
                      <a:pt x="2958021" y="832171"/>
                    </a:cubicBezTo>
                    <a:cubicBezTo>
                      <a:pt x="2955211" y="832171"/>
                      <a:pt x="2955211" y="829360"/>
                      <a:pt x="2955211" y="829360"/>
                    </a:cubicBezTo>
                    <a:cubicBezTo>
                      <a:pt x="2955211" y="826550"/>
                      <a:pt x="2958021" y="826550"/>
                      <a:pt x="2958021" y="826550"/>
                    </a:cubicBezTo>
                    <a:cubicBezTo>
                      <a:pt x="2980516" y="820926"/>
                      <a:pt x="2997390" y="804053"/>
                      <a:pt x="3005823" y="778748"/>
                    </a:cubicBezTo>
                    <a:close/>
                    <a:moveTo>
                      <a:pt x="2851172" y="778748"/>
                    </a:moveTo>
                    <a:cubicBezTo>
                      <a:pt x="2859606" y="801242"/>
                      <a:pt x="2876477" y="818113"/>
                      <a:pt x="2898975" y="826550"/>
                    </a:cubicBezTo>
                    <a:cubicBezTo>
                      <a:pt x="2901785" y="826550"/>
                      <a:pt x="2901785" y="829360"/>
                      <a:pt x="2901785" y="829360"/>
                    </a:cubicBezTo>
                    <a:cubicBezTo>
                      <a:pt x="2901785" y="832171"/>
                      <a:pt x="2898975" y="832171"/>
                      <a:pt x="2898975" y="832171"/>
                    </a:cubicBezTo>
                    <a:cubicBezTo>
                      <a:pt x="2876477" y="837797"/>
                      <a:pt x="2859606" y="854668"/>
                      <a:pt x="2853983" y="877163"/>
                    </a:cubicBezTo>
                    <a:cubicBezTo>
                      <a:pt x="2853983" y="879973"/>
                      <a:pt x="2851172" y="879973"/>
                      <a:pt x="2851172" y="879973"/>
                    </a:cubicBezTo>
                    <a:cubicBezTo>
                      <a:pt x="2848359" y="879973"/>
                      <a:pt x="2848359" y="877163"/>
                      <a:pt x="2848359" y="877163"/>
                    </a:cubicBezTo>
                    <a:cubicBezTo>
                      <a:pt x="2842739" y="854668"/>
                      <a:pt x="2825865" y="837797"/>
                      <a:pt x="2803370" y="832171"/>
                    </a:cubicBezTo>
                    <a:cubicBezTo>
                      <a:pt x="2800560" y="832171"/>
                      <a:pt x="2800560" y="829360"/>
                      <a:pt x="2800560" y="829360"/>
                    </a:cubicBezTo>
                    <a:cubicBezTo>
                      <a:pt x="2800560" y="826550"/>
                      <a:pt x="2803370" y="826550"/>
                      <a:pt x="2803370" y="826550"/>
                    </a:cubicBezTo>
                    <a:cubicBezTo>
                      <a:pt x="2825865" y="820926"/>
                      <a:pt x="2842739" y="804053"/>
                      <a:pt x="2851172" y="778748"/>
                    </a:cubicBezTo>
                    <a:close/>
                    <a:moveTo>
                      <a:pt x="2696525" y="778748"/>
                    </a:moveTo>
                    <a:cubicBezTo>
                      <a:pt x="2704959" y="801242"/>
                      <a:pt x="2721830" y="818113"/>
                      <a:pt x="2744328" y="826550"/>
                    </a:cubicBezTo>
                    <a:cubicBezTo>
                      <a:pt x="2747138" y="826550"/>
                      <a:pt x="2747138" y="829360"/>
                      <a:pt x="2747138" y="829360"/>
                    </a:cubicBezTo>
                    <a:cubicBezTo>
                      <a:pt x="2747138" y="832171"/>
                      <a:pt x="2744328" y="832171"/>
                      <a:pt x="2744328" y="832171"/>
                    </a:cubicBezTo>
                    <a:cubicBezTo>
                      <a:pt x="2721830" y="837797"/>
                      <a:pt x="2704959" y="854668"/>
                      <a:pt x="2699336" y="877163"/>
                    </a:cubicBezTo>
                    <a:cubicBezTo>
                      <a:pt x="2699336" y="879973"/>
                      <a:pt x="2696525" y="879973"/>
                      <a:pt x="2696525" y="879973"/>
                    </a:cubicBezTo>
                    <a:cubicBezTo>
                      <a:pt x="2693712" y="879973"/>
                      <a:pt x="2693712" y="877163"/>
                      <a:pt x="2693712" y="877163"/>
                    </a:cubicBezTo>
                    <a:cubicBezTo>
                      <a:pt x="2688092" y="854668"/>
                      <a:pt x="2671218" y="837797"/>
                      <a:pt x="2648723" y="832171"/>
                    </a:cubicBezTo>
                    <a:cubicBezTo>
                      <a:pt x="2645913" y="832171"/>
                      <a:pt x="2645913" y="829360"/>
                      <a:pt x="2645913" y="829360"/>
                    </a:cubicBezTo>
                    <a:cubicBezTo>
                      <a:pt x="2645913" y="826550"/>
                      <a:pt x="2648723" y="826550"/>
                      <a:pt x="2648723" y="826550"/>
                    </a:cubicBezTo>
                    <a:cubicBezTo>
                      <a:pt x="2671218" y="820926"/>
                      <a:pt x="2688092" y="804053"/>
                      <a:pt x="2696525" y="778748"/>
                    </a:cubicBezTo>
                    <a:close/>
                    <a:moveTo>
                      <a:pt x="2539061" y="778748"/>
                    </a:moveTo>
                    <a:cubicBezTo>
                      <a:pt x="2547497" y="801242"/>
                      <a:pt x="2567179" y="818113"/>
                      <a:pt x="2586863" y="826550"/>
                    </a:cubicBezTo>
                    <a:cubicBezTo>
                      <a:pt x="2589673" y="826550"/>
                      <a:pt x="2589673" y="829360"/>
                      <a:pt x="2589673" y="829360"/>
                    </a:cubicBezTo>
                    <a:cubicBezTo>
                      <a:pt x="2589673" y="832171"/>
                      <a:pt x="2586863" y="832171"/>
                      <a:pt x="2586863" y="832171"/>
                    </a:cubicBezTo>
                    <a:cubicBezTo>
                      <a:pt x="2564365" y="837797"/>
                      <a:pt x="2547497" y="854668"/>
                      <a:pt x="2541874" y="877163"/>
                    </a:cubicBezTo>
                    <a:cubicBezTo>
                      <a:pt x="2541874" y="879973"/>
                      <a:pt x="2539061" y="879973"/>
                      <a:pt x="2539061" y="879973"/>
                    </a:cubicBezTo>
                    <a:cubicBezTo>
                      <a:pt x="2536247" y="879973"/>
                      <a:pt x="2536247" y="877163"/>
                      <a:pt x="2536247" y="877163"/>
                    </a:cubicBezTo>
                    <a:cubicBezTo>
                      <a:pt x="2530627" y="854668"/>
                      <a:pt x="2513756" y="837797"/>
                      <a:pt x="2491261" y="832171"/>
                    </a:cubicBezTo>
                    <a:cubicBezTo>
                      <a:pt x="2488448" y="832171"/>
                      <a:pt x="2488448" y="829360"/>
                      <a:pt x="2488448" y="829360"/>
                    </a:cubicBezTo>
                    <a:cubicBezTo>
                      <a:pt x="2488448" y="826550"/>
                      <a:pt x="2491261" y="826550"/>
                      <a:pt x="2491261" y="826550"/>
                    </a:cubicBezTo>
                    <a:cubicBezTo>
                      <a:pt x="2513756" y="820926"/>
                      <a:pt x="2530627" y="804053"/>
                      <a:pt x="2539061" y="778748"/>
                    </a:cubicBezTo>
                    <a:close/>
                    <a:moveTo>
                      <a:pt x="2384413" y="778748"/>
                    </a:moveTo>
                    <a:cubicBezTo>
                      <a:pt x="2392849" y="801242"/>
                      <a:pt x="2409717" y="818113"/>
                      <a:pt x="2432215" y="826550"/>
                    </a:cubicBezTo>
                    <a:cubicBezTo>
                      <a:pt x="2435025" y="826550"/>
                      <a:pt x="2435025" y="829360"/>
                      <a:pt x="2435025" y="829360"/>
                    </a:cubicBezTo>
                    <a:cubicBezTo>
                      <a:pt x="2435025" y="832171"/>
                      <a:pt x="2432215" y="832171"/>
                      <a:pt x="2432215" y="832171"/>
                    </a:cubicBezTo>
                    <a:cubicBezTo>
                      <a:pt x="2409717" y="837797"/>
                      <a:pt x="2392849" y="854668"/>
                      <a:pt x="2387226" y="877163"/>
                    </a:cubicBezTo>
                    <a:cubicBezTo>
                      <a:pt x="2387226" y="879973"/>
                      <a:pt x="2384413" y="879973"/>
                      <a:pt x="2384413" y="879973"/>
                    </a:cubicBezTo>
                    <a:cubicBezTo>
                      <a:pt x="2381599" y="879973"/>
                      <a:pt x="2381599" y="877163"/>
                      <a:pt x="2381599" y="877163"/>
                    </a:cubicBezTo>
                    <a:cubicBezTo>
                      <a:pt x="2375979" y="854668"/>
                      <a:pt x="2359108" y="837797"/>
                      <a:pt x="2336613" y="832171"/>
                    </a:cubicBezTo>
                    <a:cubicBezTo>
                      <a:pt x="2333800" y="832171"/>
                      <a:pt x="2333800" y="829360"/>
                      <a:pt x="2333800" y="829360"/>
                    </a:cubicBezTo>
                    <a:cubicBezTo>
                      <a:pt x="2333800" y="826550"/>
                      <a:pt x="2336613" y="826550"/>
                      <a:pt x="2336613" y="826550"/>
                    </a:cubicBezTo>
                    <a:cubicBezTo>
                      <a:pt x="2359108" y="820926"/>
                      <a:pt x="2375979" y="804053"/>
                      <a:pt x="2384413" y="778748"/>
                    </a:cubicBezTo>
                    <a:close/>
                    <a:moveTo>
                      <a:pt x="2229761" y="778748"/>
                    </a:moveTo>
                    <a:cubicBezTo>
                      <a:pt x="2238198" y="801242"/>
                      <a:pt x="2255066" y="818113"/>
                      <a:pt x="2277564" y="826550"/>
                    </a:cubicBezTo>
                    <a:cubicBezTo>
                      <a:pt x="2280374" y="826550"/>
                      <a:pt x="2280374" y="829360"/>
                      <a:pt x="2280374" y="829360"/>
                    </a:cubicBezTo>
                    <a:cubicBezTo>
                      <a:pt x="2280374" y="832171"/>
                      <a:pt x="2277564" y="832171"/>
                      <a:pt x="2277564" y="832171"/>
                    </a:cubicBezTo>
                    <a:cubicBezTo>
                      <a:pt x="2255066" y="837797"/>
                      <a:pt x="2238198" y="854668"/>
                      <a:pt x="2232575" y="877163"/>
                    </a:cubicBezTo>
                    <a:cubicBezTo>
                      <a:pt x="2232575" y="879973"/>
                      <a:pt x="2229761" y="879973"/>
                      <a:pt x="2229761" y="879973"/>
                    </a:cubicBezTo>
                    <a:cubicBezTo>
                      <a:pt x="2226948" y="879973"/>
                      <a:pt x="2226948" y="877163"/>
                      <a:pt x="2226948" y="877163"/>
                    </a:cubicBezTo>
                    <a:cubicBezTo>
                      <a:pt x="2221328" y="854668"/>
                      <a:pt x="2204457" y="837797"/>
                      <a:pt x="2181962" y="832171"/>
                    </a:cubicBezTo>
                    <a:cubicBezTo>
                      <a:pt x="2179149" y="832171"/>
                      <a:pt x="2179149" y="829360"/>
                      <a:pt x="2179149" y="829360"/>
                    </a:cubicBezTo>
                    <a:cubicBezTo>
                      <a:pt x="2179149" y="826550"/>
                      <a:pt x="2181962" y="826550"/>
                      <a:pt x="2181962" y="826550"/>
                    </a:cubicBezTo>
                    <a:cubicBezTo>
                      <a:pt x="2204457" y="820926"/>
                      <a:pt x="2221328" y="804053"/>
                      <a:pt x="2229761" y="778748"/>
                    </a:cubicBezTo>
                    <a:close/>
                    <a:moveTo>
                      <a:pt x="2075115" y="778748"/>
                    </a:moveTo>
                    <a:cubicBezTo>
                      <a:pt x="2080738" y="801242"/>
                      <a:pt x="2100419" y="818113"/>
                      <a:pt x="2122917" y="826550"/>
                    </a:cubicBezTo>
                    <a:cubicBezTo>
                      <a:pt x="2125727" y="826550"/>
                      <a:pt x="2125727" y="829360"/>
                      <a:pt x="2125727" y="829360"/>
                    </a:cubicBezTo>
                    <a:cubicBezTo>
                      <a:pt x="2125727" y="832171"/>
                      <a:pt x="2122917" y="832171"/>
                      <a:pt x="2122917" y="832171"/>
                    </a:cubicBezTo>
                    <a:cubicBezTo>
                      <a:pt x="2100419" y="837797"/>
                      <a:pt x="2083551" y="854668"/>
                      <a:pt x="2077928" y="877163"/>
                    </a:cubicBezTo>
                    <a:cubicBezTo>
                      <a:pt x="2077928" y="879973"/>
                      <a:pt x="2075115" y="879973"/>
                      <a:pt x="2075115" y="879973"/>
                    </a:cubicBezTo>
                    <a:cubicBezTo>
                      <a:pt x="2072301" y="879973"/>
                      <a:pt x="2072301" y="877163"/>
                      <a:pt x="2072301" y="877163"/>
                    </a:cubicBezTo>
                    <a:cubicBezTo>
                      <a:pt x="2066681" y="854668"/>
                      <a:pt x="2049810" y="837797"/>
                      <a:pt x="2027315" y="832171"/>
                    </a:cubicBezTo>
                    <a:cubicBezTo>
                      <a:pt x="2024502" y="832171"/>
                      <a:pt x="2024502" y="829360"/>
                      <a:pt x="2024502" y="829360"/>
                    </a:cubicBezTo>
                    <a:cubicBezTo>
                      <a:pt x="2024502" y="826550"/>
                      <a:pt x="2027315" y="826550"/>
                      <a:pt x="2027315" y="826550"/>
                    </a:cubicBezTo>
                    <a:cubicBezTo>
                      <a:pt x="2049810" y="820926"/>
                      <a:pt x="2066681" y="804053"/>
                      <a:pt x="2075115" y="778748"/>
                    </a:cubicBezTo>
                    <a:close/>
                    <a:moveTo>
                      <a:pt x="1917652" y="778748"/>
                    </a:moveTo>
                    <a:cubicBezTo>
                      <a:pt x="1926086" y="801242"/>
                      <a:pt x="1942957" y="818113"/>
                      <a:pt x="1965455" y="826550"/>
                    </a:cubicBezTo>
                    <a:cubicBezTo>
                      <a:pt x="1968265" y="826550"/>
                      <a:pt x="1968265" y="829360"/>
                      <a:pt x="1968265" y="829360"/>
                    </a:cubicBezTo>
                    <a:cubicBezTo>
                      <a:pt x="1968265" y="832171"/>
                      <a:pt x="1965455" y="832171"/>
                      <a:pt x="1965455" y="832171"/>
                    </a:cubicBezTo>
                    <a:cubicBezTo>
                      <a:pt x="1942957" y="837797"/>
                      <a:pt x="1926086" y="854668"/>
                      <a:pt x="1920463" y="877163"/>
                    </a:cubicBezTo>
                    <a:cubicBezTo>
                      <a:pt x="1920463" y="879973"/>
                      <a:pt x="1917652" y="879973"/>
                      <a:pt x="1917652" y="879973"/>
                    </a:cubicBezTo>
                    <a:cubicBezTo>
                      <a:pt x="1914839" y="879973"/>
                      <a:pt x="1914839" y="877163"/>
                      <a:pt x="1914839" y="877163"/>
                    </a:cubicBezTo>
                    <a:cubicBezTo>
                      <a:pt x="1909219" y="854668"/>
                      <a:pt x="1892345" y="837797"/>
                      <a:pt x="1869850" y="832171"/>
                    </a:cubicBezTo>
                    <a:cubicBezTo>
                      <a:pt x="1867040" y="832171"/>
                      <a:pt x="1867040" y="829360"/>
                      <a:pt x="1867040" y="829360"/>
                    </a:cubicBezTo>
                    <a:cubicBezTo>
                      <a:pt x="1867040" y="826550"/>
                      <a:pt x="1869850" y="826550"/>
                      <a:pt x="1869850" y="826550"/>
                    </a:cubicBezTo>
                    <a:cubicBezTo>
                      <a:pt x="1892345" y="820926"/>
                      <a:pt x="1909219" y="804053"/>
                      <a:pt x="1917652" y="778748"/>
                    </a:cubicBezTo>
                    <a:close/>
                    <a:moveTo>
                      <a:pt x="1763004" y="778748"/>
                    </a:moveTo>
                    <a:cubicBezTo>
                      <a:pt x="1771438" y="801242"/>
                      <a:pt x="1788309" y="818113"/>
                      <a:pt x="1810807" y="826550"/>
                    </a:cubicBezTo>
                    <a:cubicBezTo>
                      <a:pt x="1813617" y="826550"/>
                      <a:pt x="1813617" y="829360"/>
                      <a:pt x="1813617" y="829360"/>
                    </a:cubicBezTo>
                    <a:cubicBezTo>
                      <a:pt x="1813617" y="832171"/>
                      <a:pt x="1810807" y="832171"/>
                      <a:pt x="1810807" y="832171"/>
                    </a:cubicBezTo>
                    <a:cubicBezTo>
                      <a:pt x="1788309" y="837797"/>
                      <a:pt x="1771438" y="854668"/>
                      <a:pt x="1765815" y="877163"/>
                    </a:cubicBezTo>
                    <a:cubicBezTo>
                      <a:pt x="1765815" y="879973"/>
                      <a:pt x="1763004" y="879973"/>
                      <a:pt x="1763004" y="879973"/>
                    </a:cubicBezTo>
                    <a:cubicBezTo>
                      <a:pt x="1760191" y="879973"/>
                      <a:pt x="1760191" y="877163"/>
                      <a:pt x="1760191" y="877163"/>
                    </a:cubicBezTo>
                    <a:cubicBezTo>
                      <a:pt x="1754571" y="854668"/>
                      <a:pt x="1737697" y="837797"/>
                      <a:pt x="1715202" y="832171"/>
                    </a:cubicBezTo>
                    <a:cubicBezTo>
                      <a:pt x="1712392" y="832171"/>
                      <a:pt x="1712392" y="829360"/>
                      <a:pt x="1712392" y="829360"/>
                    </a:cubicBezTo>
                    <a:cubicBezTo>
                      <a:pt x="1712392" y="826550"/>
                      <a:pt x="1715202" y="826550"/>
                      <a:pt x="1715202" y="826550"/>
                    </a:cubicBezTo>
                    <a:cubicBezTo>
                      <a:pt x="1737697" y="820926"/>
                      <a:pt x="1754571" y="804053"/>
                      <a:pt x="1763004" y="778748"/>
                    </a:cubicBezTo>
                    <a:close/>
                    <a:moveTo>
                      <a:pt x="1608353" y="778748"/>
                    </a:moveTo>
                    <a:cubicBezTo>
                      <a:pt x="1613977" y="801242"/>
                      <a:pt x="1633658" y="818113"/>
                      <a:pt x="1656156" y="826550"/>
                    </a:cubicBezTo>
                    <a:cubicBezTo>
                      <a:pt x="1658966" y="826550"/>
                      <a:pt x="1658966" y="829360"/>
                      <a:pt x="1658966" y="829360"/>
                    </a:cubicBezTo>
                    <a:cubicBezTo>
                      <a:pt x="1658966" y="832171"/>
                      <a:pt x="1656156" y="832171"/>
                      <a:pt x="1656156" y="832171"/>
                    </a:cubicBezTo>
                    <a:cubicBezTo>
                      <a:pt x="1633658" y="837797"/>
                      <a:pt x="1616787" y="854668"/>
                      <a:pt x="1611164" y="877163"/>
                    </a:cubicBezTo>
                    <a:cubicBezTo>
                      <a:pt x="1611164" y="879973"/>
                      <a:pt x="1608353" y="879973"/>
                      <a:pt x="1608353" y="879973"/>
                    </a:cubicBezTo>
                    <a:cubicBezTo>
                      <a:pt x="1605540" y="879973"/>
                      <a:pt x="1605540" y="877163"/>
                      <a:pt x="1605540" y="877163"/>
                    </a:cubicBezTo>
                    <a:cubicBezTo>
                      <a:pt x="1599920" y="854668"/>
                      <a:pt x="1583046" y="837797"/>
                      <a:pt x="1560551" y="832171"/>
                    </a:cubicBezTo>
                    <a:cubicBezTo>
                      <a:pt x="1557741" y="832171"/>
                      <a:pt x="1557741" y="829360"/>
                      <a:pt x="1557741" y="829360"/>
                    </a:cubicBezTo>
                    <a:cubicBezTo>
                      <a:pt x="1557741" y="826550"/>
                      <a:pt x="1560551" y="826550"/>
                      <a:pt x="1560551" y="826550"/>
                    </a:cubicBezTo>
                    <a:cubicBezTo>
                      <a:pt x="1583046" y="820926"/>
                      <a:pt x="1599920" y="804053"/>
                      <a:pt x="1608353" y="778748"/>
                    </a:cubicBezTo>
                    <a:close/>
                    <a:moveTo>
                      <a:pt x="1450892" y="778748"/>
                    </a:moveTo>
                    <a:cubicBezTo>
                      <a:pt x="1459326" y="801242"/>
                      <a:pt x="1476197" y="818113"/>
                      <a:pt x="1498695" y="826550"/>
                    </a:cubicBezTo>
                    <a:cubicBezTo>
                      <a:pt x="1501505" y="826550"/>
                      <a:pt x="1501505" y="829360"/>
                      <a:pt x="1501505" y="829360"/>
                    </a:cubicBezTo>
                    <a:cubicBezTo>
                      <a:pt x="1501505" y="832171"/>
                      <a:pt x="1498695" y="832171"/>
                      <a:pt x="1498695" y="832171"/>
                    </a:cubicBezTo>
                    <a:cubicBezTo>
                      <a:pt x="1476197" y="837797"/>
                      <a:pt x="1459326" y="854668"/>
                      <a:pt x="1453706" y="877163"/>
                    </a:cubicBezTo>
                    <a:cubicBezTo>
                      <a:pt x="1453706" y="879973"/>
                      <a:pt x="1450892" y="879973"/>
                      <a:pt x="1450892" y="879973"/>
                    </a:cubicBezTo>
                    <a:cubicBezTo>
                      <a:pt x="1448079" y="879973"/>
                      <a:pt x="1448079" y="877163"/>
                      <a:pt x="1448079" y="877163"/>
                    </a:cubicBezTo>
                    <a:cubicBezTo>
                      <a:pt x="1442458" y="854668"/>
                      <a:pt x="1425587" y="837797"/>
                      <a:pt x="1403090" y="832171"/>
                    </a:cubicBezTo>
                    <a:cubicBezTo>
                      <a:pt x="1400280" y="832171"/>
                      <a:pt x="1400280" y="829360"/>
                      <a:pt x="1400280" y="829360"/>
                    </a:cubicBezTo>
                    <a:cubicBezTo>
                      <a:pt x="1400280" y="826550"/>
                      <a:pt x="1403090" y="826550"/>
                      <a:pt x="1403090" y="826550"/>
                    </a:cubicBezTo>
                    <a:cubicBezTo>
                      <a:pt x="1425587" y="820926"/>
                      <a:pt x="1442458" y="804053"/>
                      <a:pt x="1450892" y="778748"/>
                    </a:cubicBezTo>
                    <a:close/>
                    <a:moveTo>
                      <a:pt x="1296244" y="778748"/>
                    </a:moveTo>
                    <a:cubicBezTo>
                      <a:pt x="1304678" y="801242"/>
                      <a:pt x="1321549" y="818113"/>
                      <a:pt x="1344046" y="826550"/>
                    </a:cubicBezTo>
                    <a:cubicBezTo>
                      <a:pt x="1346857" y="826550"/>
                      <a:pt x="1346857" y="829360"/>
                      <a:pt x="1346857" y="829360"/>
                    </a:cubicBezTo>
                    <a:cubicBezTo>
                      <a:pt x="1346857" y="832171"/>
                      <a:pt x="1344046" y="832171"/>
                      <a:pt x="1344046" y="832171"/>
                    </a:cubicBezTo>
                    <a:cubicBezTo>
                      <a:pt x="1321549" y="837797"/>
                      <a:pt x="1304678" y="854668"/>
                      <a:pt x="1299058" y="877163"/>
                    </a:cubicBezTo>
                    <a:cubicBezTo>
                      <a:pt x="1299058" y="879973"/>
                      <a:pt x="1296244" y="879973"/>
                      <a:pt x="1296244" y="879973"/>
                    </a:cubicBezTo>
                    <a:cubicBezTo>
                      <a:pt x="1293431" y="879973"/>
                      <a:pt x="1293431" y="877163"/>
                      <a:pt x="1293431" y="877163"/>
                    </a:cubicBezTo>
                    <a:cubicBezTo>
                      <a:pt x="1287810" y="854668"/>
                      <a:pt x="1270939" y="837797"/>
                      <a:pt x="1248442" y="832171"/>
                    </a:cubicBezTo>
                    <a:cubicBezTo>
                      <a:pt x="1245632" y="832171"/>
                      <a:pt x="1245632" y="829360"/>
                      <a:pt x="1245632" y="829360"/>
                    </a:cubicBezTo>
                    <a:cubicBezTo>
                      <a:pt x="1245632" y="826550"/>
                      <a:pt x="1248442" y="826550"/>
                      <a:pt x="1248442" y="826550"/>
                    </a:cubicBezTo>
                    <a:cubicBezTo>
                      <a:pt x="1270939" y="820926"/>
                      <a:pt x="1287810" y="804053"/>
                      <a:pt x="1296244" y="778748"/>
                    </a:cubicBezTo>
                    <a:close/>
                    <a:moveTo>
                      <a:pt x="1141593" y="778748"/>
                    </a:moveTo>
                    <a:cubicBezTo>
                      <a:pt x="1150027" y="801242"/>
                      <a:pt x="1166898" y="818113"/>
                      <a:pt x="1189395" y="826550"/>
                    </a:cubicBezTo>
                    <a:cubicBezTo>
                      <a:pt x="1192206" y="826550"/>
                      <a:pt x="1192206" y="829360"/>
                      <a:pt x="1192206" y="829360"/>
                    </a:cubicBezTo>
                    <a:cubicBezTo>
                      <a:pt x="1192206" y="832171"/>
                      <a:pt x="1189395" y="832171"/>
                      <a:pt x="1189395" y="832171"/>
                    </a:cubicBezTo>
                    <a:cubicBezTo>
                      <a:pt x="1166898" y="837797"/>
                      <a:pt x="1150027" y="854668"/>
                      <a:pt x="1144407" y="877163"/>
                    </a:cubicBezTo>
                    <a:cubicBezTo>
                      <a:pt x="1144407" y="879973"/>
                      <a:pt x="1141593" y="879973"/>
                      <a:pt x="1141593" y="879973"/>
                    </a:cubicBezTo>
                    <a:cubicBezTo>
                      <a:pt x="1138780" y="879973"/>
                      <a:pt x="1138780" y="877163"/>
                      <a:pt x="1138780" y="877163"/>
                    </a:cubicBezTo>
                    <a:cubicBezTo>
                      <a:pt x="1133159" y="854668"/>
                      <a:pt x="1116288" y="837797"/>
                      <a:pt x="1093791" y="832171"/>
                    </a:cubicBezTo>
                    <a:cubicBezTo>
                      <a:pt x="1090981" y="832171"/>
                      <a:pt x="1090981" y="829360"/>
                      <a:pt x="1090981" y="829360"/>
                    </a:cubicBezTo>
                    <a:cubicBezTo>
                      <a:pt x="1090981" y="826550"/>
                      <a:pt x="1093791" y="826550"/>
                      <a:pt x="1093791" y="826550"/>
                    </a:cubicBezTo>
                    <a:cubicBezTo>
                      <a:pt x="1116288" y="820926"/>
                      <a:pt x="1133159" y="804053"/>
                      <a:pt x="1141593" y="778748"/>
                    </a:cubicBezTo>
                    <a:close/>
                    <a:moveTo>
                      <a:pt x="984132" y="778748"/>
                    </a:moveTo>
                    <a:cubicBezTo>
                      <a:pt x="992566" y="801242"/>
                      <a:pt x="1009437" y="818113"/>
                      <a:pt x="1031934" y="826550"/>
                    </a:cubicBezTo>
                    <a:cubicBezTo>
                      <a:pt x="1034745" y="826550"/>
                      <a:pt x="1034745" y="829360"/>
                      <a:pt x="1034745" y="829360"/>
                    </a:cubicBezTo>
                    <a:cubicBezTo>
                      <a:pt x="1034745" y="832171"/>
                      <a:pt x="1031934" y="832171"/>
                      <a:pt x="1031934" y="832171"/>
                    </a:cubicBezTo>
                    <a:cubicBezTo>
                      <a:pt x="1009437" y="837797"/>
                      <a:pt x="992566" y="854668"/>
                      <a:pt x="986946" y="877163"/>
                    </a:cubicBezTo>
                    <a:cubicBezTo>
                      <a:pt x="986946" y="879973"/>
                      <a:pt x="984132" y="879973"/>
                      <a:pt x="984132" y="879973"/>
                    </a:cubicBezTo>
                    <a:cubicBezTo>
                      <a:pt x="981319" y="879973"/>
                      <a:pt x="981319" y="877163"/>
                      <a:pt x="981319" y="877163"/>
                    </a:cubicBezTo>
                    <a:cubicBezTo>
                      <a:pt x="975698" y="854668"/>
                      <a:pt x="958827" y="837797"/>
                      <a:pt x="936330" y="832171"/>
                    </a:cubicBezTo>
                    <a:cubicBezTo>
                      <a:pt x="933520" y="832171"/>
                      <a:pt x="933520" y="829360"/>
                      <a:pt x="933520" y="829360"/>
                    </a:cubicBezTo>
                    <a:cubicBezTo>
                      <a:pt x="933520" y="826550"/>
                      <a:pt x="936330" y="826550"/>
                      <a:pt x="936330" y="826550"/>
                    </a:cubicBezTo>
                    <a:cubicBezTo>
                      <a:pt x="958827" y="820926"/>
                      <a:pt x="975698" y="804053"/>
                      <a:pt x="984132" y="778748"/>
                    </a:cubicBezTo>
                    <a:close/>
                    <a:moveTo>
                      <a:pt x="829484" y="778748"/>
                    </a:moveTo>
                    <a:cubicBezTo>
                      <a:pt x="837918" y="801242"/>
                      <a:pt x="854789" y="818113"/>
                      <a:pt x="877286" y="826550"/>
                    </a:cubicBezTo>
                    <a:cubicBezTo>
                      <a:pt x="880097" y="826550"/>
                      <a:pt x="880097" y="829360"/>
                      <a:pt x="880097" y="829360"/>
                    </a:cubicBezTo>
                    <a:cubicBezTo>
                      <a:pt x="880097" y="832171"/>
                      <a:pt x="877286" y="832171"/>
                      <a:pt x="877286" y="832171"/>
                    </a:cubicBezTo>
                    <a:cubicBezTo>
                      <a:pt x="854789" y="837797"/>
                      <a:pt x="837918" y="854668"/>
                      <a:pt x="832298" y="877163"/>
                    </a:cubicBezTo>
                    <a:cubicBezTo>
                      <a:pt x="832298" y="879973"/>
                      <a:pt x="829484" y="879973"/>
                      <a:pt x="829484" y="879973"/>
                    </a:cubicBezTo>
                    <a:cubicBezTo>
                      <a:pt x="826671" y="879973"/>
                      <a:pt x="826671" y="877163"/>
                      <a:pt x="826671" y="877163"/>
                    </a:cubicBezTo>
                    <a:cubicBezTo>
                      <a:pt x="821050" y="854668"/>
                      <a:pt x="804179" y="837797"/>
                      <a:pt x="781682" y="832171"/>
                    </a:cubicBezTo>
                    <a:cubicBezTo>
                      <a:pt x="778872" y="832171"/>
                      <a:pt x="778872" y="829360"/>
                      <a:pt x="778872" y="829360"/>
                    </a:cubicBezTo>
                    <a:cubicBezTo>
                      <a:pt x="778872" y="826550"/>
                      <a:pt x="781682" y="826550"/>
                      <a:pt x="781682" y="826550"/>
                    </a:cubicBezTo>
                    <a:cubicBezTo>
                      <a:pt x="804179" y="820926"/>
                      <a:pt x="821050" y="804053"/>
                      <a:pt x="829484" y="778748"/>
                    </a:cubicBezTo>
                    <a:close/>
                    <a:moveTo>
                      <a:pt x="674833" y="778748"/>
                    </a:moveTo>
                    <a:cubicBezTo>
                      <a:pt x="683267" y="801242"/>
                      <a:pt x="700138" y="818113"/>
                      <a:pt x="722635" y="826550"/>
                    </a:cubicBezTo>
                    <a:cubicBezTo>
                      <a:pt x="725446" y="826550"/>
                      <a:pt x="725446" y="829360"/>
                      <a:pt x="725446" y="829360"/>
                    </a:cubicBezTo>
                    <a:cubicBezTo>
                      <a:pt x="725446" y="832171"/>
                      <a:pt x="722635" y="832171"/>
                      <a:pt x="722635" y="832171"/>
                    </a:cubicBezTo>
                    <a:cubicBezTo>
                      <a:pt x="700138" y="837797"/>
                      <a:pt x="683267" y="854668"/>
                      <a:pt x="677647" y="877163"/>
                    </a:cubicBezTo>
                    <a:cubicBezTo>
                      <a:pt x="677647" y="879973"/>
                      <a:pt x="674833" y="879973"/>
                      <a:pt x="674833" y="879973"/>
                    </a:cubicBezTo>
                    <a:cubicBezTo>
                      <a:pt x="672020" y="879973"/>
                      <a:pt x="672020" y="877163"/>
                      <a:pt x="672020" y="877163"/>
                    </a:cubicBezTo>
                    <a:cubicBezTo>
                      <a:pt x="666399" y="854668"/>
                      <a:pt x="649528" y="837797"/>
                      <a:pt x="627031" y="832171"/>
                    </a:cubicBezTo>
                    <a:cubicBezTo>
                      <a:pt x="624221" y="832171"/>
                      <a:pt x="624221" y="829360"/>
                      <a:pt x="624221" y="829360"/>
                    </a:cubicBezTo>
                    <a:cubicBezTo>
                      <a:pt x="624221" y="826550"/>
                      <a:pt x="627031" y="826550"/>
                      <a:pt x="627031" y="826550"/>
                    </a:cubicBezTo>
                    <a:cubicBezTo>
                      <a:pt x="649528" y="820926"/>
                      <a:pt x="666399" y="804053"/>
                      <a:pt x="674833" y="778748"/>
                    </a:cubicBezTo>
                    <a:close/>
                    <a:moveTo>
                      <a:pt x="517372" y="778748"/>
                    </a:moveTo>
                    <a:cubicBezTo>
                      <a:pt x="525806" y="801242"/>
                      <a:pt x="542677" y="818113"/>
                      <a:pt x="565174" y="826550"/>
                    </a:cubicBezTo>
                    <a:cubicBezTo>
                      <a:pt x="567985" y="826550"/>
                      <a:pt x="567985" y="829360"/>
                      <a:pt x="567985" y="829360"/>
                    </a:cubicBezTo>
                    <a:cubicBezTo>
                      <a:pt x="567985" y="832171"/>
                      <a:pt x="565174" y="832171"/>
                      <a:pt x="565174" y="832171"/>
                    </a:cubicBezTo>
                    <a:cubicBezTo>
                      <a:pt x="542677" y="837797"/>
                      <a:pt x="525806" y="854668"/>
                      <a:pt x="520183" y="877163"/>
                    </a:cubicBezTo>
                    <a:cubicBezTo>
                      <a:pt x="520183" y="879973"/>
                      <a:pt x="517372" y="879973"/>
                      <a:pt x="517372" y="879973"/>
                    </a:cubicBezTo>
                    <a:cubicBezTo>
                      <a:pt x="514559" y="879973"/>
                      <a:pt x="514559" y="877163"/>
                      <a:pt x="514559" y="877163"/>
                    </a:cubicBezTo>
                    <a:cubicBezTo>
                      <a:pt x="508938" y="854668"/>
                      <a:pt x="492065" y="837797"/>
                      <a:pt x="469570" y="832171"/>
                    </a:cubicBezTo>
                    <a:cubicBezTo>
                      <a:pt x="466760" y="832171"/>
                      <a:pt x="466760" y="829360"/>
                      <a:pt x="466760" y="829360"/>
                    </a:cubicBezTo>
                    <a:cubicBezTo>
                      <a:pt x="466760" y="826550"/>
                      <a:pt x="469570" y="826550"/>
                      <a:pt x="469570" y="826550"/>
                    </a:cubicBezTo>
                    <a:cubicBezTo>
                      <a:pt x="492065" y="820926"/>
                      <a:pt x="508938" y="804053"/>
                      <a:pt x="517372" y="778748"/>
                    </a:cubicBezTo>
                    <a:close/>
                    <a:moveTo>
                      <a:pt x="362724" y="778748"/>
                    </a:moveTo>
                    <a:cubicBezTo>
                      <a:pt x="371158" y="801242"/>
                      <a:pt x="388029" y="818113"/>
                      <a:pt x="410526" y="826550"/>
                    </a:cubicBezTo>
                    <a:cubicBezTo>
                      <a:pt x="413337" y="826550"/>
                      <a:pt x="413337" y="829360"/>
                      <a:pt x="413337" y="829360"/>
                    </a:cubicBezTo>
                    <a:cubicBezTo>
                      <a:pt x="413337" y="832171"/>
                      <a:pt x="410526" y="832171"/>
                      <a:pt x="410526" y="832171"/>
                    </a:cubicBezTo>
                    <a:cubicBezTo>
                      <a:pt x="388029" y="837797"/>
                      <a:pt x="371158" y="854668"/>
                      <a:pt x="365535" y="877163"/>
                    </a:cubicBezTo>
                    <a:cubicBezTo>
                      <a:pt x="365535" y="879973"/>
                      <a:pt x="362724" y="879973"/>
                      <a:pt x="362724" y="879973"/>
                    </a:cubicBezTo>
                    <a:cubicBezTo>
                      <a:pt x="359911" y="879973"/>
                      <a:pt x="359911" y="877163"/>
                      <a:pt x="359911" y="877163"/>
                    </a:cubicBezTo>
                    <a:cubicBezTo>
                      <a:pt x="354290" y="854668"/>
                      <a:pt x="337417" y="837797"/>
                      <a:pt x="314922" y="832171"/>
                    </a:cubicBezTo>
                    <a:cubicBezTo>
                      <a:pt x="312112" y="832171"/>
                      <a:pt x="312112" y="829360"/>
                      <a:pt x="312112" y="829360"/>
                    </a:cubicBezTo>
                    <a:cubicBezTo>
                      <a:pt x="312112" y="826550"/>
                      <a:pt x="314922" y="826550"/>
                      <a:pt x="314922" y="826550"/>
                    </a:cubicBezTo>
                    <a:cubicBezTo>
                      <a:pt x="337417" y="820926"/>
                      <a:pt x="354290" y="804053"/>
                      <a:pt x="362724" y="778748"/>
                    </a:cubicBezTo>
                    <a:close/>
                    <a:moveTo>
                      <a:pt x="208073" y="778748"/>
                    </a:moveTo>
                    <a:cubicBezTo>
                      <a:pt x="216507" y="801242"/>
                      <a:pt x="233378" y="818113"/>
                      <a:pt x="255875" y="826550"/>
                    </a:cubicBezTo>
                    <a:cubicBezTo>
                      <a:pt x="258686" y="826550"/>
                      <a:pt x="258686" y="829360"/>
                      <a:pt x="258686" y="829360"/>
                    </a:cubicBezTo>
                    <a:cubicBezTo>
                      <a:pt x="258686" y="832171"/>
                      <a:pt x="255875" y="832171"/>
                      <a:pt x="255875" y="832171"/>
                    </a:cubicBezTo>
                    <a:cubicBezTo>
                      <a:pt x="233378" y="837797"/>
                      <a:pt x="216507" y="854668"/>
                      <a:pt x="210884" y="877163"/>
                    </a:cubicBezTo>
                    <a:cubicBezTo>
                      <a:pt x="210884" y="879973"/>
                      <a:pt x="208073" y="879973"/>
                      <a:pt x="208073" y="879973"/>
                    </a:cubicBezTo>
                    <a:cubicBezTo>
                      <a:pt x="205260" y="879973"/>
                      <a:pt x="205260" y="877163"/>
                      <a:pt x="205260" y="877163"/>
                    </a:cubicBezTo>
                    <a:cubicBezTo>
                      <a:pt x="199639" y="854668"/>
                      <a:pt x="182766" y="837797"/>
                      <a:pt x="160271" y="832171"/>
                    </a:cubicBezTo>
                    <a:cubicBezTo>
                      <a:pt x="157461" y="832171"/>
                      <a:pt x="157461" y="829360"/>
                      <a:pt x="157461" y="829360"/>
                    </a:cubicBezTo>
                    <a:cubicBezTo>
                      <a:pt x="157461" y="826550"/>
                      <a:pt x="160271" y="826550"/>
                      <a:pt x="160271" y="826550"/>
                    </a:cubicBezTo>
                    <a:cubicBezTo>
                      <a:pt x="182766" y="820926"/>
                      <a:pt x="199639" y="804053"/>
                      <a:pt x="208073" y="778748"/>
                    </a:cubicBezTo>
                    <a:close/>
                    <a:moveTo>
                      <a:pt x="50612" y="778748"/>
                    </a:moveTo>
                    <a:cubicBezTo>
                      <a:pt x="59049" y="801242"/>
                      <a:pt x="75920" y="818113"/>
                      <a:pt x="98414" y="826550"/>
                    </a:cubicBezTo>
                    <a:cubicBezTo>
                      <a:pt x="101225" y="826550"/>
                      <a:pt x="101225" y="829360"/>
                      <a:pt x="101225" y="829360"/>
                    </a:cubicBezTo>
                    <a:cubicBezTo>
                      <a:pt x="101225" y="832171"/>
                      <a:pt x="98414" y="832171"/>
                      <a:pt x="98414" y="832171"/>
                    </a:cubicBezTo>
                    <a:cubicBezTo>
                      <a:pt x="75920" y="837797"/>
                      <a:pt x="59049" y="854668"/>
                      <a:pt x="53426" y="877163"/>
                    </a:cubicBezTo>
                    <a:cubicBezTo>
                      <a:pt x="53426" y="879973"/>
                      <a:pt x="50612" y="879973"/>
                      <a:pt x="50612" y="879973"/>
                    </a:cubicBezTo>
                    <a:cubicBezTo>
                      <a:pt x="47802" y="879973"/>
                      <a:pt x="47802" y="877163"/>
                      <a:pt x="47802" y="877163"/>
                    </a:cubicBezTo>
                    <a:cubicBezTo>
                      <a:pt x="42178" y="854668"/>
                      <a:pt x="25307" y="837797"/>
                      <a:pt x="2813" y="832171"/>
                    </a:cubicBezTo>
                    <a:cubicBezTo>
                      <a:pt x="0" y="832171"/>
                      <a:pt x="0" y="829360"/>
                      <a:pt x="0" y="829360"/>
                    </a:cubicBezTo>
                    <a:cubicBezTo>
                      <a:pt x="0" y="826550"/>
                      <a:pt x="2813" y="826550"/>
                      <a:pt x="2813" y="826550"/>
                    </a:cubicBezTo>
                    <a:cubicBezTo>
                      <a:pt x="25307" y="820926"/>
                      <a:pt x="42178" y="804053"/>
                      <a:pt x="50612" y="778748"/>
                    </a:cubicBezTo>
                    <a:close/>
                    <a:moveTo>
                      <a:pt x="5184973" y="621287"/>
                    </a:moveTo>
                    <a:cubicBezTo>
                      <a:pt x="5193410" y="646595"/>
                      <a:pt x="5210281" y="663465"/>
                      <a:pt x="5232776" y="669089"/>
                    </a:cubicBezTo>
                    <a:cubicBezTo>
                      <a:pt x="5235586" y="669089"/>
                      <a:pt x="5235586" y="671899"/>
                      <a:pt x="5235586" y="671899"/>
                    </a:cubicBezTo>
                    <a:cubicBezTo>
                      <a:pt x="5235586" y="674713"/>
                      <a:pt x="5232776" y="674713"/>
                      <a:pt x="5232776" y="674713"/>
                    </a:cubicBezTo>
                    <a:cubicBezTo>
                      <a:pt x="5210281" y="680336"/>
                      <a:pt x="5193410" y="697207"/>
                      <a:pt x="5187787" y="719702"/>
                    </a:cubicBezTo>
                    <a:cubicBezTo>
                      <a:pt x="5187787" y="722512"/>
                      <a:pt x="5184973" y="722512"/>
                      <a:pt x="5184973" y="722512"/>
                    </a:cubicBezTo>
                    <a:cubicBezTo>
                      <a:pt x="5182163" y="722512"/>
                      <a:pt x="5182163" y="719702"/>
                      <a:pt x="5182163" y="719702"/>
                    </a:cubicBezTo>
                    <a:cubicBezTo>
                      <a:pt x="5176540" y="697207"/>
                      <a:pt x="5159669" y="680336"/>
                      <a:pt x="5137174" y="674713"/>
                    </a:cubicBezTo>
                    <a:cubicBezTo>
                      <a:pt x="5134361" y="674713"/>
                      <a:pt x="5134361" y="671899"/>
                      <a:pt x="5134361" y="671899"/>
                    </a:cubicBezTo>
                    <a:cubicBezTo>
                      <a:pt x="5134361" y="669089"/>
                      <a:pt x="5137174" y="669089"/>
                      <a:pt x="5137174" y="669089"/>
                    </a:cubicBezTo>
                    <a:cubicBezTo>
                      <a:pt x="5159669" y="663465"/>
                      <a:pt x="5176540" y="646595"/>
                      <a:pt x="5184973" y="621287"/>
                    </a:cubicBezTo>
                    <a:close/>
                    <a:moveTo>
                      <a:pt x="5030325" y="621287"/>
                    </a:moveTo>
                    <a:cubicBezTo>
                      <a:pt x="5035949" y="646595"/>
                      <a:pt x="5055630" y="663465"/>
                      <a:pt x="5078128" y="669089"/>
                    </a:cubicBezTo>
                    <a:cubicBezTo>
                      <a:pt x="5080938" y="669089"/>
                      <a:pt x="5080938" y="671899"/>
                      <a:pt x="5080938" y="671899"/>
                    </a:cubicBezTo>
                    <a:cubicBezTo>
                      <a:pt x="5080938" y="674713"/>
                      <a:pt x="5078128" y="674713"/>
                      <a:pt x="5078128" y="674713"/>
                    </a:cubicBezTo>
                    <a:cubicBezTo>
                      <a:pt x="5055630" y="680336"/>
                      <a:pt x="5038759" y="697207"/>
                      <a:pt x="5033136" y="719702"/>
                    </a:cubicBezTo>
                    <a:cubicBezTo>
                      <a:pt x="5033136" y="722512"/>
                      <a:pt x="5030325" y="722512"/>
                      <a:pt x="5030325" y="722512"/>
                    </a:cubicBezTo>
                    <a:cubicBezTo>
                      <a:pt x="5027512" y="722512"/>
                      <a:pt x="5027512" y="719702"/>
                      <a:pt x="5027512" y="719702"/>
                    </a:cubicBezTo>
                    <a:cubicBezTo>
                      <a:pt x="5021892" y="697207"/>
                      <a:pt x="5005018" y="680336"/>
                      <a:pt x="4982523" y="674713"/>
                    </a:cubicBezTo>
                    <a:cubicBezTo>
                      <a:pt x="4979713" y="674713"/>
                      <a:pt x="4979713" y="671899"/>
                      <a:pt x="4979713" y="671899"/>
                    </a:cubicBezTo>
                    <a:cubicBezTo>
                      <a:pt x="4979713" y="669089"/>
                      <a:pt x="4982523" y="669089"/>
                      <a:pt x="4982523" y="669089"/>
                    </a:cubicBezTo>
                    <a:cubicBezTo>
                      <a:pt x="5005018" y="663465"/>
                      <a:pt x="5021892" y="646595"/>
                      <a:pt x="5030325" y="621287"/>
                    </a:cubicBezTo>
                    <a:close/>
                    <a:moveTo>
                      <a:pt x="4872861" y="621287"/>
                    </a:moveTo>
                    <a:cubicBezTo>
                      <a:pt x="4881298" y="646595"/>
                      <a:pt x="4898166" y="663465"/>
                      <a:pt x="4920664" y="669089"/>
                    </a:cubicBezTo>
                    <a:cubicBezTo>
                      <a:pt x="4923474" y="669089"/>
                      <a:pt x="4923474" y="671899"/>
                      <a:pt x="4923474" y="671899"/>
                    </a:cubicBezTo>
                    <a:cubicBezTo>
                      <a:pt x="4923474" y="674713"/>
                      <a:pt x="4920664" y="674713"/>
                      <a:pt x="4920664" y="674713"/>
                    </a:cubicBezTo>
                    <a:cubicBezTo>
                      <a:pt x="4898166" y="680336"/>
                      <a:pt x="4881298" y="697207"/>
                      <a:pt x="4875675" y="719702"/>
                    </a:cubicBezTo>
                    <a:cubicBezTo>
                      <a:pt x="4875675" y="722512"/>
                      <a:pt x="4872861" y="722512"/>
                      <a:pt x="4872861" y="722512"/>
                    </a:cubicBezTo>
                    <a:cubicBezTo>
                      <a:pt x="4870048" y="722512"/>
                      <a:pt x="4870048" y="719702"/>
                      <a:pt x="4870048" y="719702"/>
                    </a:cubicBezTo>
                    <a:cubicBezTo>
                      <a:pt x="4864428" y="697207"/>
                      <a:pt x="4847557" y="680336"/>
                      <a:pt x="4825062" y="674713"/>
                    </a:cubicBezTo>
                    <a:cubicBezTo>
                      <a:pt x="4822249" y="674713"/>
                      <a:pt x="4822249" y="671899"/>
                      <a:pt x="4822249" y="671899"/>
                    </a:cubicBezTo>
                    <a:cubicBezTo>
                      <a:pt x="4822249" y="669089"/>
                      <a:pt x="4825062" y="669089"/>
                      <a:pt x="4825062" y="669089"/>
                    </a:cubicBezTo>
                    <a:cubicBezTo>
                      <a:pt x="4847557" y="663465"/>
                      <a:pt x="4864428" y="646595"/>
                      <a:pt x="4872861" y="621287"/>
                    </a:cubicBezTo>
                    <a:close/>
                    <a:moveTo>
                      <a:pt x="4718213" y="621287"/>
                    </a:moveTo>
                    <a:cubicBezTo>
                      <a:pt x="4726650" y="646595"/>
                      <a:pt x="4743518" y="663465"/>
                      <a:pt x="4766016" y="669089"/>
                    </a:cubicBezTo>
                    <a:cubicBezTo>
                      <a:pt x="4768826" y="669089"/>
                      <a:pt x="4768826" y="671899"/>
                      <a:pt x="4768826" y="671899"/>
                    </a:cubicBezTo>
                    <a:cubicBezTo>
                      <a:pt x="4768826" y="674713"/>
                      <a:pt x="4766016" y="674713"/>
                      <a:pt x="4766016" y="674713"/>
                    </a:cubicBezTo>
                    <a:cubicBezTo>
                      <a:pt x="4743518" y="680336"/>
                      <a:pt x="4726650" y="697207"/>
                      <a:pt x="4721027" y="719702"/>
                    </a:cubicBezTo>
                    <a:cubicBezTo>
                      <a:pt x="4721027" y="722512"/>
                      <a:pt x="4718213" y="722512"/>
                      <a:pt x="4718213" y="722512"/>
                    </a:cubicBezTo>
                    <a:cubicBezTo>
                      <a:pt x="4715400" y="722512"/>
                      <a:pt x="4715400" y="719702"/>
                      <a:pt x="4715400" y="719702"/>
                    </a:cubicBezTo>
                    <a:cubicBezTo>
                      <a:pt x="4709780" y="697207"/>
                      <a:pt x="4692909" y="680336"/>
                      <a:pt x="4670414" y="674713"/>
                    </a:cubicBezTo>
                    <a:cubicBezTo>
                      <a:pt x="4667601" y="674713"/>
                      <a:pt x="4667601" y="671899"/>
                      <a:pt x="4667601" y="671899"/>
                    </a:cubicBezTo>
                    <a:cubicBezTo>
                      <a:pt x="4667601" y="669089"/>
                      <a:pt x="4670414" y="669089"/>
                      <a:pt x="4670414" y="669089"/>
                    </a:cubicBezTo>
                    <a:cubicBezTo>
                      <a:pt x="4692909" y="663465"/>
                      <a:pt x="4709780" y="646595"/>
                      <a:pt x="4718213" y="621287"/>
                    </a:cubicBezTo>
                    <a:close/>
                    <a:moveTo>
                      <a:pt x="4563563" y="621287"/>
                    </a:moveTo>
                    <a:cubicBezTo>
                      <a:pt x="4571999" y="646595"/>
                      <a:pt x="4588867" y="663465"/>
                      <a:pt x="4611365" y="669089"/>
                    </a:cubicBezTo>
                    <a:cubicBezTo>
                      <a:pt x="4614175" y="669089"/>
                      <a:pt x="4614175" y="671899"/>
                      <a:pt x="4614175" y="671899"/>
                    </a:cubicBezTo>
                    <a:cubicBezTo>
                      <a:pt x="4614175" y="674713"/>
                      <a:pt x="4611365" y="674713"/>
                      <a:pt x="4611365" y="674713"/>
                    </a:cubicBezTo>
                    <a:cubicBezTo>
                      <a:pt x="4588867" y="680336"/>
                      <a:pt x="4571999" y="697207"/>
                      <a:pt x="4566376" y="719702"/>
                    </a:cubicBezTo>
                    <a:cubicBezTo>
                      <a:pt x="4566376" y="722512"/>
                      <a:pt x="4563563" y="722512"/>
                      <a:pt x="4563563" y="722512"/>
                    </a:cubicBezTo>
                    <a:cubicBezTo>
                      <a:pt x="4560749" y="722512"/>
                      <a:pt x="4560749" y="719702"/>
                      <a:pt x="4560749" y="719702"/>
                    </a:cubicBezTo>
                    <a:cubicBezTo>
                      <a:pt x="4555129" y="697207"/>
                      <a:pt x="4538258" y="680336"/>
                      <a:pt x="4515763" y="674713"/>
                    </a:cubicBezTo>
                    <a:cubicBezTo>
                      <a:pt x="4512950" y="674713"/>
                      <a:pt x="4512950" y="671899"/>
                      <a:pt x="4512950" y="671899"/>
                    </a:cubicBezTo>
                    <a:cubicBezTo>
                      <a:pt x="4512950" y="669089"/>
                      <a:pt x="4515763" y="669089"/>
                      <a:pt x="4515763" y="669089"/>
                    </a:cubicBezTo>
                    <a:cubicBezTo>
                      <a:pt x="4538258" y="663465"/>
                      <a:pt x="4555129" y="646595"/>
                      <a:pt x="4563563" y="621287"/>
                    </a:cubicBezTo>
                    <a:close/>
                    <a:moveTo>
                      <a:pt x="4406104" y="621287"/>
                    </a:moveTo>
                    <a:cubicBezTo>
                      <a:pt x="4414538" y="646595"/>
                      <a:pt x="4431409" y="663465"/>
                      <a:pt x="4453907" y="669089"/>
                    </a:cubicBezTo>
                    <a:cubicBezTo>
                      <a:pt x="4456717" y="669089"/>
                      <a:pt x="4456717" y="671899"/>
                      <a:pt x="4456717" y="671899"/>
                    </a:cubicBezTo>
                    <a:cubicBezTo>
                      <a:pt x="4456717" y="674713"/>
                      <a:pt x="4453907" y="674713"/>
                      <a:pt x="4453907" y="674713"/>
                    </a:cubicBezTo>
                    <a:cubicBezTo>
                      <a:pt x="4431409" y="680336"/>
                      <a:pt x="4414538" y="697207"/>
                      <a:pt x="4408915" y="719702"/>
                    </a:cubicBezTo>
                    <a:cubicBezTo>
                      <a:pt x="4408915" y="722512"/>
                      <a:pt x="4406104" y="722512"/>
                      <a:pt x="4406104" y="722512"/>
                    </a:cubicBezTo>
                    <a:cubicBezTo>
                      <a:pt x="4403291" y="722512"/>
                      <a:pt x="4403291" y="719702"/>
                      <a:pt x="4403291" y="719702"/>
                    </a:cubicBezTo>
                    <a:cubicBezTo>
                      <a:pt x="4397671" y="697207"/>
                      <a:pt x="4380797" y="680336"/>
                      <a:pt x="4358302" y="674713"/>
                    </a:cubicBezTo>
                    <a:cubicBezTo>
                      <a:pt x="4355492" y="674713"/>
                      <a:pt x="4355492" y="671899"/>
                      <a:pt x="4355492" y="671899"/>
                    </a:cubicBezTo>
                    <a:cubicBezTo>
                      <a:pt x="4355492" y="669089"/>
                      <a:pt x="4358302" y="669089"/>
                      <a:pt x="4358302" y="669089"/>
                    </a:cubicBezTo>
                    <a:cubicBezTo>
                      <a:pt x="4380797" y="663465"/>
                      <a:pt x="4397671" y="646595"/>
                      <a:pt x="4406104" y="621287"/>
                    </a:cubicBezTo>
                    <a:close/>
                    <a:moveTo>
                      <a:pt x="4251453" y="621287"/>
                    </a:moveTo>
                    <a:cubicBezTo>
                      <a:pt x="4259887" y="646595"/>
                      <a:pt x="4276758" y="663465"/>
                      <a:pt x="4299256" y="669089"/>
                    </a:cubicBezTo>
                    <a:cubicBezTo>
                      <a:pt x="4302066" y="669089"/>
                      <a:pt x="4302066" y="671899"/>
                      <a:pt x="4302066" y="671899"/>
                    </a:cubicBezTo>
                    <a:cubicBezTo>
                      <a:pt x="4302066" y="674713"/>
                      <a:pt x="4299256" y="674713"/>
                      <a:pt x="4299256" y="674713"/>
                    </a:cubicBezTo>
                    <a:cubicBezTo>
                      <a:pt x="4276758" y="680336"/>
                      <a:pt x="4259887" y="697207"/>
                      <a:pt x="4254264" y="719702"/>
                    </a:cubicBezTo>
                    <a:cubicBezTo>
                      <a:pt x="4254264" y="722512"/>
                      <a:pt x="4251453" y="722512"/>
                      <a:pt x="4251453" y="722512"/>
                    </a:cubicBezTo>
                    <a:cubicBezTo>
                      <a:pt x="4248640" y="722512"/>
                      <a:pt x="4248640" y="719702"/>
                      <a:pt x="4248640" y="719702"/>
                    </a:cubicBezTo>
                    <a:cubicBezTo>
                      <a:pt x="4243020" y="697207"/>
                      <a:pt x="4226146" y="680336"/>
                      <a:pt x="4203651" y="674713"/>
                    </a:cubicBezTo>
                    <a:cubicBezTo>
                      <a:pt x="4200841" y="674713"/>
                      <a:pt x="4200841" y="671899"/>
                      <a:pt x="4200841" y="671899"/>
                    </a:cubicBezTo>
                    <a:cubicBezTo>
                      <a:pt x="4200841" y="669089"/>
                      <a:pt x="4203651" y="669089"/>
                      <a:pt x="4203651" y="669089"/>
                    </a:cubicBezTo>
                    <a:cubicBezTo>
                      <a:pt x="4226146" y="663465"/>
                      <a:pt x="4243020" y="646595"/>
                      <a:pt x="4251453" y="621287"/>
                    </a:cubicBezTo>
                    <a:close/>
                    <a:moveTo>
                      <a:pt x="4096805" y="621287"/>
                    </a:moveTo>
                    <a:cubicBezTo>
                      <a:pt x="4105239" y="646595"/>
                      <a:pt x="4122110" y="663465"/>
                      <a:pt x="4144608" y="669089"/>
                    </a:cubicBezTo>
                    <a:cubicBezTo>
                      <a:pt x="4147418" y="669089"/>
                      <a:pt x="4147418" y="671899"/>
                      <a:pt x="4147418" y="671899"/>
                    </a:cubicBezTo>
                    <a:cubicBezTo>
                      <a:pt x="4147418" y="674713"/>
                      <a:pt x="4144608" y="674713"/>
                      <a:pt x="4144608" y="674713"/>
                    </a:cubicBezTo>
                    <a:cubicBezTo>
                      <a:pt x="4122110" y="680336"/>
                      <a:pt x="4105239" y="697207"/>
                      <a:pt x="4099616" y="719702"/>
                    </a:cubicBezTo>
                    <a:cubicBezTo>
                      <a:pt x="4099616" y="722512"/>
                      <a:pt x="4096805" y="722512"/>
                      <a:pt x="4096805" y="722512"/>
                    </a:cubicBezTo>
                    <a:cubicBezTo>
                      <a:pt x="4093992" y="722512"/>
                      <a:pt x="4093992" y="719702"/>
                      <a:pt x="4093992" y="719702"/>
                    </a:cubicBezTo>
                    <a:cubicBezTo>
                      <a:pt x="4088372" y="697207"/>
                      <a:pt x="4071498" y="680336"/>
                      <a:pt x="4049003" y="674713"/>
                    </a:cubicBezTo>
                    <a:cubicBezTo>
                      <a:pt x="4046193" y="674713"/>
                      <a:pt x="4046193" y="671899"/>
                      <a:pt x="4046193" y="671899"/>
                    </a:cubicBezTo>
                    <a:cubicBezTo>
                      <a:pt x="4046193" y="669089"/>
                      <a:pt x="4049003" y="669089"/>
                      <a:pt x="4049003" y="669089"/>
                    </a:cubicBezTo>
                    <a:cubicBezTo>
                      <a:pt x="4071498" y="663465"/>
                      <a:pt x="4088372" y="646595"/>
                      <a:pt x="4096805" y="621287"/>
                    </a:cubicBezTo>
                    <a:close/>
                    <a:moveTo>
                      <a:pt x="3939345" y="621287"/>
                    </a:moveTo>
                    <a:cubicBezTo>
                      <a:pt x="3947781" y="646595"/>
                      <a:pt x="3964649" y="663465"/>
                      <a:pt x="3987147" y="669089"/>
                    </a:cubicBezTo>
                    <a:cubicBezTo>
                      <a:pt x="3989957" y="669089"/>
                      <a:pt x="3989957" y="671899"/>
                      <a:pt x="3989957" y="671899"/>
                    </a:cubicBezTo>
                    <a:cubicBezTo>
                      <a:pt x="3989957" y="674713"/>
                      <a:pt x="3987147" y="674713"/>
                      <a:pt x="3987147" y="674713"/>
                    </a:cubicBezTo>
                    <a:cubicBezTo>
                      <a:pt x="3964649" y="680336"/>
                      <a:pt x="3947781" y="697207"/>
                      <a:pt x="3942155" y="719702"/>
                    </a:cubicBezTo>
                    <a:cubicBezTo>
                      <a:pt x="3942155" y="722512"/>
                      <a:pt x="3939345" y="722512"/>
                      <a:pt x="3939345" y="722512"/>
                    </a:cubicBezTo>
                    <a:cubicBezTo>
                      <a:pt x="3936531" y="722512"/>
                      <a:pt x="3936531" y="719702"/>
                      <a:pt x="3936531" y="719702"/>
                    </a:cubicBezTo>
                    <a:cubicBezTo>
                      <a:pt x="3930911" y="697207"/>
                      <a:pt x="3914037" y="680336"/>
                      <a:pt x="3891545" y="674713"/>
                    </a:cubicBezTo>
                    <a:cubicBezTo>
                      <a:pt x="3888732" y="674713"/>
                      <a:pt x="3888732" y="671899"/>
                      <a:pt x="3888732" y="671899"/>
                    </a:cubicBezTo>
                    <a:cubicBezTo>
                      <a:pt x="3888732" y="669089"/>
                      <a:pt x="3891545" y="669089"/>
                      <a:pt x="3891545" y="669089"/>
                    </a:cubicBezTo>
                    <a:cubicBezTo>
                      <a:pt x="3914037" y="663465"/>
                      <a:pt x="3930911" y="646595"/>
                      <a:pt x="3939345" y="621287"/>
                    </a:cubicBezTo>
                    <a:close/>
                    <a:moveTo>
                      <a:pt x="3784693" y="621287"/>
                    </a:moveTo>
                    <a:cubicBezTo>
                      <a:pt x="3793130" y="646595"/>
                      <a:pt x="3809998" y="663465"/>
                      <a:pt x="3832496" y="669089"/>
                    </a:cubicBezTo>
                    <a:cubicBezTo>
                      <a:pt x="3835306" y="669089"/>
                      <a:pt x="3835306" y="671899"/>
                      <a:pt x="3835306" y="671899"/>
                    </a:cubicBezTo>
                    <a:cubicBezTo>
                      <a:pt x="3835306" y="674713"/>
                      <a:pt x="3832496" y="674713"/>
                      <a:pt x="3832496" y="674713"/>
                    </a:cubicBezTo>
                    <a:cubicBezTo>
                      <a:pt x="3809998" y="680336"/>
                      <a:pt x="3793130" y="697207"/>
                      <a:pt x="3787504" y="719702"/>
                    </a:cubicBezTo>
                    <a:cubicBezTo>
                      <a:pt x="3787504" y="722512"/>
                      <a:pt x="3784693" y="722512"/>
                      <a:pt x="3784693" y="722512"/>
                    </a:cubicBezTo>
                    <a:cubicBezTo>
                      <a:pt x="3781880" y="722512"/>
                      <a:pt x="3781880" y="719702"/>
                      <a:pt x="3781880" y="719702"/>
                    </a:cubicBezTo>
                    <a:cubicBezTo>
                      <a:pt x="3776260" y="697207"/>
                      <a:pt x="3759386" y="680336"/>
                      <a:pt x="3736894" y="674713"/>
                    </a:cubicBezTo>
                    <a:cubicBezTo>
                      <a:pt x="3734081" y="674713"/>
                      <a:pt x="3734081" y="671899"/>
                      <a:pt x="3734081" y="671899"/>
                    </a:cubicBezTo>
                    <a:cubicBezTo>
                      <a:pt x="3734081" y="669089"/>
                      <a:pt x="3736894" y="669089"/>
                      <a:pt x="3736894" y="669089"/>
                    </a:cubicBezTo>
                    <a:cubicBezTo>
                      <a:pt x="3759386" y="663465"/>
                      <a:pt x="3776260" y="646595"/>
                      <a:pt x="3784693" y="621287"/>
                    </a:cubicBezTo>
                    <a:close/>
                    <a:moveTo>
                      <a:pt x="3630045" y="621287"/>
                    </a:moveTo>
                    <a:cubicBezTo>
                      <a:pt x="3638482" y="646595"/>
                      <a:pt x="3655350" y="663465"/>
                      <a:pt x="3677848" y="669089"/>
                    </a:cubicBezTo>
                    <a:cubicBezTo>
                      <a:pt x="3680658" y="669089"/>
                      <a:pt x="3680658" y="671899"/>
                      <a:pt x="3680658" y="671899"/>
                    </a:cubicBezTo>
                    <a:cubicBezTo>
                      <a:pt x="3680658" y="674713"/>
                      <a:pt x="3677848" y="674713"/>
                      <a:pt x="3677848" y="674713"/>
                    </a:cubicBezTo>
                    <a:cubicBezTo>
                      <a:pt x="3655350" y="680336"/>
                      <a:pt x="3638482" y="697207"/>
                      <a:pt x="3632856" y="719702"/>
                    </a:cubicBezTo>
                    <a:cubicBezTo>
                      <a:pt x="3632856" y="722512"/>
                      <a:pt x="3630045" y="722512"/>
                      <a:pt x="3630045" y="722512"/>
                    </a:cubicBezTo>
                    <a:cubicBezTo>
                      <a:pt x="3627232" y="722512"/>
                      <a:pt x="3627232" y="719702"/>
                      <a:pt x="3627232" y="719702"/>
                    </a:cubicBezTo>
                    <a:cubicBezTo>
                      <a:pt x="3621612" y="697207"/>
                      <a:pt x="3604738" y="680336"/>
                      <a:pt x="3582246" y="674713"/>
                    </a:cubicBezTo>
                    <a:cubicBezTo>
                      <a:pt x="3579433" y="674713"/>
                      <a:pt x="3579433" y="671899"/>
                      <a:pt x="3579433" y="671899"/>
                    </a:cubicBezTo>
                    <a:cubicBezTo>
                      <a:pt x="3579433" y="669089"/>
                      <a:pt x="3582246" y="669089"/>
                      <a:pt x="3582246" y="669089"/>
                    </a:cubicBezTo>
                    <a:cubicBezTo>
                      <a:pt x="3604738" y="663465"/>
                      <a:pt x="3621612" y="646595"/>
                      <a:pt x="3630045" y="621287"/>
                    </a:cubicBezTo>
                    <a:close/>
                    <a:moveTo>
                      <a:pt x="3472581" y="621287"/>
                    </a:moveTo>
                    <a:cubicBezTo>
                      <a:pt x="3481018" y="646595"/>
                      <a:pt x="3500700" y="663465"/>
                      <a:pt x="3520384" y="669089"/>
                    </a:cubicBezTo>
                    <a:cubicBezTo>
                      <a:pt x="3523194" y="669089"/>
                      <a:pt x="3523194" y="671899"/>
                      <a:pt x="3523194" y="671899"/>
                    </a:cubicBezTo>
                    <a:cubicBezTo>
                      <a:pt x="3523194" y="674713"/>
                      <a:pt x="3520384" y="674713"/>
                      <a:pt x="3520384" y="674713"/>
                    </a:cubicBezTo>
                    <a:cubicBezTo>
                      <a:pt x="3497889" y="680336"/>
                      <a:pt x="3481018" y="697207"/>
                      <a:pt x="3475395" y="719702"/>
                    </a:cubicBezTo>
                    <a:cubicBezTo>
                      <a:pt x="3475395" y="722512"/>
                      <a:pt x="3472581" y="722512"/>
                      <a:pt x="3472581" y="722512"/>
                    </a:cubicBezTo>
                    <a:cubicBezTo>
                      <a:pt x="3469771" y="722512"/>
                      <a:pt x="3469771" y="719702"/>
                      <a:pt x="3469771" y="719702"/>
                    </a:cubicBezTo>
                    <a:cubicBezTo>
                      <a:pt x="3464148" y="697207"/>
                      <a:pt x="3447277" y="680336"/>
                      <a:pt x="3424782" y="674713"/>
                    </a:cubicBezTo>
                    <a:cubicBezTo>
                      <a:pt x="3421969" y="674713"/>
                      <a:pt x="3421969" y="671899"/>
                      <a:pt x="3421969" y="671899"/>
                    </a:cubicBezTo>
                    <a:cubicBezTo>
                      <a:pt x="3421969" y="669089"/>
                      <a:pt x="3424782" y="669089"/>
                      <a:pt x="3424782" y="669089"/>
                    </a:cubicBezTo>
                    <a:cubicBezTo>
                      <a:pt x="3447277" y="663465"/>
                      <a:pt x="3464148" y="646595"/>
                      <a:pt x="3472581" y="621287"/>
                    </a:cubicBezTo>
                    <a:close/>
                    <a:moveTo>
                      <a:pt x="3317933" y="621287"/>
                    </a:moveTo>
                    <a:cubicBezTo>
                      <a:pt x="3326370" y="646595"/>
                      <a:pt x="3343241" y="663465"/>
                      <a:pt x="3365736" y="669089"/>
                    </a:cubicBezTo>
                    <a:cubicBezTo>
                      <a:pt x="3368546" y="669089"/>
                      <a:pt x="3368546" y="671899"/>
                      <a:pt x="3368546" y="671899"/>
                    </a:cubicBezTo>
                    <a:cubicBezTo>
                      <a:pt x="3368546" y="674713"/>
                      <a:pt x="3365736" y="674713"/>
                      <a:pt x="3365736" y="674713"/>
                    </a:cubicBezTo>
                    <a:cubicBezTo>
                      <a:pt x="3343241" y="680336"/>
                      <a:pt x="3326370" y="697207"/>
                      <a:pt x="3320747" y="719702"/>
                    </a:cubicBezTo>
                    <a:cubicBezTo>
                      <a:pt x="3320747" y="722512"/>
                      <a:pt x="3317933" y="722512"/>
                      <a:pt x="3317933" y="722512"/>
                    </a:cubicBezTo>
                    <a:cubicBezTo>
                      <a:pt x="3315123" y="722512"/>
                      <a:pt x="3315123" y="719702"/>
                      <a:pt x="3315123" y="719702"/>
                    </a:cubicBezTo>
                    <a:cubicBezTo>
                      <a:pt x="3309500" y="697207"/>
                      <a:pt x="3292629" y="680336"/>
                      <a:pt x="3270134" y="674713"/>
                    </a:cubicBezTo>
                    <a:cubicBezTo>
                      <a:pt x="3267321" y="674713"/>
                      <a:pt x="3267321" y="671899"/>
                      <a:pt x="3267321" y="671899"/>
                    </a:cubicBezTo>
                    <a:cubicBezTo>
                      <a:pt x="3267321" y="669089"/>
                      <a:pt x="3270134" y="669089"/>
                      <a:pt x="3270134" y="669089"/>
                    </a:cubicBezTo>
                    <a:cubicBezTo>
                      <a:pt x="3292629" y="663465"/>
                      <a:pt x="3309500" y="646595"/>
                      <a:pt x="3317933" y="621287"/>
                    </a:cubicBezTo>
                    <a:close/>
                    <a:moveTo>
                      <a:pt x="3163283" y="621287"/>
                    </a:moveTo>
                    <a:cubicBezTo>
                      <a:pt x="3171719" y="646595"/>
                      <a:pt x="3188590" y="663465"/>
                      <a:pt x="3211085" y="669089"/>
                    </a:cubicBezTo>
                    <a:cubicBezTo>
                      <a:pt x="3213895" y="669089"/>
                      <a:pt x="3213895" y="671899"/>
                      <a:pt x="3213895" y="671899"/>
                    </a:cubicBezTo>
                    <a:cubicBezTo>
                      <a:pt x="3213895" y="674713"/>
                      <a:pt x="3211085" y="674713"/>
                      <a:pt x="3211085" y="674713"/>
                    </a:cubicBezTo>
                    <a:cubicBezTo>
                      <a:pt x="3188590" y="680336"/>
                      <a:pt x="3171719" y="697207"/>
                      <a:pt x="3166096" y="719702"/>
                    </a:cubicBezTo>
                    <a:cubicBezTo>
                      <a:pt x="3166096" y="722512"/>
                      <a:pt x="3163283" y="722512"/>
                      <a:pt x="3163283" y="722512"/>
                    </a:cubicBezTo>
                    <a:cubicBezTo>
                      <a:pt x="3160472" y="722512"/>
                      <a:pt x="3160472" y="719702"/>
                      <a:pt x="3160472" y="719702"/>
                    </a:cubicBezTo>
                    <a:cubicBezTo>
                      <a:pt x="3154849" y="697207"/>
                      <a:pt x="3137978" y="680336"/>
                      <a:pt x="3115483" y="674713"/>
                    </a:cubicBezTo>
                    <a:cubicBezTo>
                      <a:pt x="3112670" y="674713"/>
                      <a:pt x="3112670" y="671899"/>
                      <a:pt x="3112670" y="671899"/>
                    </a:cubicBezTo>
                    <a:cubicBezTo>
                      <a:pt x="3112670" y="669089"/>
                      <a:pt x="3115483" y="669089"/>
                      <a:pt x="3115483" y="669089"/>
                    </a:cubicBezTo>
                    <a:cubicBezTo>
                      <a:pt x="3137978" y="663465"/>
                      <a:pt x="3154849" y="646595"/>
                      <a:pt x="3163283" y="621287"/>
                    </a:cubicBezTo>
                    <a:close/>
                    <a:moveTo>
                      <a:pt x="3005823" y="621287"/>
                    </a:moveTo>
                    <a:cubicBezTo>
                      <a:pt x="3014257" y="646595"/>
                      <a:pt x="3033942" y="663465"/>
                      <a:pt x="3053626" y="669089"/>
                    </a:cubicBezTo>
                    <a:cubicBezTo>
                      <a:pt x="3056436" y="669089"/>
                      <a:pt x="3056436" y="671899"/>
                      <a:pt x="3056436" y="671899"/>
                    </a:cubicBezTo>
                    <a:cubicBezTo>
                      <a:pt x="3056436" y="674713"/>
                      <a:pt x="3053626" y="674713"/>
                      <a:pt x="3053626" y="674713"/>
                    </a:cubicBezTo>
                    <a:cubicBezTo>
                      <a:pt x="3031128" y="680336"/>
                      <a:pt x="3014257" y="697207"/>
                      <a:pt x="3008634" y="719702"/>
                    </a:cubicBezTo>
                    <a:cubicBezTo>
                      <a:pt x="3008634" y="722512"/>
                      <a:pt x="3005823" y="722512"/>
                      <a:pt x="3005823" y="722512"/>
                    </a:cubicBezTo>
                    <a:cubicBezTo>
                      <a:pt x="3003010" y="722512"/>
                      <a:pt x="3003010" y="719702"/>
                      <a:pt x="3003010" y="719702"/>
                    </a:cubicBezTo>
                    <a:cubicBezTo>
                      <a:pt x="2997390" y="697207"/>
                      <a:pt x="2980516" y="680336"/>
                      <a:pt x="2958021" y="674713"/>
                    </a:cubicBezTo>
                    <a:cubicBezTo>
                      <a:pt x="2955211" y="674713"/>
                      <a:pt x="2955211" y="671899"/>
                      <a:pt x="2955211" y="671899"/>
                    </a:cubicBezTo>
                    <a:cubicBezTo>
                      <a:pt x="2955211" y="669089"/>
                      <a:pt x="2958021" y="669089"/>
                      <a:pt x="2958021" y="669089"/>
                    </a:cubicBezTo>
                    <a:cubicBezTo>
                      <a:pt x="2980516" y="663465"/>
                      <a:pt x="2997390" y="646595"/>
                      <a:pt x="3005823" y="621287"/>
                    </a:cubicBezTo>
                    <a:close/>
                    <a:moveTo>
                      <a:pt x="2851172" y="621287"/>
                    </a:moveTo>
                    <a:cubicBezTo>
                      <a:pt x="2859606" y="646595"/>
                      <a:pt x="2876477" y="663465"/>
                      <a:pt x="2898975" y="669089"/>
                    </a:cubicBezTo>
                    <a:cubicBezTo>
                      <a:pt x="2901785" y="669089"/>
                      <a:pt x="2901785" y="671899"/>
                      <a:pt x="2901785" y="671899"/>
                    </a:cubicBezTo>
                    <a:cubicBezTo>
                      <a:pt x="2901785" y="674713"/>
                      <a:pt x="2898975" y="674713"/>
                      <a:pt x="2898975" y="674713"/>
                    </a:cubicBezTo>
                    <a:cubicBezTo>
                      <a:pt x="2876477" y="680336"/>
                      <a:pt x="2859606" y="697207"/>
                      <a:pt x="2853983" y="719702"/>
                    </a:cubicBezTo>
                    <a:cubicBezTo>
                      <a:pt x="2853983" y="722512"/>
                      <a:pt x="2851172" y="722512"/>
                      <a:pt x="2851172" y="722512"/>
                    </a:cubicBezTo>
                    <a:cubicBezTo>
                      <a:pt x="2848359" y="722512"/>
                      <a:pt x="2848359" y="719702"/>
                      <a:pt x="2848359" y="719702"/>
                    </a:cubicBezTo>
                    <a:cubicBezTo>
                      <a:pt x="2842739" y="697207"/>
                      <a:pt x="2825865" y="680336"/>
                      <a:pt x="2803370" y="674713"/>
                    </a:cubicBezTo>
                    <a:cubicBezTo>
                      <a:pt x="2800560" y="674713"/>
                      <a:pt x="2800560" y="671899"/>
                      <a:pt x="2800560" y="671899"/>
                    </a:cubicBezTo>
                    <a:cubicBezTo>
                      <a:pt x="2800560" y="669089"/>
                      <a:pt x="2803370" y="669089"/>
                      <a:pt x="2803370" y="669089"/>
                    </a:cubicBezTo>
                    <a:cubicBezTo>
                      <a:pt x="2825865" y="663465"/>
                      <a:pt x="2842739" y="646595"/>
                      <a:pt x="2851172" y="621287"/>
                    </a:cubicBezTo>
                    <a:close/>
                    <a:moveTo>
                      <a:pt x="2696525" y="621287"/>
                    </a:moveTo>
                    <a:cubicBezTo>
                      <a:pt x="2704959" y="646595"/>
                      <a:pt x="2721830" y="663465"/>
                      <a:pt x="2744328" y="669089"/>
                    </a:cubicBezTo>
                    <a:cubicBezTo>
                      <a:pt x="2747138" y="669089"/>
                      <a:pt x="2747138" y="671899"/>
                      <a:pt x="2747138" y="671899"/>
                    </a:cubicBezTo>
                    <a:cubicBezTo>
                      <a:pt x="2747138" y="674713"/>
                      <a:pt x="2744328" y="674713"/>
                      <a:pt x="2744328" y="674713"/>
                    </a:cubicBezTo>
                    <a:cubicBezTo>
                      <a:pt x="2721830" y="680336"/>
                      <a:pt x="2704959" y="697207"/>
                      <a:pt x="2699336" y="719702"/>
                    </a:cubicBezTo>
                    <a:cubicBezTo>
                      <a:pt x="2699336" y="722512"/>
                      <a:pt x="2696525" y="722512"/>
                      <a:pt x="2696525" y="722512"/>
                    </a:cubicBezTo>
                    <a:cubicBezTo>
                      <a:pt x="2693712" y="722512"/>
                      <a:pt x="2693712" y="719702"/>
                      <a:pt x="2693712" y="719702"/>
                    </a:cubicBezTo>
                    <a:cubicBezTo>
                      <a:pt x="2688092" y="697207"/>
                      <a:pt x="2671218" y="680336"/>
                      <a:pt x="2648723" y="674713"/>
                    </a:cubicBezTo>
                    <a:cubicBezTo>
                      <a:pt x="2645913" y="674713"/>
                      <a:pt x="2645913" y="671899"/>
                      <a:pt x="2645913" y="671899"/>
                    </a:cubicBezTo>
                    <a:cubicBezTo>
                      <a:pt x="2645913" y="669089"/>
                      <a:pt x="2648723" y="669089"/>
                      <a:pt x="2648723" y="669089"/>
                    </a:cubicBezTo>
                    <a:cubicBezTo>
                      <a:pt x="2671218" y="663465"/>
                      <a:pt x="2688092" y="646595"/>
                      <a:pt x="2696525" y="621287"/>
                    </a:cubicBezTo>
                    <a:close/>
                    <a:moveTo>
                      <a:pt x="2539061" y="621287"/>
                    </a:moveTo>
                    <a:cubicBezTo>
                      <a:pt x="2547497" y="646595"/>
                      <a:pt x="2567179" y="663465"/>
                      <a:pt x="2586863" y="669089"/>
                    </a:cubicBezTo>
                    <a:cubicBezTo>
                      <a:pt x="2589673" y="669089"/>
                      <a:pt x="2589673" y="671899"/>
                      <a:pt x="2589673" y="671899"/>
                    </a:cubicBezTo>
                    <a:cubicBezTo>
                      <a:pt x="2589673" y="674713"/>
                      <a:pt x="2586863" y="674713"/>
                      <a:pt x="2586863" y="674713"/>
                    </a:cubicBezTo>
                    <a:cubicBezTo>
                      <a:pt x="2564365" y="680336"/>
                      <a:pt x="2547497" y="697207"/>
                      <a:pt x="2541874" y="719702"/>
                    </a:cubicBezTo>
                    <a:cubicBezTo>
                      <a:pt x="2541874" y="722512"/>
                      <a:pt x="2539061" y="722512"/>
                      <a:pt x="2539061" y="722512"/>
                    </a:cubicBezTo>
                    <a:cubicBezTo>
                      <a:pt x="2536247" y="722512"/>
                      <a:pt x="2536247" y="719702"/>
                      <a:pt x="2536247" y="719702"/>
                    </a:cubicBezTo>
                    <a:cubicBezTo>
                      <a:pt x="2530627" y="697207"/>
                      <a:pt x="2513756" y="680336"/>
                      <a:pt x="2491261" y="674713"/>
                    </a:cubicBezTo>
                    <a:cubicBezTo>
                      <a:pt x="2488448" y="674713"/>
                      <a:pt x="2488448" y="671899"/>
                      <a:pt x="2488448" y="671899"/>
                    </a:cubicBezTo>
                    <a:cubicBezTo>
                      <a:pt x="2488448" y="669089"/>
                      <a:pt x="2491261" y="669089"/>
                      <a:pt x="2491261" y="669089"/>
                    </a:cubicBezTo>
                    <a:cubicBezTo>
                      <a:pt x="2513756" y="663465"/>
                      <a:pt x="2530627" y="646595"/>
                      <a:pt x="2539061" y="621287"/>
                    </a:cubicBezTo>
                    <a:close/>
                    <a:moveTo>
                      <a:pt x="2384413" y="621287"/>
                    </a:moveTo>
                    <a:cubicBezTo>
                      <a:pt x="2392849" y="646595"/>
                      <a:pt x="2409717" y="663465"/>
                      <a:pt x="2432215" y="669089"/>
                    </a:cubicBezTo>
                    <a:cubicBezTo>
                      <a:pt x="2435025" y="669089"/>
                      <a:pt x="2435025" y="671899"/>
                      <a:pt x="2435025" y="671899"/>
                    </a:cubicBezTo>
                    <a:cubicBezTo>
                      <a:pt x="2435025" y="674713"/>
                      <a:pt x="2432215" y="674713"/>
                      <a:pt x="2432215" y="674713"/>
                    </a:cubicBezTo>
                    <a:cubicBezTo>
                      <a:pt x="2409717" y="680336"/>
                      <a:pt x="2392849" y="697207"/>
                      <a:pt x="2387226" y="719702"/>
                    </a:cubicBezTo>
                    <a:cubicBezTo>
                      <a:pt x="2387226" y="722512"/>
                      <a:pt x="2384413" y="722512"/>
                      <a:pt x="2384413" y="722512"/>
                    </a:cubicBezTo>
                    <a:cubicBezTo>
                      <a:pt x="2381599" y="722512"/>
                      <a:pt x="2381599" y="719702"/>
                      <a:pt x="2381599" y="719702"/>
                    </a:cubicBezTo>
                    <a:cubicBezTo>
                      <a:pt x="2375979" y="697207"/>
                      <a:pt x="2359108" y="680336"/>
                      <a:pt x="2336613" y="674713"/>
                    </a:cubicBezTo>
                    <a:cubicBezTo>
                      <a:pt x="2333800" y="674713"/>
                      <a:pt x="2333800" y="671899"/>
                      <a:pt x="2333800" y="671899"/>
                    </a:cubicBezTo>
                    <a:cubicBezTo>
                      <a:pt x="2333800" y="669089"/>
                      <a:pt x="2336613" y="669089"/>
                      <a:pt x="2336613" y="669089"/>
                    </a:cubicBezTo>
                    <a:cubicBezTo>
                      <a:pt x="2359108" y="663465"/>
                      <a:pt x="2375979" y="646595"/>
                      <a:pt x="2384413" y="621287"/>
                    </a:cubicBezTo>
                    <a:close/>
                    <a:moveTo>
                      <a:pt x="2229761" y="621287"/>
                    </a:moveTo>
                    <a:cubicBezTo>
                      <a:pt x="2238198" y="646595"/>
                      <a:pt x="2255066" y="663465"/>
                      <a:pt x="2277564" y="669089"/>
                    </a:cubicBezTo>
                    <a:cubicBezTo>
                      <a:pt x="2280374" y="669089"/>
                      <a:pt x="2280374" y="671899"/>
                      <a:pt x="2280374" y="671899"/>
                    </a:cubicBezTo>
                    <a:cubicBezTo>
                      <a:pt x="2280374" y="674713"/>
                      <a:pt x="2277564" y="674713"/>
                      <a:pt x="2277564" y="674713"/>
                    </a:cubicBezTo>
                    <a:cubicBezTo>
                      <a:pt x="2255066" y="680336"/>
                      <a:pt x="2238198" y="697207"/>
                      <a:pt x="2232575" y="719702"/>
                    </a:cubicBezTo>
                    <a:cubicBezTo>
                      <a:pt x="2232575" y="722512"/>
                      <a:pt x="2229761" y="722512"/>
                      <a:pt x="2229761" y="722512"/>
                    </a:cubicBezTo>
                    <a:cubicBezTo>
                      <a:pt x="2226948" y="722512"/>
                      <a:pt x="2226948" y="719702"/>
                      <a:pt x="2226948" y="719702"/>
                    </a:cubicBezTo>
                    <a:cubicBezTo>
                      <a:pt x="2221328" y="697207"/>
                      <a:pt x="2204457" y="680336"/>
                      <a:pt x="2181962" y="674713"/>
                    </a:cubicBezTo>
                    <a:cubicBezTo>
                      <a:pt x="2179149" y="674713"/>
                      <a:pt x="2179149" y="671899"/>
                      <a:pt x="2179149" y="671899"/>
                    </a:cubicBezTo>
                    <a:cubicBezTo>
                      <a:pt x="2179149" y="669089"/>
                      <a:pt x="2181962" y="669089"/>
                      <a:pt x="2181962" y="669089"/>
                    </a:cubicBezTo>
                    <a:cubicBezTo>
                      <a:pt x="2204457" y="663465"/>
                      <a:pt x="2221328" y="646595"/>
                      <a:pt x="2229761" y="621287"/>
                    </a:cubicBezTo>
                    <a:close/>
                    <a:moveTo>
                      <a:pt x="2075115" y="621287"/>
                    </a:moveTo>
                    <a:cubicBezTo>
                      <a:pt x="2080738" y="646595"/>
                      <a:pt x="2100419" y="663465"/>
                      <a:pt x="2122917" y="669089"/>
                    </a:cubicBezTo>
                    <a:cubicBezTo>
                      <a:pt x="2125727" y="669089"/>
                      <a:pt x="2125727" y="671899"/>
                      <a:pt x="2125727" y="671899"/>
                    </a:cubicBezTo>
                    <a:cubicBezTo>
                      <a:pt x="2125727" y="674713"/>
                      <a:pt x="2122917" y="674713"/>
                      <a:pt x="2122917" y="674713"/>
                    </a:cubicBezTo>
                    <a:cubicBezTo>
                      <a:pt x="2100419" y="680336"/>
                      <a:pt x="2083551" y="697207"/>
                      <a:pt x="2077928" y="719702"/>
                    </a:cubicBezTo>
                    <a:cubicBezTo>
                      <a:pt x="2077928" y="722512"/>
                      <a:pt x="2075115" y="722512"/>
                      <a:pt x="2075115" y="722512"/>
                    </a:cubicBezTo>
                    <a:cubicBezTo>
                      <a:pt x="2072301" y="722512"/>
                      <a:pt x="2072301" y="719702"/>
                      <a:pt x="2072301" y="719702"/>
                    </a:cubicBezTo>
                    <a:cubicBezTo>
                      <a:pt x="2066681" y="697207"/>
                      <a:pt x="2049810" y="680336"/>
                      <a:pt x="2027315" y="674713"/>
                    </a:cubicBezTo>
                    <a:cubicBezTo>
                      <a:pt x="2024502" y="674713"/>
                      <a:pt x="2024502" y="671899"/>
                      <a:pt x="2024502" y="671899"/>
                    </a:cubicBezTo>
                    <a:cubicBezTo>
                      <a:pt x="2024502" y="669089"/>
                      <a:pt x="2027315" y="669089"/>
                      <a:pt x="2027315" y="669089"/>
                    </a:cubicBezTo>
                    <a:cubicBezTo>
                      <a:pt x="2049810" y="663465"/>
                      <a:pt x="2066681" y="646595"/>
                      <a:pt x="2075115" y="621287"/>
                    </a:cubicBezTo>
                    <a:close/>
                    <a:moveTo>
                      <a:pt x="1917652" y="621287"/>
                    </a:moveTo>
                    <a:cubicBezTo>
                      <a:pt x="1926086" y="646595"/>
                      <a:pt x="1942957" y="663465"/>
                      <a:pt x="1965455" y="669089"/>
                    </a:cubicBezTo>
                    <a:cubicBezTo>
                      <a:pt x="1968265" y="669089"/>
                      <a:pt x="1968265" y="671899"/>
                      <a:pt x="1968265" y="671899"/>
                    </a:cubicBezTo>
                    <a:cubicBezTo>
                      <a:pt x="1968265" y="674713"/>
                      <a:pt x="1965455" y="674713"/>
                      <a:pt x="1965455" y="674713"/>
                    </a:cubicBezTo>
                    <a:cubicBezTo>
                      <a:pt x="1942957" y="680336"/>
                      <a:pt x="1926086" y="697207"/>
                      <a:pt x="1920463" y="719702"/>
                    </a:cubicBezTo>
                    <a:cubicBezTo>
                      <a:pt x="1920463" y="722512"/>
                      <a:pt x="1917652" y="722512"/>
                      <a:pt x="1917652" y="722512"/>
                    </a:cubicBezTo>
                    <a:cubicBezTo>
                      <a:pt x="1914839" y="722512"/>
                      <a:pt x="1914839" y="719702"/>
                      <a:pt x="1914839" y="719702"/>
                    </a:cubicBezTo>
                    <a:cubicBezTo>
                      <a:pt x="1909219" y="697207"/>
                      <a:pt x="1892345" y="680336"/>
                      <a:pt x="1869850" y="674713"/>
                    </a:cubicBezTo>
                    <a:cubicBezTo>
                      <a:pt x="1867040" y="674713"/>
                      <a:pt x="1867040" y="671899"/>
                      <a:pt x="1867040" y="671899"/>
                    </a:cubicBezTo>
                    <a:cubicBezTo>
                      <a:pt x="1867040" y="669089"/>
                      <a:pt x="1869850" y="669089"/>
                      <a:pt x="1869850" y="669089"/>
                    </a:cubicBezTo>
                    <a:cubicBezTo>
                      <a:pt x="1892345" y="663465"/>
                      <a:pt x="1909219" y="646595"/>
                      <a:pt x="1917652" y="621287"/>
                    </a:cubicBezTo>
                    <a:close/>
                    <a:moveTo>
                      <a:pt x="1763004" y="621287"/>
                    </a:moveTo>
                    <a:cubicBezTo>
                      <a:pt x="1771438" y="646595"/>
                      <a:pt x="1788309" y="663465"/>
                      <a:pt x="1810807" y="669089"/>
                    </a:cubicBezTo>
                    <a:cubicBezTo>
                      <a:pt x="1813617" y="669089"/>
                      <a:pt x="1813617" y="671899"/>
                      <a:pt x="1813617" y="671899"/>
                    </a:cubicBezTo>
                    <a:cubicBezTo>
                      <a:pt x="1813617" y="674713"/>
                      <a:pt x="1810807" y="674713"/>
                      <a:pt x="1810807" y="674713"/>
                    </a:cubicBezTo>
                    <a:cubicBezTo>
                      <a:pt x="1788309" y="680336"/>
                      <a:pt x="1771438" y="697207"/>
                      <a:pt x="1765815" y="719702"/>
                    </a:cubicBezTo>
                    <a:cubicBezTo>
                      <a:pt x="1765815" y="722512"/>
                      <a:pt x="1763004" y="722512"/>
                      <a:pt x="1763004" y="722512"/>
                    </a:cubicBezTo>
                    <a:cubicBezTo>
                      <a:pt x="1760191" y="722512"/>
                      <a:pt x="1760191" y="719702"/>
                      <a:pt x="1760191" y="719702"/>
                    </a:cubicBezTo>
                    <a:cubicBezTo>
                      <a:pt x="1754571" y="697207"/>
                      <a:pt x="1737697" y="680336"/>
                      <a:pt x="1715202" y="674713"/>
                    </a:cubicBezTo>
                    <a:cubicBezTo>
                      <a:pt x="1712392" y="674713"/>
                      <a:pt x="1712392" y="671899"/>
                      <a:pt x="1712392" y="671899"/>
                    </a:cubicBezTo>
                    <a:cubicBezTo>
                      <a:pt x="1712392" y="669089"/>
                      <a:pt x="1715202" y="669089"/>
                      <a:pt x="1715202" y="669089"/>
                    </a:cubicBezTo>
                    <a:cubicBezTo>
                      <a:pt x="1737697" y="663465"/>
                      <a:pt x="1754571" y="646595"/>
                      <a:pt x="1763004" y="621287"/>
                    </a:cubicBezTo>
                    <a:close/>
                    <a:moveTo>
                      <a:pt x="1608353" y="621287"/>
                    </a:moveTo>
                    <a:cubicBezTo>
                      <a:pt x="1613977" y="646595"/>
                      <a:pt x="1633658" y="663465"/>
                      <a:pt x="1656156" y="669089"/>
                    </a:cubicBezTo>
                    <a:cubicBezTo>
                      <a:pt x="1658966" y="669089"/>
                      <a:pt x="1658966" y="671899"/>
                      <a:pt x="1658966" y="671899"/>
                    </a:cubicBezTo>
                    <a:cubicBezTo>
                      <a:pt x="1658966" y="674713"/>
                      <a:pt x="1656156" y="674713"/>
                      <a:pt x="1656156" y="674713"/>
                    </a:cubicBezTo>
                    <a:cubicBezTo>
                      <a:pt x="1633658" y="680336"/>
                      <a:pt x="1616787" y="697207"/>
                      <a:pt x="1611164" y="719702"/>
                    </a:cubicBezTo>
                    <a:cubicBezTo>
                      <a:pt x="1611164" y="722512"/>
                      <a:pt x="1608353" y="722512"/>
                      <a:pt x="1608353" y="722512"/>
                    </a:cubicBezTo>
                    <a:cubicBezTo>
                      <a:pt x="1605540" y="722512"/>
                      <a:pt x="1605540" y="719702"/>
                      <a:pt x="1605540" y="719702"/>
                    </a:cubicBezTo>
                    <a:cubicBezTo>
                      <a:pt x="1599920" y="697207"/>
                      <a:pt x="1583046" y="680336"/>
                      <a:pt x="1560551" y="674713"/>
                    </a:cubicBezTo>
                    <a:cubicBezTo>
                      <a:pt x="1557741" y="674713"/>
                      <a:pt x="1557741" y="671899"/>
                      <a:pt x="1557741" y="671899"/>
                    </a:cubicBezTo>
                    <a:cubicBezTo>
                      <a:pt x="1557741" y="669089"/>
                      <a:pt x="1560551" y="669089"/>
                      <a:pt x="1560551" y="669089"/>
                    </a:cubicBezTo>
                    <a:cubicBezTo>
                      <a:pt x="1583046" y="663465"/>
                      <a:pt x="1599920" y="646595"/>
                      <a:pt x="1608353" y="621287"/>
                    </a:cubicBezTo>
                    <a:close/>
                    <a:moveTo>
                      <a:pt x="1450892" y="621287"/>
                    </a:moveTo>
                    <a:cubicBezTo>
                      <a:pt x="1459326" y="646595"/>
                      <a:pt x="1476197" y="663465"/>
                      <a:pt x="1498695" y="669089"/>
                    </a:cubicBezTo>
                    <a:cubicBezTo>
                      <a:pt x="1501505" y="669089"/>
                      <a:pt x="1501505" y="671899"/>
                      <a:pt x="1501505" y="671899"/>
                    </a:cubicBezTo>
                    <a:cubicBezTo>
                      <a:pt x="1501505" y="674713"/>
                      <a:pt x="1498695" y="674713"/>
                      <a:pt x="1498695" y="674713"/>
                    </a:cubicBezTo>
                    <a:cubicBezTo>
                      <a:pt x="1476197" y="680336"/>
                      <a:pt x="1459326" y="697207"/>
                      <a:pt x="1453706" y="719702"/>
                    </a:cubicBezTo>
                    <a:cubicBezTo>
                      <a:pt x="1453706" y="722512"/>
                      <a:pt x="1450892" y="722512"/>
                      <a:pt x="1450892" y="722512"/>
                    </a:cubicBezTo>
                    <a:cubicBezTo>
                      <a:pt x="1448079" y="722512"/>
                      <a:pt x="1448079" y="719702"/>
                      <a:pt x="1448079" y="719702"/>
                    </a:cubicBezTo>
                    <a:cubicBezTo>
                      <a:pt x="1442458" y="697207"/>
                      <a:pt x="1425587" y="680336"/>
                      <a:pt x="1403090" y="674713"/>
                    </a:cubicBezTo>
                    <a:cubicBezTo>
                      <a:pt x="1400280" y="674713"/>
                      <a:pt x="1400280" y="671899"/>
                      <a:pt x="1400280" y="671899"/>
                    </a:cubicBezTo>
                    <a:cubicBezTo>
                      <a:pt x="1400280" y="669089"/>
                      <a:pt x="1403090" y="669089"/>
                      <a:pt x="1403090" y="669089"/>
                    </a:cubicBezTo>
                    <a:cubicBezTo>
                      <a:pt x="1425587" y="663465"/>
                      <a:pt x="1442458" y="646595"/>
                      <a:pt x="1450892" y="621287"/>
                    </a:cubicBezTo>
                    <a:close/>
                    <a:moveTo>
                      <a:pt x="1296244" y="621287"/>
                    </a:moveTo>
                    <a:cubicBezTo>
                      <a:pt x="1304678" y="646595"/>
                      <a:pt x="1321549" y="663465"/>
                      <a:pt x="1344046" y="669089"/>
                    </a:cubicBezTo>
                    <a:cubicBezTo>
                      <a:pt x="1346857" y="669089"/>
                      <a:pt x="1346857" y="671899"/>
                      <a:pt x="1346857" y="671899"/>
                    </a:cubicBezTo>
                    <a:cubicBezTo>
                      <a:pt x="1346857" y="674713"/>
                      <a:pt x="1344046" y="674713"/>
                      <a:pt x="1344046" y="674713"/>
                    </a:cubicBezTo>
                    <a:cubicBezTo>
                      <a:pt x="1321549" y="680336"/>
                      <a:pt x="1304678" y="697207"/>
                      <a:pt x="1299058" y="719702"/>
                    </a:cubicBezTo>
                    <a:cubicBezTo>
                      <a:pt x="1299058" y="722512"/>
                      <a:pt x="1296244" y="722512"/>
                      <a:pt x="1296244" y="722512"/>
                    </a:cubicBezTo>
                    <a:cubicBezTo>
                      <a:pt x="1293431" y="722512"/>
                      <a:pt x="1293431" y="719702"/>
                      <a:pt x="1293431" y="719702"/>
                    </a:cubicBezTo>
                    <a:cubicBezTo>
                      <a:pt x="1287810" y="697207"/>
                      <a:pt x="1270939" y="680336"/>
                      <a:pt x="1248442" y="674713"/>
                    </a:cubicBezTo>
                    <a:cubicBezTo>
                      <a:pt x="1245632" y="674713"/>
                      <a:pt x="1245632" y="671899"/>
                      <a:pt x="1245632" y="671899"/>
                    </a:cubicBezTo>
                    <a:cubicBezTo>
                      <a:pt x="1245632" y="669089"/>
                      <a:pt x="1248442" y="669089"/>
                      <a:pt x="1248442" y="669089"/>
                    </a:cubicBezTo>
                    <a:cubicBezTo>
                      <a:pt x="1270939" y="663465"/>
                      <a:pt x="1287810" y="646595"/>
                      <a:pt x="1296244" y="621287"/>
                    </a:cubicBezTo>
                    <a:close/>
                    <a:moveTo>
                      <a:pt x="1141593" y="621287"/>
                    </a:moveTo>
                    <a:cubicBezTo>
                      <a:pt x="1150027" y="646595"/>
                      <a:pt x="1166898" y="663465"/>
                      <a:pt x="1189395" y="669089"/>
                    </a:cubicBezTo>
                    <a:cubicBezTo>
                      <a:pt x="1192206" y="669089"/>
                      <a:pt x="1192206" y="671899"/>
                      <a:pt x="1192206" y="671899"/>
                    </a:cubicBezTo>
                    <a:cubicBezTo>
                      <a:pt x="1192206" y="674713"/>
                      <a:pt x="1189395" y="674713"/>
                      <a:pt x="1189395" y="674713"/>
                    </a:cubicBezTo>
                    <a:cubicBezTo>
                      <a:pt x="1166898" y="680336"/>
                      <a:pt x="1150027" y="697207"/>
                      <a:pt x="1144407" y="719702"/>
                    </a:cubicBezTo>
                    <a:cubicBezTo>
                      <a:pt x="1144407" y="722512"/>
                      <a:pt x="1141593" y="722512"/>
                      <a:pt x="1141593" y="722512"/>
                    </a:cubicBezTo>
                    <a:cubicBezTo>
                      <a:pt x="1138780" y="722512"/>
                      <a:pt x="1138780" y="719702"/>
                      <a:pt x="1138780" y="719702"/>
                    </a:cubicBezTo>
                    <a:cubicBezTo>
                      <a:pt x="1133159" y="697207"/>
                      <a:pt x="1116288" y="680336"/>
                      <a:pt x="1093791" y="674713"/>
                    </a:cubicBezTo>
                    <a:cubicBezTo>
                      <a:pt x="1090981" y="674713"/>
                      <a:pt x="1090981" y="671899"/>
                      <a:pt x="1090981" y="671899"/>
                    </a:cubicBezTo>
                    <a:cubicBezTo>
                      <a:pt x="1090981" y="669089"/>
                      <a:pt x="1093791" y="669089"/>
                      <a:pt x="1093791" y="669089"/>
                    </a:cubicBezTo>
                    <a:cubicBezTo>
                      <a:pt x="1116288" y="663465"/>
                      <a:pt x="1133159" y="646595"/>
                      <a:pt x="1141593" y="621287"/>
                    </a:cubicBezTo>
                    <a:close/>
                    <a:moveTo>
                      <a:pt x="984132" y="621287"/>
                    </a:moveTo>
                    <a:cubicBezTo>
                      <a:pt x="992566" y="646595"/>
                      <a:pt x="1009437" y="663465"/>
                      <a:pt x="1031934" y="669089"/>
                    </a:cubicBezTo>
                    <a:cubicBezTo>
                      <a:pt x="1034745" y="669089"/>
                      <a:pt x="1034745" y="671899"/>
                      <a:pt x="1034745" y="671899"/>
                    </a:cubicBezTo>
                    <a:cubicBezTo>
                      <a:pt x="1034745" y="674713"/>
                      <a:pt x="1031934" y="674713"/>
                      <a:pt x="1031934" y="674713"/>
                    </a:cubicBezTo>
                    <a:cubicBezTo>
                      <a:pt x="1009437" y="680336"/>
                      <a:pt x="992566" y="697207"/>
                      <a:pt x="986946" y="719702"/>
                    </a:cubicBezTo>
                    <a:cubicBezTo>
                      <a:pt x="986946" y="722512"/>
                      <a:pt x="984132" y="722512"/>
                      <a:pt x="984132" y="722512"/>
                    </a:cubicBezTo>
                    <a:cubicBezTo>
                      <a:pt x="981319" y="722512"/>
                      <a:pt x="981319" y="719702"/>
                      <a:pt x="981319" y="719702"/>
                    </a:cubicBezTo>
                    <a:cubicBezTo>
                      <a:pt x="975698" y="697207"/>
                      <a:pt x="958827" y="680336"/>
                      <a:pt x="936330" y="674713"/>
                    </a:cubicBezTo>
                    <a:cubicBezTo>
                      <a:pt x="933520" y="674713"/>
                      <a:pt x="933520" y="671899"/>
                      <a:pt x="933520" y="671899"/>
                    </a:cubicBezTo>
                    <a:cubicBezTo>
                      <a:pt x="933520" y="669089"/>
                      <a:pt x="936330" y="669089"/>
                      <a:pt x="936330" y="669089"/>
                    </a:cubicBezTo>
                    <a:cubicBezTo>
                      <a:pt x="958827" y="663465"/>
                      <a:pt x="975698" y="646595"/>
                      <a:pt x="984132" y="621287"/>
                    </a:cubicBezTo>
                    <a:close/>
                    <a:moveTo>
                      <a:pt x="829484" y="621287"/>
                    </a:moveTo>
                    <a:cubicBezTo>
                      <a:pt x="837918" y="646595"/>
                      <a:pt x="854789" y="663465"/>
                      <a:pt x="877286" y="669089"/>
                    </a:cubicBezTo>
                    <a:cubicBezTo>
                      <a:pt x="880097" y="669089"/>
                      <a:pt x="880097" y="671899"/>
                      <a:pt x="880097" y="671899"/>
                    </a:cubicBezTo>
                    <a:cubicBezTo>
                      <a:pt x="880097" y="674713"/>
                      <a:pt x="877286" y="674713"/>
                      <a:pt x="877286" y="674713"/>
                    </a:cubicBezTo>
                    <a:cubicBezTo>
                      <a:pt x="854789" y="680336"/>
                      <a:pt x="837918" y="697207"/>
                      <a:pt x="832298" y="719702"/>
                    </a:cubicBezTo>
                    <a:cubicBezTo>
                      <a:pt x="832298" y="722512"/>
                      <a:pt x="829484" y="722512"/>
                      <a:pt x="829484" y="722512"/>
                    </a:cubicBezTo>
                    <a:cubicBezTo>
                      <a:pt x="826671" y="722512"/>
                      <a:pt x="826671" y="719702"/>
                      <a:pt x="826671" y="719702"/>
                    </a:cubicBezTo>
                    <a:cubicBezTo>
                      <a:pt x="821050" y="697207"/>
                      <a:pt x="804179" y="680336"/>
                      <a:pt x="781682" y="674713"/>
                    </a:cubicBezTo>
                    <a:cubicBezTo>
                      <a:pt x="778872" y="674713"/>
                      <a:pt x="778872" y="671899"/>
                      <a:pt x="778872" y="671899"/>
                    </a:cubicBezTo>
                    <a:cubicBezTo>
                      <a:pt x="778872" y="669089"/>
                      <a:pt x="781682" y="669089"/>
                      <a:pt x="781682" y="669089"/>
                    </a:cubicBezTo>
                    <a:cubicBezTo>
                      <a:pt x="804179" y="663465"/>
                      <a:pt x="821050" y="646595"/>
                      <a:pt x="829484" y="621287"/>
                    </a:cubicBezTo>
                    <a:close/>
                    <a:moveTo>
                      <a:pt x="674833" y="621287"/>
                    </a:moveTo>
                    <a:cubicBezTo>
                      <a:pt x="683267" y="646595"/>
                      <a:pt x="700138" y="663465"/>
                      <a:pt x="722635" y="669089"/>
                    </a:cubicBezTo>
                    <a:cubicBezTo>
                      <a:pt x="725446" y="669089"/>
                      <a:pt x="725446" y="671899"/>
                      <a:pt x="725446" y="671899"/>
                    </a:cubicBezTo>
                    <a:cubicBezTo>
                      <a:pt x="725446" y="674713"/>
                      <a:pt x="722635" y="674713"/>
                      <a:pt x="722635" y="674713"/>
                    </a:cubicBezTo>
                    <a:cubicBezTo>
                      <a:pt x="700138" y="680336"/>
                      <a:pt x="683267" y="697207"/>
                      <a:pt x="677647" y="719702"/>
                    </a:cubicBezTo>
                    <a:cubicBezTo>
                      <a:pt x="677647" y="722512"/>
                      <a:pt x="674833" y="722512"/>
                      <a:pt x="674833" y="722512"/>
                    </a:cubicBezTo>
                    <a:cubicBezTo>
                      <a:pt x="672020" y="722512"/>
                      <a:pt x="672020" y="719702"/>
                      <a:pt x="672020" y="719702"/>
                    </a:cubicBezTo>
                    <a:cubicBezTo>
                      <a:pt x="666399" y="697207"/>
                      <a:pt x="649528" y="680336"/>
                      <a:pt x="627031" y="674713"/>
                    </a:cubicBezTo>
                    <a:cubicBezTo>
                      <a:pt x="624221" y="674713"/>
                      <a:pt x="624221" y="671899"/>
                      <a:pt x="624221" y="671899"/>
                    </a:cubicBezTo>
                    <a:cubicBezTo>
                      <a:pt x="624221" y="669089"/>
                      <a:pt x="627031" y="669089"/>
                      <a:pt x="627031" y="669089"/>
                    </a:cubicBezTo>
                    <a:cubicBezTo>
                      <a:pt x="649528" y="663465"/>
                      <a:pt x="666399" y="646595"/>
                      <a:pt x="674833" y="621287"/>
                    </a:cubicBezTo>
                    <a:close/>
                    <a:moveTo>
                      <a:pt x="517372" y="621287"/>
                    </a:moveTo>
                    <a:cubicBezTo>
                      <a:pt x="525806" y="646595"/>
                      <a:pt x="542677" y="663465"/>
                      <a:pt x="565174" y="669089"/>
                    </a:cubicBezTo>
                    <a:cubicBezTo>
                      <a:pt x="567985" y="669089"/>
                      <a:pt x="567985" y="671899"/>
                      <a:pt x="567985" y="671899"/>
                    </a:cubicBezTo>
                    <a:cubicBezTo>
                      <a:pt x="567985" y="674713"/>
                      <a:pt x="565174" y="674713"/>
                      <a:pt x="565174" y="674713"/>
                    </a:cubicBezTo>
                    <a:cubicBezTo>
                      <a:pt x="542677" y="680336"/>
                      <a:pt x="525806" y="697207"/>
                      <a:pt x="520183" y="719702"/>
                    </a:cubicBezTo>
                    <a:cubicBezTo>
                      <a:pt x="520183" y="722512"/>
                      <a:pt x="517372" y="722512"/>
                      <a:pt x="517372" y="722512"/>
                    </a:cubicBezTo>
                    <a:cubicBezTo>
                      <a:pt x="514559" y="722512"/>
                      <a:pt x="514559" y="719702"/>
                      <a:pt x="514559" y="719702"/>
                    </a:cubicBezTo>
                    <a:cubicBezTo>
                      <a:pt x="508938" y="697207"/>
                      <a:pt x="492065" y="680336"/>
                      <a:pt x="469570" y="674713"/>
                    </a:cubicBezTo>
                    <a:cubicBezTo>
                      <a:pt x="466760" y="674713"/>
                      <a:pt x="466760" y="671899"/>
                      <a:pt x="466760" y="671899"/>
                    </a:cubicBezTo>
                    <a:cubicBezTo>
                      <a:pt x="466760" y="669089"/>
                      <a:pt x="469570" y="669089"/>
                      <a:pt x="469570" y="669089"/>
                    </a:cubicBezTo>
                    <a:cubicBezTo>
                      <a:pt x="492065" y="663465"/>
                      <a:pt x="508938" y="646595"/>
                      <a:pt x="517372" y="621287"/>
                    </a:cubicBezTo>
                    <a:close/>
                    <a:moveTo>
                      <a:pt x="362724" y="621287"/>
                    </a:moveTo>
                    <a:cubicBezTo>
                      <a:pt x="371158" y="646595"/>
                      <a:pt x="388029" y="663465"/>
                      <a:pt x="410526" y="669089"/>
                    </a:cubicBezTo>
                    <a:cubicBezTo>
                      <a:pt x="413337" y="669089"/>
                      <a:pt x="413337" y="671899"/>
                      <a:pt x="413337" y="671899"/>
                    </a:cubicBezTo>
                    <a:cubicBezTo>
                      <a:pt x="413337" y="674713"/>
                      <a:pt x="410526" y="674713"/>
                      <a:pt x="410526" y="674713"/>
                    </a:cubicBezTo>
                    <a:cubicBezTo>
                      <a:pt x="388029" y="680336"/>
                      <a:pt x="371158" y="697207"/>
                      <a:pt x="365535" y="719702"/>
                    </a:cubicBezTo>
                    <a:cubicBezTo>
                      <a:pt x="365535" y="722512"/>
                      <a:pt x="362724" y="722512"/>
                      <a:pt x="362724" y="722512"/>
                    </a:cubicBezTo>
                    <a:cubicBezTo>
                      <a:pt x="359911" y="722512"/>
                      <a:pt x="359911" y="719702"/>
                      <a:pt x="359911" y="719702"/>
                    </a:cubicBezTo>
                    <a:cubicBezTo>
                      <a:pt x="354290" y="697207"/>
                      <a:pt x="337417" y="680336"/>
                      <a:pt x="314922" y="674713"/>
                    </a:cubicBezTo>
                    <a:cubicBezTo>
                      <a:pt x="312112" y="674713"/>
                      <a:pt x="312112" y="671899"/>
                      <a:pt x="312112" y="671899"/>
                    </a:cubicBezTo>
                    <a:cubicBezTo>
                      <a:pt x="312112" y="669089"/>
                      <a:pt x="314922" y="669089"/>
                      <a:pt x="314922" y="669089"/>
                    </a:cubicBezTo>
                    <a:cubicBezTo>
                      <a:pt x="337417" y="663465"/>
                      <a:pt x="354290" y="646595"/>
                      <a:pt x="362724" y="621287"/>
                    </a:cubicBezTo>
                    <a:close/>
                    <a:moveTo>
                      <a:pt x="208073" y="621287"/>
                    </a:moveTo>
                    <a:cubicBezTo>
                      <a:pt x="216507" y="646595"/>
                      <a:pt x="233378" y="663465"/>
                      <a:pt x="255875" y="669089"/>
                    </a:cubicBezTo>
                    <a:cubicBezTo>
                      <a:pt x="258686" y="669089"/>
                      <a:pt x="258686" y="671899"/>
                      <a:pt x="258686" y="671899"/>
                    </a:cubicBezTo>
                    <a:cubicBezTo>
                      <a:pt x="258686" y="674713"/>
                      <a:pt x="255875" y="674713"/>
                      <a:pt x="255875" y="674713"/>
                    </a:cubicBezTo>
                    <a:cubicBezTo>
                      <a:pt x="233378" y="680336"/>
                      <a:pt x="216507" y="697207"/>
                      <a:pt x="210884" y="719702"/>
                    </a:cubicBezTo>
                    <a:cubicBezTo>
                      <a:pt x="210884" y="722512"/>
                      <a:pt x="208073" y="722512"/>
                      <a:pt x="208073" y="722512"/>
                    </a:cubicBezTo>
                    <a:cubicBezTo>
                      <a:pt x="205260" y="722512"/>
                      <a:pt x="205260" y="719702"/>
                      <a:pt x="205260" y="719702"/>
                    </a:cubicBezTo>
                    <a:cubicBezTo>
                      <a:pt x="199639" y="697207"/>
                      <a:pt x="182766" y="680336"/>
                      <a:pt x="160271" y="674713"/>
                    </a:cubicBezTo>
                    <a:cubicBezTo>
                      <a:pt x="157461" y="674713"/>
                      <a:pt x="157461" y="671899"/>
                      <a:pt x="157461" y="671899"/>
                    </a:cubicBezTo>
                    <a:cubicBezTo>
                      <a:pt x="157461" y="669089"/>
                      <a:pt x="160271" y="669089"/>
                      <a:pt x="160271" y="669089"/>
                    </a:cubicBezTo>
                    <a:cubicBezTo>
                      <a:pt x="182766" y="663465"/>
                      <a:pt x="199639" y="646595"/>
                      <a:pt x="208073" y="621287"/>
                    </a:cubicBezTo>
                    <a:close/>
                    <a:moveTo>
                      <a:pt x="50612" y="621287"/>
                    </a:moveTo>
                    <a:cubicBezTo>
                      <a:pt x="59049" y="646595"/>
                      <a:pt x="75920" y="663465"/>
                      <a:pt x="98414" y="669089"/>
                    </a:cubicBezTo>
                    <a:cubicBezTo>
                      <a:pt x="101225" y="669089"/>
                      <a:pt x="101225" y="671899"/>
                      <a:pt x="101225" y="671899"/>
                    </a:cubicBezTo>
                    <a:cubicBezTo>
                      <a:pt x="101225" y="674713"/>
                      <a:pt x="98414" y="674713"/>
                      <a:pt x="98414" y="674713"/>
                    </a:cubicBezTo>
                    <a:cubicBezTo>
                      <a:pt x="75920" y="680336"/>
                      <a:pt x="59049" y="697207"/>
                      <a:pt x="53426" y="719702"/>
                    </a:cubicBezTo>
                    <a:cubicBezTo>
                      <a:pt x="53426" y="722512"/>
                      <a:pt x="50612" y="722512"/>
                      <a:pt x="50612" y="722512"/>
                    </a:cubicBezTo>
                    <a:cubicBezTo>
                      <a:pt x="47802" y="722512"/>
                      <a:pt x="47802" y="719702"/>
                      <a:pt x="47802" y="719702"/>
                    </a:cubicBezTo>
                    <a:cubicBezTo>
                      <a:pt x="42178" y="697207"/>
                      <a:pt x="25307" y="680336"/>
                      <a:pt x="2813" y="674713"/>
                    </a:cubicBezTo>
                    <a:cubicBezTo>
                      <a:pt x="0" y="674713"/>
                      <a:pt x="0" y="671899"/>
                      <a:pt x="0" y="671899"/>
                    </a:cubicBezTo>
                    <a:cubicBezTo>
                      <a:pt x="0" y="669089"/>
                      <a:pt x="2813" y="669089"/>
                      <a:pt x="2813" y="669089"/>
                    </a:cubicBezTo>
                    <a:cubicBezTo>
                      <a:pt x="25307" y="663465"/>
                      <a:pt x="42178" y="646595"/>
                      <a:pt x="50612" y="621287"/>
                    </a:cubicBezTo>
                    <a:close/>
                    <a:moveTo>
                      <a:pt x="1608353" y="466775"/>
                    </a:moveTo>
                    <a:cubicBezTo>
                      <a:pt x="1613977" y="492072"/>
                      <a:pt x="1633658" y="508926"/>
                      <a:pt x="1656156" y="514540"/>
                    </a:cubicBezTo>
                    <a:cubicBezTo>
                      <a:pt x="1658966" y="514540"/>
                      <a:pt x="1658966" y="517361"/>
                      <a:pt x="1658966" y="517361"/>
                    </a:cubicBezTo>
                    <a:cubicBezTo>
                      <a:pt x="1658966" y="520170"/>
                      <a:pt x="1656156" y="520170"/>
                      <a:pt x="1656156" y="520170"/>
                    </a:cubicBezTo>
                    <a:cubicBezTo>
                      <a:pt x="1633658" y="525788"/>
                      <a:pt x="1616787" y="542642"/>
                      <a:pt x="1611164" y="565109"/>
                    </a:cubicBezTo>
                    <a:cubicBezTo>
                      <a:pt x="1611164" y="567912"/>
                      <a:pt x="1608353" y="567912"/>
                      <a:pt x="1608353" y="567912"/>
                    </a:cubicBezTo>
                    <a:cubicBezTo>
                      <a:pt x="1605540" y="567912"/>
                      <a:pt x="1605540" y="565109"/>
                      <a:pt x="1605540" y="565109"/>
                    </a:cubicBezTo>
                    <a:cubicBezTo>
                      <a:pt x="1599920" y="542642"/>
                      <a:pt x="1583046" y="525788"/>
                      <a:pt x="1560551" y="520170"/>
                    </a:cubicBezTo>
                    <a:cubicBezTo>
                      <a:pt x="1557741" y="520170"/>
                      <a:pt x="1557741" y="517361"/>
                      <a:pt x="1557741" y="517361"/>
                    </a:cubicBezTo>
                    <a:cubicBezTo>
                      <a:pt x="1557741" y="514540"/>
                      <a:pt x="1560551" y="514540"/>
                      <a:pt x="1560551" y="514540"/>
                    </a:cubicBezTo>
                    <a:cubicBezTo>
                      <a:pt x="1583046" y="508926"/>
                      <a:pt x="1599920" y="492072"/>
                      <a:pt x="1608353" y="466775"/>
                    </a:cubicBezTo>
                    <a:close/>
                    <a:moveTo>
                      <a:pt x="1450892" y="466775"/>
                    </a:moveTo>
                    <a:cubicBezTo>
                      <a:pt x="1459326" y="492072"/>
                      <a:pt x="1476197" y="508926"/>
                      <a:pt x="1498695" y="514540"/>
                    </a:cubicBezTo>
                    <a:cubicBezTo>
                      <a:pt x="1501505" y="514540"/>
                      <a:pt x="1501505" y="517361"/>
                      <a:pt x="1501505" y="517361"/>
                    </a:cubicBezTo>
                    <a:cubicBezTo>
                      <a:pt x="1501505" y="520170"/>
                      <a:pt x="1498695" y="520170"/>
                      <a:pt x="1498695" y="520170"/>
                    </a:cubicBezTo>
                    <a:cubicBezTo>
                      <a:pt x="1476197" y="525791"/>
                      <a:pt x="1459326" y="542642"/>
                      <a:pt x="1453706" y="565109"/>
                    </a:cubicBezTo>
                    <a:cubicBezTo>
                      <a:pt x="1453706" y="567914"/>
                      <a:pt x="1450892" y="567914"/>
                      <a:pt x="1450892" y="567914"/>
                    </a:cubicBezTo>
                    <a:cubicBezTo>
                      <a:pt x="1448079" y="567914"/>
                      <a:pt x="1448079" y="565109"/>
                      <a:pt x="1448079" y="565109"/>
                    </a:cubicBezTo>
                    <a:cubicBezTo>
                      <a:pt x="1442458" y="542642"/>
                      <a:pt x="1425587" y="525791"/>
                      <a:pt x="1403090" y="520170"/>
                    </a:cubicBezTo>
                    <a:cubicBezTo>
                      <a:pt x="1400280" y="520170"/>
                      <a:pt x="1400280" y="517361"/>
                      <a:pt x="1400280" y="517361"/>
                    </a:cubicBezTo>
                    <a:cubicBezTo>
                      <a:pt x="1400280" y="514540"/>
                      <a:pt x="1403090" y="514540"/>
                      <a:pt x="1403090" y="514540"/>
                    </a:cubicBezTo>
                    <a:cubicBezTo>
                      <a:pt x="1425587" y="508926"/>
                      <a:pt x="1442458" y="492072"/>
                      <a:pt x="1450892" y="466775"/>
                    </a:cubicBezTo>
                    <a:close/>
                    <a:moveTo>
                      <a:pt x="1296244" y="466775"/>
                    </a:moveTo>
                    <a:cubicBezTo>
                      <a:pt x="1304678" y="492072"/>
                      <a:pt x="1321549" y="508926"/>
                      <a:pt x="1344046" y="514540"/>
                    </a:cubicBezTo>
                    <a:cubicBezTo>
                      <a:pt x="1346857" y="514540"/>
                      <a:pt x="1346857" y="517361"/>
                      <a:pt x="1346857" y="517361"/>
                    </a:cubicBezTo>
                    <a:cubicBezTo>
                      <a:pt x="1346857" y="520170"/>
                      <a:pt x="1344046" y="520170"/>
                      <a:pt x="1344046" y="520170"/>
                    </a:cubicBezTo>
                    <a:cubicBezTo>
                      <a:pt x="1321549" y="525791"/>
                      <a:pt x="1304678" y="542642"/>
                      <a:pt x="1299058" y="565112"/>
                    </a:cubicBezTo>
                    <a:cubicBezTo>
                      <a:pt x="1299058" y="567914"/>
                      <a:pt x="1296244" y="567914"/>
                      <a:pt x="1296244" y="567914"/>
                    </a:cubicBezTo>
                    <a:cubicBezTo>
                      <a:pt x="1293431" y="567914"/>
                      <a:pt x="1293431" y="565112"/>
                      <a:pt x="1293431" y="565112"/>
                    </a:cubicBezTo>
                    <a:cubicBezTo>
                      <a:pt x="1287810" y="542642"/>
                      <a:pt x="1270939" y="525791"/>
                      <a:pt x="1248442" y="520170"/>
                    </a:cubicBezTo>
                    <a:cubicBezTo>
                      <a:pt x="1245632" y="520170"/>
                      <a:pt x="1245632" y="517361"/>
                      <a:pt x="1245632" y="517361"/>
                    </a:cubicBezTo>
                    <a:cubicBezTo>
                      <a:pt x="1245632" y="514540"/>
                      <a:pt x="1248442" y="514540"/>
                      <a:pt x="1248442" y="514540"/>
                    </a:cubicBezTo>
                    <a:cubicBezTo>
                      <a:pt x="1270939" y="508926"/>
                      <a:pt x="1287810" y="492072"/>
                      <a:pt x="1296244" y="466775"/>
                    </a:cubicBezTo>
                    <a:close/>
                    <a:moveTo>
                      <a:pt x="1141593" y="466775"/>
                    </a:moveTo>
                    <a:cubicBezTo>
                      <a:pt x="1150027" y="492072"/>
                      <a:pt x="1166898" y="508926"/>
                      <a:pt x="1189395" y="514540"/>
                    </a:cubicBezTo>
                    <a:cubicBezTo>
                      <a:pt x="1192206" y="514540"/>
                      <a:pt x="1192206" y="517361"/>
                      <a:pt x="1192206" y="517361"/>
                    </a:cubicBezTo>
                    <a:cubicBezTo>
                      <a:pt x="1192206" y="520170"/>
                      <a:pt x="1189395" y="520170"/>
                      <a:pt x="1189395" y="520170"/>
                    </a:cubicBezTo>
                    <a:cubicBezTo>
                      <a:pt x="1166898" y="525791"/>
                      <a:pt x="1150027" y="542642"/>
                      <a:pt x="1144407" y="565112"/>
                    </a:cubicBezTo>
                    <a:cubicBezTo>
                      <a:pt x="1144407" y="567914"/>
                      <a:pt x="1141593" y="567914"/>
                      <a:pt x="1141593" y="567914"/>
                    </a:cubicBezTo>
                    <a:cubicBezTo>
                      <a:pt x="1138780" y="567914"/>
                      <a:pt x="1138780" y="565112"/>
                      <a:pt x="1138780" y="565112"/>
                    </a:cubicBezTo>
                    <a:cubicBezTo>
                      <a:pt x="1133159" y="542642"/>
                      <a:pt x="1116288" y="525791"/>
                      <a:pt x="1093791" y="520170"/>
                    </a:cubicBezTo>
                    <a:cubicBezTo>
                      <a:pt x="1090981" y="520170"/>
                      <a:pt x="1090981" y="517361"/>
                      <a:pt x="1090981" y="517361"/>
                    </a:cubicBezTo>
                    <a:cubicBezTo>
                      <a:pt x="1090981" y="514540"/>
                      <a:pt x="1093791" y="514540"/>
                      <a:pt x="1093791" y="514540"/>
                    </a:cubicBezTo>
                    <a:cubicBezTo>
                      <a:pt x="1116288" y="508926"/>
                      <a:pt x="1133159" y="492072"/>
                      <a:pt x="1141593" y="466775"/>
                    </a:cubicBezTo>
                    <a:close/>
                    <a:moveTo>
                      <a:pt x="984132" y="466775"/>
                    </a:moveTo>
                    <a:cubicBezTo>
                      <a:pt x="992566" y="492072"/>
                      <a:pt x="1009437" y="508926"/>
                      <a:pt x="1031934" y="514540"/>
                    </a:cubicBezTo>
                    <a:cubicBezTo>
                      <a:pt x="1034745" y="514540"/>
                      <a:pt x="1034745" y="517361"/>
                      <a:pt x="1034745" y="517361"/>
                    </a:cubicBezTo>
                    <a:cubicBezTo>
                      <a:pt x="1034745" y="520170"/>
                      <a:pt x="1031934" y="520170"/>
                      <a:pt x="1031934" y="520170"/>
                    </a:cubicBezTo>
                    <a:cubicBezTo>
                      <a:pt x="1009437" y="525791"/>
                      <a:pt x="992566" y="542642"/>
                      <a:pt x="986946" y="565112"/>
                    </a:cubicBezTo>
                    <a:cubicBezTo>
                      <a:pt x="986946" y="567914"/>
                      <a:pt x="984132" y="567914"/>
                      <a:pt x="984132" y="567914"/>
                    </a:cubicBezTo>
                    <a:cubicBezTo>
                      <a:pt x="981319" y="567914"/>
                      <a:pt x="981319" y="565112"/>
                      <a:pt x="981319" y="565112"/>
                    </a:cubicBezTo>
                    <a:cubicBezTo>
                      <a:pt x="975698" y="542642"/>
                      <a:pt x="958827" y="525791"/>
                      <a:pt x="936330" y="520170"/>
                    </a:cubicBezTo>
                    <a:cubicBezTo>
                      <a:pt x="933520" y="520170"/>
                      <a:pt x="933520" y="517361"/>
                      <a:pt x="933520" y="517361"/>
                    </a:cubicBezTo>
                    <a:cubicBezTo>
                      <a:pt x="933520" y="514540"/>
                      <a:pt x="936330" y="514540"/>
                      <a:pt x="936330" y="514540"/>
                    </a:cubicBezTo>
                    <a:cubicBezTo>
                      <a:pt x="958827" y="508926"/>
                      <a:pt x="975698" y="492072"/>
                      <a:pt x="984132" y="466775"/>
                    </a:cubicBezTo>
                    <a:close/>
                    <a:moveTo>
                      <a:pt x="829484" y="466775"/>
                    </a:moveTo>
                    <a:cubicBezTo>
                      <a:pt x="837918" y="492072"/>
                      <a:pt x="854789" y="508926"/>
                      <a:pt x="877286" y="514540"/>
                    </a:cubicBezTo>
                    <a:cubicBezTo>
                      <a:pt x="880097" y="514540"/>
                      <a:pt x="880097" y="517361"/>
                      <a:pt x="880097" y="517361"/>
                    </a:cubicBezTo>
                    <a:cubicBezTo>
                      <a:pt x="880097" y="520170"/>
                      <a:pt x="877286" y="520170"/>
                      <a:pt x="877286" y="520170"/>
                    </a:cubicBezTo>
                    <a:cubicBezTo>
                      <a:pt x="854789" y="525791"/>
                      <a:pt x="837918" y="542642"/>
                      <a:pt x="832298" y="565112"/>
                    </a:cubicBezTo>
                    <a:cubicBezTo>
                      <a:pt x="832298" y="567914"/>
                      <a:pt x="829484" y="567914"/>
                      <a:pt x="829484" y="567914"/>
                    </a:cubicBezTo>
                    <a:cubicBezTo>
                      <a:pt x="826671" y="567914"/>
                      <a:pt x="826671" y="565112"/>
                      <a:pt x="826671" y="565112"/>
                    </a:cubicBezTo>
                    <a:cubicBezTo>
                      <a:pt x="821050" y="542642"/>
                      <a:pt x="804179" y="525791"/>
                      <a:pt x="781682" y="520170"/>
                    </a:cubicBezTo>
                    <a:cubicBezTo>
                      <a:pt x="778872" y="520170"/>
                      <a:pt x="778872" y="517361"/>
                      <a:pt x="778872" y="517361"/>
                    </a:cubicBezTo>
                    <a:cubicBezTo>
                      <a:pt x="778872" y="514540"/>
                      <a:pt x="781682" y="514540"/>
                      <a:pt x="781682" y="514540"/>
                    </a:cubicBezTo>
                    <a:cubicBezTo>
                      <a:pt x="804179" y="508926"/>
                      <a:pt x="821050" y="492072"/>
                      <a:pt x="829484" y="466775"/>
                    </a:cubicBezTo>
                    <a:close/>
                    <a:moveTo>
                      <a:pt x="674833" y="466775"/>
                    </a:moveTo>
                    <a:cubicBezTo>
                      <a:pt x="683267" y="492072"/>
                      <a:pt x="700138" y="508926"/>
                      <a:pt x="722635" y="514540"/>
                    </a:cubicBezTo>
                    <a:cubicBezTo>
                      <a:pt x="725446" y="514540"/>
                      <a:pt x="725446" y="517361"/>
                      <a:pt x="725446" y="517361"/>
                    </a:cubicBezTo>
                    <a:cubicBezTo>
                      <a:pt x="725446" y="520170"/>
                      <a:pt x="722635" y="520170"/>
                      <a:pt x="722635" y="520170"/>
                    </a:cubicBezTo>
                    <a:cubicBezTo>
                      <a:pt x="700138" y="525791"/>
                      <a:pt x="683267" y="542642"/>
                      <a:pt x="677647" y="565112"/>
                    </a:cubicBezTo>
                    <a:cubicBezTo>
                      <a:pt x="677647" y="567914"/>
                      <a:pt x="674833" y="567914"/>
                      <a:pt x="674833" y="567914"/>
                    </a:cubicBezTo>
                    <a:cubicBezTo>
                      <a:pt x="672020" y="567914"/>
                      <a:pt x="672020" y="565112"/>
                      <a:pt x="672020" y="565112"/>
                    </a:cubicBezTo>
                    <a:cubicBezTo>
                      <a:pt x="666399" y="542642"/>
                      <a:pt x="649528" y="525791"/>
                      <a:pt x="627031" y="520170"/>
                    </a:cubicBezTo>
                    <a:cubicBezTo>
                      <a:pt x="624221" y="520170"/>
                      <a:pt x="624221" y="517361"/>
                      <a:pt x="624221" y="517361"/>
                    </a:cubicBezTo>
                    <a:cubicBezTo>
                      <a:pt x="624221" y="514540"/>
                      <a:pt x="627031" y="514540"/>
                      <a:pt x="627031" y="514540"/>
                    </a:cubicBezTo>
                    <a:cubicBezTo>
                      <a:pt x="649528" y="508926"/>
                      <a:pt x="666399" y="492072"/>
                      <a:pt x="674833" y="466775"/>
                    </a:cubicBezTo>
                    <a:close/>
                    <a:moveTo>
                      <a:pt x="517372" y="466775"/>
                    </a:moveTo>
                    <a:cubicBezTo>
                      <a:pt x="525806" y="492072"/>
                      <a:pt x="542677" y="508926"/>
                      <a:pt x="565174" y="514540"/>
                    </a:cubicBezTo>
                    <a:cubicBezTo>
                      <a:pt x="567985" y="514540"/>
                      <a:pt x="567985" y="517361"/>
                      <a:pt x="567985" y="517361"/>
                    </a:cubicBezTo>
                    <a:cubicBezTo>
                      <a:pt x="567985" y="520170"/>
                      <a:pt x="565174" y="520170"/>
                      <a:pt x="565174" y="520170"/>
                    </a:cubicBezTo>
                    <a:cubicBezTo>
                      <a:pt x="542677" y="525791"/>
                      <a:pt x="525806" y="542642"/>
                      <a:pt x="520183" y="565112"/>
                    </a:cubicBezTo>
                    <a:cubicBezTo>
                      <a:pt x="520183" y="567914"/>
                      <a:pt x="517372" y="567914"/>
                      <a:pt x="517372" y="567914"/>
                    </a:cubicBezTo>
                    <a:cubicBezTo>
                      <a:pt x="514559" y="567914"/>
                      <a:pt x="514559" y="565112"/>
                      <a:pt x="514559" y="565112"/>
                    </a:cubicBezTo>
                    <a:cubicBezTo>
                      <a:pt x="508938" y="542642"/>
                      <a:pt x="492065" y="525791"/>
                      <a:pt x="469570" y="520170"/>
                    </a:cubicBezTo>
                    <a:cubicBezTo>
                      <a:pt x="466760" y="520170"/>
                      <a:pt x="466760" y="517361"/>
                      <a:pt x="466760" y="517361"/>
                    </a:cubicBezTo>
                    <a:cubicBezTo>
                      <a:pt x="466760" y="514540"/>
                      <a:pt x="469570" y="514540"/>
                      <a:pt x="469570" y="514540"/>
                    </a:cubicBezTo>
                    <a:cubicBezTo>
                      <a:pt x="492065" y="508926"/>
                      <a:pt x="508938" y="492072"/>
                      <a:pt x="517372" y="466775"/>
                    </a:cubicBezTo>
                    <a:close/>
                    <a:moveTo>
                      <a:pt x="362724" y="466775"/>
                    </a:moveTo>
                    <a:cubicBezTo>
                      <a:pt x="371158" y="492072"/>
                      <a:pt x="388029" y="508926"/>
                      <a:pt x="410526" y="514540"/>
                    </a:cubicBezTo>
                    <a:cubicBezTo>
                      <a:pt x="413337" y="514540"/>
                      <a:pt x="413337" y="517361"/>
                      <a:pt x="413337" y="517361"/>
                    </a:cubicBezTo>
                    <a:cubicBezTo>
                      <a:pt x="413337" y="520170"/>
                      <a:pt x="410526" y="520170"/>
                      <a:pt x="410526" y="520170"/>
                    </a:cubicBezTo>
                    <a:cubicBezTo>
                      <a:pt x="388029" y="525791"/>
                      <a:pt x="371158" y="542642"/>
                      <a:pt x="365535" y="565112"/>
                    </a:cubicBezTo>
                    <a:cubicBezTo>
                      <a:pt x="365535" y="567914"/>
                      <a:pt x="362724" y="567914"/>
                      <a:pt x="362724" y="567914"/>
                    </a:cubicBezTo>
                    <a:cubicBezTo>
                      <a:pt x="359911" y="567914"/>
                      <a:pt x="359911" y="565112"/>
                      <a:pt x="359911" y="565112"/>
                    </a:cubicBezTo>
                    <a:cubicBezTo>
                      <a:pt x="354290" y="542642"/>
                      <a:pt x="337417" y="525791"/>
                      <a:pt x="314922" y="520170"/>
                    </a:cubicBezTo>
                    <a:cubicBezTo>
                      <a:pt x="312112" y="520170"/>
                      <a:pt x="312112" y="517361"/>
                      <a:pt x="312112" y="517361"/>
                    </a:cubicBezTo>
                    <a:cubicBezTo>
                      <a:pt x="312112" y="514540"/>
                      <a:pt x="314922" y="514540"/>
                      <a:pt x="314922" y="514540"/>
                    </a:cubicBezTo>
                    <a:cubicBezTo>
                      <a:pt x="337417" y="508926"/>
                      <a:pt x="354290" y="492072"/>
                      <a:pt x="362724" y="466775"/>
                    </a:cubicBezTo>
                    <a:close/>
                    <a:moveTo>
                      <a:pt x="208073" y="466775"/>
                    </a:moveTo>
                    <a:cubicBezTo>
                      <a:pt x="216507" y="492072"/>
                      <a:pt x="233378" y="508926"/>
                      <a:pt x="255875" y="514540"/>
                    </a:cubicBezTo>
                    <a:cubicBezTo>
                      <a:pt x="258686" y="514540"/>
                      <a:pt x="258686" y="517361"/>
                      <a:pt x="258686" y="517361"/>
                    </a:cubicBezTo>
                    <a:cubicBezTo>
                      <a:pt x="258686" y="520170"/>
                      <a:pt x="255875" y="520170"/>
                      <a:pt x="255875" y="520170"/>
                    </a:cubicBezTo>
                    <a:cubicBezTo>
                      <a:pt x="233378" y="525791"/>
                      <a:pt x="216507" y="542642"/>
                      <a:pt x="210884" y="565112"/>
                    </a:cubicBezTo>
                    <a:cubicBezTo>
                      <a:pt x="210884" y="567914"/>
                      <a:pt x="208073" y="567914"/>
                      <a:pt x="208073" y="567914"/>
                    </a:cubicBezTo>
                    <a:cubicBezTo>
                      <a:pt x="205260" y="567914"/>
                      <a:pt x="205260" y="565112"/>
                      <a:pt x="205260" y="565112"/>
                    </a:cubicBezTo>
                    <a:cubicBezTo>
                      <a:pt x="199639" y="542642"/>
                      <a:pt x="182766" y="525791"/>
                      <a:pt x="160271" y="520170"/>
                    </a:cubicBezTo>
                    <a:cubicBezTo>
                      <a:pt x="157461" y="520170"/>
                      <a:pt x="157461" y="517361"/>
                      <a:pt x="157461" y="517361"/>
                    </a:cubicBezTo>
                    <a:cubicBezTo>
                      <a:pt x="157461" y="514540"/>
                      <a:pt x="160271" y="514540"/>
                      <a:pt x="160271" y="514540"/>
                    </a:cubicBezTo>
                    <a:cubicBezTo>
                      <a:pt x="182766" y="508926"/>
                      <a:pt x="199639" y="492072"/>
                      <a:pt x="208073" y="466775"/>
                    </a:cubicBezTo>
                    <a:close/>
                    <a:moveTo>
                      <a:pt x="50612" y="466775"/>
                    </a:moveTo>
                    <a:cubicBezTo>
                      <a:pt x="59049" y="492072"/>
                      <a:pt x="75920" y="508926"/>
                      <a:pt x="98414" y="514540"/>
                    </a:cubicBezTo>
                    <a:cubicBezTo>
                      <a:pt x="101225" y="514540"/>
                      <a:pt x="101225" y="517361"/>
                      <a:pt x="101225" y="517361"/>
                    </a:cubicBezTo>
                    <a:cubicBezTo>
                      <a:pt x="101225" y="520170"/>
                      <a:pt x="98414" y="520170"/>
                      <a:pt x="98414" y="520170"/>
                    </a:cubicBezTo>
                    <a:cubicBezTo>
                      <a:pt x="75920" y="525791"/>
                      <a:pt x="59049" y="542642"/>
                      <a:pt x="53426" y="565112"/>
                    </a:cubicBezTo>
                    <a:cubicBezTo>
                      <a:pt x="53426" y="567914"/>
                      <a:pt x="50612" y="567914"/>
                      <a:pt x="50612" y="567914"/>
                    </a:cubicBezTo>
                    <a:cubicBezTo>
                      <a:pt x="47802" y="567914"/>
                      <a:pt x="47802" y="565112"/>
                      <a:pt x="47802" y="565112"/>
                    </a:cubicBezTo>
                    <a:cubicBezTo>
                      <a:pt x="42178" y="542642"/>
                      <a:pt x="25307" y="525791"/>
                      <a:pt x="2813" y="520170"/>
                    </a:cubicBezTo>
                    <a:cubicBezTo>
                      <a:pt x="0" y="520170"/>
                      <a:pt x="0" y="517361"/>
                      <a:pt x="0" y="517361"/>
                    </a:cubicBezTo>
                    <a:cubicBezTo>
                      <a:pt x="0" y="514540"/>
                      <a:pt x="2813" y="514540"/>
                      <a:pt x="2813" y="514540"/>
                    </a:cubicBezTo>
                    <a:cubicBezTo>
                      <a:pt x="25307" y="508926"/>
                      <a:pt x="42178" y="492072"/>
                      <a:pt x="50612" y="466775"/>
                    </a:cubicBezTo>
                    <a:close/>
                    <a:moveTo>
                      <a:pt x="4406104" y="466774"/>
                    </a:moveTo>
                    <a:cubicBezTo>
                      <a:pt x="4414538" y="492069"/>
                      <a:pt x="4431409" y="508922"/>
                      <a:pt x="4453907" y="514539"/>
                    </a:cubicBezTo>
                    <a:cubicBezTo>
                      <a:pt x="4456717" y="514539"/>
                      <a:pt x="4456717" y="517359"/>
                      <a:pt x="4456717" y="517359"/>
                    </a:cubicBezTo>
                    <a:cubicBezTo>
                      <a:pt x="4456717" y="520170"/>
                      <a:pt x="4453907" y="520170"/>
                      <a:pt x="4453907" y="520170"/>
                    </a:cubicBezTo>
                    <a:cubicBezTo>
                      <a:pt x="4431409" y="525786"/>
                      <a:pt x="4414538" y="542640"/>
                      <a:pt x="4408915" y="565108"/>
                    </a:cubicBezTo>
                    <a:cubicBezTo>
                      <a:pt x="4408915" y="567912"/>
                      <a:pt x="4406104" y="567912"/>
                      <a:pt x="4406104" y="567912"/>
                    </a:cubicBezTo>
                    <a:cubicBezTo>
                      <a:pt x="4403291" y="567912"/>
                      <a:pt x="4403291" y="565108"/>
                      <a:pt x="4403291" y="565108"/>
                    </a:cubicBezTo>
                    <a:cubicBezTo>
                      <a:pt x="4397671" y="542640"/>
                      <a:pt x="4380797" y="525786"/>
                      <a:pt x="4358302" y="520170"/>
                    </a:cubicBezTo>
                    <a:cubicBezTo>
                      <a:pt x="4355492" y="520170"/>
                      <a:pt x="4355492" y="517359"/>
                      <a:pt x="4355492" y="517359"/>
                    </a:cubicBezTo>
                    <a:cubicBezTo>
                      <a:pt x="4355492" y="514539"/>
                      <a:pt x="4358302" y="514539"/>
                      <a:pt x="4358302" y="514539"/>
                    </a:cubicBezTo>
                    <a:cubicBezTo>
                      <a:pt x="4380797" y="508922"/>
                      <a:pt x="4397671" y="492069"/>
                      <a:pt x="4406104" y="466774"/>
                    </a:cubicBezTo>
                    <a:close/>
                    <a:moveTo>
                      <a:pt x="4251453" y="466774"/>
                    </a:moveTo>
                    <a:cubicBezTo>
                      <a:pt x="4259887" y="492069"/>
                      <a:pt x="4276758" y="508922"/>
                      <a:pt x="4299256" y="514539"/>
                    </a:cubicBezTo>
                    <a:cubicBezTo>
                      <a:pt x="4302066" y="514539"/>
                      <a:pt x="4302066" y="517359"/>
                      <a:pt x="4302066" y="517359"/>
                    </a:cubicBezTo>
                    <a:cubicBezTo>
                      <a:pt x="4302066" y="520170"/>
                      <a:pt x="4299256" y="520170"/>
                      <a:pt x="4299256" y="520170"/>
                    </a:cubicBezTo>
                    <a:cubicBezTo>
                      <a:pt x="4276758" y="525786"/>
                      <a:pt x="4259887" y="542640"/>
                      <a:pt x="4254264" y="565108"/>
                    </a:cubicBezTo>
                    <a:cubicBezTo>
                      <a:pt x="4254264" y="567912"/>
                      <a:pt x="4251453" y="567912"/>
                      <a:pt x="4251453" y="567912"/>
                    </a:cubicBezTo>
                    <a:cubicBezTo>
                      <a:pt x="4248640" y="567912"/>
                      <a:pt x="4248640" y="565108"/>
                      <a:pt x="4248640" y="565108"/>
                    </a:cubicBezTo>
                    <a:cubicBezTo>
                      <a:pt x="4243020" y="542640"/>
                      <a:pt x="4226146" y="525786"/>
                      <a:pt x="4203651" y="520170"/>
                    </a:cubicBezTo>
                    <a:cubicBezTo>
                      <a:pt x="4200841" y="520170"/>
                      <a:pt x="4200841" y="517359"/>
                      <a:pt x="4200841" y="517359"/>
                    </a:cubicBezTo>
                    <a:cubicBezTo>
                      <a:pt x="4200841" y="514539"/>
                      <a:pt x="4203651" y="514539"/>
                      <a:pt x="4203651" y="514539"/>
                    </a:cubicBezTo>
                    <a:cubicBezTo>
                      <a:pt x="4226146" y="508922"/>
                      <a:pt x="4243020" y="492069"/>
                      <a:pt x="4251453" y="466774"/>
                    </a:cubicBezTo>
                    <a:close/>
                    <a:moveTo>
                      <a:pt x="4096805" y="466774"/>
                    </a:moveTo>
                    <a:cubicBezTo>
                      <a:pt x="4105239" y="492069"/>
                      <a:pt x="4122110" y="508922"/>
                      <a:pt x="4144608" y="514539"/>
                    </a:cubicBezTo>
                    <a:cubicBezTo>
                      <a:pt x="4147418" y="514539"/>
                      <a:pt x="4147418" y="517361"/>
                      <a:pt x="4147418" y="517361"/>
                    </a:cubicBezTo>
                    <a:cubicBezTo>
                      <a:pt x="4147418" y="520170"/>
                      <a:pt x="4144608" y="520170"/>
                      <a:pt x="4144608" y="520170"/>
                    </a:cubicBezTo>
                    <a:cubicBezTo>
                      <a:pt x="4122110" y="525786"/>
                      <a:pt x="4105239" y="542640"/>
                      <a:pt x="4099616" y="565108"/>
                    </a:cubicBezTo>
                    <a:cubicBezTo>
                      <a:pt x="4099616" y="567912"/>
                      <a:pt x="4096805" y="567912"/>
                      <a:pt x="4096805" y="567912"/>
                    </a:cubicBezTo>
                    <a:cubicBezTo>
                      <a:pt x="4093992" y="567912"/>
                      <a:pt x="4093992" y="565108"/>
                      <a:pt x="4093992" y="565108"/>
                    </a:cubicBezTo>
                    <a:cubicBezTo>
                      <a:pt x="4088372" y="542640"/>
                      <a:pt x="4071498" y="525786"/>
                      <a:pt x="4049003" y="520170"/>
                    </a:cubicBezTo>
                    <a:cubicBezTo>
                      <a:pt x="4046193" y="520170"/>
                      <a:pt x="4046193" y="517361"/>
                      <a:pt x="4046193" y="517361"/>
                    </a:cubicBezTo>
                    <a:cubicBezTo>
                      <a:pt x="4046193" y="514539"/>
                      <a:pt x="4049003" y="514539"/>
                      <a:pt x="4049003" y="514539"/>
                    </a:cubicBezTo>
                    <a:cubicBezTo>
                      <a:pt x="4071498" y="508922"/>
                      <a:pt x="4088372" y="492069"/>
                      <a:pt x="4096805" y="466774"/>
                    </a:cubicBezTo>
                    <a:close/>
                    <a:moveTo>
                      <a:pt x="3939345" y="466774"/>
                    </a:moveTo>
                    <a:cubicBezTo>
                      <a:pt x="3947781" y="492069"/>
                      <a:pt x="3964649" y="508922"/>
                      <a:pt x="3987147" y="514539"/>
                    </a:cubicBezTo>
                    <a:cubicBezTo>
                      <a:pt x="3989957" y="514539"/>
                      <a:pt x="3989957" y="517361"/>
                      <a:pt x="3989957" y="517361"/>
                    </a:cubicBezTo>
                    <a:cubicBezTo>
                      <a:pt x="3989957" y="520170"/>
                      <a:pt x="3987147" y="520170"/>
                      <a:pt x="3987147" y="520170"/>
                    </a:cubicBezTo>
                    <a:cubicBezTo>
                      <a:pt x="3964649" y="525786"/>
                      <a:pt x="3947781" y="542640"/>
                      <a:pt x="3942155" y="565108"/>
                    </a:cubicBezTo>
                    <a:cubicBezTo>
                      <a:pt x="3942155" y="567912"/>
                      <a:pt x="3939345" y="567912"/>
                      <a:pt x="3939345" y="567912"/>
                    </a:cubicBezTo>
                    <a:cubicBezTo>
                      <a:pt x="3936531" y="567912"/>
                      <a:pt x="3936531" y="565108"/>
                      <a:pt x="3936531" y="565108"/>
                    </a:cubicBezTo>
                    <a:cubicBezTo>
                      <a:pt x="3930911" y="542640"/>
                      <a:pt x="3914037" y="525786"/>
                      <a:pt x="3891545" y="520170"/>
                    </a:cubicBezTo>
                    <a:cubicBezTo>
                      <a:pt x="3888732" y="520170"/>
                      <a:pt x="3888732" y="517361"/>
                      <a:pt x="3888732" y="517361"/>
                    </a:cubicBezTo>
                    <a:cubicBezTo>
                      <a:pt x="3888732" y="514539"/>
                      <a:pt x="3891545" y="514539"/>
                      <a:pt x="3891545" y="514539"/>
                    </a:cubicBezTo>
                    <a:cubicBezTo>
                      <a:pt x="3914037" y="508922"/>
                      <a:pt x="3930911" y="492069"/>
                      <a:pt x="3939345" y="466774"/>
                    </a:cubicBezTo>
                    <a:close/>
                    <a:moveTo>
                      <a:pt x="3784693" y="466774"/>
                    </a:moveTo>
                    <a:cubicBezTo>
                      <a:pt x="3793130" y="492069"/>
                      <a:pt x="3809998" y="508922"/>
                      <a:pt x="3832496" y="514539"/>
                    </a:cubicBezTo>
                    <a:cubicBezTo>
                      <a:pt x="3835306" y="514539"/>
                      <a:pt x="3835306" y="517361"/>
                      <a:pt x="3835306" y="517361"/>
                    </a:cubicBezTo>
                    <a:cubicBezTo>
                      <a:pt x="3835306" y="520170"/>
                      <a:pt x="3832496" y="520170"/>
                      <a:pt x="3832496" y="520170"/>
                    </a:cubicBezTo>
                    <a:cubicBezTo>
                      <a:pt x="3809998" y="525786"/>
                      <a:pt x="3793130" y="542640"/>
                      <a:pt x="3787504" y="565108"/>
                    </a:cubicBezTo>
                    <a:cubicBezTo>
                      <a:pt x="3787504" y="567912"/>
                      <a:pt x="3784693" y="567912"/>
                      <a:pt x="3784693" y="567912"/>
                    </a:cubicBezTo>
                    <a:cubicBezTo>
                      <a:pt x="3781880" y="567912"/>
                      <a:pt x="3781880" y="565108"/>
                      <a:pt x="3781880" y="565108"/>
                    </a:cubicBezTo>
                    <a:cubicBezTo>
                      <a:pt x="3776260" y="542640"/>
                      <a:pt x="3759386" y="525786"/>
                      <a:pt x="3736894" y="520170"/>
                    </a:cubicBezTo>
                    <a:cubicBezTo>
                      <a:pt x="3734081" y="520170"/>
                      <a:pt x="3734081" y="517361"/>
                      <a:pt x="3734081" y="517361"/>
                    </a:cubicBezTo>
                    <a:cubicBezTo>
                      <a:pt x="3734081" y="514539"/>
                      <a:pt x="3736894" y="514539"/>
                      <a:pt x="3736894" y="514539"/>
                    </a:cubicBezTo>
                    <a:cubicBezTo>
                      <a:pt x="3759386" y="508922"/>
                      <a:pt x="3776260" y="492069"/>
                      <a:pt x="3784693" y="466774"/>
                    </a:cubicBezTo>
                    <a:close/>
                    <a:moveTo>
                      <a:pt x="3630045" y="466774"/>
                    </a:moveTo>
                    <a:cubicBezTo>
                      <a:pt x="3638482" y="492069"/>
                      <a:pt x="3655350" y="508926"/>
                      <a:pt x="3677848" y="514539"/>
                    </a:cubicBezTo>
                    <a:cubicBezTo>
                      <a:pt x="3680658" y="514539"/>
                      <a:pt x="3680658" y="517361"/>
                      <a:pt x="3680658" y="517361"/>
                    </a:cubicBezTo>
                    <a:cubicBezTo>
                      <a:pt x="3680658" y="520170"/>
                      <a:pt x="3677848" y="520170"/>
                      <a:pt x="3677848" y="520170"/>
                    </a:cubicBezTo>
                    <a:cubicBezTo>
                      <a:pt x="3655350" y="525786"/>
                      <a:pt x="3638482" y="542640"/>
                      <a:pt x="3632856" y="565108"/>
                    </a:cubicBezTo>
                    <a:cubicBezTo>
                      <a:pt x="3632856" y="567912"/>
                      <a:pt x="3630045" y="567912"/>
                      <a:pt x="3630045" y="567912"/>
                    </a:cubicBezTo>
                    <a:cubicBezTo>
                      <a:pt x="3627232" y="567912"/>
                      <a:pt x="3627232" y="565108"/>
                      <a:pt x="3627232" y="565108"/>
                    </a:cubicBezTo>
                    <a:cubicBezTo>
                      <a:pt x="3621612" y="542640"/>
                      <a:pt x="3604738" y="525786"/>
                      <a:pt x="3582246" y="520170"/>
                    </a:cubicBezTo>
                    <a:cubicBezTo>
                      <a:pt x="3579433" y="520170"/>
                      <a:pt x="3579433" y="517361"/>
                      <a:pt x="3579433" y="517361"/>
                    </a:cubicBezTo>
                    <a:cubicBezTo>
                      <a:pt x="3579433" y="514539"/>
                      <a:pt x="3582246" y="514539"/>
                      <a:pt x="3582246" y="514539"/>
                    </a:cubicBezTo>
                    <a:cubicBezTo>
                      <a:pt x="3604738" y="508926"/>
                      <a:pt x="3621612" y="492069"/>
                      <a:pt x="3630045" y="466774"/>
                    </a:cubicBezTo>
                    <a:close/>
                    <a:moveTo>
                      <a:pt x="3472581" y="466774"/>
                    </a:moveTo>
                    <a:cubicBezTo>
                      <a:pt x="3481018" y="492069"/>
                      <a:pt x="3500700" y="508926"/>
                      <a:pt x="3520384" y="514539"/>
                    </a:cubicBezTo>
                    <a:cubicBezTo>
                      <a:pt x="3523194" y="514539"/>
                      <a:pt x="3523194" y="517361"/>
                      <a:pt x="3523194" y="517361"/>
                    </a:cubicBezTo>
                    <a:cubicBezTo>
                      <a:pt x="3523194" y="520170"/>
                      <a:pt x="3520384" y="520170"/>
                      <a:pt x="3520384" y="520170"/>
                    </a:cubicBezTo>
                    <a:cubicBezTo>
                      <a:pt x="3497889" y="525786"/>
                      <a:pt x="3481018" y="542642"/>
                      <a:pt x="3475395" y="565108"/>
                    </a:cubicBezTo>
                    <a:cubicBezTo>
                      <a:pt x="3475395" y="567912"/>
                      <a:pt x="3472581" y="567912"/>
                      <a:pt x="3472581" y="567912"/>
                    </a:cubicBezTo>
                    <a:cubicBezTo>
                      <a:pt x="3469771" y="567912"/>
                      <a:pt x="3469771" y="565108"/>
                      <a:pt x="3469771" y="565108"/>
                    </a:cubicBezTo>
                    <a:cubicBezTo>
                      <a:pt x="3464148" y="542642"/>
                      <a:pt x="3447277" y="525786"/>
                      <a:pt x="3424782" y="520170"/>
                    </a:cubicBezTo>
                    <a:cubicBezTo>
                      <a:pt x="3421969" y="520170"/>
                      <a:pt x="3421969" y="517361"/>
                      <a:pt x="3421969" y="517361"/>
                    </a:cubicBezTo>
                    <a:cubicBezTo>
                      <a:pt x="3421969" y="514539"/>
                      <a:pt x="3424782" y="514539"/>
                      <a:pt x="3424782" y="514539"/>
                    </a:cubicBezTo>
                    <a:cubicBezTo>
                      <a:pt x="3447277" y="508926"/>
                      <a:pt x="3464148" y="492069"/>
                      <a:pt x="3472581" y="466774"/>
                    </a:cubicBezTo>
                    <a:close/>
                    <a:moveTo>
                      <a:pt x="3317933" y="466774"/>
                    </a:moveTo>
                    <a:cubicBezTo>
                      <a:pt x="3326370" y="492069"/>
                      <a:pt x="3343241" y="508926"/>
                      <a:pt x="3365736" y="514540"/>
                    </a:cubicBezTo>
                    <a:cubicBezTo>
                      <a:pt x="3368546" y="514540"/>
                      <a:pt x="3368546" y="517361"/>
                      <a:pt x="3368546" y="517361"/>
                    </a:cubicBezTo>
                    <a:cubicBezTo>
                      <a:pt x="3368546" y="520170"/>
                      <a:pt x="3365736" y="520170"/>
                      <a:pt x="3365736" y="520170"/>
                    </a:cubicBezTo>
                    <a:cubicBezTo>
                      <a:pt x="3343241" y="525786"/>
                      <a:pt x="3326370" y="542642"/>
                      <a:pt x="3320747" y="565108"/>
                    </a:cubicBezTo>
                    <a:cubicBezTo>
                      <a:pt x="3320747" y="567912"/>
                      <a:pt x="3317933" y="567912"/>
                      <a:pt x="3317933" y="567912"/>
                    </a:cubicBezTo>
                    <a:cubicBezTo>
                      <a:pt x="3315123" y="567912"/>
                      <a:pt x="3315123" y="565108"/>
                      <a:pt x="3315123" y="565108"/>
                    </a:cubicBezTo>
                    <a:cubicBezTo>
                      <a:pt x="3309500" y="542642"/>
                      <a:pt x="3292629" y="525786"/>
                      <a:pt x="3270134" y="520170"/>
                    </a:cubicBezTo>
                    <a:cubicBezTo>
                      <a:pt x="3267321" y="520170"/>
                      <a:pt x="3267321" y="517361"/>
                      <a:pt x="3267321" y="517361"/>
                    </a:cubicBezTo>
                    <a:cubicBezTo>
                      <a:pt x="3267321" y="514540"/>
                      <a:pt x="3270134" y="514540"/>
                      <a:pt x="3270134" y="514540"/>
                    </a:cubicBezTo>
                    <a:cubicBezTo>
                      <a:pt x="3292629" y="508926"/>
                      <a:pt x="3309500" y="492069"/>
                      <a:pt x="3317933" y="466774"/>
                    </a:cubicBezTo>
                    <a:close/>
                    <a:moveTo>
                      <a:pt x="3163283" y="466774"/>
                    </a:moveTo>
                    <a:cubicBezTo>
                      <a:pt x="3171719" y="492069"/>
                      <a:pt x="3188590" y="508926"/>
                      <a:pt x="3211085" y="514540"/>
                    </a:cubicBezTo>
                    <a:cubicBezTo>
                      <a:pt x="3213895" y="514540"/>
                      <a:pt x="3213895" y="517361"/>
                      <a:pt x="3213895" y="517361"/>
                    </a:cubicBezTo>
                    <a:cubicBezTo>
                      <a:pt x="3213895" y="520170"/>
                      <a:pt x="3211085" y="520170"/>
                      <a:pt x="3211085" y="520170"/>
                    </a:cubicBezTo>
                    <a:cubicBezTo>
                      <a:pt x="3188590" y="525786"/>
                      <a:pt x="3171719" y="542642"/>
                      <a:pt x="3166096" y="565108"/>
                    </a:cubicBezTo>
                    <a:cubicBezTo>
                      <a:pt x="3166096" y="567912"/>
                      <a:pt x="3163283" y="567912"/>
                      <a:pt x="3163283" y="567912"/>
                    </a:cubicBezTo>
                    <a:cubicBezTo>
                      <a:pt x="3160472" y="567912"/>
                      <a:pt x="3160472" y="565108"/>
                      <a:pt x="3160472" y="565108"/>
                    </a:cubicBezTo>
                    <a:cubicBezTo>
                      <a:pt x="3154849" y="542642"/>
                      <a:pt x="3137978" y="525786"/>
                      <a:pt x="3115483" y="520170"/>
                    </a:cubicBezTo>
                    <a:cubicBezTo>
                      <a:pt x="3112670" y="520170"/>
                      <a:pt x="3112670" y="517361"/>
                      <a:pt x="3112670" y="517361"/>
                    </a:cubicBezTo>
                    <a:cubicBezTo>
                      <a:pt x="3112670" y="514540"/>
                      <a:pt x="3115483" y="514540"/>
                      <a:pt x="3115483" y="514540"/>
                    </a:cubicBezTo>
                    <a:cubicBezTo>
                      <a:pt x="3137978" y="508926"/>
                      <a:pt x="3154849" y="492069"/>
                      <a:pt x="3163283" y="466774"/>
                    </a:cubicBezTo>
                    <a:close/>
                    <a:moveTo>
                      <a:pt x="3005823" y="466774"/>
                    </a:moveTo>
                    <a:cubicBezTo>
                      <a:pt x="3014257" y="492069"/>
                      <a:pt x="3033942" y="508926"/>
                      <a:pt x="3053626" y="514540"/>
                    </a:cubicBezTo>
                    <a:cubicBezTo>
                      <a:pt x="3056436" y="514540"/>
                      <a:pt x="3056436" y="517361"/>
                      <a:pt x="3056436" y="517361"/>
                    </a:cubicBezTo>
                    <a:cubicBezTo>
                      <a:pt x="3056436" y="520170"/>
                      <a:pt x="3053626" y="520170"/>
                      <a:pt x="3053626" y="520170"/>
                    </a:cubicBezTo>
                    <a:cubicBezTo>
                      <a:pt x="3031128" y="525786"/>
                      <a:pt x="3014257" y="542642"/>
                      <a:pt x="3008634" y="565108"/>
                    </a:cubicBezTo>
                    <a:cubicBezTo>
                      <a:pt x="3008634" y="567912"/>
                      <a:pt x="3005823" y="567912"/>
                      <a:pt x="3005823" y="567912"/>
                    </a:cubicBezTo>
                    <a:cubicBezTo>
                      <a:pt x="3003010" y="567912"/>
                      <a:pt x="3003010" y="565108"/>
                      <a:pt x="3003010" y="565108"/>
                    </a:cubicBezTo>
                    <a:cubicBezTo>
                      <a:pt x="2997390" y="542642"/>
                      <a:pt x="2980516" y="525786"/>
                      <a:pt x="2958021" y="520170"/>
                    </a:cubicBezTo>
                    <a:cubicBezTo>
                      <a:pt x="2955211" y="520170"/>
                      <a:pt x="2955211" y="517361"/>
                      <a:pt x="2955211" y="517361"/>
                    </a:cubicBezTo>
                    <a:cubicBezTo>
                      <a:pt x="2955211" y="514540"/>
                      <a:pt x="2958021" y="514540"/>
                      <a:pt x="2958021" y="514540"/>
                    </a:cubicBezTo>
                    <a:cubicBezTo>
                      <a:pt x="2980516" y="508926"/>
                      <a:pt x="2997390" y="492069"/>
                      <a:pt x="3005823" y="466774"/>
                    </a:cubicBezTo>
                    <a:close/>
                    <a:moveTo>
                      <a:pt x="2851172" y="466774"/>
                    </a:moveTo>
                    <a:cubicBezTo>
                      <a:pt x="2859606" y="492069"/>
                      <a:pt x="2876477" y="508926"/>
                      <a:pt x="2898975" y="514540"/>
                    </a:cubicBezTo>
                    <a:cubicBezTo>
                      <a:pt x="2901785" y="514540"/>
                      <a:pt x="2901785" y="517361"/>
                      <a:pt x="2901785" y="517361"/>
                    </a:cubicBezTo>
                    <a:cubicBezTo>
                      <a:pt x="2901785" y="520170"/>
                      <a:pt x="2898975" y="520170"/>
                      <a:pt x="2898975" y="520170"/>
                    </a:cubicBezTo>
                    <a:cubicBezTo>
                      <a:pt x="2876477" y="525786"/>
                      <a:pt x="2859606" y="542642"/>
                      <a:pt x="2853983" y="565108"/>
                    </a:cubicBezTo>
                    <a:cubicBezTo>
                      <a:pt x="2853983" y="567912"/>
                      <a:pt x="2851172" y="567912"/>
                      <a:pt x="2851172" y="567912"/>
                    </a:cubicBezTo>
                    <a:cubicBezTo>
                      <a:pt x="2848359" y="567912"/>
                      <a:pt x="2848359" y="565108"/>
                      <a:pt x="2848359" y="565108"/>
                    </a:cubicBezTo>
                    <a:cubicBezTo>
                      <a:pt x="2842739" y="542642"/>
                      <a:pt x="2825865" y="525786"/>
                      <a:pt x="2803370" y="520170"/>
                    </a:cubicBezTo>
                    <a:cubicBezTo>
                      <a:pt x="2800560" y="520170"/>
                      <a:pt x="2800560" y="517361"/>
                      <a:pt x="2800560" y="517361"/>
                    </a:cubicBezTo>
                    <a:cubicBezTo>
                      <a:pt x="2800560" y="514540"/>
                      <a:pt x="2803370" y="514540"/>
                      <a:pt x="2803370" y="514540"/>
                    </a:cubicBezTo>
                    <a:cubicBezTo>
                      <a:pt x="2825865" y="508926"/>
                      <a:pt x="2842739" y="492069"/>
                      <a:pt x="2851172" y="466774"/>
                    </a:cubicBezTo>
                    <a:close/>
                    <a:moveTo>
                      <a:pt x="2696525" y="466774"/>
                    </a:moveTo>
                    <a:cubicBezTo>
                      <a:pt x="2704959" y="492069"/>
                      <a:pt x="2721830" y="508926"/>
                      <a:pt x="2744328" y="514540"/>
                    </a:cubicBezTo>
                    <a:cubicBezTo>
                      <a:pt x="2747138" y="514540"/>
                      <a:pt x="2747138" y="517361"/>
                      <a:pt x="2747138" y="517361"/>
                    </a:cubicBezTo>
                    <a:cubicBezTo>
                      <a:pt x="2747138" y="520170"/>
                      <a:pt x="2744328" y="520170"/>
                      <a:pt x="2744328" y="520170"/>
                    </a:cubicBezTo>
                    <a:cubicBezTo>
                      <a:pt x="2721830" y="525787"/>
                      <a:pt x="2704959" y="542642"/>
                      <a:pt x="2699336" y="565108"/>
                    </a:cubicBezTo>
                    <a:cubicBezTo>
                      <a:pt x="2699336" y="567912"/>
                      <a:pt x="2696525" y="567912"/>
                      <a:pt x="2696525" y="567912"/>
                    </a:cubicBezTo>
                    <a:cubicBezTo>
                      <a:pt x="2693712" y="567912"/>
                      <a:pt x="2693712" y="565108"/>
                      <a:pt x="2693712" y="565108"/>
                    </a:cubicBezTo>
                    <a:cubicBezTo>
                      <a:pt x="2688092" y="542642"/>
                      <a:pt x="2671218" y="525787"/>
                      <a:pt x="2648723" y="520170"/>
                    </a:cubicBezTo>
                    <a:cubicBezTo>
                      <a:pt x="2645913" y="520170"/>
                      <a:pt x="2645913" y="517361"/>
                      <a:pt x="2645913" y="517361"/>
                    </a:cubicBezTo>
                    <a:cubicBezTo>
                      <a:pt x="2645913" y="514540"/>
                      <a:pt x="2648723" y="514540"/>
                      <a:pt x="2648723" y="514540"/>
                    </a:cubicBezTo>
                    <a:cubicBezTo>
                      <a:pt x="2671218" y="508926"/>
                      <a:pt x="2688092" y="492069"/>
                      <a:pt x="2696525" y="466774"/>
                    </a:cubicBezTo>
                    <a:close/>
                    <a:moveTo>
                      <a:pt x="2539061" y="466774"/>
                    </a:moveTo>
                    <a:cubicBezTo>
                      <a:pt x="2547497" y="492069"/>
                      <a:pt x="2567179" y="508926"/>
                      <a:pt x="2586863" y="514540"/>
                    </a:cubicBezTo>
                    <a:cubicBezTo>
                      <a:pt x="2589673" y="514540"/>
                      <a:pt x="2589673" y="517361"/>
                      <a:pt x="2589673" y="517361"/>
                    </a:cubicBezTo>
                    <a:cubicBezTo>
                      <a:pt x="2589673" y="520170"/>
                      <a:pt x="2586863" y="520170"/>
                      <a:pt x="2586863" y="520170"/>
                    </a:cubicBezTo>
                    <a:cubicBezTo>
                      <a:pt x="2564365" y="525787"/>
                      <a:pt x="2547497" y="542642"/>
                      <a:pt x="2541874" y="565109"/>
                    </a:cubicBezTo>
                    <a:cubicBezTo>
                      <a:pt x="2541874" y="567912"/>
                      <a:pt x="2539061" y="567912"/>
                      <a:pt x="2539061" y="567912"/>
                    </a:cubicBezTo>
                    <a:cubicBezTo>
                      <a:pt x="2536247" y="567912"/>
                      <a:pt x="2536247" y="565109"/>
                      <a:pt x="2536247" y="565109"/>
                    </a:cubicBezTo>
                    <a:cubicBezTo>
                      <a:pt x="2530627" y="542642"/>
                      <a:pt x="2513756" y="525787"/>
                      <a:pt x="2491261" y="520170"/>
                    </a:cubicBezTo>
                    <a:cubicBezTo>
                      <a:pt x="2488448" y="520170"/>
                      <a:pt x="2488448" y="517361"/>
                      <a:pt x="2488448" y="517361"/>
                    </a:cubicBezTo>
                    <a:cubicBezTo>
                      <a:pt x="2488448" y="514540"/>
                      <a:pt x="2491261" y="514540"/>
                      <a:pt x="2491261" y="514540"/>
                    </a:cubicBezTo>
                    <a:cubicBezTo>
                      <a:pt x="2513756" y="508926"/>
                      <a:pt x="2530627" y="492069"/>
                      <a:pt x="2539061" y="466774"/>
                    </a:cubicBezTo>
                    <a:close/>
                    <a:moveTo>
                      <a:pt x="2384413" y="466774"/>
                    </a:moveTo>
                    <a:cubicBezTo>
                      <a:pt x="2392849" y="492069"/>
                      <a:pt x="2409717" y="508926"/>
                      <a:pt x="2432215" y="514540"/>
                    </a:cubicBezTo>
                    <a:cubicBezTo>
                      <a:pt x="2435025" y="514540"/>
                      <a:pt x="2435025" y="517361"/>
                      <a:pt x="2435025" y="517361"/>
                    </a:cubicBezTo>
                    <a:cubicBezTo>
                      <a:pt x="2435025" y="520170"/>
                      <a:pt x="2432215" y="520170"/>
                      <a:pt x="2432215" y="520170"/>
                    </a:cubicBezTo>
                    <a:cubicBezTo>
                      <a:pt x="2409717" y="525787"/>
                      <a:pt x="2392849" y="542642"/>
                      <a:pt x="2387226" y="565109"/>
                    </a:cubicBezTo>
                    <a:cubicBezTo>
                      <a:pt x="2387226" y="567912"/>
                      <a:pt x="2384413" y="567912"/>
                      <a:pt x="2384413" y="567912"/>
                    </a:cubicBezTo>
                    <a:cubicBezTo>
                      <a:pt x="2381599" y="567912"/>
                      <a:pt x="2381599" y="565109"/>
                      <a:pt x="2381599" y="565109"/>
                    </a:cubicBezTo>
                    <a:cubicBezTo>
                      <a:pt x="2375979" y="542642"/>
                      <a:pt x="2359108" y="525787"/>
                      <a:pt x="2336613" y="520170"/>
                    </a:cubicBezTo>
                    <a:cubicBezTo>
                      <a:pt x="2333800" y="520170"/>
                      <a:pt x="2333800" y="517361"/>
                      <a:pt x="2333800" y="517361"/>
                    </a:cubicBezTo>
                    <a:cubicBezTo>
                      <a:pt x="2333800" y="514540"/>
                      <a:pt x="2336613" y="514540"/>
                      <a:pt x="2336613" y="514540"/>
                    </a:cubicBezTo>
                    <a:cubicBezTo>
                      <a:pt x="2359108" y="508926"/>
                      <a:pt x="2375979" y="492069"/>
                      <a:pt x="2384413" y="466774"/>
                    </a:cubicBezTo>
                    <a:close/>
                    <a:moveTo>
                      <a:pt x="2229761" y="466774"/>
                    </a:moveTo>
                    <a:cubicBezTo>
                      <a:pt x="2238198" y="492069"/>
                      <a:pt x="2255066" y="508926"/>
                      <a:pt x="2277564" y="514540"/>
                    </a:cubicBezTo>
                    <a:cubicBezTo>
                      <a:pt x="2280374" y="514540"/>
                      <a:pt x="2280374" y="517361"/>
                      <a:pt x="2280374" y="517361"/>
                    </a:cubicBezTo>
                    <a:cubicBezTo>
                      <a:pt x="2280374" y="520170"/>
                      <a:pt x="2277564" y="520170"/>
                      <a:pt x="2277564" y="520170"/>
                    </a:cubicBezTo>
                    <a:cubicBezTo>
                      <a:pt x="2255066" y="525787"/>
                      <a:pt x="2238198" y="542642"/>
                      <a:pt x="2232575" y="565109"/>
                    </a:cubicBezTo>
                    <a:cubicBezTo>
                      <a:pt x="2232575" y="567912"/>
                      <a:pt x="2229761" y="567912"/>
                      <a:pt x="2229761" y="567912"/>
                    </a:cubicBezTo>
                    <a:cubicBezTo>
                      <a:pt x="2226948" y="567912"/>
                      <a:pt x="2226948" y="565109"/>
                      <a:pt x="2226948" y="565109"/>
                    </a:cubicBezTo>
                    <a:cubicBezTo>
                      <a:pt x="2221328" y="542642"/>
                      <a:pt x="2204457" y="525787"/>
                      <a:pt x="2181962" y="520170"/>
                    </a:cubicBezTo>
                    <a:cubicBezTo>
                      <a:pt x="2179149" y="520170"/>
                      <a:pt x="2179149" y="517361"/>
                      <a:pt x="2179149" y="517361"/>
                    </a:cubicBezTo>
                    <a:cubicBezTo>
                      <a:pt x="2179149" y="514540"/>
                      <a:pt x="2181962" y="514540"/>
                      <a:pt x="2181962" y="514540"/>
                    </a:cubicBezTo>
                    <a:cubicBezTo>
                      <a:pt x="2204457" y="508926"/>
                      <a:pt x="2221328" y="492069"/>
                      <a:pt x="2229761" y="466774"/>
                    </a:cubicBezTo>
                    <a:close/>
                    <a:moveTo>
                      <a:pt x="2075115" y="466774"/>
                    </a:moveTo>
                    <a:cubicBezTo>
                      <a:pt x="2080738" y="492069"/>
                      <a:pt x="2100419" y="508926"/>
                      <a:pt x="2122917" y="514540"/>
                    </a:cubicBezTo>
                    <a:cubicBezTo>
                      <a:pt x="2125727" y="514540"/>
                      <a:pt x="2125727" y="517361"/>
                      <a:pt x="2125727" y="517361"/>
                    </a:cubicBezTo>
                    <a:cubicBezTo>
                      <a:pt x="2125727" y="520170"/>
                      <a:pt x="2122917" y="520170"/>
                      <a:pt x="2122917" y="520170"/>
                    </a:cubicBezTo>
                    <a:cubicBezTo>
                      <a:pt x="2100419" y="525788"/>
                      <a:pt x="2083551" y="542642"/>
                      <a:pt x="2077928" y="565109"/>
                    </a:cubicBezTo>
                    <a:cubicBezTo>
                      <a:pt x="2077928" y="567912"/>
                      <a:pt x="2075115" y="567912"/>
                      <a:pt x="2075115" y="567912"/>
                    </a:cubicBezTo>
                    <a:cubicBezTo>
                      <a:pt x="2072301" y="567912"/>
                      <a:pt x="2072301" y="565109"/>
                      <a:pt x="2072301" y="565109"/>
                    </a:cubicBezTo>
                    <a:cubicBezTo>
                      <a:pt x="2066681" y="542642"/>
                      <a:pt x="2049810" y="525788"/>
                      <a:pt x="2027315" y="520170"/>
                    </a:cubicBezTo>
                    <a:cubicBezTo>
                      <a:pt x="2024502" y="520170"/>
                      <a:pt x="2024502" y="517361"/>
                      <a:pt x="2024502" y="517361"/>
                    </a:cubicBezTo>
                    <a:cubicBezTo>
                      <a:pt x="2024502" y="514540"/>
                      <a:pt x="2027315" y="514540"/>
                      <a:pt x="2027315" y="514540"/>
                    </a:cubicBezTo>
                    <a:cubicBezTo>
                      <a:pt x="2049810" y="508926"/>
                      <a:pt x="2066681" y="492069"/>
                      <a:pt x="2075115" y="466774"/>
                    </a:cubicBezTo>
                    <a:close/>
                    <a:moveTo>
                      <a:pt x="1917652" y="466774"/>
                    </a:moveTo>
                    <a:cubicBezTo>
                      <a:pt x="1926086" y="492070"/>
                      <a:pt x="1942957" y="508926"/>
                      <a:pt x="1965455" y="514540"/>
                    </a:cubicBezTo>
                    <a:cubicBezTo>
                      <a:pt x="1968265" y="514540"/>
                      <a:pt x="1968265" y="517361"/>
                      <a:pt x="1968265" y="517361"/>
                    </a:cubicBezTo>
                    <a:cubicBezTo>
                      <a:pt x="1968265" y="520170"/>
                      <a:pt x="1965455" y="520170"/>
                      <a:pt x="1965455" y="520170"/>
                    </a:cubicBezTo>
                    <a:cubicBezTo>
                      <a:pt x="1942957" y="525788"/>
                      <a:pt x="1926086" y="542642"/>
                      <a:pt x="1920463" y="565109"/>
                    </a:cubicBezTo>
                    <a:cubicBezTo>
                      <a:pt x="1920463" y="567912"/>
                      <a:pt x="1917652" y="567912"/>
                      <a:pt x="1917652" y="567912"/>
                    </a:cubicBezTo>
                    <a:cubicBezTo>
                      <a:pt x="1914839" y="567912"/>
                      <a:pt x="1914839" y="565109"/>
                      <a:pt x="1914839" y="565109"/>
                    </a:cubicBezTo>
                    <a:cubicBezTo>
                      <a:pt x="1909219" y="542642"/>
                      <a:pt x="1892345" y="525788"/>
                      <a:pt x="1869850" y="520170"/>
                    </a:cubicBezTo>
                    <a:cubicBezTo>
                      <a:pt x="1867040" y="520170"/>
                      <a:pt x="1867040" y="517361"/>
                      <a:pt x="1867040" y="517361"/>
                    </a:cubicBezTo>
                    <a:cubicBezTo>
                      <a:pt x="1867040" y="514540"/>
                      <a:pt x="1869850" y="514540"/>
                      <a:pt x="1869850" y="514540"/>
                    </a:cubicBezTo>
                    <a:cubicBezTo>
                      <a:pt x="1892345" y="508926"/>
                      <a:pt x="1909219" y="492070"/>
                      <a:pt x="1917652" y="466774"/>
                    </a:cubicBezTo>
                    <a:close/>
                    <a:moveTo>
                      <a:pt x="1763004" y="466774"/>
                    </a:moveTo>
                    <a:cubicBezTo>
                      <a:pt x="1771438" y="492070"/>
                      <a:pt x="1788309" y="508926"/>
                      <a:pt x="1810807" y="514540"/>
                    </a:cubicBezTo>
                    <a:cubicBezTo>
                      <a:pt x="1813617" y="514540"/>
                      <a:pt x="1813617" y="517361"/>
                      <a:pt x="1813617" y="517361"/>
                    </a:cubicBezTo>
                    <a:cubicBezTo>
                      <a:pt x="1813617" y="520170"/>
                      <a:pt x="1810807" y="520170"/>
                      <a:pt x="1810807" y="520170"/>
                    </a:cubicBezTo>
                    <a:cubicBezTo>
                      <a:pt x="1788309" y="525788"/>
                      <a:pt x="1771438" y="542642"/>
                      <a:pt x="1765815" y="565109"/>
                    </a:cubicBezTo>
                    <a:cubicBezTo>
                      <a:pt x="1765815" y="567912"/>
                      <a:pt x="1763004" y="567912"/>
                      <a:pt x="1763004" y="567912"/>
                    </a:cubicBezTo>
                    <a:cubicBezTo>
                      <a:pt x="1760191" y="567912"/>
                      <a:pt x="1760191" y="565109"/>
                      <a:pt x="1760191" y="565109"/>
                    </a:cubicBezTo>
                    <a:cubicBezTo>
                      <a:pt x="1754571" y="542642"/>
                      <a:pt x="1737697" y="525788"/>
                      <a:pt x="1715202" y="520170"/>
                    </a:cubicBezTo>
                    <a:cubicBezTo>
                      <a:pt x="1712392" y="520170"/>
                      <a:pt x="1712392" y="517361"/>
                      <a:pt x="1712392" y="517361"/>
                    </a:cubicBezTo>
                    <a:cubicBezTo>
                      <a:pt x="1712392" y="514540"/>
                      <a:pt x="1715202" y="514540"/>
                      <a:pt x="1715202" y="514540"/>
                    </a:cubicBezTo>
                    <a:cubicBezTo>
                      <a:pt x="1737697" y="508926"/>
                      <a:pt x="1754571" y="492070"/>
                      <a:pt x="1763004" y="466774"/>
                    </a:cubicBezTo>
                    <a:close/>
                    <a:moveTo>
                      <a:pt x="5184973" y="466734"/>
                    </a:moveTo>
                    <a:cubicBezTo>
                      <a:pt x="5193410" y="492034"/>
                      <a:pt x="5210281" y="508893"/>
                      <a:pt x="5232776" y="514512"/>
                    </a:cubicBezTo>
                    <a:cubicBezTo>
                      <a:pt x="5235586" y="514512"/>
                      <a:pt x="5235586" y="517327"/>
                      <a:pt x="5235586" y="517327"/>
                    </a:cubicBezTo>
                    <a:cubicBezTo>
                      <a:pt x="5235586" y="520139"/>
                      <a:pt x="5232776" y="520139"/>
                      <a:pt x="5232776" y="520139"/>
                    </a:cubicBezTo>
                    <a:cubicBezTo>
                      <a:pt x="5210281" y="525760"/>
                      <a:pt x="5193410" y="542618"/>
                      <a:pt x="5187787" y="565094"/>
                    </a:cubicBezTo>
                    <a:cubicBezTo>
                      <a:pt x="5187787" y="567898"/>
                      <a:pt x="5184973" y="567898"/>
                      <a:pt x="5184973" y="567898"/>
                    </a:cubicBezTo>
                    <a:cubicBezTo>
                      <a:pt x="5182163" y="567898"/>
                      <a:pt x="5182163" y="565094"/>
                      <a:pt x="5182163" y="565094"/>
                    </a:cubicBezTo>
                    <a:cubicBezTo>
                      <a:pt x="5176540" y="542618"/>
                      <a:pt x="5159669" y="525760"/>
                      <a:pt x="5137174" y="520139"/>
                    </a:cubicBezTo>
                    <a:cubicBezTo>
                      <a:pt x="5134361" y="520139"/>
                      <a:pt x="5134361" y="517327"/>
                      <a:pt x="5134361" y="517327"/>
                    </a:cubicBezTo>
                    <a:cubicBezTo>
                      <a:pt x="5134361" y="514512"/>
                      <a:pt x="5137174" y="514512"/>
                      <a:pt x="5137174" y="514512"/>
                    </a:cubicBezTo>
                    <a:cubicBezTo>
                      <a:pt x="5159669" y="508893"/>
                      <a:pt x="5176540" y="492034"/>
                      <a:pt x="5184973" y="466734"/>
                    </a:cubicBezTo>
                    <a:close/>
                    <a:moveTo>
                      <a:pt x="5030325" y="466734"/>
                    </a:moveTo>
                    <a:cubicBezTo>
                      <a:pt x="5035949" y="492034"/>
                      <a:pt x="5055630" y="508893"/>
                      <a:pt x="5078128" y="514512"/>
                    </a:cubicBezTo>
                    <a:cubicBezTo>
                      <a:pt x="5080938" y="514512"/>
                      <a:pt x="5080938" y="517327"/>
                      <a:pt x="5080938" y="517327"/>
                    </a:cubicBezTo>
                    <a:cubicBezTo>
                      <a:pt x="5080938" y="520139"/>
                      <a:pt x="5078128" y="520139"/>
                      <a:pt x="5078128" y="520139"/>
                    </a:cubicBezTo>
                    <a:cubicBezTo>
                      <a:pt x="5055630" y="525760"/>
                      <a:pt x="5038759" y="542618"/>
                      <a:pt x="5033136" y="565094"/>
                    </a:cubicBezTo>
                    <a:cubicBezTo>
                      <a:pt x="5033136" y="567898"/>
                      <a:pt x="5030325" y="567898"/>
                      <a:pt x="5030325" y="567898"/>
                    </a:cubicBezTo>
                    <a:cubicBezTo>
                      <a:pt x="5027512" y="567898"/>
                      <a:pt x="5027512" y="565094"/>
                      <a:pt x="5027512" y="565094"/>
                    </a:cubicBezTo>
                    <a:cubicBezTo>
                      <a:pt x="5021892" y="542618"/>
                      <a:pt x="5005018" y="525760"/>
                      <a:pt x="4982523" y="520139"/>
                    </a:cubicBezTo>
                    <a:cubicBezTo>
                      <a:pt x="4979713" y="520139"/>
                      <a:pt x="4979713" y="517327"/>
                      <a:pt x="4979713" y="517327"/>
                    </a:cubicBezTo>
                    <a:cubicBezTo>
                      <a:pt x="4979713" y="514512"/>
                      <a:pt x="4982523" y="514512"/>
                      <a:pt x="4982523" y="514512"/>
                    </a:cubicBezTo>
                    <a:cubicBezTo>
                      <a:pt x="5005018" y="508893"/>
                      <a:pt x="5021892" y="492034"/>
                      <a:pt x="5030325" y="466734"/>
                    </a:cubicBezTo>
                    <a:close/>
                    <a:moveTo>
                      <a:pt x="4872861" y="466734"/>
                    </a:moveTo>
                    <a:cubicBezTo>
                      <a:pt x="4881298" y="492034"/>
                      <a:pt x="4898166" y="508893"/>
                      <a:pt x="4920664" y="514512"/>
                    </a:cubicBezTo>
                    <a:cubicBezTo>
                      <a:pt x="4923474" y="514512"/>
                      <a:pt x="4923474" y="517327"/>
                      <a:pt x="4923474" y="517327"/>
                    </a:cubicBezTo>
                    <a:cubicBezTo>
                      <a:pt x="4923474" y="520139"/>
                      <a:pt x="4920664" y="520139"/>
                      <a:pt x="4920664" y="520139"/>
                    </a:cubicBezTo>
                    <a:cubicBezTo>
                      <a:pt x="4898166" y="525760"/>
                      <a:pt x="4881298" y="542618"/>
                      <a:pt x="4875675" y="565094"/>
                    </a:cubicBezTo>
                    <a:cubicBezTo>
                      <a:pt x="4875675" y="567898"/>
                      <a:pt x="4872861" y="567898"/>
                      <a:pt x="4872861" y="567898"/>
                    </a:cubicBezTo>
                    <a:cubicBezTo>
                      <a:pt x="4870048" y="567898"/>
                      <a:pt x="4870048" y="565094"/>
                      <a:pt x="4870048" y="565094"/>
                    </a:cubicBezTo>
                    <a:cubicBezTo>
                      <a:pt x="4864428" y="542618"/>
                      <a:pt x="4847557" y="525760"/>
                      <a:pt x="4825062" y="520139"/>
                    </a:cubicBezTo>
                    <a:cubicBezTo>
                      <a:pt x="4822249" y="520139"/>
                      <a:pt x="4822249" y="517327"/>
                      <a:pt x="4822249" y="517327"/>
                    </a:cubicBezTo>
                    <a:cubicBezTo>
                      <a:pt x="4822249" y="514512"/>
                      <a:pt x="4825062" y="514512"/>
                      <a:pt x="4825062" y="514512"/>
                    </a:cubicBezTo>
                    <a:cubicBezTo>
                      <a:pt x="4847557" y="508893"/>
                      <a:pt x="4864428" y="492034"/>
                      <a:pt x="4872861" y="466734"/>
                    </a:cubicBezTo>
                    <a:close/>
                    <a:moveTo>
                      <a:pt x="4718213" y="466734"/>
                    </a:moveTo>
                    <a:cubicBezTo>
                      <a:pt x="4726650" y="492034"/>
                      <a:pt x="4743518" y="508893"/>
                      <a:pt x="4766016" y="514512"/>
                    </a:cubicBezTo>
                    <a:cubicBezTo>
                      <a:pt x="4768826" y="514512"/>
                      <a:pt x="4768826" y="517327"/>
                      <a:pt x="4768826" y="517327"/>
                    </a:cubicBezTo>
                    <a:cubicBezTo>
                      <a:pt x="4768826" y="520139"/>
                      <a:pt x="4766016" y="520139"/>
                      <a:pt x="4766016" y="520139"/>
                    </a:cubicBezTo>
                    <a:cubicBezTo>
                      <a:pt x="4743518" y="525760"/>
                      <a:pt x="4726650" y="542618"/>
                      <a:pt x="4721027" y="565094"/>
                    </a:cubicBezTo>
                    <a:cubicBezTo>
                      <a:pt x="4721027" y="567898"/>
                      <a:pt x="4718213" y="567898"/>
                      <a:pt x="4718213" y="567898"/>
                    </a:cubicBezTo>
                    <a:cubicBezTo>
                      <a:pt x="4715400" y="567898"/>
                      <a:pt x="4715400" y="565094"/>
                      <a:pt x="4715400" y="565094"/>
                    </a:cubicBezTo>
                    <a:cubicBezTo>
                      <a:pt x="4709780" y="542618"/>
                      <a:pt x="4692909" y="525760"/>
                      <a:pt x="4670414" y="520139"/>
                    </a:cubicBezTo>
                    <a:cubicBezTo>
                      <a:pt x="4667601" y="520139"/>
                      <a:pt x="4667601" y="517327"/>
                      <a:pt x="4667601" y="517327"/>
                    </a:cubicBezTo>
                    <a:cubicBezTo>
                      <a:pt x="4667601" y="514512"/>
                      <a:pt x="4670414" y="514512"/>
                      <a:pt x="4670414" y="514512"/>
                    </a:cubicBezTo>
                    <a:cubicBezTo>
                      <a:pt x="4692909" y="508893"/>
                      <a:pt x="4709780" y="492034"/>
                      <a:pt x="4718213" y="466734"/>
                    </a:cubicBezTo>
                    <a:close/>
                    <a:moveTo>
                      <a:pt x="4563563" y="466734"/>
                    </a:moveTo>
                    <a:cubicBezTo>
                      <a:pt x="4571999" y="492034"/>
                      <a:pt x="4588867" y="508893"/>
                      <a:pt x="4611365" y="514512"/>
                    </a:cubicBezTo>
                    <a:cubicBezTo>
                      <a:pt x="4614175" y="514512"/>
                      <a:pt x="4614175" y="517327"/>
                      <a:pt x="4614175" y="517327"/>
                    </a:cubicBezTo>
                    <a:cubicBezTo>
                      <a:pt x="4614175" y="520139"/>
                      <a:pt x="4611365" y="520139"/>
                      <a:pt x="4611365" y="520139"/>
                    </a:cubicBezTo>
                    <a:cubicBezTo>
                      <a:pt x="4588867" y="525760"/>
                      <a:pt x="4571999" y="542618"/>
                      <a:pt x="4566376" y="565094"/>
                    </a:cubicBezTo>
                    <a:cubicBezTo>
                      <a:pt x="4566376" y="567898"/>
                      <a:pt x="4563563" y="567898"/>
                      <a:pt x="4563563" y="567898"/>
                    </a:cubicBezTo>
                    <a:cubicBezTo>
                      <a:pt x="4560749" y="567898"/>
                      <a:pt x="4560749" y="565094"/>
                      <a:pt x="4560749" y="565094"/>
                    </a:cubicBezTo>
                    <a:cubicBezTo>
                      <a:pt x="4555129" y="542618"/>
                      <a:pt x="4538258" y="525760"/>
                      <a:pt x="4515763" y="520139"/>
                    </a:cubicBezTo>
                    <a:cubicBezTo>
                      <a:pt x="4512950" y="520139"/>
                      <a:pt x="4512950" y="517327"/>
                      <a:pt x="4512950" y="517327"/>
                    </a:cubicBezTo>
                    <a:cubicBezTo>
                      <a:pt x="4512950" y="514512"/>
                      <a:pt x="4515763" y="514512"/>
                      <a:pt x="4515763" y="514512"/>
                    </a:cubicBezTo>
                    <a:cubicBezTo>
                      <a:pt x="4538258" y="508893"/>
                      <a:pt x="4555129" y="492034"/>
                      <a:pt x="4563563" y="466734"/>
                    </a:cubicBezTo>
                    <a:close/>
                    <a:moveTo>
                      <a:pt x="517372" y="312144"/>
                    </a:moveTo>
                    <a:cubicBezTo>
                      <a:pt x="525806" y="334682"/>
                      <a:pt x="542677" y="354326"/>
                      <a:pt x="565174" y="359951"/>
                    </a:cubicBezTo>
                    <a:cubicBezTo>
                      <a:pt x="567985" y="359951"/>
                      <a:pt x="567985" y="362759"/>
                      <a:pt x="567985" y="362759"/>
                    </a:cubicBezTo>
                    <a:cubicBezTo>
                      <a:pt x="567985" y="365578"/>
                      <a:pt x="565174" y="365578"/>
                      <a:pt x="565174" y="365578"/>
                    </a:cubicBezTo>
                    <a:cubicBezTo>
                      <a:pt x="542677" y="371199"/>
                      <a:pt x="525806" y="388060"/>
                      <a:pt x="520183" y="410553"/>
                    </a:cubicBezTo>
                    <a:cubicBezTo>
                      <a:pt x="520183" y="413363"/>
                      <a:pt x="517372" y="413363"/>
                      <a:pt x="517372" y="413363"/>
                    </a:cubicBezTo>
                    <a:cubicBezTo>
                      <a:pt x="514559" y="413363"/>
                      <a:pt x="514559" y="410553"/>
                      <a:pt x="514559" y="410553"/>
                    </a:cubicBezTo>
                    <a:cubicBezTo>
                      <a:pt x="508938" y="388060"/>
                      <a:pt x="492065" y="371199"/>
                      <a:pt x="469570" y="365578"/>
                    </a:cubicBezTo>
                    <a:cubicBezTo>
                      <a:pt x="466760" y="365578"/>
                      <a:pt x="466760" y="362759"/>
                      <a:pt x="466760" y="362759"/>
                    </a:cubicBezTo>
                    <a:cubicBezTo>
                      <a:pt x="466760" y="359951"/>
                      <a:pt x="469570" y="359951"/>
                      <a:pt x="469570" y="359951"/>
                    </a:cubicBezTo>
                    <a:cubicBezTo>
                      <a:pt x="492065" y="354326"/>
                      <a:pt x="508938" y="337477"/>
                      <a:pt x="517372" y="312144"/>
                    </a:cubicBezTo>
                    <a:close/>
                    <a:moveTo>
                      <a:pt x="362724" y="312144"/>
                    </a:moveTo>
                    <a:cubicBezTo>
                      <a:pt x="371158" y="334682"/>
                      <a:pt x="388029" y="354326"/>
                      <a:pt x="410526" y="359952"/>
                    </a:cubicBezTo>
                    <a:cubicBezTo>
                      <a:pt x="413337" y="359952"/>
                      <a:pt x="413337" y="362759"/>
                      <a:pt x="413337" y="362759"/>
                    </a:cubicBezTo>
                    <a:cubicBezTo>
                      <a:pt x="413337" y="365578"/>
                      <a:pt x="410526" y="365578"/>
                      <a:pt x="410526" y="365578"/>
                    </a:cubicBezTo>
                    <a:cubicBezTo>
                      <a:pt x="388029" y="371199"/>
                      <a:pt x="371158" y="388060"/>
                      <a:pt x="365535" y="410553"/>
                    </a:cubicBezTo>
                    <a:cubicBezTo>
                      <a:pt x="365535" y="413363"/>
                      <a:pt x="362724" y="413363"/>
                      <a:pt x="362724" y="413363"/>
                    </a:cubicBezTo>
                    <a:cubicBezTo>
                      <a:pt x="359911" y="413363"/>
                      <a:pt x="359911" y="410553"/>
                      <a:pt x="359911" y="410553"/>
                    </a:cubicBezTo>
                    <a:cubicBezTo>
                      <a:pt x="354290" y="388060"/>
                      <a:pt x="337417" y="371199"/>
                      <a:pt x="314922" y="365578"/>
                    </a:cubicBezTo>
                    <a:cubicBezTo>
                      <a:pt x="312112" y="365578"/>
                      <a:pt x="312112" y="362759"/>
                      <a:pt x="312112" y="362759"/>
                    </a:cubicBezTo>
                    <a:cubicBezTo>
                      <a:pt x="312112" y="359952"/>
                      <a:pt x="314922" y="359952"/>
                      <a:pt x="314922" y="359952"/>
                    </a:cubicBezTo>
                    <a:cubicBezTo>
                      <a:pt x="337417" y="354326"/>
                      <a:pt x="354290" y="337477"/>
                      <a:pt x="362724" y="312144"/>
                    </a:cubicBezTo>
                    <a:close/>
                    <a:moveTo>
                      <a:pt x="208073" y="312144"/>
                    </a:moveTo>
                    <a:cubicBezTo>
                      <a:pt x="216507" y="334682"/>
                      <a:pt x="233378" y="354326"/>
                      <a:pt x="255875" y="359952"/>
                    </a:cubicBezTo>
                    <a:cubicBezTo>
                      <a:pt x="258686" y="359952"/>
                      <a:pt x="258686" y="362759"/>
                      <a:pt x="258686" y="362759"/>
                    </a:cubicBezTo>
                    <a:cubicBezTo>
                      <a:pt x="258686" y="365578"/>
                      <a:pt x="255875" y="365578"/>
                      <a:pt x="255875" y="365578"/>
                    </a:cubicBezTo>
                    <a:cubicBezTo>
                      <a:pt x="233378" y="371199"/>
                      <a:pt x="216507" y="388060"/>
                      <a:pt x="210884" y="410553"/>
                    </a:cubicBezTo>
                    <a:cubicBezTo>
                      <a:pt x="210884" y="413364"/>
                      <a:pt x="208073" y="413364"/>
                      <a:pt x="208073" y="413364"/>
                    </a:cubicBezTo>
                    <a:cubicBezTo>
                      <a:pt x="205260" y="413364"/>
                      <a:pt x="205260" y="410553"/>
                      <a:pt x="205260" y="410553"/>
                    </a:cubicBezTo>
                    <a:cubicBezTo>
                      <a:pt x="199639" y="388060"/>
                      <a:pt x="182766" y="371199"/>
                      <a:pt x="160271" y="365578"/>
                    </a:cubicBezTo>
                    <a:cubicBezTo>
                      <a:pt x="157461" y="365578"/>
                      <a:pt x="157461" y="362759"/>
                      <a:pt x="157461" y="362759"/>
                    </a:cubicBezTo>
                    <a:cubicBezTo>
                      <a:pt x="157461" y="359952"/>
                      <a:pt x="160271" y="359952"/>
                      <a:pt x="160271" y="359952"/>
                    </a:cubicBezTo>
                    <a:cubicBezTo>
                      <a:pt x="182766" y="354326"/>
                      <a:pt x="199639" y="337477"/>
                      <a:pt x="208073" y="312144"/>
                    </a:cubicBezTo>
                    <a:close/>
                    <a:moveTo>
                      <a:pt x="50612" y="312144"/>
                    </a:moveTo>
                    <a:cubicBezTo>
                      <a:pt x="59049" y="334682"/>
                      <a:pt x="75920" y="354326"/>
                      <a:pt x="98414" y="359952"/>
                    </a:cubicBezTo>
                    <a:cubicBezTo>
                      <a:pt x="101225" y="359952"/>
                      <a:pt x="101225" y="362759"/>
                      <a:pt x="101225" y="362759"/>
                    </a:cubicBezTo>
                    <a:cubicBezTo>
                      <a:pt x="101225" y="365578"/>
                      <a:pt x="98414" y="365578"/>
                      <a:pt x="98414" y="365578"/>
                    </a:cubicBezTo>
                    <a:cubicBezTo>
                      <a:pt x="75920" y="371199"/>
                      <a:pt x="59049" y="388060"/>
                      <a:pt x="53426" y="410555"/>
                    </a:cubicBezTo>
                    <a:cubicBezTo>
                      <a:pt x="53426" y="413364"/>
                      <a:pt x="50612" y="413364"/>
                      <a:pt x="50612" y="413364"/>
                    </a:cubicBezTo>
                    <a:cubicBezTo>
                      <a:pt x="47802" y="413364"/>
                      <a:pt x="47802" y="410555"/>
                      <a:pt x="47802" y="410555"/>
                    </a:cubicBezTo>
                    <a:cubicBezTo>
                      <a:pt x="42178" y="388060"/>
                      <a:pt x="25307" y="371199"/>
                      <a:pt x="2813" y="365578"/>
                    </a:cubicBezTo>
                    <a:cubicBezTo>
                      <a:pt x="0" y="365578"/>
                      <a:pt x="0" y="362759"/>
                      <a:pt x="0" y="362759"/>
                    </a:cubicBezTo>
                    <a:cubicBezTo>
                      <a:pt x="0" y="359952"/>
                      <a:pt x="2813" y="359952"/>
                      <a:pt x="2813" y="359952"/>
                    </a:cubicBezTo>
                    <a:cubicBezTo>
                      <a:pt x="25307" y="354326"/>
                      <a:pt x="42178" y="337477"/>
                      <a:pt x="50612" y="312144"/>
                    </a:cubicBezTo>
                    <a:close/>
                    <a:moveTo>
                      <a:pt x="1917652" y="312143"/>
                    </a:moveTo>
                    <a:cubicBezTo>
                      <a:pt x="1926086" y="334682"/>
                      <a:pt x="1942957" y="354326"/>
                      <a:pt x="1965455" y="359950"/>
                    </a:cubicBezTo>
                    <a:cubicBezTo>
                      <a:pt x="1968265" y="359950"/>
                      <a:pt x="1968265" y="362758"/>
                      <a:pt x="1968265" y="362758"/>
                    </a:cubicBezTo>
                    <a:cubicBezTo>
                      <a:pt x="1968265" y="365577"/>
                      <a:pt x="1965455" y="365577"/>
                      <a:pt x="1965455" y="365577"/>
                    </a:cubicBezTo>
                    <a:cubicBezTo>
                      <a:pt x="1942957" y="371198"/>
                      <a:pt x="1926086" y="388060"/>
                      <a:pt x="1920463" y="410553"/>
                    </a:cubicBezTo>
                    <a:cubicBezTo>
                      <a:pt x="1920463" y="413363"/>
                      <a:pt x="1917652" y="413363"/>
                      <a:pt x="1917652" y="413363"/>
                    </a:cubicBezTo>
                    <a:cubicBezTo>
                      <a:pt x="1914839" y="413363"/>
                      <a:pt x="1914839" y="410553"/>
                      <a:pt x="1914839" y="410553"/>
                    </a:cubicBezTo>
                    <a:cubicBezTo>
                      <a:pt x="1909219" y="388060"/>
                      <a:pt x="1892345" y="371198"/>
                      <a:pt x="1869850" y="365577"/>
                    </a:cubicBezTo>
                    <a:cubicBezTo>
                      <a:pt x="1867040" y="365577"/>
                      <a:pt x="1867040" y="362758"/>
                      <a:pt x="1867040" y="362758"/>
                    </a:cubicBezTo>
                    <a:cubicBezTo>
                      <a:pt x="1867040" y="359950"/>
                      <a:pt x="1869850" y="359950"/>
                      <a:pt x="1869850" y="359950"/>
                    </a:cubicBezTo>
                    <a:cubicBezTo>
                      <a:pt x="1892345" y="354326"/>
                      <a:pt x="1909219" y="337477"/>
                      <a:pt x="1917652" y="312143"/>
                    </a:cubicBezTo>
                    <a:close/>
                    <a:moveTo>
                      <a:pt x="1763004" y="312143"/>
                    </a:moveTo>
                    <a:cubicBezTo>
                      <a:pt x="1771438" y="334682"/>
                      <a:pt x="1788309" y="354326"/>
                      <a:pt x="1810807" y="359950"/>
                    </a:cubicBezTo>
                    <a:cubicBezTo>
                      <a:pt x="1813617" y="359950"/>
                      <a:pt x="1813617" y="362758"/>
                      <a:pt x="1813617" y="362758"/>
                    </a:cubicBezTo>
                    <a:cubicBezTo>
                      <a:pt x="1813617" y="365577"/>
                      <a:pt x="1810807" y="365577"/>
                      <a:pt x="1810807" y="365577"/>
                    </a:cubicBezTo>
                    <a:cubicBezTo>
                      <a:pt x="1788309" y="371198"/>
                      <a:pt x="1771438" y="388060"/>
                      <a:pt x="1765815" y="410553"/>
                    </a:cubicBezTo>
                    <a:cubicBezTo>
                      <a:pt x="1765815" y="413363"/>
                      <a:pt x="1763004" y="413363"/>
                      <a:pt x="1763004" y="413363"/>
                    </a:cubicBezTo>
                    <a:cubicBezTo>
                      <a:pt x="1760191" y="413363"/>
                      <a:pt x="1760191" y="410553"/>
                      <a:pt x="1760191" y="410553"/>
                    </a:cubicBezTo>
                    <a:cubicBezTo>
                      <a:pt x="1754571" y="388060"/>
                      <a:pt x="1737697" y="371198"/>
                      <a:pt x="1715202" y="365577"/>
                    </a:cubicBezTo>
                    <a:cubicBezTo>
                      <a:pt x="1712392" y="365577"/>
                      <a:pt x="1712392" y="362758"/>
                      <a:pt x="1712392" y="362758"/>
                    </a:cubicBezTo>
                    <a:cubicBezTo>
                      <a:pt x="1712392" y="359950"/>
                      <a:pt x="1715202" y="359950"/>
                      <a:pt x="1715202" y="359950"/>
                    </a:cubicBezTo>
                    <a:cubicBezTo>
                      <a:pt x="1737697" y="354326"/>
                      <a:pt x="1754571" y="337477"/>
                      <a:pt x="1763004" y="312143"/>
                    </a:cubicBezTo>
                    <a:close/>
                    <a:moveTo>
                      <a:pt x="1608353" y="312143"/>
                    </a:moveTo>
                    <a:cubicBezTo>
                      <a:pt x="1613977" y="334682"/>
                      <a:pt x="1633658" y="354326"/>
                      <a:pt x="1656156" y="359950"/>
                    </a:cubicBezTo>
                    <a:cubicBezTo>
                      <a:pt x="1658966" y="359950"/>
                      <a:pt x="1658966" y="362758"/>
                      <a:pt x="1658966" y="362758"/>
                    </a:cubicBezTo>
                    <a:cubicBezTo>
                      <a:pt x="1658966" y="365577"/>
                      <a:pt x="1656156" y="365577"/>
                      <a:pt x="1656156" y="365577"/>
                    </a:cubicBezTo>
                    <a:cubicBezTo>
                      <a:pt x="1633658" y="371198"/>
                      <a:pt x="1616787" y="388060"/>
                      <a:pt x="1611164" y="410553"/>
                    </a:cubicBezTo>
                    <a:cubicBezTo>
                      <a:pt x="1611164" y="413363"/>
                      <a:pt x="1608353" y="413363"/>
                      <a:pt x="1608353" y="413363"/>
                    </a:cubicBezTo>
                    <a:cubicBezTo>
                      <a:pt x="1605540" y="413363"/>
                      <a:pt x="1605540" y="410553"/>
                      <a:pt x="1605540" y="410553"/>
                    </a:cubicBezTo>
                    <a:cubicBezTo>
                      <a:pt x="1599920" y="388060"/>
                      <a:pt x="1583046" y="371198"/>
                      <a:pt x="1560551" y="365577"/>
                    </a:cubicBezTo>
                    <a:cubicBezTo>
                      <a:pt x="1557741" y="365577"/>
                      <a:pt x="1557741" y="362758"/>
                      <a:pt x="1557741" y="362758"/>
                    </a:cubicBezTo>
                    <a:cubicBezTo>
                      <a:pt x="1557741" y="359950"/>
                      <a:pt x="1560551" y="359950"/>
                      <a:pt x="1560551" y="359950"/>
                    </a:cubicBezTo>
                    <a:cubicBezTo>
                      <a:pt x="1583046" y="354326"/>
                      <a:pt x="1599920" y="337477"/>
                      <a:pt x="1608353" y="312143"/>
                    </a:cubicBezTo>
                    <a:close/>
                    <a:moveTo>
                      <a:pt x="1450892" y="312143"/>
                    </a:moveTo>
                    <a:cubicBezTo>
                      <a:pt x="1459326" y="334682"/>
                      <a:pt x="1476197" y="354326"/>
                      <a:pt x="1498695" y="359950"/>
                    </a:cubicBezTo>
                    <a:cubicBezTo>
                      <a:pt x="1501505" y="359950"/>
                      <a:pt x="1501505" y="362758"/>
                      <a:pt x="1501505" y="362758"/>
                    </a:cubicBezTo>
                    <a:cubicBezTo>
                      <a:pt x="1501505" y="365577"/>
                      <a:pt x="1498695" y="365577"/>
                      <a:pt x="1498695" y="365577"/>
                    </a:cubicBezTo>
                    <a:cubicBezTo>
                      <a:pt x="1476197" y="371199"/>
                      <a:pt x="1459326" y="388060"/>
                      <a:pt x="1453706" y="410553"/>
                    </a:cubicBezTo>
                    <a:cubicBezTo>
                      <a:pt x="1453706" y="413363"/>
                      <a:pt x="1450892" y="413363"/>
                      <a:pt x="1450892" y="413363"/>
                    </a:cubicBezTo>
                    <a:cubicBezTo>
                      <a:pt x="1448079" y="413363"/>
                      <a:pt x="1448079" y="410553"/>
                      <a:pt x="1448079" y="410553"/>
                    </a:cubicBezTo>
                    <a:cubicBezTo>
                      <a:pt x="1442458" y="388060"/>
                      <a:pt x="1425587" y="371199"/>
                      <a:pt x="1403090" y="365577"/>
                    </a:cubicBezTo>
                    <a:cubicBezTo>
                      <a:pt x="1400280" y="365577"/>
                      <a:pt x="1400280" y="362758"/>
                      <a:pt x="1400280" y="362758"/>
                    </a:cubicBezTo>
                    <a:cubicBezTo>
                      <a:pt x="1400280" y="359950"/>
                      <a:pt x="1403090" y="359950"/>
                      <a:pt x="1403090" y="359950"/>
                    </a:cubicBezTo>
                    <a:cubicBezTo>
                      <a:pt x="1425587" y="354326"/>
                      <a:pt x="1442458" y="337477"/>
                      <a:pt x="1450892" y="312143"/>
                    </a:cubicBezTo>
                    <a:close/>
                    <a:moveTo>
                      <a:pt x="1296244" y="312143"/>
                    </a:moveTo>
                    <a:cubicBezTo>
                      <a:pt x="1304678" y="334682"/>
                      <a:pt x="1321549" y="354326"/>
                      <a:pt x="1344046" y="359950"/>
                    </a:cubicBezTo>
                    <a:cubicBezTo>
                      <a:pt x="1346857" y="359950"/>
                      <a:pt x="1346857" y="362758"/>
                      <a:pt x="1346857" y="362758"/>
                    </a:cubicBezTo>
                    <a:cubicBezTo>
                      <a:pt x="1346857" y="365577"/>
                      <a:pt x="1344046" y="365577"/>
                      <a:pt x="1344046" y="365577"/>
                    </a:cubicBezTo>
                    <a:cubicBezTo>
                      <a:pt x="1321549" y="371199"/>
                      <a:pt x="1304678" y="388060"/>
                      <a:pt x="1299058" y="410553"/>
                    </a:cubicBezTo>
                    <a:cubicBezTo>
                      <a:pt x="1299058" y="413363"/>
                      <a:pt x="1296244" y="413363"/>
                      <a:pt x="1296244" y="413363"/>
                    </a:cubicBezTo>
                    <a:cubicBezTo>
                      <a:pt x="1293431" y="413363"/>
                      <a:pt x="1293431" y="410553"/>
                      <a:pt x="1293431" y="410553"/>
                    </a:cubicBezTo>
                    <a:cubicBezTo>
                      <a:pt x="1287810" y="388060"/>
                      <a:pt x="1270939" y="371199"/>
                      <a:pt x="1248442" y="365577"/>
                    </a:cubicBezTo>
                    <a:cubicBezTo>
                      <a:pt x="1245632" y="365577"/>
                      <a:pt x="1245632" y="362758"/>
                      <a:pt x="1245632" y="362758"/>
                    </a:cubicBezTo>
                    <a:cubicBezTo>
                      <a:pt x="1245632" y="359950"/>
                      <a:pt x="1248442" y="359950"/>
                      <a:pt x="1248442" y="359950"/>
                    </a:cubicBezTo>
                    <a:cubicBezTo>
                      <a:pt x="1270939" y="354326"/>
                      <a:pt x="1287810" y="337477"/>
                      <a:pt x="1296244" y="312143"/>
                    </a:cubicBezTo>
                    <a:close/>
                    <a:moveTo>
                      <a:pt x="1141593" y="312143"/>
                    </a:moveTo>
                    <a:cubicBezTo>
                      <a:pt x="1150027" y="334682"/>
                      <a:pt x="1166898" y="354326"/>
                      <a:pt x="1189395" y="359950"/>
                    </a:cubicBezTo>
                    <a:cubicBezTo>
                      <a:pt x="1192206" y="359950"/>
                      <a:pt x="1192206" y="362758"/>
                      <a:pt x="1192206" y="362758"/>
                    </a:cubicBezTo>
                    <a:cubicBezTo>
                      <a:pt x="1192206" y="365577"/>
                      <a:pt x="1189395" y="365577"/>
                      <a:pt x="1189395" y="365577"/>
                    </a:cubicBezTo>
                    <a:cubicBezTo>
                      <a:pt x="1166898" y="371199"/>
                      <a:pt x="1150027" y="388060"/>
                      <a:pt x="1144407" y="410553"/>
                    </a:cubicBezTo>
                    <a:cubicBezTo>
                      <a:pt x="1144407" y="413363"/>
                      <a:pt x="1141593" y="413363"/>
                      <a:pt x="1141593" y="413363"/>
                    </a:cubicBezTo>
                    <a:cubicBezTo>
                      <a:pt x="1138780" y="413363"/>
                      <a:pt x="1138780" y="410553"/>
                      <a:pt x="1138780" y="410553"/>
                    </a:cubicBezTo>
                    <a:cubicBezTo>
                      <a:pt x="1133159" y="388060"/>
                      <a:pt x="1116288" y="371199"/>
                      <a:pt x="1093791" y="365577"/>
                    </a:cubicBezTo>
                    <a:cubicBezTo>
                      <a:pt x="1090981" y="365577"/>
                      <a:pt x="1090981" y="362758"/>
                      <a:pt x="1090981" y="362758"/>
                    </a:cubicBezTo>
                    <a:cubicBezTo>
                      <a:pt x="1090981" y="359950"/>
                      <a:pt x="1093791" y="359950"/>
                      <a:pt x="1093791" y="359950"/>
                    </a:cubicBezTo>
                    <a:cubicBezTo>
                      <a:pt x="1116288" y="354326"/>
                      <a:pt x="1133159" y="337477"/>
                      <a:pt x="1141593" y="312143"/>
                    </a:cubicBezTo>
                    <a:close/>
                    <a:moveTo>
                      <a:pt x="984132" y="312143"/>
                    </a:moveTo>
                    <a:cubicBezTo>
                      <a:pt x="992566" y="334682"/>
                      <a:pt x="1009437" y="354326"/>
                      <a:pt x="1031934" y="359950"/>
                    </a:cubicBezTo>
                    <a:cubicBezTo>
                      <a:pt x="1034745" y="359950"/>
                      <a:pt x="1034745" y="362758"/>
                      <a:pt x="1034745" y="362758"/>
                    </a:cubicBezTo>
                    <a:cubicBezTo>
                      <a:pt x="1034745" y="365577"/>
                      <a:pt x="1031934" y="365577"/>
                      <a:pt x="1031934" y="365577"/>
                    </a:cubicBezTo>
                    <a:cubicBezTo>
                      <a:pt x="1009437" y="371199"/>
                      <a:pt x="992566" y="388060"/>
                      <a:pt x="986946" y="410553"/>
                    </a:cubicBezTo>
                    <a:cubicBezTo>
                      <a:pt x="986946" y="413363"/>
                      <a:pt x="984132" y="413363"/>
                      <a:pt x="984132" y="413363"/>
                    </a:cubicBezTo>
                    <a:cubicBezTo>
                      <a:pt x="981319" y="413363"/>
                      <a:pt x="981319" y="410553"/>
                      <a:pt x="981319" y="410553"/>
                    </a:cubicBezTo>
                    <a:cubicBezTo>
                      <a:pt x="975698" y="388060"/>
                      <a:pt x="958827" y="371199"/>
                      <a:pt x="936330" y="365577"/>
                    </a:cubicBezTo>
                    <a:cubicBezTo>
                      <a:pt x="933520" y="365577"/>
                      <a:pt x="933520" y="362758"/>
                      <a:pt x="933520" y="362758"/>
                    </a:cubicBezTo>
                    <a:cubicBezTo>
                      <a:pt x="933520" y="359950"/>
                      <a:pt x="936330" y="359950"/>
                      <a:pt x="936330" y="359950"/>
                    </a:cubicBezTo>
                    <a:cubicBezTo>
                      <a:pt x="958827" y="354326"/>
                      <a:pt x="975698" y="337477"/>
                      <a:pt x="984132" y="312143"/>
                    </a:cubicBezTo>
                    <a:close/>
                    <a:moveTo>
                      <a:pt x="829484" y="312143"/>
                    </a:moveTo>
                    <a:cubicBezTo>
                      <a:pt x="837918" y="334682"/>
                      <a:pt x="854789" y="354326"/>
                      <a:pt x="877286" y="359950"/>
                    </a:cubicBezTo>
                    <a:cubicBezTo>
                      <a:pt x="880097" y="359950"/>
                      <a:pt x="880097" y="362758"/>
                      <a:pt x="880097" y="362758"/>
                    </a:cubicBezTo>
                    <a:cubicBezTo>
                      <a:pt x="880097" y="365578"/>
                      <a:pt x="877286" y="365578"/>
                      <a:pt x="877286" y="365578"/>
                    </a:cubicBezTo>
                    <a:cubicBezTo>
                      <a:pt x="854789" y="371199"/>
                      <a:pt x="837918" y="388060"/>
                      <a:pt x="832298" y="410553"/>
                    </a:cubicBezTo>
                    <a:cubicBezTo>
                      <a:pt x="832298" y="413363"/>
                      <a:pt x="829484" y="413363"/>
                      <a:pt x="829484" y="413363"/>
                    </a:cubicBezTo>
                    <a:cubicBezTo>
                      <a:pt x="826671" y="413363"/>
                      <a:pt x="826671" y="410553"/>
                      <a:pt x="826671" y="410553"/>
                    </a:cubicBezTo>
                    <a:cubicBezTo>
                      <a:pt x="821050" y="388060"/>
                      <a:pt x="804179" y="371199"/>
                      <a:pt x="781682" y="365578"/>
                    </a:cubicBezTo>
                    <a:cubicBezTo>
                      <a:pt x="778872" y="365578"/>
                      <a:pt x="778872" y="362758"/>
                      <a:pt x="778872" y="362758"/>
                    </a:cubicBezTo>
                    <a:cubicBezTo>
                      <a:pt x="778872" y="359950"/>
                      <a:pt x="781682" y="359950"/>
                      <a:pt x="781682" y="359950"/>
                    </a:cubicBezTo>
                    <a:cubicBezTo>
                      <a:pt x="804179" y="354326"/>
                      <a:pt x="821050" y="337477"/>
                      <a:pt x="829484" y="312143"/>
                    </a:cubicBezTo>
                    <a:close/>
                    <a:moveTo>
                      <a:pt x="674833" y="312143"/>
                    </a:moveTo>
                    <a:cubicBezTo>
                      <a:pt x="683267" y="334682"/>
                      <a:pt x="700138" y="354326"/>
                      <a:pt x="722635" y="359951"/>
                    </a:cubicBezTo>
                    <a:cubicBezTo>
                      <a:pt x="725446" y="359951"/>
                      <a:pt x="725446" y="362758"/>
                      <a:pt x="725446" y="362758"/>
                    </a:cubicBezTo>
                    <a:cubicBezTo>
                      <a:pt x="725446" y="365578"/>
                      <a:pt x="722635" y="365578"/>
                      <a:pt x="722635" y="365578"/>
                    </a:cubicBezTo>
                    <a:cubicBezTo>
                      <a:pt x="700138" y="371199"/>
                      <a:pt x="683267" y="388060"/>
                      <a:pt x="677647" y="410553"/>
                    </a:cubicBezTo>
                    <a:cubicBezTo>
                      <a:pt x="677647" y="413363"/>
                      <a:pt x="674833" y="413363"/>
                      <a:pt x="674833" y="413363"/>
                    </a:cubicBezTo>
                    <a:cubicBezTo>
                      <a:pt x="672020" y="413363"/>
                      <a:pt x="672020" y="410553"/>
                      <a:pt x="672020" y="410553"/>
                    </a:cubicBezTo>
                    <a:cubicBezTo>
                      <a:pt x="666399" y="388060"/>
                      <a:pt x="649528" y="371199"/>
                      <a:pt x="627031" y="365578"/>
                    </a:cubicBezTo>
                    <a:cubicBezTo>
                      <a:pt x="624221" y="365578"/>
                      <a:pt x="624221" y="362758"/>
                      <a:pt x="624221" y="362758"/>
                    </a:cubicBezTo>
                    <a:cubicBezTo>
                      <a:pt x="624221" y="359951"/>
                      <a:pt x="627031" y="359951"/>
                      <a:pt x="627031" y="359951"/>
                    </a:cubicBezTo>
                    <a:cubicBezTo>
                      <a:pt x="649528" y="354326"/>
                      <a:pt x="666399" y="337477"/>
                      <a:pt x="674833" y="312143"/>
                    </a:cubicBezTo>
                    <a:close/>
                    <a:moveTo>
                      <a:pt x="2539061" y="312142"/>
                    </a:moveTo>
                    <a:cubicBezTo>
                      <a:pt x="2547497" y="334682"/>
                      <a:pt x="2567179" y="354325"/>
                      <a:pt x="2586863" y="359950"/>
                    </a:cubicBezTo>
                    <a:cubicBezTo>
                      <a:pt x="2589673" y="359950"/>
                      <a:pt x="2589673" y="362758"/>
                      <a:pt x="2589673" y="362758"/>
                    </a:cubicBezTo>
                    <a:cubicBezTo>
                      <a:pt x="2589673" y="365577"/>
                      <a:pt x="2586863" y="365577"/>
                      <a:pt x="2586863" y="365577"/>
                    </a:cubicBezTo>
                    <a:cubicBezTo>
                      <a:pt x="2564365" y="371196"/>
                      <a:pt x="2547497" y="388060"/>
                      <a:pt x="2541874" y="410553"/>
                    </a:cubicBezTo>
                    <a:cubicBezTo>
                      <a:pt x="2541874" y="413363"/>
                      <a:pt x="2539061" y="413363"/>
                      <a:pt x="2539061" y="413363"/>
                    </a:cubicBezTo>
                    <a:cubicBezTo>
                      <a:pt x="2536247" y="413363"/>
                      <a:pt x="2536247" y="410553"/>
                      <a:pt x="2536247" y="410553"/>
                    </a:cubicBezTo>
                    <a:cubicBezTo>
                      <a:pt x="2530627" y="388060"/>
                      <a:pt x="2513756" y="371196"/>
                      <a:pt x="2491261" y="365577"/>
                    </a:cubicBezTo>
                    <a:cubicBezTo>
                      <a:pt x="2488448" y="365577"/>
                      <a:pt x="2488448" y="362758"/>
                      <a:pt x="2488448" y="362758"/>
                    </a:cubicBezTo>
                    <a:cubicBezTo>
                      <a:pt x="2488448" y="359950"/>
                      <a:pt x="2491261" y="359950"/>
                      <a:pt x="2491261" y="359950"/>
                    </a:cubicBezTo>
                    <a:cubicBezTo>
                      <a:pt x="2513756" y="354325"/>
                      <a:pt x="2530627" y="337473"/>
                      <a:pt x="2539061" y="312142"/>
                    </a:cubicBezTo>
                    <a:close/>
                    <a:moveTo>
                      <a:pt x="2384413" y="312142"/>
                    </a:moveTo>
                    <a:cubicBezTo>
                      <a:pt x="2392849" y="334682"/>
                      <a:pt x="2409717" y="354326"/>
                      <a:pt x="2432215" y="359950"/>
                    </a:cubicBezTo>
                    <a:cubicBezTo>
                      <a:pt x="2435025" y="359950"/>
                      <a:pt x="2435025" y="362758"/>
                      <a:pt x="2435025" y="362758"/>
                    </a:cubicBezTo>
                    <a:cubicBezTo>
                      <a:pt x="2435025" y="365577"/>
                      <a:pt x="2432215" y="365577"/>
                      <a:pt x="2432215" y="365577"/>
                    </a:cubicBezTo>
                    <a:cubicBezTo>
                      <a:pt x="2409717" y="371198"/>
                      <a:pt x="2392849" y="388060"/>
                      <a:pt x="2387226" y="410553"/>
                    </a:cubicBezTo>
                    <a:cubicBezTo>
                      <a:pt x="2387226" y="413363"/>
                      <a:pt x="2384413" y="413363"/>
                      <a:pt x="2384413" y="413363"/>
                    </a:cubicBezTo>
                    <a:cubicBezTo>
                      <a:pt x="2381599" y="413363"/>
                      <a:pt x="2381599" y="410553"/>
                      <a:pt x="2381599" y="410553"/>
                    </a:cubicBezTo>
                    <a:cubicBezTo>
                      <a:pt x="2375979" y="388060"/>
                      <a:pt x="2359108" y="371198"/>
                      <a:pt x="2336613" y="365577"/>
                    </a:cubicBezTo>
                    <a:cubicBezTo>
                      <a:pt x="2333800" y="365577"/>
                      <a:pt x="2333800" y="362758"/>
                      <a:pt x="2333800" y="362758"/>
                    </a:cubicBezTo>
                    <a:cubicBezTo>
                      <a:pt x="2333800" y="359950"/>
                      <a:pt x="2336613" y="359950"/>
                      <a:pt x="2336613" y="359950"/>
                    </a:cubicBezTo>
                    <a:cubicBezTo>
                      <a:pt x="2359108" y="354326"/>
                      <a:pt x="2375979" y="337473"/>
                      <a:pt x="2384413" y="312142"/>
                    </a:cubicBezTo>
                    <a:close/>
                    <a:moveTo>
                      <a:pt x="2229761" y="312142"/>
                    </a:moveTo>
                    <a:cubicBezTo>
                      <a:pt x="2238198" y="334682"/>
                      <a:pt x="2255066" y="354326"/>
                      <a:pt x="2277564" y="359950"/>
                    </a:cubicBezTo>
                    <a:cubicBezTo>
                      <a:pt x="2280374" y="359950"/>
                      <a:pt x="2280374" y="362758"/>
                      <a:pt x="2280374" y="362758"/>
                    </a:cubicBezTo>
                    <a:cubicBezTo>
                      <a:pt x="2280374" y="365577"/>
                      <a:pt x="2277564" y="365577"/>
                      <a:pt x="2277564" y="365577"/>
                    </a:cubicBezTo>
                    <a:cubicBezTo>
                      <a:pt x="2255066" y="371198"/>
                      <a:pt x="2238198" y="388060"/>
                      <a:pt x="2232575" y="410553"/>
                    </a:cubicBezTo>
                    <a:cubicBezTo>
                      <a:pt x="2232575" y="413363"/>
                      <a:pt x="2229761" y="413363"/>
                      <a:pt x="2229761" y="413363"/>
                    </a:cubicBezTo>
                    <a:cubicBezTo>
                      <a:pt x="2226948" y="413363"/>
                      <a:pt x="2226948" y="410553"/>
                      <a:pt x="2226948" y="410553"/>
                    </a:cubicBezTo>
                    <a:cubicBezTo>
                      <a:pt x="2221328" y="388060"/>
                      <a:pt x="2204457" y="371198"/>
                      <a:pt x="2181962" y="365577"/>
                    </a:cubicBezTo>
                    <a:cubicBezTo>
                      <a:pt x="2179149" y="365577"/>
                      <a:pt x="2179149" y="362758"/>
                      <a:pt x="2179149" y="362758"/>
                    </a:cubicBezTo>
                    <a:cubicBezTo>
                      <a:pt x="2179149" y="359950"/>
                      <a:pt x="2181962" y="359950"/>
                      <a:pt x="2181962" y="359950"/>
                    </a:cubicBezTo>
                    <a:cubicBezTo>
                      <a:pt x="2204457" y="354326"/>
                      <a:pt x="2221328" y="337473"/>
                      <a:pt x="2229761" y="312142"/>
                    </a:cubicBezTo>
                    <a:close/>
                    <a:moveTo>
                      <a:pt x="2075115" y="312142"/>
                    </a:moveTo>
                    <a:cubicBezTo>
                      <a:pt x="2080738" y="334682"/>
                      <a:pt x="2100419" y="354326"/>
                      <a:pt x="2122917" y="359950"/>
                    </a:cubicBezTo>
                    <a:cubicBezTo>
                      <a:pt x="2125727" y="359950"/>
                      <a:pt x="2125727" y="362758"/>
                      <a:pt x="2125727" y="362758"/>
                    </a:cubicBezTo>
                    <a:cubicBezTo>
                      <a:pt x="2125727" y="365577"/>
                      <a:pt x="2122917" y="365577"/>
                      <a:pt x="2122917" y="365577"/>
                    </a:cubicBezTo>
                    <a:cubicBezTo>
                      <a:pt x="2100419" y="371198"/>
                      <a:pt x="2083551" y="388060"/>
                      <a:pt x="2077928" y="410553"/>
                    </a:cubicBezTo>
                    <a:cubicBezTo>
                      <a:pt x="2077928" y="413363"/>
                      <a:pt x="2075115" y="413363"/>
                      <a:pt x="2075115" y="413363"/>
                    </a:cubicBezTo>
                    <a:cubicBezTo>
                      <a:pt x="2072301" y="413363"/>
                      <a:pt x="2072301" y="410553"/>
                      <a:pt x="2072301" y="410553"/>
                    </a:cubicBezTo>
                    <a:cubicBezTo>
                      <a:pt x="2066681" y="388060"/>
                      <a:pt x="2049810" y="371198"/>
                      <a:pt x="2027315" y="365577"/>
                    </a:cubicBezTo>
                    <a:cubicBezTo>
                      <a:pt x="2024502" y="365577"/>
                      <a:pt x="2024502" y="362758"/>
                      <a:pt x="2024502" y="362758"/>
                    </a:cubicBezTo>
                    <a:cubicBezTo>
                      <a:pt x="2024502" y="359950"/>
                      <a:pt x="2027315" y="359950"/>
                      <a:pt x="2027315" y="359950"/>
                    </a:cubicBezTo>
                    <a:cubicBezTo>
                      <a:pt x="2049810" y="354326"/>
                      <a:pt x="2066681" y="337473"/>
                      <a:pt x="2075115" y="312142"/>
                    </a:cubicBezTo>
                    <a:close/>
                    <a:moveTo>
                      <a:pt x="3939345" y="312141"/>
                    </a:moveTo>
                    <a:cubicBezTo>
                      <a:pt x="3947781" y="334679"/>
                      <a:pt x="3964649" y="354324"/>
                      <a:pt x="3987147" y="359948"/>
                    </a:cubicBezTo>
                    <a:cubicBezTo>
                      <a:pt x="3989957" y="359948"/>
                      <a:pt x="3989957" y="362755"/>
                      <a:pt x="3989957" y="362755"/>
                    </a:cubicBezTo>
                    <a:cubicBezTo>
                      <a:pt x="3989957" y="365577"/>
                      <a:pt x="3987147" y="365577"/>
                      <a:pt x="3987147" y="365577"/>
                    </a:cubicBezTo>
                    <a:cubicBezTo>
                      <a:pt x="3964649" y="371196"/>
                      <a:pt x="3947781" y="388060"/>
                      <a:pt x="3942155" y="410552"/>
                    </a:cubicBezTo>
                    <a:cubicBezTo>
                      <a:pt x="3942155" y="413360"/>
                      <a:pt x="3939345" y="413360"/>
                      <a:pt x="3939345" y="413360"/>
                    </a:cubicBezTo>
                    <a:cubicBezTo>
                      <a:pt x="3936531" y="413360"/>
                      <a:pt x="3936531" y="410552"/>
                      <a:pt x="3936531" y="410552"/>
                    </a:cubicBezTo>
                    <a:cubicBezTo>
                      <a:pt x="3930911" y="388060"/>
                      <a:pt x="3914037" y="371196"/>
                      <a:pt x="3891545" y="365577"/>
                    </a:cubicBezTo>
                    <a:cubicBezTo>
                      <a:pt x="3888732" y="365577"/>
                      <a:pt x="3888732" y="362755"/>
                      <a:pt x="3888732" y="362755"/>
                    </a:cubicBezTo>
                    <a:cubicBezTo>
                      <a:pt x="3888732" y="359948"/>
                      <a:pt x="3891545" y="359948"/>
                      <a:pt x="3891545" y="359948"/>
                    </a:cubicBezTo>
                    <a:cubicBezTo>
                      <a:pt x="3914037" y="354324"/>
                      <a:pt x="3930911" y="337473"/>
                      <a:pt x="3939345" y="312141"/>
                    </a:cubicBezTo>
                    <a:close/>
                    <a:moveTo>
                      <a:pt x="3784693" y="312141"/>
                    </a:moveTo>
                    <a:cubicBezTo>
                      <a:pt x="3793130" y="334679"/>
                      <a:pt x="3809998" y="354325"/>
                      <a:pt x="3832496" y="359948"/>
                    </a:cubicBezTo>
                    <a:cubicBezTo>
                      <a:pt x="3835306" y="359948"/>
                      <a:pt x="3835306" y="362755"/>
                      <a:pt x="3835306" y="362755"/>
                    </a:cubicBezTo>
                    <a:cubicBezTo>
                      <a:pt x="3835306" y="365577"/>
                      <a:pt x="3832496" y="365577"/>
                      <a:pt x="3832496" y="365577"/>
                    </a:cubicBezTo>
                    <a:cubicBezTo>
                      <a:pt x="3809998" y="371196"/>
                      <a:pt x="3793130" y="388060"/>
                      <a:pt x="3787504" y="410552"/>
                    </a:cubicBezTo>
                    <a:cubicBezTo>
                      <a:pt x="3787504" y="413360"/>
                      <a:pt x="3784693" y="413360"/>
                      <a:pt x="3784693" y="413360"/>
                    </a:cubicBezTo>
                    <a:cubicBezTo>
                      <a:pt x="3781880" y="413360"/>
                      <a:pt x="3781880" y="410552"/>
                      <a:pt x="3781880" y="410552"/>
                    </a:cubicBezTo>
                    <a:cubicBezTo>
                      <a:pt x="3776260" y="388060"/>
                      <a:pt x="3759386" y="371196"/>
                      <a:pt x="3736894" y="365577"/>
                    </a:cubicBezTo>
                    <a:cubicBezTo>
                      <a:pt x="3734081" y="365577"/>
                      <a:pt x="3734081" y="362755"/>
                      <a:pt x="3734081" y="362755"/>
                    </a:cubicBezTo>
                    <a:cubicBezTo>
                      <a:pt x="3734081" y="359948"/>
                      <a:pt x="3736894" y="359948"/>
                      <a:pt x="3736894" y="359948"/>
                    </a:cubicBezTo>
                    <a:cubicBezTo>
                      <a:pt x="3759386" y="354325"/>
                      <a:pt x="3776260" y="337473"/>
                      <a:pt x="3784693" y="312141"/>
                    </a:cubicBezTo>
                    <a:close/>
                    <a:moveTo>
                      <a:pt x="3630045" y="312141"/>
                    </a:moveTo>
                    <a:cubicBezTo>
                      <a:pt x="3638482" y="334679"/>
                      <a:pt x="3655350" y="354325"/>
                      <a:pt x="3677848" y="359948"/>
                    </a:cubicBezTo>
                    <a:cubicBezTo>
                      <a:pt x="3680658" y="359948"/>
                      <a:pt x="3680658" y="362755"/>
                      <a:pt x="3680658" y="362755"/>
                    </a:cubicBezTo>
                    <a:cubicBezTo>
                      <a:pt x="3680658" y="365577"/>
                      <a:pt x="3677848" y="365577"/>
                      <a:pt x="3677848" y="365577"/>
                    </a:cubicBezTo>
                    <a:cubicBezTo>
                      <a:pt x="3655350" y="371196"/>
                      <a:pt x="3638482" y="388060"/>
                      <a:pt x="3632856" y="410552"/>
                    </a:cubicBezTo>
                    <a:cubicBezTo>
                      <a:pt x="3632856" y="413360"/>
                      <a:pt x="3630045" y="413360"/>
                      <a:pt x="3630045" y="413360"/>
                    </a:cubicBezTo>
                    <a:cubicBezTo>
                      <a:pt x="3627232" y="413360"/>
                      <a:pt x="3627232" y="410552"/>
                      <a:pt x="3627232" y="410552"/>
                    </a:cubicBezTo>
                    <a:cubicBezTo>
                      <a:pt x="3621612" y="388060"/>
                      <a:pt x="3604738" y="371196"/>
                      <a:pt x="3582246" y="365577"/>
                    </a:cubicBezTo>
                    <a:cubicBezTo>
                      <a:pt x="3579433" y="365577"/>
                      <a:pt x="3579433" y="362755"/>
                      <a:pt x="3579433" y="362755"/>
                    </a:cubicBezTo>
                    <a:cubicBezTo>
                      <a:pt x="3579433" y="359948"/>
                      <a:pt x="3582246" y="359948"/>
                      <a:pt x="3582246" y="359948"/>
                    </a:cubicBezTo>
                    <a:cubicBezTo>
                      <a:pt x="3604738" y="354325"/>
                      <a:pt x="3621612" y="337473"/>
                      <a:pt x="3630045" y="312141"/>
                    </a:cubicBezTo>
                    <a:close/>
                    <a:moveTo>
                      <a:pt x="3472581" y="312141"/>
                    </a:moveTo>
                    <a:cubicBezTo>
                      <a:pt x="3481018" y="334679"/>
                      <a:pt x="3500700" y="354325"/>
                      <a:pt x="3520384" y="359948"/>
                    </a:cubicBezTo>
                    <a:cubicBezTo>
                      <a:pt x="3523194" y="359948"/>
                      <a:pt x="3523194" y="362755"/>
                      <a:pt x="3523194" y="362755"/>
                    </a:cubicBezTo>
                    <a:cubicBezTo>
                      <a:pt x="3523194" y="365577"/>
                      <a:pt x="3520384" y="365577"/>
                      <a:pt x="3520384" y="365577"/>
                    </a:cubicBezTo>
                    <a:cubicBezTo>
                      <a:pt x="3497889" y="371196"/>
                      <a:pt x="3481018" y="388060"/>
                      <a:pt x="3475395" y="410552"/>
                    </a:cubicBezTo>
                    <a:cubicBezTo>
                      <a:pt x="3475395" y="413360"/>
                      <a:pt x="3472581" y="413360"/>
                      <a:pt x="3472581" y="413360"/>
                    </a:cubicBezTo>
                    <a:cubicBezTo>
                      <a:pt x="3469771" y="413360"/>
                      <a:pt x="3469771" y="410552"/>
                      <a:pt x="3469771" y="410552"/>
                    </a:cubicBezTo>
                    <a:cubicBezTo>
                      <a:pt x="3464148" y="388060"/>
                      <a:pt x="3447277" y="371196"/>
                      <a:pt x="3424782" y="365577"/>
                    </a:cubicBezTo>
                    <a:cubicBezTo>
                      <a:pt x="3421969" y="365577"/>
                      <a:pt x="3421969" y="362755"/>
                      <a:pt x="3421969" y="362755"/>
                    </a:cubicBezTo>
                    <a:cubicBezTo>
                      <a:pt x="3421969" y="359948"/>
                      <a:pt x="3424782" y="359948"/>
                      <a:pt x="3424782" y="359948"/>
                    </a:cubicBezTo>
                    <a:cubicBezTo>
                      <a:pt x="3447277" y="354325"/>
                      <a:pt x="3464148" y="337473"/>
                      <a:pt x="3472581" y="312141"/>
                    </a:cubicBezTo>
                    <a:close/>
                    <a:moveTo>
                      <a:pt x="3317933" y="312141"/>
                    </a:moveTo>
                    <a:cubicBezTo>
                      <a:pt x="3326370" y="334679"/>
                      <a:pt x="3343241" y="354325"/>
                      <a:pt x="3365736" y="359950"/>
                    </a:cubicBezTo>
                    <a:cubicBezTo>
                      <a:pt x="3368546" y="359950"/>
                      <a:pt x="3368546" y="362755"/>
                      <a:pt x="3368546" y="362755"/>
                    </a:cubicBezTo>
                    <a:cubicBezTo>
                      <a:pt x="3368546" y="365577"/>
                      <a:pt x="3365736" y="365577"/>
                      <a:pt x="3365736" y="365577"/>
                    </a:cubicBezTo>
                    <a:cubicBezTo>
                      <a:pt x="3343241" y="371196"/>
                      <a:pt x="3326370" y="388060"/>
                      <a:pt x="3320747" y="410553"/>
                    </a:cubicBezTo>
                    <a:cubicBezTo>
                      <a:pt x="3320747" y="413360"/>
                      <a:pt x="3317933" y="413360"/>
                      <a:pt x="3317933" y="413360"/>
                    </a:cubicBezTo>
                    <a:cubicBezTo>
                      <a:pt x="3315123" y="413360"/>
                      <a:pt x="3315123" y="410553"/>
                      <a:pt x="3315123" y="410553"/>
                    </a:cubicBezTo>
                    <a:cubicBezTo>
                      <a:pt x="3309500" y="388060"/>
                      <a:pt x="3292629" y="371196"/>
                      <a:pt x="3270134" y="365577"/>
                    </a:cubicBezTo>
                    <a:cubicBezTo>
                      <a:pt x="3267321" y="365577"/>
                      <a:pt x="3267321" y="362755"/>
                      <a:pt x="3267321" y="362755"/>
                    </a:cubicBezTo>
                    <a:cubicBezTo>
                      <a:pt x="3267321" y="359950"/>
                      <a:pt x="3270134" y="359950"/>
                      <a:pt x="3270134" y="359950"/>
                    </a:cubicBezTo>
                    <a:cubicBezTo>
                      <a:pt x="3292629" y="354325"/>
                      <a:pt x="3309500" y="337473"/>
                      <a:pt x="3317933" y="312141"/>
                    </a:cubicBezTo>
                    <a:close/>
                    <a:moveTo>
                      <a:pt x="3163283" y="312141"/>
                    </a:moveTo>
                    <a:cubicBezTo>
                      <a:pt x="3171719" y="334679"/>
                      <a:pt x="3188590" y="354325"/>
                      <a:pt x="3211085" y="359950"/>
                    </a:cubicBezTo>
                    <a:cubicBezTo>
                      <a:pt x="3213895" y="359950"/>
                      <a:pt x="3213895" y="362755"/>
                      <a:pt x="3213895" y="362755"/>
                    </a:cubicBezTo>
                    <a:cubicBezTo>
                      <a:pt x="3213895" y="365577"/>
                      <a:pt x="3211085" y="365577"/>
                      <a:pt x="3211085" y="365577"/>
                    </a:cubicBezTo>
                    <a:cubicBezTo>
                      <a:pt x="3188590" y="371196"/>
                      <a:pt x="3171719" y="388060"/>
                      <a:pt x="3166096" y="410553"/>
                    </a:cubicBezTo>
                    <a:cubicBezTo>
                      <a:pt x="3166096" y="413362"/>
                      <a:pt x="3163283" y="413362"/>
                      <a:pt x="3163283" y="413362"/>
                    </a:cubicBezTo>
                    <a:cubicBezTo>
                      <a:pt x="3160472" y="413362"/>
                      <a:pt x="3160472" y="410553"/>
                      <a:pt x="3160472" y="410553"/>
                    </a:cubicBezTo>
                    <a:cubicBezTo>
                      <a:pt x="3154849" y="388060"/>
                      <a:pt x="3137978" y="371196"/>
                      <a:pt x="3115483" y="365577"/>
                    </a:cubicBezTo>
                    <a:cubicBezTo>
                      <a:pt x="3112670" y="365577"/>
                      <a:pt x="3112670" y="362755"/>
                      <a:pt x="3112670" y="362755"/>
                    </a:cubicBezTo>
                    <a:cubicBezTo>
                      <a:pt x="3112670" y="359950"/>
                      <a:pt x="3115483" y="359950"/>
                      <a:pt x="3115483" y="359950"/>
                    </a:cubicBezTo>
                    <a:cubicBezTo>
                      <a:pt x="3137978" y="354325"/>
                      <a:pt x="3154849" y="337473"/>
                      <a:pt x="3163283" y="312141"/>
                    </a:cubicBezTo>
                    <a:close/>
                    <a:moveTo>
                      <a:pt x="3005823" y="312141"/>
                    </a:moveTo>
                    <a:cubicBezTo>
                      <a:pt x="3014257" y="334679"/>
                      <a:pt x="3033942" y="354325"/>
                      <a:pt x="3053626" y="359950"/>
                    </a:cubicBezTo>
                    <a:cubicBezTo>
                      <a:pt x="3056436" y="359950"/>
                      <a:pt x="3056436" y="362755"/>
                      <a:pt x="3056436" y="362755"/>
                    </a:cubicBezTo>
                    <a:cubicBezTo>
                      <a:pt x="3056436" y="365577"/>
                      <a:pt x="3053626" y="365577"/>
                      <a:pt x="3053626" y="365577"/>
                    </a:cubicBezTo>
                    <a:cubicBezTo>
                      <a:pt x="3031128" y="371196"/>
                      <a:pt x="3014257" y="388060"/>
                      <a:pt x="3008634" y="410553"/>
                    </a:cubicBezTo>
                    <a:cubicBezTo>
                      <a:pt x="3008634" y="413362"/>
                      <a:pt x="3005823" y="413362"/>
                      <a:pt x="3005823" y="413362"/>
                    </a:cubicBezTo>
                    <a:cubicBezTo>
                      <a:pt x="3003010" y="413362"/>
                      <a:pt x="3003010" y="410553"/>
                      <a:pt x="3003010" y="410553"/>
                    </a:cubicBezTo>
                    <a:cubicBezTo>
                      <a:pt x="2997390" y="388060"/>
                      <a:pt x="2980516" y="371196"/>
                      <a:pt x="2958021" y="365577"/>
                    </a:cubicBezTo>
                    <a:cubicBezTo>
                      <a:pt x="2955211" y="365577"/>
                      <a:pt x="2955211" y="362755"/>
                      <a:pt x="2955211" y="362755"/>
                    </a:cubicBezTo>
                    <a:cubicBezTo>
                      <a:pt x="2955211" y="359950"/>
                      <a:pt x="2958021" y="359950"/>
                      <a:pt x="2958021" y="359950"/>
                    </a:cubicBezTo>
                    <a:cubicBezTo>
                      <a:pt x="2980516" y="354325"/>
                      <a:pt x="2997390" y="337473"/>
                      <a:pt x="3005823" y="312141"/>
                    </a:cubicBezTo>
                    <a:close/>
                    <a:moveTo>
                      <a:pt x="2851172" y="312141"/>
                    </a:moveTo>
                    <a:cubicBezTo>
                      <a:pt x="2859606" y="334679"/>
                      <a:pt x="2876477" y="354325"/>
                      <a:pt x="2898975" y="359950"/>
                    </a:cubicBezTo>
                    <a:cubicBezTo>
                      <a:pt x="2901785" y="359950"/>
                      <a:pt x="2901785" y="362758"/>
                      <a:pt x="2901785" y="362758"/>
                    </a:cubicBezTo>
                    <a:cubicBezTo>
                      <a:pt x="2901785" y="365577"/>
                      <a:pt x="2898975" y="365577"/>
                      <a:pt x="2898975" y="365577"/>
                    </a:cubicBezTo>
                    <a:cubicBezTo>
                      <a:pt x="2876477" y="371196"/>
                      <a:pt x="2859606" y="388060"/>
                      <a:pt x="2853983" y="410553"/>
                    </a:cubicBezTo>
                    <a:cubicBezTo>
                      <a:pt x="2853983" y="413363"/>
                      <a:pt x="2851172" y="413363"/>
                      <a:pt x="2851172" y="413363"/>
                    </a:cubicBezTo>
                    <a:cubicBezTo>
                      <a:pt x="2848359" y="413363"/>
                      <a:pt x="2848359" y="410553"/>
                      <a:pt x="2848359" y="410553"/>
                    </a:cubicBezTo>
                    <a:cubicBezTo>
                      <a:pt x="2842739" y="388060"/>
                      <a:pt x="2825865" y="371196"/>
                      <a:pt x="2803370" y="365577"/>
                    </a:cubicBezTo>
                    <a:cubicBezTo>
                      <a:pt x="2800560" y="365577"/>
                      <a:pt x="2800560" y="362758"/>
                      <a:pt x="2800560" y="362758"/>
                    </a:cubicBezTo>
                    <a:cubicBezTo>
                      <a:pt x="2800560" y="359950"/>
                      <a:pt x="2803370" y="359950"/>
                      <a:pt x="2803370" y="359950"/>
                    </a:cubicBezTo>
                    <a:cubicBezTo>
                      <a:pt x="2825865" y="354325"/>
                      <a:pt x="2842739" y="337473"/>
                      <a:pt x="2851172" y="312141"/>
                    </a:cubicBezTo>
                    <a:close/>
                    <a:moveTo>
                      <a:pt x="2696525" y="312141"/>
                    </a:moveTo>
                    <a:cubicBezTo>
                      <a:pt x="2704959" y="334682"/>
                      <a:pt x="2721830" y="354325"/>
                      <a:pt x="2744328" y="359950"/>
                    </a:cubicBezTo>
                    <a:cubicBezTo>
                      <a:pt x="2747138" y="359950"/>
                      <a:pt x="2747138" y="362758"/>
                      <a:pt x="2747138" y="362758"/>
                    </a:cubicBezTo>
                    <a:cubicBezTo>
                      <a:pt x="2747138" y="365577"/>
                      <a:pt x="2744328" y="365577"/>
                      <a:pt x="2744328" y="365577"/>
                    </a:cubicBezTo>
                    <a:cubicBezTo>
                      <a:pt x="2721830" y="371196"/>
                      <a:pt x="2704959" y="388060"/>
                      <a:pt x="2699336" y="410553"/>
                    </a:cubicBezTo>
                    <a:cubicBezTo>
                      <a:pt x="2699336" y="413363"/>
                      <a:pt x="2696525" y="413363"/>
                      <a:pt x="2696525" y="413363"/>
                    </a:cubicBezTo>
                    <a:cubicBezTo>
                      <a:pt x="2693712" y="413363"/>
                      <a:pt x="2693712" y="410553"/>
                      <a:pt x="2693712" y="410553"/>
                    </a:cubicBezTo>
                    <a:cubicBezTo>
                      <a:pt x="2688092" y="388060"/>
                      <a:pt x="2671218" y="371196"/>
                      <a:pt x="2648723" y="365577"/>
                    </a:cubicBezTo>
                    <a:cubicBezTo>
                      <a:pt x="2645913" y="365577"/>
                      <a:pt x="2645913" y="362758"/>
                      <a:pt x="2645913" y="362758"/>
                    </a:cubicBezTo>
                    <a:cubicBezTo>
                      <a:pt x="2645913" y="359950"/>
                      <a:pt x="2648723" y="359950"/>
                      <a:pt x="2648723" y="359950"/>
                    </a:cubicBezTo>
                    <a:cubicBezTo>
                      <a:pt x="2671218" y="354325"/>
                      <a:pt x="2688092" y="337473"/>
                      <a:pt x="2696525" y="312141"/>
                    </a:cubicBezTo>
                    <a:close/>
                    <a:moveTo>
                      <a:pt x="4406104" y="312140"/>
                    </a:moveTo>
                    <a:cubicBezTo>
                      <a:pt x="4414538" y="334679"/>
                      <a:pt x="4431409" y="354324"/>
                      <a:pt x="4453907" y="359948"/>
                    </a:cubicBezTo>
                    <a:cubicBezTo>
                      <a:pt x="4456717" y="359948"/>
                      <a:pt x="4456717" y="362755"/>
                      <a:pt x="4456717" y="362755"/>
                    </a:cubicBezTo>
                    <a:cubicBezTo>
                      <a:pt x="4456717" y="365576"/>
                      <a:pt x="4453907" y="365576"/>
                      <a:pt x="4453907" y="365576"/>
                    </a:cubicBezTo>
                    <a:cubicBezTo>
                      <a:pt x="4431409" y="371196"/>
                      <a:pt x="4414538" y="388060"/>
                      <a:pt x="4408915" y="410552"/>
                    </a:cubicBezTo>
                    <a:cubicBezTo>
                      <a:pt x="4408915" y="413360"/>
                      <a:pt x="4406104" y="413360"/>
                      <a:pt x="4406104" y="413360"/>
                    </a:cubicBezTo>
                    <a:cubicBezTo>
                      <a:pt x="4403291" y="413360"/>
                      <a:pt x="4403291" y="410552"/>
                      <a:pt x="4403291" y="410552"/>
                    </a:cubicBezTo>
                    <a:cubicBezTo>
                      <a:pt x="4397671" y="388060"/>
                      <a:pt x="4380797" y="371196"/>
                      <a:pt x="4358302" y="365576"/>
                    </a:cubicBezTo>
                    <a:cubicBezTo>
                      <a:pt x="4355492" y="365576"/>
                      <a:pt x="4355492" y="362755"/>
                      <a:pt x="4355492" y="362755"/>
                    </a:cubicBezTo>
                    <a:cubicBezTo>
                      <a:pt x="4355492" y="359948"/>
                      <a:pt x="4358302" y="359948"/>
                      <a:pt x="4358302" y="359948"/>
                    </a:cubicBezTo>
                    <a:cubicBezTo>
                      <a:pt x="4380797" y="354324"/>
                      <a:pt x="4397671" y="337473"/>
                      <a:pt x="4406104" y="312140"/>
                    </a:cubicBezTo>
                    <a:close/>
                    <a:moveTo>
                      <a:pt x="4251453" y="312140"/>
                    </a:moveTo>
                    <a:cubicBezTo>
                      <a:pt x="4259887" y="334679"/>
                      <a:pt x="4276758" y="354324"/>
                      <a:pt x="4299256" y="359948"/>
                    </a:cubicBezTo>
                    <a:cubicBezTo>
                      <a:pt x="4302066" y="359948"/>
                      <a:pt x="4302066" y="362755"/>
                      <a:pt x="4302066" y="362755"/>
                    </a:cubicBezTo>
                    <a:cubicBezTo>
                      <a:pt x="4302066" y="365576"/>
                      <a:pt x="4299256" y="365576"/>
                      <a:pt x="4299256" y="365576"/>
                    </a:cubicBezTo>
                    <a:cubicBezTo>
                      <a:pt x="4276758" y="371196"/>
                      <a:pt x="4259887" y="388060"/>
                      <a:pt x="4254264" y="410552"/>
                    </a:cubicBezTo>
                    <a:cubicBezTo>
                      <a:pt x="4254264" y="413360"/>
                      <a:pt x="4251453" y="413360"/>
                      <a:pt x="4251453" y="413360"/>
                    </a:cubicBezTo>
                    <a:cubicBezTo>
                      <a:pt x="4248640" y="413360"/>
                      <a:pt x="4248640" y="410552"/>
                      <a:pt x="4248640" y="410552"/>
                    </a:cubicBezTo>
                    <a:cubicBezTo>
                      <a:pt x="4243020" y="388060"/>
                      <a:pt x="4226146" y="371196"/>
                      <a:pt x="4203651" y="365576"/>
                    </a:cubicBezTo>
                    <a:cubicBezTo>
                      <a:pt x="4200841" y="365576"/>
                      <a:pt x="4200841" y="362755"/>
                      <a:pt x="4200841" y="362755"/>
                    </a:cubicBezTo>
                    <a:cubicBezTo>
                      <a:pt x="4200841" y="359948"/>
                      <a:pt x="4203651" y="359948"/>
                      <a:pt x="4203651" y="359948"/>
                    </a:cubicBezTo>
                    <a:cubicBezTo>
                      <a:pt x="4226146" y="354324"/>
                      <a:pt x="4243020" y="337473"/>
                      <a:pt x="4251453" y="312140"/>
                    </a:cubicBezTo>
                    <a:close/>
                    <a:moveTo>
                      <a:pt x="4096805" y="312140"/>
                    </a:moveTo>
                    <a:cubicBezTo>
                      <a:pt x="4105239" y="334679"/>
                      <a:pt x="4122110" y="354324"/>
                      <a:pt x="4144608" y="359948"/>
                    </a:cubicBezTo>
                    <a:cubicBezTo>
                      <a:pt x="4147418" y="359948"/>
                      <a:pt x="4147418" y="362755"/>
                      <a:pt x="4147418" y="362755"/>
                    </a:cubicBezTo>
                    <a:cubicBezTo>
                      <a:pt x="4147418" y="365577"/>
                      <a:pt x="4144608" y="365577"/>
                      <a:pt x="4144608" y="365577"/>
                    </a:cubicBezTo>
                    <a:cubicBezTo>
                      <a:pt x="4122110" y="371196"/>
                      <a:pt x="4105239" y="388060"/>
                      <a:pt x="4099616" y="410552"/>
                    </a:cubicBezTo>
                    <a:cubicBezTo>
                      <a:pt x="4099616" y="413360"/>
                      <a:pt x="4096805" y="413360"/>
                      <a:pt x="4096805" y="413360"/>
                    </a:cubicBezTo>
                    <a:cubicBezTo>
                      <a:pt x="4093992" y="413360"/>
                      <a:pt x="4093992" y="410552"/>
                      <a:pt x="4093992" y="410552"/>
                    </a:cubicBezTo>
                    <a:cubicBezTo>
                      <a:pt x="4088372" y="388060"/>
                      <a:pt x="4071498" y="371196"/>
                      <a:pt x="4049003" y="365577"/>
                    </a:cubicBezTo>
                    <a:cubicBezTo>
                      <a:pt x="4046193" y="365577"/>
                      <a:pt x="4046193" y="362755"/>
                      <a:pt x="4046193" y="362755"/>
                    </a:cubicBezTo>
                    <a:cubicBezTo>
                      <a:pt x="4046193" y="359948"/>
                      <a:pt x="4049003" y="359948"/>
                      <a:pt x="4049003" y="359948"/>
                    </a:cubicBezTo>
                    <a:cubicBezTo>
                      <a:pt x="4071498" y="354324"/>
                      <a:pt x="4088372" y="337473"/>
                      <a:pt x="4096805" y="312140"/>
                    </a:cubicBezTo>
                    <a:close/>
                    <a:moveTo>
                      <a:pt x="5184973" y="312096"/>
                    </a:moveTo>
                    <a:cubicBezTo>
                      <a:pt x="5193410" y="334623"/>
                      <a:pt x="5210281" y="354278"/>
                      <a:pt x="5232776" y="359901"/>
                    </a:cubicBezTo>
                    <a:cubicBezTo>
                      <a:pt x="5235586" y="359901"/>
                      <a:pt x="5235586" y="362709"/>
                      <a:pt x="5235586" y="362709"/>
                    </a:cubicBezTo>
                    <a:cubicBezTo>
                      <a:pt x="5235586" y="365528"/>
                      <a:pt x="5232776" y="365528"/>
                      <a:pt x="5232776" y="365528"/>
                    </a:cubicBezTo>
                    <a:cubicBezTo>
                      <a:pt x="5210281" y="371149"/>
                      <a:pt x="5193410" y="388014"/>
                      <a:pt x="5187787" y="410507"/>
                    </a:cubicBezTo>
                    <a:cubicBezTo>
                      <a:pt x="5187787" y="413318"/>
                      <a:pt x="5184973" y="413318"/>
                      <a:pt x="5184973" y="413318"/>
                    </a:cubicBezTo>
                    <a:cubicBezTo>
                      <a:pt x="5182163" y="413318"/>
                      <a:pt x="5182163" y="410507"/>
                      <a:pt x="5182163" y="410507"/>
                    </a:cubicBezTo>
                    <a:cubicBezTo>
                      <a:pt x="5176540" y="388014"/>
                      <a:pt x="5159669" y="371149"/>
                      <a:pt x="5137174" y="365528"/>
                    </a:cubicBezTo>
                    <a:cubicBezTo>
                      <a:pt x="5134361" y="365528"/>
                      <a:pt x="5134361" y="362709"/>
                      <a:pt x="5134361" y="362709"/>
                    </a:cubicBezTo>
                    <a:cubicBezTo>
                      <a:pt x="5134361" y="359901"/>
                      <a:pt x="5137174" y="359901"/>
                      <a:pt x="5137174" y="359901"/>
                    </a:cubicBezTo>
                    <a:cubicBezTo>
                      <a:pt x="5159669" y="354278"/>
                      <a:pt x="5176540" y="337422"/>
                      <a:pt x="5184973" y="312096"/>
                    </a:cubicBezTo>
                    <a:close/>
                    <a:moveTo>
                      <a:pt x="5030325" y="312096"/>
                    </a:moveTo>
                    <a:cubicBezTo>
                      <a:pt x="5035949" y="334623"/>
                      <a:pt x="5055630" y="354278"/>
                      <a:pt x="5078128" y="359902"/>
                    </a:cubicBezTo>
                    <a:cubicBezTo>
                      <a:pt x="5080938" y="359902"/>
                      <a:pt x="5080938" y="362709"/>
                      <a:pt x="5080938" y="362709"/>
                    </a:cubicBezTo>
                    <a:cubicBezTo>
                      <a:pt x="5080938" y="365528"/>
                      <a:pt x="5078128" y="365528"/>
                      <a:pt x="5078128" y="365528"/>
                    </a:cubicBezTo>
                    <a:cubicBezTo>
                      <a:pt x="5055630" y="371150"/>
                      <a:pt x="5038759" y="388014"/>
                      <a:pt x="5033136" y="410507"/>
                    </a:cubicBezTo>
                    <a:cubicBezTo>
                      <a:pt x="5033136" y="413318"/>
                      <a:pt x="5030325" y="413318"/>
                      <a:pt x="5030325" y="413318"/>
                    </a:cubicBezTo>
                    <a:cubicBezTo>
                      <a:pt x="5027512" y="413318"/>
                      <a:pt x="5027512" y="410507"/>
                      <a:pt x="5027512" y="410507"/>
                    </a:cubicBezTo>
                    <a:cubicBezTo>
                      <a:pt x="5021892" y="388014"/>
                      <a:pt x="5005018" y="371150"/>
                      <a:pt x="4982523" y="365528"/>
                    </a:cubicBezTo>
                    <a:cubicBezTo>
                      <a:pt x="4979713" y="365528"/>
                      <a:pt x="4979713" y="362709"/>
                      <a:pt x="4979713" y="362709"/>
                    </a:cubicBezTo>
                    <a:cubicBezTo>
                      <a:pt x="4979713" y="359902"/>
                      <a:pt x="4982523" y="359902"/>
                      <a:pt x="4982523" y="359902"/>
                    </a:cubicBezTo>
                    <a:cubicBezTo>
                      <a:pt x="5005018" y="354278"/>
                      <a:pt x="5021892" y="337422"/>
                      <a:pt x="5030325" y="312096"/>
                    </a:cubicBezTo>
                    <a:close/>
                    <a:moveTo>
                      <a:pt x="4872861" y="312096"/>
                    </a:moveTo>
                    <a:cubicBezTo>
                      <a:pt x="4881298" y="334623"/>
                      <a:pt x="4898166" y="354278"/>
                      <a:pt x="4920664" y="359902"/>
                    </a:cubicBezTo>
                    <a:cubicBezTo>
                      <a:pt x="4923474" y="359902"/>
                      <a:pt x="4923474" y="362709"/>
                      <a:pt x="4923474" y="362709"/>
                    </a:cubicBezTo>
                    <a:cubicBezTo>
                      <a:pt x="4923474" y="365528"/>
                      <a:pt x="4920664" y="365528"/>
                      <a:pt x="4920664" y="365528"/>
                    </a:cubicBezTo>
                    <a:cubicBezTo>
                      <a:pt x="4898166" y="371150"/>
                      <a:pt x="4881298" y="388014"/>
                      <a:pt x="4875675" y="410508"/>
                    </a:cubicBezTo>
                    <a:cubicBezTo>
                      <a:pt x="4875675" y="413318"/>
                      <a:pt x="4872861" y="413318"/>
                      <a:pt x="4872861" y="413318"/>
                    </a:cubicBezTo>
                    <a:cubicBezTo>
                      <a:pt x="4870048" y="413318"/>
                      <a:pt x="4870048" y="410508"/>
                      <a:pt x="4870048" y="410508"/>
                    </a:cubicBezTo>
                    <a:cubicBezTo>
                      <a:pt x="4864428" y="388014"/>
                      <a:pt x="4847557" y="371150"/>
                      <a:pt x="4825062" y="365528"/>
                    </a:cubicBezTo>
                    <a:cubicBezTo>
                      <a:pt x="4822249" y="365528"/>
                      <a:pt x="4822249" y="362709"/>
                      <a:pt x="4822249" y="362709"/>
                    </a:cubicBezTo>
                    <a:cubicBezTo>
                      <a:pt x="4822249" y="359902"/>
                      <a:pt x="4825062" y="359902"/>
                      <a:pt x="4825062" y="359902"/>
                    </a:cubicBezTo>
                    <a:cubicBezTo>
                      <a:pt x="4847557" y="354278"/>
                      <a:pt x="4864428" y="337422"/>
                      <a:pt x="4872861" y="312096"/>
                    </a:cubicBezTo>
                    <a:close/>
                    <a:moveTo>
                      <a:pt x="4718213" y="312096"/>
                    </a:moveTo>
                    <a:cubicBezTo>
                      <a:pt x="4726650" y="334623"/>
                      <a:pt x="4743518" y="354278"/>
                      <a:pt x="4766016" y="359902"/>
                    </a:cubicBezTo>
                    <a:cubicBezTo>
                      <a:pt x="4768826" y="359902"/>
                      <a:pt x="4768826" y="362709"/>
                      <a:pt x="4768826" y="362709"/>
                    </a:cubicBezTo>
                    <a:cubicBezTo>
                      <a:pt x="4768826" y="365528"/>
                      <a:pt x="4766016" y="365528"/>
                      <a:pt x="4766016" y="365528"/>
                    </a:cubicBezTo>
                    <a:cubicBezTo>
                      <a:pt x="4743518" y="371150"/>
                      <a:pt x="4726650" y="388014"/>
                      <a:pt x="4721027" y="410508"/>
                    </a:cubicBezTo>
                    <a:cubicBezTo>
                      <a:pt x="4721027" y="413318"/>
                      <a:pt x="4718213" y="413318"/>
                      <a:pt x="4718213" y="413318"/>
                    </a:cubicBezTo>
                    <a:cubicBezTo>
                      <a:pt x="4715400" y="413318"/>
                      <a:pt x="4715400" y="410508"/>
                      <a:pt x="4715400" y="410508"/>
                    </a:cubicBezTo>
                    <a:cubicBezTo>
                      <a:pt x="4709780" y="388014"/>
                      <a:pt x="4692909" y="371150"/>
                      <a:pt x="4670414" y="365528"/>
                    </a:cubicBezTo>
                    <a:cubicBezTo>
                      <a:pt x="4667601" y="365528"/>
                      <a:pt x="4667601" y="362709"/>
                      <a:pt x="4667601" y="362709"/>
                    </a:cubicBezTo>
                    <a:cubicBezTo>
                      <a:pt x="4667601" y="359902"/>
                      <a:pt x="4670414" y="359902"/>
                      <a:pt x="4670414" y="359902"/>
                    </a:cubicBezTo>
                    <a:cubicBezTo>
                      <a:pt x="4692909" y="354278"/>
                      <a:pt x="4709780" y="337422"/>
                      <a:pt x="4718213" y="312096"/>
                    </a:cubicBezTo>
                    <a:close/>
                    <a:moveTo>
                      <a:pt x="4563563" y="312096"/>
                    </a:moveTo>
                    <a:cubicBezTo>
                      <a:pt x="4571999" y="334623"/>
                      <a:pt x="4588867" y="354278"/>
                      <a:pt x="4611365" y="359902"/>
                    </a:cubicBezTo>
                    <a:cubicBezTo>
                      <a:pt x="4614175" y="359902"/>
                      <a:pt x="4614175" y="362709"/>
                      <a:pt x="4614175" y="362709"/>
                    </a:cubicBezTo>
                    <a:cubicBezTo>
                      <a:pt x="4614175" y="365528"/>
                      <a:pt x="4611365" y="365528"/>
                      <a:pt x="4611365" y="365528"/>
                    </a:cubicBezTo>
                    <a:cubicBezTo>
                      <a:pt x="4588867" y="371150"/>
                      <a:pt x="4571999" y="388014"/>
                      <a:pt x="4566376" y="410508"/>
                    </a:cubicBezTo>
                    <a:cubicBezTo>
                      <a:pt x="4566376" y="413318"/>
                      <a:pt x="4563563" y="413318"/>
                      <a:pt x="4563563" y="413318"/>
                    </a:cubicBezTo>
                    <a:cubicBezTo>
                      <a:pt x="4560749" y="413318"/>
                      <a:pt x="4560749" y="410508"/>
                      <a:pt x="4560749" y="410508"/>
                    </a:cubicBezTo>
                    <a:cubicBezTo>
                      <a:pt x="4555129" y="388014"/>
                      <a:pt x="4538258" y="371150"/>
                      <a:pt x="4515763" y="365528"/>
                    </a:cubicBezTo>
                    <a:cubicBezTo>
                      <a:pt x="4512950" y="365528"/>
                      <a:pt x="4512950" y="362709"/>
                      <a:pt x="4512950" y="362709"/>
                    </a:cubicBezTo>
                    <a:cubicBezTo>
                      <a:pt x="4512950" y="359902"/>
                      <a:pt x="4515763" y="359902"/>
                      <a:pt x="4515763" y="359902"/>
                    </a:cubicBezTo>
                    <a:cubicBezTo>
                      <a:pt x="4538258" y="354278"/>
                      <a:pt x="4555129" y="337422"/>
                      <a:pt x="4563563" y="312096"/>
                    </a:cubicBezTo>
                    <a:close/>
                    <a:moveTo>
                      <a:pt x="362724" y="157475"/>
                    </a:moveTo>
                    <a:cubicBezTo>
                      <a:pt x="371158" y="180025"/>
                      <a:pt x="388029" y="196901"/>
                      <a:pt x="410526" y="205297"/>
                    </a:cubicBezTo>
                    <a:cubicBezTo>
                      <a:pt x="413337" y="205297"/>
                      <a:pt x="413337" y="208121"/>
                      <a:pt x="413337" y="208121"/>
                    </a:cubicBezTo>
                    <a:cubicBezTo>
                      <a:pt x="413337" y="210919"/>
                      <a:pt x="410526" y="210919"/>
                      <a:pt x="410526" y="210919"/>
                    </a:cubicBezTo>
                    <a:cubicBezTo>
                      <a:pt x="388029" y="216548"/>
                      <a:pt x="371158" y="233422"/>
                      <a:pt x="365535" y="255928"/>
                    </a:cubicBezTo>
                    <a:cubicBezTo>
                      <a:pt x="365535" y="258740"/>
                      <a:pt x="362724" y="258740"/>
                      <a:pt x="362724" y="258740"/>
                    </a:cubicBezTo>
                    <a:cubicBezTo>
                      <a:pt x="359911" y="258740"/>
                      <a:pt x="359911" y="255928"/>
                      <a:pt x="359911" y="255928"/>
                    </a:cubicBezTo>
                    <a:cubicBezTo>
                      <a:pt x="354290" y="233422"/>
                      <a:pt x="337417" y="216548"/>
                      <a:pt x="314922" y="210919"/>
                    </a:cubicBezTo>
                    <a:cubicBezTo>
                      <a:pt x="312112" y="210919"/>
                      <a:pt x="312112" y="208121"/>
                      <a:pt x="312112" y="208121"/>
                    </a:cubicBezTo>
                    <a:cubicBezTo>
                      <a:pt x="312112" y="205297"/>
                      <a:pt x="314922" y="205297"/>
                      <a:pt x="314922" y="205297"/>
                    </a:cubicBezTo>
                    <a:cubicBezTo>
                      <a:pt x="337417" y="199748"/>
                      <a:pt x="354290" y="182825"/>
                      <a:pt x="362724" y="157475"/>
                    </a:cubicBezTo>
                    <a:close/>
                    <a:moveTo>
                      <a:pt x="208073" y="157475"/>
                    </a:moveTo>
                    <a:cubicBezTo>
                      <a:pt x="216507" y="180025"/>
                      <a:pt x="233378" y="196901"/>
                      <a:pt x="255875" y="205297"/>
                    </a:cubicBezTo>
                    <a:cubicBezTo>
                      <a:pt x="258686" y="205297"/>
                      <a:pt x="258686" y="208121"/>
                      <a:pt x="258686" y="208121"/>
                    </a:cubicBezTo>
                    <a:cubicBezTo>
                      <a:pt x="258686" y="210919"/>
                      <a:pt x="255875" y="210919"/>
                      <a:pt x="255875" y="210919"/>
                    </a:cubicBezTo>
                    <a:cubicBezTo>
                      <a:pt x="233378" y="216548"/>
                      <a:pt x="216507" y="233423"/>
                      <a:pt x="210884" y="255928"/>
                    </a:cubicBezTo>
                    <a:cubicBezTo>
                      <a:pt x="210884" y="258740"/>
                      <a:pt x="208073" y="258740"/>
                      <a:pt x="208073" y="258740"/>
                    </a:cubicBezTo>
                    <a:cubicBezTo>
                      <a:pt x="205260" y="258740"/>
                      <a:pt x="205260" y="255928"/>
                      <a:pt x="205260" y="255928"/>
                    </a:cubicBezTo>
                    <a:cubicBezTo>
                      <a:pt x="199639" y="233423"/>
                      <a:pt x="182766" y="216548"/>
                      <a:pt x="160271" y="210919"/>
                    </a:cubicBezTo>
                    <a:cubicBezTo>
                      <a:pt x="157461" y="210919"/>
                      <a:pt x="157461" y="208121"/>
                      <a:pt x="157461" y="208121"/>
                    </a:cubicBezTo>
                    <a:cubicBezTo>
                      <a:pt x="157461" y="205297"/>
                      <a:pt x="160271" y="205297"/>
                      <a:pt x="160271" y="205297"/>
                    </a:cubicBezTo>
                    <a:cubicBezTo>
                      <a:pt x="182766" y="199748"/>
                      <a:pt x="199639" y="182825"/>
                      <a:pt x="208073" y="157475"/>
                    </a:cubicBezTo>
                    <a:close/>
                    <a:moveTo>
                      <a:pt x="50612" y="157475"/>
                    </a:moveTo>
                    <a:cubicBezTo>
                      <a:pt x="59049" y="180025"/>
                      <a:pt x="75920" y="196901"/>
                      <a:pt x="98414" y="205297"/>
                    </a:cubicBezTo>
                    <a:cubicBezTo>
                      <a:pt x="101225" y="205297"/>
                      <a:pt x="101225" y="208121"/>
                      <a:pt x="101225" y="208121"/>
                    </a:cubicBezTo>
                    <a:cubicBezTo>
                      <a:pt x="101225" y="210919"/>
                      <a:pt x="98414" y="210919"/>
                      <a:pt x="98414" y="210919"/>
                    </a:cubicBezTo>
                    <a:cubicBezTo>
                      <a:pt x="75920" y="216548"/>
                      <a:pt x="59049" y="233423"/>
                      <a:pt x="53426" y="255928"/>
                    </a:cubicBezTo>
                    <a:cubicBezTo>
                      <a:pt x="53426" y="258740"/>
                      <a:pt x="50612" y="258740"/>
                      <a:pt x="50612" y="258740"/>
                    </a:cubicBezTo>
                    <a:cubicBezTo>
                      <a:pt x="47802" y="258740"/>
                      <a:pt x="47802" y="255928"/>
                      <a:pt x="47802" y="255928"/>
                    </a:cubicBezTo>
                    <a:cubicBezTo>
                      <a:pt x="42178" y="233423"/>
                      <a:pt x="25307" y="216548"/>
                      <a:pt x="2813" y="210919"/>
                    </a:cubicBezTo>
                    <a:cubicBezTo>
                      <a:pt x="0" y="210919"/>
                      <a:pt x="0" y="208121"/>
                      <a:pt x="0" y="208121"/>
                    </a:cubicBezTo>
                    <a:cubicBezTo>
                      <a:pt x="0" y="205297"/>
                      <a:pt x="2813" y="205297"/>
                      <a:pt x="2813" y="205297"/>
                    </a:cubicBezTo>
                    <a:cubicBezTo>
                      <a:pt x="25307" y="199748"/>
                      <a:pt x="42178" y="182825"/>
                      <a:pt x="50612" y="157475"/>
                    </a:cubicBezTo>
                    <a:close/>
                    <a:moveTo>
                      <a:pt x="1763004" y="157474"/>
                    </a:moveTo>
                    <a:cubicBezTo>
                      <a:pt x="1771438" y="180023"/>
                      <a:pt x="1788309" y="196899"/>
                      <a:pt x="1810807" y="205297"/>
                    </a:cubicBezTo>
                    <a:cubicBezTo>
                      <a:pt x="1813617" y="205297"/>
                      <a:pt x="1813617" y="208121"/>
                      <a:pt x="1813617" y="208121"/>
                    </a:cubicBezTo>
                    <a:cubicBezTo>
                      <a:pt x="1813617" y="210916"/>
                      <a:pt x="1810807" y="210916"/>
                      <a:pt x="1810807" y="210916"/>
                    </a:cubicBezTo>
                    <a:cubicBezTo>
                      <a:pt x="1788309" y="216546"/>
                      <a:pt x="1771438" y="233421"/>
                      <a:pt x="1765815" y="255927"/>
                    </a:cubicBezTo>
                    <a:cubicBezTo>
                      <a:pt x="1765815" y="258739"/>
                      <a:pt x="1763004" y="258739"/>
                      <a:pt x="1763004" y="258739"/>
                    </a:cubicBezTo>
                    <a:cubicBezTo>
                      <a:pt x="1760191" y="258739"/>
                      <a:pt x="1760191" y="255927"/>
                      <a:pt x="1760191" y="255927"/>
                    </a:cubicBezTo>
                    <a:cubicBezTo>
                      <a:pt x="1754571" y="233421"/>
                      <a:pt x="1737697" y="216546"/>
                      <a:pt x="1715202" y="210916"/>
                    </a:cubicBezTo>
                    <a:cubicBezTo>
                      <a:pt x="1712392" y="210916"/>
                      <a:pt x="1712392" y="208121"/>
                      <a:pt x="1712392" y="208121"/>
                    </a:cubicBezTo>
                    <a:cubicBezTo>
                      <a:pt x="1712392" y="205297"/>
                      <a:pt x="1715202" y="205297"/>
                      <a:pt x="1715202" y="205297"/>
                    </a:cubicBezTo>
                    <a:cubicBezTo>
                      <a:pt x="1737697" y="199748"/>
                      <a:pt x="1754571" y="182825"/>
                      <a:pt x="1763004" y="157474"/>
                    </a:cubicBezTo>
                    <a:close/>
                    <a:moveTo>
                      <a:pt x="1608353" y="157474"/>
                    </a:moveTo>
                    <a:cubicBezTo>
                      <a:pt x="1613977" y="180025"/>
                      <a:pt x="1633658" y="196899"/>
                      <a:pt x="1656156" y="205297"/>
                    </a:cubicBezTo>
                    <a:cubicBezTo>
                      <a:pt x="1658966" y="205297"/>
                      <a:pt x="1658966" y="208121"/>
                      <a:pt x="1658966" y="208121"/>
                    </a:cubicBezTo>
                    <a:cubicBezTo>
                      <a:pt x="1658966" y="210916"/>
                      <a:pt x="1656156" y="210916"/>
                      <a:pt x="1656156" y="210916"/>
                    </a:cubicBezTo>
                    <a:cubicBezTo>
                      <a:pt x="1633658" y="216546"/>
                      <a:pt x="1616787" y="233422"/>
                      <a:pt x="1611164" y="255927"/>
                    </a:cubicBezTo>
                    <a:cubicBezTo>
                      <a:pt x="1611164" y="258740"/>
                      <a:pt x="1608353" y="258740"/>
                      <a:pt x="1608353" y="258740"/>
                    </a:cubicBezTo>
                    <a:cubicBezTo>
                      <a:pt x="1605540" y="258740"/>
                      <a:pt x="1605540" y="255927"/>
                      <a:pt x="1605540" y="255927"/>
                    </a:cubicBezTo>
                    <a:cubicBezTo>
                      <a:pt x="1599920" y="233422"/>
                      <a:pt x="1583046" y="216546"/>
                      <a:pt x="1560551" y="210916"/>
                    </a:cubicBezTo>
                    <a:cubicBezTo>
                      <a:pt x="1557741" y="210916"/>
                      <a:pt x="1557741" y="208121"/>
                      <a:pt x="1557741" y="208121"/>
                    </a:cubicBezTo>
                    <a:cubicBezTo>
                      <a:pt x="1557741" y="205297"/>
                      <a:pt x="1560551" y="205297"/>
                      <a:pt x="1560551" y="205297"/>
                    </a:cubicBezTo>
                    <a:cubicBezTo>
                      <a:pt x="1583046" y="199748"/>
                      <a:pt x="1599920" y="182825"/>
                      <a:pt x="1608353" y="157474"/>
                    </a:cubicBezTo>
                    <a:close/>
                    <a:moveTo>
                      <a:pt x="1450892" y="157474"/>
                    </a:moveTo>
                    <a:cubicBezTo>
                      <a:pt x="1459326" y="180025"/>
                      <a:pt x="1476197" y="196899"/>
                      <a:pt x="1498695" y="205297"/>
                    </a:cubicBezTo>
                    <a:cubicBezTo>
                      <a:pt x="1501505" y="205297"/>
                      <a:pt x="1501505" y="208121"/>
                      <a:pt x="1501505" y="208121"/>
                    </a:cubicBezTo>
                    <a:cubicBezTo>
                      <a:pt x="1501505" y="210916"/>
                      <a:pt x="1498695" y="210916"/>
                      <a:pt x="1498695" y="210916"/>
                    </a:cubicBezTo>
                    <a:cubicBezTo>
                      <a:pt x="1476197" y="216546"/>
                      <a:pt x="1459326" y="233422"/>
                      <a:pt x="1453706" y="255927"/>
                    </a:cubicBezTo>
                    <a:cubicBezTo>
                      <a:pt x="1453706" y="258740"/>
                      <a:pt x="1450892" y="258740"/>
                      <a:pt x="1450892" y="258740"/>
                    </a:cubicBezTo>
                    <a:cubicBezTo>
                      <a:pt x="1448079" y="258740"/>
                      <a:pt x="1448079" y="255927"/>
                      <a:pt x="1448079" y="255927"/>
                    </a:cubicBezTo>
                    <a:cubicBezTo>
                      <a:pt x="1442458" y="233422"/>
                      <a:pt x="1425587" y="216546"/>
                      <a:pt x="1403090" y="210916"/>
                    </a:cubicBezTo>
                    <a:cubicBezTo>
                      <a:pt x="1400280" y="210916"/>
                      <a:pt x="1400280" y="208121"/>
                      <a:pt x="1400280" y="208121"/>
                    </a:cubicBezTo>
                    <a:cubicBezTo>
                      <a:pt x="1400280" y="205297"/>
                      <a:pt x="1403090" y="205297"/>
                      <a:pt x="1403090" y="205297"/>
                    </a:cubicBezTo>
                    <a:cubicBezTo>
                      <a:pt x="1425587" y="199748"/>
                      <a:pt x="1442458" y="182825"/>
                      <a:pt x="1450892" y="157474"/>
                    </a:cubicBezTo>
                    <a:close/>
                    <a:moveTo>
                      <a:pt x="1296244" y="157474"/>
                    </a:moveTo>
                    <a:cubicBezTo>
                      <a:pt x="1304678" y="180025"/>
                      <a:pt x="1321549" y="196899"/>
                      <a:pt x="1344046" y="205297"/>
                    </a:cubicBezTo>
                    <a:cubicBezTo>
                      <a:pt x="1346857" y="205297"/>
                      <a:pt x="1346857" y="208121"/>
                      <a:pt x="1346857" y="208121"/>
                    </a:cubicBezTo>
                    <a:cubicBezTo>
                      <a:pt x="1346857" y="210916"/>
                      <a:pt x="1344046" y="210916"/>
                      <a:pt x="1344046" y="210916"/>
                    </a:cubicBezTo>
                    <a:cubicBezTo>
                      <a:pt x="1321549" y="216546"/>
                      <a:pt x="1304678" y="233422"/>
                      <a:pt x="1299058" y="255927"/>
                    </a:cubicBezTo>
                    <a:cubicBezTo>
                      <a:pt x="1299058" y="258740"/>
                      <a:pt x="1296244" y="258740"/>
                      <a:pt x="1296244" y="258740"/>
                    </a:cubicBezTo>
                    <a:cubicBezTo>
                      <a:pt x="1293431" y="258740"/>
                      <a:pt x="1293431" y="255927"/>
                      <a:pt x="1293431" y="255927"/>
                    </a:cubicBezTo>
                    <a:cubicBezTo>
                      <a:pt x="1287810" y="233422"/>
                      <a:pt x="1270939" y="216546"/>
                      <a:pt x="1248442" y="210916"/>
                    </a:cubicBezTo>
                    <a:cubicBezTo>
                      <a:pt x="1245632" y="210916"/>
                      <a:pt x="1245632" y="208121"/>
                      <a:pt x="1245632" y="208121"/>
                    </a:cubicBezTo>
                    <a:cubicBezTo>
                      <a:pt x="1245632" y="205297"/>
                      <a:pt x="1248442" y="205297"/>
                      <a:pt x="1248442" y="205297"/>
                    </a:cubicBezTo>
                    <a:cubicBezTo>
                      <a:pt x="1270939" y="199748"/>
                      <a:pt x="1287810" y="182825"/>
                      <a:pt x="1296244" y="157474"/>
                    </a:cubicBezTo>
                    <a:close/>
                    <a:moveTo>
                      <a:pt x="1141593" y="157474"/>
                    </a:moveTo>
                    <a:cubicBezTo>
                      <a:pt x="1150027" y="180025"/>
                      <a:pt x="1166898" y="196899"/>
                      <a:pt x="1189395" y="205297"/>
                    </a:cubicBezTo>
                    <a:cubicBezTo>
                      <a:pt x="1192206" y="205297"/>
                      <a:pt x="1192206" y="208121"/>
                      <a:pt x="1192206" y="208121"/>
                    </a:cubicBezTo>
                    <a:cubicBezTo>
                      <a:pt x="1192206" y="210916"/>
                      <a:pt x="1189395" y="210916"/>
                      <a:pt x="1189395" y="210916"/>
                    </a:cubicBezTo>
                    <a:cubicBezTo>
                      <a:pt x="1166898" y="216546"/>
                      <a:pt x="1150027" y="233422"/>
                      <a:pt x="1144407" y="255927"/>
                    </a:cubicBezTo>
                    <a:cubicBezTo>
                      <a:pt x="1144407" y="258740"/>
                      <a:pt x="1141593" y="258740"/>
                      <a:pt x="1141593" y="258740"/>
                    </a:cubicBezTo>
                    <a:cubicBezTo>
                      <a:pt x="1138780" y="258740"/>
                      <a:pt x="1138780" y="255927"/>
                      <a:pt x="1138780" y="255927"/>
                    </a:cubicBezTo>
                    <a:cubicBezTo>
                      <a:pt x="1133159" y="233422"/>
                      <a:pt x="1116288" y="216546"/>
                      <a:pt x="1093791" y="210916"/>
                    </a:cubicBezTo>
                    <a:cubicBezTo>
                      <a:pt x="1090981" y="210916"/>
                      <a:pt x="1090981" y="208121"/>
                      <a:pt x="1090981" y="208121"/>
                    </a:cubicBezTo>
                    <a:cubicBezTo>
                      <a:pt x="1090981" y="205297"/>
                      <a:pt x="1093791" y="205297"/>
                      <a:pt x="1093791" y="205297"/>
                    </a:cubicBezTo>
                    <a:cubicBezTo>
                      <a:pt x="1116288" y="199748"/>
                      <a:pt x="1133159" y="182825"/>
                      <a:pt x="1141593" y="157474"/>
                    </a:cubicBezTo>
                    <a:close/>
                    <a:moveTo>
                      <a:pt x="984132" y="157474"/>
                    </a:moveTo>
                    <a:cubicBezTo>
                      <a:pt x="992566" y="180025"/>
                      <a:pt x="1009437" y="196899"/>
                      <a:pt x="1031934" y="205297"/>
                    </a:cubicBezTo>
                    <a:cubicBezTo>
                      <a:pt x="1034745" y="205297"/>
                      <a:pt x="1034745" y="208121"/>
                      <a:pt x="1034745" y="208121"/>
                    </a:cubicBezTo>
                    <a:cubicBezTo>
                      <a:pt x="1034745" y="210916"/>
                      <a:pt x="1031934" y="210916"/>
                      <a:pt x="1031934" y="210916"/>
                    </a:cubicBezTo>
                    <a:cubicBezTo>
                      <a:pt x="1009437" y="216546"/>
                      <a:pt x="992566" y="233422"/>
                      <a:pt x="986946" y="255927"/>
                    </a:cubicBezTo>
                    <a:cubicBezTo>
                      <a:pt x="986946" y="258740"/>
                      <a:pt x="984132" y="258740"/>
                      <a:pt x="984132" y="258740"/>
                    </a:cubicBezTo>
                    <a:cubicBezTo>
                      <a:pt x="981319" y="258740"/>
                      <a:pt x="981319" y="255927"/>
                      <a:pt x="981319" y="255927"/>
                    </a:cubicBezTo>
                    <a:cubicBezTo>
                      <a:pt x="975698" y="233422"/>
                      <a:pt x="958827" y="216546"/>
                      <a:pt x="936330" y="210916"/>
                    </a:cubicBezTo>
                    <a:cubicBezTo>
                      <a:pt x="933520" y="210916"/>
                      <a:pt x="933520" y="208121"/>
                      <a:pt x="933520" y="208121"/>
                    </a:cubicBezTo>
                    <a:cubicBezTo>
                      <a:pt x="933520" y="205297"/>
                      <a:pt x="936330" y="205297"/>
                      <a:pt x="936330" y="205297"/>
                    </a:cubicBezTo>
                    <a:cubicBezTo>
                      <a:pt x="958827" y="199748"/>
                      <a:pt x="975698" y="182825"/>
                      <a:pt x="984132" y="157474"/>
                    </a:cubicBezTo>
                    <a:close/>
                    <a:moveTo>
                      <a:pt x="829484" y="157474"/>
                    </a:moveTo>
                    <a:cubicBezTo>
                      <a:pt x="837918" y="180025"/>
                      <a:pt x="854789" y="196899"/>
                      <a:pt x="877286" y="205297"/>
                    </a:cubicBezTo>
                    <a:cubicBezTo>
                      <a:pt x="880097" y="205297"/>
                      <a:pt x="880097" y="208121"/>
                      <a:pt x="880097" y="208121"/>
                    </a:cubicBezTo>
                    <a:cubicBezTo>
                      <a:pt x="880097" y="210916"/>
                      <a:pt x="877286" y="210916"/>
                      <a:pt x="877286" y="210916"/>
                    </a:cubicBezTo>
                    <a:cubicBezTo>
                      <a:pt x="854789" y="216546"/>
                      <a:pt x="837918" y="233422"/>
                      <a:pt x="832298" y="255927"/>
                    </a:cubicBezTo>
                    <a:cubicBezTo>
                      <a:pt x="832298" y="258740"/>
                      <a:pt x="829484" y="258740"/>
                      <a:pt x="829484" y="258740"/>
                    </a:cubicBezTo>
                    <a:cubicBezTo>
                      <a:pt x="826671" y="258740"/>
                      <a:pt x="826671" y="255927"/>
                      <a:pt x="826671" y="255927"/>
                    </a:cubicBezTo>
                    <a:cubicBezTo>
                      <a:pt x="821050" y="233422"/>
                      <a:pt x="804179" y="216546"/>
                      <a:pt x="781682" y="210916"/>
                    </a:cubicBezTo>
                    <a:cubicBezTo>
                      <a:pt x="778872" y="210916"/>
                      <a:pt x="778872" y="208121"/>
                      <a:pt x="778872" y="208121"/>
                    </a:cubicBezTo>
                    <a:cubicBezTo>
                      <a:pt x="778872" y="205297"/>
                      <a:pt x="781682" y="205297"/>
                      <a:pt x="781682" y="205297"/>
                    </a:cubicBezTo>
                    <a:cubicBezTo>
                      <a:pt x="804179" y="199748"/>
                      <a:pt x="821050" y="182825"/>
                      <a:pt x="829484" y="157474"/>
                    </a:cubicBezTo>
                    <a:close/>
                    <a:moveTo>
                      <a:pt x="674833" y="157474"/>
                    </a:moveTo>
                    <a:cubicBezTo>
                      <a:pt x="683267" y="180025"/>
                      <a:pt x="700138" y="196899"/>
                      <a:pt x="722635" y="205297"/>
                    </a:cubicBezTo>
                    <a:cubicBezTo>
                      <a:pt x="725446" y="205297"/>
                      <a:pt x="725446" y="208121"/>
                      <a:pt x="725446" y="208121"/>
                    </a:cubicBezTo>
                    <a:cubicBezTo>
                      <a:pt x="725446" y="210916"/>
                      <a:pt x="722635" y="210916"/>
                      <a:pt x="722635" y="210916"/>
                    </a:cubicBezTo>
                    <a:cubicBezTo>
                      <a:pt x="700138" y="216546"/>
                      <a:pt x="683267" y="233422"/>
                      <a:pt x="677647" y="255928"/>
                    </a:cubicBezTo>
                    <a:cubicBezTo>
                      <a:pt x="677647" y="258740"/>
                      <a:pt x="674833" y="258740"/>
                      <a:pt x="674833" y="258740"/>
                    </a:cubicBezTo>
                    <a:cubicBezTo>
                      <a:pt x="672020" y="258740"/>
                      <a:pt x="672020" y="255928"/>
                      <a:pt x="672020" y="255928"/>
                    </a:cubicBezTo>
                    <a:cubicBezTo>
                      <a:pt x="666399" y="233422"/>
                      <a:pt x="649528" y="216546"/>
                      <a:pt x="627031" y="210916"/>
                    </a:cubicBezTo>
                    <a:cubicBezTo>
                      <a:pt x="624221" y="210916"/>
                      <a:pt x="624221" y="208121"/>
                      <a:pt x="624221" y="208121"/>
                    </a:cubicBezTo>
                    <a:cubicBezTo>
                      <a:pt x="624221" y="205297"/>
                      <a:pt x="627031" y="205297"/>
                      <a:pt x="627031" y="205297"/>
                    </a:cubicBezTo>
                    <a:cubicBezTo>
                      <a:pt x="649528" y="199748"/>
                      <a:pt x="666399" y="182825"/>
                      <a:pt x="674833" y="157474"/>
                    </a:cubicBezTo>
                    <a:close/>
                    <a:moveTo>
                      <a:pt x="517372" y="157474"/>
                    </a:moveTo>
                    <a:cubicBezTo>
                      <a:pt x="525806" y="180025"/>
                      <a:pt x="542677" y="196899"/>
                      <a:pt x="565174" y="205297"/>
                    </a:cubicBezTo>
                    <a:cubicBezTo>
                      <a:pt x="567985" y="205297"/>
                      <a:pt x="567985" y="208121"/>
                      <a:pt x="567985" y="208121"/>
                    </a:cubicBezTo>
                    <a:cubicBezTo>
                      <a:pt x="567985" y="210916"/>
                      <a:pt x="565174" y="210916"/>
                      <a:pt x="565174" y="210916"/>
                    </a:cubicBezTo>
                    <a:cubicBezTo>
                      <a:pt x="542677" y="216546"/>
                      <a:pt x="525806" y="233422"/>
                      <a:pt x="520183" y="255928"/>
                    </a:cubicBezTo>
                    <a:cubicBezTo>
                      <a:pt x="520183" y="258740"/>
                      <a:pt x="517372" y="258740"/>
                      <a:pt x="517372" y="258740"/>
                    </a:cubicBezTo>
                    <a:cubicBezTo>
                      <a:pt x="514559" y="258740"/>
                      <a:pt x="514559" y="255928"/>
                      <a:pt x="514559" y="255928"/>
                    </a:cubicBezTo>
                    <a:cubicBezTo>
                      <a:pt x="508938" y="233422"/>
                      <a:pt x="492065" y="216546"/>
                      <a:pt x="469570" y="210916"/>
                    </a:cubicBezTo>
                    <a:cubicBezTo>
                      <a:pt x="466760" y="210916"/>
                      <a:pt x="466760" y="208121"/>
                      <a:pt x="466760" y="208121"/>
                    </a:cubicBezTo>
                    <a:cubicBezTo>
                      <a:pt x="466760" y="205297"/>
                      <a:pt x="469570" y="205297"/>
                      <a:pt x="469570" y="205297"/>
                    </a:cubicBezTo>
                    <a:cubicBezTo>
                      <a:pt x="492065" y="199748"/>
                      <a:pt x="508938" y="182825"/>
                      <a:pt x="517372" y="157474"/>
                    </a:cubicBezTo>
                    <a:close/>
                    <a:moveTo>
                      <a:pt x="4406104" y="157473"/>
                    </a:moveTo>
                    <a:cubicBezTo>
                      <a:pt x="4414538" y="180023"/>
                      <a:pt x="4431409" y="196897"/>
                      <a:pt x="4453907" y="205295"/>
                    </a:cubicBezTo>
                    <a:cubicBezTo>
                      <a:pt x="4456717" y="205295"/>
                      <a:pt x="4456717" y="208117"/>
                      <a:pt x="4456717" y="208117"/>
                    </a:cubicBezTo>
                    <a:cubicBezTo>
                      <a:pt x="4456717" y="210915"/>
                      <a:pt x="4453907" y="210915"/>
                      <a:pt x="4453907" y="210915"/>
                    </a:cubicBezTo>
                    <a:cubicBezTo>
                      <a:pt x="4431409" y="216545"/>
                      <a:pt x="4414538" y="233420"/>
                      <a:pt x="4408915" y="255926"/>
                    </a:cubicBezTo>
                    <a:cubicBezTo>
                      <a:pt x="4408915" y="258736"/>
                      <a:pt x="4406104" y="258736"/>
                      <a:pt x="4406104" y="258736"/>
                    </a:cubicBezTo>
                    <a:cubicBezTo>
                      <a:pt x="4403291" y="258736"/>
                      <a:pt x="4403291" y="255926"/>
                      <a:pt x="4403291" y="255926"/>
                    </a:cubicBezTo>
                    <a:cubicBezTo>
                      <a:pt x="4397671" y="233420"/>
                      <a:pt x="4380797" y="216545"/>
                      <a:pt x="4358302" y="210915"/>
                    </a:cubicBezTo>
                    <a:cubicBezTo>
                      <a:pt x="4355492" y="210915"/>
                      <a:pt x="4355492" y="208117"/>
                      <a:pt x="4355492" y="208117"/>
                    </a:cubicBezTo>
                    <a:cubicBezTo>
                      <a:pt x="4355492" y="205295"/>
                      <a:pt x="4358302" y="205295"/>
                      <a:pt x="4358302" y="205295"/>
                    </a:cubicBezTo>
                    <a:cubicBezTo>
                      <a:pt x="4380797" y="199743"/>
                      <a:pt x="4397671" y="182824"/>
                      <a:pt x="4406104" y="157473"/>
                    </a:cubicBezTo>
                    <a:close/>
                    <a:moveTo>
                      <a:pt x="4251453" y="157473"/>
                    </a:moveTo>
                    <a:cubicBezTo>
                      <a:pt x="4259887" y="180023"/>
                      <a:pt x="4276758" y="196897"/>
                      <a:pt x="4299256" y="205295"/>
                    </a:cubicBezTo>
                    <a:cubicBezTo>
                      <a:pt x="4302066" y="205295"/>
                      <a:pt x="4302066" y="208117"/>
                      <a:pt x="4302066" y="208117"/>
                    </a:cubicBezTo>
                    <a:cubicBezTo>
                      <a:pt x="4302066" y="210915"/>
                      <a:pt x="4299256" y="210915"/>
                      <a:pt x="4299256" y="210915"/>
                    </a:cubicBezTo>
                    <a:cubicBezTo>
                      <a:pt x="4276758" y="216545"/>
                      <a:pt x="4259887" y="233420"/>
                      <a:pt x="4254264" y="255926"/>
                    </a:cubicBezTo>
                    <a:cubicBezTo>
                      <a:pt x="4254264" y="258736"/>
                      <a:pt x="4251453" y="258736"/>
                      <a:pt x="4251453" y="258736"/>
                    </a:cubicBezTo>
                    <a:cubicBezTo>
                      <a:pt x="4248640" y="258736"/>
                      <a:pt x="4248640" y="255926"/>
                      <a:pt x="4248640" y="255926"/>
                    </a:cubicBezTo>
                    <a:cubicBezTo>
                      <a:pt x="4243020" y="233420"/>
                      <a:pt x="4226146" y="216545"/>
                      <a:pt x="4203651" y="210915"/>
                    </a:cubicBezTo>
                    <a:cubicBezTo>
                      <a:pt x="4200841" y="210915"/>
                      <a:pt x="4200841" y="208117"/>
                      <a:pt x="4200841" y="208117"/>
                    </a:cubicBezTo>
                    <a:cubicBezTo>
                      <a:pt x="4200841" y="205295"/>
                      <a:pt x="4203651" y="205295"/>
                      <a:pt x="4203651" y="205295"/>
                    </a:cubicBezTo>
                    <a:cubicBezTo>
                      <a:pt x="4226146" y="199743"/>
                      <a:pt x="4243020" y="182824"/>
                      <a:pt x="4251453" y="157473"/>
                    </a:cubicBezTo>
                    <a:close/>
                    <a:moveTo>
                      <a:pt x="4096805" y="157473"/>
                    </a:moveTo>
                    <a:cubicBezTo>
                      <a:pt x="4105239" y="180023"/>
                      <a:pt x="4122110" y="196897"/>
                      <a:pt x="4144608" y="205295"/>
                    </a:cubicBezTo>
                    <a:cubicBezTo>
                      <a:pt x="4147418" y="205295"/>
                      <a:pt x="4147418" y="208117"/>
                      <a:pt x="4147418" y="208117"/>
                    </a:cubicBezTo>
                    <a:cubicBezTo>
                      <a:pt x="4147418" y="210915"/>
                      <a:pt x="4144608" y="210915"/>
                      <a:pt x="4144608" y="210915"/>
                    </a:cubicBezTo>
                    <a:cubicBezTo>
                      <a:pt x="4122110" y="216545"/>
                      <a:pt x="4105239" y="233420"/>
                      <a:pt x="4099616" y="255926"/>
                    </a:cubicBezTo>
                    <a:cubicBezTo>
                      <a:pt x="4099616" y="258736"/>
                      <a:pt x="4096805" y="258736"/>
                      <a:pt x="4096805" y="258736"/>
                    </a:cubicBezTo>
                    <a:cubicBezTo>
                      <a:pt x="4093992" y="258736"/>
                      <a:pt x="4093992" y="255926"/>
                      <a:pt x="4093992" y="255926"/>
                    </a:cubicBezTo>
                    <a:cubicBezTo>
                      <a:pt x="4088372" y="233420"/>
                      <a:pt x="4071498" y="216545"/>
                      <a:pt x="4049003" y="210915"/>
                    </a:cubicBezTo>
                    <a:cubicBezTo>
                      <a:pt x="4046193" y="210915"/>
                      <a:pt x="4046193" y="208117"/>
                      <a:pt x="4046193" y="208117"/>
                    </a:cubicBezTo>
                    <a:cubicBezTo>
                      <a:pt x="4046193" y="205295"/>
                      <a:pt x="4049003" y="205295"/>
                      <a:pt x="4049003" y="205295"/>
                    </a:cubicBezTo>
                    <a:cubicBezTo>
                      <a:pt x="4071498" y="199743"/>
                      <a:pt x="4088372" y="182824"/>
                      <a:pt x="4096805" y="157473"/>
                    </a:cubicBezTo>
                    <a:close/>
                    <a:moveTo>
                      <a:pt x="3939345" y="157473"/>
                    </a:moveTo>
                    <a:cubicBezTo>
                      <a:pt x="3947781" y="180023"/>
                      <a:pt x="3964649" y="196897"/>
                      <a:pt x="3987147" y="205295"/>
                    </a:cubicBezTo>
                    <a:cubicBezTo>
                      <a:pt x="3989957" y="205295"/>
                      <a:pt x="3989957" y="208121"/>
                      <a:pt x="3989957" y="208121"/>
                    </a:cubicBezTo>
                    <a:cubicBezTo>
                      <a:pt x="3989957" y="210915"/>
                      <a:pt x="3987147" y="210915"/>
                      <a:pt x="3987147" y="210915"/>
                    </a:cubicBezTo>
                    <a:cubicBezTo>
                      <a:pt x="3964649" y="216545"/>
                      <a:pt x="3947781" y="233420"/>
                      <a:pt x="3942155" y="255926"/>
                    </a:cubicBezTo>
                    <a:cubicBezTo>
                      <a:pt x="3942155" y="258737"/>
                      <a:pt x="3939345" y="258737"/>
                      <a:pt x="3939345" y="258737"/>
                    </a:cubicBezTo>
                    <a:cubicBezTo>
                      <a:pt x="3936531" y="258737"/>
                      <a:pt x="3936531" y="255926"/>
                      <a:pt x="3936531" y="255926"/>
                    </a:cubicBezTo>
                    <a:cubicBezTo>
                      <a:pt x="3930911" y="233420"/>
                      <a:pt x="3914037" y="216545"/>
                      <a:pt x="3891545" y="210915"/>
                    </a:cubicBezTo>
                    <a:cubicBezTo>
                      <a:pt x="3888732" y="210915"/>
                      <a:pt x="3888732" y="208121"/>
                      <a:pt x="3888732" y="208121"/>
                    </a:cubicBezTo>
                    <a:cubicBezTo>
                      <a:pt x="3888732" y="205295"/>
                      <a:pt x="3891545" y="205295"/>
                      <a:pt x="3891545" y="205295"/>
                    </a:cubicBezTo>
                    <a:cubicBezTo>
                      <a:pt x="3914037" y="199743"/>
                      <a:pt x="3930911" y="182824"/>
                      <a:pt x="3939345" y="157473"/>
                    </a:cubicBezTo>
                    <a:close/>
                    <a:moveTo>
                      <a:pt x="3784693" y="157473"/>
                    </a:moveTo>
                    <a:cubicBezTo>
                      <a:pt x="3793130" y="180023"/>
                      <a:pt x="3809998" y="196897"/>
                      <a:pt x="3832496" y="205295"/>
                    </a:cubicBezTo>
                    <a:cubicBezTo>
                      <a:pt x="3835306" y="205295"/>
                      <a:pt x="3835306" y="208121"/>
                      <a:pt x="3835306" y="208121"/>
                    </a:cubicBezTo>
                    <a:cubicBezTo>
                      <a:pt x="3835306" y="210915"/>
                      <a:pt x="3832496" y="210915"/>
                      <a:pt x="3832496" y="210915"/>
                    </a:cubicBezTo>
                    <a:cubicBezTo>
                      <a:pt x="3809998" y="216545"/>
                      <a:pt x="3793130" y="233420"/>
                      <a:pt x="3787504" y="255927"/>
                    </a:cubicBezTo>
                    <a:cubicBezTo>
                      <a:pt x="3787504" y="258737"/>
                      <a:pt x="3784693" y="258737"/>
                      <a:pt x="3784693" y="258737"/>
                    </a:cubicBezTo>
                    <a:cubicBezTo>
                      <a:pt x="3781880" y="258737"/>
                      <a:pt x="3781880" y="255927"/>
                      <a:pt x="3781880" y="255927"/>
                    </a:cubicBezTo>
                    <a:cubicBezTo>
                      <a:pt x="3776260" y="233420"/>
                      <a:pt x="3759386" y="216545"/>
                      <a:pt x="3736894" y="210915"/>
                    </a:cubicBezTo>
                    <a:cubicBezTo>
                      <a:pt x="3734081" y="210915"/>
                      <a:pt x="3734081" y="208121"/>
                      <a:pt x="3734081" y="208121"/>
                    </a:cubicBezTo>
                    <a:cubicBezTo>
                      <a:pt x="3734081" y="205295"/>
                      <a:pt x="3736894" y="205295"/>
                      <a:pt x="3736894" y="205295"/>
                    </a:cubicBezTo>
                    <a:cubicBezTo>
                      <a:pt x="3759386" y="199746"/>
                      <a:pt x="3776260" y="182824"/>
                      <a:pt x="3784693" y="157473"/>
                    </a:cubicBezTo>
                    <a:close/>
                    <a:moveTo>
                      <a:pt x="3630045" y="157473"/>
                    </a:moveTo>
                    <a:cubicBezTo>
                      <a:pt x="3638482" y="180023"/>
                      <a:pt x="3655350" y="196897"/>
                      <a:pt x="3677848" y="205295"/>
                    </a:cubicBezTo>
                    <a:cubicBezTo>
                      <a:pt x="3680658" y="205295"/>
                      <a:pt x="3680658" y="208121"/>
                      <a:pt x="3680658" y="208121"/>
                    </a:cubicBezTo>
                    <a:cubicBezTo>
                      <a:pt x="3680658" y="210915"/>
                      <a:pt x="3677848" y="210915"/>
                      <a:pt x="3677848" y="210915"/>
                    </a:cubicBezTo>
                    <a:cubicBezTo>
                      <a:pt x="3655350" y="216545"/>
                      <a:pt x="3638482" y="233420"/>
                      <a:pt x="3632856" y="255927"/>
                    </a:cubicBezTo>
                    <a:cubicBezTo>
                      <a:pt x="3632856" y="258737"/>
                      <a:pt x="3630045" y="258737"/>
                      <a:pt x="3630045" y="258737"/>
                    </a:cubicBezTo>
                    <a:cubicBezTo>
                      <a:pt x="3627232" y="258737"/>
                      <a:pt x="3627232" y="255927"/>
                      <a:pt x="3627232" y="255927"/>
                    </a:cubicBezTo>
                    <a:cubicBezTo>
                      <a:pt x="3621612" y="233420"/>
                      <a:pt x="3604738" y="216545"/>
                      <a:pt x="3582246" y="210915"/>
                    </a:cubicBezTo>
                    <a:cubicBezTo>
                      <a:pt x="3579433" y="210915"/>
                      <a:pt x="3579433" y="208121"/>
                      <a:pt x="3579433" y="208121"/>
                    </a:cubicBezTo>
                    <a:cubicBezTo>
                      <a:pt x="3579433" y="205295"/>
                      <a:pt x="3582246" y="205295"/>
                      <a:pt x="3582246" y="205295"/>
                    </a:cubicBezTo>
                    <a:cubicBezTo>
                      <a:pt x="3604738" y="199746"/>
                      <a:pt x="3621612" y="182824"/>
                      <a:pt x="3630045" y="157473"/>
                    </a:cubicBezTo>
                    <a:close/>
                    <a:moveTo>
                      <a:pt x="3472581" y="157473"/>
                    </a:moveTo>
                    <a:cubicBezTo>
                      <a:pt x="3481018" y="180023"/>
                      <a:pt x="3500700" y="196897"/>
                      <a:pt x="3520384" y="205295"/>
                    </a:cubicBezTo>
                    <a:cubicBezTo>
                      <a:pt x="3523194" y="205295"/>
                      <a:pt x="3523194" y="208121"/>
                      <a:pt x="3523194" y="208121"/>
                    </a:cubicBezTo>
                    <a:cubicBezTo>
                      <a:pt x="3523194" y="210915"/>
                      <a:pt x="3520384" y="210915"/>
                      <a:pt x="3520384" y="210915"/>
                    </a:cubicBezTo>
                    <a:cubicBezTo>
                      <a:pt x="3497889" y="216545"/>
                      <a:pt x="3481018" y="233420"/>
                      <a:pt x="3475395" y="255927"/>
                    </a:cubicBezTo>
                    <a:cubicBezTo>
                      <a:pt x="3475395" y="258737"/>
                      <a:pt x="3472581" y="258737"/>
                      <a:pt x="3472581" y="258737"/>
                    </a:cubicBezTo>
                    <a:cubicBezTo>
                      <a:pt x="3469771" y="258737"/>
                      <a:pt x="3469771" y="255927"/>
                      <a:pt x="3469771" y="255927"/>
                    </a:cubicBezTo>
                    <a:cubicBezTo>
                      <a:pt x="3464148" y="233420"/>
                      <a:pt x="3447277" y="216545"/>
                      <a:pt x="3424782" y="210915"/>
                    </a:cubicBezTo>
                    <a:cubicBezTo>
                      <a:pt x="3421969" y="210915"/>
                      <a:pt x="3421969" y="208121"/>
                      <a:pt x="3421969" y="208121"/>
                    </a:cubicBezTo>
                    <a:cubicBezTo>
                      <a:pt x="3421969" y="205295"/>
                      <a:pt x="3424782" y="205295"/>
                      <a:pt x="3424782" y="205295"/>
                    </a:cubicBezTo>
                    <a:cubicBezTo>
                      <a:pt x="3447277" y="199746"/>
                      <a:pt x="3464148" y="182824"/>
                      <a:pt x="3472581" y="157473"/>
                    </a:cubicBezTo>
                    <a:close/>
                    <a:moveTo>
                      <a:pt x="3317933" y="157473"/>
                    </a:moveTo>
                    <a:cubicBezTo>
                      <a:pt x="3326370" y="180023"/>
                      <a:pt x="3343241" y="196897"/>
                      <a:pt x="3365736" y="205295"/>
                    </a:cubicBezTo>
                    <a:cubicBezTo>
                      <a:pt x="3368546" y="205295"/>
                      <a:pt x="3368546" y="208121"/>
                      <a:pt x="3368546" y="208121"/>
                    </a:cubicBezTo>
                    <a:cubicBezTo>
                      <a:pt x="3368546" y="210915"/>
                      <a:pt x="3365736" y="210915"/>
                      <a:pt x="3365736" y="210915"/>
                    </a:cubicBezTo>
                    <a:cubicBezTo>
                      <a:pt x="3343241" y="216545"/>
                      <a:pt x="3326370" y="233420"/>
                      <a:pt x="3320747" y="255927"/>
                    </a:cubicBezTo>
                    <a:cubicBezTo>
                      <a:pt x="3320747" y="258738"/>
                      <a:pt x="3317933" y="258738"/>
                      <a:pt x="3317933" y="258738"/>
                    </a:cubicBezTo>
                    <a:cubicBezTo>
                      <a:pt x="3315123" y="258738"/>
                      <a:pt x="3315123" y="255927"/>
                      <a:pt x="3315123" y="255927"/>
                    </a:cubicBezTo>
                    <a:cubicBezTo>
                      <a:pt x="3309500" y="233420"/>
                      <a:pt x="3292629" y="216545"/>
                      <a:pt x="3270134" y="210915"/>
                    </a:cubicBezTo>
                    <a:cubicBezTo>
                      <a:pt x="3267321" y="210915"/>
                      <a:pt x="3267321" y="208121"/>
                      <a:pt x="3267321" y="208121"/>
                    </a:cubicBezTo>
                    <a:cubicBezTo>
                      <a:pt x="3267321" y="205295"/>
                      <a:pt x="3270134" y="205295"/>
                      <a:pt x="3270134" y="205295"/>
                    </a:cubicBezTo>
                    <a:cubicBezTo>
                      <a:pt x="3292629" y="199746"/>
                      <a:pt x="3309500" y="182824"/>
                      <a:pt x="3317933" y="157473"/>
                    </a:cubicBezTo>
                    <a:close/>
                    <a:moveTo>
                      <a:pt x="3163283" y="157473"/>
                    </a:moveTo>
                    <a:cubicBezTo>
                      <a:pt x="3171719" y="180023"/>
                      <a:pt x="3188590" y="196897"/>
                      <a:pt x="3211085" y="205295"/>
                    </a:cubicBezTo>
                    <a:cubicBezTo>
                      <a:pt x="3213895" y="205295"/>
                      <a:pt x="3213895" y="208121"/>
                      <a:pt x="3213895" y="208121"/>
                    </a:cubicBezTo>
                    <a:cubicBezTo>
                      <a:pt x="3213895" y="210915"/>
                      <a:pt x="3211085" y="210915"/>
                      <a:pt x="3211085" y="210915"/>
                    </a:cubicBezTo>
                    <a:cubicBezTo>
                      <a:pt x="3188590" y="216546"/>
                      <a:pt x="3171719" y="233420"/>
                      <a:pt x="3166096" y="255927"/>
                    </a:cubicBezTo>
                    <a:cubicBezTo>
                      <a:pt x="3166096" y="258738"/>
                      <a:pt x="3163283" y="258738"/>
                      <a:pt x="3163283" y="258738"/>
                    </a:cubicBezTo>
                    <a:cubicBezTo>
                      <a:pt x="3160472" y="258738"/>
                      <a:pt x="3160472" y="255927"/>
                      <a:pt x="3160472" y="255927"/>
                    </a:cubicBezTo>
                    <a:cubicBezTo>
                      <a:pt x="3154849" y="233420"/>
                      <a:pt x="3137978" y="216546"/>
                      <a:pt x="3115483" y="210915"/>
                    </a:cubicBezTo>
                    <a:cubicBezTo>
                      <a:pt x="3112670" y="210915"/>
                      <a:pt x="3112670" y="208121"/>
                      <a:pt x="3112670" y="208121"/>
                    </a:cubicBezTo>
                    <a:cubicBezTo>
                      <a:pt x="3112670" y="205295"/>
                      <a:pt x="3115483" y="205295"/>
                      <a:pt x="3115483" y="205295"/>
                    </a:cubicBezTo>
                    <a:cubicBezTo>
                      <a:pt x="3137978" y="199746"/>
                      <a:pt x="3154849" y="182824"/>
                      <a:pt x="3163283" y="157473"/>
                    </a:cubicBezTo>
                    <a:close/>
                    <a:moveTo>
                      <a:pt x="3005823" y="157473"/>
                    </a:moveTo>
                    <a:cubicBezTo>
                      <a:pt x="3014257" y="180023"/>
                      <a:pt x="3033942" y="196897"/>
                      <a:pt x="3053626" y="205295"/>
                    </a:cubicBezTo>
                    <a:cubicBezTo>
                      <a:pt x="3056436" y="205295"/>
                      <a:pt x="3056436" y="208121"/>
                      <a:pt x="3056436" y="208121"/>
                    </a:cubicBezTo>
                    <a:cubicBezTo>
                      <a:pt x="3056436" y="210915"/>
                      <a:pt x="3053626" y="210915"/>
                      <a:pt x="3053626" y="210915"/>
                    </a:cubicBezTo>
                    <a:cubicBezTo>
                      <a:pt x="3031128" y="216546"/>
                      <a:pt x="3014257" y="233421"/>
                      <a:pt x="3008634" y="255927"/>
                    </a:cubicBezTo>
                    <a:cubicBezTo>
                      <a:pt x="3008634" y="258738"/>
                      <a:pt x="3005823" y="258738"/>
                      <a:pt x="3005823" y="258738"/>
                    </a:cubicBezTo>
                    <a:cubicBezTo>
                      <a:pt x="3003010" y="258738"/>
                      <a:pt x="3003010" y="255927"/>
                      <a:pt x="3003010" y="255927"/>
                    </a:cubicBezTo>
                    <a:cubicBezTo>
                      <a:pt x="2997390" y="233421"/>
                      <a:pt x="2980516" y="216546"/>
                      <a:pt x="2958021" y="210915"/>
                    </a:cubicBezTo>
                    <a:cubicBezTo>
                      <a:pt x="2955211" y="210915"/>
                      <a:pt x="2955211" y="208121"/>
                      <a:pt x="2955211" y="208121"/>
                    </a:cubicBezTo>
                    <a:cubicBezTo>
                      <a:pt x="2955211" y="205295"/>
                      <a:pt x="2958021" y="205295"/>
                      <a:pt x="2958021" y="205295"/>
                    </a:cubicBezTo>
                    <a:cubicBezTo>
                      <a:pt x="2980516" y="199746"/>
                      <a:pt x="2997390" y="182824"/>
                      <a:pt x="3005823" y="157473"/>
                    </a:cubicBezTo>
                    <a:close/>
                    <a:moveTo>
                      <a:pt x="2851172" y="157473"/>
                    </a:moveTo>
                    <a:cubicBezTo>
                      <a:pt x="2859606" y="180023"/>
                      <a:pt x="2876477" y="196899"/>
                      <a:pt x="2898975" y="205295"/>
                    </a:cubicBezTo>
                    <a:cubicBezTo>
                      <a:pt x="2901785" y="205295"/>
                      <a:pt x="2901785" y="208121"/>
                      <a:pt x="2901785" y="208121"/>
                    </a:cubicBezTo>
                    <a:cubicBezTo>
                      <a:pt x="2901785" y="210915"/>
                      <a:pt x="2898975" y="210915"/>
                      <a:pt x="2898975" y="210915"/>
                    </a:cubicBezTo>
                    <a:cubicBezTo>
                      <a:pt x="2876477" y="216546"/>
                      <a:pt x="2859606" y="233421"/>
                      <a:pt x="2853983" y="255927"/>
                    </a:cubicBezTo>
                    <a:cubicBezTo>
                      <a:pt x="2853983" y="258738"/>
                      <a:pt x="2851172" y="258738"/>
                      <a:pt x="2851172" y="258738"/>
                    </a:cubicBezTo>
                    <a:cubicBezTo>
                      <a:pt x="2848359" y="258738"/>
                      <a:pt x="2848359" y="255927"/>
                      <a:pt x="2848359" y="255927"/>
                    </a:cubicBezTo>
                    <a:cubicBezTo>
                      <a:pt x="2842739" y="233421"/>
                      <a:pt x="2825865" y="216546"/>
                      <a:pt x="2803370" y="210915"/>
                    </a:cubicBezTo>
                    <a:cubicBezTo>
                      <a:pt x="2800560" y="210915"/>
                      <a:pt x="2800560" y="208121"/>
                      <a:pt x="2800560" y="208121"/>
                    </a:cubicBezTo>
                    <a:cubicBezTo>
                      <a:pt x="2800560" y="205295"/>
                      <a:pt x="2803370" y="205295"/>
                      <a:pt x="2803370" y="205295"/>
                    </a:cubicBezTo>
                    <a:cubicBezTo>
                      <a:pt x="2825865" y="199746"/>
                      <a:pt x="2842739" y="182824"/>
                      <a:pt x="2851172" y="157473"/>
                    </a:cubicBezTo>
                    <a:close/>
                    <a:moveTo>
                      <a:pt x="2696525" y="157473"/>
                    </a:moveTo>
                    <a:cubicBezTo>
                      <a:pt x="2704959" y="180023"/>
                      <a:pt x="2721830" y="196899"/>
                      <a:pt x="2744328" y="205295"/>
                    </a:cubicBezTo>
                    <a:cubicBezTo>
                      <a:pt x="2747138" y="205295"/>
                      <a:pt x="2747138" y="208121"/>
                      <a:pt x="2747138" y="208121"/>
                    </a:cubicBezTo>
                    <a:cubicBezTo>
                      <a:pt x="2747138" y="210915"/>
                      <a:pt x="2744328" y="210915"/>
                      <a:pt x="2744328" y="210915"/>
                    </a:cubicBezTo>
                    <a:cubicBezTo>
                      <a:pt x="2721830" y="216546"/>
                      <a:pt x="2704959" y="233421"/>
                      <a:pt x="2699336" y="255927"/>
                    </a:cubicBezTo>
                    <a:cubicBezTo>
                      <a:pt x="2699336" y="258738"/>
                      <a:pt x="2696525" y="258738"/>
                      <a:pt x="2696525" y="258738"/>
                    </a:cubicBezTo>
                    <a:cubicBezTo>
                      <a:pt x="2693712" y="258738"/>
                      <a:pt x="2693712" y="255927"/>
                      <a:pt x="2693712" y="255927"/>
                    </a:cubicBezTo>
                    <a:cubicBezTo>
                      <a:pt x="2688092" y="233421"/>
                      <a:pt x="2671218" y="216546"/>
                      <a:pt x="2648723" y="210915"/>
                    </a:cubicBezTo>
                    <a:cubicBezTo>
                      <a:pt x="2645913" y="210915"/>
                      <a:pt x="2645913" y="208121"/>
                      <a:pt x="2645913" y="208121"/>
                    </a:cubicBezTo>
                    <a:cubicBezTo>
                      <a:pt x="2645913" y="205295"/>
                      <a:pt x="2648723" y="205295"/>
                      <a:pt x="2648723" y="205295"/>
                    </a:cubicBezTo>
                    <a:cubicBezTo>
                      <a:pt x="2671218" y="199746"/>
                      <a:pt x="2688092" y="182824"/>
                      <a:pt x="2696525" y="157473"/>
                    </a:cubicBezTo>
                    <a:close/>
                    <a:moveTo>
                      <a:pt x="2539061" y="157473"/>
                    </a:moveTo>
                    <a:cubicBezTo>
                      <a:pt x="2547497" y="180023"/>
                      <a:pt x="2567179" y="196899"/>
                      <a:pt x="2586863" y="205295"/>
                    </a:cubicBezTo>
                    <a:cubicBezTo>
                      <a:pt x="2589673" y="205295"/>
                      <a:pt x="2589673" y="208121"/>
                      <a:pt x="2589673" y="208121"/>
                    </a:cubicBezTo>
                    <a:cubicBezTo>
                      <a:pt x="2589673" y="210915"/>
                      <a:pt x="2586863" y="210915"/>
                      <a:pt x="2586863" y="210915"/>
                    </a:cubicBezTo>
                    <a:cubicBezTo>
                      <a:pt x="2564365" y="216546"/>
                      <a:pt x="2547497" y="233421"/>
                      <a:pt x="2541874" y="255927"/>
                    </a:cubicBezTo>
                    <a:cubicBezTo>
                      <a:pt x="2541874" y="258738"/>
                      <a:pt x="2539061" y="258738"/>
                      <a:pt x="2539061" y="258738"/>
                    </a:cubicBezTo>
                    <a:cubicBezTo>
                      <a:pt x="2536247" y="258738"/>
                      <a:pt x="2536247" y="255927"/>
                      <a:pt x="2536247" y="255927"/>
                    </a:cubicBezTo>
                    <a:cubicBezTo>
                      <a:pt x="2530627" y="233421"/>
                      <a:pt x="2513756" y="216546"/>
                      <a:pt x="2491261" y="210915"/>
                    </a:cubicBezTo>
                    <a:cubicBezTo>
                      <a:pt x="2488448" y="210915"/>
                      <a:pt x="2488448" y="208121"/>
                      <a:pt x="2488448" y="208121"/>
                    </a:cubicBezTo>
                    <a:cubicBezTo>
                      <a:pt x="2488448" y="205295"/>
                      <a:pt x="2491261" y="205295"/>
                      <a:pt x="2491261" y="205295"/>
                    </a:cubicBezTo>
                    <a:cubicBezTo>
                      <a:pt x="2513756" y="199746"/>
                      <a:pt x="2530627" y="182825"/>
                      <a:pt x="2539061" y="157473"/>
                    </a:cubicBezTo>
                    <a:close/>
                    <a:moveTo>
                      <a:pt x="2384413" y="157473"/>
                    </a:moveTo>
                    <a:cubicBezTo>
                      <a:pt x="2392849" y="180023"/>
                      <a:pt x="2409717" y="196899"/>
                      <a:pt x="2432215" y="205297"/>
                    </a:cubicBezTo>
                    <a:cubicBezTo>
                      <a:pt x="2435025" y="205297"/>
                      <a:pt x="2435025" y="208121"/>
                      <a:pt x="2435025" y="208121"/>
                    </a:cubicBezTo>
                    <a:cubicBezTo>
                      <a:pt x="2435025" y="210915"/>
                      <a:pt x="2432215" y="210915"/>
                      <a:pt x="2432215" y="210915"/>
                    </a:cubicBezTo>
                    <a:cubicBezTo>
                      <a:pt x="2409717" y="216546"/>
                      <a:pt x="2392849" y="233421"/>
                      <a:pt x="2387226" y="255927"/>
                    </a:cubicBezTo>
                    <a:cubicBezTo>
                      <a:pt x="2387226" y="258738"/>
                      <a:pt x="2384413" y="258738"/>
                      <a:pt x="2384413" y="258738"/>
                    </a:cubicBezTo>
                    <a:cubicBezTo>
                      <a:pt x="2381599" y="258738"/>
                      <a:pt x="2381599" y="255927"/>
                      <a:pt x="2381599" y="255927"/>
                    </a:cubicBezTo>
                    <a:cubicBezTo>
                      <a:pt x="2375979" y="233421"/>
                      <a:pt x="2359108" y="216546"/>
                      <a:pt x="2336613" y="210915"/>
                    </a:cubicBezTo>
                    <a:cubicBezTo>
                      <a:pt x="2333800" y="210915"/>
                      <a:pt x="2333800" y="208121"/>
                      <a:pt x="2333800" y="208121"/>
                    </a:cubicBezTo>
                    <a:cubicBezTo>
                      <a:pt x="2333800" y="205297"/>
                      <a:pt x="2336613" y="205297"/>
                      <a:pt x="2336613" y="205297"/>
                    </a:cubicBezTo>
                    <a:cubicBezTo>
                      <a:pt x="2359108" y="199746"/>
                      <a:pt x="2375979" y="182825"/>
                      <a:pt x="2384413" y="157473"/>
                    </a:cubicBezTo>
                    <a:close/>
                    <a:moveTo>
                      <a:pt x="2229761" y="157473"/>
                    </a:moveTo>
                    <a:cubicBezTo>
                      <a:pt x="2238198" y="180023"/>
                      <a:pt x="2255066" y="196899"/>
                      <a:pt x="2277564" y="205297"/>
                    </a:cubicBezTo>
                    <a:cubicBezTo>
                      <a:pt x="2280374" y="205297"/>
                      <a:pt x="2280374" y="208121"/>
                      <a:pt x="2280374" y="208121"/>
                    </a:cubicBezTo>
                    <a:cubicBezTo>
                      <a:pt x="2280374" y="210915"/>
                      <a:pt x="2277564" y="210915"/>
                      <a:pt x="2277564" y="210915"/>
                    </a:cubicBezTo>
                    <a:cubicBezTo>
                      <a:pt x="2255066" y="216546"/>
                      <a:pt x="2238198" y="233421"/>
                      <a:pt x="2232575" y="255927"/>
                    </a:cubicBezTo>
                    <a:cubicBezTo>
                      <a:pt x="2232575" y="258739"/>
                      <a:pt x="2229761" y="258739"/>
                      <a:pt x="2229761" y="258739"/>
                    </a:cubicBezTo>
                    <a:cubicBezTo>
                      <a:pt x="2226948" y="258739"/>
                      <a:pt x="2226948" y="255927"/>
                      <a:pt x="2226948" y="255927"/>
                    </a:cubicBezTo>
                    <a:cubicBezTo>
                      <a:pt x="2221328" y="233421"/>
                      <a:pt x="2204457" y="216546"/>
                      <a:pt x="2181962" y="210915"/>
                    </a:cubicBezTo>
                    <a:cubicBezTo>
                      <a:pt x="2179149" y="210915"/>
                      <a:pt x="2179149" y="208121"/>
                      <a:pt x="2179149" y="208121"/>
                    </a:cubicBezTo>
                    <a:cubicBezTo>
                      <a:pt x="2179149" y="205297"/>
                      <a:pt x="2181962" y="205297"/>
                      <a:pt x="2181962" y="205297"/>
                    </a:cubicBezTo>
                    <a:cubicBezTo>
                      <a:pt x="2204457" y="199746"/>
                      <a:pt x="2221328" y="182825"/>
                      <a:pt x="2229761" y="157473"/>
                    </a:cubicBezTo>
                    <a:close/>
                    <a:moveTo>
                      <a:pt x="2075115" y="157473"/>
                    </a:moveTo>
                    <a:cubicBezTo>
                      <a:pt x="2080738" y="180023"/>
                      <a:pt x="2100419" y="196899"/>
                      <a:pt x="2122917" y="205297"/>
                    </a:cubicBezTo>
                    <a:cubicBezTo>
                      <a:pt x="2125727" y="205297"/>
                      <a:pt x="2125727" y="208121"/>
                      <a:pt x="2125727" y="208121"/>
                    </a:cubicBezTo>
                    <a:cubicBezTo>
                      <a:pt x="2125727" y="210915"/>
                      <a:pt x="2122917" y="210915"/>
                      <a:pt x="2122917" y="210915"/>
                    </a:cubicBezTo>
                    <a:cubicBezTo>
                      <a:pt x="2100419" y="216546"/>
                      <a:pt x="2083551" y="233421"/>
                      <a:pt x="2077928" y="255927"/>
                    </a:cubicBezTo>
                    <a:cubicBezTo>
                      <a:pt x="2077928" y="258739"/>
                      <a:pt x="2075115" y="258739"/>
                      <a:pt x="2075115" y="258739"/>
                    </a:cubicBezTo>
                    <a:cubicBezTo>
                      <a:pt x="2072301" y="258739"/>
                      <a:pt x="2072301" y="255927"/>
                      <a:pt x="2072301" y="255927"/>
                    </a:cubicBezTo>
                    <a:cubicBezTo>
                      <a:pt x="2066681" y="233421"/>
                      <a:pt x="2049810" y="216546"/>
                      <a:pt x="2027315" y="210915"/>
                    </a:cubicBezTo>
                    <a:cubicBezTo>
                      <a:pt x="2024502" y="210915"/>
                      <a:pt x="2024502" y="208121"/>
                      <a:pt x="2024502" y="208121"/>
                    </a:cubicBezTo>
                    <a:cubicBezTo>
                      <a:pt x="2024502" y="205297"/>
                      <a:pt x="2027315" y="205297"/>
                      <a:pt x="2027315" y="205297"/>
                    </a:cubicBezTo>
                    <a:cubicBezTo>
                      <a:pt x="2049810" y="199746"/>
                      <a:pt x="2066681" y="182825"/>
                      <a:pt x="2075115" y="157473"/>
                    </a:cubicBezTo>
                    <a:close/>
                    <a:moveTo>
                      <a:pt x="1917652" y="157473"/>
                    </a:moveTo>
                    <a:cubicBezTo>
                      <a:pt x="1926086" y="180023"/>
                      <a:pt x="1942957" y="196899"/>
                      <a:pt x="1965455" y="205297"/>
                    </a:cubicBezTo>
                    <a:cubicBezTo>
                      <a:pt x="1968265" y="205297"/>
                      <a:pt x="1968265" y="208121"/>
                      <a:pt x="1968265" y="208121"/>
                    </a:cubicBezTo>
                    <a:cubicBezTo>
                      <a:pt x="1968265" y="210915"/>
                      <a:pt x="1965455" y="210915"/>
                      <a:pt x="1965455" y="210915"/>
                    </a:cubicBezTo>
                    <a:cubicBezTo>
                      <a:pt x="1942957" y="216546"/>
                      <a:pt x="1926086" y="233421"/>
                      <a:pt x="1920463" y="255927"/>
                    </a:cubicBezTo>
                    <a:cubicBezTo>
                      <a:pt x="1920463" y="258739"/>
                      <a:pt x="1917652" y="258739"/>
                      <a:pt x="1917652" y="258739"/>
                    </a:cubicBezTo>
                    <a:cubicBezTo>
                      <a:pt x="1914839" y="258739"/>
                      <a:pt x="1914839" y="255927"/>
                      <a:pt x="1914839" y="255927"/>
                    </a:cubicBezTo>
                    <a:cubicBezTo>
                      <a:pt x="1909219" y="233421"/>
                      <a:pt x="1892345" y="216546"/>
                      <a:pt x="1869850" y="210915"/>
                    </a:cubicBezTo>
                    <a:cubicBezTo>
                      <a:pt x="1867040" y="210915"/>
                      <a:pt x="1867040" y="208121"/>
                      <a:pt x="1867040" y="208121"/>
                    </a:cubicBezTo>
                    <a:cubicBezTo>
                      <a:pt x="1867040" y="205297"/>
                      <a:pt x="1869850" y="205297"/>
                      <a:pt x="1869850" y="205297"/>
                    </a:cubicBezTo>
                    <a:cubicBezTo>
                      <a:pt x="1892345" y="199746"/>
                      <a:pt x="1909219" y="182825"/>
                      <a:pt x="1917652" y="157473"/>
                    </a:cubicBezTo>
                    <a:close/>
                    <a:moveTo>
                      <a:pt x="5184973" y="157432"/>
                    </a:moveTo>
                    <a:cubicBezTo>
                      <a:pt x="5193410" y="179965"/>
                      <a:pt x="5210281" y="196838"/>
                      <a:pt x="5232776" y="205248"/>
                    </a:cubicBezTo>
                    <a:cubicBezTo>
                      <a:pt x="5235586" y="205248"/>
                      <a:pt x="5235586" y="208069"/>
                      <a:pt x="5235586" y="208069"/>
                    </a:cubicBezTo>
                    <a:cubicBezTo>
                      <a:pt x="5235586" y="210869"/>
                      <a:pt x="5232776" y="210869"/>
                      <a:pt x="5232776" y="210869"/>
                    </a:cubicBezTo>
                    <a:cubicBezTo>
                      <a:pt x="5210281" y="216498"/>
                      <a:pt x="5193410" y="233372"/>
                      <a:pt x="5187787" y="255873"/>
                    </a:cubicBezTo>
                    <a:cubicBezTo>
                      <a:pt x="5187787" y="258685"/>
                      <a:pt x="5184973" y="258685"/>
                      <a:pt x="5184973" y="258685"/>
                    </a:cubicBezTo>
                    <a:cubicBezTo>
                      <a:pt x="5182163" y="258685"/>
                      <a:pt x="5182163" y="255873"/>
                      <a:pt x="5182163" y="255873"/>
                    </a:cubicBezTo>
                    <a:cubicBezTo>
                      <a:pt x="5176540" y="233372"/>
                      <a:pt x="5159669" y="216498"/>
                      <a:pt x="5137174" y="210869"/>
                    </a:cubicBezTo>
                    <a:cubicBezTo>
                      <a:pt x="5134361" y="210869"/>
                      <a:pt x="5134361" y="208069"/>
                      <a:pt x="5134361" y="208069"/>
                    </a:cubicBezTo>
                    <a:cubicBezTo>
                      <a:pt x="5134361" y="205248"/>
                      <a:pt x="5137174" y="205248"/>
                      <a:pt x="5137174" y="205248"/>
                    </a:cubicBezTo>
                    <a:cubicBezTo>
                      <a:pt x="5159669" y="199676"/>
                      <a:pt x="5176540" y="182770"/>
                      <a:pt x="5184973" y="157432"/>
                    </a:cubicBezTo>
                    <a:close/>
                    <a:moveTo>
                      <a:pt x="5030325" y="157432"/>
                    </a:moveTo>
                    <a:cubicBezTo>
                      <a:pt x="5035949" y="179965"/>
                      <a:pt x="5055630" y="196838"/>
                      <a:pt x="5078128" y="205248"/>
                    </a:cubicBezTo>
                    <a:cubicBezTo>
                      <a:pt x="5080938" y="205248"/>
                      <a:pt x="5080938" y="208069"/>
                      <a:pt x="5080938" y="208069"/>
                    </a:cubicBezTo>
                    <a:cubicBezTo>
                      <a:pt x="5080938" y="210869"/>
                      <a:pt x="5078128" y="210869"/>
                      <a:pt x="5078128" y="210869"/>
                    </a:cubicBezTo>
                    <a:cubicBezTo>
                      <a:pt x="5055630" y="216498"/>
                      <a:pt x="5038759" y="233372"/>
                      <a:pt x="5033136" y="255873"/>
                    </a:cubicBezTo>
                    <a:cubicBezTo>
                      <a:pt x="5033136" y="258685"/>
                      <a:pt x="5030325" y="258685"/>
                      <a:pt x="5030325" y="258685"/>
                    </a:cubicBezTo>
                    <a:cubicBezTo>
                      <a:pt x="5027512" y="258685"/>
                      <a:pt x="5027512" y="255873"/>
                      <a:pt x="5027512" y="255873"/>
                    </a:cubicBezTo>
                    <a:cubicBezTo>
                      <a:pt x="5021892" y="233372"/>
                      <a:pt x="5005018" y="216498"/>
                      <a:pt x="4982523" y="210869"/>
                    </a:cubicBezTo>
                    <a:cubicBezTo>
                      <a:pt x="4979713" y="210869"/>
                      <a:pt x="4979713" y="208069"/>
                      <a:pt x="4979713" y="208069"/>
                    </a:cubicBezTo>
                    <a:cubicBezTo>
                      <a:pt x="4979713" y="205248"/>
                      <a:pt x="4982523" y="205248"/>
                      <a:pt x="4982523" y="205248"/>
                    </a:cubicBezTo>
                    <a:cubicBezTo>
                      <a:pt x="5005018" y="199676"/>
                      <a:pt x="5021892" y="182771"/>
                      <a:pt x="5030325" y="157432"/>
                    </a:cubicBezTo>
                    <a:close/>
                    <a:moveTo>
                      <a:pt x="4872861" y="157432"/>
                    </a:moveTo>
                    <a:cubicBezTo>
                      <a:pt x="4881298" y="179965"/>
                      <a:pt x="4898166" y="196838"/>
                      <a:pt x="4920664" y="205248"/>
                    </a:cubicBezTo>
                    <a:cubicBezTo>
                      <a:pt x="4923474" y="205248"/>
                      <a:pt x="4923474" y="208069"/>
                      <a:pt x="4923474" y="208069"/>
                    </a:cubicBezTo>
                    <a:cubicBezTo>
                      <a:pt x="4923474" y="210869"/>
                      <a:pt x="4920664" y="210869"/>
                      <a:pt x="4920664" y="210869"/>
                    </a:cubicBezTo>
                    <a:cubicBezTo>
                      <a:pt x="4898166" y="216498"/>
                      <a:pt x="4881298" y="233372"/>
                      <a:pt x="4875675" y="255873"/>
                    </a:cubicBezTo>
                    <a:cubicBezTo>
                      <a:pt x="4875675" y="258685"/>
                      <a:pt x="4872861" y="258685"/>
                      <a:pt x="4872861" y="258685"/>
                    </a:cubicBezTo>
                    <a:cubicBezTo>
                      <a:pt x="4870048" y="258685"/>
                      <a:pt x="4870048" y="255873"/>
                      <a:pt x="4870048" y="255873"/>
                    </a:cubicBezTo>
                    <a:cubicBezTo>
                      <a:pt x="4864428" y="233372"/>
                      <a:pt x="4847557" y="216498"/>
                      <a:pt x="4825062" y="210869"/>
                    </a:cubicBezTo>
                    <a:cubicBezTo>
                      <a:pt x="4822249" y="210869"/>
                      <a:pt x="4822249" y="208069"/>
                      <a:pt x="4822249" y="208069"/>
                    </a:cubicBezTo>
                    <a:cubicBezTo>
                      <a:pt x="4822249" y="205248"/>
                      <a:pt x="4825062" y="205248"/>
                      <a:pt x="4825062" y="205248"/>
                    </a:cubicBezTo>
                    <a:cubicBezTo>
                      <a:pt x="4847557" y="199676"/>
                      <a:pt x="4864428" y="182771"/>
                      <a:pt x="4872861" y="157432"/>
                    </a:cubicBezTo>
                    <a:close/>
                    <a:moveTo>
                      <a:pt x="4718213" y="157432"/>
                    </a:moveTo>
                    <a:cubicBezTo>
                      <a:pt x="4726650" y="179965"/>
                      <a:pt x="4743518" y="196838"/>
                      <a:pt x="4766016" y="205248"/>
                    </a:cubicBezTo>
                    <a:cubicBezTo>
                      <a:pt x="4768826" y="205248"/>
                      <a:pt x="4768826" y="208069"/>
                      <a:pt x="4768826" y="208069"/>
                    </a:cubicBezTo>
                    <a:cubicBezTo>
                      <a:pt x="4768826" y="210869"/>
                      <a:pt x="4766016" y="210869"/>
                      <a:pt x="4766016" y="210869"/>
                    </a:cubicBezTo>
                    <a:cubicBezTo>
                      <a:pt x="4743518" y="216498"/>
                      <a:pt x="4726650" y="233372"/>
                      <a:pt x="4721027" y="255873"/>
                    </a:cubicBezTo>
                    <a:cubicBezTo>
                      <a:pt x="4721027" y="258685"/>
                      <a:pt x="4718213" y="258685"/>
                      <a:pt x="4718213" y="258685"/>
                    </a:cubicBezTo>
                    <a:cubicBezTo>
                      <a:pt x="4715400" y="258685"/>
                      <a:pt x="4715400" y="255873"/>
                      <a:pt x="4715400" y="255873"/>
                    </a:cubicBezTo>
                    <a:cubicBezTo>
                      <a:pt x="4709780" y="233372"/>
                      <a:pt x="4692909" y="216498"/>
                      <a:pt x="4670414" y="210869"/>
                    </a:cubicBezTo>
                    <a:cubicBezTo>
                      <a:pt x="4667601" y="210869"/>
                      <a:pt x="4667601" y="208069"/>
                      <a:pt x="4667601" y="208069"/>
                    </a:cubicBezTo>
                    <a:cubicBezTo>
                      <a:pt x="4667601" y="205248"/>
                      <a:pt x="4670414" y="205248"/>
                      <a:pt x="4670414" y="205248"/>
                    </a:cubicBezTo>
                    <a:cubicBezTo>
                      <a:pt x="4692909" y="199676"/>
                      <a:pt x="4709780" y="182771"/>
                      <a:pt x="4718213" y="157432"/>
                    </a:cubicBezTo>
                    <a:close/>
                    <a:moveTo>
                      <a:pt x="4563563" y="157432"/>
                    </a:moveTo>
                    <a:cubicBezTo>
                      <a:pt x="4571999" y="179965"/>
                      <a:pt x="4588867" y="196840"/>
                      <a:pt x="4611365" y="205248"/>
                    </a:cubicBezTo>
                    <a:cubicBezTo>
                      <a:pt x="4614175" y="205248"/>
                      <a:pt x="4614175" y="208069"/>
                      <a:pt x="4614175" y="208069"/>
                    </a:cubicBezTo>
                    <a:cubicBezTo>
                      <a:pt x="4614175" y="210872"/>
                      <a:pt x="4611365" y="210872"/>
                      <a:pt x="4611365" y="210872"/>
                    </a:cubicBezTo>
                    <a:cubicBezTo>
                      <a:pt x="4588867" y="216498"/>
                      <a:pt x="4571999" y="233372"/>
                      <a:pt x="4566376" y="255873"/>
                    </a:cubicBezTo>
                    <a:cubicBezTo>
                      <a:pt x="4566376" y="258685"/>
                      <a:pt x="4563563" y="258685"/>
                      <a:pt x="4563563" y="258685"/>
                    </a:cubicBezTo>
                    <a:cubicBezTo>
                      <a:pt x="4560749" y="258685"/>
                      <a:pt x="4560749" y="255873"/>
                      <a:pt x="4560749" y="255873"/>
                    </a:cubicBezTo>
                    <a:cubicBezTo>
                      <a:pt x="4555129" y="233372"/>
                      <a:pt x="4538258" y="216498"/>
                      <a:pt x="4515763" y="210872"/>
                    </a:cubicBezTo>
                    <a:cubicBezTo>
                      <a:pt x="4512950" y="210872"/>
                      <a:pt x="4512950" y="208069"/>
                      <a:pt x="4512950" y="208069"/>
                    </a:cubicBezTo>
                    <a:cubicBezTo>
                      <a:pt x="4512950" y="205248"/>
                      <a:pt x="4515763" y="205248"/>
                      <a:pt x="4515763" y="205248"/>
                    </a:cubicBezTo>
                    <a:cubicBezTo>
                      <a:pt x="4538258" y="199678"/>
                      <a:pt x="4555129" y="182771"/>
                      <a:pt x="4563563" y="157432"/>
                    </a:cubicBezTo>
                    <a:close/>
                    <a:moveTo>
                      <a:pt x="1141593" y="59"/>
                    </a:moveTo>
                    <a:cubicBezTo>
                      <a:pt x="1150027" y="25372"/>
                      <a:pt x="1166898" y="42251"/>
                      <a:pt x="1189395" y="47873"/>
                    </a:cubicBezTo>
                    <a:cubicBezTo>
                      <a:pt x="1192206" y="47873"/>
                      <a:pt x="1192206" y="50688"/>
                      <a:pt x="1192206" y="50688"/>
                    </a:cubicBezTo>
                    <a:cubicBezTo>
                      <a:pt x="1192206" y="53495"/>
                      <a:pt x="1189395" y="53495"/>
                      <a:pt x="1189395" y="53495"/>
                    </a:cubicBezTo>
                    <a:cubicBezTo>
                      <a:pt x="1166898" y="59120"/>
                      <a:pt x="1150027" y="75984"/>
                      <a:pt x="1144407" y="98485"/>
                    </a:cubicBezTo>
                    <a:cubicBezTo>
                      <a:pt x="1144407" y="101302"/>
                      <a:pt x="1141593" y="101302"/>
                      <a:pt x="1141593" y="101302"/>
                    </a:cubicBezTo>
                    <a:cubicBezTo>
                      <a:pt x="1138780" y="101302"/>
                      <a:pt x="1138780" y="98485"/>
                      <a:pt x="1138780" y="98485"/>
                    </a:cubicBezTo>
                    <a:cubicBezTo>
                      <a:pt x="1133159" y="75984"/>
                      <a:pt x="1116288" y="59120"/>
                      <a:pt x="1093791" y="53495"/>
                    </a:cubicBezTo>
                    <a:cubicBezTo>
                      <a:pt x="1090981" y="53495"/>
                      <a:pt x="1090981" y="50688"/>
                      <a:pt x="1090981" y="50688"/>
                    </a:cubicBezTo>
                    <a:cubicBezTo>
                      <a:pt x="1090981" y="47873"/>
                      <a:pt x="1093791" y="47873"/>
                      <a:pt x="1093791" y="47873"/>
                    </a:cubicBezTo>
                    <a:cubicBezTo>
                      <a:pt x="1116288" y="42251"/>
                      <a:pt x="1133159" y="25372"/>
                      <a:pt x="1141593" y="59"/>
                    </a:cubicBezTo>
                    <a:close/>
                    <a:moveTo>
                      <a:pt x="984132" y="59"/>
                    </a:moveTo>
                    <a:cubicBezTo>
                      <a:pt x="992566" y="25372"/>
                      <a:pt x="1009437" y="42251"/>
                      <a:pt x="1031934" y="47874"/>
                    </a:cubicBezTo>
                    <a:cubicBezTo>
                      <a:pt x="1034745" y="47874"/>
                      <a:pt x="1034745" y="50688"/>
                      <a:pt x="1034745" y="50688"/>
                    </a:cubicBezTo>
                    <a:cubicBezTo>
                      <a:pt x="1034745" y="53495"/>
                      <a:pt x="1031934" y="53495"/>
                      <a:pt x="1031934" y="53495"/>
                    </a:cubicBezTo>
                    <a:cubicBezTo>
                      <a:pt x="1009437" y="59120"/>
                      <a:pt x="992566" y="75984"/>
                      <a:pt x="986946" y="98486"/>
                    </a:cubicBezTo>
                    <a:cubicBezTo>
                      <a:pt x="986946" y="101302"/>
                      <a:pt x="984132" y="101302"/>
                      <a:pt x="984132" y="101302"/>
                    </a:cubicBezTo>
                    <a:cubicBezTo>
                      <a:pt x="981319" y="101302"/>
                      <a:pt x="981319" y="98486"/>
                      <a:pt x="981319" y="98486"/>
                    </a:cubicBezTo>
                    <a:cubicBezTo>
                      <a:pt x="975698" y="75984"/>
                      <a:pt x="958827" y="59120"/>
                      <a:pt x="936330" y="53495"/>
                    </a:cubicBezTo>
                    <a:cubicBezTo>
                      <a:pt x="933520" y="53495"/>
                      <a:pt x="933520" y="50688"/>
                      <a:pt x="933520" y="50688"/>
                    </a:cubicBezTo>
                    <a:cubicBezTo>
                      <a:pt x="933520" y="47874"/>
                      <a:pt x="936330" y="47874"/>
                      <a:pt x="936330" y="47874"/>
                    </a:cubicBezTo>
                    <a:cubicBezTo>
                      <a:pt x="958827" y="42251"/>
                      <a:pt x="975698" y="25372"/>
                      <a:pt x="984132" y="59"/>
                    </a:cubicBezTo>
                    <a:close/>
                    <a:moveTo>
                      <a:pt x="829484" y="59"/>
                    </a:moveTo>
                    <a:cubicBezTo>
                      <a:pt x="837918" y="25372"/>
                      <a:pt x="854789" y="42251"/>
                      <a:pt x="877286" y="47874"/>
                    </a:cubicBezTo>
                    <a:cubicBezTo>
                      <a:pt x="880097" y="47874"/>
                      <a:pt x="880097" y="50688"/>
                      <a:pt x="880097" y="50688"/>
                    </a:cubicBezTo>
                    <a:cubicBezTo>
                      <a:pt x="880097" y="53495"/>
                      <a:pt x="877286" y="53495"/>
                      <a:pt x="877286" y="53495"/>
                    </a:cubicBezTo>
                    <a:cubicBezTo>
                      <a:pt x="854789" y="59120"/>
                      <a:pt x="837918" y="75984"/>
                      <a:pt x="832298" y="98486"/>
                    </a:cubicBezTo>
                    <a:cubicBezTo>
                      <a:pt x="832298" y="101302"/>
                      <a:pt x="829484" y="101302"/>
                      <a:pt x="829484" y="101302"/>
                    </a:cubicBezTo>
                    <a:cubicBezTo>
                      <a:pt x="826671" y="101302"/>
                      <a:pt x="826671" y="98486"/>
                      <a:pt x="826671" y="98486"/>
                    </a:cubicBezTo>
                    <a:cubicBezTo>
                      <a:pt x="821050" y="75984"/>
                      <a:pt x="804179" y="59120"/>
                      <a:pt x="781682" y="53495"/>
                    </a:cubicBezTo>
                    <a:cubicBezTo>
                      <a:pt x="778872" y="53495"/>
                      <a:pt x="778872" y="50688"/>
                      <a:pt x="778872" y="50688"/>
                    </a:cubicBezTo>
                    <a:cubicBezTo>
                      <a:pt x="778872" y="47874"/>
                      <a:pt x="781682" y="47874"/>
                      <a:pt x="781682" y="47874"/>
                    </a:cubicBezTo>
                    <a:cubicBezTo>
                      <a:pt x="804179" y="42251"/>
                      <a:pt x="821050" y="25372"/>
                      <a:pt x="829484" y="59"/>
                    </a:cubicBezTo>
                    <a:close/>
                    <a:moveTo>
                      <a:pt x="674833" y="59"/>
                    </a:moveTo>
                    <a:cubicBezTo>
                      <a:pt x="683267" y="25372"/>
                      <a:pt x="700138" y="42251"/>
                      <a:pt x="722635" y="47874"/>
                    </a:cubicBezTo>
                    <a:cubicBezTo>
                      <a:pt x="725446" y="47874"/>
                      <a:pt x="725446" y="50688"/>
                      <a:pt x="725446" y="50688"/>
                    </a:cubicBezTo>
                    <a:cubicBezTo>
                      <a:pt x="725446" y="53497"/>
                      <a:pt x="722635" y="53497"/>
                      <a:pt x="722635" y="53497"/>
                    </a:cubicBezTo>
                    <a:cubicBezTo>
                      <a:pt x="700138" y="59120"/>
                      <a:pt x="683267" y="75984"/>
                      <a:pt x="677647" y="98486"/>
                    </a:cubicBezTo>
                    <a:cubicBezTo>
                      <a:pt x="677647" y="101304"/>
                      <a:pt x="674833" y="101304"/>
                      <a:pt x="674833" y="101304"/>
                    </a:cubicBezTo>
                    <a:cubicBezTo>
                      <a:pt x="672020" y="101304"/>
                      <a:pt x="672020" y="98486"/>
                      <a:pt x="672020" y="98486"/>
                    </a:cubicBezTo>
                    <a:cubicBezTo>
                      <a:pt x="666399" y="75984"/>
                      <a:pt x="649528" y="59120"/>
                      <a:pt x="627031" y="53497"/>
                    </a:cubicBezTo>
                    <a:cubicBezTo>
                      <a:pt x="624221" y="53497"/>
                      <a:pt x="624221" y="50688"/>
                      <a:pt x="624221" y="50688"/>
                    </a:cubicBezTo>
                    <a:cubicBezTo>
                      <a:pt x="624221" y="47874"/>
                      <a:pt x="627031" y="47874"/>
                      <a:pt x="627031" y="47874"/>
                    </a:cubicBezTo>
                    <a:cubicBezTo>
                      <a:pt x="649528" y="42251"/>
                      <a:pt x="666399" y="25372"/>
                      <a:pt x="674833" y="59"/>
                    </a:cubicBezTo>
                    <a:close/>
                    <a:moveTo>
                      <a:pt x="517372" y="59"/>
                    </a:moveTo>
                    <a:cubicBezTo>
                      <a:pt x="525806" y="25372"/>
                      <a:pt x="542677" y="42251"/>
                      <a:pt x="565174" y="47874"/>
                    </a:cubicBezTo>
                    <a:cubicBezTo>
                      <a:pt x="567985" y="47874"/>
                      <a:pt x="567985" y="50688"/>
                      <a:pt x="567985" y="50688"/>
                    </a:cubicBezTo>
                    <a:cubicBezTo>
                      <a:pt x="567985" y="53497"/>
                      <a:pt x="565174" y="53497"/>
                      <a:pt x="565174" y="53497"/>
                    </a:cubicBezTo>
                    <a:cubicBezTo>
                      <a:pt x="542677" y="59120"/>
                      <a:pt x="525806" y="75984"/>
                      <a:pt x="520183" y="98486"/>
                    </a:cubicBezTo>
                    <a:cubicBezTo>
                      <a:pt x="520183" y="101304"/>
                      <a:pt x="517372" y="101304"/>
                      <a:pt x="517372" y="101304"/>
                    </a:cubicBezTo>
                    <a:cubicBezTo>
                      <a:pt x="514559" y="101304"/>
                      <a:pt x="514559" y="98486"/>
                      <a:pt x="514559" y="98486"/>
                    </a:cubicBezTo>
                    <a:cubicBezTo>
                      <a:pt x="508938" y="75984"/>
                      <a:pt x="492065" y="59120"/>
                      <a:pt x="469570" y="53497"/>
                    </a:cubicBezTo>
                    <a:cubicBezTo>
                      <a:pt x="466760" y="53497"/>
                      <a:pt x="466760" y="50688"/>
                      <a:pt x="466760" y="50688"/>
                    </a:cubicBezTo>
                    <a:cubicBezTo>
                      <a:pt x="466760" y="47874"/>
                      <a:pt x="469570" y="47874"/>
                      <a:pt x="469570" y="47874"/>
                    </a:cubicBezTo>
                    <a:cubicBezTo>
                      <a:pt x="492065" y="42251"/>
                      <a:pt x="508938" y="25372"/>
                      <a:pt x="517372" y="59"/>
                    </a:cubicBezTo>
                    <a:close/>
                    <a:moveTo>
                      <a:pt x="362724" y="59"/>
                    </a:moveTo>
                    <a:cubicBezTo>
                      <a:pt x="371158" y="25372"/>
                      <a:pt x="388029" y="42251"/>
                      <a:pt x="410526" y="47874"/>
                    </a:cubicBezTo>
                    <a:cubicBezTo>
                      <a:pt x="413337" y="47874"/>
                      <a:pt x="413337" y="50688"/>
                      <a:pt x="413337" y="50688"/>
                    </a:cubicBezTo>
                    <a:cubicBezTo>
                      <a:pt x="413337" y="53497"/>
                      <a:pt x="410526" y="53497"/>
                      <a:pt x="410526" y="53497"/>
                    </a:cubicBezTo>
                    <a:cubicBezTo>
                      <a:pt x="388029" y="59120"/>
                      <a:pt x="371158" y="75984"/>
                      <a:pt x="365535" y="98486"/>
                    </a:cubicBezTo>
                    <a:cubicBezTo>
                      <a:pt x="365535" y="101304"/>
                      <a:pt x="362724" y="101304"/>
                      <a:pt x="362724" y="101304"/>
                    </a:cubicBezTo>
                    <a:cubicBezTo>
                      <a:pt x="359911" y="101304"/>
                      <a:pt x="359911" y="98486"/>
                      <a:pt x="359911" y="98486"/>
                    </a:cubicBezTo>
                    <a:cubicBezTo>
                      <a:pt x="354290" y="75984"/>
                      <a:pt x="337417" y="59120"/>
                      <a:pt x="314922" y="53497"/>
                    </a:cubicBezTo>
                    <a:cubicBezTo>
                      <a:pt x="312112" y="53497"/>
                      <a:pt x="312112" y="50688"/>
                      <a:pt x="312112" y="50688"/>
                    </a:cubicBezTo>
                    <a:cubicBezTo>
                      <a:pt x="312112" y="47874"/>
                      <a:pt x="314922" y="47874"/>
                      <a:pt x="314922" y="47874"/>
                    </a:cubicBezTo>
                    <a:cubicBezTo>
                      <a:pt x="337417" y="42251"/>
                      <a:pt x="354290" y="25372"/>
                      <a:pt x="362724" y="59"/>
                    </a:cubicBezTo>
                    <a:close/>
                    <a:moveTo>
                      <a:pt x="208073" y="59"/>
                    </a:moveTo>
                    <a:cubicBezTo>
                      <a:pt x="216507" y="25372"/>
                      <a:pt x="233378" y="42251"/>
                      <a:pt x="255875" y="47874"/>
                    </a:cubicBezTo>
                    <a:cubicBezTo>
                      <a:pt x="258686" y="47874"/>
                      <a:pt x="258686" y="50688"/>
                      <a:pt x="258686" y="50688"/>
                    </a:cubicBezTo>
                    <a:cubicBezTo>
                      <a:pt x="258686" y="53497"/>
                      <a:pt x="255875" y="53497"/>
                      <a:pt x="255875" y="53497"/>
                    </a:cubicBezTo>
                    <a:cubicBezTo>
                      <a:pt x="233378" y="59120"/>
                      <a:pt x="216507" y="75984"/>
                      <a:pt x="210884" y="98486"/>
                    </a:cubicBezTo>
                    <a:cubicBezTo>
                      <a:pt x="210884" y="101304"/>
                      <a:pt x="208073" y="101304"/>
                      <a:pt x="208073" y="101304"/>
                    </a:cubicBezTo>
                    <a:cubicBezTo>
                      <a:pt x="205260" y="101304"/>
                      <a:pt x="205260" y="98486"/>
                      <a:pt x="205260" y="98486"/>
                    </a:cubicBezTo>
                    <a:cubicBezTo>
                      <a:pt x="199639" y="75984"/>
                      <a:pt x="182766" y="59120"/>
                      <a:pt x="160271" y="53497"/>
                    </a:cubicBezTo>
                    <a:cubicBezTo>
                      <a:pt x="157461" y="53497"/>
                      <a:pt x="157461" y="50688"/>
                      <a:pt x="157461" y="50688"/>
                    </a:cubicBezTo>
                    <a:cubicBezTo>
                      <a:pt x="157461" y="47874"/>
                      <a:pt x="160271" y="47874"/>
                      <a:pt x="160271" y="47874"/>
                    </a:cubicBezTo>
                    <a:cubicBezTo>
                      <a:pt x="182766" y="42251"/>
                      <a:pt x="199639" y="25372"/>
                      <a:pt x="208073" y="59"/>
                    </a:cubicBezTo>
                    <a:close/>
                    <a:moveTo>
                      <a:pt x="50612" y="59"/>
                    </a:moveTo>
                    <a:cubicBezTo>
                      <a:pt x="59049" y="25372"/>
                      <a:pt x="75920" y="42251"/>
                      <a:pt x="98414" y="47874"/>
                    </a:cubicBezTo>
                    <a:cubicBezTo>
                      <a:pt x="101225" y="47874"/>
                      <a:pt x="101225" y="50688"/>
                      <a:pt x="101225" y="50688"/>
                    </a:cubicBezTo>
                    <a:cubicBezTo>
                      <a:pt x="101225" y="53497"/>
                      <a:pt x="98414" y="53497"/>
                      <a:pt x="98414" y="53497"/>
                    </a:cubicBezTo>
                    <a:cubicBezTo>
                      <a:pt x="75920" y="59120"/>
                      <a:pt x="59049" y="75984"/>
                      <a:pt x="53426" y="98486"/>
                    </a:cubicBezTo>
                    <a:cubicBezTo>
                      <a:pt x="53426" y="101304"/>
                      <a:pt x="50612" y="101304"/>
                      <a:pt x="50612" y="101304"/>
                    </a:cubicBezTo>
                    <a:cubicBezTo>
                      <a:pt x="47802" y="101304"/>
                      <a:pt x="47802" y="98486"/>
                      <a:pt x="47802" y="98486"/>
                    </a:cubicBezTo>
                    <a:cubicBezTo>
                      <a:pt x="42178" y="75984"/>
                      <a:pt x="25307" y="59120"/>
                      <a:pt x="2813" y="53497"/>
                    </a:cubicBezTo>
                    <a:cubicBezTo>
                      <a:pt x="0" y="53497"/>
                      <a:pt x="0" y="50688"/>
                      <a:pt x="0" y="50688"/>
                    </a:cubicBezTo>
                    <a:cubicBezTo>
                      <a:pt x="0" y="47874"/>
                      <a:pt x="2813" y="47874"/>
                      <a:pt x="2813" y="47874"/>
                    </a:cubicBezTo>
                    <a:cubicBezTo>
                      <a:pt x="25307" y="42251"/>
                      <a:pt x="42178" y="25372"/>
                      <a:pt x="50612" y="59"/>
                    </a:cubicBezTo>
                    <a:close/>
                    <a:moveTo>
                      <a:pt x="3005823" y="58"/>
                    </a:moveTo>
                    <a:cubicBezTo>
                      <a:pt x="3014257" y="25370"/>
                      <a:pt x="3033942" y="42250"/>
                      <a:pt x="3053626" y="47873"/>
                    </a:cubicBezTo>
                    <a:cubicBezTo>
                      <a:pt x="3056436" y="47873"/>
                      <a:pt x="3056436" y="50686"/>
                      <a:pt x="3056436" y="50686"/>
                    </a:cubicBezTo>
                    <a:cubicBezTo>
                      <a:pt x="3056436" y="53495"/>
                      <a:pt x="3053626" y="53495"/>
                      <a:pt x="3053626" y="53495"/>
                    </a:cubicBezTo>
                    <a:cubicBezTo>
                      <a:pt x="3031128" y="59118"/>
                      <a:pt x="3014257" y="75984"/>
                      <a:pt x="3008634" y="98483"/>
                    </a:cubicBezTo>
                    <a:cubicBezTo>
                      <a:pt x="3008634" y="101301"/>
                      <a:pt x="3005823" y="101301"/>
                      <a:pt x="3005823" y="101301"/>
                    </a:cubicBezTo>
                    <a:cubicBezTo>
                      <a:pt x="3003010" y="101301"/>
                      <a:pt x="3003010" y="98483"/>
                      <a:pt x="3003010" y="98483"/>
                    </a:cubicBezTo>
                    <a:cubicBezTo>
                      <a:pt x="2997390" y="75984"/>
                      <a:pt x="2980516" y="59118"/>
                      <a:pt x="2958021" y="53495"/>
                    </a:cubicBezTo>
                    <a:cubicBezTo>
                      <a:pt x="2955211" y="53495"/>
                      <a:pt x="2955211" y="50686"/>
                      <a:pt x="2955211" y="50686"/>
                    </a:cubicBezTo>
                    <a:cubicBezTo>
                      <a:pt x="2955211" y="47873"/>
                      <a:pt x="2958021" y="47873"/>
                      <a:pt x="2958021" y="47873"/>
                    </a:cubicBezTo>
                    <a:cubicBezTo>
                      <a:pt x="2980516" y="42250"/>
                      <a:pt x="2997390" y="25370"/>
                      <a:pt x="3005823" y="58"/>
                    </a:cubicBezTo>
                    <a:close/>
                    <a:moveTo>
                      <a:pt x="2851172" y="58"/>
                    </a:moveTo>
                    <a:cubicBezTo>
                      <a:pt x="2859606" y="25370"/>
                      <a:pt x="2876477" y="42250"/>
                      <a:pt x="2898975" y="47873"/>
                    </a:cubicBezTo>
                    <a:cubicBezTo>
                      <a:pt x="2901785" y="47873"/>
                      <a:pt x="2901785" y="50686"/>
                      <a:pt x="2901785" y="50686"/>
                    </a:cubicBezTo>
                    <a:cubicBezTo>
                      <a:pt x="2901785" y="53495"/>
                      <a:pt x="2898975" y="53495"/>
                      <a:pt x="2898975" y="53495"/>
                    </a:cubicBezTo>
                    <a:cubicBezTo>
                      <a:pt x="2876477" y="59118"/>
                      <a:pt x="2859606" y="75984"/>
                      <a:pt x="2853983" y="98483"/>
                    </a:cubicBezTo>
                    <a:cubicBezTo>
                      <a:pt x="2853983" y="101301"/>
                      <a:pt x="2851172" y="101301"/>
                      <a:pt x="2851172" y="101301"/>
                    </a:cubicBezTo>
                    <a:cubicBezTo>
                      <a:pt x="2848359" y="101301"/>
                      <a:pt x="2848359" y="98483"/>
                      <a:pt x="2848359" y="98483"/>
                    </a:cubicBezTo>
                    <a:cubicBezTo>
                      <a:pt x="2842739" y="75984"/>
                      <a:pt x="2825865" y="59118"/>
                      <a:pt x="2803370" y="53495"/>
                    </a:cubicBezTo>
                    <a:cubicBezTo>
                      <a:pt x="2800560" y="53495"/>
                      <a:pt x="2800560" y="50686"/>
                      <a:pt x="2800560" y="50686"/>
                    </a:cubicBezTo>
                    <a:cubicBezTo>
                      <a:pt x="2800560" y="47873"/>
                      <a:pt x="2803370" y="47873"/>
                      <a:pt x="2803370" y="47873"/>
                    </a:cubicBezTo>
                    <a:cubicBezTo>
                      <a:pt x="2825865" y="42250"/>
                      <a:pt x="2842739" y="25370"/>
                      <a:pt x="2851172" y="58"/>
                    </a:cubicBezTo>
                    <a:close/>
                    <a:moveTo>
                      <a:pt x="2696525" y="58"/>
                    </a:moveTo>
                    <a:cubicBezTo>
                      <a:pt x="2704959" y="25370"/>
                      <a:pt x="2721830" y="42250"/>
                      <a:pt x="2744328" y="47873"/>
                    </a:cubicBezTo>
                    <a:cubicBezTo>
                      <a:pt x="2747138" y="47873"/>
                      <a:pt x="2747138" y="50686"/>
                      <a:pt x="2747138" y="50686"/>
                    </a:cubicBezTo>
                    <a:cubicBezTo>
                      <a:pt x="2747138" y="53495"/>
                      <a:pt x="2744328" y="53495"/>
                      <a:pt x="2744328" y="53495"/>
                    </a:cubicBezTo>
                    <a:cubicBezTo>
                      <a:pt x="2721830" y="59118"/>
                      <a:pt x="2704959" y="75984"/>
                      <a:pt x="2699336" y="98483"/>
                    </a:cubicBezTo>
                    <a:cubicBezTo>
                      <a:pt x="2699336" y="101301"/>
                      <a:pt x="2696525" y="101301"/>
                      <a:pt x="2696525" y="101301"/>
                    </a:cubicBezTo>
                    <a:cubicBezTo>
                      <a:pt x="2693712" y="101301"/>
                      <a:pt x="2693712" y="98483"/>
                      <a:pt x="2693712" y="98483"/>
                    </a:cubicBezTo>
                    <a:cubicBezTo>
                      <a:pt x="2688092" y="75984"/>
                      <a:pt x="2671218" y="59118"/>
                      <a:pt x="2648723" y="53495"/>
                    </a:cubicBezTo>
                    <a:cubicBezTo>
                      <a:pt x="2645913" y="53495"/>
                      <a:pt x="2645913" y="50686"/>
                      <a:pt x="2645913" y="50686"/>
                    </a:cubicBezTo>
                    <a:cubicBezTo>
                      <a:pt x="2645913" y="47873"/>
                      <a:pt x="2648723" y="47873"/>
                      <a:pt x="2648723" y="47873"/>
                    </a:cubicBezTo>
                    <a:cubicBezTo>
                      <a:pt x="2671218" y="42250"/>
                      <a:pt x="2688092" y="25370"/>
                      <a:pt x="2696525" y="58"/>
                    </a:cubicBezTo>
                    <a:close/>
                    <a:moveTo>
                      <a:pt x="2539061" y="58"/>
                    </a:moveTo>
                    <a:cubicBezTo>
                      <a:pt x="2547497" y="25370"/>
                      <a:pt x="2567179" y="42250"/>
                      <a:pt x="2586863" y="47873"/>
                    </a:cubicBezTo>
                    <a:cubicBezTo>
                      <a:pt x="2589673" y="47873"/>
                      <a:pt x="2589673" y="50686"/>
                      <a:pt x="2589673" y="50686"/>
                    </a:cubicBezTo>
                    <a:cubicBezTo>
                      <a:pt x="2589673" y="53495"/>
                      <a:pt x="2586863" y="53495"/>
                      <a:pt x="2586863" y="53495"/>
                    </a:cubicBezTo>
                    <a:cubicBezTo>
                      <a:pt x="2564365" y="59118"/>
                      <a:pt x="2547497" y="75984"/>
                      <a:pt x="2541874" y="98483"/>
                    </a:cubicBezTo>
                    <a:cubicBezTo>
                      <a:pt x="2541874" y="101301"/>
                      <a:pt x="2539061" y="101301"/>
                      <a:pt x="2539061" y="101301"/>
                    </a:cubicBezTo>
                    <a:cubicBezTo>
                      <a:pt x="2536247" y="101301"/>
                      <a:pt x="2536247" y="98483"/>
                      <a:pt x="2536247" y="98483"/>
                    </a:cubicBezTo>
                    <a:cubicBezTo>
                      <a:pt x="2530627" y="75984"/>
                      <a:pt x="2513756" y="59118"/>
                      <a:pt x="2491261" y="53495"/>
                    </a:cubicBezTo>
                    <a:cubicBezTo>
                      <a:pt x="2488448" y="53495"/>
                      <a:pt x="2488448" y="50686"/>
                      <a:pt x="2488448" y="50686"/>
                    </a:cubicBezTo>
                    <a:cubicBezTo>
                      <a:pt x="2488448" y="47873"/>
                      <a:pt x="2491261" y="47873"/>
                      <a:pt x="2491261" y="47873"/>
                    </a:cubicBezTo>
                    <a:cubicBezTo>
                      <a:pt x="2513756" y="42250"/>
                      <a:pt x="2530627" y="25370"/>
                      <a:pt x="2539061" y="58"/>
                    </a:cubicBezTo>
                    <a:close/>
                    <a:moveTo>
                      <a:pt x="2384413" y="58"/>
                    </a:moveTo>
                    <a:cubicBezTo>
                      <a:pt x="2392849" y="25370"/>
                      <a:pt x="2409717" y="42250"/>
                      <a:pt x="2432215" y="47873"/>
                    </a:cubicBezTo>
                    <a:cubicBezTo>
                      <a:pt x="2435025" y="47873"/>
                      <a:pt x="2435025" y="50687"/>
                      <a:pt x="2435025" y="50687"/>
                    </a:cubicBezTo>
                    <a:cubicBezTo>
                      <a:pt x="2435025" y="53495"/>
                      <a:pt x="2432215" y="53495"/>
                      <a:pt x="2432215" y="53495"/>
                    </a:cubicBezTo>
                    <a:cubicBezTo>
                      <a:pt x="2409717" y="59118"/>
                      <a:pt x="2392849" y="75984"/>
                      <a:pt x="2387226" y="98483"/>
                    </a:cubicBezTo>
                    <a:cubicBezTo>
                      <a:pt x="2387226" y="101301"/>
                      <a:pt x="2384413" y="101301"/>
                      <a:pt x="2384413" y="101301"/>
                    </a:cubicBezTo>
                    <a:cubicBezTo>
                      <a:pt x="2381599" y="101301"/>
                      <a:pt x="2381599" y="98483"/>
                      <a:pt x="2381599" y="98483"/>
                    </a:cubicBezTo>
                    <a:cubicBezTo>
                      <a:pt x="2375979" y="75984"/>
                      <a:pt x="2359108" y="59118"/>
                      <a:pt x="2336613" y="53495"/>
                    </a:cubicBezTo>
                    <a:cubicBezTo>
                      <a:pt x="2333800" y="53495"/>
                      <a:pt x="2333800" y="50687"/>
                      <a:pt x="2333800" y="50687"/>
                    </a:cubicBezTo>
                    <a:cubicBezTo>
                      <a:pt x="2333800" y="47873"/>
                      <a:pt x="2336613" y="47873"/>
                      <a:pt x="2336613" y="47873"/>
                    </a:cubicBezTo>
                    <a:cubicBezTo>
                      <a:pt x="2359108" y="42250"/>
                      <a:pt x="2375979" y="25370"/>
                      <a:pt x="2384413" y="58"/>
                    </a:cubicBezTo>
                    <a:close/>
                    <a:moveTo>
                      <a:pt x="2229761" y="58"/>
                    </a:moveTo>
                    <a:cubicBezTo>
                      <a:pt x="2238198" y="25371"/>
                      <a:pt x="2255066" y="42250"/>
                      <a:pt x="2277564" y="47873"/>
                    </a:cubicBezTo>
                    <a:cubicBezTo>
                      <a:pt x="2280374" y="47873"/>
                      <a:pt x="2280374" y="50687"/>
                      <a:pt x="2280374" y="50687"/>
                    </a:cubicBezTo>
                    <a:cubicBezTo>
                      <a:pt x="2280374" y="53495"/>
                      <a:pt x="2277564" y="53495"/>
                      <a:pt x="2277564" y="53495"/>
                    </a:cubicBezTo>
                    <a:cubicBezTo>
                      <a:pt x="2255066" y="59118"/>
                      <a:pt x="2238198" y="75984"/>
                      <a:pt x="2232575" y="98483"/>
                    </a:cubicBezTo>
                    <a:cubicBezTo>
                      <a:pt x="2232575" y="101301"/>
                      <a:pt x="2229761" y="101301"/>
                      <a:pt x="2229761" y="101301"/>
                    </a:cubicBezTo>
                    <a:cubicBezTo>
                      <a:pt x="2226948" y="101301"/>
                      <a:pt x="2226948" y="98483"/>
                      <a:pt x="2226948" y="98483"/>
                    </a:cubicBezTo>
                    <a:cubicBezTo>
                      <a:pt x="2221328" y="75984"/>
                      <a:pt x="2204457" y="59118"/>
                      <a:pt x="2181962" y="53495"/>
                    </a:cubicBezTo>
                    <a:cubicBezTo>
                      <a:pt x="2179149" y="53495"/>
                      <a:pt x="2179149" y="50687"/>
                      <a:pt x="2179149" y="50687"/>
                    </a:cubicBezTo>
                    <a:cubicBezTo>
                      <a:pt x="2179149" y="47873"/>
                      <a:pt x="2181962" y="47873"/>
                      <a:pt x="2181962" y="47873"/>
                    </a:cubicBezTo>
                    <a:cubicBezTo>
                      <a:pt x="2204457" y="42250"/>
                      <a:pt x="2221328" y="25371"/>
                      <a:pt x="2229761" y="58"/>
                    </a:cubicBezTo>
                    <a:close/>
                    <a:moveTo>
                      <a:pt x="2075115" y="58"/>
                    </a:moveTo>
                    <a:cubicBezTo>
                      <a:pt x="2080738" y="25371"/>
                      <a:pt x="2100419" y="42250"/>
                      <a:pt x="2122917" y="47873"/>
                    </a:cubicBezTo>
                    <a:cubicBezTo>
                      <a:pt x="2125727" y="47873"/>
                      <a:pt x="2125727" y="50687"/>
                      <a:pt x="2125727" y="50687"/>
                    </a:cubicBezTo>
                    <a:cubicBezTo>
                      <a:pt x="2125727" y="53495"/>
                      <a:pt x="2122917" y="53495"/>
                      <a:pt x="2122917" y="53495"/>
                    </a:cubicBezTo>
                    <a:cubicBezTo>
                      <a:pt x="2100419" y="59118"/>
                      <a:pt x="2083551" y="75984"/>
                      <a:pt x="2077928" y="98485"/>
                    </a:cubicBezTo>
                    <a:cubicBezTo>
                      <a:pt x="2077928" y="101301"/>
                      <a:pt x="2075115" y="101301"/>
                      <a:pt x="2075115" y="101301"/>
                    </a:cubicBezTo>
                    <a:cubicBezTo>
                      <a:pt x="2072301" y="101301"/>
                      <a:pt x="2072301" y="98485"/>
                      <a:pt x="2072301" y="98485"/>
                    </a:cubicBezTo>
                    <a:cubicBezTo>
                      <a:pt x="2066681" y="75984"/>
                      <a:pt x="2049810" y="59118"/>
                      <a:pt x="2027315" y="53495"/>
                    </a:cubicBezTo>
                    <a:cubicBezTo>
                      <a:pt x="2024502" y="53495"/>
                      <a:pt x="2024502" y="50687"/>
                      <a:pt x="2024502" y="50687"/>
                    </a:cubicBezTo>
                    <a:cubicBezTo>
                      <a:pt x="2024502" y="47873"/>
                      <a:pt x="2027315" y="47873"/>
                      <a:pt x="2027315" y="47873"/>
                    </a:cubicBezTo>
                    <a:cubicBezTo>
                      <a:pt x="2049810" y="42250"/>
                      <a:pt x="2066681" y="25371"/>
                      <a:pt x="2075115" y="58"/>
                    </a:cubicBezTo>
                    <a:close/>
                    <a:moveTo>
                      <a:pt x="1917652" y="58"/>
                    </a:moveTo>
                    <a:cubicBezTo>
                      <a:pt x="1926086" y="25371"/>
                      <a:pt x="1942957" y="42250"/>
                      <a:pt x="1965455" y="47873"/>
                    </a:cubicBezTo>
                    <a:cubicBezTo>
                      <a:pt x="1968265" y="47873"/>
                      <a:pt x="1968265" y="50687"/>
                      <a:pt x="1968265" y="50687"/>
                    </a:cubicBezTo>
                    <a:cubicBezTo>
                      <a:pt x="1968265" y="53495"/>
                      <a:pt x="1965455" y="53495"/>
                      <a:pt x="1965455" y="53495"/>
                    </a:cubicBezTo>
                    <a:cubicBezTo>
                      <a:pt x="1942957" y="59118"/>
                      <a:pt x="1926086" y="75984"/>
                      <a:pt x="1920463" y="98485"/>
                    </a:cubicBezTo>
                    <a:cubicBezTo>
                      <a:pt x="1920463" y="101301"/>
                      <a:pt x="1917652" y="101301"/>
                      <a:pt x="1917652" y="101301"/>
                    </a:cubicBezTo>
                    <a:cubicBezTo>
                      <a:pt x="1914839" y="101301"/>
                      <a:pt x="1914839" y="98485"/>
                      <a:pt x="1914839" y="98485"/>
                    </a:cubicBezTo>
                    <a:cubicBezTo>
                      <a:pt x="1909219" y="75984"/>
                      <a:pt x="1892345" y="59118"/>
                      <a:pt x="1869850" y="53495"/>
                    </a:cubicBezTo>
                    <a:cubicBezTo>
                      <a:pt x="1867040" y="53495"/>
                      <a:pt x="1867040" y="50687"/>
                      <a:pt x="1867040" y="50687"/>
                    </a:cubicBezTo>
                    <a:cubicBezTo>
                      <a:pt x="1867040" y="47873"/>
                      <a:pt x="1869850" y="47873"/>
                      <a:pt x="1869850" y="47873"/>
                    </a:cubicBezTo>
                    <a:cubicBezTo>
                      <a:pt x="1892345" y="42250"/>
                      <a:pt x="1909219" y="25371"/>
                      <a:pt x="1917652" y="58"/>
                    </a:cubicBezTo>
                    <a:close/>
                    <a:moveTo>
                      <a:pt x="1763004" y="58"/>
                    </a:moveTo>
                    <a:cubicBezTo>
                      <a:pt x="1771438" y="25371"/>
                      <a:pt x="1788309" y="42250"/>
                      <a:pt x="1810807" y="47873"/>
                    </a:cubicBezTo>
                    <a:cubicBezTo>
                      <a:pt x="1813617" y="47873"/>
                      <a:pt x="1813617" y="50687"/>
                      <a:pt x="1813617" y="50687"/>
                    </a:cubicBezTo>
                    <a:cubicBezTo>
                      <a:pt x="1813617" y="53495"/>
                      <a:pt x="1810807" y="53495"/>
                      <a:pt x="1810807" y="53495"/>
                    </a:cubicBezTo>
                    <a:cubicBezTo>
                      <a:pt x="1788309" y="59120"/>
                      <a:pt x="1771438" y="75984"/>
                      <a:pt x="1765815" y="98485"/>
                    </a:cubicBezTo>
                    <a:cubicBezTo>
                      <a:pt x="1765815" y="101302"/>
                      <a:pt x="1763004" y="101302"/>
                      <a:pt x="1763004" y="101302"/>
                    </a:cubicBezTo>
                    <a:cubicBezTo>
                      <a:pt x="1760191" y="101302"/>
                      <a:pt x="1760191" y="98485"/>
                      <a:pt x="1760191" y="98485"/>
                    </a:cubicBezTo>
                    <a:cubicBezTo>
                      <a:pt x="1754571" y="75984"/>
                      <a:pt x="1737697" y="59120"/>
                      <a:pt x="1715202" y="53495"/>
                    </a:cubicBezTo>
                    <a:cubicBezTo>
                      <a:pt x="1712392" y="53495"/>
                      <a:pt x="1712392" y="50687"/>
                      <a:pt x="1712392" y="50687"/>
                    </a:cubicBezTo>
                    <a:cubicBezTo>
                      <a:pt x="1712392" y="47873"/>
                      <a:pt x="1715202" y="47873"/>
                      <a:pt x="1715202" y="47873"/>
                    </a:cubicBezTo>
                    <a:cubicBezTo>
                      <a:pt x="1737697" y="42250"/>
                      <a:pt x="1754571" y="25371"/>
                      <a:pt x="1763004" y="58"/>
                    </a:cubicBezTo>
                    <a:close/>
                    <a:moveTo>
                      <a:pt x="1608353" y="58"/>
                    </a:moveTo>
                    <a:cubicBezTo>
                      <a:pt x="1613977" y="25371"/>
                      <a:pt x="1633658" y="42250"/>
                      <a:pt x="1656156" y="47873"/>
                    </a:cubicBezTo>
                    <a:cubicBezTo>
                      <a:pt x="1658966" y="47873"/>
                      <a:pt x="1658966" y="50687"/>
                      <a:pt x="1658966" y="50687"/>
                    </a:cubicBezTo>
                    <a:cubicBezTo>
                      <a:pt x="1658966" y="53495"/>
                      <a:pt x="1656156" y="53495"/>
                      <a:pt x="1656156" y="53495"/>
                    </a:cubicBezTo>
                    <a:cubicBezTo>
                      <a:pt x="1633658" y="59120"/>
                      <a:pt x="1616787" y="75984"/>
                      <a:pt x="1611164" y="98485"/>
                    </a:cubicBezTo>
                    <a:cubicBezTo>
                      <a:pt x="1611164" y="101302"/>
                      <a:pt x="1608353" y="101302"/>
                      <a:pt x="1608353" y="101302"/>
                    </a:cubicBezTo>
                    <a:cubicBezTo>
                      <a:pt x="1605540" y="101302"/>
                      <a:pt x="1605540" y="98485"/>
                      <a:pt x="1605540" y="98485"/>
                    </a:cubicBezTo>
                    <a:cubicBezTo>
                      <a:pt x="1599920" y="75984"/>
                      <a:pt x="1583046" y="59120"/>
                      <a:pt x="1560551" y="53495"/>
                    </a:cubicBezTo>
                    <a:cubicBezTo>
                      <a:pt x="1557741" y="53495"/>
                      <a:pt x="1557741" y="50687"/>
                      <a:pt x="1557741" y="50687"/>
                    </a:cubicBezTo>
                    <a:cubicBezTo>
                      <a:pt x="1557741" y="47873"/>
                      <a:pt x="1560551" y="47873"/>
                      <a:pt x="1560551" y="47873"/>
                    </a:cubicBezTo>
                    <a:cubicBezTo>
                      <a:pt x="1583046" y="42250"/>
                      <a:pt x="1599920" y="25371"/>
                      <a:pt x="1608353" y="58"/>
                    </a:cubicBezTo>
                    <a:close/>
                    <a:moveTo>
                      <a:pt x="1450892" y="58"/>
                    </a:moveTo>
                    <a:cubicBezTo>
                      <a:pt x="1459326" y="25371"/>
                      <a:pt x="1476197" y="42251"/>
                      <a:pt x="1498695" y="47873"/>
                    </a:cubicBezTo>
                    <a:cubicBezTo>
                      <a:pt x="1501505" y="47873"/>
                      <a:pt x="1501505" y="50687"/>
                      <a:pt x="1501505" y="50687"/>
                    </a:cubicBezTo>
                    <a:cubicBezTo>
                      <a:pt x="1501505" y="53495"/>
                      <a:pt x="1498695" y="53495"/>
                      <a:pt x="1498695" y="53495"/>
                    </a:cubicBezTo>
                    <a:cubicBezTo>
                      <a:pt x="1476197" y="59120"/>
                      <a:pt x="1459326" y="75984"/>
                      <a:pt x="1453706" y="98485"/>
                    </a:cubicBezTo>
                    <a:cubicBezTo>
                      <a:pt x="1453706" y="101302"/>
                      <a:pt x="1450892" y="101302"/>
                      <a:pt x="1450892" y="101302"/>
                    </a:cubicBezTo>
                    <a:cubicBezTo>
                      <a:pt x="1448079" y="101302"/>
                      <a:pt x="1448079" y="98485"/>
                      <a:pt x="1448079" y="98485"/>
                    </a:cubicBezTo>
                    <a:cubicBezTo>
                      <a:pt x="1442458" y="75984"/>
                      <a:pt x="1425587" y="59120"/>
                      <a:pt x="1403090" y="53495"/>
                    </a:cubicBezTo>
                    <a:cubicBezTo>
                      <a:pt x="1400280" y="53495"/>
                      <a:pt x="1400280" y="50687"/>
                      <a:pt x="1400280" y="50687"/>
                    </a:cubicBezTo>
                    <a:cubicBezTo>
                      <a:pt x="1400280" y="47873"/>
                      <a:pt x="1403090" y="47873"/>
                      <a:pt x="1403090" y="47873"/>
                    </a:cubicBezTo>
                    <a:cubicBezTo>
                      <a:pt x="1425587" y="42251"/>
                      <a:pt x="1442458" y="25371"/>
                      <a:pt x="1450892" y="58"/>
                    </a:cubicBezTo>
                    <a:close/>
                    <a:moveTo>
                      <a:pt x="1296244" y="58"/>
                    </a:moveTo>
                    <a:cubicBezTo>
                      <a:pt x="1304678" y="25371"/>
                      <a:pt x="1321549" y="42251"/>
                      <a:pt x="1344046" y="47873"/>
                    </a:cubicBezTo>
                    <a:cubicBezTo>
                      <a:pt x="1346857" y="47873"/>
                      <a:pt x="1346857" y="50688"/>
                      <a:pt x="1346857" y="50688"/>
                    </a:cubicBezTo>
                    <a:cubicBezTo>
                      <a:pt x="1346857" y="53495"/>
                      <a:pt x="1344046" y="53495"/>
                      <a:pt x="1344046" y="53495"/>
                    </a:cubicBezTo>
                    <a:cubicBezTo>
                      <a:pt x="1321549" y="59120"/>
                      <a:pt x="1304678" y="75984"/>
                      <a:pt x="1299058" y="98485"/>
                    </a:cubicBezTo>
                    <a:cubicBezTo>
                      <a:pt x="1299058" y="101302"/>
                      <a:pt x="1296244" y="101302"/>
                      <a:pt x="1296244" y="101302"/>
                    </a:cubicBezTo>
                    <a:cubicBezTo>
                      <a:pt x="1293431" y="101302"/>
                      <a:pt x="1293431" y="98485"/>
                      <a:pt x="1293431" y="98485"/>
                    </a:cubicBezTo>
                    <a:cubicBezTo>
                      <a:pt x="1287810" y="75984"/>
                      <a:pt x="1270939" y="59120"/>
                      <a:pt x="1248442" y="53495"/>
                    </a:cubicBezTo>
                    <a:cubicBezTo>
                      <a:pt x="1245632" y="53495"/>
                      <a:pt x="1245632" y="50688"/>
                      <a:pt x="1245632" y="50688"/>
                    </a:cubicBezTo>
                    <a:cubicBezTo>
                      <a:pt x="1245632" y="47873"/>
                      <a:pt x="1248442" y="47873"/>
                      <a:pt x="1248442" y="47873"/>
                    </a:cubicBezTo>
                    <a:cubicBezTo>
                      <a:pt x="1270939" y="42251"/>
                      <a:pt x="1287810" y="25371"/>
                      <a:pt x="1296244" y="58"/>
                    </a:cubicBezTo>
                    <a:close/>
                    <a:moveTo>
                      <a:pt x="4096805" y="57"/>
                    </a:moveTo>
                    <a:cubicBezTo>
                      <a:pt x="4105239" y="25369"/>
                      <a:pt x="4122110" y="42249"/>
                      <a:pt x="4144608" y="47871"/>
                    </a:cubicBezTo>
                    <a:cubicBezTo>
                      <a:pt x="4147418" y="47871"/>
                      <a:pt x="4147418" y="50686"/>
                      <a:pt x="4147418" y="50686"/>
                    </a:cubicBezTo>
                    <a:cubicBezTo>
                      <a:pt x="4147418" y="53495"/>
                      <a:pt x="4144608" y="53495"/>
                      <a:pt x="4144608" y="53495"/>
                    </a:cubicBezTo>
                    <a:cubicBezTo>
                      <a:pt x="4122110" y="59118"/>
                      <a:pt x="4105239" y="75984"/>
                      <a:pt x="4099616" y="98482"/>
                    </a:cubicBezTo>
                    <a:cubicBezTo>
                      <a:pt x="4099616" y="101301"/>
                      <a:pt x="4096805" y="101301"/>
                      <a:pt x="4096805" y="101301"/>
                    </a:cubicBezTo>
                    <a:cubicBezTo>
                      <a:pt x="4093992" y="101301"/>
                      <a:pt x="4093992" y="98482"/>
                      <a:pt x="4093992" y="98482"/>
                    </a:cubicBezTo>
                    <a:cubicBezTo>
                      <a:pt x="4088372" y="75984"/>
                      <a:pt x="4071498" y="59118"/>
                      <a:pt x="4049003" y="53495"/>
                    </a:cubicBezTo>
                    <a:cubicBezTo>
                      <a:pt x="4046193" y="53495"/>
                      <a:pt x="4046193" y="50686"/>
                      <a:pt x="4046193" y="50686"/>
                    </a:cubicBezTo>
                    <a:cubicBezTo>
                      <a:pt x="4046193" y="47871"/>
                      <a:pt x="4049003" y="47871"/>
                      <a:pt x="4049003" y="47871"/>
                    </a:cubicBezTo>
                    <a:cubicBezTo>
                      <a:pt x="4071498" y="42249"/>
                      <a:pt x="4088372" y="25369"/>
                      <a:pt x="4096805" y="57"/>
                    </a:cubicBezTo>
                    <a:close/>
                    <a:moveTo>
                      <a:pt x="3939345" y="57"/>
                    </a:moveTo>
                    <a:cubicBezTo>
                      <a:pt x="3947781" y="25369"/>
                      <a:pt x="3964649" y="42249"/>
                      <a:pt x="3987147" y="47872"/>
                    </a:cubicBezTo>
                    <a:cubicBezTo>
                      <a:pt x="3989957" y="47872"/>
                      <a:pt x="3989957" y="50686"/>
                      <a:pt x="3989957" y="50686"/>
                    </a:cubicBezTo>
                    <a:cubicBezTo>
                      <a:pt x="3989957" y="53495"/>
                      <a:pt x="3987147" y="53495"/>
                      <a:pt x="3987147" y="53495"/>
                    </a:cubicBezTo>
                    <a:cubicBezTo>
                      <a:pt x="3964649" y="59118"/>
                      <a:pt x="3947781" y="75984"/>
                      <a:pt x="3942155" y="98482"/>
                    </a:cubicBezTo>
                    <a:cubicBezTo>
                      <a:pt x="3942155" y="101301"/>
                      <a:pt x="3939345" y="101301"/>
                      <a:pt x="3939345" y="101301"/>
                    </a:cubicBezTo>
                    <a:cubicBezTo>
                      <a:pt x="3936531" y="101301"/>
                      <a:pt x="3936531" y="98482"/>
                      <a:pt x="3936531" y="98482"/>
                    </a:cubicBezTo>
                    <a:cubicBezTo>
                      <a:pt x="3930911" y="75984"/>
                      <a:pt x="3914037" y="59118"/>
                      <a:pt x="3891545" y="53495"/>
                    </a:cubicBezTo>
                    <a:cubicBezTo>
                      <a:pt x="3888732" y="53495"/>
                      <a:pt x="3888732" y="50686"/>
                      <a:pt x="3888732" y="50686"/>
                    </a:cubicBezTo>
                    <a:cubicBezTo>
                      <a:pt x="3888732" y="47872"/>
                      <a:pt x="3891545" y="47872"/>
                      <a:pt x="3891545" y="47872"/>
                    </a:cubicBezTo>
                    <a:cubicBezTo>
                      <a:pt x="3914037" y="42249"/>
                      <a:pt x="3930911" y="25369"/>
                      <a:pt x="3939345" y="57"/>
                    </a:cubicBezTo>
                    <a:close/>
                    <a:moveTo>
                      <a:pt x="3784693" y="57"/>
                    </a:moveTo>
                    <a:cubicBezTo>
                      <a:pt x="3793130" y="25369"/>
                      <a:pt x="3809998" y="42249"/>
                      <a:pt x="3832496" y="47872"/>
                    </a:cubicBezTo>
                    <a:cubicBezTo>
                      <a:pt x="3835306" y="47872"/>
                      <a:pt x="3835306" y="50686"/>
                      <a:pt x="3835306" y="50686"/>
                    </a:cubicBezTo>
                    <a:cubicBezTo>
                      <a:pt x="3835306" y="53495"/>
                      <a:pt x="3832496" y="53495"/>
                      <a:pt x="3832496" y="53495"/>
                    </a:cubicBezTo>
                    <a:cubicBezTo>
                      <a:pt x="3809998" y="59118"/>
                      <a:pt x="3793130" y="75984"/>
                      <a:pt x="3787504" y="98482"/>
                    </a:cubicBezTo>
                    <a:cubicBezTo>
                      <a:pt x="3787504" y="101301"/>
                      <a:pt x="3784693" y="101301"/>
                      <a:pt x="3784693" y="101301"/>
                    </a:cubicBezTo>
                    <a:cubicBezTo>
                      <a:pt x="3781880" y="101301"/>
                      <a:pt x="3781880" y="98482"/>
                      <a:pt x="3781880" y="98482"/>
                    </a:cubicBezTo>
                    <a:cubicBezTo>
                      <a:pt x="3776260" y="75984"/>
                      <a:pt x="3759386" y="59118"/>
                      <a:pt x="3736894" y="53495"/>
                    </a:cubicBezTo>
                    <a:cubicBezTo>
                      <a:pt x="3734081" y="53495"/>
                      <a:pt x="3734081" y="50686"/>
                      <a:pt x="3734081" y="50686"/>
                    </a:cubicBezTo>
                    <a:cubicBezTo>
                      <a:pt x="3734081" y="47872"/>
                      <a:pt x="3736894" y="47872"/>
                      <a:pt x="3736894" y="47872"/>
                    </a:cubicBezTo>
                    <a:cubicBezTo>
                      <a:pt x="3759386" y="42249"/>
                      <a:pt x="3776260" y="25369"/>
                      <a:pt x="3784693" y="57"/>
                    </a:cubicBezTo>
                    <a:close/>
                    <a:moveTo>
                      <a:pt x="3630045" y="57"/>
                    </a:moveTo>
                    <a:cubicBezTo>
                      <a:pt x="3638482" y="25369"/>
                      <a:pt x="3655350" y="42249"/>
                      <a:pt x="3677848" y="47872"/>
                    </a:cubicBezTo>
                    <a:cubicBezTo>
                      <a:pt x="3680658" y="47872"/>
                      <a:pt x="3680658" y="50686"/>
                      <a:pt x="3680658" y="50686"/>
                    </a:cubicBezTo>
                    <a:cubicBezTo>
                      <a:pt x="3680658" y="53495"/>
                      <a:pt x="3677848" y="53495"/>
                      <a:pt x="3677848" y="53495"/>
                    </a:cubicBezTo>
                    <a:cubicBezTo>
                      <a:pt x="3655350" y="59118"/>
                      <a:pt x="3638482" y="75984"/>
                      <a:pt x="3632856" y="98482"/>
                    </a:cubicBezTo>
                    <a:cubicBezTo>
                      <a:pt x="3632856" y="101301"/>
                      <a:pt x="3630045" y="101301"/>
                      <a:pt x="3630045" y="101301"/>
                    </a:cubicBezTo>
                    <a:cubicBezTo>
                      <a:pt x="3627232" y="101301"/>
                      <a:pt x="3627232" y="98482"/>
                      <a:pt x="3627232" y="98482"/>
                    </a:cubicBezTo>
                    <a:cubicBezTo>
                      <a:pt x="3621612" y="75984"/>
                      <a:pt x="3604738" y="59118"/>
                      <a:pt x="3582246" y="53495"/>
                    </a:cubicBezTo>
                    <a:cubicBezTo>
                      <a:pt x="3579433" y="53495"/>
                      <a:pt x="3579433" y="50686"/>
                      <a:pt x="3579433" y="50686"/>
                    </a:cubicBezTo>
                    <a:cubicBezTo>
                      <a:pt x="3579433" y="47872"/>
                      <a:pt x="3582246" y="47872"/>
                      <a:pt x="3582246" y="47872"/>
                    </a:cubicBezTo>
                    <a:cubicBezTo>
                      <a:pt x="3604738" y="42249"/>
                      <a:pt x="3621612" y="25369"/>
                      <a:pt x="3630045" y="57"/>
                    </a:cubicBezTo>
                    <a:close/>
                    <a:moveTo>
                      <a:pt x="3472581" y="57"/>
                    </a:moveTo>
                    <a:cubicBezTo>
                      <a:pt x="3481018" y="25369"/>
                      <a:pt x="3500700" y="42249"/>
                      <a:pt x="3520384" y="47872"/>
                    </a:cubicBezTo>
                    <a:cubicBezTo>
                      <a:pt x="3523194" y="47872"/>
                      <a:pt x="3523194" y="50686"/>
                      <a:pt x="3523194" y="50686"/>
                    </a:cubicBezTo>
                    <a:cubicBezTo>
                      <a:pt x="3523194" y="53495"/>
                      <a:pt x="3520384" y="53495"/>
                      <a:pt x="3520384" y="53495"/>
                    </a:cubicBezTo>
                    <a:cubicBezTo>
                      <a:pt x="3497889" y="59118"/>
                      <a:pt x="3481018" y="75984"/>
                      <a:pt x="3475395" y="98482"/>
                    </a:cubicBezTo>
                    <a:cubicBezTo>
                      <a:pt x="3475395" y="101301"/>
                      <a:pt x="3472581" y="101301"/>
                      <a:pt x="3472581" y="101301"/>
                    </a:cubicBezTo>
                    <a:cubicBezTo>
                      <a:pt x="3469771" y="101301"/>
                      <a:pt x="3469771" y="98482"/>
                      <a:pt x="3469771" y="98482"/>
                    </a:cubicBezTo>
                    <a:cubicBezTo>
                      <a:pt x="3464148" y="75984"/>
                      <a:pt x="3447277" y="59118"/>
                      <a:pt x="3424782" y="53495"/>
                    </a:cubicBezTo>
                    <a:cubicBezTo>
                      <a:pt x="3421969" y="53495"/>
                      <a:pt x="3421969" y="50686"/>
                      <a:pt x="3421969" y="50686"/>
                    </a:cubicBezTo>
                    <a:cubicBezTo>
                      <a:pt x="3421969" y="47872"/>
                      <a:pt x="3424782" y="47872"/>
                      <a:pt x="3424782" y="47872"/>
                    </a:cubicBezTo>
                    <a:cubicBezTo>
                      <a:pt x="3447277" y="42249"/>
                      <a:pt x="3464148" y="25369"/>
                      <a:pt x="3472581" y="57"/>
                    </a:cubicBezTo>
                    <a:close/>
                    <a:moveTo>
                      <a:pt x="3317933" y="57"/>
                    </a:moveTo>
                    <a:cubicBezTo>
                      <a:pt x="3326370" y="25370"/>
                      <a:pt x="3343241" y="42250"/>
                      <a:pt x="3365736" y="47872"/>
                    </a:cubicBezTo>
                    <a:cubicBezTo>
                      <a:pt x="3368546" y="47872"/>
                      <a:pt x="3368546" y="50686"/>
                      <a:pt x="3368546" y="50686"/>
                    </a:cubicBezTo>
                    <a:cubicBezTo>
                      <a:pt x="3368546" y="53495"/>
                      <a:pt x="3365736" y="53495"/>
                      <a:pt x="3365736" y="53495"/>
                    </a:cubicBezTo>
                    <a:cubicBezTo>
                      <a:pt x="3343241" y="59118"/>
                      <a:pt x="3326370" y="75984"/>
                      <a:pt x="3320747" y="98482"/>
                    </a:cubicBezTo>
                    <a:cubicBezTo>
                      <a:pt x="3320747" y="101301"/>
                      <a:pt x="3317933" y="101301"/>
                      <a:pt x="3317933" y="101301"/>
                    </a:cubicBezTo>
                    <a:cubicBezTo>
                      <a:pt x="3315123" y="101301"/>
                      <a:pt x="3315123" y="98482"/>
                      <a:pt x="3315123" y="98482"/>
                    </a:cubicBezTo>
                    <a:cubicBezTo>
                      <a:pt x="3309500" y="75984"/>
                      <a:pt x="3292629" y="59118"/>
                      <a:pt x="3270134" y="53495"/>
                    </a:cubicBezTo>
                    <a:cubicBezTo>
                      <a:pt x="3267321" y="53495"/>
                      <a:pt x="3267321" y="50686"/>
                      <a:pt x="3267321" y="50686"/>
                    </a:cubicBezTo>
                    <a:cubicBezTo>
                      <a:pt x="3267321" y="47872"/>
                      <a:pt x="3270134" y="47872"/>
                      <a:pt x="3270134" y="47872"/>
                    </a:cubicBezTo>
                    <a:cubicBezTo>
                      <a:pt x="3292629" y="42250"/>
                      <a:pt x="3309500" y="25370"/>
                      <a:pt x="3317933" y="57"/>
                    </a:cubicBezTo>
                    <a:close/>
                    <a:moveTo>
                      <a:pt x="3163283" y="57"/>
                    </a:moveTo>
                    <a:cubicBezTo>
                      <a:pt x="3171719" y="25370"/>
                      <a:pt x="3188590" y="42250"/>
                      <a:pt x="3211085" y="47873"/>
                    </a:cubicBezTo>
                    <a:cubicBezTo>
                      <a:pt x="3213895" y="47873"/>
                      <a:pt x="3213895" y="50686"/>
                      <a:pt x="3213895" y="50686"/>
                    </a:cubicBezTo>
                    <a:cubicBezTo>
                      <a:pt x="3213895" y="53495"/>
                      <a:pt x="3211085" y="53495"/>
                      <a:pt x="3211085" y="53495"/>
                    </a:cubicBezTo>
                    <a:cubicBezTo>
                      <a:pt x="3188590" y="59118"/>
                      <a:pt x="3171719" y="75984"/>
                      <a:pt x="3166096" y="98483"/>
                    </a:cubicBezTo>
                    <a:cubicBezTo>
                      <a:pt x="3166096" y="101301"/>
                      <a:pt x="3163283" y="101301"/>
                      <a:pt x="3163283" y="101301"/>
                    </a:cubicBezTo>
                    <a:cubicBezTo>
                      <a:pt x="3160472" y="101301"/>
                      <a:pt x="3160472" y="98483"/>
                      <a:pt x="3160472" y="98483"/>
                    </a:cubicBezTo>
                    <a:cubicBezTo>
                      <a:pt x="3154849" y="75984"/>
                      <a:pt x="3137978" y="59118"/>
                      <a:pt x="3115483" y="53495"/>
                    </a:cubicBezTo>
                    <a:cubicBezTo>
                      <a:pt x="3112670" y="53495"/>
                      <a:pt x="3112670" y="50686"/>
                      <a:pt x="3112670" y="50686"/>
                    </a:cubicBezTo>
                    <a:cubicBezTo>
                      <a:pt x="3112670" y="47873"/>
                      <a:pt x="3115483" y="47873"/>
                      <a:pt x="3115483" y="47873"/>
                    </a:cubicBezTo>
                    <a:cubicBezTo>
                      <a:pt x="3137978" y="42250"/>
                      <a:pt x="3154849" y="25370"/>
                      <a:pt x="3163283" y="57"/>
                    </a:cubicBezTo>
                    <a:close/>
                    <a:moveTo>
                      <a:pt x="4406104" y="56"/>
                    </a:moveTo>
                    <a:cubicBezTo>
                      <a:pt x="4414538" y="25369"/>
                      <a:pt x="4431409" y="42249"/>
                      <a:pt x="4453907" y="47871"/>
                    </a:cubicBezTo>
                    <a:cubicBezTo>
                      <a:pt x="4456717" y="47871"/>
                      <a:pt x="4456717" y="50686"/>
                      <a:pt x="4456717" y="50686"/>
                    </a:cubicBezTo>
                    <a:cubicBezTo>
                      <a:pt x="4456717" y="53495"/>
                      <a:pt x="4453907" y="53495"/>
                      <a:pt x="4453907" y="53495"/>
                    </a:cubicBezTo>
                    <a:cubicBezTo>
                      <a:pt x="4431409" y="59118"/>
                      <a:pt x="4414538" y="75984"/>
                      <a:pt x="4408915" y="98482"/>
                    </a:cubicBezTo>
                    <a:cubicBezTo>
                      <a:pt x="4408915" y="101301"/>
                      <a:pt x="4406104" y="101301"/>
                      <a:pt x="4406104" y="101301"/>
                    </a:cubicBezTo>
                    <a:cubicBezTo>
                      <a:pt x="4403291" y="101301"/>
                      <a:pt x="4403291" y="98482"/>
                      <a:pt x="4403291" y="98482"/>
                    </a:cubicBezTo>
                    <a:cubicBezTo>
                      <a:pt x="4397671" y="75984"/>
                      <a:pt x="4380797" y="59118"/>
                      <a:pt x="4358302" y="53495"/>
                    </a:cubicBezTo>
                    <a:cubicBezTo>
                      <a:pt x="4355492" y="53495"/>
                      <a:pt x="4355492" y="50686"/>
                      <a:pt x="4355492" y="50686"/>
                    </a:cubicBezTo>
                    <a:cubicBezTo>
                      <a:pt x="4355492" y="47871"/>
                      <a:pt x="4358302" y="47871"/>
                      <a:pt x="4358302" y="47871"/>
                    </a:cubicBezTo>
                    <a:cubicBezTo>
                      <a:pt x="4380797" y="42249"/>
                      <a:pt x="4397671" y="25369"/>
                      <a:pt x="4406104" y="56"/>
                    </a:cubicBezTo>
                    <a:close/>
                    <a:moveTo>
                      <a:pt x="4251453" y="56"/>
                    </a:moveTo>
                    <a:cubicBezTo>
                      <a:pt x="4259887" y="25369"/>
                      <a:pt x="4276758" y="42249"/>
                      <a:pt x="4299256" y="47871"/>
                    </a:cubicBezTo>
                    <a:cubicBezTo>
                      <a:pt x="4302066" y="47871"/>
                      <a:pt x="4302066" y="50686"/>
                      <a:pt x="4302066" y="50686"/>
                    </a:cubicBezTo>
                    <a:cubicBezTo>
                      <a:pt x="4302066" y="53495"/>
                      <a:pt x="4299256" y="53495"/>
                      <a:pt x="4299256" y="53495"/>
                    </a:cubicBezTo>
                    <a:cubicBezTo>
                      <a:pt x="4276758" y="59118"/>
                      <a:pt x="4259887" y="75984"/>
                      <a:pt x="4254264" y="98482"/>
                    </a:cubicBezTo>
                    <a:cubicBezTo>
                      <a:pt x="4254264" y="101301"/>
                      <a:pt x="4251453" y="101301"/>
                      <a:pt x="4251453" y="101301"/>
                    </a:cubicBezTo>
                    <a:cubicBezTo>
                      <a:pt x="4248640" y="101301"/>
                      <a:pt x="4248640" y="98482"/>
                      <a:pt x="4248640" y="98482"/>
                    </a:cubicBezTo>
                    <a:cubicBezTo>
                      <a:pt x="4243020" y="75984"/>
                      <a:pt x="4226146" y="59118"/>
                      <a:pt x="4203651" y="53495"/>
                    </a:cubicBezTo>
                    <a:cubicBezTo>
                      <a:pt x="4200841" y="53495"/>
                      <a:pt x="4200841" y="50686"/>
                      <a:pt x="4200841" y="50686"/>
                    </a:cubicBezTo>
                    <a:cubicBezTo>
                      <a:pt x="4200841" y="47871"/>
                      <a:pt x="4203651" y="47871"/>
                      <a:pt x="4203651" y="47871"/>
                    </a:cubicBezTo>
                    <a:cubicBezTo>
                      <a:pt x="4226146" y="42249"/>
                      <a:pt x="4243020" y="25369"/>
                      <a:pt x="4251453" y="56"/>
                    </a:cubicBezTo>
                    <a:close/>
                    <a:moveTo>
                      <a:pt x="5030325" y="1"/>
                    </a:moveTo>
                    <a:cubicBezTo>
                      <a:pt x="5035949" y="25311"/>
                      <a:pt x="5055630" y="42189"/>
                      <a:pt x="5078128" y="47811"/>
                    </a:cubicBezTo>
                    <a:cubicBezTo>
                      <a:pt x="5080938" y="47811"/>
                      <a:pt x="5080938" y="50625"/>
                      <a:pt x="5080938" y="50625"/>
                    </a:cubicBezTo>
                    <a:cubicBezTo>
                      <a:pt x="5080938" y="53435"/>
                      <a:pt x="5078128" y="53435"/>
                      <a:pt x="5078128" y="53435"/>
                    </a:cubicBezTo>
                    <a:cubicBezTo>
                      <a:pt x="5055630" y="59058"/>
                      <a:pt x="5038759" y="75926"/>
                      <a:pt x="5033136" y="98424"/>
                    </a:cubicBezTo>
                    <a:cubicBezTo>
                      <a:pt x="5033136" y="101239"/>
                      <a:pt x="5030325" y="101239"/>
                      <a:pt x="5030325" y="101239"/>
                    </a:cubicBezTo>
                    <a:cubicBezTo>
                      <a:pt x="5027512" y="101239"/>
                      <a:pt x="5027512" y="98424"/>
                      <a:pt x="5027512" y="98424"/>
                    </a:cubicBezTo>
                    <a:cubicBezTo>
                      <a:pt x="5021892" y="75926"/>
                      <a:pt x="5005018" y="59058"/>
                      <a:pt x="4982523" y="53435"/>
                    </a:cubicBezTo>
                    <a:cubicBezTo>
                      <a:pt x="4979713" y="53435"/>
                      <a:pt x="4979713" y="50625"/>
                      <a:pt x="4979713" y="50625"/>
                    </a:cubicBezTo>
                    <a:cubicBezTo>
                      <a:pt x="4979713" y="47811"/>
                      <a:pt x="4982523" y="47811"/>
                      <a:pt x="4982523" y="47811"/>
                    </a:cubicBezTo>
                    <a:cubicBezTo>
                      <a:pt x="5005018" y="42189"/>
                      <a:pt x="5021892" y="25311"/>
                      <a:pt x="5030325" y="1"/>
                    </a:cubicBezTo>
                    <a:close/>
                    <a:moveTo>
                      <a:pt x="4872861" y="1"/>
                    </a:moveTo>
                    <a:cubicBezTo>
                      <a:pt x="4881298" y="25312"/>
                      <a:pt x="4898166" y="42189"/>
                      <a:pt x="4920664" y="47811"/>
                    </a:cubicBezTo>
                    <a:cubicBezTo>
                      <a:pt x="4923474" y="47811"/>
                      <a:pt x="4923474" y="50625"/>
                      <a:pt x="4923474" y="50625"/>
                    </a:cubicBezTo>
                    <a:cubicBezTo>
                      <a:pt x="4923474" y="53435"/>
                      <a:pt x="4920664" y="53435"/>
                      <a:pt x="4920664" y="53435"/>
                    </a:cubicBezTo>
                    <a:cubicBezTo>
                      <a:pt x="4898166" y="59058"/>
                      <a:pt x="4881298" y="75926"/>
                      <a:pt x="4875675" y="98424"/>
                    </a:cubicBezTo>
                    <a:cubicBezTo>
                      <a:pt x="4875675" y="101239"/>
                      <a:pt x="4872861" y="101239"/>
                      <a:pt x="4872861" y="101239"/>
                    </a:cubicBezTo>
                    <a:cubicBezTo>
                      <a:pt x="4870048" y="101239"/>
                      <a:pt x="4870048" y="98424"/>
                      <a:pt x="4870048" y="98424"/>
                    </a:cubicBezTo>
                    <a:cubicBezTo>
                      <a:pt x="4864428" y="75926"/>
                      <a:pt x="4847557" y="59058"/>
                      <a:pt x="4825062" y="53435"/>
                    </a:cubicBezTo>
                    <a:cubicBezTo>
                      <a:pt x="4822249" y="53435"/>
                      <a:pt x="4822249" y="50625"/>
                      <a:pt x="4822249" y="50625"/>
                    </a:cubicBezTo>
                    <a:cubicBezTo>
                      <a:pt x="4822249" y="47811"/>
                      <a:pt x="4825062" y="47811"/>
                      <a:pt x="4825062" y="47811"/>
                    </a:cubicBezTo>
                    <a:cubicBezTo>
                      <a:pt x="4847557" y="42189"/>
                      <a:pt x="4864428" y="25312"/>
                      <a:pt x="4872861" y="1"/>
                    </a:cubicBezTo>
                    <a:close/>
                    <a:moveTo>
                      <a:pt x="4718213" y="1"/>
                    </a:moveTo>
                    <a:cubicBezTo>
                      <a:pt x="4726650" y="25312"/>
                      <a:pt x="4743518" y="42189"/>
                      <a:pt x="4766016" y="47811"/>
                    </a:cubicBezTo>
                    <a:cubicBezTo>
                      <a:pt x="4768826" y="47811"/>
                      <a:pt x="4768826" y="50625"/>
                      <a:pt x="4768826" y="50625"/>
                    </a:cubicBezTo>
                    <a:cubicBezTo>
                      <a:pt x="4768826" y="53435"/>
                      <a:pt x="4766016" y="53435"/>
                      <a:pt x="4766016" y="53435"/>
                    </a:cubicBezTo>
                    <a:cubicBezTo>
                      <a:pt x="4743518" y="59058"/>
                      <a:pt x="4726650" y="75926"/>
                      <a:pt x="4721027" y="98424"/>
                    </a:cubicBezTo>
                    <a:cubicBezTo>
                      <a:pt x="4721027" y="101239"/>
                      <a:pt x="4718213" y="101239"/>
                      <a:pt x="4718213" y="101239"/>
                    </a:cubicBezTo>
                    <a:cubicBezTo>
                      <a:pt x="4715400" y="101239"/>
                      <a:pt x="4715400" y="98424"/>
                      <a:pt x="4715400" y="98424"/>
                    </a:cubicBezTo>
                    <a:cubicBezTo>
                      <a:pt x="4709780" y="75926"/>
                      <a:pt x="4692909" y="59058"/>
                      <a:pt x="4670414" y="53435"/>
                    </a:cubicBezTo>
                    <a:cubicBezTo>
                      <a:pt x="4667601" y="53435"/>
                      <a:pt x="4667601" y="50625"/>
                      <a:pt x="4667601" y="50625"/>
                    </a:cubicBezTo>
                    <a:cubicBezTo>
                      <a:pt x="4667601" y="47811"/>
                      <a:pt x="4670414" y="47811"/>
                      <a:pt x="4670414" y="47811"/>
                    </a:cubicBezTo>
                    <a:cubicBezTo>
                      <a:pt x="4692909" y="42189"/>
                      <a:pt x="4709780" y="25312"/>
                      <a:pt x="4718213" y="1"/>
                    </a:cubicBezTo>
                    <a:close/>
                    <a:moveTo>
                      <a:pt x="4563563" y="1"/>
                    </a:moveTo>
                    <a:cubicBezTo>
                      <a:pt x="4571999" y="25312"/>
                      <a:pt x="4588867" y="42190"/>
                      <a:pt x="4611365" y="47811"/>
                    </a:cubicBezTo>
                    <a:cubicBezTo>
                      <a:pt x="4614175" y="47811"/>
                      <a:pt x="4614175" y="50625"/>
                      <a:pt x="4614175" y="50625"/>
                    </a:cubicBezTo>
                    <a:cubicBezTo>
                      <a:pt x="4614175" y="53435"/>
                      <a:pt x="4611365" y="53435"/>
                      <a:pt x="4611365" y="53435"/>
                    </a:cubicBezTo>
                    <a:cubicBezTo>
                      <a:pt x="4588867" y="59058"/>
                      <a:pt x="4571999" y="75926"/>
                      <a:pt x="4566376" y="98424"/>
                    </a:cubicBezTo>
                    <a:cubicBezTo>
                      <a:pt x="4566376" y="101239"/>
                      <a:pt x="4563563" y="101239"/>
                      <a:pt x="4563563" y="101239"/>
                    </a:cubicBezTo>
                    <a:cubicBezTo>
                      <a:pt x="4560749" y="101239"/>
                      <a:pt x="4560749" y="98424"/>
                      <a:pt x="4560749" y="98424"/>
                    </a:cubicBezTo>
                    <a:cubicBezTo>
                      <a:pt x="4555129" y="75926"/>
                      <a:pt x="4538258" y="59058"/>
                      <a:pt x="4515763" y="53435"/>
                    </a:cubicBezTo>
                    <a:cubicBezTo>
                      <a:pt x="4512950" y="53435"/>
                      <a:pt x="4512950" y="50625"/>
                      <a:pt x="4512950" y="50625"/>
                    </a:cubicBezTo>
                    <a:cubicBezTo>
                      <a:pt x="4512950" y="47811"/>
                      <a:pt x="4515763" y="47811"/>
                      <a:pt x="4515763" y="47811"/>
                    </a:cubicBezTo>
                    <a:cubicBezTo>
                      <a:pt x="4538258" y="42190"/>
                      <a:pt x="4555129" y="25312"/>
                      <a:pt x="4563563" y="1"/>
                    </a:cubicBezTo>
                    <a:close/>
                    <a:moveTo>
                      <a:pt x="5184973" y="0"/>
                    </a:moveTo>
                    <a:cubicBezTo>
                      <a:pt x="5193410" y="25311"/>
                      <a:pt x="5210281" y="42189"/>
                      <a:pt x="5232776" y="47811"/>
                    </a:cubicBezTo>
                    <a:cubicBezTo>
                      <a:pt x="5235586" y="47811"/>
                      <a:pt x="5235586" y="50625"/>
                      <a:pt x="5235586" y="50625"/>
                    </a:cubicBezTo>
                    <a:cubicBezTo>
                      <a:pt x="5235586" y="53435"/>
                      <a:pt x="5232776" y="53435"/>
                      <a:pt x="5232776" y="53435"/>
                    </a:cubicBezTo>
                    <a:cubicBezTo>
                      <a:pt x="5210281" y="59058"/>
                      <a:pt x="5193410" y="75926"/>
                      <a:pt x="5187787" y="98424"/>
                    </a:cubicBezTo>
                    <a:cubicBezTo>
                      <a:pt x="5187787" y="101239"/>
                      <a:pt x="5184973" y="101239"/>
                      <a:pt x="5184973" y="101239"/>
                    </a:cubicBezTo>
                    <a:cubicBezTo>
                      <a:pt x="5182163" y="101239"/>
                      <a:pt x="5182163" y="98424"/>
                      <a:pt x="5182163" y="98424"/>
                    </a:cubicBezTo>
                    <a:cubicBezTo>
                      <a:pt x="5176540" y="75926"/>
                      <a:pt x="5159669" y="59058"/>
                      <a:pt x="5137174" y="53435"/>
                    </a:cubicBezTo>
                    <a:cubicBezTo>
                      <a:pt x="5134361" y="53435"/>
                      <a:pt x="5134361" y="50625"/>
                      <a:pt x="5134361" y="50625"/>
                    </a:cubicBezTo>
                    <a:cubicBezTo>
                      <a:pt x="5134361" y="47811"/>
                      <a:pt x="5137174" y="47811"/>
                      <a:pt x="5137174" y="47811"/>
                    </a:cubicBezTo>
                    <a:cubicBezTo>
                      <a:pt x="5159669" y="42189"/>
                      <a:pt x="5176540" y="25311"/>
                      <a:pt x="5184973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5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16200000" scaled="1"/>
                <a:tileRect/>
              </a:gra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676AF41-043C-4BDB-94B1-414AD0E4B0A9}"/>
              </a:ext>
            </a:extLst>
          </p:cNvPr>
          <p:cNvSpPr/>
          <p:nvPr/>
        </p:nvSpPr>
        <p:spPr>
          <a:xfrm>
            <a:off x="-4640" y="4442129"/>
            <a:ext cx="12196640" cy="241587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F5A74E8E-A926-44AA-8B40-3C1F464897C3}"/>
              </a:ext>
            </a:extLst>
          </p:cNvPr>
          <p:cNvGrpSpPr/>
          <p:nvPr/>
        </p:nvGrpSpPr>
        <p:grpSpPr>
          <a:xfrm>
            <a:off x="1813726" y="2265518"/>
            <a:ext cx="8564549" cy="3469420"/>
            <a:chOff x="802326" y="2265518"/>
            <a:chExt cx="6529669" cy="3469420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D562801C-E1E1-4E02-842E-981815AD2C93}"/>
                </a:ext>
              </a:extLst>
            </p:cNvPr>
            <p:cNvGrpSpPr/>
            <p:nvPr/>
          </p:nvGrpSpPr>
          <p:grpSpPr>
            <a:xfrm>
              <a:off x="802326" y="2265518"/>
              <a:ext cx="2026237" cy="3450894"/>
              <a:chOff x="338620" y="2265518"/>
              <a:chExt cx="2026237" cy="3450894"/>
            </a:xfrm>
          </p:grpSpPr>
          <p:sp>
            <p:nvSpPr>
              <p:cNvPr id="29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338620" y="3385456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rIns="28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World’s greatest </a:t>
                </a:r>
                <a:r>
                  <a:rPr kumimoji="0" lang="en-US" sz="1400" b="0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projected longevity </a:t>
                </a:r>
                <a:r>
                  <a:rPr kumimoji="0" lang="en-US" sz="1400" b="1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with up to 50% additional longevity</a:t>
                </a:r>
                <a:r>
                  <a:rPr kumimoji="0" lang="en-US" sz="1400" b="0" i="0" u="none" strike="noStrike" kern="1600" cap="none" spc="0" normalizeH="0" baseline="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versus devices from other manufacturers.</a:t>
                </a:r>
                <a:r>
                  <a:rPr kumimoji="0" lang="en-US" sz="1400" b="0" i="0" u="none" strike="noStrike" kern="1600" cap="none" spc="0" normalizeH="0" baseline="30000" noProof="0" dirty="0">
                    <a:ln>
                      <a:noFill/>
                    </a:ln>
                    <a:solidFill>
                      <a:srgbClr val="4870FF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1</a:t>
                </a:r>
              </a:p>
            </p:txBody>
          </p:sp>
          <p:sp>
            <p:nvSpPr>
              <p:cNvPr id="30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338622" y="2265518"/>
                <a:ext cx="2026235" cy="985845"/>
              </a:xfrm>
              <a:prstGeom prst="roundRect">
                <a:avLst>
                  <a:gd name="adj" fmla="val 10545"/>
                </a:avLst>
              </a:prstGeom>
              <a:solidFill>
                <a:schemeClr val="accent4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Outstanding </a:t>
                </a:r>
                <a:r>
                  <a:rPr kumimoji="0" lang="fr-FR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longevity</a:t>
                </a:r>
                <a:endParaRPr kumimoji="0" 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976C6EE7-BE08-42C7-A48C-F2B24E092402}"/>
                </a:ext>
              </a:extLst>
            </p:cNvPr>
            <p:cNvGrpSpPr/>
            <p:nvPr/>
          </p:nvGrpSpPr>
          <p:grpSpPr>
            <a:xfrm>
              <a:off x="3054042" y="2284044"/>
              <a:ext cx="2026237" cy="3450894"/>
              <a:chOff x="2726564" y="2284044"/>
              <a:chExt cx="2026237" cy="3450894"/>
            </a:xfrm>
          </p:grpSpPr>
          <p:sp>
            <p:nvSpPr>
              <p:cNvPr id="32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2726564" y="3403982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rIns="28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3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Lowest rate of inappropriate shock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ever reported with PARAD+: 98.1% of patients free from IS at 2</a:t>
                </a:r>
                <a:r>
                  <a:rPr kumimoji="0" 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 years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.</a:t>
                </a:r>
                <a:r>
                  <a:rPr kumimoji="0" lang="en-US" sz="1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" panose="020B0503050000020004" pitchFamily="34" charset="0"/>
                    <a:ea typeface="+mn-ea"/>
                    <a:cs typeface="+mn-cs"/>
                  </a:rPr>
                  <a:t>2 </a:t>
                </a:r>
              </a:p>
            </p:txBody>
          </p:sp>
          <p:sp>
            <p:nvSpPr>
              <p:cNvPr id="33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2726566" y="2284044"/>
                <a:ext cx="2026235" cy="985845"/>
              </a:xfrm>
              <a:prstGeom prst="roundRect">
                <a:avLst>
                  <a:gd name="adj" fmla="val 10545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Best-in-class in discrimination</a:t>
                </a:r>
              </a:p>
            </p:txBody>
          </p:sp>
        </p:grp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DC3D16E7-0D0C-44E7-A056-0F1445B926F4}"/>
                </a:ext>
              </a:extLst>
            </p:cNvPr>
            <p:cNvGrpSpPr/>
            <p:nvPr/>
          </p:nvGrpSpPr>
          <p:grpSpPr>
            <a:xfrm>
              <a:off x="5305758" y="2284044"/>
              <a:ext cx="2026237" cy="3450894"/>
              <a:chOff x="5143716" y="2284044"/>
              <a:chExt cx="2026237" cy="3450894"/>
            </a:xfrm>
          </p:grpSpPr>
          <p:sp>
            <p:nvSpPr>
              <p:cNvPr id="34" name="Rectangle : coins arrondis 19">
                <a:extLst>
                  <a:ext uri="{FF2B5EF4-FFF2-40B4-BE49-F238E27FC236}">
                    <a16:creationId xmlns:a16="http://schemas.microsoft.com/office/drawing/2014/main" id="{CDA8F4CA-8BEB-488E-B3A4-AA4E8458D32B}"/>
                  </a:ext>
                </a:extLst>
              </p:cNvPr>
              <p:cNvSpPr/>
              <p:nvPr/>
            </p:nvSpPr>
            <p:spPr>
              <a:xfrm>
                <a:off x="5143716" y="3403982"/>
                <a:ext cx="2026237" cy="2330956"/>
              </a:xfrm>
              <a:prstGeom prst="roundRect">
                <a:avLst>
                  <a:gd name="adj" fmla="val 4595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dist="38100" dir="5400000" algn="t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288000" rIns="28800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Significant 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risk reduction of 35%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in HF hospitalization for patients optimized with </a:t>
                </a:r>
                <a:r>
                  <a:rPr kumimoji="0" 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SonR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automatic CRT optimization system when compared with echo-guided</a:t>
                </a:r>
                <a:r>
                  <a:rPr kumimoji="0" lang="en-US" sz="1400" b="0" i="0" u="none" strike="noStrike" kern="1200" cap="none" spc="0" normalizeH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optimization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.</a:t>
                </a:r>
                <a:r>
                  <a:rPr kumimoji="0" lang="en-US" sz="1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802CF1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3</a:t>
                </a:r>
              </a:p>
            </p:txBody>
          </p:sp>
          <p:sp>
            <p:nvSpPr>
              <p:cNvPr id="35" name="Rectangle : coins arrondis 34">
                <a:extLst>
                  <a:ext uri="{FF2B5EF4-FFF2-40B4-BE49-F238E27FC236}">
                    <a16:creationId xmlns:a16="http://schemas.microsoft.com/office/drawing/2014/main" id="{3907D1F5-4FF9-4DD0-A8A9-98932EE84676}"/>
                  </a:ext>
                </a:extLst>
              </p:cNvPr>
              <p:cNvSpPr/>
              <p:nvPr/>
            </p:nvSpPr>
            <p:spPr>
              <a:xfrm>
                <a:off x="5143718" y="2284044"/>
                <a:ext cx="2026235" cy="985845"/>
              </a:xfrm>
              <a:prstGeom prst="roundRect">
                <a:avLst>
                  <a:gd name="adj" fmla="val 9702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Reduction of HF </a:t>
                </a:r>
                <a:r>
                  <a:rPr kumimoji="0" lang="fr-FR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3050000020004" pitchFamily="34" charset="0"/>
                    <a:ea typeface="+mn-ea"/>
                    <a:cs typeface="+mn-cs"/>
                  </a:rPr>
                  <a:t>hospitalization</a:t>
                </a:r>
                <a:endParaRPr kumimoji="0" lang="fr-FR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44" name="Image 43">
            <a:extLst>
              <a:ext uri="{FF2B5EF4-FFF2-40B4-BE49-F238E27FC236}">
                <a16:creationId xmlns:a16="http://schemas.microsoft.com/office/drawing/2014/main" id="{4672AE65-FDD5-46B5-9509-8C301566E1C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sp>
        <p:nvSpPr>
          <p:cNvPr id="52" name="ZoneTexte 51">
            <a:extLst>
              <a:ext uri="{FF2B5EF4-FFF2-40B4-BE49-F238E27FC236}">
                <a16:creationId xmlns:a16="http://schemas.microsoft.com/office/drawing/2014/main" id="{F07BD65D-94F6-4F25-A17E-8DC9588FB7E5}"/>
              </a:ext>
            </a:extLst>
          </p:cNvPr>
          <p:cNvSpPr txBox="1"/>
          <p:nvPr/>
        </p:nvSpPr>
        <p:spPr>
          <a:xfrm>
            <a:off x="4410053" y="1267002"/>
            <a:ext cx="3371894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Defibrillators</a:t>
            </a:r>
          </a:p>
        </p:txBody>
      </p:sp>
      <p:sp>
        <p:nvSpPr>
          <p:cNvPr id="53" name="ZoneTexte 52">
            <a:extLst>
              <a:ext uri="{FF2B5EF4-FFF2-40B4-BE49-F238E27FC236}">
                <a16:creationId xmlns:a16="http://schemas.microsoft.com/office/drawing/2014/main" id="{DE306086-9ED1-4E19-B358-E12E956229F4}"/>
              </a:ext>
            </a:extLst>
          </p:cNvPr>
          <p:cNvSpPr txBox="1"/>
          <p:nvPr/>
        </p:nvSpPr>
        <p:spPr>
          <a:xfrm>
            <a:off x="4410053" y="1706542"/>
            <a:ext cx="3371894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Connected through life</a:t>
            </a:r>
          </a:p>
        </p:txBody>
      </p:sp>
      <p:grpSp>
        <p:nvGrpSpPr>
          <p:cNvPr id="54" name="Groupe 53">
            <a:extLst>
              <a:ext uri="{FF2B5EF4-FFF2-40B4-BE49-F238E27FC236}">
                <a16:creationId xmlns:a16="http://schemas.microsoft.com/office/drawing/2014/main" id="{0B419C78-4956-4C93-9110-62DD61D6A42C}"/>
              </a:ext>
            </a:extLst>
          </p:cNvPr>
          <p:cNvGrpSpPr/>
          <p:nvPr/>
        </p:nvGrpSpPr>
        <p:grpSpPr>
          <a:xfrm>
            <a:off x="5392189" y="623652"/>
            <a:ext cx="1407623" cy="457964"/>
            <a:chOff x="2409871" y="1872520"/>
            <a:chExt cx="1407623" cy="457964"/>
          </a:xfrm>
        </p:grpSpPr>
        <p:sp>
          <p:nvSpPr>
            <p:cNvPr id="55" name="Rectangle : coins arrondis 54">
              <a:extLst>
                <a:ext uri="{FF2B5EF4-FFF2-40B4-BE49-F238E27FC236}">
                  <a16:creationId xmlns:a16="http://schemas.microsoft.com/office/drawing/2014/main" id="{BDED7B5D-6029-4570-B223-D54DE01EA1F9}"/>
                </a:ext>
              </a:extLst>
            </p:cNvPr>
            <p:cNvSpPr/>
            <p:nvPr/>
          </p:nvSpPr>
          <p:spPr>
            <a:xfrm>
              <a:off x="2409871" y="1872520"/>
              <a:ext cx="1407623" cy="457964"/>
            </a:xfrm>
            <a:prstGeom prst="roundRect">
              <a:avLst>
                <a:gd name="adj" fmla="val 23002"/>
              </a:avLst>
            </a:prstGeom>
            <a:solidFill>
              <a:schemeClr val="accent4"/>
            </a:solidFill>
            <a:ln>
              <a:noFill/>
            </a:ln>
            <a:effectLst>
              <a:outerShdw blurRad="254000" algn="ctr" rotWithShape="0">
                <a:schemeClr val="accent4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sp>
          <p:nvSpPr>
            <p:cNvPr id="56" name="ZoneTexte 55">
              <a:extLst>
                <a:ext uri="{FF2B5EF4-FFF2-40B4-BE49-F238E27FC236}">
                  <a16:creationId xmlns:a16="http://schemas.microsoft.com/office/drawing/2014/main" id="{DC43E31C-2FFB-4F6F-BF05-15B6B8FC40C8}"/>
                </a:ext>
              </a:extLst>
            </p:cNvPr>
            <p:cNvSpPr txBox="1"/>
            <p:nvPr/>
          </p:nvSpPr>
          <p:spPr>
            <a:xfrm>
              <a:off x="2925044" y="2008443"/>
              <a:ext cx="732573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Treatment</a:t>
              </a:r>
            </a:p>
          </p:txBody>
        </p:sp>
        <p:pic>
          <p:nvPicPr>
            <p:cNvPr id="57" name="Graphique 56">
              <a:extLst>
                <a:ext uri="{FF2B5EF4-FFF2-40B4-BE49-F238E27FC236}">
                  <a16:creationId xmlns:a16="http://schemas.microsoft.com/office/drawing/2014/main" id="{8305DCE9-D4DE-4FB9-BDAC-6F8C1A32CD5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547447" y="1981492"/>
              <a:ext cx="240021" cy="2400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77542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Agenda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79D6B9A-C233-407F-A134-6D0D26152B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3</a:t>
            </a:fld>
            <a:endParaRPr kumimoji="1" lang="zh-CN" altLang="en-US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3"/>
          </p:nvPr>
        </p:nvSpPr>
        <p:spPr>
          <a:xfrm>
            <a:off x="695324" y="1340643"/>
            <a:ext cx="11191876" cy="4536629"/>
          </a:xfrm>
        </p:spPr>
        <p:txBody>
          <a:bodyPr/>
          <a:lstStyle/>
          <a:p>
            <a:pPr marL="0" indent="0">
              <a:buNone/>
            </a:pPr>
            <a:r>
              <a:rPr lang="en-GB" b="1" i="1" dirty="0"/>
              <a:t>MicroPort CRM: from diagnosis to treatment and patient management </a:t>
            </a:r>
          </a:p>
          <a:p>
            <a:pPr marL="457200" indent="-457200">
              <a:lnSpc>
                <a:spcPct val="20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GB" b="1" dirty="0"/>
              <a:t>Pacemakers: Connected by what’s inside</a:t>
            </a:r>
          </a:p>
          <a:p>
            <a:pPr marL="0" indent="0">
              <a:lnSpc>
                <a:spcPct val="200000"/>
              </a:lnSpc>
              <a:spcBef>
                <a:spcPts val="0"/>
              </a:spcBef>
              <a:buNone/>
            </a:pPr>
            <a:r>
              <a:rPr lang="en-GB" sz="1400" dirty="0"/>
              <a:t>(Ana Veiga, Global Sales Operations Manager, MicroPort CRM)</a:t>
            </a:r>
          </a:p>
          <a:p>
            <a:pPr marL="0" indent="0">
              <a:lnSpc>
                <a:spcPct val="200000"/>
              </a:lnSpc>
              <a:spcBef>
                <a:spcPts val="0"/>
              </a:spcBef>
              <a:buNone/>
            </a:pPr>
            <a:endParaRPr lang="en-GB" sz="600" dirty="0"/>
          </a:p>
          <a:p>
            <a:pPr marL="457200" indent="-457200">
              <a:lnSpc>
                <a:spcPct val="200000"/>
              </a:lnSpc>
              <a:spcBef>
                <a:spcPts val="0"/>
              </a:spcBef>
              <a:buFont typeface="+mj-lt"/>
              <a:buAutoNum type="arabicPeriod" startAt="2"/>
            </a:pPr>
            <a:r>
              <a:rPr lang="en-GB" b="1" dirty="0"/>
              <a:t>Defibrillators: Connected through life</a:t>
            </a:r>
          </a:p>
          <a:p>
            <a:pPr marL="0" indent="0">
              <a:lnSpc>
                <a:spcPct val="200000"/>
              </a:lnSpc>
              <a:spcBef>
                <a:spcPts val="0"/>
              </a:spcBef>
              <a:buNone/>
            </a:pPr>
            <a:r>
              <a:rPr lang="en-GB" sz="1400" dirty="0"/>
              <a:t>(Christele Deniaud, Global Education &amp; Tech Doc Manager, MicroPort CRM)</a:t>
            </a:r>
            <a:endParaRPr lang="en-GB" sz="1600" dirty="0"/>
          </a:p>
          <a:p>
            <a:pPr marL="457200" indent="-457200">
              <a:lnSpc>
                <a:spcPct val="200000"/>
              </a:lnSpc>
              <a:buFont typeface="+mj-lt"/>
              <a:buAutoNum type="arabicPeriod" startAt="3"/>
            </a:pPr>
            <a:r>
              <a:rPr lang="en-GB" b="1" dirty="0"/>
              <a:t>Q&amp;A </a:t>
            </a:r>
            <a:endParaRPr lang="en-GB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6549869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CFC0CEBF-81A7-4E09-9B11-28160D329903}"/>
              </a:ext>
            </a:extLst>
          </p:cNvPr>
          <p:cNvSpPr/>
          <p:nvPr/>
        </p:nvSpPr>
        <p:spPr>
          <a:xfrm>
            <a:off x="0" y="0"/>
            <a:ext cx="663377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EB592F85-9382-4BBF-BD3B-0CD3436524AD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A689577-49A1-41CE-AD9A-5A52841582B8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7F6FFB4B-4DC9-4590-9AF0-72F3F076C515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64" name="Groupe 63">
            <a:extLst>
              <a:ext uri="{FF2B5EF4-FFF2-40B4-BE49-F238E27FC236}">
                <a16:creationId xmlns:a16="http://schemas.microsoft.com/office/drawing/2014/main" id="{A1B57102-9C91-43A0-846B-8BCEBE9E3171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AB4FFFF7-0E34-4F80-AC5B-406C03580194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57AFE648-C845-4A55-8DA7-62332C11BA29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5" name="ZoneTexte 4">
            <a:extLst>
              <a:ext uri="{FF2B5EF4-FFF2-40B4-BE49-F238E27FC236}">
                <a16:creationId xmlns:a16="http://schemas.microsoft.com/office/drawing/2014/main" id="{9930A4FD-0384-4258-ACF2-E50C84C1E0DE}"/>
              </a:ext>
            </a:extLst>
          </p:cNvPr>
          <p:cNvSpPr txBox="1"/>
          <p:nvPr/>
        </p:nvSpPr>
        <p:spPr>
          <a:xfrm>
            <a:off x="853468" y="2329116"/>
            <a:ext cx="3371894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Defibrillators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06BB51A-EFF7-4E44-BDFD-508A9B68CFB0}"/>
              </a:ext>
            </a:extLst>
          </p:cNvPr>
          <p:cNvSpPr txBox="1"/>
          <p:nvPr/>
        </p:nvSpPr>
        <p:spPr>
          <a:xfrm>
            <a:off x="853466" y="3260199"/>
            <a:ext cx="4262624" cy="199439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Our ground breaking research has allowed us to develop the world’s longest lasting defibrillators</a:t>
            </a:r>
            <a:r>
              <a: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1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which embeds PARAD+™ a clinically proven arrhythmia discrimination algorithm leading to the lowest rate of inappropriate shocks ever reported in the medical literature</a:t>
            </a:r>
            <a:r>
              <a: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2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and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SonR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™, the world’s first and only AV/VV optimization algorithm based on cardiac contractility leading to a 35% risk reduction of HF hospitalization when compared to echo-guided optimization.</a:t>
            </a:r>
            <a:r>
              <a: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3</a:t>
            </a:r>
          </a:p>
        </p:txBody>
      </p:sp>
      <p:sp>
        <p:nvSpPr>
          <p:cNvPr id="50" name="ZoneTexte 49">
            <a:extLst>
              <a:ext uri="{FF2B5EF4-FFF2-40B4-BE49-F238E27FC236}">
                <a16:creationId xmlns:a16="http://schemas.microsoft.com/office/drawing/2014/main" id="{667684CD-E99F-43CA-BD64-AC81FDCF31FE}"/>
              </a:ext>
            </a:extLst>
          </p:cNvPr>
          <p:cNvSpPr txBox="1"/>
          <p:nvPr/>
        </p:nvSpPr>
        <p:spPr>
          <a:xfrm>
            <a:off x="853468" y="2768656"/>
            <a:ext cx="3371894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Connected through life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CF4708E6-0720-402C-B00A-3EF396327979}"/>
              </a:ext>
            </a:extLst>
          </p:cNvPr>
          <p:cNvGrpSpPr/>
          <p:nvPr/>
        </p:nvGrpSpPr>
        <p:grpSpPr>
          <a:xfrm>
            <a:off x="853466" y="1685766"/>
            <a:ext cx="1407623" cy="457964"/>
            <a:chOff x="2409871" y="1872520"/>
            <a:chExt cx="1407623" cy="457964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F04CC323-FC98-4C83-868D-4996F4B81140}"/>
                </a:ext>
              </a:extLst>
            </p:cNvPr>
            <p:cNvSpPr/>
            <p:nvPr/>
          </p:nvSpPr>
          <p:spPr>
            <a:xfrm>
              <a:off x="2409871" y="1872520"/>
              <a:ext cx="1407623" cy="457964"/>
            </a:xfrm>
            <a:prstGeom prst="roundRect">
              <a:avLst>
                <a:gd name="adj" fmla="val 23002"/>
              </a:avLst>
            </a:prstGeom>
            <a:solidFill>
              <a:schemeClr val="accent4"/>
            </a:solidFill>
            <a:ln>
              <a:noFill/>
            </a:ln>
            <a:effectLst>
              <a:outerShdw blurRad="254000" algn="ctr" rotWithShape="0">
                <a:schemeClr val="accent4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sp>
          <p:nvSpPr>
            <p:cNvPr id="31" name="ZoneTexte 30">
              <a:extLst>
                <a:ext uri="{FF2B5EF4-FFF2-40B4-BE49-F238E27FC236}">
                  <a16:creationId xmlns:a16="http://schemas.microsoft.com/office/drawing/2014/main" id="{46998BF2-0DB0-40AF-B209-C275D2DF3CF2}"/>
                </a:ext>
              </a:extLst>
            </p:cNvPr>
            <p:cNvSpPr txBox="1"/>
            <p:nvPr/>
          </p:nvSpPr>
          <p:spPr>
            <a:xfrm>
              <a:off x="2925044" y="2008443"/>
              <a:ext cx="732573" cy="184666"/>
            </a:xfrm>
            <a:prstGeom prst="rect">
              <a:avLst/>
            </a:prstGeom>
            <a:noFill/>
          </p:spPr>
          <p:txBody>
            <a:bodyPr wrap="non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Treatment</a:t>
              </a:r>
            </a:p>
          </p:txBody>
        </p:sp>
        <p:pic>
          <p:nvPicPr>
            <p:cNvPr id="32" name="Graphique 31">
              <a:extLst>
                <a:ext uri="{FF2B5EF4-FFF2-40B4-BE49-F238E27FC236}">
                  <a16:creationId xmlns:a16="http://schemas.microsoft.com/office/drawing/2014/main" id="{308BBA01-1C59-488A-8E60-777A89ECE2D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47447" y="1981492"/>
              <a:ext cx="240021" cy="240021"/>
            </a:xfrm>
            <a:prstGeom prst="rect">
              <a:avLst/>
            </a:prstGeom>
          </p:spPr>
        </p:pic>
      </p:grpSp>
      <p:pic>
        <p:nvPicPr>
          <p:cNvPr id="24" name="Image 23">
            <a:extLst>
              <a:ext uri="{FF2B5EF4-FFF2-40B4-BE49-F238E27FC236}">
                <a16:creationId xmlns:a16="http://schemas.microsoft.com/office/drawing/2014/main" id="{06CE37CB-042E-4DEF-B273-D17A6A0D1C2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sp>
        <p:nvSpPr>
          <p:cNvPr id="34" name="Rectangle : coins arrondis 52">
            <a:extLst>
              <a:ext uri="{FF2B5EF4-FFF2-40B4-BE49-F238E27FC236}">
                <a16:creationId xmlns:a16="http://schemas.microsoft.com/office/drawing/2014/main" id="{5D4E3424-6CBE-4D3A-BC2E-01E57F421CE5}"/>
              </a:ext>
            </a:extLst>
          </p:cNvPr>
          <p:cNvSpPr/>
          <p:nvPr/>
        </p:nvSpPr>
        <p:spPr>
          <a:xfrm>
            <a:off x="6072462" y="917959"/>
            <a:ext cx="5569705" cy="2206738"/>
          </a:xfrm>
          <a:prstGeom prst="roundRect">
            <a:avLst>
              <a:gd name="adj" fmla="val 8476"/>
            </a:avLst>
          </a:prstGeom>
          <a:solidFill>
            <a:schemeClr val="bg1"/>
          </a:solidFill>
          <a:ln>
            <a:noFill/>
          </a:ln>
          <a:effectLst>
            <a:outerShdw blurRad="381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40" name="object 35">
            <a:hlinkClick r:id="rId6" action="ppaction://hlinksldjump"/>
            <a:extLst>
              <a:ext uri="{FF2B5EF4-FFF2-40B4-BE49-F238E27FC236}">
                <a16:creationId xmlns:a16="http://schemas.microsoft.com/office/drawing/2014/main" id="{30B50A0C-58E2-46CA-ACD8-E680F453825F}"/>
              </a:ext>
            </a:extLst>
          </p:cNvPr>
          <p:cNvPicPr/>
          <p:nvPr/>
        </p:nvPicPr>
        <p:blipFill rotWithShape="1">
          <a:blip r:embed="rId7" cstate="print"/>
          <a:srcRect l="25297"/>
          <a:stretch/>
        </p:blipFill>
        <p:spPr>
          <a:xfrm>
            <a:off x="10261620" y="1260936"/>
            <a:ext cx="926897" cy="1065516"/>
          </a:xfrm>
          <a:prstGeom prst="rect">
            <a:avLst/>
          </a:prstGeom>
        </p:spPr>
      </p:pic>
      <p:pic>
        <p:nvPicPr>
          <p:cNvPr id="7" name="Image 6">
            <a:hlinkClick r:id="rId8" action="ppaction://hlinksldjump"/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6260" y="1212919"/>
            <a:ext cx="900000" cy="1161551"/>
          </a:xfrm>
          <a:prstGeom prst="rect">
            <a:avLst/>
          </a:prstGeom>
        </p:spPr>
      </p:pic>
      <p:pic>
        <p:nvPicPr>
          <p:cNvPr id="8" name="Image 7">
            <a:hlinkClick r:id="rId10" action="ppaction://hlinksldjump"/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45317" y="1228510"/>
            <a:ext cx="900000" cy="1161545"/>
          </a:xfrm>
          <a:prstGeom prst="rect">
            <a:avLst/>
          </a:prstGeom>
        </p:spPr>
      </p:pic>
      <p:sp>
        <p:nvSpPr>
          <p:cNvPr id="43" name="ZoneTexte 42">
            <a:extLst>
              <a:ext uri="{FF2B5EF4-FFF2-40B4-BE49-F238E27FC236}">
                <a16:creationId xmlns:a16="http://schemas.microsoft.com/office/drawing/2014/main" id="{C0F05B2E-DC3C-49A6-BFF6-FF34585B4AFF}"/>
              </a:ext>
            </a:extLst>
          </p:cNvPr>
          <p:cNvSpPr txBox="1"/>
          <p:nvPr/>
        </p:nvSpPr>
        <p:spPr>
          <a:xfrm>
            <a:off x="7064315" y="2519063"/>
            <a:ext cx="3642371" cy="31547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Ulys</a:t>
            </a:r>
            <a:r>
              <a:rPr kumimoji="0" lang="en-US" sz="1000" b="0" i="0" u="none" strike="noStrike" kern="1200" cap="none" spc="0" normalizeH="0" baseline="3000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TM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Edis</a:t>
            </a:r>
            <a:r>
              <a:rPr kumimoji="0" lang="en-US" sz="1000" b="0" i="0" u="none" strike="noStrike" kern="1200" cap="none" spc="0" normalizeH="0" baseline="3000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TM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Platinium</a:t>
            </a:r>
            <a:r>
              <a:rPr kumimoji="0" lang="en-US" sz="1000" b="0" i="0" u="none" strike="noStrike" kern="1200" cap="none" spc="0" normalizeH="0" baseline="3000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TM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 Condensed ExtraBold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Worl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d’s longest lasting ICD</a:t>
            </a:r>
            <a:r>
              <a:rPr kumimoji="0" lang="en-US" sz="800" b="0" i="0" u="none" strike="noStrike" kern="1200" cap="none" spc="0" normalizeH="0" baseline="3000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achieving the lowest rate of inappropriate shocks²</a:t>
            </a:r>
          </a:p>
        </p:txBody>
      </p:sp>
      <p:sp>
        <p:nvSpPr>
          <p:cNvPr id="42" name="Rectangle : coins arrondis 52">
            <a:extLst>
              <a:ext uri="{FF2B5EF4-FFF2-40B4-BE49-F238E27FC236}">
                <a16:creationId xmlns:a16="http://schemas.microsoft.com/office/drawing/2014/main" id="{5D4E3424-6CBE-4D3A-BC2E-01E57F421CE5}"/>
              </a:ext>
            </a:extLst>
          </p:cNvPr>
          <p:cNvSpPr/>
          <p:nvPr/>
        </p:nvSpPr>
        <p:spPr>
          <a:xfrm>
            <a:off x="6076403" y="3742898"/>
            <a:ext cx="5569705" cy="2206738"/>
          </a:xfrm>
          <a:prstGeom prst="roundRect">
            <a:avLst>
              <a:gd name="adj" fmla="val 8476"/>
            </a:avLst>
          </a:prstGeom>
          <a:solidFill>
            <a:schemeClr val="bg1"/>
          </a:solidFill>
          <a:ln>
            <a:noFill/>
          </a:ln>
          <a:effectLst>
            <a:outerShdw blurRad="381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44" name="object 23">
            <a:hlinkClick r:id="rId12" action="ppaction://hlinksldjump"/>
            <a:extLst>
              <a:ext uri="{FF2B5EF4-FFF2-40B4-BE49-F238E27FC236}">
                <a16:creationId xmlns:a16="http://schemas.microsoft.com/office/drawing/2014/main" id="{194B3FDE-8438-42EA-97BD-89068E61617F}"/>
              </a:ext>
            </a:extLst>
          </p:cNvPr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>
          <a:xfrm>
            <a:off x="10480045" y="3932780"/>
            <a:ext cx="909722" cy="1331295"/>
          </a:xfrm>
          <a:prstGeom prst="rect">
            <a:avLst/>
          </a:prstGeom>
        </p:spPr>
      </p:pic>
      <p:pic>
        <p:nvPicPr>
          <p:cNvPr id="45" name="Image 44" descr="Une image contenant texte&#10;&#10;Description générée automatiquement">
            <a:hlinkClick r:id="rId14" action="ppaction://hlinksldjump"/>
            <a:extLst>
              <a:ext uri="{FF2B5EF4-FFF2-40B4-BE49-F238E27FC236}">
                <a16:creationId xmlns:a16="http://schemas.microsoft.com/office/drawing/2014/main" id="{1DCBA423-656E-4FB5-8693-F4F006D3C7D8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656260" y="3898561"/>
            <a:ext cx="940852" cy="1418136"/>
          </a:xfrm>
          <a:prstGeom prst="rect">
            <a:avLst/>
          </a:prstGeom>
        </p:spPr>
      </p:pic>
      <p:pic>
        <p:nvPicPr>
          <p:cNvPr id="46" name="object 20">
            <a:hlinkClick r:id="rId16" action="ppaction://hlinksldjump"/>
            <a:extLst>
              <a:ext uri="{FF2B5EF4-FFF2-40B4-BE49-F238E27FC236}">
                <a16:creationId xmlns:a16="http://schemas.microsoft.com/office/drawing/2014/main" id="{7E21792C-9221-4975-9661-AD3BE068DD59}"/>
              </a:ext>
            </a:extLst>
          </p:cNvPr>
          <p:cNvPicPr>
            <a:picLocks noChangeAspect="1"/>
          </p:cNvPicPr>
          <p:nvPr/>
        </p:nvPicPr>
        <p:blipFill>
          <a:blip r:embed="rId17" cstate="print"/>
          <a:stretch>
            <a:fillRect/>
          </a:stretch>
        </p:blipFill>
        <p:spPr>
          <a:xfrm>
            <a:off x="8853452" y="3988715"/>
            <a:ext cx="1178438" cy="1219804"/>
          </a:xfrm>
          <a:prstGeom prst="rect">
            <a:avLst/>
          </a:prstGeom>
        </p:spPr>
      </p:pic>
      <p:pic>
        <p:nvPicPr>
          <p:cNvPr id="47" name="Image 46" descr="Une image contenant texte&#10;&#10;Description générée automatiquement">
            <a:hlinkClick r:id="rId18" action="ppaction://hlinksldjump"/>
            <a:extLst>
              <a:ext uri="{FF2B5EF4-FFF2-40B4-BE49-F238E27FC236}">
                <a16:creationId xmlns:a16="http://schemas.microsoft.com/office/drawing/2014/main" id="{D2A9A08E-12E8-4020-9EC3-AC75D0065F8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298079" y="3917154"/>
            <a:ext cx="916666" cy="1379009"/>
          </a:xfrm>
          <a:prstGeom prst="rect">
            <a:avLst/>
          </a:prstGeom>
        </p:spPr>
      </p:pic>
      <p:sp>
        <p:nvSpPr>
          <p:cNvPr id="48" name="ZoneTexte 47">
            <a:extLst>
              <a:ext uri="{FF2B5EF4-FFF2-40B4-BE49-F238E27FC236}">
                <a16:creationId xmlns:a16="http://schemas.microsoft.com/office/drawing/2014/main" id="{C0F05B2E-DC3C-49A6-BFF6-FF34585B4AFF}"/>
              </a:ext>
            </a:extLst>
          </p:cNvPr>
          <p:cNvSpPr txBox="1"/>
          <p:nvPr/>
        </p:nvSpPr>
        <p:spPr>
          <a:xfrm>
            <a:off x="6934484" y="5384244"/>
            <a:ext cx="3853542" cy="31547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Gali</a:t>
            </a:r>
            <a:r>
              <a:rPr kumimoji="0" lang="en-US" sz="1000" b="0" i="0" u="none" strike="noStrike" kern="1200" cap="none" spc="0" normalizeH="0" baseline="3000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TM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Platinium</a:t>
            </a:r>
            <a:r>
              <a:rPr kumimoji="0" lang="en-US" sz="1000" b="0" i="0" u="none" strike="noStrike" kern="1200" cap="none" spc="0" normalizeH="0" baseline="3000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TM</a:t>
            </a:r>
            <a:endParaRPr kumimoji="0" lang="en-US" sz="1000" b="0" i="0" u="none" strike="noStrike" kern="1200" cap="none" spc="0" normalizeH="0" baseline="3000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 Condensed ExtraBold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World’s longest lasting CRT-D</a:t>
            </a:r>
            <a:r>
              <a:rPr kumimoji="0" lang="en-US" sz="800" b="0" i="0" u="none" strike="noStrike" kern="1200" cap="none" spc="0" normalizeH="0" baseline="3000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leading to 35% risk reduction* in HF hospitalization</a:t>
            </a:r>
            <a:r>
              <a:rPr kumimoji="0" lang="en-US" sz="800" b="0" i="0" u="none" strike="noStrike" kern="1200" cap="none" spc="0" normalizeH="0" baseline="3000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3</a:t>
            </a:r>
          </a:p>
        </p:txBody>
      </p:sp>
      <p:sp>
        <p:nvSpPr>
          <p:cNvPr id="2" name="Rectangle 1"/>
          <p:cNvSpPr/>
          <p:nvPr/>
        </p:nvSpPr>
        <p:spPr>
          <a:xfrm>
            <a:off x="9654122" y="5987600"/>
            <a:ext cx="198804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*Applicable to </a:t>
            </a:r>
            <a:r>
              <a:rPr kumimoji="0" lang="en-US" sz="800" b="0" i="1" u="none" strike="noStrike" kern="1200" cap="none" spc="0" normalizeH="0" baseline="0" noProof="0" dirty="0" err="1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SonR</a:t>
            </a:r>
            <a: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CRT-D models only</a:t>
            </a:r>
            <a:endParaRPr kumimoji="0" lang="fr-FR" sz="800" b="0" i="1" u="none" strike="noStrike" kern="1200" cap="none" spc="0" normalizeH="0" baseline="0" noProof="0" dirty="0">
              <a:ln>
                <a:noFill/>
              </a:ln>
              <a:solidFill>
                <a:srgbClr val="042A72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9966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CFC0CEBF-81A7-4E09-9B11-28160D329903}"/>
              </a:ext>
            </a:extLst>
          </p:cNvPr>
          <p:cNvSpPr/>
          <p:nvPr/>
        </p:nvSpPr>
        <p:spPr>
          <a:xfrm>
            <a:off x="5558221" y="0"/>
            <a:ext cx="663377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EB592F85-9382-4BBF-BD3B-0CD3436524AD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A689577-49A1-41CE-AD9A-5A52841582B8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7F6FFB4B-4DC9-4590-9AF0-72F3F076C515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64" name="Groupe 63">
            <a:extLst>
              <a:ext uri="{FF2B5EF4-FFF2-40B4-BE49-F238E27FC236}">
                <a16:creationId xmlns:a16="http://schemas.microsoft.com/office/drawing/2014/main" id="{A1B57102-9C91-43A0-846B-8BCEBE9E3171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AB4FFFF7-0E34-4F80-AC5B-406C03580194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57AFE648-C845-4A55-8DA7-62332C11BA29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29" name="Triangle isocèle 28">
            <a:extLst>
              <a:ext uri="{FF2B5EF4-FFF2-40B4-BE49-F238E27FC236}">
                <a16:creationId xmlns:a16="http://schemas.microsoft.com/office/drawing/2014/main" id="{3E3DA651-FF10-40A7-8F02-675C6624556C}"/>
              </a:ext>
            </a:extLst>
          </p:cNvPr>
          <p:cNvSpPr/>
          <p:nvPr/>
        </p:nvSpPr>
        <p:spPr>
          <a:xfrm rot="5400000">
            <a:off x="5258367" y="3329048"/>
            <a:ext cx="799611" cy="199904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20" name="object 35">
            <a:extLst>
              <a:ext uri="{FF2B5EF4-FFF2-40B4-BE49-F238E27FC236}">
                <a16:creationId xmlns:a16="http://schemas.microsoft.com/office/drawing/2014/main" id="{24583A9B-C9C9-4522-8167-879F188FCF3F}"/>
              </a:ext>
            </a:extLst>
          </p:cNvPr>
          <p:cNvPicPr/>
          <p:nvPr/>
        </p:nvPicPr>
        <p:blipFill rotWithShape="1">
          <a:blip r:embed="rId2" cstate="print"/>
          <a:srcRect l="21120"/>
          <a:stretch/>
        </p:blipFill>
        <p:spPr>
          <a:xfrm>
            <a:off x="1677713" y="2306780"/>
            <a:ext cx="2206455" cy="2373406"/>
          </a:xfrm>
          <a:prstGeom prst="rect">
            <a:avLst/>
          </a:prstGeom>
        </p:spPr>
      </p:pic>
      <p:pic>
        <p:nvPicPr>
          <p:cNvPr id="16" name="Image 15">
            <a:extLst>
              <a:ext uri="{FF2B5EF4-FFF2-40B4-BE49-F238E27FC236}">
                <a16:creationId xmlns:a16="http://schemas.microsoft.com/office/drawing/2014/main" id="{516111F1-82BB-4B67-AB78-AF8C4FFDFFC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7620" y="404813"/>
            <a:ext cx="1260555" cy="236266"/>
          </a:xfrm>
          <a:prstGeom prst="rect">
            <a:avLst/>
          </a:prstGeom>
        </p:spPr>
      </p:pic>
      <p:sp>
        <p:nvSpPr>
          <p:cNvPr id="23" name="ZoneTexte 22">
            <a:extLst>
              <a:ext uri="{FF2B5EF4-FFF2-40B4-BE49-F238E27FC236}">
                <a16:creationId xmlns:a16="http://schemas.microsoft.com/office/drawing/2014/main" id="{E87A922E-EB7B-4E35-A307-CB9CE5383770}"/>
              </a:ext>
            </a:extLst>
          </p:cNvPr>
          <p:cNvSpPr txBox="1"/>
          <p:nvPr/>
        </p:nvSpPr>
        <p:spPr>
          <a:xfrm>
            <a:off x="8174363" y="1068034"/>
            <a:ext cx="1487587" cy="369332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Platinium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™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E5858691-ADC9-4BAE-A6B0-53670325D520}"/>
              </a:ext>
            </a:extLst>
          </p:cNvPr>
          <p:cNvSpPr txBox="1"/>
          <p:nvPr/>
        </p:nvSpPr>
        <p:spPr>
          <a:xfrm>
            <a:off x="6206488" y="1790674"/>
            <a:ext cx="5423338" cy="77559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Thanks to its proven therapeutic functions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2,3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Platinium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 is ready to protect your patients year after year and was designed to facilitate the implant experience and improve patient comfort. </a:t>
            </a:r>
            <a:endParaRPr kumimoji="0" lang="en-US" sz="1400" b="0" i="0" u="none" strike="noStrike" kern="1200" cap="none" spc="0" normalizeH="0" baseline="3000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5" name="Rectangle : coins arrondis 31">
            <a:extLst>
              <a:ext uri="{FF2B5EF4-FFF2-40B4-BE49-F238E27FC236}">
                <a16:creationId xmlns:a16="http://schemas.microsoft.com/office/drawing/2014/main" id="{8F261675-FDBD-4C21-9CAE-1E578D0DB7E3}"/>
              </a:ext>
            </a:extLst>
          </p:cNvPr>
          <p:cNvSpPr/>
          <p:nvPr/>
        </p:nvSpPr>
        <p:spPr>
          <a:xfrm>
            <a:off x="8443102" y="2932006"/>
            <a:ext cx="950111" cy="367308"/>
          </a:xfrm>
          <a:prstGeom prst="roundRect">
            <a:avLst>
              <a:gd name="adj" fmla="val 17114"/>
            </a:avLst>
          </a:prstGeom>
          <a:solidFill>
            <a:schemeClr val="accent4"/>
          </a:solidFill>
          <a:ln>
            <a:noFill/>
          </a:ln>
          <a:effectLst>
            <a:outerShdw blurRad="127000" algn="ctr" rotWithShape="0">
              <a:schemeClr val="accent4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Features</a:t>
            </a:r>
          </a:p>
        </p:txBody>
      </p:sp>
      <p:grpSp>
        <p:nvGrpSpPr>
          <p:cNvPr id="27" name="Group 23">
            <a:extLst>
              <a:ext uri="{FF2B5EF4-FFF2-40B4-BE49-F238E27FC236}">
                <a16:creationId xmlns:a16="http://schemas.microsoft.com/office/drawing/2014/main" id="{D6A0B86F-882F-41F9-BF35-818235D39848}"/>
              </a:ext>
            </a:extLst>
          </p:cNvPr>
          <p:cNvGrpSpPr/>
          <p:nvPr/>
        </p:nvGrpSpPr>
        <p:grpSpPr>
          <a:xfrm>
            <a:off x="6206225" y="3608602"/>
            <a:ext cx="5423864" cy="369332"/>
            <a:chOff x="6433397" y="3442338"/>
            <a:chExt cx="5423864" cy="369332"/>
          </a:xfrm>
        </p:grpSpPr>
        <p:sp>
          <p:nvSpPr>
            <p:cNvPr id="28" name="ZoneTexte 35">
              <a:extLst>
                <a:ext uri="{FF2B5EF4-FFF2-40B4-BE49-F238E27FC236}">
                  <a16:creationId xmlns:a16="http://schemas.microsoft.com/office/drawing/2014/main" id="{B597926A-0D7A-45E7-BE76-790C8D6AD6A5}"/>
                </a:ext>
              </a:extLst>
            </p:cNvPr>
            <p:cNvSpPr txBox="1"/>
            <p:nvPr/>
          </p:nvSpPr>
          <p:spPr>
            <a:xfrm>
              <a:off x="6785434" y="3442338"/>
              <a:ext cx="1333632" cy="36933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World’s greatest projected longevity</a:t>
              </a:r>
              <a:r>
                <a:rPr kumimoji="0" lang="en-US" sz="10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2" name="Graphique 19">
              <a:extLst>
                <a:ext uri="{FF2B5EF4-FFF2-40B4-BE49-F238E27FC236}">
                  <a16:creationId xmlns:a16="http://schemas.microsoft.com/office/drawing/2014/main" id="{25D80114-CDBA-48C4-A7AE-7FDF1021A5BE}"/>
                </a:ext>
              </a:extLst>
            </p:cNvPr>
            <p:cNvSpPr/>
            <p:nvPr/>
          </p:nvSpPr>
          <p:spPr>
            <a:xfrm>
              <a:off x="6433397" y="3515467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33" name="ZoneTexte 35">
              <a:extLst>
                <a:ext uri="{FF2B5EF4-FFF2-40B4-BE49-F238E27FC236}">
                  <a16:creationId xmlns:a16="http://schemas.microsoft.com/office/drawing/2014/main" id="{B2D7543F-3182-494B-99AD-7281350EE080}"/>
                </a:ext>
              </a:extLst>
            </p:cNvPr>
            <p:cNvSpPr txBox="1"/>
            <p:nvPr/>
          </p:nvSpPr>
          <p:spPr>
            <a:xfrm>
              <a:off x="8250512" y="3512100"/>
              <a:ext cx="3606749" cy="15523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Protects your patients from early replacements.</a:t>
              </a:r>
            </a:p>
          </p:txBody>
        </p:sp>
      </p:grpSp>
      <p:sp>
        <p:nvSpPr>
          <p:cNvPr id="43" name="ZoneTexte 42">
            <a:extLst>
              <a:ext uri="{FF2B5EF4-FFF2-40B4-BE49-F238E27FC236}">
                <a16:creationId xmlns:a16="http://schemas.microsoft.com/office/drawing/2014/main" id="{9BEA4569-B21B-4E64-9840-9AD2C602E265}"/>
              </a:ext>
            </a:extLst>
          </p:cNvPr>
          <p:cNvSpPr txBox="1"/>
          <p:nvPr/>
        </p:nvSpPr>
        <p:spPr>
          <a:xfrm>
            <a:off x="6555691" y="1451571"/>
            <a:ext cx="472493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Enter a new era of longevity</a:t>
            </a:r>
            <a:r>
              <a:rPr kumimoji="0" 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1</a:t>
            </a:r>
          </a:p>
        </p:txBody>
      </p:sp>
      <p:grpSp>
        <p:nvGrpSpPr>
          <p:cNvPr id="44" name="Group 27">
            <a:extLst>
              <a:ext uri="{FF2B5EF4-FFF2-40B4-BE49-F238E27FC236}">
                <a16:creationId xmlns:a16="http://schemas.microsoft.com/office/drawing/2014/main" id="{AC14B2F9-C3F2-4BB0-B312-187E38967442}"/>
              </a:ext>
            </a:extLst>
          </p:cNvPr>
          <p:cNvGrpSpPr/>
          <p:nvPr/>
        </p:nvGrpSpPr>
        <p:grpSpPr>
          <a:xfrm>
            <a:off x="6200661" y="4492299"/>
            <a:ext cx="5434992" cy="321435"/>
            <a:chOff x="6433397" y="3807202"/>
            <a:chExt cx="5434992" cy="321435"/>
          </a:xfrm>
        </p:grpSpPr>
        <p:sp>
          <p:nvSpPr>
            <p:cNvPr id="45" name="Graphique 19">
              <a:extLst>
                <a:ext uri="{FF2B5EF4-FFF2-40B4-BE49-F238E27FC236}">
                  <a16:creationId xmlns:a16="http://schemas.microsoft.com/office/drawing/2014/main" id="{36E6F76D-6955-439F-9447-D8ECD4E89034}"/>
                </a:ext>
              </a:extLst>
            </p:cNvPr>
            <p:cNvSpPr/>
            <p:nvPr/>
          </p:nvSpPr>
          <p:spPr>
            <a:xfrm>
              <a:off x="6433397" y="3893668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46" name="ZoneTexte 35">
              <a:extLst>
                <a:ext uri="{FF2B5EF4-FFF2-40B4-BE49-F238E27FC236}">
                  <a16:creationId xmlns:a16="http://schemas.microsoft.com/office/drawing/2014/main" id="{03DDA0F6-002D-48EC-8941-D9ED1B730779}"/>
                </a:ext>
              </a:extLst>
            </p:cNvPr>
            <p:cNvSpPr txBox="1"/>
            <p:nvPr/>
          </p:nvSpPr>
          <p:spPr>
            <a:xfrm>
              <a:off x="6785434" y="3881678"/>
              <a:ext cx="1602370" cy="17248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SafeR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™</a:t>
              </a:r>
            </a:p>
          </p:txBody>
        </p:sp>
        <p:sp>
          <p:nvSpPr>
            <p:cNvPr id="47" name="ZoneTexte 35">
              <a:extLst>
                <a:ext uri="{FF2B5EF4-FFF2-40B4-BE49-F238E27FC236}">
                  <a16:creationId xmlns:a16="http://schemas.microsoft.com/office/drawing/2014/main" id="{7F2FFFD8-BBC0-4256-8FDE-6710EED83136}"/>
                </a:ext>
              </a:extLst>
            </p:cNvPr>
            <p:cNvSpPr txBox="1"/>
            <p:nvPr/>
          </p:nvSpPr>
          <p:spPr>
            <a:xfrm>
              <a:off x="8261640" y="3807202"/>
              <a:ext cx="3606749" cy="32143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Manages all types of AV block. More than 96% preserved intrinsic conduction.</a:t>
              </a:r>
              <a:r>
                <a:rPr kumimoji="0" lang="en-US" sz="9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48" name="Group 23">
            <a:extLst>
              <a:ext uri="{FF2B5EF4-FFF2-40B4-BE49-F238E27FC236}">
                <a16:creationId xmlns:a16="http://schemas.microsoft.com/office/drawing/2014/main" id="{D6A0B86F-882F-41F9-BF35-818235D39848}"/>
              </a:ext>
            </a:extLst>
          </p:cNvPr>
          <p:cNvGrpSpPr/>
          <p:nvPr/>
        </p:nvGrpSpPr>
        <p:grpSpPr>
          <a:xfrm>
            <a:off x="6206225" y="4083383"/>
            <a:ext cx="5423864" cy="332399"/>
            <a:chOff x="6433397" y="3423518"/>
            <a:chExt cx="5423864" cy="332399"/>
          </a:xfrm>
        </p:grpSpPr>
        <p:sp>
          <p:nvSpPr>
            <p:cNvPr id="49" name="ZoneTexte 35">
              <a:extLst>
                <a:ext uri="{FF2B5EF4-FFF2-40B4-BE49-F238E27FC236}">
                  <a16:creationId xmlns:a16="http://schemas.microsoft.com/office/drawing/2014/main" id="{B597926A-0D7A-45E7-BE76-790C8D6AD6A5}"/>
                </a:ext>
              </a:extLst>
            </p:cNvPr>
            <p:cNvSpPr txBox="1"/>
            <p:nvPr/>
          </p:nvSpPr>
          <p:spPr>
            <a:xfrm>
              <a:off x="6785434" y="3503477"/>
              <a:ext cx="1602370" cy="17248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PARAD+™</a:t>
              </a:r>
            </a:p>
          </p:txBody>
        </p:sp>
        <p:sp>
          <p:nvSpPr>
            <p:cNvPr id="50" name="Graphique 19">
              <a:extLst>
                <a:ext uri="{FF2B5EF4-FFF2-40B4-BE49-F238E27FC236}">
                  <a16:creationId xmlns:a16="http://schemas.microsoft.com/office/drawing/2014/main" id="{25D80114-CDBA-48C4-A7AE-7FDF1021A5BE}"/>
                </a:ext>
              </a:extLst>
            </p:cNvPr>
            <p:cNvSpPr/>
            <p:nvPr/>
          </p:nvSpPr>
          <p:spPr>
            <a:xfrm>
              <a:off x="6433397" y="3515467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51" name="ZoneTexte 35">
              <a:extLst>
                <a:ext uri="{FF2B5EF4-FFF2-40B4-BE49-F238E27FC236}">
                  <a16:creationId xmlns:a16="http://schemas.microsoft.com/office/drawing/2014/main" id="{B2D7543F-3182-494B-99AD-7281350EE080}"/>
                </a:ext>
              </a:extLst>
            </p:cNvPr>
            <p:cNvSpPr txBox="1"/>
            <p:nvPr/>
          </p:nvSpPr>
          <p:spPr>
            <a:xfrm>
              <a:off x="8250512" y="3423518"/>
              <a:ext cx="3606749" cy="3323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World’s first dual-chamber arrhythmia discrimination algorithm. Best-in-class 99% overall specificity.</a:t>
              </a:r>
              <a:r>
                <a:rPr kumimoji="0" lang="en-US" sz="9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52" name="ZoneTexte 51">
            <a:extLst>
              <a:ext uri="{FF2B5EF4-FFF2-40B4-BE49-F238E27FC236}">
                <a16:creationId xmlns:a16="http://schemas.microsoft.com/office/drawing/2014/main" id="{FFF9B256-AD80-48B1-B68A-69A3D9B96308}"/>
              </a:ext>
            </a:extLst>
          </p:cNvPr>
          <p:cNvSpPr txBox="1"/>
          <p:nvPr/>
        </p:nvSpPr>
        <p:spPr>
          <a:xfrm>
            <a:off x="6339731" y="5313394"/>
            <a:ext cx="5156852" cy="35714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Refer to user’s manual supplied with the device for complete instructions for use, intended use and relevant warnings, precautions, side effects, and contraindications.</a:t>
            </a:r>
          </a:p>
        </p:txBody>
      </p:sp>
    </p:spTree>
    <p:extLst>
      <p:ext uri="{BB962C8B-B14F-4D97-AF65-F5344CB8AC3E}">
        <p14:creationId xmlns:p14="http://schemas.microsoft.com/office/powerpoint/2010/main" val="3322885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CFC0CEBF-81A7-4E09-9B11-28160D329903}"/>
              </a:ext>
            </a:extLst>
          </p:cNvPr>
          <p:cNvSpPr/>
          <p:nvPr/>
        </p:nvSpPr>
        <p:spPr>
          <a:xfrm>
            <a:off x="5558221" y="0"/>
            <a:ext cx="663377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EB592F85-9382-4BBF-BD3B-0CD3436524AD}"/>
              </a:ext>
            </a:extLst>
          </p:cNvPr>
          <p:cNvGrpSpPr/>
          <p:nvPr/>
        </p:nvGrpSpPr>
        <p:grpSpPr>
          <a:xfrm rot="10800000">
            <a:off x="0" y="2226802"/>
            <a:ext cx="12184680" cy="4625061"/>
            <a:chOff x="-5996" y="-11502"/>
            <a:chExt cx="12184680" cy="4625061"/>
          </a:xfrm>
        </p:grpSpPr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A689577-49A1-41CE-AD9A-5A52841582B8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7F6FFB4B-4DC9-4590-9AF0-72F3F076C515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64" name="Groupe 63">
            <a:extLst>
              <a:ext uri="{FF2B5EF4-FFF2-40B4-BE49-F238E27FC236}">
                <a16:creationId xmlns:a16="http://schemas.microsoft.com/office/drawing/2014/main" id="{A1B57102-9C91-43A0-846B-8BCEBE9E3171}"/>
              </a:ext>
            </a:extLst>
          </p:cNvPr>
          <p:cNvGrpSpPr/>
          <p:nvPr/>
        </p:nvGrpSpPr>
        <p:grpSpPr>
          <a:xfrm>
            <a:off x="3660" y="0"/>
            <a:ext cx="12184680" cy="4625061"/>
            <a:chOff x="-5996" y="-11502"/>
            <a:chExt cx="12184680" cy="4625061"/>
          </a:xfrm>
        </p:grpSpPr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AB4FFFF7-0E34-4F80-AC5B-406C03580194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57AFE648-C845-4A55-8DA7-62332C11BA29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29" name="Triangle isocèle 28">
            <a:extLst>
              <a:ext uri="{FF2B5EF4-FFF2-40B4-BE49-F238E27FC236}">
                <a16:creationId xmlns:a16="http://schemas.microsoft.com/office/drawing/2014/main" id="{3E3DA651-FF10-40A7-8F02-675C6624556C}"/>
              </a:ext>
            </a:extLst>
          </p:cNvPr>
          <p:cNvSpPr/>
          <p:nvPr/>
        </p:nvSpPr>
        <p:spPr>
          <a:xfrm rot="5400000">
            <a:off x="5258367" y="3329048"/>
            <a:ext cx="799611" cy="199904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2" name="Rectangle : coins arrondis 31">
            <a:extLst>
              <a:ext uri="{FF2B5EF4-FFF2-40B4-BE49-F238E27FC236}">
                <a16:creationId xmlns:a16="http://schemas.microsoft.com/office/drawing/2014/main" id="{8F261675-FDBD-4C21-9CAE-1E578D0DB7E3}"/>
              </a:ext>
            </a:extLst>
          </p:cNvPr>
          <p:cNvSpPr/>
          <p:nvPr/>
        </p:nvSpPr>
        <p:spPr>
          <a:xfrm>
            <a:off x="8443102" y="2470413"/>
            <a:ext cx="950111" cy="367308"/>
          </a:xfrm>
          <a:prstGeom prst="roundRect">
            <a:avLst>
              <a:gd name="adj" fmla="val 17114"/>
            </a:avLst>
          </a:prstGeom>
          <a:solidFill>
            <a:schemeClr val="accent4"/>
          </a:solidFill>
          <a:ln>
            <a:noFill/>
          </a:ln>
          <a:effectLst>
            <a:outerShdw blurRad="127000" algn="ctr" rotWithShape="0">
              <a:schemeClr val="accent4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Features</a:t>
            </a:r>
          </a:p>
        </p:txBody>
      </p:sp>
      <p:pic>
        <p:nvPicPr>
          <p:cNvPr id="17" name="object 23">
            <a:extLst>
              <a:ext uri="{FF2B5EF4-FFF2-40B4-BE49-F238E27FC236}">
                <a16:creationId xmlns:a16="http://schemas.microsoft.com/office/drawing/2014/main" id="{917E13BF-55F7-4CC5-B9E6-76D40E98CA9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54697" y="1637336"/>
            <a:ext cx="2252484" cy="3296302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5218C929-5614-410F-A204-BBE01A666A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7620" y="404813"/>
            <a:ext cx="1260555" cy="236266"/>
          </a:xfrm>
          <a:prstGeom prst="rect">
            <a:avLst/>
          </a:prstGeom>
        </p:spPr>
      </p:pic>
      <p:grpSp>
        <p:nvGrpSpPr>
          <p:cNvPr id="71" name="Group 27">
            <a:extLst>
              <a:ext uri="{FF2B5EF4-FFF2-40B4-BE49-F238E27FC236}">
                <a16:creationId xmlns:a16="http://schemas.microsoft.com/office/drawing/2014/main" id="{AC14B2F9-C3F2-4BB0-B312-187E38967442}"/>
              </a:ext>
            </a:extLst>
          </p:cNvPr>
          <p:cNvGrpSpPr/>
          <p:nvPr/>
        </p:nvGrpSpPr>
        <p:grpSpPr>
          <a:xfrm>
            <a:off x="6206225" y="4054272"/>
            <a:ext cx="5423864" cy="307777"/>
            <a:chOff x="6433397" y="3814031"/>
            <a:chExt cx="5423864" cy="307777"/>
          </a:xfrm>
        </p:grpSpPr>
        <p:sp>
          <p:nvSpPr>
            <p:cNvPr id="72" name="Graphique 19">
              <a:extLst>
                <a:ext uri="{FF2B5EF4-FFF2-40B4-BE49-F238E27FC236}">
                  <a16:creationId xmlns:a16="http://schemas.microsoft.com/office/drawing/2014/main" id="{36E6F76D-6955-439F-9447-D8ECD4E89034}"/>
                </a:ext>
              </a:extLst>
            </p:cNvPr>
            <p:cNvSpPr/>
            <p:nvPr/>
          </p:nvSpPr>
          <p:spPr>
            <a:xfrm>
              <a:off x="6433397" y="3893668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73" name="ZoneTexte 35">
              <a:extLst>
                <a:ext uri="{FF2B5EF4-FFF2-40B4-BE49-F238E27FC236}">
                  <a16:creationId xmlns:a16="http://schemas.microsoft.com/office/drawing/2014/main" id="{03DDA0F6-002D-48EC-8941-D9ED1B730779}"/>
                </a:ext>
              </a:extLst>
            </p:cNvPr>
            <p:cNvSpPr txBox="1"/>
            <p:nvPr/>
          </p:nvSpPr>
          <p:spPr>
            <a:xfrm>
              <a:off x="6785434" y="3814031"/>
              <a:ext cx="1602370" cy="30777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BTO™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Brady </a:t>
              </a:r>
              <a:r>
                <a:rPr kumimoji="0" lang="en-US" sz="1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Tachy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 Overlap</a:t>
              </a:r>
            </a:p>
          </p:txBody>
        </p:sp>
        <p:sp>
          <p:nvSpPr>
            <p:cNvPr id="74" name="ZoneTexte 35">
              <a:extLst>
                <a:ext uri="{FF2B5EF4-FFF2-40B4-BE49-F238E27FC236}">
                  <a16:creationId xmlns:a16="http://schemas.microsoft.com/office/drawing/2014/main" id="{7F2FFFD8-BBC0-4256-8FDE-6710EED83136}"/>
                </a:ext>
              </a:extLst>
            </p:cNvPr>
            <p:cNvSpPr txBox="1"/>
            <p:nvPr/>
          </p:nvSpPr>
          <p:spPr>
            <a:xfrm>
              <a:off x="8250512" y="3890302"/>
              <a:ext cx="3606749" cy="15523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Ensures resynchronization whatever the patients condition.</a:t>
              </a:r>
              <a:endParaRPr kumimoji="0" lang="en-US" sz="9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75" name="Group 37">
            <a:extLst>
              <a:ext uri="{FF2B5EF4-FFF2-40B4-BE49-F238E27FC236}">
                <a16:creationId xmlns:a16="http://schemas.microsoft.com/office/drawing/2014/main" id="{71636953-A8C0-424F-A962-9DF91BC1CA97}"/>
              </a:ext>
            </a:extLst>
          </p:cNvPr>
          <p:cNvGrpSpPr/>
          <p:nvPr/>
        </p:nvGrpSpPr>
        <p:grpSpPr>
          <a:xfrm>
            <a:off x="6206225" y="4891164"/>
            <a:ext cx="5423864" cy="172483"/>
            <a:chOff x="6433397" y="4274645"/>
            <a:chExt cx="5423864" cy="172483"/>
          </a:xfrm>
        </p:grpSpPr>
        <p:sp>
          <p:nvSpPr>
            <p:cNvPr id="76" name="Graphique 19">
              <a:extLst>
                <a:ext uri="{FF2B5EF4-FFF2-40B4-BE49-F238E27FC236}">
                  <a16:creationId xmlns:a16="http://schemas.microsoft.com/office/drawing/2014/main" id="{BD739705-FFD5-410F-A602-39A8AE0AB5D9}"/>
                </a:ext>
              </a:extLst>
            </p:cNvPr>
            <p:cNvSpPr/>
            <p:nvPr/>
          </p:nvSpPr>
          <p:spPr>
            <a:xfrm>
              <a:off x="6433397" y="4286635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77" name="ZoneTexte 35">
              <a:extLst>
                <a:ext uri="{FF2B5EF4-FFF2-40B4-BE49-F238E27FC236}">
                  <a16:creationId xmlns:a16="http://schemas.microsoft.com/office/drawing/2014/main" id="{0BD94D0B-98E5-41C1-ABA7-9B1341B69223}"/>
                </a:ext>
              </a:extLst>
            </p:cNvPr>
            <p:cNvSpPr txBox="1"/>
            <p:nvPr/>
          </p:nvSpPr>
          <p:spPr>
            <a:xfrm>
              <a:off x="6785434" y="4274645"/>
              <a:ext cx="1602370" cy="17248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Multipoint Pacing™</a:t>
              </a:r>
            </a:p>
          </p:txBody>
        </p:sp>
        <p:sp>
          <p:nvSpPr>
            <p:cNvPr id="78" name="ZoneTexte 35">
              <a:extLst>
                <a:ext uri="{FF2B5EF4-FFF2-40B4-BE49-F238E27FC236}">
                  <a16:creationId xmlns:a16="http://schemas.microsoft.com/office/drawing/2014/main" id="{DDCA6DBB-9B51-49C9-85B9-D89D5E37BE97}"/>
                </a:ext>
              </a:extLst>
            </p:cNvPr>
            <p:cNvSpPr txBox="1"/>
            <p:nvPr/>
          </p:nvSpPr>
          <p:spPr>
            <a:xfrm>
              <a:off x="8250512" y="4277787"/>
              <a:ext cx="3606749" cy="1661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Captures a broader area of the left ventricle.</a:t>
              </a:r>
              <a:r>
                <a:rPr kumimoji="0" lang="en-US" sz="9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79" name="Group 27">
            <a:extLst>
              <a:ext uri="{FF2B5EF4-FFF2-40B4-BE49-F238E27FC236}">
                <a16:creationId xmlns:a16="http://schemas.microsoft.com/office/drawing/2014/main" id="{AC14B2F9-C3F2-4BB0-B312-187E38967442}"/>
              </a:ext>
            </a:extLst>
          </p:cNvPr>
          <p:cNvGrpSpPr/>
          <p:nvPr/>
        </p:nvGrpSpPr>
        <p:grpSpPr>
          <a:xfrm>
            <a:off x="6200661" y="4534274"/>
            <a:ext cx="5434992" cy="184666"/>
            <a:chOff x="6433397" y="3875587"/>
            <a:chExt cx="5434992" cy="184666"/>
          </a:xfrm>
        </p:grpSpPr>
        <p:sp>
          <p:nvSpPr>
            <p:cNvPr id="80" name="Graphique 19">
              <a:extLst>
                <a:ext uri="{FF2B5EF4-FFF2-40B4-BE49-F238E27FC236}">
                  <a16:creationId xmlns:a16="http://schemas.microsoft.com/office/drawing/2014/main" id="{36E6F76D-6955-439F-9447-D8ECD4E89034}"/>
                </a:ext>
              </a:extLst>
            </p:cNvPr>
            <p:cNvSpPr/>
            <p:nvPr/>
          </p:nvSpPr>
          <p:spPr>
            <a:xfrm>
              <a:off x="6433397" y="3893668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81" name="ZoneTexte 35">
              <a:extLst>
                <a:ext uri="{FF2B5EF4-FFF2-40B4-BE49-F238E27FC236}">
                  <a16:creationId xmlns:a16="http://schemas.microsoft.com/office/drawing/2014/main" id="{03DDA0F6-002D-48EC-8941-D9ED1B730779}"/>
                </a:ext>
              </a:extLst>
            </p:cNvPr>
            <p:cNvSpPr txBox="1"/>
            <p:nvPr/>
          </p:nvSpPr>
          <p:spPr>
            <a:xfrm>
              <a:off x="6785434" y="3875587"/>
              <a:ext cx="1602370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14 LV vectors</a:t>
              </a:r>
            </a:p>
          </p:txBody>
        </p:sp>
        <p:sp>
          <p:nvSpPr>
            <p:cNvPr id="82" name="ZoneTexte 35">
              <a:extLst>
                <a:ext uri="{FF2B5EF4-FFF2-40B4-BE49-F238E27FC236}">
                  <a16:creationId xmlns:a16="http://schemas.microsoft.com/office/drawing/2014/main" id="{7F2FFFD8-BBC0-4256-8FDE-6710EED83136}"/>
                </a:ext>
              </a:extLst>
            </p:cNvPr>
            <p:cNvSpPr txBox="1"/>
            <p:nvPr/>
          </p:nvSpPr>
          <p:spPr>
            <a:xfrm>
              <a:off x="8261640" y="3890302"/>
              <a:ext cx="3606749" cy="155235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More LV vectors for flexible pacing.</a:t>
              </a:r>
              <a:endParaRPr kumimoji="0" lang="en-US" sz="9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83" name="ZoneTexte 82">
            <a:extLst>
              <a:ext uri="{FF2B5EF4-FFF2-40B4-BE49-F238E27FC236}">
                <a16:creationId xmlns:a16="http://schemas.microsoft.com/office/drawing/2014/main" id="{E5858691-ADC9-4BAE-A6B0-53670325D520}"/>
              </a:ext>
            </a:extLst>
          </p:cNvPr>
          <p:cNvSpPr txBox="1"/>
          <p:nvPr/>
        </p:nvSpPr>
        <p:spPr>
          <a:xfrm>
            <a:off x="6419173" y="1471451"/>
            <a:ext cx="4997968" cy="77559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Platinium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 4LV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SonR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™ gives every patient a chance to become a responder thanks to multiple therapeutic options and features the world’s greatest projected longevity.</a:t>
            </a:r>
            <a:r>
              <a:rPr kumimoji="0" lang="en-GB" sz="14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1</a:t>
            </a:r>
            <a:endParaRPr kumimoji="0" lang="en-US" sz="1400" b="0" i="0" u="none" strike="noStrike" kern="1200" cap="none" spc="0" normalizeH="0" baseline="3000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id="{9BEA4569-B21B-4E64-9840-9AD2C602E265}"/>
              </a:ext>
            </a:extLst>
          </p:cNvPr>
          <p:cNvSpPr txBox="1"/>
          <p:nvPr/>
        </p:nvSpPr>
        <p:spPr>
          <a:xfrm>
            <a:off x="6555691" y="1125781"/>
            <a:ext cx="472493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4870FF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Gives every patient a chance to become responder</a:t>
            </a:r>
            <a:endParaRPr kumimoji="0" lang="en-US" sz="1400" b="0" i="0" u="none" strike="noStrike" kern="1200" cap="none" spc="0" normalizeH="0" baseline="30000" noProof="0" dirty="0">
              <a:ln>
                <a:noFill/>
              </a:ln>
              <a:solidFill>
                <a:srgbClr val="4870FF"/>
              </a:solidFill>
              <a:effectLst/>
              <a:uLnTx/>
              <a:uFillTx/>
              <a:latin typeface="Fira Sans SemiBold" panose="020B0603050000020004" pitchFamily="34" charset="0"/>
              <a:ea typeface="+mn-ea"/>
              <a:cs typeface="+mn-cs"/>
            </a:endParaRPr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id="{E87A922E-EB7B-4E35-A307-CB9CE5383770}"/>
              </a:ext>
            </a:extLst>
          </p:cNvPr>
          <p:cNvSpPr txBox="1"/>
          <p:nvPr/>
        </p:nvSpPr>
        <p:spPr>
          <a:xfrm>
            <a:off x="7547589" y="742244"/>
            <a:ext cx="2741135" cy="369332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Platinium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 4LV 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SonR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™</a:t>
            </a:r>
          </a:p>
        </p:txBody>
      </p:sp>
      <p:grpSp>
        <p:nvGrpSpPr>
          <p:cNvPr id="86" name="Group 23">
            <a:extLst>
              <a:ext uri="{FF2B5EF4-FFF2-40B4-BE49-F238E27FC236}">
                <a16:creationId xmlns:a16="http://schemas.microsoft.com/office/drawing/2014/main" id="{D6A0B86F-882F-41F9-BF35-818235D39848}"/>
              </a:ext>
            </a:extLst>
          </p:cNvPr>
          <p:cNvGrpSpPr/>
          <p:nvPr/>
        </p:nvGrpSpPr>
        <p:grpSpPr>
          <a:xfrm>
            <a:off x="6206225" y="3549648"/>
            <a:ext cx="5423864" cy="332399"/>
            <a:chOff x="6433397" y="3423518"/>
            <a:chExt cx="5423864" cy="332399"/>
          </a:xfrm>
        </p:grpSpPr>
        <p:sp>
          <p:nvSpPr>
            <p:cNvPr id="87" name="ZoneTexte 35">
              <a:extLst>
                <a:ext uri="{FF2B5EF4-FFF2-40B4-BE49-F238E27FC236}">
                  <a16:creationId xmlns:a16="http://schemas.microsoft.com/office/drawing/2014/main" id="{B597926A-0D7A-45E7-BE76-790C8D6AD6A5}"/>
                </a:ext>
              </a:extLst>
            </p:cNvPr>
            <p:cNvSpPr txBox="1"/>
            <p:nvPr/>
          </p:nvSpPr>
          <p:spPr>
            <a:xfrm>
              <a:off x="6785434" y="3503477"/>
              <a:ext cx="1602370" cy="17248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PARAD+™</a:t>
              </a:r>
            </a:p>
          </p:txBody>
        </p:sp>
        <p:sp>
          <p:nvSpPr>
            <p:cNvPr id="88" name="Graphique 19">
              <a:extLst>
                <a:ext uri="{FF2B5EF4-FFF2-40B4-BE49-F238E27FC236}">
                  <a16:creationId xmlns:a16="http://schemas.microsoft.com/office/drawing/2014/main" id="{25D80114-CDBA-48C4-A7AE-7FDF1021A5BE}"/>
                </a:ext>
              </a:extLst>
            </p:cNvPr>
            <p:cNvSpPr/>
            <p:nvPr/>
          </p:nvSpPr>
          <p:spPr>
            <a:xfrm>
              <a:off x="6433397" y="3515467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89" name="ZoneTexte 35">
              <a:extLst>
                <a:ext uri="{FF2B5EF4-FFF2-40B4-BE49-F238E27FC236}">
                  <a16:creationId xmlns:a16="http://schemas.microsoft.com/office/drawing/2014/main" id="{B2D7543F-3182-494B-99AD-7281350EE080}"/>
                </a:ext>
              </a:extLst>
            </p:cNvPr>
            <p:cNvSpPr txBox="1"/>
            <p:nvPr/>
          </p:nvSpPr>
          <p:spPr>
            <a:xfrm>
              <a:off x="8250512" y="3423518"/>
              <a:ext cx="3606749" cy="3323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World’s first dual-chamber arrhythmia discrimination algorithm. Best-in-class 99% overall specificity.</a:t>
              </a:r>
              <a:r>
                <a:rPr kumimoji="0" lang="en-US" sz="9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90" name="Group 23">
            <a:extLst>
              <a:ext uri="{FF2B5EF4-FFF2-40B4-BE49-F238E27FC236}">
                <a16:creationId xmlns:a16="http://schemas.microsoft.com/office/drawing/2014/main" id="{D6A0B86F-882F-41F9-BF35-818235D39848}"/>
              </a:ext>
            </a:extLst>
          </p:cNvPr>
          <p:cNvGrpSpPr/>
          <p:nvPr/>
        </p:nvGrpSpPr>
        <p:grpSpPr>
          <a:xfrm>
            <a:off x="6206225" y="3045024"/>
            <a:ext cx="5423864" cy="332399"/>
            <a:chOff x="6433397" y="3423518"/>
            <a:chExt cx="5423864" cy="332399"/>
          </a:xfrm>
        </p:grpSpPr>
        <p:sp>
          <p:nvSpPr>
            <p:cNvPr id="91" name="ZoneTexte 35">
              <a:extLst>
                <a:ext uri="{FF2B5EF4-FFF2-40B4-BE49-F238E27FC236}">
                  <a16:creationId xmlns:a16="http://schemas.microsoft.com/office/drawing/2014/main" id="{B597926A-0D7A-45E7-BE76-790C8D6AD6A5}"/>
                </a:ext>
              </a:extLst>
            </p:cNvPr>
            <p:cNvSpPr txBox="1"/>
            <p:nvPr/>
          </p:nvSpPr>
          <p:spPr>
            <a:xfrm>
              <a:off x="6785434" y="3503477"/>
              <a:ext cx="1602370" cy="17248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SonR</a:t>
              </a: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™</a:t>
              </a:r>
            </a:p>
          </p:txBody>
        </p:sp>
        <p:sp>
          <p:nvSpPr>
            <p:cNvPr id="92" name="Graphique 19">
              <a:extLst>
                <a:ext uri="{FF2B5EF4-FFF2-40B4-BE49-F238E27FC236}">
                  <a16:creationId xmlns:a16="http://schemas.microsoft.com/office/drawing/2014/main" id="{25D80114-CDBA-48C4-A7AE-7FDF1021A5BE}"/>
                </a:ext>
              </a:extLst>
            </p:cNvPr>
            <p:cNvSpPr/>
            <p:nvPr/>
          </p:nvSpPr>
          <p:spPr>
            <a:xfrm>
              <a:off x="6433397" y="3515467"/>
              <a:ext cx="148025" cy="148503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4"/>
            </a:solidFill>
            <a:ln w="63500" cap="flat">
              <a:solidFill>
                <a:schemeClr val="accent4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93" name="ZoneTexte 35">
              <a:extLst>
                <a:ext uri="{FF2B5EF4-FFF2-40B4-BE49-F238E27FC236}">
                  <a16:creationId xmlns:a16="http://schemas.microsoft.com/office/drawing/2014/main" id="{B2D7543F-3182-494B-99AD-7281350EE080}"/>
                </a:ext>
              </a:extLst>
            </p:cNvPr>
            <p:cNvSpPr txBox="1"/>
            <p:nvPr/>
          </p:nvSpPr>
          <p:spPr>
            <a:xfrm>
              <a:off x="8250512" y="3423518"/>
              <a:ext cx="3606749" cy="33239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World's only contractility sensor for automatic CRT optimization. 35% risk reduction in heart failure hospitalization.</a:t>
              </a:r>
              <a:r>
                <a:rPr kumimoji="0" lang="en-US" sz="900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2,3</a:t>
              </a:r>
            </a:p>
          </p:txBody>
        </p:sp>
      </p:grpSp>
      <p:sp>
        <p:nvSpPr>
          <p:cNvPr id="94" name="ZoneTexte 93">
            <a:extLst>
              <a:ext uri="{FF2B5EF4-FFF2-40B4-BE49-F238E27FC236}">
                <a16:creationId xmlns:a16="http://schemas.microsoft.com/office/drawing/2014/main" id="{FFF9B256-AD80-48B1-B68A-69A3D9B96308}"/>
              </a:ext>
            </a:extLst>
          </p:cNvPr>
          <p:cNvSpPr txBox="1"/>
          <p:nvPr/>
        </p:nvSpPr>
        <p:spPr>
          <a:xfrm>
            <a:off x="5783990" y="5395177"/>
            <a:ext cx="6268334" cy="81560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This product is not available for sale or distribution in the USA. For further information on product availability, please contact your local representative.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Refer to user’s manual supplied with the device for complete instructions for use, intended use and relevant warnings, precautions, side effects, and contraindications.</a:t>
            </a:r>
          </a:p>
        </p:txBody>
      </p:sp>
    </p:spTree>
    <p:extLst>
      <p:ext uri="{BB962C8B-B14F-4D97-AF65-F5344CB8AC3E}">
        <p14:creationId xmlns:p14="http://schemas.microsoft.com/office/powerpoint/2010/main" val="1236054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621845" y="6516476"/>
            <a:ext cx="9874828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1.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Munawar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 D.A., et al. Predicted longevity of contemporary cardiac implantable electronic devices: A call for industry-wide “standardized” reporting. Heart Rhythm. 2018; 15(12):1756-63. </a:t>
            </a:r>
          </a:p>
        </p:txBody>
      </p:sp>
      <p:sp>
        <p:nvSpPr>
          <p:cNvPr id="4" name="ZoneTexte 10"/>
          <p:cNvSpPr txBox="1"/>
          <p:nvPr/>
        </p:nvSpPr>
        <p:spPr>
          <a:xfrm>
            <a:off x="1691182" y="1608714"/>
            <a:ext cx="936104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00" cap="none" spc="-25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1</a:t>
            </a:r>
            <a:r>
              <a:rPr kumimoji="0" lang="en-US" sz="4000" b="1" i="0" u="none" strike="noStrike" kern="100" cap="none" spc="-140" normalizeH="0" baseline="6800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st</a:t>
            </a:r>
            <a:endParaRPr kumimoji="0" lang="en-US" sz="5400" b="1" i="0" u="none" strike="noStrike" kern="100" cap="none" spc="-140" normalizeH="0" baseline="6800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Fira Sans" panose="020B05030500000200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93012" y="4498542"/>
            <a:ext cx="452543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US" dirty="0" err="1">
                <a:solidFill>
                  <a:srgbClr val="002060"/>
                </a:solidFill>
                <a:latin typeface="Fira Sans" panose="020B0503050000020004" pitchFamily="34" charset="0"/>
              </a:rPr>
              <a:t>Platinium</a:t>
            </a:r>
            <a:r>
              <a:rPr lang="en-US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excels in predicted longevity with up to 8 more years compared to other devices.</a:t>
            </a:r>
            <a:r>
              <a:rPr kumimoji="0" lang="en-US" b="0" i="0" u="none" strike="noStrike" kern="1200" cap="none" spc="0" normalizeH="0" baseline="3000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1</a:t>
            </a: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Platinium</a:t>
            </a:r>
            <a:r>
              <a:rPr lang="en-GB" dirty="0"/>
              <a:t> – outstanding longevity </a:t>
            </a:r>
          </a:p>
        </p:txBody>
      </p:sp>
      <p:grpSp>
        <p:nvGrpSpPr>
          <p:cNvPr id="15" name="Group 14"/>
          <p:cNvGrpSpPr/>
          <p:nvPr/>
        </p:nvGrpSpPr>
        <p:grpSpPr>
          <a:xfrm>
            <a:off x="712005" y="2589649"/>
            <a:ext cx="3321863" cy="2173990"/>
            <a:chOff x="518617" y="1371850"/>
            <a:chExt cx="2877508" cy="1768173"/>
          </a:xfrm>
        </p:grpSpPr>
        <p:pic>
          <p:nvPicPr>
            <p:cNvPr id="14" name="object 20">
              <a:hlinkClick r:id="rId2" action="ppaction://hlinksldjump"/>
              <a:extLst>
                <a:ext uri="{FF2B5EF4-FFF2-40B4-BE49-F238E27FC236}">
                  <a16:creationId xmlns:a16="http://schemas.microsoft.com/office/drawing/2014/main" id="{7E21792C-9221-4975-9661-AD3BE068DD5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1845" y="1439735"/>
              <a:ext cx="1260000" cy="1304230"/>
            </a:xfrm>
            <a:prstGeom prst="rect">
              <a:avLst/>
            </a:prstGeom>
          </p:spPr>
        </p:pic>
        <p:pic>
          <p:nvPicPr>
            <p:cNvPr id="10" name="object 23">
              <a:extLst>
                <a:ext uri="{FF2B5EF4-FFF2-40B4-BE49-F238E27FC236}">
                  <a16:creationId xmlns:a16="http://schemas.microsoft.com/office/drawing/2014/main" id="{917E13BF-55F7-4CC5-B9E6-76D40E98CA9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52125" y="1371850"/>
              <a:ext cx="1044000" cy="1440000"/>
            </a:xfrm>
            <a:prstGeom prst="rect">
              <a:avLst/>
            </a:prstGeom>
          </p:spPr>
        </p:pic>
        <p:pic>
          <p:nvPicPr>
            <p:cNvPr id="11" name="object 35">
              <a:extLst>
                <a:ext uri="{FF2B5EF4-FFF2-40B4-BE49-F238E27FC236}">
                  <a16:creationId xmlns:a16="http://schemas.microsoft.com/office/drawing/2014/main" id="{24583A9B-C9C9-4522-8167-879F188FCF3F}"/>
                </a:ext>
              </a:extLst>
            </p:cNvPr>
            <p:cNvPicPr/>
            <p:nvPr/>
          </p:nvPicPr>
          <p:blipFill rotWithShape="1">
            <a:blip r:embed="rId5" cstate="print"/>
            <a:srcRect l="21120"/>
            <a:stretch/>
          </p:blipFill>
          <p:spPr>
            <a:xfrm>
              <a:off x="518617" y="1678365"/>
              <a:ext cx="928800" cy="1065600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5697" y="1417606"/>
              <a:ext cx="1152000" cy="1722417"/>
            </a:xfrm>
            <a:prstGeom prst="rect">
              <a:avLst/>
            </a:prstGeom>
          </p:spPr>
        </p:pic>
      </p:grpSp>
      <p:grpSp>
        <p:nvGrpSpPr>
          <p:cNvPr id="33" name="Group 32"/>
          <p:cNvGrpSpPr/>
          <p:nvPr/>
        </p:nvGrpSpPr>
        <p:grpSpPr>
          <a:xfrm>
            <a:off x="6559259" y="1881992"/>
            <a:ext cx="3781133" cy="3185809"/>
            <a:chOff x="7188489" y="1417182"/>
            <a:chExt cx="3307183" cy="2753431"/>
          </a:xfrm>
        </p:grpSpPr>
        <p:pic>
          <p:nvPicPr>
            <p:cNvPr id="29" name="Espace réservé pour une image  13" descr="Platinium_v5_technology.png"/>
            <p:cNvPicPr>
              <a:picLocks noChangeAspect="1"/>
            </p:cNvPicPr>
            <p:nvPr/>
          </p:nvPicPr>
          <p:blipFill>
            <a:blip r:embed="rId7" cstate="print">
              <a:biLevel thresh="75000"/>
            </a:blip>
            <a:srcRect l="30593"/>
            <a:stretch>
              <a:fillRect/>
            </a:stretch>
          </p:blipFill>
          <p:spPr>
            <a:xfrm>
              <a:off x="7188489" y="1417182"/>
              <a:ext cx="2952750" cy="2457450"/>
            </a:xfrm>
            <a:prstGeom prst="rect">
              <a:avLst/>
            </a:prstGeom>
          </p:spPr>
        </p:pic>
        <p:sp>
          <p:nvSpPr>
            <p:cNvPr id="30" name="Rectangle 29"/>
            <p:cNvSpPr/>
            <p:nvPr/>
          </p:nvSpPr>
          <p:spPr>
            <a:xfrm>
              <a:off x="8983504" y="3348908"/>
              <a:ext cx="136815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Large usable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Battery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capacity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9415552" y="2124772"/>
              <a:ext cx="1080120" cy="39900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Lowest</a:t>
              </a:r>
              <a:r>
                <a:rPr kumimoji="0" lang="fr-FR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current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 drain </a:t>
              </a: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7399328" y="3708948"/>
              <a:ext cx="1440160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Reforming-free</a:t>
              </a:r>
            </a:p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No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energy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Fira Sans" panose="020B0503050000020004" pitchFamily="34" charset="0"/>
                </a:rPr>
                <a:t>wasted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endParaRPr>
            </a:p>
          </p:txBody>
        </p:sp>
      </p:grpSp>
      <p:sp>
        <p:nvSpPr>
          <p:cNvPr id="34" name="Espace réservé du texte 16"/>
          <p:cNvSpPr>
            <a:spLocks noGrp="1"/>
          </p:cNvSpPr>
          <p:nvPr>
            <p:ph type="body" sz="quarter" idx="4294967295"/>
          </p:nvPr>
        </p:nvSpPr>
        <p:spPr>
          <a:xfrm>
            <a:off x="5724345" y="5132819"/>
            <a:ext cx="5772328" cy="1275401"/>
          </a:xfrm>
        </p:spPr>
        <p:txBody>
          <a:bodyPr>
            <a:normAutofit/>
          </a:bodyPr>
          <a:lstStyle/>
          <a:p>
            <a:pPr marL="0" indent="0" algn="ctr">
              <a:buNone/>
            </a:pPr>
            <a:r>
              <a:rPr lang="en-US" sz="1800" dirty="0">
                <a:solidFill>
                  <a:srgbClr val="002060"/>
                </a:solidFill>
                <a:latin typeface="Fira Sans" panose="020B0503050000020004" pitchFamily="34" charset="0"/>
              </a:rPr>
              <a:t>MicroPort CRM achieves outstanding longevity by combining a large battery capacity and the lowest current drain.</a:t>
            </a:r>
            <a:r>
              <a:rPr lang="en-US" sz="18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</a:t>
            </a:r>
          </a:p>
        </p:txBody>
      </p:sp>
      <p:sp>
        <p:nvSpPr>
          <p:cNvPr id="35" name="Rectangle 34"/>
          <p:cNvSpPr/>
          <p:nvPr/>
        </p:nvSpPr>
        <p:spPr>
          <a:xfrm>
            <a:off x="6827206" y="5159413"/>
            <a:ext cx="5176691" cy="3582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9588" marR="0" lvl="0" indent="-242888" algn="l" defTabSz="685800" rtl="0" eaLnBrk="1" fontAlgn="auto" latinLnBrk="0" hangingPunct="1">
              <a:lnSpc>
                <a:spcPct val="96000"/>
              </a:lnSpc>
              <a:spcBef>
                <a:spcPts val="0"/>
              </a:spcBef>
              <a:spcAft>
                <a:spcPts val="525"/>
              </a:spcAft>
              <a:buClr>
                <a:srgbClr val="131E29"/>
              </a:buClr>
              <a:buSzTx/>
              <a:buFont typeface="Arial" pitchFamily="34" charset="0"/>
              <a:buChar char="•"/>
              <a:tabLst/>
              <a:defRPr/>
            </a:pPr>
            <a:endParaRPr kumimoji="0" lang="en-US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Fira Sans" panose="020B0503050000020004" pitchFamily="34" charset="0"/>
            </a:endParaRPr>
          </a:p>
        </p:txBody>
      </p:sp>
      <p:sp>
        <p:nvSpPr>
          <p:cNvPr id="36" name="Rectangle 35"/>
          <p:cNvSpPr/>
          <p:nvPr/>
        </p:nvSpPr>
        <p:spPr>
          <a:xfrm>
            <a:off x="7567639" y="993623"/>
            <a:ext cx="4371649" cy="9591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09588" lvl="0" indent="-242888" defTabSz="685800">
              <a:lnSpc>
                <a:spcPct val="96000"/>
              </a:lnSpc>
              <a:spcAft>
                <a:spcPts val="525"/>
              </a:spcAft>
              <a:buClr>
                <a:srgbClr val="131E29"/>
              </a:buClr>
              <a:buFont typeface="Arial" pitchFamily="34" charset="0"/>
              <a:buChar char="•"/>
              <a:defRPr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Advanced QHR</a:t>
            </a:r>
            <a:r>
              <a:rPr lang="en-US" sz="16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TM</a:t>
            </a: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 battery technology</a:t>
            </a:r>
          </a:p>
          <a:p>
            <a:pPr marL="509588" lvl="0" indent="-242888" defTabSz="685800">
              <a:lnSpc>
                <a:spcPct val="96000"/>
              </a:lnSpc>
              <a:spcAft>
                <a:spcPts val="525"/>
              </a:spcAft>
              <a:buClr>
                <a:srgbClr val="131E29"/>
              </a:buClr>
              <a:buFont typeface="Arial" pitchFamily="34" charset="0"/>
              <a:buChar char="•"/>
              <a:defRPr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Optimized electronic performance</a:t>
            </a:r>
          </a:p>
          <a:p>
            <a:pPr marL="509588" lvl="0" indent="-242888" defTabSz="685800">
              <a:lnSpc>
                <a:spcPct val="96000"/>
              </a:lnSpc>
              <a:spcAft>
                <a:spcPts val="525"/>
              </a:spcAft>
              <a:buClr>
                <a:srgbClr val="131E29"/>
              </a:buClr>
              <a:buFont typeface="Arial" pitchFamily="34" charset="0"/>
              <a:buChar char="•"/>
              <a:defRPr/>
            </a:pPr>
            <a:r>
              <a:rPr lang="en-US" sz="1600" dirty="0">
                <a:solidFill>
                  <a:srgbClr val="002060"/>
                </a:solidFill>
                <a:latin typeface="Fira Sans" panose="020B0503050000020004" pitchFamily="34" charset="0"/>
              </a:rPr>
              <a:t>Benefits from wet-tantalum capacitors</a:t>
            </a:r>
          </a:p>
        </p:txBody>
      </p:sp>
    </p:spTree>
    <p:extLst>
      <p:ext uri="{BB962C8B-B14F-4D97-AF65-F5344CB8AC3E}">
        <p14:creationId xmlns:p14="http://schemas.microsoft.com/office/powerpoint/2010/main" val="33506439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build="p"/>
      <p:bldP spid="3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Platinium</a:t>
            </a:r>
            <a:r>
              <a:rPr lang="en-GB" dirty="0"/>
              <a:t> – outstanding longevity 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34</a:t>
            </a:fld>
            <a:endParaRPr kumimoji="1" lang="zh-CN" altLang="en-US"/>
          </a:p>
        </p:txBody>
      </p:sp>
      <p:sp>
        <p:nvSpPr>
          <p:cNvPr id="28" name="ZoneTexte 37">
            <a:extLst>
              <a:ext uri="{FF2B5EF4-FFF2-40B4-BE49-F238E27FC236}">
                <a16:creationId xmlns:a16="http://schemas.microsoft.com/office/drawing/2014/main" id="{4FDA033B-7A2D-45B9-B912-543B4DF3DB5A}"/>
              </a:ext>
            </a:extLst>
          </p:cNvPr>
          <p:cNvSpPr txBox="1"/>
          <p:nvPr/>
        </p:nvSpPr>
        <p:spPr>
          <a:xfrm>
            <a:off x="405180" y="2974089"/>
            <a:ext cx="4621210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dirty="0" err="1">
                <a:solidFill>
                  <a:srgbClr val="002060"/>
                </a:solidFill>
                <a:latin typeface="Fira Sans"/>
              </a:rPr>
              <a:t>MicroPort’s</a:t>
            </a:r>
            <a:r>
              <a:rPr lang="en-US" dirty="0">
                <a:solidFill>
                  <a:srgbClr val="002060"/>
                </a:solidFill>
                <a:latin typeface="Fira Sans"/>
              </a:rPr>
              <a:t> High Voltage devices offer up to </a:t>
            </a:r>
            <a:r>
              <a:rPr lang="en-US" b="1" dirty="0">
                <a:solidFill>
                  <a:srgbClr val="002060"/>
                </a:solidFill>
                <a:latin typeface="Fira Sans"/>
              </a:rPr>
              <a:t>50% additional longevity </a:t>
            </a:r>
            <a:r>
              <a:rPr lang="en-US" dirty="0">
                <a:solidFill>
                  <a:srgbClr val="002060"/>
                </a:solidFill>
                <a:latin typeface="Fira Sans"/>
              </a:rPr>
              <a:t>when compared to devices from other manufacturers, protecting patients from early replacements and associated consequences.</a:t>
            </a:r>
            <a:r>
              <a:rPr lang="en-US" baseline="30000" dirty="0">
                <a:solidFill>
                  <a:srgbClr val="002060"/>
                </a:solidFill>
                <a:latin typeface="Fira Sans"/>
              </a:rPr>
              <a:t>1-5</a:t>
            </a:r>
          </a:p>
        </p:txBody>
      </p:sp>
      <p:sp>
        <p:nvSpPr>
          <p:cNvPr id="29" name="Rectangle : coins arrondis 42">
            <a:extLst>
              <a:ext uri="{FF2B5EF4-FFF2-40B4-BE49-F238E27FC236}">
                <a16:creationId xmlns:a16="http://schemas.microsoft.com/office/drawing/2014/main" id="{D8290E0B-B5F7-4932-A0B1-CAA395BB54B8}"/>
              </a:ext>
            </a:extLst>
          </p:cNvPr>
          <p:cNvSpPr/>
          <p:nvPr/>
        </p:nvSpPr>
        <p:spPr>
          <a:xfrm>
            <a:off x="5457825" y="1341438"/>
            <a:ext cx="6072742" cy="5111749"/>
          </a:xfrm>
          <a:prstGeom prst="roundRect">
            <a:avLst>
              <a:gd name="adj" fmla="val 2726"/>
            </a:avLst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381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aphicFrame>
        <p:nvGraphicFramePr>
          <p:cNvPr id="30" name="Graphique 16">
            <a:extLst>
              <a:ext uri="{FF2B5EF4-FFF2-40B4-BE49-F238E27FC236}">
                <a16:creationId xmlns:a16="http://schemas.microsoft.com/office/drawing/2014/main" id="{E801E04C-4136-4D37-BD70-C3A308CB0D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47174612"/>
              </p:ext>
            </p:extLst>
          </p:nvPr>
        </p:nvGraphicFramePr>
        <p:xfrm>
          <a:off x="5979596" y="1696818"/>
          <a:ext cx="3117424" cy="4400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1" name="ZoneTexte 26">
            <a:extLst>
              <a:ext uri="{FF2B5EF4-FFF2-40B4-BE49-F238E27FC236}">
                <a16:creationId xmlns:a16="http://schemas.microsoft.com/office/drawing/2014/main" id="{ED0A1658-6AFE-4C24-94FB-7487F59D94F1}"/>
              </a:ext>
            </a:extLst>
          </p:cNvPr>
          <p:cNvSpPr txBox="1"/>
          <p:nvPr/>
        </p:nvSpPr>
        <p:spPr>
          <a:xfrm>
            <a:off x="7605848" y="4795731"/>
            <a:ext cx="732345" cy="30777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2000" dirty="0">
                <a:solidFill>
                  <a:srgbClr val="042A72"/>
                </a:solidFill>
                <a:latin typeface="Fira Sans SemiBold" panose="020B0603050000020004" pitchFamily="34" charset="0"/>
              </a:rPr>
              <a:t>9.8</a:t>
            </a:r>
            <a:endParaRPr lang="fr-FR" sz="2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32" name="ZoneTexte 30">
            <a:extLst>
              <a:ext uri="{FF2B5EF4-FFF2-40B4-BE49-F238E27FC236}">
                <a16:creationId xmlns:a16="http://schemas.microsoft.com/office/drawing/2014/main" id="{DE35FA32-1045-417F-BB56-D6A644BA1EC1}"/>
              </a:ext>
            </a:extLst>
          </p:cNvPr>
          <p:cNvSpPr txBox="1"/>
          <p:nvPr/>
        </p:nvSpPr>
        <p:spPr>
          <a:xfrm>
            <a:off x="7605847" y="5157197"/>
            <a:ext cx="953352" cy="21687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1200" dirty="0">
                <a:solidFill>
                  <a:srgbClr val="042A72"/>
                </a:solidFill>
                <a:latin typeface="Fira Sans"/>
              </a:rPr>
              <a:t>Years</a:t>
            </a:r>
            <a:endParaRPr lang="fr-FR" sz="1200" dirty="0">
              <a:solidFill>
                <a:srgbClr val="042A72"/>
              </a:solidFill>
              <a:latin typeface="Fira Sans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25167DA-6908-4DE2-AC09-6073764DA1D5}"/>
              </a:ext>
            </a:extLst>
          </p:cNvPr>
          <p:cNvGrpSpPr/>
          <p:nvPr/>
        </p:nvGrpSpPr>
        <p:grpSpPr>
          <a:xfrm>
            <a:off x="7605849" y="4657285"/>
            <a:ext cx="1631127" cy="842870"/>
            <a:chOff x="7605849" y="4657285"/>
            <a:chExt cx="1631127" cy="842870"/>
          </a:xfrm>
        </p:grpSpPr>
        <p:cxnSp>
          <p:nvCxnSpPr>
            <p:cNvPr id="34" name="Connecteur droit 24">
              <a:extLst>
                <a:ext uri="{FF2B5EF4-FFF2-40B4-BE49-F238E27FC236}">
                  <a16:creationId xmlns:a16="http://schemas.microsoft.com/office/drawing/2014/main" id="{382635E2-B391-4026-ACE4-ACC2CDF49534}"/>
                </a:ext>
              </a:extLst>
            </p:cNvPr>
            <p:cNvCxnSpPr>
              <a:cxnSpLocks/>
            </p:cNvCxnSpPr>
            <p:nvPr/>
          </p:nvCxnSpPr>
          <p:spPr>
            <a:xfrm>
              <a:off x="7605849" y="4660594"/>
              <a:ext cx="1631127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35" name="Connecteur droit 34">
              <a:extLst>
                <a:ext uri="{FF2B5EF4-FFF2-40B4-BE49-F238E27FC236}">
                  <a16:creationId xmlns:a16="http://schemas.microsoft.com/office/drawing/2014/main" id="{EDD85503-914E-417E-83B0-65A6E2C72451}"/>
                </a:ext>
              </a:extLst>
            </p:cNvPr>
            <p:cNvCxnSpPr/>
            <p:nvPr/>
          </p:nvCxnSpPr>
          <p:spPr>
            <a:xfrm>
              <a:off x="9236976" y="4657285"/>
              <a:ext cx="0" cy="84287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36" name="ZoneTexte 39">
            <a:extLst>
              <a:ext uri="{FF2B5EF4-FFF2-40B4-BE49-F238E27FC236}">
                <a16:creationId xmlns:a16="http://schemas.microsoft.com/office/drawing/2014/main" id="{49239724-923A-406F-9FAE-29DF9DAA812D}"/>
              </a:ext>
            </a:extLst>
          </p:cNvPr>
          <p:cNvSpPr txBox="1"/>
          <p:nvPr/>
        </p:nvSpPr>
        <p:spPr>
          <a:xfrm>
            <a:off x="9377669" y="4640880"/>
            <a:ext cx="1631127" cy="27699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Other Device</a:t>
            </a:r>
            <a:endParaRPr lang="fr-FR" baseline="300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37" name="Rectangle : coins arrondis 40">
            <a:extLst>
              <a:ext uri="{FF2B5EF4-FFF2-40B4-BE49-F238E27FC236}">
                <a16:creationId xmlns:a16="http://schemas.microsoft.com/office/drawing/2014/main" id="{ECA149AC-209A-42D5-9BC1-C6684C56C757}"/>
              </a:ext>
            </a:extLst>
          </p:cNvPr>
          <p:cNvSpPr/>
          <p:nvPr/>
        </p:nvSpPr>
        <p:spPr>
          <a:xfrm>
            <a:off x="9376557" y="5040033"/>
            <a:ext cx="1500176" cy="447832"/>
          </a:xfrm>
          <a:prstGeom prst="roundRect">
            <a:avLst>
              <a:gd name="adj" fmla="val 12856"/>
            </a:avLst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6000" rIns="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ICD VR</a:t>
            </a:r>
            <a:endParaRPr kumimoji="0" lang="fr-FR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 SemiBold" panose="020B0603050000020004" pitchFamily="34" charset="0"/>
              <a:ea typeface="+mn-ea"/>
              <a:cs typeface="+mn-cs"/>
            </a:endParaRPr>
          </a:p>
        </p:txBody>
      </p:sp>
      <p:sp>
        <p:nvSpPr>
          <p:cNvPr id="38" name="Rectangle : coins arrondis 29">
            <a:hlinkClick r:id="" action="ppaction://noaction"/>
            <a:extLst>
              <a:ext uri="{FF2B5EF4-FFF2-40B4-BE49-F238E27FC236}">
                <a16:creationId xmlns:a16="http://schemas.microsoft.com/office/drawing/2014/main" id="{2B1FF1AC-313E-49A4-90FC-58317955B55A}"/>
              </a:ext>
            </a:extLst>
          </p:cNvPr>
          <p:cNvSpPr/>
          <p:nvPr/>
        </p:nvSpPr>
        <p:spPr>
          <a:xfrm>
            <a:off x="7605849" y="2681987"/>
            <a:ext cx="1037861" cy="667977"/>
          </a:xfrm>
          <a:prstGeom prst="roundRect">
            <a:avLst>
              <a:gd name="adj" fmla="val 14363"/>
            </a:avLst>
          </a:prstGeom>
          <a:solidFill>
            <a:srgbClr val="CE0621"/>
          </a:solidFill>
          <a:ln w="12700" cap="flat" cmpd="sng" algn="ctr">
            <a:noFill/>
            <a:prstDash val="solid"/>
            <a:miter lim="800000"/>
          </a:ln>
          <a:effectLst>
            <a:outerShdw blurRad="127000" algn="ctr" rotWithShape="0">
              <a:srgbClr val="4870FF">
                <a:alpha val="40000"/>
              </a:srgbClr>
            </a:outerShdw>
          </a:effectLst>
        </p:spPr>
        <p:txBody>
          <a:bodyPr wrap="square" rtlCol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14.7</a:t>
            </a:r>
          </a:p>
        </p:txBody>
      </p:sp>
      <p:sp>
        <p:nvSpPr>
          <p:cNvPr id="39" name="ZoneTexte 31">
            <a:extLst>
              <a:ext uri="{FF2B5EF4-FFF2-40B4-BE49-F238E27FC236}">
                <a16:creationId xmlns:a16="http://schemas.microsoft.com/office/drawing/2014/main" id="{593CF7AA-FEE2-4771-A454-E033906528F3}"/>
              </a:ext>
            </a:extLst>
          </p:cNvPr>
          <p:cNvSpPr txBox="1"/>
          <p:nvPr/>
        </p:nvSpPr>
        <p:spPr>
          <a:xfrm>
            <a:off x="7605846" y="3486246"/>
            <a:ext cx="953352" cy="216879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r>
              <a:rPr lang="en-US" sz="1200" dirty="0">
                <a:solidFill>
                  <a:srgbClr val="042A72"/>
                </a:solidFill>
                <a:latin typeface="Fira Sans"/>
              </a:rPr>
              <a:t>Years</a:t>
            </a:r>
            <a:endParaRPr lang="fr-FR" sz="1200" dirty="0">
              <a:solidFill>
                <a:srgbClr val="042A72"/>
              </a:solidFill>
              <a:latin typeface="Fira Sans"/>
            </a:endParaRPr>
          </a:p>
        </p:txBody>
      </p:sp>
      <p:sp>
        <p:nvSpPr>
          <p:cNvPr id="40" name="ZoneTexte 35">
            <a:extLst>
              <a:ext uri="{FF2B5EF4-FFF2-40B4-BE49-F238E27FC236}">
                <a16:creationId xmlns:a16="http://schemas.microsoft.com/office/drawing/2014/main" id="{07FA9167-F412-4F0F-93E0-C4BE1C352E33}"/>
              </a:ext>
            </a:extLst>
          </p:cNvPr>
          <p:cNvSpPr txBox="1"/>
          <p:nvPr/>
        </p:nvSpPr>
        <p:spPr>
          <a:xfrm>
            <a:off x="7605845" y="1938767"/>
            <a:ext cx="953352" cy="430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r>
              <a:rPr lang="en-US" sz="2800" dirty="0">
                <a:solidFill>
                  <a:srgbClr val="CE0621"/>
                </a:solidFill>
                <a:latin typeface="Fira Sans Condensed ExtraBold"/>
              </a:rPr>
              <a:t>+50%</a:t>
            </a:r>
            <a:endParaRPr lang="fr-FR" sz="2800" dirty="0">
              <a:solidFill>
                <a:srgbClr val="CE0621"/>
              </a:solidFill>
              <a:latin typeface="Fira Sans Condensed ExtraBold"/>
            </a:endParaRPr>
          </a:p>
        </p:txBody>
      </p:sp>
      <p:sp>
        <p:nvSpPr>
          <p:cNvPr id="41" name="ZoneTexte 36">
            <a:extLst>
              <a:ext uri="{FF2B5EF4-FFF2-40B4-BE49-F238E27FC236}">
                <a16:creationId xmlns:a16="http://schemas.microsoft.com/office/drawing/2014/main" id="{F9495F1D-1E2D-45B7-9780-712411E1C7AF}"/>
              </a:ext>
            </a:extLst>
          </p:cNvPr>
          <p:cNvSpPr txBox="1"/>
          <p:nvPr/>
        </p:nvSpPr>
        <p:spPr>
          <a:xfrm>
            <a:off x="9376932" y="2445261"/>
            <a:ext cx="1631126" cy="32531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MicroPort</a:t>
            </a:r>
            <a:r>
              <a:rPr lang="en-US" baseline="30000" dirty="0">
                <a:solidFill>
                  <a:srgbClr val="042A72"/>
                </a:solidFill>
                <a:latin typeface="Fira Sans Condensed ExtraBold"/>
              </a:rPr>
              <a:t>TM</a:t>
            </a:r>
            <a:endParaRPr lang="fr-FR" baseline="300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42" name="Rectangle : coins arrondis 38">
            <a:extLst>
              <a:ext uri="{FF2B5EF4-FFF2-40B4-BE49-F238E27FC236}">
                <a16:creationId xmlns:a16="http://schemas.microsoft.com/office/drawing/2014/main" id="{D616E952-F4C2-4876-B0DB-E923CE49CE51}"/>
              </a:ext>
            </a:extLst>
          </p:cNvPr>
          <p:cNvSpPr/>
          <p:nvPr/>
        </p:nvSpPr>
        <p:spPr>
          <a:xfrm>
            <a:off x="9375820" y="2899892"/>
            <a:ext cx="1347451" cy="447832"/>
          </a:xfrm>
          <a:prstGeom prst="roundRect">
            <a:avLst>
              <a:gd name="adj" fmla="val 12856"/>
            </a:avLst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216000" rIns="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ICD VR</a:t>
            </a:r>
            <a:endParaRPr kumimoji="0" lang="fr-FR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 SemiBold" panose="020B0603050000020004" pitchFamily="34" charset="0"/>
              <a:ea typeface="+mn-ea"/>
              <a:cs typeface="+mn-cs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783A17A-6F51-413B-B647-865C6473F43F}"/>
              </a:ext>
            </a:extLst>
          </p:cNvPr>
          <p:cNvGrpSpPr/>
          <p:nvPr/>
        </p:nvGrpSpPr>
        <p:grpSpPr>
          <a:xfrm>
            <a:off x="7605850" y="2514254"/>
            <a:ext cx="1631126" cy="842871"/>
            <a:chOff x="7605850" y="2514254"/>
            <a:chExt cx="1631126" cy="842871"/>
          </a:xfrm>
        </p:grpSpPr>
        <p:cxnSp>
          <p:nvCxnSpPr>
            <p:cNvPr id="44" name="Connecteur droit 23">
              <a:extLst>
                <a:ext uri="{FF2B5EF4-FFF2-40B4-BE49-F238E27FC236}">
                  <a16:creationId xmlns:a16="http://schemas.microsoft.com/office/drawing/2014/main" id="{2161FD7F-F5C8-4141-A4DF-298113424CB9}"/>
                </a:ext>
              </a:extLst>
            </p:cNvPr>
            <p:cNvCxnSpPr>
              <a:cxnSpLocks/>
            </p:cNvCxnSpPr>
            <p:nvPr/>
          </p:nvCxnSpPr>
          <p:spPr>
            <a:xfrm>
              <a:off x="7605850" y="2514254"/>
              <a:ext cx="1631126" cy="0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45" name="Connecteur droit 33">
              <a:extLst>
                <a:ext uri="{FF2B5EF4-FFF2-40B4-BE49-F238E27FC236}">
                  <a16:creationId xmlns:a16="http://schemas.microsoft.com/office/drawing/2014/main" id="{669BE8B9-53FF-4C0B-850E-6FE6DFA59E5F}"/>
                </a:ext>
              </a:extLst>
            </p:cNvPr>
            <p:cNvCxnSpPr/>
            <p:nvPr/>
          </p:nvCxnSpPr>
          <p:spPr>
            <a:xfrm>
              <a:off x="9236976" y="2514254"/>
              <a:ext cx="0" cy="842871"/>
            </a:xfrm>
            <a:prstGeom prst="line">
              <a:avLst/>
            </a:prstGeom>
            <a:noFill/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4" name="Rectangle 3"/>
          <p:cNvSpPr/>
          <p:nvPr/>
        </p:nvSpPr>
        <p:spPr>
          <a:xfrm>
            <a:off x="1707040" y="6410567"/>
            <a:ext cx="67719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Borleffs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 CJW, Thijssen J,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Mihaly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 K, et al. Recurrent Implantable Cardioverter-Defibrillator Replacement Is Associated with Increasing Risk of Pocket-Related Complications. Pacing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Clin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Electrophysiol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. 2010;33:1013–1019.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Abbott - Tachycardia Devices Merlin Patient Care System Help Manual OUS ARTEN100171834 B. 2019-12.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Biotronik -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Acticor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 7 ICD Family 439129 Revision: D (2019-02-15);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Rivacor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 3/5/7 ICD Family Technical Manual 439132 Revision: D (2019-02-15).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Boston Scientific - Longevity Calculator available at: https://www.bostonscientific.com/en-EU/medical-specialties/electrophysiology/device-longevity/longevity-calculator.disclaimer.html. 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Medtronic - Cobalt™ VR MRI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SureScan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™ DVPB3D4 Implant Manual M975611A001 A 2019-04-23; Cobalt™ XT DR MRI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SureScan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™ DDPA2D4 Implant Manual M975630A001 A 2019-04-23; Cobalt™ XT HF Quad CRT-D MRI </a:t>
            </a:r>
            <a:r>
              <a:rPr lang="en-US" sz="400" dirty="0" err="1">
                <a:solidFill>
                  <a:schemeClr val="accent6"/>
                </a:solidFill>
                <a:latin typeface="Fira Sans" panose="020B0503050000020004" pitchFamily="34" charset="0"/>
              </a:rPr>
              <a:t>SureScan</a:t>
            </a:r>
            <a:r>
              <a:rPr lang="en-US" sz="400" dirty="0">
                <a:solidFill>
                  <a:schemeClr val="accent6"/>
                </a:solidFill>
                <a:latin typeface="Fira Sans" panose="020B0503050000020004" pitchFamily="34" charset="0"/>
              </a:rPr>
              <a:t>™ DTPA2QQ Implant Manual M975710A001 A 2019-04-23.</a:t>
            </a:r>
          </a:p>
        </p:txBody>
      </p:sp>
    </p:spTree>
    <p:extLst>
      <p:ext uri="{BB962C8B-B14F-4D97-AF65-F5344CB8AC3E}">
        <p14:creationId xmlns:p14="http://schemas.microsoft.com/office/powerpoint/2010/main" val="2267355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3.75E-6 3.7037E-7 L 0.05924 0.0004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500"/>
                            </p:stCondLst>
                            <p:childTnLst>
                              <p:par>
                                <p:cTn id="53" presetID="6" presetClass="emph" presetSubtype="0" repeatCount="indefinite" autoRev="1" fill="hold" grpId="1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54" dur="1000" fill="hold"/>
                                        <p:tgtEl>
                                          <p:spTgt spid="4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8" grpId="1"/>
      <p:bldP spid="29" grpId="0" animBg="1"/>
      <p:bldGraphic spid="30" grpId="0">
        <p:bldAsOne/>
      </p:bldGraphic>
      <p:bldP spid="31" grpId="0"/>
      <p:bldP spid="32" grpId="0"/>
      <p:bldP spid="36" grpId="0"/>
      <p:bldP spid="37" grpId="0" animBg="1"/>
      <p:bldP spid="38" grpId="0" animBg="1"/>
      <p:bldP spid="39" grpId="0"/>
      <p:bldP spid="40" grpId="0"/>
      <p:bldP spid="40" grpId="1"/>
      <p:bldP spid="41" grpId="0"/>
      <p:bldP spid="4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for the management of Inappropriate shocks</a:t>
            </a:r>
          </a:p>
          <a:p>
            <a:endParaRPr lang="en-GB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PARAD+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35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88371215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PARAD+: Out of the box settings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36</a:t>
            </a:fld>
            <a:endParaRPr kumimoji="1" lang="zh-CN" altLang="en-US"/>
          </a:p>
        </p:txBody>
      </p:sp>
      <p:grpSp>
        <p:nvGrpSpPr>
          <p:cNvPr id="57" name="Group 56"/>
          <p:cNvGrpSpPr/>
          <p:nvPr/>
        </p:nvGrpSpPr>
        <p:grpSpPr>
          <a:xfrm>
            <a:off x="1857958" y="1340643"/>
            <a:ext cx="7765858" cy="4910428"/>
            <a:chOff x="234280" y="198492"/>
            <a:chExt cx="7765858" cy="4910428"/>
          </a:xfrm>
        </p:grpSpPr>
        <p:sp>
          <p:nvSpPr>
            <p:cNvPr id="5" name="Line 4"/>
            <p:cNvSpPr>
              <a:spLocks noChangeShapeType="1"/>
            </p:cNvSpPr>
            <p:nvPr/>
          </p:nvSpPr>
          <p:spPr bwMode="auto">
            <a:xfrm rot="18669738" flipH="1" flipV="1">
              <a:off x="1989335" y="32721"/>
              <a:ext cx="15988" cy="1543346"/>
            </a:xfrm>
            <a:prstGeom prst="line">
              <a:avLst/>
            </a:prstGeom>
            <a:noFill/>
            <a:ln w="38100" cap="rnd">
              <a:solidFill>
                <a:schemeClr val="accent1">
                  <a:lumMod val="60000"/>
                  <a:lumOff val="40000"/>
                </a:schemeClr>
              </a:solidFill>
              <a:prstDash val="sysDot"/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Fira Sans" panose="020B0503050000020004" pitchFamily="34" charset="0"/>
                <a:cs typeface="Arial" pitchFamily="34" charset="0"/>
              </a:endParaRPr>
            </a:p>
          </p:txBody>
        </p:sp>
        <p:cxnSp>
          <p:nvCxnSpPr>
            <p:cNvPr id="6" name="Straight Arrow Connector 5"/>
            <p:cNvCxnSpPr/>
            <p:nvPr/>
          </p:nvCxnSpPr>
          <p:spPr>
            <a:xfrm>
              <a:off x="4844805" y="3321977"/>
              <a:ext cx="288763" cy="240642"/>
            </a:xfrm>
            <a:prstGeom prst="straightConnector1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 type="none" w="med" len="med"/>
              <a:tailEnd type="none" w="med" len="med"/>
            </a:ln>
          </p:spPr>
        </p:cxnSp>
        <p:sp>
          <p:nvSpPr>
            <p:cNvPr id="7" name="Line 31"/>
            <p:cNvSpPr>
              <a:spLocks noChangeShapeType="1"/>
            </p:cNvSpPr>
            <p:nvPr/>
          </p:nvSpPr>
          <p:spPr bwMode="auto">
            <a:xfrm rot="18662062">
              <a:off x="3843547" y="3305183"/>
              <a:ext cx="937528" cy="163508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Fira Sans" panose="020B0503050000020004" pitchFamily="34" charset="0"/>
                <a:cs typeface="Arial" pitchFamily="34" charset="0"/>
              </a:endParaRPr>
            </a:p>
          </p:txBody>
        </p:sp>
        <p:cxnSp>
          <p:nvCxnSpPr>
            <p:cNvPr id="8" name="Straight Arrow Connector 7"/>
            <p:cNvCxnSpPr/>
            <p:nvPr/>
          </p:nvCxnSpPr>
          <p:spPr>
            <a:xfrm>
              <a:off x="4078040" y="2643862"/>
              <a:ext cx="281819" cy="252957"/>
            </a:xfrm>
            <a:prstGeom prst="straightConnector1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 type="none" w="med" len="med"/>
              <a:tailEnd type="none" w="med" len="med"/>
            </a:ln>
          </p:spPr>
        </p:cxnSp>
        <p:sp>
          <p:nvSpPr>
            <p:cNvPr id="9" name="Line 4"/>
            <p:cNvSpPr>
              <a:spLocks noChangeShapeType="1"/>
            </p:cNvSpPr>
            <p:nvPr/>
          </p:nvSpPr>
          <p:spPr bwMode="auto">
            <a:xfrm flipH="1">
              <a:off x="1198383" y="2392719"/>
              <a:ext cx="1174859" cy="834738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cxnSp>
          <p:nvCxnSpPr>
            <p:cNvPr id="10" name="Straight Arrow Connector 9"/>
            <p:cNvCxnSpPr/>
            <p:nvPr/>
          </p:nvCxnSpPr>
          <p:spPr>
            <a:xfrm>
              <a:off x="3254001" y="1908835"/>
              <a:ext cx="338864" cy="316475"/>
            </a:xfrm>
            <a:prstGeom prst="straightConnector1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 type="none" w="med" len="med"/>
              <a:tailEnd type="none" w="med" len="med"/>
            </a:ln>
          </p:spPr>
        </p:cxnSp>
        <p:sp>
          <p:nvSpPr>
            <p:cNvPr id="11" name="AutoShape 5"/>
            <p:cNvSpPr>
              <a:spLocks noChangeArrowheads="1"/>
            </p:cNvSpPr>
            <p:nvPr/>
          </p:nvSpPr>
          <p:spPr bwMode="auto">
            <a:xfrm rot="33062">
              <a:off x="1867028" y="766426"/>
              <a:ext cx="1069359" cy="802483"/>
            </a:xfrm>
            <a:prstGeom prst="diamond">
              <a:avLst/>
            </a:prstGeom>
            <a:solidFill>
              <a:srgbClr val="002060"/>
            </a:solidFill>
            <a:ln>
              <a:headEnd/>
              <a:tailEnd/>
            </a:ln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wrap="none" anchor="ctr"/>
            <a:lstStyle/>
            <a:p>
              <a:pPr algn="ctr" eaLnBrk="0" hangingPunct="0">
                <a:defRPr/>
              </a:pPr>
              <a:r>
                <a:rPr lang="fr-FR" sz="1050" b="1" dirty="0">
                  <a:solidFill>
                    <a:schemeClr val="bg1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RR</a:t>
              </a:r>
              <a:endParaRPr lang="fr-FR" sz="1050" dirty="0">
                <a:solidFill>
                  <a:schemeClr val="bg1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  <a:p>
              <a:pPr algn="ctr" eaLnBrk="0" hangingPunct="0">
                <a:defRPr/>
              </a:pPr>
              <a:r>
                <a:rPr lang="fr-FR" sz="1050" dirty="0">
                  <a:solidFill>
                    <a:schemeClr val="bg1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STABILITY</a:t>
              </a:r>
            </a:p>
          </p:txBody>
        </p:sp>
        <p:sp>
          <p:nvSpPr>
            <p:cNvPr id="12" name="Text Box 6"/>
            <p:cNvSpPr txBox="1">
              <a:spLocks noChangeArrowheads="1"/>
            </p:cNvSpPr>
            <p:nvPr/>
          </p:nvSpPr>
          <p:spPr bwMode="auto">
            <a:xfrm>
              <a:off x="2194078" y="198492"/>
              <a:ext cx="2054672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TACHYARRHYTHMIA</a:t>
              </a:r>
            </a:p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INTERVALS DETECTED</a:t>
              </a:r>
            </a:p>
          </p:txBody>
        </p:sp>
        <p:sp>
          <p:nvSpPr>
            <p:cNvPr id="13" name="Text Box 8"/>
            <p:cNvSpPr txBox="1">
              <a:spLocks noChangeArrowheads="1"/>
            </p:cNvSpPr>
            <p:nvPr/>
          </p:nvSpPr>
          <p:spPr bwMode="auto">
            <a:xfrm>
              <a:off x="2743111" y="1204391"/>
              <a:ext cx="1949495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fr-FR"/>
              </a:defPPr>
              <a:lvl1pPr algn="r" eaLnBrk="0" hangingPunct="0">
                <a:defRPr sz="1000" b="1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Verdana" pitchFamily="34" charset="0"/>
                  <a:ea typeface="Verdana" pitchFamily="34" charset="0"/>
                  <a:cs typeface="Verdana" pitchFamily="34" charset="0"/>
                </a:defRPr>
              </a:lvl1pPr>
            </a:lstStyle>
            <a:p>
              <a:pPr algn="l"/>
              <a:r>
                <a:rPr lang="fr-FR" dirty="0">
                  <a:latin typeface="Fira Sans" panose="020B0503050000020004" pitchFamily="34" charset="0"/>
                </a:rPr>
                <a:t>STABLE, REGULAR</a:t>
              </a:r>
            </a:p>
          </p:txBody>
        </p:sp>
        <p:grpSp>
          <p:nvGrpSpPr>
            <p:cNvPr id="14" name="Group 13"/>
            <p:cNvGrpSpPr>
              <a:grpSpLocks/>
            </p:cNvGrpSpPr>
            <p:nvPr/>
          </p:nvGrpSpPr>
          <p:grpSpPr bwMode="auto">
            <a:xfrm>
              <a:off x="1335186" y="226302"/>
              <a:ext cx="768744" cy="704283"/>
              <a:chOff x="1154" y="318"/>
              <a:chExt cx="451" cy="611"/>
            </a:xfrm>
          </p:grpSpPr>
          <p:sp>
            <p:nvSpPr>
              <p:cNvPr id="15" name="Oval 14"/>
              <p:cNvSpPr>
                <a:spLocks noChangeArrowheads="1"/>
              </p:cNvSpPr>
              <p:nvPr/>
            </p:nvSpPr>
            <p:spPr bwMode="auto">
              <a:xfrm rot="18822385">
                <a:off x="1074" y="398"/>
                <a:ext cx="611" cy="451"/>
              </a:xfrm>
              <a:prstGeom prst="ellipse">
                <a:avLst/>
              </a:prstGeom>
              <a:solidFill>
                <a:srgbClr val="002060"/>
              </a:solidFill>
              <a:ln>
                <a:headEnd/>
                <a:tailEnd/>
              </a:ln>
            </p:spPr>
            <p:style>
              <a:lnRef idx="0">
                <a:schemeClr val="accent3"/>
              </a:lnRef>
              <a:fillRef idx="3">
                <a:schemeClr val="accent3"/>
              </a:fillRef>
              <a:effectRef idx="3">
                <a:schemeClr val="accent3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Fira Sans" panose="020B0503050000020004" pitchFamily="34" charset="0"/>
                  <a:cs typeface="Arial" charset="0"/>
                </a:endParaRPr>
              </a:p>
            </p:txBody>
          </p:sp>
          <p:sp>
            <p:nvSpPr>
              <p:cNvPr id="16" name="Oval 15"/>
              <p:cNvSpPr>
                <a:spLocks noChangeArrowheads="1"/>
              </p:cNvSpPr>
              <p:nvPr/>
            </p:nvSpPr>
            <p:spPr bwMode="auto">
              <a:xfrm rot="21066349">
                <a:off x="1353" y="586"/>
                <a:ext cx="208" cy="271"/>
              </a:xfrm>
              <a:prstGeom prst="ellipse">
                <a:avLst/>
              </a:prstGeom>
              <a:ln>
                <a:headEnd/>
                <a:tailEnd/>
              </a:ln>
            </p:spPr>
            <p:style>
              <a:lnRef idx="0">
                <a:schemeClr val="accent2"/>
              </a:lnRef>
              <a:fillRef idx="3">
                <a:schemeClr val="accent2"/>
              </a:fillRef>
              <a:effectRef idx="3">
                <a:schemeClr val="accent2"/>
              </a:effectRef>
              <a:fontRef idx="minor">
                <a:schemeClr val="lt1"/>
              </a:fontRef>
            </p:style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Fira Sans" panose="020B0503050000020004" pitchFamily="34" charset="0"/>
                  <a:cs typeface="Arial" charset="0"/>
                </a:endParaRPr>
              </a:p>
            </p:txBody>
          </p:sp>
        </p:grpSp>
        <p:sp>
          <p:nvSpPr>
            <p:cNvPr id="17" name="Line 12"/>
            <p:cNvSpPr>
              <a:spLocks noChangeShapeType="1"/>
            </p:cNvSpPr>
            <p:nvPr/>
          </p:nvSpPr>
          <p:spPr bwMode="auto">
            <a:xfrm flipH="1">
              <a:off x="1626499" y="1353744"/>
              <a:ext cx="494891" cy="394135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18" name="Text Box 14"/>
            <p:cNvSpPr txBox="1">
              <a:spLocks noChangeArrowheads="1"/>
            </p:cNvSpPr>
            <p:nvPr/>
          </p:nvSpPr>
          <p:spPr bwMode="auto">
            <a:xfrm>
              <a:off x="234280" y="1613375"/>
              <a:ext cx="1477186" cy="368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ATRIAL 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FIBRILLATION</a:t>
              </a:r>
            </a:p>
          </p:txBody>
        </p:sp>
        <p:sp>
          <p:nvSpPr>
            <p:cNvPr id="19" name="Text Box 15"/>
            <p:cNvSpPr txBox="1">
              <a:spLocks noChangeArrowheads="1"/>
            </p:cNvSpPr>
            <p:nvPr/>
          </p:nvSpPr>
          <p:spPr bwMode="auto">
            <a:xfrm>
              <a:off x="420478" y="1385038"/>
              <a:ext cx="93807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cxnSp>
          <p:nvCxnSpPr>
            <p:cNvPr id="20" name="Straight Arrow Connector 19"/>
            <p:cNvCxnSpPr/>
            <p:nvPr/>
          </p:nvCxnSpPr>
          <p:spPr>
            <a:xfrm>
              <a:off x="2644342" y="1381236"/>
              <a:ext cx="203278" cy="180527"/>
            </a:xfrm>
            <a:prstGeom prst="straightConnector1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 type="none" w="med" len="med"/>
              <a:tailEnd type="none" w="med" len="med"/>
            </a:ln>
          </p:spPr>
        </p:cxnSp>
        <p:sp>
          <p:nvSpPr>
            <p:cNvPr id="21" name="Left Brace 20"/>
            <p:cNvSpPr/>
            <p:nvPr/>
          </p:nvSpPr>
          <p:spPr>
            <a:xfrm>
              <a:off x="2099906" y="243364"/>
              <a:ext cx="228728" cy="372737"/>
            </a:xfrm>
            <a:prstGeom prst="leftBrace">
              <a:avLst>
                <a:gd name="adj1" fmla="val 43817"/>
                <a:gd name="adj2" fmla="val 50000"/>
              </a:avLst>
            </a:prstGeom>
            <a:ln w="28575"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>
                <a:latin typeface="Fira Sans" panose="020B0503050000020004" pitchFamily="34" charset="0"/>
              </a:endParaRPr>
            </a:p>
          </p:txBody>
        </p:sp>
        <p:sp>
          <p:nvSpPr>
            <p:cNvPr id="22" name="Line 4"/>
            <p:cNvSpPr>
              <a:spLocks noChangeShapeType="1"/>
            </p:cNvSpPr>
            <p:nvPr/>
          </p:nvSpPr>
          <p:spPr bwMode="auto">
            <a:xfrm flipH="1">
              <a:off x="2424026" y="1753537"/>
              <a:ext cx="782455" cy="614363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23" name="AutoShape 16"/>
            <p:cNvSpPr>
              <a:spLocks noChangeArrowheads="1"/>
            </p:cNvSpPr>
            <p:nvPr/>
          </p:nvSpPr>
          <p:spPr bwMode="auto">
            <a:xfrm rot="16203558">
              <a:off x="2701069" y="1250997"/>
              <a:ext cx="801291" cy="1068183"/>
            </a:xfrm>
            <a:prstGeom prst="diamond">
              <a:avLst/>
            </a:prstGeom>
            <a:solidFill>
              <a:srgbClr val="002060"/>
            </a:solidFill>
            <a:ln>
              <a:headEnd/>
              <a:tailEnd/>
            </a:ln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vert="eaVert" wrap="none" anchor="ctr"/>
            <a:lstStyle/>
            <a:p>
              <a:pPr algn="ctr" eaLnBrk="0" hangingPunct="0">
                <a:defRPr/>
              </a:pPr>
              <a:endParaRPr lang="fr-FR" sz="1050" dirty="0">
                <a:solidFill>
                  <a:schemeClr val="bg1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  <a:p>
              <a:pPr algn="ctr" eaLnBrk="0" hangingPunct="0">
                <a:defRPr/>
              </a:pPr>
              <a:r>
                <a:rPr lang="fr-FR" sz="1000" dirty="0">
                  <a:solidFill>
                    <a:schemeClr val="bg1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ASSOCIATED</a:t>
              </a:r>
              <a:endParaRPr lang="fr-FR" sz="1050" dirty="0">
                <a:solidFill>
                  <a:schemeClr val="bg1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  <a:p>
              <a:pPr algn="ctr" eaLnBrk="0" hangingPunct="0">
                <a:defRPr/>
              </a:pPr>
              <a:r>
                <a:rPr lang="fr-FR" sz="1050" b="1" dirty="0">
                  <a:solidFill>
                    <a:schemeClr val="bg1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PR</a:t>
              </a:r>
              <a:endParaRPr lang="fr-FR" sz="1050" dirty="0">
                <a:solidFill>
                  <a:schemeClr val="bg1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24" name="Text Box 17"/>
            <p:cNvSpPr txBox="1">
              <a:spLocks noChangeArrowheads="1"/>
            </p:cNvSpPr>
            <p:nvPr/>
          </p:nvSpPr>
          <p:spPr bwMode="auto">
            <a:xfrm>
              <a:off x="2322262" y="1850437"/>
              <a:ext cx="557845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NO</a:t>
              </a:r>
            </a:p>
          </p:txBody>
        </p:sp>
        <p:sp>
          <p:nvSpPr>
            <p:cNvPr id="25" name="Text Box 18"/>
            <p:cNvSpPr txBox="1">
              <a:spLocks noChangeArrowheads="1"/>
            </p:cNvSpPr>
            <p:nvPr/>
          </p:nvSpPr>
          <p:spPr bwMode="auto">
            <a:xfrm>
              <a:off x="3449730" y="1817851"/>
              <a:ext cx="526256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YES</a:t>
              </a: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 flipH="1">
              <a:off x="1467029" y="2374296"/>
              <a:ext cx="943747" cy="0"/>
            </a:xfrm>
            <a:prstGeom prst="line">
              <a:avLst/>
            </a:prstGeom>
            <a:noFill/>
            <a:ln w="28575">
              <a:solidFill>
                <a:srgbClr val="6600CC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 sz="1200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27" name="Oval 20"/>
            <p:cNvSpPr>
              <a:spLocks noChangeArrowheads="1"/>
            </p:cNvSpPr>
            <p:nvPr/>
          </p:nvSpPr>
          <p:spPr bwMode="auto">
            <a:xfrm>
              <a:off x="2278432" y="2259995"/>
              <a:ext cx="285762" cy="234554"/>
            </a:xfrm>
            <a:prstGeom prst="ellipse">
              <a:avLst/>
            </a:prstGeom>
            <a:ln>
              <a:headEnd/>
              <a:tailEnd/>
            </a:ln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fr-FR" sz="1200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28" name="Text Box 21"/>
            <p:cNvSpPr txBox="1">
              <a:spLocks noChangeArrowheads="1"/>
            </p:cNvSpPr>
            <p:nvPr/>
          </p:nvSpPr>
          <p:spPr bwMode="auto">
            <a:xfrm>
              <a:off x="420478" y="2233887"/>
              <a:ext cx="93807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29" name="Text Box 22"/>
            <p:cNvSpPr txBox="1">
              <a:spLocks noChangeArrowheads="1"/>
            </p:cNvSpPr>
            <p:nvPr/>
          </p:nvSpPr>
          <p:spPr bwMode="auto">
            <a:xfrm>
              <a:off x="301234" y="2474201"/>
              <a:ext cx="1343278" cy="368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ATRIAL 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FIBRILLATION</a:t>
              </a:r>
            </a:p>
          </p:txBody>
        </p:sp>
        <p:sp>
          <p:nvSpPr>
            <p:cNvPr id="30" name="Text Box 23"/>
            <p:cNvSpPr txBox="1">
              <a:spLocks noChangeArrowheads="1"/>
            </p:cNvSpPr>
            <p:nvPr/>
          </p:nvSpPr>
          <p:spPr bwMode="auto">
            <a:xfrm>
              <a:off x="556833" y="3171943"/>
              <a:ext cx="93807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31" name="Text Box 25"/>
            <p:cNvSpPr txBox="1">
              <a:spLocks noChangeArrowheads="1"/>
            </p:cNvSpPr>
            <p:nvPr/>
          </p:nvSpPr>
          <p:spPr bwMode="auto">
            <a:xfrm>
              <a:off x="1580204" y="2160774"/>
              <a:ext cx="848273" cy="2308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9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YES</a:t>
              </a:r>
            </a:p>
          </p:txBody>
        </p:sp>
        <p:sp>
          <p:nvSpPr>
            <p:cNvPr id="32" name="Text Box 26"/>
            <p:cNvSpPr txBox="1">
              <a:spLocks noChangeArrowheads="1"/>
            </p:cNvSpPr>
            <p:nvPr/>
          </p:nvSpPr>
          <p:spPr bwMode="auto">
            <a:xfrm>
              <a:off x="2390943" y="2383336"/>
              <a:ext cx="101991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AF </a:t>
              </a:r>
              <a:r>
                <a:rPr lang="fr-FR" sz="1200" b="1" dirty="0" err="1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detect</a:t>
              </a:r>
              <a:endParaRPr lang="fr-FR" sz="1200" dirty="0">
                <a:solidFill>
                  <a:srgbClr val="00206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33" name="Text Box 27"/>
            <p:cNvSpPr txBox="1">
              <a:spLocks noChangeArrowheads="1"/>
            </p:cNvSpPr>
            <p:nvPr/>
          </p:nvSpPr>
          <p:spPr bwMode="auto">
            <a:xfrm>
              <a:off x="1788139" y="2703241"/>
              <a:ext cx="467916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NO</a:t>
              </a:r>
            </a:p>
          </p:txBody>
        </p:sp>
        <p:sp>
          <p:nvSpPr>
            <p:cNvPr id="34" name="Line 31"/>
            <p:cNvSpPr>
              <a:spLocks noChangeShapeType="1"/>
            </p:cNvSpPr>
            <p:nvPr/>
          </p:nvSpPr>
          <p:spPr bwMode="auto">
            <a:xfrm rot="18662062">
              <a:off x="3106080" y="2697683"/>
              <a:ext cx="765572" cy="84996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Fira Sans" panose="020B0503050000020004" pitchFamily="34" charset="0"/>
                <a:cs typeface="Arial" pitchFamily="34" charset="0"/>
              </a:endParaRPr>
            </a:p>
          </p:txBody>
        </p:sp>
        <p:sp>
          <p:nvSpPr>
            <p:cNvPr id="35" name="AutoShape 32"/>
            <p:cNvSpPr>
              <a:spLocks noChangeArrowheads="1"/>
            </p:cNvSpPr>
            <p:nvPr/>
          </p:nvSpPr>
          <p:spPr bwMode="auto">
            <a:xfrm rot="33062">
              <a:off x="3318077" y="2034141"/>
              <a:ext cx="1068310" cy="802481"/>
            </a:xfrm>
            <a:prstGeom prst="diamond">
              <a:avLst/>
            </a:prstGeom>
            <a:solidFill>
              <a:srgbClr val="002060"/>
            </a:solidFill>
            <a:ln>
              <a:headEnd/>
              <a:tailEnd/>
            </a:ln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wrap="none" anchor="ctr"/>
            <a:lstStyle/>
            <a:p>
              <a:pPr algn="ctr" eaLnBrk="0" hangingPunct="0">
                <a:defRPr/>
              </a:pPr>
              <a:r>
                <a:rPr lang="en-US" sz="900" b="1" dirty="0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Level of</a:t>
              </a:r>
            </a:p>
            <a:p>
              <a:pPr algn="ctr" eaLnBrk="0" hangingPunct="0">
                <a:defRPr/>
              </a:pPr>
              <a:r>
                <a:rPr lang="en-US" sz="900" dirty="0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ASSOCIATION</a:t>
              </a:r>
            </a:p>
            <a:p>
              <a:pPr algn="ctr" eaLnBrk="0" hangingPunct="0">
                <a:defRPr/>
              </a:pPr>
              <a:endParaRPr lang="en-US" sz="900" dirty="0">
                <a:solidFill>
                  <a:schemeClr val="bg1"/>
                </a:solidFill>
                <a:latin typeface="Fira Sans" panose="020B0503050000020004" pitchFamily="34" charset="0"/>
                <a:cs typeface="Arial" charset="0"/>
              </a:endParaRPr>
            </a:p>
          </p:txBody>
        </p:sp>
        <p:sp>
          <p:nvSpPr>
            <p:cNvPr id="36" name="Text Box 33"/>
            <p:cNvSpPr txBox="1">
              <a:spLocks noChangeArrowheads="1"/>
            </p:cNvSpPr>
            <p:nvPr/>
          </p:nvSpPr>
          <p:spPr bwMode="auto">
            <a:xfrm>
              <a:off x="2539413" y="2950458"/>
              <a:ext cx="93807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37" name="Text Box 34"/>
            <p:cNvSpPr txBox="1">
              <a:spLocks noChangeArrowheads="1"/>
            </p:cNvSpPr>
            <p:nvPr/>
          </p:nvSpPr>
          <p:spPr bwMode="auto">
            <a:xfrm>
              <a:off x="1793600" y="3164750"/>
              <a:ext cx="2081556" cy="2025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ATRIAL FLUTTER</a:t>
              </a:r>
            </a:p>
          </p:txBody>
        </p:sp>
        <p:sp>
          <p:nvSpPr>
            <p:cNvPr id="38" name="Text Box 35"/>
            <p:cNvSpPr txBox="1">
              <a:spLocks noChangeArrowheads="1"/>
            </p:cNvSpPr>
            <p:nvPr/>
          </p:nvSpPr>
          <p:spPr bwMode="auto">
            <a:xfrm>
              <a:off x="2736127" y="2698158"/>
              <a:ext cx="78108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N : 1</a:t>
              </a:r>
            </a:p>
          </p:txBody>
        </p:sp>
        <p:sp>
          <p:nvSpPr>
            <p:cNvPr id="39" name="Text Box 36"/>
            <p:cNvSpPr txBox="1">
              <a:spLocks noChangeArrowheads="1"/>
            </p:cNvSpPr>
            <p:nvPr/>
          </p:nvSpPr>
          <p:spPr bwMode="auto">
            <a:xfrm>
              <a:off x="4025500" y="2498473"/>
              <a:ext cx="776075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1 : 1</a:t>
              </a:r>
            </a:p>
          </p:txBody>
        </p:sp>
        <p:sp>
          <p:nvSpPr>
            <p:cNvPr id="40" name="AutoShape 38"/>
            <p:cNvSpPr>
              <a:spLocks noChangeArrowheads="1"/>
            </p:cNvSpPr>
            <p:nvPr/>
          </p:nvSpPr>
          <p:spPr bwMode="auto">
            <a:xfrm rot="33062">
              <a:off x="4107407" y="2704722"/>
              <a:ext cx="1069768" cy="802481"/>
            </a:xfrm>
            <a:prstGeom prst="diamond">
              <a:avLst/>
            </a:prstGeom>
            <a:solidFill>
              <a:srgbClr val="002060"/>
            </a:solidFill>
            <a:ln>
              <a:headEnd/>
              <a:tailEnd/>
            </a:ln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wrap="none" anchor="ctr"/>
            <a:lstStyle/>
            <a:p>
              <a:pPr algn="ctr" eaLnBrk="0" hangingPunct="0">
                <a:defRPr/>
              </a:pPr>
              <a:r>
                <a:rPr lang="fr-FR" sz="900" dirty="0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ACCELERATION</a:t>
              </a:r>
              <a:endParaRPr lang="fr-FR" sz="1000" dirty="0">
                <a:solidFill>
                  <a:schemeClr val="bg1"/>
                </a:solidFill>
                <a:latin typeface="Fira Sans" panose="020B0503050000020004" pitchFamily="34" charset="0"/>
                <a:cs typeface="Arial" charset="0"/>
              </a:endParaRPr>
            </a:p>
          </p:txBody>
        </p:sp>
        <p:sp>
          <p:nvSpPr>
            <p:cNvPr id="41" name="Text Box 39"/>
            <p:cNvSpPr txBox="1">
              <a:spLocks noChangeArrowheads="1"/>
            </p:cNvSpPr>
            <p:nvPr/>
          </p:nvSpPr>
          <p:spPr bwMode="auto">
            <a:xfrm>
              <a:off x="3202806" y="3750270"/>
              <a:ext cx="1204176" cy="2025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42" name="Text Box 40"/>
            <p:cNvSpPr txBox="1">
              <a:spLocks noChangeArrowheads="1"/>
            </p:cNvSpPr>
            <p:nvPr/>
          </p:nvSpPr>
          <p:spPr bwMode="auto">
            <a:xfrm>
              <a:off x="1997053" y="3921477"/>
              <a:ext cx="2444347" cy="2025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SINUS TACHYCARDIA</a:t>
              </a:r>
            </a:p>
          </p:txBody>
        </p:sp>
        <p:sp>
          <p:nvSpPr>
            <p:cNvPr id="43" name="Text Box 41"/>
            <p:cNvSpPr txBox="1">
              <a:spLocks noChangeArrowheads="1"/>
            </p:cNvSpPr>
            <p:nvPr/>
          </p:nvSpPr>
          <p:spPr bwMode="auto">
            <a:xfrm>
              <a:off x="3241107" y="3350009"/>
              <a:ext cx="941932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 eaLnBrk="0" hangingPunct="0"/>
              <a:r>
                <a:rPr lang="fr-FR" sz="1000" b="1" dirty="0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GRADUAL</a:t>
              </a:r>
            </a:p>
          </p:txBody>
        </p:sp>
        <p:sp>
          <p:nvSpPr>
            <p:cNvPr id="44" name="Text Box 42"/>
            <p:cNvSpPr txBox="1">
              <a:spLocks noChangeArrowheads="1"/>
            </p:cNvSpPr>
            <p:nvPr/>
          </p:nvSpPr>
          <p:spPr bwMode="auto">
            <a:xfrm>
              <a:off x="5027498" y="3143737"/>
              <a:ext cx="820341" cy="24619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2060"/>
                  </a:solidFill>
                  <a:latin typeface="Fira Sans" panose="020B0503050000020004" pitchFamily="34" charset="0"/>
                  <a:cs typeface="Arial" pitchFamily="34" charset="0"/>
                </a:rPr>
                <a:t>SUDDEN</a:t>
              </a:r>
            </a:p>
          </p:txBody>
        </p:sp>
        <p:sp>
          <p:nvSpPr>
            <p:cNvPr id="46" name="Line 43"/>
            <p:cNvSpPr>
              <a:spLocks noChangeShapeType="1"/>
            </p:cNvSpPr>
            <p:nvPr/>
          </p:nvSpPr>
          <p:spPr bwMode="auto">
            <a:xfrm rot="18662062">
              <a:off x="4514903" y="4010118"/>
              <a:ext cx="1012181" cy="154359"/>
            </a:xfrm>
            <a:prstGeom prst="line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Fira Sans" panose="020B0503050000020004" pitchFamily="34" charset="0"/>
                <a:cs typeface="Arial" pitchFamily="34" charset="0"/>
              </a:endParaRPr>
            </a:p>
          </p:txBody>
        </p:sp>
        <p:sp>
          <p:nvSpPr>
            <p:cNvPr id="47" name="AutoShape 45"/>
            <p:cNvSpPr>
              <a:spLocks noChangeArrowheads="1"/>
            </p:cNvSpPr>
            <p:nvPr/>
          </p:nvSpPr>
          <p:spPr bwMode="auto">
            <a:xfrm rot="16256219">
              <a:off x="4973302" y="3245328"/>
              <a:ext cx="800100" cy="1066800"/>
            </a:xfrm>
            <a:prstGeom prst="diamond">
              <a:avLst/>
            </a:prstGeom>
            <a:solidFill>
              <a:srgbClr val="002060"/>
            </a:solidFill>
            <a:ln>
              <a:headEnd/>
              <a:tailEnd/>
            </a:ln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vert="eaVert" wrap="none" anchor="ctr"/>
            <a:lstStyle/>
            <a:p>
              <a:pPr algn="ctr" eaLnBrk="0" hangingPunct="0">
                <a:defRPr/>
              </a:pPr>
              <a:r>
                <a:rPr lang="fr-FR" sz="1000" dirty="0" err="1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Origin</a:t>
              </a:r>
              <a:r>
                <a:rPr lang="fr-FR" sz="1000" dirty="0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 of</a:t>
              </a:r>
            </a:p>
            <a:p>
              <a:pPr algn="ctr" eaLnBrk="0" hangingPunct="0">
                <a:defRPr/>
              </a:pPr>
              <a:r>
                <a:rPr lang="fr-FR" sz="900" dirty="0">
                  <a:solidFill>
                    <a:schemeClr val="bg1"/>
                  </a:solidFill>
                  <a:latin typeface="Fira Sans" panose="020B0503050000020004" pitchFamily="34" charset="0"/>
                  <a:cs typeface="Arial" charset="0"/>
                </a:rPr>
                <a:t>ACCELERATION</a:t>
              </a:r>
              <a:endParaRPr lang="fr-FR" sz="1000" dirty="0">
                <a:solidFill>
                  <a:schemeClr val="bg1"/>
                </a:solidFill>
                <a:latin typeface="Fira Sans" panose="020B0503050000020004" pitchFamily="34" charset="0"/>
                <a:cs typeface="Arial" charset="0"/>
              </a:endParaRPr>
            </a:p>
            <a:p>
              <a:pPr algn="ctr" eaLnBrk="0" hangingPunct="0">
                <a:defRPr/>
              </a:pPr>
              <a:endParaRPr lang="fr-FR" sz="1200" dirty="0">
                <a:solidFill>
                  <a:schemeClr val="bg1"/>
                </a:solidFill>
                <a:latin typeface="Fira Sans" panose="020B0503050000020004" pitchFamily="34" charset="0"/>
                <a:cs typeface="Arial" charset="0"/>
              </a:endParaRPr>
            </a:p>
          </p:txBody>
        </p:sp>
        <p:sp>
          <p:nvSpPr>
            <p:cNvPr id="48" name="Text Box 47"/>
            <p:cNvSpPr txBox="1">
              <a:spLocks noChangeArrowheads="1"/>
            </p:cNvSpPr>
            <p:nvPr/>
          </p:nvSpPr>
          <p:spPr bwMode="auto">
            <a:xfrm>
              <a:off x="6323571" y="4385599"/>
              <a:ext cx="938077" cy="276999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49" name="Text Box 49"/>
            <p:cNvSpPr txBox="1">
              <a:spLocks noChangeArrowheads="1"/>
            </p:cNvSpPr>
            <p:nvPr/>
          </p:nvSpPr>
          <p:spPr bwMode="auto">
            <a:xfrm>
              <a:off x="5373352" y="4587793"/>
              <a:ext cx="2626786" cy="202551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C0504D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VENTRICULAR TACHYCARDIA</a:t>
              </a:r>
            </a:p>
          </p:txBody>
        </p:sp>
        <p:sp>
          <p:nvSpPr>
            <p:cNvPr id="50" name="Text Box 50"/>
            <p:cNvSpPr txBox="1">
              <a:spLocks noChangeArrowheads="1"/>
            </p:cNvSpPr>
            <p:nvPr/>
          </p:nvSpPr>
          <p:spPr bwMode="auto">
            <a:xfrm>
              <a:off x="4285943" y="3939595"/>
              <a:ext cx="7353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fr-FR"/>
              </a:defPPr>
              <a:lvl1pPr algn="ctr" eaLnBrk="0" hangingPunct="0">
                <a:defRPr sz="1000" b="1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Verdana" pitchFamily="34" charset="0"/>
                  <a:ea typeface="Verdana" pitchFamily="34" charset="0"/>
                  <a:cs typeface="Verdana" pitchFamily="34" charset="0"/>
                </a:defRPr>
              </a:lvl1pPr>
            </a:lstStyle>
            <a:p>
              <a:r>
                <a:rPr lang="fr-FR" dirty="0">
                  <a:latin typeface="Fira Sans" panose="020B0503050000020004" pitchFamily="34" charset="0"/>
                </a:rPr>
                <a:t>ATRIAL</a:t>
              </a:r>
            </a:p>
          </p:txBody>
        </p:sp>
        <p:sp>
          <p:nvSpPr>
            <p:cNvPr id="51" name="Line 52"/>
            <p:cNvSpPr>
              <a:spLocks noChangeShapeType="1"/>
            </p:cNvSpPr>
            <p:nvPr/>
          </p:nvSpPr>
          <p:spPr bwMode="auto">
            <a:xfrm>
              <a:off x="6566172" y="4858889"/>
              <a:ext cx="0" cy="250031"/>
            </a:xfrm>
            <a:prstGeom prst="line">
              <a:avLst/>
            </a:prstGeom>
            <a:noFill/>
            <a:ln w="9525">
              <a:solidFill>
                <a:srgbClr val="FF99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en-US">
                <a:solidFill>
                  <a:srgbClr val="000000"/>
                </a:solidFill>
                <a:latin typeface="Fira Sans" panose="020B0503050000020004" pitchFamily="34" charset="0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52" name="Text Box 46"/>
            <p:cNvSpPr txBox="1">
              <a:spLocks noChangeArrowheads="1"/>
            </p:cNvSpPr>
            <p:nvPr/>
          </p:nvSpPr>
          <p:spPr bwMode="auto">
            <a:xfrm>
              <a:off x="3480659" y="4300887"/>
              <a:ext cx="938077" cy="2585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DIAGNOSIS</a:t>
              </a:r>
            </a:p>
          </p:txBody>
        </p:sp>
        <p:sp>
          <p:nvSpPr>
            <p:cNvPr id="53" name="Text Box 48"/>
            <p:cNvSpPr txBox="1">
              <a:spLocks noChangeArrowheads="1"/>
            </p:cNvSpPr>
            <p:nvPr/>
          </p:nvSpPr>
          <p:spPr bwMode="auto">
            <a:xfrm>
              <a:off x="1764064" y="4510415"/>
              <a:ext cx="2745604" cy="2025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18000" tIns="18000" rIns="18000" bIns="18000">
              <a:spAutoFit/>
            </a:bodyPr>
            <a:lstStyle/>
            <a:p>
              <a:pPr algn="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fr-FR" sz="1200" b="1" dirty="0">
                  <a:solidFill>
                    <a:srgbClr val="002060"/>
                  </a:solidFill>
                  <a:latin typeface="Fira Sans" panose="020B0503050000020004" pitchFamily="34" charset="0"/>
                  <a:ea typeface="Verdana" pitchFamily="34" charset="0"/>
                  <a:cs typeface="Verdana" pitchFamily="34" charset="0"/>
                </a:rPr>
                <a:t>ATRIAL TACHYCARDIA</a:t>
              </a:r>
            </a:p>
          </p:txBody>
        </p:sp>
        <p:cxnSp>
          <p:nvCxnSpPr>
            <p:cNvPr id="54" name="Straight Arrow Connector 53"/>
            <p:cNvCxnSpPr/>
            <p:nvPr/>
          </p:nvCxnSpPr>
          <p:spPr>
            <a:xfrm>
              <a:off x="5655706" y="3975729"/>
              <a:ext cx="698157" cy="517049"/>
            </a:xfrm>
            <a:prstGeom prst="straightConnector1">
              <a:avLst/>
            </a:prstGeom>
            <a:noFill/>
            <a:ln w="28575">
              <a:solidFill>
                <a:schemeClr val="accent1">
                  <a:lumMod val="60000"/>
                  <a:lumOff val="40000"/>
                </a:schemeClr>
              </a:solidFill>
              <a:round/>
              <a:headEnd/>
              <a:tailEnd type="arrow" w="lg" len="lg"/>
            </a:ln>
          </p:spPr>
        </p:cxnSp>
        <p:sp>
          <p:nvSpPr>
            <p:cNvPr id="55" name="Text Box 50"/>
            <p:cNvSpPr txBox="1">
              <a:spLocks noChangeArrowheads="1"/>
            </p:cNvSpPr>
            <p:nvPr/>
          </p:nvSpPr>
          <p:spPr bwMode="auto">
            <a:xfrm>
              <a:off x="5771122" y="3877807"/>
              <a:ext cx="1034160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defPPr>
                <a:defRPr lang="fr-FR"/>
              </a:defPPr>
              <a:lvl1pPr algn="ctr" eaLnBrk="0" hangingPunct="0">
                <a:defRPr sz="1000" b="1">
                  <a:solidFill>
                    <a:schemeClr val="accent1">
                      <a:lumMod val="60000"/>
                      <a:lumOff val="40000"/>
                    </a:schemeClr>
                  </a:solidFill>
                  <a:latin typeface="Verdana" pitchFamily="34" charset="0"/>
                  <a:ea typeface="Verdana" pitchFamily="34" charset="0"/>
                  <a:cs typeface="Verdana" pitchFamily="34" charset="0"/>
                </a:defRPr>
              </a:lvl1pPr>
            </a:lstStyle>
            <a:p>
              <a:r>
                <a:rPr lang="fr-FR" dirty="0">
                  <a:latin typeface="Fira Sans" panose="020B0503050000020004" pitchFamily="34" charset="0"/>
                </a:rPr>
                <a:t>VENTRICLE</a:t>
              </a:r>
            </a:p>
          </p:txBody>
        </p:sp>
      </p:grpSp>
      <p:sp>
        <p:nvSpPr>
          <p:cNvPr id="58" name="Espace réservé du contenu 43"/>
          <p:cNvSpPr txBox="1">
            <a:spLocks/>
          </p:cNvSpPr>
          <p:nvPr/>
        </p:nvSpPr>
        <p:spPr>
          <a:xfrm>
            <a:off x="7787384" y="2060773"/>
            <a:ext cx="4207319" cy="1434506"/>
          </a:xfrm>
          <a:prstGeom prst="rect">
            <a:avLst/>
          </a:prstGeom>
        </p:spPr>
        <p:txBody>
          <a:bodyPr/>
          <a:lstStyle/>
          <a:p>
            <a:pPr marL="285750" indent="-28575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en-GB" b="1" dirty="0">
                <a:solidFill>
                  <a:schemeClr val="accent5"/>
                </a:solidFill>
                <a:latin typeface="Fira Sans" panose="020B0503050000020004" pitchFamily="34" charset="0"/>
              </a:rPr>
              <a:t>Stability of the ventricles</a:t>
            </a:r>
          </a:p>
          <a:p>
            <a:pPr marL="285750" indent="-28575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en-GB" b="1" dirty="0">
                <a:solidFill>
                  <a:schemeClr val="accent5"/>
                </a:solidFill>
                <a:latin typeface="Fira Sans" panose="020B0503050000020004" pitchFamily="34" charset="0"/>
              </a:rPr>
              <a:t>Stability of the AV conduction</a:t>
            </a:r>
          </a:p>
          <a:p>
            <a:pPr marL="285750" indent="-28575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en-GB" b="1" dirty="0">
                <a:solidFill>
                  <a:schemeClr val="accent5"/>
                </a:solidFill>
                <a:latin typeface="Fira Sans" panose="020B0503050000020004" pitchFamily="34" charset="0"/>
              </a:rPr>
              <a:t>AF detect criterion (long cycle)</a:t>
            </a:r>
          </a:p>
          <a:p>
            <a:pPr marL="285750" indent="-28575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 typeface="Wingdings" panose="05000000000000000000" pitchFamily="2" charset="2"/>
              <a:buChar char="ü"/>
            </a:pPr>
            <a:r>
              <a:rPr lang="en-GB" b="1" dirty="0">
                <a:solidFill>
                  <a:schemeClr val="accent5"/>
                </a:solidFill>
                <a:latin typeface="Fira Sans" panose="020B0503050000020004" pitchFamily="34" charset="0"/>
              </a:rPr>
              <a:t>Chamber of origin of the onset</a:t>
            </a:r>
          </a:p>
          <a:p>
            <a:pPr marL="45720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AutoNum type="arabicPeriod"/>
            </a:pPr>
            <a:endParaRPr lang="en-GB" sz="1400" b="1" dirty="0">
              <a:latin typeface="Fira Sans" panose="020B0503050000020004" pitchFamily="34" charset="0"/>
            </a:endParaRPr>
          </a:p>
          <a:p>
            <a:pPr marL="0" marR="0" lvl="0" indent="0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itchFamily="34" charset="0"/>
              <a:buChar char="•"/>
              <a:tabLst/>
              <a:defRPr/>
            </a:pPr>
            <a:endParaRPr lang="fr-FR" sz="1400" b="1" dirty="0">
              <a:latin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063637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z="2400" dirty="0"/>
              <a:t>PARAD+: Lowest rate of inappropriate shocks ever reported in the literature</a:t>
            </a:r>
            <a:r>
              <a:rPr lang="en-GB" sz="2400" baseline="30000" dirty="0"/>
              <a:t>1</a:t>
            </a:r>
            <a:br>
              <a:rPr lang="en-GB" dirty="0"/>
            </a:br>
            <a:endParaRPr lang="en-GB" dirty="0"/>
          </a:p>
        </p:txBody>
      </p:sp>
      <p:grpSp>
        <p:nvGrpSpPr>
          <p:cNvPr id="74" name="Groupe 12">
            <a:extLst>
              <a:ext uri="{FF2B5EF4-FFF2-40B4-BE49-F238E27FC236}">
                <a16:creationId xmlns:a16="http://schemas.microsoft.com/office/drawing/2014/main" id="{BAD11A97-E077-493F-976D-EBD4DFC58D51}"/>
              </a:ext>
            </a:extLst>
          </p:cNvPr>
          <p:cNvGrpSpPr/>
          <p:nvPr/>
        </p:nvGrpSpPr>
        <p:grpSpPr>
          <a:xfrm>
            <a:off x="5551791" y="1924069"/>
            <a:ext cx="6045679" cy="2979256"/>
            <a:chOff x="5734671" y="3183909"/>
            <a:chExt cx="6045679" cy="2979256"/>
          </a:xfrm>
        </p:grpSpPr>
        <p:grpSp>
          <p:nvGrpSpPr>
            <p:cNvPr id="79" name="Groupe 99">
              <a:extLst>
                <a:ext uri="{FF2B5EF4-FFF2-40B4-BE49-F238E27FC236}">
                  <a16:creationId xmlns:a16="http://schemas.microsoft.com/office/drawing/2014/main" id="{41F7DAEC-3F55-4ED8-A81B-A41177E7D507}"/>
                </a:ext>
              </a:extLst>
            </p:cNvPr>
            <p:cNvGrpSpPr/>
            <p:nvPr/>
          </p:nvGrpSpPr>
          <p:grpSpPr>
            <a:xfrm>
              <a:off x="5734671" y="3183909"/>
              <a:ext cx="6045679" cy="2979256"/>
              <a:chOff x="407983" y="2366682"/>
              <a:chExt cx="11376028" cy="4086506"/>
            </a:xfrm>
          </p:grpSpPr>
          <p:sp>
            <p:nvSpPr>
              <p:cNvPr id="81" name="Rectangle : coins arrondis 103">
                <a:extLst>
                  <a:ext uri="{FF2B5EF4-FFF2-40B4-BE49-F238E27FC236}">
                    <a16:creationId xmlns:a16="http://schemas.microsoft.com/office/drawing/2014/main" id="{3EFE5A98-662D-4286-B67C-E1BF20AF6F68}"/>
                  </a:ext>
                </a:extLst>
              </p:cNvPr>
              <p:cNvSpPr/>
              <p:nvPr/>
            </p:nvSpPr>
            <p:spPr>
              <a:xfrm>
                <a:off x="407987" y="2366682"/>
                <a:ext cx="11376024" cy="4086506"/>
              </a:xfrm>
              <a:prstGeom prst="roundRect">
                <a:avLst>
                  <a:gd name="adj" fmla="val 4367"/>
                </a:avLst>
              </a:pr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algn="ctr" rotWithShape="0">
                  <a:prstClr val="black">
                    <a:alpha val="13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82" name="Rectangle : avec coins arrondis en haut 104">
                <a:extLst>
                  <a:ext uri="{FF2B5EF4-FFF2-40B4-BE49-F238E27FC236}">
                    <a16:creationId xmlns:a16="http://schemas.microsoft.com/office/drawing/2014/main" id="{09A5524D-217C-4314-B676-0929FE41A355}"/>
                  </a:ext>
                </a:extLst>
              </p:cNvPr>
              <p:cNvSpPr/>
              <p:nvPr/>
            </p:nvSpPr>
            <p:spPr>
              <a:xfrm rot="10800000">
                <a:off x="407983" y="4894019"/>
                <a:ext cx="11376023" cy="1559167"/>
              </a:xfrm>
              <a:prstGeom prst="round2SameRect">
                <a:avLst>
                  <a:gd name="adj1" fmla="val 11043"/>
                  <a:gd name="adj2" fmla="val 0"/>
                </a:avLst>
              </a:prstGeom>
              <a:solidFill>
                <a:srgbClr val="4870FF">
                  <a:lumMod val="20000"/>
                  <a:lumOff val="80000"/>
                  <a:alpha val="35000"/>
                </a:srgb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  <p:cxnSp>
          <p:nvCxnSpPr>
            <p:cNvPr id="76" name="Connecteur droit 100">
              <a:extLst>
                <a:ext uri="{FF2B5EF4-FFF2-40B4-BE49-F238E27FC236}">
                  <a16:creationId xmlns:a16="http://schemas.microsoft.com/office/drawing/2014/main" id="{8C331F5E-1CEA-4E25-9BD3-59A995A67CD8}"/>
                </a:ext>
              </a:extLst>
            </p:cNvPr>
            <p:cNvCxnSpPr>
              <a:cxnSpLocks/>
            </p:cNvCxnSpPr>
            <p:nvPr/>
          </p:nvCxnSpPr>
          <p:spPr>
            <a:xfrm>
              <a:off x="9652264" y="3183910"/>
              <a:ext cx="0" cy="1854347"/>
            </a:xfrm>
            <a:prstGeom prst="line">
              <a:avLst/>
            </a:prstGeom>
            <a:noFill/>
            <a:ln w="6350" cap="flat" cmpd="sng" algn="ctr">
              <a:solidFill>
                <a:srgbClr val="042A72">
                  <a:alpha val="10000"/>
                </a:srgbClr>
              </a:solidFill>
              <a:prstDash val="solid"/>
              <a:miter lim="800000"/>
            </a:ln>
            <a:effectLst/>
          </p:spPr>
        </p:cxnSp>
        <p:sp>
          <p:nvSpPr>
            <p:cNvPr id="77" name="ZoneTexte 101">
              <a:extLst>
                <a:ext uri="{FF2B5EF4-FFF2-40B4-BE49-F238E27FC236}">
                  <a16:creationId xmlns:a16="http://schemas.microsoft.com/office/drawing/2014/main" id="{D966C511-BD34-4512-BF20-66861478A898}"/>
                </a:ext>
              </a:extLst>
            </p:cNvPr>
            <p:cNvSpPr txBox="1"/>
            <p:nvPr/>
          </p:nvSpPr>
          <p:spPr>
            <a:xfrm>
              <a:off x="6195372" y="3376288"/>
              <a:ext cx="2813100" cy="21544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SemiBold" panose="020B0603050000020004" pitchFamily="34" charset="0"/>
                </a:rPr>
                <a:t>Patients per 100 person-years</a:t>
              </a:r>
              <a:endParaRPr kumimoji="0" lang="fr-FR" sz="1400" b="0" i="0" u="none" strike="noStrike" kern="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SemiBold" panose="020B0603050000020004" pitchFamily="34" charset="0"/>
              </a:endParaRPr>
            </a:p>
          </p:txBody>
        </p:sp>
        <p:sp>
          <p:nvSpPr>
            <p:cNvPr id="78" name="ZoneTexte 102">
              <a:extLst>
                <a:ext uri="{FF2B5EF4-FFF2-40B4-BE49-F238E27FC236}">
                  <a16:creationId xmlns:a16="http://schemas.microsoft.com/office/drawing/2014/main" id="{01AC3E95-9FD2-4A27-A649-EAB420A43B31}"/>
                </a:ext>
              </a:extLst>
            </p:cNvPr>
            <p:cNvSpPr txBox="1"/>
            <p:nvPr/>
          </p:nvSpPr>
          <p:spPr>
            <a:xfrm>
              <a:off x="9887641" y="3376288"/>
              <a:ext cx="1654442" cy="21544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SemiBold" panose="020B0603050000020004" pitchFamily="34" charset="0"/>
                </a:rPr>
                <a:t>Percent of patients</a:t>
              </a:r>
              <a:endParaRPr kumimoji="0" lang="fr-FR" sz="1400" b="0" i="0" u="none" strike="noStrike" kern="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SemiBold" panose="020B0603050000020004" pitchFamily="34" charset="0"/>
              </a:endParaRPr>
            </a:p>
          </p:txBody>
        </p:sp>
      </p:grpSp>
      <p:sp>
        <p:nvSpPr>
          <p:cNvPr id="83" name="Rectangle : avec coins arrondis en haut 105">
            <a:extLst>
              <a:ext uri="{FF2B5EF4-FFF2-40B4-BE49-F238E27FC236}">
                <a16:creationId xmlns:a16="http://schemas.microsoft.com/office/drawing/2014/main" id="{AA8E5797-2729-44F7-9E7D-FF34A5D52F10}"/>
              </a:ext>
            </a:extLst>
          </p:cNvPr>
          <p:cNvSpPr/>
          <p:nvPr/>
        </p:nvSpPr>
        <p:spPr>
          <a:xfrm>
            <a:off x="6841514" y="2883264"/>
            <a:ext cx="392326" cy="884396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4" name="Rectangle : avec coins arrondis en haut 106">
            <a:extLst>
              <a:ext uri="{FF2B5EF4-FFF2-40B4-BE49-F238E27FC236}">
                <a16:creationId xmlns:a16="http://schemas.microsoft.com/office/drawing/2014/main" id="{A00734E1-BAEF-4CB6-B570-6430E02D32BD}"/>
              </a:ext>
            </a:extLst>
          </p:cNvPr>
          <p:cNvSpPr/>
          <p:nvPr/>
        </p:nvSpPr>
        <p:spPr>
          <a:xfrm>
            <a:off x="7735434" y="3260121"/>
            <a:ext cx="392326" cy="507538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5" name="Rectangle : avec coins arrondis en haut 107">
            <a:extLst>
              <a:ext uri="{FF2B5EF4-FFF2-40B4-BE49-F238E27FC236}">
                <a16:creationId xmlns:a16="http://schemas.microsoft.com/office/drawing/2014/main" id="{2D144F8B-3B73-4401-BDC8-7E28387B575E}"/>
              </a:ext>
            </a:extLst>
          </p:cNvPr>
          <p:cNvSpPr/>
          <p:nvPr/>
        </p:nvSpPr>
        <p:spPr>
          <a:xfrm>
            <a:off x="8632952" y="2760722"/>
            <a:ext cx="392326" cy="1006938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6" name="Rectangle : avec coins arrondis en haut 108">
            <a:extLst>
              <a:ext uri="{FF2B5EF4-FFF2-40B4-BE49-F238E27FC236}">
                <a16:creationId xmlns:a16="http://schemas.microsoft.com/office/drawing/2014/main" id="{626FB8C4-B299-48CA-89A7-A2E5536EFC0B}"/>
              </a:ext>
            </a:extLst>
          </p:cNvPr>
          <p:cNvSpPr/>
          <p:nvPr/>
        </p:nvSpPr>
        <p:spPr>
          <a:xfrm>
            <a:off x="9893838" y="3016619"/>
            <a:ext cx="392326" cy="751041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7" name="Rectangle : avec coins arrondis en haut 109">
            <a:extLst>
              <a:ext uri="{FF2B5EF4-FFF2-40B4-BE49-F238E27FC236}">
                <a16:creationId xmlns:a16="http://schemas.microsoft.com/office/drawing/2014/main" id="{371BDCBF-0566-460A-8912-607274E5AEB7}"/>
              </a:ext>
            </a:extLst>
          </p:cNvPr>
          <p:cNvSpPr/>
          <p:nvPr/>
        </p:nvSpPr>
        <p:spPr>
          <a:xfrm>
            <a:off x="10887094" y="2760722"/>
            <a:ext cx="392326" cy="1006938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8" name="Rectangle : avec coins arrondis en haut 110">
            <a:extLst>
              <a:ext uri="{FF2B5EF4-FFF2-40B4-BE49-F238E27FC236}">
                <a16:creationId xmlns:a16="http://schemas.microsoft.com/office/drawing/2014/main" id="{5613EA29-2F7C-47AB-9C42-447D5AC52501}"/>
              </a:ext>
            </a:extLst>
          </p:cNvPr>
          <p:cNvSpPr/>
          <p:nvPr/>
        </p:nvSpPr>
        <p:spPr>
          <a:xfrm>
            <a:off x="5907732" y="3629220"/>
            <a:ext cx="392326" cy="13843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89" name="ZoneTexte 111">
            <a:extLst>
              <a:ext uri="{FF2B5EF4-FFF2-40B4-BE49-F238E27FC236}">
                <a16:creationId xmlns:a16="http://schemas.microsoft.com/office/drawing/2014/main" id="{7630A4B7-8AD2-4BEC-9D05-8A94C1EF5C31}"/>
              </a:ext>
            </a:extLst>
          </p:cNvPr>
          <p:cNvSpPr txBox="1"/>
          <p:nvPr/>
        </p:nvSpPr>
        <p:spPr>
          <a:xfrm>
            <a:off x="7742220" y="3008066"/>
            <a:ext cx="378752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FF004B"/>
                </a:solidFill>
                <a:latin typeface="Fira Sans Condensed ExtraBold"/>
              </a:rPr>
              <a:t>4</a:t>
            </a:r>
            <a:endParaRPr lang="fr-FR" sz="1600" dirty="0">
              <a:solidFill>
                <a:srgbClr val="FF004B"/>
              </a:solidFill>
              <a:latin typeface="Fira Sans Condensed ExtraBold"/>
            </a:endParaRPr>
          </a:p>
        </p:txBody>
      </p:sp>
      <p:sp>
        <p:nvSpPr>
          <p:cNvPr id="90" name="ZoneTexte 112">
            <a:extLst>
              <a:ext uri="{FF2B5EF4-FFF2-40B4-BE49-F238E27FC236}">
                <a16:creationId xmlns:a16="http://schemas.microsoft.com/office/drawing/2014/main" id="{64B7A96C-A39B-4390-A4E3-122F6A21A8A3}"/>
              </a:ext>
            </a:extLst>
          </p:cNvPr>
          <p:cNvSpPr txBox="1"/>
          <p:nvPr/>
        </p:nvSpPr>
        <p:spPr>
          <a:xfrm>
            <a:off x="6845401" y="2630099"/>
            <a:ext cx="378752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FF004B"/>
                </a:solidFill>
                <a:latin typeface="Fira Sans Condensed ExtraBold"/>
              </a:rPr>
              <a:t>7</a:t>
            </a:r>
            <a:endParaRPr lang="fr-FR" sz="1600" dirty="0">
              <a:solidFill>
                <a:srgbClr val="FF004B"/>
              </a:solidFill>
              <a:latin typeface="Fira Sans Condensed ExtraBold"/>
            </a:endParaRPr>
          </a:p>
        </p:txBody>
      </p:sp>
      <p:sp>
        <p:nvSpPr>
          <p:cNvPr id="91" name="ZoneTexte 113">
            <a:extLst>
              <a:ext uri="{FF2B5EF4-FFF2-40B4-BE49-F238E27FC236}">
                <a16:creationId xmlns:a16="http://schemas.microsoft.com/office/drawing/2014/main" id="{8463B75D-0A82-49DC-94D1-A8F473809FF7}"/>
              </a:ext>
            </a:extLst>
          </p:cNvPr>
          <p:cNvSpPr txBox="1"/>
          <p:nvPr/>
        </p:nvSpPr>
        <p:spPr>
          <a:xfrm>
            <a:off x="5921069" y="3376426"/>
            <a:ext cx="378752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042A72"/>
                </a:solidFill>
                <a:latin typeface="Fira Sans Condensed ExtraBold"/>
              </a:rPr>
              <a:t>1</a:t>
            </a:r>
            <a:endParaRPr lang="fr-FR" sz="16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92" name="ZoneTexte 114">
            <a:extLst>
              <a:ext uri="{FF2B5EF4-FFF2-40B4-BE49-F238E27FC236}">
                <a16:creationId xmlns:a16="http://schemas.microsoft.com/office/drawing/2014/main" id="{CA3F6FD8-D01D-46FB-B1EE-DC62C8B9BDE2}"/>
              </a:ext>
            </a:extLst>
          </p:cNvPr>
          <p:cNvSpPr txBox="1"/>
          <p:nvPr/>
        </p:nvSpPr>
        <p:spPr>
          <a:xfrm>
            <a:off x="8640179" y="2511949"/>
            <a:ext cx="378752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FF004B"/>
                </a:solidFill>
                <a:latin typeface="Fira Sans Condensed ExtraBold"/>
              </a:rPr>
              <a:t>8</a:t>
            </a:r>
            <a:endParaRPr lang="fr-FR" sz="1600" dirty="0">
              <a:solidFill>
                <a:srgbClr val="FF004B"/>
              </a:solidFill>
              <a:latin typeface="Fira Sans Condensed ExtraBold"/>
            </a:endParaRPr>
          </a:p>
        </p:txBody>
      </p:sp>
      <p:sp>
        <p:nvSpPr>
          <p:cNvPr id="93" name="ZoneTexte 115">
            <a:extLst>
              <a:ext uri="{FF2B5EF4-FFF2-40B4-BE49-F238E27FC236}">
                <a16:creationId xmlns:a16="http://schemas.microsoft.com/office/drawing/2014/main" id="{DB484A7E-A067-4764-8CB8-C7352A29CDFC}"/>
              </a:ext>
            </a:extLst>
          </p:cNvPr>
          <p:cNvSpPr txBox="1"/>
          <p:nvPr/>
        </p:nvSpPr>
        <p:spPr>
          <a:xfrm>
            <a:off x="9817503" y="2761620"/>
            <a:ext cx="536738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042A72"/>
                </a:solidFill>
                <a:latin typeface="Fira Sans Condensed ExtraBold"/>
              </a:rPr>
              <a:t>1,9%</a:t>
            </a:r>
            <a:endParaRPr lang="fr-FR" sz="16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94" name="ZoneTexte 116">
            <a:extLst>
              <a:ext uri="{FF2B5EF4-FFF2-40B4-BE49-F238E27FC236}">
                <a16:creationId xmlns:a16="http://schemas.microsoft.com/office/drawing/2014/main" id="{981B1E6C-07F3-40D6-B575-FE6C05BF0FD1}"/>
              </a:ext>
            </a:extLst>
          </p:cNvPr>
          <p:cNvSpPr txBox="1"/>
          <p:nvPr/>
        </p:nvSpPr>
        <p:spPr>
          <a:xfrm>
            <a:off x="10810963" y="2516087"/>
            <a:ext cx="551627" cy="192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600" dirty="0">
                <a:solidFill>
                  <a:srgbClr val="FF004B"/>
                </a:solidFill>
                <a:latin typeface="Fira Sans Condensed ExtraBold"/>
              </a:rPr>
              <a:t>2,8%</a:t>
            </a:r>
            <a:endParaRPr lang="fr-FR" sz="1600" dirty="0">
              <a:solidFill>
                <a:srgbClr val="FF004B"/>
              </a:solidFill>
              <a:latin typeface="Fira Sans Condensed ExtraBold"/>
            </a:endParaRPr>
          </a:p>
        </p:txBody>
      </p:sp>
      <p:sp>
        <p:nvSpPr>
          <p:cNvPr id="95" name="ZoneTexte 117">
            <a:extLst>
              <a:ext uri="{FF2B5EF4-FFF2-40B4-BE49-F238E27FC236}">
                <a16:creationId xmlns:a16="http://schemas.microsoft.com/office/drawing/2014/main" id="{CA604980-8BED-4684-9437-F53E7686CD5C}"/>
              </a:ext>
            </a:extLst>
          </p:cNvPr>
          <p:cNvSpPr txBox="1"/>
          <p:nvPr/>
        </p:nvSpPr>
        <p:spPr>
          <a:xfrm>
            <a:off x="5640585" y="3838566"/>
            <a:ext cx="912228" cy="430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IS reduction study 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</a:t>
            </a:r>
            <a:r>
              <a:rPr lang="en-US" sz="800" dirty="0" err="1">
                <a:solidFill>
                  <a:srgbClr val="042A72"/>
                </a:solidFill>
                <a:latin typeface="Fira Sans SemiBold" panose="020B0603050000020004" pitchFamily="34" charset="0"/>
              </a:rPr>
              <a:t>MicroPort</a:t>
            </a:r>
            <a:r>
              <a:rPr lang="en-US" sz="800" baseline="30000" dirty="0" err="1">
                <a:solidFill>
                  <a:srgbClr val="042A72"/>
                </a:solidFill>
                <a:latin typeface="Fira Sans SemiBold" panose="020B0603050000020004" pitchFamily="34" charset="0"/>
              </a:rPr>
              <a:t>TM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)</a:t>
            </a:r>
            <a:endParaRPr lang="fr-FR" sz="1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96" name="ZoneTexte 118">
            <a:extLst>
              <a:ext uri="{FF2B5EF4-FFF2-40B4-BE49-F238E27FC236}">
                <a16:creationId xmlns:a16="http://schemas.microsoft.com/office/drawing/2014/main" id="{A5795EA0-862D-40C0-8651-9B6EDF855C3F}"/>
              </a:ext>
            </a:extLst>
          </p:cNvPr>
          <p:cNvSpPr txBox="1"/>
          <p:nvPr/>
        </p:nvSpPr>
        <p:spPr>
          <a:xfrm>
            <a:off x="6555711" y="3838566"/>
            <a:ext cx="933498" cy="27699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MADIT-RIT</a:t>
            </a:r>
            <a:b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</a:b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(Boston Scientific)</a:t>
            </a:r>
            <a:endParaRPr lang="fr-FR" sz="1000" baseline="30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97" name="ZoneTexte 119">
            <a:extLst>
              <a:ext uri="{FF2B5EF4-FFF2-40B4-BE49-F238E27FC236}">
                <a16:creationId xmlns:a16="http://schemas.microsoft.com/office/drawing/2014/main" id="{4042301B-CB7D-47A3-98D0-5657D6379403}"/>
              </a:ext>
            </a:extLst>
          </p:cNvPr>
          <p:cNvSpPr txBox="1"/>
          <p:nvPr/>
        </p:nvSpPr>
        <p:spPr>
          <a:xfrm>
            <a:off x="7489211" y="3838566"/>
            <a:ext cx="891283" cy="27699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Advance III 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(Medtronic)</a:t>
            </a:r>
            <a:endParaRPr lang="fr-FR" sz="1000" baseline="30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98" name="ZoneTexte 120">
            <a:extLst>
              <a:ext uri="{FF2B5EF4-FFF2-40B4-BE49-F238E27FC236}">
                <a16:creationId xmlns:a16="http://schemas.microsoft.com/office/drawing/2014/main" id="{DDA5F4B7-5269-42BB-BE76-867CFE8C2AF2}"/>
              </a:ext>
            </a:extLst>
          </p:cNvPr>
          <p:cNvSpPr txBox="1"/>
          <p:nvPr/>
        </p:nvSpPr>
        <p:spPr>
          <a:xfrm>
            <a:off x="8537453" y="3838566"/>
            <a:ext cx="580905" cy="27699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Provide 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(Abbott)</a:t>
            </a:r>
            <a:endParaRPr lang="fr-FR" sz="1000" baseline="30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99" name="ZoneTexte 121">
            <a:extLst>
              <a:ext uri="{FF2B5EF4-FFF2-40B4-BE49-F238E27FC236}">
                <a16:creationId xmlns:a16="http://schemas.microsoft.com/office/drawing/2014/main" id="{503EE686-C2EA-4815-A31C-D1D89F95E105}"/>
              </a:ext>
            </a:extLst>
          </p:cNvPr>
          <p:cNvSpPr txBox="1"/>
          <p:nvPr/>
        </p:nvSpPr>
        <p:spPr>
          <a:xfrm>
            <a:off x="9535549" y="3838566"/>
            <a:ext cx="1115710" cy="276999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IS reduction study 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</a:t>
            </a:r>
            <a:r>
              <a:rPr lang="en-US" sz="800" dirty="0" err="1">
                <a:solidFill>
                  <a:srgbClr val="042A72"/>
                </a:solidFill>
                <a:latin typeface="Fira Sans SemiBold" panose="020B0603050000020004" pitchFamily="34" charset="0"/>
              </a:rPr>
              <a:t>MicroPort</a:t>
            </a:r>
            <a:r>
              <a:rPr lang="en-US" sz="800" baseline="30000" dirty="0" err="1">
                <a:solidFill>
                  <a:srgbClr val="042A72"/>
                </a:solidFill>
                <a:latin typeface="Fira Sans SemiBold" panose="020B0603050000020004" pitchFamily="34" charset="0"/>
              </a:rPr>
              <a:t>TM</a:t>
            </a: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)</a:t>
            </a:r>
            <a:endParaRPr lang="fr-FR" sz="1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100" name="ZoneTexte 122">
            <a:extLst>
              <a:ext uri="{FF2B5EF4-FFF2-40B4-BE49-F238E27FC236}">
                <a16:creationId xmlns:a16="http://schemas.microsoft.com/office/drawing/2014/main" id="{CBB893C7-5FD0-408A-9D05-B6D2FA77CE52}"/>
              </a:ext>
            </a:extLst>
          </p:cNvPr>
          <p:cNvSpPr txBox="1"/>
          <p:nvPr/>
        </p:nvSpPr>
        <p:spPr>
          <a:xfrm>
            <a:off x="10758639" y="3838566"/>
            <a:ext cx="649236" cy="446276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00" dirty="0" err="1">
                <a:solidFill>
                  <a:srgbClr val="042A72"/>
                </a:solidFill>
                <a:latin typeface="Fira Sans SemiBold" panose="020B0603050000020004" pitchFamily="34" charset="0"/>
              </a:rPr>
              <a:t>Painfree</a:t>
            </a:r>
            <a: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  <a:t> SST </a:t>
            </a:r>
            <a:br>
              <a:rPr lang="en-US" sz="1000" dirty="0">
                <a:solidFill>
                  <a:srgbClr val="042A72"/>
                </a:solidFill>
                <a:latin typeface="Fira Sans SemiBold" panose="020B0603050000020004" pitchFamily="34" charset="0"/>
              </a:rPr>
            </a:br>
            <a:r>
              <a:rPr lang="en-US" sz="800" dirty="0">
                <a:solidFill>
                  <a:srgbClr val="042A72"/>
                </a:solidFill>
                <a:latin typeface="Fira Sans SemiBold" panose="020B0603050000020004" pitchFamily="34" charset="0"/>
              </a:rPr>
              <a:t>(Medtronic)</a:t>
            </a:r>
            <a:endParaRPr lang="fr-FR" sz="1000" baseline="30000" dirty="0">
              <a:solidFill>
                <a:srgbClr val="042A72"/>
              </a:solidFill>
              <a:latin typeface="Fira Sans SemiBold" panose="020B0603050000020004" pitchFamily="34" charset="0"/>
            </a:endParaRPr>
          </a:p>
        </p:txBody>
      </p:sp>
      <p:sp>
        <p:nvSpPr>
          <p:cNvPr id="101" name="ZoneTexte 123">
            <a:extLst>
              <a:ext uri="{FF2B5EF4-FFF2-40B4-BE49-F238E27FC236}">
                <a16:creationId xmlns:a16="http://schemas.microsoft.com/office/drawing/2014/main" id="{05F49272-CE4E-4F45-90B6-939A750143B9}"/>
              </a:ext>
            </a:extLst>
          </p:cNvPr>
          <p:cNvSpPr txBox="1"/>
          <p:nvPr/>
        </p:nvSpPr>
        <p:spPr>
          <a:xfrm>
            <a:off x="5618293" y="4363537"/>
            <a:ext cx="1140993" cy="323165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>
              <a:defRPr/>
            </a:pPr>
            <a:r>
              <a:rPr lang="en-US" sz="1050" dirty="0">
                <a:solidFill>
                  <a:srgbClr val="042A72"/>
                </a:solidFill>
                <a:latin typeface="Fira Sans"/>
              </a:rPr>
              <a:t>With conventional</a:t>
            </a:r>
            <a:br>
              <a:rPr lang="en-US" sz="1050" dirty="0">
                <a:solidFill>
                  <a:srgbClr val="042A72"/>
                </a:solidFill>
                <a:latin typeface="Fira Sans"/>
              </a:rPr>
            </a:br>
            <a:r>
              <a:rPr lang="en-US" sz="1050" dirty="0">
                <a:solidFill>
                  <a:srgbClr val="042A72"/>
                </a:solidFill>
                <a:latin typeface="Fira Sans"/>
              </a:rPr>
              <a:t>settings</a:t>
            </a:r>
            <a:endParaRPr lang="fr-FR" sz="1050" baseline="30000" dirty="0">
              <a:solidFill>
                <a:srgbClr val="042A72"/>
              </a:solidFill>
              <a:latin typeface="Fira Sans"/>
            </a:endParaRPr>
          </a:p>
        </p:txBody>
      </p:sp>
      <p:grpSp>
        <p:nvGrpSpPr>
          <p:cNvPr id="102" name="Groupe 124">
            <a:extLst>
              <a:ext uri="{FF2B5EF4-FFF2-40B4-BE49-F238E27FC236}">
                <a16:creationId xmlns:a16="http://schemas.microsoft.com/office/drawing/2014/main" id="{6AFAB130-1897-499E-9250-89F7A61F7F5C}"/>
              </a:ext>
            </a:extLst>
          </p:cNvPr>
          <p:cNvGrpSpPr/>
          <p:nvPr/>
        </p:nvGrpSpPr>
        <p:grpSpPr>
          <a:xfrm>
            <a:off x="6780401" y="4363296"/>
            <a:ext cx="2279267" cy="323165"/>
            <a:chOff x="2916214" y="5473820"/>
            <a:chExt cx="4040117" cy="412521"/>
          </a:xfrm>
        </p:grpSpPr>
        <p:cxnSp>
          <p:nvCxnSpPr>
            <p:cNvPr id="103" name="Connecteur droit avec flèche 125">
              <a:extLst>
                <a:ext uri="{FF2B5EF4-FFF2-40B4-BE49-F238E27FC236}">
                  <a16:creationId xmlns:a16="http://schemas.microsoft.com/office/drawing/2014/main" id="{FF7D3F4C-C460-4B60-A2DC-B58B89DE3BC7}"/>
                </a:ext>
              </a:extLst>
            </p:cNvPr>
            <p:cNvCxnSpPr>
              <a:cxnSpLocks/>
            </p:cNvCxnSpPr>
            <p:nvPr/>
          </p:nvCxnSpPr>
          <p:spPr>
            <a:xfrm>
              <a:off x="2916214" y="5670862"/>
              <a:ext cx="466739" cy="0"/>
            </a:xfrm>
            <a:prstGeom prst="straightConnector1">
              <a:avLst/>
            </a:prstGeom>
            <a:noFill/>
            <a:ln w="6350" cap="flat" cmpd="sng" algn="ctr">
              <a:solidFill>
                <a:srgbClr val="042A72"/>
              </a:solidFill>
              <a:prstDash val="solid"/>
              <a:miter lim="800000"/>
              <a:headEnd type="triangle"/>
              <a:tailEnd type="none"/>
            </a:ln>
            <a:effectLst/>
          </p:spPr>
        </p:cxnSp>
        <p:sp>
          <p:nvSpPr>
            <p:cNvPr id="104" name="ZoneTexte 126">
              <a:extLst>
                <a:ext uri="{FF2B5EF4-FFF2-40B4-BE49-F238E27FC236}">
                  <a16:creationId xmlns:a16="http://schemas.microsoft.com/office/drawing/2014/main" id="{C0C28347-67B2-4684-98AC-DC6E9CDD0812}"/>
                </a:ext>
              </a:extLst>
            </p:cNvPr>
            <p:cNvSpPr txBox="1"/>
            <p:nvPr/>
          </p:nvSpPr>
          <p:spPr>
            <a:xfrm>
              <a:off x="3604028" y="5473820"/>
              <a:ext cx="2725847" cy="412521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</a:rPr>
                <a:t>With high cut-off rate</a:t>
              </a:r>
              <a:b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</a:rPr>
              </a:br>
              <a:r>
                <a:rPr kumimoji="0" 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</a:rPr>
                <a:t>and/or high persistence</a:t>
              </a:r>
              <a:endParaRPr kumimoji="0" lang="fr-FR" sz="1050" b="0" i="0" u="none" strike="noStrike" kern="0" cap="none" spc="0" normalizeH="0" baseline="3000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"/>
              </a:endParaRPr>
            </a:p>
          </p:txBody>
        </p:sp>
        <p:cxnSp>
          <p:nvCxnSpPr>
            <p:cNvPr id="105" name="Connecteur droit avec flèche 127">
              <a:extLst>
                <a:ext uri="{FF2B5EF4-FFF2-40B4-BE49-F238E27FC236}">
                  <a16:creationId xmlns:a16="http://schemas.microsoft.com/office/drawing/2014/main" id="{49C52AFB-8424-4D67-8777-76EBE056F084}"/>
                </a:ext>
              </a:extLst>
            </p:cNvPr>
            <p:cNvCxnSpPr>
              <a:cxnSpLocks/>
            </p:cNvCxnSpPr>
            <p:nvPr/>
          </p:nvCxnSpPr>
          <p:spPr>
            <a:xfrm>
              <a:off x="6545519" y="5667731"/>
              <a:ext cx="410812" cy="0"/>
            </a:xfrm>
            <a:prstGeom prst="straightConnector1">
              <a:avLst/>
            </a:prstGeom>
            <a:noFill/>
            <a:ln w="6350" cap="flat" cmpd="sng" algn="ctr">
              <a:solidFill>
                <a:srgbClr val="042A72"/>
              </a:solidFill>
              <a:prstDash val="solid"/>
              <a:miter lim="800000"/>
              <a:headEnd type="none"/>
              <a:tailEnd type="triangle"/>
            </a:ln>
            <a:effectLst/>
          </p:spPr>
        </p:cxnSp>
      </p:grpSp>
      <p:sp>
        <p:nvSpPr>
          <p:cNvPr id="113" name="ZoneTexte 37">
            <a:extLst>
              <a:ext uri="{FF2B5EF4-FFF2-40B4-BE49-F238E27FC236}">
                <a16:creationId xmlns:a16="http://schemas.microsoft.com/office/drawing/2014/main" id="{6B575178-F3D4-49FF-ABF4-F223DE656316}"/>
              </a:ext>
            </a:extLst>
          </p:cNvPr>
          <p:cNvSpPr txBox="1"/>
          <p:nvPr/>
        </p:nvSpPr>
        <p:spPr>
          <a:xfrm>
            <a:off x="344618" y="1513256"/>
            <a:ext cx="5002597" cy="35086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PARAD+ discriminates arrhythmias </a:t>
            </a: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cycle-by-cycle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 based on the same methods clinicians use for characterizing them. </a:t>
            </a:r>
          </a:p>
          <a:p>
            <a:pPr>
              <a:lnSpc>
                <a:spcPct val="150000"/>
              </a:lnSpc>
              <a:spcAft>
                <a:spcPts val="600"/>
              </a:spcAft>
            </a:pPr>
            <a:endParaRPr lang="en-US" sz="14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5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It takes into account the occurrence of a ‘</a:t>
            </a: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long ventricular cycle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’ characteristic for AF patients to </a:t>
            </a: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reduce the number of inappropriate therapies.</a:t>
            </a:r>
          </a:p>
          <a:p>
            <a:pPr>
              <a:lnSpc>
                <a:spcPct val="150000"/>
              </a:lnSpc>
              <a:spcAft>
                <a:spcPts val="600"/>
              </a:spcAft>
            </a:pPr>
            <a:endParaRPr lang="en-US" sz="1400" b="1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5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PARAD+ has </a:t>
            </a:r>
            <a:r>
              <a:rPr lang="en-US" sz="1400" b="1" dirty="0">
                <a:solidFill>
                  <a:srgbClr val="002060"/>
                </a:solidFill>
                <a:latin typeface="Fira Sans" panose="020B0503050000020004" pitchFamily="34" charset="0"/>
              </a:rPr>
              <a:t>best-in-class 99% specificity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in discriminating SVT from VT.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2</a:t>
            </a:r>
          </a:p>
          <a:p>
            <a:pPr>
              <a:lnSpc>
                <a:spcPct val="150000"/>
              </a:lnSpc>
              <a:spcAft>
                <a:spcPts val="600"/>
              </a:spcAft>
            </a:pPr>
            <a:endParaRPr lang="en-US" sz="1400" b="1" baseline="300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sp>
        <p:nvSpPr>
          <p:cNvPr id="114" name="Rectangle 113"/>
          <p:cNvSpPr/>
          <p:nvPr/>
        </p:nvSpPr>
        <p:spPr>
          <a:xfrm>
            <a:off x="1858871" y="6231918"/>
            <a:ext cx="9247660" cy="6124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Ruiz-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Granell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R,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Dovellini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EV,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Dompnier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A,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Khalighi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K,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García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-Campo E, Olivier A,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Barcelo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A, Ritter P. Algorithm-based reduction of inappropriate defibrillator shock: Results of the Inappropriate Shock Reduction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wIth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PARAD+ Rhythm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DiScrimination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-Implantable Cardioverter Defibrillator Study. Heart Rhythm. 2019 Sep;16(9):1429-1435. </a:t>
            </a:r>
          </a:p>
          <a:p>
            <a:pPr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+mj-lt"/>
              <a:buAutoNum type="arabicPeriod"/>
            </a:pP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Hintringer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F., et al. Comparison of the Specificity of Implantable Dual Chamber Defibrillator Detection Algorithms. Pacing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Clin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en-US" sz="800" dirty="0" err="1">
                <a:solidFill>
                  <a:srgbClr val="002060"/>
                </a:solidFill>
                <a:latin typeface="Fira Sans" panose="020B0503050000020004" pitchFamily="34" charset="0"/>
              </a:rPr>
              <a:t>Electrophysiol</a:t>
            </a:r>
            <a:r>
              <a:rPr lang="en-US" sz="800" dirty="0">
                <a:solidFill>
                  <a:srgbClr val="002060"/>
                </a:solidFill>
                <a:latin typeface="Fira Sans" panose="020B0503050000020004" pitchFamily="34" charset="0"/>
              </a:rPr>
              <a:t>. 2004; 27:976-82</a:t>
            </a:r>
          </a:p>
        </p:txBody>
      </p:sp>
    </p:spTree>
    <p:extLst>
      <p:ext uri="{BB962C8B-B14F-4D97-AF65-F5344CB8AC3E}">
        <p14:creationId xmlns:p14="http://schemas.microsoft.com/office/powerpoint/2010/main" val="845046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4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500"/>
                            </p:stCondLst>
                            <p:childTnLst>
                              <p:par>
                                <p:cTn id="83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4" dur="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85" dur="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6" dur="75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8" dur="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89" dur="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0" dur="75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92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93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4" dur="75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6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97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8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99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0" dur="75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01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2" dur="7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103" dur="7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4" dur="75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6" dur="10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07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4.81481E-6 L 0.05925 0.00046 " pathEditMode="relative" rAng="0" ptsTypes="AA">
                                      <p:cBhvr>
                                        <p:cTn id="108" dur="1000" spd="-1000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9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-3.33333E-6 L 0.05924 0.00047 " pathEditMode="relative" rAng="0" ptsTypes="AA">
                                      <p:cBhvr>
                                        <p:cTn id="110" dur="1000" spd="-1000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11022E-16 L 0.05924 0.00046 " pathEditMode="relative" rAng="0" ptsTypes="AA">
                                      <p:cBhvr>
                                        <p:cTn id="112" dur="1000" spd="-100000" fill="hold"/>
                                        <p:tgtEl>
                                          <p:spTgt spid="1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/>
      <p:bldP spid="89" grpId="1"/>
      <p:bldP spid="90" grpId="0"/>
      <p:bldP spid="90" grpId="1"/>
      <p:bldP spid="91" grpId="0"/>
      <p:bldP spid="92" grpId="0"/>
      <p:bldP spid="92" grpId="1"/>
      <p:bldP spid="93" grpId="0"/>
      <p:bldP spid="94" grpId="0"/>
      <p:bldP spid="94" grpId="1"/>
      <p:bldP spid="95" grpId="0"/>
      <p:bldP spid="96" grpId="0"/>
      <p:bldP spid="97" grpId="0"/>
      <p:bldP spid="98" grpId="0"/>
      <p:bldP spid="99" grpId="0"/>
      <p:bldP spid="100" grpId="0"/>
      <p:bldP spid="101" grpId="0"/>
      <p:bldP spid="113" grpId="0" uiExpand="1" build="p"/>
      <p:bldP spid="113" grpId="1" uiExpand="1" build="p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for the AV and VV automatic optimization</a:t>
            </a:r>
          </a:p>
          <a:p>
            <a:endParaRPr lang="en-GB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SonR</a:t>
            </a:r>
            <a:endParaRPr lang="en-GB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38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3978746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SonR</a:t>
            </a:r>
            <a:r>
              <a:rPr lang="en-GB" dirty="0"/>
              <a:t> CRT system </a:t>
            </a: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>
          <a:xfrm>
            <a:off x="1975800" y="4398540"/>
            <a:ext cx="8095481" cy="1431048"/>
          </a:xfrm>
          <a:prstGeom prst="rect">
            <a:avLst/>
          </a:prstGeom>
        </p:spPr>
        <p:txBody>
          <a:bodyPr rIns="116994"/>
          <a:lstStyle/>
          <a:p>
            <a:pPr marL="178587" marR="0" lvl="0" indent="-178587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  <a:cs typeface="Arial Narrow"/>
              </a:rPr>
              <a:t> </a:t>
            </a:r>
            <a:r>
              <a:rPr lang="en-US" b="1" kern="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The </a:t>
            </a:r>
            <a:r>
              <a:rPr lang="en-US" b="1" kern="0" dirty="0" err="1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SonR</a:t>
            </a:r>
            <a:r>
              <a:rPr lang="en-US" b="1" kern="0" baseline="30000" dirty="0" err="1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TM</a:t>
            </a:r>
            <a:r>
              <a:rPr lang="en-US" b="1" kern="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 sensor continuously measures </a:t>
            </a:r>
          </a:p>
          <a:p>
            <a:pPr marL="178587" marR="0" lvl="0" indent="-178587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b="1" kern="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the contractility of the heart</a:t>
            </a:r>
            <a:r>
              <a:rPr lang="en-US" b="1" kern="0" baseline="3000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1</a:t>
            </a:r>
            <a:r>
              <a:rPr lang="en-US" b="1" kern="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 </a:t>
            </a:r>
            <a:endParaRPr lang="en-US" sz="2800" b="1" kern="0" dirty="0">
              <a:solidFill>
                <a:srgbClr val="002060"/>
              </a:solidFill>
              <a:latin typeface="Fira Sans" panose="020B0503050000020004" pitchFamily="34" charset="0"/>
              <a:cs typeface="Arial Narrow"/>
            </a:endParaRPr>
          </a:p>
          <a:p>
            <a:pPr marL="178587" marR="0" lvl="0" indent="-178587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allowing for automatic optimization of AV and VV intervals. </a:t>
            </a:r>
          </a:p>
          <a:p>
            <a:pPr marL="178587" marR="0" lvl="0" indent="-178587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Optimization is performed on a weekly basis both at rest and during exercise</a:t>
            </a:r>
            <a:r>
              <a:rPr kumimoji="0" lang="en-US" sz="1600" b="0" i="0" u="none" kern="1200" cap="none" spc="0" normalizeH="0" baseline="3000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Fira Sans" panose="020B0503050000020004" pitchFamily="34" charset="0"/>
              </a:rPr>
              <a:t>1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2926934" y="1458014"/>
            <a:ext cx="5902106" cy="2951425"/>
            <a:chOff x="3617814" y="1539295"/>
            <a:chExt cx="4568010" cy="2286000"/>
          </a:xfrm>
        </p:grpSpPr>
        <p:sp>
          <p:nvSpPr>
            <p:cNvPr id="7" name="AutoShape 21"/>
            <p:cNvSpPr>
              <a:spLocks noChangeArrowheads="1"/>
            </p:cNvSpPr>
            <p:nvPr/>
          </p:nvSpPr>
          <p:spPr bwMode="auto">
            <a:xfrm>
              <a:off x="6110720" y="1546763"/>
              <a:ext cx="2075104" cy="513079"/>
            </a:xfrm>
            <a:prstGeom prst="roundRect">
              <a:avLst>
                <a:gd name="adj" fmla="val 16667"/>
              </a:avLst>
            </a:prstGeom>
            <a:noFill/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algn="ctr" eaLnBrk="0" hangingPunct="0">
                <a:lnSpc>
                  <a:spcPct val="90000"/>
                </a:lnSpc>
                <a:spcBef>
                  <a:spcPts val="0"/>
                </a:spcBef>
              </a:pPr>
              <a:r>
                <a:rPr lang="fr-FR" sz="1600" b="1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MicroPort</a:t>
              </a:r>
              <a:r>
                <a:rPr lang="fr-FR" sz="1600" b="1" dirty="0">
                  <a:solidFill>
                    <a:srgbClr val="C00000"/>
                  </a:solidFill>
                  <a:latin typeface="Fira Sans" panose="020B0503050000020004" pitchFamily="34" charset="0"/>
                </a:rPr>
                <a:t> </a:t>
              </a:r>
              <a:r>
                <a:rPr lang="fr-FR" sz="1600" b="1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CRM </a:t>
              </a:r>
              <a:r>
                <a:rPr lang="fr-FR" sz="1600" b="1" dirty="0" err="1">
                  <a:solidFill>
                    <a:schemeClr val="accent5"/>
                  </a:solidFill>
                  <a:latin typeface="Fira Sans" panose="020B0503050000020004" pitchFamily="34" charset="0"/>
                </a:rPr>
                <a:t>SonR</a:t>
              </a:r>
              <a:r>
                <a:rPr lang="fr-FR" sz="1600" b="1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 CRT-D</a:t>
              </a:r>
              <a:endParaRPr lang="fr-FR" sz="1600" dirty="0">
                <a:solidFill>
                  <a:schemeClr val="accent5"/>
                </a:solidFill>
                <a:latin typeface="Fira Sans" panose="020B0503050000020004" pitchFamily="34" charset="0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4545972" y="3749095"/>
              <a:ext cx="533400" cy="7620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Fira Sans" panose="020B0503050000020004" pitchFamily="34" charset="0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4434212" y="2987095"/>
              <a:ext cx="1295400" cy="3810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100" dirty="0" err="1">
                  <a:solidFill>
                    <a:schemeClr val="bg1">
                      <a:lumMod val="50000"/>
                    </a:schemeClr>
                  </a:solidFill>
                  <a:latin typeface="Fira Sans" panose="020B0503050000020004" pitchFamily="34" charset="0"/>
                </a:rPr>
                <a:t>SonR</a:t>
              </a:r>
              <a:r>
                <a:rPr lang="en-US" sz="1100" dirty="0">
                  <a:solidFill>
                    <a:schemeClr val="bg1">
                      <a:lumMod val="50000"/>
                    </a:schemeClr>
                  </a:solidFill>
                  <a:latin typeface="Fira Sans" panose="020B0503050000020004" pitchFamily="34" charset="0"/>
                </a:rPr>
                <a:t> sensor</a:t>
              </a:r>
            </a:p>
          </p:txBody>
        </p:sp>
        <p:sp>
          <p:nvSpPr>
            <p:cNvPr id="12" name="Double flèche verticale 9"/>
            <p:cNvSpPr/>
            <p:nvPr/>
          </p:nvSpPr>
          <p:spPr>
            <a:xfrm rot="16200000">
              <a:off x="5729612" y="2225095"/>
              <a:ext cx="381000" cy="685800"/>
            </a:xfrm>
            <a:prstGeom prst="upDownArrow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Fira Sans" panose="020B0503050000020004" pitchFamily="34" charset="0"/>
              </a:endParaRPr>
            </a:p>
          </p:txBody>
        </p:sp>
        <p:grpSp>
          <p:nvGrpSpPr>
            <p:cNvPr id="13" name="Groupe 10"/>
            <p:cNvGrpSpPr/>
            <p:nvPr/>
          </p:nvGrpSpPr>
          <p:grpSpPr>
            <a:xfrm>
              <a:off x="6431377" y="1996495"/>
              <a:ext cx="1279435" cy="1524000"/>
              <a:chOff x="5121365" y="1504950"/>
              <a:chExt cx="1226681" cy="1516380"/>
            </a:xfrm>
          </p:grpSpPr>
          <p:pic>
            <p:nvPicPr>
              <p:cNvPr id="14" name="Picture 2" descr="K:\Marketing\MARKETING TACHY\PLATINIUM\MATERIAL\INFOGRAPHICS\Platinium_SonR_signal.png"/>
              <p:cNvPicPr>
                <a:picLocks noChangeAspect="1" noChangeArrowheads="1"/>
              </p:cNvPicPr>
              <p:nvPr/>
            </p:nvPicPr>
            <p:blipFill>
              <a:blip r:embed="rId3" cstate="print">
                <a:duotone>
                  <a:prstClr val="black"/>
                  <a:schemeClr val="accent5">
                    <a:tint val="45000"/>
                    <a:satMod val="400000"/>
                  </a:schemeClr>
                </a:duotone>
              </a:blip>
              <a:srcRect l="29114" t="5511" r="58228" b="68898"/>
              <a:stretch>
                <a:fillRect/>
              </a:stretch>
            </p:blipFill>
            <p:spPr bwMode="auto">
              <a:xfrm>
                <a:off x="5181600" y="1504950"/>
                <a:ext cx="1166446" cy="1516380"/>
              </a:xfrm>
              <a:prstGeom prst="rect">
                <a:avLst/>
              </a:prstGeom>
              <a:noFill/>
            </p:spPr>
          </p:pic>
          <p:sp>
            <p:nvSpPr>
              <p:cNvPr id="15" name="Rectangle 14"/>
              <p:cNvSpPr/>
              <p:nvPr/>
            </p:nvSpPr>
            <p:spPr>
              <a:xfrm rot="20972274">
                <a:off x="5121365" y="1803043"/>
                <a:ext cx="335547" cy="20655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Fira Sans" panose="020B0503050000020004" pitchFamily="34" charset="0"/>
                </a:endParaRPr>
              </a:p>
            </p:txBody>
          </p:sp>
        </p:grpSp>
        <p:pic>
          <p:nvPicPr>
            <p:cNvPr id="16" name="Picture 16" descr="Platinium_sonrtip_2016.png"/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5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 rot="20473941">
              <a:off x="3692018" y="1957114"/>
              <a:ext cx="1980940" cy="1276349"/>
            </a:xfrm>
            <a:prstGeom prst="rect">
              <a:avLst/>
            </a:prstGeom>
          </p:spPr>
        </p:pic>
        <p:cxnSp>
          <p:nvCxnSpPr>
            <p:cNvPr id="17" name="Connecteur droit 14"/>
            <p:cNvCxnSpPr/>
            <p:nvPr/>
          </p:nvCxnSpPr>
          <p:spPr>
            <a:xfrm>
              <a:off x="4673713" y="2884257"/>
              <a:ext cx="152400" cy="22860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AutoShape 21"/>
            <p:cNvSpPr>
              <a:spLocks noChangeArrowheads="1"/>
            </p:cNvSpPr>
            <p:nvPr/>
          </p:nvSpPr>
          <p:spPr bwMode="auto">
            <a:xfrm>
              <a:off x="3617814" y="1539295"/>
              <a:ext cx="2111798" cy="525481"/>
            </a:xfrm>
            <a:prstGeom prst="roundRect">
              <a:avLst>
                <a:gd name="adj" fmla="val 16667"/>
              </a:avLst>
            </a:prstGeom>
            <a:noFill/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algn="ctr" eaLnBrk="0" hangingPunct="0">
                <a:lnSpc>
                  <a:spcPct val="90000"/>
                </a:lnSpc>
                <a:spcBef>
                  <a:spcPts val="0"/>
                </a:spcBef>
              </a:pPr>
              <a:r>
                <a:rPr lang="fr-FR" sz="1600" b="1" dirty="0" err="1">
                  <a:solidFill>
                    <a:schemeClr val="accent5"/>
                  </a:solidFill>
                  <a:latin typeface="Fira Sans" panose="020B0503050000020004" pitchFamily="34" charset="0"/>
                </a:rPr>
                <a:t>SonRtip</a:t>
              </a:r>
              <a:r>
                <a:rPr lang="fr-FR" sz="1600" b="1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 Atrial </a:t>
              </a:r>
              <a:r>
                <a:rPr lang="fr-FR" sz="1600" b="1" dirty="0" err="1">
                  <a:solidFill>
                    <a:schemeClr val="accent5"/>
                  </a:solidFill>
                  <a:latin typeface="Fira Sans" panose="020B0503050000020004" pitchFamily="34" charset="0"/>
                </a:rPr>
                <a:t>Lead</a:t>
              </a:r>
              <a:endParaRPr lang="fr-FR" sz="1600" b="1" dirty="0">
                <a:solidFill>
                  <a:schemeClr val="accent5"/>
                </a:solidFill>
                <a:latin typeface="Fira Sans" panose="020B0503050000020004" pitchFamily="34" charset="0"/>
              </a:endParaRPr>
            </a:p>
          </p:txBody>
        </p:sp>
      </p:grpSp>
      <p:sp>
        <p:nvSpPr>
          <p:cNvPr id="21" name="Espace réservé du texte 4"/>
          <p:cNvSpPr txBox="1">
            <a:spLocks/>
          </p:cNvSpPr>
          <p:nvPr/>
        </p:nvSpPr>
        <p:spPr>
          <a:xfrm>
            <a:off x="1630360" y="6423314"/>
            <a:ext cx="1031779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>
              <a:defRPr sz="800"/>
            </a:lvl1pPr>
          </a:lstStyle>
          <a:p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1. 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Brugada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J,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Brachmann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J,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Delnoy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PP et al.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Automatic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optimizartion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of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cardiac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resynchroization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therapy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using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SonR-rationale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and design of the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Clinical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trial of the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SonRtip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lead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and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Automatic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AV-VV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optimization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Algorithm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in the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Paradym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RF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SonR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CRT-D (RESPOND CRT) trial.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Am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Heart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J , 2014 ; </a:t>
            </a:r>
            <a:r>
              <a:rPr lang="it-IT" dirty="0" err="1">
                <a:solidFill>
                  <a:srgbClr val="002060"/>
                </a:solidFill>
                <a:latin typeface="Fira Sans" panose="020B0503050000020004" pitchFamily="34" charset="0"/>
              </a:rPr>
              <a:t>Vol</a:t>
            </a:r>
            <a:r>
              <a:rPr lang="it-IT" dirty="0">
                <a:solidFill>
                  <a:srgbClr val="002060"/>
                </a:solidFill>
                <a:latin typeface="Fira Sans" panose="020B0503050000020004" pitchFamily="34" charset="0"/>
              </a:rPr>
              <a:t> 167 (4):429-435</a:t>
            </a:r>
            <a:endParaRPr lang="en-US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18286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&#10;&#10;Description générée automatiquement">
            <a:extLst>
              <a:ext uri="{FF2B5EF4-FFF2-40B4-BE49-F238E27FC236}">
                <a16:creationId xmlns:a16="http://schemas.microsoft.com/office/drawing/2014/main" id="{AE7CBC47-A8B0-40B8-A10E-AA717816C2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548942DB-3CAA-44CE-A174-AD3324D7DB1F}"/>
              </a:ext>
            </a:extLst>
          </p:cNvPr>
          <p:cNvSpPr/>
          <p:nvPr/>
        </p:nvSpPr>
        <p:spPr>
          <a:xfrm>
            <a:off x="-1" y="0"/>
            <a:ext cx="8164945" cy="6858000"/>
          </a:xfrm>
          <a:prstGeom prst="rect">
            <a:avLst/>
          </a:prstGeom>
          <a:gradFill flip="none" rotWithShape="1">
            <a:gsLst>
              <a:gs pos="20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156E0B2-D010-401A-81FB-4B04C93775E4}"/>
              </a:ext>
            </a:extLst>
          </p:cNvPr>
          <p:cNvSpPr txBox="1"/>
          <p:nvPr/>
        </p:nvSpPr>
        <p:spPr>
          <a:xfrm>
            <a:off x="407989" y="409703"/>
            <a:ext cx="3104831" cy="110799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MicroPort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®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A Global medical devices company.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34FB332-E8E6-42FD-BD94-D366B8123125}"/>
              </a:ext>
            </a:extLst>
          </p:cNvPr>
          <p:cNvSpPr txBox="1"/>
          <p:nvPr/>
        </p:nvSpPr>
        <p:spPr>
          <a:xfrm>
            <a:off x="407988" y="1694058"/>
            <a:ext cx="4114724" cy="2148280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MicroPort® is a global medical device company, founded in 1998, on the belief that every person has the right to high quality medical treatments and to live longer and healthier lives.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As a premier medical solution provider, all our solutions are designed to deliver on that belief.</a:t>
            </a: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rPr>
              <a:t>Our close collaboration with doctors and medical societies helps us accelerate innovation and develop solutions to transform medical treatment.</a:t>
            </a:r>
          </a:p>
        </p:txBody>
      </p:sp>
      <p:sp>
        <p:nvSpPr>
          <p:cNvPr id="7" name="Forme libre : forme 6">
            <a:extLst>
              <a:ext uri="{FF2B5EF4-FFF2-40B4-BE49-F238E27FC236}">
                <a16:creationId xmlns:a16="http://schemas.microsoft.com/office/drawing/2014/main" id="{8E3D484D-160F-43D9-8AF2-31531280BE0A}"/>
              </a:ext>
            </a:extLst>
          </p:cNvPr>
          <p:cNvSpPr/>
          <p:nvPr/>
        </p:nvSpPr>
        <p:spPr>
          <a:xfrm rot="10800000">
            <a:off x="6105941" y="0"/>
            <a:ext cx="6072743" cy="4613559"/>
          </a:xfrm>
          <a:custGeom>
            <a:avLst/>
            <a:gdLst>
              <a:gd name="connsiteX0" fmla="*/ 5184973 w 5235586"/>
              <a:gd name="connsiteY0" fmla="*/ 3876333 h 3977558"/>
              <a:gd name="connsiteX1" fmla="*/ 5232776 w 5235586"/>
              <a:gd name="connsiteY1" fmla="*/ 3924132 h 3977558"/>
              <a:gd name="connsiteX2" fmla="*/ 5235586 w 5235586"/>
              <a:gd name="connsiteY2" fmla="*/ 3926946 h 3977558"/>
              <a:gd name="connsiteX3" fmla="*/ 5232776 w 5235586"/>
              <a:gd name="connsiteY3" fmla="*/ 3929756 h 3977558"/>
              <a:gd name="connsiteX4" fmla="*/ 5187787 w 5235586"/>
              <a:gd name="connsiteY4" fmla="*/ 3974748 h 3977558"/>
              <a:gd name="connsiteX5" fmla="*/ 5184973 w 5235586"/>
              <a:gd name="connsiteY5" fmla="*/ 3977558 h 3977558"/>
              <a:gd name="connsiteX6" fmla="*/ 5182163 w 5235586"/>
              <a:gd name="connsiteY6" fmla="*/ 3974748 h 3977558"/>
              <a:gd name="connsiteX7" fmla="*/ 5137174 w 5235586"/>
              <a:gd name="connsiteY7" fmla="*/ 3929756 h 3977558"/>
              <a:gd name="connsiteX8" fmla="*/ 5134361 w 5235586"/>
              <a:gd name="connsiteY8" fmla="*/ 3926946 h 3977558"/>
              <a:gd name="connsiteX9" fmla="*/ 5137174 w 5235586"/>
              <a:gd name="connsiteY9" fmla="*/ 3924132 h 3977558"/>
              <a:gd name="connsiteX10" fmla="*/ 5184973 w 5235586"/>
              <a:gd name="connsiteY10" fmla="*/ 3876333 h 3977558"/>
              <a:gd name="connsiteX11" fmla="*/ 5030325 w 5235586"/>
              <a:gd name="connsiteY11" fmla="*/ 3876333 h 3977558"/>
              <a:gd name="connsiteX12" fmla="*/ 5078128 w 5235586"/>
              <a:gd name="connsiteY12" fmla="*/ 3924132 h 3977558"/>
              <a:gd name="connsiteX13" fmla="*/ 5080938 w 5235586"/>
              <a:gd name="connsiteY13" fmla="*/ 3926946 h 3977558"/>
              <a:gd name="connsiteX14" fmla="*/ 5078128 w 5235586"/>
              <a:gd name="connsiteY14" fmla="*/ 3929756 h 3977558"/>
              <a:gd name="connsiteX15" fmla="*/ 5033136 w 5235586"/>
              <a:gd name="connsiteY15" fmla="*/ 3974748 h 3977558"/>
              <a:gd name="connsiteX16" fmla="*/ 5030325 w 5235586"/>
              <a:gd name="connsiteY16" fmla="*/ 3977558 h 3977558"/>
              <a:gd name="connsiteX17" fmla="*/ 5027512 w 5235586"/>
              <a:gd name="connsiteY17" fmla="*/ 3974748 h 3977558"/>
              <a:gd name="connsiteX18" fmla="*/ 4982523 w 5235586"/>
              <a:gd name="connsiteY18" fmla="*/ 3929756 h 3977558"/>
              <a:gd name="connsiteX19" fmla="*/ 4979713 w 5235586"/>
              <a:gd name="connsiteY19" fmla="*/ 3926946 h 3977558"/>
              <a:gd name="connsiteX20" fmla="*/ 4982523 w 5235586"/>
              <a:gd name="connsiteY20" fmla="*/ 3924132 h 3977558"/>
              <a:gd name="connsiteX21" fmla="*/ 5030325 w 5235586"/>
              <a:gd name="connsiteY21" fmla="*/ 3876333 h 3977558"/>
              <a:gd name="connsiteX22" fmla="*/ 4872861 w 5235586"/>
              <a:gd name="connsiteY22" fmla="*/ 3876333 h 3977558"/>
              <a:gd name="connsiteX23" fmla="*/ 4920664 w 5235586"/>
              <a:gd name="connsiteY23" fmla="*/ 3924132 h 3977558"/>
              <a:gd name="connsiteX24" fmla="*/ 4923474 w 5235586"/>
              <a:gd name="connsiteY24" fmla="*/ 3926946 h 3977558"/>
              <a:gd name="connsiteX25" fmla="*/ 4920664 w 5235586"/>
              <a:gd name="connsiteY25" fmla="*/ 3929756 h 3977558"/>
              <a:gd name="connsiteX26" fmla="*/ 4875675 w 5235586"/>
              <a:gd name="connsiteY26" fmla="*/ 3974748 h 3977558"/>
              <a:gd name="connsiteX27" fmla="*/ 4872861 w 5235586"/>
              <a:gd name="connsiteY27" fmla="*/ 3977558 h 3977558"/>
              <a:gd name="connsiteX28" fmla="*/ 4870048 w 5235586"/>
              <a:gd name="connsiteY28" fmla="*/ 3974748 h 3977558"/>
              <a:gd name="connsiteX29" fmla="*/ 4825062 w 5235586"/>
              <a:gd name="connsiteY29" fmla="*/ 3929756 h 3977558"/>
              <a:gd name="connsiteX30" fmla="*/ 4822249 w 5235586"/>
              <a:gd name="connsiteY30" fmla="*/ 3926946 h 3977558"/>
              <a:gd name="connsiteX31" fmla="*/ 4825062 w 5235586"/>
              <a:gd name="connsiteY31" fmla="*/ 3924132 h 3977558"/>
              <a:gd name="connsiteX32" fmla="*/ 4872861 w 5235586"/>
              <a:gd name="connsiteY32" fmla="*/ 3876333 h 3977558"/>
              <a:gd name="connsiteX33" fmla="*/ 4718213 w 5235586"/>
              <a:gd name="connsiteY33" fmla="*/ 3876333 h 3977558"/>
              <a:gd name="connsiteX34" fmla="*/ 4766016 w 5235586"/>
              <a:gd name="connsiteY34" fmla="*/ 3924132 h 3977558"/>
              <a:gd name="connsiteX35" fmla="*/ 4768826 w 5235586"/>
              <a:gd name="connsiteY35" fmla="*/ 3926946 h 3977558"/>
              <a:gd name="connsiteX36" fmla="*/ 4766016 w 5235586"/>
              <a:gd name="connsiteY36" fmla="*/ 3929756 h 3977558"/>
              <a:gd name="connsiteX37" fmla="*/ 4721027 w 5235586"/>
              <a:gd name="connsiteY37" fmla="*/ 3974748 h 3977558"/>
              <a:gd name="connsiteX38" fmla="*/ 4718213 w 5235586"/>
              <a:gd name="connsiteY38" fmla="*/ 3977558 h 3977558"/>
              <a:gd name="connsiteX39" fmla="*/ 4715400 w 5235586"/>
              <a:gd name="connsiteY39" fmla="*/ 3974748 h 3977558"/>
              <a:gd name="connsiteX40" fmla="*/ 4670414 w 5235586"/>
              <a:gd name="connsiteY40" fmla="*/ 3929756 h 3977558"/>
              <a:gd name="connsiteX41" fmla="*/ 4667601 w 5235586"/>
              <a:gd name="connsiteY41" fmla="*/ 3926946 h 3977558"/>
              <a:gd name="connsiteX42" fmla="*/ 4670414 w 5235586"/>
              <a:gd name="connsiteY42" fmla="*/ 3924132 h 3977558"/>
              <a:gd name="connsiteX43" fmla="*/ 4718213 w 5235586"/>
              <a:gd name="connsiteY43" fmla="*/ 3876333 h 3977558"/>
              <a:gd name="connsiteX44" fmla="*/ 4563563 w 5235586"/>
              <a:gd name="connsiteY44" fmla="*/ 3876333 h 3977558"/>
              <a:gd name="connsiteX45" fmla="*/ 4611365 w 5235586"/>
              <a:gd name="connsiteY45" fmla="*/ 3924132 h 3977558"/>
              <a:gd name="connsiteX46" fmla="*/ 4614175 w 5235586"/>
              <a:gd name="connsiteY46" fmla="*/ 3926946 h 3977558"/>
              <a:gd name="connsiteX47" fmla="*/ 4611365 w 5235586"/>
              <a:gd name="connsiteY47" fmla="*/ 3929756 h 3977558"/>
              <a:gd name="connsiteX48" fmla="*/ 4566376 w 5235586"/>
              <a:gd name="connsiteY48" fmla="*/ 3974748 h 3977558"/>
              <a:gd name="connsiteX49" fmla="*/ 4563563 w 5235586"/>
              <a:gd name="connsiteY49" fmla="*/ 3977558 h 3977558"/>
              <a:gd name="connsiteX50" fmla="*/ 4560749 w 5235586"/>
              <a:gd name="connsiteY50" fmla="*/ 3974748 h 3977558"/>
              <a:gd name="connsiteX51" fmla="*/ 4515763 w 5235586"/>
              <a:gd name="connsiteY51" fmla="*/ 3929756 h 3977558"/>
              <a:gd name="connsiteX52" fmla="*/ 4512950 w 5235586"/>
              <a:gd name="connsiteY52" fmla="*/ 3926946 h 3977558"/>
              <a:gd name="connsiteX53" fmla="*/ 4515763 w 5235586"/>
              <a:gd name="connsiteY53" fmla="*/ 3924132 h 3977558"/>
              <a:gd name="connsiteX54" fmla="*/ 4563563 w 5235586"/>
              <a:gd name="connsiteY54" fmla="*/ 3876333 h 3977558"/>
              <a:gd name="connsiteX55" fmla="*/ 4406104 w 5235586"/>
              <a:gd name="connsiteY55" fmla="*/ 3876333 h 3977558"/>
              <a:gd name="connsiteX56" fmla="*/ 4453907 w 5235586"/>
              <a:gd name="connsiteY56" fmla="*/ 3924132 h 3977558"/>
              <a:gd name="connsiteX57" fmla="*/ 4456717 w 5235586"/>
              <a:gd name="connsiteY57" fmla="*/ 3926946 h 3977558"/>
              <a:gd name="connsiteX58" fmla="*/ 4453907 w 5235586"/>
              <a:gd name="connsiteY58" fmla="*/ 3929756 h 3977558"/>
              <a:gd name="connsiteX59" fmla="*/ 4408915 w 5235586"/>
              <a:gd name="connsiteY59" fmla="*/ 3974748 h 3977558"/>
              <a:gd name="connsiteX60" fmla="*/ 4406104 w 5235586"/>
              <a:gd name="connsiteY60" fmla="*/ 3977558 h 3977558"/>
              <a:gd name="connsiteX61" fmla="*/ 4403291 w 5235586"/>
              <a:gd name="connsiteY61" fmla="*/ 3974748 h 3977558"/>
              <a:gd name="connsiteX62" fmla="*/ 4358302 w 5235586"/>
              <a:gd name="connsiteY62" fmla="*/ 3929756 h 3977558"/>
              <a:gd name="connsiteX63" fmla="*/ 4355492 w 5235586"/>
              <a:gd name="connsiteY63" fmla="*/ 3926946 h 3977558"/>
              <a:gd name="connsiteX64" fmla="*/ 4358302 w 5235586"/>
              <a:gd name="connsiteY64" fmla="*/ 3924132 h 3977558"/>
              <a:gd name="connsiteX65" fmla="*/ 4406104 w 5235586"/>
              <a:gd name="connsiteY65" fmla="*/ 3876333 h 3977558"/>
              <a:gd name="connsiteX66" fmla="*/ 4251453 w 5235586"/>
              <a:gd name="connsiteY66" fmla="*/ 3876333 h 3977558"/>
              <a:gd name="connsiteX67" fmla="*/ 4299256 w 5235586"/>
              <a:gd name="connsiteY67" fmla="*/ 3924132 h 3977558"/>
              <a:gd name="connsiteX68" fmla="*/ 4302066 w 5235586"/>
              <a:gd name="connsiteY68" fmla="*/ 3926946 h 3977558"/>
              <a:gd name="connsiteX69" fmla="*/ 4299256 w 5235586"/>
              <a:gd name="connsiteY69" fmla="*/ 3929756 h 3977558"/>
              <a:gd name="connsiteX70" fmla="*/ 4254264 w 5235586"/>
              <a:gd name="connsiteY70" fmla="*/ 3974748 h 3977558"/>
              <a:gd name="connsiteX71" fmla="*/ 4251453 w 5235586"/>
              <a:gd name="connsiteY71" fmla="*/ 3977558 h 3977558"/>
              <a:gd name="connsiteX72" fmla="*/ 4248640 w 5235586"/>
              <a:gd name="connsiteY72" fmla="*/ 3974748 h 3977558"/>
              <a:gd name="connsiteX73" fmla="*/ 4203651 w 5235586"/>
              <a:gd name="connsiteY73" fmla="*/ 3929756 h 3977558"/>
              <a:gd name="connsiteX74" fmla="*/ 4200841 w 5235586"/>
              <a:gd name="connsiteY74" fmla="*/ 3926946 h 3977558"/>
              <a:gd name="connsiteX75" fmla="*/ 4203651 w 5235586"/>
              <a:gd name="connsiteY75" fmla="*/ 3924132 h 3977558"/>
              <a:gd name="connsiteX76" fmla="*/ 4251453 w 5235586"/>
              <a:gd name="connsiteY76" fmla="*/ 3876333 h 3977558"/>
              <a:gd name="connsiteX77" fmla="*/ 4096805 w 5235586"/>
              <a:gd name="connsiteY77" fmla="*/ 3876333 h 3977558"/>
              <a:gd name="connsiteX78" fmla="*/ 4144608 w 5235586"/>
              <a:gd name="connsiteY78" fmla="*/ 3924132 h 3977558"/>
              <a:gd name="connsiteX79" fmla="*/ 4147418 w 5235586"/>
              <a:gd name="connsiteY79" fmla="*/ 3926946 h 3977558"/>
              <a:gd name="connsiteX80" fmla="*/ 4144608 w 5235586"/>
              <a:gd name="connsiteY80" fmla="*/ 3929756 h 3977558"/>
              <a:gd name="connsiteX81" fmla="*/ 4099616 w 5235586"/>
              <a:gd name="connsiteY81" fmla="*/ 3974748 h 3977558"/>
              <a:gd name="connsiteX82" fmla="*/ 4096805 w 5235586"/>
              <a:gd name="connsiteY82" fmla="*/ 3977558 h 3977558"/>
              <a:gd name="connsiteX83" fmla="*/ 4093992 w 5235586"/>
              <a:gd name="connsiteY83" fmla="*/ 3974748 h 3977558"/>
              <a:gd name="connsiteX84" fmla="*/ 4049003 w 5235586"/>
              <a:gd name="connsiteY84" fmla="*/ 3929756 h 3977558"/>
              <a:gd name="connsiteX85" fmla="*/ 4046193 w 5235586"/>
              <a:gd name="connsiteY85" fmla="*/ 3926946 h 3977558"/>
              <a:gd name="connsiteX86" fmla="*/ 4049003 w 5235586"/>
              <a:gd name="connsiteY86" fmla="*/ 3924132 h 3977558"/>
              <a:gd name="connsiteX87" fmla="*/ 4096805 w 5235586"/>
              <a:gd name="connsiteY87" fmla="*/ 3876333 h 3977558"/>
              <a:gd name="connsiteX88" fmla="*/ 3939345 w 5235586"/>
              <a:gd name="connsiteY88" fmla="*/ 3876333 h 3977558"/>
              <a:gd name="connsiteX89" fmla="*/ 3987147 w 5235586"/>
              <a:gd name="connsiteY89" fmla="*/ 3924132 h 3977558"/>
              <a:gd name="connsiteX90" fmla="*/ 3989957 w 5235586"/>
              <a:gd name="connsiteY90" fmla="*/ 3926946 h 3977558"/>
              <a:gd name="connsiteX91" fmla="*/ 3987147 w 5235586"/>
              <a:gd name="connsiteY91" fmla="*/ 3929756 h 3977558"/>
              <a:gd name="connsiteX92" fmla="*/ 3942155 w 5235586"/>
              <a:gd name="connsiteY92" fmla="*/ 3974748 h 3977558"/>
              <a:gd name="connsiteX93" fmla="*/ 3939345 w 5235586"/>
              <a:gd name="connsiteY93" fmla="*/ 3977558 h 3977558"/>
              <a:gd name="connsiteX94" fmla="*/ 3936531 w 5235586"/>
              <a:gd name="connsiteY94" fmla="*/ 3974748 h 3977558"/>
              <a:gd name="connsiteX95" fmla="*/ 3891545 w 5235586"/>
              <a:gd name="connsiteY95" fmla="*/ 3929756 h 3977558"/>
              <a:gd name="connsiteX96" fmla="*/ 3888732 w 5235586"/>
              <a:gd name="connsiteY96" fmla="*/ 3926946 h 3977558"/>
              <a:gd name="connsiteX97" fmla="*/ 3891545 w 5235586"/>
              <a:gd name="connsiteY97" fmla="*/ 3924132 h 3977558"/>
              <a:gd name="connsiteX98" fmla="*/ 3939345 w 5235586"/>
              <a:gd name="connsiteY98" fmla="*/ 3876333 h 3977558"/>
              <a:gd name="connsiteX99" fmla="*/ 3784693 w 5235586"/>
              <a:gd name="connsiteY99" fmla="*/ 3876333 h 3977558"/>
              <a:gd name="connsiteX100" fmla="*/ 3832496 w 5235586"/>
              <a:gd name="connsiteY100" fmla="*/ 3924132 h 3977558"/>
              <a:gd name="connsiteX101" fmla="*/ 3835306 w 5235586"/>
              <a:gd name="connsiteY101" fmla="*/ 3926946 h 3977558"/>
              <a:gd name="connsiteX102" fmla="*/ 3832496 w 5235586"/>
              <a:gd name="connsiteY102" fmla="*/ 3929756 h 3977558"/>
              <a:gd name="connsiteX103" fmla="*/ 3787504 w 5235586"/>
              <a:gd name="connsiteY103" fmla="*/ 3974748 h 3977558"/>
              <a:gd name="connsiteX104" fmla="*/ 3784693 w 5235586"/>
              <a:gd name="connsiteY104" fmla="*/ 3977558 h 3977558"/>
              <a:gd name="connsiteX105" fmla="*/ 3781880 w 5235586"/>
              <a:gd name="connsiteY105" fmla="*/ 3974748 h 3977558"/>
              <a:gd name="connsiteX106" fmla="*/ 3736894 w 5235586"/>
              <a:gd name="connsiteY106" fmla="*/ 3929756 h 3977558"/>
              <a:gd name="connsiteX107" fmla="*/ 3734081 w 5235586"/>
              <a:gd name="connsiteY107" fmla="*/ 3926946 h 3977558"/>
              <a:gd name="connsiteX108" fmla="*/ 3736894 w 5235586"/>
              <a:gd name="connsiteY108" fmla="*/ 3924132 h 3977558"/>
              <a:gd name="connsiteX109" fmla="*/ 3784693 w 5235586"/>
              <a:gd name="connsiteY109" fmla="*/ 3876333 h 3977558"/>
              <a:gd name="connsiteX110" fmla="*/ 3630045 w 5235586"/>
              <a:gd name="connsiteY110" fmla="*/ 3876333 h 3977558"/>
              <a:gd name="connsiteX111" fmla="*/ 3677848 w 5235586"/>
              <a:gd name="connsiteY111" fmla="*/ 3924132 h 3977558"/>
              <a:gd name="connsiteX112" fmla="*/ 3680658 w 5235586"/>
              <a:gd name="connsiteY112" fmla="*/ 3926946 h 3977558"/>
              <a:gd name="connsiteX113" fmla="*/ 3677848 w 5235586"/>
              <a:gd name="connsiteY113" fmla="*/ 3929756 h 3977558"/>
              <a:gd name="connsiteX114" fmla="*/ 3632856 w 5235586"/>
              <a:gd name="connsiteY114" fmla="*/ 3974748 h 3977558"/>
              <a:gd name="connsiteX115" fmla="*/ 3630045 w 5235586"/>
              <a:gd name="connsiteY115" fmla="*/ 3977558 h 3977558"/>
              <a:gd name="connsiteX116" fmla="*/ 3627232 w 5235586"/>
              <a:gd name="connsiteY116" fmla="*/ 3974748 h 3977558"/>
              <a:gd name="connsiteX117" fmla="*/ 3582246 w 5235586"/>
              <a:gd name="connsiteY117" fmla="*/ 3929756 h 3977558"/>
              <a:gd name="connsiteX118" fmla="*/ 3579433 w 5235586"/>
              <a:gd name="connsiteY118" fmla="*/ 3926946 h 3977558"/>
              <a:gd name="connsiteX119" fmla="*/ 3582246 w 5235586"/>
              <a:gd name="connsiteY119" fmla="*/ 3924132 h 3977558"/>
              <a:gd name="connsiteX120" fmla="*/ 3630045 w 5235586"/>
              <a:gd name="connsiteY120" fmla="*/ 3876333 h 3977558"/>
              <a:gd name="connsiteX121" fmla="*/ 3472581 w 5235586"/>
              <a:gd name="connsiteY121" fmla="*/ 3876333 h 3977558"/>
              <a:gd name="connsiteX122" fmla="*/ 3520384 w 5235586"/>
              <a:gd name="connsiteY122" fmla="*/ 3924132 h 3977558"/>
              <a:gd name="connsiteX123" fmla="*/ 3523194 w 5235586"/>
              <a:gd name="connsiteY123" fmla="*/ 3926946 h 3977558"/>
              <a:gd name="connsiteX124" fmla="*/ 3520384 w 5235586"/>
              <a:gd name="connsiteY124" fmla="*/ 3929756 h 3977558"/>
              <a:gd name="connsiteX125" fmla="*/ 3475395 w 5235586"/>
              <a:gd name="connsiteY125" fmla="*/ 3974748 h 3977558"/>
              <a:gd name="connsiteX126" fmla="*/ 3472581 w 5235586"/>
              <a:gd name="connsiteY126" fmla="*/ 3977558 h 3977558"/>
              <a:gd name="connsiteX127" fmla="*/ 3469771 w 5235586"/>
              <a:gd name="connsiteY127" fmla="*/ 3974748 h 3977558"/>
              <a:gd name="connsiteX128" fmla="*/ 3424782 w 5235586"/>
              <a:gd name="connsiteY128" fmla="*/ 3929756 h 3977558"/>
              <a:gd name="connsiteX129" fmla="*/ 3421969 w 5235586"/>
              <a:gd name="connsiteY129" fmla="*/ 3926946 h 3977558"/>
              <a:gd name="connsiteX130" fmla="*/ 3424782 w 5235586"/>
              <a:gd name="connsiteY130" fmla="*/ 3924132 h 3977558"/>
              <a:gd name="connsiteX131" fmla="*/ 3472581 w 5235586"/>
              <a:gd name="connsiteY131" fmla="*/ 3876333 h 3977558"/>
              <a:gd name="connsiteX132" fmla="*/ 3317933 w 5235586"/>
              <a:gd name="connsiteY132" fmla="*/ 3876333 h 3977558"/>
              <a:gd name="connsiteX133" fmla="*/ 3365736 w 5235586"/>
              <a:gd name="connsiteY133" fmla="*/ 3924132 h 3977558"/>
              <a:gd name="connsiteX134" fmla="*/ 3368546 w 5235586"/>
              <a:gd name="connsiteY134" fmla="*/ 3926946 h 3977558"/>
              <a:gd name="connsiteX135" fmla="*/ 3365736 w 5235586"/>
              <a:gd name="connsiteY135" fmla="*/ 3929756 h 3977558"/>
              <a:gd name="connsiteX136" fmla="*/ 3320747 w 5235586"/>
              <a:gd name="connsiteY136" fmla="*/ 3974748 h 3977558"/>
              <a:gd name="connsiteX137" fmla="*/ 3317933 w 5235586"/>
              <a:gd name="connsiteY137" fmla="*/ 3977558 h 3977558"/>
              <a:gd name="connsiteX138" fmla="*/ 3315123 w 5235586"/>
              <a:gd name="connsiteY138" fmla="*/ 3974748 h 3977558"/>
              <a:gd name="connsiteX139" fmla="*/ 3270134 w 5235586"/>
              <a:gd name="connsiteY139" fmla="*/ 3929756 h 3977558"/>
              <a:gd name="connsiteX140" fmla="*/ 3267321 w 5235586"/>
              <a:gd name="connsiteY140" fmla="*/ 3926946 h 3977558"/>
              <a:gd name="connsiteX141" fmla="*/ 3270134 w 5235586"/>
              <a:gd name="connsiteY141" fmla="*/ 3924132 h 3977558"/>
              <a:gd name="connsiteX142" fmla="*/ 3317933 w 5235586"/>
              <a:gd name="connsiteY142" fmla="*/ 3876333 h 3977558"/>
              <a:gd name="connsiteX143" fmla="*/ 3163283 w 5235586"/>
              <a:gd name="connsiteY143" fmla="*/ 3876333 h 3977558"/>
              <a:gd name="connsiteX144" fmla="*/ 3211085 w 5235586"/>
              <a:gd name="connsiteY144" fmla="*/ 3924132 h 3977558"/>
              <a:gd name="connsiteX145" fmla="*/ 3213895 w 5235586"/>
              <a:gd name="connsiteY145" fmla="*/ 3926946 h 3977558"/>
              <a:gd name="connsiteX146" fmla="*/ 3211085 w 5235586"/>
              <a:gd name="connsiteY146" fmla="*/ 3929756 h 3977558"/>
              <a:gd name="connsiteX147" fmla="*/ 3166096 w 5235586"/>
              <a:gd name="connsiteY147" fmla="*/ 3974748 h 3977558"/>
              <a:gd name="connsiteX148" fmla="*/ 3163283 w 5235586"/>
              <a:gd name="connsiteY148" fmla="*/ 3977558 h 3977558"/>
              <a:gd name="connsiteX149" fmla="*/ 3160472 w 5235586"/>
              <a:gd name="connsiteY149" fmla="*/ 3974748 h 3977558"/>
              <a:gd name="connsiteX150" fmla="*/ 3115483 w 5235586"/>
              <a:gd name="connsiteY150" fmla="*/ 3929756 h 3977558"/>
              <a:gd name="connsiteX151" fmla="*/ 3112670 w 5235586"/>
              <a:gd name="connsiteY151" fmla="*/ 3926946 h 3977558"/>
              <a:gd name="connsiteX152" fmla="*/ 3115483 w 5235586"/>
              <a:gd name="connsiteY152" fmla="*/ 3924132 h 3977558"/>
              <a:gd name="connsiteX153" fmla="*/ 3163283 w 5235586"/>
              <a:gd name="connsiteY153" fmla="*/ 3876333 h 3977558"/>
              <a:gd name="connsiteX154" fmla="*/ 3005823 w 5235586"/>
              <a:gd name="connsiteY154" fmla="*/ 3876333 h 3977558"/>
              <a:gd name="connsiteX155" fmla="*/ 3053626 w 5235586"/>
              <a:gd name="connsiteY155" fmla="*/ 3924132 h 3977558"/>
              <a:gd name="connsiteX156" fmla="*/ 3056436 w 5235586"/>
              <a:gd name="connsiteY156" fmla="*/ 3926946 h 3977558"/>
              <a:gd name="connsiteX157" fmla="*/ 3053626 w 5235586"/>
              <a:gd name="connsiteY157" fmla="*/ 3929756 h 3977558"/>
              <a:gd name="connsiteX158" fmla="*/ 3008634 w 5235586"/>
              <a:gd name="connsiteY158" fmla="*/ 3974748 h 3977558"/>
              <a:gd name="connsiteX159" fmla="*/ 3005823 w 5235586"/>
              <a:gd name="connsiteY159" fmla="*/ 3977558 h 3977558"/>
              <a:gd name="connsiteX160" fmla="*/ 3003010 w 5235586"/>
              <a:gd name="connsiteY160" fmla="*/ 3974748 h 3977558"/>
              <a:gd name="connsiteX161" fmla="*/ 2958021 w 5235586"/>
              <a:gd name="connsiteY161" fmla="*/ 3929756 h 3977558"/>
              <a:gd name="connsiteX162" fmla="*/ 2955211 w 5235586"/>
              <a:gd name="connsiteY162" fmla="*/ 3926946 h 3977558"/>
              <a:gd name="connsiteX163" fmla="*/ 2958021 w 5235586"/>
              <a:gd name="connsiteY163" fmla="*/ 3924132 h 3977558"/>
              <a:gd name="connsiteX164" fmla="*/ 3005823 w 5235586"/>
              <a:gd name="connsiteY164" fmla="*/ 3876333 h 3977558"/>
              <a:gd name="connsiteX165" fmla="*/ 2851172 w 5235586"/>
              <a:gd name="connsiteY165" fmla="*/ 3876333 h 3977558"/>
              <a:gd name="connsiteX166" fmla="*/ 2898975 w 5235586"/>
              <a:gd name="connsiteY166" fmla="*/ 3924132 h 3977558"/>
              <a:gd name="connsiteX167" fmla="*/ 2901785 w 5235586"/>
              <a:gd name="connsiteY167" fmla="*/ 3926946 h 3977558"/>
              <a:gd name="connsiteX168" fmla="*/ 2898975 w 5235586"/>
              <a:gd name="connsiteY168" fmla="*/ 3929756 h 3977558"/>
              <a:gd name="connsiteX169" fmla="*/ 2853983 w 5235586"/>
              <a:gd name="connsiteY169" fmla="*/ 3974748 h 3977558"/>
              <a:gd name="connsiteX170" fmla="*/ 2851172 w 5235586"/>
              <a:gd name="connsiteY170" fmla="*/ 3977558 h 3977558"/>
              <a:gd name="connsiteX171" fmla="*/ 2848359 w 5235586"/>
              <a:gd name="connsiteY171" fmla="*/ 3974748 h 3977558"/>
              <a:gd name="connsiteX172" fmla="*/ 2803370 w 5235586"/>
              <a:gd name="connsiteY172" fmla="*/ 3929756 h 3977558"/>
              <a:gd name="connsiteX173" fmla="*/ 2800560 w 5235586"/>
              <a:gd name="connsiteY173" fmla="*/ 3926946 h 3977558"/>
              <a:gd name="connsiteX174" fmla="*/ 2803370 w 5235586"/>
              <a:gd name="connsiteY174" fmla="*/ 3924132 h 3977558"/>
              <a:gd name="connsiteX175" fmla="*/ 2851172 w 5235586"/>
              <a:gd name="connsiteY175" fmla="*/ 3876333 h 3977558"/>
              <a:gd name="connsiteX176" fmla="*/ 2696525 w 5235586"/>
              <a:gd name="connsiteY176" fmla="*/ 3876333 h 3977558"/>
              <a:gd name="connsiteX177" fmla="*/ 2744328 w 5235586"/>
              <a:gd name="connsiteY177" fmla="*/ 3924132 h 3977558"/>
              <a:gd name="connsiteX178" fmla="*/ 2747138 w 5235586"/>
              <a:gd name="connsiteY178" fmla="*/ 3926946 h 3977558"/>
              <a:gd name="connsiteX179" fmla="*/ 2744328 w 5235586"/>
              <a:gd name="connsiteY179" fmla="*/ 3929756 h 3977558"/>
              <a:gd name="connsiteX180" fmla="*/ 2699336 w 5235586"/>
              <a:gd name="connsiteY180" fmla="*/ 3974748 h 3977558"/>
              <a:gd name="connsiteX181" fmla="*/ 2696525 w 5235586"/>
              <a:gd name="connsiteY181" fmla="*/ 3977558 h 3977558"/>
              <a:gd name="connsiteX182" fmla="*/ 2693712 w 5235586"/>
              <a:gd name="connsiteY182" fmla="*/ 3974748 h 3977558"/>
              <a:gd name="connsiteX183" fmla="*/ 2648723 w 5235586"/>
              <a:gd name="connsiteY183" fmla="*/ 3929756 h 3977558"/>
              <a:gd name="connsiteX184" fmla="*/ 2645913 w 5235586"/>
              <a:gd name="connsiteY184" fmla="*/ 3926946 h 3977558"/>
              <a:gd name="connsiteX185" fmla="*/ 2648723 w 5235586"/>
              <a:gd name="connsiteY185" fmla="*/ 3924132 h 3977558"/>
              <a:gd name="connsiteX186" fmla="*/ 2696525 w 5235586"/>
              <a:gd name="connsiteY186" fmla="*/ 3876333 h 3977558"/>
              <a:gd name="connsiteX187" fmla="*/ 2539061 w 5235586"/>
              <a:gd name="connsiteY187" fmla="*/ 3876333 h 3977558"/>
              <a:gd name="connsiteX188" fmla="*/ 2586863 w 5235586"/>
              <a:gd name="connsiteY188" fmla="*/ 3924132 h 3977558"/>
              <a:gd name="connsiteX189" fmla="*/ 2589673 w 5235586"/>
              <a:gd name="connsiteY189" fmla="*/ 3926946 h 3977558"/>
              <a:gd name="connsiteX190" fmla="*/ 2586863 w 5235586"/>
              <a:gd name="connsiteY190" fmla="*/ 3929756 h 3977558"/>
              <a:gd name="connsiteX191" fmla="*/ 2541874 w 5235586"/>
              <a:gd name="connsiteY191" fmla="*/ 3974748 h 3977558"/>
              <a:gd name="connsiteX192" fmla="*/ 2539061 w 5235586"/>
              <a:gd name="connsiteY192" fmla="*/ 3977558 h 3977558"/>
              <a:gd name="connsiteX193" fmla="*/ 2536247 w 5235586"/>
              <a:gd name="connsiteY193" fmla="*/ 3974748 h 3977558"/>
              <a:gd name="connsiteX194" fmla="*/ 2491261 w 5235586"/>
              <a:gd name="connsiteY194" fmla="*/ 3929756 h 3977558"/>
              <a:gd name="connsiteX195" fmla="*/ 2488448 w 5235586"/>
              <a:gd name="connsiteY195" fmla="*/ 3926946 h 3977558"/>
              <a:gd name="connsiteX196" fmla="*/ 2491261 w 5235586"/>
              <a:gd name="connsiteY196" fmla="*/ 3924132 h 3977558"/>
              <a:gd name="connsiteX197" fmla="*/ 2539061 w 5235586"/>
              <a:gd name="connsiteY197" fmla="*/ 3876333 h 3977558"/>
              <a:gd name="connsiteX198" fmla="*/ 2384413 w 5235586"/>
              <a:gd name="connsiteY198" fmla="*/ 3876333 h 3977558"/>
              <a:gd name="connsiteX199" fmla="*/ 2432215 w 5235586"/>
              <a:gd name="connsiteY199" fmla="*/ 3924132 h 3977558"/>
              <a:gd name="connsiteX200" fmla="*/ 2435025 w 5235586"/>
              <a:gd name="connsiteY200" fmla="*/ 3926946 h 3977558"/>
              <a:gd name="connsiteX201" fmla="*/ 2432215 w 5235586"/>
              <a:gd name="connsiteY201" fmla="*/ 3929756 h 3977558"/>
              <a:gd name="connsiteX202" fmla="*/ 2387226 w 5235586"/>
              <a:gd name="connsiteY202" fmla="*/ 3974748 h 3977558"/>
              <a:gd name="connsiteX203" fmla="*/ 2384413 w 5235586"/>
              <a:gd name="connsiteY203" fmla="*/ 3977558 h 3977558"/>
              <a:gd name="connsiteX204" fmla="*/ 2381599 w 5235586"/>
              <a:gd name="connsiteY204" fmla="*/ 3974748 h 3977558"/>
              <a:gd name="connsiteX205" fmla="*/ 2336613 w 5235586"/>
              <a:gd name="connsiteY205" fmla="*/ 3929756 h 3977558"/>
              <a:gd name="connsiteX206" fmla="*/ 2333800 w 5235586"/>
              <a:gd name="connsiteY206" fmla="*/ 3926946 h 3977558"/>
              <a:gd name="connsiteX207" fmla="*/ 2336613 w 5235586"/>
              <a:gd name="connsiteY207" fmla="*/ 3924132 h 3977558"/>
              <a:gd name="connsiteX208" fmla="*/ 2384413 w 5235586"/>
              <a:gd name="connsiteY208" fmla="*/ 3876333 h 3977558"/>
              <a:gd name="connsiteX209" fmla="*/ 2229761 w 5235586"/>
              <a:gd name="connsiteY209" fmla="*/ 3876333 h 3977558"/>
              <a:gd name="connsiteX210" fmla="*/ 2277564 w 5235586"/>
              <a:gd name="connsiteY210" fmla="*/ 3924132 h 3977558"/>
              <a:gd name="connsiteX211" fmla="*/ 2280374 w 5235586"/>
              <a:gd name="connsiteY211" fmla="*/ 3926946 h 3977558"/>
              <a:gd name="connsiteX212" fmla="*/ 2277564 w 5235586"/>
              <a:gd name="connsiteY212" fmla="*/ 3929756 h 3977558"/>
              <a:gd name="connsiteX213" fmla="*/ 2232575 w 5235586"/>
              <a:gd name="connsiteY213" fmla="*/ 3974748 h 3977558"/>
              <a:gd name="connsiteX214" fmla="*/ 2229761 w 5235586"/>
              <a:gd name="connsiteY214" fmla="*/ 3977558 h 3977558"/>
              <a:gd name="connsiteX215" fmla="*/ 2226948 w 5235586"/>
              <a:gd name="connsiteY215" fmla="*/ 3974748 h 3977558"/>
              <a:gd name="connsiteX216" fmla="*/ 2181962 w 5235586"/>
              <a:gd name="connsiteY216" fmla="*/ 3929756 h 3977558"/>
              <a:gd name="connsiteX217" fmla="*/ 2179149 w 5235586"/>
              <a:gd name="connsiteY217" fmla="*/ 3926946 h 3977558"/>
              <a:gd name="connsiteX218" fmla="*/ 2181962 w 5235586"/>
              <a:gd name="connsiteY218" fmla="*/ 3924132 h 3977558"/>
              <a:gd name="connsiteX219" fmla="*/ 2229761 w 5235586"/>
              <a:gd name="connsiteY219" fmla="*/ 3876333 h 3977558"/>
              <a:gd name="connsiteX220" fmla="*/ 2075115 w 5235586"/>
              <a:gd name="connsiteY220" fmla="*/ 3876333 h 3977558"/>
              <a:gd name="connsiteX221" fmla="*/ 2122917 w 5235586"/>
              <a:gd name="connsiteY221" fmla="*/ 3924132 h 3977558"/>
              <a:gd name="connsiteX222" fmla="*/ 2125727 w 5235586"/>
              <a:gd name="connsiteY222" fmla="*/ 3926946 h 3977558"/>
              <a:gd name="connsiteX223" fmla="*/ 2122917 w 5235586"/>
              <a:gd name="connsiteY223" fmla="*/ 3929756 h 3977558"/>
              <a:gd name="connsiteX224" fmla="*/ 2077928 w 5235586"/>
              <a:gd name="connsiteY224" fmla="*/ 3974748 h 3977558"/>
              <a:gd name="connsiteX225" fmla="*/ 2075115 w 5235586"/>
              <a:gd name="connsiteY225" fmla="*/ 3977558 h 3977558"/>
              <a:gd name="connsiteX226" fmla="*/ 2072301 w 5235586"/>
              <a:gd name="connsiteY226" fmla="*/ 3974748 h 3977558"/>
              <a:gd name="connsiteX227" fmla="*/ 2027315 w 5235586"/>
              <a:gd name="connsiteY227" fmla="*/ 3929756 h 3977558"/>
              <a:gd name="connsiteX228" fmla="*/ 2024502 w 5235586"/>
              <a:gd name="connsiteY228" fmla="*/ 3926946 h 3977558"/>
              <a:gd name="connsiteX229" fmla="*/ 2027315 w 5235586"/>
              <a:gd name="connsiteY229" fmla="*/ 3924132 h 3977558"/>
              <a:gd name="connsiteX230" fmla="*/ 2075115 w 5235586"/>
              <a:gd name="connsiteY230" fmla="*/ 3876333 h 3977558"/>
              <a:gd name="connsiteX231" fmla="*/ 1917652 w 5235586"/>
              <a:gd name="connsiteY231" fmla="*/ 3876333 h 3977558"/>
              <a:gd name="connsiteX232" fmla="*/ 1965455 w 5235586"/>
              <a:gd name="connsiteY232" fmla="*/ 3924132 h 3977558"/>
              <a:gd name="connsiteX233" fmla="*/ 1968265 w 5235586"/>
              <a:gd name="connsiteY233" fmla="*/ 3926946 h 3977558"/>
              <a:gd name="connsiteX234" fmla="*/ 1965455 w 5235586"/>
              <a:gd name="connsiteY234" fmla="*/ 3929756 h 3977558"/>
              <a:gd name="connsiteX235" fmla="*/ 1920463 w 5235586"/>
              <a:gd name="connsiteY235" fmla="*/ 3974748 h 3977558"/>
              <a:gd name="connsiteX236" fmla="*/ 1917652 w 5235586"/>
              <a:gd name="connsiteY236" fmla="*/ 3977558 h 3977558"/>
              <a:gd name="connsiteX237" fmla="*/ 1914839 w 5235586"/>
              <a:gd name="connsiteY237" fmla="*/ 3974748 h 3977558"/>
              <a:gd name="connsiteX238" fmla="*/ 1869850 w 5235586"/>
              <a:gd name="connsiteY238" fmla="*/ 3929756 h 3977558"/>
              <a:gd name="connsiteX239" fmla="*/ 1867040 w 5235586"/>
              <a:gd name="connsiteY239" fmla="*/ 3926946 h 3977558"/>
              <a:gd name="connsiteX240" fmla="*/ 1869850 w 5235586"/>
              <a:gd name="connsiteY240" fmla="*/ 3924132 h 3977558"/>
              <a:gd name="connsiteX241" fmla="*/ 1917652 w 5235586"/>
              <a:gd name="connsiteY241" fmla="*/ 3876333 h 3977558"/>
              <a:gd name="connsiteX242" fmla="*/ 1763004 w 5235586"/>
              <a:gd name="connsiteY242" fmla="*/ 3876333 h 3977558"/>
              <a:gd name="connsiteX243" fmla="*/ 1810807 w 5235586"/>
              <a:gd name="connsiteY243" fmla="*/ 3924132 h 3977558"/>
              <a:gd name="connsiteX244" fmla="*/ 1813617 w 5235586"/>
              <a:gd name="connsiteY244" fmla="*/ 3926946 h 3977558"/>
              <a:gd name="connsiteX245" fmla="*/ 1810807 w 5235586"/>
              <a:gd name="connsiteY245" fmla="*/ 3929756 h 3977558"/>
              <a:gd name="connsiteX246" fmla="*/ 1765815 w 5235586"/>
              <a:gd name="connsiteY246" fmla="*/ 3974748 h 3977558"/>
              <a:gd name="connsiteX247" fmla="*/ 1763004 w 5235586"/>
              <a:gd name="connsiteY247" fmla="*/ 3977558 h 3977558"/>
              <a:gd name="connsiteX248" fmla="*/ 1760191 w 5235586"/>
              <a:gd name="connsiteY248" fmla="*/ 3974748 h 3977558"/>
              <a:gd name="connsiteX249" fmla="*/ 1715202 w 5235586"/>
              <a:gd name="connsiteY249" fmla="*/ 3929756 h 3977558"/>
              <a:gd name="connsiteX250" fmla="*/ 1712392 w 5235586"/>
              <a:gd name="connsiteY250" fmla="*/ 3926946 h 3977558"/>
              <a:gd name="connsiteX251" fmla="*/ 1715202 w 5235586"/>
              <a:gd name="connsiteY251" fmla="*/ 3924132 h 3977558"/>
              <a:gd name="connsiteX252" fmla="*/ 1763004 w 5235586"/>
              <a:gd name="connsiteY252" fmla="*/ 3876333 h 3977558"/>
              <a:gd name="connsiteX253" fmla="*/ 1608353 w 5235586"/>
              <a:gd name="connsiteY253" fmla="*/ 3876333 h 3977558"/>
              <a:gd name="connsiteX254" fmla="*/ 1656156 w 5235586"/>
              <a:gd name="connsiteY254" fmla="*/ 3924132 h 3977558"/>
              <a:gd name="connsiteX255" fmla="*/ 1658966 w 5235586"/>
              <a:gd name="connsiteY255" fmla="*/ 3926946 h 3977558"/>
              <a:gd name="connsiteX256" fmla="*/ 1656156 w 5235586"/>
              <a:gd name="connsiteY256" fmla="*/ 3929756 h 3977558"/>
              <a:gd name="connsiteX257" fmla="*/ 1611164 w 5235586"/>
              <a:gd name="connsiteY257" fmla="*/ 3974748 h 3977558"/>
              <a:gd name="connsiteX258" fmla="*/ 1608353 w 5235586"/>
              <a:gd name="connsiteY258" fmla="*/ 3977558 h 3977558"/>
              <a:gd name="connsiteX259" fmla="*/ 1605540 w 5235586"/>
              <a:gd name="connsiteY259" fmla="*/ 3974748 h 3977558"/>
              <a:gd name="connsiteX260" fmla="*/ 1560551 w 5235586"/>
              <a:gd name="connsiteY260" fmla="*/ 3929756 h 3977558"/>
              <a:gd name="connsiteX261" fmla="*/ 1557741 w 5235586"/>
              <a:gd name="connsiteY261" fmla="*/ 3926946 h 3977558"/>
              <a:gd name="connsiteX262" fmla="*/ 1560551 w 5235586"/>
              <a:gd name="connsiteY262" fmla="*/ 3924132 h 3977558"/>
              <a:gd name="connsiteX263" fmla="*/ 1608353 w 5235586"/>
              <a:gd name="connsiteY263" fmla="*/ 3876333 h 3977558"/>
              <a:gd name="connsiteX264" fmla="*/ 1450892 w 5235586"/>
              <a:gd name="connsiteY264" fmla="*/ 3876333 h 3977558"/>
              <a:gd name="connsiteX265" fmla="*/ 1498695 w 5235586"/>
              <a:gd name="connsiteY265" fmla="*/ 3924132 h 3977558"/>
              <a:gd name="connsiteX266" fmla="*/ 1501505 w 5235586"/>
              <a:gd name="connsiteY266" fmla="*/ 3926946 h 3977558"/>
              <a:gd name="connsiteX267" fmla="*/ 1498695 w 5235586"/>
              <a:gd name="connsiteY267" fmla="*/ 3929756 h 3977558"/>
              <a:gd name="connsiteX268" fmla="*/ 1453706 w 5235586"/>
              <a:gd name="connsiteY268" fmla="*/ 3974748 h 3977558"/>
              <a:gd name="connsiteX269" fmla="*/ 1450892 w 5235586"/>
              <a:gd name="connsiteY269" fmla="*/ 3977558 h 3977558"/>
              <a:gd name="connsiteX270" fmla="*/ 1448079 w 5235586"/>
              <a:gd name="connsiteY270" fmla="*/ 3974748 h 3977558"/>
              <a:gd name="connsiteX271" fmla="*/ 1403090 w 5235586"/>
              <a:gd name="connsiteY271" fmla="*/ 3929756 h 3977558"/>
              <a:gd name="connsiteX272" fmla="*/ 1400280 w 5235586"/>
              <a:gd name="connsiteY272" fmla="*/ 3926946 h 3977558"/>
              <a:gd name="connsiteX273" fmla="*/ 1403090 w 5235586"/>
              <a:gd name="connsiteY273" fmla="*/ 3924132 h 3977558"/>
              <a:gd name="connsiteX274" fmla="*/ 1450892 w 5235586"/>
              <a:gd name="connsiteY274" fmla="*/ 3876333 h 3977558"/>
              <a:gd name="connsiteX275" fmla="*/ 1296244 w 5235586"/>
              <a:gd name="connsiteY275" fmla="*/ 3876333 h 3977558"/>
              <a:gd name="connsiteX276" fmla="*/ 1344046 w 5235586"/>
              <a:gd name="connsiteY276" fmla="*/ 3924132 h 3977558"/>
              <a:gd name="connsiteX277" fmla="*/ 1346857 w 5235586"/>
              <a:gd name="connsiteY277" fmla="*/ 3926946 h 3977558"/>
              <a:gd name="connsiteX278" fmla="*/ 1344046 w 5235586"/>
              <a:gd name="connsiteY278" fmla="*/ 3929756 h 3977558"/>
              <a:gd name="connsiteX279" fmla="*/ 1299058 w 5235586"/>
              <a:gd name="connsiteY279" fmla="*/ 3974748 h 3977558"/>
              <a:gd name="connsiteX280" fmla="*/ 1296244 w 5235586"/>
              <a:gd name="connsiteY280" fmla="*/ 3977558 h 3977558"/>
              <a:gd name="connsiteX281" fmla="*/ 1293431 w 5235586"/>
              <a:gd name="connsiteY281" fmla="*/ 3974748 h 3977558"/>
              <a:gd name="connsiteX282" fmla="*/ 1248442 w 5235586"/>
              <a:gd name="connsiteY282" fmla="*/ 3929756 h 3977558"/>
              <a:gd name="connsiteX283" fmla="*/ 1245632 w 5235586"/>
              <a:gd name="connsiteY283" fmla="*/ 3926946 h 3977558"/>
              <a:gd name="connsiteX284" fmla="*/ 1248442 w 5235586"/>
              <a:gd name="connsiteY284" fmla="*/ 3924132 h 3977558"/>
              <a:gd name="connsiteX285" fmla="*/ 1296244 w 5235586"/>
              <a:gd name="connsiteY285" fmla="*/ 3876333 h 3977558"/>
              <a:gd name="connsiteX286" fmla="*/ 1141593 w 5235586"/>
              <a:gd name="connsiteY286" fmla="*/ 3876333 h 3977558"/>
              <a:gd name="connsiteX287" fmla="*/ 1189395 w 5235586"/>
              <a:gd name="connsiteY287" fmla="*/ 3924132 h 3977558"/>
              <a:gd name="connsiteX288" fmla="*/ 1192206 w 5235586"/>
              <a:gd name="connsiteY288" fmla="*/ 3926946 h 3977558"/>
              <a:gd name="connsiteX289" fmla="*/ 1189395 w 5235586"/>
              <a:gd name="connsiteY289" fmla="*/ 3929756 h 3977558"/>
              <a:gd name="connsiteX290" fmla="*/ 1144407 w 5235586"/>
              <a:gd name="connsiteY290" fmla="*/ 3974748 h 3977558"/>
              <a:gd name="connsiteX291" fmla="*/ 1141593 w 5235586"/>
              <a:gd name="connsiteY291" fmla="*/ 3977558 h 3977558"/>
              <a:gd name="connsiteX292" fmla="*/ 1138780 w 5235586"/>
              <a:gd name="connsiteY292" fmla="*/ 3974748 h 3977558"/>
              <a:gd name="connsiteX293" fmla="*/ 1093791 w 5235586"/>
              <a:gd name="connsiteY293" fmla="*/ 3929756 h 3977558"/>
              <a:gd name="connsiteX294" fmla="*/ 1090981 w 5235586"/>
              <a:gd name="connsiteY294" fmla="*/ 3926946 h 3977558"/>
              <a:gd name="connsiteX295" fmla="*/ 1093791 w 5235586"/>
              <a:gd name="connsiteY295" fmla="*/ 3924132 h 3977558"/>
              <a:gd name="connsiteX296" fmla="*/ 1141593 w 5235586"/>
              <a:gd name="connsiteY296" fmla="*/ 3876333 h 3977558"/>
              <a:gd name="connsiteX297" fmla="*/ 984132 w 5235586"/>
              <a:gd name="connsiteY297" fmla="*/ 3876333 h 3977558"/>
              <a:gd name="connsiteX298" fmla="*/ 1031934 w 5235586"/>
              <a:gd name="connsiteY298" fmla="*/ 3924132 h 3977558"/>
              <a:gd name="connsiteX299" fmla="*/ 1034745 w 5235586"/>
              <a:gd name="connsiteY299" fmla="*/ 3926946 h 3977558"/>
              <a:gd name="connsiteX300" fmla="*/ 1031934 w 5235586"/>
              <a:gd name="connsiteY300" fmla="*/ 3929756 h 3977558"/>
              <a:gd name="connsiteX301" fmla="*/ 986946 w 5235586"/>
              <a:gd name="connsiteY301" fmla="*/ 3974748 h 3977558"/>
              <a:gd name="connsiteX302" fmla="*/ 984132 w 5235586"/>
              <a:gd name="connsiteY302" fmla="*/ 3977558 h 3977558"/>
              <a:gd name="connsiteX303" fmla="*/ 981319 w 5235586"/>
              <a:gd name="connsiteY303" fmla="*/ 3974748 h 3977558"/>
              <a:gd name="connsiteX304" fmla="*/ 936330 w 5235586"/>
              <a:gd name="connsiteY304" fmla="*/ 3929756 h 3977558"/>
              <a:gd name="connsiteX305" fmla="*/ 933520 w 5235586"/>
              <a:gd name="connsiteY305" fmla="*/ 3926946 h 3977558"/>
              <a:gd name="connsiteX306" fmla="*/ 936330 w 5235586"/>
              <a:gd name="connsiteY306" fmla="*/ 3924132 h 3977558"/>
              <a:gd name="connsiteX307" fmla="*/ 984132 w 5235586"/>
              <a:gd name="connsiteY307" fmla="*/ 3876333 h 3977558"/>
              <a:gd name="connsiteX308" fmla="*/ 829484 w 5235586"/>
              <a:gd name="connsiteY308" fmla="*/ 3876333 h 3977558"/>
              <a:gd name="connsiteX309" fmla="*/ 877286 w 5235586"/>
              <a:gd name="connsiteY309" fmla="*/ 3924132 h 3977558"/>
              <a:gd name="connsiteX310" fmla="*/ 880097 w 5235586"/>
              <a:gd name="connsiteY310" fmla="*/ 3926946 h 3977558"/>
              <a:gd name="connsiteX311" fmla="*/ 877286 w 5235586"/>
              <a:gd name="connsiteY311" fmla="*/ 3929756 h 3977558"/>
              <a:gd name="connsiteX312" fmla="*/ 832298 w 5235586"/>
              <a:gd name="connsiteY312" fmla="*/ 3974748 h 3977558"/>
              <a:gd name="connsiteX313" fmla="*/ 829484 w 5235586"/>
              <a:gd name="connsiteY313" fmla="*/ 3977558 h 3977558"/>
              <a:gd name="connsiteX314" fmla="*/ 826671 w 5235586"/>
              <a:gd name="connsiteY314" fmla="*/ 3974748 h 3977558"/>
              <a:gd name="connsiteX315" fmla="*/ 781682 w 5235586"/>
              <a:gd name="connsiteY315" fmla="*/ 3929756 h 3977558"/>
              <a:gd name="connsiteX316" fmla="*/ 778872 w 5235586"/>
              <a:gd name="connsiteY316" fmla="*/ 3926946 h 3977558"/>
              <a:gd name="connsiteX317" fmla="*/ 781682 w 5235586"/>
              <a:gd name="connsiteY317" fmla="*/ 3924132 h 3977558"/>
              <a:gd name="connsiteX318" fmla="*/ 829484 w 5235586"/>
              <a:gd name="connsiteY318" fmla="*/ 3876333 h 3977558"/>
              <a:gd name="connsiteX319" fmla="*/ 674833 w 5235586"/>
              <a:gd name="connsiteY319" fmla="*/ 3876333 h 3977558"/>
              <a:gd name="connsiteX320" fmla="*/ 722635 w 5235586"/>
              <a:gd name="connsiteY320" fmla="*/ 3924132 h 3977558"/>
              <a:gd name="connsiteX321" fmla="*/ 725446 w 5235586"/>
              <a:gd name="connsiteY321" fmla="*/ 3926946 h 3977558"/>
              <a:gd name="connsiteX322" fmla="*/ 722635 w 5235586"/>
              <a:gd name="connsiteY322" fmla="*/ 3929756 h 3977558"/>
              <a:gd name="connsiteX323" fmla="*/ 677647 w 5235586"/>
              <a:gd name="connsiteY323" fmla="*/ 3974748 h 3977558"/>
              <a:gd name="connsiteX324" fmla="*/ 674833 w 5235586"/>
              <a:gd name="connsiteY324" fmla="*/ 3977558 h 3977558"/>
              <a:gd name="connsiteX325" fmla="*/ 672020 w 5235586"/>
              <a:gd name="connsiteY325" fmla="*/ 3974748 h 3977558"/>
              <a:gd name="connsiteX326" fmla="*/ 627031 w 5235586"/>
              <a:gd name="connsiteY326" fmla="*/ 3929756 h 3977558"/>
              <a:gd name="connsiteX327" fmla="*/ 624221 w 5235586"/>
              <a:gd name="connsiteY327" fmla="*/ 3926946 h 3977558"/>
              <a:gd name="connsiteX328" fmla="*/ 627031 w 5235586"/>
              <a:gd name="connsiteY328" fmla="*/ 3924132 h 3977558"/>
              <a:gd name="connsiteX329" fmla="*/ 674833 w 5235586"/>
              <a:gd name="connsiteY329" fmla="*/ 3876333 h 3977558"/>
              <a:gd name="connsiteX330" fmla="*/ 517372 w 5235586"/>
              <a:gd name="connsiteY330" fmla="*/ 3876333 h 3977558"/>
              <a:gd name="connsiteX331" fmla="*/ 565174 w 5235586"/>
              <a:gd name="connsiteY331" fmla="*/ 3924132 h 3977558"/>
              <a:gd name="connsiteX332" fmla="*/ 567985 w 5235586"/>
              <a:gd name="connsiteY332" fmla="*/ 3926946 h 3977558"/>
              <a:gd name="connsiteX333" fmla="*/ 565174 w 5235586"/>
              <a:gd name="connsiteY333" fmla="*/ 3929756 h 3977558"/>
              <a:gd name="connsiteX334" fmla="*/ 520183 w 5235586"/>
              <a:gd name="connsiteY334" fmla="*/ 3974748 h 3977558"/>
              <a:gd name="connsiteX335" fmla="*/ 517372 w 5235586"/>
              <a:gd name="connsiteY335" fmla="*/ 3977558 h 3977558"/>
              <a:gd name="connsiteX336" fmla="*/ 514559 w 5235586"/>
              <a:gd name="connsiteY336" fmla="*/ 3974748 h 3977558"/>
              <a:gd name="connsiteX337" fmla="*/ 469570 w 5235586"/>
              <a:gd name="connsiteY337" fmla="*/ 3929756 h 3977558"/>
              <a:gd name="connsiteX338" fmla="*/ 466760 w 5235586"/>
              <a:gd name="connsiteY338" fmla="*/ 3926946 h 3977558"/>
              <a:gd name="connsiteX339" fmla="*/ 469570 w 5235586"/>
              <a:gd name="connsiteY339" fmla="*/ 3924132 h 3977558"/>
              <a:gd name="connsiteX340" fmla="*/ 517372 w 5235586"/>
              <a:gd name="connsiteY340" fmla="*/ 3876333 h 3977558"/>
              <a:gd name="connsiteX341" fmla="*/ 362724 w 5235586"/>
              <a:gd name="connsiteY341" fmla="*/ 3876333 h 3977558"/>
              <a:gd name="connsiteX342" fmla="*/ 410526 w 5235586"/>
              <a:gd name="connsiteY342" fmla="*/ 3924132 h 3977558"/>
              <a:gd name="connsiteX343" fmla="*/ 413337 w 5235586"/>
              <a:gd name="connsiteY343" fmla="*/ 3926946 h 3977558"/>
              <a:gd name="connsiteX344" fmla="*/ 410526 w 5235586"/>
              <a:gd name="connsiteY344" fmla="*/ 3929756 h 3977558"/>
              <a:gd name="connsiteX345" fmla="*/ 365535 w 5235586"/>
              <a:gd name="connsiteY345" fmla="*/ 3974748 h 3977558"/>
              <a:gd name="connsiteX346" fmla="*/ 362724 w 5235586"/>
              <a:gd name="connsiteY346" fmla="*/ 3977558 h 3977558"/>
              <a:gd name="connsiteX347" fmla="*/ 359911 w 5235586"/>
              <a:gd name="connsiteY347" fmla="*/ 3974748 h 3977558"/>
              <a:gd name="connsiteX348" fmla="*/ 314922 w 5235586"/>
              <a:gd name="connsiteY348" fmla="*/ 3929756 h 3977558"/>
              <a:gd name="connsiteX349" fmla="*/ 312112 w 5235586"/>
              <a:gd name="connsiteY349" fmla="*/ 3926946 h 3977558"/>
              <a:gd name="connsiteX350" fmla="*/ 314922 w 5235586"/>
              <a:gd name="connsiteY350" fmla="*/ 3924132 h 3977558"/>
              <a:gd name="connsiteX351" fmla="*/ 362724 w 5235586"/>
              <a:gd name="connsiteY351" fmla="*/ 3876333 h 3977558"/>
              <a:gd name="connsiteX352" fmla="*/ 208073 w 5235586"/>
              <a:gd name="connsiteY352" fmla="*/ 3876333 h 3977558"/>
              <a:gd name="connsiteX353" fmla="*/ 255875 w 5235586"/>
              <a:gd name="connsiteY353" fmla="*/ 3924132 h 3977558"/>
              <a:gd name="connsiteX354" fmla="*/ 258686 w 5235586"/>
              <a:gd name="connsiteY354" fmla="*/ 3926946 h 3977558"/>
              <a:gd name="connsiteX355" fmla="*/ 255875 w 5235586"/>
              <a:gd name="connsiteY355" fmla="*/ 3929756 h 3977558"/>
              <a:gd name="connsiteX356" fmla="*/ 210884 w 5235586"/>
              <a:gd name="connsiteY356" fmla="*/ 3974748 h 3977558"/>
              <a:gd name="connsiteX357" fmla="*/ 208073 w 5235586"/>
              <a:gd name="connsiteY357" fmla="*/ 3977558 h 3977558"/>
              <a:gd name="connsiteX358" fmla="*/ 205260 w 5235586"/>
              <a:gd name="connsiteY358" fmla="*/ 3974748 h 3977558"/>
              <a:gd name="connsiteX359" fmla="*/ 160271 w 5235586"/>
              <a:gd name="connsiteY359" fmla="*/ 3929756 h 3977558"/>
              <a:gd name="connsiteX360" fmla="*/ 157461 w 5235586"/>
              <a:gd name="connsiteY360" fmla="*/ 3926946 h 3977558"/>
              <a:gd name="connsiteX361" fmla="*/ 160271 w 5235586"/>
              <a:gd name="connsiteY361" fmla="*/ 3924132 h 3977558"/>
              <a:gd name="connsiteX362" fmla="*/ 208073 w 5235586"/>
              <a:gd name="connsiteY362" fmla="*/ 3876333 h 3977558"/>
              <a:gd name="connsiteX363" fmla="*/ 50612 w 5235586"/>
              <a:gd name="connsiteY363" fmla="*/ 3876333 h 3977558"/>
              <a:gd name="connsiteX364" fmla="*/ 98414 w 5235586"/>
              <a:gd name="connsiteY364" fmla="*/ 3924132 h 3977558"/>
              <a:gd name="connsiteX365" fmla="*/ 101225 w 5235586"/>
              <a:gd name="connsiteY365" fmla="*/ 3926946 h 3977558"/>
              <a:gd name="connsiteX366" fmla="*/ 98414 w 5235586"/>
              <a:gd name="connsiteY366" fmla="*/ 3929756 h 3977558"/>
              <a:gd name="connsiteX367" fmla="*/ 53426 w 5235586"/>
              <a:gd name="connsiteY367" fmla="*/ 3974748 h 3977558"/>
              <a:gd name="connsiteX368" fmla="*/ 50612 w 5235586"/>
              <a:gd name="connsiteY368" fmla="*/ 3977558 h 3977558"/>
              <a:gd name="connsiteX369" fmla="*/ 47802 w 5235586"/>
              <a:gd name="connsiteY369" fmla="*/ 3974748 h 3977558"/>
              <a:gd name="connsiteX370" fmla="*/ 2813 w 5235586"/>
              <a:gd name="connsiteY370" fmla="*/ 3929756 h 3977558"/>
              <a:gd name="connsiteX371" fmla="*/ 0 w 5235586"/>
              <a:gd name="connsiteY371" fmla="*/ 3926946 h 3977558"/>
              <a:gd name="connsiteX372" fmla="*/ 2813 w 5235586"/>
              <a:gd name="connsiteY372" fmla="*/ 3924132 h 3977558"/>
              <a:gd name="connsiteX373" fmla="*/ 50612 w 5235586"/>
              <a:gd name="connsiteY373" fmla="*/ 3876333 h 3977558"/>
              <a:gd name="connsiteX374" fmla="*/ 5184973 w 5235586"/>
              <a:gd name="connsiteY374" fmla="*/ 3718872 h 3977558"/>
              <a:gd name="connsiteX375" fmla="*/ 5232776 w 5235586"/>
              <a:gd name="connsiteY375" fmla="*/ 3766674 h 3977558"/>
              <a:gd name="connsiteX376" fmla="*/ 5235586 w 5235586"/>
              <a:gd name="connsiteY376" fmla="*/ 3769484 h 3977558"/>
              <a:gd name="connsiteX377" fmla="*/ 5232776 w 5235586"/>
              <a:gd name="connsiteY377" fmla="*/ 3772295 h 3977558"/>
              <a:gd name="connsiteX378" fmla="*/ 5187787 w 5235586"/>
              <a:gd name="connsiteY378" fmla="*/ 3817286 h 3977558"/>
              <a:gd name="connsiteX379" fmla="*/ 5184973 w 5235586"/>
              <a:gd name="connsiteY379" fmla="*/ 3820097 h 3977558"/>
              <a:gd name="connsiteX380" fmla="*/ 5182163 w 5235586"/>
              <a:gd name="connsiteY380" fmla="*/ 3817286 h 3977558"/>
              <a:gd name="connsiteX381" fmla="*/ 5137174 w 5235586"/>
              <a:gd name="connsiteY381" fmla="*/ 3772295 h 3977558"/>
              <a:gd name="connsiteX382" fmla="*/ 5134361 w 5235586"/>
              <a:gd name="connsiteY382" fmla="*/ 3769484 h 3977558"/>
              <a:gd name="connsiteX383" fmla="*/ 5137174 w 5235586"/>
              <a:gd name="connsiteY383" fmla="*/ 3766674 h 3977558"/>
              <a:gd name="connsiteX384" fmla="*/ 5184973 w 5235586"/>
              <a:gd name="connsiteY384" fmla="*/ 3718872 h 3977558"/>
              <a:gd name="connsiteX385" fmla="*/ 5030325 w 5235586"/>
              <a:gd name="connsiteY385" fmla="*/ 3718872 h 3977558"/>
              <a:gd name="connsiteX386" fmla="*/ 5078128 w 5235586"/>
              <a:gd name="connsiteY386" fmla="*/ 3766674 h 3977558"/>
              <a:gd name="connsiteX387" fmla="*/ 5080938 w 5235586"/>
              <a:gd name="connsiteY387" fmla="*/ 3769484 h 3977558"/>
              <a:gd name="connsiteX388" fmla="*/ 5078128 w 5235586"/>
              <a:gd name="connsiteY388" fmla="*/ 3772295 h 3977558"/>
              <a:gd name="connsiteX389" fmla="*/ 5033136 w 5235586"/>
              <a:gd name="connsiteY389" fmla="*/ 3817286 h 3977558"/>
              <a:gd name="connsiteX390" fmla="*/ 5030325 w 5235586"/>
              <a:gd name="connsiteY390" fmla="*/ 3820097 h 3977558"/>
              <a:gd name="connsiteX391" fmla="*/ 5027512 w 5235586"/>
              <a:gd name="connsiteY391" fmla="*/ 3817286 h 3977558"/>
              <a:gd name="connsiteX392" fmla="*/ 4982523 w 5235586"/>
              <a:gd name="connsiteY392" fmla="*/ 3772295 h 3977558"/>
              <a:gd name="connsiteX393" fmla="*/ 4979713 w 5235586"/>
              <a:gd name="connsiteY393" fmla="*/ 3769484 h 3977558"/>
              <a:gd name="connsiteX394" fmla="*/ 4982523 w 5235586"/>
              <a:gd name="connsiteY394" fmla="*/ 3766674 h 3977558"/>
              <a:gd name="connsiteX395" fmla="*/ 5030325 w 5235586"/>
              <a:gd name="connsiteY395" fmla="*/ 3718872 h 3977558"/>
              <a:gd name="connsiteX396" fmla="*/ 4872861 w 5235586"/>
              <a:gd name="connsiteY396" fmla="*/ 3718872 h 3977558"/>
              <a:gd name="connsiteX397" fmla="*/ 4920664 w 5235586"/>
              <a:gd name="connsiteY397" fmla="*/ 3766674 h 3977558"/>
              <a:gd name="connsiteX398" fmla="*/ 4923474 w 5235586"/>
              <a:gd name="connsiteY398" fmla="*/ 3769484 h 3977558"/>
              <a:gd name="connsiteX399" fmla="*/ 4920664 w 5235586"/>
              <a:gd name="connsiteY399" fmla="*/ 3772295 h 3977558"/>
              <a:gd name="connsiteX400" fmla="*/ 4875675 w 5235586"/>
              <a:gd name="connsiteY400" fmla="*/ 3817286 h 3977558"/>
              <a:gd name="connsiteX401" fmla="*/ 4872861 w 5235586"/>
              <a:gd name="connsiteY401" fmla="*/ 3820097 h 3977558"/>
              <a:gd name="connsiteX402" fmla="*/ 4870048 w 5235586"/>
              <a:gd name="connsiteY402" fmla="*/ 3817286 h 3977558"/>
              <a:gd name="connsiteX403" fmla="*/ 4825062 w 5235586"/>
              <a:gd name="connsiteY403" fmla="*/ 3772295 h 3977558"/>
              <a:gd name="connsiteX404" fmla="*/ 4822249 w 5235586"/>
              <a:gd name="connsiteY404" fmla="*/ 3769484 h 3977558"/>
              <a:gd name="connsiteX405" fmla="*/ 4825062 w 5235586"/>
              <a:gd name="connsiteY405" fmla="*/ 3766674 h 3977558"/>
              <a:gd name="connsiteX406" fmla="*/ 4872861 w 5235586"/>
              <a:gd name="connsiteY406" fmla="*/ 3718872 h 3977558"/>
              <a:gd name="connsiteX407" fmla="*/ 4718213 w 5235586"/>
              <a:gd name="connsiteY407" fmla="*/ 3718872 h 3977558"/>
              <a:gd name="connsiteX408" fmla="*/ 4766016 w 5235586"/>
              <a:gd name="connsiteY408" fmla="*/ 3766674 h 3977558"/>
              <a:gd name="connsiteX409" fmla="*/ 4768826 w 5235586"/>
              <a:gd name="connsiteY409" fmla="*/ 3769484 h 3977558"/>
              <a:gd name="connsiteX410" fmla="*/ 4766016 w 5235586"/>
              <a:gd name="connsiteY410" fmla="*/ 3772295 h 3977558"/>
              <a:gd name="connsiteX411" fmla="*/ 4721027 w 5235586"/>
              <a:gd name="connsiteY411" fmla="*/ 3817286 h 3977558"/>
              <a:gd name="connsiteX412" fmla="*/ 4718213 w 5235586"/>
              <a:gd name="connsiteY412" fmla="*/ 3820097 h 3977558"/>
              <a:gd name="connsiteX413" fmla="*/ 4715400 w 5235586"/>
              <a:gd name="connsiteY413" fmla="*/ 3817286 h 3977558"/>
              <a:gd name="connsiteX414" fmla="*/ 4670414 w 5235586"/>
              <a:gd name="connsiteY414" fmla="*/ 3772295 h 3977558"/>
              <a:gd name="connsiteX415" fmla="*/ 4667601 w 5235586"/>
              <a:gd name="connsiteY415" fmla="*/ 3769484 h 3977558"/>
              <a:gd name="connsiteX416" fmla="*/ 4670414 w 5235586"/>
              <a:gd name="connsiteY416" fmla="*/ 3766674 h 3977558"/>
              <a:gd name="connsiteX417" fmla="*/ 4718213 w 5235586"/>
              <a:gd name="connsiteY417" fmla="*/ 3718872 h 3977558"/>
              <a:gd name="connsiteX418" fmla="*/ 4563563 w 5235586"/>
              <a:gd name="connsiteY418" fmla="*/ 3718872 h 3977558"/>
              <a:gd name="connsiteX419" fmla="*/ 4611365 w 5235586"/>
              <a:gd name="connsiteY419" fmla="*/ 3766674 h 3977558"/>
              <a:gd name="connsiteX420" fmla="*/ 4614175 w 5235586"/>
              <a:gd name="connsiteY420" fmla="*/ 3769484 h 3977558"/>
              <a:gd name="connsiteX421" fmla="*/ 4611365 w 5235586"/>
              <a:gd name="connsiteY421" fmla="*/ 3772295 h 3977558"/>
              <a:gd name="connsiteX422" fmla="*/ 4566376 w 5235586"/>
              <a:gd name="connsiteY422" fmla="*/ 3817286 h 3977558"/>
              <a:gd name="connsiteX423" fmla="*/ 4563563 w 5235586"/>
              <a:gd name="connsiteY423" fmla="*/ 3820097 h 3977558"/>
              <a:gd name="connsiteX424" fmla="*/ 4560749 w 5235586"/>
              <a:gd name="connsiteY424" fmla="*/ 3817286 h 3977558"/>
              <a:gd name="connsiteX425" fmla="*/ 4515763 w 5235586"/>
              <a:gd name="connsiteY425" fmla="*/ 3772295 h 3977558"/>
              <a:gd name="connsiteX426" fmla="*/ 4512950 w 5235586"/>
              <a:gd name="connsiteY426" fmla="*/ 3769484 h 3977558"/>
              <a:gd name="connsiteX427" fmla="*/ 4515763 w 5235586"/>
              <a:gd name="connsiteY427" fmla="*/ 3766674 h 3977558"/>
              <a:gd name="connsiteX428" fmla="*/ 4563563 w 5235586"/>
              <a:gd name="connsiteY428" fmla="*/ 3718872 h 3977558"/>
              <a:gd name="connsiteX429" fmla="*/ 4406104 w 5235586"/>
              <a:gd name="connsiteY429" fmla="*/ 3718872 h 3977558"/>
              <a:gd name="connsiteX430" fmla="*/ 4453907 w 5235586"/>
              <a:gd name="connsiteY430" fmla="*/ 3766674 h 3977558"/>
              <a:gd name="connsiteX431" fmla="*/ 4456717 w 5235586"/>
              <a:gd name="connsiteY431" fmla="*/ 3769484 h 3977558"/>
              <a:gd name="connsiteX432" fmla="*/ 4453907 w 5235586"/>
              <a:gd name="connsiteY432" fmla="*/ 3772295 h 3977558"/>
              <a:gd name="connsiteX433" fmla="*/ 4408915 w 5235586"/>
              <a:gd name="connsiteY433" fmla="*/ 3817286 h 3977558"/>
              <a:gd name="connsiteX434" fmla="*/ 4406104 w 5235586"/>
              <a:gd name="connsiteY434" fmla="*/ 3820097 h 3977558"/>
              <a:gd name="connsiteX435" fmla="*/ 4403291 w 5235586"/>
              <a:gd name="connsiteY435" fmla="*/ 3817286 h 3977558"/>
              <a:gd name="connsiteX436" fmla="*/ 4358302 w 5235586"/>
              <a:gd name="connsiteY436" fmla="*/ 3772295 h 3977558"/>
              <a:gd name="connsiteX437" fmla="*/ 4355492 w 5235586"/>
              <a:gd name="connsiteY437" fmla="*/ 3769484 h 3977558"/>
              <a:gd name="connsiteX438" fmla="*/ 4358302 w 5235586"/>
              <a:gd name="connsiteY438" fmla="*/ 3766674 h 3977558"/>
              <a:gd name="connsiteX439" fmla="*/ 4406104 w 5235586"/>
              <a:gd name="connsiteY439" fmla="*/ 3718872 h 3977558"/>
              <a:gd name="connsiteX440" fmla="*/ 4251453 w 5235586"/>
              <a:gd name="connsiteY440" fmla="*/ 3718872 h 3977558"/>
              <a:gd name="connsiteX441" fmla="*/ 4299256 w 5235586"/>
              <a:gd name="connsiteY441" fmla="*/ 3766674 h 3977558"/>
              <a:gd name="connsiteX442" fmla="*/ 4302066 w 5235586"/>
              <a:gd name="connsiteY442" fmla="*/ 3769484 h 3977558"/>
              <a:gd name="connsiteX443" fmla="*/ 4299256 w 5235586"/>
              <a:gd name="connsiteY443" fmla="*/ 3772295 h 3977558"/>
              <a:gd name="connsiteX444" fmla="*/ 4254264 w 5235586"/>
              <a:gd name="connsiteY444" fmla="*/ 3817286 h 3977558"/>
              <a:gd name="connsiteX445" fmla="*/ 4251453 w 5235586"/>
              <a:gd name="connsiteY445" fmla="*/ 3820097 h 3977558"/>
              <a:gd name="connsiteX446" fmla="*/ 4248640 w 5235586"/>
              <a:gd name="connsiteY446" fmla="*/ 3817286 h 3977558"/>
              <a:gd name="connsiteX447" fmla="*/ 4203651 w 5235586"/>
              <a:gd name="connsiteY447" fmla="*/ 3772295 h 3977558"/>
              <a:gd name="connsiteX448" fmla="*/ 4200841 w 5235586"/>
              <a:gd name="connsiteY448" fmla="*/ 3769484 h 3977558"/>
              <a:gd name="connsiteX449" fmla="*/ 4203651 w 5235586"/>
              <a:gd name="connsiteY449" fmla="*/ 3766674 h 3977558"/>
              <a:gd name="connsiteX450" fmla="*/ 4251453 w 5235586"/>
              <a:gd name="connsiteY450" fmla="*/ 3718872 h 3977558"/>
              <a:gd name="connsiteX451" fmla="*/ 4096805 w 5235586"/>
              <a:gd name="connsiteY451" fmla="*/ 3718872 h 3977558"/>
              <a:gd name="connsiteX452" fmla="*/ 4144608 w 5235586"/>
              <a:gd name="connsiteY452" fmla="*/ 3766674 h 3977558"/>
              <a:gd name="connsiteX453" fmla="*/ 4147418 w 5235586"/>
              <a:gd name="connsiteY453" fmla="*/ 3769484 h 3977558"/>
              <a:gd name="connsiteX454" fmla="*/ 4144608 w 5235586"/>
              <a:gd name="connsiteY454" fmla="*/ 3772295 h 3977558"/>
              <a:gd name="connsiteX455" fmla="*/ 4099616 w 5235586"/>
              <a:gd name="connsiteY455" fmla="*/ 3817286 h 3977558"/>
              <a:gd name="connsiteX456" fmla="*/ 4096805 w 5235586"/>
              <a:gd name="connsiteY456" fmla="*/ 3820097 h 3977558"/>
              <a:gd name="connsiteX457" fmla="*/ 4093992 w 5235586"/>
              <a:gd name="connsiteY457" fmla="*/ 3817286 h 3977558"/>
              <a:gd name="connsiteX458" fmla="*/ 4049003 w 5235586"/>
              <a:gd name="connsiteY458" fmla="*/ 3772295 h 3977558"/>
              <a:gd name="connsiteX459" fmla="*/ 4046193 w 5235586"/>
              <a:gd name="connsiteY459" fmla="*/ 3769484 h 3977558"/>
              <a:gd name="connsiteX460" fmla="*/ 4049003 w 5235586"/>
              <a:gd name="connsiteY460" fmla="*/ 3766674 h 3977558"/>
              <a:gd name="connsiteX461" fmla="*/ 4096805 w 5235586"/>
              <a:gd name="connsiteY461" fmla="*/ 3718872 h 3977558"/>
              <a:gd name="connsiteX462" fmla="*/ 3939345 w 5235586"/>
              <a:gd name="connsiteY462" fmla="*/ 3718872 h 3977558"/>
              <a:gd name="connsiteX463" fmla="*/ 3987147 w 5235586"/>
              <a:gd name="connsiteY463" fmla="*/ 3766674 h 3977558"/>
              <a:gd name="connsiteX464" fmla="*/ 3989957 w 5235586"/>
              <a:gd name="connsiteY464" fmla="*/ 3769484 h 3977558"/>
              <a:gd name="connsiteX465" fmla="*/ 3987147 w 5235586"/>
              <a:gd name="connsiteY465" fmla="*/ 3772295 h 3977558"/>
              <a:gd name="connsiteX466" fmla="*/ 3942155 w 5235586"/>
              <a:gd name="connsiteY466" fmla="*/ 3817286 h 3977558"/>
              <a:gd name="connsiteX467" fmla="*/ 3939345 w 5235586"/>
              <a:gd name="connsiteY467" fmla="*/ 3820097 h 3977558"/>
              <a:gd name="connsiteX468" fmla="*/ 3936531 w 5235586"/>
              <a:gd name="connsiteY468" fmla="*/ 3817286 h 3977558"/>
              <a:gd name="connsiteX469" fmla="*/ 3891545 w 5235586"/>
              <a:gd name="connsiteY469" fmla="*/ 3772295 h 3977558"/>
              <a:gd name="connsiteX470" fmla="*/ 3888732 w 5235586"/>
              <a:gd name="connsiteY470" fmla="*/ 3769484 h 3977558"/>
              <a:gd name="connsiteX471" fmla="*/ 3891545 w 5235586"/>
              <a:gd name="connsiteY471" fmla="*/ 3766674 h 3977558"/>
              <a:gd name="connsiteX472" fmla="*/ 3939345 w 5235586"/>
              <a:gd name="connsiteY472" fmla="*/ 3718872 h 3977558"/>
              <a:gd name="connsiteX473" fmla="*/ 3784693 w 5235586"/>
              <a:gd name="connsiteY473" fmla="*/ 3718872 h 3977558"/>
              <a:gd name="connsiteX474" fmla="*/ 3832496 w 5235586"/>
              <a:gd name="connsiteY474" fmla="*/ 3766674 h 3977558"/>
              <a:gd name="connsiteX475" fmla="*/ 3835306 w 5235586"/>
              <a:gd name="connsiteY475" fmla="*/ 3769484 h 3977558"/>
              <a:gd name="connsiteX476" fmla="*/ 3832496 w 5235586"/>
              <a:gd name="connsiteY476" fmla="*/ 3772295 h 3977558"/>
              <a:gd name="connsiteX477" fmla="*/ 3787504 w 5235586"/>
              <a:gd name="connsiteY477" fmla="*/ 3817286 h 3977558"/>
              <a:gd name="connsiteX478" fmla="*/ 3784693 w 5235586"/>
              <a:gd name="connsiteY478" fmla="*/ 3820097 h 3977558"/>
              <a:gd name="connsiteX479" fmla="*/ 3781880 w 5235586"/>
              <a:gd name="connsiteY479" fmla="*/ 3817286 h 3977558"/>
              <a:gd name="connsiteX480" fmla="*/ 3736894 w 5235586"/>
              <a:gd name="connsiteY480" fmla="*/ 3772295 h 3977558"/>
              <a:gd name="connsiteX481" fmla="*/ 3734081 w 5235586"/>
              <a:gd name="connsiteY481" fmla="*/ 3769484 h 3977558"/>
              <a:gd name="connsiteX482" fmla="*/ 3736894 w 5235586"/>
              <a:gd name="connsiteY482" fmla="*/ 3766674 h 3977558"/>
              <a:gd name="connsiteX483" fmla="*/ 3784693 w 5235586"/>
              <a:gd name="connsiteY483" fmla="*/ 3718872 h 3977558"/>
              <a:gd name="connsiteX484" fmla="*/ 3630045 w 5235586"/>
              <a:gd name="connsiteY484" fmla="*/ 3718872 h 3977558"/>
              <a:gd name="connsiteX485" fmla="*/ 3677848 w 5235586"/>
              <a:gd name="connsiteY485" fmla="*/ 3766674 h 3977558"/>
              <a:gd name="connsiteX486" fmla="*/ 3680658 w 5235586"/>
              <a:gd name="connsiteY486" fmla="*/ 3769484 h 3977558"/>
              <a:gd name="connsiteX487" fmla="*/ 3677848 w 5235586"/>
              <a:gd name="connsiteY487" fmla="*/ 3772295 h 3977558"/>
              <a:gd name="connsiteX488" fmla="*/ 3632856 w 5235586"/>
              <a:gd name="connsiteY488" fmla="*/ 3817286 h 3977558"/>
              <a:gd name="connsiteX489" fmla="*/ 3630045 w 5235586"/>
              <a:gd name="connsiteY489" fmla="*/ 3820097 h 3977558"/>
              <a:gd name="connsiteX490" fmla="*/ 3627232 w 5235586"/>
              <a:gd name="connsiteY490" fmla="*/ 3817286 h 3977558"/>
              <a:gd name="connsiteX491" fmla="*/ 3582246 w 5235586"/>
              <a:gd name="connsiteY491" fmla="*/ 3772295 h 3977558"/>
              <a:gd name="connsiteX492" fmla="*/ 3579433 w 5235586"/>
              <a:gd name="connsiteY492" fmla="*/ 3769484 h 3977558"/>
              <a:gd name="connsiteX493" fmla="*/ 3582246 w 5235586"/>
              <a:gd name="connsiteY493" fmla="*/ 3766674 h 3977558"/>
              <a:gd name="connsiteX494" fmla="*/ 3630045 w 5235586"/>
              <a:gd name="connsiteY494" fmla="*/ 3718872 h 3977558"/>
              <a:gd name="connsiteX495" fmla="*/ 3472581 w 5235586"/>
              <a:gd name="connsiteY495" fmla="*/ 3718872 h 3977558"/>
              <a:gd name="connsiteX496" fmla="*/ 3520384 w 5235586"/>
              <a:gd name="connsiteY496" fmla="*/ 3766674 h 3977558"/>
              <a:gd name="connsiteX497" fmla="*/ 3523194 w 5235586"/>
              <a:gd name="connsiteY497" fmla="*/ 3769484 h 3977558"/>
              <a:gd name="connsiteX498" fmla="*/ 3520384 w 5235586"/>
              <a:gd name="connsiteY498" fmla="*/ 3772295 h 3977558"/>
              <a:gd name="connsiteX499" fmla="*/ 3475395 w 5235586"/>
              <a:gd name="connsiteY499" fmla="*/ 3817286 h 3977558"/>
              <a:gd name="connsiteX500" fmla="*/ 3472581 w 5235586"/>
              <a:gd name="connsiteY500" fmla="*/ 3820097 h 3977558"/>
              <a:gd name="connsiteX501" fmla="*/ 3469771 w 5235586"/>
              <a:gd name="connsiteY501" fmla="*/ 3817286 h 3977558"/>
              <a:gd name="connsiteX502" fmla="*/ 3424782 w 5235586"/>
              <a:gd name="connsiteY502" fmla="*/ 3772295 h 3977558"/>
              <a:gd name="connsiteX503" fmla="*/ 3421969 w 5235586"/>
              <a:gd name="connsiteY503" fmla="*/ 3769484 h 3977558"/>
              <a:gd name="connsiteX504" fmla="*/ 3424782 w 5235586"/>
              <a:gd name="connsiteY504" fmla="*/ 3766674 h 3977558"/>
              <a:gd name="connsiteX505" fmla="*/ 3472581 w 5235586"/>
              <a:gd name="connsiteY505" fmla="*/ 3718872 h 3977558"/>
              <a:gd name="connsiteX506" fmla="*/ 3317933 w 5235586"/>
              <a:gd name="connsiteY506" fmla="*/ 3718872 h 3977558"/>
              <a:gd name="connsiteX507" fmla="*/ 3365736 w 5235586"/>
              <a:gd name="connsiteY507" fmla="*/ 3766674 h 3977558"/>
              <a:gd name="connsiteX508" fmla="*/ 3368546 w 5235586"/>
              <a:gd name="connsiteY508" fmla="*/ 3769484 h 3977558"/>
              <a:gd name="connsiteX509" fmla="*/ 3365736 w 5235586"/>
              <a:gd name="connsiteY509" fmla="*/ 3772295 h 3977558"/>
              <a:gd name="connsiteX510" fmla="*/ 3320747 w 5235586"/>
              <a:gd name="connsiteY510" fmla="*/ 3817286 h 3977558"/>
              <a:gd name="connsiteX511" fmla="*/ 3317933 w 5235586"/>
              <a:gd name="connsiteY511" fmla="*/ 3820097 h 3977558"/>
              <a:gd name="connsiteX512" fmla="*/ 3315123 w 5235586"/>
              <a:gd name="connsiteY512" fmla="*/ 3817286 h 3977558"/>
              <a:gd name="connsiteX513" fmla="*/ 3270134 w 5235586"/>
              <a:gd name="connsiteY513" fmla="*/ 3772295 h 3977558"/>
              <a:gd name="connsiteX514" fmla="*/ 3267321 w 5235586"/>
              <a:gd name="connsiteY514" fmla="*/ 3769484 h 3977558"/>
              <a:gd name="connsiteX515" fmla="*/ 3270134 w 5235586"/>
              <a:gd name="connsiteY515" fmla="*/ 3766674 h 3977558"/>
              <a:gd name="connsiteX516" fmla="*/ 3317933 w 5235586"/>
              <a:gd name="connsiteY516" fmla="*/ 3718872 h 3977558"/>
              <a:gd name="connsiteX517" fmla="*/ 3163283 w 5235586"/>
              <a:gd name="connsiteY517" fmla="*/ 3718872 h 3977558"/>
              <a:gd name="connsiteX518" fmla="*/ 3211085 w 5235586"/>
              <a:gd name="connsiteY518" fmla="*/ 3766674 h 3977558"/>
              <a:gd name="connsiteX519" fmla="*/ 3213895 w 5235586"/>
              <a:gd name="connsiteY519" fmla="*/ 3769484 h 3977558"/>
              <a:gd name="connsiteX520" fmla="*/ 3211085 w 5235586"/>
              <a:gd name="connsiteY520" fmla="*/ 3772295 h 3977558"/>
              <a:gd name="connsiteX521" fmla="*/ 3166096 w 5235586"/>
              <a:gd name="connsiteY521" fmla="*/ 3817286 h 3977558"/>
              <a:gd name="connsiteX522" fmla="*/ 3163283 w 5235586"/>
              <a:gd name="connsiteY522" fmla="*/ 3820097 h 3977558"/>
              <a:gd name="connsiteX523" fmla="*/ 3160472 w 5235586"/>
              <a:gd name="connsiteY523" fmla="*/ 3817286 h 3977558"/>
              <a:gd name="connsiteX524" fmla="*/ 3115483 w 5235586"/>
              <a:gd name="connsiteY524" fmla="*/ 3772295 h 3977558"/>
              <a:gd name="connsiteX525" fmla="*/ 3112670 w 5235586"/>
              <a:gd name="connsiteY525" fmla="*/ 3769484 h 3977558"/>
              <a:gd name="connsiteX526" fmla="*/ 3115483 w 5235586"/>
              <a:gd name="connsiteY526" fmla="*/ 3766674 h 3977558"/>
              <a:gd name="connsiteX527" fmla="*/ 3163283 w 5235586"/>
              <a:gd name="connsiteY527" fmla="*/ 3718872 h 3977558"/>
              <a:gd name="connsiteX528" fmla="*/ 3005823 w 5235586"/>
              <a:gd name="connsiteY528" fmla="*/ 3718872 h 3977558"/>
              <a:gd name="connsiteX529" fmla="*/ 3053626 w 5235586"/>
              <a:gd name="connsiteY529" fmla="*/ 3766674 h 3977558"/>
              <a:gd name="connsiteX530" fmla="*/ 3056436 w 5235586"/>
              <a:gd name="connsiteY530" fmla="*/ 3769484 h 3977558"/>
              <a:gd name="connsiteX531" fmla="*/ 3053626 w 5235586"/>
              <a:gd name="connsiteY531" fmla="*/ 3772295 h 3977558"/>
              <a:gd name="connsiteX532" fmla="*/ 3008634 w 5235586"/>
              <a:gd name="connsiteY532" fmla="*/ 3817286 h 3977558"/>
              <a:gd name="connsiteX533" fmla="*/ 3005823 w 5235586"/>
              <a:gd name="connsiteY533" fmla="*/ 3820097 h 3977558"/>
              <a:gd name="connsiteX534" fmla="*/ 3003010 w 5235586"/>
              <a:gd name="connsiteY534" fmla="*/ 3817286 h 3977558"/>
              <a:gd name="connsiteX535" fmla="*/ 2958021 w 5235586"/>
              <a:gd name="connsiteY535" fmla="*/ 3772295 h 3977558"/>
              <a:gd name="connsiteX536" fmla="*/ 2955211 w 5235586"/>
              <a:gd name="connsiteY536" fmla="*/ 3769484 h 3977558"/>
              <a:gd name="connsiteX537" fmla="*/ 2958021 w 5235586"/>
              <a:gd name="connsiteY537" fmla="*/ 3766674 h 3977558"/>
              <a:gd name="connsiteX538" fmla="*/ 3005823 w 5235586"/>
              <a:gd name="connsiteY538" fmla="*/ 3718872 h 3977558"/>
              <a:gd name="connsiteX539" fmla="*/ 2851172 w 5235586"/>
              <a:gd name="connsiteY539" fmla="*/ 3718872 h 3977558"/>
              <a:gd name="connsiteX540" fmla="*/ 2898975 w 5235586"/>
              <a:gd name="connsiteY540" fmla="*/ 3766674 h 3977558"/>
              <a:gd name="connsiteX541" fmla="*/ 2901785 w 5235586"/>
              <a:gd name="connsiteY541" fmla="*/ 3769484 h 3977558"/>
              <a:gd name="connsiteX542" fmla="*/ 2898975 w 5235586"/>
              <a:gd name="connsiteY542" fmla="*/ 3772295 h 3977558"/>
              <a:gd name="connsiteX543" fmla="*/ 2853983 w 5235586"/>
              <a:gd name="connsiteY543" fmla="*/ 3817286 h 3977558"/>
              <a:gd name="connsiteX544" fmla="*/ 2851172 w 5235586"/>
              <a:gd name="connsiteY544" fmla="*/ 3820097 h 3977558"/>
              <a:gd name="connsiteX545" fmla="*/ 2848359 w 5235586"/>
              <a:gd name="connsiteY545" fmla="*/ 3817286 h 3977558"/>
              <a:gd name="connsiteX546" fmla="*/ 2803370 w 5235586"/>
              <a:gd name="connsiteY546" fmla="*/ 3772295 h 3977558"/>
              <a:gd name="connsiteX547" fmla="*/ 2800560 w 5235586"/>
              <a:gd name="connsiteY547" fmla="*/ 3769484 h 3977558"/>
              <a:gd name="connsiteX548" fmla="*/ 2803370 w 5235586"/>
              <a:gd name="connsiteY548" fmla="*/ 3766674 h 3977558"/>
              <a:gd name="connsiteX549" fmla="*/ 2851172 w 5235586"/>
              <a:gd name="connsiteY549" fmla="*/ 3718872 h 3977558"/>
              <a:gd name="connsiteX550" fmla="*/ 2696525 w 5235586"/>
              <a:gd name="connsiteY550" fmla="*/ 3718872 h 3977558"/>
              <a:gd name="connsiteX551" fmla="*/ 2744328 w 5235586"/>
              <a:gd name="connsiteY551" fmla="*/ 3766674 h 3977558"/>
              <a:gd name="connsiteX552" fmla="*/ 2747138 w 5235586"/>
              <a:gd name="connsiteY552" fmla="*/ 3769484 h 3977558"/>
              <a:gd name="connsiteX553" fmla="*/ 2744328 w 5235586"/>
              <a:gd name="connsiteY553" fmla="*/ 3772295 h 3977558"/>
              <a:gd name="connsiteX554" fmla="*/ 2699336 w 5235586"/>
              <a:gd name="connsiteY554" fmla="*/ 3817286 h 3977558"/>
              <a:gd name="connsiteX555" fmla="*/ 2696525 w 5235586"/>
              <a:gd name="connsiteY555" fmla="*/ 3820097 h 3977558"/>
              <a:gd name="connsiteX556" fmla="*/ 2693712 w 5235586"/>
              <a:gd name="connsiteY556" fmla="*/ 3817286 h 3977558"/>
              <a:gd name="connsiteX557" fmla="*/ 2648723 w 5235586"/>
              <a:gd name="connsiteY557" fmla="*/ 3772295 h 3977558"/>
              <a:gd name="connsiteX558" fmla="*/ 2645913 w 5235586"/>
              <a:gd name="connsiteY558" fmla="*/ 3769484 h 3977558"/>
              <a:gd name="connsiteX559" fmla="*/ 2648723 w 5235586"/>
              <a:gd name="connsiteY559" fmla="*/ 3766674 h 3977558"/>
              <a:gd name="connsiteX560" fmla="*/ 2696525 w 5235586"/>
              <a:gd name="connsiteY560" fmla="*/ 3718872 h 3977558"/>
              <a:gd name="connsiteX561" fmla="*/ 2539061 w 5235586"/>
              <a:gd name="connsiteY561" fmla="*/ 3718872 h 3977558"/>
              <a:gd name="connsiteX562" fmla="*/ 2586863 w 5235586"/>
              <a:gd name="connsiteY562" fmla="*/ 3766674 h 3977558"/>
              <a:gd name="connsiteX563" fmla="*/ 2589673 w 5235586"/>
              <a:gd name="connsiteY563" fmla="*/ 3769484 h 3977558"/>
              <a:gd name="connsiteX564" fmla="*/ 2586863 w 5235586"/>
              <a:gd name="connsiteY564" fmla="*/ 3772295 h 3977558"/>
              <a:gd name="connsiteX565" fmla="*/ 2541874 w 5235586"/>
              <a:gd name="connsiteY565" fmla="*/ 3817286 h 3977558"/>
              <a:gd name="connsiteX566" fmla="*/ 2539061 w 5235586"/>
              <a:gd name="connsiteY566" fmla="*/ 3820097 h 3977558"/>
              <a:gd name="connsiteX567" fmla="*/ 2536247 w 5235586"/>
              <a:gd name="connsiteY567" fmla="*/ 3817286 h 3977558"/>
              <a:gd name="connsiteX568" fmla="*/ 2491261 w 5235586"/>
              <a:gd name="connsiteY568" fmla="*/ 3772295 h 3977558"/>
              <a:gd name="connsiteX569" fmla="*/ 2488448 w 5235586"/>
              <a:gd name="connsiteY569" fmla="*/ 3769484 h 3977558"/>
              <a:gd name="connsiteX570" fmla="*/ 2491261 w 5235586"/>
              <a:gd name="connsiteY570" fmla="*/ 3766674 h 3977558"/>
              <a:gd name="connsiteX571" fmla="*/ 2539061 w 5235586"/>
              <a:gd name="connsiteY571" fmla="*/ 3718872 h 3977558"/>
              <a:gd name="connsiteX572" fmla="*/ 2384413 w 5235586"/>
              <a:gd name="connsiteY572" fmla="*/ 3718872 h 3977558"/>
              <a:gd name="connsiteX573" fmla="*/ 2432215 w 5235586"/>
              <a:gd name="connsiteY573" fmla="*/ 3766674 h 3977558"/>
              <a:gd name="connsiteX574" fmla="*/ 2435025 w 5235586"/>
              <a:gd name="connsiteY574" fmla="*/ 3769484 h 3977558"/>
              <a:gd name="connsiteX575" fmla="*/ 2432215 w 5235586"/>
              <a:gd name="connsiteY575" fmla="*/ 3772295 h 3977558"/>
              <a:gd name="connsiteX576" fmla="*/ 2387226 w 5235586"/>
              <a:gd name="connsiteY576" fmla="*/ 3817286 h 3977558"/>
              <a:gd name="connsiteX577" fmla="*/ 2384413 w 5235586"/>
              <a:gd name="connsiteY577" fmla="*/ 3820097 h 3977558"/>
              <a:gd name="connsiteX578" fmla="*/ 2381599 w 5235586"/>
              <a:gd name="connsiteY578" fmla="*/ 3817286 h 3977558"/>
              <a:gd name="connsiteX579" fmla="*/ 2336613 w 5235586"/>
              <a:gd name="connsiteY579" fmla="*/ 3772295 h 3977558"/>
              <a:gd name="connsiteX580" fmla="*/ 2333800 w 5235586"/>
              <a:gd name="connsiteY580" fmla="*/ 3769484 h 3977558"/>
              <a:gd name="connsiteX581" fmla="*/ 2336613 w 5235586"/>
              <a:gd name="connsiteY581" fmla="*/ 3766674 h 3977558"/>
              <a:gd name="connsiteX582" fmla="*/ 2384413 w 5235586"/>
              <a:gd name="connsiteY582" fmla="*/ 3718872 h 3977558"/>
              <a:gd name="connsiteX583" fmla="*/ 2229761 w 5235586"/>
              <a:gd name="connsiteY583" fmla="*/ 3718872 h 3977558"/>
              <a:gd name="connsiteX584" fmla="*/ 2277564 w 5235586"/>
              <a:gd name="connsiteY584" fmla="*/ 3766674 h 3977558"/>
              <a:gd name="connsiteX585" fmla="*/ 2280374 w 5235586"/>
              <a:gd name="connsiteY585" fmla="*/ 3769484 h 3977558"/>
              <a:gd name="connsiteX586" fmla="*/ 2277564 w 5235586"/>
              <a:gd name="connsiteY586" fmla="*/ 3772295 h 3977558"/>
              <a:gd name="connsiteX587" fmla="*/ 2232575 w 5235586"/>
              <a:gd name="connsiteY587" fmla="*/ 3817286 h 3977558"/>
              <a:gd name="connsiteX588" fmla="*/ 2229761 w 5235586"/>
              <a:gd name="connsiteY588" fmla="*/ 3820097 h 3977558"/>
              <a:gd name="connsiteX589" fmla="*/ 2226948 w 5235586"/>
              <a:gd name="connsiteY589" fmla="*/ 3817286 h 3977558"/>
              <a:gd name="connsiteX590" fmla="*/ 2181962 w 5235586"/>
              <a:gd name="connsiteY590" fmla="*/ 3772295 h 3977558"/>
              <a:gd name="connsiteX591" fmla="*/ 2179149 w 5235586"/>
              <a:gd name="connsiteY591" fmla="*/ 3769484 h 3977558"/>
              <a:gd name="connsiteX592" fmla="*/ 2181962 w 5235586"/>
              <a:gd name="connsiteY592" fmla="*/ 3766674 h 3977558"/>
              <a:gd name="connsiteX593" fmla="*/ 2229761 w 5235586"/>
              <a:gd name="connsiteY593" fmla="*/ 3718872 h 3977558"/>
              <a:gd name="connsiteX594" fmla="*/ 2075115 w 5235586"/>
              <a:gd name="connsiteY594" fmla="*/ 3718872 h 3977558"/>
              <a:gd name="connsiteX595" fmla="*/ 2122917 w 5235586"/>
              <a:gd name="connsiteY595" fmla="*/ 3766674 h 3977558"/>
              <a:gd name="connsiteX596" fmla="*/ 2125727 w 5235586"/>
              <a:gd name="connsiteY596" fmla="*/ 3769484 h 3977558"/>
              <a:gd name="connsiteX597" fmla="*/ 2122917 w 5235586"/>
              <a:gd name="connsiteY597" fmla="*/ 3772295 h 3977558"/>
              <a:gd name="connsiteX598" fmla="*/ 2077928 w 5235586"/>
              <a:gd name="connsiteY598" fmla="*/ 3817286 h 3977558"/>
              <a:gd name="connsiteX599" fmla="*/ 2075115 w 5235586"/>
              <a:gd name="connsiteY599" fmla="*/ 3820097 h 3977558"/>
              <a:gd name="connsiteX600" fmla="*/ 2072301 w 5235586"/>
              <a:gd name="connsiteY600" fmla="*/ 3817286 h 3977558"/>
              <a:gd name="connsiteX601" fmla="*/ 2027315 w 5235586"/>
              <a:gd name="connsiteY601" fmla="*/ 3772295 h 3977558"/>
              <a:gd name="connsiteX602" fmla="*/ 2024502 w 5235586"/>
              <a:gd name="connsiteY602" fmla="*/ 3769484 h 3977558"/>
              <a:gd name="connsiteX603" fmla="*/ 2027315 w 5235586"/>
              <a:gd name="connsiteY603" fmla="*/ 3766674 h 3977558"/>
              <a:gd name="connsiteX604" fmla="*/ 2075115 w 5235586"/>
              <a:gd name="connsiteY604" fmla="*/ 3718872 h 3977558"/>
              <a:gd name="connsiteX605" fmla="*/ 1917652 w 5235586"/>
              <a:gd name="connsiteY605" fmla="*/ 3718872 h 3977558"/>
              <a:gd name="connsiteX606" fmla="*/ 1965455 w 5235586"/>
              <a:gd name="connsiteY606" fmla="*/ 3766674 h 3977558"/>
              <a:gd name="connsiteX607" fmla="*/ 1968265 w 5235586"/>
              <a:gd name="connsiteY607" fmla="*/ 3769484 h 3977558"/>
              <a:gd name="connsiteX608" fmla="*/ 1965455 w 5235586"/>
              <a:gd name="connsiteY608" fmla="*/ 3772295 h 3977558"/>
              <a:gd name="connsiteX609" fmla="*/ 1920463 w 5235586"/>
              <a:gd name="connsiteY609" fmla="*/ 3817286 h 3977558"/>
              <a:gd name="connsiteX610" fmla="*/ 1917652 w 5235586"/>
              <a:gd name="connsiteY610" fmla="*/ 3820097 h 3977558"/>
              <a:gd name="connsiteX611" fmla="*/ 1914839 w 5235586"/>
              <a:gd name="connsiteY611" fmla="*/ 3817286 h 3977558"/>
              <a:gd name="connsiteX612" fmla="*/ 1869850 w 5235586"/>
              <a:gd name="connsiteY612" fmla="*/ 3772295 h 3977558"/>
              <a:gd name="connsiteX613" fmla="*/ 1867040 w 5235586"/>
              <a:gd name="connsiteY613" fmla="*/ 3769484 h 3977558"/>
              <a:gd name="connsiteX614" fmla="*/ 1869850 w 5235586"/>
              <a:gd name="connsiteY614" fmla="*/ 3766674 h 3977558"/>
              <a:gd name="connsiteX615" fmla="*/ 1917652 w 5235586"/>
              <a:gd name="connsiteY615" fmla="*/ 3718872 h 3977558"/>
              <a:gd name="connsiteX616" fmla="*/ 1763004 w 5235586"/>
              <a:gd name="connsiteY616" fmla="*/ 3718872 h 3977558"/>
              <a:gd name="connsiteX617" fmla="*/ 1810807 w 5235586"/>
              <a:gd name="connsiteY617" fmla="*/ 3766674 h 3977558"/>
              <a:gd name="connsiteX618" fmla="*/ 1813617 w 5235586"/>
              <a:gd name="connsiteY618" fmla="*/ 3769484 h 3977558"/>
              <a:gd name="connsiteX619" fmla="*/ 1810807 w 5235586"/>
              <a:gd name="connsiteY619" fmla="*/ 3772295 h 3977558"/>
              <a:gd name="connsiteX620" fmla="*/ 1765815 w 5235586"/>
              <a:gd name="connsiteY620" fmla="*/ 3817286 h 3977558"/>
              <a:gd name="connsiteX621" fmla="*/ 1763004 w 5235586"/>
              <a:gd name="connsiteY621" fmla="*/ 3820097 h 3977558"/>
              <a:gd name="connsiteX622" fmla="*/ 1760191 w 5235586"/>
              <a:gd name="connsiteY622" fmla="*/ 3817286 h 3977558"/>
              <a:gd name="connsiteX623" fmla="*/ 1715202 w 5235586"/>
              <a:gd name="connsiteY623" fmla="*/ 3772295 h 3977558"/>
              <a:gd name="connsiteX624" fmla="*/ 1712392 w 5235586"/>
              <a:gd name="connsiteY624" fmla="*/ 3769484 h 3977558"/>
              <a:gd name="connsiteX625" fmla="*/ 1715202 w 5235586"/>
              <a:gd name="connsiteY625" fmla="*/ 3766674 h 3977558"/>
              <a:gd name="connsiteX626" fmla="*/ 1763004 w 5235586"/>
              <a:gd name="connsiteY626" fmla="*/ 3718872 h 3977558"/>
              <a:gd name="connsiteX627" fmla="*/ 1608353 w 5235586"/>
              <a:gd name="connsiteY627" fmla="*/ 3718872 h 3977558"/>
              <a:gd name="connsiteX628" fmla="*/ 1656156 w 5235586"/>
              <a:gd name="connsiteY628" fmla="*/ 3766674 h 3977558"/>
              <a:gd name="connsiteX629" fmla="*/ 1658966 w 5235586"/>
              <a:gd name="connsiteY629" fmla="*/ 3769484 h 3977558"/>
              <a:gd name="connsiteX630" fmla="*/ 1656156 w 5235586"/>
              <a:gd name="connsiteY630" fmla="*/ 3772295 h 3977558"/>
              <a:gd name="connsiteX631" fmla="*/ 1611164 w 5235586"/>
              <a:gd name="connsiteY631" fmla="*/ 3817286 h 3977558"/>
              <a:gd name="connsiteX632" fmla="*/ 1608353 w 5235586"/>
              <a:gd name="connsiteY632" fmla="*/ 3820097 h 3977558"/>
              <a:gd name="connsiteX633" fmla="*/ 1605540 w 5235586"/>
              <a:gd name="connsiteY633" fmla="*/ 3817286 h 3977558"/>
              <a:gd name="connsiteX634" fmla="*/ 1560551 w 5235586"/>
              <a:gd name="connsiteY634" fmla="*/ 3772295 h 3977558"/>
              <a:gd name="connsiteX635" fmla="*/ 1557741 w 5235586"/>
              <a:gd name="connsiteY635" fmla="*/ 3769484 h 3977558"/>
              <a:gd name="connsiteX636" fmla="*/ 1560551 w 5235586"/>
              <a:gd name="connsiteY636" fmla="*/ 3766674 h 3977558"/>
              <a:gd name="connsiteX637" fmla="*/ 1608353 w 5235586"/>
              <a:gd name="connsiteY637" fmla="*/ 3718872 h 3977558"/>
              <a:gd name="connsiteX638" fmla="*/ 1450892 w 5235586"/>
              <a:gd name="connsiteY638" fmla="*/ 3718872 h 3977558"/>
              <a:gd name="connsiteX639" fmla="*/ 1498695 w 5235586"/>
              <a:gd name="connsiteY639" fmla="*/ 3766674 h 3977558"/>
              <a:gd name="connsiteX640" fmla="*/ 1501505 w 5235586"/>
              <a:gd name="connsiteY640" fmla="*/ 3769484 h 3977558"/>
              <a:gd name="connsiteX641" fmla="*/ 1498695 w 5235586"/>
              <a:gd name="connsiteY641" fmla="*/ 3772295 h 3977558"/>
              <a:gd name="connsiteX642" fmla="*/ 1453706 w 5235586"/>
              <a:gd name="connsiteY642" fmla="*/ 3817286 h 3977558"/>
              <a:gd name="connsiteX643" fmla="*/ 1450892 w 5235586"/>
              <a:gd name="connsiteY643" fmla="*/ 3820097 h 3977558"/>
              <a:gd name="connsiteX644" fmla="*/ 1448079 w 5235586"/>
              <a:gd name="connsiteY644" fmla="*/ 3817286 h 3977558"/>
              <a:gd name="connsiteX645" fmla="*/ 1403090 w 5235586"/>
              <a:gd name="connsiteY645" fmla="*/ 3772295 h 3977558"/>
              <a:gd name="connsiteX646" fmla="*/ 1400280 w 5235586"/>
              <a:gd name="connsiteY646" fmla="*/ 3769484 h 3977558"/>
              <a:gd name="connsiteX647" fmla="*/ 1403090 w 5235586"/>
              <a:gd name="connsiteY647" fmla="*/ 3766674 h 3977558"/>
              <a:gd name="connsiteX648" fmla="*/ 1450892 w 5235586"/>
              <a:gd name="connsiteY648" fmla="*/ 3718872 h 3977558"/>
              <a:gd name="connsiteX649" fmla="*/ 1296244 w 5235586"/>
              <a:gd name="connsiteY649" fmla="*/ 3718872 h 3977558"/>
              <a:gd name="connsiteX650" fmla="*/ 1344046 w 5235586"/>
              <a:gd name="connsiteY650" fmla="*/ 3766674 h 3977558"/>
              <a:gd name="connsiteX651" fmla="*/ 1346857 w 5235586"/>
              <a:gd name="connsiteY651" fmla="*/ 3769484 h 3977558"/>
              <a:gd name="connsiteX652" fmla="*/ 1344046 w 5235586"/>
              <a:gd name="connsiteY652" fmla="*/ 3772295 h 3977558"/>
              <a:gd name="connsiteX653" fmla="*/ 1299058 w 5235586"/>
              <a:gd name="connsiteY653" fmla="*/ 3817286 h 3977558"/>
              <a:gd name="connsiteX654" fmla="*/ 1296244 w 5235586"/>
              <a:gd name="connsiteY654" fmla="*/ 3820097 h 3977558"/>
              <a:gd name="connsiteX655" fmla="*/ 1293431 w 5235586"/>
              <a:gd name="connsiteY655" fmla="*/ 3817286 h 3977558"/>
              <a:gd name="connsiteX656" fmla="*/ 1248442 w 5235586"/>
              <a:gd name="connsiteY656" fmla="*/ 3772295 h 3977558"/>
              <a:gd name="connsiteX657" fmla="*/ 1245632 w 5235586"/>
              <a:gd name="connsiteY657" fmla="*/ 3769484 h 3977558"/>
              <a:gd name="connsiteX658" fmla="*/ 1248442 w 5235586"/>
              <a:gd name="connsiteY658" fmla="*/ 3766674 h 3977558"/>
              <a:gd name="connsiteX659" fmla="*/ 1296244 w 5235586"/>
              <a:gd name="connsiteY659" fmla="*/ 3718872 h 3977558"/>
              <a:gd name="connsiteX660" fmla="*/ 1141593 w 5235586"/>
              <a:gd name="connsiteY660" fmla="*/ 3718872 h 3977558"/>
              <a:gd name="connsiteX661" fmla="*/ 1189395 w 5235586"/>
              <a:gd name="connsiteY661" fmla="*/ 3766674 h 3977558"/>
              <a:gd name="connsiteX662" fmla="*/ 1192206 w 5235586"/>
              <a:gd name="connsiteY662" fmla="*/ 3769484 h 3977558"/>
              <a:gd name="connsiteX663" fmla="*/ 1189395 w 5235586"/>
              <a:gd name="connsiteY663" fmla="*/ 3772295 h 3977558"/>
              <a:gd name="connsiteX664" fmla="*/ 1144407 w 5235586"/>
              <a:gd name="connsiteY664" fmla="*/ 3817286 h 3977558"/>
              <a:gd name="connsiteX665" fmla="*/ 1141593 w 5235586"/>
              <a:gd name="connsiteY665" fmla="*/ 3820097 h 3977558"/>
              <a:gd name="connsiteX666" fmla="*/ 1138780 w 5235586"/>
              <a:gd name="connsiteY666" fmla="*/ 3817286 h 3977558"/>
              <a:gd name="connsiteX667" fmla="*/ 1093791 w 5235586"/>
              <a:gd name="connsiteY667" fmla="*/ 3772295 h 3977558"/>
              <a:gd name="connsiteX668" fmla="*/ 1090981 w 5235586"/>
              <a:gd name="connsiteY668" fmla="*/ 3769484 h 3977558"/>
              <a:gd name="connsiteX669" fmla="*/ 1093791 w 5235586"/>
              <a:gd name="connsiteY669" fmla="*/ 3766674 h 3977558"/>
              <a:gd name="connsiteX670" fmla="*/ 1141593 w 5235586"/>
              <a:gd name="connsiteY670" fmla="*/ 3718872 h 3977558"/>
              <a:gd name="connsiteX671" fmla="*/ 984132 w 5235586"/>
              <a:gd name="connsiteY671" fmla="*/ 3718872 h 3977558"/>
              <a:gd name="connsiteX672" fmla="*/ 1031934 w 5235586"/>
              <a:gd name="connsiteY672" fmla="*/ 3766674 h 3977558"/>
              <a:gd name="connsiteX673" fmla="*/ 1034745 w 5235586"/>
              <a:gd name="connsiteY673" fmla="*/ 3769484 h 3977558"/>
              <a:gd name="connsiteX674" fmla="*/ 1031934 w 5235586"/>
              <a:gd name="connsiteY674" fmla="*/ 3772295 h 3977558"/>
              <a:gd name="connsiteX675" fmla="*/ 986946 w 5235586"/>
              <a:gd name="connsiteY675" fmla="*/ 3817286 h 3977558"/>
              <a:gd name="connsiteX676" fmla="*/ 984132 w 5235586"/>
              <a:gd name="connsiteY676" fmla="*/ 3820097 h 3977558"/>
              <a:gd name="connsiteX677" fmla="*/ 981319 w 5235586"/>
              <a:gd name="connsiteY677" fmla="*/ 3817286 h 3977558"/>
              <a:gd name="connsiteX678" fmla="*/ 936330 w 5235586"/>
              <a:gd name="connsiteY678" fmla="*/ 3772295 h 3977558"/>
              <a:gd name="connsiteX679" fmla="*/ 933520 w 5235586"/>
              <a:gd name="connsiteY679" fmla="*/ 3769484 h 3977558"/>
              <a:gd name="connsiteX680" fmla="*/ 936330 w 5235586"/>
              <a:gd name="connsiteY680" fmla="*/ 3766674 h 3977558"/>
              <a:gd name="connsiteX681" fmla="*/ 984132 w 5235586"/>
              <a:gd name="connsiteY681" fmla="*/ 3718872 h 3977558"/>
              <a:gd name="connsiteX682" fmla="*/ 829484 w 5235586"/>
              <a:gd name="connsiteY682" fmla="*/ 3718872 h 3977558"/>
              <a:gd name="connsiteX683" fmla="*/ 877286 w 5235586"/>
              <a:gd name="connsiteY683" fmla="*/ 3766674 h 3977558"/>
              <a:gd name="connsiteX684" fmla="*/ 880097 w 5235586"/>
              <a:gd name="connsiteY684" fmla="*/ 3769484 h 3977558"/>
              <a:gd name="connsiteX685" fmla="*/ 877286 w 5235586"/>
              <a:gd name="connsiteY685" fmla="*/ 3772295 h 3977558"/>
              <a:gd name="connsiteX686" fmla="*/ 832298 w 5235586"/>
              <a:gd name="connsiteY686" fmla="*/ 3817286 h 3977558"/>
              <a:gd name="connsiteX687" fmla="*/ 829484 w 5235586"/>
              <a:gd name="connsiteY687" fmla="*/ 3820097 h 3977558"/>
              <a:gd name="connsiteX688" fmla="*/ 826671 w 5235586"/>
              <a:gd name="connsiteY688" fmla="*/ 3817286 h 3977558"/>
              <a:gd name="connsiteX689" fmla="*/ 781682 w 5235586"/>
              <a:gd name="connsiteY689" fmla="*/ 3772295 h 3977558"/>
              <a:gd name="connsiteX690" fmla="*/ 778872 w 5235586"/>
              <a:gd name="connsiteY690" fmla="*/ 3769484 h 3977558"/>
              <a:gd name="connsiteX691" fmla="*/ 781682 w 5235586"/>
              <a:gd name="connsiteY691" fmla="*/ 3766674 h 3977558"/>
              <a:gd name="connsiteX692" fmla="*/ 829484 w 5235586"/>
              <a:gd name="connsiteY692" fmla="*/ 3718872 h 3977558"/>
              <a:gd name="connsiteX693" fmla="*/ 674833 w 5235586"/>
              <a:gd name="connsiteY693" fmla="*/ 3718872 h 3977558"/>
              <a:gd name="connsiteX694" fmla="*/ 722635 w 5235586"/>
              <a:gd name="connsiteY694" fmla="*/ 3766674 h 3977558"/>
              <a:gd name="connsiteX695" fmla="*/ 725446 w 5235586"/>
              <a:gd name="connsiteY695" fmla="*/ 3769484 h 3977558"/>
              <a:gd name="connsiteX696" fmla="*/ 722635 w 5235586"/>
              <a:gd name="connsiteY696" fmla="*/ 3772295 h 3977558"/>
              <a:gd name="connsiteX697" fmla="*/ 677647 w 5235586"/>
              <a:gd name="connsiteY697" fmla="*/ 3817286 h 3977558"/>
              <a:gd name="connsiteX698" fmla="*/ 674833 w 5235586"/>
              <a:gd name="connsiteY698" fmla="*/ 3820097 h 3977558"/>
              <a:gd name="connsiteX699" fmla="*/ 672020 w 5235586"/>
              <a:gd name="connsiteY699" fmla="*/ 3817286 h 3977558"/>
              <a:gd name="connsiteX700" fmla="*/ 627031 w 5235586"/>
              <a:gd name="connsiteY700" fmla="*/ 3772295 h 3977558"/>
              <a:gd name="connsiteX701" fmla="*/ 624221 w 5235586"/>
              <a:gd name="connsiteY701" fmla="*/ 3769484 h 3977558"/>
              <a:gd name="connsiteX702" fmla="*/ 627031 w 5235586"/>
              <a:gd name="connsiteY702" fmla="*/ 3766674 h 3977558"/>
              <a:gd name="connsiteX703" fmla="*/ 674833 w 5235586"/>
              <a:gd name="connsiteY703" fmla="*/ 3718872 h 3977558"/>
              <a:gd name="connsiteX704" fmla="*/ 517372 w 5235586"/>
              <a:gd name="connsiteY704" fmla="*/ 3718872 h 3977558"/>
              <a:gd name="connsiteX705" fmla="*/ 565174 w 5235586"/>
              <a:gd name="connsiteY705" fmla="*/ 3766674 h 3977558"/>
              <a:gd name="connsiteX706" fmla="*/ 567985 w 5235586"/>
              <a:gd name="connsiteY706" fmla="*/ 3769484 h 3977558"/>
              <a:gd name="connsiteX707" fmla="*/ 565174 w 5235586"/>
              <a:gd name="connsiteY707" fmla="*/ 3772295 h 3977558"/>
              <a:gd name="connsiteX708" fmla="*/ 520183 w 5235586"/>
              <a:gd name="connsiteY708" fmla="*/ 3817286 h 3977558"/>
              <a:gd name="connsiteX709" fmla="*/ 517372 w 5235586"/>
              <a:gd name="connsiteY709" fmla="*/ 3820097 h 3977558"/>
              <a:gd name="connsiteX710" fmla="*/ 514559 w 5235586"/>
              <a:gd name="connsiteY710" fmla="*/ 3817286 h 3977558"/>
              <a:gd name="connsiteX711" fmla="*/ 469570 w 5235586"/>
              <a:gd name="connsiteY711" fmla="*/ 3772295 h 3977558"/>
              <a:gd name="connsiteX712" fmla="*/ 466760 w 5235586"/>
              <a:gd name="connsiteY712" fmla="*/ 3769484 h 3977558"/>
              <a:gd name="connsiteX713" fmla="*/ 469570 w 5235586"/>
              <a:gd name="connsiteY713" fmla="*/ 3766674 h 3977558"/>
              <a:gd name="connsiteX714" fmla="*/ 517372 w 5235586"/>
              <a:gd name="connsiteY714" fmla="*/ 3718872 h 3977558"/>
              <a:gd name="connsiteX715" fmla="*/ 362724 w 5235586"/>
              <a:gd name="connsiteY715" fmla="*/ 3718872 h 3977558"/>
              <a:gd name="connsiteX716" fmla="*/ 410526 w 5235586"/>
              <a:gd name="connsiteY716" fmla="*/ 3766674 h 3977558"/>
              <a:gd name="connsiteX717" fmla="*/ 413337 w 5235586"/>
              <a:gd name="connsiteY717" fmla="*/ 3769484 h 3977558"/>
              <a:gd name="connsiteX718" fmla="*/ 410526 w 5235586"/>
              <a:gd name="connsiteY718" fmla="*/ 3772295 h 3977558"/>
              <a:gd name="connsiteX719" fmla="*/ 365535 w 5235586"/>
              <a:gd name="connsiteY719" fmla="*/ 3817286 h 3977558"/>
              <a:gd name="connsiteX720" fmla="*/ 362724 w 5235586"/>
              <a:gd name="connsiteY720" fmla="*/ 3820097 h 3977558"/>
              <a:gd name="connsiteX721" fmla="*/ 359911 w 5235586"/>
              <a:gd name="connsiteY721" fmla="*/ 3817286 h 3977558"/>
              <a:gd name="connsiteX722" fmla="*/ 314922 w 5235586"/>
              <a:gd name="connsiteY722" fmla="*/ 3772295 h 3977558"/>
              <a:gd name="connsiteX723" fmla="*/ 312112 w 5235586"/>
              <a:gd name="connsiteY723" fmla="*/ 3769484 h 3977558"/>
              <a:gd name="connsiteX724" fmla="*/ 314922 w 5235586"/>
              <a:gd name="connsiteY724" fmla="*/ 3766674 h 3977558"/>
              <a:gd name="connsiteX725" fmla="*/ 362724 w 5235586"/>
              <a:gd name="connsiteY725" fmla="*/ 3718872 h 3977558"/>
              <a:gd name="connsiteX726" fmla="*/ 208073 w 5235586"/>
              <a:gd name="connsiteY726" fmla="*/ 3718872 h 3977558"/>
              <a:gd name="connsiteX727" fmla="*/ 255875 w 5235586"/>
              <a:gd name="connsiteY727" fmla="*/ 3766674 h 3977558"/>
              <a:gd name="connsiteX728" fmla="*/ 258686 w 5235586"/>
              <a:gd name="connsiteY728" fmla="*/ 3769484 h 3977558"/>
              <a:gd name="connsiteX729" fmla="*/ 255875 w 5235586"/>
              <a:gd name="connsiteY729" fmla="*/ 3772295 h 3977558"/>
              <a:gd name="connsiteX730" fmla="*/ 210884 w 5235586"/>
              <a:gd name="connsiteY730" fmla="*/ 3817286 h 3977558"/>
              <a:gd name="connsiteX731" fmla="*/ 208073 w 5235586"/>
              <a:gd name="connsiteY731" fmla="*/ 3820097 h 3977558"/>
              <a:gd name="connsiteX732" fmla="*/ 205260 w 5235586"/>
              <a:gd name="connsiteY732" fmla="*/ 3817286 h 3977558"/>
              <a:gd name="connsiteX733" fmla="*/ 160271 w 5235586"/>
              <a:gd name="connsiteY733" fmla="*/ 3772295 h 3977558"/>
              <a:gd name="connsiteX734" fmla="*/ 157461 w 5235586"/>
              <a:gd name="connsiteY734" fmla="*/ 3769484 h 3977558"/>
              <a:gd name="connsiteX735" fmla="*/ 160271 w 5235586"/>
              <a:gd name="connsiteY735" fmla="*/ 3766674 h 3977558"/>
              <a:gd name="connsiteX736" fmla="*/ 208073 w 5235586"/>
              <a:gd name="connsiteY736" fmla="*/ 3718872 h 3977558"/>
              <a:gd name="connsiteX737" fmla="*/ 50612 w 5235586"/>
              <a:gd name="connsiteY737" fmla="*/ 3718872 h 3977558"/>
              <a:gd name="connsiteX738" fmla="*/ 98414 w 5235586"/>
              <a:gd name="connsiteY738" fmla="*/ 3766674 h 3977558"/>
              <a:gd name="connsiteX739" fmla="*/ 101225 w 5235586"/>
              <a:gd name="connsiteY739" fmla="*/ 3769484 h 3977558"/>
              <a:gd name="connsiteX740" fmla="*/ 98414 w 5235586"/>
              <a:gd name="connsiteY740" fmla="*/ 3772295 h 3977558"/>
              <a:gd name="connsiteX741" fmla="*/ 53426 w 5235586"/>
              <a:gd name="connsiteY741" fmla="*/ 3817286 h 3977558"/>
              <a:gd name="connsiteX742" fmla="*/ 50612 w 5235586"/>
              <a:gd name="connsiteY742" fmla="*/ 3820097 h 3977558"/>
              <a:gd name="connsiteX743" fmla="*/ 47802 w 5235586"/>
              <a:gd name="connsiteY743" fmla="*/ 3817286 h 3977558"/>
              <a:gd name="connsiteX744" fmla="*/ 2813 w 5235586"/>
              <a:gd name="connsiteY744" fmla="*/ 3772295 h 3977558"/>
              <a:gd name="connsiteX745" fmla="*/ 0 w 5235586"/>
              <a:gd name="connsiteY745" fmla="*/ 3769484 h 3977558"/>
              <a:gd name="connsiteX746" fmla="*/ 2813 w 5235586"/>
              <a:gd name="connsiteY746" fmla="*/ 3766674 h 3977558"/>
              <a:gd name="connsiteX747" fmla="*/ 50612 w 5235586"/>
              <a:gd name="connsiteY747" fmla="*/ 3718872 h 3977558"/>
              <a:gd name="connsiteX748" fmla="*/ 5184973 w 5235586"/>
              <a:gd name="connsiteY748" fmla="*/ 3564224 h 3977558"/>
              <a:gd name="connsiteX749" fmla="*/ 5232776 w 5235586"/>
              <a:gd name="connsiteY749" fmla="*/ 3612026 h 3977558"/>
              <a:gd name="connsiteX750" fmla="*/ 5235586 w 5235586"/>
              <a:gd name="connsiteY750" fmla="*/ 3614836 h 3977558"/>
              <a:gd name="connsiteX751" fmla="*/ 5232776 w 5235586"/>
              <a:gd name="connsiteY751" fmla="*/ 3617647 h 3977558"/>
              <a:gd name="connsiteX752" fmla="*/ 5187787 w 5235586"/>
              <a:gd name="connsiteY752" fmla="*/ 3662638 h 3977558"/>
              <a:gd name="connsiteX753" fmla="*/ 5184973 w 5235586"/>
              <a:gd name="connsiteY753" fmla="*/ 3665449 h 3977558"/>
              <a:gd name="connsiteX754" fmla="*/ 5182163 w 5235586"/>
              <a:gd name="connsiteY754" fmla="*/ 3662638 h 3977558"/>
              <a:gd name="connsiteX755" fmla="*/ 5137174 w 5235586"/>
              <a:gd name="connsiteY755" fmla="*/ 3617647 h 3977558"/>
              <a:gd name="connsiteX756" fmla="*/ 5134361 w 5235586"/>
              <a:gd name="connsiteY756" fmla="*/ 3614836 h 3977558"/>
              <a:gd name="connsiteX757" fmla="*/ 5137174 w 5235586"/>
              <a:gd name="connsiteY757" fmla="*/ 3612026 h 3977558"/>
              <a:gd name="connsiteX758" fmla="*/ 5184973 w 5235586"/>
              <a:gd name="connsiteY758" fmla="*/ 3564224 h 3977558"/>
              <a:gd name="connsiteX759" fmla="*/ 5030325 w 5235586"/>
              <a:gd name="connsiteY759" fmla="*/ 3564224 h 3977558"/>
              <a:gd name="connsiteX760" fmla="*/ 5078128 w 5235586"/>
              <a:gd name="connsiteY760" fmla="*/ 3612026 h 3977558"/>
              <a:gd name="connsiteX761" fmla="*/ 5080938 w 5235586"/>
              <a:gd name="connsiteY761" fmla="*/ 3614836 h 3977558"/>
              <a:gd name="connsiteX762" fmla="*/ 5078128 w 5235586"/>
              <a:gd name="connsiteY762" fmla="*/ 3617647 h 3977558"/>
              <a:gd name="connsiteX763" fmla="*/ 5033136 w 5235586"/>
              <a:gd name="connsiteY763" fmla="*/ 3662638 h 3977558"/>
              <a:gd name="connsiteX764" fmla="*/ 5030325 w 5235586"/>
              <a:gd name="connsiteY764" fmla="*/ 3665449 h 3977558"/>
              <a:gd name="connsiteX765" fmla="*/ 5027512 w 5235586"/>
              <a:gd name="connsiteY765" fmla="*/ 3662638 h 3977558"/>
              <a:gd name="connsiteX766" fmla="*/ 4982523 w 5235586"/>
              <a:gd name="connsiteY766" fmla="*/ 3617647 h 3977558"/>
              <a:gd name="connsiteX767" fmla="*/ 4979713 w 5235586"/>
              <a:gd name="connsiteY767" fmla="*/ 3614836 h 3977558"/>
              <a:gd name="connsiteX768" fmla="*/ 4982523 w 5235586"/>
              <a:gd name="connsiteY768" fmla="*/ 3612026 h 3977558"/>
              <a:gd name="connsiteX769" fmla="*/ 5030325 w 5235586"/>
              <a:gd name="connsiteY769" fmla="*/ 3564224 h 3977558"/>
              <a:gd name="connsiteX770" fmla="*/ 4872861 w 5235586"/>
              <a:gd name="connsiteY770" fmla="*/ 3564224 h 3977558"/>
              <a:gd name="connsiteX771" fmla="*/ 4920664 w 5235586"/>
              <a:gd name="connsiteY771" fmla="*/ 3612026 h 3977558"/>
              <a:gd name="connsiteX772" fmla="*/ 4923474 w 5235586"/>
              <a:gd name="connsiteY772" fmla="*/ 3614836 h 3977558"/>
              <a:gd name="connsiteX773" fmla="*/ 4920664 w 5235586"/>
              <a:gd name="connsiteY773" fmla="*/ 3617647 h 3977558"/>
              <a:gd name="connsiteX774" fmla="*/ 4875675 w 5235586"/>
              <a:gd name="connsiteY774" fmla="*/ 3662638 h 3977558"/>
              <a:gd name="connsiteX775" fmla="*/ 4872861 w 5235586"/>
              <a:gd name="connsiteY775" fmla="*/ 3665449 h 3977558"/>
              <a:gd name="connsiteX776" fmla="*/ 4870048 w 5235586"/>
              <a:gd name="connsiteY776" fmla="*/ 3662638 h 3977558"/>
              <a:gd name="connsiteX777" fmla="*/ 4825062 w 5235586"/>
              <a:gd name="connsiteY777" fmla="*/ 3617647 h 3977558"/>
              <a:gd name="connsiteX778" fmla="*/ 4822249 w 5235586"/>
              <a:gd name="connsiteY778" fmla="*/ 3614836 h 3977558"/>
              <a:gd name="connsiteX779" fmla="*/ 4825062 w 5235586"/>
              <a:gd name="connsiteY779" fmla="*/ 3612026 h 3977558"/>
              <a:gd name="connsiteX780" fmla="*/ 4872861 w 5235586"/>
              <a:gd name="connsiteY780" fmla="*/ 3564224 h 3977558"/>
              <a:gd name="connsiteX781" fmla="*/ 4718213 w 5235586"/>
              <a:gd name="connsiteY781" fmla="*/ 3564224 h 3977558"/>
              <a:gd name="connsiteX782" fmla="*/ 4766016 w 5235586"/>
              <a:gd name="connsiteY782" fmla="*/ 3612026 h 3977558"/>
              <a:gd name="connsiteX783" fmla="*/ 4768826 w 5235586"/>
              <a:gd name="connsiteY783" fmla="*/ 3614836 h 3977558"/>
              <a:gd name="connsiteX784" fmla="*/ 4766016 w 5235586"/>
              <a:gd name="connsiteY784" fmla="*/ 3617647 h 3977558"/>
              <a:gd name="connsiteX785" fmla="*/ 4721027 w 5235586"/>
              <a:gd name="connsiteY785" fmla="*/ 3662638 h 3977558"/>
              <a:gd name="connsiteX786" fmla="*/ 4718213 w 5235586"/>
              <a:gd name="connsiteY786" fmla="*/ 3665449 h 3977558"/>
              <a:gd name="connsiteX787" fmla="*/ 4715400 w 5235586"/>
              <a:gd name="connsiteY787" fmla="*/ 3662638 h 3977558"/>
              <a:gd name="connsiteX788" fmla="*/ 4670414 w 5235586"/>
              <a:gd name="connsiteY788" fmla="*/ 3617647 h 3977558"/>
              <a:gd name="connsiteX789" fmla="*/ 4667601 w 5235586"/>
              <a:gd name="connsiteY789" fmla="*/ 3614836 h 3977558"/>
              <a:gd name="connsiteX790" fmla="*/ 4670414 w 5235586"/>
              <a:gd name="connsiteY790" fmla="*/ 3612026 h 3977558"/>
              <a:gd name="connsiteX791" fmla="*/ 4718213 w 5235586"/>
              <a:gd name="connsiteY791" fmla="*/ 3564224 h 3977558"/>
              <a:gd name="connsiteX792" fmla="*/ 4563563 w 5235586"/>
              <a:gd name="connsiteY792" fmla="*/ 3564224 h 3977558"/>
              <a:gd name="connsiteX793" fmla="*/ 4611365 w 5235586"/>
              <a:gd name="connsiteY793" fmla="*/ 3612026 h 3977558"/>
              <a:gd name="connsiteX794" fmla="*/ 4614175 w 5235586"/>
              <a:gd name="connsiteY794" fmla="*/ 3614836 h 3977558"/>
              <a:gd name="connsiteX795" fmla="*/ 4611365 w 5235586"/>
              <a:gd name="connsiteY795" fmla="*/ 3617647 h 3977558"/>
              <a:gd name="connsiteX796" fmla="*/ 4566376 w 5235586"/>
              <a:gd name="connsiteY796" fmla="*/ 3662638 h 3977558"/>
              <a:gd name="connsiteX797" fmla="*/ 4563563 w 5235586"/>
              <a:gd name="connsiteY797" fmla="*/ 3665449 h 3977558"/>
              <a:gd name="connsiteX798" fmla="*/ 4560749 w 5235586"/>
              <a:gd name="connsiteY798" fmla="*/ 3662638 h 3977558"/>
              <a:gd name="connsiteX799" fmla="*/ 4515763 w 5235586"/>
              <a:gd name="connsiteY799" fmla="*/ 3617647 h 3977558"/>
              <a:gd name="connsiteX800" fmla="*/ 4512950 w 5235586"/>
              <a:gd name="connsiteY800" fmla="*/ 3614836 h 3977558"/>
              <a:gd name="connsiteX801" fmla="*/ 4515763 w 5235586"/>
              <a:gd name="connsiteY801" fmla="*/ 3612026 h 3977558"/>
              <a:gd name="connsiteX802" fmla="*/ 4563563 w 5235586"/>
              <a:gd name="connsiteY802" fmla="*/ 3564224 h 3977558"/>
              <a:gd name="connsiteX803" fmla="*/ 4406104 w 5235586"/>
              <a:gd name="connsiteY803" fmla="*/ 3564224 h 3977558"/>
              <a:gd name="connsiteX804" fmla="*/ 4453907 w 5235586"/>
              <a:gd name="connsiteY804" fmla="*/ 3612026 h 3977558"/>
              <a:gd name="connsiteX805" fmla="*/ 4456717 w 5235586"/>
              <a:gd name="connsiteY805" fmla="*/ 3614836 h 3977558"/>
              <a:gd name="connsiteX806" fmla="*/ 4453907 w 5235586"/>
              <a:gd name="connsiteY806" fmla="*/ 3617647 h 3977558"/>
              <a:gd name="connsiteX807" fmla="*/ 4408915 w 5235586"/>
              <a:gd name="connsiteY807" fmla="*/ 3662638 h 3977558"/>
              <a:gd name="connsiteX808" fmla="*/ 4406104 w 5235586"/>
              <a:gd name="connsiteY808" fmla="*/ 3665449 h 3977558"/>
              <a:gd name="connsiteX809" fmla="*/ 4403291 w 5235586"/>
              <a:gd name="connsiteY809" fmla="*/ 3662638 h 3977558"/>
              <a:gd name="connsiteX810" fmla="*/ 4358302 w 5235586"/>
              <a:gd name="connsiteY810" fmla="*/ 3617647 h 3977558"/>
              <a:gd name="connsiteX811" fmla="*/ 4355492 w 5235586"/>
              <a:gd name="connsiteY811" fmla="*/ 3614836 h 3977558"/>
              <a:gd name="connsiteX812" fmla="*/ 4358302 w 5235586"/>
              <a:gd name="connsiteY812" fmla="*/ 3612026 h 3977558"/>
              <a:gd name="connsiteX813" fmla="*/ 4406104 w 5235586"/>
              <a:gd name="connsiteY813" fmla="*/ 3564224 h 3977558"/>
              <a:gd name="connsiteX814" fmla="*/ 4251453 w 5235586"/>
              <a:gd name="connsiteY814" fmla="*/ 3564224 h 3977558"/>
              <a:gd name="connsiteX815" fmla="*/ 4299256 w 5235586"/>
              <a:gd name="connsiteY815" fmla="*/ 3612026 h 3977558"/>
              <a:gd name="connsiteX816" fmla="*/ 4302066 w 5235586"/>
              <a:gd name="connsiteY816" fmla="*/ 3614836 h 3977558"/>
              <a:gd name="connsiteX817" fmla="*/ 4299256 w 5235586"/>
              <a:gd name="connsiteY817" fmla="*/ 3617647 h 3977558"/>
              <a:gd name="connsiteX818" fmla="*/ 4254264 w 5235586"/>
              <a:gd name="connsiteY818" fmla="*/ 3662638 h 3977558"/>
              <a:gd name="connsiteX819" fmla="*/ 4251453 w 5235586"/>
              <a:gd name="connsiteY819" fmla="*/ 3665449 h 3977558"/>
              <a:gd name="connsiteX820" fmla="*/ 4248640 w 5235586"/>
              <a:gd name="connsiteY820" fmla="*/ 3662638 h 3977558"/>
              <a:gd name="connsiteX821" fmla="*/ 4203651 w 5235586"/>
              <a:gd name="connsiteY821" fmla="*/ 3617647 h 3977558"/>
              <a:gd name="connsiteX822" fmla="*/ 4200841 w 5235586"/>
              <a:gd name="connsiteY822" fmla="*/ 3614836 h 3977558"/>
              <a:gd name="connsiteX823" fmla="*/ 4203651 w 5235586"/>
              <a:gd name="connsiteY823" fmla="*/ 3612026 h 3977558"/>
              <a:gd name="connsiteX824" fmla="*/ 4251453 w 5235586"/>
              <a:gd name="connsiteY824" fmla="*/ 3564224 h 3977558"/>
              <a:gd name="connsiteX825" fmla="*/ 4096805 w 5235586"/>
              <a:gd name="connsiteY825" fmla="*/ 3564224 h 3977558"/>
              <a:gd name="connsiteX826" fmla="*/ 4144608 w 5235586"/>
              <a:gd name="connsiteY826" fmla="*/ 3612026 h 3977558"/>
              <a:gd name="connsiteX827" fmla="*/ 4147418 w 5235586"/>
              <a:gd name="connsiteY827" fmla="*/ 3614836 h 3977558"/>
              <a:gd name="connsiteX828" fmla="*/ 4144608 w 5235586"/>
              <a:gd name="connsiteY828" fmla="*/ 3617647 h 3977558"/>
              <a:gd name="connsiteX829" fmla="*/ 4099616 w 5235586"/>
              <a:gd name="connsiteY829" fmla="*/ 3662638 h 3977558"/>
              <a:gd name="connsiteX830" fmla="*/ 4096805 w 5235586"/>
              <a:gd name="connsiteY830" fmla="*/ 3665449 h 3977558"/>
              <a:gd name="connsiteX831" fmla="*/ 4093992 w 5235586"/>
              <a:gd name="connsiteY831" fmla="*/ 3662638 h 3977558"/>
              <a:gd name="connsiteX832" fmla="*/ 4049003 w 5235586"/>
              <a:gd name="connsiteY832" fmla="*/ 3617647 h 3977558"/>
              <a:gd name="connsiteX833" fmla="*/ 4046193 w 5235586"/>
              <a:gd name="connsiteY833" fmla="*/ 3614836 h 3977558"/>
              <a:gd name="connsiteX834" fmla="*/ 4049003 w 5235586"/>
              <a:gd name="connsiteY834" fmla="*/ 3612026 h 3977558"/>
              <a:gd name="connsiteX835" fmla="*/ 4096805 w 5235586"/>
              <a:gd name="connsiteY835" fmla="*/ 3564224 h 3977558"/>
              <a:gd name="connsiteX836" fmla="*/ 3939345 w 5235586"/>
              <a:gd name="connsiteY836" fmla="*/ 3564224 h 3977558"/>
              <a:gd name="connsiteX837" fmla="*/ 3987147 w 5235586"/>
              <a:gd name="connsiteY837" fmla="*/ 3612026 h 3977558"/>
              <a:gd name="connsiteX838" fmla="*/ 3989957 w 5235586"/>
              <a:gd name="connsiteY838" fmla="*/ 3614836 h 3977558"/>
              <a:gd name="connsiteX839" fmla="*/ 3987147 w 5235586"/>
              <a:gd name="connsiteY839" fmla="*/ 3617647 h 3977558"/>
              <a:gd name="connsiteX840" fmla="*/ 3942155 w 5235586"/>
              <a:gd name="connsiteY840" fmla="*/ 3662638 h 3977558"/>
              <a:gd name="connsiteX841" fmla="*/ 3939345 w 5235586"/>
              <a:gd name="connsiteY841" fmla="*/ 3665449 h 3977558"/>
              <a:gd name="connsiteX842" fmla="*/ 3936531 w 5235586"/>
              <a:gd name="connsiteY842" fmla="*/ 3662638 h 3977558"/>
              <a:gd name="connsiteX843" fmla="*/ 3891545 w 5235586"/>
              <a:gd name="connsiteY843" fmla="*/ 3617647 h 3977558"/>
              <a:gd name="connsiteX844" fmla="*/ 3888732 w 5235586"/>
              <a:gd name="connsiteY844" fmla="*/ 3614836 h 3977558"/>
              <a:gd name="connsiteX845" fmla="*/ 3891545 w 5235586"/>
              <a:gd name="connsiteY845" fmla="*/ 3612026 h 3977558"/>
              <a:gd name="connsiteX846" fmla="*/ 3939345 w 5235586"/>
              <a:gd name="connsiteY846" fmla="*/ 3564224 h 3977558"/>
              <a:gd name="connsiteX847" fmla="*/ 3784693 w 5235586"/>
              <a:gd name="connsiteY847" fmla="*/ 3564224 h 3977558"/>
              <a:gd name="connsiteX848" fmla="*/ 3832496 w 5235586"/>
              <a:gd name="connsiteY848" fmla="*/ 3612026 h 3977558"/>
              <a:gd name="connsiteX849" fmla="*/ 3835306 w 5235586"/>
              <a:gd name="connsiteY849" fmla="*/ 3614836 h 3977558"/>
              <a:gd name="connsiteX850" fmla="*/ 3832496 w 5235586"/>
              <a:gd name="connsiteY850" fmla="*/ 3617647 h 3977558"/>
              <a:gd name="connsiteX851" fmla="*/ 3787504 w 5235586"/>
              <a:gd name="connsiteY851" fmla="*/ 3662638 h 3977558"/>
              <a:gd name="connsiteX852" fmla="*/ 3784693 w 5235586"/>
              <a:gd name="connsiteY852" fmla="*/ 3665449 h 3977558"/>
              <a:gd name="connsiteX853" fmla="*/ 3781880 w 5235586"/>
              <a:gd name="connsiteY853" fmla="*/ 3662638 h 3977558"/>
              <a:gd name="connsiteX854" fmla="*/ 3736894 w 5235586"/>
              <a:gd name="connsiteY854" fmla="*/ 3617647 h 3977558"/>
              <a:gd name="connsiteX855" fmla="*/ 3734081 w 5235586"/>
              <a:gd name="connsiteY855" fmla="*/ 3614836 h 3977558"/>
              <a:gd name="connsiteX856" fmla="*/ 3736894 w 5235586"/>
              <a:gd name="connsiteY856" fmla="*/ 3612026 h 3977558"/>
              <a:gd name="connsiteX857" fmla="*/ 3784693 w 5235586"/>
              <a:gd name="connsiteY857" fmla="*/ 3564224 h 3977558"/>
              <a:gd name="connsiteX858" fmla="*/ 3630045 w 5235586"/>
              <a:gd name="connsiteY858" fmla="*/ 3564224 h 3977558"/>
              <a:gd name="connsiteX859" fmla="*/ 3677848 w 5235586"/>
              <a:gd name="connsiteY859" fmla="*/ 3612026 h 3977558"/>
              <a:gd name="connsiteX860" fmla="*/ 3680658 w 5235586"/>
              <a:gd name="connsiteY860" fmla="*/ 3614836 h 3977558"/>
              <a:gd name="connsiteX861" fmla="*/ 3677848 w 5235586"/>
              <a:gd name="connsiteY861" fmla="*/ 3617647 h 3977558"/>
              <a:gd name="connsiteX862" fmla="*/ 3632856 w 5235586"/>
              <a:gd name="connsiteY862" fmla="*/ 3662638 h 3977558"/>
              <a:gd name="connsiteX863" fmla="*/ 3630045 w 5235586"/>
              <a:gd name="connsiteY863" fmla="*/ 3665449 h 3977558"/>
              <a:gd name="connsiteX864" fmla="*/ 3627232 w 5235586"/>
              <a:gd name="connsiteY864" fmla="*/ 3662638 h 3977558"/>
              <a:gd name="connsiteX865" fmla="*/ 3582246 w 5235586"/>
              <a:gd name="connsiteY865" fmla="*/ 3617647 h 3977558"/>
              <a:gd name="connsiteX866" fmla="*/ 3579433 w 5235586"/>
              <a:gd name="connsiteY866" fmla="*/ 3614836 h 3977558"/>
              <a:gd name="connsiteX867" fmla="*/ 3582246 w 5235586"/>
              <a:gd name="connsiteY867" fmla="*/ 3612026 h 3977558"/>
              <a:gd name="connsiteX868" fmla="*/ 3630045 w 5235586"/>
              <a:gd name="connsiteY868" fmla="*/ 3564224 h 3977558"/>
              <a:gd name="connsiteX869" fmla="*/ 3472581 w 5235586"/>
              <a:gd name="connsiteY869" fmla="*/ 3564224 h 3977558"/>
              <a:gd name="connsiteX870" fmla="*/ 3520384 w 5235586"/>
              <a:gd name="connsiteY870" fmla="*/ 3612026 h 3977558"/>
              <a:gd name="connsiteX871" fmla="*/ 3523194 w 5235586"/>
              <a:gd name="connsiteY871" fmla="*/ 3614836 h 3977558"/>
              <a:gd name="connsiteX872" fmla="*/ 3520384 w 5235586"/>
              <a:gd name="connsiteY872" fmla="*/ 3617647 h 3977558"/>
              <a:gd name="connsiteX873" fmla="*/ 3475395 w 5235586"/>
              <a:gd name="connsiteY873" fmla="*/ 3662638 h 3977558"/>
              <a:gd name="connsiteX874" fmla="*/ 3472581 w 5235586"/>
              <a:gd name="connsiteY874" fmla="*/ 3665449 h 3977558"/>
              <a:gd name="connsiteX875" fmla="*/ 3469771 w 5235586"/>
              <a:gd name="connsiteY875" fmla="*/ 3662638 h 3977558"/>
              <a:gd name="connsiteX876" fmla="*/ 3424782 w 5235586"/>
              <a:gd name="connsiteY876" fmla="*/ 3617647 h 3977558"/>
              <a:gd name="connsiteX877" fmla="*/ 3421969 w 5235586"/>
              <a:gd name="connsiteY877" fmla="*/ 3614836 h 3977558"/>
              <a:gd name="connsiteX878" fmla="*/ 3424782 w 5235586"/>
              <a:gd name="connsiteY878" fmla="*/ 3612026 h 3977558"/>
              <a:gd name="connsiteX879" fmla="*/ 3472581 w 5235586"/>
              <a:gd name="connsiteY879" fmla="*/ 3564224 h 3977558"/>
              <a:gd name="connsiteX880" fmla="*/ 3317933 w 5235586"/>
              <a:gd name="connsiteY880" fmla="*/ 3564224 h 3977558"/>
              <a:gd name="connsiteX881" fmla="*/ 3365736 w 5235586"/>
              <a:gd name="connsiteY881" fmla="*/ 3612026 h 3977558"/>
              <a:gd name="connsiteX882" fmla="*/ 3368546 w 5235586"/>
              <a:gd name="connsiteY882" fmla="*/ 3614836 h 3977558"/>
              <a:gd name="connsiteX883" fmla="*/ 3365736 w 5235586"/>
              <a:gd name="connsiteY883" fmla="*/ 3617647 h 3977558"/>
              <a:gd name="connsiteX884" fmla="*/ 3320747 w 5235586"/>
              <a:gd name="connsiteY884" fmla="*/ 3662638 h 3977558"/>
              <a:gd name="connsiteX885" fmla="*/ 3317933 w 5235586"/>
              <a:gd name="connsiteY885" fmla="*/ 3665449 h 3977558"/>
              <a:gd name="connsiteX886" fmla="*/ 3315123 w 5235586"/>
              <a:gd name="connsiteY886" fmla="*/ 3662638 h 3977558"/>
              <a:gd name="connsiteX887" fmla="*/ 3270134 w 5235586"/>
              <a:gd name="connsiteY887" fmla="*/ 3617647 h 3977558"/>
              <a:gd name="connsiteX888" fmla="*/ 3267321 w 5235586"/>
              <a:gd name="connsiteY888" fmla="*/ 3614836 h 3977558"/>
              <a:gd name="connsiteX889" fmla="*/ 3270134 w 5235586"/>
              <a:gd name="connsiteY889" fmla="*/ 3612026 h 3977558"/>
              <a:gd name="connsiteX890" fmla="*/ 3317933 w 5235586"/>
              <a:gd name="connsiteY890" fmla="*/ 3564224 h 3977558"/>
              <a:gd name="connsiteX891" fmla="*/ 3163283 w 5235586"/>
              <a:gd name="connsiteY891" fmla="*/ 3564224 h 3977558"/>
              <a:gd name="connsiteX892" fmla="*/ 3211085 w 5235586"/>
              <a:gd name="connsiteY892" fmla="*/ 3612026 h 3977558"/>
              <a:gd name="connsiteX893" fmla="*/ 3213895 w 5235586"/>
              <a:gd name="connsiteY893" fmla="*/ 3614836 h 3977558"/>
              <a:gd name="connsiteX894" fmla="*/ 3211085 w 5235586"/>
              <a:gd name="connsiteY894" fmla="*/ 3617647 h 3977558"/>
              <a:gd name="connsiteX895" fmla="*/ 3166096 w 5235586"/>
              <a:gd name="connsiteY895" fmla="*/ 3662638 h 3977558"/>
              <a:gd name="connsiteX896" fmla="*/ 3163283 w 5235586"/>
              <a:gd name="connsiteY896" fmla="*/ 3665449 h 3977558"/>
              <a:gd name="connsiteX897" fmla="*/ 3160472 w 5235586"/>
              <a:gd name="connsiteY897" fmla="*/ 3662638 h 3977558"/>
              <a:gd name="connsiteX898" fmla="*/ 3115483 w 5235586"/>
              <a:gd name="connsiteY898" fmla="*/ 3617647 h 3977558"/>
              <a:gd name="connsiteX899" fmla="*/ 3112670 w 5235586"/>
              <a:gd name="connsiteY899" fmla="*/ 3614836 h 3977558"/>
              <a:gd name="connsiteX900" fmla="*/ 3115483 w 5235586"/>
              <a:gd name="connsiteY900" fmla="*/ 3612026 h 3977558"/>
              <a:gd name="connsiteX901" fmla="*/ 3163283 w 5235586"/>
              <a:gd name="connsiteY901" fmla="*/ 3564224 h 3977558"/>
              <a:gd name="connsiteX902" fmla="*/ 3005823 w 5235586"/>
              <a:gd name="connsiteY902" fmla="*/ 3564224 h 3977558"/>
              <a:gd name="connsiteX903" fmla="*/ 3053626 w 5235586"/>
              <a:gd name="connsiteY903" fmla="*/ 3612026 h 3977558"/>
              <a:gd name="connsiteX904" fmla="*/ 3056436 w 5235586"/>
              <a:gd name="connsiteY904" fmla="*/ 3614836 h 3977558"/>
              <a:gd name="connsiteX905" fmla="*/ 3053626 w 5235586"/>
              <a:gd name="connsiteY905" fmla="*/ 3617647 h 3977558"/>
              <a:gd name="connsiteX906" fmla="*/ 3008634 w 5235586"/>
              <a:gd name="connsiteY906" fmla="*/ 3662638 h 3977558"/>
              <a:gd name="connsiteX907" fmla="*/ 3005823 w 5235586"/>
              <a:gd name="connsiteY907" fmla="*/ 3665449 h 3977558"/>
              <a:gd name="connsiteX908" fmla="*/ 3003010 w 5235586"/>
              <a:gd name="connsiteY908" fmla="*/ 3662638 h 3977558"/>
              <a:gd name="connsiteX909" fmla="*/ 2958021 w 5235586"/>
              <a:gd name="connsiteY909" fmla="*/ 3617647 h 3977558"/>
              <a:gd name="connsiteX910" fmla="*/ 2955211 w 5235586"/>
              <a:gd name="connsiteY910" fmla="*/ 3614836 h 3977558"/>
              <a:gd name="connsiteX911" fmla="*/ 2958021 w 5235586"/>
              <a:gd name="connsiteY911" fmla="*/ 3612026 h 3977558"/>
              <a:gd name="connsiteX912" fmla="*/ 3005823 w 5235586"/>
              <a:gd name="connsiteY912" fmla="*/ 3564224 h 3977558"/>
              <a:gd name="connsiteX913" fmla="*/ 2851172 w 5235586"/>
              <a:gd name="connsiteY913" fmla="*/ 3564224 h 3977558"/>
              <a:gd name="connsiteX914" fmla="*/ 2898975 w 5235586"/>
              <a:gd name="connsiteY914" fmla="*/ 3612026 h 3977558"/>
              <a:gd name="connsiteX915" fmla="*/ 2901785 w 5235586"/>
              <a:gd name="connsiteY915" fmla="*/ 3614836 h 3977558"/>
              <a:gd name="connsiteX916" fmla="*/ 2898975 w 5235586"/>
              <a:gd name="connsiteY916" fmla="*/ 3617647 h 3977558"/>
              <a:gd name="connsiteX917" fmla="*/ 2853983 w 5235586"/>
              <a:gd name="connsiteY917" fmla="*/ 3662638 h 3977558"/>
              <a:gd name="connsiteX918" fmla="*/ 2851172 w 5235586"/>
              <a:gd name="connsiteY918" fmla="*/ 3665449 h 3977558"/>
              <a:gd name="connsiteX919" fmla="*/ 2848359 w 5235586"/>
              <a:gd name="connsiteY919" fmla="*/ 3662638 h 3977558"/>
              <a:gd name="connsiteX920" fmla="*/ 2803370 w 5235586"/>
              <a:gd name="connsiteY920" fmla="*/ 3617647 h 3977558"/>
              <a:gd name="connsiteX921" fmla="*/ 2800560 w 5235586"/>
              <a:gd name="connsiteY921" fmla="*/ 3614836 h 3977558"/>
              <a:gd name="connsiteX922" fmla="*/ 2803370 w 5235586"/>
              <a:gd name="connsiteY922" fmla="*/ 3612026 h 3977558"/>
              <a:gd name="connsiteX923" fmla="*/ 2851172 w 5235586"/>
              <a:gd name="connsiteY923" fmla="*/ 3564224 h 3977558"/>
              <a:gd name="connsiteX924" fmla="*/ 2696525 w 5235586"/>
              <a:gd name="connsiteY924" fmla="*/ 3564224 h 3977558"/>
              <a:gd name="connsiteX925" fmla="*/ 2744328 w 5235586"/>
              <a:gd name="connsiteY925" fmla="*/ 3612026 h 3977558"/>
              <a:gd name="connsiteX926" fmla="*/ 2747138 w 5235586"/>
              <a:gd name="connsiteY926" fmla="*/ 3614836 h 3977558"/>
              <a:gd name="connsiteX927" fmla="*/ 2744328 w 5235586"/>
              <a:gd name="connsiteY927" fmla="*/ 3617647 h 3977558"/>
              <a:gd name="connsiteX928" fmla="*/ 2699336 w 5235586"/>
              <a:gd name="connsiteY928" fmla="*/ 3662638 h 3977558"/>
              <a:gd name="connsiteX929" fmla="*/ 2696525 w 5235586"/>
              <a:gd name="connsiteY929" fmla="*/ 3665449 h 3977558"/>
              <a:gd name="connsiteX930" fmla="*/ 2693712 w 5235586"/>
              <a:gd name="connsiteY930" fmla="*/ 3662638 h 3977558"/>
              <a:gd name="connsiteX931" fmla="*/ 2648723 w 5235586"/>
              <a:gd name="connsiteY931" fmla="*/ 3617647 h 3977558"/>
              <a:gd name="connsiteX932" fmla="*/ 2645913 w 5235586"/>
              <a:gd name="connsiteY932" fmla="*/ 3614836 h 3977558"/>
              <a:gd name="connsiteX933" fmla="*/ 2648723 w 5235586"/>
              <a:gd name="connsiteY933" fmla="*/ 3612026 h 3977558"/>
              <a:gd name="connsiteX934" fmla="*/ 2696525 w 5235586"/>
              <a:gd name="connsiteY934" fmla="*/ 3564224 h 3977558"/>
              <a:gd name="connsiteX935" fmla="*/ 2539061 w 5235586"/>
              <a:gd name="connsiteY935" fmla="*/ 3564224 h 3977558"/>
              <a:gd name="connsiteX936" fmla="*/ 2586863 w 5235586"/>
              <a:gd name="connsiteY936" fmla="*/ 3612026 h 3977558"/>
              <a:gd name="connsiteX937" fmla="*/ 2589673 w 5235586"/>
              <a:gd name="connsiteY937" fmla="*/ 3614836 h 3977558"/>
              <a:gd name="connsiteX938" fmla="*/ 2586863 w 5235586"/>
              <a:gd name="connsiteY938" fmla="*/ 3617647 h 3977558"/>
              <a:gd name="connsiteX939" fmla="*/ 2541874 w 5235586"/>
              <a:gd name="connsiteY939" fmla="*/ 3662638 h 3977558"/>
              <a:gd name="connsiteX940" fmla="*/ 2539061 w 5235586"/>
              <a:gd name="connsiteY940" fmla="*/ 3665449 h 3977558"/>
              <a:gd name="connsiteX941" fmla="*/ 2536247 w 5235586"/>
              <a:gd name="connsiteY941" fmla="*/ 3662638 h 3977558"/>
              <a:gd name="connsiteX942" fmla="*/ 2491261 w 5235586"/>
              <a:gd name="connsiteY942" fmla="*/ 3617647 h 3977558"/>
              <a:gd name="connsiteX943" fmla="*/ 2488448 w 5235586"/>
              <a:gd name="connsiteY943" fmla="*/ 3614836 h 3977558"/>
              <a:gd name="connsiteX944" fmla="*/ 2491261 w 5235586"/>
              <a:gd name="connsiteY944" fmla="*/ 3612026 h 3977558"/>
              <a:gd name="connsiteX945" fmla="*/ 2539061 w 5235586"/>
              <a:gd name="connsiteY945" fmla="*/ 3564224 h 3977558"/>
              <a:gd name="connsiteX946" fmla="*/ 2384413 w 5235586"/>
              <a:gd name="connsiteY946" fmla="*/ 3564224 h 3977558"/>
              <a:gd name="connsiteX947" fmla="*/ 2432215 w 5235586"/>
              <a:gd name="connsiteY947" fmla="*/ 3612026 h 3977558"/>
              <a:gd name="connsiteX948" fmla="*/ 2435025 w 5235586"/>
              <a:gd name="connsiteY948" fmla="*/ 3614836 h 3977558"/>
              <a:gd name="connsiteX949" fmla="*/ 2432215 w 5235586"/>
              <a:gd name="connsiteY949" fmla="*/ 3617647 h 3977558"/>
              <a:gd name="connsiteX950" fmla="*/ 2387226 w 5235586"/>
              <a:gd name="connsiteY950" fmla="*/ 3662638 h 3977558"/>
              <a:gd name="connsiteX951" fmla="*/ 2384413 w 5235586"/>
              <a:gd name="connsiteY951" fmla="*/ 3665449 h 3977558"/>
              <a:gd name="connsiteX952" fmla="*/ 2381599 w 5235586"/>
              <a:gd name="connsiteY952" fmla="*/ 3662638 h 3977558"/>
              <a:gd name="connsiteX953" fmla="*/ 2336613 w 5235586"/>
              <a:gd name="connsiteY953" fmla="*/ 3617647 h 3977558"/>
              <a:gd name="connsiteX954" fmla="*/ 2333800 w 5235586"/>
              <a:gd name="connsiteY954" fmla="*/ 3614836 h 3977558"/>
              <a:gd name="connsiteX955" fmla="*/ 2336613 w 5235586"/>
              <a:gd name="connsiteY955" fmla="*/ 3612026 h 3977558"/>
              <a:gd name="connsiteX956" fmla="*/ 2384413 w 5235586"/>
              <a:gd name="connsiteY956" fmla="*/ 3564224 h 3977558"/>
              <a:gd name="connsiteX957" fmla="*/ 2229761 w 5235586"/>
              <a:gd name="connsiteY957" fmla="*/ 3564224 h 3977558"/>
              <a:gd name="connsiteX958" fmla="*/ 2277564 w 5235586"/>
              <a:gd name="connsiteY958" fmla="*/ 3612026 h 3977558"/>
              <a:gd name="connsiteX959" fmla="*/ 2280374 w 5235586"/>
              <a:gd name="connsiteY959" fmla="*/ 3614836 h 3977558"/>
              <a:gd name="connsiteX960" fmla="*/ 2277564 w 5235586"/>
              <a:gd name="connsiteY960" fmla="*/ 3617647 h 3977558"/>
              <a:gd name="connsiteX961" fmla="*/ 2232575 w 5235586"/>
              <a:gd name="connsiteY961" fmla="*/ 3662638 h 3977558"/>
              <a:gd name="connsiteX962" fmla="*/ 2229761 w 5235586"/>
              <a:gd name="connsiteY962" fmla="*/ 3665449 h 3977558"/>
              <a:gd name="connsiteX963" fmla="*/ 2226948 w 5235586"/>
              <a:gd name="connsiteY963" fmla="*/ 3662638 h 3977558"/>
              <a:gd name="connsiteX964" fmla="*/ 2181962 w 5235586"/>
              <a:gd name="connsiteY964" fmla="*/ 3617647 h 3977558"/>
              <a:gd name="connsiteX965" fmla="*/ 2179149 w 5235586"/>
              <a:gd name="connsiteY965" fmla="*/ 3614836 h 3977558"/>
              <a:gd name="connsiteX966" fmla="*/ 2181962 w 5235586"/>
              <a:gd name="connsiteY966" fmla="*/ 3612026 h 3977558"/>
              <a:gd name="connsiteX967" fmla="*/ 2229761 w 5235586"/>
              <a:gd name="connsiteY967" fmla="*/ 3564224 h 3977558"/>
              <a:gd name="connsiteX968" fmla="*/ 2075115 w 5235586"/>
              <a:gd name="connsiteY968" fmla="*/ 3564224 h 3977558"/>
              <a:gd name="connsiteX969" fmla="*/ 2122917 w 5235586"/>
              <a:gd name="connsiteY969" fmla="*/ 3612026 h 3977558"/>
              <a:gd name="connsiteX970" fmla="*/ 2125727 w 5235586"/>
              <a:gd name="connsiteY970" fmla="*/ 3614836 h 3977558"/>
              <a:gd name="connsiteX971" fmla="*/ 2122917 w 5235586"/>
              <a:gd name="connsiteY971" fmla="*/ 3617647 h 3977558"/>
              <a:gd name="connsiteX972" fmla="*/ 2077928 w 5235586"/>
              <a:gd name="connsiteY972" fmla="*/ 3662638 h 3977558"/>
              <a:gd name="connsiteX973" fmla="*/ 2075115 w 5235586"/>
              <a:gd name="connsiteY973" fmla="*/ 3665449 h 3977558"/>
              <a:gd name="connsiteX974" fmla="*/ 2072301 w 5235586"/>
              <a:gd name="connsiteY974" fmla="*/ 3662638 h 3977558"/>
              <a:gd name="connsiteX975" fmla="*/ 2027315 w 5235586"/>
              <a:gd name="connsiteY975" fmla="*/ 3617647 h 3977558"/>
              <a:gd name="connsiteX976" fmla="*/ 2024502 w 5235586"/>
              <a:gd name="connsiteY976" fmla="*/ 3614836 h 3977558"/>
              <a:gd name="connsiteX977" fmla="*/ 2027315 w 5235586"/>
              <a:gd name="connsiteY977" fmla="*/ 3612026 h 3977558"/>
              <a:gd name="connsiteX978" fmla="*/ 2075115 w 5235586"/>
              <a:gd name="connsiteY978" fmla="*/ 3564224 h 3977558"/>
              <a:gd name="connsiteX979" fmla="*/ 1917652 w 5235586"/>
              <a:gd name="connsiteY979" fmla="*/ 3564224 h 3977558"/>
              <a:gd name="connsiteX980" fmla="*/ 1965455 w 5235586"/>
              <a:gd name="connsiteY980" fmla="*/ 3612026 h 3977558"/>
              <a:gd name="connsiteX981" fmla="*/ 1968265 w 5235586"/>
              <a:gd name="connsiteY981" fmla="*/ 3614836 h 3977558"/>
              <a:gd name="connsiteX982" fmla="*/ 1965455 w 5235586"/>
              <a:gd name="connsiteY982" fmla="*/ 3617647 h 3977558"/>
              <a:gd name="connsiteX983" fmla="*/ 1920463 w 5235586"/>
              <a:gd name="connsiteY983" fmla="*/ 3662638 h 3977558"/>
              <a:gd name="connsiteX984" fmla="*/ 1917652 w 5235586"/>
              <a:gd name="connsiteY984" fmla="*/ 3665449 h 3977558"/>
              <a:gd name="connsiteX985" fmla="*/ 1914839 w 5235586"/>
              <a:gd name="connsiteY985" fmla="*/ 3662638 h 3977558"/>
              <a:gd name="connsiteX986" fmla="*/ 1869850 w 5235586"/>
              <a:gd name="connsiteY986" fmla="*/ 3617647 h 3977558"/>
              <a:gd name="connsiteX987" fmla="*/ 1867040 w 5235586"/>
              <a:gd name="connsiteY987" fmla="*/ 3614836 h 3977558"/>
              <a:gd name="connsiteX988" fmla="*/ 1869850 w 5235586"/>
              <a:gd name="connsiteY988" fmla="*/ 3612026 h 3977558"/>
              <a:gd name="connsiteX989" fmla="*/ 1917652 w 5235586"/>
              <a:gd name="connsiteY989" fmla="*/ 3564224 h 3977558"/>
              <a:gd name="connsiteX990" fmla="*/ 1763004 w 5235586"/>
              <a:gd name="connsiteY990" fmla="*/ 3564224 h 3977558"/>
              <a:gd name="connsiteX991" fmla="*/ 1810807 w 5235586"/>
              <a:gd name="connsiteY991" fmla="*/ 3612026 h 3977558"/>
              <a:gd name="connsiteX992" fmla="*/ 1813617 w 5235586"/>
              <a:gd name="connsiteY992" fmla="*/ 3614836 h 3977558"/>
              <a:gd name="connsiteX993" fmla="*/ 1810807 w 5235586"/>
              <a:gd name="connsiteY993" fmla="*/ 3617647 h 3977558"/>
              <a:gd name="connsiteX994" fmla="*/ 1765815 w 5235586"/>
              <a:gd name="connsiteY994" fmla="*/ 3662638 h 3977558"/>
              <a:gd name="connsiteX995" fmla="*/ 1763004 w 5235586"/>
              <a:gd name="connsiteY995" fmla="*/ 3665449 h 3977558"/>
              <a:gd name="connsiteX996" fmla="*/ 1760191 w 5235586"/>
              <a:gd name="connsiteY996" fmla="*/ 3662638 h 3977558"/>
              <a:gd name="connsiteX997" fmla="*/ 1715202 w 5235586"/>
              <a:gd name="connsiteY997" fmla="*/ 3617647 h 3977558"/>
              <a:gd name="connsiteX998" fmla="*/ 1712392 w 5235586"/>
              <a:gd name="connsiteY998" fmla="*/ 3614836 h 3977558"/>
              <a:gd name="connsiteX999" fmla="*/ 1715202 w 5235586"/>
              <a:gd name="connsiteY999" fmla="*/ 3612026 h 3977558"/>
              <a:gd name="connsiteX1000" fmla="*/ 1763004 w 5235586"/>
              <a:gd name="connsiteY1000" fmla="*/ 3564224 h 3977558"/>
              <a:gd name="connsiteX1001" fmla="*/ 1608353 w 5235586"/>
              <a:gd name="connsiteY1001" fmla="*/ 3564224 h 3977558"/>
              <a:gd name="connsiteX1002" fmla="*/ 1656156 w 5235586"/>
              <a:gd name="connsiteY1002" fmla="*/ 3612026 h 3977558"/>
              <a:gd name="connsiteX1003" fmla="*/ 1658966 w 5235586"/>
              <a:gd name="connsiteY1003" fmla="*/ 3614836 h 3977558"/>
              <a:gd name="connsiteX1004" fmla="*/ 1656156 w 5235586"/>
              <a:gd name="connsiteY1004" fmla="*/ 3617647 h 3977558"/>
              <a:gd name="connsiteX1005" fmla="*/ 1611164 w 5235586"/>
              <a:gd name="connsiteY1005" fmla="*/ 3662638 h 3977558"/>
              <a:gd name="connsiteX1006" fmla="*/ 1608353 w 5235586"/>
              <a:gd name="connsiteY1006" fmla="*/ 3665449 h 3977558"/>
              <a:gd name="connsiteX1007" fmla="*/ 1605540 w 5235586"/>
              <a:gd name="connsiteY1007" fmla="*/ 3662638 h 3977558"/>
              <a:gd name="connsiteX1008" fmla="*/ 1560551 w 5235586"/>
              <a:gd name="connsiteY1008" fmla="*/ 3617647 h 3977558"/>
              <a:gd name="connsiteX1009" fmla="*/ 1557741 w 5235586"/>
              <a:gd name="connsiteY1009" fmla="*/ 3614836 h 3977558"/>
              <a:gd name="connsiteX1010" fmla="*/ 1560551 w 5235586"/>
              <a:gd name="connsiteY1010" fmla="*/ 3612026 h 3977558"/>
              <a:gd name="connsiteX1011" fmla="*/ 1608353 w 5235586"/>
              <a:gd name="connsiteY1011" fmla="*/ 3564224 h 3977558"/>
              <a:gd name="connsiteX1012" fmla="*/ 1450892 w 5235586"/>
              <a:gd name="connsiteY1012" fmla="*/ 3564224 h 3977558"/>
              <a:gd name="connsiteX1013" fmla="*/ 1498695 w 5235586"/>
              <a:gd name="connsiteY1013" fmla="*/ 3612026 h 3977558"/>
              <a:gd name="connsiteX1014" fmla="*/ 1501505 w 5235586"/>
              <a:gd name="connsiteY1014" fmla="*/ 3614836 h 3977558"/>
              <a:gd name="connsiteX1015" fmla="*/ 1498695 w 5235586"/>
              <a:gd name="connsiteY1015" fmla="*/ 3617647 h 3977558"/>
              <a:gd name="connsiteX1016" fmla="*/ 1453706 w 5235586"/>
              <a:gd name="connsiteY1016" fmla="*/ 3662638 h 3977558"/>
              <a:gd name="connsiteX1017" fmla="*/ 1450892 w 5235586"/>
              <a:gd name="connsiteY1017" fmla="*/ 3665449 h 3977558"/>
              <a:gd name="connsiteX1018" fmla="*/ 1448079 w 5235586"/>
              <a:gd name="connsiteY1018" fmla="*/ 3662638 h 3977558"/>
              <a:gd name="connsiteX1019" fmla="*/ 1403090 w 5235586"/>
              <a:gd name="connsiteY1019" fmla="*/ 3617647 h 3977558"/>
              <a:gd name="connsiteX1020" fmla="*/ 1400280 w 5235586"/>
              <a:gd name="connsiteY1020" fmla="*/ 3614836 h 3977558"/>
              <a:gd name="connsiteX1021" fmla="*/ 1403090 w 5235586"/>
              <a:gd name="connsiteY1021" fmla="*/ 3612026 h 3977558"/>
              <a:gd name="connsiteX1022" fmla="*/ 1450892 w 5235586"/>
              <a:gd name="connsiteY1022" fmla="*/ 3564224 h 3977558"/>
              <a:gd name="connsiteX1023" fmla="*/ 1296244 w 5235586"/>
              <a:gd name="connsiteY1023" fmla="*/ 3564224 h 3977558"/>
              <a:gd name="connsiteX1024" fmla="*/ 1344046 w 5235586"/>
              <a:gd name="connsiteY1024" fmla="*/ 3612026 h 3977558"/>
              <a:gd name="connsiteX1025" fmla="*/ 1346857 w 5235586"/>
              <a:gd name="connsiteY1025" fmla="*/ 3614836 h 3977558"/>
              <a:gd name="connsiteX1026" fmla="*/ 1344046 w 5235586"/>
              <a:gd name="connsiteY1026" fmla="*/ 3617647 h 3977558"/>
              <a:gd name="connsiteX1027" fmla="*/ 1299058 w 5235586"/>
              <a:gd name="connsiteY1027" fmla="*/ 3662638 h 3977558"/>
              <a:gd name="connsiteX1028" fmla="*/ 1296244 w 5235586"/>
              <a:gd name="connsiteY1028" fmla="*/ 3665449 h 3977558"/>
              <a:gd name="connsiteX1029" fmla="*/ 1293431 w 5235586"/>
              <a:gd name="connsiteY1029" fmla="*/ 3662638 h 3977558"/>
              <a:gd name="connsiteX1030" fmla="*/ 1248442 w 5235586"/>
              <a:gd name="connsiteY1030" fmla="*/ 3617647 h 3977558"/>
              <a:gd name="connsiteX1031" fmla="*/ 1245632 w 5235586"/>
              <a:gd name="connsiteY1031" fmla="*/ 3614836 h 3977558"/>
              <a:gd name="connsiteX1032" fmla="*/ 1248442 w 5235586"/>
              <a:gd name="connsiteY1032" fmla="*/ 3612026 h 3977558"/>
              <a:gd name="connsiteX1033" fmla="*/ 1296244 w 5235586"/>
              <a:gd name="connsiteY1033" fmla="*/ 3564224 h 3977558"/>
              <a:gd name="connsiteX1034" fmla="*/ 1141593 w 5235586"/>
              <a:gd name="connsiteY1034" fmla="*/ 3564224 h 3977558"/>
              <a:gd name="connsiteX1035" fmla="*/ 1189395 w 5235586"/>
              <a:gd name="connsiteY1035" fmla="*/ 3612026 h 3977558"/>
              <a:gd name="connsiteX1036" fmla="*/ 1192206 w 5235586"/>
              <a:gd name="connsiteY1036" fmla="*/ 3614836 h 3977558"/>
              <a:gd name="connsiteX1037" fmla="*/ 1189395 w 5235586"/>
              <a:gd name="connsiteY1037" fmla="*/ 3617647 h 3977558"/>
              <a:gd name="connsiteX1038" fmla="*/ 1144407 w 5235586"/>
              <a:gd name="connsiteY1038" fmla="*/ 3662638 h 3977558"/>
              <a:gd name="connsiteX1039" fmla="*/ 1141593 w 5235586"/>
              <a:gd name="connsiteY1039" fmla="*/ 3665449 h 3977558"/>
              <a:gd name="connsiteX1040" fmla="*/ 1138780 w 5235586"/>
              <a:gd name="connsiteY1040" fmla="*/ 3662638 h 3977558"/>
              <a:gd name="connsiteX1041" fmla="*/ 1093791 w 5235586"/>
              <a:gd name="connsiteY1041" fmla="*/ 3617647 h 3977558"/>
              <a:gd name="connsiteX1042" fmla="*/ 1090981 w 5235586"/>
              <a:gd name="connsiteY1042" fmla="*/ 3614836 h 3977558"/>
              <a:gd name="connsiteX1043" fmla="*/ 1093791 w 5235586"/>
              <a:gd name="connsiteY1043" fmla="*/ 3612026 h 3977558"/>
              <a:gd name="connsiteX1044" fmla="*/ 1141593 w 5235586"/>
              <a:gd name="connsiteY1044" fmla="*/ 3564224 h 3977558"/>
              <a:gd name="connsiteX1045" fmla="*/ 984132 w 5235586"/>
              <a:gd name="connsiteY1045" fmla="*/ 3564224 h 3977558"/>
              <a:gd name="connsiteX1046" fmla="*/ 1031934 w 5235586"/>
              <a:gd name="connsiteY1046" fmla="*/ 3612026 h 3977558"/>
              <a:gd name="connsiteX1047" fmla="*/ 1034745 w 5235586"/>
              <a:gd name="connsiteY1047" fmla="*/ 3614836 h 3977558"/>
              <a:gd name="connsiteX1048" fmla="*/ 1031934 w 5235586"/>
              <a:gd name="connsiteY1048" fmla="*/ 3617647 h 3977558"/>
              <a:gd name="connsiteX1049" fmla="*/ 986946 w 5235586"/>
              <a:gd name="connsiteY1049" fmla="*/ 3662638 h 3977558"/>
              <a:gd name="connsiteX1050" fmla="*/ 984132 w 5235586"/>
              <a:gd name="connsiteY1050" fmla="*/ 3665449 h 3977558"/>
              <a:gd name="connsiteX1051" fmla="*/ 981319 w 5235586"/>
              <a:gd name="connsiteY1051" fmla="*/ 3662638 h 3977558"/>
              <a:gd name="connsiteX1052" fmla="*/ 936330 w 5235586"/>
              <a:gd name="connsiteY1052" fmla="*/ 3617647 h 3977558"/>
              <a:gd name="connsiteX1053" fmla="*/ 933520 w 5235586"/>
              <a:gd name="connsiteY1053" fmla="*/ 3614836 h 3977558"/>
              <a:gd name="connsiteX1054" fmla="*/ 936330 w 5235586"/>
              <a:gd name="connsiteY1054" fmla="*/ 3612026 h 3977558"/>
              <a:gd name="connsiteX1055" fmla="*/ 984132 w 5235586"/>
              <a:gd name="connsiteY1055" fmla="*/ 3564224 h 3977558"/>
              <a:gd name="connsiteX1056" fmla="*/ 829484 w 5235586"/>
              <a:gd name="connsiteY1056" fmla="*/ 3564224 h 3977558"/>
              <a:gd name="connsiteX1057" fmla="*/ 877286 w 5235586"/>
              <a:gd name="connsiteY1057" fmla="*/ 3612026 h 3977558"/>
              <a:gd name="connsiteX1058" fmla="*/ 880097 w 5235586"/>
              <a:gd name="connsiteY1058" fmla="*/ 3614836 h 3977558"/>
              <a:gd name="connsiteX1059" fmla="*/ 877286 w 5235586"/>
              <a:gd name="connsiteY1059" fmla="*/ 3617647 h 3977558"/>
              <a:gd name="connsiteX1060" fmla="*/ 832298 w 5235586"/>
              <a:gd name="connsiteY1060" fmla="*/ 3662638 h 3977558"/>
              <a:gd name="connsiteX1061" fmla="*/ 829484 w 5235586"/>
              <a:gd name="connsiteY1061" fmla="*/ 3665449 h 3977558"/>
              <a:gd name="connsiteX1062" fmla="*/ 826671 w 5235586"/>
              <a:gd name="connsiteY1062" fmla="*/ 3662638 h 3977558"/>
              <a:gd name="connsiteX1063" fmla="*/ 781682 w 5235586"/>
              <a:gd name="connsiteY1063" fmla="*/ 3617647 h 3977558"/>
              <a:gd name="connsiteX1064" fmla="*/ 778872 w 5235586"/>
              <a:gd name="connsiteY1064" fmla="*/ 3614836 h 3977558"/>
              <a:gd name="connsiteX1065" fmla="*/ 781682 w 5235586"/>
              <a:gd name="connsiteY1065" fmla="*/ 3612026 h 3977558"/>
              <a:gd name="connsiteX1066" fmla="*/ 829484 w 5235586"/>
              <a:gd name="connsiteY1066" fmla="*/ 3564224 h 3977558"/>
              <a:gd name="connsiteX1067" fmla="*/ 674833 w 5235586"/>
              <a:gd name="connsiteY1067" fmla="*/ 3564224 h 3977558"/>
              <a:gd name="connsiteX1068" fmla="*/ 722635 w 5235586"/>
              <a:gd name="connsiteY1068" fmla="*/ 3612026 h 3977558"/>
              <a:gd name="connsiteX1069" fmla="*/ 725446 w 5235586"/>
              <a:gd name="connsiteY1069" fmla="*/ 3614836 h 3977558"/>
              <a:gd name="connsiteX1070" fmla="*/ 722635 w 5235586"/>
              <a:gd name="connsiteY1070" fmla="*/ 3617647 h 3977558"/>
              <a:gd name="connsiteX1071" fmla="*/ 677647 w 5235586"/>
              <a:gd name="connsiteY1071" fmla="*/ 3662638 h 3977558"/>
              <a:gd name="connsiteX1072" fmla="*/ 674833 w 5235586"/>
              <a:gd name="connsiteY1072" fmla="*/ 3665449 h 3977558"/>
              <a:gd name="connsiteX1073" fmla="*/ 672020 w 5235586"/>
              <a:gd name="connsiteY1073" fmla="*/ 3662638 h 3977558"/>
              <a:gd name="connsiteX1074" fmla="*/ 627031 w 5235586"/>
              <a:gd name="connsiteY1074" fmla="*/ 3617647 h 3977558"/>
              <a:gd name="connsiteX1075" fmla="*/ 624221 w 5235586"/>
              <a:gd name="connsiteY1075" fmla="*/ 3614836 h 3977558"/>
              <a:gd name="connsiteX1076" fmla="*/ 627031 w 5235586"/>
              <a:gd name="connsiteY1076" fmla="*/ 3612026 h 3977558"/>
              <a:gd name="connsiteX1077" fmla="*/ 674833 w 5235586"/>
              <a:gd name="connsiteY1077" fmla="*/ 3564224 h 3977558"/>
              <a:gd name="connsiteX1078" fmla="*/ 517372 w 5235586"/>
              <a:gd name="connsiteY1078" fmla="*/ 3564224 h 3977558"/>
              <a:gd name="connsiteX1079" fmla="*/ 565174 w 5235586"/>
              <a:gd name="connsiteY1079" fmla="*/ 3612026 h 3977558"/>
              <a:gd name="connsiteX1080" fmla="*/ 567985 w 5235586"/>
              <a:gd name="connsiteY1080" fmla="*/ 3614836 h 3977558"/>
              <a:gd name="connsiteX1081" fmla="*/ 565174 w 5235586"/>
              <a:gd name="connsiteY1081" fmla="*/ 3617647 h 3977558"/>
              <a:gd name="connsiteX1082" fmla="*/ 520183 w 5235586"/>
              <a:gd name="connsiteY1082" fmla="*/ 3662638 h 3977558"/>
              <a:gd name="connsiteX1083" fmla="*/ 517372 w 5235586"/>
              <a:gd name="connsiteY1083" fmla="*/ 3665449 h 3977558"/>
              <a:gd name="connsiteX1084" fmla="*/ 514559 w 5235586"/>
              <a:gd name="connsiteY1084" fmla="*/ 3662638 h 3977558"/>
              <a:gd name="connsiteX1085" fmla="*/ 469570 w 5235586"/>
              <a:gd name="connsiteY1085" fmla="*/ 3617647 h 3977558"/>
              <a:gd name="connsiteX1086" fmla="*/ 466760 w 5235586"/>
              <a:gd name="connsiteY1086" fmla="*/ 3614836 h 3977558"/>
              <a:gd name="connsiteX1087" fmla="*/ 469570 w 5235586"/>
              <a:gd name="connsiteY1087" fmla="*/ 3612026 h 3977558"/>
              <a:gd name="connsiteX1088" fmla="*/ 517372 w 5235586"/>
              <a:gd name="connsiteY1088" fmla="*/ 3564224 h 3977558"/>
              <a:gd name="connsiteX1089" fmla="*/ 362724 w 5235586"/>
              <a:gd name="connsiteY1089" fmla="*/ 3564224 h 3977558"/>
              <a:gd name="connsiteX1090" fmla="*/ 410526 w 5235586"/>
              <a:gd name="connsiteY1090" fmla="*/ 3612026 h 3977558"/>
              <a:gd name="connsiteX1091" fmla="*/ 413337 w 5235586"/>
              <a:gd name="connsiteY1091" fmla="*/ 3614836 h 3977558"/>
              <a:gd name="connsiteX1092" fmla="*/ 410526 w 5235586"/>
              <a:gd name="connsiteY1092" fmla="*/ 3617647 h 3977558"/>
              <a:gd name="connsiteX1093" fmla="*/ 365535 w 5235586"/>
              <a:gd name="connsiteY1093" fmla="*/ 3662638 h 3977558"/>
              <a:gd name="connsiteX1094" fmla="*/ 362724 w 5235586"/>
              <a:gd name="connsiteY1094" fmla="*/ 3665449 h 3977558"/>
              <a:gd name="connsiteX1095" fmla="*/ 359911 w 5235586"/>
              <a:gd name="connsiteY1095" fmla="*/ 3662638 h 3977558"/>
              <a:gd name="connsiteX1096" fmla="*/ 314922 w 5235586"/>
              <a:gd name="connsiteY1096" fmla="*/ 3617647 h 3977558"/>
              <a:gd name="connsiteX1097" fmla="*/ 312112 w 5235586"/>
              <a:gd name="connsiteY1097" fmla="*/ 3614836 h 3977558"/>
              <a:gd name="connsiteX1098" fmla="*/ 314922 w 5235586"/>
              <a:gd name="connsiteY1098" fmla="*/ 3612026 h 3977558"/>
              <a:gd name="connsiteX1099" fmla="*/ 362724 w 5235586"/>
              <a:gd name="connsiteY1099" fmla="*/ 3564224 h 3977558"/>
              <a:gd name="connsiteX1100" fmla="*/ 208073 w 5235586"/>
              <a:gd name="connsiteY1100" fmla="*/ 3564224 h 3977558"/>
              <a:gd name="connsiteX1101" fmla="*/ 255875 w 5235586"/>
              <a:gd name="connsiteY1101" fmla="*/ 3612026 h 3977558"/>
              <a:gd name="connsiteX1102" fmla="*/ 258686 w 5235586"/>
              <a:gd name="connsiteY1102" fmla="*/ 3614836 h 3977558"/>
              <a:gd name="connsiteX1103" fmla="*/ 255875 w 5235586"/>
              <a:gd name="connsiteY1103" fmla="*/ 3617647 h 3977558"/>
              <a:gd name="connsiteX1104" fmla="*/ 210884 w 5235586"/>
              <a:gd name="connsiteY1104" fmla="*/ 3662638 h 3977558"/>
              <a:gd name="connsiteX1105" fmla="*/ 208073 w 5235586"/>
              <a:gd name="connsiteY1105" fmla="*/ 3665449 h 3977558"/>
              <a:gd name="connsiteX1106" fmla="*/ 205260 w 5235586"/>
              <a:gd name="connsiteY1106" fmla="*/ 3662638 h 3977558"/>
              <a:gd name="connsiteX1107" fmla="*/ 160271 w 5235586"/>
              <a:gd name="connsiteY1107" fmla="*/ 3617647 h 3977558"/>
              <a:gd name="connsiteX1108" fmla="*/ 157461 w 5235586"/>
              <a:gd name="connsiteY1108" fmla="*/ 3614836 h 3977558"/>
              <a:gd name="connsiteX1109" fmla="*/ 160271 w 5235586"/>
              <a:gd name="connsiteY1109" fmla="*/ 3612026 h 3977558"/>
              <a:gd name="connsiteX1110" fmla="*/ 208073 w 5235586"/>
              <a:gd name="connsiteY1110" fmla="*/ 3564224 h 3977558"/>
              <a:gd name="connsiteX1111" fmla="*/ 50612 w 5235586"/>
              <a:gd name="connsiteY1111" fmla="*/ 3564224 h 3977558"/>
              <a:gd name="connsiteX1112" fmla="*/ 98414 w 5235586"/>
              <a:gd name="connsiteY1112" fmla="*/ 3612026 h 3977558"/>
              <a:gd name="connsiteX1113" fmla="*/ 101225 w 5235586"/>
              <a:gd name="connsiteY1113" fmla="*/ 3614836 h 3977558"/>
              <a:gd name="connsiteX1114" fmla="*/ 98414 w 5235586"/>
              <a:gd name="connsiteY1114" fmla="*/ 3617647 h 3977558"/>
              <a:gd name="connsiteX1115" fmla="*/ 53426 w 5235586"/>
              <a:gd name="connsiteY1115" fmla="*/ 3662638 h 3977558"/>
              <a:gd name="connsiteX1116" fmla="*/ 50612 w 5235586"/>
              <a:gd name="connsiteY1116" fmla="*/ 3665449 h 3977558"/>
              <a:gd name="connsiteX1117" fmla="*/ 47802 w 5235586"/>
              <a:gd name="connsiteY1117" fmla="*/ 3662638 h 3977558"/>
              <a:gd name="connsiteX1118" fmla="*/ 2813 w 5235586"/>
              <a:gd name="connsiteY1118" fmla="*/ 3617647 h 3977558"/>
              <a:gd name="connsiteX1119" fmla="*/ 0 w 5235586"/>
              <a:gd name="connsiteY1119" fmla="*/ 3614836 h 3977558"/>
              <a:gd name="connsiteX1120" fmla="*/ 2813 w 5235586"/>
              <a:gd name="connsiteY1120" fmla="*/ 3612026 h 3977558"/>
              <a:gd name="connsiteX1121" fmla="*/ 50612 w 5235586"/>
              <a:gd name="connsiteY1121" fmla="*/ 3564224 h 3977558"/>
              <a:gd name="connsiteX1122" fmla="*/ 5184973 w 5235586"/>
              <a:gd name="connsiteY1122" fmla="*/ 3409573 h 3977558"/>
              <a:gd name="connsiteX1123" fmla="*/ 5232776 w 5235586"/>
              <a:gd name="connsiteY1123" fmla="*/ 3457372 h 3977558"/>
              <a:gd name="connsiteX1124" fmla="*/ 5235586 w 5235586"/>
              <a:gd name="connsiteY1124" fmla="*/ 3460185 h 3977558"/>
              <a:gd name="connsiteX1125" fmla="*/ 5232776 w 5235586"/>
              <a:gd name="connsiteY1125" fmla="*/ 3462996 h 3977558"/>
              <a:gd name="connsiteX1126" fmla="*/ 5187787 w 5235586"/>
              <a:gd name="connsiteY1126" fmla="*/ 3507987 h 3977558"/>
              <a:gd name="connsiteX1127" fmla="*/ 5184973 w 5235586"/>
              <a:gd name="connsiteY1127" fmla="*/ 3510798 h 3977558"/>
              <a:gd name="connsiteX1128" fmla="*/ 5182163 w 5235586"/>
              <a:gd name="connsiteY1128" fmla="*/ 3507987 h 3977558"/>
              <a:gd name="connsiteX1129" fmla="*/ 5137174 w 5235586"/>
              <a:gd name="connsiteY1129" fmla="*/ 3462996 h 3977558"/>
              <a:gd name="connsiteX1130" fmla="*/ 5134361 w 5235586"/>
              <a:gd name="connsiteY1130" fmla="*/ 3460185 h 3977558"/>
              <a:gd name="connsiteX1131" fmla="*/ 5137174 w 5235586"/>
              <a:gd name="connsiteY1131" fmla="*/ 3457372 h 3977558"/>
              <a:gd name="connsiteX1132" fmla="*/ 5184973 w 5235586"/>
              <a:gd name="connsiteY1132" fmla="*/ 3409573 h 3977558"/>
              <a:gd name="connsiteX1133" fmla="*/ 5030325 w 5235586"/>
              <a:gd name="connsiteY1133" fmla="*/ 3409573 h 3977558"/>
              <a:gd name="connsiteX1134" fmla="*/ 5078128 w 5235586"/>
              <a:gd name="connsiteY1134" fmla="*/ 3457372 h 3977558"/>
              <a:gd name="connsiteX1135" fmla="*/ 5080938 w 5235586"/>
              <a:gd name="connsiteY1135" fmla="*/ 3460185 h 3977558"/>
              <a:gd name="connsiteX1136" fmla="*/ 5078128 w 5235586"/>
              <a:gd name="connsiteY1136" fmla="*/ 3462996 h 3977558"/>
              <a:gd name="connsiteX1137" fmla="*/ 5033136 w 5235586"/>
              <a:gd name="connsiteY1137" fmla="*/ 3507987 h 3977558"/>
              <a:gd name="connsiteX1138" fmla="*/ 5030325 w 5235586"/>
              <a:gd name="connsiteY1138" fmla="*/ 3510798 h 3977558"/>
              <a:gd name="connsiteX1139" fmla="*/ 5027512 w 5235586"/>
              <a:gd name="connsiteY1139" fmla="*/ 3507987 h 3977558"/>
              <a:gd name="connsiteX1140" fmla="*/ 4982523 w 5235586"/>
              <a:gd name="connsiteY1140" fmla="*/ 3462996 h 3977558"/>
              <a:gd name="connsiteX1141" fmla="*/ 4979713 w 5235586"/>
              <a:gd name="connsiteY1141" fmla="*/ 3460185 h 3977558"/>
              <a:gd name="connsiteX1142" fmla="*/ 4982523 w 5235586"/>
              <a:gd name="connsiteY1142" fmla="*/ 3457372 h 3977558"/>
              <a:gd name="connsiteX1143" fmla="*/ 5030325 w 5235586"/>
              <a:gd name="connsiteY1143" fmla="*/ 3409573 h 3977558"/>
              <a:gd name="connsiteX1144" fmla="*/ 4872861 w 5235586"/>
              <a:gd name="connsiteY1144" fmla="*/ 3409573 h 3977558"/>
              <a:gd name="connsiteX1145" fmla="*/ 4920664 w 5235586"/>
              <a:gd name="connsiteY1145" fmla="*/ 3457372 h 3977558"/>
              <a:gd name="connsiteX1146" fmla="*/ 4923474 w 5235586"/>
              <a:gd name="connsiteY1146" fmla="*/ 3460185 h 3977558"/>
              <a:gd name="connsiteX1147" fmla="*/ 4920664 w 5235586"/>
              <a:gd name="connsiteY1147" fmla="*/ 3462996 h 3977558"/>
              <a:gd name="connsiteX1148" fmla="*/ 4875675 w 5235586"/>
              <a:gd name="connsiteY1148" fmla="*/ 3507987 h 3977558"/>
              <a:gd name="connsiteX1149" fmla="*/ 4872861 w 5235586"/>
              <a:gd name="connsiteY1149" fmla="*/ 3510798 h 3977558"/>
              <a:gd name="connsiteX1150" fmla="*/ 4870048 w 5235586"/>
              <a:gd name="connsiteY1150" fmla="*/ 3507987 h 3977558"/>
              <a:gd name="connsiteX1151" fmla="*/ 4825062 w 5235586"/>
              <a:gd name="connsiteY1151" fmla="*/ 3462996 h 3977558"/>
              <a:gd name="connsiteX1152" fmla="*/ 4822249 w 5235586"/>
              <a:gd name="connsiteY1152" fmla="*/ 3460185 h 3977558"/>
              <a:gd name="connsiteX1153" fmla="*/ 4825062 w 5235586"/>
              <a:gd name="connsiteY1153" fmla="*/ 3457372 h 3977558"/>
              <a:gd name="connsiteX1154" fmla="*/ 4872861 w 5235586"/>
              <a:gd name="connsiteY1154" fmla="*/ 3409573 h 3977558"/>
              <a:gd name="connsiteX1155" fmla="*/ 4718213 w 5235586"/>
              <a:gd name="connsiteY1155" fmla="*/ 3409573 h 3977558"/>
              <a:gd name="connsiteX1156" fmla="*/ 4766016 w 5235586"/>
              <a:gd name="connsiteY1156" fmla="*/ 3457372 h 3977558"/>
              <a:gd name="connsiteX1157" fmla="*/ 4768826 w 5235586"/>
              <a:gd name="connsiteY1157" fmla="*/ 3460185 h 3977558"/>
              <a:gd name="connsiteX1158" fmla="*/ 4766016 w 5235586"/>
              <a:gd name="connsiteY1158" fmla="*/ 3462996 h 3977558"/>
              <a:gd name="connsiteX1159" fmla="*/ 4721027 w 5235586"/>
              <a:gd name="connsiteY1159" fmla="*/ 3507987 h 3977558"/>
              <a:gd name="connsiteX1160" fmla="*/ 4718213 w 5235586"/>
              <a:gd name="connsiteY1160" fmla="*/ 3510798 h 3977558"/>
              <a:gd name="connsiteX1161" fmla="*/ 4715400 w 5235586"/>
              <a:gd name="connsiteY1161" fmla="*/ 3507987 h 3977558"/>
              <a:gd name="connsiteX1162" fmla="*/ 4670414 w 5235586"/>
              <a:gd name="connsiteY1162" fmla="*/ 3462996 h 3977558"/>
              <a:gd name="connsiteX1163" fmla="*/ 4667601 w 5235586"/>
              <a:gd name="connsiteY1163" fmla="*/ 3460185 h 3977558"/>
              <a:gd name="connsiteX1164" fmla="*/ 4670414 w 5235586"/>
              <a:gd name="connsiteY1164" fmla="*/ 3457372 h 3977558"/>
              <a:gd name="connsiteX1165" fmla="*/ 4718213 w 5235586"/>
              <a:gd name="connsiteY1165" fmla="*/ 3409573 h 3977558"/>
              <a:gd name="connsiteX1166" fmla="*/ 4563563 w 5235586"/>
              <a:gd name="connsiteY1166" fmla="*/ 3409573 h 3977558"/>
              <a:gd name="connsiteX1167" fmla="*/ 4611365 w 5235586"/>
              <a:gd name="connsiteY1167" fmla="*/ 3457372 h 3977558"/>
              <a:gd name="connsiteX1168" fmla="*/ 4614175 w 5235586"/>
              <a:gd name="connsiteY1168" fmla="*/ 3460185 h 3977558"/>
              <a:gd name="connsiteX1169" fmla="*/ 4611365 w 5235586"/>
              <a:gd name="connsiteY1169" fmla="*/ 3462996 h 3977558"/>
              <a:gd name="connsiteX1170" fmla="*/ 4566376 w 5235586"/>
              <a:gd name="connsiteY1170" fmla="*/ 3507987 h 3977558"/>
              <a:gd name="connsiteX1171" fmla="*/ 4563563 w 5235586"/>
              <a:gd name="connsiteY1171" fmla="*/ 3510798 h 3977558"/>
              <a:gd name="connsiteX1172" fmla="*/ 4560749 w 5235586"/>
              <a:gd name="connsiteY1172" fmla="*/ 3507987 h 3977558"/>
              <a:gd name="connsiteX1173" fmla="*/ 4515763 w 5235586"/>
              <a:gd name="connsiteY1173" fmla="*/ 3462996 h 3977558"/>
              <a:gd name="connsiteX1174" fmla="*/ 4512950 w 5235586"/>
              <a:gd name="connsiteY1174" fmla="*/ 3460185 h 3977558"/>
              <a:gd name="connsiteX1175" fmla="*/ 4515763 w 5235586"/>
              <a:gd name="connsiteY1175" fmla="*/ 3457372 h 3977558"/>
              <a:gd name="connsiteX1176" fmla="*/ 4563563 w 5235586"/>
              <a:gd name="connsiteY1176" fmla="*/ 3409573 h 3977558"/>
              <a:gd name="connsiteX1177" fmla="*/ 4406104 w 5235586"/>
              <a:gd name="connsiteY1177" fmla="*/ 3409573 h 3977558"/>
              <a:gd name="connsiteX1178" fmla="*/ 4453907 w 5235586"/>
              <a:gd name="connsiteY1178" fmla="*/ 3457372 h 3977558"/>
              <a:gd name="connsiteX1179" fmla="*/ 4456717 w 5235586"/>
              <a:gd name="connsiteY1179" fmla="*/ 3460185 h 3977558"/>
              <a:gd name="connsiteX1180" fmla="*/ 4453907 w 5235586"/>
              <a:gd name="connsiteY1180" fmla="*/ 3462996 h 3977558"/>
              <a:gd name="connsiteX1181" fmla="*/ 4408915 w 5235586"/>
              <a:gd name="connsiteY1181" fmla="*/ 3507987 h 3977558"/>
              <a:gd name="connsiteX1182" fmla="*/ 4406104 w 5235586"/>
              <a:gd name="connsiteY1182" fmla="*/ 3510798 h 3977558"/>
              <a:gd name="connsiteX1183" fmla="*/ 4403291 w 5235586"/>
              <a:gd name="connsiteY1183" fmla="*/ 3507987 h 3977558"/>
              <a:gd name="connsiteX1184" fmla="*/ 4358302 w 5235586"/>
              <a:gd name="connsiteY1184" fmla="*/ 3462996 h 3977558"/>
              <a:gd name="connsiteX1185" fmla="*/ 4355492 w 5235586"/>
              <a:gd name="connsiteY1185" fmla="*/ 3460185 h 3977558"/>
              <a:gd name="connsiteX1186" fmla="*/ 4358302 w 5235586"/>
              <a:gd name="connsiteY1186" fmla="*/ 3457372 h 3977558"/>
              <a:gd name="connsiteX1187" fmla="*/ 4406104 w 5235586"/>
              <a:gd name="connsiteY1187" fmla="*/ 3409573 h 3977558"/>
              <a:gd name="connsiteX1188" fmla="*/ 4251453 w 5235586"/>
              <a:gd name="connsiteY1188" fmla="*/ 3409573 h 3977558"/>
              <a:gd name="connsiteX1189" fmla="*/ 4299256 w 5235586"/>
              <a:gd name="connsiteY1189" fmla="*/ 3457372 h 3977558"/>
              <a:gd name="connsiteX1190" fmla="*/ 4302066 w 5235586"/>
              <a:gd name="connsiteY1190" fmla="*/ 3460185 h 3977558"/>
              <a:gd name="connsiteX1191" fmla="*/ 4299256 w 5235586"/>
              <a:gd name="connsiteY1191" fmla="*/ 3462996 h 3977558"/>
              <a:gd name="connsiteX1192" fmla="*/ 4254264 w 5235586"/>
              <a:gd name="connsiteY1192" fmla="*/ 3507987 h 3977558"/>
              <a:gd name="connsiteX1193" fmla="*/ 4251453 w 5235586"/>
              <a:gd name="connsiteY1193" fmla="*/ 3510798 h 3977558"/>
              <a:gd name="connsiteX1194" fmla="*/ 4248640 w 5235586"/>
              <a:gd name="connsiteY1194" fmla="*/ 3507987 h 3977558"/>
              <a:gd name="connsiteX1195" fmla="*/ 4203651 w 5235586"/>
              <a:gd name="connsiteY1195" fmla="*/ 3462996 h 3977558"/>
              <a:gd name="connsiteX1196" fmla="*/ 4200841 w 5235586"/>
              <a:gd name="connsiteY1196" fmla="*/ 3460185 h 3977558"/>
              <a:gd name="connsiteX1197" fmla="*/ 4203651 w 5235586"/>
              <a:gd name="connsiteY1197" fmla="*/ 3457372 h 3977558"/>
              <a:gd name="connsiteX1198" fmla="*/ 4251453 w 5235586"/>
              <a:gd name="connsiteY1198" fmla="*/ 3409573 h 3977558"/>
              <a:gd name="connsiteX1199" fmla="*/ 4096805 w 5235586"/>
              <a:gd name="connsiteY1199" fmla="*/ 3409573 h 3977558"/>
              <a:gd name="connsiteX1200" fmla="*/ 4144608 w 5235586"/>
              <a:gd name="connsiteY1200" fmla="*/ 3457372 h 3977558"/>
              <a:gd name="connsiteX1201" fmla="*/ 4147418 w 5235586"/>
              <a:gd name="connsiteY1201" fmla="*/ 3460185 h 3977558"/>
              <a:gd name="connsiteX1202" fmla="*/ 4144608 w 5235586"/>
              <a:gd name="connsiteY1202" fmla="*/ 3462996 h 3977558"/>
              <a:gd name="connsiteX1203" fmla="*/ 4099616 w 5235586"/>
              <a:gd name="connsiteY1203" fmla="*/ 3507987 h 3977558"/>
              <a:gd name="connsiteX1204" fmla="*/ 4096805 w 5235586"/>
              <a:gd name="connsiteY1204" fmla="*/ 3510798 h 3977558"/>
              <a:gd name="connsiteX1205" fmla="*/ 4093992 w 5235586"/>
              <a:gd name="connsiteY1205" fmla="*/ 3507987 h 3977558"/>
              <a:gd name="connsiteX1206" fmla="*/ 4049003 w 5235586"/>
              <a:gd name="connsiteY1206" fmla="*/ 3462996 h 3977558"/>
              <a:gd name="connsiteX1207" fmla="*/ 4046193 w 5235586"/>
              <a:gd name="connsiteY1207" fmla="*/ 3460185 h 3977558"/>
              <a:gd name="connsiteX1208" fmla="*/ 4049003 w 5235586"/>
              <a:gd name="connsiteY1208" fmla="*/ 3457372 h 3977558"/>
              <a:gd name="connsiteX1209" fmla="*/ 4096805 w 5235586"/>
              <a:gd name="connsiteY1209" fmla="*/ 3409573 h 3977558"/>
              <a:gd name="connsiteX1210" fmla="*/ 3939345 w 5235586"/>
              <a:gd name="connsiteY1210" fmla="*/ 3409573 h 3977558"/>
              <a:gd name="connsiteX1211" fmla="*/ 3987147 w 5235586"/>
              <a:gd name="connsiteY1211" fmla="*/ 3457372 h 3977558"/>
              <a:gd name="connsiteX1212" fmla="*/ 3989957 w 5235586"/>
              <a:gd name="connsiteY1212" fmla="*/ 3460185 h 3977558"/>
              <a:gd name="connsiteX1213" fmla="*/ 3987147 w 5235586"/>
              <a:gd name="connsiteY1213" fmla="*/ 3462996 h 3977558"/>
              <a:gd name="connsiteX1214" fmla="*/ 3942155 w 5235586"/>
              <a:gd name="connsiteY1214" fmla="*/ 3507987 h 3977558"/>
              <a:gd name="connsiteX1215" fmla="*/ 3939345 w 5235586"/>
              <a:gd name="connsiteY1215" fmla="*/ 3510798 h 3977558"/>
              <a:gd name="connsiteX1216" fmla="*/ 3936531 w 5235586"/>
              <a:gd name="connsiteY1216" fmla="*/ 3507987 h 3977558"/>
              <a:gd name="connsiteX1217" fmla="*/ 3891545 w 5235586"/>
              <a:gd name="connsiteY1217" fmla="*/ 3462996 h 3977558"/>
              <a:gd name="connsiteX1218" fmla="*/ 3888732 w 5235586"/>
              <a:gd name="connsiteY1218" fmla="*/ 3460185 h 3977558"/>
              <a:gd name="connsiteX1219" fmla="*/ 3891545 w 5235586"/>
              <a:gd name="connsiteY1219" fmla="*/ 3457372 h 3977558"/>
              <a:gd name="connsiteX1220" fmla="*/ 3939345 w 5235586"/>
              <a:gd name="connsiteY1220" fmla="*/ 3409573 h 3977558"/>
              <a:gd name="connsiteX1221" fmla="*/ 3784693 w 5235586"/>
              <a:gd name="connsiteY1221" fmla="*/ 3409573 h 3977558"/>
              <a:gd name="connsiteX1222" fmla="*/ 3832496 w 5235586"/>
              <a:gd name="connsiteY1222" fmla="*/ 3457372 h 3977558"/>
              <a:gd name="connsiteX1223" fmla="*/ 3835306 w 5235586"/>
              <a:gd name="connsiteY1223" fmla="*/ 3460185 h 3977558"/>
              <a:gd name="connsiteX1224" fmla="*/ 3832496 w 5235586"/>
              <a:gd name="connsiteY1224" fmla="*/ 3462996 h 3977558"/>
              <a:gd name="connsiteX1225" fmla="*/ 3787504 w 5235586"/>
              <a:gd name="connsiteY1225" fmla="*/ 3507987 h 3977558"/>
              <a:gd name="connsiteX1226" fmla="*/ 3784693 w 5235586"/>
              <a:gd name="connsiteY1226" fmla="*/ 3510798 h 3977558"/>
              <a:gd name="connsiteX1227" fmla="*/ 3781880 w 5235586"/>
              <a:gd name="connsiteY1227" fmla="*/ 3507987 h 3977558"/>
              <a:gd name="connsiteX1228" fmla="*/ 3736894 w 5235586"/>
              <a:gd name="connsiteY1228" fmla="*/ 3462996 h 3977558"/>
              <a:gd name="connsiteX1229" fmla="*/ 3734081 w 5235586"/>
              <a:gd name="connsiteY1229" fmla="*/ 3460185 h 3977558"/>
              <a:gd name="connsiteX1230" fmla="*/ 3736894 w 5235586"/>
              <a:gd name="connsiteY1230" fmla="*/ 3457372 h 3977558"/>
              <a:gd name="connsiteX1231" fmla="*/ 3784693 w 5235586"/>
              <a:gd name="connsiteY1231" fmla="*/ 3409573 h 3977558"/>
              <a:gd name="connsiteX1232" fmla="*/ 3630045 w 5235586"/>
              <a:gd name="connsiteY1232" fmla="*/ 3409573 h 3977558"/>
              <a:gd name="connsiteX1233" fmla="*/ 3677848 w 5235586"/>
              <a:gd name="connsiteY1233" fmla="*/ 3457372 h 3977558"/>
              <a:gd name="connsiteX1234" fmla="*/ 3680658 w 5235586"/>
              <a:gd name="connsiteY1234" fmla="*/ 3460185 h 3977558"/>
              <a:gd name="connsiteX1235" fmla="*/ 3677848 w 5235586"/>
              <a:gd name="connsiteY1235" fmla="*/ 3462996 h 3977558"/>
              <a:gd name="connsiteX1236" fmla="*/ 3632856 w 5235586"/>
              <a:gd name="connsiteY1236" fmla="*/ 3507987 h 3977558"/>
              <a:gd name="connsiteX1237" fmla="*/ 3630045 w 5235586"/>
              <a:gd name="connsiteY1237" fmla="*/ 3510798 h 3977558"/>
              <a:gd name="connsiteX1238" fmla="*/ 3627232 w 5235586"/>
              <a:gd name="connsiteY1238" fmla="*/ 3507987 h 3977558"/>
              <a:gd name="connsiteX1239" fmla="*/ 3582246 w 5235586"/>
              <a:gd name="connsiteY1239" fmla="*/ 3462996 h 3977558"/>
              <a:gd name="connsiteX1240" fmla="*/ 3579433 w 5235586"/>
              <a:gd name="connsiteY1240" fmla="*/ 3460185 h 3977558"/>
              <a:gd name="connsiteX1241" fmla="*/ 3582246 w 5235586"/>
              <a:gd name="connsiteY1241" fmla="*/ 3457372 h 3977558"/>
              <a:gd name="connsiteX1242" fmla="*/ 3630045 w 5235586"/>
              <a:gd name="connsiteY1242" fmla="*/ 3409573 h 3977558"/>
              <a:gd name="connsiteX1243" fmla="*/ 3472581 w 5235586"/>
              <a:gd name="connsiteY1243" fmla="*/ 3409573 h 3977558"/>
              <a:gd name="connsiteX1244" fmla="*/ 3520384 w 5235586"/>
              <a:gd name="connsiteY1244" fmla="*/ 3457372 h 3977558"/>
              <a:gd name="connsiteX1245" fmla="*/ 3523194 w 5235586"/>
              <a:gd name="connsiteY1245" fmla="*/ 3460185 h 3977558"/>
              <a:gd name="connsiteX1246" fmla="*/ 3520384 w 5235586"/>
              <a:gd name="connsiteY1246" fmla="*/ 3462996 h 3977558"/>
              <a:gd name="connsiteX1247" fmla="*/ 3475395 w 5235586"/>
              <a:gd name="connsiteY1247" fmla="*/ 3507987 h 3977558"/>
              <a:gd name="connsiteX1248" fmla="*/ 3472581 w 5235586"/>
              <a:gd name="connsiteY1248" fmla="*/ 3510798 h 3977558"/>
              <a:gd name="connsiteX1249" fmla="*/ 3469771 w 5235586"/>
              <a:gd name="connsiteY1249" fmla="*/ 3507987 h 3977558"/>
              <a:gd name="connsiteX1250" fmla="*/ 3424782 w 5235586"/>
              <a:gd name="connsiteY1250" fmla="*/ 3462996 h 3977558"/>
              <a:gd name="connsiteX1251" fmla="*/ 3421969 w 5235586"/>
              <a:gd name="connsiteY1251" fmla="*/ 3460185 h 3977558"/>
              <a:gd name="connsiteX1252" fmla="*/ 3424782 w 5235586"/>
              <a:gd name="connsiteY1252" fmla="*/ 3457372 h 3977558"/>
              <a:gd name="connsiteX1253" fmla="*/ 3472581 w 5235586"/>
              <a:gd name="connsiteY1253" fmla="*/ 3409573 h 3977558"/>
              <a:gd name="connsiteX1254" fmla="*/ 3317933 w 5235586"/>
              <a:gd name="connsiteY1254" fmla="*/ 3409573 h 3977558"/>
              <a:gd name="connsiteX1255" fmla="*/ 3365736 w 5235586"/>
              <a:gd name="connsiteY1255" fmla="*/ 3457372 h 3977558"/>
              <a:gd name="connsiteX1256" fmla="*/ 3368546 w 5235586"/>
              <a:gd name="connsiteY1256" fmla="*/ 3460185 h 3977558"/>
              <a:gd name="connsiteX1257" fmla="*/ 3365736 w 5235586"/>
              <a:gd name="connsiteY1257" fmla="*/ 3462996 h 3977558"/>
              <a:gd name="connsiteX1258" fmla="*/ 3320747 w 5235586"/>
              <a:gd name="connsiteY1258" fmla="*/ 3507987 h 3977558"/>
              <a:gd name="connsiteX1259" fmla="*/ 3317933 w 5235586"/>
              <a:gd name="connsiteY1259" fmla="*/ 3510798 h 3977558"/>
              <a:gd name="connsiteX1260" fmla="*/ 3315123 w 5235586"/>
              <a:gd name="connsiteY1260" fmla="*/ 3507987 h 3977558"/>
              <a:gd name="connsiteX1261" fmla="*/ 3270134 w 5235586"/>
              <a:gd name="connsiteY1261" fmla="*/ 3462996 h 3977558"/>
              <a:gd name="connsiteX1262" fmla="*/ 3267321 w 5235586"/>
              <a:gd name="connsiteY1262" fmla="*/ 3460185 h 3977558"/>
              <a:gd name="connsiteX1263" fmla="*/ 3270134 w 5235586"/>
              <a:gd name="connsiteY1263" fmla="*/ 3457372 h 3977558"/>
              <a:gd name="connsiteX1264" fmla="*/ 3317933 w 5235586"/>
              <a:gd name="connsiteY1264" fmla="*/ 3409573 h 3977558"/>
              <a:gd name="connsiteX1265" fmla="*/ 3163283 w 5235586"/>
              <a:gd name="connsiteY1265" fmla="*/ 3409573 h 3977558"/>
              <a:gd name="connsiteX1266" fmla="*/ 3211085 w 5235586"/>
              <a:gd name="connsiteY1266" fmla="*/ 3457372 h 3977558"/>
              <a:gd name="connsiteX1267" fmla="*/ 3213895 w 5235586"/>
              <a:gd name="connsiteY1267" fmla="*/ 3460185 h 3977558"/>
              <a:gd name="connsiteX1268" fmla="*/ 3211085 w 5235586"/>
              <a:gd name="connsiteY1268" fmla="*/ 3462996 h 3977558"/>
              <a:gd name="connsiteX1269" fmla="*/ 3166096 w 5235586"/>
              <a:gd name="connsiteY1269" fmla="*/ 3507987 h 3977558"/>
              <a:gd name="connsiteX1270" fmla="*/ 3163283 w 5235586"/>
              <a:gd name="connsiteY1270" fmla="*/ 3510798 h 3977558"/>
              <a:gd name="connsiteX1271" fmla="*/ 3160472 w 5235586"/>
              <a:gd name="connsiteY1271" fmla="*/ 3507987 h 3977558"/>
              <a:gd name="connsiteX1272" fmla="*/ 3115483 w 5235586"/>
              <a:gd name="connsiteY1272" fmla="*/ 3462996 h 3977558"/>
              <a:gd name="connsiteX1273" fmla="*/ 3112670 w 5235586"/>
              <a:gd name="connsiteY1273" fmla="*/ 3460185 h 3977558"/>
              <a:gd name="connsiteX1274" fmla="*/ 3115483 w 5235586"/>
              <a:gd name="connsiteY1274" fmla="*/ 3457372 h 3977558"/>
              <a:gd name="connsiteX1275" fmla="*/ 3163283 w 5235586"/>
              <a:gd name="connsiteY1275" fmla="*/ 3409573 h 3977558"/>
              <a:gd name="connsiteX1276" fmla="*/ 3005823 w 5235586"/>
              <a:gd name="connsiteY1276" fmla="*/ 3409573 h 3977558"/>
              <a:gd name="connsiteX1277" fmla="*/ 3053626 w 5235586"/>
              <a:gd name="connsiteY1277" fmla="*/ 3457372 h 3977558"/>
              <a:gd name="connsiteX1278" fmla="*/ 3056436 w 5235586"/>
              <a:gd name="connsiteY1278" fmla="*/ 3460185 h 3977558"/>
              <a:gd name="connsiteX1279" fmla="*/ 3053626 w 5235586"/>
              <a:gd name="connsiteY1279" fmla="*/ 3462996 h 3977558"/>
              <a:gd name="connsiteX1280" fmla="*/ 3008634 w 5235586"/>
              <a:gd name="connsiteY1280" fmla="*/ 3507987 h 3977558"/>
              <a:gd name="connsiteX1281" fmla="*/ 3005823 w 5235586"/>
              <a:gd name="connsiteY1281" fmla="*/ 3510798 h 3977558"/>
              <a:gd name="connsiteX1282" fmla="*/ 3003010 w 5235586"/>
              <a:gd name="connsiteY1282" fmla="*/ 3507987 h 3977558"/>
              <a:gd name="connsiteX1283" fmla="*/ 2958021 w 5235586"/>
              <a:gd name="connsiteY1283" fmla="*/ 3462996 h 3977558"/>
              <a:gd name="connsiteX1284" fmla="*/ 2955211 w 5235586"/>
              <a:gd name="connsiteY1284" fmla="*/ 3460185 h 3977558"/>
              <a:gd name="connsiteX1285" fmla="*/ 2958021 w 5235586"/>
              <a:gd name="connsiteY1285" fmla="*/ 3457372 h 3977558"/>
              <a:gd name="connsiteX1286" fmla="*/ 3005823 w 5235586"/>
              <a:gd name="connsiteY1286" fmla="*/ 3409573 h 3977558"/>
              <a:gd name="connsiteX1287" fmla="*/ 2851172 w 5235586"/>
              <a:gd name="connsiteY1287" fmla="*/ 3409573 h 3977558"/>
              <a:gd name="connsiteX1288" fmla="*/ 2898975 w 5235586"/>
              <a:gd name="connsiteY1288" fmla="*/ 3457372 h 3977558"/>
              <a:gd name="connsiteX1289" fmla="*/ 2901785 w 5235586"/>
              <a:gd name="connsiteY1289" fmla="*/ 3460185 h 3977558"/>
              <a:gd name="connsiteX1290" fmla="*/ 2898975 w 5235586"/>
              <a:gd name="connsiteY1290" fmla="*/ 3462996 h 3977558"/>
              <a:gd name="connsiteX1291" fmla="*/ 2853983 w 5235586"/>
              <a:gd name="connsiteY1291" fmla="*/ 3507987 h 3977558"/>
              <a:gd name="connsiteX1292" fmla="*/ 2851172 w 5235586"/>
              <a:gd name="connsiteY1292" fmla="*/ 3510798 h 3977558"/>
              <a:gd name="connsiteX1293" fmla="*/ 2848359 w 5235586"/>
              <a:gd name="connsiteY1293" fmla="*/ 3507987 h 3977558"/>
              <a:gd name="connsiteX1294" fmla="*/ 2803370 w 5235586"/>
              <a:gd name="connsiteY1294" fmla="*/ 3462996 h 3977558"/>
              <a:gd name="connsiteX1295" fmla="*/ 2800560 w 5235586"/>
              <a:gd name="connsiteY1295" fmla="*/ 3460185 h 3977558"/>
              <a:gd name="connsiteX1296" fmla="*/ 2803370 w 5235586"/>
              <a:gd name="connsiteY1296" fmla="*/ 3457372 h 3977558"/>
              <a:gd name="connsiteX1297" fmla="*/ 2851172 w 5235586"/>
              <a:gd name="connsiteY1297" fmla="*/ 3409573 h 3977558"/>
              <a:gd name="connsiteX1298" fmla="*/ 2696525 w 5235586"/>
              <a:gd name="connsiteY1298" fmla="*/ 3409573 h 3977558"/>
              <a:gd name="connsiteX1299" fmla="*/ 2744328 w 5235586"/>
              <a:gd name="connsiteY1299" fmla="*/ 3457372 h 3977558"/>
              <a:gd name="connsiteX1300" fmla="*/ 2747138 w 5235586"/>
              <a:gd name="connsiteY1300" fmla="*/ 3460185 h 3977558"/>
              <a:gd name="connsiteX1301" fmla="*/ 2744328 w 5235586"/>
              <a:gd name="connsiteY1301" fmla="*/ 3462996 h 3977558"/>
              <a:gd name="connsiteX1302" fmla="*/ 2699336 w 5235586"/>
              <a:gd name="connsiteY1302" fmla="*/ 3507987 h 3977558"/>
              <a:gd name="connsiteX1303" fmla="*/ 2696525 w 5235586"/>
              <a:gd name="connsiteY1303" fmla="*/ 3510798 h 3977558"/>
              <a:gd name="connsiteX1304" fmla="*/ 2693712 w 5235586"/>
              <a:gd name="connsiteY1304" fmla="*/ 3507987 h 3977558"/>
              <a:gd name="connsiteX1305" fmla="*/ 2648723 w 5235586"/>
              <a:gd name="connsiteY1305" fmla="*/ 3462996 h 3977558"/>
              <a:gd name="connsiteX1306" fmla="*/ 2645913 w 5235586"/>
              <a:gd name="connsiteY1306" fmla="*/ 3460185 h 3977558"/>
              <a:gd name="connsiteX1307" fmla="*/ 2648723 w 5235586"/>
              <a:gd name="connsiteY1307" fmla="*/ 3457372 h 3977558"/>
              <a:gd name="connsiteX1308" fmla="*/ 2696525 w 5235586"/>
              <a:gd name="connsiteY1308" fmla="*/ 3409573 h 3977558"/>
              <a:gd name="connsiteX1309" fmla="*/ 2539061 w 5235586"/>
              <a:gd name="connsiteY1309" fmla="*/ 3409573 h 3977558"/>
              <a:gd name="connsiteX1310" fmla="*/ 2586863 w 5235586"/>
              <a:gd name="connsiteY1310" fmla="*/ 3457372 h 3977558"/>
              <a:gd name="connsiteX1311" fmla="*/ 2589673 w 5235586"/>
              <a:gd name="connsiteY1311" fmla="*/ 3460185 h 3977558"/>
              <a:gd name="connsiteX1312" fmla="*/ 2586863 w 5235586"/>
              <a:gd name="connsiteY1312" fmla="*/ 3462996 h 3977558"/>
              <a:gd name="connsiteX1313" fmla="*/ 2541874 w 5235586"/>
              <a:gd name="connsiteY1313" fmla="*/ 3507987 h 3977558"/>
              <a:gd name="connsiteX1314" fmla="*/ 2539061 w 5235586"/>
              <a:gd name="connsiteY1314" fmla="*/ 3510798 h 3977558"/>
              <a:gd name="connsiteX1315" fmla="*/ 2536247 w 5235586"/>
              <a:gd name="connsiteY1315" fmla="*/ 3507987 h 3977558"/>
              <a:gd name="connsiteX1316" fmla="*/ 2491261 w 5235586"/>
              <a:gd name="connsiteY1316" fmla="*/ 3462996 h 3977558"/>
              <a:gd name="connsiteX1317" fmla="*/ 2488448 w 5235586"/>
              <a:gd name="connsiteY1317" fmla="*/ 3460185 h 3977558"/>
              <a:gd name="connsiteX1318" fmla="*/ 2491261 w 5235586"/>
              <a:gd name="connsiteY1318" fmla="*/ 3457372 h 3977558"/>
              <a:gd name="connsiteX1319" fmla="*/ 2539061 w 5235586"/>
              <a:gd name="connsiteY1319" fmla="*/ 3409573 h 3977558"/>
              <a:gd name="connsiteX1320" fmla="*/ 2384413 w 5235586"/>
              <a:gd name="connsiteY1320" fmla="*/ 3409573 h 3977558"/>
              <a:gd name="connsiteX1321" fmla="*/ 2432215 w 5235586"/>
              <a:gd name="connsiteY1321" fmla="*/ 3457372 h 3977558"/>
              <a:gd name="connsiteX1322" fmla="*/ 2435025 w 5235586"/>
              <a:gd name="connsiteY1322" fmla="*/ 3460185 h 3977558"/>
              <a:gd name="connsiteX1323" fmla="*/ 2432215 w 5235586"/>
              <a:gd name="connsiteY1323" fmla="*/ 3462996 h 3977558"/>
              <a:gd name="connsiteX1324" fmla="*/ 2387226 w 5235586"/>
              <a:gd name="connsiteY1324" fmla="*/ 3507987 h 3977558"/>
              <a:gd name="connsiteX1325" fmla="*/ 2384413 w 5235586"/>
              <a:gd name="connsiteY1325" fmla="*/ 3510798 h 3977558"/>
              <a:gd name="connsiteX1326" fmla="*/ 2381599 w 5235586"/>
              <a:gd name="connsiteY1326" fmla="*/ 3507987 h 3977558"/>
              <a:gd name="connsiteX1327" fmla="*/ 2336613 w 5235586"/>
              <a:gd name="connsiteY1327" fmla="*/ 3462996 h 3977558"/>
              <a:gd name="connsiteX1328" fmla="*/ 2333800 w 5235586"/>
              <a:gd name="connsiteY1328" fmla="*/ 3460185 h 3977558"/>
              <a:gd name="connsiteX1329" fmla="*/ 2336613 w 5235586"/>
              <a:gd name="connsiteY1329" fmla="*/ 3457372 h 3977558"/>
              <a:gd name="connsiteX1330" fmla="*/ 2384413 w 5235586"/>
              <a:gd name="connsiteY1330" fmla="*/ 3409573 h 3977558"/>
              <a:gd name="connsiteX1331" fmla="*/ 2229761 w 5235586"/>
              <a:gd name="connsiteY1331" fmla="*/ 3409573 h 3977558"/>
              <a:gd name="connsiteX1332" fmla="*/ 2277564 w 5235586"/>
              <a:gd name="connsiteY1332" fmla="*/ 3457372 h 3977558"/>
              <a:gd name="connsiteX1333" fmla="*/ 2280374 w 5235586"/>
              <a:gd name="connsiteY1333" fmla="*/ 3460185 h 3977558"/>
              <a:gd name="connsiteX1334" fmla="*/ 2277564 w 5235586"/>
              <a:gd name="connsiteY1334" fmla="*/ 3462996 h 3977558"/>
              <a:gd name="connsiteX1335" fmla="*/ 2232575 w 5235586"/>
              <a:gd name="connsiteY1335" fmla="*/ 3507987 h 3977558"/>
              <a:gd name="connsiteX1336" fmla="*/ 2229761 w 5235586"/>
              <a:gd name="connsiteY1336" fmla="*/ 3510798 h 3977558"/>
              <a:gd name="connsiteX1337" fmla="*/ 2226948 w 5235586"/>
              <a:gd name="connsiteY1337" fmla="*/ 3507987 h 3977558"/>
              <a:gd name="connsiteX1338" fmla="*/ 2181962 w 5235586"/>
              <a:gd name="connsiteY1338" fmla="*/ 3462996 h 3977558"/>
              <a:gd name="connsiteX1339" fmla="*/ 2179149 w 5235586"/>
              <a:gd name="connsiteY1339" fmla="*/ 3460185 h 3977558"/>
              <a:gd name="connsiteX1340" fmla="*/ 2181962 w 5235586"/>
              <a:gd name="connsiteY1340" fmla="*/ 3457372 h 3977558"/>
              <a:gd name="connsiteX1341" fmla="*/ 2229761 w 5235586"/>
              <a:gd name="connsiteY1341" fmla="*/ 3409573 h 3977558"/>
              <a:gd name="connsiteX1342" fmla="*/ 2075115 w 5235586"/>
              <a:gd name="connsiteY1342" fmla="*/ 3409573 h 3977558"/>
              <a:gd name="connsiteX1343" fmla="*/ 2122917 w 5235586"/>
              <a:gd name="connsiteY1343" fmla="*/ 3457372 h 3977558"/>
              <a:gd name="connsiteX1344" fmla="*/ 2125727 w 5235586"/>
              <a:gd name="connsiteY1344" fmla="*/ 3460185 h 3977558"/>
              <a:gd name="connsiteX1345" fmla="*/ 2122917 w 5235586"/>
              <a:gd name="connsiteY1345" fmla="*/ 3462996 h 3977558"/>
              <a:gd name="connsiteX1346" fmla="*/ 2077928 w 5235586"/>
              <a:gd name="connsiteY1346" fmla="*/ 3507987 h 3977558"/>
              <a:gd name="connsiteX1347" fmla="*/ 2075115 w 5235586"/>
              <a:gd name="connsiteY1347" fmla="*/ 3510798 h 3977558"/>
              <a:gd name="connsiteX1348" fmla="*/ 2072301 w 5235586"/>
              <a:gd name="connsiteY1348" fmla="*/ 3507987 h 3977558"/>
              <a:gd name="connsiteX1349" fmla="*/ 2027315 w 5235586"/>
              <a:gd name="connsiteY1349" fmla="*/ 3462996 h 3977558"/>
              <a:gd name="connsiteX1350" fmla="*/ 2024502 w 5235586"/>
              <a:gd name="connsiteY1350" fmla="*/ 3460185 h 3977558"/>
              <a:gd name="connsiteX1351" fmla="*/ 2027315 w 5235586"/>
              <a:gd name="connsiteY1351" fmla="*/ 3457372 h 3977558"/>
              <a:gd name="connsiteX1352" fmla="*/ 2075115 w 5235586"/>
              <a:gd name="connsiteY1352" fmla="*/ 3409573 h 3977558"/>
              <a:gd name="connsiteX1353" fmla="*/ 1917652 w 5235586"/>
              <a:gd name="connsiteY1353" fmla="*/ 3409573 h 3977558"/>
              <a:gd name="connsiteX1354" fmla="*/ 1965455 w 5235586"/>
              <a:gd name="connsiteY1354" fmla="*/ 3457372 h 3977558"/>
              <a:gd name="connsiteX1355" fmla="*/ 1968265 w 5235586"/>
              <a:gd name="connsiteY1355" fmla="*/ 3460185 h 3977558"/>
              <a:gd name="connsiteX1356" fmla="*/ 1965455 w 5235586"/>
              <a:gd name="connsiteY1356" fmla="*/ 3462996 h 3977558"/>
              <a:gd name="connsiteX1357" fmla="*/ 1920463 w 5235586"/>
              <a:gd name="connsiteY1357" fmla="*/ 3507987 h 3977558"/>
              <a:gd name="connsiteX1358" fmla="*/ 1917652 w 5235586"/>
              <a:gd name="connsiteY1358" fmla="*/ 3510798 h 3977558"/>
              <a:gd name="connsiteX1359" fmla="*/ 1914839 w 5235586"/>
              <a:gd name="connsiteY1359" fmla="*/ 3507987 h 3977558"/>
              <a:gd name="connsiteX1360" fmla="*/ 1869850 w 5235586"/>
              <a:gd name="connsiteY1360" fmla="*/ 3462996 h 3977558"/>
              <a:gd name="connsiteX1361" fmla="*/ 1867040 w 5235586"/>
              <a:gd name="connsiteY1361" fmla="*/ 3460185 h 3977558"/>
              <a:gd name="connsiteX1362" fmla="*/ 1869850 w 5235586"/>
              <a:gd name="connsiteY1362" fmla="*/ 3457372 h 3977558"/>
              <a:gd name="connsiteX1363" fmla="*/ 1917652 w 5235586"/>
              <a:gd name="connsiteY1363" fmla="*/ 3409573 h 3977558"/>
              <a:gd name="connsiteX1364" fmla="*/ 1763004 w 5235586"/>
              <a:gd name="connsiteY1364" fmla="*/ 3409573 h 3977558"/>
              <a:gd name="connsiteX1365" fmla="*/ 1810807 w 5235586"/>
              <a:gd name="connsiteY1365" fmla="*/ 3457372 h 3977558"/>
              <a:gd name="connsiteX1366" fmla="*/ 1813617 w 5235586"/>
              <a:gd name="connsiteY1366" fmla="*/ 3460185 h 3977558"/>
              <a:gd name="connsiteX1367" fmla="*/ 1810807 w 5235586"/>
              <a:gd name="connsiteY1367" fmla="*/ 3462996 h 3977558"/>
              <a:gd name="connsiteX1368" fmla="*/ 1765815 w 5235586"/>
              <a:gd name="connsiteY1368" fmla="*/ 3507987 h 3977558"/>
              <a:gd name="connsiteX1369" fmla="*/ 1763004 w 5235586"/>
              <a:gd name="connsiteY1369" fmla="*/ 3510798 h 3977558"/>
              <a:gd name="connsiteX1370" fmla="*/ 1760191 w 5235586"/>
              <a:gd name="connsiteY1370" fmla="*/ 3507987 h 3977558"/>
              <a:gd name="connsiteX1371" fmla="*/ 1715202 w 5235586"/>
              <a:gd name="connsiteY1371" fmla="*/ 3462996 h 3977558"/>
              <a:gd name="connsiteX1372" fmla="*/ 1712392 w 5235586"/>
              <a:gd name="connsiteY1372" fmla="*/ 3460185 h 3977558"/>
              <a:gd name="connsiteX1373" fmla="*/ 1715202 w 5235586"/>
              <a:gd name="connsiteY1373" fmla="*/ 3457372 h 3977558"/>
              <a:gd name="connsiteX1374" fmla="*/ 1763004 w 5235586"/>
              <a:gd name="connsiteY1374" fmla="*/ 3409573 h 3977558"/>
              <a:gd name="connsiteX1375" fmla="*/ 1608353 w 5235586"/>
              <a:gd name="connsiteY1375" fmla="*/ 3409573 h 3977558"/>
              <a:gd name="connsiteX1376" fmla="*/ 1656156 w 5235586"/>
              <a:gd name="connsiteY1376" fmla="*/ 3457372 h 3977558"/>
              <a:gd name="connsiteX1377" fmla="*/ 1658966 w 5235586"/>
              <a:gd name="connsiteY1377" fmla="*/ 3460185 h 3977558"/>
              <a:gd name="connsiteX1378" fmla="*/ 1656156 w 5235586"/>
              <a:gd name="connsiteY1378" fmla="*/ 3462996 h 3977558"/>
              <a:gd name="connsiteX1379" fmla="*/ 1611164 w 5235586"/>
              <a:gd name="connsiteY1379" fmla="*/ 3507987 h 3977558"/>
              <a:gd name="connsiteX1380" fmla="*/ 1608353 w 5235586"/>
              <a:gd name="connsiteY1380" fmla="*/ 3510798 h 3977558"/>
              <a:gd name="connsiteX1381" fmla="*/ 1605540 w 5235586"/>
              <a:gd name="connsiteY1381" fmla="*/ 3507987 h 3977558"/>
              <a:gd name="connsiteX1382" fmla="*/ 1560551 w 5235586"/>
              <a:gd name="connsiteY1382" fmla="*/ 3462996 h 3977558"/>
              <a:gd name="connsiteX1383" fmla="*/ 1557741 w 5235586"/>
              <a:gd name="connsiteY1383" fmla="*/ 3460185 h 3977558"/>
              <a:gd name="connsiteX1384" fmla="*/ 1560551 w 5235586"/>
              <a:gd name="connsiteY1384" fmla="*/ 3457372 h 3977558"/>
              <a:gd name="connsiteX1385" fmla="*/ 1608353 w 5235586"/>
              <a:gd name="connsiteY1385" fmla="*/ 3409573 h 3977558"/>
              <a:gd name="connsiteX1386" fmla="*/ 1450892 w 5235586"/>
              <a:gd name="connsiteY1386" fmla="*/ 3409573 h 3977558"/>
              <a:gd name="connsiteX1387" fmla="*/ 1498695 w 5235586"/>
              <a:gd name="connsiteY1387" fmla="*/ 3457372 h 3977558"/>
              <a:gd name="connsiteX1388" fmla="*/ 1501505 w 5235586"/>
              <a:gd name="connsiteY1388" fmla="*/ 3460185 h 3977558"/>
              <a:gd name="connsiteX1389" fmla="*/ 1498695 w 5235586"/>
              <a:gd name="connsiteY1389" fmla="*/ 3462996 h 3977558"/>
              <a:gd name="connsiteX1390" fmla="*/ 1453706 w 5235586"/>
              <a:gd name="connsiteY1390" fmla="*/ 3507987 h 3977558"/>
              <a:gd name="connsiteX1391" fmla="*/ 1450892 w 5235586"/>
              <a:gd name="connsiteY1391" fmla="*/ 3510798 h 3977558"/>
              <a:gd name="connsiteX1392" fmla="*/ 1448079 w 5235586"/>
              <a:gd name="connsiteY1392" fmla="*/ 3507987 h 3977558"/>
              <a:gd name="connsiteX1393" fmla="*/ 1403090 w 5235586"/>
              <a:gd name="connsiteY1393" fmla="*/ 3462996 h 3977558"/>
              <a:gd name="connsiteX1394" fmla="*/ 1400280 w 5235586"/>
              <a:gd name="connsiteY1394" fmla="*/ 3460185 h 3977558"/>
              <a:gd name="connsiteX1395" fmla="*/ 1403090 w 5235586"/>
              <a:gd name="connsiteY1395" fmla="*/ 3457372 h 3977558"/>
              <a:gd name="connsiteX1396" fmla="*/ 1450892 w 5235586"/>
              <a:gd name="connsiteY1396" fmla="*/ 3409573 h 3977558"/>
              <a:gd name="connsiteX1397" fmla="*/ 1296244 w 5235586"/>
              <a:gd name="connsiteY1397" fmla="*/ 3409573 h 3977558"/>
              <a:gd name="connsiteX1398" fmla="*/ 1344046 w 5235586"/>
              <a:gd name="connsiteY1398" fmla="*/ 3457372 h 3977558"/>
              <a:gd name="connsiteX1399" fmla="*/ 1346857 w 5235586"/>
              <a:gd name="connsiteY1399" fmla="*/ 3460185 h 3977558"/>
              <a:gd name="connsiteX1400" fmla="*/ 1344046 w 5235586"/>
              <a:gd name="connsiteY1400" fmla="*/ 3462996 h 3977558"/>
              <a:gd name="connsiteX1401" fmla="*/ 1299058 w 5235586"/>
              <a:gd name="connsiteY1401" fmla="*/ 3507987 h 3977558"/>
              <a:gd name="connsiteX1402" fmla="*/ 1296244 w 5235586"/>
              <a:gd name="connsiteY1402" fmla="*/ 3510798 h 3977558"/>
              <a:gd name="connsiteX1403" fmla="*/ 1293431 w 5235586"/>
              <a:gd name="connsiteY1403" fmla="*/ 3507987 h 3977558"/>
              <a:gd name="connsiteX1404" fmla="*/ 1248442 w 5235586"/>
              <a:gd name="connsiteY1404" fmla="*/ 3462996 h 3977558"/>
              <a:gd name="connsiteX1405" fmla="*/ 1245632 w 5235586"/>
              <a:gd name="connsiteY1405" fmla="*/ 3460185 h 3977558"/>
              <a:gd name="connsiteX1406" fmla="*/ 1248442 w 5235586"/>
              <a:gd name="connsiteY1406" fmla="*/ 3457372 h 3977558"/>
              <a:gd name="connsiteX1407" fmla="*/ 1296244 w 5235586"/>
              <a:gd name="connsiteY1407" fmla="*/ 3409573 h 3977558"/>
              <a:gd name="connsiteX1408" fmla="*/ 1141593 w 5235586"/>
              <a:gd name="connsiteY1408" fmla="*/ 3409573 h 3977558"/>
              <a:gd name="connsiteX1409" fmla="*/ 1189395 w 5235586"/>
              <a:gd name="connsiteY1409" fmla="*/ 3457372 h 3977558"/>
              <a:gd name="connsiteX1410" fmla="*/ 1192206 w 5235586"/>
              <a:gd name="connsiteY1410" fmla="*/ 3460185 h 3977558"/>
              <a:gd name="connsiteX1411" fmla="*/ 1189395 w 5235586"/>
              <a:gd name="connsiteY1411" fmla="*/ 3462996 h 3977558"/>
              <a:gd name="connsiteX1412" fmla="*/ 1144407 w 5235586"/>
              <a:gd name="connsiteY1412" fmla="*/ 3507987 h 3977558"/>
              <a:gd name="connsiteX1413" fmla="*/ 1141593 w 5235586"/>
              <a:gd name="connsiteY1413" fmla="*/ 3510798 h 3977558"/>
              <a:gd name="connsiteX1414" fmla="*/ 1138780 w 5235586"/>
              <a:gd name="connsiteY1414" fmla="*/ 3507987 h 3977558"/>
              <a:gd name="connsiteX1415" fmla="*/ 1093791 w 5235586"/>
              <a:gd name="connsiteY1415" fmla="*/ 3462996 h 3977558"/>
              <a:gd name="connsiteX1416" fmla="*/ 1090981 w 5235586"/>
              <a:gd name="connsiteY1416" fmla="*/ 3460185 h 3977558"/>
              <a:gd name="connsiteX1417" fmla="*/ 1093791 w 5235586"/>
              <a:gd name="connsiteY1417" fmla="*/ 3457372 h 3977558"/>
              <a:gd name="connsiteX1418" fmla="*/ 1141593 w 5235586"/>
              <a:gd name="connsiteY1418" fmla="*/ 3409573 h 3977558"/>
              <a:gd name="connsiteX1419" fmla="*/ 984132 w 5235586"/>
              <a:gd name="connsiteY1419" fmla="*/ 3409573 h 3977558"/>
              <a:gd name="connsiteX1420" fmla="*/ 1031934 w 5235586"/>
              <a:gd name="connsiteY1420" fmla="*/ 3457372 h 3977558"/>
              <a:gd name="connsiteX1421" fmla="*/ 1034745 w 5235586"/>
              <a:gd name="connsiteY1421" fmla="*/ 3460185 h 3977558"/>
              <a:gd name="connsiteX1422" fmla="*/ 1031934 w 5235586"/>
              <a:gd name="connsiteY1422" fmla="*/ 3462996 h 3977558"/>
              <a:gd name="connsiteX1423" fmla="*/ 986946 w 5235586"/>
              <a:gd name="connsiteY1423" fmla="*/ 3507987 h 3977558"/>
              <a:gd name="connsiteX1424" fmla="*/ 984132 w 5235586"/>
              <a:gd name="connsiteY1424" fmla="*/ 3510798 h 3977558"/>
              <a:gd name="connsiteX1425" fmla="*/ 981319 w 5235586"/>
              <a:gd name="connsiteY1425" fmla="*/ 3507987 h 3977558"/>
              <a:gd name="connsiteX1426" fmla="*/ 936330 w 5235586"/>
              <a:gd name="connsiteY1426" fmla="*/ 3462996 h 3977558"/>
              <a:gd name="connsiteX1427" fmla="*/ 933520 w 5235586"/>
              <a:gd name="connsiteY1427" fmla="*/ 3460185 h 3977558"/>
              <a:gd name="connsiteX1428" fmla="*/ 936330 w 5235586"/>
              <a:gd name="connsiteY1428" fmla="*/ 3457372 h 3977558"/>
              <a:gd name="connsiteX1429" fmla="*/ 984132 w 5235586"/>
              <a:gd name="connsiteY1429" fmla="*/ 3409573 h 3977558"/>
              <a:gd name="connsiteX1430" fmla="*/ 829484 w 5235586"/>
              <a:gd name="connsiteY1430" fmla="*/ 3409573 h 3977558"/>
              <a:gd name="connsiteX1431" fmla="*/ 877286 w 5235586"/>
              <a:gd name="connsiteY1431" fmla="*/ 3457372 h 3977558"/>
              <a:gd name="connsiteX1432" fmla="*/ 880097 w 5235586"/>
              <a:gd name="connsiteY1432" fmla="*/ 3460185 h 3977558"/>
              <a:gd name="connsiteX1433" fmla="*/ 877286 w 5235586"/>
              <a:gd name="connsiteY1433" fmla="*/ 3462996 h 3977558"/>
              <a:gd name="connsiteX1434" fmla="*/ 832298 w 5235586"/>
              <a:gd name="connsiteY1434" fmla="*/ 3507987 h 3977558"/>
              <a:gd name="connsiteX1435" fmla="*/ 829484 w 5235586"/>
              <a:gd name="connsiteY1435" fmla="*/ 3510798 h 3977558"/>
              <a:gd name="connsiteX1436" fmla="*/ 826671 w 5235586"/>
              <a:gd name="connsiteY1436" fmla="*/ 3507987 h 3977558"/>
              <a:gd name="connsiteX1437" fmla="*/ 781682 w 5235586"/>
              <a:gd name="connsiteY1437" fmla="*/ 3462996 h 3977558"/>
              <a:gd name="connsiteX1438" fmla="*/ 778872 w 5235586"/>
              <a:gd name="connsiteY1438" fmla="*/ 3460185 h 3977558"/>
              <a:gd name="connsiteX1439" fmla="*/ 781682 w 5235586"/>
              <a:gd name="connsiteY1439" fmla="*/ 3457372 h 3977558"/>
              <a:gd name="connsiteX1440" fmla="*/ 829484 w 5235586"/>
              <a:gd name="connsiteY1440" fmla="*/ 3409573 h 3977558"/>
              <a:gd name="connsiteX1441" fmla="*/ 674833 w 5235586"/>
              <a:gd name="connsiteY1441" fmla="*/ 3409573 h 3977558"/>
              <a:gd name="connsiteX1442" fmla="*/ 722635 w 5235586"/>
              <a:gd name="connsiteY1442" fmla="*/ 3457372 h 3977558"/>
              <a:gd name="connsiteX1443" fmla="*/ 725446 w 5235586"/>
              <a:gd name="connsiteY1443" fmla="*/ 3460185 h 3977558"/>
              <a:gd name="connsiteX1444" fmla="*/ 722635 w 5235586"/>
              <a:gd name="connsiteY1444" fmla="*/ 3462996 h 3977558"/>
              <a:gd name="connsiteX1445" fmla="*/ 677647 w 5235586"/>
              <a:gd name="connsiteY1445" fmla="*/ 3507987 h 3977558"/>
              <a:gd name="connsiteX1446" fmla="*/ 674833 w 5235586"/>
              <a:gd name="connsiteY1446" fmla="*/ 3510798 h 3977558"/>
              <a:gd name="connsiteX1447" fmla="*/ 672020 w 5235586"/>
              <a:gd name="connsiteY1447" fmla="*/ 3507987 h 3977558"/>
              <a:gd name="connsiteX1448" fmla="*/ 627031 w 5235586"/>
              <a:gd name="connsiteY1448" fmla="*/ 3462996 h 3977558"/>
              <a:gd name="connsiteX1449" fmla="*/ 624221 w 5235586"/>
              <a:gd name="connsiteY1449" fmla="*/ 3460185 h 3977558"/>
              <a:gd name="connsiteX1450" fmla="*/ 627031 w 5235586"/>
              <a:gd name="connsiteY1450" fmla="*/ 3457372 h 3977558"/>
              <a:gd name="connsiteX1451" fmla="*/ 674833 w 5235586"/>
              <a:gd name="connsiteY1451" fmla="*/ 3409573 h 3977558"/>
              <a:gd name="connsiteX1452" fmla="*/ 517372 w 5235586"/>
              <a:gd name="connsiteY1452" fmla="*/ 3409573 h 3977558"/>
              <a:gd name="connsiteX1453" fmla="*/ 565174 w 5235586"/>
              <a:gd name="connsiteY1453" fmla="*/ 3457372 h 3977558"/>
              <a:gd name="connsiteX1454" fmla="*/ 567985 w 5235586"/>
              <a:gd name="connsiteY1454" fmla="*/ 3460185 h 3977558"/>
              <a:gd name="connsiteX1455" fmla="*/ 565174 w 5235586"/>
              <a:gd name="connsiteY1455" fmla="*/ 3462996 h 3977558"/>
              <a:gd name="connsiteX1456" fmla="*/ 520183 w 5235586"/>
              <a:gd name="connsiteY1456" fmla="*/ 3507987 h 3977558"/>
              <a:gd name="connsiteX1457" fmla="*/ 517372 w 5235586"/>
              <a:gd name="connsiteY1457" fmla="*/ 3510798 h 3977558"/>
              <a:gd name="connsiteX1458" fmla="*/ 514559 w 5235586"/>
              <a:gd name="connsiteY1458" fmla="*/ 3507987 h 3977558"/>
              <a:gd name="connsiteX1459" fmla="*/ 469570 w 5235586"/>
              <a:gd name="connsiteY1459" fmla="*/ 3462996 h 3977558"/>
              <a:gd name="connsiteX1460" fmla="*/ 466760 w 5235586"/>
              <a:gd name="connsiteY1460" fmla="*/ 3460185 h 3977558"/>
              <a:gd name="connsiteX1461" fmla="*/ 469570 w 5235586"/>
              <a:gd name="connsiteY1461" fmla="*/ 3457372 h 3977558"/>
              <a:gd name="connsiteX1462" fmla="*/ 517372 w 5235586"/>
              <a:gd name="connsiteY1462" fmla="*/ 3409573 h 3977558"/>
              <a:gd name="connsiteX1463" fmla="*/ 362724 w 5235586"/>
              <a:gd name="connsiteY1463" fmla="*/ 3409573 h 3977558"/>
              <a:gd name="connsiteX1464" fmla="*/ 410526 w 5235586"/>
              <a:gd name="connsiteY1464" fmla="*/ 3457372 h 3977558"/>
              <a:gd name="connsiteX1465" fmla="*/ 413337 w 5235586"/>
              <a:gd name="connsiteY1465" fmla="*/ 3460185 h 3977558"/>
              <a:gd name="connsiteX1466" fmla="*/ 410526 w 5235586"/>
              <a:gd name="connsiteY1466" fmla="*/ 3462996 h 3977558"/>
              <a:gd name="connsiteX1467" fmla="*/ 365535 w 5235586"/>
              <a:gd name="connsiteY1467" fmla="*/ 3507987 h 3977558"/>
              <a:gd name="connsiteX1468" fmla="*/ 362724 w 5235586"/>
              <a:gd name="connsiteY1468" fmla="*/ 3510798 h 3977558"/>
              <a:gd name="connsiteX1469" fmla="*/ 359911 w 5235586"/>
              <a:gd name="connsiteY1469" fmla="*/ 3507987 h 3977558"/>
              <a:gd name="connsiteX1470" fmla="*/ 314922 w 5235586"/>
              <a:gd name="connsiteY1470" fmla="*/ 3462996 h 3977558"/>
              <a:gd name="connsiteX1471" fmla="*/ 312112 w 5235586"/>
              <a:gd name="connsiteY1471" fmla="*/ 3460185 h 3977558"/>
              <a:gd name="connsiteX1472" fmla="*/ 314922 w 5235586"/>
              <a:gd name="connsiteY1472" fmla="*/ 3457372 h 3977558"/>
              <a:gd name="connsiteX1473" fmla="*/ 362724 w 5235586"/>
              <a:gd name="connsiteY1473" fmla="*/ 3409573 h 3977558"/>
              <a:gd name="connsiteX1474" fmla="*/ 208073 w 5235586"/>
              <a:gd name="connsiteY1474" fmla="*/ 3409573 h 3977558"/>
              <a:gd name="connsiteX1475" fmla="*/ 255875 w 5235586"/>
              <a:gd name="connsiteY1475" fmla="*/ 3457372 h 3977558"/>
              <a:gd name="connsiteX1476" fmla="*/ 258686 w 5235586"/>
              <a:gd name="connsiteY1476" fmla="*/ 3460185 h 3977558"/>
              <a:gd name="connsiteX1477" fmla="*/ 255875 w 5235586"/>
              <a:gd name="connsiteY1477" fmla="*/ 3462996 h 3977558"/>
              <a:gd name="connsiteX1478" fmla="*/ 210884 w 5235586"/>
              <a:gd name="connsiteY1478" fmla="*/ 3507987 h 3977558"/>
              <a:gd name="connsiteX1479" fmla="*/ 208073 w 5235586"/>
              <a:gd name="connsiteY1479" fmla="*/ 3510798 h 3977558"/>
              <a:gd name="connsiteX1480" fmla="*/ 205260 w 5235586"/>
              <a:gd name="connsiteY1480" fmla="*/ 3507987 h 3977558"/>
              <a:gd name="connsiteX1481" fmla="*/ 160271 w 5235586"/>
              <a:gd name="connsiteY1481" fmla="*/ 3462996 h 3977558"/>
              <a:gd name="connsiteX1482" fmla="*/ 157461 w 5235586"/>
              <a:gd name="connsiteY1482" fmla="*/ 3460185 h 3977558"/>
              <a:gd name="connsiteX1483" fmla="*/ 160271 w 5235586"/>
              <a:gd name="connsiteY1483" fmla="*/ 3457372 h 3977558"/>
              <a:gd name="connsiteX1484" fmla="*/ 208073 w 5235586"/>
              <a:gd name="connsiteY1484" fmla="*/ 3409573 h 3977558"/>
              <a:gd name="connsiteX1485" fmla="*/ 50612 w 5235586"/>
              <a:gd name="connsiteY1485" fmla="*/ 3409573 h 3977558"/>
              <a:gd name="connsiteX1486" fmla="*/ 98414 w 5235586"/>
              <a:gd name="connsiteY1486" fmla="*/ 3457372 h 3977558"/>
              <a:gd name="connsiteX1487" fmla="*/ 101225 w 5235586"/>
              <a:gd name="connsiteY1487" fmla="*/ 3460185 h 3977558"/>
              <a:gd name="connsiteX1488" fmla="*/ 98414 w 5235586"/>
              <a:gd name="connsiteY1488" fmla="*/ 3462996 h 3977558"/>
              <a:gd name="connsiteX1489" fmla="*/ 53426 w 5235586"/>
              <a:gd name="connsiteY1489" fmla="*/ 3507987 h 3977558"/>
              <a:gd name="connsiteX1490" fmla="*/ 50612 w 5235586"/>
              <a:gd name="connsiteY1490" fmla="*/ 3510798 h 3977558"/>
              <a:gd name="connsiteX1491" fmla="*/ 47802 w 5235586"/>
              <a:gd name="connsiteY1491" fmla="*/ 3507987 h 3977558"/>
              <a:gd name="connsiteX1492" fmla="*/ 2813 w 5235586"/>
              <a:gd name="connsiteY1492" fmla="*/ 3462996 h 3977558"/>
              <a:gd name="connsiteX1493" fmla="*/ 0 w 5235586"/>
              <a:gd name="connsiteY1493" fmla="*/ 3460185 h 3977558"/>
              <a:gd name="connsiteX1494" fmla="*/ 2813 w 5235586"/>
              <a:gd name="connsiteY1494" fmla="*/ 3457372 h 3977558"/>
              <a:gd name="connsiteX1495" fmla="*/ 50612 w 5235586"/>
              <a:gd name="connsiteY1495" fmla="*/ 3409573 h 3977558"/>
              <a:gd name="connsiteX1496" fmla="*/ 5184973 w 5235586"/>
              <a:gd name="connsiteY1496" fmla="*/ 3252112 h 3977558"/>
              <a:gd name="connsiteX1497" fmla="*/ 5232776 w 5235586"/>
              <a:gd name="connsiteY1497" fmla="*/ 3299914 h 3977558"/>
              <a:gd name="connsiteX1498" fmla="*/ 5235586 w 5235586"/>
              <a:gd name="connsiteY1498" fmla="*/ 3302724 h 3977558"/>
              <a:gd name="connsiteX1499" fmla="*/ 5232776 w 5235586"/>
              <a:gd name="connsiteY1499" fmla="*/ 3305538 h 3977558"/>
              <a:gd name="connsiteX1500" fmla="*/ 5187787 w 5235586"/>
              <a:gd name="connsiteY1500" fmla="*/ 3350526 h 3977558"/>
              <a:gd name="connsiteX1501" fmla="*/ 5184973 w 5235586"/>
              <a:gd name="connsiteY1501" fmla="*/ 3353337 h 3977558"/>
              <a:gd name="connsiteX1502" fmla="*/ 5182163 w 5235586"/>
              <a:gd name="connsiteY1502" fmla="*/ 3350526 h 3977558"/>
              <a:gd name="connsiteX1503" fmla="*/ 5137174 w 5235586"/>
              <a:gd name="connsiteY1503" fmla="*/ 3305538 h 3977558"/>
              <a:gd name="connsiteX1504" fmla="*/ 5134361 w 5235586"/>
              <a:gd name="connsiteY1504" fmla="*/ 3302724 h 3977558"/>
              <a:gd name="connsiteX1505" fmla="*/ 5137174 w 5235586"/>
              <a:gd name="connsiteY1505" fmla="*/ 3299914 h 3977558"/>
              <a:gd name="connsiteX1506" fmla="*/ 5184973 w 5235586"/>
              <a:gd name="connsiteY1506" fmla="*/ 3252112 h 3977558"/>
              <a:gd name="connsiteX1507" fmla="*/ 5030325 w 5235586"/>
              <a:gd name="connsiteY1507" fmla="*/ 3252112 h 3977558"/>
              <a:gd name="connsiteX1508" fmla="*/ 5078128 w 5235586"/>
              <a:gd name="connsiteY1508" fmla="*/ 3299914 h 3977558"/>
              <a:gd name="connsiteX1509" fmla="*/ 5080938 w 5235586"/>
              <a:gd name="connsiteY1509" fmla="*/ 3302724 h 3977558"/>
              <a:gd name="connsiteX1510" fmla="*/ 5078128 w 5235586"/>
              <a:gd name="connsiteY1510" fmla="*/ 3305538 h 3977558"/>
              <a:gd name="connsiteX1511" fmla="*/ 5033136 w 5235586"/>
              <a:gd name="connsiteY1511" fmla="*/ 3350526 h 3977558"/>
              <a:gd name="connsiteX1512" fmla="*/ 5030325 w 5235586"/>
              <a:gd name="connsiteY1512" fmla="*/ 3353337 h 3977558"/>
              <a:gd name="connsiteX1513" fmla="*/ 5027512 w 5235586"/>
              <a:gd name="connsiteY1513" fmla="*/ 3350526 h 3977558"/>
              <a:gd name="connsiteX1514" fmla="*/ 4982523 w 5235586"/>
              <a:gd name="connsiteY1514" fmla="*/ 3305538 h 3977558"/>
              <a:gd name="connsiteX1515" fmla="*/ 4979713 w 5235586"/>
              <a:gd name="connsiteY1515" fmla="*/ 3302724 h 3977558"/>
              <a:gd name="connsiteX1516" fmla="*/ 4982523 w 5235586"/>
              <a:gd name="connsiteY1516" fmla="*/ 3299914 h 3977558"/>
              <a:gd name="connsiteX1517" fmla="*/ 5030325 w 5235586"/>
              <a:gd name="connsiteY1517" fmla="*/ 3252112 h 3977558"/>
              <a:gd name="connsiteX1518" fmla="*/ 4872861 w 5235586"/>
              <a:gd name="connsiteY1518" fmla="*/ 3252112 h 3977558"/>
              <a:gd name="connsiteX1519" fmla="*/ 4920664 w 5235586"/>
              <a:gd name="connsiteY1519" fmla="*/ 3299914 h 3977558"/>
              <a:gd name="connsiteX1520" fmla="*/ 4923474 w 5235586"/>
              <a:gd name="connsiteY1520" fmla="*/ 3302724 h 3977558"/>
              <a:gd name="connsiteX1521" fmla="*/ 4920664 w 5235586"/>
              <a:gd name="connsiteY1521" fmla="*/ 3305538 h 3977558"/>
              <a:gd name="connsiteX1522" fmla="*/ 4875675 w 5235586"/>
              <a:gd name="connsiteY1522" fmla="*/ 3350526 h 3977558"/>
              <a:gd name="connsiteX1523" fmla="*/ 4872861 w 5235586"/>
              <a:gd name="connsiteY1523" fmla="*/ 3353337 h 3977558"/>
              <a:gd name="connsiteX1524" fmla="*/ 4870048 w 5235586"/>
              <a:gd name="connsiteY1524" fmla="*/ 3350526 h 3977558"/>
              <a:gd name="connsiteX1525" fmla="*/ 4825062 w 5235586"/>
              <a:gd name="connsiteY1525" fmla="*/ 3305538 h 3977558"/>
              <a:gd name="connsiteX1526" fmla="*/ 4822249 w 5235586"/>
              <a:gd name="connsiteY1526" fmla="*/ 3302724 h 3977558"/>
              <a:gd name="connsiteX1527" fmla="*/ 4825062 w 5235586"/>
              <a:gd name="connsiteY1527" fmla="*/ 3299914 h 3977558"/>
              <a:gd name="connsiteX1528" fmla="*/ 4872861 w 5235586"/>
              <a:gd name="connsiteY1528" fmla="*/ 3252112 h 3977558"/>
              <a:gd name="connsiteX1529" fmla="*/ 4718213 w 5235586"/>
              <a:gd name="connsiteY1529" fmla="*/ 3252112 h 3977558"/>
              <a:gd name="connsiteX1530" fmla="*/ 4766016 w 5235586"/>
              <a:gd name="connsiteY1530" fmla="*/ 3299914 h 3977558"/>
              <a:gd name="connsiteX1531" fmla="*/ 4768826 w 5235586"/>
              <a:gd name="connsiteY1531" fmla="*/ 3302724 h 3977558"/>
              <a:gd name="connsiteX1532" fmla="*/ 4766016 w 5235586"/>
              <a:gd name="connsiteY1532" fmla="*/ 3305538 h 3977558"/>
              <a:gd name="connsiteX1533" fmla="*/ 4721027 w 5235586"/>
              <a:gd name="connsiteY1533" fmla="*/ 3350526 h 3977558"/>
              <a:gd name="connsiteX1534" fmla="*/ 4718213 w 5235586"/>
              <a:gd name="connsiteY1534" fmla="*/ 3353337 h 3977558"/>
              <a:gd name="connsiteX1535" fmla="*/ 4715400 w 5235586"/>
              <a:gd name="connsiteY1535" fmla="*/ 3350526 h 3977558"/>
              <a:gd name="connsiteX1536" fmla="*/ 4670414 w 5235586"/>
              <a:gd name="connsiteY1536" fmla="*/ 3305538 h 3977558"/>
              <a:gd name="connsiteX1537" fmla="*/ 4667601 w 5235586"/>
              <a:gd name="connsiteY1537" fmla="*/ 3302724 h 3977558"/>
              <a:gd name="connsiteX1538" fmla="*/ 4670414 w 5235586"/>
              <a:gd name="connsiteY1538" fmla="*/ 3299914 h 3977558"/>
              <a:gd name="connsiteX1539" fmla="*/ 4718213 w 5235586"/>
              <a:gd name="connsiteY1539" fmla="*/ 3252112 h 3977558"/>
              <a:gd name="connsiteX1540" fmla="*/ 4563563 w 5235586"/>
              <a:gd name="connsiteY1540" fmla="*/ 3252112 h 3977558"/>
              <a:gd name="connsiteX1541" fmla="*/ 4611365 w 5235586"/>
              <a:gd name="connsiteY1541" fmla="*/ 3299914 h 3977558"/>
              <a:gd name="connsiteX1542" fmla="*/ 4614175 w 5235586"/>
              <a:gd name="connsiteY1542" fmla="*/ 3302724 h 3977558"/>
              <a:gd name="connsiteX1543" fmla="*/ 4611365 w 5235586"/>
              <a:gd name="connsiteY1543" fmla="*/ 3305538 h 3977558"/>
              <a:gd name="connsiteX1544" fmla="*/ 4566376 w 5235586"/>
              <a:gd name="connsiteY1544" fmla="*/ 3350526 h 3977558"/>
              <a:gd name="connsiteX1545" fmla="*/ 4563563 w 5235586"/>
              <a:gd name="connsiteY1545" fmla="*/ 3353337 h 3977558"/>
              <a:gd name="connsiteX1546" fmla="*/ 4560749 w 5235586"/>
              <a:gd name="connsiteY1546" fmla="*/ 3350526 h 3977558"/>
              <a:gd name="connsiteX1547" fmla="*/ 4515763 w 5235586"/>
              <a:gd name="connsiteY1547" fmla="*/ 3305538 h 3977558"/>
              <a:gd name="connsiteX1548" fmla="*/ 4512950 w 5235586"/>
              <a:gd name="connsiteY1548" fmla="*/ 3302724 h 3977558"/>
              <a:gd name="connsiteX1549" fmla="*/ 4515763 w 5235586"/>
              <a:gd name="connsiteY1549" fmla="*/ 3299914 h 3977558"/>
              <a:gd name="connsiteX1550" fmla="*/ 4563563 w 5235586"/>
              <a:gd name="connsiteY1550" fmla="*/ 3252112 h 3977558"/>
              <a:gd name="connsiteX1551" fmla="*/ 4406104 w 5235586"/>
              <a:gd name="connsiteY1551" fmla="*/ 3252112 h 3977558"/>
              <a:gd name="connsiteX1552" fmla="*/ 4453907 w 5235586"/>
              <a:gd name="connsiteY1552" fmla="*/ 3299914 h 3977558"/>
              <a:gd name="connsiteX1553" fmla="*/ 4456717 w 5235586"/>
              <a:gd name="connsiteY1553" fmla="*/ 3302724 h 3977558"/>
              <a:gd name="connsiteX1554" fmla="*/ 4453907 w 5235586"/>
              <a:gd name="connsiteY1554" fmla="*/ 3305538 h 3977558"/>
              <a:gd name="connsiteX1555" fmla="*/ 4408915 w 5235586"/>
              <a:gd name="connsiteY1555" fmla="*/ 3350526 h 3977558"/>
              <a:gd name="connsiteX1556" fmla="*/ 4406104 w 5235586"/>
              <a:gd name="connsiteY1556" fmla="*/ 3353337 h 3977558"/>
              <a:gd name="connsiteX1557" fmla="*/ 4403291 w 5235586"/>
              <a:gd name="connsiteY1557" fmla="*/ 3350526 h 3977558"/>
              <a:gd name="connsiteX1558" fmla="*/ 4358302 w 5235586"/>
              <a:gd name="connsiteY1558" fmla="*/ 3305538 h 3977558"/>
              <a:gd name="connsiteX1559" fmla="*/ 4355492 w 5235586"/>
              <a:gd name="connsiteY1559" fmla="*/ 3302724 h 3977558"/>
              <a:gd name="connsiteX1560" fmla="*/ 4358302 w 5235586"/>
              <a:gd name="connsiteY1560" fmla="*/ 3299914 h 3977558"/>
              <a:gd name="connsiteX1561" fmla="*/ 4406104 w 5235586"/>
              <a:gd name="connsiteY1561" fmla="*/ 3252112 h 3977558"/>
              <a:gd name="connsiteX1562" fmla="*/ 4251453 w 5235586"/>
              <a:gd name="connsiteY1562" fmla="*/ 3252112 h 3977558"/>
              <a:gd name="connsiteX1563" fmla="*/ 4299256 w 5235586"/>
              <a:gd name="connsiteY1563" fmla="*/ 3299914 h 3977558"/>
              <a:gd name="connsiteX1564" fmla="*/ 4302066 w 5235586"/>
              <a:gd name="connsiteY1564" fmla="*/ 3302724 h 3977558"/>
              <a:gd name="connsiteX1565" fmla="*/ 4299256 w 5235586"/>
              <a:gd name="connsiteY1565" fmla="*/ 3305538 h 3977558"/>
              <a:gd name="connsiteX1566" fmla="*/ 4254264 w 5235586"/>
              <a:gd name="connsiteY1566" fmla="*/ 3350526 h 3977558"/>
              <a:gd name="connsiteX1567" fmla="*/ 4251453 w 5235586"/>
              <a:gd name="connsiteY1567" fmla="*/ 3353337 h 3977558"/>
              <a:gd name="connsiteX1568" fmla="*/ 4248640 w 5235586"/>
              <a:gd name="connsiteY1568" fmla="*/ 3350526 h 3977558"/>
              <a:gd name="connsiteX1569" fmla="*/ 4203651 w 5235586"/>
              <a:gd name="connsiteY1569" fmla="*/ 3305538 h 3977558"/>
              <a:gd name="connsiteX1570" fmla="*/ 4200841 w 5235586"/>
              <a:gd name="connsiteY1570" fmla="*/ 3302724 h 3977558"/>
              <a:gd name="connsiteX1571" fmla="*/ 4203651 w 5235586"/>
              <a:gd name="connsiteY1571" fmla="*/ 3299914 h 3977558"/>
              <a:gd name="connsiteX1572" fmla="*/ 4251453 w 5235586"/>
              <a:gd name="connsiteY1572" fmla="*/ 3252112 h 3977558"/>
              <a:gd name="connsiteX1573" fmla="*/ 4096805 w 5235586"/>
              <a:gd name="connsiteY1573" fmla="*/ 3252112 h 3977558"/>
              <a:gd name="connsiteX1574" fmla="*/ 4144608 w 5235586"/>
              <a:gd name="connsiteY1574" fmla="*/ 3299914 h 3977558"/>
              <a:gd name="connsiteX1575" fmla="*/ 4147418 w 5235586"/>
              <a:gd name="connsiteY1575" fmla="*/ 3302724 h 3977558"/>
              <a:gd name="connsiteX1576" fmla="*/ 4144608 w 5235586"/>
              <a:gd name="connsiteY1576" fmla="*/ 3305538 h 3977558"/>
              <a:gd name="connsiteX1577" fmla="*/ 4099616 w 5235586"/>
              <a:gd name="connsiteY1577" fmla="*/ 3350526 h 3977558"/>
              <a:gd name="connsiteX1578" fmla="*/ 4096805 w 5235586"/>
              <a:gd name="connsiteY1578" fmla="*/ 3353337 h 3977558"/>
              <a:gd name="connsiteX1579" fmla="*/ 4093992 w 5235586"/>
              <a:gd name="connsiteY1579" fmla="*/ 3350526 h 3977558"/>
              <a:gd name="connsiteX1580" fmla="*/ 4049003 w 5235586"/>
              <a:gd name="connsiteY1580" fmla="*/ 3305538 h 3977558"/>
              <a:gd name="connsiteX1581" fmla="*/ 4046193 w 5235586"/>
              <a:gd name="connsiteY1581" fmla="*/ 3302724 h 3977558"/>
              <a:gd name="connsiteX1582" fmla="*/ 4049003 w 5235586"/>
              <a:gd name="connsiteY1582" fmla="*/ 3299914 h 3977558"/>
              <a:gd name="connsiteX1583" fmla="*/ 4096805 w 5235586"/>
              <a:gd name="connsiteY1583" fmla="*/ 3252112 h 3977558"/>
              <a:gd name="connsiteX1584" fmla="*/ 3939345 w 5235586"/>
              <a:gd name="connsiteY1584" fmla="*/ 3252112 h 3977558"/>
              <a:gd name="connsiteX1585" fmla="*/ 3987147 w 5235586"/>
              <a:gd name="connsiteY1585" fmla="*/ 3299914 h 3977558"/>
              <a:gd name="connsiteX1586" fmla="*/ 3989957 w 5235586"/>
              <a:gd name="connsiteY1586" fmla="*/ 3302724 h 3977558"/>
              <a:gd name="connsiteX1587" fmla="*/ 3987147 w 5235586"/>
              <a:gd name="connsiteY1587" fmla="*/ 3305538 h 3977558"/>
              <a:gd name="connsiteX1588" fmla="*/ 3942155 w 5235586"/>
              <a:gd name="connsiteY1588" fmla="*/ 3350526 h 3977558"/>
              <a:gd name="connsiteX1589" fmla="*/ 3939345 w 5235586"/>
              <a:gd name="connsiteY1589" fmla="*/ 3353337 h 3977558"/>
              <a:gd name="connsiteX1590" fmla="*/ 3936531 w 5235586"/>
              <a:gd name="connsiteY1590" fmla="*/ 3350526 h 3977558"/>
              <a:gd name="connsiteX1591" fmla="*/ 3891545 w 5235586"/>
              <a:gd name="connsiteY1591" fmla="*/ 3305538 h 3977558"/>
              <a:gd name="connsiteX1592" fmla="*/ 3888732 w 5235586"/>
              <a:gd name="connsiteY1592" fmla="*/ 3302724 h 3977558"/>
              <a:gd name="connsiteX1593" fmla="*/ 3891545 w 5235586"/>
              <a:gd name="connsiteY1593" fmla="*/ 3299914 h 3977558"/>
              <a:gd name="connsiteX1594" fmla="*/ 3939345 w 5235586"/>
              <a:gd name="connsiteY1594" fmla="*/ 3252112 h 3977558"/>
              <a:gd name="connsiteX1595" fmla="*/ 3784693 w 5235586"/>
              <a:gd name="connsiteY1595" fmla="*/ 3252112 h 3977558"/>
              <a:gd name="connsiteX1596" fmla="*/ 3832496 w 5235586"/>
              <a:gd name="connsiteY1596" fmla="*/ 3299914 h 3977558"/>
              <a:gd name="connsiteX1597" fmla="*/ 3835306 w 5235586"/>
              <a:gd name="connsiteY1597" fmla="*/ 3302724 h 3977558"/>
              <a:gd name="connsiteX1598" fmla="*/ 3832496 w 5235586"/>
              <a:gd name="connsiteY1598" fmla="*/ 3305538 h 3977558"/>
              <a:gd name="connsiteX1599" fmla="*/ 3787504 w 5235586"/>
              <a:gd name="connsiteY1599" fmla="*/ 3350526 h 3977558"/>
              <a:gd name="connsiteX1600" fmla="*/ 3784693 w 5235586"/>
              <a:gd name="connsiteY1600" fmla="*/ 3353337 h 3977558"/>
              <a:gd name="connsiteX1601" fmla="*/ 3781880 w 5235586"/>
              <a:gd name="connsiteY1601" fmla="*/ 3350526 h 3977558"/>
              <a:gd name="connsiteX1602" fmla="*/ 3736894 w 5235586"/>
              <a:gd name="connsiteY1602" fmla="*/ 3305538 h 3977558"/>
              <a:gd name="connsiteX1603" fmla="*/ 3734081 w 5235586"/>
              <a:gd name="connsiteY1603" fmla="*/ 3302724 h 3977558"/>
              <a:gd name="connsiteX1604" fmla="*/ 3736894 w 5235586"/>
              <a:gd name="connsiteY1604" fmla="*/ 3299914 h 3977558"/>
              <a:gd name="connsiteX1605" fmla="*/ 3784693 w 5235586"/>
              <a:gd name="connsiteY1605" fmla="*/ 3252112 h 3977558"/>
              <a:gd name="connsiteX1606" fmla="*/ 3630045 w 5235586"/>
              <a:gd name="connsiteY1606" fmla="*/ 3252112 h 3977558"/>
              <a:gd name="connsiteX1607" fmla="*/ 3677848 w 5235586"/>
              <a:gd name="connsiteY1607" fmla="*/ 3299914 h 3977558"/>
              <a:gd name="connsiteX1608" fmla="*/ 3680658 w 5235586"/>
              <a:gd name="connsiteY1608" fmla="*/ 3302724 h 3977558"/>
              <a:gd name="connsiteX1609" fmla="*/ 3677848 w 5235586"/>
              <a:gd name="connsiteY1609" fmla="*/ 3305538 h 3977558"/>
              <a:gd name="connsiteX1610" fmla="*/ 3632856 w 5235586"/>
              <a:gd name="connsiteY1610" fmla="*/ 3350526 h 3977558"/>
              <a:gd name="connsiteX1611" fmla="*/ 3630045 w 5235586"/>
              <a:gd name="connsiteY1611" fmla="*/ 3353337 h 3977558"/>
              <a:gd name="connsiteX1612" fmla="*/ 3627232 w 5235586"/>
              <a:gd name="connsiteY1612" fmla="*/ 3350526 h 3977558"/>
              <a:gd name="connsiteX1613" fmla="*/ 3582246 w 5235586"/>
              <a:gd name="connsiteY1613" fmla="*/ 3305538 h 3977558"/>
              <a:gd name="connsiteX1614" fmla="*/ 3579433 w 5235586"/>
              <a:gd name="connsiteY1614" fmla="*/ 3302724 h 3977558"/>
              <a:gd name="connsiteX1615" fmla="*/ 3582246 w 5235586"/>
              <a:gd name="connsiteY1615" fmla="*/ 3299914 h 3977558"/>
              <a:gd name="connsiteX1616" fmla="*/ 3630045 w 5235586"/>
              <a:gd name="connsiteY1616" fmla="*/ 3252112 h 3977558"/>
              <a:gd name="connsiteX1617" fmla="*/ 3472581 w 5235586"/>
              <a:gd name="connsiteY1617" fmla="*/ 3252112 h 3977558"/>
              <a:gd name="connsiteX1618" fmla="*/ 3520384 w 5235586"/>
              <a:gd name="connsiteY1618" fmla="*/ 3299914 h 3977558"/>
              <a:gd name="connsiteX1619" fmla="*/ 3523194 w 5235586"/>
              <a:gd name="connsiteY1619" fmla="*/ 3302724 h 3977558"/>
              <a:gd name="connsiteX1620" fmla="*/ 3520384 w 5235586"/>
              <a:gd name="connsiteY1620" fmla="*/ 3305538 h 3977558"/>
              <a:gd name="connsiteX1621" fmla="*/ 3475395 w 5235586"/>
              <a:gd name="connsiteY1621" fmla="*/ 3350526 h 3977558"/>
              <a:gd name="connsiteX1622" fmla="*/ 3472581 w 5235586"/>
              <a:gd name="connsiteY1622" fmla="*/ 3353337 h 3977558"/>
              <a:gd name="connsiteX1623" fmla="*/ 3469771 w 5235586"/>
              <a:gd name="connsiteY1623" fmla="*/ 3350526 h 3977558"/>
              <a:gd name="connsiteX1624" fmla="*/ 3424782 w 5235586"/>
              <a:gd name="connsiteY1624" fmla="*/ 3305538 h 3977558"/>
              <a:gd name="connsiteX1625" fmla="*/ 3421969 w 5235586"/>
              <a:gd name="connsiteY1625" fmla="*/ 3302724 h 3977558"/>
              <a:gd name="connsiteX1626" fmla="*/ 3424782 w 5235586"/>
              <a:gd name="connsiteY1626" fmla="*/ 3299914 h 3977558"/>
              <a:gd name="connsiteX1627" fmla="*/ 3472581 w 5235586"/>
              <a:gd name="connsiteY1627" fmla="*/ 3252112 h 3977558"/>
              <a:gd name="connsiteX1628" fmla="*/ 3317933 w 5235586"/>
              <a:gd name="connsiteY1628" fmla="*/ 3252112 h 3977558"/>
              <a:gd name="connsiteX1629" fmla="*/ 3365736 w 5235586"/>
              <a:gd name="connsiteY1629" fmla="*/ 3299914 h 3977558"/>
              <a:gd name="connsiteX1630" fmla="*/ 3368546 w 5235586"/>
              <a:gd name="connsiteY1630" fmla="*/ 3302724 h 3977558"/>
              <a:gd name="connsiteX1631" fmla="*/ 3365736 w 5235586"/>
              <a:gd name="connsiteY1631" fmla="*/ 3305538 h 3977558"/>
              <a:gd name="connsiteX1632" fmla="*/ 3320747 w 5235586"/>
              <a:gd name="connsiteY1632" fmla="*/ 3350526 h 3977558"/>
              <a:gd name="connsiteX1633" fmla="*/ 3317933 w 5235586"/>
              <a:gd name="connsiteY1633" fmla="*/ 3353337 h 3977558"/>
              <a:gd name="connsiteX1634" fmla="*/ 3315123 w 5235586"/>
              <a:gd name="connsiteY1634" fmla="*/ 3350526 h 3977558"/>
              <a:gd name="connsiteX1635" fmla="*/ 3270134 w 5235586"/>
              <a:gd name="connsiteY1635" fmla="*/ 3305538 h 3977558"/>
              <a:gd name="connsiteX1636" fmla="*/ 3267321 w 5235586"/>
              <a:gd name="connsiteY1636" fmla="*/ 3302724 h 3977558"/>
              <a:gd name="connsiteX1637" fmla="*/ 3270134 w 5235586"/>
              <a:gd name="connsiteY1637" fmla="*/ 3299914 h 3977558"/>
              <a:gd name="connsiteX1638" fmla="*/ 3317933 w 5235586"/>
              <a:gd name="connsiteY1638" fmla="*/ 3252112 h 3977558"/>
              <a:gd name="connsiteX1639" fmla="*/ 3163283 w 5235586"/>
              <a:gd name="connsiteY1639" fmla="*/ 3252112 h 3977558"/>
              <a:gd name="connsiteX1640" fmla="*/ 3211085 w 5235586"/>
              <a:gd name="connsiteY1640" fmla="*/ 3299914 h 3977558"/>
              <a:gd name="connsiteX1641" fmla="*/ 3213895 w 5235586"/>
              <a:gd name="connsiteY1641" fmla="*/ 3302724 h 3977558"/>
              <a:gd name="connsiteX1642" fmla="*/ 3211085 w 5235586"/>
              <a:gd name="connsiteY1642" fmla="*/ 3305538 h 3977558"/>
              <a:gd name="connsiteX1643" fmla="*/ 3166096 w 5235586"/>
              <a:gd name="connsiteY1643" fmla="*/ 3350526 h 3977558"/>
              <a:gd name="connsiteX1644" fmla="*/ 3163283 w 5235586"/>
              <a:gd name="connsiteY1644" fmla="*/ 3353337 h 3977558"/>
              <a:gd name="connsiteX1645" fmla="*/ 3160472 w 5235586"/>
              <a:gd name="connsiteY1645" fmla="*/ 3350526 h 3977558"/>
              <a:gd name="connsiteX1646" fmla="*/ 3115483 w 5235586"/>
              <a:gd name="connsiteY1646" fmla="*/ 3305538 h 3977558"/>
              <a:gd name="connsiteX1647" fmla="*/ 3112670 w 5235586"/>
              <a:gd name="connsiteY1647" fmla="*/ 3302724 h 3977558"/>
              <a:gd name="connsiteX1648" fmla="*/ 3115483 w 5235586"/>
              <a:gd name="connsiteY1648" fmla="*/ 3299914 h 3977558"/>
              <a:gd name="connsiteX1649" fmla="*/ 3163283 w 5235586"/>
              <a:gd name="connsiteY1649" fmla="*/ 3252112 h 3977558"/>
              <a:gd name="connsiteX1650" fmla="*/ 3005823 w 5235586"/>
              <a:gd name="connsiteY1650" fmla="*/ 3252112 h 3977558"/>
              <a:gd name="connsiteX1651" fmla="*/ 3053626 w 5235586"/>
              <a:gd name="connsiteY1651" fmla="*/ 3299914 h 3977558"/>
              <a:gd name="connsiteX1652" fmla="*/ 3056436 w 5235586"/>
              <a:gd name="connsiteY1652" fmla="*/ 3302724 h 3977558"/>
              <a:gd name="connsiteX1653" fmla="*/ 3053626 w 5235586"/>
              <a:gd name="connsiteY1653" fmla="*/ 3305538 h 3977558"/>
              <a:gd name="connsiteX1654" fmla="*/ 3008634 w 5235586"/>
              <a:gd name="connsiteY1654" fmla="*/ 3350526 h 3977558"/>
              <a:gd name="connsiteX1655" fmla="*/ 3005823 w 5235586"/>
              <a:gd name="connsiteY1655" fmla="*/ 3353337 h 3977558"/>
              <a:gd name="connsiteX1656" fmla="*/ 3003010 w 5235586"/>
              <a:gd name="connsiteY1656" fmla="*/ 3350526 h 3977558"/>
              <a:gd name="connsiteX1657" fmla="*/ 2958021 w 5235586"/>
              <a:gd name="connsiteY1657" fmla="*/ 3305538 h 3977558"/>
              <a:gd name="connsiteX1658" fmla="*/ 2955211 w 5235586"/>
              <a:gd name="connsiteY1658" fmla="*/ 3302724 h 3977558"/>
              <a:gd name="connsiteX1659" fmla="*/ 2958021 w 5235586"/>
              <a:gd name="connsiteY1659" fmla="*/ 3299914 h 3977558"/>
              <a:gd name="connsiteX1660" fmla="*/ 3005823 w 5235586"/>
              <a:gd name="connsiteY1660" fmla="*/ 3252112 h 3977558"/>
              <a:gd name="connsiteX1661" fmla="*/ 2851172 w 5235586"/>
              <a:gd name="connsiteY1661" fmla="*/ 3252112 h 3977558"/>
              <a:gd name="connsiteX1662" fmla="*/ 2898975 w 5235586"/>
              <a:gd name="connsiteY1662" fmla="*/ 3299914 h 3977558"/>
              <a:gd name="connsiteX1663" fmla="*/ 2901785 w 5235586"/>
              <a:gd name="connsiteY1663" fmla="*/ 3302724 h 3977558"/>
              <a:gd name="connsiteX1664" fmla="*/ 2898975 w 5235586"/>
              <a:gd name="connsiteY1664" fmla="*/ 3305538 h 3977558"/>
              <a:gd name="connsiteX1665" fmla="*/ 2853983 w 5235586"/>
              <a:gd name="connsiteY1665" fmla="*/ 3350526 h 3977558"/>
              <a:gd name="connsiteX1666" fmla="*/ 2851172 w 5235586"/>
              <a:gd name="connsiteY1666" fmla="*/ 3353337 h 3977558"/>
              <a:gd name="connsiteX1667" fmla="*/ 2848359 w 5235586"/>
              <a:gd name="connsiteY1667" fmla="*/ 3350526 h 3977558"/>
              <a:gd name="connsiteX1668" fmla="*/ 2803370 w 5235586"/>
              <a:gd name="connsiteY1668" fmla="*/ 3305538 h 3977558"/>
              <a:gd name="connsiteX1669" fmla="*/ 2800560 w 5235586"/>
              <a:gd name="connsiteY1669" fmla="*/ 3302724 h 3977558"/>
              <a:gd name="connsiteX1670" fmla="*/ 2803370 w 5235586"/>
              <a:gd name="connsiteY1670" fmla="*/ 3299914 h 3977558"/>
              <a:gd name="connsiteX1671" fmla="*/ 2851172 w 5235586"/>
              <a:gd name="connsiteY1671" fmla="*/ 3252112 h 3977558"/>
              <a:gd name="connsiteX1672" fmla="*/ 2696525 w 5235586"/>
              <a:gd name="connsiteY1672" fmla="*/ 3252112 h 3977558"/>
              <a:gd name="connsiteX1673" fmla="*/ 2744328 w 5235586"/>
              <a:gd name="connsiteY1673" fmla="*/ 3299914 h 3977558"/>
              <a:gd name="connsiteX1674" fmla="*/ 2747138 w 5235586"/>
              <a:gd name="connsiteY1674" fmla="*/ 3302724 h 3977558"/>
              <a:gd name="connsiteX1675" fmla="*/ 2744328 w 5235586"/>
              <a:gd name="connsiteY1675" fmla="*/ 3305538 h 3977558"/>
              <a:gd name="connsiteX1676" fmla="*/ 2699336 w 5235586"/>
              <a:gd name="connsiteY1676" fmla="*/ 3350526 h 3977558"/>
              <a:gd name="connsiteX1677" fmla="*/ 2696525 w 5235586"/>
              <a:gd name="connsiteY1677" fmla="*/ 3353337 h 3977558"/>
              <a:gd name="connsiteX1678" fmla="*/ 2693712 w 5235586"/>
              <a:gd name="connsiteY1678" fmla="*/ 3350526 h 3977558"/>
              <a:gd name="connsiteX1679" fmla="*/ 2648723 w 5235586"/>
              <a:gd name="connsiteY1679" fmla="*/ 3305538 h 3977558"/>
              <a:gd name="connsiteX1680" fmla="*/ 2645913 w 5235586"/>
              <a:gd name="connsiteY1680" fmla="*/ 3302724 h 3977558"/>
              <a:gd name="connsiteX1681" fmla="*/ 2648723 w 5235586"/>
              <a:gd name="connsiteY1681" fmla="*/ 3299914 h 3977558"/>
              <a:gd name="connsiteX1682" fmla="*/ 2696525 w 5235586"/>
              <a:gd name="connsiteY1682" fmla="*/ 3252112 h 3977558"/>
              <a:gd name="connsiteX1683" fmla="*/ 2539061 w 5235586"/>
              <a:gd name="connsiteY1683" fmla="*/ 3252112 h 3977558"/>
              <a:gd name="connsiteX1684" fmla="*/ 2586863 w 5235586"/>
              <a:gd name="connsiteY1684" fmla="*/ 3299914 h 3977558"/>
              <a:gd name="connsiteX1685" fmla="*/ 2589673 w 5235586"/>
              <a:gd name="connsiteY1685" fmla="*/ 3302724 h 3977558"/>
              <a:gd name="connsiteX1686" fmla="*/ 2586863 w 5235586"/>
              <a:gd name="connsiteY1686" fmla="*/ 3305538 h 3977558"/>
              <a:gd name="connsiteX1687" fmla="*/ 2541874 w 5235586"/>
              <a:gd name="connsiteY1687" fmla="*/ 3350526 h 3977558"/>
              <a:gd name="connsiteX1688" fmla="*/ 2539061 w 5235586"/>
              <a:gd name="connsiteY1688" fmla="*/ 3353337 h 3977558"/>
              <a:gd name="connsiteX1689" fmla="*/ 2536247 w 5235586"/>
              <a:gd name="connsiteY1689" fmla="*/ 3350526 h 3977558"/>
              <a:gd name="connsiteX1690" fmla="*/ 2491261 w 5235586"/>
              <a:gd name="connsiteY1690" fmla="*/ 3305538 h 3977558"/>
              <a:gd name="connsiteX1691" fmla="*/ 2488448 w 5235586"/>
              <a:gd name="connsiteY1691" fmla="*/ 3302724 h 3977558"/>
              <a:gd name="connsiteX1692" fmla="*/ 2491261 w 5235586"/>
              <a:gd name="connsiteY1692" fmla="*/ 3299914 h 3977558"/>
              <a:gd name="connsiteX1693" fmla="*/ 2539061 w 5235586"/>
              <a:gd name="connsiteY1693" fmla="*/ 3252112 h 3977558"/>
              <a:gd name="connsiteX1694" fmla="*/ 2384413 w 5235586"/>
              <a:gd name="connsiteY1694" fmla="*/ 3252112 h 3977558"/>
              <a:gd name="connsiteX1695" fmla="*/ 2432215 w 5235586"/>
              <a:gd name="connsiteY1695" fmla="*/ 3299914 h 3977558"/>
              <a:gd name="connsiteX1696" fmla="*/ 2435025 w 5235586"/>
              <a:gd name="connsiteY1696" fmla="*/ 3302724 h 3977558"/>
              <a:gd name="connsiteX1697" fmla="*/ 2432215 w 5235586"/>
              <a:gd name="connsiteY1697" fmla="*/ 3305538 h 3977558"/>
              <a:gd name="connsiteX1698" fmla="*/ 2387226 w 5235586"/>
              <a:gd name="connsiteY1698" fmla="*/ 3350526 h 3977558"/>
              <a:gd name="connsiteX1699" fmla="*/ 2384413 w 5235586"/>
              <a:gd name="connsiteY1699" fmla="*/ 3353337 h 3977558"/>
              <a:gd name="connsiteX1700" fmla="*/ 2381599 w 5235586"/>
              <a:gd name="connsiteY1700" fmla="*/ 3350526 h 3977558"/>
              <a:gd name="connsiteX1701" fmla="*/ 2336613 w 5235586"/>
              <a:gd name="connsiteY1701" fmla="*/ 3305538 h 3977558"/>
              <a:gd name="connsiteX1702" fmla="*/ 2333800 w 5235586"/>
              <a:gd name="connsiteY1702" fmla="*/ 3302724 h 3977558"/>
              <a:gd name="connsiteX1703" fmla="*/ 2336613 w 5235586"/>
              <a:gd name="connsiteY1703" fmla="*/ 3299914 h 3977558"/>
              <a:gd name="connsiteX1704" fmla="*/ 2384413 w 5235586"/>
              <a:gd name="connsiteY1704" fmla="*/ 3252112 h 3977558"/>
              <a:gd name="connsiteX1705" fmla="*/ 2229761 w 5235586"/>
              <a:gd name="connsiteY1705" fmla="*/ 3252112 h 3977558"/>
              <a:gd name="connsiteX1706" fmla="*/ 2277564 w 5235586"/>
              <a:gd name="connsiteY1706" fmla="*/ 3299914 h 3977558"/>
              <a:gd name="connsiteX1707" fmla="*/ 2280374 w 5235586"/>
              <a:gd name="connsiteY1707" fmla="*/ 3302724 h 3977558"/>
              <a:gd name="connsiteX1708" fmla="*/ 2277564 w 5235586"/>
              <a:gd name="connsiteY1708" fmla="*/ 3305538 h 3977558"/>
              <a:gd name="connsiteX1709" fmla="*/ 2232575 w 5235586"/>
              <a:gd name="connsiteY1709" fmla="*/ 3350526 h 3977558"/>
              <a:gd name="connsiteX1710" fmla="*/ 2229761 w 5235586"/>
              <a:gd name="connsiteY1710" fmla="*/ 3353337 h 3977558"/>
              <a:gd name="connsiteX1711" fmla="*/ 2226948 w 5235586"/>
              <a:gd name="connsiteY1711" fmla="*/ 3350526 h 3977558"/>
              <a:gd name="connsiteX1712" fmla="*/ 2181962 w 5235586"/>
              <a:gd name="connsiteY1712" fmla="*/ 3305538 h 3977558"/>
              <a:gd name="connsiteX1713" fmla="*/ 2179149 w 5235586"/>
              <a:gd name="connsiteY1713" fmla="*/ 3302724 h 3977558"/>
              <a:gd name="connsiteX1714" fmla="*/ 2181962 w 5235586"/>
              <a:gd name="connsiteY1714" fmla="*/ 3299914 h 3977558"/>
              <a:gd name="connsiteX1715" fmla="*/ 2229761 w 5235586"/>
              <a:gd name="connsiteY1715" fmla="*/ 3252112 h 3977558"/>
              <a:gd name="connsiteX1716" fmla="*/ 2075115 w 5235586"/>
              <a:gd name="connsiteY1716" fmla="*/ 3252112 h 3977558"/>
              <a:gd name="connsiteX1717" fmla="*/ 2122917 w 5235586"/>
              <a:gd name="connsiteY1717" fmla="*/ 3299914 h 3977558"/>
              <a:gd name="connsiteX1718" fmla="*/ 2125727 w 5235586"/>
              <a:gd name="connsiteY1718" fmla="*/ 3302724 h 3977558"/>
              <a:gd name="connsiteX1719" fmla="*/ 2122917 w 5235586"/>
              <a:gd name="connsiteY1719" fmla="*/ 3305538 h 3977558"/>
              <a:gd name="connsiteX1720" fmla="*/ 2077928 w 5235586"/>
              <a:gd name="connsiteY1720" fmla="*/ 3350526 h 3977558"/>
              <a:gd name="connsiteX1721" fmla="*/ 2075115 w 5235586"/>
              <a:gd name="connsiteY1721" fmla="*/ 3353337 h 3977558"/>
              <a:gd name="connsiteX1722" fmla="*/ 2072301 w 5235586"/>
              <a:gd name="connsiteY1722" fmla="*/ 3350526 h 3977558"/>
              <a:gd name="connsiteX1723" fmla="*/ 2027315 w 5235586"/>
              <a:gd name="connsiteY1723" fmla="*/ 3305538 h 3977558"/>
              <a:gd name="connsiteX1724" fmla="*/ 2024502 w 5235586"/>
              <a:gd name="connsiteY1724" fmla="*/ 3302724 h 3977558"/>
              <a:gd name="connsiteX1725" fmla="*/ 2027315 w 5235586"/>
              <a:gd name="connsiteY1725" fmla="*/ 3299914 h 3977558"/>
              <a:gd name="connsiteX1726" fmla="*/ 2075115 w 5235586"/>
              <a:gd name="connsiteY1726" fmla="*/ 3252112 h 3977558"/>
              <a:gd name="connsiteX1727" fmla="*/ 1917652 w 5235586"/>
              <a:gd name="connsiteY1727" fmla="*/ 3252112 h 3977558"/>
              <a:gd name="connsiteX1728" fmla="*/ 1965455 w 5235586"/>
              <a:gd name="connsiteY1728" fmla="*/ 3299914 h 3977558"/>
              <a:gd name="connsiteX1729" fmla="*/ 1968265 w 5235586"/>
              <a:gd name="connsiteY1729" fmla="*/ 3302724 h 3977558"/>
              <a:gd name="connsiteX1730" fmla="*/ 1965455 w 5235586"/>
              <a:gd name="connsiteY1730" fmla="*/ 3305538 h 3977558"/>
              <a:gd name="connsiteX1731" fmla="*/ 1920463 w 5235586"/>
              <a:gd name="connsiteY1731" fmla="*/ 3350526 h 3977558"/>
              <a:gd name="connsiteX1732" fmla="*/ 1917652 w 5235586"/>
              <a:gd name="connsiteY1732" fmla="*/ 3353337 h 3977558"/>
              <a:gd name="connsiteX1733" fmla="*/ 1914839 w 5235586"/>
              <a:gd name="connsiteY1733" fmla="*/ 3350526 h 3977558"/>
              <a:gd name="connsiteX1734" fmla="*/ 1869850 w 5235586"/>
              <a:gd name="connsiteY1734" fmla="*/ 3305538 h 3977558"/>
              <a:gd name="connsiteX1735" fmla="*/ 1867040 w 5235586"/>
              <a:gd name="connsiteY1735" fmla="*/ 3302724 h 3977558"/>
              <a:gd name="connsiteX1736" fmla="*/ 1869850 w 5235586"/>
              <a:gd name="connsiteY1736" fmla="*/ 3299914 h 3977558"/>
              <a:gd name="connsiteX1737" fmla="*/ 1917652 w 5235586"/>
              <a:gd name="connsiteY1737" fmla="*/ 3252112 h 3977558"/>
              <a:gd name="connsiteX1738" fmla="*/ 1763004 w 5235586"/>
              <a:gd name="connsiteY1738" fmla="*/ 3252112 h 3977558"/>
              <a:gd name="connsiteX1739" fmla="*/ 1810807 w 5235586"/>
              <a:gd name="connsiteY1739" fmla="*/ 3299914 h 3977558"/>
              <a:gd name="connsiteX1740" fmla="*/ 1813617 w 5235586"/>
              <a:gd name="connsiteY1740" fmla="*/ 3302724 h 3977558"/>
              <a:gd name="connsiteX1741" fmla="*/ 1810807 w 5235586"/>
              <a:gd name="connsiteY1741" fmla="*/ 3305538 h 3977558"/>
              <a:gd name="connsiteX1742" fmla="*/ 1765815 w 5235586"/>
              <a:gd name="connsiteY1742" fmla="*/ 3350526 h 3977558"/>
              <a:gd name="connsiteX1743" fmla="*/ 1763004 w 5235586"/>
              <a:gd name="connsiteY1743" fmla="*/ 3353337 h 3977558"/>
              <a:gd name="connsiteX1744" fmla="*/ 1760191 w 5235586"/>
              <a:gd name="connsiteY1744" fmla="*/ 3350526 h 3977558"/>
              <a:gd name="connsiteX1745" fmla="*/ 1715202 w 5235586"/>
              <a:gd name="connsiteY1745" fmla="*/ 3305538 h 3977558"/>
              <a:gd name="connsiteX1746" fmla="*/ 1712392 w 5235586"/>
              <a:gd name="connsiteY1746" fmla="*/ 3302724 h 3977558"/>
              <a:gd name="connsiteX1747" fmla="*/ 1715202 w 5235586"/>
              <a:gd name="connsiteY1747" fmla="*/ 3299914 h 3977558"/>
              <a:gd name="connsiteX1748" fmla="*/ 1763004 w 5235586"/>
              <a:gd name="connsiteY1748" fmla="*/ 3252112 h 3977558"/>
              <a:gd name="connsiteX1749" fmla="*/ 1608353 w 5235586"/>
              <a:gd name="connsiteY1749" fmla="*/ 3252112 h 3977558"/>
              <a:gd name="connsiteX1750" fmla="*/ 1656156 w 5235586"/>
              <a:gd name="connsiteY1750" fmla="*/ 3299914 h 3977558"/>
              <a:gd name="connsiteX1751" fmla="*/ 1658966 w 5235586"/>
              <a:gd name="connsiteY1751" fmla="*/ 3302724 h 3977558"/>
              <a:gd name="connsiteX1752" fmla="*/ 1656156 w 5235586"/>
              <a:gd name="connsiteY1752" fmla="*/ 3305538 h 3977558"/>
              <a:gd name="connsiteX1753" fmla="*/ 1611164 w 5235586"/>
              <a:gd name="connsiteY1753" fmla="*/ 3350526 h 3977558"/>
              <a:gd name="connsiteX1754" fmla="*/ 1608353 w 5235586"/>
              <a:gd name="connsiteY1754" fmla="*/ 3353337 h 3977558"/>
              <a:gd name="connsiteX1755" fmla="*/ 1605540 w 5235586"/>
              <a:gd name="connsiteY1755" fmla="*/ 3350526 h 3977558"/>
              <a:gd name="connsiteX1756" fmla="*/ 1560551 w 5235586"/>
              <a:gd name="connsiteY1756" fmla="*/ 3305538 h 3977558"/>
              <a:gd name="connsiteX1757" fmla="*/ 1557741 w 5235586"/>
              <a:gd name="connsiteY1757" fmla="*/ 3302724 h 3977558"/>
              <a:gd name="connsiteX1758" fmla="*/ 1560551 w 5235586"/>
              <a:gd name="connsiteY1758" fmla="*/ 3299914 h 3977558"/>
              <a:gd name="connsiteX1759" fmla="*/ 1608353 w 5235586"/>
              <a:gd name="connsiteY1759" fmla="*/ 3252112 h 3977558"/>
              <a:gd name="connsiteX1760" fmla="*/ 1450892 w 5235586"/>
              <a:gd name="connsiteY1760" fmla="*/ 3252112 h 3977558"/>
              <a:gd name="connsiteX1761" fmla="*/ 1498695 w 5235586"/>
              <a:gd name="connsiteY1761" fmla="*/ 3299914 h 3977558"/>
              <a:gd name="connsiteX1762" fmla="*/ 1501505 w 5235586"/>
              <a:gd name="connsiteY1762" fmla="*/ 3302724 h 3977558"/>
              <a:gd name="connsiteX1763" fmla="*/ 1498695 w 5235586"/>
              <a:gd name="connsiteY1763" fmla="*/ 3305538 h 3977558"/>
              <a:gd name="connsiteX1764" fmla="*/ 1453706 w 5235586"/>
              <a:gd name="connsiteY1764" fmla="*/ 3350526 h 3977558"/>
              <a:gd name="connsiteX1765" fmla="*/ 1450892 w 5235586"/>
              <a:gd name="connsiteY1765" fmla="*/ 3353337 h 3977558"/>
              <a:gd name="connsiteX1766" fmla="*/ 1448079 w 5235586"/>
              <a:gd name="connsiteY1766" fmla="*/ 3350526 h 3977558"/>
              <a:gd name="connsiteX1767" fmla="*/ 1403090 w 5235586"/>
              <a:gd name="connsiteY1767" fmla="*/ 3305538 h 3977558"/>
              <a:gd name="connsiteX1768" fmla="*/ 1400280 w 5235586"/>
              <a:gd name="connsiteY1768" fmla="*/ 3302724 h 3977558"/>
              <a:gd name="connsiteX1769" fmla="*/ 1403090 w 5235586"/>
              <a:gd name="connsiteY1769" fmla="*/ 3299914 h 3977558"/>
              <a:gd name="connsiteX1770" fmla="*/ 1450892 w 5235586"/>
              <a:gd name="connsiteY1770" fmla="*/ 3252112 h 3977558"/>
              <a:gd name="connsiteX1771" fmla="*/ 1296244 w 5235586"/>
              <a:gd name="connsiteY1771" fmla="*/ 3252112 h 3977558"/>
              <a:gd name="connsiteX1772" fmla="*/ 1344046 w 5235586"/>
              <a:gd name="connsiteY1772" fmla="*/ 3299914 h 3977558"/>
              <a:gd name="connsiteX1773" fmla="*/ 1346857 w 5235586"/>
              <a:gd name="connsiteY1773" fmla="*/ 3302724 h 3977558"/>
              <a:gd name="connsiteX1774" fmla="*/ 1344046 w 5235586"/>
              <a:gd name="connsiteY1774" fmla="*/ 3305538 h 3977558"/>
              <a:gd name="connsiteX1775" fmla="*/ 1299058 w 5235586"/>
              <a:gd name="connsiteY1775" fmla="*/ 3350526 h 3977558"/>
              <a:gd name="connsiteX1776" fmla="*/ 1296244 w 5235586"/>
              <a:gd name="connsiteY1776" fmla="*/ 3353337 h 3977558"/>
              <a:gd name="connsiteX1777" fmla="*/ 1293431 w 5235586"/>
              <a:gd name="connsiteY1777" fmla="*/ 3350526 h 3977558"/>
              <a:gd name="connsiteX1778" fmla="*/ 1248442 w 5235586"/>
              <a:gd name="connsiteY1778" fmla="*/ 3305538 h 3977558"/>
              <a:gd name="connsiteX1779" fmla="*/ 1245632 w 5235586"/>
              <a:gd name="connsiteY1779" fmla="*/ 3302724 h 3977558"/>
              <a:gd name="connsiteX1780" fmla="*/ 1248442 w 5235586"/>
              <a:gd name="connsiteY1780" fmla="*/ 3299914 h 3977558"/>
              <a:gd name="connsiteX1781" fmla="*/ 1296244 w 5235586"/>
              <a:gd name="connsiteY1781" fmla="*/ 3252112 h 3977558"/>
              <a:gd name="connsiteX1782" fmla="*/ 1141593 w 5235586"/>
              <a:gd name="connsiteY1782" fmla="*/ 3252112 h 3977558"/>
              <a:gd name="connsiteX1783" fmla="*/ 1189395 w 5235586"/>
              <a:gd name="connsiteY1783" fmla="*/ 3299914 h 3977558"/>
              <a:gd name="connsiteX1784" fmla="*/ 1192206 w 5235586"/>
              <a:gd name="connsiteY1784" fmla="*/ 3302724 h 3977558"/>
              <a:gd name="connsiteX1785" fmla="*/ 1189395 w 5235586"/>
              <a:gd name="connsiteY1785" fmla="*/ 3305538 h 3977558"/>
              <a:gd name="connsiteX1786" fmla="*/ 1144407 w 5235586"/>
              <a:gd name="connsiteY1786" fmla="*/ 3350526 h 3977558"/>
              <a:gd name="connsiteX1787" fmla="*/ 1141593 w 5235586"/>
              <a:gd name="connsiteY1787" fmla="*/ 3353337 h 3977558"/>
              <a:gd name="connsiteX1788" fmla="*/ 1138780 w 5235586"/>
              <a:gd name="connsiteY1788" fmla="*/ 3350526 h 3977558"/>
              <a:gd name="connsiteX1789" fmla="*/ 1093791 w 5235586"/>
              <a:gd name="connsiteY1789" fmla="*/ 3305538 h 3977558"/>
              <a:gd name="connsiteX1790" fmla="*/ 1090981 w 5235586"/>
              <a:gd name="connsiteY1790" fmla="*/ 3302724 h 3977558"/>
              <a:gd name="connsiteX1791" fmla="*/ 1093791 w 5235586"/>
              <a:gd name="connsiteY1791" fmla="*/ 3299914 h 3977558"/>
              <a:gd name="connsiteX1792" fmla="*/ 1141593 w 5235586"/>
              <a:gd name="connsiteY1792" fmla="*/ 3252112 h 3977558"/>
              <a:gd name="connsiteX1793" fmla="*/ 984132 w 5235586"/>
              <a:gd name="connsiteY1793" fmla="*/ 3252112 h 3977558"/>
              <a:gd name="connsiteX1794" fmla="*/ 1031934 w 5235586"/>
              <a:gd name="connsiteY1794" fmla="*/ 3299914 h 3977558"/>
              <a:gd name="connsiteX1795" fmla="*/ 1034745 w 5235586"/>
              <a:gd name="connsiteY1795" fmla="*/ 3302724 h 3977558"/>
              <a:gd name="connsiteX1796" fmla="*/ 1031934 w 5235586"/>
              <a:gd name="connsiteY1796" fmla="*/ 3305538 h 3977558"/>
              <a:gd name="connsiteX1797" fmla="*/ 986946 w 5235586"/>
              <a:gd name="connsiteY1797" fmla="*/ 3350526 h 3977558"/>
              <a:gd name="connsiteX1798" fmla="*/ 984132 w 5235586"/>
              <a:gd name="connsiteY1798" fmla="*/ 3353337 h 3977558"/>
              <a:gd name="connsiteX1799" fmla="*/ 981319 w 5235586"/>
              <a:gd name="connsiteY1799" fmla="*/ 3350526 h 3977558"/>
              <a:gd name="connsiteX1800" fmla="*/ 936330 w 5235586"/>
              <a:gd name="connsiteY1800" fmla="*/ 3305538 h 3977558"/>
              <a:gd name="connsiteX1801" fmla="*/ 933520 w 5235586"/>
              <a:gd name="connsiteY1801" fmla="*/ 3302724 h 3977558"/>
              <a:gd name="connsiteX1802" fmla="*/ 936330 w 5235586"/>
              <a:gd name="connsiteY1802" fmla="*/ 3299914 h 3977558"/>
              <a:gd name="connsiteX1803" fmla="*/ 984132 w 5235586"/>
              <a:gd name="connsiteY1803" fmla="*/ 3252112 h 3977558"/>
              <a:gd name="connsiteX1804" fmla="*/ 829484 w 5235586"/>
              <a:gd name="connsiteY1804" fmla="*/ 3252112 h 3977558"/>
              <a:gd name="connsiteX1805" fmla="*/ 877286 w 5235586"/>
              <a:gd name="connsiteY1805" fmla="*/ 3299914 h 3977558"/>
              <a:gd name="connsiteX1806" fmla="*/ 880097 w 5235586"/>
              <a:gd name="connsiteY1806" fmla="*/ 3302724 h 3977558"/>
              <a:gd name="connsiteX1807" fmla="*/ 877286 w 5235586"/>
              <a:gd name="connsiteY1807" fmla="*/ 3305538 h 3977558"/>
              <a:gd name="connsiteX1808" fmla="*/ 832298 w 5235586"/>
              <a:gd name="connsiteY1808" fmla="*/ 3350526 h 3977558"/>
              <a:gd name="connsiteX1809" fmla="*/ 829484 w 5235586"/>
              <a:gd name="connsiteY1809" fmla="*/ 3353337 h 3977558"/>
              <a:gd name="connsiteX1810" fmla="*/ 826671 w 5235586"/>
              <a:gd name="connsiteY1810" fmla="*/ 3350526 h 3977558"/>
              <a:gd name="connsiteX1811" fmla="*/ 781682 w 5235586"/>
              <a:gd name="connsiteY1811" fmla="*/ 3305538 h 3977558"/>
              <a:gd name="connsiteX1812" fmla="*/ 778872 w 5235586"/>
              <a:gd name="connsiteY1812" fmla="*/ 3302724 h 3977558"/>
              <a:gd name="connsiteX1813" fmla="*/ 781682 w 5235586"/>
              <a:gd name="connsiteY1813" fmla="*/ 3299914 h 3977558"/>
              <a:gd name="connsiteX1814" fmla="*/ 829484 w 5235586"/>
              <a:gd name="connsiteY1814" fmla="*/ 3252112 h 3977558"/>
              <a:gd name="connsiteX1815" fmla="*/ 674833 w 5235586"/>
              <a:gd name="connsiteY1815" fmla="*/ 3252112 h 3977558"/>
              <a:gd name="connsiteX1816" fmla="*/ 722635 w 5235586"/>
              <a:gd name="connsiteY1816" fmla="*/ 3299914 h 3977558"/>
              <a:gd name="connsiteX1817" fmla="*/ 725446 w 5235586"/>
              <a:gd name="connsiteY1817" fmla="*/ 3302724 h 3977558"/>
              <a:gd name="connsiteX1818" fmla="*/ 722635 w 5235586"/>
              <a:gd name="connsiteY1818" fmla="*/ 3305538 h 3977558"/>
              <a:gd name="connsiteX1819" fmla="*/ 677647 w 5235586"/>
              <a:gd name="connsiteY1819" fmla="*/ 3350526 h 3977558"/>
              <a:gd name="connsiteX1820" fmla="*/ 674833 w 5235586"/>
              <a:gd name="connsiteY1820" fmla="*/ 3353337 h 3977558"/>
              <a:gd name="connsiteX1821" fmla="*/ 672020 w 5235586"/>
              <a:gd name="connsiteY1821" fmla="*/ 3350526 h 3977558"/>
              <a:gd name="connsiteX1822" fmla="*/ 627031 w 5235586"/>
              <a:gd name="connsiteY1822" fmla="*/ 3305538 h 3977558"/>
              <a:gd name="connsiteX1823" fmla="*/ 624221 w 5235586"/>
              <a:gd name="connsiteY1823" fmla="*/ 3302724 h 3977558"/>
              <a:gd name="connsiteX1824" fmla="*/ 627031 w 5235586"/>
              <a:gd name="connsiteY1824" fmla="*/ 3299914 h 3977558"/>
              <a:gd name="connsiteX1825" fmla="*/ 674833 w 5235586"/>
              <a:gd name="connsiteY1825" fmla="*/ 3252112 h 3977558"/>
              <a:gd name="connsiteX1826" fmla="*/ 517372 w 5235586"/>
              <a:gd name="connsiteY1826" fmla="*/ 3252112 h 3977558"/>
              <a:gd name="connsiteX1827" fmla="*/ 565174 w 5235586"/>
              <a:gd name="connsiteY1827" fmla="*/ 3299914 h 3977558"/>
              <a:gd name="connsiteX1828" fmla="*/ 567985 w 5235586"/>
              <a:gd name="connsiteY1828" fmla="*/ 3302724 h 3977558"/>
              <a:gd name="connsiteX1829" fmla="*/ 565174 w 5235586"/>
              <a:gd name="connsiteY1829" fmla="*/ 3305538 h 3977558"/>
              <a:gd name="connsiteX1830" fmla="*/ 520183 w 5235586"/>
              <a:gd name="connsiteY1830" fmla="*/ 3350526 h 3977558"/>
              <a:gd name="connsiteX1831" fmla="*/ 517372 w 5235586"/>
              <a:gd name="connsiteY1831" fmla="*/ 3353337 h 3977558"/>
              <a:gd name="connsiteX1832" fmla="*/ 514559 w 5235586"/>
              <a:gd name="connsiteY1832" fmla="*/ 3350526 h 3977558"/>
              <a:gd name="connsiteX1833" fmla="*/ 469570 w 5235586"/>
              <a:gd name="connsiteY1833" fmla="*/ 3305538 h 3977558"/>
              <a:gd name="connsiteX1834" fmla="*/ 466760 w 5235586"/>
              <a:gd name="connsiteY1834" fmla="*/ 3302724 h 3977558"/>
              <a:gd name="connsiteX1835" fmla="*/ 469570 w 5235586"/>
              <a:gd name="connsiteY1835" fmla="*/ 3299914 h 3977558"/>
              <a:gd name="connsiteX1836" fmla="*/ 517372 w 5235586"/>
              <a:gd name="connsiteY1836" fmla="*/ 3252112 h 3977558"/>
              <a:gd name="connsiteX1837" fmla="*/ 362724 w 5235586"/>
              <a:gd name="connsiteY1837" fmla="*/ 3252112 h 3977558"/>
              <a:gd name="connsiteX1838" fmla="*/ 410526 w 5235586"/>
              <a:gd name="connsiteY1838" fmla="*/ 3299914 h 3977558"/>
              <a:gd name="connsiteX1839" fmla="*/ 413337 w 5235586"/>
              <a:gd name="connsiteY1839" fmla="*/ 3302724 h 3977558"/>
              <a:gd name="connsiteX1840" fmla="*/ 410526 w 5235586"/>
              <a:gd name="connsiteY1840" fmla="*/ 3305538 h 3977558"/>
              <a:gd name="connsiteX1841" fmla="*/ 365535 w 5235586"/>
              <a:gd name="connsiteY1841" fmla="*/ 3350526 h 3977558"/>
              <a:gd name="connsiteX1842" fmla="*/ 362724 w 5235586"/>
              <a:gd name="connsiteY1842" fmla="*/ 3353337 h 3977558"/>
              <a:gd name="connsiteX1843" fmla="*/ 359911 w 5235586"/>
              <a:gd name="connsiteY1843" fmla="*/ 3350526 h 3977558"/>
              <a:gd name="connsiteX1844" fmla="*/ 314922 w 5235586"/>
              <a:gd name="connsiteY1844" fmla="*/ 3305538 h 3977558"/>
              <a:gd name="connsiteX1845" fmla="*/ 312112 w 5235586"/>
              <a:gd name="connsiteY1845" fmla="*/ 3302724 h 3977558"/>
              <a:gd name="connsiteX1846" fmla="*/ 314922 w 5235586"/>
              <a:gd name="connsiteY1846" fmla="*/ 3299914 h 3977558"/>
              <a:gd name="connsiteX1847" fmla="*/ 362724 w 5235586"/>
              <a:gd name="connsiteY1847" fmla="*/ 3252112 h 3977558"/>
              <a:gd name="connsiteX1848" fmla="*/ 208073 w 5235586"/>
              <a:gd name="connsiteY1848" fmla="*/ 3252112 h 3977558"/>
              <a:gd name="connsiteX1849" fmla="*/ 255875 w 5235586"/>
              <a:gd name="connsiteY1849" fmla="*/ 3299914 h 3977558"/>
              <a:gd name="connsiteX1850" fmla="*/ 258686 w 5235586"/>
              <a:gd name="connsiteY1850" fmla="*/ 3302724 h 3977558"/>
              <a:gd name="connsiteX1851" fmla="*/ 255875 w 5235586"/>
              <a:gd name="connsiteY1851" fmla="*/ 3305538 h 3977558"/>
              <a:gd name="connsiteX1852" fmla="*/ 210884 w 5235586"/>
              <a:gd name="connsiteY1852" fmla="*/ 3350526 h 3977558"/>
              <a:gd name="connsiteX1853" fmla="*/ 208073 w 5235586"/>
              <a:gd name="connsiteY1853" fmla="*/ 3353337 h 3977558"/>
              <a:gd name="connsiteX1854" fmla="*/ 205260 w 5235586"/>
              <a:gd name="connsiteY1854" fmla="*/ 3350526 h 3977558"/>
              <a:gd name="connsiteX1855" fmla="*/ 160271 w 5235586"/>
              <a:gd name="connsiteY1855" fmla="*/ 3305538 h 3977558"/>
              <a:gd name="connsiteX1856" fmla="*/ 157461 w 5235586"/>
              <a:gd name="connsiteY1856" fmla="*/ 3302724 h 3977558"/>
              <a:gd name="connsiteX1857" fmla="*/ 160271 w 5235586"/>
              <a:gd name="connsiteY1857" fmla="*/ 3299914 h 3977558"/>
              <a:gd name="connsiteX1858" fmla="*/ 208073 w 5235586"/>
              <a:gd name="connsiteY1858" fmla="*/ 3252112 h 3977558"/>
              <a:gd name="connsiteX1859" fmla="*/ 50612 w 5235586"/>
              <a:gd name="connsiteY1859" fmla="*/ 3252112 h 3977558"/>
              <a:gd name="connsiteX1860" fmla="*/ 98414 w 5235586"/>
              <a:gd name="connsiteY1860" fmla="*/ 3299914 h 3977558"/>
              <a:gd name="connsiteX1861" fmla="*/ 101225 w 5235586"/>
              <a:gd name="connsiteY1861" fmla="*/ 3302724 h 3977558"/>
              <a:gd name="connsiteX1862" fmla="*/ 98414 w 5235586"/>
              <a:gd name="connsiteY1862" fmla="*/ 3305538 h 3977558"/>
              <a:gd name="connsiteX1863" fmla="*/ 53426 w 5235586"/>
              <a:gd name="connsiteY1863" fmla="*/ 3350526 h 3977558"/>
              <a:gd name="connsiteX1864" fmla="*/ 50612 w 5235586"/>
              <a:gd name="connsiteY1864" fmla="*/ 3353337 h 3977558"/>
              <a:gd name="connsiteX1865" fmla="*/ 47802 w 5235586"/>
              <a:gd name="connsiteY1865" fmla="*/ 3350526 h 3977558"/>
              <a:gd name="connsiteX1866" fmla="*/ 2813 w 5235586"/>
              <a:gd name="connsiteY1866" fmla="*/ 3305538 h 3977558"/>
              <a:gd name="connsiteX1867" fmla="*/ 0 w 5235586"/>
              <a:gd name="connsiteY1867" fmla="*/ 3302724 h 3977558"/>
              <a:gd name="connsiteX1868" fmla="*/ 2813 w 5235586"/>
              <a:gd name="connsiteY1868" fmla="*/ 3299914 h 3977558"/>
              <a:gd name="connsiteX1869" fmla="*/ 50612 w 5235586"/>
              <a:gd name="connsiteY1869" fmla="*/ 3252112 h 3977558"/>
              <a:gd name="connsiteX1870" fmla="*/ 5184973 w 5235586"/>
              <a:gd name="connsiteY1870" fmla="*/ 3097461 h 3977558"/>
              <a:gd name="connsiteX1871" fmla="*/ 5232776 w 5235586"/>
              <a:gd name="connsiteY1871" fmla="*/ 3145263 h 3977558"/>
              <a:gd name="connsiteX1872" fmla="*/ 5235586 w 5235586"/>
              <a:gd name="connsiteY1872" fmla="*/ 3148073 h 3977558"/>
              <a:gd name="connsiteX1873" fmla="*/ 5232776 w 5235586"/>
              <a:gd name="connsiteY1873" fmla="*/ 3150887 h 3977558"/>
              <a:gd name="connsiteX1874" fmla="*/ 5187787 w 5235586"/>
              <a:gd name="connsiteY1874" fmla="*/ 3195875 h 3977558"/>
              <a:gd name="connsiteX1875" fmla="*/ 5184973 w 5235586"/>
              <a:gd name="connsiteY1875" fmla="*/ 3198686 h 3977558"/>
              <a:gd name="connsiteX1876" fmla="*/ 5182163 w 5235586"/>
              <a:gd name="connsiteY1876" fmla="*/ 3195875 h 3977558"/>
              <a:gd name="connsiteX1877" fmla="*/ 5137174 w 5235586"/>
              <a:gd name="connsiteY1877" fmla="*/ 3150887 h 3977558"/>
              <a:gd name="connsiteX1878" fmla="*/ 5134361 w 5235586"/>
              <a:gd name="connsiteY1878" fmla="*/ 3148073 h 3977558"/>
              <a:gd name="connsiteX1879" fmla="*/ 5137174 w 5235586"/>
              <a:gd name="connsiteY1879" fmla="*/ 3145263 h 3977558"/>
              <a:gd name="connsiteX1880" fmla="*/ 5184973 w 5235586"/>
              <a:gd name="connsiteY1880" fmla="*/ 3097461 h 3977558"/>
              <a:gd name="connsiteX1881" fmla="*/ 5030325 w 5235586"/>
              <a:gd name="connsiteY1881" fmla="*/ 3097461 h 3977558"/>
              <a:gd name="connsiteX1882" fmla="*/ 5078128 w 5235586"/>
              <a:gd name="connsiteY1882" fmla="*/ 3145263 h 3977558"/>
              <a:gd name="connsiteX1883" fmla="*/ 5080938 w 5235586"/>
              <a:gd name="connsiteY1883" fmla="*/ 3148073 h 3977558"/>
              <a:gd name="connsiteX1884" fmla="*/ 5078128 w 5235586"/>
              <a:gd name="connsiteY1884" fmla="*/ 3150887 h 3977558"/>
              <a:gd name="connsiteX1885" fmla="*/ 5033136 w 5235586"/>
              <a:gd name="connsiteY1885" fmla="*/ 3195875 h 3977558"/>
              <a:gd name="connsiteX1886" fmla="*/ 5030325 w 5235586"/>
              <a:gd name="connsiteY1886" fmla="*/ 3198686 h 3977558"/>
              <a:gd name="connsiteX1887" fmla="*/ 5027512 w 5235586"/>
              <a:gd name="connsiteY1887" fmla="*/ 3195875 h 3977558"/>
              <a:gd name="connsiteX1888" fmla="*/ 4982523 w 5235586"/>
              <a:gd name="connsiteY1888" fmla="*/ 3150887 h 3977558"/>
              <a:gd name="connsiteX1889" fmla="*/ 4979713 w 5235586"/>
              <a:gd name="connsiteY1889" fmla="*/ 3148073 h 3977558"/>
              <a:gd name="connsiteX1890" fmla="*/ 4982523 w 5235586"/>
              <a:gd name="connsiteY1890" fmla="*/ 3145263 h 3977558"/>
              <a:gd name="connsiteX1891" fmla="*/ 5030325 w 5235586"/>
              <a:gd name="connsiteY1891" fmla="*/ 3097461 h 3977558"/>
              <a:gd name="connsiteX1892" fmla="*/ 4872861 w 5235586"/>
              <a:gd name="connsiteY1892" fmla="*/ 3097461 h 3977558"/>
              <a:gd name="connsiteX1893" fmla="*/ 4920664 w 5235586"/>
              <a:gd name="connsiteY1893" fmla="*/ 3145263 h 3977558"/>
              <a:gd name="connsiteX1894" fmla="*/ 4923474 w 5235586"/>
              <a:gd name="connsiteY1894" fmla="*/ 3148073 h 3977558"/>
              <a:gd name="connsiteX1895" fmla="*/ 4920664 w 5235586"/>
              <a:gd name="connsiteY1895" fmla="*/ 3150887 h 3977558"/>
              <a:gd name="connsiteX1896" fmla="*/ 4875675 w 5235586"/>
              <a:gd name="connsiteY1896" fmla="*/ 3195875 h 3977558"/>
              <a:gd name="connsiteX1897" fmla="*/ 4872861 w 5235586"/>
              <a:gd name="connsiteY1897" fmla="*/ 3198686 h 3977558"/>
              <a:gd name="connsiteX1898" fmla="*/ 4870048 w 5235586"/>
              <a:gd name="connsiteY1898" fmla="*/ 3195875 h 3977558"/>
              <a:gd name="connsiteX1899" fmla="*/ 4825062 w 5235586"/>
              <a:gd name="connsiteY1899" fmla="*/ 3150887 h 3977558"/>
              <a:gd name="connsiteX1900" fmla="*/ 4822249 w 5235586"/>
              <a:gd name="connsiteY1900" fmla="*/ 3148073 h 3977558"/>
              <a:gd name="connsiteX1901" fmla="*/ 4825062 w 5235586"/>
              <a:gd name="connsiteY1901" fmla="*/ 3145263 h 3977558"/>
              <a:gd name="connsiteX1902" fmla="*/ 4872861 w 5235586"/>
              <a:gd name="connsiteY1902" fmla="*/ 3097461 h 3977558"/>
              <a:gd name="connsiteX1903" fmla="*/ 4718213 w 5235586"/>
              <a:gd name="connsiteY1903" fmla="*/ 3097461 h 3977558"/>
              <a:gd name="connsiteX1904" fmla="*/ 4766016 w 5235586"/>
              <a:gd name="connsiteY1904" fmla="*/ 3145263 h 3977558"/>
              <a:gd name="connsiteX1905" fmla="*/ 4768826 w 5235586"/>
              <a:gd name="connsiteY1905" fmla="*/ 3148073 h 3977558"/>
              <a:gd name="connsiteX1906" fmla="*/ 4766016 w 5235586"/>
              <a:gd name="connsiteY1906" fmla="*/ 3150887 h 3977558"/>
              <a:gd name="connsiteX1907" fmla="*/ 4721027 w 5235586"/>
              <a:gd name="connsiteY1907" fmla="*/ 3195875 h 3977558"/>
              <a:gd name="connsiteX1908" fmla="*/ 4718213 w 5235586"/>
              <a:gd name="connsiteY1908" fmla="*/ 3198686 h 3977558"/>
              <a:gd name="connsiteX1909" fmla="*/ 4715400 w 5235586"/>
              <a:gd name="connsiteY1909" fmla="*/ 3195875 h 3977558"/>
              <a:gd name="connsiteX1910" fmla="*/ 4670414 w 5235586"/>
              <a:gd name="connsiteY1910" fmla="*/ 3150887 h 3977558"/>
              <a:gd name="connsiteX1911" fmla="*/ 4667601 w 5235586"/>
              <a:gd name="connsiteY1911" fmla="*/ 3148073 h 3977558"/>
              <a:gd name="connsiteX1912" fmla="*/ 4670414 w 5235586"/>
              <a:gd name="connsiteY1912" fmla="*/ 3145263 h 3977558"/>
              <a:gd name="connsiteX1913" fmla="*/ 4718213 w 5235586"/>
              <a:gd name="connsiteY1913" fmla="*/ 3097461 h 3977558"/>
              <a:gd name="connsiteX1914" fmla="*/ 4563563 w 5235586"/>
              <a:gd name="connsiteY1914" fmla="*/ 3097461 h 3977558"/>
              <a:gd name="connsiteX1915" fmla="*/ 4611365 w 5235586"/>
              <a:gd name="connsiteY1915" fmla="*/ 3145263 h 3977558"/>
              <a:gd name="connsiteX1916" fmla="*/ 4614175 w 5235586"/>
              <a:gd name="connsiteY1916" fmla="*/ 3148073 h 3977558"/>
              <a:gd name="connsiteX1917" fmla="*/ 4611365 w 5235586"/>
              <a:gd name="connsiteY1917" fmla="*/ 3150887 h 3977558"/>
              <a:gd name="connsiteX1918" fmla="*/ 4566376 w 5235586"/>
              <a:gd name="connsiteY1918" fmla="*/ 3195875 h 3977558"/>
              <a:gd name="connsiteX1919" fmla="*/ 4563563 w 5235586"/>
              <a:gd name="connsiteY1919" fmla="*/ 3198686 h 3977558"/>
              <a:gd name="connsiteX1920" fmla="*/ 4560749 w 5235586"/>
              <a:gd name="connsiteY1920" fmla="*/ 3195875 h 3977558"/>
              <a:gd name="connsiteX1921" fmla="*/ 4515763 w 5235586"/>
              <a:gd name="connsiteY1921" fmla="*/ 3150887 h 3977558"/>
              <a:gd name="connsiteX1922" fmla="*/ 4512950 w 5235586"/>
              <a:gd name="connsiteY1922" fmla="*/ 3148073 h 3977558"/>
              <a:gd name="connsiteX1923" fmla="*/ 4515763 w 5235586"/>
              <a:gd name="connsiteY1923" fmla="*/ 3145263 h 3977558"/>
              <a:gd name="connsiteX1924" fmla="*/ 4563563 w 5235586"/>
              <a:gd name="connsiteY1924" fmla="*/ 3097461 h 3977558"/>
              <a:gd name="connsiteX1925" fmla="*/ 4406104 w 5235586"/>
              <a:gd name="connsiteY1925" fmla="*/ 3097461 h 3977558"/>
              <a:gd name="connsiteX1926" fmla="*/ 4453907 w 5235586"/>
              <a:gd name="connsiteY1926" fmla="*/ 3145263 h 3977558"/>
              <a:gd name="connsiteX1927" fmla="*/ 4456717 w 5235586"/>
              <a:gd name="connsiteY1927" fmla="*/ 3148073 h 3977558"/>
              <a:gd name="connsiteX1928" fmla="*/ 4453907 w 5235586"/>
              <a:gd name="connsiteY1928" fmla="*/ 3150887 h 3977558"/>
              <a:gd name="connsiteX1929" fmla="*/ 4408915 w 5235586"/>
              <a:gd name="connsiteY1929" fmla="*/ 3195875 h 3977558"/>
              <a:gd name="connsiteX1930" fmla="*/ 4406104 w 5235586"/>
              <a:gd name="connsiteY1930" fmla="*/ 3198686 h 3977558"/>
              <a:gd name="connsiteX1931" fmla="*/ 4403291 w 5235586"/>
              <a:gd name="connsiteY1931" fmla="*/ 3195875 h 3977558"/>
              <a:gd name="connsiteX1932" fmla="*/ 4358302 w 5235586"/>
              <a:gd name="connsiteY1932" fmla="*/ 3150887 h 3977558"/>
              <a:gd name="connsiteX1933" fmla="*/ 4355492 w 5235586"/>
              <a:gd name="connsiteY1933" fmla="*/ 3148073 h 3977558"/>
              <a:gd name="connsiteX1934" fmla="*/ 4358302 w 5235586"/>
              <a:gd name="connsiteY1934" fmla="*/ 3145263 h 3977558"/>
              <a:gd name="connsiteX1935" fmla="*/ 4406104 w 5235586"/>
              <a:gd name="connsiteY1935" fmla="*/ 3097461 h 3977558"/>
              <a:gd name="connsiteX1936" fmla="*/ 4251453 w 5235586"/>
              <a:gd name="connsiteY1936" fmla="*/ 3097461 h 3977558"/>
              <a:gd name="connsiteX1937" fmla="*/ 4299256 w 5235586"/>
              <a:gd name="connsiteY1937" fmla="*/ 3145263 h 3977558"/>
              <a:gd name="connsiteX1938" fmla="*/ 4302066 w 5235586"/>
              <a:gd name="connsiteY1938" fmla="*/ 3148073 h 3977558"/>
              <a:gd name="connsiteX1939" fmla="*/ 4299256 w 5235586"/>
              <a:gd name="connsiteY1939" fmla="*/ 3150887 h 3977558"/>
              <a:gd name="connsiteX1940" fmla="*/ 4254264 w 5235586"/>
              <a:gd name="connsiteY1940" fmla="*/ 3195875 h 3977558"/>
              <a:gd name="connsiteX1941" fmla="*/ 4251453 w 5235586"/>
              <a:gd name="connsiteY1941" fmla="*/ 3198686 h 3977558"/>
              <a:gd name="connsiteX1942" fmla="*/ 4248640 w 5235586"/>
              <a:gd name="connsiteY1942" fmla="*/ 3195875 h 3977558"/>
              <a:gd name="connsiteX1943" fmla="*/ 4203651 w 5235586"/>
              <a:gd name="connsiteY1943" fmla="*/ 3150887 h 3977558"/>
              <a:gd name="connsiteX1944" fmla="*/ 4200841 w 5235586"/>
              <a:gd name="connsiteY1944" fmla="*/ 3148073 h 3977558"/>
              <a:gd name="connsiteX1945" fmla="*/ 4203651 w 5235586"/>
              <a:gd name="connsiteY1945" fmla="*/ 3145263 h 3977558"/>
              <a:gd name="connsiteX1946" fmla="*/ 4251453 w 5235586"/>
              <a:gd name="connsiteY1946" fmla="*/ 3097461 h 3977558"/>
              <a:gd name="connsiteX1947" fmla="*/ 4096805 w 5235586"/>
              <a:gd name="connsiteY1947" fmla="*/ 3097461 h 3977558"/>
              <a:gd name="connsiteX1948" fmla="*/ 4144608 w 5235586"/>
              <a:gd name="connsiteY1948" fmla="*/ 3145263 h 3977558"/>
              <a:gd name="connsiteX1949" fmla="*/ 4147418 w 5235586"/>
              <a:gd name="connsiteY1949" fmla="*/ 3148073 h 3977558"/>
              <a:gd name="connsiteX1950" fmla="*/ 4144608 w 5235586"/>
              <a:gd name="connsiteY1950" fmla="*/ 3150887 h 3977558"/>
              <a:gd name="connsiteX1951" fmla="*/ 4099616 w 5235586"/>
              <a:gd name="connsiteY1951" fmla="*/ 3195875 h 3977558"/>
              <a:gd name="connsiteX1952" fmla="*/ 4096805 w 5235586"/>
              <a:gd name="connsiteY1952" fmla="*/ 3198686 h 3977558"/>
              <a:gd name="connsiteX1953" fmla="*/ 4093992 w 5235586"/>
              <a:gd name="connsiteY1953" fmla="*/ 3195875 h 3977558"/>
              <a:gd name="connsiteX1954" fmla="*/ 4049003 w 5235586"/>
              <a:gd name="connsiteY1954" fmla="*/ 3150887 h 3977558"/>
              <a:gd name="connsiteX1955" fmla="*/ 4046193 w 5235586"/>
              <a:gd name="connsiteY1955" fmla="*/ 3148073 h 3977558"/>
              <a:gd name="connsiteX1956" fmla="*/ 4049003 w 5235586"/>
              <a:gd name="connsiteY1956" fmla="*/ 3145263 h 3977558"/>
              <a:gd name="connsiteX1957" fmla="*/ 4096805 w 5235586"/>
              <a:gd name="connsiteY1957" fmla="*/ 3097461 h 3977558"/>
              <a:gd name="connsiteX1958" fmla="*/ 3939345 w 5235586"/>
              <a:gd name="connsiteY1958" fmla="*/ 3097461 h 3977558"/>
              <a:gd name="connsiteX1959" fmla="*/ 3987147 w 5235586"/>
              <a:gd name="connsiteY1959" fmla="*/ 3145263 h 3977558"/>
              <a:gd name="connsiteX1960" fmla="*/ 3989957 w 5235586"/>
              <a:gd name="connsiteY1960" fmla="*/ 3148073 h 3977558"/>
              <a:gd name="connsiteX1961" fmla="*/ 3987147 w 5235586"/>
              <a:gd name="connsiteY1961" fmla="*/ 3150887 h 3977558"/>
              <a:gd name="connsiteX1962" fmla="*/ 3942155 w 5235586"/>
              <a:gd name="connsiteY1962" fmla="*/ 3195875 h 3977558"/>
              <a:gd name="connsiteX1963" fmla="*/ 3939345 w 5235586"/>
              <a:gd name="connsiteY1963" fmla="*/ 3198686 h 3977558"/>
              <a:gd name="connsiteX1964" fmla="*/ 3936531 w 5235586"/>
              <a:gd name="connsiteY1964" fmla="*/ 3195875 h 3977558"/>
              <a:gd name="connsiteX1965" fmla="*/ 3891545 w 5235586"/>
              <a:gd name="connsiteY1965" fmla="*/ 3150887 h 3977558"/>
              <a:gd name="connsiteX1966" fmla="*/ 3888732 w 5235586"/>
              <a:gd name="connsiteY1966" fmla="*/ 3148073 h 3977558"/>
              <a:gd name="connsiteX1967" fmla="*/ 3891545 w 5235586"/>
              <a:gd name="connsiteY1967" fmla="*/ 3145263 h 3977558"/>
              <a:gd name="connsiteX1968" fmla="*/ 3939345 w 5235586"/>
              <a:gd name="connsiteY1968" fmla="*/ 3097461 h 3977558"/>
              <a:gd name="connsiteX1969" fmla="*/ 3784693 w 5235586"/>
              <a:gd name="connsiteY1969" fmla="*/ 3097461 h 3977558"/>
              <a:gd name="connsiteX1970" fmla="*/ 3832496 w 5235586"/>
              <a:gd name="connsiteY1970" fmla="*/ 3145263 h 3977558"/>
              <a:gd name="connsiteX1971" fmla="*/ 3835306 w 5235586"/>
              <a:gd name="connsiteY1971" fmla="*/ 3148073 h 3977558"/>
              <a:gd name="connsiteX1972" fmla="*/ 3832496 w 5235586"/>
              <a:gd name="connsiteY1972" fmla="*/ 3150887 h 3977558"/>
              <a:gd name="connsiteX1973" fmla="*/ 3787504 w 5235586"/>
              <a:gd name="connsiteY1973" fmla="*/ 3195875 h 3977558"/>
              <a:gd name="connsiteX1974" fmla="*/ 3784693 w 5235586"/>
              <a:gd name="connsiteY1974" fmla="*/ 3198686 h 3977558"/>
              <a:gd name="connsiteX1975" fmla="*/ 3781880 w 5235586"/>
              <a:gd name="connsiteY1975" fmla="*/ 3195875 h 3977558"/>
              <a:gd name="connsiteX1976" fmla="*/ 3736894 w 5235586"/>
              <a:gd name="connsiteY1976" fmla="*/ 3150887 h 3977558"/>
              <a:gd name="connsiteX1977" fmla="*/ 3734081 w 5235586"/>
              <a:gd name="connsiteY1977" fmla="*/ 3148073 h 3977558"/>
              <a:gd name="connsiteX1978" fmla="*/ 3736894 w 5235586"/>
              <a:gd name="connsiteY1978" fmla="*/ 3145263 h 3977558"/>
              <a:gd name="connsiteX1979" fmla="*/ 3784693 w 5235586"/>
              <a:gd name="connsiteY1979" fmla="*/ 3097461 h 3977558"/>
              <a:gd name="connsiteX1980" fmla="*/ 3630045 w 5235586"/>
              <a:gd name="connsiteY1980" fmla="*/ 3097461 h 3977558"/>
              <a:gd name="connsiteX1981" fmla="*/ 3677848 w 5235586"/>
              <a:gd name="connsiteY1981" fmla="*/ 3145263 h 3977558"/>
              <a:gd name="connsiteX1982" fmla="*/ 3680658 w 5235586"/>
              <a:gd name="connsiteY1982" fmla="*/ 3148073 h 3977558"/>
              <a:gd name="connsiteX1983" fmla="*/ 3677848 w 5235586"/>
              <a:gd name="connsiteY1983" fmla="*/ 3150887 h 3977558"/>
              <a:gd name="connsiteX1984" fmla="*/ 3632856 w 5235586"/>
              <a:gd name="connsiteY1984" fmla="*/ 3195875 h 3977558"/>
              <a:gd name="connsiteX1985" fmla="*/ 3630045 w 5235586"/>
              <a:gd name="connsiteY1985" fmla="*/ 3198686 h 3977558"/>
              <a:gd name="connsiteX1986" fmla="*/ 3627232 w 5235586"/>
              <a:gd name="connsiteY1986" fmla="*/ 3195875 h 3977558"/>
              <a:gd name="connsiteX1987" fmla="*/ 3582246 w 5235586"/>
              <a:gd name="connsiteY1987" fmla="*/ 3150887 h 3977558"/>
              <a:gd name="connsiteX1988" fmla="*/ 3579433 w 5235586"/>
              <a:gd name="connsiteY1988" fmla="*/ 3148073 h 3977558"/>
              <a:gd name="connsiteX1989" fmla="*/ 3582246 w 5235586"/>
              <a:gd name="connsiteY1989" fmla="*/ 3145263 h 3977558"/>
              <a:gd name="connsiteX1990" fmla="*/ 3630045 w 5235586"/>
              <a:gd name="connsiteY1990" fmla="*/ 3097461 h 3977558"/>
              <a:gd name="connsiteX1991" fmla="*/ 3472581 w 5235586"/>
              <a:gd name="connsiteY1991" fmla="*/ 3097461 h 3977558"/>
              <a:gd name="connsiteX1992" fmla="*/ 3520384 w 5235586"/>
              <a:gd name="connsiteY1992" fmla="*/ 3145263 h 3977558"/>
              <a:gd name="connsiteX1993" fmla="*/ 3523194 w 5235586"/>
              <a:gd name="connsiteY1993" fmla="*/ 3148073 h 3977558"/>
              <a:gd name="connsiteX1994" fmla="*/ 3520384 w 5235586"/>
              <a:gd name="connsiteY1994" fmla="*/ 3150887 h 3977558"/>
              <a:gd name="connsiteX1995" fmla="*/ 3475395 w 5235586"/>
              <a:gd name="connsiteY1995" fmla="*/ 3195875 h 3977558"/>
              <a:gd name="connsiteX1996" fmla="*/ 3472581 w 5235586"/>
              <a:gd name="connsiteY1996" fmla="*/ 3198686 h 3977558"/>
              <a:gd name="connsiteX1997" fmla="*/ 3469771 w 5235586"/>
              <a:gd name="connsiteY1997" fmla="*/ 3195875 h 3977558"/>
              <a:gd name="connsiteX1998" fmla="*/ 3424782 w 5235586"/>
              <a:gd name="connsiteY1998" fmla="*/ 3150887 h 3977558"/>
              <a:gd name="connsiteX1999" fmla="*/ 3421969 w 5235586"/>
              <a:gd name="connsiteY1999" fmla="*/ 3148073 h 3977558"/>
              <a:gd name="connsiteX2000" fmla="*/ 3424782 w 5235586"/>
              <a:gd name="connsiteY2000" fmla="*/ 3145263 h 3977558"/>
              <a:gd name="connsiteX2001" fmla="*/ 3472581 w 5235586"/>
              <a:gd name="connsiteY2001" fmla="*/ 3097461 h 3977558"/>
              <a:gd name="connsiteX2002" fmla="*/ 3317933 w 5235586"/>
              <a:gd name="connsiteY2002" fmla="*/ 3097461 h 3977558"/>
              <a:gd name="connsiteX2003" fmla="*/ 3365736 w 5235586"/>
              <a:gd name="connsiteY2003" fmla="*/ 3145263 h 3977558"/>
              <a:gd name="connsiteX2004" fmla="*/ 3368546 w 5235586"/>
              <a:gd name="connsiteY2004" fmla="*/ 3148073 h 3977558"/>
              <a:gd name="connsiteX2005" fmla="*/ 3365736 w 5235586"/>
              <a:gd name="connsiteY2005" fmla="*/ 3150887 h 3977558"/>
              <a:gd name="connsiteX2006" fmla="*/ 3320747 w 5235586"/>
              <a:gd name="connsiteY2006" fmla="*/ 3195875 h 3977558"/>
              <a:gd name="connsiteX2007" fmla="*/ 3317933 w 5235586"/>
              <a:gd name="connsiteY2007" fmla="*/ 3198686 h 3977558"/>
              <a:gd name="connsiteX2008" fmla="*/ 3315123 w 5235586"/>
              <a:gd name="connsiteY2008" fmla="*/ 3195875 h 3977558"/>
              <a:gd name="connsiteX2009" fmla="*/ 3270134 w 5235586"/>
              <a:gd name="connsiteY2009" fmla="*/ 3150887 h 3977558"/>
              <a:gd name="connsiteX2010" fmla="*/ 3267321 w 5235586"/>
              <a:gd name="connsiteY2010" fmla="*/ 3148073 h 3977558"/>
              <a:gd name="connsiteX2011" fmla="*/ 3270134 w 5235586"/>
              <a:gd name="connsiteY2011" fmla="*/ 3145263 h 3977558"/>
              <a:gd name="connsiteX2012" fmla="*/ 3317933 w 5235586"/>
              <a:gd name="connsiteY2012" fmla="*/ 3097461 h 3977558"/>
              <a:gd name="connsiteX2013" fmla="*/ 3163283 w 5235586"/>
              <a:gd name="connsiteY2013" fmla="*/ 3097461 h 3977558"/>
              <a:gd name="connsiteX2014" fmla="*/ 3211085 w 5235586"/>
              <a:gd name="connsiteY2014" fmla="*/ 3145263 h 3977558"/>
              <a:gd name="connsiteX2015" fmla="*/ 3213895 w 5235586"/>
              <a:gd name="connsiteY2015" fmla="*/ 3148073 h 3977558"/>
              <a:gd name="connsiteX2016" fmla="*/ 3211085 w 5235586"/>
              <a:gd name="connsiteY2016" fmla="*/ 3150887 h 3977558"/>
              <a:gd name="connsiteX2017" fmla="*/ 3166096 w 5235586"/>
              <a:gd name="connsiteY2017" fmla="*/ 3195875 h 3977558"/>
              <a:gd name="connsiteX2018" fmla="*/ 3163283 w 5235586"/>
              <a:gd name="connsiteY2018" fmla="*/ 3198686 h 3977558"/>
              <a:gd name="connsiteX2019" fmla="*/ 3160472 w 5235586"/>
              <a:gd name="connsiteY2019" fmla="*/ 3195875 h 3977558"/>
              <a:gd name="connsiteX2020" fmla="*/ 3115483 w 5235586"/>
              <a:gd name="connsiteY2020" fmla="*/ 3150887 h 3977558"/>
              <a:gd name="connsiteX2021" fmla="*/ 3112670 w 5235586"/>
              <a:gd name="connsiteY2021" fmla="*/ 3148073 h 3977558"/>
              <a:gd name="connsiteX2022" fmla="*/ 3115483 w 5235586"/>
              <a:gd name="connsiteY2022" fmla="*/ 3145263 h 3977558"/>
              <a:gd name="connsiteX2023" fmla="*/ 3163283 w 5235586"/>
              <a:gd name="connsiteY2023" fmla="*/ 3097461 h 3977558"/>
              <a:gd name="connsiteX2024" fmla="*/ 3005823 w 5235586"/>
              <a:gd name="connsiteY2024" fmla="*/ 3097461 h 3977558"/>
              <a:gd name="connsiteX2025" fmla="*/ 3053626 w 5235586"/>
              <a:gd name="connsiteY2025" fmla="*/ 3145263 h 3977558"/>
              <a:gd name="connsiteX2026" fmla="*/ 3056436 w 5235586"/>
              <a:gd name="connsiteY2026" fmla="*/ 3148073 h 3977558"/>
              <a:gd name="connsiteX2027" fmla="*/ 3053626 w 5235586"/>
              <a:gd name="connsiteY2027" fmla="*/ 3150887 h 3977558"/>
              <a:gd name="connsiteX2028" fmla="*/ 3008634 w 5235586"/>
              <a:gd name="connsiteY2028" fmla="*/ 3195875 h 3977558"/>
              <a:gd name="connsiteX2029" fmla="*/ 3005823 w 5235586"/>
              <a:gd name="connsiteY2029" fmla="*/ 3198686 h 3977558"/>
              <a:gd name="connsiteX2030" fmla="*/ 3003010 w 5235586"/>
              <a:gd name="connsiteY2030" fmla="*/ 3195875 h 3977558"/>
              <a:gd name="connsiteX2031" fmla="*/ 2958021 w 5235586"/>
              <a:gd name="connsiteY2031" fmla="*/ 3150887 h 3977558"/>
              <a:gd name="connsiteX2032" fmla="*/ 2955211 w 5235586"/>
              <a:gd name="connsiteY2032" fmla="*/ 3148073 h 3977558"/>
              <a:gd name="connsiteX2033" fmla="*/ 2958021 w 5235586"/>
              <a:gd name="connsiteY2033" fmla="*/ 3145263 h 3977558"/>
              <a:gd name="connsiteX2034" fmla="*/ 3005823 w 5235586"/>
              <a:gd name="connsiteY2034" fmla="*/ 3097461 h 3977558"/>
              <a:gd name="connsiteX2035" fmla="*/ 2851172 w 5235586"/>
              <a:gd name="connsiteY2035" fmla="*/ 3097461 h 3977558"/>
              <a:gd name="connsiteX2036" fmla="*/ 2898975 w 5235586"/>
              <a:gd name="connsiteY2036" fmla="*/ 3145263 h 3977558"/>
              <a:gd name="connsiteX2037" fmla="*/ 2901785 w 5235586"/>
              <a:gd name="connsiteY2037" fmla="*/ 3148073 h 3977558"/>
              <a:gd name="connsiteX2038" fmla="*/ 2898975 w 5235586"/>
              <a:gd name="connsiteY2038" fmla="*/ 3150887 h 3977558"/>
              <a:gd name="connsiteX2039" fmla="*/ 2853983 w 5235586"/>
              <a:gd name="connsiteY2039" fmla="*/ 3195875 h 3977558"/>
              <a:gd name="connsiteX2040" fmla="*/ 2851172 w 5235586"/>
              <a:gd name="connsiteY2040" fmla="*/ 3198686 h 3977558"/>
              <a:gd name="connsiteX2041" fmla="*/ 2848359 w 5235586"/>
              <a:gd name="connsiteY2041" fmla="*/ 3195875 h 3977558"/>
              <a:gd name="connsiteX2042" fmla="*/ 2803370 w 5235586"/>
              <a:gd name="connsiteY2042" fmla="*/ 3150887 h 3977558"/>
              <a:gd name="connsiteX2043" fmla="*/ 2800560 w 5235586"/>
              <a:gd name="connsiteY2043" fmla="*/ 3148073 h 3977558"/>
              <a:gd name="connsiteX2044" fmla="*/ 2803370 w 5235586"/>
              <a:gd name="connsiteY2044" fmla="*/ 3145263 h 3977558"/>
              <a:gd name="connsiteX2045" fmla="*/ 2851172 w 5235586"/>
              <a:gd name="connsiteY2045" fmla="*/ 3097461 h 3977558"/>
              <a:gd name="connsiteX2046" fmla="*/ 2696525 w 5235586"/>
              <a:gd name="connsiteY2046" fmla="*/ 3097461 h 3977558"/>
              <a:gd name="connsiteX2047" fmla="*/ 2744328 w 5235586"/>
              <a:gd name="connsiteY2047" fmla="*/ 3145263 h 3977558"/>
              <a:gd name="connsiteX2048" fmla="*/ 2747138 w 5235586"/>
              <a:gd name="connsiteY2048" fmla="*/ 3148073 h 3977558"/>
              <a:gd name="connsiteX2049" fmla="*/ 2744328 w 5235586"/>
              <a:gd name="connsiteY2049" fmla="*/ 3150887 h 3977558"/>
              <a:gd name="connsiteX2050" fmla="*/ 2699336 w 5235586"/>
              <a:gd name="connsiteY2050" fmla="*/ 3195875 h 3977558"/>
              <a:gd name="connsiteX2051" fmla="*/ 2696525 w 5235586"/>
              <a:gd name="connsiteY2051" fmla="*/ 3198686 h 3977558"/>
              <a:gd name="connsiteX2052" fmla="*/ 2693712 w 5235586"/>
              <a:gd name="connsiteY2052" fmla="*/ 3195875 h 3977558"/>
              <a:gd name="connsiteX2053" fmla="*/ 2648723 w 5235586"/>
              <a:gd name="connsiteY2053" fmla="*/ 3150887 h 3977558"/>
              <a:gd name="connsiteX2054" fmla="*/ 2645913 w 5235586"/>
              <a:gd name="connsiteY2054" fmla="*/ 3148073 h 3977558"/>
              <a:gd name="connsiteX2055" fmla="*/ 2648723 w 5235586"/>
              <a:gd name="connsiteY2055" fmla="*/ 3145263 h 3977558"/>
              <a:gd name="connsiteX2056" fmla="*/ 2696525 w 5235586"/>
              <a:gd name="connsiteY2056" fmla="*/ 3097461 h 3977558"/>
              <a:gd name="connsiteX2057" fmla="*/ 2539061 w 5235586"/>
              <a:gd name="connsiteY2057" fmla="*/ 3097461 h 3977558"/>
              <a:gd name="connsiteX2058" fmla="*/ 2586863 w 5235586"/>
              <a:gd name="connsiteY2058" fmla="*/ 3145263 h 3977558"/>
              <a:gd name="connsiteX2059" fmla="*/ 2589673 w 5235586"/>
              <a:gd name="connsiteY2059" fmla="*/ 3148073 h 3977558"/>
              <a:gd name="connsiteX2060" fmla="*/ 2586863 w 5235586"/>
              <a:gd name="connsiteY2060" fmla="*/ 3150887 h 3977558"/>
              <a:gd name="connsiteX2061" fmla="*/ 2541874 w 5235586"/>
              <a:gd name="connsiteY2061" fmla="*/ 3195875 h 3977558"/>
              <a:gd name="connsiteX2062" fmla="*/ 2539061 w 5235586"/>
              <a:gd name="connsiteY2062" fmla="*/ 3198686 h 3977558"/>
              <a:gd name="connsiteX2063" fmla="*/ 2536247 w 5235586"/>
              <a:gd name="connsiteY2063" fmla="*/ 3195875 h 3977558"/>
              <a:gd name="connsiteX2064" fmla="*/ 2491261 w 5235586"/>
              <a:gd name="connsiteY2064" fmla="*/ 3150887 h 3977558"/>
              <a:gd name="connsiteX2065" fmla="*/ 2488448 w 5235586"/>
              <a:gd name="connsiteY2065" fmla="*/ 3148073 h 3977558"/>
              <a:gd name="connsiteX2066" fmla="*/ 2491261 w 5235586"/>
              <a:gd name="connsiteY2066" fmla="*/ 3145263 h 3977558"/>
              <a:gd name="connsiteX2067" fmla="*/ 2539061 w 5235586"/>
              <a:gd name="connsiteY2067" fmla="*/ 3097461 h 3977558"/>
              <a:gd name="connsiteX2068" fmla="*/ 2384413 w 5235586"/>
              <a:gd name="connsiteY2068" fmla="*/ 3097461 h 3977558"/>
              <a:gd name="connsiteX2069" fmla="*/ 2432215 w 5235586"/>
              <a:gd name="connsiteY2069" fmla="*/ 3145263 h 3977558"/>
              <a:gd name="connsiteX2070" fmla="*/ 2435025 w 5235586"/>
              <a:gd name="connsiteY2070" fmla="*/ 3148073 h 3977558"/>
              <a:gd name="connsiteX2071" fmla="*/ 2432215 w 5235586"/>
              <a:gd name="connsiteY2071" fmla="*/ 3150887 h 3977558"/>
              <a:gd name="connsiteX2072" fmla="*/ 2387226 w 5235586"/>
              <a:gd name="connsiteY2072" fmla="*/ 3195875 h 3977558"/>
              <a:gd name="connsiteX2073" fmla="*/ 2384413 w 5235586"/>
              <a:gd name="connsiteY2073" fmla="*/ 3198686 h 3977558"/>
              <a:gd name="connsiteX2074" fmla="*/ 2381599 w 5235586"/>
              <a:gd name="connsiteY2074" fmla="*/ 3195875 h 3977558"/>
              <a:gd name="connsiteX2075" fmla="*/ 2336613 w 5235586"/>
              <a:gd name="connsiteY2075" fmla="*/ 3150887 h 3977558"/>
              <a:gd name="connsiteX2076" fmla="*/ 2333800 w 5235586"/>
              <a:gd name="connsiteY2076" fmla="*/ 3148073 h 3977558"/>
              <a:gd name="connsiteX2077" fmla="*/ 2336613 w 5235586"/>
              <a:gd name="connsiteY2077" fmla="*/ 3145263 h 3977558"/>
              <a:gd name="connsiteX2078" fmla="*/ 2384413 w 5235586"/>
              <a:gd name="connsiteY2078" fmla="*/ 3097461 h 3977558"/>
              <a:gd name="connsiteX2079" fmla="*/ 2229761 w 5235586"/>
              <a:gd name="connsiteY2079" fmla="*/ 3097461 h 3977558"/>
              <a:gd name="connsiteX2080" fmla="*/ 2277564 w 5235586"/>
              <a:gd name="connsiteY2080" fmla="*/ 3145263 h 3977558"/>
              <a:gd name="connsiteX2081" fmla="*/ 2280374 w 5235586"/>
              <a:gd name="connsiteY2081" fmla="*/ 3148073 h 3977558"/>
              <a:gd name="connsiteX2082" fmla="*/ 2277564 w 5235586"/>
              <a:gd name="connsiteY2082" fmla="*/ 3150887 h 3977558"/>
              <a:gd name="connsiteX2083" fmla="*/ 2232575 w 5235586"/>
              <a:gd name="connsiteY2083" fmla="*/ 3195875 h 3977558"/>
              <a:gd name="connsiteX2084" fmla="*/ 2229761 w 5235586"/>
              <a:gd name="connsiteY2084" fmla="*/ 3198686 h 3977558"/>
              <a:gd name="connsiteX2085" fmla="*/ 2226948 w 5235586"/>
              <a:gd name="connsiteY2085" fmla="*/ 3195875 h 3977558"/>
              <a:gd name="connsiteX2086" fmla="*/ 2181962 w 5235586"/>
              <a:gd name="connsiteY2086" fmla="*/ 3150887 h 3977558"/>
              <a:gd name="connsiteX2087" fmla="*/ 2179149 w 5235586"/>
              <a:gd name="connsiteY2087" fmla="*/ 3148073 h 3977558"/>
              <a:gd name="connsiteX2088" fmla="*/ 2181962 w 5235586"/>
              <a:gd name="connsiteY2088" fmla="*/ 3145263 h 3977558"/>
              <a:gd name="connsiteX2089" fmla="*/ 2229761 w 5235586"/>
              <a:gd name="connsiteY2089" fmla="*/ 3097461 h 3977558"/>
              <a:gd name="connsiteX2090" fmla="*/ 2075115 w 5235586"/>
              <a:gd name="connsiteY2090" fmla="*/ 3097461 h 3977558"/>
              <a:gd name="connsiteX2091" fmla="*/ 2122917 w 5235586"/>
              <a:gd name="connsiteY2091" fmla="*/ 3145263 h 3977558"/>
              <a:gd name="connsiteX2092" fmla="*/ 2125727 w 5235586"/>
              <a:gd name="connsiteY2092" fmla="*/ 3148073 h 3977558"/>
              <a:gd name="connsiteX2093" fmla="*/ 2122917 w 5235586"/>
              <a:gd name="connsiteY2093" fmla="*/ 3150887 h 3977558"/>
              <a:gd name="connsiteX2094" fmla="*/ 2077928 w 5235586"/>
              <a:gd name="connsiteY2094" fmla="*/ 3195875 h 3977558"/>
              <a:gd name="connsiteX2095" fmla="*/ 2075115 w 5235586"/>
              <a:gd name="connsiteY2095" fmla="*/ 3198686 h 3977558"/>
              <a:gd name="connsiteX2096" fmla="*/ 2072301 w 5235586"/>
              <a:gd name="connsiteY2096" fmla="*/ 3195875 h 3977558"/>
              <a:gd name="connsiteX2097" fmla="*/ 2027315 w 5235586"/>
              <a:gd name="connsiteY2097" fmla="*/ 3150887 h 3977558"/>
              <a:gd name="connsiteX2098" fmla="*/ 2024502 w 5235586"/>
              <a:gd name="connsiteY2098" fmla="*/ 3148073 h 3977558"/>
              <a:gd name="connsiteX2099" fmla="*/ 2027315 w 5235586"/>
              <a:gd name="connsiteY2099" fmla="*/ 3145263 h 3977558"/>
              <a:gd name="connsiteX2100" fmla="*/ 2075115 w 5235586"/>
              <a:gd name="connsiteY2100" fmla="*/ 3097461 h 3977558"/>
              <a:gd name="connsiteX2101" fmla="*/ 1917652 w 5235586"/>
              <a:gd name="connsiteY2101" fmla="*/ 3097461 h 3977558"/>
              <a:gd name="connsiteX2102" fmla="*/ 1965455 w 5235586"/>
              <a:gd name="connsiteY2102" fmla="*/ 3145263 h 3977558"/>
              <a:gd name="connsiteX2103" fmla="*/ 1968265 w 5235586"/>
              <a:gd name="connsiteY2103" fmla="*/ 3148073 h 3977558"/>
              <a:gd name="connsiteX2104" fmla="*/ 1965455 w 5235586"/>
              <a:gd name="connsiteY2104" fmla="*/ 3150887 h 3977558"/>
              <a:gd name="connsiteX2105" fmla="*/ 1920463 w 5235586"/>
              <a:gd name="connsiteY2105" fmla="*/ 3195875 h 3977558"/>
              <a:gd name="connsiteX2106" fmla="*/ 1917652 w 5235586"/>
              <a:gd name="connsiteY2106" fmla="*/ 3198686 h 3977558"/>
              <a:gd name="connsiteX2107" fmla="*/ 1914839 w 5235586"/>
              <a:gd name="connsiteY2107" fmla="*/ 3195875 h 3977558"/>
              <a:gd name="connsiteX2108" fmla="*/ 1869850 w 5235586"/>
              <a:gd name="connsiteY2108" fmla="*/ 3150887 h 3977558"/>
              <a:gd name="connsiteX2109" fmla="*/ 1867040 w 5235586"/>
              <a:gd name="connsiteY2109" fmla="*/ 3148073 h 3977558"/>
              <a:gd name="connsiteX2110" fmla="*/ 1869850 w 5235586"/>
              <a:gd name="connsiteY2110" fmla="*/ 3145263 h 3977558"/>
              <a:gd name="connsiteX2111" fmla="*/ 1917652 w 5235586"/>
              <a:gd name="connsiteY2111" fmla="*/ 3097461 h 3977558"/>
              <a:gd name="connsiteX2112" fmla="*/ 1763004 w 5235586"/>
              <a:gd name="connsiteY2112" fmla="*/ 3097461 h 3977558"/>
              <a:gd name="connsiteX2113" fmla="*/ 1810807 w 5235586"/>
              <a:gd name="connsiteY2113" fmla="*/ 3145263 h 3977558"/>
              <a:gd name="connsiteX2114" fmla="*/ 1813617 w 5235586"/>
              <a:gd name="connsiteY2114" fmla="*/ 3148073 h 3977558"/>
              <a:gd name="connsiteX2115" fmla="*/ 1810807 w 5235586"/>
              <a:gd name="connsiteY2115" fmla="*/ 3150887 h 3977558"/>
              <a:gd name="connsiteX2116" fmla="*/ 1765815 w 5235586"/>
              <a:gd name="connsiteY2116" fmla="*/ 3195875 h 3977558"/>
              <a:gd name="connsiteX2117" fmla="*/ 1763004 w 5235586"/>
              <a:gd name="connsiteY2117" fmla="*/ 3198686 h 3977558"/>
              <a:gd name="connsiteX2118" fmla="*/ 1760191 w 5235586"/>
              <a:gd name="connsiteY2118" fmla="*/ 3195875 h 3977558"/>
              <a:gd name="connsiteX2119" fmla="*/ 1715202 w 5235586"/>
              <a:gd name="connsiteY2119" fmla="*/ 3150887 h 3977558"/>
              <a:gd name="connsiteX2120" fmla="*/ 1712392 w 5235586"/>
              <a:gd name="connsiteY2120" fmla="*/ 3148073 h 3977558"/>
              <a:gd name="connsiteX2121" fmla="*/ 1715202 w 5235586"/>
              <a:gd name="connsiteY2121" fmla="*/ 3145263 h 3977558"/>
              <a:gd name="connsiteX2122" fmla="*/ 1763004 w 5235586"/>
              <a:gd name="connsiteY2122" fmla="*/ 3097461 h 3977558"/>
              <a:gd name="connsiteX2123" fmla="*/ 1608353 w 5235586"/>
              <a:gd name="connsiteY2123" fmla="*/ 3097461 h 3977558"/>
              <a:gd name="connsiteX2124" fmla="*/ 1656156 w 5235586"/>
              <a:gd name="connsiteY2124" fmla="*/ 3145263 h 3977558"/>
              <a:gd name="connsiteX2125" fmla="*/ 1658966 w 5235586"/>
              <a:gd name="connsiteY2125" fmla="*/ 3148073 h 3977558"/>
              <a:gd name="connsiteX2126" fmla="*/ 1656156 w 5235586"/>
              <a:gd name="connsiteY2126" fmla="*/ 3150887 h 3977558"/>
              <a:gd name="connsiteX2127" fmla="*/ 1611164 w 5235586"/>
              <a:gd name="connsiteY2127" fmla="*/ 3195875 h 3977558"/>
              <a:gd name="connsiteX2128" fmla="*/ 1608353 w 5235586"/>
              <a:gd name="connsiteY2128" fmla="*/ 3198686 h 3977558"/>
              <a:gd name="connsiteX2129" fmla="*/ 1605540 w 5235586"/>
              <a:gd name="connsiteY2129" fmla="*/ 3195875 h 3977558"/>
              <a:gd name="connsiteX2130" fmla="*/ 1560551 w 5235586"/>
              <a:gd name="connsiteY2130" fmla="*/ 3150887 h 3977558"/>
              <a:gd name="connsiteX2131" fmla="*/ 1557741 w 5235586"/>
              <a:gd name="connsiteY2131" fmla="*/ 3148073 h 3977558"/>
              <a:gd name="connsiteX2132" fmla="*/ 1560551 w 5235586"/>
              <a:gd name="connsiteY2132" fmla="*/ 3145263 h 3977558"/>
              <a:gd name="connsiteX2133" fmla="*/ 1608353 w 5235586"/>
              <a:gd name="connsiteY2133" fmla="*/ 3097461 h 3977558"/>
              <a:gd name="connsiteX2134" fmla="*/ 1450892 w 5235586"/>
              <a:gd name="connsiteY2134" fmla="*/ 3097461 h 3977558"/>
              <a:gd name="connsiteX2135" fmla="*/ 1498695 w 5235586"/>
              <a:gd name="connsiteY2135" fmla="*/ 3145263 h 3977558"/>
              <a:gd name="connsiteX2136" fmla="*/ 1501505 w 5235586"/>
              <a:gd name="connsiteY2136" fmla="*/ 3148073 h 3977558"/>
              <a:gd name="connsiteX2137" fmla="*/ 1498695 w 5235586"/>
              <a:gd name="connsiteY2137" fmla="*/ 3150887 h 3977558"/>
              <a:gd name="connsiteX2138" fmla="*/ 1453706 w 5235586"/>
              <a:gd name="connsiteY2138" fmla="*/ 3195875 h 3977558"/>
              <a:gd name="connsiteX2139" fmla="*/ 1450892 w 5235586"/>
              <a:gd name="connsiteY2139" fmla="*/ 3198686 h 3977558"/>
              <a:gd name="connsiteX2140" fmla="*/ 1448079 w 5235586"/>
              <a:gd name="connsiteY2140" fmla="*/ 3195875 h 3977558"/>
              <a:gd name="connsiteX2141" fmla="*/ 1403090 w 5235586"/>
              <a:gd name="connsiteY2141" fmla="*/ 3150887 h 3977558"/>
              <a:gd name="connsiteX2142" fmla="*/ 1400280 w 5235586"/>
              <a:gd name="connsiteY2142" fmla="*/ 3148073 h 3977558"/>
              <a:gd name="connsiteX2143" fmla="*/ 1403090 w 5235586"/>
              <a:gd name="connsiteY2143" fmla="*/ 3145263 h 3977558"/>
              <a:gd name="connsiteX2144" fmla="*/ 1450892 w 5235586"/>
              <a:gd name="connsiteY2144" fmla="*/ 3097461 h 3977558"/>
              <a:gd name="connsiteX2145" fmla="*/ 1296244 w 5235586"/>
              <a:gd name="connsiteY2145" fmla="*/ 3097461 h 3977558"/>
              <a:gd name="connsiteX2146" fmla="*/ 1344046 w 5235586"/>
              <a:gd name="connsiteY2146" fmla="*/ 3145263 h 3977558"/>
              <a:gd name="connsiteX2147" fmla="*/ 1346857 w 5235586"/>
              <a:gd name="connsiteY2147" fmla="*/ 3148073 h 3977558"/>
              <a:gd name="connsiteX2148" fmla="*/ 1344046 w 5235586"/>
              <a:gd name="connsiteY2148" fmla="*/ 3150887 h 3977558"/>
              <a:gd name="connsiteX2149" fmla="*/ 1299058 w 5235586"/>
              <a:gd name="connsiteY2149" fmla="*/ 3195875 h 3977558"/>
              <a:gd name="connsiteX2150" fmla="*/ 1296244 w 5235586"/>
              <a:gd name="connsiteY2150" fmla="*/ 3198686 h 3977558"/>
              <a:gd name="connsiteX2151" fmla="*/ 1293431 w 5235586"/>
              <a:gd name="connsiteY2151" fmla="*/ 3195875 h 3977558"/>
              <a:gd name="connsiteX2152" fmla="*/ 1248442 w 5235586"/>
              <a:gd name="connsiteY2152" fmla="*/ 3150887 h 3977558"/>
              <a:gd name="connsiteX2153" fmla="*/ 1245632 w 5235586"/>
              <a:gd name="connsiteY2153" fmla="*/ 3148073 h 3977558"/>
              <a:gd name="connsiteX2154" fmla="*/ 1248442 w 5235586"/>
              <a:gd name="connsiteY2154" fmla="*/ 3145263 h 3977558"/>
              <a:gd name="connsiteX2155" fmla="*/ 1296244 w 5235586"/>
              <a:gd name="connsiteY2155" fmla="*/ 3097461 h 3977558"/>
              <a:gd name="connsiteX2156" fmla="*/ 1141593 w 5235586"/>
              <a:gd name="connsiteY2156" fmla="*/ 3097461 h 3977558"/>
              <a:gd name="connsiteX2157" fmla="*/ 1189395 w 5235586"/>
              <a:gd name="connsiteY2157" fmla="*/ 3145263 h 3977558"/>
              <a:gd name="connsiteX2158" fmla="*/ 1192206 w 5235586"/>
              <a:gd name="connsiteY2158" fmla="*/ 3148073 h 3977558"/>
              <a:gd name="connsiteX2159" fmla="*/ 1189395 w 5235586"/>
              <a:gd name="connsiteY2159" fmla="*/ 3150887 h 3977558"/>
              <a:gd name="connsiteX2160" fmla="*/ 1144407 w 5235586"/>
              <a:gd name="connsiteY2160" fmla="*/ 3195875 h 3977558"/>
              <a:gd name="connsiteX2161" fmla="*/ 1141593 w 5235586"/>
              <a:gd name="connsiteY2161" fmla="*/ 3198686 h 3977558"/>
              <a:gd name="connsiteX2162" fmla="*/ 1138780 w 5235586"/>
              <a:gd name="connsiteY2162" fmla="*/ 3195875 h 3977558"/>
              <a:gd name="connsiteX2163" fmla="*/ 1093791 w 5235586"/>
              <a:gd name="connsiteY2163" fmla="*/ 3150887 h 3977558"/>
              <a:gd name="connsiteX2164" fmla="*/ 1090981 w 5235586"/>
              <a:gd name="connsiteY2164" fmla="*/ 3148073 h 3977558"/>
              <a:gd name="connsiteX2165" fmla="*/ 1093791 w 5235586"/>
              <a:gd name="connsiteY2165" fmla="*/ 3145263 h 3977558"/>
              <a:gd name="connsiteX2166" fmla="*/ 1141593 w 5235586"/>
              <a:gd name="connsiteY2166" fmla="*/ 3097461 h 3977558"/>
              <a:gd name="connsiteX2167" fmla="*/ 984132 w 5235586"/>
              <a:gd name="connsiteY2167" fmla="*/ 3097461 h 3977558"/>
              <a:gd name="connsiteX2168" fmla="*/ 1031934 w 5235586"/>
              <a:gd name="connsiteY2168" fmla="*/ 3145263 h 3977558"/>
              <a:gd name="connsiteX2169" fmla="*/ 1034745 w 5235586"/>
              <a:gd name="connsiteY2169" fmla="*/ 3148073 h 3977558"/>
              <a:gd name="connsiteX2170" fmla="*/ 1031934 w 5235586"/>
              <a:gd name="connsiteY2170" fmla="*/ 3150887 h 3977558"/>
              <a:gd name="connsiteX2171" fmla="*/ 986946 w 5235586"/>
              <a:gd name="connsiteY2171" fmla="*/ 3195875 h 3977558"/>
              <a:gd name="connsiteX2172" fmla="*/ 984132 w 5235586"/>
              <a:gd name="connsiteY2172" fmla="*/ 3198686 h 3977558"/>
              <a:gd name="connsiteX2173" fmla="*/ 981319 w 5235586"/>
              <a:gd name="connsiteY2173" fmla="*/ 3195875 h 3977558"/>
              <a:gd name="connsiteX2174" fmla="*/ 936330 w 5235586"/>
              <a:gd name="connsiteY2174" fmla="*/ 3150887 h 3977558"/>
              <a:gd name="connsiteX2175" fmla="*/ 933520 w 5235586"/>
              <a:gd name="connsiteY2175" fmla="*/ 3148073 h 3977558"/>
              <a:gd name="connsiteX2176" fmla="*/ 936330 w 5235586"/>
              <a:gd name="connsiteY2176" fmla="*/ 3145263 h 3977558"/>
              <a:gd name="connsiteX2177" fmla="*/ 984132 w 5235586"/>
              <a:gd name="connsiteY2177" fmla="*/ 3097461 h 3977558"/>
              <a:gd name="connsiteX2178" fmla="*/ 829484 w 5235586"/>
              <a:gd name="connsiteY2178" fmla="*/ 3097461 h 3977558"/>
              <a:gd name="connsiteX2179" fmla="*/ 877286 w 5235586"/>
              <a:gd name="connsiteY2179" fmla="*/ 3145263 h 3977558"/>
              <a:gd name="connsiteX2180" fmla="*/ 880097 w 5235586"/>
              <a:gd name="connsiteY2180" fmla="*/ 3148073 h 3977558"/>
              <a:gd name="connsiteX2181" fmla="*/ 877286 w 5235586"/>
              <a:gd name="connsiteY2181" fmla="*/ 3150887 h 3977558"/>
              <a:gd name="connsiteX2182" fmla="*/ 832298 w 5235586"/>
              <a:gd name="connsiteY2182" fmla="*/ 3195875 h 3977558"/>
              <a:gd name="connsiteX2183" fmla="*/ 829484 w 5235586"/>
              <a:gd name="connsiteY2183" fmla="*/ 3198686 h 3977558"/>
              <a:gd name="connsiteX2184" fmla="*/ 826671 w 5235586"/>
              <a:gd name="connsiteY2184" fmla="*/ 3195875 h 3977558"/>
              <a:gd name="connsiteX2185" fmla="*/ 781682 w 5235586"/>
              <a:gd name="connsiteY2185" fmla="*/ 3150887 h 3977558"/>
              <a:gd name="connsiteX2186" fmla="*/ 778872 w 5235586"/>
              <a:gd name="connsiteY2186" fmla="*/ 3148073 h 3977558"/>
              <a:gd name="connsiteX2187" fmla="*/ 781682 w 5235586"/>
              <a:gd name="connsiteY2187" fmla="*/ 3145263 h 3977558"/>
              <a:gd name="connsiteX2188" fmla="*/ 829484 w 5235586"/>
              <a:gd name="connsiteY2188" fmla="*/ 3097461 h 3977558"/>
              <a:gd name="connsiteX2189" fmla="*/ 674833 w 5235586"/>
              <a:gd name="connsiteY2189" fmla="*/ 3097461 h 3977558"/>
              <a:gd name="connsiteX2190" fmla="*/ 722635 w 5235586"/>
              <a:gd name="connsiteY2190" fmla="*/ 3145263 h 3977558"/>
              <a:gd name="connsiteX2191" fmla="*/ 725446 w 5235586"/>
              <a:gd name="connsiteY2191" fmla="*/ 3148073 h 3977558"/>
              <a:gd name="connsiteX2192" fmla="*/ 722635 w 5235586"/>
              <a:gd name="connsiteY2192" fmla="*/ 3150887 h 3977558"/>
              <a:gd name="connsiteX2193" fmla="*/ 677647 w 5235586"/>
              <a:gd name="connsiteY2193" fmla="*/ 3195875 h 3977558"/>
              <a:gd name="connsiteX2194" fmla="*/ 674833 w 5235586"/>
              <a:gd name="connsiteY2194" fmla="*/ 3198686 h 3977558"/>
              <a:gd name="connsiteX2195" fmla="*/ 672020 w 5235586"/>
              <a:gd name="connsiteY2195" fmla="*/ 3195875 h 3977558"/>
              <a:gd name="connsiteX2196" fmla="*/ 627031 w 5235586"/>
              <a:gd name="connsiteY2196" fmla="*/ 3150887 h 3977558"/>
              <a:gd name="connsiteX2197" fmla="*/ 624221 w 5235586"/>
              <a:gd name="connsiteY2197" fmla="*/ 3148073 h 3977558"/>
              <a:gd name="connsiteX2198" fmla="*/ 627031 w 5235586"/>
              <a:gd name="connsiteY2198" fmla="*/ 3145263 h 3977558"/>
              <a:gd name="connsiteX2199" fmla="*/ 674833 w 5235586"/>
              <a:gd name="connsiteY2199" fmla="*/ 3097461 h 3977558"/>
              <a:gd name="connsiteX2200" fmla="*/ 517372 w 5235586"/>
              <a:gd name="connsiteY2200" fmla="*/ 3097461 h 3977558"/>
              <a:gd name="connsiteX2201" fmla="*/ 565174 w 5235586"/>
              <a:gd name="connsiteY2201" fmla="*/ 3145263 h 3977558"/>
              <a:gd name="connsiteX2202" fmla="*/ 567985 w 5235586"/>
              <a:gd name="connsiteY2202" fmla="*/ 3148073 h 3977558"/>
              <a:gd name="connsiteX2203" fmla="*/ 565174 w 5235586"/>
              <a:gd name="connsiteY2203" fmla="*/ 3150887 h 3977558"/>
              <a:gd name="connsiteX2204" fmla="*/ 520183 w 5235586"/>
              <a:gd name="connsiteY2204" fmla="*/ 3195875 h 3977558"/>
              <a:gd name="connsiteX2205" fmla="*/ 517372 w 5235586"/>
              <a:gd name="connsiteY2205" fmla="*/ 3198686 h 3977558"/>
              <a:gd name="connsiteX2206" fmla="*/ 514559 w 5235586"/>
              <a:gd name="connsiteY2206" fmla="*/ 3195875 h 3977558"/>
              <a:gd name="connsiteX2207" fmla="*/ 469570 w 5235586"/>
              <a:gd name="connsiteY2207" fmla="*/ 3150887 h 3977558"/>
              <a:gd name="connsiteX2208" fmla="*/ 466760 w 5235586"/>
              <a:gd name="connsiteY2208" fmla="*/ 3148073 h 3977558"/>
              <a:gd name="connsiteX2209" fmla="*/ 469570 w 5235586"/>
              <a:gd name="connsiteY2209" fmla="*/ 3145263 h 3977558"/>
              <a:gd name="connsiteX2210" fmla="*/ 517372 w 5235586"/>
              <a:gd name="connsiteY2210" fmla="*/ 3097461 h 3977558"/>
              <a:gd name="connsiteX2211" fmla="*/ 362724 w 5235586"/>
              <a:gd name="connsiteY2211" fmla="*/ 3097461 h 3977558"/>
              <a:gd name="connsiteX2212" fmla="*/ 410526 w 5235586"/>
              <a:gd name="connsiteY2212" fmla="*/ 3145263 h 3977558"/>
              <a:gd name="connsiteX2213" fmla="*/ 413337 w 5235586"/>
              <a:gd name="connsiteY2213" fmla="*/ 3148073 h 3977558"/>
              <a:gd name="connsiteX2214" fmla="*/ 410526 w 5235586"/>
              <a:gd name="connsiteY2214" fmla="*/ 3150887 h 3977558"/>
              <a:gd name="connsiteX2215" fmla="*/ 365535 w 5235586"/>
              <a:gd name="connsiteY2215" fmla="*/ 3195875 h 3977558"/>
              <a:gd name="connsiteX2216" fmla="*/ 362724 w 5235586"/>
              <a:gd name="connsiteY2216" fmla="*/ 3198686 h 3977558"/>
              <a:gd name="connsiteX2217" fmla="*/ 359911 w 5235586"/>
              <a:gd name="connsiteY2217" fmla="*/ 3195875 h 3977558"/>
              <a:gd name="connsiteX2218" fmla="*/ 314922 w 5235586"/>
              <a:gd name="connsiteY2218" fmla="*/ 3150887 h 3977558"/>
              <a:gd name="connsiteX2219" fmla="*/ 312112 w 5235586"/>
              <a:gd name="connsiteY2219" fmla="*/ 3148073 h 3977558"/>
              <a:gd name="connsiteX2220" fmla="*/ 314922 w 5235586"/>
              <a:gd name="connsiteY2220" fmla="*/ 3145263 h 3977558"/>
              <a:gd name="connsiteX2221" fmla="*/ 362724 w 5235586"/>
              <a:gd name="connsiteY2221" fmla="*/ 3097461 h 3977558"/>
              <a:gd name="connsiteX2222" fmla="*/ 208073 w 5235586"/>
              <a:gd name="connsiteY2222" fmla="*/ 3097461 h 3977558"/>
              <a:gd name="connsiteX2223" fmla="*/ 255875 w 5235586"/>
              <a:gd name="connsiteY2223" fmla="*/ 3145263 h 3977558"/>
              <a:gd name="connsiteX2224" fmla="*/ 258686 w 5235586"/>
              <a:gd name="connsiteY2224" fmla="*/ 3148073 h 3977558"/>
              <a:gd name="connsiteX2225" fmla="*/ 255875 w 5235586"/>
              <a:gd name="connsiteY2225" fmla="*/ 3150887 h 3977558"/>
              <a:gd name="connsiteX2226" fmla="*/ 210884 w 5235586"/>
              <a:gd name="connsiteY2226" fmla="*/ 3195875 h 3977558"/>
              <a:gd name="connsiteX2227" fmla="*/ 208073 w 5235586"/>
              <a:gd name="connsiteY2227" fmla="*/ 3198686 h 3977558"/>
              <a:gd name="connsiteX2228" fmla="*/ 205260 w 5235586"/>
              <a:gd name="connsiteY2228" fmla="*/ 3195875 h 3977558"/>
              <a:gd name="connsiteX2229" fmla="*/ 160271 w 5235586"/>
              <a:gd name="connsiteY2229" fmla="*/ 3150887 h 3977558"/>
              <a:gd name="connsiteX2230" fmla="*/ 157461 w 5235586"/>
              <a:gd name="connsiteY2230" fmla="*/ 3148073 h 3977558"/>
              <a:gd name="connsiteX2231" fmla="*/ 160271 w 5235586"/>
              <a:gd name="connsiteY2231" fmla="*/ 3145263 h 3977558"/>
              <a:gd name="connsiteX2232" fmla="*/ 208073 w 5235586"/>
              <a:gd name="connsiteY2232" fmla="*/ 3097461 h 3977558"/>
              <a:gd name="connsiteX2233" fmla="*/ 50612 w 5235586"/>
              <a:gd name="connsiteY2233" fmla="*/ 3097461 h 3977558"/>
              <a:gd name="connsiteX2234" fmla="*/ 98414 w 5235586"/>
              <a:gd name="connsiteY2234" fmla="*/ 3145263 h 3977558"/>
              <a:gd name="connsiteX2235" fmla="*/ 101225 w 5235586"/>
              <a:gd name="connsiteY2235" fmla="*/ 3148073 h 3977558"/>
              <a:gd name="connsiteX2236" fmla="*/ 98414 w 5235586"/>
              <a:gd name="connsiteY2236" fmla="*/ 3150887 h 3977558"/>
              <a:gd name="connsiteX2237" fmla="*/ 53426 w 5235586"/>
              <a:gd name="connsiteY2237" fmla="*/ 3195875 h 3977558"/>
              <a:gd name="connsiteX2238" fmla="*/ 50612 w 5235586"/>
              <a:gd name="connsiteY2238" fmla="*/ 3198686 h 3977558"/>
              <a:gd name="connsiteX2239" fmla="*/ 47802 w 5235586"/>
              <a:gd name="connsiteY2239" fmla="*/ 3195875 h 3977558"/>
              <a:gd name="connsiteX2240" fmla="*/ 2813 w 5235586"/>
              <a:gd name="connsiteY2240" fmla="*/ 3150887 h 3977558"/>
              <a:gd name="connsiteX2241" fmla="*/ 0 w 5235586"/>
              <a:gd name="connsiteY2241" fmla="*/ 3148073 h 3977558"/>
              <a:gd name="connsiteX2242" fmla="*/ 2813 w 5235586"/>
              <a:gd name="connsiteY2242" fmla="*/ 3145263 h 3977558"/>
              <a:gd name="connsiteX2243" fmla="*/ 50612 w 5235586"/>
              <a:gd name="connsiteY2243" fmla="*/ 3097461 h 3977558"/>
              <a:gd name="connsiteX2244" fmla="*/ 5184973 w 5235586"/>
              <a:gd name="connsiteY2244" fmla="*/ 2942813 h 3977558"/>
              <a:gd name="connsiteX2245" fmla="*/ 5232776 w 5235586"/>
              <a:gd name="connsiteY2245" fmla="*/ 2990615 h 3977558"/>
              <a:gd name="connsiteX2246" fmla="*/ 5235586 w 5235586"/>
              <a:gd name="connsiteY2246" fmla="*/ 2993425 h 3977558"/>
              <a:gd name="connsiteX2247" fmla="*/ 5232776 w 5235586"/>
              <a:gd name="connsiteY2247" fmla="*/ 2996239 h 3977558"/>
              <a:gd name="connsiteX2248" fmla="*/ 5187787 w 5235586"/>
              <a:gd name="connsiteY2248" fmla="*/ 3041227 h 3977558"/>
              <a:gd name="connsiteX2249" fmla="*/ 5184973 w 5235586"/>
              <a:gd name="connsiteY2249" fmla="*/ 3044038 h 3977558"/>
              <a:gd name="connsiteX2250" fmla="*/ 5182163 w 5235586"/>
              <a:gd name="connsiteY2250" fmla="*/ 3041227 h 3977558"/>
              <a:gd name="connsiteX2251" fmla="*/ 5137174 w 5235586"/>
              <a:gd name="connsiteY2251" fmla="*/ 2996239 h 3977558"/>
              <a:gd name="connsiteX2252" fmla="*/ 5134361 w 5235586"/>
              <a:gd name="connsiteY2252" fmla="*/ 2993425 h 3977558"/>
              <a:gd name="connsiteX2253" fmla="*/ 5137174 w 5235586"/>
              <a:gd name="connsiteY2253" fmla="*/ 2990615 h 3977558"/>
              <a:gd name="connsiteX2254" fmla="*/ 5184973 w 5235586"/>
              <a:gd name="connsiteY2254" fmla="*/ 2942813 h 3977558"/>
              <a:gd name="connsiteX2255" fmla="*/ 5030325 w 5235586"/>
              <a:gd name="connsiteY2255" fmla="*/ 2942813 h 3977558"/>
              <a:gd name="connsiteX2256" fmla="*/ 5078128 w 5235586"/>
              <a:gd name="connsiteY2256" fmla="*/ 2990615 h 3977558"/>
              <a:gd name="connsiteX2257" fmla="*/ 5080938 w 5235586"/>
              <a:gd name="connsiteY2257" fmla="*/ 2993425 h 3977558"/>
              <a:gd name="connsiteX2258" fmla="*/ 5078128 w 5235586"/>
              <a:gd name="connsiteY2258" fmla="*/ 2996239 h 3977558"/>
              <a:gd name="connsiteX2259" fmla="*/ 5033136 w 5235586"/>
              <a:gd name="connsiteY2259" fmla="*/ 3041227 h 3977558"/>
              <a:gd name="connsiteX2260" fmla="*/ 5030325 w 5235586"/>
              <a:gd name="connsiteY2260" fmla="*/ 3044038 h 3977558"/>
              <a:gd name="connsiteX2261" fmla="*/ 5027512 w 5235586"/>
              <a:gd name="connsiteY2261" fmla="*/ 3041227 h 3977558"/>
              <a:gd name="connsiteX2262" fmla="*/ 4982523 w 5235586"/>
              <a:gd name="connsiteY2262" fmla="*/ 2996239 h 3977558"/>
              <a:gd name="connsiteX2263" fmla="*/ 4979713 w 5235586"/>
              <a:gd name="connsiteY2263" fmla="*/ 2993425 h 3977558"/>
              <a:gd name="connsiteX2264" fmla="*/ 4982523 w 5235586"/>
              <a:gd name="connsiteY2264" fmla="*/ 2990615 h 3977558"/>
              <a:gd name="connsiteX2265" fmla="*/ 5030325 w 5235586"/>
              <a:gd name="connsiteY2265" fmla="*/ 2942813 h 3977558"/>
              <a:gd name="connsiteX2266" fmla="*/ 4872861 w 5235586"/>
              <a:gd name="connsiteY2266" fmla="*/ 2942813 h 3977558"/>
              <a:gd name="connsiteX2267" fmla="*/ 4920664 w 5235586"/>
              <a:gd name="connsiteY2267" fmla="*/ 2990615 h 3977558"/>
              <a:gd name="connsiteX2268" fmla="*/ 4923474 w 5235586"/>
              <a:gd name="connsiteY2268" fmla="*/ 2993425 h 3977558"/>
              <a:gd name="connsiteX2269" fmla="*/ 4920664 w 5235586"/>
              <a:gd name="connsiteY2269" fmla="*/ 2996239 h 3977558"/>
              <a:gd name="connsiteX2270" fmla="*/ 4875675 w 5235586"/>
              <a:gd name="connsiteY2270" fmla="*/ 3041227 h 3977558"/>
              <a:gd name="connsiteX2271" fmla="*/ 4872861 w 5235586"/>
              <a:gd name="connsiteY2271" fmla="*/ 3044038 h 3977558"/>
              <a:gd name="connsiteX2272" fmla="*/ 4870048 w 5235586"/>
              <a:gd name="connsiteY2272" fmla="*/ 3041227 h 3977558"/>
              <a:gd name="connsiteX2273" fmla="*/ 4825062 w 5235586"/>
              <a:gd name="connsiteY2273" fmla="*/ 2996239 h 3977558"/>
              <a:gd name="connsiteX2274" fmla="*/ 4822249 w 5235586"/>
              <a:gd name="connsiteY2274" fmla="*/ 2993425 h 3977558"/>
              <a:gd name="connsiteX2275" fmla="*/ 4825062 w 5235586"/>
              <a:gd name="connsiteY2275" fmla="*/ 2990615 h 3977558"/>
              <a:gd name="connsiteX2276" fmla="*/ 4872861 w 5235586"/>
              <a:gd name="connsiteY2276" fmla="*/ 2942813 h 3977558"/>
              <a:gd name="connsiteX2277" fmla="*/ 4718213 w 5235586"/>
              <a:gd name="connsiteY2277" fmla="*/ 2942813 h 3977558"/>
              <a:gd name="connsiteX2278" fmla="*/ 4766016 w 5235586"/>
              <a:gd name="connsiteY2278" fmla="*/ 2990615 h 3977558"/>
              <a:gd name="connsiteX2279" fmla="*/ 4768826 w 5235586"/>
              <a:gd name="connsiteY2279" fmla="*/ 2993425 h 3977558"/>
              <a:gd name="connsiteX2280" fmla="*/ 4766016 w 5235586"/>
              <a:gd name="connsiteY2280" fmla="*/ 2996239 h 3977558"/>
              <a:gd name="connsiteX2281" fmla="*/ 4721027 w 5235586"/>
              <a:gd name="connsiteY2281" fmla="*/ 3041227 h 3977558"/>
              <a:gd name="connsiteX2282" fmla="*/ 4718213 w 5235586"/>
              <a:gd name="connsiteY2282" fmla="*/ 3044038 h 3977558"/>
              <a:gd name="connsiteX2283" fmla="*/ 4715400 w 5235586"/>
              <a:gd name="connsiteY2283" fmla="*/ 3041227 h 3977558"/>
              <a:gd name="connsiteX2284" fmla="*/ 4670414 w 5235586"/>
              <a:gd name="connsiteY2284" fmla="*/ 2996239 h 3977558"/>
              <a:gd name="connsiteX2285" fmla="*/ 4667601 w 5235586"/>
              <a:gd name="connsiteY2285" fmla="*/ 2993425 h 3977558"/>
              <a:gd name="connsiteX2286" fmla="*/ 4670414 w 5235586"/>
              <a:gd name="connsiteY2286" fmla="*/ 2990615 h 3977558"/>
              <a:gd name="connsiteX2287" fmla="*/ 4718213 w 5235586"/>
              <a:gd name="connsiteY2287" fmla="*/ 2942813 h 3977558"/>
              <a:gd name="connsiteX2288" fmla="*/ 4563563 w 5235586"/>
              <a:gd name="connsiteY2288" fmla="*/ 2942813 h 3977558"/>
              <a:gd name="connsiteX2289" fmla="*/ 4611365 w 5235586"/>
              <a:gd name="connsiteY2289" fmla="*/ 2990615 h 3977558"/>
              <a:gd name="connsiteX2290" fmla="*/ 4614175 w 5235586"/>
              <a:gd name="connsiteY2290" fmla="*/ 2993425 h 3977558"/>
              <a:gd name="connsiteX2291" fmla="*/ 4611365 w 5235586"/>
              <a:gd name="connsiteY2291" fmla="*/ 2996239 h 3977558"/>
              <a:gd name="connsiteX2292" fmla="*/ 4566376 w 5235586"/>
              <a:gd name="connsiteY2292" fmla="*/ 3041227 h 3977558"/>
              <a:gd name="connsiteX2293" fmla="*/ 4563563 w 5235586"/>
              <a:gd name="connsiteY2293" fmla="*/ 3044038 h 3977558"/>
              <a:gd name="connsiteX2294" fmla="*/ 4560749 w 5235586"/>
              <a:gd name="connsiteY2294" fmla="*/ 3041227 h 3977558"/>
              <a:gd name="connsiteX2295" fmla="*/ 4515763 w 5235586"/>
              <a:gd name="connsiteY2295" fmla="*/ 2996239 h 3977558"/>
              <a:gd name="connsiteX2296" fmla="*/ 4512950 w 5235586"/>
              <a:gd name="connsiteY2296" fmla="*/ 2993425 h 3977558"/>
              <a:gd name="connsiteX2297" fmla="*/ 4515763 w 5235586"/>
              <a:gd name="connsiteY2297" fmla="*/ 2990615 h 3977558"/>
              <a:gd name="connsiteX2298" fmla="*/ 4563563 w 5235586"/>
              <a:gd name="connsiteY2298" fmla="*/ 2942813 h 3977558"/>
              <a:gd name="connsiteX2299" fmla="*/ 4406104 w 5235586"/>
              <a:gd name="connsiteY2299" fmla="*/ 2942813 h 3977558"/>
              <a:gd name="connsiteX2300" fmla="*/ 4453907 w 5235586"/>
              <a:gd name="connsiteY2300" fmla="*/ 2990615 h 3977558"/>
              <a:gd name="connsiteX2301" fmla="*/ 4456717 w 5235586"/>
              <a:gd name="connsiteY2301" fmla="*/ 2993425 h 3977558"/>
              <a:gd name="connsiteX2302" fmla="*/ 4453907 w 5235586"/>
              <a:gd name="connsiteY2302" fmla="*/ 2996239 h 3977558"/>
              <a:gd name="connsiteX2303" fmla="*/ 4408915 w 5235586"/>
              <a:gd name="connsiteY2303" fmla="*/ 3041227 h 3977558"/>
              <a:gd name="connsiteX2304" fmla="*/ 4406104 w 5235586"/>
              <a:gd name="connsiteY2304" fmla="*/ 3044038 h 3977558"/>
              <a:gd name="connsiteX2305" fmla="*/ 4403291 w 5235586"/>
              <a:gd name="connsiteY2305" fmla="*/ 3041227 h 3977558"/>
              <a:gd name="connsiteX2306" fmla="*/ 4358302 w 5235586"/>
              <a:gd name="connsiteY2306" fmla="*/ 2996239 h 3977558"/>
              <a:gd name="connsiteX2307" fmla="*/ 4355492 w 5235586"/>
              <a:gd name="connsiteY2307" fmla="*/ 2993425 h 3977558"/>
              <a:gd name="connsiteX2308" fmla="*/ 4358302 w 5235586"/>
              <a:gd name="connsiteY2308" fmla="*/ 2990615 h 3977558"/>
              <a:gd name="connsiteX2309" fmla="*/ 4406104 w 5235586"/>
              <a:gd name="connsiteY2309" fmla="*/ 2942813 h 3977558"/>
              <a:gd name="connsiteX2310" fmla="*/ 4251453 w 5235586"/>
              <a:gd name="connsiteY2310" fmla="*/ 2942813 h 3977558"/>
              <a:gd name="connsiteX2311" fmla="*/ 4299256 w 5235586"/>
              <a:gd name="connsiteY2311" fmla="*/ 2990615 h 3977558"/>
              <a:gd name="connsiteX2312" fmla="*/ 4302066 w 5235586"/>
              <a:gd name="connsiteY2312" fmla="*/ 2993425 h 3977558"/>
              <a:gd name="connsiteX2313" fmla="*/ 4299256 w 5235586"/>
              <a:gd name="connsiteY2313" fmla="*/ 2996239 h 3977558"/>
              <a:gd name="connsiteX2314" fmla="*/ 4254264 w 5235586"/>
              <a:gd name="connsiteY2314" fmla="*/ 3041227 h 3977558"/>
              <a:gd name="connsiteX2315" fmla="*/ 4251453 w 5235586"/>
              <a:gd name="connsiteY2315" fmla="*/ 3044038 h 3977558"/>
              <a:gd name="connsiteX2316" fmla="*/ 4248640 w 5235586"/>
              <a:gd name="connsiteY2316" fmla="*/ 3041227 h 3977558"/>
              <a:gd name="connsiteX2317" fmla="*/ 4203651 w 5235586"/>
              <a:gd name="connsiteY2317" fmla="*/ 2996239 h 3977558"/>
              <a:gd name="connsiteX2318" fmla="*/ 4200841 w 5235586"/>
              <a:gd name="connsiteY2318" fmla="*/ 2993425 h 3977558"/>
              <a:gd name="connsiteX2319" fmla="*/ 4203651 w 5235586"/>
              <a:gd name="connsiteY2319" fmla="*/ 2990615 h 3977558"/>
              <a:gd name="connsiteX2320" fmla="*/ 4251453 w 5235586"/>
              <a:gd name="connsiteY2320" fmla="*/ 2942813 h 3977558"/>
              <a:gd name="connsiteX2321" fmla="*/ 4096805 w 5235586"/>
              <a:gd name="connsiteY2321" fmla="*/ 2942813 h 3977558"/>
              <a:gd name="connsiteX2322" fmla="*/ 4144608 w 5235586"/>
              <a:gd name="connsiteY2322" fmla="*/ 2990615 h 3977558"/>
              <a:gd name="connsiteX2323" fmla="*/ 4147418 w 5235586"/>
              <a:gd name="connsiteY2323" fmla="*/ 2993425 h 3977558"/>
              <a:gd name="connsiteX2324" fmla="*/ 4144608 w 5235586"/>
              <a:gd name="connsiteY2324" fmla="*/ 2996239 h 3977558"/>
              <a:gd name="connsiteX2325" fmla="*/ 4099616 w 5235586"/>
              <a:gd name="connsiteY2325" fmla="*/ 3041227 h 3977558"/>
              <a:gd name="connsiteX2326" fmla="*/ 4096805 w 5235586"/>
              <a:gd name="connsiteY2326" fmla="*/ 3044038 h 3977558"/>
              <a:gd name="connsiteX2327" fmla="*/ 4093992 w 5235586"/>
              <a:gd name="connsiteY2327" fmla="*/ 3041227 h 3977558"/>
              <a:gd name="connsiteX2328" fmla="*/ 4049003 w 5235586"/>
              <a:gd name="connsiteY2328" fmla="*/ 2996239 h 3977558"/>
              <a:gd name="connsiteX2329" fmla="*/ 4046193 w 5235586"/>
              <a:gd name="connsiteY2329" fmla="*/ 2993425 h 3977558"/>
              <a:gd name="connsiteX2330" fmla="*/ 4049003 w 5235586"/>
              <a:gd name="connsiteY2330" fmla="*/ 2990615 h 3977558"/>
              <a:gd name="connsiteX2331" fmla="*/ 4096805 w 5235586"/>
              <a:gd name="connsiteY2331" fmla="*/ 2942813 h 3977558"/>
              <a:gd name="connsiteX2332" fmla="*/ 3939345 w 5235586"/>
              <a:gd name="connsiteY2332" fmla="*/ 2942813 h 3977558"/>
              <a:gd name="connsiteX2333" fmla="*/ 3987147 w 5235586"/>
              <a:gd name="connsiteY2333" fmla="*/ 2990615 h 3977558"/>
              <a:gd name="connsiteX2334" fmla="*/ 3989957 w 5235586"/>
              <a:gd name="connsiteY2334" fmla="*/ 2993425 h 3977558"/>
              <a:gd name="connsiteX2335" fmla="*/ 3987147 w 5235586"/>
              <a:gd name="connsiteY2335" fmla="*/ 2996239 h 3977558"/>
              <a:gd name="connsiteX2336" fmla="*/ 3942155 w 5235586"/>
              <a:gd name="connsiteY2336" fmla="*/ 3041227 h 3977558"/>
              <a:gd name="connsiteX2337" fmla="*/ 3939345 w 5235586"/>
              <a:gd name="connsiteY2337" fmla="*/ 3044038 h 3977558"/>
              <a:gd name="connsiteX2338" fmla="*/ 3936531 w 5235586"/>
              <a:gd name="connsiteY2338" fmla="*/ 3041227 h 3977558"/>
              <a:gd name="connsiteX2339" fmla="*/ 3891545 w 5235586"/>
              <a:gd name="connsiteY2339" fmla="*/ 2996239 h 3977558"/>
              <a:gd name="connsiteX2340" fmla="*/ 3888732 w 5235586"/>
              <a:gd name="connsiteY2340" fmla="*/ 2993425 h 3977558"/>
              <a:gd name="connsiteX2341" fmla="*/ 3891545 w 5235586"/>
              <a:gd name="connsiteY2341" fmla="*/ 2990615 h 3977558"/>
              <a:gd name="connsiteX2342" fmla="*/ 3939345 w 5235586"/>
              <a:gd name="connsiteY2342" fmla="*/ 2942813 h 3977558"/>
              <a:gd name="connsiteX2343" fmla="*/ 3784693 w 5235586"/>
              <a:gd name="connsiteY2343" fmla="*/ 2942813 h 3977558"/>
              <a:gd name="connsiteX2344" fmla="*/ 3832496 w 5235586"/>
              <a:gd name="connsiteY2344" fmla="*/ 2990615 h 3977558"/>
              <a:gd name="connsiteX2345" fmla="*/ 3835306 w 5235586"/>
              <a:gd name="connsiteY2345" fmla="*/ 2993425 h 3977558"/>
              <a:gd name="connsiteX2346" fmla="*/ 3832496 w 5235586"/>
              <a:gd name="connsiteY2346" fmla="*/ 2996239 h 3977558"/>
              <a:gd name="connsiteX2347" fmla="*/ 3787504 w 5235586"/>
              <a:gd name="connsiteY2347" fmla="*/ 3041227 h 3977558"/>
              <a:gd name="connsiteX2348" fmla="*/ 3784693 w 5235586"/>
              <a:gd name="connsiteY2348" fmla="*/ 3044038 h 3977558"/>
              <a:gd name="connsiteX2349" fmla="*/ 3781880 w 5235586"/>
              <a:gd name="connsiteY2349" fmla="*/ 3041227 h 3977558"/>
              <a:gd name="connsiteX2350" fmla="*/ 3736894 w 5235586"/>
              <a:gd name="connsiteY2350" fmla="*/ 2996239 h 3977558"/>
              <a:gd name="connsiteX2351" fmla="*/ 3734081 w 5235586"/>
              <a:gd name="connsiteY2351" fmla="*/ 2993425 h 3977558"/>
              <a:gd name="connsiteX2352" fmla="*/ 3736894 w 5235586"/>
              <a:gd name="connsiteY2352" fmla="*/ 2990615 h 3977558"/>
              <a:gd name="connsiteX2353" fmla="*/ 3784693 w 5235586"/>
              <a:gd name="connsiteY2353" fmla="*/ 2942813 h 3977558"/>
              <a:gd name="connsiteX2354" fmla="*/ 3630045 w 5235586"/>
              <a:gd name="connsiteY2354" fmla="*/ 2942813 h 3977558"/>
              <a:gd name="connsiteX2355" fmla="*/ 3677848 w 5235586"/>
              <a:gd name="connsiteY2355" fmla="*/ 2990615 h 3977558"/>
              <a:gd name="connsiteX2356" fmla="*/ 3680658 w 5235586"/>
              <a:gd name="connsiteY2356" fmla="*/ 2993425 h 3977558"/>
              <a:gd name="connsiteX2357" fmla="*/ 3677848 w 5235586"/>
              <a:gd name="connsiteY2357" fmla="*/ 2996239 h 3977558"/>
              <a:gd name="connsiteX2358" fmla="*/ 3632856 w 5235586"/>
              <a:gd name="connsiteY2358" fmla="*/ 3041227 h 3977558"/>
              <a:gd name="connsiteX2359" fmla="*/ 3630045 w 5235586"/>
              <a:gd name="connsiteY2359" fmla="*/ 3044038 h 3977558"/>
              <a:gd name="connsiteX2360" fmla="*/ 3627232 w 5235586"/>
              <a:gd name="connsiteY2360" fmla="*/ 3041227 h 3977558"/>
              <a:gd name="connsiteX2361" fmla="*/ 3582246 w 5235586"/>
              <a:gd name="connsiteY2361" fmla="*/ 2996239 h 3977558"/>
              <a:gd name="connsiteX2362" fmla="*/ 3579433 w 5235586"/>
              <a:gd name="connsiteY2362" fmla="*/ 2993425 h 3977558"/>
              <a:gd name="connsiteX2363" fmla="*/ 3582246 w 5235586"/>
              <a:gd name="connsiteY2363" fmla="*/ 2990615 h 3977558"/>
              <a:gd name="connsiteX2364" fmla="*/ 3630045 w 5235586"/>
              <a:gd name="connsiteY2364" fmla="*/ 2942813 h 3977558"/>
              <a:gd name="connsiteX2365" fmla="*/ 3472581 w 5235586"/>
              <a:gd name="connsiteY2365" fmla="*/ 2942813 h 3977558"/>
              <a:gd name="connsiteX2366" fmla="*/ 3520384 w 5235586"/>
              <a:gd name="connsiteY2366" fmla="*/ 2990615 h 3977558"/>
              <a:gd name="connsiteX2367" fmla="*/ 3523194 w 5235586"/>
              <a:gd name="connsiteY2367" fmla="*/ 2993425 h 3977558"/>
              <a:gd name="connsiteX2368" fmla="*/ 3520384 w 5235586"/>
              <a:gd name="connsiteY2368" fmla="*/ 2996239 h 3977558"/>
              <a:gd name="connsiteX2369" fmla="*/ 3475395 w 5235586"/>
              <a:gd name="connsiteY2369" fmla="*/ 3041227 h 3977558"/>
              <a:gd name="connsiteX2370" fmla="*/ 3472581 w 5235586"/>
              <a:gd name="connsiteY2370" fmla="*/ 3044038 h 3977558"/>
              <a:gd name="connsiteX2371" fmla="*/ 3469771 w 5235586"/>
              <a:gd name="connsiteY2371" fmla="*/ 3041227 h 3977558"/>
              <a:gd name="connsiteX2372" fmla="*/ 3424782 w 5235586"/>
              <a:gd name="connsiteY2372" fmla="*/ 2996239 h 3977558"/>
              <a:gd name="connsiteX2373" fmla="*/ 3421969 w 5235586"/>
              <a:gd name="connsiteY2373" fmla="*/ 2993425 h 3977558"/>
              <a:gd name="connsiteX2374" fmla="*/ 3424782 w 5235586"/>
              <a:gd name="connsiteY2374" fmla="*/ 2990615 h 3977558"/>
              <a:gd name="connsiteX2375" fmla="*/ 3472581 w 5235586"/>
              <a:gd name="connsiteY2375" fmla="*/ 2942813 h 3977558"/>
              <a:gd name="connsiteX2376" fmla="*/ 3317933 w 5235586"/>
              <a:gd name="connsiteY2376" fmla="*/ 2942813 h 3977558"/>
              <a:gd name="connsiteX2377" fmla="*/ 3365736 w 5235586"/>
              <a:gd name="connsiteY2377" fmla="*/ 2990615 h 3977558"/>
              <a:gd name="connsiteX2378" fmla="*/ 3368546 w 5235586"/>
              <a:gd name="connsiteY2378" fmla="*/ 2993425 h 3977558"/>
              <a:gd name="connsiteX2379" fmla="*/ 3365736 w 5235586"/>
              <a:gd name="connsiteY2379" fmla="*/ 2996239 h 3977558"/>
              <a:gd name="connsiteX2380" fmla="*/ 3320747 w 5235586"/>
              <a:gd name="connsiteY2380" fmla="*/ 3041227 h 3977558"/>
              <a:gd name="connsiteX2381" fmla="*/ 3317933 w 5235586"/>
              <a:gd name="connsiteY2381" fmla="*/ 3044038 h 3977558"/>
              <a:gd name="connsiteX2382" fmla="*/ 3315123 w 5235586"/>
              <a:gd name="connsiteY2382" fmla="*/ 3041227 h 3977558"/>
              <a:gd name="connsiteX2383" fmla="*/ 3270134 w 5235586"/>
              <a:gd name="connsiteY2383" fmla="*/ 2996239 h 3977558"/>
              <a:gd name="connsiteX2384" fmla="*/ 3267321 w 5235586"/>
              <a:gd name="connsiteY2384" fmla="*/ 2993425 h 3977558"/>
              <a:gd name="connsiteX2385" fmla="*/ 3270134 w 5235586"/>
              <a:gd name="connsiteY2385" fmla="*/ 2990615 h 3977558"/>
              <a:gd name="connsiteX2386" fmla="*/ 3317933 w 5235586"/>
              <a:gd name="connsiteY2386" fmla="*/ 2942813 h 3977558"/>
              <a:gd name="connsiteX2387" fmla="*/ 3163283 w 5235586"/>
              <a:gd name="connsiteY2387" fmla="*/ 2942813 h 3977558"/>
              <a:gd name="connsiteX2388" fmla="*/ 3211085 w 5235586"/>
              <a:gd name="connsiteY2388" fmla="*/ 2990615 h 3977558"/>
              <a:gd name="connsiteX2389" fmla="*/ 3213895 w 5235586"/>
              <a:gd name="connsiteY2389" fmla="*/ 2993425 h 3977558"/>
              <a:gd name="connsiteX2390" fmla="*/ 3211085 w 5235586"/>
              <a:gd name="connsiteY2390" fmla="*/ 2996239 h 3977558"/>
              <a:gd name="connsiteX2391" fmla="*/ 3166096 w 5235586"/>
              <a:gd name="connsiteY2391" fmla="*/ 3041227 h 3977558"/>
              <a:gd name="connsiteX2392" fmla="*/ 3163283 w 5235586"/>
              <a:gd name="connsiteY2392" fmla="*/ 3044038 h 3977558"/>
              <a:gd name="connsiteX2393" fmla="*/ 3160472 w 5235586"/>
              <a:gd name="connsiteY2393" fmla="*/ 3041227 h 3977558"/>
              <a:gd name="connsiteX2394" fmla="*/ 3115483 w 5235586"/>
              <a:gd name="connsiteY2394" fmla="*/ 2996239 h 3977558"/>
              <a:gd name="connsiteX2395" fmla="*/ 3112670 w 5235586"/>
              <a:gd name="connsiteY2395" fmla="*/ 2993425 h 3977558"/>
              <a:gd name="connsiteX2396" fmla="*/ 3115483 w 5235586"/>
              <a:gd name="connsiteY2396" fmla="*/ 2990615 h 3977558"/>
              <a:gd name="connsiteX2397" fmla="*/ 3163283 w 5235586"/>
              <a:gd name="connsiteY2397" fmla="*/ 2942813 h 3977558"/>
              <a:gd name="connsiteX2398" fmla="*/ 3005823 w 5235586"/>
              <a:gd name="connsiteY2398" fmla="*/ 2942813 h 3977558"/>
              <a:gd name="connsiteX2399" fmla="*/ 3053626 w 5235586"/>
              <a:gd name="connsiteY2399" fmla="*/ 2990615 h 3977558"/>
              <a:gd name="connsiteX2400" fmla="*/ 3056436 w 5235586"/>
              <a:gd name="connsiteY2400" fmla="*/ 2993425 h 3977558"/>
              <a:gd name="connsiteX2401" fmla="*/ 3053626 w 5235586"/>
              <a:gd name="connsiteY2401" fmla="*/ 2996239 h 3977558"/>
              <a:gd name="connsiteX2402" fmla="*/ 3008634 w 5235586"/>
              <a:gd name="connsiteY2402" fmla="*/ 3041227 h 3977558"/>
              <a:gd name="connsiteX2403" fmla="*/ 3005823 w 5235586"/>
              <a:gd name="connsiteY2403" fmla="*/ 3044038 h 3977558"/>
              <a:gd name="connsiteX2404" fmla="*/ 3003010 w 5235586"/>
              <a:gd name="connsiteY2404" fmla="*/ 3041227 h 3977558"/>
              <a:gd name="connsiteX2405" fmla="*/ 2958021 w 5235586"/>
              <a:gd name="connsiteY2405" fmla="*/ 2996239 h 3977558"/>
              <a:gd name="connsiteX2406" fmla="*/ 2955211 w 5235586"/>
              <a:gd name="connsiteY2406" fmla="*/ 2993425 h 3977558"/>
              <a:gd name="connsiteX2407" fmla="*/ 2958021 w 5235586"/>
              <a:gd name="connsiteY2407" fmla="*/ 2990615 h 3977558"/>
              <a:gd name="connsiteX2408" fmla="*/ 3005823 w 5235586"/>
              <a:gd name="connsiteY2408" fmla="*/ 2942813 h 3977558"/>
              <a:gd name="connsiteX2409" fmla="*/ 2851172 w 5235586"/>
              <a:gd name="connsiteY2409" fmla="*/ 2942813 h 3977558"/>
              <a:gd name="connsiteX2410" fmla="*/ 2898975 w 5235586"/>
              <a:gd name="connsiteY2410" fmla="*/ 2990615 h 3977558"/>
              <a:gd name="connsiteX2411" fmla="*/ 2901785 w 5235586"/>
              <a:gd name="connsiteY2411" fmla="*/ 2993425 h 3977558"/>
              <a:gd name="connsiteX2412" fmla="*/ 2898975 w 5235586"/>
              <a:gd name="connsiteY2412" fmla="*/ 2996239 h 3977558"/>
              <a:gd name="connsiteX2413" fmla="*/ 2853983 w 5235586"/>
              <a:gd name="connsiteY2413" fmla="*/ 3041227 h 3977558"/>
              <a:gd name="connsiteX2414" fmla="*/ 2851172 w 5235586"/>
              <a:gd name="connsiteY2414" fmla="*/ 3044038 h 3977558"/>
              <a:gd name="connsiteX2415" fmla="*/ 2848359 w 5235586"/>
              <a:gd name="connsiteY2415" fmla="*/ 3041227 h 3977558"/>
              <a:gd name="connsiteX2416" fmla="*/ 2803370 w 5235586"/>
              <a:gd name="connsiteY2416" fmla="*/ 2996239 h 3977558"/>
              <a:gd name="connsiteX2417" fmla="*/ 2800560 w 5235586"/>
              <a:gd name="connsiteY2417" fmla="*/ 2993425 h 3977558"/>
              <a:gd name="connsiteX2418" fmla="*/ 2803370 w 5235586"/>
              <a:gd name="connsiteY2418" fmla="*/ 2990615 h 3977558"/>
              <a:gd name="connsiteX2419" fmla="*/ 2851172 w 5235586"/>
              <a:gd name="connsiteY2419" fmla="*/ 2942813 h 3977558"/>
              <a:gd name="connsiteX2420" fmla="*/ 2696525 w 5235586"/>
              <a:gd name="connsiteY2420" fmla="*/ 2942813 h 3977558"/>
              <a:gd name="connsiteX2421" fmla="*/ 2744328 w 5235586"/>
              <a:gd name="connsiteY2421" fmla="*/ 2990615 h 3977558"/>
              <a:gd name="connsiteX2422" fmla="*/ 2747138 w 5235586"/>
              <a:gd name="connsiteY2422" fmla="*/ 2993425 h 3977558"/>
              <a:gd name="connsiteX2423" fmla="*/ 2744328 w 5235586"/>
              <a:gd name="connsiteY2423" fmla="*/ 2996239 h 3977558"/>
              <a:gd name="connsiteX2424" fmla="*/ 2699336 w 5235586"/>
              <a:gd name="connsiteY2424" fmla="*/ 3041227 h 3977558"/>
              <a:gd name="connsiteX2425" fmla="*/ 2696525 w 5235586"/>
              <a:gd name="connsiteY2425" fmla="*/ 3044038 h 3977558"/>
              <a:gd name="connsiteX2426" fmla="*/ 2693712 w 5235586"/>
              <a:gd name="connsiteY2426" fmla="*/ 3041227 h 3977558"/>
              <a:gd name="connsiteX2427" fmla="*/ 2648723 w 5235586"/>
              <a:gd name="connsiteY2427" fmla="*/ 2996239 h 3977558"/>
              <a:gd name="connsiteX2428" fmla="*/ 2645913 w 5235586"/>
              <a:gd name="connsiteY2428" fmla="*/ 2993425 h 3977558"/>
              <a:gd name="connsiteX2429" fmla="*/ 2648723 w 5235586"/>
              <a:gd name="connsiteY2429" fmla="*/ 2990615 h 3977558"/>
              <a:gd name="connsiteX2430" fmla="*/ 2696525 w 5235586"/>
              <a:gd name="connsiteY2430" fmla="*/ 2942813 h 3977558"/>
              <a:gd name="connsiteX2431" fmla="*/ 2539061 w 5235586"/>
              <a:gd name="connsiteY2431" fmla="*/ 2942813 h 3977558"/>
              <a:gd name="connsiteX2432" fmla="*/ 2586863 w 5235586"/>
              <a:gd name="connsiteY2432" fmla="*/ 2990615 h 3977558"/>
              <a:gd name="connsiteX2433" fmla="*/ 2589673 w 5235586"/>
              <a:gd name="connsiteY2433" fmla="*/ 2993425 h 3977558"/>
              <a:gd name="connsiteX2434" fmla="*/ 2586863 w 5235586"/>
              <a:gd name="connsiteY2434" fmla="*/ 2996239 h 3977558"/>
              <a:gd name="connsiteX2435" fmla="*/ 2541874 w 5235586"/>
              <a:gd name="connsiteY2435" fmla="*/ 3041227 h 3977558"/>
              <a:gd name="connsiteX2436" fmla="*/ 2539061 w 5235586"/>
              <a:gd name="connsiteY2436" fmla="*/ 3044038 h 3977558"/>
              <a:gd name="connsiteX2437" fmla="*/ 2536247 w 5235586"/>
              <a:gd name="connsiteY2437" fmla="*/ 3041227 h 3977558"/>
              <a:gd name="connsiteX2438" fmla="*/ 2491261 w 5235586"/>
              <a:gd name="connsiteY2438" fmla="*/ 2996239 h 3977558"/>
              <a:gd name="connsiteX2439" fmla="*/ 2488448 w 5235586"/>
              <a:gd name="connsiteY2439" fmla="*/ 2993425 h 3977558"/>
              <a:gd name="connsiteX2440" fmla="*/ 2491261 w 5235586"/>
              <a:gd name="connsiteY2440" fmla="*/ 2990615 h 3977558"/>
              <a:gd name="connsiteX2441" fmla="*/ 2539061 w 5235586"/>
              <a:gd name="connsiteY2441" fmla="*/ 2942813 h 3977558"/>
              <a:gd name="connsiteX2442" fmla="*/ 2384413 w 5235586"/>
              <a:gd name="connsiteY2442" fmla="*/ 2942813 h 3977558"/>
              <a:gd name="connsiteX2443" fmla="*/ 2432215 w 5235586"/>
              <a:gd name="connsiteY2443" fmla="*/ 2990615 h 3977558"/>
              <a:gd name="connsiteX2444" fmla="*/ 2435025 w 5235586"/>
              <a:gd name="connsiteY2444" fmla="*/ 2993425 h 3977558"/>
              <a:gd name="connsiteX2445" fmla="*/ 2432215 w 5235586"/>
              <a:gd name="connsiteY2445" fmla="*/ 2996239 h 3977558"/>
              <a:gd name="connsiteX2446" fmla="*/ 2387226 w 5235586"/>
              <a:gd name="connsiteY2446" fmla="*/ 3041227 h 3977558"/>
              <a:gd name="connsiteX2447" fmla="*/ 2384413 w 5235586"/>
              <a:gd name="connsiteY2447" fmla="*/ 3044038 h 3977558"/>
              <a:gd name="connsiteX2448" fmla="*/ 2381599 w 5235586"/>
              <a:gd name="connsiteY2448" fmla="*/ 3041227 h 3977558"/>
              <a:gd name="connsiteX2449" fmla="*/ 2336613 w 5235586"/>
              <a:gd name="connsiteY2449" fmla="*/ 2996239 h 3977558"/>
              <a:gd name="connsiteX2450" fmla="*/ 2333800 w 5235586"/>
              <a:gd name="connsiteY2450" fmla="*/ 2993425 h 3977558"/>
              <a:gd name="connsiteX2451" fmla="*/ 2336613 w 5235586"/>
              <a:gd name="connsiteY2451" fmla="*/ 2990615 h 3977558"/>
              <a:gd name="connsiteX2452" fmla="*/ 2384413 w 5235586"/>
              <a:gd name="connsiteY2452" fmla="*/ 2942813 h 3977558"/>
              <a:gd name="connsiteX2453" fmla="*/ 2229761 w 5235586"/>
              <a:gd name="connsiteY2453" fmla="*/ 2942813 h 3977558"/>
              <a:gd name="connsiteX2454" fmla="*/ 2277564 w 5235586"/>
              <a:gd name="connsiteY2454" fmla="*/ 2990615 h 3977558"/>
              <a:gd name="connsiteX2455" fmla="*/ 2280374 w 5235586"/>
              <a:gd name="connsiteY2455" fmla="*/ 2993425 h 3977558"/>
              <a:gd name="connsiteX2456" fmla="*/ 2277564 w 5235586"/>
              <a:gd name="connsiteY2456" fmla="*/ 2996239 h 3977558"/>
              <a:gd name="connsiteX2457" fmla="*/ 2232575 w 5235586"/>
              <a:gd name="connsiteY2457" fmla="*/ 3041227 h 3977558"/>
              <a:gd name="connsiteX2458" fmla="*/ 2229761 w 5235586"/>
              <a:gd name="connsiteY2458" fmla="*/ 3044038 h 3977558"/>
              <a:gd name="connsiteX2459" fmla="*/ 2226948 w 5235586"/>
              <a:gd name="connsiteY2459" fmla="*/ 3041227 h 3977558"/>
              <a:gd name="connsiteX2460" fmla="*/ 2181962 w 5235586"/>
              <a:gd name="connsiteY2460" fmla="*/ 2996239 h 3977558"/>
              <a:gd name="connsiteX2461" fmla="*/ 2179149 w 5235586"/>
              <a:gd name="connsiteY2461" fmla="*/ 2993425 h 3977558"/>
              <a:gd name="connsiteX2462" fmla="*/ 2181962 w 5235586"/>
              <a:gd name="connsiteY2462" fmla="*/ 2990615 h 3977558"/>
              <a:gd name="connsiteX2463" fmla="*/ 2229761 w 5235586"/>
              <a:gd name="connsiteY2463" fmla="*/ 2942813 h 3977558"/>
              <a:gd name="connsiteX2464" fmla="*/ 2075115 w 5235586"/>
              <a:gd name="connsiteY2464" fmla="*/ 2942813 h 3977558"/>
              <a:gd name="connsiteX2465" fmla="*/ 2122917 w 5235586"/>
              <a:gd name="connsiteY2465" fmla="*/ 2990615 h 3977558"/>
              <a:gd name="connsiteX2466" fmla="*/ 2125727 w 5235586"/>
              <a:gd name="connsiteY2466" fmla="*/ 2993425 h 3977558"/>
              <a:gd name="connsiteX2467" fmla="*/ 2122917 w 5235586"/>
              <a:gd name="connsiteY2467" fmla="*/ 2996239 h 3977558"/>
              <a:gd name="connsiteX2468" fmla="*/ 2077928 w 5235586"/>
              <a:gd name="connsiteY2468" fmla="*/ 3041227 h 3977558"/>
              <a:gd name="connsiteX2469" fmla="*/ 2075115 w 5235586"/>
              <a:gd name="connsiteY2469" fmla="*/ 3044038 h 3977558"/>
              <a:gd name="connsiteX2470" fmla="*/ 2072301 w 5235586"/>
              <a:gd name="connsiteY2470" fmla="*/ 3041227 h 3977558"/>
              <a:gd name="connsiteX2471" fmla="*/ 2027315 w 5235586"/>
              <a:gd name="connsiteY2471" fmla="*/ 2996239 h 3977558"/>
              <a:gd name="connsiteX2472" fmla="*/ 2024502 w 5235586"/>
              <a:gd name="connsiteY2472" fmla="*/ 2993425 h 3977558"/>
              <a:gd name="connsiteX2473" fmla="*/ 2027315 w 5235586"/>
              <a:gd name="connsiteY2473" fmla="*/ 2990615 h 3977558"/>
              <a:gd name="connsiteX2474" fmla="*/ 2075115 w 5235586"/>
              <a:gd name="connsiteY2474" fmla="*/ 2942813 h 3977558"/>
              <a:gd name="connsiteX2475" fmla="*/ 1917652 w 5235586"/>
              <a:gd name="connsiteY2475" fmla="*/ 2942813 h 3977558"/>
              <a:gd name="connsiteX2476" fmla="*/ 1965455 w 5235586"/>
              <a:gd name="connsiteY2476" fmla="*/ 2990615 h 3977558"/>
              <a:gd name="connsiteX2477" fmla="*/ 1968265 w 5235586"/>
              <a:gd name="connsiteY2477" fmla="*/ 2993425 h 3977558"/>
              <a:gd name="connsiteX2478" fmla="*/ 1965455 w 5235586"/>
              <a:gd name="connsiteY2478" fmla="*/ 2996239 h 3977558"/>
              <a:gd name="connsiteX2479" fmla="*/ 1920463 w 5235586"/>
              <a:gd name="connsiteY2479" fmla="*/ 3041227 h 3977558"/>
              <a:gd name="connsiteX2480" fmla="*/ 1917652 w 5235586"/>
              <a:gd name="connsiteY2480" fmla="*/ 3044038 h 3977558"/>
              <a:gd name="connsiteX2481" fmla="*/ 1914839 w 5235586"/>
              <a:gd name="connsiteY2481" fmla="*/ 3041227 h 3977558"/>
              <a:gd name="connsiteX2482" fmla="*/ 1869850 w 5235586"/>
              <a:gd name="connsiteY2482" fmla="*/ 2996239 h 3977558"/>
              <a:gd name="connsiteX2483" fmla="*/ 1867040 w 5235586"/>
              <a:gd name="connsiteY2483" fmla="*/ 2993425 h 3977558"/>
              <a:gd name="connsiteX2484" fmla="*/ 1869850 w 5235586"/>
              <a:gd name="connsiteY2484" fmla="*/ 2990615 h 3977558"/>
              <a:gd name="connsiteX2485" fmla="*/ 1917652 w 5235586"/>
              <a:gd name="connsiteY2485" fmla="*/ 2942813 h 3977558"/>
              <a:gd name="connsiteX2486" fmla="*/ 1763004 w 5235586"/>
              <a:gd name="connsiteY2486" fmla="*/ 2942813 h 3977558"/>
              <a:gd name="connsiteX2487" fmla="*/ 1810807 w 5235586"/>
              <a:gd name="connsiteY2487" fmla="*/ 2990615 h 3977558"/>
              <a:gd name="connsiteX2488" fmla="*/ 1813617 w 5235586"/>
              <a:gd name="connsiteY2488" fmla="*/ 2993425 h 3977558"/>
              <a:gd name="connsiteX2489" fmla="*/ 1810807 w 5235586"/>
              <a:gd name="connsiteY2489" fmla="*/ 2996239 h 3977558"/>
              <a:gd name="connsiteX2490" fmla="*/ 1765815 w 5235586"/>
              <a:gd name="connsiteY2490" fmla="*/ 3041227 h 3977558"/>
              <a:gd name="connsiteX2491" fmla="*/ 1763004 w 5235586"/>
              <a:gd name="connsiteY2491" fmla="*/ 3044038 h 3977558"/>
              <a:gd name="connsiteX2492" fmla="*/ 1760191 w 5235586"/>
              <a:gd name="connsiteY2492" fmla="*/ 3041227 h 3977558"/>
              <a:gd name="connsiteX2493" fmla="*/ 1715202 w 5235586"/>
              <a:gd name="connsiteY2493" fmla="*/ 2996239 h 3977558"/>
              <a:gd name="connsiteX2494" fmla="*/ 1712392 w 5235586"/>
              <a:gd name="connsiteY2494" fmla="*/ 2993425 h 3977558"/>
              <a:gd name="connsiteX2495" fmla="*/ 1715202 w 5235586"/>
              <a:gd name="connsiteY2495" fmla="*/ 2990615 h 3977558"/>
              <a:gd name="connsiteX2496" fmla="*/ 1763004 w 5235586"/>
              <a:gd name="connsiteY2496" fmla="*/ 2942813 h 3977558"/>
              <a:gd name="connsiteX2497" fmla="*/ 1608353 w 5235586"/>
              <a:gd name="connsiteY2497" fmla="*/ 2942813 h 3977558"/>
              <a:gd name="connsiteX2498" fmla="*/ 1656156 w 5235586"/>
              <a:gd name="connsiteY2498" fmla="*/ 2990615 h 3977558"/>
              <a:gd name="connsiteX2499" fmla="*/ 1658966 w 5235586"/>
              <a:gd name="connsiteY2499" fmla="*/ 2993425 h 3977558"/>
              <a:gd name="connsiteX2500" fmla="*/ 1656156 w 5235586"/>
              <a:gd name="connsiteY2500" fmla="*/ 2996239 h 3977558"/>
              <a:gd name="connsiteX2501" fmla="*/ 1611164 w 5235586"/>
              <a:gd name="connsiteY2501" fmla="*/ 3041227 h 3977558"/>
              <a:gd name="connsiteX2502" fmla="*/ 1608353 w 5235586"/>
              <a:gd name="connsiteY2502" fmla="*/ 3044038 h 3977558"/>
              <a:gd name="connsiteX2503" fmla="*/ 1605540 w 5235586"/>
              <a:gd name="connsiteY2503" fmla="*/ 3041227 h 3977558"/>
              <a:gd name="connsiteX2504" fmla="*/ 1560551 w 5235586"/>
              <a:gd name="connsiteY2504" fmla="*/ 2996239 h 3977558"/>
              <a:gd name="connsiteX2505" fmla="*/ 1557741 w 5235586"/>
              <a:gd name="connsiteY2505" fmla="*/ 2993425 h 3977558"/>
              <a:gd name="connsiteX2506" fmla="*/ 1560551 w 5235586"/>
              <a:gd name="connsiteY2506" fmla="*/ 2990615 h 3977558"/>
              <a:gd name="connsiteX2507" fmla="*/ 1608353 w 5235586"/>
              <a:gd name="connsiteY2507" fmla="*/ 2942813 h 3977558"/>
              <a:gd name="connsiteX2508" fmla="*/ 1450892 w 5235586"/>
              <a:gd name="connsiteY2508" fmla="*/ 2942813 h 3977558"/>
              <a:gd name="connsiteX2509" fmla="*/ 1498695 w 5235586"/>
              <a:gd name="connsiteY2509" fmla="*/ 2990615 h 3977558"/>
              <a:gd name="connsiteX2510" fmla="*/ 1501505 w 5235586"/>
              <a:gd name="connsiteY2510" fmla="*/ 2993425 h 3977558"/>
              <a:gd name="connsiteX2511" fmla="*/ 1498695 w 5235586"/>
              <a:gd name="connsiteY2511" fmla="*/ 2996239 h 3977558"/>
              <a:gd name="connsiteX2512" fmla="*/ 1453706 w 5235586"/>
              <a:gd name="connsiteY2512" fmla="*/ 3041227 h 3977558"/>
              <a:gd name="connsiteX2513" fmla="*/ 1450892 w 5235586"/>
              <a:gd name="connsiteY2513" fmla="*/ 3044038 h 3977558"/>
              <a:gd name="connsiteX2514" fmla="*/ 1448079 w 5235586"/>
              <a:gd name="connsiteY2514" fmla="*/ 3041227 h 3977558"/>
              <a:gd name="connsiteX2515" fmla="*/ 1403090 w 5235586"/>
              <a:gd name="connsiteY2515" fmla="*/ 2996239 h 3977558"/>
              <a:gd name="connsiteX2516" fmla="*/ 1400280 w 5235586"/>
              <a:gd name="connsiteY2516" fmla="*/ 2993425 h 3977558"/>
              <a:gd name="connsiteX2517" fmla="*/ 1403090 w 5235586"/>
              <a:gd name="connsiteY2517" fmla="*/ 2990615 h 3977558"/>
              <a:gd name="connsiteX2518" fmla="*/ 1450892 w 5235586"/>
              <a:gd name="connsiteY2518" fmla="*/ 2942813 h 3977558"/>
              <a:gd name="connsiteX2519" fmla="*/ 1296244 w 5235586"/>
              <a:gd name="connsiteY2519" fmla="*/ 2942813 h 3977558"/>
              <a:gd name="connsiteX2520" fmla="*/ 1344046 w 5235586"/>
              <a:gd name="connsiteY2520" fmla="*/ 2990615 h 3977558"/>
              <a:gd name="connsiteX2521" fmla="*/ 1346857 w 5235586"/>
              <a:gd name="connsiteY2521" fmla="*/ 2993425 h 3977558"/>
              <a:gd name="connsiteX2522" fmla="*/ 1344046 w 5235586"/>
              <a:gd name="connsiteY2522" fmla="*/ 2996239 h 3977558"/>
              <a:gd name="connsiteX2523" fmla="*/ 1299058 w 5235586"/>
              <a:gd name="connsiteY2523" fmla="*/ 3041227 h 3977558"/>
              <a:gd name="connsiteX2524" fmla="*/ 1296244 w 5235586"/>
              <a:gd name="connsiteY2524" fmla="*/ 3044038 h 3977558"/>
              <a:gd name="connsiteX2525" fmla="*/ 1293431 w 5235586"/>
              <a:gd name="connsiteY2525" fmla="*/ 3041227 h 3977558"/>
              <a:gd name="connsiteX2526" fmla="*/ 1248442 w 5235586"/>
              <a:gd name="connsiteY2526" fmla="*/ 2996239 h 3977558"/>
              <a:gd name="connsiteX2527" fmla="*/ 1245632 w 5235586"/>
              <a:gd name="connsiteY2527" fmla="*/ 2993425 h 3977558"/>
              <a:gd name="connsiteX2528" fmla="*/ 1248442 w 5235586"/>
              <a:gd name="connsiteY2528" fmla="*/ 2990615 h 3977558"/>
              <a:gd name="connsiteX2529" fmla="*/ 1296244 w 5235586"/>
              <a:gd name="connsiteY2529" fmla="*/ 2942813 h 3977558"/>
              <a:gd name="connsiteX2530" fmla="*/ 1141593 w 5235586"/>
              <a:gd name="connsiteY2530" fmla="*/ 2942813 h 3977558"/>
              <a:gd name="connsiteX2531" fmla="*/ 1189395 w 5235586"/>
              <a:gd name="connsiteY2531" fmla="*/ 2990615 h 3977558"/>
              <a:gd name="connsiteX2532" fmla="*/ 1192206 w 5235586"/>
              <a:gd name="connsiteY2532" fmla="*/ 2993425 h 3977558"/>
              <a:gd name="connsiteX2533" fmla="*/ 1189395 w 5235586"/>
              <a:gd name="connsiteY2533" fmla="*/ 2996239 h 3977558"/>
              <a:gd name="connsiteX2534" fmla="*/ 1144407 w 5235586"/>
              <a:gd name="connsiteY2534" fmla="*/ 3041227 h 3977558"/>
              <a:gd name="connsiteX2535" fmla="*/ 1141593 w 5235586"/>
              <a:gd name="connsiteY2535" fmla="*/ 3044038 h 3977558"/>
              <a:gd name="connsiteX2536" fmla="*/ 1138780 w 5235586"/>
              <a:gd name="connsiteY2536" fmla="*/ 3041227 h 3977558"/>
              <a:gd name="connsiteX2537" fmla="*/ 1093791 w 5235586"/>
              <a:gd name="connsiteY2537" fmla="*/ 2996239 h 3977558"/>
              <a:gd name="connsiteX2538" fmla="*/ 1090981 w 5235586"/>
              <a:gd name="connsiteY2538" fmla="*/ 2993425 h 3977558"/>
              <a:gd name="connsiteX2539" fmla="*/ 1093791 w 5235586"/>
              <a:gd name="connsiteY2539" fmla="*/ 2990615 h 3977558"/>
              <a:gd name="connsiteX2540" fmla="*/ 1141593 w 5235586"/>
              <a:gd name="connsiteY2540" fmla="*/ 2942813 h 3977558"/>
              <a:gd name="connsiteX2541" fmla="*/ 984132 w 5235586"/>
              <a:gd name="connsiteY2541" fmla="*/ 2942813 h 3977558"/>
              <a:gd name="connsiteX2542" fmla="*/ 1031934 w 5235586"/>
              <a:gd name="connsiteY2542" fmla="*/ 2990615 h 3977558"/>
              <a:gd name="connsiteX2543" fmla="*/ 1034745 w 5235586"/>
              <a:gd name="connsiteY2543" fmla="*/ 2993425 h 3977558"/>
              <a:gd name="connsiteX2544" fmla="*/ 1031934 w 5235586"/>
              <a:gd name="connsiteY2544" fmla="*/ 2996239 h 3977558"/>
              <a:gd name="connsiteX2545" fmla="*/ 986946 w 5235586"/>
              <a:gd name="connsiteY2545" fmla="*/ 3041227 h 3977558"/>
              <a:gd name="connsiteX2546" fmla="*/ 984132 w 5235586"/>
              <a:gd name="connsiteY2546" fmla="*/ 3044038 h 3977558"/>
              <a:gd name="connsiteX2547" fmla="*/ 981319 w 5235586"/>
              <a:gd name="connsiteY2547" fmla="*/ 3041227 h 3977558"/>
              <a:gd name="connsiteX2548" fmla="*/ 936330 w 5235586"/>
              <a:gd name="connsiteY2548" fmla="*/ 2996239 h 3977558"/>
              <a:gd name="connsiteX2549" fmla="*/ 933520 w 5235586"/>
              <a:gd name="connsiteY2549" fmla="*/ 2993425 h 3977558"/>
              <a:gd name="connsiteX2550" fmla="*/ 936330 w 5235586"/>
              <a:gd name="connsiteY2550" fmla="*/ 2990615 h 3977558"/>
              <a:gd name="connsiteX2551" fmla="*/ 984132 w 5235586"/>
              <a:gd name="connsiteY2551" fmla="*/ 2942813 h 3977558"/>
              <a:gd name="connsiteX2552" fmla="*/ 829484 w 5235586"/>
              <a:gd name="connsiteY2552" fmla="*/ 2942813 h 3977558"/>
              <a:gd name="connsiteX2553" fmla="*/ 877286 w 5235586"/>
              <a:gd name="connsiteY2553" fmla="*/ 2990615 h 3977558"/>
              <a:gd name="connsiteX2554" fmla="*/ 880097 w 5235586"/>
              <a:gd name="connsiteY2554" fmla="*/ 2993425 h 3977558"/>
              <a:gd name="connsiteX2555" fmla="*/ 877286 w 5235586"/>
              <a:gd name="connsiteY2555" fmla="*/ 2996239 h 3977558"/>
              <a:gd name="connsiteX2556" fmla="*/ 832298 w 5235586"/>
              <a:gd name="connsiteY2556" fmla="*/ 3041227 h 3977558"/>
              <a:gd name="connsiteX2557" fmla="*/ 829484 w 5235586"/>
              <a:gd name="connsiteY2557" fmla="*/ 3044038 h 3977558"/>
              <a:gd name="connsiteX2558" fmla="*/ 826671 w 5235586"/>
              <a:gd name="connsiteY2558" fmla="*/ 3041227 h 3977558"/>
              <a:gd name="connsiteX2559" fmla="*/ 781682 w 5235586"/>
              <a:gd name="connsiteY2559" fmla="*/ 2996239 h 3977558"/>
              <a:gd name="connsiteX2560" fmla="*/ 778872 w 5235586"/>
              <a:gd name="connsiteY2560" fmla="*/ 2993425 h 3977558"/>
              <a:gd name="connsiteX2561" fmla="*/ 781682 w 5235586"/>
              <a:gd name="connsiteY2561" fmla="*/ 2990615 h 3977558"/>
              <a:gd name="connsiteX2562" fmla="*/ 829484 w 5235586"/>
              <a:gd name="connsiteY2562" fmla="*/ 2942813 h 3977558"/>
              <a:gd name="connsiteX2563" fmla="*/ 674833 w 5235586"/>
              <a:gd name="connsiteY2563" fmla="*/ 2942813 h 3977558"/>
              <a:gd name="connsiteX2564" fmla="*/ 722635 w 5235586"/>
              <a:gd name="connsiteY2564" fmla="*/ 2990615 h 3977558"/>
              <a:gd name="connsiteX2565" fmla="*/ 725446 w 5235586"/>
              <a:gd name="connsiteY2565" fmla="*/ 2993425 h 3977558"/>
              <a:gd name="connsiteX2566" fmla="*/ 722635 w 5235586"/>
              <a:gd name="connsiteY2566" fmla="*/ 2996239 h 3977558"/>
              <a:gd name="connsiteX2567" fmla="*/ 677647 w 5235586"/>
              <a:gd name="connsiteY2567" fmla="*/ 3041227 h 3977558"/>
              <a:gd name="connsiteX2568" fmla="*/ 674833 w 5235586"/>
              <a:gd name="connsiteY2568" fmla="*/ 3044038 h 3977558"/>
              <a:gd name="connsiteX2569" fmla="*/ 672020 w 5235586"/>
              <a:gd name="connsiteY2569" fmla="*/ 3041227 h 3977558"/>
              <a:gd name="connsiteX2570" fmla="*/ 627031 w 5235586"/>
              <a:gd name="connsiteY2570" fmla="*/ 2996239 h 3977558"/>
              <a:gd name="connsiteX2571" fmla="*/ 624221 w 5235586"/>
              <a:gd name="connsiteY2571" fmla="*/ 2993425 h 3977558"/>
              <a:gd name="connsiteX2572" fmla="*/ 627031 w 5235586"/>
              <a:gd name="connsiteY2572" fmla="*/ 2990615 h 3977558"/>
              <a:gd name="connsiteX2573" fmla="*/ 674833 w 5235586"/>
              <a:gd name="connsiteY2573" fmla="*/ 2942813 h 3977558"/>
              <a:gd name="connsiteX2574" fmla="*/ 517372 w 5235586"/>
              <a:gd name="connsiteY2574" fmla="*/ 2942813 h 3977558"/>
              <a:gd name="connsiteX2575" fmla="*/ 565174 w 5235586"/>
              <a:gd name="connsiteY2575" fmla="*/ 2990615 h 3977558"/>
              <a:gd name="connsiteX2576" fmla="*/ 567985 w 5235586"/>
              <a:gd name="connsiteY2576" fmla="*/ 2993425 h 3977558"/>
              <a:gd name="connsiteX2577" fmla="*/ 565174 w 5235586"/>
              <a:gd name="connsiteY2577" fmla="*/ 2996239 h 3977558"/>
              <a:gd name="connsiteX2578" fmla="*/ 520183 w 5235586"/>
              <a:gd name="connsiteY2578" fmla="*/ 3041227 h 3977558"/>
              <a:gd name="connsiteX2579" fmla="*/ 517372 w 5235586"/>
              <a:gd name="connsiteY2579" fmla="*/ 3044038 h 3977558"/>
              <a:gd name="connsiteX2580" fmla="*/ 514559 w 5235586"/>
              <a:gd name="connsiteY2580" fmla="*/ 3041227 h 3977558"/>
              <a:gd name="connsiteX2581" fmla="*/ 469570 w 5235586"/>
              <a:gd name="connsiteY2581" fmla="*/ 2996239 h 3977558"/>
              <a:gd name="connsiteX2582" fmla="*/ 466760 w 5235586"/>
              <a:gd name="connsiteY2582" fmla="*/ 2993425 h 3977558"/>
              <a:gd name="connsiteX2583" fmla="*/ 469570 w 5235586"/>
              <a:gd name="connsiteY2583" fmla="*/ 2990615 h 3977558"/>
              <a:gd name="connsiteX2584" fmla="*/ 517372 w 5235586"/>
              <a:gd name="connsiteY2584" fmla="*/ 2942813 h 3977558"/>
              <a:gd name="connsiteX2585" fmla="*/ 362724 w 5235586"/>
              <a:gd name="connsiteY2585" fmla="*/ 2942813 h 3977558"/>
              <a:gd name="connsiteX2586" fmla="*/ 410526 w 5235586"/>
              <a:gd name="connsiteY2586" fmla="*/ 2990615 h 3977558"/>
              <a:gd name="connsiteX2587" fmla="*/ 413337 w 5235586"/>
              <a:gd name="connsiteY2587" fmla="*/ 2993425 h 3977558"/>
              <a:gd name="connsiteX2588" fmla="*/ 410526 w 5235586"/>
              <a:gd name="connsiteY2588" fmla="*/ 2996239 h 3977558"/>
              <a:gd name="connsiteX2589" fmla="*/ 365535 w 5235586"/>
              <a:gd name="connsiteY2589" fmla="*/ 3041227 h 3977558"/>
              <a:gd name="connsiteX2590" fmla="*/ 362724 w 5235586"/>
              <a:gd name="connsiteY2590" fmla="*/ 3044038 h 3977558"/>
              <a:gd name="connsiteX2591" fmla="*/ 359911 w 5235586"/>
              <a:gd name="connsiteY2591" fmla="*/ 3041227 h 3977558"/>
              <a:gd name="connsiteX2592" fmla="*/ 314922 w 5235586"/>
              <a:gd name="connsiteY2592" fmla="*/ 2996239 h 3977558"/>
              <a:gd name="connsiteX2593" fmla="*/ 312112 w 5235586"/>
              <a:gd name="connsiteY2593" fmla="*/ 2993425 h 3977558"/>
              <a:gd name="connsiteX2594" fmla="*/ 314922 w 5235586"/>
              <a:gd name="connsiteY2594" fmla="*/ 2990615 h 3977558"/>
              <a:gd name="connsiteX2595" fmla="*/ 362724 w 5235586"/>
              <a:gd name="connsiteY2595" fmla="*/ 2942813 h 3977558"/>
              <a:gd name="connsiteX2596" fmla="*/ 208073 w 5235586"/>
              <a:gd name="connsiteY2596" fmla="*/ 2942813 h 3977558"/>
              <a:gd name="connsiteX2597" fmla="*/ 255875 w 5235586"/>
              <a:gd name="connsiteY2597" fmla="*/ 2990615 h 3977558"/>
              <a:gd name="connsiteX2598" fmla="*/ 258686 w 5235586"/>
              <a:gd name="connsiteY2598" fmla="*/ 2993425 h 3977558"/>
              <a:gd name="connsiteX2599" fmla="*/ 255875 w 5235586"/>
              <a:gd name="connsiteY2599" fmla="*/ 2996239 h 3977558"/>
              <a:gd name="connsiteX2600" fmla="*/ 210884 w 5235586"/>
              <a:gd name="connsiteY2600" fmla="*/ 3041227 h 3977558"/>
              <a:gd name="connsiteX2601" fmla="*/ 208073 w 5235586"/>
              <a:gd name="connsiteY2601" fmla="*/ 3044038 h 3977558"/>
              <a:gd name="connsiteX2602" fmla="*/ 205260 w 5235586"/>
              <a:gd name="connsiteY2602" fmla="*/ 3041227 h 3977558"/>
              <a:gd name="connsiteX2603" fmla="*/ 160271 w 5235586"/>
              <a:gd name="connsiteY2603" fmla="*/ 2996239 h 3977558"/>
              <a:gd name="connsiteX2604" fmla="*/ 157461 w 5235586"/>
              <a:gd name="connsiteY2604" fmla="*/ 2993425 h 3977558"/>
              <a:gd name="connsiteX2605" fmla="*/ 160271 w 5235586"/>
              <a:gd name="connsiteY2605" fmla="*/ 2990615 h 3977558"/>
              <a:gd name="connsiteX2606" fmla="*/ 208073 w 5235586"/>
              <a:gd name="connsiteY2606" fmla="*/ 2942813 h 3977558"/>
              <a:gd name="connsiteX2607" fmla="*/ 50612 w 5235586"/>
              <a:gd name="connsiteY2607" fmla="*/ 2942813 h 3977558"/>
              <a:gd name="connsiteX2608" fmla="*/ 98414 w 5235586"/>
              <a:gd name="connsiteY2608" fmla="*/ 2990615 h 3977558"/>
              <a:gd name="connsiteX2609" fmla="*/ 101225 w 5235586"/>
              <a:gd name="connsiteY2609" fmla="*/ 2993425 h 3977558"/>
              <a:gd name="connsiteX2610" fmla="*/ 98414 w 5235586"/>
              <a:gd name="connsiteY2610" fmla="*/ 2996239 h 3977558"/>
              <a:gd name="connsiteX2611" fmla="*/ 53426 w 5235586"/>
              <a:gd name="connsiteY2611" fmla="*/ 3041227 h 3977558"/>
              <a:gd name="connsiteX2612" fmla="*/ 50612 w 5235586"/>
              <a:gd name="connsiteY2612" fmla="*/ 3044038 h 3977558"/>
              <a:gd name="connsiteX2613" fmla="*/ 47802 w 5235586"/>
              <a:gd name="connsiteY2613" fmla="*/ 3041227 h 3977558"/>
              <a:gd name="connsiteX2614" fmla="*/ 2813 w 5235586"/>
              <a:gd name="connsiteY2614" fmla="*/ 2996239 h 3977558"/>
              <a:gd name="connsiteX2615" fmla="*/ 0 w 5235586"/>
              <a:gd name="connsiteY2615" fmla="*/ 2993425 h 3977558"/>
              <a:gd name="connsiteX2616" fmla="*/ 2813 w 5235586"/>
              <a:gd name="connsiteY2616" fmla="*/ 2990615 h 3977558"/>
              <a:gd name="connsiteX2617" fmla="*/ 50612 w 5235586"/>
              <a:gd name="connsiteY2617" fmla="*/ 2942813 h 3977558"/>
              <a:gd name="connsiteX2618" fmla="*/ 5184973 w 5235586"/>
              <a:gd name="connsiteY2618" fmla="*/ 2785352 h 3977558"/>
              <a:gd name="connsiteX2619" fmla="*/ 5232776 w 5235586"/>
              <a:gd name="connsiteY2619" fmla="*/ 2833151 h 3977558"/>
              <a:gd name="connsiteX2620" fmla="*/ 5235586 w 5235586"/>
              <a:gd name="connsiteY2620" fmla="*/ 2835964 h 3977558"/>
              <a:gd name="connsiteX2621" fmla="*/ 5232776 w 5235586"/>
              <a:gd name="connsiteY2621" fmla="*/ 2838775 h 3977558"/>
              <a:gd name="connsiteX2622" fmla="*/ 5187787 w 5235586"/>
              <a:gd name="connsiteY2622" fmla="*/ 2883766 h 3977558"/>
              <a:gd name="connsiteX2623" fmla="*/ 5184973 w 5235586"/>
              <a:gd name="connsiteY2623" fmla="*/ 2886577 h 3977558"/>
              <a:gd name="connsiteX2624" fmla="*/ 5182163 w 5235586"/>
              <a:gd name="connsiteY2624" fmla="*/ 2883766 h 3977558"/>
              <a:gd name="connsiteX2625" fmla="*/ 5137174 w 5235586"/>
              <a:gd name="connsiteY2625" fmla="*/ 2838775 h 3977558"/>
              <a:gd name="connsiteX2626" fmla="*/ 5134361 w 5235586"/>
              <a:gd name="connsiteY2626" fmla="*/ 2835964 h 3977558"/>
              <a:gd name="connsiteX2627" fmla="*/ 5137174 w 5235586"/>
              <a:gd name="connsiteY2627" fmla="*/ 2833151 h 3977558"/>
              <a:gd name="connsiteX2628" fmla="*/ 5184973 w 5235586"/>
              <a:gd name="connsiteY2628" fmla="*/ 2785352 h 3977558"/>
              <a:gd name="connsiteX2629" fmla="*/ 5030325 w 5235586"/>
              <a:gd name="connsiteY2629" fmla="*/ 2785352 h 3977558"/>
              <a:gd name="connsiteX2630" fmla="*/ 5078128 w 5235586"/>
              <a:gd name="connsiteY2630" fmla="*/ 2833151 h 3977558"/>
              <a:gd name="connsiteX2631" fmla="*/ 5080938 w 5235586"/>
              <a:gd name="connsiteY2631" fmla="*/ 2835964 h 3977558"/>
              <a:gd name="connsiteX2632" fmla="*/ 5078128 w 5235586"/>
              <a:gd name="connsiteY2632" fmla="*/ 2838775 h 3977558"/>
              <a:gd name="connsiteX2633" fmla="*/ 5033136 w 5235586"/>
              <a:gd name="connsiteY2633" fmla="*/ 2883766 h 3977558"/>
              <a:gd name="connsiteX2634" fmla="*/ 5030325 w 5235586"/>
              <a:gd name="connsiteY2634" fmla="*/ 2886577 h 3977558"/>
              <a:gd name="connsiteX2635" fmla="*/ 5027512 w 5235586"/>
              <a:gd name="connsiteY2635" fmla="*/ 2883766 h 3977558"/>
              <a:gd name="connsiteX2636" fmla="*/ 4982523 w 5235586"/>
              <a:gd name="connsiteY2636" fmla="*/ 2838775 h 3977558"/>
              <a:gd name="connsiteX2637" fmla="*/ 4979713 w 5235586"/>
              <a:gd name="connsiteY2637" fmla="*/ 2835964 h 3977558"/>
              <a:gd name="connsiteX2638" fmla="*/ 4982523 w 5235586"/>
              <a:gd name="connsiteY2638" fmla="*/ 2833151 h 3977558"/>
              <a:gd name="connsiteX2639" fmla="*/ 5030325 w 5235586"/>
              <a:gd name="connsiteY2639" fmla="*/ 2785352 h 3977558"/>
              <a:gd name="connsiteX2640" fmla="*/ 4872861 w 5235586"/>
              <a:gd name="connsiteY2640" fmla="*/ 2785352 h 3977558"/>
              <a:gd name="connsiteX2641" fmla="*/ 4920664 w 5235586"/>
              <a:gd name="connsiteY2641" fmla="*/ 2833151 h 3977558"/>
              <a:gd name="connsiteX2642" fmla="*/ 4923474 w 5235586"/>
              <a:gd name="connsiteY2642" fmla="*/ 2835964 h 3977558"/>
              <a:gd name="connsiteX2643" fmla="*/ 4920664 w 5235586"/>
              <a:gd name="connsiteY2643" fmla="*/ 2838775 h 3977558"/>
              <a:gd name="connsiteX2644" fmla="*/ 4875675 w 5235586"/>
              <a:gd name="connsiteY2644" fmla="*/ 2883766 h 3977558"/>
              <a:gd name="connsiteX2645" fmla="*/ 4872861 w 5235586"/>
              <a:gd name="connsiteY2645" fmla="*/ 2886577 h 3977558"/>
              <a:gd name="connsiteX2646" fmla="*/ 4870048 w 5235586"/>
              <a:gd name="connsiteY2646" fmla="*/ 2883766 h 3977558"/>
              <a:gd name="connsiteX2647" fmla="*/ 4825062 w 5235586"/>
              <a:gd name="connsiteY2647" fmla="*/ 2838775 h 3977558"/>
              <a:gd name="connsiteX2648" fmla="*/ 4822249 w 5235586"/>
              <a:gd name="connsiteY2648" fmla="*/ 2835964 h 3977558"/>
              <a:gd name="connsiteX2649" fmla="*/ 4825062 w 5235586"/>
              <a:gd name="connsiteY2649" fmla="*/ 2833151 h 3977558"/>
              <a:gd name="connsiteX2650" fmla="*/ 4872861 w 5235586"/>
              <a:gd name="connsiteY2650" fmla="*/ 2785352 h 3977558"/>
              <a:gd name="connsiteX2651" fmla="*/ 4718213 w 5235586"/>
              <a:gd name="connsiteY2651" fmla="*/ 2785352 h 3977558"/>
              <a:gd name="connsiteX2652" fmla="*/ 4766016 w 5235586"/>
              <a:gd name="connsiteY2652" fmla="*/ 2833151 h 3977558"/>
              <a:gd name="connsiteX2653" fmla="*/ 4768826 w 5235586"/>
              <a:gd name="connsiteY2653" fmla="*/ 2835964 h 3977558"/>
              <a:gd name="connsiteX2654" fmla="*/ 4766016 w 5235586"/>
              <a:gd name="connsiteY2654" fmla="*/ 2838775 h 3977558"/>
              <a:gd name="connsiteX2655" fmla="*/ 4721027 w 5235586"/>
              <a:gd name="connsiteY2655" fmla="*/ 2883766 h 3977558"/>
              <a:gd name="connsiteX2656" fmla="*/ 4718213 w 5235586"/>
              <a:gd name="connsiteY2656" fmla="*/ 2886577 h 3977558"/>
              <a:gd name="connsiteX2657" fmla="*/ 4715400 w 5235586"/>
              <a:gd name="connsiteY2657" fmla="*/ 2883766 h 3977558"/>
              <a:gd name="connsiteX2658" fmla="*/ 4670414 w 5235586"/>
              <a:gd name="connsiteY2658" fmla="*/ 2838775 h 3977558"/>
              <a:gd name="connsiteX2659" fmla="*/ 4667601 w 5235586"/>
              <a:gd name="connsiteY2659" fmla="*/ 2835964 h 3977558"/>
              <a:gd name="connsiteX2660" fmla="*/ 4670414 w 5235586"/>
              <a:gd name="connsiteY2660" fmla="*/ 2833151 h 3977558"/>
              <a:gd name="connsiteX2661" fmla="*/ 4718213 w 5235586"/>
              <a:gd name="connsiteY2661" fmla="*/ 2785352 h 3977558"/>
              <a:gd name="connsiteX2662" fmla="*/ 4563563 w 5235586"/>
              <a:gd name="connsiteY2662" fmla="*/ 2785352 h 3977558"/>
              <a:gd name="connsiteX2663" fmla="*/ 4611365 w 5235586"/>
              <a:gd name="connsiteY2663" fmla="*/ 2833151 h 3977558"/>
              <a:gd name="connsiteX2664" fmla="*/ 4614175 w 5235586"/>
              <a:gd name="connsiteY2664" fmla="*/ 2835964 h 3977558"/>
              <a:gd name="connsiteX2665" fmla="*/ 4611365 w 5235586"/>
              <a:gd name="connsiteY2665" fmla="*/ 2838775 h 3977558"/>
              <a:gd name="connsiteX2666" fmla="*/ 4566376 w 5235586"/>
              <a:gd name="connsiteY2666" fmla="*/ 2883766 h 3977558"/>
              <a:gd name="connsiteX2667" fmla="*/ 4563563 w 5235586"/>
              <a:gd name="connsiteY2667" fmla="*/ 2886577 h 3977558"/>
              <a:gd name="connsiteX2668" fmla="*/ 4560749 w 5235586"/>
              <a:gd name="connsiteY2668" fmla="*/ 2883766 h 3977558"/>
              <a:gd name="connsiteX2669" fmla="*/ 4515763 w 5235586"/>
              <a:gd name="connsiteY2669" fmla="*/ 2838775 h 3977558"/>
              <a:gd name="connsiteX2670" fmla="*/ 4512950 w 5235586"/>
              <a:gd name="connsiteY2670" fmla="*/ 2835964 h 3977558"/>
              <a:gd name="connsiteX2671" fmla="*/ 4515763 w 5235586"/>
              <a:gd name="connsiteY2671" fmla="*/ 2833151 h 3977558"/>
              <a:gd name="connsiteX2672" fmla="*/ 4563563 w 5235586"/>
              <a:gd name="connsiteY2672" fmla="*/ 2785352 h 3977558"/>
              <a:gd name="connsiteX2673" fmla="*/ 4406104 w 5235586"/>
              <a:gd name="connsiteY2673" fmla="*/ 2785352 h 3977558"/>
              <a:gd name="connsiteX2674" fmla="*/ 4453907 w 5235586"/>
              <a:gd name="connsiteY2674" fmla="*/ 2833151 h 3977558"/>
              <a:gd name="connsiteX2675" fmla="*/ 4456717 w 5235586"/>
              <a:gd name="connsiteY2675" fmla="*/ 2835964 h 3977558"/>
              <a:gd name="connsiteX2676" fmla="*/ 4453907 w 5235586"/>
              <a:gd name="connsiteY2676" fmla="*/ 2838775 h 3977558"/>
              <a:gd name="connsiteX2677" fmla="*/ 4408915 w 5235586"/>
              <a:gd name="connsiteY2677" fmla="*/ 2883766 h 3977558"/>
              <a:gd name="connsiteX2678" fmla="*/ 4406104 w 5235586"/>
              <a:gd name="connsiteY2678" fmla="*/ 2886577 h 3977558"/>
              <a:gd name="connsiteX2679" fmla="*/ 4403291 w 5235586"/>
              <a:gd name="connsiteY2679" fmla="*/ 2883766 h 3977558"/>
              <a:gd name="connsiteX2680" fmla="*/ 4358302 w 5235586"/>
              <a:gd name="connsiteY2680" fmla="*/ 2838775 h 3977558"/>
              <a:gd name="connsiteX2681" fmla="*/ 4355492 w 5235586"/>
              <a:gd name="connsiteY2681" fmla="*/ 2835964 h 3977558"/>
              <a:gd name="connsiteX2682" fmla="*/ 4358302 w 5235586"/>
              <a:gd name="connsiteY2682" fmla="*/ 2833151 h 3977558"/>
              <a:gd name="connsiteX2683" fmla="*/ 4406104 w 5235586"/>
              <a:gd name="connsiteY2683" fmla="*/ 2785352 h 3977558"/>
              <a:gd name="connsiteX2684" fmla="*/ 4251453 w 5235586"/>
              <a:gd name="connsiteY2684" fmla="*/ 2785352 h 3977558"/>
              <a:gd name="connsiteX2685" fmla="*/ 4299256 w 5235586"/>
              <a:gd name="connsiteY2685" fmla="*/ 2833151 h 3977558"/>
              <a:gd name="connsiteX2686" fmla="*/ 4302066 w 5235586"/>
              <a:gd name="connsiteY2686" fmla="*/ 2835964 h 3977558"/>
              <a:gd name="connsiteX2687" fmla="*/ 4299256 w 5235586"/>
              <a:gd name="connsiteY2687" fmla="*/ 2838775 h 3977558"/>
              <a:gd name="connsiteX2688" fmla="*/ 4254264 w 5235586"/>
              <a:gd name="connsiteY2688" fmla="*/ 2883766 h 3977558"/>
              <a:gd name="connsiteX2689" fmla="*/ 4251453 w 5235586"/>
              <a:gd name="connsiteY2689" fmla="*/ 2886577 h 3977558"/>
              <a:gd name="connsiteX2690" fmla="*/ 4248640 w 5235586"/>
              <a:gd name="connsiteY2690" fmla="*/ 2883766 h 3977558"/>
              <a:gd name="connsiteX2691" fmla="*/ 4203651 w 5235586"/>
              <a:gd name="connsiteY2691" fmla="*/ 2838775 h 3977558"/>
              <a:gd name="connsiteX2692" fmla="*/ 4200841 w 5235586"/>
              <a:gd name="connsiteY2692" fmla="*/ 2835964 h 3977558"/>
              <a:gd name="connsiteX2693" fmla="*/ 4203651 w 5235586"/>
              <a:gd name="connsiteY2693" fmla="*/ 2833151 h 3977558"/>
              <a:gd name="connsiteX2694" fmla="*/ 4251453 w 5235586"/>
              <a:gd name="connsiteY2694" fmla="*/ 2785352 h 3977558"/>
              <a:gd name="connsiteX2695" fmla="*/ 4096805 w 5235586"/>
              <a:gd name="connsiteY2695" fmla="*/ 2785352 h 3977558"/>
              <a:gd name="connsiteX2696" fmla="*/ 4144608 w 5235586"/>
              <a:gd name="connsiteY2696" fmla="*/ 2833151 h 3977558"/>
              <a:gd name="connsiteX2697" fmla="*/ 4147418 w 5235586"/>
              <a:gd name="connsiteY2697" fmla="*/ 2835964 h 3977558"/>
              <a:gd name="connsiteX2698" fmla="*/ 4144608 w 5235586"/>
              <a:gd name="connsiteY2698" fmla="*/ 2838775 h 3977558"/>
              <a:gd name="connsiteX2699" fmla="*/ 4099616 w 5235586"/>
              <a:gd name="connsiteY2699" fmla="*/ 2883766 h 3977558"/>
              <a:gd name="connsiteX2700" fmla="*/ 4096805 w 5235586"/>
              <a:gd name="connsiteY2700" fmla="*/ 2886577 h 3977558"/>
              <a:gd name="connsiteX2701" fmla="*/ 4093992 w 5235586"/>
              <a:gd name="connsiteY2701" fmla="*/ 2883766 h 3977558"/>
              <a:gd name="connsiteX2702" fmla="*/ 4049003 w 5235586"/>
              <a:gd name="connsiteY2702" fmla="*/ 2838775 h 3977558"/>
              <a:gd name="connsiteX2703" fmla="*/ 4046193 w 5235586"/>
              <a:gd name="connsiteY2703" fmla="*/ 2835964 h 3977558"/>
              <a:gd name="connsiteX2704" fmla="*/ 4049003 w 5235586"/>
              <a:gd name="connsiteY2704" fmla="*/ 2833151 h 3977558"/>
              <a:gd name="connsiteX2705" fmla="*/ 4096805 w 5235586"/>
              <a:gd name="connsiteY2705" fmla="*/ 2785352 h 3977558"/>
              <a:gd name="connsiteX2706" fmla="*/ 3939345 w 5235586"/>
              <a:gd name="connsiteY2706" fmla="*/ 2785352 h 3977558"/>
              <a:gd name="connsiteX2707" fmla="*/ 3987147 w 5235586"/>
              <a:gd name="connsiteY2707" fmla="*/ 2833151 h 3977558"/>
              <a:gd name="connsiteX2708" fmla="*/ 3989957 w 5235586"/>
              <a:gd name="connsiteY2708" fmla="*/ 2835964 h 3977558"/>
              <a:gd name="connsiteX2709" fmla="*/ 3987147 w 5235586"/>
              <a:gd name="connsiteY2709" fmla="*/ 2838775 h 3977558"/>
              <a:gd name="connsiteX2710" fmla="*/ 3942155 w 5235586"/>
              <a:gd name="connsiteY2710" fmla="*/ 2883766 h 3977558"/>
              <a:gd name="connsiteX2711" fmla="*/ 3939345 w 5235586"/>
              <a:gd name="connsiteY2711" fmla="*/ 2886577 h 3977558"/>
              <a:gd name="connsiteX2712" fmla="*/ 3936531 w 5235586"/>
              <a:gd name="connsiteY2712" fmla="*/ 2883766 h 3977558"/>
              <a:gd name="connsiteX2713" fmla="*/ 3891545 w 5235586"/>
              <a:gd name="connsiteY2713" fmla="*/ 2838775 h 3977558"/>
              <a:gd name="connsiteX2714" fmla="*/ 3888732 w 5235586"/>
              <a:gd name="connsiteY2714" fmla="*/ 2835964 h 3977558"/>
              <a:gd name="connsiteX2715" fmla="*/ 3891545 w 5235586"/>
              <a:gd name="connsiteY2715" fmla="*/ 2833151 h 3977558"/>
              <a:gd name="connsiteX2716" fmla="*/ 3939345 w 5235586"/>
              <a:gd name="connsiteY2716" fmla="*/ 2785352 h 3977558"/>
              <a:gd name="connsiteX2717" fmla="*/ 3784693 w 5235586"/>
              <a:gd name="connsiteY2717" fmla="*/ 2785352 h 3977558"/>
              <a:gd name="connsiteX2718" fmla="*/ 3832496 w 5235586"/>
              <a:gd name="connsiteY2718" fmla="*/ 2833151 h 3977558"/>
              <a:gd name="connsiteX2719" fmla="*/ 3835306 w 5235586"/>
              <a:gd name="connsiteY2719" fmla="*/ 2835964 h 3977558"/>
              <a:gd name="connsiteX2720" fmla="*/ 3832496 w 5235586"/>
              <a:gd name="connsiteY2720" fmla="*/ 2838775 h 3977558"/>
              <a:gd name="connsiteX2721" fmla="*/ 3787504 w 5235586"/>
              <a:gd name="connsiteY2721" fmla="*/ 2883766 h 3977558"/>
              <a:gd name="connsiteX2722" fmla="*/ 3784693 w 5235586"/>
              <a:gd name="connsiteY2722" fmla="*/ 2886577 h 3977558"/>
              <a:gd name="connsiteX2723" fmla="*/ 3781880 w 5235586"/>
              <a:gd name="connsiteY2723" fmla="*/ 2883766 h 3977558"/>
              <a:gd name="connsiteX2724" fmla="*/ 3736894 w 5235586"/>
              <a:gd name="connsiteY2724" fmla="*/ 2838775 h 3977558"/>
              <a:gd name="connsiteX2725" fmla="*/ 3734081 w 5235586"/>
              <a:gd name="connsiteY2725" fmla="*/ 2835964 h 3977558"/>
              <a:gd name="connsiteX2726" fmla="*/ 3736894 w 5235586"/>
              <a:gd name="connsiteY2726" fmla="*/ 2833151 h 3977558"/>
              <a:gd name="connsiteX2727" fmla="*/ 3784693 w 5235586"/>
              <a:gd name="connsiteY2727" fmla="*/ 2785352 h 3977558"/>
              <a:gd name="connsiteX2728" fmla="*/ 3630045 w 5235586"/>
              <a:gd name="connsiteY2728" fmla="*/ 2785352 h 3977558"/>
              <a:gd name="connsiteX2729" fmla="*/ 3677848 w 5235586"/>
              <a:gd name="connsiteY2729" fmla="*/ 2833151 h 3977558"/>
              <a:gd name="connsiteX2730" fmla="*/ 3680658 w 5235586"/>
              <a:gd name="connsiteY2730" fmla="*/ 2835964 h 3977558"/>
              <a:gd name="connsiteX2731" fmla="*/ 3677848 w 5235586"/>
              <a:gd name="connsiteY2731" fmla="*/ 2838775 h 3977558"/>
              <a:gd name="connsiteX2732" fmla="*/ 3632856 w 5235586"/>
              <a:gd name="connsiteY2732" fmla="*/ 2883766 h 3977558"/>
              <a:gd name="connsiteX2733" fmla="*/ 3630045 w 5235586"/>
              <a:gd name="connsiteY2733" fmla="*/ 2886577 h 3977558"/>
              <a:gd name="connsiteX2734" fmla="*/ 3627232 w 5235586"/>
              <a:gd name="connsiteY2734" fmla="*/ 2883766 h 3977558"/>
              <a:gd name="connsiteX2735" fmla="*/ 3582246 w 5235586"/>
              <a:gd name="connsiteY2735" fmla="*/ 2838775 h 3977558"/>
              <a:gd name="connsiteX2736" fmla="*/ 3579433 w 5235586"/>
              <a:gd name="connsiteY2736" fmla="*/ 2835964 h 3977558"/>
              <a:gd name="connsiteX2737" fmla="*/ 3582246 w 5235586"/>
              <a:gd name="connsiteY2737" fmla="*/ 2833151 h 3977558"/>
              <a:gd name="connsiteX2738" fmla="*/ 3630045 w 5235586"/>
              <a:gd name="connsiteY2738" fmla="*/ 2785352 h 3977558"/>
              <a:gd name="connsiteX2739" fmla="*/ 3472581 w 5235586"/>
              <a:gd name="connsiteY2739" fmla="*/ 2785352 h 3977558"/>
              <a:gd name="connsiteX2740" fmla="*/ 3520384 w 5235586"/>
              <a:gd name="connsiteY2740" fmla="*/ 2833151 h 3977558"/>
              <a:gd name="connsiteX2741" fmla="*/ 3523194 w 5235586"/>
              <a:gd name="connsiteY2741" fmla="*/ 2835964 h 3977558"/>
              <a:gd name="connsiteX2742" fmla="*/ 3520384 w 5235586"/>
              <a:gd name="connsiteY2742" fmla="*/ 2838775 h 3977558"/>
              <a:gd name="connsiteX2743" fmla="*/ 3475395 w 5235586"/>
              <a:gd name="connsiteY2743" fmla="*/ 2883766 h 3977558"/>
              <a:gd name="connsiteX2744" fmla="*/ 3472581 w 5235586"/>
              <a:gd name="connsiteY2744" fmla="*/ 2886577 h 3977558"/>
              <a:gd name="connsiteX2745" fmla="*/ 3469771 w 5235586"/>
              <a:gd name="connsiteY2745" fmla="*/ 2883766 h 3977558"/>
              <a:gd name="connsiteX2746" fmla="*/ 3424782 w 5235586"/>
              <a:gd name="connsiteY2746" fmla="*/ 2838775 h 3977558"/>
              <a:gd name="connsiteX2747" fmla="*/ 3421969 w 5235586"/>
              <a:gd name="connsiteY2747" fmla="*/ 2835964 h 3977558"/>
              <a:gd name="connsiteX2748" fmla="*/ 3424782 w 5235586"/>
              <a:gd name="connsiteY2748" fmla="*/ 2833151 h 3977558"/>
              <a:gd name="connsiteX2749" fmla="*/ 3472581 w 5235586"/>
              <a:gd name="connsiteY2749" fmla="*/ 2785352 h 3977558"/>
              <a:gd name="connsiteX2750" fmla="*/ 3317933 w 5235586"/>
              <a:gd name="connsiteY2750" fmla="*/ 2785352 h 3977558"/>
              <a:gd name="connsiteX2751" fmla="*/ 3365736 w 5235586"/>
              <a:gd name="connsiteY2751" fmla="*/ 2833151 h 3977558"/>
              <a:gd name="connsiteX2752" fmla="*/ 3368546 w 5235586"/>
              <a:gd name="connsiteY2752" fmla="*/ 2835964 h 3977558"/>
              <a:gd name="connsiteX2753" fmla="*/ 3365736 w 5235586"/>
              <a:gd name="connsiteY2753" fmla="*/ 2838775 h 3977558"/>
              <a:gd name="connsiteX2754" fmla="*/ 3320747 w 5235586"/>
              <a:gd name="connsiteY2754" fmla="*/ 2883766 h 3977558"/>
              <a:gd name="connsiteX2755" fmla="*/ 3317933 w 5235586"/>
              <a:gd name="connsiteY2755" fmla="*/ 2886577 h 3977558"/>
              <a:gd name="connsiteX2756" fmla="*/ 3315123 w 5235586"/>
              <a:gd name="connsiteY2756" fmla="*/ 2883766 h 3977558"/>
              <a:gd name="connsiteX2757" fmla="*/ 3270134 w 5235586"/>
              <a:gd name="connsiteY2757" fmla="*/ 2838775 h 3977558"/>
              <a:gd name="connsiteX2758" fmla="*/ 3267321 w 5235586"/>
              <a:gd name="connsiteY2758" fmla="*/ 2835964 h 3977558"/>
              <a:gd name="connsiteX2759" fmla="*/ 3270134 w 5235586"/>
              <a:gd name="connsiteY2759" fmla="*/ 2833151 h 3977558"/>
              <a:gd name="connsiteX2760" fmla="*/ 3317933 w 5235586"/>
              <a:gd name="connsiteY2760" fmla="*/ 2785352 h 3977558"/>
              <a:gd name="connsiteX2761" fmla="*/ 3163283 w 5235586"/>
              <a:gd name="connsiteY2761" fmla="*/ 2785352 h 3977558"/>
              <a:gd name="connsiteX2762" fmla="*/ 3211085 w 5235586"/>
              <a:gd name="connsiteY2762" fmla="*/ 2833151 h 3977558"/>
              <a:gd name="connsiteX2763" fmla="*/ 3213895 w 5235586"/>
              <a:gd name="connsiteY2763" fmla="*/ 2835964 h 3977558"/>
              <a:gd name="connsiteX2764" fmla="*/ 3211085 w 5235586"/>
              <a:gd name="connsiteY2764" fmla="*/ 2838775 h 3977558"/>
              <a:gd name="connsiteX2765" fmla="*/ 3166096 w 5235586"/>
              <a:gd name="connsiteY2765" fmla="*/ 2883766 h 3977558"/>
              <a:gd name="connsiteX2766" fmla="*/ 3163283 w 5235586"/>
              <a:gd name="connsiteY2766" fmla="*/ 2886577 h 3977558"/>
              <a:gd name="connsiteX2767" fmla="*/ 3160472 w 5235586"/>
              <a:gd name="connsiteY2767" fmla="*/ 2883766 h 3977558"/>
              <a:gd name="connsiteX2768" fmla="*/ 3115483 w 5235586"/>
              <a:gd name="connsiteY2768" fmla="*/ 2838775 h 3977558"/>
              <a:gd name="connsiteX2769" fmla="*/ 3112670 w 5235586"/>
              <a:gd name="connsiteY2769" fmla="*/ 2835964 h 3977558"/>
              <a:gd name="connsiteX2770" fmla="*/ 3115483 w 5235586"/>
              <a:gd name="connsiteY2770" fmla="*/ 2833151 h 3977558"/>
              <a:gd name="connsiteX2771" fmla="*/ 3163283 w 5235586"/>
              <a:gd name="connsiteY2771" fmla="*/ 2785352 h 3977558"/>
              <a:gd name="connsiteX2772" fmla="*/ 3005823 w 5235586"/>
              <a:gd name="connsiteY2772" fmla="*/ 2785352 h 3977558"/>
              <a:gd name="connsiteX2773" fmla="*/ 3053626 w 5235586"/>
              <a:gd name="connsiteY2773" fmla="*/ 2833151 h 3977558"/>
              <a:gd name="connsiteX2774" fmla="*/ 3056436 w 5235586"/>
              <a:gd name="connsiteY2774" fmla="*/ 2835964 h 3977558"/>
              <a:gd name="connsiteX2775" fmla="*/ 3053626 w 5235586"/>
              <a:gd name="connsiteY2775" fmla="*/ 2838775 h 3977558"/>
              <a:gd name="connsiteX2776" fmla="*/ 3008634 w 5235586"/>
              <a:gd name="connsiteY2776" fmla="*/ 2883766 h 3977558"/>
              <a:gd name="connsiteX2777" fmla="*/ 3005823 w 5235586"/>
              <a:gd name="connsiteY2777" fmla="*/ 2886577 h 3977558"/>
              <a:gd name="connsiteX2778" fmla="*/ 3003010 w 5235586"/>
              <a:gd name="connsiteY2778" fmla="*/ 2883766 h 3977558"/>
              <a:gd name="connsiteX2779" fmla="*/ 2958021 w 5235586"/>
              <a:gd name="connsiteY2779" fmla="*/ 2838775 h 3977558"/>
              <a:gd name="connsiteX2780" fmla="*/ 2955211 w 5235586"/>
              <a:gd name="connsiteY2780" fmla="*/ 2835964 h 3977558"/>
              <a:gd name="connsiteX2781" fmla="*/ 2958021 w 5235586"/>
              <a:gd name="connsiteY2781" fmla="*/ 2833151 h 3977558"/>
              <a:gd name="connsiteX2782" fmla="*/ 3005823 w 5235586"/>
              <a:gd name="connsiteY2782" fmla="*/ 2785352 h 3977558"/>
              <a:gd name="connsiteX2783" fmla="*/ 2851172 w 5235586"/>
              <a:gd name="connsiteY2783" fmla="*/ 2785352 h 3977558"/>
              <a:gd name="connsiteX2784" fmla="*/ 2898975 w 5235586"/>
              <a:gd name="connsiteY2784" fmla="*/ 2833151 h 3977558"/>
              <a:gd name="connsiteX2785" fmla="*/ 2901785 w 5235586"/>
              <a:gd name="connsiteY2785" fmla="*/ 2835964 h 3977558"/>
              <a:gd name="connsiteX2786" fmla="*/ 2898975 w 5235586"/>
              <a:gd name="connsiteY2786" fmla="*/ 2838775 h 3977558"/>
              <a:gd name="connsiteX2787" fmla="*/ 2853983 w 5235586"/>
              <a:gd name="connsiteY2787" fmla="*/ 2883766 h 3977558"/>
              <a:gd name="connsiteX2788" fmla="*/ 2851172 w 5235586"/>
              <a:gd name="connsiteY2788" fmla="*/ 2886577 h 3977558"/>
              <a:gd name="connsiteX2789" fmla="*/ 2848359 w 5235586"/>
              <a:gd name="connsiteY2789" fmla="*/ 2883766 h 3977558"/>
              <a:gd name="connsiteX2790" fmla="*/ 2803370 w 5235586"/>
              <a:gd name="connsiteY2790" fmla="*/ 2838775 h 3977558"/>
              <a:gd name="connsiteX2791" fmla="*/ 2800560 w 5235586"/>
              <a:gd name="connsiteY2791" fmla="*/ 2835964 h 3977558"/>
              <a:gd name="connsiteX2792" fmla="*/ 2803370 w 5235586"/>
              <a:gd name="connsiteY2792" fmla="*/ 2833151 h 3977558"/>
              <a:gd name="connsiteX2793" fmla="*/ 2851172 w 5235586"/>
              <a:gd name="connsiteY2793" fmla="*/ 2785352 h 3977558"/>
              <a:gd name="connsiteX2794" fmla="*/ 2696525 w 5235586"/>
              <a:gd name="connsiteY2794" fmla="*/ 2785352 h 3977558"/>
              <a:gd name="connsiteX2795" fmla="*/ 2744328 w 5235586"/>
              <a:gd name="connsiteY2795" fmla="*/ 2833151 h 3977558"/>
              <a:gd name="connsiteX2796" fmla="*/ 2747138 w 5235586"/>
              <a:gd name="connsiteY2796" fmla="*/ 2835964 h 3977558"/>
              <a:gd name="connsiteX2797" fmla="*/ 2744328 w 5235586"/>
              <a:gd name="connsiteY2797" fmla="*/ 2838775 h 3977558"/>
              <a:gd name="connsiteX2798" fmla="*/ 2699336 w 5235586"/>
              <a:gd name="connsiteY2798" fmla="*/ 2883766 h 3977558"/>
              <a:gd name="connsiteX2799" fmla="*/ 2696525 w 5235586"/>
              <a:gd name="connsiteY2799" fmla="*/ 2886577 h 3977558"/>
              <a:gd name="connsiteX2800" fmla="*/ 2693712 w 5235586"/>
              <a:gd name="connsiteY2800" fmla="*/ 2883766 h 3977558"/>
              <a:gd name="connsiteX2801" fmla="*/ 2648723 w 5235586"/>
              <a:gd name="connsiteY2801" fmla="*/ 2838775 h 3977558"/>
              <a:gd name="connsiteX2802" fmla="*/ 2645913 w 5235586"/>
              <a:gd name="connsiteY2802" fmla="*/ 2835964 h 3977558"/>
              <a:gd name="connsiteX2803" fmla="*/ 2648723 w 5235586"/>
              <a:gd name="connsiteY2803" fmla="*/ 2833151 h 3977558"/>
              <a:gd name="connsiteX2804" fmla="*/ 2696525 w 5235586"/>
              <a:gd name="connsiteY2804" fmla="*/ 2785352 h 3977558"/>
              <a:gd name="connsiteX2805" fmla="*/ 2539061 w 5235586"/>
              <a:gd name="connsiteY2805" fmla="*/ 2785352 h 3977558"/>
              <a:gd name="connsiteX2806" fmla="*/ 2586863 w 5235586"/>
              <a:gd name="connsiteY2806" fmla="*/ 2833151 h 3977558"/>
              <a:gd name="connsiteX2807" fmla="*/ 2589673 w 5235586"/>
              <a:gd name="connsiteY2807" fmla="*/ 2835964 h 3977558"/>
              <a:gd name="connsiteX2808" fmla="*/ 2586863 w 5235586"/>
              <a:gd name="connsiteY2808" fmla="*/ 2838775 h 3977558"/>
              <a:gd name="connsiteX2809" fmla="*/ 2541874 w 5235586"/>
              <a:gd name="connsiteY2809" fmla="*/ 2883766 h 3977558"/>
              <a:gd name="connsiteX2810" fmla="*/ 2539061 w 5235586"/>
              <a:gd name="connsiteY2810" fmla="*/ 2886577 h 3977558"/>
              <a:gd name="connsiteX2811" fmla="*/ 2536247 w 5235586"/>
              <a:gd name="connsiteY2811" fmla="*/ 2883766 h 3977558"/>
              <a:gd name="connsiteX2812" fmla="*/ 2491261 w 5235586"/>
              <a:gd name="connsiteY2812" fmla="*/ 2838775 h 3977558"/>
              <a:gd name="connsiteX2813" fmla="*/ 2488448 w 5235586"/>
              <a:gd name="connsiteY2813" fmla="*/ 2835964 h 3977558"/>
              <a:gd name="connsiteX2814" fmla="*/ 2491261 w 5235586"/>
              <a:gd name="connsiteY2814" fmla="*/ 2833151 h 3977558"/>
              <a:gd name="connsiteX2815" fmla="*/ 2539061 w 5235586"/>
              <a:gd name="connsiteY2815" fmla="*/ 2785352 h 3977558"/>
              <a:gd name="connsiteX2816" fmla="*/ 2384413 w 5235586"/>
              <a:gd name="connsiteY2816" fmla="*/ 2785352 h 3977558"/>
              <a:gd name="connsiteX2817" fmla="*/ 2432215 w 5235586"/>
              <a:gd name="connsiteY2817" fmla="*/ 2833151 h 3977558"/>
              <a:gd name="connsiteX2818" fmla="*/ 2435025 w 5235586"/>
              <a:gd name="connsiteY2818" fmla="*/ 2835964 h 3977558"/>
              <a:gd name="connsiteX2819" fmla="*/ 2432215 w 5235586"/>
              <a:gd name="connsiteY2819" fmla="*/ 2838775 h 3977558"/>
              <a:gd name="connsiteX2820" fmla="*/ 2387226 w 5235586"/>
              <a:gd name="connsiteY2820" fmla="*/ 2883766 h 3977558"/>
              <a:gd name="connsiteX2821" fmla="*/ 2384413 w 5235586"/>
              <a:gd name="connsiteY2821" fmla="*/ 2886577 h 3977558"/>
              <a:gd name="connsiteX2822" fmla="*/ 2381599 w 5235586"/>
              <a:gd name="connsiteY2822" fmla="*/ 2883766 h 3977558"/>
              <a:gd name="connsiteX2823" fmla="*/ 2336613 w 5235586"/>
              <a:gd name="connsiteY2823" fmla="*/ 2838775 h 3977558"/>
              <a:gd name="connsiteX2824" fmla="*/ 2333800 w 5235586"/>
              <a:gd name="connsiteY2824" fmla="*/ 2835964 h 3977558"/>
              <a:gd name="connsiteX2825" fmla="*/ 2336613 w 5235586"/>
              <a:gd name="connsiteY2825" fmla="*/ 2833151 h 3977558"/>
              <a:gd name="connsiteX2826" fmla="*/ 2384413 w 5235586"/>
              <a:gd name="connsiteY2826" fmla="*/ 2785352 h 3977558"/>
              <a:gd name="connsiteX2827" fmla="*/ 2229761 w 5235586"/>
              <a:gd name="connsiteY2827" fmla="*/ 2785352 h 3977558"/>
              <a:gd name="connsiteX2828" fmla="*/ 2277564 w 5235586"/>
              <a:gd name="connsiteY2828" fmla="*/ 2833151 h 3977558"/>
              <a:gd name="connsiteX2829" fmla="*/ 2280374 w 5235586"/>
              <a:gd name="connsiteY2829" fmla="*/ 2835964 h 3977558"/>
              <a:gd name="connsiteX2830" fmla="*/ 2277564 w 5235586"/>
              <a:gd name="connsiteY2830" fmla="*/ 2838775 h 3977558"/>
              <a:gd name="connsiteX2831" fmla="*/ 2232575 w 5235586"/>
              <a:gd name="connsiteY2831" fmla="*/ 2883766 h 3977558"/>
              <a:gd name="connsiteX2832" fmla="*/ 2229761 w 5235586"/>
              <a:gd name="connsiteY2832" fmla="*/ 2886577 h 3977558"/>
              <a:gd name="connsiteX2833" fmla="*/ 2226948 w 5235586"/>
              <a:gd name="connsiteY2833" fmla="*/ 2883766 h 3977558"/>
              <a:gd name="connsiteX2834" fmla="*/ 2181962 w 5235586"/>
              <a:gd name="connsiteY2834" fmla="*/ 2838775 h 3977558"/>
              <a:gd name="connsiteX2835" fmla="*/ 2179149 w 5235586"/>
              <a:gd name="connsiteY2835" fmla="*/ 2835964 h 3977558"/>
              <a:gd name="connsiteX2836" fmla="*/ 2181962 w 5235586"/>
              <a:gd name="connsiteY2836" fmla="*/ 2833151 h 3977558"/>
              <a:gd name="connsiteX2837" fmla="*/ 2229761 w 5235586"/>
              <a:gd name="connsiteY2837" fmla="*/ 2785352 h 3977558"/>
              <a:gd name="connsiteX2838" fmla="*/ 2075115 w 5235586"/>
              <a:gd name="connsiteY2838" fmla="*/ 2785352 h 3977558"/>
              <a:gd name="connsiteX2839" fmla="*/ 2122917 w 5235586"/>
              <a:gd name="connsiteY2839" fmla="*/ 2833151 h 3977558"/>
              <a:gd name="connsiteX2840" fmla="*/ 2125727 w 5235586"/>
              <a:gd name="connsiteY2840" fmla="*/ 2835964 h 3977558"/>
              <a:gd name="connsiteX2841" fmla="*/ 2122917 w 5235586"/>
              <a:gd name="connsiteY2841" fmla="*/ 2838775 h 3977558"/>
              <a:gd name="connsiteX2842" fmla="*/ 2077928 w 5235586"/>
              <a:gd name="connsiteY2842" fmla="*/ 2883766 h 3977558"/>
              <a:gd name="connsiteX2843" fmla="*/ 2075115 w 5235586"/>
              <a:gd name="connsiteY2843" fmla="*/ 2886577 h 3977558"/>
              <a:gd name="connsiteX2844" fmla="*/ 2072301 w 5235586"/>
              <a:gd name="connsiteY2844" fmla="*/ 2883766 h 3977558"/>
              <a:gd name="connsiteX2845" fmla="*/ 2027315 w 5235586"/>
              <a:gd name="connsiteY2845" fmla="*/ 2838775 h 3977558"/>
              <a:gd name="connsiteX2846" fmla="*/ 2024502 w 5235586"/>
              <a:gd name="connsiteY2846" fmla="*/ 2835964 h 3977558"/>
              <a:gd name="connsiteX2847" fmla="*/ 2027315 w 5235586"/>
              <a:gd name="connsiteY2847" fmla="*/ 2833151 h 3977558"/>
              <a:gd name="connsiteX2848" fmla="*/ 2075115 w 5235586"/>
              <a:gd name="connsiteY2848" fmla="*/ 2785352 h 3977558"/>
              <a:gd name="connsiteX2849" fmla="*/ 1917652 w 5235586"/>
              <a:gd name="connsiteY2849" fmla="*/ 2785352 h 3977558"/>
              <a:gd name="connsiteX2850" fmla="*/ 1965455 w 5235586"/>
              <a:gd name="connsiteY2850" fmla="*/ 2833151 h 3977558"/>
              <a:gd name="connsiteX2851" fmla="*/ 1968265 w 5235586"/>
              <a:gd name="connsiteY2851" fmla="*/ 2835964 h 3977558"/>
              <a:gd name="connsiteX2852" fmla="*/ 1965455 w 5235586"/>
              <a:gd name="connsiteY2852" fmla="*/ 2838775 h 3977558"/>
              <a:gd name="connsiteX2853" fmla="*/ 1920463 w 5235586"/>
              <a:gd name="connsiteY2853" fmla="*/ 2883766 h 3977558"/>
              <a:gd name="connsiteX2854" fmla="*/ 1917652 w 5235586"/>
              <a:gd name="connsiteY2854" fmla="*/ 2886577 h 3977558"/>
              <a:gd name="connsiteX2855" fmla="*/ 1914839 w 5235586"/>
              <a:gd name="connsiteY2855" fmla="*/ 2883766 h 3977558"/>
              <a:gd name="connsiteX2856" fmla="*/ 1869850 w 5235586"/>
              <a:gd name="connsiteY2856" fmla="*/ 2838775 h 3977558"/>
              <a:gd name="connsiteX2857" fmla="*/ 1867040 w 5235586"/>
              <a:gd name="connsiteY2857" fmla="*/ 2835964 h 3977558"/>
              <a:gd name="connsiteX2858" fmla="*/ 1869850 w 5235586"/>
              <a:gd name="connsiteY2858" fmla="*/ 2833151 h 3977558"/>
              <a:gd name="connsiteX2859" fmla="*/ 1917652 w 5235586"/>
              <a:gd name="connsiteY2859" fmla="*/ 2785352 h 3977558"/>
              <a:gd name="connsiteX2860" fmla="*/ 1763004 w 5235586"/>
              <a:gd name="connsiteY2860" fmla="*/ 2785352 h 3977558"/>
              <a:gd name="connsiteX2861" fmla="*/ 1810807 w 5235586"/>
              <a:gd name="connsiteY2861" fmla="*/ 2833151 h 3977558"/>
              <a:gd name="connsiteX2862" fmla="*/ 1813617 w 5235586"/>
              <a:gd name="connsiteY2862" fmla="*/ 2835964 h 3977558"/>
              <a:gd name="connsiteX2863" fmla="*/ 1810807 w 5235586"/>
              <a:gd name="connsiteY2863" fmla="*/ 2838775 h 3977558"/>
              <a:gd name="connsiteX2864" fmla="*/ 1765815 w 5235586"/>
              <a:gd name="connsiteY2864" fmla="*/ 2883766 h 3977558"/>
              <a:gd name="connsiteX2865" fmla="*/ 1763004 w 5235586"/>
              <a:gd name="connsiteY2865" fmla="*/ 2886577 h 3977558"/>
              <a:gd name="connsiteX2866" fmla="*/ 1760191 w 5235586"/>
              <a:gd name="connsiteY2866" fmla="*/ 2883766 h 3977558"/>
              <a:gd name="connsiteX2867" fmla="*/ 1715202 w 5235586"/>
              <a:gd name="connsiteY2867" fmla="*/ 2838775 h 3977558"/>
              <a:gd name="connsiteX2868" fmla="*/ 1712392 w 5235586"/>
              <a:gd name="connsiteY2868" fmla="*/ 2835964 h 3977558"/>
              <a:gd name="connsiteX2869" fmla="*/ 1715202 w 5235586"/>
              <a:gd name="connsiteY2869" fmla="*/ 2833151 h 3977558"/>
              <a:gd name="connsiteX2870" fmla="*/ 1763004 w 5235586"/>
              <a:gd name="connsiteY2870" fmla="*/ 2785352 h 3977558"/>
              <a:gd name="connsiteX2871" fmla="*/ 1608353 w 5235586"/>
              <a:gd name="connsiteY2871" fmla="*/ 2785352 h 3977558"/>
              <a:gd name="connsiteX2872" fmla="*/ 1656156 w 5235586"/>
              <a:gd name="connsiteY2872" fmla="*/ 2833151 h 3977558"/>
              <a:gd name="connsiteX2873" fmla="*/ 1658966 w 5235586"/>
              <a:gd name="connsiteY2873" fmla="*/ 2835964 h 3977558"/>
              <a:gd name="connsiteX2874" fmla="*/ 1656156 w 5235586"/>
              <a:gd name="connsiteY2874" fmla="*/ 2838775 h 3977558"/>
              <a:gd name="connsiteX2875" fmla="*/ 1611164 w 5235586"/>
              <a:gd name="connsiteY2875" fmla="*/ 2883766 h 3977558"/>
              <a:gd name="connsiteX2876" fmla="*/ 1608353 w 5235586"/>
              <a:gd name="connsiteY2876" fmla="*/ 2886577 h 3977558"/>
              <a:gd name="connsiteX2877" fmla="*/ 1605540 w 5235586"/>
              <a:gd name="connsiteY2877" fmla="*/ 2883766 h 3977558"/>
              <a:gd name="connsiteX2878" fmla="*/ 1560551 w 5235586"/>
              <a:gd name="connsiteY2878" fmla="*/ 2838775 h 3977558"/>
              <a:gd name="connsiteX2879" fmla="*/ 1557741 w 5235586"/>
              <a:gd name="connsiteY2879" fmla="*/ 2835964 h 3977558"/>
              <a:gd name="connsiteX2880" fmla="*/ 1560551 w 5235586"/>
              <a:gd name="connsiteY2880" fmla="*/ 2833151 h 3977558"/>
              <a:gd name="connsiteX2881" fmla="*/ 1608353 w 5235586"/>
              <a:gd name="connsiteY2881" fmla="*/ 2785352 h 3977558"/>
              <a:gd name="connsiteX2882" fmla="*/ 1450892 w 5235586"/>
              <a:gd name="connsiteY2882" fmla="*/ 2785352 h 3977558"/>
              <a:gd name="connsiteX2883" fmla="*/ 1498695 w 5235586"/>
              <a:gd name="connsiteY2883" fmla="*/ 2833151 h 3977558"/>
              <a:gd name="connsiteX2884" fmla="*/ 1501505 w 5235586"/>
              <a:gd name="connsiteY2884" fmla="*/ 2835964 h 3977558"/>
              <a:gd name="connsiteX2885" fmla="*/ 1498695 w 5235586"/>
              <a:gd name="connsiteY2885" fmla="*/ 2838775 h 3977558"/>
              <a:gd name="connsiteX2886" fmla="*/ 1453706 w 5235586"/>
              <a:gd name="connsiteY2886" fmla="*/ 2883766 h 3977558"/>
              <a:gd name="connsiteX2887" fmla="*/ 1450892 w 5235586"/>
              <a:gd name="connsiteY2887" fmla="*/ 2886577 h 3977558"/>
              <a:gd name="connsiteX2888" fmla="*/ 1448079 w 5235586"/>
              <a:gd name="connsiteY2888" fmla="*/ 2883766 h 3977558"/>
              <a:gd name="connsiteX2889" fmla="*/ 1403090 w 5235586"/>
              <a:gd name="connsiteY2889" fmla="*/ 2838775 h 3977558"/>
              <a:gd name="connsiteX2890" fmla="*/ 1400280 w 5235586"/>
              <a:gd name="connsiteY2890" fmla="*/ 2835964 h 3977558"/>
              <a:gd name="connsiteX2891" fmla="*/ 1403090 w 5235586"/>
              <a:gd name="connsiteY2891" fmla="*/ 2833151 h 3977558"/>
              <a:gd name="connsiteX2892" fmla="*/ 1450892 w 5235586"/>
              <a:gd name="connsiteY2892" fmla="*/ 2785352 h 3977558"/>
              <a:gd name="connsiteX2893" fmla="*/ 1296244 w 5235586"/>
              <a:gd name="connsiteY2893" fmla="*/ 2785352 h 3977558"/>
              <a:gd name="connsiteX2894" fmla="*/ 1344046 w 5235586"/>
              <a:gd name="connsiteY2894" fmla="*/ 2833151 h 3977558"/>
              <a:gd name="connsiteX2895" fmla="*/ 1346857 w 5235586"/>
              <a:gd name="connsiteY2895" fmla="*/ 2835964 h 3977558"/>
              <a:gd name="connsiteX2896" fmla="*/ 1344046 w 5235586"/>
              <a:gd name="connsiteY2896" fmla="*/ 2838775 h 3977558"/>
              <a:gd name="connsiteX2897" fmla="*/ 1299058 w 5235586"/>
              <a:gd name="connsiteY2897" fmla="*/ 2883766 h 3977558"/>
              <a:gd name="connsiteX2898" fmla="*/ 1296244 w 5235586"/>
              <a:gd name="connsiteY2898" fmla="*/ 2886577 h 3977558"/>
              <a:gd name="connsiteX2899" fmla="*/ 1293431 w 5235586"/>
              <a:gd name="connsiteY2899" fmla="*/ 2883766 h 3977558"/>
              <a:gd name="connsiteX2900" fmla="*/ 1248442 w 5235586"/>
              <a:gd name="connsiteY2900" fmla="*/ 2838775 h 3977558"/>
              <a:gd name="connsiteX2901" fmla="*/ 1245632 w 5235586"/>
              <a:gd name="connsiteY2901" fmla="*/ 2835964 h 3977558"/>
              <a:gd name="connsiteX2902" fmla="*/ 1248442 w 5235586"/>
              <a:gd name="connsiteY2902" fmla="*/ 2833151 h 3977558"/>
              <a:gd name="connsiteX2903" fmla="*/ 1296244 w 5235586"/>
              <a:gd name="connsiteY2903" fmla="*/ 2785352 h 3977558"/>
              <a:gd name="connsiteX2904" fmla="*/ 1141593 w 5235586"/>
              <a:gd name="connsiteY2904" fmla="*/ 2785352 h 3977558"/>
              <a:gd name="connsiteX2905" fmla="*/ 1189395 w 5235586"/>
              <a:gd name="connsiteY2905" fmla="*/ 2833151 h 3977558"/>
              <a:gd name="connsiteX2906" fmla="*/ 1192206 w 5235586"/>
              <a:gd name="connsiteY2906" fmla="*/ 2835964 h 3977558"/>
              <a:gd name="connsiteX2907" fmla="*/ 1189395 w 5235586"/>
              <a:gd name="connsiteY2907" fmla="*/ 2838775 h 3977558"/>
              <a:gd name="connsiteX2908" fmla="*/ 1144407 w 5235586"/>
              <a:gd name="connsiteY2908" fmla="*/ 2883766 h 3977558"/>
              <a:gd name="connsiteX2909" fmla="*/ 1141593 w 5235586"/>
              <a:gd name="connsiteY2909" fmla="*/ 2886577 h 3977558"/>
              <a:gd name="connsiteX2910" fmla="*/ 1138780 w 5235586"/>
              <a:gd name="connsiteY2910" fmla="*/ 2883766 h 3977558"/>
              <a:gd name="connsiteX2911" fmla="*/ 1093791 w 5235586"/>
              <a:gd name="connsiteY2911" fmla="*/ 2838775 h 3977558"/>
              <a:gd name="connsiteX2912" fmla="*/ 1090981 w 5235586"/>
              <a:gd name="connsiteY2912" fmla="*/ 2835964 h 3977558"/>
              <a:gd name="connsiteX2913" fmla="*/ 1093791 w 5235586"/>
              <a:gd name="connsiteY2913" fmla="*/ 2833151 h 3977558"/>
              <a:gd name="connsiteX2914" fmla="*/ 1141593 w 5235586"/>
              <a:gd name="connsiteY2914" fmla="*/ 2785352 h 3977558"/>
              <a:gd name="connsiteX2915" fmla="*/ 984132 w 5235586"/>
              <a:gd name="connsiteY2915" fmla="*/ 2785352 h 3977558"/>
              <a:gd name="connsiteX2916" fmla="*/ 1031934 w 5235586"/>
              <a:gd name="connsiteY2916" fmla="*/ 2833151 h 3977558"/>
              <a:gd name="connsiteX2917" fmla="*/ 1034745 w 5235586"/>
              <a:gd name="connsiteY2917" fmla="*/ 2835964 h 3977558"/>
              <a:gd name="connsiteX2918" fmla="*/ 1031934 w 5235586"/>
              <a:gd name="connsiteY2918" fmla="*/ 2838775 h 3977558"/>
              <a:gd name="connsiteX2919" fmla="*/ 986946 w 5235586"/>
              <a:gd name="connsiteY2919" fmla="*/ 2883766 h 3977558"/>
              <a:gd name="connsiteX2920" fmla="*/ 984132 w 5235586"/>
              <a:gd name="connsiteY2920" fmla="*/ 2886577 h 3977558"/>
              <a:gd name="connsiteX2921" fmla="*/ 981319 w 5235586"/>
              <a:gd name="connsiteY2921" fmla="*/ 2883766 h 3977558"/>
              <a:gd name="connsiteX2922" fmla="*/ 936330 w 5235586"/>
              <a:gd name="connsiteY2922" fmla="*/ 2838775 h 3977558"/>
              <a:gd name="connsiteX2923" fmla="*/ 933520 w 5235586"/>
              <a:gd name="connsiteY2923" fmla="*/ 2835964 h 3977558"/>
              <a:gd name="connsiteX2924" fmla="*/ 936330 w 5235586"/>
              <a:gd name="connsiteY2924" fmla="*/ 2833151 h 3977558"/>
              <a:gd name="connsiteX2925" fmla="*/ 984132 w 5235586"/>
              <a:gd name="connsiteY2925" fmla="*/ 2785352 h 3977558"/>
              <a:gd name="connsiteX2926" fmla="*/ 829484 w 5235586"/>
              <a:gd name="connsiteY2926" fmla="*/ 2785352 h 3977558"/>
              <a:gd name="connsiteX2927" fmla="*/ 877286 w 5235586"/>
              <a:gd name="connsiteY2927" fmla="*/ 2833151 h 3977558"/>
              <a:gd name="connsiteX2928" fmla="*/ 880097 w 5235586"/>
              <a:gd name="connsiteY2928" fmla="*/ 2835964 h 3977558"/>
              <a:gd name="connsiteX2929" fmla="*/ 877286 w 5235586"/>
              <a:gd name="connsiteY2929" fmla="*/ 2838775 h 3977558"/>
              <a:gd name="connsiteX2930" fmla="*/ 832298 w 5235586"/>
              <a:gd name="connsiteY2930" fmla="*/ 2883766 h 3977558"/>
              <a:gd name="connsiteX2931" fmla="*/ 829484 w 5235586"/>
              <a:gd name="connsiteY2931" fmla="*/ 2886577 h 3977558"/>
              <a:gd name="connsiteX2932" fmla="*/ 826671 w 5235586"/>
              <a:gd name="connsiteY2932" fmla="*/ 2883766 h 3977558"/>
              <a:gd name="connsiteX2933" fmla="*/ 781682 w 5235586"/>
              <a:gd name="connsiteY2933" fmla="*/ 2838775 h 3977558"/>
              <a:gd name="connsiteX2934" fmla="*/ 778872 w 5235586"/>
              <a:gd name="connsiteY2934" fmla="*/ 2835964 h 3977558"/>
              <a:gd name="connsiteX2935" fmla="*/ 781682 w 5235586"/>
              <a:gd name="connsiteY2935" fmla="*/ 2833151 h 3977558"/>
              <a:gd name="connsiteX2936" fmla="*/ 829484 w 5235586"/>
              <a:gd name="connsiteY2936" fmla="*/ 2785352 h 3977558"/>
              <a:gd name="connsiteX2937" fmla="*/ 674833 w 5235586"/>
              <a:gd name="connsiteY2937" fmla="*/ 2785352 h 3977558"/>
              <a:gd name="connsiteX2938" fmla="*/ 722635 w 5235586"/>
              <a:gd name="connsiteY2938" fmla="*/ 2833151 h 3977558"/>
              <a:gd name="connsiteX2939" fmla="*/ 725446 w 5235586"/>
              <a:gd name="connsiteY2939" fmla="*/ 2835964 h 3977558"/>
              <a:gd name="connsiteX2940" fmla="*/ 722635 w 5235586"/>
              <a:gd name="connsiteY2940" fmla="*/ 2838775 h 3977558"/>
              <a:gd name="connsiteX2941" fmla="*/ 677647 w 5235586"/>
              <a:gd name="connsiteY2941" fmla="*/ 2883766 h 3977558"/>
              <a:gd name="connsiteX2942" fmla="*/ 674833 w 5235586"/>
              <a:gd name="connsiteY2942" fmla="*/ 2886577 h 3977558"/>
              <a:gd name="connsiteX2943" fmla="*/ 672020 w 5235586"/>
              <a:gd name="connsiteY2943" fmla="*/ 2883766 h 3977558"/>
              <a:gd name="connsiteX2944" fmla="*/ 627031 w 5235586"/>
              <a:gd name="connsiteY2944" fmla="*/ 2838775 h 3977558"/>
              <a:gd name="connsiteX2945" fmla="*/ 624221 w 5235586"/>
              <a:gd name="connsiteY2945" fmla="*/ 2835964 h 3977558"/>
              <a:gd name="connsiteX2946" fmla="*/ 627031 w 5235586"/>
              <a:gd name="connsiteY2946" fmla="*/ 2833151 h 3977558"/>
              <a:gd name="connsiteX2947" fmla="*/ 674833 w 5235586"/>
              <a:gd name="connsiteY2947" fmla="*/ 2785352 h 3977558"/>
              <a:gd name="connsiteX2948" fmla="*/ 517372 w 5235586"/>
              <a:gd name="connsiteY2948" fmla="*/ 2785352 h 3977558"/>
              <a:gd name="connsiteX2949" fmla="*/ 565174 w 5235586"/>
              <a:gd name="connsiteY2949" fmla="*/ 2833151 h 3977558"/>
              <a:gd name="connsiteX2950" fmla="*/ 567985 w 5235586"/>
              <a:gd name="connsiteY2950" fmla="*/ 2835964 h 3977558"/>
              <a:gd name="connsiteX2951" fmla="*/ 565174 w 5235586"/>
              <a:gd name="connsiteY2951" fmla="*/ 2838775 h 3977558"/>
              <a:gd name="connsiteX2952" fmla="*/ 520183 w 5235586"/>
              <a:gd name="connsiteY2952" fmla="*/ 2883766 h 3977558"/>
              <a:gd name="connsiteX2953" fmla="*/ 517372 w 5235586"/>
              <a:gd name="connsiteY2953" fmla="*/ 2886577 h 3977558"/>
              <a:gd name="connsiteX2954" fmla="*/ 514559 w 5235586"/>
              <a:gd name="connsiteY2954" fmla="*/ 2883766 h 3977558"/>
              <a:gd name="connsiteX2955" fmla="*/ 469570 w 5235586"/>
              <a:gd name="connsiteY2955" fmla="*/ 2838775 h 3977558"/>
              <a:gd name="connsiteX2956" fmla="*/ 466760 w 5235586"/>
              <a:gd name="connsiteY2956" fmla="*/ 2835964 h 3977558"/>
              <a:gd name="connsiteX2957" fmla="*/ 469570 w 5235586"/>
              <a:gd name="connsiteY2957" fmla="*/ 2833151 h 3977558"/>
              <a:gd name="connsiteX2958" fmla="*/ 517372 w 5235586"/>
              <a:gd name="connsiteY2958" fmla="*/ 2785352 h 3977558"/>
              <a:gd name="connsiteX2959" fmla="*/ 362724 w 5235586"/>
              <a:gd name="connsiteY2959" fmla="*/ 2785352 h 3977558"/>
              <a:gd name="connsiteX2960" fmla="*/ 410526 w 5235586"/>
              <a:gd name="connsiteY2960" fmla="*/ 2833151 h 3977558"/>
              <a:gd name="connsiteX2961" fmla="*/ 413337 w 5235586"/>
              <a:gd name="connsiteY2961" fmla="*/ 2835964 h 3977558"/>
              <a:gd name="connsiteX2962" fmla="*/ 410526 w 5235586"/>
              <a:gd name="connsiteY2962" fmla="*/ 2838775 h 3977558"/>
              <a:gd name="connsiteX2963" fmla="*/ 365535 w 5235586"/>
              <a:gd name="connsiteY2963" fmla="*/ 2883766 h 3977558"/>
              <a:gd name="connsiteX2964" fmla="*/ 362724 w 5235586"/>
              <a:gd name="connsiteY2964" fmla="*/ 2886577 h 3977558"/>
              <a:gd name="connsiteX2965" fmla="*/ 359911 w 5235586"/>
              <a:gd name="connsiteY2965" fmla="*/ 2883766 h 3977558"/>
              <a:gd name="connsiteX2966" fmla="*/ 314922 w 5235586"/>
              <a:gd name="connsiteY2966" fmla="*/ 2838775 h 3977558"/>
              <a:gd name="connsiteX2967" fmla="*/ 312112 w 5235586"/>
              <a:gd name="connsiteY2967" fmla="*/ 2835964 h 3977558"/>
              <a:gd name="connsiteX2968" fmla="*/ 314922 w 5235586"/>
              <a:gd name="connsiteY2968" fmla="*/ 2833151 h 3977558"/>
              <a:gd name="connsiteX2969" fmla="*/ 362724 w 5235586"/>
              <a:gd name="connsiteY2969" fmla="*/ 2785352 h 3977558"/>
              <a:gd name="connsiteX2970" fmla="*/ 208073 w 5235586"/>
              <a:gd name="connsiteY2970" fmla="*/ 2785352 h 3977558"/>
              <a:gd name="connsiteX2971" fmla="*/ 255875 w 5235586"/>
              <a:gd name="connsiteY2971" fmla="*/ 2833151 h 3977558"/>
              <a:gd name="connsiteX2972" fmla="*/ 258686 w 5235586"/>
              <a:gd name="connsiteY2972" fmla="*/ 2835964 h 3977558"/>
              <a:gd name="connsiteX2973" fmla="*/ 255875 w 5235586"/>
              <a:gd name="connsiteY2973" fmla="*/ 2838775 h 3977558"/>
              <a:gd name="connsiteX2974" fmla="*/ 210884 w 5235586"/>
              <a:gd name="connsiteY2974" fmla="*/ 2883766 h 3977558"/>
              <a:gd name="connsiteX2975" fmla="*/ 208073 w 5235586"/>
              <a:gd name="connsiteY2975" fmla="*/ 2886577 h 3977558"/>
              <a:gd name="connsiteX2976" fmla="*/ 205260 w 5235586"/>
              <a:gd name="connsiteY2976" fmla="*/ 2883766 h 3977558"/>
              <a:gd name="connsiteX2977" fmla="*/ 160271 w 5235586"/>
              <a:gd name="connsiteY2977" fmla="*/ 2838775 h 3977558"/>
              <a:gd name="connsiteX2978" fmla="*/ 157461 w 5235586"/>
              <a:gd name="connsiteY2978" fmla="*/ 2835964 h 3977558"/>
              <a:gd name="connsiteX2979" fmla="*/ 160271 w 5235586"/>
              <a:gd name="connsiteY2979" fmla="*/ 2833151 h 3977558"/>
              <a:gd name="connsiteX2980" fmla="*/ 208073 w 5235586"/>
              <a:gd name="connsiteY2980" fmla="*/ 2785352 h 3977558"/>
              <a:gd name="connsiteX2981" fmla="*/ 50612 w 5235586"/>
              <a:gd name="connsiteY2981" fmla="*/ 2785352 h 3977558"/>
              <a:gd name="connsiteX2982" fmla="*/ 98414 w 5235586"/>
              <a:gd name="connsiteY2982" fmla="*/ 2833151 h 3977558"/>
              <a:gd name="connsiteX2983" fmla="*/ 101225 w 5235586"/>
              <a:gd name="connsiteY2983" fmla="*/ 2835964 h 3977558"/>
              <a:gd name="connsiteX2984" fmla="*/ 98414 w 5235586"/>
              <a:gd name="connsiteY2984" fmla="*/ 2838775 h 3977558"/>
              <a:gd name="connsiteX2985" fmla="*/ 53426 w 5235586"/>
              <a:gd name="connsiteY2985" fmla="*/ 2883766 h 3977558"/>
              <a:gd name="connsiteX2986" fmla="*/ 50612 w 5235586"/>
              <a:gd name="connsiteY2986" fmla="*/ 2886577 h 3977558"/>
              <a:gd name="connsiteX2987" fmla="*/ 47802 w 5235586"/>
              <a:gd name="connsiteY2987" fmla="*/ 2883766 h 3977558"/>
              <a:gd name="connsiteX2988" fmla="*/ 2813 w 5235586"/>
              <a:gd name="connsiteY2988" fmla="*/ 2838775 h 3977558"/>
              <a:gd name="connsiteX2989" fmla="*/ 0 w 5235586"/>
              <a:gd name="connsiteY2989" fmla="*/ 2835964 h 3977558"/>
              <a:gd name="connsiteX2990" fmla="*/ 2813 w 5235586"/>
              <a:gd name="connsiteY2990" fmla="*/ 2833151 h 3977558"/>
              <a:gd name="connsiteX2991" fmla="*/ 50612 w 5235586"/>
              <a:gd name="connsiteY2991" fmla="*/ 2785352 h 3977558"/>
              <a:gd name="connsiteX2992" fmla="*/ 5184973 w 5235586"/>
              <a:gd name="connsiteY2992" fmla="*/ 2630704 h 3977558"/>
              <a:gd name="connsiteX2993" fmla="*/ 5232776 w 5235586"/>
              <a:gd name="connsiteY2993" fmla="*/ 2678503 h 3977558"/>
              <a:gd name="connsiteX2994" fmla="*/ 5235586 w 5235586"/>
              <a:gd name="connsiteY2994" fmla="*/ 2681316 h 3977558"/>
              <a:gd name="connsiteX2995" fmla="*/ 5232776 w 5235586"/>
              <a:gd name="connsiteY2995" fmla="*/ 2684127 h 3977558"/>
              <a:gd name="connsiteX2996" fmla="*/ 5187787 w 5235586"/>
              <a:gd name="connsiteY2996" fmla="*/ 2729118 h 3977558"/>
              <a:gd name="connsiteX2997" fmla="*/ 5184973 w 5235586"/>
              <a:gd name="connsiteY2997" fmla="*/ 2731929 h 3977558"/>
              <a:gd name="connsiteX2998" fmla="*/ 5182163 w 5235586"/>
              <a:gd name="connsiteY2998" fmla="*/ 2729118 h 3977558"/>
              <a:gd name="connsiteX2999" fmla="*/ 5137174 w 5235586"/>
              <a:gd name="connsiteY2999" fmla="*/ 2684127 h 3977558"/>
              <a:gd name="connsiteX3000" fmla="*/ 5134361 w 5235586"/>
              <a:gd name="connsiteY3000" fmla="*/ 2681316 h 3977558"/>
              <a:gd name="connsiteX3001" fmla="*/ 5137174 w 5235586"/>
              <a:gd name="connsiteY3001" fmla="*/ 2678503 h 3977558"/>
              <a:gd name="connsiteX3002" fmla="*/ 5184973 w 5235586"/>
              <a:gd name="connsiteY3002" fmla="*/ 2630704 h 3977558"/>
              <a:gd name="connsiteX3003" fmla="*/ 5030325 w 5235586"/>
              <a:gd name="connsiteY3003" fmla="*/ 2630704 h 3977558"/>
              <a:gd name="connsiteX3004" fmla="*/ 5078128 w 5235586"/>
              <a:gd name="connsiteY3004" fmla="*/ 2678503 h 3977558"/>
              <a:gd name="connsiteX3005" fmla="*/ 5080938 w 5235586"/>
              <a:gd name="connsiteY3005" fmla="*/ 2681316 h 3977558"/>
              <a:gd name="connsiteX3006" fmla="*/ 5078128 w 5235586"/>
              <a:gd name="connsiteY3006" fmla="*/ 2684127 h 3977558"/>
              <a:gd name="connsiteX3007" fmla="*/ 5033136 w 5235586"/>
              <a:gd name="connsiteY3007" fmla="*/ 2729118 h 3977558"/>
              <a:gd name="connsiteX3008" fmla="*/ 5030325 w 5235586"/>
              <a:gd name="connsiteY3008" fmla="*/ 2731929 h 3977558"/>
              <a:gd name="connsiteX3009" fmla="*/ 5027512 w 5235586"/>
              <a:gd name="connsiteY3009" fmla="*/ 2729118 h 3977558"/>
              <a:gd name="connsiteX3010" fmla="*/ 4982523 w 5235586"/>
              <a:gd name="connsiteY3010" fmla="*/ 2684127 h 3977558"/>
              <a:gd name="connsiteX3011" fmla="*/ 4979713 w 5235586"/>
              <a:gd name="connsiteY3011" fmla="*/ 2681316 h 3977558"/>
              <a:gd name="connsiteX3012" fmla="*/ 4982523 w 5235586"/>
              <a:gd name="connsiteY3012" fmla="*/ 2678503 h 3977558"/>
              <a:gd name="connsiteX3013" fmla="*/ 5030325 w 5235586"/>
              <a:gd name="connsiteY3013" fmla="*/ 2630704 h 3977558"/>
              <a:gd name="connsiteX3014" fmla="*/ 4872861 w 5235586"/>
              <a:gd name="connsiteY3014" fmla="*/ 2630704 h 3977558"/>
              <a:gd name="connsiteX3015" fmla="*/ 4920664 w 5235586"/>
              <a:gd name="connsiteY3015" fmla="*/ 2678503 h 3977558"/>
              <a:gd name="connsiteX3016" fmla="*/ 4923474 w 5235586"/>
              <a:gd name="connsiteY3016" fmla="*/ 2681316 h 3977558"/>
              <a:gd name="connsiteX3017" fmla="*/ 4920664 w 5235586"/>
              <a:gd name="connsiteY3017" fmla="*/ 2684127 h 3977558"/>
              <a:gd name="connsiteX3018" fmla="*/ 4875675 w 5235586"/>
              <a:gd name="connsiteY3018" fmla="*/ 2729118 h 3977558"/>
              <a:gd name="connsiteX3019" fmla="*/ 4872861 w 5235586"/>
              <a:gd name="connsiteY3019" fmla="*/ 2731929 h 3977558"/>
              <a:gd name="connsiteX3020" fmla="*/ 4870048 w 5235586"/>
              <a:gd name="connsiteY3020" fmla="*/ 2729118 h 3977558"/>
              <a:gd name="connsiteX3021" fmla="*/ 4825062 w 5235586"/>
              <a:gd name="connsiteY3021" fmla="*/ 2684127 h 3977558"/>
              <a:gd name="connsiteX3022" fmla="*/ 4822249 w 5235586"/>
              <a:gd name="connsiteY3022" fmla="*/ 2681316 h 3977558"/>
              <a:gd name="connsiteX3023" fmla="*/ 4825062 w 5235586"/>
              <a:gd name="connsiteY3023" fmla="*/ 2678503 h 3977558"/>
              <a:gd name="connsiteX3024" fmla="*/ 4872861 w 5235586"/>
              <a:gd name="connsiteY3024" fmla="*/ 2630704 h 3977558"/>
              <a:gd name="connsiteX3025" fmla="*/ 4718213 w 5235586"/>
              <a:gd name="connsiteY3025" fmla="*/ 2630704 h 3977558"/>
              <a:gd name="connsiteX3026" fmla="*/ 4766016 w 5235586"/>
              <a:gd name="connsiteY3026" fmla="*/ 2678503 h 3977558"/>
              <a:gd name="connsiteX3027" fmla="*/ 4768826 w 5235586"/>
              <a:gd name="connsiteY3027" fmla="*/ 2681316 h 3977558"/>
              <a:gd name="connsiteX3028" fmla="*/ 4766016 w 5235586"/>
              <a:gd name="connsiteY3028" fmla="*/ 2684127 h 3977558"/>
              <a:gd name="connsiteX3029" fmla="*/ 4721027 w 5235586"/>
              <a:gd name="connsiteY3029" fmla="*/ 2729118 h 3977558"/>
              <a:gd name="connsiteX3030" fmla="*/ 4718213 w 5235586"/>
              <a:gd name="connsiteY3030" fmla="*/ 2731929 h 3977558"/>
              <a:gd name="connsiteX3031" fmla="*/ 4715400 w 5235586"/>
              <a:gd name="connsiteY3031" fmla="*/ 2729118 h 3977558"/>
              <a:gd name="connsiteX3032" fmla="*/ 4670414 w 5235586"/>
              <a:gd name="connsiteY3032" fmla="*/ 2684127 h 3977558"/>
              <a:gd name="connsiteX3033" fmla="*/ 4667601 w 5235586"/>
              <a:gd name="connsiteY3033" fmla="*/ 2681316 h 3977558"/>
              <a:gd name="connsiteX3034" fmla="*/ 4670414 w 5235586"/>
              <a:gd name="connsiteY3034" fmla="*/ 2678503 h 3977558"/>
              <a:gd name="connsiteX3035" fmla="*/ 4718213 w 5235586"/>
              <a:gd name="connsiteY3035" fmla="*/ 2630704 h 3977558"/>
              <a:gd name="connsiteX3036" fmla="*/ 4563563 w 5235586"/>
              <a:gd name="connsiteY3036" fmla="*/ 2630704 h 3977558"/>
              <a:gd name="connsiteX3037" fmla="*/ 4611365 w 5235586"/>
              <a:gd name="connsiteY3037" fmla="*/ 2678503 h 3977558"/>
              <a:gd name="connsiteX3038" fmla="*/ 4614175 w 5235586"/>
              <a:gd name="connsiteY3038" fmla="*/ 2681316 h 3977558"/>
              <a:gd name="connsiteX3039" fmla="*/ 4611365 w 5235586"/>
              <a:gd name="connsiteY3039" fmla="*/ 2684127 h 3977558"/>
              <a:gd name="connsiteX3040" fmla="*/ 4566376 w 5235586"/>
              <a:gd name="connsiteY3040" fmla="*/ 2729118 h 3977558"/>
              <a:gd name="connsiteX3041" fmla="*/ 4563563 w 5235586"/>
              <a:gd name="connsiteY3041" fmla="*/ 2731929 h 3977558"/>
              <a:gd name="connsiteX3042" fmla="*/ 4560749 w 5235586"/>
              <a:gd name="connsiteY3042" fmla="*/ 2729118 h 3977558"/>
              <a:gd name="connsiteX3043" fmla="*/ 4515763 w 5235586"/>
              <a:gd name="connsiteY3043" fmla="*/ 2684127 h 3977558"/>
              <a:gd name="connsiteX3044" fmla="*/ 4512950 w 5235586"/>
              <a:gd name="connsiteY3044" fmla="*/ 2681316 h 3977558"/>
              <a:gd name="connsiteX3045" fmla="*/ 4515763 w 5235586"/>
              <a:gd name="connsiteY3045" fmla="*/ 2678503 h 3977558"/>
              <a:gd name="connsiteX3046" fmla="*/ 4563563 w 5235586"/>
              <a:gd name="connsiteY3046" fmla="*/ 2630704 h 3977558"/>
              <a:gd name="connsiteX3047" fmla="*/ 4406104 w 5235586"/>
              <a:gd name="connsiteY3047" fmla="*/ 2630704 h 3977558"/>
              <a:gd name="connsiteX3048" fmla="*/ 4453907 w 5235586"/>
              <a:gd name="connsiteY3048" fmla="*/ 2678503 h 3977558"/>
              <a:gd name="connsiteX3049" fmla="*/ 4456717 w 5235586"/>
              <a:gd name="connsiteY3049" fmla="*/ 2681316 h 3977558"/>
              <a:gd name="connsiteX3050" fmla="*/ 4453907 w 5235586"/>
              <a:gd name="connsiteY3050" fmla="*/ 2684127 h 3977558"/>
              <a:gd name="connsiteX3051" fmla="*/ 4408915 w 5235586"/>
              <a:gd name="connsiteY3051" fmla="*/ 2729118 h 3977558"/>
              <a:gd name="connsiteX3052" fmla="*/ 4406104 w 5235586"/>
              <a:gd name="connsiteY3052" fmla="*/ 2731929 h 3977558"/>
              <a:gd name="connsiteX3053" fmla="*/ 4403291 w 5235586"/>
              <a:gd name="connsiteY3053" fmla="*/ 2729118 h 3977558"/>
              <a:gd name="connsiteX3054" fmla="*/ 4358302 w 5235586"/>
              <a:gd name="connsiteY3054" fmla="*/ 2684127 h 3977558"/>
              <a:gd name="connsiteX3055" fmla="*/ 4355492 w 5235586"/>
              <a:gd name="connsiteY3055" fmla="*/ 2681316 h 3977558"/>
              <a:gd name="connsiteX3056" fmla="*/ 4358302 w 5235586"/>
              <a:gd name="connsiteY3056" fmla="*/ 2678503 h 3977558"/>
              <a:gd name="connsiteX3057" fmla="*/ 4406104 w 5235586"/>
              <a:gd name="connsiteY3057" fmla="*/ 2630704 h 3977558"/>
              <a:gd name="connsiteX3058" fmla="*/ 4251453 w 5235586"/>
              <a:gd name="connsiteY3058" fmla="*/ 2630704 h 3977558"/>
              <a:gd name="connsiteX3059" fmla="*/ 4299256 w 5235586"/>
              <a:gd name="connsiteY3059" fmla="*/ 2678503 h 3977558"/>
              <a:gd name="connsiteX3060" fmla="*/ 4302066 w 5235586"/>
              <a:gd name="connsiteY3060" fmla="*/ 2681316 h 3977558"/>
              <a:gd name="connsiteX3061" fmla="*/ 4299256 w 5235586"/>
              <a:gd name="connsiteY3061" fmla="*/ 2684127 h 3977558"/>
              <a:gd name="connsiteX3062" fmla="*/ 4254264 w 5235586"/>
              <a:gd name="connsiteY3062" fmla="*/ 2729118 h 3977558"/>
              <a:gd name="connsiteX3063" fmla="*/ 4251453 w 5235586"/>
              <a:gd name="connsiteY3063" fmla="*/ 2731929 h 3977558"/>
              <a:gd name="connsiteX3064" fmla="*/ 4248640 w 5235586"/>
              <a:gd name="connsiteY3064" fmla="*/ 2729118 h 3977558"/>
              <a:gd name="connsiteX3065" fmla="*/ 4203651 w 5235586"/>
              <a:gd name="connsiteY3065" fmla="*/ 2684127 h 3977558"/>
              <a:gd name="connsiteX3066" fmla="*/ 4200841 w 5235586"/>
              <a:gd name="connsiteY3066" fmla="*/ 2681316 h 3977558"/>
              <a:gd name="connsiteX3067" fmla="*/ 4203651 w 5235586"/>
              <a:gd name="connsiteY3067" fmla="*/ 2678503 h 3977558"/>
              <a:gd name="connsiteX3068" fmla="*/ 4251453 w 5235586"/>
              <a:gd name="connsiteY3068" fmla="*/ 2630704 h 3977558"/>
              <a:gd name="connsiteX3069" fmla="*/ 4096805 w 5235586"/>
              <a:gd name="connsiteY3069" fmla="*/ 2630704 h 3977558"/>
              <a:gd name="connsiteX3070" fmla="*/ 4144608 w 5235586"/>
              <a:gd name="connsiteY3070" fmla="*/ 2678503 h 3977558"/>
              <a:gd name="connsiteX3071" fmla="*/ 4147418 w 5235586"/>
              <a:gd name="connsiteY3071" fmla="*/ 2681316 h 3977558"/>
              <a:gd name="connsiteX3072" fmla="*/ 4144608 w 5235586"/>
              <a:gd name="connsiteY3072" fmla="*/ 2684127 h 3977558"/>
              <a:gd name="connsiteX3073" fmla="*/ 4099616 w 5235586"/>
              <a:gd name="connsiteY3073" fmla="*/ 2729118 h 3977558"/>
              <a:gd name="connsiteX3074" fmla="*/ 4096805 w 5235586"/>
              <a:gd name="connsiteY3074" fmla="*/ 2731929 h 3977558"/>
              <a:gd name="connsiteX3075" fmla="*/ 4093992 w 5235586"/>
              <a:gd name="connsiteY3075" fmla="*/ 2729118 h 3977558"/>
              <a:gd name="connsiteX3076" fmla="*/ 4049003 w 5235586"/>
              <a:gd name="connsiteY3076" fmla="*/ 2684127 h 3977558"/>
              <a:gd name="connsiteX3077" fmla="*/ 4046193 w 5235586"/>
              <a:gd name="connsiteY3077" fmla="*/ 2681316 h 3977558"/>
              <a:gd name="connsiteX3078" fmla="*/ 4049003 w 5235586"/>
              <a:gd name="connsiteY3078" fmla="*/ 2678503 h 3977558"/>
              <a:gd name="connsiteX3079" fmla="*/ 4096805 w 5235586"/>
              <a:gd name="connsiteY3079" fmla="*/ 2630704 h 3977558"/>
              <a:gd name="connsiteX3080" fmla="*/ 3939345 w 5235586"/>
              <a:gd name="connsiteY3080" fmla="*/ 2630704 h 3977558"/>
              <a:gd name="connsiteX3081" fmla="*/ 3987147 w 5235586"/>
              <a:gd name="connsiteY3081" fmla="*/ 2678503 h 3977558"/>
              <a:gd name="connsiteX3082" fmla="*/ 3989957 w 5235586"/>
              <a:gd name="connsiteY3082" fmla="*/ 2681316 h 3977558"/>
              <a:gd name="connsiteX3083" fmla="*/ 3987147 w 5235586"/>
              <a:gd name="connsiteY3083" fmla="*/ 2684127 h 3977558"/>
              <a:gd name="connsiteX3084" fmla="*/ 3942155 w 5235586"/>
              <a:gd name="connsiteY3084" fmla="*/ 2729118 h 3977558"/>
              <a:gd name="connsiteX3085" fmla="*/ 3939345 w 5235586"/>
              <a:gd name="connsiteY3085" fmla="*/ 2731929 h 3977558"/>
              <a:gd name="connsiteX3086" fmla="*/ 3936531 w 5235586"/>
              <a:gd name="connsiteY3086" fmla="*/ 2729118 h 3977558"/>
              <a:gd name="connsiteX3087" fmla="*/ 3891545 w 5235586"/>
              <a:gd name="connsiteY3087" fmla="*/ 2684127 h 3977558"/>
              <a:gd name="connsiteX3088" fmla="*/ 3888732 w 5235586"/>
              <a:gd name="connsiteY3088" fmla="*/ 2681316 h 3977558"/>
              <a:gd name="connsiteX3089" fmla="*/ 3891545 w 5235586"/>
              <a:gd name="connsiteY3089" fmla="*/ 2678503 h 3977558"/>
              <a:gd name="connsiteX3090" fmla="*/ 3939345 w 5235586"/>
              <a:gd name="connsiteY3090" fmla="*/ 2630704 h 3977558"/>
              <a:gd name="connsiteX3091" fmla="*/ 3784693 w 5235586"/>
              <a:gd name="connsiteY3091" fmla="*/ 2630704 h 3977558"/>
              <a:gd name="connsiteX3092" fmla="*/ 3832496 w 5235586"/>
              <a:gd name="connsiteY3092" fmla="*/ 2678503 h 3977558"/>
              <a:gd name="connsiteX3093" fmla="*/ 3835306 w 5235586"/>
              <a:gd name="connsiteY3093" fmla="*/ 2681316 h 3977558"/>
              <a:gd name="connsiteX3094" fmla="*/ 3832496 w 5235586"/>
              <a:gd name="connsiteY3094" fmla="*/ 2684127 h 3977558"/>
              <a:gd name="connsiteX3095" fmla="*/ 3787504 w 5235586"/>
              <a:gd name="connsiteY3095" fmla="*/ 2729118 h 3977558"/>
              <a:gd name="connsiteX3096" fmla="*/ 3784693 w 5235586"/>
              <a:gd name="connsiteY3096" fmla="*/ 2731929 h 3977558"/>
              <a:gd name="connsiteX3097" fmla="*/ 3781880 w 5235586"/>
              <a:gd name="connsiteY3097" fmla="*/ 2729118 h 3977558"/>
              <a:gd name="connsiteX3098" fmla="*/ 3736894 w 5235586"/>
              <a:gd name="connsiteY3098" fmla="*/ 2684127 h 3977558"/>
              <a:gd name="connsiteX3099" fmla="*/ 3734081 w 5235586"/>
              <a:gd name="connsiteY3099" fmla="*/ 2681316 h 3977558"/>
              <a:gd name="connsiteX3100" fmla="*/ 3736894 w 5235586"/>
              <a:gd name="connsiteY3100" fmla="*/ 2678503 h 3977558"/>
              <a:gd name="connsiteX3101" fmla="*/ 3784693 w 5235586"/>
              <a:gd name="connsiteY3101" fmla="*/ 2630704 h 3977558"/>
              <a:gd name="connsiteX3102" fmla="*/ 3630045 w 5235586"/>
              <a:gd name="connsiteY3102" fmla="*/ 2630704 h 3977558"/>
              <a:gd name="connsiteX3103" fmla="*/ 3677848 w 5235586"/>
              <a:gd name="connsiteY3103" fmla="*/ 2678503 h 3977558"/>
              <a:gd name="connsiteX3104" fmla="*/ 3680658 w 5235586"/>
              <a:gd name="connsiteY3104" fmla="*/ 2681316 h 3977558"/>
              <a:gd name="connsiteX3105" fmla="*/ 3677848 w 5235586"/>
              <a:gd name="connsiteY3105" fmla="*/ 2684127 h 3977558"/>
              <a:gd name="connsiteX3106" fmla="*/ 3632856 w 5235586"/>
              <a:gd name="connsiteY3106" fmla="*/ 2729118 h 3977558"/>
              <a:gd name="connsiteX3107" fmla="*/ 3630045 w 5235586"/>
              <a:gd name="connsiteY3107" fmla="*/ 2731929 h 3977558"/>
              <a:gd name="connsiteX3108" fmla="*/ 3627232 w 5235586"/>
              <a:gd name="connsiteY3108" fmla="*/ 2729118 h 3977558"/>
              <a:gd name="connsiteX3109" fmla="*/ 3582246 w 5235586"/>
              <a:gd name="connsiteY3109" fmla="*/ 2684127 h 3977558"/>
              <a:gd name="connsiteX3110" fmla="*/ 3579433 w 5235586"/>
              <a:gd name="connsiteY3110" fmla="*/ 2681316 h 3977558"/>
              <a:gd name="connsiteX3111" fmla="*/ 3582246 w 5235586"/>
              <a:gd name="connsiteY3111" fmla="*/ 2678503 h 3977558"/>
              <a:gd name="connsiteX3112" fmla="*/ 3630045 w 5235586"/>
              <a:gd name="connsiteY3112" fmla="*/ 2630704 h 3977558"/>
              <a:gd name="connsiteX3113" fmla="*/ 3472581 w 5235586"/>
              <a:gd name="connsiteY3113" fmla="*/ 2630704 h 3977558"/>
              <a:gd name="connsiteX3114" fmla="*/ 3520384 w 5235586"/>
              <a:gd name="connsiteY3114" fmla="*/ 2678503 h 3977558"/>
              <a:gd name="connsiteX3115" fmla="*/ 3523194 w 5235586"/>
              <a:gd name="connsiteY3115" fmla="*/ 2681316 h 3977558"/>
              <a:gd name="connsiteX3116" fmla="*/ 3520384 w 5235586"/>
              <a:gd name="connsiteY3116" fmla="*/ 2684127 h 3977558"/>
              <a:gd name="connsiteX3117" fmla="*/ 3475395 w 5235586"/>
              <a:gd name="connsiteY3117" fmla="*/ 2729118 h 3977558"/>
              <a:gd name="connsiteX3118" fmla="*/ 3472581 w 5235586"/>
              <a:gd name="connsiteY3118" fmla="*/ 2731929 h 3977558"/>
              <a:gd name="connsiteX3119" fmla="*/ 3469771 w 5235586"/>
              <a:gd name="connsiteY3119" fmla="*/ 2729118 h 3977558"/>
              <a:gd name="connsiteX3120" fmla="*/ 3424782 w 5235586"/>
              <a:gd name="connsiteY3120" fmla="*/ 2684127 h 3977558"/>
              <a:gd name="connsiteX3121" fmla="*/ 3421969 w 5235586"/>
              <a:gd name="connsiteY3121" fmla="*/ 2681316 h 3977558"/>
              <a:gd name="connsiteX3122" fmla="*/ 3424782 w 5235586"/>
              <a:gd name="connsiteY3122" fmla="*/ 2678503 h 3977558"/>
              <a:gd name="connsiteX3123" fmla="*/ 3472581 w 5235586"/>
              <a:gd name="connsiteY3123" fmla="*/ 2630704 h 3977558"/>
              <a:gd name="connsiteX3124" fmla="*/ 3317933 w 5235586"/>
              <a:gd name="connsiteY3124" fmla="*/ 2630704 h 3977558"/>
              <a:gd name="connsiteX3125" fmla="*/ 3365736 w 5235586"/>
              <a:gd name="connsiteY3125" fmla="*/ 2678503 h 3977558"/>
              <a:gd name="connsiteX3126" fmla="*/ 3368546 w 5235586"/>
              <a:gd name="connsiteY3126" fmla="*/ 2681316 h 3977558"/>
              <a:gd name="connsiteX3127" fmla="*/ 3365736 w 5235586"/>
              <a:gd name="connsiteY3127" fmla="*/ 2684127 h 3977558"/>
              <a:gd name="connsiteX3128" fmla="*/ 3320747 w 5235586"/>
              <a:gd name="connsiteY3128" fmla="*/ 2729118 h 3977558"/>
              <a:gd name="connsiteX3129" fmla="*/ 3317933 w 5235586"/>
              <a:gd name="connsiteY3129" fmla="*/ 2731929 h 3977558"/>
              <a:gd name="connsiteX3130" fmla="*/ 3315123 w 5235586"/>
              <a:gd name="connsiteY3130" fmla="*/ 2729118 h 3977558"/>
              <a:gd name="connsiteX3131" fmla="*/ 3270134 w 5235586"/>
              <a:gd name="connsiteY3131" fmla="*/ 2684127 h 3977558"/>
              <a:gd name="connsiteX3132" fmla="*/ 3267321 w 5235586"/>
              <a:gd name="connsiteY3132" fmla="*/ 2681316 h 3977558"/>
              <a:gd name="connsiteX3133" fmla="*/ 3270134 w 5235586"/>
              <a:gd name="connsiteY3133" fmla="*/ 2678503 h 3977558"/>
              <a:gd name="connsiteX3134" fmla="*/ 3317933 w 5235586"/>
              <a:gd name="connsiteY3134" fmla="*/ 2630704 h 3977558"/>
              <a:gd name="connsiteX3135" fmla="*/ 3163283 w 5235586"/>
              <a:gd name="connsiteY3135" fmla="*/ 2630704 h 3977558"/>
              <a:gd name="connsiteX3136" fmla="*/ 3211085 w 5235586"/>
              <a:gd name="connsiteY3136" fmla="*/ 2678503 h 3977558"/>
              <a:gd name="connsiteX3137" fmla="*/ 3213895 w 5235586"/>
              <a:gd name="connsiteY3137" fmla="*/ 2681316 h 3977558"/>
              <a:gd name="connsiteX3138" fmla="*/ 3211085 w 5235586"/>
              <a:gd name="connsiteY3138" fmla="*/ 2684127 h 3977558"/>
              <a:gd name="connsiteX3139" fmla="*/ 3166096 w 5235586"/>
              <a:gd name="connsiteY3139" fmla="*/ 2729118 h 3977558"/>
              <a:gd name="connsiteX3140" fmla="*/ 3163283 w 5235586"/>
              <a:gd name="connsiteY3140" fmla="*/ 2731929 h 3977558"/>
              <a:gd name="connsiteX3141" fmla="*/ 3160472 w 5235586"/>
              <a:gd name="connsiteY3141" fmla="*/ 2729118 h 3977558"/>
              <a:gd name="connsiteX3142" fmla="*/ 3115483 w 5235586"/>
              <a:gd name="connsiteY3142" fmla="*/ 2684127 h 3977558"/>
              <a:gd name="connsiteX3143" fmla="*/ 3112670 w 5235586"/>
              <a:gd name="connsiteY3143" fmla="*/ 2681316 h 3977558"/>
              <a:gd name="connsiteX3144" fmla="*/ 3115483 w 5235586"/>
              <a:gd name="connsiteY3144" fmla="*/ 2678503 h 3977558"/>
              <a:gd name="connsiteX3145" fmla="*/ 3163283 w 5235586"/>
              <a:gd name="connsiteY3145" fmla="*/ 2630704 h 3977558"/>
              <a:gd name="connsiteX3146" fmla="*/ 3005823 w 5235586"/>
              <a:gd name="connsiteY3146" fmla="*/ 2630704 h 3977558"/>
              <a:gd name="connsiteX3147" fmla="*/ 3053626 w 5235586"/>
              <a:gd name="connsiteY3147" fmla="*/ 2678503 h 3977558"/>
              <a:gd name="connsiteX3148" fmla="*/ 3056436 w 5235586"/>
              <a:gd name="connsiteY3148" fmla="*/ 2681316 h 3977558"/>
              <a:gd name="connsiteX3149" fmla="*/ 3053626 w 5235586"/>
              <a:gd name="connsiteY3149" fmla="*/ 2684127 h 3977558"/>
              <a:gd name="connsiteX3150" fmla="*/ 3008634 w 5235586"/>
              <a:gd name="connsiteY3150" fmla="*/ 2729118 h 3977558"/>
              <a:gd name="connsiteX3151" fmla="*/ 3005823 w 5235586"/>
              <a:gd name="connsiteY3151" fmla="*/ 2731929 h 3977558"/>
              <a:gd name="connsiteX3152" fmla="*/ 3003010 w 5235586"/>
              <a:gd name="connsiteY3152" fmla="*/ 2729118 h 3977558"/>
              <a:gd name="connsiteX3153" fmla="*/ 2958021 w 5235586"/>
              <a:gd name="connsiteY3153" fmla="*/ 2684127 h 3977558"/>
              <a:gd name="connsiteX3154" fmla="*/ 2955211 w 5235586"/>
              <a:gd name="connsiteY3154" fmla="*/ 2681316 h 3977558"/>
              <a:gd name="connsiteX3155" fmla="*/ 2958021 w 5235586"/>
              <a:gd name="connsiteY3155" fmla="*/ 2678503 h 3977558"/>
              <a:gd name="connsiteX3156" fmla="*/ 3005823 w 5235586"/>
              <a:gd name="connsiteY3156" fmla="*/ 2630704 h 3977558"/>
              <a:gd name="connsiteX3157" fmla="*/ 2851172 w 5235586"/>
              <a:gd name="connsiteY3157" fmla="*/ 2630704 h 3977558"/>
              <a:gd name="connsiteX3158" fmla="*/ 2898975 w 5235586"/>
              <a:gd name="connsiteY3158" fmla="*/ 2678503 h 3977558"/>
              <a:gd name="connsiteX3159" fmla="*/ 2901785 w 5235586"/>
              <a:gd name="connsiteY3159" fmla="*/ 2681316 h 3977558"/>
              <a:gd name="connsiteX3160" fmla="*/ 2898975 w 5235586"/>
              <a:gd name="connsiteY3160" fmla="*/ 2684127 h 3977558"/>
              <a:gd name="connsiteX3161" fmla="*/ 2853983 w 5235586"/>
              <a:gd name="connsiteY3161" fmla="*/ 2729118 h 3977558"/>
              <a:gd name="connsiteX3162" fmla="*/ 2851172 w 5235586"/>
              <a:gd name="connsiteY3162" fmla="*/ 2731929 h 3977558"/>
              <a:gd name="connsiteX3163" fmla="*/ 2848359 w 5235586"/>
              <a:gd name="connsiteY3163" fmla="*/ 2729118 h 3977558"/>
              <a:gd name="connsiteX3164" fmla="*/ 2803370 w 5235586"/>
              <a:gd name="connsiteY3164" fmla="*/ 2684127 h 3977558"/>
              <a:gd name="connsiteX3165" fmla="*/ 2800560 w 5235586"/>
              <a:gd name="connsiteY3165" fmla="*/ 2681316 h 3977558"/>
              <a:gd name="connsiteX3166" fmla="*/ 2803370 w 5235586"/>
              <a:gd name="connsiteY3166" fmla="*/ 2678503 h 3977558"/>
              <a:gd name="connsiteX3167" fmla="*/ 2851172 w 5235586"/>
              <a:gd name="connsiteY3167" fmla="*/ 2630704 h 3977558"/>
              <a:gd name="connsiteX3168" fmla="*/ 2696525 w 5235586"/>
              <a:gd name="connsiteY3168" fmla="*/ 2630704 h 3977558"/>
              <a:gd name="connsiteX3169" fmla="*/ 2744328 w 5235586"/>
              <a:gd name="connsiteY3169" fmla="*/ 2678503 h 3977558"/>
              <a:gd name="connsiteX3170" fmla="*/ 2747138 w 5235586"/>
              <a:gd name="connsiteY3170" fmla="*/ 2681316 h 3977558"/>
              <a:gd name="connsiteX3171" fmla="*/ 2744328 w 5235586"/>
              <a:gd name="connsiteY3171" fmla="*/ 2684127 h 3977558"/>
              <a:gd name="connsiteX3172" fmla="*/ 2699336 w 5235586"/>
              <a:gd name="connsiteY3172" fmla="*/ 2729118 h 3977558"/>
              <a:gd name="connsiteX3173" fmla="*/ 2696525 w 5235586"/>
              <a:gd name="connsiteY3173" fmla="*/ 2731929 h 3977558"/>
              <a:gd name="connsiteX3174" fmla="*/ 2693712 w 5235586"/>
              <a:gd name="connsiteY3174" fmla="*/ 2729118 h 3977558"/>
              <a:gd name="connsiteX3175" fmla="*/ 2648723 w 5235586"/>
              <a:gd name="connsiteY3175" fmla="*/ 2684127 h 3977558"/>
              <a:gd name="connsiteX3176" fmla="*/ 2645913 w 5235586"/>
              <a:gd name="connsiteY3176" fmla="*/ 2681316 h 3977558"/>
              <a:gd name="connsiteX3177" fmla="*/ 2648723 w 5235586"/>
              <a:gd name="connsiteY3177" fmla="*/ 2678503 h 3977558"/>
              <a:gd name="connsiteX3178" fmla="*/ 2696525 w 5235586"/>
              <a:gd name="connsiteY3178" fmla="*/ 2630704 h 3977558"/>
              <a:gd name="connsiteX3179" fmla="*/ 2539061 w 5235586"/>
              <a:gd name="connsiteY3179" fmla="*/ 2630704 h 3977558"/>
              <a:gd name="connsiteX3180" fmla="*/ 2586863 w 5235586"/>
              <a:gd name="connsiteY3180" fmla="*/ 2678503 h 3977558"/>
              <a:gd name="connsiteX3181" fmla="*/ 2589673 w 5235586"/>
              <a:gd name="connsiteY3181" fmla="*/ 2681316 h 3977558"/>
              <a:gd name="connsiteX3182" fmla="*/ 2586863 w 5235586"/>
              <a:gd name="connsiteY3182" fmla="*/ 2684127 h 3977558"/>
              <a:gd name="connsiteX3183" fmla="*/ 2541874 w 5235586"/>
              <a:gd name="connsiteY3183" fmla="*/ 2729118 h 3977558"/>
              <a:gd name="connsiteX3184" fmla="*/ 2539061 w 5235586"/>
              <a:gd name="connsiteY3184" fmla="*/ 2731929 h 3977558"/>
              <a:gd name="connsiteX3185" fmla="*/ 2536247 w 5235586"/>
              <a:gd name="connsiteY3185" fmla="*/ 2729118 h 3977558"/>
              <a:gd name="connsiteX3186" fmla="*/ 2491261 w 5235586"/>
              <a:gd name="connsiteY3186" fmla="*/ 2684127 h 3977558"/>
              <a:gd name="connsiteX3187" fmla="*/ 2488448 w 5235586"/>
              <a:gd name="connsiteY3187" fmla="*/ 2681316 h 3977558"/>
              <a:gd name="connsiteX3188" fmla="*/ 2491261 w 5235586"/>
              <a:gd name="connsiteY3188" fmla="*/ 2678503 h 3977558"/>
              <a:gd name="connsiteX3189" fmla="*/ 2539061 w 5235586"/>
              <a:gd name="connsiteY3189" fmla="*/ 2630704 h 3977558"/>
              <a:gd name="connsiteX3190" fmla="*/ 2384413 w 5235586"/>
              <a:gd name="connsiteY3190" fmla="*/ 2630704 h 3977558"/>
              <a:gd name="connsiteX3191" fmla="*/ 2432215 w 5235586"/>
              <a:gd name="connsiteY3191" fmla="*/ 2678503 h 3977558"/>
              <a:gd name="connsiteX3192" fmla="*/ 2435025 w 5235586"/>
              <a:gd name="connsiteY3192" fmla="*/ 2681316 h 3977558"/>
              <a:gd name="connsiteX3193" fmla="*/ 2432215 w 5235586"/>
              <a:gd name="connsiteY3193" fmla="*/ 2684127 h 3977558"/>
              <a:gd name="connsiteX3194" fmla="*/ 2387226 w 5235586"/>
              <a:gd name="connsiteY3194" fmla="*/ 2729118 h 3977558"/>
              <a:gd name="connsiteX3195" fmla="*/ 2384413 w 5235586"/>
              <a:gd name="connsiteY3195" fmla="*/ 2731929 h 3977558"/>
              <a:gd name="connsiteX3196" fmla="*/ 2381599 w 5235586"/>
              <a:gd name="connsiteY3196" fmla="*/ 2729118 h 3977558"/>
              <a:gd name="connsiteX3197" fmla="*/ 2336613 w 5235586"/>
              <a:gd name="connsiteY3197" fmla="*/ 2684127 h 3977558"/>
              <a:gd name="connsiteX3198" fmla="*/ 2333800 w 5235586"/>
              <a:gd name="connsiteY3198" fmla="*/ 2681316 h 3977558"/>
              <a:gd name="connsiteX3199" fmla="*/ 2336613 w 5235586"/>
              <a:gd name="connsiteY3199" fmla="*/ 2678503 h 3977558"/>
              <a:gd name="connsiteX3200" fmla="*/ 2384413 w 5235586"/>
              <a:gd name="connsiteY3200" fmla="*/ 2630704 h 3977558"/>
              <a:gd name="connsiteX3201" fmla="*/ 2229761 w 5235586"/>
              <a:gd name="connsiteY3201" fmla="*/ 2630704 h 3977558"/>
              <a:gd name="connsiteX3202" fmla="*/ 2277564 w 5235586"/>
              <a:gd name="connsiteY3202" fmla="*/ 2678503 h 3977558"/>
              <a:gd name="connsiteX3203" fmla="*/ 2280374 w 5235586"/>
              <a:gd name="connsiteY3203" fmla="*/ 2681316 h 3977558"/>
              <a:gd name="connsiteX3204" fmla="*/ 2277564 w 5235586"/>
              <a:gd name="connsiteY3204" fmla="*/ 2684127 h 3977558"/>
              <a:gd name="connsiteX3205" fmla="*/ 2232575 w 5235586"/>
              <a:gd name="connsiteY3205" fmla="*/ 2729118 h 3977558"/>
              <a:gd name="connsiteX3206" fmla="*/ 2229761 w 5235586"/>
              <a:gd name="connsiteY3206" fmla="*/ 2731929 h 3977558"/>
              <a:gd name="connsiteX3207" fmla="*/ 2226948 w 5235586"/>
              <a:gd name="connsiteY3207" fmla="*/ 2729118 h 3977558"/>
              <a:gd name="connsiteX3208" fmla="*/ 2181962 w 5235586"/>
              <a:gd name="connsiteY3208" fmla="*/ 2684127 h 3977558"/>
              <a:gd name="connsiteX3209" fmla="*/ 2179149 w 5235586"/>
              <a:gd name="connsiteY3209" fmla="*/ 2681316 h 3977558"/>
              <a:gd name="connsiteX3210" fmla="*/ 2181962 w 5235586"/>
              <a:gd name="connsiteY3210" fmla="*/ 2678503 h 3977558"/>
              <a:gd name="connsiteX3211" fmla="*/ 2229761 w 5235586"/>
              <a:gd name="connsiteY3211" fmla="*/ 2630704 h 3977558"/>
              <a:gd name="connsiteX3212" fmla="*/ 2075115 w 5235586"/>
              <a:gd name="connsiteY3212" fmla="*/ 2630704 h 3977558"/>
              <a:gd name="connsiteX3213" fmla="*/ 2122917 w 5235586"/>
              <a:gd name="connsiteY3213" fmla="*/ 2678503 h 3977558"/>
              <a:gd name="connsiteX3214" fmla="*/ 2125727 w 5235586"/>
              <a:gd name="connsiteY3214" fmla="*/ 2681316 h 3977558"/>
              <a:gd name="connsiteX3215" fmla="*/ 2122917 w 5235586"/>
              <a:gd name="connsiteY3215" fmla="*/ 2684127 h 3977558"/>
              <a:gd name="connsiteX3216" fmla="*/ 2077928 w 5235586"/>
              <a:gd name="connsiteY3216" fmla="*/ 2729118 h 3977558"/>
              <a:gd name="connsiteX3217" fmla="*/ 2075115 w 5235586"/>
              <a:gd name="connsiteY3217" fmla="*/ 2731929 h 3977558"/>
              <a:gd name="connsiteX3218" fmla="*/ 2072301 w 5235586"/>
              <a:gd name="connsiteY3218" fmla="*/ 2729118 h 3977558"/>
              <a:gd name="connsiteX3219" fmla="*/ 2027315 w 5235586"/>
              <a:gd name="connsiteY3219" fmla="*/ 2684127 h 3977558"/>
              <a:gd name="connsiteX3220" fmla="*/ 2024502 w 5235586"/>
              <a:gd name="connsiteY3220" fmla="*/ 2681316 h 3977558"/>
              <a:gd name="connsiteX3221" fmla="*/ 2027315 w 5235586"/>
              <a:gd name="connsiteY3221" fmla="*/ 2678503 h 3977558"/>
              <a:gd name="connsiteX3222" fmla="*/ 2075115 w 5235586"/>
              <a:gd name="connsiteY3222" fmla="*/ 2630704 h 3977558"/>
              <a:gd name="connsiteX3223" fmla="*/ 1917652 w 5235586"/>
              <a:gd name="connsiteY3223" fmla="*/ 2630704 h 3977558"/>
              <a:gd name="connsiteX3224" fmla="*/ 1965455 w 5235586"/>
              <a:gd name="connsiteY3224" fmla="*/ 2678503 h 3977558"/>
              <a:gd name="connsiteX3225" fmla="*/ 1968265 w 5235586"/>
              <a:gd name="connsiteY3225" fmla="*/ 2681316 h 3977558"/>
              <a:gd name="connsiteX3226" fmla="*/ 1965455 w 5235586"/>
              <a:gd name="connsiteY3226" fmla="*/ 2684127 h 3977558"/>
              <a:gd name="connsiteX3227" fmla="*/ 1920463 w 5235586"/>
              <a:gd name="connsiteY3227" fmla="*/ 2729118 h 3977558"/>
              <a:gd name="connsiteX3228" fmla="*/ 1917652 w 5235586"/>
              <a:gd name="connsiteY3228" fmla="*/ 2731929 h 3977558"/>
              <a:gd name="connsiteX3229" fmla="*/ 1914839 w 5235586"/>
              <a:gd name="connsiteY3229" fmla="*/ 2729118 h 3977558"/>
              <a:gd name="connsiteX3230" fmla="*/ 1869850 w 5235586"/>
              <a:gd name="connsiteY3230" fmla="*/ 2684127 h 3977558"/>
              <a:gd name="connsiteX3231" fmla="*/ 1867040 w 5235586"/>
              <a:gd name="connsiteY3231" fmla="*/ 2681316 h 3977558"/>
              <a:gd name="connsiteX3232" fmla="*/ 1869850 w 5235586"/>
              <a:gd name="connsiteY3232" fmla="*/ 2678503 h 3977558"/>
              <a:gd name="connsiteX3233" fmla="*/ 1917652 w 5235586"/>
              <a:gd name="connsiteY3233" fmla="*/ 2630704 h 3977558"/>
              <a:gd name="connsiteX3234" fmla="*/ 1763004 w 5235586"/>
              <a:gd name="connsiteY3234" fmla="*/ 2630704 h 3977558"/>
              <a:gd name="connsiteX3235" fmla="*/ 1810807 w 5235586"/>
              <a:gd name="connsiteY3235" fmla="*/ 2678503 h 3977558"/>
              <a:gd name="connsiteX3236" fmla="*/ 1813617 w 5235586"/>
              <a:gd name="connsiteY3236" fmla="*/ 2681316 h 3977558"/>
              <a:gd name="connsiteX3237" fmla="*/ 1810807 w 5235586"/>
              <a:gd name="connsiteY3237" fmla="*/ 2684127 h 3977558"/>
              <a:gd name="connsiteX3238" fmla="*/ 1765815 w 5235586"/>
              <a:gd name="connsiteY3238" fmla="*/ 2729118 h 3977558"/>
              <a:gd name="connsiteX3239" fmla="*/ 1763004 w 5235586"/>
              <a:gd name="connsiteY3239" fmla="*/ 2731929 h 3977558"/>
              <a:gd name="connsiteX3240" fmla="*/ 1760191 w 5235586"/>
              <a:gd name="connsiteY3240" fmla="*/ 2729118 h 3977558"/>
              <a:gd name="connsiteX3241" fmla="*/ 1715202 w 5235586"/>
              <a:gd name="connsiteY3241" fmla="*/ 2684127 h 3977558"/>
              <a:gd name="connsiteX3242" fmla="*/ 1712392 w 5235586"/>
              <a:gd name="connsiteY3242" fmla="*/ 2681316 h 3977558"/>
              <a:gd name="connsiteX3243" fmla="*/ 1715202 w 5235586"/>
              <a:gd name="connsiteY3243" fmla="*/ 2678503 h 3977558"/>
              <a:gd name="connsiteX3244" fmla="*/ 1763004 w 5235586"/>
              <a:gd name="connsiteY3244" fmla="*/ 2630704 h 3977558"/>
              <a:gd name="connsiteX3245" fmla="*/ 1608353 w 5235586"/>
              <a:gd name="connsiteY3245" fmla="*/ 2630704 h 3977558"/>
              <a:gd name="connsiteX3246" fmla="*/ 1656156 w 5235586"/>
              <a:gd name="connsiteY3246" fmla="*/ 2678503 h 3977558"/>
              <a:gd name="connsiteX3247" fmla="*/ 1658966 w 5235586"/>
              <a:gd name="connsiteY3247" fmla="*/ 2681316 h 3977558"/>
              <a:gd name="connsiteX3248" fmla="*/ 1656156 w 5235586"/>
              <a:gd name="connsiteY3248" fmla="*/ 2684127 h 3977558"/>
              <a:gd name="connsiteX3249" fmla="*/ 1611164 w 5235586"/>
              <a:gd name="connsiteY3249" fmla="*/ 2729118 h 3977558"/>
              <a:gd name="connsiteX3250" fmla="*/ 1608353 w 5235586"/>
              <a:gd name="connsiteY3250" fmla="*/ 2731929 h 3977558"/>
              <a:gd name="connsiteX3251" fmla="*/ 1605540 w 5235586"/>
              <a:gd name="connsiteY3251" fmla="*/ 2729118 h 3977558"/>
              <a:gd name="connsiteX3252" fmla="*/ 1560551 w 5235586"/>
              <a:gd name="connsiteY3252" fmla="*/ 2684127 h 3977558"/>
              <a:gd name="connsiteX3253" fmla="*/ 1557741 w 5235586"/>
              <a:gd name="connsiteY3253" fmla="*/ 2681316 h 3977558"/>
              <a:gd name="connsiteX3254" fmla="*/ 1560551 w 5235586"/>
              <a:gd name="connsiteY3254" fmla="*/ 2678503 h 3977558"/>
              <a:gd name="connsiteX3255" fmla="*/ 1608353 w 5235586"/>
              <a:gd name="connsiteY3255" fmla="*/ 2630704 h 3977558"/>
              <a:gd name="connsiteX3256" fmla="*/ 1450892 w 5235586"/>
              <a:gd name="connsiteY3256" fmla="*/ 2630704 h 3977558"/>
              <a:gd name="connsiteX3257" fmla="*/ 1498695 w 5235586"/>
              <a:gd name="connsiteY3257" fmla="*/ 2678503 h 3977558"/>
              <a:gd name="connsiteX3258" fmla="*/ 1501505 w 5235586"/>
              <a:gd name="connsiteY3258" fmla="*/ 2681316 h 3977558"/>
              <a:gd name="connsiteX3259" fmla="*/ 1498695 w 5235586"/>
              <a:gd name="connsiteY3259" fmla="*/ 2684127 h 3977558"/>
              <a:gd name="connsiteX3260" fmla="*/ 1453706 w 5235586"/>
              <a:gd name="connsiteY3260" fmla="*/ 2729118 h 3977558"/>
              <a:gd name="connsiteX3261" fmla="*/ 1450892 w 5235586"/>
              <a:gd name="connsiteY3261" fmla="*/ 2731929 h 3977558"/>
              <a:gd name="connsiteX3262" fmla="*/ 1448079 w 5235586"/>
              <a:gd name="connsiteY3262" fmla="*/ 2729118 h 3977558"/>
              <a:gd name="connsiteX3263" fmla="*/ 1403090 w 5235586"/>
              <a:gd name="connsiteY3263" fmla="*/ 2684127 h 3977558"/>
              <a:gd name="connsiteX3264" fmla="*/ 1400280 w 5235586"/>
              <a:gd name="connsiteY3264" fmla="*/ 2681316 h 3977558"/>
              <a:gd name="connsiteX3265" fmla="*/ 1403090 w 5235586"/>
              <a:gd name="connsiteY3265" fmla="*/ 2678503 h 3977558"/>
              <a:gd name="connsiteX3266" fmla="*/ 1450892 w 5235586"/>
              <a:gd name="connsiteY3266" fmla="*/ 2630704 h 3977558"/>
              <a:gd name="connsiteX3267" fmla="*/ 1296244 w 5235586"/>
              <a:gd name="connsiteY3267" fmla="*/ 2630704 h 3977558"/>
              <a:gd name="connsiteX3268" fmla="*/ 1344046 w 5235586"/>
              <a:gd name="connsiteY3268" fmla="*/ 2678503 h 3977558"/>
              <a:gd name="connsiteX3269" fmla="*/ 1346857 w 5235586"/>
              <a:gd name="connsiteY3269" fmla="*/ 2681316 h 3977558"/>
              <a:gd name="connsiteX3270" fmla="*/ 1344046 w 5235586"/>
              <a:gd name="connsiteY3270" fmla="*/ 2684127 h 3977558"/>
              <a:gd name="connsiteX3271" fmla="*/ 1299058 w 5235586"/>
              <a:gd name="connsiteY3271" fmla="*/ 2729118 h 3977558"/>
              <a:gd name="connsiteX3272" fmla="*/ 1296244 w 5235586"/>
              <a:gd name="connsiteY3272" fmla="*/ 2731929 h 3977558"/>
              <a:gd name="connsiteX3273" fmla="*/ 1293431 w 5235586"/>
              <a:gd name="connsiteY3273" fmla="*/ 2729118 h 3977558"/>
              <a:gd name="connsiteX3274" fmla="*/ 1248442 w 5235586"/>
              <a:gd name="connsiteY3274" fmla="*/ 2684127 h 3977558"/>
              <a:gd name="connsiteX3275" fmla="*/ 1245632 w 5235586"/>
              <a:gd name="connsiteY3275" fmla="*/ 2681316 h 3977558"/>
              <a:gd name="connsiteX3276" fmla="*/ 1248442 w 5235586"/>
              <a:gd name="connsiteY3276" fmla="*/ 2678503 h 3977558"/>
              <a:gd name="connsiteX3277" fmla="*/ 1296244 w 5235586"/>
              <a:gd name="connsiteY3277" fmla="*/ 2630704 h 3977558"/>
              <a:gd name="connsiteX3278" fmla="*/ 1141593 w 5235586"/>
              <a:gd name="connsiteY3278" fmla="*/ 2630704 h 3977558"/>
              <a:gd name="connsiteX3279" fmla="*/ 1189395 w 5235586"/>
              <a:gd name="connsiteY3279" fmla="*/ 2678503 h 3977558"/>
              <a:gd name="connsiteX3280" fmla="*/ 1192206 w 5235586"/>
              <a:gd name="connsiteY3280" fmla="*/ 2681316 h 3977558"/>
              <a:gd name="connsiteX3281" fmla="*/ 1189395 w 5235586"/>
              <a:gd name="connsiteY3281" fmla="*/ 2684127 h 3977558"/>
              <a:gd name="connsiteX3282" fmla="*/ 1144407 w 5235586"/>
              <a:gd name="connsiteY3282" fmla="*/ 2729118 h 3977558"/>
              <a:gd name="connsiteX3283" fmla="*/ 1141593 w 5235586"/>
              <a:gd name="connsiteY3283" fmla="*/ 2731929 h 3977558"/>
              <a:gd name="connsiteX3284" fmla="*/ 1138780 w 5235586"/>
              <a:gd name="connsiteY3284" fmla="*/ 2729118 h 3977558"/>
              <a:gd name="connsiteX3285" fmla="*/ 1093791 w 5235586"/>
              <a:gd name="connsiteY3285" fmla="*/ 2684127 h 3977558"/>
              <a:gd name="connsiteX3286" fmla="*/ 1090981 w 5235586"/>
              <a:gd name="connsiteY3286" fmla="*/ 2681316 h 3977558"/>
              <a:gd name="connsiteX3287" fmla="*/ 1093791 w 5235586"/>
              <a:gd name="connsiteY3287" fmla="*/ 2678503 h 3977558"/>
              <a:gd name="connsiteX3288" fmla="*/ 1141593 w 5235586"/>
              <a:gd name="connsiteY3288" fmla="*/ 2630704 h 3977558"/>
              <a:gd name="connsiteX3289" fmla="*/ 984132 w 5235586"/>
              <a:gd name="connsiteY3289" fmla="*/ 2630704 h 3977558"/>
              <a:gd name="connsiteX3290" fmla="*/ 1031934 w 5235586"/>
              <a:gd name="connsiteY3290" fmla="*/ 2678503 h 3977558"/>
              <a:gd name="connsiteX3291" fmla="*/ 1034745 w 5235586"/>
              <a:gd name="connsiteY3291" fmla="*/ 2681316 h 3977558"/>
              <a:gd name="connsiteX3292" fmla="*/ 1031934 w 5235586"/>
              <a:gd name="connsiteY3292" fmla="*/ 2684127 h 3977558"/>
              <a:gd name="connsiteX3293" fmla="*/ 986946 w 5235586"/>
              <a:gd name="connsiteY3293" fmla="*/ 2729118 h 3977558"/>
              <a:gd name="connsiteX3294" fmla="*/ 984132 w 5235586"/>
              <a:gd name="connsiteY3294" fmla="*/ 2731929 h 3977558"/>
              <a:gd name="connsiteX3295" fmla="*/ 981319 w 5235586"/>
              <a:gd name="connsiteY3295" fmla="*/ 2729118 h 3977558"/>
              <a:gd name="connsiteX3296" fmla="*/ 936330 w 5235586"/>
              <a:gd name="connsiteY3296" fmla="*/ 2684127 h 3977558"/>
              <a:gd name="connsiteX3297" fmla="*/ 933520 w 5235586"/>
              <a:gd name="connsiteY3297" fmla="*/ 2681316 h 3977558"/>
              <a:gd name="connsiteX3298" fmla="*/ 936330 w 5235586"/>
              <a:gd name="connsiteY3298" fmla="*/ 2678503 h 3977558"/>
              <a:gd name="connsiteX3299" fmla="*/ 984132 w 5235586"/>
              <a:gd name="connsiteY3299" fmla="*/ 2630704 h 3977558"/>
              <a:gd name="connsiteX3300" fmla="*/ 829484 w 5235586"/>
              <a:gd name="connsiteY3300" fmla="*/ 2630704 h 3977558"/>
              <a:gd name="connsiteX3301" fmla="*/ 877286 w 5235586"/>
              <a:gd name="connsiteY3301" fmla="*/ 2678503 h 3977558"/>
              <a:gd name="connsiteX3302" fmla="*/ 880097 w 5235586"/>
              <a:gd name="connsiteY3302" fmla="*/ 2681316 h 3977558"/>
              <a:gd name="connsiteX3303" fmla="*/ 877286 w 5235586"/>
              <a:gd name="connsiteY3303" fmla="*/ 2684127 h 3977558"/>
              <a:gd name="connsiteX3304" fmla="*/ 832298 w 5235586"/>
              <a:gd name="connsiteY3304" fmla="*/ 2729118 h 3977558"/>
              <a:gd name="connsiteX3305" fmla="*/ 829484 w 5235586"/>
              <a:gd name="connsiteY3305" fmla="*/ 2731929 h 3977558"/>
              <a:gd name="connsiteX3306" fmla="*/ 826671 w 5235586"/>
              <a:gd name="connsiteY3306" fmla="*/ 2729118 h 3977558"/>
              <a:gd name="connsiteX3307" fmla="*/ 781682 w 5235586"/>
              <a:gd name="connsiteY3307" fmla="*/ 2684127 h 3977558"/>
              <a:gd name="connsiteX3308" fmla="*/ 778872 w 5235586"/>
              <a:gd name="connsiteY3308" fmla="*/ 2681316 h 3977558"/>
              <a:gd name="connsiteX3309" fmla="*/ 781682 w 5235586"/>
              <a:gd name="connsiteY3309" fmla="*/ 2678503 h 3977558"/>
              <a:gd name="connsiteX3310" fmla="*/ 829484 w 5235586"/>
              <a:gd name="connsiteY3310" fmla="*/ 2630704 h 3977558"/>
              <a:gd name="connsiteX3311" fmla="*/ 674833 w 5235586"/>
              <a:gd name="connsiteY3311" fmla="*/ 2630704 h 3977558"/>
              <a:gd name="connsiteX3312" fmla="*/ 722635 w 5235586"/>
              <a:gd name="connsiteY3312" fmla="*/ 2678503 h 3977558"/>
              <a:gd name="connsiteX3313" fmla="*/ 725446 w 5235586"/>
              <a:gd name="connsiteY3313" fmla="*/ 2681316 h 3977558"/>
              <a:gd name="connsiteX3314" fmla="*/ 722635 w 5235586"/>
              <a:gd name="connsiteY3314" fmla="*/ 2684127 h 3977558"/>
              <a:gd name="connsiteX3315" fmla="*/ 677647 w 5235586"/>
              <a:gd name="connsiteY3315" fmla="*/ 2729118 h 3977558"/>
              <a:gd name="connsiteX3316" fmla="*/ 674833 w 5235586"/>
              <a:gd name="connsiteY3316" fmla="*/ 2731929 h 3977558"/>
              <a:gd name="connsiteX3317" fmla="*/ 672020 w 5235586"/>
              <a:gd name="connsiteY3317" fmla="*/ 2729118 h 3977558"/>
              <a:gd name="connsiteX3318" fmla="*/ 627031 w 5235586"/>
              <a:gd name="connsiteY3318" fmla="*/ 2684127 h 3977558"/>
              <a:gd name="connsiteX3319" fmla="*/ 624221 w 5235586"/>
              <a:gd name="connsiteY3319" fmla="*/ 2681316 h 3977558"/>
              <a:gd name="connsiteX3320" fmla="*/ 627031 w 5235586"/>
              <a:gd name="connsiteY3320" fmla="*/ 2678503 h 3977558"/>
              <a:gd name="connsiteX3321" fmla="*/ 674833 w 5235586"/>
              <a:gd name="connsiteY3321" fmla="*/ 2630704 h 3977558"/>
              <a:gd name="connsiteX3322" fmla="*/ 517372 w 5235586"/>
              <a:gd name="connsiteY3322" fmla="*/ 2630704 h 3977558"/>
              <a:gd name="connsiteX3323" fmla="*/ 565174 w 5235586"/>
              <a:gd name="connsiteY3323" fmla="*/ 2678503 h 3977558"/>
              <a:gd name="connsiteX3324" fmla="*/ 567985 w 5235586"/>
              <a:gd name="connsiteY3324" fmla="*/ 2681316 h 3977558"/>
              <a:gd name="connsiteX3325" fmla="*/ 565174 w 5235586"/>
              <a:gd name="connsiteY3325" fmla="*/ 2684127 h 3977558"/>
              <a:gd name="connsiteX3326" fmla="*/ 520183 w 5235586"/>
              <a:gd name="connsiteY3326" fmla="*/ 2729118 h 3977558"/>
              <a:gd name="connsiteX3327" fmla="*/ 517372 w 5235586"/>
              <a:gd name="connsiteY3327" fmla="*/ 2731929 h 3977558"/>
              <a:gd name="connsiteX3328" fmla="*/ 514559 w 5235586"/>
              <a:gd name="connsiteY3328" fmla="*/ 2729118 h 3977558"/>
              <a:gd name="connsiteX3329" fmla="*/ 469570 w 5235586"/>
              <a:gd name="connsiteY3329" fmla="*/ 2684127 h 3977558"/>
              <a:gd name="connsiteX3330" fmla="*/ 466760 w 5235586"/>
              <a:gd name="connsiteY3330" fmla="*/ 2681316 h 3977558"/>
              <a:gd name="connsiteX3331" fmla="*/ 469570 w 5235586"/>
              <a:gd name="connsiteY3331" fmla="*/ 2678503 h 3977558"/>
              <a:gd name="connsiteX3332" fmla="*/ 517372 w 5235586"/>
              <a:gd name="connsiteY3332" fmla="*/ 2630704 h 3977558"/>
              <a:gd name="connsiteX3333" fmla="*/ 362724 w 5235586"/>
              <a:gd name="connsiteY3333" fmla="*/ 2630704 h 3977558"/>
              <a:gd name="connsiteX3334" fmla="*/ 410526 w 5235586"/>
              <a:gd name="connsiteY3334" fmla="*/ 2678503 h 3977558"/>
              <a:gd name="connsiteX3335" fmla="*/ 413337 w 5235586"/>
              <a:gd name="connsiteY3335" fmla="*/ 2681316 h 3977558"/>
              <a:gd name="connsiteX3336" fmla="*/ 410526 w 5235586"/>
              <a:gd name="connsiteY3336" fmla="*/ 2684127 h 3977558"/>
              <a:gd name="connsiteX3337" fmla="*/ 365535 w 5235586"/>
              <a:gd name="connsiteY3337" fmla="*/ 2729118 h 3977558"/>
              <a:gd name="connsiteX3338" fmla="*/ 362724 w 5235586"/>
              <a:gd name="connsiteY3338" fmla="*/ 2731929 h 3977558"/>
              <a:gd name="connsiteX3339" fmla="*/ 359911 w 5235586"/>
              <a:gd name="connsiteY3339" fmla="*/ 2729118 h 3977558"/>
              <a:gd name="connsiteX3340" fmla="*/ 314922 w 5235586"/>
              <a:gd name="connsiteY3340" fmla="*/ 2684127 h 3977558"/>
              <a:gd name="connsiteX3341" fmla="*/ 312112 w 5235586"/>
              <a:gd name="connsiteY3341" fmla="*/ 2681316 h 3977558"/>
              <a:gd name="connsiteX3342" fmla="*/ 314922 w 5235586"/>
              <a:gd name="connsiteY3342" fmla="*/ 2678503 h 3977558"/>
              <a:gd name="connsiteX3343" fmla="*/ 362724 w 5235586"/>
              <a:gd name="connsiteY3343" fmla="*/ 2630704 h 3977558"/>
              <a:gd name="connsiteX3344" fmla="*/ 208073 w 5235586"/>
              <a:gd name="connsiteY3344" fmla="*/ 2630704 h 3977558"/>
              <a:gd name="connsiteX3345" fmla="*/ 255875 w 5235586"/>
              <a:gd name="connsiteY3345" fmla="*/ 2678503 h 3977558"/>
              <a:gd name="connsiteX3346" fmla="*/ 258686 w 5235586"/>
              <a:gd name="connsiteY3346" fmla="*/ 2681316 h 3977558"/>
              <a:gd name="connsiteX3347" fmla="*/ 255875 w 5235586"/>
              <a:gd name="connsiteY3347" fmla="*/ 2684127 h 3977558"/>
              <a:gd name="connsiteX3348" fmla="*/ 210884 w 5235586"/>
              <a:gd name="connsiteY3348" fmla="*/ 2729118 h 3977558"/>
              <a:gd name="connsiteX3349" fmla="*/ 208073 w 5235586"/>
              <a:gd name="connsiteY3349" fmla="*/ 2731929 h 3977558"/>
              <a:gd name="connsiteX3350" fmla="*/ 205260 w 5235586"/>
              <a:gd name="connsiteY3350" fmla="*/ 2729118 h 3977558"/>
              <a:gd name="connsiteX3351" fmla="*/ 160271 w 5235586"/>
              <a:gd name="connsiteY3351" fmla="*/ 2684127 h 3977558"/>
              <a:gd name="connsiteX3352" fmla="*/ 157461 w 5235586"/>
              <a:gd name="connsiteY3352" fmla="*/ 2681316 h 3977558"/>
              <a:gd name="connsiteX3353" fmla="*/ 160271 w 5235586"/>
              <a:gd name="connsiteY3353" fmla="*/ 2678503 h 3977558"/>
              <a:gd name="connsiteX3354" fmla="*/ 208073 w 5235586"/>
              <a:gd name="connsiteY3354" fmla="*/ 2630704 h 3977558"/>
              <a:gd name="connsiteX3355" fmla="*/ 50612 w 5235586"/>
              <a:gd name="connsiteY3355" fmla="*/ 2630704 h 3977558"/>
              <a:gd name="connsiteX3356" fmla="*/ 98414 w 5235586"/>
              <a:gd name="connsiteY3356" fmla="*/ 2678503 h 3977558"/>
              <a:gd name="connsiteX3357" fmla="*/ 101225 w 5235586"/>
              <a:gd name="connsiteY3357" fmla="*/ 2681316 h 3977558"/>
              <a:gd name="connsiteX3358" fmla="*/ 98414 w 5235586"/>
              <a:gd name="connsiteY3358" fmla="*/ 2684127 h 3977558"/>
              <a:gd name="connsiteX3359" fmla="*/ 53426 w 5235586"/>
              <a:gd name="connsiteY3359" fmla="*/ 2729118 h 3977558"/>
              <a:gd name="connsiteX3360" fmla="*/ 50612 w 5235586"/>
              <a:gd name="connsiteY3360" fmla="*/ 2731929 h 3977558"/>
              <a:gd name="connsiteX3361" fmla="*/ 47802 w 5235586"/>
              <a:gd name="connsiteY3361" fmla="*/ 2729118 h 3977558"/>
              <a:gd name="connsiteX3362" fmla="*/ 2813 w 5235586"/>
              <a:gd name="connsiteY3362" fmla="*/ 2684127 h 3977558"/>
              <a:gd name="connsiteX3363" fmla="*/ 0 w 5235586"/>
              <a:gd name="connsiteY3363" fmla="*/ 2681316 h 3977558"/>
              <a:gd name="connsiteX3364" fmla="*/ 2813 w 5235586"/>
              <a:gd name="connsiteY3364" fmla="*/ 2678503 h 3977558"/>
              <a:gd name="connsiteX3365" fmla="*/ 50612 w 5235586"/>
              <a:gd name="connsiteY3365" fmla="*/ 2630704 h 3977558"/>
              <a:gd name="connsiteX3366" fmla="*/ 5184973 w 5235586"/>
              <a:gd name="connsiteY3366" fmla="*/ 2476053 h 3977558"/>
              <a:gd name="connsiteX3367" fmla="*/ 5232776 w 5235586"/>
              <a:gd name="connsiteY3367" fmla="*/ 2523852 h 3977558"/>
              <a:gd name="connsiteX3368" fmla="*/ 5235586 w 5235586"/>
              <a:gd name="connsiteY3368" fmla="*/ 2526665 h 3977558"/>
              <a:gd name="connsiteX3369" fmla="*/ 5232776 w 5235586"/>
              <a:gd name="connsiteY3369" fmla="*/ 2529476 h 3977558"/>
              <a:gd name="connsiteX3370" fmla="*/ 5187787 w 5235586"/>
              <a:gd name="connsiteY3370" fmla="*/ 2574467 h 3977558"/>
              <a:gd name="connsiteX3371" fmla="*/ 5184973 w 5235586"/>
              <a:gd name="connsiteY3371" fmla="*/ 2577278 h 3977558"/>
              <a:gd name="connsiteX3372" fmla="*/ 5182163 w 5235586"/>
              <a:gd name="connsiteY3372" fmla="*/ 2574467 h 3977558"/>
              <a:gd name="connsiteX3373" fmla="*/ 5137174 w 5235586"/>
              <a:gd name="connsiteY3373" fmla="*/ 2529476 h 3977558"/>
              <a:gd name="connsiteX3374" fmla="*/ 5134361 w 5235586"/>
              <a:gd name="connsiteY3374" fmla="*/ 2526665 h 3977558"/>
              <a:gd name="connsiteX3375" fmla="*/ 5137174 w 5235586"/>
              <a:gd name="connsiteY3375" fmla="*/ 2523852 h 3977558"/>
              <a:gd name="connsiteX3376" fmla="*/ 5184973 w 5235586"/>
              <a:gd name="connsiteY3376" fmla="*/ 2476053 h 3977558"/>
              <a:gd name="connsiteX3377" fmla="*/ 5030325 w 5235586"/>
              <a:gd name="connsiteY3377" fmla="*/ 2476053 h 3977558"/>
              <a:gd name="connsiteX3378" fmla="*/ 5078128 w 5235586"/>
              <a:gd name="connsiteY3378" fmla="*/ 2523852 h 3977558"/>
              <a:gd name="connsiteX3379" fmla="*/ 5080938 w 5235586"/>
              <a:gd name="connsiteY3379" fmla="*/ 2526665 h 3977558"/>
              <a:gd name="connsiteX3380" fmla="*/ 5078128 w 5235586"/>
              <a:gd name="connsiteY3380" fmla="*/ 2529476 h 3977558"/>
              <a:gd name="connsiteX3381" fmla="*/ 5033136 w 5235586"/>
              <a:gd name="connsiteY3381" fmla="*/ 2574467 h 3977558"/>
              <a:gd name="connsiteX3382" fmla="*/ 5030325 w 5235586"/>
              <a:gd name="connsiteY3382" fmla="*/ 2577278 h 3977558"/>
              <a:gd name="connsiteX3383" fmla="*/ 5027512 w 5235586"/>
              <a:gd name="connsiteY3383" fmla="*/ 2574467 h 3977558"/>
              <a:gd name="connsiteX3384" fmla="*/ 4982523 w 5235586"/>
              <a:gd name="connsiteY3384" fmla="*/ 2529476 h 3977558"/>
              <a:gd name="connsiteX3385" fmla="*/ 4979713 w 5235586"/>
              <a:gd name="connsiteY3385" fmla="*/ 2526665 h 3977558"/>
              <a:gd name="connsiteX3386" fmla="*/ 4982523 w 5235586"/>
              <a:gd name="connsiteY3386" fmla="*/ 2523852 h 3977558"/>
              <a:gd name="connsiteX3387" fmla="*/ 5030325 w 5235586"/>
              <a:gd name="connsiteY3387" fmla="*/ 2476053 h 3977558"/>
              <a:gd name="connsiteX3388" fmla="*/ 4872861 w 5235586"/>
              <a:gd name="connsiteY3388" fmla="*/ 2476053 h 3977558"/>
              <a:gd name="connsiteX3389" fmla="*/ 4920664 w 5235586"/>
              <a:gd name="connsiteY3389" fmla="*/ 2523852 h 3977558"/>
              <a:gd name="connsiteX3390" fmla="*/ 4923474 w 5235586"/>
              <a:gd name="connsiteY3390" fmla="*/ 2526665 h 3977558"/>
              <a:gd name="connsiteX3391" fmla="*/ 4920664 w 5235586"/>
              <a:gd name="connsiteY3391" fmla="*/ 2529476 h 3977558"/>
              <a:gd name="connsiteX3392" fmla="*/ 4875675 w 5235586"/>
              <a:gd name="connsiteY3392" fmla="*/ 2574467 h 3977558"/>
              <a:gd name="connsiteX3393" fmla="*/ 4872861 w 5235586"/>
              <a:gd name="connsiteY3393" fmla="*/ 2577278 h 3977558"/>
              <a:gd name="connsiteX3394" fmla="*/ 4870048 w 5235586"/>
              <a:gd name="connsiteY3394" fmla="*/ 2574467 h 3977558"/>
              <a:gd name="connsiteX3395" fmla="*/ 4825062 w 5235586"/>
              <a:gd name="connsiteY3395" fmla="*/ 2529476 h 3977558"/>
              <a:gd name="connsiteX3396" fmla="*/ 4822249 w 5235586"/>
              <a:gd name="connsiteY3396" fmla="*/ 2526665 h 3977558"/>
              <a:gd name="connsiteX3397" fmla="*/ 4825062 w 5235586"/>
              <a:gd name="connsiteY3397" fmla="*/ 2523852 h 3977558"/>
              <a:gd name="connsiteX3398" fmla="*/ 4872861 w 5235586"/>
              <a:gd name="connsiteY3398" fmla="*/ 2476053 h 3977558"/>
              <a:gd name="connsiteX3399" fmla="*/ 4718213 w 5235586"/>
              <a:gd name="connsiteY3399" fmla="*/ 2476053 h 3977558"/>
              <a:gd name="connsiteX3400" fmla="*/ 4766016 w 5235586"/>
              <a:gd name="connsiteY3400" fmla="*/ 2523852 h 3977558"/>
              <a:gd name="connsiteX3401" fmla="*/ 4768826 w 5235586"/>
              <a:gd name="connsiteY3401" fmla="*/ 2526665 h 3977558"/>
              <a:gd name="connsiteX3402" fmla="*/ 4766016 w 5235586"/>
              <a:gd name="connsiteY3402" fmla="*/ 2529476 h 3977558"/>
              <a:gd name="connsiteX3403" fmla="*/ 4721027 w 5235586"/>
              <a:gd name="connsiteY3403" fmla="*/ 2574467 h 3977558"/>
              <a:gd name="connsiteX3404" fmla="*/ 4718213 w 5235586"/>
              <a:gd name="connsiteY3404" fmla="*/ 2577278 h 3977558"/>
              <a:gd name="connsiteX3405" fmla="*/ 4715400 w 5235586"/>
              <a:gd name="connsiteY3405" fmla="*/ 2574467 h 3977558"/>
              <a:gd name="connsiteX3406" fmla="*/ 4670414 w 5235586"/>
              <a:gd name="connsiteY3406" fmla="*/ 2529476 h 3977558"/>
              <a:gd name="connsiteX3407" fmla="*/ 4667601 w 5235586"/>
              <a:gd name="connsiteY3407" fmla="*/ 2526665 h 3977558"/>
              <a:gd name="connsiteX3408" fmla="*/ 4670414 w 5235586"/>
              <a:gd name="connsiteY3408" fmla="*/ 2523852 h 3977558"/>
              <a:gd name="connsiteX3409" fmla="*/ 4718213 w 5235586"/>
              <a:gd name="connsiteY3409" fmla="*/ 2476053 h 3977558"/>
              <a:gd name="connsiteX3410" fmla="*/ 4563563 w 5235586"/>
              <a:gd name="connsiteY3410" fmla="*/ 2476053 h 3977558"/>
              <a:gd name="connsiteX3411" fmla="*/ 4611365 w 5235586"/>
              <a:gd name="connsiteY3411" fmla="*/ 2523852 h 3977558"/>
              <a:gd name="connsiteX3412" fmla="*/ 4614175 w 5235586"/>
              <a:gd name="connsiteY3412" fmla="*/ 2526665 h 3977558"/>
              <a:gd name="connsiteX3413" fmla="*/ 4611365 w 5235586"/>
              <a:gd name="connsiteY3413" fmla="*/ 2529476 h 3977558"/>
              <a:gd name="connsiteX3414" fmla="*/ 4566376 w 5235586"/>
              <a:gd name="connsiteY3414" fmla="*/ 2574467 h 3977558"/>
              <a:gd name="connsiteX3415" fmla="*/ 4563563 w 5235586"/>
              <a:gd name="connsiteY3415" fmla="*/ 2577278 h 3977558"/>
              <a:gd name="connsiteX3416" fmla="*/ 4560749 w 5235586"/>
              <a:gd name="connsiteY3416" fmla="*/ 2574467 h 3977558"/>
              <a:gd name="connsiteX3417" fmla="*/ 4515763 w 5235586"/>
              <a:gd name="connsiteY3417" fmla="*/ 2529476 h 3977558"/>
              <a:gd name="connsiteX3418" fmla="*/ 4512950 w 5235586"/>
              <a:gd name="connsiteY3418" fmla="*/ 2526665 h 3977558"/>
              <a:gd name="connsiteX3419" fmla="*/ 4515763 w 5235586"/>
              <a:gd name="connsiteY3419" fmla="*/ 2523852 h 3977558"/>
              <a:gd name="connsiteX3420" fmla="*/ 4563563 w 5235586"/>
              <a:gd name="connsiteY3420" fmla="*/ 2476053 h 3977558"/>
              <a:gd name="connsiteX3421" fmla="*/ 4406104 w 5235586"/>
              <a:gd name="connsiteY3421" fmla="*/ 2476053 h 3977558"/>
              <a:gd name="connsiteX3422" fmla="*/ 4453907 w 5235586"/>
              <a:gd name="connsiteY3422" fmla="*/ 2523852 h 3977558"/>
              <a:gd name="connsiteX3423" fmla="*/ 4456717 w 5235586"/>
              <a:gd name="connsiteY3423" fmla="*/ 2526665 h 3977558"/>
              <a:gd name="connsiteX3424" fmla="*/ 4453907 w 5235586"/>
              <a:gd name="connsiteY3424" fmla="*/ 2529476 h 3977558"/>
              <a:gd name="connsiteX3425" fmla="*/ 4408915 w 5235586"/>
              <a:gd name="connsiteY3425" fmla="*/ 2574467 h 3977558"/>
              <a:gd name="connsiteX3426" fmla="*/ 4406104 w 5235586"/>
              <a:gd name="connsiteY3426" fmla="*/ 2577278 h 3977558"/>
              <a:gd name="connsiteX3427" fmla="*/ 4403291 w 5235586"/>
              <a:gd name="connsiteY3427" fmla="*/ 2574467 h 3977558"/>
              <a:gd name="connsiteX3428" fmla="*/ 4358302 w 5235586"/>
              <a:gd name="connsiteY3428" fmla="*/ 2529476 h 3977558"/>
              <a:gd name="connsiteX3429" fmla="*/ 4355492 w 5235586"/>
              <a:gd name="connsiteY3429" fmla="*/ 2526665 h 3977558"/>
              <a:gd name="connsiteX3430" fmla="*/ 4358302 w 5235586"/>
              <a:gd name="connsiteY3430" fmla="*/ 2523852 h 3977558"/>
              <a:gd name="connsiteX3431" fmla="*/ 4406104 w 5235586"/>
              <a:gd name="connsiteY3431" fmla="*/ 2476053 h 3977558"/>
              <a:gd name="connsiteX3432" fmla="*/ 4251453 w 5235586"/>
              <a:gd name="connsiteY3432" fmla="*/ 2476053 h 3977558"/>
              <a:gd name="connsiteX3433" fmla="*/ 4299256 w 5235586"/>
              <a:gd name="connsiteY3433" fmla="*/ 2523852 h 3977558"/>
              <a:gd name="connsiteX3434" fmla="*/ 4302066 w 5235586"/>
              <a:gd name="connsiteY3434" fmla="*/ 2526665 h 3977558"/>
              <a:gd name="connsiteX3435" fmla="*/ 4299256 w 5235586"/>
              <a:gd name="connsiteY3435" fmla="*/ 2529476 h 3977558"/>
              <a:gd name="connsiteX3436" fmla="*/ 4254264 w 5235586"/>
              <a:gd name="connsiteY3436" fmla="*/ 2574467 h 3977558"/>
              <a:gd name="connsiteX3437" fmla="*/ 4251453 w 5235586"/>
              <a:gd name="connsiteY3437" fmla="*/ 2577278 h 3977558"/>
              <a:gd name="connsiteX3438" fmla="*/ 4248640 w 5235586"/>
              <a:gd name="connsiteY3438" fmla="*/ 2574467 h 3977558"/>
              <a:gd name="connsiteX3439" fmla="*/ 4203651 w 5235586"/>
              <a:gd name="connsiteY3439" fmla="*/ 2529476 h 3977558"/>
              <a:gd name="connsiteX3440" fmla="*/ 4200841 w 5235586"/>
              <a:gd name="connsiteY3440" fmla="*/ 2526665 h 3977558"/>
              <a:gd name="connsiteX3441" fmla="*/ 4203651 w 5235586"/>
              <a:gd name="connsiteY3441" fmla="*/ 2523852 h 3977558"/>
              <a:gd name="connsiteX3442" fmla="*/ 4251453 w 5235586"/>
              <a:gd name="connsiteY3442" fmla="*/ 2476053 h 3977558"/>
              <a:gd name="connsiteX3443" fmla="*/ 4096805 w 5235586"/>
              <a:gd name="connsiteY3443" fmla="*/ 2476053 h 3977558"/>
              <a:gd name="connsiteX3444" fmla="*/ 4144608 w 5235586"/>
              <a:gd name="connsiteY3444" fmla="*/ 2523852 h 3977558"/>
              <a:gd name="connsiteX3445" fmla="*/ 4147418 w 5235586"/>
              <a:gd name="connsiteY3445" fmla="*/ 2526665 h 3977558"/>
              <a:gd name="connsiteX3446" fmla="*/ 4144608 w 5235586"/>
              <a:gd name="connsiteY3446" fmla="*/ 2529476 h 3977558"/>
              <a:gd name="connsiteX3447" fmla="*/ 4099616 w 5235586"/>
              <a:gd name="connsiteY3447" fmla="*/ 2574467 h 3977558"/>
              <a:gd name="connsiteX3448" fmla="*/ 4096805 w 5235586"/>
              <a:gd name="connsiteY3448" fmla="*/ 2577278 h 3977558"/>
              <a:gd name="connsiteX3449" fmla="*/ 4093992 w 5235586"/>
              <a:gd name="connsiteY3449" fmla="*/ 2574467 h 3977558"/>
              <a:gd name="connsiteX3450" fmla="*/ 4049003 w 5235586"/>
              <a:gd name="connsiteY3450" fmla="*/ 2529476 h 3977558"/>
              <a:gd name="connsiteX3451" fmla="*/ 4046193 w 5235586"/>
              <a:gd name="connsiteY3451" fmla="*/ 2526665 h 3977558"/>
              <a:gd name="connsiteX3452" fmla="*/ 4049003 w 5235586"/>
              <a:gd name="connsiteY3452" fmla="*/ 2523852 h 3977558"/>
              <a:gd name="connsiteX3453" fmla="*/ 4096805 w 5235586"/>
              <a:gd name="connsiteY3453" fmla="*/ 2476053 h 3977558"/>
              <a:gd name="connsiteX3454" fmla="*/ 3939345 w 5235586"/>
              <a:gd name="connsiteY3454" fmla="*/ 2476053 h 3977558"/>
              <a:gd name="connsiteX3455" fmla="*/ 3987147 w 5235586"/>
              <a:gd name="connsiteY3455" fmla="*/ 2523852 h 3977558"/>
              <a:gd name="connsiteX3456" fmla="*/ 3989957 w 5235586"/>
              <a:gd name="connsiteY3456" fmla="*/ 2526665 h 3977558"/>
              <a:gd name="connsiteX3457" fmla="*/ 3987147 w 5235586"/>
              <a:gd name="connsiteY3457" fmla="*/ 2529476 h 3977558"/>
              <a:gd name="connsiteX3458" fmla="*/ 3942155 w 5235586"/>
              <a:gd name="connsiteY3458" fmla="*/ 2574467 h 3977558"/>
              <a:gd name="connsiteX3459" fmla="*/ 3939345 w 5235586"/>
              <a:gd name="connsiteY3459" fmla="*/ 2577278 h 3977558"/>
              <a:gd name="connsiteX3460" fmla="*/ 3936531 w 5235586"/>
              <a:gd name="connsiteY3460" fmla="*/ 2574467 h 3977558"/>
              <a:gd name="connsiteX3461" fmla="*/ 3891545 w 5235586"/>
              <a:gd name="connsiteY3461" fmla="*/ 2529476 h 3977558"/>
              <a:gd name="connsiteX3462" fmla="*/ 3888732 w 5235586"/>
              <a:gd name="connsiteY3462" fmla="*/ 2526665 h 3977558"/>
              <a:gd name="connsiteX3463" fmla="*/ 3891545 w 5235586"/>
              <a:gd name="connsiteY3463" fmla="*/ 2523852 h 3977558"/>
              <a:gd name="connsiteX3464" fmla="*/ 3939345 w 5235586"/>
              <a:gd name="connsiteY3464" fmla="*/ 2476053 h 3977558"/>
              <a:gd name="connsiteX3465" fmla="*/ 3784693 w 5235586"/>
              <a:gd name="connsiteY3465" fmla="*/ 2476053 h 3977558"/>
              <a:gd name="connsiteX3466" fmla="*/ 3832496 w 5235586"/>
              <a:gd name="connsiteY3466" fmla="*/ 2523852 h 3977558"/>
              <a:gd name="connsiteX3467" fmla="*/ 3835306 w 5235586"/>
              <a:gd name="connsiteY3467" fmla="*/ 2526665 h 3977558"/>
              <a:gd name="connsiteX3468" fmla="*/ 3832496 w 5235586"/>
              <a:gd name="connsiteY3468" fmla="*/ 2529476 h 3977558"/>
              <a:gd name="connsiteX3469" fmla="*/ 3787504 w 5235586"/>
              <a:gd name="connsiteY3469" fmla="*/ 2574467 h 3977558"/>
              <a:gd name="connsiteX3470" fmla="*/ 3784693 w 5235586"/>
              <a:gd name="connsiteY3470" fmla="*/ 2577278 h 3977558"/>
              <a:gd name="connsiteX3471" fmla="*/ 3781880 w 5235586"/>
              <a:gd name="connsiteY3471" fmla="*/ 2574467 h 3977558"/>
              <a:gd name="connsiteX3472" fmla="*/ 3736894 w 5235586"/>
              <a:gd name="connsiteY3472" fmla="*/ 2529476 h 3977558"/>
              <a:gd name="connsiteX3473" fmla="*/ 3734081 w 5235586"/>
              <a:gd name="connsiteY3473" fmla="*/ 2526665 h 3977558"/>
              <a:gd name="connsiteX3474" fmla="*/ 3736894 w 5235586"/>
              <a:gd name="connsiteY3474" fmla="*/ 2523852 h 3977558"/>
              <a:gd name="connsiteX3475" fmla="*/ 3784693 w 5235586"/>
              <a:gd name="connsiteY3475" fmla="*/ 2476053 h 3977558"/>
              <a:gd name="connsiteX3476" fmla="*/ 3630045 w 5235586"/>
              <a:gd name="connsiteY3476" fmla="*/ 2476053 h 3977558"/>
              <a:gd name="connsiteX3477" fmla="*/ 3677848 w 5235586"/>
              <a:gd name="connsiteY3477" fmla="*/ 2523852 h 3977558"/>
              <a:gd name="connsiteX3478" fmla="*/ 3680658 w 5235586"/>
              <a:gd name="connsiteY3478" fmla="*/ 2526665 h 3977558"/>
              <a:gd name="connsiteX3479" fmla="*/ 3677848 w 5235586"/>
              <a:gd name="connsiteY3479" fmla="*/ 2529476 h 3977558"/>
              <a:gd name="connsiteX3480" fmla="*/ 3632856 w 5235586"/>
              <a:gd name="connsiteY3480" fmla="*/ 2574467 h 3977558"/>
              <a:gd name="connsiteX3481" fmla="*/ 3630045 w 5235586"/>
              <a:gd name="connsiteY3481" fmla="*/ 2577278 h 3977558"/>
              <a:gd name="connsiteX3482" fmla="*/ 3627232 w 5235586"/>
              <a:gd name="connsiteY3482" fmla="*/ 2574467 h 3977558"/>
              <a:gd name="connsiteX3483" fmla="*/ 3582246 w 5235586"/>
              <a:gd name="connsiteY3483" fmla="*/ 2529476 h 3977558"/>
              <a:gd name="connsiteX3484" fmla="*/ 3579433 w 5235586"/>
              <a:gd name="connsiteY3484" fmla="*/ 2526665 h 3977558"/>
              <a:gd name="connsiteX3485" fmla="*/ 3582246 w 5235586"/>
              <a:gd name="connsiteY3485" fmla="*/ 2523852 h 3977558"/>
              <a:gd name="connsiteX3486" fmla="*/ 3630045 w 5235586"/>
              <a:gd name="connsiteY3486" fmla="*/ 2476053 h 3977558"/>
              <a:gd name="connsiteX3487" fmla="*/ 3472581 w 5235586"/>
              <a:gd name="connsiteY3487" fmla="*/ 2476053 h 3977558"/>
              <a:gd name="connsiteX3488" fmla="*/ 3520384 w 5235586"/>
              <a:gd name="connsiteY3488" fmla="*/ 2523852 h 3977558"/>
              <a:gd name="connsiteX3489" fmla="*/ 3523194 w 5235586"/>
              <a:gd name="connsiteY3489" fmla="*/ 2526665 h 3977558"/>
              <a:gd name="connsiteX3490" fmla="*/ 3520384 w 5235586"/>
              <a:gd name="connsiteY3490" fmla="*/ 2529476 h 3977558"/>
              <a:gd name="connsiteX3491" fmla="*/ 3475395 w 5235586"/>
              <a:gd name="connsiteY3491" fmla="*/ 2574467 h 3977558"/>
              <a:gd name="connsiteX3492" fmla="*/ 3472581 w 5235586"/>
              <a:gd name="connsiteY3492" fmla="*/ 2577278 h 3977558"/>
              <a:gd name="connsiteX3493" fmla="*/ 3469771 w 5235586"/>
              <a:gd name="connsiteY3493" fmla="*/ 2574467 h 3977558"/>
              <a:gd name="connsiteX3494" fmla="*/ 3424782 w 5235586"/>
              <a:gd name="connsiteY3494" fmla="*/ 2529476 h 3977558"/>
              <a:gd name="connsiteX3495" fmla="*/ 3421969 w 5235586"/>
              <a:gd name="connsiteY3495" fmla="*/ 2526665 h 3977558"/>
              <a:gd name="connsiteX3496" fmla="*/ 3424782 w 5235586"/>
              <a:gd name="connsiteY3496" fmla="*/ 2523852 h 3977558"/>
              <a:gd name="connsiteX3497" fmla="*/ 3472581 w 5235586"/>
              <a:gd name="connsiteY3497" fmla="*/ 2476053 h 3977558"/>
              <a:gd name="connsiteX3498" fmla="*/ 3317933 w 5235586"/>
              <a:gd name="connsiteY3498" fmla="*/ 2476053 h 3977558"/>
              <a:gd name="connsiteX3499" fmla="*/ 3365736 w 5235586"/>
              <a:gd name="connsiteY3499" fmla="*/ 2523852 h 3977558"/>
              <a:gd name="connsiteX3500" fmla="*/ 3368546 w 5235586"/>
              <a:gd name="connsiteY3500" fmla="*/ 2526665 h 3977558"/>
              <a:gd name="connsiteX3501" fmla="*/ 3365736 w 5235586"/>
              <a:gd name="connsiteY3501" fmla="*/ 2529476 h 3977558"/>
              <a:gd name="connsiteX3502" fmla="*/ 3320747 w 5235586"/>
              <a:gd name="connsiteY3502" fmla="*/ 2574467 h 3977558"/>
              <a:gd name="connsiteX3503" fmla="*/ 3317933 w 5235586"/>
              <a:gd name="connsiteY3503" fmla="*/ 2577278 h 3977558"/>
              <a:gd name="connsiteX3504" fmla="*/ 3315123 w 5235586"/>
              <a:gd name="connsiteY3504" fmla="*/ 2574467 h 3977558"/>
              <a:gd name="connsiteX3505" fmla="*/ 3270134 w 5235586"/>
              <a:gd name="connsiteY3505" fmla="*/ 2529476 h 3977558"/>
              <a:gd name="connsiteX3506" fmla="*/ 3267321 w 5235586"/>
              <a:gd name="connsiteY3506" fmla="*/ 2526665 h 3977558"/>
              <a:gd name="connsiteX3507" fmla="*/ 3270134 w 5235586"/>
              <a:gd name="connsiteY3507" fmla="*/ 2523852 h 3977558"/>
              <a:gd name="connsiteX3508" fmla="*/ 3317933 w 5235586"/>
              <a:gd name="connsiteY3508" fmla="*/ 2476053 h 3977558"/>
              <a:gd name="connsiteX3509" fmla="*/ 3163283 w 5235586"/>
              <a:gd name="connsiteY3509" fmla="*/ 2476053 h 3977558"/>
              <a:gd name="connsiteX3510" fmla="*/ 3211085 w 5235586"/>
              <a:gd name="connsiteY3510" fmla="*/ 2523852 h 3977558"/>
              <a:gd name="connsiteX3511" fmla="*/ 3213895 w 5235586"/>
              <a:gd name="connsiteY3511" fmla="*/ 2526665 h 3977558"/>
              <a:gd name="connsiteX3512" fmla="*/ 3211085 w 5235586"/>
              <a:gd name="connsiteY3512" fmla="*/ 2529476 h 3977558"/>
              <a:gd name="connsiteX3513" fmla="*/ 3166096 w 5235586"/>
              <a:gd name="connsiteY3513" fmla="*/ 2574467 h 3977558"/>
              <a:gd name="connsiteX3514" fmla="*/ 3163283 w 5235586"/>
              <a:gd name="connsiteY3514" fmla="*/ 2577278 h 3977558"/>
              <a:gd name="connsiteX3515" fmla="*/ 3160472 w 5235586"/>
              <a:gd name="connsiteY3515" fmla="*/ 2574467 h 3977558"/>
              <a:gd name="connsiteX3516" fmla="*/ 3115483 w 5235586"/>
              <a:gd name="connsiteY3516" fmla="*/ 2529476 h 3977558"/>
              <a:gd name="connsiteX3517" fmla="*/ 3112670 w 5235586"/>
              <a:gd name="connsiteY3517" fmla="*/ 2526665 h 3977558"/>
              <a:gd name="connsiteX3518" fmla="*/ 3115483 w 5235586"/>
              <a:gd name="connsiteY3518" fmla="*/ 2523852 h 3977558"/>
              <a:gd name="connsiteX3519" fmla="*/ 3163283 w 5235586"/>
              <a:gd name="connsiteY3519" fmla="*/ 2476053 h 3977558"/>
              <a:gd name="connsiteX3520" fmla="*/ 3005823 w 5235586"/>
              <a:gd name="connsiteY3520" fmla="*/ 2476053 h 3977558"/>
              <a:gd name="connsiteX3521" fmla="*/ 3053626 w 5235586"/>
              <a:gd name="connsiteY3521" fmla="*/ 2523852 h 3977558"/>
              <a:gd name="connsiteX3522" fmla="*/ 3056436 w 5235586"/>
              <a:gd name="connsiteY3522" fmla="*/ 2526665 h 3977558"/>
              <a:gd name="connsiteX3523" fmla="*/ 3053626 w 5235586"/>
              <a:gd name="connsiteY3523" fmla="*/ 2529476 h 3977558"/>
              <a:gd name="connsiteX3524" fmla="*/ 3008634 w 5235586"/>
              <a:gd name="connsiteY3524" fmla="*/ 2574467 h 3977558"/>
              <a:gd name="connsiteX3525" fmla="*/ 3005823 w 5235586"/>
              <a:gd name="connsiteY3525" fmla="*/ 2577278 h 3977558"/>
              <a:gd name="connsiteX3526" fmla="*/ 3003010 w 5235586"/>
              <a:gd name="connsiteY3526" fmla="*/ 2574467 h 3977558"/>
              <a:gd name="connsiteX3527" fmla="*/ 2958021 w 5235586"/>
              <a:gd name="connsiteY3527" fmla="*/ 2529476 h 3977558"/>
              <a:gd name="connsiteX3528" fmla="*/ 2955211 w 5235586"/>
              <a:gd name="connsiteY3528" fmla="*/ 2526665 h 3977558"/>
              <a:gd name="connsiteX3529" fmla="*/ 2958021 w 5235586"/>
              <a:gd name="connsiteY3529" fmla="*/ 2523852 h 3977558"/>
              <a:gd name="connsiteX3530" fmla="*/ 3005823 w 5235586"/>
              <a:gd name="connsiteY3530" fmla="*/ 2476053 h 3977558"/>
              <a:gd name="connsiteX3531" fmla="*/ 2851172 w 5235586"/>
              <a:gd name="connsiteY3531" fmla="*/ 2476053 h 3977558"/>
              <a:gd name="connsiteX3532" fmla="*/ 2898975 w 5235586"/>
              <a:gd name="connsiteY3532" fmla="*/ 2523852 h 3977558"/>
              <a:gd name="connsiteX3533" fmla="*/ 2901785 w 5235586"/>
              <a:gd name="connsiteY3533" fmla="*/ 2526665 h 3977558"/>
              <a:gd name="connsiteX3534" fmla="*/ 2898975 w 5235586"/>
              <a:gd name="connsiteY3534" fmla="*/ 2529476 h 3977558"/>
              <a:gd name="connsiteX3535" fmla="*/ 2853983 w 5235586"/>
              <a:gd name="connsiteY3535" fmla="*/ 2574467 h 3977558"/>
              <a:gd name="connsiteX3536" fmla="*/ 2851172 w 5235586"/>
              <a:gd name="connsiteY3536" fmla="*/ 2577278 h 3977558"/>
              <a:gd name="connsiteX3537" fmla="*/ 2848359 w 5235586"/>
              <a:gd name="connsiteY3537" fmla="*/ 2574467 h 3977558"/>
              <a:gd name="connsiteX3538" fmla="*/ 2803370 w 5235586"/>
              <a:gd name="connsiteY3538" fmla="*/ 2529476 h 3977558"/>
              <a:gd name="connsiteX3539" fmla="*/ 2800560 w 5235586"/>
              <a:gd name="connsiteY3539" fmla="*/ 2526665 h 3977558"/>
              <a:gd name="connsiteX3540" fmla="*/ 2803370 w 5235586"/>
              <a:gd name="connsiteY3540" fmla="*/ 2523852 h 3977558"/>
              <a:gd name="connsiteX3541" fmla="*/ 2851172 w 5235586"/>
              <a:gd name="connsiteY3541" fmla="*/ 2476053 h 3977558"/>
              <a:gd name="connsiteX3542" fmla="*/ 2696525 w 5235586"/>
              <a:gd name="connsiteY3542" fmla="*/ 2476053 h 3977558"/>
              <a:gd name="connsiteX3543" fmla="*/ 2744328 w 5235586"/>
              <a:gd name="connsiteY3543" fmla="*/ 2523852 h 3977558"/>
              <a:gd name="connsiteX3544" fmla="*/ 2747138 w 5235586"/>
              <a:gd name="connsiteY3544" fmla="*/ 2526665 h 3977558"/>
              <a:gd name="connsiteX3545" fmla="*/ 2744328 w 5235586"/>
              <a:gd name="connsiteY3545" fmla="*/ 2529476 h 3977558"/>
              <a:gd name="connsiteX3546" fmla="*/ 2699336 w 5235586"/>
              <a:gd name="connsiteY3546" fmla="*/ 2574467 h 3977558"/>
              <a:gd name="connsiteX3547" fmla="*/ 2696525 w 5235586"/>
              <a:gd name="connsiteY3547" fmla="*/ 2577278 h 3977558"/>
              <a:gd name="connsiteX3548" fmla="*/ 2693712 w 5235586"/>
              <a:gd name="connsiteY3548" fmla="*/ 2574467 h 3977558"/>
              <a:gd name="connsiteX3549" fmla="*/ 2648723 w 5235586"/>
              <a:gd name="connsiteY3549" fmla="*/ 2529476 h 3977558"/>
              <a:gd name="connsiteX3550" fmla="*/ 2645913 w 5235586"/>
              <a:gd name="connsiteY3550" fmla="*/ 2526665 h 3977558"/>
              <a:gd name="connsiteX3551" fmla="*/ 2648723 w 5235586"/>
              <a:gd name="connsiteY3551" fmla="*/ 2523852 h 3977558"/>
              <a:gd name="connsiteX3552" fmla="*/ 2696525 w 5235586"/>
              <a:gd name="connsiteY3552" fmla="*/ 2476053 h 3977558"/>
              <a:gd name="connsiteX3553" fmla="*/ 2539061 w 5235586"/>
              <a:gd name="connsiteY3553" fmla="*/ 2476053 h 3977558"/>
              <a:gd name="connsiteX3554" fmla="*/ 2586863 w 5235586"/>
              <a:gd name="connsiteY3554" fmla="*/ 2523852 h 3977558"/>
              <a:gd name="connsiteX3555" fmla="*/ 2589673 w 5235586"/>
              <a:gd name="connsiteY3555" fmla="*/ 2526665 h 3977558"/>
              <a:gd name="connsiteX3556" fmla="*/ 2586863 w 5235586"/>
              <a:gd name="connsiteY3556" fmla="*/ 2529476 h 3977558"/>
              <a:gd name="connsiteX3557" fmla="*/ 2541874 w 5235586"/>
              <a:gd name="connsiteY3557" fmla="*/ 2574467 h 3977558"/>
              <a:gd name="connsiteX3558" fmla="*/ 2539061 w 5235586"/>
              <a:gd name="connsiteY3558" fmla="*/ 2577278 h 3977558"/>
              <a:gd name="connsiteX3559" fmla="*/ 2536247 w 5235586"/>
              <a:gd name="connsiteY3559" fmla="*/ 2574467 h 3977558"/>
              <a:gd name="connsiteX3560" fmla="*/ 2491261 w 5235586"/>
              <a:gd name="connsiteY3560" fmla="*/ 2529476 h 3977558"/>
              <a:gd name="connsiteX3561" fmla="*/ 2488448 w 5235586"/>
              <a:gd name="connsiteY3561" fmla="*/ 2526665 h 3977558"/>
              <a:gd name="connsiteX3562" fmla="*/ 2491261 w 5235586"/>
              <a:gd name="connsiteY3562" fmla="*/ 2523852 h 3977558"/>
              <a:gd name="connsiteX3563" fmla="*/ 2539061 w 5235586"/>
              <a:gd name="connsiteY3563" fmla="*/ 2476053 h 3977558"/>
              <a:gd name="connsiteX3564" fmla="*/ 2384413 w 5235586"/>
              <a:gd name="connsiteY3564" fmla="*/ 2476053 h 3977558"/>
              <a:gd name="connsiteX3565" fmla="*/ 2432215 w 5235586"/>
              <a:gd name="connsiteY3565" fmla="*/ 2523852 h 3977558"/>
              <a:gd name="connsiteX3566" fmla="*/ 2435025 w 5235586"/>
              <a:gd name="connsiteY3566" fmla="*/ 2526665 h 3977558"/>
              <a:gd name="connsiteX3567" fmla="*/ 2432215 w 5235586"/>
              <a:gd name="connsiteY3567" fmla="*/ 2529476 h 3977558"/>
              <a:gd name="connsiteX3568" fmla="*/ 2387226 w 5235586"/>
              <a:gd name="connsiteY3568" fmla="*/ 2574467 h 3977558"/>
              <a:gd name="connsiteX3569" fmla="*/ 2384413 w 5235586"/>
              <a:gd name="connsiteY3569" fmla="*/ 2577278 h 3977558"/>
              <a:gd name="connsiteX3570" fmla="*/ 2381599 w 5235586"/>
              <a:gd name="connsiteY3570" fmla="*/ 2574467 h 3977558"/>
              <a:gd name="connsiteX3571" fmla="*/ 2336613 w 5235586"/>
              <a:gd name="connsiteY3571" fmla="*/ 2529476 h 3977558"/>
              <a:gd name="connsiteX3572" fmla="*/ 2333800 w 5235586"/>
              <a:gd name="connsiteY3572" fmla="*/ 2526665 h 3977558"/>
              <a:gd name="connsiteX3573" fmla="*/ 2336613 w 5235586"/>
              <a:gd name="connsiteY3573" fmla="*/ 2523852 h 3977558"/>
              <a:gd name="connsiteX3574" fmla="*/ 2384413 w 5235586"/>
              <a:gd name="connsiteY3574" fmla="*/ 2476053 h 3977558"/>
              <a:gd name="connsiteX3575" fmla="*/ 2229761 w 5235586"/>
              <a:gd name="connsiteY3575" fmla="*/ 2476053 h 3977558"/>
              <a:gd name="connsiteX3576" fmla="*/ 2277564 w 5235586"/>
              <a:gd name="connsiteY3576" fmla="*/ 2523852 h 3977558"/>
              <a:gd name="connsiteX3577" fmla="*/ 2280374 w 5235586"/>
              <a:gd name="connsiteY3577" fmla="*/ 2526665 h 3977558"/>
              <a:gd name="connsiteX3578" fmla="*/ 2277564 w 5235586"/>
              <a:gd name="connsiteY3578" fmla="*/ 2529476 h 3977558"/>
              <a:gd name="connsiteX3579" fmla="*/ 2232575 w 5235586"/>
              <a:gd name="connsiteY3579" fmla="*/ 2574467 h 3977558"/>
              <a:gd name="connsiteX3580" fmla="*/ 2229761 w 5235586"/>
              <a:gd name="connsiteY3580" fmla="*/ 2577278 h 3977558"/>
              <a:gd name="connsiteX3581" fmla="*/ 2226948 w 5235586"/>
              <a:gd name="connsiteY3581" fmla="*/ 2574467 h 3977558"/>
              <a:gd name="connsiteX3582" fmla="*/ 2181962 w 5235586"/>
              <a:gd name="connsiteY3582" fmla="*/ 2529476 h 3977558"/>
              <a:gd name="connsiteX3583" fmla="*/ 2179149 w 5235586"/>
              <a:gd name="connsiteY3583" fmla="*/ 2526665 h 3977558"/>
              <a:gd name="connsiteX3584" fmla="*/ 2181962 w 5235586"/>
              <a:gd name="connsiteY3584" fmla="*/ 2523852 h 3977558"/>
              <a:gd name="connsiteX3585" fmla="*/ 2229761 w 5235586"/>
              <a:gd name="connsiteY3585" fmla="*/ 2476053 h 3977558"/>
              <a:gd name="connsiteX3586" fmla="*/ 2075115 w 5235586"/>
              <a:gd name="connsiteY3586" fmla="*/ 2476053 h 3977558"/>
              <a:gd name="connsiteX3587" fmla="*/ 2122917 w 5235586"/>
              <a:gd name="connsiteY3587" fmla="*/ 2523852 h 3977558"/>
              <a:gd name="connsiteX3588" fmla="*/ 2125727 w 5235586"/>
              <a:gd name="connsiteY3588" fmla="*/ 2526665 h 3977558"/>
              <a:gd name="connsiteX3589" fmla="*/ 2122917 w 5235586"/>
              <a:gd name="connsiteY3589" fmla="*/ 2529476 h 3977558"/>
              <a:gd name="connsiteX3590" fmla="*/ 2077928 w 5235586"/>
              <a:gd name="connsiteY3590" fmla="*/ 2574467 h 3977558"/>
              <a:gd name="connsiteX3591" fmla="*/ 2075115 w 5235586"/>
              <a:gd name="connsiteY3591" fmla="*/ 2577278 h 3977558"/>
              <a:gd name="connsiteX3592" fmla="*/ 2072301 w 5235586"/>
              <a:gd name="connsiteY3592" fmla="*/ 2574467 h 3977558"/>
              <a:gd name="connsiteX3593" fmla="*/ 2027315 w 5235586"/>
              <a:gd name="connsiteY3593" fmla="*/ 2529476 h 3977558"/>
              <a:gd name="connsiteX3594" fmla="*/ 2024502 w 5235586"/>
              <a:gd name="connsiteY3594" fmla="*/ 2526665 h 3977558"/>
              <a:gd name="connsiteX3595" fmla="*/ 2027315 w 5235586"/>
              <a:gd name="connsiteY3595" fmla="*/ 2523852 h 3977558"/>
              <a:gd name="connsiteX3596" fmla="*/ 2075115 w 5235586"/>
              <a:gd name="connsiteY3596" fmla="*/ 2476053 h 3977558"/>
              <a:gd name="connsiteX3597" fmla="*/ 1917652 w 5235586"/>
              <a:gd name="connsiteY3597" fmla="*/ 2476053 h 3977558"/>
              <a:gd name="connsiteX3598" fmla="*/ 1965455 w 5235586"/>
              <a:gd name="connsiteY3598" fmla="*/ 2523852 h 3977558"/>
              <a:gd name="connsiteX3599" fmla="*/ 1968265 w 5235586"/>
              <a:gd name="connsiteY3599" fmla="*/ 2526665 h 3977558"/>
              <a:gd name="connsiteX3600" fmla="*/ 1965455 w 5235586"/>
              <a:gd name="connsiteY3600" fmla="*/ 2529476 h 3977558"/>
              <a:gd name="connsiteX3601" fmla="*/ 1920463 w 5235586"/>
              <a:gd name="connsiteY3601" fmla="*/ 2574467 h 3977558"/>
              <a:gd name="connsiteX3602" fmla="*/ 1917652 w 5235586"/>
              <a:gd name="connsiteY3602" fmla="*/ 2577278 h 3977558"/>
              <a:gd name="connsiteX3603" fmla="*/ 1914839 w 5235586"/>
              <a:gd name="connsiteY3603" fmla="*/ 2574467 h 3977558"/>
              <a:gd name="connsiteX3604" fmla="*/ 1869850 w 5235586"/>
              <a:gd name="connsiteY3604" fmla="*/ 2529476 h 3977558"/>
              <a:gd name="connsiteX3605" fmla="*/ 1867040 w 5235586"/>
              <a:gd name="connsiteY3605" fmla="*/ 2526665 h 3977558"/>
              <a:gd name="connsiteX3606" fmla="*/ 1869850 w 5235586"/>
              <a:gd name="connsiteY3606" fmla="*/ 2523852 h 3977558"/>
              <a:gd name="connsiteX3607" fmla="*/ 1917652 w 5235586"/>
              <a:gd name="connsiteY3607" fmla="*/ 2476053 h 3977558"/>
              <a:gd name="connsiteX3608" fmla="*/ 1763004 w 5235586"/>
              <a:gd name="connsiteY3608" fmla="*/ 2476053 h 3977558"/>
              <a:gd name="connsiteX3609" fmla="*/ 1810807 w 5235586"/>
              <a:gd name="connsiteY3609" fmla="*/ 2523852 h 3977558"/>
              <a:gd name="connsiteX3610" fmla="*/ 1813617 w 5235586"/>
              <a:gd name="connsiteY3610" fmla="*/ 2526665 h 3977558"/>
              <a:gd name="connsiteX3611" fmla="*/ 1810807 w 5235586"/>
              <a:gd name="connsiteY3611" fmla="*/ 2529476 h 3977558"/>
              <a:gd name="connsiteX3612" fmla="*/ 1765815 w 5235586"/>
              <a:gd name="connsiteY3612" fmla="*/ 2574467 h 3977558"/>
              <a:gd name="connsiteX3613" fmla="*/ 1763004 w 5235586"/>
              <a:gd name="connsiteY3613" fmla="*/ 2577278 h 3977558"/>
              <a:gd name="connsiteX3614" fmla="*/ 1760191 w 5235586"/>
              <a:gd name="connsiteY3614" fmla="*/ 2574467 h 3977558"/>
              <a:gd name="connsiteX3615" fmla="*/ 1715202 w 5235586"/>
              <a:gd name="connsiteY3615" fmla="*/ 2529476 h 3977558"/>
              <a:gd name="connsiteX3616" fmla="*/ 1712392 w 5235586"/>
              <a:gd name="connsiteY3616" fmla="*/ 2526665 h 3977558"/>
              <a:gd name="connsiteX3617" fmla="*/ 1715202 w 5235586"/>
              <a:gd name="connsiteY3617" fmla="*/ 2523852 h 3977558"/>
              <a:gd name="connsiteX3618" fmla="*/ 1763004 w 5235586"/>
              <a:gd name="connsiteY3618" fmla="*/ 2476053 h 3977558"/>
              <a:gd name="connsiteX3619" fmla="*/ 1608353 w 5235586"/>
              <a:gd name="connsiteY3619" fmla="*/ 2476053 h 3977558"/>
              <a:gd name="connsiteX3620" fmla="*/ 1656156 w 5235586"/>
              <a:gd name="connsiteY3620" fmla="*/ 2523852 h 3977558"/>
              <a:gd name="connsiteX3621" fmla="*/ 1658966 w 5235586"/>
              <a:gd name="connsiteY3621" fmla="*/ 2526665 h 3977558"/>
              <a:gd name="connsiteX3622" fmla="*/ 1656156 w 5235586"/>
              <a:gd name="connsiteY3622" fmla="*/ 2529476 h 3977558"/>
              <a:gd name="connsiteX3623" fmla="*/ 1611164 w 5235586"/>
              <a:gd name="connsiteY3623" fmla="*/ 2574467 h 3977558"/>
              <a:gd name="connsiteX3624" fmla="*/ 1608353 w 5235586"/>
              <a:gd name="connsiteY3624" fmla="*/ 2577278 h 3977558"/>
              <a:gd name="connsiteX3625" fmla="*/ 1605540 w 5235586"/>
              <a:gd name="connsiteY3625" fmla="*/ 2574467 h 3977558"/>
              <a:gd name="connsiteX3626" fmla="*/ 1560551 w 5235586"/>
              <a:gd name="connsiteY3626" fmla="*/ 2529476 h 3977558"/>
              <a:gd name="connsiteX3627" fmla="*/ 1557741 w 5235586"/>
              <a:gd name="connsiteY3627" fmla="*/ 2526665 h 3977558"/>
              <a:gd name="connsiteX3628" fmla="*/ 1560551 w 5235586"/>
              <a:gd name="connsiteY3628" fmla="*/ 2523852 h 3977558"/>
              <a:gd name="connsiteX3629" fmla="*/ 1608353 w 5235586"/>
              <a:gd name="connsiteY3629" fmla="*/ 2476053 h 3977558"/>
              <a:gd name="connsiteX3630" fmla="*/ 1450892 w 5235586"/>
              <a:gd name="connsiteY3630" fmla="*/ 2476053 h 3977558"/>
              <a:gd name="connsiteX3631" fmla="*/ 1498695 w 5235586"/>
              <a:gd name="connsiteY3631" fmla="*/ 2523852 h 3977558"/>
              <a:gd name="connsiteX3632" fmla="*/ 1501505 w 5235586"/>
              <a:gd name="connsiteY3632" fmla="*/ 2526665 h 3977558"/>
              <a:gd name="connsiteX3633" fmla="*/ 1498695 w 5235586"/>
              <a:gd name="connsiteY3633" fmla="*/ 2529476 h 3977558"/>
              <a:gd name="connsiteX3634" fmla="*/ 1453706 w 5235586"/>
              <a:gd name="connsiteY3634" fmla="*/ 2574467 h 3977558"/>
              <a:gd name="connsiteX3635" fmla="*/ 1450892 w 5235586"/>
              <a:gd name="connsiteY3635" fmla="*/ 2577278 h 3977558"/>
              <a:gd name="connsiteX3636" fmla="*/ 1448079 w 5235586"/>
              <a:gd name="connsiteY3636" fmla="*/ 2574467 h 3977558"/>
              <a:gd name="connsiteX3637" fmla="*/ 1403090 w 5235586"/>
              <a:gd name="connsiteY3637" fmla="*/ 2529476 h 3977558"/>
              <a:gd name="connsiteX3638" fmla="*/ 1400280 w 5235586"/>
              <a:gd name="connsiteY3638" fmla="*/ 2526665 h 3977558"/>
              <a:gd name="connsiteX3639" fmla="*/ 1403090 w 5235586"/>
              <a:gd name="connsiteY3639" fmla="*/ 2523852 h 3977558"/>
              <a:gd name="connsiteX3640" fmla="*/ 1450892 w 5235586"/>
              <a:gd name="connsiteY3640" fmla="*/ 2476053 h 3977558"/>
              <a:gd name="connsiteX3641" fmla="*/ 1296244 w 5235586"/>
              <a:gd name="connsiteY3641" fmla="*/ 2476053 h 3977558"/>
              <a:gd name="connsiteX3642" fmla="*/ 1344046 w 5235586"/>
              <a:gd name="connsiteY3642" fmla="*/ 2523852 h 3977558"/>
              <a:gd name="connsiteX3643" fmla="*/ 1346857 w 5235586"/>
              <a:gd name="connsiteY3643" fmla="*/ 2526665 h 3977558"/>
              <a:gd name="connsiteX3644" fmla="*/ 1344046 w 5235586"/>
              <a:gd name="connsiteY3644" fmla="*/ 2529476 h 3977558"/>
              <a:gd name="connsiteX3645" fmla="*/ 1299058 w 5235586"/>
              <a:gd name="connsiteY3645" fmla="*/ 2574467 h 3977558"/>
              <a:gd name="connsiteX3646" fmla="*/ 1296244 w 5235586"/>
              <a:gd name="connsiteY3646" fmla="*/ 2577278 h 3977558"/>
              <a:gd name="connsiteX3647" fmla="*/ 1293431 w 5235586"/>
              <a:gd name="connsiteY3647" fmla="*/ 2574467 h 3977558"/>
              <a:gd name="connsiteX3648" fmla="*/ 1248442 w 5235586"/>
              <a:gd name="connsiteY3648" fmla="*/ 2529476 h 3977558"/>
              <a:gd name="connsiteX3649" fmla="*/ 1245632 w 5235586"/>
              <a:gd name="connsiteY3649" fmla="*/ 2526665 h 3977558"/>
              <a:gd name="connsiteX3650" fmla="*/ 1248442 w 5235586"/>
              <a:gd name="connsiteY3650" fmla="*/ 2523852 h 3977558"/>
              <a:gd name="connsiteX3651" fmla="*/ 1296244 w 5235586"/>
              <a:gd name="connsiteY3651" fmla="*/ 2476053 h 3977558"/>
              <a:gd name="connsiteX3652" fmla="*/ 1141593 w 5235586"/>
              <a:gd name="connsiteY3652" fmla="*/ 2476053 h 3977558"/>
              <a:gd name="connsiteX3653" fmla="*/ 1189395 w 5235586"/>
              <a:gd name="connsiteY3653" fmla="*/ 2523852 h 3977558"/>
              <a:gd name="connsiteX3654" fmla="*/ 1192206 w 5235586"/>
              <a:gd name="connsiteY3654" fmla="*/ 2526665 h 3977558"/>
              <a:gd name="connsiteX3655" fmla="*/ 1189395 w 5235586"/>
              <a:gd name="connsiteY3655" fmla="*/ 2529476 h 3977558"/>
              <a:gd name="connsiteX3656" fmla="*/ 1144407 w 5235586"/>
              <a:gd name="connsiteY3656" fmla="*/ 2574467 h 3977558"/>
              <a:gd name="connsiteX3657" fmla="*/ 1141593 w 5235586"/>
              <a:gd name="connsiteY3657" fmla="*/ 2577278 h 3977558"/>
              <a:gd name="connsiteX3658" fmla="*/ 1138780 w 5235586"/>
              <a:gd name="connsiteY3658" fmla="*/ 2574467 h 3977558"/>
              <a:gd name="connsiteX3659" fmla="*/ 1093791 w 5235586"/>
              <a:gd name="connsiteY3659" fmla="*/ 2529476 h 3977558"/>
              <a:gd name="connsiteX3660" fmla="*/ 1090981 w 5235586"/>
              <a:gd name="connsiteY3660" fmla="*/ 2526665 h 3977558"/>
              <a:gd name="connsiteX3661" fmla="*/ 1093791 w 5235586"/>
              <a:gd name="connsiteY3661" fmla="*/ 2523852 h 3977558"/>
              <a:gd name="connsiteX3662" fmla="*/ 1141593 w 5235586"/>
              <a:gd name="connsiteY3662" fmla="*/ 2476053 h 3977558"/>
              <a:gd name="connsiteX3663" fmla="*/ 984132 w 5235586"/>
              <a:gd name="connsiteY3663" fmla="*/ 2476053 h 3977558"/>
              <a:gd name="connsiteX3664" fmla="*/ 1031934 w 5235586"/>
              <a:gd name="connsiteY3664" fmla="*/ 2523852 h 3977558"/>
              <a:gd name="connsiteX3665" fmla="*/ 1034745 w 5235586"/>
              <a:gd name="connsiteY3665" fmla="*/ 2526665 h 3977558"/>
              <a:gd name="connsiteX3666" fmla="*/ 1031934 w 5235586"/>
              <a:gd name="connsiteY3666" fmla="*/ 2529476 h 3977558"/>
              <a:gd name="connsiteX3667" fmla="*/ 986946 w 5235586"/>
              <a:gd name="connsiteY3667" fmla="*/ 2574467 h 3977558"/>
              <a:gd name="connsiteX3668" fmla="*/ 984132 w 5235586"/>
              <a:gd name="connsiteY3668" fmla="*/ 2577278 h 3977558"/>
              <a:gd name="connsiteX3669" fmla="*/ 981319 w 5235586"/>
              <a:gd name="connsiteY3669" fmla="*/ 2574467 h 3977558"/>
              <a:gd name="connsiteX3670" fmla="*/ 936330 w 5235586"/>
              <a:gd name="connsiteY3670" fmla="*/ 2529476 h 3977558"/>
              <a:gd name="connsiteX3671" fmla="*/ 933520 w 5235586"/>
              <a:gd name="connsiteY3671" fmla="*/ 2526665 h 3977558"/>
              <a:gd name="connsiteX3672" fmla="*/ 936330 w 5235586"/>
              <a:gd name="connsiteY3672" fmla="*/ 2523852 h 3977558"/>
              <a:gd name="connsiteX3673" fmla="*/ 984132 w 5235586"/>
              <a:gd name="connsiteY3673" fmla="*/ 2476053 h 3977558"/>
              <a:gd name="connsiteX3674" fmla="*/ 829484 w 5235586"/>
              <a:gd name="connsiteY3674" fmla="*/ 2476053 h 3977558"/>
              <a:gd name="connsiteX3675" fmla="*/ 877286 w 5235586"/>
              <a:gd name="connsiteY3675" fmla="*/ 2523852 h 3977558"/>
              <a:gd name="connsiteX3676" fmla="*/ 880097 w 5235586"/>
              <a:gd name="connsiteY3676" fmla="*/ 2526665 h 3977558"/>
              <a:gd name="connsiteX3677" fmla="*/ 877286 w 5235586"/>
              <a:gd name="connsiteY3677" fmla="*/ 2529476 h 3977558"/>
              <a:gd name="connsiteX3678" fmla="*/ 832298 w 5235586"/>
              <a:gd name="connsiteY3678" fmla="*/ 2574467 h 3977558"/>
              <a:gd name="connsiteX3679" fmla="*/ 829484 w 5235586"/>
              <a:gd name="connsiteY3679" fmla="*/ 2577278 h 3977558"/>
              <a:gd name="connsiteX3680" fmla="*/ 826671 w 5235586"/>
              <a:gd name="connsiteY3680" fmla="*/ 2574467 h 3977558"/>
              <a:gd name="connsiteX3681" fmla="*/ 781682 w 5235586"/>
              <a:gd name="connsiteY3681" fmla="*/ 2529476 h 3977558"/>
              <a:gd name="connsiteX3682" fmla="*/ 778872 w 5235586"/>
              <a:gd name="connsiteY3682" fmla="*/ 2526665 h 3977558"/>
              <a:gd name="connsiteX3683" fmla="*/ 781682 w 5235586"/>
              <a:gd name="connsiteY3683" fmla="*/ 2523852 h 3977558"/>
              <a:gd name="connsiteX3684" fmla="*/ 829484 w 5235586"/>
              <a:gd name="connsiteY3684" fmla="*/ 2476053 h 3977558"/>
              <a:gd name="connsiteX3685" fmla="*/ 674833 w 5235586"/>
              <a:gd name="connsiteY3685" fmla="*/ 2476053 h 3977558"/>
              <a:gd name="connsiteX3686" fmla="*/ 722635 w 5235586"/>
              <a:gd name="connsiteY3686" fmla="*/ 2523852 h 3977558"/>
              <a:gd name="connsiteX3687" fmla="*/ 725446 w 5235586"/>
              <a:gd name="connsiteY3687" fmla="*/ 2526665 h 3977558"/>
              <a:gd name="connsiteX3688" fmla="*/ 722635 w 5235586"/>
              <a:gd name="connsiteY3688" fmla="*/ 2529476 h 3977558"/>
              <a:gd name="connsiteX3689" fmla="*/ 677647 w 5235586"/>
              <a:gd name="connsiteY3689" fmla="*/ 2574467 h 3977558"/>
              <a:gd name="connsiteX3690" fmla="*/ 674833 w 5235586"/>
              <a:gd name="connsiteY3690" fmla="*/ 2577278 h 3977558"/>
              <a:gd name="connsiteX3691" fmla="*/ 672020 w 5235586"/>
              <a:gd name="connsiteY3691" fmla="*/ 2574467 h 3977558"/>
              <a:gd name="connsiteX3692" fmla="*/ 627031 w 5235586"/>
              <a:gd name="connsiteY3692" fmla="*/ 2529476 h 3977558"/>
              <a:gd name="connsiteX3693" fmla="*/ 624221 w 5235586"/>
              <a:gd name="connsiteY3693" fmla="*/ 2526665 h 3977558"/>
              <a:gd name="connsiteX3694" fmla="*/ 627031 w 5235586"/>
              <a:gd name="connsiteY3694" fmla="*/ 2523852 h 3977558"/>
              <a:gd name="connsiteX3695" fmla="*/ 674833 w 5235586"/>
              <a:gd name="connsiteY3695" fmla="*/ 2476053 h 3977558"/>
              <a:gd name="connsiteX3696" fmla="*/ 517372 w 5235586"/>
              <a:gd name="connsiteY3696" fmla="*/ 2476053 h 3977558"/>
              <a:gd name="connsiteX3697" fmla="*/ 565174 w 5235586"/>
              <a:gd name="connsiteY3697" fmla="*/ 2523852 h 3977558"/>
              <a:gd name="connsiteX3698" fmla="*/ 567985 w 5235586"/>
              <a:gd name="connsiteY3698" fmla="*/ 2526665 h 3977558"/>
              <a:gd name="connsiteX3699" fmla="*/ 565174 w 5235586"/>
              <a:gd name="connsiteY3699" fmla="*/ 2529476 h 3977558"/>
              <a:gd name="connsiteX3700" fmla="*/ 520183 w 5235586"/>
              <a:gd name="connsiteY3700" fmla="*/ 2574467 h 3977558"/>
              <a:gd name="connsiteX3701" fmla="*/ 517372 w 5235586"/>
              <a:gd name="connsiteY3701" fmla="*/ 2577278 h 3977558"/>
              <a:gd name="connsiteX3702" fmla="*/ 514559 w 5235586"/>
              <a:gd name="connsiteY3702" fmla="*/ 2574467 h 3977558"/>
              <a:gd name="connsiteX3703" fmla="*/ 469570 w 5235586"/>
              <a:gd name="connsiteY3703" fmla="*/ 2529476 h 3977558"/>
              <a:gd name="connsiteX3704" fmla="*/ 466760 w 5235586"/>
              <a:gd name="connsiteY3704" fmla="*/ 2526665 h 3977558"/>
              <a:gd name="connsiteX3705" fmla="*/ 469570 w 5235586"/>
              <a:gd name="connsiteY3705" fmla="*/ 2523852 h 3977558"/>
              <a:gd name="connsiteX3706" fmla="*/ 517372 w 5235586"/>
              <a:gd name="connsiteY3706" fmla="*/ 2476053 h 3977558"/>
              <a:gd name="connsiteX3707" fmla="*/ 362724 w 5235586"/>
              <a:gd name="connsiteY3707" fmla="*/ 2476053 h 3977558"/>
              <a:gd name="connsiteX3708" fmla="*/ 410526 w 5235586"/>
              <a:gd name="connsiteY3708" fmla="*/ 2523852 h 3977558"/>
              <a:gd name="connsiteX3709" fmla="*/ 413337 w 5235586"/>
              <a:gd name="connsiteY3709" fmla="*/ 2526665 h 3977558"/>
              <a:gd name="connsiteX3710" fmla="*/ 410526 w 5235586"/>
              <a:gd name="connsiteY3710" fmla="*/ 2529476 h 3977558"/>
              <a:gd name="connsiteX3711" fmla="*/ 365535 w 5235586"/>
              <a:gd name="connsiteY3711" fmla="*/ 2574467 h 3977558"/>
              <a:gd name="connsiteX3712" fmla="*/ 362724 w 5235586"/>
              <a:gd name="connsiteY3712" fmla="*/ 2577278 h 3977558"/>
              <a:gd name="connsiteX3713" fmla="*/ 359911 w 5235586"/>
              <a:gd name="connsiteY3713" fmla="*/ 2574467 h 3977558"/>
              <a:gd name="connsiteX3714" fmla="*/ 314922 w 5235586"/>
              <a:gd name="connsiteY3714" fmla="*/ 2529476 h 3977558"/>
              <a:gd name="connsiteX3715" fmla="*/ 312112 w 5235586"/>
              <a:gd name="connsiteY3715" fmla="*/ 2526665 h 3977558"/>
              <a:gd name="connsiteX3716" fmla="*/ 314922 w 5235586"/>
              <a:gd name="connsiteY3716" fmla="*/ 2523852 h 3977558"/>
              <a:gd name="connsiteX3717" fmla="*/ 362724 w 5235586"/>
              <a:gd name="connsiteY3717" fmla="*/ 2476053 h 3977558"/>
              <a:gd name="connsiteX3718" fmla="*/ 208073 w 5235586"/>
              <a:gd name="connsiteY3718" fmla="*/ 2476053 h 3977558"/>
              <a:gd name="connsiteX3719" fmla="*/ 255875 w 5235586"/>
              <a:gd name="connsiteY3719" fmla="*/ 2523852 h 3977558"/>
              <a:gd name="connsiteX3720" fmla="*/ 258686 w 5235586"/>
              <a:gd name="connsiteY3720" fmla="*/ 2526665 h 3977558"/>
              <a:gd name="connsiteX3721" fmla="*/ 255875 w 5235586"/>
              <a:gd name="connsiteY3721" fmla="*/ 2529476 h 3977558"/>
              <a:gd name="connsiteX3722" fmla="*/ 210884 w 5235586"/>
              <a:gd name="connsiteY3722" fmla="*/ 2574467 h 3977558"/>
              <a:gd name="connsiteX3723" fmla="*/ 208073 w 5235586"/>
              <a:gd name="connsiteY3723" fmla="*/ 2577278 h 3977558"/>
              <a:gd name="connsiteX3724" fmla="*/ 205260 w 5235586"/>
              <a:gd name="connsiteY3724" fmla="*/ 2574467 h 3977558"/>
              <a:gd name="connsiteX3725" fmla="*/ 160271 w 5235586"/>
              <a:gd name="connsiteY3725" fmla="*/ 2529476 h 3977558"/>
              <a:gd name="connsiteX3726" fmla="*/ 157461 w 5235586"/>
              <a:gd name="connsiteY3726" fmla="*/ 2526665 h 3977558"/>
              <a:gd name="connsiteX3727" fmla="*/ 160271 w 5235586"/>
              <a:gd name="connsiteY3727" fmla="*/ 2523852 h 3977558"/>
              <a:gd name="connsiteX3728" fmla="*/ 208073 w 5235586"/>
              <a:gd name="connsiteY3728" fmla="*/ 2476053 h 3977558"/>
              <a:gd name="connsiteX3729" fmla="*/ 50612 w 5235586"/>
              <a:gd name="connsiteY3729" fmla="*/ 2476053 h 3977558"/>
              <a:gd name="connsiteX3730" fmla="*/ 98414 w 5235586"/>
              <a:gd name="connsiteY3730" fmla="*/ 2523852 h 3977558"/>
              <a:gd name="connsiteX3731" fmla="*/ 101225 w 5235586"/>
              <a:gd name="connsiteY3731" fmla="*/ 2526665 h 3977558"/>
              <a:gd name="connsiteX3732" fmla="*/ 98414 w 5235586"/>
              <a:gd name="connsiteY3732" fmla="*/ 2529476 h 3977558"/>
              <a:gd name="connsiteX3733" fmla="*/ 53426 w 5235586"/>
              <a:gd name="connsiteY3733" fmla="*/ 2574467 h 3977558"/>
              <a:gd name="connsiteX3734" fmla="*/ 50612 w 5235586"/>
              <a:gd name="connsiteY3734" fmla="*/ 2577278 h 3977558"/>
              <a:gd name="connsiteX3735" fmla="*/ 47802 w 5235586"/>
              <a:gd name="connsiteY3735" fmla="*/ 2574467 h 3977558"/>
              <a:gd name="connsiteX3736" fmla="*/ 2813 w 5235586"/>
              <a:gd name="connsiteY3736" fmla="*/ 2529476 h 3977558"/>
              <a:gd name="connsiteX3737" fmla="*/ 0 w 5235586"/>
              <a:gd name="connsiteY3737" fmla="*/ 2526665 h 3977558"/>
              <a:gd name="connsiteX3738" fmla="*/ 2813 w 5235586"/>
              <a:gd name="connsiteY3738" fmla="*/ 2523852 h 3977558"/>
              <a:gd name="connsiteX3739" fmla="*/ 50612 w 5235586"/>
              <a:gd name="connsiteY3739" fmla="*/ 2476053 h 3977558"/>
              <a:gd name="connsiteX3740" fmla="*/ 5184973 w 5235586"/>
              <a:gd name="connsiteY3740" fmla="*/ 2318592 h 3977558"/>
              <a:gd name="connsiteX3741" fmla="*/ 5232776 w 5235586"/>
              <a:gd name="connsiteY3741" fmla="*/ 2366391 h 3977558"/>
              <a:gd name="connsiteX3742" fmla="*/ 5235586 w 5235586"/>
              <a:gd name="connsiteY3742" fmla="*/ 2369204 h 3977558"/>
              <a:gd name="connsiteX3743" fmla="*/ 5232776 w 5235586"/>
              <a:gd name="connsiteY3743" fmla="*/ 2372018 h 3977558"/>
              <a:gd name="connsiteX3744" fmla="*/ 5187787 w 5235586"/>
              <a:gd name="connsiteY3744" fmla="*/ 2417006 h 3977558"/>
              <a:gd name="connsiteX3745" fmla="*/ 5184973 w 5235586"/>
              <a:gd name="connsiteY3745" fmla="*/ 2419817 h 3977558"/>
              <a:gd name="connsiteX3746" fmla="*/ 5182163 w 5235586"/>
              <a:gd name="connsiteY3746" fmla="*/ 2417006 h 3977558"/>
              <a:gd name="connsiteX3747" fmla="*/ 5137174 w 5235586"/>
              <a:gd name="connsiteY3747" fmla="*/ 2372018 h 3977558"/>
              <a:gd name="connsiteX3748" fmla="*/ 5134361 w 5235586"/>
              <a:gd name="connsiteY3748" fmla="*/ 2369204 h 3977558"/>
              <a:gd name="connsiteX3749" fmla="*/ 5137174 w 5235586"/>
              <a:gd name="connsiteY3749" fmla="*/ 2366391 h 3977558"/>
              <a:gd name="connsiteX3750" fmla="*/ 5184973 w 5235586"/>
              <a:gd name="connsiteY3750" fmla="*/ 2318592 h 3977558"/>
              <a:gd name="connsiteX3751" fmla="*/ 5030325 w 5235586"/>
              <a:gd name="connsiteY3751" fmla="*/ 2318592 h 3977558"/>
              <a:gd name="connsiteX3752" fmla="*/ 5078128 w 5235586"/>
              <a:gd name="connsiteY3752" fmla="*/ 2366391 h 3977558"/>
              <a:gd name="connsiteX3753" fmla="*/ 5080938 w 5235586"/>
              <a:gd name="connsiteY3753" fmla="*/ 2369204 h 3977558"/>
              <a:gd name="connsiteX3754" fmla="*/ 5078128 w 5235586"/>
              <a:gd name="connsiteY3754" fmla="*/ 2372018 h 3977558"/>
              <a:gd name="connsiteX3755" fmla="*/ 5033136 w 5235586"/>
              <a:gd name="connsiteY3755" fmla="*/ 2417006 h 3977558"/>
              <a:gd name="connsiteX3756" fmla="*/ 5030325 w 5235586"/>
              <a:gd name="connsiteY3756" fmla="*/ 2419817 h 3977558"/>
              <a:gd name="connsiteX3757" fmla="*/ 5027512 w 5235586"/>
              <a:gd name="connsiteY3757" fmla="*/ 2417006 h 3977558"/>
              <a:gd name="connsiteX3758" fmla="*/ 4982523 w 5235586"/>
              <a:gd name="connsiteY3758" fmla="*/ 2372018 h 3977558"/>
              <a:gd name="connsiteX3759" fmla="*/ 4979713 w 5235586"/>
              <a:gd name="connsiteY3759" fmla="*/ 2369204 h 3977558"/>
              <a:gd name="connsiteX3760" fmla="*/ 4982523 w 5235586"/>
              <a:gd name="connsiteY3760" fmla="*/ 2366391 h 3977558"/>
              <a:gd name="connsiteX3761" fmla="*/ 5030325 w 5235586"/>
              <a:gd name="connsiteY3761" fmla="*/ 2318592 h 3977558"/>
              <a:gd name="connsiteX3762" fmla="*/ 4872861 w 5235586"/>
              <a:gd name="connsiteY3762" fmla="*/ 2318592 h 3977558"/>
              <a:gd name="connsiteX3763" fmla="*/ 4920664 w 5235586"/>
              <a:gd name="connsiteY3763" fmla="*/ 2366391 h 3977558"/>
              <a:gd name="connsiteX3764" fmla="*/ 4923474 w 5235586"/>
              <a:gd name="connsiteY3764" fmla="*/ 2369204 h 3977558"/>
              <a:gd name="connsiteX3765" fmla="*/ 4920664 w 5235586"/>
              <a:gd name="connsiteY3765" fmla="*/ 2372018 h 3977558"/>
              <a:gd name="connsiteX3766" fmla="*/ 4875675 w 5235586"/>
              <a:gd name="connsiteY3766" fmla="*/ 2417006 h 3977558"/>
              <a:gd name="connsiteX3767" fmla="*/ 4872861 w 5235586"/>
              <a:gd name="connsiteY3767" fmla="*/ 2419817 h 3977558"/>
              <a:gd name="connsiteX3768" fmla="*/ 4870048 w 5235586"/>
              <a:gd name="connsiteY3768" fmla="*/ 2417006 h 3977558"/>
              <a:gd name="connsiteX3769" fmla="*/ 4825062 w 5235586"/>
              <a:gd name="connsiteY3769" fmla="*/ 2372018 h 3977558"/>
              <a:gd name="connsiteX3770" fmla="*/ 4822249 w 5235586"/>
              <a:gd name="connsiteY3770" fmla="*/ 2369204 h 3977558"/>
              <a:gd name="connsiteX3771" fmla="*/ 4825062 w 5235586"/>
              <a:gd name="connsiteY3771" fmla="*/ 2366391 h 3977558"/>
              <a:gd name="connsiteX3772" fmla="*/ 4872861 w 5235586"/>
              <a:gd name="connsiteY3772" fmla="*/ 2318592 h 3977558"/>
              <a:gd name="connsiteX3773" fmla="*/ 4718213 w 5235586"/>
              <a:gd name="connsiteY3773" fmla="*/ 2318592 h 3977558"/>
              <a:gd name="connsiteX3774" fmla="*/ 4766016 w 5235586"/>
              <a:gd name="connsiteY3774" fmla="*/ 2366391 h 3977558"/>
              <a:gd name="connsiteX3775" fmla="*/ 4768826 w 5235586"/>
              <a:gd name="connsiteY3775" fmla="*/ 2369204 h 3977558"/>
              <a:gd name="connsiteX3776" fmla="*/ 4766016 w 5235586"/>
              <a:gd name="connsiteY3776" fmla="*/ 2372018 h 3977558"/>
              <a:gd name="connsiteX3777" fmla="*/ 4721027 w 5235586"/>
              <a:gd name="connsiteY3777" fmla="*/ 2417006 h 3977558"/>
              <a:gd name="connsiteX3778" fmla="*/ 4718213 w 5235586"/>
              <a:gd name="connsiteY3778" fmla="*/ 2419817 h 3977558"/>
              <a:gd name="connsiteX3779" fmla="*/ 4715400 w 5235586"/>
              <a:gd name="connsiteY3779" fmla="*/ 2417006 h 3977558"/>
              <a:gd name="connsiteX3780" fmla="*/ 4670414 w 5235586"/>
              <a:gd name="connsiteY3780" fmla="*/ 2372018 h 3977558"/>
              <a:gd name="connsiteX3781" fmla="*/ 4667601 w 5235586"/>
              <a:gd name="connsiteY3781" fmla="*/ 2369204 h 3977558"/>
              <a:gd name="connsiteX3782" fmla="*/ 4670414 w 5235586"/>
              <a:gd name="connsiteY3782" fmla="*/ 2366391 h 3977558"/>
              <a:gd name="connsiteX3783" fmla="*/ 4718213 w 5235586"/>
              <a:gd name="connsiteY3783" fmla="*/ 2318592 h 3977558"/>
              <a:gd name="connsiteX3784" fmla="*/ 4563563 w 5235586"/>
              <a:gd name="connsiteY3784" fmla="*/ 2318592 h 3977558"/>
              <a:gd name="connsiteX3785" fmla="*/ 4611365 w 5235586"/>
              <a:gd name="connsiteY3785" fmla="*/ 2366391 h 3977558"/>
              <a:gd name="connsiteX3786" fmla="*/ 4614175 w 5235586"/>
              <a:gd name="connsiteY3786" fmla="*/ 2369204 h 3977558"/>
              <a:gd name="connsiteX3787" fmla="*/ 4611365 w 5235586"/>
              <a:gd name="connsiteY3787" fmla="*/ 2372018 h 3977558"/>
              <a:gd name="connsiteX3788" fmla="*/ 4566376 w 5235586"/>
              <a:gd name="connsiteY3788" fmla="*/ 2417006 h 3977558"/>
              <a:gd name="connsiteX3789" fmla="*/ 4563563 w 5235586"/>
              <a:gd name="connsiteY3789" fmla="*/ 2419817 h 3977558"/>
              <a:gd name="connsiteX3790" fmla="*/ 4560749 w 5235586"/>
              <a:gd name="connsiteY3790" fmla="*/ 2417006 h 3977558"/>
              <a:gd name="connsiteX3791" fmla="*/ 4515763 w 5235586"/>
              <a:gd name="connsiteY3791" fmla="*/ 2372018 h 3977558"/>
              <a:gd name="connsiteX3792" fmla="*/ 4512950 w 5235586"/>
              <a:gd name="connsiteY3792" fmla="*/ 2369204 h 3977558"/>
              <a:gd name="connsiteX3793" fmla="*/ 4515763 w 5235586"/>
              <a:gd name="connsiteY3793" fmla="*/ 2366391 h 3977558"/>
              <a:gd name="connsiteX3794" fmla="*/ 4563563 w 5235586"/>
              <a:gd name="connsiteY3794" fmla="*/ 2318592 h 3977558"/>
              <a:gd name="connsiteX3795" fmla="*/ 4406104 w 5235586"/>
              <a:gd name="connsiteY3795" fmla="*/ 2318592 h 3977558"/>
              <a:gd name="connsiteX3796" fmla="*/ 4453907 w 5235586"/>
              <a:gd name="connsiteY3796" fmla="*/ 2366391 h 3977558"/>
              <a:gd name="connsiteX3797" fmla="*/ 4456717 w 5235586"/>
              <a:gd name="connsiteY3797" fmla="*/ 2369204 h 3977558"/>
              <a:gd name="connsiteX3798" fmla="*/ 4453907 w 5235586"/>
              <a:gd name="connsiteY3798" fmla="*/ 2372018 h 3977558"/>
              <a:gd name="connsiteX3799" fmla="*/ 4408915 w 5235586"/>
              <a:gd name="connsiteY3799" fmla="*/ 2417006 h 3977558"/>
              <a:gd name="connsiteX3800" fmla="*/ 4406104 w 5235586"/>
              <a:gd name="connsiteY3800" fmla="*/ 2419817 h 3977558"/>
              <a:gd name="connsiteX3801" fmla="*/ 4403291 w 5235586"/>
              <a:gd name="connsiteY3801" fmla="*/ 2417006 h 3977558"/>
              <a:gd name="connsiteX3802" fmla="*/ 4358302 w 5235586"/>
              <a:gd name="connsiteY3802" fmla="*/ 2372018 h 3977558"/>
              <a:gd name="connsiteX3803" fmla="*/ 4355492 w 5235586"/>
              <a:gd name="connsiteY3803" fmla="*/ 2369204 h 3977558"/>
              <a:gd name="connsiteX3804" fmla="*/ 4358302 w 5235586"/>
              <a:gd name="connsiteY3804" fmla="*/ 2366391 h 3977558"/>
              <a:gd name="connsiteX3805" fmla="*/ 4406104 w 5235586"/>
              <a:gd name="connsiteY3805" fmla="*/ 2318592 h 3977558"/>
              <a:gd name="connsiteX3806" fmla="*/ 4251453 w 5235586"/>
              <a:gd name="connsiteY3806" fmla="*/ 2318592 h 3977558"/>
              <a:gd name="connsiteX3807" fmla="*/ 4299256 w 5235586"/>
              <a:gd name="connsiteY3807" fmla="*/ 2366391 h 3977558"/>
              <a:gd name="connsiteX3808" fmla="*/ 4302066 w 5235586"/>
              <a:gd name="connsiteY3808" fmla="*/ 2369204 h 3977558"/>
              <a:gd name="connsiteX3809" fmla="*/ 4299256 w 5235586"/>
              <a:gd name="connsiteY3809" fmla="*/ 2372018 h 3977558"/>
              <a:gd name="connsiteX3810" fmla="*/ 4254264 w 5235586"/>
              <a:gd name="connsiteY3810" fmla="*/ 2417006 h 3977558"/>
              <a:gd name="connsiteX3811" fmla="*/ 4251453 w 5235586"/>
              <a:gd name="connsiteY3811" fmla="*/ 2419817 h 3977558"/>
              <a:gd name="connsiteX3812" fmla="*/ 4248640 w 5235586"/>
              <a:gd name="connsiteY3812" fmla="*/ 2417006 h 3977558"/>
              <a:gd name="connsiteX3813" fmla="*/ 4203651 w 5235586"/>
              <a:gd name="connsiteY3813" fmla="*/ 2372018 h 3977558"/>
              <a:gd name="connsiteX3814" fmla="*/ 4200841 w 5235586"/>
              <a:gd name="connsiteY3814" fmla="*/ 2369204 h 3977558"/>
              <a:gd name="connsiteX3815" fmla="*/ 4203651 w 5235586"/>
              <a:gd name="connsiteY3815" fmla="*/ 2366391 h 3977558"/>
              <a:gd name="connsiteX3816" fmla="*/ 4251453 w 5235586"/>
              <a:gd name="connsiteY3816" fmla="*/ 2318592 h 3977558"/>
              <a:gd name="connsiteX3817" fmla="*/ 4096805 w 5235586"/>
              <a:gd name="connsiteY3817" fmla="*/ 2318592 h 3977558"/>
              <a:gd name="connsiteX3818" fmla="*/ 4144608 w 5235586"/>
              <a:gd name="connsiteY3818" fmla="*/ 2366391 h 3977558"/>
              <a:gd name="connsiteX3819" fmla="*/ 4147418 w 5235586"/>
              <a:gd name="connsiteY3819" fmla="*/ 2369204 h 3977558"/>
              <a:gd name="connsiteX3820" fmla="*/ 4144608 w 5235586"/>
              <a:gd name="connsiteY3820" fmla="*/ 2372018 h 3977558"/>
              <a:gd name="connsiteX3821" fmla="*/ 4099616 w 5235586"/>
              <a:gd name="connsiteY3821" fmla="*/ 2417006 h 3977558"/>
              <a:gd name="connsiteX3822" fmla="*/ 4096805 w 5235586"/>
              <a:gd name="connsiteY3822" fmla="*/ 2419817 h 3977558"/>
              <a:gd name="connsiteX3823" fmla="*/ 4093992 w 5235586"/>
              <a:gd name="connsiteY3823" fmla="*/ 2417006 h 3977558"/>
              <a:gd name="connsiteX3824" fmla="*/ 4049003 w 5235586"/>
              <a:gd name="connsiteY3824" fmla="*/ 2372018 h 3977558"/>
              <a:gd name="connsiteX3825" fmla="*/ 4046193 w 5235586"/>
              <a:gd name="connsiteY3825" fmla="*/ 2369204 h 3977558"/>
              <a:gd name="connsiteX3826" fmla="*/ 4049003 w 5235586"/>
              <a:gd name="connsiteY3826" fmla="*/ 2366391 h 3977558"/>
              <a:gd name="connsiteX3827" fmla="*/ 4096805 w 5235586"/>
              <a:gd name="connsiteY3827" fmla="*/ 2318592 h 3977558"/>
              <a:gd name="connsiteX3828" fmla="*/ 3939345 w 5235586"/>
              <a:gd name="connsiteY3828" fmla="*/ 2318592 h 3977558"/>
              <a:gd name="connsiteX3829" fmla="*/ 3987147 w 5235586"/>
              <a:gd name="connsiteY3829" fmla="*/ 2366391 h 3977558"/>
              <a:gd name="connsiteX3830" fmla="*/ 3989957 w 5235586"/>
              <a:gd name="connsiteY3830" fmla="*/ 2369204 h 3977558"/>
              <a:gd name="connsiteX3831" fmla="*/ 3987147 w 5235586"/>
              <a:gd name="connsiteY3831" fmla="*/ 2372018 h 3977558"/>
              <a:gd name="connsiteX3832" fmla="*/ 3942155 w 5235586"/>
              <a:gd name="connsiteY3832" fmla="*/ 2417006 h 3977558"/>
              <a:gd name="connsiteX3833" fmla="*/ 3939345 w 5235586"/>
              <a:gd name="connsiteY3833" fmla="*/ 2419817 h 3977558"/>
              <a:gd name="connsiteX3834" fmla="*/ 3936531 w 5235586"/>
              <a:gd name="connsiteY3834" fmla="*/ 2417006 h 3977558"/>
              <a:gd name="connsiteX3835" fmla="*/ 3891545 w 5235586"/>
              <a:gd name="connsiteY3835" fmla="*/ 2372018 h 3977558"/>
              <a:gd name="connsiteX3836" fmla="*/ 3888732 w 5235586"/>
              <a:gd name="connsiteY3836" fmla="*/ 2369204 h 3977558"/>
              <a:gd name="connsiteX3837" fmla="*/ 3891545 w 5235586"/>
              <a:gd name="connsiteY3837" fmla="*/ 2366391 h 3977558"/>
              <a:gd name="connsiteX3838" fmla="*/ 3939345 w 5235586"/>
              <a:gd name="connsiteY3838" fmla="*/ 2318592 h 3977558"/>
              <a:gd name="connsiteX3839" fmla="*/ 3784693 w 5235586"/>
              <a:gd name="connsiteY3839" fmla="*/ 2318592 h 3977558"/>
              <a:gd name="connsiteX3840" fmla="*/ 3832496 w 5235586"/>
              <a:gd name="connsiteY3840" fmla="*/ 2366391 h 3977558"/>
              <a:gd name="connsiteX3841" fmla="*/ 3835306 w 5235586"/>
              <a:gd name="connsiteY3841" fmla="*/ 2369204 h 3977558"/>
              <a:gd name="connsiteX3842" fmla="*/ 3832496 w 5235586"/>
              <a:gd name="connsiteY3842" fmla="*/ 2372018 h 3977558"/>
              <a:gd name="connsiteX3843" fmla="*/ 3787504 w 5235586"/>
              <a:gd name="connsiteY3843" fmla="*/ 2417006 h 3977558"/>
              <a:gd name="connsiteX3844" fmla="*/ 3784693 w 5235586"/>
              <a:gd name="connsiteY3844" fmla="*/ 2419817 h 3977558"/>
              <a:gd name="connsiteX3845" fmla="*/ 3781880 w 5235586"/>
              <a:gd name="connsiteY3845" fmla="*/ 2417006 h 3977558"/>
              <a:gd name="connsiteX3846" fmla="*/ 3736894 w 5235586"/>
              <a:gd name="connsiteY3846" fmla="*/ 2372018 h 3977558"/>
              <a:gd name="connsiteX3847" fmla="*/ 3734081 w 5235586"/>
              <a:gd name="connsiteY3847" fmla="*/ 2369204 h 3977558"/>
              <a:gd name="connsiteX3848" fmla="*/ 3736894 w 5235586"/>
              <a:gd name="connsiteY3848" fmla="*/ 2366391 h 3977558"/>
              <a:gd name="connsiteX3849" fmla="*/ 3784693 w 5235586"/>
              <a:gd name="connsiteY3849" fmla="*/ 2318592 h 3977558"/>
              <a:gd name="connsiteX3850" fmla="*/ 3630045 w 5235586"/>
              <a:gd name="connsiteY3850" fmla="*/ 2318592 h 3977558"/>
              <a:gd name="connsiteX3851" fmla="*/ 3677848 w 5235586"/>
              <a:gd name="connsiteY3851" fmla="*/ 2366391 h 3977558"/>
              <a:gd name="connsiteX3852" fmla="*/ 3680658 w 5235586"/>
              <a:gd name="connsiteY3852" fmla="*/ 2369204 h 3977558"/>
              <a:gd name="connsiteX3853" fmla="*/ 3677848 w 5235586"/>
              <a:gd name="connsiteY3853" fmla="*/ 2372018 h 3977558"/>
              <a:gd name="connsiteX3854" fmla="*/ 3632856 w 5235586"/>
              <a:gd name="connsiteY3854" fmla="*/ 2417006 h 3977558"/>
              <a:gd name="connsiteX3855" fmla="*/ 3630045 w 5235586"/>
              <a:gd name="connsiteY3855" fmla="*/ 2419817 h 3977558"/>
              <a:gd name="connsiteX3856" fmla="*/ 3627232 w 5235586"/>
              <a:gd name="connsiteY3856" fmla="*/ 2417006 h 3977558"/>
              <a:gd name="connsiteX3857" fmla="*/ 3582246 w 5235586"/>
              <a:gd name="connsiteY3857" fmla="*/ 2372018 h 3977558"/>
              <a:gd name="connsiteX3858" fmla="*/ 3579433 w 5235586"/>
              <a:gd name="connsiteY3858" fmla="*/ 2369204 h 3977558"/>
              <a:gd name="connsiteX3859" fmla="*/ 3582246 w 5235586"/>
              <a:gd name="connsiteY3859" fmla="*/ 2366391 h 3977558"/>
              <a:gd name="connsiteX3860" fmla="*/ 3630045 w 5235586"/>
              <a:gd name="connsiteY3860" fmla="*/ 2318592 h 3977558"/>
              <a:gd name="connsiteX3861" fmla="*/ 3472581 w 5235586"/>
              <a:gd name="connsiteY3861" fmla="*/ 2318592 h 3977558"/>
              <a:gd name="connsiteX3862" fmla="*/ 3520384 w 5235586"/>
              <a:gd name="connsiteY3862" fmla="*/ 2366391 h 3977558"/>
              <a:gd name="connsiteX3863" fmla="*/ 3523194 w 5235586"/>
              <a:gd name="connsiteY3863" fmla="*/ 2369204 h 3977558"/>
              <a:gd name="connsiteX3864" fmla="*/ 3520384 w 5235586"/>
              <a:gd name="connsiteY3864" fmla="*/ 2372018 h 3977558"/>
              <a:gd name="connsiteX3865" fmla="*/ 3475395 w 5235586"/>
              <a:gd name="connsiteY3865" fmla="*/ 2417006 h 3977558"/>
              <a:gd name="connsiteX3866" fmla="*/ 3472581 w 5235586"/>
              <a:gd name="connsiteY3866" fmla="*/ 2419817 h 3977558"/>
              <a:gd name="connsiteX3867" fmla="*/ 3469771 w 5235586"/>
              <a:gd name="connsiteY3867" fmla="*/ 2417006 h 3977558"/>
              <a:gd name="connsiteX3868" fmla="*/ 3424782 w 5235586"/>
              <a:gd name="connsiteY3868" fmla="*/ 2372018 h 3977558"/>
              <a:gd name="connsiteX3869" fmla="*/ 3421969 w 5235586"/>
              <a:gd name="connsiteY3869" fmla="*/ 2369204 h 3977558"/>
              <a:gd name="connsiteX3870" fmla="*/ 3424782 w 5235586"/>
              <a:gd name="connsiteY3870" fmla="*/ 2366391 h 3977558"/>
              <a:gd name="connsiteX3871" fmla="*/ 3472581 w 5235586"/>
              <a:gd name="connsiteY3871" fmla="*/ 2318592 h 3977558"/>
              <a:gd name="connsiteX3872" fmla="*/ 3317933 w 5235586"/>
              <a:gd name="connsiteY3872" fmla="*/ 2318592 h 3977558"/>
              <a:gd name="connsiteX3873" fmla="*/ 3365736 w 5235586"/>
              <a:gd name="connsiteY3873" fmla="*/ 2366391 h 3977558"/>
              <a:gd name="connsiteX3874" fmla="*/ 3368546 w 5235586"/>
              <a:gd name="connsiteY3874" fmla="*/ 2369204 h 3977558"/>
              <a:gd name="connsiteX3875" fmla="*/ 3365736 w 5235586"/>
              <a:gd name="connsiteY3875" fmla="*/ 2372018 h 3977558"/>
              <a:gd name="connsiteX3876" fmla="*/ 3320747 w 5235586"/>
              <a:gd name="connsiteY3876" fmla="*/ 2417006 h 3977558"/>
              <a:gd name="connsiteX3877" fmla="*/ 3317933 w 5235586"/>
              <a:gd name="connsiteY3877" fmla="*/ 2419817 h 3977558"/>
              <a:gd name="connsiteX3878" fmla="*/ 3315123 w 5235586"/>
              <a:gd name="connsiteY3878" fmla="*/ 2417006 h 3977558"/>
              <a:gd name="connsiteX3879" fmla="*/ 3270134 w 5235586"/>
              <a:gd name="connsiteY3879" fmla="*/ 2372018 h 3977558"/>
              <a:gd name="connsiteX3880" fmla="*/ 3267321 w 5235586"/>
              <a:gd name="connsiteY3880" fmla="*/ 2369204 h 3977558"/>
              <a:gd name="connsiteX3881" fmla="*/ 3270134 w 5235586"/>
              <a:gd name="connsiteY3881" fmla="*/ 2366391 h 3977558"/>
              <a:gd name="connsiteX3882" fmla="*/ 3317933 w 5235586"/>
              <a:gd name="connsiteY3882" fmla="*/ 2318592 h 3977558"/>
              <a:gd name="connsiteX3883" fmla="*/ 3163283 w 5235586"/>
              <a:gd name="connsiteY3883" fmla="*/ 2318592 h 3977558"/>
              <a:gd name="connsiteX3884" fmla="*/ 3211085 w 5235586"/>
              <a:gd name="connsiteY3884" fmla="*/ 2366391 h 3977558"/>
              <a:gd name="connsiteX3885" fmla="*/ 3213895 w 5235586"/>
              <a:gd name="connsiteY3885" fmla="*/ 2369204 h 3977558"/>
              <a:gd name="connsiteX3886" fmla="*/ 3211085 w 5235586"/>
              <a:gd name="connsiteY3886" fmla="*/ 2372018 h 3977558"/>
              <a:gd name="connsiteX3887" fmla="*/ 3166096 w 5235586"/>
              <a:gd name="connsiteY3887" fmla="*/ 2417006 h 3977558"/>
              <a:gd name="connsiteX3888" fmla="*/ 3163283 w 5235586"/>
              <a:gd name="connsiteY3888" fmla="*/ 2419817 h 3977558"/>
              <a:gd name="connsiteX3889" fmla="*/ 3160472 w 5235586"/>
              <a:gd name="connsiteY3889" fmla="*/ 2417006 h 3977558"/>
              <a:gd name="connsiteX3890" fmla="*/ 3115483 w 5235586"/>
              <a:gd name="connsiteY3890" fmla="*/ 2372018 h 3977558"/>
              <a:gd name="connsiteX3891" fmla="*/ 3112670 w 5235586"/>
              <a:gd name="connsiteY3891" fmla="*/ 2369204 h 3977558"/>
              <a:gd name="connsiteX3892" fmla="*/ 3115483 w 5235586"/>
              <a:gd name="connsiteY3892" fmla="*/ 2366391 h 3977558"/>
              <a:gd name="connsiteX3893" fmla="*/ 3163283 w 5235586"/>
              <a:gd name="connsiteY3893" fmla="*/ 2318592 h 3977558"/>
              <a:gd name="connsiteX3894" fmla="*/ 3005823 w 5235586"/>
              <a:gd name="connsiteY3894" fmla="*/ 2318592 h 3977558"/>
              <a:gd name="connsiteX3895" fmla="*/ 3053626 w 5235586"/>
              <a:gd name="connsiteY3895" fmla="*/ 2366391 h 3977558"/>
              <a:gd name="connsiteX3896" fmla="*/ 3056436 w 5235586"/>
              <a:gd name="connsiteY3896" fmla="*/ 2369204 h 3977558"/>
              <a:gd name="connsiteX3897" fmla="*/ 3053626 w 5235586"/>
              <a:gd name="connsiteY3897" fmla="*/ 2372018 h 3977558"/>
              <a:gd name="connsiteX3898" fmla="*/ 3008634 w 5235586"/>
              <a:gd name="connsiteY3898" fmla="*/ 2417006 h 3977558"/>
              <a:gd name="connsiteX3899" fmla="*/ 3005823 w 5235586"/>
              <a:gd name="connsiteY3899" fmla="*/ 2419817 h 3977558"/>
              <a:gd name="connsiteX3900" fmla="*/ 3003010 w 5235586"/>
              <a:gd name="connsiteY3900" fmla="*/ 2417006 h 3977558"/>
              <a:gd name="connsiteX3901" fmla="*/ 2958021 w 5235586"/>
              <a:gd name="connsiteY3901" fmla="*/ 2372018 h 3977558"/>
              <a:gd name="connsiteX3902" fmla="*/ 2955211 w 5235586"/>
              <a:gd name="connsiteY3902" fmla="*/ 2369204 h 3977558"/>
              <a:gd name="connsiteX3903" fmla="*/ 2958021 w 5235586"/>
              <a:gd name="connsiteY3903" fmla="*/ 2366391 h 3977558"/>
              <a:gd name="connsiteX3904" fmla="*/ 3005823 w 5235586"/>
              <a:gd name="connsiteY3904" fmla="*/ 2318592 h 3977558"/>
              <a:gd name="connsiteX3905" fmla="*/ 2851172 w 5235586"/>
              <a:gd name="connsiteY3905" fmla="*/ 2318592 h 3977558"/>
              <a:gd name="connsiteX3906" fmla="*/ 2898975 w 5235586"/>
              <a:gd name="connsiteY3906" fmla="*/ 2366391 h 3977558"/>
              <a:gd name="connsiteX3907" fmla="*/ 2901785 w 5235586"/>
              <a:gd name="connsiteY3907" fmla="*/ 2369204 h 3977558"/>
              <a:gd name="connsiteX3908" fmla="*/ 2898975 w 5235586"/>
              <a:gd name="connsiteY3908" fmla="*/ 2372018 h 3977558"/>
              <a:gd name="connsiteX3909" fmla="*/ 2853983 w 5235586"/>
              <a:gd name="connsiteY3909" fmla="*/ 2417006 h 3977558"/>
              <a:gd name="connsiteX3910" fmla="*/ 2851172 w 5235586"/>
              <a:gd name="connsiteY3910" fmla="*/ 2419817 h 3977558"/>
              <a:gd name="connsiteX3911" fmla="*/ 2848359 w 5235586"/>
              <a:gd name="connsiteY3911" fmla="*/ 2417006 h 3977558"/>
              <a:gd name="connsiteX3912" fmla="*/ 2803370 w 5235586"/>
              <a:gd name="connsiteY3912" fmla="*/ 2372018 h 3977558"/>
              <a:gd name="connsiteX3913" fmla="*/ 2800560 w 5235586"/>
              <a:gd name="connsiteY3913" fmla="*/ 2369204 h 3977558"/>
              <a:gd name="connsiteX3914" fmla="*/ 2803370 w 5235586"/>
              <a:gd name="connsiteY3914" fmla="*/ 2366391 h 3977558"/>
              <a:gd name="connsiteX3915" fmla="*/ 2851172 w 5235586"/>
              <a:gd name="connsiteY3915" fmla="*/ 2318592 h 3977558"/>
              <a:gd name="connsiteX3916" fmla="*/ 2696525 w 5235586"/>
              <a:gd name="connsiteY3916" fmla="*/ 2318592 h 3977558"/>
              <a:gd name="connsiteX3917" fmla="*/ 2744328 w 5235586"/>
              <a:gd name="connsiteY3917" fmla="*/ 2366391 h 3977558"/>
              <a:gd name="connsiteX3918" fmla="*/ 2747138 w 5235586"/>
              <a:gd name="connsiteY3918" fmla="*/ 2369204 h 3977558"/>
              <a:gd name="connsiteX3919" fmla="*/ 2744328 w 5235586"/>
              <a:gd name="connsiteY3919" fmla="*/ 2372018 h 3977558"/>
              <a:gd name="connsiteX3920" fmla="*/ 2699336 w 5235586"/>
              <a:gd name="connsiteY3920" fmla="*/ 2417006 h 3977558"/>
              <a:gd name="connsiteX3921" fmla="*/ 2696525 w 5235586"/>
              <a:gd name="connsiteY3921" fmla="*/ 2419817 h 3977558"/>
              <a:gd name="connsiteX3922" fmla="*/ 2693712 w 5235586"/>
              <a:gd name="connsiteY3922" fmla="*/ 2417006 h 3977558"/>
              <a:gd name="connsiteX3923" fmla="*/ 2648723 w 5235586"/>
              <a:gd name="connsiteY3923" fmla="*/ 2372018 h 3977558"/>
              <a:gd name="connsiteX3924" fmla="*/ 2645913 w 5235586"/>
              <a:gd name="connsiteY3924" fmla="*/ 2369204 h 3977558"/>
              <a:gd name="connsiteX3925" fmla="*/ 2648723 w 5235586"/>
              <a:gd name="connsiteY3925" fmla="*/ 2366391 h 3977558"/>
              <a:gd name="connsiteX3926" fmla="*/ 2696525 w 5235586"/>
              <a:gd name="connsiteY3926" fmla="*/ 2318592 h 3977558"/>
              <a:gd name="connsiteX3927" fmla="*/ 2539061 w 5235586"/>
              <a:gd name="connsiteY3927" fmla="*/ 2318592 h 3977558"/>
              <a:gd name="connsiteX3928" fmla="*/ 2586863 w 5235586"/>
              <a:gd name="connsiteY3928" fmla="*/ 2366391 h 3977558"/>
              <a:gd name="connsiteX3929" fmla="*/ 2589673 w 5235586"/>
              <a:gd name="connsiteY3929" fmla="*/ 2369204 h 3977558"/>
              <a:gd name="connsiteX3930" fmla="*/ 2586863 w 5235586"/>
              <a:gd name="connsiteY3930" fmla="*/ 2372018 h 3977558"/>
              <a:gd name="connsiteX3931" fmla="*/ 2541874 w 5235586"/>
              <a:gd name="connsiteY3931" fmla="*/ 2417006 h 3977558"/>
              <a:gd name="connsiteX3932" fmla="*/ 2539061 w 5235586"/>
              <a:gd name="connsiteY3932" fmla="*/ 2419817 h 3977558"/>
              <a:gd name="connsiteX3933" fmla="*/ 2536247 w 5235586"/>
              <a:gd name="connsiteY3933" fmla="*/ 2417006 h 3977558"/>
              <a:gd name="connsiteX3934" fmla="*/ 2491261 w 5235586"/>
              <a:gd name="connsiteY3934" fmla="*/ 2372018 h 3977558"/>
              <a:gd name="connsiteX3935" fmla="*/ 2488448 w 5235586"/>
              <a:gd name="connsiteY3935" fmla="*/ 2369204 h 3977558"/>
              <a:gd name="connsiteX3936" fmla="*/ 2491261 w 5235586"/>
              <a:gd name="connsiteY3936" fmla="*/ 2366391 h 3977558"/>
              <a:gd name="connsiteX3937" fmla="*/ 2539061 w 5235586"/>
              <a:gd name="connsiteY3937" fmla="*/ 2318592 h 3977558"/>
              <a:gd name="connsiteX3938" fmla="*/ 2384413 w 5235586"/>
              <a:gd name="connsiteY3938" fmla="*/ 2318592 h 3977558"/>
              <a:gd name="connsiteX3939" fmla="*/ 2432215 w 5235586"/>
              <a:gd name="connsiteY3939" fmla="*/ 2366391 h 3977558"/>
              <a:gd name="connsiteX3940" fmla="*/ 2435025 w 5235586"/>
              <a:gd name="connsiteY3940" fmla="*/ 2369204 h 3977558"/>
              <a:gd name="connsiteX3941" fmla="*/ 2432215 w 5235586"/>
              <a:gd name="connsiteY3941" fmla="*/ 2372018 h 3977558"/>
              <a:gd name="connsiteX3942" fmla="*/ 2387226 w 5235586"/>
              <a:gd name="connsiteY3942" fmla="*/ 2417006 h 3977558"/>
              <a:gd name="connsiteX3943" fmla="*/ 2384413 w 5235586"/>
              <a:gd name="connsiteY3943" fmla="*/ 2419817 h 3977558"/>
              <a:gd name="connsiteX3944" fmla="*/ 2381599 w 5235586"/>
              <a:gd name="connsiteY3944" fmla="*/ 2417006 h 3977558"/>
              <a:gd name="connsiteX3945" fmla="*/ 2336613 w 5235586"/>
              <a:gd name="connsiteY3945" fmla="*/ 2372018 h 3977558"/>
              <a:gd name="connsiteX3946" fmla="*/ 2333800 w 5235586"/>
              <a:gd name="connsiteY3946" fmla="*/ 2369204 h 3977558"/>
              <a:gd name="connsiteX3947" fmla="*/ 2336613 w 5235586"/>
              <a:gd name="connsiteY3947" fmla="*/ 2366391 h 3977558"/>
              <a:gd name="connsiteX3948" fmla="*/ 2384413 w 5235586"/>
              <a:gd name="connsiteY3948" fmla="*/ 2318592 h 3977558"/>
              <a:gd name="connsiteX3949" fmla="*/ 2229761 w 5235586"/>
              <a:gd name="connsiteY3949" fmla="*/ 2318592 h 3977558"/>
              <a:gd name="connsiteX3950" fmla="*/ 2277564 w 5235586"/>
              <a:gd name="connsiteY3950" fmla="*/ 2366391 h 3977558"/>
              <a:gd name="connsiteX3951" fmla="*/ 2280374 w 5235586"/>
              <a:gd name="connsiteY3951" fmla="*/ 2369204 h 3977558"/>
              <a:gd name="connsiteX3952" fmla="*/ 2277564 w 5235586"/>
              <a:gd name="connsiteY3952" fmla="*/ 2372018 h 3977558"/>
              <a:gd name="connsiteX3953" fmla="*/ 2232575 w 5235586"/>
              <a:gd name="connsiteY3953" fmla="*/ 2417006 h 3977558"/>
              <a:gd name="connsiteX3954" fmla="*/ 2229761 w 5235586"/>
              <a:gd name="connsiteY3954" fmla="*/ 2419817 h 3977558"/>
              <a:gd name="connsiteX3955" fmla="*/ 2226948 w 5235586"/>
              <a:gd name="connsiteY3955" fmla="*/ 2417006 h 3977558"/>
              <a:gd name="connsiteX3956" fmla="*/ 2181962 w 5235586"/>
              <a:gd name="connsiteY3956" fmla="*/ 2372018 h 3977558"/>
              <a:gd name="connsiteX3957" fmla="*/ 2179149 w 5235586"/>
              <a:gd name="connsiteY3957" fmla="*/ 2369204 h 3977558"/>
              <a:gd name="connsiteX3958" fmla="*/ 2181962 w 5235586"/>
              <a:gd name="connsiteY3958" fmla="*/ 2366391 h 3977558"/>
              <a:gd name="connsiteX3959" fmla="*/ 2229761 w 5235586"/>
              <a:gd name="connsiteY3959" fmla="*/ 2318592 h 3977558"/>
              <a:gd name="connsiteX3960" fmla="*/ 2075115 w 5235586"/>
              <a:gd name="connsiteY3960" fmla="*/ 2318592 h 3977558"/>
              <a:gd name="connsiteX3961" fmla="*/ 2122917 w 5235586"/>
              <a:gd name="connsiteY3961" fmla="*/ 2366391 h 3977558"/>
              <a:gd name="connsiteX3962" fmla="*/ 2125727 w 5235586"/>
              <a:gd name="connsiteY3962" fmla="*/ 2369204 h 3977558"/>
              <a:gd name="connsiteX3963" fmla="*/ 2122917 w 5235586"/>
              <a:gd name="connsiteY3963" fmla="*/ 2372018 h 3977558"/>
              <a:gd name="connsiteX3964" fmla="*/ 2077928 w 5235586"/>
              <a:gd name="connsiteY3964" fmla="*/ 2417006 h 3977558"/>
              <a:gd name="connsiteX3965" fmla="*/ 2075115 w 5235586"/>
              <a:gd name="connsiteY3965" fmla="*/ 2419817 h 3977558"/>
              <a:gd name="connsiteX3966" fmla="*/ 2072301 w 5235586"/>
              <a:gd name="connsiteY3966" fmla="*/ 2417006 h 3977558"/>
              <a:gd name="connsiteX3967" fmla="*/ 2027315 w 5235586"/>
              <a:gd name="connsiteY3967" fmla="*/ 2372018 h 3977558"/>
              <a:gd name="connsiteX3968" fmla="*/ 2024502 w 5235586"/>
              <a:gd name="connsiteY3968" fmla="*/ 2369204 h 3977558"/>
              <a:gd name="connsiteX3969" fmla="*/ 2027315 w 5235586"/>
              <a:gd name="connsiteY3969" fmla="*/ 2366391 h 3977558"/>
              <a:gd name="connsiteX3970" fmla="*/ 2075115 w 5235586"/>
              <a:gd name="connsiteY3970" fmla="*/ 2318592 h 3977558"/>
              <a:gd name="connsiteX3971" fmla="*/ 1917652 w 5235586"/>
              <a:gd name="connsiteY3971" fmla="*/ 2318592 h 3977558"/>
              <a:gd name="connsiteX3972" fmla="*/ 1965455 w 5235586"/>
              <a:gd name="connsiteY3972" fmla="*/ 2366391 h 3977558"/>
              <a:gd name="connsiteX3973" fmla="*/ 1968265 w 5235586"/>
              <a:gd name="connsiteY3973" fmla="*/ 2369204 h 3977558"/>
              <a:gd name="connsiteX3974" fmla="*/ 1965455 w 5235586"/>
              <a:gd name="connsiteY3974" fmla="*/ 2372018 h 3977558"/>
              <a:gd name="connsiteX3975" fmla="*/ 1920463 w 5235586"/>
              <a:gd name="connsiteY3975" fmla="*/ 2417006 h 3977558"/>
              <a:gd name="connsiteX3976" fmla="*/ 1917652 w 5235586"/>
              <a:gd name="connsiteY3976" fmla="*/ 2419817 h 3977558"/>
              <a:gd name="connsiteX3977" fmla="*/ 1914839 w 5235586"/>
              <a:gd name="connsiteY3977" fmla="*/ 2417006 h 3977558"/>
              <a:gd name="connsiteX3978" fmla="*/ 1869850 w 5235586"/>
              <a:gd name="connsiteY3978" fmla="*/ 2372018 h 3977558"/>
              <a:gd name="connsiteX3979" fmla="*/ 1867040 w 5235586"/>
              <a:gd name="connsiteY3979" fmla="*/ 2369204 h 3977558"/>
              <a:gd name="connsiteX3980" fmla="*/ 1869850 w 5235586"/>
              <a:gd name="connsiteY3980" fmla="*/ 2366391 h 3977558"/>
              <a:gd name="connsiteX3981" fmla="*/ 1917652 w 5235586"/>
              <a:gd name="connsiteY3981" fmla="*/ 2318592 h 3977558"/>
              <a:gd name="connsiteX3982" fmla="*/ 1763004 w 5235586"/>
              <a:gd name="connsiteY3982" fmla="*/ 2318592 h 3977558"/>
              <a:gd name="connsiteX3983" fmla="*/ 1810807 w 5235586"/>
              <a:gd name="connsiteY3983" fmla="*/ 2366391 h 3977558"/>
              <a:gd name="connsiteX3984" fmla="*/ 1813617 w 5235586"/>
              <a:gd name="connsiteY3984" fmla="*/ 2369204 h 3977558"/>
              <a:gd name="connsiteX3985" fmla="*/ 1810807 w 5235586"/>
              <a:gd name="connsiteY3985" fmla="*/ 2372018 h 3977558"/>
              <a:gd name="connsiteX3986" fmla="*/ 1765815 w 5235586"/>
              <a:gd name="connsiteY3986" fmla="*/ 2417006 h 3977558"/>
              <a:gd name="connsiteX3987" fmla="*/ 1763004 w 5235586"/>
              <a:gd name="connsiteY3987" fmla="*/ 2419817 h 3977558"/>
              <a:gd name="connsiteX3988" fmla="*/ 1760191 w 5235586"/>
              <a:gd name="connsiteY3988" fmla="*/ 2417006 h 3977558"/>
              <a:gd name="connsiteX3989" fmla="*/ 1715202 w 5235586"/>
              <a:gd name="connsiteY3989" fmla="*/ 2372018 h 3977558"/>
              <a:gd name="connsiteX3990" fmla="*/ 1712392 w 5235586"/>
              <a:gd name="connsiteY3990" fmla="*/ 2369204 h 3977558"/>
              <a:gd name="connsiteX3991" fmla="*/ 1715202 w 5235586"/>
              <a:gd name="connsiteY3991" fmla="*/ 2366391 h 3977558"/>
              <a:gd name="connsiteX3992" fmla="*/ 1763004 w 5235586"/>
              <a:gd name="connsiteY3992" fmla="*/ 2318592 h 3977558"/>
              <a:gd name="connsiteX3993" fmla="*/ 1608353 w 5235586"/>
              <a:gd name="connsiteY3993" fmla="*/ 2318592 h 3977558"/>
              <a:gd name="connsiteX3994" fmla="*/ 1656156 w 5235586"/>
              <a:gd name="connsiteY3994" fmla="*/ 2366391 h 3977558"/>
              <a:gd name="connsiteX3995" fmla="*/ 1658966 w 5235586"/>
              <a:gd name="connsiteY3995" fmla="*/ 2369204 h 3977558"/>
              <a:gd name="connsiteX3996" fmla="*/ 1656156 w 5235586"/>
              <a:gd name="connsiteY3996" fmla="*/ 2372018 h 3977558"/>
              <a:gd name="connsiteX3997" fmla="*/ 1611164 w 5235586"/>
              <a:gd name="connsiteY3997" fmla="*/ 2417006 h 3977558"/>
              <a:gd name="connsiteX3998" fmla="*/ 1608353 w 5235586"/>
              <a:gd name="connsiteY3998" fmla="*/ 2419817 h 3977558"/>
              <a:gd name="connsiteX3999" fmla="*/ 1605540 w 5235586"/>
              <a:gd name="connsiteY3999" fmla="*/ 2417006 h 3977558"/>
              <a:gd name="connsiteX4000" fmla="*/ 1560551 w 5235586"/>
              <a:gd name="connsiteY4000" fmla="*/ 2372018 h 3977558"/>
              <a:gd name="connsiteX4001" fmla="*/ 1557741 w 5235586"/>
              <a:gd name="connsiteY4001" fmla="*/ 2369204 h 3977558"/>
              <a:gd name="connsiteX4002" fmla="*/ 1560551 w 5235586"/>
              <a:gd name="connsiteY4002" fmla="*/ 2366391 h 3977558"/>
              <a:gd name="connsiteX4003" fmla="*/ 1608353 w 5235586"/>
              <a:gd name="connsiteY4003" fmla="*/ 2318592 h 3977558"/>
              <a:gd name="connsiteX4004" fmla="*/ 1450892 w 5235586"/>
              <a:gd name="connsiteY4004" fmla="*/ 2318592 h 3977558"/>
              <a:gd name="connsiteX4005" fmla="*/ 1498695 w 5235586"/>
              <a:gd name="connsiteY4005" fmla="*/ 2366391 h 3977558"/>
              <a:gd name="connsiteX4006" fmla="*/ 1501505 w 5235586"/>
              <a:gd name="connsiteY4006" fmla="*/ 2369204 h 3977558"/>
              <a:gd name="connsiteX4007" fmla="*/ 1498695 w 5235586"/>
              <a:gd name="connsiteY4007" fmla="*/ 2372018 h 3977558"/>
              <a:gd name="connsiteX4008" fmla="*/ 1453706 w 5235586"/>
              <a:gd name="connsiteY4008" fmla="*/ 2417006 h 3977558"/>
              <a:gd name="connsiteX4009" fmla="*/ 1450892 w 5235586"/>
              <a:gd name="connsiteY4009" fmla="*/ 2419817 h 3977558"/>
              <a:gd name="connsiteX4010" fmla="*/ 1448079 w 5235586"/>
              <a:gd name="connsiteY4010" fmla="*/ 2417006 h 3977558"/>
              <a:gd name="connsiteX4011" fmla="*/ 1403090 w 5235586"/>
              <a:gd name="connsiteY4011" fmla="*/ 2372018 h 3977558"/>
              <a:gd name="connsiteX4012" fmla="*/ 1400280 w 5235586"/>
              <a:gd name="connsiteY4012" fmla="*/ 2369204 h 3977558"/>
              <a:gd name="connsiteX4013" fmla="*/ 1403090 w 5235586"/>
              <a:gd name="connsiteY4013" fmla="*/ 2366391 h 3977558"/>
              <a:gd name="connsiteX4014" fmla="*/ 1450892 w 5235586"/>
              <a:gd name="connsiteY4014" fmla="*/ 2318592 h 3977558"/>
              <a:gd name="connsiteX4015" fmla="*/ 1296244 w 5235586"/>
              <a:gd name="connsiteY4015" fmla="*/ 2318592 h 3977558"/>
              <a:gd name="connsiteX4016" fmla="*/ 1344046 w 5235586"/>
              <a:gd name="connsiteY4016" fmla="*/ 2366391 h 3977558"/>
              <a:gd name="connsiteX4017" fmla="*/ 1346857 w 5235586"/>
              <a:gd name="connsiteY4017" fmla="*/ 2369204 h 3977558"/>
              <a:gd name="connsiteX4018" fmla="*/ 1344046 w 5235586"/>
              <a:gd name="connsiteY4018" fmla="*/ 2372018 h 3977558"/>
              <a:gd name="connsiteX4019" fmla="*/ 1299058 w 5235586"/>
              <a:gd name="connsiteY4019" fmla="*/ 2417006 h 3977558"/>
              <a:gd name="connsiteX4020" fmla="*/ 1296244 w 5235586"/>
              <a:gd name="connsiteY4020" fmla="*/ 2419817 h 3977558"/>
              <a:gd name="connsiteX4021" fmla="*/ 1293431 w 5235586"/>
              <a:gd name="connsiteY4021" fmla="*/ 2417006 h 3977558"/>
              <a:gd name="connsiteX4022" fmla="*/ 1248442 w 5235586"/>
              <a:gd name="connsiteY4022" fmla="*/ 2372018 h 3977558"/>
              <a:gd name="connsiteX4023" fmla="*/ 1245632 w 5235586"/>
              <a:gd name="connsiteY4023" fmla="*/ 2369204 h 3977558"/>
              <a:gd name="connsiteX4024" fmla="*/ 1248442 w 5235586"/>
              <a:gd name="connsiteY4024" fmla="*/ 2366391 h 3977558"/>
              <a:gd name="connsiteX4025" fmla="*/ 1296244 w 5235586"/>
              <a:gd name="connsiteY4025" fmla="*/ 2318592 h 3977558"/>
              <a:gd name="connsiteX4026" fmla="*/ 1141593 w 5235586"/>
              <a:gd name="connsiteY4026" fmla="*/ 2318592 h 3977558"/>
              <a:gd name="connsiteX4027" fmla="*/ 1189395 w 5235586"/>
              <a:gd name="connsiteY4027" fmla="*/ 2366391 h 3977558"/>
              <a:gd name="connsiteX4028" fmla="*/ 1192206 w 5235586"/>
              <a:gd name="connsiteY4028" fmla="*/ 2369204 h 3977558"/>
              <a:gd name="connsiteX4029" fmla="*/ 1189395 w 5235586"/>
              <a:gd name="connsiteY4029" fmla="*/ 2372018 h 3977558"/>
              <a:gd name="connsiteX4030" fmla="*/ 1144407 w 5235586"/>
              <a:gd name="connsiteY4030" fmla="*/ 2417006 h 3977558"/>
              <a:gd name="connsiteX4031" fmla="*/ 1141593 w 5235586"/>
              <a:gd name="connsiteY4031" fmla="*/ 2419817 h 3977558"/>
              <a:gd name="connsiteX4032" fmla="*/ 1138780 w 5235586"/>
              <a:gd name="connsiteY4032" fmla="*/ 2417006 h 3977558"/>
              <a:gd name="connsiteX4033" fmla="*/ 1093791 w 5235586"/>
              <a:gd name="connsiteY4033" fmla="*/ 2372018 h 3977558"/>
              <a:gd name="connsiteX4034" fmla="*/ 1090981 w 5235586"/>
              <a:gd name="connsiteY4034" fmla="*/ 2369204 h 3977558"/>
              <a:gd name="connsiteX4035" fmla="*/ 1093791 w 5235586"/>
              <a:gd name="connsiteY4035" fmla="*/ 2366391 h 3977558"/>
              <a:gd name="connsiteX4036" fmla="*/ 1141593 w 5235586"/>
              <a:gd name="connsiteY4036" fmla="*/ 2318592 h 3977558"/>
              <a:gd name="connsiteX4037" fmla="*/ 984132 w 5235586"/>
              <a:gd name="connsiteY4037" fmla="*/ 2318592 h 3977558"/>
              <a:gd name="connsiteX4038" fmla="*/ 1031934 w 5235586"/>
              <a:gd name="connsiteY4038" fmla="*/ 2366391 h 3977558"/>
              <a:gd name="connsiteX4039" fmla="*/ 1034745 w 5235586"/>
              <a:gd name="connsiteY4039" fmla="*/ 2369204 h 3977558"/>
              <a:gd name="connsiteX4040" fmla="*/ 1031934 w 5235586"/>
              <a:gd name="connsiteY4040" fmla="*/ 2372018 h 3977558"/>
              <a:gd name="connsiteX4041" fmla="*/ 986946 w 5235586"/>
              <a:gd name="connsiteY4041" fmla="*/ 2417006 h 3977558"/>
              <a:gd name="connsiteX4042" fmla="*/ 984132 w 5235586"/>
              <a:gd name="connsiteY4042" fmla="*/ 2419817 h 3977558"/>
              <a:gd name="connsiteX4043" fmla="*/ 981319 w 5235586"/>
              <a:gd name="connsiteY4043" fmla="*/ 2417006 h 3977558"/>
              <a:gd name="connsiteX4044" fmla="*/ 936330 w 5235586"/>
              <a:gd name="connsiteY4044" fmla="*/ 2372018 h 3977558"/>
              <a:gd name="connsiteX4045" fmla="*/ 933520 w 5235586"/>
              <a:gd name="connsiteY4045" fmla="*/ 2369204 h 3977558"/>
              <a:gd name="connsiteX4046" fmla="*/ 936330 w 5235586"/>
              <a:gd name="connsiteY4046" fmla="*/ 2366391 h 3977558"/>
              <a:gd name="connsiteX4047" fmla="*/ 984132 w 5235586"/>
              <a:gd name="connsiteY4047" fmla="*/ 2318592 h 3977558"/>
              <a:gd name="connsiteX4048" fmla="*/ 829484 w 5235586"/>
              <a:gd name="connsiteY4048" fmla="*/ 2318592 h 3977558"/>
              <a:gd name="connsiteX4049" fmla="*/ 877286 w 5235586"/>
              <a:gd name="connsiteY4049" fmla="*/ 2366391 h 3977558"/>
              <a:gd name="connsiteX4050" fmla="*/ 880097 w 5235586"/>
              <a:gd name="connsiteY4050" fmla="*/ 2369204 h 3977558"/>
              <a:gd name="connsiteX4051" fmla="*/ 877286 w 5235586"/>
              <a:gd name="connsiteY4051" fmla="*/ 2372018 h 3977558"/>
              <a:gd name="connsiteX4052" fmla="*/ 832298 w 5235586"/>
              <a:gd name="connsiteY4052" fmla="*/ 2417006 h 3977558"/>
              <a:gd name="connsiteX4053" fmla="*/ 829484 w 5235586"/>
              <a:gd name="connsiteY4053" fmla="*/ 2419817 h 3977558"/>
              <a:gd name="connsiteX4054" fmla="*/ 826671 w 5235586"/>
              <a:gd name="connsiteY4054" fmla="*/ 2417006 h 3977558"/>
              <a:gd name="connsiteX4055" fmla="*/ 781682 w 5235586"/>
              <a:gd name="connsiteY4055" fmla="*/ 2372018 h 3977558"/>
              <a:gd name="connsiteX4056" fmla="*/ 778872 w 5235586"/>
              <a:gd name="connsiteY4056" fmla="*/ 2369204 h 3977558"/>
              <a:gd name="connsiteX4057" fmla="*/ 781682 w 5235586"/>
              <a:gd name="connsiteY4057" fmla="*/ 2366391 h 3977558"/>
              <a:gd name="connsiteX4058" fmla="*/ 829484 w 5235586"/>
              <a:gd name="connsiteY4058" fmla="*/ 2318592 h 3977558"/>
              <a:gd name="connsiteX4059" fmla="*/ 674833 w 5235586"/>
              <a:gd name="connsiteY4059" fmla="*/ 2318592 h 3977558"/>
              <a:gd name="connsiteX4060" fmla="*/ 722635 w 5235586"/>
              <a:gd name="connsiteY4060" fmla="*/ 2366391 h 3977558"/>
              <a:gd name="connsiteX4061" fmla="*/ 725446 w 5235586"/>
              <a:gd name="connsiteY4061" fmla="*/ 2369204 h 3977558"/>
              <a:gd name="connsiteX4062" fmla="*/ 722635 w 5235586"/>
              <a:gd name="connsiteY4062" fmla="*/ 2372018 h 3977558"/>
              <a:gd name="connsiteX4063" fmla="*/ 677647 w 5235586"/>
              <a:gd name="connsiteY4063" fmla="*/ 2417006 h 3977558"/>
              <a:gd name="connsiteX4064" fmla="*/ 674833 w 5235586"/>
              <a:gd name="connsiteY4064" fmla="*/ 2419817 h 3977558"/>
              <a:gd name="connsiteX4065" fmla="*/ 672020 w 5235586"/>
              <a:gd name="connsiteY4065" fmla="*/ 2417006 h 3977558"/>
              <a:gd name="connsiteX4066" fmla="*/ 627031 w 5235586"/>
              <a:gd name="connsiteY4066" fmla="*/ 2372018 h 3977558"/>
              <a:gd name="connsiteX4067" fmla="*/ 624221 w 5235586"/>
              <a:gd name="connsiteY4067" fmla="*/ 2369204 h 3977558"/>
              <a:gd name="connsiteX4068" fmla="*/ 627031 w 5235586"/>
              <a:gd name="connsiteY4068" fmla="*/ 2366391 h 3977558"/>
              <a:gd name="connsiteX4069" fmla="*/ 674833 w 5235586"/>
              <a:gd name="connsiteY4069" fmla="*/ 2318592 h 3977558"/>
              <a:gd name="connsiteX4070" fmla="*/ 517372 w 5235586"/>
              <a:gd name="connsiteY4070" fmla="*/ 2318592 h 3977558"/>
              <a:gd name="connsiteX4071" fmla="*/ 565174 w 5235586"/>
              <a:gd name="connsiteY4071" fmla="*/ 2366391 h 3977558"/>
              <a:gd name="connsiteX4072" fmla="*/ 567985 w 5235586"/>
              <a:gd name="connsiteY4072" fmla="*/ 2369204 h 3977558"/>
              <a:gd name="connsiteX4073" fmla="*/ 565174 w 5235586"/>
              <a:gd name="connsiteY4073" fmla="*/ 2372018 h 3977558"/>
              <a:gd name="connsiteX4074" fmla="*/ 520183 w 5235586"/>
              <a:gd name="connsiteY4074" fmla="*/ 2417006 h 3977558"/>
              <a:gd name="connsiteX4075" fmla="*/ 517372 w 5235586"/>
              <a:gd name="connsiteY4075" fmla="*/ 2419817 h 3977558"/>
              <a:gd name="connsiteX4076" fmla="*/ 514559 w 5235586"/>
              <a:gd name="connsiteY4076" fmla="*/ 2417006 h 3977558"/>
              <a:gd name="connsiteX4077" fmla="*/ 469570 w 5235586"/>
              <a:gd name="connsiteY4077" fmla="*/ 2372018 h 3977558"/>
              <a:gd name="connsiteX4078" fmla="*/ 466760 w 5235586"/>
              <a:gd name="connsiteY4078" fmla="*/ 2369204 h 3977558"/>
              <a:gd name="connsiteX4079" fmla="*/ 469570 w 5235586"/>
              <a:gd name="connsiteY4079" fmla="*/ 2366391 h 3977558"/>
              <a:gd name="connsiteX4080" fmla="*/ 517372 w 5235586"/>
              <a:gd name="connsiteY4080" fmla="*/ 2318592 h 3977558"/>
              <a:gd name="connsiteX4081" fmla="*/ 362724 w 5235586"/>
              <a:gd name="connsiteY4081" fmla="*/ 2318592 h 3977558"/>
              <a:gd name="connsiteX4082" fmla="*/ 410526 w 5235586"/>
              <a:gd name="connsiteY4082" fmla="*/ 2366391 h 3977558"/>
              <a:gd name="connsiteX4083" fmla="*/ 413337 w 5235586"/>
              <a:gd name="connsiteY4083" fmla="*/ 2369204 h 3977558"/>
              <a:gd name="connsiteX4084" fmla="*/ 410526 w 5235586"/>
              <a:gd name="connsiteY4084" fmla="*/ 2372018 h 3977558"/>
              <a:gd name="connsiteX4085" fmla="*/ 365535 w 5235586"/>
              <a:gd name="connsiteY4085" fmla="*/ 2417006 h 3977558"/>
              <a:gd name="connsiteX4086" fmla="*/ 362724 w 5235586"/>
              <a:gd name="connsiteY4086" fmla="*/ 2419817 h 3977558"/>
              <a:gd name="connsiteX4087" fmla="*/ 359911 w 5235586"/>
              <a:gd name="connsiteY4087" fmla="*/ 2417006 h 3977558"/>
              <a:gd name="connsiteX4088" fmla="*/ 314922 w 5235586"/>
              <a:gd name="connsiteY4088" fmla="*/ 2372018 h 3977558"/>
              <a:gd name="connsiteX4089" fmla="*/ 312112 w 5235586"/>
              <a:gd name="connsiteY4089" fmla="*/ 2369204 h 3977558"/>
              <a:gd name="connsiteX4090" fmla="*/ 314922 w 5235586"/>
              <a:gd name="connsiteY4090" fmla="*/ 2366391 h 3977558"/>
              <a:gd name="connsiteX4091" fmla="*/ 362724 w 5235586"/>
              <a:gd name="connsiteY4091" fmla="*/ 2318592 h 3977558"/>
              <a:gd name="connsiteX4092" fmla="*/ 208073 w 5235586"/>
              <a:gd name="connsiteY4092" fmla="*/ 2318592 h 3977558"/>
              <a:gd name="connsiteX4093" fmla="*/ 255875 w 5235586"/>
              <a:gd name="connsiteY4093" fmla="*/ 2366391 h 3977558"/>
              <a:gd name="connsiteX4094" fmla="*/ 258686 w 5235586"/>
              <a:gd name="connsiteY4094" fmla="*/ 2369204 h 3977558"/>
              <a:gd name="connsiteX4095" fmla="*/ 255875 w 5235586"/>
              <a:gd name="connsiteY4095" fmla="*/ 2372018 h 3977558"/>
              <a:gd name="connsiteX4096" fmla="*/ 210884 w 5235586"/>
              <a:gd name="connsiteY4096" fmla="*/ 2417006 h 3977558"/>
              <a:gd name="connsiteX4097" fmla="*/ 208073 w 5235586"/>
              <a:gd name="connsiteY4097" fmla="*/ 2419817 h 3977558"/>
              <a:gd name="connsiteX4098" fmla="*/ 205260 w 5235586"/>
              <a:gd name="connsiteY4098" fmla="*/ 2417006 h 3977558"/>
              <a:gd name="connsiteX4099" fmla="*/ 160271 w 5235586"/>
              <a:gd name="connsiteY4099" fmla="*/ 2372018 h 3977558"/>
              <a:gd name="connsiteX4100" fmla="*/ 157461 w 5235586"/>
              <a:gd name="connsiteY4100" fmla="*/ 2369204 h 3977558"/>
              <a:gd name="connsiteX4101" fmla="*/ 160271 w 5235586"/>
              <a:gd name="connsiteY4101" fmla="*/ 2366391 h 3977558"/>
              <a:gd name="connsiteX4102" fmla="*/ 208073 w 5235586"/>
              <a:gd name="connsiteY4102" fmla="*/ 2318592 h 3977558"/>
              <a:gd name="connsiteX4103" fmla="*/ 50612 w 5235586"/>
              <a:gd name="connsiteY4103" fmla="*/ 2318592 h 3977558"/>
              <a:gd name="connsiteX4104" fmla="*/ 98414 w 5235586"/>
              <a:gd name="connsiteY4104" fmla="*/ 2366391 h 3977558"/>
              <a:gd name="connsiteX4105" fmla="*/ 101225 w 5235586"/>
              <a:gd name="connsiteY4105" fmla="*/ 2369204 h 3977558"/>
              <a:gd name="connsiteX4106" fmla="*/ 98414 w 5235586"/>
              <a:gd name="connsiteY4106" fmla="*/ 2372018 h 3977558"/>
              <a:gd name="connsiteX4107" fmla="*/ 53426 w 5235586"/>
              <a:gd name="connsiteY4107" fmla="*/ 2417006 h 3977558"/>
              <a:gd name="connsiteX4108" fmla="*/ 50612 w 5235586"/>
              <a:gd name="connsiteY4108" fmla="*/ 2419817 h 3977558"/>
              <a:gd name="connsiteX4109" fmla="*/ 47802 w 5235586"/>
              <a:gd name="connsiteY4109" fmla="*/ 2417006 h 3977558"/>
              <a:gd name="connsiteX4110" fmla="*/ 2813 w 5235586"/>
              <a:gd name="connsiteY4110" fmla="*/ 2372018 h 3977558"/>
              <a:gd name="connsiteX4111" fmla="*/ 0 w 5235586"/>
              <a:gd name="connsiteY4111" fmla="*/ 2369204 h 3977558"/>
              <a:gd name="connsiteX4112" fmla="*/ 2813 w 5235586"/>
              <a:gd name="connsiteY4112" fmla="*/ 2366391 h 3977558"/>
              <a:gd name="connsiteX4113" fmla="*/ 50612 w 5235586"/>
              <a:gd name="connsiteY4113" fmla="*/ 2318592 h 3977558"/>
              <a:gd name="connsiteX4114" fmla="*/ 5184973 w 5235586"/>
              <a:gd name="connsiteY4114" fmla="*/ 2163941 h 3977558"/>
              <a:gd name="connsiteX4115" fmla="*/ 5232776 w 5235586"/>
              <a:gd name="connsiteY4115" fmla="*/ 2211740 h 3977558"/>
              <a:gd name="connsiteX4116" fmla="*/ 5235586 w 5235586"/>
              <a:gd name="connsiteY4116" fmla="*/ 2214553 h 3977558"/>
              <a:gd name="connsiteX4117" fmla="*/ 5232776 w 5235586"/>
              <a:gd name="connsiteY4117" fmla="*/ 2217367 h 3977558"/>
              <a:gd name="connsiteX4118" fmla="*/ 5187787 w 5235586"/>
              <a:gd name="connsiteY4118" fmla="*/ 2262355 h 3977558"/>
              <a:gd name="connsiteX4119" fmla="*/ 5184973 w 5235586"/>
              <a:gd name="connsiteY4119" fmla="*/ 2265166 h 3977558"/>
              <a:gd name="connsiteX4120" fmla="*/ 5182163 w 5235586"/>
              <a:gd name="connsiteY4120" fmla="*/ 2262355 h 3977558"/>
              <a:gd name="connsiteX4121" fmla="*/ 5137174 w 5235586"/>
              <a:gd name="connsiteY4121" fmla="*/ 2217367 h 3977558"/>
              <a:gd name="connsiteX4122" fmla="*/ 5134361 w 5235586"/>
              <a:gd name="connsiteY4122" fmla="*/ 2214553 h 3977558"/>
              <a:gd name="connsiteX4123" fmla="*/ 5137174 w 5235586"/>
              <a:gd name="connsiteY4123" fmla="*/ 2211740 h 3977558"/>
              <a:gd name="connsiteX4124" fmla="*/ 5184973 w 5235586"/>
              <a:gd name="connsiteY4124" fmla="*/ 2163941 h 3977558"/>
              <a:gd name="connsiteX4125" fmla="*/ 5030325 w 5235586"/>
              <a:gd name="connsiteY4125" fmla="*/ 2163941 h 3977558"/>
              <a:gd name="connsiteX4126" fmla="*/ 5078128 w 5235586"/>
              <a:gd name="connsiteY4126" fmla="*/ 2211740 h 3977558"/>
              <a:gd name="connsiteX4127" fmla="*/ 5080938 w 5235586"/>
              <a:gd name="connsiteY4127" fmla="*/ 2214553 h 3977558"/>
              <a:gd name="connsiteX4128" fmla="*/ 5078128 w 5235586"/>
              <a:gd name="connsiteY4128" fmla="*/ 2217367 h 3977558"/>
              <a:gd name="connsiteX4129" fmla="*/ 5033136 w 5235586"/>
              <a:gd name="connsiteY4129" fmla="*/ 2262355 h 3977558"/>
              <a:gd name="connsiteX4130" fmla="*/ 5030325 w 5235586"/>
              <a:gd name="connsiteY4130" fmla="*/ 2265166 h 3977558"/>
              <a:gd name="connsiteX4131" fmla="*/ 5027512 w 5235586"/>
              <a:gd name="connsiteY4131" fmla="*/ 2262355 h 3977558"/>
              <a:gd name="connsiteX4132" fmla="*/ 4982523 w 5235586"/>
              <a:gd name="connsiteY4132" fmla="*/ 2217367 h 3977558"/>
              <a:gd name="connsiteX4133" fmla="*/ 4979713 w 5235586"/>
              <a:gd name="connsiteY4133" fmla="*/ 2214553 h 3977558"/>
              <a:gd name="connsiteX4134" fmla="*/ 4982523 w 5235586"/>
              <a:gd name="connsiteY4134" fmla="*/ 2211740 h 3977558"/>
              <a:gd name="connsiteX4135" fmla="*/ 5030325 w 5235586"/>
              <a:gd name="connsiteY4135" fmla="*/ 2163941 h 3977558"/>
              <a:gd name="connsiteX4136" fmla="*/ 4872861 w 5235586"/>
              <a:gd name="connsiteY4136" fmla="*/ 2163941 h 3977558"/>
              <a:gd name="connsiteX4137" fmla="*/ 4920664 w 5235586"/>
              <a:gd name="connsiteY4137" fmla="*/ 2211740 h 3977558"/>
              <a:gd name="connsiteX4138" fmla="*/ 4923474 w 5235586"/>
              <a:gd name="connsiteY4138" fmla="*/ 2214553 h 3977558"/>
              <a:gd name="connsiteX4139" fmla="*/ 4920664 w 5235586"/>
              <a:gd name="connsiteY4139" fmla="*/ 2217367 h 3977558"/>
              <a:gd name="connsiteX4140" fmla="*/ 4875675 w 5235586"/>
              <a:gd name="connsiteY4140" fmla="*/ 2262355 h 3977558"/>
              <a:gd name="connsiteX4141" fmla="*/ 4872861 w 5235586"/>
              <a:gd name="connsiteY4141" fmla="*/ 2265166 h 3977558"/>
              <a:gd name="connsiteX4142" fmla="*/ 4870048 w 5235586"/>
              <a:gd name="connsiteY4142" fmla="*/ 2262355 h 3977558"/>
              <a:gd name="connsiteX4143" fmla="*/ 4825062 w 5235586"/>
              <a:gd name="connsiteY4143" fmla="*/ 2217367 h 3977558"/>
              <a:gd name="connsiteX4144" fmla="*/ 4822249 w 5235586"/>
              <a:gd name="connsiteY4144" fmla="*/ 2214553 h 3977558"/>
              <a:gd name="connsiteX4145" fmla="*/ 4825062 w 5235586"/>
              <a:gd name="connsiteY4145" fmla="*/ 2211740 h 3977558"/>
              <a:gd name="connsiteX4146" fmla="*/ 4872861 w 5235586"/>
              <a:gd name="connsiteY4146" fmla="*/ 2163941 h 3977558"/>
              <a:gd name="connsiteX4147" fmla="*/ 4718213 w 5235586"/>
              <a:gd name="connsiteY4147" fmla="*/ 2163941 h 3977558"/>
              <a:gd name="connsiteX4148" fmla="*/ 4766016 w 5235586"/>
              <a:gd name="connsiteY4148" fmla="*/ 2211740 h 3977558"/>
              <a:gd name="connsiteX4149" fmla="*/ 4768826 w 5235586"/>
              <a:gd name="connsiteY4149" fmla="*/ 2214553 h 3977558"/>
              <a:gd name="connsiteX4150" fmla="*/ 4766016 w 5235586"/>
              <a:gd name="connsiteY4150" fmla="*/ 2217367 h 3977558"/>
              <a:gd name="connsiteX4151" fmla="*/ 4721027 w 5235586"/>
              <a:gd name="connsiteY4151" fmla="*/ 2262355 h 3977558"/>
              <a:gd name="connsiteX4152" fmla="*/ 4718213 w 5235586"/>
              <a:gd name="connsiteY4152" fmla="*/ 2265166 h 3977558"/>
              <a:gd name="connsiteX4153" fmla="*/ 4715400 w 5235586"/>
              <a:gd name="connsiteY4153" fmla="*/ 2262355 h 3977558"/>
              <a:gd name="connsiteX4154" fmla="*/ 4670414 w 5235586"/>
              <a:gd name="connsiteY4154" fmla="*/ 2217367 h 3977558"/>
              <a:gd name="connsiteX4155" fmla="*/ 4667601 w 5235586"/>
              <a:gd name="connsiteY4155" fmla="*/ 2214553 h 3977558"/>
              <a:gd name="connsiteX4156" fmla="*/ 4670414 w 5235586"/>
              <a:gd name="connsiteY4156" fmla="*/ 2211740 h 3977558"/>
              <a:gd name="connsiteX4157" fmla="*/ 4718213 w 5235586"/>
              <a:gd name="connsiteY4157" fmla="*/ 2163941 h 3977558"/>
              <a:gd name="connsiteX4158" fmla="*/ 4563563 w 5235586"/>
              <a:gd name="connsiteY4158" fmla="*/ 2163941 h 3977558"/>
              <a:gd name="connsiteX4159" fmla="*/ 4611365 w 5235586"/>
              <a:gd name="connsiteY4159" fmla="*/ 2211740 h 3977558"/>
              <a:gd name="connsiteX4160" fmla="*/ 4614175 w 5235586"/>
              <a:gd name="connsiteY4160" fmla="*/ 2214553 h 3977558"/>
              <a:gd name="connsiteX4161" fmla="*/ 4611365 w 5235586"/>
              <a:gd name="connsiteY4161" fmla="*/ 2217367 h 3977558"/>
              <a:gd name="connsiteX4162" fmla="*/ 4566376 w 5235586"/>
              <a:gd name="connsiteY4162" fmla="*/ 2262355 h 3977558"/>
              <a:gd name="connsiteX4163" fmla="*/ 4563563 w 5235586"/>
              <a:gd name="connsiteY4163" fmla="*/ 2265166 h 3977558"/>
              <a:gd name="connsiteX4164" fmla="*/ 4560749 w 5235586"/>
              <a:gd name="connsiteY4164" fmla="*/ 2262355 h 3977558"/>
              <a:gd name="connsiteX4165" fmla="*/ 4515763 w 5235586"/>
              <a:gd name="connsiteY4165" fmla="*/ 2217367 h 3977558"/>
              <a:gd name="connsiteX4166" fmla="*/ 4512950 w 5235586"/>
              <a:gd name="connsiteY4166" fmla="*/ 2214553 h 3977558"/>
              <a:gd name="connsiteX4167" fmla="*/ 4515763 w 5235586"/>
              <a:gd name="connsiteY4167" fmla="*/ 2211740 h 3977558"/>
              <a:gd name="connsiteX4168" fmla="*/ 4563563 w 5235586"/>
              <a:gd name="connsiteY4168" fmla="*/ 2163941 h 3977558"/>
              <a:gd name="connsiteX4169" fmla="*/ 4406104 w 5235586"/>
              <a:gd name="connsiteY4169" fmla="*/ 2163941 h 3977558"/>
              <a:gd name="connsiteX4170" fmla="*/ 4453907 w 5235586"/>
              <a:gd name="connsiteY4170" fmla="*/ 2211740 h 3977558"/>
              <a:gd name="connsiteX4171" fmla="*/ 4456717 w 5235586"/>
              <a:gd name="connsiteY4171" fmla="*/ 2214553 h 3977558"/>
              <a:gd name="connsiteX4172" fmla="*/ 4453907 w 5235586"/>
              <a:gd name="connsiteY4172" fmla="*/ 2217367 h 3977558"/>
              <a:gd name="connsiteX4173" fmla="*/ 4408915 w 5235586"/>
              <a:gd name="connsiteY4173" fmla="*/ 2262355 h 3977558"/>
              <a:gd name="connsiteX4174" fmla="*/ 4406104 w 5235586"/>
              <a:gd name="connsiteY4174" fmla="*/ 2265166 h 3977558"/>
              <a:gd name="connsiteX4175" fmla="*/ 4403291 w 5235586"/>
              <a:gd name="connsiteY4175" fmla="*/ 2262355 h 3977558"/>
              <a:gd name="connsiteX4176" fmla="*/ 4358302 w 5235586"/>
              <a:gd name="connsiteY4176" fmla="*/ 2217367 h 3977558"/>
              <a:gd name="connsiteX4177" fmla="*/ 4355492 w 5235586"/>
              <a:gd name="connsiteY4177" fmla="*/ 2214553 h 3977558"/>
              <a:gd name="connsiteX4178" fmla="*/ 4358302 w 5235586"/>
              <a:gd name="connsiteY4178" fmla="*/ 2211740 h 3977558"/>
              <a:gd name="connsiteX4179" fmla="*/ 4406104 w 5235586"/>
              <a:gd name="connsiteY4179" fmla="*/ 2163941 h 3977558"/>
              <a:gd name="connsiteX4180" fmla="*/ 4251453 w 5235586"/>
              <a:gd name="connsiteY4180" fmla="*/ 2163941 h 3977558"/>
              <a:gd name="connsiteX4181" fmla="*/ 4299256 w 5235586"/>
              <a:gd name="connsiteY4181" fmla="*/ 2211740 h 3977558"/>
              <a:gd name="connsiteX4182" fmla="*/ 4302066 w 5235586"/>
              <a:gd name="connsiteY4182" fmla="*/ 2214553 h 3977558"/>
              <a:gd name="connsiteX4183" fmla="*/ 4299256 w 5235586"/>
              <a:gd name="connsiteY4183" fmla="*/ 2217367 h 3977558"/>
              <a:gd name="connsiteX4184" fmla="*/ 4254264 w 5235586"/>
              <a:gd name="connsiteY4184" fmla="*/ 2262355 h 3977558"/>
              <a:gd name="connsiteX4185" fmla="*/ 4251453 w 5235586"/>
              <a:gd name="connsiteY4185" fmla="*/ 2265166 h 3977558"/>
              <a:gd name="connsiteX4186" fmla="*/ 4248640 w 5235586"/>
              <a:gd name="connsiteY4186" fmla="*/ 2262355 h 3977558"/>
              <a:gd name="connsiteX4187" fmla="*/ 4203651 w 5235586"/>
              <a:gd name="connsiteY4187" fmla="*/ 2217367 h 3977558"/>
              <a:gd name="connsiteX4188" fmla="*/ 4200841 w 5235586"/>
              <a:gd name="connsiteY4188" fmla="*/ 2214553 h 3977558"/>
              <a:gd name="connsiteX4189" fmla="*/ 4203651 w 5235586"/>
              <a:gd name="connsiteY4189" fmla="*/ 2211740 h 3977558"/>
              <a:gd name="connsiteX4190" fmla="*/ 4251453 w 5235586"/>
              <a:gd name="connsiteY4190" fmla="*/ 2163941 h 3977558"/>
              <a:gd name="connsiteX4191" fmla="*/ 4096805 w 5235586"/>
              <a:gd name="connsiteY4191" fmla="*/ 2163941 h 3977558"/>
              <a:gd name="connsiteX4192" fmla="*/ 4144608 w 5235586"/>
              <a:gd name="connsiteY4192" fmla="*/ 2211740 h 3977558"/>
              <a:gd name="connsiteX4193" fmla="*/ 4147418 w 5235586"/>
              <a:gd name="connsiteY4193" fmla="*/ 2214553 h 3977558"/>
              <a:gd name="connsiteX4194" fmla="*/ 4144608 w 5235586"/>
              <a:gd name="connsiteY4194" fmla="*/ 2217367 h 3977558"/>
              <a:gd name="connsiteX4195" fmla="*/ 4099616 w 5235586"/>
              <a:gd name="connsiteY4195" fmla="*/ 2262355 h 3977558"/>
              <a:gd name="connsiteX4196" fmla="*/ 4096805 w 5235586"/>
              <a:gd name="connsiteY4196" fmla="*/ 2265166 h 3977558"/>
              <a:gd name="connsiteX4197" fmla="*/ 4093992 w 5235586"/>
              <a:gd name="connsiteY4197" fmla="*/ 2262355 h 3977558"/>
              <a:gd name="connsiteX4198" fmla="*/ 4049003 w 5235586"/>
              <a:gd name="connsiteY4198" fmla="*/ 2217367 h 3977558"/>
              <a:gd name="connsiteX4199" fmla="*/ 4046193 w 5235586"/>
              <a:gd name="connsiteY4199" fmla="*/ 2214553 h 3977558"/>
              <a:gd name="connsiteX4200" fmla="*/ 4049003 w 5235586"/>
              <a:gd name="connsiteY4200" fmla="*/ 2211740 h 3977558"/>
              <a:gd name="connsiteX4201" fmla="*/ 4096805 w 5235586"/>
              <a:gd name="connsiteY4201" fmla="*/ 2163941 h 3977558"/>
              <a:gd name="connsiteX4202" fmla="*/ 3939345 w 5235586"/>
              <a:gd name="connsiteY4202" fmla="*/ 2163941 h 3977558"/>
              <a:gd name="connsiteX4203" fmla="*/ 3987147 w 5235586"/>
              <a:gd name="connsiteY4203" fmla="*/ 2211740 h 3977558"/>
              <a:gd name="connsiteX4204" fmla="*/ 3989957 w 5235586"/>
              <a:gd name="connsiteY4204" fmla="*/ 2214553 h 3977558"/>
              <a:gd name="connsiteX4205" fmla="*/ 3987147 w 5235586"/>
              <a:gd name="connsiteY4205" fmla="*/ 2217367 h 3977558"/>
              <a:gd name="connsiteX4206" fmla="*/ 3942155 w 5235586"/>
              <a:gd name="connsiteY4206" fmla="*/ 2262355 h 3977558"/>
              <a:gd name="connsiteX4207" fmla="*/ 3939345 w 5235586"/>
              <a:gd name="connsiteY4207" fmla="*/ 2265166 h 3977558"/>
              <a:gd name="connsiteX4208" fmla="*/ 3936531 w 5235586"/>
              <a:gd name="connsiteY4208" fmla="*/ 2262355 h 3977558"/>
              <a:gd name="connsiteX4209" fmla="*/ 3891545 w 5235586"/>
              <a:gd name="connsiteY4209" fmla="*/ 2217367 h 3977558"/>
              <a:gd name="connsiteX4210" fmla="*/ 3888732 w 5235586"/>
              <a:gd name="connsiteY4210" fmla="*/ 2214553 h 3977558"/>
              <a:gd name="connsiteX4211" fmla="*/ 3891545 w 5235586"/>
              <a:gd name="connsiteY4211" fmla="*/ 2211740 h 3977558"/>
              <a:gd name="connsiteX4212" fmla="*/ 3939345 w 5235586"/>
              <a:gd name="connsiteY4212" fmla="*/ 2163941 h 3977558"/>
              <a:gd name="connsiteX4213" fmla="*/ 3784693 w 5235586"/>
              <a:gd name="connsiteY4213" fmla="*/ 2163941 h 3977558"/>
              <a:gd name="connsiteX4214" fmla="*/ 3832496 w 5235586"/>
              <a:gd name="connsiteY4214" fmla="*/ 2211740 h 3977558"/>
              <a:gd name="connsiteX4215" fmla="*/ 3835306 w 5235586"/>
              <a:gd name="connsiteY4215" fmla="*/ 2214553 h 3977558"/>
              <a:gd name="connsiteX4216" fmla="*/ 3832496 w 5235586"/>
              <a:gd name="connsiteY4216" fmla="*/ 2217367 h 3977558"/>
              <a:gd name="connsiteX4217" fmla="*/ 3787504 w 5235586"/>
              <a:gd name="connsiteY4217" fmla="*/ 2262355 h 3977558"/>
              <a:gd name="connsiteX4218" fmla="*/ 3784693 w 5235586"/>
              <a:gd name="connsiteY4218" fmla="*/ 2265166 h 3977558"/>
              <a:gd name="connsiteX4219" fmla="*/ 3781880 w 5235586"/>
              <a:gd name="connsiteY4219" fmla="*/ 2262355 h 3977558"/>
              <a:gd name="connsiteX4220" fmla="*/ 3736894 w 5235586"/>
              <a:gd name="connsiteY4220" fmla="*/ 2217367 h 3977558"/>
              <a:gd name="connsiteX4221" fmla="*/ 3734081 w 5235586"/>
              <a:gd name="connsiteY4221" fmla="*/ 2214553 h 3977558"/>
              <a:gd name="connsiteX4222" fmla="*/ 3736894 w 5235586"/>
              <a:gd name="connsiteY4222" fmla="*/ 2211740 h 3977558"/>
              <a:gd name="connsiteX4223" fmla="*/ 3784693 w 5235586"/>
              <a:gd name="connsiteY4223" fmla="*/ 2163941 h 3977558"/>
              <a:gd name="connsiteX4224" fmla="*/ 3630045 w 5235586"/>
              <a:gd name="connsiteY4224" fmla="*/ 2163941 h 3977558"/>
              <a:gd name="connsiteX4225" fmla="*/ 3677848 w 5235586"/>
              <a:gd name="connsiteY4225" fmla="*/ 2211740 h 3977558"/>
              <a:gd name="connsiteX4226" fmla="*/ 3680658 w 5235586"/>
              <a:gd name="connsiteY4226" fmla="*/ 2214553 h 3977558"/>
              <a:gd name="connsiteX4227" fmla="*/ 3677848 w 5235586"/>
              <a:gd name="connsiteY4227" fmla="*/ 2217367 h 3977558"/>
              <a:gd name="connsiteX4228" fmla="*/ 3632856 w 5235586"/>
              <a:gd name="connsiteY4228" fmla="*/ 2262355 h 3977558"/>
              <a:gd name="connsiteX4229" fmla="*/ 3630045 w 5235586"/>
              <a:gd name="connsiteY4229" fmla="*/ 2265166 h 3977558"/>
              <a:gd name="connsiteX4230" fmla="*/ 3627232 w 5235586"/>
              <a:gd name="connsiteY4230" fmla="*/ 2262355 h 3977558"/>
              <a:gd name="connsiteX4231" fmla="*/ 3582246 w 5235586"/>
              <a:gd name="connsiteY4231" fmla="*/ 2217367 h 3977558"/>
              <a:gd name="connsiteX4232" fmla="*/ 3579433 w 5235586"/>
              <a:gd name="connsiteY4232" fmla="*/ 2214553 h 3977558"/>
              <a:gd name="connsiteX4233" fmla="*/ 3582246 w 5235586"/>
              <a:gd name="connsiteY4233" fmla="*/ 2211740 h 3977558"/>
              <a:gd name="connsiteX4234" fmla="*/ 3630045 w 5235586"/>
              <a:gd name="connsiteY4234" fmla="*/ 2163941 h 3977558"/>
              <a:gd name="connsiteX4235" fmla="*/ 3472581 w 5235586"/>
              <a:gd name="connsiteY4235" fmla="*/ 2163941 h 3977558"/>
              <a:gd name="connsiteX4236" fmla="*/ 3520384 w 5235586"/>
              <a:gd name="connsiteY4236" fmla="*/ 2211740 h 3977558"/>
              <a:gd name="connsiteX4237" fmla="*/ 3523194 w 5235586"/>
              <a:gd name="connsiteY4237" fmla="*/ 2214553 h 3977558"/>
              <a:gd name="connsiteX4238" fmla="*/ 3520384 w 5235586"/>
              <a:gd name="connsiteY4238" fmla="*/ 2217367 h 3977558"/>
              <a:gd name="connsiteX4239" fmla="*/ 3475395 w 5235586"/>
              <a:gd name="connsiteY4239" fmla="*/ 2262355 h 3977558"/>
              <a:gd name="connsiteX4240" fmla="*/ 3472581 w 5235586"/>
              <a:gd name="connsiteY4240" fmla="*/ 2265166 h 3977558"/>
              <a:gd name="connsiteX4241" fmla="*/ 3469771 w 5235586"/>
              <a:gd name="connsiteY4241" fmla="*/ 2262355 h 3977558"/>
              <a:gd name="connsiteX4242" fmla="*/ 3424782 w 5235586"/>
              <a:gd name="connsiteY4242" fmla="*/ 2217367 h 3977558"/>
              <a:gd name="connsiteX4243" fmla="*/ 3421969 w 5235586"/>
              <a:gd name="connsiteY4243" fmla="*/ 2214553 h 3977558"/>
              <a:gd name="connsiteX4244" fmla="*/ 3424782 w 5235586"/>
              <a:gd name="connsiteY4244" fmla="*/ 2211740 h 3977558"/>
              <a:gd name="connsiteX4245" fmla="*/ 3472581 w 5235586"/>
              <a:gd name="connsiteY4245" fmla="*/ 2163941 h 3977558"/>
              <a:gd name="connsiteX4246" fmla="*/ 3317933 w 5235586"/>
              <a:gd name="connsiteY4246" fmla="*/ 2163941 h 3977558"/>
              <a:gd name="connsiteX4247" fmla="*/ 3365736 w 5235586"/>
              <a:gd name="connsiteY4247" fmla="*/ 2211740 h 3977558"/>
              <a:gd name="connsiteX4248" fmla="*/ 3368546 w 5235586"/>
              <a:gd name="connsiteY4248" fmla="*/ 2214553 h 3977558"/>
              <a:gd name="connsiteX4249" fmla="*/ 3365736 w 5235586"/>
              <a:gd name="connsiteY4249" fmla="*/ 2217367 h 3977558"/>
              <a:gd name="connsiteX4250" fmla="*/ 3320747 w 5235586"/>
              <a:gd name="connsiteY4250" fmla="*/ 2262355 h 3977558"/>
              <a:gd name="connsiteX4251" fmla="*/ 3317933 w 5235586"/>
              <a:gd name="connsiteY4251" fmla="*/ 2265166 h 3977558"/>
              <a:gd name="connsiteX4252" fmla="*/ 3315123 w 5235586"/>
              <a:gd name="connsiteY4252" fmla="*/ 2262355 h 3977558"/>
              <a:gd name="connsiteX4253" fmla="*/ 3270134 w 5235586"/>
              <a:gd name="connsiteY4253" fmla="*/ 2217367 h 3977558"/>
              <a:gd name="connsiteX4254" fmla="*/ 3267321 w 5235586"/>
              <a:gd name="connsiteY4254" fmla="*/ 2214553 h 3977558"/>
              <a:gd name="connsiteX4255" fmla="*/ 3270134 w 5235586"/>
              <a:gd name="connsiteY4255" fmla="*/ 2211740 h 3977558"/>
              <a:gd name="connsiteX4256" fmla="*/ 3317933 w 5235586"/>
              <a:gd name="connsiteY4256" fmla="*/ 2163941 h 3977558"/>
              <a:gd name="connsiteX4257" fmla="*/ 3163283 w 5235586"/>
              <a:gd name="connsiteY4257" fmla="*/ 2163941 h 3977558"/>
              <a:gd name="connsiteX4258" fmla="*/ 3211085 w 5235586"/>
              <a:gd name="connsiteY4258" fmla="*/ 2211740 h 3977558"/>
              <a:gd name="connsiteX4259" fmla="*/ 3213895 w 5235586"/>
              <a:gd name="connsiteY4259" fmla="*/ 2214553 h 3977558"/>
              <a:gd name="connsiteX4260" fmla="*/ 3211085 w 5235586"/>
              <a:gd name="connsiteY4260" fmla="*/ 2217367 h 3977558"/>
              <a:gd name="connsiteX4261" fmla="*/ 3166096 w 5235586"/>
              <a:gd name="connsiteY4261" fmla="*/ 2262355 h 3977558"/>
              <a:gd name="connsiteX4262" fmla="*/ 3163283 w 5235586"/>
              <a:gd name="connsiteY4262" fmla="*/ 2265166 h 3977558"/>
              <a:gd name="connsiteX4263" fmla="*/ 3160472 w 5235586"/>
              <a:gd name="connsiteY4263" fmla="*/ 2262355 h 3977558"/>
              <a:gd name="connsiteX4264" fmla="*/ 3115483 w 5235586"/>
              <a:gd name="connsiteY4264" fmla="*/ 2217367 h 3977558"/>
              <a:gd name="connsiteX4265" fmla="*/ 3112670 w 5235586"/>
              <a:gd name="connsiteY4265" fmla="*/ 2214553 h 3977558"/>
              <a:gd name="connsiteX4266" fmla="*/ 3115483 w 5235586"/>
              <a:gd name="connsiteY4266" fmla="*/ 2211740 h 3977558"/>
              <a:gd name="connsiteX4267" fmla="*/ 3163283 w 5235586"/>
              <a:gd name="connsiteY4267" fmla="*/ 2163941 h 3977558"/>
              <a:gd name="connsiteX4268" fmla="*/ 3005823 w 5235586"/>
              <a:gd name="connsiteY4268" fmla="*/ 2163941 h 3977558"/>
              <a:gd name="connsiteX4269" fmla="*/ 3053626 w 5235586"/>
              <a:gd name="connsiteY4269" fmla="*/ 2211740 h 3977558"/>
              <a:gd name="connsiteX4270" fmla="*/ 3056436 w 5235586"/>
              <a:gd name="connsiteY4270" fmla="*/ 2214553 h 3977558"/>
              <a:gd name="connsiteX4271" fmla="*/ 3053626 w 5235586"/>
              <a:gd name="connsiteY4271" fmla="*/ 2217367 h 3977558"/>
              <a:gd name="connsiteX4272" fmla="*/ 3008634 w 5235586"/>
              <a:gd name="connsiteY4272" fmla="*/ 2262355 h 3977558"/>
              <a:gd name="connsiteX4273" fmla="*/ 3005823 w 5235586"/>
              <a:gd name="connsiteY4273" fmla="*/ 2265166 h 3977558"/>
              <a:gd name="connsiteX4274" fmla="*/ 3003010 w 5235586"/>
              <a:gd name="connsiteY4274" fmla="*/ 2262355 h 3977558"/>
              <a:gd name="connsiteX4275" fmla="*/ 2958021 w 5235586"/>
              <a:gd name="connsiteY4275" fmla="*/ 2217367 h 3977558"/>
              <a:gd name="connsiteX4276" fmla="*/ 2955211 w 5235586"/>
              <a:gd name="connsiteY4276" fmla="*/ 2214553 h 3977558"/>
              <a:gd name="connsiteX4277" fmla="*/ 2958021 w 5235586"/>
              <a:gd name="connsiteY4277" fmla="*/ 2211740 h 3977558"/>
              <a:gd name="connsiteX4278" fmla="*/ 3005823 w 5235586"/>
              <a:gd name="connsiteY4278" fmla="*/ 2163941 h 3977558"/>
              <a:gd name="connsiteX4279" fmla="*/ 2851172 w 5235586"/>
              <a:gd name="connsiteY4279" fmla="*/ 2163941 h 3977558"/>
              <a:gd name="connsiteX4280" fmla="*/ 2898975 w 5235586"/>
              <a:gd name="connsiteY4280" fmla="*/ 2211740 h 3977558"/>
              <a:gd name="connsiteX4281" fmla="*/ 2901785 w 5235586"/>
              <a:gd name="connsiteY4281" fmla="*/ 2214553 h 3977558"/>
              <a:gd name="connsiteX4282" fmla="*/ 2898975 w 5235586"/>
              <a:gd name="connsiteY4282" fmla="*/ 2217367 h 3977558"/>
              <a:gd name="connsiteX4283" fmla="*/ 2853983 w 5235586"/>
              <a:gd name="connsiteY4283" fmla="*/ 2262355 h 3977558"/>
              <a:gd name="connsiteX4284" fmla="*/ 2851172 w 5235586"/>
              <a:gd name="connsiteY4284" fmla="*/ 2265166 h 3977558"/>
              <a:gd name="connsiteX4285" fmla="*/ 2848359 w 5235586"/>
              <a:gd name="connsiteY4285" fmla="*/ 2262355 h 3977558"/>
              <a:gd name="connsiteX4286" fmla="*/ 2803370 w 5235586"/>
              <a:gd name="connsiteY4286" fmla="*/ 2217367 h 3977558"/>
              <a:gd name="connsiteX4287" fmla="*/ 2800560 w 5235586"/>
              <a:gd name="connsiteY4287" fmla="*/ 2214553 h 3977558"/>
              <a:gd name="connsiteX4288" fmla="*/ 2803370 w 5235586"/>
              <a:gd name="connsiteY4288" fmla="*/ 2211740 h 3977558"/>
              <a:gd name="connsiteX4289" fmla="*/ 2851172 w 5235586"/>
              <a:gd name="connsiteY4289" fmla="*/ 2163941 h 3977558"/>
              <a:gd name="connsiteX4290" fmla="*/ 2696525 w 5235586"/>
              <a:gd name="connsiteY4290" fmla="*/ 2163941 h 3977558"/>
              <a:gd name="connsiteX4291" fmla="*/ 2744328 w 5235586"/>
              <a:gd name="connsiteY4291" fmla="*/ 2211740 h 3977558"/>
              <a:gd name="connsiteX4292" fmla="*/ 2747138 w 5235586"/>
              <a:gd name="connsiteY4292" fmla="*/ 2214553 h 3977558"/>
              <a:gd name="connsiteX4293" fmla="*/ 2744328 w 5235586"/>
              <a:gd name="connsiteY4293" fmla="*/ 2217367 h 3977558"/>
              <a:gd name="connsiteX4294" fmla="*/ 2699336 w 5235586"/>
              <a:gd name="connsiteY4294" fmla="*/ 2262355 h 3977558"/>
              <a:gd name="connsiteX4295" fmla="*/ 2696525 w 5235586"/>
              <a:gd name="connsiteY4295" fmla="*/ 2265166 h 3977558"/>
              <a:gd name="connsiteX4296" fmla="*/ 2693712 w 5235586"/>
              <a:gd name="connsiteY4296" fmla="*/ 2262355 h 3977558"/>
              <a:gd name="connsiteX4297" fmla="*/ 2648723 w 5235586"/>
              <a:gd name="connsiteY4297" fmla="*/ 2217367 h 3977558"/>
              <a:gd name="connsiteX4298" fmla="*/ 2645913 w 5235586"/>
              <a:gd name="connsiteY4298" fmla="*/ 2214553 h 3977558"/>
              <a:gd name="connsiteX4299" fmla="*/ 2648723 w 5235586"/>
              <a:gd name="connsiteY4299" fmla="*/ 2211740 h 3977558"/>
              <a:gd name="connsiteX4300" fmla="*/ 2696525 w 5235586"/>
              <a:gd name="connsiteY4300" fmla="*/ 2163941 h 3977558"/>
              <a:gd name="connsiteX4301" fmla="*/ 2539061 w 5235586"/>
              <a:gd name="connsiteY4301" fmla="*/ 2163941 h 3977558"/>
              <a:gd name="connsiteX4302" fmla="*/ 2586863 w 5235586"/>
              <a:gd name="connsiteY4302" fmla="*/ 2211740 h 3977558"/>
              <a:gd name="connsiteX4303" fmla="*/ 2589673 w 5235586"/>
              <a:gd name="connsiteY4303" fmla="*/ 2214553 h 3977558"/>
              <a:gd name="connsiteX4304" fmla="*/ 2586863 w 5235586"/>
              <a:gd name="connsiteY4304" fmla="*/ 2217367 h 3977558"/>
              <a:gd name="connsiteX4305" fmla="*/ 2541874 w 5235586"/>
              <a:gd name="connsiteY4305" fmla="*/ 2262355 h 3977558"/>
              <a:gd name="connsiteX4306" fmla="*/ 2539061 w 5235586"/>
              <a:gd name="connsiteY4306" fmla="*/ 2265166 h 3977558"/>
              <a:gd name="connsiteX4307" fmla="*/ 2536247 w 5235586"/>
              <a:gd name="connsiteY4307" fmla="*/ 2262355 h 3977558"/>
              <a:gd name="connsiteX4308" fmla="*/ 2491261 w 5235586"/>
              <a:gd name="connsiteY4308" fmla="*/ 2217367 h 3977558"/>
              <a:gd name="connsiteX4309" fmla="*/ 2488448 w 5235586"/>
              <a:gd name="connsiteY4309" fmla="*/ 2214553 h 3977558"/>
              <a:gd name="connsiteX4310" fmla="*/ 2491261 w 5235586"/>
              <a:gd name="connsiteY4310" fmla="*/ 2211740 h 3977558"/>
              <a:gd name="connsiteX4311" fmla="*/ 2539061 w 5235586"/>
              <a:gd name="connsiteY4311" fmla="*/ 2163941 h 3977558"/>
              <a:gd name="connsiteX4312" fmla="*/ 2384413 w 5235586"/>
              <a:gd name="connsiteY4312" fmla="*/ 2163941 h 3977558"/>
              <a:gd name="connsiteX4313" fmla="*/ 2432215 w 5235586"/>
              <a:gd name="connsiteY4313" fmla="*/ 2211740 h 3977558"/>
              <a:gd name="connsiteX4314" fmla="*/ 2435025 w 5235586"/>
              <a:gd name="connsiteY4314" fmla="*/ 2214553 h 3977558"/>
              <a:gd name="connsiteX4315" fmla="*/ 2432215 w 5235586"/>
              <a:gd name="connsiteY4315" fmla="*/ 2217367 h 3977558"/>
              <a:gd name="connsiteX4316" fmla="*/ 2387226 w 5235586"/>
              <a:gd name="connsiteY4316" fmla="*/ 2262355 h 3977558"/>
              <a:gd name="connsiteX4317" fmla="*/ 2384413 w 5235586"/>
              <a:gd name="connsiteY4317" fmla="*/ 2265166 h 3977558"/>
              <a:gd name="connsiteX4318" fmla="*/ 2381599 w 5235586"/>
              <a:gd name="connsiteY4318" fmla="*/ 2262355 h 3977558"/>
              <a:gd name="connsiteX4319" fmla="*/ 2336613 w 5235586"/>
              <a:gd name="connsiteY4319" fmla="*/ 2217367 h 3977558"/>
              <a:gd name="connsiteX4320" fmla="*/ 2333800 w 5235586"/>
              <a:gd name="connsiteY4320" fmla="*/ 2214553 h 3977558"/>
              <a:gd name="connsiteX4321" fmla="*/ 2336613 w 5235586"/>
              <a:gd name="connsiteY4321" fmla="*/ 2211740 h 3977558"/>
              <a:gd name="connsiteX4322" fmla="*/ 2384413 w 5235586"/>
              <a:gd name="connsiteY4322" fmla="*/ 2163941 h 3977558"/>
              <a:gd name="connsiteX4323" fmla="*/ 2229761 w 5235586"/>
              <a:gd name="connsiteY4323" fmla="*/ 2163941 h 3977558"/>
              <a:gd name="connsiteX4324" fmla="*/ 2277564 w 5235586"/>
              <a:gd name="connsiteY4324" fmla="*/ 2211740 h 3977558"/>
              <a:gd name="connsiteX4325" fmla="*/ 2280374 w 5235586"/>
              <a:gd name="connsiteY4325" fmla="*/ 2214553 h 3977558"/>
              <a:gd name="connsiteX4326" fmla="*/ 2277564 w 5235586"/>
              <a:gd name="connsiteY4326" fmla="*/ 2217367 h 3977558"/>
              <a:gd name="connsiteX4327" fmla="*/ 2232575 w 5235586"/>
              <a:gd name="connsiteY4327" fmla="*/ 2262355 h 3977558"/>
              <a:gd name="connsiteX4328" fmla="*/ 2229761 w 5235586"/>
              <a:gd name="connsiteY4328" fmla="*/ 2265166 h 3977558"/>
              <a:gd name="connsiteX4329" fmla="*/ 2226948 w 5235586"/>
              <a:gd name="connsiteY4329" fmla="*/ 2262355 h 3977558"/>
              <a:gd name="connsiteX4330" fmla="*/ 2181962 w 5235586"/>
              <a:gd name="connsiteY4330" fmla="*/ 2217367 h 3977558"/>
              <a:gd name="connsiteX4331" fmla="*/ 2179149 w 5235586"/>
              <a:gd name="connsiteY4331" fmla="*/ 2214553 h 3977558"/>
              <a:gd name="connsiteX4332" fmla="*/ 2181962 w 5235586"/>
              <a:gd name="connsiteY4332" fmla="*/ 2211740 h 3977558"/>
              <a:gd name="connsiteX4333" fmla="*/ 2229761 w 5235586"/>
              <a:gd name="connsiteY4333" fmla="*/ 2163941 h 3977558"/>
              <a:gd name="connsiteX4334" fmla="*/ 2075115 w 5235586"/>
              <a:gd name="connsiteY4334" fmla="*/ 2163941 h 3977558"/>
              <a:gd name="connsiteX4335" fmla="*/ 2122917 w 5235586"/>
              <a:gd name="connsiteY4335" fmla="*/ 2211740 h 3977558"/>
              <a:gd name="connsiteX4336" fmla="*/ 2125727 w 5235586"/>
              <a:gd name="connsiteY4336" fmla="*/ 2214553 h 3977558"/>
              <a:gd name="connsiteX4337" fmla="*/ 2122917 w 5235586"/>
              <a:gd name="connsiteY4337" fmla="*/ 2217367 h 3977558"/>
              <a:gd name="connsiteX4338" fmla="*/ 2077928 w 5235586"/>
              <a:gd name="connsiteY4338" fmla="*/ 2262355 h 3977558"/>
              <a:gd name="connsiteX4339" fmla="*/ 2075115 w 5235586"/>
              <a:gd name="connsiteY4339" fmla="*/ 2265166 h 3977558"/>
              <a:gd name="connsiteX4340" fmla="*/ 2072301 w 5235586"/>
              <a:gd name="connsiteY4340" fmla="*/ 2262355 h 3977558"/>
              <a:gd name="connsiteX4341" fmla="*/ 2027315 w 5235586"/>
              <a:gd name="connsiteY4341" fmla="*/ 2217367 h 3977558"/>
              <a:gd name="connsiteX4342" fmla="*/ 2024502 w 5235586"/>
              <a:gd name="connsiteY4342" fmla="*/ 2214553 h 3977558"/>
              <a:gd name="connsiteX4343" fmla="*/ 2027315 w 5235586"/>
              <a:gd name="connsiteY4343" fmla="*/ 2211740 h 3977558"/>
              <a:gd name="connsiteX4344" fmla="*/ 2075115 w 5235586"/>
              <a:gd name="connsiteY4344" fmla="*/ 2163941 h 3977558"/>
              <a:gd name="connsiteX4345" fmla="*/ 1917652 w 5235586"/>
              <a:gd name="connsiteY4345" fmla="*/ 2163941 h 3977558"/>
              <a:gd name="connsiteX4346" fmla="*/ 1965455 w 5235586"/>
              <a:gd name="connsiteY4346" fmla="*/ 2211740 h 3977558"/>
              <a:gd name="connsiteX4347" fmla="*/ 1968265 w 5235586"/>
              <a:gd name="connsiteY4347" fmla="*/ 2214553 h 3977558"/>
              <a:gd name="connsiteX4348" fmla="*/ 1965455 w 5235586"/>
              <a:gd name="connsiteY4348" fmla="*/ 2217367 h 3977558"/>
              <a:gd name="connsiteX4349" fmla="*/ 1920463 w 5235586"/>
              <a:gd name="connsiteY4349" fmla="*/ 2262355 h 3977558"/>
              <a:gd name="connsiteX4350" fmla="*/ 1917652 w 5235586"/>
              <a:gd name="connsiteY4350" fmla="*/ 2265166 h 3977558"/>
              <a:gd name="connsiteX4351" fmla="*/ 1914839 w 5235586"/>
              <a:gd name="connsiteY4351" fmla="*/ 2262355 h 3977558"/>
              <a:gd name="connsiteX4352" fmla="*/ 1869850 w 5235586"/>
              <a:gd name="connsiteY4352" fmla="*/ 2217367 h 3977558"/>
              <a:gd name="connsiteX4353" fmla="*/ 1867040 w 5235586"/>
              <a:gd name="connsiteY4353" fmla="*/ 2214553 h 3977558"/>
              <a:gd name="connsiteX4354" fmla="*/ 1869850 w 5235586"/>
              <a:gd name="connsiteY4354" fmla="*/ 2211740 h 3977558"/>
              <a:gd name="connsiteX4355" fmla="*/ 1917652 w 5235586"/>
              <a:gd name="connsiteY4355" fmla="*/ 2163941 h 3977558"/>
              <a:gd name="connsiteX4356" fmla="*/ 1763004 w 5235586"/>
              <a:gd name="connsiteY4356" fmla="*/ 2163941 h 3977558"/>
              <a:gd name="connsiteX4357" fmla="*/ 1810807 w 5235586"/>
              <a:gd name="connsiteY4357" fmla="*/ 2211740 h 3977558"/>
              <a:gd name="connsiteX4358" fmla="*/ 1813617 w 5235586"/>
              <a:gd name="connsiteY4358" fmla="*/ 2214553 h 3977558"/>
              <a:gd name="connsiteX4359" fmla="*/ 1810807 w 5235586"/>
              <a:gd name="connsiteY4359" fmla="*/ 2217367 h 3977558"/>
              <a:gd name="connsiteX4360" fmla="*/ 1765815 w 5235586"/>
              <a:gd name="connsiteY4360" fmla="*/ 2262355 h 3977558"/>
              <a:gd name="connsiteX4361" fmla="*/ 1763004 w 5235586"/>
              <a:gd name="connsiteY4361" fmla="*/ 2265166 h 3977558"/>
              <a:gd name="connsiteX4362" fmla="*/ 1760191 w 5235586"/>
              <a:gd name="connsiteY4362" fmla="*/ 2262355 h 3977558"/>
              <a:gd name="connsiteX4363" fmla="*/ 1715202 w 5235586"/>
              <a:gd name="connsiteY4363" fmla="*/ 2217367 h 3977558"/>
              <a:gd name="connsiteX4364" fmla="*/ 1712392 w 5235586"/>
              <a:gd name="connsiteY4364" fmla="*/ 2214553 h 3977558"/>
              <a:gd name="connsiteX4365" fmla="*/ 1715202 w 5235586"/>
              <a:gd name="connsiteY4365" fmla="*/ 2211740 h 3977558"/>
              <a:gd name="connsiteX4366" fmla="*/ 1763004 w 5235586"/>
              <a:gd name="connsiteY4366" fmla="*/ 2163941 h 3977558"/>
              <a:gd name="connsiteX4367" fmla="*/ 1608353 w 5235586"/>
              <a:gd name="connsiteY4367" fmla="*/ 2163941 h 3977558"/>
              <a:gd name="connsiteX4368" fmla="*/ 1656156 w 5235586"/>
              <a:gd name="connsiteY4368" fmla="*/ 2211740 h 3977558"/>
              <a:gd name="connsiteX4369" fmla="*/ 1658966 w 5235586"/>
              <a:gd name="connsiteY4369" fmla="*/ 2214553 h 3977558"/>
              <a:gd name="connsiteX4370" fmla="*/ 1656156 w 5235586"/>
              <a:gd name="connsiteY4370" fmla="*/ 2217367 h 3977558"/>
              <a:gd name="connsiteX4371" fmla="*/ 1611164 w 5235586"/>
              <a:gd name="connsiteY4371" fmla="*/ 2262355 h 3977558"/>
              <a:gd name="connsiteX4372" fmla="*/ 1608353 w 5235586"/>
              <a:gd name="connsiteY4372" fmla="*/ 2265166 h 3977558"/>
              <a:gd name="connsiteX4373" fmla="*/ 1605540 w 5235586"/>
              <a:gd name="connsiteY4373" fmla="*/ 2262355 h 3977558"/>
              <a:gd name="connsiteX4374" fmla="*/ 1560551 w 5235586"/>
              <a:gd name="connsiteY4374" fmla="*/ 2217367 h 3977558"/>
              <a:gd name="connsiteX4375" fmla="*/ 1557741 w 5235586"/>
              <a:gd name="connsiteY4375" fmla="*/ 2214553 h 3977558"/>
              <a:gd name="connsiteX4376" fmla="*/ 1560551 w 5235586"/>
              <a:gd name="connsiteY4376" fmla="*/ 2211740 h 3977558"/>
              <a:gd name="connsiteX4377" fmla="*/ 1608353 w 5235586"/>
              <a:gd name="connsiteY4377" fmla="*/ 2163941 h 3977558"/>
              <a:gd name="connsiteX4378" fmla="*/ 1450892 w 5235586"/>
              <a:gd name="connsiteY4378" fmla="*/ 2163941 h 3977558"/>
              <a:gd name="connsiteX4379" fmla="*/ 1498695 w 5235586"/>
              <a:gd name="connsiteY4379" fmla="*/ 2211740 h 3977558"/>
              <a:gd name="connsiteX4380" fmla="*/ 1501505 w 5235586"/>
              <a:gd name="connsiteY4380" fmla="*/ 2214553 h 3977558"/>
              <a:gd name="connsiteX4381" fmla="*/ 1498695 w 5235586"/>
              <a:gd name="connsiteY4381" fmla="*/ 2217367 h 3977558"/>
              <a:gd name="connsiteX4382" fmla="*/ 1453706 w 5235586"/>
              <a:gd name="connsiteY4382" fmla="*/ 2262355 h 3977558"/>
              <a:gd name="connsiteX4383" fmla="*/ 1450892 w 5235586"/>
              <a:gd name="connsiteY4383" fmla="*/ 2265166 h 3977558"/>
              <a:gd name="connsiteX4384" fmla="*/ 1448079 w 5235586"/>
              <a:gd name="connsiteY4384" fmla="*/ 2262355 h 3977558"/>
              <a:gd name="connsiteX4385" fmla="*/ 1403090 w 5235586"/>
              <a:gd name="connsiteY4385" fmla="*/ 2217367 h 3977558"/>
              <a:gd name="connsiteX4386" fmla="*/ 1400280 w 5235586"/>
              <a:gd name="connsiteY4386" fmla="*/ 2214553 h 3977558"/>
              <a:gd name="connsiteX4387" fmla="*/ 1403090 w 5235586"/>
              <a:gd name="connsiteY4387" fmla="*/ 2211740 h 3977558"/>
              <a:gd name="connsiteX4388" fmla="*/ 1450892 w 5235586"/>
              <a:gd name="connsiteY4388" fmla="*/ 2163941 h 3977558"/>
              <a:gd name="connsiteX4389" fmla="*/ 1296244 w 5235586"/>
              <a:gd name="connsiteY4389" fmla="*/ 2163941 h 3977558"/>
              <a:gd name="connsiteX4390" fmla="*/ 1344046 w 5235586"/>
              <a:gd name="connsiteY4390" fmla="*/ 2211740 h 3977558"/>
              <a:gd name="connsiteX4391" fmla="*/ 1346857 w 5235586"/>
              <a:gd name="connsiteY4391" fmla="*/ 2214553 h 3977558"/>
              <a:gd name="connsiteX4392" fmla="*/ 1344046 w 5235586"/>
              <a:gd name="connsiteY4392" fmla="*/ 2217367 h 3977558"/>
              <a:gd name="connsiteX4393" fmla="*/ 1299058 w 5235586"/>
              <a:gd name="connsiteY4393" fmla="*/ 2262355 h 3977558"/>
              <a:gd name="connsiteX4394" fmla="*/ 1296244 w 5235586"/>
              <a:gd name="connsiteY4394" fmla="*/ 2265166 h 3977558"/>
              <a:gd name="connsiteX4395" fmla="*/ 1293431 w 5235586"/>
              <a:gd name="connsiteY4395" fmla="*/ 2262355 h 3977558"/>
              <a:gd name="connsiteX4396" fmla="*/ 1248442 w 5235586"/>
              <a:gd name="connsiteY4396" fmla="*/ 2217367 h 3977558"/>
              <a:gd name="connsiteX4397" fmla="*/ 1245632 w 5235586"/>
              <a:gd name="connsiteY4397" fmla="*/ 2214553 h 3977558"/>
              <a:gd name="connsiteX4398" fmla="*/ 1248442 w 5235586"/>
              <a:gd name="connsiteY4398" fmla="*/ 2211740 h 3977558"/>
              <a:gd name="connsiteX4399" fmla="*/ 1296244 w 5235586"/>
              <a:gd name="connsiteY4399" fmla="*/ 2163941 h 3977558"/>
              <a:gd name="connsiteX4400" fmla="*/ 1141593 w 5235586"/>
              <a:gd name="connsiteY4400" fmla="*/ 2163941 h 3977558"/>
              <a:gd name="connsiteX4401" fmla="*/ 1189395 w 5235586"/>
              <a:gd name="connsiteY4401" fmla="*/ 2211740 h 3977558"/>
              <a:gd name="connsiteX4402" fmla="*/ 1192206 w 5235586"/>
              <a:gd name="connsiteY4402" fmla="*/ 2214553 h 3977558"/>
              <a:gd name="connsiteX4403" fmla="*/ 1189395 w 5235586"/>
              <a:gd name="connsiteY4403" fmla="*/ 2217367 h 3977558"/>
              <a:gd name="connsiteX4404" fmla="*/ 1144407 w 5235586"/>
              <a:gd name="connsiteY4404" fmla="*/ 2262355 h 3977558"/>
              <a:gd name="connsiteX4405" fmla="*/ 1141593 w 5235586"/>
              <a:gd name="connsiteY4405" fmla="*/ 2265166 h 3977558"/>
              <a:gd name="connsiteX4406" fmla="*/ 1138780 w 5235586"/>
              <a:gd name="connsiteY4406" fmla="*/ 2262355 h 3977558"/>
              <a:gd name="connsiteX4407" fmla="*/ 1093791 w 5235586"/>
              <a:gd name="connsiteY4407" fmla="*/ 2217367 h 3977558"/>
              <a:gd name="connsiteX4408" fmla="*/ 1090981 w 5235586"/>
              <a:gd name="connsiteY4408" fmla="*/ 2214553 h 3977558"/>
              <a:gd name="connsiteX4409" fmla="*/ 1093791 w 5235586"/>
              <a:gd name="connsiteY4409" fmla="*/ 2211740 h 3977558"/>
              <a:gd name="connsiteX4410" fmla="*/ 1141593 w 5235586"/>
              <a:gd name="connsiteY4410" fmla="*/ 2163941 h 3977558"/>
              <a:gd name="connsiteX4411" fmla="*/ 984132 w 5235586"/>
              <a:gd name="connsiteY4411" fmla="*/ 2163941 h 3977558"/>
              <a:gd name="connsiteX4412" fmla="*/ 1031934 w 5235586"/>
              <a:gd name="connsiteY4412" fmla="*/ 2211740 h 3977558"/>
              <a:gd name="connsiteX4413" fmla="*/ 1034745 w 5235586"/>
              <a:gd name="connsiteY4413" fmla="*/ 2214553 h 3977558"/>
              <a:gd name="connsiteX4414" fmla="*/ 1031934 w 5235586"/>
              <a:gd name="connsiteY4414" fmla="*/ 2217367 h 3977558"/>
              <a:gd name="connsiteX4415" fmla="*/ 986946 w 5235586"/>
              <a:gd name="connsiteY4415" fmla="*/ 2262355 h 3977558"/>
              <a:gd name="connsiteX4416" fmla="*/ 984132 w 5235586"/>
              <a:gd name="connsiteY4416" fmla="*/ 2265166 h 3977558"/>
              <a:gd name="connsiteX4417" fmla="*/ 981319 w 5235586"/>
              <a:gd name="connsiteY4417" fmla="*/ 2262355 h 3977558"/>
              <a:gd name="connsiteX4418" fmla="*/ 936330 w 5235586"/>
              <a:gd name="connsiteY4418" fmla="*/ 2217367 h 3977558"/>
              <a:gd name="connsiteX4419" fmla="*/ 933520 w 5235586"/>
              <a:gd name="connsiteY4419" fmla="*/ 2214553 h 3977558"/>
              <a:gd name="connsiteX4420" fmla="*/ 936330 w 5235586"/>
              <a:gd name="connsiteY4420" fmla="*/ 2211740 h 3977558"/>
              <a:gd name="connsiteX4421" fmla="*/ 984132 w 5235586"/>
              <a:gd name="connsiteY4421" fmla="*/ 2163941 h 3977558"/>
              <a:gd name="connsiteX4422" fmla="*/ 829484 w 5235586"/>
              <a:gd name="connsiteY4422" fmla="*/ 2163941 h 3977558"/>
              <a:gd name="connsiteX4423" fmla="*/ 877286 w 5235586"/>
              <a:gd name="connsiteY4423" fmla="*/ 2211740 h 3977558"/>
              <a:gd name="connsiteX4424" fmla="*/ 880097 w 5235586"/>
              <a:gd name="connsiteY4424" fmla="*/ 2214553 h 3977558"/>
              <a:gd name="connsiteX4425" fmla="*/ 877286 w 5235586"/>
              <a:gd name="connsiteY4425" fmla="*/ 2217367 h 3977558"/>
              <a:gd name="connsiteX4426" fmla="*/ 832298 w 5235586"/>
              <a:gd name="connsiteY4426" fmla="*/ 2262355 h 3977558"/>
              <a:gd name="connsiteX4427" fmla="*/ 829484 w 5235586"/>
              <a:gd name="connsiteY4427" fmla="*/ 2265166 h 3977558"/>
              <a:gd name="connsiteX4428" fmla="*/ 826671 w 5235586"/>
              <a:gd name="connsiteY4428" fmla="*/ 2262355 h 3977558"/>
              <a:gd name="connsiteX4429" fmla="*/ 781682 w 5235586"/>
              <a:gd name="connsiteY4429" fmla="*/ 2217367 h 3977558"/>
              <a:gd name="connsiteX4430" fmla="*/ 778872 w 5235586"/>
              <a:gd name="connsiteY4430" fmla="*/ 2214553 h 3977558"/>
              <a:gd name="connsiteX4431" fmla="*/ 781682 w 5235586"/>
              <a:gd name="connsiteY4431" fmla="*/ 2211740 h 3977558"/>
              <a:gd name="connsiteX4432" fmla="*/ 829484 w 5235586"/>
              <a:gd name="connsiteY4432" fmla="*/ 2163941 h 3977558"/>
              <a:gd name="connsiteX4433" fmla="*/ 674833 w 5235586"/>
              <a:gd name="connsiteY4433" fmla="*/ 2163941 h 3977558"/>
              <a:gd name="connsiteX4434" fmla="*/ 722635 w 5235586"/>
              <a:gd name="connsiteY4434" fmla="*/ 2211740 h 3977558"/>
              <a:gd name="connsiteX4435" fmla="*/ 725446 w 5235586"/>
              <a:gd name="connsiteY4435" fmla="*/ 2214553 h 3977558"/>
              <a:gd name="connsiteX4436" fmla="*/ 722635 w 5235586"/>
              <a:gd name="connsiteY4436" fmla="*/ 2217367 h 3977558"/>
              <a:gd name="connsiteX4437" fmla="*/ 677647 w 5235586"/>
              <a:gd name="connsiteY4437" fmla="*/ 2262355 h 3977558"/>
              <a:gd name="connsiteX4438" fmla="*/ 674833 w 5235586"/>
              <a:gd name="connsiteY4438" fmla="*/ 2265166 h 3977558"/>
              <a:gd name="connsiteX4439" fmla="*/ 672020 w 5235586"/>
              <a:gd name="connsiteY4439" fmla="*/ 2262355 h 3977558"/>
              <a:gd name="connsiteX4440" fmla="*/ 627031 w 5235586"/>
              <a:gd name="connsiteY4440" fmla="*/ 2217367 h 3977558"/>
              <a:gd name="connsiteX4441" fmla="*/ 624221 w 5235586"/>
              <a:gd name="connsiteY4441" fmla="*/ 2214553 h 3977558"/>
              <a:gd name="connsiteX4442" fmla="*/ 627031 w 5235586"/>
              <a:gd name="connsiteY4442" fmla="*/ 2211740 h 3977558"/>
              <a:gd name="connsiteX4443" fmla="*/ 674833 w 5235586"/>
              <a:gd name="connsiteY4443" fmla="*/ 2163941 h 3977558"/>
              <a:gd name="connsiteX4444" fmla="*/ 517372 w 5235586"/>
              <a:gd name="connsiteY4444" fmla="*/ 2163941 h 3977558"/>
              <a:gd name="connsiteX4445" fmla="*/ 565174 w 5235586"/>
              <a:gd name="connsiteY4445" fmla="*/ 2211740 h 3977558"/>
              <a:gd name="connsiteX4446" fmla="*/ 567985 w 5235586"/>
              <a:gd name="connsiteY4446" fmla="*/ 2214553 h 3977558"/>
              <a:gd name="connsiteX4447" fmla="*/ 565174 w 5235586"/>
              <a:gd name="connsiteY4447" fmla="*/ 2217367 h 3977558"/>
              <a:gd name="connsiteX4448" fmla="*/ 520183 w 5235586"/>
              <a:gd name="connsiteY4448" fmla="*/ 2262355 h 3977558"/>
              <a:gd name="connsiteX4449" fmla="*/ 517372 w 5235586"/>
              <a:gd name="connsiteY4449" fmla="*/ 2265166 h 3977558"/>
              <a:gd name="connsiteX4450" fmla="*/ 514559 w 5235586"/>
              <a:gd name="connsiteY4450" fmla="*/ 2262355 h 3977558"/>
              <a:gd name="connsiteX4451" fmla="*/ 469570 w 5235586"/>
              <a:gd name="connsiteY4451" fmla="*/ 2217367 h 3977558"/>
              <a:gd name="connsiteX4452" fmla="*/ 466760 w 5235586"/>
              <a:gd name="connsiteY4452" fmla="*/ 2214553 h 3977558"/>
              <a:gd name="connsiteX4453" fmla="*/ 469570 w 5235586"/>
              <a:gd name="connsiteY4453" fmla="*/ 2211740 h 3977558"/>
              <a:gd name="connsiteX4454" fmla="*/ 517372 w 5235586"/>
              <a:gd name="connsiteY4454" fmla="*/ 2163941 h 3977558"/>
              <a:gd name="connsiteX4455" fmla="*/ 362724 w 5235586"/>
              <a:gd name="connsiteY4455" fmla="*/ 2163941 h 3977558"/>
              <a:gd name="connsiteX4456" fmla="*/ 410526 w 5235586"/>
              <a:gd name="connsiteY4456" fmla="*/ 2211740 h 3977558"/>
              <a:gd name="connsiteX4457" fmla="*/ 413337 w 5235586"/>
              <a:gd name="connsiteY4457" fmla="*/ 2214553 h 3977558"/>
              <a:gd name="connsiteX4458" fmla="*/ 410526 w 5235586"/>
              <a:gd name="connsiteY4458" fmla="*/ 2217367 h 3977558"/>
              <a:gd name="connsiteX4459" fmla="*/ 365535 w 5235586"/>
              <a:gd name="connsiteY4459" fmla="*/ 2262355 h 3977558"/>
              <a:gd name="connsiteX4460" fmla="*/ 362724 w 5235586"/>
              <a:gd name="connsiteY4460" fmla="*/ 2265166 h 3977558"/>
              <a:gd name="connsiteX4461" fmla="*/ 359911 w 5235586"/>
              <a:gd name="connsiteY4461" fmla="*/ 2262355 h 3977558"/>
              <a:gd name="connsiteX4462" fmla="*/ 314922 w 5235586"/>
              <a:gd name="connsiteY4462" fmla="*/ 2217367 h 3977558"/>
              <a:gd name="connsiteX4463" fmla="*/ 312112 w 5235586"/>
              <a:gd name="connsiteY4463" fmla="*/ 2214553 h 3977558"/>
              <a:gd name="connsiteX4464" fmla="*/ 314922 w 5235586"/>
              <a:gd name="connsiteY4464" fmla="*/ 2211740 h 3977558"/>
              <a:gd name="connsiteX4465" fmla="*/ 362724 w 5235586"/>
              <a:gd name="connsiteY4465" fmla="*/ 2163941 h 3977558"/>
              <a:gd name="connsiteX4466" fmla="*/ 208073 w 5235586"/>
              <a:gd name="connsiteY4466" fmla="*/ 2163941 h 3977558"/>
              <a:gd name="connsiteX4467" fmla="*/ 255875 w 5235586"/>
              <a:gd name="connsiteY4467" fmla="*/ 2211740 h 3977558"/>
              <a:gd name="connsiteX4468" fmla="*/ 258686 w 5235586"/>
              <a:gd name="connsiteY4468" fmla="*/ 2214553 h 3977558"/>
              <a:gd name="connsiteX4469" fmla="*/ 255875 w 5235586"/>
              <a:gd name="connsiteY4469" fmla="*/ 2217367 h 3977558"/>
              <a:gd name="connsiteX4470" fmla="*/ 210884 w 5235586"/>
              <a:gd name="connsiteY4470" fmla="*/ 2262355 h 3977558"/>
              <a:gd name="connsiteX4471" fmla="*/ 208073 w 5235586"/>
              <a:gd name="connsiteY4471" fmla="*/ 2265166 h 3977558"/>
              <a:gd name="connsiteX4472" fmla="*/ 205260 w 5235586"/>
              <a:gd name="connsiteY4472" fmla="*/ 2262355 h 3977558"/>
              <a:gd name="connsiteX4473" fmla="*/ 160271 w 5235586"/>
              <a:gd name="connsiteY4473" fmla="*/ 2217367 h 3977558"/>
              <a:gd name="connsiteX4474" fmla="*/ 157461 w 5235586"/>
              <a:gd name="connsiteY4474" fmla="*/ 2214553 h 3977558"/>
              <a:gd name="connsiteX4475" fmla="*/ 160271 w 5235586"/>
              <a:gd name="connsiteY4475" fmla="*/ 2211740 h 3977558"/>
              <a:gd name="connsiteX4476" fmla="*/ 208073 w 5235586"/>
              <a:gd name="connsiteY4476" fmla="*/ 2163941 h 3977558"/>
              <a:gd name="connsiteX4477" fmla="*/ 50612 w 5235586"/>
              <a:gd name="connsiteY4477" fmla="*/ 2163941 h 3977558"/>
              <a:gd name="connsiteX4478" fmla="*/ 98414 w 5235586"/>
              <a:gd name="connsiteY4478" fmla="*/ 2211740 h 3977558"/>
              <a:gd name="connsiteX4479" fmla="*/ 101225 w 5235586"/>
              <a:gd name="connsiteY4479" fmla="*/ 2214553 h 3977558"/>
              <a:gd name="connsiteX4480" fmla="*/ 98414 w 5235586"/>
              <a:gd name="connsiteY4480" fmla="*/ 2217367 h 3977558"/>
              <a:gd name="connsiteX4481" fmla="*/ 53426 w 5235586"/>
              <a:gd name="connsiteY4481" fmla="*/ 2262355 h 3977558"/>
              <a:gd name="connsiteX4482" fmla="*/ 50612 w 5235586"/>
              <a:gd name="connsiteY4482" fmla="*/ 2265166 h 3977558"/>
              <a:gd name="connsiteX4483" fmla="*/ 47802 w 5235586"/>
              <a:gd name="connsiteY4483" fmla="*/ 2262355 h 3977558"/>
              <a:gd name="connsiteX4484" fmla="*/ 2813 w 5235586"/>
              <a:gd name="connsiteY4484" fmla="*/ 2217367 h 3977558"/>
              <a:gd name="connsiteX4485" fmla="*/ 0 w 5235586"/>
              <a:gd name="connsiteY4485" fmla="*/ 2214553 h 3977558"/>
              <a:gd name="connsiteX4486" fmla="*/ 2813 w 5235586"/>
              <a:gd name="connsiteY4486" fmla="*/ 2211740 h 3977558"/>
              <a:gd name="connsiteX4487" fmla="*/ 50612 w 5235586"/>
              <a:gd name="connsiteY4487" fmla="*/ 2163941 h 3977558"/>
              <a:gd name="connsiteX4488" fmla="*/ 5184973 w 5235586"/>
              <a:gd name="connsiteY4488" fmla="*/ 2009293 h 3977558"/>
              <a:gd name="connsiteX4489" fmla="*/ 5232776 w 5235586"/>
              <a:gd name="connsiteY4489" fmla="*/ 2057092 h 3977558"/>
              <a:gd name="connsiteX4490" fmla="*/ 5235586 w 5235586"/>
              <a:gd name="connsiteY4490" fmla="*/ 2059905 h 3977558"/>
              <a:gd name="connsiteX4491" fmla="*/ 5232776 w 5235586"/>
              <a:gd name="connsiteY4491" fmla="*/ 2062719 h 3977558"/>
              <a:gd name="connsiteX4492" fmla="*/ 5187787 w 5235586"/>
              <a:gd name="connsiteY4492" fmla="*/ 2107707 h 3977558"/>
              <a:gd name="connsiteX4493" fmla="*/ 5184973 w 5235586"/>
              <a:gd name="connsiteY4493" fmla="*/ 2110518 h 3977558"/>
              <a:gd name="connsiteX4494" fmla="*/ 5182163 w 5235586"/>
              <a:gd name="connsiteY4494" fmla="*/ 2107707 h 3977558"/>
              <a:gd name="connsiteX4495" fmla="*/ 5137174 w 5235586"/>
              <a:gd name="connsiteY4495" fmla="*/ 2062719 h 3977558"/>
              <a:gd name="connsiteX4496" fmla="*/ 5134361 w 5235586"/>
              <a:gd name="connsiteY4496" fmla="*/ 2059905 h 3977558"/>
              <a:gd name="connsiteX4497" fmla="*/ 5137174 w 5235586"/>
              <a:gd name="connsiteY4497" fmla="*/ 2057092 h 3977558"/>
              <a:gd name="connsiteX4498" fmla="*/ 5184973 w 5235586"/>
              <a:gd name="connsiteY4498" fmla="*/ 2009293 h 3977558"/>
              <a:gd name="connsiteX4499" fmla="*/ 5030325 w 5235586"/>
              <a:gd name="connsiteY4499" fmla="*/ 2009293 h 3977558"/>
              <a:gd name="connsiteX4500" fmla="*/ 5078128 w 5235586"/>
              <a:gd name="connsiteY4500" fmla="*/ 2057092 h 3977558"/>
              <a:gd name="connsiteX4501" fmla="*/ 5080938 w 5235586"/>
              <a:gd name="connsiteY4501" fmla="*/ 2059905 h 3977558"/>
              <a:gd name="connsiteX4502" fmla="*/ 5078128 w 5235586"/>
              <a:gd name="connsiteY4502" fmla="*/ 2062719 h 3977558"/>
              <a:gd name="connsiteX4503" fmla="*/ 5033136 w 5235586"/>
              <a:gd name="connsiteY4503" fmla="*/ 2107707 h 3977558"/>
              <a:gd name="connsiteX4504" fmla="*/ 5030325 w 5235586"/>
              <a:gd name="connsiteY4504" fmla="*/ 2110518 h 3977558"/>
              <a:gd name="connsiteX4505" fmla="*/ 5027512 w 5235586"/>
              <a:gd name="connsiteY4505" fmla="*/ 2107707 h 3977558"/>
              <a:gd name="connsiteX4506" fmla="*/ 4982523 w 5235586"/>
              <a:gd name="connsiteY4506" fmla="*/ 2062719 h 3977558"/>
              <a:gd name="connsiteX4507" fmla="*/ 4979713 w 5235586"/>
              <a:gd name="connsiteY4507" fmla="*/ 2059905 h 3977558"/>
              <a:gd name="connsiteX4508" fmla="*/ 4982523 w 5235586"/>
              <a:gd name="connsiteY4508" fmla="*/ 2057092 h 3977558"/>
              <a:gd name="connsiteX4509" fmla="*/ 5030325 w 5235586"/>
              <a:gd name="connsiteY4509" fmla="*/ 2009293 h 3977558"/>
              <a:gd name="connsiteX4510" fmla="*/ 4872861 w 5235586"/>
              <a:gd name="connsiteY4510" fmla="*/ 2009293 h 3977558"/>
              <a:gd name="connsiteX4511" fmla="*/ 4920664 w 5235586"/>
              <a:gd name="connsiteY4511" fmla="*/ 2057092 h 3977558"/>
              <a:gd name="connsiteX4512" fmla="*/ 4923474 w 5235586"/>
              <a:gd name="connsiteY4512" fmla="*/ 2059905 h 3977558"/>
              <a:gd name="connsiteX4513" fmla="*/ 4920664 w 5235586"/>
              <a:gd name="connsiteY4513" fmla="*/ 2062719 h 3977558"/>
              <a:gd name="connsiteX4514" fmla="*/ 4875675 w 5235586"/>
              <a:gd name="connsiteY4514" fmla="*/ 2107707 h 3977558"/>
              <a:gd name="connsiteX4515" fmla="*/ 4872861 w 5235586"/>
              <a:gd name="connsiteY4515" fmla="*/ 2110518 h 3977558"/>
              <a:gd name="connsiteX4516" fmla="*/ 4870048 w 5235586"/>
              <a:gd name="connsiteY4516" fmla="*/ 2107707 h 3977558"/>
              <a:gd name="connsiteX4517" fmla="*/ 4825062 w 5235586"/>
              <a:gd name="connsiteY4517" fmla="*/ 2062719 h 3977558"/>
              <a:gd name="connsiteX4518" fmla="*/ 4822249 w 5235586"/>
              <a:gd name="connsiteY4518" fmla="*/ 2059905 h 3977558"/>
              <a:gd name="connsiteX4519" fmla="*/ 4825062 w 5235586"/>
              <a:gd name="connsiteY4519" fmla="*/ 2057092 h 3977558"/>
              <a:gd name="connsiteX4520" fmla="*/ 4872861 w 5235586"/>
              <a:gd name="connsiteY4520" fmla="*/ 2009293 h 3977558"/>
              <a:gd name="connsiteX4521" fmla="*/ 4718213 w 5235586"/>
              <a:gd name="connsiteY4521" fmla="*/ 2009293 h 3977558"/>
              <a:gd name="connsiteX4522" fmla="*/ 4766016 w 5235586"/>
              <a:gd name="connsiteY4522" fmla="*/ 2057092 h 3977558"/>
              <a:gd name="connsiteX4523" fmla="*/ 4768826 w 5235586"/>
              <a:gd name="connsiteY4523" fmla="*/ 2059905 h 3977558"/>
              <a:gd name="connsiteX4524" fmla="*/ 4766016 w 5235586"/>
              <a:gd name="connsiteY4524" fmla="*/ 2062719 h 3977558"/>
              <a:gd name="connsiteX4525" fmla="*/ 4721027 w 5235586"/>
              <a:gd name="connsiteY4525" fmla="*/ 2107707 h 3977558"/>
              <a:gd name="connsiteX4526" fmla="*/ 4718213 w 5235586"/>
              <a:gd name="connsiteY4526" fmla="*/ 2110518 h 3977558"/>
              <a:gd name="connsiteX4527" fmla="*/ 4715400 w 5235586"/>
              <a:gd name="connsiteY4527" fmla="*/ 2107707 h 3977558"/>
              <a:gd name="connsiteX4528" fmla="*/ 4670414 w 5235586"/>
              <a:gd name="connsiteY4528" fmla="*/ 2062719 h 3977558"/>
              <a:gd name="connsiteX4529" fmla="*/ 4667601 w 5235586"/>
              <a:gd name="connsiteY4529" fmla="*/ 2059905 h 3977558"/>
              <a:gd name="connsiteX4530" fmla="*/ 4670414 w 5235586"/>
              <a:gd name="connsiteY4530" fmla="*/ 2057092 h 3977558"/>
              <a:gd name="connsiteX4531" fmla="*/ 4718213 w 5235586"/>
              <a:gd name="connsiteY4531" fmla="*/ 2009293 h 3977558"/>
              <a:gd name="connsiteX4532" fmla="*/ 4563563 w 5235586"/>
              <a:gd name="connsiteY4532" fmla="*/ 2009293 h 3977558"/>
              <a:gd name="connsiteX4533" fmla="*/ 4611365 w 5235586"/>
              <a:gd name="connsiteY4533" fmla="*/ 2057092 h 3977558"/>
              <a:gd name="connsiteX4534" fmla="*/ 4614175 w 5235586"/>
              <a:gd name="connsiteY4534" fmla="*/ 2059905 h 3977558"/>
              <a:gd name="connsiteX4535" fmla="*/ 4611365 w 5235586"/>
              <a:gd name="connsiteY4535" fmla="*/ 2062719 h 3977558"/>
              <a:gd name="connsiteX4536" fmla="*/ 4566376 w 5235586"/>
              <a:gd name="connsiteY4536" fmla="*/ 2107707 h 3977558"/>
              <a:gd name="connsiteX4537" fmla="*/ 4563563 w 5235586"/>
              <a:gd name="connsiteY4537" fmla="*/ 2110518 h 3977558"/>
              <a:gd name="connsiteX4538" fmla="*/ 4560749 w 5235586"/>
              <a:gd name="connsiteY4538" fmla="*/ 2107707 h 3977558"/>
              <a:gd name="connsiteX4539" fmla="*/ 4515763 w 5235586"/>
              <a:gd name="connsiteY4539" fmla="*/ 2062719 h 3977558"/>
              <a:gd name="connsiteX4540" fmla="*/ 4512950 w 5235586"/>
              <a:gd name="connsiteY4540" fmla="*/ 2059905 h 3977558"/>
              <a:gd name="connsiteX4541" fmla="*/ 4515763 w 5235586"/>
              <a:gd name="connsiteY4541" fmla="*/ 2057092 h 3977558"/>
              <a:gd name="connsiteX4542" fmla="*/ 4563563 w 5235586"/>
              <a:gd name="connsiteY4542" fmla="*/ 2009293 h 3977558"/>
              <a:gd name="connsiteX4543" fmla="*/ 4406104 w 5235586"/>
              <a:gd name="connsiteY4543" fmla="*/ 2009293 h 3977558"/>
              <a:gd name="connsiteX4544" fmla="*/ 4453907 w 5235586"/>
              <a:gd name="connsiteY4544" fmla="*/ 2057092 h 3977558"/>
              <a:gd name="connsiteX4545" fmla="*/ 4456717 w 5235586"/>
              <a:gd name="connsiteY4545" fmla="*/ 2059905 h 3977558"/>
              <a:gd name="connsiteX4546" fmla="*/ 4453907 w 5235586"/>
              <a:gd name="connsiteY4546" fmla="*/ 2062719 h 3977558"/>
              <a:gd name="connsiteX4547" fmla="*/ 4408915 w 5235586"/>
              <a:gd name="connsiteY4547" fmla="*/ 2107707 h 3977558"/>
              <a:gd name="connsiteX4548" fmla="*/ 4406104 w 5235586"/>
              <a:gd name="connsiteY4548" fmla="*/ 2110518 h 3977558"/>
              <a:gd name="connsiteX4549" fmla="*/ 4403291 w 5235586"/>
              <a:gd name="connsiteY4549" fmla="*/ 2107707 h 3977558"/>
              <a:gd name="connsiteX4550" fmla="*/ 4358302 w 5235586"/>
              <a:gd name="connsiteY4550" fmla="*/ 2062719 h 3977558"/>
              <a:gd name="connsiteX4551" fmla="*/ 4355492 w 5235586"/>
              <a:gd name="connsiteY4551" fmla="*/ 2059905 h 3977558"/>
              <a:gd name="connsiteX4552" fmla="*/ 4358302 w 5235586"/>
              <a:gd name="connsiteY4552" fmla="*/ 2057092 h 3977558"/>
              <a:gd name="connsiteX4553" fmla="*/ 4406104 w 5235586"/>
              <a:gd name="connsiteY4553" fmla="*/ 2009293 h 3977558"/>
              <a:gd name="connsiteX4554" fmla="*/ 4251453 w 5235586"/>
              <a:gd name="connsiteY4554" fmla="*/ 2009293 h 3977558"/>
              <a:gd name="connsiteX4555" fmla="*/ 4299256 w 5235586"/>
              <a:gd name="connsiteY4555" fmla="*/ 2057092 h 3977558"/>
              <a:gd name="connsiteX4556" fmla="*/ 4302066 w 5235586"/>
              <a:gd name="connsiteY4556" fmla="*/ 2059905 h 3977558"/>
              <a:gd name="connsiteX4557" fmla="*/ 4299256 w 5235586"/>
              <a:gd name="connsiteY4557" fmla="*/ 2062719 h 3977558"/>
              <a:gd name="connsiteX4558" fmla="*/ 4254264 w 5235586"/>
              <a:gd name="connsiteY4558" fmla="*/ 2107707 h 3977558"/>
              <a:gd name="connsiteX4559" fmla="*/ 4251453 w 5235586"/>
              <a:gd name="connsiteY4559" fmla="*/ 2110518 h 3977558"/>
              <a:gd name="connsiteX4560" fmla="*/ 4248640 w 5235586"/>
              <a:gd name="connsiteY4560" fmla="*/ 2107707 h 3977558"/>
              <a:gd name="connsiteX4561" fmla="*/ 4203651 w 5235586"/>
              <a:gd name="connsiteY4561" fmla="*/ 2062719 h 3977558"/>
              <a:gd name="connsiteX4562" fmla="*/ 4200841 w 5235586"/>
              <a:gd name="connsiteY4562" fmla="*/ 2059905 h 3977558"/>
              <a:gd name="connsiteX4563" fmla="*/ 4203651 w 5235586"/>
              <a:gd name="connsiteY4563" fmla="*/ 2057092 h 3977558"/>
              <a:gd name="connsiteX4564" fmla="*/ 4251453 w 5235586"/>
              <a:gd name="connsiteY4564" fmla="*/ 2009293 h 3977558"/>
              <a:gd name="connsiteX4565" fmla="*/ 4096805 w 5235586"/>
              <a:gd name="connsiteY4565" fmla="*/ 2009293 h 3977558"/>
              <a:gd name="connsiteX4566" fmla="*/ 4144608 w 5235586"/>
              <a:gd name="connsiteY4566" fmla="*/ 2057092 h 3977558"/>
              <a:gd name="connsiteX4567" fmla="*/ 4147418 w 5235586"/>
              <a:gd name="connsiteY4567" fmla="*/ 2059905 h 3977558"/>
              <a:gd name="connsiteX4568" fmla="*/ 4144608 w 5235586"/>
              <a:gd name="connsiteY4568" fmla="*/ 2062719 h 3977558"/>
              <a:gd name="connsiteX4569" fmla="*/ 4099616 w 5235586"/>
              <a:gd name="connsiteY4569" fmla="*/ 2107707 h 3977558"/>
              <a:gd name="connsiteX4570" fmla="*/ 4096805 w 5235586"/>
              <a:gd name="connsiteY4570" fmla="*/ 2110518 h 3977558"/>
              <a:gd name="connsiteX4571" fmla="*/ 4093992 w 5235586"/>
              <a:gd name="connsiteY4571" fmla="*/ 2107707 h 3977558"/>
              <a:gd name="connsiteX4572" fmla="*/ 4049003 w 5235586"/>
              <a:gd name="connsiteY4572" fmla="*/ 2062719 h 3977558"/>
              <a:gd name="connsiteX4573" fmla="*/ 4046193 w 5235586"/>
              <a:gd name="connsiteY4573" fmla="*/ 2059905 h 3977558"/>
              <a:gd name="connsiteX4574" fmla="*/ 4049003 w 5235586"/>
              <a:gd name="connsiteY4574" fmla="*/ 2057092 h 3977558"/>
              <a:gd name="connsiteX4575" fmla="*/ 4096805 w 5235586"/>
              <a:gd name="connsiteY4575" fmla="*/ 2009293 h 3977558"/>
              <a:gd name="connsiteX4576" fmla="*/ 3939345 w 5235586"/>
              <a:gd name="connsiteY4576" fmla="*/ 2009293 h 3977558"/>
              <a:gd name="connsiteX4577" fmla="*/ 3987147 w 5235586"/>
              <a:gd name="connsiteY4577" fmla="*/ 2057092 h 3977558"/>
              <a:gd name="connsiteX4578" fmla="*/ 3989957 w 5235586"/>
              <a:gd name="connsiteY4578" fmla="*/ 2059905 h 3977558"/>
              <a:gd name="connsiteX4579" fmla="*/ 3987147 w 5235586"/>
              <a:gd name="connsiteY4579" fmla="*/ 2062719 h 3977558"/>
              <a:gd name="connsiteX4580" fmla="*/ 3942155 w 5235586"/>
              <a:gd name="connsiteY4580" fmla="*/ 2107707 h 3977558"/>
              <a:gd name="connsiteX4581" fmla="*/ 3939345 w 5235586"/>
              <a:gd name="connsiteY4581" fmla="*/ 2110518 h 3977558"/>
              <a:gd name="connsiteX4582" fmla="*/ 3936531 w 5235586"/>
              <a:gd name="connsiteY4582" fmla="*/ 2107707 h 3977558"/>
              <a:gd name="connsiteX4583" fmla="*/ 3891545 w 5235586"/>
              <a:gd name="connsiteY4583" fmla="*/ 2062719 h 3977558"/>
              <a:gd name="connsiteX4584" fmla="*/ 3888732 w 5235586"/>
              <a:gd name="connsiteY4584" fmla="*/ 2059905 h 3977558"/>
              <a:gd name="connsiteX4585" fmla="*/ 3891545 w 5235586"/>
              <a:gd name="connsiteY4585" fmla="*/ 2057092 h 3977558"/>
              <a:gd name="connsiteX4586" fmla="*/ 3939345 w 5235586"/>
              <a:gd name="connsiteY4586" fmla="*/ 2009293 h 3977558"/>
              <a:gd name="connsiteX4587" fmla="*/ 3784693 w 5235586"/>
              <a:gd name="connsiteY4587" fmla="*/ 2009293 h 3977558"/>
              <a:gd name="connsiteX4588" fmla="*/ 3832496 w 5235586"/>
              <a:gd name="connsiteY4588" fmla="*/ 2057092 h 3977558"/>
              <a:gd name="connsiteX4589" fmla="*/ 3835306 w 5235586"/>
              <a:gd name="connsiteY4589" fmla="*/ 2059905 h 3977558"/>
              <a:gd name="connsiteX4590" fmla="*/ 3832496 w 5235586"/>
              <a:gd name="connsiteY4590" fmla="*/ 2062719 h 3977558"/>
              <a:gd name="connsiteX4591" fmla="*/ 3787504 w 5235586"/>
              <a:gd name="connsiteY4591" fmla="*/ 2107707 h 3977558"/>
              <a:gd name="connsiteX4592" fmla="*/ 3784693 w 5235586"/>
              <a:gd name="connsiteY4592" fmla="*/ 2110518 h 3977558"/>
              <a:gd name="connsiteX4593" fmla="*/ 3781880 w 5235586"/>
              <a:gd name="connsiteY4593" fmla="*/ 2107707 h 3977558"/>
              <a:gd name="connsiteX4594" fmla="*/ 3736894 w 5235586"/>
              <a:gd name="connsiteY4594" fmla="*/ 2062719 h 3977558"/>
              <a:gd name="connsiteX4595" fmla="*/ 3734081 w 5235586"/>
              <a:gd name="connsiteY4595" fmla="*/ 2059905 h 3977558"/>
              <a:gd name="connsiteX4596" fmla="*/ 3736894 w 5235586"/>
              <a:gd name="connsiteY4596" fmla="*/ 2057092 h 3977558"/>
              <a:gd name="connsiteX4597" fmla="*/ 3784693 w 5235586"/>
              <a:gd name="connsiteY4597" fmla="*/ 2009293 h 3977558"/>
              <a:gd name="connsiteX4598" fmla="*/ 3630045 w 5235586"/>
              <a:gd name="connsiteY4598" fmla="*/ 2009293 h 3977558"/>
              <a:gd name="connsiteX4599" fmla="*/ 3677848 w 5235586"/>
              <a:gd name="connsiteY4599" fmla="*/ 2057092 h 3977558"/>
              <a:gd name="connsiteX4600" fmla="*/ 3680658 w 5235586"/>
              <a:gd name="connsiteY4600" fmla="*/ 2059905 h 3977558"/>
              <a:gd name="connsiteX4601" fmla="*/ 3677848 w 5235586"/>
              <a:gd name="connsiteY4601" fmla="*/ 2062719 h 3977558"/>
              <a:gd name="connsiteX4602" fmla="*/ 3632856 w 5235586"/>
              <a:gd name="connsiteY4602" fmla="*/ 2107707 h 3977558"/>
              <a:gd name="connsiteX4603" fmla="*/ 3630045 w 5235586"/>
              <a:gd name="connsiteY4603" fmla="*/ 2110518 h 3977558"/>
              <a:gd name="connsiteX4604" fmla="*/ 3627232 w 5235586"/>
              <a:gd name="connsiteY4604" fmla="*/ 2107707 h 3977558"/>
              <a:gd name="connsiteX4605" fmla="*/ 3582246 w 5235586"/>
              <a:gd name="connsiteY4605" fmla="*/ 2062719 h 3977558"/>
              <a:gd name="connsiteX4606" fmla="*/ 3579433 w 5235586"/>
              <a:gd name="connsiteY4606" fmla="*/ 2059905 h 3977558"/>
              <a:gd name="connsiteX4607" fmla="*/ 3582246 w 5235586"/>
              <a:gd name="connsiteY4607" fmla="*/ 2057092 h 3977558"/>
              <a:gd name="connsiteX4608" fmla="*/ 3630045 w 5235586"/>
              <a:gd name="connsiteY4608" fmla="*/ 2009293 h 3977558"/>
              <a:gd name="connsiteX4609" fmla="*/ 3472581 w 5235586"/>
              <a:gd name="connsiteY4609" fmla="*/ 2009293 h 3977558"/>
              <a:gd name="connsiteX4610" fmla="*/ 3520384 w 5235586"/>
              <a:gd name="connsiteY4610" fmla="*/ 2057092 h 3977558"/>
              <a:gd name="connsiteX4611" fmla="*/ 3523194 w 5235586"/>
              <a:gd name="connsiteY4611" fmla="*/ 2059905 h 3977558"/>
              <a:gd name="connsiteX4612" fmla="*/ 3520384 w 5235586"/>
              <a:gd name="connsiteY4612" fmla="*/ 2062719 h 3977558"/>
              <a:gd name="connsiteX4613" fmla="*/ 3475395 w 5235586"/>
              <a:gd name="connsiteY4613" fmla="*/ 2107707 h 3977558"/>
              <a:gd name="connsiteX4614" fmla="*/ 3472581 w 5235586"/>
              <a:gd name="connsiteY4614" fmla="*/ 2110518 h 3977558"/>
              <a:gd name="connsiteX4615" fmla="*/ 3469771 w 5235586"/>
              <a:gd name="connsiteY4615" fmla="*/ 2107707 h 3977558"/>
              <a:gd name="connsiteX4616" fmla="*/ 3424782 w 5235586"/>
              <a:gd name="connsiteY4616" fmla="*/ 2062719 h 3977558"/>
              <a:gd name="connsiteX4617" fmla="*/ 3421969 w 5235586"/>
              <a:gd name="connsiteY4617" fmla="*/ 2059905 h 3977558"/>
              <a:gd name="connsiteX4618" fmla="*/ 3424782 w 5235586"/>
              <a:gd name="connsiteY4618" fmla="*/ 2057092 h 3977558"/>
              <a:gd name="connsiteX4619" fmla="*/ 3472581 w 5235586"/>
              <a:gd name="connsiteY4619" fmla="*/ 2009293 h 3977558"/>
              <a:gd name="connsiteX4620" fmla="*/ 3317933 w 5235586"/>
              <a:gd name="connsiteY4620" fmla="*/ 2009293 h 3977558"/>
              <a:gd name="connsiteX4621" fmla="*/ 3365736 w 5235586"/>
              <a:gd name="connsiteY4621" fmla="*/ 2057092 h 3977558"/>
              <a:gd name="connsiteX4622" fmla="*/ 3368546 w 5235586"/>
              <a:gd name="connsiteY4622" fmla="*/ 2059905 h 3977558"/>
              <a:gd name="connsiteX4623" fmla="*/ 3365736 w 5235586"/>
              <a:gd name="connsiteY4623" fmla="*/ 2062719 h 3977558"/>
              <a:gd name="connsiteX4624" fmla="*/ 3320747 w 5235586"/>
              <a:gd name="connsiteY4624" fmla="*/ 2107707 h 3977558"/>
              <a:gd name="connsiteX4625" fmla="*/ 3317933 w 5235586"/>
              <a:gd name="connsiteY4625" fmla="*/ 2110518 h 3977558"/>
              <a:gd name="connsiteX4626" fmla="*/ 3315123 w 5235586"/>
              <a:gd name="connsiteY4626" fmla="*/ 2107707 h 3977558"/>
              <a:gd name="connsiteX4627" fmla="*/ 3270134 w 5235586"/>
              <a:gd name="connsiteY4627" fmla="*/ 2062719 h 3977558"/>
              <a:gd name="connsiteX4628" fmla="*/ 3267321 w 5235586"/>
              <a:gd name="connsiteY4628" fmla="*/ 2059905 h 3977558"/>
              <a:gd name="connsiteX4629" fmla="*/ 3270134 w 5235586"/>
              <a:gd name="connsiteY4629" fmla="*/ 2057092 h 3977558"/>
              <a:gd name="connsiteX4630" fmla="*/ 3317933 w 5235586"/>
              <a:gd name="connsiteY4630" fmla="*/ 2009293 h 3977558"/>
              <a:gd name="connsiteX4631" fmla="*/ 3163283 w 5235586"/>
              <a:gd name="connsiteY4631" fmla="*/ 2009293 h 3977558"/>
              <a:gd name="connsiteX4632" fmla="*/ 3211085 w 5235586"/>
              <a:gd name="connsiteY4632" fmla="*/ 2057092 h 3977558"/>
              <a:gd name="connsiteX4633" fmla="*/ 3213895 w 5235586"/>
              <a:gd name="connsiteY4633" fmla="*/ 2059905 h 3977558"/>
              <a:gd name="connsiteX4634" fmla="*/ 3211085 w 5235586"/>
              <a:gd name="connsiteY4634" fmla="*/ 2062719 h 3977558"/>
              <a:gd name="connsiteX4635" fmla="*/ 3166096 w 5235586"/>
              <a:gd name="connsiteY4635" fmla="*/ 2107707 h 3977558"/>
              <a:gd name="connsiteX4636" fmla="*/ 3163283 w 5235586"/>
              <a:gd name="connsiteY4636" fmla="*/ 2110518 h 3977558"/>
              <a:gd name="connsiteX4637" fmla="*/ 3160472 w 5235586"/>
              <a:gd name="connsiteY4637" fmla="*/ 2107707 h 3977558"/>
              <a:gd name="connsiteX4638" fmla="*/ 3115483 w 5235586"/>
              <a:gd name="connsiteY4638" fmla="*/ 2062719 h 3977558"/>
              <a:gd name="connsiteX4639" fmla="*/ 3112670 w 5235586"/>
              <a:gd name="connsiteY4639" fmla="*/ 2059905 h 3977558"/>
              <a:gd name="connsiteX4640" fmla="*/ 3115483 w 5235586"/>
              <a:gd name="connsiteY4640" fmla="*/ 2057092 h 3977558"/>
              <a:gd name="connsiteX4641" fmla="*/ 3163283 w 5235586"/>
              <a:gd name="connsiteY4641" fmla="*/ 2009293 h 3977558"/>
              <a:gd name="connsiteX4642" fmla="*/ 3005823 w 5235586"/>
              <a:gd name="connsiteY4642" fmla="*/ 2009293 h 3977558"/>
              <a:gd name="connsiteX4643" fmla="*/ 3053626 w 5235586"/>
              <a:gd name="connsiteY4643" fmla="*/ 2057092 h 3977558"/>
              <a:gd name="connsiteX4644" fmla="*/ 3056436 w 5235586"/>
              <a:gd name="connsiteY4644" fmla="*/ 2059905 h 3977558"/>
              <a:gd name="connsiteX4645" fmla="*/ 3053626 w 5235586"/>
              <a:gd name="connsiteY4645" fmla="*/ 2062719 h 3977558"/>
              <a:gd name="connsiteX4646" fmla="*/ 3008634 w 5235586"/>
              <a:gd name="connsiteY4646" fmla="*/ 2107707 h 3977558"/>
              <a:gd name="connsiteX4647" fmla="*/ 3005823 w 5235586"/>
              <a:gd name="connsiteY4647" fmla="*/ 2110518 h 3977558"/>
              <a:gd name="connsiteX4648" fmla="*/ 3003010 w 5235586"/>
              <a:gd name="connsiteY4648" fmla="*/ 2107707 h 3977558"/>
              <a:gd name="connsiteX4649" fmla="*/ 2958021 w 5235586"/>
              <a:gd name="connsiteY4649" fmla="*/ 2062719 h 3977558"/>
              <a:gd name="connsiteX4650" fmla="*/ 2955211 w 5235586"/>
              <a:gd name="connsiteY4650" fmla="*/ 2059905 h 3977558"/>
              <a:gd name="connsiteX4651" fmla="*/ 2958021 w 5235586"/>
              <a:gd name="connsiteY4651" fmla="*/ 2057092 h 3977558"/>
              <a:gd name="connsiteX4652" fmla="*/ 3005823 w 5235586"/>
              <a:gd name="connsiteY4652" fmla="*/ 2009293 h 3977558"/>
              <a:gd name="connsiteX4653" fmla="*/ 2851172 w 5235586"/>
              <a:gd name="connsiteY4653" fmla="*/ 2009293 h 3977558"/>
              <a:gd name="connsiteX4654" fmla="*/ 2898975 w 5235586"/>
              <a:gd name="connsiteY4654" fmla="*/ 2057092 h 3977558"/>
              <a:gd name="connsiteX4655" fmla="*/ 2901785 w 5235586"/>
              <a:gd name="connsiteY4655" fmla="*/ 2059905 h 3977558"/>
              <a:gd name="connsiteX4656" fmla="*/ 2898975 w 5235586"/>
              <a:gd name="connsiteY4656" fmla="*/ 2062719 h 3977558"/>
              <a:gd name="connsiteX4657" fmla="*/ 2853983 w 5235586"/>
              <a:gd name="connsiteY4657" fmla="*/ 2107707 h 3977558"/>
              <a:gd name="connsiteX4658" fmla="*/ 2851172 w 5235586"/>
              <a:gd name="connsiteY4658" fmla="*/ 2110518 h 3977558"/>
              <a:gd name="connsiteX4659" fmla="*/ 2848359 w 5235586"/>
              <a:gd name="connsiteY4659" fmla="*/ 2107707 h 3977558"/>
              <a:gd name="connsiteX4660" fmla="*/ 2803370 w 5235586"/>
              <a:gd name="connsiteY4660" fmla="*/ 2062719 h 3977558"/>
              <a:gd name="connsiteX4661" fmla="*/ 2800560 w 5235586"/>
              <a:gd name="connsiteY4661" fmla="*/ 2059905 h 3977558"/>
              <a:gd name="connsiteX4662" fmla="*/ 2803370 w 5235586"/>
              <a:gd name="connsiteY4662" fmla="*/ 2057092 h 3977558"/>
              <a:gd name="connsiteX4663" fmla="*/ 2851172 w 5235586"/>
              <a:gd name="connsiteY4663" fmla="*/ 2009293 h 3977558"/>
              <a:gd name="connsiteX4664" fmla="*/ 2696525 w 5235586"/>
              <a:gd name="connsiteY4664" fmla="*/ 2009293 h 3977558"/>
              <a:gd name="connsiteX4665" fmla="*/ 2744328 w 5235586"/>
              <a:gd name="connsiteY4665" fmla="*/ 2057092 h 3977558"/>
              <a:gd name="connsiteX4666" fmla="*/ 2747138 w 5235586"/>
              <a:gd name="connsiteY4666" fmla="*/ 2059905 h 3977558"/>
              <a:gd name="connsiteX4667" fmla="*/ 2744328 w 5235586"/>
              <a:gd name="connsiteY4667" fmla="*/ 2062719 h 3977558"/>
              <a:gd name="connsiteX4668" fmla="*/ 2699336 w 5235586"/>
              <a:gd name="connsiteY4668" fmla="*/ 2107707 h 3977558"/>
              <a:gd name="connsiteX4669" fmla="*/ 2696525 w 5235586"/>
              <a:gd name="connsiteY4669" fmla="*/ 2110518 h 3977558"/>
              <a:gd name="connsiteX4670" fmla="*/ 2693712 w 5235586"/>
              <a:gd name="connsiteY4670" fmla="*/ 2107707 h 3977558"/>
              <a:gd name="connsiteX4671" fmla="*/ 2648723 w 5235586"/>
              <a:gd name="connsiteY4671" fmla="*/ 2062719 h 3977558"/>
              <a:gd name="connsiteX4672" fmla="*/ 2645913 w 5235586"/>
              <a:gd name="connsiteY4672" fmla="*/ 2059905 h 3977558"/>
              <a:gd name="connsiteX4673" fmla="*/ 2648723 w 5235586"/>
              <a:gd name="connsiteY4673" fmla="*/ 2057092 h 3977558"/>
              <a:gd name="connsiteX4674" fmla="*/ 2696525 w 5235586"/>
              <a:gd name="connsiteY4674" fmla="*/ 2009293 h 3977558"/>
              <a:gd name="connsiteX4675" fmla="*/ 2539061 w 5235586"/>
              <a:gd name="connsiteY4675" fmla="*/ 2009293 h 3977558"/>
              <a:gd name="connsiteX4676" fmla="*/ 2586863 w 5235586"/>
              <a:gd name="connsiteY4676" fmla="*/ 2057092 h 3977558"/>
              <a:gd name="connsiteX4677" fmla="*/ 2589673 w 5235586"/>
              <a:gd name="connsiteY4677" fmla="*/ 2059905 h 3977558"/>
              <a:gd name="connsiteX4678" fmla="*/ 2586863 w 5235586"/>
              <a:gd name="connsiteY4678" fmla="*/ 2062719 h 3977558"/>
              <a:gd name="connsiteX4679" fmla="*/ 2541874 w 5235586"/>
              <a:gd name="connsiteY4679" fmla="*/ 2107707 h 3977558"/>
              <a:gd name="connsiteX4680" fmla="*/ 2539061 w 5235586"/>
              <a:gd name="connsiteY4680" fmla="*/ 2110518 h 3977558"/>
              <a:gd name="connsiteX4681" fmla="*/ 2536247 w 5235586"/>
              <a:gd name="connsiteY4681" fmla="*/ 2107707 h 3977558"/>
              <a:gd name="connsiteX4682" fmla="*/ 2491261 w 5235586"/>
              <a:gd name="connsiteY4682" fmla="*/ 2062719 h 3977558"/>
              <a:gd name="connsiteX4683" fmla="*/ 2488448 w 5235586"/>
              <a:gd name="connsiteY4683" fmla="*/ 2059905 h 3977558"/>
              <a:gd name="connsiteX4684" fmla="*/ 2491261 w 5235586"/>
              <a:gd name="connsiteY4684" fmla="*/ 2057092 h 3977558"/>
              <a:gd name="connsiteX4685" fmla="*/ 2539061 w 5235586"/>
              <a:gd name="connsiteY4685" fmla="*/ 2009293 h 3977558"/>
              <a:gd name="connsiteX4686" fmla="*/ 2384413 w 5235586"/>
              <a:gd name="connsiteY4686" fmla="*/ 2009293 h 3977558"/>
              <a:gd name="connsiteX4687" fmla="*/ 2432215 w 5235586"/>
              <a:gd name="connsiteY4687" fmla="*/ 2057092 h 3977558"/>
              <a:gd name="connsiteX4688" fmla="*/ 2435025 w 5235586"/>
              <a:gd name="connsiteY4688" fmla="*/ 2059905 h 3977558"/>
              <a:gd name="connsiteX4689" fmla="*/ 2432215 w 5235586"/>
              <a:gd name="connsiteY4689" fmla="*/ 2062719 h 3977558"/>
              <a:gd name="connsiteX4690" fmla="*/ 2387226 w 5235586"/>
              <a:gd name="connsiteY4690" fmla="*/ 2107707 h 3977558"/>
              <a:gd name="connsiteX4691" fmla="*/ 2384413 w 5235586"/>
              <a:gd name="connsiteY4691" fmla="*/ 2110518 h 3977558"/>
              <a:gd name="connsiteX4692" fmla="*/ 2381599 w 5235586"/>
              <a:gd name="connsiteY4692" fmla="*/ 2107707 h 3977558"/>
              <a:gd name="connsiteX4693" fmla="*/ 2336613 w 5235586"/>
              <a:gd name="connsiteY4693" fmla="*/ 2062719 h 3977558"/>
              <a:gd name="connsiteX4694" fmla="*/ 2333800 w 5235586"/>
              <a:gd name="connsiteY4694" fmla="*/ 2059905 h 3977558"/>
              <a:gd name="connsiteX4695" fmla="*/ 2336613 w 5235586"/>
              <a:gd name="connsiteY4695" fmla="*/ 2057092 h 3977558"/>
              <a:gd name="connsiteX4696" fmla="*/ 2384413 w 5235586"/>
              <a:gd name="connsiteY4696" fmla="*/ 2009293 h 3977558"/>
              <a:gd name="connsiteX4697" fmla="*/ 2229761 w 5235586"/>
              <a:gd name="connsiteY4697" fmla="*/ 2009293 h 3977558"/>
              <a:gd name="connsiteX4698" fmla="*/ 2277564 w 5235586"/>
              <a:gd name="connsiteY4698" fmla="*/ 2057092 h 3977558"/>
              <a:gd name="connsiteX4699" fmla="*/ 2280374 w 5235586"/>
              <a:gd name="connsiteY4699" fmla="*/ 2059905 h 3977558"/>
              <a:gd name="connsiteX4700" fmla="*/ 2277564 w 5235586"/>
              <a:gd name="connsiteY4700" fmla="*/ 2062719 h 3977558"/>
              <a:gd name="connsiteX4701" fmla="*/ 2232575 w 5235586"/>
              <a:gd name="connsiteY4701" fmla="*/ 2107707 h 3977558"/>
              <a:gd name="connsiteX4702" fmla="*/ 2229761 w 5235586"/>
              <a:gd name="connsiteY4702" fmla="*/ 2110518 h 3977558"/>
              <a:gd name="connsiteX4703" fmla="*/ 2226948 w 5235586"/>
              <a:gd name="connsiteY4703" fmla="*/ 2107707 h 3977558"/>
              <a:gd name="connsiteX4704" fmla="*/ 2181962 w 5235586"/>
              <a:gd name="connsiteY4704" fmla="*/ 2062719 h 3977558"/>
              <a:gd name="connsiteX4705" fmla="*/ 2179149 w 5235586"/>
              <a:gd name="connsiteY4705" fmla="*/ 2059905 h 3977558"/>
              <a:gd name="connsiteX4706" fmla="*/ 2181962 w 5235586"/>
              <a:gd name="connsiteY4706" fmla="*/ 2057092 h 3977558"/>
              <a:gd name="connsiteX4707" fmla="*/ 2229761 w 5235586"/>
              <a:gd name="connsiteY4707" fmla="*/ 2009293 h 3977558"/>
              <a:gd name="connsiteX4708" fmla="*/ 2075115 w 5235586"/>
              <a:gd name="connsiteY4708" fmla="*/ 2009293 h 3977558"/>
              <a:gd name="connsiteX4709" fmla="*/ 2122917 w 5235586"/>
              <a:gd name="connsiteY4709" fmla="*/ 2057092 h 3977558"/>
              <a:gd name="connsiteX4710" fmla="*/ 2125727 w 5235586"/>
              <a:gd name="connsiteY4710" fmla="*/ 2059905 h 3977558"/>
              <a:gd name="connsiteX4711" fmla="*/ 2122917 w 5235586"/>
              <a:gd name="connsiteY4711" fmla="*/ 2062719 h 3977558"/>
              <a:gd name="connsiteX4712" fmla="*/ 2077928 w 5235586"/>
              <a:gd name="connsiteY4712" fmla="*/ 2107707 h 3977558"/>
              <a:gd name="connsiteX4713" fmla="*/ 2075115 w 5235586"/>
              <a:gd name="connsiteY4713" fmla="*/ 2110518 h 3977558"/>
              <a:gd name="connsiteX4714" fmla="*/ 2072301 w 5235586"/>
              <a:gd name="connsiteY4714" fmla="*/ 2107707 h 3977558"/>
              <a:gd name="connsiteX4715" fmla="*/ 2027315 w 5235586"/>
              <a:gd name="connsiteY4715" fmla="*/ 2062719 h 3977558"/>
              <a:gd name="connsiteX4716" fmla="*/ 2024502 w 5235586"/>
              <a:gd name="connsiteY4716" fmla="*/ 2059905 h 3977558"/>
              <a:gd name="connsiteX4717" fmla="*/ 2027315 w 5235586"/>
              <a:gd name="connsiteY4717" fmla="*/ 2057092 h 3977558"/>
              <a:gd name="connsiteX4718" fmla="*/ 2075115 w 5235586"/>
              <a:gd name="connsiteY4718" fmla="*/ 2009293 h 3977558"/>
              <a:gd name="connsiteX4719" fmla="*/ 1917652 w 5235586"/>
              <a:gd name="connsiteY4719" fmla="*/ 2009293 h 3977558"/>
              <a:gd name="connsiteX4720" fmla="*/ 1965455 w 5235586"/>
              <a:gd name="connsiteY4720" fmla="*/ 2057092 h 3977558"/>
              <a:gd name="connsiteX4721" fmla="*/ 1968265 w 5235586"/>
              <a:gd name="connsiteY4721" fmla="*/ 2059905 h 3977558"/>
              <a:gd name="connsiteX4722" fmla="*/ 1965455 w 5235586"/>
              <a:gd name="connsiteY4722" fmla="*/ 2062719 h 3977558"/>
              <a:gd name="connsiteX4723" fmla="*/ 1920463 w 5235586"/>
              <a:gd name="connsiteY4723" fmla="*/ 2107707 h 3977558"/>
              <a:gd name="connsiteX4724" fmla="*/ 1917652 w 5235586"/>
              <a:gd name="connsiteY4724" fmla="*/ 2110518 h 3977558"/>
              <a:gd name="connsiteX4725" fmla="*/ 1914839 w 5235586"/>
              <a:gd name="connsiteY4725" fmla="*/ 2107707 h 3977558"/>
              <a:gd name="connsiteX4726" fmla="*/ 1869850 w 5235586"/>
              <a:gd name="connsiteY4726" fmla="*/ 2062719 h 3977558"/>
              <a:gd name="connsiteX4727" fmla="*/ 1867040 w 5235586"/>
              <a:gd name="connsiteY4727" fmla="*/ 2059905 h 3977558"/>
              <a:gd name="connsiteX4728" fmla="*/ 1869850 w 5235586"/>
              <a:gd name="connsiteY4728" fmla="*/ 2057092 h 3977558"/>
              <a:gd name="connsiteX4729" fmla="*/ 1917652 w 5235586"/>
              <a:gd name="connsiteY4729" fmla="*/ 2009293 h 3977558"/>
              <a:gd name="connsiteX4730" fmla="*/ 1763004 w 5235586"/>
              <a:gd name="connsiteY4730" fmla="*/ 2009293 h 3977558"/>
              <a:gd name="connsiteX4731" fmla="*/ 1810807 w 5235586"/>
              <a:gd name="connsiteY4731" fmla="*/ 2057092 h 3977558"/>
              <a:gd name="connsiteX4732" fmla="*/ 1813617 w 5235586"/>
              <a:gd name="connsiteY4732" fmla="*/ 2059905 h 3977558"/>
              <a:gd name="connsiteX4733" fmla="*/ 1810807 w 5235586"/>
              <a:gd name="connsiteY4733" fmla="*/ 2062719 h 3977558"/>
              <a:gd name="connsiteX4734" fmla="*/ 1765815 w 5235586"/>
              <a:gd name="connsiteY4734" fmla="*/ 2107707 h 3977558"/>
              <a:gd name="connsiteX4735" fmla="*/ 1763004 w 5235586"/>
              <a:gd name="connsiteY4735" fmla="*/ 2110518 h 3977558"/>
              <a:gd name="connsiteX4736" fmla="*/ 1760191 w 5235586"/>
              <a:gd name="connsiteY4736" fmla="*/ 2107707 h 3977558"/>
              <a:gd name="connsiteX4737" fmla="*/ 1715202 w 5235586"/>
              <a:gd name="connsiteY4737" fmla="*/ 2062719 h 3977558"/>
              <a:gd name="connsiteX4738" fmla="*/ 1712392 w 5235586"/>
              <a:gd name="connsiteY4738" fmla="*/ 2059905 h 3977558"/>
              <a:gd name="connsiteX4739" fmla="*/ 1715202 w 5235586"/>
              <a:gd name="connsiteY4739" fmla="*/ 2057092 h 3977558"/>
              <a:gd name="connsiteX4740" fmla="*/ 1763004 w 5235586"/>
              <a:gd name="connsiteY4740" fmla="*/ 2009293 h 3977558"/>
              <a:gd name="connsiteX4741" fmla="*/ 1608353 w 5235586"/>
              <a:gd name="connsiteY4741" fmla="*/ 2009293 h 3977558"/>
              <a:gd name="connsiteX4742" fmla="*/ 1656156 w 5235586"/>
              <a:gd name="connsiteY4742" fmla="*/ 2057092 h 3977558"/>
              <a:gd name="connsiteX4743" fmla="*/ 1658966 w 5235586"/>
              <a:gd name="connsiteY4743" fmla="*/ 2059905 h 3977558"/>
              <a:gd name="connsiteX4744" fmla="*/ 1656156 w 5235586"/>
              <a:gd name="connsiteY4744" fmla="*/ 2062719 h 3977558"/>
              <a:gd name="connsiteX4745" fmla="*/ 1611164 w 5235586"/>
              <a:gd name="connsiteY4745" fmla="*/ 2107707 h 3977558"/>
              <a:gd name="connsiteX4746" fmla="*/ 1608353 w 5235586"/>
              <a:gd name="connsiteY4746" fmla="*/ 2110518 h 3977558"/>
              <a:gd name="connsiteX4747" fmla="*/ 1605540 w 5235586"/>
              <a:gd name="connsiteY4747" fmla="*/ 2107707 h 3977558"/>
              <a:gd name="connsiteX4748" fmla="*/ 1560551 w 5235586"/>
              <a:gd name="connsiteY4748" fmla="*/ 2062719 h 3977558"/>
              <a:gd name="connsiteX4749" fmla="*/ 1557741 w 5235586"/>
              <a:gd name="connsiteY4749" fmla="*/ 2059905 h 3977558"/>
              <a:gd name="connsiteX4750" fmla="*/ 1560551 w 5235586"/>
              <a:gd name="connsiteY4750" fmla="*/ 2057092 h 3977558"/>
              <a:gd name="connsiteX4751" fmla="*/ 1608353 w 5235586"/>
              <a:gd name="connsiteY4751" fmla="*/ 2009293 h 3977558"/>
              <a:gd name="connsiteX4752" fmla="*/ 1450892 w 5235586"/>
              <a:gd name="connsiteY4752" fmla="*/ 2009293 h 3977558"/>
              <a:gd name="connsiteX4753" fmla="*/ 1498695 w 5235586"/>
              <a:gd name="connsiteY4753" fmla="*/ 2057092 h 3977558"/>
              <a:gd name="connsiteX4754" fmla="*/ 1501505 w 5235586"/>
              <a:gd name="connsiteY4754" fmla="*/ 2059905 h 3977558"/>
              <a:gd name="connsiteX4755" fmla="*/ 1498695 w 5235586"/>
              <a:gd name="connsiteY4755" fmla="*/ 2062719 h 3977558"/>
              <a:gd name="connsiteX4756" fmla="*/ 1453706 w 5235586"/>
              <a:gd name="connsiteY4756" fmla="*/ 2107707 h 3977558"/>
              <a:gd name="connsiteX4757" fmla="*/ 1450892 w 5235586"/>
              <a:gd name="connsiteY4757" fmla="*/ 2110518 h 3977558"/>
              <a:gd name="connsiteX4758" fmla="*/ 1448079 w 5235586"/>
              <a:gd name="connsiteY4758" fmla="*/ 2107707 h 3977558"/>
              <a:gd name="connsiteX4759" fmla="*/ 1403090 w 5235586"/>
              <a:gd name="connsiteY4759" fmla="*/ 2062719 h 3977558"/>
              <a:gd name="connsiteX4760" fmla="*/ 1400280 w 5235586"/>
              <a:gd name="connsiteY4760" fmla="*/ 2059905 h 3977558"/>
              <a:gd name="connsiteX4761" fmla="*/ 1403090 w 5235586"/>
              <a:gd name="connsiteY4761" fmla="*/ 2057092 h 3977558"/>
              <a:gd name="connsiteX4762" fmla="*/ 1450892 w 5235586"/>
              <a:gd name="connsiteY4762" fmla="*/ 2009293 h 3977558"/>
              <a:gd name="connsiteX4763" fmla="*/ 1296244 w 5235586"/>
              <a:gd name="connsiteY4763" fmla="*/ 2009293 h 3977558"/>
              <a:gd name="connsiteX4764" fmla="*/ 1344046 w 5235586"/>
              <a:gd name="connsiteY4764" fmla="*/ 2057092 h 3977558"/>
              <a:gd name="connsiteX4765" fmla="*/ 1346857 w 5235586"/>
              <a:gd name="connsiteY4765" fmla="*/ 2059905 h 3977558"/>
              <a:gd name="connsiteX4766" fmla="*/ 1344046 w 5235586"/>
              <a:gd name="connsiteY4766" fmla="*/ 2062719 h 3977558"/>
              <a:gd name="connsiteX4767" fmla="*/ 1299058 w 5235586"/>
              <a:gd name="connsiteY4767" fmla="*/ 2107707 h 3977558"/>
              <a:gd name="connsiteX4768" fmla="*/ 1296244 w 5235586"/>
              <a:gd name="connsiteY4768" fmla="*/ 2110518 h 3977558"/>
              <a:gd name="connsiteX4769" fmla="*/ 1293431 w 5235586"/>
              <a:gd name="connsiteY4769" fmla="*/ 2107707 h 3977558"/>
              <a:gd name="connsiteX4770" fmla="*/ 1248442 w 5235586"/>
              <a:gd name="connsiteY4770" fmla="*/ 2062719 h 3977558"/>
              <a:gd name="connsiteX4771" fmla="*/ 1245632 w 5235586"/>
              <a:gd name="connsiteY4771" fmla="*/ 2059905 h 3977558"/>
              <a:gd name="connsiteX4772" fmla="*/ 1248442 w 5235586"/>
              <a:gd name="connsiteY4772" fmla="*/ 2057092 h 3977558"/>
              <a:gd name="connsiteX4773" fmla="*/ 1296244 w 5235586"/>
              <a:gd name="connsiteY4773" fmla="*/ 2009293 h 3977558"/>
              <a:gd name="connsiteX4774" fmla="*/ 1141593 w 5235586"/>
              <a:gd name="connsiteY4774" fmla="*/ 2009293 h 3977558"/>
              <a:gd name="connsiteX4775" fmla="*/ 1189395 w 5235586"/>
              <a:gd name="connsiteY4775" fmla="*/ 2057092 h 3977558"/>
              <a:gd name="connsiteX4776" fmla="*/ 1192206 w 5235586"/>
              <a:gd name="connsiteY4776" fmla="*/ 2059905 h 3977558"/>
              <a:gd name="connsiteX4777" fmla="*/ 1189395 w 5235586"/>
              <a:gd name="connsiteY4777" fmla="*/ 2062719 h 3977558"/>
              <a:gd name="connsiteX4778" fmla="*/ 1144407 w 5235586"/>
              <a:gd name="connsiteY4778" fmla="*/ 2107707 h 3977558"/>
              <a:gd name="connsiteX4779" fmla="*/ 1141593 w 5235586"/>
              <a:gd name="connsiteY4779" fmla="*/ 2110518 h 3977558"/>
              <a:gd name="connsiteX4780" fmla="*/ 1138780 w 5235586"/>
              <a:gd name="connsiteY4780" fmla="*/ 2107707 h 3977558"/>
              <a:gd name="connsiteX4781" fmla="*/ 1093791 w 5235586"/>
              <a:gd name="connsiteY4781" fmla="*/ 2062719 h 3977558"/>
              <a:gd name="connsiteX4782" fmla="*/ 1090981 w 5235586"/>
              <a:gd name="connsiteY4782" fmla="*/ 2059905 h 3977558"/>
              <a:gd name="connsiteX4783" fmla="*/ 1093791 w 5235586"/>
              <a:gd name="connsiteY4783" fmla="*/ 2057092 h 3977558"/>
              <a:gd name="connsiteX4784" fmla="*/ 1141593 w 5235586"/>
              <a:gd name="connsiteY4784" fmla="*/ 2009293 h 3977558"/>
              <a:gd name="connsiteX4785" fmla="*/ 984132 w 5235586"/>
              <a:gd name="connsiteY4785" fmla="*/ 2009293 h 3977558"/>
              <a:gd name="connsiteX4786" fmla="*/ 1031934 w 5235586"/>
              <a:gd name="connsiteY4786" fmla="*/ 2057092 h 3977558"/>
              <a:gd name="connsiteX4787" fmla="*/ 1034745 w 5235586"/>
              <a:gd name="connsiteY4787" fmla="*/ 2059905 h 3977558"/>
              <a:gd name="connsiteX4788" fmla="*/ 1031934 w 5235586"/>
              <a:gd name="connsiteY4788" fmla="*/ 2062719 h 3977558"/>
              <a:gd name="connsiteX4789" fmla="*/ 986946 w 5235586"/>
              <a:gd name="connsiteY4789" fmla="*/ 2107707 h 3977558"/>
              <a:gd name="connsiteX4790" fmla="*/ 984132 w 5235586"/>
              <a:gd name="connsiteY4790" fmla="*/ 2110518 h 3977558"/>
              <a:gd name="connsiteX4791" fmla="*/ 981319 w 5235586"/>
              <a:gd name="connsiteY4791" fmla="*/ 2107707 h 3977558"/>
              <a:gd name="connsiteX4792" fmla="*/ 936330 w 5235586"/>
              <a:gd name="connsiteY4792" fmla="*/ 2062719 h 3977558"/>
              <a:gd name="connsiteX4793" fmla="*/ 933520 w 5235586"/>
              <a:gd name="connsiteY4793" fmla="*/ 2059905 h 3977558"/>
              <a:gd name="connsiteX4794" fmla="*/ 936330 w 5235586"/>
              <a:gd name="connsiteY4794" fmla="*/ 2057092 h 3977558"/>
              <a:gd name="connsiteX4795" fmla="*/ 984132 w 5235586"/>
              <a:gd name="connsiteY4795" fmla="*/ 2009293 h 3977558"/>
              <a:gd name="connsiteX4796" fmla="*/ 829484 w 5235586"/>
              <a:gd name="connsiteY4796" fmla="*/ 2009293 h 3977558"/>
              <a:gd name="connsiteX4797" fmla="*/ 877286 w 5235586"/>
              <a:gd name="connsiteY4797" fmla="*/ 2057092 h 3977558"/>
              <a:gd name="connsiteX4798" fmla="*/ 880097 w 5235586"/>
              <a:gd name="connsiteY4798" fmla="*/ 2059905 h 3977558"/>
              <a:gd name="connsiteX4799" fmla="*/ 877286 w 5235586"/>
              <a:gd name="connsiteY4799" fmla="*/ 2062719 h 3977558"/>
              <a:gd name="connsiteX4800" fmla="*/ 832298 w 5235586"/>
              <a:gd name="connsiteY4800" fmla="*/ 2107707 h 3977558"/>
              <a:gd name="connsiteX4801" fmla="*/ 829484 w 5235586"/>
              <a:gd name="connsiteY4801" fmla="*/ 2110518 h 3977558"/>
              <a:gd name="connsiteX4802" fmla="*/ 826671 w 5235586"/>
              <a:gd name="connsiteY4802" fmla="*/ 2107707 h 3977558"/>
              <a:gd name="connsiteX4803" fmla="*/ 781682 w 5235586"/>
              <a:gd name="connsiteY4803" fmla="*/ 2062719 h 3977558"/>
              <a:gd name="connsiteX4804" fmla="*/ 778872 w 5235586"/>
              <a:gd name="connsiteY4804" fmla="*/ 2059905 h 3977558"/>
              <a:gd name="connsiteX4805" fmla="*/ 781682 w 5235586"/>
              <a:gd name="connsiteY4805" fmla="*/ 2057092 h 3977558"/>
              <a:gd name="connsiteX4806" fmla="*/ 829484 w 5235586"/>
              <a:gd name="connsiteY4806" fmla="*/ 2009293 h 3977558"/>
              <a:gd name="connsiteX4807" fmla="*/ 674833 w 5235586"/>
              <a:gd name="connsiteY4807" fmla="*/ 2009293 h 3977558"/>
              <a:gd name="connsiteX4808" fmla="*/ 722635 w 5235586"/>
              <a:gd name="connsiteY4808" fmla="*/ 2057092 h 3977558"/>
              <a:gd name="connsiteX4809" fmla="*/ 725446 w 5235586"/>
              <a:gd name="connsiteY4809" fmla="*/ 2059905 h 3977558"/>
              <a:gd name="connsiteX4810" fmla="*/ 722635 w 5235586"/>
              <a:gd name="connsiteY4810" fmla="*/ 2062719 h 3977558"/>
              <a:gd name="connsiteX4811" fmla="*/ 677647 w 5235586"/>
              <a:gd name="connsiteY4811" fmla="*/ 2107707 h 3977558"/>
              <a:gd name="connsiteX4812" fmla="*/ 674833 w 5235586"/>
              <a:gd name="connsiteY4812" fmla="*/ 2110518 h 3977558"/>
              <a:gd name="connsiteX4813" fmla="*/ 672020 w 5235586"/>
              <a:gd name="connsiteY4813" fmla="*/ 2107707 h 3977558"/>
              <a:gd name="connsiteX4814" fmla="*/ 627031 w 5235586"/>
              <a:gd name="connsiteY4814" fmla="*/ 2062719 h 3977558"/>
              <a:gd name="connsiteX4815" fmla="*/ 624221 w 5235586"/>
              <a:gd name="connsiteY4815" fmla="*/ 2059905 h 3977558"/>
              <a:gd name="connsiteX4816" fmla="*/ 627031 w 5235586"/>
              <a:gd name="connsiteY4816" fmla="*/ 2057092 h 3977558"/>
              <a:gd name="connsiteX4817" fmla="*/ 674833 w 5235586"/>
              <a:gd name="connsiteY4817" fmla="*/ 2009293 h 3977558"/>
              <a:gd name="connsiteX4818" fmla="*/ 517372 w 5235586"/>
              <a:gd name="connsiteY4818" fmla="*/ 2009293 h 3977558"/>
              <a:gd name="connsiteX4819" fmla="*/ 565174 w 5235586"/>
              <a:gd name="connsiteY4819" fmla="*/ 2057092 h 3977558"/>
              <a:gd name="connsiteX4820" fmla="*/ 567985 w 5235586"/>
              <a:gd name="connsiteY4820" fmla="*/ 2059905 h 3977558"/>
              <a:gd name="connsiteX4821" fmla="*/ 565174 w 5235586"/>
              <a:gd name="connsiteY4821" fmla="*/ 2062719 h 3977558"/>
              <a:gd name="connsiteX4822" fmla="*/ 520183 w 5235586"/>
              <a:gd name="connsiteY4822" fmla="*/ 2107707 h 3977558"/>
              <a:gd name="connsiteX4823" fmla="*/ 517372 w 5235586"/>
              <a:gd name="connsiteY4823" fmla="*/ 2110518 h 3977558"/>
              <a:gd name="connsiteX4824" fmla="*/ 514559 w 5235586"/>
              <a:gd name="connsiteY4824" fmla="*/ 2107707 h 3977558"/>
              <a:gd name="connsiteX4825" fmla="*/ 469570 w 5235586"/>
              <a:gd name="connsiteY4825" fmla="*/ 2062719 h 3977558"/>
              <a:gd name="connsiteX4826" fmla="*/ 466760 w 5235586"/>
              <a:gd name="connsiteY4826" fmla="*/ 2059905 h 3977558"/>
              <a:gd name="connsiteX4827" fmla="*/ 469570 w 5235586"/>
              <a:gd name="connsiteY4827" fmla="*/ 2057092 h 3977558"/>
              <a:gd name="connsiteX4828" fmla="*/ 517372 w 5235586"/>
              <a:gd name="connsiteY4828" fmla="*/ 2009293 h 3977558"/>
              <a:gd name="connsiteX4829" fmla="*/ 362724 w 5235586"/>
              <a:gd name="connsiteY4829" fmla="*/ 2009293 h 3977558"/>
              <a:gd name="connsiteX4830" fmla="*/ 410526 w 5235586"/>
              <a:gd name="connsiteY4830" fmla="*/ 2057092 h 3977558"/>
              <a:gd name="connsiteX4831" fmla="*/ 413337 w 5235586"/>
              <a:gd name="connsiteY4831" fmla="*/ 2059905 h 3977558"/>
              <a:gd name="connsiteX4832" fmla="*/ 410526 w 5235586"/>
              <a:gd name="connsiteY4832" fmla="*/ 2062719 h 3977558"/>
              <a:gd name="connsiteX4833" fmla="*/ 365535 w 5235586"/>
              <a:gd name="connsiteY4833" fmla="*/ 2107707 h 3977558"/>
              <a:gd name="connsiteX4834" fmla="*/ 362724 w 5235586"/>
              <a:gd name="connsiteY4834" fmla="*/ 2110518 h 3977558"/>
              <a:gd name="connsiteX4835" fmla="*/ 359911 w 5235586"/>
              <a:gd name="connsiteY4835" fmla="*/ 2107707 h 3977558"/>
              <a:gd name="connsiteX4836" fmla="*/ 314922 w 5235586"/>
              <a:gd name="connsiteY4836" fmla="*/ 2062719 h 3977558"/>
              <a:gd name="connsiteX4837" fmla="*/ 312112 w 5235586"/>
              <a:gd name="connsiteY4837" fmla="*/ 2059905 h 3977558"/>
              <a:gd name="connsiteX4838" fmla="*/ 314922 w 5235586"/>
              <a:gd name="connsiteY4838" fmla="*/ 2057092 h 3977558"/>
              <a:gd name="connsiteX4839" fmla="*/ 362724 w 5235586"/>
              <a:gd name="connsiteY4839" fmla="*/ 2009293 h 3977558"/>
              <a:gd name="connsiteX4840" fmla="*/ 208073 w 5235586"/>
              <a:gd name="connsiteY4840" fmla="*/ 2009293 h 3977558"/>
              <a:gd name="connsiteX4841" fmla="*/ 255875 w 5235586"/>
              <a:gd name="connsiteY4841" fmla="*/ 2057092 h 3977558"/>
              <a:gd name="connsiteX4842" fmla="*/ 258686 w 5235586"/>
              <a:gd name="connsiteY4842" fmla="*/ 2059905 h 3977558"/>
              <a:gd name="connsiteX4843" fmla="*/ 255875 w 5235586"/>
              <a:gd name="connsiteY4843" fmla="*/ 2062719 h 3977558"/>
              <a:gd name="connsiteX4844" fmla="*/ 210884 w 5235586"/>
              <a:gd name="connsiteY4844" fmla="*/ 2107707 h 3977558"/>
              <a:gd name="connsiteX4845" fmla="*/ 208073 w 5235586"/>
              <a:gd name="connsiteY4845" fmla="*/ 2110518 h 3977558"/>
              <a:gd name="connsiteX4846" fmla="*/ 205260 w 5235586"/>
              <a:gd name="connsiteY4846" fmla="*/ 2107707 h 3977558"/>
              <a:gd name="connsiteX4847" fmla="*/ 160271 w 5235586"/>
              <a:gd name="connsiteY4847" fmla="*/ 2062719 h 3977558"/>
              <a:gd name="connsiteX4848" fmla="*/ 157461 w 5235586"/>
              <a:gd name="connsiteY4848" fmla="*/ 2059905 h 3977558"/>
              <a:gd name="connsiteX4849" fmla="*/ 160271 w 5235586"/>
              <a:gd name="connsiteY4849" fmla="*/ 2057092 h 3977558"/>
              <a:gd name="connsiteX4850" fmla="*/ 208073 w 5235586"/>
              <a:gd name="connsiteY4850" fmla="*/ 2009293 h 3977558"/>
              <a:gd name="connsiteX4851" fmla="*/ 50612 w 5235586"/>
              <a:gd name="connsiteY4851" fmla="*/ 2009293 h 3977558"/>
              <a:gd name="connsiteX4852" fmla="*/ 98414 w 5235586"/>
              <a:gd name="connsiteY4852" fmla="*/ 2057092 h 3977558"/>
              <a:gd name="connsiteX4853" fmla="*/ 101225 w 5235586"/>
              <a:gd name="connsiteY4853" fmla="*/ 2059905 h 3977558"/>
              <a:gd name="connsiteX4854" fmla="*/ 98414 w 5235586"/>
              <a:gd name="connsiteY4854" fmla="*/ 2062719 h 3977558"/>
              <a:gd name="connsiteX4855" fmla="*/ 53426 w 5235586"/>
              <a:gd name="connsiteY4855" fmla="*/ 2107707 h 3977558"/>
              <a:gd name="connsiteX4856" fmla="*/ 50612 w 5235586"/>
              <a:gd name="connsiteY4856" fmla="*/ 2110518 h 3977558"/>
              <a:gd name="connsiteX4857" fmla="*/ 47802 w 5235586"/>
              <a:gd name="connsiteY4857" fmla="*/ 2107707 h 3977558"/>
              <a:gd name="connsiteX4858" fmla="*/ 2813 w 5235586"/>
              <a:gd name="connsiteY4858" fmla="*/ 2062719 h 3977558"/>
              <a:gd name="connsiteX4859" fmla="*/ 0 w 5235586"/>
              <a:gd name="connsiteY4859" fmla="*/ 2059905 h 3977558"/>
              <a:gd name="connsiteX4860" fmla="*/ 2813 w 5235586"/>
              <a:gd name="connsiteY4860" fmla="*/ 2057092 h 3977558"/>
              <a:gd name="connsiteX4861" fmla="*/ 50612 w 5235586"/>
              <a:gd name="connsiteY4861" fmla="*/ 2009293 h 3977558"/>
              <a:gd name="connsiteX4862" fmla="*/ 5184973 w 5235586"/>
              <a:gd name="connsiteY4862" fmla="*/ 1851832 h 3977558"/>
              <a:gd name="connsiteX4863" fmla="*/ 5232776 w 5235586"/>
              <a:gd name="connsiteY4863" fmla="*/ 1899631 h 3977558"/>
              <a:gd name="connsiteX4864" fmla="*/ 5235586 w 5235586"/>
              <a:gd name="connsiteY4864" fmla="*/ 1902444 h 3977558"/>
              <a:gd name="connsiteX4865" fmla="*/ 5232776 w 5235586"/>
              <a:gd name="connsiteY4865" fmla="*/ 1905255 h 3977558"/>
              <a:gd name="connsiteX4866" fmla="*/ 5187787 w 5235586"/>
              <a:gd name="connsiteY4866" fmla="*/ 1950246 h 3977558"/>
              <a:gd name="connsiteX4867" fmla="*/ 5184973 w 5235586"/>
              <a:gd name="connsiteY4867" fmla="*/ 1953057 h 3977558"/>
              <a:gd name="connsiteX4868" fmla="*/ 5182163 w 5235586"/>
              <a:gd name="connsiteY4868" fmla="*/ 1950246 h 3977558"/>
              <a:gd name="connsiteX4869" fmla="*/ 5137174 w 5235586"/>
              <a:gd name="connsiteY4869" fmla="*/ 1905255 h 3977558"/>
              <a:gd name="connsiteX4870" fmla="*/ 5134361 w 5235586"/>
              <a:gd name="connsiteY4870" fmla="*/ 1902444 h 3977558"/>
              <a:gd name="connsiteX4871" fmla="*/ 5137174 w 5235586"/>
              <a:gd name="connsiteY4871" fmla="*/ 1899631 h 3977558"/>
              <a:gd name="connsiteX4872" fmla="*/ 5184973 w 5235586"/>
              <a:gd name="connsiteY4872" fmla="*/ 1851832 h 3977558"/>
              <a:gd name="connsiteX4873" fmla="*/ 5030325 w 5235586"/>
              <a:gd name="connsiteY4873" fmla="*/ 1851832 h 3977558"/>
              <a:gd name="connsiteX4874" fmla="*/ 5078128 w 5235586"/>
              <a:gd name="connsiteY4874" fmla="*/ 1899631 h 3977558"/>
              <a:gd name="connsiteX4875" fmla="*/ 5080938 w 5235586"/>
              <a:gd name="connsiteY4875" fmla="*/ 1902444 h 3977558"/>
              <a:gd name="connsiteX4876" fmla="*/ 5078128 w 5235586"/>
              <a:gd name="connsiteY4876" fmla="*/ 1905255 h 3977558"/>
              <a:gd name="connsiteX4877" fmla="*/ 5033136 w 5235586"/>
              <a:gd name="connsiteY4877" fmla="*/ 1950246 h 3977558"/>
              <a:gd name="connsiteX4878" fmla="*/ 5030325 w 5235586"/>
              <a:gd name="connsiteY4878" fmla="*/ 1953057 h 3977558"/>
              <a:gd name="connsiteX4879" fmla="*/ 5027512 w 5235586"/>
              <a:gd name="connsiteY4879" fmla="*/ 1950246 h 3977558"/>
              <a:gd name="connsiteX4880" fmla="*/ 4982523 w 5235586"/>
              <a:gd name="connsiteY4880" fmla="*/ 1905255 h 3977558"/>
              <a:gd name="connsiteX4881" fmla="*/ 4979713 w 5235586"/>
              <a:gd name="connsiteY4881" fmla="*/ 1902444 h 3977558"/>
              <a:gd name="connsiteX4882" fmla="*/ 4982523 w 5235586"/>
              <a:gd name="connsiteY4882" fmla="*/ 1899631 h 3977558"/>
              <a:gd name="connsiteX4883" fmla="*/ 5030325 w 5235586"/>
              <a:gd name="connsiteY4883" fmla="*/ 1851832 h 3977558"/>
              <a:gd name="connsiteX4884" fmla="*/ 4872861 w 5235586"/>
              <a:gd name="connsiteY4884" fmla="*/ 1851832 h 3977558"/>
              <a:gd name="connsiteX4885" fmla="*/ 4920664 w 5235586"/>
              <a:gd name="connsiteY4885" fmla="*/ 1899631 h 3977558"/>
              <a:gd name="connsiteX4886" fmla="*/ 4923474 w 5235586"/>
              <a:gd name="connsiteY4886" fmla="*/ 1902444 h 3977558"/>
              <a:gd name="connsiteX4887" fmla="*/ 4920664 w 5235586"/>
              <a:gd name="connsiteY4887" fmla="*/ 1905255 h 3977558"/>
              <a:gd name="connsiteX4888" fmla="*/ 4875675 w 5235586"/>
              <a:gd name="connsiteY4888" fmla="*/ 1950246 h 3977558"/>
              <a:gd name="connsiteX4889" fmla="*/ 4872861 w 5235586"/>
              <a:gd name="connsiteY4889" fmla="*/ 1953057 h 3977558"/>
              <a:gd name="connsiteX4890" fmla="*/ 4870048 w 5235586"/>
              <a:gd name="connsiteY4890" fmla="*/ 1950246 h 3977558"/>
              <a:gd name="connsiteX4891" fmla="*/ 4825062 w 5235586"/>
              <a:gd name="connsiteY4891" fmla="*/ 1905255 h 3977558"/>
              <a:gd name="connsiteX4892" fmla="*/ 4822249 w 5235586"/>
              <a:gd name="connsiteY4892" fmla="*/ 1902444 h 3977558"/>
              <a:gd name="connsiteX4893" fmla="*/ 4825062 w 5235586"/>
              <a:gd name="connsiteY4893" fmla="*/ 1899631 h 3977558"/>
              <a:gd name="connsiteX4894" fmla="*/ 4872861 w 5235586"/>
              <a:gd name="connsiteY4894" fmla="*/ 1851832 h 3977558"/>
              <a:gd name="connsiteX4895" fmla="*/ 4718213 w 5235586"/>
              <a:gd name="connsiteY4895" fmla="*/ 1851832 h 3977558"/>
              <a:gd name="connsiteX4896" fmla="*/ 4766016 w 5235586"/>
              <a:gd name="connsiteY4896" fmla="*/ 1899631 h 3977558"/>
              <a:gd name="connsiteX4897" fmla="*/ 4768826 w 5235586"/>
              <a:gd name="connsiteY4897" fmla="*/ 1902444 h 3977558"/>
              <a:gd name="connsiteX4898" fmla="*/ 4766016 w 5235586"/>
              <a:gd name="connsiteY4898" fmla="*/ 1905255 h 3977558"/>
              <a:gd name="connsiteX4899" fmla="*/ 4721027 w 5235586"/>
              <a:gd name="connsiteY4899" fmla="*/ 1950246 h 3977558"/>
              <a:gd name="connsiteX4900" fmla="*/ 4718213 w 5235586"/>
              <a:gd name="connsiteY4900" fmla="*/ 1953057 h 3977558"/>
              <a:gd name="connsiteX4901" fmla="*/ 4715400 w 5235586"/>
              <a:gd name="connsiteY4901" fmla="*/ 1950246 h 3977558"/>
              <a:gd name="connsiteX4902" fmla="*/ 4670414 w 5235586"/>
              <a:gd name="connsiteY4902" fmla="*/ 1905255 h 3977558"/>
              <a:gd name="connsiteX4903" fmla="*/ 4667601 w 5235586"/>
              <a:gd name="connsiteY4903" fmla="*/ 1902444 h 3977558"/>
              <a:gd name="connsiteX4904" fmla="*/ 4670414 w 5235586"/>
              <a:gd name="connsiteY4904" fmla="*/ 1899631 h 3977558"/>
              <a:gd name="connsiteX4905" fmla="*/ 4718213 w 5235586"/>
              <a:gd name="connsiteY4905" fmla="*/ 1851832 h 3977558"/>
              <a:gd name="connsiteX4906" fmla="*/ 4563563 w 5235586"/>
              <a:gd name="connsiteY4906" fmla="*/ 1851832 h 3977558"/>
              <a:gd name="connsiteX4907" fmla="*/ 4611365 w 5235586"/>
              <a:gd name="connsiteY4907" fmla="*/ 1899631 h 3977558"/>
              <a:gd name="connsiteX4908" fmla="*/ 4614175 w 5235586"/>
              <a:gd name="connsiteY4908" fmla="*/ 1902444 h 3977558"/>
              <a:gd name="connsiteX4909" fmla="*/ 4611365 w 5235586"/>
              <a:gd name="connsiteY4909" fmla="*/ 1905255 h 3977558"/>
              <a:gd name="connsiteX4910" fmla="*/ 4566376 w 5235586"/>
              <a:gd name="connsiteY4910" fmla="*/ 1950246 h 3977558"/>
              <a:gd name="connsiteX4911" fmla="*/ 4563563 w 5235586"/>
              <a:gd name="connsiteY4911" fmla="*/ 1953057 h 3977558"/>
              <a:gd name="connsiteX4912" fmla="*/ 4560749 w 5235586"/>
              <a:gd name="connsiteY4912" fmla="*/ 1950246 h 3977558"/>
              <a:gd name="connsiteX4913" fmla="*/ 4515763 w 5235586"/>
              <a:gd name="connsiteY4913" fmla="*/ 1905255 h 3977558"/>
              <a:gd name="connsiteX4914" fmla="*/ 4512950 w 5235586"/>
              <a:gd name="connsiteY4914" fmla="*/ 1902444 h 3977558"/>
              <a:gd name="connsiteX4915" fmla="*/ 4515763 w 5235586"/>
              <a:gd name="connsiteY4915" fmla="*/ 1899631 h 3977558"/>
              <a:gd name="connsiteX4916" fmla="*/ 4563563 w 5235586"/>
              <a:gd name="connsiteY4916" fmla="*/ 1851832 h 3977558"/>
              <a:gd name="connsiteX4917" fmla="*/ 4406104 w 5235586"/>
              <a:gd name="connsiteY4917" fmla="*/ 1851832 h 3977558"/>
              <a:gd name="connsiteX4918" fmla="*/ 4453907 w 5235586"/>
              <a:gd name="connsiteY4918" fmla="*/ 1899631 h 3977558"/>
              <a:gd name="connsiteX4919" fmla="*/ 4456717 w 5235586"/>
              <a:gd name="connsiteY4919" fmla="*/ 1902444 h 3977558"/>
              <a:gd name="connsiteX4920" fmla="*/ 4453907 w 5235586"/>
              <a:gd name="connsiteY4920" fmla="*/ 1905255 h 3977558"/>
              <a:gd name="connsiteX4921" fmla="*/ 4408915 w 5235586"/>
              <a:gd name="connsiteY4921" fmla="*/ 1950246 h 3977558"/>
              <a:gd name="connsiteX4922" fmla="*/ 4406104 w 5235586"/>
              <a:gd name="connsiteY4922" fmla="*/ 1953057 h 3977558"/>
              <a:gd name="connsiteX4923" fmla="*/ 4403291 w 5235586"/>
              <a:gd name="connsiteY4923" fmla="*/ 1950246 h 3977558"/>
              <a:gd name="connsiteX4924" fmla="*/ 4358302 w 5235586"/>
              <a:gd name="connsiteY4924" fmla="*/ 1905255 h 3977558"/>
              <a:gd name="connsiteX4925" fmla="*/ 4355492 w 5235586"/>
              <a:gd name="connsiteY4925" fmla="*/ 1902444 h 3977558"/>
              <a:gd name="connsiteX4926" fmla="*/ 4358302 w 5235586"/>
              <a:gd name="connsiteY4926" fmla="*/ 1899631 h 3977558"/>
              <a:gd name="connsiteX4927" fmla="*/ 4406104 w 5235586"/>
              <a:gd name="connsiteY4927" fmla="*/ 1851832 h 3977558"/>
              <a:gd name="connsiteX4928" fmla="*/ 4251453 w 5235586"/>
              <a:gd name="connsiteY4928" fmla="*/ 1851832 h 3977558"/>
              <a:gd name="connsiteX4929" fmla="*/ 4299256 w 5235586"/>
              <a:gd name="connsiteY4929" fmla="*/ 1899631 h 3977558"/>
              <a:gd name="connsiteX4930" fmla="*/ 4302066 w 5235586"/>
              <a:gd name="connsiteY4930" fmla="*/ 1902444 h 3977558"/>
              <a:gd name="connsiteX4931" fmla="*/ 4299256 w 5235586"/>
              <a:gd name="connsiteY4931" fmla="*/ 1905255 h 3977558"/>
              <a:gd name="connsiteX4932" fmla="*/ 4254264 w 5235586"/>
              <a:gd name="connsiteY4932" fmla="*/ 1950246 h 3977558"/>
              <a:gd name="connsiteX4933" fmla="*/ 4251453 w 5235586"/>
              <a:gd name="connsiteY4933" fmla="*/ 1953057 h 3977558"/>
              <a:gd name="connsiteX4934" fmla="*/ 4248640 w 5235586"/>
              <a:gd name="connsiteY4934" fmla="*/ 1950246 h 3977558"/>
              <a:gd name="connsiteX4935" fmla="*/ 4203651 w 5235586"/>
              <a:gd name="connsiteY4935" fmla="*/ 1905255 h 3977558"/>
              <a:gd name="connsiteX4936" fmla="*/ 4200841 w 5235586"/>
              <a:gd name="connsiteY4936" fmla="*/ 1902444 h 3977558"/>
              <a:gd name="connsiteX4937" fmla="*/ 4203651 w 5235586"/>
              <a:gd name="connsiteY4937" fmla="*/ 1899631 h 3977558"/>
              <a:gd name="connsiteX4938" fmla="*/ 4251453 w 5235586"/>
              <a:gd name="connsiteY4938" fmla="*/ 1851832 h 3977558"/>
              <a:gd name="connsiteX4939" fmla="*/ 4096805 w 5235586"/>
              <a:gd name="connsiteY4939" fmla="*/ 1851832 h 3977558"/>
              <a:gd name="connsiteX4940" fmla="*/ 4144608 w 5235586"/>
              <a:gd name="connsiteY4940" fmla="*/ 1899631 h 3977558"/>
              <a:gd name="connsiteX4941" fmla="*/ 4147418 w 5235586"/>
              <a:gd name="connsiteY4941" fmla="*/ 1902444 h 3977558"/>
              <a:gd name="connsiteX4942" fmla="*/ 4144608 w 5235586"/>
              <a:gd name="connsiteY4942" fmla="*/ 1905255 h 3977558"/>
              <a:gd name="connsiteX4943" fmla="*/ 4099616 w 5235586"/>
              <a:gd name="connsiteY4943" fmla="*/ 1950246 h 3977558"/>
              <a:gd name="connsiteX4944" fmla="*/ 4096805 w 5235586"/>
              <a:gd name="connsiteY4944" fmla="*/ 1953057 h 3977558"/>
              <a:gd name="connsiteX4945" fmla="*/ 4093992 w 5235586"/>
              <a:gd name="connsiteY4945" fmla="*/ 1950246 h 3977558"/>
              <a:gd name="connsiteX4946" fmla="*/ 4049003 w 5235586"/>
              <a:gd name="connsiteY4946" fmla="*/ 1905255 h 3977558"/>
              <a:gd name="connsiteX4947" fmla="*/ 4046193 w 5235586"/>
              <a:gd name="connsiteY4947" fmla="*/ 1902444 h 3977558"/>
              <a:gd name="connsiteX4948" fmla="*/ 4049003 w 5235586"/>
              <a:gd name="connsiteY4948" fmla="*/ 1899631 h 3977558"/>
              <a:gd name="connsiteX4949" fmla="*/ 4096805 w 5235586"/>
              <a:gd name="connsiteY4949" fmla="*/ 1851832 h 3977558"/>
              <a:gd name="connsiteX4950" fmla="*/ 3939345 w 5235586"/>
              <a:gd name="connsiteY4950" fmla="*/ 1851832 h 3977558"/>
              <a:gd name="connsiteX4951" fmla="*/ 3987147 w 5235586"/>
              <a:gd name="connsiteY4951" fmla="*/ 1899631 h 3977558"/>
              <a:gd name="connsiteX4952" fmla="*/ 3989957 w 5235586"/>
              <a:gd name="connsiteY4952" fmla="*/ 1902444 h 3977558"/>
              <a:gd name="connsiteX4953" fmla="*/ 3987147 w 5235586"/>
              <a:gd name="connsiteY4953" fmla="*/ 1905255 h 3977558"/>
              <a:gd name="connsiteX4954" fmla="*/ 3942155 w 5235586"/>
              <a:gd name="connsiteY4954" fmla="*/ 1950246 h 3977558"/>
              <a:gd name="connsiteX4955" fmla="*/ 3939345 w 5235586"/>
              <a:gd name="connsiteY4955" fmla="*/ 1953057 h 3977558"/>
              <a:gd name="connsiteX4956" fmla="*/ 3936531 w 5235586"/>
              <a:gd name="connsiteY4956" fmla="*/ 1950246 h 3977558"/>
              <a:gd name="connsiteX4957" fmla="*/ 3891545 w 5235586"/>
              <a:gd name="connsiteY4957" fmla="*/ 1905255 h 3977558"/>
              <a:gd name="connsiteX4958" fmla="*/ 3888732 w 5235586"/>
              <a:gd name="connsiteY4958" fmla="*/ 1902444 h 3977558"/>
              <a:gd name="connsiteX4959" fmla="*/ 3891545 w 5235586"/>
              <a:gd name="connsiteY4959" fmla="*/ 1899631 h 3977558"/>
              <a:gd name="connsiteX4960" fmla="*/ 3939345 w 5235586"/>
              <a:gd name="connsiteY4960" fmla="*/ 1851832 h 3977558"/>
              <a:gd name="connsiteX4961" fmla="*/ 3784693 w 5235586"/>
              <a:gd name="connsiteY4961" fmla="*/ 1851832 h 3977558"/>
              <a:gd name="connsiteX4962" fmla="*/ 3832496 w 5235586"/>
              <a:gd name="connsiteY4962" fmla="*/ 1899631 h 3977558"/>
              <a:gd name="connsiteX4963" fmla="*/ 3835306 w 5235586"/>
              <a:gd name="connsiteY4963" fmla="*/ 1902444 h 3977558"/>
              <a:gd name="connsiteX4964" fmla="*/ 3832496 w 5235586"/>
              <a:gd name="connsiteY4964" fmla="*/ 1905255 h 3977558"/>
              <a:gd name="connsiteX4965" fmla="*/ 3787504 w 5235586"/>
              <a:gd name="connsiteY4965" fmla="*/ 1950246 h 3977558"/>
              <a:gd name="connsiteX4966" fmla="*/ 3784693 w 5235586"/>
              <a:gd name="connsiteY4966" fmla="*/ 1953057 h 3977558"/>
              <a:gd name="connsiteX4967" fmla="*/ 3781880 w 5235586"/>
              <a:gd name="connsiteY4967" fmla="*/ 1950246 h 3977558"/>
              <a:gd name="connsiteX4968" fmla="*/ 3736894 w 5235586"/>
              <a:gd name="connsiteY4968" fmla="*/ 1905255 h 3977558"/>
              <a:gd name="connsiteX4969" fmla="*/ 3734081 w 5235586"/>
              <a:gd name="connsiteY4969" fmla="*/ 1902444 h 3977558"/>
              <a:gd name="connsiteX4970" fmla="*/ 3736894 w 5235586"/>
              <a:gd name="connsiteY4970" fmla="*/ 1899631 h 3977558"/>
              <a:gd name="connsiteX4971" fmla="*/ 3784693 w 5235586"/>
              <a:gd name="connsiteY4971" fmla="*/ 1851832 h 3977558"/>
              <a:gd name="connsiteX4972" fmla="*/ 3630045 w 5235586"/>
              <a:gd name="connsiteY4972" fmla="*/ 1851832 h 3977558"/>
              <a:gd name="connsiteX4973" fmla="*/ 3677848 w 5235586"/>
              <a:gd name="connsiteY4973" fmla="*/ 1899631 h 3977558"/>
              <a:gd name="connsiteX4974" fmla="*/ 3680658 w 5235586"/>
              <a:gd name="connsiteY4974" fmla="*/ 1902444 h 3977558"/>
              <a:gd name="connsiteX4975" fmla="*/ 3677848 w 5235586"/>
              <a:gd name="connsiteY4975" fmla="*/ 1905255 h 3977558"/>
              <a:gd name="connsiteX4976" fmla="*/ 3632856 w 5235586"/>
              <a:gd name="connsiteY4976" fmla="*/ 1950246 h 3977558"/>
              <a:gd name="connsiteX4977" fmla="*/ 3630045 w 5235586"/>
              <a:gd name="connsiteY4977" fmla="*/ 1953057 h 3977558"/>
              <a:gd name="connsiteX4978" fmla="*/ 3627232 w 5235586"/>
              <a:gd name="connsiteY4978" fmla="*/ 1950246 h 3977558"/>
              <a:gd name="connsiteX4979" fmla="*/ 3582246 w 5235586"/>
              <a:gd name="connsiteY4979" fmla="*/ 1905255 h 3977558"/>
              <a:gd name="connsiteX4980" fmla="*/ 3579433 w 5235586"/>
              <a:gd name="connsiteY4980" fmla="*/ 1902444 h 3977558"/>
              <a:gd name="connsiteX4981" fmla="*/ 3582246 w 5235586"/>
              <a:gd name="connsiteY4981" fmla="*/ 1899631 h 3977558"/>
              <a:gd name="connsiteX4982" fmla="*/ 3630045 w 5235586"/>
              <a:gd name="connsiteY4982" fmla="*/ 1851832 h 3977558"/>
              <a:gd name="connsiteX4983" fmla="*/ 3472581 w 5235586"/>
              <a:gd name="connsiteY4983" fmla="*/ 1851832 h 3977558"/>
              <a:gd name="connsiteX4984" fmla="*/ 3520384 w 5235586"/>
              <a:gd name="connsiteY4984" fmla="*/ 1899631 h 3977558"/>
              <a:gd name="connsiteX4985" fmla="*/ 3523194 w 5235586"/>
              <a:gd name="connsiteY4985" fmla="*/ 1902444 h 3977558"/>
              <a:gd name="connsiteX4986" fmla="*/ 3520384 w 5235586"/>
              <a:gd name="connsiteY4986" fmla="*/ 1905255 h 3977558"/>
              <a:gd name="connsiteX4987" fmla="*/ 3475395 w 5235586"/>
              <a:gd name="connsiteY4987" fmla="*/ 1950246 h 3977558"/>
              <a:gd name="connsiteX4988" fmla="*/ 3472581 w 5235586"/>
              <a:gd name="connsiteY4988" fmla="*/ 1953057 h 3977558"/>
              <a:gd name="connsiteX4989" fmla="*/ 3469771 w 5235586"/>
              <a:gd name="connsiteY4989" fmla="*/ 1950246 h 3977558"/>
              <a:gd name="connsiteX4990" fmla="*/ 3424782 w 5235586"/>
              <a:gd name="connsiteY4990" fmla="*/ 1905255 h 3977558"/>
              <a:gd name="connsiteX4991" fmla="*/ 3421969 w 5235586"/>
              <a:gd name="connsiteY4991" fmla="*/ 1902444 h 3977558"/>
              <a:gd name="connsiteX4992" fmla="*/ 3424782 w 5235586"/>
              <a:gd name="connsiteY4992" fmla="*/ 1899631 h 3977558"/>
              <a:gd name="connsiteX4993" fmla="*/ 3472581 w 5235586"/>
              <a:gd name="connsiteY4993" fmla="*/ 1851832 h 3977558"/>
              <a:gd name="connsiteX4994" fmla="*/ 3317933 w 5235586"/>
              <a:gd name="connsiteY4994" fmla="*/ 1851832 h 3977558"/>
              <a:gd name="connsiteX4995" fmla="*/ 3365736 w 5235586"/>
              <a:gd name="connsiteY4995" fmla="*/ 1899631 h 3977558"/>
              <a:gd name="connsiteX4996" fmla="*/ 3368546 w 5235586"/>
              <a:gd name="connsiteY4996" fmla="*/ 1902444 h 3977558"/>
              <a:gd name="connsiteX4997" fmla="*/ 3365736 w 5235586"/>
              <a:gd name="connsiteY4997" fmla="*/ 1905255 h 3977558"/>
              <a:gd name="connsiteX4998" fmla="*/ 3320747 w 5235586"/>
              <a:gd name="connsiteY4998" fmla="*/ 1950246 h 3977558"/>
              <a:gd name="connsiteX4999" fmla="*/ 3317933 w 5235586"/>
              <a:gd name="connsiteY4999" fmla="*/ 1953057 h 3977558"/>
              <a:gd name="connsiteX5000" fmla="*/ 3315123 w 5235586"/>
              <a:gd name="connsiteY5000" fmla="*/ 1950246 h 3977558"/>
              <a:gd name="connsiteX5001" fmla="*/ 3270134 w 5235586"/>
              <a:gd name="connsiteY5001" fmla="*/ 1905255 h 3977558"/>
              <a:gd name="connsiteX5002" fmla="*/ 3267321 w 5235586"/>
              <a:gd name="connsiteY5002" fmla="*/ 1902444 h 3977558"/>
              <a:gd name="connsiteX5003" fmla="*/ 3270134 w 5235586"/>
              <a:gd name="connsiteY5003" fmla="*/ 1899631 h 3977558"/>
              <a:gd name="connsiteX5004" fmla="*/ 3317933 w 5235586"/>
              <a:gd name="connsiteY5004" fmla="*/ 1851832 h 3977558"/>
              <a:gd name="connsiteX5005" fmla="*/ 3163283 w 5235586"/>
              <a:gd name="connsiteY5005" fmla="*/ 1851832 h 3977558"/>
              <a:gd name="connsiteX5006" fmla="*/ 3211085 w 5235586"/>
              <a:gd name="connsiteY5006" fmla="*/ 1899631 h 3977558"/>
              <a:gd name="connsiteX5007" fmla="*/ 3213895 w 5235586"/>
              <a:gd name="connsiteY5007" fmla="*/ 1902444 h 3977558"/>
              <a:gd name="connsiteX5008" fmla="*/ 3211085 w 5235586"/>
              <a:gd name="connsiteY5008" fmla="*/ 1905255 h 3977558"/>
              <a:gd name="connsiteX5009" fmla="*/ 3166096 w 5235586"/>
              <a:gd name="connsiteY5009" fmla="*/ 1950246 h 3977558"/>
              <a:gd name="connsiteX5010" fmla="*/ 3163283 w 5235586"/>
              <a:gd name="connsiteY5010" fmla="*/ 1953057 h 3977558"/>
              <a:gd name="connsiteX5011" fmla="*/ 3160472 w 5235586"/>
              <a:gd name="connsiteY5011" fmla="*/ 1950246 h 3977558"/>
              <a:gd name="connsiteX5012" fmla="*/ 3115483 w 5235586"/>
              <a:gd name="connsiteY5012" fmla="*/ 1905255 h 3977558"/>
              <a:gd name="connsiteX5013" fmla="*/ 3112670 w 5235586"/>
              <a:gd name="connsiteY5013" fmla="*/ 1902444 h 3977558"/>
              <a:gd name="connsiteX5014" fmla="*/ 3115483 w 5235586"/>
              <a:gd name="connsiteY5014" fmla="*/ 1899631 h 3977558"/>
              <a:gd name="connsiteX5015" fmla="*/ 3163283 w 5235586"/>
              <a:gd name="connsiteY5015" fmla="*/ 1851832 h 3977558"/>
              <a:gd name="connsiteX5016" fmla="*/ 3005823 w 5235586"/>
              <a:gd name="connsiteY5016" fmla="*/ 1851832 h 3977558"/>
              <a:gd name="connsiteX5017" fmla="*/ 3053626 w 5235586"/>
              <a:gd name="connsiteY5017" fmla="*/ 1899631 h 3977558"/>
              <a:gd name="connsiteX5018" fmla="*/ 3056436 w 5235586"/>
              <a:gd name="connsiteY5018" fmla="*/ 1902444 h 3977558"/>
              <a:gd name="connsiteX5019" fmla="*/ 3053626 w 5235586"/>
              <a:gd name="connsiteY5019" fmla="*/ 1905255 h 3977558"/>
              <a:gd name="connsiteX5020" fmla="*/ 3008634 w 5235586"/>
              <a:gd name="connsiteY5020" fmla="*/ 1950246 h 3977558"/>
              <a:gd name="connsiteX5021" fmla="*/ 3005823 w 5235586"/>
              <a:gd name="connsiteY5021" fmla="*/ 1953057 h 3977558"/>
              <a:gd name="connsiteX5022" fmla="*/ 3003010 w 5235586"/>
              <a:gd name="connsiteY5022" fmla="*/ 1950246 h 3977558"/>
              <a:gd name="connsiteX5023" fmla="*/ 2958021 w 5235586"/>
              <a:gd name="connsiteY5023" fmla="*/ 1905255 h 3977558"/>
              <a:gd name="connsiteX5024" fmla="*/ 2955211 w 5235586"/>
              <a:gd name="connsiteY5024" fmla="*/ 1902444 h 3977558"/>
              <a:gd name="connsiteX5025" fmla="*/ 2958021 w 5235586"/>
              <a:gd name="connsiteY5025" fmla="*/ 1899631 h 3977558"/>
              <a:gd name="connsiteX5026" fmla="*/ 3005823 w 5235586"/>
              <a:gd name="connsiteY5026" fmla="*/ 1851832 h 3977558"/>
              <a:gd name="connsiteX5027" fmla="*/ 2851172 w 5235586"/>
              <a:gd name="connsiteY5027" fmla="*/ 1851832 h 3977558"/>
              <a:gd name="connsiteX5028" fmla="*/ 2898975 w 5235586"/>
              <a:gd name="connsiteY5028" fmla="*/ 1899631 h 3977558"/>
              <a:gd name="connsiteX5029" fmla="*/ 2901785 w 5235586"/>
              <a:gd name="connsiteY5029" fmla="*/ 1902444 h 3977558"/>
              <a:gd name="connsiteX5030" fmla="*/ 2898975 w 5235586"/>
              <a:gd name="connsiteY5030" fmla="*/ 1905255 h 3977558"/>
              <a:gd name="connsiteX5031" fmla="*/ 2853983 w 5235586"/>
              <a:gd name="connsiteY5031" fmla="*/ 1950246 h 3977558"/>
              <a:gd name="connsiteX5032" fmla="*/ 2851172 w 5235586"/>
              <a:gd name="connsiteY5032" fmla="*/ 1953057 h 3977558"/>
              <a:gd name="connsiteX5033" fmla="*/ 2848359 w 5235586"/>
              <a:gd name="connsiteY5033" fmla="*/ 1950246 h 3977558"/>
              <a:gd name="connsiteX5034" fmla="*/ 2803370 w 5235586"/>
              <a:gd name="connsiteY5034" fmla="*/ 1905255 h 3977558"/>
              <a:gd name="connsiteX5035" fmla="*/ 2800560 w 5235586"/>
              <a:gd name="connsiteY5035" fmla="*/ 1902444 h 3977558"/>
              <a:gd name="connsiteX5036" fmla="*/ 2803370 w 5235586"/>
              <a:gd name="connsiteY5036" fmla="*/ 1899631 h 3977558"/>
              <a:gd name="connsiteX5037" fmla="*/ 2851172 w 5235586"/>
              <a:gd name="connsiteY5037" fmla="*/ 1851832 h 3977558"/>
              <a:gd name="connsiteX5038" fmla="*/ 2696525 w 5235586"/>
              <a:gd name="connsiteY5038" fmla="*/ 1851832 h 3977558"/>
              <a:gd name="connsiteX5039" fmla="*/ 2744328 w 5235586"/>
              <a:gd name="connsiteY5039" fmla="*/ 1899631 h 3977558"/>
              <a:gd name="connsiteX5040" fmla="*/ 2747138 w 5235586"/>
              <a:gd name="connsiteY5040" fmla="*/ 1902444 h 3977558"/>
              <a:gd name="connsiteX5041" fmla="*/ 2744328 w 5235586"/>
              <a:gd name="connsiteY5041" fmla="*/ 1905255 h 3977558"/>
              <a:gd name="connsiteX5042" fmla="*/ 2699336 w 5235586"/>
              <a:gd name="connsiteY5042" fmla="*/ 1950246 h 3977558"/>
              <a:gd name="connsiteX5043" fmla="*/ 2696525 w 5235586"/>
              <a:gd name="connsiteY5043" fmla="*/ 1953057 h 3977558"/>
              <a:gd name="connsiteX5044" fmla="*/ 2693712 w 5235586"/>
              <a:gd name="connsiteY5044" fmla="*/ 1950246 h 3977558"/>
              <a:gd name="connsiteX5045" fmla="*/ 2648723 w 5235586"/>
              <a:gd name="connsiteY5045" fmla="*/ 1905255 h 3977558"/>
              <a:gd name="connsiteX5046" fmla="*/ 2645913 w 5235586"/>
              <a:gd name="connsiteY5046" fmla="*/ 1902444 h 3977558"/>
              <a:gd name="connsiteX5047" fmla="*/ 2648723 w 5235586"/>
              <a:gd name="connsiteY5047" fmla="*/ 1899631 h 3977558"/>
              <a:gd name="connsiteX5048" fmla="*/ 2696525 w 5235586"/>
              <a:gd name="connsiteY5048" fmla="*/ 1851832 h 3977558"/>
              <a:gd name="connsiteX5049" fmla="*/ 2539061 w 5235586"/>
              <a:gd name="connsiteY5049" fmla="*/ 1851832 h 3977558"/>
              <a:gd name="connsiteX5050" fmla="*/ 2586863 w 5235586"/>
              <a:gd name="connsiteY5050" fmla="*/ 1899631 h 3977558"/>
              <a:gd name="connsiteX5051" fmla="*/ 2589673 w 5235586"/>
              <a:gd name="connsiteY5051" fmla="*/ 1902444 h 3977558"/>
              <a:gd name="connsiteX5052" fmla="*/ 2586863 w 5235586"/>
              <a:gd name="connsiteY5052" fmla="*/ 1905255 h 3977558"/>
              <a:gd name="connsiteX5053" fmla="*/ 2541874 w 5235586"/>
              <a:gd name="connsiteY5053" fmla="*/ 1950246 h 3977558"/>
              <a:gd name="connsiteX5054" fmla="*/ 2539061 w 5235586"/>
              <a:gd name="connsiteY5054" fmla="*/ 1953057 h 3977558"/>
              <a:gd name="connsiteX5055" fmla="*/ 2536247 w 5235586"/>
              <a:gd name="connsiteY5055" fmla="*/ 1950246 h 3977558"/>
              <a:gd name="connsiteX5056" fmla="*/ 2491261 w 5235586"/>
              <a:gd name="connsiteY5056" fmla="*/ 1905255 h 3977558"/>
              <a:gd name="connsiteX5057" fmla="*/ 2488448 w 5235586"/>
              <a:gd name="connsiteY5057" fmla="*/ 1902444 h 3977558"/>
              <a:gd name="connsiteX5058" fmla="*/ 2491261 w 5235586"/>
              <a:gd name="connsiteY5058" fmla="*/ 1899631 h 3977558"/>
              <a:gd name="connsiteX5059" fmla="*/ 2539061 w 5235586"/>
              <a:gd name="connsiteY5059" fmla="*/ 1851832 h 3977558"/>
              <a:gd name="connsiteX5060" fmla="*/ 2384413 w 5235586"/>
              <a:gd name="connsiteY5060" fmla="*/ 1851832 h 3977558"/>
              <a:gd name="connsiteX5061" fmla="*/ 2432215 w 5235586"/>
              <a:gd name="connsiteY5061" fmla="*/ 1899631 h 3977558"/>
              <a:gd name="connsiteX5062" fmla="*/ 2435025 w 5235586"/>
              <a:gd name="connsiteY5062" fmla="*/ 1902444 h 3977558"/>
              <a:gd name="connsiteX5063" fmla="*/ 2432215 w 5235586"/>
              <a:gd name="connsiteY5063" fmla="*/ 1905255 h 3977558"/>
              <a:gd name="connsiteX5064" fmla="*/ 2387226 w 5235586"/>
              <a:gd name="connsiteY5064" fmla="*/ 1950246 h 3977558"/>
              <a:gd name="connsiteX5065" fmla="*/ 2384413 w 5235586"/>
              <a:gd name="connsiteY5065" fmla="*/ 1953057 h 3977558"/>
              <a:gd name="connsiteX5066" fmla="*/ 2381599 w 5235586"/>
              <a:gd name="connsiteY5066" fmla="*/ 1950246 h 3977558"/>
              <a:gd name="connsiteX5067" fmla="*/ 2336613 w 5235586"/>
              <a:gd name="connsiteY5067" fmla="*/ 1905255 h 3977558"/>
              <a:gd name="connsiteX5068" fmla="*/ 2333800 w 5235586"/>
              <a:gd name="connsiteY5068" fmla="*/ 1902444 h 3977558"/>
              <a:gd name="connsiteX5069" fmla="*/ 2336613 w 5235586"/>
              <a:gd name="connsiteY5069" fmla="*/ 1899631 h 3977558"/>
              <a:gd name="connsiteX5070" fmla="*/ 2384413 w 5235586"/>
              <a:gd name="connsiteY5070" fmla="*/ 1851832 h 3977558"/>
              <a:gd name="connsiteX5071" fmla="*/ 2229761 w 5235586"/>
              <a:gd name="connsiteY5071" fmla="*/ 1851832 h 3977558"/>
              <a:gd name="connsiteX5072" fmla="*/ 2277564 w 5235586"/>
              <a:gd name="connsiteY5072" fmla="*/ 1899631 h 3977558"/>
              <a:gd name="connsiteX5073" fmla="*/ 2280374 w 5235586"/>
              <a:gd name="connsiteY5073" fmla="*/ 1902444 h 3977558"/>
              <a:gd name="connsiteX5074" fmla="*/ 2277564 w 5235586"/>
              <a:gd name="connsiteY5074" fmla="*/ 1905255 h 3977558"/>
              <a:gd name="connsiteX5075" fmla="*/ 2232575 w 5235586"/>
              <a:gd name="connsiteY5075" fmla="*/ 1950246 h 3977558"/>
              <a:gd name="connsiteX5076" fmla="*/ 2229761 w 5235586"/>
              <a:gd name="connsiteY5076" fmla="*/ 1953057 h 3977558"/>
              <a:gd name="connsiteX5077" fmla="*/ 2226948 w 5235586"/>
              <a:gd name="connsiteY5077" fmla="*/ 1950246 h 3977558"/>
              <a:gd name="connsiteX5078" fmla="*/ 2181962 w 5235586"/>
              <a:gd name="connsiteY5078" fmla="*/ 1905255 h 3977558"/>
              <a:gd name="connsiteX5079" fmla="*/ 2179149 w 5235586"/>
              <a:gd name="connsiteY5079" fmla="*/ 1902444 h 3977558"/>
              <a:gd name="connsiteX5080" fmla="*/ 2181962 w 5235586"/>
              <a:gd name="connsiteY5080" fmla="*/ 1899631 h 3977558"/>
              <a:gd name="connsiteX5081" fmla="*/ 2229761 w 5235586"/>
              <a:gd name="connsiteY5081" fmla="*/ 1851832 h 3977558"/>
              <a:gd name="connsiteX5082" fmla="*/ 2075115 w 5235586"/>
              <a:gd name="connsiteY5082" fmla="*/ 1851832 h 3977558"/>
              <a:gd name="connsiteX5083" fmla="*/ 2122917 w 5235586"/>
              <a:gd name="connsiteY5083" fmla="*/ 1899631 h 3977558"/>
              <a:gd name="connsiteX5084" fmla="*/ 2125727 w 5235586"/>
              <a:gd name="connsiteY5084" fmla="*/ 1902444 h 3977558"/>
              <a:gd name="connsiteX5085" fmla="*/ 2122917 w 5235586"/>
              <a:gd name="connsiteY5085" fmla="*/ 1905255 h 3977558"/>
              <a:gd name="connsiteX5086" fmla="*/ 2077928 w 5235586"/>
              <a:gd name="connsiteY5086" fmla="*/ 1950246 h 3977558"/>
              <a:gd name="connsiteX5087" fmla="*/ 2075115 w 5235586"/>
              <a:gd name="connsiteY5087" fmla="*/ 1953057 h 3977558"/>
              <a:gd name="connsiteX5088" fmla="*/ 2072301 w 5235586"/>
              <a:gd name="connsiteY5088" fmla="*/ 1950246 h 3977558"/>
              <a:gd name="connsiteX5089" fmla="*/ 2027315 w 5235586"/>
              <a:gd name="connsiteY5089" fmla="*/ 1905255 h 3977558"/>
              <a:gd name="connsiteX5090" fmla="*/ 2024502 w 5235586"/>
              <a:gd name="connsiteY5090" fmla="*/ 1902444 h 3977558"/>
              <a:gd name="connsiteX5091" fmla="*/ 2027315 w 5235586"/>
              <a:gd name="connsiteY5091" fmla="*/ 1899631 h 3977558"/>
              <a:gd name="connsiteX5092" fmla="*/ 2075115 w 5235586"/>
              <a:gd name="connsiteY5092" fmla="*/ 1851832 h 3977558"/>
              <a:gd name="connsiteX5093" fmla="*/ 1917652 w 5235586"/>
              <a:gd name="connsiteY5093" fmla="*/ 1851832 h 3977558"/>
              <a:gd name="connsiteX5094" fmla="*/ 1965455 w 5235586"/>
              <a:gd name="connsiteY5094" fmla="*/ 1899631 h 3977558"/>
              <a:gd name="connsiteX5095" fmla="*/ 1968265 w 5235586"/>
              <a:gd name="connsiteY5095" fmla="*/ 1902444 h 3977558"/>
              <a:gd name="connsiteX5096" fmla="*/ 1965455 w 5235586"/>
              <a:gd name="connsiteY5096" fmla="*/ 1905255 h 3977558"/>
              <a:gd name="connsiteX5097" fmla="*/ 1920463 w 5235586"/>
              <a:gd name="connsiteY5097" fmla="*/ 1950246 h 3977558"/>
              <a:gd name="connsiteX5098" fmla="*/ 1917652 w 5235586"/>
              <a:gd name="connsiteY5098" fmla="*/ 1953057 h 3977558"/>
              <a:gd name="connsiteX5099" fmla="*/ 1914839 w 5235586"/>
              <a:gd name="connsiteY5099" fmla="*/ 1950246 h 3977558"/>
              <a:gd name="connsiteX5100" fmla="*/ 1869850 w 5235586"/>
              <a:gd name="connsiteY5100" fmla="*/ 1905255 h 3977558"/>
              <a:gd name="connsiteX5101" fmla="*/ 1867040 w 5235586"/>
              <a:gd name="connsiteY5101" fmla="*/ 1902444 h 3977558"/>
              <a:gd name="connsiteX5102" fmla="*/ 1869850 w 5235586"/>
              <a:gd name="connsiteY5102" fmla="*/ 1899631 h 3977558"/>
              <a:gd name="connsiteX5103" fmla="*/ 1917652 w 5235586"/>
              <a:gd name="connsiteY5103" fmla="*/ 1851832 h 3977558"/>
              <a:gd name="connsiteX5104" fmla="*/ 1763004 w 5235586"/>
              <a:gd name="connsiteY5104" fmla="*/ 1851832 h 3977558"/>
              <a:gd name="connsiteX5105" fmla="*/ 1810807 w 5235586"/>
              <a:gd name="connsiteY5105" fmla="*/ 1899631 h 3977558"/>
              <a:gd name="connsiteX5106" fmla="*/ 1813617 w 5235586"/>
              <a:gd name="connsiteY5106" fmla="*/ 1902444 h 3977558"/>
              <a:gd name="connsiteX5107" fmla="*/ 1810807 w 5235586"/>
              <a:gd name="connsiteY5107" fmla="*/ 1905255 h 3977558"/>
              <a:gd name="connsiteX5108" fmla="*/ 1765815 w 5235586"/>
              <a:gd name="connsiteY5108" fmla="*/ 1950246 h 3977558"/>
              <a:gd name="connsiteX5109" fmla="*/ 1763004 w 5235586"/>
              <a:gd name="connsiteY5109" fmla="*/ 1953057 h 3977558"/>
              <a:gd name="connsiteX5110" fmla="*/ 1760191 w 5235586"/>
              <a:gd name="connsiteY5110" fmla="*/ 1950246 h 3977558"/>
              <a:gd name="connsiteX5111" fmla="*/ 1715202 w 5235586"/>
              <a:gd name="connsiteY5111" fmla="*/ 1905255 h 3977558"/>
              <a:gd name="connsiteX5112" fmla="*/ 1712392 w 5235586"/>
              <a:gd name="connsiteY5112" fmla="*/ 1902444 h 3977558"/>
              <a:gd name="connsiteX5113" fmla="*/ 1715202 w 5235586"/>
              <a:gd name="connsiteY5113" fmla="*/ 1899631 h 3977558"/>
              <a:gd name="connsiteX5114" fmla="*/ 1763004 w 5235586"/>
              <a:gd name="connsiteY5114" fmla="*/ 1851832 h 3977558"/>
              <a:gd name="connsiteX5115" fmla="*/ 1608353 w 5235586"/>
              <a:gd name="connsiteY5115" fmla="*/ 1851832 h 3977558"/>
              <a:gd name="connsiteX5116" fmla="*/ 1656156 w 5235586"/>
              <a:gd name="connsiteY5116" fmla="*/ 1899631 h 3977558"/>
              <a:gd name="connsiteX5117" fmla="*/ 1658966 w 5235586"/>
              <a:gd name="connsiteY5117" fmla="*/ 1902444 h 3977558"/>
              <a:gd name="connsiteX5118" fmla="*/ 1656156 w 5235586"/>
              <a:gd name="connsiteY5118" fmla="*/ 1905255 h 3977558"/>
              <a:gd name="connsiteX5119" fmla="*/ 1611164 w 5235586"/>
              <a:gd name="connsiteY5119" fmla="*/ 1950246 h 3977558"/>
              <a:gd name="connsiteX5120" fmla="*/ 1608353 w 5235586"/>
              <a:gd name="connsiteY5120" fmla="*/ 1953057 h 3977558"/>
              <a:gd name="connsiteX5121" fmla="*/ 1605540 w 5235586"/>
              <a:gd name="connsiteY5121" fmla="*/ 1950246 h 3977558"/>
              <a:gd name="connsiteX5122" fmla="*/ 1560551 w 5235586"/>
              <a:gd name="connsiteY5122" fmla="*/ 1905255 h 3977558"/>
              <a:gd name="connsiteX5123" fmla="*/ 1557741 w 5235586"/>
              <a:gd name="connsiteY5123" fmla="*/ 1902444 h 3977558"/>
              <a:gd name="connsiteX5124" fmla="*/ 1560551 w 5235586"/>
              <a:gd name="connsiteY5124" fmla="*/ 1899631 h 3977558"/>
              <a:gd name="connsiteX5125" fmla="*/ 1608353 w 5235586"/>
              <a:gd name="connsiteY5125" fmla="*/ 1851832 h 3977558"/>
              <a:gd name="connsiteX5126" fmla="*/ 1450892 w 5235586"/>
              <a:gd name="connsiteY5126" fmla="*/ 1851832 h 3977558"/>
              <a:gd name="connsiteX5127" fmla="*/ 1498695 w 5235586"/>
              <a:gd name="connsiteY5127" fmla="*/ 1899631 h 3977558"/>
              <a:gd name="connsiteX5128" fmla="*/ 1501505 w 5235586"/>
              <a:gd name="connsiteY5128" fmla="*/ 1902444 h 3977558"/>
              <a:gd name="connsiteX5129" fmla="*/ 1498695 w 5235586"/>
              <a:gd name="connsiteY5129" fmla="*/ 1905255 h 3977558"/>
              <a:gd name="connsiteX5130" fmla="*/ 1453706 w 5235586"/>
              <a:gd name="connsiteY5130" fmla="*/ 1950246 h 3977558"/>
              <a:gd name="connsiteX5131" fmla="*/ 1450892 w 5235586"/>
              <a:gd name="connsiteY5131" fmla="*/ 1953057 h 3977558"/>
              <a:gd name="connsiteX5132" fmla="*/ 1448079 w 5235586"/>
              <a:gd name="connsiteY5132" fmla="*/ 1950246 h 3977558"/>
              <a:gd name="connsiteX5133" fmla="*/ 1403090 w 5235586"/>
              <a:gd name="connsiteY5133" fmla="*/ 1905255 h 3977558"/>
              <a:gd name="connsiteX5134" fmla="*/ 1400280 w 5235586"/>
              <a:gd name="connsiteY5134" fmla="*/ 1902444 h 3977558"/>
              <a:gd name="connsiteX5135" fmla="*/ 1403090 w 5235586"/>
              <a:gd name="connsiteY5135" fmla="*/ 1899631 h 3977558"/>
              <a:gd name="connsiteX5136" fmla="*/ 1450892 w 5235586"/>
              <a:gd name="connsiteY5136" fmla="*/ 1851832 h 3977558"/>
              <a:gd name="connsiteX5137" fmla="*/ 1296244 w 5235586"/>
              <a:gd name="connsiteY5137" fmla="*/ 1851832 h 3977558"/>
              <a:gd name="connsiteX5138" fmla="*/ 1344046 w 5235586"/>
              <a:gd name="connsiteY5138" fmla="*/ 1899631 h 3977558"/>
              <a:gd name="connsiteX5139" fmla="*/ 1346857 w 5235586"/>
              <a:gd name="connsiteY5139" fmla="*/ 1902444 h 3977558"/>
              <a:gd name="connsiteX5140" fmla="*/ 1344046 w 5235586"/>
              <a:gd name="connsiteY5140" fmla="*/ 1905255 h 3977558"/>
              <a:gd name="connsiteX5141" fmla="*/ 1299058 w 5235586"/>
              <a:gd name="connsiteY5141" fmla="*/ 1950246 h 3977558"/>
              <a:gd name="connsiteX5142" fmla="*/ 1296244 w 5235586"/>
              <a:gd name="connsiteY5142" fmla="*/ 1953057 h 3977558"/>
              <a:gd name="connsiteX5143" fmla="*/ 1293431 w 5235586"/>
              <a:gd name="connsiteY5143" fmla="*/ 1950246 h 3977558"/>
              <a:gd name="connsiteX5144" fmla="*/ 1248442 w 5235586"/>
              <a:gd name="connsiteY5144" fmla="*/ 1905255 h 3977558"/>
              <a:gd name="connsiteX5145" fmla="*/ 1245632 w 5235586"/>
              <a:gd name="connsiteY5145" fmla="*/ 1902444 h 3977558"/>
              <a:gd name="connsiteX5146" fmla="*/ 1248442 w 5235586"/>
              <a:gd name="connsiteY5146" fmla="*/ 1899631 h 3977558"/>
              <a:gd name="connsiteX5147" fmla="*/ 1296244 w 5235586"/>
              <a:gd name="connsiteY5147" fmla="*/ 1851832 h 3977558"/>
              <a:gd name="connsiteX5148" fmla="*/ 1141593 w 5235586"/>
              <a:gd name="connsiteY5148" fmla="*/ 1851832 h 3977558"/>
              <a:gd name="connsiteX5149" fmla="*/ 1189395 w 5235586"/>
              <a:gd name="connsiteY5149" fmla="*/ 1899631 h 3977558"/>
              <a:gd name="connsiteX5150" fmla="*/ 1192206 w 5235586"/>
              <a:gd name="connsiteY5150" fmla="*/ 1902444 h 3977558"/>
              <a:gd name="connsiteX5151" fmla="*/ 1189395 w 5235586"/>
              <a:gd name="connsiteY5151" fmla="*/ 1905255 h 3977558"/>
              <a:gd name="connsiteX5152" fmla="*/ 1144407 w 5235586"/>
              <a:gd name="connsiteY5152" fmla="*/ 1950246 h 3977558"/>
              <a:gd name="connsiteX5153" fmla="*/ 1141593 w 5235586"/>
              <a:gd name="connsiteY5153" fmla="*/ 1953057 h 3977558"/>
              <a:gd name="connsiteX5154" fmla="*/ 1138780 w 5235586"/>
              <a:gd name="connsiteY5154" fmla="*/ 1950246 h 3977558"/>
              <a:gd name="connsiteX5155" fmla="*/ 1093791 w 5235586"/>
              <a:gd name="connsiteY5155" fmla="*/ 1905255 h 3977558"/>
              <a:gd name="connsiteX5156" fmla="*/ 1090981 w 5235586"/>
              <a:gd name="connsiteY5156" fmla="*/ 1902444 h 3977558"/>
              <a:gd name="connsiteX5157" fmla="*/ 1093791 w 5235586"/>
              <a:gd name="connsiteY5157" fmla="*/ 1899631 h 3977558"/>
              <a:gd name="connsiteX5158" fmla="*/ 1141593 w 5235586"/>
              <a:gd name="connsiteY5158" fmla="*/ 1851832 h 3977558"/>
              <a:gd name="connsiteX5159" fmla="*/ 984132 w 5235586"/>
              <a:gd name="connsiteY5159" fmla="*/ 1851832 h 3977558"/>
              <a:gd name="connsiteX5160" fmla="*/ 1031934 w 5235586"/>
              <a:gd name="connsiteY5160" fmla="*/ 1899631 h 3977558"/>
              <a:gd name="connsiteX5161" fmla="*/ 1034745 w 5235586"/>
              <a:gd name="connsiteY5161" fmla="*/ 1902444 h 3977558"/>
              <a:gd name="connsiteX5162" fmla="*/ 1031934 w 5235586"/>
              <a:gd name="connsiteY5162" fmla="*/ 1905255 h 3977558"/>
              <a:gd name="connsiteX5163" fmla="*/ 986946 w 5235586"/>
              <a:gd name="connsiteY5163" fmla="*/ 1950246 h 3977558"/>
              <a:gd name="connsiteX5164" fmla="*/ 984132 w 5235586"/>
              <a:gd name="connsiteY5164" fmla="*/ 1953057 h 3977558"/>
              <a:gd name="connsiteX5165" fmla="*/ 981319 w 5235586"/>
              <a:gd name="connsiteY5165" fmla="*/ 1950246 h 3977558"/>
              <a:gd name="connsiteX5166" fmla="*/ 936330 w 5235586"/>
              <a:gd name="connsiteY5166" fmla="*/ 1905255 h 3977558"/>
              <a:gd name="connsiteX5167" fmla="*/ 933520 w 5235586"/>
              <a:gd name="connsiteY5167" fmla="*/ 1902444 h 3977558"/>
              <a:gd name="connsiteX5168" fmla="*/ 936330 w 5235586"/>
              <a:gd name="connsiteY5168" fmla="*/ 1899631 h 3977558"/>
              <a:gd name="connsiteX5169" fmla="*/ 984132 w 5235586"/>
              <a:gd name="connsiteY5169" fmla="*/ 1851832 h 3977558"/>
              <a:gd name="connsiteX5170" fmla="*/ 829484 w 5235586"/>
              <a:gd name="connsiteY5170" fmla="*/ 1851832 h 3977558"/>
              <a:gd name="connsiteX5171" fmla="*/ 877286 w 5235586"/>
              <a:gd name="connsiteY5171" fmla="*/ 1899631 h 3977558"/>
              <a:gd name="connsiteX5172" fmla="*/ 880097 w 5235586"/>
              <a:gd name="connsiteY5172" fmla="*/ 1902444 h 3977558"/>
              <a:gd name="connsiteX5173" fmla="*/ 877286 w 5235586"/>
              <a:gd name="connsiteY5173" fmla="*/ 1905255 h 3977558"/>
              <a:gd name="connsiteX5174" fmla="*/ 832298 w 5235586"/>
              <a:gd name="connsiteY5174" fmla="*/ 1950246 h 3977558"/>
              <a:gd name="connsiteX5175" fmla="*/ 829484 w 5235586"/>
              <a:gd name="connsiteY5175" fmla="*/ 1953057 h 3977558"/>
              <a:gd name="connsiteX5176" fmla="*/ 826671 w 5235586"/>
              <a:gd name="connsiteY5176" fmla="*/ 1950246 h 3977558"/>
              <a:gd name="connsiteX5177" fmla="*/ 781682 w 5235586"/>
              <a:gd name="connsiteY5177" fmla="*/ 1905255 h 3977558"/>
              <a:gd name="connsiteX5178" fmla="*/ 778872 w 5235586"/>
              <a:gd name="connsiteY5178" fmla="*/ 1902444 h 3977558"/>
              <a:gd name="connsiteX5179" fmla="*/ 781682 w 5235586"/>
              <a:gd name="connsiteY5179" fmla="*/ 1899631 h 3977558"/>
              <a:gd name="connsiteX5180" fmla="*/ 829484 w 5235586"/>
              <a:gd name="connsiteY5180" fmla="*/ 1851832 h 3977558"/>
              <a:gd name="connsiteX5181" fmla="*/ 674833 w 5235586"/>
              <a:gd name="connsiteY5181" fmla="*/ 1851832 h 3977558"/>
              <a:gd name="connsiteX5182" fmla="*/ 722635 w 5235586"/>
              <a:gd name="connsiteY5182" fmla="*/ 1899631 h 3977558"/>
              <a:gd name="connsiteX5183" fmla="*/ 725446 w 5235586"/>
              <a:gd name="connsiteY5183" fmla="*/ 1902444 h 3977558"/>
              <a:gd name="connsiteX5184" fmla="*/ 722635 w 5235586"/>
              <a:gd name="connsiteY5184" fmla="*/ 1905255 h 3977558"/>
              <a:gd name="connsiteX5185" fmla="*/ 677647 w 5235586"/>
              <a:gd name="connsiteY5185" fmla="*/ 1950246 h 3977558"/>
              <a:gd name="connsiteX5186" fmla="*/ 674833 w 5235586"/>
              <a:gd name="connsiteY5186" fmla="*/ 1953057 h 3977558"/>
              <a:gd name="connsiteX5187" fmla="*/ 672020 w 5235586"/>
              <a:gd name="connsiteY5187" fmla="*/ 1950246 h 3977558"/>
              <a:gd name="connsiteX5188" fmla="*/ 627031 w 5235586"/>
              <a:gd name="connsiteY5188" fmla="*/ 1905255 h 3977558"/>
              <a:gd name="connsiteX5189" fmla="*/ 624221 w 5235586"/>
              <a:gd name="connsiteY5189" fmla="*/ 1902444 h 3977558"/>
              <a:gd name="connsiteX5190" fmla="*/ 627031 w 5235586"/>
              <a:gd name="connsiteY5190" fmla="*/ 1899631 h 3977558"/>
              <a:gd name="connsiteX5191" fmla="*/ 674833 w 5235586"/>
              <a:gd name="connsiteY5191" fmla="*/ 1851832 h 3977558"/>
              <a:gd name="connsiteX5192" fmla="*/ 517372 w 5235586"/>
              <a:gd name="connsiteY5192" fmla="*/ 1851832 h 3977558"/>
              <a:gd name="connsiteX5193" fmla="*/ 565174 w 5235586"/>
              <a:gd name="connsiteY5193" fmla="*/ 1899631 h 3977558"/>
              <a:gd name="connsiteX5194" fmla="*/ 567985 w 5235586"/>
              <a:gd name="connsiteY5194" fmla="*/ 1902444 h 3977558"/>
              <a:gd name="connsiteX5195" fmla="*/ 565174 w 5235586"/>
              <a:gd name="connsiteY5195" fmla="*/ 1905255 h 3977558"/>
              <a:gd name="connsiteX5196" fmla="*/ 520183 w 5235586"/>
              <a:gd name="connsiteY5196" fmla="*/ 1950246 h 3977558"/>
              <a:gd name="connsiteX5197" fmla="*/ 517372 w 5235586"/>
              <a:gd name="connsiteY5197" fmla="*/ 1953057 h 3977558"/>
              <a:gd name="connsiteX5198" fmla="*/ 514559 w 5235586"/>
              <a:gd name="connsiteY5198" fmla="*/ 1950246 h 3977558"/>
              <a:gd name="connsiteX5199" fmla="*/ 469570 w 5235586"/>
              <a:gd name="connsiteY5199" fmla="*/ 1905255 h 3977558"/>
              <a:gd name="connsiteX5200" fmla="*/ 466760 w 5235586"/>
              <a:gd name="connsiteY5200" fmla="*/ 1902444 h 3977558"/>
              <a:gd name="connsiteX5201" fmla="*/ 469570 w 5235586"/>
              <a:gd name="connsiteY5201" fmla="*/ 1899631 h 3977558"/>
              <a:gd name="connsiteX5202" fmla="*/ 517372 w 5235586"/>
              <a:gd name="connsiteY5202" fmla="*/ 1851832 h 3977558"/>
              <a:gd name="connsiteX5203" fmla="*/ 362724 w 5235586"/>
              <a:gd name="connsiteY5203" fmla="*/ 1851832 h 3977558"/>
              <a:gd name="connsiteX5204" fmla="*/ 410526 w 5235586"/>
              <a:gd name="connsiteY5204" fmla="*/ 1899631 h 3977558"/>
              <a:gd name="connsiteX5205" fmla="*/ 413337 w 5235586"/>
              <a:gd name="connsiteY5205" fmla="*/ 1902444 h 3977558"/>
              <a:gd name="connsiteX5206" fmla="*/ 410526 w 5235586"/>
              <a:gd name="connsiteY5206" fmla="*/ 1905255 h 3977558"/>
              <a:gd name="connsiteX5207" fmla="*/ 365535 w 5235586"/>
              <a:gd name="connsiteY5207" fmla="*/ 1950246 h 3977558"/>
              <a:gd name="connsiteX5208" fmla="*/ 362724 w 5235586"/>
              <a:gd name="connsiteY5208" fmla="*/ 1953057 h 3977558"/>
              <a:gd name="connsiteX5209" fmla="*/ 359911 w 5235586"/>
              <a:gd name="connsiteY5209" fmla="*/ 1950246 h 3977558"/>
              <a:gd name="connsiteX5210" fmla="*/ 314922 w 5235586"/>
              <a:gd name="connsiteY5210" fmla="*/ 1905255 h 3977558"/>
              <a:gd name="connsiteX5211" fmla="*/ 312112 w 5235586"/>
              <a:gd name="connsiteY5211" fmla="*/ 1902444 h 3977558"/>
              <a:gd name="connsiteX5212" fmla="*/ 314922 w 5235586"/>
              <a:gd name="connsiteY5212" fmla="*/ 1899631 h 3977558"/>
              <a:gd name="connsiteX5213" fmla="*/ 362724 w 5235586"/>
              <a:gd name="connsiteY5213" fmla="*/ 1851832 h 3977558"/>
              <a:gd name="connsiteX5214" fmla="*/ 208073 w 5235586"/>
              <a:gd name="connsiteY5214" fmla="*/ 1851832 h 3977558"/>
              <a:gd name="connsiteX5215" fmla="*/ 255875 w 5235586"/>
              <a:gd name="connsiteY5215" fmla="*/ 1899631 h 3977558"/>
              <a:gd name="connsiteX5216" fmla="*/ 258686 w 5235586"/>
              <a:gd name="connsiteY5216" fmla="*/ 1902444 h 3977558"/>
              <a:gd name="connsiteX5217" fmla="*/ 255875 w 5235586"/>
              <a:gd name="connsiteY5217" fmla="*/ 1905255 h 3977558"/>
              <a:gd name="connsiteX5218" fmla="*/ 210884 w 5235586"/>
              <a:gd name="connsiteY5218" fmla="*/ 1950246 h 3977558"/>
              <a:gd name="connsiteX5219" fmla="*/ 208073 w 5235586"/>
              <a:gd name="connsiteY5219" fmla="*/ 1953057 h 3977558"/>
              <a:gd name="connsiteX5220" fmla="*/ 205260 w 5235586"/>
              <a:gd name="connsiteY5220" fmla="*/ 1950246 h 3977558"/>
              <a:gd name="connsiteX5221" fmla="*/ 160271 w 5235586"/>
              <a:gd name="connsiteY5221" fmla="*/ 1905255 h 3977558"/>
              <a:gd name="connsiteX5222" fmla="*/ 157461 w 5235586"/>
              <a:gd name="connsiteY5222" fmla="*/ 1902444 h 3977558"/>
              <a:gd name="connsiteX5223" fmla="*/ 160271 w 5235586"/>
              <a:gd name="connsiteY5223" fmla="*/ 1899631 h 3977558"/>
              <a:gd name="connsiteX5224" fmla="*/ 208073 w 5235586"/>
              <a:gd name="connsiteY5224" fmla="*/ 1851832 h 3977558"/>
              <a:gd name="connsiteX5225" fmla="*/ 50612 w 5235586"/>
              <a:gd name="connsiteY5225" fmla="*/ 1851832 h 3977558"/>
              <a:gd name="connsiteX5226" fmla="*/ 98414 w 5235586"/>
              <a:gd name="connsiteY5226" fmla="*/ 1899631 h 3977558"/>
              <a:gd name="connsiteX5227" fmla="*/ 101225 w 5235586"/>
              <a:gd name="connsiteY5227" fmla="*/ 1902444 h 3977558"/>
              <a:gd name="connsiteX5228" fmla="*/ 98414 w 5235586"/>
              <a:gd name="connsiteY5228" fmla="*/ 1905255 h 3977558"/>
              <a:gd name="connsiteX5229" fmla="*/ 53426 w 5235586"/>
              <a:gd name="connsiteY5229" fmla="*/ 1950246 h 3977558"/>
              <a:gd name="connsiteX5230" fmla="*/ 50612 w 5235586"/>
              <a:gd name="connsiteY5230" fmla="*/ 1953057 h 3977558"/>
              <a:gd name="connsiteX5231" fmla="*/ 47802 w 5235586"/>
              <a:gd name="connsiteY5231" fmla="*/ 1950246 h 3977558"/>
              <a:gd name="connsiteX5232" fmla="*/ 2813 w 5235586"/>
              <a:gd name="connsiteY5232" fmla="*/ 1905255 h 3977558"/>
              <a:gd name="connsiteX5233" fmla="*/ 0 w 5235586"/>
              <a:gd name="connsiteY5233" fmla="*/ 1902444 h 3977558"/>
              <a:gd name="connsiteX5234" fmla="*/ 2813 w 5235586"/>
              <a:gd name="connsiteY5234" fmla="*/ 1899631 h 3977558"/>
              <a:gd name="connsiteX5235" fmla="*/ 50612 w 5235586"/>
              <a:gd name="connsiteY5235" fmla="*/ 1851832 h 3977558"/>
              <a:gd name="connsiteX5236" fmla="*/ 5184973 w 5235586"/>
              <a:gd name="connsiteY5236" fmla="*/ 1712271 h 3977558"/>
              <a:gd name="connsiteX5237" fmla="*/ 5232776 w 5235586"/>
              <a:gd name="connsiteY5237" fmla="*/ 1760070 h 3977558"/>
              <a:gd name="connsiteX5238" fmla="*/ 5235586 w 5235586"/>
              <a:gd name="connsiteY5238" fmla="*/ 1762883 h 3977558"/>
              <a:gd name="connsiteX5239" fmla="*/ 5232776 w 5235586"/>
              <a:gd name="connsiteY5239" fmla="*/ 1765694 h 3977558"/>
              <a:gd name="connsiteX5240" fmla="*/ 5187787 w 5235586"/>
              <a:gd name="connsiteY5240" fmla="*/ 1810685 h 3977558"/>
              <a:gd name="connsiteX5241" fmla="*/ 5184973 w 5235586"/>
              <a:gd name="connsiteY5241" fmla="*/ 1813496 h 3977558"/>
              <a:gd name="connsiteX5242" fmla="*/ 5182163 w 5235586"/>
              <a:gd name="connsiteY5242" fmla="*/ 1810685 h 3977558"/>
              <a:gd name="connsiteX5243" fmla="*/ 5137174 w 5235586"/>
              <a:gd name="connsiteY5243" fmla="*/ 1765694 h 3977558"/>
              <a:gd name="connsiteX5244" fmla="*/ 5134361 w 5235586"/>
              <a:gd name="connsiteY5244" fmla="*/ 1762883 h 3977558"/>
              <a:gd name="connsiteX5245" fmla="*/ 5137174 w 5235586"/>
              <a:gd name="connsiteY5245" fmla="*/ 1760070 h 3977558"/>
              <a:gd name="connsiteX5246" fmla="*/ 5184973 w 5235586"/>
              <a:gd name="connsiteY5246" fmla="*/ 1712271 h 3977558"/>
              <a:gd name="connsiteX5247" fmla="*/ 5030325 w 5235586"/>
              <a:gd name="connsiteY5247" fmla="*/ 1712271 h 3977558"/>
              <a:gd name="connsiteX5248" fmla="*/ 5078128 w 5235586"/>
              <a:gd name="connsiteY5248" fmla="*/ 1760070 h 3977558"/>
              <a:gd name="connsiteX5249" fmla="*/ 5080938 w 5235586"/>
              <a:gd name="connsiteY5249" fmla="*/ 1762883 h 3977558"/>
              <a:gd name="connsiteX5250" fmla="*/ 5078128 w 5235586"/>
              <a:gd name="connsiteY5250" fmla="*/ 1765694 h 3977558"/>
              <a:gd name="connsiteX5251" fmla="*/ 5033136 w 5235586"/>
              <a:gd name="connsiteY5251" fmla="*/ 1810685 h 3977558"/>
              <a:gd name="connsiteX5252" fmla="*/ 5030325 w 5235586"/>
              <a:gd name="connsiteY5252" fmla="*/ 1813496 h 3977558"/>
              <a:gd name="connsiteX5253" fmla="*/ 5027512 w 5235586"/>
              <a:gd name="connsiteY5253" fmla="*/ 1810685 h 3977558"/>
              <a:gd name="connsiteX5254" fmla="*/ 4982523 w 5235586"/>
              <a:gd name="connsiteY5254" fmla="*/ 1765694 h 3977558"/>
              <a:gd name="connsiteX5255" fmla="*/ 4979713 w 5235586"/>
              <a:gd name="connsiteY5255" fmla="*/ 1762883 h 3977558"/>
              <a:gd name="connsiteX5256" fmla="*/ 4982523 w 5235586"/>
              <a:gd name="connsiteY5256" fmla="*/ 1760070 h 3977558"/>
              <a:gd name="connsiteX5257" fmla="*/ 5030325 w 5235586"/>
              <a:gd name="connsiteY5257" fmla="*/ 1712271 h 3977558"/>
              <a:gd name="connsiteX5258" fmla="*/ 4872861 w 5235586"/>
              <a:gd name="connsiteY5258" fmla="*/ 1712271 h 3977558"/>
              <a:gd name="connsiteX5259" fmla="*/ 4920664 w 5235586"/>
              <a:gd name="connsiteY5259" fmla="*/ 1760070 h 3977558"/>
              <a:gd name="connsiteX5260" fmla="*/ 4923474 w 5235586"/>
              <a:gd name="connsiteY5260" fmla="*/ 1762883 h 3977558"/>
              <a:gd name="connsiteX5261" fmla="*/ 4920664 w 5235586"/>
              <a:gd name="connsiteY5261" fmla="*/ 1765694 h 3977558"/>
              <a:gd name="connsiteX5262" fmla="*/ 4875675 w 5235586"/>
              <a:gd name="connsiteY5262" fmla="*/ 1810685 h 3977558"/>
              <a:gd name="connsiteX5263" fmla="*/ 4872861 w 5235586"/>
              <a:gd name="connsiteY5263" fmla="*/ 1813496 h 3977558"/>
              <a:gd name="connsiteX5264" fmla="*/ 4870048 w 5235586"/>
              <a:gd name="connsiteY5264" fmla="*/ 1810685 h 3977558"/>
              <a:gd name="connsiteX5265" fmla="*/ 4825062 w 5235586"/>
              <a:gd name="connsiteY5265" fmla="*/ 1765694 h 3977558"/>
              <a:gd name="connsiteX5266" fmla="*/ 4822249 w 5235586"/>
              <a:gd name="connsiteY5266" fmla="*/ 1762883 h 3977558"/>
              <a:gd name="connsiteX5267" fmla="*/ 4825062 w 5235586"/>
              <a:gd name="connsiteY5267" fmla="*/ 1760070 h 3977558"/>
              <a:gd name="connsiteX5268" fmla="*/ 4872861 w 5235586"/>
              <a:gd name="connsiteY5268" fmla="*/ 1712271 h 3977558"/>
              <a:gd name="connsiteX5269" fmla="*/ 4718213 w 5235586"/>
              <a:gd name="connsiteY5269" fmla="*/ 1712271 h 3977558"/>
              <a:gd name="connsiteX5270" fmla="*/ 4766016 w 5235586"/>
              <a:gd name="connsiteY5270" fmla="*/ 1760070 h 3977558"/>
              <a:gd name="connsiteX5271" fmla="*/ 4768826 w 5235586"/>
              <a:gd name="connsiteY5271" fmla="*/ 1762883 h 3977558"/>
              <a:gd name="connsiteX5272" fmla="*/ 4766016 w 5235586"/>
              <a:gd name="connsiteY5272" fmla="*/ 1765694 h 3977558"/>
              <a:gd name="connsiteX5273" fmla="*/ 4721027 w 5235586"/>
              <a:gd name="connsiteY5273" fmla="*/ 1810685 h 3977558"/>
              <a:gd name="connsiteX5274" fmla="*/ 4718213 w 5235586"/>
              <a:gd name="connsiteY5274" fmla="*/ 1813496 h 3977558"/>
              <a:gd name="connsiteX5275" fmla="*/ 4715400 w 5235586"/>
              <a:gd name="connsiteY5275" fmla="*/ 1810685 h 3977558"/>
              <a:gd name="connsiteX5276" fmla="*/ 4670414 w 5235586"/>
              <a:gd name="connsiteY5276" fmla="*/ 1765694 h 3977558"/>
              <a:gd name="connsiteX5277" fmla="*/ 4667601 w 5235586"/>
              <a:gd name="connsiteY5277" fmla="*/ 1762883 h 3977558"/>
              <a:gd name="connsiteX5278" fmla="*/ 4670414 w 5235586"/>
              <a:gd name="connsiteY5278" fmla="*/ 1760070 h 3977558"/>
              <a:gd name="connsiteX5279" fmla="*/ 4718213 w 5235586"/>
              <a:gd name="connsiteY5279" fmla="*/ 1712271 h 3977558"/>
              <a:gd name="connsiteX5280" fmla="*/ 4563563 w 5235586"/>
              <a:gd name="connsiteY5280" fmla="*/ 1712271 h 3977558"/>
              <a:gd name="connsiteX5281" fmla="*/ 4611365 w 5235586"/>
              <a:gd name="connsiteY5281" fmla="*/ 1760070 h 3977558"/>
              <a:gd name="connsiteX5282" fmla="*/ 4614175 w 5235586"/>
              <a:gd name="connsiteY5282" fmla="*/ 1762883 h 3977558"/>
              <a:gd name="connsiteX5283" fmla="*/ 4611365 w 5235586"/>
              <a:gd name="connsiteY5283" fmla="*/ 1765694 h 3977558"/>
              <a:gd name="connsiteX5284" fmla="*/ 4566376 w 5235586"/>
              <a:gd name="connsiteY5284" fmla="*/ 1810685 h 3977558"/>
              <a:gd name="connsiteX5285" fmla="*/ 4563563 w 5235586"/>
              <a:gd name="connsiteY5285" fmla="*/ 1813496 h 3977558"/>
              <a:gd name="connsiteX5286" fmla="*/ 4560749 w 5235586"/>
              <a:gd name="connsiteY5286" fmla="*/ 1810685 h 3977558"/>
              <a:gd name="connsiteX5287" fmla="*/ 4515763 w 5235586"/>
              <a:gd name="connsiteY5287" fmla="*/ 1765694 h 3977558"/>
              <a:gd name="connsiteX5288" fmla="*/ 4512950 w 5235586"/>
              <a:gd name="connsiteY5288" fmla="*/ 1762883 h 3977558"/>
              <a:gd name="connsiteX5289" fmla="*/ 4515763 w 5235586"/>
              <a:gd name="connsiteY5289" fmla="*/ 1760070 h 3977558"/>
              <a:gd name="connsiteX5290" fmla="*/ 4563563 w 5235586"/>
              <a:gd name="connsiteY5290" fmla="*/ 1712271 h 3977558"/>
              <a:gd name="connsiteX5291" fmla="*/ 4406104 w 5235586"/>
              <a:gd name="connsiteY5291" fmla="*/ 1712271 h 3977558"/>
              <a:gd name="connsiteX5292" fmla="*/ 4453907 w 5235586"/>
              <a:gd name="connsiteY5292" fmla="*/ 1760070 h 3977558"/>
              <a:gd name="connsiteX5293" fmla="*/ 4456717 w 5235586"/>
              <a:gd name="connsiteY5293" fmla="*/ 1762883 h 3977558"/>
              <a:gd name="connsiteX5294" fmla="*/ 4453907 w 5235586"/>
              <a:gd name="connsiteY5294" fmla="*/ 1765694 h 3977558"/>
              <a:gd name="connsiteX5295" fmla="*/ 4408915 w 5235586"/>
              <a:gd name="connsiteY5295" fmla="*/ 1810685 h 3977558"/>
              <a:gd name="connsiteX5296" fmla="*/ 4406104 w 5235586"/>
              <a:gd name="connsiteY5296" fmla="*/ 1813496 h 3977558"/>
              <a:gd name="connsiteX5297" fmla="*/ 4403291 w 5235586"/>
              <a:gd name="connsiteY5297" fmla="*/ 1810685 h 3977558"/>
              <a:gd name="connsiteX5298" fmla="*/ 4358302 w 5235586"/>
              <a:gd name="connsiteY5298" fmla="*/ 1765694 h 3977558"/>
              <a:gd name="connsiteX5299" fmla="*/ 4355492 w 5235586"/>
              <a:gd name="connsiteY5299" fmla="*/ 1762883 h 3977558"/>
              <a:gd name="connsiteX5300" fmla="*/ 4358302 w 5235586"/>
              <a:gd name="connsiteY5300" fmla="*/ 1760070 h 3977558"/>
              <a:gd name="connsiteX5301" fmla="*/ 4406104 w 5235586"/>
              <a:gd name="connsiteY5301" fmla="*/ 1712271 h 3977558"/>
              <a:gd name="connsiteX5302" fmla="*/ 4251453 w 5235586"/>
              <a:gd name="connsiteY5302" fmla="*/ 1712271 h 3977558"/>
              <a:gd name="connsiteX5303" fmla="*/ 4299256 w 5235586"/>
              <a:gd name="connsiteY5303" fmla="*/ 1760070 h 3977558"/>
              <a:gd name="connsiteX5304" fmla="*/ 4302066 w 5235586"/>
              <a:gd name="connsiteY5304" fmla="*/ 1762883 h 3977558"/>
              <a:gd name="connsiteX5305" fmla="*/ 4299256 w 5235586"/>
              <a:gd name="connsiteY5305" fmla="*/ 1765694 h 3977558"/>
              <a:gd name="connsiteX5306" fmla="*/ 4254264 w 5235586"/>
              <a:gd name="connsiteY5306" fmla="*/ 1810685 h 3977558"/>
              <a:gd name="connsiteX5307" fmla="*/ 4251453 w 5235586"/>
              <a:gd name="connsiteY5307" fmla="*/ 1813496 h 3977558"/>
              <a:gd name="connsiteX5308" fmla="*/ 4248640 w 5235586"/>
              <a:gd name="connsiteY5308" fmla="*/ 1810685 h 3977558"/>
              <a:gd name="connsiteX5309" fmla="*/ 4203651 w 5235586"/>
              <a:gd name="connsiteY5309" fmla="*/ 1765694 h 3977558"/>
              <a:gd name="connsiteX5310" fmla="*/ 4200841 w 5235586"/>
              <a:gd name="connsiteY5310" fmla="*/ 1762883 h 3977558"/>
              <a:gd name="connsiteX5311" fmla="*/ 4203651 w 5235586"/>
              <a:gd name="connsiteY5311" fmla="*/ 1760070 h 3977558"/>
              <a:gd name="connsiteX5312" fmla="*/ 4251453 w 5235586"/>
              <a:gd name="connsiteY5312" fmla="*/ 1712271 h 3977558"/>
              <a:gd name="connsiteX5313" fmla="*/ 4096805 w 5235586"/>
              <a:gd name="connsiteY5313" fmla="*/ 1712271 h 3977558"/>
              <a:gd name="connsiteX5314" fmla="*/ 4144608 w 5235586"/>
              <a:gd name="connsiteY5314" fmla="*/ 1760070 h 3977558"/>
              <a:gd name="connsiteX5315" fmla="*/ 4147418 w 5235586"/>
              <a:gd name="connsiteY5315" fmla="*/ 1762883 h 3977558"/>
              <a:gd name="connsiteX5316" fmla="*/ 4144608 w 5235586"/>
              <a:gd name="connsiteY5316" fmla="*/ 1765694 h 3977558"/>
              <a:gd name="connsiteX5317" fmla="*/ 4099616 w 5235586"/>
              <a:gd name="connsiteY5317" fmla="*/ 1810685 h 3977558"/>
              <a:gd name="connsiteX5318" fmla="*/ 4096805 w 5235586"/>
              <a:gd name="connsiteY5318" fmla="*/ 1813496 h 3977558"/>
              <a:gd name="connsiteX5319" fmla="*/ 4093992 w 5235586"/>
              <a:gd name="connsiteY5319" fmla="*/ 1810685 h 3977558"/>
              <a:gd name="connsiteX5320" fmla="*/ 4049003 w 5235586"/>
              <a:gd name="connsiteY5320" fmla="*/ 1765694 h 3977558"/>
              <a:gd name="connsiteX5321" fmla="*/ 4046193 w 5235586"/>
              <a:gd name="connsiteY5321" fmla="*/ 1762883 h 3977558"/>
              <a:gd name="connsiteX5322" fmla="*/ 4049003 w 5235586"/>
              <a:gd name="connsiteY5322" fmla="*/ 1760070 h 3977558"/>
              <a:gd name="connsiteX5323" fmla="*/ 4096805 w 5235586"/>
              <a:gd name="connsiteY5323" fmla="*/ 1712271 h 3977558"/>
              <a:gd name="connsiteX5324" fmla="*/ 3939345 w 5235586"/>
              <a:gd name="connsiteY5324" fmla="*/ 1712271 h 3977558"/>
              <a:gd name="connsiteX5325" fmla="*/ 3987147 w 5235586"/>
              <a:gd name="connsiteY5325" fmla="*/ 1760070 h 3977558"/>
              <a:gd name="connsiteX5326" fmla="*/ 3989957 w 5235586"/>
              <a:gd name="connsiteY5326" fmla="*/ 1762883 h 3977558"/>
              <a:gd name="connsiteX5327" fmla="*/ 3987147 w 5235586"/>
              <a:gd name="connsiteY5327" fmla="*/ 1765694 h 3977558"/>
              <a:gd name="connsiteX5328" fmla="*/ 3942155 w 5235586"/>
              <a:gd name="connsiteY5328" fmla="*/ 1810685 h 3977558"/>
              <a:gd name="connsiteX5329" fmla="*/ 3939345 w 5235586"/>
              <a:gd name="connsiteY5329" fmla="*/ 1813496 h 3977558"/>
              <a:gd name="connsiteX5330" fmla="*/ 3936531 w 5235586"/>
              <a:gd name="connsiteY5330" fmla="*/ 1810685 h 3977558"/>
              <a:gd name="connsiteX5331" fmla="*/ 3891545 w 5235586"/>
              <a:gd name="connsiteY5331" fmla="*/ 1765694 h 3977558"/>
              <a:gd name="connsiteX5332" fmla="*/ 3888732 w 5235586"/>
              <a:gd name="connsiteY5332" fmla="*/ 1762883 h 3977558"/>
              <a:gd name="connsiteX5333" fmla="*/ 3891545 w 5235586"/>
              <a:gd name="connsiteY5333" fmla="*/ 1760070 h 3977558"/>
              <a:gd name="connsiteX5334" fmla="*/ 3939345 w 5235586"/>
              <a:gd name="connsiteY5334" fmla="*/ 1712271 h 3977558"/>
              <a:gd name="connsiteX5335" fmla="*/ 3784693 w 5235586"/>
              <a:gd name="connsiteY5335" fmla="*/ 1712271 h 3977558"/>
              <a:gd name="connsiteX5336" fmla="*/ 3832496 w 5235586"/>
              <a:gd name="connsiteY5336" fmla="*/ 1760070 h 3977558"/>
              <a:gd name="connsiteX5337" fmla="*/ 3835306 w 5235586"/>
              <a:gd name="connsiteY5337" fmla="*/ 1762883 h 3977558"/>
              <a:gd name="connsiteX5338" fmla="*/ 3832496 w 5235586"/>
              <a:gd name="connsiteY5338" fmla="*/ 1765694 h 3977558"/>
              <a:gd name="connsiteX5339" fmla="*/ 3787504 w 5235586"/>
              <a:gd name="connsiteY5339" fmla="*/ 1810685 h 3977558"/>
              <a:gd name="connsiteX5340" fmla="*/ 3784693 w 5235586"/>
              <a:gd name="connsiteY5340" fmla="*/ 1813496 h 3977558"/>
              <a:gd name="connsiteX5341" fmla="*/ 3781880 w 5235586"/>
              <a:gd name="connsiteY5341" fmla="*/ 1810685 h 3977558"/>
              <a:gd name="connsiteX5342" fmla="*/ 3736894 w 5235586"/>
              <a:gd name="connsiteY5342" fmla="*/ 1765694 h 3977558"/>
              <a:gd name="connsiteX5343" fmla="*/ 3734081 w 5235586"/>
              <a:gd name="connsiteY5343" fmla="*/ 1762883 h 3977558"/>
              <a:gd name="connsiteX5344" fmla="*/ 3736894 w 5235586"/>
              <a:gd name="connsiteY5344" fmla="*/ 1760070 h 3977558"/>
              <a:gd name="connsiteX5345" fmla="*/ 3784693 w 5235586"/>
              <a:gd name="connsiteY5345" fmla="*/ 1712271 h 3977558"/>
              <a:gd name="connsiteX5346" fmla="*/ 3630045 w 5235586"/>
              <a:gd name="connsiteY5346" fmla="*/ 1712271 h 3977558"/>
              <a:gd name="connsiteX5347" fmla="*/ 3677848 w 5235586"/>
              <a:gd name="connsiteY5347" fmla="*/ 1760070 h 3977558"/>
              <a:gd name="connsiteX5348" fmla="*/ 3680658 w 5235586"/>
              <a:gd name="connsiteY5348" fmla="*/ 1762883 h 3977558"/>
              <a:gd name="connsiteX5349" fmla="*/ 3677848 w 5235586"/>
              <a:gd name="connsiteY5349" fmla="*/ 1765694 h 3977558"/>
              <a:gd name="connsiteX5350" fmla="*/ 3632856 w 5235586"/>
              <a:gd name="connsiteY5350" fmla="*/ 1810685 h 3977558"/>
              <a:gd name="connsiteX5351" fmla="*/ 3630045 w 5235586"/>
              <a:gd name="connsiteY5351" fmla="*/ 1813496 h 3977558"/>
              <a:gd name="connsiteX5352" fmla="*/ 3627232 w 5235586"/>
              <a:gd name="connsiteY5352" fmla="*/ 1810685 h 3977558"/>
              <a:gd name="connsiteX5353" fmla="*/ 3582246 w 5235586"/>
              <a:gd name="connsiteY5353" fmla="*/ 1765694 h 3977558"/>
              <a:gd name="connsiteX5354" fmla="*/ 3579433 w 5235586"/>
              <a:gd name="connsiteY5354" fmla="*/ 1762883 h 3977558"/>
              <a:gd name="connsiteX5355" fmla="*/ 3582246 w 5235586"/>
              <a:gd name="connsiteY5355" fmla="*/ 1760070 h 3977558"/>
              <a:gd name="connsiteX5356" fmla="*/ 3630045 w 5235586"/>
              <a:gd name="connsiteY5356" fmla="*/ 1712271 h 3977558"/>
              <a:gd name="connsiteX5357" fmla="*/ 3472581 w 5235586"/>
              <a:gd name="connsiteY5357" fmla="*/ 1712271 h 3977558"/>
              <a:gd name="connsiteX5358" fmla="*/ 3520384 w 5235586"/>
              <a:gd name="connsiteY5358" fmla="*/ 1760070 h 3977558"/>
              <a:gd name="connsiteX5359" fmla="*/ 3523194 w 5235586"/>
              <a:gd name="connsiteY5359" fmla="*/ 1762883 h 3977558"/>
              <a:gd name="connsiteX5360" fmla="*/ 3520384 w 5235586"/>
              <a:gd name="connsiteY5360" fmla="*/ 1765694 h 3977558"/>
              <a:gd name="connsiteX5361" fmla="*/ 3475395 w 5235586"/>
              <a:gd name="connsiteY5361" fmla="*/ 1810685 h 3977558"/>
              <a:gd name="connsiteX5362" fmla="*/ 3472581 w 5235586"/>
              <a:gd name="connsiteY5362" fmla="*/ 1813496 h 3977558"/>
              <a:gd name="connsiteX5363" fmla="*/ 3469771 w 5235586"/>
              <a:gd name="connsiteY5363" fmla="*/ 1810685 h 3977558"/>
              <a:gd name="connsiteX5364" fmla="*/ 3424782 w 5235586"/>
              <a:gd name="connsiteY5364" fmla="*/ 1765694 h 3977558"/>
              <a:gd name="connsiteX5365" fmla="*/ 3421969 w 5235586"/>
              <a:gd name="connsiteY5365" fmla="*/ 1762883 h 3977558"/>
              <a:gd name="connsiteX5366" fmla="*/ 3424782 w 5235586"/>
              <a:gd name="connsiteY5366" fmla="*/ 1760070 h 3977558"/>
              <a:gd name="connsiteX5367" fmla="*/ 3472581 w 5235586"/>
              <a:gd name="connsiteY5367" fmla="*/ 1712271 h 3977558"/>
              <a:gd name="connsiteX5368" fmla="*/ 3317933 w 5235586"/>
              <a:gd name="connsiteY5368" fmla="*/ 1712271 h 3977558"/>
              <a:gd name="connsiteX5369" fmla="*/ 3365736 w 5235586"/>
              <a:gd name="connsiteY5369" fmla="*/ 1760070 h 3977558"/>
              <a:gd name="connsiteX5370" fmla="*/ 3368546 w 5235586"/>
              <a:gd name="connsiteY5370" fmla="*/ 1762883 h 3977558"/>
              <a:gd name="connsiteX5371" fmla="*/ 3365736 w 5235586"/>
              <a:gd name="connsiteY5371" fmla="*/ 1765694 h 3977558"/>
              <a:gd name="connsiteX5372" fmla="*/ 3320747 w 5235586"/>
              <a:gd name="connsiteY5372" fmla="*/ 1810685 h 3977558"/>
              <a:gd name="connsiteX5373" fmla="*/ 3317933 w 5235586"/>
              <a:gd name="connsiteY5373" fmla="*/ 1813496 h 3977558"/>
              <a:gd name="connsiteX5374" fmla="*/ 3315123 w 5235586"/>
              <a:gd name="connsiteY5374" fmla="*/ 1810685 h 3977558"/>
              <a:gd name="connsiteX5375" fmla="*/ 3270134 w 5235586"/>
              <a:gd name="connsiteY5375" fmla="*/ 1765694 h 3977558"/>
              <a:gd name="connsiteX5376" fmla="*/ 3267321 w 5235586"/>
              <a:gd name="connsiteY5376" fmla="*/ 1762883 h 3977558"/>
              <a:gd name="connsiteX5377" fmla="*/ 3270134 w 5235586"/>
              <a:gd name="connsiteY5377" fmla="*/ 1760070 h 3977558"/>
              <a:gd name="connsiteX5378" fmla="*/ 3317933 w 5235586"/>
              <a:gd name="connsiteY5378" fmla="*/ 1712271 h 3977558"/>
              <a:gd name="connsiteX5379" fmla="*/ 3163283 w 5235586"/>
              <a:gd name="connsiteY5379" fmla="*/ 1712271 h 3977558"/>
              <a:gd name="connsiteX5380" fmla="*/ 3211085 w 5235586"/>
              <a:gd name="connsiteY5380" fmla="*/ 1760070 h 3977558"/>
              <a:gd name="connsiteX5381" fmla="*/ 3213895 w 5235586"/>
              <a:gd name="connsiteY5381" fmla="*/ 1762883 h 3977558"/>
              <a:gd name="connsiteX5382" fmla="*/ 3211085 w 5235586"/>
              <a:gd name="connsiteY5382" fmla="*/ 1765694 h 3977558"/>
              <a:gd name="connsiteX5383" fmla="*/ 3166096 w 5235586"/>
              <a:gd name="connsiteY5383" fmla="*/ 1810685 h 3977558"/>
              <a:gd name="connsiteX5384" fmla="*/ 3163283 w 5235586"/>
              <a:gd name="connsiteY5384" fmla="*/ 1813496 h 3977558"/>
              <a:gd name="connsiteX5385" fmla="*/ 3160472 w 5235586"/>
              <a:gd name="connsiteY5385" fmla="*/ 1810685 h 3977558"/>
              <a:gd name="connsiteX5386" fmla="*/ 3115483 w 5235586"/>
              <a:gd name="connsiteY5386" fmla="*/ 1765694 h 3977558"/>
              <a:gd name="connsiteX5387" fmla="*/ 3112670 w 5235586"/>
              <a:gd name="connsiteY5387" fmla="*/ 1762883 h 3977558"/>
              <a:gd name="connsiteX5388" fmla="*/ 3115483 w 5235586"/>
              <a:gd name="connsiteY5388" fmla="*/ 1760070 h 3977558"/>
              <a:gd name="connsiteX5389" fmla="*/ 3163283 w 5235586"/>
              <a:gd name="connsiteY5389" fmla="*/ 1712271 h 3977558"/>
              <a:gd name="connsiteX5390" fmla="*/ 3005823 w 5235586"/>
              <a:gd name="connsiteY5390" fmla="*/ 1712271 h 3977558"/>
              <a:gd name="connsiteX5391" fmla="*/ 3053626 w 5235586"/>
              <a:gd name="connsiteY5391" fmla="*/ 1760070 h 3977558"/>
              <a:gd name="connsiteX5392" fmla="*/ 3056436 w 5235586"/>
              <a:gd name="connsiteY5392" fmla="*/ 1762883 h 3977558"/>
              <a:gd name="connsiteX5393" fmla="*/ 3053626 w 5235586"/>
              <a:gd name="connsiteY5393" fmla="*/ 1765694 h 3977558"/>
              <a:gd name="connsiteX5394" fmla="*/ 3008634 w 5235586"/>
              <a:gd name="connsiteY5394" fmla="*/ 1810685 h 3977558"/>
              <a:gd name="connsiteX5395" fmla="*/ 3005823 w 5235586"/>
              <a:gd name="connsiteY5395" fmla="*/ 1813496 h 3977558"/>
              <a:gd name="connsiteX5396" fmla="*/ 3003010 w 5235586"/>
              <a:gd name="connsiteY5396" fmla="*/ 1810685 h 3977558"/>
              <a:gd name="connsiteX5397" fmla="*/ 2958021 w 5235586"/>
              <a:gd name="connsiteY5397" fmla="*/ 1765694 h 3977558"/>
              <a:gd name="connsiteX5398" fmla="*/ 2955211 w 5235586"/>
              <a:gd name="connsiteY5398" fmla="*/ 1762883 h 3977558"/>
              <a:gd name="connsiteX5399" fmla="*/ 2958021 w 5235586"/>
              <a:gd name="connsiteY5399" fmla="*/ 1760070 h 3977558"/>
              <a:gd name="connsiteX5400" fmla="*/ 3005823 w 5235586"/>
              <a:gd name="connsiteY5400" fmla="*/ 1712271 h 3977558"/>
              <a:gd name="connsiteX5401" fmla="*/ 2851172 w 5235586"/>
              <a:gd name="connsiteY5401" fmla="*/ 1712271 h 3977558"/>
              <a:gd name="connsiteX5402" fmla="*/ 2898975 w 5235586"/>
              <a:gd name="connsiteY5402" fmla="*/ 1760070 h 3977558"/>
              <a:gd name="connsiteX5403" fmla="*/ 2901785 w 5235586"/>
              <a:gd name="connsiteY5403" fmla="*/ 1762883 h 3977558"/>
              <a:gd name="connsiteX5404" fmla="*/ 2898975 w 5235586"/>
              <a:gd name="connsiteY5404" fmla="*/ 1765694 h 3977558"/>
              <a:gd name="connsiteX5405" fmla="*/ 2853983 w 5235586"/>
              <a:gd name="connsiteY5405" fmla="*/ 1810685 h 3977558"/>
              <a:gd name="connsiteX5406" fmla="*/ 2851172 w 5235586"/>
              <a:gd name="connsiteY5406" fmla="*/ 1813496 h 3977558"/>
              <a:gd name="connsiteX5407" fmla="*/ 2848359 w 5235586"/>
              <a:gd name="connsiteY5407" fmla="*/ 1810685 h 3977558"/>
              <a:gd name="connsiteX5408" fmla="*/ 2803370 w 5235586"/>
              <a:gd name="connsiteY5408" fmla="*/ 1765694 h 3977558"/>
              <a:gd name="connsiteX5409" fmla="*/ 2800560 w 5235586"/>
              <a:gd name="connsiteY5409" fmla="*/ 1762883 h 3977558"/>
              <a:gd name="connsiteX5410" fmla="*/ 2803370 w 5235586"/>
              <a:gd name="connsiteY5410" fmla="*/ 1760070 h 3977558"/>
              <a:gd name="connsiteX5411" fmla="*/ 2851172 w 5235586"/>
              <a:gd name="connsiteY5411" fmla="*/ 1712271 h 3977558"/>
              <a:gd name="connsiteX5412" fmla="*/ 2696525 w 5235586"/>
              <a:gd name="connsiteY5412" fmla="*/ 1712271 h 3977558"/>
              <a:gd name="connsiteX5413" fmla="*/ 2744328 w 5235586"/>
              <a:gd name="connsiteY5413" fmla="*/ 1760070 h 3977558"/>
              <a:gd name="connsiteX5414" fmla="*/ 2747138 w 5235586"/>
              <a:gd name="connsiteY5414" fmla="*/ 1762883 h 3977558"/>
              <a:gd name="connsiteX5415" fmla="*/ 2744328 w 5235586"/>
              <a:gd name="connsiteY5415" fmla="*/ 1765694 h 3977558"/>
              <a:gd name="connsiteX5416" fmla="*/ 2699336 w 5235586"/>
              <a:gd name="connsiteY5416" fmla="*/ 1810685 h 3977558"/>
              <a:gd name="connsiteX5417" fmla="*/ 2696525 w 5235586"/>
              <a:gd name="connsiteY5417" fmla="*/ 1813496 h 3977558"/>
              <a:gd name="connsiteX5418" fmla="*/ 2693712 w 5235586"/>
              <a:gd name="connsiteY5418" fmla="*/ 1810685 h 3977558"/>
              <a:gd name="connsiteX5419" fmla="*/ 2648723 w 5235586"/>
              <a:gd name="connsiteY5419" fmla="*/ 1765694 h 3977558"/>
              <a:gd name="connsiteX5420" fmla="*/ 2645913 w 5235586"/>
              <a:gd name="connsiteY5420" fmla="*/ 1762883 h 3977558"/>
              <a:gd name="connsiteX5421" fmla="*/ 2648723 w 5235586"/>
              <a:gd name="connsiteY5421" fmla="*/ 1760070 h 3977558"/>
              <a:gd name="connsiteX5422" fmla="*/ 2696525 w 5235586"/>
              <a:gd name="connsiteY5422" fmla="*/ 1712271 h 3977558"/>
              <a:gd name="connsiteX5423" fmla="*/ 2539061 w 5235586"/>
              <a:gd name="connsiteY5423" fmla="*/ 1712271 h 3977558"/>
              <a:gd name="connsiteX5424" fmla="*/ 2586863 w 5235586"/>
              <a:gd name="connsiteY5424" fmla="*/ 1760070 h 3977558"/>
              <a:gd name="connsiteX5425" fmla="*/ 2589673 w 5235586"/>
              <a:gd name="connsiteY5425" fmla="*/ 1762883 h 3977558"/>
              <a:gd name="connsiteX5426" fmla="*/ 2586863 w 5235586"/>
              <a:gd name="connsiteY5426" fmla="*/ 1765694 h 3977558"/>
              <a:gd name="connsiteX5427" fmla="*/ 2541874 w 5235586"/>
              <a:gd name="connsiteY5427" fmla="*/ 1810685 h 3977558"/>
              <a:gd name="connsiteX5428" fmla="*/ 2539061 w 5235586"/>
              <a:gd name="connsiteY5428" fmla="*/ 1813496 h 3977558"/>
              <a:gd name="connsiteX5429" fmla="*/ 2536247 w 5235586"/>
              <a:gd name="connsiteY5429" fmla="*/ 1810685 h 3977558"/>
              <a:gd name="connsiteX5430" fmla="*/ 2491261 w 5235586"/>
              <a:gd name="connsiteY5430" fmla="*/ 1765694 h 3977558"/>
              <a:gd name="connsiteX5431" fmla="*/ 2488448 w 5235586"/>
              <a:gd name="connsiteY5431" fmla="*/ 1762883 h 3977558"/>
              <a:gd name="connsiteX5432" fmla="*/ 2491261 w 5235586"/>
              <a:gd name="connsiteY5432" fmla="*/ 1760070 h 3977558"/>
              <a:gd name="connsiteX5433" fmla="*/ 2539061 w 5235586"/>
              <a:gd name="connsiteY5433" fmla="*/ 1712271 h 3977558"/>
              <a:gd name="connsiteX5434" fmla="*/ 2384413 w 5235586"/>
              <a:gd name="connsiteY5434" fmla="*/ 1712271 h 3977558"/>
              <a:gd name="connsiteX5435" fmla="*/ 2432215 w 5235586"/>
              <a:gd name="connsiteY5435" fmla="*/ 1760070 h 3977558"/>
              <a:gd name="connsiteX5436" fmla="*/ 2435025 w 5235586"/>
              <a:gd name="connsiteY5436" fmla="*/ 1762883 h 3977558"/>
              <a:gd name="connsiteX5437" fmla="*/ 2432215 w 5235586"/>
              <a:gd name="connsiteY5437" fmla="*/ 1765694 h 3977558"/>
              <a:gd name="connsiteX5438" fmla="*/ 2387226 w 5235586"/>
              <a:gd name="connsiteY5438" fmla="*/ 1810685 h 3977558"/>
              <a:gd name="connsiteX5439" fmla="*/ 2384413 w 5235586"/>
              <a:gd name="connsiteY5439" fmla="*/ 1813496 h 3977558"/>
              <a:gd name="connsiteX5440" fmla="*/ 2381599 w 5235586"/>
              <a:gd name="connsiteY5440" fmla="*/ 1810685 h 3977558"/>
              <a:gd name="connsiteX5441" fmla="*/ 2336613 w 5235586"/>
              <a:gd name="connsiteY5441" fmla="*/ 1765694 h 3977558"/>
              <a:gd name="connsiteX5442" fmla="*/ 2333800 w 5235586"/>
              <a:gd name="connsiteY5442" fmla="*/ 1762883 h 3977558"/>
              <a:gd name="connsiteX5443" fmla="*/ 2336613 w 5235586"/>
              <a:gd name="connsiteY5443" fmla="*/ 1760070 h 3977558"/>
              <a:gd name="connsiteX5444" fmla="*/ 2384413 w 5235586"/>
              <a:gd name="connsiteY5444" fmla="*/ 1712271 h 3977558"/>
              <a:gd name="connsiteX5445" fmla="*/ 2229761 w 5235586"/>
              <a:gd name="connsiteY5445" fmla="*/ 1712271 h 3977558"/>
              <a:gd name="connsiteX5446" fmla="*/ 2277564 w 5235586"/>
              <a:gd name="connsiteY5446" fmla="*/ 1760070 h 3977558"/>
              <a:gd name="connsiteX5447" fmla="*/ 2280374 w 5235586"/>
              <a:gd name="connsiteY5447" fmla="*/ 1762883 h 3977558"/>
              <a:gd name="connsiteX5448" fmla="*/ 2277564 w 5235586"/>
              <a:gd name="connsiteY5448" fmla="*/ 1765694 h 3977558"/>
              <a:gd name="connsiteX5449" fmla="*/ 2232575 w 5235586"/>
              <a:gd name="connsiteY5449" fmla="*/ 1810685 h 3977558"/>
              <a:gd name="connsiteX5450" fmla="*/ 2229761 w 5235586"/>
              <a:gd name="connsiteY5450" fmla="*/ 1813496 h 3977558"/>
              <a:gd name="connsiteX5451" fmla="*/ 2226948 w 5235586"/>
              <a:gd name="connsiteY5451" fmla="*/ 1810685 h 3977558"/>
              <a:gd name="connsiteX5452" fmla="*/ 2181962 w 5235586"/>
              <a:gd name="connsiteY5452" fmla="*/ 1765694 h 3977558"/>
              <a:gd name="connsiteX5453" fmla="*/ 2179149 w 5235586"/>
              <a:gd name="connsiteY5453" fmla="*/ 1762883 h 3977558"/>
              <a:gd name="connsiteX5454" fmla="*/ 2181962 w 5235586"/>
              <a:gd name="connsiteY5454" fmla="*/ 1760070 h 3977558"/>
              <a:gd name="connsiteX5455" fmla="*/ 2229761 w 5235586"/>
              <a:gd name="connsiteY5455" fmla="*/ 1712271 h 3977558"/>
              <a:gd name="connsiteX5456" fmla="*/ 2075115 w 5235586"/>
              <a:gd name="connsiteY5456" fmla="*/ 1712271 h 3977558"/>
              <a:gd name="connsiteX5457" fmla="*/ 2122917 w 5235586"/>
              <a:gd name="connsiteY5457" fmla="*/ 1760070 h 3977558"/>
              <a:gd name="connsiteX5458" fmla="*/ 2125727 w 5235586"/>
              <a:gd name="connsiteY5458" fmla="*/ 1762883 h 3977558"/>
              <a:gd name="connsiteX5459" fmla="*/ 2122917 w 5235586"/>
              <a:gd name="connsiteY5459" fmla="*/ 1765694 h 3977558"/>
              <a:gd name="connsiteX5460" fmla="*/ 2077928 w 5235586"/>
              <a:gd name="connsiteY5460" fmla="*/ 1810685 h 3977558"/>
              <a:gd name="connsiteX5461" fmla="*/ 2075115 w 5235586"/>
              <a:gd name="connsiteY5461" fmla="*/ 1813496 h 3977558"/>
              <a:gd name="connsiteX5462" fmla="*/ 2072301 w 5235586"/>
              <a:gd name="connsiteY5462" fmla="*/ 1810685 h 3977558"/>
              <a:gd name="connsiteX5463" fmla="*/ 2027315 w 5235586"/>
              <a:gd name="connsiteY5463" fmla="*/ 1765694 h 3977558"/>
              <a:gd name="connsiteX5464" fmla="*/ 2024502 w 5235586"/>
              <a:gd name="connsiteY5464" fmla="*/ 1762883 h 3977558"/>
              <a:gd name="connsiteX5465" fmla="*/ 2027315 w 5235586"/>
              <a:gd name="connsiteY5465" fmla="*/ 1760070 h 3977558"/>
              <a:gd name="connsiteX5466" fmla="*/ 2075115 w 5235586"/>
              <a:gd name="connsiteY5466" fmla="*/ 1712271 h 3977558"/>
              <a:gd name="connsiteX5467" fmla="*/ 1917652 w 5235586"/>
              <a:gd name="connsiteY5467" fmla="*/ 1712271 h 3977558"/>
              <a:gd name="connsiteX5468" fmla="*/ 1965455 w 5235586"/>
              <a:gd name="connsiteY5468" fmla="*/ 1760070 h 3977558"/>
              <a:gd name="connsiteX5469" fmla="*/ 1968265 w 5235586"/>
              <a:gd name="connsiteY5469" fmla="*/ 1762883 h 3977558"/>
              <a:gd name="connsiteX5470" fmla="*/ 1965455 w 5235586"/>
              <a:gd name="connsiteY5470" fmla="*/ 1765694 h 3977558"/>
              <a:gd name="connsiteX5471" fmla="*/ 1920463 w 5235586"/>
              <a:gd name="connsiteY5471" fmla="*/ 1810685 h 3977558"/>
              <a:gd name="connsiteX5472" fmla="*/ 1917652 w 5235586"/>
              <a:gd name="connsiteY5472" fmla="*/ 1813496 h 3977558"/>
              <a:gd name="connsiteX5473" fmla="*/ 1914839 w 5235586"/>
              <a:gd name="connsiteY5473" fmla="*/ 1810685 h 3977558"/>
              <a:gd name="connsiteX5474" fmla="*/ 1869850 w 5235586"/>
              <a:gd name="connsiteY5474" fmla="*/ 1765694 h 3977558"/>
              <a:gd name="connsiteX5475" fmla="*/ 1867040 w 5235586"/>
              <a:gd name="connsiteY5475" fmla="*/ 1762883 h 3977558"/>
              <a:gd name="connsiteX5476" fmla="*/ 1869850 w 5235586"/>
              <a:gd name="connsiteY5476" fmla="*/ 1760070 h 3977558"/>
              <a:gd name="connsiteX5477" fmla="*/ 1917652 w 5235586"/>
              <a:gd name="connsiteY5477" fmla="*/ 1712271 h 3977558"/>
              <a:gd name="connsiteX5478" fmla="*/ 1763004 w 5235586"/>
              <a:gd name="connsiteY5478" fmla="*/ 1712271 h 3977558"/>
              <a:gd name="connsiteX5479" fmla="*/ 1810807 w 5235586"/>
              <a:gd name="connsiteY5479" fmla="*/ 1760070 h 3977558"/>
              <a:gd name="connsiteX5480" fmla="*/ 1813617 w 5235586"/>
              <a:gd name="connsiteY5480" fmla="*/ 1762883 h 3977558"/>
              <a:gd name="connsiteX5481" fmla="*/ 1810807 w 5235586"/>
              <a:gd name="connsiteY5481" fmla="*/ 1765694 h 3977558"/>
              <a:gd name="connsiteX5482" fmla="*/ 1765815 w 5235586"/>
              <a:gd name="connsiteY5482" fmla="*/ 1810685 h 3977558"/>
              <a:gd name="connsiteX5483" fmla="*/ 1763004 w 5235586"/>
              <a:gd name="connsiteY5483" fmla="*/ 1813496 h 3977558"/>
              <a:gd name="connsiteX5484" fmla="*/ 1760191 w 5235586"/>
              <a:gd name="connsiteY5484" fmla="*/ 1810685 h 3977558"/>
              <a:gd name="connsiteX5485" fmla="*/ 1715202 w 5235586"/>
              <a:gd name="connsiteY5485" fmla="*/ 1765694 h 3977558"/>
              <a:gd name="connsiteX5486" fmla="*/ 1712392 w 5235586"/>
              <a:gd name="connsiteY5486" fmla="*/ 1762883 h 3977558"/>
              <a:gd name="connsiteX5487" fmla="*/ 1715202 w 5235586"/>
              <a:gd name="connsiteY5487" fmla="*/ 1760070 h 3977558"/>
              <a:gd name="connsiteX5488" fmla="*/ 1763004 w 5235586"/>
              <a:gd name="connsiteY5488" fmla="*/ 1712271 h 3977558"/>
              <a:gd name="connsiteX5489" fmla="*/ 1608353 w 5235586"/>
              <a:gd name="connsiteY5489" fmla="*/ 1712271 h 3977558"/>
              <a:gd name="connsiteX5490" fmla="*/ 1656156 w 5235586"/>
              <a:gd name="connsiteY5490" fmla="*/ 1760070 h 3977558"/>
              <a:gd name="connsiteX5491" fmla="*/ 1658966 w 5235586"/>
              <a:gd name="connsiteY5491" fmla="*/ 1762883 h 3977558"/>
              <a:gd name="connsiteX5492" fmla="*/ 1656156 w 5235586"/>
              <a:gd name="connsiteY5492" fmla="*/ 1765694 h 3977558"/>
              <a:gd name="connsiteX5493" fmla="*/ 1611164 w 5235586"/>
              <a:gd name="connsiteY5493" fmla="*/ 1810685 h 3977558"/>
              <a:gd name="connsiteX5494" fmla="*/ 1608353 w 5235586"/>
              <a:gd name="connsiteY5494" fmla="*/ 1813496 h 3977558"/>
              <a:gd name="connsiteX5495" fmla="*/ 1605540 w 5235586"/>
              <a:gd name="connsiteY5495" fmla="*/ 1810685 h 3977558"/>
              <a:gd name="connsiteX5496" fmla="*/ 1560551 w 5235586"/>
              <a:gd name="connsiteY5496" fmla="*/ 1765694 h 3977558"/>
              <a:gd name="connsiteX5497" fmla="*/ 1557741 w 5235586"/>
              <a:gd name="connsiteY5497" fmla="*/ 1762883 h 3977558"/>
              <a:gd name="connsiteX5498" fmla="*/ 1560551 w 5235586"/>
              <a:gd name="connsiteY5498" fmla="*/ 1760070 h 3977558"/>
              <a:gd name="connsiteX5499" fmla="*/ 1608353 w 5235586"/>
              <a:gd name="connsiteY5499" fmla="*/ 1712271 h 3977558"/>
              <a:gd name="connsiteX5500" fmla="*/ 1450892 w 5235586"/>
              <a:gd name="connsiteY5500" fmla="*/ 1712271 h 3977558"/>
              <a:gd name="connsiteX5501" fmla="*/ 1498695 w 5235586"/>
              <a:gd name="connsiteY5501" fmla="*/ 1760070 h 3977558"/>
              <a:gd name="connsiteX5502" fmla="*/ 1501505 w 5235586"/>
              <a:gd name="connsiteY5502" fmla="*/ 1762883 h 3977558"/>
              <a:gd name="connsiteX5503" fmla="*/ 1498695 w 5235586"/>
              <a:gd name="connsiteY5503" fmla="*/ 1765694 h 3977558"/>
              <a:gd name="connsiteX5504" fmla="*/ 1453706 w 5235586"/>
              <a:gd name="connsiteY5504" fmla="*/ 1810685 h 3977558"/>
              <a:gd name="connsiteX5505" fmla="*/ 1450892 w 5235586"/>
              <a:gd name="connsiteY5505" fmla="*/ 1813496 h 3977558"/>
              <a:gd name="connsiteX5506" fmla="*/ 1448079 w 5235586"/>
              <a:gd name="connsiteY5506" fmla="*/ 1810685 h 3977558"/>
              <a:gd name="connsiteX5507" fmla="*/ 1403090 w 5235586"/>
              <a:gd name="connsiteY5507" fmla="*/ 1765694 h 3977558"/>
              <a:gd name="connsiteX5508" fmla="*/ 1400280 w 5235586"/>
              <a:gd name="connsiteY5508" fmla="*/ 1762883 h 3977558"/>
              <a:gd name="connsiteX5509" fmla="*/ 1403090 w 5235586"/>
              <a:gd name="connsiteY5509" fmla="*/ 1760070 h 3977558"/>
              <a:gd name="connsiteX5510" fmla="*/ 1450892 w 5235586"/>
              <a:gd name="connsiteY5510" fmla="*/ 1712271 h 3977558"/>
              <a:gd name="connsiteX5511" fmla="*/ 1296244 w 5235586"/>
              <a:gd name="connsiteY5511" fmla="*/ 1712271 h 3977558"/>
              <a:gd name="connsiteX5512" fmla="*/ 1344046 w 5235586"/>
              <a:gd name="connsiteY5512" fmla="*/ 1760070 h 3977558"/>
              <a:gd name="connsiteX5513" fmla="*/ 1346857 w 5235586"/>
              <a:gd name="connsiteY5513" fmla="*/ 1762883 h 3977558"/>
              <a:gd name="connsiteX5514" fmla="*/ 1344046 w 5235586"/>
              <a:gd name="connsiteY5514" fmla="*/ 1765694 h 3977558"/>
              <a:gd name="connsiteX5515" fmla="*/ 1299058 w 5235586"/>
              <a:gd name="connsiteY5515" fmla="*/ 1810685 h 3977558"/>
              <a:gd name="connsiteX5516" fmla="*/ 1296244 w 5235586"/>
              <a:gd name="connsiteY5516" fmla="*/ 1813496 h 3977558"/>
              <a:gd name="connsiteX5517" fmla="*/ 1293431 w 5235586"/>
              <a:gd name="connsiteY5517" fmla="*/ 1810685 h 3977558"/>
              <a:gd name="connsiteX5518" fmla="*/ 1248442 w 5235586"/>
              <a:gd name="connsiteY5518" fmla="*/ 1765694 h 3977558"/>
              <a:gd name="connsiteX5519" fmla="*/ 1245632 w 5235586"/>
              <a:gd name="connsiteY5519" fmla="*/ 1762883 h 3977558"/>
              <a:gd name="connsiteX5520" fmla="*/ 1248442 w 5235586"/>
              <a:gd name="connsiteY5520" fmla="*/ 1760070 h 3977558"/>
              <a:gd name="connsiteX5521" fmla="*/ 1296244 w 5235586"/>
              <a:gd name="connsiteY5521" fmla="*/ 1712271 h 3977558"/>
              <a:gd name="connsiteX5522" fmla="*/ 1141593 w 5235586"/>
              <a:gd name="connsiteY5522" fmla="*/ 1712271 h 3977558"/>
              <a:gd name="connsiteX5523" fmla="*/ 1189395 w 5235586"/>
              <a:gd name="connsiteY5523" fmla="*/ 1760070 h 3977558"/>
              <a:gd name="connsiteX5524" fmla="*/ 1192206 w 5235586"/>
              <a:gd name="connsiteY5524" fmla="*/ 1762883 h 3977558"/>
              <a:gd name="connsiteX5525" fmla="*/ 1189395 w 5235586"/>
              <a:gd name="connsiteY5525" fmla="*/ 1765694 h 3977558"/>
              <a:gd name="connsiteX5526" fmla="*/ 1144407 w 5235586"/>
              <a:gd name="connsiteY5526" fmla="*/ 1810685 h 3977558"/>
              <a:gd name="connsiteX5527" fmla="*/ 1141593 w 5235586"/>
              <a:gd name="connsiteY5527" fmla="*/ 1813496 h 3977558"/>
              <a:gd name="connsiteX5528" fmla="*/ 1138780 w 5235586"/>
              <a:gd name="connsiteY5528" fmla="*/ 1810685 h 3977558"/>
              <a:gd name="connsiteX5529" fmla="*/ 1093791 w 5235586"/>
              <a:gd name="connsiteY5529" fmla="*/ 1765694 h 3977558"/>
              <a:gd name="connsiteX5530" fmla="*/ 1090981 w 5235586"/>
              <a:gd name="connsiteY5530" fmla="*/ 1762883 h 3977558"/>
              <a:gd name="connsiteX5531" fmla="*/ 1093791 w 5235586"/>
              <a:gd name="connsiteY5531" fmla="*/ 1760070 h 3977558"/>
              <a:gd name="connsiteX5532" fmla="*/ 1141593 w 5235586"/>
              <a:gd name="connsiteY5532" fmla="*/ 1712271 h 3977558"/>
              <a:gd name="connsiteX5533" fmla="*/ 984132 w 5235586"/>
              <a:gd name="connsiteY5533" fmla="*/ 1712271 h 3977558"/>
              <a:gd name="connsiteX5534" fmla="*/ 1031934 w 5235586"/>
              <a:gd name="connsiteY5534" fmla="*/ 1760070 h 3977558"/>
              <a:gd name="connsiteX5535" fmla="*/ 1034745 w 5235586"/>
              <a:gd name="connsiteY5535" fmla="*/ 1762883 h 3977558"/>
              <a:gd name="connsiteX5536" fmla="*/ 1031934 w 5235586"/>
              <a:gd name="connsiteY5536" fmla="*/ 1765694 h 3977558"/>
              <a:gd name="connsiteX5537" fmla="*/ 986946 w 5235586"/>
              <a:gd name="connsiteY5537" fmla="*/ 1810685 h 3977558"/>
              <a:gd name="connsiteX5538" fmla="*/ 984132 w 5235586"/>
              <a:gd name="connsiteY5538" fmla="*/ 1813496 h 3977558"/>
              <a:gd name="connsiteX5539" fmla="*/ 981319 w 5235586"/>
              <a:gd name="connsiteY5539" fmla="*/ 1810685 h 3977558"/>
              <a:gd name="connsiteX5540" fmla="*/ 936330 w 5235586"/>
              <a:gd name="connsiteY5540" fmla="*/ 1765694 h 3977558"/>
              <a:gd name="connsiteX5541" fmla="*/ 933520 w 5235586"/>
              <a:gd name="connsiteY5541" fmla="*/ 1762883 h 3977558"/>
              <a:gd name="connsiteX5542" fmla="*/ 936330 w 5235586"/>
              <a:gd name="connsiteY5542" fmla="*/ 1760070 h 3977558"/>
              <a:gd name="connsiteX5543" fmla="*/ 984132 w 5235586"/>
              <a:gd name="connsiteY5543" fmla="*/ 1712271 h 3977558"/>
              <a:gd name="connsiteX5544" fmla="*/ 829484 w 5235586"/>
              <a:gd name="connsiteY5544" fmla="*/ 1712271 h 3977558"/>
              <a:gd name="connsiteX5545" fmla="*/ 877286 w 5235586"/>
              <a:gd name="connsiteY5545" fmla="*/ 1760070 h 3977558"/>
              <a:gd name="connsiteX5546" fmla="*/ 880097 w 5235586"/>
              <a:gd name="connsiteY5546" fmla="*/ 1762883 h 3977558"/>
              <a:gd name="connsiteX5547" fmla="*/ 877286 w 5235586"/>
              <a:gd name="connsiteY5547" fmla="*/ 1765694 h 3977558"/>
              <a:gd name="connsiteX5548" fmla="*/ 832298 w 5235586"/>
              <a:gd name="connsiteY5548" fmla="*/ 1810685 h 3977558"/>
              <a:gd name="connsiteX5549" fmla="*/ 829484 w 5235586"/>
              <a:gd name="connsiteY5549" fmla="*/ 1813496 h 3977558"/>
              <a:gd name="connsiteX5550" fmla="*/ 826671 w 5235586"/>
              <a:gd name="connsiteY5550" fmla="*/ 1810685 h 3977558"/>
              <a:gd name="connsiteX5551" fmla="*/ 781682 w 5235586"/>
              <a:gd name="connsiteY5551" fmla="*/ 1765694 h 3977558"/>
              <a:gd name="connsiteX5552" fmla="*/ 778872 w 5235586"/>
              <a:gd name="connsiteY5552" fmla="*/ 1762883 h 3977558"/>
              <a:gd name="connsiteX5553" fmla="*/ 781682 w 5235586"/>
              <a:gd name="connsiteY5553" fmla="*/ 1760070 h 3977558"/>
              <a:gd name="connsiteX5554" fmla="*/ 829484 w 5235586"/>
              <a:gd name="connsiteY5554" fmla="*/ 1712271 h 3977558"/>
              <a:gd name="connsiteX5555" fmla="*/ 674833 w 5235586"/>
              <a:gd name="connsiteY5555" fmla="*/ 1712271 h 3977558"/>
              <a:gd name="connsiteX5556" fmla="*/ 722635 w 5235586"/>
              <a:gd name="connsiteY5556" fmla="*/ 1760070 h 3977558"/>
              <a:gd name="connsiteX5557" fmla="*/ 725446 w 5235586"/>
              <a:gd name="connsiteY5557" fmla="*/ 1762883 h 3977558"/>
              <a:gd name="connsiteX5558" fmla="*/ 722635 w 5235586"/>
              <a:gd name="connsiteY5558" fmla="*/ 1765694 h 3977558"/>
              <a:gd name="connsiteX5559" fmla="*/ 677647 w 5235586"/>
              <a:gd name="connsiteY5559" fmla="*/ 1810685 h 3977558"/>
              <a:gd name="connsiteX5560" fmla="*/ 674833 w 5235586"/>
              <a:gd name="connsiteY5560" fmla="*/ 1813496 h 3977558"/>
              <a:gd name="connsiteX5561" fmla="*/ 672020 w 5235586"/>
              <a:gd name="connsiteY5561" fmla="*/ 1810685 h 3977558"/>
              <a:gd name="connsiteX5562" fmla="*/ 627031 w 5235586"/>
              <a:gd name="connsiteY5562" fmla="*/ 1765694 h 3977558"/>
              <a:gd name="connsiteX5563" fmla="*/ 624221 w 5235586"/>
              <a:gd name="connsiteY5563" fmla="*/ 1762883 h 3977558"/>
              <a:gd name="connsiteX5564" fmla="*/ 627031 w 5235586"/>
              <a:gd name="connsiteY5564" fmla="*/ 1760070 h 3977558"/>
              <a:gd name="connsiteX5565" fmla="*/ 674833 w 5235586"/>
              <a:gd name="connsiteY5565" fmla="*/ 1712271 h 3977558"/>
              <a:gd name="connsiteX5566" fmla="*/ 517372 w 5235586"/>
              <a:gd name="connsiteY5566" fmla="*/ 1712271 h 3977558"/>
              <a:gd name="connsiteX5567" fmla="*/ 565174 w 5235586"/>
              <a:gd name="connsiteY5567" fmla="*/ 1760070 h 3977558"/>
              <a:gd name="connsiteX5568" fmla="*/ 567985 w 5235586"/>
              <a:gd name="connsiteY5568" fmla="*/ 1762883 h 3977558"/>
              <a:gd name="connsiteX5569" fmla="*/ 565174 w 5235586"/>
              <a:gd name="connsiteY5569" fmla="*/ 1765694 h 3977558"/>
              <a:gd name="connsiteX5570" fmla="*/ 520183 w 5235586"/>
              <a:gd name="connsiteY5570" fmla="*/ 1810685 h 3977558"/>
              <a:gd name="connsiteX5571" fmla="*/ 517372 w 5235586"/>
              <a:gd name="connsiteY5571" fmla="*/ 1813496 h 3977558"/>
              <a:gd name="connsiteX5572" fmla="*/ 514559 w 5235586"/>
              <a:gd name="connsiteY5572" fmla="*/ 1810685 h 3977558"/>
              <a:gd name="connsiteX5573" fmla="*/ 469570 w 5235586"/>
              <a:gd name="connsiteY5573" fmla="*/ 1765694 h 3977558"/>
              <a:gd name="connsiteX5574" fmla="*/ 466760 w 5235586"/>
              <a:gd name="connsiteY5574" fmla="*/ 1762883 h 3977558"/>
              <a:gd name="connsiteX5575" fmla="*/ 469570 w 5235586"/>
              <a:gd name="connsiteY5575" fmla="*/ 1760070 h 3977558"/>
              <a:gd name="connsiteX5576" fmla="*/ 517372 w 5235586"/>
              <a:gd name="connsiteY5576" fmla="*/ 1712271 h 3977558"/>
              <a:gd name="connsiteX5577" fmla="*/ 362724 w 5235586"/>
              <a:gd name="connsiteY5577" fmla="*/ 1712271 h 3977558"/>
              <a:gd name="connsiteX5578" fmla="*/ 410526 w 5235586"/>
              <a:gd name="connsiteY5578" fmla="*/ 1760070 h 3977558"/>
              <a:gd name="connsiteX5579" fmla="*/ 413337 w 5235586"/>
              <a:gd name="connsiteY5579" fmla="*/ 1762883 h 3977558"/>
              <a:gd name="connsiteX5580" fmla="*/ 410526 w 5235586"/>
              <a:gd name="connsiteY5580" fmla="*/ 1765694 h 3977558"/>
              <a:gd name="connsiteX5581" fmla="*/ 365535 w 5235586"/>
              <a:gd name="connsiteY5581" fmla="*/ 1810685 h 3977558"/>
              <a:gd name="connsiteX5582" fmla="*/ 362724 w 5235586"/>
              <a:gd name="connsiteY5582" fmla="*/ 1813496 h 3977558"/>
              <a:gd name="connsiteX5583" fmla="*/ 359911 w 5235586"/>
              <a:gd name="connsiteY5583" fmla="*/ 1810685 h 3977558"/>
              <a:gd name="connsiteX5584" fmla="*/ 314922 w 5235586"/>
              <a:gd name="connsiteY5584" fmla="*/ 1765694 h 3977558"/>
              <a:gd name="connsiteX5585" fmla="*/ 312112 w 5235586"/>
              <a:gd name="connsiteY5585" fmla="*/ 1762883 h 3977558"/>
              <a:gd name="connsiteX5586" fmla="*/ 314922 w 5235586"/>
              <a:gd name="connsiteY5586" fmla="*/ 1760070 h 3977558"/>
              <a:gd name="connsiteX5587" fmla="*/ 362724 w 5235586"/>
              <a:gd name="connsiteY5587" fmla="*/ 1712271 h 3977558"/>
              <a:gd name="connsiteX5588" fmla="*/ 208073 w 5235586"/>
              <a:gd name="connsiteY5588" fmla="*/ 1712271 h 3977558"/>
              <a:gd name="connsiteX5589" fmla="*/ 255875 w 5235586"/>
              <a:gd name="connsiteY5589" fmla="*/ 1760070 h 3977558"/>
              <a:gd name="connsiteX5590" fmla="*/ 258686 w 5235586"/>
              <a:gd name="connsiteY5590" fmla="*/ 1762883 h 3977558"/>
              <a:gd name="connsiteX5591" fmla="*/ 255875 w 5235586"/>
              <a:gd name="connsiteY5591" fmla="*/ 1765694 h 3977558"/>
              <a:gd name="connsiteX5592" fmla="*/ 210884 w 5235586"/>
              <a:gd name="connsiteY5592" fmla="*/ 1810685 h 3977558"/>
              <a:gd name="connsiteX5593" fmla="*/ 208073 w 5235586"/>
              <a:gd name="connsiteY5593" fmla="*/ 1813496 h 3977558"/>
              <a:gd name="connsiteX5594" fmla="*/ 205260 w 5235586"/>
              <a:gd name="connsiteY5594" fmla="*/ 1810685 h 3977558"/>
              <a:gd name="connsiteX5595" fmla="*/ 160271 w 5235586"/>
              <a:gd name="connsiteY5595" fmla="*/ 1765694 h 3977558"/>
              <a:gd name="connsiteX5596" fmla="*/ 157461 w 5235586"/>
              <a:gd name="connsiteY5596" fmla="*/ 1762883 h 3977558"/>
              <a:gd name="connsiteX5597" fmla="*/ 160271 w 5235586"/>
              <a:gd name="connsiteY5597" fmla="*/ 1760070 h 3977558"/>
              <a:gd name="connsiteX5598" fmla="*/ 208073 w 5235586"/>
              <a:gd name="connsiteY5598" fmla="*/ 1712271 h 3977558"/>
              <a:gd name="connsiteX5599" fmla="*/ 50612 w 5235586"/>
              <a:gd name="connsiteY5599" fmla="*/ 1712271 h 3977558"/>
              <a:gd name="connsiteX5600" fmla="*/ 98414 w 5235586"/>
              <a:gd name="connsiteY5600" fmla="*/ 1760070 h 3977558"/>
              <a:gd name="connsiteX5601" fmla="*/ 101225 w 5235586"/>
              <a:gd name="connsiteY5601" fmla="*/ 1762883 h 3977558"/>
              <a:gd name="connsiteX5602" fmla="*/ 98414 w 5235586"/>
              <a:gd name="connsiteY5602" fmla="*/ 1765694 h 3977558"/>
              <a:gd name="connsiteX5603" fmla="*/ 53426 w 5235586"/>
              <a:gd name="connsiteY5603" fmla="*/ 1810685 h 3977558"/>
              <a:gd name="connsiteX5604" fmla="*/ 50612 w 5235586"/>
              <a:gd name="connsiteY5604" fmla="*/ 1813496 h 3977558"/>
              <a:gd name="connsiteX5605" fmla="*/ 47802 w 5235586"/>
              <a:gd name="connsiteY5605" fmla="*/ 1810685 h 3977558"/>
              <a:gd name="connsiteX5606" fmla="*/ 2813 w 5235586"/>
              <a:gd name="connsiteY5606" fmla="*/ 1765694 h 3977558"/>
              <a:gd name="connsiteX5607" fmla="*/ 0 w 5235586"/>
              <a:gd name="connsiteY5607" fmla="*/ 1762883 h 3977558"/>
              <a:gd name="connsiteX5608" fmla="*/ 2813 w 5235586"/>
              <a:gd name="connsiteY5608" fmla="*/ 1760070 h 3977558"/>
              <a:gd name="connsiteX5609" fmla="*/ 50612 w 5235586"/>
              <a:gd name="connsiteY5609" fmla="*/ 1712271 h 3977558"/>
              <a:gd name="connsiteX5610" fmla="*/ 5184973 w 5235586"/>
              <a:gd name="connsiteY5610" fmla="*/ 1554810 h 3977558"/>
              <a:gd name="connsiteX5611" fmla="*/ 5232776 w 5235586"/>
              <a:gd name="connsiteY5611" fmla="*/ 1602612 h 3977558"/>
              <a:gd name="connsiteX5612" fmla="*/ 5235586 w 5235586"/>
              <a:gd name="connsiteY5612" fmla="*/ 1605422 h 3977558"/>
              <a:gd name="connsiteX5613" fmla="*/ 5232776 w 5235586"/>
              <a:gd name="connsiteY5613" fmla="*/ 1608233 h 3977558"/>
              <a:gd name="connsiteX5614" fmla="*/ 5187787 w 5235586"/>
              <a:gd name="connsiteY5614" fmla="*/ 1653224 h 3977558"/>
              <a:gd name="connsiteX5615" fmla="*/ 5184973 w 5235586"/>
              <a:gd name="connsiteY5615" fmla="*/ 1656035 h 3977558"/>
              <a:gd name="connsiteX5616" fmla="*/ 5182163 w 5235586"/>
              <a:gd name="connsiteY5616" fmla="*/ 1653224 h 3977558"/>
              <a:gd name="connsiteX5617" fmla="*/ 5137174 w 5235586"/>
              <a:gd name="connsiteY5617" fmla="*/ 1608233 h 3977558"/>
              <a:gd name="connsiteX5618" fmla="*/ 5134361 w 5235586"/>
              <a:gd name="connsiteY5618" fmla="*/ 1605422 h 3977558"/>
              <a:gd name="connsiteX5619" fmla="*/ 5137174 w 5235586"/>
              <a:gd name="connsiteY5619" fmla="*/ 1602612 h 3977558"/>
              <a:gd name="connsiteX5620" fmla="*/ 5184973 w 5235586"/>
              <a:gd name="connsiteY5620" fmla="*/ 1554810 h 3977558"/>
              <a:gd name="connsiteX5621" fmla="*/ 5030325 w 5235586"/>
              <a:gd name="connsiteY5621" fmla="*/ 1554810 h 3977558"/>
              <a:gd name="connsiteX5622" fmla="*/ 5078128 w 5235586"/>
              <a:gd name="connsiteY5622" fmla="*/ 1602612 h 3977558"/>
              <a:gd name="connsiteX5623" fmla="*/ 5080938 w 5235586"/>
              <a:gd name="connsiteY5623" fmla="*/ 1605422 h 3977558"/>
              <a:gd name="connsiteX5624" fmla="*/ 5078128 w 5235586"/>
              <a:gd name="connsiteY5624" fmla="*/ 1608233 h 3977558"/>
              <a:gd name="connsiteX5625" fmla="*/ 5033136 w 5235586"/>
              <a:gd name="connsiteY5625" fmla="*/ 1653224 h 3977558"/>
              <a:gd name="connsiteX5626" fmla="*/ 5030325 w 5235586"/>
              <a:gd name="connsiteY5626" fmla="*/ 1656035 h 3977558"/>
              <a:gd name="connsiteX5627" fmla="*/ 5027512 w 5235586"/>
              <a:gd name="connsiteY5627" fmla="*/ 1653224 h 3977558"/>
              <a:gd name="connsiteX5628" fmla="*/ 4982523 w 5235586"/>
              <a:gd name="connsiteY5628" fmla="*/ 1608233 h 3977558"/>
              <a:gd name="connsiteX5629" fmla="*/ 4979713 w 5235586"/>
              <a:gd name="connsiteY5629" fmla="*/ 1605422 h 3977558"/>
              <a:gd name="connsiteX5630" fmla="*/ 4982523 w 5235586"/>
              <a:gd name="connsiteY5630" fmla="*/ 1602612 h 3977558"/>
              <a:gd name="connsiteX5631" fmla="*/ 5030325 w 5235586"/>
              <a:gd name="connsiteY5631" fmla="*/ 1554810 h 3977558"/>
              <a:gd name="connsiteX5632" fmla="*/ 4872861 w 5235586"/>
              <a:gd name="connsiteY5632" fmla="*/ 1554810 h 3977558"/>
              <a:gd name="connsiteX5633" fmla="*/ 4920664 w 5235586"/>
              <a:gd name="connsiteY5633" fmla="*/ 1602612 h 3977558"/>
              <a:gd name="connsiteX5634" fmla="*/ 4923474 w 5235586"/>
              <a:gd name="connsiteY5634" fmla="*/ 1605422 h 3977558"/>
              <a:gd name="connsiteX5635" fmla="*/ 4920664 w 5235586"/>
              <a:gd name="connsiteY5635" fmla="*/ 1608233 h 3977558"/>
              <a:gd name="connsiteX5636" fmla="*/ 4875675 w 5235586"/>
              <a:gd name="connsiteY5636" fmla="*/ 1653224 h 3977558"/>
              <a:gd name="connsiteX5637" fmla="*/ 4872861 w 5235586"/>
              <a:gd name="connsiteY5637" fmla="*/ 1656035 h 3977558"/>
              <a:gd name="connsiteX5638" fmla="*/ 4870048 w 5235586"/>
              <a:gd name="connsiteY5638" fmla="*/ 1653224 h 3977558"/>
              <a:gd name="connsiteX5639" fmla="*/ 4825062 w 5235586"/>
              <a:gd name="connsiteY5639" fmla="*/ 1608233 h 3977558"/>
              <a:gd name="connsiteX5640" fmla="*/ 4822249 w 5235586"/>
              <a:gd name="connsiteY5640" fmla="*/ 1605422 h 3977558"/>
              <a:gd name="connsiteX5641" fmla="*/ 4825062 w 5235586"/>
              <a:gd name="connsiteY5641" fmla="*/ 1602612 h 3977558"/>
              <a:gd name="connsiteX5642" fmla="*/ 4872861 w 5235586"/>
              <a:gd name="connsiteY5642" fmla="*/ 1554810 h 3977558"/>
              <a:gd name="connsiteX5643" fmla="*/ 4718213 w 5235586"/>
              <a:gd name="connsiteY5643" fmla="*/ 1554810 h 3977558"/>
              <a:gd name="connsiteX5644" fmla="*/ 4766016 w 5235586"/>
              <a:gd name="connsiteY5644" fmla="*/ 1602612 h 3977558"/>
              <a:gd name="connsiteX5645" fmla="*/ 4768826 w 5235586"/>
              <a:gd name="connsiteY5645" fmla="*/ 1605422 h 3977558"/>
              <a:gd name="connsiteX5646" fmla="*/ 4766016 w 5235586"/>
              <a:gd name="connsiteY5646" fmla="*/ 1608233 h 3977558"/>
              <a:gd name="connsiteX5647" fmla="*/ 4721027 w 5235586"/>
              <a:gd name="connsiteY5647" fmla="*/ 1653224 h 3977558"/>
              <a:gd name="connsiteX5648" fmla="*/ 4718213 w 5235586"/>
              <a:gd name="connsiteY5648" fmla="*/ 1656035 h 3977558"/>
              <a:gd name="connsiteX5649" fmla="*/ 4715400 w 5235586"/>
              <a:gd name="connsiteY5649" fmla="*/ 1653224 h 3977558"/>
              <a:gd name="connsiteX5650" fmla="*/ 4670414 w 5235586"/>
              <a:gd name="connsiteY5650" fmla="*/ 1608233 h 3977558"/>
              <a:gd name="connsiteX5651" fmla="*/ 4667601 w 5235586"/>
              <a:gd name="connsiteY5651" fmla="*/ 1605422 h 3977558"/>
              <a:gd name="connsiteX5652" fmla="*/ 4670414 w 5235586"/>
              <a:gd name="connsiteY5652" fmla="*/ 1602612 h 3977558"/>
              <a:gd name="connsiteX5653" fmla="*/ 4718213 w 5235586"/>
              <a:gd name="connsiteY5653" fmla="*/ 1554810 h 3977558"/>
              <a:gd name="connsiteX5654" fmla="*/ 4563563 w 5235586"/>
              <a:gd name="connsiteY5654" fmla="*/ 1554810 h 3977558"/>
              <a:gd name="connsiteX5655" fmla="*/ 4611365 w 5235586"/>
              <a:gd name="connsiteY5655" fmla="*/ 1602612 h 3977558"/>
              <a:gd name="connsiteX5656" fmla="*/ 4614175 w 5235586"/>
              <a:gd name="connsiteY5656" fmla="*/ 1605422 h 3977558"/>
              <a:gd name="connsiteX5657" fmla="*/ 4611365 w 5235586"/>
              <a:gd name="connsiteY5657" fmla="*/ 1608233 h 3977558"/>
              <a:gd name="connsiteX5658" fmla="*/ 4566376 w 5235586"/>
              <a:gd name="connsiteY5658" fmla="*/ 1653224 h 3977558"/>
              <a:gd name="connsiteX5659" fmla="*/ 4563563 w 5235586"/>
              <a:gd name="connsiteY5659" fmla="*/ 1656035 h 3977558"/>
              <a:gd name="connsiteX5660" fmla="*/ 4560749 w 5235586"/>
              <a:gd name="connsiteY5660" fmla="*/ 1653224 h 3977558"/>
              <a:gd name="connsiteX5661" fmla="*/ 4515763 w 5235586"/>
              <a:gd name="connsiteY5661" fmla="*/ 1608233 h 3977558"/>
              <a:gd name="connsiteX5662" fmla="*/ 4512950 w 5235586"/>
              <a:gd name="connsiteY5662" fmla="*/ 1605422 h 3977558"/>
              <a:gd name="connsiteX5663" fmla="*/ 4515763 w 5235586"/>
              <a:gd name="connsiteY5663" fmla="*/ 1602612 h 3977558"/>
              <a:gd name="connsiteX5664" fmla="*/ 4563563 w 5235586"/>
              <a:gd name="connsiteY5664" fmla="*/ 1554810 h 3977558"/>
              <a:gd name="connsiteX5665" fmla="*/ 4406104 w 5235586"/>
              <a:gd name="connsiteY5665" fmla="*/ 1554810 h 3977558"/>
              <a:gd name="connsiteX5666" fmla="*/ 4453907 w 5235586"/>
              <a:gd name="connsiteY5666" fmla="*/ 1602612 h 3977558"/>
              <a:gd name="connsiteX5667" fmla="*/ 4456717 w 5235586"/>
              <a:gd name="connsiteY5667" fmla="*/ 1605422 h 3977558"/>
              <a:gd name="connsiteX5668" fmla="*/ 4453907 w 5235586"/>
              <a:gd name="connsiteY5668" fmla="*/ 1608233 h 3977558"/>
              <a:gd name="connsiteX5669" fmla="*/ 4408915 w 5235586"/>
              <a:gd name="connsiteY5669" fmla="*/ 1653224 h 3977558"/>
              <a:gd name="connsiteX5670" fmla="*/ 4406104 w 5235586"/>
              <a:gd name="connsiteY5670" fmla="*/ 1656035 h 3977558"/>
              <a:gd name="connsiteX5671" fmla="*/ 4403291 w 5235586"/>
              <a:gd name="connsiteY5671" fmla="*/ 1653224 h 3977558"/>
              <a:gd name="connsiteX5672" fmla="*/ 4358302 w 5235586"/>
              <a:gd name="connsiteY5672" fmla="*/ 1608233 h 3977558"/>
              <a:gd name="connsiteX5673" fmla="*/ 4355492 w 5235586"/>
              <a:gd name="connsiteY5673" fmla="*/ 1605422 h 3977558"/>
              <a:gd name="connsiteX5674" fmla="*/ 4358302 w 5235586"/>
              <a:gd name="connsiteY5674" fmla="*/ 1602612 h 3977558"/>
              <a:gd name="connsiteX5675" fmla="*/ 4406104 w 5235586"/>
              <a:gd name="connsiteY5675" fmla="*/ 1554810 h 3977558"/>
              <a:gd name="connsiteX5676" fmla="*/ 4251453 w 5235586"/>
              <a:gd name="connsiteY5676" fmla="*/ 1554810 h 3977558"/>
              <a:gd name="connsiteX5677" fmla="*/ 4299256 w 5235586"/>
              <a:gd name="connsiteY5677" fmla="*/ 1602612 h 3977558"/>
              <a:gd name="connsiteX5678" fmla="*/ 4302066 w 5235586"/>
              <a:gd name="connsiteY5678" fmla="*/ 1605422 h 3977558"/>
              <a:gd name="connsiteX5679" fmla="*/ 4299256 w 5235586"/>
              <a:gd name="connsiteY5679" fmla="*/ 1608233 h 3977558"/>
              <a:gd name="connsiteX5680" fmla="*/ 4254264 w 5235586"/>
              <a:gd name="connsiteY5680" fmla="*/ 1653224 h 3977558"/>
              <a:gd name="connsiteX5681" fmla="*/ 4251453 w 5235586"/>
              <a:gd name="connsiteY5681" fmla="*/ 1656035 h 3977558"/>
              <a:gd name="connsiteX5682" fmla="*/ 4248640 w 5235586"/>
              <a:gd name="connsiteY5682" fmla="*/ 1653224 h 3977558"/>
              <a:gd name="connsiteX5683" fmla="*/ 4203651 w 5235586"/>
              <a:gd name="connsiteY5683" fmla="*/ 1608233 h 3977558"/>
              <a:gd name="connsiteX5684" fmla="*/ 4200841 w 5235586"/>
              <a:gd name="connsiteY5684" fmla="*/ 1605422 h 3977558"/>
              <a:gd name="connsiteX5685" fmla="*/ 4203651 w 5235586"/>
              <a:gd name="connsiteY5685" fmla="*/ 1602612 h 3977558"/>
              <a:gd name="connsiteX5686" fmla="*/ 4251453 w 5235586"/>
              <a:gd name="connsiteY5686" fmla="*/ 1554810 h 3977558"/>
              <a:gd name="connsiteX5687" fmla="*/ 4096805 w 5235586"/>
              <a:gd name="connsiteY5687" fmla="*/ 1554810 h 3977558"/>
              <a:gd name="connsiteX5688" fmla="*/ 4144608 w 5235586"/>
              <a:gd name="connsiteY5688" fmla="*/ 1602612 h 3977558"/>
              <a:gd name="connsiteX5689" fmla="*/ 4147418 w 5235586"/>
              <a:gd name="connsiteY5689" fmla="*/ 1605422 h 3977558"/>
              <a:gd name="connsiteX5690" fmla="*/ 4144608 w 5235586"/>
              <a:gd name="connsiteY5690" fmla="*/ 1608233 h 3977558"/>
              <a:gd name="connsiteX5691" fmla="*/ 4099616 w 5235586"/>
              <a:gd name="connsiteY5691" fmla="*/ 1653224 h 3977558"/>
              <a:gd name="connsiteX5692" fmla="*/ 4096805 w 5235586"/>
              <a:gd name="connsiteY5692" fmla="*/ 1656035 h 3977558"/>
              <a:gd name="connsiteX5693" fmla="*/ 4093992 w 5235586"/>
              <a:gd name="connsiteY5693" fmla="*/ 1653224 h 3977558"/>
              <a:gd name="connsiteX5694" fmla="*/ 4049003 w 5235586"/>
              <a:gd name="connsiteY5694" fmla="*/ 1608233 h 3977558"/>
              <a:gd name="connsiteX5695" fmla="*/ 4046193 w 5235586"/>
              <a:gd name="connsiteY5695" fmla="*/ 1605422 h 3977558"/>
              <a:gd name="connsiteX5696" fmla="*/ 4049003 w 5235586"/>
              <a:gd name="connsiteY5696" fmla="*/ 1602612 h 3977558"/>
              <a:gd name="connsiteX5697" fmla="*/ 4096805 w 5235586"/>
              <a:gd name="connsiteY5697" fmla="*/ 1554810 h 3977558"/>
              <a:gd name="connsiteX5698" fmla="*/ 3939345 w 5235586"/>
              <a:gd name="connsiteY5698" fmla="*/ 1554810 h 3977558"/>
              <a:gd name="connsiteX5699" fmla="*/ 3987147 w 5235586"/>
              <a:gd name="connsiteY5699" fmla="*/ 1602612 h 3977558"/>
              <a:gd name="connsiteX5700" fmla="*/ 3989957 w 5235586"/>
              <a:gd name="connsiteY5700" fmla="*/ 1605422 h 3977558"/>
              <a:gd name="connsiteX5701" fmla="*/ 3987147 w 5235586"/>
              <a:gd name="connsiteY5701" fmla="*/ 1608233 h 3977558"/>
              <a:gd name="connsiteX5702" fmla="*/ 3942155 w 5235586"/>
              <a:gd name="connsiteY5702" fmla="*/ 1653224 h 3977558"/>
              <a:gd name="connsiteX5703" fmla="*/ 3939345 w 5235586"/>
              <a:gd name="connsiteY5703" fmla="*/ 1656035 h 3977558"/>
              <a:gd name="connsiteX5704" fmla="*/ 3936531 w 5235586"/>
              <a:gd name="connsiteY5704" fmla="*/ 1653224 h 3977558"/>
              <a:gd name="connsiteX5705" fmla="*/ 3891545 w 5235586"/>
              <a:gd name="connsiteY5705" fmla="*/ 1608233 h 3977558"/>
              <a:gd name="connsiteX5706" fmla="*/ 3888732 w 5235586"/>
              <a:gd name="connsiteY5706" fmla="*/ 1605422 h 3977558"/>
              <a:gd name="connsiteX5707" fmla="*/ 3891545 w 5235586"/>
              <a:gd name="connsiteY5707" fmla="*/ 1602612 h 3977558"/>
              <a:gd name="connsiteX5708" fmla="*/ 3939345 w 5235586"/>
              <a:gd name="connsiteY5708" fmla="*/ 1554810 h 3977558"/>
              <a:gd name="connsiteX5709" fmla="*/ 3784693 w 5235586"/>
              <a:gd name="connsiteY5709" fmla="*/ 1554810 h 3977558"/>
              <a:gd name="connsiteX5710" fmla="*/ 3832496 w 5235586"/>
              <a:gd name="connsiteY5710" fmla="*/ 1602612 h 3977558"/>
              <a:gd name="connsiteX5711" fmla="*/ 3835306 w 5235586"/>
              <a:gd name="connsiteY5711" fmla="*/ 1605422 h 3977558"/>
              <a:gd name="connsiteX5712" fmla="*/ 3832496 w 5235586"/>
              <a:gd name="connsiteY5712" fmla="*/ 1608233 h 3977558"/>
              <a:gd name="connsiteX5713" fmla="*/ 3787504 w 5235586"/>
              <a:gd name="connsiteY5713" fmla="*/ 1653224 h 3977558"/>
              <a:gd name="connsiteX5714" fmla="*/ 3784693 w 5235586"/>
              <a:gd name="connsiteY5714" fmla="*/ 1656035 h 3977558"/>
              <a:gd name="connsiteX5715" fmla="*/ 3781880 w 5235586"/>
              <a:gd name="connsiteY5715" fmla="*/ 1653224 h 3977558"/>
              <a:gd name="connsiteX5716" fmla="*/ 3736894 w 5235586"/>
              <a:gd name="connsiteY5716" fmla="*/ 1608233 h 3977558"/>
              <a:gd name="connsiteX5717" fmla="*/ 3734081 w 5235586"/>
              <a:gd name="connsiteY5717" fmla="*/ 1605422 h 3977558"/>
              <a:gd name="connsiteX5718" fmla="*/ 3736894 w 5235586"/>
              <a:gd name="connsiteY5718" fmla="*/ 1602612 h 3977558"/>
              <a:gd name="connsiteX5719" fmla="*/ 3784693 w 5235586"/>
              <a:gd name="connsiteY5719" fmla="*/ 1554810 h 3977558"/>
              <a:gd name="connsiteX5720" fmla="*/ 3630045 w 5235586"/>
              <a:gd name="connsiteY5720" fmla="*/ 1554810 h 3977558"/>
              <a:gd name="connsiteX5721" fmla="*/ 3677848 w 5235586"/>
              <a:gd name="connsiteY5721" fmla="*/ 1602612 h 3977558"/>
              <a:gd name="connsiteX5722" fmla="*/ 3680658 w 5235586"/>
              <a:gd name="connsiteY5722" fmla="*/ 1605422 h 3977558"/>
              <a:gd name="connsiteX5723" fmla="*/ 3677848 w 5235586"/>
              <a:gd name="connsiteY5723" fmla="*/ 1608233 h 3977558"/>
              <a:gd name="connsiteX5724" fmla="*/ 3632856 w 5235586"/>
              <a:gd name="connsiteY5724" fmla="*/ 1653224 h 3977558"/>
              <a:gd name="connsiteX5725" fmla="*/ 3630045 w 5235586"/>
              <a:gd name="connsiteY5725" fmla="*/ 1656035 h 3977558"/>
              <a:gd name="connsiteX5726" fmla="*/ 3627232 w 5235586"/>
              <a:gd name="connsiteY5726" fmla="*/ 1653224 h 3977558"/>
              <a:gd name="connsiteX5727" fmla="*/ 3582246 w 5235586"/>
              <a:gd name="connsiteY5727" fmla="*/ 1608233 h 3977558"/>
              <a:gd name="connsiteX5728" fmla="*/ 3579433 w 5235586"/>
              <a:gd name="connsiteY5728" fmla="*/ 1605422 h 3977558"/>
              <a:gd name="connsiteX5729" fmla="*/ 3582246 w 5235586"/>
              <a:gd name="connsiteY5729" fmla="*/ 1602612 h 3977558"/>
              <a:gd name="connsiteX5730" fmla="*/ 3630045 w 5235586"/>
              <a:gd name="connsiteY5730" fmla="*/ 1554810 h 3977558"/>
              <a:gd name="connsiteX5731" fmla="*/ 3472581 w 5235586"/>
              <a:gd name="connsiteY5731" fmla="*/ 1554810 h 3977558"/>
              <a:gd name="connsiteX5732" fmla="*/ 3520384 w 5235586"/>
              <a:gd name="connsiteY5732" fmla="*/ 1602612 h 3977558"/>
              <a:gd name="connsiteX5733" fmla="*/ 3523194 w 5235586"/>
              <a:gd name="connsiteY5733" fmla="*/ 1605422 h 3977558"/>
              <a:gd name="connsiteX5734" fmla="*/ 3520384 w 5235586"/>
              <a:gd name="connsiteY5734" fmla="*/ 1608233 h 3977558"/>
              <a:gd name="connsiteX5735" fmla="*/ 3475395 w 5235586"/>
              <a:gd name="connsiteY5735" fmla="*/ 1653224 h 3977558"/>
              <a:gd name="connsiteX5736" fmla="*/ 3472581 w 5235586"/>
              <a:gd name="connsiteY5736" fmla="*/ 1656035 h 3977558"/>
              <a:gd name="connsiteX5737" fmla="*/ 3469771 w 5235586"/>
              <a:gd name="connsiteY5737" fmla="*/ 1653224 h 3977558"/>
              <a:gd name="connsiteX5738" fmla="*/ 3424782 w 5235586"/>
              <a:gd name="connsiteY5738" fmla="*/ 1608233 h 3977558"/>
              <a:gd name="connsiteX5739" fmla="*/ 3421969 w 5235586"/>
              <a:gd name="connsiteY5739" fmla="*/ 1605422 h 3977558"/>
              <a:gd name="connsiteX5740" fmla="*/ 3424782 w 5235586"/>
              <a:gd name="connsiteY5740" fmla="*/ 1602612 h 3977558"/>
              <a:gd name="connsiteX5741" fmla="*/ 3472581 w 5235586"/>
              <a:gd name="connsiteY5741" fmla="*/ 1554810 h 3977558"/>
              <a:gd name="connsiteX5742" fmla="*/ 3317933 w 5235586"/>
              <a:gd name="connsiteY5742" fmla="*/ 1554810 h 3977558"/>
              <a:gd name="connsiteX5743" fmla="*/ 3365736 w 5235586"/>
              <a:gd name="connsiteY5743" fmla="*/ 1602612 h 3977558"/>
              <a:gd name="connsiteX5744" fmla="*/ 3368546 w 5235586"/>
              <a:gd name="connsiteY5744" fmla="*/ 1605422 h 3977558"/>
              <a:gd name="connsiteX5745" fmla="*/ 3365736 w 5235586"/>
              <a:gd name="connsiteY5745" fmla="*/ 1608233 h 3977558"/>
              <a:gd name="connsiteX5746" fmla="*/ 3320747 w 5235586"/>
              <a:gd name="connsiteY5746" fmla="*/ 1653224 h 3977558"/>
              <a:gd name="connsiteX5747" fmla="*/ 3317933 w 5235586"/>
              <a:gd name="connsiteY5747" fmla="*/ 1656035 h 3977558"/>
              <a:gd name="connsiteX5748" fmla="*/ 3315123 w 5235586"/>
              <a:gd name="connsiteY5748" fmla="*/ 1653224 h 3977558"/>
              <a:gd name="connsiteX5749" fmla="*/ 3270134 w 5235586"/>
              <a:gd name="connsiteY5749" fmla="*/ 1608233 h 3977558"/>
              <a:gd name="connsiteX5750" fmla="*/ 3267321 w 5235586"/>
              <a:gd name="connsiteY5750" fmla="*/ 1605422 h 3977558"/>
              <a:gd name="connsiteX5751" fmla="*/ 3270134 w 5235586"/>
              <a:gd name="connsiteY5751" fmla="*/ 1602612 h 3977558"/>
              <a:gd name="connsiteX5752" fmla="*/ 3317933 w 5235586"/>
              <a:gd name="connsiteY5752" fmla="*/ 1554810 h 3977558"/>
              <a:gd name="connsiteX5753" fmla="*/ 3163283 w 5235586"/>
              <a:gd name="connsiteY5753" fmla="*/ 1554810 h 3977558"/>
              <a:gd name="connsiteX5754" fmla="*/ 3211085 w 5235586"/>
              <a:gd name="connsiteY5754" fmla="*/ 1602612 h 3977558"/>
              <a:gd name="connsiteX5755" fmla="*/ 3213895 w 5235586"/>
              <a:gd name="connsiteY5755" fmla="*/ 1605422 h 3977558"/>
              <a:gd name="connsiteX5756" fmla="*/ 3211085 w 5235586"/>
              <a:gd name="connsiteY5756" fmla="*/ 1608233 h 3977558"/>
              <a:gd name="connsiteX5757" fmla="*/ 3166096 w 5235586"/>
              <a:gd name="connsiteY5757" fmla="*/ 1653224 h 3977558"/>
              <a:gd name="connsiteX5758" fmla="*/ 3163283 w 5235586"/>
              <a:gd name="connsiteY5758" fmla="*/ 1656035 h 3977558"/>
              <a:gd name="connsiteX5759" fmla="*/ 3160472 w 5235586"/>
              <a:gd name="connsiteY5759" fmla="*/ 1653224 h 3977558"/>
              <a:gd name="connsiteX5760" fmla="*/ 3115483 w 5235586"/>
              <a:gd name="connsiteY5760" fmla="*/ 1608233 h 3977558"/>
              <a:gd name="connsiteX5761" fmla="*/ 3112670 w 5235586"/>
              <a:gd name="connsiteY5761" fmla="*/ 1605422 h 3977558"/>
              <a:gd name="connsiteX5762" fmla="*/ 3115483 w 5235586"/>
              <a:gd name="connsiteY5762" fmla="*/ 1602612 h 3977558"/>
              <a:gd name="connsiteX5763" fmla="*/ 3163283 w 5235586"/>
              <a:gd name="connsiteY5763" fmla="*/ 1554810 h 3977558"/>
              <a:gd name="connsiteX5764" fmla="*/ 3005823 w 5235586"/>
              <a:gd name="connsiteY5764" fmla="*/ 1554810 h 3977558"/>
              <a:gd name="connsiteX5765" fmla="*/ 3053626 w 5235586"/>
              <a:gd name="connsiteY5765" fmla="*/ 1602612 h 3977558"/>
              <a:gd name="connsiteX5766" fmla="*/ 3056436 w 5235586"/>
              <a:gd name="connsiteY5766" fmla="*/ 1605422 h 3977558"/>
              <a:gd name="connsiteX5767" fmla="*/ 3053626 w 5235586"/>
              <a:gd name="connsiteY5767" fmla="*/ 1608233 h 3977558"/>
              <a:gd name="connsiteX5768" fmla="*/ 3008634 w 5235586"/>
              <a:gd name="connsiteY5768" fmla="*/ 1653224 h 3977558"/>
              <a:gd name="connsiteX5769" fmla="*/ 3005823 w 5235586"/>
              <a:gd name="connsiteY5769" fmla="*/ 1656035 h 3977558"/>
              <a:gd name="connsiteX5770" fmla="*/ 3003010 w 5235586"/>
              <a:gd name="connsiteY5770" fmla="*/ 1653224 h 3977558"/>
              <a:gd name="connsiteX5771" fmla="*/ 2958021 w 5235586"/>
              <a:gd name="connsiteY5771" fmla="*/ 1608233 h 3977558"/>
              <a:gd name="connsiteX5772" fmla="*/ 2955211 w 5235586"/>
              <a:gd name="connsiteY5772" fmla="*/ 1605422 h 3977558"/>
              <a:gd name="connsiteX5773" fmla="*/ 2958021 w 5235586"/>
              <a:gd name="connsiteY5773" fmla="*/ 1602612 h 3977558"/>
              <a:gd name="connsiteX5774" fmla="*/ 3005823 w 5235586"/>
              <a:gd name="connsiteY5774" fmla="*/ 1554810 h 3977558"/>
              <a:gd name="connsiteX5775" fmla="*/ 2851172 w 5235586"/>
              <a:gd name="connsiteY5775" fmla="*/ 1554810 h 3977558"/>
              <a:gd name="connsiteX5776" fmla="*/ 2898975 w 5235586"/>
              <a:gd name="connsiteY5776" fmla="*/ 1602612 h 3977558"/>
              <a:gd name="connsiteX5777" fmla="*/ 2901785 w 5235586"/>
              <a:gd name="connsiteY5777" fmla="*/ 1605422 h 3977558"/>
              <a:gd name="connsiteX5778" fmla="*/ 2898975 w 5235586"/>
              <a:gd name="connsiteY5778" fmla="*/ 1608233 h 3977558"/>
              <a:gd name="connsiteX5779" fmla="*/ 2853983 w 5235586"/>
              <a:gd name="connsiteY5779" fmla="*/ 1653224 h 3977558"/>
              <a:gd name="connsiteX5780" fmla="*/ 2851172 w 5235586"/>
              <a:gd name="connsiteY5780" fmla="*/ 1656035 h 3977558"/>
              <a:gd name="connsiteX5781" fmla="*/ 2848359 w 5235586"/>
              <a:gd name="connsiteY5781" fmla="*/ 1653224 h 3977558"/>
              <a:gd name="connsiteX5782" fmla="*/ 2803370 w 5235586"/>
              <a:gd name="connsiteY5782" fmla="*/ 1608233 h 3977558"/>
              <a:gd name="connsiteX5783" fmla="*/ 2800560 w 5235586"/>
              <a:gd name="connsiteY5783" fmla="*/ 1605422 h 3977558"/>
              <a:gd name="connsiteX5784" fmla="*/ 2803370 w 5235586"/>
              <a:gd name="connsiteY5784" fmla="*/ 1602612 h 3977558"/>
              <a:gd name="connsiteX5785" fmla="*/ 2851172 w 5235586"/>
              <a:gd name="connsiteY5785" fmla="*/ 1554810 h 3977558"/>
              <a:gd name="connsiteX5786" fmla="*/ 2696525 w 5235586"/>
              <a:gd name="connsiteY5786" fmla="*/ 1554810 h 3977558"/>
              <a:gd name="connsiteX5787" fmla="*/ 2744328 w 5235586"/>
              <a:gd name="connsiteY5787" fmla="*/ 1602612 h 3977558"/>
              <a:gd name="connsiteX5788" fmla="*/ 2747138 w 5235586"/>
              <a:gd name="connsiteY5788" fmla="*/ 1605422 h 3977558"/>
              <a:gd name="connsiteX5789" fmla="*/ 2744328 w 5235586"/>
              <a:gd name="connsiteY5789" fmla="*/ 1608233 h 3977558"/>
              <a:gd name="connsiteX5790" fmla="*/ 2699336 w 5235586"/>
              <a:gd name="connsiteY5790" fmla="*/ 1653224 h 3977558"/>
              <a:gd name="connsiteX5791" fmla="*/ 2696525 w 5235586"/>
              <a:gd name="connsiteY5791" fmla="*/ 1656035 h 3977558"/>
              <a:gd name="connsiteX5792" fmla="*/ 2693712 w 5235586"/>
              <a:gd name="connsiteY5792" fmla="*/ 1653224 h 3977558"/>
              <a:gd name="connsiteX5793" fmla="*/ 2648723 w 5235586"/>
              <a:gd name="connsiteY5793" fmla="*/ 1608233 h 3977558"/>
              <a:gd name="connsiteX5794" fmla="*/ 2645913 w 5235586"/>
              <a:gd name="connsiteY5794" fmla="*/ 1605422 h 3977558"/>
              <a:gd name="connsiteX5795" fmla="*/ 2648723 w 5235586"/>
              <a:gd name="connsiteY5795" fmla="*/ 1602612 h 3977558"/>
              <a:gd name="connsiteX5796" fmla="*/ 2696525 w 5235586"/>
              <a:gd name="connsiteY5796" fmla="*/ 1554810 h 3977558"/>
              <a:gd name="connsiteX5797" fmla="*/ 2539061 w 5235586"/>
              <a:gd name="connsiteY5797" fmla="*/ 1554810 h 3977558"/>
              <a:gd name="connsiteX5798" fmla="*/ 2586863 w 5235586"/>
              <a:gd name="connsiteY5798" fmla="*/ 1602612 h 3977558"/>
              <a:gd name="connsiteX5799" fmla="*/ 2589673 w 5235586"/>
              <a:gd name="connsiteY5799" fmla="*/ 1605422 h 3977558"/>
              <a:gd name="connsiteX5800" fmla="*/ 2586863 w 5235586"/>
              <a:gd name="connsiteY5800" fmla="*/ 1608233 h 3977558"/>
              <a:gd name="connsiteX5801" fmla="*/ 2541874 w 5235586"/>
              <a:gd name="connsiteY5801" fmla="*/ 1653224 h 3977558"/>
              <a:gd name="connsiteX5802" fmla="*/ 2539061 w 5235586"/>
              <a:gd name="connsiteY5802" fmla="*/ 1656035 h 3977558"/>
              <a:gd name="connsiteX5803" fmla="*/ 2536247 w 5235586"/>
              <a:gd name="connsiteY5803" fmla="*/ 1653224 h 3977558"/>
              <a:gd name="connsiteX5804" fmla="*/ 2491261 w 5235586"/>
              <a:gd name="connsiteY5804" fmla="*/ 1608233 h 3977558"/>
              <a:gd name="connsiteX5805" fmla="*/ 2488448 w 5235586"/>
              <a:gd name="connsiteY5805" fmla="*/ 1605422 h 3977558"/>
              <a:gd name="connsiteX5806" fmla="*/ 2491261 w 5235586"/>
              <a:gd name="connsiteY5806" fmla="*/ 1602612 h 3977558"/>
              <a:gd name="connsiteX5807" fmla="*/ 2539061 w 5235586"/>
              <a:gd name="connsiteY5807" fmla="*/ 1554810 h 3977558"/>
              <a:gd name="connsiteX5808" fmla="*/ 2384413 w 5235586"/>
              <a:gd name="connsiteY5808" fmla="*/ 1554810 h 3977558"/>
              <a:gd name="connsiteX5809" fmla="*/ 2432215 w 5235586"/>
              <a:gd name="connsiteY5809" fmla="*/ 1602612 h 3977558"/>
              <a:gd name="connsiteX5810" fmla="*/ 2435025 w 5235586"/>
              <a:gd name="connsiteY5810" fmla="*/ 1605422 h 3977558"/>
              <a:gd name="connsiteX5811" fmla="*/ 2432215 w 5235586"/>
              <a:gd name="connsiteY5811" fmla="*/ 1608233 h 3977558"/>
              <a:gd name="connsiteX5812" fmla="*/ 2387226 w 5235586"/>
              <a:gd name="connsiteY5812" fmla="*/ 1653224 h 3977558"/>
              <a:gd name="connsiteX5813" fmla="*/ 2384413 w 5235586"/>
              <a:gd name="connsiteY5813" fmla="*/ 1656035 h 3977558"/>
              <a:gd name="connsiteX5814" fmla="*/ 2381599 w 5235586"/>
              <a:gd name="connsiteY5814" fmla="*/ 1653224 h 3977558"/>
              <a:gd name="connsiteX5815" fmla="*/ 2336613 w 5235586"/>
              <a:gd name="connsiteY5815" fmla="*/ 1608233 h 3977558"/>
              <a:gd name="connsiteX5816" fmla="*/ 2333800 w 5235586"/>
              <a:gd name="connsiteY5816" fmla="*/ 1605422 h 3977558"/>
              <a:gd name="connsiteX5817" fmla="*/ 2336613 w 5235586"/>
              <a:gd name="connsiteY5817" fmla="*/ 1602612 h 3977558"/>
              <a:gd name="connsiteX5818" fmla="*/ 2384413 w 5235586"/>
              <a:gd name="connsiteY5818" fmla="*/ 1554810 h 3977558"/>
              <a:gd name="connsiteX5819" fmla="*/ 2229761 w 5235586"/>
              <a:gd name="connsiteY5819" fmla="*/ 1554810 h 3977558"/>
              <a:gd name="connsiteX5820" fmla="*/ 2277564 w 5235586"/>
              <a:gd name="connsiteY5820" fmla="*/ 1602612 h 3977558"/>
              <a:gd name="connsiteX5821" fmla="*/ 2280374 w 5235586"/>
              <a:gd name="connsiteY5821" fmla="*/ 1605422 h 3977558"/>
              <a:gd name="connsiteX5822" fmla="*/ 2277564 w 5235586"/>
              <a:gd name="connsiteY5822" fmla="*/ 1608233 h 3977558"/>
              <a:gd name="connsiteX5823" fmla="*/ 2232575 w 5235586"/>
              <a:gd name="connsiteY5823" fmla="*/ 1653224 h 3977558"/>
              <a:gd name="connsiteX5824" fmla="*/ 2229761 w 5235586"/>
              <a:gd name="connsiteY5824" fmla="*/ 1656035 h 3977558"/>
              <a:gd name="connsiteX5825" fmla="*/ 2226948 w 5235586"/>
              <a:gd name="connsiteY5825" fmla="*/ 1653224 h 3977558"/>
              <a:gd name="connsiteX5826" fmla="*/ 2181962 w 5235586"/>
              <a:gd name="connsiteY5826" fmla="*/ 1608233 h 3977558"/>
              <a:gd name="connsiteX5827" fmla="*/ 2179149 w 5235586"/>
              <a:gd name="connsiteY5827" fmla="*/ 1605422 h 3977558"/>
              <a:gd name="connsiteX5828" fmla="*/ 2181962 w 5235586"/>
              <a:gd name="connsiteY5828" fmla="*/ 1602612 h 3977558"/>
              <a:gd name="connsiteX5829" fmla="*/ 2229761 w 5235586"/>
              <a:gd name="connsiteY5829" fmla="*/ 1554810 h 3977558"/>
              <a:gd name="connsiteX5830" fmla="*/ 2075115 w 5235586"/>
              <a:gd name="connsiteY5830" fmla="*/ 1554810 h 3977558"/>
              <a:gd name="connsiteX5831" fmla="*/ 2122917 w 5235586"/>
              <a:gd name="connsiteY5831" fmla="*/ 1602612 h 3977558"/>
              <a:gd name="connsiteX5832" fmla="*/ 2125727 w 5235586"/>
              <a:gd name="connsiteY5832" fmla="*/ 1605422 h 3977558"/>
              <a:gd name="connsiteX5833" fmla="*/ 2122917 w 5235586"/>
              <a:gd name="connsiteY5833" fmla="*/ 1608233 h 3977558"/>
              <a:gd name="connsiteX5834" fmla="*/ 2077928 w 5235586"/>
              <a:gd name="connsiteY5834" fmla="*/ 1653224 h 3977558"/>
              <a:gd name="connsiteX5835" fmla="*/ 2075115 w 5235586"/>
              <a:gd name="connsiteY5835" fmla="*/ 1656035 h 3977558"/>
              <a:gd name="connsiteX5836" fmla="*/ 2072301 w 5235586"/>
              <a:gd name="connsiteY5836" fmla="*/ 1653224 h 3977558"/>
              <a:gd name="connsiteX5837" fmla="*/ 2027315 w 5235586"/>
              <a:gd name="connsiteY5837" fmla="*/ 1608233 h 3977558"/>
              <a:gd name="connsiteX5838" fmla="*/ 2024502 w 5235586"/>
              <a:gd name="connsiteY5838" fmla="*/ 1605422 h 3977558"/>
              <a:gd name="connsiteX5839" fmla="*/ 2027315 w 5235586"/>
              <a:gd name="connsiteY5839" fmla="*/ 1602612 h 3977558"/>
              <a:gd name="connsiteX5840" fmla="*/ 2075115 w 5235586"/>
              <a:gd name="connsiteY5840" fmla="*/ 1554810 h 3977558"/>
              <a:gd name="connsiteX5841" fmla="*/ 1917652 w 5235586"/>
              <a:gd name="connsiteY5841" fmla="*/ 1554810 h 3977558"/>
              <a:gd name="connsiteX5842" fmla="*/ 1965455 w 5235586"/>
              <a:gd name="connsiteY5842" fmla="*/ 1602612 h 3977558"/>
              <a:gd name="connsiteX5843" fmla="*/ 1968265 w 5235586"/>
              <a:gd name="connsiteY5843" fmla="*/ 1605422 h 3977558"/>
              <a:gd name="connsiteX5844" fmla="*/ 1965455 w 5235586"/>
              <a:gd name="connsiteY5844" fmla="*/ 1608233 h 3977558"/>
              <a:gd name="connsiteX5845" fmla="*/ 1920463 w 5235586"/>
              <a:gd name="connsiteY5845" fmla="*/ 1653224 h 3977558"/>
              <a:gd name="connsiteX5846" fmla="*/ 1917652 w 5235586"/>
              <a:gd name="connsiteY5846" fmla="*/ 1656035 h 3977558"/>
              <a:gd name="connsiteX5847" fmla="*/ 1914839 w 5235586"/>
              <a:gd name="connsiteY5847" fmla="*/ 1653224 h 3977558"/>
              <a:gd name="connsiteX5848" fmla="*/ 1869850 w 5235586"/>
              <a:gd name="connsiteY5848" fmla="*/ 1608233 h 3977558"/>
              <a:gd name="connsiteX5849" fmla="*/ 1867040 w 5235586"/>
              <a:gd name="connsiteY5849" fmla="*/ 1605422 h 3977558"/>
              <a:gd name="connsiteX5850" fmla="*/ 1869850 w 5235586"/>
              <a:gd name="connsiteY5850" fmla="*/ 1602612 h 3977558"/>
              <a:gd name="connsiteX5851" fmla="*/ 1917652 w 5235586"/>
              <a:gd name="connsiteY5851" fmla="*/ 1554810 h 3977558"/>
              <a:gd name="connsiteX5852" fmla="*/ 1763004 w 5235586"/>
              <a:gd name="connsiteY5852" fmla="*/ 1554810 h 3977558"/>
              <a:gd name="connsiteX5853" fmla="*/ 1810807 w 5235586"/>
              <a:gd name="connsiteY5853" fmla="*/ 1602612 h 3977558"/>
              <a:gd name="connsiteX5854" fmla="*/ 1813617 w 5235586"/>
              <a:gd name="connsiteY5854" fmla="*/ 1605422 h 3977558"/>
              <a:gd name="connsiteX5855" fmla="*/ 1810807 w 5235586"/>
              <a:gd name="connsiteY5855" fmla="*/ 1608233 h 3977558"/>
              <a:gd name="connsiteX5856" fmla="*/ 1765815 w 5235586"/>
              <a:gd name="connsiteY5856" fmla="*/ 1653224 h 3977558"/>
              <a:gd name="connsiteX5857" fmla="*/ 1763004 w 5235586"/>
              <a:gd name="connsiteY5857" fmla="*/ 1656035 h 3977558"/>
              <a:gd name="connsiteX5858" fmla="*/ 1760191 w 5235586"/>
              <a:gd name="connsiteY5858" fmla="*/ 1653224 h 3977558"/>
              <a:gd name="connsiteX5859" fmla="*/ 1715202 w 5235586"/>
              <a:gd name="connsiteY5859" fmla="*/ 1608233 h 3977558"/>
              <a:gd name="connsiteX5860" fmla="*/ 1712392 w 5235586"/>
              <a:gd name="connsiteY5860" fmla="*/ 1605422 h 3977558"/>
              <a:gd name="connsiteX5861" fmla="*/ 1715202 w 5235586"/>
              <a:gd name="connsiteY5861" fmla="*/ 1602612 h 3977558"/>
              <a:gd name="connsiteX5862" fmla="*/ 1763004 w 5235586"/>
              <a:gd name="connsiteY5862" fmla="*/ 1554810 h 3977558"/>
              <a:gd name="connsiteX5863" fmla="*/ 1608353 w 5235586"/>
              <a:gd name="connsiteY5863" fmla="*/ 1554810 h 3977558"/>
              <a:gd name="connsiteX5864" fmla="*/ 1656156 w 5235586"/>
              <a:gd name="connsiteY5864" fmla="*/ 1602612 h 3977558"/>
              <a:gd name="connsiteX5865" fmla="*/ 1658966 w 5235586"/>
              <a:gd name="connsiteY5865" fmla="*/ 1605422 h 3977558"/>
              <a:gd name="connsiteX5866" fmla="*/ 1656156 w 5235586"/>
              <a:gd name="connsiteY5866" fmla="*/ 1608233 h 3977558"/>
              <a:gd name="connsiteX5867" fmla="*/ 1611164 w 5235586"/>
              <a:gd name="connsiteY5867" fmla="*/ 1653224 h 3977558"/>
              <a:gd name="connsiteX5868" fmla="*/ 1608353 w 5235586"/>
              <a:gd name="connsiteY5868" fmla="*/ 1656035 h 3977558"/>
              <a:gd name="connsiteX5869" fmla="*/ 1605540 w 5235586"/>
              <a:gd name="connsiteY5869" fmla="*/ 1653224 h 3977558"/>
              <a:gd name="connsiteX5870" fmla="*/ 1560551 w 5235586"/>
              <a:gd name="connsiteY5870" fmla="*/ 1608233 h 3977558"/>
              <a:gd name="connsiteX5871" fmla="*/ 1557741 w 5235586"/>
              <a:gd name="connsiteY5871" fmla="*/ 1605422 h 3977558"/>
              <a:gd name="connsiteX5872" fmla="*/ 1560551 w 5235586"/>
              <a:gd name="connsiteY5872" fmla="*/ 1602612 h 3977558"/>
              <a:gd name="connsiteX5873" fmla="*/ 1608353 w 5235586"/>
              <a:gd name="connsiteY5873" fmla="*/ 1554810 h 3977558"/>
              <a:gd name="connsiteX5874" fmla="*/ 1450892 w 5235586"/>
              <a:gd name="connsiteY5874" fmla="*/ 1554810 h 3977558"/>
              <a:gd name="connsiteX5875" fmla="*/ 1498695 w 5235586"/>
              <a:gd name="connsiteY5875" fmla="*/ 1602612 h 3977558"/>
              <a:gd name="connsiteX5876" fmla="*/ 1501505 w 5235586"/>
              <a:gd name="connsiteY5876" fmla="*/ 1605422 h 3977558"/>
              <a:gd name="connsiteX5877" fmla="*/ 1498695 w 5235586"/>
              <a:gd name="connsiteY5877" fmla="*/ 1608233 h 3977558"/>
              <a:gd name="connsiteX5878" fmla="*/ 1453706 w 5235586"/>
              <a:gd name="connsiteY5878" fmla="*/ 1653224 h 3977558"/>
              <a:gd name="connsiteX5879" fmla="*/ 1450892 w 5235586"/>
              <a:gd name="connsiteY5879" fmla="*/ 1656035 h 3977558"/>
              <a:gd name="connsiteX5880" fmla="*/ 1448079 w 5235586"/>
              <a:gd name="connsiteY5880" fmla="*/ 1653224 h 3977558"/>
              <a:gd name="connsiteX5881" fmla="*/ 1403090 w 5235586"/>
              <a:gd name="connsiteY5881" fmla="*/ 1608233 h 3977558"/>
              <a:gd name="connsiteX5882" fmla="*/ 1400280 w 5235586"/>
              <a:gd name="connsiteY5882" fmla="*/ 1605422 h 3977558"/>
              <a:gd name="connsiteX5883" fmla="*/ 1403090 w 5235586"/>
              <a:gd name="connsiteY5883" fmla="*/ 1602612 h 3977558"/>
              <a:gd name="connsiteX5884" fmla="*/ 1450892 w 5235586"/>
              <a:gd name="connsiteY5884" fmla="*/ 1554810 h 3977558"/>
              <a:gd name="connsiteX5885" fmla="*/ 1296244 w 5235586"/>
              <a:gd name="connsiteY5885" fmla="*/ 1554810 h 3977558"/>
              <a:gd name="connsiteX5886" fmla="*/ 1344046 w 5235586"/>
              <a:gd name="connsiteY5886" fmla="*/ 1602612 h 3977558"/>
              <a:gd name="connsiteX5887" fmla="*/ 1346857 w 5235586"/>
              <a:gd name="connsiteY5887" fmla="*/ 1605422 h 3977558"/>
              <a:gd name="connsiteX5888" fmla="*/ 1344046 w 5235586"/>
              <a:gd name="connsiteY5888" fmla="*/ 1608233 h 3977558"/>
              <a:gd name="connsiteX5889" fmla="*/ 1299058 w 5235586"/>
              <a:gd name="connsiteY5889" fmla="*/ 1653224 h 3977558"/>
              <a:gd name="connsiteX5890" fmla="*/ 1296244 w 5235586"/>
              <a:gd name="connsiteY5890" fmla="*/ 1656035 h 3977558"/>
              <a:gd name="connsiteX5891" fmla="*/ 1293431 w 5235586"/>
              <a:gd name="connsiteY5891" fmla="*/ 1653224 h 3977558"/>
              <a:gd name="connsiteX5892" fmla="*/ 1248442 w 5235586"/>
              <a:gd name="connsiteY5892" fmla="*/ 1608233 h 3977558"/>
              <a:gd name="connsiteX5893" fmla="*/ 1245632 w 5235586"/>
              <a:gd name="connsiteY5893" fmla="*/ 1605422 h 3977558"/>
              <a:gd name="connsiteX5894" fmla="*/ 1248442 w 5235586"/>
              <a:gd name="connsiteY5894" fmla="*/ 1602612 h 3977558"/>
              <a:gd name="connsiteX5895" fmla="*/ 1296244 w 5235586"/>
              <a:gd name="connsiteY5895" fmla="*/ 1554810 h 3977558"/>
              <a:gd name="connsiteX5896" fmla="*/ 1141593 w 5235586"/>
              <a:gd name="connsiteY5896" fmla="*/ 1554810 h 3977558"/>
              <a:gd name="connsiteX5897" fmla="*/ 1189395 w 5235586"/>
              <a:gd name="connsiteY5897" fmla="*/ 1602612 h 3977558"/>
              <a:gd name="connsiteX5898" fmla="*/ 1192206 w 5235586"/>
              <a:gd name="connsiteY5898" fmla="*/ 1605422 h 3977558"/>
              <a:gd name="connsiteX5899" fmla="*/ 1189395 w 5235586"/>
              <a:gd name="connsiteY5899" fmla="*/ 1608233 h 3977558"/>
              <a:gd name="connsiteX5900" fmla="*/ 1144407 w 5235586"/>
              <a:gd name="connsiteY5900" fmla="*/ 1653224 h 3977558"/>
              <a:gd name="connsiteX5901" fmla="*/ 1141593 w 5235586"/>
              <a:gd name="connsiteY5901" fmla="*/ 1656035 h 3977558"/>
              <a:gd name="connsiteX5902" fmla="*/ 1138780 w 5235586"/>
              <a:gd name="connsiteY5902" fmla="*/ 1653224 h 3977558"/>
              <a:gd name="connsiteX5903" fmla="*/ 1093791 w 5235586"/>
              <a:gd name="connsiteY5903" fmla="*/ 1608233 h 3977558"/>
              <a:gd name="connsiteX5904" fmla="*/ 1090981 w 5235586"/>
              <a:gd name="connsiteY5904" fmla="*/ 1605422 h 3977558"/>
              <a:gd name="connsiteX5905" fmla="*/ 1093791 w 5235586"/>
              <a:gd name="connsiteY5905" fmla="*/ 1602612 h 3977558"/>
              <a:gd name="connsiteX5906" fmla="*/ 1141593 w 5235586"/>
              <a:gd name="connsiteY5906" fmla="*/ 1554810 h 3977558"/>
              <a:gd name="connsiteX5907" fmla="*/ 984132 w 5235586"/>
              <a:gd name="connsiteY5907" fmla="*/ 1554810 h 3977558"/>
              <a:gd name="connsiteX5908" fmla="*/ 1031934 w 5235586"/>
              <a:gd name="connsiteY5908" fmla="*/ 1602612 h 3977558"/>
              <a:gd name="connsiteX5909" fmla="*/ 1034745 w 5235586"/>
              <a:gd name="connsiteY5909" fmla="*/ 1605422 h 3977558"/>
              <a:gd name="connsiteX5910" fmla="*/ 1031934 w 5235586"/>
              <a:gd name="connsiteY5910" fmla="*/ 1608233 h 3977558"/>
              <a:gd name="connsiteX5911" fmla="*/ 986946 w 5235586"/>
              <a:gd name="connsiteY5911" fmla="*/ 1653224 h 3977558"/>
              <a:gd name="connsiteX5912" fmla="*/ 984132 w 5235586"/>
              <a:gd name="connsiteY5912" fmla="*/ 1656035 h 3977558"/>
              <a:gd name="connsiteX5913" fmla="*/ 981319 w 5235586"/>
              <a:gd name="connsiteY5913" fmla="*/ 1653224 h 3977558"/>
              <a:gd name="connsiteX5914" fmla="*/ 936330 w 5235586"/>
              <a:gd name="connsiteY5914" fmla="*/ 1608233 h 3977558"/>
              <a:gd name="connsiteX5915" fmla="*/ 933520 w 5235586"/>
              <a:gd name="connsiteY5915" fmla="*/ 1605422 h 3977558"/>
              <a:gd name="connsiteX5916" fmla="*/ 936330 w 5235586"/>
              <a:gd name="connsiteY5916" fmla="*/ 1602612 h 3977558"/>
              <a:gd name="connsiteX5917" fmla="*/ 984132 w 5235586"/>
              <a:gd name="connsiteY5917" fmla="*/ 1554810 h 3977558"/>
              <a:gd name="connsiteX5918" fmla="*/ 829484 w 5235586"/>
              <a:gd name="connsiteY5918" fmla="*/ 1554810 h 3977558"/>
              <a:gd name="connsiteX5919" fmla="*/ 877286 w 5235586"/>
              <a:gd name="connsiteY5919" fmla="*/ 1602612 h 3977558"/>
              <a:gd name="connsiteX5920" fmla="*/ 880097 w 5235586"/>
              <a:gd name="connsiteY5920" fmla="*/ 1605422 h 3977558"/>
              <a:gd name="connsiteX5921" fmla="*/ 877286 w 5235586"/>
              <a:gd name="connsiteY5921" fmla="*/ 1608233 h 3977558"/>
              <a:gd name="connsiteX5922" fmla="*/ 832298 w 5235586"/>
              <a:gd name="connsiteY5922" fmla="*/ 1653224 h 3977558"/>
              <a:gd name="connsiteX5923" fmla="*/ 829484 w 5235586"/>
              <a:gd name="connsiteY5923" fmla="*/ 1656035 h 3977558"/>
              <a:gd name="connsiteX5924" fmla="*/ 826671 w 5235586"/>
              <a:gd name="connsiteY5924" fmla="*/ 1653224 h 3977558"/>
              <a:gd name="connsiteX5925" fmla="*/ 781682 w 5235586"/>
              <a:gd name="connsiteY5925" fmla="*/ 1608233 h 3977558"/>
              <a:gd name="connsiteX5926" fmla="*/ 778872 w 5235586"/>
              <a:gd name="connsiteY5926" fmla="*/ 1605422 h 3977558"/>
              <a:gd name="connsiteX5927" fmla="*/ 781682 w 5235586"/>
              <a:gd name="connsiteY5927" fmla="*/ 1602612 h 3977558"/>
              <a:gd name="connsiteX5928" fmla="*/ 829484 w 5235586"/>
              <a:gd name="connsiteY5928" fmla="*/ 1554810 h 3977558"/>
              <a:gd name="connsiteX5929" fmla="*/ 674833 w 5235586"/>
              <a:gd name="connsiteY5929" fmla="*/ 1554810 h 3977558"/>
              <a:gd name="connsiteX5930" fmla="*/ 722635 w 5235586"/>
              <a:gd name="connsiteY5930" fmla="*/ 1602612 h 3977558"/>
              <a:gd name="connsiteX5931" fmla="*/ 725446 w 5235586"/>
              <a:gd name="connsiteY5931" fmla="*/ 1605422 h 3977558"/>
              <a:gd name="connsiteX5932" fmla="*/ 722635 w 5235586"/>
              <a:gd name="connsiteY5932" fmla="*/ 1608233 h 3977558"/>
              <a:gd name="connsiteX5933" fmla="*/ 677647 w 5235586"/>
              <a:gd name="connsiteY5933" fmla="*/ 1653224 h 3977558"/>
              <a:gd name="connsiteX5934" fmla="*/ 674833 w 5235586"/>
              <a:gd name="connsiteY5934" fmla="*/ 1656035 h 3977558"/>
              <a:gd name="connsiteX5935" fmla="*/ 672020 w 5235586"/>
              <a:gd name="connsiteY5935" fmla="*/ 1653224 h 3977558"/>
              <a:gd name="connsiteX5936" fmla="*/ 627031 w 5235586"/>
              <a:gd name="connsiteY5936" fmla="*/ 1608233 h 3977558"/>
              <a:gd name="connsiteX5937" fmla="*/ 624221 w 5235586"/>
              <a:gd name="connsiteY5937" fmla="*/ 1605422 h 3977558"/>
              <a:gd name="connsiteX5938" fmla="*/ 627031 w 5235586"/>
              <a:gd name="connsiteY5938" fmla="*/ 1602612 h 3977558"/>
              <a:gd name="connsiteX5939" fmla="*/ 674833 w 5235586"/>
              <a:gd name="connsiteY5939" fmla="*/ 1554810 h 3977558"/>
              <a:gd name="connsiteX5940" fmla="*/ 517372 w 5235586"/>
              <a:gd name="connsiteY5940" fmla="*/ 1554810 h 3977558"/>
              <a:gd name="connsiteX5941" fmla="*/ 565174 w 5235586"/>
              <a:gd name="connsiteY5941" fmla="*/ 1602612 h 3977558"/>
              <a:gd name="connsiteX5942" fmla="*/ 567985 w 5235586"/>
              <a:gd name="connsiteY5942" fmla="*/ 1605422 h 3977558"/>
              <a:gd name="connsiteX5943" fmla="*/ 565174 w 5235586"/>
              <a:gd name="connsiteY5943" fmla="*/ 1608233 h 3977558"/>
              <a:gd name="connsiteX5944" fmla="*/ 520183 w 5235586"/>
              <a:gd name="connsiteY5944" fmla="*/ 1653224 h 3977558"/>
              <a:gd name="connsiteX5945" fmla="*/ 517372 w 5235586"/>
              <a:gd name="connsiteY5945" fmla="*/ 1656035 h 3977558"/>
              <a:gd name="connsiteX5946" fmla="*/ 514559 w 5235586"/>
              <a:gd name="connsiteY5946" fmla="*/ 1653224 h 3977558"/>
              <a:gd name="connsiteX5947" fmla="*/ 469570 w 5235586"/>
              <a:gd name="connsiteY5947" fmla="*/ 1608233 h 3977558"/>
              <a:gd name="connsiteX5948" fmla="*/ 466760 w 5235586"/>
              <a:gd name="connsiteY5948" fmla="*/ 1605422 h 3977558"/>
              <a:gd name="connsiteX5949" fmla="*/ 469570 w 5235586"/>
              <a:gd name="connsiteY5949" fmla="*/ 1602612 h 3977558"/>
              <a:gd name="connsiteX5950" fmla="*/ 517372 w 5235586"/>
              <a:gd name="connsiteY5950" fmla="*/ 1554810 h 3977558"/>
              <a:gd name="connsiteX5951" fmla="*/ 362724 w 5235586"/>
              <a:gd name="connsiteY5951" fmla="*/ 1554810 h 3977558"/>
              <a:gd name="connsiteX5952" fmla="*/ 410526 w 5235586"/>
              <a:gd name="connsiteY5952" fmla="*/ 1602612 h 3977558"/>
              <a:gd name="connsiteX5953" fmla="*/ 413337 w 5235586"/>
              <a:gd name="connsiteY5953" fmla="*/ 1605422 h 3977558"/>
              <a:gd name="connsiteX5954" fmla="*/ 410526 w 5235586"/>
              <a:gd name="connsiteY5954" fmla="*/ 1608233 h 3977558"/>
              <a:gd name="connsiteX5955" fmla="*/ 365535 w 5235586"/>
              <a:gd name="connsiteY5955" fmla="*/ 1653224 h 3977558"/>
              <a:gd name="connsiteX5956" fmla="*/ 362724 w 5235586"/>
              <a:gd name="connsiteY5956" fmla="*/ 1656035 h 3977558"/>
              <a:gd name="connsiteX5957" fmla="*/ 359911 w 5235586"/>
              <a:gd name="connsiteY5957" fmla="*/ 1653224 h 3977558"/>
              <a:gd name="connsiteX5958" fmla="*/ 314922 w 5235586"/>
              <a:gd name="connsiteY5958" fmla="*/ 1608233 h 3977558"/>
              <a:gd name="connsiteX5959" fmla="*/ 312112 w 5235586"/>
              <a:gd name="connsiteY5959" fmla="*/ 1605422 h 3977558"/>
              <a:gd name="connsiteX5960" fmla="*/ 314922 w 5235586"/>
              <a:gd name="connsiteY5960" fmla="*/ 1602612 h 3977558"/>
              <a:gd name="connsiteX5961" fmla="*/ 362724 w 5235586"/>
              <a:gd name="connsiteY5961" fmla="*/ 1554810 h 3977558"/>
              <a:gd name="connsiteX5962" fmla="*/ 208073 w 5235586"/>
              <a:gd name="connsiteY5962" fmla="*/ 1554810 h 3977558"/>
              <a:gd name="connsiteX5963" fmla="*/ 255875 w 5235586"/>
              <a:gd name="connsiteY5963" fmla="*/ 1602612 h 3977558"/>
              <a:gd name="connsiteX5964" fmla="*/ 258686 w 5235586"/>
              <a:gd name="connsiteY5964" fmla="*/ 1605422 h 3977558"/>
              <a:gd name="connsiteX5965" fmla="*/ 255875 w 5235586"/>
              <a:gd name="connsiteY5965" fmla="*/ 1608233 h 3977558"/>
              <a:gd name="connsiteX5966" fmla="*/ 210884 w 5235586"/>
              <a:gd name="connsiteY5966" fmla="*/ 1653224 h 3977558"/>
              <a:gd name="connsiteX5967" fmla="*/ 208073 w 5235586"/>
              <a:gd name="connsiteY5967" fmla="*/ 1656035 h 3977558"/>
              <a:gd name="connsiteX5968" fmla="*/ 205260 w 5235586"/>
              <a:gd name="connsiteY5968" fmla="*/ 1653224 h 3977558"/>
              <a:gd name="connsiteX5969" fmla="*/ 160271 w 5235586"/>
              <a:gd name="connsiteY5969" fmla="*/ 1608233 h 3977558"/>
              <a:gd name="connsiteX5970" fmla="*/ 157461 w 5235586"/>
              <a:gd name="connsiteY5970" fmla="*/ 1605422 h 3977558"/>
              <a:gd name="connsiteX5971" fmla="*/ 160271 w 5235586"/>
              <a:gd name="connsiteY5971" fmla="*/ 1602612 h 3977558"/>
              <a:gd name="connsiteX5972" fmla="*/ 208073 w 5235586"/>
              <a:gd name="connsiteY5972" fmla="*/ 1554810 h 3977558"/>
              <a:gd name="connsiteX5973" fmla="*/ 50612 w 5235586"/>
              <a:gd name="connsiteY5973" fmla="*/ 1554810 h 3977558"/>
              <a:gd name="connsiteX5974" fmla="*/ 98414 w 5235586"/>
              <a:gd name="connsiteY5974" fmla="*/ 1602612 h 3977558"/>
              <a:gd name="connsiteX5975" fmla="*/ 101225 w 5235586"/>
              <a:gd name="connsiteY5975" fmla="*/ 1605422 h 3977558"/>
              <a:gd name="connsiteX5976" fmla="*/ 98414 w 5235586"/>
              <a:gd name="connsiteY5976" fmla="*/ 1608233 h 3977558"/>
              <a:gd name="connsiteX5977" fmla="*/ 53426 w 5235586"/>
              <a:gd name="connsiteY5977" fmla="*/ 1653224 h 3977558"/>
              <a:gd name="connsiteX5978" fmla="*/ 50612 w 5235586"/>
              <a:gd name="connsiteY5978" fmla="*/ 1656035 h 3977558"/>
              <a:gd name="connsiteX5979" fmla="*/ 47802 w 5235586"/>
              <a:gd name="connsiteY5979" fmla="*/ 1653224 h 3977558"/>
              <a:gd name="connsiteX5980" fmla="*/ 2813 w 5235586"/>
              <a:gd name="connsiteY5980" fmla="*/ 1608233 h 3977558"/>
              <a:gd name="connsiteX5981" fmla="*/ 0 w 5235586"/>
              <a:gd name="connsiteY5981" fmla="*/ 1605422 h 3977558"/>
              <a:gd name="connsiteX5982" fmla="*/ 2813 w 5235586"/>
              <a:gd name="connsiteY5982" fmla="*/ 1602612 h 3977558"/>
              <a:gd name="connsiteX5983" fmla="*/ 50612 w 5235586"/>
              <a:gd name="connsiteY5983" fmla="*/ 1554810 h 3977558"/>
              <a:gd name="connsiteX5984" fmla="*/ 5184973 w 5235586"/>
              <a:gd name="connsiteY5984" fmla="*/ 1400159 h 3977558"/>
              <a:gd name="connsiteX5985" fmla="*/ 5232776 w 5235586"/>
              <a:gd name="connsiteY5985" fmla="*/ 1447961 h 3977558"/>
              <a:gd name="connsiteX5986" fmla="*/ 5235586 w 5235586"/>
              <a:gd name="connsiteY5986" fmla="*/ 1450771 h 3977558"/>
              <a:gd name="connsiteX5987" fmla="*/ 5232776 w 5235586"/>
              <a:gd name="connsiteY5987" fmla="*/ 1453582 h 3977558"/>
              <a:gd name="connsiteX5988" fmla="*/ 5187787 w 5235586"/>
              <a:gd name="connsiteY5988" fmla="*/ 1498573 h 3977558"/>
              <a:gd name="connsiteX5989" fmla="*/ 5184973 w 5235586"/>
              <a:gd name="connsiteY5989" fmla="*/ 1501384 h 3977558"/>
              <a:gd name="connsiteX5990" fmla="*/ 5182163 w 5235586"/>
              <a:gd name="connsiteY5990" fmla="*/ 1498573 h 3977558"/>
              <a:gd name="connsiteX5991" fmla="*/ 5137174 w 5235586"/>
              <a:gd name="connsiteY5991" fmla="*/ 1453582 h 3977558"/>
              <a:gd name="connsiteX5992" fmla="*/ 5134361 w 5235586"/>
              <a:gd name="connsiteY5992" fmla="*/ 1450771 h 3977558"/>
              <a:gd name="connsiteX5993" fmla="*/ 5137174 w 5235586"/>
              <a:gd name="connsiteY5993" fmla="*/ 1447961 h 3977558"/>
              <a:gd name="connsiteX5994" fmla="*/ 5184973 w 5235586"/>
              <a:gd name="connsiteY5994" fmla="*/ 1400159 h 3977558"/>
              <a:gd name="connsiteX5995" fmla="*/ 5030325 w 5235586"/>
              <a:gd name="connsiteY5995" fmla="*/ 1400159 h 3977558"/>
              <a:gd name="connsiteX5996" fmla="*/ 5078128 w 5235586"/>
              <a:gd name="connsiteY5996" fmla="*/ 1447961 h 3977558"/>
              <a:gd name="connsiteX5997" fmla="*/ 5080938 w 5235586"/>
              <a:gd name="connsiteY5997" fmla="*/ 1450771 h 3977558"/>
              <a:gd name="connsiteX5998" fmla="*/ 5078128 w 5235586"/>
              <a:gd name="connsiteY5998" fmla="*/ 1453582 h 3977558"/>
              <a:gd name="connsiteX5999" fmla="*/ 5033136 w 5235586"/>
              <a:gd name="connsiteY5999" fmla="*/ 1498573 h 3977558"/>
              <a:gd name="connsiteX6000" fmla="*/ 5030325 w 5235586"/>
              <a:gd name="connsiteY6000" fmla="*/ 1501384 h 3977558"/>
              <a:gd name="connsiteX6001" fmla="*/ 5027512 w 5235586"/>
              <a:gd name="connsiteY6001" fmla="*/ 1498573 h 3977558"/>
              <a:gd name="connsiteX6002" fmla="*/ 4982523 w 5235586"/>
              <a:gd name="connsiteY6002" fmla="*/ 1453582 h 3977558"/>
              <a:gd name="connsiteX6003" fmla="*/ 4979713 w 5235586"/>
              <a:gd name="connsiteY6003" fmla="*/ 1450771 h 3977558"/>
              <a:gd name="connsiteX6004" fmla="*/ 4982523 w 5235586"/>
              <a:gd name="connsiteY6004" fmla="*/ 1447961 h 3977558"/>
              <a:gd name="connsiteX6005" fmla="*/ 5030325 w 5235586"/>
              <a:gd name="connsiteY6005" fmla="*/ 1400159 h 3977558"/>
              <a:gd name="connsiteX6006" fmla="*/ 4872861 w 5235586"/>
              <a:gd name="connsiteY6006" fmla="*/ 1400159 h 3977558"/>
              <a:gd name="connsiteX6007" fmla="*/ 4920664 w 5235586"/>
              <a:gd name="connsiteY6007" fmla="*/ 1447961 h 3977558"/>
              <a:gd name="connsiteX6008" fmla="*/ 4923474 w 5235586"/>
              <a:gd name="connsiteY6008" fmla="*/ 1450771 h 3977558"/>
              <a:gd name="connsiteX6009" fmla="*/ 4920664 w 5235586"/>
              <a:gd name="connsiteY6009" fmla="*/ 1453582 h 3977558"/>
              <a:gd name="connsiteX6010" fmla="*/ 4875675 w 5235586"/>
              <a:gd name="connsiteY6010" fmla="*/ 1498573 h 3977558"/>
              <a:gd name="connsiteX6011" fmla="*/ 4872861 w 5235586"/>
              <a:gd name="connsiteY6011" fmla="*/ 1501384 h 3977558"/>
              <a:gd name="connsiteX6012" fmla="*/ 4870048 w 5235586"/>
              <a:gd name="connsiteY6012" fmla="*/ 1498573 h 3977558"/>
              <a:gd name="connsiteX6013" fmla="*/ 4825062 w 5235586"/>
              <a:gd name="connsiteY6013" fmla="*/ 1453582 h 3977558"/>
              <a:gd name="connsiteX6014" fmla="*/ 4822249 w 5235586"/>
              <a:gd name="connsiteY6014" fmla="*/ 1450771 h 3977558"/>
              <a:gd name="connsiteX6015" fmla="*/ 4825062 w 5235586"/>
              <a:gd name="connsiteY6015" fmla="*/ 1447961 h 3977558"/>
              <a:gd name="connsiteX6016" fmla="*/ 4872861 w 5235586"/>
              <a:gd name="connsiteY6016" fmla="*/ 1400159 h 3977558"/>
              <a:gd name="connsiteX6017" fmla="*/ 4718213 w 5235586"/>
              <a:gd name="connsiteY6017" fmla="*/ 1400159 h 3977558"/>
              <a:gd name="connsiteX6018" fmla="*/ 4766016 w 5235586"/>
              <a:gd name="connsiteY6018" fmla="*/ 1447961 h 3977558"/>
              <a:gd name="connsiteX6019" fmla="*/ 4768826 w 5235586"/>
              <a:gd name="connsiteY6019" fmla="*/ 1450771 h 3977558"/>
              <a:gd name="connsiteX6020" fmla="*/ 4766016 w 5235586"/>
              <a:gd name="connsiteY6020" fmla="*/ 1453582 h 3977558"/>
              <a:gd name="connsiteX6021" fmla="*/ 4721027 w 5235586"/>
              <a:gd name="connsiteY6021" fmla="*/ 1498573 h 3977558"/>
              <a:gd name="connsiteX6022" fmla="*/ 4718213 w 5235586"/>
              <a:gd name="connsiteY6022" fmla="*/ 1501384 h 3977558"/>
              <a:gd name="connsiteX6023" fmla="*/ 4715400 w 5235586"/>
              <a:gd name="connsiteY6023" fmla="*/ 1498573 h 3977558"/>
              <a:gd name="connsiteX6024" fmla="*/ 4670414 w 5235586"/>
              <a:gd name="connsiteY6024" fmla="*/ 1453582 h 3977558"/>
              <a:gd name="connsiteX6025" fmla="*/ 4667601 w 5235586"/>
              <a:gd name="connsiteY6025" fmla="*/ 1450771 h 3977558"/>
              <a:gd name="connsiteX6026" fmla="*/ 4670414 w 5235586"/>
              <a:gd name="connsiteY6026" fmla="*/ 1447961 h 3977558"/>
              <a:gd name="connsiteX6027" fmla="*/ 4718213 w 5235586"/>
              <a:gd name="connsiteY6027" fmla="*/ 1400159 h 3977558"/>
              <a:gd name="connsiteX6028" fmla="*/ 4563563 w 5235586"/>
              <a:gd name="connsiteY6028" fmla="*/ 1400159 h 3977558"/>
              <a:gd name="connsiteX6029" fmla="*/ 4611365 w 5235586"/>
              <a:gd name="connsiteY6029" fmla="*/ 1447961 h 3977558"/>
              <a:gd name="connsiteX6030" fmla="*/ 4614175 w 5235586"/>
              <a:gd name="connsiteY6030" fmla="*/ 1450771 h 3977558"/>
              <a:gd name="connsiteX6031" fmla="*/ 4611365 w 5235586"/>
              <a:gd name="connsiteY6031" fmla="*/ 1453582 h 3977558"/>
              <a:gd name="connsiteX6032" fmla="*/ 4566376 w 5235586"/>
              <a:gd name="connsiteY6032" fmla="*/ 1498573 h 3977558"/>
              <a:gd name="connsiteX6033" fmla="*/ 4563563 w 5235586"/>
              <a:gd name="connsiteY6033" fmla="*/ 1501384 h 3977558"/>
              <a:gd name="connsiteX6034" fmla="*/ 4560749 w 5235586"/>
              <a:gd name="connsiteY6034" fmla="*/ 1498573 h 3977558"/>
              <a:gd name="connsiteX6035" fmla="*/ 4515763 w 5235586"/>
              <a:gd name="connsiteY6035" fmla="*/ 1453582 h 3977558"/>
              <a:gd name="connsiteX6036" fmla="*/ 4512950 w 5235586"/>
              <a:gd name="connsiteY6036" fmla="*/ 1450771 h 3977558"/>
              <a:gd name="connsiteX6037" fmla="*/ 4515763 w 5235586"/>
              <a:gd name="connsiteY6037" fmla="*/ 1447961 h 3977558"/>
              <a:gd name="connsiteX6038" fmla="*/ 4563563 w 5235586"/>
              <a:gd name="connsiteY6038" fmla="*/ 1400159 h 3977558"/>
              <a:gd name="connsiteX6039" fmla="*/ 4406104 w 5235586"/>
              <a:gd name="connsiteY6039" fmla="*/ 1400159 h 3977558"/>
              <a:gd name="connsiteX6040" fmla="*/ 4453907 w 5235586"/>
              <a:gd name="connsiteY6040" fmla="*/ 1447961 h 3977558"/>
              <a:gd name="connsiteX6041" fmla="*/ 4456717 w 5235586"/>
              <a:gd name="connsiteY6041" fmla="*/ 1450771 h 3977558"/>
              <a:gd name="connsiteX6042" fmla="*/ 4453907 w 5235586"/>
              <a:gd name="connsiteY6042" fmla="*/ 1453582 h 3977558"/>
              <a:gd name="connsiteX6043" fmla="*/ 4408915 w 5235586"/>
              <a:gd name="connsiteY6043" fmla="*/ 1498573 h 3977558"/>
              <a:gd name="connsiteX6044" fmla="*/ 4406104 w 5235586"/>
              <a:gd name="connsiteY6044" fmla="*/ 1501384 h 3977558"/>
              <a:gd name="connsiteX6045" fmla="*/ 4403291 w 5235586"/>
              <a:gd name="connsiteY6045" fmla="*/ 1498573 h 3977558"/>
              <a:gd name="connsiteX6046" fmla="*/ 4358302 w 5235586"/>
              <a:gd name="connsiteY6046" fmla="*/ 1453582 h 3977558"/>
              <a:gd name="connsiteX6047" fmla="*/ 4355492 w 5235586"/>
              <a:gd name="connsiteY6047" fmla="*/ 1450771 h 3977558"/>
              <a:gd name="connsiteX6048" fmla="*/ 4358302 w 5235586"/>
              <a:gd name="connsiteY6048" fmla="*/ 1447961 h 3977558"/>
              <a:gd name="connsiteX6049" fmla="*/ 4406104 w 5235586"/>
              <a:gd name="connsiteY6049" fmla="*/ 1400159 h 3977558"/>
              <a:gd name="connsiteX6050" fmla="*/ 4251453 w 5235586"/>
              <a:gd name="connsiteY6050" fmla="*/ 1400159 h 3977558"/>
              <a:gd name="connsiteX6051" fmla="*/ 4299256 w 5235586"/>
              <a:gd name="connsiteY6051" fmla="*/ 1447961 h 3977558"/>
              <a:gd name="connsiteX6052" fmla="*/ 4302066 w 5235586"/>
              <a:gd name="connsiteY6052" fmla="*/ 1450771 h 3977558"/>
              <a:gd name="connsiteX6053" fmla="*/ 4299256 w 5235586"/>
              <a:gd name="connsiteY6053" fmla="*/ 1453582 h 3977558"/>
              <a:gd name="connsiteX6054" fmla="*/ 4254264 w 5235586"/>
              <a:gd name="connsiteY6054" fmla="*/ 1498573 h 3977558"/>
              <a:gd name="connsiteX6055" fmla="*/ 4251453 w 5235586"/>
              <a:gd name="connsiteY6055" fmla="*/ 1501384 h 3977558"/>
              <a:gd name="connsiteX6056" fmla="*/ 4248640 w 5235586"/>
              <a:gd name="connsiteY6056" fmla="*/ 1498573 h 3977558"/>
              <a:gd name="connsiteX6057" fmla="*/ 4203651 w 5235586"/>
              <a:gd name="connsiteY6057" fmla="*/ 1453582 h 3977558"/>
              <a:gd name="connsiteX6058" fmla="*/ 4200841 w 5235586"/>
              <a:gd name="connsiteY6058" fmla="*/ 1450771 h 3977558"/>
              <a:gd name="connsiteX6059" fmla="*/ 4203651 w 5235586"/>
              <a:gd name="connsiteY6059" fmla="*/ 1447961 h 3977558"/>
              <a:gd name="connsiteX6060" fmla="*/ 4251453 w 5235586"/>
              <a:gd name="connsiteY6060" fmla="*/ 1400159 h 3977558"/>
              <a:gd name="connsiteX6061" fmla="*/ 4096805 w 5235586"/>
              <a:gd name="connsiteY6061" fmla="*/ 1400159 h 3977558"/>
              <a:gd name="connsiteX6062" fmla="*/ 4144608 w 5235586"/>
              <a:gd name="connsiteY6062" fmla="*/ 1447961 h 3977558"/>
              <a:gd name="connsiteX6063" fmla="*/ 4147418 w 5235586"/>
              <a:gd name="connsiteY6063" fmla="*/ 1450771 h 3977558"/>
              <a:gd name="connsiteX6064" fmla="*/ 4144608 w 5235586"/>
              <a:gd name="connsiteY6064" fmla="*/ 1453582 h 3977558"/>
              <a:gd name="connsiteX6065" fmla="*/ 4099616 w 5235586"/>
              <a:gd name="connsiteY6065" fmla="*/ 1498573 h 3977558"/>
              <a:gd name="connsiteX6066" fmla="*/ 4096805 w 5235586"/>
              <a:gd name="connsiteY6066" fmla="*/ 1501384 h 3977558"/>
              <a:gd name="connsiteX6067" fmla="*/ 4093992 w 5235586"/>
              <a:gd name="connsiteY6067" fmla="*/ 1498573 h 3977558"/>
              <a:gd name="connsiteX6068" fmla="*/ 4049003 w 5235586"/>
              <a:gd name="connsiteY6068" fmla="*/ 1453582 h 3977558"/>
              <a:gd name="connsiteX6069" fmla="*/ 4046193 w 5235586"/>
              <a:gd name="connsiteY6069" fmla="*/ 1450771 h 3977558"/>
              <a:gd name="connsiteX6070" fmla="*/ 4049003 w 5235586"/>
              <a:gd name="connsiteY6070" fmla="*/ 1447961 h 3977558"/>
              <a:gd name="connsiteX6071" fmla="*/ 4096805 w 5235586"/>
              <a:gd name="connsiteY6071" fmla="*/ 1400159 h 3977558"/>
              <a:gd name="connsiteX6072" fmla="*/ 3939345 w 5235586"/>
              <a:gd name="connsiteY6072" fmla="*/ 1400159 h 3977558"/>
              <a:gd name="connsiteX6073" fmla="*/ 3987147 w 5235586"/>
              <a:gd name="connsiteY6073" fmla="*/ 1447961 h 3977558"/>
              <a:gd name="connsiteX6074" fmla="*/ 3989957 w 5235586"/>
              <a:gd name="connsiteY6074" fmla="*/ 1450771 h 3977558"/>
              <a:gd name="connsiteX6075" fmla="*/ 3987147 w 5235586"/>
              <a:gd name="connsiteY6075" fmla="*/ 1453582 h 3977558"/>
              <a:gd name="connsiteX6076" fmla="*/ 3942155 w 5235586"/>
              <a:gd name="connsiteY6076" fmla="*/ 1498573 h 3977558"/>
              <a:gd name="connsiteX6077" fmla="*/ 3939345 w 5235586"/>
              <a:gd name="connsiteY6077" fmla="*/ 1501384 h 3977558"/>
              <a:gd name="connsiteX6078" fmla="*/ 3936531 w 5235586"/>
              <a:gd name="connsiteY6078" fmla="*/ 1498573 h 3977558"/>
              <a:gd name="connsiteX6079" fmla="*/ 3891545 w 5235586"/>
              <a:gd name="connsiteY6079" fmla="*/ 1453582 h 3977558"/>
              <a:gd name="connsiteX6080" fmla="*/ 3888732 w 5235586"/>
              <a:gd name="connsiteY6080" fmla="*/ 1450771 h 3977558"/>
              <a:gd name="connsiteX6081" fmla="*/ 3891545 w 5235586"/>
              <a:gd name="connsiteY6081" fmla="*/ 1447961 h 3977558"/>
              <a:gd name="connsiteX6082" fmla="*/ 3939345 w 5235586"/>
              <a:gd name="connsiteY6082" fmla="*/ 1400159 h 3977558"/>
              <a:gd name="connsiteX6083" fmla="*/ 3784693 w 5235586"/>
              <a:gd name="connsiteY6083" fmla="*/ 1400159 h 3977558"/>
              <a:gd name="connsiteX6084" fmla="*/ 3832496 w 5235586"/>
              <a:gd name="connsiteY6084" fmla="*/ 1447961 h 3977558"/>
              <a:gd name="connsiteX6085" fmla="*/ 3835306 w 5235586"/>
              <a:gd name="connsiteY6085" fmla="*/ 1450771 h 3977558"/>
              <a:gd name="connsiteX6086" fmla="*/ 3832496 w 5235586"/>
              <a:gd name="connsiteY6086" fmla="*/ 1453582 h 3977558"/>
              <a:gd name="connsiteX6087" fmla="*/ 3787504 w 5235586"/>
              <a:gd name="connsiteY6087" fmla="*/ 1498573 h 3977558"/>
              <a:gd name="connsiteX6088" fmla="*/ 3784693 w 5235586"/>
              <a:gd name="connsiteY6088" fmla="*/ 1501384 h 3977558"/>
              <a:gd name="connsiteX6089" fmla="*/ 3781880 w 5235586"/>
              <a:gd name="connsiteY6089" fmla="*/ 1498573 h 3977558"/>
              <a:gd name="connsiteX6090" fmla="*/ 3736894 w 5235586"/>
              <a:gd name="connsiteY6090" fmla="*/ 1453582 h 3977558"/>
              <a:gd name="connsiteX6091" fmla="*/ 3734081 w 5235586"/>
              <a:gd name="connsiteY6091" fmla="*/ 1450771 h 3977558"/>
              <a:gd name="connsiteX6092" fmla="*/ 3736894 w 5235586"/>
              <a:gd name="connsiteY6092" fmla="*/ 1447961 h 3977558"/>
              <a:gd name="connsiteX6093" fmla="*/ 3784693 w 5235586"/>
              <a:gd name="connsiteY6093" fmla="*/ 1400159 h 3977558"/>
              <a:gd name="connsiteX6094" fmla="*/ 3630045 w 5235586"/>
              <a:gd name="connsiteY6094" fmla="*/ 1400159 h 3977558"/>
              <a:gd name="connsiteX6095" fmla="*/ 3677848 w 5235586"/>
              <a:gd name="connsiteY6095" fmla="*/ 1447961 h 3977558"/>
              <a:gd name="connsiteX6096" fmla="*/ 3680658 w 5235586"/>
              <a:gd name="connsiteY6096" fmla="*/ 1450771 h 3977558"/>
              <a:gd name="connsiteX6097" fmla="*/ 3677848 w 5235586"/>
              <a:gd name="connsiteY6097" fmla="*/ 1453582 h 3977558"/>
              <a:gd name="connsiteX6098" fmla="*/ 3632856 w 5235586"/>
              <a:gd name="connsiteY6098" fmla="*/ 1498573 h 3977558"/>
              <a:gd name="connsiteX6099" fmla="*/ 3630045 w 5235586"/>
              <a:gd name="connsiteY6099" fmla="*/ 1501384 h 3977558"/>
              <a:gd name="connsiteX6100" fmla="*/ 3627232 w 5235586"/>
              <a:gd name="connsiteY6100" fmla="*/ 1498573 h 3977558"/>
              <a:gd name="connsiteX6101" fmla="*/ 3582246 w 5235586"/>
              <a:gd name="connsiteY6101" fmla="*/ 1453582 h 3977558"/>
              <a:gd name="connsiteX6102" fmla="*/ 3579433 w 5235586"/>
              <a:gd name="connsiteY6102" fmla="*/ 1450771 h 3977558"/>
              <a:gd name="connsiteX6103" fmla="*/ 3582246 w 5235586"/>
              <a:gd name="connsiteY6103" fmla="*/ 1447961 h 3977558"/>
              <a:gd name="connsiteX6104" fmla="*/ 3630045 w 5235586"/>
              <a:gd name="connsiteY6104" fmla="*/ 1400159 h 3977558"/>
              <a:gd name="connsiteX6105" fmla="*/ 3472581 w 5235586"/>
              <a:gd name="connsiteY6105" fmla="*/ 1400159 h 3977558"/>
              <a:gd name="connsiteX6106" fmla="*/ 3520384 w 5235586"/>
              <a:gd name="connsiteY6106" fmla="*/ 1447961 h 3977558"/>
              <a:gd name="connsiteX6107" fmla="*/ 3523194 w 5235586"/>
              <a:gd name="connsiteY6107" fmla="*/ 1450771 h 3977558"/>
              <a:gd name="connsiteX6108" fmla="*/ 3520384 w 5235586"/>
              <a:gd name="connsiteY6108" fmla="*/ 1453582 h 3977558"/>
              <a:gd name="connsiteX6109" fmla="*/ 3475395 w 5235586"/>
              <a:gd name="connsiteY6109" fmla="*/ 1498573 h 3977558"/>
              <a:gd name="connsiteX6110" fmla="*/ 3472581 w 5235586"/>
              <a:gd name="connsiteY6110" fmla="*/ 1501384 h 3977558"/>
              <a:gd name="connsiteX6111" fmla="*/ 3469771 w 5235586"/>
              <a:gd name="connsiteY6111" fmla="*/ 1498573 h 3977558"/>
              <a:gd name="connsiteX6112" fmla="*/ 3424782 w 5235586"/>
              <a:gd name="connsiteY6112" fmla="*/ 1453582 h 3977558"/>
              <a:gd name="connsiteX6113" fmla="*/ 3421969 w 5235586"/>
              <a:gd name="connsiteY6113" fmla="*/ 1450771 h 3977558"/>
              <a:gd name="connsiteX6114" fmla="*/ 3424782 w 5235586"/>
              <a:gd name="connsiteY6114" fmla="*/ 1447961 h 3977558"/>
              <a:gd name="connsiteX6115" fmla="*/ 3472581 w 5235586"/>
              <a:gd name="connsiteY6115" fmla="*/ 1400159 h 3977558"/>
              <a:gd name="connsiteX6116" fmla="*/ 3317933 w 5235586"/>
              <a:gd name="connsiteY6116" fmla="*/ 1400159 h 3977558"/>
              <a:gd name="connsiteX6117" fmla="*/ 3365736 w 5235586"/>
              <a:gd name="connsiteY6117" fmla="*/ 1447961 h 3977558"/>
              <a:gd name="connsiteX6118" fmla="*/ 3368546 w 5235586"/>
              <a:gd name="connsiteY6118" fmla="*/ 1450771 h 3977558"/>
              <a:gd name="connsiteX6119" fmla="*/ 3365736 w 5235586"/>
              <a:gd name="connsiteY6119" fmla="*/ 1453582 h 3977558"/>
              <a:gd name="connsiteX6120" fmla="*/ 3320747 w 5235586"/>
              <a:gd name="connsiteY6120" fmla="*/ 1498573 h 3977558"/>
              <a:gd name="connsiteX6121" fmla="*/ 3317933 w 5235586"/>
              <a:gd name="connsiteY6121" fmla="*/ 1501384 h 3977558"/>
              <a:gd name="connsiteX6122" fmla="*/ 3315123 w 5235586"/>
              <a:gd name="connsiteY6122" fmla="*/ 1498573 h 3977558"/>
              <a:gd name="connsiteX6123" fmla="*/ 3270134 w 5235586"/>
              <a:gd name="connsiteY6123" fmla="*/ 1453582 h 3977558"/>
              <a:gd name="connsiteX6124" fmla="*/ 3267321 w 5235586"/>
              <a:gd name="connsiteY6124" fmla="*/ 1450771 h 3977558"/>
              <a:gd name="connsiteX6125" fmla="*/ 3270134 w 5235586"/>
              <a:gd name="connsiteY6125" fmla="*/ 1447961 h 3977558"/>
              <a:gd name="connsiteX6126" fmla="*/ 3317933 w 5235586"/>
              <a:gd name="connsiteY6126" fmla="*/ 1400159 h 3977558"/>
              <a:gd name="connsiteX6127" fmla="*/ 3163283 w 5235586"/>
              <a:gd name="connsiteY6127" fmla="*/ 1400159 h 3977558"/>
              <a:gd name="connsiteX6128" fmla="*/ 3211085 w 5235586"/>
              <a:gd name="connsiteY6128" fmla="*/ 1447961 h 3977558"/>
              <a:gd name="connsiteX6129" fmla="*/ 3213895 w 5235586"/>
              <a:gd name="connsiteY6129" fmla="*/ 1450771 h 3977558"/>
              <a:gd name="connsiteX6130" fmla="*/ 3211085 w 5235586"/>
              <a:gd name="connsiteY6130" fmla="*/ 1453582 h 3977558"/>
              <a:gd name="connsiteX6131" fmla="*/ 3166096 w 5235586"/>
              <a:gd name="connsiteY6131" fmla="*/ 1498573 h 3977558"/>
              <a:gd name="connsiteX6132" fmla="*/ 3163283 w 5235586"/>
              <a:gd name="connsiteY6132" fmla="*/ 1501384 h 3977558"/>
              <a:gd name="connsiteX6133" fmla="*/ 3160472 w 5235586"/>
              <a:gd name="connsiteY6133" fmla="*/ 1498573 h 3977558"/>
              <a:gd name="connsiteX6134" fmla="*/ 3115483 w 5235586"/>
              <a:gd name="connsiteY6134" fmla="*/ 1453582 h 3977558"/>
              <a:gd name="connsiteX6135" fmla="*/ 3112670 w 5235586"/>
              <a:gd name="connsiteY6135" fmla="*/ 1450771 h 3977558"/>
              <a:gd name="connsiteX6136" fmla="*/ 3115483 w 5235586"/>
              <a:gd name="connsiteY6136" fmla="*/ 1447961 h 3977558"/>
              <a:gd name="connsiteX6137" fmla="*/ 3163283 w 5235586"/>
              <a:gd name="connsiteY6137" fmla="*/ 1400159 h 3977558"/>
              <a:gd name="connsiteX6138" fmla="*/ 3005823 w 5235586"/>
              <a:gd name="connsiteY6138" fmla="*/ 1400159 h 3977558"/>
              <a:gd name="connsiteX6139" fmla="*/ 3053626 w 5235586"/>
              <a:gd name="connsiteY6139" fmla="*/ 1447961 h 3977558"/>
              <a:gd name="connsiteX6140" fmla="*/ 3056436 w 5235586"/>
              <a:gd name="connsiteY6140" fmla="*/ 1450771 h 3977558"/>
              <a:gd name="connsiteX6141" fmla="*/ 3053626 w 5235586"/>
              <a:gd name="connsiteY6141" fmla="*/ 1453582 h 3977558"/>
              <a:gd name="connsiteX6142" fmla="*/ 3008634 w 5235586"/>
              <a:gd name="connsiteY6142" fmla="*/ 1498573 h 3977558"/>
              <a:gd name="connsiteX6143" fmla="*/ 3005823 w 5235586"/>
              <a:gd name="connsiteY6143" fmla="*/ 1501384 h 3977558"/>
              <a:gd name="connsiteX6144" fmla="*/ 3003010 w 5235586"/>
              <a:gd name="connsiteY6144" fmla="*/ 1498573 h 3977558"/>
              <a:gd name="connsiteX6145" fmla="*/ 2958021 w 5235586"/>
              <a:gd name="connsiteY6145" fmla="*/ 1453582 h 3977558"/>
              <a:gd name="connsiteX6146" fmla="*/ 2955211 w 5235586"/>
              <a:gd name="connsiteY6146" fmla="*/ 1450771 h 3977558"/>
              <a:gd name="connsiteX6147" fmla="*/ 2958021 w 5235586"/>
              <a:gd name="connsiteY6147" fmla="*/ 1447961 h 3977558"/>
              <a:gd name="connsiteX6148" fmla="*/ 3005823 w 5235586"/>
              <a:gd name="connsiteY6148" fmla="*/ 1400159 h 3977558"/>
              <a:gd name="connsiteX6149" fmla="*/ 2851172 w 5235586"/>
              <a:gd name="connsiteY6149" fmla="*/ 1400159 h 3977558"/>
              <a:gd name="connsiteX6150" fmla="*/ 2898975 w 5235586"/>
              <a:gd name="connsiteY6150" fmla="*/ 1447961 h 3977558"/>
              <a:gd name="connsiteX6151" fmla="*/ 2901785 w 5235586"/>
              <a:gd name="connsiteY6151" fmla="*/ 1450771 h 3977558"/>
              <a:gd name="connsiteX6152" fmla="*/ 2898975 w 5235586"/>
              <a:gd name="connsiteY6152" fmla="*/ 1453582 h 3977558"/>
              <a:gd name="connsiteX6153" fmla="*/ 2853983 w 5235586"/>
              <a:gd name="connsiteY6153" fmla="*/ 1498573 h 3977558"/>
              <a:gd name="connsiteX6154" fmla="*/ 2851172 w 5235586"/>
              <a:gd name="connsiteY6154" fmla="*/ 1501384 h 3977558"/>
              <a:gd name="connsiteX6155" fmla="*/ 2848359 w 5235586"/>
              <a:gd name="connsiteY6155" fmla="*/ 1498573 h 3977558"/>
              <a:gd name="connsiteX6156" fmla="*/ 2803370 w 5235586"/>
              <a:gd name="connsiteY6156" fmla="*/ 1453582 h 3977558"/>
              <a:gd name="connsiteX6157" fmla="*/ 2800560 w 5235586"/>
              <a:gd name="connsiteY6157" fmla="*/ 1450771 h 3977558"/>
              <a:gd name="connsiteX6158" fmla="*/ 2803370 w 5235586"/>
              <a:gd name="connsiteY6158" fmla="*/ 1447961 h 3977558"/>
              <a:gd name="connsiteX6159" fmla="*/ 2851172 w 5235586"/>
              <a:gd name="connsiteY6159" fmla="*/ 1400159 h 3977558"/>
              <a:gd name="connsiteX6160" fmla="*/ 2696525 w 5235586"/>
              <a:gd name="connsiteY6160" fmla="*/ 1400159 h 3977558"/>
              <a:gd name="connsiteX6161" fmla="*/ 2744328 w 5235586"/>
              <a:gd name="connsiteY6161" fmla="*/ 1447961 h 3977558"/>
              <a:gd name="connsiteX6162" fmla="*/ 2747138 w 5235586"/>
              <a:gd name="connsiteY6162" fmla="*/ 1450771 h 3977558"/>
              <a:gd name="connsiteX6163" fmla="*/ 2744328 w 5235586"/>
              <a:gd name="connsiteY6163" fmla="*/ 1453582 h 3977558"/>
              <a:gd name="connsiteX6164" fmla="*/ 2699336 w 5235586"/>
              <a:gd name="connsiteY6164" fmla="*/ 1498573 h 3977558"/>
              <a:gd name="connsiteX6165" fmla="*/ 2696525 w 5235586"/>
              <a:gd name="connsiteY6165" fmla="*/ 1501384 h 3977558"/>
              <a:gd name="connsiteX6166" fmla="*/ 2693712 w 5235586"/>
              <a:gd name="connsiteY6166" fmla="*/ 1498573 h 3977558"/>
              <a:gd name="connsiteX6167" fmla="*/ 2648723 w 5235586"/>
              <a:gd name="connsiteY6167" fmla="*/ 1453582 h 3977558"/>
              <a:gd name="connsiteX6168" fmla="*/ 2645913 w 5235586"/>
              <a:gd name="connsiteY6168" fmla="*/ 1450771 h 3977558"/>
              <a:gd name="connsiteX6169" fmla="*/ 2648723 w 5235586"/>
              <a:gd name="connsiteY6169" fmla="*/ 1447961 h 3977558"/>
              <a:gd name="connsiteX6170" fmla="*/ 2696525 w 5235586"/>
              <a:gd name="connsiteY6170" fmla="*/ 1400159 h 3977558"/>
              <a:gd name="connsiteX6171" fmla="*/ 2539061 w 5235586"/>
              <a:gd name="connsiteY6171" fmla="*/ 1400159 h 3977558"/>
              <a:gd name="connsiteX6172" fmla="*/ 2586863 w 5235586"/>
              <a:gd name="connsiteY6172" fmla="*/ 1447961 h 3977558"/>
              <a:gd name="connsiteX6173" fmla="*/ 2589673 w 5235586"/>
              <a:gd name="connsiteY6173" fmla="*/ 1450771 h 3977558"/>
              <a:gd name="connsiteX6174" fmla="*/ 2586863 w 5235586"/>
              <a:gd name="connsiteY6174" fmla="*/ 1453582 h 3977558"/>
              <a:gd name="connsiteX6175" fmla="*/ 2541874 w 5235586"/>
              <a:gd name="connsiteY6175" fmla="*/ 1498573 h 3977558"/>
              <a:gd name="connsiteX6176" fmla="*/ 2539061 w 5235586"/>
              <a:gd name="connsiteY6176" fmla="*/ 1501384 h 3977558"/>
              <a:gd name="connsiteX6177" fmla="*/ 2536247 w 5235586"/>
              <a:gd name="connsiteY6177" fmla="*/ 1498573 h 3977558"/>
              <a:gd name="connsiteX6178" fmla="*/ 2491261 w 5235586"/>
              <a:gd name="connsiteY6178" fmla="*/ 1453582 h 3977558"/>
              <a:gd name="connsiteX6179" fmla="*/ 2488448 w 5235586"/>
              <a:gd name="connsiteY6179" fmla="*/ 1450771 h 3977558"/>
              <a:gd name="connsiteX6180" fmla="*/ 2491261 w 5235586"/>
              <a:gd name="connsiteY6180" fmla="*/ 1447961 h 3977558"/>
              <a:gd name="connsiteX6181" fmla="*/ 2539061 w 5235586"/>
              <a:gd name="connsiteY6181" fmla="*/ 1400159 h 3977558"/>
              <a:gd name="connsiteX6182" fmla="*/ 2384413 w 5235586"/>
              <a:gd name="connsiteY6182" fmla="*/ 1400159 h 3977558"/>
              <a:gd name="connsiteX6183" fmla="*/ 2432215 w 5235586"/>
              <a:gd name="connsiteY6183" fmla="*/ 1447961 h 3977558"/>
              <a:gd name="connsiteX6184" fmla="*/ 2435025 w 5235586"/>
              <a:gd name="connsiteY6184" fmla="*/ 1450771 h 3977558"/>
              <a:gd name="connsiteX6185" fmla="*/ 2432215 w 5235586"/>
              <a:gd name="connsiteY6185" fmla="*/ 1453582 h 3977558"/>
              <a:gd name="connsiteX6186" fmla="*/ 2387226 w 5235586"/>
              <a:gd name="connsiteY6186" fmla="*/ 1498573 h 3977558"/>
              <a:gd name="connsiteX6187" fmla="*/ 2384413 w 5235586"/>
              <a:gd name="connsiteY6187" fmla="*/ 1501384 h 3977558"/>
              <a:gd name="connsiteX6188" fmla="*/ 2381599 w 5235586"/>
              <a:gd name="connsiteY6188" fmla="*/ 1498573 h 3977558"/>
              <a:gd name="connsiteX6189" fmla="*/ 2336613 w 5235586"/>
              <a:gd name="connsiteY6189" fmla="*/ 1453582 h 3977558"/>
              <a:gd name="connsiteX6190" fmla="*/ 2333800 w 5235586"/>
              <a:gd name="connsiteY6190" fmla="*/ 1450771 h 3977558"/>
              <a:gd name="connsiteX6191" fmla="*/ 2336613 w 5235586"/>
              <a:gd name="connsiteY6191" fmla="*/ 1447961 h 3977558"/>
              <a:gd name="connsiteX6192" fmla="*/ 2384413 w 5235586"/>
              <a:gd name="connsiteY6192" fmla="*/ 1400159 h 3977558"/>
              <a:gd name="connsiteX6193" fmla="*/ 2229761 w 5235586"/>
              <a:gd name="connsiteY6193" fmla="*/ 1400159 h 3977558"/>
              <a:gd name="connsiteX6194" fmla="*/ 2277564 w 5235586"/>
              <a:gd name="connsiteY6194" fmla="*/ 1447961 h 3977558"/>
              <a:gd name="connsiteX6195" fmla="*/ 2280374 w 5235586"/>
              <a:gd name="connsiteY6195" fmla="*/ 1450771 h 3977558"/>
              <a:gd name="connsiteX6196" fmla="*/ 2277564 w 5235586"/>
              <a:gd name="connsiteY6196" fmla="*/ 1453582 h 3977558"/>
              <a:gd name="connsiteX6197" fmla="*/ 2232575 w 5235586"/>
              <a:gd name="connsiteY6197" fmla="*/ 1498573 h 3977558"/>
              <a:gd name="connsiteX6198" fmla="*/ 2229761 w 5235586"/>
              <a:gd name="connsiteY6198" fmla="*/ 1501384 h 3977558"/>
              <a:gd name="connsiteX6199" fmla="*/ 2226948 w 5235586"/>
              <a:gd name="connsiteY6199" fmla="*/ 1498573 h 3977558"/>
              <a:gd name="connsiteX6200" fmla="*/ 2181962 w 5235586"/>
              <a:gd name="connsiteY6200" fmla="*/ 1453582 h 3977558"/>
              <a:gd name="connsiteX6201" fmla="*/ 2179149 w 5235586"/>
              <a:gd name="connsiteY6201" fmla="*/ 1450771 h 3977558"/>
              <a:gd name="connsiteX6202" fmla="*/ 2181962 w 5235586"/>
              <a:gd name="connsiteY6202" fmla="*/ 1447961 h 3977558"/>
              <a:gd name="connsiteX6203" fmla="*/ 2229761 w 5235586"/>
              <a:gd name="connsiteY6203" fmla="*/ 1400159 h 3977558"/>
              <a:gd name="connsiteX6204" fmla="*/ 2075115 w 5235586"/>
              <a:gd name="connsiteY6204" fmla="*/ 1400159 h 3977558"/>
              <a:gd name="connsiteX6205" fmla="*/ 2122917 w 5235586"/>
              <a:gd name="connsiteY6205" fmla="*/ 1447961 h 3977558"/>
              <a:gd name="connsiteX6206" fmla="*/ 2125727 w 5235586"/>
              <a:gd name="connsiteY6206" fmla="*/ 1450771 h 3977558"/>
              <a:gd name="connsiteX6207" fmla="*/ 2122917 w 5235586"/>
              <a:gd name="connsiteY6207" fmla="*/ 1453582 h 3977558"/>
              <a:gd name="connsiteX6208" fmla="*/ 2077928 w 5235586"/>
              <a:gd name="connsiteY6208" fmla="*/ 1498573 h 3977558"/>
              <a:gd name="connsiteX6209" fmla="*/ 2075115 w 5235586"/>
              <a:gd name="connsiteY6209" fmla="*/ 1501384 h 3977558"/>
              <a:gd name="connsiteX6210" fmla="*/ 2072301 w 5235586"/>
              <a:gd name="connsiteY6210" fmla="*/ 1498573 h 3977558"/>
              <a:gd name="connsiteX6211" fmla="*/ 2027315 w 5235586"/>
              <a:gd name="connsiteY6211" fmla="*/ 1453582 h 3977558"/>
              <a:gd name="connsiteX6212" fmla="*/ 2024502 w 5235586"/>
              <a:gd name="connsiteY6212" fmla="*/ 1450771 h 3977558"/>
              <a:gd name="connsiteX6213" fmla="*/ 2027315 w 5235586"/>
              <a:gd name="connsiteY6213" fmla="*/ 1447961 h 3977558"/>
              <a:gd name="connsiteX6214" fmla="*/ 2075115 w 5235586"/>
              <a:gd name="connsiteY6214" fmla="*/ 1400159 h 3977558"/>
              <a:gd name="connsiteX6215" fmla="*/ 1917652 w 5235586"/>
              <a:gd name="connsiteY6215" fmla="*/ 1400159 h 3977558"/>
              <a:gd name="connsiteX6216" fmla="*/ 1965455 w 5235586"/>
              <a:gd name="connsiteY6216" fmla="*/ 1447961 h 3977558"/>
              <a:gd name="connsiteX6217" fmla="*/ 1968265 w 5235586"/>
              <a:gd name="connsiteY6217" fmla="*/ 1450771 h 3977558"/>
              <a:gd name="connsiteX6218" fmla="*/ 1965455 w 5235586"/>
              <a:gd name="connsiteY6218" fmla="*/ 1453582 h 3977558"/>
              <a:gd name="connsiteX6219" fmla="*/ 1920463 w 5235586"/>
              <a:gd name="connsiteY6219" fmla="*/ 1498573 h 3977558"/>
              <a:gd name="connsiteX6220" fmla="*/ 1917652 w 5235586"/>
              <a:gd name="connsiteY6220" fmla="*/ 1501384 h 3977558"/>
              <a:gd name="connsiteX6221" fmla="*/ 1914839 w 5235586"/>
              <a:gd name="connsiteY6221" fmla="*/ 1498573 h 3977558"/>
              <a:gd name="connsiteX6222" fmla="*/ 1869850 w 5235586"/>
              <a:gd name="connsiteY6222" fmla="*/ 1453582 h 3977558"/>
              <a:gd name="connsiteX6223" fmla="*/ 1867040 w 5235586"/>
              <a:gd name="connsiteY6223" fmla="*/ 1450771 h 3977558"/>
              <a:gd name="connsiteX6224" fmla="*/ 1869850 w 5235586"/>
              <a:gd name="connsiteY6224" fmla="*/ 1447961 h 3977558"/>
              <a:gd name="connsiteX6225" fmla="*/ 1917652 w 5235586"/>
              <a:gd name="connsiteY6225" fmla="*/ 1400159 h 3977558"/>
              <a:gd name="connsiteX6226" fmla="*/ 1763004 w 5235586"/>
              <a:gd name="connsiteY6226" fmla="*/ 1400159 h 3977558"/>
              <a:gd name="connsiteX6227" fmla="*/ 1810807 w 5235586"/>
              <a:gd name="connsiteY6227" fmla="*/ 1447961 h 3977558"/>
              <a:gd name="connsiteX6228" fmla="*/ 1813617 w 5235586"/>
              <a:gd name="connsiteY6228" fmla="*/ 1450771 h 3977558"/>
              <a:gd name="connsiteX6229" fmla="*/ 1810807 w 5235586"/>
              <a:gd name="connsiteY6229" fmla="*/ 1453582 h 3977558"/>
              <a:gd name="connsiteX6230" fmla="*/ 1765815 w 5235586"/>
              <a:gd name="connsiteY6230" fmla="*/ 1498573 h 3977558"/>
              <a:gd name="connsiteX6231" fmla="*/ 1763004 w 5235586"/>
              <a:gd name="connsiteY6231" fmla="*/ 1501384 h 3977558"/>
              <a:gd name="connsiteX6232" fmla="*/ 1760191 w 5235586"/>
              <a:gd name="connsiteY6232" fmla="*/ 1498573 h 3977558"/>
              <a:gd name="connsiteX6233" fmla="*/ 1715202 w 5235586"/>
              <a:gd name="connsiteY6233" fmla="*/ 1453582 h 3977558"/>
              <a:gd name="connsiteX6234" fmla="*/ 1712392 w 5235586"/>
              <a:gd name="connsiteY6234" fmla="*/ 1450771 h 3977558"/>
              <a:gd name="connsiteX6235" fmla="*/ 1715202 w 5235586"/>
              <a:gd name="connsiteY6235" fmla="*/ 1447961 h 3977558"/>
              <a:gd name="connsiteX6236" fmla="*/ 1763004 w 5235586"/>
              <a:gd name="connsiteY6236" fmla="*/ 1400159 h 3977558"/>
              <a:gd name="connsiteX6237" fmla="*/ 1608353 w 5235586"/>
              <a:gd name="connsiteY6237" fmla="*/ 1400159 h 3977558"/>
              <a:gd name="connsiteX6238" fmla="*/ 1656156 w 5235586"/>
              <a:gd name="connsiteY6238" fmla="*/ 1447961 h 3977558"/>
              <a:gd name="connsiteX6239" fmla="*/ 1658966 w 5235586"/>
              <a:gd name="connsiteY6239" fmla="*/ 1450771 h 3977558"/>
              <a:gd name="connsiteX6240" fmla="*/ 1656156 w 5235586"/>
              <a:gd name="connsiteY6240" fmla="*/ 1453582 h 3977558"/>
              <a:gd name="connsiteX6241" fmla="*/ 1611164 w 5235586"/>
              <a:gd name="connsiteY6241" fmla="*/ 1498573 h 3977558"/>
              <a:gd name="connsiteX6242" fmla="*/ 1608353 w 5235586"/>
              <a:gd name="connsiteY6242" fmla="*/ 1501384 h 3977558"/>
              <a:gd name="connsiteX6243" fmla="*/ 1605540 w 5235586"/>
              <a:gd name="connsiteY6243" fmla="*/ 1498573 h 3977558"/>
              <a:gd name="connsiteX6244" fmla="*/ 1560551 w 5235586"/>
              <a:gd name="connsiteY6244" fmla="*/ 1453582 h 3977558"/>
              <a:gd name="connsiteX6245" fmla="*/ 1557741 w 5235586"/>
              <a:gd name="connsiteY6245" fmla="*/ 1450771 h 3977558"/>
              <a:gd name="connsiteX6246" fmla="*/ 1560551 w 5235586"/>
              <a:gd name="connsiteY6246" fmla="*/ 1447961 h 3977558"/>
              <a:gd name="connsiteX6247" fmla="*/ 1608353 w 5235586"/>
              <a:gd name="connsiteY6247" fmla="*/ 1400159 h 3977558"/>
              <a:gd name="connsiteX6248" fmla="*/ 1450892 w 5235586"/>
              <a:gd name="connsiteY6248" fmla="*/ 1400159 h 3977558"/>
              <a:gd name="connsiteX6249" fmla="*/ 1498695 w 5235586"/>
              <a:gd name="connsiteY6249" fmla="*/ 1447961 h 3977558"/>
              <a:gd name="connsiteX6250" fmla="*/ 1501505 w 5235586"/>
              <a:gd name="connsiteY6250" fmla="*/ 1450771 h 3977558"/>
              <a:gd name="connsiteX6251" fmla="*/ 1498695 w 5235586"/>
              <a:gd name="connsiteY6251" fmla="*/ 1453582 h 3977558"/>
              <a:gd name="connsiteX6252" fmla="*/ 1453706 w 5235586"/>
              <a:gd name="connsiteY6252" fmla="*/ 1498573 h 3977558"/>
              <a:gd name="connsiteX6253" fmla="*/ 1450892 w 5235586"/>
              <a:gd name="connsiteY6253" fmla="*/ 1501384 h 3977558"/>
              <a:gd name="connsiteX6254" fmla="*/ 1448079 w 5235586"/>
              <a:gd name="connsiteY6254" fmla="*/ 1498573 h 3977558"/>
              <a:gd name="connsiteX6255" fmla="*/ 1403090 w 5235586"/>
              <a:gd name="connsiteY6255" fmla="*/ 1453582 h 3977558"/>
              <a:gd name="connsiteX6256" fmla="*/ 1400280 w 5235586"/>
              <a:gd name="connsiteY6256" fmla="*/ 1450771 h 3977558"/>
              <a:gd name="connsiteX6257" fmla="*/ 1403090 w 5235586"/>
              <a:gd name="connsiteY6257" fmla="*/ 1447961 h 3977558"/>
              <a:gd name="connsiteX6258" fmla="*/ 1450892 w 5235586"/>
              <a:gd name="connsiteY6258" fmla="*/ 1400159 h 3977558"/>
              <a:gd name="connsiteX6259" fmla="*/ 1296244 w 5235586"/>
              <a:gd name="connsiteY6259" fmla="*/ 1400159 h 3977558"/>
              <a:gd name="connsiteX6260" fmla="*/ 1344046 w 5235586"/>
              <a:gd name="connsiteY6260" fmla="*/ 1447961 h 3977558"/>
              <a:gd name="connsiteX6261" fmla="*/ 1346857 w 5235586"/>
              <a:gd name="connsiteY6261" fmla="*/ 1450771 h 3977558"/>
              <a:gd name="connsiteX6262" fmla="*/ 1344046 w 5235586"/>
              <a:gd name="connsiteY6262" fmla="*/ 1453582 h 3977558"/>
              <a:gd name="connsiteX6263" fmla="*/ 1299058 w 5235586"/>
              <a:gd name="connsiteY6263" fmla="*/ 1498573 h 3977558"/>
              <a:gd name="connsiteX6264" fmla="*/ 1296244 w 5235586"/>
              <a:gd name="connsiteY6264" fmla="*/ 1501384 h 3977558"/>
              <a:gd name="connsiteX6265" fmla="*/ 1293431 w 5235586"/>
              <a:gd name="connsiteY6265" fmla="*/ 1498573 h 3977558"/>
              <a:gd name="connsiteX6266" fmla="*/ 1248442 w 5235586"/>
              <a:gd name="connsiteY6266" fmla="*/ 1453582 h 3977558"/>
              <a:gd name="connsiteX6267" fmla="*/ 1245632 w 5235586"/>
              <a:gd name="connsiteY6267" fmla="*/ 1450771 h 3977558"/>
              <a:gd name="connsiteX6268" fmla="*/ 1248442 w 5235586"/>
              <a:gd name="connsiteY6268" fmla="*/ 1447961 h 3977558"/>
              <a:gd name="connsiteX6269" fmla="*/ 1296244 w 5235586"/>
              <a:gd name="connsiteY6269" fmla="*/ 1400159 h 3977558"/>
              <a:gd name="connsiteX6270" fmla="*/ 1141593 w 5235586"/>
              <a:gd name="connsiteY6270" fmla="*/ 1400159 h 3977558"/>
              <a:gd name="connsiteX6271" fmla="*/ 1189395 w 5235586"/>
              <a:gd name="connsiteY6271" fmla="*/ 1447961 h 3977558"/>
              <a:gd name="connsiteX6272" fmla="*/ 1192206 w 5235586"/>
              <a:gd name="connsiteY6272" fmla="*/ 1450771 h 3977558"/>
              <a:gd name="connsiteX6273" fmla="*/ 1189395 w 5235586"/>
              <a:gd name="connsiteY6273" fmla="*/ 1453582 h 3977558"/>
              <a:gd name="connsiteX6274" fmla="*/ 1144407 w 5235586"/>
              <a:gd name="connsiteY6274" fmla="*/ 1498573 h 3977558"/>
              <a:gd name="connsiteX6275" fmla="*/ 1141593 w 5235586"/>
              <a:gd name="connsiteY6275" fmla="*/ 1501384 h 3977558"/>
              <a:gd name="connsiteX6276" fmla="*/ 1138780 w 5235586"/>
              <a:gd name="connsiteY6276" fmla="*/ 1498573 h 3977558"/>
              <a:gd name="connsiteX6277" fmla="*/ 1093791 w 5235586"/>
              <a:gd name="connsiteY6277" fmla="*/ 1453582 h 3977558"/>
              <a:gd name="connsiteX6278" fmla="*/ 1090981 w 5235586"/>
              <a:gd name="connsiteY6278" fmla="*/ 1450771 h 3977558"/>
              <a:gd name="connsiteX6279" fmla="*/ 1093791 w 5235586"/>
              <a:gd name="connsiteY6279" fmla="*/ 1447961 h 3977558"/>
              <a:gd name="connsiteX6280" fmla="*/ 1141593 w 5235586"/>
              <a:gd name="connsiteY6280" fmla="*/ 1400159 h 3977558"/>
              <a:gd name="connsiteX6281" fmla="*/ 984132 w 5235586"/>
              <a:gd name="connsiteY6281" fmla="*/ 1400159 h 3977558"/>
              <a:gd name="connsiteX6282" fmla="*/ 1031934 w 5235586"/>
              <a:gd name="connsiteY6282" fmla="*/ 1447961 h 3977558"/>
              <a:gd name="connsiteX6283" fmla="*/ 1034745 w 5235586"/>
              <a:gd name="connsiteY6283" fmla="*/ 1450771 h 3977558"/>
              <a:gd name="connsiteX6284" fmla="*/ 1031934 w 5235586"/>
              <a:gd name="connsiteY6284" fmla="*/ 1453582 h 3977558"/>
              <a:gd name="connsiteX6285" fmla="*/ 986946 w 5235586"/>
              <a:gd name="connsiteY6285" fmla="*/ 1498573 h 3977558"/>
              <a:gd name="connsiteX6286" fmla="*/ 984132 w 5235586"/>
              <a:gd name="connsiteY6286" fmla="*/ 1501384 h 3977558"/>
              <a:gd name="connsiteX6287" fmla="*/ 981319 w 5235586"/>
              <a:gd name="connsiteY6287" fmla="*/ 1498573 h 3977558"/>
              <a:gd name="connsiteX6288" fmla="*/ 936330 w 5235586"/>
              <a:gd name="connsiteY6288" fmla="*/ 1453582 h 3977558"/>
              <a:gd name="connsiteX6289" fmla="*/ 933520 w 5235586"/>
              <a:gd name="connsiteY6289" fmla="*/ 1450771 h 3977558"/>
              <a:gd name="connsiteX6290" fmla="*/ 936330 w 5235586"/>
              <a:gd name="connsiteY6290" fmla="*/ 1447961 h 3977558"/>
              <a:gd name="connsiteX6291" fmla="*/ 984132 w 5235586"/>
              <a:gd name="connsiteY6291" fmla="*/ 1400159 h 3977558"/>
              <a:gd name="connsiteX6292" fmla="*/ 829484 w 5235586"/>
              <a:gd name="connsiteY6292" fmla="*/ 1400159 h 3977558"/>
              <a:gd name="connsiteX6293" fmla="*/ 877286 w 5235586"/>
              <a:gd name="connsiteY6293" fmla="*/ 1447961 h 3977558"/>
              <a:gd name="connsiteX6294" fmla="*/ 880097 w 5235586"/>
              <a:gd name="connsiteY6294" fmla="*/ 1450771 h 3977558"/>
              <a:gd name="connsiteX6295" fmla="*/ 877286 w 5235586"/>
              <a:gd name="connsiteY6295" fmla="*/ 1453582 h 3977558"/>
              <a:gd name="connsiteX6296" fmla="*/ 832298 w 5235586"/>
              <a:gd name="connsiteY6296" fmla="*/ 1498573 h 3977558"/>
              <a:gd name="connsiteX6297" fmla="*/ 829484 w 5235586"/>
              <a:gd name="connsiteY6297" fmla="*/ 1501384 h 3977558"/>
              <a:gd name="connsiteX6298" fmla="*/ 826671 w 5235586"/>
              <a:gd name="connsiteY6298" fmla="*/ 1498573 h 3977558"/>
              <a:gd name="connsiteX6299" fmla="*/ 781682 w 5235586"/>
              <a:gd name="connsiteY6299" fmla="*/ 1453582 h 3977558"/>
              <a:gd name="connsiteX6300" fmla="*/ 778872 w 5235586"/>
              <a:gd name="connsiteY6300" fmla="*/ 1450771 h 3977558"/>
              <a:gd name="connsiteX6301" fmla="*/ 781682 w 5235586"/>
              <a:gd name="connsiteY6301" fmla="*/ 1447961 h 3977558"/>
              <a:gd name="connsiteX6302" fmla="*/ 829484 w 5235586"/>
              <a:gd name="connsiteY6302" fmla="*/ 1400159 h 3977558"/>
              <a:gd name="connsiteX6303" fmla="*/ 674833 w 5235586"/>
              <a:gd name="connsiteY6303" fmla="*/ 1400159 h 3977558"/>
              <a:gd name="connsiteX6304" fmla="*/ 722635 w 5235586"/>
              <a:gd name="connsiteY6304" fmla="*/ 1447961 h 3977558"/>
              <a:gd name="connsiteX6305" fmla="*/ 725446 w 5235586"/>
              <a:gd name="connsiteY6305" fmla="*/ 1450771 h 3977558"/>
              <a:gd name="connsiteX6306" fmla="*/ 722635 w 5235586"/>
              <a:gd name="connsiteY6306" fmla="*/ 1453582 h 3977558"/>
              <a:gd name="connsiteX6307" fmla="*/ 677647 w 5235586"/>
              <a:gd name="connsiteY6307" fmla="*/ 1498573 h 3977558"/>
              <a:gd name="connsiteX6308" fmla="*/ 674833 w 5235586"/>
              <a:gd name="connsiteY6308" fmla="*/ 1501384 h 3977558"/>
              <a:gd name="connsiteX6309" fmla="*/ 672020 w 5235586"/>
              <a:gd name="connsiteY6309" fmla="*/ 1498573 h 3977558"/>
              <a:gd name="connsiteX6310" fmla="*/ 627031 w 5235586"/>
              <a:gd name="connsiteY6310" fmla="*/ 1453582 h 3977558"/>
              <a:gd name="connsiteX6311" fmla="*/ 624221 w 5235586"/>
              <a:gd name="connsiteY6311" fmla="*/ 1450771 h 3977558"/>
              <a:gd name="connsiteX6312" fmla="*/ 627031 w 5235586"/>
              <a:gd name="connsiteY6312" fmla="*/ 1447961 h 3977558"/>
              <a:gd name="connsiteX6313" fmla="*/ 674833 w 5235586"/>
              <a:gd name="connsiteY6313" fmla="*/ 1400159 h 3977558"/>
              <a:gd name="connsiteX6314" fmla="*/ 517372 w 5235586"/>
              <a:gd name="connsiteY6314" fmla="*/ 1400159 h 3977558"/>
              <a:gd name="connsiteX6315" fmla="*/ 565174 w 5235586"/>
              <a:gd name="connsiteY6315" fmla="*/ 1447961 h 3977558"/>
              <a:gd name="connsiteX6316" fmla="*/ 567985 w 5235586"/>
              <a:gd name="connsiteY6316" fmla="*/ 1450771 h 3977558"/>
              <a:gd name="connsiteX6317" fmla="*/ 565174 w 5235586"/>
              <a:gd name="connsiteY6317" fmla="*/ 1453582 h 3977558"/>
              <a:gd name="connsiteX6318" fmla="*/ 520183 w 5235586"/>
              <a:gd name="connsiteY6318" fmla="*/ 1498573 h 3977558"/>
              <a:gd name="connsiteX6319" fmla="*/ 517372 w 5235586"/>
              <a:gd name="connsiteY6319" fmla="*/ 1501384 h 3977558"/>
              <a:gd name="connsiteX6320" fmla="*/ 514559 w 5235586"/>
              <a:gd name="connsiteY6320" fmla="*/ 1498573 h 3977558"/>
              <a:gd name="connsiteX6321" fmla="*/ 469570 w 5235586"/>
              <a:gd name="connsiteY6321" fmla="*/ 1453582 h 3977558"/>
              <a:gd name="connsiteX6322" fmla="*/ 466760 w 5235586"/>
              <a:gd name="connsiteY6322" fmla="*/ 1450771 h 3977558"/>
              <a:gd name="connsiteX6323" fmla="*/ 469570 w 5235586"/>
              <a:gd name="connsiteY6323" fmla="*/ 1447961 h 3977558"/>
              <a:gd name="connsiteX6324" fmla="*/ 517372 w 5235586"/>
              <a:gd name="connsiteY6324" fmla="*/ 1400159 h 3977558"/>
              <a:gd name="connsiteX6325" fmla="*/ 362724 w 5235586"/>
              <a:gd name="connsiteY6325" fmla="*/ 1400159 h 3977558"/>
              <a:gd name="connsiteX6326" fmla="*/ 410526 w 5235586"/>
              <a:gd name="connsiteY6326" fmla="*/ 1447961 h 3977558"/>
              <a:gd name="connsiteX6327" fmla="*/ 413337 w 5235586"/>
              <a:gd name="connsiteY6327" fmla="*/ 1450771 h 3977558"/>
              <a:gd name="connsiteX6328" fmla="*/ 410526 w 5235586"/>
              <a:gd name="connsiteY6328" fmla="*/ 1453582 h 3977558"/>
              <a:gd name="connsiteX6329" fmla="*/ 365535 w 5235586"/>
              <a:gd name="connsiteY6329" fmla="*/ 1498573 h 3977558"/>
              <a:gd name="connsiteX6330" fmla="*/ 362724 w 5235586"/>
              <a:gd name="connsiteY6330" fmla="*/ 1501384 h 3977558"/>
              <a:gd name="connsiteX6331" fmla="*/ 359911 w 5235586"/>
              <a:gd name="connsiteY6331" fmla="*/ 1498573 h 3977558"/>
              <a:gd name="connsiteX6332" fmla="*/ 314922 w 5235586"/>
              <a:gd name="connsiteY6332" fmla="*/ 1453582 h 3977558"/>
              <a:gd name="connsiteX6333" fmla="*/ 312112 w 5235586"/>
              <a:gd name="connsiteY6333" fmla="*/ 1450771 h 3977558"/>
              <a:gd name="connsiteX6334" fmla="*/ 314922 w 5235586"/>
              <a:gd name="connsiteY6334" fmla="*/ 1447961 h 3977558"/>
              <a:gd name="connsiteX6335" fmla="*/ 362724 w 5235586"/>
              <a:gd name="connsiteY6335" fmla="*/ 1400159 h 3977558"/>
              <a:gd name="connsiteX6336" fmla="*/ 208073 w 5235586"/>
              <a:gd name="connsiteY6336" fmla="*/ 1400159 h 3977558"/>
              <a:gd name="connsiteX6337" fmla="*/ 255875 w 5235586"/>
              <a:gd name="connsiteY6337" fmla="*/ 1447961 h 3977558"/>
              <a:gd name="connsiteX6338" fmla="*/ 258686 w 5235586"/>
              <a:gd name="connsiteY6338" fmla="*/ 1450771 h 3977558"/>
              <a:gd name="connsiteX6339" fmla="*/ 255875 w 5235586"/>
              <a:gd name="connsiteY6339" fmla="*/ 1453582 h 3977558"/>
              <a:gd name="connsiteX6340" fmla="*/ 210884 w 5235586"/>
              <a:gd name="connsiteY6340" fmla="*/ 1498573 h 3977558"/>
              <a:gd name="connsiteX6341" fmla="*/ 208073 w 5235586"/>
              <a:gd name="connsiteY6341" fmla="*/ 1501384 h 3977558"/>
              <a:gd name="connsiteX6342" fmla="*/ 205260 w 5235586"/>
              <a:gd name="connsiteY6342" fmla="*/ 1498573 h 3977558"/>
              <a:gd name="connsiteX6343" fmla="*/ 160271 w 5235586"/>
              <a:gd name="connsiteY6343" fmla="*/ 1453582 h 3977558"/>
              <a:gd name="connsiteX6344" fmla="*/ 157461 w 5235586"/>
              <a:gd name="connsiteY6344" fmla="*/ 1450771 h 3977558"/>
              <a:gd name="connsiteX6345" fmla="*/ 160271 w 5235586"/>
              <a:gd name="connsiteY6345" fmla="*/ 1447961 h 3977558"/>
              <a:gd name="connsiteX6346" fmla="*/ 208073 w 5235586"/>
              <a:gd name="connsiteY6346" fmla="*/ 1400159 h 3977558"/>
              <a:gd name="connsiteX6347" fmla="*/ 50612 w 5235586"/>
              <a:gd name="connsiteY6347" fmla="*/ 1400159 h 3977558"/>
              <a:gd name="connsiteX6348" fmla="*/ 98414 w 5235586"/>
              <a:gd name="connsiteY6348" fmla="*/ 1447961 h 3977558"/>
              <a:gd name="connsiteX6349" fmla="*/ 101225 w 5235586"/>
              <a:gd name="connsiteY6349" fmla="*/ 1450771 h 3977558"/>
              <a:gd name="connsiteX6350" fmla="*/ 98414 w 5235586"/>
              <a:gd name="connsiteY6350" fmla="*/ 1453582 h 3977558"/>
              <a:gd name="connsiteX6351" fmla="*/ 53426 w 5235586"/>
              <a:gd name="connsiteY6351" fmla="*/ 1498573 h 3977558"/>
              <a:gd name="connsiteX6352" fmla="*/ 50612 w 5235586"/>
              <a:gd name="connsiteY6352" fmla="*/ 1501384 h 3977558"/>
              <a:gd name="connsiteX6353" fmla="*/ 47802 w 5235586"/>
              <a:gd name="connsiteY6353" fmla="*/ 1498573 h 3977558"/>
              <a:gd name="connsiteX6354" fmla="*/ 2813 w 5235586"/>
              <a:gd name="connsiteY6354" fmla="*/ 1453582 h 3977558"/>
              <a:gd name="connsiteX6355" fmla="*/ 0 w 5235586"/>
              <a:gd name="connsiteY6355" fmla="*/ 1450771 h 3977558"/>
              <a:gd name="connsiteX6356" fmla="*/ 2813 w 5235586"/>
              <a:gd name="connsiteY6356" fmla="*/ 1447961 h 3977558"/>
              <a:gd name="connsiteX6357" fmla="*/ 50612 w 5235586"/>
              <a:gd name="connsiteY6357" fmla="*/ 1400159 h 3977558"/>
              <a:gd name="connsiteX6358" fmla="*/ 5184973 w 5235586"/>
              <a:gd name="connsiteY6358" fmla="*/ 1245511 h 3977558"/>
              <a:gd name="connsiteX6359" fmla="*/ 5232776 w 5235586"/>
              <a:gd name="connsiteY6359" fmla="*/ 1293313 h 3977558"/>
              <a:gd name="connsiteX6360" fmla="*/ 5235586 w 5235586"/>
              <a:gd name="connsiteY6360" fmla="*/ 1296123 h 3977558"/>
              <a:gd name="connsiteX6361" fmla="*/ 5232776 w 5235586"/>
              <a:gd name="connsiteY6361" fmla="*/ 1298934 h 3977558"/>
              <a:gd name="connsiteX6362" fmla="*/ 5187787 w 5235586"/>
              <a:gd name="connsiteY6362" fmla="*/ 1343926 h 3977558"/>
              <a:gd name="connsiteX6363" fmla="*/ 5184973 w 5235586"/>
              <a:gd name="connsiteY6363" fmla="*/ 1346736 h 3977558"/>
              <a:gd name="connsiteX6364" fmla="*/ 5182163 w 5235586"/>
              <a:gd name="connsiteY6364" fmla="*/ 1343926 h 3977558"/>
              <a:gd name="connsiteX6365" fmla="*/ 5137174 w 5235586"/>
              <a:gd name="connsiteY6365" fmla="*/ 1298934 h 3977558"/>
              <a:gd name="connsiteX6366" fmla="*/ 5134361 w 5235586"/>
              <a:gd name="connsiteY6366" fmla="*/ 1296123 h 3977558"/>
              <a:gd name="connsiteX6367" fmla="*/ 5137174 w 5235586"/>
              <a:gd name="connsiteY6367" fmla="*/ 1293313 h 3977558"/>
              <a:gd name="connsiteX6368" fmla="*/ 5184973 w 5235586"/>
              <a:gd name="connsiteY6368" fmla="*/ 1245511 h 3977558"/>
              <a:gd name="connsiteX6369" fmla="*/ 5030325 w 5235586"/>
              <a:gd name="connsiteY6369" fmla="*/ 1245511 h 3977558"/>
              <a:gd name="connsiteX6370" fmla="*/ 5078128 w 5235586"/>
              <a:gd name="connsiteY6370" fmla="*/ 1293313 h 3977558"/>
              <a:gd name="connsiteX6371" fmla="*/ 5080938 w 5235586"/>
              <a:gd name="connsiteY6371" fmla="*/ 1296123 h 3977558"/>
              <a:gd name="connsiteX6372" fmla="*/ 5078128 w 5235586"/>
              <a:gd name="connsiteY6372" fmla="*/ 1298934 h 3977558"/>
              <a:gd name="connsiteX6373" fmla="*/ 5033136 w 5235586"/>
              <a:gd name="connsiteY6373" fmla="*/ 1343926 h 3977558"/>
              <a:gd name="connsiteX6374" fmla="*/ 5030325 w 5235586"/>
              <a:gd name="connsiteY6374" fmla="*/ 1346736 h 3977558"/>
              <a:gd name="connsiteX6375" fmla="*/ 5027512 w 5235586"/>
              <a:gd name="connsiteY6375" fmla="*/ 1343926 h 3977558"/>
              <a:gd name="connsiteX6376" fmla="*/ 4982523 w 5235586"/>
              <a:gd name="connsiteY6376" fmla="*/ 1298934 h 3977558"/>
              <a:gd name="connsiteX6377" fmla="*/ 4979713 w 5235586"/>
              <a:gd name="connsiteY6377" fmla="*/ 1296123 h 3977558"/>
              <a:gd name="connsiteX6378" fmla="*/ 4982523 w 5235586"/>
              <a:gd name="connsiteY6378" fmla="*/ 1293313 h 3977558"/>
              <a:gd name="connsiteX6379" fmla="*/ 5030325 w 5235586"/>
              <a:gd name="connsiteY6379" fmla="*/ 1245511 h 3977558"/>
              <a:gd name="connsiteX6380" fmla="*/ 4872861 w 5235586"/>
              <a:gd name="connsiteY6380" fmla="*/ 1245511 h 3977558"/>
              <a:gd name="connsiteX6381" fmla="*/ 4920664 w 5235586"/>
              <a:gd name="connsiteY6381" fmla="*/ 1293313 h 3977558"/>
              <a:gd name="connsiteX6382" fmla="*/ 4923474 w 5235586"/>
              <a:gd name="connsiteY6382" fmla="*/ 1296123 h 3977558"/>
              <a:gd name="connsiteX6383" fmla="*/ 4920664 w 5235586"/>
              <a:gd name="connsiteY6383" fmla="*/ 1298934 h 3977558"/>
              <a:gd name="connsiteX6384" fmla="*/ 4875675 w 5235586"/>
              <a:gd name="connsiteY6384" fmla="*/ 1343926 h 3977558"/>
              <a:gd name="connsiteX6385" fmla="*/ 4872861 w 5235586"/>
              <a:gd name="connsiteY6385" fmla="*/ 1346736 h 3977558"/>
              <a:gd name="connsiteX6386" fmla="*/ 4870048 w 5235586"/>
              <a:gd name="connsiteY6386" fmla="*/ 1343926 h 3977558"/>
              <a:gd name="connsiteX6387" fmla="*/ 4825062 w 5235586"/>
              <a:gd name="connsiteY6387" fmla="*/ 1298934 h 3977558"/>
              <a:gd name="connsiteX6388" fmla="*/ 4822249 w 5235586"/>
              <a:gd name="connsiteY6388" fmla="*/ 1296123 h 3977558"/>
              <a:gd name="connsiteX6389" fmla="*/ 4825062 w 5235586"/>
              <a:gd name="connsiteY6389" fmla="*/ 1293313 h 3977558"/>
              <a:gd name="connsiteX6390" fmla="*/ 4872861 w 5235586"/>
              <a:gd name="connsiteY6390" fmla="*/ 1245511 h 3977558"/>
              <a:gd name="connsiteX6391" fmla="*/ 4718213 w 5235586"/>
              <a:gd name="connsiteY6391" fmla="*/ 1245511 h 3977558"/>
              <a:gd name="connsiteX6392" fmla="*/ 4766016 w 5235586"/>
              <a:gd name="connsiteY6392" fmla="*/ 1293313 h 3977558"/>
              <a:gd name="connsiteX6393" fmla="*/ 4768826 w 5235586"/>
              <a:gd name="connsiteY6393" fmla="*/ 1296123 h 3977558"/>
              <a:gd name="connsiteX6394" fmla="*/ 4766016 w 5235586"/>
              <a:gd name="connsiteY6394" fmla="*/ 1298934 h 3977558"/>
              <a:gd name="connsiteX6395" fmla="*/ 4721027 w 5235586"/>
              <a:gd name="connsiteY6395" fmla="*/ 1343926 h 3977558"/>
              <a:gd name="connsiteX6396" fmla="*/ 4718213 w 5235586"/>
              <a:gd name="connsiteY6396" fmla="*/ 1346736 h 3977558"/>
              <a:gd name="connsiteX6397" fmla="*/ 4715400 w 5235586"/>
              <a:gd name="connsiteY6397" fmla="*/ 1343926 h 3977558"/>
              <a:gd name="connsiteX6398" fmla="*/ 4670414 w 5235586"/>
              <a:gd name="connsiteY6398" fmla="*/ 1298934 h 3977558"/>
              <a:gd name="connsiteX6399" fmla="*/ 4667601 w 5235586"/>
              <a:gd name="connsiteY6399" fmla="*/ 1296123 h 3977558"/>
              <a:gd name="connsiteX6400" fmla="*/ 4670414 w 5235586"/>
              <a:gd name="connsiteY6400" fmla="*/ 1293313 h 3977558"/>
              <a:gd name="connsiteX6401" fmla="*/ 4718213 w 5235586"/>
              <a:gd name="connsiteY6401" fmla="*/ 1245511 h 3977558"/>
              <a:gd name="connsiteX6402" fmla="*/ 4563563 w 5235586"/>
              <a:gd name="connsiteY6402" fmla="*/ 1245511 h 3977558"/>
              <a:gd name="connsiteX6403" fmla="*/ 4611365 w 5235586"/>
              <a:gd name="connsiteY6403" fmla="*/ 1293313 h 3977558"/>
              <a:gd name="connsiteX6404" fmla="*/ 4614175 w 5235586"/>
              <a:gd name="connsiteY6404" fmla="*/ 1296123 h 3977558"/>
              <a:gd name="connsiteX6405" fmla="*/ 4611365 w 5235586"/>
              <a:gd name="connsiteY6405" fmla="*/ 1298934 h 3977558"/>
              <a:gd name="connsiteX6406" fmla="*/ 4566376 w 5235586"/>
              <a:gd name="connsiteY6406" fmla="*/ 1343926 h 3977558"/>
              <a:gd name="connsiteX6407" fmla="*/ 4563563 w 5235586"/>
              <a:gd name="connsiteY6407" fmla="*/ 1346736 h 3977558"/>
              <a:gd name="connsiteX6408" fmla="*/ 4560749 w 5235586"/>
              <a:gd name="connsiteY6408" fmla="*/ 1343926 h 3977558"/>
              <a:gd name="connsiteX6409" fmla="*/ 4515763 w 5235586"/>
              <a:gd name="connsiteY6409" fmla="*/ 1298934 h 3977558"/>
              <a:gd name="connsiteX6410" fmla="*/ 4512950 w 5235586"/>
              <a:gd name="connsiteY6410" fmla="*/ 1296123 h 3977558"/>
              <a:gd name="connsiteX6411" fmla="*/ 4515763 w 5235586"/>
              <a:gd name="connsiteY6411" fmla="*/ 1293313 h 3977558"/>
              <a:gd name="connsiteX6412" fmla="*/ 4563563 w 5235586"/>
              <a:gd name="connsiteY6412" fmla="*/ 1245511 h 3977558"/>
              <a:gd name="connsiteX6413" fmla="*/ 4406104 w 5235586"/>
              <a:gd name="connsiteY6413" fmla="*/ 1245511 h 3977558"/>
              <a:gd name="connsiteX6414" fmla="*/ 4453907 w 5235586"/>
              <a:gd name="connsiteY6414" fmla="*/ 1293313 h 3977558"/>
              <a:gd name="connsiteX6415" fmla="*/ 4456717 w 5235586"/>
              <a:gd name="connsiteY6415" fmla="*/ 1296123 h 3977558"/>
              <a:gd name="connsiteX6416" fmla="*/ 4453907 w 5235586"/>
              <a:gd name="connsiteY6416" fmla="*/ 1298934 h 3977558"/>
              <a:gd name="connsiteX6417" fmla="*/ 4408915 w 5235586"/>
              <a:gd name="connsiteY6417" fmla="*/ 1343926 h 3977558"/>
              <a:gd name="connsiteX6418" fmla="*/ 4406104 w 5235586"/>
              <a:gd name="connsiteY6418" fmla="*/ 1346736 h 3977558"/>
              <a:gd name="connsiteX6419" fmla="*/ 4403291 w 5235586"/>
              <a:gd name="connsiteY6419" fmla="*/ 1343926 h 3977558"/>
              <a:gd name="connsiteX6420" fmla="*/ 4358302 w 5235586"/>
              <a:gd name="connsiteY6420" fmla="*/ 1298934 h 3977558"/>
              <a:gd name="connsiteX6421" fmla="*/ 4355492 w 5235586"/>
              <a:gd name="connsiteY6421" fmla="*/ 1296123 h 3977558"/>
              <a:gd name="connsiteX6422" fmla="*/ 4358302 w 5235586"/>
              <a:gd name="connsiteY6422" fmla="*/ 1293313 h 3977558"/>
              <a:gd name="connsiteX6423" fmla="*/ 4406104 w 5235586"/>
              <a:gd name="connsiteY6423" fmla="*/ 1245511 h 3977558"/>
              <a:gd name="connsiteX6424" fmla="*/ 4251453 w 5235586"/>
              <a:gd name="connsiteY6424" fmla="*/ 1245511 h 3977558"/>
              <a:gd name="connsiteX6425" fmla="*/ 4299256 w 5235586"/>
              <a:gd name="connsiteY6425" fmla="*/ 1293313 h 3977558"/>
              <a:gd name="connsiteX6426" fmla="*/ 4302066 w 5235586"/>
              <a:gd name="connsiteY6426" fmla="*/ 1296123 h 3977558"/>
              <a:gd name="connsiteX6427" fmla="*/ 4299256 w 5235586"/>
              <a:gd name="connsiteY6427" fmla="*/ 1298934 h 3977558"/>
              <a:gd name="connsiteX6428" fmla="*/ 4254264 w 5235586"/>
              <a:gd name="connsiteY6428" fmla="*/ 1343926 h 3977558"/>
              <a:gd name="connsiteX6429" fmla="*/ 4251453 w 5235586"/>
              <a:gd name="connsiteY6429" fmla="*/ 1346736 h 3977558"/>
              <a:gd name="connsiteX6430" fmla="*/ 4248640 w 5235586"/>
              <a:gd name="connsiteY6430" fmla="*/ 1343926 h 3977558"/>
              <a:gd name="connsiteX6431" fmla="*/ 4203651 w 5235586"/>
              <a:gd name="connsiteY6431" fmla="*/ 1298934 h 3977558"/>
              <a:gd name="connsiteX6432" fmla="*/ 4200841 w 5235586"/>
              <a:gd name="connsiteY6432" fmla="*/ 1296123 h 3977558"/>
              <a:gd name="connsiteX6433" fmla="*/ 4203651 w 5235586"/>
              <a:gd name="connsiteY6433" fmla="*/ 1293313 h 3977558"/>
              <a:gd name="connsiteX6434" fmla="*/ 4251453 w 5235586"/>
              <a:gd name="connsiteY6434" fmla="*/ 1245511 h 3977558"/>
              <a:gd name="connsiteX6435" fmla="*/ 4096805 w 5235586"/>
              <a:gd name="connsiteY6435" fmla="*/ 1245511 h 3977558"/>
              <a:gd name="connsiteX6436" fmla="*/ 4144608 w 5235586"/>
              <a:gd name="connsiteY6436" fmla="*/ 1293313 h 3977558"/>
              <a:gd name="connsiteX6437" fmla="*/ 4147418 w 5235586"/>
              <a:gd name="connsiteY6437" fmla="*/ 1296123 h 3977558"/>
              <a:gd name="connsiteX6438" fmla="*/ 4144608 w 5235586"/>
              <a:gd name="connsiteY6438" fmla="*/ 1298934 h 3977558"/>
              <a:gd name="connsiteX6439" fmla="*/ 4099616 w 5235586"/>
              <a:gd name="connsiteY6439" fmla="*/ 1343926 h 3977558"/>
              <a:gd name="connsiteX6440" fmla="*/ 4096805 w 5235586"/>
              <a:gd name="connsiteY6440" fmla="*/ 1346736 h 3977558"/>
              <a:gd name="connsiteX6441" fmla="*/ 4093992 w 5235586"/>
              <a:gd name="connsiteY6441" fmla="*/ 1343926 h 3977558"/>
              <a:gd name="connsiteX6442" fmla="*/ 4049003 w 5235586"/>
              <a:gd name="connsiteY6442" fmla="*/ 1298934 h 3977558"/>
              <a:gd name="connsiteX6443" fmla="*/ 4046193 w 5235586"/>
              <a:gd name="connsiteY6443" fmla="*/ 1296123 h 3977558"/>
              <a:gd name="connsiteX6444" fmla="*/ 4049003 w 5235586"/>
              <a:gd name="connsiteY6444" fmla="*/ 1293313 h 3977558"/>
              <a:gd name="connsiteX6445" fmla="*/ 4096805 w 5235586"/>
              <a:gd name="connsiteY6445" fmla="*/ 1245511 h 3977558"/>
              <a:gd name="connsiteX6446" fmla="*/ 3939345 w 5235586"/>
              <a:gd name="connsiteY6446" fmla="*/ 1245511 h 3977558"/>
              <a:gd name="connsiteX6447" fmla="*/ 3987147 w 5235586"/>
              <a:gd name="connsiteY6447" fmla="*/ 1293313 h 3977558"/>
              <a:gd name="connsiteX6448" fmla="*/ 3989957 w 5235586"/>
              <a:gd name="connsiteY6448" fmla="*/ 1296123 h 3977558"/>
              <a:gd name="connsiteX6449" fmla="*/ 3987147 w 5235586"/>
              <a:gd name="connsiteY6449" fmla="*/ 1298934 h 3977558"/>
              <a:gd name="connsiteX6450" fmla="*/ 3942155 w 5235586"/>
              <a:gd name="connsiteY6450" fmla="*/ 1343926 h 3977558"/>
              <a:gd name="connsiteX6451" fmla="*/ 3939345 w 5235586"/>
              <a:gd name="connsiteY6451" fmla="*/ 1346736 h 3977558"/>
              <a:gd name="connsiteX6452" fmla="*/ 3936531 w 5235586"/>
              <a:gd name="connsiteY6452" fmla="*/ 1343926 h 3977558"/>
              <a:gd name="connsiteX6453" fmla="*/ 3891545 w 5235586"/>
              <a:gd name="connsiteY6453" fmla="*/ 1298934 h 3977558"/>
              <a:gd name="connsiteX6454" fmla="*/ 3888732 w 5235586"/>
              <a:gd name="connsiteY6454" fmla="*/ 1296123 h 3977558"/>
              <a:gd name="connsiteX6455" fmla="*/ 3891545 w 5235586"/>
              <a:gd name="connsiteY6455" fmla="*/ 1293313 h 3977558"/>
              <a:gd name="connsiteX6456" fmla="*/ 3939345 w 5235586"/>
              <a:gd name="connsiteY6456" fmla="*/ 1245511 h 3977558"/>
              <a:gd name="connsiteX6457" fmla="*/ 3784693 w 5235586"/>
              <a:gd name="connsiteY6457" fmla="*/ 1245511 h 3977558"/>
              <a:gd name="connsiteX6458" fmla="*/ 3832496 w 5235586"/>
              <a:gd name="connsiteY6458" fmla="*/ 1293313 h 3977558"/>
              <a:gd name="connsiteX6459" fmla="*/ 3835306 w 5235586"/>
              <a:gd name="connsiteY6459" fmla="*/ 1296123 h 3977558"/>
              <a:gd name="connsiteX6460" fmla="*/ 3832496 w 5235586"/>
              <a:gd name="connsiteY6460" fmla="*/ 1298934 h 3977558"/>
              <a:gd name="connsiteX6461" fmla="*/ 3787504 w 5235586"/>
              <a:gd name="connsiteY6461" fmla="*/ 1343926 h 3977558"/>
              <a:gd name="connsiteX6462" fmla="*/ 3784693 w 5235586"/>
              <a:gd name="connsiteY6462" fmla="*/ 1346736 h 3977558"/>
              <a:gd name="connsiteX6463" fmla="*/ 3781880 w 5235586"/>
              <a:gd name="connsiteY6463" fmla="*/ 1343926 h 3977558"/>
              <a:gd name="connsiteX6464" fmla="*/ 3736894 w 5235586"/>
              <a:gd name="connsiteY6464" fmla="*/ 1298934 h 3977558"/>
              <a:gd name="connsiteX6465" fmla="*/ 3734081 w 5235586"/>
              <a:gd name="connsiteY6465" fmla="*/ 1296123 h 3977558"/>
              <a:gd name="connsiteX6466" fmla="*/ 3736894 w 5235586"/>
              <a:gd name="connsiteY6466" fmla="*/ 1293313 h 3977558"/>
              <a:gd name="connsiteX6467" fmla="*/ 3784693 w 5235586"/>
              <a:gd name="connsiteY6467" fmla="*/ 1245511 h 3977558"/>
              <a:gd name="connsiteX6468" fmla="*/ 3630045 w 5235586"/>
              <a:gd name="connsiteY6468" fmla="*/ 1245511 h 3977558"/>
              <a:gd name="connsiteX6469" fmla="*/ 3677848 w 5235586"/>
              <a:gd name="connsiteY6469" fmla="*/ 1293313 h 3977558"/>
              <a:gd name="connsiteX6470" fmla="*/ 3680658 w 5235586"/>
              <a:gd name="connsiteY6470" fmla="*/ 1296123 h 3977558"/>
              <a:gd name="connsiteX6471" fmla="*/ 3677848 w 5235586"/>
              <a:gd name="connsiteY6471" fmla="*/ 1298934 h 3977558"/>
              <a:gd name="connsiteX6472" fmla="*/ 3632856 w 5235586"/>
              <a:gd name="connsiteY6472" fmla="*/ 1343926 h 3977558"/>
              <a:gd name="connsiteX6473" fmla="*/ 3630045 w 5235586"/>
              <a:gd name="connsiteY6473" fmla="*/ 1346736 h 3977558"/>
              <a:gd name="connsiteX6474" fmla="*/ 3627232 w 5235586"/>
              <a:gd name="connsiteY6474" fmla="*/ 1343926 h 3977558"/>
              <a:gd name="connsiteX6475" fmla="*/ 3582246 w 5235586"/>
              <a:gd name="connsiteY6475" fmla="*/ 1298934 h 3977558"/>
              <a:gd name="connsiteX6476" fmla="*/ 3579433 w 5235586"/>
              <a:gd name="connsiteY6476" fmla="*/ 1296123 h 3977558"/>
              <a:gd name="connsiteX6477" fmla="*/ 3582246 w 5235586"/>
              <a:gd name="connsiteY6477" fmla="*/ 1293313 h 3977558"/>
              <a:gd name="connsiteX6478" fmla="*/ 3630045 w 5235586"/>
              <a:gd name="connsiteY6478" fmla="*/ 1245511 h 3977558"/>
              <a:gd name="connsiteX6479" fmla="*/ 3472581 w 5235586"/>
              <a:gd name="connsiteY6479" fmla="*/ 1245511 h 3977558"/>
              <a:gd name="connsiteX6480" fmla="*/ 3520384 w 5235586"/>
              <a:gd name="connsiteY6480" fmla="*/ 1293313 h 3977558"/>
              <a:gd name="connsiteX6481" fmla="*/ 3523194 w 5235586"/>
              <a:gd name="connsiteY6481" fmla="*/ 1296123 h 3977558"/>
              <a:gd name="connsiteX6482" fmla="*/ 3520384 w 5235586"/>
              <a:gd name="connsiteY6482" fmla="*/ 1298934 h 3977558"/>
              <a:gd name="connsiteX6483" fmla="*/ 3475395 w 5235586"/>
              <a:gd name="connsiteY6483" fmla="*/ 1343926 h 3977558"/>
              <a:gd name="connsiteX6484" fmla="*/ 3472581 w 5235586"/>
              <a:gd name="connsiteY6484" fmla="*/ 1346736 h 3977558"/>
              <a:gd name="connsiteX6485" fmla="*/ 3469771 w 5235586"/>
              <a:gd name="connsiteY6485" fmla="*/ 1343926 h 3977558"/>
              <a:gd name="connsiteX6486" fmla="*/ 3424782 w 5235586"/>
              <a:gd name="connsiteY6486" fmla="*/ 1298934 h 3977558"/>
              <a:gd name="connsiteX6487" fmla="*/ 3421969 w 5235586"/>
              <a:gd name="connsiteY6487" fmla="*/ 1296123 h 3977558"/>
              <a:gd name="connsiteX6488" fmla="*/ 3424782 w 5235586"/>
              <a:gd name="connsiteY6488" fmla="*/ 1293313 h 3977558"/>
              <a:gd name="connsiteX6489" fmla="*/ 3472581 w 5235586"/>
              <a:gd name="connsiteY6489" fmla="*/ 1245511 h 3977558"/>
              <a:gd name="connsiteX6490" fmla="*/ 3317933 w 5235586"/>
              <a:gd name="connsiteY6490" fmla="*/ 1245511 h 3977558"/>
              <a:gd name="connsiteX6491" fmla="*/ 3365736 w 5235586"/>
              <a:gd name="connsiteY6491" fmla="*/ 1293313 h 3977558"/>
              <a:gd name="connsiteX6492" fmla="*/ 3368546 w 5235586"/>
              <a:gd name="connsiteY6492" fmla="*/ 1296123 h 3977558"/>
              <a:gd name="connsiteX6493" fmla="*/ 3365736 w 5235586"/>
              <a:gd name="connsiteY6493" fmla="*/ 1298934 h 3977558"/>
              <a:gd name="connsiteX6494" fmla="*/ 3320747 w 5235586"/>
              <a:gd name="connsiteY6494" fmla="*/ 1343926 h 3977558"/>
              <a:gd name="connsiteX6495" fmla="*/ 3317933 w 5235586"/>
              <a:gd name="connsiteY6495" fmla="*/ 1346736 h 3977558"/>
              <a:gd name="connsiteX6496" fmla="*/ 3315123 w 5235586"/>
              <a:gd name="connsiteY6496" fmla="*/ 1343926 h 3977558"/>
              <a:gd name="connsiteX6497" fmla="*/ 3270134 w 5235586"/>
              <a:gd name="connsiteY6497" fmla="*/ 1298934 h 3977558"/>
              <a:gd name="connsiteX6498" fmla="*/ 3267321 w 5235586"/>
              <a:gd name="connsiteY6498" fmla="*/ 1296123 h 3977558"/>
              <a:gd name="connsiteX6499" fmla="*/ 3270134 w 5235586"/>
              <a:gd name="connsiteY6499" fmla="*/ 1293313 h 3977558"/>
              <a:gd name="connsiteX6500" fmla="*/ 3317933 w 5235586"/>
              <a:gd name="connsiteY6500" fmla="*/ 1245511 h 3977558"/>
              <a:gd name="connsiteX6501" fmla="*/ 3163283 w 5235586"/>
              <a:gd name="connsiteY6501" fmla="*/ 1245511 h 3977558"/>
              <a:gd name="connsiteX6502" fmla="*/ 3211085 w 5235586"/>
              <a:gd name="connsiteY6502" fmla="*/ 1293313 h 3977558"/>
              <a:gd name="connsiteX6503" fmla="*/ 3213895 w 5235586"/>
              <a:gd name="connsiteY6503" fmla="*/ 1296123 h 3977558"/>
              <a:gd name="connsiteX6504" fmla="*/ 3211085 w 5235586"/>
              <a:gd name="connsiteY6504" fmla="*/ 1298934 h 3977558"/>
              <a:gd name="connsiteX6505" fmla="*/ 3166096 w 5235586"/>
              <a:gd name="connsiteY6505" fmla="*/ 1343926 h 3977558"/>
              <a:gd name="connsiteX6506" fmla="*/ 3163283 w 5235586"/>
              <a:gd name="connsiteY6506" fmla="*/ 1346736 h 3977558"/>
              <a:gd name="connsiteX6507" fmla="*/ 3160472 w 5235586"/>
              <a:gd name="connsiteY6507" fmla="*/ 1343926 h 3977558"/>
              <a:gd name="connsiteX6508" fmla="*/ 3115483 w 5235586"/>
              <a:gd name="connsiteY6508" fmla="*/ 1298934 h 3977558"/>
              <a:gd name="connsiteX6509" fmla="*/ 3112670 w 5235586"/>
              <a:gd name="connsiteY6509" fmla="*/ 1296123 h 3977558"/>
              <a:gd name="connsiteX6510" fmla="*/ 3115483 w 5235586"/>
              <a:gd name="connsiteY6510" fmla="*/ 1293313 h 3977558"/>
              <a:gd name="connsiteX6511" fmla="*/ 3163283 w 5235586"/>
              <a:gd name="connsiteY6511" fmla="*/ 1245511 h 3977558"/>
              <a:gd name="connsiteX6512" fmla="*/ 3005823 w 5235586"/>
              <a:gd name="connsiteY6512" fmla="*/ 1245511 h 3977558"/>
              <a:gd name="connsiteX6513" fmla="*/ 3053626 w 5235586"/>
              <a:gd name="connsiteY6513" fmla="*/ 1293313 h 3977558"/>
              <a:gd name="connsiteX6514" fmla="*/ 3056436 w 5235586"/>
              <a:gd name="connsiteY6514" fmla="*/ 1296123 h 3977558"/>
              <a:gd name="connsiteX6515" fmla="*/ 3053626 w 5235586"/>
              <a:gd name="connsiteY6515" fmla="*/ 1298934 h 3977558"/>
              <a:gd name="connsiteX6516" fmla="*/ 3008634 w 5235586"/>
              <a:gd name="connsiteY6516" fmla="*/ 1343926 h 3977558"/>
              <a:gd name="connsiteX6517" fmla="*/ 3005823 w 5235586"/>
              <a:gd name="connsiteY6517" fmla="*/ 1346736 h 3977558"/>
              <a:gd name="connsiteX6518" fmla="*/ 3003010 w 5235586"/>
              <a:gd name="connsiteY6518" fmla="*/ 1343926 h 3977558"/>
              <a:gd name="connsiteX6519" fmla="*/ 2958021 w 5235586"/>
              <a:gd name="connsiteY6519" fmla="*/ 1298934 h 3977558"/>
              <a:gd name="connsiteX6520" fmla="*/ 2955211 w 5235586"/>
              <a:gd name="connsiteY6520" fmla="*/ 1296123 h 3977558"/>
              <a:gd name="connsiteX6521" fmla="*/ 2958021 w 5235586"/>
              <a:gd name="connsiteY6521" fmla="*/ 1293313 h 3977558"/>
              <a:gd name="connsiteX6522" fmla="*/ 3005823 w 5235586"/>
              <a:gd name="connsiteY6522" fmla="*/ 1245511 h 3977558"/>
              <a:gd name="connsiteX6523" fmla="*/ 2851172 w 5235586"/>
              <a:gd name="connsiteY6523" fmla="*/ 1245511 h 3977558"/>
              <a:gd name="connsiteX6524" fmla="*/ 2898975 w 5235586"/>
              <a:gd name="connsiteY6524" fmla="*/ 1293313 h 3977558"/>
              <a:gd name="connsiteX6525" fmla="*/ 2901785 w 5235586"/>
              <a:gd name="connsiteY6525" fmla="*/ 1296123 h 3977558"/>
              <a:gd name="connsiteX6526" fmla="*/ 2898975 w 5235586"/>
              <a:gd name="connsiteY6526" fmla="*/ 1298934 h 3977558"/>
              <a:gd name="connsiteX6527" fmla="*/ 2853983 w 5235586"/>
              <a:gd name="connsiteY6527" fmla="*/ 1343926 h 3977558"/>
              <a:gd name="connsiteX6528" fmla="*/ 2851172 w 5235586"/>
              <a:gd name="connsiteY6528" fmla="*/ 1346736 h 3977558"/>
              <a:gd name="connsiteX6529" fmla="*/ 2848359 w 5235586"/>
              <a:gd name="connsiteY6529" fmla="*/ 1343926 h 3977558"/>
              <a:gd name="connsiteX6530" fmla="*/ 2803370 w 5235586"/>
              <a:gd name="connsiteY6530" fmla="*/ 1298934 h 3977558"/>
              <a:gd name="connsiteX6531" fmla="*/ 2800560 w 5235586"/>
              <a:gd name="connsiteY6531" fmla="*/ 1296123 h 3977558"/>
              <a:gd name="connsiteX6532" fmla="*/ 2803370 w 5235586"/>
              <a:gd name="connsiteY6532" fmla="*/ 1293313 h 3977558"/>
              <a:gd name="connsiteX6533" fmla="*/ 2851172 w 5235586"/>
              <a:gd name="connsiteY6533" fmla="*/ 1245511 h 3977558"/>
              <a:gd name="connsiteX6534" fmla="*/ 2696525 w 5235586"/>
              <a:gd name="connsiteY6534" fmla="*/ 1245511 h 3977558"/>
              <a:gd name="connsiteX6535" fmla="*/ 2744328 w 5235586"/>
              <a:gd name="connsiteY6535" fmla="*/ 1293313 h 3977558"/>
              <a:gd name="connsiteX6536" fmla="*/ 2747138 w 5235586"/>
              <a:gd name="connsiteY6536" fmla="*/ 1296123 h 3977558"/>
              <a:gd name="connsiteX6537" fmla="*/ 2744328 w 5235586"/>
              <a:gd name="connsiteY6537" fmla="*/ 1298934 h 3977558"/>
              <a:gd name="connsiteX6538" fmla="*/ 2699336 w 5235586"/>
              <a:gd name="connsiteY6538" fmla="*/ 1343926 h 3977558"/>
              <a:gd name="connsiteX6539" fmla="*/ 2696525 w 5235586"/>
              <a:gd name="connsiteY6539" fmla="*/ 1346736 h 3977558"/>
              <a:gd name="connsiteX6540" fmla="*/ 2693712 w 5235586"/>
              <a:gd name="connsiteY6540" fmla="*/ 1343926 h 3977558"/>
              <a:gd name="connsiteX6541" fmla="*/ 2648723 w 5235586"/>
              <a:gd name="connsiteY6541" fmla="*/ 1298934 h 3977558"/>
              <a:gd name="connsiteX6542" fmla="*/ 2645913 w 5235586"/>
              <a:gd name="connsiteY6542" fmla="*/ 1296123 h 3977558"/>
              <a:gd name="connsiteX6543" fmla="*/ 2648723 w 5235586"/>
              <a:gd name="connsiteY6543" fmla="*/ 1293313 h 3977558"/>
              <a:gd name="connsiteX6544" fmla="*/ 2696525 w 5235586"/>
              <a:gd name="connsiteY6544" fmla="*/ 1245511 h 3977558"/>
              <a:gd name="connsiteX6545" fmla="*/ 2539061 w 5235586"/>
              <a:gd name="connsiteY6545" fmla="*/ 1245511 h 3977558"/>
              <a:gd name="connsiteX6546" fmla="*/ 2586863 w 5235586"/>
              <a:gd name="connsiteY6546" fmla="*/ 1293313 h 3977558"/>
              <a:gd name="connsiteX6547" fmla="*/ 2589673 w 5235586"/>
              <a:gd name="connsiteY6547" fmla="*/ 1296123 h 3977558"/>
              <a:gd name="connsiteX6548" fmla="*/ 2586863 w 5235586"/>
              <a:gd name="connsiteY6548" fmla="*/ 1298934 h 3977558"/>
              <a:gd name="connsiteX6549" fmla="*/ 2541874 w 5235586"/>
              <a:gd name="connsiteY6549" fmla="*/ 1343926 h 3977558"/>
              <a:gd name="connsiteX6550" fmla="*/ 2539061 w 5235586"/>
              <a:gd name="connsiteY6550" fmla="*/ 1346736 h 3977558"/>
              <a:gd name="connsiteX6551" fmla="*/ 2536247 w 5235586"/>
              <a:gd name="connsiteY6551" fmla="*/ 1343926 h 3977558"/>
              <a:gd name="connsiteX6552" fmla="*/ 2491261 w 5235586"/>
              <a:gd name="connsiteY6552" fmla="*/ 1298934 h 3977558"/>
              <a:gd name="connsiteX6553" fmla="*/ 2488448 w 5235586"/>
              <a:gd name="connsiteY6553" fmla="*/ 1296123 h 3977558"/>
              <a:gd name="connsiteX6554" fmla="*/ 2491261 w 5235586"/>
              <a:gd name="connsiteY6554" fmla="*/ 1293313 h 3977558"/>
              <a:gd name="connsiteX6555" fmla="*/ 2539061 w 5235586"/>
              <a:gd name="connsiteY6555" fmla="*/ 1245511 h 3977558"/>
              <a:gd name="connsiteX6556" fmla="*/ 2384413 w 5235586"/>
              <a:gd name="connsiteY6556" fmla="*/ 1245511 h 3977558"/>
              <a:gd name="connsiteX6557" fmla="*/ 2432215 w 5235586"/>
              <a:gd name="connsiteY6557" fmla="*/ 1293313 h 3977558"/>
              <a:gd name="connsiteX6558" fmla="*/ 2435025 w 5235586"/>
              <a:gd name="connsiteY6558" fmla="*/ 1296123 h 3977558"/>
              <a:gd name="connsiteX6559" fmla="*/ 2432215 w 5235586"/>
              <a:gd name="connsiteY6559" fmla="*/ 1298934 h 3977558"/>
              <a:gd name="connsiteX6560" fmla="*/ 2387226 w 5235586"/>
              <a:gd name="connsiteY6560" fmla="*/ 1343926 h 3977558"/>
              <a:gd name="connsiteX6561" fmla="*/ 2384413 w 5235586"/>
              <a:gd name="connsiteY6561" fmla="*/ 1346736 h 3977558"/>
              <a:gd name="connsiteX6562" fmla="*/ 2381599 w 5235586"/>
              <a:gd name="connsiteY6562" fmla="*/ 1343926 h 3977558"/>
              <a:gd name="connsiteX6563" fmla="*/ 2336613 w 5235586"/>
              <a:gd name="connsiteY6563" fmla="*/ 1298934 h 3977558"/>
              <a:gd name="connsiteX6564" fmla="*/ 2333800 w 5235586"/>
              <a:gd name="connsiteY6564" fmla="*/ 1296123 h 3977558"/>
              <a:gd name="connsiteX6565" fmla="*/ 2336613 w 5235586"/>
              <a:gd name="connsiteY6565" fmla="*/ 1293313 h 3977558"/>
              <a:gd name="connsiteX6566" fmla="*/ 2384413 w 5235586"/>
              <a:gd name="connsiteY6566" fmla="*/ 1245511 h 3977558"/>
              <a:gd name="connsiteX6567" fmla="*/ 2229761 w 5235586"/>
              <a:gd name="connsiteY6567" fmla="*/ 1245511 h 3977558"/>
              <a:gd name="connsiteX6568" fmla="*/ 2277564 w 5235586"/>
              <a:gd name="connsiteY6568" fmla="*/ 1293313 h 3977558"/>
              <a:gd name="connsiteX6569" fmla="*/ 2280374 w 5235586"/>
              <a:gd name="connsiteY6569" fmla="*/ 1296123 h 3977558"/>
              <a:gd name="connsiteX6570" fmla="*/ 2277564 w 5235586"/>
              <a:gd name="connsiteY6570" fmla="*/ 1298934 h 3977558"/>
              <a:gd name="connsiteX6571" fmla="*/ 2232575 w 5235586"/>
              <a:gd name="connsiteY6571" fmla="*/ 1343926 h 3977558"/>
              <a:gd name="connsiteX6572" fmla="*/ 2229761 w 5235586"/>
              <a:gd name="connsiteY6572" fmla="*/ 1346736 h 3977558"/>
              <a:gd name="connsiteX6573" fmla="*/ 2226948 w 5235586"/>
              <a:gd name="connsiteY6573" fmla="*/ 1343926 h 3977558"/>
              <a:gd name="connsiteX6574" fmla="*/ 2181962 w 5235586"/>
              <a:gd name="connsiteY6574" fmla="*/ 1298934 h 3977558"/>
              <a:gd name="connsiteX6575" fmla="*/ 2179149 w 5235586"/>
              <a:gd name="connsiteY6575" fmla="*/ 1296123 h 3977558"/>
              <a:gd name="connsiteX6576" fmla="*/ 2181962 w 5235586"/>
              <a:gd name="connsiteY6576" fmla="*/ 1293313 h 3977558"/>
              <a:gd name="connsiteX6577" fmla="*/ 2229761 w 5235586"/>
              <a:gd name="connsiteY6577" fmla="*/ 1245511 h 3977558"/>
              <a:gd name="connsiteX6578" fmla="*/ 2075115 w 5235586"/>
              <a:gd name="connsiteY6578" fmla="*/ 1245511 h 3977558"/>
              <a:gd name="connsiteX6579" fmla="*/ 2122917 w 5235586"/>
              <a:gd name="connsiteY6579" fmla="*/ 1293313 h 3977558"/>
              <a:gd name="connsiteX6580" fmla="*/ 2125727 w 5235586"/>
              <a:gd name="connsiteY6580" fmla="*/ 1296123 h 3977558"/>
              <a:gd name="connsiteX6581" fmla="*/ 2122917 w 5235586"/>
              <a:gd name="connsiteY6581" fmla="*/ 1298934 h 3977558"/>
              <a:gd name="connsiteX6582" fmla="*/ 2077928 w 5235586"/>
              <a:gd name="connsiteY6582" fmla="*/ 1343926 h 3977558"/>
              <a:gd name="connsiteX6583" fmla="*/ 2075115 w 5235586"/>
              <a:gd name="connsiteY6583" fmla="*/ 1346736 h 3977558"/>
              <a:gd name="connsiteX6584" fmla="*/ 2072301 w 5235586"/>
              <a:gd name="connsiteY6584" fmla="*/ 1343926 h 3977558"/>
              <a:gd name="connsiteX6585" fmla="*/ 2027315 w 5235586"/>
              <a:gd name="connsiteY6585" fmla="*/ 1298934 h 3977558"/>
              <a:gd name="connsiteX6586" fmla="*/ 2024502 w 5235586"/>
              <a:gd name="connsiteY6586" fmla="*/ 1296123 h 3977558"/>
              <a:gd name="connsiteX6587" fmla="*/ 2027315 w 5235586"/>
              <a:gd name="connsiteY6587" fmla="*/ 1293313 h 3977558"/>
              <a:gd name="connsiteX6588" fmla="*/ 2075115 w 5235586"/>
              <a:gd name="connsiteY6588" fmla="*/ 1245511 h 3977558"/>
              <a:gd name="connsiteX6589" fmla="*/ 1917652 w 5235586"/>
              <a:gd name="connsiteY6589" fmla="*/ 1245511 h 3977558"/>
              <a:gd name="connsiteX6590" fmla="*/ 1965455 w 5235586"/>
              <a:gd name="connsiteY6590" fmla="*/ 1293313 h 3977558"/>
              <a:gd name="connsiteX6591" fmla="*/ 1968265 w 5235586"/>
              <a:gd name="connsiteY6591" fmla="*/ 1296123 h 3977558"/>
              <a:gd name="connsiteX6592" fmla="*/ 1965455 w 5235586"/>
              <a:gd name="connsiteY6592" fmla="*/ 1298934 h 3977558"/>
              <a:gd name="connsiteX6593" fmla="*/ 1920463 w 5235586"/>
              <a:gd name="connsiteY6593" fmla="*/ 1343926 h 3977558"/>
              <a:gd name="connsiteX6594" fmla="*/ 1917652 w 5235586"/>
              <a:gd name="connsiteY6594" fmla="*/ 1346736 h 3977558"/>
              <a:gd name="connsiteX6595" fmla="*/ 1914839 w 5235586"/>
              <a:gd name="connsiteY6595" fmla="*/ 1343926 h 3977558"/>
              <a:gd name="connsiteX6596" fmla="*/ 1869850 w 5235586"/>
              <a:gd name="connsiteY6596" fmla="*/ 1298934 h 3977558"/>
              <a:gd name="connsiteX6597" fmla="*/ 1867040 w 5235586"/>
              <a:gd name="connsiteY6597" fmla="*/ 1296123 h 3977558"/>
              <a:gd name="connsiteX6598" fmla="*/ 1869850 w 5235586"/>
              <a:gd name="connsiteY6598" fmla="*/ 1293313 h 3977558"/>
              <a:gd name="connsiteX6599" fmla="*/ 1917652 w 5235586"/>
              <a:gd name="connsiteY6599" fmla="*/ 1245511 h 3977558"/>
              <a:gd name="connsiteX6600" fmla="*/ 1763004 w 5235586"/>
              <a:gd name="connsiteY6600" fmla="*/ 1245511 h 3977558"/>
              <a:gd name="connsiteX6601" fmla="*/ 1810807 w 5235586"/>
              <a:gd name="connsiteY6601" fmla="*/ 1293313 h 3977558"/>
              <a:gd name="connsiteX6602" fmla="*/ 1813617 w 5235586"/>
              <a:gd name="connsiteY6602" fmla="*/ 1296123 h 3977558"/>
              <a:gd name="connsiteX6603" fmla="*/ 1810807 w 5235586"/>
              <a:gd name="connsiteY6603" fmla="*/ 1298934 h 3977558"/>
              <a:gd name="connsiteX6604" fmla="*/ 1765815 w 5235586"/>
              <a:gd name="connsiteY6604" fmla="*/ 1343926 h 3977558"/>
              <a:gd name="connsiteX6605" fmla="*/ 1763004 w 5235586"/>
              <a:gd name="connsiteY6605" fmla="*/ 1346736 h 3977558"/>
              <a:gd name="connsiteX6606" fmla="*/ 1760191 w 5235586"/>
              <a:gd name="connsiteY6606" fmla="*/ 1343926 h 3977558"/>
              <a:gd name="connsiteX6607" fmla="*/ 1715202 w 5235586"/>
              <a:gd name="connsiteY6607" fmla="*/ 1298934 h 3977558"/>
              <a:gd name="connsiteX6608" fmla="*/ 1712392 w 5235586"/>
              <a:gd name="connsiteY6608" fmla="*/ 1296123 h 3977558"/>
              <a:gd name="connsiteX6609" fmla="*/ 1715202 w 5235586"/>
              <a:gd name="connsiteY6609" fmla="*/ 1293313 h 3977558"/>
              <a:gd name="connsiteX6610" fmla="*/ 1763004 w 5235586"/>
              <a:gd name="connsiteY6610" fmla="*/ 1245511 h 3977558"/>
              <a:gd name="connsiteX6611" fmla="*/ 1608353 w 5235586"/>
              <a:gd name="connsiteY6611" fmla="*/ 1245511 h 3977558"/>
              <a:gd name="connsiteX6612" fmla="*/ 1656156 w 5235586"/>
              <a:gd name="connsiteY6612" fmla="*/ 1293313 h 3977558"/>
              <a:gd name="connsiteX6613" fmla="*/ 1658966 w 5235586"/>
              <a:gd name="connsiteY6613" fmla="*/ 1296123 h 3977558"/>
              <a:gd name="connsiteX6614" fmla="*/ 1656156 w 5235586"/>
              <a:gd name="connsiteY6614" fmla="*/ 1298934 h 3977558"/>
              <a:gd name="connsiteX6615" fmla="*/ 1611164 w 5235586"/>
              <a:gd name="connsiteY6615" fmla="*/ 1343926 h 3977558"/>
              <a:gd name="connsiteX6616" fmla="*/ 1608353 w 5235586"/>
              <a:gd name="connsiteY6616" fmla="*/ 1346736 h 3977558"/>
              <a:gd name="connsiteX6617" fmla="*/ 1605540 w 5235586"/>
              <a:gd name="connsiteY6617" fmla="*/ 1343926 h 3977558"/>
              <a:gd name="connsiteX6618" fmla="*/ 1560551 w 5235586"/>
              <a:gd name="connsiteY6618" fmla="*/ 1298934 h 3977558"/>
              <a:gd name="connsiteX6619" fmla="*/ 1557741 w 5235586"/>
              <a:gd name="connsiteY6619" fmla="*/ 1296123 h 3977558"/>
              <a:gd name="connsiteX6620" fmla="*/ 1560551 w 5235586"/>
              <a:gd name="connsiteY6620" fmla="*/ 1293313 h 3977558"/>
              <a:gd name="connsiteX6621" fmla="*/ 1608353 w 5235586"/>
              <a:gd name="connsiteY6621" fmla="*/ 1245511 h 3977558"/>
              <a:gd name="connsiteX6622" fmla="*/ 1450892 w 5235586"/>
              <a:gd name="connsiteY6622" fmla="*/ 1245511 h 3977558"/>
              <a:gd name="connsiteX6623" fmla="*/ 1498695 w 5235586"/>
              <a:gd name="connsiteY6623" fmla="*/ 1293313 h 3977558"/>
              <a:gd name="connsiteX6624" fmla="*/ 1501505 w 5235586"/>
              <a:gd name="connsiteY6624" fmla="*/ 1296123 h 3977558"/>
              <a:gd name="connsiteX6625" fmla="*/ 1498695 w 5235586"/>
              <a:gd name="connsiteY6625" fmla="*/ 1298934 h 3977558"/>
              <a:gd name="connsiteX6626" fmla="*/ 1453706 w 5235586"/>
              <a:gd name="connsiteY6626" fmla="*/ 1343926 h 3977558"/>
              <a:gd name="connsiteX6627" fmla="*/ 1450892 w 5235586"/>
              <a:gd name="connsiteY6627" fmla="*/ 1346736 h 3977558"/>
              <a:gd name="connsiteX6628" fmla="*/ 1448079 w 5235586"/>
              <a:gd name="connsiteY6628" fmla="*/ 1343926 h 3977558"/>
              <a:gd name="connsiteX6629" fmla="*/ 1403090 w 5235586"/>
              <a:gd name="connsiteY6629" fmla="*/ 1298934 h 3977558"/>
              <a:gd name="connsiteX6630" fmla="*/ 1400280 w 5235586"/>
              <a:gd name="connsiteY6630" fmla="*/ 1296123 h 3977558"/>
              <a:gd name="connsiteX6631" fmla="*/ 1403090 w 5235586"/>
              <a:gd name="connsiteY6631" fmla="*/ 1293313 h 3977558"/>
              <a:gd name="connsiteX6632" fmla="*/ 1450892 w 5235586"/>
              <a:gd name="connsiteY6632" fmla="*/ 1245511 h 3977558"/>
              <a:gd name="connsiteX6633" fmla="*/ 1296244 w 5235586"/>
              <a:gd name="connsiteY6633" fmla="*/ 1245511 h 3977558"/>
              <a:gd name="connsiteX6634" fmla="*/ 1344046 w 5235586"/>
              <a:gd name="connsiteY6634" fmla="*/ 1293313 h 3977558"/>
              <a:gd name="connsiteX6635" fmla="*/ 1346857 w 5235586"/>
              <a:gd name="connsiteY6635" fmla="*/ 1296123 h 3977558"/>
              <a:gd name="connsiteX6636" fmla="*/ 1344046 w 5235586"/>
              <a:gd name="connsiteY6636" fmla="*/ 1298934 h 3977558"/>
              <a:gd name="connsiteX6637" fmla="*/ 1299058 w 5235586"/>
              <a:gd name="connsiteY6637" fmla="*/ 1343926 h 3977558"/>
              <a:gd name="connsiteX6638" fmla="*/ 1296244 w 5235586"/>
              <a:gd name="connsiteY6638" fmla="*/ 1346736 h 3977558"/>
              <a:gd name="connsiteX6639" fmla="*/ 1293431 w 5235586"/>
              <a:gd name="connsiteY6639" fmla="*/ 1343926 h 3977558"/>
              <a:gd name="connsiteX6640" fmla="*/ 1248442 w 5235586"/>
              <a:gd name="connsiteY6640" fmla="*/ 1298934 h 3977558"/>
              <a:gd name="connsiteX6641" fmla="*/ 1245632 w 5235586"/>
              <a:gd name="connsiteY6641" fmla="*/ 1296123 h 3977558"/>
              <a:gd name="connsiteX6642" fmla="*/ 1248442 w 5235586"/>
              <a:gd name="connsiteY6642" fmla="*/ 1293313 h 3977558"/>
              <a:gd name="connsiteX6643" fmla="*/ 1296244 w 5235586"/>
              <a:gd name="connsiteY6643" fmla="*/ 1245511 h 3977558"/>
              <a:gd name="connsiteX6644" fmla="*/ 1141593 w 5235586"/>
              <a:gd name="connsiteY6644" fmla="*/ 1245511 h 3977558"/>
              <a:gd name="connsiteX6645" fmla="*/ 1189395 w 5235586"/>
              <a:gd name="connsiteY6645" fmla="*/ 1293313 h 3977558"/>
              <a:gd name="connsiteX6646" fmla="*/ 1192206 w 5235586"/>
              <a:gd name="connsiteY6646" fmla="*/ 1296123 h 3977558"/>
              <a:gd name="connsiteX6647" fmla="*/ 1189395 w 5235586"/>
              <a:gd name="connsiteY6647" fmla="*/ 1298934 h 3977558"/>
              <a:gd name="connsiteX6648" fmla="*/ 1144407 w 5235586"/>
              <a:gd name="connsiteY6648" fmla="*/ 1343926 h 3977558"/>
              <a:gd name="connsiteX6649" fmla="*/ 1141593 w 5235586"/>
              <a:gd name="connsiteY6649" fmla="*/ 1346736 h 3977558"/>
              <a:gd name="connsiteX6650" fmla="*/ 1138780 w 5235586"/>
              <a:gd name="connsiteY6650" fmla="*/ 1343926 h 3977558"/>
              <a:gd name="connsiteX6651" fmla="*/ 1093791 w 5235586"/>
              <a:gd name="connsiteY6651" fmla="*/ 1298934 h 3977558"/>
              <a:gd name="connsiteX6652" fmla="*/ 1090981 w 5235586"/>
              <a:gd name="connsiteY6652" fmla="*/ 1296123 h 3977558"/>
              <a:gd name="connsiteX6653" fmla="*/ 1093791 w 5235586"/>
              <a:gd name="connsiteY6653" fmla="*/ 1293313 h 3977558"/>
              <a:gd name="connsiteX6654" fmla="*/ 1141593 w 5235586"/>
              <a:gd name="connsiteY6654" fmla="*/ 1245511 h 3977558"/>
              <a:gd name="connsiteX6655" fmla="*/ 984132 w 5235586"/>
              <a:gd name="connsiteY6655" fmla="*/ 1245511 h 3977558"/>
              <a:gd name="connsiteX6656" fmla="*/ 1031934 w 5235586"/>
              <a:gd name="connsiteY6656" fmla="*/ 1293313 h 3977558"/>
              <a:gd name="connsiteX6657" fmla="*/ 1034745 w 5235586"/>
              <a:gd name="connsiteY6657" fmla="*/ 1296123 h 3977558"/>
              <a:gd name="connsiteX6658" fmla="*/ 1031934 w 5235586"/>
              <a:gd name="connsiteY6658" fmla="*/ 1298934 h 3977558"/>
              <a:gd name="connsiteX6659" fmla="*/ 986946 w 5235586"/>
              <a:gd name="connsiteY6659" fmla="*/ 1343926 h 3977558"/>
              <a:gd name="connsiteX6660" fmla="*/ 984132 w 5235586"/>
              <a:gd name="connsiteY6660" fmla="*/ 1346736 h 3977558"/>
              <a:gd name="connsiteX6661" fmla="*/ 981319 w 5235586"/>
              <a:gd name="connsiteY6661" fmla="*/ 1343926 h 3977558"/>
              <a:gd name="connsiteX6662" fmla="*/ 936330 w 5235586"/>
              <a:gd name="connsiteY6662" fmla="*/ 1298934 h 3977558"/>
              <a:gd name="connsiteX6663" fmla="*/ 933520 w 5235586"/>
              <a:gd name="connsiteY6663" fmla="*/ 1296123 h 3977558"/>
              <a:gd name="connsiteX6664" fmla="*/ 936330 w 5235586"/>
              <a:gd name="connsiteY6664" fmla="*/ 1293313 h 3977558"/>
              <a:gd name="connsiteX6665" fmla="*/ 984132 w 5235586"/>
              <a:gd name="connsiteY6665" fmla="*/ 1245511 h 3977558"/>
              <a:gd name="connsiteX6666" fmla="*/ 829484 w 5235586"/>
              <a:gd name="connsiteY6666" fmla="*/ 1245511 h 3977558"/>
              <a:gd name="connsiteX6667" fmla="*/ 877286 w 5235586"/>
              <a:gd name="connsiteY6667" fmla="*/ 1293313 h 3977558"/>
              <a:gd name="connsiteX6668" fmla="*/ 880097 w 5235586"/>
              <a:gd name="connsiteY6668" fmla="*/ 1296123 h 3977558"/>
              <a:gd name="connsiteX6669" fmla="*/ 877286 w 5235586"/>
              <a:gd name="connsiteY6669" fmla="*/ 1298934 h 3977558"/>
              <a:gd name="connsiteX6670" fmla="*/ 832298 w 5235586"/>
              <a:gd name="connsiteY6670" fmla="*/ 1343926 h 3977558"/>
              <a:gd name="connsiteX6671" fmla="*/ 829484 w 5235586"/>
              <a:gd name="connsiteY6671" fmla="*/ 1346736 h 3977558"/>
              <a:gd name="connsiteX6672" fmla="*/ 826671 w 5235586"/>
              <a:gd name="connsiteY6672" fmla="*/ 1343926 h 3977558"/>
              <a:gd name="connsiteX6673" fmla="*/ 781682 w 5235586"/>
              <a:gd name="connsiteY6673" fmla="*/ 1298934 h 3977558"/>
              <a:gd name="connsiteX6674" fmla="*/ 778872 w 5235586"/>
              <a:gd name="connsiteY6674" fmla="*/ 1296123 h 3977558"/>
              <a:gd name="connsiteX6675" fmla="*/ 781682 w 5235586"/>
              <a:gd name="connsiteY6675" fmla="*/ 1293313 h 3977558"/>
              <a:gd name="connsiteX6676" fmla="*/ 829484 w 5235586"/>
              <a:gd name="connsiteY6676" fmla="*/ 1245511 h 3977558"/>
              <a:gd name="connsiteX6677" fmla="*/ 674833 w 5235586"/>
              <a:gd name="connsiteY6677" fmla="*/ 1245511 h 3977558"/>
              <a:gd name="connsiteX6678" fmla="*/ 722635 w 5235586"/>
              <a:gd name="connsiteY6678" fmla="*/ 1293313 h 3977558"/>
              <a:gd name="connsiteX6679" fmla="*/ 725446 w 5235586"/>
              <a:gd name="connsiteY6679" fmla="*/ 1296123 h 3977558"/>
              <a:gd name="connsiteX6680" fmla="*/ 722635 w 5235586"/>
              <a:gd name="connsiteY6680" fmla="*/ 1298934 h 3977558"/>
              <a:gd name="connsiteX6681" fmla="*/ 677647 w 5235586"/>
              <a:gd name="connsiteY6681" fmla="*/ 1343926 h 3977558"/>
              <a:gd name="connsiteX6682" fmla="*/ 674833 w 5235586"/>
              <a:gd name="connsiteY6682" fmla="*/ 1346736 h 3977558"/>
              <a:gd name="connsiteX6683" fmla="*/ 672020 w 5235586"/>
              <a:gd name="connsiteY6683" fmla="*/ 1343926 h 3977558"/>
              <a:gd name="connsiteX6684" fmla="*/ 627031 w 5235586"/>
              <a:gd name="connsiteY6684" fmla="*/ 1298934 h 3977558"/>
              <a:gd name="connsiteX6685" fmla="*/ 624221 w 5235586"/>
              <a:gd name="connsiteY6685" fmla="*/ 1296123 h 3977558"/>
              <a:gd name="connsiteX6686" fmla="*/ 627031 w 5235586"/>
              <a:gd name="connsiteY6686" fmla="*/ 1293313 h 3977558"/>
              <a:gd name="connsiteX6687" fmla="*/ 674833 w 5235586"/>
              <a:gd name="connsiteY6687" fmla="*/ 1245511 h 3977558"/>
              <a:gd name="connsiteX6688" fmla="*/ 517372 w 5235586"/>
              <a:gd name="connsiteY6688" fmla="*/ 1245511 h 3977558"/>
              <a:gd name="connsiteX6689" fmla="*/ 565174 w 5235586"/>
              <a:gd name="connsiteY6689" fmla="*/ 1293313 h 3977558"/>
              <a:gd name="connsiteX6690" fmla="*/ 567985 w 5235586"/>
              <a:gd name="connsiteY6690" fmla="*/ 1296123 h 3977558"/>
              <a:gd name="connsiteX6691" fmla="*/ 565174 w 5235586"/>
              <a:gd name="connsiteY6691" fmla="*/ 1298934 h 3977558"/>
              <a:gd name="connsiteX6692" fmla="*/ 520183 w 5235586"/>
              <a:gd name="connsiteY6692" fmla="*/ 1343926 h 3977558"/>
              <a:gd name="connsiteX6693" fmla="*/ 517372 w 5235586"/>
              <a:gd name="connsiteY6693" fmla="*/ 1346736 h 3977558"/>
              <a:gd name="connsiteX6694" fmla="*/ 514559 w 5235586"/>
              <a:gd name="connsiteY6694" fmla="*/ 1343926 h 3977558"/>
              <a:gd name="connsiteX6695" fmla="*/ 469570 w 5235586"/>
              <a:gd name="connsiteY6695" fmla="*/ 1298934 h 3977558"/>
              <a:gd name="connsiteX6696" fmla="*/ 466760 w 5235586"/>
              <a:gd name="connsiteY6696" fmla="*/ 1296123 h 3977558"/>
              <a:gd name="connsiteX6697" fmla="*/ 469570 w 5235586"/>
              <a:gd name="connsiteY6697" fmla="*/ 1293313 h 3977558"/>
              <a:gd name="connsiteX6698" fmla="*/ 517372 w 5235586"/>
              <a:gd name="connsiteY6698" fmla="*/ 1245511 h 3977558"/>
              <a:gd name="connsiteX6699" fmla="*/ 362724 w 5235586"/>
              <a:gd name="connsiteY6699" fmla="*/ 1245511 h 3977558"/>
              <a:gd name="connsiteX6700" fmla="*/ 410526 w 5235586"/>
              <a:gd name="connsiteY6700" fmla="*/ 1293313 h 3977558"/>
              <a:gd name="connsiteX6701" fmla="*/ 413337 w 5235586"/>
              <a:gd name="connsiteY6701" fmla="*/ 1296123 h 3977558"/>
              <a:gd name="connsiteX6702" fmla="*/ 410526 w 5235586"/>
              <a:gd name="connsiteY6702" fmla="*/ 1298934 h 3977558"/>
              <a:gd name="connsiteX6703" fmla="*/ 365535 w 5235586"/>
              <a:gd name="connsiteY6703" fmla="*/ 1343926 h 3977558"/>
              <a:gd name="connsiteX6704" fmla="*/ 362724 w 5235586"/>
              <a:gd name="connsiteY6704" fmla="*/ 1346736 h 3977558"/>
              <a:gd name="connsiteX6705" fmla="*/ 359911 w 5235586"/>
              <a:gd name="connsiteY6705" fmla="*/ 1343926 h 3977558"/>
              <a:gd name="connsiteX6706" fmla="*/ 314922 w 5235586"/>
              <a:gd name="connsiteY6706" fmla="*/ 1298934 h 3977558"/>
              <a:gd name="connsiteX6707" fmla="*/ 312112 w 5235586"/>
              <a:gd name="connsiteY6707" fmla="*/ 1296123 h 3977558"/>
              <a:gd name="connsiteX6708" fmla="*/ 314922 w 5235586"/>
              <a:gd name="connsiteY6708" fmla="*/ 1293313 h 3977558"/>
              <a:gd name="connsiteX6709" fmla="*/ 362724 w 5235586"/>
              <a:gd name="connsiteY6709" fmla="*/ 1245511 h 3977558"/>
              <a:gd name="connsiteX6710" fmla="*/ 208073 w 5235586"/>
              <a:gd name="connsiteY6710" fmla="*/ 1245511 h 3977558"/>
              <a:gd name="connsiteX6711" fmla="*/ 255875 w 5235586"/>
              <a:gd name="connsiteY6711" fmla="*/ 1293313 h 3977558"/>
              <a:gd name="connsiteX6712" fmla="*/ 258686 w 5235586"/>
              <a:gd name="connsiteY6712" fmla="*/ 1296123 h 3977558"/>
              <a:gd name="connsiteX6713" fmla="*/ 255875 w 5235586"/>
              <a:gd name="connsiteY6713" fmla="*/ 1298934 h 3977558"/>
              <a:gd name="connsiteX6714" fmla="*/ 210884 w 5235586"/>
              <a:gd name="connsiteY6714" fmla="*/ 1343926 h 3977558"/>
              <a:gd name="connsiteX6715" fmla="*/ 208073 w 5235586"/>
              <a:gd name="connsiteY6715" fmla="*/ 1346736 h 3977558"/>
              <a:gd name="connsiteX6716" fmla="*/ 205260 w 5235586"/>
              <a:gd name="connsiteY6716" fmla="*/ 1343926 h 3977558"/>
              <a:gd name="connsiteX6717" fmla="*/ 160271 w 5235586"/>
              <a:gd name="connsiteY6717" fmla="*/ 1298934 h 3977558"/>
              <a:gd name="connsiteX6718" fmla="*/ 157461 w 5235586"/>
              <a:gd name="connsiteY6718" fmla="*/ 1296123 h 3977558"/>
              <a:gd name="connsiteX6719" fmla="*/ 160271 w 5235586"/>
              <a:gd name="connsiteY6719" fmla="*/ 1293313 h 3977558"/>
              <a:gd name="connsiteX6720" fmla="*/ 208073 w 5235586"/>
              <a:gd name="connsiteY6720" fmla="*/ 1245511 h 3977558"/>
              <a:gd name="connsiteX6721" fmla="*/ 50612 w 5235586"/>
              <a:gd name="connsiteY6721" fmla="*/ 1245511 h 3977558"/>
              <a:gd name="connsiteX6722" fmla="*/ 98414 w 5235586"/>
              <a:gd name="connsiteY6722" fmla="*/ 1293313 h 3977558"/>
              <a:gd name="connsiteX6723" fmla="*/ 101225 w 5235586"/>
              <a:gd name="connsiteY6723" fmla="*/ 1296123 h 3977558"/>
              <a:gd name="connsiteX6724" fmla="*/ 98414 w 5235586"/>
              <a:gd name="connsiteY6724" fmla="*/ 1298934 h 3977558"/>
              <a:gd name="connsiteX6725" fmla="*/ 53426 w 5235586"/>
              <a:gd name="connsiteY6725" fmla="*/ 1343926 h 3977558"/>
              <a:gd name="connsiteX6726" fmla="*/ 50612 w 5235586"/>
              <a:gd name="connsiteY6726" fmla="*/ 1346736 h 3977558"/>
              <a:gd name="connsiteX6727" fmla="*/ 47802 w 5235586"/>
              <a:gd name="connsiteY6727" fmla="*/ 1343926 h 3977558"/>
              <a:gd name="connsiteX6728" fmla="*/ 2813 w 5235586"/>
              <a:gd name="connsiteY6728" fmla="*/ 1298934 h 3977558"/>
              <a:gd name="connsiteX6729" fmla="*/ 0 w 5235586"/>
              <a:gd name="connsiteY6729" fmla="*/ 1296123 h 3977558"/>
              <a:gd name="connsiteX6730" fmla="*/ 2813 w 5235586"/>
              <a:gd name="connsiteY6730" fmla="*/ 1293313 h 3977558"/>
              <a:gd name="connsiteX6731" fmla="*/ 50612 w 5235586"/>
              <a:gd name="connsiteY6731" fmla="*/ 1245511 h 3977558"/>
              <a:gd name="connsiteX6732" fmla="*/ 5184973 w 5235586"/>
              <a:gd name="connsiteY6732" fmla="*/ 1088047 h 3977558"/>
              <a:gd name="connsiteX6733" fmla="*/ 5232776 w 5235586"/>
              <a:gd name="connsiteY6733" fmla="*/ 1135849 h 3977558"/>
              <a:gd name="connsiteX6734" fmla="*/ 5235586 w 5235586"/>
              <a:gd name="connsiteY6734" fmla="*/ 1138659 h 3977558"/>
              <a:gd name="connsiteX6735" fmla="*/ 5232776 w 5235586"/>
              <a:gd name="connsiteY6735" fmla="*/ 1141470 h 3977558"/>
              <a:gd name="connsiteX6736" fmla="*/ 5187787 w 5235586"/>
              <a:gd name="connsiteY6736" fmla="*/ 1186462 h 3977558"/>
              <a:gd name="connsiteX6737" fmla="*/ 5184973 w 5235586"/>
              <a:gd name="connsiteY6737" fmla="*/ 1189272 h 3977558"/>
              <a:gd name="connsiteX6738" fmla="*/ 5182163 w 5235586"/>
              <a:gd name="connsiteY6738" fmla="*/ 1186462 h 3977558"/>
              <a:gd name="connsiteX6739" fmla="*/ 5137174 w 5235586"/>
              <a:gd name="connsiteY6739" fmla="*/ 1141470 h 3977558"/>
              <a:gd name="connsiteX6740" fmla="*/ 5134361 w 5235586"/>
              <a:gd name="connsiteY6740" fmla="*/ 1138659 h 3977558"/>
              <a:gd name="connsiteX6741" fmla="*/ 5137174 w 5235586"/>
              <a:gd name="connsiteY6741" fmla="*/ 1135849 h 3977558"/>
              <a:gd name="connsiteX6742" fmla="*/ 5184973 w 5235586"/>
              <a:gd name="connsiteY6742" fmla="*/ 1088047 h 3977558"/>
              <a:gd name="connsiteX6743" fmla="*/ 5030325 w 5235586"/>
              <a:gd name="connsiteY6743" fmla="*/ 1088047 h 3977558"/>
              <a:gd name="connsiteX6744" fmla="*/ 5078128 w 5235586"/>
              <a:gd name="connsiteY6744" fmla="*/ 1135849 h 3977558"/>
              <a:gd name="connsiteX6745" fmla="*/ 5080938 w 5235586"/>
              <a:gd name="connsiteY6745" fmla="*/ 1138659 h 3977558"/>
              <a:gd name="connsiteX6746" fmla="*/ 5078128 w 5235586"/>
              <a:gd name="connsiteY6746" fmla="*/ 1141470 h 3977558"/>
              <a:gd name="connsiteX6747" fmla="*/ 5033136 w 5235586"/>
              <a:gd name="connsiteY6747" fmla="*/ 1186462 h 3977558"/>
              <a:gd name="connsiteX6748" fmla="*/ 5030325 w 5235586"/>
              <a:gd name="connsiteY6748" fmla="*/ 1189272 h 3977558"/>
              <a:gd name="connsiteX6749" fmla="*/ 5027512 w 5235586"/>
              <a:gd name="connsiteY6749" fmla="*/ 1186462 h 3977558"/>
              <a:gd name="connsiteX6750" fmla="*/ 4982523 w 5235586"/>
              <a:gd name="connsiteY6750" fmla="*/ 1141470 h 3977558"/>
              <a:gd name="connsiteX6751" fmla="*/ 4979713 w 5235586"/>
              <a:gd name="connsiteY6751" fmla="*/ 1138659 h 3977558"/>
              <a:gd name="connsiteX6752" fmla="*/ 4982523 w 5235586"/>
              <a:gd name="connsiteY6752" fmla="*/ 1135849 h 3977558"/>
              <a:gd name="connsiteX6753" fmla="*/ 5030325 w 5235586"/>
              <a:gd name="connsiteY6753" fmla="*/ 1088047 h 3977558"/>
              <a:gd name="connsiteX6754" fmla="*/ 4872861 w 5235586"/>
              <a:gd name="connsiteY6754" fmla="*/ 1088047 h 3977558"/>
              <a:gd name="connsiteX6755" fmla="*/ 4920664 w 5235586"/>
              <a:gd name="connsiteY6755" fmla="*/ 1135849 h 3977558"/>
              <a:gd name="connsiteX6756" fmla="*/ 4923474 w 5235586"/>
              <a:gd name="connsiteY6756" fmla="*/ 1138659 h 3977558"/>
              <a:gd name="connsiteX6757" fmla="*/ 4920664 w 5235586"/>
              <a:gd name="connsiteY6757" fmla="*/ 1141470 h 3977558"/>
              <a:gd name="connsiteX6758" fmla="*/ 4875675 w 5235586"/>
              <a:gd name="connsiteY6758" fmla="*/ 1186462 h 3977558"/>
              <a:gd name="connsiteX6759" fmla="*/ 4872861 w 5235586"/>
              <a:gd name="connsiteY6759" fmla="*/ 1189272 h 3977558"/>
              <a:gd name="connsiteX6760" fmla="*/ 4870048 w 5235586"/>
              <a:gd name="connsiteY6760" fmla="*/ 1186462 h 3977558"/>
              <a:gd name="connsiteX6761" fmla="*/ 4825062 w 5235586"/>
              <a:gd name="connsiteY6761" fmla="*/ 1141470 h 3977558"/>
              <a:gd name="connsiteX6762" fmla="*/ 4822249 w 5235586"/>
              <a:gd name="connsiteY6762" fmla="*/ 1138659 h 3977558"/>
              <a:gd name="connsiteX6763" fmla="*/ 4825062 w 5235586"/>
              <a:gd name="connsiteY6763" fmla="*/ 1135849 h 3977558"/>
              <a:gd name="connsiteX6764" fmla="*/ 4872861 w 5235586"/>
              <a:gd name="connsiteY6764" fmla="*/ 1088047 h 3977558"/>
              <a:gd name="connsiteX6765" fmla="*/ 4718213 w 5235586"/>
              <a:gd name="connsiteY6765" fmla="*/ 1088047 h 3977558"/>
              <a:gd name="connsiteX6766" fmla="*/ 4766016 w 5235586"/>
              <a:gd name="connsiteY6766" fmla="*/ 1135849 h 3977558"/>
              <a:gd name="connsiteX6767" fmla="*/ 4768826 w 5235586"/>
              <a:gd name="connsiteY6767" fmla="*/ 1138659 h 3977558"/>
              <a:gd name="connsiteX6768" fmla="*/ 4766016 w 5235586"/>
              <a:gd name="connsiteY6768" fmla="*/ 1141470 h 3977558"/>
              <a:gd name="connsiteX6769" fmla="*/ 4721027 w 5235586"/>
              <a:gd name="connsiteY6769" fmla="*/ 1186462 h 3977558"/>
              <a:gd name="connsiteX6770" fmla="*/ 4718213 w 5235586"/>
              <a:gd name="connsiteY6770" fmla="*/ 1189272 h 3977558"/>
              <a:gd name="connsiteX6771" fmla="*/ 4715400 w 5235586"/>
              <a:gd name="connsiteY6771" fmla="*/ 1186462 h 3977558"/>
              <a:gd name="connsiteX6772" fmla="*/ 4670414 w 5235586"/>
              <a:gd name="connsiteY6772" fmla="*/ 1141470 h 3977558"/>
              <a:gd name="connsiteX6773" fmla="*/ 4667601 w 5235586"/>
              <a:gd name="connsiteY6773" fmla="*/ 1138659 h 3977558"/>
              <a:gd name="connsiteX6774" fmla="*/ 4670414 w 5235586"/>
              <a:gd name="connsiteY6774" fmla="*/ 1135849 h 3977558"/>
              <a:gd name="connsiteX6775" fmla="*/ 4718213 w 5235586"/>
              <a:gd name="connsiteY6775" fmla="*/ 1088047 h 3977558"/>
              <a:gd name="connsiteX6776" fmla="*/ 4563563 w 5235586"/>
              <a:gd name="connsiteY6776" fmla="*/ 1088047 h 3977558"/>
              <a:gd name="connsiteX6777" fmla="*/ 4611365 w 5235586"/>
              <a:gd name="connsiteY6777" fmla="*/ 1135849 h 3977558"/>
              <a:gd name="connsiteX6778" fmla="*/ 4614175 w 5235586"/>
              <a:gd name="connsiteY6778" fmla="*/ 1138659 h 3977558"/>
              <a:gd name="connsiteX6779" fmla="*/ 4611365 w 5235586"/>
              <a:gd name="connsiteY6779" fmla="*/ 1141470 h 3977558"/>
              <a:gd name="connsiteX6780" fmla="*/ 4566376 w 5235586"/>
              <a:gd name="connsiteY6780" fmla="*/ 1186462 h 3977558"/>
              <a:gd name="connsiteX6781" fmla="*/ 4563563 w 5235586"/>
              <a:gd name="connsiteY6781" fmla="*/ 1189272 h 3977558"/>
              <a:gd name="connsiteX6782" fmla="*/ 4560749 w 5235586"/>
              <a:gd name="connsiteY6782" fmla="*/ 1186462 h 3977558"/>
              <a:gd name="connsiteX6783" fmla="*/ 4515763 w 5235586"/>
              <a:gd name="connsiteY6783" fmla="*/ 1141470 h 3977558"/>
              <a:gd name="connsiteX6784" fmla="*/ 4512950 w 5235586"/>
              <a:gd name="connsiteY6784" fmla="*/ 1138659 h 3977558"/>
              <a:gd name="connsiteX6785" fmla="*/ 4515763 w 5235586"/>
              <a:gd name="connsiteY6785" fmla="*/ 1135849 h 3977558"/>
              <a:gd name="connsiteX6786" fmla="*/ 4563563 w 5235586"/>
              <a:gd name="connsiteY6786" fmla="*/ 1088047 h 3977558"/>
              <a:gd name="connsiteX6787" fmla="*/ 4406104 w 5235586"/>
              <a:gd name="connsiteY6787" fmla="*/ 1088047 h 3977558"/>
              <a:gd name="connsiteX6788" fmla="*/ 4453907 w 5235586"/>
              <a:gd name="connsiteY6788" fmla="*/ 1135849 h 3977558"/>
              <a:gd name="connsiteX6789" fmla="*/ 4456717 w 5235586"/>
              <a:gd name="connsiteY6789" fmla="*/ 1138659 h 3977558"/>
              <a:gd name="connsiteX6790" fmla="*/ 4453907 w 5235586"/>
              <a:gd name="connsiteY6790" fmla="*/ 1141470 h 3977558"/>
              <a:gd name="connsiteX6791" fmla="*/ 4408915 w 5235586"/>
              <a:gd name="connsiteY6791" fmla="*/ 1186462 h 3977558"/>
              <a:gd name="connsiteX6792" fmla="*/ 4406104 w 5235586"/>
              <a:gd name="connsiteY6792" fmla="*/ 1189272 h 3977558"/>
              <a:gd name="connsiteX6793" fmla="*/ 4403291 w 5235586"/>
              <a:gd name="connsiteY6793" fmla="*/ 1186462 h 3977558"/>
              <a:gd name="connsiteX6794" fmla="*/ 4358302 w 5235586"/>
              <a:gd name="connsiteY6794" fmla="*/ 1141470 h 3977558"/>
              <a:gd name="connsiteX6795" fmla="*/ 4355492 w 5235586"/>
              <a:gd name="connsiteY6795" fmla="*/ 1138659 h 3977558"/>
              <a:gd name="connsiteX6796" fmla="*/ 4358302 w 5235586"/>
              <a:gd name="connsiteY6796" fmla="*/ 1135849 h 3977558"/>
              <a:gd name="connsiteX6797" fmla="*/ 4406104 w 5235586"/>
              <a:gd name="connsiteY6797" fmla="*/ 1088047 h 3977558"/>
              <a:gd name="connsiteX6798" fmla="*/ 4251453 w 5235586"/>
              <a:gd name="connsiteY6798" fmla="*/ 1088047 h 3977558"/>
              <a:gd name="connsiteX6799" fmla="*/ 4299256 w 5235586"/>
              <a:gd name="connsiteY6799" fmla="*/ 1135849 h 3977558"/>
              <a:gd name="connsiteX6800" fmla="*/ 4302066 w 5235586"/>
              <a:gd name="connsiteY6800" fmla="*/ 1138659 h 3977558"/>
              <a:gd name="connsiteX6801" fmla="*/ 4299256 w 5235586"/>
              <a:gd name="connsiteY6801" fmla="*/ 1141470 h 3977558"/>
              <a:gd name="connsiteX6802" fmla="*/ 4254264 w 5235586"/>
              <a:gd name="connsiteY6802" fmla="*/ 1186462 h 3977558"/>
              <a:gd name="connsiteX6803" fmla="*/ 4251453 w 5235586"/>
              <a:gd name="connsiteY6803" fmla="*/ 1189272 h 3977558"/>
              <a:gd name="connsiteX6804" fmla="*/ 4248640 w 5235586"/>
              <a:gd name="connsiteY6804" fmla="*/ 1186462 h 3977558"/>
              <a:gd name="connsiteX6805" fmla="*/ 4203651 w 5235586"/>
              <a:gd name="connsiteY6805" fmla="*/ 1141470 h 3977558"/>
              <a:gd name="connsiteX6806" fmla="*/ 4200841 w 5235586"/>
              <a:gd name="connsiteY6806" fmla="*/ 1138659 h 3977558"/>
              <a:gd name="connsiteX6807" fmla="*/ 4203651 w 5235586"/>
              <a:gd name="connsiteY6807" fmla="*/ 1135849 h 3977558"/>
              <a:gd name="connsiteX6808" fmla="*/ 4251453 w 5235586"/>
              <a:gd name="connsiteY6808" fmla="*/ 1088047 h 3977558"/>
              <a:gd name="connsiteX6809" fmla="*/ 4096805 w 5235586"/>
              <a:gd name="connsiteY6809" fmla="*/ 1088047 h 3977558"/>
              <a:gd name="connsiteX6810" fmla="*/ 4144608 w 5235586"/>
              <a:gd name="connsiteY6810" fmla="*/ 1135849 h 3977558"/>
              <a:gd name="connsiteX6811" fmla="*/ 4147418 w 5235586"/>
              <a:gd name="connsiteY6811" fmla="*/ 1138659 h 3977558"/>
              <a:gd name="connsiteX6812" fmla="*/ 4144608 w 5235586"/>
              <a:gd name="connsiteY6812" fmla="*/ 1141470 h 3977558"/>
              <a:gd name="connsiteX6813" fmla="*/ 4099616 w 5235586"/>
              <a:gd name="connsiteY6813" fmla="*/ 1186462 h 3977558"/>
              <a:gd name="connsiteX6814" fmla="*/ 4096805 w 5235586"/>
              <a:gd name="connsiteY6814" fmla="*/ 1189272 h 3977558"/>
              <a:gd name="connsiteX6815" fmla="*/ 4093992 w 5235586"/>
              <a:gd name="connsiteY6815" fmla="*/ 1186462 h 3977558"/>
              <a:gd name="connsiteX6816" fmla="*/ 4049003 w 5235586"/>
              <a:gd name="connsiteY6816" fmla="*/ 1141470 h 3977558"/>
              <a:gd name="connsiteX6817" fmla="*/ 4046193 w 5235586"/>
              <a:gd name="connsiteY6817" fmla="*/ 1138659 h 3977558"/>
              <a:gd name="connsiteX6818" fmla="*/ 4049003 w 5235586"/>
              <a:gd name="connsiteY6818" fmla="*/ 1135849 h 3977558"/>
              <a:gd name="connsiteX6819" fmla="*/ 4096805 w 5235586"/>
              <a:gd name="connsiteY6819" fmla="*/ 1088047 h 3977558"/>
              <a:gd name="connsiteX6820" fmla="*/ 3939345 w 5235586"/>
              <a:gd name="connsiteY6820" fmla="*/ 1088047 h 3977558"/>
              <a:gd name="connsiteX6821" fmla="*/ 3987147 w 5235586"/>
              <a:gd name="connsiteY6821" fmla="*/ 1135849 h 3977558"/>
              <a:gd name="connsiteX6822" fmla="*/ 3989957 w 5235586"/>
              <a:gd name="connsiteY6822" fmla="*/ 1138659 h 3977558"/>
              <a:gd name="connsiteX6823" fmla="*/ 3987147 w 5235586"/>
              <a:gd name="connsiteY6823" fmla="*/ 1141470 h 3977558"/>
              <a:gd name="connsiteX6824" fmla="*/ 3942155 w 5235586"/>
              <a:gd name="connsiteY6824" fmla="*/ 1186462 h 3977558"/>
              <a:gd name="connsiteX6825" fmla="*/ 3939345 w 5235586"/>
              <a:gd name="connsiteY6825" fmla="*/ 1189272 h 3977558"/>
              <a:gd name="connsiteX6826" fmla="*/ 3936531 w 5235586"/>
              <a:gd name="connsiteY6826" fmla="*/ 1186462 h 3977558"/>
              <a:gd name="connsiteX6827" fmla="*/ 3891545 w 5235586"/>
              <a:gd name="connsiteY6827" fmla="*/ 1141470 h 3977558"/>
              <a:gd name="connsiteX6828" fmla="*/ 3888732 w 5235586"/>
              <a:gd name="connsiteY6828" fmla="*/ 1138659 h 3977558"/>
              <a:gd name="connsiteX6829" fmla="*/ 3891545 w 5235586"/>
              <a:gd name="connsiteY6829" fmla="*/ 1135849 h 3977558"/>
              <a:gd name="connsiteX6830" fmla="*/ 3939345 w 5235586"/>
              <a:gd name="connsiteY6830" fmla="*/ 1088047 h 3977558"/>
              <a:gd name="connsiteX6831" fmla="*/ 3784693 w 5235586"/>
              <a:gd name="connsiteY6831" fmla="*/ 1088047 h 3977558"/>
              <a:gd name="connsiteX6832" fmla="*/ 3832496 w 5235586"/>
              <a:gd name="connsiteY6832" fmla="*/ 1135849 h 3977558"/>
              <a:gd name="connsiteX6833" fmla="*/ 3835306 w 5235586"/>
              <a:gd name="connsiteY6833" fmla="*/ 1138659 h 3977558"/>
              <a:gd name="connsiteX6834" fmla="*/ 3832496 w 5235586"/>
              <a:gd name="connsiteY6834" fmla="*/ 1141470 h 3977558"/>
              <a:gd name="connsiteX6835" fmla="*/ 3787504 w 5235586"/>
              <a:gd name="connsiteY6835" fmla="*/ 1186462 h 3977558"/>
              <a:gd name="connsiteX6836" fmla="*/ 3784693 w 5235586"/>
              <a:gd name="connsiteY6836" fmla="*/ 1189272 h 3977558"/>
              <a:gd name="connsiteX6837" fmla="*/ 3781880 w 5235586"/>
              <a:gd name="connsiteY6837" fmla="*/ 1186462 h 3977558"/>
              <a:gd name="connsiteX6838" fmla="*/ 3736894 w 5235586"/>
              <a:gd name="connsiteY6838" fmla="*/ 1141470 h 3977558"/>
              <a:gd name="connsiteX6839" fmla="*/ 3734081 w 5235586"/>
              <a:gd name="connsiteY6839" fmla="*/ 1138659 h 3977558"/>
              <a:gd name="connsiteX6840" fmla="*/ 3736894 w 5235586"/>
              <a:gd name="connsiteY6840" fmla="*/ 1135849 h 3977558"/>
              <a:gd name="connsiteX6841" fmla="*/ 3784693 w 5235586"/>
              <a:gd name="connsiteY6841" fmla="*/ 1088047 h 3977558"/>
              <a:gd name="connsiteX6842" fmla="*/ 3630045 w 5235586"/>
              <a:gd name="connsiteY6842" fmla="*/ 1088047 h 3977558"/>
              <a:gd name="connsiteX6843" fmla="*/ 3677848 w 5235586"/>
              <a:gd name="connsiteY6843" fmla="*/ 1135849 h 3977558"/>
              <a:gd name="connsiteX6844" fmla="*/ 3680658 w 5235586"/>
              <a:gd name="connsiteY6844" fmla="*/ 1138659 h 3977558"/>
              <a:gd name="connsiteX6845" fmla="*/ 3677848 w 5235586"/>
              <a:gd name="connsiteY6845" fmla="*/ 1141470 h 3977558"/>
              <a:gd name="connsiteX6846" fmla="*/ 3632856 w 5235586"/>
              <a:gd name="connsiteY6846" fmla="*/ 1186462 h 3977558"/>
              <a:gd name="connsiteX6847" fmla="*/ 3630045 w 5235586"/>
              <a:gd name="connsiteY6847" fmla="*/ 1189272 h 3977558"/>
              <a:gd name="connsiteX6848" fmla="*/ 3627232 w 5235586"/>
              <a:gd name="connsiteY6848" fmla="*/ 1186462 h 3977558"/>
              <a:gd name="connsiteX6849" fmla="*/ 3582246 w 5235586"/>
              <a:gd name="connsiteY6849" fmla="*/ 1141470 h 3977558"/>
              <a:gd name="connsiteX6850" fmla="*/ 3579433 w 5235586"/>
              <a:gd name="connsiteY6850" fmla="*/ 1138659 h 3977558"/>
              <a:gd name="connsiteX6851" fmla="*/ 3582246 w 5235586"/>
              <a:gd name="connsiteY6851" fmla="*/ 1135849 h 3977558"/>
              <a:gd name="connsiteX6852" fmla="*/ 3630045 w 5235586"/>
              <a:gd name="connsiteY6852" fmla="*/ 1088047 h 3977558"/>
              <a:gd name="connsiteX6853" fmla="*/ 3472581 w 5235586"/>
              <a:gd name="connsiteY6853" fmla="*/ 1088047 h 3977558"/>
              <a:gd name="connsiteX6854" fmla="*/ 3520384 w 5235586"/>
              <a:gd name="connsiteY6854" fmla="*/ 1135849 h 3977558"/>
              <a:gd name="connsiteX6855" fmla="*/ 3523194 w 5235586"/>
              <a:gd name="connsiteY6855" fmla="*/ 1138659 h 3977558"/>
              <a:gd name="connsiteX6856" fmla="*/ 3520384 w 5235586"/>
              <a:gd name="connsiteY6856" fmla="*/ 1141470 h 3977558"/>
              <a:gd name="connsiteX6857" fmla="*/ 3475395 w 5235586"/>
              <a:gd name="connsiteY6857" fmla="*/ 1186462 h 3977558"/>
              <a:gd name="connsiteX6858" fmla="*/ 3472581 w 5235586"/>
              <a:gd name="connsiteY6858" fmla="*/ 1189272 h 3977558"/>
              <a:gd name="connsiteX6859" fmla="*/ 3469771 w 5235586"/>
              <a:gd name="connsiteY6859" fmla="*/ 1186462 h 3977558"/>
              <a:gd name="connsiteX6860" fmla="*/ 3424782 w 5235586"/>
              <a:gd name="connsiteY6860" fmla="*/ 1141470 h 3977558"/>
              <a:gd name="connsiteX6861" fmla="*/ 3421969 w 5235586"/>
              <a:gd name="connsiteY6861" fmla="*/ 1138659 h 3977558"/>
              <a:gd name="connsiteX6862" fmla="*/ 3424782 w 5235586"/>
              <a:gd name="connsiteY6862" fmla="*/ 1135849 h 3977558"/>
              <a:gd name="connsiteX6863" fmla="*/ 3472581 w 5235586"/>
              <a:gd name="connsiteY6863" fmla="*/ 1088047 h 3977558"/>
              <a:gd name="connsiteX6864" fmla="*/ 3317933 w 5235586"/>
              <a:gd name="connsiteY6864" fmla="*/ 1088047 h 3977558"/>
              <a:gd name="connsiteX6865" fmla="*/ 3365736 w 5235586"/>
              <a:gd name="connsiteY6865" fmla="*/ 1135849 h 3977558"/>
              <a:gd name="connsiteX6866" fmla="*/ 3368546 w 5235586"/>
              <a:gd name="connsiteY6866" fmla="*/ 1138659 h 3977558"/>
              <a:gd name="connsiteX6867" fmla="*/ 3365736 w 5235586"/>
              <a:gd name="connsiteY6867" fmla="*/ 1141470 h 3977558"/>
              <a:gd name="connsiteX6868" fmla="*/ 3320747 w 5235586"/>
              <a:gd name="connsiteY6868" fmla="*/ 1186462 h 3977558"/>
              <a:gd name="connsiteX6869" fmla="*/ 3317933 w 5235586"/>
              <a:gd name="connsiteY6869" fmla="*/ 1189272 h 3977558"/>
              <a:gd name="connsiteX6870" fmla="*/ 3315123 w 5235586"/>
              <a:gd name="connsiteY6870" fmla="*/ 1186462 h 3977558"/>
              <a:gd name="connsiteX6871" fmla="*/ 3270134 w 5235586"/>
              <a:gd name="connsiteY6871" fmla="*/ 1141470 h 3977558"/>
              <a:gd name="connsiteX6872" fmla="*/ 3267321 w 5235586"/>
              <a:gd name="connsiteY6872" fmla="*/ 1138659 h 3977558"/>
              <a:gd name="connsiteX6873" fmla="*/ 3270134 w 5235586"/>
              <a:gd name="connsiteY6873" fmla="*/ 1135849 h 3977558"/>
              <a:gd name="connsiteX6874" fmla="*/ 3317933 w 5235586"/>
              <a:gd name="connsiteY6874" fmla="*/ 1088047 h 3977558"/>
              <a:gd name="connsiteX6875" fmla="*/ 3163283 w 5235586"/>
              <a:gd name="connsiteY6875" fmla="*/ 1088047 h 3977558"/>
              <a:gd name="connsiteX6876" fmla="*/ 3211085 w 5235586"/>
              <a:gd name="connsiteY6876" fmla="*/ 1135849 h 3977558"/>
              <a:gd name="connsiteX6877" fmla="*/ 3213895 w 5235586"/>
              <a:gd name="connsiteY6877" fmla="*/ 1138659 h 3977558"/>
              <a:gd name="connsiteX6878" fmla="*/ 3211085 w 5235586"/>
              <a:gd name="connsiteY6878" fmla="*/ 1141470 h 3977558"/>
              <a:gd name="connsiteX6879" fmla="*/ 3166096 w 5235586"/>
              <a:gd name="connsiteY6879" fmla="*/ 1186462 h 3977558"/>
              <a:gd name="connsiteX6880" fmla="*/ 3163283 w 5235586"/>
              <a:gd name="connsiteY6880" fmla="*/ 1189272 h 3977558"/>
              <a:gd name="connsiteX6881" fmla="*/ 3160472 w 5235586"/>
              <a:gd name="connsiteY6881" fmla="*/ 1186462 h 3977558"/>
              <a:gd name="connsiteX6882" fmla="*/ 3115483 w 5235586"/>
              <a:gd name="connsiteY6882" fmla="*/ 1141470 h 3977558"/>
              <a:gd name="connsiteX6883" fmla="*/ 3112670 w 5235586"/>
              <a:gd name="connsiteY6883" fmla="*/ 1138659 h 3977558"/>
              <a:gd name="connsiteX6884" fmla="*/ 3115483 w 5235586"/>
              <a:gd name="connsiteY6884" fmla="*/ 1135849 h 3977558"/>
              <a:gd name="connsiteX6885" fmla="*/ 3163283 w 5235586"/>
              <a:gd name="connsiteY6885" fmla="*/ 1088047 h 3977558"/>
              <a:gd name="connsiteX6886" fmla="*/ 3005823 w 5235586"/>
              <a:gd name="connsiteY6886" fmla="*/ 1088047 h 3977558"/>
              <a:gd name="connsiteX6887" fmla="*/ 3053626 w 5235586"/>
              <a:gd name="connsiteY6887" fmla="*/ 1135849 h 3977558"/>
              <a:gd name="connsiteX6888" fmla="*/ 3056436 w 5235586"/>
              <a:gd name="connsiteY6888" fmla="*/ 1138659 h 3977558"/>
              <a:gd name="connsiteX6889" fmla="*/ 3053626 w 5235586"/>
              <a:gd name="connsiteY6889" fmla="*/ 1141470 h 3977558"/>
              <a:gd name="connsiteX6890" fmla="*/ 3008634 w 5235586"/>
              <a:gd name="connsiteY6890" fmla="*/ 1186462 h 3977558"/>
              <a:gd name="connsiteX6891" fmla="*/ 3005823 w 5235586"/>
              <a:gd name="connsiteY6891" fmla="*/ 1189272 h 3977558"/>
              <a:gd name="connsiteX6892" fmla="*/ 3003010 w 5235586"/>
              <a:gd name="connsiteY6892" fmla="*/ 1186462 h 3977558"/>
              <a:gd name="connsiteX6893" fmla="*/ 2958021 w 5235586"/>
              <a:gd name="connsiteY6893" fmla="*/ 1141470 h 3977558"/>
              <a:gd name="connsiteX6894" fmla="*/ 2955211 w 5235586"/>
              <a:gd name="connsiteY6894" fmla="*/ 1138659 h 3977558"/>
              <a:gd name="connsiteX6895" fmla="*/ 2958021 w 5235586"/>
              <a:gd name="connsiteY6895" fmla="*/ 1135849 h 3977558"/>
              <a:gd name="connsiteX6896" fmla="*/ 3005823 w 5235586"/>
              <a:gd name="connsiteY6896" fmla="*/ 1088047 h 3977558"/>
              <a:gd name="connsiteX6897" fmla="*/ 2851172 w 5235586"/>
              <a:gd name="connsiteY6897" fmla="*/ 1088047 h 3977558"/>
              <a:gd name="connsiteX6898" fmla="*/ 2898975 w 5235586"/>
              <a:gd name="connsiteY6898" fmla="*/ 1135849 h 3977558"/>
              <a:gd name="connsiteX6899" fmla="*/ 2901785 w 5235586"/>
              <a:gd name="connsiteY6899" fmla="*/ 1138659 h 3977558"/>
              <a:gd name="connsiteX6900" fmla="*/ 2898975 w 5235586"/>
              <a:gd name="connsiteY6900" fmla="*/ 1141470 h 3977558"/>
              <a:gd name="connsiteX6901" fmla="*/ 2853983 w 5235586"/>
              <a:gd name="connsiteY6901" fmla="*/ 1186462 h 3977558"/>
              <a:gd name="connsiteX6902" fmla="*/ 2851172 w 5235586"/>
              <a:gd name="connsiteY6902" fmla="*/ 1189272 h 3977558"/>
              <a:gd name="connsiteX6903" fmla="*/ 2848359 w 5235586"/>
              <a:gd name="connsiteY6903" fmla="*/ 1186462 h 3977558"/>
              <a:gd name="connsiteX6904" fmla="*/ 2803370 w 5235586"/>
              <a:gd name="connsiteY6904" fmla="*/ 1141470 h 3977558"/>
              <a:gd name="connsiteX6905" fmla="*/ 2800560 w 5235586"/>
              <a:gd name="connsiteY6905" fmla="*/ 1138659 h 3977558"/>
              <a:gd name="connsiteX6906" fmla="*/ 2803370 w 5235586"/>
              <a:gd name="connsiteY6906" fmla="*/ 1135849 h 3977558"/>
              <a:gd name="connsiteX6907" fmla="*/ 2851172 w 5235586"/>
              <a:gd name="connsiteY6907" fmla="*/ 1088047 h 3977558"/>
              <a:gd name="connsiteX6908" fmla="*/ 2696525 w 5235586"/>
              <a:gd name="connsiteY6908" fmla="*/ 1088047 h 3977558"/>
              <a:gd name="connsiteX6909" fmla="*/ 2744328 w 5235586"/>
              <a:gd name="connsiteY6909" fmla="*/ 1135849 h 3977558"/>
              <a:gd name="connsiteX6910" fmla="*/ 2747138 w 5235586"/>
              <a:gd name="connsiteY6910" fmla="*/ 1138659 h 3977558"/>
              <a:gd name="connsiteX6911" fmla="*/ 2744328 w 5235586"/>
              <a:gd name="connsiteY6911" fmla="*/ 1141470 h 3977558"/>
              <a:gd name="connsiteX6912" fmla="*/ 2699336 w 5235586"/>
              <a:gd name="connsiteY6912" fmla="*/ 1186462 h 3977558"/>
              <a:gd name="connsiteX6913" fmla="*/ 2696525 w 5235586"/>
              <a:gd name="connsiteY6913" fmla="*/ 1189272 h 3977558"/>
              <a:gd name="connsiteX6914" fmla="*/ 2693712 w 5235586"/>
              <a:gd name="connsiteY6914" fmla="*/ 1186462 h 3977558"/>
              <a:gd name="connsiteX6915" fmla="*/ 2648723 w 5235586"/>
              <a:gd name="connsiteY6915" fmla="*/ 1141470 h 3977558"/>
              <a:gd name="connsiteX6916" fmla="*/ 2645913 w 5235586"/>
              <a:gd name="connsiteY6916" fmla="*/ 1138659 h 3977558"/>
              <a:gd name="connsiteX6917" fmla="*/ 2648723 w 5235586"/>
              <a:gd name="connsiteY6917" fmla="*/ 1135849 h 3977558"/>
              <a:gd name="connsiteX6918" fmla="*/ 2696525 w 5235586"/>
              <a:gd name="connsiteY6918" fmla="*/ 1088047 h 3977558"/>
              <a:gd name="connsiteX6919" fmla="*/ 2539061 w 5235586"/>
              <a:gd name="connsiteY6919" fmla="*/ 1088047 h 3977558"/>
              <a:gd name="connsiteX6920" fmla="*/ 2586863 w 5235586"/>
              <a:gd name="connsiteY6920" fmla="*/ 1135849 h 3977558"/>
              <a:gd name="connsiteX6921" fmla="*/ 2589673 w 5235586"/>
              <a:gd name="connsiteY6921" fmla="*/ 1138659 h 3977558"/>
              <a:gd name="connsiteX6922" fmla="*/ 2586863 w 5235586"/>
              <a:gd name="connsiteY6922" fmla="*/ 1141470 h 3977558"/>
              <a:gd name="connsiteX6923" fmla="*/ 2541874 w 5235586"/>
              <a:gd name="connsiteY6923" fmla="*/ 1186462 h 3977558"/>
              <a:gd name="connsiteX6924" fmla="*/ 2539061 w 5235586"/>
              <a:gd name="connsiteY6924" fmla="*/ 1189272 h 3977558"/>
              <a:gd name="connsiteX6925" fmla="*/ 2536247 w 5235586"/>
              <a:gd name="connsiteY6925" fmla="*/ 1186462 h 3977558"/>
              <a:gd name="connsiteX6926" fmla="*/ 2491261 w 5235586"/>
              <a:gd name="connsiteY6926" fmla="*/ 1141470 h 3977558"/>
              <a:gd name="connsiteX6927" fmla="*/ 2488448 w 5235586"/>
              <a:gd name="connsiteY6927" fmla="*/ 1138659 h 3977558"/>
              <a:gd name="connsiteX6928" fmla="*/ 2491261 w 5235586"/>
              <a:gd name="connsiteY6928" fmla="*/ 1135849 h 3977558"/>
              <a:gd name="connsiteX6929" fmla="*/ 2539061 w 5235586"/>
              <a:gd name="connsiteY6929" fmla="*/ 1088047 h 3977558"/>
              <a:gd name="connsiteX6930" fmla="*/ 2384413 w 5235586"/>
              <a:gd name="connsiteY6930" fmla="*/ 1088047 h 3977558"/>
              <a:gd name="connsiteX6931" fmla="*/ 2432215 w 5235586"/>
              <a:gd name="connsiteY6931" fmla="*/ 1135849 h 3977558"/>
              <a:gd name="connsiteX6932" fmla="*/ 2435025 w 5235586"/>
              <a:gd name="connsiteY6932" fmla="*/ 1138659 h 3977558"/>
              <a:gd name="connsiteX6933" fmla="*/ 2432215 w 5235586"/>
              <a:gd name="connsiteY6933" fmla="*/ 1141470 h 3977558"/>
              <a:gd name="connsiteX6934" fmla="*/ 2387226 w 5235586"/>
              <a:gd name="connsiteY6934" fmla="*/ 1186462 h 3977558"/>
              <a:gd name="connsiteX6935" fmla="*/ 2384413 w 5235586"/>
              <a:gd name="connsiteY6935" fmla="*/ 1189272 h 3977558"/>
              <a:gd name="connsiteX6936" fmla="*/ 2381599 w 5235586"/>
              <a:gd name="connsiteY6936" fmla="*/ 1186462 h 3977558"/>
              <a:gd name="connsiteX6937" fmla="*/ 2336613 w 5235586"/>
              <a:gd name="connsiteY6937" fmla="*/ 1141470 h 3977558"/>
              <a:gd name="connsiteX6938" fmla="*/ 2333800 w 5235586"/>
              <a:gd name="connsiteY6938" fmla="*/ 1138659 h 3977558"/>
              <a:gd name="connsiteX6939" fmla="*/ 2336613 w 5235586"/>
              <a:gd name="connsiteY6939" fmla="*/ 1135849 h 3977558"/>
              <a:gd name="connsiteX6940" fmla="*/ 2384413 w 5235586"/>
              <a:gd name="connsiteY6940" fmla="*/ 1088047 h 3977558"/>
              <a:gd name="connsiteX6941" fmla="*/ 2229761 w 5235586"/>
              <a:gd name="connsiteY6941" fmla="*/ 1088047 h 3977558"/>
              <a:gd name="connsiteX6942" fmla="*/ 2277564 w 5235586"/>
              <a:gd name="connsiteY6942" fmla="*/ 1135849 h 3977558"/>
              <a:gd name="connsiteX6943" fmla="*/ 2280374 w 5235586"/>
              <a:gd name="connsiteY6943" fmla="*/ 1138659 h 3977558"/>
              <a:gd name="connsiteX6944" fmla="*/ 2277564 w 5235586"/>
              <a:gd name="connsiteY6944" fmla="*/ 1141470 h 3977558"/>
              <a:gd name="connsiteX6945" fmla="*/ 2232575 w 5235586"/>
              <a:gd name="connsiteY6945" fmla="*/ 1186462 h 3977558"/>
              <a:gd name="connsiteX6946" fmla="*/ 2229761 w 5235586"/>
              <a:gd name="connsiteY6946" fmla="*/ 1189272 h 3977558"/>
              <a:gd name="connsiteX6947" fmla="*/ 2226948 w 5235586"/>
              <a:gd name="connsiteY6947" fmla="*/ 1186462 h 3977558"/>
              <a:gd name="connsiteX6948" fmla="*/ 2181962 w 5235586"/>
              <a:gd name="connsiteY6948" fmla="*/ 1141470 h 3977558"/>
              <a:gd name="connsiteX6949" fmla="*/ 2179149 w 5235586"/>
              <a:gd name="connsiteY6949" fmla="*/ 1138659 h 3977558"/>
              <a:gd name="connsiteX6950" fmla="*/ 2181962 w 5235586"/>
              <a:gd name="connsiteY6950" fmla="*/ 1135849 h 3977558"/>
              <a:gd name="connsiteX6951" fmla="*/ 2229761 w 5235586"/>
              <a:gd name="connsiteY6951" fmla="*/ 1088047 h 3977558"/>
              <a:gd name="connsiteX6952" fmla="*/ 2075115 w 5235586"/>
              <a:gd name="connsiteY6952" fmla="*/ 1088047 h 3977558"/>
              <a:gd name="connsiteX6953" fmla="*/ 2122917 w 5235586"/>
              <a:gd name="connsiteY6953" fmla="*/ 1135849 h 3977558"/>
              <a:gd name="connsiteX6954" fmla="*/ 2125727 w 5235586"/>
              <a:gd name="connsiteY6954" fmla="*/ 1138659 h 3977558"/>
              <a:gd name="connsiteX6955" fmla="*/ 2122917 w 5235586"/>
              <a:gd name="connsiteY6955" fmla="*/ 1141470 h 3977558"/>
              <a:gd name="connsiteX6956" fmla="*/ 2077928 w 5235586"/>
              <a:gd name="connsiteY6956" fmla="*/ 1186462 h 3977558"/>
              <a:gd name="connsiteX6957" fmla="*/ 2075115 w 5235586"/>
              <a:gd name="connsiteY6957" fmla="*/ 1189272 h 3977558"/>
              <a:gd name="connsiteX6958" fmla="*/ 2072301 w 5235586"/>
              <a:gd name="connsiteY6958" fmla="*/ 1186462 h 3977558"/>
              <a:gd name="connsiteX6959" fmla="*/ 2027315 w 5235586"/>
              <a:gd name="connsiteY6959" fmla="*/ 1141470 h 3977558"/>
              <a:gd name="connsiteX6960" fmla="*/ 2024502 w 5235586"/>
              <a:gd name="connsiteY6960" fmla="*/ 1138659 h 3977558"/>
              <a:gd name="connsiteX6961" fmla="*/ 2027315 w 5235586"/>
              <a:gd name="connsiteY6961" fmla="*/ 1135849 h 3977558"/>
              <a:gd name="connsiteX6962" fmla="*/ 2075115 w 5235586"/>
              <a:gd name="connsiteY6962" fmla="*/ 1088047 h 3977558"/>
              <a:gd name="connsiteX6963" fmla="*/ 1917652 w 5235586"/>
              <a:gd name="connsiteY6963" fmla="*/ 1088047 h 3977558"/>
              <a:gd name="connsiteX6964" fmla="*/ 1965455 w 5235586"/>
              <a:gd name="connsiteY6964" fmla="*/ 1135849 h 3977558"/>
              <a:gd name="connsiteX6965" fmla="*/ 1968265 w 5235586"/>
              <a:gd name="connsiteY6965" fmla="*/ 1138659 h 3977558"/>
              <a:gd name="connsiteX6966" fmla="*/ 1965455 w 5235586"/>
              <a:gd name="connsiteY6966" fmla="*/ 1141470 h 3977558"/>
              <a:gd name="connsiteX6967" fmla="*/ 1920463 w 5235586"/>
              <a:gd name="connsiteY6967" fmla="*/ 1186462 h 3977558"/>
              <a:gd name="connsiteX6968" fmla="*/ 1917652 w 5235586"/>
              <a:gd name="connsiteY6968" fmla="*/ 1189272 h 3977558"/>
              <a:gd name="connsiteX6969" fmla="*/ 1914839 w 5235586"/>
              <a:gd name="connsiteY6969" fmla="*/ 1186462 h 3977558"/>
              <a:gd name="connsiteX6970" fmla="*/ 1869850 w 5235586"/>
              <a:gd name="connsiteY6970" fmla="*/ 1141470 h 3977558"/>
              <a:gd name="connsiteX6971" fmla="*/ 1867040 w 5235586"/>
              <a:gd name="connsiteY6971" fmla="*/ 1138659 h 3977558"/>
              <a:gd name="connsiteX6972" fmla="*/ 1869850 w 5235586"/>
              <a:gd name="connsiteY6972" fmla="*/ 1135849 h 3977558"/>
              <a:gd name="connsiteX6973" fmla="*/ 1917652 w 5235586"/>
              <a:gd name="connsiteY6973" fmla="*/ 1088047 h 3977558"/>
              <a:gd name="connsiteX6974" fmla="*/ 1763004 w 5235586"/>
              <a:gd name="connsiteY6974" fmla="*/ 1088047 h 3977558"/>
              <a:gd name="connsiteX6975" fmla="*/ 1810807 w 5235586"/>
              <a:gd name="connsiteY6975" fmla="*/ 1135849 h 3977558"/>
              <a:gd name="connsiteX6976" fmla="*/ 1813617 w 5235586"/>
              <a:gd name="connsiteY6976" fmla="*/ 1138659 h 3977558"/>
              <a:gd name="connsiteX6977" fmla="*/ 1810807 w 5235586"/>
              <a:gd name="connsiteY6977" fmla="*/ 1141470 h 3977558"/>
              <a:gd name="connsiteX6978" fmla="*/ 1765815 w 5235586"/>
              <a:gd name="connsiteY6978" fmla="*/ 1186462 h 3977558"/>
              <a:gd name="connsiteX6979" fmla="*/ 1763004 w 5235586"/>
              <a:gd name="connsiteY6979" fmla="*/ 1189272 h 3977558"/>
              <a:gd name="connsiteX6980" fmla="*/ 1760191 w 5235586"/>
              <a:gd name="connsiteY6980" fmla="*/ 1186462 h 3977558"/>
              <a:gd name="connsiteX6981" fmla="*/ 1715202 w 5235586"/>
              <a:gd name="connsiteY6981" fmla="*/ 1141470 h 3977558"/>
              <a:gd name="connsiteX6982" fmla="*/ 1712392 w 5235586"/>
              <a:gd name="connsiteY6982" fmla="*/ 1138659 h 3977558"/>
              <a:gd name="connsiteX6983" fmla="*/ 1715202 w 5235586"/>
              <a:gd name="connsiteY6983" fmla="*/ 1135849 h 3977558"/>
              <a:gd name="connsiteX6984" fmla="*/ 1763004 w 5235586"/>
              <a:gd name="connsiteY6984" fmla="*/ 1088047 h 3977558"/>
              <a:gd name="connsiteX6985" fmla="*/ 1608353 w 5235586"/>
              <a:gd name="connsiteY6985" fmla="*/ 1088047 h 3977558"/>
              <a:gd name="connsiteX6986" fmla="*/ 1656156 w 5235586"/>
              <a:gd name="connsiteY6986" fmla="*/ 1135849 h 3977558"/>
              <a:gd name="connsiteX6987" fmla="*/ 1658966 w 5235586"/>
              <a:gd name="connsiteY6987" fmla="*/ 1138659 h 3977558"/>
              <a:gd name="connsiteX6988" fmla="*/ 1656156 w 5235586"/>
              <a:gd name="connsiteY6988" fmla="*/ 1141470 h 3977558"/>
              <a:gd name="connsiteX6989" fmla="*/ 1611164 w 5235586"/>
              <a:gd name="connsiteY6989" fmla="*/ 1186462 h 3977558"/>
              <a:gd name="connsiteX6990" fmla="*/ 1608353 w 5235586"/>
              <a:gd name="connsiteY6990" fmla="*/ 1189272 h 3977558"/>
              <a:gd name="connsiteX6991" fmla="*/ 1605540 w 5235586"/>
              <a:gd name="connsiteY6991" fmla="*/ 1186462 h 3977558"/>
              <a:gd name="connsiteX6992" fmla="*/ 1560551 w 5235586"/>
              <a:gd name="connsiteY6992" fmla="*/ 1141470 h 3977558"/>
              <a:gd name="connsiteX6993" fmla="*/ 1557741 w 5235586"/>
              <a:gd name="connsiteY6993" fmla="*/ 1138659 h 3977558"/>
              <a:gd name="connsiteX6994" fmla="*/ 1560551 w 5235586"/>
              <a:gd name="connsiteY6994" fmla="*/ 1135849 h 3977558"/>
              <a:gd name="connsiteX6995" fmla="*/ 1608353 w 5235586"/>
              <a:gd name="connsiteY6995" fmla="*/ 1088047 h 3977558"/>
              <a:gd name="connsiteX6996" fmla="*/ 1450892 w 5235586"/>
              <a:gd name="connsiteY6996" fmla="*/ 1088047 h 3977558"/>
              <a:gd name="connsiteX6997" fmla="*/ 1498695 w 5235586"/>
              <a:gd name="connsiteY6997" fmla="*/ 1135849 h 3977558"/>
              <a:gd name="connsiteX6998" fmla="*/ 1501505 w 5235586"/>
              <a:gd name="connsiteY6998" fmla="*/ 1138659 h 3977558"/>
              <a:gd name="connsiteX6999" fmla="*/ 1498695 w 5235586"/>
              <a:gd name="connsiteY6999" fmla="*/ 1141470 h 3977558"/>
              <a:gd name="connsiteX7000" fmla="*/ 1453706 w 5235586"/>
              <a:gd name="connsiteY7000" fmla="*/ 1186462 h 3977558"/>
              <a:gd name="connsiteX7001" fmla="*/ 1450892 w 5235586"/>
              <a:gd name="connsiteY7001" fmla="*/ 1189272 h 3977558"/>
              <a:gd name="connsiteX7002" fmla="*/ 1448079 w 5235586"/>
              <a:gd name="connsiteY7002" fmla="*/ 1186462 h 3977558"/>
              <a:gd name="connsiteX7003" fmla="*/ 1403090 w 5235586"/>
              <a:gd name="connsiteY7003" fmla="*/ 1141470 h 3977558"/>
              <a:gd name="connsiteX7004" fmla="*/ 1400280 w 5235586"/>
              <a:gd name="connsiteY7004" fmla="*/ 1138659 h 3977558"/>
              <a:gd name="connsiteX7005" fmla="*/ 1403090 w 5235586"/>
              <a:gd name="connsiteY7005" fmla="*/ 1135849 h 3977558"/>
              <a:gd name="connsiteX7006" fmla="*/ 1450892 w 5235586"/>
              <a:gd name="connsiteY7006" fmla="*/ 1088047 h 3977558"/>
              <a:gd name="connsiteX7007" fmla="*/ 1296244 w 5235586"/>
              <a:gd name="connsiteY7007" fmla="*/ 1088047 h 3977558"/>
              <a:gd name="connsiteX7008" fmla="*/ 1344046 w 5235586"/>
              <a:gd name="connsiteY7008" fmla="*/ 1135849 h 3977558"/>
              <a:gd name="connsiteX7009" fmla="*/ 1346857 w 5235586"/>
              <a:gd name="connsiteY7009" fmla="*/ 1138659 h 3977558"/>
              <a:gd name="connsiteX7010" fmla="*/ 1344046 w 5235586"/>
              <a:gd name="connsiteY7010" fmla="*/ 1141470 h 3977558"/>
              <a:gd name="connsiteX7011" fmla="*/ 1299058 w 5235586"/>
              <a:gd name="connsiteY7011" fmla="*/ 1186462 h 3977558"/>
              <a:gd name="connsiteX7012" fmla="*/ 1296244 w 5235586"/>
              <a:gd name="connsiteY7012" fmla="*/ 1189272 h 3977558"/>
              <a:gd name="connsiteX7013" fmla="*/ 1293431 w 5235586"/>
              <a:gd name="connsiteY7013" fmla="*/ 1186462 h 3977558"/>
              <a:gd name="connsiteX7014" fmla="*/ 1248442 w 5235586"/>
              <a:gd name="connsiteY7014" fmla="*/ 1141470 h 3977558"/>
              <a:gd name="connsiteX7015" fmla="*/ 1245632 w 5235586"/>
              <a:gd name="connsiteY7015" fmla="*/ 1138659 h 3977558"/>
              <a:gd name="connsiteX7016" fmla="*/ 1248442 w 5235586"/>
              <a:gd name="connsiteY7016" fmla="*/ 1135849 h 3977558"/>
              <a:gd name="connsiteX7017" fmla="*/ 1296244 w 5235586"/>
              <a:gd name="connsiteY7017" fmla="*/ 1088047 h 3977558"/>
              <a:gd name="connsiteX7018" fmla="*/ 1141593 w 5235586"/>
              <a:gd name="connsiteY7018" fmla="*/ 1088047 h 3977558"/>
              <a:gd name="connsiteX7019" fmla="*/ 1189395 w 5235586"/>
              <a:gd name="connsiteY7019" fmla="*/ 1135849 h 3977558"/>
              <a:gd name="connsiteX7020" fmla="*/ 1192206 w 5235586"/>
              <a:gd name="connsiteY7020" fmla="*/ 1138659 h 3977558"/>
              <a:gd name="connsiteX7021" fmla="*/ 1189395 w 5235586"/>
              <a:gd name="connsiteY7021" fmla="*/ 1141470 h 3977558"/>
              <a:gd name="connsiteX7022" fmla="*/ 1144407 w 5235586"/>
              <a:gd name="connsiteY7022" fmla="*/ 1186462 h 3977558"/>
              <a:gd name="connsiteX7023" fmla="*/ 1141593 w 5235586"/>
              <a:gd name="connsiteY7023" fmla="*/ 1189272 h 3977558"/>
              <a:gd name="connsiteX7024" fmla="*/ 1138780 w 5235586"/>
              <a:gd name="connsiteY7024" fmla="*/ 1186462 h 3977558"/>
              <a:gd name="connsiteX7025" fmla="*/ 1093791 w 5235586"/>
              <a:gd name="connsiteY7025" fmla="*/ 1141470 h 3977558"/>
              <a:gd name="connsiteX7026" fmla="*/ 1090981 w 5235586"/>
              <a:gd name="connsiteY7026" fmla="*/ 1138659 h 3977558"/>
              <a:gd name="connsiteX7027" fmla="*/ 1093791 w 5235586"/>
              <a:gd name="connsiteY7027" fmla="*/ 1135849 h 3977558"/>
              <a:gd name="connsiteX7028" fmla="*/ 1141593 w 5235586"/>
              <a:gd name="connsiteY7028" fmla="*/ 1088047 h 3977558"/>
              <a:gd name="connsiteX7029" fmla="*/ 984132 w 5235586"/>
              <a:gd name="connsiteY7029" fmla="*/ 1088047 h 3977558"/>
              <a:gd name="connsiteX7030" fmla="*/ 1031934 w 5235586"/>
              <a:gd name="connsiteY7030" fmla="*/ 1135849 h 3977558"/>
              <a:gd name="connsiteX7031" fmla="*/ 1034745 w 5235586"/>
              <a:gd name="connsiteY7031" fmla="*/ 1138659 h 3977558"/>
              <a:gd name="connsiteX7032" fmla="*/ 1031934 w 5235586"/>
              <a:gd name="connsiteY7032" fmla="*/ 1141470 h 3977558"/>
              <a:gd name="connsiteX7033" fmla="*/ 986946 w 5235586"/>
              <a:gd name="connsiteY7033" fmla="*/ 1186462 h 3977558"/>
              <a:gd name="connsiteX7034" fmla="*/ 984132 w 5235586"/>
              <a:gd name="connsiteY7034" fmla="*/ 1189272 h 3977558"/>
              <a:gd name="connsiteX7035" fmla="*/ 981319 w 5235586"/>
              <a:gd name="connsiteY7035" fmla="*/ 1186462 h 3977558"/>
              <a:gd name="connsiteX7036" fmla="*/ 936330 w 5235586"/>
              <a:gd name="connsiteY7036" fmla="*/ 1141470 h 3977558"/>
              <a:gd name="connsiteX7037" fmla="*/ 933520 w 5235586"/>
              <a:gd name="connsiteY7037" fmla="*/ 1138659 h 3977558"/>
              <a:gd name="connsiteX7038" fmla="*/ 936330 w 5235586"/>
              <a:gd name="connsiteY7038" fmla="*/ 1135849 h 3977558"/>
              <a:gd name="connsiteX7039" fmla="*/ 984132 w 5235586"/>
              <a:gd name="connsiteY7039" fmla="*/ 1088047 h 3977558"/>
              <a:gd name="connsiteX7040" fmla="*/ 829484 w 5235586"/>
              <a:gd name="connsiteY7040" fmla="*/ 1088047 h 3977558"/>
              <a:gd name="connsiteX7041" fmla="*/ 877286 w 5235586"/>
              <a:gd name="connsiteY7041" fmla="*/ 1135849 h 3977558"/>
              <a:gd name="connsiteX7042" fmla="*/ 880097 w 5235586"/>
              <a:gd name="connsiteY7042" fmla="*/ 1138659 h 3977558"/>
              <a:gd name="connsiteX7043" fmla="*/ 877286 w 5235586"/>
              <a:gd name="connsiteY7043" fmla="*/ 1141470 h 3977558"/>
              <a:gd name="connsiteX7044" fmla="*/ 832298 w 5235586"/>
              <a:gd name="connsiteY7044" fmla="*/ 1186462 h 3977558"/>
              <a:gd name="connsiteX7045" fmla="*/ 829484 w 5235586"/>
              <a:gd name="connsiteY7045" fmla="*/ 1189272 h 3977558"/>
              <a:gd name="connsiteX7046" fmla="*/ 826671 w 5235586"/>
              <a:gd name="connsiteY7046" fmla="*/ 1186462 h 3977558"/>
              <a:gd name="connsiteX7047" fmla="*/ 781682 w 5235586"/>
              <a:gd name="connsiteY7047" fmla="*/ 1141470 h 3977558"/>
              <a:gd name="connsiteX7048" fmla="*/ 778872 w 5235586"/>
              <a:gd name="connsiteY7048" fmla="*/ 1138659 h 3977558"/>
              <a:gd name="connsiteX7049" fmla="*/ 781682 w 5235586"/>
              <a:gd name="connsiteY7049" fmla="*/ 1135849 h 3977558"/>
              <a:gd name="connsiteX7050" fmla="*/ 829484 w 5235586"/>
              <a:gd name="connsiteY7050" fmla="*/ 1088047 h 3977558"/>
              <a:gd name="connsiteX7051" fmla="*/ 674833 w 5235586"/>
              <a:gd name="connsiteY7051" fmla="*/ 1088047 h 3977558"/>
              <a:gd name="connsiteX7052" fmla="*/ 722635 w 5235586"/>
              <a:gd name="connsiteY7052" fmla="*/ 1135849 h 3977558"/>
              <a:gd name="connsiteX7053" fmla="*/ 725446 w 5235586"/>
              <a:gd name="connsiteY7053" fmla="*/ 1138659 h 3977558"/>
              <a:gd name="connsiteX7054" fmla="*/ 722635 w 5235586"/>
              <a:gd name="connsiteY7054" fmla="*/ 1141470 h 3977558"/>
              <a:gd name="connsiteX7055" fmla="*/ 677647 w 5235586"/>
              <a:gd name="connsiteY7055" fmla="*/ 1186462 h 3977558"/>
              <a:gd name="connsiteX7056" fmla="*/ 674833 w 5235586"/>
              <a:gd name="connsiteY7056" fmla="*/ 1189272 h 3977558"/>
              <a:gd name="connsiteX7057" fmla="*/ 672020 w 5235586"/>
              <a:gd name="connsiteY7057" fmla="*/ 1186462 h 3977558"/>
              <a:gd name="connsiteX7058" fmla="*/ 627031 w 5235586"/>
              <a:gd name="connsiteY7058" fmla="*/ 1141470 h 3977558"/>
              <a:gd name="connsiteX7059" fmla="*/ 624221 w 5235586"/>
              <a:gd name="connsiteY7059" fmla="*/ 1138659 h 3977558"/>
              <a:gd name="connsiteX7060" fmla="*/ 627031 w 5235586"/>
              <a:gd name="connsiteY7060" fmla="*/ 1135849 h 3977558"/>
              <a:gd name="connsiteX7061" fmla="*/ 674833 w 5235586"/>
              <a:gd name="connsiteY7061" fmla="*/ 1088047 h 3977558"/>
              <a:gd name="connsiteX7062" fmla="*/ 517372 w 5235586"/>
              <a:gd name="connsiteY7062" fmla="*/ 1088047 h 3977558"/>
              <a:gd name="connsiteX7063" fmla="*/ 565174 w 5235586"/>
              <a:gd name="connsiteY7063" fmla="*/ 1135849 h 3977558"/>
              <a:gd name="connsiteX7064" fmla="*/ 567985 w 5235586"/>
              <a:gd name="connsiteY7064" fmla="*/ 1138659 h 3977558"/>
              <a:gd name="connsiteX7065" fmla="*/ 565174 w 5235586"/>
              <a:gd name="connsiteY7065" fmla="*/ 1141470 h 3977558"/>
              <a:gd name="connsiteX7066" fmla="*/ 520183 w 5235586"/>
              <a:gd name="connsiteY7066" fmla="*/ 1186462 h 3977558"/>
              <a:gd name="connsiteX7067" fmla="*/ 517372 w 5235586"/>
              <a:gd name="connsiteY7067" fmla="*/ 1189272 h 3977558"/>
              <a:gd name="connsiteX7068" fmla="*/ 514559 w 5235586"/>
              <a:gd name="connsiteY7068" fmla="*/ 1186462 h 3977558"/>
              <a:gd name="connsiteX7069" fmla="*/ 469570 w 5235586"/>
              <a:gd name="connsiteY7069" fmla="*/ 1141470 h 3977558"/>
              <a:gd name="connsiteX7070" fmla="*/ 466760 w 5235586"/>
              <a:gd name="connsiteY7070" fmla="*/ 1138659 h 3977558"/>
              <a:gd name="connsiteX7071" fmla="*/ 469570 w 5235586"/>
              <a:gd name="connsiteY7071" fmla="*/ 1135849 h 3977558"/>
              <a:gd name="connsiteX7072" fmla="*/ 517372 w 5235586"/>
              <a:gd name="connsiteY7072" fmla="*/ 1088047 h 3977558"/>
              <a:gd name="connsiteX7073" fmla="*/ 362724 w 5235586"/>
              <a:gd name="connsiteY7073" fmla="*/ 1088047 h 3977558"/>
              <a:gd name="connsiteX7074" fmla="*/ 410526 w 5235586"/>
              <a:gd name="connsiteY7074" fmla="*/ 1135849 h 3977558"/>
              <a:gd name="connsiteX7075" fmla="*/ 413337 w 5235586"/>
              <a:gd name="connsiteY7075" fmla="*/ 1138659 h 3977558"/>
              <a:gd name="connsiteX7076" fmla="*/ 410526 w 5235586"/>
              <a:gd name="connsiteY7076" fmla="*/ 1141470 h 3977558"/>
              <a:gd name="connsiteX7077" fmla="*/ 365535 w 5235586"/>
              <a:gd name="connsiteY7077" fmla="*/ 1186462 h 3977558"/>
              <a:gd name="connsiteX7078" fmla="*/ 362724 w 5235586"/>
              <a:gd name="connsiteY7078" fmla="*/ 1189272 h 3977558"/>
              <a:gd name="connsiteX7079" fmla="*/ 359911 w 5235586"/>
              <a:gd name="connsiteY7079" fmla="*/ 1186462 h 3977558"/>
              <a:gd name="connsiteX7080" fmla="*/ 314922 w 5235586"/>
              <a:gd name="connsiteY7080" fmla="*/ 1141470 h 3977558"/>
              <a:gd name="connsiteX7081" fmla="*/ 312112 w 5235586"/>
              <a:gd name="connsiteY7081" fmla="*/ 1138659 h 3977558"/>
              <a:gd name="connsiteX7082" fmla="*/ 314922 w 5235586"/>
              <a:gd name="connsiteY7082" fmla="*/ 1135849 h 3977558"/>
              <a:gd name="connsiteX7083" fmla="*/ 362724 w 5235586"/>
              <a:gd name="connsiteY7083" fmla="*/ 1088047 h 3977558"/>
              <a:gd name="connsiteX7084" fmla="*/ 208073 w 5235586"/>
              <a:gd name="connsiteY7084" fmla="*/ 1088047 h 3977558"/>
              <a:gd name="connsiteX7085" fmla="*/ 255875 w 5235586"/>
              <a:gd name="connsiteY7085" fmla="*/ 1135849 h 3977558"/>
              <a:gd name="connsiteX7086" fmla="*/ 258686 w 5235586"/>
              <a:gd name="connsiteY7086" fmla="*/ 1138659 h 3977558"/>
              <a:gd name="connsiteX7087" fmla="*/ 255875 w 5235586"/>
              <a:gd name="connsiteY7087" fmla="*/ 1141470 h 3977558"/>
              <a:gd name="connsiteX7088" fmla="*/ 210884 w 5235586"/>
              <a:gd name="connsiteY7088" fmla="*/ 1186462 h 3977558"/>
              <a:gd name="connsiteX7089" fmla="*/ 208073 w 5235586"/>
              <a:gd name="connsiteY7089" fmla="*/ 1189272 h 3977558"/>
              <a:gd name="connsiteX7090" fmla="*/ 205260 w 5235586"/>
              <a:gd name="connsiteY7090" fmla="*/ 1186462 h 3977558"/>
              <a:gd name="connsiteX7091" fmla="*/ 160271 w 5235586"/>
              <a:gd name="connsiteY7091" fmla="*/ 1141470 h 3977558"/>
              <a:gd name="connsiteX7092" fmla="*/ 157461 w 5235586"/>
              <a:gd name="connsiteY7092" fmla="*/ 1138659 h 3977558"/>
              <a:gd name="connsiteX7093" fmla="*/ 160271 w 5235586"/>
              <a:gd name="connsiteY7093" fmla="*/ 1135849 h 3977558"/>
              <a:gd name="connsiteX7094" fmla="*/ 208073 w 5235586"/>
              <a:gd name="connsiteY7094" fmla="*/ 1088047 h 3977558"/>
              <a:gd name="connsiteX7095" fmla="*/ 50612 w 5235586"/>
              <a:gd name="connsiteY7095" fmla="*/ 1088047 h 3977558"/>
              <a:gd name="connsiteX7096" fmla="*/ 98414 w 5235586"/>
              <a:gd name="connsiteY7096" fmla="*/ 1135849 h 3977558"/>
              <a:gd name="connsiteX7097" fmla="*/ 101225 w 5235586"/>
              <a:gd name="connsiteY7097" fmla="*/ 1138659 h 3977558"/>
              <a:gd name="connsiteX7098" fmla="*/ 98414 w 5235586"/>
              <a:gd name="connsiteY7098" fmla="*/ 1141470 h 3977558"/>
              <a:gd name="connsiteX7099" fmla="*/ 53426 w 5235586"/>
              <a:gd name="connsiteY7099" fmla="*/ 1186462 h 3977558"/>
              <a:gd name="connsiteX7100" fmla="*/ 50612 w 5235586"/>
              <a:gd name="connsiteY7100" fmla="*/ 1189272 h 3977558"/>
              <a:gd name="connsiteX7101" fmla="*/ 47802 w 5235586"/>
              <a:gd name="connsiteY7101" fmla="*/ 1186462 h 3977558"/>
              <a:gd name="connsiteX7102" fmla="*/ 2813 w 5235586"/>
              <a:gd name="connsiteY7102" fmla="*/ 1141470 h 3977558"/>
              <a:gd name="connsiteX7103" fmla="*/ 0 w 5235586"/>
              <a:gd name="connsiteY7103" fmla="*/ 1138659 h 3977558"/>
              <a:gd name="connsiteX7104" fmla="*/ 2813 w 5235586"/>
              <a:gd name="connsiteY7104" fmla="*/ 1135849 h 3977558"/>
              <a:gd name="connsiteX7105" fmla="*/ 50612 w 5235586"/>
              <a:gd name="connsiteY7105" fmla="*/ 1088047 h 3977558"/>
              <a:gd name="connsiteX7106" fmla="*/ 5184973 w 5235586"/>
              <a:gd name="connsiteY7106" fmla="*/ 933399 h 3977558"/>
              <a:gd name="connsiteX7107" fmla="*/ 5232776 w 5235586"/>
              <a:gd name="connsiteY7107" fmla="*/ 981201 h 3977558"/>
              <a:gd name="connsiteX7108" fmla="*/ 5235586 w 5235586"/>
              <a:gd name="connsiteY7108" fmla="*/ 984011 h 3977558"/>
              <a:gd name="connsiteX7109" fmla="*/ 5232776 w 5235586"/>
              <a:gd name="connsiteY7109" fmla="*/ 986822 h 3977558"/>
              <a:gd name="connsiteX7110" fmla="*/ 5187787 w 5235586"/>
              <a:gd name="connsiteY7110" fmla="*/ 1031814 h 3977558"/>
              <a:gd name="connsiteX7111" fmla="*/ 5184973 w 5235586"/>
              <a:gd name="connsiteY7111" fmla="*/ 1034624 h 3977558"/>
              <a:gd name="connsiteX7112" fmla="*/ 5182163 w 5235586"/>
              <a:gd name="connsiteY7112" fmla="*/ 1031814 h 3977558"/>
              <a:gd name="connsiteX7113" fmla="*/ 5137174 w 5235586"/>
              <a:gd name="connsiteY7113" fmla="*/ 986822 h 3977558"/>
              <a:gd name="connsiteX7114" fmla="*/ 5134361 w 5235586"/>
              <a:gd name="connsiteY7114" fmla="*/ 984011 h 3977558"/>
              <a:gd name="connsiteX7115" fmla="*/ 5137174 w 5235586"/>
              <a:gd name="connsiteY7115" fmla="*/ 981201 h 3977558"/>
              <a:gd name="connsiteX7116" fmla="*/ 5184973 w 5235586"/>
              <a:gd name="connsiteY7116" fmla="*/ 933399 h 3977558"/>
              <a:gd name="connsiteX7117" fmla="*/ 5030325 w 5235586"/>
              <a:gd name="connsiteY7117" fmla="*/ 933399 h 3977558"/>
              <a:gd name="connsiteX7118" fmla="*/ 5078128 w 5235586"/>
              <a:gd name="connsiteY7118" fmla="*/ 981201 h 3977558"/>
              <a:gd name="connsiteX7119" fmla="*/ 5080938 w 5235586"/>
              <a:gd name="connsiteY7119" fmla="*/ 984011 h 3977558"/>
              <a:gd name="connsiteX7120" fmla="*/ 5078128 w 5235586"/>
              <a:gd name="connsiteY7120" fmla="*/ 986822 h 3977558"/>
              <a:gd name="connsiteX7121" fmla="*/ 5033136 w 5235586"/>
              <a:gd name="connsiteY7121" fmla="*/ 1031814 h 3977558"/>
              <a:gd name="connsiteX7122" fmla="*/ 5030325 w 5235586"/>
              <a:gd name="connsiteY7122" fmla="*/ 1034624 h 3977558"/>
              <a:gd name="connsiteX7123" fmla="*/ 5027512 w 5235586"/>
              <a:gd name="connsiteY7123" fmla="*/ 1031814 h 3977558"/>
              <a:gd name="connsiteX7124" fmla="*/ 4982523 w 5235586"/>
              <a:gd name="connsiteY7124" fmla="*/ 986822 h 3977558"/>
              <a:gd name="connsiteX7125" fmla="*/ 4979713 w 5235586"/>
              <a:gd name="connsiteY7125" fmla="*/ 984011 h 3977558"/>
              <a:gd name="connsiteX7126" fmla="*/ 4982523 w 5235586"/>
              <a:gd name="connsiteY7126" fmla="*/ 981201 h 3977558"/>
              <a:gd name="connsiteX7127" fmla="*/ 5030325 w 5235586"/>
              <a:gd name="connsiteY7127" fmla="*/ 933399 h 3977558"/>
              <a:gd name="connsiteX7128" fmla="*/ 4872861 w 5235586"/>
              <a:gd name="connsiteY7128" fmla="*/ 933399 h 3977558"/>
              <a:gd name="connsiteX7129" fmla="*/ 4920664 w 5235586"/>
              <a:gd name="connsiteY7129" fmla="*/ 981201 h 3977558"/>
              <a:gd name="connsiteX7130" fmla="*/ 4923474 w 5235586"/>
              <a:gd name="connsiteY7130" fmla="*/ 984011 h 3977558"/>
              <a:gd name="connsiteX7131" fmla="*/ 4920664 w 5235586"/>
              <a:gd name="connsiteY7131" fmla="*/ 986822 h 3977558"/>
              <a:gd name="connsiteX7132" fmla="*/ 4875675 w 5235586"/>
              <a:gd name="connsiteY7132" fmla="*/ 1031814 h 3977558"/>
              <a:gd name="connsiteX7133" fmla="*/ 4872861 w 5235586"/>
              <a:gd name="connsiteY7133" fmla="*/ 1034624 h 3977558"/>
              <a:gd name="connsiteX7134" fmla="*/ 4870048 w 5235586"/>
              <a:gd name="connsiteY7134" fmla="*/ 1031814 h 3977558"/>
              <a:gd name="connsiteX7135" fmla="*/ 4825062 w 5235586"/>
              <a:gd name="connsiteY7135" fmla="*/ 986822 h 3977558"/>
              <a:gd name="connsiteX7136" fmla="*/ 4822249 w 5235586"/>
              <a:gd name="connsiteY7136" fmla="*/ 984011 h 3977558"/>
              <a:gd name="connsiteX7137" fmla="*/ 4825062 w 5235586"/>
              <a:gd name="connsiteY7137" fmla="*/ 981201 h 3977558"/>
              <a:gd name="connsiteX7138" fmla="*/ 4872861 w 5235586"/>
              <a:gd name="connsiteY7138" fmla="*/ 933399 h 3977558"/>
              <a:gd name="connsiteX7139" fmla="*/ 4718213 w 5235586"/>
              <a:gd name="connsiteY7139" fmla="*/ 933399 h 3977558"/>
              <a:gd name="connsiteX7140" fmla="*/ 4766016 w 5235586"/>
              <a:gd name="connsiteY7140" fmla="*/ 981201 h 3977558"/>
              <a:gd name="connsiteX7141" fmla="*/ 4768826 w 5235586"/>
              <a:gd name="connsiteY7141" fmla="*/ 984011 h 3977558"/>
              <a:gd name="connsiteX7142" fmla="*/ 4766016 w 5235586"/>
              <a:gd name="connsiteY7142" fmla="*/ 986822 h 3977558"/>
              <a:gd name="connsiteX7143" fmla="*/ 4721027 w 5235586"/>
              <a:gd name="connsiteY7143" fmla="*/ 1031814 h 3977558"/>
              <a:gd name="connsiteX7144" fmla="*/ 4718213 w 5235586"/>
              <a:gd name="connsiteY7144" fmla="*/ 1034624 h 3977558"/>
              <a:gd name="connsiteX7145" fmla="*/ 4715400 w 5235586"/>
              <a:gd name="connsiteY7145" fmla="*/ 1031814 h 3977558"/>
              <a:gd name="connsiteX7146" fmla="*/ 4670414 w 5235586"/>
              <a:gd name="connsiteY7146" fmla="*/ 986822 h 3977558"/>
              <a:gd name="connsiteX7147" fmla="*/ 4667601 w 5235586"/>
              <a:gd name="connsiteY7147" fmla="*/ 984011 h 3977558"/>
              <a:gd name="connsiteX7148" fmla="*/ 4670414 w 5235586"/>
              <a:gd name="connsiteY7148" fmla="*/ 981201 h 3977558"/>
              <a:gd name="connsiteX7149" fmla="*/ 4718213 w 5235586"/>
              <a:gd name="connsiteY7149" fmla="*/ 933399 h 3977558"/>
              <a:gd name="connsiteX7150" fmla="*/ 4563563 w 5235586"/>
              <a:gd name="connsiteY7150" fmla="*/ 933399 h 3977558"/>
              <a:gd name="connsiteX7151" fmla="*/ 4611365 w 5235586"/>
              <a:gd name="connsiteY7151" fmla="*/ 981201 h 3977558"/>
              <a:gd name="connsiteX7152" fmla="*/ 4614175 w 5235586"/>
              <a:gd name="connsiteY7152" fmla="*/ 984011 h 3977558"/>
              <a:gd name="connsiteX7153" fmla="*/ 4611365 w 5235586"/>
              <a:gd name="connsiteY7153" fmla="*/ 986822 h 3977558"/>
              <a:gd name="connsiteX7154" fmla="*/ 4566376 w 5235586"/>
              <a:gd name="connsiteY7154" fmla="*/ 1031814 h 3977558"/>
              <a:gd name="connsiteX7155" fmla="*/ 4563563 w 5235586"/>
              <a:gd name="connsiteY7155" fmla="*/ 1034624 h 3977558"/>
              <a:gd name="connsiteX7156" fmla="*/ 4560749 w 5235586"/>
              <a:gd name="connsiteY7156" fmla="*/ 1031814 h 3977558"/>
              <a:gd name="connsiteX7157" fmla="*/ 4515763 w 5235586"/>
              <a:gd name="connsiteY7157" fmla="*/ 986822 h 3977558"/>
              <a:gd name="connsiteX7158" fmla="*/ 4512950 w 5235586"/>
              <a:gd name="connsiteY7158" fmla="*/ 984011 h 3977558"/>
              <a:gd name="connsiteX7159" fmla="*/ 4515763 w 5235586"/>
              <a:gd name="connsiteY7159" fmla="*/ 981201 h 3977558"/>
              <a:gd name="connsiteX7160" fmla="*/ 4563563 w 5235586"/>
              <a:gd name="connsiteY7160" fmla="*/ 933399 h 3977558"/>
              <a:gd name="connsiteX7161" fmla="*/ 4406104 w 5235586"/>
              <a:gd name="connsiteY7161" fmla="*/ 933399 h 3977558"/>
              <a:gd name="connsiteX7162" fmla="*/ 4453907 w 5235586"/>
              <a:gd name="connsiteY7162" fmla="*/ 981201 h 3977558"/>
              <a:gd name="connsiteX7163" fmla="*/ 4456717 w 5235586"/>
              <a:gd name="connsiteY7163" fmla="*/ 984011 h 3977558"/>
              <a:gd name="connsiteX7164" fmla="*/ 4453907 w 5235586"/>
              <a:gd name="connsiteY7164" fmla="*/ 986822 h 3977558"/>
              <a:gd name="connsiteX7165" fmla="*/ 4408915 w 5235586"/>
              <a:gd name="connsiteY7165" fmla="*/ 1031814 h 3977558"/>
              <a:gd name="connsiteX7166" fmla="*/ 4406104 w 5235586"/>
              <a:gd name="connsiteY7166" fmla="*/ 1034624 h 3977558"/>
              <a:gd name="connsiteX7167" fmla="*/ 4403291 w 5235586"/>
              <a:gd name="connsiteY7167" fmla="*/ 1031814 h 3977558"/>
              <a:gd name="connsiteX7168" fmla="*/ 4358302 w 5235586"/>
              <a:gd name="connsiteY7168" fmla="*/ 986822 h 3977558"/>
              <a:gd name="connsiteX7169" fmla="*/ 4355492 w 5235586"/>
              <a:gd name="connsiteY7169" fmla="*/ 984011 h 3977558"/>
              <a:gd name="connsiteX7170" fmla="*/ 4358302 w 5235586"/>
              <a:gd name="connsiteY7170" fmla="*/ 981201 h 3977558"/>
              <a:gd name="connsiteX7171" fmla="*/ 4406104 w 5235586"/>
              <a:gd name="connsiteY7171" fmla="*/ 933399 h 3977558"/>
              <a:gd name="connsiteX7172" fmla="*/ 4251453 w 5235586"/>
              <a:gd name="connsiteY7172" fmla="*/ 933399 h 3977558"/>
              <a:gd name="connsiteX7173" fmla="*/ 4299256 w 5235586"/>
              <a:gd name="connsiteY7173" fmla="*/ 981201 h 3977558"/>
              <a:gd name="connsiteX7174" fmla="*/ 4302066 w 5235586"/>
              <a:gd name="connsiteY7174" fmla="*/ 984011 h 3977558"/>
              <a:gd name="connsiteX7175" fmla="*/ 4299256 w 5235586"/>
              <a:gd name="connsiteY7175" fmla="*/ 986822 h 3977558"/>
              <a:gd name="connsiteX7176" fmla="*/ 4254264 w 5235586"/>
              <a:gd name="connsiteY7176" fmla="*/ 1031814 h 3977558"/>
              <a:gd name="connsiteX7177" fmla="*/ 4251453 w 5235586"/>
              <a:gd name="connsiteY7177" fmla="*/ 1034624 h 3977558"/>
              <a:gd name="connsiteX7178" fmla="*/ 4248640 w 5235586"/>
              <a:gd name="connsiteY7178" fmla="*/ 1031814 h 3977558"/>
              <a:gd name="connsiteX7179" fmla="*/ 4203651 w 5235586"/>
              <a:gd name="connsiteY7179" fmla="*/ 986822 h 3977558"/>
              <a:gd name="connsiteX7180" fmla="*/ 4200841 w 5235586"/>
              <a:gd name="connsiteY7180" fmla="*/ 984011 h 3977558"/>
              <a:gd name="connsiteX7181" fmla="*/ 4203651 w 5235586"/>
              <a:gd name="connsiteY7181" fmla="*/ 981201 h 3977558"/>
              <a:gd name="connsiteX7182" fmla="*/ 4251453 w 5235586"/>
              <a:gd name="connsiteY7182" fmla="*/ 933399 h 3977558"/>
              <a:gd name="connsiteX7183" fmla="*/ 4096805 w 5235586"/>
              <a:gd name="connsiteY7183" fmla="*/ 933399 h 3977558"/>
              <a:gd name="connsiteX7184" fmla="*/ 4144608 w 5235586"/>
              <a:gd name="connsiteY7184" fmla="*/ 981201 h 3977558"/>
              <a:gd name="connsiteX7185" fmla="*/ 4147418 w 5235586"/>
              <a:gd name="connsiteY7185" fmla="*/ 984011 h 3977558"/>
              <a:gd name="connsiteX7186" fmla="*/ 4144608 w 5235586"/>
              <a:gd name="connsiteY7186" fmla="*/ 986822 h 3977558"/>
              <a:gd name="connsiteX7187" fmla="*/ 4099616 w 5235586"/>
              <a:gd name="connsiteY7187" fmla="*/ 1031814 h 3977558"/>
              <a:gd name="connsiteX7188" fmla="*/ 4096805 w 5235586"/>
              <a:gd name="connsiteY7188" fmla="*/ 1034624 h 3977558"/>
              <a:gd name="connsiteX7189" fmla="*/ 4093992 w 5235586"/>
              <a:gd name="connsiteY7189" fmla="*/ 1031814 h 3977558"/>
              <a:gd name="connsiteX7190" fmla="*/ 4049003 w 5235586"/>
              <a:gd name="connsiteY7190" fmla="*/ 986822 h 3977558"/>
              <a:gd name="connsiteX7191" fmla="*/ 4046193 w 5235586"/>
              <a:gd name="connsiteY7191" fmla="*/ 984011 h 3977558"/>
              <a:gd name="connsiteX7192" fmla="*/ 4049003 w 5235586"/>
              <a:gd name="connsiteY7192" fmla="*/ 981201 h 3977558"/>
              <a:gd name="connsiteX7193" fmla="*/ 4096805 w 5235586"/>
              <a:gd name="connsiteY7193" fmla="*/ 933399 h 3977558"/>
              <a:gd name="connsiteX7194" fmla="*/ 3939345 w 5235586"/>
              <a:gd name="connsiteY7194" fmla="*/ 933399 h 3977558"/>
              <a:gd name="connsiteX7195" fmla="*/ 3987147 w 5235586"/>
              <a:gd name="connsiteY7195" fmla="*/ 981201 h 3977558"/>
              <a:gd name="connsiteX7196" fmla="*/ 3989957 w 5235586"/>
              <a:gd name="connsiteY7196" fmla="*/ 984011 h 3977558"/>
              <a:gd name="connsiteX7197" fmla="*/ 3987147 w 5235586"/>
              <a:gd name="connsiteY7197" fmla="*/ 986822 h 3977558"/>
              <a:gd name="connsiteX7198" fmla="*/ 3942155 w 5235586"/>
              <a:gd name="connsiteY7198" fmla="*/ 1031814 h 3977558"/>
              <a:gd name="connsiteX7199" fmla="*/ 3939345 w 5235586"/>
              <a:gd name="connsiteY7199" fmla="*/ 1034624 h 3977558"/>
              <a:gd name="connsiteX7200" fmla="*/ 3936531 w 5235586"/>
              <a:gd name="connsiteY7200" fmla="*/ 1031814 h 3977558"/>
              <a:gd name="connsiteX7201" fmla="*/ 3891545 w 5235586"/>
              <a:gd name="connsiteY7201" fmla="*/ 986822 h 3977558"/>
              <a:gd name="connsiteX7202" fmla="*/ 3888732 w 5235586"/>
              <a:gd name="connsiteY7202" fmla="*/ 984011 h 3977558"/>
              <a:gd name="connsiteX7203" fmla="*/ 3891545 w 5235586"/>
              <a:gd name="connsiteY7203" fmla="*/ 981201 h 3977558"/>
              <a:gd name="connsiteX7204" fmla="*/ 3939345 w 5235586"/>
              <a:gd name="connsiteY7204" fmla="*/ 933399 h 3977558"/>
              <a:gd name="connsiteX7205" fmla="*/ 3784693 w 5235586"/>
              <a:gd name="connsiteY7205" fmla="*/ 933399 h 3977558"/>
              <a:gd name="connsiteX7206" fmla="*/ 3832496 w 5235586"/>
              <a:gd name="connsiteY7206" fmla="*/ 981201 h 3977558"/>
              <a:gd name="connsiteX7207" fmla="*/ 3835306 w 5235586"/>
              <a:gd name="connsiteY7207" fmla="*/ 984011 h 3977558"/>
              <a:gd name="connsiteX7208" fmla="*/ 3832496 w 5235586"/>
              <a:gd name="connsiteY7208" fmla="*/ 986822 h 3977558"/>
              <a:gd name="connsiteX7209" fmla="*/ 3787504 w 5235586"/>
              <a:gd name="connsiteY7209" fmla="*/ 1031814 h 3977558"/>
              <a:gd name="connsiteX7210" fmla="*/ 3784693 w 5235586"/>
              <a:gd name="connsiteY7210" fmla="*/ 1034624 h 3977558"/>
              <a:gd name="connsiteX7211" fmla="*/ 3781880 w 5235586"/>
              <a:gd name="connsiteY7211" fmla="*/ 1031814 h 3977558"/>
              <a:gd name="connsiteX7212" fmla="*/ 3736894 w 5235586"/>
              <a:gd name="connsiteY7212" fmla="*/ 986822 h 3977558"/>
              <a:gd name="connsiteX7213" fmla="*/ 3734081 w 5235586"/>
              <a:gd name="connsiteY7213" fmla="*/ 984011 h 3977558"/>
              <a:gd name="connsiteX7214" fmla="*/ 3736894 w 5235586"/>
              <a:gd name="connsiteY7214" fmla="*/ 981201 h 3977558"/>
              <a:gd name="connsiteX7215" fmla="*/ 3784693 w 5235586"/>
              <a:gd name="connsiteY7215" fmla="*/ 933399 h 3977558"/>
              <a:gd name="connsiteX7216" fmla="*/ 3630045 w 5235586"/>
              <a:gd name="connsiteY7216" fmla="*/ 933399 h 3977558"/>
              <a:gd name="connsiteX7217" fmla="*/ 3677848 w 5235586"/>
              <a:gd name="connsiteY7217" fmla="*/ 981201 h 3977558"/>
              <a:gd name="connsiteX7218" fmla="*/ 3680658 w 5235586"/>
              <a:gd name="connsiteY7218" fmla="*/ 984011 h 3977558"/>
              <a:gd name="connsiteX7219" fmla="*/ 3677848 w 5235586"/>
              <a:gd name="connsiteY7219" fmla="*/ 986822 h 3977558"/>
              <a:gd name="connsiteX7220" fmla="*/ 3632856 w 5235586"/>
              <a:gd name="connsiteY7220" fmla="*/ 1031814 h 3977558"/>
              <a:gd name="connsiteX7221" fmla="*/ 3630045 w 5235586"/>
              <a:gd name="connsiteY7221" fmla="*/ 1034624 h 3977558"/>
              <a:gd name="connsiteX7222" fmla="*/ 3627232 w 5235586"/>
              <a:gd name="connsiteY7222" fmla="*/ 1031814 h 3977558"/>
              <a:gd name="connsiteX7223" fmla="*/ 3582246 w 5235586"/>
              <a:gd name="connsiteY7223" fmla="*/ 986822 h 3977558"/>
              <a:gd name="connsiteX7224" fmla="*/ 3579433 w 5235586"/>
              <a:gd name="connsiteY7224" fmla="*/ 984011 h 3977558"/>
              <a:gd name="connsiteX7225" fmla="*/ 3582246 w 5235586"/>
              <a:gd name="connsiteY7225" fmla="*/ 981201 h 3977558"/>
              <a:gd name="connsiteX7226" fmla="*/ 3630045 w 5235586"/>
              <a:gd name="connsiteY7226" fmla="*/ 933399 h 3977558"/>
              <a:gd name="connsiteX7227" fmla="*/ 3472581 w 5235586"/>
              <a:gd name="connsiteY7227" fmla="*/ 933399 h 3977558"/>
              <a:gd name="connsiteX7228" fmla="*/ 3520384 w 5235586"/>
              <a:gd name="connsiteY7228" fmla="*/ 981201 h 3977558"/>
              <a:gd name="connsiteX7229" fmla="*/ 3523194 w 5235586"/>
              <a:gd name="connsiteY7229" fmla="*/ 984011 h 3977558"/>
              <a:gd name="connsiteX7230" fmla="*/ 3520384 w 5235586"/>
              <a:gd name="connsiteY7230" fmla="*/ 986822 h 3977558"/>
              <a:gd name="connsiteX7231" fmla="*/ 3475395 w 5235586"/>
              <a:gd name="connsiteY7231" fmla="*/ 1031814 h 3977558"/>
              <a:gd name="connsiteX7232" fmla="*/ 3472581 w 5235586"/>
              <a:gd name="connsiteY7232" fmla="*/ 1034624 h 3977558"/>
              <a:gd name="connsiteX7233" fmla="*/ 3469771 w 5235586"/>
              <a:gd name="connsiteY7233" fmla="*/ 1031814 h 3977558"/>
              <a:gd name="connsiteX7234" fmla="*/ 3424782 w 5235586"/>
              <a:gd name="connsiteY7234" fmla="*/ 986822 h 3977558"/>
              <a:gd name="connsiteX7235" fmla="*/ 3421969 w 5235586"/>
              <a:gd name="connsiteY7235" fmla="*/ 984011 h 3977558"/>
              <a:gd name="connsiteX7236" fmla="*/ 3424782 w 5235586"/>
              <a:gd name="connsiteY7236" fmla="*/ 981201 h 3977558"/>
              <a:gd name="connsiteX7237" fmla="*/ 3472581 w 5235586"/>
              <a:gd name="connsiteY7237" fmla="*/ 933399 h 3977558"/>
              <a:gd name="connsiteX7238" fmla="*/ 3317933 w 5235586"/>
              <a:gd name="connsiteY7238" fmla="*/ 933399 h 3977558"/>
              <a:gd name="connsiteX7239" fmla="*/ 3365736 w 5235586"/>
              <a:gd name="connsiteY7239" fmla="*/ 981201 h 3977558"/>
              <a:gd name="connsiteX7240" fmla="*/ 3368546 w 5235586"/>
              <a:gd name="connsiteY7240" fmla="*/ 984011 h 3977558"/>
              <a:gd name="connsiteX7241" fmla="*/ 3365736 w 5235586"/>
              <a:gd name="connsiteY7241" fmla="*/ 986822 h 3977558"/>
              <a:gd name="connsiteX7242" fmla="*/ 3320747 w 5235586"/>
              <a:gd name="connsiteY7242" fmla="*/ 1031814 h 3977558"/>
              <a:gd name="connsiteX7243" fmla="*/ 3317933 w 5235586"/>
              <a:gd name="connsiteY7243" fmla="*/ 1034624 h 3977558"/>
              <a:gd name="connsiteX7244" fmla="*/ 3315123 w 5235586"/>
              <a:gd name="connsiteY7244" fmla="*/ 1031814 h 3977558"/>
              <a:gd name="connsiteX7245" fmla="*/ 3270134 w 5235586"/>
              <a:gd name="connsiteY7245" fmla="*/ 986822 h 3977558"/>
              <a:gd name="connsiteX7246" fmla="*/ 3267321 w 5235586"/>
              <a:gd name="connsiteY7246" fmla="*/ 984011 h 3977558"/>
              <a:gd name="connsiteX7247" fmla="*/ 3270134 w 5235586"/>
              <a:gd name="connsiteY7247" fmla="*/ 981201 h 3977558"/>
              <a:gd name="connsiteX7248" fmla="*/ 3317933 w 5235586"/>
              <a:gd name="connsiteY7248" fmla="*/ 933399 h 3977558"/>
              <a:gd name="connsiteX7249" fmla="*/ 3163283 w 5235586"/>
              <a:gd name="connsiteY7249" fmla="*/ 933399 h 3977558"/>
              <a:gd name="connsiteX7250" fmla="*/ 3211085 w 5235586"/>
              <a:gd name="connsiteY7250" fmla="*/ 981201 h 3977558"/>
              <a:gd name="connsiteX7251" fmla="*/ 3213895 w 5235586"/>
              <a:gd name="connsiteY7251" fmla="*/ 984011 h 3977558"/>
              <a:gd name="connsiteX7252" fmla="*/ 3211085 w 5235586"/>
              <a:gd name="connsiteY7252" fmla="*/ 986822 h 3977558"/>
              <a:gd name="connsiteX7253" fmla="*/ 3166096 w 5235586"/>
              <a:gd name="connsiteY7253" fmla="*/ 1031814 h 3977558"/>
              <a:gd name="connsiteX7254" fmla="*/ 3163283 w 5235586"/>
              <a:gd name="connsiteY7254" fmla="*/ 1034624 h 3977558"/>
              <a:gd name="connsiteX7255" fmla="*/ 3160472 w 5235586"/>
              <a:gd name="connsiteY7255" fmla="*/ 1031814 h 3977558"/>
              <a:gd name="connsiteX7256" fmla="*/ 3115483 w 5235586"/>
              <a:gd name="connsiteY7256" fmla="*/ 986822 h 3977558"/>
              <a:gd name="connsiteX7257" fmla="*/ 3112670 w 5235586"/>
              <a:gd name="connsiteY7257" fmla="*/ 984011 h 3977558"/>
              <a:gd name="connsiteX7258" fmla="*/ 3115483 w 5235586"/>
              <a:gd name="connsiteY7258" fmla="*/ 981201 h 3977558"/>
              <a:gd name="connsiteX7259" fmla="*/ 3163283 w 5235586"/>
              <a:gd name="connsiteY7259" fmla="*/ 933399 h 3977558"/>
              <a:gd name="connsiteX7260" fmla="*/ 3005823 w 5235586"/>
              <a:gd name="connsiteY7260" fmla="*/ 933399 h 3977558"/>
              <a:gd name="connsiteX7261" fmla="*/ 3053626 w 5235586"/>
              <a:gd name="connsiteY7261" fmla="*/ 981201 h 3977558"/>
              <a:gd name="connsiteX7262" fmla="*/ 3056436 w 5235586"/>
              <a:gd name="connsiteY7262" fmla="*/ 984011 h 3977558"/>
              <a:gd name="connsiteX7263" fmla="*/ 3053626 w 5235586"/>
              <a:gd name="connsiteY7263" fmla="*/ 986822 h 3977558"/>
              <a:gd name="connsiteX7264" fmla="*/ 3008634 w 5235586"/>
              <a:gd name="connsiteY7264" fmla="*/ 1031814 h 3977558"/>
              <a:gd name="connsiteX7265" fmla="*/ 3005823 w 5235586"/>
              <a:gd name="connsiteY7265" fmla="*/ 1034624 h 3977558"/>
              <a:gd name="connsiteX7266" fmla="*/ 3003010 w 5235586"/>
              <a:gd name="connsiteY7266" fmla="*/ 1031814 h 3977558"/>
              <a:gd name="connsiteX7267" fmla="*/ 2958021 w 5235586"/>
              <a:gd name="connsiteY7267" fmla="*/ 986822 h 3977558"/>
              <a:gd name="connsiteX7268" fmla="*/ 2955211 w 5235586"/>
              <a:gd name="connsiteY7268" fmla="*/ 984011 h 3977558"/>
              <a:gd name="connsiteX7269" fmla="*/ 2958021 w 5235586"/>
              <a:gd name="connsiteY7269" fmla="*/ 981201 h 3977558"/>
              <a:gd name="connsiteX7270" fmla="*/ 3005823 w 5235586"/>
              <a:gd name="connsiteY7270" fmla="*/ 933399 h 3977558"/>
              <a:gd name="connsiteX7271" fmla="*/ 2851172 w 5235586"/>
              <a:gd name="connsiteY7271" fmla="*/ 933399 h 3977558"/>
              <a:gd name="connsiteX7272" fmla="*/ 2898975 w 5235586"/>
              <a:gd name="connsiteY7272" fmla="*/ 981201 h 3977558"/>
              <a:gd name="connsiteX7273" fmla="*/ 2901785 w 5235586"/>
              <a:gd name="connsiteY7273" fmla="*/ 984011 h 3977558"/>
              <a:gd name="connsiteX7274" fmla="*/ 2898975 w 5235586"/>
              <a:gd name="connsiteY7274" fmla="*/ 986822 h 3977558"/>
              <a:gd name="connsiteX7275" fmla="*/ 2853983 w 5235586"/>
              <a:gd name="connsiteY7275" fmla="*/ 1031814 h 3977558"/>
              <a:gd name="connsiteX7276" fmla="*/ 2851172 w 5235586"/>
              <a:gd name="connsiteY7276" fmla="*/ 1034624 h 3977558"/>
              <a:gd name="connsiteX7277" fmla="*/ 2848359 w 5235586"/>
              <a:gd name="connsiteY7277" fmla="*/ 1031814 h 3977558"/>
              <a:gd name="connsiteX7278" fmla="*/ 2803370 w 5235586"/>
              <a:gd name="connsiteY7278" fmla="*/ 986822 h 3977558"/>
              <a:gd name="connsiteX7279" fmla="*/ 2800560 w 5235586"/>
              <a:gd name="connsiteY7279" fmla="*/ 984011 h 3977558"/>
              <a:gd name="connsiteX7280" fmla="*/ 2803370 w 5235586"/>
              <a:gd name="connsiteY7280" fmla="*/ 981201 h 3977558"/>
              <a:gd name="connsiteX7281" fmla="*/ 2851172 w 5235586"/>
              <a:gd name="connsiteY7281" fmla="*/ 933399 h 3977558"/>
              <a:gd name="connsiteX7282" fmla="*/ 2696525 w 5235586"/>
              <a:gd name="connsiteY7282" fmla="*/ 933399 h 3977558"/>
              <a:gd name="connsiteX7283" fmla="*/ 2744328 w 5235586"/>
              <a:gd name="connsiteY7283" fmla="*/ 981201 h 3977558"/>
              <a:gd name="connsiteX7284" fmla="*/ 2747138 w 5235586"/>
              <a:gd name="connsiteY7284" fmla="*/ 984011 h 3977558"/>
              <a:gd name="connsiteX7285" fmla="*/ 2744328 w 5235586"/>
              <a:gd name="connsiteY7285" fmla="*/ 986822 h 3977558"/>
              <a:gd name="connsiteX7286" fmla="*/ 2699336 w 5235586"/>
              <a:gd name="connsiteY7286" fmla="*/ 1031814 h 3977558"/>
              <a:gd name="connsiteX7287" fmla="*/ 2696525 w 5235586"/>
              <a:gd name="connsiteY7287" fmla="*/ 1034624 h 3977558"/>
              <a:gd name="connsiteX7288" fmla="*/ 2693712 w 5235586"/>
              <a:gd name="connsiteY7288" fmla="*/ 1031814 h 3977558"/>
              <a:gd name="connsiteX7289" fmla="*/ 2648723 w 5235586"/>
              <a:gd name="connsiteY7289" fmla="*/ 986822 h 3977558"/>
              <a:gd name="connsiteX7290" fmla="*/ 2645913 w 5235586"/>
              <a:gd name="connsiteY7290" fmla="*/ 984011 h 3977558"/>
              <a:gd name="connsiteX7291" fmla="*/ 2648723 w 5235586"/>
              <a:gd name="connsiteY7291" fmla="*/ 981201 h 3977558"/>
              <a:gd name="connsiteX7292" fmla="*/ 2696525 w 5235586"/>
              <a:gd name="connsiteY7292" fmla="*/ 933399 h 3977558"/>
              <a:gd name="connsiteX7293" fmla="*/ 2539061 w 5235586"/>
              <a:gd name="connsiteY7293" fmla="*/ 933399 h 3977558"/>
              <a:gd name="connsiteX7294" fmla="*/ 2586863 w 5235586"/>
              <a:gd name="connsiteY7294" fmla="*/ 981201 h 3977558"/>
              <a:gd name="connsiteX7295" fmla="*/ 2589673 w 5235586"/>
              <a:gd name="connsiteY7295" fmla="*/ 984011 h 3977558"/>
              <a:gd name="connsiteX7296" fmla="*/ 2586863 w 5235586"/>
              <a:gd name="connsiteY7296" fmla="*/ 986822 h 3977558"/>
              <a:gd name="connsiteX7297" fmla="*/ 2541874 w 5235586"/>
              <a:gd name="connsiteY7297" fmla="*/ 1031814 h 3977558"/>
              <a:gd name="connsiteX7298" fmla="*/ 2539061 w 5235586"/>
              <a:gd name="connsiteY7298" fmla="*/ 1034624 h 3977558"/>
              <a:gd name="connsiteX7299" fmla="*/ 2536247 w 5235586"/>
              <a:gd name="connsiteY7299" fmla="*/ 1031814 h 3977558"/>
              <a:gd name="connsiteX7300" fmla="*/ 2491261 w 5235586"/>
              <a:gd name="connsiteY7300" fmla="*/ 986822 h 3977558"/>
              <a:gd name="connsiteX7301" fmla="*/ 2488448 w 5235586"/>
              <a:gd name="connsiteY7301" fmla="*/ 984011 h 3977558"/>
              <a:gd name="connsiteX7302" fmla="*/ 2491261 w 5235586"/>
              <a:gd name="connsiteY7302" fmla="*/ 981201 h 3977558"/>
              <a:gd name="connsiteX7303" fmla="*/ 2539061 w 5235586"/>
              <a:gd name="connsiteY7303" fmla="*/ 933399 h 3977558"/>
              <a:gd name="connsiteX7304" fmla="*/ 2384413 w 5235586"/>
              <a:gd name="connsiteY7304" fmla="*/ 933399 h 3977558"/>
              <a:gd name="connsiteX7305" fmla="*/ 2432215 w 5235586"/>
              <a:gd name="connsiteY7305" fmla="*/ 981201 h 3977558"/>
              <a:gd name="connsiteX7306" fmla="*/ 2435025 w 5235586"/>
              <a:gd name="connsiteY7306" fmla="*/ 984011 h 3977558"/>
              <a:gd name="connsiteX7307" fmla="*/ 2432215 w 5235586"/>
              <a:gd name="connsiteY7307" fmla="*/ 986822 h 3977558"/>
              <a:gd name="connsiteX7308" fmla="*/ 2387226 w 5235586"/>
              <a:gd name="connsiteY7308" fmla="*/ 1031814 h 3977558"/>
              <a:gd name="connsiteX7309" fmla="*/ 2384413 w 5235586"/>
              <a:gd name="connsiteY7309" fmla="*/ 1034624 h 3977558"/>
              <a:gd name="connsiteX7310" fmla="*/ 2381599 w 5235586"/>
              <a:gd name="connsiteY7310" fmla="*/ 1031814 h 3977558"/>
              <a:gd name="connsiteX7311" fmla="*/ 2336613 w 5235586"/>
              <a:gd name="connsiteY7311" fmla="*/ 986822 h 3977558"/>
              <a:gd name="connsiteX7312" fmla="*/ 2333800 w 5235586"/>
              <a:gd name="connsiteY7312" fmla="*/ 984011 h 3977558"/>
              <a:gd name="connsiteX7313" fmla="*/ 2336613 w 5235586"/>
              <a:gd name="connsiteY7313" fmla="*/ 981201 h 3977558"/>
              <a:gd name="connsiteX7314" fmla="*/ 2384413 w 5235586"/>
              <a:gd name="connsiteY7314" fmla="*/ 933399 h 3977558"/>
              <a:gd name="connsiteX7315" fmla="*/ 2229761 w 5235586"/>
              <a:gd name="connsiteY7315" fmla="*/ 933399 h 3977558"/>
              <a:gd name="connsiteX7316" fmla="*/ 2277564 w 5235586"/>
              <a:gd name="connsiteY7316" fmla="*/ 981201 h 3977558"/>
              <a:gd name="connsiteX7317" fmla="*/ 2280374 w 5235586"/>
              <a:gd name="connsiteY7317" fmla="*/ 984011 h 3977558"/>
              <a:gd name="connsiteX7318" fmla="*/ 2277564 w 5235586"/>
              <a:gd name="connsiteY7318" fmla="*/ 986822 h 3977558"/>
              <a:gd name="connsiteX7319" fmla="*/ 2232575 w 5235586"/>
              <a:gd name="connsiteY7319" fmla="*/ 1031814 h 3977558"/>
              <a:gd name="connsiteX7320" fmla="*/ 2229761 w 5235586"/>
              <a:gd name="connsiteY7320" fmla="*/ 1034624 h 3977558"/>
              <a:gd name="connsiteX7321" fmla="*/ 2226948 w 5235586"/>
              <a:gd name="connsiteY7321" fmla="*/ 1031814 h 3977558"/>
              <a:gd name="connsiteX7322" fmla="*/ 2181962 w 5235586"/>
              <a:gd name="connsiteY7322" fmla="*/ 986822 h 3977558"/>
              <a:gd name="connsiteX7323" fmla="*/ 2179149 w 5235586"/>
              <a:gd name="connsiteY7323" fmla="*/ 984011 h 3977558"/>
              <a:gd name="connsiteX7324" fmla="*/ 2181962 w 5235586"/>
              <a:gd name="connsiteY7324" fmla="*/ 981201 h 3977558"/>
              <a:gd name="connsiteX7325" fmla="*/ 2229761 w 5235586"/>
              <a:gd name="connsiteY7325" fmla="*/ 933399 h 3977558"/>
              <a:gd name="connsiteX7326" fmla="*/ 2075115 w 5235586"/>
              <a:gd name="connsiteY7326" fmla="*/ 933399 h 3977558"/>
              <a:gd name="connsiteX7327" fmla="*/ 2122917 w 5235586"/>
              <a:gd name="connsiteY7327" fmla="*/ 981201 h 3977558"/>
              <a:gd name="connsiteX7328" fmla="*/ 2125727 w 5235586"/>
              <a:gd name="connsiteY7328" fmla="*/ 984011 h 3977558"/>
              <a:gd name="connsiteX7329" fmla="*/ 2122917 w 5235586"/>
              <a:gd name="connsiteY7329" fmla="*/ 986822 h 3977558"/>
              <a:gd name="connsiteX7330" fmla="*/ 2077928 w 5235586"/>
              <a:gd name="connsiteY7330" fmla="*/ 1031814 h 3977558"/>
              <a:gd name="connsiteX7331" fmla="*/ 2075115 w 5235586"/>
              <a:gd name="connsiteY7331" fmla="*/ 1034624 h 3977558"/>
              <a:gd name="connsiteX7332" fmla="*/ 2072301 w 5235586"/>
              <a:gd name="connsiteY7332" fmla="*/ 1031814 h 3977558"/>
              <a:gd name="connsiteX7333" fmla="*/ 2027315 w 5235586"/>
              <a:gd name="connsiteY7333" fmla="*/ 986822 h 3977558"/>
              <a:gd name="connsiteX7334" fmla="*/ 2024502 w 5235586"/>
              <a:gd name="connsiteY7334" fmla="*/ 984011 h 3977558"/>
              <a:gd name="connsiteX7335" fmla="*/ 2027315 w 5235586"/>
              <a:gd name="connsiteY7335" fmla="*/ 981201 h 3977558"/>
              <a:gd name="connsiteX7336" fmla="*/ 2075115 w 5235586"/>
              <a:gd name="connsiteY7336" fmla="*/ 933399 h 3977558"/>
              <a:gd name="connsiteX7337" fmla="*/ 1917652 w 5235586"/>
              <a:gd name="connsiteY7337" fmla="*/ 933399 h 3977558"/>
              <a:gd name="connsiteX7338" fmla="*/ 1965455 w 5235586"/>
              <a:gd name="connsiteY7338" fmla="*/ 981201 h 3977558"/>
              <a:gd name="connsiteX7339" fmla="*/ 1968265 w 5235586"/>
              <a:gd name="connsiteY7339" fmla="*/ 984011 h 3977558"/>
              <a:gd name="connsiteX7340" fmla="*/ 1965455 w 5235586"/>
              <a:gd name="connsiteY7340" fmla="*/ 986822 h 3977558"/>
              <a:gd name="connsiteX7341" fmla="*/ 1920463 w 5235586"/>
              <a:gd name="connsiteY7341" fmla="*/ 1031814 h 3977558"/>
              <a:gd name="connsiteX7342" fmla="*/ 1917652 w 5235586"/>
              <a:gd name="connsiteY7342" fmla="*/ 1034624 h 3977558"/>
              <a:gd name="connsiteX7343" fmla="*/ 1914839 w 5235586"/>
              <a:gd name="connsiteY7343" fmla="*/ 1031814 h 3977558"/>
              <a:gd name="connsiteX7344" fmla="*/ 1869850 w 5235586"/>
              <a:gd name="connsiteY7344" fmla="*/ 986822 h 3977558"/>
              <a:gd name="connsiteX7345" fmla="*/ 1867040 w 5235586"/>
              <a:gd name="connsiteY7345" fmla="*/ 984011 h 3977558"/>
              <a:gd name="connsiteX7346" fmla="*/ 1869850 w 5235586"/>
              <a:gd name="connsiteY7346" fmla="*/ 981201 h 3977558"/>
              <a:gd name="connsiteX7347" fmla="*/ 1917652 w 5235586"/>
              <a:gd name="connsiteY7347" fmla="*/ 933399 h 3977558"/>
              <a:gd name="connsiteX7348" fmla="*/ 1763004 w 5235586"/>
              <a:gd name="connsiteY7348" fmla="*/ 933399 h 3977558"/>
              <a:gd name="connsiteX7349" fmla="*/ 1810807 w 5235586"/>
              <a:gd name="connsiteY7349" fmla="*/ 981201 h 3977558"/>
              <a:gd name="connsiteX7350" fmla="*/ 1813617 w 5235586"/>
              <a:gd name="connsiteY7350" fmla="*/ 984011 h 3977558"/>
              <a:gd name="connsiteX7351" fmla="*/ 1810807 w 5235586"/>
              <a:gd name="connsiteY7351" fmla="*/ 986822 h 3977558"/>
              <a:gd name="connsiteX7352" fmla="*/ 1765815 w 5235586"/>
              <a:gd name="connsiteY7352" fmla="*/ 1031814 h 3977558"/>
              <a:gd name="connsiteX7353" fmla="*/ 1763004 w 5235586"/>
              <a:gd name="connsiteY7353" fmla="*/ 1034624 h 3977558"/>
              <a:gd name="connsiteX7354" fmla="*/ 1760191 w 5235586"/>
              <a:gd name="connsiteY7354" fmla="*/ 1031814 h 3977558"/>
              <a:gd name="connsiteX7355" fmla="*/ 1715202 w 5235586"/>
              <a:gd name="connsiteY7355" fmla="*/ 986822 h 3977558"/>
              <a:gd name="connsiteX7356" fmla="*/ 1712392 w 5235586"/>
              <a:gd name="connsiteY7356" fmla="*/ 984011 h 3977558"/>
              <a:gd name="connsiteX7357" fmla="*/ 1715202 w 5235586"/>
              <a:gd name="connsiteY7357" fmla="*/ 981201 h 3977558"/>
              <a:gd name="connsiteX7358" fmla="*/ 1763004 w 5235586"/>
              <a:gd name="connsiteY7358" fmla="*/ 933399 h 3977558"/>
              <a:gd name="connsiteX7359" fmla="*/ 1608353 w 5235586"/>
              <a:gd name="connsiteY7359" fmla="*/ 933399 h 3977558"/>
              <a:gd name="connsiteX7360" fmla="*/ 1656156 w 5235586"/>
              <a:gd name="connsiteY7360" fmla="*/ 981201 h 3977558"/>
              <a:gd name="connsiteX7361" fmla="*/ 1658966 w 5235586"/>
              <a:gd name="connsiteY7361" fmla="*/ 984011 h 3977558"/>
              <a:gd name="connsiteX7362" fmla="*/ 1656156 w 5235586"/>
              <a:gd name="connsiteY7362" fmla="*/ 986822 h 3977558"/>
              <a:gd name="connsiteX7363" fmla="*/ 1611164 w 5235586"/>
              <a:gd name="connsiteY7363" fmla="*/ 1031814 h 3977558"/>
              <a:gd name="connsiteX7364" fmla="*/ 1608353 w 5235586"/>
              <a:gd name="connsiteY7364" fmla="*/ 1034624 h 3977558"/>
              <a:gd name="connsiteX7365" fmla="*/ 1605540 w 5235586"/>
              <a:gd name="connsiteY7365" fmla="*/ 1031814 h 3977558"/>
              <a:gd name="connsiteX7366" fmla="*/ 1560551 w 5235586"/>
              <a:gd name="connsiteY7366" fmla="*/ 986822 h 3977558"/>
              <a:gd name="connsiteX7367" fmla="*/ 1557741 w 5235586"/>
              <a:gd name="connsiteY7367" fmla="*/ 984011 h 3977558"/>
              <a:gd name="connsiteX7368" fmla="*/ 1560551 w 5235586"/>
              <a:gd name="connsiteY7368" fmla="*/ 981201 h 3977558"/>
              <a:gd name="connsiteX7369" fmla="*/ 1608353 w 5235586"/>
              <a:gd name="connsiteY7369" fmla="*/ 933399 h 3977558"/>
              <a:gd name="connsiteX7370" fmla="*/ 1450892 w 5235586"/>
              <a:gd name="connsiteY7370" fmla="*/ 933399 h 3977558"/>
              <a:gd name="connsiteX7371" fmla="*/ 1498695 w 5235586"/>
              <a:gd name="connsiteY7371" fmla="*/ 981201 h 3977558"/>
              <a:gd name="connsiteX7372" fmla="*/ 1501505 w 5235586"/>
              <a:gd name="connsiteY7372" fmla="*/ 984011 h 3977558"/>
              <a:gd name="connsiteX7373" fmla="*/ 1498695 w 5235586"/>
              <a:gd name="connsiteY7373" fmla="*/ 986822 h 3977558"/>
              <a:gd name="connsiteX7374" fmla="*/ 1453706 w 5235586"/>
              <a:gd name="connsiteY7374" fmla="*/ 1031814 h 3977558"/>
              <a:gd name="connsiteX7375" fmla="*/ 1450892 w 5235586"/>
              <a:gd name="connsiteY7375" fmla="*/ 1034624 h 3977558"/>
              <a:gd name="connsiteX7376" fmla="*/ 1448079 w 5235586"/>
              <a:gd name="connsiteY7376" fmla="*/ 1031814 h 3977558"/>
              <a:gd name="connsiteX7377" fmla="*/ 1403090 w 5235586"/>
              <a:gd name="connsiteY7377" fmla="*/ 986822 h 3977558"/>
              <a:gd name="connsiteX7378" fmla="*/ 1400280 w 5235586"/>
              <a:gd name="connsiteY7378" fmla="*/ 984011 h 3977558"/>
              <a:gd name="connsiteX7379" fmla="*/ 1403090 w 5235586"/>
              <a:gd name="connsiteY7379" fmla="*/ 981201 h 3977558"/>
              <a:gd name="connsiteX7380" fmla="*/ 1450892 w 5235586"/>
              <a:gd name="connsiteY7380" fmla="*/ 933399 h 3977558"/>
              <a:gd name="connsiteX7381" fmla="*/ 1296244 w 5235586"/>
              <a:gd name="connsiteY7381" fmla="*/ 933399 h 3977558"/>
              <a:gd name="connsiteX7382" fmla="*/ 1344046 w 5235586"/>
              <a:gd name="connsiteY7382" fmla="*/ 981201 h 3977558"/>
              <a:gd name="connsiteX7383" fmla="*/ 1346857 w 5235586"/>
              <a:gd name="connsiteY7383" fmla="*/ 984011 h 3977558"/>
              <a:gd name="connsiteX7384" fmla="*/ 1344046 w 5235586"/>
              <a:gd name="connsiteY7384" fmla="*/ 986822 h 3977558"/>
              <a:gd name="connsiteX7385" fmla="*/ 1299058 w 5235586"/>
              <a:gd name="connsiteY7385" fmla="*/ 1031814 h 3977558"/>
              <a:gd name="connsiteX7386" fmla="*/ 1296244 w 5235586"/>
              <a:gd name="connsiteY7386" fmla="*/ 1034624 h 3977558"/>
              <a:gd name="connsiteX7387" fmla="*/ 1293431 w 5235586"/>
              <a:gd name="connsiteY7387" fmla="*/ 1031814 h 3977558"/>
              <a:gd name="connsiteX7388" fmla="*/ 1248442 w 5235586"/>
              <a:gd name="connsiteY7388" fmla="*/ 986822 h 3977558"/>
              <a:gd name="connsiteX7389" fmla="*/ 1245632 w 5235586"/>
              <a:gd name="connsiteY7389" fmla="*/ 984011 h 3977558"/>
              <a:gd name="connsiteX7390" fmla="*/ 1248442 w 5235586"/>
              <a:gd name="connsiteY7390" fmla="*/ 981201 h 3977558"/>
              <a:gd name="connsiteX7391" fmla="*/ 1296244 w 5235586"/>
              <a:gd name="connsiteY7391" fmla="*/ 933399 h 3977558"/>
              <a:gd name="connsiteX7392" fmla="*/ 1141593 w 5235586"/>
              <a:gd name="connsiteY7392" fmla="*/ 933399 h 3977558"/>
              <a:gd name="connsiteX7393" fmla="*/ 1189395 w 5235586"/>
              <a:gd name="connsiteY7393" fmla="*/ 981201 h 3977558"/>
              <a:gd name="connsiteX7394" fmla="*/ 1192206 w 5235586"/>
              <a:gd name="connsiteY7394" fmla="*/ 984011 h 3977558"/>
              <a:gd name="connsiteX7395" fmla="*/ 1189395 w 5235586"/>
              <a:gd name="connsiteY7395" fmla="*/ 986822 h 3977558"/>
              <a:gd name="connsiteX7396" fmla="*/ 1144407 w 5235586"/>
              <a:gd name="connsiteY7396" fmla="*/ 1031814 h 3977558"/>
              <a:gd name="connsiteX7397" fmla="*/ 1141593 w 5235586"/>
              <a:gd name="connsiteY7397" fmla="*/ 1034624 h 3977558"/>
              <a:gd name="connsiteX7398" fmla="*/ 1138780 w 5235586"/>
              <a:gd name="connsiteY7398" fmla="*/ 1031814 h 3977558"/>
              <a:gd name="connsiteX7399" fmla="*/ 1093791 w 5235586"/>
              <a:gd name="connsiteY7399" fmla="*/ 986822 h 3977558"/>
              <a:gd name="connsiteX7400" fmla="*/ 1090981 w 5235586"/>
              <a:gd name="connsiteY7400" fmla="*/ 984011 h 3977558"/>
              <a:gd name="connsiteX7401" fmla="*/ 1093791 w 5235586"/>
              <a:gd name="connsiteY7401" fmla="*/ 981201 h 3977558"/>
              <a:gd name="connsiteX7402" fmla="*/ 1141593 w 5235586"/>
              <a:gd name="connsiteY7402" fmla="*/ 933399 h 3977558"/>
              <a:gd name="connsiteX7403" fmla="*/ 984132 w 5235586"/>
              <a:gd name="connsiteY7403" fmla="*/ 933399 h 3977558"/>
              <a:gd name="connsiteX7404" fmla="*/ 1031934 w 5235586"/>
              <a:gd name="connsiteY7404" fmla="*/ 981201 h 3977558"/>
              <a:gd name="connsiteX7405" fmla="*/ 1034745 w 5235586"/>
              <a:gd name="connsiteY7405" fmla="*/ 984011 h 3977558"/>
              <a:gd name="connsiteX7406" fmla="*/ 1031934 w 5235586"/>
              <a:gd name="connsiteY7406" fmla="*/ 986822 h 3977558"/>
              <a:gd name="connsiteX7407" fmla="*/ 986946 w 5235586"/>
              <a:gd name="connsiteY7407" fmla="*/ 1031814 h 3977558"/>
              <a:gd name="connsiteX7408" fmla="*/ 984132 w 5235586"/>
              <a:gd name="connsiteY7408" fmla="*/ 1034624 h 3977558"/>
              <a:gd name="connsiteX7409" fmla="*/ 981319 w 5235586"/>
              <a:gd name="connsiteY7409" fmla="*/ 1031814 h 3977558"/>
              <a:gd name="connsiteX7410" fmla="*/ 936330 w 5235586"/>
              <a:gd name="connsiteY7410" fmla="*/ 986822 h 3977558"/>
              <a:gd name="connsiteX7411" fmla="*/ 933520 w 5235586"/>
              <a:gd name="connsiteY7411" fmla="*/ 984011 h 3977558"/>
              <a:gd name="connsiteX7412" fmla="*/ 936330 w 5235586"/>
              <a:gd name="connsiteY7412" fmla="*/ 981201 h 3977558"/>
              <a:gd name="connsiteX7413" fmla="*/ 984132 w 5235586"/>
              <a:gd name="connsiteY7413" fmla="*/ 933399 h 3977558"/>
              <a:gd name="connsiteX7414" fmla="*/ 829484 w 5235586"/>
              <a:gd name="connsiteY7414" fmla="*/ 933399 h 3977558"/>
              <a:gd name="connsiteX7415" fmla="*/ 877286 w 5235586"/>
              <a:gd name="connsiteY7415" fmla="*/ 981201 h 3977558"/>
              <a:gd name="connsiteX7416" fmla="*/ 880097 w 5235586"/>
              <a:gd name="connsiteY7416" fmla="*/ 984011 h 3977558"/>
              <a:gd name="connsiteX7417" fmla="*/ 877286 w 5235586"/>
              <a:gd name="connsiteY7417" fmla="*/ 986822 h 3977558"/>
              <a:gd name="connsiteX7418" fmla="*/ 832298 w 5235586"/>
              <a:gd name="connsiteY7418" fmla="*/ 1031814 h 3977558"/>
              <a:gd name="connsiteX7419" fmla="*/ 829484 w 5235586"/>
              <a:gd name="connsiteY7419" fmla="*/ 1034624 h 3977558"/>
              <a:gd name="connsiteX7420" fmla="*/ 826671 w 5235586"/>
              <a:gd name="connsiteY7420" fmla="*/ 1031814 h 3977558"/>
              <a:gd name="connsiteX7421" fmla="*/ 781682 w 5235586"/>
              <a:gd name="connsiteY7421" fmla="*/ 986822 h 3977558"/>
              <a:gd name="connsiteX7422" fmla="*/ 778872 w 5235586"/>
              <a:gd name="connsiteY7422" fmla="*/ 984011 h 3977558"/>
              <a:gd name="connsiteX7423" fmla="*/ 781682 w 5235586"/>
              <a:gd name="connsiteY7423" fmla="*/ 981201 h 3977558"/>
              <a:gd name="connsiteX7424" fmla="*/ 829484 w 5235586"/>
              <a:gd name="connsiteY7424" fmla="*/ 933399 h 3977558"/>
              <a:gd name="connsiteX7425" fmla="*/ 674833 w 5235586"/>
              <a:gd name="connsiteY7425" fmla="*/ 933399 h 3977558"/>
              <a:gd name="connsiteX7426" fmla="*/ 722635 w 5235586"/>
              <a:gd name="connsiteY7426" fmla="*/ 981201 h 3977558"/>
              <a:gd name="connsiteX7427" fmla="*/ 725446 w 5235586"/>
              <a:gd name="connsiteY7427" fmla="*/ 984011 h 3977558"/>
              <a:gd name="connsiteX7428" fmla="*/ 722635 w 5235586"/>
              <a:gd name="connsiteY7428" fmla="*/ 986822 h 3977558"/>
              <a:gd name="connsiteX7429" fmla="*/ 677647 w 5235586"/>
              <a:gd name="connsiteY7429" fmla="*/ 1031814 h 3977558"/>
              <a:gd name="connsiteX7430" fmla="*/ 674833 w 5235586"/>
              <a:gd name="connsiteY7430" fmla="*/ 1034624 h 3977558"/>
              <a:gd name="connsiteX7431" fmla="*/ 672020 w 5235586"/>
              <a:gd name="connsiteY7431" fmla="*/ 1031814 h 3977558"/>
              <a:gd name="connsiteX7432" fmla="*/ 627031 w 5235586"/>
              <a:gd name="connsiteY7432" fmla="*/ 986822 h 3977558"/>
              <a:gd name="connsiteX7433" fmla="*/ 624221 w 5235586"/>
              <a:gd name="connsiteY7433" fmla="*/ 984011 h 3977558"/>
              <a:gd name="connsiteX7434" fmla="*/ 627031 w 5235586"/>
              <a:gd name="connsiteY7434" fmla="*/ 981201 h 3977558"/>
              <a:gd name="connsiteX7435" fmla="*/ 674833 w 5235586"/>
              <a:gd name="connsiteY7435" fmla="*/ 933399 h 3977558"/>
              <a:gd name="connsiteX7436" fmla="*/ 517372 w 5235586"/>
              <a:gd name="connsiteY7436" fmla="*/ 933399 h 3977558"/>
              <a:gd name="connsiteX7437" fmla="*/ 565174 w 5235586"/>
              <a:gd name="connsiteY7437" fmla="*/ 981201 h 3977558"/>
              <a:gd name="connsiteX7438" fmla="*/ 567985 w 5235586"/>
              <a:gd name="connsiteY7438" fmla="*/ 984011 h 3977558"/>
              <a:gd name="connsiteX7439" fmla="*/ 565174 w 5235586"/>
              <a:gd name="connsiteY7439" fmla="*/ 986822 h 3977558"/>
              <a:gd name="connsiteX7440" fmla="*/ 520183 w 5235586"/>
              <a:gd name="connsiteY7440" fmla="*/ 1031814 h 3977558"/>
              <a:gd name="connsiteX7441" fmla="*/ 517372 w 5235586"/>
              <a:gd name="connsiteY7441" fmla="*/ 1034624 h 3977558"/>
              <a:gd name="connsiteX7442" fmla="*/ 514559 w 5235586"/>
              <a:gd name="connsiteY7442" fmla="*/ 1031814 h 3977558"/>
              <a:gd name="connsiteX7443" fmla="*/ 469570 w 5235586"/>
              <a:gd name="connsiteY7443" fmla="*/ 986822 h 3977558"/>
              <a:gd name="connsiteX7444" fmla="*/ 466760 w 5235586"/>
              <a:gd name="connsiteY7444" fmla="*/ 984011 h 3977558"/>
              <a:gd name="connsiteX7445" fmla="*/ 469570 w 5235586"/>
              <a:gd name="connsiteY7445" fmla="*/ 981201 h 3977558"/>
              <a:gd name="connsiteX7446" fmla="*/ 517372 w 5235586"/>
              <a:gd name="connsiteY7446" fmla="*/ 933399 h 3977558"/>
              <a:gd name="connsiteX7447" fmla="*/ 362724 w 5235586"/>
              <a:gd name="connsiteY7447" fmla="*/ 933399 h 3977558"/>
              <a:gd name="connsiteX7448" fmla="*/ 410526 w 5235586"/>
              <a:gd name="connsiteY7448" fmla="*/ 981201 h 3977558"/>
              <a:gd name="connsiteX7449" fmla="*/ 413337 w 5235586"/>
              <a:gd name="connsiteY7449" fmla="*/ 984011 h 3977558"/>
              <a:gd name="connsiteX7450" fmla="*/ 410526 w 5235586"/>
              <a:gd name="connsiteY7450" fmla="*/ 986822 h 3977558"/>
              <a:gd name="connsiteX7451" fmla="*/ 365535 w 5235586"/>
              <a:gd name="connsiteY7451" fmla="*/ 1031814 h 3977558"/>
              <a:gd name="connsiteX7452" fmla="*/ 362724 w 5235586"/>
              <a:gd name="connsiteY7452" fmla="*/ 1034624 h 3977558"/>
              <a:gd name="connsiteX7453" fmla="*/ 359911 w 5235586"/>
              <a:gd name="connsiteY7453" fmla="*/ 1031814 h 3977558"/>
              <a:gd name="connsiteX7454" fmla="*/ 314922 w 5235586"/>
              <a:gd name="connsiteY7454" fmla="*/ 986822 h 3977558"/>
              <a:gd name="connsiteX7455" fmla="*/ 312112 w 5235586"/>
              <a:gd name="connsiteY7455" fmla="*/ 984011 h 3977558"/>
              <a:gd name="connsiteX7456" fmla="*/ 314922 w 5235586"/>
              <a:gd name="connsiteY7456" fmla="*/ 981201 h 3977558"/>
              <a:gd name="connsiteX7457" fmla="*/ 362724 w 5235586"/>
              <a:gd name="connsiteY7457" fmla="*/ 933399 h 3977558"/>
              <a:gd name="connsiteX7458" fmla="*/ 208073 w 5235586"/>
              <a:gd name="connsiteY7458" fmla="*/ 933399 h 3977558"/>
              <a:gd name="connsiteX7459" fmla="*/ 255875 w 5235586"/>
              <a:gd name="connsiteY7459" fmla="*/ 981201 h 3977558"/>
              <a:gd name="connsiteX7460" fmla="*/ 258686 w 5235586"/>
              <a:gd name="connsiteY7460" fmla="*/ 984011 h 3977558"/>
              <a:gd name="connsiteX7461" fmla="*/ 255875 w 5235586"/>
              <a:gd name="connsiteY7461" fmla="*/ 986822 h 3977558"/>
              <a:gd name="connsiteX7462" fmla="*/ 210884 w 5235586"/>
              <a:gd name="connsiteY7462" fmla="*/ 1031814 h 3977558"/>
              <a:gd name="connsiteX7463" fmla="*/ 208073 w 5235586"/>
              <a:gd name="connsiteY7463" fmla="*/ 1034624 h 3977558"/>
              <a:gd name="connsiteX7464" fmla="*/ 205260 w 5235586"/>
              <a:gd name="connsiteY7464" fmla="*/ 1031814 h 3977558"/>
              <a:gd name="connsiteX7465" fmla="*/ 160271 w 5235586"/>
              <a:gd name="connsiteY7465" fmla="*/ 986822 h 3977558"/>
              <a:gd name="connsiteX7466" fmla="*/ 157461 w 5235586"/>
              <a:gd name="connsiteY7466" fmla="*/ 984011 h 3977558"/>
              <a:gd name="connsiteX7467" fmla="*/ 160271 w 5235586"/>
              <a:gd name="connsiteY7467" fmla="*/ 981201 h 3977558"/>
              <a:gd name="connsiteX7468" fmla="*/ 208073 w 5235586"/>
              <a:gd name="connsiteY7468" fmla="*/ 933399 h 3977558"/>
              <a:gd name="connsiteX7469" fmla="*/ 50612 w 5235586"/>
              <a:gd name="connsiteY7469" fmla="*/ 933399 h 3977558"/>
              <a:gd name="connsiteX7470" fmla="*/ 98414 w 5235586"/>
              <a:gd name="connsiteY7470" fmla="*/ 981201 h 3977558"/>
              <a:gd name="connsiteX7471" fmla="*/ 101225 w 5235586"/>
              <a:gd name="connsiteY7471" fmla="*/ 984011 h 3977558"/>
              <a:gd name="connsiteX7472" fmla="*/ 98414 w 5235586"/>
              <a:gd name="connsiteY7472" fmla="*/ 986822 h 3977558"/>
              <a:gd name="connsiteX7473" fmla="*/ 53426 w 5235586"/>
              <a:gd name="connsiteY7473" fmla="*/ 1031814 h 3977558"/>
              <a:gd name="connsiteX7474" fmla="*/ 50612 w 5235586"/>
              <a:gd name="connsiteY7474" fmla="*/ 1034624 h 3977558"/>
              <a:gd name="connsiteX7475" fmla="*/ 47802 w 5235586"/>
              <a:gd name="connsiteY7475" fmla="*/ 1031814 h 3977558"/>
              <a:gd name="connsiteX7476" fmla="*/ 2813 w 5235586"/>
              <a:gd name="connsiteY7476" fmla="*/ 986822 h 3977558"/>
              <a:gd name="connsiteX7477" fmla="*/ 0 w 5235586"/>
              <a:gd name="connsiteY7477" fmla="*/ 984011 h 3977558"/>
              <a:gd name="connsiteX7478" fmla="*/ 2813 w 5235586"/>
              <a:gd name="connsiteY7478" fmla="*/ 981201 h 3977558"/>
              <a:gd name="connsiteX7479" fmla="*/ 50612 w 5235586"/>
              <a:gd name="connsiteY7479" fmla="*/ 933399 h 3977558"/>
              <a:gd name="connsiteX7480" fmla="*/ 5184973 w 5235586"/>
              <a:gd name="connsiteY7480" fmla="*/ 778748 h 3977558"/>
              <a:gd name="connsiteX7481" fmla="*/ 5232776 w 5235586"/>
              <a:gd name="connsiteY7481" fmla="*/ 826550 h 3977558"/>
              <a:gd name="connsiteX7482" fmla="*/ 5235586 w 5235586"/>
              <a:gd name="connsiteY7482" fmla="*/ 829360 h 3977558"/>
              <a:gd name="connsiteX7483" fmla="*/ 5232776 w 5235586"/>
              <a:gd name="connsiteY7483" fmla="*/ 832171 h 3977558"/>
              <a:gd name="connsiteX7484" fmla="*/ 5187787 w 5235586"/>
              <a:gd name="connsiteY7484" fmla="*/ 877163 h 3977558"/>
              <a:gd name="connsiteX7485" fmla="*/ 5184973 w 5235586"/>
              <a:gd name="connsiteY7485" fmla="*/ 879973 h 3977558"/>
              <a:gd name="connsiteX7486" fmla="*/ 5182163 w 5235586"/>
              <a:gd name="connsiteY7486" fmla="*/ 877163 h 3977558"/>
              <a:gd name="connsiteX7487" fmla="*/ 5137174 w 5235586"/>
              <a:gd name="connsiteY7487" fmla="*/ 832171 h 3977558"/>
              <a:gd name="connsiteX7488" fmla="*/ 5134361 w 5235586"/>
              <a:gd name="connsiteY7488" fmla="*/ 829360 h 3977558"/>
              <a:gd name="connsiteX7489" fmla="*/ 5137174 w 5235586"/>
              <a:gd name="connsiteY7489" fmla="*/ 826550 h 3977558"/>
              <a:gd name="connsiteX7490" fmla="*/ 5184973 w 5235586"/>
              <a:gd name="connsiteY7490" fmla="*/ 778748 h 3977558"/>
              <a:gd name="connsiteX7491" fmla="*/ 5030325 w 5235586"/>
              <a:gd name="connsiteY7491" fmla="*/ 778748 h 3977558"/>
              <a:gd name="connsiteX7492" fmla="*/ 5078128 w 5235586"/>
              <a:gd name="connsiteY7492" fmla="*/ 826550 h 3977558"/>
              <a:gd name="connsiteX7493" fmla="*/ 5080938 w 5235586"/>
              <a:gd name="connsiteY7493" fmla="*/ 829360 h 3977558"/>
              <a:gd name="connsiteX7494" fmla="*/ 5078128 w 5235586"/>
              <a:gd name="connsiteY7494" fmla="*/ 832171 h 3977558"/>
              <a:gd name="connsiteX7495" fmla="*/ 5033136 w 5235586"/>
              <a:gd name="connsiteY7495" fmla="*/ 877163 h 3977558"/>
              <a:gd name="connsiteX7496" fmla="*/ 5030325 w 5235586"/>
              <a:gd name="connsiteY7496" fmla="*/ 879973 h 3977558"/>
              <a:gd name="connsiteX7497" fmla="*/ 5027512 w 5235586"/>
              <a:gd name="connsiteY7497" fmla="*/ 877163 h 3977558"/>
              <a:gd name="connsiteX7498" fmla="*/ 4982523 w 5235586"/>
              <a:gd name="connsiteY7498" fmla="*/ 832171 h 3977558"/>
              <a:gd name="connsiteX7499" fmla="*/ 4979713 w 5235586"/>
              <a:gd name="connsiteY7499" fmla="*/ 829360 h 3977558"/>
              <a:gd name="connsiteX7500" fmla="*/ 4982523 w 5235586"/>
              <a:gd name="connsiteY7500" fmla="*/ 826550 h 3977558"/>
              <a:gd name="connsiteX7501" fmla="*/ 5030325 w 5235586"/>
              <a:gd name="connsiteY7501" fmla="*/ 778748 h 3977558"/>
              <a:gd name="connsiteX7502" fmla="*/ 4872861 w 5235586"/>
              <a:gd name="connsiteY7502" fmla="*/ 778748 h 3977558"/>
              <a:gd name="connsiteX7503" fmla="*/ 4920664 w 5235586"/>
              <a:gd name="connsiteY7503" fmla="*/ 826550 h 3977558"/>
              <a:gd name="connsiteX7504" fmla="*/ 4923474 w 5235586"/>
              <a:gd name="connsiteY7504" fmla="*/ 829360 h 3977558"/>
              <a:gd name="connsiteX7505" fmla="*/ 4920664 w 5235586"/>
              <a:gd name="connsiteY7505" fmla="*/ 832171 h 3977558"/>
              <a:gd name="connsiteX7506" fmla="*/ 4875675 w 5235586"/>
              <a:gd name="connsiteY7506" fmla="*/ 877163 h 3977558"/>
              <a:gd name="connsiteX7507" fmla="*/ 4872861 w 5235586"/>
              <a:gd name="connsiteY7507" fmla="*/ 879973 h 3977558"/>
              <a:gd name="connsiteX7508" fmla="*/ 4870048 w 5235586"/>
              <a:gd name="connsiteY7508" fmla="*/ 877163 h 3977558"/>
              <a:gd name="connsiteX7509" fmla="*/ 4825062 w 5235586"/>
              <a:gd name="connsiteY7509" fmla="*/ 832171 h 3977558"/>
              <a:gd name="connsiteX7510" fmla="*/ 4822249 w 5235586"/>
              <a:gd name="connsiteY7510" fmla="*/ 829360 h 3977558"/>
              <a:gd name="connsiteX7511" fmla="*/ 4825062 w 5235586"/>
              <a:gd name="connsiteY7511" fmla="*/ 826550 h 3977558"/>
              <a:gd name="connsiteX7512" fmla="*/ 4872861 w 5235586"/>
              <a:gd name="connsiteY7512" fmla="*/ 778748 h 3977558"/>
              <a:gd name="connsiteX7513" fmla="*/ 4718213 w 5235586"/>
              <a:gd name="connsiteY7513" fmla="*/ 778748 h 3977558"/>
              <a:gd name="connsiteX7514" fmla="*/ 4766016 w 5235586"/>
              <a:gd name="connsiteY7514" fmla="*/ 826550 h 3977558"/>
              <a:gd name="connsiteX7515" fmla="*/ 4768826 w 5235586"/>
              <a:gd name="connsiteY7515" fmla="*/ 829360 h 3977558"/>
              <a:gd name="connsiteX7516" fmla="*/ 4766016 w 5235586"/>
              <a:gd name="connsiteY7516" fmla="*/ 832171 h 3977558"/>
              <a:gd name="connsiteX7517" fmla="*/ 4721027 w 5235586"/>
              <a:gd name="connsiteY7517" fmla="*/ 877163 h 3977558"/>
              <a:gd name="connsiteX7518" fmla="*/ 4718213 w 5235586"/>
              <a:gd name="connsiteY7518" fmla="*/ 879973 h 3977558"/>
              <a:gd name="connsiteX7519" fmla="*/ 4715400 w 5235586"/>
              <a:gd name="connsiteY7519" fmla="*/ 877163 h 3977558"/>
              <a:gd name="connsiteX7520" fmla="*/ 4670414 w 5235586"/>
              <a:gd name="connsiteY7520" fmla="*/ 832171 h 3977558"/>
              <a:gd name="connsiteX7521" fmla="*/ 4667601 w 5235586"/>
              <a:gd name="connsiteY7521" fmla="*/ 829360 h 3977558"/>
              <a:gd name="connsiteX7522" fmla="*/ 4670414 w 5235586"/>
              <a:gd name="connsiteY7522" fmla="*/ 826550 h 3977558"/>
              <a:gd name="connsiteX7523" fmla="*/ 4718213 w 5235586"/>
              <a:gd name="connsiteY7523" fmla="*/ 778748 h 3977558"/>
              <a:gd name="connsiteX7524" fmla="*/ 4563563 w 5235586"/>
              <a:gd name="connsiteY7524" fmla="*/ 778748 h 3977558"/>
              <a:gd name="connsiteX7525" fmla="*/ 4611365 w 5235586"/>
              <a:gd name="connsiteY7525" fmla="*/ 826550 h 3977558"/>
              <a:gd name="connsiteX7526" fmla="*/ 4614175 w 5235586"/>
              <a:gd name="connsiteY7526" fmla="*/ 829360 h 3977558"/>
              <a:gd name="connsiteX7527" fmla="*/ 4611365 w 5235586"/>
              <a:gd name="connsiteY7527" fmla="*/ 832171 h 3977558"/>
              <a:gd name="connsiteX7528" fmla="*/ 4566376 w 5235586"/>
              <a:gd name="connsiteY7528" fmla="*/ 877163 h 3977558"/>
              <a:gd name="connsiteX7529" fmla="*/ 4563563 w 5235586"/>
              <a:gd name="connsiteY7529" fmla="*/ 879973 h 3977558"/>
              <a:gd name="connsiteX7530" fmla="*/ 4560749 w 5235586"/>
              <a:gd name="connsiteY7530" fmla="*/ 877163 h 3977558"/>
              <a:gd name="connsiteX7531" fmla="*/ 4515763 w 5235586"/>
              <a:gd name="connsiteY7531" fmla="*/ 832171 h 3977558"/>
              <a:gd name="connsiteX7532" fmla="*/ 4512950 w 5235586"/>
              <a:gd name="connsiteY7532" fmla="*/ 829360 h 3977558"/>
              <a:gd name="connsiteX7533" fmla="*/ 4515763 w 5235586"/>
              <a:gd name="connsiteY7533" fmla="*/ 826550 h 3977558"/>
              <a:gd name="connsiteX7534" fmla="*/ 4563563 w 5235586"/>
              <a:gd name="connsiteY7534" fmla="*/ 778748 h 3977558"/>
              <a:gd name="connsiteX7535" fmla="*/ 4406104 w 5235586"/>
              <a:gd name="connsiteY7535" fmla="*/ 778748 h 3977558"/>
              <a:gd name="connsiteX7536" fmla="*/ 4453907 w 5235586"/>
              <a:gd name="connsiteY7536" fmla="*/ 826550 h 3977558"/>
              <a:gd name="connsiteX7537" fmla="*/ 4456717 w 5235586"/>
              <a:gd name="connsiteY7537" fmla="*/ 829360 h 3977558"/>
              <a:gd name="connsiteX7538" fmla="*/ 4453907 w 5235586"/>
              <a:gd name="connsiteY7538" fmla="*/ 832171 h 3977558"/>
              <a:gd name="connsiteX7539" fmla="*/ 4408915 w 5235586"/>
              <a:gd name="connsiteY7539" fmla="*/ 877163 h 3977558"/>
              <a:gd name="connsiteX7540" fmla="*/ 4406104 w 5235586"/>
              <a:gd name="connsiteY7540" fmla="*/ 879973 h 3977558"/>
              <a:gd name="connsiteX7541" fmla="*/ 4403291 w 5235586"/>
              <a:gd name="connsiteY7541" fmla="*/ 877163 h 3977558"/>
              <a:gd name="connsiteX7542" fmla="*/ 4358302 w 5235586"/>
              <a:gd name="connsiteY7542" fmla="*/ 832171 h 3977558"/>
              <a:gd name="connsiteX7543" fmla="*/ 4355492 w 5235586"/>
              <a:gd name="connsiteY7543" fmla="*/ 829360 h 3977558"/>
              <a:gd name="connsiteX7544" fmla="*/ 4358302 w 5235586"/>
              <a:gd name="connsiteY7544" fmla="*/ 826550 h 3977558"/>
              <a:gd name="connsiteX7545" fmla="*/ 4406104 w 5235586"/>
              <a:gd name="connsiteY7545" fmla="*/ 778748 h 3977558"/>
              <a:gd name="connsiteX7546" fmla="*/ 4251453 w 5235586"/>
              <a:gd name="connsiteY7546" fmla="*/ 778748 h 3977558"/>
              <a:gd name="connsiteX7547" fmla="*/ 4299256 w 5235586"/>
              <a:gd name="connsiteY7547" fmla="*/ 826550 h 3977558"/>
              <a:gd name="connsiteX7548" fmla="*/ 4302066 w 5235586"/>
              <a:gd name="connsiteY7548" fmla="*/ 829360 h 3977558"/>
              <a:gd name="connsiteX7549" fmla="*/ 4299256 w 5235586"/>
              <a:gd name="connsiteY7549" fmla="*/ 832171 h 3977558"/>
              <a:gd name="connsiteX7550" fmla="*/ 4254264 w 5235586"/>
              <a:gd name="connsiteY7550" fmla="*/ 877163 h 3977558"/>
              <a:gd name="connsiteX7551" fmla="*/ 4251453 w 5235586"/>
              <a:gd name="connsiteY7551" fmla="*/ 879973 h 3977558"/>
              <a:gd name="connsiteX7552" fmla="*/ 4248640 w 5235586"/>
              <a:gd name="connsiteY7552" fmla="*/ 877163 h 3977558"/>
              <a:gd name="connsiteX7553" fmla="*/ 4203651 w 5235586"/>
              <a:gd name="connsiteY7553" fmla="*/ 832171 h 3977558"/>
              <a:gd name="connsiteX7554" fmla="*/ 4200841 w 5235586"/>
              <a:gd name="connsiteY7554" fmla="*/ 829360 h 3977558"/>
              <a:gd name="connsiteX7555" fmla="*/ 4203651 w 5235586"/>
              <a:gd name="connsiteY7555" fmla="*/ 826550 h 3977558"/>
              <a:gd name="connsiteX7556" fmla="*/ 4251453 w 5235586"/>
              <a:gd name="connsiteY7556" fmla="*/ 778748 h 3977558"/>
              <a:gd name="connsiteX7557" fmla="*/ 4096805 w 5235586"/>
              <a:gd name="connsiteY7557" fmla="*/ 778748 h 3977558"/>
              <a:gd name="connsiteX7558" fmla="*/ 4144608 w 5235586"/>
              <a:gd name="connsiteY7558" fmla="*/ 826550 h 3977558"/>
              <a:gd name="connsiteX7559" fmla="*/ 4147418 w 5235586"/>
              <a:gd name="connsiteY7559" fmla="*/ 829360 h 3977558"/>
              <a:gd name="connsiteX7560" fmla="*/ 4144608 w 5235586"/>
              <a:gd name="connsiteY7560" fmla="*/ 832171 h 3977558"/>
              <a:gd name="connsiteX7561" fmla="*/ 4099616 w 5235586"/>
              <a:gd name="connsiteY7561" fmla="*/ 877163 h 3977558"/>
              <a:gd name="connsiteX7562" fmla="*/ 4096805 w 5235586"/>
              <a:gd name="connsiteY7562" fmla="*/ 879973 h 3977558"/>
              <a:gd name="connsiteX7563" fmla="*/ 4093992 w 5235586"/>
              <a:gd name="connsiteY7563" fmla="*/ 877163 h 3977558"/>
              <a:gd name="connsiteX7564" fmla="*/ 4049003 w 5235586"/>
              <a:gd name="connsiteY7564" fmla="*/ 832171 h 3977558"/>
              <a:gd name="connsiteX7565" fmla="*/ 4046193 w 5235586"/>
              <a:gd name="connsiteY7565" fmla="*/ 829360 h 3977558"/>
              <a:gd name="connsiteX7566" fmla="*/ 4049003 w 5235586"/>
              <a:gd name="connsiteY7566" fmla="*/ 826550 h 3977558"/>
              <a:gd name="connsiteX7567" fmla="*/ 4096805 w 5235586"/>
              <a:gd name="connsiteY7567" fmla="*/ 778748 h 3977558"/>
              <a:gd name="connsiteX7568" fmla="*/ 3939345 w 5235586"/>
              <a:gd name="connsiteY7568" fmla="*/ 778748 h 3977558"/>
              <a:gd name="connsiteX7569" fmla="*/ 3987147 w 5235586"/>
              <a:gd name="connsiteY7569" fmla="*/ 826550 h 3977558"/>
              <a:gd name="connsiteX7570" fmla="*/ 3989957 w 5235586"/>
              <a:gd name="connsiteY7570" fmla="*/ 829360 h 3977558"/>
              <a:gd name="connsiteX7571" fmla="*/ 3987147 w 5235586"/>
              <a:gd name="connsiteY7571" fmla="*/ 832171 h 3977558"/>
              <a:gd name="connsiteX7572" fmla="*/ 3942155 w 5235586"/>
              <a:gd name="connsiteY7572" fmla="*/ 877163 h 3977558"/>
              <a:gd name="connsiteX7573" fmla="*/ 3939345 w 5235586"/>
              <a:gd name="connsiteY7573" fmla="*/ 879973 h 3977558"/>
              <a:gd name="connsiteX7574" fmla="*/ 3936531 w 5235586"/>
              <a:gd name="connsiteY7574" fmla="*/ 877163 h 3977558"/>
              <a:gd name="connsiteX7575" fmla="*/ 3891545 w 5235586"/>
              <a:gd name="connsiteY7575" fmla="*/ 832171 h 3977558"/>
              <a:gd name="connsiteX7576" fmla="*/ 3888732 w 5235586"/>
              <a:gd name="connsiteY7576" fmla="*/ 829360 h 3977558"/>
              <a:gd name="connsiteX7577" fmla="*/ 3891545 w 5235586"/>
              <a:gd name="connsiteY7577" fmla="*/ 826550 h 3977558"/>
              <a:gd name="connsiteX7578" fmla="*/ 3939345 w 5235586"/>
              <a:gd name="connsiteY7578" fmla="*/ 778748 h 3977558"/>
              <a:gd name="connsiteX7579" fmla="*/ 3784693 w 5235586"/>
              <a:gd name="connsiteY7579" fmla="*/ 778748 h 3977558"/>
              <a:gd name="connsiteX7580" fmla="*/ 3832496 w 5235586"/>
              <a:gd name="connsiteY7580" fmla="*/ 826550 h 3977558"/>
              <a:gd name="connsiteX7581" fmla="*/ 3835306 w 5235586"/>
              <a:gd name="connsiteY7581" fmla="*/ 829360 h 3977558"/>
              <a:gd name="connsiteX7582" fmla="*/ 3832496 w 5235586"/>
              <a:gd name="connsiteY7582" fmla="*/ 832171 h 3977558"/>
              <a:gd name="connsiteX7583" fmla="*/ 3787504 w 5235586"/>
              <a:gd name="connsiteY7583" fmla="*/ 877163 h 3977558"/>
              <a:gd name="connsiteX7584" fmla="*/ 3784693 w 5235586"/>
              <a:gd name="connsiteY7584" fmla="*/ 879973 h 3977558"/>
              <a:gd name="connsiteX7585" fmla="*/ 3781880 w 5235586"/>
              <a:gd name="connsiteY7585" fmla="*/ 877163 h 3977558"/>
              <a:gd name="connsiteX7586" fmla="*/ 3736894 w 5235586"/>
              <a:gd name="connsiteY7586" fmla="*/ 832171 h 3977558"/>
              <a:gd name="connsiteX7587" fmla="*/ 3734081 w 5235586"/>
              <a:gd name="connsiteY7587" fmla="*/ 829360 h 3977558"/>
              <a:gd name="connsiteX7588" fmla="*/ 3736894 w 5235586"/>
              <a:gd name="connsiteY7588" fmla="*/ 826550 h 3977558"/>
              <a:gd name="connsiteX7589" fmla="*/ 3784693 w 5235586"/>
              <a:gd name="connsiteY7589" fmla="*/ 778748 h 3977558"/>
              <a:gd name="connsiteX7590" fmla="*/ 3630045 w 5235586"/>
              <a:gd name="connsiteY7590" fmla="*/ 778748 h 3977558"/>
              <a:gd name="connsiteX7591" fmla="*/ 3677848 w 5235586"/>
              <a:gd name="connsiteY7591" fmla="*/ 826550 h 3977558"/>
              <a:gd name="connsiteX7592" fmla="*/ 3680658 w 5235586"/>
              <a:gd name="connsiteY7592" fmla="*/ 829360 h 3977558"/>
              <a:gd name="connsiteX7593" fmla="*/ 3677848 w 5235586"/>
              <a:gd name="connsiteY7593" fmla="*/ 832171 h 3977558"/>
              <a:gd name="connsiteX7594" fmla="*/ 3632856 w 5235586"/>
              <a:gd name="connsiteY7594" fmla="*/ 877163 h 3977558"/>
              <a:gd name="connsiteX7595" fmla="*/ 3630045 w 5235586"/>
              <a:gd name="connsiteY7595" fmla="*/ 879973 h 3977558"/>
              <a:gd name="connsiteX7596" fmla="*/ 3627232 w 5235586"/>
              <a:gd name="connsiteY7596" fmla="*/ 877163 h 3977558"/>
              <a:gd name="connsiteX7597" fmla="*/ 3582246 w 5235586"/>
              <a:gd name="connsiteY7597" fmla="*/ 832171 h 3977558"/>
              <a:gd name="connsiteX7598" fmla="*/ 3579433 w 5235586"/>
              <a:gd name="connsiteY7598" fmla="*/ 829360 h 3977558"/>
              <a:gd name="connsiteX7599" fmla="*/ 3582246 w 5235586"/>
              <a:gd name="connsiteY7599" fmla="*/ 826550 h 3977558"/>
              <a:gd name="connsiteX7600" fmla="*/ 3630045 w 5235586"/>
              <a:gd name="connsiteY7600" fmla="*/ 778748 h 3977558"/>
              <a:gd name="connsiteX7601" fmla="*/ 3472581 w 5235586"/>
              <a:gd name="connsiteY7601" fmla="*/ 778748 h 3977558"/>
              <a:gd name="connsiteX7602" fmla="*/ 3520384 w 5235586"/>
              <a:gd name="connsiteY7602" fmla="*/ 826550 h 3977558"/>
              <a:gd name="connsiteX7603" fmla="*/ 3523194 w 5235586"/>
              <a:gd name="connsiteY7603" fmla="*/ 829360 h 3977558"/>
              <a:gd name="connsiteX7604" fmla="*/ 3520384 w 5235586"/>
              <a:gd name="connsiteY7604" fmla="*/ 832171 h 3977558"/>
              <a:gd name="connsiteX7605" fmla="*/ 3475395 w 5235586"/>
              <a:gd name="connsiteY7605" fmla="*/ 877163 h 3977558"/>
              <a:gd name="connsiteX7606" fmla="*/ 3472581 w 5235586"/>
              <a:gd name="connsiteY7606" fmla="*/ 879973 h 3977558"/>
              <a:gd name="connsiteX7607" fmla="*/ 3469771 w 5235586"/>
              <a:gd name="connsiteY7607" fmla="*/ 877163 h 3977558"/>
              <a:gd name="connsiteX7608" fmla="*/ 3424782 w 5235586"/>
              <a:gd name="connsiteY7608" fmla="*/ 832171 h 3977558"/>
              <a:gd name="connsiteX7609" fmla="*/ 3421969 w 5235586"/>
              <a:gd name="connsiteY7609" fmla="*/ 829360 h 3977558"/>
              <a:gd name="connsiteX7610" fmla="*/ 3424782 w 5235586"/>
              <a:gd name="connsiteY7610" fmla="*/ 826550 h 3977558"/>
              <a:gd name="connsiteX7611" fmla="*/ 3472581 w 5235586"/>
              <a:gd name="connsiteY7611" fmla="*/ 778748 h 3977558"/>
              <a:gd name="connsiteX7612" fmla="*/ 3317933 w 5235586"/>
              <a:gd name="connsiteY7612" fmla="*/ 778748 h 3977558"/>
              <a:gd name="connsiteX7613" fmla="*/ 3365736 w 5235586"/>
              <a:gd name="connsiteY7613" fmla="*/ 826550 h 3977558"/>
              <a:gd name="connsiteX7614" fmla="*/ 3368546 w 5235586"/>
              <a:gd name="connsiteY7614" fmla="*/ 829360 h 3977558"/>
              <a:gd name="connsiteX7615" fmla="*/ 3365736 w 5235586"/>
              <a:gd name="connsiteY7615" fmla="*/ 832171 h 3977558"/>
              <a:gd name="connsiteX7616" fmla="*/ 3320747 w 5235586"/>
              <a:gd name="connsiteY7616" fmla="*/ 877163 h 3977558"/>
              <a:gd name="connsiteX7617" fmla="*/ 3317933 w 5235586"/>
              <a:gd name="connsiteY7617" fmla="*/ 879973 h 3977558"/>
              <a:gd name="connsiteX7618" fmla="*/ 3315123 w 5235586"/>
              <a:gd name="connsiteY7618" fmla="*/ 877163 h 3977558"/>
              <a:gd name="connsiteX7619" fmla="*/ 3270134 w 5235586"/>
              <a:gd name="connsiteY7619" fmla="*/ 832171 h 3977558"/>
              <a:gd name="connsiteX7620" fmla="*/ 3267321 w 5235586"/>
              <a:gd name="connsiteY7620" fmla="*/ 829360 h 3977558"/>
              <a:gd name="connsiteX7621" fmla="*/ 3270134 w 5235586"/>
              <a:gd name="connsiteY7621" fmla="*/ 826550 h 3977558"/>
              <a:gd name="connsiteX7622" fmla="*/ 3317933 w 5235586"/>
              <a:gd name="connsiteY7622" fmla="*/ 778748 h 3977558"/>
              <a:gd name="connsiteX7623" fmla="*/ 3163283 w 5235586"/>
              <a:gd name="connsiteY7623" fmla="*/ 778748 h 3977558"/>
              <a:gd name="connsiteX7624" fmla="*/ 3211085 w 5235586"/>
              <a:gd name="connsiteY7624" fmla="*/ 826550 h 3977558"/>
              <a:gd name="connsiteX7625" fmla="*/ 3213895 w 5235586"/>
              <a:gd name="connsiteY7625" fmla="*/ 829360 h 3977558"/>
              <a:gd name="connsiteX7626" fmla="*/ 3211085 w 5235586"/>
              <a:gd name="connsiteY7626" fmla="*/ 832171 h 3977558"/>
              <a:gd name="connsiteX7627" fmla="*/ 3166096 w 5235586"/>
              <a:gd name="connsiteY7627" fmla="*/ 877163 h 3977558"/>
              <a:gd name="connsiteX7628" fmla="*/ 3163283 w 5235586"/>
              <a:gd name="connsiteY7628" fmla="*/ 879973 h 3977558"/>
              <a:gd name="connsiteX7629" fmla="*/ 3160472 w 5235586"/>
              <a:gd name="connsiteY7629" fmla="*/ 877163 h 3977558"/>
              <a:gd name="connsiteX7630" fmla="*/ 3115483 w 5235586"/>
              <a:gd name="connsiteY7630" fmla="*/ 832171 h 3977558"/>
              <a:gd name="connsiteX7631" fmla="*/ 3112670 w 5235586"/>
              <a:gd name="connsiteY7631" fmla="*/ 829360 h 3977558"/>
              <a:gd name="connsiteX7632" fmla="*/ 3115483 w 5235586"/>
              <a:gd name="connsiteY7632" fmla="*/ 826550 h 3977558"/>
              <a:gd name="connsiteX7633" fmla="*/ 3163283 w 5235586"/>
              <a:gd name="connsiteY7633" fmla="*/ 778748 h 3977558"/>
              <a:gd name="connsiteX7634" fmla="*/ 3005823 w 5235586"/>
              <a:gd name="connsiteY7634" fmla="*/ 778748 h 3977558"/>
              <a:gd name="connsiteX7635" fmla="*/ 3053626 w 5235586"/>
              <a:gd name="connsiteY7635" fmla="*/ 826550 h 3977558"/>
              <a:gd name="connsiteX7636" fmla="*/ 3056436 w 5235586"/>
              <a:gd name="connsiteY7636" fmla="*/ 829360 h 3977558"/>
              <a:gd name="connsiteX7637" fmla="*/ 3053626 w 5235586"/>
              <a:gd name="connsiteY7637" fmla="*/ 832171 h 3977558"/>
              <a:gd name="connsiteX7638" fmla="*/ 3008634 w 5235586"/>
              <a:gd name="connsiteY7638" fmla="*/ 877163 h 3977558"/>
              <a:gd name="connsiteX7639" fmla="*/ 3005823 w 5235586"/>
              <a:gd name="connsiteY7639" fmla="*/ 879973 h 3977558"/>
              <a:gd name="connsiteX7640" fmla="*/ 3003010 w 5235586"/>
              <a:gd name="connsiteY7640" fmla="*/ 877163 h 3977558"/>
              <a:gd name="connsiteX7641" fmla="*/ 2958021 w 5235586"/>
              <a:gd name="connsiteY7641" fmla="*/ 832171 h 3977558"/>
              <a:gd name="connsiteX7642" fmla="*/ 2955211 w 5235586"/>
              <a:gd name="connsiteY7642" fmla="*/ 829360 h 3977558"/>
              <a:gd name="connsiteX7643" fmla="*/ 2958021 w 5235586"/>
              <a:gd name="connsiteY7643" fmla="*/ 826550 h 3977558"/>
              <a:gd name="connsiteX7644" fmla="*/ 3005823 w 5235586"/>
              <a:gd name="connsiteY7644" fmla="*/ 778748 h 3977558"/>
              <a:gd name="connsiteX7645" fmla="*/ 2851172 w 5235586"/>
              <a:gd name="connsiteY7645" fmla="*/ 778748 h 3977558"/>
              <a:gd name="connsiteX7646" fmla="*/ 2898975 w 5235586"/>
              <a:gd name="connsiteY7646" fmla="*/ 826550 h 3977558"/>
              <a:gd name="connsiteX7647" fmla="*/ 2901785 w 5235586"/>
              <a:gd name="connsiteY7647" fmla="*/ 829360 h 3977558"/>
              <a:gd name="connsiteX7648" fmla="*/ 2898975 w 5235586"/>
              <a:gd name="connsiteY7648" fmla="*/ 832171 h 3977558"/>
              <a:gd name="connsiteX7649" fmla="*/ 2853983 w 5235586"/>
              <a:gd name="connsiteY7649" fmla="*/ 877163 h 3977558"/>
              <a:gd name="connsiteX7650" fmla="*/ 2851172 w 5235586"/>
              <a:gd name="connsiteY7650" fmla="*/ 879973 h 3977558"/>
              <a:gd name="connsiteX7651" fmla="*/ 2848359 w 5235586"/>
              <a:gd name="connsiteY7651" fmla="*/ 877163 h 3977558"/>
              <a:gd name="connsiteX7652" fmla="*/ 2803370 w 5235586"/>
              <a:gd name="connsiteY7652" fmla="*/ 832171 h 3977558"/>
              <a:gd name="connsiteX7653" fmla="*/ 2800560 w 5235586"/>
              <a:gd name="connsiteY7653" fmla="*/ 829360 h 3977558"/>
              <a:gd name="connsiteX7654" fmla="*/ 2803370 w 5235586"/>
              <a:gd name="connsiteY7654" fmla="*/ 826550 h 3977558"/>
              <a:gd name="connsiteX7655" fmla="*/ 2851172 w 5235586"/>
              <a:gd name="connsiteY7655" fmla="*/ 778748 h 3977558"/>
              <a:gd name="connsiteX7656" fmla="*/ 2696525 w 5235586"/>
              <a:gd name="connsiteY7656" fmla="*/ 778748 h 3977558"/>
              <a:gd name="connsiteX7657" fmla="*/ 2744328 w 5235586"/>
              <a:gd name="connsiteY7657" fmla="*/ 826550 h 3977558"/>
              <a:gd name="connsiteX7658" fmla="*/ 2747138 w 5235586"/>
              <a:gd name="connsiteY7658" fmla="*/ 829360 h 3977558"/>
              <a:gd name="connsiteX7659" fmla="*/ 2744328 w 5235586"/>
              <a:gd name="connsiteY7659" fmla="*/ 832171 h 3977558"/>
              <a:gd name="connsiteX7660" fmla="*/ 2699336 w 5235586"/>
              <a:gd name="connsiteY7660" fmla="*/ 877163 h 3977558"/>
              <a:gd name="connsiteX7661" fmla="*/ 2696525 w 5235586"/>
              <a:gd name="connsiteY7661" fmla="*/ 879973 h 3977558"/>
              <a:gd name="connsiteX7662" fmla="*/ 2693712 w 5235586"/>
              <a:gd name="connsiteY7662" fmla="*/ 877163 h 3977558"/>
              <a:gd name="connsiteX7663" fmla="*/ 2648723 w 5235586"/>
              <a:gd name="connsiteY7663" fmla="*/ 832171 h 3977558"/>
              <a:gd name="connsiteX7664" fmla="*/ 2645913 w 5235586"/>
              <a:gd name="connsiteY7664" fmla="*/ 829360 h 3977558"/>
              <a:gd name="connsiteX7665" fmla="*/ 2648723 w 5235586"/>
              <a:gd name="connsiteY7665" fmla="*/ 826550 h 3977558"/>
              <a:gd name="connsiteX7666" fmla="*/ 2696525 w 5235586"/>
              <a:gd name="connsiteY7666" fmla="*/ 778748 h 3977558"/>
              <a:gd name="connsiteX7667" fmla="*/ 2539061 w 5235586"/>
              <a:gd name="connsiteY7667" fmla="*/ 778748 h 3977558"/>
              <a:gd name="connsiteX7668" fmla="*/ 2586863 w 5235586"/>
              <a:gd name="connsiteY7668" fmla="*/ 826550 h 3977558"/>
              <a:gd name="connsiteX7669" fmla="*/ 2589673 w 5235586"/>
              <a:gd name="connsiteY7669" fmla="*/ 829360 h 3977558"/>
              <a:gd name="connsiteX7670" fmla="*/ 2586863 w 5235586"/>
              <a:gd name="connsiteY7670" fmla="*/ 832171 h 3977558"/>
              <a:gd name="connsiteX7671" fmla="*/ 2541874 w 5235586"/>
              <a:gd name="connsiteY7671" fmla="*/ 877163 h 3977558"/>
              <a:gd name="connsiteX7672" fmla="*/ 2539061 w 5235586"/>
              <a:gd name="connsiteY7672" fmla="*/ 879973 h 3977558"/>
              <a:gd name="connsiteX7673" fmla="*/ 2536247 w 5235586"/>
              <a:gd name="connsiteY7673" fmla="*/ 877163 h 3977558"/>
              <a:gd name="connsiteX7674" fmla="*/ 2491261 w 5235586"/>
              <a:gd name="connsiteY7674" fmla="*/ 832171 h 3977558"/>
              <a:gd name="connsiteX7675" fmla="*/ 2488448 w 5235586"/>
              <a:gd name="connsiteY7675" fmla="*/ 829360 h 3977558"/>
              <a:gd name="connsiteX7676" fmla="*/ 2491261 w 5235586"/>
              <a:gd name="connsiteY7676" fmla="*/ 826550 h 3977558"/>
              <a:gd name="connsiteX7677" fmla="*/ 2539061 w 5235586"/>
              <a:gd name="connsiteY7677" fmla="*/ 778748 h 3977558"/>
              <a:gd name="connsiteX7678" fmla="*/ 2384413 w 5235586"/>
              <a:gd name="connsiteY7678" fmla="*/ 778748 h 3977558"/>
              <a:gd name="connsiteX7679" fmla="*/ 2432215 w 5235586"/>
              <a:gd name="connsiteY7679" fmla="*/ 826550 h 3977558"/>
              <a:gd name="connsiteX7680" fmla="*/ 2435025 w 5235586"/>
              <a:gd name="connsiteY7680" fmla="*/ 829360 h 3977558"/>
              <a:gd name="connsiteX7681" fmla="*/ 2432215 w 5235586"/>
              <a:gd name="connsiteY7681" fmla="*/ 832171 h 3977558"/>
              <a:gd name="connsiteX7682" fmla="*/ 2387226 w 5235586"/>
              <a:gd name="connsiteY7682" fmla="*/ 877163 h 3977558"/>
              <a:gd name="connsiteX7683" fmla="*/ 2384413 w 5235586"/>
              <a:gd name="connsiteY7683" fmla="*/ 879973 h 3977558"/>
              <a:gd name="connsiteX7684" fmla="*/ 2381599 w 5235586"/>
              <a:gd name="connsiteY7684" fmla="*/ 877163 h 3977558"/>
              <a:gd name="connsiteX7685" fmla="*/ 2336613 w 5235586"/>
              <a:gd name="connsiteY7685" fmla="*/ 832171 h 3977558"/>
              <a:gd name="connsiteX7686" fmla="*/ 2333800 w 5235586"/>
              <a:gd name="connsiteY7686" fmla="*/ 829360 h 3977558"/>
              <a:gd name="connsiteX7687" fmla="*/ 2336613 w 5235586"/>
              <a:gd name="connsiteY7687" fmla="*/ 826550 h 3977558"/>
              <a:gd name="connsiteX7688" fmla="*/ 2384413 w 5235586"/>
              <a:gd name="connsiteY7688" fmla="*/ 778748 h 3977558"/>
              <a:gd name="connsiteX7689" fmla="*/ 2229761 w 5235586"/>
              <a:gd name="connsiteY7689" fmla="*/ 778748 h 3977558"/>
              <a:gd name="connsiteX7690" fmla="*/ 2277564 w 5235586"/>
              <a:gd name="connsiteY7690" fmla="*/ 826550 h 3977558"/>
              <a:gd name="connsiteX7691" fmla="*/ 2280374 w 5235586"/>
              <a:gd name="connsiteY7691" fmla="*/ 829360 h 3977558"/>
              <a:gd name="connsiteX7692" fmla="*/ 2277564 w 5235586"/>
              <a:gd name="connsiteY7692" fmla="*/ 832171 h 3977558"/>
              <a:gd name="connsiteX7693" fmla="*/ 2232575 w 5235586"/>
              <a:gd name="connsiteY7693" fmla="*/ 877163 h 3977558"/>
              <a:gd name="connsiteX7694" fmla="*/ 2229761 w 5235586"/>
              <a:gd name="connsiteY7694" fmla="*/ 879973 h 3977558"/>
              <a:gd name="connsiteX7695" fmla="*/ 2226948 w 5235586"/>
              <a:gd name="connsiteY7695" fmla="*/ 877163 h 3977558"/>
              <a:gd name="connsiteX7696" fmla="*/ 2181962 w 5235586"/>
              <a:gd name="connsiteY7696" fmla="*/ 832171 h 3977558"/>
              <a:gd name="connsiteX7697" fmla="*/ 2179149 w 5235586"/>
              <a:gd name="connsiteY7697" fmla="*/ 829360 h 3977558"/>
              <a:gd name="connsiteX7698" fmla="*/ 2181962 w 5235586"/>
              <a:gd name="connsiteY7698" fmla="*/ 826550 h 3977558"/>
              <a:gd name="connsiteX7699" fmla="*/ 2229761 w 5235586"/>
              <a:gd name="connsiteY7699" fmla="*/ 778748 h 3977558"/>
              <a:gd name="connsiteX7700" fmla="*/ 2075115 w 5235586"/>
              <a:gd name="connsiteY7700" fmla="*/ 778748 h 3977558"/>
              <a:gd name="connsiteX7701" fmla="*/ 2122917 w 5235586"/>
              <a:gd name="connsiteY7701" fmla="*/ 826550 h 3977558"/>
              <a:gd name="connsiteX7702" fmla="*/ 2125727 w 5235586"/>
              <a:gd name="connsiteY7702" fmla="*/ 829360 h 3977558"/>
              <a:gd name="connsiteX7703" fmla="*/ 2122917 w 5235586"/>
              <a:gd name="connsiteY7703" fmla="*/ 832171 h 3977558"/>
              <a:gd name="connsiteX7704" fmla="*/ 2077928 w 5235586"/>
              <a:gd name="connsiteY7704" fmla="*/ 877163 h 3977558"/>
              <a:gd name="connsiteX7705" fmla="*/ 2075115 w 5235586"/>
              <a:gd name="connsiteY7705" fmla="*/ 879973 h 3977558"/>
              <a:gd name="connsiteX7706" fmla="*/ 2072301 w 5235586"/>
              <a:gd name="connsiteY7706" fmla="*/ 877163 h 3977558"/>
              <a:gd name="connsiteX7707" fmla="*/ 2027315 w 5235586"/>
              <a:gd name="connsiteY7707" fmla="*/ 832171 h 3977558"/>
              <a:gd name="connsiteX7708" fmla="*/ 2024502 w 5235586"/>
              <a:gd name="connsiteY7708" fmla="*/ 829360 h 3977558"/>
              <a:gd name="connsiteX7709" fmla="*/ 2027315 w 5235586"/>
              <a:gd name="connsiteY7709" fmla="*/ 826550 h 3977558"/>
              <a:gd name="connsiteX7710" fmla="*/ 2075115 w 5235586"/>
              <a:gd name="connsiteY7710" fmla="*/ 778748 h 3977558"/>
              <a:gd name="connsiteX7711" fmla="*/ 1917652 w 5235586"/>
              <a:gd name="connsiteY7711" fmla="*/ 778748 h 3977558"/>
              <a:gd name="connsiteX7712" fmla="*/ 1965455 w 5235586"/>
              <a:gd name="connsiteY7712" fmla="*/ 826550 h 3977558"/>
              <a:gd name="connsiteX7713" fmla="*/ 1968265 w 5235586"/>
              <a:gd name="connsiteY7713" fmla="*/ 829360 h 3977558"/>
              <a:gd name="connsiteX7714" fmla="*/ 1965455 w 5235586"/>
              <a:gd name="connsiteY7714" fmla="*/ 832171 h 3977558"/>
              <a:gd name="connsiteX7715" fmla="*/ 1920463 w 5235586"/>
              <a:gd name="connsiteY7715" fmla="*/ 877163 h 3977558"/>
              <a:gd name="connsiteX7716" fmla="*/ 1917652 w 5235586"/>
              <a:gd name="connsiteY7716" fmla="*/ 879973 h 3977558"/>
              <a:gd name="connsiteX7717" fmla="*/ 1914839 w 5235586"/>
              <a:gd name="connsiteY7717" fmla="*/ 877163 h 3977558"/>
              <a:gd name="connsiteX7718" fmla="*/ 1869850 w 5235586"/>
              <a:gd name="connsiteY7718" fmla="*/ 832171 h 3977558"/>
              <a:gd name="connsiteX7719" fmla="*/ 1867040 w 5235586"/>
              <a:gd name="connsiteY7719" fmla="*/ 829360 h 3977558"/>
              <a:gd name="connsiteX7720" fmla="*/ 1869850 w 5235586"/>
              <a:gd name="connsiteY7720" fmla="*/ 826550 h 3977558"/>
              <a:gd name="connsiteX7721" fmla="*/ 1917652 w 5235586"/>
              <a:gd name="connsiteY7721" fmla="*/ 778748 h 3977558"/>
              <a:gd name="connsiteX7722" fmla="*/ 1763004 w 5235586"/>
              <a:gd name="connsiteY7722" fmla="*/ 778748 h 3977558"/>
              <a:gd name="connsiteX7723" fmla="*/ 1810807 w 5235586"/>
              <a:gd name="connsiteY7723" fmla="*/ 826550 h 3977558"/>
              <a:gd name="connsiteX7724" fmla="*/ 1813617 w 5235586"/>
              <a:gd name="connsiteY7724" fmla="*/ 829360 h 3977558"/>
              <a:gd name="connsiteX7725" fmla="*/ 1810807 w 5235586"/>
              <a:gd name="connsiteY7725" fmla="*/ 832171 h 3977558"/>
              <a:gd name="connsiteX7726" fmla="*/ 1765815 w 5235586"/>
              <a:gd name="connsiteY7726" fmla="*/ 877163 h 3977558"/>
              <a:gd name="connsiteX7727" fmla="*/ 1763004 w 5235586"/>
              <a:gd name="connsiteY7727" fmla="*/ 879973 h 3977558"/>
              <a:gd name="connsiteX7728" fmla="*/ 1760191 w 5235586"/>
              <a:gd name="connsiteY7728" fmla="*/ 877163 h 3977558"/>
              <a:gd name="connsiteX7729" fmla="*/ 1715202 w 5235586"/>
              <a:gd name="connsiteY7729" fmla="*/ 832171 h 3977558"/>
              <a:gd name="connsiteX7730" fmla="*/ 1712392 w 5235586"/>
              <a:gd name="connsiteY7730" fmla="*/ 829360 h 3977558"/>
              <a:gd name="connsiteX7731" fmla="*/ 1715202 w 5235586"/>
              <a:gd name="connsiteY7731" fmla="*/ 826550 h 3977558"/>
              <a:gd name="connsiteX7732" fmla="*/ 1763004 w 5235586"/>
              <a:gd name="connsiteY7732" fmla="*/ 778748 h 3977558"/>
              <a:gd name="connsiteX7733" fmla="*/ 1608353 w 5235586"/>
              <a:gd name="connsiteY7733" fmla="*/ 778748 h 3977558"/>
              <a:gd name="connsiteX7734" fmla="*/ 1656156 w 5235586"/>
              <a:gd name="connsiteY7734" fmla="*/ 826550 h 3977558"/>
              <a:gd name="connsiteX7735" fmla="*/ 1658966 w 5235586"/>
              <a:gd name="connsiteY7735" fmla="*/ 829360 h 3977558"/>
              <a:gd name="connsiteX7736" fmla="*/ 1656156 w 5235586"/>
              <a:gd name="connsiteY7736" fmla="*/ 832171 h 3977558"/>
              <a:gd name="connsiteX7737" fmla="*/ 1611164 w 5235586"/>
              <a:gd name="connsiteY7737" fmla="*/ 877163 h 3977558"/>
              <a:gd name="connsiteX7738" fmla="*/ 1608353 w 5235586"/>
              <a:gd name="connsiteY7738" fmla="*/ 879973 h 3977558"/>
              <a:gd name="connsiteX7739" fmla="*/ 1605540 w 5235586"/>
              <a:gd name="connsiteY7739" fmla="*/ 877163 h 3977558"/>
              <a:gd name="connsiteX7740" fmla="*/ 1560551 w 5235586"/>
              <a:gd name="connsiteY7740" fmla="*/ 832171 h 3977558"/>
              <a:gd name="connsiteX7741" fmla="*/ 1557741 w 5235586"/>
              <a:gd name="connsiteY7741" fmla="*/ 829360 h 3977558"/>
              <a:gd name="connsiteX7742" fmla="*/ 1560551 w 5235586"/>
              <a:gd name="connsiteY7742" fmla="*/ 826550 h 3977558"/>
              <a:gd name="connsiteX7743" fmla="*/ 1608353 w 5235586"/>
              <a:gd name="connsiteY7743" fmla="*/ 778748 h 3977558"/>
              <a:gd name="connsiteX7744" fmla="*/ 1450892 w 5235586"/>
              <a:gd name="connsiteY7744" fmla="*/ 778748 h 3977558"/>
              <a:gd name="connsiteX7745" fmla="*/ 1498695 w 5235586"/>
              <a:gd name="connsiteY7745" fmla="*/ 826550 h 3977558"/>
              <a:gd name="connsiteX7746" fmla="*/ 1501505 w 5235586"/>
              <a:gd name="connsiteY7746" fmla="*/ 829360 h 3977558"/>
              <a:gd name="connsiteX7747" fmla="*/ 1498695 w 5235586"/>
              <a:gd name="connsiteY7747" fmla="*/ 832171 h 3977558"/>
              <a:gd name="connsiteX7748" fmla="*/ 1453706 w 5235586"/>
              <a:gd name="connsiteY7748" fmla="*/ 877163 h 3977558"/>
              <a:gd name="connsiteX7749" fmla="*/ 1450892 w 5235586"/>
              <a:gd name="connsiteY7749" fmla="*/ 879973 h 3977558"/>
              <a:gd name="connsiteX7750" fmla="*/ 1448079 w 5235586"/>
              <a:gd name="connsiteY7750" fmla="*/ 877163 h 3977558"/>
              <a:gd name="connsiteX7751" fmla="*/ 1403090 w 5235586"/>
              <a:gd name="connsiteY7751" fmla="*/ 832171 h 3977558"/>
              <a:gd name="connsiteX7752" fmla="*/ 1400280 w 5235586"/>
              <a:gd name="connsiteY7752" fmla="*/ 829360 h 3977558"/>
              <a:gd name="connsiteX7753" fmla="*/ 1403090 w 5235586"/>
              <a:gd name="connsiteY7753" fmla="*/ 826550 h 3977558"/>
              <a:gd name="connsiteX7754" fmla="*/ 1450892 w 5235586"/>
              <a:gd name="connsiteY7754" fmla="*/ 778748 h 3977558"/>
              <a:gd name="connsiteX7755" fmla="*/ 1296244 w 5235586"/>
              <a:gd name="connsiteY7755" fmla="*/ 778748 h 3977558"/>
              <a:gd name="connsiteX7756" fmla="*/ 1344046 w 5235586"/>
              <a:gd name="connsiteY7756" fmla="*/ 826550 h 3977558"/>
              <a:gd name="connsiteX7757" fmla="*/ 1346857 w 5235586"/>
              <a:gd name="connsiteY7757" fmla="*/ 829360 h 3977558"/>
              <a:gd name="connsiteX7758" fmla="*/ 1344046 w 5235586"/>
              <a:gd name="connsiteY7758" fmla="*/ 832171 h 3977558"/>
              <a:gd name="connsiteX7759" fmla="*/ 1299058 w 5235586"/>
              <a:gd name="connsiteY7759" fmla="*/ 877163 h 3977558"/>
              <a:gd name="connsiteX7760" fmla="*/ 1296244 w 5235586"/>
              <a:gd name="connsiteY7760" fmla="*/ 879973 h 3977558"/>
              <a:gd name="connsiteX7761" fmla="*/ 1293431 w 5235586"/>
              <a:gd name="connsiteY7761" fmla="*/ 877163 h 3977558"/>
              <a:gd name="connsiteX7762" fmla="*/ 1248442 w 5235586"/>
              <a:gd name="connsiteY7762" fmla="*/ 832171 h 3977558"/>
              <a:gd name="connsiteX7763" fmla="*/ 1245632 w 5235586"/>
              <a:gd name="connsiteY7763" fmla="*/ 829360 h 3977558"/>
              <a:gd name="connsiteX7764" fmla="*/ 1248442 w 5235586"/>
              <a:gd name="connsiteY7764" fmla="*/ 826550 h 3977558"/>
              <a:gd name="connsiteX7765" fmla="*/ 1296244 w 5235586"/>
              <a:gd name="connsiteY7765" fmla="*/ 778748 h 3977558"/>
              <a:gd name="connsiteX7766" fmla="*/ 1141593 w 5235586"/>
              <a:gd name="connsiteY7766" fmla="*/ 778748 h 3977558"/>
              <a:gd name="connsiteX7767" fmla="*/ 1189395 w 5235586"/>
              <a:gd name="connsiteY7767" fmla="*/ 826550 h 3977558"/>
              <a:gd name="connsiteX7768" fmla="*/ 1192206 w 5235586"/>
              <a:gd name="connsiteY7768" fmla="*/ 829360 h 3977558"/>
              <a:gd name="connsiteX7769" fmla="*/ 1189395 w 5235586"/>
              <a:gd name="connsiteY7769" fmla="*/ 832171 h 3977558"/>
              <a:gd name="connsiteX7770" fmla="*/ 1144407 w 5235586"/>
              <a:gd name="connsiteY7770" fmla="*/ 877163 h 3977558"/>
              <a:gd name="connsiteX7771" fmla="*/ 1141593 w 5235586"/>
              <a:gd name="connsiteY7771" fmla="*/ 879973 h 3977558"/>
              <a:gd name="connsiteX7772" fmla="*/ 1138780 w 5235586"/>
              <a:gd name="connsiteY7772" fmla="*/ 877163 h 3977558"/>
              <a:gd name="connsiteX7773" fmla="*/ 1093791 w 5235586"/>
              <a:gd name="connsiteY7773" fmla="*/ 832171 h 3977558"/>
              <a:gd name="connsiteX7774" fmla="*/ 1090981 w 5235586"/>
              <a:gd name="connsiteY7774" fmla="*/ 829360 h 3977558"/>
              <a:gd name="connsiteX7775" fmla="*/ 1093791 w 5235586"/>
              <a:gd name="connsiteY7775" fmla="*/ 826550 h 3977558"/>
              <a:gd name="connsiteX7776" fmla="*/ 1141593 w 5235586"/>
              <a:gd name="connsiteY7776" fmla="*/ 778748 h 3977558"/>
              <a:gd name="connsiteX7777" fmla="*/ 984132 w 5235586"/>
              <a:gd name="connsiteY7777" fmla="*/ 778748 h 3977558"/>
              <a:gd name="connsiteX7778" fmla="*/ 1031934 w 5235586"/>
              <a:gd name="connsiteY7778" fmla="*/ 826550 h 3977558"/>
              <a:gd name="connsiteX7779" fmla="*/ 1034745 w 5235586"/>
              <a:gd name="connsiteY7779" fmla="*/ 829360 h 3977558"/>
              <a:gd name="connsiteX7780" fmla="*/ 1031934 w 5235586"/>
              <a:gd name="connsiteY7780" fmla="*/ 832171 h 3977558"/>
              <a:gd name="connsiteX7781" fmla="*/ 986946 w 5235586"/>
              <a:gd name="connsiteY7781" fmla="*/ 877163 h 3977558"/>
              <a:gd name="connsiteX7782" fmla="*/ 984132 w 5235586"/>
              <a:gd name="connsiteY7782" fmla="*/ 879973 h 3977558"/>
              <a:gd name="connsiteX7783" fmla="*/ 981319 w 5235586"/>
              <a:gd name="connsiteY7783" fmla="*/ 877163 h 3977558"/>
              <a:gd name="connsiteX7784" fmla="*/ 936330 w 5235586"/>
              <a:gd name="connsiteY7784" fmla="*/ 832171 h 3977558"/>
              <a:gd name="connsiteX7785" fmla="*/ 933520 w 5235586"/>
              <a:gd name="connsiteY7785" fmla="*/ 829360 h 3977558"/>
              <a:gd name="connsiteX7786" fmla="*/ 936330 w 5235586"/>
              <a:gd name="connsiteY7786" fmla="*/ 826550 h 3977558"/>
              <a:gd name="connsiteX7787" fmla="*/ 984132 w 5235586"/>
              <a:gd name="connsiteY7787" fmla="*/ 778748 h 3977558"/>
              <a:gd name="connsiteX7788" fmla="*/ 829484 w 5235586"/>
              <a:gd name="connsiteY7788" fmla="*/ 778748 h 3977558"/>
              <a:gd name="connsiteX7789" fmla="*/ 877286 w 5235586"/>
              <a:gd name="connsiteY7789" fmla="*/ 826550 h 3977558"/>
              <a:gd name="connsiteX7790" fmla="*/ 880097 w 5235586"/>
              <a:gd name="connsiteY7790" fmla="*/ 829360 h 3977558"/>
              <a:gd name="connsiteX7791" fmla="*/ 877286 w 5235586"/>
              <a:gd name="connsiteY7791" fmla="*/ 832171 h 3977558"/>
              <a:gd name="connsiteX7792" fmla="*/ 832298 w 5235586"/>
              <a:gd name="connsiteY7792" fmla="*/ 877163 h 3977558"/>
              <a:gd name="connsiteX7793" fmla="*/ 829484 w 5235586"/>
              <a:gd name="connsiteY7793" fmla="*/ 879973 h 3977558"/>
              <a:gd name="connsiteX7794" fmla="*/ 826671 w 5235586"/>
              <a:gd name="connsiteY7794" fmla="*/ 877163 h 3977558"/>
              <a:gd name="connsiteX7795" fmla="*/ 781682 w 5235586"/>
              <a:gd name="connsiteY7795" fmla="*/ 832171 h 3977558"/>
              <a:gd name="connsiteX7796" fmla="*/ 778872 w 5235586"/>
              <a:gd name="connsiteY7796" fmla="*/ 829360 h 3977558"/>
              <a:gd name="connsiteX7797" fmla="*/ 781682 w 5235586"/>
              <a:gd name="connsiteY7797" fmla="*/ 826550 h 3977558"/>
              <a:gd name="connsiteX7798" fmla="*/ 829484 w 5235586"/>
              <a:gd name="connsiteY7798" fmla="*/ 778748 h 3977558"/>
              <a:gd name="connsiteX7799" fmla="*/ 674833 w 5235586"/>
              <a:gd name="connsiteY7799" fmla="*/ 778748 h 3977558"/>
              <a:gd name="connsiteX7800" fmla="*/ 722635 w 5235586"/>
              <a:gd name="connsiteY7800" fmla="*/ 826550 h 3977558"/>
              <a:gd name="connsiteX7801" fmla="*/ 725446 w 5235586"/>
              <a:gd name="connsiteY7801" fmla="*/ 829360 h 3977558"/>
              <a:gd name="connsiteX7802" fmla="*/ 722635 w 5235586"/>
              <a:gd name="connsiteY7802" fmla="*/ 832171 h 3977558"/>
              <a:gd name="connsiteX7803" fmla="*/ 677647 w 5235586"/>
              <a:gd name="connsiteY7803" fmla="*/ 877163 h 3977558"/>
              <a:gd name="connsiteX7804" fmla="*/ 674833 w 5235586"/>
              <a:gd name="connsiteY7804" fmla="*/ 879973 h 3977558"/>
              <a:gd name="connsiteX7805" fmla="*/ 672020 w 5235586"/>
              <a:gd name="connsiteY7805" fmla="*/ 877163 h 3977558"/>
              <a:gd name="connsiteX7806" fmla="*/ 627031 w 5235586"/>
              <a:gd name="connsiteY7806" fmla="*/ 832171 h 3977558"/>
              <a:gd name="connsiteX7807" fmla="*/ 624221 w 5235586"/>
              <a:gd name="connsiteY7807" fmla="*/ 829360 h 3977558"/>
              <a:gd name="connsiteX7808" fmla="*/ 627031 w 5235586"/>
              <a:gd name="connsiteY7808" fmla="*/ 826550 h 3977558"/>
              <a:gd name="connsiteX7809" fmla="*/ 674833 w 5235586"/>
              <a:gd name="connsiteY7809" fmla="*/ 778748 h 3977558"/>
              <a:gd name="connsiteX7810" fmla="*/ 517372 w 5235586"/>
              <a:gd name="connsiteY7810" fmla="*/ 778748 h 3977558"/>
              <a:gd name="connsiteX7811" fmla="*/ 565174 w 5235586"/>
              <a:gd name="connsiteY7811" fmla="*/ 826550 h 3977558"/>
              <a:gd name="connsiteX7812" fmla="*/ 567985 w 5235586"/>
              <a:gd name="connsiteY7812" fmla="*/ 829360 h 3977558"/>
              <a:gd name="connsiteX7813" fmla="*/ 565174 w 5235586"/>
              <a:gd name="connsiteY7813" fmla="*/ 832171 h 3977558"/>
              <a:gd name="connsiteX7814" fmla="*/ 520183 w 5235586"/>
              <a:gd name="connsiteY7814" fmla="*/ 877163 h 3977558"/>
              <a:gd name="connsiteX7815" fmla="*/ 517372 w 5235586"/>
              <a:gd name="connsiteY7815" fmla="*/ 879973 h 3977558"/>
              <a:gd name="connsiteX7816" fmla="*/ 514559 w 5235586"/>
              <a:gd name="connsiteY7816" fmla="*/ 877163 h 3977558"/>
              <a:gd name="connsiteX7817" fmla="*/ 469570 w 5235586"/>
              <a:gd name="connsiteY7817" fmla="*/ 832171 h 3977558"/>
              <a:gd name="connsiteX7818" fmla="*/ 466760 w 5235586"/>
              <a:gd name="connsiteY7818" fmla="*/ 829360 h 3977558"/>
              <a:gd name="connsiteX7819" fmla="*/ 469570 w 5235586"/>
              <a:gd name="connsiteY7819" fmla="*/ 826550 h 3977558"/>
              <a:gd name="connsiteX7820" fmla="*/ 517372 w 5235586"/>
              <a:gd name="connsiteY7820" fmla="*/ 778748 h 3977558"/>
              <a:gd name="connsiteX7821" fmla="*/ 362724 w 5235586"/>
              <a:gd name="connsiteY7821" fmla="*/ 778748 h 3977558"/>
              <a:gd name="connsiteX7822" fmla="*/ 410526 w 5235586"/>
              <a:gd name="connsiteY7822" fmla="*/ 826550 h 3977558"/>
              <a:gd name="connsiteX7823" fmla="*/ 413337 w 5235586"/>
              <a:gd name="connsiteY7823" fmla="*/ 829360 h 3977558"/>
              <a:gd name="connsiteX7824" fmla="*/ 410526 w 5235586"/>
              <a:gd name="connsiteY7824" fmla="*/ 832171 h 3977558"/>
              <a:gd name="connsiteX7825" fmla="*/ 365535 w 5235586"/>
              <a:gd name="connsiteY7825" fmla="*/ 877163 h 3977558"/>
              <a:gd name="connsiteX7826" fmla="*/ 362724 w 5235586"/>
              <a:gd name="connsiteY7826" fmla="*/ 879973 h 3977558"/>
              <a:gd name="connsiteX7827" fmla="*/ 359911 w 5235586"/>
              <a:gd name="connsiteY7827" fmla="*/ 877163 h 3977558"/>
              <a:gd name="connsiteX7828" fmla="*/ 314922 w 5235586"/>
              <a:gd name="connsiteY7828" fmla="*/ 832171 h 3977558"/>
              <a:gd name="connsiteX7829" fmla="*/ 312112 w 5235586"/>
              <a:gd name="connsiteY7829" fmla="*/ 829360 h 3977558"/>
              <a:gd name="connsiteX7830" fmla="*/ 314922 w 5235586"/>
              <a:gd name="connsiteY7830" fmla="*/ 826550 h 3977558"/>
              <a:gd name="connsiteX7831" fmla="*/ 362724 w 5235586"/>
              <a:gd name="connsiteY7831" fmla="*/ 778748 h 3977558"/>
              <a:gd name="connsiteX7832" fmla="*/ 208073 w 5235586"/>
              <a:gd name="connsiteY7832" fmla="*/ 778748 h 3977558"/>
              <a:gd name="connsiteX7833" fmla="*/ 255875 w 5235586"/>
              <a:gd name="connsiteY7833" fmla="*/ 826550 h 3977558"/>
              <a:gd name="connsiteX7834" fmla="*/ 258686 w 5235586"/>
              <a:gd name="connsiteY7834" fmla="*/ 829360 h 3977558"/>
              <a:gd name="connsiteX7835" fmla="*/ 255875 w 5235586"/>
              <a:gd name="connsiteY7835" fmla="*/ 832171 h 3977558"/>
              <a:gd name="connsiteX7836" fmla="*/ 210884 w 5235586"/>
              <a:gd name="connsiteY7836" fmla="*/ 877163 h 3977558"/>
              <a:gd name="connsiteX7837" fmla="*/ 208073 w 5235586"/>
              <a:gd name="connsiteY7837" fmla="*/ 879973 h 3977558"/>
              <a:gd name="connsiteX7838" fmla="*/ 205260 w 5235586"/>
              <a:gd name="connsiteY7838" fmla="*/ 877163 h 3977558"/>
              <a:gd name="connsiteX7839" fmla="*/ 160271 w 5235586"/>
              <a:gd name="connsiteY7839" fmla="*/ 832171 h 3977558"/>
              <a:gd name="connsiteX7840" fmla="*/ 157461 w 5235586"/>
              <a:gd name="connsiteY7840" fmla="*/ 829360 h 3977558"/>
              <a:gd name="connsiteX7841" fmla="*/ 160271 w 5235586"/>
              <a:gd name="connsiteY7841" fmla="*/ 826550 h 3977558"/>
              <a:gd name="connsiteX7842" fmla="*/ 208073 w 5235586"/>
              <a:gd name="connsiteY7842" fmla="*/ 778748 h 3977558"/>
              <a:gd name="connsiteX7843" fmla="*/ 50612 w 5235586"/>
              <a:gd name="connsiteY7843" fmla="*/ 778748 h 3977558"/>
              <a:gd name="connsiteX7844" fmla="*/ 98414 w 5235586"/>
              <a:gd name="connsiteY7844" fmla="*/ 826550 h 3977558"/>
              <a:gd name="connsiteX7845" fmla="*/ 101225 w 5235586"/>
              <a:gd name="connsiteY7845" fmla="*/ 829360 h 3977558"/>
              <a:gd name="connsiteX7846" fmla="*/ 98414 w 5235586"/>
              <a:gd name="connsiteY7846" fmla="*/ 832171 h 3977558"/>
              <a:gd name="connsiteX7847" fmla="*/ 53426 w 5235586"/>
              <a:gd name="connsiteY7847" fmla="*/ 877163 h 3977558"/>
              <a:gd name="connsiteX7848" fmla="*/ 50612 w 5235586"/>
              <a:gd name="connsiteY7848" fmla="*/ 879973 h 3977558"/>
              <a:gd name="connsiteX7849" fmla="*/ 47802 w 5235586"/>
              <a:gd name="connsiteY7849" fmla="*/ 877163 h 3977558"/>
              <a:gd name="connsiteX7850" fmla="*/ 2813 w 5235586"/>
              <a:gd name="connsiteY7850" fmla="*/ 832171 h 3977558"/>
              <a:gd name="connsiteX7851" fmla="*/ 0 w 5235586"/>
              <a:gd name="connsiteY7851" fmla="*/ 829360 h 3977558"/>
              <a:gd name="connsiteX7852" fmla="*/ 2813 w 5235586"/>
              <a:gd name="connsiteY7852" fmla="*/ 826550 h 3977558"/>
              <a:gd name="connsiteX7853" fmla="*/ 50612 w 5235586"/>
              <a:gd name="connsiteY7853" fmla="*/ 778748 h 3977558"/>
              <a:gd name="connsiteX7854" fmla="*/ 5184973 w 5235586"/>
              <a:gd name="connsiteY7854" fmla="*/ 621287 h 3977558"/>
              <a:gd name="connsiteX7855" fmla="*/ 5232776 w 5235586"/>
              <a:gd name="connsiteY7855" fmla="*/ 669089 h 3977558"/>
              <a:gd name="connsiteX7856" fmla="*/ 5235586 w 5235586"/>
              <a:gd name="connsiteY7856" fmla="*/ 671899 h 3977558"/>
              <a:gd name="connsiteX7857" fmla="*/ 5232776 w 5235586"/>
              <a:gd name="connsiteY7857" fmla="*/ 674713 h 3977558"/>
              <a:gd name="connsiteX7858" fmla="*/ 5187787 w 5235586"/>
              <a:gd name="connsiteY7858" fmla="*/ 719702 h 3977558"/>
              <a:gd name="connsiteX7859" fmla="*/ 5184973 w 5235586"/>
              <a:gd name="connsiteY7859" fmla="*/ 722512 h 3977558"/>
              <a:gd name="connsiteX7860" fmla="*/ 5182163 w 5235586"/>
              <a:gd name="connsiteY7860" fmla="*/ 719702 h 3977558"/>
              <a:gd name="connsiteX7861" fmla="*/ 5137174 w 5235586"/>
              <a:gd name="connsiteY7861" fmla="*/ 674713 h 3977558"/>
              <a:gd name="connsiteX7862" fmla="*/ 5134361 w 5235586"/>
              <a:gd name="connsiteY7862" fmla="*/ 671899 h 3977558"/>
              <a:gd name="connsiteX7863" fmla="*/ 5137174 w 5235586"/>
              <a:gd name="connsiteY7863" fmla="*/ 669089 h 3977558"/>
              <a:gd name="connsiteX7864" fmla="*/ 5184973 w 5235586"/>
              <a:gd name="connsiteY7864" fmla="*/ 621287 h 3977558"/>
              <a:gd name="connsiteX7865" fmla="*/ 5030325 w 5235586"/>
              <a:gd name="connsiteY7865" fmla="*/ 621287 h 3977558"/>
              <a:gd name="connsiteX7866" fmla="*/ 5078128 w 5235586"/>
              <a:gd name="connsiteY7866" fmla="*/ 669089 h 3977558"/>
              <a:gd name="connsiteX7867" fmla="*/ 5080938 w 5235586"/>
              <a:gd name="connsiteY7867" fmla="*/ 671899 h 3977558"/>
              <a:gd name="connsiteX7868" fmla="*/ 5078128 w 5235586"/>
              <a:gd name="connsiteY7868" fmla="*/ 674713 h 3977558"/>
              <a:gd name="connsiteX7869" fmla="*/ 5033136 w 5235586"/>
              <a:gd name="connsiteY7869" fmla="*/ 719702 h 3977558"/>
              <a:gd name="connsiteX7870" fmla="*/ 5030325 w 5235586"/>
              <a:gd name="connsiteY7870" fmla="*/ 722512 h 3977558"/>
              <a:gd name="connsiteX7871" fmla="*/ 5027512 w 5235586"/>
              <a:gd name="connsiteY7871" fmla="*/ 719702 h 3977558"/>
              <a:gd name="connsiteX7872" fmla="*/ 4982523 w 5235586"/>
              <a:gd name="connsiteY7872" fmla="*/ 674713 h 3977558"/>
              <a:gd name="connsiteX7873" fmla="*/ 4979713 w 5235586"/>
              <a:gd name="connsiteY7873" fmla="*/ 671899 h 3977558"/>
              <a:gd name="connsiteX7874" fmla="*/ 4982523 w 5235586"/>
              <a:gd name="connsiteY7874" fmla="*/ 669089 h 3977558"/>
              <a:gd name="connsiteX7875" fmla="*/ 5030325 w 5235586"/>
              <a:gd name="connsiteY7875" fmla="*/ 621287 h 3977558"/>
              <a:gd name="connsiteX7876" fmla="*/ 4872861 w 5235586"/>
              <a:gd name="connsiteY7876" fmla="*/ 621287 h 3977558"/>
              <a:gd name="connsiteX7877" fmla="*/ 4920664 w 5235586"/>
              <a:gd name="connsiteY7877" fmla="*/ 669089 h 3977558"/>
              <a:gd name="connsiteX7878" fmla="*/ 4923474 w 5235586"/>
              <a:gd name="connsiteY7878" fmla="*/ 671899 h 3977558"/>
              <a:gd name="connsiteX7879" fmla="*/ 4920664 w 5235586"/>
              <a:gd name="connsiteY7879" fmla="*/ 674713 h 3977558"/>
              <a:gd name="connsiteX7880" fmla="*/ 4875675 w 5235586"/>
              <a:gd name="connsiteY7880" fmla="*/ 719702 h 3977558"/>
              <a:gd name="connsiteX7881" fmla="*/ 4872861 w 5235586"/>
              <a:gd name="connsiteY7881" fmla="*/ 722512 h 3977558"/>
              <a:gd name="connsiteX7882" fmla="*/ 4870048 w 5235586"/>
              <a:gd name="connsiteY7882" fmla="*/ 719702 h 3977558"/>
              <a:gd name="connsiteX7883" fmla="*/ 4825062 w 5235586"/>
              <a:gd name="connsiteY7883" fmla="*/ 674713 h 3977558"/>
              <a:gd name="connsiteX7884" fmla="*/ 4822249 w 5235586"/>
              <a:gd name="connsiteY7884" fmla="*/ 671899 h 3977558"/>
              <a:gd name="connsiteX7885" fmla="*/ 4825062 w 5235586"/>
              <a:gd name="connsiteY7885" fmla="*/ 669089 h 3977558"/>
              <a:gd name="connsiteX7886" fmla="*/ 4872861 w 5235586"/>
              <a:gd name="connsiteY7886" fmla="*/ 621287 h 3977558"/>
              <a:gd name="connsiteX7887" fmla="*/ 4718213 w 5235586"/>
              <a:gd name="connsiteY7887" fmla="*/ 621287 h 3977558"/>
              <a:gd name="connsiteX7888" fmla="*/ 4766016 w 5235586"/>
              <a:gd name="connsiteY7888" fmla="*/ 669089 h 3977558"/>
              <a:gd name="connsiteX7889" fmla="*/ 4768826 w 5235586"/>
              <a:gd name="connsiteY7889" fmla="*/ 671899 h 3977558"/>
              <a:gd name="connsiteX7890" fmla="*/ 4766016 w 5235586"/>
              <a:gd name="connsiteY7890" fmla="*/ 674713 h 3977558"/>
              <a:gd name="connsiteX7891" fmla="*/ 4721027 w 5235586"/>
              <a:gd name="connsiteY7891" fmla="*/ 719702 h 3977558"/>
              <a:gd name="connsiteX7892" fmla="*/ 4718213 w 5235586"/>
              <a:gd name="connsiteY7892" fmla="*/ 722512 h 3977558"/>
              <a:gd name="connsiteX7893" fmla="*/ 4715400 w 5235586"/>
              <a:gd name="connsiteY7893" fmla="*/ 719702 h 3977558"/>
              <a:gd name="connsiteX7894" fmla="*/ 4670414 w 5235586"/>
              <a:gd name="connsiteY7894" fmla="*/ 674713 h 3977558"/>
              <a:gd name="connsiteX7895" fmla="*/ 4667601 w 5235586"/>
              <a:gd name="connsiteY7895" fmla="*/ 671899 h 3977558"/>
              <a:gd name="connsiteX7896" fmla="*/ 4670414 w 5235586"/>
              <a:gd name="connsiteY7896" fmla="*/ 669089 h 3977558"/>
              <a:gd name="connsiteX7897" fmla="*/ 4718213 w 5235586"/>
              <a:gd name="connsiteY7897" fmla="*/ 621287 h 3977558"/>
              <a:gd name="connsiteX7898" fmla="*/ 4563563 w 5235586"/>
              <a:gd name="connsiteY7898" fmla="*/ 621287 h 3977558"/>
              <a:gd name="connsiteX7899" fmla="*/ 4611365 w 5235586"/>
              <a:gd name="connsiteY7899" fmla="*/ 669089 h 3977558"/>
              <a:gd name="connsiteX7900" fmla="*/ 4614175 w 5235586"/>
              <a:gd name="connsiteY7900" fmla="*/ 671899 h 3977558"/>
              <a:gd name="connsiteX7901" fmla="*/ 4611365 w 5235586"/>
              <a:gd name="connsiteY7901" fmla="*/ 674713 h 3977558"/>
              <a:gd name="connsiteX7902" fmla="*/ 4566376 w 5235586"/>
              <a:gd name="connsiteY7902" fmla="*/ 719702 h 3977558"/>
              <a:gd name="connsiteX7903" fmla="*/ 4563563 w 5235586"/>
              <a:gd name="connsiteY7903" fmla="*/ 722512 h 3977558"/>
              <a:gd name="connsiteX7904" fmla="*/ 4560749 w 5235586"/>
              <a:gd name="connsiteY7904" fmla="*/ 719702 h 3977558"/>
              <a:gd name="connsiteX7905" fmla="*/ 4515763 w 5235586"/>
              <a:gd name="connsiteY7905" fmla="*/ 674713 h 3977558"/>
              <a:gd name="connsiteX7906" fmla="*/ 4512950 w 5235586"/>
              <a:gd name="connsiteY7906" fmla="*/ 671899 h 3977558"/>
              <a:gd name="connsiteX7907" fmla="*/ 4515763 w 5235586"/>
              <a:gd name="connsiteY7907" fmla="*/ 669089 h 3977558"/>
              <a:gd name="connsiteX7908" fmla="*/ 4563563 w 5235586"/>
              <a:gd name="connsiteY7908" fmla="*/ 621287 h 3977558"/>
              <a:gd name="connsiteX7909" fmla="*/ 4406104 w 5235586"/>
              <a:gd name="connsiteY7909" fmla="*/ 621287 h 3977558"/>
              <a:gd name="connsiteX7910" fmla="*/ 4453907 w 5235586"/>
              <a:gd name="connsiteY7910" fmla="*/ 669089 h 3977558"/>
              <a:gd name="connsiteX7911" fmla="*/ 4456717 w 5235586"/>
              <a:gd name="connsiteY7911" fmla="*/ 671899 h 3977558"/>
              <a:gd name="connsiteX7912" fmla="*/ 4453907 w 5235586"/>
              <a:gd name="connsiteY7912" fmla="*/ 674713 h 3977558"/>
              <a:gd name="connsiteX7913" fmla="*/ 4408915 w 5235586"/>
              <a:gd name="connsiteY7913" fmla="*/ 719702 h 3977558"/>
              <a:gd name="connsiteX7914" fmla="*/ 4406104 w 5235586"/>
              <a:gd name="connsiteY7914" fmla="*/ 722512 h 3977558"/>
              <a:gd name="connsiteX7915" fmla="*/ 4403291 w 5235586"/>
              <a:gd name="connsiteY7915" fmla="*/ 719702 h 3977558"/>
              <a:gd name="connsiteX7916" fmla="*/ 4358302 w 5235586"/>
              <a:gd name="connsiteY7916" fmla="*/ 674713 h 3977558"/>
              <a:gd name="connsiteX7917" fmla="*/ 4355492 w 5235586"/>
              <a:gd name="connsiteY7917" fmla="*/ 671899 h 3977558"/>
              <a:gd name="connsiteX7918" fmla="*/ 4358302 w 5235586"/>
              <a:gd name="connsiteY7918" fmla="*/ 669089 h 3977558"/>
              <a:gd name="connsiteX7919" fmla="*/ 4406104 w 5235586"/>
              <a:gd name="connsiteY7919" fmla="*/ 621287 h 3977558"/>
              <a:gd name="connsiteX7920" fmla="*/ 4251453 w 5235586"/>
              <a:gd name="connsiteY7920" fmla="*/ 621287 h 3977558"/>
              <a:gd name="connsiteX7921" fmla="*/ 4299256 w 5235586"/>
              <a:gd name="connsiteY7921" fmla="*/ 669089 h 3977558"/>
              <a:gd name="connsiteX7922" fmla="*/ 4302066 w 5235586"/>
              <a:gd name="connsiteY7922" fmla="*/ 671899 h 3977558"/>
              <a:gd name="connsiteX7923" fmla="*/ 4299256 w 5235586"/>
              <a:gd name="connsiteY7923" fmla="*/ 674713 h 3977558"/>
              <a:gd name="connsiteX7924" fmla="*/ 4254264 w 5235586"/>
              <a:gd name="connsiteY7924" fmla="*/ 719702 h 3977558"/>
              <a:gd name="connsiteX7925" fmla="*/ 4251453 w 5235586"/>
              <a:gd name="connsiteY7925" fmla="*/ 722512 h 3977558"/>
              <a:gd name="connsiteX7926" fmla="*/ 4248640 w 5235586"/>
              <a:gd name="connsiteY7926" fmla="*/ 719702 h 3977558"/>
              <a:gd name="connsiteX7927" fmla="*/ 4203651 w 5235586"/>
              <a:gd name="connsiteY7927" fmla="*/ 674713 h 3977558"/>
              <a:gd name="connsiteX7928" fmla="*/ 4200841 w 5235586"/>
              <a:gd name="connsiteY7928" fmla="*/ 671899 h 3977558"/>
              <a:gd name="connsiteX7929" fmla="*/ 4203651 w 5235586"/>
              <a:gd name="connsiteY7929" fmla="*/ 669089 h 3977558"/>
              <a:gd name="connsiteX7930" fmla="*/ 4251453 w 5235586"/>
              <a:gd name="connsiteY7930" fmla="*/ 621287 h 3977558"/>
              <a:gd name="connsiteX7931" fmla="*/ 4096805 w 5235586"/>
              <a:gd name="connsiteY7931" fmla="*/ 621287 h 3977558"/>
              <a:gd name="connsiteX7932" fmla="*/ 4144608 w 5235586"/>
              <a:gd name="connsiteY7932" fmla="*/ 669089 h 3977558"/>
              <a:gd name="connsiteX7933" fmla="*/ 4147418 w 5235586"/>
              <a:gd name="connsiteY7933" fmla="*/ 671899 h 3977558"/>
              <a:gd name="connsiteX7934" fmla="*/ 4144608 w 5235586"/>
              <a:gd name="connsiteY7934" fmla="*/ 674713 h 3977558"/>
              <a:gd name="connsiteX7935" fmla="*/ 4099616 w 5235586"/>
              <a:gd name="connsiteY7935" fmla="*/ 719702 h 3977558"/>
              <a:gd name="connsiteX7936" fmla="*/ 4096805 w 5235586"/>
              <a:gd name="connsiteY7936" fmla="*/ 722512 h 3977558"/>
              <a:gd name="connsiteX7937" fmla="*/ 4093992 w 5235586"/>
              <a:gd name="connsiteY7937" fmla="*/ 719702 h 3977558"/>
              <a:gd name="connsiteX7938" fmla="*/ 4049003 w 5235586"/>
              <a:gd name="connsiteY7938" fmla="*/ 674713 h 3977558"/>
              <a:gd name="connsiteX7939" fmla="*/ 4046193 w 5235586"/>
              <a:gd name="connsiteY7939" fmla="*/ 671899 h 3977558"/>
              <a:gd name="connsiteX7940" fmla="*/ 4049003 w 5235586"/>
              <a:gd name="connsiteY7940" fmla="*/ 669089 h 3977558"/>
              <a:gd name="connsiteX7941" fmla="*/ 4096805 w 5235586"/>
              <a:gd name="connsiteY7941" fmla="*/ 621287 h 3977558"/>
              <a:gd name="connsiteX7942" fmla="*/ 3939345 w 5235586"/>
              <a:gd name="connsiteY7942" fmla="*/ 621287 h 3977558"/>
              <a:gd name="connsiteX7943" fmla="*/ 3987147 w 5235586"/>
              <a:gd name="connsiteY7943" fmla="*/ 669089 h 3977558"/>
              <a:gd name="connsiteX7944" fmla="*/ 3989957 w 5235586"/>
              <a:gd name="connsiteY7944" fmla="*/ 671899 h 3977558"/>
              <a:gd name="connsiteX7945" fmla="*/ 3987147 w 5235586"/>
              <a:gd name="connsiteY7945" fmla="*/ 674713 h 3977558"/>
              <a:gd name="connsiteX7946" fmla="*/ 3942155 w 5235586"/>
              <a:gd name="connsiteY7946" fmla="*/ 719702 h 3977558"/>
              <a:gd name="connsiteX7947" fmla="*/ 3939345 w 5235586"/>
              <a:gd name="connsiteY7947" fmla="*/ 722512 h 3977558"/>
              <a:gd name="connsiteX7948" fmla="*/ 3936531 w 5235586"/>
              <a:gd name="connsiteY7948" fmla="*/ 719702 h 3977558"/>
              <a:gd name="connsiteX7949" fmla="*/ 3891545 w 5235586"/>
              <a:gd name="connsiteY7949" fmla="*/ 674713 h 3977558"/>
              <a:gd name="connsiteX7950" fmla="*/ 3888732 w 5235586"/>
              <a:gd name="connsiteY7950" fmla="*/ 671899 h 3977558"/>
              <a:gd name="connsiteX7951" fmla="*/ 3891545 w 5235586"/>
              <a:gd name="connsiteY7951" fmla="*/ 669089 h 3977558"/>
              <a:gd name="connsiteX7952" fmla="*/ 3939345 w 5235586"/>
              <a:gd name="connsiteY7952" fmla="*/ 621287 h 3977558"/>
              <a:gd name="connsiteX7953" fmla="*/ 3784693 w 5235586"/>
              <a:gd name="connsiteY7953" fmla="*/ 621287 h 3977558"/>
              <a:gd name="connsiteX7954" fmla="*/ 3832496 w 5235586"/>
              <a:gd name="connsiteY7954" fmla="*/ 669089 h 3977558"/>
              <a:gd name="connsiteX7955" fmla="*/ 3835306 w 5235586"/>
              <a:gd name="connsiteY7955" fmla="*/ 671899 h 3977558"/>
              <a:gd name="connsiteX7956" fmla="*/ 3832496 w 5235586"/>
              <a:gd name="connsiteY7956" fmla="*/ 674713 h 3977558"/>
              <a:gd name="connsiteX7957" fmla="*/ 3787504 w 5235586"/>
              <a:gd name="connsiteY7957" fmla="*/ 719702 h 3977558"/>
              <a:gd name="connsiteX7958" fmla="*/ 3784693 w 5235586"/>
              <a:gd name="connsiteY7958" fmla="*/ 722512 h 3977558"/>
              <a:gd name="connsiteX7959" fmla="*/ 3781880 w 5235586"/>
              <a:gd name="connsiteY7959" fmla="*/ 719702 h 3977558"/>
              <a:gd name="connsiteX7960" fmla="*/ 3736894 w 5235586"/>
              <a:gd name="connsiteY7960" fmla="*/ 674713 h 3977558"/>
              <a:gd name="connsiteX7961" fmla="*/ 3734081 w 5235586"/>
              <a:gd name="connsiteY7961" fmla="*/ 671899 h 3977558"/>
              <a:gd name="connsiteX7962" fmla="*/ 3736894 w 5235586"/>
              <a:gd name="connsiteY7962" fmla="*/ 669089 h 3977558"/>
              <a:gd name="connsiteX7963" fmla="*/ 3784693 w 5235586"/>
              <a:gd name="connsiteY7963" fmla="*/ 621287 h 3977558"/>
              <a:gd name="connsiteX7964" fmla="*/ 3630045 w 5235586"/>
              <a:gd name="connsiteY7964" fmla="*/ 621287 h 3977558"/>
              <a:gd name="connsiteX7965" fmla="*/ 3677848 w 5235586"/>
              <a:gd name="connsiteY7965" fmla="*/ 669089 h 3977558"/>
              <a:gd name="connsiteX7966" fmla="*/ 3680658 w 5235586"/>
              <a:gd name="connsiteY7966" fmla="*/ 671899 h 3977558"/>
              <a:gd name="connsiteX7967" fmla="*/ 3677848 w 5235586"/>
              <a:gd name="connsiteY7967" fmla="*/ 674713 h 3977558"/>
              <a:gd name="connsiteX7968" fmla="*/ 3632856 w 5235586"/>
              <a:gd name="connsiteY7968" fmla="*/ 719702 h 3977558"/>
              <a:gd name="connsiteX7969" fmla="*/ 3630045 w 5235586"/>
              <a:gd name="connsiteY7969" fmla="*/ 722512 h 3977558"/>
              <a:gd name="connsiteX7970" fmla="*/ 3627232 w 5235586"/>
              <a:gd name="connsiteY7970" fmla="*/ 719702 h 3977558"/>
              <a:gd name="connsiteX7971" fmla="*/ 3582246 w 5235586"/>
              <a:gd name="connsiteY7971" fmla="*/ 674713 h 3977558"/>
              <a:gd name="connsiteX7972" fmla="*/ 3579433 w 5235586"/>
              <a:gd name="connsiteY7972" fmla="*/ 671899 h 3977558"/>
              <a:gd name="connsiteX7973" fmla="*/ 3582246 w 5235586"/>
              <a:gd name="connsiteY7973" fmla="*/ 669089 h 3977558"/>
              <a:gd name="connsiteX7974" fmla="*/ 3630045 w 5235586"/>
              <a:gd name="connsiteY7974" fmla="*/ 621287 h 3977558"/>
              <a:gd name="connsiteX7975" fmla="*/ 3472581 w 5235586"/>
              <a:gd name="connsiteY7975" fmla="*/ 621287 h 3977558"/>
              <a:gd name="connsiteX7976" fmla="*/ 3520384 w 5235586"/>
              <a:gd name="connsiteY7976" fmla="*/ 669089 h 3977558"/>
              <a:gd name="connsiteX7977" fmla="*/ 3523194 w 5235586"/>
              <a:gd name="connsiteY7977" fmla="*/ 671899 h 3977558"/>
              <a:gd name="connsiteX7978" fmla="*/ 3520384 w 5235586"/>
              <a:gd name="connsiteY7978" fmla="*/ 674713 h 3977558"/>
              <a:gd name="connsiteX7979" fmla="*/ 3475395 w 5235586"/>
              <a:gd name="connsiteY7979" fmla="*/ 719702 h 3977558"/>
              <a:gd name="connsiteX7980" fmla="*/ 3472581 w 5235586"/>
              <a:gd name="connsiteY7980" fmla="*/ 722512 h 3977558"/>
              <a:gd name="connsiteX7981" fmla="*/ 3469771 w 5235586"/>
              <a:gd name="connsiteY7981" fmla="*/ 719702 h 3977558"/>
              <a:gd name="connsiteX7982" fmla="*/ 3424782 w 5235586"/>
              <a:gd name="connsiteY7982" fmla="*/ 674713 h 3977558"/>
              <a:gd name="connsiteX7983" fmla="*/ 3421969 w 5235586"/>
              <a:gd name="connsiteY7983" fmla="*/ 671899 h 3977558"/>
              <a:gd name="connsiteX7984" fmla="*/ 3424782 w 5235586"/>
              <a:gd name="connsiteY7984" fmla="*/ 669089 h 3977558"/>
              <a:gd name="connsiteX7985" fmla="*/ 3472581 w 5235586"/>
              <a:gd name="connsiteY7985" fmla="*/ 621287 h 3977558"/>
              <a:gd name="connsiteX7986" fmla="*/ 3317933 w 5235586"/>
              <a:gd name="connsiteY7986" fmla="*/ 621287 h 3977558"/>
              <a:gd name="connsiteX7987" fmla="*/ 3365736 w 5235586"/>
              <a:gd name="connsiteY7987" fmla="*/ 669089 h 3977558"/>
              <a:gd name="connsiteX7988" fmla="*/ 3368546 w 5235586"/>
              <a:gd name="connsiteY7988" fmla="*/ 671899 h 3977558"/>
              <a:gd name="connsiteX7989" fmla="*/ 3365736 w 5235586"/>
              <a:gd name="connsiteY7989" fmla="*/ 674713 h 3977558"/>
              <a:gd name="connsiteX7990" fmla="*/ 3320747 w 5235586"/>
              <a:gd name="connsiteY7990" fmla="*/ 719702 h 3977558"/>
              <a:gd name="connsiteX7991" fmla="*/ 3317933 w 5235586"/>
              <a:gd name="connsiteY7991" fmla="*/ 722512 h 3977558"/>
              <a:gd name="connsiteX7992" fmla="*/ 3315123 w 5235586"/>
              <a:gd name="connsiteY7992" fmla="*/ 719702 h 3977558"/>
              <a:gd name="connsiteX7993" fmla="*/ 3270134 w 5235586"/>
              <a:gd name="connsiteY7993" fmla="*/ 674713 h 3977558"/>
              <a:gd name="connsiteX7994" fmla="*/ 3267321 w 5235586"/>
              <a:gd name="connsiteY7994" fmla="*/ 671899 h 3977558"/>
              <a:gd name="connsiteX7995" fmla="*/ 3270134 w 5235586"/>
              <a:gd name="connsiteY7995" fmla="*/ 669089 h 3977558"/>
              <a:gd name="connsiteX7996" fmla="*/ 3317933 w 5235586"/>
              <a:gd name="connsiteY7996" fmla="*/ 621287 h 3977558"/>
              <a:gd name="connsiteX7997" fmla="*/ 3163283 w 5235586"/>
              <a:gd name="connsiteY7997" fmla="*/ 621287 h 3977558"/>
              <a:gd name="connsiteX7998" fmla="*/ 3211085 w 5235586"/>
              <a:gd name="connsiteY7998" fmla="*/ 669089 h 3977558"/>
              <a:gd name="connsiteX7999" fmla="*/ 3213895 w 5235586"/>
              <a:gd name="connsiteY7999" fmla="*/ 671899 h 3977558"/>
              <a:gd name="connsiteX8000" fmla="*/ 3211085 w 5235586"/>
              <a:gd name="connsiteY8000" fmla="*/ 674713 h 3977558"/>
              <a:gd name="connsiteX8001" fmla="*/ 3166096 w 5235586"/>
              <a:gd name="connsiteY8001" fmla="*/ 719702 h 3977558"/>
              <a:gd name="connsiteX8002" fmla="*/ 3163283 w 5235586"/>
              <a:gd name="connsiteY8002" fmla="*/ 722512 h 3977558"/>
              <a:gd name="connsiteX8003" fmla="*/ 3160472 w 5235586"/>
              <a:gd name="connsiteY8003" fmla="*/ 719702 h 3977558"/>
              <a:gd name="connsiteX8004" fmla="*/ 3115483 w 5235586"/>
              <a:gd name="connsiteY8004" fmla="*/ 674713 h 3977558"/>
              <a:gd name="connsiteX8005" fmla="*/ 3112670 w 5235586"/>
              <a:gd name="connsiteY8005" fmla="*/ 671899 h 3977558"/>
              <a:gd name="connsiteX8006" fmla="*/ 3115483 w 5235586"/>
              <a:gd name="connsiteY8006" fmla="*/ 669089 h 3977558"/>
              <a:gd name="connsiteX8007" fmla="*/ 3163283 w 5235586"/>
              <a:gd name="connsiteY8007" fmla="*/ 621287 h 3977558"/>
              <a:gd name="connsiteX8008" fmla="*/ 3005823 w 5235586"/>
              <a:gd name="connsiteY8008" fmla="*/ 621287 h 3977558"/>
              <a:gd name="connsiteX8009" fmla="*/ 3053626 w 5235586"/>
              <a:gd name="connsiteY8009" fmla="*/ 669089 h 3977558"/>
              <a:gd name="connsiteX8010" fmla="*/ 3056436 w 5235586"/>
              <a:gd name="connsiteY8010" fmla="*/ 671899 h 3977558"/>
              <a:gd name="connsiteX8011" fmla="*/ 3053626 w 5235586"/>
              <a:gd name="connsiteY8011" fmla="*/ 674713 h 3977558"/>
              <a:gd name="connsiteX8012" fmla="*/ 3008634 w 5235586"/>
              <a:gd name="connsiteY8012" fmla="*/ 719702 h 3977558"/>
              <a:gd name="connsiteX8013" fmla="*/ 3005823 w 5235586"/>
              <a:gd name="connsiteY8013" fmla="*/ 722512 h 3977558"/>
              <a:gd name="connsiteX8014" fmla="*/ 3003010 w 5235586"/>
              <a:gd name="connsiteY8014" fmla="*/ 719702 h 3977558"/>
              <a:gd name="connsiteX8015" fmla="*/ 2958021 w 5235586"/>
              <a:gd name="connsiteY8015" fmla="*/ 674713 h 3977558"/>
              <a:gd name="connsiteX8016" fmla="*/ 2955211 w 5235586"/>
              <a:gd name="connsiteY8016" fmla="*/ 671899 h 3977558"/>
              <a:gd name="connsiteX8017" fmla="*/ 2958021 w 5235586"/>
              <a:gd name="connsiteY8017" fmla="*/ 669089 h 3977558"/>
              <a:gd name="connsiteX8018" fmla="*/ 3005823 w 5235586"/>
              <a:gd name="connsiteY8018" fmla="*/ 621287 h 3977558"/>
              <a:gd name="connsiteX8019" fmla="*/ 2851172 w 5235586"/>
              <a:gd name="connsiteY8019" fmla="*/ 621287 h 3977558"/>
              <a:gd name="connsiteX8020" fmla="*/ 2898975 w 5235586"/>
              <a:gd name="connsiteY8020" fmla="*/ 669089 h 3977558"/>
              <a:gd name="connsiteX8021" fmla="*/ 2901785 w 5235586"/>
              <a:gd name="connsiteY8021" fmla="*/ 671899 h 3977558"/>
              <a:gd name="connsiteX8022" fmla="*/ 2898975 w 5235586"/>
              <a:gd name="connsiteY8022" fmla="*/ 674713 h 3977558"/>
              <a:gd name="connsiteX8023" fmla="*/ 2853983 w 5235586"/>
              <a:gd name="connsiteY8023" fmla="*/ 719702 h 3977558"/>
              <a:gd name="connsiteX8024" fmla="*/ 2851172 w 5235586"/>
              <a:gd name="connsiteY8024" fmla="*/ 722512 h 3977558"/>
              <a:gd name="connsiteX8025" fmla="*/ 2848359 w 5235586"/>
              <a:gd name="connsiteY8025" fmla="*/ 719702 h 3977558"/>
              <a:gd name="connsiteX8026" fmla="*/ 2803370 w 5235586"/>
              <a:gd name="connsiteY8026" fmla="*/ 674713 h 3977558"/>
              <a:gd name="connsiteX8027" fmla="*/ 2800560 w 5235586"/>
              <a:gd name="connsiteY8027" fmla="*/ 671899 h 3977558"/>
              <a:gd name="connsiteX8028" fmla="*/ 2803370 w 5235586"/>
              <a:gd name="connsiteY8028" fmla="*/ 669089 h 3977558"/>
              <a:gd name="connsiteX8029" fmla="*/ 2851172 w 5235586"/>
              <a:gd name="connsiteY8029" fmla="*/ 621287 h 3977558"/>
              <a:gd name="connsiteX8030" fmla="*/ 2696525 w 5235586"/>
              <a:gd name="connsiteY8030" fmla="*/ 621287 h 3977558"/>
              <a:gd name="connsiteX8031" fmla="*/ 2744328 w 5235586"/>
              <a:gd name="connsiteY8031" fmla="*/ 669089 h 3977558"/>
              <a:gd name="connsiteX8032" fmla="*/ 2747138 w 5235586"/>
              <a:gd name="connsiteY8032" fmla="*/ 671899 h 3977558"/>
              <a:gd name="connsiteX8033" fmla="*/ 2744328 w 5235586"/>
              <a:gd name="connsiteY8033" fmla="*/ 674713 h 3977558"/>
              <a:gd name="connsiteX8034" fmla="*/ 2699336 w 5235586"/>
              <a:gd name="connsiteY8034" fmla="*/ 719702 h 3977558"/>
              <a:gd name="connsiteX8035" fmla="*/ 2696525 w 5235586"/>
              <a:gd name="connsiteY8035" fmla="*/ 722512 h 3977558"/>
              <a:gd name="connsiteX8036" fmla="*/ 2693712 w 5235586"/>
              <a:gd name="connsiteY8036" fmla="*/ 719702 h 3977558"/>
              <a:gd name="connsiteX8037" fmla="*/ 2648723 w 5235586"/>
              <a:gd name="connsiteY8037" fmla="*/ 674713 h 3977558"/>
              <a:gd name="connsiteX8038" fmla="*/ 2645913 w 5235586"/>
              <a:gd name="connsiteY8038" fmla="*/ 671899 h 3977558"/>
              <a:gd name="connsiteX8039" fmla="*/ 2648723 w 5235586"/>
              <a:gd name="connsiteY8039" fmla="*/ 669089 h 3977558"/>
              <a:gd name="connsiteX8040" fmla="*/ 2696525 w 5235586"/>
              <a:gd name="connsiteY8040" fmla="*/ 621287 h 3977558"/>
              <a:gd name="connsiteX8041" fmla="*/ 2539061 w 5235586"/>
              <a:gd name="connsiteY8041" fmla="*/ 621287 h 3977558"/>
              <a:gd name="connsiteX8042" fmla="*/ 2586863 w 5235586"/>
              <a:gd name="connsiteY8042" fmla="*/ 669089 h 3977558"/>
              <a:gd name="connsiteX8043" fmla="*/ 2589673 w 5235586"/>
              <a:gd name="connsiteY8043" fmla="*/ 671899 h 3977558"/>
              <a:gd name="connsiteX8044" fmla="*/ 2586863 w 5235586"/>
              <a:gd name="connsiteY8044" fmla="*/ 674713 h 3977558"/>
              <a:gd name="connsiteX8045" fmla="*/ 2541874 w 5235586"/>
              <a:gd name="connsiteY8045" fmla="*/ 719702 h 3977558"/>
              <a:gd name="connsiteX8046" fmla="*/ 2539061 w 5235586"/>
              <a:gd name="connsiteY8046" fmla="*/ 722512 h 3977558"/>
              <a:gd name="connsiteX8047" fmla="*/ 2536247 w 5235586"/>
              <a:gd name="connsiteY8047" fmla="*/ 719702 h 3977558"/>
              <a:gd name="connsiteX8048" fmla="*/ 2491261 w 5235586"/>
              <a:gd name="connsiteY8048" fmla="*/ 674713 h 3977558"/>
              <a:gd name="connsiteX8049" fmla="*/ 2488448 w 5235586"/>
              <a:gd name="connsiteY8049" fmla="*/ 671899 h 3977558"/>
              <a:gd name="connsiteX8050" fmla="*/ 2491261 w 5235586"/>
              <a:gd name="connsiteY8050" fmla="*/ 669089 h 3977558"/>
              <a:gd name="connsiteX8051" fmla="*/ 2539061 w 5235586"/>
              <a:gd name="connsiteY8051" fmla="*/ 621287 h 3977558"/>
              <a:gd name="connsiteX8052" fmla="*/ 2384413 w 5235586"/>
              <a:gd name="connsiteY8052" fmla="*/ 621287 h 3977558"/>
              <a:gd name="connsiteX8053" fmla="*/ 2432215 w 5235586"/>
              <a:gd name="connsiteY8053" fmla="*/ 669089 h 3977558"/>
              <a:gd name="connsiteX8054" fmla="*/ 2435025 w 5235586"/>
              <a:gd name="connsiteY8054" fmla="*/ 671899 h 3977558"/>
              <a:gd name="connsiteX8055" fmla="*/ 2432215 w 5235586"/>
              <a:gd name="connsiteY8055" fmla="*/ 674713 h 3977558"/>
              <a:gd name="connsiteX8056" fmla="*/ 2387226 w 5235586"/>
              <a:gd name="connsiteY8056" fmla="*/ 719702 h 3977558"/>
              <a:gd name="connsiteX8057" fmla="*/ 2384413 w 5235586"/>
              <a:gd name="connsiteY8057" fmla="*/ 722512 h 3977558"/>
              <a:gd name="connsiteX8058" fmla="*/ 2381599 w 5235586"/>
              <a:gd name="connsiteY8058" fmla="*/ 719702 h 3977558"/>
              <a:gd name="connsiteX8059" fmla="*/ 2336613 w 5235586"/>
              <a:gd name="connsiteY8059" fmla="*/ 674713 h 3977558"/>
              <a:gd name="connsiteX8060" fmla="*/ 2333800 w 5235586"/>
              <a:gd name="connsiteY8060" fmla="*/ 671899 h 3977558"/>
              <a:gd name="connsiteX8061" fmla="*/ 2336613 w 5235586"/>
              <a:gd name="connsiteY8061" fmla="*/ 669089 h 3977558"/>
              <a:gd name="connsiteX8062" fmla="*/ 2384413 w 5235586"/>
              <a:gd name="connsiteY8062" fmla="*/ 621287 h 3977558"/>
              <a:gd name="connsiteX8063" fmla="*/ 2229761 w 5235586"/>
              <a:gd name="connsiteY8063" fmla="*/ 621287 h 3977558"/>
              <a:gd name="connsiteX8064" fmla="*/ 2277564 w 5235586"/>
              <a:gd name="connsiteY8064" fmla="*/ 669089 h 3977558"/>
              <a:gd name="connsiteX8065" fmla="*/ 2280374 w 5235586"/>
              <a:gd name="connsiteY8065" fmla="*/ 671899 h 3977558"/>
              <a:gd name="connsiteX8066" fmla="*/ 2277564 w 5235586"/>
              <a:gd name="connsiteY8066" fmla="*/ 674713 h 3977558"/>
              <a:gd name="connsiteX8067" fmla="*/ 2232575 w 5235586"/>
              <a:gd name="connsiteY8067" fmla="*/ 719702 h 3977558"/>
              <a:gd name="connsiteX8068" fmla="*/ 2229761 w 5235586"/>
              <a:gd name="connsiteY8068" fmla="*/ 722512 h 3977558"/>
              <a:gd name="connsiteX8069" fmla="*/ 2226948 w 5235586"/>
              <a:gd name="connsiteY8069" fmla="*/ 719702 h 3977558"/>
              <a:gd name="connsiteX8070" fmla="*/ 2181962 w 5235586"/>
              <a:gd name="connsiteY8070" fmla="*/ 674713 h 3977558"/>
              <a:gd name="connsiteX8071" fmla="*/ 2179149 w 5235586"/>
              <a:gd name="connsiteY8071" fmla="*/ 671899 h 3977558"/>
              <a:gd name="connsiteX8072" fmla="*/ 2181962 w 5235586"/>
              <a:gd name="connsiteY8072" fmla="*/ 669089 h 3977558"/>
              <a:gd name="connsiteX8073" fmla="*/ 2229761 w 5235586"/>
              <a:gd name="connsiteY8073" fmla="*/ 621287 h 3977558"/>
              <a:gd name="connsiteX8074" fmla="*/ 2075115 w 5235586"/>
              <a:gd name="connsiteY8074" fmla="*/ 621287 h 3977558"/>
              <a:gd name="connsiteX8075" fmla="*/ 2122917 w 5235586"/>
              <a:gd name="connsiteY8075" fmla="*/ 669089 h 3977558"/>
              <a:gd name="connsiteX8076" fmla="*/ 2125727 w 5235586"/>
              <a:gd name="connsiteY8076" fmla="*/ 671899 h 3977558"/>
              <a:gd name="connsiteX8077" fmla="*/ 2122917 w 5235586"/>
              <a:gd name="connsiteY8077" fmla="*/ 674713 h 3977558"/>
              <a:gd name="connsiteX8078" fmla="*/ 2077928 w 5235586"/>
              <a:gd name="connsiteY8078" fmla="*/ 719702 h 3977558"/>
              <a:gd name="connsiteX8079" fmla="*/ 2075115 w 5235586"/>
              <a:gd name="connsiteY8079" fmla="*/ 722512 h 3977558"/>
              <a:gd name="connsiteX8080" fmla="*/ 2072301 w 5235586"/>
              <a:gd name="connsiteY8080" fmla="*/ 719702 h 3977558"/>
              <a:gd name="connsiteX8081" fmla="*/ 2027315 w 5235586"/>
              <a:gd name="connsiteY8081" fmla="*/ 674713 h 3977558"/>
              <a:gd name="connsiteX8082" fmla="*/ 2024502 w 5235586"/>
              <a:gd name="connsiteY8082" fmla="*/ 671899 h 3977558"/>
              <a:gd name="connsiteX8083" fmla="*/ 2027315 w 5235586"/>
              <a:gd name="connsiteY8083" fmla="*/ 669089 h 3977558"/>
              <a:gd name="connsiteX8084" fmla="*/ 2075115 w 5235586"/>
              <a:gd name="connsiteY8084" fmla="*/ 621287 h 3977558"/>
              <a:gd name="connsiteX8085" fmla="*/ 1917652 w 5235586"/>
              <a:gd name="connsiteY8085" fmla="*/ 621287 h 3977558"/>
              <a:gd name="connsiteX8086" fmla="*/ 1965455 w 5235586"/>
              <a:gd name="connsiteY8086" fmla="*/ 669089 h 3977558"/>
              <a:gd name="connsiteX8087" fmla="*/ 1968265 w 5235586"/>
              <a:gd name="connsiteY8087" fmla="*/ 671899 h 3977558"/>
              <a:gd name="connsiteX8088" fmla="*/ 1965455 w 5235586"/>
              <a:gd name="connsiteY8088" fmla="*/ 674713 h 3977558"/>
              <a:gd name="connsiteX8089" fmla="*/ 1920463 w 5235586"/>
              <a:gd name="connsiteY8089" fmla="*/ 719702 h 3977558"/>
              <a:gd name="connsiteX8090" fmla="*/ 1917652 w 5235586"/>
              <a:gd name="connsiteY8090" fmla="*/ 722512 h 3977558"/>
              <a:gd name="connsiteX8091" fmla="*/ 1914839 w 5235586"/>
              <a:gd name="connsiteY8091" fmla="*/ 719702 h 3977558"/>
              <a:gd name="connsiteX8092" fmla="*/ 1869850 w 5235586"/>
              <a:gd name="connsiteY8092" fmla="*/ 674713 h 3977558"/>
              <a:gd name="connsiteX8093" fmla="*/ 1867040 w 5235586"/>
              <a:gd name="connsiteY8093" fmla="*/ 671899 h 3977558"/>
              <a:gd name="connsiteX8094" fmla="*/ 1869850 w 5235586"/>
              <a:gd name="connsiteY8094" fmla="*/ 669089 h 3977558"/>
              <a:gd name="connsiteX8095" fmla="*/ 1917652 w 5235586"/>
              <a:gd name="connsiteY8095" fmla="*/ 621287 h 3977558"/>
              <a:gd name="connsiteX8096" fmla="*/ 1763004 w 5235586"/>
              <a:gd name="connsiteY8096" fmla="*/ 621287 h 3977558"/>
              <a:gd name="connsiteX8097" fmla="*/ 1810807 w 5235586"/>
              <a:gd name="connsiteY8097" fmla="*/ 669089 h 3977558"/>
              <a:gd name="connsiteX8098" fmla="*/ 1813617 w 5235586"/>
              <a:gd name="connsiteY8098" fmla="*/ 671899 h 3977558"/>
              <a:gd name="connsiteX8099" fmla="*/ 1810807 w 5235586"/>
              <a:gd name="connsiteY8099" fmla="*/ 674713 h 3977558"/>
              <a:gd name="connsiteX8100" fmla="*/ 1765815 w 5235586"/>
              <a:gd name="connsiteY8100" fmla="*/ 719702 h 3977558"/>
              <a:gd name="connsiteX8101" fmla="*/ 1763004 w 5235586"/>
              <a:gd name="connsiteY8101" fmla="*/ 722512 h 3977558"/>
              <a:gd name="connsiteX8102" fmla="*/ 1760191 w 5235586"/>
              <a:gd name="connsiteY8102" fmla="*/ 719702 h 3977558"/>
              <a:gd name="connsiteX8103" fmla="*/ 1715202 w 5235586"/>
              <a:gd name="connsiteY8103" fmla="*/ 674713 h 3977558"/>
              <a:gd name="connsiteX8104" fmla="*/ 1712392 w 5235586"/>
              <a:gd name="connsiteY8104" fmla="*/ 671899 h 3977558"/>
              <a:gd name="connsiteX8105" fmla="*/ 1715202 w 5235586"/>
              <a:gd name="connsiteY8105" fmla="*/ 669089 h 3977558"/>
              <a:gd name="connsiteX8106" fmla="*/ 1763004 w 5235586"/>
              <a:gd name="connsiteY8106" fmla="*/ 621287 h 3977558"/>
              <a:gd name="connsiteX8107" fmla="*/ 1608353 w 5235586"/>
              <a:gd name="connsiteY8107" fmla="*/ 621287 h 3977558"/>
              <a:gd name="connsiteX8108" fmla="*/ 1656156 w 5235586"/>
              <a:gd name="connsiteY8108" fmla="*/ 669089 h 3977558"/>
              <a:gd name="connsiteX8109" fmla="*/ 1658966 w 5235586"/>
              <a:gd name="connsiteY8109" fmla="*/ 671899 h 3977558"/>
              <a:gd name="connsiteX8110" fmla="*/ 1656156 w 5235586"/>
              <a:gd name="connsiteY8110" fmla="*/ 674713 h 3977558"/>
              <a:gd name="connsiteX8111" fmla="*/ 1611164 w 5235586"/>
              <a:gd name="connsiteY8111" fmla="*/ 719702 h 3977558"/>
              <a:gd name="connsiteX8112" fmla="*/ 1608353 w 5235586"/>
              <a:gd name="connsiteY8112" fmla="*/ 722512 h 3977558"/>
              <a:gd name="connsiteX8113" fmla="*/ 1605540 w 5235586"/>
              <a:gd name="connsiteY8113" fmla="*/ 719702 h 3977558"/>
              <a:gd name="connsiteX8114" fmla="*/ 1560551 w 5235586"/>
              <a:gd name="connsiteY8114" fmla="*/ 674713 h 3977558"/>
              <a:gd name="connsiteX8115" fmla="*/ 1557741 w 5235586"/>
              <a:gd name="connsiteY8115" fmla="*/ 671899 h 3977558"/>
              <a:gd name="connsiteX8116" fmla="*/ 1560551 w 5235586"/>
              <a:gd name="connsiteY8116" fmla="*/ 669089 h 3977558"/>
              <a:gd name="connsiteX8117" fmla="*/ 1608353 w 5235586"/>
              <a:gd name="connsiteY8117" fmla="*/ 621287 h 3977558"/>
              <a:gd name="connsiteX8118" fmla="*/ 1450892 w 5235586"/>
              <a:gd name="connsiteY8118" fmla="*/ 621287 h 3977558"/>
              <a:gd name="connsiteX8119" fmla="*/ 1498695 w 5235586"/>
              <a:gd name="connsiteY8119" fmla="*/ 669089 h 3977558"/>
              <a:gd name="connsiteX8120" fmla="*/ 1501505 w 5235586"/>
              <a:gd name="connsiteY8120" fmla="*/ 671899 h 3977558"/>
              <a:gd name="connsiteX8121" fmla="*/ 1498695 w 5235586"/>
              <a:gd name="connsiteY8121" fmla="*/ 674713 h 3977558"/>
              <a:gd name="connsiteX8122" fmla="*/ 1453706 w 5235586"/>
              <a:gd name="connsiteY8122" fmla="*/ 719702 h 3977558"/>
              <a:gd name="connsiteX8123" fmla="*/ 1450892 w 5235586"/>
              <a:gd name="connsiteY8123" fmla="*/ 722512 h 3977558"/>
              <a:gd name="connsiteX8124" fmla="*/ 1448079 w 5235586"/>
              <a:gd name="connsiteY8124" fmla="*/ 719702 h 3977558"/>
              <a:gd name="connsiteX8125" fmla="*/ 1403090 w 5235586"/>
              <a:gd name="connsiteY8125" fmla="*/ 674713 h 3977558"/>
              <a:gd name="connsiteX8126" fmla="*/ 1400280 w 5235586"/>
              <a:gd name="connsiteY8126" fmla="*/ 671899 h 3977558"/>
              <a:gd name="connsiteX8127" fmla="*/ 1403090 w 5235586"/>
              <a:gd name="connsiteY8127" fmla="*/ 669089 h 3977558"/>
              <a:gd name="connsiteX8128" fmla="*/ 1450892 w 5235586"/>
              <a:gd name="connsiteY8128" fmla="*/ 621287 h 3977558"/>
              <a:gd name="connsiteX8129" fmla="*/ 1296244 w 5235586"/>
              <a:gd name="connsiteY8129" fmla="*/ 621287 h 3977558"/>
              <a:gd name="connsiteX8130" fmla="*/ 1344046 w 5235586"/>
              <a:gd name="connsiteY8130" fmla="*/ 669089 h 3977558"/>
              <a:gd name="connsiteX8131" fmla="*/ 1346857 w 5235586"/>
              <a:gd name="connsiteY8131" fmla="*/ 671899 h 3977558"/>
              <a:gd name="connsiteX8132" fmla="*/ 1344046 w 5235586"/>
              <a:gd name="connsiteY8132" fmla="*/ 674713 h 3977558"/>
              <a:gd name="connsiteX8133" fmla="*/ 1299058 w 5235586"/>
              <a:gd name="connsiteY8133" fmla="*/ 719702 h 3977558"/>
              <a:gd name="connsiteX8134" fmla="*/ 1296244 w 5235586"/>
              <a:gd name="connsiteY8134" fmla="*/ 722512 h 3977558"/>
              <a:gd name="connsiteX8135" fmla="*/ 1293431 w 5235586"/>
              <a:gd name="connsiteY8135" fmla="*/ 719702 h 3977558"/>
              <a:gd name="connsiteX8136" fmla="*/ 1248442 w 5235586"/>
              <a:gd name="connsiteY8136" fmla="*/ 674713 h 3977558"/>
              <a:gd name="connsiteX8137" fmla="*/ 1245632 w 5235586"/>
              <a:gd name="connsiteY8137" fmla="*/ 671899 h 3977558"/>
              <a:gd name="connsiteX8138" fmla="*/ 1248442 w 5235586"/>
              <a:gd name="connsiteY8138" fmla="*/ 669089 h 3977558"/>
              <a:gd name="connsiteX8139" fmla="*/ 1296244 w 5235586"/>
              <a:gd name="connsiteY8139" fmla="*/ 621287 h 3977558"/>
              <a:gd name="connsiteX8140" fmla="*/ 1141593 w 5235586"/>
              <a:gd name="connsiteY8140" fmla="*/ 621287 h 3977558"/>
              <a:gd name="connsiteX8141" fmla="*/ 1189395 w 5235586"/>
              <a:gd name="connsiteY8141" fmla="*/ 669089 h 3977558"/>
              <a:gd name="connsiteX8142" fmla="*/ 1192206 w 5235586"/>
              <a:gd name="connsiteY8142" fmla="*/ 671899 h 3977558"/>
              <a:gd name="connsiteX8143" fmla="*/ 1189395 w 5235586"/>
              <a:gd name="connsiteY8143" fmla="*/ 674713 h 3977558"/>
              <a:gd name="connsiteX8144" fmla="*/ 1144407 w 5235586"/>
              <a:gd name="connsiteY8144" fmla="*/ 719702 h 3977558"/>
              <a:gd name="connsiteX8145" fmla="*/ 1141593 w 5235586"/>
              <a:gd name="connsiteY8145" fmla="*/ 722512 h 3977558"/>
              <a:gd name="connsiteX8146" fmla="*/ 1138780 w 5235586"/>
              <a:gd name="connsiteY8146" fmla="*/ 719702 h 3977558"/>
              <a:gd name="connsiteX8147" fmla="*/ 1093791 w 5235586"/>
              <a:gd name="connsiteY8147" fmla="*/ 674713 h 3977558"/>
              <a:gd name="connsiteX8148" fmla="*/ 1090981 w 5235586"/>
              <a:gd name="connsiteY8148" fmla="*/ 671899 h 3977558"/>
              <a:gd name="connsiteX8149" fmla="*/ 1093791 w 5235586"/>
              <a:gd name="connsiteY8149" fmla="*/ 669089 h 3977558"/>
              <a:gd name="connsiteX8150" fmla="*/ 1141593 w 5235586"/>
              <a:gd name="connsiteY8150" fmla="*/ 621287 h 3977558"/>
              <a:gd name="connsiteX8151" fmla="*/ 984132 w 5235586"/>
              <a:gd name="connsiteY8151" fmla="*/ 621287 h 3977558"/>
              <a:gd name="connsiteX8152" fmla="*/ 1031934 w 5235586"/>
              <a:gd name="connsiteY8152" fmla="*/ 669089 h 3977558"/>
              <a:gd name="connsiteX8153" fmla="*/ 1034745 w 5235586"/>
              <a:gd name="connsiteY8153" fmla="*/ 671899 h 3977558"/>
              <a:gd name="connsiteX8154" fmla="*/ 1031934 w 5235586"/>
              <a:gd name="connsiteY8154" fmla="*/ 674713 h 3977558"/>
              <a:gd name="connsiteX8155" fmla="*/ 986946 w 5235586"/>
              <a:gd name="connsiteY8155" fmla="*/ 719702 h 3977558"/>
              <a:gd name="connsiteX8156" fmla="*/ 984132 w 5235586"/>
              <a:gd name="connsiteY8156" fmla="*/ 722512 h 3977558"/>
              <a:gd name="connsiteX8157" fmla="*/ 981319 w 5235586"/>
              <a:gd name="connsiteY8157" fmla="*/ 719702 h 3977558"/>
              <a:gd name="connsiteX8158" fmla="*/ 936330 w 5235586"/>
              <a:gd name="connsiteY8158" fmla="*/ 674713 h 3977558"/>
              <a:gd name="connsiteX8159" fmla="*/ 933520 w 5235586"/>
              <a:gd name="connsiteY8159" fmla="*/ 671899 h 3977558"/>
              <a:gd name="connsiteX8160" fmla="*/ 936330 w 5235586"/>
              <a:gd name="connsiteY8160" fmla="*/ 669089 h 3977558"/>
              <a:gd name="connsiteX8161" fmla="*/ 984132 w 5235586"/>
              <a:gd name="connsiteY8161" fmla="*/ 621287 h 3977558"/>
              <a:gd name="connsiteX8162" fmla="*/ 829484 w 5235586"/>
              <a:gd name="connsiteY8162" fmla="*/ 621287 h 3977558"/>
              <a:gd name="connsiteX8163" fmla="*/ 877286 w 5235586"/>
              <a:gd name="connsiteY8163" fmla="*/ 669089 h 3977558"/>
              <a:gd name="connsiteX8164" fmla="*/ 880097 w 5235586"/>
              <a:gd name="connsiteY8164" fmla="*/ 671899 h 3977558"/>
              <a:gd name="connsiteX8165" fmla="*/ 877286 w 5235586"/>
              <a:gd name="connsiteY8165" fmla="*/ 674713 h 3977558"/>
              <a:gd name="connsiteX8166" fmla="*/ 832298 w 5235586"/>
              <a:gd name="connsiteY8166" fmla="*/ 719702 h 3977558"/>
              <a:gd name="connsiteX8167" fmla="*/ 829484 w 5235586"/>
              <a:gd name="connsiteY8167" fmla="*/ 722512 h 3977558"/>
              <a:gd name="connsiteX8168" fmla="*/ 826671 w 5235586"/>
              <a:gd name="connsiteY8168" fmla="*/ 719702 h 3977558"/>
              <a:gd name="connsiteX8169" fmla="*/ 781682 w 5235586"/>
              <a:gd name="connsiteY8169" fmla="*/ 674713 h 3977558"/>
              <a:gd name="connsiteX8170" fmla="*/ 778872 w 5235586"/>
              <a:gd name="connsiteY8170" fmla="*/ 671899 h 3977558"/>
              <a:gd name="connsiteX8171" fmla="*/ 781682 w 5235586"/>
              <a:gd name="connsiteY8171" fmla="*/ 669089 h 3977558"/>
              <a:gd name="connsiteX8172" fmla="*/ 829484 w 5235586"/>
              <a:gd name="connsiteY8172" fmla="*/ 621287 h 3977558"/>
              <a:gd name="connsiteX8173" fmla="*/ 674833 w 5235586"/>
              <a:gd name="connsiteY8173" fmla="*/ 621287 h 3977558"/>
              <a:gd name="connsiteX8174" fmla="*/ 722635 w 5235586"/>
              <a:gd name="connsiteY8174" fmla="*/ 669089 h 3977558"/>
              <a:gd name="connsiteX8175" fmla="*/ 725446 w 5235586"/>
              <a:gd name="connsiteY8175" fmla="*/ 671899 h 3977558"/>
              <a:gd name="connsiteX8176" fmla="*/ 722635 w 5235586"/>
              <a:gd name="connsiteY8176" fmla="*/ 674713 h 3977558"/>
              <a:gd name="connsiteX8177" fmla="*/ 677647 w 5235586"/>
              <a:gd name="connsiteY8177" fmla="*/ 719702 h 3977558"/>
              <a:gd name="connsiteX8178" fmla="*/ 674833 w 5235586"/>
              <a:gd name="connsiteY8178" fmla="*/ 722512 h 3977558"/>
              <a:gd name="connsiteX8179" fmla="*/ 672020 w 5235586"/>
              <a:gd name="connsiteY8179" fmla="*/ 719702 h 3977558"/>
              <a:gd name="connsiteX8180" fmla="*/ 627031 w 5235586"/>
              <a:gd name="connsiteY8180" fmla="*/ 674713 h 3977558"/>
              <a:gd name="connsiteX8181" fmla="*/ 624221 w 5235586"/>
              <a:gd name="connsiteY8181" fmla="*/ 671899 h 3977558"/>
              <a:gd name="connsiteX8182" fmla="*/ 627031 w 5235586"/>
              <a:gd name="connsiteY8182" fmla="*/ 669089 h 3977558"/>
              <a:gd name="connsiteX8183" fmla="*/ 674833 w 5235586"/>
              <a:gd name="connsiteY8183" fmla="*/ 621287 h 3977558"/>
              <a:gd name="connsiteX8184" fmla="*/ 517372 w 5235586"/>
              <a:gd name="connsiteY8184" fmla="*/ 621287 h 3977558"/>
              <a:gd name="connsiteX8185" fmla="*/ 565174 w 5235586"/>
              <a:gd name="connsiteY8185" fmla="*/ 669089 h 3977558"/>
              <a:gd name="connsiteX8186" fmla="*/ 567985 w 5235586"/>
              <a:gd name="connsiteY8186" fmla="*/ 671899 h 3977558"/>
              <a:gd name="connsiteX8187" fmla="*/ 565174 w 5235586"/>
              <a:gd name="connsiteY8187" fmla="*/ 674713 h 3977558"/>
              <a:gd name="connsiteX8188" fmla="*/ 520183 w 5235586"/>
              <a:gd name="connsiteY8188" fmla="*/ 719702 h 3977558"/>
              <a:gd name="connsiteX8189" fmla="*/ 517372 w 5235586"/>
              <a:gd name="connsiteY8189" fmla="*/ 722512 h 3977558"/>
              <a:gd name="connsiteX8190" fmla="*/ 514559 w 5235586"/>
              <a:gd name="connsiteY8190" fmla="*/ 719702 h 3977558"/>
              <a:gd name="connsiteX8191" fmla="*/ 469570 w 5235586"/>
              <a:gd name="connsiteY8191" fmla="*/ 674713 h 3977558"/>
              <a:gd name="connsiteX8192" fmla="*/ 466760 w 5235586"/>
              <a:gd name="connsiteY8192" fmla="*/ 671899 h 3977558"/>
              <a:gd name="connsiteX8193" fmla="*/ 469570 w 5235586"/>
              <a:gd name="connsiteY8193" fmla="*/ 669089 h 3977558"/>
              <a:gd name="connsiteX8194" fmla="*/ 517372 w 5235586"/>
              <a:gd name="connsiteY8194" fmla="*/ 621287 h 3977558"/>
              <a:gd name="connsiteX8195" fmla="*/ 362724 w 5235586"/>
              <a:gd name="connsiteY8195" fmla="*/ 621287 h 3977558"/>
              <a:gd name="connsiteX8196" fmla="*/ 410526 w 5235586"/>
              <a:gd name="connsiteY8196" fmla="*/ 669089 h 3977558"/>
              <a:gd name="connsiteX8197" fmla="*/ 413337 w 5235586"/>
              <a:gd name="connsiteY8197" fmla="*/ 671899 h 3977558"/>
              <a:gd name="connsiteX8198" fmla="*/ 410526 w 5235586"/>
              <a:gd name="connsiteY8198" fmla="*/ 674713 h 3977558"/>
              <a:gd name="connsiteX8199" fmla="*/ 365535 w 5235586"/>
              <a:gd name="connsiteY8199" fmla="*/ 719702 h 3977558"/>
              <a:gd name="connsiteX8200" fmla="*/ 362724 w 5235586"/>
              <a:gd name="connsiteY8200" fmla="*/ 722512 h 3977558"/>
              <a:gd name="connsiteX8201" fmla="*/ 359911 w 5235586"/>
              <a:gd name="connsiteY8201" fmla="*/ 719702 h 3977558"/>
              <a:gd name="connsiteX8202" fmla="*/ 314922 w 5235586"/>
              <a:gd name="connsiteY8202" fmla="*/ 674713 h 3977558"/>
              <a:gd name="connsiteX8203" fmla="*/ 312112 w 5235586"/>
              <a:gd name="connsiteY8203" fmla="*/ 671899 h 3977558"/>
              <a:gd name="connsiteX8204" fmla="*/ 314922 w 5235586"/>
              <a:gd name="connsiteY8204" fmla="*/ 669089 h 3977558"/>
              <a:gd name="connsiteX8205" fmla="*/ 362724 w 5235586"/>
              <a:gd name="connsiteY8205" fmla="*/ 621287 h 3977558"/>
              <a:gd name="connsiteX8206" fmla="*/ 208073 w 5235586"/>
              <a:gd name="connsiteY8206" fmla="*/ 621287 h 3977558"/>
              <a:gd name="connsiteX8207" fmla="*/ 255875 w 5235586"/>
              <a:gd name="connsiteY8207" fmla="*/ 669089 h 3977558"/>
              <a:gd name="connsiteX8208" fmla="*/ 258686 w 5235586"/>
              <a:gd name="connsiteY8208" fmla="*/ 671899 h 3977558"/>
              <a:gd name="connsiteX8209" fmla="*/ 255875 w 5235586"/>
              <a:gd name="connsiteY8209" fmla="*/ 674713 h 3977558"/>
              <a:gd name="connsiteX8210" fmla="*/ 210884 w 5235586"/>
              <a:gd name="connsiteY8210" fmla="*/ 719702 h 3977558"/>
              <a:gd name="connsiteX8211" fmla="*/ 208073 w 5235586"/>
              <a:gd name="connsiteY8211" fmla="*/ 722512 h 3977558"/>
              <a:gd name="connsiteX8212" fmla="*/ 205260 w 5235586"/>
              <a:gd name="connsiteY8212" fmla="*/ 719702 h 3977558"/>
              <a:gd name="connsiteX8213" fmla="*/ 160271 w 5235586"/>
              <a:gd name="connsiteY8213" fmla="*/ 674713 h 3977558"/>
              <a:gd name="connsiteX8214" fmla="*/ 157461 w 5235586"/>
              <a:gd name="connsiteY8214" fmla="*/ 671899 h 3977558"/>
              <a:gd name="connsiteX8215" fmla="*/ 160271 w 5235586"/>
              <a:gd name="connsiteY8215" fmla="*/ 669089 h 3977558"/>
              <a:gd name="connsiteX8216" fmla="*/ 208073 w 5235586"/>
              <a:gd name="connsiteY8216" fmla="*/ 621287 h 3977558"/>
              <a:gd name="connsiteX8217" fmla="*/ 50612 w 5235586"/>
              <a:gd name="connsiteY8217" fmla="*/ 621287 h 3977558"/>
              <a:gd name="connsiteX8218" fmla="*/ 98414 w 5235586"/>
              <a:gd name="connsiteY8218" fmla="*/ 669089 h 3977558"/>
              <a:gd name="connsiteX8219" fmla="*/ 101225 w 5235586"/>
              <a:gd name="connsiteY8219" fmla="*/ 671899 h 3977558"/>
              <a:gd name="connsiteX8220" fmla="*/ 98414 w 5235586"/>
              <a:gd name="connsiteY8220" fmla="*/ 674713 h 3977558"/>
              <a:gd name="connsiteX8221" fmla="*/ 53426 w 5235586"/>
              <a:gd name="connsiteY8221" fmla="*/ 719702 h 3977558"/>
              <a:gd name="connsiteX8222" fmla="*/ 50612 w 5235586"/>
              <a:gd name="connsiteY8222" fmla="*/ 722512 h 3977558"/>
              <a:gd name="connsiteX8223" fmla="*/ 47802 w 5235586"/>
              <a:gd name="connsiteY8223" fmla="*/ 719702 h 3977558"/>
              <a:gd name="connsiteX8224" fmla="*/ 2813 w 5235586"/>
              <a:gd name="connsiteY8224" fmla="*/ 674713 h 3977558"/>
              <a:gd name="connsiteX8225" fmla="*/ 0 w 5235586"/>
              <a:gd name="connsiteY8225" fmla="*/ 671899 h 3977558"/>
              <a:gd name="connsiteX8226" fmla="*/ 2813 w 5235586"/>
              <a:gd name="connsiteY8226" fmla="*/ 669089 h 3977558"/>
              <a:gd name="connsiteX8227" fmla="*/ 50612 w 5235586"/>
              <a:gd name="connsiteY8227" fmla="*/ 621287 h 3977558"/>
              <a:gd name="connsiteX8228" fmla="*/ 1608353 w 5235586"/>
              <a:gd name="connsiteY8228" fmla="*/ 466775 h 3977558"/>
              <a:gd name="connsiteX8229" fmla="*/ 1656156 w 5235586"/>
              <a:gd name="connsiteY8229" fmla="*/ 514540 h 3977558"/>
              <a:gd name="connsiteX8230" fmla="*/ 1658966 w 5235586"/>
              <a:gd name="connsiteY8230" fmla="*/ 517361 h 3977558"/>
              <a:gd name="connsiteX8231" fmla="*/ 1656156 w 5235586"/>
              <a:gd name="connsiteY8231" fmla="*/ 520170 h 3977558"/>
              <a:gd name="connsiteX8232" fmla="*/ 1611164 w 5235586"/>
              <a:gd name="connsiteY8232" fmla="*/ 565109 h 3977558"/>
              <a:gd name="connsiteX8233" fmla="*/ 1608353 w 5235586"/>
              <a:gd name="connsiteY8233" fmla="*/ 567912 h 3977558"/>
              <a:gd name="connsiteX8234" fmla="*/ 1605540 w 5235586"/>
              <a:gd name="connsiteY8234" fmla="*/ 565109 h 3977558"/>
              <a:gd name="connsiteX8235" fmla="*/ 1560551 w 5235586"/>
              <a:gd name="connsiteY8235" fmla="*/ 520170 h 3977558"/>
              <a:gd name="connsiteX8236" fmla="*/ 1557741 w 5235586"/>
              <a:gd name="connsiteY8236" fmla="*/ 517361 h 3977558"/>
              <a:gd name="connsiteX8237" fmla="*/ 1560551 w 5235586"/>
              <a:gd name="connsiteY8237" fmla="*/ 514540 h 3977558"/>
              <a:gd name="connsiteX8238" fmla="*/ 1608353 w 5235586"/>
              <a:gd name="connsiteY8238" fmla="*/ 466775 h 3977558"/>
              <a:gd name="connsiteX8239" fmla="*/ 1450892 w 5235586"/>
              <a:gd name="connsiteY8239" fmla="*/ 466775 h 3977558"/>
              <a:gd name="connsiteX8240" fmla="*/ 1498695 w 5235586"/>
              <a:gd name="connsiteY8240" fmla="*/ 514540 h 3977558"/>
              <a:gd name="connsiteX8241" fmla="*/ 1501505 w 5235586"/>
              <a:gd name="connsiteY8241" fmla="*/ 517361 h 3977558"/>
              <a:gd name="connsiteX8242" fmla="*/ 1498695 w 5235586"/>
              <a:gd name="connsiteY8242" fmla="*/ 520170 h 3977558"/>
              <a:gd name="connsiteX8243" fmla="*/ 1453706 w 5235586"/>
              <a:gd name="connsiteY8243" fmla="*/ 565109 h 3977558"/>
              <a:gd name="connsiteX8244" fmla="*/ 1450892 w 5235586"/>
              <a:gd name="connsiteY8244" fmla="*/ 567914 h 3977558"/>
              <a:gd name="connsiteX8245" fmla="*/ 1448079 w 5235586"/>
              <a:gd name="connsiteY8245" fmla="*/ 565109 h 3977558"/>
              <a:gd name="connsiteX8246" fmla="*/ 1403090 w 5235586"/>
              <a:gd name="connsiteY8246" fmla="*/ 520170 h 3977558"/>
              <a:gd name="connsiteX8247" fmla="*/ 1400280 w 5235586"/>
              <a:gd name="connsiteY8247" fmla="*/ 517361 h 3977558"/>
              <a:gd name="connsiteX8248" fmla="*/ 1403090 w 5235586"/>
              <a:gd name="connsiteY8248" fmla="*/ 514540 h 3977558"/>
              <a:gd name="connsiteX8249" fmla="*/ 1450892 w 5235586"/>
              <a:gd name="connsiteY8249" fmla="*/ 466775 h 3977558"/>
              <a:gd name="connsiteX8250" fmla="*/ 1296244 w 5235586"/>
              <a:gd name="connsiteY8250" fmla="*/ 466775 h 3977558"/>
              <a:gd name="connsiteX8251" fmla="*/ 1344046 w 5235586"/>
              <a:gd name="connsiteY8251" fmla="*/ 514540 h 3977558"/>
              <a:gd name="connsiteX8252" fmla="*/ 1346857 w 5235586"/>
              <a:gd name="connsiteY8252" fmla="*/ 517361 h 3977558"/>
              <a:gd name="connsiteX8253" fmla="*/ 1344046 w 5235586"/>
              <a:gd name="connsiteY8253" fmla="*/ 520170 h 3977558"/>
              <a:gd name="connsiteX8254" fmla="*/ 1299058 w 5235586"/>
              <a:gd name="connsiteY8254" fmla="*/ 565112 h 3977558"/>
              <a:gd name="connsiteX8255" fmla="*/ 1296244 w 5235586"/>
              <a:gd name="connsiteY8255" fmla="*/ 567914 h 3977558"/>
              <a:gd name="connsiteX8256" fmla="*/ 1293431 w 5235586"/>
              <a:gd name="connsiteY8256" fmla="*/ 565112 h 3977558"/>
              <a:gd name="connsiteX8257" fmla="*/ 1248442 w 5235586"/>
              <a:gd name="connsiteY8257" fmla="*/ 520170 h 3977558"/>
              <a:gd name="connsiteX8258" fmla="*/ 1245632 w 5235586"/>
              <a:gd name="connsiteY8258" fmla="*/ 517361 h 3977558"/>
              <a:gd name="connsiteX8259" fmla="*/ 1248442 w 5235586"/>
              <a:gd name="connsiteY8259" fmla="*/ 514540 h 3977558"/>
              <a:gd name="connsiteX8260" fmla="*/ 1296244 w 5235586"/>
              <a:gd name="connsiteY8260" fmla="*/ 466775 h 3977558"/>
              <a:gd name="connsiteX8261" fmla="*/ 1141593 w 5235586"/>
              <a:gd name="connsiteY8261" fmla="*/ 466775 h 3977558"/>
              <a:gd name="connsiteX8262" fmla="*/ 1189395 w 5235586"/>
              <a:gd name="connsiteY8262" fmla="*/ 514540 h 3977558"/>
              <a:gd name="connsiteX8263" fmla="*/ 1192206 w 5235586"/>
              <a:gd name="connsiteY8263" fmla="*/ 517361 h 3977558"/>
              <a:gd name="connsiteX8264" fmla="*/ 1189395 w 5235586"/>
              <a:gd name="connsiteY8264" fmla="*/ 520170 h 3977558"/>
              <a:gd name="connsiteX8265" fmla="*/ 1144407 w 5235586"/>
              <a:gd name="connsiteY8265" fmla="*/ 565112 h 3977558"/>
              <a:gd name="connsiteX8266" fmla="*/ 1141593 w 5235586"/>
              <a:gd name="connsiteY8266" fmla="*/ 567914 h 3977558"/>
              <a:gd name="connsiteX8267" fmla="*/ 1138780 w 5235586"/>
              <a:gd name="connsiteY8267" fmla="*/ 565112 h 3977558"/>
              <a:gd name="connsiteX8268" fmla="*/ 1093791 w 5235586"/>
              <a:gd name="connsiteY8268" fmla="*/ 520170 h 3977558"/>
              <a:gd name="connsiteX8269" fmla="*/ 1090981 w 5235586"/>
              <a:gd name="connsiteY8269" fmla="*/ 517361 h 3977558"/>
              <a:gd name="connsiteX8270" fmla="*/ 1093791 w 5235586"/>
              <a:gd name="connsiteY8270" fmla="*/ 514540 h 3977558"/>
              <a:gd name="connsiteX8271" fmla="*/ 1141593 w 5235586"/>
              <a:gd name="connsiteY8271" fmla="*/ 466775 h 3977558"/>
              <a:gd name="connsiteX8272" fmla="*/ 984132 w 5235586"/>
              <a:gd name="connsiteY8272" fmla="*/ 466775 h 3977558"/>
              <a:gd name="connsiteX8273" fmla="*/ 1031934 w 5235586"/>
              <a:gd name="connsiteY8273" fmla="*/ 514540 h 3977558"/>
              <a:gd name="connsiteX8274" fmla="*/ 1034745 w 5235586"/>
              <a:gd name="connsiteY8274" fmla="*/ 517361 h 3977558"/>
              <a:gd name="connsiteX8275" fmla="*/ 1031934 w 5235586"/>
              <a:gd name="connsiteY8275" fmla="*/ 520170 h 3977558"/>
              <a:gd name="connsiteX8276" fmla="*/ 986946 w 5235586"/>
              <a:gd name="connsiteY8276" fmla="*/ 565112 h 3977558"/>
              <a:gd name="connsiteX8277" fmla="*/ 984132 w 5235586"/>
              <a:gd name="connsiteY8277" fmla="*/ 567914 h 3977558"/>
              <a:gd name="connsiteX8278" fmla="*/ 981319 w 5235586"/>
              <a:gd name="connsiteY8278" fmla="*/ 565112 h 3977558"/>
              <a:gd name="connsiteX8279" fmla="*/ 936330 w 5235586"/>
              <a:gd name="connsiteY8279" fmla="*/ 520170 h 3977558"/>
              <a:gd name="connsiteX8280" fmla="*/ 933520 w 5235586"/>
              <a:gd name="connsiteY8280" fmla="*/ 517361 h 3977558"/>
              <a:gd name="connsiteX8281" fmla="*/ 936330 w 5235586"/>
              <a:gd name="connsiteY8281" fmla="*/ 514540 h 3977558"/>
              <a:gd name="connsiteX8282" fmla="*/ 984132 w 5235586"/>
              <a:gd name="connsiteY8282" fmla="*/ 466775 h 3977558"/>
              <a:gd name="connsiteX8283" fmla="*/ 829484 w 5235586"/>
              <a:gd name="connsiteY8283" fmla="*/ 466775 h 3977558"/>
              <a:gd name="connsiteX8284" fmla="*/ 877286 w 5235586"/>
              <a:gd name="connsiteY8284" fmla="*/ 514540 h 3977558"/>
              <a:gd name="connsiteX8285" fmla="*/ 880097 w 5235586"/>
              <a:gd name="connsiteY8285" fmla="*/ 517361 h 3977558"/>
              <a:gd name="connsiteX8286" fmla="*/ 877286 w 5235586"/>
              <a:gd name="connsiteY8286" fmla="*/ 520170 h 3977558"/>
              <a:gd name="connsiteX8287" fmla="*/ 832298 w 5235586"/>
              <a:gd name="connsiteY8287" fmla="*/ 565112 h 3977558"/>
              <a:gd name="connsiteX8288" fmla="*/ 829484 w 5235586"/>
              <a:gd name="connsiteY8288" fmla="*/ 567914 h 3977558"/>
              <a:gd name="connsiteX8289" fmla="*/ 826671 w 5235586"/>
              <a:gd name="connsiteY8289" fmla="*/ 565112 h 3977558"/>
              <a:gd name="connsiteX8290" fmla="*/ 781682 w 5235586"/>
              <a:gd name="connsiteY8290" fmla="*/ 520170 h 3977558"/>
              <a:gd name="connsiteX8291" fmla="*/ 778872 w 5235586"/>
              <a:gd name="connsiteY8291" fmla="*/ 517361 h 3977558"/>
              <a:gd name="connsiteX8292" fmla="*/ 781682 w 5235586"/>
              <a:gd name="connsiteY8292" fmla="*/ 514540 h 3977558"/>
              <a:gd name="connsiteX8293" fmla="*/ 829484 w 5235586"/>
              <a:gd name="connsiteY8293" fmla="*/ 466775 h 3977558"/>
              <a:gd name="connsiteX8294" fmla="*/ 674833 w 5235586"/>
              <a:gd name="connsiteY8294" fmla="*/ 466775 h 3977558"/>
              <a:gd name="connsiteX8295" fmla="*/ 722635 w 5235586"/>
              <a:gd name="connsiteY8295" fmla="*/ 514540 h 3977558"/>
              <a:gd name="connsiteX8296" fmla="*/ 725446 w 5235586"/>
              <a:gd name="connsiteY8296" fmla="*/ 517361 h 3977558"/>
              <a:gd name="connsiteX8297" fmla="*/ 722635 w 5235586"/>
              <a:gd name="connsiteY8297" fmla="*/ 520170 h 3977558"/>
              <a:gd name="connsiteX8298" fmla="*/ 677647 w 5235586"/>
              <a:gd name="connsiteY8298" fmla="*/ 565112 h 3977558"/>
              <a:gd name="connsiteX8299" fmla="*/ 674833 w 5235586"/>
              <a:gd name="connsiteY8299" fmla="*/ 567914 h 3977558"/>
              <a:gd name="connsiteX8300" fmla="*/ 672020 w 5235586"/>
              <a:gd name="connsiteY8300" fmla="*/ 565112 h 3977558"/>
              <a:gd name="connsiteX8301" fmla="*/ 627031 w 5235586"/>
              <a:gd name="connsiteY8301" fmla="*/ 520170 h 3977558"/>
              <a:gd name="connsiteX8302" fmla="*/ 624221 w 5235586"/>
              <a:gd name="connsiteY8302" fmla="*/ 517361 h 3977558"/>
              <a:gd name="connsiteX8303" fmla="*/ 627031 w 5235586"/>
              <a:gd name="connsiteY8303" fmla="*/ 514540 h 3977558"/>
              <a:gd name="connsiteX8304" fmla="*/ 674833 w 5235586"/>
              <a:gd name="connsiteY8304" fmla="*/ 466775 h 3977558"/>
              <a:gd name="connsiteX8305" fmla="*/ 517372 w 5235586"/>
              <a:gd name="connsiteY8305" fmla="*/ 466775 h 3977558"/>
              <a:gd name="connsiteX8306" fmla="*/ 565174 w 5235586"/>
              <a:gd name="connsiteY8306" fmla="*/ 514540 h 3977558"/>
              <a:gd name="connsiteX8307" fmla="*/ 567985 w 5235586"/>
              <a:gd name="connsiteY8307" fmla="*/ 517361 h 3977558"/>
              <a:gd name="connsiteX8308" fmla="*/ 565174 w 5235586"/>
              <a:gd name="connsiteY8308" fmla="*/ 520170 h 3977558"/>
              <a:gd name="connsiteX8309" fmla="*/ 520183 w 5235586"/>
              <a:gd name="connsiteY8309" fmla="*/ 565112 h 3977558"/>
              <a:gd name="connsiteX8310" fmla="*/ 517372 w 5235586"/>
              <a:gd name="connsiteY8310" fmla="*/ 567914 h 3977558"/>
              <a:gd name="connsiteX8311" fmla="*/ 514559 w 5235586"/>
              <a:gd name="connsiteY8311" fmla="*/ 565112 h 3977558"/>
              <a:gd name="connsiteX8312" fmla="*/ 469570 w 5235586"/>
              <a:gd name="connsiteY8312" fmla="*/ 520170 h 3977558"/>
              <a:gd name="connsiteX8313" fmla="*/ 466760 w 5235586"/>
              <a:gd name="connsiteY8313" fmla="*/ 517361 h 3977558"/>
              <a:gd name="connsiteX8314" fmla="*/ 469570 w 5235586"/>
              <a:gd name="connsiteY8314" fmla="*/ 514540 h 3977558"/>
              <a:gd name="connsiteX8315" fmla="*/ 517372 w 5235586"/>
              <a:gd name="connsiteY8315" fmla="*/ 466775 h 3977558"/>
              <a:gd name="connsiteX8316" fmla="*/ 362724 w 5235586"/>
              <a:gd name="connsiteY8316" fmla="*/ 466775 h 3977558"/>
              <a:gd name="connsiteX8317" fmla="*/ 410526 w 5235586"/>
              <a:gd name="connsiteY8317" fmla="*/ 514540 h 3977558"/>
              <a:gd name="connsiteX8318" fmla="*/ 413337 w 5235586"/>
              <a:gd name="connsiteY8318" fmla="*/ 517361 h 3977558"/>
              <a:gd name="connsiteX8319" fmla="*/ 410526 w 5235586"/>
              <a:gd name="connsiteY8319" fmla="*/ 520170 h 3977558"/>
              <a:gd name="connsiteX8320" fmla="*/ 365535 w 5235586"/>
              <a:gd name="connsiteY8320" fmla="*/ 565112 h 3977558"/>
              <a:gd name="connsiteX8321" fmla="*/ 362724 w 5235586"/>
              <a:gd name="connsiteY8321" fmla="*/ 567914 h 3977558"/>
              <a:gd name="connsiteX8322" fmla="*/ 359911 w 5235586"/>
              <a:gd name="connsiteY8322" fmla="*/ 565112 h 3977558"/>
              <a:gd name="connsiteX8323" fmla="*/ 314922 w 5235586"/>
              <a:gd name="connsiteY8323" fmla="*/ 520170 h 3977558"/>
              <a:gd name="connsiteX8324" fmla="*/ 312112 w 5235586"/>
              <a:gd name="connsiteY8324" fmla="*/ 517361 h 3977558"/>
              <a:gd name="connsiteX8325" fmla="*/ 314922 w 5235586"/>
              <a:gd name="connsiteY8325" fmla="*/ 514540 h 3977558"/>
              <a:gd name="connsiteX8326" fmla="*/ 362724 w 5235586"/>
              <a:gd name="connsiteY8326" fmla="*/ 466775 h 3977558"/>
              <a:gd name="connsiteX8327" fmla="*/ 208073 w 5235586"/>
              <a:gd name="connsiteY8327" fmla="*/ 466775 h 3977558"/>
              <a:gd name="connsiteX8328" fmla="*/ 255875 w 5235586"/>
              <a:gd name="connsiteY8328" fmla="*/ 514540 h 3977558"/>
              <a:gd name="connsiteX8329" fmla="*/ 258686 w 5235586"/>
              <a:gd name="connsiteY8329" fmla="*/ 517361 h 3977558"/>
              <a:gd name="connsiteX8330" fmla="*/ 255875 w 5235586"/>
              <a:gd name="connsiteY8330" fmla="*/ 520170 h 3977558"/>
              <a:gd name="connsiteX8331" fmla="*/ 210884 w 5235586"/>
              <a:gd name="connsiteY8331" fmla="*/ 565112 h 3977558"/>
              <a:gd name="connsiteX8332" fmla="*/ 208073 w 5235586"/>
              <a:gd name="connsiteY8332" fmla="*/ 567914 h 3977558"/>
              <a:gd name="connsiteX8333" fmla="*/ 205260 w 5235586"/>
              <a:gd name="connsiteY8333" fmla="*/ 565112 h 3977558"/>
              <a:gd name="connsiteX8334" fmla="*/ 160271 w 5235586"/>
              <a:gd name="connsiteY8334" fmla="*/ 520170 h 3977558"/>
              <a:gd name="connsiteX8335" fmla="*/ 157461 w 5235586"/>
              <a:gd name="connsiteY8335" fmla="*/ 517361 h 3977558"/>
              <a:gd name="connsiteX8336" fmla="*/ 160271 w 5235586"/>
              <a:gd name="connsiteY8336" fmla="*/ 514540 h 3977558"/>
              <a:gd name="connsiteX8337" fmla="*/ 208073 w 5235586"/>
              <a:gd name="connsiteY8337" fmla="*/ 466775 h 3977558"/>
              <a:gd name="connsiteX8338" fmla="*/ 50612 w 5235586"/>
              <a:gd name="connsiteY8338" fmla="*/ 466775 h 3977558"/>
              <a:gd name="connsiteX8339" fmla="*/ 98414 w 5235586"/>
              <a:gd name="connsiteY8339" fmla="*/ 514540 h 3977558"/>
              <a:gd name="connsiteX8340" fmla="*/ 101225 w 5235586"/>
              <a:gd name="connsiteY8340" fmla="*/ 517361 h 3977558"/>
              <a:gd name="connsiteX8341" fmla="*/ 98414 w 5235586"/>
              <a:gd name="connsiteY8341" fmla="*/ 520170 h 3977558"/>
              <a:gd name="connsiteX8342" fmla="*/ 53426 w 5235586"/>
              <a:gd name="connsiteY8342" fmla="*/ 565112 h 3977558"/>
              <a:gd name="connsiteX8343" fmla="*/ 50612 w 5235586"/>
              <a:gd name="connsiteY8343" fmla="*/ 567914 h 3977558"/>
              <a:gd name="connsiteX8344" fmla="*/ 47802 w 5235586"/>
              <a:gd name="connsiteY8344" fmla="*/ 565112 h 3977558"/>
              <a:gd name="connsiteX8345" fmla="*/ 2813 w 5235586"/>
              <a:gd name="connsiteY8345" fmla="*/ 520170 h 3977558"/>
              <a:gd name="connsiteX8346" fmla="*/ 0 w 5235586"/>
              <a:gd name="connsiteY8346" fmla="*/ 517361 h 3977558"/>
              <a:gd name="connsiteX8347" fmla="*/ 2813 w 5235586"/>
              <a:gd name="connsiteY8347" fmla="*/ 514540 h 3977558"/>
              <a:gd name="connsiteX8348" fmla="*/ 50612 w 5235586"/>
              <a:gd name="connsiteY8348" fmla="*/ 466775 h 3977558"/>
              <a:gd name="connsiteX8349" fmla="*/ 4406104 w 5235586"/>
              <a:gd name="connsiteY8349" fmla="*/ 466774 h 3977558"/>
              <a:gd name="connsiteX8350" fmla="*/ 4453907 w 5235586"/>
              <a:gd name="connsiteY8350" fmla="*/ 514539 h 3977558"/>
              <a:gd name="connsiteX8351" fmla="*/ 4456717 w 5235586"/>
              <a:gd name="connsiteY8351" fmla="*/ 517359 h 3977558"/>
              <a:gd name="connsiteX8352" fmla="*/ 4453907 w 5235586"/>
              <a:gd name="connsiteY8352" fmla="*/ 520170 h 3977558"/>
              <a:gd name="connsiteX8353" fmla="*/ 4408915 w 5235586"/>
              <a:gd name="connsiteY8353" fmla="*/ 565108 h 3977558"/>
              <a:gd name="connsiteX8354" fmla="*/ 4406104 w 5235586"/>
              <a:gd name="connsiteY8354" fmla="*/ 567912 h 3977558"/>
              <a:gd name="connsiteX8355" fmla="*/ 4403291 w 5235586"/>
              <a:gd name="connsiteY8355" fmla="*/ 565108 h 3977558"/>
              <a:gd name="connsiteX8356" fmla="*/ 4358302 w 5235586"/>
              <a:gd name="connsiteY8356" fmla="*/ 520170 h 3977558"/>
              <a:gd name="connsiteX8357" fmla="*/ 4355492 w 5235586"/>
              <a:gd name="connsiteY8357" fmla="*/ 517359 h 3977558"/>
              <a:gd name="connsiteX8358" fmla="*/ 4358302 w 5235586"/>
              <a:gd name="connsiteY8358" fmla="*/ 514539 h 3977558"/>
              <a:gd name="connsiteX8359" fmla="*/ 4406104 w 5235586"/>
              <a:gd name="connsiteY8359" fmla="*/ 466774 h 3977558"/>
              <a:gd name="connsiteX8360" fmla="*/ 4251453 w 5235586"/>
              <a:gd name="connsiteY8360" fmla="*/ 466774 h 3977558"/>
              <a:gd name="connsiteX8361" fmla="*/ 4299256 w 5235586"/>
              <a:gd name="connsiteY8361" fmla="*/ 514539 h 3977558"/>
              <a:gd name="connsiteX8362" fmla="*/ 4302066 w 5235586"/>
              <a:gd name="connsiteY8362" fmla="*/ 517359 h 3977558"/>
              <a:gd name="connsiteX8363" fmla="*/ 4299256 w 5235586"/>
              <a:gd name="connsiteY8363" fmla="*/ 520170 h 3977558"/>
              <a:gd name="connsiteX8364" fmla="*/ 4254264 w 5235586"/>
              <a:gd name="connsiteY8364" fmla="*/ 565108 h 3977558"/>
              <a:gd name="connsiteX8365" fmla="*/ 4251453 w 5235586"/>
              <a:gd name="connsiteY8365" fmla="*/ 567912 h 3977558"/>
              <a:gd name="connsiteX8366" fmla="*/ 4248640 w 5235586"/>
              <a:gd name="connsiteY8366" fmla="*/ 565108 h 3977558"/>
              <a:gd name="connsiteX8367" fmla="*/ 4203651 w 5235586"/>
              <a:gd name="connsiteY8367" fmla="*/ 520170 h 3977558"/>
              <a:gd name="connsiteX8368" fmla="*/ 4200841 w 5235586"/>
              <a:gd name="connsiteY8368" fmla="*/ 517359 h 3977558"/>
              <a:gd name="connsiteX8369" fmla="*/ 4203651 w 5235586"/>
              <a:gd name="connsiteY8369" fmla="*/ 514539 h 3977558"/>
              <a:gd name="connsiteX8370" fmla="*/ 4251453 w 5235586"/>
              <a:gd name="connsiteY8370" fmla="*/ 466774 h 3977558"/>
              <a:gd name="connsiteX8371" fmla="*/ 4096805 w 5235586"/>
              <a:gd name="connsiteY8371" fmla="*/ 466774 h 3977558"/>
              <a:gd name="connsiteX8372" fmla="*/ 4144608 w 5235586"/>
              <a:gd name="connsiteY8372" fmla="*/ 514539 h 3977558"/>
              <a:gd name="connsiteX8373" fmla="*/ 4147418 w 5235586"/>
              <a:gd name="connsiteY8373" fmla="*/ 517361 h 3977558"/>
              <a:gd name="connsiteX8374" fmla="*/ 4144608 w 5235586"/>
              <a:gd name="connsiteY8374" fmla="*/ 520170 h 3977558"/>
              <a:gd name="connsiteX8375" fmla="*/ 4099616 w 5235586"/>
              <a:gd name="connsiteY8375" fmla="*/ 565108 h 3977558"/>
              <a:gd name="connsiteX8376" fmla="*/ 4096805 w 5235586"/>
              <a:gd name="connsiteY8376" fmla="*/ 567912 h 3977558"/>
              <a:gd name="connsiteX8377" fmla="*/ 4093992 w 5235586"/>
              <a:gd name="connsiteY8377" fmla="*/ 565108 h 3977558"/>
              <a:gd name="connsiteX8378" fmla="*/ 4049003 w 5235586"/>
              <a:gd name="connsiteY8378" fmla="*/ 520170 h 3977558"/>
              <a:gd name="connsiteX8379" fmla="*/ 4046193 w 5235586"/>
              <a:gd name="connsiteY8379" fmla="*/ 517361 h 3977558"/>
              <a:gd name="connsiteX8380" fmla="*/ 4049003 w 5235586"/>
              <a:gd name="connsiteY8380" fmla="*/ 514539 h 3977558"/>
              <a:gd name="connsiteX8381" fmla="*/ 4096805 w 5235586"/>
              <a:gd name="connsiteY8381" fmla="*/ 466774 h 3977558"/>
              <a:gd name="connsiteX8382" fmla="*/ 3939345 w 5235586"/>
              <a:gd name="connsiteY8382" fmla="*/ 466774 h 3977558"/>
              <a:gd name="connsiteX8383" fmla="*/ 3987147 w 5235586"/>
              <a:gd name="connsiteY8383" fmla="*/ 514539 h 3977558"/>
              <a:gd name="connsiteX8384" fmla="*/ 3989957 w 5235586"/>
              <a:gd name="connsiteY8384" fmla="*/ 517361 h 3977558"/>
              <a:gd name="connsiteX8385" fmla="*/ 3987147 w 5235586"/>
              <a:gd name="connsiteY8385" fmla="*/ 520170 h 3977558"/>
              <a:gd name="connsiteX8386" fmla="*/ 3942155 w 5235586"/>
              <a:gd name="connsiteY8386" fmla="*/ 565108 h 3977558"/>
              <a:gd name="connsiteX8387" fmla="*/ 3939345 w 5235586"/>
              <a:gd name="connsiteY8387" fmla="*/ 567912 h 3977558"/>
              <a:gd name="connsiteX8388" fmla="*/ 3936531 w 5235586"/>
              <a:gd name="connsiteY8388" fmla="*/ 565108 h 3977558"/>
              <a:gd name="connsiteX8389" fmla="*/ 3891545 w 5235586"/>
              <a:gd name="connsiteY8389" fmla="*/ 520170 h 3977558"/>
              <a:gd name="connsiteX8390" fmla="*/ 3888732 w 5235586"/>
              <a:gd name="connsiteY8390" fmla="*/ 517361 h 3977558"/>
              <a:gd name="connsiteX8391" fmla="*/ 3891545 w 5235586"/>
              <a:gd name="connsiteY8391" fmla="*/ 514539 h 3977558"/>
              <a:gd name="connsiteX8392" fmla="*/ 3939345 w 5235586"/>
              <a:gd name="connsiteY8392" fmla="*/ 466774 h 3977558"/>
              <a:gd name="connsiteX8393" fmla="*/ 3784693 w 5235586"/>
              <a:gd name="connsiteY8393" fmla="*/ 466774 h 3977558"/>
              <a:gd name="connsiteX8394" fmla="*/ 3832496 w 5235586"/>
              <a:gd name="connsiteY8394" fmla="*/ 514539 h 3977558"/>
              <a:gd name="connsiteX8395" fmla="*/ 3835306 w 5235586"/>
              <a:gd name="connsiteY8395" fmla="*/ 517361 h 3977558"/>
              <a:gd name="connsiteX8396" fmla="*/ 3832496 w 5235586"/>
              <a:gd name="connsiteY8396" fmla="*/ 520170 h 3977558"/>
              <a:gd name="connsiteX8397" fmla="*/ 3787504 w 5235586"/>
              <a:gd name="connsiteY8397" fmla="*/ 565108 h 3977558"/>
              <a:gd name="connsiteX8398" fmla="*/ 3784693 w 5235586"/>
              <a:gd name="connsiteY8398" fmla="*/ 567912 h 3977558"/>
              <a:gd name="connsiteX8399" fmla="*/ 3781880 w 5235586"/>
              <a:gd name="connsiteY8399" fmla="*/ 565108 h 3977558"/>
              <a:gd name="connsiteX8400" fmla="*/ 3736894 w 5235586"/>
              <a:gd name="connsiteY8400" fmla="*/ 520170 h 3977558"/>
              <a:gd name="connsiteX8401" fmla="*/ 3734081 w 5235586"/>
              <a:gd name="connsiteY8401" fmla="*/ 517361 h 3977558"/>
              <a:gd name="connsiteX8402" fmla="*/ 3736894 w 5235586"/>
              <a:gd name="connsiteY8402" fmla="*/ 514539 h 3977558"/>
              <a:gd name="connsiteX8403" fmla="*/ 3784693 w 5235586"/>
              <a:gd name="connsiteY8403" fmla="*/ 466774 h 3977558"/>
              <a:gd name="connsiteX8404" fmla="*/ 3630045 w 5235586"/>
              <a:gd name="connsiteY8404" fmla="*/ 466774 h 3977558"/>
              <a:gd name="connsiteX8405" fmla="*/ 3677848 w 5235586"/>
              <a:gd name="connsiteY8405" fmla="*/ 514539 h 3977558"/>
              <a:gd name="connsiteX8406" fmla="*/ 3680658 w 5235586"/>
              <a:gd name="connsiteY8406" fmla="*/ 517361 h 3977558"/>
              <a:gd name="connsiteX8407" fmla="*/ 3677848 w 5235586"/>
              <a:gd name="connsiteY8407" fmla="*/ 520170 h 3977558"/>
              <a:gd name="connsiteX8408" fmla="*/ 3632856 w 5235586"/>
              <a:gd name="connsiteY8408" fmla="*/ 565108 h 3977558"/>
              <a:gd name="connsiteX8409" fmla="*/ 3630045 w 5235586"/>
              <a:gd name="connsiteY8409" fmla="*/ 567912 h 3977558"/>
              <a:gd name="connsiteX8410" fmla="*/ 3627232 w 5235586"/>
              <a:gd name="connsiteY8410" fmla="*/ 565108 h 3977558"/>
              <a:gd name="connsiteX8411" fmla="*/ 3582246 w 5235586"/>
              <a:gd name="connsiteY8411" fmla="*/ 520170 h 3977558"/>
              <a:gd name="connsiteX8412" fmla="*/ 3579433 w 5235586"/>
              <a:gd name="connsiteY8412" fmla="*/ 517361 h 3977558"/>
              <a:gd name="connsiteX8413" fmla="*/ 3582246 w 5235586"/>
              <a:gd name="connsiteY8413" fmla="*/ 514539 h 3977558"/>
              <a:gd name="connsiteX8414" fmla="*/ 3630045 w 5235586"/>
              <a:gd name="connsiteY8414" fmla="*/ 466774 h 3977558"/>
              <a:gd name="connsiteX8415" fmla="*/ 3472581 w 5235586"/>
              <a:gd name="connsiteY8415" fmla="*/ 466774 h 3977558"/>
              <a:gd name="connsiteX8416" fmla="*/ 3520384 w 5235586"/>
              <a:gd name="connsiteY8416" fmla="*/ 514539 h 3977558"/>
              <a:gd name="connsiteX8417" fmla="*/ 3523194 w 5235586"/>
              <a:gd name="connsiteY8417" fmla="*/ 517361 h 3977558"/>
              <a:gd name="connsiteX8418" fmla="*/ 3520384 w 5235586"/>
              <a:gd name="connsiteY8418" fmla="*/ 520170 h 3977558"/>
              <a:gd name="connsiteX8419" fmla="*/ 3475395 w 5235586"/>
              <a:gd name="connsiteY8419" fmla="*/ 565108 h 3977558"/>
              <a:gd name="connsiteX8420" fmla="*/ 3472581 w 5235586"/>
              <a:gd name="connsiteY8420" fmla="*/ 567912 h 3977558"/>
              <a:gd name="connsiteX8421" fmla="*/ 3469771 w 5235586"/>
              <a:gd name="connsiteY8421" fmla="*/ 565108 h 3977558"/>
              <a:gd name="connsiteX8422" fmla="*/ 3424782 w 5235586"/>
              <a:gd name="connsiteY8422" fmla="*/ 520170 h 3977558"/>
              <a:gd name="connsiteX8423" fmla="*/ 3421969 w 5235586"/>
              <a:gd name="connsiteY8423" fmla="*/ 517361 h 3977558"/>
              <a:gd name="connsiteX8424" fmla="*/ 3424782 w 5235586"/>
              <a:gd name="connsiteY8424" fmla="*/ 514539 h 3977558"/>
              <a:gd name="connsiteX8425" fmla="*/ 3472581 w 5235586"/>
              <a:gd name="connsiteY8425" fmla="*/ 466774 h 3977558"/>
              <a:gd name="connsiteX8426" fmla="*/ 3317933 w 5235586"/>
              <a:gd name="connsiteY8426" fmla="*/ 466774 h 3977558"/>
              <a:gd name="connsiteX8427" fmla="*/ 3365736 w 5235586"/>
              <a:gd name="connsiteY8427" fmla="*/ 514540 h 3977558"/>
              <a:gd name="connsiteX8428" fmla="*/ 3368546 w 5235586"/>
              <a:gd name="connsiteY8428" fmla="*/ 517361 h 3977558"/>
              <a:gd name="connsiteX8429" fmla="*/ 3365736 w 5235586"/>
              <a:gd name="connsiteY8429" fmla="*/ 520170 h 3977558"/>
              <a:gd name="connsiteX8430" fmla="*/ 3320747 w 5235586"/>
              <a:gd name="connsiteY8430" fmla="*/ 565108 h 3977558"/>
              <a:gd name="connsiteX8431" fmla="*/ 3317933 w 5235586"/>
              <a:gd name="connsiteY8431" fmla="*/ 567912 h 3977558"/>
              <a:gd name="connsiteX8432" fmla="*/ 3315123 w 5235586"/>
              <a:gd name="connsiteY8432" fmla="*/ 565108 h 3977558"/>
              <a:gd name="connsiteX8433" fmla="*/ 3270134 w 5235586"/>
              <a:gd name="connsiteY8433" fmla="*/ 520170 h 3977558"/>
              <a:gd name="connsiteX8434" fmla="*/ 3267321 w 5235586"/>
              <a:gd name="connsiteY8434" fmla="*/ 517361 h 3977558"/>
              <a:gd name="connsiteX8435" fmla="*/ 3270134 w 5235586"/>
              <a:gd name="connsiteY8435" fmla="*/ 514540 h 3977558"/>
              <a:gd name="connsiteX8436" fmla="*/ 3317933 w 5235586"/>
              <a:gd name="connsiteY8436" fmla="*/ 466774 h 3977558"/>
              <a:gd name="connsiteX8437" fmla="*/ 3163283 w 5235586"/>
              <a:gd name="connsiteY8437" fmla="*/ 466774 h 3977558"/>
              <a:gd name="connsiteX8438" fmla="*/ 3211085 w 5235586"/>
              <a:gd name="connsiteY8438" fmla="*/ 514540 h 3977558"/>
              <a:gd name="connsiteX8439" fmla="*/ 3213895 w 5235586"/>
              <a:gd name="connsiteY8439" fmla="*/ 517361 h 3977558"/>
              <a:gd name="connsiteX8440" fmla="*/ 3211085 w 5235586"/>
              <a:gd name="connsiteY8440" fmla="*/ 520170 h 3977558"/>
              <a:gd name="connsiteX8441" fmla="*/ 3166096 w 5235586"/>
              <a:gd name="connsiteY8441" fmla="*/ 565108 h 3977558"/>
              <a:gd name="connsiteX8442" fmla="*/ 3163283 w 5235586"/>
              <a:gd name="connsiteY8442" fmla="*/ 567912 h 3977558"/>
              <a:gd name="connsiteX8443" fmla="*/ 3160472 w 5235586"/>
              <a:gd name="connsiteY8443" fmla="*/ 565108 h 3977558"/>
              <a:gd name="connsiteX8444" fmla="*/ 3115483 w 5235586"/>
              <a:gd name="connsiteY8444" fmla="*/ 520170 h 3977558"/>
              <a:gd name="connsiteX8445" fmla="*/ 3112670 w 5235586"/>
              <a:gd name="connsiteY8445" fmla="*/ 517361 h 3977558"/>
              <a:gd name="connsiteX8446" fmla="*/ 3115483 w 5235586"/>
              <a:gd name="connsiteY8446" fmla="*/ 514540 h 3977558"/>
              <a:gd name="connsiteX8447" fmla="*/ 3163283 w 5235586"/>
              <a:gd name="connsiteY8447" fmla="*/ 466774 h 3977558"/>
              <a:gd name="connsiteX8448" fmla="*/ 3005823 w 5235586"/>
              <a:gd name="connsiteY8448" fmla="*/ 466774 h 3977558"/>
              <a:gd name="connsiteX8449" fmla="*/ 3053626 w 5235586"/>
              <a:gd name="connsiteY8449" fmla="*/ 514540 h 3977558"/>
              <a:gd name="connsiteX8450" fmla="*/ 3056436 w 5235586"/>
              <a:gd name="connsiteY8450" fmla="*/ 517361 h 3977558"/>
              <a:gd name="connsiteX8451" fmla="*/ 3053626 w 5235586"/>
              <a:gd name="connsiteY8451" fmla="*/ 520170 h 3977558"/>
              <a:gd name="connsiteX8452" fmla="*/ 3008634 w 5235586"/>
              <a:gd name="connsiteY8452" fmla="*/ 565108 h 3977558"/>
              <a:gd name="connsiteX8453" fmla="*/ 3005823 w 5235586"/>
              <a:gd name="connsiteY8453" fmla="*/ 567912 h 3977558"/>
              <a:gd name="connsiteX8454" fmla="*/ 3003010 w 5235586"/>
              <a:gd name="connsiteY8454" fmla="*/ 565108 h 3977558"/>
              <a:gd name="connsiteX8455" fmla="*/ 2958021 w 5235586"/>
              <a:gd name="connsiteY8455" fmla="*/ 520170 h 3977558"/>
              <a:gd name="connsiteX8456" fmla="*/ 2955211 w 5235586"/>
              <a:gd name="connsiteY8456" fmla="*/ 517361 h 3977558"/>
              <a:gd name="connsiteX8457" fmla="*/ 2958021 w 5235586"/>
              <a:gd name="connsiteY8457" fmla="*/ 514540 h 3977558"/>
              <a:gd name="connsiteX8458" fmla="*/ 3005823 w 5235586"/>
              <a:gd name="connsiteY8458" fmla="*/ 466774 h 3977558"/>
              <a:gd name="connsiteX8459" fmla="*/ 2851172 w 5235586"/>
              <a:gd name="connsiteY8459" fmla="*/ 466774 h 3977558"/>
              <a:gd name="connsiteX8460" fmla="*/ 2898975 w 5235586"/>
              <a:gd name="connsiteY8460" fmla="*/ 514540 h 3977558"/>
              <a:gd name="connsiteX8461" fmla="*/ 2901785 w 5235586"/>
              <a:gd name="connsiteY8461" fmla="*/ 517361 h 3977558"/>
              <a:gd name="connsiteX8462" fmla="*/ 2898975 w 5235586"/>
              <a:gd name="connsiteY8462" fmla="*/ 520170 h 3977558"/>
              <a:gd name="connsiteX8463" fmla="*/ 2853983 w 5235586"/>
              <a:gd name="connsiteY8463" fmla="*/ 565108 h 3977558"/>
              <a:gd name="connsiteX8464" fmla="*/ 2851172 w 5235586"/>
              <a:gd name="connsiteY8464" fmla="*/ 567912 h 3977558"/>
              <a:gd name="connsiteX8465" fmla="*/ 2848359 w 5235586"/>
              <a:gd name="connsiteY8465" fmla="*/ 565108 h 3977558"/>
              <a:gd name="connsiteX8466" fmla="*/ 2803370 w 5235586"/>
              <a:gd name="connsiteY8466" fmla="*/ 520170 h 3977558"/>
              <a:gd name="connsiteX8467" fmla="*/ 2800560 w 5235586"/>
              <a:gd name="connsiteY8467" fmla="*/ 517361 h 3977558"/>
              <a:gd name="connsiteX8468" fmla="*/ 2803370 w 5235586"/>
              <a:gd name="connsiteY8468" fmla="*/ 514540 h 3977558"/>
              <a:gd name="connsiteX8469" fmla="*/ 2851172 w 5235586"/>
              <a:gd name="connsiteY8469" fmla="*/ 466774 h 3977558"/>
              <a:gd name="connsiteX8470" fmla="*/ 2696525 w 5235586"/>
              <a:gd name="connsiteY8470" fmla="*/ 466774 h 3977558"/>
              <a:gd name="connsiteX8471" fmla="*/ 2744328 w 5235586"/>
              <a:gd name="connsiteY8471" fmla="*/ 514540 h 3977558"/>
              <a:gd name="connsiteX8472" fmla="*/ 2747138 w 5235586"/>
              <a:gd name="connsiteY8472" fmla="*/ 517361 h 3977558"/>
              <a:gd name="connsiteX8473" fmla="*/ 2744328 w 5235586"/>
              <a:gd name="connsiteY8473" fmla="*/ 520170 h 3977558"/>
              <a:gd name="connsiteX8474" fmla="*/ 2699336 w 5235586"/>
              <a:gd name="connsiteY8474" fmla="*/ 565108 h 3977558"/>
              <a:gd name="connsiteX8475" fmla="*/ 2696525 w 5235586"/>
              <a:gd name="connsiteY8475" fmla="*/ 567912 h 3977558"/>
              <a:gd name="connsiteX8476" fmla="*/ 2693712 w 5235586"/>
              <a:gd name="connsiteY8476" fmla="*/ 565108 h 3977558"/>
              <a:gd name="connsiteX8477" fmla="*/ 2648723 w 5235586"/>
              <a:gd name="connsiteY8477" fmla="*/ 520170 h 3977558"/>
              <a:gd name="connsiteX8478" fmla="*/ 2645913 w 5235586"/>
              <a:gd name="connsiteY8478" fmla="*/ 517361 h 3977558"/>
              <a:gd name="connsiteX8479" fmla="*/ 2648723 w 5235586"/>
              <a:gd name="connsiteY8479" fmla="*/ 514540 h 3977558"/>
              <a:gd name="connsiteX8480" fmla="*/ 2696525 w 5235586"/>
              <a:gd name="connsiteY8480" fmla="*/ 466774 h 3977558"/>
              <a:gd name="connsiteX8481" fmla="*/ 2539061 w 5235586"/>
              <a:gd name="connsiteY8481" fmla="*/ 466774 h 3977558"/>
              <a:gd name="connsiteX8482" fmla="*/ 2586863 w 5235586"/>
              <a:gd name="connsiteY8482" fmla="*/ 514540 h 3977558"/>
              <a:gd name="connsiteX8483" fmla="*/ 2589673 w 5235586"/>
              <a:gd name="connsiteY8483" fmla="*/ 517361 h 3977558"/>
              <a:gd name="connsiteX8484" fmla="*/ 2586863 w 5235586"/>
              <a:gd name="connsiteY8484" fmla="*/ 520170 h 3977558"/>
              <a:gd name="connsiteX8485" fmla="*/ 2541874 w 5235586"/>
              <a:gd name="connsiteY8485" fmla="*/ 565109 h 3977558"/>
              <a:gd name="connsiteX8486" fmla="*/ 2539061 w 5235586"/>
              <a:gd name="connsiteY8486" fmla="*/ 567912 h 3977558"/>
              <a:gd name="connsiteX8487" fmla="*/ 2536247 w 5235586"/>
              <a:gd name="connsiteY8487" fmla="*/ 565109 h 3977558"/>
              <a:gd name="connsiteX8488" fmla="*/ 2491261 w 5235586"/>
              <a:gd name="connsiteY8488" fmla="*/ 520170 h 3977558"/>
              <a:gd name="connsiteX8489" fmla="*/ 2488448 w 5235586"/>
              <a:gd name="connsiteY8489" fmla="*/ 517361 h 3977558"/>
              <a:gd name="connsiteX8490" fmla="*/ 2491261 w 5235586"/>
              <a:gd name="connsiteY8490" fmla="*/ 514540 h 3977558"/>
              <a:gd name="connsiteX8491" fmla="*/ 2539061 w 5235586"/>
              <a:gd name="connsiteY8491" fmla="*/ 466774 h 3977558"/>
              <a:gd name="connsiteX8492" fmla="*/ 2384413 w 5235586"/>
              <a:gd name="connsiteY8492" fmla="*/ 466774 h 3977558"/>
              <a:gd name="connsiteX8493" fmla="*/ 2432215 w 5235586"/>
              <a:gd name="connsiteY8493" fmla="*/ 514540 h 3977558"/>
              <a:gd name="connsiteX8494" fmla="*/ 2435025 w 5235586"/>
              <a:gd name="connsiteY8494" fmla="*/ 517361 h 3977558"/>
              <a:gd name="connsiteX8495" fmla="*/ 2432215 w 5235586"/>
              <a:gd name="connsiteY8495" fmla="*/ 520170 h 3977558"/>
              <a:gd name="connsiteX8496" fmla="*/ 2387226 w 5235586"/>
              <a:gd name="connsiteY8496" fmla="*/ 565109 h 3977558"/>
              <a:gd name="connsiteX8497" fmla="*/ 2384413 w 5235586"/>
              <a:gd name="connsiteY8497" fmla="*/ 567912 h 3977558"/>
              <a:gd name="connsiteX8498" fmla="*/ 2381599 w 5235586"/>
              <a:gd name="connsiteY8498" fmla="*/ 565109 h 3977558"/>
              <a:gd name="connsiteX8499" fmla="*/ 2336613 w 5235586"/>
              <a:gd name="connsiteY8499" fmla="*/ 520170 h 3977558"/>
              <a:gd name="connsiteX8500" fmla="*/ 2333800 w 5235586"/>
              <a:gd name="connsiteY8500" fmla="*/ 517361 h 3977558"/>
              <a:gd name="connsiteX8501" fmla="*/ 2336613 w 5235586"/>
              <a:gd name="connsiteY8501" fmla="*/ 514540 h 3977558"/>
              <a:gd name="connsiteX8502" fmla="*/ 2384413 w 5235586"/>
              <a:gd name="connsiteY8502" fmla="*/ 466774 h 3977558"/>
              <a:gd name="connsiteX8503" fmla="*/ 2229761 w 5235586"/>
              <a:gd name="connsiteY8503" fmla="*/ 466774 h 3977558"/>
              <a:gd name="connsiteX8504" fmla="*/ 2277564 w 5235586"/>
              <a:gd name="connsiteY8504" fmla="*/ 514540 h 3977558"/>
              <a:gd name="connsiteX8505" fmla="*/ 2280374 w 5235586"/>
              <a:gd name="connsiteY8505" fmla="*/ 517361 h 3977558"/>
              <a:gd name="connsiteX8506" fmla="*/ 2277564 w 5235586"/>
              <a:gd name="connsiteY8506" fmla="*/ 520170 h 3977558"/>
              <a:gd name="connsiteX8507" fmla="*/ 2232575 w 5235586"/>
              <a:gd name="connsiteY8507" fmla="*/ 565109 h 3977558"/>
              <a:gd name="connsiteX8508" fmla="*/ 2229761 w 5235586"/>
              <a:gd name="connsiteY8508" fmla="*/ 567912 h 3977558"/>
              <a:gd name="connsiteX8509" fmla="*/ 2226948 w 5235586"/>
              <a:gd name="connsiteY8509" fmla="*/ 565109 h 3977558"/>
              <a:gd name="connsiteX8510" fmla="*/ 2181962 w 5235586"/>
              <a:gd name="connsiteY8510" fmla="*/ 520170 h 3977558"/>
              <a:gd name="connsiteX8511" fmla="*/ 2179149 w 5235586"/>
              <a:gd name="connsiteY8511" fmla="*/ 517361 h 3977558"/>
              <a:gd name="connsiteX8512" fmla="*/ 2181962 w 5235586"/>
              <a:gd name="connsiteY8512" fmla="*/ 514540 h 3977558"/>
              <a:gd name="connsiteX8513" fmla="*/ 2229761 w 5235586"/>
              <a:gd name="connsiteY8513" fmla="*/ 466774 h 3977558"/>
              <a:gd name="connsiteX8514" fmla="*/ 2075115 w 5235586"/>
              <a:gd name="connsiteY8514" fmla="*/ 466774 h 3977558"/>
              <a:gd name="connsiteX8515" fmla="*/ 2122917 w 5235586"/>
              <a:gd name="connsiteY8515" fmla="*/ 514540 h 3977558"/>
              <a:gd name="connsiteX8516" fmla="*/ 2125727 w 5235586"/>
              <a:gd name="connsiteY8516" fmla="*/ 517361 h 3977558"/>
              <a:gd name="connsiteX8517" fmla="*/ 2122917 w 5235586"/>
              <a:gd name="connsiteY8517" fmla="*/ 520170 h 3977558"/>
              <a:gd name="connsiteX8518" fmla="*/ 2077928 w 5235586"/>
              <a:gd name="connsiteY8518" fmla="*/ 565109 h 3977558"/>
              <a:gd name="connsiteX8519" fmla="*/ 2075115 w 5235586"/>
              <a:gd name="connsiteY8519" fmla="*/ 567912 h 3977558"/>
              <a:gd name="connsiteX8520" fmla="*/ 2072301 w 5235586"/>
              <a:gd name="connsiteY8520" fmla="*/ 565109 h 3977558"/>
              <a:gd name="connsiteX8521" fmla="*/ 2027315 w 5235586"/>
              <a:gd name="connsiteY8521" fmla="*/ 520170 h 3977558"/>
              <a:gd name="connsiteX8522" fmla="*/ 2024502 w 5235586"/>
              <a:gd name="connsiteY8522" fmla="*/ 517361 h 3977558"/>
              <a:gd name="connsiteX8523" fmla="*/ 2027315 w 5235586"/>
              <a:gd name="connsiteY8523" fmla="*/ 514540 h 3977558"/>
              <a:gd name="connsiteX8524" fmla="*/ 2075115 w 5235586"/>
              <a:gd name="connsiteY8524" fmla="*/ 466774 h 3977558"/>
              <a:gd name="connsiteX8525" fmla="*/ 1917652 w 5235586"/>
              <a:gd name="connsiteY8525" fmla="*/ 466774 h 3977558"/>
              <a:gd name="connsiteX8526" fmla="*/ 1965455 w 5235586"/>
              <a:gd name="connsiteY8526" fmla="*/ 514540 h 3977558"/>
              <a:gd name="connsiteX8527" fmla="*/ 1968265 w 5235586"/>
              <a:gd name="connsiteY8527" fmla="*/ 517361 h 3977558"/>
              <a:gd name="connsiteX8528" fmla="*/ 1965455 w 5235586"/>
              <a:gd name="connsiteY8528" fmla="*/ 520170 h 3977558"/>
              <a:gd name="connsiteX8529" fmla="*/ 1920463 w 5235586"/>
              <a:gd name="connsiteY8529" fmla="*/ 565109 h 3977558"/>
              <a:gd name="connsiteX8530" fmla="*/ 1917652 w 5235586"/>
              <a:gd name="connsiteY8530" fmla="*/ 567912 h 3977558"/>
              <a:gd name="connsiteX8531" fmla="*/ 1914839 w 5235586"/>
              <a:gd name="connsiteY8531" fmla="*/ 565109 h 3977558"/>
              <a:gd name="connsiteX8532" fmla="*/ 1869850 w 5235586"/>
              <a:gd name="connsiteY8532" fmla="*/ 520170 h 3977558"/>
              <a:gd name="connsiteX8533" fmla="*/ 1867040 w 5235586"/>
              <a:gd name="connsiteY8533" fmla="*/ 517361 h 3977558"/>
              <a:gd name="connsiteX8534" fmla="*/ 1869850 w 5235586"/>
              <a:gd name="connsiteY8534" fmla="*/ 514540 h 3977558"/>
              <a:gd name="connsiteX8535" fmla="*/ 1917652 w 5235586"/>
              <a:gd name="connsiteY8535" fmla="*/ 466774 h 3977558"/>
              <a:gd name="connsiteX8536" fmla="*/ 1763004 w 5235586"/>
              <a:gd name="connsiteY8536" fmla="*/ 466774 h 3977558"/>
              <a:gd name="connsiteX8537" fmla="*/ 1810807 w 5235586"/>
              <a:gd name="connsiteY8537" fmla="*/ 514540 h 3977558"/>
              <a:gd name="connsiteX8538" fmla="*/ 1813617 w 5235586"/>
              <a:gd name="connsiteY8538" fmla="*/ 517361 h 3977558"/>
              <a:gd name="connsiteX8539" fmla="*/ 1810807 w 5235586"/>
              <a:gd name="connsiteY8539" fmla="*/ 520170 h 3977558"/>
              <a:gd name="connsiteX8540" fmla="*/ 1765815 w 5235586"/>
              <a:gd name="connsiteY8540" fmla="*/ 565109 h 3977558"/>
              <a:gd name="connsiteX8541" fmla="*/ 1763004 w 5235586"/>
              <a:gd name="connsiteY8541" fmla="*/ 567912 h 3977558"/>
              <a:gd name="connsiteX8542" fmla="*/ 1760191 w 5235586"/>
              <a:gd name="connsiteY8542" fmla="*/ 565109 h 3977558"/>
              <a:gd name="connsiteX8543" fmla="*/ 1715202 w 5235586"/>
              <a:gd name="connsiteY8543" fmla="*/ 520170 h 3977558"/>
              <a:gd name="connsiteX8544" fmla="*/ 1712392 w 5235586"/>
              <a:gd name="connsiteY8544" fmla="*/ 517361 h 3977558"/>
              <a:gd name="connsiteX8545" fmla="*/ 1715202 w 5235586"/>
              <a:gd name="connsiteY8545" fmla="*/ 514540 h 3977558"/>
              <a:gd name="connsiteX8546" fmla="*/ 1763004 w 5235586"/>
              <a:gd name="connsiteY8546" fmla="*/ 466774 h 3977558"/>
              <a:gd name="connsiteX8547" fmla="*/ 5184973 w 5235586"/>
              <a:gd name="connsiteY8547" fmla="*/ 466734 h 3977558"/>
              <a:gd name="connsiteX8548" fmla="*/ 5232776 w 5235586"/>
              <a:gd name="connsiteY8548" fmla="*/ 514512 h 3977558"/>
              <a:gd name="connsiteX8549" fmla="*/ 5235586 w 5235586"/>
              <a:gd name="connsiteY8549" fmla="*/ 517327 h 3977558"/>
              <a:gd name="connsiteX8550" fmla="*/ 5232776 w 5235586"/>
              <a:gd name="connsiteY8550" fmla="*/ 520139 h 3977558"/>
              <a:gd name="connsiteX8551" fmla="*/ 5187787 w 5235586"/>
              <a:gd name="connsiteY8551" fmla="*/ 565094 h 3977558"/>
              <a:gd name="connsiteX8552" fmla="*/ 5184973 w 5235586"/>
              <a:gd name="connsiteY8552" fmla="*/ 567898 h 3977558"/>
              <a:gd name="connsiteX8553" fmla="*/ 5182163 w 5235586"/>
              <a:gd name="connsiteY8553" fmla="*/ 565094 h 3977558"/>
              <a:gd name="connsiteX8554" fmla="*/ 5137174 w 5235586"/>
              <a:gd name="connsiteY8554" fmla="*/ 520139 h 3977558"/>
              <a:gd name="connsiteX8555" fmla="*/ 5134361 w 5235586"/>
              <a:gd name="connsiteY8555" fmla="*/ 517327 h 3977558"/>
              <a:gd name="connsiteX8556" fmla="*/ 5137174 w 5235586"/>
              <a:gd name="connsiteY8556" fmla="*/ 514512 h 3977558"/>
              <a:gd name="connsiteX8557" fmla="*/ 5184973 w 5235586"/>
              <a:gd name="connsiteY8557" fmla="*/ 466734 h 3977558"/>
              <a:gd name="connsiteX8558" fmla="*/ 5030325 w 5235586"/>
              <a:gd name="connsiteY8558" fmla="*/ 466734 h 3977558"/>
              <a:gd name="connsiteX8559" fmla="*/ 5078128 w 5235586"/>
              <a:gd name="connsiteY8559" fmla="*/ 514512 h 3977558"/>
              <a:gd name="connsiteX8560" fmla="*/ 5080938 w 5235586"/>
              <a:gd name="connsiteY8560" fmla="*/ 517327 h 3977558"/>
              <a:gd name="connsiteX8561" fmla="*/ 5078128 w 5235586"/>
              <a:gd name="connsiteY8561" fmla="*/ 520139 h 3977558"/>
              <a:gd name="connsiteX8562" fmla="*/ 5033136 w 5235586"/>
              <a:gd name="connsiteY8562" fmla="*/ 565094 h 3977558"/>
              <a:gd name="connsiteX8563" fmla="*/ 5030325 w 5235586"/>
              <a:gd name="connsiteY8563" fmla="*/ 567898 h 3977558"/>
              <a:gd name="connsiteX8564" fmla="*/ 5027512 w 5235586"/>
              <a:gd name="connsiteY8564" fmla="*/ 565094 h 3977558"/>
              <a:gd name="connsiteX8565" fmla="*/ 4982523 w 5235586"/>
              <a:gd name="connsiteY8565" fmla="*/ 520139 h 3977558"/>
              <a:gd name="connsiteX8566" fmla="*/ 4979713 w 5235586"/>
              <a:gd name="connsiteY8566" fmla="*/ 517327 h 3977558"/>
              <a:gd name="connsiteX8567" fmla="*/ 4982523 w 5235586"/>
              <a:gd name="connsiteY8567" fmla="*/ 514512 h 3977558"/>
              <a:gd name="connsiteX8568" fmla="*/ 5030325 w 5235586"/>
              <a:gd name="connsiteY8568" fmla="*/ 466734 h 3977558"/>
              <a:gd name="connsiteX8569" fmla="*/ 4872861 w 5235586"/>
              <a:gd name="connsiteY8569" fmla="*/ 466734 h 3977558"/>
              <a:gd name="connsiteX8570" fmla="*/ 4920664 w 5235586"/>
              <a:gd name="connsiteY8570" fmla="*/ 514512 h 3977558"/>
              <a:gd name="connsiteX8571" fmla="*/ 4923474 w 5235586"/>
              <a:gd name="connsiteY8571" fmla="*/ 517327 h 3977558"/>
              <a:gd name="connsiteX8572" fmla="*/ 4920664 w 5235586"/>
              <a:gd name="connsiteY8572" fmla="*/ 520139 h 3977558"/>
              <a:gd name="connsiteX8573" fmla="*/ 4875675 w 5235586"/>
              <a:gd name="connsiteY8573" fmla="*/ 565094 h 3977558"/>
              <a:gd name="connsiteX8574" fmla="*/ 4872861 w 5235586"/>
              <a:gd name="connsiteY8574" fmla="*/ 567898 h 3977558"/>
              <a:gd name="connsiteX8575" fmla="*/ 4870048 w 5235586"/>
              <a:gd name="connsiteY8575" fmla="*/ 565094 h 3977558"/>
              <a:gd name="connsiteX8576" fmla="*/ 4825062 w 5235586"/>
              <a:gd name="connsiteY8576" fmla="*/ 520139 h 3977558"/>
              <a:gd name="connsiteX8577" fmla="*/ 4822249 w 5235586"/>
              <a:gd name="connsiteY8577" fmla="*/ 517327 h 3977558"/>
              <a:gd name="connsiteX8578" fmla="*/ 4825062 w 5235586"/>
              <a:gd name="connsiteY8578" fmla="*/ 514512 h 3977558"/>
              <a:gd name="connsiteX8579" fmla="*/ 4872861 w 5235586"/>
              <a:gd name="connsiteY8579" fmla="*/ 466734 h 3977558"/>
              <a:gd name="connsiteX8580" fmla="*/ 4718213 w 5235586"/>
              <a:gd name="connsiteY8580" fmla="*/ 466734 h 3977558"/>
              <a:gd name="connsiteX8581" fmla="*/ 4766016 w 5235586"/>
              <a:gd name="connsiteY8581" fmla="*/ 514512 h 3977558"/>
              <a:gd name="connsiteX8582" fmla="*/ 4768826 w 5235586"/>
              <a:gd name="connsiteY8582" fmla="*/ 517327 h 3977558"/>
              <a:gd name="connsiteX8583" fmla="*/ 4766016 w 5235586"/>
              <a:gd name="connsiteY8583" fmla="*/ 520139 h 3977558"/>
              <a:gd name="connsiteX8584" fmla="*/ 4721027 w 5235586"/>
              <a:gd name="connsiteY8584" fmla="*/ 565094 h 3977558"/>
              <a:gd name="connsiteX8585" fmla="*/ 4718213 w 5235586"/>
              <a:gd name="connsiteY8585" fmla="*/ 567898 h 3977558"/>
              <a:gd name="connsiteX8586" fmla="*/ 4715400 w 5235586"/>
              <a:gd name="connsiteY8586" fmla="*/ 565094 h 3977558"/>
              <a:gd name="connsiteX8587" fmla="*/ 4670414 w 5235586"/>
              <a:gd name="connsiteY8587" fmla="*/ 520139 h 3977558"/>
              <a:gd name="connsiteX8588" fmla="*/ 4667601 w 5235586"/>
              <a:gd name="connsiteY8588" fmla="*/ 517327 h 3977558"/>
              <a:gd name="connsiteX8589" fmla="*/ 4670414 w 5235586"/>
              <a:gd name="connsiteY8589" fmla="*/ 514512 h 3977558"/>
              <a:gd name="connsiteX8590" fmla="*/ 4718213 w 5235586"/>
              <a:gd name="connsiteY8590" fmla="*/ 466734 h 3977558"/>
              <a:gd name="connsiteX8591" fmla="*/ 4563563 w 5235586"/>
              <a:gd name="connsiteY8591" fmla="*/ 466734 h 3977558"/>
              <a:gd name="connsiteX8592" fmla="*/ 4611365 w 5235586"/>
              <a:gd name="connsiteY8592" fmla="*/ 514512 h 3977558"/>
              <a:gd name="connsiteX8593" fmla="*/ 4614175 w 5235586"/>
              <a:gd name="connsiteY8593" fmla="*/ 517327 h 3977558"/>
              <a:gd name="connsiteX8594" fmla="*/ 4611365 w 5235586"/>
              <a:gd name="connsiteY8594" fmla="*/ 520139 h 3977558"/>
              <a:gd name="connsiteX8595" fmla="*/ 4566376 w 5235586"/>
              <a:gd name="connsiteY8595" fmla="*/ 565094 h 3977558"/>
              <a:gd name="connsiteX8596" fmla="*/ 4563563 w 5235586"/>
              <a:gd name="connsiteY8596" fmla="*/ 567898 h 3977558"/>
              <a:gd name="connsiteX8597" fmla="*/ 4560749 w 5235586"/>
              <a:gd name="connsiteY8597" fmla="*/ 565094 h 3977558"/>
              <a:gd name="connsiteX8598" fmla="*/ 4515763 w 5235586"/>
              <a:gd name="connsiteY8598" fmla="*/ 520139 h 3977558"/>
              <a:gd name="connsiteX8599" fmla="*/ 4512950 w 5235586"/>
              <a:gd name="connsiteY8599" fmla="*/ 517327 h 3977558"/>
              <a:gd name="connsiteX8600" fmla="*/ 4515763 w 5235586"/>
              <a:gd name="connsiteY8600" fmla="*/ 514512 h 3977558"/>
              <a:gd name="connsiteX8601" fmla="*/ 4563563 w 5235586"/>
              <a:gd name="connsiteY8601" fmla="*/ 466734 h 3977558"/>
              <a:gd name="connsiteX8602" fmla="*/ 517372 w 5235586"/>
              <a:gd name="connsiteY8602" fmla="*/ 312144 h 3977558"/>
              <a:gd name="connsiteX8603" fmla="*/ 565174 w 5235586"/>
              <a:gd name="connsiteY8603" fmla="*/ 359951 h 3977558"/>
              <a:gd name="connsiteX8604" fmla="*/ 567985 w 5235586"/>
              <a:gd name="connsiteY8604" fmla="*/ 362759 h 3977558"/>
              <a:gd name="connsiteX8605" fmla="*/ 565174 w 5235586"/>
              <a:gd name="connsiteY8605" fmla="*/ 365578 h 3977558"/>
              <a:gd name="connsiteX8606" fmla="*/ 520183 w 5235586"/>
              <a:gd name="connsiteY8606" fmla="*/ 410553 h 3977558"/>
              <a:gd name="connsiteX8607" fmla="*/ 517372 w 5235586"/>
              <a:gd name="connsiteY8607" fmla="*/ 413363 h 3977558"/>
              <a:gd name="connsiteX8608" fmla="*/ 514559 w 5235586"/>
              <a:gd name="connsiteY8608" fmla="*/ 410553 h 3977558"/>
              <a:gd name="connsiteX8609" fmla="*/ 469570 w 5235586"/>
              <a:gd name="connsiteY8609" fmla="*/ 365578 h 3977558"/>
              <a:gd name="connsiteX8610" fmla="*/ 466760 w 5235586"/>
              <a:gd name="connsiteY8610" fmla="*/ 362759 h 3977558"/>
              <a:gd name="connsiteX8611" fmla="*/ 469570 w 5235586"/>
              <a:gd name="connsiteY8611" fmla="*/ 359951 h 3977558"/>
              <a:gd name="connsiteX8612" fmla="*/ 517372 w 5235586"/>
              <a:gd name="connsiteY8612" fmla="*/ 312144 h 3977558"/>
              <a:gd name="connsiteX8613" fmla="*/ 362724 w 5235586"/>
              <a:gd name="connsiteY8613" fmla="*/ 312144 h 3977558"/>
              <a:gd name="connsiteX8614" fmla="*/ 410526 w 5235586"/>
              <a:gd name="connsiteY8614" fmla="*/ 359952 h 3977558"/>
              <a:gd name="connsiteX8615" fmla="*/ 413337 w 5235586"/>
              <a:gd name="connsiteY8615" fmla="*/ 362759 h 3977558"/>
              <a:gd name="connsiteX8616" fmla="*/ 410526 w 5235586"/>
              <a:gd name="connsiteY8616" fmla="*/ 365578 h 3977558"/>
              <a:gd name="connsiteX8617" fmla="*/ 365535 w 5235586"/>
              <a:gd name="connsiteY8617" fmla="*/ 410553 h 3977558"/>
              <a:gd name="connsiteX8618" fmla="*/ 362724 w 5235586"/>
              <a:gd name="connsiteY8618" fmla="*/ 413363 h 3977558"/>
              <a:gd name="connsiteX8619" fmla="*/ 359911 w 5235586"/>
              <a:gd name="connsiteY8619" fmla="*/ 410553 h 3977558"/>
              <a:gd name="connsiteX8620" fmla="*/ 314922 w 5235586"/>
              <a:gd name="connsiteY8620" fmla="*/ 365578 h 3977558"/>
              <a:gd name="connsiteX8621" fmla="*/ 312112 w 5235586"/>
              <a:gd name="connsiteY8621" fmla="*/ 362759 h 3977558"/>
              <a:gd name="connsiteX8622" fmla="*/ 314922 w 5235586"/>
              <a:gd name="connsiteY8622" fmla="*/ 359952 h 3977558"/>
              <a:gd name="connsiteX8623" fmla="*/ 362724 w 5235586"/>
              <a:gd name="connsiteY8623" fmla="*/ 312144 h 3977558"/>
              <a:gd name="connsiteX8624" fmla="*/ 208073 w 5235586"/>
              <a:gd name="connsiteY8624" fmla="*/ 312144 h 3977558"/>
              <a:gd name="connsiteX8625" fmla="*/ 255875 w 5235586"/>
              <a:gd name="connsiteY8625" fmla="*/ 359952 h 3977558"/>
              <a:gd name="connsiteX8626" fmla="*/ 258686 w 5235586"/>
              <a:gd name="connsiteY8626" fmla="*/ 362759 h 3977558"/>
              <a:gd name="connsiteX8627" fmla="*/ 255875 w 5235586"/>
              <a:gd name="connsiteY8627" fmla="*/ 365578 h 3977558"/>
              <a:gd name="connsiteX8628" fmla="*/ 210884 w 5235586"/>
              <a:gd name="connsiteY8628" fmla="*/ 410553 h 3977558"/>
              <a:gd name="connsiteX8629" fmla="*/ 208073 w 5235586"/>
              <a:gd name="connsiteY8629" fmla="*/ 413364 h 3977558"/>
              <a:gd name="connsiteX8630" fmla="*/ 205260 w 5235586"/>
              <a:gd name="connsiteY8630" fmla="*/ 410553 h 3977558"/>
              <a:gd name="connsiteX8631" fmla="*/ 160271 w 5235586"/>
              <a:gd name="connsiteY8631" fmla="*/ 365578 h 3977558"/>
              <a:gd name="connsiteX8632" fmla="*/ 157461 w 5235586"/>
              <a:gd name="connsiteY8632" fmla="*/ 362759 h 3977558"/>
              <a:gd name="connsiteX8633" fmla="*/ 160271 w 5235586"/>
              <a:gd name="connsiteY8633" fmla="*/ 359952 h 3977558"/>
              <a:gd name="connsiteX8634" fmla="*/ 208073 w 5235586"/>
              <a:gd name="connsiteY8634" fmla="*/ 312144 h 3977558"/>
              <a:gd name="connsiteX8635" fmla="*/ 50612 w 5235586"/>
              <a:gd name="connsiteY8635" fmla="*/ 312144 h 3977558"/>
              <a:gd name="connsiteX8636" fmla="*/ 98414 w 5235586"/>
              <a:gd name="connsiteY8636" fmla="*/ 359952 h 3977558"/>
              <a:gd name="connsiteX8637" fmla="*/ 101225 w 5235586"/>
              <a:gd name="connsiteY8637" fmla="*/ 362759 h 3977558"/>
              <a:gd name="connsiteX8638" fmla="*/ 98414 w 5235586"/>
              <a:gd name="connsiteY8638" fmla="*/ 365578 h 3977558"/>
              <a:gd name="connsiteX8639" fmla="*/ 53426 w 5235586"/>
              <a:gd name="connsiteY8639" fmla="*/ 410555 h 3977558"/>
              <a:gd name="connsiteX8640" fmla="*/ 50612 w 5235586"/>
              <a:gd name="connsiteY8640" fmla="*/ 413364 h 3977558"/>
              <a:gd name="connsiteX8641" fmla="*/ 47802 w 5235586"/>
              <a:gd name="connsiteY8641" fmla="*/ 410555 h 3977558"/>
              <a:gd name="connsiteX8642" fmla="*/ 2813 w 5235586"/>
              <a:gd name="connsiteY8642" fmla="*/ 365578 h 3977558"/>
              <a:gd name="connsiteX8643" fmla="*/ 0 w 5235586"/>
              <a:gd name="connsiteY8643" fmla="*/ 362759 h 3977558"/>
              <a:gd name="connsiteX8644" fmla="*/ 2813 w 5235586"/>
              <a:gd name="connsiteY8644" fmla="*/ 359952 h 3977558"/>
              <a:gd name="connsiteX8645" fmla="*/ 50612 w 5235586"/>
              <a:gd name="connsiteY8645" fmla="*/ 312144 h 3977558"/>
              <a:gd name="connsiteX8646" fmla="*/ 1917652 w 5235586"/>
              <a:gd name="connsiteY8646" fmla="*/ 312143 h 3977558"/>
              <a:gd name="connsiteX8647" fmla="*/ 1965455 w 5235586"/>
              <a:gd name="connsiteY8647" fmla="*/ 359950 h 3977558"/>
              <a:gd name="connsiteX8648" fmla="*/ 1968265 w 5235586"/>
              <a:gd name="connsiteY8648" fmla="*/ 362758 h 3977558"/>
              <a:gd name="connsiteX8649" fmla="*/ 1965455 w 5235586"/>
              <a:gd name="connsiteY8649" fmla="*/ 365577 h 3977558"/>
              <a:gd name="connsiteX8650" fmla="*/ 1920463 w 5235586"/>
              <a:gd name="connsiteY8650" fmla="*/ 410553 h 3977558"/>
              <a:gd name="connsiteX8651" fmla="*/ 1917652 w 5235586"/>
              <a:gd name="connsiteY8651" fmla="*/ 413363 h 3977558"/>
              <a:gd name="connsiteX8652" fmla="*/ 1914839 w 5235586"/>
              <a:gd name="connsiteY8652" fmla="*/ 410553 h 3977558"/>
              <a:gd name="connsiteX8653" fmla="*/ 1869850 w 5235586"/>
              <a:gd name="connsiteY8653" fmla="*/ 365577 h 3977558"/>
              <a:gd name="connsiteX8654" fmla="*/ 1867040 w 5235586"/>
              <a:gd name="connsiteY8654" fmla="*/ 362758 h 3977558"/>
              <a:gd name="connsiteX8655" fmla="*/ 1869850 w 5235586"/>
              <a:gd name="connsiteY8655" fmla="*/ 359950 h 3977558"/>
              <a:gd name="connsiteX8656" fmla="*/ 1917652 w 5235586"/>
              <a:gd name="connsiteY8656" fmla="*/ 312143 h 3977558"/>
              <a:gd name="connsiteX8657" fmla="*/ 1763004 w 5235586"/>
              <a:gd name="connsiteY8657" fmla="*/ 312143 h 3977558"/>
              <a:gd name="connsiteX8658" fmla="*/ 1810807 w 5235586"/>
              <a:gd name="connsiteY8658" fmla="*/ 359950 h 3977558"/>
              <a:gd name="connsiteX8659" fmla="*/ 1813617 w 5235586"/>
              <a:gd name="connsiteY8659" fmla="*/ 362758 h 3977558"/>
              <a:gd name="connsiteX8660" fmla="*/ 1810807 w 5235586"/>
              <a:gd name="connsiteY8660" fmla="*/ 365577 h 3977558"/>
              <a:gd name="connsiteX8661" fmla="*/ 1765815 w 5235586"/>
              <a:gd name="connsiteY8661" fmla="*/ 410553 h 3977558"/>
              <a:gd name="connsiteX8662" fmla="*/ 1763004 w 5235586"/>
              <a:gd name="connsiteY8662" fmla="*/ 413363 h 3977558"/>
              <a:gd name="connsiteX8663" fmla="*/ 1760191 w 5235586"/>
              <a:gd name="connsiteY8663" fmla="*/ 410553 h 3977558"/>
              <a:gd name="connsiteX8664" fmla="*/ 1715202 w 5235586"/>
              <a:gd name="connsiteY8664" fmla="*/ 365577 h 3977558"/>
              <a:gd name="connsiteX8665" fmla="*/ 1712392 w 5235586"/>
              <a:gd name="connsiteY8665" fmla="*/ 362758 h 3977558"/>
              <a:gd name="connsiteX8666" fmla="*/ 1715202 w 5235586"/>
              <a:gd name="connsiteY8666" fmla="*/ 359950 h 3977558"/>
              <a:gd name="connsiteX8667" fmla="*/ 1763004 w 5235586"/>
              <a:gd name="connsiteY8667" fmla="*/ 312143 h 3977558"/>
              <a:gd name="connsiteX8668" fmla="*/ 1608353 w 5235586"/>
              <a:gd name="connsiteY8668" fmla="*/ 312143 h 3977558"/>
              <a:gd name="connsiteX8669" fmla="*/ 1656156 w 5235586"/>
              <a:gd name="connsiteY8669" fmla="*/ 359950 h 3977558"/>
              <a:gd name="connsiteX8670" fmla="*/ 1658966 w 5235586"/>
              <a:gd name="connsiteY8670" fmla="*/ 362758 h 3977558"/>
              <a:gd name="connsiteX8671" fmla="*/ 1656156 w 5235586"/>
              <a:gd name="connsiteY8671" fmla="*/ 365577 h 3977558"/>
              <a:gd name="connsiteX8672" fmla="*/ 1611164 w 5235586"/>
              <a:gd name="connsiteY8672" fmla="*/ 410553 h 3977558"/>
              <a:gd name="connsiteX8673" fmla="*/ 1608353 w 5235586"/>
              <a:gd name="connsiteY8673" fmla="*/ 413363 h 3977558"/>
              <a:gd name="connsiteX8674" fmla="*/ 1605540 w 5235586"/>
              <a:gd name="connsiteY8674" fmla="*/ 410553 h 3977558"/>
              <a:gd name="connsiteX8675" fmla="*/ 1560551 w 5235586"/>
              <a:gd name="connsiteY8675" fmla="*/ 365577 h 3977558"/>
              <a:gd name="connsiteX8676" fmla="*/ 1557741 w 5235586"/>
              <a:gd name="connsiteY8676" fmla="*/ 362758 h 3977558"/>
              <a:gd name="connsiteX8677" fmla="*/ 1560551 w 5235586"/>
              <a:gd name="connsiteY8677" fmla="*/ 359950 h 3977558"/>
              <a:gd name="connsiteX8678" fmla="*/ 1608353 w 5235586"/>
              <a:gd name="connsiteY8678" fmla="*/ 312143 h 3977558"/>
              <a:gd name="connsiteX8679" fmla="*/ 1450892 w 5235586"/>
              <a:gd name="connsiteY8679" fmla="*/ 312143 h 3977558"/>
              <a:gd name="connsiteX8680" fmla="*/ 1498695 w 5235586"/>
              <a:gd name="connsiteY8680" fmla="*/ 359950 h 3977558"/>
              <a:gd name="connsiteX8681" fmla="*/ 1501505 w 5235586"/>
              <a:gd name="connsiteY8681" fmla="*/ 362758 h 3977558"/>
              <a:gd name="connsiteX8682" fmla="*/ 1498695 w 5235586"/>
              <a:gd name="connsiteY8682" fmla="*/ 365577 h 3977558"/>
              <a:gd name="connsiteX8683" fmla="*/ 1453706 w 5235586"/>
              <a:gd name="connsiteY8683" fmla="*/ 410553 h 3977558"/>
              <a:gd name="connsiteX8684" fmla="*/ 1450892 w 5235586"/>
              <a:gd name="connsiteY8684" fmla="*/ 413363 h 3977558"/>
              <a:gd name="connsiteX8685" fmla="*/ 1448079 w 5235586"/>
              <a:gd name="connsiteY8685" fmla="*/ 410553 h 3977558"/>
              <a:gd name="connsiteX8686" fmla="*/ 1403090 w 5235586"/>
              <a:gd name="connsiteY8686" fmla="*/ 365577 h 3977558"/>
              <a:gd name="connsiteX8687" fmla="*/ 1400280 w 5235586"/>
              <a:gd name="connsiteY8687" fmla="*/ 362758 h 3977558"/>
              <a:gd name="connsiteX8688" fmla="*/ 1403090 w 5235586"/>
              <a:gd name="connsiteY8688" fmla="*/ 359950 h 3977558"/>
              <a:gd name="connsiteX8689" fmla="*/ 1450892 w 5235586"/>
              <a:gd name="connsiteY8689" fmla="*/ 312143 h 3977558"/>
              <a:gd name="connsiteX8690" fmla="*/ 1296244 w 5235586"/>
              <a:gd name="connsiteY8690" fmla="*/ 312143 h 3977558"/>
              <a:gd name="connsiteX8691" fmla="*/ 1344046 w 5235586"/>
              <a:gd name="connsiteY8691" fmla="*/ 359950 h 3977558"/>
              <a:gd name="connsiteX8692" fmla="*/ 1346857 w 5235586"/>
              <a:gd name="connsiteY8692" fmla="*/ 362758 h 3977558"/>
              <a:gd name="connsiteX8693" fmla="*/ 1344046 w 5235586"/>
              <a:gd name="connsiteY8693" fmla="*/ 365577 h 3977558"/>
              <a:gd name="connsiteX8694" fmla="*/ 1299058 w 5235586"/>
              <a:gd name="connsiteY8694" fmla="*/ 410553 h 3977558"/>
              <a:gd name="connsiteX8695" fmla="*/ 1296244 w 5235586"/>
              <a:gd name="connsiteY8695" fmla="*/ 413363 h 3977558"/>
              <a:gd name="connsiteX8696" fmla="*/ 1293431 w 5235586"/>
              <a:gd name="connsiteY8696" fmla="*/ 410553 h 3977558"/>
              <a:gd name="connsiteX8697" fmla="*/ 1248442 w 5235586"/>
              <a:gd name="connsiteY8697" fmla="*/ 365577 h 3977558"/>
              <a:gd name="connsiteX8698" fmla="*/ 1245632 w 5235586"/>
              <a:gd name="connsiteY8698" fmla="*/ 362758 h 3977558"/>
              <a:gd name="connsiteX8699" fmla="*/ 1248442 w 5235586"/>
              <a:gd name="connsiteY8699" fmla="*/ 359950 h 3977558"/>
              <a:gd name="connsiteX8700" fmla="*/ 1296244 w 5235586"/>
              <a:gd name="connsiteY8700" fmla="*/ 312143 h 3977558"/>
              <a:gd name="connsiteX8701" fmla="*/ 1141593 w 5235586"/>
              <a:gd name="connsiteY8701" fmla="*/ 312143 h 3977558"/>
              <a:gd name="connsiteX8702" fmla="*/ 1189395 w 5235586"/>
              <a:gd name="connsiteY8702" fmla="*/ 359950 h 3977558"/>
              <a:gd name="connsiteX8703" fmla="*/ 1192206 w 5235586"/>
              <a:gd name="connsiteY8703" fmla="*/ 362758 h 3977558"/>
              <a:gd name="connsiteX8704" fmla="*/ 1189395 w 5235586"/>
              <a:gd name="connsiteY8704" fmla="*/ 365577 h 3977558"/>
              <a:gd name="connsiteX8705" fmla="*/ 1144407 w 5235586"/>
              <a:gd name="connsiteY8705" fmla="*/ 410553 h 3977558"/>
              <a:gd name="connsiteX8706" fmla="*/ 1141593 w 5235586"/>
              <a:gd name="connsiteY8706" fmla="*/ 413363 h 3977558"/>
              <a:gd name="connsiteX8707" fmla="*/ 1138780 w 5235586"/>
              <a:gd name="connsiteY8707" fmla="*/ 410553 h 3977558"/>
              <a:gd name="connsiteX8708" fmla="*/ 1093791 w 5235586"/>
              <a:gd name="connsiteY8708" fmla="*/ 365577 h 3977558"/>
              <a:gd name="connsiteX8709" fmla="*/ 1090981 w 5235586"/>
              <a:gd name="connsiteY8709" fmla="*/ 362758 h 3977558"/>
              <a:gd name="connsiteX8710" fmla="*/ 1093791 w 5235586"/>
              <a:gd name="connsiteY8710" fmla="*/ 359950 h 3977558"/>
              <a:gd name="connsiteX8711" fmla="*/ 1141593 w 5235586"/>
              <a:gd name="connsiteY8711" fmla="*/ 312143 h 3977558"/>
              <a:gd name="connsiteX8712" fmla="*/ 984132 w 5235586"/>
              <a:gd name="connsiteY8712" fmla="*/ 312143 h 3977558"/>
              <a:gd name="connsiteX8713" fmla="*/ 1031934 w 5235586"/>
              <a:gd name="connsiteY8713" fmla="*/ 359950 h 3977558"/>
              <a:gd name="connsiteX8714" fmla="*/ 1034745 w 5235586"/>
              <a:gd name="connsiteY8714" fmla="*/ 362758 h 3977558"/>
              <a:gd name="connsiteX8715" fmla="*/ 1031934 w 5235586"/>
              <a:gd name="connsiteY8715" fmla="*/ 365577 h 3977558"/>
              <a:gd name="connsiteX8716" fmla="*/ 986946 w 5235586"/>
              <a:gd name="connsiteY8716" fmla="*/ 410553 h 3977558"/>
              <a:gd name="connsiteX8717" fmla="*/ 984132 w 5235586"/>
              <a:gd name="connsiteY8717" fmla="*/ 413363 h 3977558"/>
              <a:gd name="connsiteX8718" fmla="*/ 981319 w 5235586"/>
              <a:gd name="connsiteY8718" fmla="*/ 410553 h 3977558"/>
              <a:gd name="connsiteX8719" fmla="*/ 936330 w 5235586"/>
              <a:gd name="connsiteY8719" fmla="*/ 365577 h 3977558"/>
              <a:gd name="connsiteX8720" fmla="*/ 933520 w 5235586"/>
              <a:gd name="connsiteY8720" fmla="*/ 362758 h 3977558"/>
              <a:gd name="connsiteX8721" fmla="*/ 936330 w 5235586"/>
              <a:gd name="connsiteY8721" fmla="*/ 359950 h 3977558"/>
              <a:gd name="connsiteX8722" fmla="*/ 984132 w 5235586"/>
              <a:gd name="connsiteY8722" fmla="*/ 312143 h 3977558"/>
              <a:gd name="connsiteX8723" fmla="*/ 829484 w 5235586"/>
              <a:gd name="connsiteY8723" fmla="*/ 312143 h 3977558"/>
              <a:gd name="connsiteX8724" fmla="*/ 877286 w 5235586"/>
              <a:gd name="connsiteY8724" fmla="*/ 359950 h 3977558"/>
              <a:gd name="connsiteX8725" fmla="*/ 880097 w 5235586"/>
              <a:gd name="connsiteY8725" fmla="*/ 362758 h 3977558"/>
              <a:gd name="connsiteX8726" fmla="*/ 877286 w 5235586"/>
              <a:gd name="connsiteY8726" fmla="*/ 365578 h 3977558"/>
              <a:gd name="connsiteX8727" fmla="*/ 832298 w 5235586"/>
              <a:gd name="connsiteY8727" fmla="*/ 410553 h 3977558"/>
              <a:gd name="connsiteX8728" fmla="*/ 829484 w 5235586"/>
              <a:gd name="connsiteY8728" fmla="*/ 413363 h 3977558"/>
              <a:gd name="connsiteX8729" fmla="*/ 826671 w 5235586"/>
              <a:gd name="connsiteY8729" fmla="*/ 410553 h 3977558"/>
              <a:gd name="connsiteX8730" fmla="*/ 781682 w 5235586"/>
              <a:gd name="connsiteY8730" fmla="*/ 365578 h 3977558"/>
              <a:gd name="connsiteX8731" fmla="*/ 778872 w 5235586"/>
              <a:gd name="connsiteY8731" fmla="*/ 362758 h 3977558"/>
              <a:gd name="connsiteX8732" fmla="*/ 781682 w 5235586"/>
              <a:gd name="connsiteY8732" fmla="*/ 359950 h 3977558"/>
              <a:gd name="connsiteX8733" fmla="*/ 829484 w 5235586"/>
              <a:gd name="connsiteY8733" fmla="*/ 312143 h 3977558"/>
              <a:gd name="connsiteX8734" fmla="*/ 674833 w 5235586"/>
              <a:gd name="connsiteY8734" fmla="*/ 312143 h 3977558"/>
              <a:gd name="connsiteX8735" fmla="*/ 722635 w 5235586"/>
              <a:gd name="connsiteY8735" fmla="*/ 359951 h 3977558"/>
              <a:gd name="connsiteX8736" fmla="*/ 725446 w 5235586"/>
              <a:gd name="connsiteY8736" fmla="*/ 362758 h 3977558"/>
              <a:gd name="connsiteX8737" fmla="*/ 722635 w 5235586"/>
              <a:gd name="connsiteY8737" fmla="*/ 365578 h 3977558"/>
              <a:gd name="connsiteX8738" fmla="*/ 677647 w 5235586"/>
              <a:gd name="connsiteY8738" fmla="*/ 410553 h 3977558"/>
              <a:gd name="connsiteX8739" fmla="*/ 674833 w 5235586"/>
              <a:gd name="connsiteY8739" fmla="*/ 413363 h 3977558"/>
              <a:gd name="connsiteX8740" fmla="*/ 672020 w 5235586"/>
              <a:gd name="connsiteY8740" fmla="*/ 410553 h 3977558"/>
              <a:gd name="connsiteX8741" fmla="*/ 627031 w 5235586"/>
              <a:gd name="connsiteY8741" fmla="*/ 365578 h 3977558"/>
              <a:gd name="connsiteX8742" fmla="*/ 624221 w 5235586"/>
              <a:gd name="connsiteY8742" fmla="*/ 362758 h 3977558"/>
              <a:gd name="connsiteX8743" fmla="*/ 627031 w 5235586"/>
              <a:gd name="connsiteY8743" fmla="*/ 359951 h 3977558"/>
              <a:gd name="connsiteX8744" fmla="*/ 674833 w 5235586"/>
              <a:gd name="connsiteY8744" fmla="*/ 312143 h 3977558"/>
              <a:gd name="connsiteX8745" fmla="*/ 2539061 w 5235586"/>
              <a:gd name="connsiteY8745" fmla="*/ 312142 h 3977558"/>
              <a:gd name="connsiteX8746" fmla="*/ 2586863 w 5235586"/>
              <a:gd name="connsiteY8746" fmla="*/ 359950 h 3977558"/>
              <a:gd name="connsiteX8747" fmla="*/ 2589673 w 5235586"/>
              <a:gd name="connsiteY8747" fmla="*/ 362758 h 3977558"/>
              <a:gd name="connsiteX8748" fmla="*/ 2586863 w 5235586"/>
              <a:gd name="connsiteY8748" fmla="*/ 365577 h 3977558"/>
              <a:gd name="connsiteX8749" fmla="*/ 2541874 w 5235586"/>
              <a:gd name="connsiteY8749" fmla="*/ 410553 h 3977558"/>
              <a:gd name="connsiteX8750" fmla="*/ 2539061 w 5235586"/>
              <a:gd name="connsiteY8750" fmla="*/ 413363 h 3977558"/>
              <a:gd name="connsiteX8751" fmla="*/ 2536247 w 5235586"/>
              <a:gd name="connsiteY8751" fmla="*/ 410553 h 3977558"/>
              <a:gd name="connsiteX8752" fmla="*/ 2491261 w 5235586"/>
              <a:gd name="connsiteY8752" fmla="*/ 365577 h 3977558"/>
              <a:gd name="connsiteX8753" fmla="*/ 2488448 w 5235586"/>
              <a:gd name="connsiteY8753" fmla="*/ 362758 h 3977558"/>
              <a:gd name="connsiteX8754" fmla="*/ 2491261 w 5235586"/>
              <a:gd name="connsiteY8754" fmla="*/ 359950 h 3977558"/>
              <a:gd name="connsiteX8755" fmla="*/ 2539061 w 5235586"/>
              <a:gd name="connsiteY8755" fmla="*/ 312142 h 3977558"/>
              <a:gd name="connsiteX8756" fmla="*/ 2384413 w 5235586"/>
              <a:gd name="connsiteY8756" fmla="*/ 312142 h 3977558"/>
              <a:gd name="connsiteX8757" fmla="*/ 2432215 w 5235586"/>
              <a:gd name="connsiteY8757" fmla="*/ 359950 h 3977558"/>
              <a:gd name="connsiteX8758" fmla="*/ 2435025 w 5235586"/>
              <a:gd name="connsiteY8758" fmla="*/ 362758 h 3977558"/>
              <a:gd name="connsiteX8759" fmla="*/ 2432215 w 5235586"/>
              <a:gd name="connsiteY8759" fmla="*/ 365577 h 3977558"/>
              <a:gd name="connsiteX8760" fmla="*/ 2387226 w 5235586"/>
              <a:gd name="connsiteY8760" fmla="*/ 410553 h 3977558"/>
              <a:gd name="connsiteX8761" fmla="*/ 2384413 w 5235586"/>
              <a:gd name="connsiteY8761" fmla="*/ 413363 h 3977558"/>
              <a:gd name="connsiteX8762" fmla="*/ 2381599 w 5235586"/>
              <a:gd name="connsiteY8762" fmla="*/ 410553 h 3977558"/>
              <a:gd name="connsiteX8763" fmla="*/ 2336613 w 5235586"/>
              <a:gd name="connsiteY8763" fmla="*/ 365577 h 3977558"/>
              <a:gd name="connsiteX8764" fmla="*/ 2333800 w 5235586"/>
              <a:gd name="connsiteY8764" fmla="*/ 362758 h 3977558"/>
              <a:gd name="connsiteX8765" fmla="*/ 2336613 w 5235586"/>
              <a:gd name="connsiteY8765" fmla="*/ 359950 h 3977558"/>
              <a:gd name="connsiteX8766" fmla="*/ 2384413 w 5235586"/>
              <a:gd name="connsiteY8766" fmla="*/ 312142 h 3977558"/>
              <a:gd name="connsiteX8767" fmla="*/ 2229761 w 5235586"/>
              <a:gd name="connsiteY8767" fmla="*/ 312142 h 3977558"/>
              <a:gd name="connsiteX8768" fmla="*/ 2277564 w 5235586"/>
              <a:gd name="connsiteY8768" fmla="*/ 359950 h 3977558"/>
              <a:gd name="connsiteX8769" fmla="*/ 2280374 w 5235586"/>
              <a:gd name="connsiteY8769" fmla="*/ 362758 h 3977558"/>
              <a:gd name="connsiteX8770" fmla="*/ 2277564 w 5235586"/>
              <a:gd name="connsiteY8770" fmla="*/ 365577 h 3977558"/>
              <a:gd name="connsiteX8771" fmla="*/ 2232575 w 5235586"/>
              <a:gd name="connsiteY8771" fmla="*/ 410553 h 3977558"/>
              <a:gd name="connsiteX8772" fmla="*/ 2229761 w 5235586"/>
              <a:gd name="connsiteY8772" fmla="*/ 413363 h 3977558"/>
              <a:gd name="connsiteX8773" fmla="*/ 2226948 w 5235586"/>
              <a:gd name="connsiteY8773" fmla="*/ 410553 h 3977558"/>
              <a:gd name="connsiteX8774" fmla="*/ 2181962 w 5235586"/>
              <a:gd name="connsiteY8774" fmla="*/ 365577 h 3977558"/>
              <a:gd name="connsiteX8775" fmla="*/ 2179149 w 5235586"/>
              <a:gd name="connsiteY8775" fmla="*/ 362758 h 3977558"/>
              <a:gd name="connsiteX8776" fmla="*/ 2181962 w 5235586"/>
              <a:gd name="connsiteY8776" fmla="*/ 359950 h 3977558"/>
              <a:gd name="connsiteX8777" fmla="*/ 2229761 w 5235586"/>
              <a:gd name="connsiteY8777" fmla="*/ 312142 h 3977558"/>
              <a:gd name="connsiteX8778" fmla="*/ 2075115 w 5235586"/>
              <a:gd name="connsiteY8778" fmla="*/ 312142 h 3977558"/>
              <a:gd name="connsiteX8779" fmla="*/ 2122917 w 5235586"/>
              <a:gd name="connsiteY8779" fmla="*/ 359950 h 3977558"/>
              <a:gd name="connsiteX8780" fmla="*/ 2125727 w 5235586"/>
              <a:gd name="connsiteY8780" fmla="*/ 362758 h 3977558"/>
              <a:gd name="connsiteX8781" fmla="*/ 2122917 w 5235586"/>
              <a:gd name="connsiteY8781" fmla="*/ 365577 h 3977558"/>
              <a:gd name="connsiteX8782" fmla="*/ 2077928 w 5235586"/>
              <a:gd name="connsiteY8782" fmla="*/ 410553 h 3977558"/>
              <a:gd name="connsiteX8783" fmla="*/ 2075115 w 5235586"/>
              <a:gd name="connsiteY8783" fmla="*/ 413363 h 3977558"/>
              <a:gd name="connsiteX8784" fmla="*/ 2072301 w 5235586"/>
              <a:gd name="connsiteY8784" fmla="*/ 410553 h 3977558"/>
              <a:gd name="connsiteX8785" fmla="*/ 2027315 w 5235586"/>
              <a:gd name="connsiteY8785" fmla="*/ 365577 h 3977558"/>
              <a:gd name="connsiteX8786" fmla="*/ 2024502 w 5235586"/>
              <a:gd name="connsiteY8786" fmla="*/ 362758 h 3977558"/>
              <a:gd name="connsiteX8787" fmla="*/ 2027315 w 5235586"/>
              <a:gd name="connsiteY8787" fmla="*/ 359950 h 3977558"/>
              <a:gd name="connsiteX8788" fmla="*/ 2075115 w 5235586"/>
              <a:gd name="connsiteY8788" fmla="*/ 312142 h 3977558"/>
              <a:gd name="connsiteX8789" fmla="*/ 3939345 w 5235586"/>
              <a:gd name="connsiteY8789" fmla="*/ 312141 h 3977558"/>
              <a:gd name="connsiteX8790" fmla="*/ 3987147 w 5235586"/>
              <a:gd name="connsiteY8790" fmla="*/ 359948 h 3977558"/>
              <a:gd name="connsiteX8791" fmla="*/ 3989957 w 5235586"/>
              <a:gd name="connsiteY8791" fmla="*/ 362755 h 3977558"/>
              <a:gd name="connsiteX8792" fmla="*/ 3987147 w 5235586"/>
              <a:gd name="connsiteY8792" fmla="*/ 365577 h 3977558"/>
              <a:gd name="connsiteX8793" fmla="*/ 3942155 w 5235586"/>
              <a:gd name="connsiteY8793" fmla="*/ 410552 h 3977558"/>
              <a:gd name="connsiteX8794" fmla="*/ 3939345 w 5235586"/>
              <a:gd name="connsiteY8794" fmla="*/ 413360 h 3977558"/>
              <a:gd name="connsiteX8795" fmla="*/ 3936531 w 5235586"/>
              <a:gd name="connsiteY8795" fmla="*/ 410552 h 3977558"/>
              <a:gd name="connsiteX8796" fmla="*/ 3891545 w 5235586"/>
              <a:gd name="connsiteY8796" fmla="*/ 365577 h 3977558"/>
              <a:gd name="connsiteX8797" fmla="*/ 3888732 w 5235586"/>
              <a:gd name="connsiteY8797" fmla="*/ 362755 h 3977558"/>
              <a:gd name="connsiteX8798" fmla="*/ 3891545 w 5235586"/>
              <a:gd name="connsiteY8798" fmla="*/ 359948 h 3977558"/>
              <a:gd name="connsiteX8799" fmla="*/ 3939345 w 5235586"/>
              <a:gd name="connsiteY8799" fmla="*/ 312141 h 3977558"/>
              <a:gd name="connsiteX8800" fmla="*/ 3784693 w 5235586"/>
              <a:gd name="connsiteY8800" fmla="*/ 312141 h 3977558"/>
              <a:gd name="connsiteX8801" fmla="*/ 3832496 w 5235586"/>
              <a:gd name="connsiteY8801" fmla="*/ 359948 h 3977558"/>
              <a:gd name="connsiteX8802" fmla="*/ 3835306 w 5235586"/>
              <a:gd name="connsiteY8802" fmla="*/ 362755 h 3977558"/>
              <a:gd name="connsiteX8803" fmla="*/ 3832496 w 5235586"/>
              <a:gd name="connsiteY8803" fmla="*/ 365577 h 3977558"/>
              <a:gd name="connsiteX8804" fmla="*/ 3787504 w 5235586"/>
              <a:gd name="connsiteY8804" fmla="*/ 410552 h 3977558"/>
              <a:gd name="connsiteX8805" fmla="*/ 3784693 w 5235586"/>
              <a:gd name="connsiteY8805" fmla="*/ 413360 h 3977558"/>
              <a:gd name="connsiteX8806" fmla="*/ 3781880 w 5235586"/>
              <a:gd name="connsiteY8806" fmla="*/ 410552 h 3977558"/>
              <a:gd name="connsiteX8807" fmla="*/ 3736894 w 5235586"/>
              <a:gd name="connsiteY8807" fmla="*/ 365577 h 3977558"/>
              <a:gd name="connsiteX8808" fmla="*/ 3734081 w 5235586"/>
              <a:gd name="connsiteY8808" fmla="*/ 362755 h 3977558"/>
              <a:gd name="connsiteX8809" fmla="*/ 3736894 w 5235586"/>
              <a:gd name="connsiteY8809" fmla="*/ 359948 h 3977558"/>
              <a:gd name="connsiteX8810" fmla="*/ 3784693 w 5235586"/>
              <a:gd name="connsiteY8810" fmla="*/ 312141 h 3977558"/>
              <a:gd name="connsiteX8811" fmla="*/ 3630045 w 5235586"/>
              <a:gd name="connsiteY8811" fmla="*/ 312141 h 3977558"/>
              <a:gd name="connsiteX8812" fmla="*/ 3677848 w 5235586"/>
              <a:gd name="connsiteY8812" fmla="*/ 359948 h 3977558"/>
              <a:gd name="connsiteX8813" fmla="*/ 3680658 w 5235586"/>
              <a:gd name="connsiteY8813" fmla="*/ 362755 h 3977558"/>
              <a:gd name="connsiteX8814" fmla="*/ 3677848 w 5235586"/>
              <a:gd name="connsiteY8814" fmla="*/ 365577 h 3977558"/>
              <a:gd name="connsiteX8815" fmla="*/ 3632856 w 5235586"/>
              <a:gd name="connsiteY8815" fmla="*/ 410552 h 3977558"/>
              <a:gd name="connsiteX8816" fmla="*/ 3630045 w 5235586"/>
              <a:gd name="connsiteY8816" fmla="*/ 413360 h 3977558"/>
              <a:gd name="connsiteX8817" fmla="*/ 3627232 w 5235586"/>
              <a:gd name="connsiteY8817" fmla="*/ 410552 h 3977558"/>
              <a:gd name="connsiteX8818" fmla="*/ 3582246 w 5235586"/>
              <a:gd name="connsiteY8818" fmla="*/ 365577 h 3977558"/>
              <a:gd name="connsiteX8819" fmla="*/ 3579433 w 5235586"/>
              <a:gd name="connsiteY8819" fmla="*/ 362755 h 3977558"/>
              <a:gd name="connsiteX8820" fmla="*/ 3582246 w 5235586"/>
              <a:gd name="connsiteY8820" fmla="*/ 359948 h 3977558"/>
              <a:gd name="connsiteX8821" fmla="*/ 3630045 w 5235586"/>
              <a:gd name="connsiteY8821" fmla="*/ 312141 h 3977558"/>
              <a:gd name="connsiteX8822" fmla="*/ 3472581 w 5235586"/>
              <a:gd name="connsiteY8822" fmla="*/ 312141 h 3977558"/>
              <a:gd name="connsiteX8823" fmla="*/ 3520384 w 5235586"/>
              <a:gd name="connsiteY8823" fmla="*/ 359948 h 3977558"/>
              <a:gd name="connsiteX8824" fmla="*/ 3523194 w 5235586"/>
              <a:gd name="connsiteY8824" fmla="*/ 362755 h 3977558"/>
              <a:gd name="connsiteX8825" fmla="*/ 3520384 w 5235586"/>
              <a:gd name="connsiteY8825" fmla="*/ 365577 h 3977558"/>
              <a:gd name="connsiteX8826" fmla="*/ 3475395 w 5235586"/>
              <a:gd name="connsiteY8826" fmla="*/ 410552 h 3977558"/>
              <a:gd name="connsiteX8827" fmla="*/ 3472581 w 5235586"/>
              <a:gd name="connsiteY8827" fmla="*/ 413360 h 3977558"/>
              <a:gd name="connsiteX8828" fmla="*/ 3469771 w 5235586"/>
              <a:gd name="connsiteY8828" fmla="*/ 410552 h 3977558"/>
              <a:gd name="connsiteX8829" fmla="*/ 3424782 w 5235586"/>
              <a:gd name="connsiteY8829" fmla="*/ 365577 h 3977558"/>
              <a:gd name="connsiteX8830" fmla="*/ 3421969 w 5235586"/>
              <a:gd name="connsiteY8830" fmla="*/ 362755 h 3977558"/>
              <a:gd name="connsiteX8831" fmla="*/ 3424782 w 5235586"/>
              <a:gd name="connsiteY8831" fmla="*/ 359948 h 3977558"/>
              <a:gd name="connsiteX8832" fmla="*/ 3472581 w 5235586"/>
              <a:gd name="connsiteY8832" fmla="*/ 312141 h 3977558"/>
              <a:gd name="connsiteX8833" fmla="*/ 3317933 w 5235586"/>
              <a:gd name="connsiteY8833" fmla="*/ 312141 h 3977558"/>
              <a:gd name="connsiteX8834" fmla="*/ 3365736 w 5235586"/>
              <a:gd name="connsiteY8834" fmla="*/ 359950 h 3977558"/>
              <a:gd name="connsiteX8835" fmla="*/ 3368546 w 5235586"/>
              <a:gd name="connsiteY8835" fmla="*/ 362755 h 3977558"/>
              <a:gd name="connsiteX8836" fmla="*/ 3365736 w 5235586"/>
              <a:gd name="connsiteY8836" fmla="*/ 365577 h 3977558"/>
              <a:gd name="connsiteX8837" fmla="*/ 3320747 w 5235586"/>
              <a:gd name="connsiteY8837" fmla="*/ 410553 h 3977558"/>
              <a:gd name="connsiteX8838" fmla="*/ 3317933 w 5235586"/>
              <a:gd name="connsiteY8838" fmla="*/ 413360 h 3977558"/>
              <a:gd name="connsiteX8839" fmla="*/ 3315123 w 5235586"/>
              <a:gd name="connsiteY8839" fmla="*/ 410553 h 3977558"/>
              <a:gd name="connsiteX8840" fmla="*/ 3270134 w 5235586"/>
              <a:gd name="connsiteY8840" fmla="*/ 365577 h 3977558"/>
              <a:gd name="connsiteX8841" fmla="*/ 3267321 w 5235586"/>
              <a:gd name="connsiteY8841" fmla="*/ 362755 h 3977558"/>
              <a:gd name="connsiteX8842" fmla="*/ 3270134 w 5235586"/>
              <a:gd name="connsiteY8842" fmla="*/ 359950 h 3977558"/>
              <a:gd name="connsiteX8843" fmla="*/ 3317933 w 5235586"/>
              <a:gd name="connsiteY8843" fmla="*/ 312141 h 3977558"/>
              <a:gd name="connsiteX8844" fmla="*/ 3163283 w 5235586"/>
              <a:gd name="connsiteY8844" fmla="*/ 312141 h 3977558"/>
              <a:gd name="connsiteX8845" fmla="*/ 3211085 w 5235586"/>
              <a:gd name="connsiteY8845" fmla="*/ 359950 h 3977558"/>
              <a:gd name="connsiteX8846" fmla="*/ 3213895 w 5235586"/>
              <a:gd name="connsiteY8846" fmla="*/ 362755 h 3977558"/>
              <a:gd name="connsiteX8847" fmla="*/ 3211085 w 5235586"/>
              <a:gd name="connsiteY8847" fmla="*/ 365577 h 3977558"/>
              <a:gd name="connsiteX8848" fmla="*/ 3166096 w 5235586"/>
              <a:gd name="connsiteY8848" fmla="*/ 410553 h 3977558"/>
              <a:gd name="connsiteX8849" fmla="*/ 3163283 w 5235586"/>
              <a:gd name="connsiteY8849" fmla="*/ 413362 h 3977558"/>
              <a:gd name="connsiteX8850" fmla="*/ 3160472 w 5235586"/>
              <a:gd name="connsiteY8850" fmla="*/ 410553 h 3977558"/>
              <a:gd name="connsiteX8851" fmla="*/ 3115483 w 5235586"/>
              <a:gd name="connsiteY8851" fmla="*/ 365577 h 3977558"/>
              <a:gd name="connsiteX8852" fmla="*/ 3112670 w 5235586"/>
              <a:gd name="connsiteY8852" fmla="*/ 362755 h 3977558"/>
              <a:gd name="connsiteX8853" fmla="*/ 3115483 w 5235586"/>
              <a:gd name="connsiteY8853" fmla="*/ 359950 h 3977558"/>
              <a:gd name="connsiteX8854" fmla="*/ 3163283 w 5235586"/>
              <a:gd name="connsiteY8854" fmla="*/ 312141 h 3977558"/>
              <a:gd name="connsiteX8855" fmla="*/ 3005823 w 5235586"/>
              <a:gd name="connsiteY8855" fmla="*/ 312141 h 3977558"/>
              <a:gd name="connsiteX8856" fmla="*/ 3053626 w 5235586"/>
              <a:gd name="connsiteY8856" fmla="*/ 359950 h 3977558"/>
              <a:gd name="connsiteX8857" fmla="*/ 3056436 w 5235586"/>
              <a:gd name="connsiteY8857" fmla="*/ 362755 h 3977558"/>
              <a:gd name="connsiteX8858" fmla="*/ 3053626 w 5235586"/>
              <a:gd name="connsiteY8858" fmla="*/ 365577 h 3977558"/>
              <a:gd name="connsiteX8859" fmla="*/ 3008634 w 5235586"/>
              <a:gd name="connsiteY8859" fmla="*/ 410553 h 3977558"/>
              <a:gd name="connsiteX8860" fmla="*/ 3005823 w 5235586"/>
              <a:gd name="connsiteY8860" fmla="*/ 413362 h 3977558"/>
              <a:gd name="connsiteX8861" fmla="*/ 3003010 w 5235586"/>
              <a:gd name="connsiteY8861" fmla="*/ 410553 h 3977558"/>
              <a:gd name="connsiteX8862" fmla="*/ 2958021 w 5235586"/>
              <a:gd name="connsiteY8862" fmla="*/ 365577 h 3977558"/>
              <a:gd name="connsiteX8863" fmla="*/ 2955211 w 5235586"/>
              <a:gd name="connsiteY8863" fmla="*/ 362755 h 3977558"/>
              <a:gd name="connsiteX8864" fmla="*/ 2958021 w 5235586"/>
              <a:gd name="connsiteY8864" fmla="*/ 359950 h 3977558"/>
              <a:gd name="connsiteX8865" fmla="*/ 3005823 w 5235586"/>
              <a:gd name="connsiteY8865" fmla="*/ 312141 h 3977558"/>
              <a:gd name="connsiteX8866" fmla="*/ 2851172 w 5235586"/>
              <a:gd name="connsiteY8866" fmla="*/ 312141 h 3977558"/>
              <a:gd name="connsiteX8867" fmla="*/ 2898975 w 5235586"/>
              <a:gd name="connsiteY8867" fmla="*/ 359950 h 3977558"/>
              <a:gd name="connsiteX8868" fmla="*/ 2901785 w 5235586"/>
              <a:gd name="connsiteY8868" fmla="*/ 362758 h 3977558"/>
              <a:gd name="connsiteX8869" fmla="*/ 2898975 w 5235586"/>
              <a:gd name="connsiteY8869" fmla="*/ 365577 h 3977558"/>
              <a:gd name="connsiteX8870" fmla="*/ 2853983 w 5235586"/>
              <a:gd name="connsiteY8870" fmla="*/ 410553 h 3977558"/>
              <a:gd name="connsiteX8871" fmla="*/ 2851172 w 5235586"/>
              <a:gd name="connsiteY8871" fmla="*/ 413363 h 3977558"/>
              <a:gd name="connsiteX8872" fmla="*/ 2848359 w 5235586"/>
              <a:gd name="connsiteY8872" fmla="*/ 410553 h 3977558"/>
              <a:gd name="connsiteX8873" fmla="*/ 2803370 w 5235586"/>
              <a:gd name="connsiteY8873" fmla="*/ 365577 h 3977558"/>
              <a:gd name="connsiteX8874" fmla="*/ 2800560 w 5235586"/>
              <a:gd name="connsiteY8874" fmla="*/ 362758 h 3977558"/>
              <a:gd name="connsiteX8875" fmla="*/ 2803370 w 5235586"/>
              <a:gd name="connsiteY8875" fmla="*/ 359950 h 3977558"/>
              <a:gd name="connsiteX8876" fmla="*/ 2851172 w 5235586"/>
              <a:gd name="connsiteY8876" fmla="*/ 312141 h 3977558"/>
              <a:gd name="connsiteX8877" fmla="*/ 2696525 w 5235586"/>
              <a:gd name="connsiteY8877" fmla="*/ 312141 h 3977558"/>
              <a:gd name="connsiteX8878" fmla="*/ 2744328 w 5235586"/>
              <a:gd name="connsiteY8878" fmla="*/ 359950 h 3977558"/>
              <a:gd name="connsiteX8879" fmla="*/ 2747138 w 5235586"/>
              <a:gd name="connsiteY8879" fmla="*/ 362758 h 3977558"/>
              <a:gd name="connsiteX8880" fmla="*/ 2744328 w 5235586"/>
              <a:gd name="connsiteY8880" fmla="*/ 365577 h 3977558"/>
              <a:gd name="connsiteX8881" fmla="*/ 2699336 w 5235586"/>
              <a:gd name="connsiteY8881" fmla="*/ 410553 h 3977558"/>
              <a:gd name="connsiteX8882" fmla="*/ 2696525 w 5235586"/>
              <a:gd name="connsiteY8882" fmla="*/ 413363 h 3977558"/>
              <a:gd name="connsiteX8883" fmla="*/ 2693712 w 5235586"/>
              <a:gd name="connsiteY8883" fmla="*/ 410553 h 3977558"/>
              <a:gd name="connsiteX8884" fmla="*/ 2648723 w 5235586"/>
              <a:gd name="connsiteY8884" fmla="*/ 365577 h 3977558"/>
              <a:gd name="connsiteX8885" fmla="*/ 2645913 w 5235586"/>
              <a:gd name="connsiteY8885" fmla="*/ 362758 h 3977558"/>
              <a:gd name="connsiteX8886" fmla="*/ 2648723 w 5235586"/>
              <a:gd name="connsiteY8886" fmla="*/ 359950 h 3977558"/>
              <a:gd name="connsiteX8887" fmla="*/ 2696525 w 5235586"/>
              <a:gd name="connsiteY8887" fmla="*/ 312141 h 3977558"/>
              <a:gd name="connsiteX8888" fmla="*/ 4406104 w 5235586"/>
              <a:gd name="connsiteY8888" fmla="*/ 312140 h 3977558"/>
              <a:gd name="connsiteX8889" fmla="*/ 4453907 w 5235586"/>
              <a:gd name="connsiteY8889" fmla="*/ 359948 h 3977558"/>
              <a:gd name="connsiteX8890" fmla="*/ 4456717 w 5235586"/>
              <a:gd name="connsiteY8890" fmla="*/ 362755 h 3977558"/>
              <a:gd name="connsiteX8891" fmla="*/ 4453907 w 5235586"/>
              <a:gd name="connsiteY8891" fmla="*/ 365576 h 3977558"/>
              <a:gd name="connsiteX8892" fmla="*/ 4408915 w 5235586"/>
              <a:gd name="connsiteY8892" fmla="*/ 410552 h 3977558"/>
              <a:gd name="connsiteX8893" fmla="*/ 4406104 w 5235586"/>
              <a:gd name="connsiteY8893" fmla="*/ 413360 h 3977558"/>
              <a:gd name="connsiteX8894" fmla="*/ 4403291 w 5235586"/>
              <a:gd name="connsiteY8894" fmla="*/ 410552 h 3977558"/>
              <a:gd name="connsiteX8895" fmla="*/ 4358302 w 5235586"/>
              <a:gd name="connsiteY8895" fmla="*/ 365576 h 3977558"/>
              <a:gd name="connsiteX8896" fmla="*/ 4355492 w 5235586"/>
              <a:gd name="connsiteY8896" fmla="*/ 362755 h 3977558"/>
              <a:gd name="connsiteX8897" fmla="*/ 4358302 w 5235586"/>
              <a:gd name="connsiteY8897" fmla="*/ 359948 h 3977558"/>
              <a:gd name="connsiteX8898" fmla="*/ 4406104 w 5235586"/>
              <a:gd name="connsiteY8898" fmla="*/ 312140 h 3977558"/>
              <a:gd name="connsiteX8899" fmla="*/ 4251453 w 5235586"/>
              <a:gd name="connsiteY8899" fmla="*/ 312140 h 3977558"/>
              <a:gd name="connsiteX8900" fmla="*/ 4299256 w 5235586"/>
              <a:gd name="connsiteY8900" fmla="*/ 359948 h 3977558"/>
              <a:gd name="connsiteX8901" fmla="*/ 4302066 w 5235586"/>
              <a:gd name="connsiteY8901" fmla="*/ 362755 h 3977558"/>
              <a:gd name="connsiteX8902" fmla="*/ 4299256 w 5235586"/>
              <a:gd name="connsiteY8902" fmla="*/ 365576 h 3977558"/>
              <a:gd name="connsiteX8903" fmla="*/ 4254264 w 5235586"/>
              <a:gd name="connsiteY8903" fmla="*/ 410552 h 3977558"/>
              <a:gd name="connsiteX8904" fmla="*/ 4251453 w 5235586"/>
              <a:gd name="connsiteY8904" fmla="*/ 413360 h 3977558"/>
              <a:gd name="connsiteX8905" fmla="*/ 4248640 w 5235586"/>
              <a:gd name="connsiteY8905" fmla="*/ 410552 h 3977558"/>
              <a:gd name="connsiteX8906" fmla="*/ 4203651 w 5235586"/>
              <a:gd name="connsiteY8906" fmla="*/ 365576 h 3977558"/>
              <a:gd name="connsiteX8907" fmla="*/ 4200841 w 5235586"/>
              <a:gd name="connsiteY8907" fmla="*/ 362755 h 3977558"/>
              <a:gd name="connsiteX8908" fmla="*/ 4203651 w 5235586"/>
              <a:gd name="connsiteY8908" fmla="*/ 359948 h 3977558"/>
              <a:gd name="connsiteX8909" fmla="*/ 4251453 w 5235586"/>
              <a:gd name="connsiteY8909" fmla="*/ 312140 h 3977558"/>
              <a:gd name="connsiteX8910" fmla="*/ 4096805 w 5235586"/>
              <a:gd name="connsiteY8910" fmla="*/ 312140 h 3977558"/>
              <a:gd name="connsiteX8911" fmla="*/ 4144608 w 5235586"/>
              <a:gd name="connsiteY8911" fmla="*/ 359948 h 3977558"/>
              <a:gd name="connsiteX8912" fmla="*/ 4147418 w 5235586"/>
              <a:gd name="connsiteY8912" fmla="*/ 362755 h 3977558"/>
              <a:gd name="connsiteX8913" fmla="*/ 4144608 w 5235586"/>
              <a:gd name="connsiteY8913" fmla="*/ 365577 h 3977558"/>
              <a:gd name="connsiteX8914" fmla="*/ 4099616 w 5235586"/>
              <a:gd name="connsiteY8914" fmla="*/ 410552 h 3977558"/>
              <a:gd name="connsiteX8915" fmla="*/ 4096805 w 5235586"/>
              <a:gd name="connsiteY8915" fmla="*/ 413360 h 3977558"/>
              <a:gd name="connsiteX8916" fmla="*/ 4093992 w 5235586"/>
              <a:gd name="connsiteY8916" fmla="*/ 410552 h 3977558"/>
              <a:gd name="connsiteX8917" fmla="*/ 4049003 w 5235586"/>
              <a:gd name="connsiteY8917" fmla="*/ 365577 h 3977558"/>
              <a:gd name="connsiteX8918" fmla="*/ 4046193 w 5235586"/>
              <a:gd name="connsiteY8918" fmla="*/ 362755 h 3977558"/>
              <a:gd name="connsiteX8919" fmla="*/ 4049003 w 5235586"/>
              <a:gd name="connsiteY8919" fmla="*/ 359948 h 3977558"/>
              <a:gd name="connsiteX8920" fmla="*/ 4096805 w 5235586"/>
              <a:gd name="connsiteY8920" fmla="*/ 312140 h 3977558"/>
              <a:gd name="connsiteX8921" fmla="*/ 5184973 w 5235586"/>
              <a:gd name="connsiteY8921" fmla="*/ 312096 h 3977558"/>
              <a:gd name="connsiteX8922" fmla="*/ 5232776 w 5235586"/>
              <a:gd name="connsiteY8922" fmla="*/ 359901 h 3977558"/>
              <a:gd name="connsiteX8923" fmla="*/ 5235586 w 5235586"/>
              <a:gd name="connsiteY8923" fmla="*/ 362709 h 3977558"/>
              <a:gd name="connsiteX8924" fmla="*/ 5232776 w 5235586"/>
              <a:gd name="connsiteY8924" fmla="*/ 365528 h 3977558"/>
              <a:gd name="connsiteX8925" fmla="*/ 5187787 w 5235586"/>
              <a:gd name="connsiteY8925" fmla="*/ 410507 h 3977558"/>
              <a:gd name="connsiteX8926" fmla="*/ 5184973 w 5235586"/>
              <a:gd name="connsiteY8926" fmla="*/ 413318 h 3977558"/>
              <a:gd name="connsiteX8927" fmla="*/ 5182163 w 5235586"/>
              <a:gd name="connsiteY8927" fmla="*/ 410507 h 3977558"/>
              <a:gd name="connsiteX8928" fmla="*/ 5137174 w 5235586"/>
              <a:gd name="connsiteY8928" fmla="*/ 365528 h 3977558"/>
              <a:gd name="connsiteX8929" fmla="*/ 5134361 w 5235586"/>
              <a:gd name="connsiteY8929" fmla="*/ 362709 h 3977558"/>
              <a:gd name="connsiteX8930" fmla="*/ 5137174 w 5235586"/>
              <a:gd name="connsiteY8930" fmla="*/ 359901 h 3977558"/>
              <a:gd name="connsiteX8931" fmla="*/ 5184973 w 5235586"/>
              <a:gd name="connsiteY8931" fmla="*/ 312096 h 3977558"/>
              <a:gd name="connsiteX8932" fmla="*/ 5030325 w 5235586"/>
              <a:gd name="connsiteY8932" fmla="*/ 312096 h 3977558"/>
              <a:gd name="connsiteX8933" fmla="*/ 5078128 w 5235586"/>
              <a:gd name="connsiteY8933" fmla="*/ 359902 h 3977558"/>
              <a:gd name="connsiteX8934" fmla="*/ 5080938 w 5235586"/>
              <a:gd name="connsiteY8934" fmla="*/ 362709 h 3977558"/>
              <a:gd name="connsiteX8935" fmla="*/ 5078128 w 5235586"/>
              <a:gd name="connsiteY8935" fmla="*/ 365528 h 3977558"/>
              <a:gd name="connsiteX8936" fmla="*/ 5033136 w 5235586"/>
              <a:gd name="connsiteY8936" fmla="*/ 410507 h 3977558"/>
              <a:gd name="connsiteX8937" fmla="*/ 5030325 w 5235586"/>
              <a:gd name="connsiteY8937" fmla="*/ 413318 h 3977558"/>
              <a:gd name="connsiteX8938" fmla="*/ 5027512 w 5235586"/>
              <a:gd name="connsiteY8938" fmla="*/ 410507 h 3977558"/>
              <a:gd name="connsiteX8939" fmla="*/ 4982523 w 5235586"/>
              <a:gd name="connsiteY8939" fmla="*/ 365528 h 3977558"/>
              <a:gd name="connsiteX8940" fmla="*/ 4979713 w 5235586"/>
              <a:gd name="connsiteY8940" fmla="*/ 362709 h 3977558"/>
              <a:gd name="connsiteX8941" fmla="*/ 4982523 w 5235586"/>
              <a:gd name="connsiteY8941" fmla="*/ 359902 h 3977558"/>
              <a:gd name="connsiteX8942" fmla="*/ 5030325 w 5235586"/>
              <a:gd name="connsiteY8942" fmla="*/ 312096 h 3977558"/>
              <a:gd name="connsiteX8943" fmla="*/ 4872861 w 5235586"/>
              <a:gd name="connsiteY8943" fmla="*/ 312096 h 3977558"/>
              <a:gd name="connsiteX8944" fmla="*/ 4920664 w 5235586"/>
              <a:gd name="connsiteY8944" fmla="*/ 359902 h 3977558"/>
              <a:gd name="connsiteX8945" fmla="*/ 4923474 w 5235586"/>
              <a:gd name="connsiteY8945" fmla="*/ 362709 h 3977558"/>
              <a:gd name="connsiteX8946" fmla="*/ 4920664 w 5235586"/>
              <a:gd name="connsiteY8946" fmla="*/ 365528 h 3977558"/>
              <a:gd name="connsiteX8947" fmla="*/ 4875675 w 5235586"/>
              <a:gd name="connsiteY8947" fmla="*/ 410508 h 3977558"/>
              <a:gd name="connsiteX8948" fmla="*/ 4872861 w 5235586"/>
              <a:gd name="connsiteY8948" fmla="*/ 413318 h 3977558"/>
              <a:gd name="connsiteX8949" fmla="*/ 4870048 w 5235586"/>
              <a:gd name="connsiteY8949" fmla="*/ 410508 h 3977558"/>
              <a:gd name="connsiteX8950" fmla="*/ 4825062 w 5235586"/>
              <a:gd name="connsiteY8950" fmla="*/ 365528 h 3977558"/>
              <a:gd name="connsiteX8951" fmla="*/ 4822249 w 5235586"/>
              <a:gd name="connsiteY8951" fmla="*/ 362709 h 3977558"/>
              <a:gd name="connsiteX8952" fmla="*/ 4825062 w 5235586"/>
              <a:gd name="connsiteY8952" fmla="*/ 359902 h 3977558"/>
              <a:gd name="connsiteX8953" fmla="*/ 4872861 w 5235586"/>
              <a:gd name="connsiteY8953" fmla="*/ 312096 h 3977558"/>
              <a:gd name="connsiteX8954" fmla="*/ 4718213 w 5235586"/>
              <a:gd name="connsiteY8954" fmla="*/ 312096 h 3977558"/>
              <a:gd name="connsiteX8955" fmla="*/ 4766016 w 5235586"/>
              <a:gd name="connsiteY8955" fmla="*/ 359902 h 3977558"/>
              <a:gd name="connsiteX8956" fmla="*/ 4768826 w 5235586"/>
              <a:gd name="connsiteY8956" fmla="*/ 362709 h 3977558"/>
              <a:gd name="connsiteX8957" fmla="*/ 4766016 w 5235586"/>
              <a:gd name="connsiteY8957" fmla="*/ 365528 h 3977558"/>
              <a:gd name="connsiteX8958" fmla="*/ 4721027 w 5235586"/>
              <a:gd name="connsiteY8958" fmla="*/ 410508 h 3977558"/>
              <a:gd name="connsiteX8959" fmla="*/ 4718213 w 5235586"/>
              <a:gd name="connsiteY8959" fmla="*/ 413318 h 3977558"/>
              <a:gd name="connsiteX8960" fmla="*/ 4715400 w 5235586"/>
              <a:gd name="connsiteY8960" fmla="*/ 410508 h 3977558"/>
              <a:gd name="connsiteX8961" fmla="*/ 4670414 w 5235586"/>
              <a:gd name="connsiteY8961" fmla="*/ 365528 h 3977558"/>
              <a:gd name="connsiteX8962" fmla="*/ 4667601 w 5235586"/>
              <a:gd name="connsiteY8962" fmla="*/ 362709 h 3977558"/>
              <a:gd name="connsiteX8963" fmla="*/ 4670414 w 5235586"/>
              <a:gd name="connsiteY8963" fmla="*/ 359902 h 3977558"/>
              <a:gd name="connsiteX8964" fmla="*/ 4718213 w 5235586"/>
              <a:gd name="connsiteY8964" fmla="*/ 312096 h 3977558"/>
              <a:gd name="connsiteX8965" fmla="*/ 4563563 w 5235586"/>
              <a:gd name="connsiteY8965" fmla="*/ 312096 h 3977558"/>
              <a:gd name="connsiteX8966" fmla="*/ 4611365 w 5235586"/>
              <a:gd name="connsiteY8966" fmla="*/ 359902 h 3977558"/>
              <a:gd name="connsiteX8967" fmla="*/ 4614175 w 5235586"/>
              <a:gd name="connsiteY8967" fmla="*/ 362709 h 3977558"/>
              <a:gd name="connsiteX8968" fmla="*/ 4611365 w 5235586"/>
              <a:gd name="connsiteY8968" fmla="*/ 365528 h 3977558"/>
              <a:gd name="connsiteX8969" fmla="*/ 4566376 w 5235586"/>
              <a:gd name="connsiteY8969" fmla="*/ 410508 h 3977558"/>
              <a:gd name="connsiteX8970" fmla="*/ 4563563 w 5235586"/>
              <a:gd name="connsiteY8970" fmla="*/ 413318 h 3977558"/>
              <a:gd name="connsiteX8971" fmla="*/ 4560749 w 5235586"/>
              <a:gd name="connsiteY8971" fmla="*/ 410508 h 3977558"/>
              <a:gd name="connsiteX8972" fmla="*/ 4515763 w 5235586"/>
              <a:gd name="connsiteY8972" fmla="*/ 365528 h 3977558"/>
              <a:gd name="connsiteX8973" fmla="*/ 4512950 w 5235586"/>
              <a:gd name="connsiteY8973" fmla="*/ 362709 h 3977558"/>
              <a:gd name="connsiteX8974" fmla="*/ 4515763 w 5235586"/>
              <a:gd name="connsiteY8974" fmla="*/ 359902 h 3977558"/>
              <a:gd name="connsiteX8975" fmla="*/ 4563563 w 5235586"/>
              <a:gd name="connsiteY8975" fmla="*/ 312096 h 3977558"/>
              <a:gd name="connsiteX8976" fmla="*/ 362724 w 5235586"/>
              <a:gd name="connsiteY8976" fmla="*/ 157475 h 3977558"/>
              <a:gd name="connsiteX8977" fmla="*/ 410526 w 5235586"/>
              <a:gd name="connsiteY8977" fmla="*/ 205297 h 3977558"/>
              <a:gd name="connsiteX8978" fmla="*/ 413337 w 5235586"/>
              <a:gd name="connsiteY8978" fmla="*/ 208121 h 3977558"/>
              <a:gd name="connsiteX8979" fmla="*/ 410526 w 5235586"/>
              <a:gd name="connsiteY8979" fmla="*/ 210919 h 3977558"/>
              <a:gd name="connsiteX8980" fmla="*/ 365535 w 5235586"/>
              <a:gd name="connsiteY8980" fmla="*/ 255928 h 3977558"/>
              <a:gd name="connsiteX8981" fmla="*/ 362724 w 5235586"/>
              <a:gd name="connsiteY8981" fmla="*/ 258740 h 3977558"/>
              <a:gd name="connsiteX8982" fmla="*/ 359911 w 5235586"/>
              <a:gd name="connsiteY8982" fmla="*/ 255928 h 3977558"/>
              <a:gd name="connsiteX8983" fmla="*/ 314922 w 5235586"/>
              <a:gd name="connsiteY8983" fmla="*/ 210919 h 3977558"/>
              <a:gd name="connsiteX8984" fmla="*/ 312112 w 5235586"/>
              <a:gd name="connsiteY8984" fmla="*/ 208121 h 3977558"/>
              <a:gd name="connsiteX8985" fmla="*/ 314922 w 5235586"/>
              <a:gd name="connsiteY8985" fmla="*/ 205297 h 3977558"/>
              <a:gd name="connsiteX8986" fmla="*/ 362724 w 5235586"/>
              <a:gd name="connsiteY8986" fmla="*/ 157475 h 3977558"/>
              <a:gd name="connsiteX8987" fmla="*/ 208073 w 5235586"/>
              <a:gd name="connsiteY8987" fmla="*/ 157475 h 3977558"/>
              <a:gd name="connsiteX8988" fmla="*/ 255875 w 5235586"/>
              <a:gd name="connsiteY8988" fmla="*/ 205297 h 3977558"/>
              <a:gd name="connsiteX8989" fmla="*/ 258686 w 5235586"/>
              <a:gd name="connsiteY8989" fmla="*/ 208121 h 3977558"/>
              <a:gd name="connsiteX8990" fmla="*/ 255875 w 5235586"/>
              <a:gd name="connsiteY8990" fmla="*/ 210919 h 3977558"/>
              <a:gd name="connsiteX8991" fmla="*/ 210884 w 5235586"/>
              <a:gd name="connsiteY8991" fmla="*/ 255928 h 3977558"/>
              <a:gd name="connsiteX8992" fmla="*/ 208073 w 5235586"/>
              <a:gd name="connsiteY8992" fmla="*/ 258740 h 3977558"/>
              <a:gd name="connsiteX8993" fmla="*/ 205260 w 5235586"/>
              <a:gd name="connsiteY8993" fmla="*/ 255928 h 3977558"/>
              <a:gd name="connsiteX8994" fmla="*/ 160271 w 5235586"/>
              <a:gd name="connsiteY8994" fmla="*/ 210919 h 3977558"/>
              <a:gd name="connsiteX8995" fmla="*/ 157461 w 5235586"/>
              <a:gd name="connsiteY8995" fmla="*/ 208121 h 3977558"/>
              <a:gd name="connsiteX8996" fmla="*/ 160271 w 5235586"/>
              <a:gd name="connsiteY8996" fmla="*/ 205297 h 3977558"/>
              <a:gd name="connsiteX8997" fmla="*/ 208073 w 5235586"/>
              <a:gd name="connsiteY8997" fmla="*/ 157475 h 3977558"/>
              <a:gd name="connsiteX8998" fmla="*/ 50612 w 5235586"/>
              <a:gd name="connsiteY8998" fmla="*/ 157475 h 3977558"/>
              <a:gd name="connsiteX8999" fmla="*/ 98414 w 5235586"/>
              <a:gd name="connsiteY8999" fmla="*/ 205297 h 3977558"/>
              <a:gd name="connsiteX9000" fmla="*/ 101225 w 5235586"/>
              <a:gd name="connsiteY9000" fmla="*/ 208121 h 3977558"/>
              <a:gd name="connsiteX9001" fmla="*/ 98414 w 5235586"/>
              <a:gd name="connsiteY9001" fmla="*/ 210919 h 3977558"/>
              <a:gd name="connsiteX9002" fmla="*/ 53426 w 5235586"/>
              <a:gd name="connsiteY9002" fmla="*/ 255928 h 3977558"/>
              <a:gd name="connsiteX9003" fmla="*/ 50612 w 5235586"/>
              <a:gd name="connsiteY9003" fmla="*/ 258740 h 3977558"/>
              <a:gd name="connsiteX9004" fmla="*/ 47802 w 5235586"/>
              <a:gd name="connsiteY9004" fmla="*/ 255928 h 3977558"/>
              <a:gd name="connsiteX9005" fmla="*/ 2813 w 5235586"/>
              <a:gd name="connsiteY9005" fmla="*/ 210919 h 3977558"/>
              <a:gd name="connsiteX9006" fmla="*/ 0 w 5235586"/>
              <a:gd name="connsiteY9006" fmla="*/ 208121 h 3977558"/>
              <a:gd name="connsiteX9007" fmla="*/ 2813 w 5235586"/>
              <a:gd name="connsiteY9007" fmla="*/ 205297 h 3977558"/>
              <a:gd name="connsiteX9008" fmla="*/ 50612 w 5235586"/>
              <a:gd name="connsiteY9008" fmla="*/ 157475 h 3977558"/>
              <a:gd name="connsiteX9009" fmla="*/ 1763004 w 5235586"/>
              <a:gd name="connsiteY9009" fmla="*/ 157474 h 3977558"/>
              <a:gd name="connsiteX9010" fmla="*/ 1810807 w 5235586"/>
              <a:gd name="connsiteY9010" fmla="*/ 205297 h 3977558"/>
              <a:gd name="connsiteX9011" fmla="*/ 1813617 w 5235586"/>
              <a:gd name="connsiteY9011" fmla="*/ 208121 h 3977558"/>
              <a:gd name="connsiteX9012" fmla="*/ 1810807 w 5235586"/>
              <a:gd name="connsiteY9012" fmla="*/ 210916 h 3977558"/>
              <a:gd name="connsiteX9013" fmla="*/ 1765815 w 5235586"/>
              <a:gd name="connsiteY9013" fmla="*/ 255927 h 3977558"/>
              <a:gd name="connsiteX9014" fmla="*/ 1763004 w 5235586"/>
              <a:gd name="connsiteY9014" fmla="*/ 258739 h 3977558"/>
              <a:gd name="connsiteX9015" fmla="*/ 1760191 w 5235586"/>
              <a:gd name="connsiteY9015" fmla="*/ 255927 h 3977558"/>
              <a:gd name="connsiteX9016" fmla="*/ 1715202 w 5235586"/>
              <a:gd name="connsiteY9016" fmla="*/ 210916 h 3977558"/>
              <a:gd name="connsiteX9017" fmla="*/ 1712392 w 5235586"/>
              <a:gd name="connsiteY9017" fmla="*/ 208121 h 3977558"/>
              <a:gd name="connsiteX9018" fmla="*/ 1715202 w 5235586"/>
              <a:gd name="connsiteY9018" fmla="*/ 205297 h 3977558"/>
              <a:gd name="connsiteX9019" fmla="*/ 1763004 w 5235586"/>
              <a:gd name="connsiteY9019" fmla="*/ 157474 h 3977558"/>
              <a:gd name="connsiteX9020" fmla="*/ 1608353 w 5235586"/>
              <a:gd name="connsiteY9020" fmla="*/ 157474 h 3977558"/>
              <a:gd name="connsiteX9021" fmla="*/ 1656156 w 5235586"/>
              <a:gd name="connsiteY9021" fmla="*/ 205297 h 3977558"/>
              <a:gd name="connsiteX9022" fmla="*/ 1658966 w 5235586"/>
              <a:gd name="connsiteY9022" fmla="*/ 208121 h 3977558"/>
              <a:gd name="connsiteX9023" fmla="*/ 1656156 w 5235586"/>
              <a:gd name="connsiteY9023" fmla="*/ 210916 h 3977558"/>
              <a:gd name="connsiteX9024" fmla="*/ 1611164 w 5235586"/>
              <a:gd name="connsiteY9024" fmla="*/ 255927 h 3977558"/>
              <a:gd name="connsiteX9025" fmla="*/ 1608353 w 5235586"/>
              <a:gd name="connsiteY9025" fmla="*/ 258740 h 3977558"/>
              <a:gd name="connsiteX9026" fmla="*/ 1605540 w 5235586"/>
              <a:gd name="connsiteY9026" fmla="*/ 255927 h 3977558"/>
              <a:gd name="connsiteX9027" fmla="*/ 1560551 w 5235586"/>
              <a:gd name="connsiteY9027" fmla="*/ 210916 h 3977558"/>
              <a:gd name="connsiteX9028" fmla="*/ 1557741 w 5235586"/>
              <a:gd name="connsiteY9028" fmla="*/ 208121 h 3977558"/>
              <a:gd name="connsiteX9029" fmla="*/ 1560551 w 5235586"/>
              <a:gd name="connsiteY9029" fmla="*/ 205297 h 3977558"/>
              <a:gd name="connsiteX9030" fmla="*/ 1608353 w 5235586"/>
              <a:gd name="connsiteY9030" fmla="*/ 157474 h 3977558"/>
              <a:gd name="connsiteX9031" fmla="*/ 1450892 w 5235586"/>
              <a:gd name="connsiteY9031" fmla="*/ 157474 h 3977558"/>
              <a:gd name="connsiteX9032" fmla="*/ 1498695 w 5235586"/>
              <a:gd name="connsiteY9032" fmla="*/ 205297 h 3977558"/>
              <a:gd name="connsiteX9033" fmla="*/ 1501505 w 5235586"/>
              <a:gd name="connsiteY9033" fmla="*/ 208121 h 3977558"/>
              <a:gd name="connsiteX9034" fmla="*/ 1498695 w 5235586"/>
              <a:gd name="connsiteY9034" fmla="*/ 210916 h 3977558"/>
              <a:gd name="connsiteX9035" fmla="*/ 1453706 w 5235586"/>
              <a:gd name="connsiteY9035" fmla="*/ 255927 h 3977558"/>
              <a:gd name="connsiteX9036" fmla="*/ 1450892 w 5235586"/>
              <a:gd name="connsiteY9036" fmla="*/ 258740 h 3977558"/>
              <a:gd name="connsiteX9037" fmla="*/ 1448079 w 5235586"/>
              <a:gd name="connsiteY9037" fmla="*/ 255927 h 3977558"/>
              <a:gd name="connsiteX9038" fmla="*/ 1403090 w 5235586"/>
              <a:gd name="connsiteY9038" fmla="*/ 210916 h 3977558"/>
              <a:gd name="connsiteX9039" fmla="*/ 1400280 w 5235586"/>
              <a:gd name="connsiteY9039" fmla="*/ 208121 h 3977558"/>
              <a:gd name="connsiteX9040" fmla="*/ 1403090 w 5235586"/>
              <a:gd name="connsiteY9040" fmla="*/ 205297 h 3977558"/>
              <a:gd name="connsiteX9041" fmla="*/ 1450892 w 5235586"/>
              <a:gd name="connsiteY9041" fmla="*/ 157474 h 3977558"/>
              <a:gd name="connsiteX9042" fmla="*/ 1296244 w 5235586"/>
              <a:gd name="connsiteY9042" fmla="*/ 157474 h 3977558"/>
              <a:gd name="connsiteX9043" fmla="*/ 1344046 w 5235586"/>
              <a:gd name="connsiteY9043" fmla="*/ 205297 h 3977558"/>
              <a:gd name="connsiteX9044" fmla="*/ 1346857 w 5235586"/>
              <a:gd name="connsiteY9044" fmla="*/ 208121 h 3977558"/>
              <a:gd name="connsiteX9045" fmla="*/ 1344046 w 5235586"/>
              <a:gd name="connsiteY9045" fmla="*/ 210916 h 3977558"/>
              <a:gd name="connsiteX9046" fmla="*/ 1299058 w 5235586"/>
              <a:gd name="connsiteY9046" fmla="*/ 255927 h 3977558"/>
              <a:gd name="connsiteX9047" fmla="*/ 1296244 w 5235586"/>
              <a:gd name="connsiteY9047" fmla="*/ 258740 h 3977558"/>
              <a:gd name="connsiteX9048" fmla="*/ 1293431 w 5235586"/>
              <a:gd name="connsiteY9048" fmla="*/ 255927 h 3977558"/>
              <a:gd name="connsiteX9049" fmla="*/ 1248442 w 5235586"/>
              <a:gd name="connsiteY9049" fmla="*/ 210916 h 3977558"/>
              <a:gd name="connsiteX9050" fmla="*/ 1245632 w 5235586"/>
              <a:gd name="connsiteY9050" fmla="*/ 208121 h 3977558"/>
              <a:gd name="connsiteX9051" fmla="*/ 1248442 w 5235586"/>
              <a:gd name="connsiteY9051" fmla="*/ 205297 h 3977558"/>
              <a:gd name="connsiteX9052" fmla="*/ 1296244 w 5235586"/>
              <a:gd name="connsiteY9052" fmla="*/ 157474 h 3977558"/>
              <a:gd name="connsiteX9053" fmla="*/ 1141593 w 5235586"/>
              <a:gd name="connsiteY9053" fmla="*/ 157474 h 3977558"/>
              <a:gd name="connsiteX9054" fmla="*/ 1189395 w 5235586"/>
              <a:gd name="connsiteY9054" fmla="*/ 205297 h 3977558"/>
              <a:gd name="connsiteX9055" fmla="*/ 1192206 w 5235586"/>
              <a:gd name="connsiteY9055" fmla="*/ 208121 h 3977558"/>
              <a:gd name="connsiteX9056" fmla="*/ 1189395 w 5235586"/>
              <a:gd name="connsiteY9056" fmla="*/ 210916 h 3977558"/>
              <a:gd name="connsiteX9057" fmla="*/ 1144407 w 5235586"/>
              <a:gd name="connsiteY9057" fmla="*/ 255927 h 3977558"/>
              <a:gd name="connsiteX9058" fmla="*/ 1141593 w 5235586"/>
              <a:gd name="connsiteY9058" fmla="*/ 258740 h 3977558"/>
              <a:gd name="connsiteX9059" fmla="*/ 1138780 w 5235586"/>
              <a:gd name="connsiteY9059" fmla="*/ 255927 h 3977558"/>
              <a:gd name="connsiteX9060" fmla="*/ 1093791 w 5235586"/>
              <a:gd name="connsiteY9060" fmla="*/ 210916 h 3977558"/>
              <a:gd name="connsiteX9061" fmla="*/ 1090981 w 5235586"/>
              <a:gd name="connsiteY9061" fmla="*/ 208121 h 3977558"/>
              <a:gd name="connsiteX9062" fmla="*/ 1093791 w 5235586"/>
              <a:gd name="connsiteY9062" fmla="*/ 205297 h 3977558"/>
              <a:gd name="connsiteX9063" fmla="*/ 1141593 w 5235586"/>
              <a:gd name="connsiteY9063" fmla="*/ 157474 h 3977558"/>
              <a:gd name="connsiteX9064" fmla="*/ 984132 w 5235586"/>
              <a:gd name="connsiteY9064" fmla="*/ 157474 h 3977558"/>
              <a:gd name="connsiteX9065" fmla="*/ 1031934 w 5235586"/>
              <a:gd name="connsiteY9065" fmla="*/ 205297 h 3977558"/>
              <a:gd name="connsiteX9066" fmla="*/ 1034745 w 5235586"/>
              <a:gd name="connsiteY9066" fmla="*/ 208121 h 3977558"/>
              <a:gd name="connsiteX9067" fmla="*/ 1031934 w 5235586"/>
              <a:gd name="connsiteY9067" fmla="*/ 210916 h 3977558"/>
              <a:gd name="connsiteX9068" fmla="*/ 986946 w 5235586"/>
              <a:gd name="connsiteY9068" fmla="*/ 255927 h 3977558"/>
              <a:gd name="connsiteX9069" fmla="*/ 984132 w 5235586"/>
              <a:gd name="connsiteY9069" fmla="*/ 258740 h 3977558"/>
              <a:gd name="connsiteX9070" fmla="*/ 981319 w 5235586"/>
              <a:gd name="connsiteY9070" fmla="*/ 255927 h 3977558"/>
              <a:gd name="connsiteX9071" fmla="*/ 936330 w 5235586"/>
              <a:gd name="connsiteY9071" fmla="*/ 210916 h 3977558"/>
              <a:gd name="connsiteX9072" fmla="*/ 933520 w 5235586"/>
              <a:gd name="connsiteY9072" fmla="*/ 208121 h 3977558"/>
              <a:gd name="connsiteX9073" fmla="*/ 936330 w 5235586"/>
              <a:gd name="connsiteY9073" fmla="*/ 205297 h 3977558"/>
              <a:gd name="connsiteX9074" fmla="*/ 984132 w 5235586"/>
              <a:gd name="connsiteY9074" fmla="*/ 157474 h 3977558"/>
              <a:gd name="connsiteX9075" fmla="*/ 829484 w 5235586"/>
              <a:gd name="connsiteY9075" fmla="*/ 157474 h 3977558"/>
              <a:gd name="connsiteX9076" fmla="*/ 877286 w 5235586"/>
              <a:gd name="connsiteY9076" fmla="*/ 205297 h 3977558"/>
              <a:gd name="connsiteX9077" fmla="*/ 880097 w 5235586"/>
              <a:gd name="connsiteY9077" fmla="*/ 208121 h 3977558"/>
              <a:gd name="connsiteX9078" fmla="*/ 877286 w 5235586"/>
              <a:gd name="connsiteY9078" fmla="*/ 210916 h 3977558"/>
              <a:gd name="connsiteX9079" fmla="*/ 832298 w 5235586"/>
              <a:gd name="connsiteY9079" fmla="*/ 255927 h 3977558"/>
              <a:gd name="connsiteX9080" fmla="*/ 829484 w 5235586"/>
              <a:gd name="connsiteY9080" fmla="*/ 258740 h 3977558"/>
              <a:gd name="connsiteX9081" fmla="*/ 826671 w 5235586"/>
              <a:gd name="connsiteY9081" fmla="*/ 255927 h 3977558"/>
              <a:gd name="connsiteX9082" fmla="*/ 781682 w 5235586"/>
              <a:gd name="connsiteY9082" fmla="*/ 210916 h 3977558"/>
              <a:gd name="connsiteX9083" fmla="*/ 778872 w 5235586"/>
              <a:gd name="connsiteY9083" fmla="*/ 208121 h 3977558"/>
              <a:gd name="connsiteX9084" fmla="*/ 781682 w 5235586"/>
              <a:gd name="connsiteY9084" fmla="*/ 205297 h 3977558"/>
              <a:gd name="connsiteX9085" fmla="*/ 829484 w 5235586"/>
              <a:gd name="connsiteY9085" fmla="*/ 157474 h 3977558"/>
              <a:gd name="connsiteX9086" fmla="*/ 674833 w 5235586"/>
              <a:gd name="connsiteY9086" fmla="*/ 157474 h 3977558"/>
              <a:gd name="connsiteX9087" fmla="*/ 722635 w 5235586"/>
              <a:gd name="connsiteY9087" fmla="*/ 205297 h 3977558"/>
              <a:gd name="connsiteX9088" fmla="*/ 725446 w 5235586"/>
              <a:gd name="connsiteY9088" fmla="*/ 208121 h 3977558"/>
              <a:gd name="connsiteX9089" fmla="*/ 722635 w 5235586"/>
              <a:gd name="connsiteY9089" fmla="*/ 210916 h 3977558"/>
              <a:gd name="connsiteX9090" fmla="*/ 677647 w 5235586"/>
              <a:gd name="connsiteY9090" fmla="*/ 255928 h 3977558"/>
              <a:gd name="connsiteX9091" fmla="*/ 674833 w 5235586"/>
              <a:gd name="connsiteY9091" fmla="*/ 258740 h 3977558"/>
              <a:gd name="connsiteX9092" fmla="*/ 672020 w 5235586"/>
              <a:gd name="connsiteY9092" fmla="*/ 255928 h 3977558"/>
              <a:gd name="connsiteX9093" fmla="*/ 627031 w 5235586"/>
              <a:gd name="connsiteY9093" fmla="*/ 210916 h 3977558"/>
              <a:gd name="connsiteX9094" fmla="*/ 624221 w 5235586"/>
              <a:gd name="connsiteY9094" fmla="*/ 208121 h 3977558"/>
              <a:gd name="connsiteX9095" fmla="*/ 627031 w 5235586"/>
              <a:gd name="connsiteY9095" fmla="*/ 205297 h 3977558"/>
              <a:gd name="connsiteX9096" fmla="*/ 674833 w 5235586"/>
              <a:gd name="connsiteY9096" fmla="*/ 157474 h 3977558"/>
              <a:gd name="connsiteX9097" fmla="*/ 517372 w 5235586"/>
              <a:gd name="connsiteY9097" fmla="*/ 157474 h 3977558"/>
              <a:gd name="connsiteX9098" fmla="*/ 565174 w 5235586"/>
              <a:gd name="connsiteY9098" fmla="*/ 205297 h 3977558"/>
              <a:gd name="connsiteX9099" fmla="*/ 567985 w 5235586"/>
              <a:gd name="connsiteY9099" fmla="*/ 208121 h 3977558"/>
              <a:gd name="connsiteX9100" fmla="*/ 565174 w 5235586"/>
              <a:gd name="connsiteY9100" fmla="*/ 210916 h 3977558"/>
              <a:gd name="connsiteX9101" fmla="*/ 520183 w 5235586"/>
              <a:gd name="connsiteY9101" fmla="*/ 255928 h 3977558"/>
              <a:gd name="connsiteX9102" fmla="*/ 517372 w 5235586"/>
              <a:gd name="connsiteY9102" fmla="*/ 258740 h 3977558"/>
              <a:gd name="connsiteX9103" fmla="*/ 514559 w 5235586"/>
              <a:gd name="connsiteY9103" fmla="*/ 255928 h 3977558"/>
              <a:gd name="connsiteX9104" fmla="*/ 469570 w 5235586"/>
              <a:gd name="connsiteY9104" fmla="*/ 210916 h 3977558"/>
              <a:gd name="connsiteX9105" fmla="*/ 466760 w 5235586"/>
              <a:gd name="connsiteY9105" fmla="*/ 208121 h 3977558"/>
              <a:gd name="connsiteX9106" fmla="*/ 469570 w 5235586"/>
              <a:gd name="connsiteY9106" fmla="*/ 205297 h 3977558"/>
              <a:gd name="connsiteX9107" fmla="*/ 517372 w 5235586"/>
              <a:gd name="connsiteY9107" fmla="*/ 157474 h 3977558"/>
              <a:gd name="connsiteX9108" fmla="*/ 4406104 w 5235586"/>
              <a:gd name="connsiteY9108" fmla="*/ 157473 h 3977558"/>
              <a:gd name="connsiteX9109" fmla="*/ 4453907 w 5235586"/>
              <a:gd name="connsiteY9109" fmla="*/ 205295 h 3977558"/>
              <a:gd name="connsiteX9110" fmla="*/ 4456717 w 5235586"/>
              <a:gd name="connsiteY9110" fmla="*/ 208117 h 3977558"/>
              <a:gd name="connsiteX9111" fmla="*/ 4453907 w 5235586"/>
              <a:gd name="connsiteY9111" fmla="*/ 210915 h 3977558"/>
              <a:gd name="connsiteX9112" fmla="*/ 4408915 w 5235586"/>
              <a:gd name="connsiteY9112" fmla="*/ 255926 h 3977558"/>
              <a:gd name="connsiteX9113" fmla="*/ 4406104 w 5235586"/>
              <a:gd name="connsiteY9113" fmla="*/ 258736 h 3977558"/>
              <a:gd name="connsiteX9114" fmla="*/ 4403291 w 5235586"/>
              <a:gd name="connsiteY9114" fmla="*/ 255926 h 3977558"/>
              <a:gd name="connsiteX9115" fmla="*/ 4358302 w 5235586"/>
              <a:gd name="connsiteY9115" fmla="*/ 210915 h 3977558"/>
              <a:gd name="connsiteX9116" fmla="*/ 4355492 w 5235586"/>
              <a:gd name="connsiteY9116" fmla="*/ 208117 h 3977558"/>
              <a:gd name="connsiteX9117" fmla="*/ 4358302 w 5235586"/>
              <a:gd name="connsiteY9117" fmla="*/ 205295 h 3977558"/>
              <a:gd name="connsiteX9118" fmla="*/ 4406104 w 5235586"/>
              <a:gd name="connsiteY9118" fmla="*/ 157473 h 3977558"/>
              <a:gd name="connsiteX9119" fmla="*/ 4251453 w 5235586"/>
              <a:gd name="connsiteY9119" fmla="*/ 157473 h 3977558"/>
              <a:gd name="connsiteX9120" fmla="*/ 4299256 w 5235586"/>
              <a:gd name="connsiteY9120" fmla="*/ 205295 h 3977558"/>
              <a:gd name="connsiteX9121" fmla="*/ 4302066 w 5235586"/>
              <a:gd name="connsiteY9121" fmla="*/ 208117 h 3977558"/>
              <a:gd name="connsiteX9122" fmla="*/ 4299256 w 5235586"/>
              <a:gd name="connsiteY9122" fmla="*/ 210915 h 3977558"/>
              <a:gd name="connsiteX9123" fmla="*/ 4254264 w 5235586"/>
              <a:gd name="connsiteY9123" fmla="*/ 255926 h 3977558"/>
              <a:gd name="connsiteX9124" fmla="*/ 4251453 w 5235586"/>
              <a:gd name="connsiteY9124" fmla="*/ 258736 h 3977558"/>
              <a:gd name="connsiteX9125" fmla="*/ 4248640 w 5235586"/>
              <a:gd name="connsiteY9125" fmla="*/ 255926 h 3977558"/>
              <a:gd name="connsiteX9126" fmla="*/ 4203651 w 5235586"/>
              <a:gd name="connsiteY9126" fmla="*/ 210915 h 3977558"/>
              <a:gd name="connsiteX9127" fmla="*/ 4200841 w 5235586"/>
              <a:gd name="connsiteY9127" fmla="*/ 208117 h 3977558"/>
              <a:gd name="connsiteX9128" fmla="*/ 4203651 w 5235586"/>
              <a:gd name="connsiteY9128" fmla="*/ 205295 h 3977558"/>
              <a:gd name="connsiteX9129" fmla="*/ 4251453 w 5235586"/>
              <a:gd name="connsiteY9129" fmla="*/ 157473 h 3977558"/>
              <a:gd name="connsiteX9130" fmla="*/ 4096805 w 5235586"/>
              <a:gd name="connsiteY9130" fmla="*/ 157473 h 3977558"/>
              <a:gd name="connsiteX9131" fmla="*/ 4144608 w 5235586"/>
              <a:gd name="connsiteY9131" fmla="*/ 205295 h 3977558"/>
              <a:gd name="connsiteX9132" fmla="*/ 4147418 w 5235586"/>
              <a:gd name="connsiteY9132" fmla="*/ 208117 h 3977558"/>
              <a:gd name="connsiteX9133" fmla="*/ 4144608 w 5235586"/>
              <a:gd name="connsiteY9133" fmla="*/ 210915 h 3977558"/>
              <a:gd name="connsiteX9134" fmla="*/ 4099616 w 5235586"/>
              <a:gd name="connsiteY9134" fmla="*/ 255926 h 3977558"/>
              <a:gd name="connsiteX9135" fmla="*/ 4096805 w 5235586"/>
              <a:gd name="connsiteY9135" fmla="*/ 258736 h 3977558"/>
              <a:gd name="connsiteX9136" fmla="*/ 4093992 w 5235586"/>
              <a:gd name="connsiteY9136" fmla="*/ 255926 h 3977558"/>
              <a:gd name="connsiteX9137" fmla="*/ 4049003 w 5235586"/>
              <a:gd name="connsiteY9137" fmla="*/ 210915 h 3977558"/>
              <a:gd name="connsiteX9138" fmla="*/ 4046193 w 5235586"/>
              <a:gd name="connsiteY9138" fmla="*/ 208117 h 3977558"/>
              <a:gd name="connsiteX9139" fmla="*/ 4049003 w 5235586"/>
              <a:gd name="connsiteY9139" fmla="*/ 205295 h 3977558"/>
              <a:gd name="connsiteX9140" fmla="*/ 4096805 w 5235586"/>
              <a:gd name="connsiteY9140" fmla="*/ 157473 h 3977558"/>
              <a:gd name="connsiteX9141" fmla="*/ 3939345 w 5235586"/>
              <a:gd name="connsiteY9141" fmla="*/ 157473 h 3977558"/>
              <a:gd name="connsiteX9142" fmla="*/ 3987147 w 5235586"/>
              <a:gd name="connsiteY9142" fmla="*/ 205295 h 3977558"/>
              <a:gd name="connsiteX9143" fmla="*/ 3989957 w 5235586"/>
              <a:gd name="connsiteY9143" fmla="*/ 208121 h 3977558"/>
              <a:gd name="connsiteX9144" fmla="*/ 3987147 w 5235586"/>
              <a:gd name="connsiteY9144" fmla="*/ 210915 h 3977558"/>
              <a:gd name="connsiteX9145" fmla="*/ 3942155 w 5235586"/>
              <a:gd name="connsiteY9145" fmla="*/ 255926 h 3977558"/>
              <a:gd name="connsiteX9146" fmla="*/ 3939345 w 5235586"/>
              <a:gd name="connsiteY9146" fmla="*/ 258737 h 3977558"/>
              <a:gd name="connsiteX9147" fmla="*/ 3936531 w 5235586"/>
              <a:gd name="connsiteY9147" fmla="*/ 255926 h 3977558"/>
              <a:gd name="connsiteX9148" fmla="*/ 3891545 w 5235586"/>
              <a:gd name="connsiteY9148" fmla="*/ 210915 h 3977558"/>
              <a:gd name="connsiteX9149" fmla="*/ 3888732 w 5235586"/>
              <a:gd name="connsiteY9149" fmla="*/ 208121 h 3977558"/>
              <a:gd name="connsiteX9150" fmla="*/ 3891545 w 5235586"/>
              <a:gd name="connsiteY9150" fmla="*/ 205295 h 3977558"/>
              <a:gd name="connsiteX9151" fmla="*/ 3939345 w 5235586"/>
              <a:gd name="connsiteY9151" fmla="*/ 157473 h 3977558"/>
              <a:gd name="connsiteX9152" fmla="*/ 3784693 w 5235586"/>
              <a:gd name="connsiteY9152" fmla="*/ 157473 h 3977558"/>
              <a:gd name="connsiteX9153" fmla="*/ 3832496 w 5235586"/>
              <a:gd name="connsiteY9153" fmla="*/ 205295 h 3977558"/>
              <a:gd name="connsiteX9154" fmla="*/ 3835306 w 5235586"/>
              <a:gd name="connsiteY9154" fmla="*/ 208121 h 3977558"/>
              <a:gd name="connsiteX9155" fmla="*/ 3832496 w 5235586"/>
              <a:gd name="connsiteY9155" fmla="*/ 210915 h 3977558"/>
              <a:gd name="connsiteX9156" fmla="*/ 3787504 w 5235586"/>
              <a:gd name="connsiteY9156" fmla="*/ 255927 h 3977558"/>
              <a:gd name="connsiteX9157" fmla="*/ 3784693 w 5235586"/>
              <a:gd name="connsiteY9157" fmla="*/ 258737 h 3977558"/>
              <a:gd name="connsiteX9158" fmla="*/ 3781880 w 5235586"/>
              <a:gd name="connsiteY9158" fmla="*/ 255927 h 3977558"/>
              <a:gd name="connsiteX9159" fmla="*/ 3736894 w 5235586"/>
              <a:gd name="connsiteY9159" fmla="*/ 210915 h 3977558"/>
              <a:gd name="connsiteX9160" fmla="*/ 3734081 w 5235586"/>
              <a:gd name="connsiteY9160" fmla="*/ 208121 h 3977558"/>
              <a:gd name="connsiteX9161" fmla="*/ 3736894 w 5235586"/>
              <a:gd name="connsiteY9161" fmla="*/ 205295 h 3977558"/>
              <a:gd name="connsiteX9162" fmla="*/ 3784693 w 5235586"/>
              <a:gd name="connsiteY9162" fmla="*/ 157473 h 3977558"/>
              <a:gd name="connsiteX9163" fmla="*/ 3630045 w 5235586"/>
              <a:gd name="connsiteY9163" fmla="*/ 157473 h 3977558"/>
              <a:gd name="connsiteX9164" fmla="*/ 3677848 w 5235586"/>
              <a:gd name="connsiteY9164" fmla="*/ 205295 h 3977558"/>
              <a:gd name="connsiteX9165" fmla="*/ 3680658 w 5235586"/>
              <a:gd name="connsiteY9165" fmla="*/ 208121 h 3977558"/>
              <a:gd name="connsiteX9166" fmla="*/ 3677848 w 5235586"/>
              <a:gd name="connsiteY9166" fmla="*/ 210915 h 3977558"/>
              <a:gd name="connsiteX9167" fmla="*/ 3632856 w 5235586"/>
              <a:gd name="connsiteY9167" fmla="*/ 255927 h 3977558"/>
              <a:gd name="connsiteX9168" fmla="*/ 3630045 w 5235586"/>
              <a:gd name="connsiteY9168" fmla="*/ 258737 h 3977558"/>
              <a:gd name="connsiteX9169" fmla="*/ 3627232 w 5235586"/>
              <a:gd name="connsiteY9169" fmla="*/ 255927 h 3977558"/>
              <a:gd name="connsiteX9170" fmla="*/ 3582246 w 5235586"/>
              <a:gd name="connsiteY9170" fmla="*/ 210915 h 3977558"/>
              <a:gd name="connsiteX9171" fmla="*/ 3579433 w 5235586"/>
              <a:gd name="connsiteY9171" fmla="*/ 208121 h 3977558"/>
              <a:gd name="connsiteX9172" fmla="*/ 3582246 w 5235586"/>
              <a:gd name="connsiteY9172" fmla="*/ 205295 h 3977558"/>
              <a:gd name="connsiteX9173" fmla="*/ 3630045 w 5235586"/>
              <a:gd name="connsiteY9173" fmla="*/ 157473 h 3977558"/>
              <a:gd name="connsiteX9174" fmla="*/ 3472581 w 5235586"/>
              <a:gd name="connsiteY9174" fmla="*/ 157473 h 3977558"/>
              <a:gd name="connsiteX9175" fmla="*/ 3520384 w 5235586"/>
              <a:gd name="connsiteY9175" fmla="*/ 205295 h 3977558"/>
              <a:gd name="connsiteX9176" fmla="*/ 3523194 w 5235586"/>
              <a:gd name="connsiteY9176" fmla="*/ 208121 h 3977558"/>
              <a:gd name="connsiteX9177" fmla="*/ 3520384 w 5235586"/>
              <a:gd name="connsiteY9177" fmla="*/ 210915 h 3977558"/>
              <a:gd name="connsiteX9178" fmla="*/ 3475395 w 5235586"/>
              <a:gd name="connsiteY9178" fmla="*/ 255927 h 3977558"/>
              <a:gd name="connsiteX9179" fmla="*/ 3472581 w 5235586"/>
              <a:gd name="connsiteY9179" fmla="*/ 258737 h 3977558"/>
              <a:gd name="connsiteX9180" fmla="*/ 3469771 w 5235586"/>
              <a:gd name="connsiteY9180" fmla="*/ 255927 h 3977558"/>
              <a:gd name="connsiteX9181" fmla="*/ 3424782 w 5235586"/>
              <a:gd name="connsiteY9181" fmla="*/ 210915 h 3977558"/>
              <a:gd name="connsiteX9182" fmla="*/ 3421969 w 5235586"/>
              <a:gd name="connsiteY9182" fmla="*/ 208121 h 3977558"/>
              <a:gd name="connsiteX9183" fmla="*/ 3424782 w 5235586"/>
              <a:gd name="connsiteY9183" fmla="*/ 205295 h 3977558"/>
              <a:gd name="connsiteX9184" fmla="*/ 3472581 w 5235586"/>
              <a:gd name="connsiteY9184" fmla="*/ 157473 h 3977558"/>
              <a:gd name="connsiteX9185" fmla="*/ 3317933 w 5235586"/>
              <a:gd name="connsiteY9185" fmla="*/ 157473 h 3977558"/>
              <a:gd name="connsiteX9186" fmla="*/ 3365736 w 5235586"/>
              <a:gd name="connsiteY9186" fmla="*/ 205295 h 3977558"/>
              <a:gd name="connsiteX9187" fmla="*/ 3368546 w 5235586"/>
              <a:gd name="connsiteY9187" fmla="*/ 208121 h 3977558"/>
              <a:gd name="connsiteX9188" fmla="*/ 3365736 w 5235586"/>
              <a:gd name="connsiteY9188" fmla="*/ 210915 h 3977558"/>
              <a:gd name="connsiteX9189" fmla="*/ 3320747 w 5235586"/>
              <a:gd name="connsiteY9189" fmla="*/ 255927 h 3977558"/>
              <a:gd name="connsiteX9190" fmla="*/ 3317933 w 5235586"/>
              <a:gd name="connsiteY9190" fmla="*/ 258738 h 3977558"/>
              <a:gd name="connsiteX9191" fmla="*/ 3315123 w 5235586"/>
              <a:gd name="connsiteY9191" fmla="*/ 255927 h 3977558"/>
              <a:gd name="connsiteX9192" fmla="*/ 3270134 w 5235586"/>
              <a:gd name="connsiteY9192" fmla="*/ 210915 h 3977558"/>
              <a:gd name="connsiteX9193" fmla="*/ 3267321 w 5235586"/>
              <a:gd name="connsiteY9193" fmla="*/ 208121 h 3977558"/>
              <a:gd name="connsiteX9194" fmla="*/ 3270134 w 5235586"/>
              <a:gd name="connsiteY9194" fmla="*/ 205295 h 3977558"/>
              <a:gd name="connsiteX9195" fmla="*/ 3317933 w 5235586"/>
              <a:gd name="connsiteY9195" fmla="*/ 157473 h 3977558"/>
              <a:gd name="connsiteX9196" fmla="*/ 3163283 w 5235586"/>
              <a:gd name="connsiteY9196" fmla="*/ 157473 h 3977558"/>
              <a:gd name="connsiteX9197" fmla="*/ 3211085 w 5235586"/>
              <a:gd name="connsiteY9197" fmla="*/ 205295 h 3977558"/>
              <a:gd name="connsiteX9198" fmla="*/ 3213895 w 5235586"/>
              <a:gd name="connsiteY9198" fmla="*/ 208121 h 3977558"/>
              <a:gd name="connsiteX9199" fmla="*/ 3211085 w 5235586"/>
              <a:gd name="connsiteY9199" fmla="*/ 210915 h 3977558"/>
              <a:gd name="connsiteX9200" fmla="*/ 3166096 w 5235586"/>
              <a:gd name="connsiteY9200" fmla="*/ 255927 h 3977558"/>
              <a:gd name="connsiteX9201" fmla="*/ 3163283 w 5235586"/>
              <a:gd name="connsiteY9201" fmla="*/ 258738 h 3977558"/>
              <a:gd name="connsiteX9202" fmla="*/ 3160472 w 5235586"/>
              <a:gd name="connsiteY9202" fmla="*/ 255927 h 3977558"/>
              <a:gd name="connsiteX9203" fmla="*/ 3115483 w 5235586"/>
              <a:gd name="connsiteY9203" fmla="*/ 210915 h 3977558"/>
              <a:gd name="connsiteX9204" fmla="*/ 3112670 w 5235586"/>
              <a:gd name="connsiteY9204" fmla="*/ 208121 h 3977558"/>
              <a:gd name="connsiteX9205" fmla="*/ 3115483 w 5235586"/>
              <a:gd name="connsiteY9205" fmla="*/ 205295 h 3977558"/>
              <a:gd name="connsiteX9206" fmla="*/ 3163283 w 5235586"/>
              <a:gd name="connsiteY9206" fmla="*/ 157473 h 3977558"/>
              <a:gd name="connsiteX9207" fmla="*/ 3005823 w 5235586"/>
              <a:gd name="connsiteY9207" fmla="*/ 157473 h 3977558"/>
              <a:gd name="connsiteX9208" fmla="*/ 3053626 w 5235586"/>
              <a:gd name="connsiteY9208" fmla="*/ 205295 h 3977558"/>
              <a:gd name="connsiteX9209" fmla="*/ 3056436 w 5235586"/>
              <a:gd name="connsiteY9209" fmla="*/ 208121 h 3977558"/>
              <a:gd name="connsiteX9210" fmla="*/ 3053626 w 5235586"/>
              <a:gd name="connsiteY9210" fmla="*/ 210915 h 3977558"/>
              <a:gd name="connsiteX9211" fmla="*/ 3008634 w 5235586"/>
              <a:gd name="connsiteY9211" fmla="*/ 255927 h 3977558"/>
              <a:gd name="connsiteX9212" fmla="*/ 3005823 w 5235586"/>
              <a:gd name="connsiteY9212" fmla="*/ 258738 h 3977558"/>
              <a:gd name="connsiteX9213" fmla="*/ 3003010 w 5235586"/>
              <a:gd name="connsiteY9213" fmla="*/ 255927 h 3977558"/>
              <a:gd name="connsiteX9214" fmla="*/ 2958021 w 5235586"/>
              <a:gd name="connsiteY9214" fmla="*/ 210915 h 3977558"/>
              <a:gd name="connsiteX9215" fmla="*/ 2955211 w 5235586"/>
              <a:gd name="connsiteY9215" fmla="*/ 208121 h 3977558"/>
              <a:gd name="connsiteX9216" fmla="*/ 2958021 w 5235586"/>
              <a:gd name="connsiteY9216" fmla="*/ 205295 h 3977558"/>
              <a:gd name="connsiteX9217" fmla="*/ 3005823 w 5235586"/>
              <a:gd name="connsiteY9217" fmla="*/ 157473 h 3977558"/>
              <a:gd name="connsiteX9218" fmla="*/ 2851172 w 5235586"/>
              <a:gd name="connsiteY9218" fmla="*/ 157473 h 3977558"/>
              <a:gd name="connsiteX9219" fmla="*/ 2898975 w 5235586"/>
              <a:gd name="connsiteY9219" fmla="*/ 205295 h 3977558"/>
              <a:gd name="connsiteX9220" fmla="*/ 2901785 w 5235586"/>
              <a:gd name="connsiteY9220" fmla="*/ 208121 h 3977558"/>
              <a:gd name="connsiteX9221" fmla="*/ 2898975 w 5235586"/>
              <a:gd name="connsiteY9221" fmla="*/ 210915 h 3977558"/>
              <a:gd name="connsiteX9222" fmla="*/ 2853983 w 5235586"/>
              <a:gd name="connsiteY9222" fmla="*/ 255927 h 3977558"/>
              <a:gd name="connsiteX9223" fmla="*/ 2851172 w 5235586"/>
              <a:gd name="connsiteY9223" fmla="*/ 258738 h 3977558"/>
              <a:gd name="connsiteX9224" fmla="*/ 2848359 w 5235586"/>
              <a:gd name="connsiteY9224" fmla="*/ 255927 h 3977558"/>
              <a:gd name="connsiteX9225" fmla="*/ 2803370 w 5235586"/>
              <a:gd name="connsiteY9225" fmla="*/ 210915 h 3977558"/>
              <a:gd name="connsiteX9226" fmla="*/ 2800560 w 5235586"/>
              <a:gd name="connsiteY9226" fmla="*/ 208121 h 3977558"/>
              <a:gd name="connsiteX9227" fmla="*/ 2803370 w 5235586"/>
              <a:gd name="connsiteY9227" fmla="*/ 205295 h 3977558"/>
              <a:gd name="connsiteX9228" fmla="*/ 2851172 w 5235586"/>
              <a:gd name="connsiteY9228" fmla="*/ 157473 h 3977558"/>
              <a:gd name="connsiteX9229" fmla="*/ 2696525 w 5235586"/>
              <a:gd name="connsiteY9229" fmla="*/ 157473 h 3977558"/>
              <a:gd name="connsiteX9230" fmla="*/ 2744328 w 5235586"/>
              <a:gd name="connsiteY9230" fmla="*/ 205295 h 3977558"/>
              <a:gd name="connsiteX9231" fmla="*/ 2747138 w 5235586"/>
              <a:gd name="connsiteY9231" fmla="*/ 208121 h 3977558"/>
              <a:gd name="connsiteX9232" fmla="*/ 2744328 w 5235586"/>
              <a:gd name="connsiteY9232" fmla="*/ 210915 h 3977558"/>
              <a:gd name="connsiteX9233" fmla="*/ 2699336 w 5235586"/>
              <a:gd name="connsiteY9233" fmla="*/ 255927 h 3977558"/>
              <a:gd name="connsiteX9234" fmla="*/ 2696525 w 5235586"/>
              <a:gd name="connsiteY9234" fmla="*/ 258738 h 3977558"/>
              <a:gd name="connsiteX9235" fmla="*/ 2693712 w 5235586"/>
              <a:gd name="connsiteY9235" fmla="*/ 255927 h 3977558"/>
              <a:gd name="connsiteX9236" fmla="*/ 2648723 w 5235586"/>
              <a:gd name="connsiteY9236" fmla="*/ 210915 h 3977558"/>
              <a:gd name="connsiteX9237" fmla="*/ 2645913 w 5235586"/>
              <a:gd name="connsiteY9237" fmla="*/ 208121 h 3977558"/>
              <a:gd name="connsiteX9238" fmla="*/ 2648723 w 5235586"/>
              <a:gd name="connsiteY9238" fmla="*/ 205295 h 3977558"/>
              <a:gd name="connsiteX9239" fmla="*/ 2696525 w 5235586"/>
              <a:gd name="connsiteY9239" fmla="*/ 157473 h 3977558"/>
              <a:gd name="connsiteX9240" fmla="*/ 2539061 w 5235586"/>
              <a:gd name="connsiteY9240" fmla="*/ 157473 h 3977558"/>
              <a:gd name="connsiteX9241" fmla="*/ 2586863 w 5235586"/>
              <a:gd name="connsiteY9241" fmla="*/ 205295 h 3977558"/>
              <a:gd name="connsiteX9242" fmla="*/ 2589673 w 5235586"/>
              <a:gd name="connsiteY9242" fmla="*/ 208121 h 3977558"/>
              <a:gd name="connsiteX9243" fmla="*/ 2586863 w 5235586"/>
              <a:gd name="connsiteY9243" fmla="*/ 210915 h 3977558"/>
              <a:gd name="connsiteX9244" fmla="*/ 2541874 w 5235586"/>
              <a:gd name="connsiteY9244" fmla="*/ 255927 h 3977558"/>
              <a:gd name="connsiteX9245" fmla="*/ 2539061 w 5235586"/>
              <a:gd name="connsiteY9245" fmla="*/ 258738 h 3977558"/>
              <a:gd name="connsiteX9246" fmla="*/ 2536247 w 5235586"/>
              <a:gd name="connsiteY9246" fmla="*/ 255927 h 3977558"/>
              <a:gd name="connsiteX9247" fmla="*/ 2491261 w 5235586"/>
              <a:gd name="connsiteY9247" fmla="*/ 210915 h 3977558"/>
              <a:gd name="connsiteX9248" fmla="*/ 2488448 w 5235586"/>
              <a:gd name="connsiteY9248" fmla="*/ 208121 h 3977558"/>
              <a:gd name="connsiteX9249" fmla="*/ 2491261 w 5235586"/>
              <a:gd name="connsiteY9249" fmla="*/ 205295 h 3977558"/>
              <a:gd name="connsiteX9250" fmla="*/ 2539061 w 5235586"/>
              <a:gd name="connsiteY9250" fmla="*/ 157473 h 3977558"/>
              <a:gd name="connsiteX9251" fmla="*/ 2384413 w 5235586"/>
              <a:gd name="connsiteY9251" fmla="*/ 157473 h 3977558"/>
              <a:gd name="connsiteX9252" fmla="*/ 2432215 w 5235586"/>
              <a:gd name="connsiteY9252" fmla="*/ 205297 h 3977558"/>
              <a:gd name="connsiteX9253" fmla="*/ 2435025 w 5235586"/>
              <a:gd name="connsiteY9253" fmla="*/ 208121 h 3977558"/>
              <a:gd name="connsiteX9254" fmla="*/ 2432215 w 5235586"/>
              <a:gd name="connsiteY9254" fmla="*/ 210915 h 3977558"/>
              <a:gd name="connsiteX9255" fmla="*/ 2387226 w 5235586"/>
              <a:gd name="connsiteY9255" fmla="*/ 255927 h 3977558"/>
              <a:gd name="connsiteX9256" fmla="*/ 2384413 w 5235586"/>
              <a:gd name="connsiteY9256" fmla="*/ 258738 h 3977558"/>
              <a:gd name="connsiteX9257" fmla="*/ 2381599 w 5235586"/>
              <a:gd name="connsiteY9257" fmla="*/ 255927 h 3977558"/>
              <a:gd name="connsiteX9258" fmla="*/ 2336613 w 5235586"/>
              <a:gd name="connsiteY9258" fmla="*/ 210915 h 3977558"/>
              <a:gd name="connsiteX9259" fmla="*/ 2333800 w 5235586"/>
              <a:gd name="connsiteY9259" fmla="*/ 208121 h 3977558"/>
              <a:gd name="connsiteX9260" fmla="*/ 2336613 w 5235586"/>
              <a:gd name="connsiteY9260" fmla="*/ 205297 h 3977558"/>
              <a:gd name="connsiteX9261" fmla="*/ 2384413 w 5235586"/>
              <a:gd name="connsiteY9261" fmla="*/ 157473 h 3977558"/>
              <a:gd name="connsiteX9262" fmla="*/ 2229761 w 5235586"/>
              <a:gd name="connsiteY9262" fmla="*/ 157473 h 3977558"/>
              <a:gd name="connsiteX9263" fmla="*/ 2277564 w 5235586"/>
              <a:gd name="connsiteY9263" fmla="*/ 205297 h 3977558"/>
              <a:gd name="connsiteX9264" fmla="*/ 2280374 w 5235586"/>
              <a:gd name="connsiteY9264" fmla="*/ 208121 h 3977558"/>
              <a:gd name="connsiteX9265" fmla="*/ 2277564 w 5235586"/>
              <a:gd name="connsiteY9265" fmla="*/ 210915 h 3977558"/>
              <a:gd name="connsiteX9266" fmla="*/ 2232575 w 5235586"/>
              <a:gd name="connsiteY9266" fmla="*/ 255927 h 3977558"/>
              <a:gd name="connsiteX9267" fmla="*/ 2229761 w 5235586"/>
              <a:gd name="connsiteY9267" fmla="*/ 258739 h 3977558"/>
              <a:gd name="connsiteX9268" fmla="*/ 2226948 w 5235586"/>
              <a:gd name="connsiteY9268" fmla="*/ 255927 h 3977558"/>
              <a:gd name="connsiteX9269" fmla="*/ 2181962 w 5235586"/>
              <a:gd name="connsiteY9269" fmla="*/ 210915 h 3977558"/>
              <a:gd name="connsiteX9270" fmla="*/ 2179149 w 5235586"/>
              <a:gd name="connsiteY9270" fmla="*/ 208121 h 3977558"/>
              <a:gd name="connsiteX9271" fmla="*/ 2181962 w 5235586"/>
              <a:gd name="connsiteY9271" fmla="*/ 205297 h 3977558"/>
              <a:gd name="connsiteX9272" fmla="*/ 2229761 w 5235586"/>
              <a:gd name="connsiteY9272" fmla="*/ 157473 h 3977558"/>
              <a:gd name="connsiteX9273" fmla="*/ 2075115 w 5235586"/>
              <a:gd name="connsiteY9273" fmla="*/ 157473 h 3977558"/>
              <a:gd name="connsiteX9274" fmla="*/ 2122917 w 5235586"/>
              <a:gd name="connsiteY9274" fmla="*/ 205297 h 3977558"/>
              <a:gd name="connsiteX9275" fmla="*/ 2125727 w 5235586"/>
              <a:gd name="connsiteY9275" fmla="*/ 208121 h 3977558"/>
              <a:gd name="connsiteX9276" fmla="*/ 2122917 w 5235586"/>
              <a:gd name="connsiteY9276" fmla="*/ 210915 h 3977558"/>
              <a:gd name="connsiteX9277" fmla="*/ 2077928 w 5235586"/>
              <a:gd name="connsiteY9277" fmla="*/ 255927 h 3977558"/>
              <a:gd name="connsiteX9278" fmla="*/ 2075115 w 5235586"/>
              <a:gd name="connsiteY9278" fmla="*/ 258739 h 3977558"/>
              <a:gd name="connsiteX9279" fmla="*/ 2072301 w 5235586"/>
              <a:gd name="connsiteY9279" fmla="*/ 255927 h 3977558"/>
              <a:gd name="connsiteX9280" fmla="*/ 2027315 w 5235586"/>
              <a:gd name="connsiteY9280" fmla="*/ 210915 h 3977558"/>
              <a:gd name="connsiteX9281" fmla="*/ 2024502 w 5235586"/>
              <a:gd name="connsiteY9281" fmla="*/ 208121 h 3977558"/>
              <a:gd name="connsiteX9282" fmla="*/ 2027315 w 5235586"/>
              <a:gd name="connsiteY9282" fmla="*/ 205297 h 3977558"/>
              <a:gd name="connsiteX9283" fmla="*/ 2075115 w 5235586"/>
              <a:gd name="connsiteY9283" fmla="*/ 157473 h 3977558"/>
              <a:gd name="connsiteX9284" fmla="*/ 1917652 w 5235586"/>
              <a:gd name="connsiteY9284" fmla="*/ 157473 h 3977558"/>
              <a:gd name="connsiteX9285" fmla="*/ 1965455 w 5235586"/>
              <a:gd name="connsiteY9285" fmla="*/ 205297 h 3977558"/>
              <a:gd name="connsiteX9286" fmla="*/ 1968265 w 5235586"/>
              <a:gd name="connsiteY9286" fmla="*/ 208121 h 3977558"/>
              <a:gd name="connsiteX9287" fmla="*/ 1965455 w 5235586"/>
              <a:gd name="connsiteY9287" fmla="*/ 210915 h 3977558"/>
              <a:gd name="connsiteX9288" fmla="*/ 1920463 w 5235586"/>
              <a:gd name="connsiteY9288" fmla="*/ 255927 h 3977558"/>
              <a:gd name="connsiteX9289" fmla="*/ 1917652 w 5235586"/>
              <a:gd name="connsiteY9289" fmla="*/ 258739 h 3977558"/>
              <a:gd name="connsiteX9290" fmla="*/ 1914839 w 5235586"/>
              <a:gd name="connsiteY9290" fmla="*/ 255927 h 3977558"/>
              <a:gd name="connsiteX9291" fmla="*/ 1869850 w 5235586"/>
              <a:gd name="connsiteY9291" fmla="*/ 210915 h 3977558"/>
              <a:gd name="connsiteX9292" fmla="*/ 1867040 w 5235586"/>
              <a:gd name="connsiteY9292" fmla="*/ 208121 h 3977558"/>
              <a:gd name="connsiteX9293" fmla="*/ 1869850 w 5235586"/>
              <a:gd name="connsiteY9293" fmla="*/ 205297 h 3977558"/>
              <a:gd name="connsiteX9294" fmla="*/ 1917652 w 5235586"/>
              <a:gd name="connsiteY9294" fmla="*/ 157473 h 3977558"/>
              <a:gd name="connsiteX9295" fmla="*/ 5184973 w 5235586"/>
              <a:gd name="connsiteY9295" fmla="*/ 157432 h 3977558"/>
              <a:gd name="connsiteX9296" fmla="*/ 5232776 w 5235586"/>
              <a:gd name="connsiteY9296" fmla="*/ 205248 h 3977558"/>
              <a:gd name="connsiteX9297" fmla="*/ 5235586 w 5235586"/>
              <a:gd name="connsiteY9297" fmla="*/ 208069 h 3977558"/>
              <a:gd name="connsiteX9298" fmla="*/ 5232776 w 5235586"/>
              <a:gd name="connsiteY9298" fmla="*/ 210869 h 3977558"/>
              <a:gd name="connsiteX9299" fmla="*/ 5187787 w 5235586"/>
              <a:gd name="connsiteY9299" fmla="*/ 255873 h 3977558"/>
              <a:gd name="connsiteX9300" fmla="*/ 5184973 w 5235586"/>
              <a:gd name="connsiteY9300" fmla="*/ 258685 h 3977558"/>
              <a:gd name="connsiteX9301" fmla="*/ 5182163 w 5235586"/>
              <a:gd name="connsiteY9301" fmla="*/ 255873 h 3977558"/>
              <a:gd name="connsiteX9302" fmla="*/ 5137174 w 5235586"/>
              <a:gd name="connsiteY9302" fmla="*/ 210869 h 3977558"/>
              <a:gd name="connsiteX9303" fmla="*/ 5134361 w 5235586"/>
              <a:gd name="connsiteY9303" fmla="*/ 208069 h 3977558"/>
              <a:gd name="connsiteX9304" fmla="*/ 5137174 w 5235586"/>
              <a:gd name="connsiteY9304" fmla="*/ 205248 h 3977558"/>
              <a:gd name="connsiteX9305" fmla="*/ 5184973 w 5235586"/>
              <a:gd name="connsiteY9305" fmla="*/ 157432 h 3977558"/>
              <a:gd name="connsiteX9306" fmla="*/ 5030325 w 5235586"/>
              <a:gd name="connsiteY9306" fmla="*/ 157432 h 3977558"/>
              <a:gd name="connsiteX9307" fmla="*/ 5078128 w 5235586"/>
              <a:gd name="connsiteY9307" fmla="*/ 205248 h 3977558"/>
              <a:gd name="connsiteX9308" fmla="*/ 5080938 w 5235586"/>
              <a:gd name="connsiteY9308" fmla="*/ 208069 h 3977558"/>
              <a:gd name="connsiteX9309" fmla="*/ 5078128 w 5235586"/>
              <a:gd name="connsiteY9309" fmla="*/ 210869 h 3977558"/>
              <a:gd name="connsiteX9310" fmla="*/ 5033136 w 5235586"/>
              <a:gd name="connsiteY9310" fmla="*/ 255873 h 3977558"/>
              <a:gd name="connsiteX9311" fmla="*/ 5030325 w 5235586"/>
              <a:gd name="connsiteY9311" fmla="*/ 258685 h 3977558"/>
              <a:gd name="connsiteX9312" fmla="*/ 5027512 w 5235586"/>
              <a:gd name="connsiteY9312" fmla="*/ 255873 h 3977558"/>
              <a:gd name="connsiteX9313" fmla="*/ 4982523 w 5235586"/>
              <a:gd name="connsiteY9313" fmla="*/ 210869 h 3977558"/>
              <a:gd name="connsiteX9314" fmla="*/ 4979713 w 5235586"/>
              <a:gd name="connsiteY9314" fmla="*/ 208069 h 3977558"/>
              <a:gd name="connsiteX9315" fmla="*/ 4982523 w 5235586"/>
              <a:gd name="connsiteY9315" fmla="*/ 205248 h 3977558"/>
              <a:gd name="connsiteX9316" fmla="*/ 5030325 w 5235586"/>
              <a:gd name="connsiteY9316" fmla="*/ 157432 h 3977558"/>
              <a:gd name="connsiteX9317" fmla="*/ 4872861 w 5235586"/>
              <a:gd name="connsiteY9317" fmla="*/ 157432 h 3977558"/>
              <a:gd name="connsiteX9318" fmla="*/ 4920664 w 5235586"/>
              <a:gd name="connsiteY9318" fmla="*/ 205248 h 3977558"/>
              <a:gd name="connsiteX9319" fmla="*/ 4923474 w 5235586"/>
              <a:gd name="connsiteY9319" fmla="*/ 208069 h 3977558"/>
              <a:gd name="connsiteX9320" fmla="*/ 4920664 w 5235586"/>
              <a:gd name="connsiteY9320" fmla="*/ 210869 h 3977558"/>
              <a:gd name="connsiteX9321" fmla="*/ 4875675 w 5235586"/>
              <a:gd name="connsiteY9321" fmla="*/ 255873 h 3977558"/>
              <a:gd name="connsiteX9322" fmla="*/ 4872861 w 5235586"/>
              <a:gd name="connsiteY9322" fmla="*/ 258685 h 3977558"/>
              <a:gd name="connsiteX9323" fmla="*/ 4870048 w 5235586"/>
              <a:gd name="connsiteY9323" fmla="*/ 255873 h 3977558"/>
              <a:gd name="connsiteX9324" fmla="*/ 4825062 w 5235586"/>
              <a:gd name="connsiteY9324" fmla="*/ 210869 h 3977558"/>
              <a:gd name="connsiteX9325" fmla="*/ 4822249 w 5235586"/>
              <a:gd name="connsiteY9325" fmla="*/ 208069 h 3977558"/>
              <a:gd name="connsiteX9326" fmla="*/ 4825062 w 5235586"/>
              <a:gd name="connsiteY9326" fmla="*/ 205248 h 3977558"/>
              <a:gd name="connsiteX9327" fmla="*/ 4872861 w 5235586"/>
              <a:gd name="connsiteY9327" fmla="*/ 157432 h 3977558"/>
              <a:gd name="connsiteX9328" fmla="*/ 4718213 w 5235586"/>
              <a:gd name="connsiteY9328" fmla="*/ 157432 h 3977558"/>
              <a:gd name="connsiteX9329" fmla="*/ 4766016 w 5235586"/>
              <a:gd name="connsiteY9329" fmla="*/ 205248 h 3977558"/>
              <a:gd name="connsiteX9330" fmla="*/ 4768826 w 5235586"/>
              <a:gd name="connsiteY9330" fmla="*/ 208069 h 3977558"/>
              <a:gd name="connsiteX9331" fmla="*/ 4766016 w 5235586"/>
              <a:gd name="connsiteY9331" fmla="*/ 210869 h 3977558"/>
              <a:gd name="connsiteX9332" fmla="*/ 4721027 w 5235586"/>
              <a:gd name="connsiteY9332" fmla="*/ 255873 h 3977558"/>
              <a:gd name="connsiteX9333" fmla="*/ 4718213 w 5235586"/>
              <a:gd name="connsiteY9333" fmla="*/ 258685 h 3977558"/>
              <a:gd name="connsiteX9334" fmla="*/ 4715400 w 5235586"/>
              <a:gd name="connsiteY9334" fmla="*/ 255873 h 3977558"/>
              <a:gd name="connsiteX9335" fmla="*/ 4670414 w 5235586"/>
              <a:gd name="connsiteY9335" fmla="*/ 210869 h 3977558"/>
              <a:gd name="connsiteX9336" fmla="*/ 4667601 w 5235586"/>
              <a:gd name="connsiteY9336" fmla="*/ 208069 h 3977558"/>
              <a:gd name="connsiteX9337" fmla="*/ 4670414 w 5235586"/>
              <a:gd name="connsiteY9337" fmla="*/ 205248 h 3977558"/>
              <a:gd name="connsiteX9338" fmla="*/ 4718213 w 5235586"/>
              <a:gd name="connsiteY9338" fmla="*/ 157432 h 3977558"/>
              <a:gd name="connsiteX9339" fmla="*/ 4563563 w 5235586"/>
              <a:gd name="connsiteY9339" fmla="*/ 157432 h 3977558"/>
              <a:gd name="connsiteX9340" fmla="*/ 4611365 w 5235586"/>
              <a:gd name="connsiteY9340" fmla="*/ 205248 h 3977558"/>
              <a:gd name="connsiteX9341" fmla="*/ 4614175 w 5235586"/>
              <a:gd name="connsiteY9341" fmla="*/ 208069 h 3977558"/>
              <a:gd name="connsiteX9342" fmla="*/ 4611365 w 5235586"/>
              <a:gd name="connsiteY9342" fmla="*/ 210872 h 3977558"/>
              <a:gd name="connsiteX9343" fmla="*/ 4566376 w 5235586"/>
              <a:gd name="connsiteY9343" fmla="*/ 255873 h 3977558"/>
              <a:gd name="connsiteX9344" fmla="*/ 4563563 w 5235586"/>
              <a:gd name="connsiteY9344" fmla="*/ 258685 h 3977558"/>
              <a:gd name="connsiteX9345" fmla="*/ 4560749 w 5235586"/>
              <a:gd name="connsiteY9345" fmla="*/ 255873 h 3977558"/>
              <a:gd name="connsiteX9346" fmla="*/ 4515763 w 5235586"/>
              <a:gd name="connsiteY9346" fmla="*/ 210872 h 3977558"/>
              <a:gd name="connsiteX9347" fmla="*/ 4512950 w 5235586"/>
              <a:gd name="connsiteY9347" fmla="*/ 208069 h 3977558"/>
              <a:gd name="connsiteX9348" fmla="*/ 4515763 w 5235586"/>
              <a:gd name="connsiteY9348" fmla="*/ 205248 h 3977558"/>
              <a:gd name="connsiteX9349" fmla="*/ 4563563 w 5235586"/>
              <a:gd name="connsiteY9349" fmla="*/ 157432 h 3977558"/>
              <a:gd name="connsiteX9350" fmla="*/ 1141593 w 5235586"/>
              <a:gd name="connsiteY9350" fmla="*/ 59 h 3977558"/>
              <a:gd name="connsiteX9351" fmla="*/ 1189395 w 5235586"/>
              <a:gd name="connsiteY9351" fmla="*/ 47873 h 3977558"/>
              <a:gd name="connsiteX9352" fmla="*/ 1192206 w 5235586"/>
              <a:gd name="connsiteY9352" fmla="*/ 50688 h 3977558"/>
              <a:gd name="connsiteX9353" fmla="*/ 1189395 w 5235586"/>
              <a:gd name="connsiteY9353" fmla="*/ 53495 h 3977558"/>
              <a:gd name="connsiteX9354" fmla="*/ 1144407 w 5235586"/>
              <a:gd name="connsiteY9354" fmla="*/ 98485 h 3977558"/>
              <a:gd name="connsiteX9355" fmla="*/ 1141593 w 5235586"/>
              <a:gd name="connsiteY9355" fmla="*/ 101302 h 3977558"/>
              <a:gd name="connsiteX9356" fmla="*/ 1138780 w 5235586"/>
              <a:gd name="connsiteY9356" fmla="*/ 98485 h 3977558"/>
              <a:gd name="connsiteX9357" fmla="*/ 1093791 w 5235586"/>
              <a:gd name="connsiteY9357" fmla="*/ 53495 h 3977558"/>
              <a:gd name="connsiteX9358" fmla="*/ 1090981 w 5235586"/>
              <a:gd name="connsiteY9358" fmla="*/ 50688 h 3977558"/>
              <a:gd name="connsiteX9359" fmla="*/ 1093791 w 5235586"/>
              <a:gd name="connsiteY9359" fmla="*/ 47873 h 3977558"/>
              <a:gd name="connsiteX9360" fmla="*/ 1141593 w 5235586"/>
              <a:gd name="connsiteY9360" fmla="*/ 59 h 3977558"/>
              <a:gd name="connsiteX9361" fmla="*/ 984132 w 5235586"/>
              <a:gd name="connsiteY9361" fmla="*/ 59 h 3977558"/>
              <a:gd name="connsiteX9362" fmla="*/ 1031934 w 5235586"/>
              <a:gd name="connsiteY9362" fmla="*/ 47874 h 3977558"/>
              <a:gd name="connsiteX9363" fmla="*/ 1034745 w 5235586"/>
              <a:gd name="connsiteY9363" fmla="*/ 50688 h 3977558"/>
              <a:gd name="connsiteX9364" fmla="*/ 1031934 w 5235586"/>
              <a:gd name="connsiteY9364" fmla="*/ 53495 h 3977558"/>
              <a:gd name="connsiteX9365" fmla="*/ 986946 w 5235586"/>
              <a:gd name="connsiteY9365" fmla="*/ 98486 h 3977558"/>
              <a:gd name="connsiteX9366" fmla="*/ 984132 w 5235586"/>
              <a:gd name="connsiteY9366" fmla="*/ 101302 h 3977558"/>
              <a:gd name="connsiteX9367" fmla="*/ 981319 w 5235586"/>
              <a:gd name="connsiteY9367" fmla="*/ 98486 h 3977558"/>
              <a:gd name="connsiteX9368" fmla="*/ 936330 w 5235586"/>
              <a:gd name="connsiteY9368" fmla="*/ 53495 h 3977558"/>
              <a:gd name="connsiteX9369" fmla="*/ 933520 w 5235586"/>
              <a:gd name="connsiteY9369" fmla="*/ 50688 h 3977558"/>
              <a:gd name="connsiteX9370" fmla="*/ 936330 w 5235586"/>
              <a:gd name="connsiteY9370" fmla="*/ 47874 h 3977558"/>
              <a:gd name="connsiteX9371" fmla="*/ 984132 w 5235586"/>
              <a:gd name="connsiteY9371" fmla="*/ 59 h 3977558"/>
              <a:gd name="connsiteX9372" fmla="*/ 829484 w 5235586"/>
              <a:gd name="connsiteY9372" fmla="*/ 59 h 3977558"/>
              <a:gd name="connsiteX9373" fmla="*/ 877286 w 5235586"/>
              <a:gd name="connsiteY9373" fmla="*/ 47874 h 3977558"/>
              <a:gd name="connsiteX9374" fmla="*/ 880097 w 5235586"/>
              <a:gd name="connsiteY9374" fmla="*/ 50688 h 3977558"/>
              <a:gd name="connsiteX9375" fmla="*/ 877286 w 5235586"/>
              <a:gd name="connsiteY9375" fmla="*/ 53495 h 3977558"/>
              <a:gd name="connsiteX9376" fmla="*/ 832298 w 5235586"/>
              <a:gd name="connsiteY9376" fmla="*/ 98486 h 3977558"/>
              <a:gd name="connsiteX9377" fmla="*/ 829484 w 5235586"/>
              <a:gd name="connsiteY9377" fmla="*/ 101302 h 3977558"/>
              <a:gd name="connsiteX9378" fmla="*/ 826671 w 5235586"/>
              <a:gd name="connsiteY9378" fmla="*/ 98486 h 3977558"/>
              <a:gd name="connsiteX9379" fmla="*/ 781682 w 5235586"/>
              <a:gd name="connsiteY9379" fmla="*/ 53495 h 3977558"/>
              <a:gd name="connsiteX9380" fmla="*/ 778872 w 5235586"/>
              <a:gd name="connsiteY9380" fmla="*/ 50688 h 3977558"/>
              <a:gd name="connsiteX9381" fmla="*/ 781682 w 5235586"/>
              <a:gd name="connsiteY9381" fmla="*/ 47874 h 3977558"/>
              <a:gd name="connsiteX9382" fmla="*/ 829484 w 5235586"/>
              <a:gd name="connsiteY9382" fmla="*/ 59 h 3977558"/>
              <a:gd name="connsiteX9383" fmla="*/ 674833 w 5235586"/>
              <a:gd name="connsiteY9383" fmla="*/ 59 h 3977558"/>
              <a:gd name="connsiteX9384" fmla="*/ 722635 w 5235586"/>
              <a:gd name="connsiteY9384" fmla="*/ 47874 h 3977558"/>
              <a:gd name="connsiteX9385" fmla="*/ 725446 w 5235586"/>
              <a:gd name="connsiteY9385" fmla="*/ 50688 h 3977558"/>
              <a:gd name="connsiteX9386" fmla="*/ 722635 w 5235586"/>
              <a:gd name="connsiteY9386" fmla="*/ 53497 h 3977558"/>
              <a:gd name="connsiteX9387" fmla="*/ 677647 w 5235586"/>
              <a:gd name="connsiteY9387" fmla="*/ 98486 h 3977558"/>
              <a:gd name="connsiteX9388" fmla="*/ 674833 w 5235586"/>
              <a:gd name="connsiteY9388" fmla="*/ 101304 h 3977558"/>
              <a:gd name="connsiteX9389" fmla="*/ 672020 w 5235586"/>
              <a:gd name="connsiteY9389" fmla="*/ 98486 h 3977558"/>
              <a:gd name="connsiteX9390" fmla="*/ 627031 w 5235586"/>
              <a:gd name="connsiteY9390" fmla="*/ 53497 h 3977558"/>
              <a:gd name="connsiteX9391" fmla="*/ 624221 w 5235586"/>
              <a:gd name="connsiteY9391" fmla="*/ 50688 h 3977558"/>
              <a:gd name="connsiteX9392" fmla="*/ 627031 w 5235586"/>
              <a:gd name="connsiteY9392" fmla="*/ 47874 h 3977558"/>
              <a:gd name="connsiteX9393" fmla="*/ 674833 w 5235586"/>
              <a:gd name="connsiteY9393" fmla="*/ 59 h 3977558"/>
              <a:gd name="connsiteX9394" fmla="*/ 517372 w 5235586"/>
              <a:gd name="connsiteY9394" fmla="*/ 59 h 3977558"/>
              <a:gd name="connsiteX9395" fmla="*/ 565174 w 5235586"/>
              <a:gd name="connsiteY9395" fmla="*/ 47874 h 3977558"/>
              <a:gd name="connsiteX9396" fmla="*/ 567985 w 5235586"/>
              <a:gd name="connsiteY9396" fmla="*/ 50688 h 3977558"/>
              <a:gd name="connsiteX9397" fmla="*/ 565174 w 5235586"/>
              <a:gd name="connsiteY9397" fmla="*/ 53497 h 3977558"/>
              <a:gd name="connsiteX9398" fmla="*/ 520183 w 5235586"/>
              <a:gd name="connsiteY9398" fmla="*/ 98486 h 3977558"/>
              <a:gd name="connsiteX9399" fmla="*/ 517372 w 5235586"/>
              <a:gd name="connsiteY9399" fmla="*/ 101304 h 3977558"/>
              <a:gd name="connsiteX9400" fmla="*/ 514559 w 5235586"/>
              <a:gd name="connsiteY9400" fmla="*/ 98486 h 3977558"/>
              <a:gd name="connsiteX9401" fmla="*/ 469570 w 5235586"/>
              <a:gd name="connsiteY9401" fmla="*/ 53497 h 3977558"/>
              <a:gd name="connsiteX9402" fmla="*/ 466760 w 5235586"/>
              <a:gd name="connsiteY9402" fmla="*/ 50688 h 3977558"/>
              <a:gd name="connsiteX9403" fmla="*/ 469570 w 5235586"/>
              <a:gd name="connsiteY9403" fmla="*/ 47874 h 3977558"/>
              <a:gd name="connsiteX9404" fmla="*/ 517372 w 5235586"/>
              <a:gd name="connsiteY9404" fmla="*/ 59 h 3977558"/>
              <a:gd name="connsiteX9405" fmla="*/ 362724 w 5235586"/>
              <a:gd name="connsiteY9405" fmla="*/ 59 h 3977558"/>
              <a:gd name="connsiteX9406" fmla="*/ 410526 w 5235586"/>
              <a:gd name="connsiteY9406" fmla="*/ 47874 h 3977558"/>
              <a:gd name="connsiteX9407" fmla="*/ 413337 w 5235586"/>
              <a:gd name="connsiteY9407" fmla="*/ 50688 h 3977558"/>
              <a:gd name="connsiteX9408" fmla="*/ 410526 w 5235586"/>
              <a:gd name="connsiteY9408" fmla="*/ 53497 h 3977558"/>
              <a:gd name="connsiteX9409" fmla="*/ 365535 w 5235586"/>
              <a:gd name="connsiteY9409" fmla="*/ 98486 h 3977558"/>
              <a:gd name="connsiteX9410" fmla="*/ 362724 w 5235586"/>
              <a:gd name="connsiteY9410" fmla="*/ 101304 h 3977558"/>
              <a:gd name="connsiteX9411" fmla="*/ 359911 w 5235586"/>
              <a:gd name="connsiteY9411" fmla="*/ 98486 h 3977558"/>
              <a:gd name="connsiteX9412" fmla="*/ 314922 w 5235586"/>
              <a:gd name="connsiteY9412" fmla="*/ 53497 h 3977558"/>
              <a:gd name="connsiteX9413" fmla="*/ 312112 w 5235586"/>
              <a:gd name="connsiteY9413" fmla="*/ 50688 h 3977558"/>
              <a:gd name="connsiteX9414" fmla="*/ 314922 w 5235586"/>
              <a:gd name="connsiteY9414" fmla="*/ 47874 h 3977558"/>
              <a:gd name="connsiteX9415" fmla="*/ 362724 w 5235586"/>
              <a:gd name="connsiteY9415" fmla="*/ 59 h 3977558"/>
              <a:gd name="connsiteX9416" fmla="*/ 208073 w 5235586"/>
              <a:gd name="connsiteY9416" fmla="*/ 59 h 3977558"/>
              <a:gd name="connsiteX9417" fmla="*/ 255875 w 5235586"/>
              <a:gd name="connsiteY9417" fmla="*/ 47874 h 3977558"/>
              <a:gd name="connsiteX9418" fmla="*/ 258686 w 5235586"/>
              <a:gd name="connsiteY9418" fmla="*/ 50688 h 3977558"/>
              <a:gd name="connsiteX9419" fmla="*/ 255875 w 5235586"/>
              <a:gd name="connsiteY9419" fmla="*/ 53497 h 3977558"/>
              <a:gd name="connsiteX9420" fmla="*/ 210884 w 5235586"/>
              <a:gd name="connsiteY9420" fmla="*/ 98486 h 3977558"/>
              <a:gd name="connsiteX9421" fmla="*/ 208073 w 5235586"/>
              <a:gd name="connsiteY9421" fmla="*/ 101304 h 3977558"/>
              <a:gd name="connsiteX9422" fmla="*/ 205260 w 5235586"/>
              <a:gd name="connsiteY9422" fmla="*/ 98486 h 3977558"/>
              <a:gd name="connsiteX9423" fmla="*/ 160271 w 5235586"/>
              <a:gd name="connsiteY9423" fmla="*/ 53497 h 3977558"/>
              <a:gd name="connsiteX9424" fmla="*/ 157461 w 5235586"/>
              <a:gd name="connsiteY9424" fmla="*/ 50688 h 3977558"/>
              <a:gd name="connsiteX9425" fmla="*/ 160271 w 5235586"/>
              <a:gd name="connsiteY9425" fmla="*/ 47874 h 3977558"/>
              <a:gd name="connsiteX9426" fmla="*/ 208073 w 5235586"/>
              <a:gd name="connsiteY9426" fmla="*/ 59 h 3977558"/>
              <a:gd name="connsiteX9427" fmla="*/ 50612 w 5235586"/>
              <a:gd name="connsiteY9427" fmla="*/ 59 h 3977558"/>
              <a:gd name="connsiteX9428" fmla="*/ 98414 w 5235586"/>
              <a:gd name="connsiteY9428" fmla="*/ 47874 h 3977558"/>
              <a:gd name="connsiteX9429" fmla="*/ 101225 w 5235586"/>
              <a:gd name="connsiteY9429" fmla="*/ 50688 h 3977558"/>
              <a:gd name="connsiteX9430" fmla="*/ 98414 w 5235586"/>
              <a:gd name="connsiteY9430" fmla="*/ 53497 h 3977558"/>
              <a:gd name="connsiteX9431" fmla="*/ 53426 w 5235586"/>
              <a:gd name="connsiteY9431" fmla="*/ 98486 h 3977558"/>
              <a:gd name="connsiteX9432" fmla="*/ 50612 w 5235586"/>
              <a:gd name="connsiteY9432" fmla="*/ 101304 h 3977558"/>
              <a:gd name="connsiteX9433" fmla="*/ 47802 w 5235586"/>
              <a:gd name="connsiteY9433" fmla="*/ 98486 h 3977558"/>
              <a:gd name="connsiteX9434" fmla="*/ 2813 w 5235586"/>
              <a:gd name="connsiteY9434" fmla="*/ 53497 h 3977558"/>
              <a:gd name="connsiteX9435" fmla="*/ 0 w 5235586"/>
              <a:gd name="connsiteY9435" fmla="*/ 50688 h 3977558"/>
              <a:gd name="connsiteX9436" fmla="*/ 2813 w 5235586"/>
              <a:gd name="connsiteY9436" fmla="*/ 47874 h 3977558"/>
              <a:gd name="connsiteX9437" fmla="*/ 50612 w 5235586"/>
              <a:gd name="connsiteY9437" fmla="*/ 59 h 3977558"/>
              <a:gd name="connsiteX9438" fmla="*/ 3005823 w 5235586"/>
              <a:gd name="connsiteY9438" fmla="*/ 58 h 3977558"/>
              <a:gd name="connsiteX9439" fmla="*/ 3053626 w 5235586"/>
              <a:gd name="connsiteY9439" fmla="*/ 47873 h 3977558"/>
              <a:gd name="connsiteX9440" fmla="*/ 3056436 w 5235586"/>
              <a:gd name="connsiteY9440" fmla="*/ 50686 h 3977558"/>
              <a:gd name="connsiteX9441" fmla="*/ 3053626 w 5235586"/>
              <a:gd name="connsiteY9441" fmla="*/ 53495 h 3977558"/>
              <a:gd name="connsiteX9442" fmla="*/ 3008634 w 5235586"/>
              <a:gd name="connsiteY9442" fmla="*/ 98483 h 3977558"/>
              <a:gd name="connsiteX9443" fmla="*/ 3005823 w 5235586"/>
              <a:gd name="connsiteY9443" fmla="*/ 101301 h 3977558"/>
              <a:gd name="connsiteX9444" fmla="*/ 3003010 w 5235586"/>
              <a:gd name="connsiteY9444" fmla="*/ 98483 h 3977558"/>
              <a:gd name="connsiteX9445" fmla="*/ 2958021 w 5235586"/>
              <a:gd name="connsiteY9445" fmla="*/ 53495 h 3977558"/>
              <a:gd name="connsiteX9446" fmla="*/ 2955211 w 5235586"/>
              <a:gd name="connsiteY9446" fmla="*/ 50686 h 3977558"/>
              <a:gd name="connsiteX9447" fmla="*/ 2958021 w 5235586"/>
              <a:gd name="connsiteY9447" fmla="*/ 47873 h 3977558"/>
              <a:gd name="connsiteX9448" fmla="*/ 3005823 w 5235586"/>
              <a:gd name="connsiteY9448" fmla="*/ 58 h 3977558"/>
              <a:gd name="connsiteX9449" fmla="*/ 2851172 w 5235586"/>
              <a:gd name="connsiteY9449" fmla="*/ 58 h 3977558"/>
              <a:gd name="connsiteX9450" fmla="*/ 2898975 w 5235586"/>
              <a:gd name="connsiteY9450" fmla="*/ 47873 h 3977558"/>
              <a:gd name="connsiteX9451" fmla="*/ 2901785 w 5235586"/>
              <a:gd name="connsiteY9451" fmla="*/ 50686 h 3977558"/>
              <a:gd name="connsiteX9452" fmla="*/ 2898975 w 5235586"/>
              <a:gd name="connsiteY9452" fmla="*/ 53495 h 3977558"/>
              <a:gd name="connsiteX9453" fmla="*/ 2853983 w 5235586"/>
              <a:gd name="connsiteY9453" fmla="*/ 98483 h 3977558"/>
              <a:gd name="connsiteX9454" fmla="*/ 2851172 w 5235586"/>
              <a:gd name="connsiteY9454" fmla="*/ 101301 h 3977558"/>
              <a:gd name="connsiteX9455" fmla="*/ 2848359 w 5235586"/>
              <a:gd name="connsiteY9455" fmla="*/ 98483 h 3977558"/>
              <a:gd name="connsiteX9456" fmla="*/ 2803370 w 5235586"/>
              <a:gd name="connsiteY9456" fmla="*/ 53495 h 3977558"/>
              <a:gd name="connsiteX9457" fmla="*/ 2800560 w 5235586"/>
              <a:gd name="connsiteY9457" fmla="*/ 50686 h 3977558"/>
              <a:gd name="connsiteX9458" fmla="*/ 2803370 w 5235586"/>
              <a:gd name="connsiteY9458" fmla="*/ 47873 h 3977558"/>
              <a:gd name="connsiteX9459" fmla="*/ 2851172 w 5235586"/>
              <a:gd name="connsiteY9459" fmla="*/ 58 h 3977558"/>
              <a:gd name="connsiteX9460" fmla="*/ 2696525 w 5235586"/>
              <a:gd name="connsiteY9460" fmla="*/ 58 h 3977558"/>
              <a:gd name="connsiteX9461" fmla="*/ 2744328 w 5235586"/>
              <a:gd name="connsiteY9461" fmla="*/ 47873 h 3977558"/>
              <a:gd name="connsiteX9462" fmla="*/ 2747138 w 5235586"/>
              <a:gd name="connsiteY9462" fmla="*/ 50686 h 3977558"/>
              <a:gd name="connsiteX9463" fmla="*/ 2744328 w 5235586"/>
              <a:gd name="connsiteY9463" fmla="*/ 53495 h 3977558"/>
              <a:gd name="connsiteX9464" fmla="*/ 2699336 w 5235586"/>
              <a:gd name="connsiteY9464" fmla="*/ 98483 h 3977558"/>
              <a:gd name="connsiteX9465" fmla="*/ 2696525 w 5235586"/>
              <a:gd name="connsiteY9465" fmla="*/ 101301 h 3977558"/>
              <a:gd name="connsiteX9466" fmla="*/ 2693712 w 5235586"/>
              <a:gd name="connsiteY9466" fmla="*/ 98483 h 3977558"/>
              <a:gd name="connsiteX9467" fmla="*/ 2648723 w 5235586"/>
              <a:gd name="connsiteY9467" fmla="*/ 53495 h 3977558"/>
              <a:gd name="connsiteX9468" fmla="*/ 2645913 w 5235586"/>
              <a:gd name="connsiteY9468" fmla="*/ 50686 h 3977558"/>
              <a:gd name="connsiteX9469" fmla="*/ 2648723 w 5235586"/>
              <a:gd name="connsiteY9469" fmla="*/ 47873 h 3977558"/>
              <a:gd name="connsiteX9470" fmla="*/ 2696525 w 5235586"/>
              <a:gd name="connsiteY9470" fmla="*/ 58 h 3977558"/>
              <a:gd name="connsiteX9471" fmla="*/ 2539061 w 5235586"/>
              <a:gd name="connsiteY9471" fmla="*/ 58 h 3977558"/>
              <a:gd name="connsiteX9472" fmla="*/ 2586863 w 5235586"/>
              <a:gd name="connsiteY9472" fmla="*/ 47873 h 3977558"/>
              <a:gd name="connsiteX9473" fmla="*/ 2589673 w 5235586"/>
              <a:gd name="connsiteY9473" fmla="*/ 50686 h 3977558"/>
              <a:gd name="connsiteX9474" fmla="*/ 2586863 w 5235586"/>
              <a:gd name="connsiteY9474" fmla="*/ 53495 h 3977558"/>
              <a:gd name="connsiteX9475" fmla="*/ 2541874 w 5235586"/>
              <a:gd name="connsiteY9475" fmla="*/ 98483 h 3977558"/>
              <a:gd name="connsiteX9476" fmla="*/ 2539061 w 5235586"/>
              <a:gd name="connsiteY9476" fmla="*/ 101301 h 3977558"/>
              <a:gd name="connsiteX9477" fmla="*/ 2536247 w 5235586"/>
              <a:gd name="connsiteY9477" fmla="*/ 98483 h 3977558"/>
              <a:gd name="connsiteX9478" fmla="*/ 2491261 w 5235586"/>
              <a:gd name="connsiteY9478" fmla="*/ 53495 h 3977558"/>
              <a:gd name="connsiteX9479" fmla="*/ 2488448 w 5235586"/>
              <a:gd name="connsiteY9479" fmla="*/ 50686 h 3977558"/>
              <a:gd name="connsiteX9480" fmla="*/ 2491261 w 5235586"/>
              <a:gd name="connsiteY9480" fmla="*/ 47873 h 3977558"/>
              <a:gd name="connsiteX9481" fmla="*/ 2539061 w 5235586"/>
              <a:gd name="connsiteY9481" fmla="*/ 58 h 3977558"/>
              <a:gd name="connsiteX9482" fmla="*/ 2384413 w 5235586"/>
              <a:gd name="connsiteY9482" fmla="*/ 58 h 3977558"/>
              <a:gd name="connsiteX9483" fmla="*/ 2432215 w 5235586"/>
              <a:gd name="connsiteY9483" fmla="*/ 47873 h 3977558"/>
              <a:gd name="connsiteX9484" fmla="*/ 2435025 w 5235586"/>
              <a:gd name="connsiteY9484" fmla="*/ 50687 h 3977558"/>
              <a:gd name="connsiteX9485" fmla="*/ 2432215 w 5235586"/>
              <a:gd name="connsiteY9485" fmla="*/ 53495 h 3977558"/>
              <a:gd name="connsiteX9486" fmla="*/ 2387226 w 5235586"/>
              <a:gd name="connsiteY9486" fmla="*/ 98483 h 3977558"/>
              <a:gd name="connsiteX9487" fmla="*/ 2384413 w 5235586"/>
              <a:gd name="connsiteY9487" fmla="*/ 101301 h 3977558"/>
              <a:gd name="connsiteX9488" fmla="*/ 2381599 w 5235586"/>
              <a:gd name="connsiteY9488" fmla="*/ 98483 h 3977558"/>
              <a:gd name="connsiteX9489" fmla="*/ 2336613 w 5235586"/>
              <a:gd name="connsiteY9489" fmla="*/ 53495 h 3977558"/>
              <a:gd name="connsiteX9490" fmla="*/ 2333800 w 5235586"/>
              <a:gd name="connsiteY9490" fmla="*/ 50687 h 3977558"/>
              <a:gd name="connsiteX9491" fmla="*/ 2336613 w 5235586"/>
              <a:gd name="connsiteY9491" fmla="*/ 47873 h 3977558"/>
              <a:gd name="connsiteX9492" fmla="*/ 2384413 w 5235586"/>
              <a:gd name="connsiteY9492" fmla="*/ 58 h 3977558"/>
              <a:gd name="connsiteX9493" fmla="*/ 2229761 w 5235586"/>
              <a:gd name="connsiteY9493" fmla="*/ 58 h 3977558"/>
              <a:gd name="connsiteX9494" fmla="*/ 2277564 w 5235586"/>
              <a:gd name="connsiteY9494" fmla="*/ 47873 h 3977558"/>
              <a:gd name="connsiteX9495" fmla="*/ 2280374 w 5235586"/>
              <a:gd name="connsiteY9495" fmla="*/ 50687 h 3977558"/>
              <a:gd name="connsiteX9496" fmla="*/ 2277564 w 5235586"/>
              <a:gd name="connsiteY9496" fmla="*/ 53495 h 3977558"/>
              <a:gd name="connsiteX9497" fmla="*/ 2232575 w 5235586"/>
              <a:gd name="connsiteY9497" fmla="*/ 98483 h 3977558"/>
              <a:gd name="connsiteX9498" fmla="*/ 2229761 w 5235586"/>
              <a:gd name="connsiteY9498" fmla="*/ 101301 h 3977558"/>
              <a:gd name="connsiteX9499" fmla="*/ 2226948 w 5235586"/>
              <a:gd name="connsiteY9499" fmla="*/ 98483 h 3977558"/>
              <a:gd name="connsiteX9500" fmla="*/ 2181962 w 5235586"/>
              <a:gd name="connsiteY9500" fmla="*/ 53495 h 3977558"/>
              <a:gd name="connsiteX9501" fmla="*/ 2179149 w 5235586"/>
              <a:gd name="connsiteY9501" fmla="*/ 50687 h 3977558"/>
              <a:gd name="connsiteX9502" fmla="*/ 2181962 w 5235586"/>
              <a:gd name="connsiteY9502" fmla="*/ 47873 h 3977558"/>
              <a:gd name="connsiteX9503" fmla="*/ 2229761 w 5235586"/>
              <a:gd name="connsiteY9503" fmla="*/ 58 h 3977558"/>
              <a:gd name="connsiteX9504" fmla="*/ 2075115 w 5235586"/>
              <a:gd name="connsiteY9504" fmla="*/ 58 h 3977558"/>
              <a:gd name="connsiteX9505" fmla="*/ 2122917 w 5235586"/>
              <a:gd name="connsiteY9505" fmla="*/ 47873 h 3977558"/>
              <a:gd name="connsiteX9506" fmla="*/ 2125727 w 5235586"/>
              <a:gd name="connsiteY9506" fmla="*/ 50687 h 3977558"/>
              <a:gd name="connsiteX9507" fmla="*/ 2122917 w 5235586"/>
              <a:gd name="connsiteY9507" fmla="*/ 53495 h 3977558"/>
              <a:gd name="connsiteX9508" fmla="*/ 2077928 w 5235586"/>
              <a:gd name="connsiteY9508" fmla="*/ 98485 h 3977558"/>
              <a:gd name="connsiteX9509" fmla="*/ 2075115 w 5235586"/>
              <a:gd name="connsiteY9509" fmla="*/ 101301 h 3977558"/>
              <a:gd name="connsiteX9510" fmla="*/ 2072301 w 5235586"/>
              <a:gd name="connsiteY9510" fmla="*/ 98485 h 3977558"/>
              <a:gd name="connsiteX9511" fmla="*/ 2027315 w 5235586"/>
              <a:gd name="connsiteY9511" fmla="*/ 53495 h 3977558"/>
              <a:gd name="connsiteX9512" fmla="*/ 2024502 w 5235586"/>
              <a:gd name="connsiteY9512" fmla="*/ 50687 h 3977558"/>
              <a:gd name="connsiteX9513" fmla="*/ 2027315 w 5235586"/>
              <a:gd name="connsiteY9513" fmla="*/ 47873 h 3977558"/>
              <a:gd name="connsiteX9514" fmla="*/ 2075115 w 5235586"/>
              <a:gd name="connsiteY9514" fmla="*/ 58 h 3977558"/>
              <a:gd name="connsiteX9515" fmla="*/ 1917652 w 5235586"/>
              <a:gd name="connsiteY9515" fmla="*/ 58 h 3977558"/>
              <a:gd name="connsiteX9516" fmla="*/ 1965455 w 5235586"/>
              <a:gd name="connsiteY9516" fmla="*/ 47873 h 3977558"/>
              <a:gd name="connsiteX9517" fmla="*/ 1968265 w 5235586"/>
              <a:gd name="connsiteY9517" fmla="*/ 50687 h 3977558"/>
              <a:gd name="connsiteX9518" fmla="*/ 1965455 w 5235586"/>
              <a:gd name="connsiteY9518" fmla="*/ 53495 h 3977558"/>
              <a:gd name="connsiteX9519" fmla="*/ 1920463 w 5235586"/>
              <a:gd name="connsiteY9519" fmla="*/ 98485 h 3977558"/>
              <a:gd name="connsiteX9520" fmla="*/ 1917652 w 5235586"/>
              <a:gd name="connsiteY9520" fmla="*/ 101301 h 3977558"/>
              <a:gd name="connsiteX9521" fmla="*/ 1914839 w 5235586"/>
              <a:gd name="connsiteY9521" fmla="*/ 98485 h 3977558"/>
              <a:gd name="connsiteX9522" fmla="*/ 1869850 w 5235586"/>
              <a:gd name="connsiteY9522" fmla="*/ 53495 h 3977558"/>
              <a:gd name="connsiteX9523" fmla="*/ 1867040 w 5235586"/>
              <a:gd name="connsiteY9523" fmla="*/ 50687 h 3977558"/>
              <a:gd name="connsiteX9524" fmla="*/ 1869850 w 5235586"/>
              <a:gd name="connsiteY9524" fmla="*/ 47873 h 3977558"/>
              <a:gd name="connsiteX9525" fmla="*/ 1917652 w 5235586"/>
              <a:gd name="connsiteY9525" fmla="*/ 58 h 3977558"/>
              <a:gd name="connsiteX9526" fmla="*/ 1763004 w 5235586"/>
              <a:gd name="connsiteY9526" fmla="*/ 58 h 3977558"/>
              <a:gd name="connsiteX9527" fmla="*/ 1810807 w 5235586"/>
              <a:gd name="connsiteY9527" fmla="*/ 47873 h 3977558"/>
              <a:gd name="connsiteX9528" fmla="*/ 1813617 w 5235586"/>
              <a:gd name="connsiteY9528" fmla="*/ 50687 h 3977558"/>
              <a:gd name="connsiteX9529" fmla="*/ 1810807 w 5235586"/>
              <a:gd name="connsiteY9529" fmla="*/ 53495 h 3977558"/>
              <a:gd name="connsiteX9530" fmla="*/ 1765815 w 5235586"/>
              <a:gd name="connsiteY9530" fmla="*/ 98485 h 3977558"/>
              <a:gd name="connsiteX9531" fmla="*/ 1763004 w 5235586"/>
              <a:gd name="connsiteY9531" fmla="*/ 101302 h 3977558"/>
              <a:gd name="connsiteX9532" fmla="*/ 1760191 w 5235586"/>
              <a:gd name="connsiteY9532" fmla="*/ 98485 h 3977558"/>
              <a:gd name="connsiteX9533" fmla="*/ 1715202 w 5235586"/>
              <a:gd name="connsiteY9533" fmla="*/ 53495 h 3977558"/>
              <a:gd name="connsiteX9534" fmla="*/ 1712392 w 5235586"/>
              <a:gd name="connsiteY9534" fmla="*/ 50687 h 3977558"/>
              <a:gd name="connsiteX9535" fmla="*/ 1715202 w 5235586"/>
              <a:gd name="connsiteY9535" fmla="*/ 47873 h 3977558"/>
              <a:gd name="connsiteX9536" fmla="*/ 1763004 w 5235586"/>
              <a:gd name="connsiteY9536" fmla="*/ 58 h 3977558"/>
              <a:gd name="connsiteX9537" fmla="*/ 1608353 w 5235586"/>
              <a:gd name="connsiteY9537" fmla="*/ 58 h 3977558"/>
              <a:gd name="connsiteX9538" fmla="*/ 1656156 w 5235586"/>
              <a:gd name="connsiteY9538" fmla="*/ 47873 h 3977558"/>
              <a:gd name="connsiteX9539" fmla="*/ 1658966 w 5235586"/>
              <a:gd name="connsiteY9539" fmla="*/ 50687 h 3977558"/>
              <a:gd name="connsiteX9540" fmla="*/ 1656156 w 5235586"/>
              <a:gd name="connsiteY9540" fmla="*/ 53495 h 3977558"/>
              <a:gd name="connsiteX9541" fmla="*/ 1611164 w 5235586"/>
              <a:gd name="connsiteY9541" fmla="*/ 98485 h 3977558"/>
              <a:gd name="connsiteX9542" fmla="*/ 1608353 w 5235586"/>
              <a:gd name="connsiteY9542" fmla="*/ 101302 h 3977558"/>
              <a:gd name="connsiteX9543" fmla="*/ 1605540 w 5235586"/>
              <a:gd name="connsiteY9543" fmla="*/ 98485 h 3977558"/>
              <a:gd name="connsiteX9544" fmla="*/ 1560551 w 5235586"/>
              <a:gd name="connsiteY9544" fmla="*/ 53495 h 3977558"/>
              <a:gd name="connsiteX9545" fmla="*/ 1557741 w 5235586"/>
              <a:gd name="connsiteY9545" fmla="*/ 50687 h 3977558"/>
              <a:gd name="connsiteX9546" fmla="*/ 1560551 w 5235586"/>
              <a:gd name="connsiteY9546" fmla="*/ 47873 h 3977558"/>
              <a:gd name="connsiteX9547" fmla="*/ 1608353 w 5235586"/>
              <a:gd name="connsiteY9547" fmla="*/ 58 h 3977558"/>
              <a:gd name="connsiteX9548" fmla="*/ 1450892 w 5235586"/>
              <a:gd name="connsiteY9548" fmla="*/ 58 h 3977558"/>
              <a:gd name="connsiteX9549" fmla="*/ 1498695 w 5235586"/>
              <a:gd name="connsiteY9549" fmla="*/ 47873 h 3977558"/>
              <a:gd name="connsiteX9550" fmla="*/ 1501505 w 5235586"/>
              <a:gd name="connsiteY9550" fmla="*/ 50687 h 3977558"/>
              <a:gd name="connsiteX9551" fmla="*/ 1498695 w 5235586"/>
              <a:gd name="connsiteY9551" fmla="*/ 53495 h 3977558"/>
              <a:gd name="connsiteX9552" fmla="*/ 1453706 w 5235586"/>
              <a:gd name="connsiteY9552" fmla="*/ 98485 h 3977558"/>
              <a:gd name="connsiteX9553" fmla="*/ 1450892 w 5235586"/>
              <a:gd name="connsiteY9553" fmla="*/ 101302 h 3977558"/>
              <a:gd name="connsiteX9554" fmla="*/ 1448079 w 5235586"/>
              <a:gd name="connsiteY9554" fmla="*/ 98485 h 3977558"/>
              <a:gd name="connsiteX9555" fmla="*/ 1403090 w 5235586"/>
              <a:gd name="connsiteY9555" fmla="*/ 53495 h 3977558"/>
              <a:gd name="connsiteX9556" fmla="*/ 1400280 w 5235586"/>
              <a:gd name="connsiteY9556" fmla="*/ 50687 h 3977558"/>
              <a:gd name="connsiteX9557" fmla="*/ 1403090 w 5235586"/>
              <a:gd name="connsiteY9557" fmla="*/ 47873 h 3977558"/>
              <a:gd name="connsiteX9558" fmla="*/ 1450892 w 5235586"/>
              <a:gd name="connsiteY9558" fmla="*/ 58 h 3977558"/>
              <a:gd name="connsiteX9559" fmla="*/ 1296244 w 5235586"/>
              <a:gd name="connsiteY9559" fmla="*/ 58 h 3977558"/>
              <a:gd name="connsiteX9560" fmla="*/ 1344046 w 5235586"/>
              <a:gd name="connsiteY9560" fmla="*/ 47873 h 3977558"/>
              <a:gd name="connsiteX9561" fmla="*/ 1346857 w 5235586"/>
              <a:gd name="connsiteY9561" fmla="*/ 50688 h 3977558"/>
              <a:gd name="connsiteX9562" fmla="*/ 1344046 w 5235586"/>
              <a:gd name="connsiteY9562" fmla="*/ 53495 h 3977558"/>
              <a:gd name="connsiteX9563" fmla="*/ 1299058 w 5235586"/>
              <a:gd name="connsiteY9563" fmla="*/ 98485 h 3977558"/>
              <a:gd name="connsiteX9564" fmla="*/ 1296244 w 5235586"/>
              <a:gd name="connsiteY9564" fmla="*/ 101302 h 3977558"/>
              <a:gd name="connsiteX9565" fmla="*/ 1293431 w 5235586"/>
              <a:gd name="connsiteY9565" fmla="*/ 98485 h 3977558"/>
              <a:gd name="connsiteX9566" fmla="*/ 1248442 w 5235586"/>
              <a:gd name="connsiteY9566" fmla="*/ 53495 h 3977558"/>
              <a:gd name="connsiteX9567" fmla="*/ 1245632 w 5235586"/>
              <a:gd name="connsiteY9567" fmla="*/ 50688 h 3977558"/>
              <a:gd name="connsiteX9568" fmla="*/ 1248442 w 5235586"/>
              <a:gd name="connsiteY9568" fmla="*/ 47873 h 3977558"/>
              <a:gd name="connsiteX9569" fmla="*/ 1296244 w 5235586"/>
              <a:gd name="connsiteY9569" fmla="*/ 58 h 3977558"/>
              <a:gd name="connsiteX9570" fmla="*/ 4096805 w 5235586"/>
              <a:gd name="connsiteY9570" fmla="*/ 57 h 3977558"/>
              <a:gd name="connsiteX9571" fmla="*/ 4144608 w 5235586"/>
              <a:gd name="connsiteY9571" fmla="*/ 47871 h 3977558"/>
              <a:gd name="connsiteX9572" fmla="*/ 4147418 w 5235586"/>
              <a:gd name="connsiteY9572" fmla="*/ 50686 h 3977558"/>
              <a:gd name="connsiteX9573" fmla="*/ 4144608 w 5235586"/>
              <a:gd name="connsiteY9573" fmla="*/ 53495 h 3977558"/>
              <a:gd name="connsiteX9574" fmla="*/ 4099616 w 5235586"/>
              <a:gd name="connsiteY9574" fmla="*/ 98482 h 3977558"/>
              <a:gd name="connsiteX9575" fmla="*/ 4096805 w 5235586"/>
              <a:gd name="connsiteY9575" fmla="*/ 101301 h 3977558"/>
              <a:gd name="connsiteX9576" fmla="*/ 4093992 w 5235586"/>
              <a:gd name="connsiteY9576" fmla="*/ 98482 h 3977558"/>
              <a:gd name="connsiteX9577" fmla="*/ 4049003 w 5235586"/>
              <a:gd name="connsiteY9577" fmla="*/ 53495 h 3977558"/>
              <a:gd name="connsiteX9578" fmla="*/ 4046193 w 5235586"/>
              <a:gd name="connsiteY9578" fmla="*/ 50686 h 3977558"/>
              <a:gd name="connsiteX9579" fmla="*/ 4049003 w 5235586"/>
              <a:gd name="connsiteY9579" fmla="*/ 47871 h 3977558"/>
              <a:gd name="connsiteX9580" fmla="*/ 4096805 w 5235586"/>
              <a:gd name="connsiteY9580" fmla="*/ 57 h 3977558"/>
              <a:gd name="connsiteX9581" fmla="*/ 3939345 w 5235586"/>
              <a:gd name="connsiteY9581" fmla="*/ 57 h 3977558"/>
              <a:gd name="connsiteX9582" fmla="*/ 3987147 w 5235586"/>
              <a:gd name="connsiteY9582" fmla="*/ 47872 h 3977558"/>
              <a:gd name="connsiteX9583" fmla="*/ 3989957 w 5235586"/>
              <a:gd name="connsiteY9583" fmla="*/ 50686 h 3977558"/>
              <a:gd name="connsiteX9584" fmla="*/ 3987147 w 5235586"/>
              <a:gd name="connsiteY9584" fmla="*/ 53495 h 3977558"/>
              <a:gd name="connsiteX9585" fmla="*/ 3942155 w 5235586"/>
              <a:gd name="connsiteY9585" fmla="*/ 98482 h 3977558"/>
              <a:gd name="connsiteX9586" fmla="*/ 3939345 w 5235586"/>
              <a:gd name="connsiteY9586" fmla="*/ 101301 h 3977558"/>
              <a:gd name="connsiteX9587" fmla="*/ 3936531 w 5235586"/>
              <a:gd name="connsiteY9587" fmla="*/ 98482 h 3977558"/>
              <a:gd name="connsiteX9588" fmla="*/ 3891545 w 5235586"/>
              <a:gd name="connsiteY9588" fmla="*/ 53495 h 3977558"/>
              <a:gd name="connsiteX9589" fmla="*/ 3888732 w 5235586"/>
              <a:gd name="connsiteY9589" fmla="*/ 50686 h 3977558"/>
              <a:gd name="connsiteX9590" fmla="*/ 3891545 w 5235586"/>
              <a:gd name="connsiteY9590" fmla="*/ 47872 h 3977558"/>
              <a:gd name="connsiteX9591" fmla="*/ 3939345 w 5235586"/>
              <a:gd name="connsiteY9591" fmla="*/ 57 h 3977558"/>
              <a:gd name="connsiteX9592" fmla="*/ 3784693 w 5235586"/>
              <a:gd name="connsiteY9592" fmla="*/ 57 h 3977558"/>
              <a:gd name="connsiteX9593" fmla="*/ 3832496 w 5235586"/>
              <a:gd name="connsiteY9593" fmla="*/ 47872 h 3977558"/>
              <a:gd name="connsiteX9594" fmla="*/ 3835306 w 5235586"/>
              <a:gd name="connsiteY9594" fmla="*/ 50686 h 3977558"/>
              <a:gd name="connsiteX9595" fmla="*/ 3832496 w 5235586"/>
              <a:gd name="connsiteY9595" fmla="*/ 53495 h 3977558"/>
              <a:gd name="connsiteX9596" fmla="*/ 3787504 w 5235586"/>
              <a:gd name="connsiteY9596" fmla="*/ 98482 h 3977558"/>
              <a:gd name="connsiteX9597" fmla="*/ 3784693 w 5235586"/>
              <a:gd name="connsiteY9597" fmla="*/ 101301 h 3977558"/>
              <a:gd name="connsiteX9598" fmla="*/ 3781880 w 5235586"/>
              <a:gd name="connsiteY9598" fmla="*/ 98482 h 3977558"/>
              <a:gd name="connsiteX9599" fmla="*/ 3736894 w 5235586"/>
              <a:gd name="connsiteY9599" fmla="*/ 53495 h 3977558"/>
              <a:gd name="connsiteX9600" fmla="*/ 3734081 w 5235586"/>
              <a:gd name="connsiteY9600" fmla="*/ 50686 h 3977558"/>
              <a:gd name="connsiteX9601" fmla="*/ 3736894 w 5235586"/>
              <a:gd name="connsiteY9601" fmla="*/ 47872 h 3977558"/>
              <a:gd name="connsiteX9602" fmla="*/ 3784693 w 5235586"/>
              <a:gd name="connsiteY9602" fmla="*/ 57 h 3977558"/>
              <a:gd name="connsiteX9603" fmla="*/ 3630045 w 5235586"/>
              <a:gd name="connsiteY9603" fmla="*/ 57 h 3977558"/>
              <a:gd name="connsiteX9604" fmla="*/ 3677848 w 5235586"/>
              <a:gd name="connsiteY9604" fmla="*/ 47872 h 3977558"/>
              <a:gd name="connsiteX9605" fmla="*/ 3680658 w 5235586"/>
              <a:gd name="connsiteY9605" fmla="*/ 50686 h 3977558"/>
              <a:gd name="connsiteX9606" fmla="*/ 3677848 w 5235586"/>
              <a:gd name="connsiteY9606" fmla="*/ 53495 h 3977558"/>
              <a:gd name="connsiteX9607" fmla="*/ 3632856 w 5235586"/>
              <a:gd name="connsiteY9607" fmla="*/ 98482 h 3977558"/>
              <a:gd name="connsiteX9608" fmla="*/ 3630045 w 5235586"/>
              <a:gd name="connsiteY9608" fmla="*/ 101301 h 3977558"/>
              <a:gd name="connsiteX9609" fmla="*/ 3627232 w 5235586"/>
              <a:gd name="connsiteY9609" fmla="*/ 98482 h 3977558"/>
              <a:gd name="connsiteX9610" fmla="*/ 3582246 w 5235586"/>
              <a:gd name="connsiteY9610" fmla="*/ 53495 h 3977558"/>
              <a:gd name="connsiteX9611" fmla="*/ 3579433 w 5235586"/>
              <a:gd name="connsiteY9611" fmla="*/ 50686 h 3977558"/>
              <a:gd name="connsiteX9612" fmla="*/ 3582246 w 5235586"/>
              <a:gd name="connsiteY9612" fmla="*/ 47872 h 3977558"/>
              <a:gd name="connsiteX9613" fmla="*/ 3630045 w 5235586"/>
              <a:gd name="connsiteY9613" fmla="*/ 57 h 3977558"/>
              <a:gd name="connsiteX9614" fmla="*/ 3472581 w 5235586"/>
              <a:gd name="connsiteY9614" fmla="*/ 57 h 3977558"/>
              <a:gd name="connsiteX9615" fmla="*/ 3520384 w 5235586"/>
              <a:gd name="connsiteY9615" fmla="*/ 47872 h 3977558"/>
              <a:gd name="connsiteX9616" fmla="*/ 3523194 w 5235586"/>
              <a:gd name="connsiteY9616" fmla="*/ 50686 h 3977558"/>
              <a:gd name="connsiteX9617" fmla="*/ 3520384 w 5235586"/>
              <a:gd name="connsiteY9617" fmla="*/ 53495 h 3977558"/>
              <a:gd name="connsiteX9618" fmla="*/ 3475395 w 5235586"/>
              <a:gd name="connsiteY9618" fmla="*/ 98482 h 3977558"/>
              <a:gd name="connsiteX9619" fmla="*/ 3472581 w 5235586"/>
              <a:gd name="connsiteY9619" fmla="*/ 101301 h 3977558"/>
              <a:gd name="connsiteX9620" fmla="*/ 3469771 w 5235586"/>
              <a:gd name="connsiteY9620" fmla="*/ 98482 h 3977558"/>
              <a:gd name="connsiteX9621" fmla="*/ 3424782 w 5235586"/>
              <a:gd name="connsiteY9621" fmla="*/ 53495 h 3977558"/>
              <a:gd name="connsiteX9622" fmla="*/ 3421969 w 5235586"/>
              <a:gd name="connsiteY9622" fmla="*/ 50686 h 3977558"/>
              <a:gd name="connsiteX9623" fmla="*/ 3424782 w 5235586"/>
              <a:gd name="connsiteY9623" fmla="*/ 47872 h 3977558"/>
              <a:gd name="connsiteX9624" fmla="*/ 3472581 w 5235586"/>
              <a:gd name="connsiteY9624" fmla="*/ 57 h 3977558"/>
              <a:gd name="connsiteX9625" fmla="*/ 3317933 w 5235586"/>
              <a:gd name="connsiteY9625" fmla="*/ 57 h 3977558"/>
              <a:gd name="connsiteX9626" fmla="*/ 3365736 w 5235586"/>
              <a:gd name="connsiteY9626" fmla="*/ 47872 h 3977558"/>
              <a:gd name="connsiteX9627" fmla="*/ 3368546 w 5235586"/>
              <a:gd name="connsiteY9627" fmla="*/ 50686 h 3977558"/>
              <a:gd name="connsiteX9628" fmla="*/ 3365736 w 5235586"/>
              <a:gd name="connsiteY9628" fmla="*/ 53495 h 3977558"/>
              <a:gd name="connsiteX9629" fmla="*/ 3320747 w 5235586"/>
              <a:gd name="connsiteY9629" fmla="*/ 98482 h 3977558"/>
              <a:gd name="connsiteX9630" fmla="*/ 3317933 w 5235586"/>
              <a:gd name="connsiteY9630" fmla="*/ 101301 h 3977558"/>
              <a:gd name="connsiteX9631" fmla="*/ 3315123 w 5235586"/>
              <a:gd name="connsiteY9631" fmla="*/ 98482 h 3977558"/>
              <a:gd name="connsiteX9632" fmla="*/ 3270134 w 5235586"/>
              <a:gd name="connsiteY9632" fmla="*/ 53495 h 3977558"/>
              <a:gd name="connsiteX9633" fmla="*/ 3267321 w 5235586"/>
              <a:gd name="connsiteY9633" fmla="*/ 50686 h 3977558"/>
              <a:gd name="connsiteX9634" fmla="*/ 3270134 w 5235586"/>
              <a:gd name="connsiteY9634" fmla="*/ 47872 h 3977558"/>
              <a:gd name="connsiteX9635" fmla="*/ 3317933 w 5235586"/>
              <a:gd name="connsiteY9635" fmla="*/ 57 h 3977558"/>
              <a:gd name="connsiteX9636" fmla="*/ 3163283 w 5235586"/>
              <a:gd name="connsiteY9636" fmla="*/ 57 h 3977558"/>
              <a:gd name="connsiteX9637" fmla="*/ 3211085 w 5235586"/>
              <a:gd name="connsiteY9637" fmla="*/ 47873 h 3977558"/>
              <a:gd name="connsiteX9638" fmla="*/ 3213895 w 5235586"/>
              <a:gd name="connsiteY9638" fmla="*/ 50686 h 3977558"/>
              <a:gd name="connsiteX9639" fmla="*/ 3211085 w 5235586"/>
              <a:gd name="connsiteY9639" fmla="*/ 53495 h 3977558"/>
              <a:gd name="connsiteX9640" fmla="*/ 3166096 w 5235586"/>
              <a:gd name="connsiteY9640" fmla="*/ 98483 h 3977558"/>
              <a:gd name="connsiteX9641" fmla="*/ 3163283 w 5235586"/>
              <a:gd name="connsiteY9641" fmla="*/ 101301 h 3977558"/>
              <a:gd name="connsiteX9642" fmla="*/ 3160472 w 5235586"/>
              <a:gd name="connsiteY9642" fmla="*/ 98483 h 3977558"/>
              <a:gd name="connsiteX9643" fmla="*/ 3115483 w 5235586"/>
              <a:gd name="connsiteY9643" fmla="*/ 53495 h 3977558"/>
              <a:gd name="connsiteX9644" fmla="*/ 3112670 w 5235586"/>
              <a:gd name="connsiteY9644" fmla="*/ 50686 h 3977558"/>
              <a:gd name="connsiteX9645" fmla="*/ 3115483 w 5235586"/>
              <a:gd name="connsiteY9645" fmla="*/ 47873 h 3977558"/>
              <a:gd name="connsiteX9646" fmla="*/ 3163283 w 5235586"/>
              <a:gd name="connsiteY9646" fmla="*/ 57 h 3977558"/>
              <a:gd name="connsiteX9647" fmla="*/ 4406104 w 5235586"/>
              <a:gd name="connsiteY9647" fmla="*/ 56 h 3977558"/>
              <a:gd name="connsiteX9648" fmla="*/ 4453907 w 5235586"/>
              <a:gd name="connsiteY9648" fmla="*/ 47871 h 3977558"/>
              <a:gd name="connsiteX9649" fmla="*/ 4456717 w 5235586"/>
              <a:gd name="connsiteY9649" fmla="*/ 50686 h 3977558"/>
              <a:gd name="connsiteX9650" fmla="*/ 4453907 w 5235586"/>
              <a:gd name="connsiteY9650" fmla="*/ 53495 h 3977558"/>
              <a:gd name="connsiteX9651" fmla="*/ 4408915 w 5235586"/>
              <a:gd name="connsiteY9651" fmla="*/ 98482 h 3977558"/>
              <a:gd name="connsiteX9652" fmla="*/ 4406104 w 5235586"/>
              <a:gd name="connsiteY9652" fmla="*/ 101301 h 3977558"/>
              <a:gd name="connsiteX9653" fmla="*/ 4403291 w 5235586"/>
              <a:gd name="connsiteY9653" fmla="*/ 98482 h 3977558"/>
              <a:gd name="connsiteX9654" fmla="*/ 4358302 w 5235586"/>
              <a:gd name="connsiteY9654" fmla="*/ 53495 h 3977558"/>
              <a:gd name="connsiteX9655" fmla="*/ 4355492 w 5235586"/>
              <a:gd name="connsiteY9655" fmla="*/ 50686 h 3977558"/>
              <a:gd name="connsiteX9656" fmla="*/ 4358302 w 5235586"/>
              <a:gd name="connsiteY9656" fmla="*/ 47871 h 3977558"/>
              <a:gd name="connsiteX9657" fmla="*/ 4406104 w 5235586"/>
              <a:gd name="connsiteY9657" fmla="*/ 56 h 3977558"/>
              <a:gd name="connsiteX9658" fmla="*/ 4251453 w 5235586"/>
              <a:gd name="connsiteY9658" fmla="*/ 56 h 3977558"/>
              <a:gd name="connsiteX9659" fmla="*/ 4299256 w 5235586"/>
              <a:gd name="connsiteY9659" fmla="*/ 47871 h 3977558"/>
              <a:gd name="connsiteX9660" fmla="*/ 4302066 w 5235586"/>
              <a:gd name="connsiteY9660" fmla="*/ 50686 h 3977558"/>
              <a:gd name="connsiteX9661" fmla="*/ 4299256 w 5235586"/>
              <a:gd name="connsiteY9661" fmla="*/ 53495 h 3977558"/>
              <a:gd name="connsiteX9662" fmla="*/ 4254264 w 5235586"/>
              <a:gd name="connsiteY9662" fmla="*/ 98482 h 3977558"/>
              <a:gd name="connsiteX9663" fmla="*/ 4251453 w 5235586"/>
              <a:gd name="connsiteY9663" fmla="*/ 101301 h 3977558"/>
              <a:gd name="connsiteX9664" fmla="*/ 4248640 w 5235586"/>
              <a:gd name="connsiteY9664" fmla="*/ 98482 h 3977558"/>
              <a:gd name="connsiteX9665" fmla="*/ 4203651 w 5235586"/>
              <a:gd name="connsiteY9665" fmla="*/ 53495 h 3977558"/>
              <a:gd name="connsiteX9666" fmla="*/ 4200841 w 5235586"/>
              <a:gd name="connsiteY9666" fmla="*/ 50686 h 3977558"/>
              <a:gd name="connsiteX9667" fmla="*/ 4203651 w 5235586"/>
              <a:gd name="connsiteY9667" fmla="*/ 47871 h 3977558"/>
              <a:gd name="connsiteX9668" fmla="*/ 4251453 w 5235586"/>
              <a:gd name="connsiteY9668" fmla="*/ 56 h 3977558"/>
              <a:gd name="connsiteX9669" fmla="*/ 5030325 w 5235586"/>
              <a:gd name="connsiteY9669" fmla="*/ 1 h 3977558"/>
              <a:gd name="connsiteX9670" fmla="*/ 5078128 w 5235586"/>
              <a:gd name="connsiteY9670" fmla="*/ 47811 h 3977558"/>
              <a:gd name="connsiteX9671" fmla="*/ 5080938 w 5235586"/>
              <a:gd name="connsiteY9671" fmla="*/ 50625 h 3977558"/>
              <a:gd name="connsiteX9672" fmla="*/ 5078128 w 5235586"/>
              <a:gd name="connsiteY9672" fmla="*/ 53435 h 3977558"/>
              <a:gd name="connsiteX9673" fmla="*/ 5033136 w 5235586"/>
              <a:gd name="connsiteY9673" fmla="*/ 98424 h 3977558"/>
              <a:gd name="connsiteX9674" fmla="*/ 5030325 w 5235586"/>
              <a:gd name="connsiteY9674" fmla="*/ 101239 h 3977558"/>
              <a:gd name="connsiteX9675" fmla="*/ 5027512 w 5235586"/>
              <a:gd name="connsiteY9675" fmla="*/ 98424 h 3977558"/>
              <a:gd name="connsiteX9676" fmla="*/ 4982523 w 5235586"/>
              <a:gd name="connsiteY9676" fmla="*/ 53435 h 3977558"/>
              <a:gd name="connsiteX9677" fmla="*/ 4979713 w 5235586"/>
              <a:gd name="connsiteY9677" fmla="*/ 50625 h 3977558"/>
              <a:gd name="connsiteX9678" fmla="*/ 4982523 w 5235586"/>
              <a:gd name="connsiteY9678" fmla="*/ 47811 h 3977558"/>
              <a:gd name="connsiteX9679" fmla="*/ 5030325 w 5235586"/>
              <a:gd name="connsiteY9679" fmla="*/ 1 h 3977558"/>
              <a:gd name="connsiteX9680" fmla="*/ 4872861 w 5235586"/>
              <a:gd name="connsiteY9680" fmla="*/ 1 h 3977558"/>
              <a:gd name="connsiteX9681" fmla="*/ 4920664 w 5235586"/>
              <a:gd name="connsiteY9681" fmla="*/ 47811 h 3977558"/>
              <a:gd name="connsiteX9682" fmla="*/ 4923474 w 5235586"/>
              <a:gd name="connsiteY9682" fmla="*/ 50625 h 3977558"/>
              <a:gd name="connsiteX9683" fmla="*/ 4920664 w 5235586"/>
              <a:gd name="connsiteY9683" fmla="*/ 53435 h 3977558"/>
              <a:gd name="connsiteX9684" fmla="*/ 4875675 w 5235586"/>
              <a:gd name="connsiteY9684" fmla="*/ 98424 h 3977558"/>
              <a:gd name="connsiteX9685" fmla="*/ 4872861 w 5235586"/>
              <a:gd name="connsiteY9685" fmla="*/ 101239 h 3977558"/>
              <a:gd name="connsiteX9686" fmla="*/ 4870048 w 5235586"/>
              <a:gd name="connsiteY9686" fmla="*/ 98424 h 3977558"/>
              <a:gd name="connsiteX9687" fmla="*/ 4825062 w 5235586"/>
              <a:gd name="connsiteY9687" fmla="*/ 53435 h 3977558"/>
              <a:gd name="connsiteX9688" fmla="*/ 4822249 w 5235586"/>
              <a:gd name="connsiteY9688" fmla="*/ 50625 h 3977558"/>
              <a:gd name="connsiteX9689" fmla="*/ 4825062 w 5235586"/>
              <a:gd name="connsiteY9689" fmla="*/ 47811 h 3977558"/>
              <a:gd name="connsiteX9690" fmla="*/ 4872861 w 5235586"/>
              <a:gd name="connsiteY9690" fmla="*/ 1 h 3977558"/>
              <a:gd name="connsiteX9691" fmla="*/ 4718213 w 5235586"/>
              <a:gd name="connsiteY9691" fmla="*/ 1 h 3977558"/>
              <a:gd name="connsiteX9692" fmla="*/ 4766016 w 5235586"/>
              <a:gd name="connsiteY9692" fmla="*/ 47811 h 3977558"/>
              <a:gd name="connsiteX9693" fmla="*/ 4768826 w 5235586"/>
              <a:gd name="connsiteY9693" fmla="*/ 50625 h 3977558"/>
              <a:gd name="connsiteX9694" fmla="*/ 4766016 w 5235586"/>
              <a:gd name="connsiteY9694" fmla="*/ 53435 h 3977558"/>
              <a:gd name="connsiteX9695" fmla="*/ 4721027 w 5235586"/>
              <a:gd name="connsiteY9695" fmla="*/ 98424 h 3977558"/>
              <a:gd name="connsiteX9696" fmla="*/ 4718213 w 5235586"/>
              <a:gd name="connsiteY9696" fmla="*/ 101239 h 3977558"/>
              <a:gd name="connsiteX9697" fmla="*/ 4715400 w 5235586"/>
              <a:gd name="connsiteY9697" fmla="*/ 98424 h 3977558"/>
              <a:gd name="connsiteX9698" fmla="*/ 4670414 w 5235586"/>
              <a:gd name="connsiteY9698" fmla="*/ 53435 h 3977558"/>
              <a:gd name="connsiteX9699" fmla="*/ 4667601 w 5235586"/>
              <a:gd name="connsiteY9699" fmla="*/ 50625 h 3977558"/>
              <a:gd name="connsiteX9700" fmla="*/ 4670414 w 5235586"/>
              <a:gd name="connsiteY9700" fmla="*/ 47811 h 3977558"/>
              <a:gd name="connsiteX9701" fmla="*/ 4718213 w 5235586"/>
              <a:gd name="connsiteY9701" fmla="*/ 1 h 3977558"/>
              <a:gd name="connsiteX9702" fmla="*/ 4563563 w 5235586"/>
              <a:gd name="connsiteY9702" fmla="*/ 1 h 3977558"/>
              <a:gd name="connsiteX9703" fmla="*/ 4611365 w 5235586"/>
              <a:gd name="connsiteY9703" fmla="*/ 47811 h 3977558"/>
              <a:gd name="connsiteX9704" fmla="*/ 4614175 w 5235586"/>
              <a:gd name="connsiteY9704" fmla="*/ 50625 h 3977558"/>
              <a:gd name="connsiteX9705" fmla="*/ 4611365 w 5235586"/>
              <a:gd name="connsiteY9705" fmla="*/ 53435 h 3977558"/>
              <a:gd name="connsiteX9706" fmla="*/ 4566376 w 5235586"/>
              <a:gd name="connsiteY9706" fmla="*/ 98424 h 3977558"/>
              <a:gd name="connsiteX9707" fmla="*/ 4563563 w 5235586"/>
              <a:gd name="connsiteY9707" fmla="*/ 101239 h 3977558"/>
              <a:gd name="connsiteX9708" fmla="*/ 4560749 w 5235586"/>
              <a:gd name="connsiteY9708" fmla="*/ 98424 h 3977558"/>
              <a:gd name="connsiteX9709" fmla="*/ 4515763 w 5235586"/>
              <a:gd name="connsiteY9709" fmla="*/ 53435 h 3977558"/>
              <a:gd name="connsiteX9710" fmla="*/ 4512950 w 5235586"/>
              <a:gd name="connsiteY9710" fmla="*/ 50625 h 3977558"/>
              <a:gd name="connsiteX9711" fmla="*/ 4515763 w 5235586"/>
              <a:gd name="connsiteY9711" fmla="*/ 47811 h 3977558"/>
              <a:gd name="connsiteX9712" fmla="*/ 4563563 w 5235586"/>
              <a:gd name="connsiteY9712" fmla="*/ 1 h 3977558"/>
              <a:gd name="connsiteX9713" fmla="*/ 5184973 w 5235586"/>
              <a:gd name="connsiteY9713" fmla="*/ 0 h 3977558"/>
              <a:gd name="connsiteX9714" fmla="*/ 5232776 w 5235586"/>
              <a:gd name="connsiteY9714" fmla="*/ 47811 h 3977558"/>
              <a:gd name="connsiteX9715" fmla="*/ 5235586 w 5235586"/>
              <a:gd name="connsiteY9715" fmla="*/ 50625 h 3977558"/>
              <a:gd name="connsiteX9716" fmla="*/ 5232776 w 5235586"/>
              <a:gd name="connsiteY9716" fmla="*/ 53435 h 3977558"/>
              <a:gd name="connsiteX9717" fmla="*/ 5187787 w 5235586"/>
              <a:gd name="connsiteY9717" fmla="*/ 98424 h 3977558"/>
              <a:gd name="connsiteX9718" fmla="*/ 5184973 w 5235586"/>
              <a:gd name="connsiteY9718" fmla="*/ 101239 h 3977558"/>
              <a:gd name="connsiteX9719" fmla="*/ 5182163 w 5235586"/>
              <a:gd name="connsiteY9719" fmla="*/ 98424 h 3977558"/>
              <a:gd name="connsiteX9720" fmla="*/ 5137174 w 5235586"/>
              <a:gd name="connsiteY9720" fmla="*/ 53435 h 3977558"/>
              <a:gd name="connsiteX9721" fmla="*/ 5134361 w 5235586"/>
              <a:gd name="connsiteY9721" fmla="*/ 50625 h 3977558"/>
              <a:gd name="connsiteX9722" fmla="*/ 5137174 w 5235586"/>
              <a:gd name="connsiteY9722" fmla="*/ 47811 h 3977558"/>
              <a:gd name="connsiteX9723" fmla="*/ 5184973 w 5235586"/>
              <a:gd name="connsiteY9723" fmla="*/ 0 h 397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</a:cxnLst>
            <a:rect l="l" t="t" r="r" b="b"/>
            <a:pathLst>
              <a:path w="5235586" h="3977558">
                <a:moveTo>
                  <a:pt x="5184973" y="3876333"/>
                </a:moveTo>
                <a:cubicBezTo>
                  <a:pt x="5193410" y="3898828"/>
                  <a:pt x="5210281" y="3915699"/>
                  <a:pt x="5232776" y="3924132"/>
                </a:cubicBezTo>
                <a:cubicBezTo>
                  <a:pt x="5235586" y="3924132"/>
                  <a:pt x="5235586" y="3926946"/>
                  <a:pt x="5235586" y="3926946"/>
                </a:cubicBezTo>
                <a:cubicBezTo>
                  <a:pt x="5235586" y="3929756"/>
                  <a:pt x="5232776" y="3929756"/>
                  <a:pt x="5232776" y="3929756"/>
                </a:cubicBezTo>
                <a:cubicBezTo>
                  <a:pt x="5210281" y="3935383"/>
                  <a:pt x="5193410" y="3952251"/>
                  <a:pt x="5187787" y="3974748"/>
                </a:cubicBezTo>
                <a:cubicBezTo>
                  <a:pt x="5187787" y="3977558"/>
                  <a:pt x="5184973" y="3977558"/>
                  <a:pt x="5184973" y="3977558"/>
                </a:cubicBezTo>
                <a:cubicBezTo>
                  <a:pt x="5182163" y="3977558"/>
                  <a:pt x="5182163" y="3974748"/>
                  <a:pt x="5182163" y="3974748"/>
                </a:cubicBezTo>
                <a:cubicBezTo>
                  <a:pt x="5176540" y="3952251"/>
                  <a:pt x="5159669" y="3935383"/>
                  <a:pt x="5137174" y="3929756"/>
                </a:cubicBezTo>
                <a:cubicBezTo>
                  <a:pt x="5134361" y="3929756"/>
                  <a:pt x="5134361" y="3926946"/>
                  <a:pt x="5134361" y="3926946"/>
                </a:cubicBezTo>
                <a:cubicBezTo>
                  <a:pt x="5134361" y="3924132"/>
                  <a:pt x="5137174" y="3924132"/>
                  <a:pt x="5137174" y="3924132"/>
                </a:cubicBezTo>
                <a:cubicBezTo>
                  <a:pt x="5159669" y="3918512"/>
                  <a:pt x="5176540" y="3901638"/>
                  <a:pt x="5184973" y="3876333"/>
                </a:cubicBezTo>
                <a:close/>
                <a:moveTo>
                  <a:pt x="5030325" y="3876333"/>
                </a:moveTo>
                <a:cubicBezTo>
                  <a:pt x="5035949" y="3898828"/>
                  <a:pt x="5055630" y="3915699"/>
                  <a:pt x="5078128" y="3924132"/>
                </a:cubicBezTo>
                <a:cubicBezTo>
                  <a:pt x="5080938" y="3924132"/>
                  <a:pt x="5080938" y="3926946"/>
                  <a:pt x="5080938" y="3926946"/>
                </a:cubicBezTo>
                <a:cubicBezTo>
                  <a:pt x="5080938" y="3929756"/>
                  <a:pt x="5078128" y="3929756"/>
                  <a:pt x="5078128" y="3929756"/>
                </a:cubicBezTo>
                <a:cubicBezTo>
                  <a:pt x="5055630" y="3935383"/>
                  <a:pt x="5038759" y="3952251"/>
                  <a:pt x="5033136" y="3974748"/>
                </a:cubicBezTo>
                <a:cubicBezTo>
                  <a:pt x="5033136" y="3977558"/>
                  <a:pt x="5030325" y="3977558"/>
                  <a:pt x="5030325" y="3977558"/>
                </a:cubicBezTo>
                <a:cubicBezTo>
                  <a:pt x="5027512" y="3977558"/>
                  <a:pt x="5027512" y="3974748"/>
                  <a:pt x="5027512" y="3974748"/>
                </a:cubicBezTo>
                <a:cubicBezTo>
                  <a:pt x="5021892" y="3952251"/>
                  <a:pt x="5005018" y="3935383"/>
                  <a:pt x="4982523" y="3929756"/>
                </a:cubicBezTo>
                <a:cubicBezTo>
                  <a:pt x="4979713" y="3929756"/>
                  <a:pt x="4979713" y="3926946"/>
                  <a:pt x="4979713" y="3926946"/>
                </a:cubicBezTo>
                <a:cubicBezTo>
                  <a:pt x="4979713" y="3924132"/>
                  <a:pt x="4982523" y="3924132"/>
                  <a:pt x="4982523" y="3924132"/>
                </a:cubicBezTo>
                <a:cubicBezTo>
                  <a:pt x="5005018" y="3918512"/>
                  <a:pt x="5021892" y="3901638"/>
                  <a:pt x="5030325" y="3876333"/>
                </a:cubicBezTo>
                <a:close/>
                <a:moveTo>
                  <a:pt x="4872861" y="3876333"/>
                </a:moveTo>
                <a:cubicBezTo>
                  <a:pt x="4881298" y="3898828"/>
                  <a:pt x="4898166" y="3915699"/>
                  <a:pt x="4920664" y="3924132"/>
                </a:cubicBezTo>
                <a:cubicBezTo>
                  <a:pt x="4923474" y="3924132"/>
                  <a:pt x="4923474" y="3926946"/>
                  <a:pt x="4923474" y="3926946"/>
                </a:cubicBezTo>
                <a:cubicBezTo>
                  <a:pt x="4923474" y="3929756"/>
                  <a:pt x="4920664" y="3929756"/>
                  <a:pt x="4920664" y="3929756"/>
                </a:cubicBezTo>
                <a:cubicBezTo>
                  <a:pt x="4898166" y="3935383"/>
                  <a:pt x="4881298" y="3952251"/>
                  <a:pt x="4875675" y="3974748"/>
                </a:cubicBezTo>
                <a:cubicBezTo>
                  <a:pt x="4875675" y="3977558"/>
                  <a:pt x="4872861" y="3977558"/>
                  <a:pt x="4872861" y="3977558"/>
                </a:cubicBezTo>
                <a:cubicBezTo>
                  <a:pt x="4870048" y="3977558"/>
                  <a:pt x="4870048" y="3974748"/>
                  <a:pt x="4870048" y="3974748"/>
                </a:cubicBezTo>
                <a:cubicBezTo>
                  <a:pt x="4864428" y="3952251"/>
                  <a:pt x="4847557" y="3935383"/>
                  <a:pt x="4825062" y="3929756"/>
                </a:cubicBezTo>
                <a:cubicBezTo>
                  <a:pt x="4822249" y="3929756"/>
                  <a:pt x="4822249" y="3926946"/>
                  <a:pt x="4822249" y="3926946"/>
                </a:cubicBezTo>
                <a:cubicBezTo>
                  <a:pt x="4822249" y="3924132"/>
                  <a:pt x="4825062" y="3924132"/>
                  <a:pt x="4825062" y="3924132"/>
                </a:cubicBezTo>
                <a:cubicBezTo>
                  <a:pt x="4847557" y="3918512"/>
                  <a:pt x="4864428" y="3901638"/>
                  <a:pt x="4872861" y="3876333"/>
                </a:cubicBezTo>
                <a:close/>
                <a:moveTo>
                  <a:pt x="4718213" y="3876333"/>
                </a:moveTo>
                <a:cubicBezTo>
                  <a:pt x="4726650" y="3898828"/>
                  <a:pt x="4743518" y="3915699"/>
                  <a:pt x="4766016" y="3924132"/>
                </a:cubicBezTo>
                <a:cubicBezTo>
                  <a:pt x="4768826" y="3924132"/>
                  <a:pt x="4768826" y="3926946"/>
                  <a:pt x="4768826" y="3926946"/>
                </a:cubicBezTo>
                <a:cubicBezTo>
                  <a:pt x="4768826" y="3929756"/>
                  <a:pt x="4766016" y="3929756"/>
                  <a:pt x="4766016" y="3929756"/>
                </a:cubicBezTo>
                <a:cubicBezTo>
                  <a:pt x="4743518" y="3935383"/>
                  <a:pt x="4726650" y="3952251"/>
                  <a:pt x="4721027" y="3974748"/>
                </a:cubicBezTo>
                <a:cubicBezTo>
                  <a:pt x="4721027" y="3977558"/>
                  <a:pt x="4718213" y="3977558"/>
                  <a:pt x="4718213" y="3977558"/>
                </a:cubicBezTo>
                <a:cubicBezTo>
                  <a:pt x="4715400" y="3977558"/>
                  <a:pt x="4715400" y="3974748"/>
                  <a:pt x="4715400" y="3974748"/>
                </a:cubicBezTo>
                <a:cubicBezTo>
                  <a:pt x="4709780" y="3952251"/>
                  <a:pt x="4692909" y="3935383"/>
                  <a:pt x="4670414" y="3929756"/>
                </a:cubicBezTo>
                <a:cubicBezTo>
                  <a:pt x="4667601" y="3929756"/>
                  <a:pt x="4667601" y="3926946"/>
                  <a:pt x="4667601" y="3926946"/>
                </a:cubicBezTo>
                <a:cubicBezTo>
                  <a:pt x="4667601" y="3924132"/>
                  <a:pt x="4670414" y="3924132"/>
                  <a:pt x="4670414" y="3924132"/>
                </a:cubicBezTo>
                <a:cubicBezTo>
                  <a:pt x="4692909" y="3918512"/>
                  <a:pt x="4709780" y="3901638"/>
                  <a:pt x="4718213" y="3876333"/>
                </a:cubicBezTo>
                <a:close/>
                <a:moveTo>
                  <a:pt x="4563563" y="3876333"/>
                </a:moveTo>
                <a:cubicBezTo>
                  <a:pt x="4571999" y="3898828"/>
                  <a:pt x="4588867" y="3915699"/>
                  <a:pt x="4611365" y="3924132"/>
                </a:cubicBezTo>
                <a:cubicBezTo>
                  <a:pt x="4614175" y="3924132"/>
                  <a:pt x="4614175" y="3926946"/>
                  <a:pt x="4614175" y="3926946"/>
                </a:cubicBezTo>
                <a:cubicBezTo>
                  <a:pt x="4614175" y="3929756"/>
                  <a:pt x="4611365" y="3929756"/>
                  <a:pt x="4611365" y="3929756"/>
                </a:cubicBezTo>
                <a:cubicBezTo>
                  <a:pt x="4588867" y="3935383"/>
                  <a:pt x="4571999" y="3952251"/>
                  <a:pt x="4566376" y="3974748"/>
                </a:cubicBezTo>
                <a:cubicBezTo>
                  <a:pt x="4566376" y="3977558"/>
                  <a:pt x="4563563" y="3977558"/>
                  <a:pt x="4563563" y="3977558"/>
                </a:cubicBezTo>
                <a:cubicBezTo>
                  <a:pt x="4560749" y="3977558"/>
                  <a:pt x="4560749" y="3974748"/>
                  <a:pt x="4560749" y="3974748"/>
                </a:cubicBezTo>
                <a:cubicBezTo>
                  <a:pt x="4555129" y="3952251"/>
                  <a:pt x="4538258" y="3935383"/>
                  <a:pt x="4515763" y="3929756"/>
                </a:cubicBezTo>
                <a:cubicBezTo>
                  <a:pt x="4512950" y="3929756"/>
                  <a:pt x="4512950" y="3926946"/>
                  <a:pt x="4512950" y="3926946"/>
                </a:cubicBezTo>
                <a:cubicBezTo>
                  <a:pt x="4512950" y="3924132"/>
                  <a:pt x="4515763" y="3924132"/>
                  <a:pt x="4515763" y="3924132"/>
                </a:cubicBezTo>
                <a:cubicBezTo>
                  <a:pt x="4538258" y="3918512"/>
                  <a:pt x="4555129" y="3901638"/>
                  <a:pt x="4563563" y="3876333"/>
                </a:cubicBezTo>
                <a:close/>
                <a:moveTo>
                  <a:pt x="4406104" y="3876333"/>
                </a:moveTo>
                <a:cubicBezTo>
                  <a:pt x="4414538" y="3898828"/>
                  <a:pt x="4431409" y="3915699"/>
                  <a:pt x="4453907" y="3924132"/>
                </a:cubicBezTo>
                <a:cubicBezTo>
                  <a:pt x="4456717" y="3924132"/>
                  <a:pt x="4456717" y="3926946"/>
                  <a:pt x="4456717" y="3926946"/>
                </a:cubicBezTo>
                <a:cubicBezTo>
                  <a:pt x="4456717" y="3929756"/>
                  <a:pt x="4453907" y="3929756"/>
                  <a:pt x="4453907" y="3929756"/>
                </a:cubicBezTo>
                <a:cubicBezTo>
                  <a:pt x="4431409" y="3935383"/>
                  <a:pt x="4414538" y="3952251"/>
                  <a:pt x="4408915" y="3974748"/>
                </a:cubicBezTo>
                <a:cubicBezTo>
                  <a:pt x="4408915" y="3977558"/>
                  <a:pt x="4406104" y="3977558"/>
                  <a:pt x="4406104" y="3977558"/>
                </a:cubicBezTo>
                <a:cubicBezTo>
                  <a:pt x="4403291" y="3977558"/>
                  <a:pt x="4403291" y="3974748"/>
                  <a:pt x="4403291" y="3974748"/>
                </a:cubicBezTo>
                <a:cubicBezTo>
                  <a:pt x="4397671" y="3952251"/>
                  <a:pt x="4380797" y="3935383"/>
                  <a:pt x="4358302" y="3929756"/>
                </a:cubicBezTo>
                <a:cubicBezTo>
                  <a:pt x="4355492" y="3929756"/>
                  <a:pt x="4355492" y="3926946"/>
                  <a:pt x="4355492" y="3926946"/>
                </a:cubicBezTo>
                <a:cubicBezTo>
                  <a:pt x="4355492" y="3924132"/>
                  <a:pt x="4358302" y="3924132"/>
                  <a:pt x="4358302" y="3924132"/>
                </a:cubicBezTo>
                <a:cubicBezTo>
                  <a:pt x="4380797" y="3918512"/>
                  <a:pt x="4397671" y="3901638"/>
                  <a:pt x="4406104" y="3876333"/>
                </a:cubicBezTo>
                <a:close/>
                <a:moveTo>
                  <a:pt x="4251453" y="3876333"/>
                </a:moveTo>
                <a:cubicBezTo>
                  <a:pt x="4259887" y="3898828"/>
                  <a:pt x="4276758" y="3915699"/>
                  <a:pt x="4299256" y="3924132"/>
                </a:cubicBezTo>
                <a:cubicBezTo>
                  <a:pt x="4302066" y="3924132"/>
                  <a:pt x="4302066" y="3926946"/>
                  <a:pt x="4302066" y="3926946"/>
                </a:cubicBezTo>
                <a:cubicBezTo>
                  <a:pt x="4302066" y="3929756"/>
                  <a:pt x="4299256" y="3929756"/>
                  <a:pt x="4299256" y="3929756"/>
                </a:cubicBezTo>
                <a:cubicBezTo>
                  <a:pt x="4276758" y="3935383"/>
                  <a:pt x="4259887" y="3952251"/>
                  <a:pt x="4254264" y="3974748"/>
                </a:cubicBezTo>
                <a:cubicBezTo>
                  <a:pt x="4254264" y="3977558"/>
                  <a:pt x="4251453" y="3977558"/>
                  <a:pt x="4251453" y="3977558"/>
                </a:cubicBezTo>
                <a:cubicBezTo>
                  <a:pt x="4248640" y="3977558"/>
                  <a:pt x="4248640" y="3974748"/>
                  <a:pt x="4248640" y="3974748"/>
                </a:cubicBezTo>
                <a:cubicBezTo>
                  <a:pt x="4243020" y="3952251"/>
                  <a:pt x="4226146" y="3935383"/>
                  <a:pt x="4203651" y="3929756"/>
                </a:cubicBezTo>
                <a:cubicBezTo>
                  <a:pt x="4200841" y="3929756"/>
                  <a:pt x="4200841" y="3926946"/>
                  <a:pt x="4200841" y="3926946"/>
                </a:cubicBezTo>
                <a:cubicBezTo>
                  <a:pt x="4200841" y="3924132"/>
                  <a:pt x="4203651" y="3924132"/>
                  <a:pt x="4203651" y="3924132"/>
                </a:cubicBezTo>
                <a:cubicBezTo>
                  <a:pt x="4226146" y="3918512"/>
                  <a:pt x="4243020" y="3901638"/>
                  <a:pt x="4251453" y="3876333"/>
                </a:cubicBezTo>
                <a:close/>
                <a:moveTo>
                  <a:pt x="4096805" y="3876333"/>
                </a:moveTo>
                <a:cubicBezTo>
                  <a:pt x="4105239" y="3898828"/>
                  <a:pt x="4122110" y="3915699"/>
                  <a:pt x="4144608" y="3924132"/>
                </a:cubicBezTo>
                <a:cubicBezTo>
                  <a:pt x="4147418" y="3924132"/>
                  <a:pt x="4147418" y="3926946"/>
                  <a:pt x="4147418" y="3926946"/>
                </a:cubicBezTo>
                <a:cubicBezTo>
                  <a:pt x="4147418" y="3929756"/>
                  <a:pt x="4144608" y="3929756"/>
                  <a:pt x="4144608" y="3929756"/>
                </a:cubicBezTo>
                <a:cubicBezTo>
                  <a:pt x="4122110" y="3935383"/>
                  <a:pt x="4105239" y="3952251"/>
                  <a:pt x="4099616" y="3974748"/>
                </a:cubicBezTo>
                <a:cubicBezTo>
                  <a:pt x="4099616" y="3977558"/>
                  <a:pt x="4096805" y="3977558"/>
                  <a:pt x="4096805" y="3977558"/>
                </a:cubicBezTo>
                <a:cubicBezTo>
                  <a:pt x="4093992" y="3977558"/>
                  <a:pt x="4093992" y="3974748"/>
                  <a:pt x="4093992" y="3974748"/>
                </a:cubicBezTo>
                <a:cubicBezTo>
                  <a:pt x="4088372" y="3952251"/>
                  <a:pt x="4071498" y="3935383"/>
                  <a:pt x="4049003" y="3929756"/>
                </a:cubicBezTo>
                <a:cubicBezTo>
                  <a:pt x="4046193" y="3929756"/>
                  <a:pt x="4046193" y="3926946"/>
                  <a:pt x="4046193" y="3926946"/>
                </a:cubicBezTo>
                <a:cubicBezTo>
                  <a:pt x="4046193" y="3924132"/>
                  <a:pt x="4049003" y="3924132"/>
                  <a:pt x="4049003" y="3924132"/>
                </a:cubicBezTo>
                <a:cubicBezTo>
                  <a:pt x="4071498" y="3918512"/>
                  <a:pt x="4088372" y="3901638"/>
                  <a:pt x="4096805" y="3876333"/>
                </a:cubicBezTo>
                <a:close/>
                <a:moveTo>
                  <a:pt x="3939345" y="3876333"/>
                </a:moveTo>
                <a:cubicBezTo>
                  <a:pt x="3947781" y="3898828"/>
                  <a:pt x="3964649" y="3915699"/>
                  <a:pt x="3987147" y="3924132"/>
                </a:cubicBezTo>
                <a:cubicBezTo>
                  <a:pt x="3989957" y="3924132"/>
                  <a:pt x="3989957" y="3926946"/>
                  <a:pt x="3989957" y="3926946"/>
                </a:cubicBezTo>
                <a:cubicBezTo>
                  <a:pt x="3989957" y="3929756"/>
                  <a:pt x="3987147" y="3929756"/>
                  <a:pt x="3987147" y="3929756"/>
                </a:cubicBezTo>
                <a:cubicBezTo>
                  <a:pt x="3964649" y="3935383"/>
                  <a:pt x="3947781" y="3952251"/>
                  <a:pt x="3942155" y="3974748"/>
                </a:cubicBezTo>
                <a:cubicBezTo>
                  <a:pt x="3942155" y="3977558"/>
                  <a:pt x="3939345" y="3977558"/>
                  <a:pt x="3939345" y="3977558"/>
                </a:cubicBezTo>
                <a:cubicBezTo>
                  <a:pt x="3936531" y="3977558"/>
                  <a:pt x="3936531" y="3974748"/>
                  <a:pt x="3936531" y="3974748"/>
                </a:cubicBezTo>
                <a:cubicBezTo>
                  <a:pt x="3930911" y="3952251"/>
                  <a:pt x="3914037" y="3935383"/>
                  <a:pt x="3891545" y="3929756"/>
                </a:cubicBezTo>
                <a:cubicBezTo>
                  <a:pt x="3888732" y="3929756"/>
                  <a:pt x="3888732" y="3926946"/>
                  <a:pt x="3888732" y="3926946"/>
                </a:cubicBezTo>
                <a:cubicBezTo>
                  <a:pt x="3888732" y="3924132"/>
                  <a:pt x="3891545" y="3924132"/>
                  <a:pt x="3891545" y="3924132"/>
                </a:cubicBezTo>
                <a:cubicBezTo>
                  <a:pt x="3914037" y="3918512"/>
                  <a:pt x="3930911" y="3901638"/>
                  <a:pt x="3939345" y="3876333"/>
                </a:cubicBezTo>
                <a:close/>
                <a:moveTo>
                  <a:pt x="3784693" y="3876333"/>
                </a:moveTo>
                <a:cubicBezTo>
                  <a:pt x="3793130" y="3898828"/>
                  <a:pt x="3809998" y="3915699"/>
                  <a:pt x="3832496" y="3924132"/>
                </a:cubicBezTo>
                <a:cubicBezTo>
                  <a:pt x="3835306" y="3924132"/>
                  <a:pt x="3835306" y="3926946"/>
                  <a:pt x="3835306" y="3926946"/>
                </a:cubicBezTo>
                <a:cubicBezTo>
                  <a:pt x="3835306" y="3929756"/>
                  <a:pt x="3832496" y="3929756"/>
                  <a:pt x="3832496" y="3929756"/>
                </a:cubicBezTo>
                <a:cubicBezTo>
                  <a:pt x="3809998" y="3935383"/>
                  <a:pt x="3793130" y="3952251"/>
                  <a:pt x="3787504" y="3974748"/>
                </a:cubicBezTo>
                <a:cubicBezTo>
                  <a:pt x="3787504" y="3977558"/>
                  <a:pt x="3784693" y="3977558"/>
                  <a:pt x="3784693" y="3977558"/>
                </a:cubicBezTo>
                <a:cubicBezTo>
                  <a:pt x="3781880" y="3977558"/>
                  <a:pt x="3781880" y="3974748"/>
                  <a:pt x="3781880" y="3974748"/>
                </a:cubicBezTo>
                <a:cubicBezTo>
                  <a:pt x="3776260" y="3952251"/>
                  <a:pt x="3759386" y="3935383"/>
                  <a:pt x="3736894" y="3929756"/>
                </a:cubicBezTo>
                <a:cubicBezTo>
                  <a:pt x="3734081" y="3929756"/>
                  <a:pt x="3734081" y="3926946"/>
                  <a:pt x="3734081" y="3926946"/>
                </a:cubicBezTo>
                <a:cubicBezTo>
                  <a:pt x="3734081" y="3924132"/>
                  <a:pt x="3736894" y="3924132"/>
                  <a:pt x="3736894" y="3924132"/>
                </a:cubicBezTo>
                <a:cubicBezTo>
                  <a:pt x="3759386" y="3918512"/>
                  <a:pt x="3776260" y="3901638"/>
                  <a:pt x="3784693" y="3876333"/>
                </a:cubicBezTo>
                <a:close/>
                <a:moveTo>
                  <a:pt x="3630045" y="3876333"/>
                </a:moveTo>
                <a:cubicBezTo>
                  <a:pt x="3638482" y="3898828"/>
                  <a:pt x="3655350" y="3915699"/>
                  <a:pt x="3677848" y="3924132"/>
                </a:cubicBezTo>
                <a:cubicBezTo>
                  <a:pt x="3680658" y="3924132"/>
                  <a:pt x="3680658" y="3926946"/>
                  <a:pt x="3680658" y="3926946"/>
                </a:cubicBezTo>
                <a:cubicBezTo>
                  <a:pt x="3680658" y="3929756"/>
                  <a:pt x="3677848" y="3929756"/>
                  <a:pt x="3677848" y="3929756"/>
                </a:cubicBezTo>
                <a:cubicBezTo>
                  <a:pt x="3655350" y="3935383"/>
                  <a:pt x="3638482" y="3952251"/>
                  <a:pt x="3632856" y="3974748"/>
                </a:cubicBezTo>
                <a:cubicBezTo>
                  <a:pt x="3632856" y="3977558"/>
                  <a:pt x="3630045" y="3977558"/>
                  <a:pt x="3630045" y="3977558"/>
                </a:cubicBezTo>
                <a:cubicBezTo>
                  <a:pt x="3627232" y="3977558"/>
                  <a:pt x="3627232" y="3974748"/>
                  <a:pt x="3627232" y="3974748"/>
                </a:cubicBezTo>
                <a:cubicBezTo>
                  <a:pt x="3621612" y="3952251"/>
                  <a:pt x="3604738" y="3935383"/>
                  <a:pt x="3582246" y="3929756"/>
                </a:cubicBezTo>
                <a:cubicBezTo>
                  <a:pt x="3579433" y="3929756"/>
                  <a:pt x="3579433" y="3926946"/>
                  <a:pt x="3579433" y="3926946"/>
                </a:cubicBezTo>
                <a:cubicBezTo>
                  <a:pt x="3579433" y="3924132"/>
                  <a:pt x="3582246" y="3924132"/>
                  <a:pt x="3582246" y="3924132"/>
                </a:cubicBezTo>
                <a:cubicBezTo>
                  <a:pt x="3604738" y="3918512"/>
                  <a:pt x="3621612" y="3901638"/>
                  <a:pt x="3630045" y="3876333"/>
                </a:cubicBezTo>
                <a:close/>
                <a:moveTo>
                  <a:pt x="3472581" y="3876333"/>
                </a:moveTo>
                <a:cubicBezTo>
                  <a:pt x="3481018" y="3898828"/>
                  <a:pt x="3500700" y="3915699"/>
                  <a:pt x="3520384" y="3924132"/>
                </a:cubicBezTo>
                <a:cubicBezTo>
                  <a:pt x="3523194" y="3924132"/>
                  <a:pt x="3523194" y="3926946"/>
                  <a:pt x="3523194" y="3926946"/>
                </a:cubicBezTo>
                <a:cubicBezTo>
                  <a:pt x="3523194" y="3929756"/>
                  <a:pt x="3520384" y="3929756"/>
                  <a:pt x="3520384" y="3929756"/>
                </a:cubicBezTo>
                <a:cubicBezTo>
                  <a:pt x="3497889" y="3935383"/>
                  <a:pt x="3481018" y="3952251"/>
                  <a:pt x="3475395" y="3974748"/>
                </a:cubicBezTo>
                <a:cubicBezTo>
                  <a:pt x="3475395" y="3977558"/>
                  <a:pt x="3472581" y="3977558"/>
                  <a:pt x="3472581" y="3977558"/>
                </a:cubicBezTo>
                <a:cubicBezTo>
                  <a:pt x="3469771" y="3977558"/>
                  <a:pt x="3469771" y="3974748"/>
                  <a:pt x="3469771" y="3974748"/>
                </a:cubicBezTo>
                <a:cubicBezTo>
                  <a:pt x="3464148" y="3952251"/>
                  <a:pt x="3447277" y="3935383"/>
                  <a:pt x="3424782" y="3929756"/>
                </a:cubicBezTo>
                <a:cubicBezTo>
                  <a:pt x="3421969" y="3929756"/>
                  <a:pt x="3421969" y="3926946"/>
                  <a:pt x="3421969" y="3926946"/>
                </a:cubicBezTo>
                <a:cubicBezTo>
                  <a:pt x="3421969" y="3924132"/>
                  <a:pt x="3424782" y="3924132"/>
                  <a:pt x="3424782" y="3924132"/>
                </a:cubicBezTo>
                <a:cubicBezTo>
                  <a:pt x="3447277" y="3918512"/>
                  <a:pt x="3464148" y="3901638"/>
                  <a:pt x="3472581" y="3876333"/>
                </a:cubicBezTo>
                <a:close/>
                <a:moveTo>
                  <a:pt x="3317933" y="3876333"/>
                </a:moveTo>
                <a:cubicBezTo>
                  <a:pt x="3326370" y="3898828"/>
                  <a:pt x="3343241" y="3915699"/>
                  <a:pt x="3365736" y="3924132"/>
                </a:cubicBezTo>
                <a:cubicBezTo>
                  <a:pt x="3368546" y="3924132"/>
                  <a:pt x="3368546" y="3926946"/>
                  <a:pt x="3368546" y="3926946"/>
                </a:cubicBezTo>
                <a:cubicBezTo>
                  <a:pt x="3368546" y="3929756"/>
                  <a:pt x="3365736" y="3929756"/>
                  <a:pt x="3365736" y="3929756"/>
                </a:cubicBezTo>
                <a:cubicBezTo>
                  <a:pt x="3343241" y="3935383"/>
                  <a:pt x="3326370" y="3952251"/>
                  <a:pt x="3320747" y="3974748"/>
                </a:cubicBezTo>
                <a:cubicBezTo>
                  <a:pt x="3320747" y="3977558"/>
                  <a:pt x="3317933" y="3977558"/>
                  <a:pt x="3317933" y="3977558"/>
                </a:cubicBezTo>
                <a:cubicBezTo>
                  <a:pt x="3315123" y="3977558"/>
                  <a:pt x="3315123" y="3974748"/>
                  <a:pt x="3315123" y="3974748"/>
                </a:cubicBezTo>
                <a:cubicBezTo>
                  <a:pt x="3309500" y="3952251"/>
                  <a:pt x="3292629" y="3935383"/>
                  <a:pt x="3270134" y="3929756"/>
                </a:cubicBezTo>
                <a:cubicBezTo>
                  <a:pt x="3267321" y="3929756"/>
                  <a:pt x="3267321" y="3926946"/>
                  <a:pt x="3267321" y="3926946"/>
                </a:cubicBezTo>
                <a:cubicBezTo>
                  <a:pt x="3267321" y="3924132"/>
                  <a:pt x="3270134" y="3924132"/>
                  <a:pt x="3270134" y="3924132"/>
                </a:cubicBezTo>
                <a:cubicBezTo>
                  <a:pt x="3292629" y="3918512"/>
                  <a:pt x="3309500" y="3901638"/>
                  <a:pt x="3317933" y="3876333"/>
                </a:cubicBezTo>
                <a:close/>
                <a:moveTo>
                  <a:pt x="3163283" y="3876333"/>
                </a:moveTo>
                <a:cubicBezTo>
                  <a:pt x="3171719" y="3898828"/>
                  <a:pt x="3188590" y="3915699"/>
                  <a:pt x="3211085" y="3924132"/>
                </a:cubicBezTo>
                <a:cubicBezTo>
                  <a:pt x="3213895" y="3924132"/>
                  <a:pt x="3213895" y="3926946"/>
                  <a:pt x="3213895" y="3926946"/>
                </a:cubicBezTo>
                <a:cubicBezTo>
                  <a:pt x="3213895" y="3929756"/>
                  <a:pt x="3211085" y="3929756"/>
                  <a:pt x="3211085" y="3929756"/>
                </a:cubicBezTo>
                <a:cubicBezTo>
                  <a:pt x="3188590" y="3935383"/>
                  <a:pt x="3171719" y="3952251"/>
                  <a:pt x="3166096" y="3974748"/>
                </a:cubicBezTo>
                <a:cubicBezTo>
                  <a:pt x="3166096" y="3977558"/>
                  <a:pt x="3163283" y="3977558"/>
                  <a:pt x="3163283" y="3977558"/>
                </a:cubicBezTo>
                <a:cubicBezTo>
                  <a:pt x="3160472" y="3977558"/>
                  <a:pt x="3160472" y="3974748"/>
                  <a:pt x="3160472" y="3974748"/>
                </a:cubicBezTo>
                <a:cubicBezTo>
                  <a:pt x="3154849" y="3952251"/>
                  <a:pt x="3137978" y="3935383"/>
                  <a:pt x="3115483" y="3929756"/>
                </a:cubicBezTo>
                <a:cubicBezTo>
                  <a:pt x="3112670" y="3929756"/>
                  <a:pt x="3112670" y="3926946"/>
                  <a:pt x="3112670" y="3926946"/>
                </a:cubicBezTo>
                <a:cubicBezTo>
                  <a:pt x="3112670" y="3924132"/>
                  <a:pt x="3115483" y="3924132"/>
                  <a:pt x="3115483" y="3924132"/>
                </a:cubicBezTo>
                <a:cubicBezTo>
                  <a:pt x="3137978" y="3918512"/>
                  <a:pt x="3154849" y="3901638"/>
                  <a:pt x="3163283" y="3876333"/>
                </a:cubicBezTo>
                <a:close/>
                <a:moveTo>
                  <a:pt x="3005823" y="3876333"/>
                </a:moveTo>
                <a:cubicBezTo>
                  <a:pt x="3014257" y="3898828"/>
                  <a:pt x="3033942" y="3915699"/>
                  <a:pt x="3053626" y="3924132"/>
                </a:cubicBezTo>
                <a:cubicBezTo>
                  <a:pt x="3056436" y="3924132"/>
                  <a:pt x="3056436" y="3926946"/>
                  <a:pt x="3056436" y="3926946"/>
                </a:cubicBezTo>
                <a:cubicBezTo>
                  <a:pt x="3056436" y="3929756"/>
                  <a:pt x="3053626" y="3929756"/>
                  <a:pt x="3053626" y="3929756"/>
                </a:cubicBezTo>
                <a:cubicBezTo>
                  <a:pt x="3031128" y="3935383"/>
                  <a:pt x="3014257" y="3952251"/>
                  <a:pt x="3008634" y="3974748"/>
                </a:cubicBezTo>
                <a:cubicBezTo>
                  <a:pt x="3008634" y="3977558"/>
                  <a:pt x="3005823" y="3977558"/>
                  <a:pt x="3005823" y="3977558"/>
                </a:cubicBezTo>
                <a:cubicBezTo>
                  <a:pt x="3003010" y="3977558"/>
                  <a:pt x="3003010" y="3974748"/>
                  <a:pt x="3003010" y="3974748"/>
                </a:cubicBezTo>
                <a:cubicBezTo>
                  <a:pt x="2997390" y="3952251"/>
                  <a:pt x="2980516" y="3935383"/>
                  <a:pt x="2958021" y="3929756"/>
                </a:cubicBezTo>
                <a:cubicBezTo>
                  <a:pt x="2955211" y="3929756"/>
                  <a:pt x="2955211" y="3926946"/>
                  <a:pt x="2955211" y="3926946"/>
                </a:cubicBezTo>
                <a:cubicBezTo>
                  <a:pt x="2955211" y="3924132"/>
                  <a:pt x="2958021" y="3924132"/>
                  <a:pt x="2958021" y="3924132"/>
                </a:cubicBezTo>
                <a:cubicBezTo>
                  <a:pt x="2980516" y="3918512"/>
                  <a:pt x="2997390" y="3901638"/>
                  <a:pt x="3005823" y="3876333"/>
                </a:cubicBezTo>
                <a:close/>
                <a:moveTo>
                  <a:pt x="2851172" y="3876333"/>
                </a:moveTo>
                <a:cubicBezTo>
                  <a:pt x="2859606" y="3898828"/>
                  <a:pt x="2876477" y="3915699"/>
                  <a:pt x="2898975" y="3924132"/>
                </a:cubicBezTo>
                <a:cubicBezTo>
                  <a:pt x="2901785" y="3924132"/>
                  <a:pt x="2901785" y="3926946"/>
                  <a:pt x="2901785" y="3926946"/>
                </a:cubicBezTo>
                <a:cubicBezTo>
                  <a:pt x="2901785" y="3929756"/>
                  <a:pt x="2898975" y="3929756"/>
                  <a:pt x="2898975" y="3929756"/>
                </a:cubicBezTo>
                <a:cubicBezTo>
                  <a:pt x="2876477" y="3935383"/>
                  <a:pt x="2859606" y="3952251"/>
                  <a:pt x="2853983" y="3974748"/>
                </a:cubicBezTo>
                <a:cubicBezTo>
                  <a:pt x="2853983" y="3977558"/>
                  <a:pt x="2851172" y="3977558"/>
                  <a:pt x="2851172" y="3977558"/>
                </a:cubicBezTo>
                <a:cubicBezTo>
                  <a:pt x="2848359" y="3977558"/>
                  <a:pt x="2848359" y="3974748"/>
                  <a:pt x="2848359" y="3974748"/>
                </a:cubicBezTo>
                <a:cubicBezTo>
                  <a:pt x="2842739" y="3952251"/>
                  <a:pt x="2825865" y="3935383"/>
                  <a:pt x="2803370" y="3929756"/>
                </a:cubicBezTo>
                <a:cubicBezTo>
                  <a:pt x="2800560" y="3929756"/>
                  <a:pt x="2800560" y="3926946"/>
                  <a:pt x="2800560" y="3926946"/>
                </a:cubicBezTo>
                <a:cubicBezTo>
                  <a:pt x="2800560" y="3924132"/>
                  <a:pt x="2803370" y="3924132"/>
                  <a:pt x="2803370" y="3924132"/>
                </a:cubicBezTo>
                <a:cubicBezTo>
                  <a:pt x="2825865" y="3918512"/>
                  <a:pt x="2842739" y="3901638"/>
                  <a:pt x="2851172" y="3876333"/>
                </a:cubicBezTo>
                <a:close/>
                <a:moveTo>
                  <a:pt x="2696525" y="3876333"/>
                </a:moveTo>
                <a:cubicBezTo>
                  <a:pt x="2704959" y="3898828"/>
                  <a:pt x="2721830" y="3915699"/>
                  <a:pt x="2744328" y="3924132"/>
                </a:cubicBezTo>
                <a:cubicBezTo>
                  <a:pt x="2747138" y="3924132"/>
                  <a:pt x="2747138" y="3926946"/>
                  <a:pt x="2747138" y="3926946"/>
                </a:cubicBezTo>
                <a:cubicBezTo>
                  <a:pt x="2747138" y="3929756"/>
                  <a:pt x="2744328" y="3929756"/>
                  <a:pt x="2744328" y="3929756"/>
                </a:cubicBezTo>
                <a:cubicBezTo>
                  <a:pt x="2721830" y="3935383"/>
                  <a:pt x="2704959" y="3952251"/>
                  <a:pt x="2699336" y="3974748"/>
                </a:cubicBezTo>
                <a:cubicBezTo>
                  <a:pt x="2699336" y="3977558"/>
                  <a:pt x="2696525" y="3977558"/>
                  <a:pt x="2696525" y="3977558"/>
                </a:cubicBezTo>
                <a:cubicBezTo>
                  <a:pt x="2693712" y="3977558"/>
                  <a:pt x="2693712" y="3974748"/>
                  <a:pt x="2693712" y="3974748"/>
                </a:cubicBezTo>
                <a:cubicBezTo>
                  <a:pt x="2688092" y="3952251"/>
                  <a:pt x="2671218" y="3935383"/>
                  <a:pt x="2648723" y="3929756"/>
                </a:cubicBezTo>
                <a:cubicBezTo>
                  <a:pt x="2645913" y="3929756"/>
                  <a:pt x="2645913" y="3926946"/>
                  <a:pt x="2645913" y="3926946"/>
                </a:cubicBezTo>
                <a:cubicBezTo>
                  <a:pt x="2645913" y="3924132"/>
                  <a:pt x="2648723" y="3924132"/>
                  <a:pt x="2648723" y="3924132"/>
                </a:cubicBezTo>
                <a:cubicBezTo>
                  <a:pt x="2671218" y="3918512"/>
                  <a:pt x="2688092" y="3901638"/>
                  <a:pt x="2696525" y="3876333"/>
                </a:cubicBezTo>
                <a:close/>
                <a:moveTo>
                  <a:pt x="2539061" y="3876333"/>
                </a:moveTo>
                <a:cubicBezTo>
                  <a:pt x="2547497" y="3898828"/>
                  <a:pt x="2567179" y="3915699"/>
                  <a:pt x="2586863" y="3924132"/>
                </a:cubicBezTo>
                <a:cubicBezTo>
                  <a:pt x="2589673" y="3924132"/>
                  <a:pt x="2589673" y="3926946"/>
                  <a:pt x="2589673" y="3926946"/>
                </a:cubicBezTo>
                <a:cubicBezTo>
                  <a:pt x="2589673" y="3929756"/>
                  <a:pt x="2586863" y="3929756"/>
                  <a:pt x="2586863" y="3929756"/>
                </a:cubicBezTo>
                <a:cubicBezTo>
                  <a:pt x="2564365" y="3935383"/>
                  <a:pt x="2547497" y="3952251"/>
                  <a:pt x="2541874" y="3974748"/>
                </a:cubicBezTo>
                <a:cubicBezTo>
                  <a:pt x="2541874" y="3977558"/>
                  <a:pt x="2539061" y="3977558"/>
                  <a:pt x="2539061" y="3977558"/>
                </a:cubicBezTo>
                <a:cubicBezTo>
                  <a:pt x="2536247" y="3977558"/>
                  <a:pt x="2536247" y="3974748"/>
                  <a:pt x="2536247" y="3974748"/>
                </a:cubicBezTo>
                <a:cubicBezTo>
                  <a:pt x="2530627" y="3952251"/>
                  <a:pt x="2513756" y="3935383"/>
                  <a:pt x="2491261" y="3929756"/>
                </a:cubicBezTo>
                <a:cubicBezTo>
                  <a:pt x="2488448" y="3929756"/>
                  <a:pt x="2488448" y="3926946"/>
                  <a:pt x="2488448" y="3926946"/>
                </a:cubicBezTo>
                <a:cubicBezTo>
                  <a:pt x="2488448" y="3924132"/>
                  <a:pt x="2491261" y="3924132"/>
                  <a:pt x="2491261" y="3924132"/>
                </a:cubicBezTo>
                <a:cubicBezTo>
                  <a:pt x="2513756" y="3918512"/>
                  <a:pt x="2530627" y="3901638"/>
                  <a:pt x="2539061" y="3876333"/>
                </a:cubicBezTo>
                <a:close/>
                <a:moveTo>
                  <a:pt x="2384413" y="3876333"/>
                </a:moveTo>
                <a:cubicBezTo>
                  <a:pt x="2392849" y="3898828"/>
                  <a:pt x="2409717" y="3915699"/>
                  <a:pt x="2432215" y="3924132"/>
                </a:cubicBezTo>
                <a:cubicBezTo>
                  <a:pt x="2435025" y="3924132"/>
                  <a:pt x="2435025" y="3926946"/>
                  <a:pt x="2435025" y="3926946"/>
                </a:cubicBezTo>
                <a:cubicBezTo>
                  <a:pt x="2435025" y="3929756"/>
                  <a:pt x="2432215" y="3929756"/>
                  <a:pt x="2432215" y="3929756"/>
                </a:cubicBezTo>
                <a:cubicBezTo>
                  <a:pt x="2409717" y="3935383"/>
                  <a:pt x="2392849" y="3952251"/>
                  <a:pt x="2387226" y="3974748"/>
                </a:cubicBezTo>
                <a:cubicBezTo>
                  <a:pt x="2387226" y="3977558"/>
                  <a:pt x="2384413" y="3977558"/>
                  <a:pt x="2384413" y="3977558"/>
                </a:cubicBezTo>
                <a:cubicBezTo>
                  <a:pt x="2381599" y="3977558"/>
                  <a:pt x="2381599" y="3974748"/>
                  <a:pt x="2381599" y="3974748"/>
                </a:cubicBezTo>
                <a:cubicBezTo>
                  <a:pt x="2375979" y="3952251"/>
                  <a:pt x="2359108" y="3935383"/>
                  <a:pt x="2336613" y="3929756"/>
                </a:cubicBezTo>
                <a:cubicBezTo>
                  <a:pt x="2333800" y="3929756"/>
                  <a:pt x="2333800" y="3926946"/>
                  <a:pt x="2333800" y="3926946"/>
                </a:cubicBezTo>
                <a:cubicBezTo>
                  <a:pt x="2333800" y="3924132"/>
                  <a:pt x="2336613" y="3924132"/>
                  <a:pt x="2336613" y="3924132"/>
                </a:cubicBezTo>
                <a:cubicBezTo>
                  <a:pt x="2359108" y="3918512"/>
                  <a:pt x="2375979" y="3901638"/>
                  <a:pt x="2384413" y="3876333"/>
                </a:cubicBezTo>
                <a:close/>
                <a:moveTo>
                  <a:pt x="2229761" y="3876333"/>
                </a:moveTo>
                <a:cubicBezTo>
                  <a:pt x="2238198" y="3898828"/>
                  <a:pt x="2255066" y="3915699"/>
                  <a:pt x="2277564" y="3924132"/>
                </a:cubicBezTo>
                <a:cubicBezTo>
                  <a:pt x="2280374" y="3924132"/>
                  <a:pt x="2280374" y="3926946"/>
                  <a:pt x="2280374" y="3926946"/>
                </a:cubicBezTo>
                <a:cubicBezTo>
                  <a:pt x="2280374" y="3929756"/>
                  <a:pt x="2277564" y="3929756"/>
                  <a:pt x="2277564" y="3929756"/>
                </a:cubicBezTo>
                <a:cubicBezTo>
                  <a:pt x="2255066" y="3935383"/>
                  <a:pt x="2238198" y="3952251"/>
                  <a:pt x="2232575" y="3974748"/>
                </a:cubicBezTo>
                <a:cubicBezTo>
                  <a:pt x="2232575" y="3977558"/>
                  <a:pt x="2229761" y="3977558"/>
                  <a:pt x="2229761" y="3977558"/>
                </a:cubicBezTo>
                <a:cubicBezTo>
                  <a:pt x="2226948" y="3977558"/>
                  <a:pt x="2226948" y="3974748"/>
                  <a:pt x="2226948" y="3974748"/>
                </a:cubicBezTo>
                <a:cubicBezTo>
                  <a:pt x="2221328" y="3952251"/>
                  <a:pt x="2204457" y="3935383"/>
                  <a:pt x="2181962" y="3929756"/>
                </a:cubicBezTo>
                <a:cubicBezTo>
                  <a:pt x="2179149" y="3929756"/>
                  <a:pt x="2179149" y="3926946"/>
                  <a:pt x="2179149" y="3926946"/>
                </a:cubicBezTo>
                <a:cubicBezTo>
                  <a:pt x="2179149" y="3924132"/>
                  <a:pt x="2181962" y="3924132"/>
                  <a:pt x="2181962" y="3924132"/>
                </a:cubicBezTo>
                <a:cubicBezTo>
                  <a:pt x="2204457" y="3918512"/>
                  <a:pt x="2221328" y="3901638"/>
                  <a:pt x="2229761" y="3876333"/>
                </a:cubicBezTo>
                <a:close/>
                <a:moveTo>
                  <a:pt x="2075115" y="3876333"/>
                </a:moveTo>
                <a:cubicBezTo>
                  <a:pt x="2080738" y="3898828"/>
                  <a:pt x="2100419" y="3915699"/>
                  <a:pt x="2122917" y="3924132"/>
                </a:cubicBezTo>
                <a:cubicBezTo>
                  <a:pt x="2125727" y="3924132"/>
                  <a:pt x="2125727" y="3926946"/>
                  <a:pt x="2125727" y="3926946"/>
                </a:cubicBezTo>
                <a:cubicBezTo>
                  <a:pt x="2125727" y="3929756"/>
                  <a:pt x="2122917" y="3929756"/>
                  <a:pt x="2122917" y="3929756"/>
                </a:cubicBezTo>
                <a:cubicBezTo>
                  <a:pt x="2100419" y="3935383"/>
                  <a:pt x="2083551" y="3952251"/>
                  <a:pt x="2077928" y="3974748"/>
                </a:cubicBezTo>
                <a:cubicBezTo>
                  <a:pt x="2077928" y="3977558"/>
                  <a:pt x="2075115" y="3977558"/>
                  <a:pt x="2075115" y="3977558"/>
                </a:cubicBezTo>
                <a:cubicBezTo>
                  <a:pt x="2072301" y="3977558"/>
                  <a:pt x="2072301" y="3974748"/>
                  <a:pt x="2072301" y="3974748"/>
                </a:cubicBezTo>
                <a:cubicBezTo>
                  <a:pt x="2066681" y="3952251"/>
                  <a:pt x="2049810" y="3935383"/>
                  <a:pt x="2027315" y="3929756"/>
                </a:cubicBezTo>
                <a:cubicBezTo>
                  <a:pt x="2024502" y="3929756"/>
                  <a:pt x="2024502" y="3926946"/>
                  <a:pt x="2024502" y="3926946"/>
                </a:cubicBezTo>
                <a:cubicBezTo>
                  <a:pt x="2024502" y="3924132"/>
                  <a:pt x="2027315" y="3924132"/>
                  <a:pt x="2027315" y="3924132"/>
                </a:cubicBezTo>
                <a:cubicBezTo>
                  <a:pt x="2049810" y="3918512"/>
                  <a:pt x="2066681" y="3901638"/>
                  <a:pt x="2075115" y="3876333"/>
                </a:cubicBezTo>
                <a:close/>
                <a:moveTo>
                  <a:pt x="1917652" y="3876333"/>
                </a:moveTo>
                <a:cubicBezTo>
                  <a:pt x="1926086" y="3898828"/>
                  <a:pt x="1942957" y="3915699"/>
                  <a:pt x="1965455" y="3924132"/>
                </a:cubicBezTo>
                <a:cubicBezTo>
                  <a:pt x="1968265" y="3924132"/>
                  <a:pt x="1968265" y="3926946"/>
                  <a:pt x="1968265" y="3926946"/>
                </a:cubicBezTo>
                <a:cubicBezTo>
                  <a:pt x="1968265" y="3929756"/>
                  <a:pt x="1965455" y="3929756"/>
                  <a:pt x="1965455" y="3929756"/>
                </a:cubicBezTo>
                <a:cubicBezTo>
                  <a:pt x="1942957" y="3935383"/>
                  <a:pt x="1926086" y="3952251"/>
                  <a:pt x="1920463" y="3974748"/>
                </a:cubicBezTo>
                <a:cubicBezTo>
                  <a:pt x="1920463" y="3977558"/>
                  <a:pt x="1917652" y="3977558"/>
                  <a:pt x="1917652" y="3977558"/>
                </a:cubicBezTo>
                <a:cubicBezTo>
                  <a:pt x="1914839" y="3977558"/>
                  <a:pt x="1914839" y="3974748"/>
                  <a:pt x="1914839" y="3974748"/>
                </a:cubicBezTo>
                <a:cubicBezTo>
                  <a:pt x="1909219" y="3952251"/>
                  <a:pt x="1892345" y="3935383"/>
                  <a:pt x="1869850" y="3929756"/>
                </a:cubicBezTo>
                <a:cubicBezTo>
                  <a:pt x="1867040" y="3929756"/>
                  <a:pt x="1867040" y="3926946"/>
                  <a:pt x="1867040" y="3926946"/>
                </a:cubicBezTo>
                <a:cubicBezTo>
                  <a:pt x="1867040" y="3924132"/>
                  <a:pt x="1869850" y="3924132"/>
                  <a:pt x="1869850" y="3924132"/>
                </a:cubicBezTo>
                <a:cubicBezTo>
                  <a:pt x="1892345" y="3918512"/>
                  <a:pt x="1909219" y="3901638"/>
                  <a:pt x="1917652" y="3876333"/>
                </a:cubicBezTo>
                <a:close/>
                <a:moveTo>
                  <a:pt x="1763004" y="3876333"/>
                </a:moveTo>
                <a:cubicBezTo>
                  <a:pt x="1771438" y="3898828"/>
                  <a:pt x="1788309" y="3915699"/>
                  <a:pt x="1810807" y="3924132"/>
                </a:cubicBezTo>
                <a:cubicBezTo>
                  <a:pt x="1813617" y="3924132"/>
                  <a:pt x="1813617" y="3926946"/>
                  <a:pt x="1813617" y="3926946"/>
                </a:cubicBezTo>
                <a:cubicBezTo>
                  <a:pt x="1813617" y="3929756"/>
                  <a:pt x="1810807" y="3929756"/>
                  <a:pt x="1810807" y="3929756"/>
                </a:cubicBezTo>
                <a:cubicBezTo>
                  <a:pt x="1788309" y="3935383"/>
                  <a:pt x="1771438" y="3952251"/>
                  <a:pt x="1765815" y="3974748"/>
                </a:cubicBezTo>
                <a:cubicBezTo>
                  <a:pt x="1765815" y="3977558"/>
                  <a:pt x="1763004" y="3977558"/>
                  <a:pt x="1763004" y="3977558"/>
                </a:cubicBezTo>
                <a:cubicBezTo>
                  <a:pt x="1760191" y="3977558"/>
                  <a:pt x="1760191" y="3974748"/>
                  <a:pt x="1760191" y="3974748"/>
                </a:cubicBezTo>
                <a:cubicBezTo>
                  <a:pt x="1754571" y="3952251"/>
                  <a:pt x="1737697" y="3935383"/>
                  <a:pt x="1715202" y="3929756"/>
                </a:cubicBezTo>
                <a:cubicBezTo>
                  <a:pt x="1712392" y="3929756"/>
                  <a:pt x="1712392" y="3926946"/>
                  <a:pt x="1712392" y="3926946"/>
                </a:cubicBezTo>
                <a:cubicBezTo>
                  <a:pt x="1712392" y="3924132"/>
                  <a:pt x="1715202" y="3924132"/>
                  <a:pt x="1715202" y="3924132"/>
                </a:cubicBezTo>
                <a:cubicBezTo>
                  <a:pt x="1737697" y="3918512"/>
                  <a:pt x="1754571" y="3901638"/>
                  <a:pt x="1763004" y="3876333"/>
                </a:cubicBezTo>
                <a:close/>
                <a:moveTo>
                  <a:pt x="1608353" y="3876333"/>
                </a:moveTo>
                <a:cubicBezTo>
                  <a:pt x="1613977" y="3898828"/>
                  <a:pt x="1633658" y="3915699"/>
                  <a:pt x="1656156" y="3924132"/>
                </a:cubicBezTo>
                <a:cubicBezTo>
                  <a:pt x="1658966" y="3924132"/>
                  <a:pt x="1658966" y="3926946"/>
                  <a:pt x="1658966" y="3926946"/>
                </a:cubicBezTo>
                <a:cubicBezTo>
                  <a:pt x="1658966" y="3929756"/>
                  <a:pt x="1656156" y="3929756"/>
                  <a:pt x="1656156" y="3929756"/>
                </a:cubicBezTo>
                <a:cubicBezTo>
                  <a:pt x="1633658" y="3935383"/>
                  <a:pt x="1616787" y="3952251"/>
                  <a:pt x="1611164" y="3974748"/>
                </a:cubicBezTo>
                <a:cubicBezTo>
                  <a:pt x="1611164" y="3977558"/>
                  <a:pt x="1608353" y="3977558"/>
                  <a:pt x="1608353" y="3977558"/>
                </a:cubicBezTo>
                <a:cubicBezTo>
                  <a:pt x="1605540" y="3977558"/>
                  <a:pt x="1605540" y="3974748"/>
                  <a:pt x="1605540" y="3974748"/>
                </a:cubicBezTo>
                <a:cubicBezTo>
                  <a:pt x="1599920" y="3952251"/>
                  <a:pt x="1583046" y="3935383"/>
                  <a:pt x="1560551" y="3929756"/>
                </a:cubicBezTo>
                <a:cubicBezTo>
                  <a:pt x="1557741" y="3929756"/>
                  <a:pt x="1557741" y="3926946"/>
                  <a:pt x="1557741" y="3926946"/>
                </a:cubicBezTo>
                <a:cubicBezTo>
                  <a:pt x="1557741" y="3924132"/>
                  <a:pt x="1560551" y="3924132"/>
                  <a:pt x="1560551" y="3924132"/>
                </a:cubicBezTo>
                <a:cubicBezTo>
                  <a:pt x="1583046" y="3918512"/>
                  <a:pt x="1599920" y="3901638"/>
                  <a:pt x="1608353" y="3876333"/>
                </a:cubicBezTo>
                <a:close/>
                <a:moveTo>
                  <a:pt x="1450892" y="3876333"/>
                </a:moveTo>
                <a:cubicBezTo>
                  <a:pt x="1459326" y="3898828"/>
                  <a:pt x="1476197" y="3915699"/>
                  <a:pt x="1498695" y="3924132"/>
                </a:cubicBezTo>
                <a:cubicBezTo>
                  <a:pt x="1501505" y="3924132"/>
                  <a:pt x="1501505" y="3926946"/>
                  <a:pt x="1501505" y="3926946"/>
                </a:cubicBezTo>
                <a:cubicBezTo>
                  <a:pt x="1501505" y="3929756"/>
                  <a:pt x="1498695" y="3929756"/>
                  <a:pt x="1498695" y="3929756"/>
                </a:cubicBezTo>
                <a:cubicBezTo>
                  <a:pt x="1476197" y="3935383"/>
                  <a:pt x="1459326" y="3952251"/>
                  <a:pt x="1453706" y="3974748"/>
                </a:cubicBezTo>
                <a:cubicBezTo>
                  <a:pt x="1453706" y="3977558"/>
                  <a:pt x="1450892" y="3977558"/>
                  <a:pt x="1450892" y="3977558"/>
                </a:cubicBezTo>
                <a:cubicBezTo>
                  <a:pt x="1448079" y="3977558"/>
                  <a:pt x="1448079" y="3974748"/>
                  <a:pt x="1448079" y="3974748"/>
                </a:cubicBezTo>
                <a:cubicBezTo>
                  <a:pt x="1442458" y="3952251"/>
                  <a:pt x="1425587" y="3935383"/>
                  <a:pt x="1403090" y="3929756"/>
                </a:cubicBezTo>
                <a:cubicBezTo>
                  <a:pt x="1400280" y="3929756"/>
                  <a:pt x="1400280" y="3926946"/>
                  <a:pt x="1400280" y="3926946"/>
                </a:cubicBezTo>
                <a:cubicBezTo>
                  <a:pt x="1400280" y="3924132"/>
                  <a:pt x="1403090" y="3924132"/>
                  <a:pt x="1403090" y="3924132"/>
                </a:cubicBezTo>
                <a:cubicBezTo>
                  <a:pt x="1425587" y="3918512"/>
                  <a:pt x="1442458" y="3901638"/>
                  <a:pt x="1450892" y="3876333"/>
                </a:cubicBezTo>
                <a:close/>
                <a:moveTo>
                  <a:pt x="1296244" y="3876333"/>
                </a:moveTo>
                <a:cubicBezTo>
                  <a:pt x="1304678" y="3898828"/>
                  <a:pt x="1321549" y="3915699"/>
                  <a:pt x="1344046" y="3924132"/>
                </a:cubicBezTo>
                <a:cubicBezTo>
                  <a:pt x="1346857" y="3924132"/>
                  <a:pt x="1346857" y="3926946"/>
                  <a:pt x="1346857" y="3926946"/>
                </a:cubicBezTo>
                <a:cubicBezTo>
                  <a:pt x="1346857" y="3929756"/>
                  <a:pt x="1344046" y="3929756"/>
                  <a:pt x="1344046" y="3929756"/>
                </a:cubicBezTo>
                <a:cubicBezTo>
                  <a:pt x="1321549" y="3935383"/>
                  <a:pt x="1304678" y="3952251"/>
                  <a:pt x="1299058" y="3974748"/>
                </a:cubicBezTo>
                <a:cubicBezTo>
                  <a:pt x="1299058" y="3977558"/>
                  <a:pt x="1296244" y="3977558"/>
                  <a:pt x="1296244" y="3977558"/>
                </a:cubicBezTo>
                <a:cubicBezTo>
                  <a:pt x="1293431" y="3977558"/>
                  <a:pt x="1293431" y="3974748"/>
                  <a:pt x="1293431" y="3974748"/>
                </a:cubicBezTo>
                <a:cubicBezTo>
                  <a:pt x="1287810" y="3952251"/>
                  <a:pt x="1270939" y="3935383"/>
                  <a:pt x="1248442" y="3929756"/>
                </a:cubicBezTo>
                <a:cubicBezTo>
                  <a:pt x="1245632" y="3929756"/>
                  <a:pt x="1245632" y="3926946"/>
                  <a:pt x="1245632" y="3926946"/>
                </a:cubicBezTo>
                <a:cubicBezTo>
                  <a:pt x="1245632" y="3924132"/>
                  <a:pt x="1248442" y="3924132"/>
                  <a:pt x="1248442" y="3924132"/>
                </a:cubicBezTo>
                <a:cubicBezTo>
                  <a:pt x="1270939" y="3918512"/>
                  <a:pt x="1287810" y="3901638"/>
                  <a:pt x="1296244" y="3876333"/>
                </a:cubicBezTo>
                <a:close/>
                <a:moveTo>
                  <a:pt x="1141593" y="3876333"/>
                </a:moveTo>
                <a:cubicBezTo>
                  <a:pt x="1150027" y="3898828"/>
                  <a:pt x="1166898" y="3915699"/>
                  <a:pt x="1189395" y="3924132"/>
                </a:cubicBezTo>
                <a:cubicBezTo>
                  <a:pt x="1192206" y="3924132"/>
                  <a:pt x="1192206" y="3926946"/>
                  <a:pt x="1192206" y="3926946"/>
                </a:cubicBezTo>
                <a:cubicBezTo>
                  <a:pt x="1192206" y="3929756"/>
                  <a:pt x="1189395" y="3929756"/>
                  <a:pt x="1189395" y="3929756"/>
                </a:cubicBezTo>
                <a:cubicBezTo>
                  <a:pt x="1166898" y="3935383"/>
                  <a:pt x="1150027" y="3952251"/>
                  <a:pt x="1144407" y="3974748"/>
                </a:cubicBezTo>
                <a:cubicBezTo>
                  <a:pt x="1144407" y="3977558"/>
                  <a:pt x="1141593" y="3977558"/>
                  <a:pt x="1141593" y="3977558"/>
                </a:cubicBezTo>
                <a:cubicBezTo>
                  <a:pt x="1138780" y="3977558"/>
                  <a:pt x="1138780" y="3974748"/>
                  <a:pt x="1138780" y="3974748"/>
                </a:cubicBezTo>
                <a:cubicBezTo>
                  <a:pt x="1133159" y="3952251"/>
                  <a:pt x="1116288" y="3935383"/>
                  <a:pt x="1093791" y="3929756"/>
                </a:cubicBezTo>
                <a:cubicBezTo>
                  <a:pt x="1090981" y="3929756"/>
                  <a:pt x="1090981" y="3926946"/>
                  <a:pt x="1090981" y="3926946"/>
                </a:cubicBezTo>
                <a:cubicBezTo>
                  <a:pt x="1090981" y="3924132"/>
                  <a:pt x="1093791" y="3924132"/>
                  <a:pt x="1093791" y="3924132"/>
                </a:cubicBezTo>
                <a:cubicBezTo>
                  <a:pt x="1116288" y="3918512"/>
                  <a:pt x="1133159" y="3901638"/>
                  <a:pt x="1141593" y="3876333"/>
                </a:cubicBezTo>
                <a:close/>
                <a:moveTo>
                  <a:pt x="984132" y="3876333"/>
                </a:moveTo>
                <a:cubicBezTo>
                  <a:pt x="992566" y="3898828"/>
                  <a:pt x="1009437" y="3915699"/>
                  <a:pt x="1031934" y="3924132"/>
                </a:cubicBezTo>
                <a:cubicBezTo>
                  <a:pt x="1034745" y="3924132"/>
                  <a:pt x="1034745" y="3926946"/>
                  <a:pt x="1034745" y="3926946"/>
                </a:cubicBezTo>
                <a:cubicBezTo>
                  <a:pt x="1034745" y="3929756"/>
                  <a:pt x="1031934" y="3929756"/>
                  <a:pt x="1031934" y="3929756"/>
                </a:cubicBezTo>
                <a:cubicBezTo>
                  <a:pt x="1009437" y="3935383"/>
                  <a:pt x="992566" y="3952251"/>
                  <a:pt x="986946" y="3974748"/>
                </a:cubicBezTo>
                <a:cubicBezTo>
                  <a:pt x="986946" y="3977558"/>
                  <a:pt x="984132" y="3977558"/>
                  <a:pt x="984132" y="3977558"/>
                </a:cubicBezTo>
                <a:cubicBezTo>
                  <a:pt x="981319" y="3977558"/>
                  <a:pt x="981319" y="3974748"/>
                  <a:pt x="981319" y="3974748"/>
                </a:cubicBezTo>
                <a:cubicBezTo>
                  <a:pt x="975698" y="3952251"/>
                  <a:pt x="958827" y="3935383"/>
                  <a:pt x="936330" y="3929756"/>
                </a:cubicBezTo>
                <a:cubicBezTo>
                  <a:pt x="933520" y="3929756"/>
                  <a:pt x="933520" y="3926946"/>
                  <a:pt x="933520" y="3926946"/>
                </a:cubicBezTo>
                <a:cubicBezTo>
                  <a:pt x="933520" y="3924132"/>
                  <a:pt x="936330" y="3924132"/>
                  <a:pt x="936330" y="3924132"/>
                </a:cubicBezTo>
                <a:cubicBezTo>
                  <a:pt x="958827" y="3918512"/>
                  <a:pt x="975698" y="3901638"/>
                  <a:pt x="984132" y="3876333"/>
                </a:cubicBezTo>
                <a:close/>
                <a:moveTo>
                  <a:pt x="829484" y="3876333"/>
                </a:moveTo>
                <a:cubicBezTo>
                  <a:pt x="837918" y="3898828"/>
                  <a:pt x="854789" y="3915699"/>
                  <a:pt x="877286" y="3924132"/>
                </a:cubicBezTo>
                <a:cubicBezTo>
                  <a:pt x="880097" y="3924132"/>
                  <a:pt x="880097" y="3926946"/>
                  <a:pt x="880097" y="3926946"/>
                </a:cubicBezTo>
                <a:cubicBezTo>
                  <a:pt x="880097" y="3929756"/>
                  <a:pt x="877286" y="3929756"/>
                  <a:pt x="877286" y="3929756"/>
                </a:cubicBezTo>
                <a:cubicBezTo>
                  <a:pt x="854789" y="3935383"/>
                  <a:pt x="837918" y="3952251"/>
                  <a:pt x="832298" y="3974748"/>
                </a:cubicBezTo>
                <a:cubicBezTo>
                  <a:pt x="832298" y="3977558"/>
                  <a:pt x="829484" y="3977558"/>
                  <a:pt x="829484" y="3977558"/>
                </a:cubicBezTo>
                <a:cubicBezTo>
                  <a:pt x="826671" y="3977558"/>
                  <a:pt x="826671" y="3974748"/>
                  <a:pt x="826671" y="3974748"/>
                </a:cubicBezTo>
                <a:cubicBezTo>
                  <a:pt x="821050" y="3952251"/>
                  <a:pt x="804179" y="3935383"/>
                  <a:pt x="781682" y="3929756"/>
                </a:cubicBezTo>
                <a:cubicBezTo>
                  <a:pt x="778872" y="3929756"/>
                  <a:pt x="778872" y="3926946"/>
                  <a:pt x="778872" y="3926946"/>
                </a:cubicBezTo>
                <a:cubicBezTo>
                  <a:pt x="778872" y="3924132"/>
                  <a:pt x="781682" y="3924132"/>
                  <a:pt x="781682" y="3924132"/>
                </a:cubicBezTo>
                <a:cubicBezTo>
                  <a:pt x="804179" y="3918512"/>
                  <a:pt x="821050" y="3901638"/>
                  <a:pt x="829484" y="3876333"/>
                </a:cubicBezTo>
                <a:close/>
                <a:moveTo>
                  <a:pt x="674833" y="3876333"/>
                </a:moveTo>
                <a:cubicBezTo>
                  <a:pt x="683267" y="3898828"/>
                  <a:pt x="700138" y="3915699"/>
                  <a:pt x="722635" y="3924132"/>
                </a:cubicBezTo>
                <a:cubicBezTo>
                  <a:pt x="725446" y="3924132"/>
                  <a:pt x="725446" y="3926946"/>
                  <a:pt x="725446" y="3926946"/>
                </a:cubicBezTo>
                <a:cubicBezTo>
                  <a:pt x="725446" y="3929756"/>
                  <a:pt x="722635" y="3929756"/>
                  <a:pt x="722635" y="3929756"/>
                </a:cubicBezTo>
                <a:cubicBezTo>
                  <a:pt x="700138" y="3935383"/>
                  <a:pt x="683267" y="3952251"/>
                  <a:pt x="677647" y="3974748"/>
                </a:cubicBezTo>
                <a:cubicBezTo>
                  <a:pt x="677647" y="3977558"/>
                  <a:pt x="674833" y="3977558"/>
                  <a:pt x="674833" y="3977558"/>
                </a:cubicBezTo>
                <a:cubicBezTo>
                  <a:pt x="672020" y="3977558"/>
                  <a:pt x="672020" y="3974748"/>
                  <a:pt x="672020" y="3974748"/>
                </a:cubicBezTo>
                <a:cubicBezTo>
                  <a:pt x="666399" y="3952251"/>
                  <a:pt x="649528" y="3935383"/>
                  <a:pt x="627031" y="3929756"/>
                </a:cubicBezTo>
                <a:cubicBezTo>
                  <a:pt x="624221" y="3929756"/>
                  <a:pt x="624221" y="3926946"/>
                  <a:pt x="624221" y="3926946"/>
                </a:cubicBezTo>
                <a:cubicBezTo>
                  <a:pt x="624221" y="3924132"/>
                  <a:pt x="627031" y="3924132"/>
                  <a:pt x="627031" y="3924132"/>
                </a:cubicBezTo>
                <a:cubicBezTo>
                  <a:pt x="649528" y="3918512"/>
                  <a:pt x="666399" y="3901638"/>
                  <a:pt x="674833" y="3876333"/>
                </a:cubicBezTo>
                <a:close/>
                <a:moveTo>
                  <a:pt x="517372" y="3876333"/>
                </a:moveTo>
                <a:cubicBezTo>
                  <a:pt x="525806" y="3898828"/>
                  <a:pt x="542677" y="3915699"/>
                  <a:pt x="565174" y="3924132"/>
                </a:cubicBezTo>
                <a:cubicBezTo>
                  <a:pt x="567985" y="3924132"/>
                  <a:pt x="567985" y="3926946"/>
                  <a:pt x="567985" y="3926946"/>
                </a:cubicBezTo>
                <a:cubicBezTo>
                  <a:pt x="567985" y="3929756"/>
                  <a:pt x="565174" y="3929756"/>
                  <a:pt x="565174" y="3929756"/>
                </a:cubicBezTo>
                <a:cubicBezTo>
                  <a:pt x="542677" y="3935383"/>
                  <a:pt x="525806" y="3952251"/>
                  <a:pt x="520183" y="3974748"/>
                </a:cubicBezTo>
                <a:cubicBezTo>
                  <a:pt x="520183" y="3977558"/>
                  <a:pt x="517372" y="3977558"/>
                  <a:pt x="517372" y="3977558"/>
                </a:cubicBezTo>
                <a:cubicBezTo>
                  <a:pt x="514559" y="3977558"/>
                  <a:pt x="514559" y="3974748"/>
                  <a:pt x="514559" y="3974748"/>
                </a:cubicBezTo>
                <a:cubicBezTo>
                  <a:pt x="508938" y="3952251"/>
                  <a:pt x="492065" y="3935383"/>
                  <a:pt x="469570" y="3929756"/>
                </a:cubicBezTo>
                <a:cubicBezTo>
                  <a:pt x="466760" y="3929756"/>
                  <a:pt x="466760" y="3926946"/>
                  <a:pt x="466760" y="3926946"/>
                </a:cubicBezTo>
                <a:cubicBezTo>
                  <a:pt x="466760" y="3924132"/>
                  <a:pt x="469570" y="3924132"/>
                  <a:pt x="469570" y="3924132"/>
                </a:cubicBezTo>
                <a:cubicBezTo>
                  <a:pt x="492065" y="3918512"/>
                  <a:pt x="508938" y="3901638"/>
                  <a:pt x="517372" y="3876333"/>
                </a:cubicBezTo>
                <a:close/>
                <a:moveTo>
                  <a:pt x="362724" y="3876333"/>
                </a:moveTo>
                <a:cubicBezTo>
                  <a:pt x="371158" y="3898828"/>
                  <a:pt x="388029" y="3915699"/>
                  <a:pt x="410526" y="3924132"/>
                </a:cubicBezTo>
                <a:cubicBezTo>
                  <a:pt x="413337" y="3924132"/>
                  <a:pt x="413337" y="3926946"/>
                  <a:pt x="413337" y="3926946"/>
                </a:cubicBezTo>
                <a:cubicBezTo>
                  <a:pt x="413337" y="3929756"/>
                  <a:pt x="410526" y="3929756"/>
                  <a:pt x="410526" y="3929756"/>
                </a:cubicBezTo>
                <a:cubicBezTo>
                  <a:pt x="388029" y="3935383"/>
                  <a:pt x="371158" y="3952251"/>
                  <a:pt x="365535" y="3974748"/>
                </a:cubicBezTo>
                <a:cubicBezTo>
                  <a:pt x="365535" y="3977558"/>
                  <a:pt x="362724" y="3977558"/>
                  <a:pt x="362724" y="3977558"/>
                </a:cubicBezTo>
                <a:cubicBezTo>
                  <a:pt x="359911" y="3977558"/>
                  <a:pt x="359911" y="3974748"/>
                  <a:pt x="359911" y="3974748"/>
                </a:cubicBezTo>
                <a:cubicBezTo>
                  <a:pt x="354290" y="3952251"/>
                  <a:pt x="337417" y="3935383"/>
                  <a:pt x="314922" y="3929756"/>
                </a:cubicBezTo>
                <a:cubicBezTo>
                  <a:pt x="312112" y="3929756"/>
                  <a:pt x="312112" y="3926946"/>
                  <a:pt x="312112" y="3926946"/>
                </a:cubicBezTo>
                <a:cubicBezTo>
                  <a:pt x="312112" y="3924132"/>
                  <a:pt x="314922" y="3924132"/>
                  <a:pt x="314922" y="3924132"/>
                </a:cubicBezTo>
                <a:cubicBezTo>
                  <a:pt x="337417" y="3918512"/>
                  <a:pt x="354290" y="3901638"/>
                  <a:pt x="362724" y="3876333"/>
                </a:cubicBezTo>
                <a:close/>
                <a:moveTo>
                  <a:pt x="208073" y="3876333"/>
                </a:moveTo>
                <a:cubicBezTo>
                  <a:pt x="216507" y="3898828"/>
                  <a:pt x="233378" y="3915699"/>
                  <a:pt x="255875" y="3924132"/>
                </a:cubicBezTo>
                <a:cubicBezTo>
                  <a:pt x="258686" y="3924132"/>
                  <a:pt x="258686" y="3926946"/>
                  <a:pt x="258686" y="3926946"/>
                </a:cubicBezTo>
                <a:cubicBezTo>
                  <a:pt x="258686" y="3929756"/>
                  <a:pt x="255875" y="3929756"/>
                  <a:pt x="255875" y="3929756"/>
                </a:cubicBezTo>
                <a:cubicBezTo>
                  <a:pt x="233378" y="3935383"/>
                  <a:pt x="216507" y="3952251"/>
                  <a:pt x="210884" y="3974748"/>
                </a:cubicBezTo>
                <a:cubicBezTo>
                  <a:pt x="210884" y="3977558"/>
                  <a:pt x="208073" y="3977558"/>
                  <a:pt x="208073" y="3977558"/>
                </a:cubicBezTo>
                <a:cubicBezTo>
                  <a:pt x="205260" y="3977558"/>
                  <a:pt x="205260" y="3974748"/>
                  <a:pt x="205260" y="3974748"/>
                </a:cubicBezTo>
                <a:cubicBezTo>
                  <a:pt x="199639" y="3952251"/>
                  <a:pt x="182766" y="3935383"/>
                  <a:pt x="160271" y="3929756"/>
                </a:cubicBezTo>
                <a:cubicBezTo>
                  <a:pt x="157461" y="3929756"/>
                  <a:pt x="157461" y="3926946"/>
                  <a:pt x="157461" y="3926946"/>
                </a:cubicBezTo>
                <a:cubicBezTo>
                  <a:pt x="157461" y="3924132"/>
                  <a:pt x="160271" y="3924132"/>
                  <a:pt x="160271" y="3924132"/>
                </a:cubicBezTo>
                <a:cubicBezTo>
                  <a:pt x="182766" y="3918512"/>
                  <a:pt x="199639" y="3901638"/>
                  <a:pt x="208073" y="3876333"/>
                </a:cubicBezTo>
                <a:close/>
                <a:moveTo>
                  <a:pt x="50612" y="3876333"/>
                </a:moveTo>
                <a:cubicBezTo>
                  <a:pt x="59049" y="3898828"/>
                  <a:pt x="75920" y="3915699"/>
                  <a:pt x="98414" y="3924132"/>
                </a:cubicBezTo>
                <a:cubicBezTo>
                  <a:pt x="101225" y="3924132"/>
                  <a:pt x="101225" y="3926946"/>
                  <a:pt x="101225" y="3926946"/>
                </a:cubicBezTo>
                <a:cubicBezTo>
                  <a:pt x="101225" y="3929756"/>
                  <a:pt x="98414" y="3929756"/>
                  <a:pt x="98414" y="3929756"/>
                </a:cubicBezTo>
                <a:cubicBezTo>
                  <a:pt x="75920" y="3935383"/>
                  <a:pt x="59049" y="3952251"/>
                  <a:pt x="53426" y="3974748"/>
                </a:cubicBezTo>
                <a:cubicBezTo>
                  <a:pt x="53426" y="3977558"/>
                  <a:pt x="50612" y="3977558"/>
                  <a:pt x="50612" y="3977558"/>
                </a:cubicBezTo>
                <a:cubicBezTo>
                  <a:pt x="47802" y="3977558"/>
                  <a:pt x="47802" y="3974748"/>
                  <a:pt x="47802" y="3974748"/>
                </a:cubicBezTo>
                <a:cubicBezTo>
                  <a:pt x="42178" y="3952251"/>
                  <a:pt x="25307" y="3935383"/>
                  <a:pt x="2813" y="3929756"/>
                </a:cubicBezTo>
                <a:cubicBezTo>
                  <a:pt x="0" y="3929756"/>
                  <a:pt x="0" y="3926946"/>
                  <a:pt x="0" y="3926946"/>
                </a:cubicBezTo>
                <a:cubicBezTo>
                  <a:pt x="0" y="3924132"/>
                  <a:pt x="2813" y="3924132"/>
                  <a:pt x="2813" y="3924132"/>
                </a:cubicBezTo>
                <a:cubicBezTo>
                  <a:pt x="25307" y="3918512"/>
                  <a:pt x="42178" y="3901638"/>
                  <a:pt x="50612" y="3876333"/>
                </a:cubicBezTo>
                <a:close/>
                <a:moveTo>
                  <a:pt x="5184973" y="3718872"/>
                </a:moveTo>
                <a:cubicBezTo>
                  <a:pt x="5193410" y="3744177"/>
                  <a:pt x="5210281" y="3761050"/>
                  <a:pt x="5232776" y="3766674"/>
                </a:cubicBezTo>
                <a:cubicBezTo>
                  <a:pt x="5235586" y="3766674"/>
                  <a:pt x="5235586" y="3769484"/>
                  <a:pt x="5235586" y="3769484"/>
                </a:cubicBezTo>
                <a:cubicBezTo>
                  <a:pt x="5235586" y="3772295"/>
                  <a:pt x="5232776" y="3772295"/>
                  <a:pt x="5232776" y="3772295"/>
                </a:cubicBezTo>
                <a:cubicBezTo>
                  <a:pt x="5210281" y="3777921"/>
                  <a:pt x="5193410" y="3794792"/>
                  <a:pt x="5187787" y="3817286"/>
                </a:cubicBezTo>
                <a:cubicBezTo>
                  <a:pt x="5187787" y="3820097"/>
                  <a:pt x="5184973" y="3820097"/>
                  <a:pt x="5184973" y="3820097"/>
                </a:cubicBezTo>
                <a:cubicBezTo>
                  <a:pt x="5182163" y="3820097"/>
                  <a:pt x="5182163" y="3817286"/>
                  <a:pt x="5182163" y="3817286"/>
                </a:cubicBezTo>
                <a:cubicBezTo>
                  <a:pt x="5176540" y="3794792"/>
                  <a:pt x="5159669" y="3777921"/>
                  <a:pt x="5137174" y="3772295"/>
                </a:cubicBezTo>
                <a:cubicBezTo>
                  <a:pt x="5134361" y="3772295"/>
                  <a:pt x="5134361" y="3769484"/>
                  <a:pt x="5134361" y="3769484"/>
                </a:cubicBezTo>
                <a:cubicBezTo>
                  <a:pt x="5134361" y="3766674"/>
                  <a:pt x="5137174" y="3766674"/>
                  <a:pt x="5137174" y="3766674"/>
                </a:cubicBezTo>
                <a:cubicBezTo>
                  <a:pt x="5159669" y="3761050"/>
                  <a:pt x="5176540" y="3744177"/>
                  <a:pt x="5184973" y="3718872"/>
                </a:cubicBezTo>
                <a:close/>
                <a:moveTo>
                  <a:pt x="5030325" y="3718872"/>
                </a:moveTo>
                <a:cubicBezTo>
                  <a:pt x="5035949" y="3744177"/>
                  <a:pt x="5055630" y="3761050"/>
                  <a:pt x="5078128" y="3766674"/>
                </a:cubicBezTo>
                <a:cubicBezTo>
                  <a:pt x="5080938" y="3766674"/>
                  <a:pt x="5080938" y="3769484"/>
                  <a:pt x="5080938" y="3769484"/>
                </a:cubicBezTo>
                <a:cubicBezTo>
                  <a:pt x="5080938" y="3772295"/>
                  <a:pt x="5078128" y="3772295"/>
                  <a:pt x="5078128" y="3772295"/>
                </a:cubicBezTo>
                <a:cubicBezTo>
                  <a:pt x="5055630" y="3777921"/>
                  <a:pt x="5038759" y="3794792"/>
                  <a:pt x="5033136" y="3817286"/>
                </a:cubicBezTo>
                <a:cubicBezTo>
                  <a:pt x="5033136" y="3820097"/>
                  <a:pt x="5030325" y="3820097"/>
                  <a:pt x="5030325" y="3820097"/>
                </a:cubicBezTo>
                <a:cubicBezTo>
                  <a:pt x="5027512" y="3820097"/>
                  <a:pt x="5027512" y="3817286"/>
                  <a:pt x="5027512" y="3817286"/>
                </a:cubicBezTo>
                <a:cubicBezTo>
                  <a:pt x="5021892" y="3794792"/>
                  <a:pt x="5005018" y="3777921"/>
                  <a:pt x="4982523" y="3772295"/>
                </a:cubicBezTo>
                <a:cubicBezTo>
                  <a:pt x="4979713" y="3772295"/>
                  <a:pt x="4979713" y="3769484"/>
                  <a:pt x="4979713" y="3769484"/>
                </a:cubicBezTo>
                <a:cubicBezTo>
                  <a:pt x="4979713" y="3766674"/>
                  <a:pt x="4982523" y="3766674"/>
                  <a:pt x="4982523" y="3766674"/>
                </a:cubicBezTo>
                <a:cubicBezTo>
                  <a:pt x="5005018" y="3761050"/>
                  <a:pt x="5021892" y="3744177"/>
                  <a:pt x="5030325" y="3718872"/>
                </a:cubicBezTo>
                <a:close/>
                <a:moveTo>
                  <a:pt x="4872861" y="3718872"/>
                </a:moveTo>
                <a:cubicBezTo>
                  <a:pt x="4881298" y="3744177"/>
                  <a:pt x="4898166" y="3761050"/>
                  <a:pt x="4920664" y="3766674"/>
                </a:cubicBezTo>
                <a:cubicBezTo>
                  <a:pt x="4923474" y="3766674"/>
                  <a:pt x="4923474" y="3769484"/>
                  <a:pt x="4923474" y="3769484"/>
                </a:cubicBezTo>
                <a:cubicBezTo>
                  <a:pt x="4923474" y="3772295"/>
                  <a:pt x="4920664" y="3772295"/>
                  <a:pt x="4920664" y="3772295"/>
                </a:cubicBezTo>
                <a:cubicBezTo>
                  <a:pt x="4898166" y="3777921"/>
                  <a:pt x="4881298" y="3794792"/>
                  <a:pt x="4875675" y="3817286"/>
                </a:cubicBezTo>
                <a:cubicBezTo>
                  <a:pt x="4875675" y="3820097"/>
                  <a:pt x="4872861" y="3820097"/>
                  <a:pt x="4872861" y="3820097"/>
                </a:cubicBezTo>
                <a:cubicBezTo>
                  <a:pt x="4870048" y="3820097"/>
                  <a:pt x="4870048" y="3817286"/>
                  <a:pt x="4870048" y="3817286"/>
                </a:cubicBezTo>
                <a:cubicBezTo>
                  <a:pt x="4864428" y="3794792"/>
                  <a:pt x="4847557" y="3777921"/>
                  <a:pt x="4825062" y="3772295"/>
                </a:cubicBezTo>
                <a:cubicBezTo>
                  <a:pt x="4822249" y="3772295"/>
                  <a:pt x="4822249" y="3769484"/>
                  <a:pt x="4822249" y="3769484"/>
                </a:cubicBezTo>
                <a:cubicBezTo>
                  <a:pt x="4822249" y="3766674"/>
                  <a:pt x="4825062" y="3766674"/>
                  <a:pt x="4825062" y="3766674"/>
                </a:cubicBezTo>
                <a:cubicBezTo>
                  <a:pt x="4847557" y="3761050"/>
                  <a:pt x="4864428" y="3744177"/>
                  <a:pt x="4872861" y="3718872"/>
                </a:cubicBezTo>
                <a:close/>
                <a:moveTo>
                  <a:pt x="4718213" y="3718872"/>
                </a:moveTo>
                <a:cubicBezTo>
                  <a:pt x="4726650" y="3744177"/>
                  <a:pt x="4743518" y="3761050"/>
                  <a:pt x="4766016" y="3766674"/>
                </a:cubicBezTo>
                <a:cubicBezTo>
                  <a:pt x="4768826" y="3766674"/>
                  <a:pt x="4768826" y="3769484"/>
                  <a:pt x="4768826" y="3769484"/>
                </a:cubicBezTo>
                <a:cubicBezTo>
                  <a:pt x="4768826" y="3772295"/>
                  <a:pt x="4766016" y="3772295"/>
                  <a:pt x="4766016" y="3772295"/>
                </a:cubicBezTo>
                <a:cubicBezTo>
                  <a:pt x="4743518" y="3777921"/>
                  <a:pt x="4726650" y="3794792"/>
                  <a:pt x="4721027" y="3817286"/>
                </a:cubicBezTo>
                <a:cubicBezTo>
                  <a:pt x="4721027" y="3820097"/>
                  <a:pt x="4718213" y="3820097"/>
                  <a:pt x="4718213" y="3820097"/>
                </a:cubicBezTo>
                <a:cubicBezTo>
                  <a:pt x="4715400" y="3820097"/>
                  <a:pt x="4715400" y="3817286"/>
                  <a:pt x="4715400" y="3817286"/>
                </a:cubicBezTo>
                <a:cubicBezTo>
                  <a:pt x="4709780" y="3794792"/>
                  <a:pt x="4692909" y="3777921"/>
                  <a:pt x="4670414" y="3772295"/>
                </a:cubicBezTo>
                <a:cubicBezTo>
                  <a:pt x="4667601" y="3772295"/>
                  <a:pt x="4667601" y="3769484"/>
                  <a:pt x="4667601" y="3769484"/>
                </a:cubicBezTo>
                <a:cubicBezTo>
                  <a:pt x="4667601" y="3766674"/>
                  <a:pt x="4670414" y="3766674"/>
                  <a:pt x="4670414" y="3766674"/>
                </a:cubicBezTo>
                <a:cubicBezTo>
                  <a:pt x="4692909" y="3761050"/>
                  <a:pt x="4709780" y="3744177"/>
                  <a:pt x="4718213" y="3718872"/>
                </a:cubicBezTo>
                <a:close/>
                <a:moveTo>
                  <a:pt x="4563563" y="3718872"/>
                </a:moveTo>
                <a:cubicBezTo>
                  <a:pt x="4571999" y="3744177"/>
                  <a:pt x="4588867" y="3761050"/>
                  <a:pt x="4611365" y="3766674"/>
                </a:cubicBezTo>
                <a:cubicBezTo>
                  <a:pt x="4614175" y="3766674"/>
                  <a:pt x="4614175" y="3769484"/>
                  <a:pt x="4614175" y="3769484"/>
                </a:cubicBezTo>
                <a:cubicBezTo>
                  <a:pt x="4614175" y="3772295"/>
                  <a:pt x="4611365" y="3772295"/>
                  <a:pt x="4611365" y="3772295"/>
                </a:cubicBezTo>
                <a:cubicBezTo>
                  <a:pt x="4588867" y="3777921"/>
                  <a:pt x="4571999" y="3794792"/>
                  <a:pt x="4566376" y="3817286"/>
                </a:cubicBezTo>
                <a:cubicBezTo>
                  <a:pt x="4566376" y="3820097"/>
                  <a:pt x="4563563" y="3820097"/>
                  <a:pt x="4563563" y="3820097"/>
                </a:cubicBezTo>
                <a:cubicBezTo>
                  <a:pt x="4560749" y="3820097"/>
                  <a:pt x="4560749" y="3817286"/>
                  <a:pt x="4560749" y="3817286"/>
                </a:cubicBezTo>
                <a:cubicBezTo>
                  <a:pt x="4555129" y="3794792"/>
                  <a:pt x="4538258" y="3777921"/>
                  <a:pt x="4515763" y="3772295"/>
                </a:cubicBezTo>
                <a:cubicBezTo>
                  <a:pt x="4512950" y="3772295"/>
                  <a:pt x="4512950" y="3769484"/>
                  <a:pt x="4512950" y="3769484"/>
                </a:cubicBezTo>
                <a:cubicBezTo>
                  <a:pt x="4512950" y="3766674"/>
                  <a:pt x="4515763" y="3766674"/>
                  <a:pt x="4515763" y="3766674"/>
                </a:cubicBezTo>
                <a:cubicBezTo>
                  <a:pt x="4538258" y="3761050"/>
                  <a:pt x="4555129" y="3744177"/>
                  <a:pt x="4563563" y="3718872"/>
                </a:cubicBezTo>
                <a:close/>
                <a:moveTo>
                  <a:pt x="4406104" y="3718872"/>
                </a:moveTo>
                <a:cubicBezTo>
                  <a:pt x="4414538" y="3744177"/>
                  <a:pt x="4431409" y="3761050"/>
                  <a:pt x="4453907" y="3766674"/>
                </a:cubicBezTo>
                <a:cubicBezTo>
                  <a:pt x="4456717" y="3766674"/>
                  <a:pt x="4456717" y="3769484"/>
                  <a:pt x="4456717" y="3769484"/>
                </a:cubicBezTo>
                <a:cubicBezTo>
                  <a:pt x="4456717" y="3772295"/>
                  <a:pt x="4453907" y="3772295"/>
                  <a:pt x="4453907" y="3772295"/>
                </a:cubicBezTo>
                <a:cubicBezTo>
                  <a:pt x="4431409" y="3777921"/>
                  <a:pt x="4414538" y="3794792"/>
                  <a:pt x="4408915" y="3817286"/>
                </a:cubicBezTo>
                <a:cubicBezTo>
                  <a:pt x="4408915" y="3820097"/>
                  <a:pt x="4406104" y="3820097"/>
                  <a:pt x="4406104" y="3820097"/>
                </a:cubicBezTo>
                <a:cubicBezTo>
                  <a:pt x="4403291" y="3820097"/>
                  <a:pt x="4403291" y="3817286"/>
                  <a:pt x="4403291" y="3817286"/>
                </a:cubicBezTo>
                <a:cubicBezTo>
                  <a:pt x="4397671" y="3794792"/>
                  <a:pt x="4380797" y="3777921"/>
                  <a:pt x="4358302" y="3772295"/>
                </a:cubicBezTo>
                <a:cubicBezTo>
                  <a:pt x="4355492" y="3772295"/>
                  <a:pt x="4355492" y="3769484"/>
                  <a:pt x="4355492" y="3769484"/>
                </a:cubicBezTo>
                <a:cubicBezTo>
                  <a:pt x="4355492" y="3766674"/>
                  <a:pt x="4358302" y="3766674"/>
                  <a:pt x="4358302" y="3766674"/>
                </a:cubicBezTo>
                <a:cubicBezTo>
                  <a:pt x="4380797" y="3761050"/>
                  <a:pt x="4397671" y="3744177"/>
                  <a:pt x="4406104" y="3718872"/>
                </a:cubicBezTo>
                <a:close/>
                <a:moveTo>
                  <a:pt x="4251453" y="3718872"/>
                </a:moveTo>
                <a:cubicBezTo>
                  <a:pt x="4259887" y="3744177"/>
                  <a:pt x="4276758" y="3761050"/>
                  <a:pt x="4299256" y="3766674"/>
                </a:cubicBezTo>
                <a:cubicBezTo>
                  <a:pt x="4302066" y="3766674"/>
                  <a:pt x="4302066" y="3769484"/>
                  <a:pt x="4302066" y="3769484"/>
                </a:cubicBezTo>
                <a:cubicBezTo>
                  <a:pt x="4302066" y="3772295"/>
                  <a:pt x="4299256" y="3772295"/>
                  <a:pt x="4299256" y="3772295"/>
                </a:cubicBezTo>
                <a:cubicBezTo>
                  <a:pt x="4276758" y="3777921"/>
                  <a:pt x="4259887" y="3794792"/>
                  <a:pt x="4254264" y="3817286"/>
                </a:cubicBezTo>
                <a:cubicBezTo>
                  <a:pt x="4254264" y="3820097"/>
                  <a:pt x="4251453" y="3820097"/>
                  <a:pt x="4251453" y="3820097"/>
                </a:cubicBezTo>
                <a:cubicBezTo>
                  <a:pt x="4248640" y="3820097"/>
                  <a:pt x="4248640" y="3817286"/>
                  <a:pt x="4248640" y="3817286"/>
                </a:cubicBezTo>
                <a:cubicBezTo>
                  <a:pt x="4243020" y="3794792"/>
                  <a:pt x="4226146" y="3777921"/>
                  <a:pt x="4203651" y="3772295"/>
                </a:cubicBezTo>
                <a:cubicBezTo>
                  <a:pt x="4200841" y="3772295"/>
                  <a:pt x="4200841" y="3769484"/>
                  <a:pt x="4200841" y="3769484"/>
                </a:cubicBezTo>
                <a:cubicBezTo>
                  <a:pt x="4200841" y="3766674"/>
                  <a:pt x="4203651" y="3766674"/>
                  <a:pt x="4203651" y="3766674"/>
                </a:cubicBezTo>
                <a:cubicBezTo>
                  <a:pt x="4226146" y="3761050"/>
                  <a:pt x="4243020" y="3744177"/>
                  <a:pt x="4251453" y="3718872"/>
                </a:cubicBezTo>
                <a:close/>
                <a:moveTo>
                  <a:pt x="4096805" y="3718872"/>
                </a:moveTo>
                <a:cubicBezTo>
                  <a:pt x="4105239" y="3744177"/>
                  <a:pt x="4122110" y="3761050"/>
                  <a:pt x="4144608" y="3766674"/>
                </a:cubicBezTo>
                <a:cubicBezTo>
                  <a:pt x="4147418" y="3766674"/>
                  <a:pt x="4147418" y="3769484"/>
                  <a:pt x="4147418" y="3769484"/>
                </a:cubicBezTo>
                <a:cubicBezTo>
                  <a:pt x="4147418" y="3772295"/>
                  <a:pt x="4144608" y="3772295"/>
                  <a:pt x="4144608" y="3772295"/>
                </a:cubicBezTo>
                <a:cubicBezTo>
                  <a:pt x="4122110" y="3777921"/>
                  <a:pt x="4105239" y="3794792"/>
                  <a:pt x="4099616" y="3817286"/>
                </a:cubicBezTo>
                <a:cubicBezTo>
                  <a:pt x="4099616" y="3820097"/>
                  <a:pt x="4096805" y="3820097"/>
                  <a:pt x="4096805" y="3820097"/>
                </a:cubicBezTo>
                <a:cubicBezTo>
                  <a:pt x="4093992" y="3820097"/>
                  <a:pt x="4093992" y="3817286"/>
                  <a:pt x="4093992" y="3817286"/>
                </a:cubicBezTo>
                <a:cubicBezTo>
                  <a:pt x="4088372" y="3794792"/>
                  <a:pt x="4071498" y="3777921"/>
                  <a:pt x="4049003" y="3772295"/>
                </a:cubicBezTo>
                <a:cubicBezTo>
                  <a:pt x="4046193" y="3772295"/>
                  <a:pt x="4046193" y="3769484"/>
                  <a:pt x="4046193" y="3769484"/>
                </a:cubicBezTo>
                <a:cubicBezTo>
                  <a:pt x="4046193" y="3766674"/>
                  <a:pt x="4049003" y="3766674"/>
                  <a:pt x="4049003" y="3766674"/>
                </a:cubicBezTo>
                <a:cubicBezTo>
                  <a:pt x="4071498" y="3761050"/>
                  <a:pt x="4088372" y="3744177"/>
                  <a:pt x="4096805" y="3718872"/>
                </a:cubicBezTo>
                <a:close/>
                <a:moveTo>
                  <a:pt x="3939345" y="3718872"/>
                </a:moveTo>
                <a:cubicBezTo>
                  <a:pt x="3947781" y="3744177"/>
                  <a:pt x="3964649" y="3761050"/>
                  <a:pt x="3987147" y="3766674"/>
                </a:cubicBezTo>
                <a:cubicBezTo>
                  <a:pt x="3989957" y="3766674"/>
                  <a:pt x="3989957" y="3769484"/>
                  <a:pt x="3989957" y="3769484"/>
                </a:cubicBezTo>
                <a:cubicBezTo>
                  <a:pt x="3989957" y="3772295"/>
                  <a:pt x="3987147" y="3772295"/>
                  <a:pt x="3987147" y="3772295"/>
                </a:cubicBezTo>
                <a:cubicBezTo>
                  <a:pt x="3964649" y="3777921"/>
                  <a:pt x="3947781" y="3794792"/>
                  <a:pt x="3942155" y="3817286"/>
                </a:cubicBezTo>
                <a:cubicBezTo>
                  <a:pt x="3942155" y="3820097"/>
                  <a:pt x="3939345" y="3820097"/>
                  <a:pt x="3939345" y="3820097"/>
                </a:cubicBezTo>
                <a:cubicBezTo>
                  <a:pt x="3936531" y="3820097"/>
                  <a:pt x="3936531" y="3817286"/>
                  <a:pt x="3936531" y="3817286"/>
                </a:cubicBezTo>
                <a:cubicBezTo>
                  <a:pt x="3930911" y="3794792"/>
                  <a:pt x="3914037" y="3777921"/>
                  <a:pt x="3891545" y="3772295"/>
                </a:cubicBezTo>
                <a:cubicBezTo>
                  <a:pt x="3888732" y="3772295"/>
                  <a:pt x="3888732" y="3769484"/>
                  <a:pt x="3888732" y="3769484"/>
                </a:cubicBezTo>
                <a:cubicBezTo>
                  <a:pt x="3888732" y="3766674"/>
                  <a:pt x="3891545" y="3766674"/>
                  <a:pt x="3891545" y="3766674"/>
                </a:cubicBezTo>
                <a:cubicBezTo>
                  <a:pt x="3914037" y="3761050"/>
                  <a:pt x="3930911" y="3744177"/>
                  <a:pt x="3939345" y="3718872"/>
                </a:cubicBezTo>
                <a:close/>
                <a:moveTo>
                  <a:pt x="3784693" y="3718872"/>
                </a:moveTo>
                <a:cubicBezTo>
                  <a:pt x="3793130" y="3744177"/>
                  <a:pt x="3809998" y="3761050"/>
                  <a:pt x="3832496" y="3766674"/>
                </a:cubicBezTo>
                <a:cubicBezTo>
                  <a:pt x="3835306" y="3766674"/>
                  <a:pt x="3835306" y="3769484"/>
                  <a:pt x="3835306" y="3769484"/>
                </a:cubicBezTo>
                <a:cubicBezTo>
                  <a:pt x="3835306" y="3772295"/>
                  <a:pt x="3832496" y="3772295"/>
                  <a:pt x="3832496" y="3772295"/>
                </a:cubicBezTo>
                <a:cubicBezTo>
                  <a:pt x="3809998" y="3777921"/>
                  <a:pt x="3793130" y="3794792"/>
                  <a:pt x="3787504" y="3817286"/>
                </a:cubicBezTo>
                <a:cubicBezTo>
                  <a:pt x="3787504" y="3820097"/>
                  <a:pt x="3784693" y="3820097"/>
                  <a:pt x="3784693" y="3820097"/>
                </a:cubicBezTo>
                <a:cubicBezTo>
                  <a:pt x="3781880" y="3820097"/>
                  <a:pt x="3781880" y="3817286"/>
                  <a:pt x="3781880" y="3817286"/>
                </a:cubicBezTo>
                <a:cubicBezTo>
                  <a:pt x="3776260" y="3794792"/>
                  <a:pt x="3759386" y="3777921"/>
                  <a:pt x="3736894" y="3772295"/>
                </a:cubicBezTo>
                <a:cubicBezTo>
                  <a:pt x="3734081" y="3772295"/>
                  <a:pt x="3734081" y="3769484"/>
                  <a:pt x="3734081" y="3769484"/>
                </a:cubicBezTo>
                <a:cubicBezTo>
                  <a:pt x="3734081" y="3766674"/>
                  <a:pt x="3736894" y="3766674"/>
                  <a:pt x="3736894" y="3766674"/>
                </a:cubicBezTo>
                <a:cubicBezTo>
                  <a:pt x="3759386" y="3761050"/>
                  <a:pt x="3776260" y="3744177"/>
                  <a:pt x="3784693" y="3718872"/>
                </a:cubicBezTo>
                <a:close/>
                <a:moveTo>
                  <a:pt x="3630045" y="3718872"/>
                </a:moveTo>
                <a:cubicBezTo>
                  <a:pt x="3638482" y="3744177"/>
                  <a:pt x="3655350" y="3761050"/>
                  <a:pt x="3677848" y="3766674"/>
                </a:cubicBezTo>
                <a:cubicBezTo>
                  <a:pt x="3680658" y="3766674"/>
                  <a:pt x="3680658" y="3769484"/>
                  <a:pt x="3680658" y="3769484"/>
                </a:cubicBezTo>
                <a:cubicBezTo>
                  <a:pt x="3680658" y="3772295"/>
                  <a:pt x="3677848" y="3772295"/>
                  <a:pt x="3677848" y="3772295"/>
                </a:cubicBezTo>
                <a:cubicBezTo>
                  <a:pt x="3655350" y="3777921"/>
                  <a:pt x="3638482" y="3794792"/>
                  <a:pt x="3632856" y="3817286"/>
                </a:cubicBezTo>
                <a:cubicBezTo>
                  <a:pt x="3632856" y="3820097"/>
                  <a:pt x="3630045" y="3820097"/>
                  <a:pt x="3630045" y="3820097"/>
                </a:cubicBezTo>
                <a:cubicBezTo>
                  <a:pt x="3627232" y="3820097"/>
                  <a:pt x="3627232" y="3817286"/>
                  <a:pt x="3627232" y="3817286"/>
                </a:cubicBezTo>
                <a:cubicBezTo>
                  <a:pt x="3621612" y="3794792"/>
                  <a:pt x="3604738" y="3777921"/>
                  <a:pt x="3582246" y="3772295"/>
                </a:cubicBezTo>
                <a:cubicBezTo>
                  <a:pt x="3579433" y="3772295"/>
                  <a:pt x="3579433" y="3769484"/>
                  <a:pt x="3579433" y="3769484"/>
                </a:cubicBezTo>
                <a:cubicBezTo>
                  <a:pt x="3579433" y="3766674"/>
                  <a:pt x="3582246" y="3766674"/>
                  <a:pt x="3582246" y="3766674"/>
                </a:cubicBezTo>
                <a:cubicBezTo>
                  <a:pt x="3604738" y="3761050"/>
                  <a:pt x="3621612" y="3744177"/>
                  <a:pt x="3630045" y="3718872"/>
                </a:cubicBezTo>
                <a:close/>
                <a:moveTo>
                  <a:pt x="3472581" y="3718872"/>
                </a:moveTo>
                <a:cubicBezTo>
                  <a:pt x="3481018" y="3744177"/>
                  <a:pt x="3500700" y="3761050"/>
                  <a:pt x="3520384" y="3766674"/>
                </a:cubicBezTo>
                <a:cubicBezTo>
                  <a:pt x="3523194" y="3766674"/>
                  <a:pt x="3523194" y="3769484"/>
                  <a:pt x="3523194" y="3769484"/>
                </a:cubicBezTo>
                <a:cubicBezTo>
                  <a:pt x="3523194" y="3772295"/>
                  <a:pt x="3520384" y="3772295"/>
                  <a:pt x="3520384" y="3772295"/>
                </a:cubicBezTo>
                <a:cubicBezTo>
                  <a:pt x="3497889" y="3777921"/>
                  <a:pt x="3481018" y="3794792"/>
                  <a:pt x="3475395" y="3817286"/>
                </a:cubicBezTo>
                <a:cubicBezTo>
                  <a:pt x="3475395" y="3820097"/>
                  <a:pt x="3472581" y="3820097"/>
                  <a:pt x="3472581" y="3820097"/>
                </a:cubicBezTo>
                <a:cubicBezTo>
                  <a:pt x="3469771" y="3820097"/>
                  <a:pt x="3469771" y="3817286"/>
                  <a:pt x="3469771" y="3817286"/>
                </a:cubicBezTo>
                <a:cubicBezTo>
                  <a:pt x="3464148" y="3794792"/>
                  <a:pt x="3447277" y="3777921"/>
                  <a:pt x="3424782" y="3772295"/>
                </a:cubicBezTo>
                <a:cubicBezTo>
                  <a:pt x="3421969" y="3772295"/>
                  <a:pt x="3421969" y="3769484"/>
                  <a:pt x="3421969" y="3769484"/>
                </a:cubicBezTo>
                <a:cubicBezTo>
                  <a:pt x="3421969" y="3766674"/>
                  <a:pt x="3424782" y="3766674"/>
                  <a:pt x="3424782" y="3766674"/>
                </a:cubicBezTo>
                <a:cubicBezTo>
                  <a:pt x="3447277" y="3761050"/>
                  <a:pt x="3464148" y="3744177"/>
                  <a:pt x="3472581" y="3718872"/>
                </a:cubicBezTo>
                <a:close/>
                <a:moveTo>
                  <a:pt x="3317933" y="3718872"/>
                </a:moveTo>
                <a:cubicBezTo>
                  <a:pt x="3326370" y="3744177"/>
                  <a:pt x="3343241" y="3761050"/>
                  <a:pt x="3365736" y="3766674"/>
                </a:cubicBezTo>
                <a:cubicBezTo>
                  <a:pt x="3368546" y="3766674"/>
                  <a:pt x="3368546" y="3769484"/>
                  <a:pt x="3368546" y="3769484"/>
                </a:cubicBezTo>
                <a:cubicBezTo>
                  <a:pt x="3368546" y="3772295"/>
                  <a:pt x="3365736" y="3772295"/>
                  <a:pt x="3365736" y="3772295"/>
                </a:cubicBezTo>
                <a:cubicBezTo>
                  <a:pt x="3343241" y="3777921"/>
                  <a:pt x="3326370" y="3794792"/>
                  <a:pt x="3320747" y="3817286"/>
                </a:cubicBezTo>
                <a:cubicBezTo>
                  <a:pt x="3320747" y="3820097"/>
                  <a:pt x="3317933" y="3820097"/>
                  <a:pt x="3317933" y="3820097"/>
                </a:cubicBezTo>
                <a:cubicBezTo>
                  <a:pt x="3315123" y="3820097"/>
                  <a:pt x="3315123" y="3817286"/>
                  <a:pt x="3315123" y="3817286"/>
                </a:cubicBezTo>
                <a:cubicBezTo>
                  <a:pt x="3309500" y="3794792"/>
                  <a:pt x="3292629" y="3777921"/>
                  <a:pt x="3270134" y="3772295"/>
                </a:cubicBezTo>
                <a:cubicBezTo>
                  <a:pt x="3267321" y="3772295"/>
                  <a:pt x="3267321" y="3769484"/>
                  <a:pt x="3267321" y="3769484"/>
                </a:cubicBezTo>
                <a:cubicBezTo>
                  <a:pt x="3267321" y="3766674"/>
                  <a:pt x="3270134" y="3766674"/>
                  <a:pt x="3270134" y="3766674"/>
                </a:cubicBezTo>
                <a:cubicBezTo>
                  <a:pt x="3292629" y="3761050"/>
                  <a:pt x="3309500" y="3744177"/>
                  <a:pt x="3317933" y="3718872"/>
                </a:cubicBezTo>
                <a:close/>
                <a:moveTo>
                  <a:pt x="3163283" y="3718872"/>
                </a:moveTo>
                <a:cubicBezTo>
                  <a:pt x="3171719" y="3744177"/>
                  <a:pt x="3188590" y="3761050"/>
                  <a:pt x="3211085" y="3766674"/>
                </a:cubicBezTo>
                <a:cubicBezTo>
                  <a:pt x="3213895" y="3766674"/>
                  <a:pt x="3213895" y="3769484"/>
                  <a:pt x="3213895" y="3769484"/>
                </a:cubicBezTo>
                <a:cubicBezTo>
                  <a:pt x="3213895" y="3772295"/>
                  <a:pt x="3211085" y="3772295"/>
                  <a:pt x="3211085" y="3772295"/>
                </a:cubicBezTo>
                <a:cubicBezTo>
                  <a:pt x="3188590" y="3777921"/>
                  <a:pt x="3171719" y="3794792"/>
                  <a:pt x="3166096" y="3817286"/>
                </a:cubicBezTo>
                <a:cubicBezTo>
                  <a:pt x="3166096" y="3820097"/>
                  <a:pt x="3163283" y="3820097"/>
                  <a:pt x="3163283" y="3820097"/>
                </a:cubicBezTo>
                <a:cubicBezTo>
                  <a:pt x="3160472" y="3820097"/>
                  <a:pt x="3160472" y="3817286"/>
                  <a:pt x="3160472" y="3817286"/>
                </a:cubicBezTo>
                <a:cubicBezTo>
                  <a:pt x="3154849" y="3794792"/>
                  <a:pt x="3137978" y="3777921"/>
                  <a:pt x="3115483" y="3772295"/>
                </a:cubicBezTo>
                <a:cubicBezTo>
                  <a:pt x="3112670" y="3772295"/>
                  <a:pt x="3112670" y="3769484"/>
                  <a:pt x="3112670" y="3769484"/>
                </a:cubicBezTo>
                <a:cubicBezTo>
                  <a:pt x="3112670" y="3766674"/>
                  <a:pt x="3115483" y="3766674"/>
                  <a:pt x="3115483" y="3766674"/>
                </a:cubicBezTo>
                <a:cubicBezTo>
                  <a:pt x="3137978" y="3761050"/>
                  <a:pt x="3154849" y="3744177"/>
                  <a:pt x="3163283" y="3718872"/>
                </a:cubicBezTo>
                <a:close/>
                <a:moveTo>
                  <a:pt x="3005823" y="3718872"/>
                </a:moveTo>
                <a:cubicBezTo>
                  <a:pt x="3014257" y="3744177"/>
                  <a:pt x="3033942" y="3761050"/>
                  <a:pt x="3053626" y="3766674"/>
                </a:cubicBezTo>
                <a:cubicBezTo>
                  <a:pt x="3056436" y="3766674"/>
                  <a:pt x="3056436" y="3769484"/>
                  <a:pt x="3056436" y="3769484"/>
                </a:cubicBezTo>
                <a:cubicBezTo>
                  <a:pt x="3056436" y="3772295"/>
                  <a:pt x="3053626" y="3772295"/>
                  <a:pt x="3053626" y="3772295"/>
                </a:cubicBezTo>
                <a:cubicBezTo>
                  <a:pt x="3031128" y="3777921"/>
                  <a:pt x="3014257" y="3794792"/>
                  <a:pt x="3008634" y="3817286"/>
                </a:cubicBezTo>
                <a:cubicBezTo>
                  <a:pt x="3008634" y="3820097"/>
                  <a:pt x="3005823" y="3820097"/>
                  <a:pt x="3005823" y="3820097"/>
                </a:cubicBezTo>
                <a:cubicBezTo>
                  <a:pt x="3003010" y="3820097"/>
                  <a:pt x="3003010" y="3817286"/>
                  <a:pt x="3003010" y="3817286"/>
                </a:cubicBezTo>
                <a:cubicBezTo>
                  <a:pt x="2997390" y="3794792"/>
                  <a:pt x="2980516" y="3777921"/>
                  <a:pt x="2958021" y="3772295"/>
                </a:cubicBezTo>
                <a:cubicBezTo>
                  <a:pt x="2955211" y="3772295"/>
                  <a:pt x="2955211" y="3769484"/>
                  <a:pt x="2955211" y="3769484"/>
                </a:cubicBezTo>
                <a:cubicBezTo>
                  <a:pt x="2955211" y="3766674"/>
                  <a:pt x="2958021" y="3766674"/>
                  <a:pt x="2958021" y="3766674"/>
                </a:cubicBezTo>
                <a:cubicBezTo>
                  <a:pt x="2980516" y="3761050"/>
                  <a:pt x="2997390" y="3744177"/>
                  <a:pt x="3005823" y="3718872"/>
                </a:cubicBezTo>
                <a:close/>
                <a:moveTo>
                  <a:pt x="2851172" y="3718872"/>
                </a:moveTo>
                <a:cubicBezTo>
                  <a:pt x="2859606" y="3744177"/>
                  <a:pt x="2876477" y="3761050"/>
                  <a:pt x="2898975" y="3766674"/>
                </a:cubicBezTo>
                <a:cubicBezTo>
                  <a:pt x="2901785" y="3766674"/>
                  <a:pt x="2901785" y="3769484"/>
                  <a:pt x="2901785" y="3769484"/>
                </a:cubicBezTo>
                <a:cubicBezTo>
                  <a:pt x="2901785" y="3772295"/>
                  <a:pt x="2898975" y="3772295"/>
                  <a:pt x="2898975" y="3772295"/>
                </a:cubicBezTo>
                <a:cubicBezTo>
                  <a:pt x="2876477" y="3777921"/>
                  <a:pt x="2859606" y="3794792"/>
                  <a:pt x="2853983" y="3817286"/>
                </a:cubicBezTo>
                <a:cubicBezTo>
                  <a:pt x="2853983" y="3820097"/>
                  <a:pt x="2851172" y="3820097"/>
                  <a:pt x="2851172" y="3820097"/>
                </a:cubicBezTo>
                <a:cubicBezTo>
                  <a:pt x="2848359" y="3820097"/>
                  <a:pt x="2848359" y="3817286"/>
                  <a:pt x="2848359" y="3817286"/>
                </a:cubicBezTo>
                <a:cubicBezTo>
                  <a:pt x="2842739" y="3794792"/>
                  <a:pt x="2825865" y="3777921"/>
                  <a:pt x="2803370" y="3772295"/>
                </a:cubicBezTo>
                <a:cubicBezTo>
                  <a:pt x="2800560" y="3772295"/>
                  <a:pt x="2800560" y="3769484"/>
                  <a:pt x="2800560" y="3769484"/>
                </a:cubicBezTo>
                <a:cubicBezTo>
                  <a:pt x="2800560" y="3766674"/>
                  <a:pt x="2803370" y="3766674"/>
                  <a:pt x="2803370" y="3766674"/>
                </a:cubicBezTo>
                <a:cubicBezTo>
                  <a:pt x="2825865" y="3761050"/>
                  <a:pt x="2842739" y="3744177"/>
                  <a:pt x="2851172" y="3718872"/>
                </a:cubicBezTo>
                <a:close/>
                <a:moveTo>
                  <a:pt x="2696525" y="3718872"/>
                </a:moveTo>
                <a:cubicBezTo>
                  <a:pt x="2704959" y="3744177"/>
                  <a:pt x="2721830" y="3761050"/>
                  <a:pt x="2744328" y="3766674"/>
                </a:cubicBezTo>
                <a:cubicBezTo>
                  <a:pt x="2747138" y="3766674"/>
                  <a:pt x="2747138" y="3769484"/>
                  <a:pt x="2747138" y="3769484"/>
                </a:cubicBezTo>
                <a:cubicBezTo>
                  <a:pt x="2747138" y="3772295"/>
                  <a:pt x="2744328" y="3772295"/>
                  <a:pt x="2744328" y="3772295"/>
                </a:cubicBezTo>
                <a:cubicBezTo>
                  <a:pt x="2721830" y="3777921"/>
                  <a:pt x="2704959" y="3794792"/>
                  <a:pt x="2699336" y="3817286"/>
                </a:cubicBezTo>
                <a:cubicBezTo>
                  <a:pt x="2699336" y="3820097"/>
                  <a:pt x="2696525" y="3820097"/>
                  <a:pt x="2696525" y="3820097"/>
                </a:cubicBezTo>
                <a:cubicBezTo>
                  <a:pt x="2693712" y="3820097"/>
                  <a:pt x="2693712" y="3817286"/>
                  <a:pt x="2693712" y="3817286"/>
                </a:cubicBezTo>
                <a:cubicBezTo>
                  <a:pt x="2688092" y="3794792"/>
                  <a:pt x="2671218" y="3777921"/>
                  <a:pt x="2648723" y="3772295"/>
                </a:cubicBezTo>
                <a:cubicBezTo>
                  <a:pt x="2645913" y="3772295"/>
                  <a:pt x="2645913" y="3769484"/>
                  <a:pt x="2645913" y="3769484"/>
                </a:cubicBezTo>
                <a:cubicBezTo>
                  <a:pt x="2645913" y="3766674"/>
                  <a:pt x="2648723" y="3766674"/>
                  <a:pt x="2648723" y="3766674"/>
                </a:cubicBezTo>
                <a:cubicBezTo>
                  <a:pt x="2671218" y="3761050"/>
                  <a:pt x="2688092" y="3744177"/>
                  <a:pt x="2696525" y="3718872"/>
                </a:cubicBezTo>
                <a:close/>
                <a:moveTo>
                  <a:pt x="2539061" y="3718872"/>
                </a:moveTo>
                <a:cubicBezTo>
                  <a:pt x="2547497" y="3744177"/>
                  <a:pt x="2567179" y="3761050"/>
                  <a:pt x="2586863" y="3766674"/>
                </a:cubicBezTo>
                <a:cubicBezTo>
                  <a:pt x="2589673" y="3766674"/>
                  <a:pt x="2589673" y="3769484"/>
                  <a:pt x="2589673" y="3769484"/>
                </a:cubicBezTo>
                <a:cubicBezTo>
                  <a:pt x="2589673" y="3772295"/>
                  <a:pt x="2586863" y="3772295"/>
                  <a:pt x="2586863" y="3772295"/>
                </a:cubicBezTo>
                <a:cubicBezTo>
                  <a:pt x="2564365" y="3777921"/>
                  <a:pt x="2547497" y="3794792"/>
                  <a:pt x="2541874" y="3817286"/>
                </a:cubicBezTo>
                <a:cubicBezTo>
                  <a:pt x="2541874" y="3820097"/>
                  <a:pt x="2539061" y="3820097"/>
                  <a:pt x="2539061" y="3820097"/>
                </a:cubicBezTo>
                <a:cubicBezTo>
                  <a:pt x="2536247" y="3820097"/>
                  <a:pt x="2536247" y="3817286"/>
                  <a:pt x="2536247" y="3817286"/>
                </a:cubicBezTo>
                <a:cubicBezTo>
                  <a:pt x="2530627" y="3794792"/>
                  <a:pt x="2513756" y="3777921"/>
                  <a:pt x="2491261" y="3772295"/>
                </a:cubicBezTo>
                <a:cubicBezTo>
                  <a:pt x="2488448" y="3772295"/>
                  <a:pt x="2488448" y="3769484"/>
                  <a:pt x="2488448" y="3769484"/>
                </a:cubicBezTo>
                <a:cubicBezTo>
                  <a:pt x="2488448" y="3766674"/>
                  <a:pt x="2491261" y="3766674"/>
                  <a:pt x="2491261" y="3766674"/>
                </a:cubicBezTo>
                <a:cubicBezTo>
                  <a:pt x="2513756" y="3761050"/>
                  <a:pt x="2530627" y="3744177"/>
                  <a:pt x="2539061" y="3718872"/>
                </a:cubicBezTo>
                <a:close/>
                <a:moveTo>
                  <a:pt x="2384413" y="3718872"/>
                </a:moveTo>
                <a:cubicBezTo>
                  <a:pt x="2392849" y="3744177"/>
                  <a:pt x="2409717" y="3761050"/>
                  <a:pt x="2432215" y="3766674"/>
                </a:cubicBezTo>
                <a:cubicBezTo>
                  <a:pt x="2435025" y="3766674"/>
                  <a:pt x="2435025" y="3769484"/>
                  <a:pt x="2435025" y="3769484"/>
                </a:cubicBezTo>
                <a:cubicBezTo>
                  <a:pt x="2435025" y="3772295"/>
                  <a:pt x="2432215" y="3772295"/>
                  <a:pt x="2432215" y="3772295"/>
                </a:cubicBezTo>
                <a:cubicBezTo>
                  <a:pt x="2409717" y="3777921"/>
                  <a:pt x="2392849" y="3794792"/>
                  <a:pt x="2387226" y="3817286"/>
                </a:cubicBezTo>
                <a:cubicBezTo>
                  <a:pt x="2387226" y="3820097"/>
                  <a:pt x="2384413" y="3820097"/>
                  <a:pt x="2384413" y="3820097"/>
                </a:cubicBezTo>
                <a:cubicBezTo>
                  <a:pt x="2381599" y="3820097"/>
                  <a:pt x="2381599" y="3817286"/>
                  <a:pt x="2381599" y="3817286"/>
                </a:cubicBezTo>
                <a:cubicBezTo>
                  <a:pt x="2375979" y="3794792"/>
                  <a:pt x="2359108" y="3777921"/>
                  <a:pt x="2336613" y="3772295"/>
                </a:cubicBezTo>
                <a:cubicBezTo>
                  <a:pt x="2333800" y="3772295"/>
                  <a:pt x="2333800" y="3769484"/>
                  <a:pt x="2333800" y="3769484"/>
                </a:cubicBezTo>
                <a:cubicBezTo>
                  <a:pt x="2333800" y="3766674"/>
                  <a:pt x="2336613" y="3766674"/>
                  <a:pt x="2336613" y="3766674"/>
                </a:cubicBezTo>
                <a:cubicBezTo>
                  <a:pt x="2359108" y="3761050"/>
                  <a:pt x="2375979" y="3744177"/>
                  <a:pt x="2384413" y="3718872"/>
                </a:cubicBezTo>
                <a:close/>
                <a:moveTo>
                  <a:pt x="2229761" y="3718872"/>
                </a:moveTo>
                <a:cubicBezTo>
                  <a:pt x="2238198" y="3744177"/>
                  <a:pt x="2255066" y="3761050"/>
                  <a:pt x="2277564" y="3766674"/>
                </a:cubicBezTo>
                <a:cubicBezTo>
                  <a:pt x="2280374" y="3766674"/>
                  <a:pt x="2280374" y="3769484"/>
                  <a:pt x="2280374" y="3769484"/>
                </a:cubicBezTo>
                <a:cubicBezTo>
                  <a:pt x="2280374" y="3772295"/>
                  <a:pt x="2277564" y="3772295"/>
                  <a:pt x="2277564" y="3772295"/>
                </a:cubicBezTo>
                <a:cubicBezTo>
                  <a:pt x="2255066" y="3777921"/>
                  <a:pt x="2238198" y="3794792"/>
                  <a:pt x="2232575" y="3817286"/>
                </a:cubicBezTo>
                <a:cubicBezTo>
                  <a:pt x="2232575" y="3820097"/>
                  <a:pt x="2229761" y="3820097"/>
                  <a:pt x="2229761" y="3820097"/>
                </a:cubicBezTo>
                <a:cubicBezTo>
                  <a:pt x="2226948" y="3820097"/>
                  <a:pt x="2226948" y="3817286"/>
                  <a:pt x="2226948" y="3817286"/>
                </a:cubicBezTo>
                <a:cubicBezTo>
                  <a:pt x="2221328" y="3794792"/>
                  <a:pt x="2204457" y="3777921"/>
                  <a:pt x="2181962" y="3772295"/>
                </a:cubicBezTo>
                <a:cubicBezTo>
                  <a:pt x="2179149" y="3772295"/>
                  <a:pt x="2179149" y="3769484"/>
                  <a:pt x="2179149" y="3769484"/>
                </a:cubicBezTo>
                <a:cubicBezTo>
                  <a:pt x="2179149" y="3766674"/>
                  <a:pt x="2181962" y="3766674"/>
                  <a:pt x="2181962" y="3766674"/>
                </a:cubicBezTo>
                <a:cubicBezTo>
                  <a:pt x="2204457" y="3761050"/>
                  <a:pt x="2221328" y="3744177"/>
                  <a:pt x="2229761" y="3718872"/>
                </a:cubicBezTo>
                <a:close/>
                <a:moveTo>
                  <a:pt x="2075115" y="3718872"/>
                </a:moveTo>
                <a:cubicBezTo>
                  <a:pt x="2080738" y="3744177"/>
                  <a:pt x="2100419" y="3761050"/>
                  <a:pt x="2122917" y="3766674"/>
                </a:cubicBezTo>
                <a:cubicBezTo>
                  <a:pt x="2125727" y="3766674"/>
                  <a:pt x="2125727" y="3769484"/>
                  <a:pt x="2125727" y="3769484"/>
                </a:cubicBezTo>
                <a:cubicBezTo>
                  <a:pt x="2125727" y="3772295"/>
                  <a:pt x="2122917" y="3772295"/>
                  <a:pt x="2122917" y="3772295"/>
                </a:cubicBezTo>
                <a:cubicBezTo>
                  <a:pt x="2100419" y="3777921"/>
                  <a:pt x="2083551" y="3794792"/>
                  <a:pt x="2077928" y="3817286"/>
                </a:cubicBezTo>
                <a:cubicBezTo>
                  <a:pt x="2077928" y="3820097"/>
                  <a:pt x="2075115" y="3820097"/>
                  <a:pt x="2075115" y="3820097"/>
                </a:cubicBezTo>
                <a:cubicBezTo>
                  <a:pt x="2072301" y="3820097"/>
                  <a:pt x="2072301" y="3817286"/>
                  <a:pt x="2072301" y="3817286"/>
                </a:cubicBezTo>
                <a:cubicBezTo>
                  <a:pt x="2066681" y="3794792"/>
                  <a:pt x="2049810" y="3777921"/>
                  <a:pt x="2027315" y="3772295"/>
                </a:cubicBezTo>
                <a:cubicBezTo>
                  <a:pt x="2024502" y="3772295"/>
                  <a:pt x="2024502" y="3769484"/>
                  <a:pt x="2024502" y="3769484"/>
                </a:cubicBezTo>
                <a:cubicBezTo>
                  <a:pt x="2024502" y="3766674"/>
                  <a:pt x="2027315" y="3766674"/>
                  <a:pt x="2027315" y="3766674"/>
                </a:cubicBezTo>
                <a:cubicBezTo>
                  <a:pt x="2049810" y="3761050"/>
                  <a:pt x="2066681" y="3744177"/>
                  <a:pt x="2075115" y="3718872"/>
                </a:cubicBezTo>
                <a:close/>
                <a:moveTo>
                  <a:pt x="1917652" y="3718872"/>
                </a:moveTo>
                <a:cubicBezTo>
                  <a:pt x="1926086" y="3744177"/>
                  <a:pt x="1942957" y="3761050"/>
                  <a:pt x="1965455" y="3766674"/>
                </a:cubicBezTo>
                <a:cubicBezTo>
                  <a:pt x="1968265" y="3766674"/>
                  <a:pt x="1968265" y="3769484"/>
                  <a:pt x="1968265" y="3769484"/>
                </a:cubicBezTo>
                <a:cubicBezTo>
                  <a:pt x="1968265" y="3772295"/>
                  <a:pt x="1965455" y="3772295"/>
                  <a:pt x="1965455" y="3772295"/>
                </a:cubicBezTo>
                <a:cubicBezTo>
                  <a:pt x="1942957" y="3777921"/>
                  <a:pt x="1926086" y="3794792"/>
                  <a:pt x="1920463" y="3817286"/>
                </a:cubicBezTo>
                <a:cubicBezTo>
                  <a:pt x="1920463" y="3820097"/>
                  <a:pt x="1917652" y="3820097"/>
                  <a:pt x="1917652" y="3820097"/>
                </a:cubicBezTo>
                <a:cubicBezTo>
                  <a:pt x="1914839" y="3820097"/>
                  <a:pt x="1914839" y="3817286"/>
                  <a:pt x="1914839" y="3817286"/>
                </a:cubicBezTo>
                <a:cubicBezTo>
                  <a:pt x="1909219" y="3794792"/>
                  <a:pt x="1892345" y="3777921"/>
                  <a:pt x="1869850" y="3772295"/>
                </a:cubicBezTo>
                <a:cubicBezTo>
                  <a:pt x="1867040" y="3772295"/>
                  <a:pt x="1867040" y="3769484"/>
                  <a:pt x="1867040" y="3769484"/>
                </a:cubicBezTo>
                <a:cubicBezTo>
                  <a:pt x="1867040" y="3766674"/>
                  <a:pt x="1869850" y="3766674"/>
                  <a:pt x="1869850" y="3766674"/>
                </a:cubicBezTo>
                <a:cubicBezTo>
                  <a:pt x="1892345" y="3761050"/>
                  <a:pt x="1909219" y="3744177"/>
                  <a:pt x="1917652" y="3718872"/>
                </a:cubicBezTo>
                <a:close/>
                <a:moveTo>
                  <a:pt x="1763004" y="3718872"/>
                </a:moveTo>
                <a:cubicBezTo>
                  <a:pt x="1771438" y="3744177"/>
                  <a:pt x="1788309" y="3761050"/>
                  <a:pt x="1810807" y="3766674"/>
                </a:cubicBezTo>
                <a:cubicBezTo>
                  <a:pt x="1813617" y="3766674"/>
                  <a:pt x="1813617" y="3769484"/>
                  <a:pt x="1813617" y="3769484"/>
                </a:cubicBezTo>
                <a:cubicBezTo>
                  <a:pt x="1813617" y="3772295"/>
                  <a:pt x="1810807" y="3772295"/>
                  <a:pt x="1810807" y="3772295"/>
                </a:cubicBezTo>
                <a:cubicBezTo>
                  <a:pt x="1788309" y="3777921"/>
                  <a:pt x="1771438" y="3794792"/>
                  <a:pt x="1765815" y="3817286"/>
                </a:cubicBezTo>
                <a:cubicBezTo>
                  <a:pt x="1765815" y="3820097"/>
                  <a:pt x="1763004" y="3820097"/>
                  <a:pt x="1763004" y="3820097"/>
                </a:cubicBezTo>
                <a:cubicBezTo>
                  <a:pt x="1760191" y="3820097"/>
                  <a:pt x="1760191" y="3817286"/>
                  <a:pt x="1760191" y="3817286"/>
                </a:cubicBezTo>
                <a:cubicBezTo>
                  <a:pt x="1754571" y="3794792"/>
                  <a:pt x="1737697" y="3777921"/>
                  <a:pt x="1715202" y="3772295"/>
                </a:cubicBezTo>
                <a:cubicBezTo>
                  <a:pt x="1712392" y="3772295"/>
                  <a:pt x="1712392" y="3769484"/>
                  <a:pt x="1712392" y="3769484"/>
                </a:cubicBezTo>
                <a:cubicBezTo>
                  <a:pt x="1712392" y="3766674"/>
                  <a:pt x="1715202" y="3766674"/>
                  <a:pt x="1715202" y="3766674"/>
                </a:cubicBezTo>
                <a:cubicBezTo>
                  <a:pt x="1737697" y="3761050"/>
                  <a:pt x="1754571" y="3744177"/>
                  <a:pt x="1763004" y="3718872"/>
                </a:cubicBezTo>
                <a:close/>
                <a:moveTo>
                  <a:pt x="1608353" y="3718872"/>
                </a:moveTo>
                <a:cubicBezTo>
                  <a:pt x="1613977" y="3744177"/>
                  <a:pt x="1633658" y="3761050"/>
                  <a:pt x="1656156" y="3766674"/>
                </a:cubicBezTo>
                <a:cubicBezTo>
                  <a:pt x="1658966" y="3766674"/>
                  <a:pt x="1658966" y="3769484"/>
                  <a:pt x="1658966" y="3769484"/>
                </a:cubicBezTo>
                <a:cubicBezTo>
                  <a:pt x="1658966" y="3772295"/>
                  <a:pt x="1656156" y="3772295"/>
                  <a:pt x="1656156" y="3772295"/>
                </a:cubicBezTo>
                <a:cubicBezTo>
                  <a:pt x="1633658" y="3777921"/>
                  <a:pt x="1616787" y="3794792"/>
                  <a:pt x="1611164" y="3817286"/>
                </a:cubicBezTo>
                <a:cubicBezTo>
                  <a:pt x="1611164" y="3820097"/>
                  <a:pt x="1608353" y="3820097"/>
                  <a:pt x="1608353" y="3820097"/>
                </a:cubicBezTo>
                <a:cubicBezTo>
                  <a:pt x="1605540" y="3820097"/>
                  <a:pt x="1605540" y="3817286"/>
                  <a:pt x="1605540" y="3817286"/>
                </a:cubicBezTo>
                <a:cubicBezTo>
                  <a:pt x="1599920" y="3794792"/>
                  <a:pt x="1583046" y="3777921"/>
                  <a:pt x="1560551" y="3772295"/>
                </a:cubicBezTo>
                <a:cubicBezTo>
                  <a:pt x="1557741" y="3772295"/>
                  <a:pt x="1557741" y="3769484"/>
                  <a:pt x="1557741" y="3769484"/>
                </a:cubicBezTo>
                <a:cubicBezTo>
                  <a:pt x="1557741" y="3766674"/>
                  <a:pt x="1560551" y="3766674"/>
                  <a:pt x="1560551" y="3766674"/>
                </a:cubicBezTo>
                <a:cubicBezTo>
                  <a:pt x="1583046" y="3761050"/>
                  <a:pt x="1599920" y="3744177"/>
                  <a:pt x="1608353" y="3718872"/>
                </a:cubicBezTo>
                <a:close/>
                <a:moveTo>
                  <a:pt x="1450892" y="3718872"/>
                </a:moveTo>
                <a:cubicBezTo>
                  <a:pt x="1459326" y="3744177"/>
                  <a:pt x="1476197" y="3761050"/>
                  <a:pt x="1498695" y="3766674"/>
                </a:cubicBezTo>
                <a:cubicBezTo>
                  <a:pt x="1501505" y="3766674"/>
                  <a:pt x="1501505" y="3769484"/>
                  <a:pt x="1501505" y="3769484"/>
                </a:cubicBezTo>
                <a:cubicBezTo>
                  <a:pt x="1501505" y="3772295"/>
                  <a:pt x="1498695" y="3772295"/>
                  <a:pt x="1498695" y="3772295"/>
                </a:cubicBezTo>
                <a:cubicBezTo>
                  <a:pt x="1476197" y="3777921"/>
                  <a:pt x="1459326" y="3794792"/>
                  <a:pt x="1453706" y="3817286"/>
                </a:cubicBezTo>
                <a:cubicBezTo>
                  <a:pt x="1453706" y="3820097"/>
                  <a:pt x="1450892" y="3820097"/>
                  <a:pt x="1450892" y="3820097"/>
                </a:cubicBezTo>
                <a:cubicBezTo>
                  <a:pt x="1448079" y="3820097"/>
                  <a:pt x="1448079" y="3817286"/>
                  <a:pt x="1448079" y="3817286"/>
                </a:cubicBezTo>
                <a:cubicBezTo>
                  <a:pt x="1442458" y="3794792"/>
                  <a:pt x="1425587" y="3777921"/>
                  <a:pt x="1403090" y="3772295"/>
                </a:cubicBezTo>
                <a:cubicBezTo>
                  <a:pt x="1400280" y="3772295"/>
                  <a:pt x="1400280" y="3769484"/>
                  <a:pt x="1400280" y="3769484"/>
                </a:cubicBezTo>
                <a:cubicBezTo>
                  <a:pt x="1400280" y="3766674"/>
                  <a:pt x="1403090" y="3766674"/>
                  <a:pt x="1403090" y="3766674"/>
                </a:cubicBezTo>
                <a:cubicBezTo>
                  <a:pt x="1425587" y="3761050"/>
                  <a:pt x="1442458" y="3744177"/>
                  <a:pt x="1450892" y="3718872"/>
                </a:cubicBezTo>
                <a:close/>
                <a:moveTo>
                  <a:pt x="1296244" y="3718872"/>
                </a:moveTo>
                <a:cubicBezTo>
                  <a:pt x="1304678" y="3744177"/>
                  <a:pt x="1321549" y="3761050"/>
                  <a:pt x="1344046" y="3766674"/>
                </a:cubicBezTo>
                <a:cubicBezTo>
                  <a:pt x="1346857" y="3766674"/>
                  <a:pt x="1346857" y="3769484"/>
                  <a:pt x="1346857" y="3769484"/>
                </a:cubicBezTo>
                <a:cubicBezTo>
                  <a:pt x="1346857" y="3772295"/>
                  <a:pt x="1344046" y="3772295"/>
                  <a:pt x="1344046" y="3772295"/>
                </a:cubicBezTo>
                <a:cubicBezTo>
                  <a:pt x="1321549" y="3777921"/>
                  <a:pt x="1304678" y="3794792"/>
                  <a:pt x="1299058" y="3817286"/>
                </a:cubicBezTo>
                <a:cubicBezTo>
                  <a:pt x="1299058" y="3820097"/>
                  <a:pt x="1296244" y="3820097"/>
                  <a:pt x="1296244" y="3820097"/>
                </a:cubicBezTo>
                <a:cubicBezTo>
                  <a:pt x="1293431" y="3820097"/>
                  <a:pt x="1293431" y="3817286"/>
                  <a:pt x="1293431" y="3817286"/>
                </a:cubicBezTo>
                <a:cubicBezTo>
                  <a:pt x="1287810" y="3794792"/>
                  <a:pt x="1270939" y="3777921"/>
                  <a:pt x="1248442" y="3772295"/>
                </a:cubicBezTo>
                <a:cubicBezTo>
                  <a:pt x="1245632" y="3772295"/>
                  <a:pt x="1245632" y="3769484"/>
                  <a:pt x="1245632" y="3769484"/>
                </a:cubicBezTo>
                <a:cubicBezTo>
                  <a:pt x="1245632" y="3766674"/>
                  <a:pt x="1248442" y="3766674"/>
                  <a:pt x="1248442" y="3766674"/>
                </a:cubicBezTo>
                <a:cubicBezTo>
                  <a:pt x="1270939" y="3761050"/>
                  <a:pt x="1287810" y="3744177"/>
                  <a:pt x="1296244" y="3718872"/>
                </a:cubicBezTo>
                <a:close/>
                <a:moveTo>
                  <a:pt x="1141593" y="3718872"/>
                </a:moveTo>
                <a:cubicBezTo>
                  <a:pt x="1150027" y="3744177"/>
                  <a:pt x="1166898" y="3761050"/>
                  <a:pt x="1189395" y="3766674"/>
                </a:cubicBezTo>
                <a:cubicBezTo>
                  <a:pt x="1192206" y="3766674"/>
                  <a:pt x="1192206" y="3769484"/>
                  <a:pt x="1192206" y="3769484"/>
                </a:cubicBezTo>
                <a:cubicBezTo>
                  <a:pt x="1192206" y="3772295"/>
                  <a:pt x="1189395" y="3772295"/>
                  <a:pt x="1189395" y="3772295"/>
                </a:cubicBezTo>
                <a:cubicBezTo>
                  <a:pt x="1166898" y="3777921"/>
                  <a:pt x="1150027" y="3794792"/>
                  <a:pt x="1144407" y="3817286"/>
                </a:cubicBezTo>
                <a:cubicBezTo>
                  <a:pt x="1144407" y="3820097"/>
                  <a:pt x="1141593" y="3820097"/>
                  <a:pt x="1141593" y="3820097"/>
                </a:cubicBezTo>
                <a:cubicBezTo>
                  <a:pt x="1138780" y="3820097"/>
                  <a:pt x="1138780" y="3817286"/>
                  <a:pt x="1138780" y="3817286"/>
                </a:cubicBezTo>
                <a:cubicBezTo>
                  <a:pt x="1133159" y="3794792"/>
                  <a:pt x="1116288" y="3777921"/>
                  <a:pt x="1093791" y="3772295"/>
                </a:cubicBezTo>
                <a:cubicBezTo>
                  <a:pt x="1090981" y="3772295"/>
                  <a:pt x="1090981" y="3769484"/>
                  <a:pt x="1090981" y="3769484"/>
                </a:cubicBezTo>
                <a:cubicBezTo>
                  <a:pt x="1090981" y="3766674"/>
                  <a:pt x="1093791" y="3766674"/>
                  <a:pt x="1093791" y="3766674"/>
                </a:cubicBezTo>
                <a:cubicBezTo>
                  <a:pt x="1116288" y="3761050"/>
                  <a:pt x="1133159" y="3744177"/>
                  <a:pt x="1141593" y="3718872"/>
                </a:cubicBezTo>
                <a:close/>
                <a:moveTo>
                  <a:pt x="984132" y="3718872"/>
                </a:moveTo>
                <a:cubicBezTo>
                  <a:pt x="992566" y="3744177"/>
                  <a:pt x="1009437" y="3761050"/>
                  <a:pt x="1031934" y="3766674"/>
                </a:cubicBezTo>
                <a:cubicBezTo>
                  <a:pt x="1034745" y="3766674"/>
                  <a:pt x="1034745" y="3769484"/>
                  <a:pt x="1034745" y="3769484"/>
                </a:cubicBezTo>
                <a:cubicBezTo>
                  <a:pt x="1034745" y="3772295"/>
                  <a:pt x="1031934" y="3772295"/>
                  <a:pt x="1031934" y="3772295"/>
                </a:cubicBezTo>
                <a:cubicBezTo>
                  <a:pt x="1009437" y="3777921"/>
                  <a:pt x="992566" y="3794792"/>
                  <a:pt x="986946" y="3817286"/>
                </a:cubicBezTo>
                <a:cubicBezTo>
                  <a:pt x="986946" y="3820097"/>
                  <a:pt x="984132" y="3820097"/>
                  <a:pt x="984132" y="3820097"/>
                </a:cubicBezTo>
                <a:cubicBezTo>
                  <a:pt x="981319" y="3820097"/>
                  <a:pt x="981319" y="3817286"/>
                  <a:pt x="981319" y="3817286"/>
                </a:cubicBezTo>
                <a:cubicBezTo>
                  <a:pt x="975698" y="3794792"/>
                  <a:pt x="958827" y="3777921"/>
                  <a:pt x="936330" y="3772295"/>
                </a:cubicBezTo>
                <a:cubicBezTo>
                  <a:pt x="933520" y="3772295"/>
                  <a:pt x="933520" y="3769484"/>
                  <a:pt x="933520" y="3769484"/>
                </a:cubicBezTo>
                <a:cubicBezTo>
                  <a:pt x="933520" y="3766674"/>
                  <a:pt x="936330" y="3766674"/>
                  <a:pt x="936330" y="3766674"/>
                </a:cubicBezTo>
                <a:cubicBezTo>
                  <a:pt x="958827" y="3761050"/>
                  <a:pt x="975698" y="3744177"/>
                  <a:pt x="984132" y="3718872"/>
                </a:cubicBezTo>
                <a:close/>
                <a:moveTo>
                  <a:pt x="829484" y="3718872"/>
                </a:moveTo>
                <a:cubicBezTo>
                  <a:pt x="837918" y="3744177"/>
                  <a:pt x="854789" y="3761050"/>
                  <a:pt x="877286" y="3766674"/>
                </a:cubicBezTo>
                <a:cubicBezTo>
                  <a:pt x="880097" y="3766674"/>
                  <a:pt x="880097" y="3769484"/>
                  <a:pt x="880097" y="3769484"/>
                </a:cubicBezTo>
                <a:cubicBezTo>
                  <a:pt x="880097" y="3772295"/>
                  <a:pt x="877286" y="3772295"/>
                  <a:pt x="877286" y="3772295"/>
                </a:cubicBezTo>
                <a:cubicBezTo>
                  <a:pt x="854789" y="3777921"/>
                  <a:pt x="837918" y="3794792"/>
                  <a:pt x="832298" y="3817286"/>
                </a:cubicBezTo>
                <a:cubicBezTo>
                  <a:pt x="832298" y="3820097"/>
                  <a:pt x="829484" y="3820097"/>
                  <a:pt x="829484" y="3820097"/>
                </a:cubicBezTo>
                <a:cubicBezTo>
                  <a:pt x="826671" y="3820097"/>
                  <a:pt x="826671" y="3817286"/>
                  <a:pt x="826671" y="3817286"/>
                </a:cubicBezTo>
                <a:cubicBezTo>
                  <a:pt x="821050" y="3794792"/>
                  <a:pt x="804179" y="3777921"/>
                  <a:pt x="781682" y="3772295"/>
                </a:cubicBezTo>
                <a:cubicBezTo>
                  <a:pt x="778872" y="3772295"/>
                  <a:pt x="778872" y="3769484"/>
                  <a:pt x="778872" y="3769484"/>
                </a:cubicBezTo>
                <a:cubicBezTo>
                  <a:pt x="778872" y="3766674"/>
                  <a:pt x="781682" y="3766674"/>
                  <a:pt x="781682" y="3766674"/>
                </a:cubicBezTo>
                <a:cubicBezTo>
                  <a:pt x="804179" y="3761050"/>
                  <a:pt x="821050" y="3744177"/>
                  <a:pt x="829484" y="3718872"/>
                </a:cubicBezTo>
                <a:close/>
                <a:moveTo>
                  <a:pt x="674833" y="3718872"/>
                </a:moveTo>
                <a:cubicBezTo>
                  <a:pt x="683267" y="3744177"/>
                  <a:pt x="700138" y="3761050"/>
                  <a:pt x="722635" y="3766674"/>
                </a:cubicBezTo>
                <a:cubicBezTo>
                  <a:pt x="725446" y="3766674"/>
                  <a:pt x="725446" y="3769484"/>
                  <a:pt x="725446" y="3769484"/>
                </a:cubicBezTo>
                <a:cubicBezTo>
                  <a:pt x="725446" y="3772295"/>
                  <a:pt x="722635" y="3772295"/>
                  <a:pt x="722635" y="3772295"/>
                </a:cubicBezTo>
                <a:cubicBezTo>
                  <a:pt x="700138" y="3777921"/>
                  <a:pt x="683267" y="3794792"/>
                  <a:pt x="677647" y="3817286"/>
                </a:cubicBezTo>
                <a:cubicBezTo>
                  <a:pt x="677647" y="3820097"/>
                  <a:pt x="674833" y="3820097"/>
                  <a:pt x="674833" y="3820097"/>
                </a:cubicBezTo>
                <a:cubicBezTo>
                  <a:pt x="672020" y="3820097"/>
                  <a:pt x="672020" y="3817286"/>
                  <a:pt x="672020" y="3817286"/>
                </a:cubicBezTo>
                <a:cubicBezTo>
                  <a:pt x="666399" y="3794792"/>
                  <a:pt x="649528" y="3777921"/>
                  <a:pt x="627031" y="3772295"/>
                </a:cubicBezTo>
                <a:cubicBezTo>
                  <a:pt x="624221" y="3772295"/>
                  <a:pt x="624221" y="3769484"/>
                  <a:pt x="624221" y="3769484"/>
                </a:cubicBezTo>
                <a:cubicBezTo>
                  <a:pt x="624221" y="3766674"/>
                  <a:pt x="627031" y="3766674"/>
                  <a:pt x="627031" y="3766674"/>
                </a:cubicBezTo>
                <a:cubicBezTo>
                  <a:pt x="649528" y="3761050"/>
                  <a:pt x="666399" y="3744177"/>
                  <a:pt x="674833" y="3718872"/>
                </a:cubicBezTo>
                <a:close/>
                <a:moveTo>
                  <a:pt x="517372" y="3718872"/>
                </a:moveTo>
                <a:cubicBezTo>
                  <a:pt x="525806" y="3744177"/>
                  <a:pt x="542677" y="3761050"/>
                  <a:pt x="565174" y="3766674"/>
                </a:cubicBezTo>
                <a:cubicBezTo>
                  <a:pt x="567985" y="3766674"/>
                  <a:pt x="567985" y="3769484"/>
                  <a:pt x="567985" y="3769484"/>
                </a:cubicBezTo>
                <a:cubicBezTo>
                  <a:pt x="567985" y="3772295"/>
                  <a:pt x="565174" y="3772295"/>
                  <a:pt x="565174" y="3772295"/>
                </a:cubicBezTo>
                <a:cubicBezTo>
                  <a:pt x="542677" y="3777921"/>
                  <a:pt x="525806" y="3794792"/>
                  <a:pt x="520183" y="3817286"/>
                </a:cubicBezTo>
                <a:cubicBezTo>
                  <a:pt x="520183" y="3820097"/>
                  <a:pt x="517372" y="3820097"/>
                  <a:pt x="517372" y="3820097"/>
                </a:cubicBezTo>
                <a:cubicBezTo>
                  <a:pt x="514559" y="3820097"/>
                  <a:pt x="514559" y="3817286"/>
                  <a:pt x="514559" y="3817286"/>
                </a:cubicBezTo>
                <a:cubicBezTo>
                  <a:pt x="508938" y="3794792"/>
                  <a:pt x="492065" y="3777921"/>
                  <a:pt x="469570" y="3772295"/>
                </a:cubicBezTo>
                <a:cubicBezTo>
                  <a:pt x="466760" y="3772295"/>
                  <a:pt x="466760" y="3769484"/>
                  <a:pt x="466760" y="3769484"/>
                </a:cubicBezTo>
                <a:cubicBezTo>
                  <a:pt x="466760" y="3766674"/>
                  <a:pt x="469570" y="3766674"/>
                  <a:pt x="469570" y="3766674"/>
                </a:cubicBezTo>
                <a:cubicBezTo>
                  <a:pt x="492065" y="3761050"/>
                  <a:pt x="508938" y="3744177"/>
                  <a:pt x="517372" y="3718872"/>
                </a:cubicBezTo>
                <a:close/>
                <a:moveTo>
                  <a:pt x="362724" y="3718872"/>
                </a:moveTo>
                <a:cubicBezTo>
                  <a:pt x="371158" y="3744177"/>
                  <a:pt x="388029" y="3761050"/>
                  <a:pt x="410526" y="3766674"/>
                </a:cubicBezTo>
                <a:cubicBezTo>
                  <a:pt x="413337" y="3766674"/>
                  <a:pt x="413337" y="3769484"/>
                  <a:pt x="413337" y="3769484"/>
                </a:cubicBezTo>
                <a:cubicBezTo>
                  <a:pt x="413337" y="3772295"/>
                  <a:pt x="410526" y="3772295"/>
                  <a:pt x="410526" y="3772295"/>
                </a:cubicBezTo>
                <a:cubicBezTo>
                  <a:pt x="388029" y="3777921"/>
                  <a:pt x="371158" y="3794792"/>
                  <a:pt x="365535" y="3817286"/>
                </a:cubicBezTo>
                <a:cubicBezTo>
                  <a:pt x="365535" y="3820097"/>
                  <a:pt x="362724" y="3820097"/>
                  <a:pt x="362724" y="3820097"/>
                </a:cubicBezTo>
                <a:cubicBezTo>
                  <a:pt x="359911" y="3820097"/>
                  <a:pt x="359911" y="3817286"/>
                  <a:pt x="359911" y="3817286"/>
                </a:cubicBezTo>
                <a:cubicBezTo>
                  <a:pt x="354290" y="3794792"/>
                  <a:pt x="337417" y="3777921"/>
                  <a:pt x="314922" y="3772295"/>
                </a:cubicBezTo>
                <a:cubicBezTo>
                  <a:pt x="312112" y="3772295"/>
                  <a:pt x="312112" y="3769484"/>
                  <a:pt x="312112" y="3769484"/>
                </a:cubicBezTo>
                <a:cubicBezTo>
                  <a:pt x="312112" y="3766674"/>
                  <a:pt x="314922" y="3766674"/>
                  <a:pt x="314922" y="3766674"/>
                </a:cubicBezTo>
                <a:cubicBezTo>
                  <a:pt x="337417" y="3761050"/>
                  <a:pt x="354290" y="3744177"/>
                  <a:pt x="362724" y="3718872"/>
                </a:cubicBezTo>
                <a:close/>
                <a:moveTo>
                  <a:pt x="208073" y="3718872"/>
                </a:moveTo>
                <a:cubicBezTo>
                  <a:pt x="216507" y="3744177"/>
                  <a:pt x="233378" y="3761050"/>
                  <a:pt x="255875" y="3766674"/>
                </a:cubicBezTo>
                <a:cubicBezTo>
                  <a:pt x="258686" y="3766674"/>
                  <a:pt x="258686" y="3769484"/>
                  <a:pt x="258686" y="3769484"/>
                </a:cubicBezTo>
                <a:cubicBezTo>
                  <a:pt x="258686" y="3772295"/>
                  <a:pt x="255875" y="3772295"/>
                  <a:pt x="255875" y="3772295"/>
                </a:cubicBezTo>
                <a:cubicBezTo>
                  <a:pt x="233378" y="3777921"/>
                  <a:pt x="216507" y="3794792"/>
                  <a:pt x="210884" y="3817286"/>
                </a:cubicBezTo>
                <a:cubicBezTo>
                  <a:pt x="210884" y="3820097"/>
                  <a:pt x="208073" y="3820097"/>
                  <a:pt x="208073" y="3820097"/>
                </a:cubicBezTo>
                <a:cubicBezTo>
                  <a:pt x="205260" y="3820097"/>
                  <a:pt x="205260" y="3817286"/>
                  <a:pt x="205260" y="3817286"/>
                </a:cubicBezTo>
                <a:cubicBezTo>
                  <a:pt x="199639" y="3794792"/>
                  <a:pt x="182766" y="3777921"/>
                  <a:pt x="160271" y="3772295"/>
                </a:cubicBezTo>
                <a:cubicBezTo>
                  <a:pt x="157461" y="3772295"/>
                  <a:pt x="157461" y="3769484"/>
                  <a:pt x="157461" y="3769484"/>
                </a:cubicBezTo>
                <a:cubicBezTo>
                  <a:pt x="157461" y="3766674"/>
                  <a:pt x="160271" y="3766674"/>
                  <a:pt x="160271" y="3766674"/>
                </a:cubicBezTo>
                <a:cubicBezTo>
                  <a:pt x="182766" y="3761050"/>
                  <a:pt x="199639" y="3744177"/>
                  <a:pt x="208073" y="3718872"/>
                </a:cubicBezTo>
                <a:close/>
                <a:moveTo>
                  <a:pt x="50612" y="3718872"/>
                </a:moveTo>
                <a:cubicBezTo>
                  <a:pt x="59049" y="3744177"/>
                  <a:pt x="75920" y="3761050"/>
                  <a:pt x="98414" y="3766674"/>
                </a:cubicBezTo>
                <a:cubicBezTo>
                  <a:pt x="101225" y="3766674"/>
                  <a:pt x="101225" y="3769484"/>
                  <a:pt x="101225" y="3769484"/>
                </a:cubicBezTo>
                <a:cubicBezTo>
                  <a:pt x="101225" y="3772295"/>
                  <a:pt x="98414" y="3772295"/>
                  <a:pt x="98414" y="3772295"/>
                </a:cubicBezTo>
                <a:cubicBezTo>
                  <a:pt x="75920" y="3777921"/>
                  <a:pt x="59049" y="3794792"/>
                  <a:pt x="53426" y="3817286"/>
                </a:cubicBezTo>
                <a:cubicBezTo>
                  <a:pt x="53426" y="3820097"/>
                  <a:pt x="50612" y="3820097"/>
                  <a:pt x="50612" y="3820097"/>
                </a:cubicBezTo>
                <a:cubicBezTo>
                  <a:pt x="47802" y="3820097"/>
                  <a:pt x="47802" y="3817286"/>
                  <a:pt x="47802" y="3817286"/>
                </a:cubicBezTo>
                <a:cubicBezTo>
                  <a:pt x="42178" y="3794792"/>
                  <a:pt x="25307" y="3777921"/>
                  <a:pt x="2813" y="3772295"/>
                </a:cubicBezTo>
                <a:cubicBezTo>
                  <a:pt x="0" y="3772295"/>
                  <a:pt x="0" y="3769484"/>
                  <a:pt x="0" y="3769484"/>
                </a:cubicBezTo>
                <a:cubicBezTo>
                  <a:pt x="0" y="3766674"/>
                  <a:pt x="2813" y="3766674"/>
                  <a:pt x="2813" y="3766674"/>
                </a:cubicBezTo>
                <a:cubicBezTo>
                  <a:pt x="25307" y="3761050"/>
                  <a:pt x="42178" y="3744177"/>
                  <a:pt x="50612" y="3718872"/>
                </a:cubicBezTo>
                <a:close/>
                <a:moveTo>
                  <a:pt x="5184973" y="3564224"/>
                </a:moveTo>
                <a:cubicBezTo>
                  <a:pt x="5193410" y="3586718"/>
                  <a:pt x="5210281" y="3606402"/>
                  <a:pt x="5232776" y="3612026"/>
                </a:cubicBezTo>
                <a:cubicBezTo>
                  <a:pt x="5235586" y="3612026"/>
                  <a:pt x="5235586" y="3614836"/>
                  <a:pt x="5235586" y="3614836"/>
                </a:cubicBezTo>
                <a:cubicBezTo>
                  <a:pt x="5235586" y="3617647"/>
                  <a:pt x="5232776" y="3617647"/>
                  <a:pt x="5232776" y="3617647"/>
                </a:cubicBezTo>
                <a:cubicBezTo>
                  <a:pt x="5210281" y="3623273"/>
                  <a:pt x="5193410" y="3640144"/>
                  <a:pt x="5187787" y="3662638"/>
                </a:cubicBezTo>
                <a:cubicBezTo>
                  <a:pt x="5187787" y="3665449"/>
                  <a:pt x="5184973" y="3665449"/>
                  <a:pt x="5184973" y="3665449"/>
                </a:cubicBezTo>
                <a:cubicBezTo>
                  <a:pt x="5182163" y="3665449"/>
                  <a:pt x="5182163" y="3662638"/>
                  <a:pt x="5182163" y="3662638"/>
                </a:cubicBezTo>
                <a:cubicBezTo>
                  <a:pt x="5176540" y="3640144"/>
                  <a:pt x="5159669" y="3623273"/>
                  <a:pt x="5137174" y="3617647"/>
                </a:cubicBezTo>
                <a:cubicBezTo>
                  <a:pt x="5134361" y="3617647"/>
                  <a:pt x="5134361" y="3614836"/>
                  <a:pt x="5134361" y="3614836"/>
                </a:cubicBezTo>
                <a:cubicBezTo>
                  <a:pt x="5134361" y="3612026"/>
                  <a:pt x="5137174" y="3612026"/>
                  <a:pt x="5137174" y="3612026"/>
                </a:cubicBezTo>
                <a:cubicBezTo>
                  <a:pt x="5159669" y="3606402"/>
                  <a:pt x="5176540" y="3589529"/>
                  <a:pt x="5184973" y="3564224"/>
                </a:cubicBezTo>
                <a:close/>
                <a:moveTo>
                  <a:pt x="5030325" y="3564224"/>
                </a:moveTo>
                <a:cubicBezTo>
                  <a:pt x="5035949" y="3586718"/>
                  <a:pt x="5055630" y="3606402"/>
                  <a:pt x="5078128" y="3612026"/>
                </a:cubicBezTo>
                <a:cubicBezTo>
                  <a:pt x="5080938" y="3612026"/>
                  <a:pt x="5080938" y="3614836"/>
                  <a:pt x="5080938" y="3614836"/>
                </a:cubicBezTo>
                <a:cubicBezTo>
                  <a:pt x="5080938" y="3617647"/>
                  <a:pt x="5078128" y="3617647"/>
                  <a:pt x="5078128" y="3617647"/>
                </a:cubicBezTo>
                <a:cubicBezTo>
                  <a:pt x="5055630" y="3623273"/>
                  <a:pt x="5038759" y="3640144"/>
                  <a:pt x="5033136" y="3662638"/>
                </a:cubicBezTo>
                <a:cubicBezTo>
                  <a:pt x="5033136" y="3665449"/>
                  <a:pt x="5030325" y="3665449"/>
                  <a:pt x="5030325" y="3665449"/>
                </a:cubicBezTo>
                <a:cubicBezTo>
                  <a:pt x="5027512" y="3665449"/>
                  <a:pt x="5027512" y="3662638"/>
                  <a:pt x="5027512" y="3662638"/>
                </a:cubicBezTo>
                <a:cubicBezTo>
                  <a:pt x="5021892" y="3640144"/>
                  <a:pt x="5005018" y="3623273"/>
                  <a:pt x="4982523" y="3617647"/>
                </a:cubicBezTo>
                <a:cubicBezTo>
                  <a:pt x="4979713" y="3617647"/>
                  <a:pt x="4979713" y="3614836"/>
                  <a:pt x="4979713" y="3614836"/>
                </a:cubicBezTo>
                <a:cubicBezTo>
                  <a:pt x="4979713" y="3612026"/>
                  <a:pt x="4982523" y="3612026"/>
                  <a:pt x="4982523" y="3612026"/>
                </a:cubicBezTo>
                <a:cubicBezTo>
                  <a:pt x="5005018" y="3606402"/>
                  <a:pt x="5021892" y="3589529"/>
                  <a:pt x="5030325" y="3564224"/>
                </a:cubicBezTo>
                <a:close/>
                <a:moveTo>
                  <a:pt x="4872861" y="3564224"/>
                </a:moveTo>
                <a:cubicBezTo>
                  <a:pt x="4881298" y="3586718"/>
                  <a:pt x="4898166" y="3606402"/>
                  <a:pt x="4920664" y="3612026"/>
                </a:cubicBezTo>
                <a:cubicBezTo>
                  <a:pt x="4923474" y="3612026"/>
                  <a:pt x="4923474" y="3614836"/>
                  <a:pt x="4923474" y="3614836"/>
                </a:cubicBezTo>
                <a:cubicBezTo>
                  <a:pt x="4923474" y="3617647"/>
                  <a:pt x="4920664" y="3617647"/>
                  <a:pt x="4920664" y="3617647"/>
                </a:cubicBezTo>
                <a:cubicBezTo>
                  <a:pt x="4898166" y="3623273"/>
                  <a:pt x="4881298" y="3640144"/>
                  <a:pt x="4875675" y="3662638"/>
                </a:cubicBezTo>
                <a:cubicBezTo>
                  <a:pt x="4875675" y="3665449"/>
                  <a:pt x="4872861" y="3665449"/>
                  <a:pt x="4872861" y="3665449"/>
                </a:cubicBezTo>
                <a:cubicBezTo>
                  <a:pt x="4870048" y="3665449"/>
                  <a:pt x="4870048" y="3662638"/>
                  <a:pt x="4870048" y="3662638"/>
                </a:cubicBezTo>
                <a:cubicBezTo>
                  <a:pt x="4864428" y="3640144"/>
                  <a:pt x="4847557" y="3623273"/>
                  <a:pt x="4825062" y="3617647"/>
                </a:cubicBezTo>
                <a:cubicBezTo>
                  <a:pt x="4822249" y="3617647"/>
                  <a:pt x="4822249" y="3614836"/>
                  <a:pt x="4822249" y="3614836"/>
                </a:cubicBezTo>
                <a:cubicBezTo>
                  <a:pt x="4822249" y="3612026"/>
                  <a:pt x="4825062" y="3612026"/>
                  <a:pt x="4825062" y="3612026"/>
                </a:cubicBezTo>
                <a:cubicBezTo>
                  <a:pt x="4847557" y="3606402"/>
                  <a:pt x="4864428" y="3589529"/>
                  <a:pt x="4872861" y="3564224"/>
                </a:cubicBezTo>
                <a:close/>
                <a:moveTo>
                  <a:pt x="4718213" y="3564224"/>
                </a:moveTo>
                <a:cubicBezTo>
                  <a:pt x="4726650" y="3586718"/>
                  <a:pt x="4743518" y="3606402"/>
                  <a:pt x="4766016" y="3612026"/>
                </a:cubicBezTo>
                <a:cubicBezTo>
                  <a:pt x="4768826" y="3612026"/>
                  <a:pt x="4768826" y="3614836"/>
                  <a:pt x="4768826" y="3614836"/>
                </a:cubicBezTo>
                <a:cubicBezTo>
                  <a:pt x="4768826" y="3617647"/>
                  <a:pt x="4766016" y="3617647"/>
                  <a:pt x="4766016" y="3617647"/>
                </a:cubicBezTo>
                <a:cubicBezTo>
                  <a:pt x="4743518" y="3623273"/>
                  <a:pt x="4726650" y="3640144"/>
                  <a:pt x="4721027" y="3662638"/>
                </a:cubicBezTo>
                <a:cubicBezTo>
                  <a:pt x="4721027" y="3665449"/>
                  <a:pt x="4718213" y="3665449"/>
                  <a:pt x="4718213" y="3665449"/>
                </a:cubicBezTo>
                <a:cubicBezTo>
                  <a:pt x="4715400" y="3665449"/>
                  <a:pt x="4715400" y="3662638"/>
                  <a:pt x="4715400" y="3662638"/>
                </a:cubicBezTo>
                <a:cubicBezTo>
                  <a:pt x="4709780" y="3640144"/>
                  <a:pt x="4692909" y="3623273"/>
                  <a:pt x="4670414" y="3617647"/>
                </a:cubicBezTo>
                <a:cubicBezTo>
                  <a:pt x="4667601" y="3617647"/>
                  <a:pt x="4667601" y="3614836"/>
                  <a:pt x="4667601" y="3614836"/>
                </a:cubicBezTo>
                <a:cubicBezTo>
                  <a:pt x="4667601" y="3612026"/>
                  <a:pt x="4670414" y="3612026"/>
                  <a:pt x="4670414" y="3612026"/>
                </a:cubicBezTo>
                <a:cubicBezTo>
                  <a:pt x="4692909" y="3606402"/>
                  <a:pt x="4709780" y="3589529"/>
                  <a:pt x="4718213" y="3564224"/>
                </a:cubicBezTo>
                <a:close/>
                <a:moveTo>
                  <a:pt x="4563563" y="3564224"/>
                </a:moveTo>
                <a:cubicBezTo>
                  <a:pt x="4571999" y="3586718"/>
                  <a:pt x="4588867" y="3606402"/>
                  <a:pt x="4611365" y="3612026"/>
                </a:cubicBezTo>
                <a:cubicBezTo>
                  <a:pt x="4614175" y="3612026"/>
                  <a:pt x="4614175" y="3614836"/>
                  <a:pt x="4614175" y="3614836"/>
                </a:cubicBezTo>
                <a:cubicBezTo>
                  <a:pt x="4614175" y="3617647"/>
                  <a:pt x="4611365" y="3617647"/>
                  <a:pt x="4611365" y="3617647"/>
                </a:cubicBezTo>
                <a:cubicBezTo>
                  <a:pt x="4588867" y="3623273"/>
                  <a:pt x="4571999" y="3640144"/>
                  <a:pt x="4566376" y="3662638"/>
                </a:cubicBezTo>
                <a:cubicBezTo>
                  <a:pt x="4566376" y="3665449"/>
                  <a:pt x="4563563" y="3665449"/>
                  <a:pt x="4563563" y="3665449"/>
                </a:cubicBezTo>
                <a:cubicBezTo>
                  <a:pt x="4560749" y="3665449"/>
                  <a:pt x="4560749" y="3662638"/>
                  <a:pt x="4560749" y="3662638"/>
                </a:cubicBezTo>
                <a:cubicBezTo>
                  <a:pt x="4555129" y="3640144"/>
                  <a:pt x="4538258" y="3623273"/>
                  <a:pt x="4515763" y="3617647"/>
                </a:cubicBezTo>
                <a:cubicBezTo>
                  <a:pt x="4512950" y="3617647"/>
                  <a:pt x="4512950" y="3614836"/>
                  <a:pt x="4512950" y="3614836"/>
                </a:cubicBezTo>
                <a:cubicBezTo>
                  <a:pt x="4512950" y="3612026"/>
                  <a:pt x="4515763" y="3612026"/>
                  <a:pt x="4515763" y="3612026"/>
                </a:cubicBezTo>
                <a:cubicBezTo>
                  <a:pt x="4538258" y="3606402"/>
                  <a:pt x="4555129" y="3589529"/>
                  <a:pt x="4563563" y="3564224"/>
                </a:cubicBezTo>
                <a:close/>
                <a:moveTo>
                  <a:pt x="4406104" y="3564224"/>
                </a:moveTo>
                <a:cubicBezTo>
                  <a:pt x="4414538" y="3586718"/>
                  <a:pt x="4431409" y="3606402"/>
                  <a:pt x="4453907" y="3612026"/>
                </a:cubicBezTo>
                <a:cubicBezTo>
                  <a:pt x="4456717" y="3612026"/>
                  <a:pt x="4456717" y="3614836"/>
                  <a:pt x="4456717" y="3614836"/>
                </a:cubicBezTo>
                <a:cubicBezTo>
                  <a:pt x="4456717" y="3617647"/>
                  <a:pt x="4453907" y="3617647"/>
                  <a:pt x="4453907" y="3617647"/>
                </a:cubicBezTo>
                <a:cubicBezTo>
                  <a:pt x="4431409" y="3623273"/>
                  <a:pt x="4414538" y="3640144"/>
                  <a:pt x="4408915" y="3662638"/>
                </a:cubicBezTo>
                <a:cubicBezTo>
                  <a:pt x="4408915" y="3665449"/>
                  <a:pt x="4406104" y="3665449"/>
                  <a:pt x="4406104" y="3665449"/>
                </a:cubicBezTo>
                <a:cubicBezTo>
                  <a:pt x="4403291" y="3665449"/>
                  <a:pt x="4403291" y="3662638"/>
                  <a:pt x="4403291" y="3662638"/>
                </a:cubicBezTo>
                <a:cubicBezTo>
                  <a:pt x="4397671" y="3640144"/>
                  <a:pt x="4380797" y="3623273"/>
                  <a:pt x="4358302" y="3617647"/>
                </a:cubicBezTo>
                <a:cubicBezTo>
                  <a:pt x="4355492" y="3617647"/>
                  <a:pt x="4355492" y="3614836"/>
                  <a:pt x="4355492" y="3614836"/>
                </a:cubicBezTo>
                <a:cubicBezTo>
                  <a:pt x="4355492" y="3612026"/>
                  <a:pt x="4358302" y="3612026"/>
                  <a:pt x="4358302" y="3612026"/>
                </a:cubicBezTo>
                <a:cubicBezTo>
                  <a:pt x="4380797" y="3606402"/>
                  <a:pt x="4397671" y="3589529"/>
                  <a:pt x="4406104" y="3564224"/>
                </a:cubicBezTo>
                <a:close/>
                <a:moveTo>
                  <a:pt x="4251453" y="3564224"/>
                </a:moveTo>
                <a:cubicBezTo>
                  <a:pt x="4259887" y="3586718"/>
                  <a:pt x="4276758" y="3606402"/>
                  <a:pt x="4299256" y="3612026"/>
                </a:cubicBezTo>
                <a:cubicBezTo>
                  <a:pt x="4302066" y="3612026"/>
                  <a:pt x="4302066" y="3614836"/>
                  <a:pt x="4302066" y="3614836"/>
                </a:cubicBezTo>
                <a:cubicBezTo>
                  <a:pt x="4302066" y="3617647"/>
                  <a:pt x="4299256" y="3617647"/>
                  <a:pt x="4299256" y="3617647"/>
                </a:cubicBezTo>
                <a:cubicBezTo>
                  <a:pt x="4276758" y="3623273"/>
                  <a:pt x="4259887" y="3640144"/>
                  <a:pt x="4254264" y="3662638"/>
                </a:cubicBezTo>
                <a:cubicBezTo>
                  <a:pt x="4254264" y="3665449"/>
                  <a:pt x="4251453" y="3665449"/>
                  <a:pt x="4251453" y="3665449"/>
                </a:cubicBezTo>
                <a:cubicBezTo>
                  <a:pt x="4248640" y="3665449"/>
                  <a:pt x="4248640" y="3662638"/>
                  <a:pt x="4248640" y="3662638"/>
                </a:cubicBezTo>
                <a:cubicBezTo>
                  <a:pt x="4243020" y="3640144"/>
                  <a:pt x="4226146" y="3623273"/>
                  <a:pt x="4203651" y="3617647"/>
                </a:cubicBezTo>
                <a:cubicBezTo>
                  <a:pt x="4200841" y="3617647"/>
                  <a:pt x="4200841" y="3614836"/>
                  <a:pt x="4200841" y="3614836"/>
                </a:cubicBezTo>
                <a:cubicBezTo>
                  <a:pt x="4200841" y="3612026"/>
                  <a:pt x="4203651" y="3612026"/>
                  <a:pt x="4203651" y="3612026"/>
                </a:cubicBezTo>
                <a:cubicBezTo>
                  <a:pt x="4226146" y="3606402"/>
                  <a:pt x="4243020" y="3589529"/>
                  <a:pt x="4251453" y="3564224"/>
                </a:cubicBezTo>
                <a:close/>
                <a:moveTo>
                  <a:pt x="4096805" y="3564224"/>
                </a:moveTo>
                <a:cubicBezTo>
                  <a:pt x="4105239" y="3586718"/>
                  <a:pt x="4122110" y="3606402"/>
                  <a:pt x="4144608" y="3612026"/>
                </a:cubicBezTo>
                <a:cubicBezTo>
                  <a:pt x="4147418" y="3612026"/>
                  <a:pt x="4147418" y="3614836"/>
                  <a:pt x="4147418" y="3614836"/>
                </a:cubicBezTo>
                <a:cubicBezTo>
                  <a:pt x="4147418" y="3617647"/>
                  <a:pt x="4144608" y="3617647"/>
                  <a:pt x="4144608" y="3617647"/>
                </a:cubicBezTo>
                <a:cubicBezTo>
                  <a:pt x="4122110" y="3623273"/>
                  <a:pt x="4105239" y="3640144"/>
                  <a:pt x="4099616" y="3662638"/>
                </a:cubicBezTo>
                <a:cubicBezTo>
                  <a:pt x="4099616" y="3665449"/>
                  <a:pt x="4096805" y="3665449"/>
                  <a:pt x="4096805" y="3665449"/>
                </a:cubicBezTo>
                <a:cubicBezTo>
                  <a:pt x="4093992" y="3665449"/>
                  <a:pt x="4093992" y="3662638"/>
                  <a:pt x="4093992" y="3662638"/>
                </a:cubicBezTo>
                <a:cubicBezTo>
                  <a:pt x="4088372" y="3640144"/>
                  <a:pt x="4071498" y="3623273"/>
                  <a:pt x="4049003" y="3617647"/>
                </a:cubicBezTo>
                <a:cubicBezTo>
                  <a:pt x="4046193" y="3617647"/>
                  <a:pt x="4046193" y="3614836"/>
                  <a:pt x="4046193" y="3614836"/>
                </a:cubicBezTo>
                <a:cubicBezTo>
                  <a:pt x="4046193" y="3612026"/>
                  <a:pt x="4049003" y="3612026"/>
                  <a:pt x="4049003" y="3612026"/>
                </a:cubicBezTo>
                <a:cubicBezTo>
                  <a:pt x="4071498" y="3606402"/>
                  <a:pt x="4088372" y="3589529"/>
                  <a:pt x="4096805" y="3564224"/>
                </a:cubicBezTo>
                <a:close/>
                <a:moveTo>
                  <a:pt x="3939345" y="3564224"/>
                </a:moveTo>
                <a:cubicBezTo>
                  <a:pt x="3947781" y="3586718"/>
                  <a:pt x="3964649" y="3606402"/>
                  <a:pt x="3987147" y="3612026"/>
                </a:cubicBezTo>
                <a:cubicBezTo>
                  <a:pt x="3989957" y="3612026"/>
                  <a:pt x="3989957" y="3614836"/>
                  <a:pt x="3989957" y="3614836"/>
                </a:cubicBezTo>
                <a:cubicBezTo>
                  <a:pt x="3989957" y="3617647"/>
                  <a:pt x="3987147" y="3617647"/>
                  <a:pt x="3987147" y="3617647"/>
                </a:cubicBezTo>
                <a:cubicBezTo>
                  <a:pt x="3964649" y="3623273"/>
                  <a:pt x="3947781" y="3640144"/>
                  <a:pt x="3942155" y="3662638"/>
                </a:cubicBezTo>
                <a:cubicBezTo>
                  <a:pt x="3942155" y="3665449"/>
                  <a:pt x="3939345" y="3665449"/>
                  <a:pt x="3939345" y="3665449"/>
                </a:cubicBezTo>
                <a:cubicBezTo>
                  <a:pt x="3936531" y="3665449"/>
                  <a:pt x="3936531" y="3662638"/>
                  <a:pt x="3936531" y="3662638"/>
                </a:cubicBezTo>
                <a:cubicBezTo>
                  <a:pt x="3930911" y="3640144"/>
                  <a:pt x="3914037" y="3623273"/>
                  <a:pt x="3891545" y="3617647"/>
                </a:cubicBezTo>
                <a:cubicBezTo>
                  <a:pt x="3888732" y="3617647"/>
                  <a:pt x="3888732" y="3614836"/>
                  <a:pt x="3888732" y="3614836"/>
                </a:cubicBezTo>
                <a:cubicBezTo>
                  <a:pt x="3888732" y="3612026"/>
                  <a:pt x="3891545" y="3612026"/>
                  <a:pt x="3891545" y="3612026"/>
                </a:cubicBezTo>
                <a:cubicBezTo>
                  <a:pt x="3914037" y="3606402"/>
                  <a:pt x="3930911" y="3589529"/>
                  <a:pt x="3939345" y="3564224"/>
                </a:cubicBezTo>
                <a:close/>
                <a:moveTo>
                  <a:pt x="3784693" y="3564224"/>
                </a:moveTo>
                <a:cubicBezTo>
                  <a:pt x="3793130" y="3586718"/>
                  <a:pt x="3809998" y="3606402"/>
                  <a:pt x="3832496" y="3612026"/>
                </a:cubicBezTo>
                <a:cubicBezTo>
                  <a:pt x="3835306" y="3612026"/>
                  <a:pt x="3835306" y="3614836"/>
                  <a:pt x="3835306" y="3614836"/>
                </a:cubicBezTo>
                <a:cubicBezTo>
                  <a:pt x="3835306" y="3617647"/>
                  <a:pt x="3832496" y="3617647"/>
                  <a:pt x="3832496" y="3617647"/>
                </a:cubicBezTo>
                <a:cubicBezTo>
                  <a:pt x="3809998" y="3623273"/>
                  <a:pt x="3793130" y="3640144"/>
                  <a:pt x="3787504" y="3662638"/>
                </a:cubicBezTo>
                <a:cubicBezTo>
                  <a:pt x="3787504" y="3665449"/>
                  <a:pt x="3784693" y="3665449"/>
                  <a:pt x="3784693" y="3665449"/>
                </a:cubicBezTo>
                <a:cubicBezTo>
                  <a:pt x="3781880" y="3665449"/>
                  <a:pt x="3781880" y="3662638"/>
                  <a:pt x="3781880" y="3662638"/>
                </a:cubicBezTo>
                <a:cubicBezTo>
                  <a:pt x="3776260" y="3640144"/>
                  <a:pt x="3759386" y="3623273"/>
                  <a:pt x="3736894" y="3617647"/>
                </a:cubicBezTo>
                <a:cubicBezTo>
                  <a:pt x="3734081" y="3617647"/>
                  <a:pt x="3734081" y="3614836"/>
                  <a:pt x="3734081" y="3614836"/>
                </a:cubicBezTo>
                <a:cubicBezTo>
                  <a:pt x="3734081" y="3612026"/>
                  <a:pt x="3736894" y="3612026"/>
                  <a:pt x="3736894" y="3612026"/>
                </a:cubicBezTo>
                <a:cubicBezTo>
                  <a:pt x="3759386" y="3606402"/>
                  <a:pt x="3776260" y="3589529"/>
                  <a:pt x="3784693" y="3564224"/>
                </a:cubicBezTo>
                <a:close/>
                <a:moveTo>
                  <a:pt x="3630045" y="3564224"/>
                </a:moveTo>
                <a:cubicBezTo>
                  <a:pt x="3638482" y="3586718"/>
                  <a:pt x="3655350" y="3606402"/>
                  <a:pt x="3677848" y="3612026"/>
                </a:cubicBezTo>
                <a:cubicBezTo>
                  <a:pt x="3680658" y="3612026"/>
                  <a:pt x="3680658" y="3614836"/>
                  <a:pt x="3680658" y="3614836"/>
                </a:cubicBezTo>
                <a:cubicBezTo>
                  <a:pt x="3680658" y="3617647"/>
                  <a:pt x="3677848" y="3617647"/>
                  <a:pt x="3677848" y="3617647"/>
                </a:cubicBezTo>
                <a:cubicBezTo>
                  <a:pt x="3655350" y="3623273"/>
                  <a:pt x="3638482" y="3640144"/>
                  <a:pt x="3632856" y="3662638"/>
                </a:cubicBezTo>
                <a:cubicBezTo>
                  <a:pt x="3632856" y="3665449"/>
                  <a:pt x="3630045" y="3665449"/>
                  <a:pt x="3630045" y="3665449"/>
                </a:cubicBezTo>
                <a:cubicBezTo>
                  <a:pt x="3627232" y="3665449"/>
                  <a:pt x="3627232" y="3662638"/>
                  <a:pt x="3627232" y="3662638"/>
                </a:cubicBezTo>
                <a:cubicBezTo>
                  <a:pt x="3621612" y="3640144"/>
                  <a:pt x="3604738" y="3623273"/>
                  <a:pt x="3582246" y="3617647"/>
                </a:cubicBezTo>
                <a:cubicBezTo>
                  <a:pt x="3579433" y="3617647"/>
                  <a:pt x="3579433" y="3614836"/>
                  <a:pt x="3579433" y="3614836"/>
                </a:cubicBezTo>
                <a:cubicBezTo>
                  <a:pt x="3579433" y="3612026"/>
                  <a:pt x="3582246" y="3612026"/>
                  <a:pt x="3582246" y="3612026"/>
                </a:cubicBezTo>
                <a:cubicBezTo>
                  <a:pt x="3604738" y="3606402"/>
                  <a:pt x="3621612" y="3589529"/>
                  <a:pt x="3630045" y="3564224"/>
                </a:cubicBezTo>
                <a:close/>
                <a:moveTo>
                  <a:pt x="3472581" y="3564224"/>
                </a:moveTo>
                <a:cubicBezTo>
                  <a:pt x="3481018" y="3586718"/>
                  <a:pt x="3500700" y="3606402"/>
                  <a:pt x="3520384" y="3612026"/>
                </a:cubicBezTo>
                <a:cubicBezTo>
                  <a:pt x="3523194" y="3612026"/>
                  <a:pt x="3523194" y="3614836"/>
                  <a:pt x="3523194" y="3614836"/>
                </a:cubicBezTo>
                <a:cubicBezTo>
                  <a:pt x="3523194" y="3617647"/>
                  <a:pt x="3520384" y="3617647"/>
                  <a:pt x="3520384" y="3617647"/>
                </a:cubicBezTo>
                <a:cubicBezTo>
                  <a:pt x="3497889" y="3623273"/>
                  <a:pt x="3481018" y="3640144"/>
                  <a:pt x="3475395" y="3662638"/>
                </a:cubicBezTo>
                <a:cubicBezTo>
                  <a:pt x="3475395" y="3665449"/>
                  <a:pt x="3472581" y="3665449"/>
                  <a:pt x="3472581" y="3665449"/>
                </a:cubicBezTo>
                <a:cubicBezTo>
                  <a:pt x="3469771" y="3665449"/>
                  <a:pt x="3469771" y="3662638"/>
                  <a:pt x="3469771" y="3662638"/>
                </a:cubicBezTo>
                <a:cubicBezTo>
                  <a:pt x="3464148" y="3640144"/>
                  <a:pt x="3447277" y="3623273"/>
                  <a:pt x="3424782" y="3617647"/>
                </a:cubicBezTo>
                <a:cubicBezTo>
                  <a:pt x="3421969" y="3617647"/>
                  <a:pt x="3421969" y="3614836"/>
                  <a:pt x="3421969" y="3614836"/>
                </a:cubicBezTo>
                <a:cubicBezTo>
                  <a:pt x="3421969" y="3612026"/>
                  <a:pt x="3424782" y="3612026"/>
                  <a:pt x="3424782" y="3612026"/>
                </a:cubicBezTo>
                <a:cubicBezTo>
                  <a:pt x="3447277" y="3606402"/>
                  <a:pt x="3464148" y="3589529"/>
                  <a:pt x="3472581" y="3564224"/>
                </a:cubicBezTo>
                <a:close/>
                <a:moveTo>
                  <a:pt x="3317933" y="3564224"/>
                </a:moveTo>
                <a:cubicBezTo>
                  <a:pt x="3326370" y="3586718"/>
                  <a:pt x="3343241" y="3606402"/>
                  <a:pt x="3365736" y="3612026"/>
                </a:cubicBezTo>
                <a:cubicBezTo>
                  <a:pt x="3368546" y="3612026"/>
                  <a:pt x="3368546" y="3614836"/>
                  <a:pt x="3368546" y="3614836"/>
                </a:cubicBezTo>
                <a:cubicBezTo>
                  <a:pt x="3368546" y="3617647"/>
                  <a:pt x="3365736" y="3617647"/>
                  <a:pt x="3365736" y="3617647"/>
                </a:cubicBezTo>
                <a:cubicBezTo>
                  <a:pt x="3343241" y="3623273"/>
                  <a:pt x="3326370" y="3640144"/>
                  <a:pt x="3320747" y="3662638"/>
                </a:cubicBezTo>
                <a:cubicBezTo>
                  <a:pt x="3320747" y="3665449"/>
                  <a:pt x="3317933" y="3665449"/>
                  <a:pt x="3317933" y="3665449"/>
                </a:cubicBezTo>
                <a:cubicBezTo>
                  <a:pt x="3315123" y="3665449"/>
                  <a:pt x="3315123" y="3662638"/>
                  <a:pt x="3315123" y="3662638"/>
                </a:cubicBezTo>
                <a:cubicBezTo>
                  <a:pt x="3309500" y="3640144"/>
                  <a:pt x="3292629" y="3623273"/>
                  <a:pt x="3270134" y="3617647"/>
                </a:cubicBezTo>
                <a:cubicBezTo>
                  <a:pt x="3267321" y="3617647"/>
                  <a:pt x="3267321" y="3614836"/>
                  <a:pt x="3267321" y="3614836"/>
                </a:cubicBezTo>
                <a:cubicBezTo>
                  <a:pt x="3267321" y="3612026"/>
                  <a:pt x="3270134" y="3612026"/>
                  <a:pt x="3270134" y="3612026"/>
                </a:cubicBezTo>
                <a:cubicBezTo>
                  <a:pt x="3292629" y="3606402"/>
                  <a:pt x="3309500" y="3589529"/>
                  <a:pt x="3317933" y="3564224"/>
                </a:cubicBezTo>
                <a:close/>
                <a:moveTo>
                  <a:pt x="3163283" y="3564224"/>
                </a:moveTo>
                <a:cubicBezTo>
                  <a:pt x="3171719" y="3586718"/>
                  <a:pt x="3188590" y="3606402"/>
                  <a:pt x="3211085" y="3612026"/>
                </a:cubicBezTo>
                <a:cubicBezTo>
                  <a:pt x="3213895" y="3612026"/>
                  <a:pt x="3213895" y="3614836"/>
                  <a:pt x="3213895" y="3614836"/>
                </a:cubicBezTo>
                <a:cubicBezTo>
                  <a:pt x="3213895" y="3617647"/>
                  <a:pt x="3211085" y="3617647"/>
                  <a:pt x="3211085" y="3617647"/>
                </a:cubicBezTo>
                <a:cubicBezTo>
                  <a:pt x="3188590" y="3623273"/>
                  <a:pt x="3171719" y="3640144"/>
                  <a:pt x="3166096" y="3662638"/>
                </a:cubicBezTo>
                <a:cubicBezTo>
                  <a:pt x="3166096" y="3665449"/>
                  <a:pt x="3163283" y="3665449"/>
                  <a:pt x="3163283" y="3665449"/>
                </a:cubicBezTo>
                <a:cubicBezTo>
                  <a:pt x="3160472" y="3665449"/>
                  <a:pt x="3160472" y="3662638"/>
                  <a:pt x="3160472" y="3662638"/>
                </a:cubicBezTo>
                <a:cubicBezTo>
                  <a:pt x="3154849" y="3640144"/>
                  <a:pt x="3137978" y="3623273"/>
                  <a:pt x="3115483" y="3617647"/>
                </a:cubicBezTo>
                <a:cubicBezTo>
                  <a:pt x="3112670" y="3617647"/>
                  <a:pt x="3112670" y="3614836"/>
                  <a:pt x="3112670" y="3614836"/>
                </a:cubicBezTo>
                <a:cubicBezTo>
                  <a:pt x="3112670" y="3612026"/>
                  <a:pt x="3115483" y="3612026"/>
                  <a:pt x="3115483" y="3612026"/>
                </a:cubicBezTo>
                <a:cubicBezTo>
                  <a:pt x="3137978" y="3606402"/>
                  <a:pt x="3154849" y="3589529"/>
                  <a:pt x="3163283" y="3564224"/>
                </a:cubicBezTo>
                <a:close/>
                <a:moveTo>
                  <a:pt x="3005823" y="3564224"/>
                </a:moveTo>
                <a:cubicBezTo>
                  <a:pt x="3014257" y="3586718"/>
                  <a:pt x="3033942" y="3606402"/>
                  <a:pt x="3053626" y="3612026"/>
                </a:cubicBezTo>
                <a:cubicBezTo>
                  <a:pt x="3056436" y="3612026"/>
                  <a:pt x="3056436" y="3614836"/>
                  <a:pt x="3056436" y="3614836"/>
                </a:cubicBezTo>
                <a:cubicBezTo>
                  <a:pt x="3056436" y="3617647"/>
                  <a:pt x="3053626" y="3617647"/>
                  <a:pt x="3053626" y="3617647"/>
                </a:cubicBezTo>
                <a:cubicBezTo>
                  <a:pt x="3031128" y="3623273"/>
                  <a:pt x="3014257" y="3640144"/>
                  <a:pt x="3008634" y="3662638"/>
                </a:cubicBezTo>
                <a:cubicBezTo>
                  <a:pt x="3008634" y="3665449"/>
                  <a:pt x="3005823" y="3665449"/>
                  <a:pt x="3005823" y="3665449"/>
                </a:cubicBezTo>
                <a:cubicBezTo>
                  <a:pt x="3003010" y="3665449"/>
                  <a:pt x="3003010" y="3662638"/>
                  <a:pt x="3003010" y="3662638"/>
                </a:cubicBezTo>
                <a:cubicBezTo>
                  <a:pt x="2997390" y="3640144"/>
                  <a:pt x="2980516" y="3623273"/>
                  <a:pt x="2958021" y="3617647"/>
                </a:cubicBezTo>
                <a:cubicBezTo>
                  <a:pt x="2955211" y="3617647"/>
                  <a:pt x="2955211" y="3614836"/>
                  <a:pt x="2955211" y="3614836"/>
                </a:cubicBezTo>
                <a:cubicBezTo>
                  <a:pt x="2955211" y="3612026"/>
                  <a:pt x="2958021" y="3612026"/>
                  <a:pt x="2958021" y="3612026"/>
                </a:cubicBezTo>
                <a:cubicBezTo>
                  <a:pt x="2980516" y="3606402"/>
                  <a:pt x="2997390" y="3589529"/>
                  <a:pt x="3005823" y="3564224"/>
                </a:cubicBezTo>
                <a:close/>
                <a:moveTo>
                  <a:pt x="2851172" y="3564224"/>
                </a:moveTo>
                <a:cubicBezTo>
                  <a:pt x="2859606" y="3586718"/>
                  <a:pt x="2876477" y="3606402"/>
                  <a:pt x="2898975" y="3612026"/>
                </a:cubicBezTo>
                <a:cubicBezTo>
                  <a:pt x="2901785" y="3612026"/>
                  <a:pt x="2901785" y="3614836"/>
                  <a:pt x="2901785" y="3614836"/>
                </a:cubicBezTo>
                <a:cubicBezTo>
                  <a:pt x="2901785" y="3617647"/>
                  <a:pt x="2898975" y="3617647"/>
                  <a:pt x="2898975" y="3617647"/>
                </a:cubicBezTo>
                <a:cubicBezTo>
                  <a:pt x="2876477" y="3623273"/>
                  <a:pt x="2859606" y="3640144"/>
                  <a:pt x="2853983" y="3662638"/>
                </a:cubicBezTo>
                <a:cubicBezTo>
                  <a:pt x="2853983" y="3665449"/>
                  <a:pt x="2851172" y="3665449"/>
                  <a:pt x="2851172" y="3665449"/>
                </a:cubicBezTo>
                <a:cubicBezTo>
                  <a:pt x="2848359" y="3665449"/>
                  <a:pt x="2848359" y="3662638"/>
                  <a:pt x="2848359" y="3662638"/>
                </a:cubicBezTo>
                <a:cubicBezTo>
                  <a:pt x="2842739" y="3640144"/>
                  <a:pt x="2825865" y="3623273"/>
                  <a:pt x="2803370" y="3617647"/>
                </a:cubicBezTo>
                <a:cubicBezTo>
                  <a:pt x="2800560" y="3617647"/>
                  <a:pt x="2800560" y="3614836"/>
                  <a:pt x="2800560" y="3614836"/>
                </a:cubicBezTo>
                <a:cubicBezTo>
                  <a:pt x="2800560" y="3612026"/>
                  <a:pt x="2803370" y="3612026"/>
                  <a:pt x="2803370" y="3612026"/>
                </a:cubicBezTo>
                <a:cubicBezTo>
                  <a:pt x="2825865" y="3606402"/>
                  <a:pt x="2842739" y="3589529"/>
                  <a:pt x="2851172" y="3564224"/>
                </a:cubicBezTo>
                <a:close/>
                <a:moveTo>
                  <a:pt x="2696525" y="3564224"/>
                </a:moveTo>
                <a:cubicBezTo>
                  <a:pt x="2704959" y="3586718"/>
                  <a:pt x="2721830" y="3606402"/>
                  <a:pt x="2744328" y="3612026"/>
                </a:cubicBezTo>
                <a:cubicBezTo>
                  <a:pt x="2747138" y="3612026"/>
                  <a:pt x="2747138" y="3614836"/>
                  <a:pt x="2747138" y="3614836"/>
                </a:cubicBezTo>
                <a:cubicBezTo>
                  <a:pt x="2747138" y="3617647"/>
                  <a:pt x="2744328" y="3617647"/>
                  <a:pt x="2744328" y="3617647"/>
                </a:cubicBezTo>
                <a:cubicBezTo>
                  <a:pt x="2721830" y="3623273"/>
                  <a:pt x="2704959" y="3640144"/>
                  <a:pt x="2699336" y="3662638"/>
                </a:cubicBezTo>
                <a:cubicBezTo>
                  <a:pt x="2699336" y="3665449"/>
                  <a:pt x="2696525" y="3665449"/>
                  <a:pt x="2696525" y="3665449"/>
                </a:cubicBezTo>
                <a:cubicBezTo>
                  <a:pt x="2693712" y="3665449"/>
                  <a:pt x="2693712" y="3662638"/>
                  <a:pt x="2693712" y="3662638"/>
                </a:cubicBezTo>
                <a:cubicBezTo>
                  <a:pt x="2688092" y="3640144"/>
                  <a:pt x="2671218" y="3623273"/>
                  <a:pt x="2648723" y="3617647"/>
                </a:cubicBezTo>
                <a:cubicBezTo>
                  <a:pt x="2645913" y="3617647"/>
                  <a:pt x="2645913" y="3614836"/>
                  <a:pt x="2645913" y="3614836"/>
                </a:cubicBezTo>
                <a:cubicBezTo>
                  <a:pt x="2645913" y="3612026"/>
                  <a:pt x="2648723" y="3612026"/>
                  <a:pt x="2648723" y="3612026"/>
                </a:cubicBezTo>
                <a:cubicBezTo>
                  <a:pt x="2671218" y="3606402"/>
                  <a:pt x="2688092" y="3589529"/>
                  <a:pt x="2696525" y="3564224"/>
                </a:cubicBezTo>
                <a:close/>
                <a:moveTo>
                  <a:pt x="2539061" y="3564224"/>
                </a:moveTo>
                <a:cubicBezTo>
                  <a:pt x="2547497" y="3586718"/>
                  <a:pt x="2567179" y="3606402"/>
                  <a:pt x="2586863" y="3612026"/>
                </a:cubicBezTo>
                <a:cubicBezTo>
                  <a:pt x="2589673" y="3612026"/>
                  <a:pt x="2589673" y="3614836"/>
                  <a:pt x="2589673" y="3614836"/>
                </a:cubicBezTo>
                <a:cubicBezTo>
                  <a:pt x="2589673" y="3617647"/>
                  <a:pt x="2586863" y="3617647"/>
                  <a:pt x="2586863" y="3617647"/>
                </a:cubicBezTo>
                <a:cubicBezTo>
                  <a:pt x="2564365" y="3623273"/>
                  <a:pt x="2547497" y="3640144"/>
                  <a:pt x="2541874" y="3662638"/>
                </a:cubicBezTo>
                <a:cubicBezTo>
                  <a:pt x="2541874" y="3665449"/>
                  <a:pt x="2539061" y="3665449"/>
                  <a:pt x="2539061" y="3665449"/>
                </a:cubicBezTo>
                <a:cubicBezTo>
                  <a:pt x="2536247" y="3665449"/>
                  <a:pt x="2536247" y="3662638"/>
                  <a:pt x="2536247" y="3662638"/>
                </a:cubicBezTo>
                <a:cubicBezTo>
                  <a:pt x="2530627" y="3640144"/>
                  <a:pt x="2513756" y="3623273"/>
                  <a:pt x="2491261" y="3617647"/>
                </a:cubicBezTo>
                <a:cubicBezTo>
                  <a:pt x="2488448" y="3617647"/>
                  <a:pt x="2488448" y="3614836"/>
                  <a:pt x="2488448" y="3614836"/>
                </a:cubicBezTo>
                <a:cubicBezTo>
                  <a:pt x="2488448" y="3612026"/>
                  <a:pt x="2491261" y="3612026"/>
                  <a:pt x="2491261" y="3612026"/>
                </a:cubicBezTo>
                <a:cubicBezTo>
                  <a:pt x="2513756" y="3606402"/>
                  <a:pt x="2530627" y="3589529"/>
                  <a:pt x="2539061" y="3564224"/>
                </a:cubicBezTo>
                <a:close/>
                <a:moveTo>
                  <a:pt x="2384413" y="3564224"/>
                </a:moveTo>
                <a:cubicBezTo>
                  <a:pt x="2392849" y="3586718"/>
                  <a:pt x="2409717" y="3606402"/>
                  <a:pt x="2432215" y="3612026"/>
                </a:cubicBezTo>
                <a:cubicBezTo>
                  <a:pt x="2435025" y="3612026"/>
                  <a:pt x="2435025" y="3614836"/>
                  <a:pt x="2435025" y="3614836"/>
                </a:cubicBezTo>
                <a:cubicBezTo>
                  <a:pt x="2435025" y="3617647"/>
                  <a:pt x="2432215" y="3617647"/>
                  <a:pt x="2432215" y="3617647"/>
                </a:cubicBezTo>
                <a:cubicBezTo>
                  <a:pt x="2409717" y="3623273"/>
                  <a:pt x="2392849" y="3640144"/>
                  <a:pt x="2387226" y="3662638"/>
                </a:cubicBezTo>
                <a:cubicBezTo>
                  <a:pt x="2387226" y="3665449"/>
                  <a:pt x="2384413" y="3665449"/>
                  <a:pt x="2384413" y="3665449"/>
                </a:cubicBezTo>
                <a:cubicBezTo>
                  <a:pt x="2381599" y="3665449"/>
                  <a:pt x="2381599" y="3662638"/>
                  <a:pt x="2381599" y="3662638"/>
                </a:cubicBezTo>
                <a:cubicBezTo>
                  <a:pt x="2375979" y="3640144"/>
                  <a:pt x="2359108" y="3623273"/>
                  <a:pt x="2336613" y="3617647"/>
                </a:cubicBezTo>
                <a:cubicBezTo>
                  <a:pt x="2333800" y="3617647"/>
                  <a:pt x="2333800" y="3614836"/>
                  <a:pt x="2333800" y="3614836"/>
                </a:cubicBezTo>
                <a:cubicBezTo>
                  <a:pt x="2333800" y="3612026"/>
                  <a:pt x="2336613" y="3612026"/>
                  <a:pt x="2336613" y="3612026"/>
                </a:cubicBezTo>
                <a:cubicBezTo>
                  <a:pt x="2359108" y="3606402"/>
                  <a:pt x="2375979" y="3589529"/>
                  <a:pt x="2384413" y="3564224"/>
                </a:cubicBezTo>
                <a:close/>
                <a:moveTo>
                  <a:pt x="2229761" y="3564224"/>
                </a:moveTo>
                <a:cubicBezTo>
                  <a:pt x="2238198" y="3586718"/>
                  <a:pt x="2255066" y="3606402"/>
                  <a:pt x="2277564" y="3612026"/>
                </a:cubicBezTo>
                <a:cubicBezTo>
                  <a:pt x="2280374" y="3612026"/>
                  <a:pt x="2280374" y="3614836"/>
                  <a:pt x="2280374" y="3614836"/>
                </a:cubicBezTo>
                <a:cubicBezTo>
                  <a:pt x="2280374" y="3617647"/>
                  <a:pt x="2277564" y="3617647"/>
                  <a:pt x="2277564" y="3617647"/>
                </a:cubicBezTo>
                <a:cubicBezTo>
                  <a:pt x="2255066" y="3623273"/>
                  <a:pt x="2238198" y="3640144"/>
                  <a:pt x="2232575" y="3662638"/>
                </a:cubicBezTo>
                <a:cubicBezTo>
                  <a:pt x="2232575" y="3665449"/>
                  <a:pt x="2229761" y="3665449"/>
                  <a:pt x="2229761" y="3665449"/>
                </a:cubicBezTo>
                <a:cubicBezTo>
                  <a:pt x="2226948" y="3665449"/>
                  <a:pt x="2226948" y="3662638"/>
                  <a:pt x="2226948" y="3662638"/>
                </a:cubicBezTo>
                <a:cubicBezTo>
                  <a:pt x="2221328" y="3640144"/>
                  <a:pt x="2204457" y="3623273"/>
                  <a:pt x="2181962" y="3617647"/>
                </a:cubicBezTo>
                <a:cubicBezTo>
                  <a:pt x="2179149" y="3617647"/>
                  <a:pt x="2179149" y="3614836"/>
                  <a:pt x="2179149" y="3614836"/>
                </a:cubicBezTo>
                <a:cubicBezTo>
                  <a:pt x="2179149" y="3612026"/>
                  <a:pt x="2181962" y="3612026"/>
                  <a:pt x="2181962" y="3612026"/>
                </a:cubicBezTo>
                <a:cubicBezTo>
                  <a:pt x="2204457" y="3606402"/>
                  <a:pt x="2221328" y="3589529"/>
                  <a:pt x="2229761" y="3564224"/>
                </a:cubicBezTo>
                <a:close/>
                <a:moveTo>
                  <a:pt x="2075115" y="3564224"/>
                </a:moveTo>
                <a:cubicBezTo>
                  <a:pt x="2080738" y="3586718"/>
                  <a:pt x="2100419" y="3606402"/>
                  <a:pt x="2122917" y="3612026"/>
                </a:cubicBezTo>
                <a:cubicBezTo>
                  <a:pt x="2125727" y="3612026"/>
                  <a:pt x="2125727" y="3614836"/>
                  <a:pt x="2125727" y="3614836"/>
                </a:cubicBezTo>
                <a:cubicBezTo>
                  <a:pt x="2125727" y="3617647"/>
                  <a:pt x="2122917" y="3617647"/>
                  <a:pt x="2122917" y="3617647"/>
                </a:cubicBezTo>
                <a:cubicBezTo>
                  <a:pt x="2100419" y="3623273"/>
                  <a:pt x="2083551" y="3640144"/>
                  <a:pt x="2077928" y="3662638"/>
                </a:cubicBezTo>
                <a:cubicBezTo>
                  <a:pt x="2077928" y="3665449"/>
                  <a:pt x="2075115" y="3665449"/>
                  <a:pt x="2075115" y="3665449"/>
                </a:cubicBezTo>
                <a:cubicBezTo>
                  <a:pt x="2072301" y="3665449"/>
                  <a:pt x="2072301" y="3662638"/>
                  <a:pt x="2072301" y="3662638"/>
                </a:cubicBezTo>
                <a:cubicBezTo>
                  <a:pt x="2066681" y="3640144"/>
                  <a:pt x="2049810" y="3623273"/>
                  <a:pt x="2027315" y="3617647"/>
                </a:cubicBezTo>
                <a:cubicBezTo>
                  <a:pt x="2024502" y="3617647"/>
                  <a:pt x="2024502" y="3614836"/>
                  <a:pt x="2024502" y="3614836"/>
                </a:cubicBezTo>
                <a:cubicBezTo>
                  <a:pt x="2024502" y="3612026"/>
                  <a:pt x="2027315" y="3612026"/>
                  <a:pt x="2027315" y="3612026"/>
                </a:cubicBezTo>
                <a:cubicBezTo>
                  <a:pt x="2049810" y="3606402"/>
                  <a:pt x="2066681" y="3589529"/>
                  <a:pt x="2075115" y="3564224"/>
                </a:cubicBezTo>
                <a:close/>
                <a:moveTo>
                  <a:pt x="1917652" y="3564224"/>
                </a:moveTo>
                <a:cubicBezTo>
                  <a:pt x="1926086" y="3586718"/>
                  <a:pt x="1942957" y="3606402"/>
                  <a:pt x="1965455" y="3612026"/>
                </a:cubicBezTo>
                <a:cubicBezTo>
                  <a:pt x="1968265" y="3612026"/>
                  <a:pt x="1968265" y="3614836"/>
                  <a:pt x="1968265" y="3614836"/>
                </a:cubicBezTo>
                <a:cubicBezTo>
                  <a:pt x="1968265" y="3617647"/>
                  <a:pt x="1965455" y="3617647"/>
                  <a:pt x="1965455" y="3617647"/>
                </a:cubicBezTo>
                <a:cubicBezTo>
                  <a:pt x="1942957" y="3623273"/>
                  <a:pt x="1926086" y="3640144"/>
                  <a:pt x="1920463" y="3662638"/>
                </a:cubicBezTo>
                <a:cubicBezTo>
                  <a:pt x="1920463" y="3665449"/>
                  <a:pt x="1917652" y="3665449"/>
                  <a:pt x="1917652" y="3665449"/>
                </a:cubicBezTo>
                <a:cubicBezTo>
                  <a:pt x="1914839" y="3665449"/>
                  <a:pt x="1914839" y="3662638"/>
                  <a:pt x="1914839" y="3662638"/>
                </a:cubicBezTo>
                <a:cubicBezTo>
                  <a:pt x="1909219" y="3640144"/>
                  <a:pt x="1892345" y="3623273"/>
                  <a:pt x="1869850" y="3617647"/>
                </a:cubicBezTo>
                <a:cubicBezTo>
                  <a:pt x="1867040" y="3617647"/>
                  <a:pt x="1867040" y="3614836"/>
                  <a:pt x="1867040" y="3614836"/>
                </a:cubicBezTo>
                <a:cubicBezTo>
                  <a:pt x="1867040" y="3612026"/>
                  <a:pt x="1869850" y="3612026"/>
                  <a:pt x="1869850" y="3612026"/>
                </a:cubicBezTo>
                <a:cubicBezTo>
                  <a:pt x="1892345" y="3606402"/>
                  <a:pt x="1909219" y="3589529"/>
                  <a:pt x="1917652" y="3564224"/>
                </a:cubicBezTo>
                <a:close/>
                <a:moveTo>
                  <a:pt x="1763004" y="3564224"/>
                </a:moveTo>
                <a:cubicBezTo>
                  <a:pt x="1771438" y="3586718"/>
                  <a:pt x="1788309" y="3606402"/>
                  <a:pt x="1810807" y="3612026"/>
                </a:cubicBezTo>
                <a:cubicBezTo>
                  <a:pt x="1813617" y="3612026"/>
                  <a:pt x="1813617" y="3614836"/>
                  <a:pt x="1813617" y="3614836"/>
                </a:cubicBezTo>
                <a:cubicBezTo>
                  <a:pt x="1813617" y="3617647"/>
                  <a:pt x="1810807" y="3617647"/>
                  <a:pt x="1810807" y="3617647"/>
                </a:cubicBezTo>
                <a:cubicBezTo>
                  <a:pt x="1788309" y="3623273"/>
                  <a:pt x="1771438" y="3640144"/>
                  <a:pt x="1765815" y="3662638"/>
                </a:cubicBezTo>
                <a:cubicBezTo>
                  <a:pt x="1765815" y="3665449"/>
                  <a:pt x="1763004" y="3665449"/>
                  <a:pt x="1763004" y="3665449"/>
                </a:cubicBezTo>
                <a:cubicBezTo>
                  <a:pt x="1760191" y="3665449"/>
                  <a:pt x="1760191" y="3662638"/>
                  <a:pt x="1760191" y="3662638"/>
                </a:cubicBezTo>
                <a:cubicBezTo>
                  <a:pt x="1754571" y="3640144"/>
                  <a:pt x="1737697" y="3623273"/>
                  <a:pt x="1715202" y="3617647"/>
                </a:cubicBezTo>
                <a:cubicBezTo>
                  <a:pt x="1712392" y="3617647"/>
                  <a:pt x="1712392" y="3614836"/>
                  <a:pt x="1712392" y="3614836"/>
                </a:cubicBezTo>
                <a:cubicBezTo>
                  <a:pt x="1712392" y="3612026"/>
                  <a:pt x="1715202" y="3612026"/>
                  <a:pt x="1715202" y="3612026"/>
                </a:cubicBezTo>
                <a:cubicBezTo>
                  <a:pt x="1737697" y="3606402"/>
                  <a:pt x="1754571" y="3589529"/>
                  <a:pt x="1763004" y="3564224"/>
                </a:cubicBezTo>
                <a:close/>
                <a:moveTo>
                  <a:pt x="1608353" y="3564224"/>
                </a:moveTo>
                <a:cubicBezTo>
                  <a:pt x="1613977" y="3586718"/>
                  <a:pt x="1633658" y="3606402"/>
                  <a:pt x="1656156" y="3612026"/>
                </a:cubicBezTo>
                <a:cubicBezTo>
                  <a:pt x="1658966" y="3612026"/>
                  <a:pt x="1658966" y="3614836"/>
                  <a:pt x="1658966" y="3614836"/>
                </a:cubicBezTo>
                <a:cubicBezTo>
                  <a:pt x="1658966" y="3617647"/>
                  <a:pt x="1656156" y="3617647"/>
                  <a:pt x="1656156" y="3617647"/>
                </a:cubicBezTo>
                <a:cubicBezTo>
                  <a:pt x="1633658" y="3623273"/>
                  <a:pt x="1616787" y="3640144"/>
                  <a:pt x="1611164" y="3662638"/>
                </a:cubicBezTo>
                <a:cubicBezTo>
                  <a:pt x="1611164" y="3665449"/>
                  <a:pt x="1608353" y="3665449"/>
                  <a:pt x="1608353" y="3665449"/>
                </a:cubicBezTo>
                <a:cubicBezTo>
                  <a:pt x="1605540" y="3665449"/>
                  <a:pt x="1605540" y="3662638"/>
                  <a:pt x="1605540" y="3662638"/>
                </a:cubicBezTo>
                <a:cubicBezTo>
                  <a:pt x="1599920" y="3640144"/>
                  <a:pt x="1583046" y="3623273"/>
                  <a:pt x="1560551" y="3617647"/>
                </a:cubicBezTo>
                <a:cubicBezTo>
                  <a:pt x="1557741" y="3617647"/>
                  <a:pt x="1557741" y="3614836"/>
                  <a:pt x="1557741" y="3614836"/>
                </a:cubicBezTo>
                <a:cubicBezTo>
                  <a:pt x="1557741" y="3612026"/>
                  <a:pt x="1560551" y="3612026"/>
                  <a:pt x="1560551" y="3612026"/>
                </a:cubicBezTo>
                <a:cubicBezTo>
                  <a:pt x="1583046" y="3606402"/>
                  <a:pt x="1599920" y="3589529"/>
                  <a:pt x="1608353" y="3564224"/>
                </a:cubicBezTo>
                <a:close/>
                <a:moveTo>
                  <a:pt x="1450892" y="3564224"/>
                </a:moveTo>
                <a:cubicBezTo>
                  <a:pt x="1459326" y="3586718"/>
                  <a:pt x="1476197" y="3606402"/>
                  <a:pt x="1498695" y="3612026"/>
                </a:cubicBezTo>
                <a:cubicBezTo>
                  <a:pt x="1501505" y="3612026"/>
                  <a:pt x="1501505" y="3614836"/>
                  <a:pt x="1501505" y="3614836"/>
                </a:cubicBezTo>
                <a:cubicBezTo>
                  <a:pt x="1501505" y="3617647"/>
                  <a:pt x="1498695" y="3617647"/>
                  <a:pt x="1498695" y="3617647"/>
                </a:cubicBezTo>
                <a:cubicBezTo>
                  <a:pt x="1476197" y="3623273"/>
                  <a:pt x="1459326" y="3640144"/>
                  <a:pt x="1453706" y="3662638"/>
                </a:cubicBezTo>
                <a:cubicBezTo>
                  <a:pt x="1453706" y="3665449"/>
                  <a:pt x="1450892" y="3665449"/>
                  <a:pt x="1450892" y="3665449"/>
                </a:cubicBezTo>
                <a:cubicBezTo>
                  <a:pt x="1448079" y="3665449"/>
                  <a:pt x="1448079" y="3662638"/>
                  <a:pt x="1448079" y="3662638"/>
                </a:cubicBezTo>
                <a:cubicBezTo>
                  <a:pt x="1442458" y="3640144"/>
                  <a:pt x="1425587" y="3623273"/>
                  <a:pt x="1403090" y="3617647"/>
                </a:cubicBezTo>
                <a:cubicBezTo>
                  <a:pt x="1400280" y="3617647"/>
                  <a:pt x="1400280" y="3614836"/>
                  <a:pt x="1400280" y="3614836"/>
                </a:cubicBezTo>
                <a:cubicBezTo>
                  <a:pt x="1400280" y="3612026"/>
                  <a:pt x="1403090" y="3612026"/>
                  <a:pt x="1403090" y="3612026"/>
                </a:cubicBezTo>
                <a:cubicBezTo>
                  <a:pt x="1425587" y="3606402"/>
                  <a:pt x="1442458" y="3589529"/>
                  <a:pt x="1450892" y="3564224"/>
                </a:cubicBezTo>
                <a:close/>
                <a:moveTo>
                  <a:pt x="1296244" y="3564224"/>
                </a:moveTo>
                <a:cubicBezTo>
                  <a:pt x="1304678" y="3586718"/>
                  <a:pt x="1321549" y="3606402"/>
                  <a:pt x="1344046" y="3612026"/>
                </a:cubicBezTo>
                <a:cubicBezTo>
                  <a:pt x="1346857" y="3612026"/>
                  <a:pt x="1346857" y="3614836"/>
                  <a:pt x="1346857" y="3614836"/>
                </a:cubicBezTo>
                <a:cubicBezTo>
                  <a:pt x="1346857" y="3617647"/>
                  <a:pt x="1344046" y="3617647"/>
                  <a:pt x="1344046" y="3617647"/>
                </a:cubicBezTo>
                <a:cubicBezTo>
                  <a:pt x="1321549" y="3623273"/>
                  <a:pt x="1304678" y="3640144"/>
                  <a:pt x="1299058" y="3662638"/>
                </a:cubicBezTo>
                <a:cubicBezTo>
                  <a:pt x="1299058" y="3665449"/>
                  <a:pt x="1296244" y="3665449"/>
                  <a:pt x="1296244" y="3665449"/>
                </a:cubicBezTo>
                <a:cubicBezTo>
                  <a:pt x="1293431" y="3665449"/>
                  <a:pt x="1293431" y="3662638"/>
                  <a:pt x="1293431" y="3662638"/>
                </a:cubicBezTo>
                <a:cubicBezTo>
                  <a:pt x="1287810" y="3640144"/>
                  <a:pt x="1270939" y="3623273"/>
                  <a:pt x="1248442" y="3617647"/>
                </a:cubicBezTo>
                <a:cubicBezTo>
                  <a:pt x="1245632" y="3617647"/>
                  <a:pt x="1245632" y="3614836"/>
                  <a:pt x="1245632" y="3614836"/>
                </a:cubicBezTo>
                <a:cubicBezTo>
                  <a:pt x="1245632" y="3612026"/>
                  <a:pt x="1248442" y="3612026"/>
                  <a:pt x="1248442" y="3612026"/>
                </a:cubicBezTo>
                <a:cubicBezTo>
                  <a:pt x="1270939" y="3606402"/>
                  <a:pt x="1287810" y="3589529"/>
                  <a:pt x="1296244" y="3564224"/>
                </a:cubicBezTo>
                <a:close/>
                <a:moveTo>
                  <a:pt x="1141593" y="3564224"/>
                </a:moveTo>
                <a:cubicBezTo>
                  <a:pt x="1150027" y="3586718"/>
                  <a:pt x="1166898" y="3606402"/>
                  <a:pt x="1189395" y="3612026"/>
                </a:cubicBezTo>
                <a:cubicBezTo>
                  <a:pt x="1192206" y="3612026"/>
                  <a:pt x="1192206" y="3614836"/>
                  <a:pt x="1192206" y="3614836"/>
                </a:cubicBezTo>
                <a:cubicBezTo>
                  <a:pt x="1192206" y="3617647"/>
                  <a:pt x="1189395" y="3617647"/>
                  <a:pt x="1189395" y="3617647"/>
                </a:cubicBezTo>
                <a:cubicBezTo>
                  <a:pt x="1166898" y="3623273"/>
                  <a:pt x="1150027" y="3640144"/>
                  <a:pt x="1144407" y="3662638"/>
                </a:cubicBezTo>
                <a:cubicBezTo>
                  <a:pt x="1144407" y="3665449"/>
                  <a:pt x="1141593" y="3665449"/>
                  <a:pt x="1141593" y="3665449"/>
                </a:cubicBezTo>
                <a:cubicBezTo>
                  <a:pt x="1138780" y="3665449"/>
                  <a:pt x="1138780" y="3662638"/>
                  <a:pt x="1138780" y="3662638"/>
                </a:cubicBezTo>
                <a:cubicBezTo>
                  <a:pt x="1133159" y="3640144"/>
                  <a:pt x="1116288" y="3623273"/>
                  <a:pt x="1093791" y="3617647"/>
                </a:cubicBezTo>
                <a:cubicBezTo>
                  <a:pt x="1090981" y="3617647"/>
                  <a:pt x="1090981" y="3614836"/>
                  <a:pt x="1090981" y="3614836"/>
                </a:cubicBezTo>
                <a:cubicBezTo>
                  <a:pt x="1090981" y="3612026"/>
                  <a:pt x="1093791" y="3612026"/>
                  <a:pt x="1093791" y="3612026"/>
                </a:cubicBezTo>
                <a:cubicBezTo>
                  <a:pt x="1116288" y="3606402"/>
                  <a:pt x="1133159" y="3589529"/>
                  <a:pt x="1141593" y="3564224"/>
                </a:cubicBezTo>
                <a:close/>
                <a:moveTo>
                  <a:pt x="984132" y="3564224"/>
                </a:moveTo>
                <a:cubicBezTo>
                  <a:pt x="992566" y="3586718"/>
                  <a:pt x="1009437" y="3606402"/>
                  <a:pt x="1031934" y="3612026"/>
                </a:cubicBezTo>
                <a:cubicBezTo>
                  <a:pt x="1034745" y="3612026"/>
                  <a:pt x="1034745" y="3614836"/>
                  <a:pt x="1034745" y="3614836"/>
                </a:cubicBezTo>
                <a:cubicBezTo>
                  <a:pt x="1034745" y="3617647"/>
                  <a:pt x="1031934" y="3617647"/>
                  <a:pt x="1031934" y="3617647"/>
                </a:cubicBezTo>
                <a:cubicBezTo>
                  <a:pt x="1009437" y="3623273"/>
                  <a:pt x="992566" y="3640144"/>
                  <a:pt x="986946" y="3662638"/>
                </a:cubicBezTo>
                <a:cubicBezTo>
                  <a:pt x="986946" y="3665449"/>
                  <a:pt x="984132" y="3665449"/>
                  <a:pt x="984132" y="3665449"/>
                </a:cubicBezTo>
                <a:cubicBezTo>
                  <a:pt x="981319" y="3665449"/>
                  <a:pt x="981319" y="3662638"/>
                  <a:pt x="981319" y="3662638"/>
                </a:cubicBezTo>
                <a:cubicBezTo>
                  <a:pt x="975698" y="3640144"/>
                  <a:pt x="958827" y="3623273"/>
                  <a:pt x="936330" y="3617647"/>
                </a:cubicBezTo>
                <a:cubicBezTo>
                  <a:pt x="933520" y="3617647"/>
                  <a:pt x="933520" y="3614836"/>
                  <a:pt x="933520" y="3614836"/>
                </a:cubicBezTo>
                <a:cubicBezTo>
                  <a:pt x="933520" y="3612026"/>
                  <a:pt x="936330" y="3612026"/>
                  <a:pt x="936330" y="3612026"/>
                </a:cubicBezTo>
                <a:cubicBezTo>
                  <a:pt x="958827" y="3606402"/>
                  <a:pt x="975698" y="3589529"/>
                  <a:pt x="984132" y="3564224"/>
                </a:cubicBezTo>
                <a:close/>
                <a:moveTo>
                  <a:pt x="829484" y="3564224"/>
                </a:moveTo>
                <a:cubicBezTo>
                  <a:pt x="837918" y="3586718"/>
                  <a:pt x="854789" y="3606402"/>
                  <a:pt x="877286" y="3612026"/>
                </a:cubicBezTo>
                <a:cubicBezTo>
                  <a:pt x="880097" y="3612026"/>
                  <a:pt x="880097" y="3614836"/>
                  <a:pt x="880097" y="3614836"/>
                </a:cubicBezTo>
                <a:cubicBezTo>
                  <a:pt x="880097" y="3617647"/>
                  <a:pt x="877286" y="3617647"/>
                  <a:pt x="877286" y="3617647"/>
                </a:cubicBezTo>
                <a:cubicBezTo>
                  <a:pt x="854789" y="3623273"/>
                  <a:pt x="837918" y="3640144"/>
                  <a:pt x="832298" y="3662638"/>
                </a:cubicBezTo>
                <a:cubicBezTo>
                  <a:pt x="832298" y="3665449"/>
                  <a:pt x="829484" y="3665449"/>
                  <a:pt x="829484" y="3665449"/>
                </a:cubicBezTo>
                <a:cubicBezTo>
                  <a:pt x="826671" y="3665449"/>
                  <a:pt x="826671" y="3662638"/>
                  <a:pt x="826671" y="3662638"/>
                </a:cubicBezTo>
                <a:cubicBezTo>
                  <a:pt x="821050" y="3640144"/>
                  <a:pt x="804179" y="3623273"/>
                  <a:pt x="781682" y="3617647"/>
                </a:cubicBezTo>
                <a:cubicBezTo>
                  <a:pt x="778872" y="3617647"/>
                  <a:pt x="778872" y="3614836"/>
                  <a:pt x="778872" y="3614836"/>
                </a:cubicBezTo>
                <a:cubicBezTo>
                  <a:pt x="778872" y="3612026"/>
                  <a:pt x="781682" y="3612026"/>
                  <a:pt x="781682" y="3612026"/>
                </a:cubicBezTo>
                <a:cubicBezTo>
                  <a:pt x="804179" y="3606402"/>
                  <a:pt x="821050" y="3589529"/>
                  <a:pt x="829484" y="3564224"/>
                </a:cubicBezTo>
                <a:close/>
                <a:moveTo>
                  <a:pt x="674833" y="3564224"/>
                </a:moveTo>
                <a:cubicBezTo>
                  <a:pt x="683267" y="3586718"/>
                  <a:pt x="700138" y="3606402"/>
                  <a:pt x="722635" y="3612026"/>
                </a:cubicBezTo>
                <a:cubicBezTo>
                  <a:pt x="725446" y="3612026"/>
                  <a:pt x="725446" y="3614836"/>
                  <a:pt x="725446" y="3614836"/>
                </a:cubicBezTo>
                <a:cubicBezTo>
                  <a:pt x="725446" y="3617647"/>
                  <a:pt x="722635" y="3617647"/>
                  <a:pt x="722635" y="3617647"/>
                </a:cubicBezTo>
                <a:cubicBezTo>
                  <a:pt x="700138" y="3623273"/>
                  <a:pt x="683267" y="3640144"/>
                  <a:pt x="677647" y="3662638"/>
                </a:cubicBezTo>
                <a:cubicBezTo>
                  <a:pt x="677647" y="3665449"/>
                  <a:pt x="674833" y="3665449"/>
                  <a:pt x="674833" y="3665449"/>
                </a:cubicBezTo>
                <a:cubicBezTo>
                  <a:pt x="672020" y="3665449"/>
                  <a:pt x="672020" y="3662638"/>
                  <a:pt x="672020" y="3662638"/>
                </a:cubicBezTo>
                <a:cubicBezTo>
                  <a:pt x="666399" y="3640144"/>
                  <a:pt x="649528" y="3623273"/>
                  <a:pt x="627031" y="3617647"/>
                </a:cubicBezTo>
                <a:cubicBezTo>
                  <a:pt x="624221" y="3617647"/>
                  <a:pt x="624221" y="3614836"/>
                  <a:pt x="624221" y="3614836"/>
                </a:cubicBezTo>
                <a:cubicBezTo>
                  <a:pt x="624221" y="3612026"/>
                  <a:pt x="627031" y="3612026"/>
                  <a:pt x="627031" y="3612026"/>
                </a:cubicBezTo>
                <a:cubicBezTo>
                  <a:pt x="649528" y="3606402"/>
                  <a:pt x="666399" y="3589529"/>
                  <a:pt x="674833" y="3564224"/>
                </a:cubicBezTo>
                <a:close/>
                <a:moveTo>
                  <a:pt x="517372" y="3564224"/>
                </a:moveTo>
                <a:cubicBezTo>
                  <a:pt x="525806" y="3586718"/>
                  <a:pt x="542677" y="3606402"/>
                  <a:pt x="565174" y="3612026"/>
                </a:cubicBezTo>
                <a:cubicBezTo>
                  <a:pt x="567985" y="3612026"/>
                  <a:pt x="567985" y="3614836"/>
                  <a:pt x="567985" y="3614836"/>
                </a:cubicBezTo>
                <a:cubicBezTo>
                  <a:pt x="567985" y="3617647"/>
                  <a:pt x="565174" y="3617647"/>
                  <a:pt x="565174" y="3617647"/>
                </a:cubicBezTo>
                <a:cubicBezTo>
                  <a:pt x="542677" y="3623273"/>
                  <a:pt x="525806" y="3640144"/>
                  <a:pt x="520183" y="3662638"/>
                </a:cubicBezTo>
                <a:cubicBezTo>
                  <a:pt x="520183" y="3665449"/>
                  <a:pt x="517372" y="3665449"/>
                  <a:pt x="517372" y="3665449"/>
                </a:cubicBezTo>
                <a:cubicBezTo>
                  <a:pt x="514559" y="3665449"/>
                  <a:pt x="514559" y="3662638"/>
                  <a:pt x="514559" y="3662638"/>
                </a:cubicBezTo>
                <a:cubicBezTo>
                  <a:pt x="508938" y="3640144"/>
                  <a:pt x="492065" y="3623273"/>
                  <a:pt x="469570" y="3617647"/>
                </a:cubicBezTo>
                <a:cubicBezTo>
                  <a:pt x="466760" y="3617647"/>
                  <a:pt x="466760" y="3614836"/>
                  <a:pt x="466760" y="3614836"/>
                </a:cubicBezTo>
                <a:cubicBezTo>
                  <a:pt x="466760" y="3612026"/>
                  <a:pt x="469570" y="3612026"/>
                  <a:pt x="469570" y="3612026"/>
                </a:cubicBezTo>
                <a:cubicBezTo>
                  <a:pt x="492065" y="3606402"/>
                  <a:pt x="508938" y="3589529"/>
                  <a:pt x="517372" y="3564224"/>
                </a:cubicBezTo>
                <a:close/>
                <a:moveTo>
                  <a:pt x="362724" y="3564224"/>
                </a:moveTo>
                <a:cubicBezTo>
                  <a:pt x="371158" y="3586718"/>
                  <a:pt x="388029" y="3606402"/>
                  <a:pt x="410526" y="3612026"/>
                </a:cubicBezTo>
                <a:cubicBezTo>
                  <a:pt x="413337" y="3612026"/>
                  <a:pt x="413337" y="3614836"/>
                  <a:pt x="413337" y="3614836"/>
                </a:cubicBezTo>
                <a:cubicBezTo>
                  <a:pt x="413337" y="3617647"/>
                  <a:pt x="410526" y="3617647"/>
                  <a:pt x="410526" y="3617647"/>
                </a:cubicBezTo>
                <a:cubicBezTo>
                  <a:pt x="388029" y="3623273"/>
                  <a:pt x="371158" y="3640144"/>
                  <a:pt x="365535" y="3662638"/>
                </a:cubicBezTo>
                <a:cubicBezTo>
                  <a:pt x="365535" y="3665449"/>
                  <a:pt x="362724" y="3665449"/>
                  <a:pt x="362724" y="3665449"/>
                </a:cubicBezTo>
                <a:cubicBezTo>
                  <a:pt x="359911" y="3665449"/>
                  <a:pt x="359911" y="3662638"/>
                  <a:pt x="359911" y="3662638"/>
                </a:cubicBezTo>
                <a:cubicBezTo>
                  <a:pt x="354290" y="3640144"/>
                  <a:pt x="337417" y="3623273"/>
                  <a:pt x="314922" y="3617647"/>
                </a:cubicBezTo>
                <a:cubicBezTo>
                  <a:pt x="312112" y="3617647"/>
                  <a:pt x="312112" y="3614836"/>
                  <a:pt x="312112" y="3614836"/>
                </a:cubicBezTo>
                <a:cubicBezTo>
                  <a:pt x="312112" y="3612026"/>
                  <a:pt x="314922" y="3612026"/>
                  <a:pt x="314922" y="3612026"/>
                </a:cubicBezTo>
                <a:cubicBezTo>
                  <a:pt x="337417" y="3606402"/>
                  <a:pt x="354290" y="3589529"/>
                  <a:pt x="362724" y="3564224"/>
                </a:cubicBezTo>
                <a:close/>
                <a:moveTo>
                  <a:pt x="208073" y="3564224"/>
                </a:moveTo>
                <a:cubicBezTo>
                  <a:pt x="216507" y="3586718"/>
                  <a:pt x="233378" y="3606402"/>
                  <a:pt x="255875" y="3612026"/>
                </a:cubicBezTo>
                <a:cubicBezTo>
                  <a:pt x="258686" y="3612026"/>
                  <a:pt x="258686" y="3614836"/>
                  <a:pt x="258686" y="3614836"/>
                </a:cubicBezTo>
                <a:cubicBezTo>
                  <a:pt x="258686" y="3617647"/>
                  <a:pt x="255875" y="3617647"/>
                  <a:pt x="255875" y="3617647"/>
                </a:cubicBezTo>
                <a:cubicBezTo>
                  <a:pt x="233378" y="3623273"/>
                  <a:pt x="216507" y="3640144"/>
                  <a:pt x="210884" y="3662638"/>
                </a:cubicBezTo>
                <a:cubicBezTo>
                  <a:pt x="210884" y="3665449"/>
                  <a:pt x="208073" y="3665449"/>
                  <a:pt x="208073" y="3665449"/>
                </a:cubicBezTo>
                <a:cubicBezTo>
                  <a:pt x="205260" y="3665449"/>
                  <a:pt x="205260" y="3662638"/>
                  <a:pt x="205260" y="3662638"/>
                </a:cubicBezTo>
                <a:cubicBezTo>
                  <a:pt x="199639" y="3640144"/>
                  <a:pt x="182766" y="3623273"/>
                  <a:pt x="160271" y="3617647"/>
                </a:cubicBezTo>
                <a:cubicBezTo>
                  <a:pt x="157461" y="3617647"/>
                  <a:pt x="157461" y="3614836"/>
                  <a:pt x="157461" y="3614836"/>
                </a:cubicBezTo>
                <a:cubicBezTo>
                  <a:pt x="157461" y="3612026"/>
                  <a:pt x="160271" y="3612026"/>
                  <a:pt x="160271" y="3612026"/>
                </a:cubicBezTo>
                <a:cubicBezTo>
                  <a:pt x="182766" y="3606402"/>
                  <a:pt x="199639" y="3589529"/>
                  <a:pt x="208073" y="3564224"/>
                </a:cubicBezTo>
                <a:close/>
                <a:moveTo>
                  <a:pt x="50612" y="3564224"/>
                </a:moveTo>
                <a:cubicBezTo>
                  <a:pt x="59049" y="3586718"/>
                  <a:pt x="75920" y="3606402"/>
                  <a:pt x="98414" y="3612026"/>
                </a:cubicBezTo>
                <a:cubicBezTo>
                  <a:pt x="101225" y="3612026"/>
                  <a:pt x="101225" y="3614836"/>
                  <a:pt x="101225" y="3614836"/>
                </a:cubicBezTo>
                <a:cubicBezTo>
                  <a:pt x="101225" y="3617647"/>
                  <a:pt x="98414" y="3617647"/>
                  <a:pt x="98414" y="3617647"/>
                </a:cubicBezTo>
                <a:cubicBezTo>
                  <a:pt x="75920" y="3623273"/>
                  <a:pt x="59049" y="3640144"/>
                  <a:pt x="53426" y="3662638"/>
                </a:cubicBezTo>
                <a:cubicBezTo>
                  <a:pt x="53426" y="3665449"/>
                  <a:pt x="50612" y="3665449"/>
                  <a:pt x="50612" y="3665449"/>
                </a:cubicBezTo>
                <a:cubicBezTo>
                  <a:pt x="47802" y="3665449"/>
                  <a:pt x="47802" y="3662638"/>
                  <a:pt x="47802" y="3662638"/>
                </a:cubicBezTo>
                <a:cubicBezTo>
                  <a:pt x="42178" y="3640144"/>
                  <a:pt x="25307" y="3623273"/>
                  <a:pt x="2813" y="3617647"/>
                </a:cubicBezTo>
                <a:cubicBezTo>
                  <a:pt x="0" y="3617647"/>
                  <a:pt x="0" y="3614836"/>
                  <a:pt x="0" y="3614836"/>
                </a:cubicBezTo>
                <a:cubicBezTo>
                  <a:pt x="0" y="3612026"/>
                  <a:pt x="2813" y="3612026"/>
                  <a:pt x="2813" y="3612026"/>
                </a:cubicBezTo>
                <a:cubicBezTo>
                  <a:pt x="25307" y="3606402"/>
                  <a:pt x="42178" y="3589529"/>
                  <a:pt x="50612" y="3564224"/>
                </a:cubicBezTo>
                <a:close/>
                <a:moveTo>
                  <a:pt x="5184973" y="3409573"/>
                </a:moveTo>
                <a:cubicBezTo>
                  <a:pt x="5193410" y="3432067"/>
                  <a:pt x="5210281" y="3448938"/>
                  <a:pt x="5232776" y="3457372"/>
                </a:cubicBezTo>
                <a:cubicBezTo>
                  <a:pt x="5235586" y="3457372"/>
                  <a:pt x="5235586" y="3460185"/>
                  <a:pt x="5235586" y="3460185"/>
                </a:cubicBezTo>
                <a:cubicBezTo>
                  <a:pt x="5235586" y="3462996"/>
                  <a:pt x="5232776" y="3462996"/>
                  <a:pt x="5232776" y="3462996"/>
                </a:cubicBezTo>
                <a:cubicBezTo>
                  <a:pt x="5210281" y="3468622"/>
                  <a:pt x="5193410" y="3485493"/>
                  <a:pt x="5187787" y="3507987"/>
                </a:cubicBezTo>
                <a:cubicBezTo>
                  <a:pt x="5187787" y="3510798"/>
                  <a:pt x="5184973" y="3510798"/>
                  <a:pt x="5184973" y="3510798"/>
                </a:cubicBezTo>
                <a:cubicBezTo>
                  <a:pt x="5182163" y="3510798"/>
                  <a:pt x="5182163" y="3507987"/>
                  <a:pt x="5182163" y="3507987"/>
                </a:cubicBezTo>
                <a:cubicBezTo>
                  <a:pt x="5176540" y="3485493"/>
                  <a:pt x="5159669" y="3468622"/>
                  <a:pt x="5137174" y="3462996"/>
                </a:cubicBezTo>
                <a:cubicBezTo>
                  <a:pt x="5134361" y="3462996"/>
                  <a:pt x="5134361" y="3460185"/>
                  <a:pt x="5134361" y="3460185"/>
                </a:cubicBezTo>
                <a:cubicBezTo>
                  <a:pt x="5134361" y="3457372"/>
                  <a:pt x="5137174" y="3457372"/>
                  <a:pt x="5137174" y="3457372"/>
                </a:cubicBezTo>
                <a:cubicBezTo>
                  <a:pt x="5159669" y="3451751"/>
                  <a:pt x="5176540" y="3434878"/>
                  <a:pt x="5184973" y="3409573"/>
                </a:cubicBezTo>
                <a:close/>
                <a:moveTo>
                  <a:pt x="5030325" y="3409573"/>
                </a:moveTo>
                <a:cubicBezTo>
                  <a:pt x="5035949" y="3432067"/>
                  <a:pt x="5055630" y="3448938"/>
                  <a:pt x="5078128" y="3457372"/>
                </a:cubicBezTo>
                <a:cubicBezTo>
                  <a:pt x="5080938" y="3457372"/>
                  <a:pt x="5080938" y="3460185"/>
                  <a:pt x="5080938" y="3460185"/>
                </a:cubicBezTo>
                <a:cubicBezTo>
                  <a:pt x="5080938" y="3462996"/>
                  <a:pt x="5078128" y="3462996"/>
                  <a:pt x="5078128" y="3462996"/>
                </a:cubicBezTo>
                <a:cubicBezTo>
                  <a:pt x="5055630" y="3468622"/>
                  <a:pt x="5038759" y="3485493"/>
                  <a:pt x="5033136" y="3507987"/>
                </a:cubicBezTo>
                <a:cubicBezTo>
                  <a:pt x="5033136" y="3510798"/>
                  <a:pt x="5030325" y="3510798"/>
                  <a:pt x="5030325" y="3510798"/>
                </a:cubicBezTo>
                <a:cubicBezTo>
                  <a:pt x="5027512" y="3510798"/>
                  <a:pt x="5027512" y="3507987"/>
                  <a:pt x="5027512" y="3507987"/>
                </a:cubicBezTo>
                <a:cubicBezTo>
                  <a:pt x="5021892" y="3485493"/>
                  <a:pt x="5005018" y="3468622"/>
                  <a:pt x="4982523" y="3462996"/>
                </a:cubicBezTo>
                <a:cubicBezTo>
                  <a:pt x="4979713" y="3462996"/>
                  <a:pt x="4979713" y="3460185"/>
                  <a:pt x="4979713" y="3460185"/>
                </a:cubicBezTo>
                <a:cubicBezTo>
                  <a:pt x="4979713" y="3457372"/>
                  <a:pt x="4982523" y="3457372"/>
                  <a:pt x="4982523" y="3457372"/>
                </a:cubicBezTo>
                <a:cubicBezTo>
                  <a:pt x="5005018" y="3451751"/>
                  <a:pt x="5021892" y="3434878"/>
                  <a:pt x="5030325" y="3409573"/>
                </a:cubicBezTo>
                <a:close/>
                <a:moveTo>
                  <a:pt x="4872861" y="3409573"/>
                </a:moveTo>
                <a:cubicBezTo>
                  <a:pt x="4881298" y="3432067"/>
                  <a:pt x="4898166" y="3448938"/>
                  <a:pt x="4920664" y="3457372"/>
                </a:cubicBezTo>
                <a:cubicBezTo>
                  <a:pt x="4923474" y="3457372"/>
                  <a:pt x="4923474" y="3460185"/>
                  <a:pt x="4923474" y="3460185"/>
                </a:cubicBezTo>
                <a:cubicBezTo>
                  <a:pt x="4923474" y="3462996"/>
                  <a:pt x="4920664" y="3462996"/>
                  <a:pt x="4920664" y="3462996"/>
                </a:cubicBezTo>
                <a:cubicBezTo>
                  <a:pt x="4898166" y="3468622"/>
                  <a:pt x="4881298" y="3485493"/>
                  <a:pt x="4875675" y="3507987"/>
                </a:cubicBezTo>
                <a:cubicBezTo>
                  <a:pt x="4875675" y="3510798"/>
                  <a:pt x="4872861" y="3510798"/>
                  <a:pt x="4872861" y="3510798"/>
                </a:cubicBezTo>
                <a:cubicBezTo>
                  <a:pt x="4870048" y="3510798"/>
                  <a:pt x="4870048" y="3507987"/>
                  <a:pt x="4870048" y="3507987"/>
                </a:cubicBezTo>
                <a:cubicBezTo>
                  <a:pt x="4864428" y="3485493"/>
                  <a:pt x="4847557" y="3468622"/>
                  <a:pt x="4825062" y="3462996"/>
                </a:cubicBezTo>
                <a:cubicBezTo>
                  <a:pt x="4822249" y="3462996"/>
                  <a:pt x="4822249" y="3460185"/>
                  <a:pt x="4822249" y="3460185"/>
                </a:cubicBezTo>
                <a:cubicBezTo>
                  <a:pt x="4822249" y="3457372"/>
                  <a:pt x="4825062" y="3457372"/>
                  <a:pt x="4825062" y="3457372"/>
                </a:cubicBezTo>
                <a:cubicBezTo>
                  <a:pt x="4847557" y="3451751"/>
                  <a:pt x="4864428" y="3434878"/>
                  <a:pt x="4872861" y="3409573"/>
                </a:cubicBezTo>
                <a:close/>
                <a:moveTo>
                  <a:pt x="4718213" y="3409573"/>
                </a:moveTo>
                <a:cubicBezTo>
                  <a:pt x="4726650" y="3432067"/>
                  <a:pt x="4743518" y="3448938"/>
                  <a:pt x="4766016" y="3457372"/>
                </a:cubicBezTo>
                <a:cubicBezTo>
                  <a:pt x="4768826" y="3457372"/>
                  <a:pt x="4768826" y="3460185"/>
                  <a:pt x="4768826" y="3460185"/>
                </a:cubicBezTo>
                <a:cubicBezTo>
                  <a:pt x="4768826" y="3462996"/>
                  <a:pt x="4766016" y="3462996"/>
                  <a:pt x="4766016" y="3462996"/>
                </a:cubicBezTo>
                <a:cubicBezTo>
                  <a:pt x="4743518" y="3468622"/>
                  <a:pt x="4726650" y="3485493"/>
                  <a:pt x="4721027" y="3507987"/>
                </a:cubicBezTo>
                <a:cubicBezTo>
                  <a:pt x="4721027" y="3510798"/>
                  <a:pt x="4718213" y="3510798"/>
                  <a:pt x="4718213" y="3510798"/>
                </a:cubicBezTo>
                <a:cubicBezTo>
                  <a:pt x="4715400" y="3510798"/>
                  <a:pt x="4715400" y="3507987"/>
                  <a:pt x="4715400" y="3507987"/>
                </a:cubicBezTo>
                <a:cubicBezTo>
                  <a:pt x="4709780" y="3485493"/>
                  <a:pt x="4692909" y="3468622"/>
                  <a:pt x="4670414" y="3462996"/>
                </a:cubicBezTo>
                <a:cubicBezTo>
                  <a:pt x="4667601" y="3462996"/>
                  <a:pt x="4667601" y="3460185"/>
                  <a:pt x="4667601" y="3460185"/>
                </a:cubicBezTo>
                <a:cubicBezTo>
                  <a:pt x="4667601" y="3457372"/>
                  <a:pt x="4670414" y="3457372"/>
                  <a:pt x="4670414" y="3457372"/>
                </a:cubicBezTo>
                <a:cubicBezTo>
                  <a:pt x="4692909" y="3451751"/>
                  <a:pt x="4709780" y="3434878"/>
                  <a:pt x="4718213" y="3409573"/>
                </a:cubicBezTo>
                <a:close/>
                <a:moveTo>
                  <a:pt x="4563563" y="3409573"/>
                </a:moveTo>
                <a:cubicBezTo>
                  <a:pt x="4571999" y="3432067"/>
                  <a:pt x="4588867" y="3448938"/>
                  <a:pt x="4611365" y="3457372"/>
                </a:cubicBezTo>
                <a:cubicBezTo>
                  <a:pt x="4614175" y="3457372"/>
                  <a:pt x="4614175" y="3460185"/>
                  <a:pt x="4614175" y="3460185"/>
                </a:cubicBezTo>
                <a:cubicBezTo>
                  <a:pt x="4614175" y="3462996"/>
                  <a:pt x="4611365" y="3462996"/>
                  <a:pt x="4611365" y="3462996"/>
                </a:cubicBezTo>
                <a:cubicBezTo>
                  <a:pt x="4588867" y="3468622"/>
                  <a:pt x="4571999" y="3485493"/>
                  <a:pt x="4566376" y="3507987"/>
                </a:cubicBezTo>
                <a:cubicBezTo>
                  <a:pt x="4566376" y="3510798"/>
                  <a:pt x="4563563" y="3510798"/>
                  <a:pt x="4563563" y="3510798"/>
                </a:cubicBezTo>
                <a:cubicBezTo>
                  <a:pt x="4560749" y="3510798"/>
                  <a:pt x="4560749" y="3507987"/>
                  <a:pt x="4560749" y="3507987"/>
                </a:cubicBezTo>
                <a:cubicBezTo>
                  <a:pt x="4555129" y="3485493"/>
                  <a:pt x="4538258" y="3468622"/>
                  <a:pt x="4515763" y="3462996"/>
                </a:cubicBezTo>
                <a:cubicBezTo>
                  <a:pt x="4512950" y="3462996"/>
                  <a:pt x="4512950" y="3460185"/>
                  <a:pt x="4512950" y="3460185"/>
                </a:cubicBezTo>
                <a:cubicBezTo>
                  <a:pt x="4512950" y="3457372"/>
                  <a:pt x="4515763" y="3457372"/>
                  <a:pt x="4515763" y="3457372"/>
                </a:cubicBezTo>
                <a:cubicBezTo>
                  <a:pt x="4538258" y="3451751"/>
                  <a:pt x="4555129" y="3434878"/>
                  <a:pt x="4563563" y="3409573"/>
                </a:cubicBezTo>
                <a:close/>
                <a:moveTo>
                  <a:pt x="4406104" y="3409573"/>
                </a:moveTo>
                <a:cubicBezTo>
                  <a:pt x="4414538" y="3432067"/>
                  <a:pt x="4431409" y="3448938"/>
                  <a:pt x="4453907" y="3457372"/>
                </a:cubicBezTo>
                <a:cubicBezTo>
                  <a:pt x="4456717" y="3457372"/>
                  <a:pt x="4456717" y="3460185"/>
                  <a:pt x="4456717" y="3460185"/>
                </a:cubicBezTo>
                <a:cubicBezTo>
                  <a:pt x="4456717" y="3462996"/>
                  <a:pt x="4453907" y="3462996"/>
                  <a:pt x="4453907" y="3462996"/>
                </a:cubicBezTo>
                <a:cubicBezTo>
                  <a:pt x="4431409" y="3468622"/>
                  <a:pt x="4414538" y="3485493"/>
                  <a:pt x="4408915" y="3507987"/>
                </a:cubicBezTo>
                <a:cubicBezTo>
                  <a:pt x="4408915" y="3510798"/>
                  <a:pt x="4406104" y="3510798"/>
                  <a:pt x="4406104" y="3510798"/>
                </a:cubicBezTo>
                <a:cubicBezTo>
                  <a:pt x="4403291" y="3510798"/>
                  <a:pt x="4403291" y="3507987"/>
                  <a:pt x="4403291" y="3507987"/>
                </a:cubicBezTo>
                <a:cubicBezTo>
                  <a:pt x="4397671" y="3485493"/>
                  <a:pt x="4380797" y="3468622"/>
                  <a:pt x="4358302" y="3462996"/>
                </a:cubicBezTo>
                <a:cubicBezTo>
                  <a:pt x="4355492" y="3462996"/>
                  <a:pt x="4355492" y="3460185"/>
                  <a:pt x="4355492" y="3460185"/>
                </a:cubicBezTo>
                <a:cubicBezTo>
                  <a:pt x="4355492" y="3457372"/>
                  <a:pt x="4358302" y="3457372"/>
                  <a:pt x="4358302" y="3457372"/>
                </a:cubicBezTo>
                <a:cubicBezTo>
                  <a:pt x="4380797" y="3451751"/>
                  <a:pt x="4397671" y="3434878"/>
                  <a:pt x="4406104" y="3409573"/>
                </a:cubicBezTo>
                <a:close/>
                <a:moveTo>
                  <a:pt x="4251453" y="3409573"/>
                </a:moveTo>
                <a:cubicBezTo>
                  <a:pt x="4259887" y="3432067"/>
                  <a:pt x="4276758" y="3448938"/>
                  <a:pt x="4299256" y="3457372"/>
                </a:cubicBezTo>
                <a:cubicBezTo>
                  <a:pt x="4302066" y="3457372"/>
                  <a:pt x="4302066" y="3460185"/>
                  <a:pt x="4302066" y="3460185"/>
                </a:cubicBezTo>
                <a:cubicBezTo>
                  <a:pt x="4302066" y="3462996"/>
                  <a:pt x="4299256" y="3462996"/>
                  <a:pt x="4299256" y="3462996"/>
                </a:cubicBezTo>
                <a:cubicBezTo>
                  <a:pt x="4276758" y="3468622"/>
                  <a:pt x="4259887" y="3485493"/>
                  <a:pt x="4254264" y="3507987"/>
                </a:cubicBezTo>
                <a:cubicBezTo>
                  <a:pt x="4254264" y="3510798"/>
                  <a:pt x="4251453" y="3510798"/>
                  <a:pt x="4251453" y="3510798"/>
                </a:cubicBezTo>
                <a:cubicBezTo>
                  <a:pt x="4248640" y="3510798"/>
                  <a:pt x="4248640" y="3507987"/>
                  <a:pt x="4248640" y="3507987"/>
                </a:cubicBezTo>
                <a:cubicBezTo>
                  <a:pt x="4243020" y="3485493"/>
                  <a:pt x="4226146" y="3468622"/>
                  <a:pt x="4203651" y="3462996"/>
                </a:cubicBezTo>
                <a:cubicBezTo>
                  <a:pt x="4200841" y="3462996"/>
                  <a:pt x="4200841" y="3460185"/>
                  <a:pt x="4200841" y="3460185"/>
                </a:cubicBezTo>
                <a:cubicBezTo>
                  <a:pt x="4200841" y="3457372"/>
                  <a:pt x="4203651" y="3457372"/>
                  <a:pt x="4203651" y="3457372"/>
                </a:cubicBezTo>
                <a:cubicBezTo>
                  <a:pt x="4226146" y="3451751"/>
                  <a:pt x="4243020" y="3434878"/>
                  <a:pt x="4251453" y="3409573"/>
                </a:cubicBezTo>
                <a:close/>
                <a:moveTo>
                  <a:pt x="4096805" y="3409573"/>
                </a:moveTo>
                <a:cubicBezTo>
                  <a:pt x="4105239" y="3432067"/>
                  <a:pt x="4122110" y="3448938"/>
                  <a:pt x="4144608" y="3457372"/>
                </a:cubicBezTo>
                <a:cubicBezTo>
                  <a:pt x="4147418" y="3457372"/>
                  <a:pt x="4147418" y="3460185"/>
                  <a:pt x="4147418" y="3460185"/>
                </a:cubicBezTo>
                <a:cubicBezTo>
                  <a:pt x="4147418" y="3462996"/>
                  <a:pt x="4144608" y="3462996"/>
                  <a:pt x="4144608" y="3462996"/>
                </a:cubicBezTo>
                <a:cubicBezTo>
                  <a:pt x="4122110" y="3468622"/>
                  <a:pt x="4105239" y="3485493"/>
                  <a:pt x="4099616" y="3507987"/>
                </a:cubicBezTo>
                <a:cubicBezTo>
                  <a:pt x="4099616" y="3510798"/>
                  <a:pt x="4096805" y="3510798"/>
                  <a:pt x="4096805" y="3510798"/>
                </a:cubicBezTo>
                <a:cubicBezTo>
                  <a:pt x="4093992" y="3510798"/>
                  <a:pt x="4093992" y="3507987"/>
                  <a:pt x="4093992" y="3507987"/>
                </a:cubicBezTo>
                <a:cubicBezTo>
                  <a:pt x="4088372" y="3485493"/>
                  <a:pt x="4071498" y="3468622"/>
                  <a:pt x="4049003" y="3462996"/>
                </a:cubicBezTo>
                <a:cubicBezTo>
                  <a:pt x="4046193" y="3462996"/>
                  <a:pt x="4046193" y="3460185"/>
                  <a:pt x="4046193" y="3460185"/>
                </a:cubicBezTo>
                <a:cubicBezTo>
                  <a:pt x="4046193" y="3457372"/>
                  <a:pt x="4049003" y="3457372"/>
                  <a:pt x="4049003" y="3457372"/>
                </a:cubicBezTo>
                <a:cubicBezTo>
                  <a:pt x="4071498" y="3451751"/>
                  <a:pt x="4088372" y="3434878"/>
                  <a:pt x="4096805" y="3409573"/>
                </a:cubicBezTo>
                <a:close/>
                <a:moveTo>
                  <a:pt x="3939345" y="3409573"/>
                </a:moveTo>
                <a:cubicBezTo>
                  <a:pt x="3947781" y="3432067"/>
                  <a:pt x="3964649" y="3448938"/>
                  <a:pt x="3987147" y="3457372"/>
                </a:cubicBezTo>
                <a:cubicBezTo>
                  <a:pt x="3989957" y="3457372"/>
                  <a:pt x="3989957" y="3460185"/>
                  <a:pt x="3989957" y="3460185"/>
                </a:cubicBezTo>
                <a:cubicBezTo>
                  <a:pt x="3989957" y="3462996"/>
                  <a:pt x="3987147" y="3462996"/>
                  <a:pt x="3987147" y="3462996"/>
                </a:cubicBezTo>
                <a:cubicBezTo>
                  <a:pt x="3964649" y="3468622"/>
                  <a:pt x="3947781" y="3485493"/>
                  <a:pt x="3942155" y="3507987"/>
                </a:cubicBezTo>
                <a:cubicBezTo>
                  <a:pt x="3942155" y="3510798"/>
                  <a:pt x="3939345" y="3510798"/>
                  <a:pt x="3939345" y="3510798"/>
                </a:cubicBezTo>
                <a:cubicBezTo>
                  <a:pt x="3936531" y="3510798"/>
                  <a:pt x="3936531" y="3507987"/>
                  <a:pt x="3936531" y="3507987"/>
                </a:cubicBezTo>
                <a:cubicBezTo>
                  <a:pt x="3930911" y="3485493"/>
                  <a:pt x="3914037" y="3468622"/>
                  <a:pt x="3891545" y="3462996"/>
                </a:cubicBezTo>
                <a:cubicBezTo>
                  <a:pt x="3888732" y="3462996"/>
                  <a:pt x="3888732" y="3460185"/>
                  <a:pt x="3888732" y="3460185"/>
                </a:cubicBezTo>
                <a:cubicBezTo>
                  <a:pt x="3888732" y="3457372"/>
                  <a:pt x="3891545" y="3457372"/>
                  <a:pt x="3891545" y="3457372"/>
                </a:cubicBezTo>
                <a:cubicBezTo>
                  <a:pt x="3914037" y="3451751"/>
                  <a:pt x="3930911" y="3434878"/>
                  <a:pt x="3939345" y="3409573"/>
                </a:cubicBezTo>
                <a:close/>
                <a:moveTo>
                  <a:pt x="3784693" y="3409573"/>
                </a:moveTo>
                <a:cubicBezTo>
                  <a:pt x="3793130" y="3432067"/>
                  <a:pt x="3809998" y="3448938"/>
                  <a:pt x="3832496" y="3457372"/>
                </a:cubicBezTo>
                <a:cubicBezTo>
                  <a:pt x="3835306" y="3457372"/>
                  <a:pt x="3835306" y="3460185"/>
                  <a:pt x="3835306" y="3460185"/>
                </a:cubicBezTo>
                <a:cubicBezTo>
                  <a:pt x="3835306" y="3462996"/>
                  <a:pt x="3832496" y="3462996"/>
                  <a:pt x="3832496" y="3462996"/>
                </a:cubicBezTo>
                <a:cubicBezTo>
                  <a:pt x="3809998" y="3468622"/>
                  <a:pt x="3793130" y="3485493"/>
                  <a:pt x="3787504" y="3507987"/>
                </a:cubicBezTo>
                <a:cubicBezTo>
                  <a:pt x="3787504" y="3510798"/>
                  <a:pt x="3784693" y="3510798"/>
                  <a:pt x="3784693" y="3510798"/>
                </a:cubicBezTo>
                <a:cubicBezTo>
                  <a:pt x="3781880" y="3510798"/>
                  <a:pt x="3781880" y="3507987"/>
                  <a:pt x="3781880" y="3507987"/>
                </a:cubicBezTo>
                <a:cubicBezTo>
                  <a:pt x="3776260" y="3485493"/>
                  <a:pt x="3759386" y="3468622"/>
                  <a:pt x="3736894" y="3462996"/>
                </a:cubicBezTo>
                <a:cubicBezTo>
                  <a:pt x="3734081" y="3462996"/>
                  <a:pt x="3734081" y="3460185"/>
                  <a:pt x="3734081" y="3460185"/>
                </a:cubicBezTo>
                <a:cubicBezTo>
                  <a:pt x="3734081" y="3457372"/>
                  <a:pt x="3736894" y="3457372"/>
                  <a:pt x="3736894" y="3457372"/>
                </a:cubicBezTo>
                <a:cubicBezTo>
                  <a:pt x="3759386" y="3451751"/>
                  <a:pt x="3776260" y="3434878"/>
                  <a:pt x="3784693" y="3409573"/>
                </a:cubicBezTo>
                <a:close/>
                <a:moveTo>
                  <a:pt x="3630045" y="3409573"/>
                </a:moveTo>
                <a:cubicBezTo>
                  <a:pt x="3638482" y="3432067"/>
                  <a:pt x="3655350" y="3448938"/>
                  <a:pt x="3677848" y="3457372"/>
                </a:cubicBezTo>
                <a:cubicBezTo>
                  <a:pt x="3680658" y="3457372"/>
                  <a:pt x="3680658" y="3460185"/>
                  <a:pt x="3680658" y="3460185"/>
                </a:cubicBezTo>
                <a:cubicBezTo>
                  <a:pt x="3680658" y="3462996"/>
                  <a:pt x="3677848" y="3462996"/>
                  <a:pt x="3677848" y="3462996"/>
                </a:cubicBezTo>
                <a:cubicBezTo>
                  <a:pt x="3655350" y="3468622"/>
                  <a:pt x="3638482" y="3485493"/>
                  <a:pt x="3632856" y="3507987"/>
                </a:cubicBezTo>
                <a:cubicBezTo>
                  <a:pt x="3632856" y="3510798"/>
                  <a:pt x="3630045" y="3510798"/>
                  <a:pt x="3630045" y="3510798"/>
                </a:cubicBezTo>
                <a:cubicBezTo>
                  <a:pt x="3627232" y="3510798"/>
                  <a:pt x="3627232" y="3507987"/>
                  <a:pt x="3627232" y="3507987"/>
                </a:cubicBezTo>
                <a:cubicBezTo>
                  <a:pt x="3621612" y="3485493"/>
                  <a:pt x="3604738" y="3468622"/>
                  <a:pt x="3582246" y="3462996"/>
                </a:cubicBezTo>
                <a:cubicBezTo>
                  <a:pt x="3579433" y="3462996"/>
                  <a:pt x="3579433" y="3460185"/>
                  <a:pt x="3579433" y="3460185"/>
                </a:cubicBezTo>
                <a:cubicBezTo>
                  <a:pt x="3579433" y="3457372"/>
                  <a:pt x="3582246" y="3457372"/>
                  <a:pt x="3582246" y="3457372"/>
                </a:cubicBezTo>
                <a:cubicBezTo>
                  <a:pt x="3604738" y="3451751"/>
                  <a:pt x="3621612" y="3434878"/>
                  <a:pt x="3630045" y="3409573"/>
                </a:cubicBezTo>
                <a:close/>
                <a:moveTo>
                  <a:pt x="3472581" y="3409573"/>
                </a:moveTo>
                <a:cubicBezTo>
                  <a:pt x="3481018" y="3432067"/>
                  <a:pt x="3500700" y="3448938"/>
                  <a:pt x="3520384" y="3457372"/>
                </a:cubicBezTo>
                <a:cubicBezTo>
                  <a:pt x="3523194" y="3457372"/>
                  <a:pt x="3523194" y="3460185"/>
                  <a:pt x="3523194" y="3460185"/>
                </a:cubicBezTo>
                <a:cubicBezTo>
                  <a:pt x="3523194" y="3462996"/>
                  <a:pt x="3520384" y="3462996"/>
                  <a:pt x="3520384" y="3462996"/>
                </a:cubicBezTo>
                <a:cubicBezTo>
                  <a:pt x="3497889" y="3468622"/>
                  <a:pt x="3481018" y="3485493"/>
                  <a:pt x="3475395" y="3507987"/>
                </a:cubicBezTo>
                <a:cubicBezTo>
                  <a:pt x="3475395" y="3510798"/>
                  <a:pt x="3472581" y="3510798"/>
                  <a:pt x="3472581" y="3510798"/>
                </a:cubicBezTo>
                <a:cubicBezTo>
                  <a:pt x="3469771" y="3510798"/>
                  <a:pt x="3469771" y="3507987"/>
                  <a:pt x="3469771" y="3507987"/>
                </a:cubicBezTo>
                <a:cubicBezTo>
                  <a:pt x="3464148" y="3485493"/>
                  <a:pt x="3447277" y="3468622"/>
                  <a:pt x="3424782" y="3462996"/>
                </a:cubicBezTo>
                <a:cubicBezTo>
                  <a:pt x="3421969" y="3462996"/>
                  <a:pt x="3421969" y="3460185"/>
                  <a:pt x="3421969" y="3460185"/>
                </a:cubicBezTo>
                <a:cubicBezTo>
                  <a:pt x="3421969" y="3457372"/>
                  <a:pt x="3424782" y="3457372"/>
                  <a:pt x="3424782" y="3457372"/>
                </a:cubicBezTo>
                <a:cubicBezTo>
                  <a:pt x="3447277" y="3451751"/>
                  <a:pt x="3464148" y="3434878"/>
                  <a:pt x="3472581" y="3409573"/>
                </a:cubicBezTo>
                <a:close/>
                <a:moveTo>
                  <a:pt x="3317933" y="3409573"/>
                </a:moveTo>
                <a:cubicBezTo>
                  <a:pt x="3326370" y="3432067"/>
                  <a:pt x="3343241" y="3448938"/>
                  <a:pt x="3365736" y="3457372"/>
                </a:cubicBezTo>
                <a:cubicBezTo>
                  <a:pt x="3368546" y="3457372"/>
                  <a:pt x="3368546" y="3460185"/>
                  <a:pt x="3368546" y="3460185"/>
                </a:cubicBezTo>
                <a:cubicBezTo>
                  <a:pt x="3368546" y="3462996"/>
                  <a:pt x="3365736" y="3462996"/>
                  <a:pt x="3365736" y="3462996"/>
                </a:cubicBezTo>
                <a:cubicBezTo>
                  <a:pt x="3343241" y="3468622"/>
                  <a:pt x="3326370" y="3485493"/>
                  <a:pt x="3320747" y="3507987"/>
                </a:cubicBezTo>
                <a:cubicBezTo>
                  <a:pt x="3320747" y="3510798"/>
                  <a:pt x="3317933" y="3510798"/>
                  <a:pt x="3317933" y="3510798"/>
                </a:cubicBezTo>
                <a:cubicBezTo>
                  <a:pt x="3315123" y="3510798"/>
                  <a:pt x="3315123" y="3507987"/>
                  <a:pt x="3315123" y="3507987"/>
                </a:cubicBezTo>
                <a:cubicBezTo>
                  <a:pt x="3309500" y="3485493"/>
                  <a:pt x="3292629" y="3468622"/>
                  <a:pt x="3270134" y="3462996"/>
                </a:cubicBezTo>
                <a:cubicBezTo>
                  <a:pt x="3267321" y="3462996"/>
                  <a:pt x="3267321" y="3460185"/>
                  <a:pt x="3267321" y="3460185"/>
                </a:cubicBezTo>
                <a:cubicBezTo>
                  <a:pt x="3267321" y="3457372"/>
                  <a:pt x="3270134" y="3457372"/>
                  <a:pt x="3270134" y="3457372"/>
                </a:cubicBezTo>
                <a:cubicBezTo>
                  <a:pt x="3292629" y="3451751"/>
                  <a:pt x="3309500" y="3434878"/>
                  <a:pt x="3317933" y="3409573"/>
                </a:cubicBezTo>
                <a:close/>
                <a:moveTo>
                  <a:pt x="3163283" y="3409573"/>
                </a:moveTo>
                <a:cubicBezTo>
                  <a:pt x="3171719" y="3432067"/>
                  <a:pt x="3188590" y="3448938"/>
                  <a:pt x="3211085" y="3457372"/>
                </a:cubicBezTo>
                <a:cubicBezTo>
                  <a:pt x="3213895" y="3457372"/>
                  <a:pt x="3213895" y="3460185"/>
                  <a:pt x="3213895" y="3460185"/>
                </a:cubicBezTo>
                <a:cubicBezTo>
                  <a:pt x="3213895" y="3462996"/>
                  <a:pt x="3211085" y="3462996"/>
                  <a:pt x="3211085" y="3462996"/>
                </a:cubicBezTo>
                <a:cubicBezTo>
                  <a:pt x="3188590" y="3468622"/>
                  <a:pt x="3171719" y="3485493"/>
                  <a:pt x="3166096" y="3507987"/>
                </a:cubicBezTo>
                <a:cubicBezTo>
                  <a:pt x="3166096" y="3510798"/>
                  <a:pt x="3163283" y="3510798"/>
                  <a:pt x="3163283" y="3510798"/>
                </a:cubicBezTo>
                <a:cubicBezTo>
                  <a:pt x="3160472" y="3510798"/>
                  <a:pt x="3160472" y="3507987"/>
                  <a:pt x="3160472" y="3507987"/>
                </a:cubicBezTo>
                <a:cubicBezTo>
                  <a:pt x="3154849" y="3485493"/>
                  <a:pt x="3137978" y="3468622"/>
                  <a:pt x="3115483" y="3462996"/>
                </a:cubicBezTo>
                <a:cubicBezTo>
                  <a:pt x="3112670" y="3462996"/>
                  <a:pt x="3112670" y="3460185"/>
                  <a:pt x="3112670" y="3460185"/>
                </a:cubicBezTo>
                <a:cubicBezTo>
                  <a:pt x="3112670" y="3457372"/>
                  <a:pt x="3115483" y="3457372"/>
                  <a:pt x="3115483" y="3457372"/>
                </a:cubicBezTo>
                <a:cubicBezTo>
                  <a:pt x="3137978" y="3451751"/>
                  <a:pt x="3154849" y="3434878"/>
                  <a:pt x="3163283" y="3409573"/>
                </a:cubicBezTo>
                <a:close/>
                <a:moveTo>
                  <a:pt x="3005823" y="3409573"/>
                </a:moveTo>
                <a:cubicBezTo>
                  <a:pt x="3014257" y="3432067"/>
                  <a:pt x="3033942" y="3448938"/>
                  <a:pt x="3053626" y="3457372"/>
                </a:cubicBezTo>
                <a:cubicBezTo>
                  <a:pt x="3056436" y="3457372"/>
                  <a:pt x="3056436" y="3460185"/>
                  <a:pt x="3056436" y="3460185"/>
                </a:cubicBezTo>
                <a:cubicBezTo>
                  <a:pt x="3056436" y="3462996"/>
                  <a:pt x="3053626" y="3462996"/>
                  <a:pt x="3053626" y="3462996"/>
                </a:cubicBezTo>
                <a:cubicBezTo>
                  <a:pt x="3031128" y="3468622"/>
                  <a:pt x="3014257" y="3485493"/>
                  <a:pt x="3008634" y="3507987"/>
                </a:cubicBezTo>
                <a:cubicBezTo>
                  <a:pt x="3008634" y="3510798"/>
                  <a:pt x="3005823" y="3510798"/>
                  <a:pt x="3005823" y="3510798"/>
                </a:cubicBezTo>
                <a:cubicBezTo>
                  <a:pt x="3003010" y="3510798"/>
                  <a:pt x="3003010" y="3507987"/>
                  <a:pt x="3003010" y="3507987"/>
                </a:cubicBezTo>
                <a:cubicBezTo>
                  <a:pt x="2997390" y="3485493"/>
                  <a:pt x="2980516" y="3468622"/>
                  <a:pt x="2958021" y="3462996"/>
                </a:cubicBezTo>
                <a:cubicBezTo>
                  <a:pt x="2955211" y="3462996"/>
                  <a:pt x="2955211" y="3460185"/>
                  <a:pt x="2955211" y="3460185"/>
                </a:cubicBezTo>
                <a:cubicBezTo>
                  <a:pt x="2955211" y="3457372"/>
                  <a:pt x="2958021" y="3457372"/>
                  <a:pt x="2958021" y="3457372"/>
                </a:cubicBezTo>
                <a:cubicBezTo>
                  <a:pt x="2980516" y="3451751"/>
                  <a:pt x="2997390" y="3434878"/>
                  <a:pt x="3005823" y="3409573"/>
                </a:cubicBezTo>
                <a:close/>
                <a:moveTo>
                  <a:pt x="2851172" y="3409573"/>
                </a:moveTo>
                <a:cubicBezTo>
                  <a:pt x="2859606" y="3432067"/>
                  <a:pt x="2876477" y="3448938"/>
                  <a:pt x="2898975" y="3457372"/>
                </a:cubicBezTo>
                <a:cubicBezTo>
                  <a:pt x="2901785" y="3457372"/>
                  <a:pt x="2901785" y="3460185"/>
                  <a:pt x="2901785" y="3460185"/>
                </a:cubicBezTo>
                <a:cubicBezTo>
                  <a:pt x="2901785" y="3462996"/>
                  <a:pt x="2898975" y="3462996"/>
                  <a:pt x="2898975" y="3462996"/>
                </a:cubicBezTo>
                <a:cubicBezTo>
                  <a:pt x="2876477" y="3468622"/>
                  <a:pt x="2859606" y="3485493"/>
                  <a:pt x="2853983" y="3507987"/>
                </a:cubicBezTo>
                <a:cubicBezTo>
                  <a:pt x="2853983" y="3510798"/>
                  <a:pt x="2851172" y="3510798"/>
                  <a:pt x="2851172" y="3510798"/>
                </a:cubicBezTo>
                <a:cubicBezTo>
                  <a:pt x="2848359" y="3510798"/>
                  <a:pt x="2848359" y="3507987"/>
                  <a:pt x="2848359" y="3507987"/>
                </a:cubicBezTo>
                <a:cubicBezTo>
                  <a:pt x="2842739" y="3485493"/>
                  <a:pt x="2825865" y="3468622"/>
                  <a:pt x="2803370" y="3462996"/>
                </a:cubicBezTo>
                <a:cubicBezTo>
                  <a:pt x="2800560" y="3462996"/>
                  <a:pt x="2800560" y="3460185"/>
                  <a:pt x="2800560" y="3460185"/>
                </a:cubicBezTo>
                <a:cubicBezTo>
                  <a:pt x="2800560" y="3457372"/>
                  <a:pt x="2803370" y="3457372"/>
                  <a:pt x="2803370" y="3457372"/>
                </a:cubicBezTo>
                <a:cubicBezTo>
                  <a:pt x="2825865" y="3451751"/>
                  <a:pt x="2842739" y="3434878"/>
                  <a:pt x="2851172" y="3409573"/>
                </a:cubicBezTo>
                <a:close/>
                <a:moveTo>
                  <a:pt x="2696525" y="3409573"/>
                </a:moveTo>
                <a:cubicBezTo>
                  <a:pt x="2704959" y="3432067"/>
                  <a:pt x="2721830" y="3448938"/>
                  <a:pt x="2744328" y="3457372"/>
                </a:cubicBezTo>
                <a:cubicBezTo>
                  <a:pt x="2747138" y="3457372"/>
                  <a:pt x="2747138" y="3460185"/>
                  <a:pt x="2747138" y="3460185"/>
                </a:cubicBezTo>
                <a:cubicBezTo>
                  <a:pt x="2747138" y="3462996"/>
                  <a:pt x="2744328" y="3462996"/>
                  <a:pt x="2744328" y="3462996"/>
                </a:cubicBezTo>
                <a:cubicBezTo>
                  <a:pt x="2721830" y="3468622"/>
                  <a:pt x="2704959" y="3485493"/>
                  <a:pt x="2699336" y="3507987"/>
                </a:cubicBezTo>
                <a:cubicBezTo>
                  <a:pt x="2699336" y="3510798"/>
                  <a:pt x="2696525" y="3510798"/>
                  <a:pt x="2696525" y="3510798"/>
                </a:cubicBezTo>
                <a:cubicBezTo>
                  <a:pt x="2693712" y="3510798"/>
                  <a:pt x="2693712" y="3507987"/>
                  <a:pt x="2693712" y="3507987"/>
                </a:cubicBezTo>
                <a:cubicBezTo>
                  <a:pt x="2688092" y="3485493"/>
                  <a:pt x="2671218" y="3468622"/>
                  <a:pt x="2648723" y="3462996"/>
                </a:cubicBezTo>
                <a:cubicBezTo>
                  <a:pt x="2645913" y="3462996"/>
                  <a:pt x="2645913" y="3460185"/>
                  <a:pt x="2645913" y="3460185"/>
                </a:cubicBezTo>
                <a:cubicBezTo>
                  <a:pt x="2645913" y="3457372"/>
                  <a:pt x="2648723" y="3457372"/>
                  <a:pt x="2648723" y="3457372"/>
                </a:cubicBezTo>
                <a:cubicBezTo>
                  <a:pt x="2671218" y="3451751"/>
                  <a:pt x="2688092" y="3434878"/>
                  <a:pt x="2696525" y="3409573"/>
                </a:cubicBezTo>
                <a:close/>
                <a:moveTo>
                  <a:pt x="2539061" y="3409573"/>
                </a:moveTo>
                <a:cubicBezTo>
                  <a:pt x="2547497" y="3432067"/>
                  <a:pt x="2567179" y="3448938"/>
                  <a:pt x="2586863" y="3457372"/>
                </a:cubicBezTo>
                <a:cubicBezTo>
                  <a:pt x="2589673" y="3457372"/>
                  <a:pt x="2589673" y="3460185"/>
                  <a:pt x="2589673" y="3460185"/>
                </a:cubicBezTo>
                <a:cubicBezTo>
                  <a:pt x="2589673" y="3462996"/>
                  <a:pt x="2586863" y="3462996"/>
                  <a:pt x="2586863" y="3462996"/>
                </a:cubicBezTo>
                <a:cubicBezTo>
                  <a:pt x="2564365" y="3468622"/>
                  <a:pt x="2547497" y="3485493"/>
                  <a:pt x="2541874" y="3507987"/>
                </a:cubicBezTo>
                <a:cubicBezTo>
                  <a:pt x="2541874" y="3510798"/>
                  <a:pt x="2539061" y="3510798"/>
                  <a:pt x="2539061" y="3510798"/>
                </a:cubicBezTo>
                <a:cubicBezTo>
                  <a:pt x="2536247" y="3510798"/>
                  <a:pt x="2536247" y="3507987"/>
                  <a:pt x="2536247" y="3507987"/>
                </a:cubicBezTo>
                <a:cubicBezTo>
                  <a:pt x="2530627" y="3485493"/>
                  <a:pt x="2513756" y="3468622"/>
                  <a:pt x="2491261" y="3462996"/>
                </a:cubicBezTo>
                <a:cubicBezTo>
                  <a:pt x="2488448" y="3462996"/>
                  <a:pt x="2488448" y="3460185"/>
                  <a:pt x="2488448" y="3460185"/>
                </a:cubicBezTo>
                <a:cubicBezTo>
                  <a:pt x="2488448" y="3457372"/>
                  <a:pt x="2491261" y="3457372"/>
                  <a:pt x="2491261" y="3457372"/>
                </a:cubicBezTo>
                <a:cubicBezTo>
                  <a:pt x="2513756" y="3451751"/>
                  <a:pt x="2530627" y="3434878"/>
                  <a:pt x="2539061" y="3409573"/>
                </a:cubicBezTo>
                <a:close/>
                <a:moveTo>
                  <a:pt x="2384413" y="3409573"/>
                </a:moveTo>
                <a:cubicBezTo>
                  <a:pt x="2392849" y="3432067"/>
                  <a:pt x="2409717" y="3448938"/>
                  <a:pt x="2432215" y="3457372"/>
                </a:cubicBezTo>
                <a:cubicBezTo>
                  <a:pt x="2435025" y="3457372"/>
                  <a:pt x="2435025" y="3460185"/>
                  <a:pt x="2435025" y="3460185"/>
                </a:cubicBezTo>
                <a:cubicBezTo>
                  <a:pt x="2435025" y="3462996"/>
                  <a:pt x="2432215" y="3462996"/>
                  <a:pt x="2432215" y="3462996"/>
                </a:cubicBezTo>
                <a:cubicBezTo>
                  <a:pt x="2409717" y="3468622"/>
                  <a:pt x="2392849" y="3485493"/>
                  <a:pt x="2387226" y="3507987"/>
                </a:cubicBezTo>
                <a:cubicBezTo>
                  <a:pt x="2387226" y="3510798"/>
                  <a:pt x="2384413" y="3510798"/>
                  <a:pt x="2384413" y="3510798"/>
                </a:cubicBezTo>
                <a:cubicBezTo>
                  <a:pt x="2381599" y="3510798"/>
                  <a:pt x="2381599" y="3507987"/>
                  <a:pt x="2381599" y="3507987"/>
                </a:cubicBezTo>
                <a:cubicBezTo>
                  <a:pt x="2375979" y="3485493"/>
                  <a:pt x="2359108" y="3468622"/>
                  <a:pt x="2336613" y="3462996"/>
                </a:cubicBezTo>
                <a:cubicBezTo>
                  <a:pt x="2333800" y="3462996"/>
                  <a:pt x="2333800" y="3460185"/>
                  <a:pt x="2333800" y="3460185"/>
                </a:cubicBezTo>
                <a:cubicBezTo>
                  <a:pt x="2333800" y="3457372"/>
                  <a:pt x="2336613" y="3457372"/>
                  <a:pt x="2336613" y="3457372"/>
                </a:cubicBezTo>
                <a:cubicBezTo>
                  <a:pt x="2359108" y="3451751"/>
                  <a:pt x="2375979" y="3434878"/>
                  <a:pt x="2384413" y="3409573"/>
                </a:cubicBezTo>
                <a:close/>
                <a:moveTo>
                  <a:pt x="2229761" y="3409573"/>
                </a:moveTo>
                <a:cubicBezTo>
                  <a:pt x="2238198" y="3432067"/>
                  <a:pt x="2255066" y="3448938"/>
                  <a:pt x="2277564" y="3457372"/>
                </a:cubicBezTo>
                <a:cubicBezTo>
                  <a:pt x="2280374" y="3457372"/>
                  <a:pt x="2280374" y="3460185"/>
                  <a:pt x="2280374" y="3460185"/>
                </a:cubicBezTo>
                <a:cubicBezTo>
                  <a:pt x="2280374" y="3462996"/>
                  <a:pt x="2277564" y="3462996"/>
                  <a:pt x="2277564" y="3462996"/>
                </a:cubicBezTo>
                <a:cubicBezTo>
                  <a:pt x="2255066" y="3468622"/>
                  <a:pt x="2238198" y="3485493"/>
                  <a:pt x="2232575" y="3507987"/>
                </a:cubicBezTo>
                <a:cubicBezTo>
                  <a:pt x="2232575" y="3510798"/>
                  <a:pt x="2229761" y="3510798"/>
                  <a:pt x="2229761" y="3510798"/>
                </a:cubicBezTo>
                <a:cubicBezTo>
                  <a:pt x="2226948" y="3510798"/>
                  <a:pt x="2226948" y="3507987"/>
                  <a:pt x="2226948" y="3507987"/>
                </a:cubicBezTo>
                <a:cubicBezTo>
                  <a:pt x="2221328" y="3485493"/>
                  <a:pt x="2204457" y="3468622"/>
                  <a:pt x="2181962" y="3462996"/>
                </a:cubicBezTo>
                <a:cubicBezTo>
                  <a:pt x="2179149" y="3462996"/>
                  <a:pt x="2179149" y="3460185"/>
                  <a:pt x="2179149" y="3460185"/>
                </a:cubicBezTo>
                <a:cubicBezTo>
                  <a:pt x="2179149" y="3457372"/>
                  <a:pt x="2181962" y="3457372"/>
                  <a:pt x="2181962" y="3457372"/>
                </a:cubicBezTo>
                <a:cubicBezTo>
                  <a:pt x="2204457" y="3451751"/>
                  <a:pt x="2221328" y="3434878"/>
                  <a:pt x="2229761" y="3409573"/>
                </a:cubicBezTo>
                <a:close/>
                <a:moveTo>
                  <a:pt x="2075115" y="3409573"/>
                </a:moveTo>
                <a:cubicBezTo>
                  <a:pt x="2080738" y="3432067"/>
                  <a:pt x="2100419" y="3448938"/>
                  <a:pt x="2122917" y="3457372"/>
                </a:cubicBezTo>
                <a:cubicBezTo>
                  <a:pt x="2125727" y="3457372"/>
                  <a:pt x="2125727" y="3460185"/>
                  <a:pt x="2125727" y="3460185"/>
                </a:cubicBezTo>
                <a:cubicBezTo>
                  <a:pt x="2125727" y="3462996"/>
                  <a:pt x="2122917" y="3462996"/>
                  <a:pt x="2122917" y="3462996"/>
                </a:cubicBezTo>
                <a:cubicBezTo>
                  <a:pt x="2100419" y="3468622"/>
                  <a:pt x="2083551" y="3485493"/>
                  <a:pt x="2077928" y="3507987"/>
                </a:cubicBezTo>
                <a:cubicBezTo>
                  <a:pt x="2077928" y="3510798"/>
                  <a:pt x="2075115" y="3510798"/>
                  <a:pt x="2075115" y="3510798"/>
                </a:cubicBezTo>
                <a:cubicBezTo>
                  <a:pt x="2072301" y="3510798"/>
                  <a:pt x="2072301" y="3507987"/>
                  <a:pt x="2072301" y="3507987"/>
                </a:cubicBezTo>
                <a:cubicBezTo>
                  <a:pt x="2066681" y="3485493"/>
                  <a:pt x="2049810" y="3468622"/>
                  <a:pt x="2027315" y="3462996"/>
                </a:cubicBezTo>
                <a:cubicBezTo>
                  <a:pt x="2024502" y="3462996"/>
                  <a:pt x="2024502" y="3460185"/>
                  <a:pt x="2024502" y="3460185"/>
                </a:cubicBezTo>
                <a:cubicBezTo>
                  <a:pt x="2024502" y="3457372"/>
                  <a:pt x="2027315" y="3457372"/>
                  <a:pt x="2027315" y="3457372"/>
                </a:cubicBezTo>
                <a:cubicBezTo>
                  <a:pt x="2049810" y="3451751"/>
                  <a:pt x="2066681" y="3434878"/>
                  <a:pt x="2075115" y="3409573"/>
                </a:cubicBezTo>
                <a:close/>
                <a:moveTo>
                  <a:pt x="1917652" y="3409573"/>
                </a:moveTo>
                <a:cubicBezTo>
                  <a:pt x="1926086" y="3432067"/>
                  <a:pt x="1942957" y="3448938"/>
                  <a:pt x="1965455" y="3457372"/>
                </a:cubicBezTo>
                <a:cubicBezTo>
                  <a:pt x="1968265" y="3457372"/>
                  <a:pt x="1968265" y="3460185"/>
                  <a:pt x="1968265" y="3460185"/>
                </a:cubicBezTo>
                <a:cubicBezTo>
                  <a:pt x="1968265" y="3462996"/>
                  <a:pt x="1965455" y="3462996"/>
                  <a:pt x="1965455" y="3462996"/>
                </a:cubicBezTo>
                <a:cubicBezTo>
                  <a:pt x="1942957" y="3468622"/>
                  <a:pt x="1926086" y="3485493"/>
                  <a:pt x="1920463" y="3507987"/>
                </a:cubicBezTo>
                <a:cubicBezTo>
                  <a:pt x="1920463" y="3510798"/>
                  <a:pt x="1917652" y="3510798"/>
                  <a:pt x="1917652" y="3510798"/>
                </a:cubicBezTo>
                <a:cubicBezTo>
                  <a:pt x="1914839" y="3510798"/>
                  <a:pt x="1914839" y="3507987"/>
                  <a:pt x="1914839" y="3507987"/>
                </a:cubicBezTo>
                <a:cubicBezTo>
                  <a:pt x="1909219" y="3485493"/>
                  <a:pt x="1892345" y="3468622"/>
                  <a:pt x="1869850" y="3462996"/>
                </a:cubicBezTo>
                <a:cubicBezTo>
                  <a:pt x="1867040" y="3462996"/>
                  <a:pt x="1867040" y="3460185"/>
                  <a:pt x="1867040" y="3460185"/>
                </a:cubicBezTo>
                <a:cubicBezTo>
                  <a:pt x="1867040" y="3457372"/>
                  <a:pt x="1869850" y="3457372"/>
                  <a:pt x="1869850" y="3457372"/>
                </a:cubicBezTo>
                <a:cubicBezTo>
                  <a:pt x="1892345" y="3451751"/>
                  <a:pt x="1909219" y="3434878"/>
                  <a:pt x="1917652" y="3409573"/>
                </a:cubicBezTo>
                <a:close/>
                <a:moveTo>
                  <a:pt x="1763004" y="3409573"/>
                </a:moveTo>
                <a:cubicBezTo>
                  <a:pt x="1771438" y="3432067"/>
                  <a:pt x="1788309" y="3448938"/>
                  <a:pt x="1810807" y="3457372"/>
                </a:cubicBezTo>
                <a:cubicBezTo>
                  <a:pt x="1813617" y="3457372"/>
                  <a:pt x="1813617" y="3460185"/>
                  <a:pt x="1813617" y="3460185"/>
                </a:cubicBezTo>
                <a:cubicBezTo>
                  <a:pt x="1813617" y="3462996"/>
                  <a:pt x="1810807" y="3462996"/>
                  <a:pt x="1810807" y="3462996"/>
                </a:cubicBezTo>
                <a:cubicBezTo>
                  <a:pt x="1788309" y="3468622"/>
                  <a:pt x="1771438" y="3485493"/>
                  <a:pt x="1765815" y="3507987"/>
                </a:cubicBezTo>
                <a:cubicBezTo>
                  <a:pt x="1765815" y="3510798"/>
                  <a:pt x="1763004" y="3510798"/>
                  <a:pt x="1763004" y="3510798"/>
                </a:cubicBezTo>
                <a:cubicBezTo>
                  <a:pt x="1760191" y="3510798"/>
                  <a:pt x="1760191" y="3507987"/>
                  <a:pt x="1760191" y="3507987"/>
                </a:cubicBezTo>
                <a:cubicBezTo>
                  <a:pt x="1754571" y="3485493"/>
                  <a:pt x="1737697" y="3468622"/>
                  <a:pt x="1715202" y="3462996"/>
                </a:cubicBezTo>
                <a:cubicBezTo>
                  <a:pt x="1712392" y="3462996"/>
                  <a:pt x="1712392" y="3460185"/>
                  <a:pt x="1712392" y="3460185"/>
                </a:cubicBezTo>
                <a:cubicBezTo>
                  <a:pt x="1712392" y="3457372"/>
                  <a:pt x="1715202" y="3457372"/>
                  <a:pt x="1715202" y="3457372"/>
                </a:cubicBezTo>
                <a:cubicBezTo>
                  <a:pt x="1737697" y="3451751"/>
                  <a:pt x="1754571" y="3434878"/>
                  <a:pt x="1763004" y="3409573"/>
                </a:cubicBezTo>
                <a:close/>
                <a:moveTo>
                  <a:pt x="1608353" y="3409573"/>
                </a:moveTo>
                <a:cubicBezTo>
                  <a:pt x="1613977" y="3432067"/>
                  <a:pt x="1633658" y="3448938"/>
                  <a:pt x="1656156" y="3457372"/>
                </a:cubicBezTo>
                <a:cubicBezTo>
                  <a:pt x="1658966" y="3457372"/>
                  <a:pt x="1658966" y="3460185"/>
                  <a:pt x="1658966" y="3460185"/>
                </a:cubicBezTo>
                <a:cubicBezTo>
                  <a:pt x="1658966" y="3462996"/>
                  <a:pt x="1656156" y="3462996"/>
                  <a:pt x="1656156" y="3462996"/>
                </a:cubicBezTo>
                <a:cubicBezTo>
                  <a:pt x="1633658" y="3468622"/>
                  <a:pt x="1616787" y="3485493"/>
                  <a:pt x="1611164" y="3507987"/>
                </a:cubicBezTo>
                <a:cubicBezTo>
                  <a:pt x="1611164" y="3510798"/>
                  <a:pt x="1608353" y="3510798"/>
                  <a:pt x="1608353" y="3510798"/>
                </a:cubicBezTo>
                <a:cubicBezTo>
                  <a:pt x="1605540" y="3510798"/>
                  <a:pt x="1605540" y="3507987"/>
                  <a:pt x="1605540" y="3507987"/>
                </a:cubicBezTo>
                <a:cubicBezTo>
                  <a:pt x="1599920" y="3485493"/>
                  <a:pt x="1583046" y="3468622"/>
                  <a:pt x="1560551" y="3462996"/>
                </a:cubicBezTo>
                <a:cubicBezTo>
                  <a:pt x="1557741" y="3462996"/>
                  <a:pt x="1557741" y="3460185"/>
                  <a:pt x="1557741" y="3460185"/>
                </a:cubicBezTo>
                <a:cubicBezTo>
                  <a:pt x="1557741" y="3457372"/>
                  <a:pt x="1560551" y="3457372"/>
                  <a:pt x="1560551" y="3457372"/>
                </a:cubicBezTo>
                <a:cubicBezTo>
                  <a:pt x="1583046" y="3451751"/>
                  <a:pt x="1599920" y="3434878"/>
                  <a:pt x="1608353" y="3409573"/>
                </a:cubicBezTo>
                <a:close/>
                <a:moveTo>
                  <a:pt x="1450892" y="3409573"/>
                </a:moveTo>
                <a:cubicBezTo>
                  <a:pt x="1459326" y="3432067"/>
                  <a:pt x="1476197" y="3448938"/>
                  <a:pt x="1498695" y="3457372"/>
                </a:cubicBezTo>
                <a:cubicBezTo>
                  <a:pt x="1501505" y="3457372"/>
                  <a:pt x="1501505" y="3460185"/>
                  <a:pt x="1501505" y="3460185"/>
                </a:cubicBezTo>
                <a:cubicBezTo>
                  <a:pt x="1501505" y="3462996"/>
                  <a:pt x="1498695" y="3462996"/>
                  <a:pt x="1498695" y="3462996"/>
                </a:cubicBezTo>
                <a:cubicBezTo>
                  <a:pt x="1476197" y="3468622"/>
                  <a:pt x="1459326" y="3485493"/>
                  <a:pt x="1453706" y="3507987"/>
                </a:cubicBezTo>
                <a:cubicBezTo>
                  <a:pt x="1453706" y="3510798"/>
                  <a:pt x="1450892" y="3510798"/>
                  <a:pt x="1450892" y="3510798"/>
                </a:cubicBezTo>
                <a:cubicBezTo>
                  <a:pt x="1448079" y="3510798"/>
                  <a:pt x="1448079" y="3507987"/>
                  <a:pt x="1448079" y="3507987"/>
                </a:cubicBezTo>
                <a:cubicBezTo>
                  <a:pt x="1442458" y="3485493"/>
                  <a:pt x="1425587" y="3468622"/>
                  <a:pt x="1403090" y="3462996"/>
                </a:cubicBezTo>
                <a:cubicBezTo>
                  <a:pt x="1400280" y="3462996"/>
                  <a:pt x="1400280" y="3460185"/>
                  <a:pt x="1400280" y="3460185"/>
                </a:cubicBezTo>
                <a:cubicBezTo>
                  <a:pt x="1400280" y="3457372"/>
                  <a:pt x="1403090" y="3457372"/>
                  <a:pt x="1403090" y="3457372"/>
                </a:cubicBezTo>
                <a:cubicBezTo>
                  <a:pt x="1425587" y="3451751"/>
                  <a:pt x="1442458" y="3434878"/>
                  <a:pt x="1450892" y="3409573"/>
                </a:cubicBezTo>
                <a:close/>
                <a:moveTo>
                  <a:pt x="1296244" y="3409573"/>
                </a:moveTo>
                <a:cubicBezTo>
                  <a:pt x="1304678" y="3432067"/>
                  <a:pt x="1321549" y="3448938"/>
                  <a:pt x="1344046" y="3457372"/>
                </a:cubicBezTo>
                <a:cubicBezTo>
                  <a:pt x="1346857" y="3457372"/>
                  <a:pt x="1346857" y="3460185"/>
                  <a:pt x="1346857" y="3460185"/>
                </a:cubicBezTo>
                <a:cubicBezTo>
                  <a:pt x="1346857" y="3462996"/>
                  <a:pt x="1344046" y="3462996"/>
                  <a:pt x="1344046" y="3462996"/>
                </a:cubicBezTo>
                <a:cubicBezTo>
                  <a:pt x="1321549" y="3468622"/>
                  <a:pt x="1304678" y="3485493"/>
                  <a:pt x="1299058" y="3507987"/>
                </a:cubicBezTo>
                <a:cubicBezTo>
                  <a:pt x="1299058" y="3510798"/>
                  <a:pt x="1296244" y="3510798"/>
                  <a:pt x="1296244" y="3510798"/>
                </a:cubicBezTo>
                <a:cubicBezTo>
                  <a:pt x="1293431" y="3510798"/>
                  <a:pt x="1293431" y="3507987"/>
                  <a:pt x="1293431" y="3507987"/>
                </a:cubicBezTo>
                <a:cubicBezTo>
                  <a:pt x="1287810" y="3485493"/>
                  <a:pt x="1270939" y="3468622"/>
                  <a:pt x="1248442" y="3462996"/>
                </a:cubicBezTo>
                <a:cubicBezTo>
                  <a:pt x="1245632" y="3462996"/>
                  <a:pt x="1245632" y="3460185"/>
                  <a:pt x="1245632" y="3460185"/>
                </a:cubicBezTo>
                <a:cubicBezTo>
                  <a:pt x="1245632" y="3457372"/>
                  <a:pt x="1248442" y="3457372"/>
                  <a:pt x="1248442" y="3457372"/>
                </a:cubicBezTo>
                <a:cubicBezTo>
                  <a:pt x="1270939" y="3451751"/>
                  <a:pt x="1287810" y="3434878"/>
                  <a:pt x="1296244" y="3409573"/>
                </a:cubicBezTo>
                <a:close/>
                <a:moveTo>
                  <a:pt x="1141593" y="3409573"/>
                </a:moveTo>
                <a:cubicBezTo>
                  <a:pt x="1150027" y="3432067"/>
                  <a:pt x="1166898" y="3448938"/>
                  <a:pt x="1189395" y="3457372"/>
                </a:cubicBezTo>
                <a:cubicBezTo>
                  <a:pt x="1192206" y="3457372"/>
                  <a:pt x="1192206" y="3460185"/>
                  <a:pt x="1192206" y="3460185"/>
                </a:cubicBezTo>
                <a:cubicBezTo>
                  <a:pt x="1192206" y="3462996"/>
                  <a:pt x="1189395" y="3462996"/>
                  <a:pt x="1189395" y="3462996"/>
                </a:cubicBezTo>
                <a:cubicBezTo>
                  <a:pt x="1166898" y="3468622"/>
                  <a:pt x="1150027" y="3485493"/>
                  <a:pt x="1144407" y="3507987"/>
                </a:cubicBezTo>
                <a:cubicBezTo>
                  <a:pt x="1144407" y="3510798"/>
                  <a:pt x="1141593" y="3510798"/>
                  <a:pt x="1141593" y="3510798"/>
                </a:cubicBezTo>
                <a:cubicBezTo>
                  <a:pt x="1138780" y="3510798"/>
                  <a:pt x="1138780" y="3507987"/>
                  <a:pt x="1138780" y="3507987"/>
                </a:cubicBezTo>
                <a:cubicBezTo>
                  <a:pt x="1133159" y="3485493"/>
                  <a:pt x="1116288" y="3468622"/>
                  <a:pt x="1093791" y="3462996"/>
                </a:cubicBezTo>
                <a:cubicBezTo>
                  <a:pt x="1090981" y="3462996"/>
                  <a:pt x="1090981" y="3460185"/>
                  <a:pt x="1090981" y="3460185"/>
                </a:cubicBezTo>
                <a:cubicBezTo>
                  <a:pt x="1090981" y="3457372"/>
                  <a:pt x="1093791" y="3457372"/>
                  <a:pt x="1093791" y="3457372"/>
                </a:cubicBezTo>
                <a:cubicBezTo>
                  <a:pt x="1116288" y="3451751"/>
                  <a:pt x="1133159" y="3434878"/>
                  <a:pt x="1141593" y="3409573"/>
                </a:cubicBezTo>
                <a:close/>
                <a:moveTo>
                  <a:pt x="984132" y="3409573"/>
                </a:moveTo>
                <a:cubicBezTo>
                  <a:pt x="992566" y="3432067"/>
                  <a:pt x="1009437" y="3448938"/>
                  <a:pt x="1031934" y="3457372"/>
                </a:cubicBezTo>
                <a:cubicBezTo>
                  <a:pt x="1034745" y="3457372"/>
                  <a:pt x="1034745" y="3460185"/>
                  <a:pt x="1034745" y="3460185"/>
                </a:cubicBezTo>
                <a:cubicBezTo>
                  <a:pt x="1034745" y="3462996"/>
                  <a:pt x="1031934" y="3462996"/>
                  <a:pt x="1031934" y="3462996"/>
                </a:cubicBezTo>
                <a:cubicBezTo>
                  <a:pt x="1009437" y="3468622"/>
                  <a:pt x="992566" y="3485493"/>
                  <a:pt x="986946" y="3507987"/>
                </a:cubicBezTo>
                <a:cubicBezTo>
                  <a:pt x="986946" y="3510798"/>
                  <a:pt x="984132" y="3510798"/>
                  <a:pt x="984132" y="3510798"/>
                </a:cubicBezTo>
                <a:cubicBezTo>
                  <a:pt x="981319" y="3510798"/>
                  <a:pt x="981319" y="3507987"/>
                  <a:pt x="981319" y="3507987"/>
                </a:cubicBezTo>
                <a:cubicBezTo>
                  <a:pt x="975698" y="3485493"/>
                  <a:pt x="958827" y="3468622"/>
                  <a:pt x="936330" y="3462996"/>
                </a:cubicBezTo>
                <a:cubicBezTo>
                  <a:pt x="933520" y="3462996"/>
                  <a:pt x="933520" y="3460185"/>
                  <a:pt x="933520" y="3460185"/>
                </a:cubicBezTo>
                <a:cubicBezTo>
                  <a:pt x="933520" y="3457372"/>
                  <a:pt x="936330" y="3457372"/>
                  <a:pt x="936330" y="3457372"/>
                </a:cubicBezTo>
                <a:cubicBezTo>
                  <a:pt x="958827" y="3451751"/>
                  <a:pt x="975698" y="3434878"/>
                  <a:pt x="984132" y="3409573"/>
                </a:cubicBezTo>
                <a:close/>
                <a:moveTo>
                  <a:pt x="829484" y="3409573"/>
                </a:moveTo>
                <a:cubicBezTo>
                  <a:pt x="837918" y="3432067"/>
                  <a:pt x="854789" y="3448938"/>
                  <a:pt x="877286" y="3457372"/>
                </a:cubicBezTo>
                <a:cubicBezTo>
                  <a:pt x="880097" y="3457372"/>
                  <a:pt x="880097" y="3460185"/>
                  <a:pt x="880097" y="3460185"/>
                </a:cubicBezTo>
                <a:cubicBezTo>
                  <a:pt x="880097" y="3462996"/>
                  <a:pt x="877286" y="3462996"/>
                  <a:pt x="877286" y="3462996"/>
                </a:cubicBezTo>
                <a:cubicBezTo>
                  <a:pt x="854789" y="3468622"/>
                  <a:pt x="837918" y="3485493"/>
                  <a:pt x="832298" y="3507987"/>
                </a:cubicBezTo>
                <a:cubicBezTo>
                  <a:pt x="832298" y="3510798"/>
                  <a:pt x="829484" y="3510798"/>
                  <a:pt x="829484" y="3510798"/>
                </a:cubicBezTo>
                <a:cubicBezTo>
                  <a:pt x="826671" y="3510798"/>
                  <a:pt x="826671" y="3507987"/>
                  <a:pt x="826671" y="3507987"/>
                </a:cubicBezTo>
                <a:cubicBezTo>
                  <a:pt x="821050" y="3485493"/>
                  <a:pt x="804179" y="3468622"/>
                  <a:pt x="781682" y="3462996"/>
                </a:cubicBezTo>
                <a:cubicBezTo>
                  <a:pt x="778872" y="3462996"/>
                  <a:pt x="778872" y="3460185"/>
                  <a:pt x="778872" y="3460185"/>
                </a:cubicBezTo>
                <a:cubicBezTo>
                  <a:pt x="778872" y="3457372"/>
                  <a:pt x="781682" y="3457372"/>
                  <a:pt x="781682" y="3457372"/>
                </a:cubicBezTo>
                <a:cubicBezTo>
                  <a:pt x="804179" y="3451751"/>
                  <a:pt x="821050" y="3434878"/>
                  <a:pt x="829484" y="3409573"/>
                </a:cubicBezTo>
                <a:close/>
                <a:moveTo>
                  <a:pt x="674833" y="3409573"/>
                </a:moveTo>
                <a:cubicBezTo>
                  <a:pt x="683267" y="3432067"/>
                  <a:pt x="700138" y="3448938"/>
                  <a:pt x="722635" y="3457372"/>
                </a:cubicBezTo>
                <a:cubicBezTo>
                  <a:pt x="725446" y="3457372"/>
                  <a:pt x="725446" y="3460185"/>
                  <a:pt x="725446" y="3460185"/>
                </a:cubicBezTo>
                <a:cubicBezTo>
                  <a:pt x="725446" y="3462996"/>
                  <a:pt x="722635" y="3462996"/>
                  <a:pt x="722635" y="3462996"/>
                </a:cubicBezTo>
                <a:cubicBezTo>
                  <a:pt x="700138" y="3468622"/>
                  <a:pt x="683267" y="3485493"/>
                  <a:pt x="677647" y="3507987"/>
                </a:cubicBezTo>
                <a:cubicBezTo>
                  <a:pt x="677647" y="3510798"/>
                  <a:pt x="674833" y="3510798"/>
                  <a:pt x="674833" y="3510798"/>
                </a:cubicBezTo>
                <a:cubicBezTo>
                  <a:pt x="672020" y="3510798"/>
                  <a:pt x="672020" y="3507987"/>
                  <a:pt x="672020" y="3507987"/>
                </a:cubicBezTo>
                <a:cubicBezTo>
                  <a:pt x="666399" y="3485493"/>
                  <a:pt x="649528" y="3468622"/>
                  <a:pt x="627031" y="3462996"/>
                </a:cubicBezTo>
                <a:cubicBezTo>
                  <a:pt x="624221" y="3462996"/>
                  <a:pt x="624221" y="3460185"/>
                  <a:pt x="624221" y="3460185"/>
                </a:cubicBezTo>
                <a:cubicBezTo>
                  <a:pt x="624221" y="3457372"/>
                  <a:pt x="627031" y="3457372"/>
                  <a:pt x="627031" y="3457372"/>
                </a:cubicBezTo>
                <a:cubicBezTo>
                  <a:pt x="649528" y="3451751"/>
                  <a:pt x="666399" y="3434878"/>
                  <a:pt x="674833" y="3409573"/>
                </a:cubicBezTo>
                <a:close/>
                <a:moveTo>
                  <a:pt x="517372" y="3409573"/>
                </a:moveTo>
                <a:cubicBezTo>
                  <a:pt x="525806" y="3432067"/>
                  <a:pt x="542677" y="3448938"/>
                  <a:pt x="565174" y="3457372"/>
                </a:cubicBezTo>
                <a:cubicBezTo>
                  <a:pt x="567985" y="3457372"/>
                  <a:pt x="567985" y="3460185"/>
                  <a:pt x="567985" y="3460185"/>
                </a:cubicBezTo>
                <a:cubicBezTo>
                  <a:pt x="567985" y="3462996"/>
                  <a:pt x="565174" y="3462996"/>
                  <a:pt x="565174" y="3462996"/>
                </a:cubicBezTo>
                <a:cubicBezTo>
                  <a:pt x="542677" y="3468622"/>
                  <a:pt x="525806" y="3485493"/>
                  <a:pt x="520183" y="3507987"/>
                </a:cubicBezTo>
                <a:cubicBezTo>
                  <a:pt x="520183" y="3510798"/>
                  <a:pt x="517372" y="3510798"/>
                  <a:pt x="517372" y="3510798"/>
                </a:cubicBezTo>
                <a:cubicBezTo>
                  <a:pt x="514559" y="3510798"/>
                  <a:pt x="514559" y="3507987"/>
                  <a:pt x="514559" y="3507987"/>
                </a:cubicBezTo>
                <a:cubicBezTo>
                  <a:pt x="508938" y="3485493"/>
                  <a:pt x="492065" y="3468622"/>
                  <a:pt x="469570" y="3462996"/>
                </a:cubicBezTo>
                <a:cubicBezTo>
                  <a:pt x="466760" y="3462996"/>
                  <a:pt x="466760" y="3460185"/>
                  <a:pt x="466760" y="3460185"/>
                </a:cubicBezTo>
                <a:cubicBezTo>
                  <a:pt x="466760" y="3457372"/>
                  <a:pt x="469570" y="3457372"/>
                  <a:pt x="469570" y="3457372"/>
                </a:cubicBezTo>
                <a:cubicBezTo>
                  <a:pt x="492065" y="3451751"/>
                  <a:pt x="508938" y="3434878"/>
                  <a:pt x="517372" y="3409573"/>
                </a:cubicBezTo>
                <a:close/>
                <a:moveTo>
                  <a:pt x="362724" y="3409573"/>
                </a:moveTo>
                <a:cubicBezTo>
                  <a:pt x="371158" y="3432067"/>
                  <a:pt x="388029" y="3448938"/>
                  <a:pt x="410526" y="3457372"/>
                </a:cubicBezTo>
                <a:cubicBezTo>
                  <a:pt x="413337" y="3457372"/>
                  <a:pt x="413337" y="3460185"/>
                  <a:pt x="413337" y="3460185"/>
                </a:cubicBezTo>
                <a:cubicBezTo>
                  <a:pt x="413337" y="3462996"/>
                  <a:pt x="410526" y="3462996"/>
                  <a:pt x="410526" y="3462996"/>
                </a:cubicBezTo>
                <a:cubicBezTo>
                  <a:pt x="388029" y="3468622"/>
                  <a:pt x="371158" y="3485493"/>
                  <a:pt x="365535" y="3507987"/>
                </a:cubicBezTo>
                <a:cubicBezTo>
                  <a:pt x="365535" y="3510798"/>
                  <a:pt x="362724" y="3510798"/>
                  <a:pt x="362724" y="3510798"/>
                </a:cubicBezTo>
                <a:cubicBezTo>
                  <a:pt x="359911" y="3510798"/>
                  <a:pt x="359911" y="3507987"/>
                  <a:pt x="359911" y="3507987"/>
                </a:cubicBezTo>
                <a:cubicBezTo>
                  <a:pt x="354290" y="3485493"/>
                  <a:pt x="337417" y="3468622"/>
                  <a:pt x="314922" y="3462996"/>
                </a:cubicBezTo>
                <a:cubicBezTo>
                  <a:pt x="312112" y="3462996"/>
                  <a:pt x="312112" y="3460185"/>
                  <a:pt x="312112" y="3460185"/>
                </a:cubicBezTo>
                <a:cubicBezTo>
                  <a:pt x="312112" y="3457372"/>
                  <a:pt x="314922" y="3457372"/>
                  <a:pt x="314922" y="3457372"/>
                </a:cubicBezTo>
                <a:cubicBezTo>
                  <a:pt x="337417" y="3451751"/>
                  <a:pt x="354290" y="3434878"/>
                  <a:pt x="362724" y="3409573"/>
                </a:cubicBezTo>
                <a:close/>
                <a:moveTo>
                  <a:pt x="208073" y="3409573"/>
                </a:moveTo>
                <a:cubicBezTo>
                  <a:pt x="216507" y="3432067"/>
                  <a:pt x="233378" y="3448938"/>
                  <a:pt x="255875" y="3457372"/>
                </a:cubicBezTo>
                <a:cubicBezTo>
                  <a:pt x="258686" y="3457372"/>
                  <a:pt x="258686" y="3460185"/>
                  <a:pt x="258686" y="3460185"/>
                </a:cubicBezTo>
                <a:cubicBezTo>
                  <a:pt x="258686" y="3462996"/>
                  <a:pt x="255875" y="3462996"/>
                  <a:pt x="255875" y="3462996"/>
                </a:cubicBezTo>
                <a:cubicBezTo>
                  <a:pt x="233378" y="3468622"/>
                  <a:pt x="216507" y="3485493"/>
                  <a:pt x="210884" y="3507987"/>
                </a:cubicBezTo>
                <a:cubicBezTo>
                  <a:pt x="210884" y="3510798"/>
                  <a:pt x="208073" y="3510798"/>
                  <a:pt x="208073" y="3510798"/>
                </a:cubicBezTo>
                <a:cubicBezTo>
                  <a:pt x="205260" y="3510798"/>
                  <a:pt x="205260" y="3507987"/>
                  <a:pt x="205260" y="3507987"/>
                </a:cubicBezTo>
                <a:cubicBezTo>
                  <a:pt x="199639" y="3485493"/>
                  <a:pt x="182766" y="3468622"/>
                  <a:pt x="160271" y="3462996"/>
                </a:cubicBezTo>
                <a:cubicBezTo>
                  <a:pt x="157461" y="3462996"/>
                  <a:pt x="157461" y="3460185"/>
                  <a:pt x="157461" y="3460185"/>
                </a:cubicBezTo>
                <a:cubicBezTo>
                  <a:pt x="157461" y="3457372"/>
                  <a:pt x="160271" y="3457372"/>
                  <a:pt x="160271" y="3457372"/>
                </a:cubicBezTo>
                <a:cubicBezTo>
                  <a:pt x="182766" y="3451751"/>
                  <a:pt x="199639" y="3434878"/>
                  <a:pt x="208073" y="3409573"/>
                </a:cubicBezTo>
                <a:close/>
                <a:moveTo>
                  <a:pt x="50612" y="3409573"/>
                </a:moveTo>
                <a:cubicBezTo>
                  <a:pt x="59049" y="3432067"/>
                  <a:pt x="75920" y="3448938"/>
                  <a:pt x="98414" y="3457372"/>
                </a:cubicBezTo>
                <a:cubicBezTo>
                  <a:pt x="101225" y="3457372"/>
                  <a:pt x="101225" y="3460185"/>
                  <a:pt x="101225" y="3460185"/>
                </a:cubicBezTo>
                <a:cubicBezTo>
                  <a:pt x="101225" y="3462996"/>
                  <a:pt x="98414" y="3462996"/>
                  <a:pt x="98414" y="3462996"/>
                </a:cubicBezTo>
                <a:cubicBezTo>
                  <a:pt x="75920" y="3468622"/>
                  <a:pt x="59049" y="3485493"/>
                  <a:pt x="53426" y="3507987"/>
                </a:cubicBezTo>
                <a:cubicBezTo>
                  <a:pt x="53426" y="3510798"/>
                  <a:pt x="50612" y="3510798"/>
                  <a:pt x="50612" y="3510798"/>
                </a:cubicBezTo>
                <a:cubicBezTo>
                  <a:pt x="47802" y="3510798"/>
                  <a:pt x="47802" y="3507987"/>
                  <a:pt x="47802" y="3507987"/>
                </a:cubicBezTo>
                <a:cubicBezTo>
                  <a:pt x="42178" y="3485493"/>
                  <a:pt x="25307" y="3468622"/>
                  <a:pt x="2813" y="3462996"/>
                </a:cubicBezTo>
                <a:cubicBezTo>
                  <a:pt x="0" y="3462996"/>
                  <a:pt x="0" y="3460185"/>
                  <a:pt x="0" y="3460185"/>
                </a:cubicBezTo>
                <a:cubicBezTo>
                  <a:pt x="0" y="3457372"/>
                  <a:pt x="2813" y="3457372"/>
                  <a:pt x="2813" y="3457372"/>
                </a:cubicBezTo>
                <a:cubicBezTo>
                  <a:pt x="25307" y="3451751"/>
                  <a:pt x="42178" y="3434878"/>
                  <a:pt x="50612" y="3409573"/>
                </a:cubicBezTo>
                <a:close/>
                <a:moveTo>
                  <a:pt x="5184973" y="3252112"/>
                </a:moveTo>
                <a:cubicBezTo>
                  <a:pt x="5193410" y="3277419"/>
                  <a:pt x="5210281" y="3294290"/>
                  <a:pt x="5232776" y="3299914"/>
                </a:cubicBezTo>
                <a:cubicBezTo>
                  <a:pt x="5235586" y="3299914"/>
                  <a:pt x="5235586" y="3302724"/>
                  <a:pt x="5235586" y="3302724"/>
                </a:cubicBezTo>
                <a:cubicBezTo>
                  <a:pt x="5235586" y="3305538"/>
                  <a:pt x="5232776" y="3305538"/>
                  <a:pt x="5232776" y="3305538"/>
                </a:cubicBezTo>
                <a:cubicBezTo>
                  <a:pt x="5210281" y="3311161"/>
                  <a:pt x="5193410" y="3328032"/>
                  <a:pt x="5187787" y="3350526"/>
                </a:cubicBezTo>
                <a:cubicBezTo>
                  <a:pt x="5187787" y="3353337"/>
                  <a:pt x="5184973" y="3353337"/>
                  <a:pt x="5184973" y="3353337"/>
                </a:cubicBezTo>
                <a:cubicBezTo>
                  <a:pt x="5182163" y="3353337"/>
                  <a:pt x="5182163" y="3350526"/>
                  <a:pt x="5182163" y="3350526"/>
                </a:cubicBezTo>
                <a:cubicBezTo>
                  <a:pt x="5176540" y="3328032"/>
                  <a:pt x="5159669" y="3311161"/>
                  <a:pt x="5137174" y="3305538"/>
                </a:cubicBezTo>
                <a:cubicBezTo>
                  <a:pt x="5134361" y="3305538"/>
                  <a:pt x="5134361" y="3302724"/>
                  <a:pt x="5134361" y="3302724"/>
                </a:cubicBezTo>
                <a:cubicBezTo>
                  <a:pt x="5134361" y="3299914"/>
                  <a:pt x="5137174" y="3299914"/>
                  <a:pt x="5137174" y="3299914"/>
                </a:cubicBezTo>
                <a:cubicBezTo>
                  <a:pt x="5159669" y="3294290"/>
                  <a:pt x="5176540" y="3277419"/>
                  <a:pt x="5184973" y="3252112"/>
                </a:cubicBezTo>
                <a:close/>
                <a:moveTo>
                  <a:pt x="5030325" y="3252112"/>
                </a:moveTo>
                <a:cubicBezTo>
                  <a:pt x="5035949" y="3277419"/>
                  <a:pt x="5055630" y="3294290"/>
                  <a:pt x="5078128" y="3299914"/>
                </a:cubicBezTo>
                <a:cubicBezTo>
                  <a:pt x="5080938" y="3299914"/>
                  <a:pt x="5080938" y="3302724"/>
                  <a:pt x="5080938" y="3302724"/>
                </a:cubicBezTo>
                <a:cubicBezTo>
                  <a:pt x="5080938" y="3305538"/>
                  <a:pt x="5078128" y="3305538"/>
                  <a:pt x="5078128" y="3305538"/>
                </a:cubicBezTo>
                <a:cubicBezTo>
                  <a:pt x="5055630" y="3311161"/>
                  <a:pt x="5038759" y="3328032"/>
                  <a:pt x="5033136" y="3350526"/>
                </a:cubicBezTo>
                <a:cubicBezTo>
                  <a:pt x="5033136" y="3353337"/>
                  <a:pt x="5030325" y="3353337"/>
                  <a:pt x="5030325" y="3353337"/>
                </a:cubicBezTo>
                <a:cubicBezTo>
                  <a:pt x="5027512" y="3353337"/>
                  <a:pt x="5027512" y="3350526"/>
                  <a:pt x="5027512" y="3350526"/>
                </a:cubicBezTo>
                <a:cubicBezTo>
                  <a:pt x="5021892" y="3328032"/>
                  <a:pt x="5005018" y="3311161"/>
                  <a:pt x="4982523" y="3305538"/>
                </a:cubicBezTo>
                <a:cubicBezTo>
                  <a:pt x="4979713" y="3305538"/>
                  <a:pt x="4979713" y="3302724"/>
                  <a:pt x="4979713" y="3302724"/>
                </a:cubicBezTo>
                <a:cubicBezTo>
                  <a:pt x="4979713" y="3299914"/>
                  <a:pt x="4982523" y="3299914"/>
                  <a:pt x="4982523" y="3299914"/>
                </a:cubicBezTo>
                <a:cubicBezTo>
                  <a:pt x="5005018" y="3294290"/>
                  <a:pt x="5021892" y="3277419"/>
                  <a:pt x="5030325" y="3252112"/>
                </a:cubicBezTo>
                <a:close/>
                <a:moveTo>
                  <a:pt x="4872861" y="3252112"/>
                </a:moveTo>
                <a:cubicBezTo>
                  <a:pt x="4881298" y="3277419"/>
                  <a:pt x="4898166" y="3294290"/>
                  <a:pt x="4920664" y="3299914"/>
                </a:cubicBezTo>
                <a:cubicBezTo>
                  <a:pt x="4923474" y="3299914"/>
                  <a:pt x="4923474" y="3302724"/>
                  <a:pt x="4923474" y="3302724"/>
                </a:cubicBezTo>
                <a:cubicBezTo>
                  <a:pt x="4923474" y="3305538"/>
                  <a:pt x="4920664" y="3305538"/>
                  <a:pt x="4920664" y="3305538"/>
                </a:cubicBezTo>
                <a:cubicBezTo>
                  <a:pt x="4898166" y="3311161"/>
                  <a:pt x="4881298" y="3328032"/>
                  <a:pt x="4875675" y="3350526"/>
                </a:cubicBezTo>
                <a:cubicBezTo>
                  <a:pt x="4875675" y="3353337"/>
                  <a:pt x="4872861" y="3353337"/>
                  <a:pt x="4872861" y="3353337"/>
                </a:cubicBezTo>
                <a:cubicBezTo>
                  <a:pt x="4870048" y="3353337"/>
                  <a:pt x="4870048" y="3350526"/>
                  <a:pt x="4870048" y="3350526"/>
                </a:cubicBezTo>
                <a:cubicBezTo>
                  <a:pt x="4864428" y="3328032"/>
                  <a:pt x="4847557" y="3311161"/>
                  <a:pt x="4825062" y="3305538"/>
                </a:cubicBezTo>
                <a:cubicBezTo>
                  <a:pt x="4822249" y="3305538"/>
                  <a:pt x="4822249" y="3302724"/>
                  <a:pt x="4822249" y="3302724"/>
                </a:cubicBezTo>
                <a:cubicBezTo>
                  <a:pt x="4822249" y="3299914"/>
                  <a:pt x="4825062" y="3299914"/>
                  <a:pt x="4825062" y="3299914"/>
                </a:cubicBezTo>
                <a:cubicBezTo>
                  <a:pt x="4847557" y="3294290"/>
                  <a:pt x="4864428" y="3277419"/>
                  <a:pt x="4872861" y="3252112"/>
                </a:cubicBezTo>
                <a:close/>
                <a:moveTo>
                  <a:pt x="4718213" y="3252112"/>
                </a:moveTo>
                <a:cubicBezTo>
                  <a:pt x="4726650" y="3277419"/>
                  <a:pt x="4743518" y="3294290"/>
                  <a:pt x="4766016" y="3299914"/>
                </a:cubicBezTo>
                <a:cubicBezTo>
                  <a:pt x="4768826" y="3299914"/>
                  <a:pt x="4768826" y="3302724"/>
                  <a:pt x="4768826" y="3302724"/>
                </a:cubicBezTo>
                <a:cubicBezTo>
                  <a:pt x="4768826" y="3305538"/>
                  <a:pt x="4766016" y="3305538"/>
                  <a:pt x="4766016" y="3305538"/>
                </a:cubicBezTo>
                <a:cubicBezTo>
                  <a:pt x="4743518" y="3311161"/>
                  <a:pt x="4726650" y="3328032"/>
                  <a:pt x="4721027" y="3350526"/>
                </a:cubicBezTo>
                <a:cubicBezTo>
                  <a:pt x="4721027" y="3353337"/>
                  <a:pt x="4718213" y="3353337"/>
                  <a:pt x="4718213" y="3353337"/>
                </a:cubicBezTo>
                <a:cubicBezTo>
                  <a:pt x="4715400" y="3353337"/>
                  <a:pt x="4715400" y="3350526"/>
                  <a:pt x="4715400" y="3350526"/>
                </a:cubicBezTo>
                <a:cubicBezTo>
                  <a:pt x="4709780" y="3328032"/>
                  <a:pt x="4692909" y="3311161"/>
                  <a:pt x="4670414" y="3305538"/>
                </a:cubicBezTo>
                <a:cubicBezTo>
                  <a:pt x="4667601" y="3305538"/>
                  <a:pt x="4667601" y="3302724"/>
                  <a:pt x="4667601" y="3302724"/>
                </a:cubicBezTo>
                <a:cubicBezTo>
                  <a:pt x="4667601" y="3299914"/>
                  <a:pt x="4670414" y="3299914"/>
                  <a:pt x="4670414" y="3299914"/>
                </a:cubicBezTo>
                <a:cubicBezTo>
                  <a:pt x="4692909" y="3294290"/>
                  <a:pt x="4709780" y="3277419"/>
                  <a:pt x="4718213" y="3252112"/>
                </a:cubicBezTo>
                <a:close/>
                <a:moveTo>
                  <a:pt x="4563563" y="3252112"/>
                </a:moveTo>
                <a:cubicBezTo>
                  <a:pt x="4571999" y="3277419"/>
                  <a:pt x="4588867" y="3294290"/>
                  <a:pt x="4611365" y="3299914"/>
                </a:cubicBezTo>
                <a:cubicBezTo>
                  <a:pt x="4614175" y="3299914"/>
                  <a:pt x="4614175" y="3302724"/>
                  <a:pt x="4614175" y="3302724"/>
                </a:cubicBezTo>
                <a:cubicBezTo>
                  <a:pt x="4614175" y="3305538"/>
                  <a:pt x="4611365" y="3305538"/>
                  <a:pt x="4611365" y="3305538"/>
                </a:cubicBezTo>
                <a:cubicBezTo>
                  <a:pt x="4588867" y="3311161"/>
                  <a:pt x="4571999" y="3328032"/>
                  <a:pt x="4566376" y="3350526"/>
                </a:cubicBezTo>
                <a:cubicBezTo>
                  <a:pt x="4566376" y="3353337"/>
                  <a:pt x="4563563" y="3353337"/>
                  <a:pt x="4563563" y="3353337"/>
                </a:cubicBezTo>
                <a:cubicBezTo>
                  <a:pt x="4560749" y="3353337"/>
                  <a:pt x="4560749" y="3350526"/>
                  <a:pt x="4560749" y="3350526"/>
                </a:cubicBezTo>
                <a:cubicBezTo>
                  <a:pt x="4555129" y="3328032"/>
                  <a:pt x="4538258" y="3311161"/>
                  <a:pt x="4515763" y="3305538"/>
                </a:cubicBezTo>
                <a:cubicBezTo>
                  <a:pt x="4512950" y="3305538"/>
                  <a:pt x="4512950" y="3302724"/>
                  <a:pt x="4512950" y="3302724"/>
                </a:cubicBezTo>
                <a:cubicBezTo>
                  <a:pt x="4512950" y="3299914"/>
                  <a:pt x="4515763" y="3299914"/>
                  <a:pt x="4515763" y="3299914"/>
                </a:cubicBezTo>
                <a:cubicBezTo>
                  <a:pt x="4538258" y="3294290"/>
                  <a:pt x="4555129" y="3277419"/>
                  <a:pt x="4563563" y="3252112"/>
                </a:cubicBezTo>
                <a:close/>
                <a:moveTo>
                  <a:pt x="4406104" y="3252112"/>
                </a:moveTo>
                <a:cubicBezTo>
                  <a:pt x="4414538" y="3277419"/>
                  <a:pt x="4431409" y="3294290"/>
                  <a:pt x="4453907" y="3299914"/>
                </a:cubicBezTo>
                <a:cubicBezTo>
                  <a:pt x="4456717" y="3299914"/>
                  <a:pt x="4456717" y="3302724"/>
                  <a:pt x="4456717" y="3302724"/>
                </a:cubicBezTo>
                <a:cubicBezTo>
                  <a:pt x="4456717" y="3305538"/>
                  <a:pt x="4453907" y="3305538"/>
                  <a:pt x="4453907" y="3305538"/>
                </a:cubicBezTo>
                <a:cubicBezTo>
                  <a:pt x="4431409" y="3311161"/>
                  <a:pt x="4414538" y="3328032"/>
                  <a:pt x="4408915" y="3350526"/>
                </a:cubicBezTo>
                <a:cubicBezTo>
                  <a:pt x="4408915" y="3353337"/>
                  <a:pt x="4406104" y="3353337"/>
                  <a:pt x="4406104" y="3353337"/>
                </a:cubicBezTo>
                <a:cubicBezTo>
                  <a:pt x="4403291" y="3353337"/>
                  <a:pt x="4403291" y="3350526"/>
                  <a:pt x="4403291" y="3350526"/>
                </a:cubicBezTo>
                <a:cubicBezTo>
                  <a:pt x="4397671" y="3328032"/>
                  <a:pt x="4380797" y="3311161"/>
                  <a:pt x="4358302" y="3305538"/>
                </a:cubicBezTo>
                <a:cubicBezTo>
                  <a:pt x="4355492" y="3305538"/>
                  <a:pt x="4355492" y="3302724"/>
                  <a:pt x="4355492" y="3302724"/>
                </a:cubicBezTo>
                <a:cubicBezTo>
                  <a:pt x="4355492" y="3299914"/>
                  <a:pt x="4358302" y="3299914"/>
                  <a:pt x="4358302" y="3299914"/>
                </a:cubicBezTo>
                <a:cubicBezTo>
                  <a:pt x="4380797" y="3294290"/>
                  <a:pt x="4397671" y="3277419"/>
                  <a:pt x="4406104" y="3252112"/>
                </a:cubicBezTo>
                <a:close/>
                <a:moveTo>
                  <a:pt x="4251453" y="3252112"/>
                </a:moveTo>
                <a:cubicBezTo>
                  <a:pt x="4259887" y="3277419"/>
                  <a:pt x="4276758" y="3294290"/>
                  <a:pt x="4299256" y="3299914"/>
                </a:cubicBezTo>
                <a:cubicBezTo>
                  <a:pt x="4302066" y="3299914"/>
                  <a:pt x="4302066" y="3302724"/>
                  <a:pt x="4302066" y="3302724"/>
                </a:cubicBezTo>
                <a:cubicBezTo>
                  <a:pt x="4302066" y="3305538"/>
                  <a:pt x="4299256" y="3305538"/>
                  <a:pt x="4299256" y="3305538"/>
                </a:cubicBezTo>
                <a:cubicBezTo>
                  <a:pt x="4276758" y="3311161"/>
                  <a:pt x="4259887" y="3328032"/>
                  <a:pt x="4254264" y="3350526"/>
                </a:cubicBezTo>
                <a:cubicBezTo>
                  <a:pt x="4254264" y="3353337"/>
                  <a:pt x="4251453" y="3353337"/>
                  <a:pt x="4251453" y="3353337"/>
                </a:cubicBezTo>
                <a:cubicBezTo>
                  <a:pt x="4248640" y="3353337"/>
                  <a:pt x="4248640" y="3350526"/>
                  <a:pt x="4248640" y="3350526"/>
                </a:cubicBezTo>
                <a:cubicBezTo>
                  <a:pt x="4243020" y="3328032"/>
                  <a:pt x="4226146" y="3311161"/>
                  <a:pt x="4203651" y="3305538"/>
                </a:cubicBezTo>
                <a:cubicBezTo>
                  <a:pt x="4200841" y="3305538"/>
                  <a:pt x="4200841" y="3302724"/>
                  <a:pt x="4200841" y="3302724"/>
                </a:cubicBezTo>
                <a:cubicBezTo>
                  <a:pt x="4200841" y="3299914"/>
                  <a:pt x="4203651" y="3299914"/>
                  <a:pt x="4203651" y="3299914"/>
                </a:cubicBezTo>
                <a:cubicBezTo>
                  <a:pt x="4226146" y="3294290"/>
                  <a:pt x="4243020" y="3277419"/>
                  <a:pt x="4251453" y="3252112"/>
                </a:cubicBezTo>
                <a:close/>
                <a:moveTo>
                  <a:pt x="4096805" y="3252112"/>
                </a:moveTo>
                <a:cubicBezTo>
                  <a:pt x="4105239" y="3277419"/>
                  <a:pt x="4122110" y="3294290"/>
                  <a:pt x="4144608" y="3299914"/>
                </a:cubicBezTo>
                <a:cubicBezTo>
                  <a:pt x="4147418" y="3299914"/>
                  <a:pt x="4147418" y="3302724"/>
                  <a:pt x="4147418" y="3302724"/>
                </a:cubicBezTo>
                <a:cubicBezTo>
                  <a:pt x="4147418" y="3305538"/>
                  <a:pt x="4144608" y="3305538"/>
                  <a:pt x="4144608" y="3305538"/>
                </a:cubicBezTo>
                <a:cubicBezTo>
                  <a:pt x="4122110" y="3311161"/>
                  <a:pt x="4105239" y="3328032"/>
                  <a:pt x="4099616" y="3350526"/>
                </a:cubicBezTo>
                <a:cubicBezTo>
                  <a:pt x="4099616" y="3353337"/>
                  <a:pt x="4096805" y="3353337"/>
                  <a:pt x="4096805" y="3353337"/>
                </a:cubicBezTo>
                <a:cubicBezTo>
                  <a:pt x="4093992" y="3353337"/>
                  <a:pt x="4093992" y="3350526"/>
                  <a:pt x="4093992" y="3350526"/>
                </a:cubicBezTo>
                <a:cubicBezTo>
                  <a:pt x="4088372" y="3328032"/>
                  <a:pt x="4071498" y="3311161"/>
                  <a:pt x="4049003" y="3305538"/>
                </a:cubicBezTo>
                <a:cubicBezTo>
                  <a:pt x="4046193" y="3305538"/>
                  <a:pt x="4046193" y="3302724"/>
                  <a:pt x="4046193" y="3302724"/>
                </a:cubicBezTo>
                <a:cubicBezTo>
                  <a:pt x="4046193" y="3299914"/>
                  <a:pt x="4049003" y="3299914"/>
                  <a:pt x="4049003" y="3299914"/>
                </a:cubicBezTo>
                <a:cubicBezTo>
                  <a:pt x="4071498" y="3294290"/>
                  <a:pt x="4088372" y="3277419"/>
                  <a:pt x="4096805" y="3252112"/>
                </a:cubicBezTo>
                <a:close/>
                <a:moveTo>
                  <a:pt x="3939345" y="3252112"/>
                </a:moveTo>
                <a:cubicBezTo>
                  <a:pt x="3947781" y="3277419"/>
                  <a:pt x="3964649" y="3294290"/>
                  <a:pt x="3987147" y="3299914"/>
                </a:cubicBezTo>
                <a:cubicBezTo>
                  <a:pt x="3989957" y="3299914"/>
                  <a:pt x="3989957" y="3302724"/>
                  <a:pt x="3989957" y="3302724"/>
                </a:cubicBezTo>
                <a:cubicBezTo>
                  <a:pt x="3989957" y="3305538"/>
                  <a:pt x="3987147" y="3305538"/>
                  <a:pt x="3987147" y="3305538"/>
                </a:cubicBezTo>
                <a:cubicBezTo>
                  <a:pt x="3964649" y="3311161"/>
                  <a:pt x="3947781" y="3328032"/>
                  <a:pt x="3942155" y="3350526"/>
                </a:cubicBezTo>
                <a:cubicBezTo>
                  <a:pt x="3942155" y="3353337"/>
                  <a:pt x="3939345" y="3353337"/>
                  <a:pt x="3939345" y="3353337"/>
                </a:cubicBezTo>
                <a:cubicBezTo>
                  <a:pt x="3936531" y="3353337"/>
                  <a:pt x="3936531" y="3350526"/>
                  <a:pt x="3936531" y="3350526"/>
                </a:cubicBezTo>
                <a:cubicBezTo>
                  <a:pt x="3930911" y="3328032"/>
                  <a:pt x="3914037" y="3311161"/>
                  <a:pt x="3891545" y="3305538"/>
                </a:cubicBezTo>
                <a:cubicBezTo>
                  <a:pt x="3888732" y="3305538"/>
                  <a:pt x="3888732" y="3302724"/>
                  <a:pt x="3888732" y="3302724"/>
                </a:cubicBezTo>
                <a:cubicBezTo>
                  <a:pt x="3888732" y="3299914"/>
                  <a:pt x="3891545" y="3299914"/>
                  <a:pt x="3891545" y="3299914"/>
                </a:cubicBezTo>
                <a:cubicBezTo>
                  <a:pt x="3914037" y="3294290"/>
                  <a:pt x="3930911" y="3277419"/>
                  <a:pt x="3939345" y="3252112"/>
                </a:cubicBezTo>
                <a:close/>
                <a:moveTo>
                  <a:pt x="3784693" y="3252112"/>
                </a:moveTo>
                <a:cubicBezTo>
                  <a:pt x="3793130" y="3277419"/>
                  <a:pt x="3809998" y="3294290"/>
                  <a:pt x="3832496" y="3299914"/>
                </a:cubicBezTo>
                <a:cubicBezTo>
                  <a:pt x="3835306" y="3299914"/>
                  <a:pt x="3835306" y="3302724"/>
                  <a:pt x="3835306" y="3302724"/>
                </a:cubicBezTo>
                <a:cubicBezTo>
                  <a:pt x="3835306" y="3305538"/>
                  <a:pt x="3832496" y="3305538"/>
                  <a:pt x="3832496" y="3305538"/>
                </a:cubicBezTo>
                <a:cubicBezTo>
                  <a:pt x="3809998" y="3311161"/>
                  <a:pt x="3793130" y="3328032"/>
                  <a:pt x="3787504" y="3350526"/>
                </a:cubicBezTo>
                <a:cubicBezTo>
                  <a:pt x="3787504" y="3353337"/>
                  <a:pt x="3784693" y="3353337"/>
                  <a:pt x="3784693" y="3353337"/>
                </a:cubicBezTo>
                <a:cubicBezTo>
                  <a:pt x="3781880" y="3353337"/>
                  <a:pt x="3781880" y="3350526"/>
                  <a:pt x="3781880" y="3350526"/>
                </a:cubicBezTo>
                <a:cubicBezTo>
                  <a:pt x="3776260" y="3328032"/>
                  <a:pt x="3759386" y="3311161"/>
                  <a:pt x="3736894" y="3305538"/>
                </a:cubicBezTo>
                <a:cubicBezTo>
                  <a:pt x="3734081" y="3305538"/>
                  <a:pt x="3734081" y="3302724"/>
                  <a:pt x="3734081" y="3302724"/>
                </a:cubicBezTo>
                <a:cubicBezTo>
                  <a:pt x="3734081" y="3299914"/>
                  <a:pt x="3736894" y="3299914"/>
                  <a:pt x="3736894" y="3299914"/>
                </a:cubicBezTo>
                <a:cubicBezTo>
                  <a:pt x="3759386" y="3294290"/>
                  <a:pt x="3776260" y="3277419"/>
                  <a:pt x="3784693" y="3252112"/>
                </a:cubicBezTo>
                <a:close/>
                <a:moveTo>
                  <a:pt x="3630045" y="3252112"/>
                </a:moveTo>
                <a:cubicBezTo>
                  <a:pt x="3638482" y="3277419"/>
                  <a:pt x="3655350" y="3294290"/>
                  <a:pt x="3677848" y="3299914"/>
                </a:cubicBezTo>
                <a:cubicBezTo>
                  <a:pt x="3680658" y="3299914"/>
                  <a:pt x="3680658" y="3302724"/>
                  <a:pt x="3680658" y="3302724"/>
                </a:cubicBezTo>
                <a:cubicBezTo>
                  <a:pt x="3680658" y="3305538"/>
                  <a:pt x="3677848" y="3305538"/>
                  <a:pt x="3677848" y="3305538"/>
                </a:cubicBezTo>
                <a:cubicBezTo>
                  <a:pt x="3655350" y="3311161"/>
                  <a:pt x="3638482" y="3328032"/>
                  <a:pt x="3632856" y="3350526"/>
                </a:cubicBezTo>
                <a:cubicBezTo>
                  <a:pt x="3632856" y="3353337"/>
                  <a:pt x="3630045" y="3353337"/>
                  <a:pt x="3630045" y="3353337"/>
                </a:cubicBezTo>
                <a:cubicBezTo>
                  <a:pt x="3627232" y="3353337"/>
                  <a:pt x="3627232" y="3350526"/>
                  <a:pt x="3627232" y="3350526"/>
                </a:cubicBezTo>
                <a:cubicBezTo>
                  <a:pt x="3621612" y="3328032"/>
                  <a:pt x="3604738" y="3311161"/>
                  <a:pt x="3582246" y="3305538"/>
                </a:cubicBezTo>
                <a:cubicBezTo>
                  <a:pt x="3579433" y="3305538"/>
                  <a:pt x="3579433" y="3302724"/>
                  <a:pt x="3579433" y="3302724"/>
                </a:cubicBezTo>
                <a:cubicBezTo>
                  <a:pt x="3579433" y="3299914"/>
                  <a:pt x="3582246" y="3299914"/>
                  <a:pt x="3582246" y="3299914"/>
                </a:cubicBezTo>
                <a:cubicBezTo>
                  <a:pt x="3604738" y="3294290"/>
                  <a:pt x="3621612" y="3277419"/>
                  <a:pt x="3630045" y="3252112"/>
                </a:cubicBezTo>
                <a:close/>
                <a:moveTo>
                  <a:pt x="3472581" y="3252112"/>
                </a:moveTo>
                <a:cubicBezTo>
                  <a:pt x="3481018" y="3277419"/>
                  <a:pt x="3500700" y="3294290"/>
                  <a:pt x="3520384" y="3299914"/>
                </a:cubicBezTo>
                <a:cubicBezTo>
                  <a:pt x="3523194" y="3299914"/>
                  <a:pt x="3523194" y="3302724"/>
                  <a:pt x="3523194" y="3302724"/>
                </a:cubicBezTo>
                <a:cubicBezTo>
                  <a:pt x="3523194" y="3305538"/>
                  <a:pt x="3520384" y="3305538"/>
                  <a:pt x="3520384" y="3305538"/>
                </a:cubicBezTo>
                <a:cubicBezTo>
                  <a:pt x="3497889" y="3311161"/>
                  <a:pt x="3481018" y="3328032"/>
                  <a:pt x="3475395" y="3350526"/>
                </a:cubicBezTo>
                <a:cubicBezTo>
                  <a:pt x="3475395" y="3353337"/>
                  <a:pt x="3472581" y="3353337"/>
                  <a:pt x="3472581" y="3353337"/>
                </a:cubicBezTo>
                <a:cubicBezTo>
                  <a:pt x="3469771" y="3353337"/>
                  <a:pt x="3469771" y="3350526"/>
                  <a:pt x="3469771" y="3350526"/>
                </a:cubicBezTo>
                <a:cubicBezTo>
                  <a:pt x="3464148" y="3328032"/>
                  <a:pt x="3447277" y="3311161"/>
                  <a:pt x="3424782" y="3305538"/>
                </a:cubicBezTo>
                <a:cubicBezTo>
                  <a:pt x="3421969" y="3305538"/>
                  <a:pt x="3421969" y="3302724"/>
                  <a:pt x="3421969" y="3302724"/>
                </a:cubicBezTo>
                <a:cubicBezTo>
                  <a:pt x="3421969" y="3299914"/>
                  <a:pt x="3424782" y="3299914"/>
                  <a:pt x="3424782" y="3299914"/>
                </a:cubicBezTo>
                <a:cubicBezTo>
                  <a:pt x="3447277" y="3294290"/>
                  <a:pt x="3464148" y="3277419"/>
                  <a:pt x="3472581" y="3252112"/>
                </a:cubicBezTo>
                <a:close/>
                <a:moveTo>
                  <a:pt x="3317933" y="3252112"/>
                </a:moveTo>
                <a:cubicBezTo>
                  <a:pt x="3326370" y="3277419"/>
                  <a:pt x="3343241" y="3294290"/>
                  <a:pt x="3365736" y="3299914"/>
                </a:cubicBezTo>
                <a:cubicBezTo>
                  <a:pt x="3368546" y="3299914"/>
                  <a:pt x="3368546" y="3302724"/>
                  <a:pt x="3368546" y="3302724"/>
                </a:cubicBezTo>
                <a:cubicBezTo>
                  <a:pt x="3368546" y="3305538"/>
                  <a:pt x="3365736" y="3305538"/>
                  <a:pt x="3365736" y="3305538"/>
                </a:cubicBezTo>
                <a:cubicBezTo>
                  <a:pt x="3343241" y="3311161"/>
                  <a:pt x="3326370" y="3328032"/>
                  <a:pt x="3320747" y="3350526"/>
                </a:cubicBezTo>
                <a:cubicBezTo>
                  <a:pt x="3320747" y="3353337"/>
                  <a:pt x="3317933" y="3353337"/>
                  <a:pt x="3317933" y="3353337"/>
                </a:cubicBezTo>
                <a:cubicBezTo>
                  <a:pt x="3315123" y="3353337"/>
                  <a:pt x="3315123" y="3350526"/>
                  <a:pt x="3315123" y="3350526"/>
                </a:cubicBezTo>
                <a:cubicBezTo>
                  <a:pt x="3309500" y="3328032"/>
                  <a:pt x="3292629" y="3311161"/>
                  <a:pt x="3270134" y="3305538"/>
                </a:cubicBezTo>
                <a:cubicBezTo>
                  <a:pt x="3267321" y="3305538"/>
                  <a:pt x="3267321" y="3302724"/>
                  <a:pt x="3267321" y="3302724"/>
                </a:cubicBezTo>
                <a:cubicBezTo>
                  <a:pt x="3267321" y="3299914"/>
                  <a:pt x="3270134" y="3299914"/>
                  <a:pt x="3270134" y="3299914"/>
                </a:cubicBezTo>
                <a:cubicBezTo>
                  <a:pt x="3292629" y="3294290"/>
                  <a:pt x="3309500" y="3277419"/>
                  <a:pt x="3317933" y="3252112"/>
                </a:cubicBezTo>
                <a:close/>
                <a:moveTo>
                  <a:pt x="3163283" y="3252112"/>
                </a:moveTo>
                <a:cubicBezTo>
                  <a:pt x="3171719" y="3277419"/>
                  <a:pt x="3188590" y="3294290"/>
                  <a:pt x="3211085" y="3299914"/>
                </a:cubicBezTo>
                <a:cubicBezTo>
                  <a:pt x="3213895" y="3299914"/>
                  <a:pt x="3213895" y="3302724"/>
                  <a:pt x="3213895" y="3302724"/>
                </a:cubicBezTo>
                <a:cubicBezTo>
                  <a:pt x="3213895" y="3305538"/>
                  <a:pt x="3211085" y="3305538"/>
                  <a:pt x="3211085" y="3305538"/>
                </a:cubicBezTo>
                <a:cubicBezTo>
                  <a:pt x="3188590" y="3311161"/>
                  <a:pt x="3171719" y="3328032"/>
                  <a:pt x="3166096" y="3350526"/>
                </a:cubicBezTo>
                <a:cubicBezTo>
                  <a:pt x="3166096" y="3353337"/>
                  <a:pt x="3163283" y="3353337"/>
                  <a:pt x="3163283" y="3353337"/>
                </a:cubicBezTo>
                <a:cubicBezTo>
                  <a:pt x="3160472" y="3353337"/>
                  <a:pt x="3160472" y="3350526"/>
                  <a:pt x="3160472" y="3350526"/>
                </a:cubicBezTo>
                <a:cubicBezTo>
                  <a:pt x="3154849" y="3328032"/>
                  <a:pt x="3137978" y="3311161"/>
                  <a:pt x="3115483" y="3305538"/>
                </a:cubicBezTo>
                <a:cubicBezTo>
                  <a:pt x="3112670" y="3305538"/>
                  <a:pt x="3112670" y="3302724"/>
                  <a:pt x="3112670" y="3302724"/>
                </a:cubicBezTo>
                <a:cubicBezTo>
                  <a:pt x="3112670" y="3299914"/>
                  <a:pt x="3115483" y="3299914"/>
                  <a:pt x="3115483" y="3299914"/>
                </a:cubicBezTo>
                <a:cubicBezTo>
                  <a:pt x="3137978" y="3294290"/>
                  <a:pt x="3154849" y="3277419"/>
                  <a:pt x="3163283" y="3252112"/>
                </a:cubicBezTo>
                <a:close/>
                <a:moveTo>
                  <a:pt x="3005823" y="3252112"/>
                </a:moveTo>
                <a:cubicBezTo>
                  <a:pt x="3014257" y="3277419"/>
                  <a:pt x="3033942" y="3294290"/>
                  <a:pt x="3053626" y="3299914"/>
                </a:cubicBezTo>
                <a:cubicBezTo>
                  <a:pt x="3056436" y="3299914"/>
                  <a:pt x="3056436" y="3302724"/>
                  <a:pt x="3056436" y="3302724"/>
                </a:cubicBezTo>
                <a:cubicBezTo>
                  <a:pt x="3056436" y="3305538"/>
                  <a:pt x="3053626" y="3305538"/>
                  <a:pt x="3053626" y="3305538"/>
                </a:cubicBezTo>
                <a:cubicBezTo>
                  <a:pt x="3031128" y="3311161"/>
                  <a:pt x="3014257" y="3328032"/>
                  <a:pt x="3008634" y="3350526"/>
                </a:cubicBezTo>
                <a:cubicBezTo>
                  <a:pt x="3008634" y="3353337"/>
                  <a:pt x="3005823" y="3353337"/>
                  <a:pt x="3005823" y="3353337"/>
                </a:cubicBezTo>
                <a:cubicBezTo>
                  <a:pt x="3003010" y="3353337"/>
                  <a:pt x="3003010" y="3350526"/>
                  <a:pt x="3003010" y="3350526"/>
                </a:cubicBezTo>
                <a:cubicBezTo>
                  <a:pt x="2997390" y="3328032"/>
                  <a:pt x="2980516" y="3311161"/>
                  <a:pt x="2958021" y="3305538"/>
                </a:cubicBezTo>
                <a:cubicBezTo>
                  <a:pt x="2955211" y="3305538"/>
                  <a:pt x="2955211" y="3302724"/>
                  <a:pt x="2955211" y="3302724"/>
                </a:cubicBezTo>
                <a:cubicBezTo>
                  <a:pt x="2955211" y="3299914"/>
                  <a:pt x="2958021" y="3299914"/>
                  <a:pt x="2958021" y="3299914"/>
                </a:cubicBezTo>
                <a:cubicBezTo>
                  <a:pt x="2980516" y="3294290"/>
                  <a:pt x="2997390" y="3277419"/>
                  <a:pt x="3005823" y="3252112"/>
                </a:cubicBezTo>
                <a:close/>
                <a:moveTo>
                  <a:pt x="2851172" y="3252112"/>
                </a:moveTo>
                <a:cubicBezTo>
                  <a:pt x="2859606" y="3277419"/>
                  <a:pt x="2876477" y="3294290"/>
                  <a:pt x="2898975" y="3299914"/>
                </a:cubicBezTo>
                <a:cubicBezTo>
                  <a:pt x="2901785" y="3299914"/>
                  <a:pt x="2901785" y="3302724"/>
                  <a:pt x="2901785" y="3302724"/>
                </a:cubicBezTo>
                <a:cubicBezTo>
                  <a:pt x="2901785" y="3305538"/>
                  <a:pt x="2898975" y="3305538"/>
                  <a:pt x="2898975" y="3305538"/>
                </a:cubicBezTo>
                <a:cubicBezTo>
                  <a:pt x="2876477" y="3311161"/>
                  <a:pt x="2859606" y="3328032"/>
                  <a:pt x="2853983" y="3350526"/>
                </a:cubicBezTo>
                <a:cubicBezTo>
                  <a:pt x="2853983" y="3353337"/>
                  <a:pt x="2851172" y="3353337"/>
                  <a:pt x="2851172" y="3353337"/>
                </a:cubicBezTo>
                <a:cubicBezTo>
                  <a:pt x="2848359" y="3353337"/>
                  <a:pt x="2848359" y="3350526"/>
                  <a:pt x="2848359" y="3350526"/>
                </a:cubicBezTo>
                <a:cubicBezTo>
                  <a:pt x="2842739" y="3328032"/>
                  <a:pt x="2825865" y="3311161"/>
                  <a:pt x="2803370" y="3305538"/>
                </a:cubicBezTo>
                <a:cubicBezTo>
                  <a:pt x="2800560" y="3305538"/>
                  <a:pt x="2800560" y="3302724"/>
                  <a:pt x="2800560" y="3302724"/>
                </a:cubicBezTo>
                <a:cubicBezTo>
                  <a:pt x="2800560" y="3299914"/>
                  <a:pt x="2803370" y="3299914"/>
                  <a:pt x="2803370" y="3299914"/>
                </a:cubicBezTo>
                <a:cubicBezTo>
                  <a:pt x="2825865" y="3294290"/>
                  <a:pt x="2842739" y="3277419"/>
                  <a:pt x="2851172" y="3252112"/>
                </a:cubicBezTo>
                <a:close/>
                <a:moveTo>
                  <a:pt x="2696525" y="3252112"/>
                </a:moveTo>
                <a:cubicBezTo>
                  <a:pt x="2704959" y="3277419"/>
                  <a:pt x="2721830" y="3294290"/>
                  <a:pt x="2744328" y="3299914"/>
                </a:cubicBezTo>
                <a:cubicBezTo>
                  <a:pt x="2747138" y="3299914"/>
                  <a:pt x="2747138" y="3302724"/>
                  <a:pt x="2747138" y="3302724"/>
                </a:cubicBezTo>
                <a:cubicBezTo>
                  <a:pt x="2747138" y="3305538"/>
                  <a:pt x="2744328" y="3305538"/>
                  <a:pt x="2744328" y="3305538"/>
                </a:cubicBezTo>
                <a:cubicBezTo>
                  <a:pt x="2721830" y="3311161"/>
                  <a:pt x="2704959" y="3328032"/>
                  <a:pt x="2699336" y="3350526"/>
                </a:cubicBezTo>
                <a:cubicBezTo>
                  <a:pt x="2699336" y="3353337"/>
                  <a:pt x="2696525" y="3353337"/>
                  <a:pt x="2696525" y="3353337"/>
                </a:cubicBezTo>
                <a:cubicBezTo>
                  <a:pt x="2693712" y="3353337"/>
                  <a:pt x="2693712" y="3350526"/>
                  <a:pt x="2693712" y="3350526"/>
                </a:cubicBezTo>
                <a:cubicBezTo>
                  <a:pt x="2688092" y="3328032"/>
                  <a:pt x="2671218" y="3311161"/>
                  <a:pt x="2648723" y="3305538"/>
                </a:cubicBezTo>
                <a:cubicBezTo>
                  <a:pt x="2645913" y="3305538"/>
                  <a:pt x="2645913" y="3302724"/>
                  <a:pt x="2645913" y="3302724"/>
                </a:cubicBezTo>
                <a:cubicBezTo>
                  <a:pt x="2645913" y="3299914"/>
                  <a:pt x="2648723" y="3299914"/>
                  <a:pt x="2648723" y="3299914"/>
                </a:cubicBezTo>
                <a:cubicBezTo>
                  <a:pt x="2671218" y="3294290"/>
                  <a:pt x="2688092" y="3277419"/>
                  <a:pt x="2696525" y="3252112"/>
                </a:cubicBezTo>
                <a:close/>
                <a:moveTo>
                  <a:pt x="2539061" y="3252112"/>
                </a:moveTo>
                <a:cubicBezTo>
                  <a:pt x="2547497" y="3277419"/>
                  <a:pt x="2567179" y="3294290"/>
                  <a:pt x="2586863" y="3299914"/>
                </a:cubicBezTo>
                <a:cubicBezTo>
                  <a:pt x="2589673" y="3299914"/>
                  <a:pt x="2589673" y="3302724"/>
                  <a:pt x="2589673" y="3302724"/>
                </a:cubicBezTo>
                <a:cubicBezTo>
                  <a:pt x="2589673" y="3305538"/>
                  <a:pt x="2586863" y="3305538"/>
                  <a:pt x="2586863" y="3305538"/>
                </a:cubicBezTo>
                <a:cubicBezTo>
                  <a:pt x="2564365" y="3311161"/>
                  <a:pt x="2547497" y="3328032"/>
                  <a:pt x="2541874" y="3350526"/>
                </a:cubicBezTo>
                <a:cubicBezTo>
                  <a:pt x="2541874" y="3353337"/>
                  <a:pt x="2539061" y="3353337"/>
                  <a:pt x="2539061" y="3353337"/>
                </a:cubicBezTo>
                <a:cubicBezTo>
                  <a:pt x="2536247" y="3353337"/>
                  <a:pt x="2536247" y="3350526"/>
                  <a:pt x="2536247" y="3350526"/>
                </a:cubicBezTo>
                <a:cubicBezTo>
                  <a:pt x="2530627" y="3328032"/>
                  <a:pt x="2513756" y="3311161"/>
                  <a:pt x="2491261" y="3305538"/>
                </a:cubicBezTo>
                <a:cubicBezTo>
                  <a:pt x="2488448" y="3305538"/>
                  <a:pt x="2488448" y="3302724"/>
                  <a:pt x="2488448" y="3302724"/>
                </a:cubicBezTo>
                <a:cubicBezTo>
                  <a:pt x="2488448" y="3299914"/>
                  <a:pt x="2491261" y="3299914"/>
                  <a:pt x="2491261" y="3299914"/>
                </a:cubicBezTo>
                <a:cubicBezTo>
                  <a:pt x="2513756" y="3294290"/>
                  <a:pt x="2530627" y="3277419"/>
                  <a:pt x="2539061" y="3252112"/>
                </a:cubicBezTo>
                <a:close/>
                <a:moveTo>
                  <a:pt x="2384413" y="3252112"/>
                </a:moveTo>
                <a:cubicBezTo>
                  <a:pt x="2392849" y="3277419"/>
                  <a:pt x="2409717" y="3294290"/>
                  <a:pt x="2432215" y="3299914"/>
                </a:cubicBezTo>
                <a:cubicBezTo>
                  <a:pt x="2435025" y="3299914"/>
                  <a:pt x="2435025" y="3302724"/>
                  <a:pt x="2435025" y="3302724"/>
                </a:cubicBezTo>
                <a:cubicBezTo>
                  <a:pt x="2435025" y="3305538"/>
                  <a:pt x="2432215" y="3305538"/>
                  <a:pt x="2432215" y="3305538"/>
                </a:cubicBezTo>
                <a:cubicBezTo>
                  <a:pt x="2409717" y="3311161"/>
                  <a:pt x="2392849" y="3328032"/>
                  <a:pt x="2387226" y="3350526"/>
                </a:cubicBezTo>
                <a:cubicBezTo>
                  <a:pt x="2387226" y="3353337"/>
                  <a:pt x="2384413" y="3353337"/>
                  <a:pt x="2384413" y="3353337"/>
                </a:cubicBezTo>
                <a:cubicBezTo>
                  <a:pt x="2381599" y="3353337"/>
                  <a:pt x="2381599" y="3350526"/>
                  <a:pt x="2381599" y="3350526"/>
                </a:cubicBezTo>
                <a:cubicBezTo>
                  <a:pt x="2375979" y="3328032"/>
                  <a:pt x="2359108" y="3311161"/>
                  <a:pt x="2336613" y="3305538"/>
                </a:cubicBezTo>
                <a:cubicBezTo>
                  <a:pt x="2333800" y="3305538"/>
                  <a:pt x="2333800" y="3302724"/>
                  <a:pt x="2333800" y="3302724"/>
                </a:cubicBezTo>
                <a:cubicBezTo>
                  <a:pt x="2333800" y="3299914"/>
                  <a:pt x="2336613" y="3299914"/>
                  <a:pt x="2336613" y="3299914"/>
                </a:cubicBezTo>
                <a:cubicBezTo>
                  <a:pt x="2359108" y="3294290"/>
                  <a:pt x="2375979" y="3277419"/>
                  <a:pt x="2384413" y="3252112"/>
                </a:cubicBezTo>
                <a:close/>
                <a:moveTo>
                  <a:pt x="2229761" y="3252112"/>
                </a:moveTo>
                <a:cubicBezTo>
                  <a:pt x="2238198" y="3277419"/>
                  <a:pt x="2255066" y="3294290"/>
                  <a:pt x="2277564" y="3299914"/>
                </a:cubicBezTo>
                <a:cubicBezTo>
                  <a:pt x="2280374" y="3299914"/>
                  <a:pt x="2280374" y="3302724"/>
                  <a:pt x="2280374" y="3302724"/>
                </a:cubicBezTo>
                <a:cubicBezTo>
                  <a:pt x="2280374" y="3305538"/>
                  <a:pt x="2277564" y="3305538"/>
                  <a:pt x="2277564" y="3305538"/>
                </a:cubicBezTo>
                <a:cubicBezTo>
                  <a:pt x="2255066" y="3311161"/>
                  <a:pt x="2238198" y="3328032"/>
                  <a:pt x="2232575" y="3350526"/>
                </a:cubicBezTo>
                <a:cubicBezTo>
                  <a:pt x="2232575" y="3353337"/>
                  <a:pt x="2229761" y="3353337"/>
                  <a:pt x="2229761" y="3353337"/>
                </a:cubicBezTo>
                <a:cubicBezTo>
                  <a:pt x="2226948" y="3353337"/>
                  <a:pt x="2226948" y="3350526"/>
                  <a:pt x="2226948" y="3350526"/>
                </a:cubicBezTo>
                <a:cubicBezTo>
                  <a:pt x="2221328" y="3328032"/>
                  <a:pt x="2204457" y="3311161"/>
                  <a:pt x="2181962" y="3305538"/>
                </a:cubicBezTo>
                <a:cubicBezTo>
                  <a:pt x="2179149" y="3305538"/>
                  <a:pt x="2179149" y="3302724"/>
                  <a:pt x="2179149" y="3302724"/>
                </a:cubicBezTo>
                <a:cubicBezTo>
                  <a:pt x="2179149" y="3299914"/>
                  <a:pt x="2181962" y="3299914"/>
                  <a:pt x="2181962" y="3299914"/>
                </a:cubicBezTo>
                <a:cubicBezTo>
                  <a:pt x="2204457" y="3294290"/>
                  <a:pt x="2221328" y="3277419"/>
                  <a:pt x="2229761" y="3252112"/>
                </a:cubicBezTo>
                <a:close/>
                <a:moveTo>
                  <a:pt x="2075115" y="3252112"/>
                </a:moveTo>
                <a:cubicBezTo>
                  <a:pt x="2080738" y="3277419"/>
                  <a:pt x="2100419" y="3294290"/>
                  <a:pt x="2122917" y="3299914"/>
                </a:cubicBezTo>
                <a:cubicBezTo>
                  <a:pt x="2125727" y="3299914"/>
                  <a:pt x="2125727" y="3302724"/>
                  <a:pt x="2125727" y="3302724"/>
                </a:cubicBezTo>
                <a:cubicBezTo>
                  <a:pt x="2125727" y="3305538"/>
                  <a:pt x="2122917" y="3305538"/>
                  <a:pt x="2122917" y="3305538"/>
                </a:cubicBezTo>
                <a:cubicBezTo>
                  <a:pt x="2100419" y="3311161"/>
                  <a:pt x="2083551" y="3328032"/>
                  <a:pt x="2077928" y="3350526"/>
                </a:cubicBezTo>
                <a:cubicBezTo>
                  <a:pt x="2077928" y="3353337"/>
                  <a:pt x="2075115" y="3353337"/>
                  <a:pt x="2075115" y="3353337"/>
                </a:cubicBezTo>
                <a:cubicBezTo>
                  <a:pt x="2072301" y="3353337"/>
                  <a:pt x="2072301" y="3350526"/>
                  <a:pt x="2072301" y="3350526"/>
                </a:cubicBezTo>
                <a:cubicBezTo>
                  <a:pt x="2066681" y="3328032"/>
                  <a:pt x="2049810" y="3311161"/>
                  <a:pt x="2027315" y="3305538"/>
                </a:cubicBezTo>
                <a:cubicBezTo>
                  <a:pt x="2024502" y="3305538"/>
                  <a:pt x="2024502" y="3302724"/>
                  <a:pt x="2024502" y="3302724"/>
                </a:cubicBezTo>
                <a:cubicBezTo>
                  <a:pt x="2024502" y="3299914"/>
                  <a:pt x="2027315" y="3299914"/>
                  <a:pt x="2027315" y="3299914"/>
                </a:cubicBezTo>
                <a:cubicBezTo>
                  <a:pt x="2049810" y="3294290"/>
                  <a:pt x="2066681" y="3277419"/>
                  <a:pt x="2075115" y="3252112"/>
                </a:cubicBezTo>
                <a:close/>
                <a:moveTo>
                  <a:pt x="1917652" y="3252112"/>
                </a:moveTo>
                <a:cubicBezTo>
                  <a:pt x="1926086" y="3277419"/>
                  <a:pt x="1942957" y="3294290"/>
                  <a:pt x="1965455" y="3299914"/>
                </a:cubicBezTo>
                <a:cubicBezTo>
                  <a:pt x="1968265" y="3299914"/>
                  <a:pt x="1968265" y="3302724"/>
                  <a:pt x="1968265" y="3302724"/>
                </a:cubicBezTo>
                <a:cubicBezTo>
                  <a:pt x="1968265" y="3305538"/>
                  <a:pt x="1965455" y="3305538"/>
                  <a:pt x="1965455" y="3305538"/>
                </a:cubicBezTo>
                <a:cubicBezTo>
                  <a:pt x="1942957" y="3311161"/>
                  <a:pt x="1926086" y="3328032"/>
                  <a:pt x="1920463" y="3350526"/>
                </a:cubicBezTo>
                <a:cubicBezTo>
                  <a:pt x="1920463" y="3353337"/>
                  <a:pt x="1917652" y="3353337"/>
                  <a:pt x="1917652" y="3353337"/>
                </a:cubicBezTo>
                <a:cubicBezTo>
                  <a:pt x="1914839" y="3353337"/>
                  <a:pt x="1914839" y="3350526"/>
                  <a:pt x="1914839" y="3350526"/>
                </a:cubicBezTo>
                <a:cubicBezTo>
                  <a:pt x="1909219" y="3328032"/>
                  <a:pt x="1892345" y="3311161"/>
                  <a:pt x="1869850" y="3305538"/>
                </a:cubicBezTo>
                <a:cubicBezTo>
                  <a:pt x="1867040" y="3305538"/>
                  <a:pt x="1867040" y="3302724"/>
                  <a:pt x="1867040" y="3302724"/>
                </a:cubicBezTo>
                <a:cubicBezTo>
                  <a:pt x="1867040" y="3299914"/>
                  <a:pt x="1869850" y="3299914"/>
                  <a:pt x="1869850" y="3299914"/>
                </a:cubicBezTo>
                <a:cubicBezTo>
                  <a:pt x="1892345" y="3294290"/>
                  <a:pt x="1909219" y="3277419"/>
                  <a:pt x="1917652" y="3252112"/>
                </a:cubicBezTo>
                <a:close/>
                <a:moveTo>
                  <a:pt x="1763004" y="3252112"/>
                </a:moveTo>
                <a:cubicBezTo>
                  <a:pt x="1771438" y="3277419"/>
                  <a:pt x="1788309" y="3294290"/>
                  <a:pt x="1810807" y="3299914"/>
                </a:cubicBezTo>
                <a:cubicBezTo>
                  <a:pt x="1813617" y="3299914"/>
                  <a:pt x="1813617" y="3302724"/>
                  <a:pt x="1813617" y="3302724"/>
                </a:cubicBezTo>
                <a:cubicBezTo>
                  <a:pt x="1813617" y="3305538"/>
                  <a:pt x="1810807" y="3305538"/>
                  <a:pt x="1810807" y="3305538"/>
                </a:cubicBezTo>
                <a:cubicBezTo>
                  <a:pt x="1788309" y="3311161"/>
                  <a:pt x="1771438" y="3328032"/>
                  <a:pt x="1765815" y="3350526"/>
                </a:cubicBezTo>
                <a:cubicBezTo>
                  <a:pt x="1765815" y="3353337"/>
                  <a:pt x="1763004" y="3353337"/>
                  <a:pt x="1763004" y="3353337"/>
                </a:cubicBezTo>
                <a:cubicBezTo>
                  <a:pt x="1760191" y="3353337"/>
                  <a:pt x="1760191" y="3350526"/>
                  <a:pt x="1760191" y="3350526"/>
                </a:cubicBezTo>
                <a:cubicBezTo>
                  <a:pt x="1754571" y="3328032"/>
                  <a:pt x="1737697" y="3311161"/>
                  <a:pt x="1715202" y="3305538"/>
                </a:cubicBezTo>
                <a:cubicBezTo>
                  <a:pt x="1712392" y="3305538"/>
                  <a:pt x="1712392" y="3302724"/>
                  <a:pt x="1712392" y="3302724"/>
                </a:cubicBezTo>
                <a:cubicBezTo>
                  <a:pt x="1712392" y="3299914"/>
                  <a:pt x="1715202" y="3299914"/>
                  <a:pt x="1715202" y="3299914"/>
                </a:cubicBezTo>
                <a:cubicBezTo>
                  <a:pt x="1737697" y="3294290"/>
                  <a:pt x="1754571" y="3277419"/>
                  <a:pt x="1763004" y="3252112"/>
                </a:cubicBezTo>
                <a:close/>
                <a:moveTo>
                  <a:pt x="1608353" y="3252112"/>
                </a:moveTo>
                <a:cubicBezTo>
                  <a:pt x="1613977" y="3277419"/>
                  <a:pt x="1633658" y="3294290"/>
                  <a:pt x="1656156" y="3299914"/>
                </a:cubicBezTo>
                <a:cubicBezTo>
                  <a:pt x="1658966" y="3299914"/>
                  <a:pt x="1658966" y="3302724"/>
                  <a:pt x="1658966" y="3302724"/>
                </a:cubicBezTo>
                <a:cubicBezTo>
                  <a:pt x="1658966" y="3305538"/>
                  <a:pt x="1656156" y="3305538"/>
                  <a:pt x="1656156" y="3305538"/>
                </a:cubicBezTo>
                <a:cubicBezTo>
                  <a:pt x="1633658" y="3311161"/>
                  <a:pt x="1616787" y="3328032"/>
                  <a:pt x="1611164" y="3350526"/>
                </a:cubicBezTo>
                <a:cubicBezTo>
                  <a:pt x="1611164" y="3353337"/>
                  <a:pt x="1608353" y="3353337"/>
                  <a:pt x="1608353" y="3353337"/>
                </a:cubicBezTo>
                <a:cubicBezTo>
                  <a:pt x="1605540" y="3353337"/>
                  <a:pt x="1605540" y="3350526"/>
                  <a:pt x="1605540" y="3350526"/>
                </a:cubicBezTo>
                <a:cubicBezTo>
                  <a:pt x="1599920" y="3328032"/>
                  <a:pt x="1583046" y="3311161"/>
                  <a:pt x="1560551" y="3305538"/>
                </a:cubicBezTo>
                <a:cubicBezTo>
                  <a:pt x="1557741" y="3305538"/>
                  <a:pt x="1557741" y="3302724"/>
                  <a:pt x="1557741" y="3302724"/>
                </a:cubicBezTo>
                <a:cubicBezTo>
                  <a:pt x="1557741" y="3299914"/>
                  <a:pt x="1560551" y="3299914"/>
                  <a:pt x="1560551" y="3299914"/>
                </a:cubicBezTo>
                <a:cubicBezTo>
                  <a:pt x="1583046" y="3294290"/>
                  <a:pt x="1599920" y="3277419"/>
                  <a:pt x="1608353" y="3252112"/>
                </a:cubicBezTo>
                <a:close/>
                <a:moveTo>
                  <a:pt x="1450892" y="3252112"/>
                </a:moveTo>
                <a:cubicBezTo>
                  <a:pt x="1459326" y="3277419"/>
                  <a:pt x="1476197" y="3294290"/>
                  <a:pt x="1498695" y="3299914"/>
                </a:cubicBezTo>
                <a:cubicBezTo>
                  <a:pt x="1501505" y="3299914"/>
                  <a:pt x="1501505" y="3302724"/>
                  <a:pt x="1501505" y="3302724"/>
                </a:cubicBezTo>
                <a:cubicBezTo>
                  <a:pt x="1501505" y="3305538"/>
                  <a:pt x="1498695" y="3305538"/>
                  <a:pt x="1498695" y="3305538"/>
                </a:cubicBezTo>
                <a:cubicBezTo>
                  <a:pt x="1476197" y="3311161"/>
                  <a:pt x="1459326" y="3328032"/>
                  <a:pt x="1453706" y="3350526"/>
                </a:cubicBezTo>
                <a:cubicBezTo>
                  <a:pt x="1453706" y="3353337"/>
                  <a:pt x="1450892" y="3353337"/>
                  <a:pt x="1450892" y="3353337"/>
                </a:cubicBezTo>
                <a:cubicBezTo>
                  <a:pt x="1448079" y="3353337"/>
                  <a:pt x="1448079" y="3350526"/>
                  <a:pt x="1448079" y="3350526"/>
                </a:cubicBezTo>
                <a:cubicBezTo>
                  <a:pt x="1442458" y="3328032"/>
                  <a:pt x="1425587" y="3311161"/>
                  <a:pt x="1403090" y="3305538"/>
                </a:cubicBezTo>
                <a:cubicBezTo>
                  <a:pt x="1400280" y="3305538"/>
                  <a:pt x="1400280" y="3302724"/>
                  <a:pt x="1400280" y="3302724"/>
                </a:cubicBezTo>
                <a:cubicBezTo>
                  <a:pt x="1400280" y="3299914"/>
                  <a:pt x="1403090" y="3299914"/>
                  <a:pt x="1403090" y="3299914"/>
                </a:cubicBezTo>
                <a:cubicBezTo>
                  <a:pt x="1425587" y="3294290"/>
                  <a:pt x="1442458" y="3277419"/>
                  <a:pt x="1450892" y="3252112"/>
                </a:cubicBezTo>
                <a:close/>
                <a:moveTo>
                  <a:pt x="1296244" y="3252112"/>
                </a:moveTo>
                <a:cubicBezTo>
                  <a:pt x="1304678" y="3277419"/>
                  <a:pt x="1321549" y="3294290"/>
                  <a:pt x="1344046" y="3299914"/>
                </a:cubicBezTo>
                <a:cubicBezTo>
                  <a:pt x="1346857" y="3299914"/>
                  <a:pt x="1346857" y="3302724"/>
                  <a:pt x="1346857" y="3302724"/>
                </a:cubicBezTo>
                <a:cubicBezTo>
                  <a:pt x="1346857" y="3305538"/>
                  <a:pt x="1344046" y="3305538"/>
                  <a:pt x="1344046" y="3305538"/>
                </a:cubicBezTo>
                <a:cubicBezTo>
                  <a:pt x="1321549" y="3311161"/>
                  <a:pt x="1304678" y="3328032"/>
                  <a:pt x="1299058" y="3350526"/>
                </a:cubicBezTo>
                <a:cubicBezTo>
                  <a:pt x="1299058" y="3353337"/>
                  <a:pt x="1296244" y="3353337"/>
                  <a:pt x="1296244" y="3353337"/>
                </a:cubicBezTo>
                <a:cubicBezTo>
                  <a:pt x="1293431" y="3353337"/>
                  <a:pt x="1293431" y="3350526"/>
                  <a:pt x="1293431" y="3350526"/>
                </a:cubicBezTo>
                <a:cubicBezTo>
                  <a:pt x="1287810" y="3328032"/>
                  <a:pt x="1270939" y="3311161"/>
                  <a:pt x="1248442" y="3305538"/>
                </a:cubicBezTo>
                <a:cubicBezTo>
                  <a:pt x="1245632" y="3305538"/>
                  <a:pt x="1245632" y="3302724"/>
                  <a:pt x="1245632" y="3302724"/>
                </a:cubicBezTo>
                <a:cubicBezTo>
                  <a:pt x="1245632" y="3299914"/>
                  <a:pt x="1248442" y="3299914"/>
                  <a:pt x="1248442" y="3299914"/>
                </a:cubicBezTo>
                <a:cubicBezTo>
                  <a:pt x="1270939" y="3294290"/>
                  <a:pt x="1287810" y="3277419"/>
                  <a:pt x="1296244" y="3252112"/>
                </a:cubicBezTo>
                <a:close/>
                <a:moveTo>
                  <a:pt x="1141593" y="3252112"/>
                </a:moveTo>
                <a:cubicBezTo>
                  <a:pt x="1150027" y="3277419"/>
                  <a:pt x="1166898" y="3294290"/>
                  <a:pt x="1189395" y="3299914"/>
                </a:cubicBezTo>
                <a:cubicBezTo>
                  <a:pt x="1192206" y="3299914"/>
                  <a:pt x="1192206" y="3302724"/>
                  <a:pt x="1192206" y="3302724"/>
                </a:cubicBezTo>
                <a:cubicBezTo>
                  <a:pt x="1192206" y="3305538"/>
                  <a:pt x="1189395" y="3305538"/>
                  <a:pt x="1189395" y="3305538"/>
                </a:cubicBezTo>
                <a:cubicBezTo>
                  <a:pt x="1166898" y="3311161"/>
                  <a:pt x="1150027" y="3328032"/>
                  <a:pt x="1144407" y="3350526"/>
                </a:cubicBezTo>
                <a:cubicBezTo>
                  <a:pt x="1144407" y="3353337"/>
                  <a:pt x="1141593" y="3353337"/>
                  <a:pt x="1141593" y="3353337"/>
                </a:cubicBezTo>
                <a:cubicBezTo>
                  <a:pt x="1138780" y="3353337"/>
                  <a:pt x="1138780" y="3350526"/>
                  <a:pt x="1138780" y="3350526"/>
                </a:cubicBezTo>
                <a:cubicBezTo>
                  <a:pt x="1133159" y="3328032"/>
                  <a:pt x="1116288" y="3311161"/>
                  <a:pt x="1093791" y="3305538"/>
                </a:cubicBezTo>
                <a:cubicBezTo>
                  <a:pt x="1090981" y="3305538"/>
                  <a:pt x="1090981" y="3302724"/>
                  <a:pt x="1090981" y="3302724"/>
                </a:cubicBezTo>
                <a:cubicBezTo>
                  <a:pt x="1090981" y="3299914"/>
                  <a:pt x="1093791" y="3299914"/>
                  <a:pt x="1093791" y="3299914"/>
                </a:cubicBezTo>
                <a:cubicBezTo>
                  <a:pt x="1116288" y="3294290"/>
                  <a:pt x="1133159" y="3277419"/>
                  <a:pt x="1141593" y="3252112"/>
                </a:cubicBezTo>
                <a:close/>
                <a:moveTo>
                  <a:pt x="984132" y="3252112"/>
                </a:moveTo>
                <a:cubicBezTo>
                  <a:pt x="992566" y="3277419"/>
                  <a:pt x="1009437" y="3294290"/>
                  <a:pt x="1031934" y="3299914"/>
                </a:cubicBezTo>
                <a:cubicBezTo>
                  <a:pt x="1034745" y="3299914"/>
                  <a:pt x="1034745" y="3302724"/>
                  <a:pt x="1034745" y="3302724"/>
                </a:cubicBezTo>
                <a:cubicBezTo>
                  <a:pt x="1034745" y="3305538"/>
                  <a:pt x="1031934" y="3305538"/>
                  <a:pt x="1031934" y="3305538"/>
                </a:cubicBezTo>
                <a:cubicBezTo>
                  <a:pt x="1009437" y="3311161"/>
                  <a:pt x="992566" y="3328032"/>
                  <a:pt x="986946" y="3350526"/>
                </a:cubicBezTo>
                <a:cubicBezTo>
                  <a:pt x="986946" y="3353337"/>
                  <a:pt x="984132" y="3353337"/>
                  <a:pt x="984132" y="3353337"/>
                </a:cubicBezTo>
                <a:cubicBezTo>
                  <a:pt x="981319" y="3353337"/>
                  <a:pt x="981319" y="3350526"/>
                  <a:pt x="981319" y="3350526"/>
                </a:cubicBezTo>
                <a:cubicBezTo>
                  <a:pt x="975698" y="3328032"/>
                  <a:pt x="958827" y="3311161"/>
                  <a:pt x="936330" y="3305538"/>
                </a:cubicBezTo>
                <a:cubicBezTo>
                  <a:pt x="933520" y="3305538"/>
                  <a:pt x="933520" y="3302724"/>
                  <a:pt x="933520" y="3302724"/>
                </a:cubicBezTo>
                <a:cubicBezTo>
                  <a:pt x="933520" y="3299914"/>
                  <a:pt x="936330" y="3299914"/>
                  <a:pt x="936330" y="3299914"/>
                </a:cubicBezTo>
                <a:cubicBezTo>
                  <a:pt x="958827" y="3294290"/>
                  <a:pt x="975698" y="3277419"/>
                  <a:pt x="984132" y="3252112"/>
                </a:cubicBezTo>
                <a:close/>
                <a:moveTo>
                  <a:pt x="829484" y="3252112"/>
                </a:moveTo>
                <a:cubicBezTo>
                  <a:pt x="837918" y="3277419"/>
                  <a:pt x="854789" y="3294290"/>
                  <a:pt x="877286" y="3299914"/>
                </a:cubicBezTo>
                <a:cubicBezTo>
                  <a:pt x="880097" y="3299914"/>
                  <a:pt x="880097" y="3302724"/>
                  <a:pt x="880097" y="3302724"/>
                </a:cubicBezTo>
                <a:cubicBezTo>
                  <a:pt x="880097" y="3305538"/>
                  <a:pt x="877286" y="3305538"/>
                  <a:pt x="877286" y="3305538"/>
                </a:cubicBezTo>
                <a:cubicBezTo>
                  <a:pt x="854789" y="3311161"/>
                  <a:pt x="837918" y="3328032"/>
                  <a:pt x="832298" y="3350526"/>
                </a:cubicBezTo>
                <a:cubicBezTo>
                  <a:pt x="832298" y="3353337"/>
                  <a:pt x="829484" y="3353337"/>
                  <a:pt x="829484" y="3353337"/>
                </a:cubicBezTo>
                <a:cubicBezTo>
                  <a:pt x="826671" y="3353337"/>
                  <a:pt x="826671" y="3350526"/>
                  <a:pt x="826671" y="3350526"/>
                </a:cubicBezTo>
                <a:cubicBezTo>
                  <a:pt x="821050" y="3328032"/>
                  <a:pt x="804179" y="3311161"/>
                  <a:pt x="781682" y="3305538"/>
                </a:cubicBezTo>
                <a:cubicBezTo>
                  <a:pt x="778872" y="3305538"/>
                  <a:pt x="778872" y="3302724"/>
                  <a:pt x="778872" y="3302724"/>
                </a:cubicBezTo>
                <a:cubicBezTo>
                  <a:pt x="778872" y="3299914"/>
                  <a:pt x="781682" y="3299914"/>
                  <a:pt x="781682" y="3299914"/>
                </a:cubicBezTo>
                <a:cubicBezTo>
                  <a:pt x="804179" y="3294290"/>
                  <a:pt x="821050" y="3277419"/>
                  <a:pt x="829484" y="3252112"/>
                </a:cubicBezTo>
                <a:close/>
                <a:moveTo>
                  <a:pt x="674833" y="3252112"/>
                </a:moveTo>
                <a:cubicBezTo>
                  <a:pt x="683267" y="3277419"/>
                  <a:pt x="700138" y="3294290"/>
                  <a:pt x="722635" y="3299914"/>
                </a:cubicBezTo>
                <a:cubicBezTo>
                  <a:pt x="725446" y="3299914"/>
                  <a:pt x="725446" y="3302724"/>
                  <a:pt x="725446" y="3302724"/>
                </a:cubicBezTo>
                <a:cubicBezTo>
                  <a:pt x="725446" y="3305538"/>
                  <a:pt x="722635" y="3305538"/>
                  <a:pt x="722635" y="3305538"/>
                </a:cubicBezTo>
                <a:cubicBezTo>
                  <a:pt x="700138" y="3311161"/>
                  <a:pt x="683267" y="3328032"/>
                  <a:pt x="677647" y="3350526"/>
                </a:cubicBezTo>
                <a:cubicBezTo>
                  <a:pt x="677647" y="3353337"/>
                  <a:pt x="674833" y="3353337"/>
                  <a:pt x="674833" y="3353337"/>
                </a:cubicBezTo>
                <a:cubicBezTo>
                  <a:pt x="672020" y="3353337"/>
                  <a:pt x="672020" y="3350526"/>
                  <a:pt x="672020" y="3350526"/>
                </a:cubicBezTo>
                <a:cubicBezTo>
                  <a:pt x="666399" y="3328032"/>
                  <a:pt x="649528" y="3311161"/>
                  <a:pt x="627031" y="3305538"/>
                </a:cubicBezTo>
                <a:cubicBezTo>
                  <a:pt x="624221" y="3305538"/>
                  <a:pt x="624221" y="3302724"/>
                  <a:pt x="624221" y="3302724"/>
                </a:cubicBezTo>
                <a:cubicBezTo>
                  <a:pt x="624221" y="3299914"/>
                  <a:pt x="627031" y="3299914"/>
                  <a:pt x="627031" y="3299914"/>
                </a:cubicBezTo>
                <a:cubicBezTo>
                  <a:pt x="649528" y="3294290"/>
                  <a:pt x="666399" y="3277419"/>
                  <a:pt x="674833" y="3252112"/>
                </a:cubicBezTo>
                <a:close/>
                <a:moveTo>
                  <a:pt x="517372" y="3252112"/>
                </a:moveTo>
                <a:cubicBezTo>
                  <a:pt x="525806" y="3277419"/>
                  <a:pt x="542677" y="3294290"/>
                  <a:pt x="565174" y="3299914"/>
                </a:cubicBezTo>
                <a:cubicBezTo>
                  <a:pt x="567985" y="3299914"/>
                  <a:pt x="567985" y="3302724"/>
                  <a:pt x="567985" y="3302724"/>
                </a:cubicBezTo>
                <a:cubicBezTo>
                  <a:pt x="567985" y="3305538"/>
                  <a:pt x="565174" y="3305538"/>
                  <a:pt x="565174" y="3305538"/>
                </a:cubicBezTo>
                <a:cubicBezTo>
                  <a:pt x="542677" y="3311161"/>
                  <a:pt x="525806" y="3328032"/>
                  <a:pt x="520183" y="3350526"/>
                </a:cubicBezTo>
                <a:cubicBezTo>
                  <a:pt x="520183" y="3353337"/>
                  <a:pt x="517372" y="3353337"/>
                  <a:pt x="517372" y="3353337"/>
                </a:cubicBezTo>
                <a:cubicBezTo>
                  <a:pt x="514559" y="3353337"/>
                  <a:pt x="514559" y="3350526"/>
                  <a:pt x="514559" y="3350526"/>
                </a:cubicBezTo>
                <a:cubicBezTo>
                  <a:pt x="508938" y="3328032"/>
                  <a:pt x="492065" y="3311161"/>
                  <a:pt x="469570" y="3305538"/>
                </a:cubicBezTo>
                <a:cubicBezTo>
                  <a:pt x="466760" y="3305538"/>
                  <a:pt x="466760" y="3302724"/>
                  <a:pt x="466760" y="3302724"/>
                </a:cubicBezTo>
                <a:cubicBezTo>
                  <a:pt x="466760" y="3299914"/>
                  <a:pt x="469570" y="3299914"/>
                  <a:pt x="469570" y="3299914"/>
                </a:cubicBezTo>
                <a:cubicBezTo>
                  <a:pt x="492065" y="3294290"/>
                  <a:pt x="508938" y="3277419"/>
                  <a:pt x="517372" y="3252112"/>
                </a:cubicBezTo>
                <a:close/>
                <a:moveTo>
                  <a:pt x="362724" y="3252112"/>
                </a:moveTo>
                <a:cubicBezTo>
                  <a:pt x="371158" y="3277419"/>
                  <a:pt x="388029" y="3294290"/>
                  <a:pt x="410526" y="3299914"/>
                </a:cubicBezTo>
                <a:cubicBezTo>
                  <a:pt x="413337" y="3299914"/>
                  <a:pt x="413337" y="3302724"/>
                  <a:pt x="413337" y="3302724"/>
                </a:cubicBezTo>
                <a:cubicBezTo>
                  <a:pt x="413337" y="3305538"/>
                  <a:pt x="410526" y="3305538"/>
                  <a:pt x="410526" y="3305538"/>
                </a:cubicBezTo>
                <a:cubicBezTo>
                  <a:pt x="388029" y="3311161"/>
                  <a:pt x="371158" y="3328032"/>
                  <a:pt x="365535" y="3350526"/>
                </a:cubicBezTo>
                <a:cubicBezTo>
                  <a:pt x="365535" y="3353337"/>
                  <a:pt x="362724" y="3353337"/>
                  <a:pt x="362724" y="3353337"/>
                </a:cubicBezTo>
                <a:cubicBezTo>
                  <a:pt x="359911" y="3353337"/>
                  <a:pt x="359911" y="3350526"/>
                  <a:pt x="359911" y="3350526"/>
                </a:cubicBezTo>
                <a:cubicBezTo>
                  <a:pt x="354290" y="3328032"/>
                  <a:pt x="337417" y="3311161"/>
                  <a:pt x="314922" y="3305538"/>
                </a:cubicBezTo>
                <a:cubicBezTo>
                  <a:pt x="312112" y="3305538"/>
                  <a:pt x="312112" y="3302724"/>
                  <a:pt x="312112" y="3302724"/>
                </a:cubicBezTo>
                <a:cubicBezTo>
                  <a:pt x="312112" y="3299914"/>
                  <a:pt x="314922" y="3299914"/>
                  <a:pt x="314922" y="3299914"/>
                </a:cubicBezTo>
                <a:cubicBezTo>
                  <a:pt x="337417" y="3294290"/>
                  <a:pt x="354290" y="3277419"/>
                  <a:pt x="362724" y="3252112"/>
                </a:cubicBezTo>
                <a:close/>
                <a:moveTo>
                  <a:pt x="208073" y="3252112"/>
                </a:moveTo>
                <a:cubicBezTo>
                  <a:pt x="216507" y="3277419"/>
                  <a:pt x="233378" y="3294290"/>
                  <a:pt x="255875" y="3299914"/>
                </a:cubicBezTo>
                <a:cubicBezTo>
                  <a:pt x="258686" y="3299914"/>
                  <a:pt x="258686" y="3302724"/>
                  <a:pt x="258686" y="3302724"/>
                </a:cubicBezTo>
                <a:cubicBezTo>
                  <a:pt x="258686" y="3305538"/>
                  <a:pt x="255875" y="3305538"/>
                  <a:pt x="255875" y="3305538"/>
                </a:cubicBezTo>
                <a:cubicBezTo>
                  <a:pt x="233378" y="3311161"/>
                  <a:pt x="216507" y="3328032"/>
                  <a:pt x="210884" y="3350526"/>
                </a:cubicBezTo>
                <a:cubicBezTo>
                  <a:pt x="210884" y="3353337"/>
                  <a:pt x="208073" y="3353337"/>
                  <a:pt x="208073" y="3353337"/>
                </a:cubicBezTo>
                <a:cubicBezTo>
                  <a:pt x="205260" y="3353337"/>
                  <a:pt x="205260" y="3350526"/>
                  <a:pt x="205260" y="3350526"/>
                </a:cubicBezTo>
                <a:cubicBezTo>
                  <a:pt x="199639" y="3328032"/>
                  <a:pt x="182766" y="3311161"/>
                  <a:pt x="160271" y="3305538"/>
                </a:cubicBezTo>
                <a:cubicBezTo>
                  <a:pt x="157461" y="3305538"/>
                  <a:pt x="157461" y="3302724"/>
                  <a:pt x="157461" y="3302724"/>
                </a:cubicBezTo>
                <a:cubicBezTo>
                  <a:pt x="157461" y="3299914"/>
                  <a:pt x="160271" y="3299914"/>
                  <a:pt x="160271" y="3299914"/>
                </a:cubicBezTo>
                <a:cubicBezTo>
                  <a:pt x="182766" y="3294290"/>
                  <a:pt x="199639" y="3277419"/>
                  <a:pt x="208073" y="3252112"/>
                </a:cubicBezTo>
                <a:close/>
                <a:moveTo>
                  <a:pt x="50612" y="3252112"/>
                </a:moveTo>
                <a:cubicBezTo>
                  <a:pt x="59049" y="3277419"/>
                  <a:pt x="75920" y="3294290"/>
                  <a:pt x="98414" y="3299914"/>
                </a:cubicBezTo>
                <a:cubicBezTo>
                  <a:pt x="101225" y="3299914"/>
                  <a:pt x="101225" y="3302724"/>
                  <a:pt x="101225" y="3302724"/>
                </a:cubicBezTo>
                <a:cubicBezTo>
                  <a:pt x="101225" y="3305538"/>
                  <a:pt x="98414" y="3305538"/>
                  <a:pt x="98414" y="3305538"/>
                </a:cubicBezTo>
                <a:cubicBezTo>
                  <a:pt x="75920" y="3311161"/>
                  <a:pt x="59049" y="3328032"/>
                  <a:pt x="53426" y="3350526"/>
                </a:cubicBezTo>
                <a:cubicBezTo>
                  <a:pt x="53426" y="3353337"/>
                  <a:pt x="50612" y="3353337"/>
                  <a:pt x="50612" y="3353337"/>
                </a:cubicBezTo>
                <a:cubicBezTo>
                  <a:pt x="47802" y="3353337"/>
                  <a:pt x="47802" y="3350526"/>
                  <a:pt x="47802" y="3350526"/>
                </a:cubicBezTo>
                <a:cubicBezTo>
                  <a:pt x="42178" y="3328032"/>
                  <a:pt x="25307" y="3311161"/>
                  <a:pt x="2813" y="3305538"/>
                </a:cubicBezTo>
                <a:cubicBezTo>
                  <a:pt x="0" y="3305538"/>
                  <a:pt x="0" y="3302724"/>
                  <a:pt x="0" y="3302724"/>
                </a:cubicBezTo>
                <a:cubicBezTo>
                  <a:pt x="0" y="3299914"/>
                  <a:pt x="2813" y="3299914"/>
                  <a:pt x="2813" y="3299914"/>
                </a:cubicBezTo>
                <a:cubicBezTo>
                  <a:pt x="25307" y="3294290"/>
                  <a:pt x="42178" y="3277419"/>
                  <a:pt x="50612" y="3252112"/>
                </a:cubicBezTo>
                <a:close/>
                <a:moveTo>
                  <a:pt x="5184973" y="3097461"/>
                </a:moveTo>
                <a:cubicBezTo>
                  <a:pt x="5193410" y="3119955"/>
                  <a:pt x="5210281" y="3139639"/>
                  <a:pt x="5232776" y="3145263"/>
                </a:cubicBezTo>
                <a:cubicBezTo>
                  <a:pt x="5235586" y="3145263"/>
                  <a:pt x="5235586" y="3148073"/>
                  <a:pt x="5235586" y="3148073"/>
                </a:cubicBezTo>
                <a:cubicBezTo>
                  <a:pt x="5235586" y="3150887"/>
                  <a:pt x="5232776" y="3150887"/>
                  <a:pt x="5232776" y="3150887"/>
                </a:cubicBezTo>
                <a:cubicBezTo>
                  <a:pt x="5210281" y="3156510"/>
                  <a:pt x="5193410" y="3173381"/>
                  <a:pt x="5187787" y="3195875"/>
                </a:cubicBezTo>
                <a:cubicBezTo>
                  <a:pt x="5187787" y="3198686"/>
                  <a:pt x="5184973" y="3198686"/>
                  <a:pt x="5184973" y="3198686"/>
                </a:cubicBezTo>
                <a:cubicBezTo>
                  <a:pt x="5182163" y="3198686"/>
                  <a:pt x="5182163" y="3195875"/>
                  <a:pt x="5182163" y="3195875"/>
                </a:cubicBezTo>
                <a:cubicBezTo>
                  <a:pt x="5176540" y="3173381"/>
                  <a:pt x="5159669" y="3156510"/>
                  <a:pt x="5137174" y="3150887"/>
                </a:cubicBezTo>
                <a:cubicBezTo>
                  <a:pt x="5134361" y="3150887"/>
                  <a:pt x="5134361" y="3148073"/>
                  <a:pt x="5134361" y="3148073"/>
                </a:cubicBezTo>
                <a:cubicBezTo>
                  <a:pt x="5134361" y="3145263"/>
                  <a:pt x="5137174" y="3145263"/>
                  <a:pt x="5137174" y="3145263"/>
                </a:cubicBezTo>
                <a:cubicBezTo>
                  <a:pt x="5159669" y="3139639"/>
                  <a:pt x="5176540" y="3122768"/>
                  <a:pt x="5184973" y="3097461"/>
                </a:cubicBezTo>
                <a:close/>
                <a:moveTo>
                  <a:pt x="5030325" y="3097461"/>
                </a:moveTo>
                <a:cubicBezTo>
                  <a:pt x="5035949" y="3119955"/>
                  <a:pt x="5055630" y="3139639"/>
                  <a:pt x="5078128" y="3145263"/>
                </a:cubicBezTo>
                <a:cubicBezTo>
                  <a:pt x="5080938" y="3145263"/>
                  <a:pt x="5080938" y="3148073"/>
                  <a:pt x="5080938" y="3148073"/>
                </a:cubicBezTo>
                <a:cubicBezTo>
                  <a:pt x="5080938" y="3150887"/>
                  <a:pt x="5078128" y="3150887"/>
                  <a:pt x="5078128" y="3150887"/>
                </a:cubicBezTo>
                <a:cubicBezTo>
                  <a:pt x="5055630" y="3156510"/>
                  <a:pt x="5038759" y="3173381"/>
                  <a:pt x="5033136" y="3195875"/>
                </a:cubicBezTo>
                <a:cubicBezTo>
                  <a:pt x="5033136" y="3198686"/>
                  <a:pt x="5030325" y="3198686"/>
                  <a:pt x="5030325" y="3198686"/>
                </a:cubicBezTo>
                <a:cubicBezTo>
                  <a:pt x="5027512" y="3198686"/>
                  <a:pt x="5027512" y="3195875"/>
                  <a:pt x="5027512" y="3195875"/>
                </a:cubicBezTo>
                <a:cubicBezTo>
                  <a:pt x="5021892" y="3173381"/>
                  <a:pt x="5005018" y="3156510"/>
                  <a:pt x="4982523" y="3150887"/>
                </a:cubicBezTo>
                <a:cubicBezTo>
                  <a:pt x="4979713" y="3150887"/>
                  <a:pt x="4979713" y="3148073"/>
                  <a:pt x="4979713" y="3148073"/>
                </a:cubicBezTo>
                <a:cubicBezTo>
                  <a:pt x="4979713" y="3145263"/>
                  <a:pt x="4982523" y="3145263"/>
                  <a:pt x="4982523" y="3145263"/>
                </a:cubicBezTo>
                <a:cubicBezTo>
                  <a:pt x="5005018" y="3139639"/>
                  <a:pt x="5021892" y="3122768"/>
                  <a:pt x="5030325" y="3097461"/>
                </a:cubicBezTo>
                <a:close/>
                <a:moveTo>
                  <a:pt x="4872861" y="3097461"/>
                </a:moveTo>
                <a:cubicBezTo>
                  <a:pt x="4881298" y="3119955"/>
                  <a:pt x="4898166" y="3139639"/>
                  <a:pt x="4920664" y="3145263"/>
                </a:cubicBezTo>
                <a:cubicBezTo>
                  <a:pt x="4923474" y="3145263"/>
                  <a:pt x="4923474" y="3148073"/>
                  <a:pt x="4923474" y="3148073"/>
                </a:cubicBezTo>
                <a:cubicBezTo>
                  <a:pt x="4923474" y="3150887"/>
                  <a:pt x="4920664" y="3150887"/>
                  <a:pt x="4920664" y="3150887"/>
                </a:cubicBezTo>
                <a:cubicBezTo>
                  <a:pt x="4898166" y="3156510"/>
                  <a:pt x="4881298" y="3173381"/>
                  <a:pt x="4875675" y="3195875"/>
                </a:cubicBezTo>
                <a:cubicBezTo>
                  <a:pt x="4875675" y="3198686"/>
                  <a:pt x="4872861" y="3198686"/>
                  <a:pt x="4872861" y="3198686"/>
                </a:cubicBezTo>
                <a:cubicBezTo>
                  <a:pt x="4870048" y="3198686"/>
                  <a:pt x="4870048" y="3195875"/>
                  <a:pt x="4870048" y="3195875"/>
                </a:cubicBezTo>
                <a:cubicBezTo>
                  <a:pt x="4864428" y="3173381"/>
                  <a:pt x="4847557" y="3156510"/>
                  <a:pt x="4825062" y="3150887"/>
                </a:cubicBezTo>
                <a:cubicBezTo>
                  <a:pt x="4822249" y="3150887"/>
                  <a:pt x="4822249" y="3148073"/>
                  <a:pt x="4822249" y="3148073"/>
                </a:cubicBezTo>
                <a:cubicBezTo>
                  <a:pt x="4822249" y="3145263"/>
                  <a:pt x="4825062" y="3145263"/>
                  <a:pt x="4825062" y="3145263"/>
                </a:cubicBezTo>
                <a:cubicBezTo>
                  <a:pt x="4847557" y="3139639"/>
                  <a:pt x="4864428" y="3122768"/>
                  <a:pt x="4872861" y="3097461"/>
                </a:cubicBezTo>
                <a:close/>
                <a:moveTo>
                  <a:pt x="4718213" y="3097461"/>
                </a:moveTo>
                <a:cubicBezTo>
                  <a:pt x="4726650" y="3119955"/>
                  <a:pt x="4743518" y="3139639"/>
                  <a:pt x="4766016" y="3145263"/>
                </a:cubicBezTo>
                <a:cubicBezTo>
                  <a:pt x="4768826" y="3145263"/>
                  <a:pt x="4768826" y="3148073"/>
                  <a:pt x="4768826" y="3148073"/>
                </a:cubicBezTo>
                <a:cubicBezTo>
                  <a:pt x="4768826" y="3150887"/>
                  <a:pt x="4766016" y="3150887"/>
                  <a:pt x="4766016" y="3150887"/>
                </a:cubicBezTo>
                <a:cubicBezTo>
                  <a:pt x="4743518" y="3156510"/>
                  <a:pt x="4726650" y="3173381"/>
                  <a:pt x="4721027" y="3195875"/>
                </a:cubicBezTo>
                <a:cubicBezTo>
                  <a:pt x="4721027" y="3198686"/>
                  <a:pt x="4718213" y="3198686"/>
                  <a:pt x="4718213" y="3198686"/>
                </a:cubicBezTo>
                <a:cubicBezTo>
                  <a:pt x="4715400" y="3198686"/>
                  <a:pt x="4715400" y="3195875"/>
                  <a:pt x="4715400" y="3195875"/>
                </a:cubicBezTo>
                <a:cubicBezTo>
                  <a:pt x="4709780" y="3173381"/>
                  <a:pt x="4692909" y="3156510"/>
                  <a:pt x="4670414" y="3150887"/>
                </a:cubicBezTo>
                <a:cubicBezTo>
                  <a:pt x="4667601" y="3150887"/>
                  <a:pt x="4667601" y="3148073"/>
                  <a:pt x="4667601" y="3148073"/>
                </a:cubicBezTo>
                <a:cubicBezTo>
                  <a:pt x="4667601" y="3145263"/>
                  <a:pt x="4670414" y="3145263"/>
                  <a:pt x="4670414" y="3145263"/>
                </a:cubicBezTo>
                <a:cubicBezTo>
                  <a:pt x="4692909" y="3139639"/>
                  <a:pt x="4709780" y="3122768"/>
                  <a:pt x="4718213" y="3097461"/>
                </a:cubicBezTo>
                <a:close/>
                <a:moveTo>
                  <a:pt x="4563563" y="3097461"/>
                </a:moveTo>
                <a:cubicBezTo>
                  <a:pt x="4571999" y="3119955"/>
                  <a:pt x="4588867" y="3139639"/>
                  <a:pt x="4611365" y="3145263"/>
                </a:cubicBezTo>
                <a:cubicBezTo>
                  <a:pt x="4614175" y="3145263"/>
                  <a:pt x="4614175" y="3148073"/>
                  <a:pt x="4614175" y="3148073"/>
                </a:cubicBezTo>
                <a:cubicBezTo>
                  <a:pt x="4614175" y="3150887"/>
                  <a:pt x="4611365" y="3150887"/>
                  <a:pt x="4611365" y="3150887"/>
                </a:cubicBezTo>
                <a:cubicBezTo>
                  <a:pt x="4588867" y="3156510"/>
                  <a:pt x="4571999" y="3173381"/>
                  <a:pt x="4566376" y="3195875"/>
                </a:cubicBezTo>
                <a:cubicBezTo>
                  <a:pt x="4566376" y="3198686"/>
                  <a:pt x="4563563" y="3198686"/>
                  <a:pt x="4563563" y="3198686"/>
                </a:cubicBezTo>
                <a:cubicBezTo>
                  <a:pt x="4560749" y="3198686"/>
                  <a:pt x="4560749" y="3195875"/>
                  <a:pt x="4560749" y="3195875"/>
                </a:cubicBezTo>
                <a:cubicBezTo>
                  <a:pt x="4555129" y="3173381"/>
                  <a:pt x="4538258" y="3156510"/>
                  <a:pt x="4515763" y="3150887"/>
                </a:cubicBezTo>
                <a:cubicBezTo>
                  <a:pt x="4512950" y="3150887"/>
                  <a:pt x="4512950" y="3148073"/>
                  <a:pt x="4512950" y="3148073"/>
                </a:cubicBezTo>
                <a:cubicBezTo>
                  <a:pt x="4512950" y="3145263"/>
                  <a:pt x="4515763" y="3145263"/>
                  <a:pt x="4515763" y="3145263"/>
                </a:cubicBezTo>
                <a:cubicBezTo>
                  <a:pt x="4538258" y="3139639"/>
                  <a:pt x="4555129" y="3122768"/>
                  <a:pt x="4563563" y="3097461"/>
                </a:cubicBezTo>
                <a:close/>
                <a:moveTo>
                  <a:pt x="4406104" y="3097461"/>
                </a:moveTo>
                <a:cubicBezTo>
                  <a:pt x="4414538" y="3119955"/>
                  <a:pt x="4431409" y="3139639"/>
                  <a:pt x="4453907" y="3145263"/>
                </a:cubicBezTo>
                <a:cubicBezTo>
                  <a:pt x="4456717" y="3145263"/>
                  <a:pt x="4456717" y="3148073"/>
                  <a:pt x="4456717" y="3148073"/>
                </a:cubicBezTo>
                <a:cubicBezTo>
                  <a:pt x="4456717" y="3150887"/>
                  <a:pt x="4453907" y="3150887"/>
                  <a:pt x="4453907" y="3150887"/>
                </a:cubicBezTo>
                <a:cubicBezTo>
                  <a:pt x="4431409" y="3156510"/>
                  <a:pt x="4414538" y="3173381"/>
                  <a:pt x="4408915" y="3195875"/>
                </a:cubicBezTo>
                <a:cubicBezTo>
                  <a:pt x="4408915" y="3198686"/>
                  <a:pt x="4406104" y="3198686"/>
                  <a:pt x="4406104" y="3198686"/>
                </a:cubicBezTo>
                <a:cubicBezTo>
                  <a:pt x="4403291" y="3198686"/>
                  <a:pt x="4403291" y="3195875"/>
                  <a:pt x="4403291" y="3195875"/>
                </a:cubicBezTo>
                <a:cubicBezTo>
                  <a:pt x="4397671" y="3173381"/>
                  <a:pt x="4380797" y="3156510"/>
                  <a:pt x="4358302" y="3150887"/>
                </a:cubicBezTo>
                <a:cubicBezTo>
                  <a:pt x="4355492" y="3150887"/>
                  <a:pt x="4355492" y="3148073"/>
                  <a:pt x="4355492" y="3148073"/>
                </a:cubicBezTo>
                <a:cubicBezTo>
                  <a:pt x="4355492" y="3145263"/>
                  <a:pt x="4358302" y="3145263"/>
                  <a:pt x="4358302" y="3145263"/>
                </a:cubicBezTo>
                <a:cubicBezTo>
                  <a:pt x="4380797" y="3139639"/>
                  <a:pt x="4397671" y="3122768"/>
                  <a:pt x="4406104" y="3097461"/>
                </a:cubicBezTo>
                <a:close/>
                <a:moveTo>
                  <a:pt x="4251453" y="3097461"/>
                </a:moveTo>
                <a:cubicBezTo>
                  <a:pt x="4259887" y="3119955"/>
                  <a:pt x="4276758" y="3139639"/>
                  <a:pt x="4299256" y="3145263"/>
                </a:cubicBezTo>
                <a:cubicBezTo>
                  <a:pt x="4302066" y="3145263"/>
                  <a:pt x="4302066" y="3148073"/>
                  <a:pt x="4302066" y="3148073"/>
                </a:cubicBezTo>
                <a:cubicBezTo>
                  <a:pt x="4302066" y="3150887"/>
                  <a:pt x="4299256" y="3150887"/>
                  <a:pt x="4299256" y="3150887"/>
                </a:cubicBezTo>
                <a:cubicBezTo>
                  <a:pt x="4276758" y="3156510"/>
                  <a:pt x="4259887" y="3173381"/>
                  <a:pt x="4254264" y="3195875"/>
                </a:cubicBezTo>
                <a:cubicBezTo>
                  <a:pt x="4254264" y="3198686"/>
                  <a:pt x="4251453" y="3198686"/>
                  <a:pt x="4251453" y="3198686"/>
                </a:cubicBezTo>
                <a:cubicBezTo>
                  <a:pt x="4248640" y="3198686"/>
                  <a:pt x="4248640" y="3195875"/>
                  <a:pt x="4248640" y="3195875"/>
                </a:cubicBezTo>
                <a:cubicBezTo>
                  <a:pt x="4243020" y="3173381"/>
                  <a:pt x="4226146" y="3156510"/>
                  <a:pt x="4203651" y="3150887"/>
                </a:cubicBezTo>
                <a:cubicBezTo>
                  <a:pt x="4200841" y="3150887"/>
                  <a:pt x="4200841" y="3148073"/>
                  <a:pt x="4200841" y="3148073"/>
                </a:cubicBezTo>
                <a:cubicBezTo>
                  <a:pt x="4200841" y="3145263"/>
                  <a:pt x="4203651" y="3145263"/>
                  <a:pt x="4203651" y="3145263"/>
                </a:cubicBezTo>
                <a:cubicBezTo>
                  <a:pt x="4226146" y="3139639"/>
                  <a:pt x="4243020" y="3122768"/>
                  <a:pt x="4251453" y="3097461"/>
                </a:cubicBezTo>
                <a:close/>
                <a:moveTo>
                  <a:pt x="4096805" y="3097461"/>
                </a:moveTo>
                <a:cubicBezTo>
                  <a:pt x="4105239" y="3119955"/>
                  <a:pt x="4122110" y="3139639"/>
                  <a:pt x="4144608" y="3145263"/>
                </a:cubicBezTo>
                <a:cubicBezTo>
                  <a:pt x="4147418" y="3145263"/>
                  <a:pt x="4147418" y="3148073"/>
                  <a:pt x="4147418" y="3148073"/>
                </a:cubicBezTo>
                <a:cubicBezTo>
                  <a:pt x="4147418" y="3150887"/>
                  <a:pt x="4144608" y="3150887"/>
                  <a:pt x="4144608" y="3150887"/>
                </a:cubicBezTo>
                <a:cubicBezTo>
                  <a:pt x="4122110" y="3156510"/>
                  <a:pt x="4105239" y="3173381"/>
                  <a:pt x="4099616" y="3195875"/>
                </a:cubicBezTo>
                <a:cubicBezTo>
                  <a:pt x="4099616" y="3198686"/>
                  <a:pt x="4096805" y="3198686"/>
                  <a:pt x="4096805" y="3198686"/>
                </a:cubicBezTo>
                <a:cubicBezTo>
                  <a:pt x="4093992" y="3198686"/>
                  <a:pt x="4093992" y="3195875"/>
                  <a:pt x="4093992" y="3195875"/>
                </a:cubicBezTo>
                <a:cubicBezTo>
                  <a:pt x="4088372" y="3173381"/>
                  <a:pt x="4071498" y="3156510"/>
                  <a:pt x="4049003" y="3150887"/>
                </a:cubicBezTo>
                <a:cubicBezTo>
                  <a:pt x="4046193" y="3150887"/>
                  <a:pt x="4046193" y="3148073"/>
                  <a:pt x="4046193" y="3148073"/>
                </a:cubicBezTo>
                <a:cubicBezTo>
                  <a:pt x="4046193" y="3145263"/>
                  <a:pt x="4049003" y="3145263"/>
                  <a:pt x="4049003" y="3145263"/>
                </a:cubicBezTo>
                <a:cubicBezTo>
                  <a:pt x="4071498" y="3139639"/>
                  <a:pt x="4088372" y="3122768"/>
                  <a:pt x="4096805" y="3097461"/>
                </a:cubicBezTo>
                <a:close/>
                <a:moveTo>
                  <a:pt x="3939345" y="3097461"/>
                </a:moveTo>
                <a:cubicBezTo>
                  <a:pt x="3947781" y="3119955"/>
                  <a:pt x="3964649" y="3139639"/>
                  <a:pt x="3987147" y="3145263"/>
                </a:cubicBezTo>
                <a:cubicBezTo>
                  <a:pt x="3989957" y="3145263"/>
                  <a:pt x="3989957" y="3148073"/>
                  <a:pt x="3989957" y="3148073"/>
                </a:cubicBezTo>
                <a:cubicBezTo>
                  <a:pt x="3989957" y="3150887"/>
                  <a:pt x="3987147" y="3150887"/>
                  <a:pt x="3987147" y="3150887"/>
                </a:cubicBezTo>
                <a:cubicBezTo>
                  <a:pt x="3964649" y="3156510"/>
                  <a:pt x="3947781" y="3173381"/>
                  <a:pt x="3942155" y="3195875"/>
                </a:cubicBezTo>
                <a:cubicBezTo>
                  <a:pt x="3942155" y="3198686"/>
                  <a:pt x="3939345" y="3198686"/>
                  <a:pt x="3939345" y="3198686"/>
                </a:cubicBezTo>
                <a:cubicBezTo>
                  <a:pt x="3936531" y="3198686"/>
                  <a:pt x="3936531" y="3195875"/>
                  <a:pt x="3936531" y="3195875"/>
                </a:cubicBezTo>
                <a:cubicBezTo>
                  <a:pt x="3930911" y="3173381"/>
                  <a:pt x="3914037" y="3156510"/>
                  <a:pt x="3891545" y="3150887"/>
                </a:cubicBezTo>
                <a:cubicBezTo>
                  <a:pt x="3888732" y="3150887"/>
                  <a:pt x="3888732" y="3148073"/>
                  <a:pt x="3888732" y="3148073"/>
                </a:cubicBezTo>
                <a:cubicBezTo>
                  <a:pt x="3888732" y="3145263"/>
                  <a:pt x="3891545" y="3145263"/>
                  <a:pt x="3891545" y="3145263"/>
                </a:cubicBezTo>
                <a:cubicBezTo>
                  <a:pt x="3914037" y="3139639"/>
                  <a:pt x="3930911" y="3122768"/>
                  <a:pt x="3939345" y="3097461"/>
                </a:cubicBezTo>
                <a:close/>
                <a:moveTo>
                  <a:pt x="3784693" y="3097461"/>
                </a:moveTo>
                <a:cubicBezTo>
                  <a:pt x="3793130" y="3119955"/>
                  <a:pt x="3809998" y="3139639"/>
                  <a:pt x="3832496" y="3145263"/>
                </a:cubicBezTo>
                <a:cubicBezTo>
                  <a:pt x="3835306" y="3145263"/>
                  <a:pt x="3835306" y="3148073"/>
                  <a:pt x="3835306" y="3148073"/>
                </a:cubicBezTo>
                <a:cubicBezTo>
                  <a:pt x="3835306" y="3150887"/>
                  <a:pt x="3832496" y="3150887"/>
                  <a:pt x="3832496" y="3150887"/>
                </a:cubicBezTo>
                <a:cubicBezTo>
                  <a:pt x="3809998" y="3156510"/>
                  <a:pt x="3793130" y="3173381"/>
                  <a:pt x="3787504" y="3195875"/>
                </a:cubicBezTo>
                <a:cubicBezTo>
                  <a:pt x="3787504" y="3198686"/>
                  <a:pt x="3784693" y="3198686"/>
                  <a:pt x="3784693" y="3198686"/>
                </a:cubicBezTo>
                <a:cubicBezTo>
                  <a:pt x="3781880" y="3198686"/>
                  <a:pt x="3781880" y="3195875"/>
                  <a:pt x="3781880" y="3195875"/>
                </a:cubicBezTo>
                <a:cubicBezTo>
                  <a:pt x="3776260" y="3173381"/>
                  <a:pt x="3759386" y="3156510"/>
                  <a:pt x="3736894" y="3150887"/>
                </a:cubicBezTo>
                <a:cubicBezTo>
                  <a:pt x="3734081" y="3150887"/>
                  <a:pt x="3734081" y="3148073"/>
                  <a:pt x="3734081" y="3148073"/>
                </a:cubicBezTo>
                <a:cubicBezTo>
                  <a:pt x="3734081" y="3145263"/>
                  <a:pt x="3736894" y="3145263"/>
                  <a:pt x="3736894" y="3145263"/>
                </a:cubicBezTo>
                <a:cubicBezTo>
                  <a:pt x="3759386" y="3139639"/>
                  <a:pt x="3776260" y="3122768"/>
                  <a:pt x="3784693" y="3097461"/>
                </a:cubicBezTo>
                <a:close/>
                <a:moveTo>
                  <a:pt x="3630045" y="3097461"/>
                </a:moveTo>
                <a:cubicBezTo>
                  <a:pt x="3638482" y="3119955"/>
                  <a:pt x="3655350" y="3139639"/>
                  <a:pt x="3677848" y="3145263"/>
                </a:cubicBezTo>
                <a:cubicBezTo>
                  <a:pt x="3680658" y="3145263"/>
                  <a:pt x="3680658" y="3148073"/>
                  <a:pt x="3680658" y="3148073"/>
                </a:cubicBezTo>
                <a:cubicBezTo>
                  <a:pt x="3680658" y="3150887"/>
                  <a:pt x="3677848" y="3150887"/>
                  <a:pt x="3677848" y="3150887"/>
                </a:cubicBezTo>
                <a:cubicBezTo>
                  <a:pt x="3655350" y="3156510"/>
                  <a:pt x="3638482" y="3173381"/>
                  <a:pt x="3632856" y="3195875"/>
                </a:cubicBezTo>
                <a:cubicBezTo>
                  <a:pt x="3632856" y="3198686"/>
                  <a:pt x="3630045" y="3198686"/>
                  <a:pt x="3630045" y="3198686"/>
                </a:cubicBezTo>
                <a:cubicBezTo>
                  <a:pt x="3627232" y="3198686"/>
                  <a:pt x="3627232" y="3195875"/>
                  <a:pt x="3627232" y="3195875"/>
                </a:cubicBezTo>
                <a:cubicBezTo>
                  <a:pt x="3621612" y="3173381"/>
                  <a:pt x="3604738" y="3156510"/>
                  <a:pt x="3582246" y="3150887"/>
                </a:cubicBezTo>
                <a:cubicBezTo>
                  <a:pt x="3579433" y="3150887"/>
                  <a:pt x="3579433" y="3148073"/>
                  <a:pt x="3579433" y="3148073"/>
                </a:cubicBezTo>
                <a:cubicBezTo>
                  <a:pt x="3579433" y="3145263"/>
                  <a:pt x="3582246" y="3145263"/>
                  <a:pt x="3582246" y="3145263"/>
                </a:cubicBezTo>
                <a:cubicBezTo>
                  <a:pt x="3604738" y="3139639"/>
                  <a:pt x="3621612" y="3122768"/>
                  <a:pt x="3630045" y="3097461"/>
                </a:cubicBezTo>
                <a:close/>
                <a:moveTo>
                  <a:pt x="3472581" y="3097461"/>
                </a:moveTo>
                <a:cubicBezTo>
                  <a:pt x="3481018" y="3119955"/>
                  <a:pt x="3500700" y="3139639"/>
                  <a:pt x="3520384" y="3145263"/>
                </a:cubicBezTo>
                <a:cubicBezTo>
                  <a:pt x="3523194" y="3145263"/>
                  <a:pt x="3523194" y="3148073"/>
                  <a:pt x="3523194" y="3148073"/>
                </a:cubicBezTo>
                <a:cubicBezTo>
                  <a:pt x="3523194" y="3150887"/>
                  <a:pt x="3520384" y="3150887"/>
                  <a:pt x="3520384" y="3150887"/>
                </a:cubicBezTo>
                <a:cubicBezTo>
                  <a:pt x="3497889" y="3156510"/>
                  <a:pt x="3481018" y="3173381"/>
                  <a:pt x="3475395" y="3195875"/>
                </a:cubicBezTo>
                <a:cubicBezTo>
                  <a:pt x="3475395" y="3198686"/>
                  <a:pt x="3472581" y="3198686"/>
                  <a:pt x="3472581" y="3198686"/>
                </a:cubicBezTo>
                <a:cubicBezTo>
                  <a:pt x="3469771" y="3198686"/>
                  <a:pt x="3469771" y="3195875"/>
                  <a:pt x="3469771" y="3195875"/>
                </a:cubicBezTo>
                <a:cubicBezTo>
                  <a:pt x="3464148" y="3173381"/>
                  <a:pt x="3447277" y="3156510"/>
                  <a:pt x="3424782" y="3150887"/>
                </a:cubicBezTo>
                <a:cubicBezTo>
                  <a:pt x="3421969" y="3150887"/>
                  <a:pt x="3421969" y="3148073"/>
                  <a:pt x="3421969" y="3148073"/>
                </a:cubicBezTo>
                <a:cubicBezTo>
                  <a:pt x="3421969" y="3145263"/>
                  <a:pt x="3424782" y="3145263"/>
                  <a:pt x="3424782" y="3145263"/>
                </a:cubicBezTo>
                <a:cubicBezTo>
                  <a:pt x="3447277" y="3139639"/>
                  <a:pt x="3464148" y="3122768"/>
                  <a:pt x="3472581" y="3097461"/>
                </a:cubicBezTo>
                <a:close/>
                <a:moveTo>
                  <a:pt x="3317933" y="3097461"/>
                </a:moveTo>
                <a:cubicBezTo>
                  <a:pt x="3326370" y="3119955"/>
                  <a:pt x="3343241" y="3139639"/>
                  <a:pt x="3365736" y="3145263"/>
                </a:cubicBezTo>
                <a:cubicBezTo>
                  <a:pt x="3368546" y="3145263"/>
                  <a:pt x="3368546" y="3148073"/>
                  <a:pt x="3368546" y="3148073"/>
                </a:cubicBezTo>
                <a:cubicBezTo>
                  <a:pt x="3368546" y="3150887"/>
                  <a:pt x="3365736" y="3150887"/>
                  <a:pt x="3365736" y="3150887"/>
                </a:cubicBezTo>
                <a:cubicBezTo>
                  <a:pt x="3343241" y="3156510"/>
                  <a:pt x="3326370" y="3173381"/>
                  <a:pt x="3320747" y="3195875"/>
                </a:cubicBezTo>
                <a:cubicBezTo>
                  <a:pt x="3320747" y="3198686"/>
                  <a:pt x="3317933" y="3198686"/>
                  <a:pt x="3317933" y="3198686"/>
                </a:cubicBezTo>
                <a:cubicBezTo>
                  <a:pt x="3315123" y="3198686"/>
                  <a:pt x="3315123" y="3195875"/>
                  <a:pt x="3315123" y="3195875"/>
                </a:cubicBezTo>
                <a:cubicBezTo>
                  <a:pt x="3309500" y="3173381"/>
                  <a:pt x="3292629" y="3156510"/>
                  <a:pt x="3270134" y="3150887"/>
                </a:cubicBezTo>
                <a:cubicBezTo>
                  <a:pt x="3267321" y="3150887"/>
                  <a:pt x="3267321" y="3148073"/>
                  <a:pt x="3267321" y="3148073"/>
                </a:cubicBezTo>
                <a:cubicBezTo>
                  <a:pt x="3267321" y="3145263"/>
                  <a:pt x="3270134" y="3145263"/>
                  <a:pt x="3270134" y="3145263"/>
                </a:cubicBezTo>
                <a:cubicBezTo>
                  <a:pt x="3292629" y="3139639"/>
                  <a:pt x="3309500" y="3122768"/>
                  <a:pt x="3317933" y="3097461"/>
                </a:cubicBezTo>
                <a:close/>
                <a:moveTo>
                  <a:pt x="3163283" y="3097461"/>
                </a:moveTo>
                <a:cubicBezTo>
                  <a:pt x="3171719" y="3119955"/>
                  <a:pt x="3188590" y="3139639"/>
                  <a:pt x="3211085" y="3145263"/>
                </a:cubicBezTo>
                <a:cubicBezTo>
                  <a:pt x="3213895" y="3145263"/>
                  <a:pt x="3213895" y="3148073"/>
                  <a:pt x="3213895" y="3148073"/>
                </a:cubicBezTo>
                <a:cubicBezTo>
                  <a:pt x="3213895" y="3150887"/>
                  <a:pt x="3211085" y="3150887"/>
                  <a:pt x="3211085" y="3150887"/>
                </a:cubicBezTo>
                <a:cubicBezTo>
                  <a:pt x="3188590" y="3156510"/>
                  <a:pt x="3171719" y="3173381"/>
                  <a:pt x="3166096" y="3195875"/>
                </a:cubicBezTo>
                <a:cubicBezTo>
                  <a:pt x="3166096" y="3198686"/>
                  <a:pt x="3163283" y="3198686"/>
                  <a:pt x="3163283" y="3198686"/>
                </a:cubicBezTo>
                <a:cubicBezTo>
                  <a:pt x="3160472" y="3198686"/>
                  <a:pt x="3160472" y="3195875"/>
                  <a:pt x="3160472" y="3195875"/>
                </a:cubicBezTo>
                <a:cubicBezTo>
                  <a:pt x="3154849" y="3173381"/>
                  <a:pt x="3137978" y="3156510"/>
                  <a:pt x="3115483" y="3150887"/>
                </a:cubicBezTo>
                <a:cubicBezTo>
                  <a:pt x="3112670" y="3150887"/>
                  <a:pt x="3112670" y="3148073"/>
                  <a:pt x="3112670" y="3148073"/>
                </a:cubicBezTo>
                <a:cubicBezTo>
                  <a:pt x="3112670" y="3145263"/>
                  <a:pt x="3115483" y="3145263"/>
                  <a:pt x="3115483" y="3145263"/>
                </a:cubicBezTo>
                <a:cubicBezTo>
                  <a:pt x="3137978" y="3139639"/>
                  <a:pt x="3154849" y="3122768"/>
                  <a:pt x="3163283" y="3097461"/>
                </a:cubicBezTo>
                <a:close/>
                <a:moveTo>
                  <a:pt x="3005823" y="3097461"/>
                </a:moveTo>
                <a:cubicBezTo>
                  <a:pt x="3014257" y="3119955"/>
                  <a:pt x="3033942" y="3139639"/>
                  <a:pt x="3053626" y="3145263"/>
                </a:cubicBezTo>
                <a:cubicBezTo>
                  <a:pt x="3056436" y="3145263"/>
                  <a:pt x="3056436" y="3148073"/>
                  <a:pt x="3056436" y="3148073"/>
                </a:cubicBezTo>
                <a:cubicBezTo>
                  <a:pt x="3056436" y="3150887"/>
                  <a:pt x="3053626" y="3150887"/>
                  <a:pt x="3053626" y="3150887"/>
                </a:cubicBezTo>
                <a:cubicBezTo>
                  <a:pt x="3031128" y="3156510"/>
                  <a:pt x="3014257" y="3173381"/>
                  <a:pt x="3008634" y="3195875"/>
                </a:cubicBezTo>
                <a:cubicBezTo>
                  <a:pt x="3008634" y="3198686"/>
                  <a:pt x="3005823" y="3198686"/>
                  <a:pt x="3005823" y="3198686"/>
                </a:cubicBezTo>
                <a:cubicBezTo>
                  <a:pt x="3003010" y="3198686"/>
                  <a:pt x="3003010" y="3195875"/>
                  <a:pt x="3003010" y="3195875"/>
                </a:cubicBezTo>
                <a:cubicBezTo>
                  <a:pt x="2997390" y="3173381"/>
                  <a:pt x="2980516" y="3156510"/>
                  <a:pt x="2958021" y="3150887"/>
                </a:cubicBezTo>
                <a:cubicBezTo>
                  <a:pt x="2955211" y="3150887"/>
                  <a:pt x="2955211" y="3148073"/>
                  <a:pt x="2955211" y="3148073"/>
                </a:cubicBezTo>
                <a:cubicBezTo>
                  <a:pt x="2955211" y="3145263"/>
                  <a:pt x="2958021" y="3145263"/>
                  <a:pt x="2958021" y="3145263"/>
                </a:cubicBezTo>
                <a:cubicBezTo>
                  <a:pt x="2980516" y="3139639"/>
                  <a:pt x="2997390" y="3122768"/>
                  <a:pt x="3005823" y="3097461"/>
                </a:cubicBezTo>
                <a:close/>
                <a:moveTo>
                  <a:pt x="2851172" y="3097461"/>
                </a:moveTo>
                <a:cubicBezTo>
                  <a:pt x="2859606" y="3119955"/>
                  <a:pt x="2876477" y="3139639"/>
                  <a:pt x="2898975" y="3145263"/>
                </a:cubicBezTo>
                <a:cubicBezTo>
                  <a:pt x="2901785" y="3145263"/>
                  <a:pt x="2901785" y="3148073"/>
                  <a:pt x="2901785" y="3148073"/>
                </a:cubicBezTo>
                <a:cubicBezTo>
                  <a:pt x="2901785" y="3150887"/>
                  <a:pt x="2898975" y="3150887"/>
                  <a:pt x="2898975" y="3150887"/>
                </a:cubicBezTo>
                <a:cubicBezTo>
                  <a:pt x="2876477" y="3156510"/>
                  <a:pt x="2859606" y="3173381"/>
                  <a:pt x="2853983" y="3195875"/>
                </a:cubicBezTo>
                <a:cubicBezTo>
                  <a:pt x="2853983" y="3198686"/>
                  <a:pt x="2851172" y="3198686"/>
                  <a:pt x="2851172" y="3198686"/>
                </a:cubicBezTo>
                <a:cubicBezTo>
                  <a:pt x="2848359" y="3198686"/>
                  <a:pt x="2848359" y="3195875"/>
                  <a:pt x="2848359" y="3195875"/>
                </a:cubicBezTo>
                <a:cubicBezTo>
                  <a:pt x="2842739" y="3173381"/>
                  <a:pt x="2825865" y="3156510"/>
                  <a:pt x="2803370" y="3150887"/>
                </a:cubicBezTo>
                <a:cubicBezTo>
                  <a:pt x="2800560" y="3150887"/>
                  <a:pt x="2800560" y="3148073"/>
                  <a:pt x="2800560" y="3148073"/>
                </a:cubicBezTo>
                <a:cubicBezTo>
                  <a:pt x="2800560" y="3145263"/>
                  <a:pt x="2803370" y="3145263"/>
                  <a:pt x="2803370" y="3145263"/>
                </a:cubicBezTo>
                <a:cubicBezTo>
                  <a:pt x="2825865" y="3139639"/>
                  <a:pt x="2842739" y="3122768"/>
                  <a:pt x="2851172" y="3097461"/>
                </a:cubicBezTo>
                <a:close/>
                <a:moveTo>
                  <a:pt x="2696525" y="3097461"/>
                </a:moveTo>
                <a:cubicBezTo>
                  <a:pt x="2704959" y="3119955"/>
                  <a:pt x="2721830" y="3139639"/>
                  <a:pt x="2744328" y="3145263"/>
                </a:cubicBezTo>
                <a:cubicBezTo>
                  <a:pt x="2747138" y="3145263"/>
                  <a:pt x="2747138" y="3148073"/>
                  <a:pt x="2747138" y="3148073"/>
                </a:cubicBezTo>
                <a:cubicBezTo>
                  <a:pt x="2747138" y="3150887"/>
                  <a:pt x="2744328" y="3150887"/>
                  <a:pt x="2744328" y="3150887"/>
                </a:cubicBezTo>
                <a:cubicBezTo>
                  <a:pt x="2721830" y="3156510"/>
                  <a:pt x="2704959" y="3173381"/>
                  <a:pt x="2699336" y="3195875"/>
                </a:cubicBezTo>
                <a:cubicBezTo>
                  <a:pt x="2699336" y="3198686"/>
                  <a:pt x="2696525" y="3198686"/>
                  <a:pt x="2696525" y="3198686"/>
                </a:cubicBezTo>
                <a:cubicBezTo>
                  <a:pt x="2693712" y="3198686"/>
                  <a:pt x="2693712" y="3195875"/>
                  <a:pt x="2693712" y="3195875"/>
                </a:cubicBezTo>
                <a:cubicBezTo>
                  <a:pt x="2688092" y="3173381"/>
                  <a:pt x="2671218" y="3156510"/>
                  <a:pt x="2648723" y="3150887"/>
                </a:cubicBezTo>
                <a:cubicBezTo>
                  <a:pt x="2645913" y="3150887"/>
                  <a:pt x="2645913" y="3148073"/>
                  <a:pt x="2645913" y="3148073"/>
                </a:cubicBezTo>
                <a:cubicBezTo>
                  <a:pt x="2645913" y="3145263"/>
                  <a:pt x="2648723" y="3145263"/>
                  <a:pt x="2648723" y="3145263"/>
                </a:cubicBezTo>
                <a:cubicBezTo>
                  <a:pt x="2671218" y="3139639"/>
                  <a:pt x="2688092" y="3122768"/>
                  <a:pt x="2696525" y="3097461"/>
                </a:cubicBezTo>
                <a:close/>
                <a:moveTo>
                  <a:pt x="2539061" y="3097461"/>
                </a:moveTo>
                <a:cubicBezTo>
                  <a:pt x="2547497" y="3119955"/>
                  <a:pt x="2567179" y="3139639"/>
                  <a:pt x="2586863" y="3145263"/>
                </a:cubicBezTo>
                <a:cubicBezTo>
                  <a:pt x="2589673" y="3145263"/>
                  <a:pt x="2589673" y="3148073"/>
                  <a:pt x="2589673" y="3148073"/>
                </a:cubicBezTo>
                <a:cubicBezTo>
                  <a:pt x="2589673" y="3150887"/>
                  <a:pt x="2586863" y="3150887"/>
                  <a:pt x="2586863" y="3150887"/>
                </a:cubicBezTo>
                <a:cubicBezTo>
                  <a:pt x="2564365" y="3156510"/>
                  <a:pt x="2547497" y="3173381"/>
                  <a:pt x="2541874" y="3195875"/>
                </a:cubicBezTo>
                <a:cubicBezTo>
                  <a:pt x="2541874" y="3198686"/>
                  <a:pt x="2539061" y="3198686"/>
                  <a:pt x="2539061" y="3198686"/>
                </a:cubicBezTo>
                <a:cubicBezTo>
                  <a:pt x="2536247" y="3198686"/>
                  <a:pt x="2536247" y="3195875"/>
                  <a:pt x="2536247" y="3195875"/>
                </a:cubicBezTo>
                <a:cubicBezTo>
                  <a:pt x="2530627" y="3173381"/>
                  <a:pt x="2513756" y="3156510"/>
                  <a:pt x="2491261" y="3150887"/>
                </a:cubicBezTo>
                <a:cubicBezTo>
                  <a:pt x="2488448" y="3150887"/>
                  <a:pt x="2488448" y="3148073"/>
                  <a:pt x="2488448" y="3148073"/>
                </a:cubicBezTo>
                <a:cubicBezTo>
                  <a:pt x="2488448" y="3145263"/>
                  <a:pt x="2491261" y="3145263"/>
                  <a:pt x="2491261" y="3145263"/>
                </a:cubicBezTo>
                <a:cubicBezTo>
                  <a:pt x="2513756" y="3139639"/>
                  <a:pt x="2530627" y="3122768"/>
                  <a:pt x="2539061" y="3097461"/>
                </a:cubicBezTo>
                <a:close/>
                <a:moveTo>
                  <a:pt x="2384413" y="3097461"/>
                </a:moveTo>
                <a:cubicBezTo>
                  <a:pt x="2392849" y="3119955"/>
                  <a:pt x="2409717" y="3139639"/>
                  <a:pt x="2432215" y="3145263"/>
                </a:cubicBezTo>
                <a:cubicBezTo>
                  <a:pt x="2435025" y="3145263"/>
                  <a:pt x="2435025" y="3148073"/>
                  <a:pt x="2435025" y="3148073"/>
                </a:cubicBezTo>
                <a:cubicBezTo>
                  <a:pt x="2435025" y="3150887"/>
                  <a:pt x="2432215" y="3150887"/>
                  <a:pt x="2432215" y="3150887"/>
                </a:cubicBezTo>
                <a:cubicBezTo>
                  <a:pt x="2409717" y="3156510"/>
                  <a:pt x="2392849" y="3173381"/>
                  <a:pt x="2387226" y="3195875"/>
                </a:cubicBezTo>
                <a:cubicBezTo>
                  <a:pt x="2387226" y="3198686"/>
                  <a:pt x="2384413" y="3198686"/>
                  <a:pt x="2384413" y="3198686"/>
                </a:cubicBezTo>
                <a:cubicBezTo>
                  <a:pt x="2381599" y="3198686"/>
                  <a:pt x="2381599" y="3195875"/>
                  <a:pt x="2381599" y="3195875"/>
                </a:cubicBezTo>
                <a:cubicBezTo>
                  <a:pt x="2375979" y="3173381"/>
                  <a:pt x="2359108" y="3156510"/>
                  <a:pt x="2336613" y="3150887"/>
                </a:cubicBezTo>
                <a:cubicBezTo>
                  <a:pt x="2333800" y="3150887"/>
                  <a:pt x="2333800" y="3148073"/>
                  <a:pt x="2333800" y="3148073"/>
                </a:cubicBezTo>
                <a:cubicBezTo>
                  <a:pt x="2333800" y="3145263"/>
                  <a:pt x="2336613" y="3145263"/>
                  <a:pt x="2336613" y="3145263"/>
                </a:cubicBezTo>
                <a:cubicBezTo>
                  <a:pt x="2359108" y="3139639"/>
                  <a:pt x="2375979" y="3122768"/>
                  <a:pt x="2384413" y="3097461"/>
                </a:cubicBezTo>
                <a:close/>
                <a:moveTo>
                  <a:pt x="2229761" y="3097461"/>
                </a:moveTo>
                <a:cubicBezTo>
                  <a:pt x="2238198" y="3119955"/>
                  <a:pt x="2255066" y="3139639"/>
                  <a:pt x="2277564" y="3145263"/>
                </a:cubicBezTo>
                <a:cubicBezTo>
                  <a:pt x="2280374" y="3145263"/>
                  <a:pt x="2280374" y="3148073"/>
                  <a:pt x="2280374" y="3148073"/>
                </a:cubicBezTo>
                <a:cubicBezTo>
                  <a:pt x="2280374" y="3150887"/>
                  <a:pt x="2277564" y="3150887"/>
                  <a:pt x="2277564" y="3150887"/>
                </a:cubicBezTo>
                <a:cubicBezTo>
                  <a:pt x="2255066" y="3156510"/>
                  <a:pt x="2238198" y="3173381"/>
                  <a:pt x="2232575" y="3195875"/>
                </a:cubicBezTo>
                <a:cubicBezTo>
                  <a:pt x="2232575" y="3198686"/>
                  <a:pt x="2229761" y="3198686"/>
                  <a:pt x="2229761" y="3198686"/>
                </a:cubicBezTo>
                <a:cubicBezTo>
                  <a:pt x="2226948" y="3198686"/>
                  <a:pt x="2226948" y="3195875"/>
                  <a:pt x="2226948" y="3195875"/>
                </a:cubicBezTo>
                <a:cubicBezTo>
                  <a:pt x="2221328" y="3173381"/>
                  <a:pt x="2204457" y="3156510"/>
                  <a:pt x="2181962" y="3150887"/>
                </a:cubicBezTo>
                <a:cubicBezTo>
                  <a:pt x="2179149" y="3150887"/>
                  <a:pt x="2179149" y="3148073"/>
                  <a:pt x="2179149" y="3148073"/>
                </a:cubicBezTo>
                <a:cubicBezTo>
                  <a:pt x="2179149" y="3145263"/>
                  <a:pt x="2181962" y="3145263"/>
                  <a:pt x="2181962" y="3145263"/>
                </a:cubicBezTo>
                <a:cubicBezTo>
                  <a:pt x="2204457" y="3139639"/>
                  <a:pt x="2221328" y="3122768"/>
                  <a:pt x="2229761" y="3097461"/>
                </a:cubicBezTo>
                <a:close/>
                <a:moveTo>
                  <a:pt x="2075115" y="3097461"/>
                </a:moveTo>
                <a:cubicBezTo>
                  <a:pt x="2080738" y="3119955"/>
                  <a:pt x="2100419" y="3139639"/>
                  <a:pt x="2122917" y="3145263"/>
                </a:cubicBezTo>
                <a:cubicBezTo>
                  <a:pt x="2125727" y="3145263"/>
                  <a:pt x="2125727" y="3148073"/>
                  <a:pt x="2125727" y="3148073"/>
                </a:cubicBezTo>
                <a:cubicBezTo>
                  <a:pt x="2125727" y="3150887"/>
                  <a:pt x="2122917" y="3150887"/>
                  <a:pt x="2122917" y="3150887"/>
                </a:cubicBezTo>
                <a:cubicBezTo>
                  <a:pt x="2100419" y="3156510"/>
                  <a:pt x="2083551" y="3173381"/>
                  <a:pt x="2077928" y="3195875"/>
                </a:cubicBezTo>
                <a:cubicBezTo>
                  <a:pt x="2077928" y="3198686"/>
                  <a:pt x="2075115" y="3198686"/>
                  <a:pt x="2075115" y="3198686"/>
                </a:cubicBezTo>
                <a:cubicBezTo>
                  <a:pt x="2072301" y="3198686"/>
                  <a:pt x="2072301" y="3195875"/>
                  <a:pt x="2072301" y="3195875"/>
                </a:cubicBezTo>
                <a:cubicBezTo>
                  <a:pt x="2066681" y="3173381"/>
                  <a:pt x="2049810" y="3156510"/>
                  <a:pt x="2027315" y="3150887"/>
                </a:cubicBezTo>
                <a:cubicBezTo>
                  <a:pt x="2024502" y="3150887"/>
                  <a:pt x="2024502" y="3148073"/>
                  <a:pt x="2024502" y="3148073"/>
                </a:cubicBezTo>
                <a:cubicBezTo>
                  <a:pt x="2024502" y="3145263"/>
                  <a:pt x="2027315" y="3145263"/>
                  <a:pt x="2027315" y="3145263"/>
                </a:cubicBezTo>
                <a:cubicBezTo>
                  <a:pt x="2049810" y="3139639"/>
                  <a:pt x="2066681" y="3122768"/>
                  <a:pt x="2075115" y="3097461"/>
                </a:cubicBezTo>
                <a:close/>
                <a:moveTo>
                  <a:pt x="1917652" y="3097461"/>
                </a:moveTo>
                <a:cubicBezTo>
                  <a:pt x="1926086" y="3119955"/>
                  <a:pt x="1942957" y="3139639"/>
                  <a:pt x="1965455" y="3145263"/>
                </a:cubicBezTo>
                <a:cubicBezTo>
                  <a:pt x="1968265" y="3145263"/>
                  <a:pt x="1968265" y="3148073"/>
                  <a:pt x="1968265" y="3148073"/>
                </a:cubicBezTo>
                <a:cubicBezTo>
                  <a:pt x="1968265" y="3150887"/>
                  <a:pt x="1965455" y="3150887"/>
                  <a:pt x="1965455" y="3150887"/>
                </a:cubicBezTo>
                <a:cubicBezTo>
                  <a:pt x="1942957" y="3156510"/>
                  <a:pt x="1926086" y="3173381"/>
                  <a:pt x="1920463" y="3195875"/>
                </a:cubicBezTo>
                <a:cubicBezTo>
                  <a:pt x="1920463" y="3198686"/>
                  <a:pt x="1917652" y="3198686"/>
                  <a:pt x="1917652" y="3198686"/>
                </a:cubicBezTo>
                <a:cubicBezTo>
                  <a:pt x="1914839" y="3198686"/>
                  <a:pt x="1914839" y="3195875"/>
                  <a:pt x="1914839" y="3195875"/>
                </a:cubicBezTo>
                <a:cubicBezTo>
                  <a:pt x="1909219" y="3173381"/>
                  <a:pt x="1892345" y="3156510"/>
                  <a:pt x="1869850" y="3150887"/>
                </a:cubicBezTo>
                <a:cubicBezTo>
                  <a:pt x="1867040" y="3150887"/>
                  <a:pt x="1867040" y="3148073"/>
                  <a:pt x="1867040" y="3148073"/>
                </a:cubicBezTo>
                <a:cubicBezTo>
                  <a:pt x="1867040" y="3145263"/>
                  <a:pt x="1869850" y="3145263"/>
                  <a:pt x="1869850" y="3145263"/>
                </a:cubicBezTo>
                <a:cubicBezTo>
                  <a:pt x="1892345" y="3139639"/>
                  <a:pt x="1909219" y="3122768"/>
                  <a:pt x="1917652" y="3097461"/>
                </a:cubicBezTo>
                <a:close/>
                <a:moveTo>
                  <a:pt x="1763004" y="3097461"/>
                </a:moveTo>
                <a:cubicBezTo>
                  <a:pt x="1771438" y="3119955"/>
                  <a:pt x="1788309" y="3139639"/>
                  <a:pt x="1810807" y="3145263"/>
                </a:cubicBezTo>
                <a:cubicBezTo>
                  <a:pt x="1813617" y="3145263"/>
                  <a:pt x="1813617" y="3148073"/>
                  <a:pt x="1813617" y="3148073"/>
                </a:cubicBezTo>
                <a:cubicBezTo>
                  <a:pt x="1813617" y="3150887"/>
                  <a:pt x="1810807" y="3150887"/>
                  <a:pt x="1810807" y="3150887"/>
                </a:cubicBezTo>
                <a:cubicBezTo>
                  <a:pt x="1788309" y="3156510"/>
                  <a:pt x="1771438" y="3173381"/>
                  <a:pt x="1765815" y="3195875"/>
                </a:cubicBezTo>
                <a:cubicBezTo>
                  <a:pt x="1765815" y="3198686"/>
                  <a:pt x="1763004" y="3198686"/>
                  <a:pt x="1763004" y="3198686"/>
                </a:cubicBezTo>
                <a:cubicBezTo>
                  <a:pt x="1760191" y="3198686"/>
                  <a:pt x="1760191" y="3195875"/>
                  <a:pt x="1760191" y="3195875"/>
                </a:cubicBezTo>
                <a:cubicBezTo>
                  <a:pt x="1754571" y="3173381"/>
                  <a:pt x="1737697" y="3156510"/>
                  <a:pt x="1715202" y="3150887"/>
                </a:cubicBezTo>
                <a:cubicBezTo>
                  <a:pt x="1712392" y="3150887"/>
                  <a:pt x="1712392" y="3148073"/>
                  <a:pt x="1712392" y="3148073"/>
                </a:cubicBezTo>
                <a:cubicBezTo>
                  <a:pt x="1712392" y="3145263"/>
                  <a:pt x="1715202" y="3145263"/>
                  <a:pt x="1715202" y="3145263"/>
                </a:cubicBezTo>
                <a:cubicBezTo>
                  <a:pt x="1737697" y="3139639"/>
                  <a:pt x="1754571" y="3122768"/>
                  <a:pt x="1763004" y="3097461"/>
                </a:cubicBezTo>
                <a:close/>
                <a:moveTo>
                  <a:pt x="1608353" y="3097461"/>
                </a:moveTo>
                <a:cubicBezTo>
                  <a:pt x="1613977" y="3119955"/>
                  <a:pt x="1633658" y="3139639"/>
                  <a:pt x="1656156" y="3145263"/>
                </a:cubicBezTo>
                <a:cubicBezTo>
                  <a:pt x="1658966" y="3145263"/>
                  <a:pt x="1658966" y="3148073"/>
                  <a:pt x="1658966" y="3148073"/>
                </a:cubicBezTo>
                <a:cubicBezTo>
                  <a:pt x="1658966" y="3150887"/>
                  <a:pt x="1656156" y="3150887"/>
                  <a:pt x="1656156" y="3150887"/>
                </a:cubicBezTo>
                <a:cubicBezTo>
                  <a:pt x="1633658" y="3156510"/>
                  <a:pt x="1616787" y="3173381"/>
                  <a:pt x="1611164" y="3195875"/>
                </a:cubicBezTo>
                <a:cubicBezTo>
                  <a:pt x="1611164" y="3198686"/>
                  <a:pt x="1608353" y="3198686"/>
                  <a:pt x="1608353" y="3198686"/>
                </a:cubicBezTo>
                <a:cubicBezTo>
                  <a:pt x="1605540" y="3198686"/>
                  <a:pt x="1605540" y="3195875"/>
                  <a:pt x="1605540" y="3195875"/>
                </a:cubicBezTo>
                <a:cubicBezTo>
                  <a:pt x="1599920" y="3173381"/>
                  <a:pt x="1583046" y="3156510"/>
                  <a:pt x="1560551" y="3150887"/>
                </a:cubicBezTo>
                <a:cubicBezTo>
                  <a:pt x="1557741" y="3150887"/>
                  <a:pt x="1557741" y="3148073"/>
                  <a:pt x="1557741" y="3148073"/>
                </a:cubicBezTo>
                <a:cubicBezTo>
                  <a:pt x="1557741" y="3145263"/>
                  <a:pt x="1560551" y="3145263"/>
                  <a:pt x="1560551" y="3145263"/>
                </a:cubicBezTo>
                <a:cubicBezTo>
                  <a:pt x="1583046" y="3139639"/>
                  <a:pt x="1599920" y="3122768"/>
                  <a:pt x="1608353" y="3097461"/>
                </a:cubicBezTo>
                <a:close/>
                <a:moveTo>
                  <a:pt x="1450892" y="3097461"/>
                </a:moveTo>
                <a:cubicBezTo>
                  <a:pt x="1459326" y="3119955"/>
                  <a:pt x="1476197" y="3139639"/>
                  <a:pt x="1498695" y="3145263"/>
                </a:cubicBezTo>
                <a:cubicBezTo>
                  <a:pt x="1501505" y="3145263"/>
                  <a:pt x="1501505" y="3148073"/>
                  <a:pt x="1501505" y="3148073"/>
                </a:cubicBezTo>
                <a:cubicBezTo>
                  <a:pt x="1501505" y="3150887"/>
                  <a:pt x="1498695" y="3150887"/>
                  <a:pt x="1498695" y="3150887"/>
                </a:cubicBezTo>
                <a:cubicBezTo>
                  <a:pt x="1476197" y="3156510"/>
                  <a:pt x="1459326" y="3173381"/>
                  <a:pt x="1453706" y="3195875"/>
                </a:cubicBezTo>
                <a:cubicBezTo>
                  <a:pt x="1453706" y="3198686"/>
                  <a:pt x="1450892" y="3198686"/>
                  <a:pt x="1450892" y="3198686"/>
                </a:cubicBezTo>
                <a:cubicBezTo>
                  <a:pt x="1448079" y="3198686"/>
                  <a:pt x="1448079" y="3195875"/>
                  <a:pt x="1448079" y="3195875"/>
                </a:cubicBezTo>
                <a:cubicBezTo>
                  <a:pt x="1442458" y="3173381"/>
                  <a:pt x="1425587" y="3156510"/>
                  <a:pt x="1403090" y="3150887"/>
                </a:cubicBezTo>
                <a:cubicBezTo>
                  <a:pt x="1400280" y="3150887"/>
                  <a:pt x="1400280" y="3148073"/>
                  <a:pt x="1400280" y="3148073"/>
                </a:cubicBezTo>
                <a:cubicBezTo>
                  <a:pt x="1400280" y="3145263"/>
                  <a:pt x="1403090" y="3145263"/>
                  <a:pt x="1403090" y="3145263"/>
                </a:cubicBezTo>
                <a:cubicBezTo>
                  <a:pt x="1425587" y="3139639"/>
                  <a:pt x="1442458" y="3122768"/>
                  <a:pt x="1450892" y="3097461"/>
                </a:cubicBezTo>
                <a:close/>
                <a:moveTo>
                  <a:pt x="1296244" y="3097461"/>
                </a:moveTo>
                <a:cubicBezTo>
                  <a:pt x="1304678" y="3119955"/>
                  <a:pt x="1321549" y="3139639"/>
                  <a:pt x="1344046" y="3145263"/>
                </a:cubicBezTo>
                <a:cubicBezTo>
                  <a:pt x="1346857" y="3145263"/>
                  <a:pt x="1346857" y="3148073"/>
                  <a:pt x="1346857" y="3148073"/>
                </a:cubicBezTo>
                <a:cubicBezTo>
                  <a:pt x="1346857" y="3150887"/>
                  <a:pt x="1344046" y="3150887"/>
                  <a:pt x="1344046" y="3150887"/>
                </a:cubicBezTo>
                <a:cubicBezTo>
                  <a:pt x="1321549" y="3156510"/>
                  <a:pt x="1304678" y="3173381"/>
                  <a:pt x="1299058" y="3195875"/>
                </a:cubicBezTo>
                <a:cubicBezTo>
                  <a:pt x="1299058" y="3198686"/>
                  <a:pt x="1296244" y="3198686"/>
                  <a:pt x="1296244" y="3198686"/>
                </a:cubicBezTo>
                <a:cubicBezTo>
                  <a:pt x="1293431" y="3198686"/>
                  <a:pt x="1293431" y="3195875"/>
                  <a:pt x="1293431" y="3195875"/>
                </a:cubicBezTo>
                <a:cubicBezTo>
                  <a:pt x="1287810" y="3173381"/>
                  <a:pt x="1270939" y="3156510"/>
                  <a:pt x="1248442" y="3150887"/>
                </a:cubicBezTo>
                <a:cubicBezTo>
                  <a:pt x="1245632" y="3150887"/>
                  <a:pt x="1245632" y="3148073"/>
                  <a:pt x="1245632" y="3148073"/>
                </a:cubicBezTo>
                <a:cubicBezTo>
                  <a:pt x="1245632" y="3145263"/>
                  <a:pt x="1248442" y="3145263"/>
                  <a:pt x="1248442" y="3145263"/>
                </a:cubicBezTo>
                <a:cubicBezTo>
                  <a:pt x="1270939" y="3139639"/>
                  <a:pt x="1287810" y="3122768"/>
                  <a:pt x="1296244" y="3097461"/>
                </a:cubicBezTo>
                <a:close/>
                <a:moveTo>
                  <a:pt x="1141593" y="3097461"/>
                </a:moveTo>
                <a:cubicBezTo>
                  <a:pt x="1150027" y="3119955"/>
                  <a:pt x="1166898" y="3139639"/>
                  <a:pt x="1189395" y="3145263"/>
                </a:cubicBezTo>
                <a:cubicBezTo>
                  <a:pt x="1192206" y="3145263"/>
                  <a:pt x="1192206" y="3148073"/>
                  <a:pt x="1192206" y="3148073"/>
                </a:cubicBezTo>
                <a:cubicBezTo>
                  <a:pt x="1192206" y="3150887"/>
                  <a:pt x="1189395" y="3150887"/>
                  <a:pt x="1189395" y="3150887"/>
                </a:cubicBezTo>
                <a:cubicBezTo>
                  <a:pt x="1166898" y="3156510"/>
                  <a:pt x="1150027" y="3173381"/>
                  <a:pt x="1144407" y="3195875"/>
                </a:cubicBezTo>
                <a:cubicBezTo>
                  <a:pt x="1144407" y="3198686"/>
                  <a:pt x="1141593" y="3198686"/>
                  <a:pt x="1141593" y="3198686"/>
                </a:cubicBezTo>
                <a:cubicBezTo>
                  <a:pt x="1138780" y="3198686"/>
                  <a:pt x="1138780" y="3195875"/>
                  <a:pt x="1138780" y="3195875"/>
                </a:cubicBezTo>
                <a:cubicBezTo>
                  <a:pt x="1133159" y="3173381"/>
                  <a:pt x="1116288" y="3156510"/>
                  <a:pt x="1093791" y="3150887"/>
                </a:cubicBezTo>
                <a:cubicBezTo>
                  <a:pt x="1090981" y="3150887"/>
                  <a:pt x="1090981" y="3148073"/>
                  <a:pt x="1090981" y="3148073"/>
                </a:cubicBezTo>
                <a:cubicBezTo>
                  <a:pt x="1090981" y="3145263"/>
                  <a:pt x="1093791" y="3145263"/>
                  <a:pt x="1093791" y="3145263"/>
                </a:cubicBezTo>
                <a:cubicBezTo>
                  <a:pt x="1116288" y="3139639"/>
                  <a:pt x="1133159" y="3122768"/>
                  <a:pt x="1141593" y="3097461"/>
                </a:cubicBezTo>
                <a:close/>
                <a:moveTo>
                  <a:pt x="984132" y="3097461"/>
                </a:moveTo>
                <a:cubicBezTo>
                  <a:pt x="992566" y="3119955"/>
                  <a:pt x="1009437" y="3139639"/>
                  <a:pt x="1031934" y="3145263"/>
                </a:cubicBezTo>
                <a:cubicBezTo>
                  <a:pt x="1034745" y="3145263"/>
                  <a:pt x="1034745" y="3148073"/>
                  <a:pt x="1034745" y="3148073"/>
                </a:cubicBezTo>
                <a:cubicBezTo>
                  <a:pt x="1034745" y="3150887"/>
                  <a:pt x="1031934" y="3150887"/>
                  <a:pt x="1031934" y="3150887"/>
                </a:cubicBezTo>
                <a:cubicBezTo>
                  <a:pt x="1009437" y="3156510"/>
                  <a:pt x="992566" y="3173381"/>
                  <a:pt x="986946" y="3195875"/>
                </a:cubicBezTo>
                <a:cubicBezTo>
                  <a:pt x="986946" y="3198686"/>
                  <a:pt x="984132" y="3198686"/>
                  <a:pt x="984132" y="3198686"/>
                </a:cubicBezTo>
                <a:cubicBezTo>
                  <a:pt x="981319" y="3198686"/>
                  <a:pt x="981319" y="3195875"/>
                  <a:pt x="981319" y="3195875"/>
                </a:cubicBezTo>
                <a:cubicBezTo>
                  <a:pt x="975698" y="3173381"/>
                  <a:pt x="958827" y="3156510"/>
                  <a:pt x="936330" y="3150887"/>
                </a:cubicBezTo>
                <a:cubicBezTo>
                  <a:pt x="933520" y="3150887"/>
                  <a:pt x="933520" y="3148073"/>
                  <a:pt x="933520" y="3148073"/>
                </a:cubicBezTo>
                <a:cubicBezTo>
                  <a:pt x="933520" y="3145263"/>
                  <a:pt x="936330" y="3145263"/>
                  <a:pt x="936330" y="3145263"/>
                </a:cubicBezTo>
                <a:cubicBezTo>
                  <a:pt x="958827" y="3139639"/>
                  <a:pt x="975698" y="3122768"/>
                  <a:pt x="984132" y="3097461"/>
                </a:cubicBezTo>
                <a:close/>
                <a:moveTo>
                  <a:pt x="829484" y="3097461"/>
                </a:moveTo>
                <a:cubicBezTo>
                  <a:pt x="837918" y="3119955"/>
                  <a:pt x="854789" y="3139639"/>
                  <a:pt x="877286" y="3145263"/>
                </a:cubicBezTo>
                <a:cubicBezTo>
                  <a:pt x="880097" y="3145263"/>
                  <a:pt x="880097" y="3148073"/>
                  <a:pt x="880097" y="3148073"/>
                </a:cubicBezTo>
                <a:cubicBezTo>
                  <a:pt x="880097" y="3150887"/>
                  <a:pt x="877286" y="3150887"/>
                  <a:pt x="877286" y="3150887"/>
                </a:cubicBezTo>
                <a:cubicBezTo>
                  <a:pt x="854789" y="3156510"/>
                  <a:pt x="837918" y="3173381"/>
                  <a:pt x="832298" y="3195875"/>
                </a:cubicBezTo>
                <a:cubicBezTo>
                  <a:pt x="832298" y="3198686"/>
                  <a:pt x="829484" y="3198686"/>
                  <a:pt x="829484" y="3198686"/>
                </a:cubicBezTo>
                <a:cubicBezTo>
                  <a:pt x="826671" y="3198686"/>
                  <a:pt x="826671" y="3195875"/>
                  <a:pt x="826671" y="3195875"/>
                </a:cubicBezTo>
                <a:cubicBezTo>
                  <a:pt x="821050" y="3173381"/>
                  <a:pt x="804179" y="3156510"/>
                  <a:pt x="781682" y="3150887"/>
                </a:cubicBezTo>
                <a:cubicBezTo>
                  <a:pt x="778872" y="3150887"/>
                  <a:pt x="778872" y="3148073"/>
                  <a:pt x="778872" y="3148073"/>
                </a:cubicBezTo>
                <a:cubicBezTo>
                  <a:pt x="778872" y="3145263"/>
                  <a:pt x="781682" y="3145263"/>
                  <a:pt x="781682" y="3145263"/>
                </a:cubicBezTo>
                <a:cubicBezTo>
                  <a:pt x="804179" y="3139639"/>
                  <a:pt x="821050" y="3122768"/>
                  <a:pt x="829484" y="3097461"/>
                </a:cubicBezTo>
                <a:close/>
                <a:moveTo>
                  <a:pt x="674833" y="3097461"/>
                </a:moveTo>
                <a:cubicBezTo>
                  <a:pt x="683267" y="3119955"/>
                  <a:pt x="700138" y="3139639"/>
                  <a:pt x="722635" y="3145263"/>
                </a:cubicBezTo>
                <a:cubicBezTo>
                  <a:pt x="725446" y="3145263"/>
                  <a:pt x="725446" y="3148073"/>
                  <a:pt x="725446" y="3148073"/>
                </a:cubicBezTo>
                <a:cubicBezTo>
                  <a:pt x="725446" y="3150887"/>
                  <a:pt x="722635" y="3150887"/>
                  <a:pt x="722635" y="3150887"/>
                </a:cubicBezTo>
                <a:cubicBezTo>
                  <a:pt x="700138" y="3156510"/>
                  <a:pt x="683267" y="3173381"/>
                  <a:pt x="677647" y="3195875"/>
                </a:cubicBezTo>
                <a:cubicBezTo>
                  <a:pt x="677647" y="3198686"/>
                  <a:pt x="674833" y="3198686"/>
                  <a:pt x="674833" y="3198686"/>
                </a:cubicBezTo>
                <a:cubicBezTo>
                  <a:pt x="672020" y="3198686"/>
                  <a:pt x="672020" y="3195875"/>
                  <a:pt x="672020" y="3195875"/>
                </a:cubicBezTo>
                <a:cubicBezTo>
                  <a:pt x="666399" y="3173381"/>
                  <a:pt x="649528" y="3156510"/>
                  <a:pt x="627031" y="3150887"/>
                </a:cubicBezTo>
                <a:cubicBezTo>
                  <a:pt x="624221" y="3150887"/>
                  <a:pt x="624221" y="3148073"/>
                  <a:pt x="624221" y="3148073"/>
                </a:cubicBezTo>
                <a:cubicBezTo>
                  <a:pt x="624221" y="3145263"/>
                  <a:pt x="627031" y="3145263"/>
                  <a:pt x="627031" y="3145263"/>
                </a:cubicBezTo>
                <a:cubicBezTo>
                  <a:pt x="649528" y="3139639"/>
                  <a:pt x="666399" y="3122768"/>
                  <a:pt x="674833" y="3097461"/>
                </a:cubicBezTo>
                <a:close/>
                <a:moveTo>
                  <a:pt x="517372" y="3097461"/>
                </a:moveTo>
                <a:cubicBezTo>
                  <a:pt x="525806" y="3119955"/>
                  <a:pt x="542677" y="3139639"/>
                  <a:pt x="565174" y="3145263"/>
                </a:cubicBezTo>
                <a:cubicBezTo>
                  <a:pt x="567985" y="3145263"/>
                  <a:pt x="567985" y="3148073"/>
                  <a:pt x="567985" y="3148073"/>
                </a:cubicBezTo>
                <a:cubicBezTo>
                  <a:pt x="567985" y="3150887"/>
                  <a:pt x="565174" y="3150887"/>
                  <a:pt x="565174" y="3150887"/>
                </a:cubicBezTo>
                <a:cubicBezTo>
                  <a:pt x="542677" y="3156510"/>
                  <a:pt x="525806" y="3173381"/>
                  <a:pt x="520183" y="3195875"/>
                </a:cubicBezTo>
                <a:cubicBezTo>
                  <a:pt x="520183" y="3198686"/>
                  <a:pt x="517372" y="3198686"/>
                  <a:pt x="517372" y="3198686"/>
                </a:cubicBezTo>
                <a:cubicBezTo>
                  <a:pt x="514559" y="3198686"/>
                  <a:pt x="514559" y="3195875"/>
                  <a:pt x="514559" y="3195875"/>
                </a:cubicBezTo>
                <a:cubicBezTo>
                  <a:pt x="508938" y="3173381"/>
                  <a:pt x="492065" y="3156510"/>
                  <a:pt x="469570" y="3150887"/>
                </a:cubicBezTo>
                <a:cubicBezTo>
                  <a:pt x="466760" y="3150887"/>
                  <a:pt x="466760" y="3148073"/>
                  <a:pt x="466760" y="3148073"/>
                </a:cubicBezTo>
                <a:cubicBezTo>
                  <a:pt x="466760" y="3145263"/>
                  <a:pt x="469570" y="3145263"/>
                  <a:pt x="469570" y="3145263"/>
                </a:cubicBezTo>
                <a:cubicBezTo>
                  <a:pt x="492065" y="3139639"/>
                  <a:pt x="508938" y="3122768"/>
                  <a:pt x="517372" y="3097461"/>
                </a:cubicBezTo>
                <a:close/>
                <a:moveTo>
                  <a:pt x="362724" y="3097461"/>
                </a:moveTo>
                <a:cubicBezTo>
                  <a:pt x="371158" y="3119955"/>
                  <a:pt x="388029" y="3139639"/>
                  <a:pt x="410526" y="3145263"/>
                </a:cubicBezTo>
                <a:cubicBezTo>
                  <a:pt x="413337" y="3145263"/>
                  <a:pt x="413337" y="3148073"/>
                  <a:pt x="413337" y="3148073"/>
                </a:cubicBezTo>
                <a:cubicBezTo>
                  <a:pt x="413337" y="3150887"/>
                  <a:pt x="410526" y="3150887"/>
                  <a:pt x="410526" y="3150887"/>
                </a:cubicBezTo>
                <a:cubicBezTo>
                  <a:pt x="388029" y="3156510"/>
                  <a:pt x="371158" y="3173381"/>
                  <a:pt x="365535" y="3195875"/>
                </a:cubicBezTo>
                <a:cubicBezTo>
                  <a:pt x="365535" y="3198686"/>
                  <a:pt x="362724" y="3198686"/>
                  <a:pt x="362724" y="3198686"/>
                </a:cubicBezTo>
                <a:cubicBezTo>
                  <a:pt x="359911" y="3198686"/>
                  <a:pt x="359911" y="3195875"/>
                  <a:pt x="359911" y="3195875"/>
                </a:cubicBezTo>
                <a:cubicBezTo>
                  <a:pt x="354290" y="3173381"/>
                  <a:pt x="337417" y="3156510"/>
                  <a:pt x="314922" y="3150887"/>
                </a:cubicBezTo>
                <a:cubicBezTo>
                  <a:pt x="312112" y="3150887"/>
                  <a:pt x="312112" y="3148073"/>
                  <a:pt x="312112" y="3148073"/>
                </a:cubicBezTo>
                <a:cubicBezTo>
                  <a:pt x="312112" y="3145263"/>
                  <a:pt x="314922" y="3145263"/>
                  <a:pt x="314922" y="3145263"/>
                </a:cubicBezTo>
                <a:cubicBezTo>
                  <a:pt x="337417" y="3139639"/>
                  <a:pt x="354290" y="3122768"/>
                  <a:pt x="362724" y="3097461"/>
                </a:cubicBezTo>
                <a:close/>
                <a:moveTo>
                  <a:pt x="208073" y="3097461"/>
                </a:moveTo>
                <a:cubicBezTo>
                  <a:pt x="216507" y="3119955"/>
                  <a:pt x="233378" y="3139639"/>
                  <a:pt x="255875" y="3145263"/>
                </a:cubicBezTo>
                <a:cubicBezTo>
                  <a:pt x="258686" y="3145263"/>
                  <a:pt x="258686" y="3148073"/>
                  <a:pt x="258686" y="3148073"/>
                </a:cubicBezTo>
                <a:cubicBezTo>
                  <a:pt x="258686" y="3150887"/>
                  <a:pt x="255875" y="3150887"/>
                  <a:pt x="255875" y="3150887"/>
                </a:cubicBezTo>
                <a:cubicBezTo>
                  <a:pt x="233378" y="3156510"/>
                  <a:pt x="216507" y="3173381"/>
                  <a:pt x="210884" y="3195875"/>
                </a:cubicBezTo>
                <a:cubicBezTo>
                  <a:pt x="210884" y="3198686"/>
                  <a:pt x="208073" y="3198686"/>
                  <a:pt x="208073" y="3198686"/>
                </a:cubicBezTo>
                <a:cubicBezTo>
                  <a:pt x="205260" y="3198686"/>
                  <a:pt x="205260" y="3195875"/>
                  <a:pt x="205260" y="3195875"/>
                </a:cubicBezTo>
                <a:cubicBezTo>
                  <a:pt x="199639" y="3173381"/>
                  <a:pt x="182766" y="3156510"/>
                  <a:pt x="160271" y="3150887"/>
                </a:cubicBezTo>
                <a:cubicBezTo>
                  <a:pt x="157461" y="3150887"/>
                  <a:pt x="157461" y="3148073"/>
                  <a:pt x="157461" y="3148073"/>
                </a:cubicBezTo>
                <a:cubicBezTo>
                  <a:pt x="157461" y="3145263"/>
                  <a:pt x="160271" y="3145263"/>
                  <a:pt x="160271" y="3145263"/>
                </a:cubicBezTo>
                <a:cubicBezTo>
                  <a:pt x="182766" y="3139639"/>
                  <a:pt x="199639" y="3122768"/>
                  <a:pt x="208073" y="3097461"/>
                </a:cubicBezTo>
                <a:close/>
                <a:moveTo>
                  <a:pt x="50612" y="3097461"/>
                </a:moveTo>
                <a:cubicBezTo>
                  <a:pt x="59049" y="3119955"/>
                  <a:pt x="75920" y="3139639"/>
                  <a:pt x="98414" y="3145263"/>
                </a:cubicBezTo>
                <a:cubicBezTo>
                  <a:pt x="101225" y="3145263"/>
                  <a:pt x="101225" y="3148073"/>
                  <a:pt x="101225" y="3148073"/>
                </a:cubicBezTo>
                <a:cubicBezTo>
                  <a:pt x="101225" y="3150887"/>
                  <a:pt x="98414" y="3150887"/>
                  <a:pt x="98414" y="3150887"/>
                </a:cubicBezTo>
                <a:cubicBezTo>
                  <a:pt x="75920" y="3156510"/>
                  <a:pt x="59049" y="3173381"/>
                  <a:pt x="53426" y="3195875"/>
                </a:cubicBezTo>
                <a:cubicBezTo>
                  <a:pt x="53426" y="3198686"/>
                  <a:pt x="50612" y="3198686"/>
                  <a:pt x="50612" y="3198686"/>
                </a:cubicBezTo>
                <a:cubicBezTo>
                  <a:pt x="47802" y="3198686"/>
                  <a:pt x="47802" y="3195875"/>
                  <a:pt x="47802" y="3195875"/>
                </a:cubicBezTo>
                <a:cubicBezTo>
                  <a:pt x="42178" y="3173381"/>
                  <a:pt x="25307" y="3156510"/>
                  <a:pt x="2813" y="3150887"/>
                </a:cubicBezTo>
                <a:cubicBezTo>
                  <a:pt x="0" y="3150887"/>
                  <a:pt x="0" y="3148073"/>
                  <a:pt x="0" y="3148073"/>
                </a:cubicBezTo>
                <a:cubicBezTo>
                  <a:pt x="0" y="3145263"/>
                  <a:pt x="2813" y="3145263"/>
                  <a:pt x="2813" y="3145263"/>
                </a:cubicBezTo>
                <a:cubicBezTo>
                  <a:pt x="25307" y="3139639"/>
                  <a:pt x="42178" y="3122768"/>
                  <a:pt x="50612" y="3097461"/>
                </a:cubicBezTo>
                <a:close/>
                <a:moveTo>
                  <a:pt x="5184973" y="2942813"/>
                </a:moveTo>
                <a:cubicBezTo>
                  <a:pt x="5193410" y="2965307"/>
                  <a:pt x="5210281" y="2982178"/>
                  <a:pt x="5232776" y="2990615"/>
                </a:cubicBezTo>
                <a:cubicBezTo>
                  <a:pt x="5235586" y="2990615"/>
                  <a:pt x="5235586" y="2993425"/>
                  <a:pt x="5235586" y="2993425"/>
                </a:cubicBezTo>
                <a:cubicBezTo>
                  <a:pt x="5235586" y="2996239"/>
                  <a:pt x="5232776" y="2996239"/>
                  <a:pt x="5232776" y="2996239"/>
                </a:cubicBezTo>
                <a:cubicBezTo>
                  <a:pt x="5210281" y="3001862"/>
                  <a:pt x="5193410" y="3018733"/>
                  <a:pt x="5187787" y="3041227"/>
                </a:cubicBezTo>
                <a:cubicBezTo>
                  <a:pt x="5187787" y="3044038"/>
                  <a:pt x="5184973" y="3044038"/>
                  <a:pt x="5184973" y="3044038"/>
                </a:cubicBezTo>
                <a:cubicBezTo>
                  <a:pt x="5182163" y="3044038"/>
                  <a:pt x="5182163" y="3041227"/>
                  <a:pt x="5182163" y="3041227"/>
                </a:cubicBezTo>
                <a:cubicBezTo>
                  <a:pt x="5176540" y="3018733"/>
                  <a:pt x="5159669" y="3001862"/>
                  <a:pt x="5137174" y="2996239"/>
                </a:cubicBezTo>
                <a:cubicBezTo>
                  <a:pt x="5134361" y="2996239"/>
                  <a:pt x="5134361" y="2993425"/>
                  <a:pt x="5134361" y="2993425"/>
                </a:cubicBezTo>
                <a:cubicBezTo>
                  <a:pt x="5134361" y="2990615"/>
                  <a:pt x="5137174" y="2990615"/>
                  <a:pt x="5137174" y="2990615"/>
                </a:cubicBezTo>
                <a:cubicBezTo>
                  <a:pt x="5159669" y="2984991"/>
                  <a:pt x="5176540" y="2968120"/>
                  <a:pt x="5184973" y="2942813"/>
                </a:cubicBezTo>
                <a:close/>
                <a:moveTo>
                  <a:pt x="5030325" y="2942813"/>
                </a:moveTo>
                <a:cubicBezTo>
                  <a:pt x="5035949" y="2965307"/>
                  <a:pt x="5055630" y="2982178"/>
                  <a:pt x="5078128" y="2990615"/>
                </a:cubicBezTo>
                <a:cubicBezTo>
                  <a:pt x="5080938" y="2990615"/>
                  <a:pt x="5080938" y="2993425"/>
                  <a:pt x="5080938" y="2993425"/>
                </a:cubicBezTo>
                <a:cubicBezTo>
                  <a:pt x="5080938" y="2996239"/>
                  <a:pt x="5078128" y="2996239"/>
                  <a:pt x="5078128" y="2996239"/>
                </a:cubicBezTo>
                <a:cubicBezTo>
                  <a:pt x="5055630" y="3001862"/>
                  <a:pt x="5038759" y="3018733"/>
                  <a:pt x="5033136" y="3041227"/>
                </a:cubicBezTo>
                <a:cubicBezTo>
                  <a:pt x="5033136" y="3044038"/>
                  <a:pt x="5030325" y="3044038"/>
                  <a:pt x="5030325" y="3044038"/>
                </a:cubicBezTo>
                <a:cubicBezTo>
                  <a:pt x="5027512" y="3044038"/>
                  <a:pt x="5027512" y="3041227"/>
                  <a:pt x="5027512" y="3041227"/>
                </a:cubicBezTo>
                <a:cubicBezTo>
                  <a:pt x="5021892" y="3018733"/>
                  <a:pt x="5005018" y="3001862"/>
                  <a:pt x="4982523" y="2996239"/>
                </a:cubicBezTo>
                <a:cubicBezTo>
                  <a:pt x="4979713" y="2996239"/>
                  <a:pt x="4979713" y="2993425"/>
                  <a:pt x="4979713" y="2993425"/>
                </a:cubicBezTo>
                <a:cubicBezTo>
                  <a:pt x="4979713" y="2990615"/>
                  <a:pt x="4982523" y="2990615"/>
                  <a:pt x="4982523" y="2990615"/>
                </a:cubicBezTo>
                <a:cubicBezTo>
                  <a:pt x="5005018" y="2984991"/>
                  <a:pt x="5021892" y="2968120"/>
                  <a:pt x="5030325" y="2942813"/>
                </a:cubicBezTo>
                <a:close/>
                <a:moveTo>
                  <a:pt x="4872861" y="2942813"/>
                </a:moveTo>
                <a:cubicBezTo>
                  <a:pt x="4881298" y="2965307"/>
                  <a:pt x="4898166" y="2982178"/>
                  <a:pt x="4920664" y="2990615"/>
                </a:cubicBezTo>
                <a:cubicBezTo>
                  <a:pt x="4923474" y="2990615"/>
                  <a:pt x="4923474" y="2993425"/>
                  <a:pt x="4923474" y="2993425"/>
                </a:cubicBezTo>
                <a:cubicBezTo>
                  <a:pt x="4923474" y="2996239"/>
                  <a:pt x="4920664" y="2996239"/>
                  <a:pt x="4920664" y="2996239"/>
                </a:cubicBezTo>
                <a:cubicBezTo>
                  <a:pt x="4898166" y="3001862"/>
                  <a:pt x="4881298" y="3018733"/>
                  <a:pt x="4875675" y="3041227"/>
                </a:cubicBezTo>
                <a:cubicBezTo>
                  <a:pt x="4875675" y="3044038"/>
                  <a:pt x="4872861" y="3044038"/>
                  <a:pt x="4872861" y="3044038"/>
                </a:cubicBezTo>
                <a:cubicBezTo>
                  <a:pt x="4870048" y="3044038"/>
                  <a:pt x="4870048" y="3041227"/>
                  <a:pt x="4870048" y="3041227"/>
                </a:cubicBezTo>
                <a:cubicBezTo>
                  <a:pt x="4864428" y="3018733"/>
                  <a:pt x="4847557" y="3001862"/>
                  <a:pt x="4825062" y="2996239"/>
                </a:cubicBezTo>
                <a:cubicBezTo>
                  <a:pt x="4822249" y="2996239"/>
                  <a:pt x="4822249" y="2993425"/>
                  <a:pt x="4822249" y="2993425"/>
                </a:cubicBezTo>
                <a:cubicBezTo>
                  <a:pt x="4822249" y="2990615"/>
                  <a:pt x="4825062" y="2990615"/>
                  <a:pt x="4825062" y="2990615"/>
                </a:cubicBezTo>
                <a:cubicBezTo>
                  <a:pt x="4847557" y="2984991"/>
                  <a:pt x="4864428" y="2968120"/>
                  <a:pt x="4872861" y="2942813"/>
                </a:cubicBezTo>
                <a:close/>
                <a:moveTo>
                  <a:pt x="4718213" y="2942813"/>
                </a:moveTo>
                <a:cubicBezTo>
                  <a:pt x="4726650" y="2965307"/>
                  <a:pt x="4743518" y="2982178"/>
                  <a:pt x="4766016" y="2990615"/>
                </a:cubicBezTo>
                <a:cubicBezTo>
                  <a:pt x="4768826" y="2990615"/>
                  <a:pt x="4768826" y="2993425"/>
                  <a:pt x="4768826" y="2993425"/>
                </a:cubicBezTo>
                <a:cubicBezTo>
                  <a:pt x="4768826" y="2996239"/>
                  <a:pt x="4766016" y="2996239"/>
                  <a:pt x="4766016" y="2996239"/>
                </a:cubicBezTo>
                <a:cubicBezTo>
                  <a:pt x="4743518" y="3001862"/>
                  <a:pt x="4726650" y="3018733"/>
                  <a:pt x="4721027" y="3041227"/>
                </a:cubicBezTo>
                <a:cubicBezTo>
                  <a:pt x="4721027" y="3044038"/>
                  <a:pt x="4718213" y="3044038"/>
                  <a:pt x="4718213" y="3044038"/>
                </a:cubicBezTo>
                <a:cubicBezTo>
                  <a:pt x="4715400" y="3044038"/>
                  <a:pt x="4715400" y="3041227"/>
                  <a:pt x="4715400" y="3041227"/>
                </a:cubicBezTo>
                <a:cubicBezTo>
                  <a:pt x="4709780" y="3018733"/>
                  <a:pt x="4692909" y="3001862"/>
                  <a:pt x="4670414" y="2996239"/>
                </a:cubicBezTo>
                <a:cubicBezTo>
                  <a:pt x="4667601" y="2996239"/>
                  <a:pt x="4667601" y="2993425"/>
                  <a:pt x="4667601" y="2993425"/>
                </a:cubicBezTo>
                <a:cubicBezTo>
                  <a:pt x="4667601" y="2990615"/>
                  <a:pt x="4670414" y="2990615"/>
                  <a:pt x="4670414" y="2990615"/>
                </a:cubicBezTo>
                <a:cubicBezTo>
                  <a:pt x="4692909" y="2984991"/>
                  <a:pt x="4709780" y="2968120"/>
                  <a:pt x="4718213" y="2942813"/>
                </a:cubicBezTo>
                <a:close/>
                <a:moveTo>
                  <a:pt x="4563563" y="2942813"/>
                </a:moveTo>
                <a:cubicBezTo>
                  <a:pt x="4571999" y="2965307"/>
                  <a:pt x="4588867" y="2982178"/>
                  <a:pt x="4611365" y="2990615"/>
                </a:cubicBezTo>
                <a:cubicBezTo>
                  <a:pt x="4614175" y="2990615"/>
                  <a:pt x="4614175" y="2993425"/>
                  <a:pt x="4614175" y="2993425"/>
                </a:cubicBezTo>
                <a:cubicBezTo>
                  <a:pt x="4614175" y="2996239"/>
                  <a:pt x="4611365" y="2996239"/>
                  <a:pt x="4611365" y="2996239"/>
                </a:cubicBezTo>
                <a:cubicBezTo>
                  <a:pt x="4588867" y="3001862"/>
                  <a:pt x="4571999" y="3018733"/>
                  <a:pt x="4566376" y="3041227"/>
                </a:cubicBezTo>
                <a:cubicBezTo>
                  <a:pt x="4566376" y="3044038"/>
                  <a:pt x="4563563" y="3044038"/>
                  <a:pt x="4563563" y="3044038"/>
                </a:cubicBezTo>
                <a:cubicBezTo>
                  <a:pt x="4560749" y="3044038"/>
                  <a:pt x="4560749" y="3041227"/>
                  <a:pt x="4560749" y="3041227"/>
                </a:cubicBezTo>
                <a:cubicBezTo>
                  <a:pt x="4555129" y="3018733"/>
                  <a:pt x="4538258" y="3001862"/>
                  <a:pt x="4515763" y="2996239"/>
                </a:cubicBezTo>
                <a:cubicBezTo>
                  <a:pt x="4512950" y="2996239"/>
                  <a:pt x="4512950" y="2993425"/>
                  <a:pt x="4512950" y="2993425"/>
                </a:cubicBezTo>
                <a:cubicBezTo>
                  <a:pt x="4512950" y="2990615"/>
                  <a:pt x="4515763" y="2990615"/>
                  <a:pt x="4515763" y="2990615"/>
                </a:cubicBezTo>
                <a:cubicBezTo>
                  <a:pt x="4538258" y="2984991"/>
                  <a:pt x="4555129" y="2968120"/>
                  <a:pt x="4563563" y="2942813"/>
                </a:cubicBezTo>
                <a:close/>
                <a:moveTo>
                  <a:pt x="4406104" y="2942813"/>
                </a:moveTo>
                <a:cubicBezTo>
                  <a:pt x="4414538" y="2965307"/>
                  <a:pt x="4431409" y="2982178"/>
                  <a:pt x="4453907" y="2990615"/>
                </a:cubicBezTo>
                <a:cubicBezTo>
                  <a:pt x="4456717" y="2990615"/>
                  <a:pt x="4456717" y="2993425"/>
                  <a:pt x="4456717" y="2993425"/>
                </a:cubicBezTo>
                <a:cubicBezTo>
                  <a:pt x="4456717" y="2996239"/>
                  <a:pt x="4453907" y="2996239"/>
                  <a:pt x="4453907" y="2996239"/>
                </a:cubicBezTo>
                <a:cubicBezTo>
                  <a:pt x="4431409" y="3001862"/>
                  <a:pt x="4414538" y="3018733"/>
                  <a:pt x="4408915" y="3041227"/>
                </a:cubicBezTo>
                <a:cubicBezTo>
                  <a:pt x="4408915" y="3044038"/>
                  <a:pt x="4406104" y="3044038"/>
                  <a:pt x="4406104" y="3044038"/>
                </a:cubicBezTo>
                <a:cubicBezTo>
                  <a:pt x="4403291" y="3044038"/>
                  <a:pt x="4403291" y="3041227"/>
                  <a:pt x="4403291" y="3041227"/>
                </a:cubicBezTo>
                <a:cubicBezTo>
                  <a:pt x="4397671" y="3018733"/>
                  <a:pt x="4380797" y="3001862"/>
                  <a:pt x="4358302" y="2996239"/>
                </a:cubicBezTo>
                <a:cubicBezTo>
                  <a:pt x="4355492" y="2996239"/>
                  <a:pt x="4355492" y="2993425"/>
                  <a:pt x="4355492" y="2993425"/>
                </a:cubicBezTo>
                <a:cubicBezTo>
                  <a:pt x="4355492" y="2990615"/>
                  <a:pt x="4358302" y="2990615"/>
                  <a:pt x="4358302" y="2990615"/>
                </a:cubicBezTo>
                <a:cubicBezTo>
                  <a:pt x="4380797" y="2984991"/>
                  <a:pt x="4397671" y="2968120"/>
                  <a:pt x="4406104" y="2942813"/>
                </a:cubicBezTo>
                <a:close/>
                <a:moveTo>
                  <a:pt x="4251453" y="2942813"/>
                </a:moveTo>
                <a:cubicBezTo>
                  <a:pt x="4259887" y="2965307"/>
                  <a:pt x="4276758" y="2982178"/>
                  <a:pt x="4299256" y="2990615"/>
                </a:cubicBezTo>
                <a:cubicBezTo>
                  <a:pt x="4302066" y="2990615"/>
                  <a:pt x="4302066" y="2993425"/>
                  <a:pt x="4302066" y="2993425"/>
                </a:cubicBezTo>
                <a:cubicBezTo>
                  <a:pt x="4302066" y="2996239"/>
                  <a:pt x="4299256" y="2996239"/>
                  <a:pt x="4299256" y="2996239"/>
                </a:cubicBezTo>
                <a:cubicBezTo>
                  <a:pt x="4276758" y="3001862"/>
                  <a:pt x="4259887" y="3018733"/>
                  <a:pt x="4254264" y="3041227"/>
                </a:cubicBezTo>
                <a:cubicBezTo>
                  <a:pt x="4254264" y="3044038"/>
                  <a:pt x="4251453" y="3044038"/>
                  <a:pt x="4251453" y="3044038"/>
                </a:cubicBezTo>
                <a:cubicBezTo>
                  <a:pt x="4248640" y="3044038"/>
                  <a:pt x="4248640" y="3041227"/>
                  <a:pt x="4248640" y="3041227"/>
                </a:cubicBezTo>
                <a:cubicBezTo>
                  <a:pt x="4243020" y="3018733"/>
                  <a:pt x="4226146" y="3001862"/>
                  <a:pt x="4203651" y="2996239"/>
                </a:cubicBezTo>
                <a:cubicBezTo>
                  <a:pt x="4200841" y="2996239"/>
                  <a:pt x="4200841" y="2993425"/>
                  <a:pt x="4200841" y="2993425"/>
                </a:cubicBezTo>
                <a:cubicBezTo>
                  <a:pt x="4200841" y="2990615"/>
                  <a:pt x="4203651" y="2990615"/>
                  <a:pt x="4203651" y="2990615"/>
                </a:cubicBezTo>
                <a:cubicBezTo>
                  <a:pt x="4226146" y="2984991"/>
                  <a:pt x="4243020" y="2968120"/>
                  <a:pt x="4251453" y="2942813"/>
                </a:cubicBezTo>
                <a:close/>
                <a:moveTo>
                  <a:pt x="4096805" y="2942813"/>
                </a:moveTo>
                <a:cubicBezTo>
                  <a:pt x="4105239" y="2965307"/>
                  <a:pt x="4122110" y="2982178"/>
                  <a:pt x="4144608" y="2990615"/>
                </a:cubicBezTo>
                <a:cubicBezTo>
                  <a:pt x="4147418" y="2990615"/>
                  <a:pt x="4147418" y="2993425"/>
                  <a:pt x="4147418" y="2993425"/>
                </a:cubicBezTo>
                <a:cubicBezTo>
                  <a:pt x="4147418" y="2996239"/>
                  <a:pt x="4144608" y="2996239"/>
                  <a:pt x="4144608" y="2996239"/>
                </a:cubicBezTo>
                <a:cubicBezTo>
                  <a:pt x="4122110" y="3001862"/>
                  <a:pt x="4105239" y="3018733"/>
                  <a:pt x="4099616" y="3041227"/>
                </a:cubicBezTo>
                <a:cubicBezTo>
                  <a:pt x="4099616" y="3044038"/>
                  <a:pt x="4096805" y="3044038"/>
                  <a:pt x="4096805" y="3044038"/>
                </a:cubicBezTo>
                <a:cubicBezTo>
                  <a:pt x="4093992" y="3044038"/>
                  <a:pt x="4093992" y="3041227"/>
                  <a:pt x="4093992" y="3041227"/>
                </a:cubicBezTo>
                <a:cubicBezTo>
                  <a:pt x="4088372" y="3018733"/>
                  <a:pt x="4071498" y="3001862"/>
                  <a:pt x="4049003" y="2996239"/>
                </a:cubicBezTo>
                <a:cubicBezTo>
                  <a:pt x="4046193" y="2996239"/>
                  <a:pt x="4046193" y="2993425"/>
                  <a:pt x="4046193" y="2993425"/>
                </a:cubicBezTo>
                <a:cubicBezTo>
                  <a:pt x="4046193" y="2990615"/>
                  <a:pt x="4049003" y="2990615"/>
                  <a:pt x="4049003" y="2990615"/>
                </a:cubicBezTo>
                <a:cubicBezTo>
                  <a:pt x="4071498" y="2984991"/>
                  <a:pt x="4088372" y="2968120"/>
                  <a:pt x="4096805" y="2942813"/>
                </a:cubicBezTo>
                <a:close/>
                <a:moveTo>
                  <a:pt x="3939345" y="2942813"/>
                </a:moveTo>
                <a:cubicBezTo>
                  <a:pt x="3947781" y="2965307"/>
                  <a:pt x="3964649" y="2982178"/>
                  <a:pt x="3987147" y="2990615"/>
                </a:cubicBezTo>
                <a:cubicBezTo>
                  <a:pt x="3989957" y="2990615"/>
                  <a:pt x="3989957" y="2993425"/>
                  <a:pt x="3989957" y="2993425"/>
                </a:cubicBezTo>
                <a:cubicBezTo>
                  <a:pt x="3989957" y="2996239"/>
                  <a:pt x="3987147" y="2996239"/>
                  <a:pt x="3987147" y="2996239"/>
                </a:cubicBezTo>
                <a:cubicBezTo>
                  <a:pt x="3964649" y="3001862"/>
                  <a:pt x="3947781" y="3018733"/>
                  <a:pt x="3942155" y="3041227"/>
                </a:cubicBezTo>
                <a:cubicBezTo>
                  <a:pt x="3942155" y="3044038"/>
                  <a:pt x="3939345" y="3044038"/>
                  <a:pt x="3939345" y="3044038"/>
                </a:cubicBezTo>
                <a:cubicBezTo>
                  <a:pt x="3936531" y="3044038"/>
                  <a:pt x="3936531" y="3041227"/>
                  <a:pt x="3936531" y="3041227"/>
                </a:cubicBezTo>
                <a:cubicBezTo>
                  <a:pt x="3930911" y="3018733"/>
                  <a:pt x="3914037" y="3001862"/>
                  <a:pt x="3891545" y="2996239"/>
                </a:cubicBezTo>
                <a:cubicBezTo>
                  <a:pt x="3888732" y="2996239"/>
                  <a:pt x="3888732" y="2993425"/>
                  <a:pt x="3888732" y="2993425"/>
                </a:cubicBezTo>
                <a:cubicBezTo>
                  <a:pt x="3888732" y="2990615"/>
                  <a:pt x="3891545" y="2990615"/>
                  <a:pt x="3891545" y="2990615"/>
                </a:cubicBezTo>
                <a:cubicBezTo>
                  <a:pt x="3914037" y="2984991"/>
                  <a:pt x="3930911" y="2968120"/>
                  <a:pt x="3939345" y="2942813"/>
                </a:cubicBezTo>
                <a:close/>
                <a:moveTo>
                  <a:pt x="3784693" y="2942813"/>
                </a:moveTo>
                <a:cubicBezTo>
                  <a:pt x="3793130" y="2965307"/>
                  <a:pt x="3809998" y="2982178"/>
                  <a:pt x="3832496" y="2990615"/>
                </a:cubicBezTo>
                <a:cubicBezTo>
                  <a:pt x="3835306" y="2990615"/>
                  <a:pt x="3835306" y="2993425"/>
                  <a:pt x="3835306" y="2993425"/>
                </a:cubicBezTo>
                <a:cubicBezTo>
                  <a:pt x="3835306" y="2996239"/>
                  <a:pt x="3832496" y="2996239"/>
                  <a:pt x="3832496" y="2996239"/>
                </a:cubicBezTo>
                <a:cubicBezTo>
                  <a:pt x="3809998" y="3001862"/>
                  <a:pt x="3793130" y="3018733"/>
                  <a:pt x="3787504" y="3041227"/>
                </a:cubicBezTo>
                <a:cubicBezTo>
                  <a:pt x="3787504" y="3044038"/>
                  <a:pt x="3784693" y="3044038"/>
                  <a:pt x="3784693" y="3044038"/>
                </a:cubicBezTo>
                <a:cubicBezTo>
                  <a:pt x="3781880" y="3044038"/>
                  <a:pt x="3781880" y="3041227"/>
                  <a:pt x="3781880" y="3041227"/>
                </a:cubicBezTo>
                <a:cubicBezTo>
                  <a:pt x="3776260" y="3018733"/>
                  <a:pt x="3759386" y="3001862"/>
                  <a:pt x="3736894" y="2996239"/>
                </a:cubicBezTo>
                <a:cubicBezTo>
                  <a:pt x="3734081" y="2996239"/>
                  <a:pt x="3734081" y="2993425"/>
                  <a:pt x="3734081" y="2993425"/>
                </a:cubicBezTo>
                <a:cubicBezTo>
                  <a:pt x="3734081" y="2990615"/>
                  <a:pt x="3736894" y="2990615"/>
                  <a:pt x="3736894" y="2990615"/>
                </a:cubicBezTo>
                <a:cubicBezTo>
                  <a:pt x="3759386" y="2984991"/>
                  <a:pt x="3776260" y="2968120"/>
                  <a:pt x="3784693" y="2942813"/>
                </a:cubicBezTo>
                <a:close/>
                <a:moveTo>
                  <a:pt x="3630045" y="2942813"/>
                </a:moveTo>
                <a:cubicBezTo>
                  <a:pt x="3638482" y="2965307"/>
                  <a:pt x="3655350" y="2982178"/>
                  <a:pt x="3677848" y="2990615"/>
                </a:cubicBezTo>
                <a:cubicBezTo>
                  <a:pt x="3680658" y="2990615"/>
                  <a:pt x="3680658" y="2993425"/>
                  <a:pt x="3680658" y="2993425"/>
                </a:cubicBezTo>
                <a:cubicBezTo>
                  <a:pt x="3680658" y="2996239"/>
                  <a:pt x="3677848" y="2996239"/>
                  <a:pt x="3677848" y="2996239"/>
                </a:cubicBezTo>
                <a:cubicBezTo>
                  <a:pt x="3655350" y="3001862"/>
                  <a:pt x="3638482" y="3018733"/>
                  <a:pt x="3632856" y="3041227"/>
                </a:cubicBezTo>
                <a:cubicBezTo>
                  <a:pt x="3632856" y="3044038"/>
                  <a:pt x="3630045" y="3044038"/>
                  <a:pt x="3630045" y="3044038"/>
                </a:cubicBezTo>
                <a:cubicBezTo>
                  <a:pt x="3627232" y="3044038"/>
                  <a:pt x="3627232" y="3041227"/>
                  <a:pt x="3627232" y="3041227"/>
                </a:cubicBezTo>
                <a:cubicBezTo>
                  <a:pt x="3621612" y="3018733"/>
                  <a:pt x="3604738" y="3001862"/>
                  <a:pt x="3582246" y="2996239"/>
                </a:cubicBezTo>
                <a:cubicBezTo>
                  <a:pt x="3579433" y="2996239"/>
                  <a:pt x="3579433" y="2993425"/>
                  <a:pt x="3579433" y="2993425"/>
                </a:cubicBezTo>
                <a:cubicBezTo>
                  <a:pt x="3579433" y="2990615"/>
                  <a:pt x="3582246" y="2990615"/>
                  <a:pt x="3582246" y="2990615"/>
                </a:cubicBezTo>
                <a:cubicBezTo>
                  <a:pt x="3604738" y="2984991"/>
                  <a:pt x="3621612" y="2968120"/>
                  <a:pt x="3630045" y="2942813"/>
                </a:cubicBezTo>
                <a:close/>
                <a:moveTo>
                  <a:pt x="3472581" y="2942813"/>
                </a:moveTo>
                <a:cubicBezTo>
                  <a:pt x="3481018" y="2965307"/>
                  <a:pt x="3500700" y="2982178"/>
                  <a:pt x="3520384" y="2990615"/>
                </a:cubicBezTo>
                <a:cubicBezTo>
                  <a:pt x="3523194" y="2990615"/>
                  <a:pt x="3523194" y="2993425"/>
                  <a:pt x="3523194" y="2993425"/>
                </a:cubicBezTo>
                <a:cubicBezTo>
                  <a:pt x="3523194" y="2996239"/>
                  <a:pt x="3520384" y="2996239"/>
                  <a:pt x="3520384" y="2996239"/>
                </a:cubicBezTo>
                <a:cubicBezTo>
                  <a:pt x="3497889" y="3001862"/>
                  <a:pt x="3481018" y="3018733"/>
                  <a:pt x="3475395" y="3041227"/>
                </a:cubicBezTo>
                <a:cubicBezTo>
                  <a:pt x="3475395" y="3044038"/>
                  <a:pt x="3472581" y="3044038"/>
                  <a:pt x="3472581" y="3044038"/>
                </a:cubicBezTo>
                <a:cubicBezTo>
                  <a:pt x="3469771" y="3044038"/>
                  <a:pt x="3469771" y="3041227"/>
                  <a:pt x="3469771" y="3041227"/>
                </a:cubicBezTo>
                <a:cubicBezTo>
                  <a:pt x="3464148" y="3018733"/>
                  <a:pt x="3447277" y="3001862"/>
                  <a:pt x="3424782" y="2996239"/>
                </a:cubicBezTo>
                <a:cubicBezTo>
                  <a:pt x="3421969" y="2996239"/>
                  <a:pt x="3421969" y="2993425"/>
                  <a:pt x="3421969" y="2993425"/>
                </a:cubicBezTo>
                <a:cubicBezTo>
                  <a:pt x="3421969" y="2990615"/>
                  <a:pt x="3424782" y="2990615"/>
                  <a:pt x="3424782" y="2990615"/>
                </a:cubicBezTo>
                <a:cubicBezTo>
                  <a:pt x="3447277" y="2984991"/>
                  <a:pt x="3464148" y="2968120"/>
                  <a:pt x="3472581" y="2942813"/>
                </a:cubicBezTo>
                <a:close/>
                <a:moveTo>
                  <a:pt x="3317933" y="2942813"/>
                </a:moveTo>
                <a:cubicBezTo>
                  <a:pt x="3326370" y="2965307"/>
                  <a:pt x="3343241" y="2982178"/>
                  <a:pt x="3365736" y="2990615"/>
                </a:cubicBezTo>
                <a:cubicBezTo>
                  <a:pt x="3368546" y="2990615"/>
                  <a:pt x="3368546" y="2993425"/>
                  <a:pt x="3368546" y="2993425"/>
                </a:cubicBezTo>
                <a:cubicBezTo>
                  <a:pt x="3368546" y="2996239"/>
                  <a:pt x="3365736" y="2996239"/>
                  <a:pt x="3365736" y="2996239"/>
                </a:cubicBezTo>
                <a:cubicBezTo>
                  <a:pt x="3343241" y="3001862"/>
                  <a:pt x="3326370" y="3018733"/>
                  <a:pt x="3320747" y="3041227"/>
                </a:cubicBezTo>
                <a:cubicBezTo>
                  <a:pt x="3320747" y="3044038"/>
                  <a:pt x="3317933" y="3044038"/>
                  <a:pt x="3317933" y="3044038"/>
                </a:cubicBezTo>
                <a:cubicBezTo>
                  <a:pt x="3315123" y="3044038"/>
                  <a:pt x="3315123" y="3041227"/>
                  <a:pt x="3315123" y="3041227"/>
                </a:cubicBezTo>
                <a:cubicBezTo>
                  <a:pt x="3309500" y="3018733"/>
                  <a:pt x="3292629" y="3001862"/>
                  <a:pt x="3270134" y="2996239"/>
                </a:cubicBezTo>
                <a:cubicBezTo>
                  <a:pt x="3267321" y="2996239"/>
                  <a:pt x="3267321" y="2993425"/>
                  <a:pt x="3267321" y="2993425"/>
                </a:cubicBezTo>
                <a:cubicBezTo>
                  <a:pt x="3267321" y="2990615"/>
                  <a:pt x="3270134" y="2990615"/>
                  <a:pt x="3270134" y="2990615"/>
                </a:cubicBezTo>
                <a:cubicBezTo>
                  <a:pt x="3292629" y="2984991"/>
                  <a:pt x="3309500" y="2968120"/>
                  <a:pt x="3317933" y="2942813"/>
                </a:cubicBezTo>
                <a:close/>
                <a:moveTo>
                  <a:pt x="3163283" y="2942813"/>
                </a:moveTo>
                <a:cubicBezTo>
                  <a:pt x="3171719" y="2965307"/>
                  <a:pt x="3188590" y="2982178"/>
                  <a:pt x="3211085" y="2990615"/>
                </a:cubicBezTo>
                <a:cubicBezTo>
                  <a:pt x="3213895" y="2990615"/>
                  <a:pt x="3213895" y="2993425"/>
                  <a:pt x="3213895" y="2993425"/>
                </a:cubicBezTo>
                <a:cubicBezTo>
                  <a:pt x="3213895" y="2996239"/>
                  <a:pt x="3211085" y="2996239"/>
                  <a:pt x="3211085" y="2996239"/>
                </a:cubicBezTo>
                <a:cubicBezTo>
                  <a:pt x="3188590" y="3001862"/>
                  <a:pt x="3171719" y="3018733"/>
                  <a:pt x="3166096" y="3041227"/>
                </a:cubicBezTo>
                <a:cubicBezTo>
                  <a:pt x="3166096" y="3044038"/>
                  <a:pt x="3163283" y="3044038"/>
                  <a:pt x="3163283" y="3044038"/>
                </a:cubicBezTo>
                <a:cubicBezTo>
                  <a:pt x="3160472" y="3044038"/>
                  <a:pt x="3160472" y="3041227"/>
                  <a:pt x="3160472" y="3041227"/>
                </a:cubicBezTo>
                <a:cubicBezTo>
                  <a:pt x="3154849" y="3018733"/>
                  <a:pt x="3137978" y="3001862"/>
                  <a:pt x="3115483" y="2996239"/>
                </a:cubicBezTo>
                <a:cubicBezTo>
                  <a:pt x="3112670" y="2996239"/>
                  <a:pt x="3112670" y="2993425"/>
                  <a:pt x="3112670" y="2993425"/>
                </a:cubicBezTo>
                <a:cubicBezTo>
                  <a:pt x="3112670" y="2990615"/>
                  <a:pt x="3115483" y="2990615"/>
                  <a:pt x="3115483" y="2990615"/>
                </a:cubicBezTo>
                <a:cubicBezTo>
                  <a:pt x="3137978" y="2984991"/>
                  <a:pt x="3154849" y="2968120"/>
                  <a:pt x="3163283" y="2942813"/>
                </a:cubicBezTo>
                <a:close/>
                <a:moveTo>
                  <a:pt x="3005823" y="2942813"/>
                </a:moveTo>
                <a:cubicBezTo>
                  <a:pt x="3014257" y="2965307"/>
                  <a:pt x="3033942" y="2982178"/>
                  <a:pt x="3053626" y="2990615"/>
                </a:cubicBezTo>
                <a:cubicBezTo>
                  <a:pt x="3056436" y="2990615"/>
                  <a:pt x="3056436" y="2993425"/>
                  <a:pt x="3056436" y="2993425"/>
                </a:cubicBezTo>
                <a:cubicBezTo>
                  <a:pt x="3056436" y="2996239"/>
                  <a:pt x="3053626" y="2996239"/>
                  <a:pt x="3053626" y="2996239"/>
                </a:cubicBezTo>
                <a:cubicBezTo>
                  <a:pt x="3031128" y="3001862"/>
                  <a:pt x="3014257" y="3018733"/>
                  <a:pt x="3008634" y="3041227"/>
                </a:cubicBezTo>
                <a:cubicBezTo>
                  <a:pt x="3008634" y="3044038"/>
                  <a:pt x="3005823" y="3044038"/>
                  <a:pt x="3005823" y="3044038"/>
                </a:cubicBezTo>
                <a:cubicBezTo>
                  <a:pt x="3003010" y="3044038"/>
                  <a:pt x="3003010" y="3041227"/>
                  <a:pt x="3003010" y="3041227"/>
                </a:cubicBezTo>
                <a:cubicBezTo>
                  <a:pt x="2997390" y="3018733"/>
                  <a:pt x="2980516" y="3001862"/>
                  <a:pt x="2958021" y="2996239"/>
                </a:cubicBezTo>
                <a:cubicBezTo>
                  <a:pt x="2955211" y="2996239"/>
                  <a:pt x="2955211" y="2993425"/>
                  <a:pt x="2955211" y="2993425"/>
                </a:cubicBezTo>
                <a:cubicBezTo>
                  <a:pt x="2955211" y="2990615"/>
                  <a:pt x="2958021" y="2990615"/>
                  <a:pt x="2958021" y="2990615"/>
                </a:cubicBezTo>
                <a:cubicBezTo>
                  <a:pt x="2980516" y="2984991"/>
                  <a:pt x="2997390" y="2968120"/>
                  <a:pt x="3005823" y="2942813"/>
                </a:cubicBezTo>
                <a:close/>
                <a:moveTo>
                  <a:pt x="2851172" y="2942813"/>
                </a:moveTo>
                <a:cubicBezTo>
                  <a:pt x="2859606" y="2965307"/>
                  <a:pt x="2876477" y="2982178"/>
                  <a:pt x="2898975" y="2990615"/>
                </a:cubicBezTo>
                <a:cubicBezTo>
                  <a:pt x="2901785" y="2990615"/>
                  <a:pt x="2901785" y="2993425"/>
                  <a:pt x="2901785" y="2993425"/>
                </a:cubicBezTo>
                <a:cubicBezTo>
                  <a:pt x="2901785" y="2996239"/>
                  <a:pt x="2898975" y="2996239"/>
                  <a:pt x="2898975" y="2996239"/>
                </a:cubicBezTo>
                <a:cubicBezTo>
                  <a:pt x="2876477" y="3001862"/>
                  <a:pt x="2859606" y="3018733"/>
                  <a:pt x="2853983" y="3041227"/>
                </a:cubicBezTo>
                <a:cubicBezTo>
                  <a:pt x="2853983" y="3044038"/>
                  <a:pt x="2851172" y="3044038"/>
                  <a:pt x="2851172" y="3044038"/>
                </a:cubicBezTo>
                <a:cubicBezTo>
                  <a:pt x="2848359" y="3044038"/>
                  <a:pt x="2848359" y="3041227"/>
                  <a:pt x="2848359" y="3041227"/>
                </a:cubicBezTo>
                <a:cubicBezTo>
                  <a:pt x="2842739" y="3018733"/>
                  <a:pt x="2825865" y="3001862"/>
                  <a:pt x="2803370" y="2996239"/>
                </a:cubicBezTo>
                <a:cubicBezTo>
                  <a:pt x="2800560" y="2996239"/>
                  <a:pt x="2800560" y="2993425"/>
                  <a:pt x="2800560" y="2993425"/>
                </a:cubicBezTo>
                <a:cubicBezTo>
                  <a:pt x="2800560" y="2990615"/>
                  <a:pt x="2803370" y="2990615"/>
                  <a:pt x="2803370" y="2990615"/>
                </a:cubicBezTo>
                <a:cubicBezTo>
                  <a:pt x="2825865" y="2984991"/>
                  <a:pt x="2842739" y="2968120"/>
                  <a:pt x="2851172" y="2942813"/>
                </a:cubicBezTo>
                <a:close/>
                <a:moveTo>
                  <a:pt x="2696525" y="2942813"/>
                </a:moveTo>
                <a:cubicBezTo>
                  <a:pt x="2704959" y="2965307"/>
                  <a:pt x="2721830" y="2982178"/>
                  <a:pt x="2744328" y="2990615"/>
                </a:cubicBezTo>
                <a:cubicBezTo>
                  <a:pt x="2747138" y="2990615"/>
                  <a:pt x="2747138" y="2993425"/>
                  <a:pt x="2747138" y="2993425"/>
                </a:cubicBezTo>
                <a:cubicBezTo>
                  <a:pt x="2747138" y="2996239"/>
                  <a:pt x="2744328" y="2996239"/>
                  <a:pt x="2744328" y="2996239"/>
                </a:cubicBezTo>
                <a:cubicBezTo>
                  <a:pt x="2721830" y="3001862"/>
                  <a:pt x="2704959" y="3018733"/>
                  <a:pt x="2699336" y="3041227"/>
                </a:cubicBezTo>
                <a:cubicBezTo>
                  <a:pt x="2699336" y="3044038"/>
                  <a:pt x="2696525" y="3044038"/>
                  <a:pt x="2696525" y="3044038"/>
                </a:cubicBezTo>
                <a:cubicBezTo>
                  <a:pt x="2693712" y="3044038"/>
                  <a:pt x="2693712" y="3041227"/>
                  <a:pt x="2693712" y="3041227"/>
                </a:cubicBezTo>
                <a:cubicBezTo>
                  <a:pt x="2688092" y="3018733"/>
                  <a:pt x="2671218" y="3001862"/>
                  <a:pt x="2648723" y="2996239"/>
                </a:cubicBezTo>
                <a:cubicBezTo>
                  <a:pt x="2645913" y="2996239"/>
                  <a:pt x="2645913" y="2993425"/>
                  <a:pt x="2645913" y="2993425"/>
                </a:cubicBezTo>
                <a:cubicBezTo>
                  <a:pt x="2645913" y="2990615"/>
                  <a:pt x="2648723" y="2990615"/>
                  <a:pt x="2648723" y="2990615"/>
                </a:cubicBezTo>
                <a:cubicBezTo>
                  <a:pt x="2671218" y="2984991"/>
                  <a:pt x="2688092" y="2968120"/>
                  <a:pt x="2696525" y="2942813"/>
                </a:cubicBezTo>
                <a:close/>
                <a:moveTo>
                  <a:pt x="2539061" y="2942813"/>
                </a:moveTo>
                <a:cubicBezTo>
                  <a:pt x="2547497" y="2965307"/>
                  <a:pt x="2567179" y="2982178"/>
                  <a:pt x="2586863" y="2990615"/>
                </a:cubicBezTo>
                <a:cubicBezTo>
                  <a:pt x="2589673" y="2990615"/>
                  <a:pt x="2589673" y="2993425"/>
                  <a:pt x="2589673" y="2993425"/>
                </a:cubicBezTo>
                <a:cubicBezTo>
                  <a:pt x="2589673" y="2996239"/>
                  <a:pt x="2586863" y="2996239"/>
                  <a:pt x="2586863" y="2996239"/>
                </a:cubicBezTo>
                <a:cubicBezTo>
                  <a:pt x="2564365" y="3001862"/>
                  <a:pt x="2547497" y="3018733"/>
                  <a:pt x="2541874" y="3041227"/>
                </a:cubicBezTo>
                <a:cubicBezTo>
                  <a:pt x="2541874" y="3044038"/>
                  <a:pt x="2539061" y="3044038"/>
                  <a:pt x="2539061" y="3044038"/>
                </a:cubicBezTo>
                <a:cubicBezTo>
                  <a:pt x="2536247" y="3044038"/>
                  <a:pt x="2536247" y="3041227"/>
                  <a:pt x="2536247" y="3041227"/>
                </a:cubicBezTo>
                <a:cubicBezTo>
                  <a:pt x="2530627" y="3018733"/>
                  <a:pt x="2513756" y="3001862"/>
                  <a:pt x="2491261" y="2996239"/>
                </a:cubicBezTo>
                <a:cubicBezTo>
                  <a:pt x="2488448" y="2996239"/>
                  <a:pt x="2488448" y="2993425"/>
                  <a:pt x="2488448" y="2993425"/>
                </a:cubicBezTo>
                <a:cubicBezTo>
                  <a:pt x="2488448" y="2990615"/>
                  <a:pt x="2491261" y="2990615"/>
                  <a:pt x="2491261" y="2990615"/>
                </a:cubicBezTo>
                <a:cubicBezTo>
                  <a:pt x="2513756" y="2984991"/>
                  <a:pt x="2530627" y="2968120"/>
                  <a:pt x="2539061" y="2942813"/>
                </a:cubicBezTo>
                <a:close/>
                <a:moveTo>
                  <a:pt x="2384413" y="2942813"/>
                </a:moveTo>
                <a:cubicBezTo>
                  <a:pt x="2392849" y="2965307"/>
                  <a:pt x="2409717" y="2982178"/>
                  <a:pt x="2432215" y="2990615"/>
                </a:cubicBezTo>
                <a:cubicBezTo>
                  <a:pt x="2435025" y="2990615"/>
                  <a:pt x="2435025" y="2993425"/>
                  <a:pt x="2435025" y="2993425"/>
                </a:cubicBezTo>
                <a:cubicBezTo>
                  <a:pt x="2435025" y="2996239"/>
                  <a:pt x="2432215" y="2996239"/>
                  <a:pt x="2432215" y="2996239"/>
                </a:cubicBezTo>
                <a:cubicBezTo>
                  <a:pt x="2409717" y="3001862"/>
                  <a:pt x="2392849" y="3018733"/>
                  <a:pt x="2387226" y="3041227"/>
                </a:cubicBezTo>
                <a:cubicBezTo>
                  <a:pt x="2387226" y="3044038"/>
                  <a:pt x="2384413" y="3044038"/>
                  <a:pt x="2384413" y="3044038"/>
                </a:cubicBezTo>
                <a:cubicBezTo>
                  <a:pt x="2381599" y="3044038"/>
                  <a:pt x="2381599" y="3041227"/>
                  <a:pt x="2381599" y="3041227"/>
                </a:cubicBezTo>
                <a:cubicBezTo>
                  <a:pt x="2375979" y="3018733"/>
                  <a:pt x="2359108" y="3001862"/>
                  <a:pt x="2336613" y="2996239"/>
                </a:cubicBezTo>
                <a:cubicBezTo>
                  <a:pt x="2333800" y="2996239"/>
                  <a:pt x="2333800" y="2993425"/>
                  <a:pt x="2333800" y="2993425"/>
                </a:cubicBezTo>
                <a:cubicBezTo>
                  <a:pt x="2333800" y="2990615"/>
                  <a:pt x="2336613" y="2990615"/>
                  <a:pt x="2336613" y="2990615"/>
                </a:cubicBezTo>
                <a:cubicBezTo>
                  <a:pt x="2359108" y="2984991"/>
                  <a:pt x="2375979" y="2968120"/>
                  <a:pt x="2384413" y="2942813"/>
                </a:cubicBezTo>
                <a:close/>
                <a:moveTo>
                  <a:pt x="2229761" y="2942813"/>
                </a:moveTo>
                <a:cubicBezTo>
                  <a:pt x="2238198" y="2965307"/>
                  <a:pt x="2255066" y="2982178"/>
                  <a:pt x="2277564" y="2990615"/>
                </a:cubicBezTo>
                <a:cubicBezTo>
                  <a:pt x="2280374" y="2990615"/>
                  <a:pt x="2280374" y="2993425"/>
                  <a:pt x="2280374" y="2993425"/>
                </a:cubicBezTo>
                <a:cubicBezTo>
                  <a:pt x="2280374" y="2996239"/>
                  <a:pt x="2277564" y="2996239"/>
                  <a:pt x="2277564" y="2996239"/>
                </a:cubicBezTo>
                <a:cubicBezTo>
                  <a:pt x="2255066" y="3001862"/>
                  <a:pt x="2238198" y="3018733"/>
                  <a:pt x="2232575" y="3041227"/>
                </a:cubicBezTo>
                <a:cubicBezTo>
                  <a:pt x="2232575" y="3044038"/>
                  <a:pt x="2229761" y="3044038"/>
                  <a:pt x="2229761" y="3044038"/>
                </a:cubicBezTo>
                <a:cubicBezTo>
                  <a:pt x="2226948" y="3044038"/>
                  <a:pt x="2226948" y="3041227"/>
                  <a:pt x="2226948" y="3041227"/>
                </a:cubicBezTo>
                <a:cubicBezTo>
                  <a:pt x="2221328" y="3018733"/>
                  <a:pt x="2204457" y="3001862"/>
                  <a:pt x="2181962" y="2996239"/>
                </a:cubicBezTo>
                <a:cubicBezTo>
                  <a:pt x="2179149" y="2996239"/>
                  <a:pt x="2179149" y="2993425"/>
                  <a:pt x="2179149" y="2993425"/>
                </a:cubicBezTo>
                <a:cubicBezTo>
                  <a:pt x="2179149" y="2990615"/>
                  <a:pt x="2181962" y="2990615"/>
                  <a:pt x="2181962" y="2990615"/>
                </a:cubicBezTo>
                <a:cubicBezTo>
                  <a:pt x="2204457" y="2984991"/>
                  <a:pt x="2221328" y="2968120"/>
                  <a:pt x="2229761" y="2942813"/>
                </a:cubicBezTo>
                <a:close/>
                <a:moveTo>
                  <a:pt x="2075115" y="2942813"/>
                </a:moveTo>
                <a:cubicBezTo>
                  <a:pt x="2080738" y="2965307"/>
                  <a:pt x="2100419" y="2982178"/>
                  <a:pt x="2122917" y="2990615"/>
                </a:cubicBezTo>
                <a:cubicBezTo>
                  <a:pt x="2125727" y="2990615"/>
                  <a:pt x="2125727" y="2993425"/>
                  <a:pt x="2125727" y="2993425"/>
                </a:cubicBezTo>
                <a:cubicBezTo>
                  <a:pt x="2125727" y="2996239"/>
                  <a:pt x="2122917" y="2996239"/>
                  <a:pt x="2122917" y="2996239"/>
                </a:cubicBezTo>
                <a:cubicBezTo>
                  <a:pt x="2100419" y="3001862"/>
                  <a:pt x="2083551" y="3018733"/>
                  <a:pt x="2077928" y="3041227"/>
                </a:cubicBezTo>
                <a:cubicBezTo>
                  <a:pt x="2077928" y="3044038"/>
                  <a:pt x="2075115" y="3044038"/>
                  <a:pt x="2075115" y="3044038"/>
                </a:cubicBezTo>
                <a:cubicBezTo>
                  <a:pt x="2072301" y="3044038"/>
                  <a:pt x="2072301" y="3041227"/>
                  <a:pt x="2072301" y="3041227"/>
                </a:cubicBezTo>
                <a:cubicBezTo>
                  <a:pt x="2066681" y="3018733"/>
                  <a:pt x="2049810" y="3001862"/>
                  <a:pt x="2027315" y="2996239"/>
                </a:cubicBezTo>
                <a:cubicBezTo>
                  <a:pt x="2024502" y="2996239"/>
                  <a:pt x="2024502" y="2993425"/>
                  <a:pt x="2024502" y="2993425"/>
                </a:cubicBezTo>
                <a:cubicBezTo>
                  <a:pt x="2024502" y="2990615"/>
                  <a:pt x="2027315" y="2990615"/>
                  <a:pt x="2027315" y="2990615"/>
                </a:cubicBezTo>
                <a:cubicBezTo>
                  <a:pt x="2049810" y="2984991"/>
                  <a:pt x="2066681" y="2968120"/>
                  <a:pt x="2075115" y="2942813"/>
                </a:cubicBezTo>
                <a:close/>
                <a:moveTo>
                  <a:pt x="1917652" y="2942813"/>
                </a:moveTo>
                <a:cubicBezTo>
                  <a:pt x="1926086" y="2965307"/>
                  <a:pt x="1942957" y="2982178"/>
                  <a:pt x="1965455" y="2990615"/>
                </a:cubicBezTo>
                <a:cubicBezTo>
                  <a:pt x="1968265" y="2990615"/>
                  <a:pt x="1968265" y="2993425"/>
                  <a:pt x="1968265" y="2993425"/>
                </a:cubicBezTo>
                <a:cubicBezTo>
                  <a:pt x="1968265" y="2996239"/>
                  <a:pt x="1965455" y="2996239"/>
                  <a:pt x="1965455" y="2996239"/>
                </a:cubicBezTo>
                <a:cubicBezTo>
                  <a:pt x="1942957" y="3001862"/>
                  <a:pt x="1926086" y="3018733"/>
                  <a:pt x="1920463" y="3041227"/>
                </a:cubicBezTo>
                <a:cubicBezTo>
                  <a:pt x="1920463" y="3044038"/>
                  <a:pt x="1917652" y="3044038"/>
                  <a:pt x="1917652" y="3044038"/>
                </a:cubicBezTo>
                <a:cubicBezTo>
                  <a:pt x="1914839" y="3044038"/>
                  <a:pt x="1914839" y="3041227"/>
                  <a:pt x="1914839" y="3041227"/>
                </a:cubicBezTo>
                <a:cubicBezTo>
                  <a:pt x="1909219" y="3018733"/>
                  <a:pt x="1892345" y="3001862"/>
                  <a:pt x="1869850" y="2996239"/>
                </a:cubicBezTo>
                <a:cubicBezTo>
                  <a:pt x="1867040" y="2996239"/>
                  <a:pt x="1867040" y="2993425"/>
                  <a:pt x="1867040" y="2993425"/>
                </a:cubicBezTo>
                <a:cubicBezTo>
                  <a:pt x="1867040" y="2990615"/>
                  <a:pt x="1869850" y="2990615"/>
                  <a:pt x="1869850" y="2990615"/>
                </a:cubicBezTo>
                <a:cubicBezTo>
                  <a:pt x="1892345" y="2984991"/>
                  <a:pt x="1909219" y="2968120"/>
                  <a:pt x="1917652" y="2942813"/>
                </a:cubicBezTo>
                <a:close/>
                <a:moveTo>
                  <a:pt x="1763004" y="2942813"/>
                </a:moveTo>
                <a:cubicBezTo>
                  <a:pt x="1771438" y="2965307"/>
                  <a:pt x="1788309" y="2982178"/>
                  <a:pt x="1810807" y="2990615"/>
                </a:cubicBezTo>
                <a:cubicBezTo>
                  <a:pt x="1813617" y="2990615"/>
                  <a:pt x="1813617" y="2993425"/>
                  <a:pt x="1813617" y="2993425"/>
                </a:cubicBezTo>
                <a:cubicBezTo>
                  <a:pt x="1813617" y="2996239"/>
                  <a:pt x="1810807" y="2996239"/>
                  <a:pt x="1810807" y="2996239"/>
                </a:cubicBezTo>
                <a:cubicBezTo>
                  <a:pt x="1788309" y="3001862"/>
                  <a:pt x="1771438" y="3018733"/>
                  <a:pt x="1765815" y="3041227"/>
                </a:cubicBezTo>
                <a:cubicBezTo>
                  <a:pt x="1765815" y="3044038"/>
                  <a:pt x="1763004" y="3044038"/>
                  <a:pt x="1763004" y="3044038"/>
                </a:cubicBezTo>
                <a:cubicBezTo>
                  <a:pt x="1760191" y="3044038"/>
                  <a:pt x="1760191" y="3041227"/>
                  <a:pt x="1760191" y="3041227"/>
                </a:cubicBezTo>
                <a:cubicBezTo>
                  <a:pt x="1754571" y="3018733"/>
                  <a:pt x="1737697" y="3001862"/>
                  <a:pt x="1715202" y="2996239"/>
                </a:cubicBezTo>
                <a:cubicBezTo>
                  <a:pt x="1712392" y="2996239"/>
                  <a:pt x="1712392" y="2993425"/>
                  <a:pt x="1712392" y="2993425"/>
                </a:cubicBezTo>
                <a:cubicBezTo>
                  <a:pt x="1712392" y="2990615"/>
                  <a:pt x="1715202" y="2990615"/>
                  <a:pt x="1715202" y="2990615"/>
                </a:cubicBezTo>
                <a:cubicBezTo>
                  <a:pt x="1737697" y="2984991"/>
                  <a:pt x="1754571" y="2968120"/>
                  <a:pt x="1763004" y="2942813"/>
                </a:cubicBezTo>
                <a:close/>
                <a:moveTo>
                  <a:pt x="1608353" y="2942813"/>
                </a:moveTo>
                <a:cubicBezTo>
                  <a:pt x="1613977" y="2965307"/>
                  <a:pt x="1633658" y="2982178"/>
                  <a:pt x="1656156" y="2990615"/>
                </a:cubicBezTo>
                <a:cubicBezTo>
                  <a:pt x="1658966" y="2990615"/>
                  <a:pt x="1658966" y="2993425"/>
                  <a:pt x="1658966" y="2993425"/>
                </a:cubicBezTo>
                <a:cubicBezTo>
                  <a:pt x="1658966" y="2996239"/>
                  <a:pt x="1656156" y="2996239"/>
                  <a:pt x="1656156" y="2996239"/>
                </a:cubicBezTo>
                <a:cubicBezTo>
                  <a:pt x="1633658" y="3001862"/>
                  <a:pt x="1616787" y="3018733"/>
                  <a:pt x="1611164" y="3041227"/>
                </a:cubicBezTo>
                <a:cubicBezTo>
                  <a:pt x="1611164" y="3044038"/>
                  <a:pt x="1608353" y="3044038"/>
                  <a:pt x="1608353" y="3044038"/>
                </a:cubicBezTo>
                <a:cubicBezTo>
                  <a:pt x="1605540" y="3044038"/>
                  <a:pt x="1605540" y="3041227"/>
                  <a:pt x="1605540" y="3041227"/>
                </a:cubicBezTo>
                <a:cubicBezTo>
                  <a:pt x="1599920" y="3018733"/>
                  <a:pt x="1583046" y="3001862"/>
                  <a:pt x="1560551" y="2996239"/>
                </a:cubicBezTo>
                <a:cubicBezTo>
                  <a:pt x="1557741" y="2996239"/>
                  <a:pt x="1557741" y="2993425"/>
                  <a:pt x="1557741" y="2993425"/>
                </a:cubicBezTo>
                <a:cubicBezTo>
                  <a:pt x="1557741" y="2990615"/>
                  <a:pt x="1560551" y="2990615"/>
                  <a:pt x="1560551" y="2990615"/>
                </a:cubicBezTo>
                <a:cubicBezTo>
                  <a:pt x="1583046" y="2984991"/>
                  <a:pt x="1599920" y="2968120"/>
                  <a:pt x="1608353" y="2942813"/>
                </a:cubicBezTo>
                <a:close/>
                <a:moveTo>
                  <a:pt x="1450892" y="2942813"/>
                </a:moveTo>
                <a:cubicBezTo>
                  <a:pt x="1459326" y="2965307"/>
                  <a:pt x="1476197" y="2982178"/>
                  <a:pt x="1498695" y="2990615"/>
                </a:cubicBezTo>
                <a:cubicBezTo>
                  <a:pt x="1501505" y="2990615"/>
                  <a:pt x="1501505" y="2993425"/>
                  <a:pt x="1501505" y="2993425"/>
                </a:cubicBezTo>
                <a:cubicBezTo>
                  <a:pt x="1501505" y="2996239"/>
                  <a:pt x="1498695" y="2996239"/>
                  <a:pt x="1498695" y="2996239"/>
                </a:cubicBezTo>
                <a:cubicBezTo>
                  <a:pt x="1476197" y="3001862"/>
                  <a:pt x="1459326" y="3018733"/>
                  <a:pt x="1453706" y="3041227"/>
                </a:cubicBezTo>
                <a:cubicBezTo>
                  <a:pt x="1453706" y="3044038"/>
                  <a:pt x="1450892" y="3044038"/>
                  <a:pt x="1450892" y="3044038"/>
                </a:cubicBezTo>
                <a:cubicBezTo>
                  <a:pt x="1448079" y="3044038"/>
                  <a:pt x="1448079" y="3041227"/>
                  <a:pt x="1448079" y="3041227"/>
                </a:cubicBezTo>
                <a:cubicBezTo>
                  <a:pt x="1442458" y="3018733"/>
                  <a:pt x="1425587" y="3001862"/>
                  <a:pt x="1403090" y="2996239"/>
                </a:cubicBezTo>
                <a:cubicBezTo>
                  <a:pt x="1400280" y="2996239"/>
                  <a:pt x="1400280" y="2993425"/>
                  <a:pt x="1400280" y="2993425"/>
                </a:cubicBezTo>
                <a:cubicBezTo>
                  <a:pt x="1400280" y="2990615"/>
                  <a:pt x="1403090" y="2990615"/>
                  <a:pt x="1403090" y="2990615"/>
                </a:cubicBezTo>
                <a:cubicBezTo>
                  <a:pt x="1425587" y="2984991"/>
                  <a:pt x="1442458" y="2968120"/>
                  <a:pt x="1450892" y="2942813"/>
                </a:cubicBezTo>
                <a:close/>
                <a:moveTo>
                  <a:pt x="1296244" y="2942813"/>
                </a:moveTo>
                <a:cubicBezTo>
                  <a:pt x="1304678" y="2965307"/>
                  <a:pt x="1321549" y="2982178"/>
                  <a:pt x="1344046" y="2990615"/>
                </a:cubicBezTo>
                <a:cubicBezTo>
                  <a:pt x="1346857" y="2990615"/>
                  <a:pt x="1346857" y="2993425"/>
                  <a:pt x="1346857" y="2993425"/>
                </a:cubicBezTo>
                <a:cubicBezTo>
                  <a:pt x="1346857" y="2996239"/>
                  <a:pt x="1344046" y="2996239"/>
                  <a:pt x="1344046" y="2996239"/>
                </a:cubicBezTo>
                <a:cubicBezTo>
                  <a:pt x="1321549" y="3001862"/>
                  <a:pt x="1304678" y="3018733"/>
                  <a:pt x="1299058" y="3041227"/>
                </a:cubicBezTo>
                <a:cubicBezTo>
                  <a:pt x="1299058" y="3044038"/>
                  <a:pt x="1296244" y="3044038"/>
                  <a:pt x="1296244" y="3044038"/>
                </a:cubicBezTo>
                <a:cubicBezTo>
                  <a:pt x="1293431" y="3044038"/>
                  <a:pt x="1293431" y="3041227"/>
                  <a:pt x="1293431" y="3041227"/>
                </a:cubicBezTo>
                <a:cubicBezTo>
                  <a:pt x="1287810" y="3018733"/>
                  <a:pt x="1270939" y="3001862"/>
                  <a:pt x="1248442" y="2996239"/>
                </a:cubicBezTo>
                <a:cubicBezTo>
                  <a:pt x="1245632" y="2996239"/>
                  <a:pt x="1245632" y="2993425"/>
                  <a:pt x="1245632" y="2993425"/>
                </a:cubicBezTo>
                <a:cubicBezTo>
                  <a:pt x="1245632" y="2990615"/>
                  <a:pt x="1248442" y="2990615"/>
                  <a:pt x="1248442" y="2990615"/>
                </a:cubicBezTo>
                <a:cubicBezTo>
                  <a:pt x="1270939" y="2984991"/>
                  <a:pt x="1287810" y="2968120"/>
                  <a:pt x="1296244" y="2942813"/>
                </a:cubicBezTo>
                <a:close/>
                <a:moveTo>
                  <a:pt x="1141593" y="2942813"/>
                </a:moveTo>
                <a:cubicBezTo>
                  <a:pt x="1150027" y="2965307"/>
                  <a:pt x="1166898" y="2982178"/>
                  <a:pt x="1189395" y="2990615"/>
                </a:cubicBezTo>
                <a:cubicBezTo>
                  <a:pt x="1192206" y="2990615"/>
                  <a:pt x="1192206" y="2993425"/>
                  <a:pt x="1192206" y="2993425"/>
                </a:cubicBezTo>
                <a:cubicBezTo>
                  <a:pt x="1192206" y="2996239"/>
                  <a:pt x="1189395" y="2996239"/>
                  <a:pt x="1189395" y="2996239"/>
                </a:cubicBezTo>
                <a:cubicBezTo>
                  <a:pt x="1166898" y="3001862"/>
                  <a:pt x="1150027" y="3018733"/>
                  <a:pt x="1144407" y="3041227"/>
                </a:cubicBezTo>
                <a:cubicBezTo>
                  <a:pt x="1144407" y="3044038"/>
                  <a:pt x="1141593" y="3044038"/>
                  <a:pt x="1141593" y="3044038"/>
                </a:cubicBezTo>
                <a:cubicBezTo>
                  <a:pt x="1138780" y="3044038"/>
                  <a:pt x="1138780" y="3041227"/>
                  <a:pt x="1138780" y="3041227"/>
                </a:cubicBezTo>
                <a:cubicBezTo>
                  <a:pt x="1133159" y="3018733"/>
                  <a:pt x="1116288" y="3001862"/>
                  <a:pt x="1093791" y="2996239"/>
                </a:cubicBezTo>
                <a:cubicBezTo>
                  <a:pt x="1090981" y="2996239"/>
                  <a:pt x="1090981" y="2993425"/>
                  <a:pt x="1090981" y="2993425"/>
                </a:cubicBezTo>
                <a:cubicBezTo>
                  <a:pt x="1090981" y="2990615"/>
                  <a:pt x="1093791" y="2990615"/>
                  <a:pt x="1093791" y="2990615"/>
                </a:cubicBezTo>
                <a:cubicBezTo>
                  <a:pt x="1116288" y="2984991"/>
                  <a:pt x="1133159" y="2968120"/>
                  <a:pt x="1141593" y="2942813"/>
                </a:cubicBezTo>
                <a:close/>
                <a:moveTo>
                  <a:pt x="984132" y="2942813"/>
                </a:moveTo>
                <a:cubicBezTo>
                  <a:pt x="992566" y="2965307"/>
                  <a:pt x="1009437" y="2982178"/>
                  <a:pt x="1031934" y="2990615"/>
                </a:cubicBezTo>
                <a:cubicBezTo>
                  <a:pt x="1034745" y="2990615"/>
                  <a:pt x="1034745" y="2993425"/>
                  <a:pt x="1034745" y="2993425"/>
                </a:cubicBezTo>
                <a:cubicBezTo>
                  <a:pt x="1034745" y="2996239"/>
                  <a:pt x="1031934" y="2996239"/>
                  <a:pt x="1031934" y="2996239"/>
                </a:cubicBezTo>
                <a:cubicBezTo>
                  <a:pt x="1009437" y="3001862"/>
                  <a:pt x="992566" y="3018733"/>
                  <a:pt x="986946" y="3041227"/>
                </a:cubicBezTo>
                <a:cubicBezTo>
                  <a:pt x="986946" y="3044038"/>
                  <a:pt x="984132" y="3044038"/>
                  <a:pt x="984132" y="3044038"/>
                </a:cubicBezTo>
                <a:cubicBezTo>
                  <a:pt x="981319" y="3044038"/>
                  <a:pt x="981319" y="3041227"/>
                  <a:pt x="981319" y="3041227"/>
                </a:cubicBezTo>
                <a:cubicBezTo>
                  <a:pt x="975698" y="3018733"/>
                  <a:pt x="958827" y="3001862"/>
                  <a:pt x="936330" y="2996239"/>
                </a:cubicBezTo>
                <a:cubicBezTo>
                  <a:pt x="933520" y="2996239"/>
                  <a:pt x="933520" y="2993425"/>
                  <a:pt x="933520" y="2993425"/>
                </a:cubicBezTo>
                <a:cubicBezTo>
                  <a:pt x="933520" y="2990615"/>
                  <a:pt x="936330" y="2990615"/>
                  <a:pt x="936330" y="2990615"/>
                </a:cubicBezTo>
                <a:cubicBezTo>
                  <a:pt x="958827" y="2984991"/>
                  <a:pt x="975698" y="2968120"/>
                  <a:pt x="984132" y="2942813"/>
                </a:cubicBezTo>
                <a:close/>
                <a:moveTo>
                  <a:pt x="829484" y="2942813"/>
                </a:moveTo>
                <a:cubicBezTo>
                  <a:pt x="837918" y="2965307"/>
                  <a:pt x="854789" y="2982178"/>
                  <a:pt x="877286" y="2990615"/>
                </a:cubicBezTo>
                <a:cubicBezTo>
                  <a:pt x="880097" y="2990615"/>
                  <a:pt x="880097" y="2993425"/>
                  <a:pt x="880097" y="2993425"/>
                </a:cubicBezTo>
                <a:cubicBezTo>
                  <a:pt x="880097" y="2996239"/>
                  <a:pt x="877286" y="2996239"/>
                  <a:pt x="877286" y="2996239"/>
                </a:cubicBezTo>
                <a:cubicBezTo>
                  <a:pt x="854789" y="3001862"/>
                  <a:pt x="837918" y="3018733"/>
                  <a:pt x="832298" y="3041227"/>
                </a:cubicBezTo>
                <a:cubicBezTo>
                  <a:pt x="832298" y="3044038"/>
                  <a:pt x="829484" y="3044038"/>
                  <a:pt x="829484" y="3044038"/>
                </a:cubicBezTo>
                <a:cubicBezTo>
                  <a:pt x="826671" y="3044038"/>
                  <a:pt x="826671" y="3041227"/>
                  <a:pt x="826671" y="3041227"/>
                </a:cubicBezTo>
                <a:cubicBezTo>
                  <a:pt x="821050" y="3018733"/>
                  <a:pt x="804179" y="3001862"/>
                  <a:pt x="781682" y="2996239"/>
                </a:cubicBezTo>
                <a:cubicBezTo>
                  <a:pt x="778872" y="2996239"/>
                  <a:pt x="778872" y="2993425"/>
                  <a:pt x="778872" y="2993425"/>
                </a:cubicBezTo>
                <a:cubicBezTo>
                  <a:pt x="778872" y="2990615"/>
                  <a:pt x="781682" y="2990615"/>
                  <a:pt x="781682" y="2990615"/>
                </a:cubicBezTo>
                <a:cubicBezTo>
                  <a:pt x="804179" y="2984991"/>
                  <a:pt x="821050" y="2968120"/>
                  <a:pt x="829484" y="2942813"/>
                </a:cubicBezTo>
                <a:close/>
                <a:moveTo>
                  <a:pt x="674833" y="2942813"/>
                </a:moveTo>
                <a:cubicBezTo>
                  <a:pt x="683267" y="2965307"/>
                  <a:pt x="700138" y="2982178"/>
                  <a:pt x="722635" y="2990615"/>
                </a:cubicBezTo>
                <a:cubicBezTo>
                  <a:pt x="725446" y="2990615"/>
                  <a:pt x="725446" y="2993425"/>
                  <a:pt x="725446" y="2993425"/>
                </a:cubicBezTo>
                <a:cubicBezTo>
                  <a:pt x="725446" y="2996239"/>
                  <a:pt x="722635" y="2996239"/>
                  <a:pt x="722635" y="2996239"/>
                </a:cubicBezTo>
                <a:cubicBezTo>
                  <a:pt x="700138" y="3001862"/>
                  <a:pt x="683267" y="3018733"/>
                  <a:pt x="677647" y="3041227"/>
                </a:cubicBezTo>
                <a:cubicBezTo>
                  <a:pt x="677647" y="3044038"/>
                  <a:pt x="674833" y="3044038"/>
                  <a:pt x="674833" y="3044038"/>
                </a:cubicBezTo>
                <a:cubicBezTo>
                  <a:pt x="672020" y="3044038"/>
                  <a:pt x="672020" y="3041227"/>
                  <a:pt x="672020" y="3041227"/>
                </a:cubicBezTo>
                <a:cubicBezTo>
                  <a:pt x="666399" y="3018733"/>
                  <a:pt x="649528" y="3001862"/>
                  <a:pt x="627031" y="2996239"/>
                </a:cubicBezTo>
                <a:cubicBezTo>
                  <a:pt x="624221" y="2996239"/>
                  <a:pt x="624221" y="2993425"/>
                  <a:pt x="624221" y="2993425"/>
                </a:cubicBezTo>
                <a:cubicBezTo>
                  <a:pt x="624221" y="2990615"/>
                  <a:pt x="627031" y="2990615"/>
                  <a:pt x="627031" y="2990615"/>
                </a:cubicBezTo>
                <a:cubicBezTo>
                  <a:pt x="649528" y="2984991"/>
                  <a:pt x="666399" y="2968120"/>
                  <a:pt x="674833" y="2942813"/>
                </a:cubicBezTo>
                <a:close/>
                <a:moveTo>
                  <a:pt x="517372" y="2942813"/>
                </a:moveTo>
                <a:cubicBezTo>
                  <a:pt x="525806" y="2965307"/>
                  <a:pt x="542677" y="2982178"/>
                  <a:pt x="565174" y="2990615"/>
                </a:cubicBezTo>
                <a:cubicBezTo>
                  <a:pt x="567985" y="2990615"/>
                  <a:pt x="567985" y="2993425"/>
                  <a:pt x="567985" y="2993425"/>
                </a:cubicBezTo>
                <a:cubicBezTo>
                  <a:pt x="567985" y="2996239"/>
                  <a:pt x="565174" y="2996239"/>
                  <a:pt x="565174" y="2996239"/>
                </a:cubicBezTo>
                <a:cubicBezTo>
                  <a:pt x="542677" y="3001862"/>
                  <a:pt x="525806" y="3018733"/>
                  <a:pt x="520183" y="3041227"/>
                </a:cubicBezTo>
                <a:cubicBezTo>
                  <a:pt x="520183" y="3044038"/>
                  <a:pt x="517372" y="3044038"/>
                  <a:pt x="517372" y="3044038"/>
                </a:cubicBezTo>
                <a:cubicBezTo>
                  <a:pt x="514559" y="3044038"/>
                  <a:pt x="514559" y="3041227"/>
                  <a:pt x="514559" y="3041227"/>
                </a:cubicBezTo>
                <a:cubicBezTo>
                  <a:pt x="508938" y="3018733"/>
                  <a:pt x="492065" y="3001862"/>
                  <a:pt x="469570" y="2996239"/>
                </a:cubicBezTo>
                <a:cubicBezTo>
                  <a:pt x="466760" y="2996239"/>
                  <a:pt x="466760" y="2993425"/>
                  <a:pt x="466760" y="2993425"/>
                </a:cubicBezTo>
                <a:cubicBezTo>
                  <a:pt x="466760" y="2990615"/>
                  <a:pt x="469570" y="2990615"/>
                  <a:pt x="469570" y="2990615"/>
                </a:cubicBezTo>
                <a:cubicBezTo>
                  <a:pt x="492065" y="2984991"/>
                  <a:pt x="508938" y="2968120"/>
                  <a:pt x="517372" y="2942813"/>
                </a:cubicBezTo>
                <a:close/>
                <a:moveTo>
                  <a:pt x="362724" y="2942813"/>
                </a:moveTo>
                <a:cubicBezTo>
                  <a:pt x="371158" y="2965307"/>
                  <a:pt x="388029" y="2982178"/>
                  <a:pt x="410526" y="2990615"/>
                </a:cubicBezTo>
                <a:cubicBezTo>
                  <a:pt x="413337" y="2990615"/>
                  <a:pt x="413337" y="2993425"/>
                  <a:pt x="413337" y="2993425"/>
                </a:cubicBezTo>
                <a:cubicBezTo>
                  <a:pt x="413337" y="2996239"/>
                  <a:pt x="410526" y="2996239"/>
                  <a:pt x="410526" y="2996239"/>
                </a:cubicBezTo>
                <a:cubicBezTo>
                  <a:pt x="388029" y="3001862"/>
                  <a:pt x="371158" y="3018733"/>
                  <a:pt x="365535" y="3041227"/>
                </a:cubicBezTo>
                <a:cubicBezTo>
                  <a:pt x="365535" y="3044038"/>
                  <a:pt x="362724" y="3044038"/>
                  <a:pt x="362724" y="3044038"/>
                </a:cubicBezTo>
                <a:cubicBezTo>
                  <a:pt x="359911" y="3044038"/>
                  <a:pt x="359911" y="3041227"/>
                  <a:pt x="359911" y="3041227"/>
                </a:cubicBezTo>
                <a:cubicBezTo>
                  <a:pt x="354290" y="3018733"/>
                  <a:pt x="337417" y="3001862"/>
                  <a:pt x="314922" y="2996239"/>
                </a:cubicBezTo>
                <a:cubicBezTo>
                  <a:pt x="312112" y="2996239"/>
                  <a:pt x="312112" y="2993425"/>
                  <a:pt x="312112" y="2993425"/>
                </a:cubicBezTo>
                <a:cubicBezTo>
                  <a:pt x="312112" y="2990615"/>
                  <a:pt x="314922" y="2990615"/>
                  <a:pt x="314922" y="2990615"/>
                </a:cubicBezTo>
                <a:cubicBezTo>
                  <a:pt x="337417" y="2984991"/>
                  <a:pt x="354290" y="2968120"/>
                  <a:pt x="362724" y="2942813"/>
                </a:cubicBezTo>
                <a:close/>
                <a:moveTo>
                  <a:pt x="208073" y="2942813"/>
                </a:moveTo>
                <a:cubicBezTo>
                  <a:pt x="216507" y="2965307"/>
                  <a:pt x="233378" y="2982178"/>
                  <a:pt x="255875" y="2990615"/>
                </a:cubicBezTo>
                <a:cubicBezTo>
                  <a:pt x="258686" y="2990615"/>
                  <a:pt x="258686" y="2993425"/>
                  <a:pt x="258686" y="2993425"/>
                </a:cubicBezTo>
                <a:cubicBezTo>
                  <a:pt x="258686" y="2996239"/>
                  <a:pt x="255875" y="2996239"/>
                  <a:pt x="255875" y="2996239"/>
                </a:cubicBezTo>
                <a:cubicBezTo>
                  <a:pt x="233378" y="3001862"/>
                  <a:pt x="216507" y="3018733"/>
                  <a:pt x="210884" y="3041227"/>
                </a:cubicBezTo>
                <a:cubicBezTo>
                  <a:pt x="210884" y="3044038"/>
                  <a:pt x="208073" y="3044038"/>
                  <a:pt x="208073" y="3044038"/>
                </a:cubicBezTo>
                <a:cubicBezTo>
                  <a:pt x="205260" y="3044038"/>
                  <a:pt x="205260" y="3041227"/>
                  <a:pt x="205260" y="3041227"/>
                </a:cubicBezTo>
                <a:cubicBezTo>
                  <a:pt x="199639" y="3018733"/>
                  <a:pt x="182766" y="3001862"/>
                  <a:pt x="160271" y="2996239"/>
                </a:cubicBezTo>
                <a:cubicBezTo>
                  <a:pt x="157461" y="2996239"/>
                  <a:pt x="157461" y="2993425"/>
                  <a:pt x="157461" y="2993425"/>
                </a:cubicBezTo>
                <a:cubicBezTo>
                  <a:pt x="157461" y="2990615"/>
                  <a:pt x="160271" y="2990615"/>
                  <a:pt x="160271" y="2990615"/>
                </a:cubicBezTo>
                <a:cubicBezTo>
                  <a:pt x="182766" y="2984991"/>
                  <a:pt x="199639" y="2968120"/>
                  <a:pt x="208073" y="2942813"/>
                </a:cubicBezTo>
                <a:close/>
                <a:moveTo>
                  <a:pt x="50612" y="2942813"/>
                </a:moveTo>
                <a:cubicBezTo>
                  <a:pt x="59049" y="2965307"/>
                  <a:pt x="75920" y="2982178"/>
                  <a:pt x="98414" y="2990615"/>
                </a:cubicBezTo>
                <a:cubicBezTo>
                  <a:pt x="101225" y="2990615"/>
                  <a:pt x="101225" y="2993425"/>
                  <a:pt x="101225" y="2993425"/>
                </a:cubicBezTo>
                <a:cubicBezTo>
                  <a:pt x="101225" y="2996239"/>
                  <a:pt x="98414" y="2996239"/>
                  <a:pt x="98414" y="2996239"/>
                </a:cubicBezTo>
                <a:cubicBezTo>
                  <a:pt x="75920" y="3001862"/>
                  <a:pt x="59049" y="3018733"/>
                  <a:pt x="53426" y="3041227"/>
                </a:cubicBezTo>
                <a:cubicBezTo>
                  <a:pt x="53426" y="3044038"/>
                  <a:pt x="50612" y="3044038"/>
                  <a:pt x="50612" y="3044038"/>
                </a:cubicBezTo>
                <a:cubicBezTo>
                  <a:pt x="47802" y="3044038"/>
                  <a:pt x="47802" y="3041227"/>
                  <a:pt x="47802" y="3041227"/>
                </a:cubicBezTo>
                <a:cubicBezTo>
                  <a:pt x="42178" y="3018733"/>
                  <a:pt x="25307" y="3001862"/>
                  <a:pt x="2813" y="2996239"/>
                </a:cubicBezTo>
                <a:cubicBezTo>
                  <a:pt x="0" y="2996239"/>
                  <a:pt x="0" y="2993425"/>
                  <a:pt x="0" y="2993425"/>
                </a:cubicBezTo>
                <a:cubicBezTo>
                  <a:pt x="0" y="2990615"/>
                  <a:pt x="2813" y="2990615"/>
                  <a:pt x="2813" y="2990615"/>
                </a:cubicBezTo>
                <a:cubicBezTo>
                  <a:pt x="25307" y="2984991"/>
                  <a:pt x="42178" y="2968120"/>
                  <a:pt x="50612" y="2942813"/>
                </a:cubicBezTo>
                <a:close/>
                <a:moveTo>
                  <a:pt x="5184973" y="2785352"/>
                </a:moveTo>
                <a:cubicBezTo>
                  <a:pt x="5193410" y="2810657"/>
                  <a:pt x="5210281" y="2827530"/>
                  <a:pt x="5232776" y="2833151"/>
                </a:cubicBezTo>
                <a:cubicBezTo>
                  <a:pt x="5235586" y="2833151"/>
                  <a:pt x="5235586" y="2835964"/>
                  <a:pt x="5235586" y="2835964"/>
                </a:cubicBezTo>
                <a:cubicBezTo>
                  <a:pt x="5235586" y="2838775"/>
                  <a:pt x="5232776" y="2838775"/>
                  <a:pt x="5232776" y="2838775"/>
                </a:cubicBezTo>
                <a:cubicBezTo>
                  <a:pt x="5210281" y="2844398"/>
                  <a:pt x="5193410" y="2861269"/>
                  <a:pt x="5187787" y="2883766"/>
                </a:cubicBezTo>
                <a:cubicBezTo>
                  <a:pt x="5187787" y="2886577"/>
                  <a:pt x="5184973" y="2886577"/>
                  <a:pt x="5184973" y="2886577"/>
                </a:cubicBezTo>
                <a:cubicBezTo>
                  <a:pt x="5182163" y="2886577"/>
                  <a:pt x="5182163" y="2883766"/>
                  <a:pt x="5182163" y="2883766"/>
                </a:cubicBezTo>
                <a:cubicBezTo>
                  <a:pt x="5176540" y="2861269"/>
                  <a:pt x="5159669" y="2844398"/>
                  <a:pt x="5137174" y="2838775"/>
                </a:cubicBezTo>
                <a:cubicBezTo>
                  <a:pt x="5134361" y="2838775"/>
                  <a:pt x="5134361" y="2835964"/>
                  <a:pt x="5134361" y="2835964"/>
                </a:cubicBezTo>
                <a:cubicBezTo>
                  <a:pt x="5134361" y="2833151"/>
                  <a:pt x="5137174" y="2833151"/>
                  <a:pt x="5137174" y="2833151"/>
                </a:cubicBezTo>
                <a:cubicBezTo>
                  <a:pt x="5159669" y="2827530"/>
                  <a:pt x="5176540" y="2810657"/>
                  <a:pt x="5184973" y="2785352"/>
                </a:cubicBezTo>
                <a:close/>
                <a:moveTo>
                  <a:pt x="5030325" y="2785352"/>
                </a:moveTo>
                <a:cubicBezTo>
                  <a:pt x="5035949" y="2810657"/>
                  <a:pt x="5055630" y="2827530"/>
                  <a:pt x="5078128" y="2833151"/>
                </a:cubicBezTo>
                <a:cubicBezTo>
                  <a:pt x="5080938" y="2833151"/>
                  <a:pt x="5080938" y="2835964"/>
                  <a:pt x="5080938" y="2835964"/>
                </a:cubicBezTo>
                <a:cubicBezTo>
                  <a:pt x="5080938" y="2838775"/>
                  <a:pt x="5078128" y="2838775"/>
                  <a:pt x="5078128" y="2838775"/>
                </a:cubicBezTo>
                <a:cubicBezTo>
                  <a:pt x="5055630" y="2844398"/>
                  <a:pt x="5038759" y="2861269"/>
                  <a:pt x="5033136" y="2883766"/>
                </a:cubicBezTo>
                <a:cubicBezTo>
                  <a:pt x="5033136" y="2886577"/>
                  <a:pt x="5030325" y="2886577"/>
                  <a:pt x="5030325" y="2886577"/>
                </a:cubicBezTo>
                <a:cubicBezTo>
                  <a:pt x="5027512" y="2886577"/>
                  <a:pt x="5027512" y="2883766"/>
                  <a:pt x="5027512" y="2883766"/>
                </a:cubicBezTo>
                <a:cubicBezTo>
                  <a:pt x="5021892" y="2861269"/>
                  <a:pt x="5005018" y="2844398"/>
                  <a:pt x="4982523" y="2838775"/>
                </a:cubicBezTo>
                <a:cubicBezTo>
                  <a:pt x="4979713" y="2838775"/>
                  <a:pt x="4979713" y="2835964"/>
                  <a:pt x="4979713" y="2835964"/>
                </a:cubicBezTo>
                <a:cubicBezTo>
                  <a:pt x="4979713" y="2833151"/>
                  <a:pt x="4982523" y="2833151"/>
                  <a:pt x="4982523" y="2833151"/>
                </a:cubicBezTo>
                <a:cubicBezTo>
                  <a:pt x="5005018" y="2827530"/>
                  <a:pt x="5021892" y="2810657"/>
                  <a:pt x="5030325" y="2785352"/>
                </a:cubicBezTo>
                <a:close/>
                <a:moveTo>
                  <a:pt x="4872861" y="2785352"/>
                </a:moveTo>
                <a:cubicBezTo>
                  <a:pt x="4881298" y="2810657"/>
                  <a:pt x="4898166" y="2827530"/>
                  <a:pt x="4920664" y="2833151"/>
                </a:cubicBezTo>
                <a:cubicBezTo>
                  <a:pt x="4923474" y="2833151"/>
                  <a:pt x="4923474" y="2835964"/>
                  <a:pt x="4923474" y="2835964"/>
                </a:cubicBezTo>
                <a:cubicBezTo>
                  <a:pt x="4923474" y="2838775"/>
                  <a:pt x="4920664" y="2838775"/>
                  <a:pt x="4920664" y="2838775"/>
                </a:cubicBezTo>
                <a:cubicBezTo>
                  <a:pt x="4898166" y="2844398"/>
                  <a:pt x="4881298" y="2861269"/>
                  <a:pt x="4875675" y="2883766"/>
                </a:cubicBezTo>
                <a:cubicBezTo>
                  <a:pt x="4875675" y="2886577"/>
                  <a:pt x="4872861" y="2886577"/>
                  <a:pt x="4872861" y="2886577"/>
                </a:cubicBezTo>
                <a:cubicBezTo>
                  <a:pt x="4870048" y="2886577"/>
                  <a:pt x="4870048" y="2883766"/>
                  <a:pt x="4870048" y="2883766"/>
                </a:cubicBezTo>
                <a:cubicBezTo>
                  <a:pt x="4864428" y="2861269"/>
                  <a:pt x="4847557" y="2844398"/>
                  <a:pt x="4825062" y="2838775"/>
                </a:cubicBezTo>
                <a:cubicBezTo>
                  <a:pt x="4822249" y="2838775"/>
                  <a:pt x="4822249" y="2835964"/>
                  <a:pt x="4822249" y="2835964"/>
                </a:cubicBezTo>
                <a:cubicBezTo>
                  <a:pt x="4822249" y="2833151"/>
                  <a:pt x="4825062" y="2833151"/>
                  <a:pt x="4825062" y="2833151"/>
                </a:cubicBezTo>
                <a:cubicBezTo>
                  <a:pt x="4847557" y="2827530"/>
                  <a:pt x="4864428" y="2810657"/>
                  <a:pt x="4872861" y="2785352"/>
                </a:cubicBezTo>
                <a:close/>
                <a:moveTo>
                  <a:pt x="4718213" y="2785352"/>
                </a:moveTo>
                <a:cubicBezTo>
                  <a:pt x="4726650" y="2810657"/>
                  <a:pt x="4743518" y="2827530"/>
                  <a:pt x="4766016" y="2833151"/>
                </a:cubicBezTo>
                <a:cubicBezTo>
                  <a:pt x="4768826" y="2833151"/>
                  <a:pt x="4768826" y="2835964"/>
                  <a:pt x="4768826" y="2835964"/>
                </a:cubicBezTo>
                <a:cubicBezTo>
                  <a:pt x="4768826" y="2838775"/>
                  <a:pt x="4766016" y="2838775"/>
                  <a:pt x="4766016" y="2838775"/>
                </a:cubicBezTo>
                <a:cubicBezTo>
                  <a:pt x="4743518" y="2844398"/>
                  <a:pt x="4726650" y="2861269"/>
                  <a:pt x="4721027" y="2883766"/>
                </a:cubicBezTo>
                <a:cubicBezTo>
                  <a:pt x="4721027" y="2886577"/>
                  <a:pt x="4718213" y="2886577"/>
                  <a:pt x="4718213" y="2886577"/>
                </a:cubicBezTo>
                <a:cubicBezTo>
                  <a:pt x="4715400" y="2886577"/>
                  <a:pt x="4715400" y="2883766"/>
                  <a:pt x="4715400" y="2883766"/>
                </a:cubicBezTo>
                <a:cubicBezTo>
                  <a:pt x="4709780" y="2861269"/>
                  <a:pt x="4692909" y="2844398"/>
                  <a:pt x="4670414" y="2838775"/>
                </a:cubicBezTo>
                <a:cubicBezTo>
                  <a:pt x="4667601" y="2838775"/>
                  <a:pt x="4667601" y="2835964"/>
                  <a:pt x="4667601" y="2835964"/>
                </a:cubicBezTo>
                <a:cubicBezTo>
                  <a:pt x="4667601" y="2833151"/>
                  <a:pt x="4670414" y="2833151"/>
                  <a:pt x="4670414" y="2833151"/>
                </a:cubicBezTo>
                <a:cubicBezTo>
                  <a:pt x="4692909" y="2827530"/>
                  <a:pt x="4709780" y="2810657"/>
                  <a:pt x="4718213" y="2785352"/>
                </a:cubicBezTo>
                <a:close/>
                <a:moveTo>
                  <a:pt x="4563563" y="2785352"/>
                </a:moveTo>
                <a:cubicBezTo>
                  <a:pt x="4571999" y="2810657"/>
                  <a:pt x="4588867" y="2827530"/>
                  <a:pt x="4611365" y="2833151"/>
                </a:cubicBezTo>
                <a:cubicBezTo>
                  <a:pt x="4614175" y="2833151"/>
                  <a:pt x="4614175" y="2835964"/>
                  <a:pt x="4614175" y="2835964"/>
                </a:cubicBezTo>
                <a:cubicBezTo>
                  <a:pt x="4614175" y="2838775"/>
                  <a:pt x="4611365" y="2838775"/>
                  <a:pt x="4611365" y="2838775"/>
                </a:cubicBezTo>
                <a:cubicBezTo>
                  <a:pt x="4588867" y="2844398"/>
                  <a:pt x="4571999" y="2861269"/>
                  <a:pt x="4566376" y="2883766"/>
                </a:cubicBezTo>
                <a:cubicBezTo>
                  <a:pt x="4566376" y="2886577"/>
                  <a:pt x="4563563" y="2886577"/>
                  <a:pt x="4563563" y="2886577"/>
                </a:cubicBezTo>
                <a:cubicBezTo>
                  <a:pt x="4560749" y="2886577"/>
                  <a:pt x="4560749" y="2883766"/>
                  <a:pt x="4560749" y="2883766"/>
                </a:cubicBezTo>
                <a:cubicBezTo>
                  <a:pt x="4555129" y="2861269"/>
                  <a:pt x="4538258" y="2844398"/>
                  <a:pt x="4515763" y="2838775"/>
                </a:cubicBezTo>
                <a:cubicBezTo>
                  <a:pt x="4512950" y="2838775"/>
                  <a:pt x="4512950" y="2835964"/>
                  <a:pt x="4512950" y="2835964"/>
                </a:cubicBezTo>
                <a:cubicBezTo>
                  <a:pt x="4512950" y="2833151"/>
                  <a:pt x="4515763" y="2833151"/>
                  <a:pt x="4515763" y="2833151"/>
                </a:cubicBezTo>
                <a:cubicBezTo>
                  <a:pt x="4538258" y="2827530"/>
                  <a:pt x="4555129" y="2810657"/>
                  <a:pt x="4563563" y="2785352"/>
                </a:cubicBezTo>
                <a:close/>
                <a:moveTo>
                  <a:pt x="4406104" y="2785352"/>
                </a:moveTo>
                <a:cubicBezTo>
                  <a:pt x="4414538" y="2810657"/>
                  <a:pt x="4431409" y="2827530"/>
                  <a:pt x="4453907" y="2833151"/>
                </a:cubicBezTo>
                <a:cubicBezTo>
                  <a:pt x="4456717" y="2833151"/>
                  <a:pt x="4456717" y="2835964"/>
                  <a:pt x="4456717" y="2835964"/>
                </a:cubicBezTo>
                <a:cubicBezTo>
                  <a:pt x="4456717" y="2838775"/>
                  <a:pt x="4453907" y="2838775"/>
                  <a:pt x="4453907" y="2838775"/>
                </a:cubicBezTo>
                <a:cubicBezTo>
                  <a:pt x="4431409" y="2844398"/>
                  <a:pt x="4414538" y="2861269"/>
                  <a:pt x="4408915" y="2883766"/>
                </a:cubicBezTo>
                <a:cubicBezTo>
                  <a:pt x="4408915" y="2886577"/>
                  <a:pt x="4406104" y="2886577"/>
                  <a:pt x="4406104" y="2886577"/>
                </a:cubicBezTo>
                <a:cubicBezTo>
                  <a:pt x="4403291" y="2886577"/>
                  <a:pt x="4403291" y="2883766"/>
                  <a:pt x="4403291" y="2883766"/>
                </a:cubicBezTo>
                <a:cubicBezTo>
                  <a:pt x="4397671" y="2861269"/>
                  <a:pt x="4380797" y="2844398"/>
                  <a:pt x="4358302" y="2838775"/>
                </a:cubicBezTo>
                <a:cubicBezTo>
                  <a:pt x="4355492" y="2838775"/>
                  <a:pt x="4355492" y="2835964"/>
                  <a:pt x="4355492" y="2835964"/>
                </a:cubicBezTo>
                <a:cubicBezTo>
                  <a:pt x="4355492" y="2833151"/>
                  <a:pt x="4358302" y="2833151"/>
                  <a:pt x="4358302" y="2833151"/>
                </a:cubicBezTo>
                <a:cubicBezTo>
                  <a:pt x="4380797" y="2827530"/>
                  <a:pt x="4397671" y="2810657"/>
                  <a:pt x="4406104" y="2785352"/>
                </a:cubicBezTo>
                <a:close/>
                <a:moveTo>
                  <a:pt x="4251453" y="2785352"/>
                </a:moveTo>
                <a:cubicBezTo>
                  <a:pt x="4259887" y="2810657"/>
                  <a:pt x="4276758" y="2827530"/>
                  <a:pt x="4299256" y="2833151"/>
                </a:cubicBezTo>
                <a:cubicBezTo>
                  <a:pt x="4302066" y="2833151"/>
                  <a:pt x="4302066" y="2835964"/>
                  <a:pt x="4302066" y="2835964"/>
                </a:cubicBezTo>
                <a:cubicBezTo>
                  <a:pt x="4302066" y="2838775"/>
                  <a:pt x="4299256" y="2838775"/>
                  <a:pt x="4299256" y="2838775"/>
                </a:cubicBezTo>
                <a:cubicBezTo>
                  <a:pt x="4276758" y="2844398"/>
                  <a:pt x="4259887" y="2861269"/>
                  <a:pt x="4254264" y="2883766"/>
                </a:cubicBezTo>
                <a:cubicBezTo>
                  <a:pt x="4254264" y="2886577"/>
                  <a:pt x="4251453" y="2886577"/>
                  <a:pt x="4251453" y="2886577"/>
                </a:cubicBezTo>
                <a:cubicBezTo>
                  <a:pt x="4248640" y="2886577"/>
                  <a:pt x="4248640" y="2883766"/>
                  <a:pt x="4248640" y="2883766"/>
                </a:cubicBezTo>
                <a:cubicBezTo>
                  <a:pt x="4243020" y="2861269"/>
                  <a:pt x="4226146" y="2844398"/>
                  <a:pt x="4203651" y="2838775"/>
                </a:cubicBezTo>
                <a:cubicBezTo>
                  <a:pt x="4200841" y="2838775"/>
                  <a:pt x="4200841" y="2835964"/>
                  <a:pt x="4200841" y="2835964"/>
                </a:cubicBezTo>
                <a:cubicBezTo>
                  <a:pt x="4200841" y="2833151"/>
                  <a:pt x="4203651" y="2833151"/>
                  <a:pt x="4203651" y="2833151"/>
                </a:cubicBezTo>
                <a:cubicBezTo>
                  <a:pt x="4226146" y="2827530"/>
                  <a:pt x="4243020" y="2810657"/>
                  <a:pt x="4251453" y="2785352"/>
                </a:cubicBezTo>
                <a:close/>
                <a:moveTo>
                  <a:pt x="4096805" y="2785352"/>
                </a:moveTo>
                <a:cubicBezTo>
                  <a:pt x="4105239" y="2810657"/>
                  <a:pt x="4122110" y="2827530"/>
                  <a:pt x="4144608" y="2833151"/>
                </a:cubicBezTo>
                <a:cubicBezTo>
                  <a:pt x="4147418" y="2833151"/>
                  <a:pt x="4147418" y="2835964"/>
                  <a:pt x="4147418" y="2835964"/>
                </a:cubicBezTo>
                <a:cubicBezTo>
                  <a:pt x="4147418" y="2838775"/>
                  <a:pt x="4144608" y="2838775"/>
                  <a:pt x="4144608" y="2838775"/>
                </a:cubicBezTo>
                <a:cubicBezTo>
                  <a:pt x="4122110" y="2844398"/>
                  <a:pt x="4105239" y="2861269"/>
                  <a:pt x="4099616" y="2883766"/>
                </a:cubicBezTo>
                <a:cubicBezTo>
                  <a:pt x="4099616" y="2886577"/>
                  <a:pt x="4096805" y="2886577"/>
                  <a:pt x="4096805" y="2886577"/>
                </a:cubicBezTo>
                <a:cubicBezTo>
                  <a:pt x="4093992" y="2886577"/>
                  <a:pt x="4093992" y="2883766"/>
                  <a:pt x="4093992" y="2883766"/>
                </a:cubicBezTo>
                <a:cubicBezTo>
                  <a:pt x="4088372" y="2861269"/>
                  <a:pt x="4071498" y="2844398"/>
                  <a:pt x="4049003" y="2838775"/>
                </a:cubicBezTo>
                <a:cubicBezTo>
                  <a:pt x="4046193" y="2838775"/>
                  <a:pt x="4046193" y="2835964"/>
                  <a:pt x="4046193" y="2835964"/>
                </a:cubicBezTo>
                <a:cubicBezTo>
                  <a:pt x="4046193" y="2833151"/>
                  <a:pt x="4049003" y="2833151"/>
                  <a:pt x="4049003" y="2833151"/>
                </a:cubicBezTo>
                <a:cubicBezTo>
                  <a:pt x="4071498" y="2827530"/>
                  <a:pt x="4088372" y="2810657"/>
                  <a:pt x="4096805" y="2785352"/>
                </a:cubicBezTo>
                <a:close/>
                <a:moveTo>
                  <a:pt x="3939345" y="2785352"/>
                </a:moveTo>
                <a:cubicBezTo>
                  <a:pt x="3947781" y="2810657"/>
                  <a:pt x="3964649" y="2827530"/>
                  <a:pt x="3987147" y="2833151"/>
                </a:cubicBezTo>
                <a:cubicBezTo>
                  <a:pt x="3989957" y="2833151"/>
                  <a:pt x="3989957" y="2835964"/>
                  <a:pt x="3989957" y="2835964"/>
                </a:cubicBezTo>
                <a:cubicBezTo>
                  <a:pt x="3989957" y="2838775"/>
                  <a:pt x="3987147" y="2838775"/>
                  <a:pt x="3987147" y="2838775"/>
                </a:cubicBezTo>
                <a:cubicBezTo>
                  <a:pt x="3964649" y="2844398"/>
                  <a:pt x="3947781" y="2861269"/>
                  <a:pt x="3942155" y="2883766"/>
                </a:cubicBezTo>
                <a:cubicBezTo>
                  <a:pt x="3942155" y="2886577"/>
                  <a:pt x="3939345" y="2886577"/>
                  <a:pt x="3939345" y="2886577"/>
                </a:cubicBezTo>
                <a:cubicBezTo>
                  <a:pt x="3936531" y="2886577"/>
                  <a:pt x="3936531" y="2883766"/>
                  <a:pt x="3936531" y="2883766"/>
                </a:cubicBezTo>
                <a:cubicBezTo>
                  <a:pt x="3930911" y="2861269"/>
                  <a:pt x="3914037" y="2844398"/>
                  <a:pt x="3891545" y="2838775"/>
                </a:cubicBezTo>
                <a:cubicBezTo>
                  <a:pt x="3888732" y="2838775"/>
                  <a:pt x="3888732" y="2835964"/>
                  <a:pt x="3888732" y="2835964"/>
                </a:cubicBezTo>
                <a:cubicBezTo>
                  <a:pt x="3888732" y="2833151"/>
                  <a:pt x="3891545" y="2833151"/>
                  <a:pt x="3891545" y="2833151"/>
                </a:cubicBezTo>
                <a:cubicBezTo>
                  <a:pt x="3914037" y="2827530"/>
                  <a:pt x="3930911" y="2810657"/>
                  <a:pt x="3939345" y="2785352"/>
                </a:cubicBezTo>
                <a:close/>
                <a:moveTo>
                  <a:pt x="3784693" y="2785352"/>
                </a:moveTo>
                <a:cubicBezTo>
                  <a:pt x="3793130" y="2810657"/>
                  <a:pt x="3809998" y="2827530"/>
                  <a:pt x="3832496" y="2833151"/>
                </a:cubicBezTo>
                <a:cubicBezTo>
                  <a:pt x="3835306" y="2833151"/>
                  <a:pt x="3835306" y="2835964"/>
                  <a:pt x="3835306" y="2835964"/>
                </a:cubicBezTo>
                <a:cubicBezTo>
                  <a:pt x="3835306" y="2838775"/>
                  <a:pt x="3832496" y="2838775"/>
                  <a:pt x="3832496" y="2838775"/>
                </a:cubicBezTo>
                <a:cubicBezTo>
                  <a:pt x="3809998" y="2844398"/>
                  <a:pt x="3793130" y="2861269"/>
                  <a:pt x="3787504" y="2883766"/>
                </a:cubicBezTo>
                <a:cubicBezTo>
                  <a:pt x="3787504" y="2886577"/>
                  <a:pt x="3784693" y="2886577"/>
                  <a:pt x="3784693" y="2886577"/>
                </a:cubicBezTo>
                <a:cubicBezTo>
                  <a:pt x="3781880" y="2886577"/>
                  <a:pt x="3781880" y="2883766"/>
                  <a:pt x="3781880" y="2883766"/>
                </a:cubicBezTo>
                <a:cubicBezTo>
                  <a:pt x="3776260" y="2861269"/>
                  <a:pt x="3759386" y="2844398"/>
                  <a:pt x="3736894" y="2838775"/>
                </a:cubicBezTo>
                <a:cubicBezTo>
                  <a:pt x="3734081" y="2838775"/>
                  <a:pt x="3734081" y="2835964"/>
                  <a:pt x="3734081" y="2835964"/>
                </a:cubicBezTo>
                <a:cubicBezTo>
                  <a:pt x="3734081" y="2833151"/>
                  <a:pt x="3736894" y="2833151"/>
                  <a:pt x="3736894" y="2833151"/>
                </a:cubicBezTo>
                <a:cubicBezTo>
                  <a:pt x="3759386" y="2827530"/>
                  <a:pt x="3776260" y="2810657"/>
                  <a:pt x="3784693" y="2785352"/>
                </a:cubicBezTo>
                <a:close/>
                <a:moveTo>
                  <a:pt x="3630045" y="2785352"/>
                </a:moveTo>
                <a:cubicBezTo>
                  <a:pt x="3638482" y="2810657"/>
                  <a:pt x="3655350" y="2827530"/>
                  <a:pt x="3677848" y="2833151"/>
                </a:cubicBezTo>
                <a:cubicBezTo>
                  <a:pt x="3680658" y="2833151"/>
                  <a:pt x="3680658" y="2835964"/>
                  <a:pt x="3680658" y="2835964"/>
                </a:cubicBezTo>
                <a:cubicBezTo>
                  <a:pt x="3680658" y="2838775"/>
                  <a:pt x="3677848" y="2838775"/>
                  <a:pt x="3677848" y="2838775"/>
                </a:cubicBezTo>
                <a:cubicBezTo>
                  <a:pt x="3655350" y="2844398"/>
                  <a:pt x="3638482" y="2861269"/>
                  <a:pt x="3632856" y="2883766"/>
                </a:cubicBezTo>
                <a:cubicBezTo>
                  <a:pt x="3632856" y="2886577"/>
                  <a:pt x="3630045" y="2886577"/>
                  <a:pt x="3630045" y="2886577"/>
                </a:cubicBezTo>
                <a:cubicBezTo>
                  <a:pt x="3627232" y="2886577"/>
                  <a:pt x="3627232" y="2883766"/>
                  <a:pt x="3627232" y="2883766"/>
                </a:cubicBezTo>
                <a:cubicBezTo>
                  <a:pt x="3621612" y="2861269"/>
                  <a:pt x="3604738" y="2844398"/>
                  <a:pt x="3582246" y="2838775"/>
                </a:cubicBezTo>
                <a:cubicBezTo>
                  <a:pt x="3579433" y="2838775"/>
                  <a:pt x="3579433" y="2835964"/>
                  <a:pt x="3579433" y="2835964"/>
                </a:cubicBezTo>
                <a:cubicBezTo>
                  <a:pt x="3579433" y="2833151"/>
                  <a:pt x="3582246" y="2833151"/>
                  <a:pt x="3582246" y="2833151"/>
                </a:cubicBezTo>
                <a:cubicBezTo>
                  <a:pt x="3604738" y="2827530"/>
                  <a:pt x="3621612" y="2810657"/>
                  <a:pt x="3630045" y="2785352"/>
                </a:cubicBezTo>
                <a:close/>
                <a:moveTo>
                  <a:pt x="3472581" y="2785352"/>
                </a:moveTo>
                <a:cubicBezTo>
                  <a:pt x="3481018" y="2810657"/>
                  <a:pt x="3500700" y="2827530"/>
                  <a:pt x="3520384" y="2833151"/>
                </a:cubicBezTo>
                <a:cubicBezTo>
                  <a:pt x="3523194" y="2833151"/>
                  <a:pt x="3523194" y="2835964"/>
                  <a:pt x="3523194" y="2835964"/>
                </a:cubicBezTo>
                <a:cubicBezTo>
                  <a:pt x="3523194" y="2838775"/>
                  <a:pt x="3520384" y="2838775"/>
                  <a:pt x="3520384" y="2838775"/>
                </a:cubicBezTo>
                <a:cubicBezTo>
                  <a:pt x="3497889" y="2844398"/>
                  <a:pt x="3481018" y="2861269"/>
                  <a:pt x="3475395" y="2883766"/>
                </a:cubicBezTo>
                <a:cubicBezTo>
                  <a:pt x="3475395" y="2886577"/>
                  <a:pt x="3472581" y="2886577"/>
                  <a:pt x="3472581" y="2886577"/>
                </a:cubicBezTo>
                <a:cubicBezTo>
                  <a:pt x="3469771" y="2886577"/>
                  <a:pt x="3469771" y="2883766"/>
                  <a:pt x="3469771" y="2883766"/>
                </a:cubicBezTo>
                <a:cubicBezTo>
                  <a:pt x="3464148" y="2861269"/>
                  <a:pt x="3447277" y="2844398"/>
                  <a:pt x="3424782" y="2838775"/>
                </a:cubicBezTo>
                <a:cubicBezTo>
                  <a:pt x="3421969" y="2838775"/>
                  <a:pt x="3421969" y="2835964"/>
                  <a:pt x="3421969" y="2835964"/>
                </a:cubicBezTo>
                <a:cubicBezTo>
                  <a:pt x="3421969" y="2833151"/>
                  <a:pt x="3424782" y="2833151"/>
                  <a:pt x="3424782" y="2833151"/>
                </a:cubicBezTo>
                <a:cubicBezTo>
                  <a:pt x="3447277" y="2827530"/>
                  <a:pt x="3464148" y="2810657"/>
                  <a:pt x="3472581" y="2785352"/>
                </a:cubicBezTo>
                <a:close/>
                <a:moveTo>
                  <a:pt x="3317933" y="2785352"/>
                </a:moveTo>
                <a:cubicBezTo>
                  <a:pt x="3326370" y="2810657"/>
                  <a:pt x="3343241" y="2827530"/>
                  <a:pt x="3365736" y="2833151"/>
                </a:cubicBezTo>
                <a:cubicBezTo>
                  <a:pt x="3368546" y="2833151"/>
                  <a:pt x="3368546" y="2835964"/>
                  <a:pt x="3368546" y="2835964"/>
                </a:cubicBezTo>
                <a:cubicBezTo>
                  <a:pt x="3368546" y="2838775"/>
                  <a:pt x="3365736" y="2838775"/>
                  <a:pt x="3365736" y="2838775"/>
                </a:cubicBezTo>
                <a:cubicBezTo>
                  <a:pt x="3343241" y="2844398"/>
                  <a:pt x="3326370" y="2861269"/>
                  <a:pt x="3320747" y="2883766"/>
                </a:cubicBezTo>
                <a:cubicBezTo>
                  <a:pt x="3320747" y="2886577"/>
                  <a:pt x="3317933" y="2886577"/>
                  <a:pt x="3317933" y="2886577"/>
                </a:cubicBezTo>
                <a:cubicBezTo>
                  <a:pt x="3315123" y="2886577"/>
                  <a:pt x="3315123" y="2883766"/>
                  <a:pt x="3315123" y="2883766"/>
                </a:cubicBezTo>
                <a:cubicBezTo>
                  <a:pt x="3309500" y="2861269"/>
                  <a:pt x="3292629" y="2844398"/>
                  <a:pt x="3270134" y="2838775"/>
                </a:cubicBezTo>
                <a:cubicBezTo>
                  <a:pt x="3267321" y="2838775"/>
                  <a:pt x="3267321" y="2835964"/>
                  <a:pt x="3267321" y="2835964"/>
                </a:cubicBezTo>
                <a:cubicBezTo>
                  <a:pt x="3267321" y="2833151"/>
                  <a:pt x="3270134" y="2833151"/>
                  <a:pt x="3270134" y="2833151"/>
                </a:cubicBezTo>
                <a:cubicBezTo>
                  <a:pt x="3292629" y="2827530"/>
                  <a:pt x="3309500" y="2810657"/>
                  <a:pt x="3317933" y="2785352"/>
                </a:cubicBezTo>
                <a:close/>
                <a:moveTo>
                  <a:pt x="3163283" y="2785352"/>
                </a:moveTo>
                <a:cubicBezTo>
                  <a:pt x="3171719" y="2810657"/>
                  <a:pt x="3188590" y="2827530"/>
                  <a:pt x="3211085" y="2833151"/>
                </a:cubicBezTo>
                <a:cubicBezTo>
                  <a:pt x="3213895" y="2833151"/>
                  <a:pt x="3213895" y="2835964"/>
                  <a:pt x="3213895" y="2835964"/>
                </a:cubicBezTo>
                <a:cubicBezTo>
                  <a:pt x="3213895" y="2838775"/>
                  <a:pt x="3211085" y="2838775"/>
                  <a:pt x="3211085" y="2838775"/>
                </a:cubicBezTo>
                <a:cubicBezTo>
                  <a:pt x="3188590" y="2844398"/>
                  <a:pt x="3171719" y="2861269"/>
                  <a:pt x="3166096" y="2883766"/>
                </a:cubicBezTo>
                <a:cubicBezTo>
                  <a:pt x="3166096" y="2886577"/>
                  <a:pt x="3163283" y="2886577"/>
                  <a:pt x="3163283" y="2886577"/>
                </a:cubicBezTo>
                <a:cubicBezTo>
                  <a:pt x="3160472" y="2886577"/>
                  <a:pt x="3160472" y="2883766"/>
                  <a:pt x="3160472" y="2883766"/>
                </a:cubicBezTo>
                <a:cubicBezTo>
                  <a:pt x="3154849" y="2861269"/>
                  <a:pt x="3137978" y="2844398"/>
                  <a:pt x="3115483" y="2838775"/>
                </a:cubicBezTo>
                <a:cubicBezTo>
                  <a:pt x="3112670" y="2838775"/>
                  <a:pt x="3112670" y="2835964"/>
                  <a:pt x="3112670" y="2835964"/>
                </a:cubicBezTo>
                <a:cubicBezTo>
                  <a:pt x="3112670" y="2833151"/>
                  <a:pt x="3115483" y="2833151"/>
                  <a:pt x="3115483" y="2833151"/>
                </a:cubicBezTo>
                <a:cubicBezTo>
                  <a:pt x="3137978" y="2827530"/>
                  <a:pt x="3154849" y="2810657"/>
                  <a:pt x="3163283" y="2785352"/>
                </a:cubicBezTo>
                <a:close/>
                <a:moveTo>
                  <a:pt x="3005823" y="2785352"/>
                </a:moveTo>
                <a:cubicBezTo>
                  <a:pt x="3014257" y="2810657"/>
                  <a:pt x="3033942" y="2827530"/>
                  <a:pt x="3053626" y="2833151"/>
                </a:cubicBezTo>
                <a:cubicBezTo>
                  <a:pt x="3056436" y="2833151"/>
                  <a:pt x="3056436" y="2835964"/>
                  <a:pt x="3056436" y="2835964"/>
                </a:cubicBezTo>
                <a:cubicBezTo>
                  <a:pt x="3056436" y="2838775"/>
                  <a:pt x="3053626" y="2838775"/>
                  <a:pt x="3053626" y="2838775"/>
                </a:cubicBezTo>
                <a:cubicBezTo>
                  <a:pt x="3031128" y="2844398"/>
                  <a:pt x="3014257" y="2861269"/>
                  <a:pt x="3008634" y="2883766"/>
                </a:cubicBezTo>
                <a:cubicBezTo>
                  <a:pt x="3008634" y="2886577"/>
                  <a:pt x="3005823" y="2886577"/>
                  <a:pt x="3005823" y="2886577"/>
                </a:cubicBezTo>
                <a:cubicBezTo>
                  <a:pt x="3003010" y="2886577"/>
                  <a:pt x="3003010" y="2883766"/>
                  <a:pt x="3003010" y="2883766"/>
                </a:cubicBezTo>
                <a:cubicBezTo>
                  <a:pt x="2997390" y="2861269"/>
                  <a:pt x="2980516" y="2844398"/>
                  <a:pt x="2958021" y="2838775"/>
                </a:cubicBezTo>
                <a:cubicBezTo>
                  <a:pt x="2955211" y="2838775"/>
                  <a:pt x="2955211" y="2835964"/>
                  <a:pt x="2955211" y="2835964"/>
                </a:cubicBezTo>
                <a:cubicBezTo>
                  <a:pt x="2955211" y="2833151"/>
                  <a:pt x="2958021" y="2833151"/>
                  <a:pt x="2958021" y="2833151"/>
                </a:cubicBezTo>
                <a:cubicBezTo>
                  <a:pt x="2980516" y="2827530"/>
                  <a:pt x="2997390" y="2810657"/>
                  <a:pt x="3005823" y="2785352"/>
                </a:cubicBezTo>
                <a:close/>
                <a:moveTo>
                  <a:pt x="2851172" y="2785352"/>
                </a:moveTo>
                <a:cubicBezTo>
                  <a:pt x="2859606" y="2810657"/>
                  <a:pt x="2876477" y="2827530"/>
                  <a:pt x="2898975" y="2833151"/>
                </a:cubicBezTo>
                <a:cubicBezTo>
                  <a:pt x="2901785" y="2833151"/>
                  <a:pt x="2901785" y="2835964"/>
                  <a:pt x="2901785" y="2835964"/>
                </a:cubicBezTo>
                <a:cubicBezTo>
                  <a:pt x="2901785" y="2838775"/>
                  <a:pt x="2898975" y="2838775"/>
                  <a:pt x="2898975" y="2838775"/>
                </a:cubicBezTo>
                <a:cubicBezTo>
                  <a:pt x="2876477" y="2844398"/>
                  <a:pt x="2859606" y="2861269"/>
                  <a:pt x="2853983" y="2883766"/>
                </a:cubicBezTo>
                <a:cubicBezTo>
                  <a:pt x="2853983" y="2886577"/>
                  <a:pt x="2851172" y="2886577"/>
                  <a:pt x="2851172" y="2886577"/>
                </a:cubicBezTo>
                <a:cubicBezTo>
                  <a:pt x="2848359" y="2886577"/>
                  <a:pt x="2848359" y="2883766"/>
                  <a:pt x="2848359" y="2883766"/>
                </a:cubicBezTo>
                <a:cubicBezTo>
                  <a:pt x="2842739" y="2861269"/>
                  <a:pt x="2825865" y="2844398"/>
                  <a:pt x="2803370" y="2838775"/>
                </a:cubicBezTo>
                <a:cubicBezTo>
                  <a:pt x="2800560" y="2838775"/>
                  <a:pt x="2800560" y="2835964"/>
                  <a:pt x="2800560" y="2835964"/>
                </a:cubicBezTo>
                <a:cubicBezTo>
                  <a:pt x="2800560" y="2833151"/>
                  <a:pt x="2803370" y="2833151"/>
                  <a:pt x="2803370" y="2833151"/>
                </a:cubicBezTo>
                <a:cubicBezTo>
                  <a:pt x="2825865" y="2827530"/>
                  <a:pt x="2842739" y="2810657"/>
                  <a:pt x="2851172" y="2785352"/>
                </a:cubicBezTo>
                <a:close/>
                <a:moveTo>
                  <a:pt x="2696525" y="2785352"/>
                </a:moveTo>
                <a:cubicBezTo>
                  <a:pt x="2704959" y="2810657"/>
                  <a:pt x="2721830" y="2827530"/>
                  <a:pt x="2744328" y="2833151"/>
                </a:cubicBezTo>
                <a:cubicBezTo>
                  <a:pt x="2747138" y="2833151"/>
                  <a:pt x="2747138" y="2835964"/>
                  <a:pt x="2747138" y="2835964"/>
                </a:cubicBezTo>
                <a:cubicBezTo>
                  <a:pt x="2747138" y="2838775"/>
                  <a:pt x="2744328" y="2838775"/>
                  <a:pt x="2744328" y="2838775"/>
                </a:cubicBezTo>
                <a:cubicBezTo>
                  <a:pt x="2721830" y="2844398"/>
                  <a:pt x="2704959" y="2861269"/>
                  <a:pt x="2699336" y="2883766"/>
                </a:cubicBezTo>
                <a:cubicBezTo>
                  <a:pt x="2699336" y="2886577"/>
                  <a:pt x="2696525" y="2886577"/>
                  <a:pt x="2696525" y="2886577"/>
                </a:cubicBezTo>
                <a:cubicBezTo>
                  <a:pt x="2693712" y="2886577"/>
                  <a:pt x="2693712" y="2883766"/>
                  <a:pt x="2693712" y="2883766"/>
                </a:cubicBezTo>
                <a:cubicBezTo>
                  <a:pt x="2688092" y="2861269"/>
                  <a:pt x="2671218" y="2844398"/>
                  <a:pt x="2648723" y="2838775"/>
                </a:cubicBezTo>
                <a:cubicBezTo>
                  <a:pt x="2645913" y="2838775"/>
                  <a:pt x="2645913" y="2835964"/>
                  <a:pt x="2645913" y="2835964"/>
                </a:cubicBezTo>
                <a:cubicBezTo>
                  <a:pt x="2645913" y="2833151"/>
                  <a:pt x="2648723" y="2833151"/>
                  <a:pt x="2648723" y="2833151"/>
                </a:cubicBezTo>
                <a:cubicBezTo>
                  <a:pt x="2671218" y="2827530"/>
                  <a:pt x="2688092" y="2810657"/>
                  <a:pt x="2696525" y="2785352"/>
                </a:cubicBezTo>
                <a:close/>
                <a:moveTo>
                  <a:pt x="2539061" y="2785352"/>
                </a:moveTo>
                <a:cubicBezTo>
                  <a:pt x="2547497" y="2810657"/>
                  <a:pt x="2567179" y="2827530"/>
                  <a:pt x="2586863" y="2833151"/>
                </a:cubicBezTo>
                <a:cubicBezTo>
                  <a:pt x="2589673" y="2833151"/>
                  <a:pt x="2589673" y="2835964"/>
                  <a:pt x="2589673" y="2835964"/>
                </a:cubicBezTo>
                <a:cubicBezTo>
                  <a:pt x="2589673" y="2838775"/>
                  <a:pt x="2586863" y="2838775"/>
                  <a:pt x="2586863" y="2838775"/>
                </a:cubicBezTo>
                <a:cubicBezTo>
                  <a:pt x="2564365" y="2844398"/>
                  <a:pt x="2547497" y="2861269"/>
                  <a:pt x="2541874" y="2883766"/>
                </a:cubicBezTo>
                <a:cubicBezTo>
                  <a:pt x="2541874" y="2886577"/>
                  <a:pt x="2539061" y="2886577"/>
                  <a:pt x="2539061" y="2886577"/>
                </a:cubicBezTo>
                <a:cubicBezTo>
                  <a:pt x="2536247" y="2886577"/>
                  <a:pt x="2536247" y="2883766"/>
                  <a:pt x="2536247" y="2883766"/>
                </a:cubicBezTo>
                <a:cubicBezTo>
                  <a:pt x="2530627" y="2861269"/>
                  <a:pt x="2513756" y="2844398"/>
                  <a:pt x="2491261" y="2838775"/>
                </a:cubicBezTo>
                <a:cubicBezTo>
                  <a:pt x="2488448" y="2838775"/>
                  <a:pt x="2488448" y="2835964"/>
                  <a:pt x="2488448" y="2835964"/>
                </a:cubicBezTo>
                <a:cubicBezTo>
                  <a:pt x="2488448" y="2833151"/>
                  <a:pt x="2491261" y="2833151"/>
                  <a:pt x="2491261" y="2833151"/>
                </a:cubicBezTo>
                <a:cubicBezTo>
                  <a:pt x="2513756" y="2827530"/>
                  <a:pt x="2530627" y="2810657"/>
                  <a:pt x="2539061" y="2785352"/>
                </a:cubicBezTo>
                <a:close/>
                <a:moveTo>
                  <a:pt x="2384413" y="2785352"/>
                </a:moveTo>
                <a:cubicBezTo>
                  <a:pt x="2392849" y="2810657"/>
                  <a:pt x="2409717" y="2827530"/>
                  <a:pt x="2432215" y="2833151"/>
                </a:cubicBezTo>
                <a:cubicBezTo>
                  <a:pt x="2435025" y="2833151"/>
                  <a:pt x="2435025" y="2835964"/>
                  <a:pt x="2435025" y="2835964"/>
                </a:cubicBezTo>
                <a:cubicBezTo>
                  <a:pt x="2435025" y="2838775"/>
                  <a:pt x="2432215" y="2838775"/>
                  <a:pt x="2432215" y="2838775"/>
                </a:cubicBezTo>
                <a:cubicBezTo>
                  <a:pt x="2409717" y="2844398"/>
                  <a:pt x="2392849" y="2861269"/>
                  <a:pt x="2387226" y="2883766"/>
                </a:cubicBezTo>
                <a:cubicBezTo>
                  <a:pt x="2387226" y="2886577"/>
                  <a:pt x="2384413" y="2886577"/>
                  <a:pt x="2384413" y="2886577"/>
                </a:cubicBezTo>
                <a:cubicBezTo>
                  <a:pt x="2381599" y="2886577"/>
                  <a:pt x="2381599" y="2883766"/>
                  <a:pt x="2381599" y="2883766"/>
                </a:cubicBezTo>
                <a:cubicBezTo>
                  <a:pt x="2375979" y="2861269"/>
                  <a:pt x="2359108" y="2844398"/>
                  <a:pt x="2336613" y="2838775"/>
                </a:cubicBezTo>
                <a:cubicBezTo>
                  <a:pt x="2333800" y="2838775"/>
                  <a:pt x="2333800" y="2835964"/>
                  <a:pt x="2333800" y="2835964"/>
                </a:cubicBezTo>
                <a:cubicBezTo>
                  <a:pt x="2333800" y="2833151"/>
                  <a:pt x="2336613" y="2833151"/>
                  <a:pt x="2336613" y="2833151"/>
                </a:cubicBezTo>
                <a:cubicBezTo>
                  <a:pt x="2359108" y="2827530"/>
                  <a:pt x="2375979" y="2810657"/>
                  <a:pt x="2384413" y="2785352"/>
                </a:cubicBezTo>
                <a:close/>
                <a:moveTo>
                  <a:pt x="2229761" y="2785352"/>
                </a:moveTo>
                <a:cubicBezTo>
                  <a:pt x="2238198" y="2810657"/>
                  <a:pt x="2255066" y="2827530"/>
                  <a:pt x="2277564" y="2833151"/>
                </a:cubicBezTo>
                <a:cubicBezTo>
                  <a:pt x="2280374" y="2833151"/>
                  <a:pt x="2280374" y="2835964"/>
                  <a:pt x="2280374" y="2835964"/>
                </a:cubicBezTo>
                <a:cubicBezTo>
                  <a:pt x="2280374" y="2838775"/>
                  <a:pt x="2277564" y="2838775"/>
                  <a:pt x="2277564" y="2838775"/>
                </a:cubicBezTo>
                <a:cubicBezTo>
                  <a:pt x="2255066" y="2844398"/>
                  <a:pt x="2238198" y="2861269"/>
                  <a:pt x="2232575" y="2883766"/>
                </a:cubicBezTo>
                <a:cubicBezTo>
                  <a:pt x="2232575" y="2886577"/>
                  <a:pt x="2229761" y="2886577"/>
                  <a:pt x="2229761" y="2886577"/>
                </a:cubicBezTo>
                <a:cubicBezTo>
                  <a:pt x="2226948" y="2886577"/>
                  <a:pt x="2226948" y="2883766"/>
                  <a:pt x="2226948" y="2883766"/>
                </a:cubicBezTo>
                <a:cubicBezTo>
                  <a:pt x="2221328" y="2861269"/>
                  <a:pt x="2204457" y="2844398"/>
                  <a:pt x="2181962" y="2838775"/>
                </a:cubicBezTo>
                <a:cubicBezTo>
                  <a:pt x="2179149" y="2838775"/>
                  <a:pt x="2179149" y="2835964"/>
                  <a:pt x="2179149" y="2835964"/>
                </a:cubicBezTo>
                <a:cubicBezTo>
                  <a:pt x="2179149" y="2833151"/>
                  <a:pt x="2181962" y="2833151"/>
                  <a:pt x="2181962" y="2833151"/>
                </a:cubicBezTo>
                <a:cubicBezTo>
                  <a:pt x="2204457" y="2827530"/>
                  <a:pt x="2221328" y="2810657"/>
                  <a:pt x="2229761" y="2785352"/>
                </a:cubicBezTo>
                <a:close/>
                <a:moveTo>
                  <a:pt x="2075115" y="2785352"/>
                </a:moveTo>
                <a:cubicBezTo>
                  <a:pt x="2080738" y="2810657"/>
                  <a:pt x="2100419" y="2827530"/>
                  <a:pt x="2122917" y="2833151"/>
                </a:cubicBezTo>
                <a:cubicBezTo>
                  <a:pt x="2125727" y="2833151"/>
                  <a:pt x="2125727" y="2835964"/>
                  <a:pt x="2125727" y="2835964"/>
                </a:cubicBezTo>
                <a:cubicBezTo>
                  <a:pt x="2125727" y="2838775"/>
                  <a:pt x="2122917" y="2838775"/>
                  <a:pt x="2122917" y="2838775"/>
                </a:cubicBezTo>
                <a:cubicBezTo>
                  <a:pt x="2100419" y="2844398"/>
                  <a:pt x="2083551" y="2861269"/>
                  <a:pt x="2077928" y="2883766"/>
                </a:cubicBezTo>
                <a:cubicBezTo>
                  <a:pt x="2077928" y="2886577"/>
                  <a:pt x="2075115" y="2886577"/>
                  <a:pt x="2075115" y="2886577"/>
                </a:cubicBezTo>
                <a:cubicBezTo>
                  <a:pt x="2072301" y="2886577"/>
                  <a:pt x="2072301" y="2883766"/>
                  <a:pt x="2072301" y="2883766"/>
                </a:cubicBezTo>
                <a:cubicBezTo>
                  <a:pt x="2066681" y="2861269"/>
                  <a:pt x="2049810" y="2844398"/>
                  <a:pt x="2027315" y="2838775"/>
                </a:cubicBezTo>
                <a:cubicBezTo>
                  <a:pt x="2024502" y="2838775"/>
                  <a:pt x="2024502" y="2835964"/>
                  <a:pt x="2024502" y="2835964"/>
                </a:cubicBezTo>
                <a:cubicBezTo>
                  <a:pt x="2024502" y="2833151"/>
                  <a:pt x="2027315" y="2833151"/>
                  <a:pt x="2027315" y="2833151"/>
                </a:cubicBezTo>
                <a:cubicBezTo>
                  <a:pt x="2049810" y="2827530"/>
                  <a:pt x="2066681" y="2810657"/>
                  <a:pt x="2075115" y="2785352"/>
                </a:cubicBezTo>
                <a:close/>
                <a:moveTo>
                  <a:pt x="1917652" y="2785352"/>
                </a:moveTo>
                <a:cubicBezTo>
                  <a:pt x="1926086" y="2810657"/>
                  <a:pt x="1942957" y="2827530"/>
                  <a:pt x="1965455" y="2833151"/>
                </a:cubicBezTo>
                <a:cubicBezTo>
                  <a:pt x="1968265" y="2833151"/>
                  <a:pt x="1968265" y="2835964"/>
                  <a:pt x="1968265" y="2835964"/>
                </a:cubicBezTo>
                <a:cubicBezTo>
                  <a:pt x="1968265" y="2838775"/>
                  <a:pt x="1965455" y="2838775"/>
                  <a:pt x="1965455" y="2838775"/>
                </a:cubicBezTo>
                <a:cubicBezTo>
                  <a:pt x="1942957" y="2844398"/>
                  <a:pt x="1926086" y="2861269"/>
                  <a:pt x="1920463" y="2883766"/>
                </a:cubicBezTo>
                <a:cubicBezTo>
                  <a:pt x="1920463" y="2886577"/>
                  <a:pt x="1917652" y="2886577"/>
                  <a:pt x="1917652" y="2886577"/>
                </a:cubicBezTo>
                <a:cubicBezTo>
                  <a:pt x="1914839" y="2886577"/>
                  <a:pt x="1914839" y="2883766"/>
                  <a:pt x="1914839" y="2883766"/>
                </a:cubicBezTo>
                <a:cubicBezTo>
                  <a:pt x="1909219" y="2861269"/>
                  <a:pt x="1892345" y="2844398"/>
                  <a:pt x="1869850" y="2838775"/>
                </a:cubicBezTo>
                <a:cubicBezTo>
                  <a:pt x="1867040" y="2838775"/>
                  <a:pt x="1867040" y="2835964"/>
                  <a:pt x="1867040" y="2835964"/>
                </a:cubicBezTo>
                <a:cubicBezTo>
                  <a:pt x="1867040" y="2833151"/>
                  <a:pt x="1869850" y="2833151"/>
                  <a:pt x="1869850" y="2833151"/>
                </a:cubicBezTo>
                <a:cubicBezTo>
                  <a:pt x="1892345" y="2827530"/>
                  <a:pt x="1909219" y="2810657"/>
                  <a:pt x="1917652" y="2785352"/>
                </a:cubicBezTo>
                <a:close/>
                <a:moveTo>
                  <a:pt x="1763004" y="2785352"/>
                </a:moveTo>
                <a:cubicBezTo>
                  <a:pt x="1771438" y="2810657"/>
                  <a:pt x="1788309" y="2827530"/>
                  <a:pt x="1810807" y="2833151"/>
                </a:cubicBezTo>
                <a:cubicBezTo>
                  <a:pt x="1813617" y="2833151"/>
                  <a:pt x="1813617" y="2835964"/>
                  <a:pt x="1813617" y="2835964"/>
                </a:cubicBezTo>
                <a:cubicBezTo>
                  <a:pt x="1813617" y="2838775"/>
                  <a:pt x="1810807" y="2838775"/>
                  <a:pt x="1810807" y="2838775"/>
                </a:cubicBezTo>
                <a:cubicBezTo>
                  <a:pt x="1788309" y="2844398"/>
                  <a:pt x="1771438" y="2861269"/>
                  <a:pt x="1765815" y="2883766"/>
                </a:cubicBezTo>
                <a:cubicBezTo>
                  <a:pt x="1765815" y="2886577"/>
                  <a:pt x="1763004" y="2886577"/>
                  <a:pt x="1763004" y="2886577"/>
                </a:cubicBezTo>
                <a:cubicBezTo>
                  <a:pt x="1760191" y="2886577"/>
                  <a:pt x="1760191" y="2883766"/>
                  <a:pt x="1760191" y="2883766"/>
                </a:cubicBezTo>
                <a:cubicBezTo>
                  <a:pt x="1754571" y="2861269"/>
                  <a:pt x="1737697" y="2844398"/>
                  <a:pt x="1715202" y="2838775"/>
                </a:cubicBezTo>
                <a:cubicBezTo>
                  <a:pt x="1712392" y="2838775"/>
                  <a:pt x="1712392" y="2835964"/>
                  <a:pt x="1712392" y="2835964"/>
                </a:cubicBezTo>
                <a:cubicBezTo>
                  <a:pt x="1712392" y="2833151"/>
                  <a:pt x="1715202" y="2833151"/>
                  <a:pt x="1715202" y="2833151"/>
                </a:cubicBezTo>
                <a:cubicBezTo>
                  <a:pt x="1737697" y="2827530"/>
                  <a:pt x="1754571" y="2810657"/>
                  <a:pt x="1763004" y="2785352"/>
                </a:cubicBezTo>
                <a:close/>
                <a:moveTo>
                  <a:pt x="1608353" y="2785352"/>
                </a:moveTo>
                <a:cubicBezTo>
                  <a:pt x="1613977" y="2810657"/>
                  <a:pt x="1633658" y="2827530"/>
                  <a:pt x="1656156" y="2833151"/>
                </a:cubicBezTo>
                <a:cubicBezTo>
                  <a:pt x="1658966" y="2833151"/>
                  <a:pt x="1658966" y="2835964"/>
                  <a:pt x="1658966" y="2835964"/>
                </a:cubicBezTo>
                <a:cubicBezTo>
                  <a:pt x="1658966" y="2838775"/>
                  <a:pt x="1656156" y="2838775"/>
                  <a:pt x="1656156" y="2838775"/>
                </a:cubicBezTo>
                <a:cubicBezTo>
                  <a:pt x="1633658" y="2844398"/>
                  <a:pt x="1616787" y="2861269"/>
                  <a:pt x="1611164" y="2883766"/>
                </a:cubicBezTo>
                <a:cubicBezTo>
                  <a:pt x="1611164" y="2886577"/>
                  <a:pt x="1608353" y="2886577"/>
                  <a:pt x="1608353" y="2886577"/>
                </a:cubicBezTo>
                <a:cubicBezTo>
                  <a:pt x="1605540" y="2886577"/>
                  <a:pt x="1605540" y="2883766"/>
                  <a:pt x="1605540" y="2883766"/>
                </a:cubicBezTo>
                <a:cubicBezTo>
                  <a:pt x="1599920" y="2861269"/>
                  <a:pt x="1583046" y="2844398"/>
                  <a:pt x="1560551" y="2838775"/>
                </a:cubicBezTo>
                <a:cubicBezTo>
                  <a:pt x="1557741" y="2838775"/>
                  <a:pt x="1557741" y="2835964"/>
                  <a:pt x="1557741" y="2835964"/>
                </a:cubicBezTo>
                <a:cubicBezTo>
                  <a:pt x="1557741" y="2833151"/>
                  <a:pt x="1560551" y="2833151"/>
                  <a:pt x="1560551" y="2833151"/>
                </a:cubicBezTo>
                <a:cubicBezTo>
                  <a:pt x="1583046" y="2827530"/>
                  <a:pt x="1599920" y="2810657"/>
                  <a:pt x="1608353" y="2785352"/>
                </a:cubicBezTo>
                <a:close/>
                <a:moveTo>
                  <a:pt x="1450892" y="2785352"/>
                </a:moveTo>
                <a:cubicBezTo>
                  <a:pt x="1459326" y="2810657"/>
                  <a:pt x="1476197" y="2827530"/>
                  <a:pt x="1498695" y="2833151"/>
                </a:cubicBezTo>
                <a:cubicBezTo>
                  <a:pt x="1501505" y="2833151"/>
                  <a:pt x="1501505" y="2835964"/>
                  <a:pt x="1501505" y="2835964"/>
                </a:cubicBezTo>
                <a:cubicBezTo>
                  <a:pt x="1501505" y="2838775"/>
                  <a:pt x="1498695" y="2838775"/>
                  <a:pt x="1498695" y="2838775"/>
                </a:cubicBezTo>
                <a:cubicBezTo>
                  <a:pt x="1476197" y="2844398"/>
                  <a:pt x="1459326" y="2861269"/>
                  <a:pt x="1453706" y="2883766"/>
                </a:cubicBezTo>
                <a:cubicBezTo>
                  <a:pt x="1453706" y="2886577"/>
                  <a:pt x="1450892" y="2886577"/>
                  <a:pt x="1450892" y="2886577"/>
                </a:cubicBezTo>
                <a:cubicBezTo>
                  <a:pt x="1448079" y="2886577"/>
                  <a:pt x="1448079" y="2883766"/>
                  <a:pt x="1448079" y="2883766"/>
                </a:cubicBezTo>
                <a:cubicBezTo>
                  <a:pt x="1442458" y="2861269"/>
                  <a:pt x="1425587" y="2844398"/>
                  <a:pt x="1403090" y="2838775"/>
                </a:cubicBezTo>
                <a:cubicBezTo>
                  <a:pt x="1400280" y="2838775"/>
                  <a:pt x="1400280" y="2835964"/>
                  <a:pt x="1400280" y="2835964"/>
                </a:cubicBezTo>
                <a:cubicBezTo>
                  <a:pt x="1400280" y="2833151"/>
                  <a:pt x="1403090" y="2833151"/>
                  <a:pt x="1403090" y="2833151"/>
                </a:cubicBezTo>
                <a:cubicBezTo>
                  <a:pt x="1425587" y="2827530"/>
                  <a:pt x="1442458" y="2810657"/>
                  <a:pt x="1450892" y="2785352"/>
                </a:cubicBezTo>
                <a:close/>
                <a:moveTo>
                  <a:pt x="1296244" y="2785352"/>
                </a:moveTo>
                <a:cubicBezTo>
                  <a:pt x="1304678" y="2810657"/>
                  <a:pt x="1321549" y="2827530"/>
                  <a:pt x="1344046" y="2833151"/>
                </a:cubicBezTo>
                <a:cubicBezTo>
                  <a:pt x="1346857" y="2833151"/>
                  <a:pt x="1346857" y="2835964"/>
                  <a:pt x="1346857" y="2835964"/>
                </a:cubicBezTo>
                <a:cubicBezTo>
                  <a:pt x="1346857" y="2838775"/>
                  <a:pt x="1344046" y="2838775"/>
                  <a:pt x="1344046" y="2838775"/>
                </a:cubicBezTo>
                <a:cubicBezTo>
                  <a:pt x="1321549" y="2844398"/>
                  <a:pt x="1304678" y="2861269"/>
                  <a:pt x="1299058" y="2883766"/>
                </a:cubicBezTo>
                <a:cubicBezTo>
                  <a:pt x="1299058" y="2886577"/>
                  <a:pt x="1296244" y="2886577"/>
                  <a:pt x="1296244" y="2886577"/>
                </a:cubicBezTo>
                <a:cubicBezTo>
                  <a:pt x="1293431" y="2886577"/>
                  <a:pt x="1293431" y="2883766"/>
                  <a:pt x="1293431" y="2883766"/>
                </a:cubicBezTo>
                <a:cubicBezTo>
                  <a:pt x="1287810" y="2861269"/>
                  <a:pt x="1270939" y="2844398"/>
                  <a:pt x="1248442" y="2838775"/>
                </a:cubicBezTo>
                <a:cubicBezTo>
                  <a:pt x="1245632" y="2838775"/>
                  <a:pt x="1245632" y="2835964"/>
                  <a:pt x="1245632" y="2835964"/>
                </a:cubicBezTo>
                <a:cubicBezTo>
                  <a:pt x="1245632" y="2833151"/>
                  <a:pt x="1248442" y="2833151"/>
                  <a:pt x="1248442" y="2833151"/>
                </a:cubicBezTo>
                <a:cubicBezTo>
                  <a:pt x="1270939" y="2827530"/>
                  <a:pt x="1287810" y="2810657"/>
                  <a:pt x="1296244" y="2785352"/>
                </a:cubicBezTo>
                <a:close/>
                <a:moveTo>
                  <a:pt x="1141593" y="2785352"/>
                </a:moveTo>
                <a:cubicBezTo>
                  <a:pt x="1150027" y="2810657"/>
                  <a:pt x="1166898" y="2827530"/>
                  <a:pt x="1189395" y="2833151"/>
                </a:cubicBezTo>
                <a:cubicBezTo>
                  <a:pt x="1192206" y="2833151"/>
                  <a:pt x="1192206" y="2835964"/>
                  <a:pt x="1192206" y="2835964"/>
                </a:cubicBezTo>
                <a:cubicBezTo>
                  <a:pt x="1192206" y="2838775"/>
                  <a:pt x="1189395" y="2838775"/>
                  <a:pt x="1189395" y="2838775"/>
                </a:cubicBezTo>
                <a:cubicBezTo>
                  <a:pt x="1166898" y="2844398"/>
                  <a:pt x="1150027" y="2861269"/>
                  <a:pt x="1144407" y="2883766"/>
                </a:cubicBezTo>
                <a:cubicBezTo>
                  <a:pt x="1144407" y="2886577"/>
                  <a:pt x="1141593" y="2886577"/>
                  <a:pt x="1141593" y="2886577"/>
                </a:cubicBezTo>
                <a:cubicBezTo>
                  <a:pt x="1138780" y="2886577"/>
                  <a:pt x="1138780" y="2883766"/>
                  <a:pt x="1138780" y="2883766"/>
                </a:cubicBezTo>
                <a:cubicBezTo>
                  <a:pt x="1133159" y="2861269"/>
                  <a:pt x="1116288" y="2844398"/>
                  <a:pt x="1093791" y="2838775"/>
                </a:cubicBezTo>
                <a:cubicBezTo>
                  <a:pt x="1090981" y="2838775"/>
                  <a:pt x="1090981" y="2835964"/>
                  <a:pt x="1090981" y="2835964"/>
                </a:cubicBezTo>
                <a:cubicBezTo>
                  <a:pt x="1090981" y="2833151"/>
                  <a:pt x="1093791" y="2833151"/>
                  <a:pt x="1093791" y="2833151"/>
                </a:cubicBezTo>
                <a:cubicBezTo>
                  <a:pt x="1116288" y="2827530"/>
                  <a:pt x="1133159" y="2810657"/>
                  <a:pt x="1141593" y="2785352"/>
                </a:cubicBezTo>
                <a:close/>
                <a:moveTo>
                  <a:pt x="984132" y="2785352"/>
                </a:moveTo>
                <a:cubicBezTo>
                  <a:pt x="992566" y="2810657"/>
                  <a:pt x="1009437" y="2827530"/>
                  <a:pt x="1031934" y="2833151"/>
                </a:cubicBezTo>
                <a:cubicBezTo>
                  <a:pt x="1034745" y="2833151"/>
                  <a:pt x="1034745" y="2835964"/>
                  <a:pt x="1034745" y="2835964"/>
                </a:cubicBezTo>
                <a:cubicBezTo>
                  <a:pt x="1034745" y="2838775"/>
                  <a:pt x="1031934" y="2838775"/>
                  <a:pt x="1031934" y="2838775"/>
                </a:cubicBezTo>
                <a:cubicBezTo>
                  <a:pt x="1009437" y="2844398"/>
                  <a:pt x="992566" y="2861269"/>
                  <a:pt x="986946" y="2883766"/>
                </a:cubicBezTo>
                <a:cubicBezTo>
                  <a:pt x="986946" y="2886577"/>
                  <a:pt x="984132" y="2886577"/>
                  <a:pt x="984132" y="2886577"/>
                </a:cubicBezTo>
                <a:cubicBezTo>
                  <a:pt x="981319" y="2886577"/>
                  <a:pt x="981319" y="2883766"/>
                  <a:pt x="981319" y="2883766"/>
                </a:cubicBezTo>
                <a:cubicBezTo>
                  <a:pt x="975698" y="2861269"/>
                  <a:pt x="958827" y="2844398"/>
                  <a:pt x="936330" y="2838775"/>
                </a:cubicBezTo>
                <a:cubicBezTo>
                  <a:pt x="933520" y="2838775"/>
                  <a:pt x="933520" y="2835964"/>
                  <a:pt x="933520" y="2835964"/>
                </a:cubicBezTo>
                <a:cubicBezTo>
                  <a:pt x="933520" y="2833151"/>
                  <a:pt x="936330" y="2833151"/>
                  <a:pt x="936330" y="2833151"/>
                </a:cubicBezTo>
                <a:cubicBezTo>
                  <a:pt x="958827" y="2827530"/>
                  <a:pt x="975698" y="2810657"/>
                  <a:pt x="984132" y="2785352"/>
                </a:cubicBezTo>
                <a:close/>
                <a:moveTo>
                  <a:pt x="829484" y="2785352"/>
                </a:moveTo>
                <a:cubicBezTo>
                  <a:pt x="837918" y="2810657"/>
                  <a:pt x="854789" y="2827530"/>
                  <a:pt x="877286" y="2833151"/>
                </a:cubicBezTo>
                <a:cubicBezTo>
                  <a:pt x="880097" y="2833151"/>
                  <a:pt x="880097" y="2835964"/>
                  <a:pt x="880097" y="2835964"/>
                </a:cubicBezTo>
                <a:cubicBezTo>
                  <a:pt x="880097" y="2838775"/>
                  <a:pt x="877286" y="2838775"/>
                  <a:pt x="877286" y="2838775"/>
                </a:cubicBezTo>
                <a:cubicBezTo>
                  <a:pt x="854789" y="2844398"/>
                  <a:pt x="837918" y="2861269"/>
                  <a:pt x="832298" y="2883766"/>
                </a:cubicBezTo>
                <a:cubicBezTo>
                  <a:pt x="832298" y="2886577"/>
                  <a:pt x="829484" y="2886577"/>
                  <a:pt x="829484" y="2886577"/>
                </a:cubicBezTo>
                <a:cubicBezTo>
                  <a:pt x="826671" y="2886577"/>
                  <a:pt x="826671" y="2883766"/>
                  <a:pt x="826671" y="2883766"/>
                </a:cubicBezTo>
                <a:cubicBezTo>
                  <a:pt x="821050" y="2861269"/>
                  <a:pt x="804179" y="2844398"/>
                  <a:pt x="781682" y="2838775"/>
                </a:cubicBezTo>
                <a:cubicBezTo>
                  <a:pt x="778872" y="2838775"/>
                  <a:pt x="778872" y="2835964"/>
                  <a:pt x="778872" y="2835964"/>
                </a:cubicBezTo>
                <a:cubicBezTo>
                  <a:pt x="778872" y="2833151"/>
                  <a:pt x="781682" y="2833151"/>
                  <a:pt x="781682" y="2833151"/>
                </a:cubicBezTo>
                <a:cubicBezTo>
                  <a:pt x="804179" y="2827530"/>
                  <a:pt x="821050" y="2810657"/>
                  <a:pt x="829484" y="2785352"/>
                </a:cubicBezTo>
                <a:close/>
                <a:moveTo>
                  <a:pt x="674833" y="2785352"/>
                </a:moveTo>
                <a:cubicBezTo>
                  <a:pt x="683267" y="2810657"/>
                  <a:pt x="700138" y="2827530"/>
                  <a:pt x="722635" y="2833151"/>
                </a:cubicBezTo>
                <a:cubicBezTo>
                  <a:pt x="725446" y="2833151"/>
                  <a:pt x="725446" y="2835964"/>
                  <a:pt x="725446" y="2835964"/>
                </a:cubicBezTo>
                <a:cubicBezTo>
                  <a:pt x="725446" y="2838775"/>
                  <a:pt x="722635" y="2838775"/>
                  <a:pt x="722635" y="2838775"/>
                </a:cubicBezTo>
                <a:cubicBezTo>
                  <a:pt x="700138" y="2844398"/>
                  <a:pt x="683267" y="2861269"/>
                  <a:pt x="677647" y="2883766"/>
                </a:cubicBezTo>
                <a:cubicBezTo>
                  <a:pt x="677647" y="2886577"/>
                  <a:pt x="674833" y="2886577"/>
                  <a:pt x="674833" y="2886577"/>
                </a:cubicBezTo>
                <a:cubicBezTo>
                  <a:pt x="672020" y="2886577"/>
                  <a:pt x="672020" y="2883766"/>
                  <a:pt x="672020" y="2883766"/>
                </a:cubicBezTo>
                <a:cubicBezTo>
                  <a:pt x="666399" y="2861269"/>
                  <a:pt x="649528" y="2844398"/>
                  <a:pt x="627031" y="2838775"/>
                </a:cubicBezTo>
                <a:cubicBezTo>
                  <a:pt x="624221" y="2838775"/>
                  <a:pt x="624221" y="2835964"/>
                  <a:pt x="624221" y="2835964"/>
                </a:cubicBezTo>
                <a:cubicBezTo>
                  <a:pt x="624221" y="2833151"/>
                  <a:pt x="627031" y="2833151"/>
                  <a:pt x="627031" y="2833151"/>
                </a:cubicBezTo>
                <a:cubicBezTo>
                  <a:pt x="649528" y="2827530"/>
                  <a:pt x="666399" y="2810657"/>
                  <a:pt x="674833" y="2785352"/>
                </a:cubicBezTo>
                <a:close/>
                <a:moveTo>
                  <a:pt x="517372" y="2785352"/>
                </a:moveTo>
                <a:cubicBezTo>
                  <a:pt x="525806" y="2810657"/>
                  <a:pt x="542677" y="2827530"/>
                  <a:pt x="565174" y="2833151"/>
                </a:cubicBezTo>
                <a:cubicBezTo>
                  <a:pt x="567985" y="2833151"/>
                  <a:pt x="567985" y="2835964"/>
                  <a:pt x="567985" y="2835964"/>
                </a:cubicBezTo>
                <a:cubicBezTo>
                  <a:pt x="567985" y="2838775"/>
                  <a:pt x="565174" y="2838775"/>
                  <a:pt x="565174" y="2838775"/>
                </a:cubicBezTo>
                <a:cubicBezTo>
                  <a:pt x="542677" y="2844398"/>
                  <a:pt x="525806" y="2861269"/>
                  <a:pt x="520183" y="2883766"/>
                </a:cubicBezTo>
                <a:cubicBezTo>
                  <a:pt x="520183" y="2886577"/>
                  <a:pt x="517372" y="2886577"/>
                  <a:pt x="517372" y="2886577"/>
                </a:cubicBezTo>
                <a:cubicBezTo>
                  <a:pt x="514559" y="2886577"/>
                  <a:pt x="514559" y="2883766"/>
                  <a:pt x="514559" y="2883766"/>
                </a:cubicBezTo>
                <a:cubicBezTo>
                  <a:pt x="508938" y="2861269"/>
                  <a:pt x="492065" y="2844398"/>
                  <a:pt x="469570" y="2838775"/>
                </a:cubicBezTo>
                <a:cubicBezTo>
                  <a:pt x="466760" y="2838775"/>
                  <a:pt x="466760" y="2835964"/>
                  <a:pt x="466760" y="2835964"/>
                </a:cubicBezTo>
                <a:cubicBezTo>
                  <a:pt x="466760" y="2833151"/>
                  <a:pt x="469570" y="2833151"/>
                  <a:pt x="469570" y="2833151"/>
                </a:cubicBezTo>
                <a:cubicBezTo>
                  <a:pt x="492065" y="2827530"/>
                  <a:pt x="508938" y="2810657"/>
                  <a:pt x="517372" y="2785352"/>
                </a:cubicBezTo>
                <a:close/>
                <a:moveTo>
                  <a:pt x="362724" y="2785352"/>
                </a:moveTo>
                <a:cubicBezTo>
                  <a:pt x="371158" y="2810657"/>
                  <a:pt x="388029" y="2827530"/>
                  <a:pt x="410526" y="2833151"/>
                </a:cubicBezTo>
                <a:cubicBezTo>
                  <a:pt x="413337" y="2833151"/>
                  <a:pt x="413337" y="2835964"/>
                  <a:pt x="413337" y="2835964"/>
                </a:cubicBezTo>
                <a:cubicBezTo>
                  <a:pt x="413337" y="2838775"/>
                  <a:pt x="410526" y="2838775"/>
                  <a:pt x="410526" y="2838775"/>
                </a:cubicBezTo>
                <a:cubicBezTo>
                  <a:pt x="388029" y="2844398"/>
                  <a:pt x="371158" y="2861269"/>
                  <a:pt x="365535" y="2883766"/>
                </a:cubicBezTo>
                <a:cubicBezTo>
                  <a:pt x="365535" y="2886577"/>
                  <a:pt x="362724" y="2886577"/>
                  <a:pt x="362724" y="2886577"/>
                </a:cubicBezTo>
                <a:cubicBezTo>
                  <a:pt x="359911" y="2886577"/>
                  <a:pt x="359911" y="2883766"/>
                  <a:pt x="359911" y="2883766"/>
                </a:cubicBezTo>
                <a:cubicBezTo>
                  <a:pt x="354290" y="2861269"/>
                  <a:pt x="337417" y="2844398"/>
                  <a:pt x="314922" y="2838775"/>
                </a:cubicBezTo>
                <a:cubicBezTo>
                  <a:pt x="312112" y="2838775"/>
                  <a:pt x="312112" y="2835964"/>
                  <a:pt x="312112" y="2835964"/>
                </a:cubicBezTo>
                <a:cubicBezTo>
                  <a:pt x="312112" y="2833151"/>
                  <a:pt x="314922" y="2833151"/>
                  <a:pt x="314922" y="2833151"/>
                </a:cubicBezTo>
                <a:cubicBezTo>
                  <a:pt x="337417" y="2827530"/>
                  <a:pt x="354290" y="2810657"/>
                  <a:pt x="362724" y="2785352"/>
                </a:cubicBezTo>
                <a:close/>
                <a:moveTo>
                  <a:pt x="208073" y="2785352"/>
                </a:moveTo>
                <a:cubicBezTo>
                  <a:pt x="216507" y="2810657"/>
                  <a:pt x="233378" y="2827530"/>
                  <a:pt x="255875" y="2833151"/>
                </a:cubicBezTo>
                <a:cubicBezTo>
                  <a:pt x="258686" y="2833151"/>
                  <a:pt x="258686" y="2835964"/>
                  <a:pt x="258686" y="2835964"/>
                </a:cubicBezTo>
                <a:cubicBezTo>
                  <a:pt x="258686" y="2838775"/>
                  <a:pt x="255875" y="2838775"/>
                  <a:pt x="255875" y="2838775"/>
                </a:cubicBezTo>
                <a:cubicBezTo>
                  <a:pt x="233378" y="2844398"/>
                  <a:pt x="216507" y="2861269"/>
                  <a:pt x="210884" y="2883766"/>
                </a:cubicBezTo>
                <a:cubicBezTo>
                  <a:pt x="210884" y="2886577"/>
                  <a:pt x="208073" y="2886577"/>
                  <a:pt x="208073" y="2886577"/>
                </a:cubicBezTo>
                <a:cubicBezTo>
                  <a:pt x="205260" y="2886577"/>
                  <a:pt x="205260" y="2883766"/>
                  <a:pt x="205260" y="2883766"/>
                </a:cubicBezTo>
                <a:cubicBezTo>
                  <a:pt x="199639" y="2861269"/>
                  <a:pt x="182766" y="2844398"/>
                  <a:pt x="160271" y="2838775"/>
                </a:cubicBezTo>
                <a:cubicBezTo>
                  <a:pt x="157461" y="2838775"/>
                  <a:pt x="157461" y="2835964"/>
                  <a:pt x="157461" y="2835964"/>
                </a:cubicBezTo>
                <a:cubicBezTo>
                  <a:pt x="157461" y="2833151"/>
                  <a:pt x="160271" y="2833151"/>
                  <a:pt x="160271" y="2833151"/>
                </a:cubicBezTo>
                <a:cubicBezTo>
                  <a:pt x="182766" y="2827530"/>
                  <a:pt x="199639" y="2810657"/>
                  <a:pt x="208073" y="2785352"/>
                </a:cubicBezTo>
                <a:close/>
                <a:moveTo>
                  <a:pt x="50612" y="2785352"/>
                </a:moveTo>
                <a:cubicBezTo>
                  <a:pt x="59049" y="2810657"/>
                  <a:pt x="75920" y="2827530"/>
                  <a:pt x="98414" y="2833151"/>
                </a:cubicBezTo>
                <a:cubicBezTo>
                  <a:pt x="101225" y="2833151"/>
                  <a:pt x="101225" y="2835964"/>
                  <a:pt x="101225" y="2835964"/>
                </a:cubicBezTo>
                <a:cubicBezTo>
                  <a:pt x="101225" y="2838775"/>
                  <a:pt x="98414" y="2838775"/>
                  <a:pt x="98414" y="2838775"/>
                </a:cubicBezTo>
                <a:cubicBezTo>
                  <a:pt x="75920" y="2844398"/>
                  <a:pt x="59049" y="2861269"/>
                  <a:pt x="53426" y="2883766"/>
                </a:cubicBezTo>
                <a:cubicBezTo>
                  <a:pt x="53426" y="2886577"/>
                  <a:pt x="50612" y="2886577"/>
                  <a:pt x="50612" y="2886577"/>
                </a:cubicBezTo>
                <a:cubicBezTo>
                  <a:pt x="47802" y="2886577"/>
                  <a:pt x="47802" y="2883766"/>
                  <a:pt x="47802" y="2883766"/>
                </a:cubicBezTo>
                <a:cubicBezTo>
                  <a:pt x="42178" y="2861269"/>
                  <a:pt x="25307" y="2844398"/>
                  <a:pt x="2813" y="2838775"/>
                </a:cubicBezTo>
                <a:cubicBezTo>
                  <a:pt x="0" y="2838775"/>
                  <a:pt x="0" y="2835964"/>
                  <a:pt x="0" y="2835964"/>
                </a:cubicBezTo>
                <a:cubicBezTo>
                  <a:pt x="0" y="2833151"/>
                  <a:pt x="2813" y="2833151"/>
                  <a:pt x="2813" y="2833151"/>
                </a:cubicBezTo>
                <a:cubicBezTo>
                  <a:pt x="25307" y="2827530"/>
                  <a:pt x="42178" y="2810657"/>
                  <a:pt x="50612" y="2785352"/>
                </a:cubicBezTo>
                <a:close/>
                <a:moveTo>
                  <a:pt x="5184973" y="2630704"/>
                </a:moveTo>
                <a:cubicBezTo>
                  <a:pt x="5193410" y="2656009"/>
                  <a:pt x="5210281" y="2672882"/>
                  <a:pt x="5232776" y="2678503"/>
                </a:cubicBezTo>
                <a:cubicBezTo>
                  <a:pt x="5235586" y="2678503"/>
                  <a:pt x="5235586" y="2681316"/>
                  <a:pt x="5235586" y="2681316"/>
                </a:cubicBezTo>
                <a:cubicBezTo>
                  <a:pt x="5235586" y="2684127"/>
                  <a:pt x="5232776" y="2684127"/>
                  <a:pt x="5232776" y="2684127"/>
                </a:cubicBezTo>
                <a:cubicBezTo>
                  <a:pt x="5210281" y="2689750"/>
                  <a:pt x="5193410" y="2706621"/>
                  <a:pt x="5187787" y="2729118"/>
                </a:cubicBezTo>
                <a:cubicBezTo>
                  <a:pt x="5187787" y="2731929"/>
                  <a:pt x="5184973" y="2731929"/>
                  <a:pt x="5184973" y="2731929"/>
                </a:cubicBezTo>
                <a:cubicBezTo>
                  <a:pt x="5182163" y="2731929"/>
                  <a:pt x="5182163" y="2729118"/>
                  <a:pt x="5182163" y="2729118"/>
                </a:cubicBezTo>
                <a:cubicBezTo>
                  <a:pt x="5176540" y="2706621"/>
                  <a:pt x="5159669" y="2689750"/>
                  <a:pt x="5137174" y="2684127"/>
                </a:cubicBezTo>
                <a:cubicBezTo>
                  <a:pt x="5134361" y="2684127"/>
                  <a:pt x="5134361" y="2681316"/>
                  <a:pt x="5134361" y="2681316"/>
                </a:cubicBezTo>
                <a:cubicBezTo>
                  <a:pt x="5134361" y="2678503"/>
                  <a:pt x="5137174" y="2678503"/>
                  <a:pt x="5137174" y="2678503"/>
                </a:cubicBezTo>
                <a:cubicBezTo>
                  <a:pt x="5159669" y="2672882"/>
                  <a:pt x="5176540" y="2656009"/>
                  <a:pt x="5184973" y="2630704"/>
                </a:cubicBezTo>
                <a:close/>
                <a:moveTo>
                  <a:pt x="5030325" y="2630704"/>
                </a:moveTo>
                <a:cubicBezTo>
                  <a:pt x="5035949" y="2656009"/>
                  <a:pt x="5055630" y="2672882"/>
                  <a:pt x="5078128" y="2678503"/>
                </a:cubicBezTo>
                <a:cubicBezTo>
                  <a:pt x="5080938" y="2678503"/>
                  <a:pt x="5080938" y="2681316"/>
                  <a:pt x="5080938" y="2681316"/>
                </a:cubicBezTo>
                <a:cubicBezTo>
                  <a:pt x="5080938" y="2684127"/>
                  <a:pt x="5078128" y="2684127"/>
                  <a:pt x="5078128" y="2684127"/>
                </a:cubicBezTo>
                <a:cubicBezTo>
                  <a:pt x="5055630" y="2689750"/>
                  <a:pt x="5038759" y="2706621"/>
                  <a:pt x="5033136" y="2729118"/>
                </a:cubicBezTo>
                <a:cubicBezTo>
                  <a:pt x="5033136" y="2731929"/>
                  <a:pt x="5030325" y="2731929"/>
                  <a:pt x="5030325" y="2731929"/>
                </a:cubicBezTo>
                <a:cubicBezTo>
                  <a:pt x="5027512" y="2731929"/>
                  <a:pt x="5027512" y="2729118"/>
                  <a:pt x="5027512" y="2729118"/>
                </a:cubicBezTo>
                <a:cubicBezTo>
                  <a:pt x="5021892" y="2706621"/>
                  <a:pt x="5005018" y="2689750"/>
                  <a:pt x="4982523" y="2684127"/>
                </a:cubicBezTo>
                <a:cubicBezTo>
                  <a:pt x="4979713" y="2684127"/>
                  <a:pt x="4979713" y="2681316"/>
                  <a:pt x="4979713" y="2681316"/>
                </a:cubicBezTo>
                <a:cubicBezTo>
                  <a:pt x="4979713" y="2678503"/>
                  <a:pt x="4982523" y="2678503"/>
                  <a:pt x="4982523" y="2678503"/>
                </a:cubicBezTo>
                <a:cubicBezTo>
                  <a:pt x="5005018" y="2672882"/>
                  <a:pt x="5021892" y="2656009"/>
                  <a:pt x="5030325" y="2630704"/>
                </a:cubicBezTo>
                <a:close/>
                <a:moveTo>
                  <a:pt x="4872861" y="2630704"/>
                </a:moveTo>
                <a:cubicBezTo>
                  <a:pt x="4881298" y="2656009"/>
                  <a:pt x="4898166" y="2672882"/>
                  <a:pt x="4920664" y="2678503"/>
                </a:cubicBezTo>
                <a:cubicBezTo>
                  <a:pt x="4923474" y="2678503"/>
                  <a:pt x="4923474" y="2681316"/>
                  <a:pt x="4923474" y="2681316"/>
                </a:cubicBezTo>
                <a:cubicBezTo>
                  <a:pt x="4923474" y="2684127"/>
                  <a:pt x="4920664" y="2684127"/>
                  <a:pt x="4920664" y="2684127"/>
                </a:cubicBezTo>
                <a:cubicBezTo>
                  <a:pt x="4898166" y="2689750"/>
                  <a:pt x="4881298" y="2706621"/>
                  <a:pt x="4875675" y="2729118"/>
                </a:cubicBezTo>
                <a:cubicBezTo>
                  <a:pt x="4875675" y="2731929"/>
                  <a:pt x="4872861" y="2731929"/>
                  <a:pt x="4872861" y="2731929"/>
                </a:cubicBezTo>
                <a:cubicBezTo>
                  <a:pt x="4870048" y="2731929"/>
                  <a:pt x="4870048" y="2729118"/>
                  <a:pt x="4870048" y="2729118"/>
                </a:cubicBezTo>
                <a:cubicBezTo>
                  <a:pt x="4864428" y="2706621"/>
                  <a:pt x="4847557" y="2689750"/>
                  <a:pt x="4825062" y="2684127"/>
                </a:cubicBezTo>
                <a:cubicBezTo>
                  <a:pt x="4822249" y="2684127"/>
                  <a:pt x="4822249" y="2681316"/>
                  <a:pt x="4822249" y="2681316"/>
                </a:cubicBezTo>
                <a:cubicBezTo>
                  <a:pt x="4822249" y="2678503"/>
                  <a:pt x="4825062" y="2678503"/>
                  <a:pt x="4825062" y="2678503"/>
                </a:cubicBezTo>
                <a:cubicBezTo>
                  <a:pt x="4847557" y="2672882"/>
                  <a:pt x="4864428" y="2656009"/>
                  <a:pt x="4872861" y="2630704"/>
                </a:cubicBezTo>
                <a:close/>
                <a:moveTo>
                  <a:pt x="4718213" y="2630704"/>
                </a:moveTo>
                <a:cubicBezTo>
                  <a:pt x="4726650" y="2656009"/>
                  <a:pt x="4743518" y="2672882"/>
                  <a:pt x="4766016" y="2678503"/>
                </a:cubicBezTo>
                <a:cubicBezTo>
                  <a:pt x="4768826" y="2678503"/>
                  <a:pt x="4768826" y="2681316"/>
                  <a:pt x="4768826" y="2681316"/>
                </a:cubicBezTo>
                <a:cubicBezTo>
                  <a:pt x="4768826" y="2684127"/>
                  <a:pt x="4766016" y="2684127"/>
                  <a:pt x="4766016" y="2684127"/>
                </a:cubicBezTo>
                <a:cubicBezTo>
                  <a:pt x="4743518" y="2689750"/>
                  <a:pt x="4726650" y="2706621"/>
                  <a:pt x="4721027" y="2729118"/>
                </a:cubicBezTo>
                <a:cubicBezTo>
                  <a:pt x="4721027" y="2731929"/>
                  <a:pt x="4718213" y="2731929"/>
                  <a:pt x="4718213" y="2731929"/>
                </a:cubicBezTo>
                <a:cubicBezTo>
                  <a:pt x="4715400" y="2731929"/>
                  <a:pt x="4715400" y="2729118"/>
                  <a:pt x="4715400" y="2729118"/>
                </a:cubicBezTo>
                <a:cubicBezTo>
                  <a:pt x="4709780" y="2706621"/>
                  <a:pt x="4692909" y="2689750"/>
                  <a:pt x="4670414" y="2684127"/>
                </a:cubicBezTo>
                <a:cubicBezTo>
                  <a:pt x="4667601" y="2684127"/>
                  <a:pt x="4667601" y="2681316"/>
                  <a:pt x="4667601" y="2681316"/>
                </a:cubicBezTo>
                <a:cubicBezTo>
                  <a:pt x="4667601" y="2678503"/>
                  <a:pt x="4670414" y="2678503"/>
                  <a:pt x="4670414" y="2678503"/>
                </a:cubicBezTo>
                <a:cubicBezTo>
                  <a:pt x="4692909" y="2672882"/>
                  <a:pt x="4709780" y="2656009"/>
                  <a:pt x="4718213" y="2630704"/>
                </a:cubicBezTo>
                <a:close/>
                <a:moveTo>
                  <a:pt x="4563563" y="2630704"/>
                </a:moveTo>
                <a:cubicBezTo>
                  <a:pt x="4571999" y="2656009"/>
                  <a:pt x="4588867" y="2672882"/>
                  <a:pt x="4611365" y="2678503"/>
                </a:cubicBezTo>
                <a:cubicBezTo>
                  <a:pt x="4614175" y="2678503"/>
                  <a:pt x="4614175" y="2681316"/>
                  <a:pt x="4614175" y="2681316"/>
                </a:cubicBezTo>
                <a:cubicBezTo>
                  <a:pt x="4614175" y="2684127"/>
                  <a:pt x="4611365" y="2684127"/>
                  <a:pt x="4611365" y="2684127"/>
                </a:cubicBezTo>
                <a:cubicBezTo>
                  <a:pt x="4588867" y="2689750"/>
                  <a:pt x="4571999" y="2706621"/>
                  <a:pt x="4566376" y="2729118"/>
                </a:cubicBezTo>
                <a:cubicBezTo>
                  <a:pt x="4566376" y="2731929"/>
                  <a:pt x="4563563" y="2731929"/>
                  <a:pt x="4563563" y="2731929"/>
                </a:cubicBezTo>
                <a:cubicBezTo>
                  <a:pt x="4560749" y="2731929"/>
                  <a:pt x="4560749" y="2729118"/>
                  <a:pt x="4560749" y="2729118"/>
                </a:cubicBezTo>
                <a:cubicBezTo>
                  <a:pt x="4555129" y="2706621"/>
                  <a:pt x="4538258" y="2689750"/>
                  <a:pt x="4515763" y="2684127"/>
                </a:cubicBezTo>
                <a:cubicBezTo>
                  <a:pt x="4512950" y="2684127"/>
                  <a:pt x="4512950" y="2681316"/>
                  <a:pt x="4512950" y="2681316"/>
                </a:cubicBezTo>
                <a:cubicBezTo>
                  <a:pt x="4512950" y="2678503"/>
                  <a:pt x="4515763" y="2678503"/>
                  <a:pt x="4515763" y="2678503"/>
                </a:cubicBezTo>
                <a:cubicBezTo>
                  <a:pt x="4538258" y="2672882"/>
                  <a:pt x="4555129" y="2656009"/>
                  <a:pt x="4563563" y="2630704"/>
                </a:cubicBezTo>
                <a:close/>
                <a:moveTo>
                  <a:pt x="4406104" y="2630704"/>
                </a:moveTo>
                <a:cubicBezTo>
                  <a:pt x="4414538" y="2656009"/>
                  <a:pt x="4431409" y="2672882"/>
                  <a:pt x="4453907" y="2678503"/>
                </a:cubicBezTo>
                <a:cubicBezTo>
                  <a:pt x="4456717" y="2678503"/>
                  <a:pt x="4456717" y="2681316"/>
                  <a:pt x="4456717" y="2681316"/>
                </a:cubicBezTo>
                <a:cubicBezTo>
                  <a:pt x="4456717" y="2684127"/>
                  <a:pt x="4453907" y="2684127"/>
                  <a:pt x="4453907" y="2684127"/>
                </a:cubicBezTo>
                <a:cubicBezTo>
                  <a:pt x="4431409" y="2689750"/>
                  <a:pt x="4414538" y="2706621"/>
                  <a:pt x="4408915" y="2729118"/>
                </a:cubicBezTo>
                <a:cubicBezTo>
                  <a:pt x="4408915" y="2731929"/>
                  <a:pt x="4406104" y="2731929"/>
                  <a:pt x="4406104" y="2731929"/>
                </a:cubicBezTo>
                <a:cubicBezTo>
                  <a:pt x="4403291" y="2731929"/>
                  <a:pt x="4403291" y="2729118"/>
                  <a:pt x="4403291" y="2729118"/>
                </a:cubicBezTo>
                <a:cubicBezTo>
                  <a:pt x="4397671" y="2706621"/>
                  <a:pt x="4380797" y="2689750"/>
                  <a:pt x="4358302" y="2684127"/>
                </a:cubicBezTo>
                <a:cubicBezTo>
                  <a:pt x="4355492" y="2684127"/>
                  <a:pt x="4355492" y="2681316"/>
                  <a:pt x="4355492" y="2681316"/>
                </a:cubicBezTo>
                <a:cubicBezTo>
                  <a:pt x="4355492" y="2678503"/>
                  <a:pt x="4358302" y="2678503"/>
                  <a:pt x="4358302" y="2678503"/>
                </a:cubicBezTo>
                <a:cubicBezTo>
                  <a:pt x="4380797" y="2672882"/>
                  <a:pt x="4397671" y="2656009"/>
                  <a:pt x="4406104" y="2630704"/>
                </a:cubicBezTo>
                <a:close/>
                <a:moveTo>
                  <a:pt x="4251453" y="2630704"/>
                </a:moveTo>
                <a:cubicBezTo>
                  <a:pt x="4259887" y="2656009"/>
                  <a:pt x="4276758" y="2672882"/>
                  <a:pt x="4299256" y="2678503"/>
                </a:cubicBezTo>
                <a:cubicBezTo>
                  <a:pt x="4302066" y="2678503"/>
                  <a:pt x="4302066" y="2681316"/>
                  <a:pt x="4302066" y="2681316"/>
                </a:cubicBezTo>
                <a:cubicBezTo>
                  <a:pt x="4302066" y="2684127"/>
                  <a:pt x="4299256" y="2684127"/>
                  <a:pt x="4299256" y="2684127"/>
                </a:cubicBezTo>
                <a:cubicBezTo>
                  <a:pt x="4276758" y="2689750"/>
                  <a:pt x="4259887" y="2706621"/>
                  <a:pt x="4254264" y="2729118"/>
                </a:cubicBezTo>
                <a:cubicBezTo>
                  <a:pt x="4254264" y="2731929"/>
                  <a:pt x="4251453" y="2731929"/>
                  <a:pt x="4251453" y="2731929"/>
                </a:cubicBezTo>
                <a:cubicBezTo>
                  <a:pt x="4248640" y="2731929"/>
                  <a:pt x="4248640" y="2729118"/>
                  <a:pt x="4248640" y="2729118"/>
                </a:cubicBezTo>
                <a:cubicBezTo>
                  <a:pt x="4243020" y="2706621"/>
                  <a:pt x="4226146" y="2689750"/>
                  <a:pt x="4203651" y="2684127"/>
                </a:cubicBezTo>
                <a:cubicBezTo>
                  <a:pt x="4200841" y="2684127"/>
                  <a:pt x="4200841" y="2681316"/>
                  <a:pt x="4200841" y="2681316"/>
                </a:cubicBezTo>
                <a:cubicBezTo>
                  <a:pt x="4200841" y="2678503"/>
                  <a:pt x="4203651" y="2678503"/>
                  <a:pt x="4203651" y="2678503"/>
                </a:cubicBezTo>
                <a:cubicBezTo>
                  <a:pt x="4226146" y="2672882"/>
                  <a:pt x="4243020" y="2656009"/>
                  <a:pt x="4251453" y="2630704"/>
                </a:cubicBezTo>
                <a:close/>
                <a:moveTo>
                  <a:pt x="4096805" y="2630704"/>
                </a:moveTo>
                <a:cubicBezTo>
                  <a:pt x="4105239" y="2656009"/>
                  <a:pt x="4122110" y="2672882"/>
                  <a:pt x="4144608" y="2678503"/>
                </a:cubicBezTo>
                <a:cubicBezTo>
                  <a:pt x="4147418" y="2678503"/>
                  <a:pt x="4147418" y="2681316"/>
                  <a:pt x="4147418" y="2681316"/>
                </a:cubicBezTo>
                <a:cubicBezTo>
                  <a:pt x="4147418" y="2684127"/>
                  <a:pt x="4144608" y="2684127"/>
                  <a:pt x="4144608" y="2684127"/>
                </a:cubicBezTo>
                <a:cubicBezTo>
                  <a:pt x="4122110" y="2689750"/>
                  <a:pt x="4105239" y="2706621"/>
                  <a:pt x="4099616" y="2729118"/>
                </a:cubicBezTo>
                <a:cubicBezTo>
                  <a:pt x="4099616" y="2731929"/>
                  <a:pt x="4096805" y="2731929"/>
                  <a:pt x="4096805" y="2731929"/>
                </a:cubicBezTo>
                <a:cubicBezTo>
                  <a:pt x="4093992" y="2731929"/>
                  <a:pt x="4093992" y="2729118"/>
                  <a:pt x="4093992" y="2729118"/>
                </a:cubicBezTo>
                <a:cubicBezTo>
                  <a:pt x="4088372" y="2706621"/>
                  <a:pt x="4071498" y="2689750"/>
                  <a:pt x="4049003" y="2684127"/>
                </a:cubicBezTo>
                <a:cubicBezTo>
                  <a:pt x="4046193" y="2684127"/>
                  <a:pt x="4046193" y="2681316"/>
                  <a:pt x="4046193" y="2681316"/>
                </a:cubicBezTo>
                <a:cubicBezTo>
                  <a:pt x="4046193" y="2678503"/>
                  <a:pt x="4049003" y="2678503"/>
                  <a:pt x="4049003" y="2678503"/>
                </a:cubicBezTo>
                <a:cubicBezTo>
                  <a:pt x="4071498" y="2672882"/>
                  <a:pt x="4088372" y="2656009"/>
                  <a:pt x="4096805" y="2630704"/>
                </a:cubicBezTo>
                <a:close/>
                <a:moveTo>
                  <a:pt x="3939345" y="2630704"/>
                </a:moveTo>
                <a:cubicBezTo>
                  <a:pt x="3947781" y="2656009"/>
                  <a:pt x="3964649" y="2672882"/>
                  <a:pt x="3987147" y="2678503"/>
                </a:cubicBezTo>
                <a:cubicBezTo>
                  <a:pt x="3989957" y="2678503"/>
                  <a:pt x="3989957" y="2681316"/>
                  <a:pt x="3989957" y="2681316"/>
                </a:cubicBezTo>
                <a:cubicBezTo>
                  <a:pt x="3989957" y="2684127"/>
                  <a:pt x="3987147" y="2684127"/>
                  <a:pt x="3987147" y="2684127"/>
                </a:cubicBezTo>
                <a:cubicBezTo>
                  <a:pt x="3964649" y="2689750"/>
                  <a:pt x="3947781" y="2706621"/>
                  <a:pt x="3942155" y="2729118"/>
                </a:cubicBezTo>
                <a:cubicBezTo>
                  <a:pt x="3942155" y="2731929"/>
                  <a:pt x="3939345" y="2731929"/>
                  <a:pt x="3939345" y="2731929"/>
                </a:cubicBezTo>
                <a:cubicBezTo>
                  <a:pt x="3936531" y="2731929"/>
                  <a:pt x="3936531" y="2729118"/>
                  <a:pt x="3936531" y="2729118"/>
                </a:cubicBezTo>
                <a:cubicBezTo>
                  <a:pt x="3930911" y="2706621"/>
                  <a:pt x="3914037" y="2689750"/>
                  <a:pt x="3891545" y="2684127"/>
                </a:cubicBezTo>
                <a:cubicBezTo>
                  <a:pt x="3888732" y="2684127"/>
                  <a:pt x="3888732" y="2681316"/>
                  <a:pt x="3888732" y="2681316"/>
                </a:cubicBezTo>
                <a:cubicBezTo>
                  <a:pt x="3888732" y="2678503"/>
                  <a:pt x="3891545" y="2678503"/>
                  <a:pt x="3891545" y="2678503"/>
                </a:cubicBezTo>
                <a:cubicBezTo>
                  <a:pt x="3914037" y="2672882"/>
                  <a:pt x="3930911" y="2656009"/>
                  <a:pt x="3939345" y="2630704"/>
                </a:cubicBezTo>
                <a:close/>
                <a:moveTo>
                  <a:pt x="3784693" y="2630704"/>
                </a:moveTo>
                <a:cubicBezTo>
                  <a:pt x="3793130" y="2656009"/>
                  <a:pt x="3809998" y="2672882"/>
                  <a:pt x="3832496" y="2678503"/>
                </a:cubicBezTo>
                <a:cubicBezTo>
                  <a:pt x="3835306" y="2678503"/>
                  <a:pt x="3835306" y="2681316"/>
                  <a:pt x="3835306" y="2681316"/>
                </a:cubicBezTo>
                <a:cubicBezTo>
                  <a:pt x="3835306" y="2684127"/>
                  <a:pt x="3832496" y="2684127"/>
                  <a:pt x="3832496" y="2684127"/>
                </a:cubicBezTo>
                <a:cubicBezTo>
                  <a:pt x="3809998" y="2689750"/>
                  <a:pt x="3793130" y="2706621"/>
                  <a:pt x="3787504" y="2729118"/>
                </a:cubicBezTo>
                <a:cubicBezTo>
                  <a:pt x="3787504" y="2731929"/>
                  <a:pt x="3784693" y="2731929"/>
                  <a:pt x="3784693" y="2731929"/>
                </a:cubicBezTo>
                <a:cubicBezTo>
                  <a:pt x="3781880" y="2731929"/>
                  <a:pt x="3781880" y="2729118"/>
                  <a:pt x="3781880" y="2729118"/>
                </a:cubicBezTo>
                <a:cubicBezTo>
                  <a:pt x="3776260" y="2706621"/>
                  <a:pt x="3759386" y="2689750"/>
                  <a:pt x="3736894" y="2684127"/>
                </a:cubicBezTo>
                <a:cubicBezTo>
                  <a:pt x="3734081" y="2684127"/>
                  <a:pt x="3734081" y="2681316"/>
                  <a:pt x="3734081" y="2681316"/>
                </a:cubicBezTo>
                <a:cubicBezTo>
                  <a:pt x="3734081" y="2678503"/>
                  <a:pt x="3736894" y="2678503"/>
                  <a:pt x="3736894" y="2678503"/>
                </a:cubicBezTo>
                <a:cubicBezTo>
                  <a:pt x="3759386" y="2672882"/>
                  <a:pt x="3776260" y="2656009"/>
                  <a:pt x="3784693" y="2630704"/>
                </a:cubicBezTo>
                <a:close/>
                <a:moveTo>
                  <a:pt x="3630045" y="2630704"/>
                </a:moveTo>
                <a:cubicBezTo>
                  <a:pt x="3638482" y="2656009"/>
                  <a:pt x="3655350" y="2672882"/>
                  <a:pt x="3677848" y="2678503"/>
                </a:cubicBezTo>
                <a:cubicBezTo>
                  <a:pt x="3680658" y="2678503"/>
                  <a:pt x="3680658" y="2681316"/>
                  <a:pt x="3680658" y="2681316"/>
                </a:cubicBezTo>
                <a:cubicBezTo>
                  <a:pt x="3680658" y="2684127"/>
                  <a:pt x="3677848" y="2684127"/>
                  <a:pt x="3677848" y="2684127"/>
                </a:cubicBezTo>
                <a:cubicBezTo>
                  <a:pt x="3655350" y="2689750"/>
                  <a:pt x="3638482" y="2706621"/>
                  <a:pt x="3632856" y="2729118"/>
                </a:cubicBezTo>
                <a:cubicBezTo>
                  <a:pt x="3632856" y="2731929"/>
                  <a:pt x="3630045" y="2731929"/>
                  <a:pt x="3630045" y="2731929"/>
                </a:cubicBezTo>
                <a:cubicBezTo>
                  <a:pt x="3627232" y="2731929"/>
                  <a:pt x="3627232" y="2729118"/>
                  <a:pt x="3627232" y="2729118"/>
                </a:cubicBezTo>
                <a:cubicBezTo>
                  <a:pt x="3621612" y="2706621"/>
                  <a:pt x="3604738" y="2689750"/>
                  <a:pt x="3582246" y="2684127"/>
                </a:cubicBezTo>
                <a:cubicBezTo>
                  <a:pt x="3579433" y="2684127"/>
                  <a:pt x="3579433" y="2681316"/>
                  <a:pt x="3579433" y="2681316"/>
                </a:cubicBezTo>
                <a:cubicBezTo>
                  <a:pt x="3579433" y="2678503"/>
                  <a:pt x="3582246" y="2678503"/>
                  <a:pt x="3582246" y="2678503"/>
                </a:cubicBezTo>
                <a:cubicBezTo>
                  <a:pt x="3604738" y="2672882"/>
                  <a:pt x="3621612" y="2656009"/>
                  <a:pt x="3630045" y="2630704"/>
                </a:cubicBezTo>
                <a:close/>
                <a:moveTo>
                  <a:pt x="3472581" y="2630704"/>
                </a:moveTo>
                <a:cubicBezTo>
                  <a:pt x="3481018" y="2656009"/>
                  <a:pt x="3500700" y="2672882"/>
                  <a:pt x="3520384" y="2678503"/>
                </a:cubicBezTo>
                <a:cubicBezTo>
                  <a:pt x="3523194" y="2678503"/>
                  <a:pt x="3523194" y="2681316"/>
                  <a:pt x="3523194" y="2681316"/>
                </a:cubicBezTo>
                <a:cubicBezTo>
                  <a:pt x="3523194" y="2684127"/>
                  <a:pt x="3520384" y="2684127"/>
                  <a:pt x="3520384" y="2684127"/>
                </a:cubicBezTo>
                <a:cubicBezTo>
                  <a:pt x="3497889" y="2689750"/>
                  <a:pt x="3481018" y="2706621"/>
                  <a:pt x="3475395" y="2729118"/>
                </a:cubicBezTo>
                <a:cubicBezTo>
                  <a:pt x="3475395" y="2731929"/>
                  <a:pt x="3472581" y="2731929"/>
                  <a:pt x="3472581" y="2731929"/>
                </a:cubicBezTo>
                <a:cubicBezTo>
                  <a:pt x="3469771" y="2731929"/>
                  <a:pt x="3469771" y="2729118"/>
                  <a:pt x="3469771" y="2729118"/>
                </a:cubicBezTo>
                <a:cubicBezTo>
                  <a:pt x="3464148" y="2706621"/>
                  <a:pt x="3447277" y="2689750"/>
                  <a:pt x="3424782" y="2684127"/>
                </a:cubicBezTo>
                <a:cubicBezTo>
                  <a:pt x="3421969" y="2684127"/>
                  <a:pt x="3421969" y="2681316"/>
                  <a:pt x="3421969" y="2681316"/>
                </a:cubicBezTo>
                <a:cubicBezTo>
                  <a:pt x="3421969" y="2678503"/>
                  <a:pt x="3424782" y="2678503"/>
                  <a:pt x="3424782" y="2678503"/>
                </a:cubicBezTo>
                <a:cubicBezTo>
                  <a:pt x="3447277" y="2672882"/>
                  <a:pt x="3464148" y="2656009"/>
                  <a:pt x="3472581" y="2630704"/>
                </a:cubicBezTo>
                <a:close/>
                <a:moveTo>
                  <a:pt x="3317933" y="2630704"/>
                </a:moveTo>
                <a:cubicBezTo>
                  <a:pt x="3326370" y="2656009"/>
                  <a:pt x="3343241" y="2672882"/>
                  <a:pt x="3365736" y="2678503"/>
                </a:cubicBezTo>
                <a:cubicBezTo>
                  <a:pt x="3368546" y="2678503"/>
                  <a:pt x="3368546" y="2681316"/>
                  <a:pt x="3368546" y="2681316"/>
                </a:cubicBezTo>
                <a:cubicBezTo>
                  <a:pt x="3368546" y="2684127"/>
                  <a:pt x="3365736" y="2684127"/>
                  <a:pt x="3365736" y="2684127"/>
                </a:cubicBezTo>
                <a:cubicBezTo>
                  <a:pt x="3343241" y="2689750"/>
                  <a:pt x="3326370" y="2706621"/>
                  <a:pt x="3320747" y="2729118"/>
                </a:cubicBezTo>
                <a:cubicBezTo>
                  <a:pt x="3320747" y="2731929"/>
                  <a:pt x="3317933" y="2731929"/>
                  <a:pt x="3317933" y="2731929"/>
                </a:cubicBezTo>
                <a:cubicBezTo>
                  <a:pt x="3315123" y="2731929"/>
                  <a:pt x="3315123" y="2729118"/>
                  <a:pt x="3315123" y="2729118"/>
                </a:cubicBezTo>
                <a:cubicBezTo>
                  <a:pt x="3309500" y="2706621"/>
                  <a:pt x="3292629" y="2689750"/>
                  <a:pt x="3270134" y="2684127"/>
                </a:cubicBezTo>
                <a:cubicBezTo>
                  <a:pt x="3267321" y="2684127"/>
                  <a:pt x="3267321" y="2681316"/>
                  <a:pt x="3267321" y="2681316"/>
                </a:cubicBezTo>
                <a:cubicBezTo>
                  <a:pt x="3267321" y="2678503"/>
                  <a:pt x="3270134" y="2678503"/>
                  <a:pt x="3270134" y="2678503"/>
                </a:cubicBezTo>
                <a:cubicBezTo>
                  <a:pt x="3292629" y="2672882"/>
                  <a:pt x="3309500" y="2656009"/>
                  <a:pt x="3317933" y="2630704"/>
                </a:cubicBezTo>
                <a:close/>
                <a:moveTo>
                  <a:pt x="3163283" y="2630704"/>
                </a:moveTo>
                <a:cubicBezTo>
                  <a:pt x="3171719" y="2656009"/>
                  <a:pt x="3188590" y="2672882"/>
                  <a:pt x="3211085" y="2678503"/>
                </a:cubicBezTo>
                <a:cubicBezTo>
                  <a:pt x="3213895" y="2678503"/>
                  <a:pt x="3213895" y="2681316"/>
                  <a:pt x="3213895" y="2681316"/>
                </a:cubicBezTo>
                <a:cubicBezTo>
                  <a:pt x="3213895" y="2684127"/>
                  <a:pt x="3211085" y="2684127"/>
                  <a:pt x="3211085" y="2684127"/>
                </a:cubicBezTo>
                <a:cubicBezTo>
                  <a:pt x="3188590" y="2689750"/>
                  <a:pt x="3171719" y="2706621"/>
                  <a:pt x="3166096" y="2729118"/>
                </a:cubicBezTo>
                <a:cubicBezTo>
                  <a:pt x="3166096" y="2731929"/>
                  <a:pt x="3163283" y="2731929"/>
                  <a:pt x="3163283" y="2731929"/>
                </a:cubicBezTo>
                <a:cubicBezTo>
                  <a:pt x="3160472" y="2731929"/>
                  <a:pt x="3160472" y="2729118"/>
                  <a:pt x="3160472" y="2729118"/>
                </a:cubicBezTo>
                <a:cubicBezTo>
                  <a:pt x="3154849" y="2706621"/>
                  <a:pt x="3137978" y="2689750"/>
                  <a:pt x="3115483" y="2684127"/>
                </a:cubicBezTo>
                <a:cubicBezTo>
                  <a:pt x="3112670" y="2684127"/>
                  <a:pt x="3112670" y="2681316"/>
                  <a:pt x="3112670" y="2681316"/>
                </a:cubicBezTo>
                <a:cubicBezTo>
                  <a:pt x="3112670" y="2678503"/>
                  <a:pt x="3115483" y="2678503"/>
                  <a:pt x="3115483" y="2678503"/>
                </a:cubicBezTo>
                <a:cubicBezTo>
                  <a:pt x="3137978" y="2672882"/>
                  <a:pt x="3154849" y="2656009"/>
                  <a:pt x="3163283" y="2630704"/>
                </a:cubicBezTo>
                <a:close/>
                <a:moveTo>
                  <a:pt x="3005823" y="2630704"/>
                </a:moveTo>
                <a:cubicBezTo>
                  <a:pt x="3014257" y="2656009"/>
                  <a:pt x="3033942" y="2672882"/>
                  <a:pt x="3053626" y="2678503"/>
                </a:cubicBezTo>
                <a:cubicBezTo>
                  <a:pt x="3056436" y="2678503"/>
                  <a:pt x="3056436" y="2681316"/>
                  <a:pt x="3056436" y="2681316"/>
                </a:cubicBezTo>
                <a:cubicBezTo>
                  <a:pt x="3056436" y="2684127"/>
                  <a:pt x="3053626" y="2684127"/>
                  <a:pt x="3053626" y="2684127"/>
                </a:cubicBezTo>
                <a:cubicBezTo>
                  <a:pt x="3031128" y="2689750"/>
                  <a:pt x="3014257" y="2706621"/>
                  <a:pt x="3008634" y="2729118"/>
                </a:cubicBezTo>
                <a:cubicBezTo>
                  <a:pt x="3008634" y="2731929"/>
                  <a:pt x="3005823" y="2731929"/>
                  <a:pt x="3005823" y="2731929"/>
                </a:cubicBezTo>
                <a:cubicBezTo>
                  <a:pt x="3003010" y="2731929"/>
                  <a:pt x="3003010" y="2729118"/>
                  <a:pt x="3003010" y="2729118"/>
                </a:cubicBezTo>
                <a:cubicBezTo>
                  <a:pt x="2997390" y="2706621"/>
                  <a:pt x="2980516" y="2689750"/>
                  <a:pt x="2958021" y="2684127"/>
                </a:cubicBezTo>
                <a:cubicBezTo>
                  <a:pt x="2955211" y="2684127"/>
                  <a:pt x="2955211" y="2681316"/>
                  <a:pt x="2955211" y="2681316"/>
                </a:cubicBezTo>
                <a:cubicBezTo>
                  <a:pt x="2955211" y="2678503"/>
                  <a:pt x="2958021" y="2678503"/>
                  <a:pt x="2958021" y="2678503"/>
                </a:cubicBezTo>
                <a:cubicBezTo>
                  <a:pt x="2980516" y="2672882"/>
                  <a:pt x="2997390" y="2656009"/>
                  <a:pt x="3005823" y="2630704"/>
                </a:cubicBezTo>
                <a:close/>
                <a:moveTo>
                  <a:pt x="2851172" y="2630704"/>
                </a:moveTo>
                <a:cubicBezTo>
                  <a:pt x="2859606" y="2656009"/>
                  <a:pt x="2876477" y="2672882"/>
                  <a:pt x="2898975" y="2678503"/>
                </a:cubicBezTo>
                <a:cubicBezTo>
                  <a:pt x="2901785" y="2678503"/>
                  <a:pt x="2901785" y="2681316"/>
                  <a:pt x="2901785" y="2681316"/>
                </a:cubicBezTo>
                <a:cubicBezTo>
                  <a:pt x="2901785" y="2684127"/>
                  <a:pt x="2898975" y="2684127"/>
                  <a:pt x="2898975" y="2684127"/>
                </a:cubicBezTo>
                <a:cubicBezTo>
                  <a:pt x="2876477" y="2689750"/>
                  <a:pt x="2859606" y="2706621"/>
                  <a:pt x="2853983" y="2729118"/>
                </a:cubicBezTo>
                <a:cubicBezTo>
                  <a:pt x="2853983" y="2731929"/>
                  <a:pt x="2851172" y="2731929"/>
                  <a:pt x="2851172" y="2731929"/>
                </a:cubicBezTo>
                <a:cubicBezTo>
                  <a:pt x="2848359" y="2731929"/>
                  <a:pt x="2848359" y="2729118"/>
                  <a:pt x="2848359" y="2729118"/>
                </a:cubicBezTo>
                <a:cubicBezTo>
                  <a:pt x="2842739" y="2706621"/>
                  <a:pt x="2825865" y="2689750"/>
                  <a:pt x="2803370" y="2684127"/>
                </a:cubicBezTo>
                <a:cubicBezTo>
                  <a:pt x="2800560" y="2684127"/>
                  <a:pt x="2800560" y="2681316"/>
                  <a:pt x="2800560" y="2681316"/>
                </a:cubicBezTo>
                <a:cubicBezTo>
                  <a:pt x="2800560" y="2678503"/>
                  <a:pt x="2803370" y="2678503"/>
                  <a:pt x="2803370" y="2678503"/>
                </a:cubicBezTo>
                <a:cubicBezTo>
                  <a:pt x="2825865" y="2672882"/>
                  <a:pt x="2842739" y="2656009"/>
                  <a:pt x="2851172" y="2630704"/>
                </a:cubicBezTo>
                <a:close/>
                <a:moveTo>
                  <a:pt x="2696525" y="2630704"/>
                </a:moveTo>
                <a:cubicBezTo>
                  <a:pt x="2704959" y="2656009"/>
                  <a:pt x="2721830" y="2672882"/>
                  <a:pt x="2744328" y="2678503"/>
                </a:cubicBezTo>
                <a:cubicBezTo>
                  <a:pt x="2747138" y="2678503"/>
                  <a:pt x="2747138" y="2681316"/>
                  <a:pt x="2747138" y="2681316"/>
                </a:cubicBezTo>
                <a:cubicBezTo>
                  <a:pt x="2747138" y="2684127"/>
                  <a:pt x="2744328" y="2684127"/>
                  <a:pt x="2744328" y="2684127"/>
                </a:cubicBezTo>
                <a:cubicBezTo>
                  <a:pt x="2721830" y="2689750"/>
                  <a:pt x="2704959" y="2706621"/>
                  <a:pt x="2699336" y="2729118"/>
                </a:cubicBezTo>
                <a:cubicBezTo>
                  <a:pt x="2699336" y="2731929"/>
                  <a:pt x="2696525" y="2731929"/>
                  <a:pt x="2696525" y="2731929"/>
                </a:cubicBezTo>
                <a:cubicBezTo>
                  <a:pt x="2693712" y="2731929"/>
                  <a:pt x="2693712" y="2729118"/>
                  <a:pt x="2693712" y="2729118"/>
                </a:cubicBezTo>
                <a:cubicBezTo>
                  <a:pt x="2688092" y="2706621"/>
                  <a:pt x="2671218" y="2689750"/>
                  <a:pt x="2648723" y="2684127"/>
                </a:cubicBezTo>
                <a:cubicBezTo>
                  <a:pt x="2645913" y="2684127"/>
                  <a:pt x="2645913" y="2681316"/>
                  <a:pt x="2645913" y="2681316"/>
                </a:cubicBezTo>
                <a:cubicBezTo>
                  <a:pt x="2645913" y="2678503"/>
                  <a:pt x="2648723" y="2678503"/>
                  <a:pt x="2648723" y="2678503"/>
                </a:cubicBezTo>
                <a:cubicBezTo>
                  <a:pt x="2671218" y="2672882"/>
                  <a:pt x="2688092" y="2656009"/>
                  <a:pt x="2696525" y="2630704"/>
                </a:cubicBezTo>
                <a:close/>
                <a:moveTo>
                  <a:pt x="2539061" y="2630704"/>
                </a:moveTo>
                <a:cubicBezTo>
                  <a:pt x="2547497" y="2656009"/>
                  <a:pt x="2567179" y="2672882"/>
                  <a:pt x="2586863" y="2678503"/>
                </a:cubicBezTo>
                <a:cubicBezTo>
                  <a:pt x="2589673" y="2678503"/>
                  <a:pt x="2589673" y="2681316"/>
                  <a:pt x="2589673" y="2681316"/>
                </a:cubicBezTo>
                <a:cubicBezTo>
                  <a:pt x="2589673" y="2684127"/>
                  <a:pt x="2586863" y="2684127"/>
                  <a:pt x="2586863" y="2684127"/>
                </a:cubicBezTo>
                <a:cubicBezTo>
                  <a:pt x="2564365" y="2689750"/>
                  <a:pt x="2547497" y="2706621"/>
                  <a:pt x="2541874" y="2729118"/>
                </a:cubicBezTo>
                <a:cubicBezTo>
                  <a:pt x="2541874" y="2731929"/>
                  <a:pt x="2539061" y="2731929"/>
                  <a:pt x="2539061" y="2731929"/>
                </a:cubicBezTo>
                <a:cubicBezTo>
                  <a:pt x="2536247" y="2731929"/>
                  <a:pt x="2536247" y="2729118"/>
                  <a:pt x="2536247" y="2729118"/>
                </a:cubicBezTo>
                <a:cubicBezTo>
                  <a:pt x="2530627" y="2706621"/>
                  <a:pt x="2513756" y="2689750"/>
                  <a:pt x="2491261" y="2684127"/>
                </a:cubicBezTo>
                <a:cubicBezTo>
                  <a:pt x="2488448" y="2684127"/>
                  <a:pt x="2488448" y="2681316"/>
                  <a:pt x="2488448" y="2681316"/>
                </a:cubicBezTo>
                <a:cubicBezTo>
                  <a:pt x="2488448" y="2678503"/>
                  <a:pt x="2491261" y="2678503"/>
                  <a:pt x="2491261" y="2678503"/>
                </a:cubicBezTo>
                <a:cubicBezTo>
                  <a:pt x="2513756" y="2672882"/>
                  <a:pt x="2530627" y="2656009"/>
                  <a:pt x="2539061" y="2630704"/>
                </a:cubicBezTo>
                <a:close/>
                <a:moveTo>
                  <a:pt x="2384413" y="2630704"/>
                </a:moveTo>
                <a:cubicBezTo>
                  <a:pt x="2392849" y="2656009"/>
                  <a:pt x="2409717" y="2672882"/>
                  <a:pt x="2432215" y="2678503"/>
                </a:cubicBezTo>
                <a:cubicBezTo>
                  <a:pt x="2435025" y="2678503"/>
                  <a:pt x="2435025" y="2681316"/>
                  <a:pt x="2435025" y="2681316"/>
                </a:cubicBezTo>
                <a:cubicBezTo>
                  <a:pt x="2435025" y="2684127"/>
                  <a:pt x="2432215" y="2684127"/>
                  <a:pt x="2432215" y="2684127"/>
                </a:cubicBezTo>
                <a:cubicBezTo>
                  <a:pt x="2409717" y="2689750"/>
                  <a:pt x="2392849" y="2706621"/>
                  <a:pt x="2387226" y="2729118"/>
                </a:cubicBezTo>
                <a:cubicBezTo>
                  <a:pt x="2387226" y="2731929"/>
                  <a:pt x="2384413" y="2731929"/>
                  <a:pt x="2384413" y="2731929"/>
                </a:cubicBezTo>
                <a:cubicBezTo>
                  <a:pt x="2381599" y="2731929"/>
                  <a:pt x="2381599" y="2729118"/>
                  <a:pt x="2381599" y="2729118"/>
                </a:cubicBezTo>
                <a:cubicBezTo>
                  <a:pt x="2375979" y="2706621"/>
                  <a:pt x="2359108" y="2689750"/>
                  <a:pt x="2336613" y="2684127"/>
                </a:cubicBezTo>
                <a:cubicBezTo>
                  <a:pt x="2333800" y="2684127"/>
                  <a:pt x="2333800" y="2681316"/>
                  <a:pt x="2333800" y="2681316"/>
                </a:cubicBezTo>
                <a:cubicBezTo>
                  <a:pt x="2333800" y="2678503"/>
                  <a:pt x="2336613" y="2678503"/>
                  <a:pt x="2336613" y="2678503"/>
                </a:cubicBezTo>
                <a:cubicBezTo>
                  <a:pt x="2359108" y="2672882"/>
                  <a:pt x="2375979" y="2656009"/>
                  <a:pt x="2384413" y="2630704"/>
                </a:cubicBezTo>
                <a:close/>
                <a:moveTo>
                  <a:pt x="2229761" y="2630704"/>
                </a:moveTo>
                <a:cubicBezTo>
                  <a:pt x="2238198" y="2656009"/>
                  <a:pt x="2255066" y="2672882"/>
                  <a:pt x="2277564" y="2678503"/>
                </a:cubicBezTo>
                <a:cubicBezTo>
                  <a:pt x="2280374" y="2678503"/>
                  <a:pt x="2280374" y="2681316"/>
                  <a:pt x="2280374" y="2681316"/>
                </a:cubicBezTo>
                <a:cubicBezTo>
                  <a:pt x="2280374" y="2684127"/>
                  <a:pt x="2277564" y="2684127"/>
                  <a:pt x="2277564" y="2684127"/>
                </a:cubicBezTo>
                <a:cubicBezTo>
                  <a:pt x="2255066" y="2689750"/>
                  <a:pt x="2238198" y="2706621"/>
                  <a:pt x="2232575" y="2729118"/>
                </a:cubicBezTo>
                <a:cubicBezTo>
                  <a:pt x="2232575" y="2731929"/>
                  <a:pt x="2229761" y="2731929"/>
                  <a:pt x="2229761" y="2731929"/>
                </a:cubicBezTo>
                <a:cubicBezTo>
                  <a:pt x="2226948" y="2731929"/>
                  <a:pt x="2226948" y="2729118"/>
                  <a:pt x="2226948" y="2729118"/>
                </a:cubicBezTo>
                <a:cubicBezTo>
                  <a:pt x="2221328" y="2706621"/>
                  <a:pt x="2204457" y="2689750"/>
                  <a:pt x="2181962" y="2684127"/>
                </a:cubicBezTo>
                <a:cubicBezTo>
                  <a:pt x="2179149" y="2684127"/>
                  <a:pt x="2179149" y="2681316"/>
                  <a:pt x="2179149" y="2681316"/>
                </a:cubicBezTo>
                <a:cubicBezTo>
                  <a:pt x="2179149" y="2678503"/>
                  <a:pt x="2181962" y="2678503"/>
                  <a:pt x="2181962" y="2678503"/>
                </a:cubicBezTo>
                <a:cubicBezTo>
                  <a:pt x="2204457" y="2672882"/>
                  <a:pt x="2221328" y="2656009"/>
                  <a:pt x="2229761" y="2630704"/>
                </a:cubicBezTo>
                <a:close/>
                <a:moveTo>
                  <a:pt x="2075115" y="2630704"/>
                </a:moveTo>
                <a:cubicBezTo>
                  <a:pt x="2080738" y="2656009"/>
                  <a:pt x="2100419" y="2672882"/>
                  <a:pt x="2122917" y="2678503"/>
                </a:cubicBezTo>
                <a:cubicBezTo>
                  <a:pt x="2125727" y="2678503"/>
                  <a:pt x="2125727" y="2681316"/>
                  <a:pt x="2125727" y="2681316"/>
                </a:cubicBezTo>
                <a:cubicBezTo>
                  <a:pt x="2125727" y="2684127"/>
                  <a:pt x="2122917" y="2684127"/>
                  <a:pt x="2122917" y="2684127"/>
                </a:cubicBezTo>
                <a:cubicBezTo>
                  <a:pt x="2100419" y="2689750"/>
                  <a:pt x="2083551" y="2706621"/>
                  <a:pt x="2077928" y="2729118"/>
                </a:cubicBezTo>
                <a:cubicBezTo>
                  <a:pt x="2077928" y="2731929"/>
                  <a:pt x="2075115" y="2731929"/>
                  <a:pt x="2075115" y="2731929"/>
                </a:cubicBezTo>
                <a:cubicBezTo>
                  <a:pt x="2072301" y="2731929"/>
                  <a:pt x="2072301" y="2729118"/>
                  <a:pt x="2072301" y="2729118"/>
                </a:cubicBezTo>
                <a:cubicBezTo>
                  <a:pt x="2066681" y="2706621"/>
                  <a:pt x="2049810" y="2689750"/>
                  <a:pt x="2027315" y="2684127"/>
                </a:cubicBezTo>
                <a:cubicBezTo>
                  <a:pt x="2024502" y="2684127"/>
                  <a:pt x="2024502" y="2681316"/>
                  <a:pt x="2024502" y="2681316"/>
                </a:cubicBezTo>
                <a:cubicBezTo>
                  <a:pt x="2024502" y="2678503"/>
                  <a:pt x="2027315" y="2678503"/>
                  <a:pt x="2027315" y="2678503"/>
                </a:cubicBezTo>
                <a:cubicBezTo>
                  <a:pt x="2049810" y="2672882"/>
                  <a:pt x="2066681" y="2656009"/>
                  <a:pt x="2075115" y="2630704"/>
                </a:cubicBezTo>
                <a:close/>
                <a:moveTo>
                  <a:pt x="1917652" y="2630704"/>
                </a:moveTo>
                <a:cubicBezTo>
                  <a:pt x="1926086" y="2656009"/>
                  <a:pt x="1942957" y="2672882"/>
                  <a:pt x="1965455" y="2678503"/>
                </a:cubicBezTo>
                <a:cubicBezTo>
                  <a:pt x="1968265" y="2678503"/>
                  <a:pt x="1968265" y="2681316"/>
                  <a:pt x="1968265" y="2681316"/>
                </a:cubicBezTo>
                <a:cubicBezTo>
                  <a:pt x="1968265" y="2684127"/>
                  <a:pt x="1965455" y="2684127"/>
                  <a:pt x="1965455" y="2684127"/>
                </a:cubicBezTo>
                <a:cubicBezTo>
                  <a:pt x="1942957" y="2689750"/>
                  <a:pt x="1926086" y="2706621"/>
                  <a:pt x="1920463" y="2729118"/>
                </a:cubicBezTo>
                <a:cubicBezTo>
                  <a:pt x="1920463" y="2731929"/>
                  <a:pt x="1917652" y="2731929"/>
                  <a:pt x="1917652" y="2731929"/>
                </a:cubicBezTo>
                <a:cubicBezTo>
                  <a:pt x="1914839" y="2731929"/>
                  <a:pt x="1914839" y="2729118"/>
                  <a:pt x="1914839" y="2729118"/>
                </a:cubicBezTo>
                <a:cubicBezTo>
                  <a:pt x="1909219" y="2706621"/>
                  <a:pt x="1892345" y="2689750"/>
                  <a:pt x="1869850" y="2684127"/>
                </a:cubicBezTo>
                <a:cubicBezTo>
                  <a:pt x="1867040" y="2684127"/>
                  <a:pt x="1867040" y="2681316"/>
                  <a:pt x="1867040" y="2681316"/>
                </a:cubicBezTo>
                <a:cubicBezTo>
                  <a:pt x="1867040" y="2678503"/>
                  <a:pt x="1869850" y="2678503"/>
                  <a:pt x="1869850" y="2678503"/>
                </a:cubicBezTo>
                <a:cubicBezTo>
                  <a:pt x="1892345" y="2672882"/>
                  <a:pt x="1909219" y="2656009"/>
                  <a:pt x="1917652" y="2630704"/>
                </a:cubicBezTo>
                <a:close/>
                <a:moveTo>
                  <a:pt x="1763004" y="2630704"/>
                </a:moveTo>
                <a:cubicBezTo>
                  <a:pt x="1771438" y="2656009"/>
                  <a:pt x="1788309" y="2672882"/>
                  <a:pt x="1810807" y="2678503"/>
                </a:cubicBezTo>
                <a:cubicBezTo>
                  <a:pt x="1813617" y="2678503"/>
                  <a:pt x="1813617" y="2681316"/>
                  <a:pt x="1813617" y="2681316"/>
                </a:cubicBezTo>
                <a:cubicBezTo>
                  <a:pt x="1813617" y="2684127"/>
                  <a:pt x="1810807" y="2684127"/>
                  <a:pt x="1810807" y="2684127"/>
                </a:cubicBezTo>
                <a:cubicBezTo>
                  <a:pt x="1788309" y="2689750"/>
                  <a:pt x="1771438" y="2706621"/>
                  <a:pt x="1765815" y="2729118"/>
                </a:cubicBezTo>
                <a:cubicBezTo>
                  <a:pt x="1765815" y="2731929"/>
                  <a:pt x="1763004" y="2731929"/>
                  <a:pt x="1763004" y="2731929"/>
                </a:cubicBezTo>
                <a:cubicBezTo>
                  <a:pt x="1760191" y="2731929"/>
                  <a:pt x="1760191" y="2729118"/>
                  <a:pt x="1760191" y="2729118"/>
                </a:cubicBezTo>
                <a:cubicBezTo>
                  <a:pt x="1754571" y="2706621"/>
                  <a:pt x="1737697" y="2689750"/>
                  <a:pt x="1715202" y="2684127"/>
                </a:cubicBezTo>
                <a:cubicBezTo>
                  <a:pt x="1712392" y="2684127"/>
                  <a:pt x="1712392" y="2681316"/>
                  <a:pt x="1712392" y="2681316"/>
                </a:cubicBezTo>
                <a:cubicBezTo>
                  <a:pt x="1712392" y="2678503"/>
                  <a:pt x="1715202" y="2678503"/>
                  <a:pt x="1715202" y="2678503"/>
                </a:cubicBezTo>
                <a:cubicBezTo>
                  <a:pt x="1737697" y="2672882"/>
                  <a:pt x="1754571" y="2656009"/>
                  <a:pt x="1763004" y="2630704"/>
                </a:cubicBezTo>
                <a:close/>
                <a:moveTo>
                  <a:pt x="1608353" y="2630704"/>
                </a:moveTo>
                <a:cubicBezTo>
                  <a:pt x="1613977" y="2656009"/>
                  <a:pt x="1633658" y="2672882"/>
                  <a:pt x="1656156" y="2678503"/>
                </a:cubicBezTo>
                <a:cubicBezTo>
                  <a:pt x="1658966" y="2678503"/>
                  <a:pt x="1658966" y="2681316"/>
                  <a:pt x="1658966" y="2681316"/>
                </a:cubicBezTo>
                <a:cubicBezTo>
                  <a:pt x="1658966" y="2684127"/>
                  <a:pt x="1656156" y="2684127"/>
                  <a:pt x="1656156" y="2684127"/>
                </a:cubicBezTo>
                <a:cubicBezTo>
                  <a:pt x="1633658" y="2689750"/>
                  <a:pt x="1616787" y="2706621"/>
                  <a:pt x="1611164" y="2729118"/>
                </a:cubicBezTo>
                <a:cubicBezTo>
                  <a:pt x="1611164" y="2731929"/>
                  <a:pt x="1608353" y="2731929"/>
                  <a:pt x="1608353" y="2731929"/>
                </a:cubicBezTo>
                <a:cubicBezTo>
                  <a:pt x="1605540" y="2731929"/>
                  <a:pt x="1605540" y="2729118"/>
                  <a:pt x="1605540" y="2729118"/>
                </a:cubicBezTo>
                <a:cubicBezTo>
                  <a:pt x="1599920" y="2706621"/>
                  <a:pt x="1583046" y="2689750"/>
                  <a:pt x="1560551" y="2684127"/>
                </a:cubicBezTo>
                <a:cubicBezTo>
                  <a:pt x="1557741" y="2684127"/>
                  <a:pt x="1557741" y="2681316"/>
                  <a:pt x="1557741" y="2681316"/>
                </a:cubicBezTo>
                <a:cubicBezTo>
                  <a:pt x="1557741" y="2678503"/>
                  <a:pt x="1560551" y="2678503"/>
                  <a:pt x="1560551" y="2678503"/>
                </a:cubicBezTo>
                <a:cubicBezTo>
                  <a:pt x="1583046" y="2672882"/>
                  <a:pt x="1599920" y="2656009"/>
                  <a:pt x="1608353" y="2630704"/>
                </a:cubicBezTo>
                <a:close/>
                <a:moveTo>
                  <a:pt x="1450892" y="2630704"/>
                </a:moveTo>
                <a:cubicBezTo>
                  <a:pt x="1459326" y="2656009"/>
                  <a:pt x="1476197" y="2672882"/>
                  <a:pt x="1498695" y="2678503"/>
                </a:cubicBezTo>
                <a:cubicBezTo>
                  <a:pt x="1501505" y="2678503"/>
                  <a:pt x="1501505" y="2681316"/>
                  <a:pt x="1501505" y="2681316"/>
                </a:cubicBezTo>
                <a:cubicBezTo>
                  <a:pt x="1501505" y="2684127"/>
                  <a:pt x="1498695" y="2684127"/>
                  <a:pt x="1498695" y="2684127"/>
                </a:cubicBezTo>
                <a:cubicBezTo>
                  <a:pt x="1476197" y="2689750"/>
                  <a:pt x="1459326" y="2706621"/>
                  <a:pt x="1453706" y="2729118"/>
                </a:cubicBezTo>
                <a:cubicBezTo>
                  <a:pt x="1453706" y="2731929"/>
                  <a:pt x="1450892" y="2731929"/>
                  <a:pt x="1450892" y="2731929"/>
                </a:cubicBezTo>
                <a:cubicBezTo>
                  <a:pt x="1448079" y="2731929"/>
                  <a:pt x="1448079" y="2729118"/>
                  <a:pt x="1448079" y="2729118"/>
                </a:cubicBezTo>
                <a:cubicBezTo>
                  <a:pt x="1442458" y="2706621"/>
                  <a:pt x="1425587" y="2689750"/>
                  <a:pt x="1403090" y="2684127"/>
                </a:cubicBezTo>
                <a:cubicBezTo>
                  <a:pt x="1400280" y="2684127"/>
                  <a:pt x="1400280" y="2681316"/>
                  <a:pt x="1400280" y="2681316"/>
                </a:cubicBezTo>
                <a:cubicBezTo>
                  <a:pt x="1400280" y="2678503"/>
                  <a:pt x="1403090" y="2678503"/>
                  <a:pt x="1403090" y="2678503"/>
                </a:cubicBezTo>
                <a:cubicBezTo>
                  <a:pt x="1425587" y="2672882"/>
                  <a:pt x="1442458" y="2656009"/>
                  <a:pt x="1450892" y="2630704"/>
                </a:cubicBezTo>
                <a:close/>
                <a:moveTo>
                  <a:pt x="1296244" y="2630704"/>
                </a:moveTo>
                <a:cubicBezTo>
                  <a:pt x="1304678" y="2656009"/>
                  <a:pt x="1321549" y="2672882"/>
                  <a:pt x="1344046" y="2678503"/>
                </a:cubicBezTo>
                <a:cubicBezTo>
                  <a:pt x="1346857" y="2678503"/>
                  <a:pt x="1346857" y="2681316"/>
                  <a:pt x="1346857" y="2681316"/>
                </a:cubicBezTo>
                <a:cubicBezTo>
                  <a:pt x="1346857" y="2684127"/>
                  <a:pt x="1344046" y="2684127"/>
                  <a:pt x="1344046" y="2684127"/>
                </a:cubicBezTo>
                <a:cubicBezTo>
                  <a:pt x="1321549" y="2689750"/>
                  <a:pt x="1304678" y="2706621"/>
                  <a:pt x="1299058" y="2729118"/>
                </a:cubicBezTo>
                <a:cubicBezTo>
                  <a:pt x="1299058" y="2731929"/>
                  <a:pt x="1296244" y="2731929"/>
                  <a:pt x="1296244" y="2731929"/>
                </a:cubicBezTo>
                <a:cubicBezTo>
                  <a:pt x="1293431" y="2731929"/>
                  <a:pt x="1293431" y="2729118"/>
                  <a:pt x="1293431" y="2729118"/>
                </a:cubicBezTo>
                <a:cubicBezTo>
                  <a:pt x="1287810" y="2706621"/>
                  <a:pt x="1270939" y="2689750"/>
                  <a:pt x="1248442" y="2684127"/>
                </a:cubicBezTo>
                <a:cubicBezTo>
                  <a:pt x="1245632" y="2684127"/>
                  <a:pt x="1245632" y="2681316"/>
                  <a:pt x="1245632" y="2681316"/>
                </a:cubicBezTo>
                <a:cubicBezTo>
                  <a:pt x="1245632" y="2678503"/>
                  <a:pt x="1248442" y="2678503"/>
                  <a:pt x="1248442" y="2678503"/>
                </a:cubicBezTo>
                <a:cubicBezTo>
                  <a:pt x="1270939" y="2672882"/>
                  <a:pt x="1287810" y="2656009"/>
                  <a:pt x="1296244" y="2630704"/>
                </a:cubicBezTo>
                <a:close/>
                <a:moveTo>
                  <a:pt x="1141593" y="2630704"/>
                </a:moveTo>
                <a:cubicBezTo>
                  <a:pt x="1150027" y="2656009"/>
                  <a:pt x="1166898" y="2672882"/>
                  <a:pt x="1189395" y="2678503"/>
                </a:cubicBezTo>
                <a:cubicBezTo>
                  <a:pt x="1192206" y="2678503"/>
                  <a:pt x="1192206" y="2681316"/>
                  <a:pt x="1192206" y="2681316"/>
                </a:cubicBezTo>
                <a:cubicBezTo>
                  <a:pt x="1192206" y="2684127"/>
                  <a:pt x="1189395" y="2684127"/>
                  <a:pt x="1189395" y="2684127"/>
                </a:cubicBezTo>
                <a:cubicBezTo>
                  <a:pt x="1166898" y="2689750"/>
                  <a:pt x="1150027" y="2706621"/>
                  <a:pt x="1144407" y="2729118"/>
                </a:cubicBezTo>
                <a:cubicBezTo>
                  <a:pt x="1144407" y="2731929"/>
                  <a:pt x="1141593" y="2731929"/>
                  <a:pt x="1141593" y="2731929"/>
                </a:cubicBezTo>
                <a:cubicBezTo>
                  <a:pt x="1138780" y="2731929"/>
                  <a:pt x="1138780" y="2729118"/>
                  <a:pt x="1138780" y="2729118"/>
                </a:cubicBezTo>
                <a:cubicBezTo>
                  <a:pt x="1133159" y="2706621"/>
                  <a:pt x="1116288" y="2689750"/>
                  <a:pt x="1093791" y="2684127"/>
                </a:cubicBezTo>
                <a:cubicBezTo>
                  <a:pt x="1090981" y="2684127"/>
                  <a:pt x="1090981" y="2681316"/>
                  <a:pt x="1090981" y="2681316"/>
                </a:cubicBezTo>
                <a:cubicBezTo>
                  <a:pt x="1090981" y="2678503"/>
                  <a:pt x="1093791" y="2678503"/>
                  <a:pt x="1093791" y="2678503"/>
                </a:cubicBezTo>
                <a:cubicBezTo>
                  <a:pt x="1116288" y="2672882"/>
                  <a:pt x="1133159" y="2656009"/>
                  <a:pt x="1141593" y="2630704"/>
                </a:cubicBezTo>
                <a:close/>
                <a:moveTo>
                  <a:pt x="984132" y="2630704"/>
                </a:moveTo>
                <a:cubicBezTo>
                  <a:pt x="992566" y="2656009"/>
                  <a:pt x="1009437" y="2672882"/>
                  <a:pt x="1031934" y="2678503"/>
                </a:cubicBezTo>
                <a:cubicBezTo>
                  <a:pt x="1034745" y="2678503"/>
                  <a:pt x="1034745" y="2681316"/>
                  <a:pt x="1034745" y="2681316"/>
                </a:cubicBezTo>
                <a:cubicBezTo>
                  <a:pt x="1034745" y="2684127"/>
                  <a:pt x="1031934" y="2684127"/>
                  <a:pt x="1031934" y="2684127"/>
                </a:cubicBezTo>
                <a:cubicBezTo>
                  <a:pt x="1009437" y="2689750"/>
                  <a:pt x="992566" y="2706621"/>
                  <a:pt x="986946" y="2729118"/>
                </a:cubicBezTo>
                <a:cubicBezTo>
                  <a:pt x="986946" y="2731929"/>
                  <a:pt x="984132" y="2731929"/>
                  <a:pt x="984132" y="2731929"/>
                </a:cubicBezTo>
                <a:cubicBezTo>
                  <a:pt x="981319" y="2731929"/>
                  <a:pt x="981319" y="2729118"/>
                  <a:pt x="981319" y="2729118"/>
                </a:cubicBezTo>
                <a:cubicBezTo>
                  <a:pt x="975698" y="2706621"/>
                  <a:pt x="958827" y="2689750"/>
                  <a:pt x="936330" y="2684127"/>
                </a:cubicBezTo>
                <a:cubicBezTo>
                  <a:pt x="933520" y="2684127"/>
                  <a:pt x="933520" y="2681316"/>
                  <a:pt x="933520" y="2681316"/>
                </a:cubicBezTo>
                <a:cubicBezTo>
                  <a:pt x="933520" y="2678503"/>
                  <a:pt x="936330" y="2678503"/>
                  <a:pt x="936330" y="2678503"/>
                </a:cubicBezTo>
                <a:cubicBezTo>
                  <a:pt x="958827" y="2672882"/>
                  <a:pt x="975698" y="2656009"/>
                  <a:pt x="984132" y="2630704"/>
                </a:cubicBezTo>
                <a:close/>
                <a:moveTo>
                  <a:pt x="829484" y="2630704"/>
                </a:moveTo>
                <a:cubicBezTo>
                  <a:pt x="837918" y="2656009"/>
                  <a:pt x="854789" y="2672882"/>
                  <a:pt x="877286" y="2678503"/>
                </a:cubicBezTo>
                <a:cubicBezTo>
                  <a:pt x="880097" y="2678503"/>
                  <a:pt x="880097" y="2681316"/>
                  <a:pt x="880097" y="2681316"/>
                </a:cubicBezTo>
                <a:cubicBezTo>
                  <a:pt x="880097" y="2684127"/>
                  <a:pt x="877286" y="2684127"/>
                  <a:pt x="877286" y="2684127"/>
                </a:cubicBezTo>
                <a:cubicBezTo>
                  <a:pt x="854789" y="2689750"/>
                  <a:pt x="837918" y="2706621"/>
                  <a:pt x="832298" y="2729118"/>
                </a:cubicBezTo>
                <a:cubicBezTo>
                  <a:pt x="832298" y="2731929"/>
                  <a:pt x="829484" y="2731929"/>
                  <a:pt x="829484" y="2731929"/>
                </a:cubicBezTo>
                <a:cubicBezTo>
                  <a:pt x="826671" y="2731929"/>
                  <a:pt x="826671" y="2729118"/>
                  <a:pt x="826671" y="2729118"/>
                </a:cubicBezTo>
                <a:cubicBezTo>
                  <a:pt x="821050" y="2706621"/>
                  <a:pt x="804179" y="2689750"/>
                  <a:pt x="781682" y="2684127"/>
                </a:cubicBezTo>
                <a:cubicBezTo>
                  <a:pt x="778872" y="2684127"/>
                  <a:pt x="778872" y="2681316"/>
                  <a:pt x="778872" y="2681316"/>
                </a:cubicBezTo>
                <a:cubicBezTo>
                  <a:pt x="778872" y="2678503"/>
                  <a:pt x="781682" y="2678503"/>
                  <a:pt x="781682" y="2678503"/>
                </a:cubicBezTo>
                <a:cubicBezTo>
                  <a:pt x="804179" y="2672882"/>
                  <a:pt x="821050" y="2656009"/>
                  <a:pt x="829484" y="2630704"/>
                </a:cubicBezTo>
                <a:close/>
                <a:moveTo>
                  <a:pt x="674833" y="2630704"/>
                </a:moveTo>
                <a:cubicBezTo>
                  <a:pt x="683267" y="2656009"/>
                  <a:pt x="700138" y="2672882"/>
                  <a:pt x="722635" y="2678503"/>
                </a:cubicBezTo>
                <a:cubicBezTo>
                  <a:pt x="725446" y="2678503"/>
                  <a:pt x="725446" y="2681316"/>
                  <a:pt x="725446" y="2681316"/>
                </a:cubicBezTo>
                <a:cubicBezTo>
                  <a:pt x="725446" y="2684127"/>
                  <a:pt x="722635" y="2684127"/>
                  <a:pt x="722635" y="2684127"/>
                </a:cubicBezTo>
                <a:cubicBezTo>
                  <a:pt x="700138" y="2689750"/>
                  <a:pt x="683267" y="2706621"/>
                  <a:pt x="677647" y="2729118"/>
                </a:cubicBezTo>
                <a:cubicBezTo>
                  <a:pt x="677647" y="2731929"/>
                  <a:pt x="674833" y="2731929"/>
                  <a:pt x="674833" y="2731929"/>
                </a:cubicBezTo>
                <a:cubicBezTo>
                  <a:pt x="672020" y="2731929"/>
                  <a:pt x="672020" y="2729118"/>
                  <a:pt x="672020" y="2729118"/>
                </a:cubicBezTo>
                <a:cubicBezTo>
                  <a:pt x="666399" y="2706621"/>
                  <a:pt x="649528" y="2689750"/>
                  <a:pt x="627031" y="2684127"/>
                </a:cubicBezTo>
                <a:cubicBezTo>
                  <a:pt x="624221" y="2684127"/>
                  <a:pt x="624221" y="2681316"/>
                  <a:pt x="624221" y="2681316"/>
                </a:cubicBezTo>
                <a:cubicBezTo>
                  <a:pt x="624221" y="2678503"/>
                  <a:pt x="627031" y="2678503"/>
                  <a:pt x="627031" y="2678503"/>
                </a:cubicBezTo>
                <a:cubicBezTo>
                  <a:pt x="649528" y="2672882"/>
                  <a:pt x="666399" y="2656009"/>
                  <a:pt x="674833" y="2630704"/>
                </a:cubicBezTo>
                <a:close/>
                <a:moveTo>
                  <a:pt x="517372" y="2630704"/>
                </a:moveTo>
                <a:cubicBezTo>
                  <a:pt x="525806" y="2656009"/>
                  <a:pt x="542677" y="2672882"/>
                  <a:pt x="565174" y="2678503"/>
                </a:cubicBezTo>
                <a:cubicBezTo>
                  <a:pt x="567985" y="2678503"/>
                  <a:pt x="567985" y="2681316"/>
                  <a:pt x="567985" y="2681316"/>
                </a:cubicBezTo>
                <a:cubicBezTo>
                  <a:pt x="567985" y="2684127"/>
                  <a:pt x="565174" y="2684127"/>
                  <a:pt x="565174" y="2684127"/>
                </a:cubicBezTo>
                <a:cubicBezTo>
                  <a:pt x="542677" y="2689750"/>
                  <a:pt x="525806" y="2706621"/>
                  <a:pt x="520183" y="2729118"/>
                </a:cubicBezTo>
                <a:cubicBezTo>
                  <a:pt x="520183" y="2731929"/>
                  <a:pt x="517372" y="2731929"/>
                  <a:pt x="517372" y="2731929"/>
                </a:cubicBezTo>
                <a:cubicBezTo>
                  <a:pt x="514559" y="2731929"/>
                  <a:pt x="514559" y="2729118"/>
                  <a:pt x="514559" y="2729118"/>
                </a:cubicBezTo>
                <a:cubicBezTo>
                  <a:pt x="508938" y="2706621"/>
                  <a:pt x="492065" y="2689750"/>
                  <a:pt x="469570" y="2684127"/>
                </a:cubicBezTo>
                <a:cubicBezTo>
                  <a:pt x="466760" y="2684127"/>
                  <a:pt x="466760" y="2681316"/>
                  <a:pt x="466760" y="2681316"/>
                </a:cubicBezTo>
                <a:cubicBezTo>
                  <a:pt x="466760" y="2678503"/>
                  <a:pt x="469570" y="2678503"/>
                  <a:pt x="469570" y="2678503"/>
                </a:cubicBezTo>
                <a:cubicBezTo>
                  <a:pt x="492065" y="2672882"/>
                  <a:pt x="508938" y="2656009"/>
                  <a:pt x="517372" y="2630704"/>
                </a:cubicBezTo>
                <a:close/>
                <a:moveTo>
                  <a:pt x="362724" y="2630704"/>
                </a:moveTo>
                <a:cubicBezTo>
                  <a:pt x="371158" y="2656009"/>
                  <a:pt x="388029" y="2672882"/>
                  <a:pt x="410526" y="2678503"/>
                </a:cubicBezTo>
                <a:cubicBezTo>
                  <a:pt x="413337" y="2678503"/>
                  <a:pt x="413337" y="2681316"/>
                  <a:pt x="413337" y="2681316"/>
                </a:cubicBezTo>
                <a:cubicBezTo>
                  <a:pt x="413337" y="2684127"/>
                  <a:pt x="410526" y="2684127"/>
                  <a:pt x="410526" y="2684127"/>
                </a:cubicBezTo>
                <a:cubicBezTo>
                  <a:pt x="388029" y="2689750"/>
                  <a:pt x="371158" y="2706621"/>
                  <a:pt x="365535" y="2729118"/>
                </a:cubicBezTo>
                <a:cubicBezTo>
                  <a:pt x="365535" y="2731929"/>
                  <a:pt x="362724" y="2731929"/>
                  <a:pt x="362724" y="2731929"/>
                </a:cubicBezTo>
                <a:cubicBezTo>
                  <a:pt x="359911" y="2731929"/>
                  <a:pt x="359911" y="2729118"/>
                  <a:pt x="359911" y="2729118"/>
                </a:cubicBezTo>
                <a:cubicBezTo>
                  <a:pt x="354290" y="2706621"/>
                  <a:pt x="337417" y="2689750"/>
                  <a:pt x="314922" y="2684127"/>
                </a:cubicBezTo>
                <a:cubicBezTo>
                  <a:pt x="312112" y="2684127"/>
                  <a:pt x="312112" y="2681316"/>
                  <a:pt x="312112" y="2681316"/>
                </a:cubicBezTo>
                <a:cubicBezTo>
                  <a:pt x="312112" y="2678503"/>
                  <a:pt x="314922" y="2678503"/>
                  <a:pt x="314922" y="2678503"/>
                </a:cubicBezTo>
                <a:cubicBezTo>
                  <a:pt x="337417" y="2672882"/>
                  <a:pt x="354290" y="2656009"/>
                  <a:pt x="362724" y="2630704"/>
                </a:cubicBezTo>
                <a:close/>
                <a:moveTo>
                  <a:pt x="208073" y="2630704"/>
                </a:moveTo>
                <a:cubicBezTo>
                  <a:pt x="216507" y="2656009"/>
                  <a:pt x="233378" y="2672882"/>
                  <a:pt x="255875" y="2678503"/>
                </a:cubicBezTo>
                <a:cubicBezTo>
                  <a:pt x="258686" y="2678503"/>
                  <a:pt x="258686" y="2681316"/>
                  <a:pt x="258686" y="2681316"/>
                </a:cubicBezTo>
                <a:cubicBezTo>
                  <a:pt x="258686" y="2684127"/>
                  <a:pt x="255875" y="2684127"/>
                  <a:pt x="255875" y="2684127"/>
                </a:cubicBezTo>
                <a:cubicBezTo>
                  <a:pt x="233378" y="2689750"/>
                  <a:pt x="216507" y="2706621"/>
                  <a:pt x="210884" y="2729118"/>
                </a:cubicBezTo>
                <a:cubicBezTo>
                  <a:pt x="210884" y="2731929"/>
                  <a:pt x="208073" y="2731929"/>
                  <a:pt x="208073" y="2731929"/>
                </a:cubicBezTo>
                <a:cubicBezTo>
                  <a:pt x="205260" y="2731929"/>
                  <a:pt x="205260" y="2729118"/>
                  <a:pt x="205260" y="2729118"/>
                </a:cubicBezTo>
                <a:cubicBezTo>
                  <a:pt x="199639" y="2706621"/>
                  <a:pt x="182766" y="2689750"/>
                  <a:pt x="160271" y="2684127"/>
                </a:cubicBezTo>
                <a:cubicBezTo>
                  <a:pt x="157461" y="2684127"/>
                  <a:pt x="157461" y="2681316"/>
                  <a:pt x="157461" y="2681316"/>
                </a:cubicBezTo>
                <a:cubicBezTo>
                  <a:pt x="157461" y="2678503"/>
                  <a:pt x="160271" y="2678503"/>
                  <a:pt x="160271" y="2678503"/>
                </a:cubicBezTo>
                <a:cubicBezTo>
                  <a:pt x="182766" y="2672882"/>
                  <a:pt x="199639" y="2656009"/>
                  <a:pt x="208073" y="2630704"/>
                </a:cubicBezTo>
                <a:close/>
                <a:moveTo>
                  <a:pt x="50612" y="2630704"/>
                </a:moveTo>
                <a:cubicBezTo>
                  <a:pt x="59049" y="2656009"/>
                  <a:pt x="75920" y="2672882"/>
                  <a:pt x="98414" y="2678503"/>
                </a:cubicBezTo>
                <a:cubicBezTo>
                  <a:pt x="101225" y="2678503"/>
                  <a:pt x="101225" y="2681316"/>
                  <a:pt x="101225" y="2681316"/>
                </a:cubicBezTo>
                <a:cubicBezTo>
                  <a:pt x="101225" y="2684127"/>
                  <a:pt x="98414" y="2684127"/>
                  <a:pt x="98414" y="2684127"/>
                </a:cubicBezTo>
                <a:cubicBezTo>
                  <a:pt x="75920" y="2689750"/>
                  <a:pt x="59049" y="2706621"/>
                  <a:pt x="53426" y="2729118"/>
                </a:cubicBezTo>
                <a:cubicBezTo>
                  <a:pt x="53426" y="2731929"/>
                  <a:pt x="50612" y="2731929"/>
                  <a:pt x="50612" y="2731929"/>
                </a:cubicBezTo>
                <a:cubicBezTo>
                  <a:pt x="47802" y="2731929"/>
                  <a:pt x="47802" y="2729118"/>
                  <a:pt x="47802" y="2729118"/>
                </a:cubicBezTo>
                <a:cubicBezTo>
                  <a:pt x="42178" y="2706621"/>
                  <a:pt x="25307" y="2689750"/>
                  <a:pt x="2813" y="2684127"/>
                </a:cubicBezTo>
                <a:cubicBezTo>
                  <a:pt x="0" y="2684127"/>
                  <a:pt x="0" y="2681316"/>
                  <a:pt x="0" y="2681316"/>
                </a:cubicBezTo>
                <a:cubicBezTo>
                  <a:pt x="0" y="2678503"/>
                  <a:pt x="2813" y="2678503"/>
                  <a:pt x="2813" y="2678503"/>
                </a:cubicBezTo>
                <a:cubicBezTo>
                  <a:pt x="25307" y="2672882"/>
                  <a:pt x="42178" y="2656009"/>
                  <a:pt x="50612" y="2630704"/>
                </a:cubicBezTo>
                <a:close/>
                <a:moveTo>
                  <a:pt x="5184973" y="2476053"/>
                </a:moveTo>
                <a:cubicBezTo>
                  <a:pt x="5193410" y="2498547"/>
                  <a:pt x="5210281" y="2515418"/>
                  <a:pt x="5232776" y="2523852"/>
                </a:cubicBezTo>
                <a:cubicBezTo>
                  <a:pt x="5235586" y="2523852"/>
                  <a:pt x="5235586" y="2526665"/>
                  <a:pt x="5235586" y="2526665"/>
                </a:cubicBezTo>
                <a:cubicBezTo>
                  <a:pt x="5235586" y="2529476"/>
                  <a:pt x="5232776" y="2529476"/>
                  <a:pt x="5232776" y="2529476"/>
                </a:cubicBezTo>
                <a:cubicBezTo>
                  <a:pt x="5210281" y="2535099"/>
                  <a:pt x="5193410" y="2551970"/>
                  <a:pt x="5187787" y="2574467"/>
                </a:cubicBezTo>
                <a:cubicBezTo>
                  <a:pt x="5187787" y="2577278"/>
                  <a:pt x="5184973" y="2577278"/>
                  <a:pt x="5184973" y="2577278"/>
                </a:cubicBezTo>
                <a:cubicBezTo>
                  <a:pt x="5182163" y="2577278"/>
                  <a:pt x="5182163" y="2574467"/>
                  <a:pt x="5182163" y="2574467"/>
                </a:cubicBezTo>
                <a:cubicBezTo>
                  <a:pt x="5176540" y="2551970"/>
                  <a:pt x="5159669" y="2535099"/>
                  <a:pt x="5137174" y="2529476"/>
                </a:cubicBezTo>
                <a:cubicBezTo>
                  <a:pt x="5134361" y="2529476"/>
                  <a:pt x="5134361" y="2526665"/>
                  <a:pt x="5134361" y="2526665"/>
                </a:cubicBezTo>
                <a:cubicBezTo>
                  <a:pt x="5134361" y="2523852"/>
                  <a:pt x="5137174" y="2523852"/>
                  <a:pt x="5137174" y="2523852"/>
                </a:cubicBezTo>
                <a:cubicBezTo>
                  <a:pt x="5159669" y="2518231"/>
                  <a:pt x="5176540" y="2501358"/>
                  <a:pt x="5184973" y="2476053"/>
                </a:cubicBezTo>
                <a:close/>
                <a:moveTo>
                  <a:pt x="5030325" y="2476053"/>
                </a:moveTo>
                <a:cubicBezTo>
                  <a:pt x="5035949" y="2498547"/>
                  <a:pt x="5055630" y="2515418"/>
                  <a:pt x="5078128" y="2523852"/>
                </a:cubicBezTo>
                <a:cubicBezTo>
                  <a:pt x="5080938" y="2523852"/>
                  <a:pt x="5080938" y="2526665"/>
                  <a:pt x="5080938" y="2526665"/>
                </a:cubicBezTo>
                <a:cubicBezTo>
                  <a:pt x="5080938" y="2529476"/>
                  <a:pt x="5078128" y="2529476"/>
                  <a:pt x="5078128" y="2529476"/>
                </a:cubicBezTo>
                <a:cubicBezTo>
                  <a:pt x="5055630" y="2535099"/>
                  <a:pt x="5038759" y="2551970"/>
                  <a:pt x="5033136" y="2574467"/>
                </a:cubicBezTo>
                <a:cubicBezTo>
                  <a:pt x="5033136" y="2577278"/>
                  <a:pt x="5030325" y="2577278"/>
                  <a:pt x="5030325" y="2577278"/>
                </a:cubicBezTo>
                <a:cubicBezTo>
                  <a:pt x="5027512" y="2577278"/>
                  <a:pt x="5027512" y="2574467"/>
                  <a:pt x="5027512" y="2574467"/>
                </a:cubicBezTo>
                <a:cubicBezTo>
                  <a:pt x="5021892" y="2551970"/>
                  <a:pt x="5005018" y="2535099"/>
                  <a:pt x="4982523" y="2529476"/>
                </a:cubicBezTo>
                <a:cubicBezTo>
                  <a:pt x="4979713" y="2529476"/>
                  <a:pt x="4979713" y="2526665"/>
                  <a:pt x="4979713" y="2526665"/>
                </a:cubicBezTo>
                <a:cubicBezTo>
                  <a:pt x="4979713" y="2523852"/>
                  <a:pt x="4982523" y="2523852"/>
                  <a:pt x="4982523" y="2523852"/>
                </a:cubicBezTo>
                <a:cubicBezTo>
                  <a:pt x="5005018" y="2518231"/>
                  <a:pt x="5021892" y="2501358"/>
                  <a:pt x="5030325" y="2476053"/>
                </a:cubicBezTo>
                <a:close/>
                <a:moveTo>
                  <a:pt x="4872861" y="2476053"/>
                </a:moveTo>
                <a:cubicBezTo>
                  <a:pt x="4881298" y="2498547"/>
                  <a:pt x="4898166" y="2515418"/>
                  <a:pt x="4920664" y="2523852"/>
                </a:cubicBezTo>
                <a:cubicBezTo>
                  <a:pt x="4923474" y="2523852"/>
                  <a:pt x="4923474" y="2526665"/>
                  <a:pt x="4923474" y="2526665"/>
                </a:cubicBezTo>
                <a:cubicBezTo>
                  <a:pt x="4923474" y="2529476"/>
                  <a:pt x="4920664" y="2529476"/>
                  <a:pt x="4920664" y="2529476"/>
                </a:cubicBezTo>
                <a:cubicBezTo>
                  <a:pt x="4898166" y="2535099"/>
                  <a:pt x="4881298" y="2551970"/>
                  <a:pt x="4875675" y="2574467"/>
                </a:cubicBezTo>
                <a:cubicBezTo>
                  <a:pt x="4875675" y="2577278"/>
                  <a:pt x="4872861" y="2577278"/>
                  <a:pt x="4872861" y="2577278"/>
                </a:cubicBezTo>
                <a:cubicBezTo>
                  <a:pt x="4870048" y="2577278"/>
                  <a:pt x="4870048" y="2574467"/>
                  <a:pt x="4870048" y="2574467"/>
                </a:cubicBezTo>
                <a:cubicBezTo>
                  <a:pt x="4864428" y="2551970"/>
                  <a:pt x="4847557" y="2535099"/>
                  <a:pt x="4825062" y="2529476"/>
                </a:cubicBezTo>
                <a:cubicBezTo>
                  <a:pt x="4822249" y="2529476"/>
                  <a:pt x="4822249" y="2526665"/>
                  <a:pt x="4822249" y="2526665"/>
                </a:cubicBezTo>
                <a:cubicBezTo>
                  <a:pt x="4822249" y="2523852"/>
                  <a:pt x="4825062" y="2523852"/>
                  <a:pt x="4825062" y="2523852"/>
                </a:cubicBezTo>
                <a:cubicBezTo>
                  <a:pt x="4847557" y="2518231"/>
                  <a:pt x="4864428" y="2501358"/>
                  <a:pt x="4872861" y="2476053"/>
                </a:cubicBezTo>
                <a:close/>
                <a:moveTo>
                  <a:pt x="4718213" y="2476053"/>
                </a:moveTo>
                <a:cubicBezTo>
                  <a:pt x="4726650" y="2498547"/>
                  <a:pt x="4743518" y="2515418"/>
                  <a:pt x="4766016" y="2523852"/>
                </a:cubicBezTo>
                <a:cubicBezTo>
                  <a:pt x="4768826" y="2523852"/>
                  <a:pt x="4768826" y="2526665"/>
                  <a:pt x="4768826" y="2526665"/>
                </a:cubicBezTo>
                <a:cubicBezTo>
                  <a:pt x="4768826" y="2529476"/>
                  <a:pt x="4766016" y="2529476"/>
                  <a:pt x="4766016" y="2529476"/>
                </a:cubicBezTo>
                <a:cubicBezTo>
                  <a:pt x="4743518" y="2535099"/>
                  <a:pt x="4726650" y="2551970"/>
                  <a:pt x="4721027" y="2574467"/>
                </a:cubicBezTo>
                <a:cubicBezTo>
                  <a:pt x="4721027" y="2577278"/>
                  <a:pt x="4718213" y="2577278"/>
                  <a:pt x="4718213" y="2577278"/>
                </a:cubicBezTo>
                <a:cubicBezTo>
                  <a:pt x="4715400" y="2577278"/>
                  <a:pt x="4715400" y="2574467"/>
                  <a:pt x="4715400" y="2574467"/>
                </a:cubicBezTo>
                <a:cubicBezTo>
                  <a:pt x="4709780" y="2551970"/>
                  <a:pt x="4692909" y="2535099"/>
                  <a:pt x="4670414" y="2529476"/>
                </a:cubicBezTo>
                <a:cubicBezTo>
                  <a:pt x="4667601" y="2529476"/>
                  <a:pt x="4667601" y="2526665"/>
                  <a:pt x="4667601" y="2526665"/>
                </a:cubicBezTo>
                <a:cubicBezTo>
                  <a:pt x="4667601" y="2523852"/>
                  <a:pt x="4670414" y="2523852"/>
                  <a:pt x="4670414" y="2523852"/>
                </a:cubicBezTo>
                <a:cubicBezTo>
                  <a:pt x="4692909" y="2518231"/>
                  <a:pt x="4709780" y="2501358"/>
                  <a:pt x="4718213" y="2476053"/>
                </a:cubicBezTo>
                <a:close/>
                <a:moveTo>
                  <a:pt x="4563563" y="2476053"/>
                </a:moveTo>
                <a:cubicBezTo>
                  <a:pt x="4571999" y="2498547"/>
                  <a:pt x="4588867" y="2515418"/>
                  <a:pt x="4611365" y="2523852"/>
                </a:cubicBezTo>
                <a:cubicBezTo>
                  <a:pt x="4614175" y="2523852"/>
                  <a:pt x="4614175" y="2526665"/>
                  <a:pt x="4614175" y="2526665"/>
                </a:cubicBezTo>
                <a:cubicBezTo>
                  <a:pt x="4614175" y="2529476"/>
                  <a:pt x="4611365" y="2529476"/>
                  <a:pt x="4611365" y="2529476"/>
                </a:cubicBezTo>
                <a:cubicBezTo>
                  <a:pt x="4588867" y="2535099"/>
                  <a:pt x="4571999" y="2551970"/>
                  <a:pt x="4566376" y="2574467"/>
                </a:cubicBezTo>
                <a:cubicBezTo>
                  <a:pt x="4566376" y="2577278"/>
                  <a:pt x="4563563" y="2577278"/>
                  <a:pt x="4563563" y="2577278"/>
                </a:cubicBezTo>
                <a:cubicBezTo>
                  <a:pt x="4560749" y="2577278"/>
                  <a:pt x="4560749" y="2574467"/>
                  <a:pt x="4560749" y="2574467"/>
                </a:cubicBezTo>
                <a:cubicBezTo>
                  <a:pt x="4555129" y="2551970"/>
                  <a:pt x="4538258" y="2535099"/>
                  <a:pt x="4515763" y="2529476"/>
                </a:cubicBezTo>
                <a:cubicBezTo>
                  <a:pt x="4512950" y="2529476"/>
                  <a:pt x="4512950" y="2526665"/>
                  <a:pt x="4512950" y="2526665"/>
                </a:cubicBezTo>
                <a:cubicBezTo>
                  <a:pt x="4512950" y="2523852"/>
                  <a:pt x="4515763" y="2523852"/>
                  <a:pt x="4515763" y="2523852"/>
                </a:cubicBezTo>
                <a:cubicBezTo>
                  <a:pt x="4538258" y="2518231"/>
                  <a:pt x="4555129" y="2501358"/>
                  <a:pt x="4563563" y="2476053"/>
                </a:cubicBezTo>
                <a:close/>
                <a:moveTo>
                  <a:pt x="4406104" y="2476053"/>
                </a:moveTo>
                <a:cubicBezTo>
                  <a:pt x="4414538" y="2498547"/>
                  <a:pt x="4431409" y="2515418"/>
                  <a:pt x="4453907" y="2523852"/>
                </a:cubicBezTo>
                <a:cubicBezTo>
                  <a:pt x="4456717" y="2523852"/>
                  <a:pt x="4456717" y="2526665"/>
                  <a:pt x="4456717" y="2526665"/>
                </a:cubicBezTo>
                <a:cubicBezTo>
                  <a:pt x="4456717" y="2529476"/>
                  <a:pt x="4453907" y="2529476"/>
                  <a:pt x="4453907" y="2529476"/>
                </a:cubicBezTo>
                <a:cubicBezTo>
                  <a:pt x="4431409" y="2535099"/>
                  <a:pt x="4414538" y="2551970"/>
                  <a:pt x="4408915" y="2574467"/>
                </a:cubicBezTo>
                <a:cubicBezTo>
                  <a:pt x="4408915" y="2577278"/>
                  <a:pt x="4406104" y="2577278"/>
                  <a:pt x="4406104" y="2577278"/>
                </a:cubicBezTo>
                <a:cubicBezTo>
                  <a:pt x="4403291" y="2577278"/>
                  <a:pt x="4403291" y="2574467"/>
                  <a:pt x="4403291" y="2574467"/>
                </a:cubicBezTo>
                <a:cubicBezTo>
                  <a:pt x="4397671" y="2551970"/>
                  <a:pt x="4380797" y="2535099"/>
                  <a:pt x="4358302" y="2529476"/>
                </a:cubicBezTo>
                <a:cubicBezTo>
                  <a:pt x="4355492" y="2529476"/>
                  <a:pt x="4355492" y="2526665"/>
                  <a:pt x="4355492" y="2526665"/>
                </a:cubicBezTo>
                <a:cubicBezTo>
                  <a:pt x="4355492" y="2523852"/>
                  <a:pt x="4358302" y="2523852"/>
                  <a:pt x="4358302" y="2523852"/>
                </a:cubicBezTo>
                <a:cubicBezTo>
                  <a:pt x="4380797" y="2518231"/>
                  <a:pt x="4397671" y="2501358"/>
                  <a:pt x="4406104" y="2476053"/>
                </a:cubicBezTo>
                <a:close/>
                <a:moveTo>
                  <a:pt x="4251453" y="2476053"/>
                </a:moveTo>
                <a:cubicBezTo>
                  <a:pt x="4259887" y="2498547"/>
                  <a:pt x="4276758" y="2515418"/>
                  <a:pt x="4299256" y="2523852"/>
                </a:cubicBezTo>
                <a:cubicBezTo>
                  <a:pt x="4302066" y="2523852"/>
                  <a:pt x="4302066" y="2526665"/>
                  <a:pt x="4302066" y="2526665"/>
                </a:cubicBezTo>
                <a:cubicBezTo>
                  <a:pt x="4302066" y="2529476"/>
                  <a:pt x="4299256" y="2529476"/>
                  <a:pt x="4299256" y="2529476"/>
                </a:cubicBezTo>
                <a:cubicBezTo>
                  <a:pt x="4276758" y="2535099"/>
                  <a:pt x="4259887" y="2551970"/>
                  <a:pt x="4254264" y="2574467"/>
                </a:cubicBezTo>
                <a:cubicBezTo>
                  <a:pt x="4254264" y="2577278"/>
                  <a:pt x="4251453" y="2577278"/>
                  <a:pt x="4251453" y="2577278"/>
                </a:cubicBezTo>
                <a:cubicBezTo>
                  <a:pt x="4248640" y="2577278"/>
                  <a:pt x="4248640" y="2574467"/>
                  <a:pt x="4248640" y="2574467"/>
                </a:cubicBezTo>
                <a:cubicBezTo>
                  <a:pt x="4243020" y="2551970"/>
                  <a:pt x="4226146" y="2535099"/>
                  <a:pt x="4203651" y="2529476"/>
                </a:cubicBezTo>
                <a:cubicBezTo>
                  <a:pt x="4200841" y="2529476"/>
                  <a:pt x="4200841" y="2526665"/>
                  <a:pt x="4200841" y="2526665"/>
                </a:cubicBezTo>
                <a:cubicBezTo>
                  <a:pt x="4200841" y="2523852"/>
                  <a:pt x="4203651" y="2523852"/>
                  <a:pt x="4203651" y="2523852"/>
                </a:cubicBezTo>
                <a:cubicBezTo>
                  <a:pt x="4226146" y="2518231"/>
                  <a:pt x="4243020" y="2501358"/>
                  <a:pt x="4251453" y="2476053"/>
                </a:cubicBezTo>
                <a:close/>
                <a:moveTo>
                  <a:pt x="4096805" y="2476053"/>
                </a:moveTo>
                <a:cubicBezTo>
                  <a:pt x="4105239" y="2498547"/>
                  <a:pt x="4122110" y="2515418"/>
                  <a:pt x="4144608" y="2523852"/>
                </a:cubicBezTo>
                <a:cubicBezTo>
                  <a:pt x="4147418" y="2523852"/>
                  <a:pt x="4147418" y="2526665"/>
                  <a:pt x="4147418" y="2526665"/>
                </a:cubicBezTo>
                <a:cubicBezTo>
                  <a:pt x="4147418" y="2529476"/>
                  <a:pt x="4144608" y="2529476"/>
                  <a:pt x="4144608" y="2529476"/>
                </a:cubicBezTo>
                <a:cubicBezTo>
                  <a:pt x="4122110" y="2535099"/>
                  <a:pt x="4105239" y="2551970"/>
                  <a:pt x="4099616" y="2574467"/>
                </a:cubicBezTo>
                <a:cubicBezTo>
                  <a:pt x="4099616" y="2577278"/>
                  <a:pt x="4096805" y="2577278"/>
                  <a:pt x="4096805" y="2577278"/>
                </a:cubicBezTo>
                <a:cubicBezTo>
                  <a:pt x="4093992" y="2577278"/>
                  <a:pt x="4093992" y="2574467"/>
                  <a:pt x="4093992" y="2574467"/>
                </a:cubicBezTo>
                <a:cubicBezTo>
                  <a:pt x="4088372" y="2551970"/>
                  <a:pt x="4071498" y="2535099"/>
                  <a:pt x="4049003" y="2529476"/>
                </a:cubicBezTo>
                <a:cubicBezTo>
                  <a:pt x="4046193" y="2529476"/>
                  <a:pt x="4046193" y="2526665"/>
                  <a:pt x="4046193" y="2526665"/>
                </a:cubicBezTo>
                <a:cubicBezTo>
                  <a:pt x="4046193" y="2523852"/>
                  <a:pt x="4049003" y="2523852"/>
                  <a:pt x="4049003" y="2523852"/>
                </a:cubicBezTo>
                <a:cubicBezTo>
                  <a:pt x="4071498" y="2518231"/>
                  <a:pt x="4088372" y="2501358"/>
                  <a:pt x="4096805" y="2476053"/>
                </a:cubicBezTo>
                <a:close/>
                <a:moveTo>
                  <a:pt x="3939345" y="2476053"/>
                </a:moveTo>
                <a:cubicBezTo>
                  <a:pt x="3947781" y="2498547"/>
                  <a:pt x="3964649" y="2515418"/>
                  <a:pt x="3987147" y="2523852"/>
                </a:cubicBezTo>
                <a:cubicBezTo>
                  <a:pt x="3989957" y="2523852"/>
                  <a:pt x="3989957" y="2526665"/>
                  <a:pt x="3989957" y="2526665"/>
                </a:cubicBezTo>
                <a:cubicBezTo>
                  <a:pt x="3989957" y="2529476"/>
                  <a:pt x="3987147" y="2529476"/>
                  <a:pt x="3987147" y="2529476"/>
                </a:cubicBezTo>
                <a:cubicBezTo>
                  <a:pt x="3964649" y="2535099"/>
                  <a:pt x="3947781" y="2551970"/>
                  <a:pt x="3942155" y="2574467"/>
                </a:cubicBezTo>
                <a:cubicBezTo>
                  <a:pt x="3942155" y="2577278"/>
                  <a:pt x="3939345" y="2577278"/>
                  <a:pt x="3939345" y="2577278"/>
                </a:cubicBezTo>
                <a:cubicBezTo>
                  <a:pt x="3936531" y="2577278"/>
                  <a:pt x="3936531" y="2574467"/>
                  <a:pt x="3936531" y="2574467"/>
                </a:cubicBezTo>
                <a:cubicBezTo>
                  <a:pt x="3930911" y="2551970"/>
                  <a:pt x="3914037" y="2535099"/>
                  <a:pt x="3891545" y="2529476"/>
                </a:cubicBezTo>
                <a:cubicBezTo>
                  <a:pt x="3888732" y="2529476"/>
                  <a:pt x="3888732" y="2526665"/>
                  <a:pt x="3888732" y="2526665"/>
                </a:cubicBezTo>
                <a:cubicBezTo>
                  <a:pt x="3888732" y="2523852"/>
                  <a:pt x="3891545" y="2523852"/>
                  <a:pt x="3891545" y="2523852"/>
                </a:cubicBezTo>
                <a:cubicBezTo>
                  <a:pt x="3914037" y="2518231"/>
                  <a:pt x="3930911" y="2501358"/>
                  <a:pt x="3939345" y="2476053"/>
                </a:cubicBezTo>
                <a:close/>
                <a:moveTo>
                  <a:pt x="3784693" y="2476053"/>
                </a:moveTo>
                <a:cubicBezTo>
                  <a:pt x="3793130" y="2498547"/>
                  <a:pt x="3809998" y="2515418"/>
                  <a:pt x="3832496" y="2523852"/>
                </a:cubicBezTo>
                <a:cubicBezTo>
                  <a:pt x="3835306" y="2523852"/>
                  <a:pt x="3835306" y="2526665"/>
                  <a:pt x="3835306" y="2526665"/>
                </a:cubicBezTo>
                <a:cubicBezTo>
                  <a:pt x="3835306" y="2529476"/>
                  <a:pt x="3832496" y="2529476"/>
                  <a:pt x="3832496" y="2529476"/>
                </a:cubicBezTo>
                <a:cubicBezTo>
                  <a:pt x="3809998" y="2535099"/>
                  <a:pt x="3793130" y="2551970"/>
                  <a:pt x="3787504" y="2574467"/>
                </a:cubicBezTo>
                <a:cubicBezTo>
                  <a:pt x="3787504" y="2577278"/>
                  <a:pt x="3784693" y="2577278"/>
                  <a:pt x="3784693" y="2577278"/>
                </a:cubicBezTo>
                <a:cubicBezTo>
                  <a:pt x="3781880" y="2577278"/>
                  <a:pt x="3781880" y="2574467"/>
                  <a:pt x="3781880" y="2574467"/>
                </a:cubicBezTo>
                <a:cubicBezTo>
                  <a:pt x="3776260" y="2551970"/>
                  <a:pt x="3759386" y="2535099"/>
                  <a:pt x="3736894" y="2529476"/>
                </a:cubicBezTo>
                <a:cubicBezTo>
                  <a:pt x="3734081" y="2529476"/>
                  <a:pt x="3734081" y="2526665"/>
                  <a:pt x="3734081" y="2526665"/>
                </a:cubicBezTo>
                <a:cubicBezTo>
                  <a:pt x="3734081" y="2523852"/>
                  <a:pt x="3736894" y="2523852"/>
                  <a:pt x="3736894" y="2523852"/>
                </a:cubicBezTo>
                <a:cubicBezTo>
                  <a:pt x="3759386" y="2518231"/>
                  <a:pt x="3776260" y="2501358"/>
                  <a:pt x="3784693" y="2476053"/>
                </a:cubicBezTo>
                <a:close/>
                <a:moveTo>
                  <a:pt x="3630045" y="2476053"/>
                </a:moveTo>
                <a:cubicBezTo>
                  <a:pt x="3638482" y="2498547"/>
                  <a:pt x="3655350" y="2515418"/>
                  <a:pt x="3677848" y="2523852"/>
                </a:cubicBezTo>
                <a:cubicBezTo>
                  <a:pt x="3680658" y="2523852"/>
                  <a:pt x="3680658" y="2526665"/>
                  <a:pt x="3680658" y="2526665"/>
                </a:cubicBezTo>
                <a:cubicBezTo>
                  <a:pt x="3680658" y="2529476"/>
                  <a:pt x="3677848" y="2529476"/>
                  <a:pt x="3677848" y="2529476"/>
                </a:cubicBezTo>
                <a:cubicBezTo>
                  <a:pt x="3655350" y="2535099"/>
                  <a:pt x="3638482" y="2551970"/>
                  <a:pt x="3632856" y="2574467"/>
                </a:cubicBezTo>
                <a:cubicBezTo>
                  <a:pt x="3632856" y="2577278"/>
                  <a:pt x="3630045" y="2577278"/>
                  <a:pt x="3630045" y="2577278"/>
                </a:cubicBezTo>
                <a:cubicBezTo>
                  <a:pt x="3627232" y="2577278"/>
                  <a:pt x="3627232" y="2574467"/>
                  <a:pt x="3627232" y="2574467"/>
                </a:cubicBezTo>
                <a:cubicBezTo>
                  <a:pt x="3621612" y="2551970"/>
                  <a:pt x="3604738" y="2535099"/>
                  <a:pt x="3582246" y="2529476"/>
                </a:cubicBezTo>
                <a:cubicBezTo>
                  <a:pt x="3579433" y="2529476"/>
                  <a:pt x="3579433" y="2526665"/>
                  <a:pt x="3579433" y="2526665"/>
                </a:cubicBezTo>
                <a:cubicBezTo>
                  <a:pt x="3579433" y="2523852"/>
                  <a:pt x="3582246" y="2523852"/>
                  <a:pt x="3582246" y="2523852"/>
                </a:cubicBezTo>
                <a:cubicBezTo>
                  <a:pt x="3604738" y="2518231"/>
                  <a:pt x="3621612" y="2501358"/>
                  <a:pt x="3630045" y="2476053"/>
                </a:cubicBezTo>
                <a:close/>
                <a:moveTo>
                  <a:pt x="3472581" y="2476053"/>
                </a:moveTo>
                <a:cubicBezTo>
                  <a:pt x="3481018" y="2498547"/>
                  <a:pt x="3500700" y="2515418"/>
                  <a:pt x="3520384" y="2523852"/>
                </a:cubicBezTo>
                <a:cubicBezTo>
                  <a:pt x="3523194" y="2523852"/>
                  <a:pt x="3523194" y="2526665"/>
                  <a:pt x="3523194" y="2526665"/>
                </a:cubicBezTo>
                <a:cubicBezTo>
                  <a:pt x="3523194" y="2529476"/>
                  <a:pt x="3520384" y="2529476"/>
                  <a:pt x="3520384" y="2529476"/>
                </a:cubicBezTo>
                <a:cubicBezTo>
                  <a:pt x="3497889" y="2535099"/>
                  <a:pt x="3481018" y="2551970"/>
                  <a:pt x="3475395" y="2574467"/>
                </a:cubicBezTo>
                <a:cubicBezTo>
                  <a:pt x="3475395" y="2577278"/>
                  <a:pt x="3472581" y="2577278"/>
                  <a:pt x="3472581" y="2577278"/>
                </a:cubicBezTo>
                <a:cubicBezTo>
                  <a:pt x="3469771" y="2577278"/>
                  <a:pt x="3469771" y="2574467"/>
                  <a:pt x="3469771" y="2574467"/>
                </a:cubicBezTo>
                <a:cubicBezTo>
                  <a:pt x="3464148" y="2551970"/>
                  <a:pt x="3447277" y="2535099"/>
                  <a:pt x="3424782" y="2529476"/>
                </a:cubicBezTo>
                <a:cubicBezTo>
                  <a:pt x="3421969" y="2529476"/>
                  <a:pt x="3421969" y="2526665"/>
                  <a:pt x="3421969" y="2526665"/>
                </a:cubicBezTo>
                <a:cubicBezTo>
                  <a:pt x="3421969" y="2523852"/>
                  <a:pt x="3424782" y="2523852"/>
                  <a:pt x="3424782" y="2523852"/>
                </a:cubicBezTo>
                <a:cubicBezTo>
                  <a:pt x="3447277" y="2518231"/>
                  <a:pt x="3464148" y="2501358"/>
                  <a:pt x="3472581" y="2476053"/>
                </a:cubicBezTo>
                <a:close/>
                <a:moveTo>
                  <a:pt x="3317933" y="2476053"/>
                </a:moveTo>
                <a:cubicBezTo>
                  <a:pt x="3326370" y="2498547"/>
                  <a:pt x="3343241" y="2515418"/>
                  <a:pt x="3365736" y="2523852"/>
                </a:cubicBezTo>
                <a:cubicBezTo>
                  <a:pt x="3368546" y="2523852"/>
                  <a:pt x="3368546" y="2526665"/>
                  <a:pt x="3368546" y="2526665"/>
                </a:cubicBezTo>
                <a:cubicBezTo>
                  <a:pt x="3368546" y="2529476"/>
                  <a:pt x="3365736" y="2529476"/>
                  <a:pt x="3365736" y="2529476"/>
                </a:cubicBezTo>
                <a:cubicBezTo>
                  <a:pt x="3343241" y="2535099"/>
                  <a:pt x="3326370" y="2551970"/>
                  <a:pt x="3320747" y="2574467"/>
                </a:cubicBezTo>
                <a:cubicBezTo>
                  <a:pt x="3320747" y="2577278"/>
                  <a:pt x="3317933" y="2577278"/>
                  <a:pt x="3317933" y="2577278"/>
                </a:cubicBezTo>
                <a:cubicBezTo>
                  <a:pt x="3315123" y="2577278"/>
                  <a:pt x="3315123" y="2574467"/>
                  <a:pt x="3315123" y="2574467"/>
                </a:cubicBezTo>
                <a:cubicBezTo>
                  <a:pt x="3309500" y="2551970"/>
                  <a:pt x="3292629" y="2535099"/>
                  <a:pt x="3270134" y="2529476"/>
                </a:cubicBezTo>
                <a:cubicBezTo>
                  <a:pt x="3267321" y="2529476"/>
                  <a:pt x="3267321" y="2526665"/>
                  <a:pt x="3267321" y="2526665"/>
                </a:cubicBezTo>
                <a:cubicBezTo>
                  <a:pt x="3267321" y="2523852"/>
                  <a:pt x="3270134" y="2523852"/>
                  <a:pt x="3270134" y="2523852"/>
                </a:cubicBezTo>
                <a:cubicBezTo>
                  <a:pt x="3292629" y="2518231"/>
                  <a:pt x="3309500" y="2501358"/>
                  <a:pt x="3317933" y="2476053"/>
                </a:cubicBezTo>
                <a:close/>
                <a:moveTo>
                  <a:pt x="3163283" y="2476053"/>
                </a:moveTo>
                <a:cubicBezTo>
                  <a:pt x="3171719" y="2498547"/>
                  <a:pt x="3188590" y="2515418"/>
                  <a:pt x="3211085" y="2523852"/>
                </a:cubicBezTo>
                <a:cubicBezTo>
                  <a:pt x="3213895" y="2523852"/>
                  <a:pt x="3213895" y="2526665"/>
                  <a:pt x="3213895" y="2526665"/>
                </a:cubicBezTo>
                <a:cubicBezTo>
                  <a:pt x="3213895" y="2529476"/>
                  <a:pt x="3211085" y="2529476"/>
                  <a:pt x="3211085" y="2529476"/>
                </a:cubicBezTo>
                <a:cubicBezTo>
                  <a:pt x="3188590" y="2535099"/>
                  <a:pt x="3171719" y="2551970"/>
                  <a:pt x="3166096" y="2574467"/>
                </a:cubicBezTo>
                <a:cubicBezTo>
                  <a:pt x="3166096" y="2577278"/>
                  <a:pt x="3163283" y="2577278"/>
                  <a:pt x="3163283" y="2577278"/>
                </a:cubicBezTo>
                <a:cubicBezTo>
                  <a:pt x="3160472" y="2577278"/>
                  <a:pt x="3160472" y="2574467"/>
                  <a:pt x="3160472" y="2574467"/>
                </a:cubicBezTo>
                <a:cubicBezTo>
                  <a:pt x="3154849" y="2551970"/>
                  <a:pt x="3137978" y="2535099"/>
                  <a:pt x="3115483" y="2529476"/>
                </a:cubicBezTo>
                <a:cubicBezTo>
                  <a:pt x="3112670" y="2529476"/>
                  <a:pt x="3112670" y="2526665"/>
                  <a:pt x="3112670" y="2526665"/>
                </a:cubicBezTo>
                <a:cubicBezTo>
                  <a:pt x="3112670" y="2523852"/>
                  <a:pt x="3115483" y="2523852"/>
                  <a:pt x="3115483" y="2523852"/>
                </a:cubicBezTo>
                <a:cubicBezTo>
                  <a:pt x="3137978" y="2518231"/>
                  <a:pt x="3154849" y="2501358"/>
                  <a:pt x="3163283" y="2476053"/>
                </a:cubicBezTo>
                <a:close/>
                <a:moveTo>
                  <a:pt x="3005823" y="2476053"/>
                </a:moveTo>
                <a:cubicBezTo>
                  <a:pt x="3014257" y="2498547"/>
                  <a:pt x="3033942" y="2515418"/>
                  <a:pt x="3053626" y="2523852"/>
                </a:cubicBezTo>
                <a:cubicBezTo>
                  <a:pt x="3056436" y="2523852"/>
                  <a:pt x="3056436" y="2526665"/>
                  <a:pt x="3056436" y="2526665"/>
                </a:cubicBezTo>
                <a:cubicBezTo>
                  <a:pt x="3056436" y="2529476"/>
                  <a:pt x="3053626" y="2529476"/>
                  <a:pt x="3053626" y="2529476"/>
                </a:cubicBezTo>
                <a:cubicBezTo>
                  <a:pt x="3031128" y="2535099"/>
                  <a:pt x="3014257" y="2551970"/>
                  <a:pt x="3008634" y="2574467"/>
                </a:cubicBezTo>
                <a:cubicBezTo>
                  <a:pt x="3008634" y="2577278"/>
                  <a:pt x="3005823" y="2577278"/>
                  <a:pt x="3005823" y="2577278"/>
                </a:cubicBezTo>
                <a:cubicBezTo>
                  <a:pt x="3003010" y="2577278"/>
                  <a:pt x="3003010" y="2574467"/>
                  <a:pt x="3003010" y="2574467"/>
                </a:cubicBezTo>
                <a:cubicBezTo>
                  <a:pt x="2997390" y="2551970"/>
                  <a:pt x="2980516" y="2535099"/>
                  <a:pt x="2958021" y="2529476"/>
                </a:cubicBezTo>
                <a:cubicBezTo>
                  <a:pt x="2955211" y="2529476"/>
                  <a:pt x="2955211" y="2526665"/>
                  <a:pt x="2955211" y="2526665"/>
                </a:cubicBezTo>
                <a:cubicBezTo>
                  <a:pt x="2955211" y="2523852"/>
                  <a:pt x="2958021" y="2523852"/>
                  <a:pt x="2958021" y="2523852"/>
                </a:cubicBezTo>
                <a:cubicBezTo>
                  <a:pt x="2980516" y="2518231"/>
                  <a:pt x="2997390" y="2501358"/>
                  <a:pt x="3005823" y="2476053"/>
                </a:cubicBezTo>
                <a:close/>
                <a:moveTo>
                  <a:pt x="2851172" y="2476053"/>
                </a:moveTo>
                <a:cubicBezTo>
                  <a:pt x="2859606" y="2498547"/>
                  <a:pt x="2876477" y="2515418"/>
                  <a:pt x="2898975" y="2523852"/>
                </a:cubicBezTo>
                <a:cubicBezTo>
                  <a:pt x="2901785" y="2523852"/>
                  <a:pt x="2901785" y="2526665"/>
                  <a:pt x="2901785" y="2526665"/>
                </a:cubicBezTo>
                <a:cubicBezTo>
                  <a:pt x="2901785" y="2529476"/>
                  <a:pt x="2898975" y="2529476"/>
                  <a:pt x="2898975" y="2529476"/>
                </a:cubicBezTo>
                <a:cubicBezTo>
                  <a:pt x="2876477" y="2535099"/>
                  <a:pt x="2859606" y="2551970"/>
                  <a:pt x="2853983" y="2574467"/>
                </a:cubicBezTo>
                <a:cubicBezTo>
                  <a:pt x="2853983" y="2577278"/>
                  <a:pt x="2851172" y="2577278"/>
                  <a:pt x="2851172" y="2577278"/>
                </a:cubicBezTo>
                <a:cubicBezTo>
                  <a:pt x="2848359" y="2577278"/>
                  <a:pt x="2848359" y="2574467"/>
                  <a:pt x="2848359" y="2574467"/>
                </a:cubicBezTo>
                <a:cubicBezTo>
                  <a:pt x="2842739" y="2551970"/>
                  <a:pt x="2825865" y="2535099"/>
                  <a:pt x="2803370" y="2529476"/>
                </a:cubicBezTo>
                <a:cubicBezTo>
                  <a:pt x="2800560" y="2529476"/>
                  <a:pt x="2800560" y="2526665"/>
                  <a:pt x="2800560" y="2526665"/>
                </a:cubicBezTo>
                <a:cubicBezTo>
                  <a:pt x="2800560" y="2523852"/>
                  <a:pt x="2803370" y="2523852"/>
                  <a:pt x="2803370" y="2523852"/>
                </a:cubicBezTo>
                <a:cubicBezTo>
                  <a:pt x="2825865" y="2518231"/>
                  <a:pt x="2842739" y="2501358"/>
                  <a:pt x="2851172" y="2476053"/>
                </a:cubicBezTo>
                <a:close/>
                <a:moveTo>
                  <a:pt x="2696525" y="2476053"/>
                </a:moveTo>
                <a:cubicBezTo>
                  <a:pt x="2704959" y="2498547"/>
                  <a:pt x="2721830" y="2515418"/>
                  <a:pt x="2744328" y="2523852"/>
                </a:cubicBezTo>
                <a:cubicBezTo>
                  <a:pt x="2747138" y="2523852"/>
                  <a:pt x="2747138" y="2526665"/>
                  <a:pt x="2747138" y="2526665"/>
                </a:cubicBezTo>
                <a:cubicBezTo>
                  <a:pt x="2747138" y="2529476"/>
                  <a:pt x="2744328" y="2529476"/>
                  <a:pt x="2744328" y="2529476"/>
                </a:cubicBezTo>
                <a:cubicBezTo>
                  <a:pt x="2721830" y="2535099"/>
                  <a:pt x="2704959" y="2551970"/>
                  <a:pt x="2699336" y="2574467"/>
                </a:cubicBezTo>
                <a:cubicBezTo>
                  <a:pt x="2699336" y="2577278"/>
                  <a:pt x="2696525" y="2577278"/>
                  <a:pt x="2696525" y="2577278"/>
                </a:cubicBezTo>
                <a:cubicBezTo>
                  <a:pt x="2693712" y="2577278"/>
                  <a:pt x="2693712" y="2574467"/>
                  <a:pt x="2693712" y="2574467"/>
                </a:cubicBezTo>
                <a:cubicBezTo>
                  <a:pt x="2688092" y="2551970"/>
                  <a:pt x="2671218" y="2535099"/>
                  <a:pt x="2648723" y="2529476"/>
                </a:cubicBezTo>
                <a:cubicBezTo>
                  <a:pt x="2645913" y="2529476"/>
                  <a:pt x="2645913" y="2526665"/>
                  <a:pt x="2645913" y="2526665"/>
                </a:cubicBezTo>
                <a:cubicBezTo>
                  <a:pt x="2645913" y="2523852"/>
                  <a:pt x="2648723" y="2523852"/>
                  <a:pt x="2648723" y="2523852"/>
                </a:cubicBezTo>
                <a:cubicBezTo>
                  <a:pt x="2671218" y="2518231"/>
                  <a:pt x="2688092" y="2501358"/>
                  <a:pt x="2696525" y="2476053"/>
                </a:cubicBezTo>
                <a:close/>
                <a:moveTo>
                  <a:pt x="2539061" y="2476053"/>
                </a:moveTo>
                <a:cubicBezTo>
                  <a:pt x="2547497" y="2498547"/>
                  <a:pt x="2567179" y="2515418"/>
                  <a:pt x="2586863" y="2523852"/>
                </a:cubicBezTo>
                <a:cubicBezTo>
                  <a:pt x="2589673" y="2523852"/>
                  <a:pt x="2589673" y="2526665"/>
                  <a:pt x="2589673" y="2526665"/>
                </a:cubicBezTo>
                <a:cubicBezTo>
                  <a:pt x="2589673" y="2529476"/>
                  <a:pt x="2586863" y="2529476"/>
                  <a:pt x="2586863" y="2529476"/>
                </a:cubicBezTo>
                <a:cubicBezTo>
                  <a:pt x="2564365" y="2535099"/>
                  <a:pt x="2547497" y="2551970"/>
                  <a:pt x="2541874" y="2574467"/>
                </a:cubicBezTo>
                <a:cubicBezTo>
                  <a:pt x="2541874" y="2577278"/>
                  <a:pt x="2539061" y="2577278"/>
                  <a:pt x="2539061" y="2577278"/>
                </a:cubicBezTo>
                <a:cubicBezTo>
                  <a:pt x="2536247" y="2577278"/>
                  <a:pt x="2536247" y="2574467"/>
                  <a:pt x="2536247" y="2574467"/>
                </a:cubicBezTo>
                <a:cubicBezTo>
                  <a:pt x="2530627" y="2551970"/>
                  <a:pt x="2513756" y="2535099"/>
                  <a:pt x="2491261" y="2529476"/>
                </a:cubicBezTo>
                <a:cubicBezTo>
                  <a:pt x="2488448" y="2529476"/>
                  <a:pt x="2488448" y="2526665"/>
                  <a:pt x="2488448" y="2526665"/>
                </a:cubicBezTo>
                <a:cubicBezTo>
                  <a:pt x="2488448" y="2523852"/>
                  <a:pt x="2491261" y="2523852"/>
                  <a:pt x="2491261" y="2523852"/>
                </a:cubicBezTo>
                <a:cubicBezTo>
                  <a:pt x="2513756" y="2518231"/>
                  <a:pt x="2530627" y="2501358"/>
                  <a:pt x="2539061" y="2476053"/>
                </a:cubicBezTo>
                <a:close/>
                <a:moveTo>
                  <a:pt x="2384413" y="2476053"/>
                </a:moveTo>
                <a:cubicBezTo>
                  <a:pt x="2392849" y="2498547"/>
                  <a:pt x="2409717" y="2515418"/>
                  <a:pt x="2432215" y="2523852"/>
                </a:cubicBezTo>
                <a:cubicBezTo>
                  <a:pt x="2435025" y="2523852"/>
                  <a:pt x="2435025" y="2526665"/>
                  <a:pt x="2435025" y="2526665"/>
                </a:cubicBezTo>
                <a:cubicBezTo>
                  <a:pt x="2435025" y="2529476"/>
                  <a:pt x="2432215" y="2529476"/>
                  <a:pt x="2432215" y="2529476"/>
                </a:cubicBezTo>
                <a:cubicBezTo>
                  <a:pt x="2409717" y="2535099"/>
                  <a:pt x="2392849" y="2551970"/>
                  <a:pt x="2387226" y="2574467"/>
                </a:cubicBezTo>
                <a:cubicBezTo>
                  <a:pt x="2387226" y="2577278"/>
                  <a:pt x="2384413" y="2577278"/>
                  <a:pt x="2384413" y="2577278"/>
                </a:cubicBezTo>
                <a:cubicBezTo>
                  <a:pt x="2381599" y="2577278"/>
                  <a:pt x="2381599" y="2574467"/>
                  <a:pt x="2381599" y="2574467"/>
                </a:cubicBezTo>
                <a:cubicBezTo>
                  <a:pt x="2375979" y="2551970"/>
                  <a:pt x="2359108" y="2535099"/>
                  <a:pt x="2336613" y="2529476"/>
                </a:cubicBezTo>
                <a:cubicBezTo>
                  <a:pt x="2333800" y="2529476"/>
                  <a:pt x="2333800" y="2526665"/>
                  <a:pt x="2333800" y="2526665"/>
                </a:cubicBezTo>
                <a:cubicBezTo>
                  <a:pt x="2333800" y="2523852"/>
                  <a:pt x="2336613" y="2523852"/>
                  <a:pt x="2336613" y="2523852"/>
                </a:cubicBezTo>
                <a:cubicBezTo>
                  <a:pt x="2359108" y="2518231"/>
                  <a:pt x="2375979" y="2501358"/>
                  <a:pt x="2384413" y="2476053"/>
                </a:cubicBezTo>
                <a:close/>
                <a:moveTo>
                  <a:pt x="2229761" y="2476053"/>
                </a:moveTo>
                <a:cubicBezTo>
                  <a:pt x="2238198" y="2498547"/>
                  <a:pt x="2255066" y="2515418"/>
                  <a:pt x="2277564" y="2523852"/>
                </a:cubicBezTo>
                <a:cubicBezTo>
                  <a:pt x="2280374" y="2523852"/>
                  <a:pt x="2280374" y="2526665"/>
                  <a:pt x="2280374" y="2526665"/>
                </a:cubicBezTo>
                <a:cubicBezTo>
                  <a:pt x="2280374" y="2529476"/>
                  <a:pt x="2277564" y="2529476"/>
                  <a:pt x="2277564" y="2529476"/>
                </a:cubicBezTo>
                <a:cubicBezTo>
                  <a:pt x="2255066" y="2535099"/>
                  <a:pt x="2238198" y="2551970"/>
                  <a:pt x="2232575" y="2574467"/>
                </a:cubicBezTo>
                <a:cubicBezTo>
                  <a:pt x="2232575" y="2577278"/>
                  <a:pt x="2229761" y="2577278"/>
                  <a:pt x="2229761" y="2577278"/>
                </a:cubicBezTo>
                <a:cubicBezTo>
                  <a:pt x="2226948" y="2577278"/>
                  <a:pt x="2226948" y="2574467"/>
                  <a:pt x="2226948" y="2574467"/>
                </a:cubicBezTo>
                <a:cubicBezTo>
                  <a:pt x="2221328" y="2551970"/>
                  <a:pt x="2204457" y="2535099"/>
                  <a:pt x="2181962" y="2529476"/>
                </a:cubicBezTo>
                <a:cubicBezTo>
                  <a:pt x="2179149" y="2529476"/>
                  <a:pt x="2179149" y="2526665"/>
                  <a:pt x="2179149" y="2526665"/>
                </a:cubicBezTo>
                <a:cubicBezTo>
                  <a:pt x="2179149" y="2523852"/>
                  <a:pt x="2181962" y="2523852"/>
                  <a:pt x="2181962" y="2523852"/>
                </a:cubicBezTo>
                <a:cubicBezTo>
                  <a:pt x="2204457" y="2518231"/>
                  <a:pt x="2221328" y="2501358"/>
                  <a:pt x="2229761" y="2476053"/>
                </a:cubicBezTo>
                <a:close/>
                <a:moveTo>
                  <a:pt x="2075115" y="2476053"/>
                </a:moveTo>
                <a:cubicBezTo>
                  <a:pt x="2080738" y="2498547"/>
                  <a:pt x="2100419" y="2515418"/>
                  <a:pt x="2122917" y="2523852"/>
                </a:cubicBezTo>
                <a:cubicBezTo>
                  <a:pt x="2125727" y="2523852"/>
                  <a:pt x="2125727" y="2526665"/>
                  <a:pt x="2125727" y="2526665"/>
                </a:cubicBezTo>
                <a:cubicBezTo>
                  <a:pt x="2125727" y="2529476"/>
                  <a:pt x="2122917" y="2529476"/>
                  <a:pt x="2122917" y="2529476"/>
                </a:cubicBezTo>
                <a:cubicBezTo>
                  <a:pt x="2100419" y="2535099"/>
                  <a:pt x="2083551" y="2551970"/>
                  <a:pt x="2077928" y="2574467"/>
                </a:cubicBezTo>
                <a:cubicBezTo>
                  <a:pt x="2077928" y="2577278"/>
                  <a:pt x="2075115" y="2577278"/>
                  <a:pt x="2075115" y="2577278"/>
                </a:cubicBezTo>
                <a:cubicBezTo>
                  <a:pt x="2072301" y="2577278"/>
                  <a:pt x="2072301" y="2574467"/>
                  <a:pt x="2072301" y="2574467"/>
                </a:cubicBezTo>
                <a:cubicBezTo>
                  <a:pt x="2066681" y="2551970"/>
                  <a:pt x="2049810" y="2535099"/>
                  <a:pt x="2027315" y="2529476"/>
                </a:cubicBezTo>
                <a:cubicBezTo>
                  <a:pt x="2024502" y="2529476"/>
                  <a:pt x="2024502" y="2526665"/>
                  <a:pt x="2024502" y="2526665"/>
                </a:cubicBezTo>
                <a:cubicBezTo>
                  <a:pt x="2024502" y="2523852"/>
                  <a:pt x="2027315" y="2523852"/>
                  <a:pt x="2027315" y="2523852"/>
                </a:cubicBezTo>
                <a:cubicBezTo>
                  <a:pt x="2049810" y="2518231"/>
                  <a:pt x="2066681" y="2501358"/>
                  <a:pt x="2075115" y="2476053"/>
                </a:cubicBezTo>
                <a:close/>
                <a:moveTo>
                  <a:pt x="1917652" y="2476053"/>
                </a:moveTo>
                <a:cubicBezTo>
                  <a:pt x="1926086" y="2498547"/>
                  <a:pt x="1942957" y="2515418"/>
                  <a:pt x="1965455" y="2523852"/>
                </a:cubicBezTo>
                <a:cubicBezTo>
                  <a:pt x="1968265" y="2523852"/>
                  <a:pt x="1968265" y="2526665"/>
                  <a:pt x="1968265" y="2526665"/>
                </a:cubicBezTo>
                <a:cubicBezTo>
                  <a:pt x="1968265" y="2529476"/>
                  <a:pt x="1965455" y="2529476"/>
                  <a:pt x="1965455" y="2529476"/>
                </a:cubicBezTo>
                <a:cubicBezTo>
                  <a:pt x="1942957" y="2535099"/>
                  <a:pt x="1926086" y="2551970"/>
                  <a:pt x="1920463" y="2574467"/>
                </a:cubicBezTo>
                <a:cubicBezTo>
                  <a:pt x="1920463" y="2577278"/>
                  <a:pt x="1917652" y="2577278"/>
                  <a:pt x="1917652" y="2577278"/>
                </a:cubicBezTo>
                <a:cubicBezTo>
                  <a:pt x="1914839" y="2577278"/>
                  <a:pt x="1914839" y="2574467"/>
                  <a:pt x="1914839" y="2574467"/>
                </a:cubicBezTo>
                <a:cubicBezTo>
                  <a:pt x="1909219" y="2551970"/>
                  <a:pt x="1892345" y="2535099"/>
                  <a:pt x="1869850" y="2529476"/>
                </a:cubicBezTo>
                <a:cubicBezTo>
                  <a:pt x="1867040" y="2529476"/>
                  <a:pt x="1867040" y="2526665"/>
                  <a:pt x="1867040" y="2526665"/>
                </a:cubicBezTo>
                <a:cubicBezTo>
                  <a:pt x="1867040" y="2523852"/>
                  <a:pt x="1869850" y="2523852"/>
                  <a:pt x="1869850" y="2523852"/>
                </a:cubicBezTo>
                <a:cubicBezTo>
                  <a:pt x="1892345" y="2518231"/>
                  <a:pt x="1909219" y="2501358"/>
                  <a:pt x="1917652" y="2476053"/>
                </a:cubicBezTo>
                <a:close/>
                <a:moveTo>
                  <a:pt x="1763004" y="2476053"/>
                </a:moveTo>
                <a:cubicBezTo>
                  <a:pt x="1771438" y="2498547"/>
                  <a:pt x="1788309" y="2515418"/>
                  <a:pt x="1810807" y="2523852"/>
                </a:cubicBezTo>
                <a:cubicBezTo>
                  <a:pt x="1813617" y="2523852"/>
                  <a:pt x="1813617" y="2526665"/>
                  <a:pt x="1813617" y="2526665"/>
                </a:cubicBezTo>
                <a:cubicBezTo>
                  <a:pt x="1813617" y="2529476"/>
                  <a:pt x="1810807" y="2529476"/>
                  <a:pt x="1810807" y="2529476"/>
                </a:cubicBezTo>
                <a:cubicBezTo>
                  <a:pt x="1788309" y="2535099"/>
                  <a:pt x="1771438" y="2551970"/>
                  <a:pt x="1765815" y="2574467"/>
                </a:cubicBezTo>
                <a:cubicBezTo>
                  <a:pt x="1765815" y="2577278"/>
                  <a:pt x="1763004" y="2577278"/>
                  <a:pt x="1763004" y="2577278"/>
                </a:cubicBezTo>
                <a:cubicBezTo>
                  <a:pt x="1760191" y="2577278"/>
                  <a:pt x="1760191" y="2574467"/>
                  <a:pt x="1760191" y="2574467"/>
                </a:cubicBezTo>
                <a:cubicBezTo>
                  <a:pt x="1754571" y="2551970"/>
                  <a:pt x="1737697" y="2535099"/>
                  <a:pt x="1715202" y="2529476"/>
                </a:cubicBezTo>
                <a:cubicBezTo>
                  <a:pt x="1712392" y="2529476"/>
                  <a:pt x="1712392" y="2526665"/>
                  <a:pt x="1712392" y="2526665"/>
                </a:cubicBezTo>
                <a:cubicBezTo>
                  <a:pt x="1712392" y="2523852"/>
                  <a:pt x="1715202" y="2523852"/>
                  <a:pt x="1715202" y="2523852"/>
                </a:cubicBezTo>
                <a:cubicBezTo>
                  <a:pt x="1737697" y="2518231"/>
                  <a:pt x="1754571" y="2501358"/>
                  <a:pt x="1763004" y="2476053"/>
                </a:cubicBezTo>
                <a:close/>
                <a:moveTo>
                  <a:pt x="1608353" y="2476053"/>
                </a:moveTo>
                <a:cubicBezTo>
                  <a:pt x="1613977" y="2498547"/>
                  <a:pt x="1633658" y="2515418"/>
                  <a:pt x="1656156" y="2523852"/>
                </a:cubicBezTo>
                <a:cubicBezTo>
                  <a:pt x="1658966" y="2523852"/>
                  <a:pt x="1658966" y="2526665"/>
                  <a:pt x="1658966" y="2526665"/>
                </a:cubicBezTo>
                <a:cubicBezTo>
                  <a:pt x="1658966" y="2529476"/>
                  <a:pt x="1656156" y="2529476"/>
                  <a:pt x="1656156" y="2529476"/>
                </a:cubicBezTo>
                <a:cubicBezTo>
                  <a:pt x="1633658" y="2535099"/>
                  <a:pt x="1616787" y="2551970"/>
                  <a:pt x="1611164" y="2574467"/>
                </a:cubicBezTo>
                <a:cubicBezTo>
                  <a:pt x="1611164" y="2577278"/>
                  <a:pt x="1608353" y="2577278"/>
                  <a:pt x="1608353" y="2577278"/>
                </a:cubicBezTo>
                <a:cubicBezTo>
                  <a:pt x="1605540" y="2577278"/>
                  <a:pt x="1605540" y="2574467"/>
                  <a:pt x="1605540" y="2574467"/>
                </a:cubicBezTo>
                <a:cubicBezTo>
                  <a:pt x="1599920" y="2551970"/>
                  <a:pt x="1583046" y="2535099"/>
                  <a:pt x="1560551" y="2529476"/>
                </a:cubicBezTo>
                <a:cubicBezTo>
                  <a:pt x="1557741" y="2529476"/>
                  <a:pt x="1557741" y="2526665"/>
                  <a:pt x="1557741" y="2526665"/>
                </a:cubicBezTo>
                <a:cubicBezTo>
                  <a:pt x="1557741" y="2523852"/>
                  <a:pt x="1560551" y="2523852"/>
                  <a:pt x="1560551" y="2523852"/>
                </a:cubicBezTo>
                <a:cubicBezTo>
                  <a:pt x="1583046" y="2518231"/>
                  <a:pt x="1599920" y="2501358"/>
                  <a:pt x="1608353" y="2476053"/>
                </a:cubicBezTo>
                <a:close/>
                <a:moveTo>
                  <a:pt x="1450892" y="2476053"/>
                </a:moveTo>
                <a:cubicBezTo>
                  <a:pt x="1459326" y="2498547"/>
                  <a:pt x="1476197" y="2515418"/>
                  <a:pt x="1498695" y="2523852"/>
                </a:cubicBezTo>
                <a:cubicBezTo>
                  <a:pt x="1501505" y="2523852"/>
                  <a:pt x="1501505" y="2526665"/>
                  <a:pt x="1501505" y="2526665"/>
                </a:cubicBezTo>
                <a:cubicBezTo>
                  <a:pt x="1501505" y="2529476"/>
                  <a:pt x="1498695" y="2529476"/>
                  <a:pt x="1498695" y="2529476"/>
                </a:cubicBezTo>
                <a:cubicBezTo>
                  <a:pt x="1476197" y="2535099"/>
                  <a:pt x="1459326" y="2551970"/>
                  <a:pt x="1453706" y="2574467"/>
                </a:cubicBezTo>
                <a:cubicBezTo>
                  <a:pt x="1453706" y="2577278"/>
                  <a:pt x="1450892" y="2577278"/>
                  <a:pt x="1450892" y="2577278"/>
                </a:cubicBezTo>
                <a:cubicBezTo>
                  <a:pt x="1448079" y="2577278"/>
                  <a:pt x="1448079" y="2574467"/>
                  <a:pt x="1448079" y="2574467"/>
                </a:cubicBezTo>
                <a:cubicBezTo>
                  <a:pt x="1442458" y="2551970"/>
                  <a:pt x="1425587" y="2535099"/>
                  <a:pt x="1403090" y="2529476"/>
                </a:cubicBezTo>
                <a:cubicBezTo>
                  <a:pt x="1400280" y="2529476"/>
                  <a:pt x="1400280" y="2526665"/>
                  <a:pt x="1400280" y="2526665"/>
                </a:cubicBezTo>
                <a:cubicBezTo>
                  <a:pt x="1400280" y="2523852"/>
                  <a:pt x="1403090" y="2523852"/>
                  <a:pt x="1403090" y="2523852"/>
                </a:cubicBezTo>
                <a:cubicBezTo>
                  <a:pt x="1425587" y="2518231"/>
                  <a:pt x="1442458" y="2501358"/>
                  <a:pt x="1450892" y="2476053"/>
                </a:cubicBezTo>
                <a:close/>
                <a:moveTo>
                  <a:pt x="1296244" y="2476053"/>
                </a:moveTo>
                <a:cubicBezTo>
                  <a:pt x="1304678" y="2498547"/>
                  <a:pt x="1321549" y="2515418"/>
                  <a:pt x="1344046" y="2523852"/>
                </a:cubicBezTo>
                <a:cubicBezTo>
                  <a:pt x="1346857" y="2523852"/>
                  <a:pt x="1346857" y="2526665"/>
                  <a:pt x="1346857" y="2526665"/>
                </a:cubicBezTo>
                <a:cubicBezTo>
                  <a:pt x="1346857" y="2529476"/>
                  <a:pt x="1344046" y="2529476"/>
                  <a:pt x="1344046" y="2529476"/>
                </a:cubicBezTo>
                <a:cubicBezTo>
                  <a:pt x="1321549" y="2535099"/>
                  <a:pt x="1304678" y="2551970"/>
                  <a:pt x="1299058" y="2574467"/>
                </a:cubicBezTo>
                <a:cubicBezTo>
                  <a:pt x="1299058" y="2577278"/>
                  <a:pt x="1296244" y="2577278"/>
                  <a:pt x="1296244" y="2577278"/>
                </a:cubicBezTo>
                <a:cubicBezTo>
                  <a:pt x="1293431" y="2577278"/>
                  <a:pt x="1293431" y="2574467"/>
                  <a:pt x="1293431" y="2574467"/>
                </a:cubicBezTo>
                <a:cubicBezTo>
                  <a:pt x="1287810" y="2551970"/>
                  <a:pt x="1270939" y="2535099"/>
                  <a:pt x="1248442" y="2529476"/>
                </a:cubicBezTo>
                <a:cubicBezTo>
                  <a:pt x="1245632" y="2529476"/>
                  <a:pt x="1245632" y="2526665"/>
                  <a:pt x="1245632" y="2526665"/>
                </a:cubicBezTo>
                <a:cubicBezTo>
                  <a:pt x="1245632" y="2523852"/>
                  <a:pt x="1248442" y="2523852"/>
                  <a:pt x="1248442" y="2523852"/>
                </a:cubicBezTo>
                <a:cubicBezTo>
                  <a:pt x="1270939" y="2518231"/>
                  <a:pt x="1287810" y="2501358"/>
                  <a:pt x="1296244" y="2476053"/>
                </a:cubicBezTo>
                <a:close/>
                <a:moveTo>
                  <a:pt x="1141593" y="2476053"/>
                </a:moveTo>
                <a:cubicBezTo>
                  <a:pt x="1150027" y="2498547"/>
                  <a:pt x="1166898" y="2515418"/>
                  <a:pt x="1189395" y="2523852"/>
                </a:cubicBezTo>
                <a:cubicBezTo>
                  <a:pt x="1192206" y="2523852"/>
                  <a:pt x="1192206" y="2526665"/>
                  <a:pt x="1192206" y="2526665"/>
                </a:cubicBezTo>
                <a:cubicBezTo>
                  <a:pt x="1192206" y="2529476"/>
                  <a:pt x="1189395" y="2529476"/>
                  <a:pt x="1189395" y="2529476"/>
                </a:cubicBezTo>
                <a:cubicBezTo>
                  <a:pt x="1166898" y="2535099"/>
                  <a:pt x="1150027" y="2551970"/>
                  <a:pt x="1144407" y="2574467"/>
                </a:cubicBezTo>
                <a:cubicBezTo>
                  <a:pt x="1144407" y="2577278"/>
                  <a:pt x="1141593" y="2577278"/>
                  <a:pt x="1141593" y="2577278"/>
                </a:cubicBezTo>
                <a:cubicBezTo>
                  <a:pt x="1138780" y="2577278"/>
                  <a:pt x="1138780" y="2574467"/>
                  <a:pt x="1138780" y="2574467"/>
                </a:cubicBezTo>
                <a:cubicBezTo>
                  <a:pt x="1133159" y="2551970"/>
                  <a:pt x="1116288" y="2535099"/>
                  <a:pt x="1093791" y="2529476"/>
                </a:cubicBezTo>
                <a:cubicBezTo>
                  <a:pt x="1090981" y="2529476"/>
                  <a:pt x="1090981" y="2526665"/>
                  <a:pt x="1090981" y="2526665"/>
                </a:cubicBezTo>
                <a:cubicBezTo>
                  <a:pt x="1090981" y="2523852"/>
                  <a:pt x="1093791" y="2523852"/>
                  <a:pt x="1093791" y="2523852"/>
                </a:cubicBezTo>
                <a:cubicBezTo>
                  <a:pt x="1116288" y="2518231"/>
                  <a:pt x="1133159" y="2501358"/>
                  <a:pt x="1141593" y="2476053"/>
                </a:cubicBezTo>
                <a:close/>
                <a:moveTo>
                  <a:pt x="984132" y="2476053"/>
                </a:moveTo>
                <a:cubicBezTo>
                  <a:pt x="992566" y="2498547"/>
                  <a:pt x="1009437" y="2515418"/>
                  <a:pt x="1031934" y="2523852"/>
                </a:cubicBezTo>
                <a:cubicBezTo>
                  <a:pt x="1034745" y="2523852"/>
                  <a:pt x="1034745" y="2526665"/>
                  <a:pt x="1034745" y="2526665"/>
                </a:cubicBezTo>
                <a:cubicBezTo>
                  <a:pt x="1034745" y="2529476"/>
                  <a:pt x="1031934" y="2529476"/>
                  <a:pt x="1031934" y="2529476"/>
                </a:cubicBezTo>
                <a:cubicBezTo>
                  <a:pt x="1009437" y="2535099"/>
                  <a:pt x="992566" y="2551970"/>
                  <a:pt x="986946" y="2574467"/>
                </a:cubicBezTo>
                <a:cubicBezTo>
                  <a:pt x="986946" y="2577278"/>
                  <a:pt x="984132" y="2577278"/>
                  <a:pt x="984132" y="2577278"/>
                </a:cubicBezTo>
                <a:cubicBezTo>
                  <a:pt x="981319" y="2577278"/>
                  <a:pt x="981319" y="2574467"/>
                  <a:pt x="981319" y="2574467"/>
                </a:cubicBezTo>
                <a:cubicBezTo>
                  <a:pt x="975698" y="2551970"/>
                  <a:pt x="958827" y="2535099"/>
                  <a:pt x="936330" y="2529476"/>
                </a:cubicBezTo>
                <a:cubicBezTo>
                  <a:pt x="933520" y="2529476"/>
                  <a:pt x="933520" y="2526665"/>
                  <a:pt x="933520" y="2526665"/>
                </a:cubicBezTo>
                <a:cubicBezTo>
                  <a:pt x="933520" y="2523852"/>
                  <a:pt x="936330" y="2523852"/>
                  <a:pt x="936330" y="2523852"/>
                </a:cubicBezTo>
                <a:cubicBezTo>
                  <a:pt x="958827" y="2518231"/>
                  <a:pt x="975698" y="2501358"/>
                  <a:pt x="984132" y="2476053"/>
                </a:cubicBezTo>
                <a:close/>
                <a:moveTo>
                  <a:pt x="829484" y="2476053"/>
                </a:moveTo>
                <a:cubicBezTo>
                  <a:pt x="837918" y="2498547"/>
                  <a:pt x="854789" y="2515418"/>
                  <a:pt x="877286" y="2523852"/>
                </a:cubicBezTo>
                <a:cubicBezTo>
                  <a:pt x="880097" y="2523852"/>
                  <a:pt x="880097" y="2526665"/>
                  <a:pt x="880097" y="2526665"/>
                </a:cubicBezTo>
                <a:cubicBezTo>
                  <a:pt x="880097" y="2529476"/>
                  <a:pt x="877286" y="2529476"/>
                  <a:pt x="877286" y="2529476"/>
                </a:cubicBezTo>
                <a:cubicBezTo>
                  <a:pt x="854789" y="2535099"/>
                  <a:pt x="837918" y="2551970"/>
                  <a:pt x="832298" y="2574467"/>
                </a:cubicBezTo>
                <a:cubicBezTo>
                  <a:pt x="832298" y="2577278"/>
                  <a:pt x="829484" y="2577278"/>
                  <a:pt x="829484" y="2577278"/>
                </a:cubicBezTo>
                <a:cubicBezTo>
                  <a:pt x="826671" y="2577278"/>
                  <a:pt x="826671" y="2574467"/>
                  <a:pt x="826671" y="2574467"/>
                </a:cubicBezTo>
                <a:cubicBezTo>
                  <a:pt x="821050" y="2551970"/>
                  <a:pt x="804179" y="2535099"/>
                  <a:pt x="781682" y="2529476"/>
                </a:cubicBezTo>
                <a:cubicBezTo>
                  <a:pt x="778872" y="2529476"/>
                  <a:pt x="778872" y="2526665"/>
                  <a:pt x="778872" y="2526665"/>
                </a:cubicBezTo>
                <a:cubicBezTo>
                  <a:pt x="778872" y="2523852"/>
                  <a:pt x="781682" y="2523852"/>
                  <a:pt x="781682" y="2523852"/>
                </a:cubicBezTo>
                <a:cubicBezTo>
                  <a:pt x="804179" y="2518231"/>
                  <a:pt x="821050" y="2501358"/>
                  <a:pt x="829484" y="2476053"/>
                </a:cubicBezTo>
                <a:close/>
                <a:moveTo>
                  <a:pt x="674833" y="2476053"/>
                </a:moveTo>
                <a:cubicBezTo>
                  <a:pt x="683267" y="2498547"/>
                  <a:pt x="700138" y="2515418"/>
                  <a:pt x="722635" y="2523852"/>
                </a:cubicBezTo>
                <a:cubicBezTo>
                  <a:pt x="725446" y="2523852"/>
                  <a:pt x="725446" y="2526665"/>
                  <a:pt x="725446" y="2526665"/>
                </a:cubicBezTo>
                <a:cubicBezTo>
                  <a:pt x="725446" y="2529476"/>
                  <a:pt x="722635" y="2529476"/>
                  <a:pt x="722635" y="2529476"/>
                </a:cubicBezTo>
                <a:cubicBezTo>
                  <a:pt x="700138" y="2535099"/>
                  <a:pt x="683267" y="2551970"/>
                  <a:pt x="677647" y="2574467"/>
                </a:cubicBezTo>
                <a:cubicBezTo>
                  <a:pt x="677647" y="2577278"/>
                  <a:pt x="674833" y="2577278"/>
                  <a:pt x="674833" y="2577278"/>
                </a:cubicBezTo>
                <a:cubicBezTo>
                  <a:pt x="672020" y="2577278"/>
                  <a:pt x="672020" y="2574467"/>
                  <a:pt x="672020" y="2574467"/>
                </a:cubicBezTo>
                <a:cubicBezTo>
                  <a:pt x="666399" y="2551970"/>
                  <a:pt x="649528" y="2535099"/>
                  <a:pt x="627031" y="2529476"/>
                </a:cubicBezTo>
                <a:cubicBezTo>
                  <a:pt x="624221" y="2529476"/>
                  <a:pt x="624221" y="2526665"/>
                  <a:pt x="624221" y="2526665"/>
                </a:cubicBezTo>
                <a:cubicBezTo>
                  <a:pt x="624221" y="2523852"/>
                  <a:pt x="627031" y="2523852"/>
                  <a:pt x="627031" y="2523852"/>
                </a:cubicBezTo>
                <a:cubicBezTo>
                  <a:pt x="649528" y="2518231"/>
                  <a:pt x="666399" y="2501358"/>
                  <a:pt x="674833" y="2476053"/>
                </a:cubicBezTo>
                <a:close/>
                <a:moveTo>
                  <a:pt x="517372" y="2476053"/>
                </a:moveTo>
                <a:cubicBezTo>
                  <a:pt x="525806" y="2498547"/>
                  <a:pt x="542677" y="2515418"/>
                  <a:pt x="565174" y="2523852"/>
                </a:cubicBezTo>
                <a:cubicBezTo>
                  <a:pt x="567985" y="2523852"/>
                  <a:pt x="567985" y="2526665"/>
                  <a:pt x="567985" y="2526665"/>
                </a:cubicBezTo>
                <a:cubicBezTo>
                  <a:pt x="567985" y="2529476"/>
                  <a:pt x="565174" y="2529476"/>
                  <a:pt x="565174" y="2529476"/>
                </a:cubicBezTo>
                <a:cubicBezTo>
                  <a:pt x="542677" y="2535099"/>
                  <a:pt x="525806" y="2551970"/>
                  <a:pt x="520183" y="2574467"/>
                </a:cubicBezTo>
                <a:cubicBezTo>
                  <a:pt x="520183" y="2577278"/>
                  <a:pt x="517372" y="2577278"/>
                  <a:pt x="517372" y="2577278"/>
                </a:cubicBezTo>
                <a:cubicBezTo>
                  <a:pt x="514559" y="2577278"/>
                  <a:pt x="514559" y="2574467"/>
                  <a:pt x="514559" y="2574467"/>
                </a:cubicBezTo>
                <a:cubicBezTo>
                  <a:pt x="508938" y="2551970"/>
                  <a:pt x="492065" y="2535099"/>
                  <a:pt x="469570" y="2529476"/>
                </a:cubicBezTo>
                <a:cubicBezTo>
                  <a:pt x="466760" y="2529476"/>
                  <a:pt x="466760" y="2526665"/>
                  <a:pt x="466760" y="2526665"/>
                </a:cubicBezTo>
                <a:cubicBezTo>
                  <a:pt x="466760" y="2523852"/>
                  <a:pt x="469570" y="2523852"/>
                  <a:pt x="469570" y="2523852"/>
                </a:cubicBezTo>
                <a:cubicBezTo>
                  <a:pt x="492065" y="2518231"/>
                  <a:pt x="508938" y="2501358"/>
                  <a:pt x="517372" y="2476053"/>
                </a:cubicBezTo>
                <a:close/>
                <a:moveTo>
                  <a:pt x="362724" y="2476053"/>
                </a:moveTo>
                <a:cubicBezTo>
                  <a:pt x="371158" y="2498547"/>
                  <a:pt x="388029" y="2515418"/>
                  <a:pt x="410526" y="2523852"/>
                </a:cubicBezTo>
                <a:cubicBezTo>
                  <a:pt x="413337" y="2523852"/>
                  <a:pt x="413337" y="2526665"/>
                  <a:pt x="413337" y="2526665"/>
                </a:cubicBezTo>
                <a:cubicBezTo>
                  <a:pt x="413337" y="2529476"/>
                  <a:pt x="410526" y="2529476"/>
                  <a:pt x="410526" y="2529476"/>
                </a:cubicBezTo>
                <a:cubicBezTo>
                  <a:pt x="388029" y="2535099"/>
                  <a:pt x="371158" y="2551970"/>
                  <a:pt x="365535" y="2574467"/>
                </a:cubicBezTo>
                <a:cubicBezTo>
                  <a:pt x="365535" y="2577278"/>
                  <a:pt x="362724" y="2577278"/>
                  <a:pt x="362724" y="2577278"/>
                </a:cubicBezTo>
                <a:cubicBezTo>
                  <a:pt x="359911" y="2577278"/>
                  <a:pt x="359911" y="2574467"/>
                  <a:pt x="359911" y="2574467"/>
                </a:cubicBezTo>
                <a:cubicBezTo>
                  <a:pt x="354290" y="2551970"/>
                  <a:pt x="337417" y="2535099"/>
                  <a:pt x="314922" y="2529476"/>
                </a:cubicBezTo>
                <a:cubicBezTo>
                  <a:pt x="312112" y="2529476"/>
                  <a:pt x="312112" y="2526665"/>
                  <a:pt x="312112" y="2526665"/>
                </a:cubicBezTo>
                <a:cubicBezTo>
                  <a:pt x="312112" y="2523852"/>
                  <a:pt x="314922" y="2523852"/>
                  <a:pt x="314922" y="2523852"/>
                </a:cubicBezTo>
                <a:cubicBezTo>
                  <a:pt x="337417" y="2518231"/>
                  <a:pt x="354290" y="2501358"/>
                  <a:pt x="362724" y="2476053"/>
                </a:cubicBezTo>
                <a:close/>
                <a:moveTo>
                  <a:pt x="208073" y="2476053"/>
                </a:moveTo>
                <a:cubicBezTo>
                  <a:pt x="216507" y="2498547"/>
                  <a:pt x="233378" y="2515418"/>
                  <a:pt x="255875" y="2523852"/>
                </a:cubicBezTo>
                <a:cubicBezTo>
                  <a:pt x="258686" y="2523852"/>
                  <a:pt x="258686" y="2526665"/>
                  <a:pt x="258686" y="2526665"/>
                </a:cubicBezTo>
                <a:cubicBezTo>
                  <a:pt x="258686" y="2529476"/>
                  <a:pt x="255875" y="2529476"/>
                  <a:pt x="255875" y="2529476"/>
                </a:cubicBezTo>
                <a:cubicBezTo>
                  <a:pt x="233378" y="2535099"/>
                  <a:pt x="216507" y="2551970"/>
                  <a:pt x="210884" y="2574467"/>
                </a:cubicBezTo>
                <a:cubicBezTo>
                  <a:pt x="210884" y="2577278"/>
                  <a:pt x="208073" y="2577278"/>
                  <a:pt x="208073" y="2577278"/>
                </a:cubicBezTo>
                <a:cubicBezTo>
                  <a:pt x="205260" y="2577278"/>
                  <a:pt x="205260" y="2574467"/>
                  <a:pt x="205260" y="2574467"/>
                </a:cubicBezTo>
                <a:cubicBezTo>
                  <a:pt x="199639" y="2551970"/>
                  <a:pt x="182766" y="2535099"/>
                  <a:pt x="160271" y="2529476"/>
                </a:cubicBezTo>
                <a:cubicBezTo>
                  <a:pt x="157461" y="2529476"/>
                  <a:pt x="157461" y="2526665"/>
                  <a:pt x="157461" y="2526665"/>
                </a:cubicBezTo>
                <a:cubicBezTo>
                  <a:pt x="157461" y="2523852"/>
                  <a:pt x="160271" y="2523852"/>
                  <a:pt x="160271" y="2523852"/>
                </a:cubicBezTo>
                <a:cubicBezTo>
                  <a:pt x="182766" y="2518231"/>
                  <a:pt x="199639" y="2501358"/>
                  <a:pt x="208073" y="2476053"/>
                </a:cubicBezTo>
                <a:close/>
                <a:moveTo>
                  <a:pt x="50612" y="2476053"/>
                </a:moveTo>
                <a:cubicBezTo>
                  <a:pt x="59049" y="2498547"/>
                  <a:pt x="75920" y="2515418"/>
                  <a:pt x="98414" y="2523852"/>
                </a:cubicBezTo>
                <a:cubicBezTo>
                  <a:pt x="101225" y="2523852"/>
                  <a:pt x="101225" y="2526665"/>
                  <a:pt x="101225" y="2526665"/>
                </a:cubicBezTo>
                <a:cubicBezTo>
                  <a:pt x="101225" y="2529476"/>
                  <a:pt x="98414" y="2529476"/>
                  <a:pt x="98414" y="2529476"/>
                </a:cubicBezTo>
                <a:cubicBezTo>
                  <a:pt x="75920" y="2535099"/>
                  <a:pt x="59049" y="2551970"/>
                  <a:pt x="53426" y="2574467"/>
                </a:cubicBezTo>
                <a:cubicBezTo>
                  <a:pt x="53426" y="2577278"/>
                  <a:pt x="50612" y="2577278"/>
                  <a:pt x="50612" y="2577278"/>
                </a:cubicBezTo>
                <a:cubicBezTo>
                  <a:pt x="47802" y="2577278"/>
                  <a:pt x="47802" y="2574467"/>
                  <a:pt x="47802" y="2574467"/>
                </a:cubicBezTo>
                <a:cubicBezTo>
                  <a:pt x="42178" y="2551970"/>
                  <a:pt x="25307" y="2535099"/>
                  <a:pt x="2813" y="2529476"/>
                </a:cubicBezTo>
                <a:cubicBezTo>
                  <a:pt x="0" y="2529476"/>
                  <a:pt x="0" y="2526665"/>
                  <a:pt x="0" y="2526665"/>
                </a:cubicBezTo>
                <a:cubicBezTo>
                  <a:pt x="0" y="2523852"/>
                  <a:pt x="2813" y="2523852"/>
                  <a:pt x="2813" y="2523852"/>
                </a:cubicBezTo>
                <a:cubicBezTo>
                  <a:pt x="25307" y="2518231"/>
                  <a:pt x="42178" y="2501358"/>
                  <a:pt x="50612" y="2476053"/>
                </a:cubicBezTo>
                <a:close/>
                <a:moveTo>
                  <a:pt x="5184973" y="2318592"/>
                </a:moveTo>
                <a:cubicBezTo>
                  <a:pt x="5193410" y="2343899"/>
                  <a:pt x="5210281" y="2360770"/>
                  <a:pt x="5232776" y="2366391"/>
                </a:cubicBezTo>
                <a:cubicBezTo>
                  <a:pt x="5235586" y="2366391"/>
                  <a:pt x="5235586" y="2369204"/>
                  <a:pt x="5235586" y="2369204"/>
                </a:cubicBezTo>
                <a:cubicBezTo>
                  <a:pt x="5235586" y="2372018"/>
                  <a:pt x="5232776" y="2372018"/>
                  <a:pt x="5232776" y="2372018"/>
                </a:cubicBezTo>
                <a:cubicBezTo>
                  <a:pt x="5210281" y="2377641"/>
                  <a:pt x="5193410" y="2394509"/>
                  <a:pt x="5187787" y="2417006"/>
                </a:cubicBezTo>
                <a:cubicBezTo>
                  <a:pt x="5187787" y="2419817"/>
                  <a:pt x="5184973" y="2419817"/>
                  <a:pt x="5184973" y="2419817"/>
                </a:cubicBezTo>
                <a:cubicBezTo>
                  <a:pt x="5182163" y="2419817"/>
                  <a:pt x="5182163" y="2417006"/>
                  <a:pt x="5182163" y="2417006"/>
                </a:cubicBezTo>
                <a:cubicBezTo>
                  <a:pt x="5176540" y="2394509"/>
                  <a:pt x="5159669" y="2377641"/>
                  <a:pt x="5137174" y="2372018"/>
                </a:cubicBezTo>
                <a:cubicBezTo>
                  <a:pt x="5134361" y="2372018"/>
                  <a:pt x="5134361" y="2369204"/>
                  <a:pt x="5134361" y="2369204"/>
                </a:cubicBezTo>
                <a:cubicBezTo>
                  <a:pt x="5134361" y="2366391"/>
                  <a:pt x="5137174" y="2366391"/>
                  <a:pt x="5137174" y="2366391"/>
                </a:cubicBezTo>
                <a:cubicBezTo>
                  <a:pt x="5159669" y="2360770"/>
                  <a:pt x="5176540" y="2343899"/>
                  <a:pt x="5184973" y="2318592"/>
                </a:cubicBezTo>
                <a:close/>
                <a:moveTo>
                  <a:pt x="5030325" y="2318592"/>
                </a:moveTo>
                <a:cubicBezTo>
                  <a:pt x="5035949" y="2343899"/>
                  <a:pt x="5055630" y="2360770"/>
                  <a:pt x="5078128" y="2366391"/>
                </a:cubicBezTo>
                <a:cubicBezTo>
                  <a:pt x="5080938" y="2366391"/>
                  <a:pt x="5080938" y="2369204"/>
                  <a:pt x="5080938" y="2369204"/>
                </a:cubicBezTo>
                <a:cubicBezTo>
                  <a:pt x="5080938" y="2372018"/>
                  <a:pt x="5078128" y="2372018"/>
                  <a:pt x="5078128" y="2372018"/>
                </a:cubicBezTo>
                <a:cubicBezTo>
                  <a:pt x="5055630" y="2377641"/>
                  <a:pt x="5038759" y="2394509"/>
                  <a:pt x="5033136" y="2417006"/>
                </a:cubicBezTo>
                <a:cubicBezTo>
                  <a:pt x="5033136" y="2419817"/>
                  <a:pt x="5030325" y="2419817"/>
                  <a:pt x="5030325" y="2419817"/>
                </a:cubicBezTo>
                <a:cubicBezTo>
                  <a:pt x="5027512" y="2419817"/>
                  <a:pt x="5027512" y="2417006"/>
                  <a:pt x="5027512" y="2417006"/>
                </a:cubicBezTo>
                <a:cubicBezTo>
                  <a:pt x="5021892" y="2394509"/>
                  <a:pt x="5005018" y="2377641"/>
                  <a:pt x="4982523" y="2372018"/>
                </a:cubicBezTo>
                <a:cubicBezTo>
                  <a:pt x="4979713" y="2372018"/>
                  <a:pt x="4979713" y="2369204"/>
                  <a:pt x="4979713" y="2369204"/>
                </a:cubicBezTo>
                <a:cubicBezTo>
                  <a:pt x="4979713" y="2366391"/>
                  <a:pt x="4982523" y="2366391"/>
                  <a:pt x="4982523" y="2366391"/>
                </a:cubicBezTo>
                <a:cubicBezTo>
                  <a:pt x="5005018" y="2360770"/>
                  <a:pt x="5021892" y="2343899"/>
                  <a:pt x="5030325" y="2318592"/>
                </a:cubicBezTo>
                <a:close/>
                <a:moveTo>
                  <a:pt x="4872861" y="2318592"/>
                </a:moveTo>
                <a:cubicBezTo>
                  <a:pt x="4881298" y="2343899"/>
                  <a:pt x="4898166" y="2360770"/>
                  <a:pt x="4920664" y="2366391"/>
                </a:cubicBezTo>
                <a:cubicBezTo>
                  <a:pt x="4923474" y="2366391"/>
                  <a:pt x="4923474" y="2369204"/>
                  <a:pt x="4923474" y="2369204"/>
                </a:cubicBezTo>
                <a:cubicBezTo>
                  <a:pt x="4923474" y="2372018"/>
                  <a:pt x="4920664" y="2372018"/>
                  <a:pt x="4920664" y="2372018"/>
                </a:cubicBezTo>
                <a:cubicBezTo>
                  <a:pt x="4898166" y="2377641"/>
                  <a:pt x="4881298" y="2394509"/>
                  <a:pt x="4875675" y="2417006"/>
                </a:cubicBezTo>
                <a:cubicBezTo>
                  <a:pt x="4875675" y="2419817"/>
                  <a:pt x="4872861" y="2419817"/>
                  <a:pt x="4872861" y="2419817"/>
                </a:cubicBezTo>
                <a:cubicBezTo>
                  <a:pt x="4870048" y="2419817"/>
                  <a:pt x="4870048" y="2417006"/>
                  <a:pt x="4870048" y="2417006"/>
                </a:cubicBezTo>
                <a:cubicBezTo>
                  <a:pt x="4864428" y="2394509"/>
                  <a:pt x="4847557" y="2377641"/>
                  <a:pt x="4825062" y="2372018"/>
                </a:cubicBezTo>
                <a:cubicBezTo>
                  <a:pt x="4822249" y="2372018"/>
                  <a:pt x="4822249" y="2369204"/>
                  <a:pt x="4822249" y="2369204"/>
                </a:cubicBezTo>
                <a:cubicBezTo>
                  <a:pt x="4822249" y="2366391"/>
                  <a:pt x="4825062" y="2366391"/>
                  <a:pt x="4825062" y="2366391"/>
                </a:cubicBezTo>
                <a:cubicBezTo>
                  <a:pt x="4847557" y="2360770"/>
                  <a:pt x="4864428" y="2343899"/>
                  <a:pt x="4872861" y="2318592"/>
                </a:cubicBezTo>
                <a:close/>
                <a:moveTo>
                  <a:pt x="4718213" y="2318592"/>
                </a:moveTo>
                <a:cubicBezTo>
                  <a:pt x="4726650" y="2343899"/>
                  <a:pt x="4743518" y="2360770"/>
                  <a:pt x="4766016" y="2366391"/>
                </a:cubicBezTo>
                <a:cubicBezTo>
                  <a:pt x="4768826" y="2366391"/>
                  <a:pt x="4768826" y="2369204"/>
                  <a:pt x="4768826" y="2369204"/>
                </a:cubicBezTo>
                <a:cubicBezTo>
                  <a:pt x="4768826" y="2372018"/>
                  <a:pt x="4766016" y="2372018"/>
                  <a:pt x="4766016" y="2372018"/>
                </a:cubicBezTo>
                <a:cubicBezTo>
                  <a:pt x="4743518" y="2377641"/>
                  <a:pt x="4726650" y="2394509"/>
                  <a:pt x="4721027" y="2417006"/>
                </a:cubicBezTo>
                <a:cubicBezTo>
                  <a:pt x="4721027" y="2419817"/>
                  <a:pt x="4718213" y="2419817"/>
                  <a:pt x="4718213" y="2419817"/>
                </a:cubicBezTo>
                <a:cubicBezTo>
                  <a:pt x="4715400" y="2419817"/>
                  <a:pt x="4715400" y="2417006"/>
                  <a:pt x="4715400" y="2417006"/>
                </a:cubicBezTo>
                <a:cubicBezTo>
                  <a:pt x="4709780" y="2394509"/>
                  <a:pt x="4692909" y="2377641"/>
                  <a:pt x="4670414" y="2372018"/>
                </a:cubicBezTo>
                <a:cubicBezTo>
                  <a:pt x="4667601" y="2372018"/>
                  <a:pt x="4667601" y="2369204"/>
                  <a:pt x="4667601" y="2369204"/>
                </a:cubicBezTo>
                <a:cubicBezTo>
                  <a:pt x="4667601" y="2366391"/>
                  <a:pt x="4670414" y="2366391"/>
                  <a:pt x="4670414" y="2366391"/>
                </a:cubicBezTo>
                <a:cubicBezTo>
                  <a:pt x="4692909" y="2360770"/>
                  <a:pt x="4709780" y="2343899"/>
                  <a:pt x="4718213" y="2318592"/>
                </a:cubicBezTo>
                <a:close/>
                <a:moveTo>
                  <a:pt x="4563563" y="2318592"/>
                </a:moveTo>
                <a:cubicBezTo>
                  <a:pt x="4571999" y="2343899"/>
                  <a:pt x="4588867" y="2360770"/>
                  <a:pt x="4611365" y="2366391"/>
                </a:cubicBezTo>
                <a:cubicBezTo>
                  <a:pt x="4614175" y="2366391"/>
                  <a:pt x="4614175" y="2369204"/>
                  <a:pt x="4614175" y="2369204"/>
                </a:cubicBezTo>
                <a:cubicBezTo>
                  <a:pt x="4614175" y="2372018"/>
                  <a:pt x="4611365" y="2372018"/>
                  <a:pt x="4611365" y="2372018"/>
                </a:cubicBezTo>
                <a:cubicBezTo>
                  <a:pt x="4588867" y="2377641"/>
                  <a:pt x="4571999" y="2394509"/>
                  <a:pt x="4566376" y="2417006"/>
                </a:cubicBezTo>
                <a:cubicBezTo>
                  <a:pt x="4566376" y="2419817"/>
                  <a:pt x="4563563" y="2419817"/>
                  <a:pt x="4563563" y="2419817"/>
                </a:cubicBezTo>
                <a:cubicBezTo>
                  <a:pt x="4560749" y="2419817"/>
                  <a:pt x="4560749" y="2417006"/>
                  <a:pt x="4560749" y="2417006"/>
                </a:cubicBezTo>
                <a:cubicBezTo>
                  <a:pt x="4555129" y="2394509"/>
                  <a:pt x="4538258" y="2377641"/>
                  <a:pt x="4515763" y="2372018"/>
                </a:cubicBezTo>
                <a:cubicBezTo>
                  <a:pt x="4512950" y="2372018"/>
                  <a:pt x="4512950" y="2369204"/>
                  <a:pt x="4512950" y="2369204"/>
                </a:cubicBezTo>
                <a:cubicBezTo>
                  <a:pt x="4512950" y="2366391"/>
                  <a:pt x="4515763" y="2366391"/>
                  <a:pt x="4515763" y="2366391"/>
                </a:cubicBezTo>
                <a:cubicBezTo>
                  <a:pt x="4538258" y="2360770"/>
                  <a:pt x="4555129" y="2343899"/>
                  <a:pt x="4563563" y="2318592"/>
                </a:cubicBezTo>
                <a:close/>
                <a:moveTo>
                  <a:pt x="4406104" y="2318592"/>
                </a:moveTo>
                <a:cubicBezTo>
                  <a:pt x="4414538" y="2343899"/>
                  <a:pt x="4431409" y="2360770"/>
                  <a:pt x="4453907" y="2366391"/>
                </a:cubicBezTo>
                <a:cubicBezTo>
                  <a:pt x="4456717" y="2366391"/>
                  <a:pt x="4456717" y="2369204"/>
                  <a:pt x="4456717" y="2369204"/>
                </a:cubicBezTo>
                <a:cubicBezTo>
                  <a:pt x="4456717" y="2372018"/>
                  <a:pt x="4453907" y="2372018"/>
                  <a:pt x="4453907" y="2372018"/>
                </a:cubicBezTo>
                <a:cubicBezTo>
                  <a:pt x="4431409" y="2377641"/>
                  <a:pt x="4414538" y="2394509"/>
                  <a:pt x="4408915" y="2417006"/>
                </a:cubicBezTo>
                <a:cubicBezTo>
                  <a:pt x="4408915" y="2419817"/>
                  <a:pt x="4406104" y="2419817"/>
                  <a:pt x="4406104" y="2419817"/>
                </a:cubicBezTo>
                <a:cubicBezTo>
                  <a:pt x="4403291" y="2419817"/>
                  <a:pt x="4403291" y="2417006"/>
                  <a:pt x="4403291" y="2417006"/>
                </a:cubicBezTo>
                <a:cubicBezTo>
                  <a:pt x="4397671" y="2394509"/>
                  <a:pt x="4380797" y="2377641"/>
                  <a:pt x="4358302" y="2372018"/>
                </a:cubicBezTo>
                <a:cubicBezTo>
                  <a:pt x="4355492" y="2372018"/>
                  <a:pt x="4355492" y="2369204"/>
                  <a:pt x="4355492" y="2369204"/>
                </a:cubicBezTo>
                <a:cubicBezTo>
                  <a:pt x="4355492" y="2366391"/>
                  <a:pt x="4358302" y="2366391"/>
                  <a:pt x="4358302" y="2366391"/>
                </a:cubicBezTo>
                <a:cubicBezTo>
                  <a:pt x="4380797" y="2360770"/>
                  <a:pt x="4397671" y="2343899"/>
                  <a:pt x="4406104" y="2318592"/>
                </a:cubicBezTo>
                <a:close/>
                <a:moveTo>
                  <a:pt x="4251453" y="2318592"/>
                </a:moveTo>
                <a:cubicBezTo>
                  <a:pt x="4259887" y="2343899"/>
                  <a:pt x="4276758" y="2360770"/>
                  <a:pt x="4299256" y="2366391"/>
                </a:cubicBezTo>
                <a:cubicBezTo>
                  <a:pt x="4302066" y="2366391"/>
                  <a:pt x="4302066" y="2369204"/>
                  <a:pt x="4302066" y="2369204"/>
                </a:cubicBezTo>
                <a:cubicBezTo>
                  <a:pt x="4302066" y="2372018"/>
                  <a:pt x="4299256" y="2372018"/>
                  <a:pt x="4299256" y="2372018"/>
                </a:cubicBezTo>
                <a:cubicBezTo>
                  <a:pt x="4276758" y="2377641"/>
                  <a:pt x="4259887" y="2394509"/>
                  <a:pt x="4254264" y="2417006"/>
                </a:cubicBezTo>
                <a:cubicBezTo>
                  <a:pt x="4254264" y="2419817"/>
                  <a:pt x="4251453" y="2419817"/>
                  <a:pt x="4251453" y="2419817"/>
                </a:cubicBezTo>
                <a:cubicBezTo>
                  <a:pt x="4248640" y="2419817"/>
                  <a:pt x="4248640" y="2417006"/>
                  <a:pt x="4248640" y="2417006"/>
                </a:cubicBezTo>
                <a:cubicBezTo>
                  <a:pt x="4243020" y="2394509"/>
                  <a:pt x="4226146" y="2377641"/>
                  <a:pt x="4203651" y="2372018"/>
                </a:cubicBezTo>
                <a:cubicBezTo>
                  <a:pt x="4200841" y="2372018"/>
                  <a:pt x="4200841" y="2369204"/>
                  <a:pt x="4200841" y="2369204"/>
                </a:cubicBezTo>
                <a:cubicBezTo>
                  <a:pt x="4200841" y="2366391"/>
                  <a:pt x="4203651" y="2366391"/>
                  <a:pt x="4203651" y="2366391"/>
                </a:cubicBezTo>
                <a:cubicBezTo>
                  <a:pt x="4226146" y="2360770"/>
                  <a:pt x="4243020" y="2343899"/>
                  <a:pt x="4251453" y="2318592"/>
                </a:cubicBezTo>
                <a:close/>
                <a:moveTo>
                  <a:pt x="4096805" y="2318592"/>
                </a:moveTo>
                <a:cubicBezTo>
                  <a:pt x="4105239" y="2343899"/>
                  <a:pt x="4122110" y="2360770"/>
                  <a:pt x="4144608" y="2366391"/>
                </a:cubicBezTo>
                <a:cubicBezTo>
                  <a:pt x="4147418" y="2366391"/>
                  <a:pt x="4147418" y="2369204"/>
                  <a:pt x="4147418" y="2369204"/>
                </a:cubicBezTo>
                <a:cubicBezTo>
                  <a:pt x="4147418" y="2372018"/>
                  <a:pt x="4144608" y="2372018"/>
                  <a:pt x="4144608" y="2372018"/>
                </a:cubicBezTo>
                <a:cubicBezTo>
                  <a:pt x="4122110" y="2377641"/>
                  <a:pt x="4105239" y="2394509"/>
                  <a:pt x="4099616" y="2417006"/>
                </a:cubicBezTo>
                <a:cubicBezTo>
                  <a:pt x="4099616" y="2419817"/>
                  <a:pt x="4096805" y="2419817"/>
                  <a:pt x="4096805" y="2419817"/>
                </a:cubicBezTo>
                <a:cubicBezTo>
                  <a:pt x="4093992" y="2419817"/>
                  <a:pt x="4093992" y="2417006"/>
                  <a:pt x="4093992" y="2417006"/>
                </a:cubicBezTo>
                <a:cubicBezTo>
                  <a:pt x="4088372" y="2394509"/>
                  <a:pt x="4071498" y="2377641"/>
                  <a:pt x="4049003" y="2372018"/>
                </a:cubicBezTo>
                <a:cubicBezTo>
                  <a:pt x="4046193" y="2372018"/>
                  <a:pt x="4046193" y="2369204"/>
                  <a:pt x="4046193" y="2369204"/>
                </a:cubicBezTo>
                <a:cubicBezTo>
                  <a:pt x="4046193" y="2366391"/>
                  <a:pt x="4049003" y="2366391"/>
                  <a:pt x="4049003" y="2366391"/>
                </a:cubicBezTo>
                <a:cubicBezTo>
                  <a:pt x="4071498" y="2360770"/>
                  <a:pt x="4088372" y="2343899"/>
                  <a:pt x="4096805" y="2318592"/>
                </a:cubicBezTo>
                <a:close/>
                <a:moveTo>
                  <a:pt x="3939345" y="2318592"/>
                </a:moveTo>
                <a:cubicBezTo>
                  <a:pt x="3947781" y="2343899"/>
                  <a:pt x="3964649" y="2360770"/>
                  <a:pt x="3987147" y="2366391"/>
                </a:cubicBezTo>
                <a:cubicBezTo>
                  <a:pt x="3989957" y="2366391"/>
                  <a:pt x="3989957" y="2369204"/>
                  <a:pt x="3989957" y="2369204"/>
                </a:cubicBezTo>
                <a:cubicBezTo>
                  <a:pt x="3989957" y="2372018"/>
                  <a:pt x="3987147" y="2372018"/>
                  <a:pt x="3987147" y="2372018"/>
                </a:cubicBezTo>
                <a:cubicBezTo>
                  <a:pt x="3964649" y="2377641"/>
                  <a:pt x="3947781" y="2394509"/>
                  <a:pt x="3942155" y="2417006"/>
                </a:cubicBezTo>
                <a:cubicBezTo>
                  <a:pt x="3942155" y="2419817"/>
                  <a:pt x="3939345" y="2419817"/>
                  <a:pt x="3939345" y="2419817"/>
                </a:cubicBezTo>
                <a:cubicBezTo>
                  <a:pt x="3936531" y="2419817"/>
                  <a:pt x="3936531" y="2417006"/>
                  <a:pt x="3936531" y="2417006"/>
                </a:cubicBezTo>
                <a:cubicBezTo>
                  <a:pt x="3930911" y="2394509"/>
                  <a:pt x="3914037" y="2377641"/>
                  <a:pt x="3891545" y="2372018"/>
                </a:cubicBezTo>
                <a:cubicBezTo>
                  <a:pt x="3888732" y="2372018"/>
                  <a:pt x="3888732" y="2369204"/>
                  <a:pt x="3888732" y="2369204"/>
                </a:cubicBezTo>
                <a:cubicBezTo>
                  <a:pt x="3888732" y="2366391"/>
                  <a:pt x="3891545" y="2366391"/>
                  <a:pt x="3891545" y="2366391"/>
                </a:cubicBezTo>
                <a:cubicBezTo>
                  <a:pt x="3914037" y="2360770"/>
                  <a:pt x="3930911" y="2343899"/>
                  <a:pt x="3939345" y="2318592"/>
                </a:cubicBezTo>
                <a:close/>
                <a:moveTo>
                  <a:pt x="3784693" y="2318592"/>
                </a:moveTo>
                <a:cubicBezTo>
                  <a:pt x="3793130" y="2343899"/>
                  <a:pt x="3809998" y="2360770"/>
                  <a:pt x="3832496" y="2366391"/>
                </a:cubicBezTo>
                <a:cubicBezTo>
                  <a:pt x="3835306" y="2366391"/>
                  <a:pt x="3835306" y="2369204"/>
                  <a:pt x="3835306" y="2369204"/>
                </a:cubicBezTo>
                <a:cubicBezTo>
                  <a:pt x="3835306" y="2372018"/>
                  <a:pt x="3832496" y="2372018"/>
                  <a:pt x="3832496" y="2372018"/>
                </a:cubicBezTo>
                <a:cubicBezTo>
                  <a:pt x="3809998" y="2377641"/>
                  <a:pt x="3793130" y="2394509"/>
                  <a:pt x="3787504" y="2417006"/>
                </a:cubicBezTo>
                <a:cubicBezTo>
                  <a:pt x="3787504" y="2419817"/>
                  <a:pt x="3784693" y="2419817"/>
                  <a:pt x="3784693" y="2419817"/>
                </a:cubicBezTo>
                <a:cubicBezTo>
                  <a:pt x="3781880" y="2419817"/>
                  <a:pt x="3781880" y="2417006"/>
                  <a:pt x="3781880" y="2417006"/>
                </a:cubicBezTo>
                <a:cubicBezTo>
                  <a:pt x="3776260" y="2394509"/>
                  <a:pt x="3759386" y="2377641"/>
                  <a:pt x="3736894" y="2372018"/>
                </a:cubicBezTo>
                <a:cubicBezTo>
                  <a:pt x="3734081" y="2372018"/>
                  <a:pt x="3734081" y="2369204"/>
                  <a:pt x="3734081" y="2369204"/>
                </a:cubicBezTo>
                <a:cubicBezTo>
                  <a:pt x="3734081" y="2366391"/>
                  <a:pt x="3736894" y="2366391"/>
                  <a:pt x="3736894" y="2366391"/>
                </a:cubicBezTo>
                <a:cubicBezTo>
                  <a:pt x="3759386" y="2360770"/>
                  <a:pt x="3776260" y="2343899"/>
                  <a:pt x="3784693" y="2318592"/>
                </a:cubicBezTo>
                <a:close/>
                <a:moveTo>
                  <a:pt x="3630045" y="2318592"/>
                </a:moveTo>
                <a:cubicBezTo>
                  <a:pt x="3638482" y="2343899"/>
                  <a:pt x="3655350" y="2360770"/>
                  <a:pt x="3677848" y="2366391"/>
                </a:cubicBezTo>
                <a:cubicBezTo>
                  <a:pt x="3680658" y="2366391"/>
                  <a:pt x="3680658" y="2369204"/>
                  <a:pt x="3680658" y="2369204"/>
                </a:cubicBezTo>
                <a:cubicBezTo>
                  <a:pt x="3680658" y="2372018"/>
                  <a:pt x="3677848" y="2372018"/>
                  <a:pt x="3677848" y="2372018"/>
                </a:cubicBezTo>
                <a:cubicBezTo>
                  <a:pt x="3655350" y="2377641"/>
                  <a:pt x="3638482" y="2394509"/>
                  <a:pt x="3632856" y="2417006"/>
                </a:cubicBezTo>
                <a:cubicBezTo>
                  <a:pt x="3632856" y="2419817"/>
                  <a:pt x="3630045" y="2419817"/>
                  <a:pt x="3630045" y="2419817"/>
                </a:cubicBezTo>
                <a:cubicBezTo>
                  <a:pt x="3627232" y="2419817"/>
                  <a:pt x="3627232" y="2417006"/>
                  <a:pt x="3627232" y="2417006"/>
                </a:cubicBezTo>
                <a:cubicBezTo>
                  <a:pt x="3621612" y="2394509"/>
                  <a:pt x="3604738" y="2377641"/>
                  <a:pt x="3582246" y="2372018"/>
                </a:cubicBezTo>
                <a:cubicBezTo>
                  <a:pt x="3579433" y="2372018"/>
                  <a:pt x="3579433" y="2369204"/>
                  <a:pt x="3579433" y="2369204"/>
                </a:cubicBezTo>
                <a:cubicBezTo>
                  <a:pt x="3579433" y="2366391"/>
                  <a:pt x="3582246" y="2366391"/>
                  <a:pt x="3582246" y="2366391"/>
                </a:cubicBezTo>
                <a:cubicBezTo>
                  <a:pt x="3604738" y="2360770"/>
                  <a:pt x="3621612" y="2343899"/>
                  <a:pt x="3630045" y="2318592"/>
                </a:cubicBezTo>
                <a:close/>
                <a:moveTo>
                  <a:pt x="3472581" y="2318592"/>
                </a:moveTo>
                <a:cubicBezTo>
                  <a:pt x="3481018" y="2343899"/>
                  <a:pt x="3500700" y="2360770"/>
                  <a:pt x="3520384" y="2366391"/>
                </a:cubicBezTo>
                <a:cubicBezTo>
                  <a:pt x="3523194" y="2366391"/>
                  <a:pt x="3523194" y="2369204"/>
                  <a:pt x="3523194" y="2369204"/>
                </a:cubicBezTo>
                <a:cubicBezTo>
                  <a:pt x="3523194" y="2372018"/>
                  <a:pt x="3520384" y="2372018"/>
                  <a:pt x="3520384" y="2372018"/>
                </a:cubicBezTo>
                <a:cubicBezTo>
                  <a:pt x="3497889" y="2377641"/>
                  <a:pt x="3481018" y="2394509"/>
                  <a:pt x="3475395" y="2417006"/>
                </a:cubicBezTo>
                <a:cubicBezTo>
                  <a:pt x="3475395" y="2419817"/>
                  <a:pt x="3472581" y="2419817"/>
                  <a:pt x="3472581" y="2419817"/>
                </a:cubicBezTo>
                <a:cubicBezTo>
                  <a:pt x="3469771" y="2419817"/>
                  <a:pt x="3469771" y="2417006"/>
                  <a:pt x="3469771" y="2417006"/>
                </a:cubicBezTo>
                <a:cubicBezTo>
                  <a:pt x="3464148" y="2394509"/>
                  <a:pt x="3447277" y="2377641"/>
                  <a:pt x="3424782" y="2372018"/>
                </a:cubicBezTo>
                <a:cubicBezTo>
                  <a:pt x="3421969" y="2372018"/>
                  <a:pt x="3421969" y="2369204"/>
                  <a:pt x="3421969" y="2369204"/>
                </a:cubicBezTo>
                <a:cubicBezTo>
                  <a:pt x="3421969" y="2366391"/>
                  <a:pt x="3424782" y="2366391"/>
                  <a:pt x="3424782" y="2366391"/>
                </a:cubicBezTo>
                <a:cubicBezTo>
                  <a:pt x="3447277" y="2360770"/>
                  <a:pt x="3464148" y="2343899"/>
                  <a:pt x="3472581" y="2318592"/>
                </a:cubicBezTo>
                <a:close/>
                <a:moveTo>
                  <a:pt x="3317933" y="2318592"/>
                </a:moveTo>
                <a:cubicBezTo>
                  <a:pt x="3326370" y="2343899"/>
                  <a:pt x="3343241" y="2360770"/>
                  <a:pt x="3365736" y="2366391"/>
                </a:cubicBezTo>
                <a:cubicBezTo>
                  <a:pt x="3368546" y="2366391"/>
                  <a:pt x="3368546" y="2369204"/>
                  <a:pt x="3368546" y="2369204"/>
                </a:cubicBezTo>
                <a:cubicBezTo>
                  <a:pt x="3368546" y="2372018"/>
                  <a:pt x="3365736" y="2372018"/>
                  <a:pt x="3365736" y="2372018"/>
                </a:cubicBezTo>
                <a:cubicBezTo>
                  <a:pt x="3343241" y="2377641"/>
                  <a:pt x="3326370" y="2394509"/>
                  <a:pt x="3320747" y="2417006"/>
                </a:cubicBezTo>
                <a:cubicBezTo>
                  <a:pt x="3320747" y="2419817"/>
                  <a:pt x="3317933" y="2419817"/>
                  <a:pt x="3317933" y="2419817"/>
                </a:cubicBezTo>
                <a:cubicBezTo>
                  <a:pt x="3315123" y="2419817"/>
                  <a:pt x="3315123" y="2417006"/>
                  <a:pt x="3315123" y="2417006"/>
                </a:cubicBezTo>
                <a:cubicBezTo>
                  <a:pt x="3309500" y="2394509"/>
                  <a:pt x="3292629" y="2377641"/>
                  <a:pt x="3270134" y="2372018"/>
                </a:cubicBezTo>
                <a:cubicBezTo>
                  <a:pt x="3267321" y="2372018"/>
                  <a:pt x="3267321" y="2369204"/>
                  <a:pt x="3267321" y="2369204"/>
                </a:cubicBezTo>
                <a:cubicBezTo>
                  <a:pt x="3267321" y="2366391"/>
                  <a:pt x="3270134" y="2366391"/>
                  <a:pt x="3270134" y="2366391"/>
                </a:cubicBezTo>
                <a:cubicBezTo>
                  <a:pt x="3292629" y="2360770"/>
                  <a:pt x="3309500" y="2343899"/>
                  <a:pt x="3317933" y="2318592"/>
                </a:cubicBezTo>
                <a:close/>
                <a:moveTo>
                  <a:pt x="3163283" y="2318592"/>
                </a:moveTo>
                <a:cubicBezTo>
                  <a:pt x="3171719" y="2343899"/>
                  <a:pt x="3188590" y="2360770"/>
                  <a:pt x="3211085" y="2366391"/>
                </a:cubicBezTo>
                <a:cubicBezTo>
                  <a:pt x="3213895" y="2366391"/>
                  <a:pt x="3213895" y="2369204"/>
                  <a:pt x="3213895" y="2369204"/>
                </a:cubicBezTo>
                <a:cubicBezTo>
                  <a:pt x="3213895" y="2372018"/>
                  <a:pt x="3211085" y="2372018"/>
                  <a:pt x="3211085" y="2372018"/>
                </a:cubicBezTo>
                <a:cubicBezTo>
                  <a:pt x="3188590" y="2377641"/>
                  <a:pt x="3171719" y="2394509"/>
                  <a:pt x="3166096" y="2417006"/>
                </a:cubicBezTo>
                <a:cubicBezTo>
                  <a:pt x="3166096" y="2419817"/>
                  <a:pt x="3163283" y="2419817"/>
                  <a:pt x="3163283" y="2419817"/>
                </a:cubicBezTo>
                <a:cubicBezTo>
                  <a:pt x="3160472" y="2419817"/>
                  <a:pt x="3160472" y="2417006"/>
                  <a:pt x="3160472" y="2417006"/>
                </a:cubicBezTo>
                <a:cubicBezTo>
                  <a:pt x="3154849" y="2394509"/>
                  <a:pt x="3137978" y="2377641"/>
                  <a:pt x="3115483" y="2372018"/>
                </a:cubicBezTo>
                <a:cubicBezTo>
                  <a:pt x="3112670" y="2372018"/>
                  <a:pt x="3112670" y="2369204"/>
                  <a:pt x="3112670" y="2369204"/>
                </a:cubicBezTo>
                <a:cubicBezTo>
                  <a:pt x="3112670" y="2366391"/>
                  <a:pt x="3115483" y="2366391"/>
                  <a:pt x="3115483" y="2366391"/>
                </a:cubicBezTo>
                <a:cubicBezTo>
                  <a:pt x="3137978" y="2360770"/>
                  <a:pt x="3154849" y="2343899"/>
                  <a:pt x="3163283" y="2318592"/>
                </a:cubicBezTo>
                <a:close/>
                <a:moveTo>
                  <a:pt x="3005823" y="2318592"/>
                </a:moveTo>
                <a:cubicBezTo>
                  <a:pt x="3014257" y="2343899"/>
                  <a:pt x="3033942" y="2360770"/>
                  <a:pt x="3053626" y="2366391"/>
                </a:cubicBezTo>
                <a:cubicBezTo>
                  <a:pt x="3056436" y="2366391"/>
                  <a:pt x="3056436" y="2369204"/>
                  <a:pt x="3056436" y="2369204"/>
                </a:cubicBezTo>
                <a:cubicBezTo>
                  <a:pt x="3056436" y="2372018"/>
                  <a:pt x="3053626" y="2372018"/>
                  <a:pt x="3053626" y="2372018"/>
                </a:cubicBezTo>
                <a:cubicBezTo>
                  <a:pt x="3031128" y="2377641"/>
                  <a:pt x="3014257" y="2394509"/>
                  <a:pt x="3008634" y="2417006"/>
                </a:cubicBezTo>
                <a:cubicBezTo>
                  <a:pt x="3008634" y="2419817"/>
                  <a:pt x="3005823" y="2419817"/>
                  <a:pt x="3005823" y="2419817"/>
                </a:cubicBezTo>
                <a:cubicBezTo>
                  <a:pt x="3003010" y="2419817"/>
                  <a:pt x="3003010" y="2417006"/>
                  <a:pt x="3003010" y="2417006"/>
                </a:cubicBezTo>
                <a:cubicBezTo>
                  <a:pt x="2997390" y="2394509"/>
                  <a:pt x="2980516" y="2377641"/>
                  <a:pt x="2958021" y="2372018"/>
                </a:cubicBezTo>
                <a:cubicBezTo>
                  <a:pt x="2955211" y="2372018"/>
                  <a:pt x="2955211" y="2369204"/>
                  <a:pt x="2955211" y="2369204"/>
                </a:cubicBezTo>
                <a:cubicBezTo>
                  <a:pt x="2955211" y="2366391"/>
                  <a:pt x="2958021" y="2366391"/>
                  <a:pt x="2958021" y="2366391"/>
                </a:cubicBezTo>
                <a:cubicBezTo>
                  <a:pt x="2980516" y="2360770"/>
                  <a:pt x="2997390" y="2343899"/>
                  <a:pt x="3005823" y="2318592"/>
                </a:cubicBezTo>
                <a:close/>
                <a:moveTo>
                  <a:pt x="2851172" y="2318592"/>
                </a:moveTo>
                <a:cubicBezTo>
                  <a:pt x="2859606" y="2343899"/>
                  <a:pt x="2876477" y="2360770"/>
                  <a:pt x="2898975" y="2366391"/>
                </a:cubicBezTo>
                <a:cubicBezTo>
                  <a:pt x="2901785" y="2366391"/>
                  <a:pt x="2901785" y="2369204"/>
                  <a:pt x="2901785" y="2369204"/>
                </a:cubicBezTo>
                <a:cubicBezTo>
                  <a:pt x="2901785" y="2372018"/>
                  <a:pt x="2898975" y="2372018"/>
                  <a:pt x="2898975" y="2372018"/>
                </a:cubicBezTo>
                <a:cubicBezTo>
                  <a:pt x="2876477" y="2377641"/>
                  <a:pt x="2859606" y="2394509"/>
                  <a:pt x="2853983" y="2417006"/>
                </a:cubicBezTo>
                <a:cubicBezTo>
                  <a:pt x="2853983" y="2419817"/>
                  <a:pt x="2851172" y="2419817"/>
                  <a:pt x="2851172" y="2419817"/>
                </a:cubicBezTo>
                <a:cubicBezTo>
                  <a:pt x="2848359" y="2419817"/>
                  <a:pt x="2848359" y="2417006"/>
                  <a:pt x="2848359" y="2417006"/>
                </a:cubicBezTo>
                <a:cubicBezTo>
                  <a:pt x="2842739" y="2394509"/>
                  <a:pt x="2825865" y="2377641"/>
                  <a:pt x="2803370" y="2372018"/>
                </a:cubicBezTo>
                <a:cubicBezTo>
                  <a:pt x="2800560" y="2372018"/>
                  <a:pt x="2800560" y="2369204"/>
                  <a:pt x="2800560" y="2369204"/>
                </a:cubicBezTo>
                <a:cubicBezTo>
                  <a:pt x="2800560" y="2366391"/>
                  <a:pt x="2803370" y="2366391"/>
                  <a:pt x="2803370" y="2366391"/>
                </a:cubicBezTo>
                <a:cubicBezTo>
                  <a:pt x="2825865" y="2360770"/>
                  <a:pt x="2842739" y="2343899"/>
                  <a:pt x="2851172" y="2318592"/>
                </a:cubicBezTo>
                <a:close/>
                <a:moveTo>
                  <a:pt x="2696525" y="2318592"/>
                </a:moveTo>
                <a:cubicBezTo>
                  <a:pt x="2704959" y="2343899"/>
                  <a:pt x="2721830" y="2360770"/>
                  <a:pt x="2744328" y="2366391"/>
                </a:cubicBezTo>
                <a:cubicBezTo>
                  <a:pt x="2747138" y="2366391"/>
                  <a:pt x="2747138" y="2369204"/>
                  <a:pt x="2747138" y="2369204"/>
                </a:cubicBezTo>
                <a:cubicBezTo>
                  <a:pt x="2747138" y="2372018"/>
                  <a:pt x="2744328" y="2372018"/>
                  <a:pt x="2744328" y="2372018"/>
                </a:cubicBezTo>
                <a:cubicBezTo>
                  <a:pt x="2721830" y="2377641"/>
                  <a:pt x="2704959" y="2394509"/>
                  <a:pt x="2699336" y="2417006"/>
                </a:cubicBezTo>
                <a:cubicBezTo>
                  <a:pt x="2699336" y="2419817"/>
                  <a:pt x="2696525" y="2419817"/>
                  <a:pt x="2696525" y="2419817"/>
                </a:cubicBezTo>
                <a:cubicBezTo>
                  <a:pt x="2693712" y="2419817"/>
                  <a:pt x="2693712" y="2417006"/>
                  <a:pt x="2693712" y="2417006"/>
                </a:cubicBezTo>
                <a:cubicBezTo>
                  <a:pt x="2688092" y="2394509"/>
                  <a:pt x="2671218" y="2377641"/>
                  <a:pt x="2648723" y="2372018"/>
                </a:cubicBezTo>
                <a:cubicBezTo>
                  <a:pt x="2645913" y="2372018"/>
                  <a:pt x="2645913" y="2369204"/>
                  <a:pt x="2645913" y="2369204"/>
                </a:cubicBezTo>
                <a:cubicBezTo>
                  <a:pt x="2645913" y="2366391"/>
                  <a:pt x="2648723" y="2366391"/>
                  <a:pt x="2648723" y="2366391"/>
                </a:cubicBezTo>
                <a:cubicBezTo>
                  <a:pt x="2671218" y="2360770"/>
                  <a:pt x="2688092" y="2343899"/>
                  <a:pt x="2696525" y="2318592"/>
                </a:cubicBezTo>
                <a:close/>
                <a:moveTo>
                  <a:pt x="2539061" y="2318592"/>
                </a:moveTo>
                <a:cubicBezTo>
                  <a:pt x="2547497" y="2343899"/>
                  <a:pt x="2567179" y="2360770"/>
                  <a:pt x="2586863" y="2366391"/>
                </a:cubicBezTo>
                <a:cubicBezTo>
                  <a:pt x="2589673" y="2366391"/>
                  <a:pt x="2589673" y="2369204"/>
                  <a:pt x="2589673" y="2369204"/>
                </a:cubicBezTo>
                <a:cubicBezTo>
                  <a:pt x="2589673" y="2372018"/>
                  <a:pt x="2586863" y="2372018"/>
                  <a:pt x="2586863" y="2372018"/>
                </a:cubicBezTo>
                <a:cubicBezTo>
                  <a:pt x="2564365" y="2377641"/>
                  <a:pt x="2547497" y="2394509"/>
                  <a:pt x="2541874" y="2417006"/>
                </a:cubicBezTo>
                <a:cubicBezTo>
                  <a:pt x="2541874" y="2419817"/>
                  <a:pt x="2539061" y="2419817"/>
                  <a:pt x="2539061" y="2419817"/>
                </a:cubicBezTo>
                <a:cubicBezTo>
                  <a:pt x="2536247" y="2419817"/>
                  <a:pt x="2536247" y="2417006"/>
                  <a:pt x="2536247" y="2417006"/>
                </a:cubicBezTo>
                <a:cubicBezTo>
                  <a:pt x="2530627" y="2394509"/>
                  <a:pt x="2513756" y="2377641"/>
                  <a:pt x="2491261" y="2372018"/>
                </a:cubicBezTo>
                <a:cubicBezTo>
                  <a:pt x="2488448" y="2372018"/>
                  <a:pt x="2488448" y="2369204"/>
                  <a:pt x="2488448" y="2369204"/>
                </a:cubicBezTo>
                <a:cubicBezTo>
                  <a:pt x="2488448" y="2366391"/>
                  <a:pt x="2491261" y="2366391"/>
                  <a:pt x="2491261" y="2366391"/>
                </a:cubicBezTo>
                <a:cubicBezTo>
                  <a:pt x="2513756" y="2360770"/>
                  <a:pt x="2530627" y="2343899"/>
                  <a:pt x="2539061" y="2318592"/>
                </a:cubicBezTo>
                <a:close/>
                <a:moveTo>
                  <a:pt x="2384413" y="2318592"/>
                </a:moveTo>
                <a:cubicBezTo>
                  <a:pt x="2392849" y="2343899"/>
                  <a:pt x="2409717" y="2360770"/>
                  <a:pt x="2432215" y="2366391"/>
                </a:cubicBezTo>
                <a:cubicBezTo>
                  <a:pt x="2435025" y="2366391"/>
                  <a:pt x="2435025" y="2369204"/>
                  <a:pt x="2435025" y="2369204"/>
                </a:cubicBezTo>
                <a:cubicBezTo>
                  <a:pt x="2435025" y="2372018"/>
                  <a:pt x="2432215" y="2372018"/>
                  <a:pt x="2432215" y="2372018"/>
                </a:cubicBezTo>
                <a:cubicBezTo>
                  <a:pt x="2409717" y="2377641"/>
                  <a:pt x="2392849" y="2394509"/>
                  <a:pt x="2387226" y="2417006"/>
                </a:cubicBezTo>
                <a:cubicBezTo>
                  <a:pt x="2387226" y="2419817"/>
                  <a:pt x="2384413" y="2419817"/>
                  <a:pt x="2384413" y="2419817"/>
                </a:cubicBezTo>
                <a:cubicBezTo>
                  <a:pt x="2381599" y="2419817"/>
                  <a:pt x="2381599" y="2417006"/>
                  <a:pt x="2381599" y="2417006"/>
                </a:cubicBezTo>
                <a:cubicBezTo>
                  <a:pt x="2375979" y="2394509"/>
                  <a:pt x="2359108" y="2377641"/>
                  <a:pt x="2336613" y="2372018"/>
                </a:cubicBezTo>
                <a:cubicBezTo>
                  <a:pt x="2333800" y="2372018"/>
                  <a:pt x="2333800" y="2369204"/>
                  <a:pt x="2333800" y="2369204"/>
                </a:cubicBezTo>
                <a:cubicBezTo>
                  <a:pt x="2333800" y="2366391"/>
                  <a:pt x="2336613" y="2366391"/>
                  <a:pt x="2336613" y="2366391"/>
                </a:cubicBezTo>
                <a:cubicBezTo>
                  <a:pt x="2359108" y="2360770"/>
                  <a:pt x="2375979" y="2343899"/>
                  <a:pt x="2384413" y="2318592"/>
                </a:cubicBezTo>
                <a:close/>
                <a:moveTo>
                  <a:pt x="2229761" y="2318592"/>
                </a:moveTo>
                <a:cubicBezTo>
                  <a:pt x="2238198" y="2343899"/>
                  <a:pt x="2255066" y="2360770"/>
                  <a:pt x="2277564" y="2366391"/>
                </a:cubicBezTo>
                <a:cubicBezTo>
                  <a:pt x="2280374" y="2366391"/>
                  <a:pt x="2280374" y="2369204"/>
                  <a:pt x="2280374" y="2369204"/>
                </a:cubicBezTo>
                <a:cubicBezTo>
                  <a:pt x="2280374" y="2372018"/>
                  <a:pt x="2277564" y="2372018"/>
                  <a:pt x="2277564" y="2372018"/>
                </a:cubicBezTo>
                <a:cubicBezTo>
                  <a:pt x="2255066" y="2377641"/>
                  <a:pt x="2238198" y="2394509"/>
                  <a:pt x="2232575" y="2417006"/>
                </a:cubicBezTo>
                <a:cubicBezTo>
                  <a:pt x="2232575" y="2419817"/>
                  <a:pt x="2229761" y="2419817"/>
                  <a:pt x="2229761" y="2419817"/>
                </a:cubicBezTo>
                <a:cubicBezTo>
                  <a:pt x="2226948" y="2419817"/>
                  <a:pt x="2226948" y="2417006"/>
                  <a:pt x="2226948" y="2417006"/>
                </a:cubicBezTo>
                <a:cubicBezTo>
                  <a:pt x="2221328" y="2394509"/>
                  <a:pt x="2204457" y="2377641"/>
                  <a:pt x="2181962" y="2372018"/>
                </a:cubicBezTo>
                <a:cubicBezTo>
                  <a:pt x="2179149" y="2372018"/>
                  <a:pt x="2179149" y="2369204"/>
                  <a:pt x="2179149" y="2369204"/>
                </a:cubicBezTo>
                <a:cubicBezTo>
                  <a:pt x="2179149" y="2366391"/>
                  <a:pt x="2181962" y="2366391"/>
                  <a:pt x="2181962" y="2366391"/>
                </a:cubicBezTo>
                <a:cubicBezTo>
                  <a:pt x="2204457" y="2360770"/>
                  <a:pt x="2221328" y="2343899"/>
                  <a:pt x="2229761" y="2318592"/>
                </a:cubicBezTo>
                <a:close/>
                <a:moveTo>
                  <a:pt x="2075115" y="2318592"/>
                </a:moveTo>
                <a:cubicBezTo>
                  <a:pt x="2080738" y="2343899"/>
                  <a:pt x="2100419" y="2360770"/>
                  <a:pt x="2122917" y="2366391"/>
                </a:cubicBezTo>
                <a:cubicBezTo>
                  <a:pt x="2125727" y="2366391"/>
                  <a:pt x="2125727" y="2369204"/>
                  <a:pt x="2125727" y="2369204"/>
                </a:cubicBezTo>
                <a:cubicBezTo>
                  <a:pt x="2125727" y="2372018"/>
                  <a:pt x="2122917" y="2372018"/>
                  <a:pt x="2122917" y="2372018"/>
                </a:cubicBezTo>
                <a:cubicBezTo>
                  <a:pt x="2100419" y="2377641"/>
                  <a:pt x="2083551" y="2394509"/>
                  <a:pt x="2077928" y="2417006"/>
                </a:cubicBezTo>
                <a:cubicBezTo>
                  <a:pt x="2077928" y="2419817"/>
                  <a:pt x="2075115" y="2419817"/>
                  <a:pt x="2075115" y="2419817"/>
                </a:cubicBezTo>
                <a:cubicBezTo>
                  <a:pt x="2072301" y="2419817"/>
                  <a:pt x="2072301" y="2417006"/>
                  <a:pt x="2072301" y="2417006"/>
                </a:cubicBezTo>
                <a:cubicBezTo>
                  <a:pt x="2066681" y="2394509"/>
                  <a:pt x="2049810" y="2377641"/>
                  <a:pt x="2027315" y="2372018"/>
                </a:cubicBezTo>
                <a:cubicBezTo>
                  <a:pt x="2024502" y="2372018"/>
                  <a:pt x="2024502" y="2369204"/>
                  <a:pt x="2024502" y="2369204"/>
                </a:cubicBezTo>
                <a:cubicBezTo>
                  <a:pt x="2024502" y="2366391"/>
                  <a:pt x="2027315" y="2366391"/>
                  <a:pt x="2027315" y="2366391"/>
                </a:cubicBezTo>
                <a:cubicBezTo>
                  <a:pt x="2049810" y="2360770"/>
                  <a:pt x="2066681" y="2343899"/>
                  <a:pt x="2075115" y="2318592"/>
                </a:cubicBezTo>
                <a:close/>
                <a:moveTo>
                  <a:pt x="1917652" y="2318592"/>
                </a:moveTo>
                <a:cubicBezTo>
                  <a:pt x="1926086" y="2343899"/>
                  <a:pt x="1942957" y="2360770"/>
                  <a:pt x="1965455" y="2366391"/>
                </a:cubicBezTo>
                <a:cubicBezTo>
                  <a:pt x="1968265" y="2366391"/>
                  <a:pt x="1968265" y="2369204"/>
                  <a:pt x="1968265" y="2369204"/>
                </a:cubicBezTo>
                <a:cubicBezTo>
                  <a:pt x="1968265" y="2372018"/>
                  <a:pt x="1965455" y="2372018"/>
                  <a:pt x="1965455" y="2372018"/>
                </a:cubicBezTo>
                <a:cubicBezTo>
                  <a:pt x="1942957" y="2377641"/>
                  <a:pt x="1926086" y="2394509"/>
                  <a:pt x="1920463" y="2417006"/>
                </a:cubicBezTo>
                <a:cubicBezTo>
                  <a:pt x="1920463" y="2419817"/>
                  <a:pt x="1917652" y="2419817"/>
                  <a:pt x="1917652" y="2419817"/>
                </a:cubicBezTo>
                <a:cubicBezTo>
                  <a:pt x="1914839" y="2419817"/>
                  <a:pt x="1914839" y="2417006"/>
                  <a:pt x="1914839" y="2417006"/>
                </a:cubicBezTo>
                <a:cubicBezTo>
                  <a:pt x="1909219" y="2394509"/>
                  <a:pt x="1892345" y="2377641"/>
                  <a:pt x="1869850" y="2372018"/>
                </a:cubicBezTo>
                <a:cubicBezTo>
                  <a:pt x="1867040" y="2372018"/>
                  <a:pt x="1867040" y="2369204"/>
                  <a:pt x="1867040" y="2369204"/>
                </a:cubicBezTo>
                <a:cubicBezTo>
                  <a:pt x="1867040" y="2366391"/>
                  <a:pt x="1869850" y="2366391"/>
                  <a:pt x="1869850" y="2366391"/>
                </a:cubicBezTo>
                <a:cubicBezTo>
                  <a:pt x="1892345" y="2360770"/>
                  <a:pt x="1909219" y="2343899"/>
                  <a:pt x="1917652" y="2318592"/>
                </a:cubicBezTo>
                <a:close/>
                <a:moveTo>
                  <a:pt x="1763004" y="2318592"/>
                </a:moveTo>
                <a:cubicBezTo>
                  <a:pt x="1771438" y="2343899"/>
                  <a:pt x="1788309" y="2360770"/>
                  <a:pt x="1810807" y="2366391"/>
                </a:cubicBezTo>
                <a:cubicBezTo>
                  <a:pt x="1813617" y="2366391"/>
                  <a:pt x="1813617" y="2369204"/>
                  <a:pt x="1813617" y="2369204"/>
                </a:cubicBezTo>
                <a:cubicBezTo>
                  <a:pt x="1813617" y="2372018"/>
                  <a:pt x="1810807" y="2372018"/>
                  <a:pt x="1810807" y="2372018"/>
                </a:cubicBezTo>
                <a:cubicBezTo>
                  <a:pt x="1788309" y="2377641"/>
                  <a:pt x="1771438" y="2394509"/>
                  <a:pt x="1765815" y="2417006"/>
                </a:cubicBezTo>
                <a:cubicBezTo>
                  <a:pt x="1765815" y="2419817"/>
                  <a:pt x="1763004" y="2419817"/>
                  <a:pt x="1763004" y="2419817"/>
                </a:cubicBezTo>
                <a:cubicBezTo>
                  <a:pt x="1760191" y="2419817"/>
                  <a:pt x="1760191" y="2417006"/>
                  <a:pt x="1760191" y="2417006"/>
                </a:cubicBezTo>
                <a:cubicBezTo>
                  <a:pt x="1754571" y="2394509"/>
                  <a:pt x="1737697" y="2377641"/>
                  <a:pt x="1715202" y="2372018"/>
                </a:cubicBezTo>
                <a:cubicBezTo>
                  <a:pt x="1712392" y="2372018"/>
                  <a:pt x="1712392" y="2369204"/>
                  <a:pt x="1712392" y="2369204"/>
                </a:cubicBezTo>
                <a:cubicBezTo>
                  <a:pt x="1712392" y="2366391"/>
                  <a:pt x="1715202" y="2366391"/>
                  <a:pt x="1715202" y="2366391"/>
                </a:cubicBezTo>
                <a:cubicBezTo>
                  <a:pt x="1737697" y="2360770"/>
                  <a:pt x="1754571" y="2343899"/>
                  <a:pt x="1763004" y="2318592"/>
                </a:cubicBezTo>
                <a:close/>
                <a:moveTo>
                  <a:pt x="1608353" y="2318592"/>
                </a:moveTo>
                <a:cubicBezTo>
                  <a:pt x="1613977" y="2343899"/>
                  <a:pt x="1633658" y="2360770"/>
                  <a:pt x="1656156" y="2366391"/>
                </a:cubicBezTo>
                <a:cubicBezTo>
                  <a:pt x="1658966" y="2366391"/>
                  <a:pt x="1658966" y="2369204"/>
                  <a:pt x="1658966" y="2369204"/>
                </a:cubicBezTo>
                <a:cubicBezTo>
                  <a:pt x="1658966" y="2372018"/>
                  <a:pt x="1656156" y="2372018"/>
                  <a:pt x="1656156" y="2372018"/>
                </a:cubicBezTo>
                <a:cubicBezTo>
                  <a:pt x="1633658" y="2377641"/>
                  <a:pt x="1616787" y="2394509"/>
                  <a:pt x="1611164" y="2417006"/>
                </a:cubicBezTo>
                <a:cubicBezTo>
                  <a:pt x="1611164" y="2419817"/>
                  <a:pt x="1608353" y="2419817"/>
                  <a:pt x="1608353" y="2419817"/>
                </a:cubicBezTo>
                <a:cubicBezTo>
                  <a:pt x="1605540" y="2419817"/>
                  <a:pt x="1605540" y="2417006"/>
                  <a:pt x="1605540" y="2417006"/>
                </a:cubicBezTo>
                <a:cubicBezTo>
                  <a:pt x="1599920" y="2394509"/>
                  <a:pt x="1583046" y="2377641"/>
                  <a:pt x="1560551" y="2372018"/>
                </a:cubicBezTo>
                <a:cubicBezTo>
                  <a:pt x="1557741" y="2372018"/>
                  <a:pt x="1557741" y="2369204"/>
                  <a:pt x="1557741" y="2369204"/>
                </a:cubicBezTo>
                <a:cubicBezTo>
                  <a:pt x="1557741" y="2366391"/>
                  <a:pt x="1560551" y="2366391"/>
                  <a:pt x="1560551" y="2366391"/>
                </a:cubicBezTo>
                <a:cubicBezTo>
                  <a:pt x="1583046" y="2360770"/>
                  <a:pt x="1599920" y="2343899"/>
                  <a:pt x="1608353" y="2318592"/>
                </a:cubicBezTo>
                <a:close/>
                <a:moveTo>
                  <a:pt x="1450892" y="2318592"/>
                </a:moveTo>
                <a:cubicBezTo>
                  <a:pt x="1459326" y="2343899"/>
                  <a:pt x="1476197" y="2360770"/>
                  <a:pt x="1498695" y="2366391"/>
                </a:cubicBezTo>
                <a:cubicBezTo>
                  <a:pt x="1501505" y="2366391"/>
                  <a:pt x="1501505" y="2369204"/>
                  <a:pt x="1501505" y="2369204"/>
                </a:cubicBezTo>
                <a:cubicBezTo>
                  <a:pt x="1501505" y="2372018"/>
                  <a:pt x="1498695" y="2372018"/>
                  <a:pt x="1498695" y="2372018"/>
                </a:cubicBezTo>
                <a:cubicBezTo>
                  <a:pt x="1476197" y="2377641"/>
                  <a:pt x="1459326" y="2394509"/>
                  <a:pt x="1453706" y="2417006"/>
                </a:cubicBezTo>
                <a:cubicBezTo>
                  <a:pt x="1453706" y="2419817"/>
                  <a:pt x="1450892" y="2419817"/>
                  <a:pt x="1450892" y="2419817"/>
                </a:cubicBezTo>
                <a:cubicBezTo>
                  <a:pt x="1448079" y="2419817"/>
                  <a:pt x="1448079" y="2417006"/>
                  <a:pt x="1448079" y="2417006"/>
                </a:cubicBezTo>
                <a:cubicBezTo>
                  <a:pt x="1442458" y="2394509"/>
                  <a:pt x="1425587" y="2377641"/>
                  <a:pt x="1403090" y="2372018"/>
                </a:cubicBezTo>
                <a:cubicBezTo>
                  <a:pt x="1400280" y="2372018"/>
                  <a:pt x="1400280" y="2369204"/>
                  <a:pt x="1400280" y="2369204"/>
                </a:cubicBezTo>
                <a:cubicBezTo>
                  <a:pt x="1400280" y="2366391"/>
                  <a:pt x="1403090" y="2366391"/>
                  <a:pt x="1403090" y="2366391"/>
                </a:cubicBezTo>
                <a:cubicBezTo>
                  <a:pt x="1425587" y="2360770"/>
                  <a:pt x="1442458" y="2343899"/>
                  <a:pt x="1450892" y="2318592"/>
                </a:cubicBezTo>
                <a:close/>
                <a:moveTo>
                  <a:pt x="1296244" y="2318592"/>
                </a:moveTo>
                <a:cubicBezTo>
                  <a:pt x="1304678" y="2343899"/>
                  <a:pt x="1321549" y="2360770"/>
                  <a:pt x="1344046" y="2366391"/>
                </a:cubicBezTo>
                <a:cubicBezTo>
                  <a:pt x="1346857" y="2366391"/>
                  <a:pt x="1346857" y="2369204"/>
                  <a:pt x="1346857" y="2369204"/>
                </a:cubicBezTo>
                <a:cubicBezTo>
                  <a:pt x="1346857" y="2372018"/>
                  <a:pt x="1344046" y="2372018"/>
                  <a:pt x="1344046" y="2372018"/>
                </a:cubicBezTo>
                <a:cubicBezTo>
                  <a:pt x="1321549" y="2377641"/>
                  <a:pt x="1304678" y="2394509"/>
                  <a:pt x="1299058" y="2417006"/>
                </a:cubicBezTo>
                <a:cubicBezTo>
                  <a:pt x="1299058" y="2419817"/>
                  <a:pt x="1296244" y="2419817"/>
                  <a:pt x="1296244" y="2419817"/>
                </a:cubicBezTo>
                <a:cubicBezTo>
                  <a:pt x="1293431" y="2419817"/>
                  <a:pt x="1293431" y="2417006"/>
                  <a:pt x="1293431" y="2417006"/>
                </a:cubicBezTo>
                <a:cubicBezTo>
                  <a:pt x="1287810" y="2394509"/>
                  <a:pt x="1270939" y="2377641"/>
                  <a:pt x="1248442" y="2372018"/>
                </a:cubicBezTo>
                <a:cubicBezTo>
                  <a:pt x="1245632" y="2372018"/>
                  <a:pt x="1245632" y="2369204"/>
                  <a:pt x="1245632" y="2369204"/>
                </a:cubicBezTo>
                <a:cubicBezTo>
                  <a:pt x="1245632" y="2366391"/>
                  <a:pt x="1248442" y="2366391"/>
                  <a:pt x="1248442" y="2366391"/>
                </a:cubicBezTo>
                <a:cubicBezTo>
                  <a:pt x="1270939" y="2360770"/>
                  <a:pt x="1287810" y="2343899"/>
                  <a:pt x="1296244" y="2318592"/>
                </a:cubicBezTo>
                <a:close/>
                <a:moveTo>
                  <a:pt x="1141593" y="2318592"/>
                </a:moveTo>
                <a:cubicBezTo>
                  <a:pt x="1150027" y="2343899"/>
                  <a:pt x="1166898" y="2360770"/>
                  <a:pt x="1189395" y="2366391"/>
                </a:cubicBezTo>
                <a:cubicBezTo>
                  <a:pt x="1192206" y="2366391"/>
                  <a:pt x="1192206" y="2369204"/>
                  <a:pt x="1192206" y="2369204"/>
                </a:cubicBezTo>
                <a:cubicBezTo>
                  <a:pt x="1192206" y="2372018"/>
                  <a:pt x="1189395" y="2372018"/>
                  <a:pt x="1189395" y="2372018"/>
                </a:cubicBezTo>
                <a:cubicBezTo>
                  <a:pt x="1166898" y="2377641"/>
                  <a:pt x="1150027" y="2394509"/>
                  <a:pt x="1144407" y="2417006"/>
                </a:cubicBezTo>
                <a:cubicBezTo>
                  <a:pt x="1144407" y="2419817"/>
                  <a:pt x="1141593" y="2419817"/>
                  <a:pt x="1141593" y="2419817"/>
                </a:cubicBezTo>
                <a:cubicBezTo>
                  <a:pt x="1138780" y="2419817"/>
                  <a:pt x="1138780" y="2417006"/>
                  <a:pt x="1138780" y="2417006"/>
                </a:cubicBezTo>
                <a:cubicBezTo>
                  <a:pt x="1133159" y="2394509"/>
                  <a:pt x="1116288" y="2377641"/>
                  <a:pt x="1093791" y="2372018"/>
                </a:cubicBezTo>
                <a:cubicBezTo>
                  <a:pt x="1090981" y="2372018"/>
                  <a:pt x="1090981" y="2369204"/>
                  <a:pt x="1090981" y="2369204"/>
                </a:cubicBezTo>
                <a:cubicBezTo>
                  <a:pt x="1090981" y="2366391"/>
                  <a:pt x="1093791" y="2366391"/>
                  <a:pt x="1093791" y="2366391"/>
                </a:cubicBezTo>
                <a:cubicBezTo>
                  <a:pt x="1116288" y="2360770"/>
                  <a:pt x="1133159" y="2343899"/>
                  <a:pt x="1141593" y="2318592"/>
                </a:cubicBezTo>
                <a:close/>
                <a:moveTo>
                  <a:pt x="984132" y="2318592"/>
                </a:moveTo>
                <a:cubicBezTo>
                  <a:pt x="992566" y="2343899"/>
                  <a:pt x="1009437" y="2360770"/>
                  <a:pt x="1031934" y="2366391"/>
                </a:cubicBezTo>
                <a:cubicBezTo>
                  <a:pt x="1034745" y="2366391"/>
                  <a:pt x="1034745" y="2369204"/>
                  <a:pt x="1034745" y="2369204"/>
                </a:cubicBezTo>
                <a:cubicBezTo>
                  <a:pt x="1034745" y="2372018"/>
                  <a:pt x="1031934" y="2372018"/>
                  <a:pt x="1031934" y="2372018"/>
                </a:cubicBezTo>
                <a:cubicBezTo>
                  <a:pt x="1009437" y="2377641"/>
                  <a:pt x="992566" y="2394509"/>
                  <a:pt x="986946" y="2417006"/>
                </a:cubicBezTo>
                <a:cubicBezTo>
                  <a:pt x="986946" y="2419817"/>
                  <a:pt x="984132" y="2419817"/>
                  <a:pt x="984132" y="2419817"/>
                </a:cubicBezTo>
                <a:cubicBezTo>
                  <a:pt x="981319" y="2419817"/>
                  <a:pt x="981319" y="2417006"/>
                  <a:pt x="981319" y="2417006"/>
                </a:cubicBezTo>
                <a:cubicBezTo>
                  <a:pt x="975698" y="2394509"/>
                  <a:pt x="958827" y="2377641"/>
                  <a:pt x="936330" y="2372018"/>
                </a:cubicBezTo>
                <a:cubicBezTo>
                  <a:pt x="933520" y="2372018"/>
                  <a:pt x="933520" y="2369204"/>
                  <a:pt x="933520" y="2369204"/>
                </a:cubicBezTo>
                <a:cubicBezTo>
                  <a:pt x="933520" y="2366391"/>
                  <a:pt x="936330" y="2366391"/>
                  <a:pt x="936330" y="2366391"/>
                </a:cubicBezTo>
                <a:cubicBezTo>
                  <a:pt x="958827" y="2360770"/>
                  <a:pt x="975698" y="2343899"/>
                  <a:pt x="984132" y="2318592"/>
                </a:cubicBezTo>
                <a:close/>
                <a:moveTo>
                  <a:pt x="829484" y="2318592"/>
                </a:moveTo>
                <a:cubicBezTo>
                  <a:pt x="837918" y="2343899"/>
                  <a:pt x="854789" y="2360770"/>
                  <a:pt x="877286" y="2366391"/>
                </a:cubicBezTo>
                <a:cubicBezTo>
                  <a:pt x="880097" y="2366391"/>
                  <a:pt x="880097" y="2369204"/>
                  <a:pt x="880097" y="2369204"/>
                </a:cubicBezTo>
                <a:cubicBezTo>
                  <a:pt x="880097" y="2372018"/>
                  <a:pt x="877286" y="2372018"/>
                  <a:pt x="877286" y="2372018"/>
                </a:cubicBezTo>
                <a:cubicBezTo>
                  <a:pt x="854789" y="2377641"/>
                  <a:pt x="837918" y="2394509"/>
                  <a:pt x="832298" y="2417006"/>
                </a:cubicBezTo>
                <a:cubicBezTo>
                  <a:pt x="832298" y="2419817"/>
                  <a:pt x="829484" y="2419817"/>
                  <a:pt x="829484" y="2419817"/>
                </a:cubicBezTo>
                <a:cubicBezTo>
                  <a:pt x="826671" y="2419817"/>
                  <a:pt x="826671" y="2417006"/>
                  <a:pt x="826671" y="2417006"/>
                </a:cubicBezTo>
                <a:cubicBezTo>
                  <a:pt x="821050" y="2394509"/>
                  <a:pt x="804179" y="2377641"/>
                  <a:pt x="781682" y="2372018"/>
                </a:cubicBezTo>
                <a:cubicBezTo>
                  <a:pt x="778872" y="2372018"/>
                  <a:pt x="778872" y="2369204"/>
                  <a:pt x="778872" y="2369204"/>
                </a:cubicBezTo>
                <a:cubicBezTo>
                  <a:pt x="778872" y="2366391"/>
                  <a:pt x="781682" y="2366391"/>
                  <a:pt x="781682" y="2366391"/>
                </a:cubicBezTo>
                <a:cubicBezTo>
                  <a:pt x="804179" y="2360770"/>
                  <a:pt x="821050" y="2343899"/>
                  <a:pt x="829484" y="2318592"/>
                </a:cubicBezTo>
                <a:close/>
                <a:moveTo>
                  <a:pt x="674833" y="2318592"/>
                </a:moveTo>
                <a:cubicBezTo>
                  <a:pt x="683267" y="2343899"/>
                  <a:pt x="700138" y="2360770"/>
                  <a:pt x="722635" y="2366391"/>
                </a:cubicBezTo>
                <a:cubicBezTo>
                  <a:pt x="725446" y="2366391"/>
                  <a:pt x="725446" y="2369204"/>
                  <a:pt x="725446" y="2369204"/>
                </a:cubicBezTo>
                <a:cubicBezTo>
                  <a:pt x="725446" y="2372018"/>
                  <a:pt x="722635" y="2372018"/>
                  <a:pt x="722635" y="2372018"/>
                </a:cubicBezTo>
                <a:cubicBezTo>
                  <a:pt x="700138" y="2377641"/>
                  <a:pt x="683267" y="2394509"/>
                  <a:pt x="677647" y="2417006"/>
                </a:cubicBezTo>
                <a:cubicBezTo>
                  <a:pt x="677647" y="2419817"/>
                  <a:pt x="674833" y="2419817"/>
                  <a:pt x="674833" y="2419817"/>
                </a:cubicBezTo>
                <a:cubicBezTo>
                  <a:pt x="672020" y="2419817"/>
                  <a:pt x="672020" y="2417006"/>
                  <a:pt x="672020" y="2417006"/>
                </a:cubicBezTo>
                <a:cubicBezTo>
                  <a:pt x="666399" y="2394509"/>
                  <a:pt x="649528" y="2377641"/>
                  <a:pt x="627031" y="2372018"/>
                </a:cubicBezTo>
                <a:cubicBezTo>
                  <a:pt x="624221" y="2372018"/>
                  <a:pt x="624221" y="2369204"/>
                  <a:pt x="624221" y="2369204"/>
                </a:cubicBezTo>
                <a:cubicBezTo>
                  <a:pt x="624221" y="2366391"/>
                  <a:pt x="627031" y="2366391"/>
                  <a:pt x="627031" y="2366391"/>
                </a:cubicBezTo>
                <a:cubicBezTo>
                  <a:pt x="649528" y="2360770"/>
                  <a:pt x="666399" y="2343899"/>
                  <a:pt x="674833" y="2318592"/>
                </a:cubicBezTo>
                <a:close/>
                <a:moveTo>
                  <a:pt x="517372" y="2318592"/>
                </a:moveTo>
                <a:cubicBezTo>
                  <a:pt x="525806" y="2343899"/>
                  <a:pt x="542677" y="2360770"/>
                  <a:pt x="565174" y="2366391"/>
                </a:cubicBezTo>
                <a:cubicBezTo>
                  <a:pt x="567985" y="2366391"/>
                  <a:pt x="567985" y="2369204"/>
                  <a:pt x="567985" y="2369204"/>
                </a:cubicBezTo>
                <a:cubicBezTo>
                  <a:pt x="567985" y="2372018"/>
                  <a:pt x="565174" y="2372018"/>
                  <a:pt x="565174" y="2372018"/>
                </a:cubicBezTo>
                <a:cubicBezTo>
                  <a:pt x="542677" y="2377641"/>
                  <a:pt x="525806" y="2394509"/>
                  <a:pt x="520183" y="2417006"/>
                </a:cubicBezTo>
                <a:cubicBezTo>
                  <a:pt x="520183" y="2419817"/>
                  <a:pt x="517372" y="2419817"/>
                  <a:pt x="517372" y="2419817"/>
                </a:cubicBezTo>
                <a:cubicBezTo>
                  <a:pt x="514559" y="2419817"/>
                  <a:pt x="514559" y="2417006"/>
                  <a:pt x="514559" y="2417006"/>
                </a:cubicBezTo>
                <a:cubicBezTo>
                  <a:pt x="508938" y="2394509"/>
                  <a:pt x="492065" y="2377641"/>
                  <a:pt x="469570" y="2372018"/>
                </a:cubicBezTo>
                <a:cubicBezTo>
                  <a:pt x="466760" y="2372018"/>
                  <a:pt x="466760" y="2369204"/>
                  <a:pt x="466760" y="2369204"/>
                </a:cubicBezTo>
                <a:cubicBezTo>
                  <a:pt x="466760" y="2366391"/>
                  <a:pt x="469570" y="2366391"/>
                  <a:pt x="469570" y="2366391"/>
                </a:cubicBezTo>
                <a:cubicBezTo>
                  <a:pt x="492065" y="2360770"/>
                  <a:pt x="508938" y="2343899"/>
                  <a:pt x="517372" y="2318592"/>
                </a:cubicBezTo>
                <a:close/>
                <a:moveTo>
                  <a:pt x="362724" y="2318592"/>
                </a:moveTo>
                <a:cubicBezTo>
                  <a:pt x="371158" y="2343899"/>
                  <a:pt x="388029" y="2360770"/>
                  <a:pt x="410526" y="2366391"/>
                </a:cubicBezTo>
                <a:cubicBezTo>
                  <a:pt x="413337" y="2366391"/>
                  <a:pt x="413337" y="2369204"/>
                  <a:pt x="413337" y="2369204"/>
                </a:cubicBezTo>
                <a:cubicBezTo>
                  <a:pt x="413337" y="2372018"/>
                  <a:pt x="410526" y="2372018"/>
                  <a:pt x="410526" y="2372018"/>
                </a:cubicBezTo>
                <a:cubicBezTo>
                  <a:pt x="388029" y="2377641"/>
                  <a:pt x="371158" y="2394509"/>
                  <a:pt x="365535" y="2417006"/>
                </a:cubicBezTo>
                <a:cubicBezTo>
                  <a:pt x="365535" y="2419817"/>
                  <a:pt x="362724" y="2419817"/>
                  <a:pt x="362724" y="2419817"/>
                </a:cubicBezTo>
                <a:cubicBezTo>
                  <a:pt x="359911" y="2419817"/>
                  <a:pt x="359911" y="2417006"/>
                  <a:pt x="359911" y="2417006"/>
                </a:cubicBezTo>
                <a:cubicBezTo>
                  <a:pt x="354290" y="2394509"/>
                  <a:pt x="337417" y="2377641"/>
                  <a:pt x="314922" y="2372018"/>
                </a:cubicBezTo>
                <a:cubicBezTo>
                  <a:pt x="312112" y="2372018"/>
                  <a:pt x="312112" y="2369204"/>
                  <a:pt x="312112" y="2369204"/>
                </a:cubicBezTo>
                <a:cubicBezTo>
                  <a:pt x="312112" y="2366391"/>
                  <a:pt x="314922" y="2366391"/>
                  <a:pt x="314922" y="2366391"/>
                </a:cubicBezTo>
                <a:cubicBezTo>
                  <a:pt x="337417" y="2360770"/>
                  <a:pt x="354290" y="2343899"/>
                  <a:pt x="362724" y="2318592"/>
                </a:cubicBezTo>
                <a:close/>
                <a:moveTo>
                  <a:pt x="208073" y="2318592"/>
                </a:moveTo>
                <a:cubicBezTo>
                  <a:pt x="216507" y="2343899"/>
                  <a:pt x="233378" y="2360770"/>
                  <a:pt x="255875" y="2366391"/>
                </a:cubicBezTo>
                <a:cubicBezTo>
                  <a:pt x="258686" y="2366391"/>
                  <a:pt x="258686" y="2369204"/>
                  <a:pt x="258686" y="2369204"/>
                </a:cubicBezTo>
                <a:cubicBezTo>
                  <a:pt x="258686" y="2372018"/>
                  <a:pt x="255875" y="2372018"/>
                  <a:pt x="255875" y="2372018"/>
                </a:cubicBezTo>
                <a:cubicBezTo>
                  <a:pt x="233378" y="2377641"/>
                  <a:pt x="216507" y="2394509"/>
                  <a:pt x="210884" y="2417006"/>
                </a:cubicBezTo>
                <a:cubicBezTo>
                  <a:pt x="210884" y="2419817"/>
                  <a:pt x="208073" y="2419817"/>
                  <a:pt x="208073" y="2419817"/>
                </a:cubicBezTo>
                <a:cubicBezTo>
                  <a:pt x="205260" y="2419817"/>
                  <a:pt x="205260" y="2417006"/>
                  <a:pt x="205260" y="2417006"/>
                </a:cubicBezTo>
                <a:cubicBezTo>
                  <a:pt x="199639" y="2394509"/>
                  <a:pt x="182766" y="2377641"/>
                  <a:pt x="160271" y="2372018"/>
                </a:cubicBezTo>
                <a:cubicBezTo>
                  <a:pt x="157461" y="2372018"/>
                  <a:pt x="157461" y="2369204"/>
                  <a:pt x="157461" y="2369204"/>
                </a:cubicBezTo>
                <a:cubicBezTo>
                  <a:pt x="157461" y="2366391"/>
                  <a:pt x="160271" y="2366391"/>
                  <a:pt x="160271" y="2366391"/>
                </a:cubicBezTo>
                <a:cubicBezTo>
                  <a:pt x="182766" y="2360770"/>
                  <a:pt x="199639" y="2343899"/>
                  <a:pt x="208073" y="2318592"/>
                </a:cubicBezTo>
                <a:close/>
                <a:moveTo>
                  <a:pt x="50612" y="2318592"/>
                </a:moveTo>
                <a:cubicBezTo>
                  <a:pt x="59049" y="2343899"/>
                  <a:pt x="75920" y="2360770"/>
                  <a:pt x="98414" y="2366391"/>
                </a:cubicBezTo>
                <a:cubicBezTo>
                  <a:pt x="101225" y="2366391"/>
                  <a:pt x="101225" y="2369204"/>
                  <a:pt x="101225" y="2369204"/>
                </a:cubicBezTo>
                <a:cubicBezTo>
                  <a:pt x="101225" y="2372018"/>
                  <a:pt x="98414" y="2372018"/>
                  <a:pt x="98414" y="2372018"/>
                </a:cubicBezTo>
                <a:cubicBezTo>
                  <a:pt x="75920" y="2377641"/>
                  <a:pt x="59049" y="2394509"/>
                  <a:pt x="53426" y="2417006"/>
                </a:cubicBezTo>
                <a:cubicBezTo>
                  <a:pt x="53426" y="2419817"/>
                  <a:pt x="50612" y="2419817"/>
                  <a:pt x="50612" y="2419817"/>
                </a:cubicBezTo>
                <a:cubicBezTo>
                  <a:pt x="47802" y="2419817"/>
                  <a:pt x="47802" y="2417006"/>
                  <a:pt x="47802" y="2417006"/>
                </a:cubicBezTo>
                <a:cubicBezTo>
                  <a:pt x="42178" y="2394509"/>
                  <a:pt x="25307" y="2377641"/>
                  <a:pt x="2813" y="2372018"/>
                </a:cubicBezTo>
                <a:cubicBezTo>
                  <a:pt x="0" y="2372018"/>
                  <a:pt x="0" y="2369204"/>
                  <a:pt x="0" y="2369204"/>
                </a:cubicBezTo>
                <a:cubicBezTo>
                  <a:pt x="0" y="2366391"/>
                  <a:pt x="2813" y="2366391"/>
                  <a:pt x="2813" y="2366391"/>
                </a:cubicBezTo>
                <a:cubicBezTo>
                  <a:pt x="25307" y="2360770"/>
                  <a:pt x="42178" y="2343899"/>
                  <a:pt x="50612" y="2318592"/>
                </a:cubicBezTo>
                <a:close/>
                <a:moveTo>
                  <a:pt x="5184973" y="2163941"/>
                </a:moveTo>
                <a:cubicBezTo>
                  <a:pt x="5193410" y="2189248"/>
                  <a:pt x="5210281" y="2206119"/>
                  <a:pt x="5232776" y="2211740"/>
                </a:cubicBezTo>
                <a:cubicBezTo>
                  <a:pt x="5235586" y="2211740"/>
                  <a:pt x="5235586" y="2214553"/>
                  <a:pt x="5235586" y="2214553"/>
                </a:cubicBezTo>
                <a:cubicBezTo>
                  <a:pt x="5235586" y="2217367"/>
                  <a:pt x="5232776" y="2217367"/>
                  <a:pt x="5232776" y="2217367"/>
                </a:cubicBezTo>
                <a:cubicBezTo>
                  <a:pt x="5210281" y="2222990"/>
                  <a:pt x="5193410" y="2239858"/>
                  <a:pt x="5187787" y="2262355"/>
                </a:cubicBezTo>
                <a:cubicBezTo>
                  <a:pt x="5187787" y="2265166"/>
                  <a:pt x="5184973" y="2265166"/>
                  <a:pt x="5184973" y="2265166"/>
                </a:cubicBezTo>
                <a:cubicBezTo>
                  <a:pt x="5182163" y="2265166"/>
                  <a:pt x="5182163" y="2262355"/>
                  <a:pt x="5182163" y="2262355"/>
                </a:cubicBezTo>
                <a:cubicBezTo>
                  <a:pt x="5176540" y="2239858"/>
                  <a:pt x="5159669" y="2222990"/>
                  <a:pt x="5137174" y="2217367"/>
                </a:cubicBezTo>
                <a:cubicBezTo>
                  <a:pt x="5134361" y="2217367"/>
                  <a:pt x="5134361" y="2214553"/>
                  <a:pt x="5134361" y="2214553"/>
                </a:cubicBezTo>
                <a:cubicBezTo>
                  <a:pt x="5134361" y="2211740"/>
                  <a:pt x="5137174" y="2211740"/>
                  <a:pt x="5137174" y="2211740"/>
                </a:cubicBezTo>
                <a:cubicBezTo>
                  <a:pt x="5159669" y="2206119"/>
                  <a:pt x="5176540" y="2189248"/>
                  <a:pt x="5184973" y="2163941"/>
                </a:cubicBezTo>
                <a:close/>
                <a:moveTo>
                  <a:pt x="5030325" y="2163941"/>
                </a:moveTo>
                <a:cubicBezTo>
                  <a:pt x="5035949" y="2189248"/>
                  <a:pt x="5055630" y="2206119"/>
                  <a:pt x="5078128" y="2211740"/>
                </a:cubicBezTo>
                <a:cubicBezTo>
                  <a:pt x="5080938" y="2211740"/>
                  <a:pt x="5080938" y="2214553"/>
                  <a:pt x="5080938" y="2214553"/>
                </a:cubicBezTo>
                <a:cubicBezTo>
                  <a:pt x="5080938" y="2217367"/>
                  <a:pt x="5078128" y="2217367"/>
                  <a:pt x="5078128" y="2217367"/>
                </a:cubicBezTo>
                <a:cubicBezTo>
                  <a:pt x="5055630" y="2222990"/>
                  <a:pt x="5038759" y="2239858"/>
                  <a:pt x="5033136" y="2262355"/>
                </a:cubicBezTo>
                <a:cubicBezTo>
                  <a:pt x="5033136" y="2265166"/>
                  <a:pt x="5030325" y="2265166"/>
                  <a:pt x="5030325" y="2265166"/>
                </a:cubicBezTo>
                <a:cubicBezTo>
                  <a:pt x="5027512" y="2265166"/>
                  <a:pt x="5027512" y="2262355"/>
                  <a:pt x="5027512" y="2262355"/>
                </a:cubicBezTo>
                <a:cubicBezTo>
                  <a:pt x="5021892" y="2239858"/>
                  <a:pt x="5005018" y="2222990"/>
                  <a:pt x="4982523" y="2217367"/>
                </a:cubicBezTo>
                <a:cubicBezTo>
                  <a:pt x="4979713" y="2217367"/>
                  <a:pt x="4979713" y="2214553"/>
                  <a:pt x="4979713" y="2214553"/>
                </a:cubicBezTo>
                <a:cubicBezTo>
                  <a:pt x="4979713" y="2211740"/>
                  <a:pt x="4982523" y="2211740"/>
                  <a:pt x="4982523" y="2211740"/>
                </a:cubicBezTo>
                <a:cubicBezTo>
                  <a:pt x="5005018" y="2206119"/>
                  <a:pt x="5021892" y="2189248"/>
                  <a:pt x="5030325" y="2163941"/>
                </a:cubicBezTo>
                <a:close/>
                <a:moveTo>
                  <a:pt x="4872861" y="2163941"/>
                </a:moveTo>
                <a:cubicBezTo>
                  <a:pt x="4881298" y="2189248"/>
                  <a:pt x="4898166" y="2206119"/>
                  <a:pt x="4920664" y="2211740"/>
                </a:cubicBezTo>
                <a:cubicBezTo>
                  <a:pt x="4923474" y="2211740"/>
                  <a:pt x="4923474" y="2214553"/>
                  <a:pt x="4923474" y="2214553"/>
                </a:cubicBezTo>
                <a:cubicBezTo>
                  <a:pt x="4923474" y="2217367"/>
                  <a:pt x="4920664" y="2217367"/>
                  <a:pt x="4920664" y="2217367"/>
                </a:cubicBezTo>
                <a:cubicBezTo>
                  <a:pt x="4898166" y="2222990"/>
                  <a:pt x="4881298" y="2239858"/>
                  <a:pt x="4875675" y="2262355"/>
                </a:cubicBezTo>
                <a:cubicBezTo>
                  <a:pt x="4875675" y="2265166"/>
                  <a:pt x="4872861" y="2265166"/>
                  <a:pt x="4872861" y="2265166"/>
                </a:cubicBezTo>
                <a:cubicBezTo>
                  <a:pt x="4870048" y="2265166"/>
                  <a:pt x="4870048" y="2262355"/>
                  <a:pt x="4870048" y="2262355"/>
                </a:cubicBezTo>
                <a:cubicBezTo>
                  <a:pt x="4864428" y="2239858"/>
                  <a:pt x="4847557" y="2222990"/>
                  <a:pt x="4825062" y="2217367"/>
                </a:cubicBezTo>
                <a:cubicBezTo>
                  <a:pt x="4822249" y="2217367"/>
                  <a:pt x="4822249" y="2214553"/>
                  <a:pt x="4822249" y="2214553"/>
                </a:cubicBezTo>
                <a:cubicBezTo>
                  <a:pt x="4822249" y="2211740"/>
                  <a:pt x="4825062" y="2211740"/>
                  <a:pt x="4825062" y="2211740"/>
                </a:cubicBezTo>
                <a:cubicBezTo>
                  <a:pt x="4847557" y="2206119"/>
                  <a:pt x="4864428" y="2189248"/>
                  <a:pt x="4872861" y="2163941"/>
                </a:cubicBezTo>
                <a:close/>
                <a:moveTo>
                  <a:pt x="4718213" y="2163941"/>
                </a:moveTo>
                <a:cubicBezTo>
                  <a:pt x="4726650" y="2189248"/>
                  <a:pt x="4743518" y="2206119"/>
                  <a:pt x="4766016" y="2211740"/>
                </a:cubicBezTo>
                <a:cubicBezTo>
                  <a:pt x="4768826" y="2211740"/>
                  <a:pt x="4768826" y="2214553"/>
                  <a:pt x="4768826" y="2214553"/>
                </a:cubicBezTo>
                <a:cubicBezTo>
                  <a:pt x="4768826" y="2217367"/>
                  <a:pt x="4766016" y="2217367"/>
                  <a:pt x="4766016" y="2217367"/>
                </a:cubicBezTo>
                <a:cubicBezTo>
                  <a:pt x="4743518" y="2222990"/>
                  <a:pt x="4726650" y="2239858"/>
                  <a:pt x="4721027" y="2262355"/>
                </a:cubicBezTo>
                <a:cubicBezTo>
                  <a:pt x="4721027" y="2265166"/>
                  <a:pt x="4718213" y="2265166"/>
                  <a:pt x="4718213" y="2265166"/>
                </a:cubicBezTo>
                <a:cubicBezTo>
                  <a:pt x="4715400" y="2265166"/>
                  <a:pt x="4715400" y="2262355"/>
                  <a:pt x="4715400" y="2262355"/>
                </a:cubicBezTo>
                <a:cubicBezTo>
                  <a:pt x="4709780" y="2239858"/>
                  <a:pt x="4692909" y="2222990"/>
                  <a:pt x="4670414" y="2217367"/>
                </a:cubicBezTo>
                <a:cubicBezTo>
                  <a:pt x="4667601" y="2217367"/>
                  <a:pt x="4667601" y="2214553"/>
                  <a:pt x="4667601" y="2214553"/>
                </a:cubicBezTo>
                <a:cubicBezTo>
                  <a:pt x="4667601" y="2211740"/>
                  <a:pt x="4670414" y="2211740"/>
                  <a:pt x="4670414" y="2211740"/>
                </a:cubicBezTo>
                <a:cubicBezTo>
                  <a:pt x="4692909" y="2206119"/>
                  <a:pt x="4709780" y="2189248"/>
                  <a:pt x="4718213" y="2163941"/>
                </a:cubicBezTo>
                <a:close/>
                <a:moveTo>
                  <a:pt x="4563563" y="2163941"/>
                </a:moveTo>
                <a:cubicBezTo>
                  <a:pt x="4571999" y="2189248"/>
                  <a:pt x="4588867" y="2206119"/>
                  <a:pt x="4611365" y="2211740"/>
                </a:cubicBezTo>
                <a:cubicBezTo>
                  <a:pt x="4614175" y="2211740"/>
                  <a:pt x="4614175" y="2214553"/>
                  <a:pt x="4614175" y="2214553"/>
                </a:cubicBezTo>
                <a:cubicBezTo>
                  <a:pt x="4614175" y="2217367"/>
                  <a:pt x="4611365" y="2217367"/>
                  <a:pt x="4611365" y="2217367"/>
                </a:cubicBezTo>
                <a:cubicBezTo>
                  <a:pt x="4588867" y="2222990"/>
                  <a:pt x="4571999" y="2239858"/>
                  <a:pt x="4566376" y="2262355"/>
                </a:cubicBezTo>
                <a:cubicBezTo>
                  <a:pt x="4566376" y="2265166"/>
                  <a:pt x="4563563" y="2265166"/>
                  <a:pt x="4563563" y="2265166"/>
                </a:cubicBezTo>
                <a:cubicBezTo>
                  <a:pt x="4560749" y="2265166"/>
                  <a:pt x="4560749" y="2262355"/>
                  <a:pt x="4560749" y="2262355"/>
                </a:cubicBezTo>
                <a:cubicBezTo>
                  <a:pt x="4555129" y="2239858"/>
                  <a:pt x="4538258" y="2222990"/>
                  <a:pt x="4515763" y="2217367"/>
                </a:cubicBezTo>
                <a:cubicBezTo>
                  <a:pt x="4512950" y="2217367"/>
                  <a:pt x="4512950" y="2214553"/>
                  <a:pt x="4512950" y="2214553"/>
                </a:cubicBezTo>
                <a:cubicBezTo>
                  <a:pt x="4512950" y="2211740"/>
                  <a:pt x="4515763" y="2211740"/>
                  <a:pt x="4515763" y="2211740"/>
                </a:cubicBezTo>
                <a:cubicBezTo>
                  <a:pt x="4538258" y="2206119"/>
                  <a:pt x="4555129" y="2189248"/>
                  <a:pt x="4563563" y="2163941"/>
                </a:cubicBezTo>
                <a:close/>
                <a:moveTo>
                  <a:pt x="4406104" y="2163941"/>
                </a:moveTo>
                <a:cubicBezTo>
                  <a:pt x="4414538" y="2189248"/>
                  <a:pt x="4431409" y="2206119"/>
                  <a:pt x="4453907" y="2211740"/>
                </a:cubicBezTo>
                <a:cubicBezTo>
                  <a:pt x="4456717" y="2211740"/>
                  <a:pt x="4456717" y="2214553"/>
                  <a:pt x="4456717" y="2214553"/>
                </a:cubicBezTo>
                <a:cubicBezTo>
                  <a:pt x="4456717" y="2217367"/>
                  <a:pt x="4453907" y="2217367"/>
                  <a:pt x="4453907" y="2217367"/>
                </a:cubicBezTo>
                <a:cubicBezTo>
                  <a:pt x="4431409" y="2222990"/>
                  <a:pt x="4414538" y="2239858"/>
                  <a:pt x="4408915" y="2262355"/>
                </a:cubicBezTo>
                <a:cubicBezTo>
                  <a:pt x="4408915" y="2265166"/>
                  <a:pt x="4406104" y="2265166"/>
                  <a:pt x="4406104" y="2265166"/>
                </a:cubicBezTo>
                <a:cubicBezTo>
                  <a:pt x="4403291" y="2265166"/>
                  <a:pt x="4403291" y="2262355"/>
                  <a:pt x="4403291" y="2262355"/>
                </a:cubicBezTo>
                <a:cubicBezTo>
                  <a:pt x="4397671" y="2239858"/>
                  <a:pt x="4380797" y="2222990"/>
                  <a:pt x="4358302" y="2217367"/>
                </a:cubicBezTo>
                <a:cubicBezTo>
                  <a:pt x="4355492" y="2217367"/>
                  <a:pt x="4355492" y="2214553"/>
                  <a:pt x="4355492" y="2214553"/>
                </a:cubicBezTo>
                <a:cubicBezTo>
                  <a:pt x="4355492" y="2211740"/>
                  <a:pt x="4358302" y="2211740"/>
                  <a:pt x="4358302" y="2211740"/>
                </a:cubicBezTo>
                <a:cubicBezTo>
                  <a:pt x="4380797" y="2206119"/>
                  <a:pt x="4397671" y="2189248"/>
                  <a:pt x="4406104" y="2163941"/>
                </a:cubicBezTo>
                <a:close/>
                <a:moveTo>
                  <a:pt x="4251453" y="2163941"/>
                </a:moveTo>
                <a:cubicBezTo>
                  <a:pt x="4259887" y="2189248"/>
                  <a:pt x="4276758" y="2206119"/>
                  <a:pt x="4299256" y="2211740"/>
                </a:cubicBezTo>
                <a:cubicBezTo>
                  <a:pt x="4302066" y="2211740"/>
                  <a:pt x="4302066" y="2214553"/>
                  <a:pt x="4302066" y="2214553"/>
                </a:cubicBezTo>
                <a:cubicBezTo>
                  <a:pt x="4302066" y="2217367"/>
                  <a:pt x="4299256" y="2217367"/>
                  <a:pt x="4299256" y="2217367"/>
                </a:cubicBezTo>
                <a:cubicBezTo>
                  <a:pt x="4276758" y="2222990"/>
                  <a:pt x="4259887" y="2239858"/>
                  <a:pt x="4254264" y="2262355"/>
                </a:cubicBezTo>
                <a:cubicBezTo>
                  <a:pt x="4254264" y="2265166"/>
                  <a:pt x="4251453" y="2265166"/>
                  <a:pt x="4251453" y="2265166"/>
                </a:cubicBezTo>
                <a:cubicBezTo>
                  <a:pt x="4248640" y="2265166"/>
                  <a:pt x="4248640" y="2262355"/>
                  <a:pt x="4248640" y="2262355"/>
                </a:cubicBezTo>
                <a:cubicBezTo>
                  <a:pt x="4243020" y="2239858"/>
                  <a:pt x="4226146" y="2222990"/>
                  <a:pt x="4203651" y="2217367"/>
                </a:cubicBezTo>
                <a:cubicBezTo>
                  <a:pt x="4200841" y="2217367"/>
                  <a:pt x="4200841" y="2214553"/>
                  <a:pt x="4200841" y="2214553"/>
                </a:cubicBezTo>
                <a:cubicBezTo>
                  <a:pt x="4200841" y="2211740"/>
                  <a:pt x="4203651" y="2211740"/>
                  <a:pt x="4203651" y="2211740"/>
                </a:cubicBezTo>
                <a:cubicBezTo>
                  <a:pt x="4226146" y="2206119"/>
                  <a:pt x="4243020" y="2189248"/>
                  <a:pt x="4251453" y="2163941"/>
                </a:cubicBezTo>
                <a:close/>
                <a:moveTo>
                  <a:pt x="4096805" y="2163941"/>
                </a:moveTo>
                <a:cubicBezTo>
                  <a:pt x="4105239" y="2189248"/>
                  <a:pt x="4122110" y="2206119"/>
                  <a:pt x="4144608" y="2211740"/>
                </a:cubicBezTo>
                <a:cubicBezTo>
                  <a:pt x="4147418" y="2211740"/>
                  <a:pt x="4147418" y="2214553"/>
                  <a:pt x="4147418" y="2214553"/>
                </a:cubicBezTo>
                <a:cubicBezTo>
                  <a:pt x="4147418" y="2217367"/>
                  <a:pt x="4144608" y="2217367"/>
                  <a:pt x="4144608" y="2217367"/>
                </a:cubicBezTo>
                <a:cubicBezTo>
                  <a:pt x="4122110" y="2222990"/>
                  <a:pt x="4105239" y="2239858"/>
                  <a:pt x="4099616" y="2262355"/>
                </a:cubicBezTo>
                <a:cubicBezTo>
                  <a:pt x="4099616" y="2265166"/>
                  <a:pt x="4096805" y="2265166"/>
                  <a:pt x="4096805" y="2265166"/>
                </a:cubicBezTo>
                <a:cubicBezTo>
                  <a:pt x="4093992" y="2265166"/>
                  <a:pt x="4093992" y="2262355"/>
                  <a:pt x="4093992" y="2262355"/>
                </a:cubicBezTo>
                <a:cubicBezTo>
                  <a:pt x="4088372" y="2239858"/>
                  <a:pt x="4071498" y="2222990"/>
                  <a:pt x="4049003" y="2217367"/>
                </a:cubicBezTo>
                <a:cubicBezTo>
                  <a:pt x="4046193" y="2217367"/>
                  <a:pt x="4046193" y="2214553"/>
                  <a:pt x="4046193" y="2214553"/>
                </a:cubicBezTo>
                <a:cubicBezTo>
                  <a:pt x="4046193" y="2211740"/>
                  <a:pt x="4049003" y="2211740"/>
                  <a:pt x="4049003" y="2211740"/>
                </a:cubicBezTo>
                <a:cubicBezTo>
                  <a:pt x="4071498" y="2206119"/>
                  <a:pt x="4088372" y="2189248"/>
                  <a:pt x="4096805" y="2163941"/>
                </a:cubicBezTo>
                <a:close/>
                <a:moveTo>
                  <a:pt x="3939345" y="2163941"/>
                </a:moveTo>
                <a:cubicBezTo>
                  <a:pt x="3947781" y="2189248"/>
                  <a:pt x="3964649" y="2206119"/>
                  <a:pt x="3987147" y="2211740"/>
                </a:cubicBezTo>
                <a:cubicBezTo>
                  <a:pt x="3989957" y="2211740"/>
                  <a:pt x="3989957" y="2214553"/>
                  <a:pt x="3989957" y="2214553"/>
                </a:cubicBezTo>
                <a:cubicBezTo>
                  <a:pt x="3989957" y="2217367"/>
                  <a:pt x="3987147" y="2217367"/>
                  <a:pt x="3987147" y="2217367"/>
                </a:cubicBezTo>
                <a:cubicBezTo>
                  <a:pt x="3964649" y="2222990"/>
                  <a:pt x="3947781" y="2239858"/>
                  <a:pt x="3942155" y="2262355"/>
                </a:cubicBezTo>
                <a:cubicBezTo>
                  <a:pt x="3942155" y="2265166"/>
                  <a:pt x="3939345" y="2265166"/>
                  <a:pt x="3939345" y="2265166"/>
                </a:cubicBezTo>
                <a:cubicBezTo>
                  <a:pt x="3936531" y="2265166"/>
                  <a:pt x="3936531" y="2262355"/>
                  <a:pt x="3936531" y="2262355"/>
                </a:cubicBezTo>
                <a:cubicBezTo>
                  <a:pt x="3930911" y="2239858"/>
                  <a:pt x="3914037" y="2222990"/>
                  <a:pt x="3891545" y="2217367"/>
                </a:cubicBezTo>
                <a:cubicBezTo>
                  <a:pt x="3888732" y="2217367"/>
                  <a:pt x="3888732" y="2214553"/>
                  <a:pt x="3888732" y="2214553"/>
                </a:cubicBezTo>
                <a:cubicBezTo>
                  <a:pt x="3888732" y="2211740"/>
                  <a:pt x="3891545" y="2211740"/>
                  <a:pt x="3891545" y="2211740"/>
                </a:cubicBezTo>
                <a:cubicBezTo>
                  <a:pt x="3914037" y="2206119"/>
                  <a:pt x="3930911" y="2189248"/>
                  <a:pt x="3939345" y="2163941"/>
                </a:cubicBezTo>
                <a:close/>
                <a:moveTo>
                  <a:pt x="3784693" y="2163941"/>
                </a:moveTo>
                <a:cubicBezTo>
                  <a:pt x="3793130" y="2189248"/>
                  <a:pt x="3809998" y="2206119"/>
                  <a:pt x="3832496" y="2211740"/>
                </a:cubicBezTo>
                <a:cubicBezTo>
                  <a:pt x="3835306" y="2211740"/>
                  <a:pt x="3835306" y="2214553"/>
                  <a:pt x="3835306" y="2214553"/>
                </a:cubicBezTo>
                <a:cubicBezTo>
                  <a:pt x="3835306" y="2217367"/>
                  <a:pt x="3832496" y="2217367"/>
                  <a:pt x="3832496" y="2217367"/>
                </a:cubicBezTo>
                <a:cubicBezTo>
                  <a:pt x="3809998" y="2222990"/>
                  <a:pt x="3793130" y="2239858"/>
                  <a:pt x="3787504" y="2262355"/>
                </a:cubicBezTo>
                <a:cubicBezTo>
                  <a:pt x="3787504" y="2265166"/>
                  <a:pt x="3784693" y="2265166"/>
                  <a:pt x="3784693" y="2265166"/>
                </a:cubicBezTo>
                <a:cubicBezTo>
                  <a:pt x="3781880" y="2265166"/>
                  <a:pt x="3781880" y="2262355"/>
                  <a:pt x="3781880" y="2262355"/>
                </a:cubicBezTo>
                <a:cubicBezTo>
                  <a:pt x="3776260" y="2239858"/>
                  <a:pt x="3759386" y="2222990"/>
                  <a:pt x="3736894" y="2217367"/>
                </a:cubicBezTo>
                <a:cubicBezTo>
                  <a:pt x="3734081" y="2217367"/>
                  <a:pt x="3734081" y="2214553"/>
                  <a:pt x="3734081" y="2214553"/>
                </a:cubicBezTo>
                <a:cubicBezTo>
                  <a:pt x="3734081" y="2211740"/>
                  <a:pt x="3736894" y="2211740"/>
                  <a:pt x="3736894" y="2211740"/>
                </a:cubicBezTo>
                <a:cubicBezTo>
                  <a:pt x="3759386" y="2206119"/>
                  <a:pt x="3776260" y="2189248"/>
                  <a:pt x="3784693" y="2163941"/>
                </a:cubicBezTo>
                <a:close/>
                <a:moveTo>
                  <a:pt x="3630045" y="2163941"/>
                </a:moveTo>
                <a:cubicBezTo>
                  <a:pt x="3638482" y="2189248"/>
                  <a:pt x="3655350" y="2206119"/>
                  <a:pt x="3677848" y="2211740"/>
                </a:cubicBezTo>
                <a:cubicBezTo>
                  <a:pt x="3680658" y="2211740"/>
                  <a:pt x="3680658" y="2214553"/>
                  <a:pt x="3680658" y="2214553"/>
                </a:cubicBezTo>
                <a:cubicBezTo>
                  <a:pt x="3680658" y="2217367"/>
                  <a:pt x="3677848" y="2217367"/>
                  <a:pt x="3677848" y="2217367"/>
                </a:cubicBezTo>
                <a:cubicBezTo>
                  <a:pt x="3655350" y="2222990"/>
                  <a:pt x="3638482" y="2239858"/>
                  <a:pt x="3632856" y="2262355"/>
                </a:cubicBezTo>
                <a:cubicBezTo>
                  <a:pt x="3632856" y="2265166"/>
                  <a:pt x="3630045" y="2265166"/>
                  <a:pt x="3630045" y="2265166"/>
                </a:cubicBezTo>
                <a:cubicBezTo>
                  <a:pt x="3627232" y="2265166"/>
                  <a:pt x="3627232" y="2262355"/>
                  <a:pt x="3627232" y="2262355"/>
                </a:cubicBezTo>
                <a:cubicBezTo>
                  <a:pt x="3621612" y="2239858"/>
                  <a:pt x="3604738" y="2222990"/>
                  <a:pt x="3582246" y="2217367"/>
                </a:cubicBezTo>
                <a:cubicBezTo>
                  <a:pt x="3579433" y="2217367"/>
                  <a:pt x="3579433" y="2214553"/>
                  <a:pt x="3579433" y="2214553"/>
                </a:cubicBezTo>
                <a:cubicBezTo>
                  <a:pt x="3579433" y="2211740"/>
                  <a:pt x="3582246" y="2211740"/>
                  <a:pt x="3582246" y="2211740"/>
                </a:cubicBezTo>
                <a:cubicBezTo>
                  <a:pt x="3604738" y="2206119"/>
                  <a:pt x="3621612" y="2189248"/>
                  <a:pt x="3630045" y="2163941"/>
                </a:cubicBezTo>
                <a:close/>
                <a:moveTo>
                  <a:pt x="3472581" y="2163941"/>
                </a:moveTo>
                <a:cubicBezTo>
                  <a:pt x="3481018" y="2189248"/>
                  <a:pt x="3500700" y="2206119"/>
                  <a:pt x="3520384" y="2211740"/>
                </a:cubicBezTo>
                <a:cubicBezTo>
                  <a:pt x="3523194" y="2211740"/>
                  <a:pt x="3523194" y="2214553"/>
                  <a:pt x="3523194" y="2214553"/>
                </a:cubicBezTo>
                <a:cubicBezTo>
                  <a:pt x="3523194" y="2217367"/>
                  <a:pt x="3520384" y="2217367"/>
                  <a:pt x="3520384" y="2217367"/>
                </a:cubicBezTo>
                <a:cubicBezTo>
                  <a:pt x="3497889" y="2222990"/>
                  <a:pt x="3481018" y="2239858"/>
                  <a:pt x="3475395" y="2262355"/>
                </a:cubicBezTo>
                <a:cubicBezTo>
                  <a:pt x="3475395" y="2265166"/>
                  <a:pt x="3472581" y="2265166"/>
                  <a:pt x="3472581" y="2265166"/>
                </a:cubicBezTo>
                <a:cubicBezTo>
                  <a:pt x="3469771" y="2265166"/>
                  <a:pt x="3469771" y="2262355"/>
                  <a:pt x="3469771" y="2262355"/>
                </a:cubicBezTo>
                <a:cubicBezTo>
                  <a:pt x="3464148" y="2239858"/>
                  <a:pt x="3447277" y="2222990"/>
                  <a:pt x="3424782" y="2217367"/>
                </a:cubicBezTo>
                <a:cubicBezTo>
                  <a:pt x="3421969" y="2217367"/>
                  <a:pt x="3421969" y="2214553"/>
                  <a:pt x="3421969" y="2214553"/>
                </a:cubicBezTo>
                <a:cubicBezTo>
                  <a:pt x="3421969" y="2211740"/>
                  <a:pt x="3424782" y="2211740"/>
                  <a:pt x="3424782" y="2211740"/>
                </a:cubicBezTo>
                <a:cubicBezTo>
                  <a:pt x="3447277" y="2206119"/>
                  <a:pt x="3464148" y="2189248"/>
                  <a:pt x="3472581" y="2163941"/>
                </a:cubicBezTo>
                <a:close/>
                <a:moveTo>
                  <a:pt x="3317933" y="2163941"/>
                </a:moveTo>
                <a:cubicBezTo>
                  <a:pt x="3326370" y="2189248"/>
                  <a:pt x="3343241" y="2206119"/>
                  <a:pt x="3365736" y="2211740"/>
                </a:cubicBezTo>
                <a:cubicBezTo>
                  <a:pt x="3368546" y="2211740"/>
                  <a:pt x="3368546" y="2214553"/>
                  <a:pt x="3368546" y="2214553"/>
                </a:cubicBezTo>
                <a:cubicBezTo>
                  <a:pt x="3368546" y="2217367"/>
                  <a:pt x="3365736" y="2217367"/>
                  <a:pt x="3365736" y="2217367"/>
                </a:cubicBezTo>
                <a:cubicBezTo>
                  <a:pt x="3343241" y="2222990"/>
                  <a:pt x="3326370" y="2239858"/>
                  <a:pt x="3320747" y="2262355"/>
                </a:cubicBezTo>
                <a:cubicBezTo>
                  <a:pt x="3320747" y="2265166"/>
                  <a:pt x="3317933" y="2265166"/>
                  <a:pt x="3317933" y="2265166"/>
                </a:cubicBezTo>
                <a:cubicBezTo>
                  <a:pt x="3315123" y="2265166"/>
                  <a:pt x="3315123" y="2262355"/>
                  <a:pt x="3315123" y="2262355"/>
                </a:cubicBezTo>
                <a:cubicBezTo>
                  <a:pt x="3309500" y="2239858"/>
                  <a:pt x="3292629" y="2222990"/>
                  <a:pt x="3270134" y="2217367"/>
                </a:cubicBezTo>
                <a:cubicBezTo>
                  <a:pt x="3267321" y="2217367"/>
                  <a:pt x="3267321" y="2214553"/>
                  <a:pt x="3267321" y="2214553"/>
                </a:cubicBezTo>
                <a:cubicBezTo>
                  <a:pt x="3267321" y="2211740"/>
                  <a:pt x="3270134" y="2211740"/>
                  <a:pt x="3270134" y="2211740"/>
                </a:cubicBezTo>
                <a:cubicBezTo>
                  <a:pt x="3292629" y="2206119"/>
                  <a:pt x="3309500" y="2189248"/>
                  <a:pt x="3317933" y="2163941"/>
                </a:cubicBezTo>
                <a:close/>
                <a:moveTo>
                  <a:pt x="3163283" y="2163941"/>
                </a:moveTo>
                <a:cubicBezTo>
                  <a:pt x="3171719" y="2189248"/>
                  <a:pt x="3188590" y="2206119"/>
                  <a:pt x="3211085" y="2211740"/>
                </a:cubicBezTo>
                <a:cubicBezTo>
                  <a:pt x="3213895" y="2211740"/>
                  <a:pt x="3213895" y="2214553"/>
                  <a:pt x="3213895" y="2214553"/>
                </a:cubicBezTo>
                <a:cubicBezTo>
                  <a:pt x="3213895" y="2217367"/>
                  <a:pt x="3211085" y="2217367"/>
                  <a:pt x="3211085" y="2217367"/>
                </a:cubicBezTo>
                <a:cubicBezTo>
                  <a:pt x="3188590" y="2222990"/>
                  <a:pt x="3171719" y="2239858"/>
                  <a:pt x="3166096" y="2262355"/>
                </a:cubicBezTo>
                <a:cubicBezTo>
                  <a:pt x="3166096" y="2265166"/>
                  <a:pt x="3163283" y="2265166"/>
                  <a:pt x="3163283" y="2265166"/>
                </a:cubicBezTo>
                <a:cubicBezTo>
                  <a:pt x="3160472" y="2265166"/>
                  <a:pt x="3160472" y="2262355"/>
                  <a:pt x="3160472" y="2262355"/>
                </a:cubicBezTo>
                <a:cubicBezTo>
                  <a:pt x="3154849" y="2239858"/>
                  <a:pt x="3137978" y="2222990"/>
                  <a:pt x="3115483" y="2217367"/>
                </a:cubicBezTo>
                <a:cubicBezTo>
                  <a:pt x="3112670" y="2217367"/>
                  <a:pt x="3112670" y="2214553"/>
                  <a:pt x="3112670" y="2214553"/>
                </a:cubicBezTo>
                <a:cubicBezTo>
                  <a:pt x="3112670" y="2211740"/>
                  <a:pt x="3115483" y="2211740"/>
                  <a:pt x="3115483" y="2211740"/>
                </a:cubicBezTo>
                <a:cubicBezTo>
                  <a:pt x="3137978" y="2206119"/>
                  <a:pt x="3154849" y="2189248"/>
                  <a:pt x="3163283" y="2163941"/>
                </a:cubicBezTo>
                <a:close/>
                <a:moveTo>
                  <a:pt x="3005823" y="2163941"/>
                </a:moveTo>
                <a:cubicBezTo>
                  <a:pt x="3014257" y="2189248"/>
                  <a:pt x="3033942" y="2206119"/>
                  <a:pt x="3053626" y="2211740"/>
                </a:cubicBezTo>
                <a:cubicBezTo>
                  <a:pt x="3056436" y="2211740"/>
                  <a:pt x="3056436" y="2214553"/>
                  <a:pt x="3056436" y="2214553"/>
                </a:cubicBezTo>
                <a:cubicBezTo>
                  <a:pt x="3056436" y="2217367"/>
                  <a:pt x="3053626" y="2217367"/>
                  <a:pt x="3053626" y="2217367"/>
                </a:cubicBezTo>
                <a:cubicBezTo>
                  <a:pt x="3031128" y="2222990"/>
                  <a:pt x="3014257" y="2239858"/>
                  <a:pt x="3008634" y="2262355"/>
                </a:cubicBezTo>
                <a:cubicBezTo>
                  <a:pt x="3008634" y="2265166"/>
                  <a:pt x="3005823" y="2265166"/>
                  <a:pt x="3005823" y="2265166"/>
                </a:cubicBezTo>
                <a:cubicBezTo>
                  <a:pt x="3003010" y="2265166"/>
                  <a:pt x="3003010" y="2262355"/>
                  <a:pt x="3003010" y="2262355"/>
                </a:cubicBezTo>
                <a:cubicBezTo>
                  <a:pt x="2997390" y="2239858"/>
                  <a:pt x="2980516" y="2222990"/>
                  <a:pt x="2958021" y="2217367"/>
                </a:cubicBezTo>
                <a:cubicBezTo>
                  <a:pt x="2955211" y="2217367"/>
                  <a:pt x="2955211" y="2214553"/>
                  <a:pt x="2955211" y="2214553"/>
                </a:cubicBezTo>
                <a:cubicBezTo>
                  <a:pt x="2955211" y="2211740"/>
                  <a:pt x="2958021" y="2211740"/>
                  <a:pt x="2958021" y="2211740"/>
                </a:cubicBezTo>
                <a:cubicBezTo>
                  <a:pt x="2980516" y="2206119"/>
                  <a:pt x="2997390" y="2189248"/>
                  <a:pt x="3005823" y="2163941"/>
                </a:cubicBezTo>
                <a:close/>
                <a:moveTo>
                  <a:pt x="2851172" y="2163941"/>
                </a:moveTo>
                <a:cubicBezTo>
                  <a:pt x="2859606" y="2189248"/>
                  <a:pt x="2876477" y="2206119"/>
                  <a:pt x="2898975" y="2211740"/>
                </a:cubicBezTo>
                <a:cubicBezTo>
                  <a:pt x="2901785" y="2211740"/>
                  <a:pt x="2901785" y="2214553"/>
                  <a:pt x="2901785" y="2214553"/>
                </a:cubicBezTo>
                <a:cubicBezTo>
                  <a:pt x="2901785" y="2217367"/>
                  <a:pt x="2898975" y="2217367"/>
                  <a:pt x="2898975" y="2217367"/>
                </a:cubicBezTo>
                <a:cubicBezTo>
                  <a:pt x="2876477" y="2222990"/>
                  <a:pt x="2859606" y="2239858"/>
                  <a:pt x="2853983" y="2262355"/>
                </a:cubicBezTo>
                <a:cubicBezTo>
                  <a:pt x="2853983" y="2265166"/>
                  <a:pt x="2851172" y="2265166"/>
                  <a:pt x="2851172" y="2265166"/>
                </a:cubicBezTo>
                <a:cubicBezTo>
                  <a:pt x="2848359" y="2265166"/>
                  <a:pt x="2848359" y="2262355"/>
                  <a:pt x="2848359" y="2262355"/>
                </a:cubicBezTo>
                <a:cubicBezTo>
                  <a:pt x="2842739" y="2239858"/>
                  <a:pt x="2825865" y="2222990"/>
                  <a:pt x="2803370" y="2217367"/>
                </a:cubicBezTo>
                <a:cubicBezTo>
                  <a:pt x="2800560" y="2217367"/>
                  <a:pt x="2800560" y="2214553"/>
                  <a:pt x="2800560" y="2214553"/>
                </a:cubicBezTo>
                <a:cubicBezTo>
                  <a:pt x="2800560" y="2211740"/>
                  <a:pt x="2803370" y="2211740"/>
                  <a:pt x="2803370" y="2211740"/>
                </a:cubicBezTo>
                <a:cubicBezTo>
                  <a:pt x="2825865" y="2206119"/>
                  <a:pt x="2842739" y="2189248"/>
                  <a:pt x="2851172" y="2163941"/>
                </a:cubicBezTo>
                <a:close/>
                <a:moveTo>
                  <a:pt x="2696525" y="2163941"/>
                </a:moveTo>
                <a:cubicBezTo>
                  <a:pt x="2704959" y="2189248"/>
                  <a:pt x="2721830" y="2206119"/>
                  <a:pt x="2744328" y="2211740"/>
                </a:cubicBezTo>
                <a:cubicBezTo>
                  <a:pt x="2747138" y="2211740"/>
                  <a:pt x="2747138" y="2214553"/>
                  <a:pt x="2747138" y="2214553"/>
                </a:cubicBezTo>
                <a:cubicBezTo>
                  <a:pt x="2747138" y="2217367"/>
                  <a:pt x="2744328" y="2217367"/>
                  <a:pt x="2744328" y="2217367"/>
                </a:cubicBezTo>
                <a:cubicBezTo>
                  <a:pt x="2721830" y="2222990"/>
                  <a:pt x="2704959" y="2239858"/>
                  <a:pt x="2699336" y="2262355"/>
                </a:cubicBezTo>
                <a:cubicBezTo>
                  <a:pt x="2699336" y="2265166"/>
                  <a:pt x="2696525" y="2265166"/>
                  <a:pt x="2696525" y="2265166"/>
                </a:cubicBezTo>
                <a:cubicBezTo>
                  <a:pt x="2693712" y="2265166"/>
                  <a:pt x="2693712" y="2262355"/>
                  <a:pt x="2693712" y="2262355"/>
                </a:cubicBezTo>
                <a:cubicBezTo>
                  <a:pt x="2688092" y="2239858"/>
                  <a:pt x="2671218" y="2222990"/>
                  <a:pt x="2648723" y="2217367"/>
                </a:cubicBezTo>
                <a:cubicBezTo>
                  <a:pt x="2645913" y="2217367"/>
                  <a:pt x="2645913" y="2214553"/>
                  <a:pt x="2645913" y="2214553"/>
                </a:cubicBezTo>
                <a:cubicBezTo>
                  <a:pt x="2645913" y="2211740"/>
                  <a:pt x="2648723" y="2211740"/>
                  <a:pt x="2648723" y="2211740"/>
                </a:cubicBezTo>
                <a:cubicBezTo>
                  <a:pt x="2671218" y="2206119"/>
                  <a:pt x="2688092" y="2189248"/>
                  <a:pt x="2696525" y="2163941"/>
                </a:cubicBezTo>
                <a:close/>
                <a:moveTo>
                  <a:pt x="2539061" y="2163941"/>
                </a:moveTo>
                <a:cubicBezTo>
                  <a:pt x="2547497" y="2189248"/>
                  <a:pt x="2567179" y="2206119"/>
                  <a:pt x="2586863" y="2211740"/>
                </a:cubicBezTo>
                <a:cubicBezTo>
                  <a:pt x="2589673" y="2211740"/>
                  <a:pt x="2589673" y="2214553"/>
                  <a:pt x="2589673" y="2214553"/>
                </a:cubicBezTo>
                <a:cubicBezTo>
                  <a:pt x="2589673" y="2217367"/>
                  <a:pt x="2586863" y="2217367"/>
                  <a:pt x="2586863" y="2217367"/>
                </a:cubicBezTo>
                <a:cubicBezTo>
                  <a:pt x="2564365" y="2222990"/>
                  <a:pt x="2547497" y="2239858"/>
                  <a:pt x="2541874" y="2262355"/>
                </a:cubicBezTo>
                <a:cubicBezTo>
                  <a:pt x="2541874" y="2265166"/>
                  <a:pt x="2539061" y="2265166"/>
                  <a:pt x="2539061" y="2265166"/>
                </a:cubicBezTo>
                <a:cubicBezTo>
                  <a:pt x="2536247" y="2265166"/>
                  <a:pt x="2536247" y="2262355"/>
                  <a:pt x="2536247" y="2262355"/>
                </a:cubicBezTo>
                <a:cubicBezTo>
                  <a:pt x="2530627" y="2239858"/>
                  <a:pt x="2513756" y="2222990"/>
                  <a:pt x="2491261" y="2217367"/>
                </a:cubicBezTo>
                <a:cubicBezTo>
                  <a:pt x="2488448" y="2217367"/>
                  <a:pt x="2488448" y="2214553"/>
                  <a:pt x="2488448" y="2214553"/>
                </a:cubicBezTo>
                <a:cubicBezTo>
                  <a:pt x="2488448" y="2211740"/>
                  <a:pt x="2491261" y="2211740"/>
                  <a:pt x="2491261" y="2211740"/>
                </a:cubicBezTo>
                <a:cubicBezTo>
                  <a:pt x="2513756" y="2206119"/>
                  <a:pt x="2530627" y="2189248"/>
                  <a:pt x="2539061" y="2163941"/>
                </a:cubicBezTo>
                <a:close/>
                <a:moveTo>
                  <a:pt x="2384413" y="2163941"/>
                </a:moveTo>
                <a:cubicBezTo>
                  <a:pt x="2392849" y="2189248"/>
                  <a:pt x="2409717" y="2206119"/>
                  <a:pt x="2432215" y="2211740"/>
                </a:cubicBezTo>
                <a:cubicBezTo>
                  <a:pt x="2435025" y="2211740"/>
                  <a:pt x="2435025" y="2214553"/>
                  <a:pt x="2435025" y="2214553"/>
                </a:cubicBezTo>
                <a:cubicBezTo>
                  <a:pt x="2435025" y="2217367"/>
                  <a:pt x="2432215" y="2217367"/>
                  <a:pt x="2432215" y="2217367"/>
                </a:cubicBezTo>
                <a:cubicBezTo>
                  <a:pt x="2409717" y="2222990"/>
                  <a:pt x="2392849" y="2239858"/>
                  <a:pt x="2387226" y="2262355"/>
                </a:cubicBezTo>
                <a:cubicBezTo>
                  <a:pt x="2387226" y="2265166"/>
                  <a:pt x="2384413" y="2265166"/>
                  <a:pt x="2384413" y="2265166"/>
                </a:cubicBezTo>
                <a:cubicBezTo>
                  <a:pt x="2381599" y="2265166"/>
                  <a:pt x="2381599" y="2262355"/>
                  <a:pt x="2381599" y="2262355"/>
                </a:cubicBezTo>
                <a:cubicBezTo>
                  <a:pt x="2375979" y="2239858"/>
                  <a:pt x="2359108" y="2222990"/>
                  <a:pt x="2336613" y="2217367"/>
                </a:cubicBezTo>
                <a:cubicBezTo>
                  <a:pt x="2333800" y="2217367"/>
                  <a:pt x="2333800" y="2214553"/>
                  <a:pt x="2333800" y="2214553"/>
                </a:cubicBezTo>
                <a:cubicBezTo>
                  <a:pt x="2333800" y="2211740"/>
                  <a:pt x="2336613" y="2211740"/>
                  <a:pt x="2336613" y="2211740"/>
                </a:cubicBezTo>
                <a:cubicBezTo>
                  <a:pt x="2359108" y="2206119"/>
                  <a:pt x="2375979" y="2189248"/>
                  <a:pt x="2384413" y="2163941"/>
                </a:cubicBezTo>
                <a:close/>
                <a:moveTo>
                  <a:pt x="2229761" y="2163941"/>
                </a:moveTo>
                <a:cubicBezTo>
                  <a:pt x="2238198" y="2189248"/>
                  <a:pt x="2255066" y="2206119"/>
                  <a:pt x="2277564" y="2211740"/>
                </a:cubicBezTo>
                <a:cubicBezTo>
                  <a:pt x="2280374" y="2211740"/>
                  <a:pt x="2280374" y="2214553"/>
                  <a:pt x="2280374" y="2214553"/>
                </a:cubicBezTo>
                <a:cubicBezTo>
                  <a:pt x="2280374" y="2217367"/>
                  <a:pt x="2277564" y="2217367"/>
                  <a:pt x="2277564" y="2217367"/>
                </a:cubicBezTo>
                <a:cubicBezTo>
                  <a:pt x="2255066" y="2222990"/>
                  <a:pt x="2238198" y="2239858"/>
                  <a:pt x="2232575" y="2262355"/>
                </a:cubicBezTo>
                <a:cubicBezTo>
                  <a:pt x="2232575" y="2265166"/>
                  <a:pt x="2229761" y="2265166"/>
                  <a:pt x="2229761" y="2265166"/>
                </a:cubicBezTo>
                <a:cubicBezTo>
                  <a:pt x="2226948" y="2265166"/>
                  <a:pt x="2226948" y="2262355"/>
                  <a:pt x="2226948" y="2262355"/>
                </a:cubicBezTo>
                <a:cubicBezTo>
                  <a:pt x="2221328" y="2239858"/>
                  <a:pt x="2204457" y="2222990"/>
                  <a:pt x="2181962" y="2217367"/>
                </a:cubicBezTo>
                <a:cubicBezTo>
                  <a:pt x="2179149" y="2217367"/>
                  <a:pt x="2179149" y="2214553"/>
                  <a:pt x="2179149" y="2214553"/>
                </a:cubicBezTo>
                <a:cubicBezTo>
                  <a:pt x="2179149" y="2211740"/>
                  <a:pt x="2181962" y="2211740"/>
                  <a:pt x="2181962" y="2211740"/>
                </a:cubicBezTo>
                <a:cubicBezTo>
                  <a:pt x="2204457" y="2206119"/>
                  <a:pt x="2221328" y="2189248"/>
                  <a:pt x="2229761" y="2163941"/>
                </a:cubicBezTo>
                <a:close/>
                <a:moveTo>
                  <a:pt x="2075115" y="2163941"/>
                </a:moveTo>
                <a:cubicBezTo>
                  <a:pt x="2080738" y="2189248"/>
                  <a:pt x="2100419" y="2206119"/>
                  <a:pt x="2122917" y="2211740"/>
                </a:cubicBezTo>
                <a:cubicBezTo>
                  <a:pt x="2125727" y="2211740"/>
                  <a:pt x="2125727" y="2214553"/>
                  <a:pt x="2125727" y="2214553"/>
                </a:cubicBezTo>
                <a:cubicBezTo>
                  <a:pt x="2125727" y="2217367"/>
                  <a:pt x="2122917" y="2217367"/>
                  <a:pt x="2122917" y="2217367"/>
                </a:cubicBezTo>
                <a:cubicBezTo>
                  <a:pt x="2100419" y="2222990"/>
                  <a:pt x="2083551" y="2239858"/>
                  <a:pt x="2077928" y="2262355"/>
                </a:cubicBezTo>
                <a:cubicBezTo>
                  <a:pt x="2077928" y="2265166"/>
                  <a:pt x="2075115" y="2265166"/>
                  <a:pt x="2075115" y="2265166"/>
                </a:cubicBezTo>
                <a:cubicBezTo>
                  <a:pt x="2072301" y="2265166"/>
                  <a:pt x="2072301" y="2262355"/>
                  <a:pt x="2072301" y="2262355"/>
                </a:cubicBezTo>
                <a:cubicBezTo>
                  <a:pt x="2066681" y="2239858"/>
                  <a:pt x="2049810" y="2222990"/>
                  <a:pt x="2027315" y="2217367"/>
                </a:cubicBezTo>
                <a:cubicBezTo>
                  <a:pt x="2024502" y="2217367"/>
                  <a:pt x="2024502" y="2214553"/>
                  <a:pt x="2024502" y="2214553"/>
                </a:cubicBezTo>
                <a:cubicBezTo>
                  <a:pt x="2024502" y="2211740"/>
                  <a:pt x="2027315" y="2211740"/>
                  <a:pt x="2027315" y="2211740"/>
                </a:cubicBezTo>
                <a:cubicBezTo>
                  <a:pt x="2049810" y="2206119"/>
                  <a:pt x="2066681" y="2189248"/>
                  <a:pt x="2075115" y="2163941"/>
                </a:cubicBezTo>
                <a:close/>
                <a:moveTo>
                  <a:pt x="1917652" y="2163941"/>
                </a:moveTo>
                <a:cubicBezTo>
                  <a:pt x="1926086" y="2189248"/>
                  <a:pt x="1942957" y="2206119"/>
                  <a:pt x="1965455" y="2211740"/>
                </a:cubicBezTo>
                <a:cubicBezTo>
                  <a:pt x="1968265" y="2211740"/>
                  <a:pt x="1968265" y="2214553"/>
                  <a:pt x="1968265" y="2214553"/>
                </a:cubicBezTo>
                <a:cubicBezTo>
                  <a:pt x="1968265" y="2217367"/>
                  <a:pt x="1965455" y="2217367"/>
                  <a:pt x="1965455" y="2217367"/>
                </a:cubicBezTo>
                <a:cubicBezTo>
                  <a:pt x="1942957" y="2222990"/>
                  <a:pt x="1926086" y="2239858"/>
                  <a:pt x="1920463" y="2262355"/>
                </a:cubicBezTo>
                <a:cubicBezTo>
                  <a:pt x="1920463" y="2265166"/>
                  <a:pt x="1917652" y="2265166"/>
                  <a:pt x="1917652" y="2265166"/>
                </a:cubicBezTo>
                <a:cubicBezTo>
                  <a:pt x="1914839" y="2265166"/>
                  <a:pt x="1914839" y="2262355"/>
                  <a:pt x="1914839" y="2262355"/>
                </a:cubicBezTo>
                <a:cubicBezTo>
                  <a:pt x="1909219" y="2239858"/>
                  <a:pt x="1892345" y="2222990"/>
                  <a:pt x="1869850" y="2217367"/>
                </a:cubicBezTo>
                <a:cubicBezTo>
                  <a:pt x="1867040" y="2217367"/>
                  <a:pt x="1867040" y="2214553"/>
                  <a:pt x="1867040" y="2214553"/>
                </a:cubicBezTo>
                <a:cubicBezTo>
                  <a:pt x="1867040" y="2211740"/>
                  <a:pt x="1869850" y="2211740"/>
                  <a:pt x="1869850" y="2211740"/>
                </a:cubicBezTo>
                <a:cubicBezTo>
                  <a:pt x="1892345" y="2206119"/>
                  <a:pt x="1909219" y="2189248"/>
                  <a:pt x="1917652" y="2163941"/>
                </a:cubicBezTo>
                <a:close/>
                <a:moveTo>
                  <a:pt x="1763004" y="2163941"/>
                </a:moveTo>
                <a:cubicBezTo>
                  <a:pt x="1771438" y="2189248"/>
                  <a:pt x="1788309" y="2206119"/>
                  <a:pt x="1810807" y="2211740"/>
                </a:cubicBezTo>
                <a:cubicBezTo>
                  <a:pt x="1813617" y="2211740"/>
                  <a:pt x="1813617" y="2214553"/>
                  <a:pt x="1813617" y="2214553"/>
                </a:cubicBezTo>
                <a:cubicBezTo>
                  <a:pt x="1813617" y="2217367"/>
                  <a:pt x="1810807" y="2217367"/>
                  <a:pt x="1810807" y="2217367"/>
                </a:cubicBezTo>
                <a:cubicBezTo>
                  <a:pt x="1788309" y="2222990"/>
                  <a:pt x="1771438" y="2239858"/>
                  <a:pt x="1765815" y="2262355"/>
                </a:cubicBezTo>
                <a:cubicBezTo>
                  <a:pt x="1765815" y="2265166"/>
                  <a:pt x="1763004" y="2265166"/>
                  <a:pt x="1763004" y="2265166"/>
                </a:cubicBezTo>
                <a:cubicBezTo>
                  <a:pt x="1760191" y="2265166"/>
                  <a:pt x="1760191" y="2262355"/>
                  <a:pt x="1760191" y="2262355"/>
                </a:cubicBezTo>
                <a:cubicBezTo>
                  <a:pt x="1754571" y="2239858"/>
                  <a:pt x="1737697" y="2222990"/>
                  <a:pt x="1715202" y="2217367"/>
                </a:cubicBezTo>
                <a:cubicBezTo>
                  <a:pt x="1712392" y="2217367"/>
                  <a:pt x="1712392" y="2214553"/>
                  <a:pt x="1712392" y="2214553"/>
                </a:cubicBezTo>
                <a:cubicBezTo>
                  <a:pt x="1712392" y="2211740"/>
                  <a:pt x="1715202" y="2211740"/>
                  <a:pt x="1715202" y="2211740"/>
                </a:cubicBezTo>
                <a:cubicBezTo>
                  <a:pt x="1737697" y="2206119"/>
                  <a:pt x="1754571" y="2189248"/>
                  <a:pt x="1763004" y="2163941"/>
                </a:cubicBezTo>
                <a:close/>
                <a:moveTo>
                  <a:pt x="1608353" y="2163941"/>
                </a:moveTo>
                <a:cubicBezTo>
                  <a:pt x="1613977" y="2189248"/>
                  <a:pt x="1633658" y="2206119"/>
                  <a:pt x="1656156" y="2211740"/>
                </a:cubicBezTo>
                <a:cubicBezTo>
                  <a:pt x="1658966" y="2211740"/>
                  <a:pt x="1658966" y="2214553"/>
                  <a:pt x="1658966" y="2214553"/>
                </a:cubicBezTo>
                <a:cubicBezTo>
                  <a:pt x="1658966" y="2217367"/>
                  <a:pt x="1656156" y="2217367"/>
                  <a:pt x="1656156" y="2217367"/>
                </a:cubicBezTo>
                <a:cubicBezTo>
                  <a:pt x="1633658" y="2222990"/>
                  <a:pt x="1616787" y="2239858"/>
                  <a:pt x="1611164" y="2262355"/>
                </a:cubicBezTo>
                <a:cubicBezTo>
                  <a:pt x="1611164" y="2265166"/>
                  <a:pt x="1608353" y="2265166"/>
                  <a:pt x="1608353" y="2265166"/>
                </a:cubicBezTo>
                <a:cubicBezTo>
                  <a:pt x="1605540" y="2265166"/>
                  <a:pt x="1605540" y="2262355"/>
                  <a:pt x="1605540" y="2262355"/>
                </a:cubicBezTo>
                <a:cubicBezTo>
                  <a:pt x="1599920" y="2239858"/>
                  <a:pt x="1583046" y="2222990"/>
                  <a:pt x="1560551" y="2217367"/>
                </a:cubicBezTo>
                <a:cubicBezTo>
                  <a:pt x="1557741" y="2217367"/>
                  <a:pt x="1557741" y="2214553"/>
                  <a:pt x="1557741" y="2214553"/>
                </a:cubicBezTo>
                <a:cubicBezTo>
                  <a:pt x="1557741" y="2211740"/>
                  <a:pt x="1560551" y="2211740"/>
                  <a:pt x="1560551" y="2211740"/>
                </a:cubicBezTo>
                <a:cubicBezTo>
                  <a:pt x="1583046" y="2206119"/>
                  <a:pt x="1599920" y="2189248"/>
                  <a:pt x="1608353" y="2163941"/>
                </a:cubicBezTo>
                <a:close/>
                <a:moveTo>
                  <a:pt x="1450892" y="2163941"/>
                </a:moveTo>
                <a:cubicBezTo>
                  <a:pt x="1459326" y="2189248"/>
                  <a:pt x="1476197" y="2206119"/>
                  <a:pt x="1498695" y="2211740"/>
                </a:cubicBezTo>
                <a:cubicBezTo>
                  <a:pt x="1501505" y="2211740"/>
                  <a:pt x="1501505" y="2214553"/>
                  <a:pt x="1501505" y="2214553"/>
                </a:cubicBezTo>
                <a:cubicBezTo>
                  <a:pt x="1501505" y="2217367"/>
                  <a:pt x="1498695" y="2217367"/>
                  <a:pt x="1498695" y="2217367"/>
                </a:cubicBezTo>
                <a:cubicBezTo>
                  <a:pt x="1476197" y="2222990"/>
                  <a:pt x="1459326" y="2239858"/>
                  <a:pt x="1453706" y="2262355"/>
                </a:cubicBezTo>
                <a:cubicBezTo>
                  <a:pt x="1453706" y="2265166"/>
                  <a:pt x="1450892" y="2265166"/>
                  <a:pt x="1450892" y="2265166"/>
                </a:cubicBezTo>
                <a:cubicBezTo>
                  <a:pt x="1448079" y="2265166"/>
                  <a:pt x="1448079" y="2262355"/>
                  <a:pt x="1448079" y="2262355"/>
                </a:cubicBezTo>
                <a:cubicBezTo>
                  <a:pt x="1442458" y="2239858"/>
                  <a:pt x="1425587" y="2222990"/>
                  <a:pt x="1403090" y="2217367"/>
                </a:cubicBezTo>
                <a:cubicBezTo>
                  <a:pt x="1400280" y="2217367"/>
                  <a:pt x="1400280" y="2214553"/>
                  <a:pt x="1400280" y="2214553"/>
                </a:cubicBezTo>
                <a:cubicBezTo>
                  <a:pt x="1400280" y="2211740"/>
                  <a:pt x="1403090" y="2211740"/>
                  <a:pt x="1403090" y="2211740"/>
                </a:cubicBezTo>
                <a:cubicBezTo>
                  <a:pt x="1425587" y="2206119"/>
                  <a:pt x="1442458" y="2189248"/>
                  <a:pt x="1450892" y="2163941"/>
                </a:cubicBezTo>
                <a:close/>
                <a:moveTo>
                  <a:pt x="1296244" y="2163941"/>
                </a:moveTo>
                <a:cubicBezTo>
                  <a:pt x="1304678" y="2189248"/>
                  <a:pt x="1321549" y="2206119"/>
                  <a:pt x="1344046" y="2211740"/>
                </a:cubicBezTo>
                <a:cubicBezTo>
                  <a:pt x="1346857" y="2211740"/>
                  <a:pt x="1346857" y="2214553"/>
                  <a:pt x="1346857" y="2214553"/>
                </a:cubicBezTo>
                <a:cubicBezTo>
                  <a:pt x="1346857" y="2217367"/>
                  <a:pt x="1344046" y="2217367"/>
                  <a:pt x="1344046" y="2217367"/>
                </a:cubicBezTo>
                <a:cubicBezTo>
                  <a:pt x="1321549" y="2222990"/>
                  <a:pt x="1304678" y="2239858"/>
                  <a:pt x="1299058" y="2262355"/>
                </a:cubicBezTo>
                <a:cubicBezTo>
                  <a:pt x="1299058" y="2265166"/>
                  <a:pt x="1296244" y="2265166"/>
                  <a:pt x="1296244" y="2265166"/>
                </a:cubicBezTo>
                <a:cubicBezTo>
                  <a:pt x="1293431" y="2265166"/>
                  <a:pt x="1293431" y="2262355"/>
                  <a:pt x="1293431" y="2262355"/>
                </a:cubicBezTo>
                <a:cubicBezTo>
                  <a:pt x="1287810" y="2239858"/>
                  <a:pt x="1270939" y="2222990"/>
                  <a:pt x="1248442" y="2217367"/>
                </a:cubicBezTo>
                <a:cubicBezTo>
                  <a:pt x="1245632" y="2217367"/>
                  <a:pt x="1245632" y="2214553"/>
                  <a:pt x="1245632" y="2214553"/>
                </a:cubicBezTo>
                <a:cubicBezTo>
                  <a:pt x="1245632" y="2211740"/>
                  <a:pt x="1248442" y="2211740"/>
                  <a:pt x="1248442" y="2211740"/>
                </a:cubicBezTo>
                <a:cubicBezTo>
                  <a:pt x="1270939" y="2206119"/>
                  <a:pt x="1287810" y="2189248"/>
                  <a:pt x="1296244" y="2163941"/>
                </a:cubicBezTo>
                <a:close/>
                <a:moveTo>
                  <a:pt x="1141593" y="2163941"/>
                </a:moveTo>
                <a:cubicBezTo>
                  <a:pt x="1150027" y="2189248"/>
                  <a:pt x="1166898" y="2206119"/>
                  <a:pt x="1189395" y="2211740"/>
                </a:cubicBezTo>
                <a:cubicBezTo>
                  <a:pt x="1192206" y="2211740"/>
                  <a:pt x="1192206" y="2214553"/>
                  <a:pt x="1192206" y="2214553"/>
                </a:cubicBezTo>
                <a:cubicBezTo>
                  <a:pt x="1192206" y="2217367"/>
                  <a:pt x="1189395" y="2217367"/>
                  <a:pt x="1189395" y="2217367"/>
                </a:cubicBezTo>
                <a:cubicBezTo>
                  <a:pt x="1166898" y="2222990"/>
                  <a:pt x="1150027" y="2239858"/>
                  <a:pt x="1144407" y="2262355"/>
                </a:cubicBezTo>
                <a:cubicBezTo>
                  <a:pt x="1144407" y="2265166"/>
                  <a:pt x="1141593" y="2265166"/>
                  <a:pt x="1141593" y="2265166"/>
                </a:cubicBezTo>
                <a:cubicBezTo>
                  <a:pt x="1138780" y="2265166"/>
                  <a:pt x="1138780" y="2262355"/>
                  <a:pt x="1138780" y="2262355"/>
                </a:cubicBezTo>
                <a:cubicBezTo>
                  <a:pt x="1133159" y="2239858"/>
                  <a:pt x="1116288" y="2222990"/>
                  <a:pt x="1093791" y="2217367"/>
                </a:cubicBezTo>
                <a:cubicBezTo>
                  <a:pt x="1090981" y="2217367"/>
                  <a:pt x="1090981" y="2214553"/>
                  <a:pt x="1090981" y="2214553"/>
                </a:cubicBezTo>
                <a:cubicBezTo>
                  <a:pt x="1090981" y="2211740"/>
                  <a:pt x="1093791" y="2211740"/>
                  <a:pt x="1093791" y="2211740"/>
                </a:cubicBezTo>
                <a:cubicBezTo>
                  <a:pt x="1116288" y="2206119"/>
                  <a:pt x="1133159" y="2189248"/>
                  <a:pt x="1141593" y="2163941"/>
                </a:cubicBezTo>
                <a:close/>
                <a:moveTo>
                  <a:pt x="984132" y="2163941"/>
                </a:moveTo>
                <a:cubicBezTo>
                  <a:pt x="992566" y="2189248"/>
                  <a:pt x="1009437" y="2206119"/>
                  <a:pt x="1031934" y="2211740"/>
                </a:cubicBezTo>
                <a:cubicBezTo>
                  <a:pt x="1034745" y="2211740"/>
                  <a:pt x="1034745" y="2214553"/>
                  <a:pt x="1034745" y="2214553"/>
                </a:cubicBezTo>
                <a:cubicBezTo>
                  <a:pt x="1034745" y="2217367"/>
                  <a:pt x="1031934" y="2217367"/>
                  <a:pt x="1031934" y="2217367"/>
                </a:cubicBezTo>
                <a:cubicBezTo>
                  <a:pt x="1009437" y="2222990"/>
                  <a:pt x="992566" y="2239858"/>
                  <a:pt x="986946" y="2262355"/>
                </a:cubicBezTo>
                <a:cubicBezTo>
                  <a:pt x="986946" y="2265166"/>
                  <a:pt x="984132" y="2265166"/>
                  <a:pt x="984132" y="2265166"/>
                </a:cubicBezTo>
                <a:cubicBezTo>
                  <a:pt x="981319" y="2265166"/>
                  <a:pt x="981319" y="2262355"/>
                  <a:pt x="981319" y="2262355"/>
                </a:cubicBezTo>
                <a:cubicBezTo>
                  <a:pt x="975698" y="2239858"/>
                  <a:pt x="958827" y="2222990"/>
                  <a:pt x="936330" y="2217367"/>
                </a:cubicBezTo>
                <a:cubicBezTo>
                  <a:pt x="933520" y="2217367"/>
                  <a:pt x="933520" y="2214553"/>
                  <a:pt x="933520" y="2214553"/>
                </a:cubicBezTo>
                <a:cubicBezTo>
                  <a:pt x="933520" y="2211740"/>
                  <a:pt x="936330" y="2211740"/>
                  <a:pt x="936330" y="2211740"/>
                </a:cubicBezTo>
                <a:cubicBezTo>
                  <a:pt x="958827" y="2206119"/>
                  <a:pt x="975698" y="2189248"/>
                  <a:pt x="984132" y="2163941"/>
                </a:cubicBezTo>
                <a:close/>
                <a:moveTo>
                  <a:pt x="829484" y="2163941"/>
                </a:moveTo>
                <a:cubicBezTo>
                  <a:pt x="837918" y="2189248"/>
                  <a:pt x="854789" y="2206119"/>
                  <a:pt x="877286" y="2211740"/>
                </a:cubicBezTo>
                <a:cubicBezTo>
                  <a:pt x="880097" y="2211740"/>
                  <a:pt x="880097" y="2214553"/>
                  <a:pt x="880097" y="2214553"/>
                </a:cubicBezTo>
                <a:cubicBezTo>
                  <a:pt x="880097" y="2217367"/>
                  <a:pt x="877286" y="2217367"/>
                  <a:pt x="877286" y="2217367"/>
                </a:cubicBezTo>
                <a:cubicBezTo>
                  <a:pt x="854789" y="2222990"/>
                  <a:pt x="837918" y="2239858"/>
                  <a:pt x="832298" y="2262355"/>
                </a:cubicBezTo>
                <a:cubicBezTo>
                  <a:pt x="832298" y="2265166"/>
                  <a:pt x="829484" y="2265166"/>
                  <a:pt x="829484" y="2265166"/>
                </a:cubicBezTo>
                <a:cubicBezTo>
                  <a:pt x="826671" y="2265166"/>
                  <a:pt x="826671" y="2262355"/>
                  <a:pt x="826671" y="2262355"/>
                </a:cubicBezTo>
                <a:cubicBezTo>
                  <a:pt x="821050" y="2239858"/>
                  <a:pt x="804179" y="2222990"/>
                  <a:pt x="781682" y="2217367"/>
                </a:cubicBezTo>
                <a:cubicBezTo>
                  <a:pt x="778872" y="2217367"/>
                  <a:pt x="778872" y="2214553"/>
                  <a:pt x="778872" y="2214553"/>
                </a:cubicBezTo>
                <a:cubicBezTo>
                  <a:pt x="778872" y="2211740"/>
                  <a:pt x="781682" y="2211740"/>
                  <a:pt x="781682" y="2211740"/>
                </a:cubicBezTo>
                <a:cubicBezTo>
                  <a:pt x="804179" y="2206119"/>
                  <a:pt x="821050" y="2189248"/>
                  <a:pt x="829484" y="2163941"/>
                </a:cubicBezTo>
                <a:close/>
                <a:moveTo>
                  <a:pt x="674833" y="2163941"/>
                </a:moveTo>
                <a:cubicBezTo>
                  <a:pt x="683267" y="2189248"/>
                  <a:pt x="700138" y="2206119"/>
                  <a:pt x="722635" y="2211740"/>
                </a:cubicBezTo>
                <a:cubicBezTo>
                  <a:pt x="725446" y="2211740"/>
                  <a:pt x="725446" y="2214553"/>
                  <a:pt x="725446" y="2214553"/>
                </a:cubicBezTo>
                <a:cubicBezTo>
                  <a:pt x="725446" y="2217367"/>
                  <a:pt x="722635" y="2217367"/>
                  <a:pt x="722635" y="2217367"/>
                </a:cubicBezTo>
                <a:cubicBezTo>
                  <a:pt x="700138" y="2222990"/>
                  <a:pt x="683267" y="2239858"/>
                  <a:pt x="677647" y="2262355"/>
                </a:cubicBezTo>
                <a:cubicBezTo>
                  <a:pt x="677647" y="2265166"/>
                  <a:pt x="674833" y="2265166"/>
                  <a:pt x="674833" y="2265166"/>
                </a:cubicBezTo>
                <a:cubicBezTo>
                  <a:pt x="672020" y="2265166"/>
                  <a:pt x="672020" y="2262355"/>
                  <a:pt x="672020" y="2262355"/>
                </a:cubicBezTo>
                <a:cubicBezTo>
                  <a:pt x="666399" y="2239858"/>
                  <a:pt x="649528" y="2222990"/>
                  <a:pt x="627031" y="2217367"/>
                </a:cubicBezTo>
                <a:cubicBezTo>
                  <a:pt x="624221" y="2217367"/>
                  <a:pt x="624221" y="2214553"/>
                  <a:pt x="624221" y="2214553"/>
                </a:cubicBezTo>
                <a:cubicBezTo>
                  <a:pt x="624221" y="2211740"/>
                  <a:pt x="627031" y="2211740"/>
                  <a:pt x="627031" y="2211740"/>
                </a:cubicBezTo>
                <a:cubicBezTo>
                  <a:pt x="649528" y="2206119"/>
                  <a:pt x="666399" y="2189248"/>
                  <a:pt x="674833" y="2163941"/>
                </a:cubicBezTo>
                <a:close/>
                <a:moveTo>
                  <a:pt x="517372" y="2163941"/>
                </a:moveTo>
                <a:cubicBezTo>
                  <a:pt x="525806" y="2189248"/>
                  <a:pt x="542677" y="2206119"/>
                  <a:pt x="565174" y="2211740"/>
                </a:cubicBezTo>
                <a:cubicBezTo>
                  <a:pt x="567985" y="2211740"/>
                  <a:pt x="567985" y="2214553"/>
                  <a:pt x="567985" y="2214553"/>
                </a:cubicBezTo>
                <a:cubicBezTo>
                  <a:pt x="567985" y="2217367"/>
                  <a:pt x="565174" y="2217367"/>
                  <a:pt x="565174" y="2217367"/>
                </a:cubicBezTo>
                <a:cubicBezTo>
                  <a:pt x="542677" y="2222990"/>
                  <a:pt x="525806" y="2239858"/>
                  <a:pt x="520183" y="2262355"/>
                </a:cubicBezTo>
                <a:cubicBezTo>
                  <a:pt x="520183" y="2265166"/>
                  <a:pt x="517372" y="2265166"/>
                  <a:pt x="517372" y="2265166"/>
                </a:cubicBezTo>
                <a:cubicBezTo>
                  <a:pt x="514559" y="2265166"/>
                  <a:pt x="514559" y="2262355"/>
                  <a:pt x="514559" y="2262355"/>
                </a:cubicBezTo>
                <a:cubicBezTo>
                  <a:pt x="508938" y="2239858"/>
                  <a:pt x="492065" y="2222990"/>
                  <a:pt x="469570" y="2217367"/>
                </a:cubicBezTo>
                <a:cubicBezTo>
                  <a:pt x="466760" y="2217367"/>
                  <a:pt x="466760" y="2214553"/>
                  <a:pt x="466760" y="2214553"/>
                </a:cubicBezTo>
                <a:cubicBezTo>
                  <a:pt x="466760" y="2211740"/>
                  <a:pt x="469570" y="2211740"/>
                  <a:pt x="469570" y="2211740"/>
                </a:cubicBezTo>
                <a:cubicBezTo>
                  <a:pt x="492065" y="2206119"/>
                  <a:pt x="508938" y="2189248"/>
                  <a:pt x="517372" y="2163941"/>
                </a:cubicBezTo>
                <a:close/>
                <a:moveTo>
                  <a:pt x="362724" y="2163941"/>
                </a:moveTo>
                <a:cubicBezTo>
                  <a:pt x="371158" y="2189248"/>
                  <a:pt x="388029" y="2206119"/>
                  <a:pt x="410526" y="2211740"/>
                </a:cubicBezTo>
                <a:cubicBezTo>
                  <a:pt x="413337" y="2211740"/>
                  <a:pt x="413337" y="2214553"/>
                  <a:pt x="413337" y="2214553"/>
                </a:cubicBezTo>
                <a:cubicBezTo>
                  <a:pt x="413337" y="2217367"/>
                  <a:pt x="410526" y="2217367"/>
                  <a:pt x="410526" y="2217367"/>
                </a:cubicBezTo>
                <a:cubicBezTo>
                  <a:pt x="388029" y="2222990"/>
                  <a:pt x="371158" y="2239858"/>
                  <a:pt x="365535" y="2262355"/>
                </a:cubicBezTo>
                <a:cubicBezTo>
                  <a:pt x="365535" y="2265166"/>
                  <a:pt x="362724" y="2265166"/>
                  <a:pt x="362724" y="2265166"/>
                </a:cubicBezTo>
                <a:cubicBezTo>
                  <a:pt x="359911" y="2265166"/>
                  <a:pt x="359911" y="2262355"/>
                  <a:pt x="359911" y="2262355"/>
                </a:cubicBezTo>
                <a:cubicBezTo>
                  <a:pt x="354290" y="2239858"/>
                  <a:pt x="337417" y="2222990"/>
                  <a:pt x="314922" y="2217367"/>
                </a:cubicBezTo>
                <a:cubicBezTo>
                  <a:pt x="312112" y="2217367"/>
                  <a:pt x="312112" y="2214553"/>
                  <a:pt x="312112" y="2214553"/>
                </a:cubicBezTo>
                <a:cubicBezTo>
                  <a:pt x="312112" y="2211740"/>
                  <a:pt x="314922" y="2211740"/>
                  <a:pt x="314922" y="2211740"/>
                </a:cubicBezTo>
                <a:cubicBezTo>
                  <a:pt x="337417" y="2206119"/>
                  <a:pt x="354290" y="2189248"/>
                  <a:pt x="362724" y="2163941"/>
                </a:cubicBezTo>
                <a:close/>
                <a:moveTo>
                  <a:pt x="208073" y="2163941"/>
                </a:moveTo>
                <a:cubicBezTo>
                  <a:pt x="216507" y="2189248"/>
                  <a:pt x="233378" y="2206119"/>
                  <a:pt x="255875" y="2211740"/>
                </a:cubicBezTo>
                <a:cubicBezTo>
                  <a:pt x="258686" y="2211740"/>
                  <a:pt x="258686" y="2214553"/>
                  <a:pt x="258686" y="2214553"/>
                </a:cubicBezTo>
                <a:cubicBezTo>
                  <a:pt x="258686" y="2217367"/>
                  <a:pt x="255875" y="2217367"/>
                  <a:pt x="255875" y="2217367"/>
                </a:cubicBezTo>
                <a:cubicBezTo>
                  <a:pt x="233378" y="2222990"/>
                  <a:pt x="216507" y="2239858"/>
                  <a:pt x="210884" y="2262355"/>
                </a:cubicBezTo>
                <a:cubicBezTo>
                  <a:pt x="210884" y="2265166"/>
                  <a:pt x="208073" y="2265166"/>
                  <a:pt x="208073" y="2265166"/>
                </a:cubicBezTo>
                <a:cubicBezTo>
                  <a:pt x="205260" y="2265166"/>
                  <a:pt x="205260" y="2262355"/>
                  <a:pt x="205260" y="2262355"/>
                </a:cubicBezTo>
                <a:cubicBezTo>
                  <a:pt x="199639" y="2239858"/>
                  <a:pt x="182766" y="2222990"/>
                  <a:pt x="160271" y="2217367"/>
                </a:cubicBezTo>
                <a:cubicBezTo>
                  <a:pt x="157461" y="2217367"/>
                  <a:pt x="157461" y="2214553"/>
                  <a:pt x="157461" y="2214553"/>
                </a:cubicBezTo>
                <a:cubicBezTo>
                  <a:pt x="157461" y="2211740"/>
                  <a:pt x="160271" y="2211740"/>
                  <a:pt x="160271" y="2211740"/>
                </a:cubicBezTo>
                <a:cubicBezTo>
                  <a:pt x="182766" y="2206119"/>
                  <a:pt x="199639" y="2189248"/>
                  <a:pt x="208073" y="2163941"/>
                </a:cubicBezTo>
                <a:close/>
                <a:moveTo>
                  <a:pt x="50612" y="2163941"/>
                </a:moveTo>
                <a:cubicBezTo>
                  <a:pt x="59049" y="2189248"/>
                  <a:pt x="75920" y="2206119"/>
                  <a:pt x="98414" y="2211740"/>
                </a:cubicBezTo>
                <a:cubicBezTo>
                  <a:pt x="101225" y="2211740"/>
                  <a:pt x="101225" y="2214553"/>
                  <a:pt x="101225" y="2214553"/>
                </a:cubicBezTo>
                <a:cubicBezTo>
                  <a:pt x="101225" y="2217367"/>
                  <a:pt x="98414" y="2217367"/>
                  <a:pt x="98414" y="2217367"/>
                </a:cubicBezTo>
                <a:cubicBezTo>
                  <a:pt x="75920" y="2222990"/>
                  <a:pt x="59049" y="2239858"/>
                  <a:pt x="53426" y="2262355"/>
                </a:cubicBezTo>
                <a:cubicBezTo>
                  <a:pt x="53426" y="2265166"/>
                  <a:pt x="50612" y="2265166"/>
                  <a:pt x="50612" y="2265166"/>
                </a:cubicBezTo>
                <a:cubicBezTo>
                  <a:pt x="47802" y="2265166"/>
                  <a:pt x="47802" y="2262355"/>
                  <a:pt x="47802" y="2262355"/>
                </a:cubicBezTo>
                <a:cubicBezTo>
                  <a:pt x="42178" y="2239858"/>
                  <a:pt x="25307" y="2222990"/>
                  <a:pt x="2813" y="2217367"/>
                </a:cubicBezTo>
                <a:cubicBezTo>
                  <a:pt x="0" y="2217367"/>
                  <a:pt x="0" y="2214553"/>
                  <a:pt x="0" y="2214553"/>
                </a:cubicBezTo>
                <a:cubicBezTo>
                  <a:pt x="0" y="2211740"/>
                  <a:pt x="2813" y="2211740"/>
                  <a:pt x="2813" y="2211740"/>
                </a:cubicBezTo>
                <a:cubicBezTo>
                  <a:pt x="25307" y="2206119"/>
                  <a:pt x="42178" y="2189248"/>
                  <a:pt x="50612" y="2163941"/>
                </a:cubicBezTo>
                <a:close/>
                <a:moveTo>
                  <a:pt x="5184973" y="2009293"/>
                </a:moveTo>
                <a:cubicBezTo>
                  <a:pt x="5193410" y="2031787"/>
                  <a:pt x="5210281" y="2048658"/>
                  <a:pt x="5232776" y="2057092"/>
                </a:cubicBezTo>
                <a:cubicBezTo>
                  <a:pt x="5235586" y="2057092"/>
                  <a:pt x="5235586" y="2059905"/>
                  <a:pt x="5235586" y="2059905"/>
                </a:cubicBezTo>
                <a:cubicBezTo>
                  <a:pt x="5235586" y="2062719"/>
                  <a:pt x="5232776" y="2062719"/>
                  <a:pt x="5232776" y="2062719"/>
                </a:cubicBezTo>
                <a:cubicBezTo>
                  <a:pt x="5210281" y="2068342"/>
                  <a:pt x="5193410" y="2085210"/>
                  <a:pt x="5187787" y="2107707"/>
                </a:cubicBezTo>
                <a:cubicBezTo>
                  <a:pt x="5187787" y="2110518"/>
                  <a:pt x="5184973" y="2110518"/>
                  <a:pt x="5184973" y="2110518"/>
                </a:cubicBezTo>
                <a:cubicBezTo>
                  <a:pt x="5182163" y="2110518"/>
                  <a:pt x="5182163" y="2107707"/>
                  <a:pt x="5182163" y="2107707"/>
                </a:cubicBezTo>
                <a:cubicBezTo>
                  <a:pt x="5176540" y="2085210"/>
                  <a:pt x="5159669" y="2068342"/>
                  <a:pt x="5137174" y="2062719"/>
                </a:cubicBezTo>
                <a:cubicBezTo>
                  <a:pt x="5134361" y="2062719"/>
                  <a:pt x="5134361" y="2059905"/>
                  <a:pt x="5134361" y="2059905"/>
                </a:cubicBezTo>
                <a:cubicBezTo>
                  <a:pt x="5134361" y="2057092"/>
                  <a:pt x="5137174" y="2057092"/>
                  <a:pt x="5137174" y="2057092"/>
                </a:cubicBezTo>
                <a:cubicBezTo>
                  <a:pt x="5159669" y="2051471"/>
                  <a:pt x="5176540" y="2034600"/>
                  <a:pt x="5184973" y="2009293"/>
                </a:cubicBezTo>
                <a:close/>
                <a:moveTo>
                  <a:pt x="5030325" y="2009293"/>
                </a:moveTo>
                <a:cubicBezTo>
                  <a:pt x="5035949" y="2031787"/>
                  <a:pt x="5055630" y="2048658"/>
                  <a:pt x="5078128" y="2057092"/>
                </a:cubicBezTo>
                <a:cubicBezTo>
                  <a:pt x="5080938" y="2057092"/>
                  <a:pt x="5080938" y="2059905"/>
                  <a:pt x="5080938" y="2059905"/>
                </a:cubicBezTo>
                <a:cubicBezTo>
                  <a:pt x="5080938" y="2062719"/>
                  <a:pt x="5078128" y="2062719"/>
                  <a:pt x="5078128" y="2062719"/>
                </a:cubicBezTo>
                <a:cubicBezTo>
                  <a:pt x="5055630" y="2068342"/>
                  <a:pt x="5038759" y="2085210"/>
                  <a:pt x="5033136" y="2107707"/>
                </a:cubicBezTo>
                <a:cubicBezTo>
                  <a:pt x="5033136" y="2110518"/>
                  <a:pt x="5030325" y="2110518"/>
                  <a:pt x="5030325" y="2110518"/>
                </a:cubicBezTo>
                <a:cubicBezTo>
                  <a:pt x="5027512" y="2110518"/>
                  <a:pt x="5027512" y="2107707"/>
                  <a:pt x="5027512" y="2107707"/>
                </a:cubicBezTo>
                <a:cubicBezTo>
                  <a:pt x="5021892" y="2085210"/>
                  <a:pt x="5005018" y="2068342"/>
                  <a:pt x="4982523" y="2062719"/>
                </a:cubicBezTo>
                <a:cubicBezTo>
                  <a:pt x="4979713" y="2062719"/>
                  <a:pt x="4979713" y="2059905"/>
                  <a:pt x="4979713" y="2059905"/>
                </a:cubicBezTo>
                <a:cubicBezTo>
                  <a:pt x="4979713" y="2057092"/>
                  <a:pt x="4982523" y="2057092"/>
                  <a:pt x="4982523" y="2057092"/>
                </a:cubicBezTo>
                <a:cubicBezTo>
                  <a:pt x="5005018" y="2051471"/>
                  <a:pt x="5021892" y="2034600"/>
                  <a:pt x="5030325" y="2009293"/>
                </a:cubicBezTo>
                <a:close/>
                <a:moveTo>
                  <a:pt x="4872861" y="2009293"/>
                </a:moveTo>
                <a:cubicBezTo>
                  <a:pt x="4881298" y="2031787"/>
                  <a:pt x="4898166" y="2048658"/>
                  <a:pt x="4920664" y="2057092"/>
                </a:cubicBezTo>
                <a:cubicBezTo>
                  <a:pt x="4923474" y="2057092"/>
                  <a:pt x="4923474" y="2059905"/>
                  <a:pt x="4923474" y="2059905"/>
                </a:cubicBezTo>
                <a:cubicBezTo>
                  <a:pt x="4923474" y="2062719"/>
                  <a:pt x="4920664" y="2062719"/>
                  <a:pt x="4920664" y="2062719"/>
                </a:cubicBezTo>
                <a:cubicBezTo>
                  <a:pt x="4898166" y="2068342"/>
                  <a:pt x="4881298" y="2085210"/>
                  <a:pt x="4875675" y="2107707"/>
                </a:cubicBezTo>
                <a:cubicBezTo>
                  <a:pt x="4875675" y="2110518"/>
                  <a:pt x="4872861" y="2110518"/>
                  <a:pt x="4872861" y="2110518"/>
                </a:cubicBezTo>
                <a:cubicBezTo>
                  <a:pt x="4870048" y="2110518"/>
                  <a:pt x="4870048" y="2107707"/>
                  <a:pt x="4870048" y="2107707"/>
                </a:cubicBezTo>
                <a:cubicBezTo>
                  <a:pt x="4864428" y="2085210"/>
                  <a:pt x="4847557" y="2068342"/>
                  <a:pt x="4825062" y="2062719"/>
                </a:cubicBezTo>
                <a:cubicBezTo>
                  <a:pt x="4822249" y="2062719"/>
                  <a:pt x="4822249" y="2059905"/>
                  <a:pt x="4822249" y="2059905"/>
                </a:cubicBezTo>
                <a:cubicBezTo>
                  <a:pt x="4822249" y="2057092"/>
                  <a:pt x="4825062" y="2057092"/>
                  <a:pt x="4825062" y="2057092"/>
                </a:cubicBezTo>
                <a:cubicBezTo>
                  <a:pt x="4847557" y="2051471"/>
                  <a:pt x="4864428" y="2034600"/>
                  <a:pt x="4872861" y="2009293"/>
                </a:cubicBezTo>
                <a:close/>
                <a:moveTo>
                  <a:pt x="4718213" y="2009293"/>
                </a:moveTo>
                <a:cubicBezTo>
                  <a:pt x="4726650" y="2031787"/>
                  <a:pt x="4743518" y="2048658"/>
                  <a:pt x="4766016" y="2057092"/>
                </a:cubicBezTo>
                <a:cubicBezTo>
                  <a:pt x="4768826" y="2057092"/>
                  <a:pt x="4768826" y="2059905"/>
                  <a:pt x="4768826" y="2059905"/>
                </a:cubicBezTo>
                <a:cubicBezTo>
                  <a:pt x="4768826" y="2062719"/>
                  <a:pt x="4766016" y="2062719"/>
                  <a:pt x="4766016" y="2062719"/>
                </a:cubicBezTo>
                <a:cubicBezTo>
                  <a:pt x="4743518" y="2068342"/>
                  <a:pt x="4726650" y="2085210"/>
                  <a:pt x="4721027" y="2107707"/>
                </a:cubicBezTo>
                <a:cubicBezTo>
                  <a:pt x="4721027" y="2110518"/>
                  <a:pt x="4718213" y="2110518"/>
                  <a:pt x="4718213" y="2110518"/>
                </a:cubicBezTo>
                <a:cubicBezTo>
                  <a:pt x="4715400" y="2110518"/>
                  <a:pt x="4715400" y="2107707"/>
                  <a:pt x="4715400" y="2107707"/>
                </a:cubicBezTo>
                <a:cubicBezTo>
                  <a:pt x="4709780" y="2085210"/>
                  <a:pt x="4692909" y="2068342"/>
                  <a:pt x="4670414" y="2062719"/>
                </a:cubicBezTo>
                <a:cubicBezTo>
                  <a:pt x="4667601" y="2062719"/>
                  <a:pt x="4667601" y="2059905"/>
                  <a:pt x="4667601" y="2059905"/>
                </a:cubicBezTo>
                <a:cubicBezTo>
                  <a:pt x="4667601" y="2057092"/>
                  <a:pt x="4670414" y="2057092"/>
                  <a:pt x="4670414" y="2057092"/>
                </a:cubicBezTo>
                <a:cubicBezTo>
                  <a:pt x="4692909" y="2051471"/>
                  <a:pt x="4709780" y="2034600"/>
                  <a:pt x="4718213" y="2009293"/>
                </a:cubicBezTo>
                <a:close/>
                <a:moveTo>
                  <a:pt x="4563563" y="2009293"/>
                </a:moveTo>
                <a:cubicBezTo>
                  <a:pt x="4571999" y="2031787"/>
                  <a:pt x="4588867" y="2048658"/>
                  <a:pt x="4611365" y="2057092"/>
                </a:cubicBezTo>
                <a:cubicBezTo>
                  <a:pt x="4614175" y="2057092"/>
                  <a:pt x="4614175" y="2059905"/>
                  <a:pt x="4614175" y="2059905"/>
                </a:cubicBezTo>
                <a:cubicBezTo>
                  <a:pt x="4614175" y="2062719"/>
                  <a:pt x="4611365" y="2062719"/>
                  <a:pt x="4611365" y="2062719"/>
                </a:cubicBezTo>
                <a:cubicBezTo>
                  <a:pt x="4588867" y="2068342"/>
                  <a:pt x="4571999" y="2085210"/>
                  <a:pt x="4566376" y="2107707"/>
                </a:cubicBezTo>
                <a:cubicBezTo>
                  <a:pt x="4566376" y="2110518"/>
                  <a:pt x="4563563" y="2110518"/>
                  <a:pt x="4563563" y="2110518"/>
                </a:cubicBezTo>
                <a:cubicBezTo>
                  <a:pt x="4560749" y="2110518"/>
                  <a:pt x="4560749" y="2107707"/>
                  <a:pt x="4560749" y="2107707"/>
                </a:cubicBezTo>
                <a:cubicBezTo>
                  <a:pt x="4555129" y="2085210"/>
                  <a:pt x="4538258" y="2068342"/>
                  <a:pt x="4515763" y="2062719"/>
                </a:cubicBezTo>
                <a:cubicBezTo>
                  <a:pt x="4512950" y="2062719"/>
                  <a:pt x="4512950" y="2059905"/>
                  <a:pt x="4512950" y="2059905"/>
                </a:cubicBezTo>
                <a:cubicBezTo>
                  <a:pt x="4512950" y="2057092"/>
                  <a:pt x="4515763" y="2057092"/>
                  <a:pt x="4515763" y="2057092"/>
                </a:cubicBezTo>
                <a:cubicBezTo>
                  <a:pt x="4538258" y="2051471"/>
                  <a:pt x="4555129" y="2034600"/>
                  <a:pt x="4563563" y="2009293"/>
                </a:cubicBezTo>
                <a:close/>
                <a:moveTo>
                  <a:pt x="4406104" y="2009293"/>
                </a:moveTo>
                <a:cubicBezTo>
                  <a:pt x="4414538" y="2031787"/>
                  <a:pt x="4431409" y="2048658"/>
                  <a:pt x="4453907" y="2057092"/>
                </a:cubicBezTo>
                <a:cubicBezTo>
                  <a:pt x="4456717" y="2057092"/>
                  <a:pt x="4456717" y="2059905"/>
                  <a:pt x="4456717" y="2059905"/>
                </a:cubicBezTo>
                <a:cubicBezTo>
                  <a:pt x="4456717" y="2062719"/>
                  <a:pt x="4453907" y="2062719"/>
                  <a:pt x="4453907" y="2062719"/>
                </a:cubicBezTo>
                <a:cubicBezTo>
                  <a:pt x="4431409" y="2068342"/>
                  <a:pt x="4414538" y="2085210"/>
                  <a:pt x="4408915" y="2107707"/>
                </a:cubicBezTo>
                <a:cubicBezTo>
                  <a:pt x="4408915" y="2110518"/>
                  <a:pt x="4406104" y="2110518"/>
                  <a:pt x="4406104" y="2110518"/>
                </a:cubicBezTo>
                <a:cubicBezTo>
                  <a:pt x="4403291" y="2110518"/>
                  <a:pt x="4403291" y="2107707"/>
                  <a:pt x="4403291" y="2107707"/>
                </a:cubicBezTo>
                <a:cubicBezTo>
                  <a:pt x="4397671" y="2085210"/>
                  <a:pt x="4380797" y="2068342"/>
                  <a:pt x="4358302" y="2062719"/>
                </a:cubicBezTo>
                <a:cubicBezTo>
                  <a:pt x="4355492" y="2062719"/>
                  <a:pt x="4355492" y="2059905"/>
                  <a:pt x="4355492" y="2059905"/>
                </a:cubicBezTo>
                <a:cubicBezTo>
                  <a:pt x="4355492" y="2057092"/>
                  <a:pt x="4358302" y="2057092"/>
                  <a:pt x="4358302" y="2057092"/>
                </a:cubicBezTo>
                <a:cubicBezTo>
                  <a:pt x="4380797" y="2051471"/>
                  <a:pt x="4397671" y="2034600"/>
                  <a:pt x="4406104" y="2009293"/>
                </a:cubicBezTo>
                <a:close/>
                <a:moveTo>
                  <a:pt x="4251453" y="2009293"/>
                </a:moveTo>
                <a:cubicBezTo>
                  <a:pt x="4259887" y="2031787"/>
                  <a:pt x="4276758" y="2048658"/>
                  <a:pt x="4299256" y="2057092"/>
                </a:cubicBezTo>
                <a:cubicBezTo>
                  <a:pt x="4302066" y="2057092"/>
                  <a:pt x="4302066" y="2059905"/>
                  <a:pt x="4302066" y="2059905"/>
                </a:cubicBezTo>
                <a:cubicBezTo>
                  <a:pt x="4302066" y="2062719"/>
                  <a:pt x="4299256" y="2062719"/>
                  <a:pt x="4299256" y="2062719"/>
                </a:cubicBezTo>
                <a:cubicBezTo>
                  <a:pt x="4276758" y="2068342"/>
                  <a:pt x="4259887" y="2085210"/>
                  <a:pt x="4254264" y="2107707"/>
                </a:cubicBezTo>
                <a:cubicBezTo>
                  <a:pt x="4254264" y="2110518"/>
                  <a:pt x="4251453" y="2110518"/>
                  <a:pt x="4251453" y="2110518"/>
                </a:cubicBezTo>
                <a:cubicBezTo>
                  <a:pt x="4248640" y="2110518"/>
                  <a:pt x="4248640" y="2107707"/>
                  <a:pt x="4248640" y="2107707"/>
                </a:cubicBezTo>
                <a:cubicBezTo>
                  <a:pt x="4243020" y="2085210"/>
                  <a:pt x="4226146" y="2068342"/>
                  <a:pt x="4203651" y="2062719"/>
                </a:cubicBezTo>
                <a:cubicBezTo>
                  <a:pt x="4200841" y="2062719"/>
                  <a:pt x="4200841" y="2059905"/>
                  <a:pt x="4200841" y="2059905"/>
                </a:cubicBezTo>
                <a:cubicBezTo>
                  <a:pt x="4200841" y="2057092"/>
                  <a:pt x="4203651" y="2057092"/>
                  <a:pt x="4203651" y="2057092"/>
                </a:cubicBezTo>
                <a:cubicBezTo>
                  <a:pt x="4226146" y="2051471"/>
                  <a:pt x="4243020" y="2034600"/>
                  <a:pt x="4251453" y="2009293"/>
                </a:cubicBezTo>
                <a:close/>
                <a:moveTo>
                  <a:pt x="4096805" y="2009293"/>
                </a:moveTo>
                <a:cubicBezTo>
                  <a:pt x="4105239" y="2031787"/>
                  <a:pt x="4122110" y="2048658"/>
                  <a:pt x="4144608" y="2057092"/>
                </a:cubicBezTo>
                <a:cubicBezTo>
                  <a:pt x="4147418" y="2057092"/>
                  <a:pt x="4147418" y="2059905"/>
                  <a:pt x="4147418" y="2059905"/>
                </a:cubicBezTo>
                <a:cubicBezTo>
                  <a:pt x="4147418" y="2062719"/>
                  <a:pt x="4144608" y="2062719"/>
                  <a:pt x="4144608" y="2062719"/>
                </a:cubicBezTo>
                <a:cubicBezTo>
                  <a:pt x="4122110" y="2068342"/>
                  <a:pt x="4105239" y="2085210"/>
                  <a:pt x="4099616" y="2107707"/>
                </a:cubicBezTo>
                <a:cubicBezTo>
                  <a:pt x="4099616" y="2110518"/>
                  <a:pt x="4096805" y="2110518"/>
                  <a:pt x="4096805" y="2110518"/>
                </a:cubicBezTo>
                <a:cubicBezTo>
                  <a:pt x="4093992" y="2110518"/>
                  <a:pt x="4093992" y="2107707"/>
                  <a:pt x="4093992" y="2107707"/>
                </a:cubicBezTo>
                <a:cubicBezTo>
                  <a:pt x="4088372" y="2085210"/>
                  <a:pt x="4071498" y="2068342"/>
                  <a:pt x="4049003" y="2062719"/>
                </a:cubicBezTo>
                <a:cubicBezTo>
                  <a:pt x="4046193" y="2062719"/>
                  <a:pt x="4046193" y="2059905"/>
                  <a:pt x="4046193" y="2059905"/>
                </a:cubicBezTo>
                <a:cubicBezTo>
                  <a:pt x="4046193" y="2057092"/>
                  <a:pt x="4049003" y="2057092"/>
                  <a:pt x="4049003" y="2057092"/>
                </a:cubicBezTo>
                <a:cubicBezTo>
                  <a:pt x="4071498" y="2051471"/>
                  <a:pt x="4088372" y="2034600"/>
                  <a:pt x="4096805" y="2009293"/>
                </a:cubicBezTo>
                <a:close/>
                <a:moveTo>
                  <a:pt x="3939345" y="2009293"/>
                </a:moveTo>
                <a:cubicBezTo>
                  <a:pt x="3947781" y="2031787"/>
                  <a:pt x="3964649" y="2048658"/>
                  <a:pt x="3987147" y="2057092"/>
                </a:cubicBezTo>
                <a:cubicBezTo>
                  <a:pt x="3989957" y="2057092"/>
                  <a:pt x="3989957" y="2059905"/>
                  <a:pt x="3989957" y="2059905"/>
                </a:cubicBezTo>
                <a:cubicBezTo>
                  <a:pt x="3989957" y="2062719"/>
                  <a:pt x="3987147" y="2062719"/>
                  <a:pt x="3987147" y="2062719"/>
                </a:cubicBezTo>
                <a:cubicBezTo>
                  <a:pt x="3964649" y="2068342"/>
                  <a:pt x="3947781" y="2085210"/>
                  <a:pt x="3942155" y="2107707"/>
                </a:cubicBezTo>
                <a:cubicBezTo>
                  <a:pt x="3942155" y="2110518"/>
                  <a:pt x="3939345" y="2110518"/>
                  <a:pt x="3939345" y="2110518"/>
                </a:cubicBezTo>
                <a:cubicBezTo>
                  <a:pt x="3936531" y="2110518"/>
                  <a:pt x="3936531" y="2107707"/>
                  <a:pt x="3936531" y="2107707"/>
                </a:cubicBezTo>
                <a:cubicBezTo>
                  <a:pt x="3930911" y="2085210"/>
                  <a:pt x="3914037" y="2068342"/>
                  <a:pt x="3891545" y="2062719"/>
                </a:cubicBezTo>
                <a:cubicBezTo>
                  <a:pt x="3888732" y="2062719"/>
                  <a:pt x="3888732" y="2059905"/>
                  <a:pt x="3888732" y="2059905"/>
                </a:cubicBezTo>
                <a:cubicBezTo>
                  <a:pt x="3888732" y="2057092"/>
                  <a:pt x="3891545" y="2057092"/>
                  <a:pt x="3891545" y="2057092"/>
                </a:cubicBezTo>
                <a:cubicBezTo>
                  <a:pt x="3914037" y="2051471"/>
                  <a:pt x="3930911" y="2034600"/>
                  <a:pt x="3939345" y="2009293"/>
                </a:cubicBezTo>
                <a:close/>
                <a:moveTo>
                  <a:pt x="3784693" y="2009293"/>
                </a:moveTo>
                <a:cubicBezTo>
                  <a:pt x="3793130" y="2031787"/>
                  <a:pt x="3809998" y="2048658"/>
                  <a:pt x="3832496" y="2057092"/>
                </a:cubicBezTo>
                <a:cubicBezTo>
                  <a:pt x="3835306" y="2057092"/>
                  <a:pt x="3835306" y="2059905"/>
                  <a:pt x="3835306" y="2059905"/>
                </a:cubicBezTo>
                <a:cubicBezTo>
                  <a:pt x="3835306" y="2062719"/>
                  <a:pt x="3832496" y="2062719"/>
                  <a:pt x="3832496" y="2062719"/>
                </a:cubicBezTo>
                <a:cubicBezTo>
                  <a:pt x="3809998" y="2068342"/>
                  <a:pt x="3793130" y="2085210"/>
                  <a:pt x="3787504" y="2107707"/>
                </a:cubicBezTo>
                <a:cubicBezTo>
                  <a:pt x="3787504" y="2110518"/>
                  <a:pt x="3784693" y="2110518"/>
                  <a:pt x="3784693" y="2110518"/>
                </a:cubicBezTo>
                <a:cubicBezTo>
                  <a:pt x="3781880" y="2110518"/>
                  <a:pt x="3781880" y="2107707"/>
                  <a:pt x="3781880" y="2107707"/>
                </a:cubicBezTo>
                <a:cubicBezTo>
                  <a:pt x="3776260" y="2085210"/>
                  <a:pt x="3759386" y="2068342"/>
                  <a:pt x="3736894" y="2062719"/>
                </a:cubicBezTo>
                <a:cubicBezTo>
                  <a:pt x="3734081" y="2062719"/>
                  <a:pt x="3734081" y="2059905"/>
                  <a:pt x="3734081" y="2059905"/>
                </a:cubicBezTo>
                <a:cubicBezTo>
                  <a:pt x="3734081" y="2057092"/>
                  <a:pt x="3736894" y="2057092"/>
                  <a:pt x="3736894" y="2057092"/>
                </a:cubicBezTo>
                <a:cubicBezTo>
                  <a:pt x="3759386" y="2051471"/>
                  <a:pt x="3776260" y="2034600"/>
                  <a:pt x="3784693" y="2009293"/>
                </a:cubicBezTo>
                <a:close/>
                <a:moveTo>
                  <a:pt x="3630045" y="2009293"/>
                </a:moveTo>
                <a:cubicBezTo>
                  <a:pt x="3638482" y="2031787"/>
                  <a:pt x="3655350" y="2048658"/>
                  <a:pt x="3677848" y="2057092"/>
                </a:cubicBezTo>
                <a:cubicBezTo>
                  <a:pt x="3680658" y="2057092"/>
                  <a:pt x="3680658" y="2059905"/>
                  <a:pt x="3680658" y="2059905"/>
                </a:cubicBezTo>
                <a:cubicBezTo>
                  <a:pt x="3680658" y="2062719"/>
                  <a:pt x="3677848" y="2062719"/>
                  <a:pt x="3677848" y="2062719"/>
                </a:cubicBezTo>
                <a:cubicBezTo>
                  <a:pt x="3655350" y="2068342"/>
                  <a:pt x="3638482" y="2085210"/>
                  <a:pt x="3632856" y="2107707"/>
                </a:cubicBezTo>
                <a:cubicBezTo>
                  <a:pt x="3632856" y="2110518"/>
                  <a:pt x="3630045" y="2110518"/>
                  <a:pt x="3630045" y="2110518"/>
                </a:cubicBezTo>
                <a:cubicBezTo>
                  <a:pt x="3627232" y="2110518"/>
                  <a:pt x="3627232" y="2107707"/>
                  <a:pt x="3627232" y="2107707"/>
                </a:cubicBezTo>
                <a:cubicBezTo>
                  <a:pt x="3621612" y="2085210"/>
                  <a:pt x="3604738" y="2068342"/>
                  <a:pt x="3582246" y="2062719"/>
                </a:cubicBezTo>
                <a:cubicBezTo>
                  <a:pt x="3579433" y="2062719"/>
                  <a:pt x="3579433" y="2059905"/>
                  <a:pt x="3579433" y="2059905"/>
                </a:cubicBezTo>
                <a:cubicBezTo>
                  <a:pt x="3579433" y="2057092"/>
                  <a:pt x="3582246" y="2057092"/>
                  <a:pt x="3582246" y="2057092"/>
                </a:cubicBezTo>
                <a:cubicBezTo>
                  <a:pt x="3604738" y="2051471"/>
                  <a:pt x="3621612" y="2034600"/>
                  <a:pt x="3630045" y="2009293"/>
                </a:cubicBezTo>
                <a:close/>
                <a:moveTo>
                  <a:pt x="3472581" y="2009293"/>
                </a:moveTo>
                <a:cubicBezTo>
                  <a:pt x="3481018" y="2031787"/>
                  <a:pt x="3500700" y="2048658"/>
                  <a:pt x="3520384" y="2057092"/>
                </a:cubicBezTo>
                <a:cubicBezTo>
                  <a:pt x="3523194" y="2057092"/>
                  <a:pt x="3523194" y="2059905"/>
                  <a:pt x="3523194" y="2059905"/>
                </a:cubicBezTo>
                <a:cubicBezTo>
                  <a:pt x="3523194" y="2062719"/>
                  <a:pt x="3520384" y="2062719"/>
                  <a:pt x="3520384" y="2062719"/>
                </a:cubicBezTo>
                <a:cubicBezTo>
                  <a:pt x="3497889" y="2068342"/>
                  <a:pt x="3481018" y="2085210"/>
                  <a:pt x="3475395" y="2107707"/>
                </a:cubicBezTo>
                <a:cubicBezTo>
                  <a:pt x="3475395" y="2110518"/>
                  <a:pt x="3472581" y="2110518"/>
                  <a:pt x="3472581" y="2110518"/>
                </a:cubicBezTo>
                <a:cubicBezTo>
                  <a:pt x="3469771" y="2110518"/>
                  <a:pt x="3469771" y="2107707"/>
                  <a:pt x="3469771" y="2107707"/>
                </a:cubicBezTo>
                <a:cubicBezTo>
                  <a:pt x="3464148" y="2085210"/>
                  <a:pt x="3447277" y="2068342"/>
                  <a:pt x="3424782" y="2062719"/>
                </a:cubicBezTo>
                <a:cubicBezTo>
                  <a:pt x="3421969" y="2062719"/>
                  <a:pt x="3421969" y="2059905"/>
                  <a:pt x="3421969" y="2059905"/>
                </a:cubicBezTo>
                <a:cubicBezTo>
                  <a:pt x="3421969" y="2057092"/>
                  <a:pt x="3424782" y="2057092"/>
                  <a:pt x="3424782" y="2057092"/>
                </a:cubicBezTo>
                <a:cubicBezTo>
                  <a:pt x="3447277" y="2051471"/>
                  <a:pt x="3464148" y="2034600"/>
                  <a:pt x="3472581" y="2009293"/>
                </a:cubicBezTo>
                <a:close/>
                <a:moveTo>
                  <a:pt x="3317933" y="2009293"/>
                </a:moveTo>
                <a:cubicBezTo>
                  <a:pt x="3326370" y="2031787"/>
                  <a:pt x="3343241" y="2048658"/>
                  <a:pt x="3365736" y="2057092"/>
                </a:cubicBezTo>
                <a:cubicBezTo>
                  <a:pt x="3368546" y="2057092"/>
                  <a:pt x="3368546" y="2059905"/>
                  <a:pt x="3368546" y="2059905"/>
                </a:cubicBezTo>
                <a:cubicBezTo>
                  <a:pt x="3368546" y="2062719"/>
                  <a:pt x="3365736" y="2062719"/>
                  <a:pt x="3365736" y="2062719"/>
                </a:cubicBezTo>
                <a:cubicBezTo>
                  <a:pt x="3343241" y="2068342"/>
                  <a:pt x="3326370" y="2085210"/>
                  <a:pt x="3320747" y="2107707"/>
                </a:cubicBezTo>
                <a:cubicBezTo>
                  <a:pt x="3320747" y="2110518"/>
                  <a:pt x="3317933" y="2110518"/>
                  <a:pt x="3317933" y="2110518"/>
                </a:cubicBezTo>
                <a:cubicBezTo>
                  <a:pt x="3315123" y="2110518"/>
                  <a:pt x="3315123" y="2107707"/>
                  <a:pt x="3315123" y="2107707"/>
                </a:cubicBezTo>
                <a:cubicBezTo>
                  <a:pt x="3309500" y="2085210"/>
                  <a:pt x="3292629" y="2068342"/>
                  <a:pt x="3270134" y="2062719"/>
                </a:cubicBezTo>
                <a:cubicBezTo>
                  <a:pt x="3267321" y="2062719"/>
                  <a:pt x="3267321" y="2059905"/>
                  <a:pt x="3267321" y="2059905"/>
                </a:cubicBezTo>
                <a:cubicBezTo>
                  <a:pt x="3267321" y="2057092"/>
                  <a:pt x="3270134" y="2057092"/>
                  <a:pt x="3270134" y="2057092"/>
                </a:cubicBezTo>
                <a:cubicBezTo>
                  <a:pt x="3292629" y="2051471"/>
                  <a:pt x="3309500" y="2034600"/>
                  <a:pt x="3317933" y="2009293"/>
                </a:cubicBezTo>
                <a:close/>
                <a:moveTo>
                  <a:pt x="3163283" y="2009293"/>
                </a:moveTo>
                <a:cubicBezTo>
                  <a:pt x="3171719" y="2031787"/>
                  <a:pt x="3188590" y="2048658"/>
                  <a:pt x="3211085" y="2057092"/>
                </a:cubicBezTo>
                <a:cubicBezTo>
                  <a:pt x="3213895" y="2057092"/>
                  <a:pt x="3213895" y="2059905"/>
                  <a:pt x="3213895" y="2059905"/>
                </a:cubicBezTo>
                <a:cubicBezTo>
                  <a:pt x="3213895" y="2062719"/>
                  <a:pt x="3211085" y="2062719"/>
                  <a:pt x="3211085" y="2062719"/>
                </a:cubicBezTo>
                <a:cubicBezTo>
                  <a:pt x="3188590" y="2068342"/>
                  <a:pt x="3171719" y="2085210"/>
                  <a:pt x="3166096" y="2107707"/>
                </a:cubicBezTo>
                <a:cubicBezTo>
                  <a:pt x="3166096" y="2110518"/>
                  <a:pt x="3163283" y="2110518"/>
                  <a:pt x="3163283" y="2110518"/>
                </a:cubicBezTo>
                <a:cubicBezTo>
                  <a:pt x="3160472" y="2110518"/>
                  <a:pt x="3160472" y="2107707"/>
                  <a:pt x="3160472" y="2107707"/>
                </a:cubicBezTo>
                <a:cubicBezTo>
                  <a:pt x="3154849" y="2085210"/>
                  <a:pt x="3137978" y="2068342"/>
                  <a:pt x="3115483" y="2062719"/>
                </a:cubicBezTo>
                <a:cubicBezTo>
                  <a:pt x="3112670" y="2062719"/>
                  <a:pt x="3112670" y="2059905"/>
                  <a:pt x="3112670" y="2059905"/>
                </a:cubicBezTo>
                <a:cubicBezTo>
                  <a:pt x="3112670" y="2057092"/>
                  <a:pt x="3115483" y="2057092"/>
                  <a:pt x="3115483" y="2057092"/>
                </a:cubicBezTo>
                <a:cubicBezTo>
                  <a:pt x="3137978" y="2051471"/>
                  <a:pt x="3154849" y="2034600"/>
                  <a:pt x="3163283" y="2009293"/>
                </a:cubicBezTo>
                <a:close/>
                <a:moveTo>
                  <a:pt x="3005823" y="2009293"/>
                </a:moveTo>
                <a:cubicBezTo>
                  <a:pt x="3014257" y="2031787"/>
                  <a:pt x="3033942" y="2048658"/>
                  <a:pt x="3053626" y="2057092"/>
                </a:cubicBezTo>
                <a:cubicBezTo>
                  <a:pt x="3056436" y="2057092"/>
                  <a:pt x="3056436" y="2059905"/>
                  <a:pt x="3056436" y="2059905"/>
                </a:cubicBezTo>
                <a:cubicBezTo>
                  <a:pt x="3056436" y="2062719"/>
                  <a:pt x="3053626" y="2062719"/>
                  <a:pt x="3053626" y="2062719"/>
                </a:cubicBezTo>
                <a:cubicBezTo>
                  <a:pt x="3031128" y="2068342"/>
                  <a:pt x="3014257" y="2085210"/>
                  <a:pt x="3008634" y="2107707"/>
                </a:cubicBezTo>
                <a:cubicBezTo>
                  <a:pt x="3008634" y="2110518"/>
                  <a:pt x="3005823" y="2110518"/>
                  <a:pt x="3005823" y="2110518"/>
                </a:cubicBezTo>
                <a:cubicBezTo>
                  <a:pt x="3003010" y="2110518"/>
                  <a:pt x="3003010" y="2107707"/>
                  <a:pt x="3003010" y="2107707"/>
                </a:cubicBezTo>
                <a:cubicBezTo>
                  <a:pt x="2997390" y="2085210"/>
                  <a:pt x="2980516" y="2068342"/>
                  <a:pt x="2958021" y="2062719"/>
                </a:cubicBezTo>
                <a:cubicBezTo>
                  <a:pt x="2955211" y="2062719"/>
                  <a:pt x="2955211" y="2059905"/>
                  <a:pt x="2955211" y="2059905"/>
                </a:cubicBezTo>
                <a:cubicBezTo>
                  <a:pt x="2955211" y="2057092"/>
                  <a:pt x="2958021" y="2057092"/>
                  <a:pt x="2958021" y="2057092"/>
                </a:cubicBezTo>
                <a:cubicBezTo>
                  <a:pt x="2980516" y="2051471"/>
                  <a:pt x="2997390" y="2034600"/>
                  <a:pt x="3005823" y="2009293"/>
                </a:cubicBezTo>
                <a:close/>
                <a:moveTo>
                  <a:pt x="2851172" y="2009293"/>
                </a:moveTo>
                <a:cubicBezTo>
                  <a:pt x="2859606" y="2031787"/>
                  <a:pt x="2876477" y="2048658"/>
                  <a:pt x="2898975" y="2057092"/>
                </a:cubicBezTo>
                <a:cubicBezTo>
                  <a:pt x="2901785" y="2057092"/>
                  <a:pt x="2901785" y="2059905"/>
                  <a:pt x="2901785" y="2059905"/>
                </a:cubicBezTo>
                <a:cubicBezTo>
                  <a:pt x="2901785" y="2062719"/>
                  <a:pt x="2898975" y="2062719"/>
                  <a:pt x="2898975" y="2062719"/>
                </a:cubicBezTo>
                <a:cubicBezTo>
                  <a:pt x="2876477" y="2068342"/>
                  <a:pt x="2859606" y="2085210"/>
                  <a:pt x="2853983" y="2107707"/>
                </a:cubicBezTo>
                <a:cubicBezTo>
                  <a:pt x="2853983" y="2110518"/>
                  <a:pt x="2851172" y="2110518"/>
                  <a:pt x="2851172" y="2110518"/>
                </a:cubicBezTo>
                <a:cubicBezTo>
                  <a:pt x="2848359" y="2110518"/>
                  <a:pt x="2848359" y="2107707"/>
                  <a:pt x="2848359" y="2107707"/>
                </a:cubicBezTo>
                <a:cubicBezTo>
                  <a:pt x="2842739" y="2085210"/>
                  <a:pt x="2825865" y="2068342"/>
                  <a:pt x="2803370" y="2062719"/>
                </a:cubicBezTo>
                <a:cubicBezTo>
                  <a:pt x="2800560" y="2062719"/>
                  <a:pt x="2800560" y="2059905"/>
                  <a:pt x="2800560" y="2059905"/>
                </a:cubicBezTo>
                <a:cubicBezTo>
                  <a:pt x="2800560" y="2057092"/>
                  <a:pt x="2803370" y="2057092"/>
                  <a:pt x="2803370" y="2057092"/>
                </a:cubicBezTo>
                <a:cubicBezTo>
                  <a:pt x="2825865" y="2051471"/>
                  <a:pt x="2842739" y="2034600"/>
                  <a:pt x="2851172" y="2009293"/>
                </a:cubicBezTo>
                <a:close/>
                <a:moveTo>
                  <a:pt x="2696525" y="2009293"/>
                </a:moveTo>
                <a:cubicBezTo>
                  <a:pt x="2704959" y="2031787"/>
                  <a:pt x="2721830" y="2048658"/>
                  <a:pt x="2744328" y="2057092"/>
                </a:cubicBezTo>
                <a:cubicBezTo>
                  <a:pt x="2747138" y="2057092"/>
                  <a:pt x="2747138" y="2059905"/>
                  <a:pt x="2747138" y="2059905"/>
                </a:cubicBezTo>
                <a:cubicBezTo>
                  <a:pt x="2747138" y="2062719"/>
                  <a:pt x="2744328" y="2062719"/>
                  <a:pt x="2744328" y="2062719"/>
                </a:cubicBezTo>
                <a:cubicBezTo>
                  <a:pt x="2721830" y="2068342"/>
                  <a:pt x="2704959" y="2085210"/>
                  <a:pt x="2699336" y="2107707"/>
                </a:cubicBezTo>
                <a:cubicBezTo>
                  <a:pt x="2699336" y="2110518"/>
                  <a:pt x="2696525" y="2110518"/>
                  <a:pt x="2696525" y="2110518"/>
                </a:cubicBezTo>
                <a:cubicBezTo>
                  <a:pt x="2693712" y="2110518"/>
                  <a:pt x="2693712" y="2107707"/>
                  <a:pt x="2693712" y="2107707"/>
                </a:cubicBezTo>
                <a:cubicBezTo>
                  <a:pt x="2688092" y="2085210"/>
                  <a:pt x="2671218" y="2068342"/>
                  <a:pt x="2648723" y="2062719"/>
                </a:cubicBezTo>
                <a:cubicBezTo>
                  <a:pt x="2645913" y="2062719"/>
                  <a:pt x="2645913" y="2059905"/>
                  <a:pt x="2645913" y="2059905"/>
                </a:cubicBezTo>
                <a:cubicBezTo>
                  <a:pt x="2645913" y="2057092"/>
                  <a:pt x="2648723" y="2057092"/>
                  <a:pt x="2648723" y="2057092"/>
                </a:cubicBezTo>
                <a:cubicBezTo>
                  <a:pt x="2671218" y="2051471"/>
                  <a:pt x="2688092" y="2034600"/>
                  <a:pt x="2696525" y="2009293"/>
                </a:cubicBezTo>
                <a:close/>
                <a:moveTo>
                  <a:pt x="2539061" y="2009293"/>
                </a:moveTo>
                <a:cubicBezTo>
                  <a:pt x="2547497" y="2031787"/>
                  <a:pt x="2567179" y="2048658"/>
                  <a:pt x="2586863" y="2057092"/>
                </a:cubicBezTo>
                <a:cubicBezTo>
                  <a:pt x="2589673" y="2057092"/>
                  <a:pt x="2589673" y="2059905"/>
                  <a:pt x="2589673" y="2059905"/>
                </a:cubicBezTo>
                <a:cubicBezTo>
                  <a:pt x="2589673" y="2062719"/>
                  <a:pt x="2586863" y="2062719"/>
                  <a:pt x="2586863" y="2062719"/>
                </a:cubicBezTo>
                <a:cubicBezTo>
                  <a:pt x="2564365" y="2068342"/>
                  <a:pt x="2547497" y="2085210"/>
                  <a:pt x="2541874" y="2107707"/>
                </a:cubicBezTo>
                <a:cubicBezTo>
                  <a:pt x="2541874" y="2110518"/>
                  <a:pt x="2539061" y="2110518"/>
                  <a:pt x="2539061" y="2110518"/>
                </a:cubicBezTo>
                <a:cubicBezTo>
                  <a:pt x="2536247" y="2110518"/>
                  <a:pt x="2536247" y="2107707"/>
                  <a:pt x="2536247" y="2107707"/>
                </a:cubicBezTo>
                <a:cubicBezTo>
                  <a:pt x="2530627" y="2085210"/>
                  <a:pt x="2513756" y="2068342"/>
                  <a:pt x="2491261" y="2062719"/>
                </a:cubicBezTo>
                <a:cubicBezTo>
                  <a:pt x="2488448" y="2062719"/>
                  <a:pt x="2488448" y="2059905"/>
                  <a:pt x="2488448" y="2059905"/>
                </a:cubicBezTo>
                <a:cubicBezTo>
                  <a:pt x="2488448" y="2057092"/>
                  <a:pt x="2491261" y="2057092"/>
                  <a:pt x="2491261" y="2057092"/>
                </a:cubicBezTo>
                <a:cubicBezTo>
                  <a:pt x="2513756" y="2051471"/>
                  <a:pt x="2530627" y="2034600"/>
                  <a:pt x="2539061" y="2009293"/>
                </a:cubicBezTo>
                <a:close/>
                <a:moveTo>
                  <a:pt x="2384413" y="2009293"/>
                </a:moveTo>
                <a:cubicBezTo>
                  <a:pt x="2392849" y="2031787"/>
                  <a:pt x="2409717" y="2048658"/>
                  <a:pt x="2432215" y="2057092"/>
                </a:cubicBezTo>
                <a:cubicBezTo>
                  <a:pt x="2435025" y="2057092"/>
                  <a:pt x="2435025" y="2059905"/>
                  <a:pt x="2435025" y="2059905"/>
                </a:cubicBezTo>
                <a:cubicBezTo>
                  <a:pt x="2435025" y="2062719"/>
                  <a:pt x="2432215" y="2062719"/>
                  <a:pt x="2432215" y="2062719"/>
                </a:cubicBezTo>
                <a:cubicBezTo>
                  <a:pt x="2409717" y="2068342"/>
                  <a:pt x="2392849" y="2085210"/>
                  <a:pt x="2387226" y="2107707"/>
                </a:cubicBezTo>
                <a:cubicBezTo>
                  <a:pt x="2387226" y="2110518"/>
                  <a:pt x="2384413" y="2110518"/>
                  <a:pt x="2384413" y="2110518"/>
                </a:cubicBezTo>
                <a:cubicBezTo>
                  <a:pt x="2381599" y="2110518"/>
                  <a:pt x="2381599" y="2107707"/>
                  <a:pt x="2381599" y="2107707"/>
                </a:cubicBezTo>
                <a:cubicBezTo>
                  <a:pt x="2375979" y="2085210"/>
                  <a:pt x="2359108" y="2068342"/>
                  <a:pt x="2336613" y="2062719"/>
                </a:cubicBezTo>
                <a:cubicBezTo>
                  <a:pt x="2333800" y="2062719"/>
                  <a:pt x="2333800" y="2059905"/>
                  <a:pt x="2333800" y="2059905"/>
                </a:cubicBezTo>
                <a:cubicBezTo>
                  <a:pt x="2333800" y="2057092"/>
                  <a:pt x="2336613" y="2057092"/>
                  <a:pt x="2336613" y="2057092"/>
                </a:cubicBezTo>
                <a:cubicBezTo>
                  <a:pt x="2359108" y="2051471"/>
                  <a:pt x="2375979" y="2034600"/>
                  <a:pt x="2384413" y="2009293"/>
                </a:cubicBezTo>
                <a:close/>
                <a:moveTo>
                  <a:pt x="2229761" y="2009293"/>
                </a:moveTo>
                <a:cubicBezTo>
                  <a:pt x="2238198" y="2031787"/>
                  <a:pt x="2255066" y="2048658"/>
                  <a:pt x="2277564" y="2057092"/>
                </a:cubicBezTo>
                <a:cubicBezTo>
                  <a:pt x="2280374" y="2057092"/>
                  <a:pt x="2280374" y="2059905"/>
                  <a:pt x="2280374" y="2059905"/>
                </a:cubicBezTo>
                <a:cubicBezTo>
                  <a:pt x="2280374" y="2062719"/>
                  <a:pt x="2277564" y="2062719"/>
                  <a:pt x="2277564" y="2062719"/>
                </a:cubicBezTo>
                <a:cubicBezTo>
                  <a:pt x="2255066" y="2068342"/>
                  <a:pt x="2238198" y="2085210"/>
                  <a:pt x="2232575" y="2107707"/>
                </a:cubicBezTo>
                <a:cubicBezTo>
                  <a:pt x="2232575" y="2110518"/>
                  <a:pt x="2229761" y="2110518"/>
                  <a:pt x="2229761" y="2110518"/>
                </a:cubicBezTo>
                <a:cubicBezTo>
                  <a:pt x="2226948" y="2110518"/>
                  <a:pt x="2226948" y="2107707"/>
                  <a:pt x="2226948" y="2107707"/>
                </a:cubicBezTo>
                <a:cubicBezTo>
                  <a:pt x="2221328" y="2085210"/>
                  <a:pt x="2204457" y="2068342"/>
                  <a:pt x="2181962" y="2062719"/>
                </a:cubicBezTo>
                <a:cubicBezTo>
                  <a:pt x="2179149" y="2062719"/>
                  <a:pt x="2179149" y="2059905"/>
                  <a:pt x="2179149" y="2059905"/>
                </a:cubicBezTo>
                <a:cubicBezTo>
                  <a:pt x="2179149" y="2057092"/>
                  <a:pt x="2181962" y="2057092"/>
                  <a:pt x="2181962" y="2057092"/>
                </a:cubicBezTo>
                <a:cubicBezTo>
                  <a:pt x="2204457" y="2051471"/>
                  <a:pt x="2221328" y="2034600"/>
                  <a:pt x="2229761" y="2009293"/>
                </a:cubicBezTo>
                <a:close/>
                <a:moveTo>
                  <a:pt x="2075115" y="2009293"/>
                </a:moveTo>
                <a:cubicBezTo>
                  <a:pt x="2080738" y="2031787"/>
                  <a:pt x="2100419" y="2048658"/>
                  <a:pt x="2122917" y="2057092"/>
                </a:cubicBezTo>
                <a:cubicBezTo>
                  <a:pt x="2125727" y="2057092"/>
                  <a:pt x="2125727" y="2059905"/>
                  <a:pt x="2125727" y="2059905"/>
                </a:cubicBezTo>
                <a:cubicBezTo>
                  <a:pt x="2125727" y="2062719"/>
                  <a:pt x="2122917" y="2062719"/>
                  <a:pt x="2122917" y="2062719"/>
                </a:cubicBezTo>
                <a:cubicBezTo>
                  <a:pt x="2100419" y="2068342"/>
                  <a:pt x="2083551" y="2085210"/>
                  <a:pt x="2077928" y="2107707"/>
                </a:cubicBezTo>
                <a:cubicBezTo>
                  <a:pt x="2077928" y="2110518"/>
                  <a:pt x="2075115" y="2110518"/>
                  <a:pt x="2075115" y="2110518"/>
                </a:cubicBezTo>
                <a:cubicBezTo>
                  <a:pt x="2072301" y="2110518"/>
                  <a:pt x="2072301" y="2107707"/>
                  <a:pt x="2072301" y="2107707"/>
                </a:cubicBezTo>
                <a:cubicBezTo>
                  <a:pt x="2066681" y="2085210"/>
                  <a:pt x="2049810" y="2068342"/>
                  <a:pt x="2027315" y="2062719"/>
                </a:cubicBezTo>
                <a:cubicBezTo>
                  <a:pt x="2024502" y="2062719"/>
                  <a:pt x="2024502" y="2059905"/>
                  <a:pt x="2024502" y="2059905"/>
                </a:cubicBezTo>
                <a:cubicBezTo>
                  <a:pt x="2024502" y="2057092"/>
                  <a:pt x="2027315" y="2057092"/>
                  <a:pt x="2027315" y="2057092"/>
                </a:cubicBezTo>
                <a:cubicBezTo>
                  <a:pt x="2049810" y="2051471"/>
                  <a:pt x="2066681" y="2034600"/>
                  <a:pt x="2075115" y="2009293"/>
                </a:cubicBezTo>
                <a:close/>
                <a:moveTo>
                  <a:pt x="1917652" y="2009293"/>
                </a:moveTo>
                <a:cubicBezTo>
                  <a:pt x="1926086" y="2031787"/>
                  <a:pt x="1942957" y="2048658"/>
                  <a:pt x="1965455" y="2057092"/>
                </a:cubicBezTo>
                <a:cubicBezTo>
                  <a:pt x="1968265" y="2057092"/>
                  <a:pt x="1968265" y="2059905"/>
                  <a:pt x="1968265" y="2059905"/>
                </a:cubicBezTo>
                <a:cubicBezTo>
                  <a:pt x="1968265" y="2062719"/>
                  <a:pt x="1965455" y="2062719"/>
                  <a:pt x="1965455" y="2062719"/>
                </a:cubicBezTo>
                <a:cubicBezTo>
                  <a:pt x="1942957" y="2068342"/>
                  <a:pt x="1926086" y="2085210"/>
                  <a:pt x="1920463" y="2107707"/>
                </a:cubicBezTo>
                <a:cubicBezTo>
                  <a:pt x="1920463" y="2110518"/>
                  <a:pt x="1917652" y="2110518"/>
                  <a:pt x="1917652" y="2110518"/>
                </a:cubicBezTo>
                <a:cubicBezTo>
                  <a:pt x="1914839" y="2110518"/>
                  <a:pt x="1914839" y="2107707"/>
                  <a:pt x="1914839" y="2107707"/>
                </a:cubicBezTo>
                <a:cubicBezTo>
                  <a:pt x="1909219" y="2085210"/>
                  <a:pt x="1892345" y="2068342"/>
                  <a:pt x="1869850" y="2062719"/>
                </a:cubicBezTo>
                <a:cubicBezTo>
                  <a:pt x="1867040" y="2062719"/>
                  <a:pt x="1867040" y="2059905"/>
                  <a:pt x="1867040" y="2059905"/>
                </a:cubicBezTo>
                <a:cubicBezTo>
                  <a:pt x="1867040" y="2057092"/>
                  <a:pt x="1869850" y="2057092"/>
                  <a:pt x="1869850" y="2057092"/>
                </a:cubicBezTo>
                <a:cubicBezTo>
                  <a:pt x="1892345" y="2051471"/>
                  <a:pt x="1909219" y="2034600"/>
                  <a:pt x="1917652" y="2009293"/>
                </a:cubicBezTo>
                <a:close/>
                <a:moveTo>
                  <a:pt x="1763004" y="2009293"/>
                </a:moveTo>
                <a:cubicBezTo>
                  <a:pt x="1771438" y="2031787"/>
                  <a:pt x="1788309" y="2048658"/>
                  <a:pt x="1810807" y="2057092"/>
                </a:cubicBezTo>
                <a:cubicBezTo>
                  <a:pt x="1813617" y="2057092"/>
                  <a:pt x="1813617" y="2059905"/>
                  <a:pt x="1813617" y="2059905"/>
                </a:cubicBezTo>
                <a:cubicBezTo>
                  <a:pt x="1813617" y="2062719"/>
                  <a:pt x="1810807" y="2062719"/>
                  <a:pt x="1810807" y="2062719"/>
                </a:cubicBezTo>
                <a:cubicBezTo>
                  <a:pt x="1788309" y="2068342"/>
                  <a:pt x="1771438" y="2085210"/>
                  <a:pt x="1765815" y="2107707"/>
                </a:cubicBezTo>
                <a:cubicBezTo>
                  <a:pt x="1765815" y="2110518"/>
                  <a:pt x="1763004" y="2110518"/>
                  <a:pt x="1763004" y="2110518"/>
                </a:cubicBezTo>
                <a:cubicBezTo>
                  <a:pt x="1760191" y="2110518"/>
                  <a:pt x="1760191" y="2107707"/>
                  <a:pt x="1760191" y="2107707"/>
                </a:cubicBezTo>
                <a:cubicBezTo>
                  <a:pt x="1754571" y="2085210"/>
                  <a:pt x="1737697" y="2068342"/>
                  <a:pt x="1715202" y="2062719"/>
                </a:cubicBezTo>
                <a:cubicBezTo>
                  <a:pt x="1712392" y="2062719"/>
                  <a:pt x="1712392" y="2059905"/>
                  <a:pt x="1712392" y="2059905"/>
                </a:cubicBezTo>
                <a:cubicBezTo>
                  <a:pt x="1712392" y="2057092"/>
                  <a:pt x="1715202" y="2057092"/>
                  <a:pt x="1715202" y="2057092"/>
                </a:cubicBezTo>
                <a:cubicBezTo>
                  <a:pt x="1737697" y="2051471"/>
                  <a:pt x="1754571" y="2034600"/>
                  <a:pt x="1763004" y="2009293"/>
                </a:cubicBezTo>
                <a:close/>
                <a:moveTo>
                  <a:pt x="1608353" y="2009293"/>
                </a:moveTo>
                <a:cubicBezTo>
                  <a:pt x="1613977" y="2031787"/>
                  <a:pt x="1633658" y="2048658"/>
                  <a:pt x="1656156" y="2057092"/>
                </a:cubicBezTo>
                <a:cubicBezTo>
                  <a:pt x="1658966" y="2057092"/>
                  <a:pt x="1658966" y="2059905"/>
                  <a:pt x="1658966" y="2059905"/>
                </a:cubicBezTo>
                <a:cubicBezTo>
                  <a:pt x="1658966" y="2062719"/>
                  <a:pt x="1656156" y="2062719"/>
                  <a:pt x="1656156" y="2062719"/>
                </a:cubicBezTo>
                <a:cubicBezTo>
                  <a:pt x="1633658" y="2068342"/>
                  <a:pt x="1616787" y="2085210"/>
                  <a:pt x="1611164" y="2107707"/>
                </a:cubicBezTo>
                <a:cubicBezTo>
                  <a:pt x="1611164" y="2110518"/>
                  <a:pt x="1608353" y="2110518"/>
                  <a:pt x="1608353" y="2110518"/>
                </a:cubicBezTo>
                <a:cubicBezTo>
                  <a:pt x="1605540" y="2110518"/>
                  <a:pt x="1605540" y="2107707"/>
                  <a:pt x="1605540" y="2107707"/>
                </a:cubicBezTo>
                <a:cubicBezTo>
                  <a:pt x="1599920" y="2085210"/>
                  <a:pt x="1583046" y="2068342"/>
                  <a:pt x="1560551" y="2062719"/>
                </a:cubicBezTo>
                <a:cubicBezTo>
                  <a:pt x="1557741" y="2062719"/>
                  <a:pt x="1557741" y="2059905"/>
                  <a:pt x="1557741" y="2059905"/>
                </a:cubicBezTo>
                <a:cubicBezTo>
                  <a:pt x="1557741" y="2057092"/>
                  <a:pt x="1560551" y="2057092"/>
                  <a:pt x="1560551" y="2057092"/>
                </a:cubicBezTo>
                <a:cubicBezTo>
                  <a:pt x="1583046" y="2051471"/>
                  <a:pt x="1599920" y="2034600"/>
                  <a:pt x="1608353" y="2009293"/>
                </a:cubicBezTo>
                <a:close/>
                <a:moveTo>
                  <a:pt x="1450892" y="2009293"/>
                </a:moveTo>
                <a:cubicBezTo>
                  <a:pt x="1459326" y="2031787"/>
                  <a:pt x="1476197" y="2048658"/>
                  <a:pt x="1498695" y="2057092"/>
                </a:cubicBezTo>
                <a:cubicBezTo>
                  <a:pt x="1501505" y="2057092"/>
                  <a:pt x="1501505" y="2059905"/>
                  <a:pt x="1501505" y="2059905"/>
                </a:cubicBezTo>
                <a:cubicBezTo>
                  <a:pt x="1501505" y="2062719"/>
                  <a:pt x="1498695" y="2062719"/>
                  <a:pt x="1498695" y="2062719"/>
                </a:cubicBezTo>
                <a:cubicBezTo>
                  <a:pt x="1476197" y="2068342"/>
                  <a:pt x="1459326" y="2085210"/>
                  <a:pt x="1453706" y="2107707"/>
                </a:cubicBezTo>
                <a:cubicBezTo>
                  <a:pt x="1453706" y="2110518"/>
                  <a:pt x="1450892" y="2110518"/>
                  <a:pt x="1450892" y="2110518"/>
                </a:cubicBezTo>
                <a:cubicBezTo>
                  <a:pt x="1448079" y="2110518"/>
                  <a:pt x="1448079" y="2107707"/>
                  <a:pt x="1448079" y="2107707"/>
                </a:cubicBezTo>
                <a:cubicBezTo>
                  <a:pt x="1442458" y="2085210"/>
                  <a:pt x="1425587" y="2068342"/>
                  <a:pt x="1403090" y="2062719"/>
                </a:cubicBezTo>
                <a:cubicBezTo>
                  <a:pt x="1400280" y="2062719"/>
                  <a:pt x="1400280" y="2059905"/>
                  <a:pt x="1400280" y="2059905"/>
                </a:cubicBezTo>
                <a:cubicBezTo>
                  <a:pt x="1400280" y="2057092"/>
                  <a:pt x="1403090" y="2057092"/>
                  <a:pt x="1403090" y="2057092"/>
                </a:cubicBezTo>
                <a:cubicBezTo>
                  <a:pt x="1425587" y="2051471"/>
                  <a:pt x="1442458" y="2034600"/>
                  <a:pt x="1450892" y="2009293"/>
                </a:cubicBezTo>
                <a:close/>
                <a:moveTo>
                  <a:pt x="1296244" y="2009293"/>
                </a:moveTo>
                <a:cubicBezTo>
                  <a:pt x="1304678" y="2031787"/>
                  <a:pt x="1321549" y="2048658"/>
                  <a:pt x="1344046" y="2057092"/>
                </a:cubicBezTo>
                <a:cubicBezTo>
                  <a:pt x="1346857" y="2057092"/>
                  <a:pt x="1346857" y="2059905"/>
                  <a:pt x="1346857" y="2059905"/>
                </a:cubicBezTo>
                <a:cubicBezTo>
                  <a:pt x="1346857" y="2062719"/>
                  <a:pt x="1344046" y="2062719"/>
                  <a:pt x="1344046" y="2062719"/>
                </a:cubicBezTo>
                <a:cubicBezTo>
                  <a:pt x="1321549" y="2068342"/>
                  <a:pt x="1304678" y="2085210"/>
                  <a:pt x="1299058" y="2107707"/>
                </a:cubicBezTo>
                <a:cubicBezTo>
                  <a:pt x="1299058" y="2110518"/>
                  <a:pt x="1296244" y="2110518"/>
                  <a:pt x="1296244" y="2110518"/>
                </a:cubicBezTo>
                <a:cubicBezTo>
                  <a:pt x="1293431" y="2110518"/>
                  <a:pt x="1293431" y="2107707"/>
                  <a:pt x="1293431" y="2107707"/>
                </a:cubicBezTo>
                <a:cubicBezTo>
                  <a:pt x="1287810" y="2085210"/>
                  <a:pt x="1270939" y="2068342"/>
                  <a:pt x="1248442" y="2062719"/>
                </a:cubicBezTo>
                <a:cubicBezTo>
                  <a:pt x="1245632" y="2062719"/>
                  <a:pt x="1245632" y="2059905"/>
                  <a:pt x="1245632" y="2059905"/>
                </a:cubicBezTo>
                <a:cubicBezTo>
                  <a:pt x="1245632" y="2057092"/>
                  <a:pt x="1248442" y="2057092"/>
                  <a:pt x="1248442" y="2057092"/>
                </a:cubicBezTo>
                <a:cubicBezTo>
                  <a:pt x="1270939" y="2051471"/>
                  <a:pt x="1287810" y="2034600"/>
                  <a:pt x="1296244" y="2009293"/>
                </a:cubicBezTo>
                <a:close/>
                <a:moveTo>
                  <a:pt x="1141593" y="2009293"/>
                </a:moveTo>
                <a:cubicBezTo>
                  <a:pt x="1150027" y="2031787"/>
                  <a:pt x="1166898" y="2048658"/>
                  <a:pt x="1189395" y="2057092"/>
                </a:cubicBezTo>
                <a:cubicBezTo>
                  <a:pt x="1192206" y="2057092"/>
                  <a:pt x="1192206" y="2059905"/>
                  <a:pt x="1192206" y="2059905"/>
                </a:cubicBezTo>
                <a:cubicBezTo>
                  <a:pt x="1192206" y="2062719"/>
                  <a:pt x="1189395" y="2062719"/>
                  <a:pt x="1189395" y="2062719"/>
                </a:cubicBezTo>
                <a:cubicBezTo>
                  <a:pt x="1166898" y="2068342"/>
                  <a:pt x="1150027" y="2085210"/>
                  <a:pt x="1144407" y="2107707"/>
                </a:cubicBezTo>
                <a:cubicBezTo>
                  <a:pt x="1144407" y="2110518"/>
                  <a:pt x="1141593" y="2110518"/>
                  <a:pt x="1141593" y="2110518"/>
                </a:cubicBezTo>
                <a:cubicBezTo>
                  <a:pt x="1138780" y="2110518"/>
                  <a:pt x="1138780" y="2107707"/>
                  <a:pt x="1138780" y="2107707"/>
                </a:cubicBezTo>
                <a:cubicBezTo>
                  <a:pt x="1133159" y="2085210"/>
                  <a:pt x="1116288" y="2068342"/>
                  <a:pt x="1093791" y="2062719"/>
                </a:cubicBezTo>
                <a:cubicBezTo>
                  <a:pt x="1090981" y="2062719"/>
                  <a:pt x="1090981" y="2059905"/>
                  <a:pt x="1090981" y="2059905"/>
                </a:cubicBezTo>
                <a:cubicBezTo>
                  <a:pt x="1090981" y="2057092"/>
                  <a:pt x="1093791" y="2057092"/>
                  <a:pt x="1093791" y="2057092"/>
                </a:cubicBezTo>
                <a:cubicBezTo>
                  <a:pt x="1116288" y="2051471"/>
                  <a:pt x="1133159" y="2034600"/>
                  <a:pt x="1141593" y="2009293"/>
                </a:cubicBezTo>
                <a:close/>
                <a:moveTo>
                  <a:pt x="984132" y="2009293"/>
                </a:moveTo>
                <a:cubicBezTo>
                  <a:pt x="992566" y="2031787"/>
                  <a:pt x="1009437" y="2048658"/>
                  <a:pt x="1031934" y="2057092"/>
                </a:cubicBezTo>
                <a:cubicBezTo>
                  <a:pt x="1034745" y="2057092"/>
                  <a:pt x="1034745" y="2059905"/>
                  <a:pt x="1034745" y="2059905"/>
                </a:cubicBezTo>
                <a:cubicBezTo>
                  <a:pt x="1034745" y="2062719"/>
                  <a:pt x="1031934" y="2062719"/>
                  <a:pt x="1031934" y="2062719"/>
                </a:cubicBezTo>
                <a:cubicBezTo>
                  <a:pt x="1009437" y="2068342"/>
                  <a:pt x="992566" y="2085210"/>
                  <a:pt x="986946" y="2107707"/>
                </a:cubicBezTo>
                <a:cubicBezTo>
                  <a:pt x="986946" y="2110518"/>
                  <a:pt x="984132" y="2110518"/>
                  <a:pt x="984132" y="2110518"/>
                </a:cubicBezTo>
                <a:cubicBezTo>
                  <a:pt x="981319" y="2110518"/>
                  <a:pt x="981319" y="2107707"/>
                  <a:pt x="981319" y="2107707"/>
                </a:cubicBezTo>
                <a:cubicBezTo>
                  <a:pt x="975698" y="2085210"/>
                  <a:pt x="958827" y="2068342"/>
                  <a:pt x="936330" y="2062719"/>
                </a:cubicBezTo>
                <a:cubicBezTo>
                  <a:pt x="933520" y="2062719"/>
                  <a:pt x="933520" y="2059905"/>
                  <a:pt x="933520" y="2059905"/>
                </a:cubicBezTo>
                <a:cubicBezTo>
                  <a:pt x="933520" y="2057092"/>
                  <a:pt x="936330" y="2057092"/>
                  <a:pt x="936330" y="2057092"/>
                </a:cubicBezTo>
                <a:cubicBezTo>
                  <a:pt x="958827" y="2051471"/>
                  <a:pt x="975698" y="2034600"/>
                  <a:pt x="984132" y="2009293"/>
                </a:cubicBezTo>
                <a:close/>
                <a:moveTo>
                  <a:pt x="829484" y="2009293"/>
                </a:moveTo>
                <a:cubicBezTo>
                  <a:pt x="837918" y="2031787"/>
                  <a:pt x="854789" y="2048658"/>
                  <a:pt x="877286" y="2057092"/>
                </a:cubicBezTo>
                <a:cubicBezTo>
                  <a:pt x="880097" y="2057092"/>
                  <a:pt x="880097" y="2059905"/>
                  <a:pt x="880097" y="2059905"/>
                </a:cubicBezTo>
                <a:cubicBezTo>
                  <a:pt x="880097" y="2062719"/>
                  <a:pt x="877286" y="2062719"/>
                  <a:pt x="877286" y="2062719"/>
                </a:cubicBezTo>
                <a:cubicBezTo>
                  <a:pt x="854789" y="2068342"/>
                  <a:pt x="837918" y="2085210"/>
                  <a:pt x="832298" y="2107707"/>
                </a:cubicBezTo>
                <a:cubicBezTo>
                  <a:pt x="832298" y="2110518"/>
                  <a:pt x="829484" y="2110518"/>
                  <a:pt x="829484" y="2110518"/>
                </a:cubicBezTo>
                <a:cubicBezTo>
                  <a:pt x="826671" y="2110518"/>
                  <a:pt x="826671" y="2107707"/>
                  <a:pt x="826671" y="2107707"/>
                </a:cubicBezTo>
                <a:cubicBezTo>
                  <a:pt x="821050" y="2085210"/>
                  <a:pt x="804179" y="2068342"/>
                  <a:pt x="781682" y="2062719"/>
                </a:cubicBezTo>
                <a:cubicBezTo>
                  <a:pt x="778872" y="2062719"/>
                  <a:pt x="778872" y="2059905"/>
                  <a:pt x="778872" y="2059905"/>
                </a:cubicBezTo>
                <a:cubicBezTo>
                  <a:pt x="778872" y="2057092"/>
                  <a:pt x="781682" y="2057092"/>
                  <a:pt x="781682" y="2057092"/>
                </a:cubicBezTo>
                <a:cubicBezTo>
                  <a:pt x="804179" y="2051471"/>
                  <a:pt x="821050" y="2034600"/>
                  <a:pt x="829484" y="2009293"/>
                </a:cubicBezTo>
                <a:close/>
                <a:moveTo>
                  <a:pt x="674833" y="2009293"/>
                </a:moveTo>
                <a:cubicBezTo>
                  <a:pt x="683267" y="2031787"/>
                  <a:pt x="700138" y="2048658"/>
                  <a:pt x="722635" y="2057092"/>
                </a:cubicBezTo>
                <a:cubicBezTo>
                  <a:pt x="725446" y="2057092"/>
                  <a:pt x="725446" y="2059905"/>
                  <a:pt x="725446" y="2059905"/>
                </a:cubicBezTo>
                <a:cubicBezTo>
                  <a:pt x="725446" y="2062719"/>
                  <a:pt x="722635" y="2062719"/>
                  <a:pt x="722635" y="2062719"/>
                </a:cubicBezTo>
                <a:cubicBezTo>
                  <a:pt x="700138" y="2068342"/>
                  <a:pt x="683267" y="2085210"/>
                  <a:pt x="677647" y="2107707"/>
                </a:cubicBezTo>
                <a:cubicBezTo>
                  <a:pt x="677647" y="2110518"/>
                  <a:pt x="674833" y="2110518"/>
                  <a:pt x="674833" y="2110518"/>
                </a:cubicBezTo>
                <a:cubicBezTo>
                  <a:pt x="672020" y="2110518"/>
                  <a:pt x="672020" y="2107707"/>
                  <a:pt x="672020" y="2107707"/>
                </a:cubicBezTo>
                <a:cubicBezTo>
                  <a:pt x="666399" y="2085210"/>
                  <a:pt x="649528" y="2068342"/>
                  <a:pt x="627031" y="2062719"/>
                </a:cubicBezTo>
                <a:cubicBezTo>
                  <a:pt x="624221" y="2062719"/>
                  <a:pt x="624221" y="2059905"/>
                  <a:pt x="624221" y="2059905"/>
                </a:cubicBezTo>
                <a:cubicBezTo>
                  <a:pt x="624221" y="2057092"/>
                  <a:pt x="627031" y="2057092"/>
                  <a:pt x="627031" y="2057092"/>
                </a:cubicBezTo>
                <a:cubicBezTo>
                  <a:pt x="649528" y="2051471"/>
                  <a:pt x="666399" y="2034600"/>
                  <a:pt x="674833" y="2009293"/>
                </a:cubicBezTo>
                <a:close/>
                <a:moveTo>
                  <a:pt x="517372" y="2009293"/>
                </a:moveTo>
                <a:cubicBezTo>
                  <a:pt x="525806" y="2031787"/>
                  <a:pt x="542677" y="2048658"/>
                  <a:pt x="565174" y="2057092"/>
                </a:cubicBezTo>
                <a:cubicBezTo>
                  <a:pt x="567985" y="2057092"/>
                  <a:pt x="567985" y="2059905"/>
                  <a:pt x="567985" y="2059905"/>
                </a:cubicBezTo>
                <a:cubicBezTo>
                  <a:pt x="567985" y="2062719"/>
                  <a:pt x="565174" y="2062719"/>
                  <a:pt x="565174" y="2062719"/>
                </a:cubicBezTo>
                <a:cubicBezTo>
                  <a:pt x="542677" y="2068342"/>
                  <a:pt x="525806" y="2085210"/>
                  <a:pt x="520183" y="2107707"/>
                </a:cubicBezTo>
                <a:cubicBezTo>
                  <a:pt x="520183" y="2110518"/>
                  <a:pt x="517372" y="2110518"/>
                  <a:pt x="517372" y="2110518"/>
                </a:cubicBezTo>
                <a:cubicBezTo>
                  <a:pt x="514559" y="2110518"/>
                  <a:pt x="514559" y="2107707"/>
                  <a:pt x="514559" y="2107707"/>
                </a:cubicBezTo>
                <a:cubicBezTo>
                  <a:pt x="508938" y="2085210"/>
                  <a:pt x="492065" y="2068342"/>
                  <a:pt x="469570" y="2062719"/>
                </a:cubicBezTo>
                <a:cubicBezTo>
                  <a:pt x="466760" y="2062719"/>
                  <a:pt x="466760" y="2059905"/>
                  <a:pt x="466760" y="2059905"/>
                </a:cubicBezTo>
                <a:cubicBezTo>
                  <a:pt x="466760" y="2057092"/>
                  <a:pt x="469570" y="2057092"/>
                  <a:pt x="469570" y="2057092"/>
                </a:cubicBezTo>
                <a:cubicBezTo>
                  <a:pt x="492065" y="2051471"/>
                  <a:pt x="508938" y="2034600"/>
                  <a:pt x="517372" y="2009293"/>
                </a:cubicBezTo>
                <a:close/>
                <a:moveTo>
                  <a:pt x="362724" y="2009293"/>
                </a:moveTo>
                <a:cubicBezTo>
                  <a:pt x="371158" y="2031787"/>
                  <a:pt x="388029" y="2048658"/>
                  <a:pt x="410526" y="2057092"/>
                </a:cubicBezTo>
                <a:cubicBezTo>
                  <a:pt x="413337" y="2057092"/>
                  <a:pt x="413337" y="2059905"/>
                  <a:pt x="413337" y="2059905"/>
                </a:cubicBezTo>
                <a:cubicBezTo>
                  <a:pt x="413337" y="2062719"/>
                  <a:pt x="410526" y="2062719"/>
                  <a:pt x="410526" y="2062719"/>
                </a:cubicBezTo>
                <a:cubicBezTo>
                  <a:pt x="388029" y="2068342"/>
                  <a:pt x="371158" y="2085210"/>
                  <a:pt x="365535" y="2107707"/>
                </a:cubicBezTo>
                <a:cubicBezTo>
                  <a:pt x="365535" y="2110518"/>
                  <a:pt x="362724" y="2110518"/>
                  <a:pt x="362724" y="2110518"/>
                </a:cubicBezTo>
                <a:cubicBezTo>
                  <a:pt x="359911" y="2110518"/>
                  <a:pt x="359911" y="2107707"/>
                  <a:pt x="359911" y="2107707"/>
                </a:cubicBezTo>
                <a:cubicBezTo>
                  <a:pt x="354290" y="2085210"/>
                  <a:pt x="337417" y="2068342"/>
                  <a:pt x="314922" y="2062719"/>
                </a:cubicBezTo>
                <a:cubicBezTo>
                  <a:pt x="312112" y="2062719"/>
                  <a:pt x="312112" y="2059905"/>
                  <a:pt x="312112" y="2059905"/>
                </a:cubicBezTo>
                <a:cubicBezTo>
                  <a:pt x="312112" y="2057092"/>
                  <a:pt x="314922" y="2057092"/>
                  <a:pt x="314922" y="2057092"/>
                </a:cubicBezTo>
                <a:cubicBezTo>
                  <a:pt x="337417" y="2051471"/>
                  <a:pt x="354290" y="2034600"/>
                  <a:pt x="362724" y="2009293"/>
                </a:cubicBezTo>
                <a:close/>
                <a:moveTo>
                  <a:pt x="208073" y="2009293"/>
                </a:moveTo>
                <a:cubicBezTo>
                  <a:pt x="216507" y="2031787"/>
                  <a:pt x="233378" y="2048658"/>
                  <a:pt x="255875" y="2057092"/>
                </a:cubicBezTo>
                <a:cubicBezTo>
                  <a:pt x="258686" y="2057092"/>
                  <a:pt x="258686" y="2059905"/>
                  <a:pt x="258686" y="2059905"/>
                </a:cubicBezTo>
                <a:cubicBezTo>
                  <a:pt x="258686" y="2062719"/>
                  <a:pt x="255875" y="2062719"/>
                  <a:pt x="255875" y="2062719"/>
                </a:cubicBezTo>
                <a:cubicBezTo>
                  <a:pt x="233378" y="2068342"/>
                  <a:pt x="216507" y="2085210"/>
                  <a:pt x="210884" y="2107707"/>
                </a:cubicBezTo>
                <a:cubicBezTo>
                  <a:pt x="210884" y="2110518"/>
                  <a:pt x="208073" y="2110518"/>
                  <a:pt x="208073" y="2110518"/>
                </a:cubicBezTo>
                <a:cubicBezTo>
                  <a:pt x="205260" y="2110518"/>
                  <a:pt x="205260" y="2107707"/>
                  <a:pt x="205260" y="2107707"/>
                </a:cubicBezTo>
                <a:cubicBezTo>
                  <a:pt x="199639" y="2085210"/>
                  <a:pt x="182766" y="2068342"/>
                  <a:pt x="160271" y="2062719"/>
                </a:cubicBezTo>
                <a:cubicBezTo>
                  <a:pt x="157461" y="2062719"/>
                  <a:pt x="157461" y="2059905"/>
                  <a:pt x="157461" y="2059905"/>
                </a:cubicBezTo>
                <a:cubicBezTo>
                  <a:pt x="157461" y="2057092"/>
                  <a:pt x="160271" y="2057092"/>
                  <a:pt x="160271" y="2057092"/>
                </a:cubicBezTo>
                <a:cubicBezTo>
                  <a:pt x="182766" y="2051471"/>
                  <a:pt x="199639" y="2034600"/>
                  <a:pt x="208073" y="2009293"/>
                </a:cubicBezTo>
                <a:close/>
                <a:moveTo>
                  <a:pt x="50612" y="2009293"/>
                </a:moveTo>
                <a:cubicBezTo>
                  <a:pt x="59049" y="2031787"/>
                  <a:pt x="75920" y="2048658"/>
                  <a:pt x="98414" y="2057092"/>
                </a:cubicBezTo>
                <a:cubicBezTo>
                  <a:pt x="101225" y="2057092"/>
                  <a:pt x="101225" y="2059905"/>
                  <a:pt x="101225" y="2059905"/>
                </a:cubicBezTo>
                <a:cubicBezTo>
                  <a:pt x="101225" y="2062719"/>
                  <a:pt x="98414" y="2062719"/>
                  <a:pt x="98414" y="2062719"/>
                </a:cubicBezTo>
                <a:cubicBezTo>
                  <a:pt x="75920" y="2068342"/>
                  <a:pt x="59049" y="2085210"/>
                  <a:pt x="53426" y="2107707"/>
                </a:cubicBezTo>
                <a:cubicBezTo>
                  <a:pt x="53426" y="2110518"/>
                  <a:pt x="50612" y="2110518"/>
                  <a:pt x="50612" y="2110518"/>
                </a:cubicBezTo>
                <a:cubicBezTo>
                  <a:pt x="47802" y="2110518"/>
                  <a:pt x="47802" y="2107707"/>
                  <a:pt x="47802" y="2107707"/>
                </a:cubicBezTo>
                <a:cubicBezTo>
                  <a:pt x="42178" y="2085210"/>
                  <a:pt x="25307" y="2068342"/>
                  <a:pt x="2813" y="2062719"/>
                </a:cubicBezTo>
                <a:cubicBezTo>
                  <a:pt x="0" y="2062719"/>
                  <a:pt x="0" y="2059905"/>
                  <a:pt x="0" y="2059905"/>
                </a:cubicBezTo>
                <a:cubicBezTo>
                  <a:pt x="0" y="2057092"/>
                  <a:pt x="2813" y="2057092"/>
                  <a:pt x="2813" y="2057092"/>
                </a:cubicBezTo>
                <a:cubicBezTo>
                  <a:pt x="25307" y="2051471"/>
                  <a:pt x="42178" y="2034600"/>
                  <a:pt x="50612" y="2009293"/>
                </a:cubicBezTo>
                <a:close/>
                <a:moveTo>
                  <a:pt x="5184973" y="1851832"/>
                </a:moveTo>
                <a:cubicBezTo>
                  <a:pt x="5193410" y="1877137"/>
                  <a:pt x="5210281" y="1894010"/>
                  <a:pt x="5232776" y="1899631"/>
                </a:cubicBezTo>
                <a:cubicBezTo>
                  <a:pt x="5235586" y="1899631"/>
                  <a:pt x="5235586" y="1902444"/>
                  <a:pt x="5235586" y="1902444"/>
                </a:cubicBezTo>
                <a:cubicBezTo>
                  <a:pt x="5235586" y="1905255"/>
                  <a:pt x="5232776" y="1905255"/>
                  <a:pt x="5232776" y="1905255"/>
                </a:cubicBezTo>
                <a:cubicBezTo>
                  <a:pt x="5210281" y="1910878"/>
                  <a:pt x="5193410" y="1927749"/>
                  <a:pt x="5187787" y="1950246"/>
                </a:cubicBezTo>
                <a:cubicBezTo>
                  <a:pt x="5187787" y="1953057"/>
                  <a:pt x="5184973" y="1953057"/>
                  <a:pt x="5184973" y="1953057"/>
                </a:cubicBezTo>
                <a:cubicBezTo>
                  <a:pt x="5182163" y="1953057"/>
                  <a:pt x="5182163" y="1950246"/>
                  <a:pt x="5182163" y="1950246"/>
                </a:cubicBezTo>
                <a:cubicBezTo>
                  <a:pt x="5176540" y="1927749"/>
                  <a:pt x="5159669" y="1910878"/>
                  <a:pt x="5137174" y="1905255"/>
                </a:cubicBezTo>
                <a:cubicBezTo>
                  <a:pt x="5134361" y="1905255"/>
                  <a:pt x="5134361" y="1902444"/>
                  <a:pt x="5134361" y="1902444"/>
                </a:cubicBezTo>
                <a:cubicBezTo>
                  <a:pt x="5134361" y="1899631"/>
                  <a:pt x="5137174" y="1899631"/>
                  <a:pt x="5137174" y="1899631"/>
                </a:cubicBezTo>
                <a:cubicBezTo>
                  <a:pt x="5159669" y="1894010"/>
                  <a:pt x="5176540" y="1877137"/>
                  <a:pt x="5184973" y="1851832"/>
                </a:cubicBezTo>
                <a:close/>
                <a:moveTo>
                  <a:pt x="5030325" y="1851832"/>
                </a:moveTo>
                <a:cubicBezTo>
                  <a:pt x="5035949" y="1877137"/>
                  <a:pt x="5055630" y="1894010"/>
                  <a:pt x="5078128" y="1899631"/>
                </a:cubicBezTo>
                <a:cubicBezTo>
                  <a:pt x="5080938" y="1899631"/>
                  <a:pt x="5080938" y="1902444"/>
                  <a:pt x="5080938" y="1902444"/>
                </a:cubicBezTo>
                <a:cubicBezTo>
                  <a:pt x="5080938" y="1905255"/>
                  <a:pt x="5078128" y="1905255"/>
                  <a:pt x="5078128" y="1905255"/>
                </a:cubicBezTo>
                <a:cubicBezTo>
                  <a:pt x="5055630" y="1910878"/>
                  <a:pt x="5038759" y="1927749"/>
                  <a:pt x="5033136" y="1950246"/>
                </a:cubicBezTo>
                <a:cubicBezTo>
                  <a:pt x="5033136" y="1953057"/>
                  <a:pt x="5030325" y="1953057"/>
                  <a:pt x="5030325" y="1953057"/>
                </a:cubicBezTo>
                <a:cubicBezTo>
                  <a:pt x="5027512" y="1953057"/>
                  <a:pt x="5027512" y="1950246"/>
                  <a:pt x="5027512" y="1950246"/>
                </a:cubicBezTo>
                <a:cubicBezTo>
                  <a:pt x="5021892" y="1927749"/>
                  <a:pt x="5005018" y="1910878"/>
                  <a:pt x="4982523" y="1905255"/>
                </a:cubicBezTo>
                <a:cubicBezTo>
                  <a:pt x="4979713" y="1905255"/>
                  <a:pt x="4979713" y="1902444"/>
                  <a:pt x="4979713" y="1902444"/>
                </a:cubicBezTo>
                <a:cubicBezTo>
                  <a:pt x="4979713" y="1899631"/>
                  <a:pt x="4982523" y="1899631"/>
                  <a:pt x="4982523" y="1899631"/>
                </a:cubicBezTo>
                <a:cubicBezTo>
                  <a:pt x="5005018" y="1894010"/>
                  <a:pt x="5021892" y="1877137"/>
                  <a:pt x="5030325" y="1851832"/>
                </a:cubicBezTo>
                <a:close/>
                <a:moveTo>
                  <a:pt x="4872861" y="1851832"/>
                </a:moveTo>
                <a:cubicBezTo>
                  <a:pt x="4881298" y="1877137"/>
                  <a:pt x="4898166" y="1894010"/>
                  <a:pt x="4920664" y="1899631"/>
                </a:cubicBezTo>
                <a:cubicBezTo>
                  <a:pt x="4923474" y="1899631"/>
                  <a:pt x="4923474" y="1902444"/>
                  <a:pt x="4923474" y="1902444"/>
                </a:cubicBezTo>
                <a:cubicBezTo>
                  <a:pt x="4923474" y="1905255"/>
                  <a:pt x="4920664" y="1905255"/>
                  <a:pt x="4920664" y="1905255"/>
                </a:cubicBezTo>
                <a:cubicBezTo>
                  <a:pt x="4898166" y="1910878"/>
                  <a:pt x="4881298" y="1927749"/>
                  <a:pt x="4875675" y="1950246"/>
                </a:cubicBezTo>
                <a:cubicBezTo>
                  <a:pt x="4875675" y="1953057"/>
                  <a:pt x="4872861" y="1953057"/>
                  <a:pt x="4872861" y="1953057"/>
                </a:cubicBezTo>
                <a:cubicBezTo>
                  <a:pt x="4870048" y="1953057"/>
                  <a:pt x="4870048" y="1950246"/>
                  <a:pt x="4870048" y="1950246"/>
                </a:cubicBezTo>
                <a:cubicBezTo>
                  <a:pt x="4864428" y="1927749"/>
                  <a:pt x="4847557" y="1910878"/>
                  <a:pt x="4825062" y="1905255"/>
                </a:cubicBezTo>
                <a:cubicBezTo>
                  <a:pt x="4822249" y="1905255"/>
                  <a:pt x="4822249" y="1902444"/>
                  <a:pt x="4822249" y="1902444"/>
                </a:cubicBezTo>
                <a:cubicBezTo>
                  <a:pt x="4822249" y="1899631"/>
                  <a:pt x="4825062" y="1899631"/>
                  <a:pt x="4825062" y="1899631"/>
                </a:cubicBezTo>
                <a:cubicBezTo>
                  <a:pt x="4847557" y="1894010"/>
                  <a:pt x="4864428" y="1877137"/>
                  <a:pt x="4872861" y="1851832"/>
                </a:cubicBezTo>
                <a:close/>
                <a:moveTo>
                  <a:pt x="4718213" y="1851832"/>
                </a:moveTo>
                <a:cubicBezTo>
                  <a:pt x="4726650" y="1877137"/>
                  <a:pt x="4743518" y="1894010"/>
                  <a:pt x="4766016" y="1899631"/>
                </a:cubicBezTo>
                <a:cubicBezTo>
                  <a:pt x="4768826" y="1899631"/>
                  <a:pt x="4768826" y="1902444"/>
                  <a:pt x="4768826" y="1902444"/>
                </a:cubicBezTo>
                <a:cubicBezTo>
                  <a:pt x="4768826" y="1905255"/>
                  <a:pt x="4766016" y="1905255"/>
                  <a:pt x="4766016" y="1905255"/>
                </a:cubicBezTo>
                <a:cubicBezTo>
                  <a:pt x="4743518" y="1910878"/>
                  <a:pt x="4726650" y="1927749"/>
                  <a:pt x="4721027" y="1950246"/>
                </a:cubicBezTo>
                <a:cubicBezTo>
                  <a:pt x="4721027" y="1953057"/>
                  <a:pt x="4718213" y="1953057"/>
                  <a:pt x="4718213" y="1953057"/>
                </a:cubicBezTo>
                <a:cubicBezTo>
                  <a:pt x="4715400" y="1953057"/>
                  <a:pt x="4715400" y="1950246"/>
                  <a:pt x="4715400" y="1950246"/>
                </a:cubicBezTo>
                <a:cubicBezTo>
                  <a:pt x="4709780" y="1927749"/>
                  <a:pt x="4692909" y="1910878"/>
                  <a:pt x="4670414" y="1905255"/>
                </a:cubicBezTo>
                <a:cubicBezTo>
                  <a:pt x="4667601" y="1905255"/>
                  <a:pt x="4667601" y="1902444"/>
                  <a:pt x="4667601" y="1902444"/>
                </a:cubicBezTo>
                <a:cubicBezTo>
                  <a:pt x="4667601" y="1899631"/>
                  <a:pt x="4670414" y="1899631"/>
                  <a:pt x="4670414" y="1899631"/>
                </a:cubicBezTo>
                <a:cubicBezTo>
                  <a:pt x="4692909" y="1894010"/>
                  <a:pt x="4709780" y="1877137"/>
                  <a:pt x="4718213" y="1851832"/>
                </a:cubicBezTo>
                <a:close/>
                <a:moveTo>
                  <a:pt x="4563563" y="1851832"/>
                </a:moveTo>
                <a:cubicBezTo>
                  <a:pt x="4571999" y="1877137"/>
                  <a:pt x="4588867" y="1894010"/>
                  <a:pt x="4611365" y="1899631"/>
                </a:cubicBezTo>
                <a:cubicBezTo>
                  <a:pt x="4614175" y="1899631"/>
                  <a:pt x="4614175" y="1902444"/>
                  <a:pt x="4614175" y="1902444"/>
                </a:cubicBezTo>
                <a:cubicBezTo>
                  <a:pt x="4614175" y="1905255"/>
                  <a:pt x="4611365" y="1905255"/>
                  <a:pt x="4611365" y="1905255"/>
                </a:cubicBezTo>
                <a:cubicBezTo>
                  <a:pt x="4588867" y="1910878"/>
                  <a:pt x="4571999" y="1927749"/>
                  <a:pt x="4566376" y="1950246"/>
                </a:cubicBezTo>
                <a:cubicBezTo>
                  <a:pt x="4566376" y="1953057"/>
                  <a:pt x="4563563" y="1953057"/>
                  <a:pt x="4563563" y="1953057"/>
                </a:cubicBezTo>
                <a:cubicBezTo>
                  <a:pt x="4560749" y="1953057"/>
                  <a:pt x="4560749" y="1950246"/>
                  <a:pt x="4560749" y="1950246"/>
                </a:cubicBezTo>
                <a:cubicBezTo>
                  <a:pt x="4555129" y="1927749"/>
                  <a:pt x="4538258" y="1910878"/>
                  <a:pt x="4515763" y="1905255"/>
                </a:cubicBezTo>
                <a:cubicBezTo>
                  <a:pt x="4512950" y="1905255"/>
                  <a:pt x="4512950" y="1902444"/>
                  <a:pt x="4512950" y="1902444"/>
                </a:cubicBezTo>
                <a:cubicBezTo>
                  <a:pt x="4512950" y="1899631"/>
                  <a:pt x="4515763" y="1899631"/>
                  <a:pt x="4515763" y="1899631"/>
                </a:cubicBezTo>
                <a:cubicBezTo>
                  <a:pt x="4538258" y="1894010"/>
                  <a:pt x="4555129" y="1877137"/>
                  <a:pt x="4563563" y="1851832"/>
                </a:cubicBezTo>
                <a:close/>
                <a:moveTo>
                  <a:pt x="4406104" y="1851832"/>
                </a:moveTo>
                <a:cubicBezTo>
                  <a:pt x="4414538" y="1877137"/>
                  <a:pt x="4431409" y="1894010"/>
                  <a:pt x="4453907" y="1899631"/>
                </a:cubicBezTo>
                <a:cubicBezTo>
                  <a:pt x="4456717" y="1899631"/>
                  <a:pt x="4456717" y="1902444"/>
                  <a:pt x="4456717" y="1902444"/>
                </a:cubicBezTo>
                <a:cubicBezTo>
                  <a:pt x="4456717" y="1905255"/>
                  <a:pt x="4453907" y="1905255"/>
                  <a:pt x="4453907" y="1905255"/>
                </a:cubicBezTo>
                <a:cubicBezTo>
                  <a:pt x="4431409" y="1910878"/>
                  <a:pt x="4414538" y="1927749"/>
                  <a:pt x="4408915" y="1950246"/>
                </a:cubicBezTo>
                <a:cubicBezTo>
                  <a:pt x="4408915" y="1953057"/>
                  <a:pt x="4406104" y="1953057"/>
                  <a:pt x="4406104" y="1953057"/>
                </a:cubicBezTo>
                <a:cubicBezTo>
                  <a:pt x="4403291" y="1953057"/>
                  <a:pt x="4403291" y="1950246"/>
                  <a:pt x="4403291" y="1950246"/>
                </a:cubicBezTo>
                <a:cubicBezTo>
                  <a:pt x="4397671" y="1927749"/>
                  <a:pt x="4380797" y="1910878"/>
                  <a:pt x="4358302" y="1905255"/>
                </a:cubicBezTo>
                <a:cubicBezTo>
                  <a:pt x="4355492" y="1905255"/>
                  <a:pt x="4355492" y="1902444"/>
                  <a:pt x="4355492" y="1902444"/>
                </a:cubicBezTo>
                <a:cubicBezTo>
                  <a:pt x="4355492" y="1899631"/>
                  <a:pt x="4358302" y="1899631"/>
                  <a:pt x="4358302" y="1899631"/>
                </a:cubicBezTo>
                <a:cubicBezTo>
                  <a:pt x="4380797" y="1894010"/>
                  <a:pt x="4397671" y="1877137"/>
                  <a:pt x="4406104" y="1851832"/>
                </a:cubicBezTo>
                <a:close/>
                <a:moveTo>
                  <a:pt x="4251453" y="1851832"/>
                </a:moveTo>
                <a:cubicBezTo>
                  <a:pt x="4259887" y="1877137"/>
                  <a:pt x="4276758" y="1894010"/>
                  <a:pt x="4299256" y="1899631"/>
                </a:cubicBezTo>
                <a:cubicBezTo>
                  <a:pt x="4302066" y="1899631"/>
                  <a:pt x="4302066" y="1902444"/>
                  <a:pt x="4302066" y="1902444"/>
                </a:cubicBezTo>
                <a:cubicBezTo>
                  <a:pt x="4302066" y="1905255"/>
                  <a:pt x="4299256" y="1905255"/>
                  <a:pt x="4299256" y="1905255"/>
                </a:cubicBezTo>
                <a:cubicBezTo>
                  <a:pt x="4276758" y="1910878"/>
                  <a:pt x="4259887" y="1927749"/>
                  <a:pt x="4254264" y="1950246"/>
                </a:cubicBezTo>
                <a:cubicBezTo>
                  <a:pt x="4254264" y="1953057"/>
                  <a:pt x="4251453" y="1953057"/>
                  <a:pt x="4251453" y="1953057"/>
                </a:cubicBezTo>
                <a:cubicBezTo>
                  <a:pt x="4248640" y="1953057"/>
                  <a:pt x="4248640" y="1950246"/>
                  <a:pt x="4248640" y="1950246"/>
                </a:cubicBezTo>
                <a:cubicBezTo>
                  <a:pt x="4243020" y="1927749"/>
                  <a:pt x="4226146" y="1910878"/>
                  <a:pt x="4203651" y="1905255"/>
                </a:cubicBezTo>
                <a:cubicBezTo>
                  <a:pt x="4200841" y="1905255"/>
                  <a:pt x="4200841" y="1902444"/>
                  <a:pt x="4200841" y="1902444"/>
                </a:cubicBezTo>
                <a:cubicBezTo>
                  <a:pt x="4200841" y="1899631"/>
                  <a:pt x="4203651" y="1899631"/>
                  <a:pt x="4203651" y="1899631"/>
                </a:cubicBezTo>
                <a:cubicBezTo>
                  <a:pt x="4226146" y="1894010"/>
                  <a:pt x="4243020" y="1877137"/>
                  <a:pt x="4251453" y="1851832"/>
                </a:cubicBezTo>
                <a:close/>
                <a:moveTo>
                  <a:pt x="4096805" y="1851832"/>
                </a:moveTo>
                <a:cubicBezTo>
                  <a:pt x="4105239" y="1877137"/>
                  <a:pt x="4122110" y="1894010"/>
                  <a:pt x="4144608" y="1899631"/>
                </a:cubicBezTo>
                <a:cubicBezTo>
                  <a:pt x="4147418" y="1899631"/>
                  <a:pt x="4147418" y="1902444"/>
                  <a:pt x="4147418" y="1902444"/>
                </a:cubicBezTo>
                <a:cubicBezTo>
                  <a:pt x="4147418" y="1905255"/>
                  <a:pt x="4144608" y="1905255"/>
                  <a:pt x="4144608" y="1905255"/>
                </a:cubicBezTo>
                <a:cubicBezTo>
                  <a:pt x="4122110" y="1910878"/>
                  <a:pt x="4105239" y="1927749"/>
                  <a:pt x="4099616" y="1950246"/>
                </a:cubicBezTo>
                <a:cubicBezTo>
                  <a:pt x="4099616" y="1953057"/>
                  <a:pt x="4096805" y="1953057"/>
                  <a:pt x="4096805" y="1953057"/>
                </a:cubicBezTo>
                <a:cubicBezTo>
                  <a:pt x="4093992" y="1953057"/>
                  <a:pt x="4093992" y="1950246"/>
                  <a:pt x="4093992" y="1950246"/>
                </a:cubicBezTo>
                <a:cubicBezTo>
                  <a:pt x="4088372" y="1927749"/>
                  <a:pt x="4071498" y="1910878"/>
                  <a:pt x="4049003" y="1905255"/>
                </a:cubicBezTo>
                <a:cubicBezTo>
                  <a:pt x="4046193" y="1905255"/>
                  <a:pt x="4046193" y="1902444"/>
                  <a:pt x="4046193" y="1902444"/>
                </a:cubicBezTo>
                <a:cubicBezTo>
                  <a:pt x="4046193" y="1899631"/>
                  <a:pt x="4049003" y="1899631"/>
                  <a:pt x="4049003" y="1899631"/>
                </a:cubicBezTo>
                <a:cubicBezTo>
                  <a:pt x="4071498" y="1894010"/>
                  <a:pt x="4088372" y="1877137"/>
                  <a:pt x="4096805" y="1851832"/>
                </a:cubicBezTo>
                <a:close/>
                <a:moveTo>
                  <a:pt x="3939345" y="1851832"/>
                </a:moveTo>
                <a:cubicBezTo>
                  <a:pt x="3947781" y="1877137"/>
                  <a:pt x="3964649" y="1894010"/>
                  <a:pt x="3987147" y="1899631"/>
                </a:cubicBezTo>
                <a:cubicBezTo>
                  <a:pt x="3989957" y="1899631"/>
                  <a:pt x="3989957" y="1902444"/>
                  <a:pt x="3989957" y="1902444"/>
                </a:cubicBezTo>
                <a:cubicBezTo>
                  <a:pt x="3989957" y="1905255"/>
                  <a:pt x="3987147" y="1905255"/>
                  <a:pt x="3987147" y="1905255"/>
                </a:cubicBezTo>
                <a:cubicBezTo>
                  <a:pt x="3964649" y="1910878"/>
                  <a:pt x="3947781" y="1927749"/>
                  <a:pt x="3942155" y="1950246"/>
                </a:cubicBezTo>
                <a:cubicBezTo>
                  <a:pt x="3942155" y="1953057"/>
                  <a:pt x="3939345" y="1953057"/>
                  <a:pt x="3939345" y="1953057"/>
                </a:cubicBezTo>
                <a:cubicBezTo>
                  <a:pt x="3936531" y="1953057"/>
                  <a:pt x="3936531" y="1950246"/>
                  <a:pt x="3936531" y="1950246"/>
                </a:cubicBezTo>
                <a:cubicBezTo>
                  <a:pt x="3930911" y="1927749"/>
                  <a:pt x="3914037" y="1910878"/>
                  <a:pt x="3891545" y="1905255"/>
                </a:cubicBezTo>
                <a:cubicBezTo>
                  <a:pt x="3888732" y="1905255"/>
                  <a:pt x="3888732" y="1902444"/>
                  <a:pt x="3888732" y="1902444"/>
                </a:cubicBezTo>
                <a:cubicBezTo>
                  <a:pt x="3888732" y="1899631"/>
                  <a:pt x="3891545" y="1899631"/>
                  <a:pt x="3891545" y="1899631"/>
                </a:cubicBezTo>
                <a:cubicBezTo>
                  <a:pt x="3914037" y="1894010"/>
                  <a:pt x="3930911" y="1877137"/>
                  <a:pt x="3939345" y="1851832"/>
                </a:cubicBezTo>
                <a:close/>
                <a:moveTo>
                  <a:pt x="3784693" y="1851832"/>
                </a:moveTo>
                <a:cubicBezTo>
                  <a:pt x="3793130" y="1877137"/>
                  <a:pt x="3809998" y="1894010"/>
                  <a:pt x="3832496" y="1899631"/>
                </a:cubicBezTo>
                <a:cubicBezTo>
                  <a:pt x="3835306" y="1899631"/>
                  <a:pt x="3835306" y="1902444"/>
                  <a:pt x="3835306" y="1902444"/>
                </a:cubicBezTo>
                <a:cubicBezTo>
                  <a:pt x="3835306" y="1905255"/>
                  <a:pt x="3832496" y="1905255"/>
                  <a:pt x="3832496" y="1905255"/>
                </a:cubicBezTo>
                <a:cubicBezTo>
                  <a:pt x="3809998" y="1910878"/>
                  <a:pt x="3793130" y="1927749"/>
                  <a:pt x="3787504" y="1950246"/>
                </a:cubicBezTo>
                <a:cubicBezTo>
                  <a:pt x="3787504" y="1953057"/>
                  <a:pt x="3784693" y="1953057"/>
                  <a:pt x="3784693" y="1953057"/>
                </a:cubicBezTo>
                <a:cubicBezTo>
                  <a:pt x="3781880" y="1953057"/>
                  <a:pt x="3781880" y="1950246"/>
                  <a:pt x="3781880" y="1950246"/>
                </a:cubicBezTo>
                <a:cubicBezTo>
                  <a:pt x="3776260" y="1927749"/>
                  <a:pt x="3759386" y="1910878"/>
                  <a:pt x="3736894" y="1905255"/>
                </a:cubicBezTo>
                <a:cubicBezTo>
                  <a:pt x="3734081" y="1905255"/>
                  <a:pt x="3734081" y="1902444"/>
                  <a:pt x="3734081" y="1902444"/>
                </a:cubicBezTo>
                <a:cubicBezTo>
                  <a:pt x="3734081" y="1899631"/>
                  <a:pt x="3736894" y="1899631"/>
                  <a:pt x="3736894" y="1899631"/>
                </a:cubicBezTo>
                <a:cubicBezTo>
                  <a:pt x="3759386" y="1894010"/>
                  <a:pt x="3776260" y="1877137"/>
                  <a:pt x="3784693" y="1851832"/>
                </a:cubicBezTo>
                <a:close/>
                <a:moveTo>
                  <a:pt x="3630045" y="1851832"/>
                </a:moveTo>
                <a:cubicBezTo>
                  <a:pt x="3638482" y="1877137"/>
                  <a:pt x="3655350" y="1894010"/>
                  <a:pt x="3677848" y="1899631"/>
                </a:cubicBezTo>
                <a:cubicBezTo>
                  <a:pt x="3680658" y="1899631"/>
                  <a:pt x="3680658" y="1902444"/>
                  <a:pt x="3680658" y="1902444"/>
                </a:cubicBezTo>
                <a:cubicBezTo>
                  <a:pt x="3680658" y="1905255"/>
                  <a:pt x="3677848" y="1905255"/>
                  <a:pt x="3677848" y="1905255"/>
                </a:cubicBezTo>
                <a:cubicBezTo>
                  <a:pt x="3655350" y="1910878"/>
                  <a:pt x="3638482" y="1927749"/>
                  <a:pt x="3632856" y="1950246"/>
                </a:cubicBezTo>
                <a:cubicBezTo>
                  <a:pt x="3632856" y="1953057"/>
                  <a:pt x="3630045" y="1953057"/>
                  <a:pt x="3630045" y="1953057"/>
                </a:cubicBezTo>
                <a:cubicBezTo>
                  <a:pt x="3627232" y="1953057"/>
                  <a:pt x="3627232" y="1950246"/>
                  <a:pt x="3627232" y="1950246"/>
                </a:cubicBezTo>
                <a:cubicBezTo>
                  <a:pt x="3621612" y="1927749"/>
                  <a:pt x="3604738" y="1910878"/>
                  <a:pt x="3582246" y="1905255"/>
                </a:cubicBezTo>
                <a:cubicBezTo>
                  <a:pt x="3579433" y="1905255"/>
                  <a:pt x="3579433" y="1902444"/>
                  <a:pt x="3579433" y="1902444"/>
                </a:cubicBezTo>
                <a:cubicBezTo>
                  <a:pt x="3579433" y="1899631"/>
                  <a:pt x="3582246" y="1899631"/>
                  <a:pt x="3582246" y="1899631"/>
                </a:cubicBezTo>
                <a:cubicBezTo>
                  <a:pt x="3604738" y="1894010"/>
                  <a:pt x="3621612" y="1877137"/>
                  <a:pt x="3630045" y="1851832"/>
                </a:cubicBezTo>
                <a:close/>
                <a:moveTo>
                  <a:pt x="3472581" y="1851832"/>
                </a:moveTo>
                <a:cubicBezTo>
                  <a:pt x="3481018" y="1877137"/>
                  <a:pt x="3500700" y="1894010"/>
                  <a:pt x="3520384" y="1899631"/>
                </a:cubicBezTo>
                <a:cubicBezTo>
                  <a:pt x="3523194" y="1899631"/>
                  <a:pt x="3523194" y="1902444"/>
                  <a:pt x="3523194" y="1902444"/>
                </a:cubicBezTo>
                <a:cubicBezTo>
                  <a:pt x="3523194" y="1905255"/>
                  <a:pt x="3520384" y="1905255"/>
                  <a:pt x="3520384" y="1905255"/>
                </a:cubicBezTo>
                <a:cubicBezTo>
                  <a:pt x="3497889" y="1910878"/>
                  <a:pt x="3481018" y="1927749"/>
                  <a:pt x="3475395" y="1950246"/>
                </a:cubicBezTo>
                <a:cubicBezTo>
                  <a:pt x="3475395" y="1953057"/>
                  <a:pt x="3472581" y="1953057"/>
                  <a:pt x="3472581" y="1953057"/>
                </a:cubicBezTo>
                <a:cubicBezTo>
                  <a:pt x="3469771" y="1953057"/>
                  <a:pt x="3469771" y="1950246"/>
                  <a:pt x="3469771" y="1950246"/>
                </a:cubicBezTo>
                <a:cubicBezTo>
                  <a:pt x="3464148" y="1927749"/>
                  <a:pt x="3447277" y="1910878"/>
                  <a:pt x="3424782" y="1905255"/>
                </a:cubicBezTo>
                <a:cubicBezTo>
                  <a:pt x="3421969" y="1905255"/>
                  <a:pt x="3421969" y="1902444"/>
                  <a:pt x="3421969" y="1902444"/>
                </a:cubicBezTo>
                <a:cubicBezTo>
                  <a:pt x="3421969" y="1899631"/>
                  <a:pt x="3424782" y="1899631"/>
                  <a:pt x="3424782" y="1899631"/>
                </a:cubicBezTo>
                <a:cubicBezTo>
                  <a:pt x="3447277" y="1894010"/>
                  <a:pt x="3464148" y="1877137"/>
                  <a:pt x="3472581" y="1851832"/>
                </a:cubicBezTo>
                <a:close/>
                <a:moveTo>
                  <a:pt x="3317933" y="1851832"/>
                </a:moveTo>
                <a:cubicBezTo>
                  <a:pt x="3326370" y="1877137"/>
                  <a:pt x="3343241" y="1894010"/>
                  <a:pt x="3365736" y="1899631"/>
                </a:cubicBezTo>
                <a:cubicBezTo>
                  <a:pt x="3368546" y="1899631"/>
                  <a:pt x="3368546" y="1902444"/>
                  <a:pt x="3368546" y="1902444"/>
                </a:cubicBezTo>
                <a:cubicBezTo>
                  <a:pt x="3368546" y="1905255"/>
                  <a:pt x="3365736" y="1905255"/>
                  <a:pt x="3365736" y="1905255"/>
                </a:cubicBezTo>
                <a:cubicBezTo>
                  <a:pt x="3343241" y="1910878"/>
                  <a:pt x="3326370" y="1927749"/>
                  <a:pt x="3320747" y="1950246"/>
                </a:cubicBezTo>
                <a:cubicBezTo>
                  <a:pt x="3320747" y="1953057"/>
                  <a:pt x="3317933" y="1953057"/>
                  <a:pt x="3317933" y="1953057"/>
                </a:cubicBezTo>
                <a:cubicBezTo>
                  <a:pt x="3315123" y="1953057"/>
                  <a:pt x="3315123" y="1950246"/>
                  <a:pt x="3315123" y="1950246"/>
                </a:cubicBezTo>
                <a:cubicBezTo>
                  <a:pt x="3309500" y="1927749"/>
                  <a:pt x="3292629" y="1910878"/>
                  <a:pt x="3270134" y="1905255"/>
                </a:cubicBezTo>
                <a:cubicBezTo>
                  <a:pt x="3267321" y="1905255"/>
                  <a:pt x="3267321" y="1902444"/>
                  <a:pt x="3267321" y="1902444"/>
                </a:cubicBezTo>
                <a:cubicBezTo>
                  <a:pt x="3267321" y="1899631"/>
                  <a:pt x="3270134" y="1899631"/>
                  <a:pt x="3270134" y="1899631"/>
                </a:cubicBezTo>
                <a:cubicBezTo>
                  <a:pt x="3292629" y="1894010"/>
                  <a:pt x="3309500" y="1877137"/>
                  <a:pt x="3317933" y="1851832"/>
                </a:cubicBezTo>
                <a:close/>
                <a:moveTo>
                  <a:pt x="3163283" y="1851832"/>
                </a:moveTo>
                <a:cubicBezTo>
                  <a:pt x="3171719" y="1877137"/>
                  <a:pt x="3188590" y="1894010"/>
                  <a:pt x="3211085" y="1899631"/>
                </a:cubicBezTo>
                <a:cubicBezTo>
                  <a:pt x="3213895" y="1899631"/>
                  <a:pt x="3213895" y="1902444"/>
                  <a:pt x="3213895" y="1902444"/>
                </a:cubicBezTo>
                <a:cubicBezTo>
                  <a:pt x="3213895" y="1905255"/>
                  <a:pt x="3211085" y="1905255"/>
                  <a:pt x="3211085" y="1905255"/>
                </a:cubicBezTo>
                <a:cubicBezTo>
                  <a:pt x="3188590" y="1910878"/>
                  <a:pt x="3171719" y="1927749"/>
                  <a:pt x="3166096" y="1950246"/>
                </a:cubicBezTo>
                <a:cubicBezTo>
                  <a:pt x="3166096" y="1953057"/>
                  <a:pt x="3163283" y="1953057"/>
                  <a:pt x="3163283" y="1953057"/>
                </a:cubicBezTo>
                <a:cubicBezTo>
                  <a:pt x="3160472" y="1953057"/>
                  <a:pt x="3160472" y="1950246"/>
                  <a:pt x="3160472" y="1950246"/>
                </a:cubicBezTo>
                <a:cubicBezTo>
                  <a:pt x="3154849" y="1927749"/>
                  <a:pt x="3137978" y="1910878"/>
                  <a:pt x="3115483" y="1905255"/>
                </a:cubicBezTo>
                <a:cubicBezTo>
                  <a:pt x="3112670" y="1905255"/>
                  <a:pt x="3112670" y="1902444"/>
                  <a:pt x="3112670" y="1902444"/>
                </a:cubicBezTo>
                <a:cubicBezTo>
                  <a:pt x="3112670" y="1899631"/>
                  <a:pt x="3115483" y="1899631"/>
                  <a:pt x="3115483" y="1899631"/>
                </a:cubicBezTo>
                <a:cubicBezTo>
                  <a:pt x="3137978" y="1894010"/>
                  <a:pt x="3154849" y="1877137"/>
                  <a:pt x="3163283" y="1851832"/>
                </a:cubicBezTo>
                <a:close/>
                <a:moveTo>
                  <a:pt x="3005823" y="1851832"/>
                </a:moveTo>
                <a:cubicBezTo>
                  <a:pt x="3014257" y="1877137"/>
                  <a:pt x="3033942" y="1894010"/>
                  <a:pt x="3053626" y="1899631"/>
                </a:cubicBezTo>
                <a:cubicBezTo>
                  <a:pt x="3056436" y="1899631"/>
                  <a:pt x="3056436" y="1902444"/>
                  <a:pt x="3056436" y="1902444"/>
                </a:cubicBezTo>
                <a:cubicBezTo>
                  <a:pt x="3056436" y="1905255"/>
                  <a:pt x="3053626" y="1905255"/>
                  <a:pt x="3053626" y="1905255"/>
                </a:cubicBezTo>
                <a:cubicBezTo>
                  <a:pt x="3031128" y="1910878"/>
                  <a:pt x="3014257" y="1927749"/>
                  <a:pt x="3008634" y="1950246"/>
                </a:cubicBezTo>
                <a:cubicBezTo>
                  <a:pt x="3008634" y="1953057"/>
                  <a:pt x="3005823" y="1953057"/>
                  <a:pt x="3005823" y="1953057"/>
                </a:cubicBezTo>
                <a:cubicBezTo>
                  <a:pt x="3003010" y="1953057"/>
                  <a:pt x="3003010" y="1950246"/>
                  <a:pt x="3003010" y="1950246"/>
                </a:cubicBezTo>
                <a:cubicBezTo>
                  <a:pt x="2997390" y="1927749"/>
                  <a:pt x="2980516" y="1910878"/>
                  <a:pt x="2958021" y="1905255"/>
                </a:cubicBezTo>
                <a:cubicBezTo>
                  <a:pt x="2955211" y="1905255"/>
                  <a:pt x="2955211" y="1902444"/>
                  <a:pt x="2955211" y="1902444"/>
                </a:cubicBezTo>
                <a:cubicBezTo>
                  <a:pt x="2955211" y="1899631"/>
                  <a:pt x="2958021" y="1899631"/>
                  <a:pt x="2958021" y="1899631"/>
                </a:cubicBezTo>
                <a:cubicBezTo>
                  <a:pt x="2980516" y="1894010"/>
                  <a:pt x="2997390" y="1877137"/>
                  <a:pt x="3005823" y="1851832"/>
                </a:cubicBezTo>
                <a:close/>
                <a:moveTo>
                  <a:pt x="2851172" y="1851832"/>
                </a:moveTo>
                <a:cubicBezTo>
                  <a:pt x="2859606" y="1877137"/>
                  <a:pt x="2876477" y="1894010"/>
                  <a:pt x="2898975" y="1899631"/>
                </a:cubicBezTo>
                <a:cubicBezTo>
                  <a:pt x="2901785" y="1899631"/>
                  <a:pt x="2901785" y="1902444"/>
                  <a:pt x="2901785" y="1902444"/>
                </a:cubicBezTo>
                <a:cubicBezTo>
                  <a:pt x="2901785" y="1905255"/>
                  <a:pt x="2898975" y="1905255"/>
                  <a:pt x="2898975" y="1905255"/>
                </a:cubicBezTo>
                <a:cubicBezTo>
                  <a:pt x="2876477" y="1910878"/>
                  <a:pt x="2859606" y="1927749"/>
                  <a:pt x="2853983" y="1950246"/>
                </a:cubicBezTo>
                <a:cubicBezTo>
                  <a:pt x="2853983" y="1953057"/>
                  <a:pt x="2851172" y="1953057"/>
                  <a:pt x="2851172" y="1953057"/>
                </a:cubicBezTo>
                <a:cubicBezTo>
                  <a:pt x="2848359" y="1953057"/>
                  <a:pt x="2848359" y="1950246"/>
                  <a:pt x="2848359" y="1950246"/>
                </a:cubicBezTo>
                <a:cubicBezTo>
                  <a:pt x="2842739" y="1927749"/>
                  <a:pt x="2825865" y="1910878"/>
                  <a:pt x="2803370" y="1905255"/>
                </a:cubicBezTo>
                <a:cubicBezTo>
                  <a:pt x="2800560" y="1905255"/>
                  <a:pt x="2800560" y="1902444"/>
                  <a:pt x="2800560" y="1902444"/>
                </a:cubicBezTo>
                <a:cubicBezTo>
                  <a:pt x="2800560" y="1899631"/>
                  <a:pt x="2803370" y="1899631"/>
                  <a:pt x="2803370" y="1899631"/>
                </a:cubicBezTo>
                <a:cubicBezTo>
                  <a:pt x="2825865" y="1894010"/>
                  <a:pt x="2842739" y="1877137"/>
                  <a:pt x="2851172" y="1851832"/>
                </a:cubicBezTo>
                <a:close/>
                <a:moveTo>
                  <a:pt x="2696525" y="1851832"/>
                </a:moveTo>
                <a:cubicBezTo>
                  <a:pt x="2704959" y="1877137"/>
                  <a:pt x="2721830" y="1894010"/>
                  <a:pt x="2744328" y="1899631"/>
                </a:cubicBezTo>
                <a:cubicBezTo>
                  <a:pt x="2747138" y="1899631"/>
                  <a:pt x="2747138" y="1902444"/>
                  <a:pt x="2747138" y="1902444"/>
                </a:cubicBezTo>
                <a:cubicBezTo>
                  <a:pt x="2747138" y="1905255"/>
                  <a:pt x="2744328" y="1905255"/>
                  <a:pt x="2744328" y="1905255"/>
                </a:cubicBezTo>
                <a:cubicBezTo>
                  <a:pt x="2721830" y="1910878"/>
                  <a:pt x="2704959" y="1927749"/>
                  <a:pt x="2699336" y="1950246"/>
                </a:cubicBezTo>
                <a:cubicBezTo>
                  <a:pt x="2699336" y="1953057"/>
                  <a:pt x="2696525" y="1953057"/>
                  <a:pt x="2696525" y="1953057"/>
                </a:cubicBezTo>
                <a:cubicBezTo>
                  <a:pt x="2693712" y="1953057"/>
                  <a:pt x="2693712" y="1950246"/>
                  <a:pt x="2693712" y="1950246"/>
                </a:cubicBezTo>
                <a:cubicBezTo>
                  <a:pt x="2688092" y="1927749"/>
                  <a:pt x="2671218" y="1910878"/>
                  <a:pt x="2648723" y="1905255"/>
                </a:cubicBezTo>
                <a:cubicBezTo>
                  <a:pt x="2645913" y="1905255"/>
                  <a:pt x="2645913" y="1902444"/>
                  <a:pt x="2645913" y="1902444"/>
                </a:cubicBezTo>
                <a:cubicBezTo>
                  <a:pt x="2645913" y="1899631"/>
                  <a:pt x="2648723" y="1899631"/>
                  <a:pt x="2648723" y="1899631"/>
                </a:cubicBezTo>
                <a:cubicBezTo>
                  <a:pt x="2671218" y="1894010"/>
                  <a:pt x="2688092" y="1877137"/>
                  <a:pt x="2696525" y="1851832"/>
                </a:cubicBezTo>
                <a:close/>
                <a:moveTo>
                  <a:pt x="2539061" y="1851832"/>
                </a:moveTo>
                <a:cubicBezTo>
                  <a:pt x="2547497" y="1877137"/>
                  <a:pt x="2567179" y="1894010"/>
                  <a:pt x="2586863" y="1899631"/>
                </a:cubicBezTo>
                <a:cubicBezTo>
                  <a:pt x="2589673" y="1899631"/>
                  <a:pt x="2589673" y="1902444"/>
                  <a:pt x="2589673" y="1902444"/>
                </a:cubicBezTo>
                <a:cubicBezTo>
                  <a:pt x="2589673" y="1905255"/>
                  <a:pt x="2586863" y="1905255"/>
                  <a:pt x="2586863" y="1905255"/>
                </a:cubicBezTo>
                <a:cubicBezTo>
                  <a:pt x="2564365" y="1910878"/>
                  <a:pt x="2547497" y="1927749"/>
                  <a:pt x="2541874" y="1950246"/>
                </a:cubicBezTo>
                <a:cubicBezTo>
                  <a:pt x="2541874" y="1953057"/>
                  <a:pt x="2539061" y="1953057"/>
                  <a:pt x="2539061" y="1953057"/>
                </a:cubicBezTo>
                <a:cubicBezTo>
                  <a:pt x="2536247" y="1953057"/>
                  <a:pt x="2536247" y="1950246"/>
                  <a:pt x="2536247" y="1950246"/>
                </a:cubicBezTo>
                <a:cubicBezTo>
                  <a:pt x="2530627" y="1927749"/>
                  <a:pt x="2513756" y="1910878"/>
                  <a:pt x="2491261" y="1905255"/>
                </a:cubicBezTo>
                <a:cubicBezTo>
                  <a:pt x="2488448" y="1905255"/>
                  <a:pt x="2488448" y="1902444"/>
                  <a:pt x="2488448" y="1902444"/>
                </a:cubicBezTo>
                <a:cubicBezTo>
                  <a:pt x="2488448" y="1899631"/>
                  <a:pt x="2491261" y="1899631"/>
                  <a:pt x="2491261" y="1899631"/>
                </a:cubicBezTo>
                <a:cubicBezTo>
                  <a:pt x="2513756" y="1894010"/>
                  <a:pt x="2530627" y="1877137"/>
                  <a:pt x="2539061" y="1851832"/>
                </a:cubicBezTo>
                <a:close/>
                <a:moveTo>
                  <a:pt x="2384413" y="1851832"/>
                </a:moveTo>
                <a:cubicBezTo>
                  <a:pt x="2392849" y="1877137"/>
                  <a:pt x="2409717" y="1894010"/>
                  <a:pt x="2432215" y="1899631"/>
                </a:cubicBezTo>
                <a:cubicBezTo>
                  <a:pt x="2435025" y="1899631"/>
                  <a:pt x="2435025" y="1902444"/>
                  <a:pt x="2435025" y="1902444"/>
                </a:cubicBezTo>
                <a:cubicBezTo>
                  <a:pt x="2435025" y="1905255"/>
                  <a:pt x="2432215" y="1905255"/>
                  <a:pt x="2432215" y="1905255"/>
                </a:cubicBezTo>
                <a:cubicBezTo>
                  <a:pt x="2409717" y="1910878"/>
                  <a:pt x="2392849" y="1927749"/>
                  <a:pt x="2387226" y="1950246"/>
                </a:cubicBezTo>
                <a:cubicBezTo>
                  <a:pt x="2387226" y="1953057"/>
                  <a:pt x="2384413" y="1953057"/>
                  <a:pt x="2384413" y="1953057"/>
                </a:cubicBezTo>
                <a:cubicBezTo>
                  <a:pt x="2381599" y="1953057"/>
                  <a:pt x="2381599" y="1950246"/>
                  <a:pt x="2381599" y="1950246"/>
                </a:cubicBezTo>
                <a:cubicBezTo>
                  <a:pt x="2375979" y="1927749"/>
                  <a:pt x="2359108" y="1910878"/>
                  <a:pt x="2336613" y="1905255"/>
                </a:cubicBezTo>
                <a:cubicBezTo>
                  <a:pt x="2333800" y="1905255"/>
                  <a:pt x="2333800" y="1902444"/>
                  <a:pt x="2333800" y="1902444"/>
                </a:cubicBezTo>
                <a:cubicBezTo>
                  <a:pt x="2333800" y="1899631"/>
                  <a:pt x="2336613" y="1899631"/>
                  <a:pt x="2336613" y="1899631"/>
                </a:cubicBezTo>
                <a:cubicBezTo>
                  <a:pt x="2359108" y="1894010"/>
                  <a:pt x="2375979" y="1877137"/>
                  <a:pt x="2384413" y="1851832"/>
                </a:cubicBezTo>
                <a:close/>
                <a:moveTo>
                  <a:pt x="2229761" y="1851832"/>
                </a:moveTo>
                <a:cubicBezTo>
                  <a:pt x="2238198" y="1877137"/>
                  <a:pt x="2255066" y="1894010"/>
                  <a:pt x="2277564" y="1899631"/>
                </a:cubicBezTo>
                <a:cubicBezTo>
                  <a:pt x="2280374" y="1899631"/>
                  <a:pt x="2280374" y="1902444"/>
                  <a:pt x="2280374" y="1902444"/>
                </a:cubicBezTo>
                <a:cubicBezTo>
                  <a:pt x="2280374" y="1905255"/>
                  <a:pt x="2277564" y="1905255"/>
                  <a:pt x="2277564" y="1905255"/>
                </a:cubicBezTo>
                <a:cubicBezTo>
                  <a:pt x="2255066" y="1910878"/>
                  <a:pt x="2238198" y="1927749"/>
                  <a:pt x="2232575" y="1950246"/>
                </a:cubicBezTo>
                <a:cubicBezTo>
                  <a:pt x="2232575" y="1953057"/>
                  <a:pt x="2229761" y="1953057"/>
                  <a:pt x="2229761" y="1953057"/>
                </a:cubicBezTo>
                <a:cubicBezTo>
                  <a:pt x="2226948" y="1953057"/>
                  <a:pt x="2226948" y="1950246"/>
                  <a:pt x="2226948" y="1950246"/>
                </a:cubicBezTo>
                <a:cubicBezTo>
                  <a:pt x="2221328" y="1927749"/>
                  <a:pt x="2204457" y="1910878"/>
                  <a:pt x="2181962" y="1905255"/>
                </a:cubicBezTo>
                <a:cubicBezTo>
                  <a:pt x="2179149" y="1905255"/>
                  <a:pt x="2179149" y="1902444"/>
                  <a:pt x="2179149" y="1902444"/>
                </a:cubicBezTo>
                <a:cubicBezTo>
                  <a:pt x="2179149" y="1899631"/>
                  <a:pt x="2181962" y="1899631"/>
                  <a:pt x="2181962" y="1899631"/>
                </a:cubicBezTo>
                <a:cubicBezTo>
                  <a:pt x="2204457" y="1894010"/>
                  <a:pt x="2221328" y="1877137"/>
                  <a:pt x="2229761" y="1851832"/>
                </a:cubicBezTo>
                <a:close/>
                <a:moveTo>
                  <a:pt x="2075115" y="1851832"/>
                </a:moveTo>
                <a:cubicBezTo>
                  <a:pt x="2080738" y="1877137"/>
                  <a:pt x="2100419" y="1894010"/>
                  <a:pt x="2122917" y="1899631"/>
                </a:cubicBezTo>
                <a:cubicBezTo>
                  <a:pt x="2125727" y="1899631"/>
                  <a:pt x="2125727" y="1902444"/>
                  <a:pt x="2125727" y="1902444"/>
                </a:cubicBezTo>
                <a:cubicBezTo>
                  <a:pt x="2125727" y="1905255"/>
                  <a:pt x="2122917" y="1905255"/>
                  <a:pt x="2122917" y="1905255"/>
                </a:cubicBezTo>
                <a:cubicBezTo>
                  <a:pt x="2100419" y="1910878"/>
                  <a:pt x="2083551" y="1927749"/>
                  <a:pt x="2077928" y="1950246"/>
                </a:cubicBezTo>
                <a:cubicBezTo>
                  <a:pt x="2077928" y="1953057"/>
                  <a:pt x="2075115" y="1953057"/>
                  <a:pt x="2075115" y="1953057"/>
                </a:cubicBezTo>
                <a:cubicBezTo>
                  <a:pt x="2072301" y="1953057"/>
                  <a:pt x="2072301" y="1950246"/>
                  <a:pt x="2072301" y="1950246"/>
                </a:cubicBezTo>
                <a:cubicBezTo>
                  <a:pt x="2066681" y="1927749"/>
                  <a:pt x="2049810" y="1910878"/>
                  <a:pt x="2027315" y="1905255"/>
                </a:cubicBezTo>
                <a:cubicBezTo>
                  <a:pt x="2024502" y="1905255"/>
                  <a:pt x="2024502" y="1902444"/>
                  <a:pt x="2024502" y="1902444"/>
                </a:cubicBezTo>
                <a:cubicBezTo>
                  <a:pt x="2024502" y="1899631"/>
                  <a:pt x="2027315" y="1899631"/>
                  <a:pt x="2027315" y="1899631"/>
                </a:cubicBezTo>
                <a:cubicBezTo>
                  <a:pt x="2049810" y="1894010"/>
                  <a:pt x="2066681" y="1877137"/>
                  <a:pt x="2075115" y="1851832"/>
                </a:cubicBezTo>
                <a:close/>
                <a:moveTo>
                  <a:pt x="1917652" y="1851832"/>
                </a:moveTo>
                <a:cubicBezTo>
                  <a:pt x="1926086" y="1877137"/>
                  <a:pt x="1942957" y="1894010"/>
                  <a:pt x="1965455" y="1899631"/>
                </a:cubicBezTo>
                <a:cubicBezTo>
                  <a:pt x="1968265" y="1899631"/>
                  <a:pt x="1968265" y="1902444"/>
                  <a:pt x="1968265" y="1902444"/>
                </a:cubicBezTo>
                <a:cubicBezTo>
                  <a:pt x="1968265" y="1905255"/>
                  <a:pt x="1965455" y="1905255"/>
                  <a:pt x="1965455" y="1905255"/>
                </a:cubicBezTo>
                <a:cubicBezTo>
                  <a:pt x="1942957" y="1910878"/>
                  <a:pt x="1926086" y="1927749"/>
                  <a:pt x="1920463" y="1950246"/>
                </a:cubicBezTo>
                <a:cubicBezTo>
                  <a:pt x="1920463" y="1953057"/>
                  <a:pt x="1917652" y="1953057"/>
                  <a:pt x="1917652" y="1953057"/>
                </a:cubicBezTo>
                <a:cubicBezTo>
                  <a:pt x="1914839" y="1953057"/>
                  <a:pt x="1914839" y="1950246"/>
                  <a:pt x="1914839" y="1950246"/>
                </a:cubicBezTo>
                <a:cubicBezTo>
                  <a:pt x="1909219" y="1927749"/>
                  <a:pt x="1892345" y="1910878"/>
                  <a:pt x="1869850" y="1905255"/>
                </a:cubicBezTo>
                <a:cubicBezTo>
                  <a:pt x="1867040" y="1905255"/>
                  <a:pt x="1867040" y="1902444"/>
                  <a:pt x="1867040" y="1902444"/>
                </a:cubicBezTo>
                <a:cubicBezTo>
                  <a:pt x="1867040" y="1899631"/>
                  <a:pt x="1869850" y="1899631"/>
                  <a:pt x="1869850" y="1899631"/>
                </a:cubicBezTo>
                <a:cubicBezTo>
                  <a:pt x="1892345" y="1894010"/>
                  <a:pt x="1909219" y="1877137"/>
                  <a:pt x="1917652" y="1851832"/>
                </a:cubicBezTo>
                <a:close/>
                <a:moveTo>
                  <a:pt x="1763004" y="1851832"/>
                </a:moveTo>
                <a:cubicBezTo>
                  <a:pt x="1771438" y="1877137"/>
                  <a:pt x="1788309" y="1894010"/>
                  <a:pt x="1810807" y="1899631"/>
                </a:cubicBezTo>
                <a:cubicBezTo>
                  <a:pt x="1813617" y="1899631"/>
                  <a:pt x="1813617" y="1902444"/>
                  <a:pt x="1813617" y="1902444"/>
                </a:cubicBezTo>
                <a:cubicBezTo>
                  <a:pt x="1813617" y="1905255"/>
                  <a:pt x="1810807" y="1905255"/>
                  <a:pt x="1810807" y="1905255"/>
                </a:cubicBezTo>
                <a:cubicBezTo>
                  <a:pt x="1788309" y="1910878"/>
                  <a:pt x="1771438" y="1927749"/>
                  <a:pt x="1765815" y="1950246"/>
                </a:cubicBezTo>
                <a:cubicBezTo>
                  <a:pt x="1765815" y="1953057"/>
                  <a:pt x="1763004" y="1953057"/>
                  <a:pt x="1763004" y="1953057"/>
                </a:cubicBezTo>
                <a:cubicBezTo>
                  <a:pt x="1760191" y="1953057"/>
                  <a:pt x="1760191" y="1950246"/>
                  <a:pt x="1760191" y="1950246"/>
                </a:cubicBezTo>
                <a:cubicBezTo>
                  <a:pt x="1754571" y="1927749"/>
                  <a:pt x="1737697" y="1910878"/>
                  <a:pt x="1715202" y="1905255"/>
                </a:cubicBezTo>
                <a:cubicBezTo>
                  <a:pt x="1712392" y="1905255"/>
                  <a:pt x="1712392" y="1902444"/>
                  <a:pt x="1712392" y="1902444"/>
                </a:cubicBezTo>
                <a:cubicBezTo>
                  <a:pt x="1712392" y="1899631"/>
                  <a:pt x="1715202" y="1899631"/>
                  <a:pt x="1715202" y="1899631"/>
                </a:cubicBezTo>
                <a:cubicBezTo>
                  <a:pt x="1737697" y="1894010"/>
                  <a:pt x="1754571" y="1877137"/>
                  <a:pt x="1763004" y="1851832"/>
                </a:cubicBezTo>
                <a:close/>
                <a:moveTo>
                  <a:pt x="1608353" y="1851832"/>
                </a:moveTo>
                <a:cubicBezTo>
                  <a:pt x="1613977" y="1877137"/>
                  <a:pt x="1633658" y="1894010"/>
                  <a:pt x="1656156" y="1899631"/>
                </a:cubicBezTo>
                <a:cubicBezTo>
                  <a:pt x="1658966" y="1899631"/>
                  <a:pt x="1658966" y="1902444"/>
                  <a:pt x="1658966" y="1902444"/>
                </a:cubicBezTo>
                <a:cubicBezTo>
                  <a:pt x="1658966" y="1905255"/>
                  <a:pt x="1656156" y="1905255"/>
                  <a:pt x="1656156" y="1905255"/>
                </a:cubicBezTo>
                <a:cubicBezTo>
                  <a:pt x="1633658" y="1910878"/>
                  <a:pt x="1616787" y="1927749"/>
                  <a:pt x="1611164" y="1950246"/>
                </a:cubicBezTo>
                <a:cubicBezTo>
                  <a:pt x="1611164" y="1953057"/>
                  <a:pt x="1608353" y="1953057"/>
                  <a:pt x="1608353" y="1953057"/>
                </a:cubicBezTo>
                <a:cubicBezTo>
                  <a:pt x="1605540" y="1953057"/>
                  <a:pt x="1605540" y="1950246"/>
                  <a:pt x="1605540" y="1950246"/>
                </a:cubicBezTo>
                <a:cubicBezTo>
                  <a:pt x="1599920" y="1927749"/>
                  <a:pt x="1583046" y="1910878"/>
                  <a:pt x="1560551" y="1905255"/>
                </a:cubicBezTo>
                <a:cubicBezTo>
                  <a:pt x="1557741" y="1905255"/>
                  <a:pt x="1557741" y="1902444"/>
                  <a:pt x="1557741" y="1902444"/>
                </a:cubicBezTo>
                <a:cubicBezTo>
                  <a:pt x="1557741" y="1899631"/>
                  <a:pt x="1560551" y="1899631"/>
                  <a:pt x="1560551" y="1899631"/>
                </a:cubicBezTo>
                <a:cubicBezTo>
                  <a:pt x="1583046" y="1894010"/>
                  <a:pt x="1599920" y="1877137"/>
                  <a:pt x="1608353" y="1851832"/>
                </a:cubicBezTo>
                <a:close/>
                <a:moveTo>
                  <a:pt x="1450892" y="1851832"/>
                </a:moveTo>
                <a:cubicBezTo>
                  <a:pt x="1459326" y="1877137"/>
                  <a:pt x="1476197" y="1894010"/>
                  <a:pt x="1498695" y="1899631"/>
                </a:cubicBezTo>
                <a:cubicBezTo>
                  <a:pt x="1501505" y="1899631"/>
                  <a:pt x="1501505" y="1902444"/>
                  <a:pt x="1501505" y="1902444"/>
                </a:cubicBezTo>
                <a:cubicBezTo>
                  <a:pt x="1501505" y="1905255"/>
                  <a:pt x="1498695" y="1905255"/>
                  <a:pt x="1498695" y="1905255"/>
                </a:cubicBezTo>
                <a:cubicBezTo>
                  <a:pt x="1476197" y="1910878"/>
                  <a:pt x="1459326" y="1927749"/>
                  <a:pt x="1453706" y="1950246"/>
                </a:cubicBezTo>
                <a:cubicBezTo>
                  <a:pt x="1453706" y="1953057"/>
                  <a:pt x="1450892" y="1953057"/>
                  <a:pt x="1450892" y="1953057"/>
                </a:cubicBezTo>
                <a:cubicBezTo>
                  <a:pt x="1448079" y="1953057"/>
                  <a:pt x="1448079" y="1950246"/>
                  <a:pt x="1448079" y="1950246"/>
                </a:cubicBezTo>
                <a:cubicBezTo>
                  <a:pt x="1442458" y="1927749"/>
                  <a:pt x="1425587" y="1910878"/>
                  <a:pt x="1403090" y="1905255"/>
                </a:cubicBezTo>
                <a:cubicBezTo>
                  <a:pt x="1400280" y="1905255"/>
                  <a:pt x="1400280" y="1902444"/>
                  <a:pt x="1400280" y="1902444"/>
                </a:cubicBezTo>
                <a:cubicBezTo>
                  <a:pt x="1400280" y="1899631"/>
                  <a:pt x="1403090" y="1899631"/>
                  <a:pt x="1403090" y="1899631"/>
                </a:cubicBezTo>
                <a:cubicBezTo>
                  <a:pt x="1425587" y="1894010"/>
                  <a:pt x="1442458" y="1877137"/>
                  <a:pt x="1450892" y="1851832"/>
                </a:cubicBezTo>
                <a:close/>
                <a:moveTo>
                  <a:pt x="1296244" y="1851832"/>
                </a:moveTo>
                <a:cubicBezTo>
                  <a:pt x="1304678" y="1877137"/>
                  <a:pt x="1321549" y="1894010"/>
                  <a:pt x="1344046" y="1899631"/>
                </a:cubicBezTo>
                <a:cubicBezTo>
                  <a:pt x="1346857" y="1899631"/>
                  <a:pt x="1346857" y="1902444"/>
                  <a:pt x="1346857" y="1902444"/>
                </a:cubicBezTo>
                <a:cubicBezTo>
                  <a:pt x="1346857" y="1905255"/>
                  <a:pt x="1344046" y="1905255"/>
                  <a:pt x="1344046" y="1905255"/>
                </a:cubicBezTo>
                <a:cubicBezTo>
                  <a:pt x="1321549" y="1910878"/>
                  <a:pt x="1304678" y="1927749"/>
                  <a:pt x="1299058" y="1950246"/>
                </a:cubicBezTo>
                <a:cubicBezTo>
                  <a:pt x="1299058" y="1953057"/>
                  <a:pt x="1296244" y="1953057"/>
                  <a:pt x="1296244" y="1953057"/>
                </a:cubicBezTo>
                <a:cubicBezTo>
                  <a:pt x="1293431" y="1953057"/>
                  <a:pt x="1293431" y="1950246"/>
                  <a:pt x="1293431" y="1950246"/>
                </a:cubicBezTo>
                <a:cubicBezTo>
                  <a:pt x="1287810" y="1927749"/>
                  <a:pt x="1270939" y="1910878"/>
                  <a:pt x="1248442" y="1905255"/>
                </a:cubicBezTo>
                <a:cubicBezTo>
                  <a:pt x="1245632" y="1905255"/>
                  <a:pt x="1245632" y="1902444"/>
                  <a:pt x="1245632" y="1902444"/>
                </a:cubicBezTo>
                <a:cubicBezTo>
                  <a:pt x="1245632" y="1899631"/>
                  <a:pt x="1248442" y="1899631"/>
                  <a:pt x="1248442" y="1899631"/>
                </a:cubicBezTo>
                <a:cubicBezTo>
                  <a:pt x="1270939" y="1894010"/>
                  <a:pt x="1287810" y="1877137"/>
                  <a:pt x="1296244" y="1851832"/>
                </a:cubicBezTo>
                <a:close/>
                <a:moveTo>
                  <a:pt x="1141593" y="1851832"/>
                </a:moveTo>
                <a:cubicBezTo>
                  <a:pt x="1150027" y="1877137"/>
                  <a:pt x="1166898" y="1894010"/>
                  <a:pt x="1189395" y="1899631"/>
                </a:cubicBezTo>
                <a:cubicBezTo>
                  <a:pt x="1192206" y="1899631"/>
                  <a:pt x="1192206" y="1902444"/>
                  <a:pt x="1192206" y="1902444"/>
                </a:cubicBezTo>
                <a:cubicBezTo>
                  <a:pt x="1192206" y="1905255"/>
                  <a:pt x="1189395" y="1905255"/>
                  <a:pt x="1189395" y="1905255"/>
                </a:cubicBezTo>
                <a:cubicBezTo>
                  <a:pt x="1166898" y="1910878"/>
                  <a:pt x="1150027" y="1927749"/>
                  <a:pt x="1144407" y="1950246"/>
                </a:cubicBezTo>
                <a:cubicBezTo>
                  <a:pt x="1144407" y="1953057"/>
                  <a:pt x="1141593" y="1953057"/>
                  <a:pt x="1141593" y="1953057"/>
                </a:cubicBezTo>
                <a:cubicBezTo>
                  <a:pt x="1138780" y="1953057"/>
                  <a:pt x="1138780" y="1950246"/>
                  <a:pt x="1138780" y="1950246"/>
                </a:cubicBezTo>
                <a:cubicBezTo>
                  <a:pt x="1133159" y="1927749"/>
                  <a:pt x="1116288" y="1910878"/>
                  <a:pt x="1093791" y="1905255"/>
                </a:cubicBezTo>
                <a:cubicBezTo>
                  <a:pt x="1090981" y="1905255"/>
                  <a:pt x="1090981" y="1902444"/>
                  <a:pt x="1090981" y="1902444"/>
                </a:cubicBezTo>
                <a:cubicBezTo>
                  <a:pt x="1090981" y="1899631"/>
                  <a:pt x="1093791" y="1899631"/>
                  <a:pt x="1093791" y="1899631"/>
                </a:cubicBezTo>
                <a:cubicBezTo>
                  <a:pt x="1116288" y="1894010"/>
                  <a:pt x="1133159" y="1877137"/>
                  <a:pt x="1141593" y="1851832"/>
                </a:cubicBezTo>
                <a:close/>
                <a:moveTo>
                  <a:pt x="984132" y="1851832"/>
                </a:moveTo>
                <a:cubicBezTo>
                  <a:pt x="992566" y="1877137"/>
                  <a:pt x="1009437" y="1894010"/>
                  <a:pt x="1031934" y="1899631"/>
                </a:cubicBezTo>
                <a:cubicBezTo>
                  <a:pt x="1034745" y="1899631"/>
                  <a:pt x="1034745" y="1902444"/>
                  <a:pt x="1034745" y="1902444"/>
                </a:cubicBezTo>
                <a:cubicBezTo>
                  <a:pt x="1034745" y="1905255"/>
                  <a:pt x="1031934" y="1905255"/>
                  <a:pt x="1031934" y="1905255"/>
                </a:cubicBezTo>
                <a:cubicBezTo>
                  <a:pt x="1009437" y="1910878"/>
                  <a:pt x="992566" y="1927749"/>
                  <a:pt x="986946" y="1950246"/>
                </a:cubicBezTo>
                <a:cubicBezTo>
                  <a:pt x="986946" y="1953057"/>
                  <a:pt x="984132" y="1953057"/>
                  <a:pt x="984132" y="1953057"/>
                </a:cubicBezTo>
                <a:cubicBezTo>
                  <a:pt x="981319" y="1953057"/>
                  <a:pt x="981319" y="1950246"/>
                  <a:pt x="981319" y="1950246"/>
                </a:cubicBezTo>
                <a:cubicBezTo>
                  <a:pt x="975698" y="1927749"/>
                  <a:pt x="958827" y="1910878"/>
                  <a:pt x="936330" y="1905255"/>
                </a:cubicBezTo>
                <a:cubicBezTo>
                  <a:pt x="933520" y="1905255"/>
                  <a:pt x="933520" y="1902444"/>
                  <a:pt x="933520" y="1902444"/>
                </a:cubicBezTo>
                <a:cubicBezTo>
                  <a:pt x="933520" y="1899631"/>
                  <a:pt x="936330" y="1899631"/>
                  <a:pt x="936330" y="1899631"/>
                </a:cubicBezTo>
                <a:cubicBezTo>
                  <a:pt x="958827" y="1894010"/>
                  <a:pt x="975698" y="1877137"/>
                  <a:pt x="984132" y="1851832"/>
                </a:cubicBezTo>
                <a:close/>
                <a:moveTo>
                  <a:pt x="829484" y="1851832"/>
                </a:moveTo>
                <a:cubicBezTo>
                  <a:pt x="837918" y="1877137"/>
                  <a:pt x="854789" y="1894010"/>
                  <a:pt x="877286" y="1899631"/>
                </a:cubicBezTo>
                <a:cubicBezTo>
                  <a:pt x="880097" y="1899631"/>
                  <a:pt x="880097" y="1902444"/>
                  <a:pt x="880097" y="1902444"/>
                </a:cubicBezTo>
                <a:cubicBezTo>
                  <a:pt x="880097" y="1905255"/>
                  <a:pt x="877286" y="1905255"/>
                  <a:pt x="877286" y="1905255"/>
                </a:cubicBezTo>
                <a:cubicBezTo>
                  <a:pt x="854789" y="1910878"/>
                  <a:pt x="837918" y="1927749"/>
                  <a:pt x="832298" y="1950246"/>
                </a:cubicBezTo>
                <a:cubicBezTo>
                  <a:pt x="832298" y="1953057"/>
                  <a:pt x="829484" y="1953057"/>
                  <a:pt x="829484" y="1953057"/>
                </a:cubicBezTo>
                <a:cubicBezTo>
                  <a:pt x="826671" y="1953057"/>
                  <a:pt x="826671" y="1950246"/>
                  <a:pt x="826671" y="1950246"/>
                </a:cubicBezTo>
                <a:cubicBezTo>
                  <a:pt x="821050" y="1927749"/>
                  <a:pt x="804179" y="1910878"/>
                  <a:pt x="781682" y="1905255"/>
                </a:cubicBezTo>
                <a:cubicBezTo>
                  <a:pt x="778872" y="1905255"/>
                  <a:pt x="778872" y="1902444"/>
                  <a:pt x="778872" y="1902444"/>
                </a:cubicBezTo>
                <a:cubicBezTo>
                  <a:pt x="778872" y="1899631"/>
                  <a:pt x="781682" y="1899631"/>
                  <a:pt x="781682" y="1899631"/>
                </a:cubicBezTo>
                <a:cubicBezTo>
                  <a:pt x="804179" y="1894010"/>
                  <a:pt x="821050" y="1877137"/>
                  <a:pt x="829484" y="1851832"/>
                </a:cubicBezTo>
                <a:close/>
                <a:moveTo>
                  <a:pt x="674833" y="1851832"/>
                </a:moveTo>
                <a:cubicBezTo>
                  <a:pt x="683267" y="1877137"/>
                  <a:pt x="700138" y="1894010"/>
                  <a:pt x="722635" y="1899631"/>
                </a:cubicBezTo>
                <a:cubicBezTo>
                  <a:pt x="725446" y="1899631"/>
                  <a:pt x="725446" y="1902444"/>
                  <a:pt x="725446" y="1902444"/>
                </a:cubicBezTo>
                <a:cubicBezTo>
                  <a:pt x="725446" y="1905255"/>
                  <a:pt x="722635" y="1905255"/>
                  <a:pt x="722635" y="1905255"/>
                </a:cubicBezTo>
                <a:cubicBezTo>
                  <a:pt x="700138" y="1910878"/>
                  <a:pt x="683267" y="1927749"/>
                  <a:pt x="677647" y="1950246"/>
                </a:cubicBezTo>
                <a:cubicBezTo>
                  <a:pt x="677647" y="1953057"/>
                  <a:pt x="674833" y="1953057"/>
                  <a:pt x="674833" y="1953057"/>
                </a:cubicBezTo>
                <a:cubicBezTo>
                  <a:pt x="672020" y="1953057"/>
                  <a:pt x="672020" y="1950246"/>
                  <a:pt x="672020" y="1950246"/>
                </a:cubicBezTo>
                <a:cubicBezTo>
                  <a:pt x="666399" y="1927749"/>
                  <a:pt x="649528" y="1910878"/>
                  <a:pt x="627031" y="1905255"/>
                </a:cubicBezTo>
                <a:cubicBezTo>
                  <a:pt x="624221" y="1905255"/>
                  <a:pt x="624221" y="1902444"/>
                  <a:pt x="624221" y="1902444"/>
                </a:cubicBezTo>
                <a:cubicBezTo>
                  <a:pt x="624221" y="1899631"/>
                  <a:pt x="627031" y="1899631"/>
                  <a:pt x="627031" y="1899631"/>
                </a:cubicBezTo>
                <a:cubicBezTo>
                  <a:pt x="649528" y="1894010"/>
                  <a:pt x="666399" y="1877137"/>
                  <a:pt x="674833" y="1851832"/>
                </a:cubicBezTo>
                <a:close/>
                <a:moveTo>
                  <a:pt x="517372" y="1851832"/>
                </a:moveTo>
                <a:cubicBezTo>
                  <a:pt x="525806" y="1877137"/>
                  <a:pt x="542677" y="1894010"/>
                  <a:pt x="565174" y="1899631"/>
                </a:cubicBezTo>
                <a:cubicBezTo>
                  <a:pt x="567985" y="1899631"/>
                  <a:pt x="567985" y="1902444"/>
                  <a:pt x="567985" y="1902444"/>
                </a:cubicBezTo>
                <a:cubicBezTo>
                  <a:pt x="567985" y="1905255"/>
                  <a:pt x="565174" y="1905255"/>
                  <a:pt x="565174" y="1905255"/>
                </a:cubicBezTo>
                <a:cubicBezTo>
                  <a:pt x="542677" y="1910878"/>
                  <a:pt x="525806" y="1927749"/>
                  <a:pt x="520183" y="1950246"/>
                </a:cubicBezTo>
                <a:cubicBezTo>
                  <a:pt x="520183" y="1953057"/>
                  <a:pt x="517372" y="1953057"/>
                  <a:pt x="517372" y="1953057"/>
                </a:cubicBezTo>
                <a:cubicBezTo>
                  <a:pt x="514559" y="1953057"/>
                  <a:pt x="514559" y="1950246"/>
                  <a:pt x="514559" y="1950246"/>
                </a:cubicBezTo>
                <a:cubicBezTo>
                  <a:pt x="508938" y="1927749"/>
                  <a:pt x="492065" y="1910878"/>
                  <a:pt x="469570" y="1905255"/>
                </a:cubicBezTo>
                <a:cubicBezTo>
                  <a:pt x="466760" y="1905255"/>
                  <a:pt x="466760" y="1902444"/>
                  <a:pt x="466760" y="1902444"/>
                </a:cubicBezTo>
                <a:cubicBezTo>
                  <a:pt x="466760" y="1899631"/>
                  <a:pt x="469570" y="1899631"/>
                  <a:pt x="469570" y="1899631"/>
                </a:cubicBezTo>
                <a:cubicBezTo>
                  <a:pt x="492065" y="1894010"/>
                  <a:pt x="508938" y="1877137"/>
                  <a:pt x="517372" y="1851832"/>
                </a:cubicBezTo>
                <a:close/>
                <a:moveTo>
                  <a:pt x="362724" y="1851832"/>
                </a:moveTo>
                <a:cubicBezTo>
                  <a:pt x="371158" y="1877137"/>
                  <a:pt x="388029" y="1894010"/>
                  <a:pt x="410526" y="1899631"/>
                </a:cubicBezTo>
                <a:cubicBezTo>
                  <a:pt x="413337" y="1899631"/>
                  <a:pt x="413337" y="1902444"/>
                  <a:pt x="413337" y="1902444"/>
                </a:cubicBezTo>
                <a:cubicBezTo>
                  <a:pt x="413337" y="1905255"/>
                  <a:pt x="410526" y="1905255"/>
                  <a:pt x="410526" y="1905255"/>
                </a:cubicBezTo>
                <a:cubicBezTo>
                  <a:pt x="388029" y="1910878"/>
                  <a:pt x="371158" y="1927749"/>
                  <a:pt x="365535" y="1950246"/>
                </a:cubicBezTo>
                <a:cubicBezTo>
                  <a:pt x="365535" y="1953057"/>
                  <a:pt x="362724" y="1953057"/>
                  <a:pt x="362724" y="1953057"/>
                </a:cubicBezTo>
                <a:cubicBezTo>
                  <a:pt x="359911" y="1953057"/>
                  <a:pt x="359911" y="1950246"/>
                  <a:pt x="359911" y="1950246"/>
                </a:cubicBezTo>
                <a:cubicBezTo>
                  <a:pt x="354290" y="1927749"/>
                  <a:pt x="337417" y="1910878"/>
                  <a:pt x="314922" y="1905255"/>
                </a:cubicBezTo>
                <a:cubicBezTo>
                  <a:pt x="312112" y="1905255"/>
                  <a:pt x="312112" y="1902444"/>
                  <a:pt x="312112" y="1902444"/>
                </a:cubicBezTo>
                <a:cubicBezTo>
                  <a:pt x="312112" y="1899631"/>
                  <a:pt x="314922" y="1899631"/>
                  <a:pt x="314922" y="1899631"/>
                </a:cubicBezTo>
                <a:cubicBezTo>
                  <a:pt x="337417" y="1894010"/>
                  <a:pt x="354290" y="1877137"/>
                  <a:pt x="362724" y="1851832"/>
                </a:cubicBezTo>
                <a:close/>
                <a:moveTo>
                  <a:pt x="208073" y="1851832"/>
                </a:moveTo>
                <a:cubicBezTo>
                  <a:pt x="216507" y="1877137"/>
                  <a:pt x="233378" y="1894010"/>
                  <a:pt x="255875" y="1899631"/>
                </a:cubicBezTo>
                <a:cubicBezTo>
                  <a:pt x="258686" y="1899631"/>
                  <a:pt x="258686" y="1902444"/>
                  <a:pt x="258686" y="1902444"/>
                </a:cubicBezTo>
                <a:cubicBezTo>
                  <a:pt x="258686" y="1905255"/>
                  <a:pt x="255875" y="1905255"/>
                  <a:pt x="255875" y="1905255"/>
                </a:cubicBezTo>
                <a:cubicBezTo>
                  <a:pt x="233378" y="1910878"/>
                  <a:pt x="216507" y="1927749"/>
                  <a:pt x="210884" y="1950246"/>
                </a:cubicBezTo>
                <a:cubicBezTo>
                  <a:pt x="210884" y="1953057"/>
                  <a:pt x="208073" y="1953057"/>
                  <a:pt x="208073" y="1953057"/>
                </a:cubicBezTo>
                <a:cubicBezTo>
                  <a:pt x="205260" y="1953057"/>
                  <a:pt x="205260" y="1950246"/>
                  <a:pt x="205260" y="1950246"/>
                </a:cubicBezTo>
                <a:cubicBezTo>
                  <a:pt x="199639" y="1927749"/>
                  <a:pt x="182766" y="1910878"/>
                  <a:pt x="160271" y="1905255"/>
                </a:cubicBezTo>
                <a:cubicBezTo>
                  <a:pt x="157461" y="1905255"/>
                  <a:pt x="157461" y="1902444"/>
                  <a:pt x="157461" y="1902444"/>
                </a:cubicBezTo>
                <a:cubicBezTo>
                  <a:pt x="157461" y="1899631"/>
                  <a:pt x="160271" y="1899631"/>
                  <a:pt x="160271" y="1899631"/>
                </a:cubicBezTo>
                <a:cubicBezTo>
                  <a:pt x="182766" y="1894010"/>
                  <a:pt x="199639" y="1877137"/>
                  <a:pt x="208073" y="1851832"/>
                </a:cubicBezTo>
                <a:close/>
                <a:moveTo>
                  <a:pt x="50612" y="1851832"/>
                </a:moveTo>
                <a:cubicBezTo>
                  <a:pt x="59049" y="1877137"/>
                  <a:pt x="75920" y="1894010"/>
                  <a:pt x="98414" y="1899631"/>
                </a:cubicBezTo>
                <a:cubicBezTo>
                  <a:pt x="101225" y="1899631"/>
                  <a:pt x="101225" y="1902444"/>
                  <a:pt x="101225" y="1902444"/>
                </a:cubicBezTo>
                <a:cubicBezTo>
                  <a:pt x="101225" y="1905255"/>
                  <a:pt x="98414" y="1905255"/>
                  <a:pt x="98414" y="1905255"/>
                </a:cubicBezTo>
                <a:cubicBezTo>
                  <a:pt x="75920" y="1910878"/>
                  <a:pt x="59049" y="1927749"/>
                  <a:pt x="53426" y="1950246"/>
                </a:cubicBezTo>
                <a:cubicBezTo>
                  <a:pt x="53426" y="1953057"/>
                  <a:pt x="50612" y="1953057"/>
                  <a:pt x="50612" y="1953057"/>
                </a:cubicBezTo>
                <a:cubicBezTo>
                  <a:pt x="47802" y="1953057"/>
                  <a:pt x="47802" y="1950246"/>
                  <a:pt x="47802" y="1950246"/>
                </a:cubicBezTo>
                <a:cubicBezTo>
                  <a:pt x="42178" y="1927749"/>
                  <a:pt x="25307" y="1910878"/>
                  <a:pt x="2813" y="1905255"/>
                </a:cubicBezTo>
                <a:cubicBezTo>
                  <a:pt x="0" y="1905255"/>
                  <a:pt x="0" y="1902444"/>
                  <a:pt x="0" y="1902444"/>
                </a:cubicBezTo>
                <a:cubicBezTo>
                  <a:pt x="0" y="1899631"/>
                  <a:pt x="2813" y="1899631"/>
                  <a:pt x="2813" y="1899631"/>
                </a:cubicBezTo>
                <a:cubicBezTo>
                  <a:pt x="25307" y="1894010"/>
                  <a:pt x="42178" y="1877137"/>
                  <a:pt x="50612" y="1851832"/>
                </a:cubicBezTo>
                <a:close/>
                <a:moveTo>
                  <a:pt x="5184973" y="1712271"/>
                </a:moveTo>
                <a:cubicBezTo>
                  <a:pt x="5193410" y="1734765"/>
                  <a:pt x="5210281" y="1751636"/>
                  <a:pt x="5232776" y="1760070"/>
                </a:cubicBezTo>
                <a:cubicBezTo>
                  <a:pt x="5235586" y="1760070"/>
                  <a:pt x="5235586" y="1762883"/>
                  <a:pt x="5235586" y="1762883"/>
                </a:cubicBezTo>
                <a:cubicBezTo>
                  <a:pt x="5235586" y="1765694"/>
                  <a:pt x="5232776" y="1765694"/>
                  <a:pt x="5232776" y="1765694"/>
                </a:cubicBezTo>
                <a:cubicBezTo>
                  <a:pt x="5210281" y="1771320"/>
                  <a:pt x="5193410" y="1788188"/>
                  <a:pt x="5187787" y="1810685"/>
                </a:cubicBezTo>
                <a:cubicBezTo>
                  <a:pt x="5187787" y="1813496"/>
                  <a:pt x="5184973" y="1813496"/>
                  <a:pt x="5184973" y="1813496"/>
                </a:cubicBezTo>
                <a:cubicBezTo>
                  <a:pt x="5182163" y="1813496"/>
                  <a:pt x="5182163" y="1810685"/>
                  <a:pt x="5182163" y="1810685"/>
                </a:cubicBezTo>
                <a:cubicBezTo>
                  <a:pt x="5176540" y="1788188"/>
                  <a:pt x="5159669" y="1771320"/>
                  <a:pt x="5137174" y="1765694"/>
                </a:cubicBezTo>
                <a:cubicBezTo>
                  <a:pt x="5134361" y="1765694"/>
                  <a:pt x="5134361" y="1762883"/>
                  <a:pt x="5134361" y="1762883"/>
                </a:cubicBezTo>
                <a:cubicBezTo>
                  <a:pt x="5134361" y="1760070"/>
                  <a:pt x="5137174" y="1760070"/>
                  <a:pt x="5137174" y="1760070"/>
                </a:cubicBezTo>
                <a:cubicBezTo>
                  <a:pt x="5159669" y="1754449"/>
                  <a:pt x="5176540" y="1737576"/>
                  <a:pt x="5184973" y="1712271"/>
                </a:cubicBezTo>
                <a:close/>
                <a:moveTo>
                  <a:pt x="5030325" y="1712271"/>
                </a:moveTo>
                <a:cubicBezTo>
                  <a:pt x="5035949" y="1734765"/>
                  <a:pt x="5055630" y="1751636"/>
                  <a:pt x="5078128" y="1760070"/>
                </a:cubicBezTo>
                <a:cubicBezTo>
                  <a:pt x="5080938" y="1760070"/>
                  <a:pt x="5080938" y="1762883"/>
                  <a:pt x="5080938" y="1762883"/>
                </a:cubicBezTo>
                <a:cubicBezTo>
                  <a:pt x="5080938" y="1765694"/>
                  <a:pt x="5078128" y="1765694"/>
                  <a:pt x="5078128" y="1765694"/>
                </a:cubicBezTo>
                <a:cubicBezTo>
                  <a:pt x="5055630" y="1771320"/>
                  <a:pt x="5038759" y="1788188"/>
                  <a:pt x="5033136" y="1810685"/>
                </a:cubicBezTo>
                <a:cubicBezTo>
                  <a:pt x="5033136" y="1813496"/>
                  <a:pt x="5030325" y="1813496"/>
                  <a:pt x="5030325" y="1813496"/>
                </a:cubicBezTo>
                <a:cubicBezTo>
                  <a:pt x="5027512" y="1813496"/>
                  <a:pt x="5027512" y="1810685"/>
                  <a:pt x="5027512" y="1810685"/>
                </a:cubicBezTo>
                <a:cubicBezTo>
                  <a:pt x="5021892" y="1788188"/>
                  <a:pt x="5005018" y="1771320"/>
                  <a:pt x="4982523" y="1765694"/>
                </a:cubicBezTo>
                <a:cubicBezTo>
                  <a:pt x="4979713" y="1765694"/>
                  <a:pt x="4979713" y="1762883"/>
                  <a:pt x="4979713" y="1762883"/>
                </a:cubicBezTo>
                <a:cubicBezTo>
                  <a:pt x="4979713" y="1760070"/>
                  <a:pt x="4982523" y="1760070"/>
                  <a:pt x="4982523" y="1760070"/>
                </a:cubicBezTo>
                <a:cubicBezTo>
                  <a:pt x="5005018" y="1754449"/>
                  <a:pt x="5021892" y="1737576"/>
                  <a:pt x="5030325" y="1712271"/>
                </a:cubicBezTo>
                <a:close/>
                <a:moveTo>
                  <a:pt x="4872861" y="1712271"/>
                </a:moveTo>
                <a:cubicBezTo>
                  <a:pt x="4881298" y="1734765"/>
                  <a:pt x="4898166" y="1751636"/>
                  <a:pt x="4920664" y="1760070"/>
                </a:cubicBezTo>
                <a:cubicBezTo>
                  <a:pt x="4923474" y="1760070"/>
                  <a:pt x="4923474" y="1762883"/>
                  <a:pt x="4923474" y="1762883"/>
                </a:cubicBezTo>
                <a:cubicBezTo>
                  <a:pt x="4923474" y="1765694"/>
                  <a:pt x="4920664" y="1765694"/>
                  <a:pt x="4920664" y="1765694"/>
                </a:cubicBezTo>
                <a:cubicBezTo>
                  <a:pt x="4898166" y="1771320"/>
                  <a:pt x="4881298" y="1788188"/>
                  <a:pt x="4875675" y="1810685"/>
                </a:cubicBezTo>
                <a:cubicBezTo>
                  <a:pt x="4875675" y="1813496"/>
                  <a:pt x="4872861" y="1813496"/>
                  <a:pt x="4872861" y="1813496"/>
                </a:cubicBezTo>
                <a:cubicBezTo>
                  <a:pt x="4870048" y="1813496"/>
                  <a:pt x="4870048" y="1810685"/>
                  <a:pt x="4870048" y="1810685"/>
                </a:cubicBezTo>
                <a:cubicBezTo>
                  <a:pt x="4864428" y="1788188"/>
                  <a:pt x="4847557" y="1771320"/>
                  <a:pt x="4825062" y="1765694"/>
                </a:cubicBezTo>
                <a:cubicBezTo>
                  <a:pt x="4822249" y="1765694"/>
                  <a:pt x="4822249" y="1762883"/>
                  <a:pt x="4822249" y="1762883"/>
                </a:cubicBezTo>
                <a:cubicBezTo>
                  <a:pt x="4822249" y="1760070"/>
                  <a:pt x="4825062" y="1760070"/>
                  <a:pt x="4825062" y="1760070"/>
                </a:cubicBezTo>
                <a:cubicBezTo>
                  <a:pt x="4847557" y="1754449"/>
                  <a:pt x="4864428" y="1737576"/>
                  <a:pt x="4872861" y="1712271"/>
                </a:cubicBezTo>
                <a:close/>
                <a:moveTo>
                  <a:pt x="4718213" y="1712271"/>
                </a:moveTo>
                <a:cubicBezTo>
                  <a:pt x="4726650" y="1734765"/>
                  <a:pt x="4743518" y="1751636"/>
                  <a:pt x="4766016" y="1760070"/>
                </a:cubicBezTo>
                <a:cubicBezTo>
                  <a:pt x="4768826" y="1760070"/>
                  <a:pt x="4768826" y="1762883"/>
                  <a:pt x="4768826" y="1762883"/>
                </a:cubicBezTo>
                <a:cubicBezTo>
                  <a:pt x="4768826" y="1765694"/>
                  <a:pt x="4766016" y="1765694"/>
                  <a:pt x="4766016" y="1765694"/>
                </a:cubicBezTo>
                <a:cubicBezTo>
                  <a:pt x="4743518" y="1771320"/>
                  <a:pt x="4726650" y="1788188"/>
                  <a:pt x="4721027" y="1810685"/>
                </a:cubicBezTo>
                <a:cubicBezTo>
                  <a:pt x="4721027" y="1813496"/>
                  <a:pt x="4718213" y="1813496"/>
                  <a:pt x="4718213" y="1813496"/>
                </a:cubicBezTo>
                <a:cubicBezTo>
                  <a:pt x="4715400" y="1813496"/>
                  <a:pt x="4715400" y="1810685"/>
                  <a:pt x="4715400" y="1810685"/>
                </a:cubicBezTo>
                <a:cubicBezTo>
                  <a:pt x="4709780" y="1788188"/>
                  <a:pt x="4692909" y="1771320"/>
                  <a:pt x="4670414" y="1765694"/>
                </a:cubicBezTo>
                <a:cubicBezTo>
                  <a:pt x="4667601" y="1765694"/>
                  <a:pt x="4667601" y="1762883"/>
                  <a:pt x="4667601" y="1762883"/>
                </a:cubicBezTo>
                <a:cubicBezTo>
                  <a:pt x="4667601" y="1760070"/>
                  <a:pt x="4670414" y="1760070"/>
                  <a:pt x="4670414" y="1760070"/>
                </a:cubicBezTo>
                <a:cubicBezTo>
                  <a:pt x="4692909" y="1754449"/>
                  <a:pt x="4709780" y="1737576"/>
                  <a:pt x="4718213" y="1712271"/>
                </a:cubicBezTo>
                <a:close/>
                <a:moveTo>
                  <a:pt x="4563563" y="1712271"/>
                </a:moveTo>
                <a:cubicBezTo>
                  <a:pt x="4571999" y="1734765"/>
                  <a:pt x="4588867" y="1751636"/>
                  <a:pt x="4611365" y="1760070"/>
                </a:cubicBezTo>
                <a:cubicBezTo>
                  <a:pt x="4614175" y="1760070"/>
                  <a:pt x="4614175" y="1762883"/>
                  <a:pt x="4614175" y="1762883"/>
                </a:cubicBezTo>
                <a:cubicBezTo>
                  <a:pt x="4614175" y="1765694"/>
                  <a:pt x="4611365" y="1765694"/>
                  <a:pt x="4611365" y="1765694"/>
                </a:cubicBezTo>
                <a:cubicBezTo>
                  <a:pt x="4588867" y="1771320"/>
                  <a:pt x="4571999" y="1788188"/>
                  <a:pt x="4566376" y="1810685"/>
                </a:cubicBezTo>
                <a:cubicBezTo>
                  <a:pt x="4566376" y="1813496"/>
                  <a:pt x="4563563" y="1813496"/>
                  <a:pt x="4563563" y="1813496"/>
                </a:cubicBezTo>
                <a:cubicBezTo>
                  <a:pt x="4560749" y="1813496"/>
                  <a:pt x="4560749" y="1810685"/>
                  <a:pt x="4560749" y="1810685"/>
                </a:cubicBezTo>
                <a:cubicBezTo>
                  <a:pt x="4555129" y="1788188"/>
                  <a:pt x="4538258" y="1771320"/>
                  <a:pt x="4515763" y="1765694"/>
                </a:cubicBezTo>
                <a:cubicBezTo>
                  <a:pt x="4512950" y="1765694"/>
                  <a:pt x="4512950" y="1762883"/>
                  <a:pt x="4512950" y="1762883"/>
                </a:cubicBezTo>
                <a:cubicBezTo>
                  <a:pt x="4512950" y="1760070"/>
                  <a:pt x="4515763" y="1760070"/>
                  <a:pt x="4515763" y="1760070"/>
                </a:cubicBezTo>
                <a:cubicBezTo>
                  <a:pt x="4538258" y="1754449"/>
                  <a:pt x="4555129" y="1737576"/>
                  <a:pt x="4563563" y="1712271"/>
                </a:cubicBezTo>
                <a:close/>
                <a:moveTo>
                  <a:pt x="4406104" y="1712271"/>
                </a:moveTo>
                <a:cubicBezTo>
                  <a:pt x="4414538" y="1734765"/>
                  <a:pt x="4431409" y="1751636"/>
                  <a:pt x="4453907" y="1760070"/>
                </a:cubicBezTo>
                <a:cubicBezTo>
                  <a:pt x="4456717" y="1760070"/>
                  <a:pt x="4456717" y="1762883"/>
                  <a:pt x="4456717" y="1762883"/>
                </a:cubicBezTo>
                <a:cubicBezTo>
                  <a:pt x="4456717" y="1765694"/>
                  <a:pt x="4453907" y="1765694"/>
                  <a:pt x="4453907" y="1765694"/>
                </a:cubicBezTo>
                <a:cubicBezTo>
                  <a:pt x="4431409" y="1771320"/>
                  <a:pt x="4414538" y="1788188"/>
                  <a:pt x="4408915" y="1810685"/>
                </a:cubicBezTo>
                <a:cubicBezTo>
                  <a:pt x="4408915" y="1813496"/>
                  <a:pt x="4406104" y="1813496"/>
                  <a:pt x="4406104" y="1813496"/>
                </a:cubicBezTo>
                <a:cubicBezTo>
                  <a:pt x="4403291" y="1813496"/>
                  <a:pt x="4403291" y="1810685"/>
                  <a:pt x="4403291" y="1810685"/>
                </a:cubicBezTo>
                <a:cubicBezTo>
                  <a:pt x="4397671" y="1788188"/>
                  <a:pt x="4380797" y="1771320"/>
                  <a:pt x="4358302" y="1765694"/>
                </a:cubicBezTo>
                <a:cubicBezTo>
                  <a:pt x="4355492" y="1765694"/>
                  <a:pt x="4355492" y="1762883"/>
                  <a:pt x="4355492" y="1762883"/>
                </a:cubicBezTo>
                <a:cubicBezTo>
                  <a:pt x="4355492" y="1760070"/>
                  <a:pt x="4358302" y="1760070"/>
                  <a:pt x="4358302" y="1760070"/>
                </a:cubicBezTo>
                <a:cubicBezTo>
                  <a:pt x="4380797" y="1754449"/>
                  <a:pt x="4397671" y="1737576"/>
                  <a:pt x="4406104" y="1712271"/>
                </a:cubicBezTo>
                <a:close/>
                <a:moveTo>
                  <a:pt x="4251453" y="1712271"/>
                </a:moveTo>
                <a:cubicBezTo>
                  <a:pt x="4259887" y="1734765"/>
                  <a:pt x="4276758" y="1751636"/>
                  <a:pt x="4299256" y="1760070"/>
                </a:cubicBezTo>
                <a:cubicBezTo>
                  <a:pt x="4302066" y="1760070"/>
                  <a:pt x="4302066" y="1762883"/>
                  <a:pt x="4302066" y="1762883"/>
                </a:cubicBezTo>
                <a:cubicBezTo>
                  <a:pt x="4302066" y="1765694"/>
                  <a:pt x="4299256" y="1765694"/>
                  <a:pt x="4299256" y="1765694"/>
                </a:cubicBezTo>
                <a:cubicBezTo>
                  <a:pt x="4276758" y="1771320"/>
                  <a:pt x="4259887" y="1788188"/>
                  <a:pt x="4254264" y="1810685"/>
                </a:cubicBezTo>
                <a:cubicBezTo>
                  <a:pt x="4254264" y="1813496"/>
                  <a:pt x="4251453" y="1813496"/>
                  <a:pt x="4251453" y="1813496"/>
                </a:cubicBezTo>
                <a:cubicBezTo>
                  <a:pt x="4248640" y="1813496"/>
                  <a:pt x="4248640" y="1810685"/>
                  <a:pt x="4248640" y="1810685"/>
                </a:cubicBezTo>
                <a:cubicBezTo>
                  <a:pt x="4243020" y="1788188"/>
                  <a:pt x="4226146" y="1771320"/>
                  <a:pt x="4203651" y="1765694"/>
                </a:cubicBezTo>
                <a:cubicBezTo>
                  <a:pt x="4200841" y="1765694"/>
                  <a:pt x="4200841" y="1762883"/>
                  <a:pt x="4200841" y="1762883"/>
                </a:cubicBezTo>
                <a:cubicBezTo>
                  <a:pt x="4200841" y="1760070"/>
                  <a:pt x="4203651" y="1760070"/>
                  <a:pt x="4203651" y="1760070"/>
                </a:cubicBezTo>
                <a:cubicBezTo>
                  <a:pt x="4226146" y="1754449"/>
                  <a:pt x="4243020" y="1737576"/>
                  <a:pt x="4251453" y="1712271"/>
                </a:cubicBezTo>
                <a:close/>
                <a:moveTo>
                  <a:pt x="4096805" y="1712271"/>
                </a:moveTo>
                <a:cubicBezTo>
                  <a:pt x="4105239" y="1734765"/>
                  <a:pt x="4122110" y="1751636"/>
                  <a:pt x="4144608" y="1760070"/>
                </a:cubicBezTo>
                <a:cubicBezTo>
                  <a:pt x="4147418" y="1760070"/>
                  <a:pt x="4147418" y="1762883"/>
                  <a:pt x="4147418" y="1762883"/>
                </a:cubicBezTo>
                <a:cubicBezTo>
                  <a:pt x="4147418" y="1765694"/>
                  <a:pt x="4144608" y="1765694"/>
                  <a:pt x="4144608" y="1765694"/>
                </a:cubicBezTo>
                <a:cubicBezTo>
                  <a:pt x="4122110" y="1771320"/>
                  <a:pt x="4105239" y="1788188"/>
                  <a:pt x="4099616" y="1810685"/>
                </a:cubicBezTo>
                <a:cubicBezTo>
                  <a:pt x="4099616" y="1813496"/>
                  <a:pt x="4096805" y="1813496"/>
                  <a:pt x="4096805" y="1813496"/>
                </a:cubicBezTo>
                <a:cubicBezTo>
                  <a:pt x="4093992" y="1813496"/>
                  <a:pt x="4093992" y="1810685"/>
                  <a:pt x="4093992" y="1810685"/>
                </a:cubicBezTo>
                <a:cubicBezTo>
                  <a:pt x="4088372" y="1788188"/>
                  <a:pt x="4071498" y="1771320"/>
                  <a:pt x="4049003" y="1765694"/>
                </a:cubicBezTo>
                <a:cubicBezTo>
                  <a:pt x="4046193" y="1765694"/>
                  <a:pt x="4046193" y="1762883"/>
                  <a:pt x="4046193" y="1762883"/>
                </a:cubicBezTo>
                <a:cubicBezTo>
                  <a:pt x="4046193" y="1760070"/>
                  <a:pt x="4049003" y="1760070"/>
                  <a:pt x="4049003" y="1760070"/>
                </a:cubicBezTo>
                <a:cubicBezTo>
                  <a:pt x="4071498" y="1754449"/>
                  <a:pt x="4088372" y="1737576"/>
                  <a:pt x="4096805" y="1712271"/>
                </a:cubicBezTo>
                <a:close/>
                <a:moveTo>
                  <a:pt x="3939345" y="1712271"/>
                </a:moveTo>
                <a:cubicBezTo>
                  <a:pt x="3947781" y="1734765"/>
                  <a:pt x="3964649" y="1751636"/>
                  <a:pt x="3987147" y="1760070"/>
                </a:cubicBezTo>
                <a:cubicBezTo>
                  <a:pt x="3989957" y="1760070"/>
                  <a:pt x="3989957" y="1762883"/>
                  <a:pt x="3989957" y="1762883"/>
                </a:cubicBezTo>
                <a:cubicBezTo>
                  <a:pt x="3989957" y="1765694"/>
                  <a:pt x="3987147" y="1765694"/>
                  <a:pt x="3987147" y="1765694"/>
                </a:cubicBezTo>
                <a:cubicBezTo>
                  <a:pt x="3964649" y="1771320"/>
                  <a:pt x="3947781" y="1788188"/>
                  <a:pt x="3942155" y="1810685"/>
                </a:cubicBezTo>
                <a:cubicBezTo>
                  <a:pt x="3942155" y="1813496"/>
                  <a:pt x="3939345" y="1813496"/>
                  <a:pt x="3939345" y="1813496"/>
                </a:cubicBezTo>
                <a:cubicBezTo>
                  <a:pt x="3936531" y="1813496"/>
                  <a:pt x="3936531" y="1810685"/>
                  <a:pt x="3936531" y="1810685"/>
                </a:cubicBezTo>
                <a:cubicBezTo>
                  <a:pt x="3930911" y="1788188"/>
                  <a:pt x="3914037" y="1771320"/>
                  <a:pt x="3891545" y="1765694"/>
                </a:cubicBezTo>
                <a:cubicBezTo>
                  <a:pt x="3888732" y="1765694"/>
                  <a:pt x="3888732" y="1762883"/>
                  <a:pt x="3888732" y="1762883"/>
                </a:cubicBezTo>
                <a:cubicBezTo>
                  <a:pt x="3888732" y="1760070"/>
                  <a:pt x="3891545" y="1760070"/>
                  <a:pt x="3891545" y="1760070"/>
                </a:cubicBezTo>
                <a:cubicBezTo>
                  <a:pt x="3914037" y="1754449"/>
                  <a:pt x="3930911" y="1737576"/>
                  <a:pt x="3939345" y="1712271"/>
                </a:cubicBezTo>
                <a:close/>
                <a:moveTo>
                  <a:pt x="3784693" y="1712271"/>
                </a:moveTo>
                <a:cubicBezTo>
                  <a:pt x="3793130" y="1734765"/>
                  <a:pt x="3809998" y="1751636"/>
                  <a:pt x="3832496" y="1760070"/>
                </a:cubicBezTo>
                <a:cubicBezTo>
                  <a:pt x="3835306" y="1760070"/>
                  <a:pt x="3835306" y="1762883"/>
                  <a:pt x="3835306" y="1762883"/>
                </a:cubicBezTo>
                <a:cubicBezTo>
                  <a:pt x="3835306" y="1765694"/>
                  <a:pt x="3832496" y="1765694"/>
                  <a:pt x="3832496" y="1765694"/>
                </a:cubicBezTo>
                <a:cubicBezTo>
                  <a:pt x="3809998" y="1771320"/>
                  <a:pt x="3793130" y="1788188"/>
                  <a:pt x="3787504" y="1810685"/>
                </a:cubicBezTo>
                <a:cubicBezTo>
                  <a:pt x="3787504" y="1813496"/>
                  <a:pt x="3784693" y="1813496"/>
                  <a:pt x="3784693" y="1813496"/>
                </a:cubicBezTo>
                <a:cubicBezTo>
                  <a:pt x="3781880" y="1813496"/>
                  <a:pt x="3781880" y="1810685"/>
                  <a:pt x="3781880" y="1810685"/>
                </a:cubicBezTo>
                <a:cubicBezTo>
                  <a:pt x="3776260" y="1788188"/>
                  <a:pt x="3759386" y="1771320"/>
                  <a:pt x="3736894" y="1765694"/>
                </a:cubicBezTo>
                <a:cubicBezTo>
                  <a:pt x="3734081" y="1765694"/>
                  <a:pt x="3734081" y="1762883"/>
                  <a:pt x="3734081" y="1762883"/>
                </a:cubicBezTo>
                <a:cubicBezTo>
                  <a:pt x="3734081" y="1760070"/>
                  <a:pt x="3736894" y="1760070"/>
                  <a:pt x="3736894" y="1760070"/>
                </a:cubicBezTo>
                <a:cubicBezTo>
                  <a:pt x="3759386" y="1754449"/>
                  <a:pt x="3776260" y="1737576"/>
                  <a:pt x="3784693" y="1712271"/>
                </a:cubicBezTo>
                <a:close/>
                <a:moveTo>
                  <a:pt x="3630045" y="1712271"/>
                </a:moveTo>
                <a:cubicBezTo>
                  <a:pt x="3638482" y="1734765"/>
                  <a:pt x="3655350" y="1751636"/>
                  <a:pt x="3677848" y="1760070"/>
                </a:cubicBezTo>
                <a:cubicBezTo>
                  <a:pt x="3680658" y="1760070"/>
                  <a:pt x="3680658" y="1762883"/>
                  <a:pt x="3680658" y="1762883"/>
                </a:cubicBezTo>
                <a:cubicBezTo>
                  <a:pt x="3680658" y="1765694"/>
                  <a:pt x="3677848" y="1765694"/>
                  <a:pt x="3677848" y="1765694"/>
                </a:cubicBezTo>
                <a:cubicBezTo>
                  <a:pt x="3655350" y="1771320"/>
                  <a:pt x="3638482" y="1788188"/>
                  <a:pt x="3632856" y="1810685"/>
                </a:cubicBezTo>
                <a:cubicBezTo>
                  <a:pt x="3632856" y="1813496"/>
                  <a:pt x="3630045" y="1813496"/>
                  <a:pt x="3630045" y="1813496"/>
                </a:cubicBezTo>
                <a:cubicBezTo>
                  <a:pt x="3627232" y="1813496"/>
                  <a:pt x="3627232" y="1810685"/>
                  <a:pt x="3627232" y="1810685"/>
                </a:cubicBezTo>
                <a:cubicBezTo>
                  <a:pt x="3621612" y="1788188"/>
                  <a:pt x="3604738" y="1771320"/>
                  <a:pt x="3582246" y="1765694"/>
                </a:cubicBezTo>
                <a:cubicBezTo>
                  <a:pt x="3579433" y="1765694"/>
                  <a:pt x="3579433" y="1762883"/>
                  <a:pt x="3579433" y="1762883"/>
                </a:cubicBezTo>
                <a:cubicBezTo>
                  <a:pt x="3579433" y="1760070"/>
                  <a:pt x="3582246" y="1760070"/>
                  <a:pt x="3582246" y="1760070"/>
                </a:cubicBezTo>
                <a:cubicBezTo>
                  <a:pt x="3604738" y="1754449"/>
                  <a:pt x="3621612" y="1737576"/>
                  <a:pt x="3630045" y="1712271"/>
                </a:cubicBezTo>
                <a:close/>
                <a:moveTo>
                  <a:pt x="3472581" y="1712271"/>
                </a:moveTo>
                <a:cubicBezTo>
                  <a:pt x="3481018" y="1734765"/>
                  <a:pt x="3500700" y="1751636"/>
                  <a:pt x="3520384" y="1760070"/>
                </a:cubicBezTo>
                <a:cubicBezTo>
                  <a:pt x="3523194" y="1760070"/>
                  <a:pt x="3523194" y="1762883"/>
                  <a:pt x="3523194" y="1762883"/>
                </a:cubicBezTo>
                <a:cubicBezTo>
                  <a:pt x="3523194" y="1765694"/>
                  <a:pt x="3520384" y="1765694"/>
                  <a:pt x="3520384" y="1765694"/>
                </a:cubicBezTo>
                <a:cubicBezTo>
                  <a:pt x="3497889" y="1771320"/>
                  <a:pt x="3481018" y="1788188"/>
                  <a:pt x="3475395" y="1810685"/>
                </a:cubicBezTo>
                <a:cubicBezTo>
                  <a:pt x="3475395" y="1813496"/>
                  <a:pt x="3472581" y="1813496"/>
                  <a:pt x="3472581" y="1813496"/>
                </a:cubicBezTo>
                <a:cubicBezTo>
                  <a:pt x="3469771" y="1813496"/>
                  <a:pt x="3469771" y="1810685"/>
                  <a:pt x="3469771" y="1810685"/>
                </a:cubicBezTo>
                <a:cubicBezTo>
                  <a:pt x="3464148" y="1788188"/>
                  <a:pt x="3447277" y="1771320"/>
                  <a:pt x="3424782" y="1765694"/>
                </a:cubicBezTo>
                <a:cubicBezTo>
                  <a:pt x="3421969" y="1765694"/>
                  <a:pt x="3421969" y="1762883"/>
                  <a:pt x="3421969" y="1762883"/>
                </a:cubicBezTo>
                <a:cubicBezTo>
                  <a:pt x="3421969" y="1760070"/>
                  <a:pt x="3424782" y="1760070"/>
                  <a:pt x="3424782" y="1760070"/>
                </a:cubicBezTo>
                <a:cubicBezTo>
                  <a:pt x="3447277" y="1754449"/>
                  <a:pt x="3464148" y="1737576"/>
                  <a:pt x="3472581" y="1712271"/>
                </a:cubicBezTo>
                <a:close/>
                <a:moveTo>
                  <a:pt x="3317933" y="1712271"/>
                </a:moveTo>
                <a:cubicBezTo>
                  <a:pt x="3326370" y="1734765"/>
                  <a:pt x="3343241" y="1751636"/>
                  <a:pt x="3365736" y="1760070"/>
                </a:cubicBezTo>
                <a:cubicBezTo>
                  <a:pt x="3368546" y="1760070"/>
                  <a:pt x="3368546" y="1762883"/>
                  <a:pt x="3368546" y="1762883"/>
                </a:cubicBezTo>
                <a:cubicBezTo>
                  <a:pt x="3368546" y="1765694"/>
                  <a:pt x="3365736" y="1765694"/>
                  <a:pt x="3365736" y="1765694"/>
                </a:cubicBezTo>
                <a:cubicBezTo>
                  <a:pt x="3343241" y="1771320"/>
                  <a:pt x="3326370" y="1788188"/>
                  <a:pt x="3320747" y="1810685"/>
                </a:cubicBezTo>
                <a:cubicBezTo>
                  <a:pt x="3320747" y="1813496"/>
                  <a:pt x="3317933" y="1813496"/>
                  <a:pt x="3317933" y="1813496"/>
                </a:cubicBezTo>
                <a:cubicBezTo>
                  <a:pt x="3315123" y="1813496"/>
                  <a:pt x="3315123" y="1810685"/>
                  <a:pt x="3315123" y="1810685"/>
                </a:cubicBezTo>
                <a:cubicBezTo>
                  <a:pt x="3309500" y="1788188"/>
                  <a:pt x="3292629" y="1771320"/>
                  <a:pt x="3270134" y="1765694"/>
                </a:cubicBezTo>
                <a:cubicBezTo>
                  <a:pt x="3267321" y="1765694"/>
                  <a:pt x="3267321" y="1762883"/>
                  <a:pt x="3267321" y="1762883"/>
                </a:cubicBezTo>
                <a:cubicBezTo>
                  <a:pt x="3267321" y="1760070"/>
                  <a:pt x="3270134" y="1760070"/>
                  <a:pt x="3270134" y="1760070"/>
                </a:cubicBezTo>
                <a:cubicBezTo>
                  <a:pt x="3292629" y="1754449"/>
                  <a:pt x="3309500" y="1737576"/>
                  <a:pt x="3317933" y="1712271"/>
                </a:cubicBezTo>
                <a:close/>
                <a:moveTo>
                  <a:pt x="3163283" y="1712271"/>
                </a:moveTo>
                <a:cubicBezTo>
                  <a:pt x="3171719" y="1734765"/>
                  <a:pt x="3188590" y="1751636"/>
                  <a:pt x="3211085" y="1760070"/>
                </a:cubicBezTo>
                <a:cubicBezTo>
                  <a:pt x="3213895" y="1760070"/>
                  <a:pt x="3213895" y="1762883"/>
                  <a:pt x="3213895" y="1762883"/>
                </a:cubicBezTo>
                <a:cubicBezTo>
                  <a:pt x="3213895" y="1765694"/>
                  <a:pt x="3211085" y="1765694"/>
                  <a:pt x="3211085" y="1765694"/>
                </a:cubicBezTo>
                <a:cubicBezTo>
                  <a:pt x="3188590" y="1771320"/>
                  <a:pt x="3171719" y="1788188"/>
                  <a:pt x="3166096" y="1810685"/>
                </a:cubicBezTo>
                <a:cubicBezTo>
                  <a:pt x="3166096" y="1813496"/>
                  <a:pt x="3163283" y="1813496"/>
                  <a:pt x="3163283" y="1813496"/>
                </a:cubicBezTo>
                <a:cubicBezTo>
                  <a:pt x="3160472" y="1813496"/>
                  <a:pt x="3160472" y="1810685"/>
                  <a:pt x="3160472" y="1810685"/>
                </a:cubicBezTo>
                <a:cubicBezTo>
                  <a:pt x="3154849" y="1788188"/>
                  <a:pt x="3137978" y="1771320"/>
                  <a:pt x="3115483" y="1765694"/>
                </a:cubicBezTo>
                <a:cubicBezTo>
                  <a:pt x="3112670" y="1765694"/>
                  <a:pt x="3112670" y="1762883"/>
                  <a:pt x="3112670" y="1762883"/>
                </a:cubicBezTo>
                <a:cubicBezTo>
                  <a:pt x="3112670" y="1760070"/>
                  <a:pt x="3115483" y="1760070"/>
                  <a:pt x="3115483" y="1760070"/>
                </a:cubicBezTo>
                <a:cubicBezTo>
                  <a:pt x="3137978" y="1754449"/>
                  <a:pt x="3154849" y="1737576"/>
                  <a:pt x="3163283" y="1712271"/>
                </a:cubicBezTo>
                <a:close/>
                <a:moveTo>
                  <a:pt x="3005823" y="1712271"/>
                </a:moveTo>
                <a:cubicBezTo>
                  <a:pt x="3014257" y="1734765"/>
                  <a:pt x="3033942" y="1751636"/>
                  <a:pt x="3053626" y="1760070"/>
                </a:cubicBezTo>
                <a:cubicBezTo>
                  <a:pt x="3056436" y="1760070"/>
                  <a:pt x="3056436" y="1762883"/>
                  <a:pt x="3056436" y="1762883"/>
                </a:cubicBezTo>
                <a:cubicBezTo>
                  <a:pt x="3056436" y="1765694"/>
                  <a:pt x="3053626" y="1765694"/>
                  <a:pt x="3053626" y="1765694"/>
                </a:cubicBezTo>
                <a:cubicBezTo>
                  <a:pt x="3031128" y="1771320"/>
                  <a:pt x="3014257" y="1788188"/>
                  <a:pt x="3008634" y="1810685"/>
                </a:cubicBezTo>
                <a:cubicBezTo>
                  <a:pt x="3008634" y="1813496"/>
                  <a:pt x="3005823" y="1813496"/>
                  <a:pt x="3005823" y="1813496"/>
                </a:cubicBezTo>
                <a:cubicBezTo>
                  <a:pt x="3003010" y="1813496"/>
                  <a:pt x="3003010" y="1810685"/>
                  <a:pt x="3003010" y="1810685"/>
                </a:cubicBezTo>
                <a:cubicBezTo>
                  <a:pt x="2997390" y="1788188"/>
                  <a:pt x="2980516" y="1771320"/>
                  <a:pt x="2958021" y="1765694"/>
                </a:cubicBezTo>
                <a:cubicBezTo>
                  <a:pt x="2955211" y="1765694"/>
                  <a:pt x="2955211" y="1762883"/>
                  <a:pt x="2955211" y="1762883"/>
                </a:cubicBezTo>
                <a:cubicBezTo>
                  <a:pt x="2955211" y="1760070"/>
                  <a:pt x="2958021" y="1760070"/>
                  <a:pt x="2958021" y="1760070"/>
                </a:cubicBezTo>
                <a:cubicBezTo>
                  <a:pt x="2980516" y="1754449"/>
                  <a:pt x="2997390" y="1737576"/>
                  <a:pt x="3005823" y="1712271"/>
                </a:cubicBezTo>
                <a:close/>
                <a:moveTo>
                  <a:pt x="2851172" y="1712271"/>
                </a:moveTo>
                <a:cubicBezTo>
                  <a:pt x="2859606" y="1734765"/>
                  <a:pt x="2876477" y="1751636"/>
                  <a:pt x="2898975" y="1760070"/>
                </a:cubicBezTo>
                <a:cubicBezTo>
                  <a:pt x="2901785" y="1760070"/>
                  <a:pt x="2901785" y="1762883"/>
                  <a:pt x="2901785" y="1762883"/>
                </a:cubicBezTo>
                <a:cubicBezTo>
                  <a:pt x="2901785" y="1765694"/>
                  <a:pt x="2898975" y="1765694"/>
                  <a:pt x="2898975" y="1765694"/>
                </a:cubicBezTo>
                <a:cubicBezTo>
                  <a:pt x="2876477" y="1771320"/>
                  <a:pt x="2859606" y="1788188"/>
                  <a:pt x="2853983" y="1810685"/>
                </a:cubicBezTo>
                <a:cubicBezTo>
                  <a:pt x="2853983" y="1813496"/>
                  <a:pt x="2851172" y="1813496"/>
                  <a:pt x="2851172" y="1813496"/>
                </a:cubicBezTo>
                <a:cubicBezTo>
                  <a:pt x="2848359" y="1813496"/>
                  <a:pt x="2848359" y="1810685"/>
                  <a:pt x="2848359" y="1810685"/>
                </a:cubicBezTo>
                <a:cubicBezTo>
                  <a:pt x="2842739" y="1788188"/>
                  <a:pt x="2825865" y="1771320"/>
                  <a:pt x="2803370" y="1765694"/>
                </a:cubicBezTo>
                <a:cubicBezTo>
                  <a:pt x="2800560" y="1765694"/>
                  <a:pt x="2800560" y="1762883"/>
                  <a:pt x="2800560" y="1762883"/>
                </a:cubicBezTo>
                <a:cubicBezTo>
                  <a:pt x="2800560" y="1760070"/>
                  <a:pt x="2803370" y="1760070"/>
                  <a:pt x="2803370" y="1760070"/>
                </a:cubicBezTo>
                <a:cubicBezTo>
                  <a:pt x="2825865" y="1754449"/>
                  <a:pt x="2842739" y="1737576"/>
                  <a:pt x="2851172" y="1712271"/>
                </a:cubicBezTo>
                <a:close/>
                <a:moveTo>
                  <a:pt x="2696525" y="1712271"/>
                </a:moveTo>
                <a:cubicBezTo>
                  <a:pt x="2704959" y="1734765"/>
                  <a:pt x="2721830" y="1751636"/>
                  <a:pt x="2744328" y="1760070"/>
                </a:cubicBezTo>
                <a:cubicBezTo>
                  <a:pt x="2747138" y="1760070"/>
                  <a:pt x="2747138" y="1762883"/>
                  <a:pt x="2747138" y="1762883"/>
                </a:cubicBezTo>
                <a:cubicBezTo>
                  <a:pt x="2747138" y="1765694"/>
                  <a:pt x="2744328" y="1765694"/>
                  <a:pt x="2744328" y="1765694"/>
                </a:cubicBezTo>
                <a:cubicBezTo>
                  <a:pt x="2721830" y="1771320"/>
                  <a:pt x="2704959" y="1788188"/>
                  <a:pt x="2699336" y="1810685"/>
                </a:cubicBezTo>
                <a:cubicBezTo>
                  <a:pt x="2699336" y="1813496"/>
                  <a:pt x="2696525" y="1813496"/>
                  <a:pt x="2696525" y="1813496"/>
                </a:cubicBezTo>
                <a:cubicBezTo>
                  <a:pt x="2693712" y="1813496"/>
                  <a:pt x="2693712" y="1810685"/>
                  <a:pt x="2693712" y="1810685"/>
                </a:cubicBezTo>
                <a:cubicBezTo>
                  <a:pt x="2688092" y="1788188"/>
                  <a:pt x="2671218" y="1771320"/>
                  <a:pt x="2648723" y="1765694"/>
                </a:cubicBezTo>
                <a:cubicBezTo>
                  <a:pt x="2645913" y="1765694"/>
                  <a:pt x="2645913" y="1762883"/>
                  <a:pt x="2645913" y="1762883"/>
                </a:cubicBezTo>
                <a:cubicBezTo>
                  <a:pt x="2645913" y="1760070"/>
                  <a:pt x="2648723" y="1760070"/>
                  <a:pt x="2648723" y="1760070"/>
                </a:cubicBezTo>
                <a:cubicBezTo>
                  <a:pt x="2671218" y="1754449"/>
                  <a:pt x="2688092" y="1737576"/>
                  <a:pt x="2696525" y="1712271"/>
                </a:cubicBezTo>
                <a:close/>
                <a:moveTo>
                  <a:pt x="2539061" y="1712271"/>
                </a:moveTo>
                <a:cubicBezTo>
                  <a:pt x="2547497" y="1734765"/>
                  <a:pt x="2567179" y="1751636"/>
                  <a:pt x="2586863" y="1760070"/>
                </a:cubicBezTo>
                <a:cubicBezTo>
                  <a:pt x="2589673" y="1760070"/>
                  <a:pt x="2589673" y="1762883"/>
                  <a:pt x="2589673" y="1762883"/>
                </a:cubicBezTo>
                <a:cubicBezTo>
                  <a:pt x="2589673" y="1765694"/>
                  <a:pt x="2586863" y="1765694"/>
                  <a:pt x="2586863" y="1765694"/>
                </a:cubicBezTo>
                <a:cubicBezTo>
                  <a:pt x="2564365" y="1771320"/>
                  <a:pt x="2547497" y="1788188"/>
                  <a:pt x="2541874" y="1810685"/>
                </a:cubicBezTo>
                <a:cubicBezTo>
                  <a:pt x="2541874" y="1813496"/>
                  <a:pt x="2539061" y="1813496"/>
                  <a:pt x="2539061" y="1813496"/>
                </a:cubicBezTo>
                <a:cubicBezTo>
                  <a:pt x="2536247" y="1813496"/>
                  <a:pt x="2536247" y="1810685"/>
                  <a:pt x="2536247" y="1810685"/>
                </a:cubicBezTo>
                <a:cubicBezTo>
                  <a:pt x="2530627" y="1788188"/>
                  <a:pt x="2513756" y="1771320"/>
                  <a:pt x="2491261" y="1765694"/>
                </a:cubicBezTo>
                <a:cubicBezTo>
                  <a:pt x="2488448" y="1765694"/>
                  <a:pt x="2488448" y="1762883"/>
                  <a:pt x="2488448" y="1762883"/>
                </a:cubicBezTo>
                <a:cubicBezTo>
                  <a:pt x="2488448" y="1760070"/>
                  <a:pt x="2491261" y="1760070"/>
                  <a:pt x="2491261" y="1760070"/>
                </a:cubicBezTo>
                <a:cubicBezTo>
                  <a:pt x="2513756" y="1754449"/>
                  <a:pt x="2530627" y="1737576"/>
                  <a:pt x="2539061" y="1712271"/>
                </a:cubicBezTo>
                <a:close/>
                <a:moveTo>
                  <a:pt x="2384413" y="1712271"/>
                </a:moveTo>
                <a:cubicBezTo>
                  <a:pt x="2392849" y="1734765"/>
                  <a:pt x="2409717" y="1751636"/>
                  <a:pt x="2432215" y="1760070"/>
                </a:cubicBezTo>
                <a:cubicBezTo>
                  <a:pt x="2435025" y="1760070"/>
                  <a:pt x="2435025" y="1762883"/>
                  <a:pt x="2435025" y="1762883"/>
                </a:cubicBezTo>
                <a:cubicBezTo>
                  <a:pt x="2435025" y="1765694"/>
                  <a:pt x="2432215" y="1765694"/>
                  <a:pt x="2432215" y="1765694"/>
                </a:cubicBezTo>
                <a:cubicBezTo>
                  <a:pt x="2409717" y="1771320"/>
                  <a:pt x="2392849" y="1788188"/>
                  <a:pt x="2387226" y="1810685"/>
                </a:cubicBezTo>
                <a:cubicBezTo>
                  <a:pt x="2387226" y="1813496"/>
                  <a:pt x="2384413" y="1813496"/>
                  <a:pt x="2384413" y="1813496"/>
                </a:cubicBezTo>
                <a:cubicBezTo>
                  <a:pt x="2381599" y="1813496"/>
                  <a:pt x="2381599" y="1810685"/>
                  <a:pt x="2381599" y="1810685"/>
                </a:cubicBezTo>
                <a:cubicBezTo>
                  <a:pt x="2375979" y="1788188"/>
                  <a:pt x="2359108" y="1771320"/>
                  <a:pt x="2336613" y="1765694"/>
                </a:cubicBezTo>
                <a:cubicBezTo>
                  <a:pt x="2333800" y="1765694"/>
                  <a:pt x="2333800" y="1762883"/>
                  <a:pt x="2333800" y="1762883"/>
                </a:cubicBezTo>
                <a:cubicBezTo>
                  <a:pt x="2333800" y="1760070"/>
                  <a:pt x="2336613" y="1760070"/>
                  <a:pt x="2336613" y="1760070"/>
                </a:cubicBezTo>
                <a:cubicBezTo>
                  <a:pt x="2359108" y="1754449"/>
                  <a:pt x="2375979" y="1737576"/>
                  <a:pt x="2384413" y="1712271"/>
                </a:cubicBezTo>
                <a:close/>
                <a:moveTo>
                  <a:pt x="2229761" y="1712271"/>
                </a:moveTo>
                <a:cubicBezTo>
                  <a:pt x="2238198" y="1734765"/>
                  <a:pt x="2255066" y="1751636"/>
                  <a:pt x="2277564" y="1760070"/>
                </a:cubicBezTo>
                <a:cubicBezTo>
                  <a:pt x="2280374" y="1760070"/>
                  <a:pt x="2280374" y="1762883"/>
                  <a:pt x="2280374" y="1762883"/>
                </a:cubicBezTo>
                <a:cubicBezTo>
                  <a:pt x="2280374" y="1765694"/>
                  <a:pt x="2277564" y="1765694"/>
                  <a:pt x="2277564" y="1765694"/>
                </a:cubicBezTo>
                <a:cubicBezTo>
                  <a:pt x="2255066" y="1771320"/>
                  <a:pt x="2238198" y="1788188"/>
                  <a:pt x="2232575" y="1810685"/>
                </a:cubicBezTo>
                <a:cubicBezTo>
                  <a:pt x="2232575" y="1813496"/>
                  <a:pt x="2229761" y="1813496"/>
                  <a:pt x="2229761" y="1813496"/>
                </a:cubicBezTo>
                <a:cubicBezTo>
                  <a:pt x="2226948" y="1813496"/>
                  <a:pt x="2226948" y="1810685"/>
                  <a:pt x="2226948" y="1810685"/>
                </a:cubicBezTo>
                <a:cubicBezTo>
                  <a:pt x="2221328" y="1788188"/>
                  <a:pt x="2204457" y="1771320"/>
                  <a:pt x="2181962" y="1765694"/>
                </a:cubicBezTo>
                <a:cubicBezTo>
                  <a:pt x="2179149" y="1765694"/>
                  <a:pt x="2179149" y="1762883"/>
                  <a:pt x="2179149" y="1762883"/>
                </a:cubicBezTo>
                <a:cubicBezTo>
                  <a:pt x="2179149" y="1760070"/>
                  <a:pt x="2181962" y="1760070"/>
                  <a:pt x="2181962" y="1760070"/>
                </a:cubicBezTo>
                <a:cubicBezTo>
                  <a:pt x="2204457" y="1754449"/>
                  <a:pt x="2221328" y="1737576"/>
                  <a:pt x="2229761" y="1712271"/>
                </a:cubicBezTo>
                <a:close/>
                <a:moveTo>
                  <a:pt x="2075115" y="1712271"/>
                </a:moveTo>
                <a:cubicBezTo>
                  <a:pt x="2080738" y="1734765"/>
                  <a:pt x="2100419" y="1751636"/>
                  <a:pt x="2122917" y="1760070"/>
                </a:cubicBezTo>
                <a:cubicBezTo>
                  <a:pt x="2125727" y="1760070"/>
                  <a:pt x="2125727" y="1762883"/>
                  <a:pt x="2125727" y="1762883"/>
                </a:cubicBezTo>
                <a:cubicBezTo>
                  <a:pt x="2125727" y="1765694"/>
                  <a:pt x="2122917" y="1765694"/>
                  <a:pt x="2122917" y="1765694"/>
                </a:cubicBezTo>
                <a:cubicBezTo>
                  <a:pt x="2100419" y="1771320"/>
                  <a:pt x="2083551" y="1788188"/>
                  <a:pt x="2077928" y="1810685"/>
                </a:cubicBezTo>
                <a:cubicBezTo>
                  <a:pt x="2077928" y="1813496"/>
                  <a:pt x="2075115" y="1813496"/>
                  <a:pt x="2075115" y="1813496"/>
                </a:cubicBezTo>
                <a:cubicBezTo>
                  <a:pt x="2072301" y="1813496"/>
                  <a:pt x="2072301" y="1810685"/>
                  <a:pt x="2072301" y="1810685"/>
                </a:cubicBezTo>
                <a:cubicBezTo>
                  <a:pt x="2066681" y="1788188"/>
                  <a:pt x="2049810" y="1771320"/>
                  <a:pt x="2027315" y="1765694"/>
                </a:cubicBezTo>
                <a:cubicBezTo>
                  <a:pt x="2024502" y="1765694"/>
                  <a:pt x="2024502" y="1762883"/>
                  <a:pt x="2024502" y="1762883"/>
                </a:cubicBezTo>
                <a:cubicBezTo>
                  <a:pt x="2024502" y="1760070"/>
                  <a:pt x="2027315" y="1760070"/>
                  <a:pt x="2027315" y="1760070"/>
                </a:cubicBezTo>
                <a:cubicBezTo>
                  <a:pt x="2049810" y="1754449"/>
                  <a:pt x="2066681" y="1737576"/>
                  <a:pt x="2075115" y="1712271"/>
                </a:cubicBezTo>
                <a:close/>
                <a:moveTo>
                  <a:pt x="1917652" y="1712271"/>
                </a:moveTo>
                <a:cubicBezTo>
                  <a:pt x="1926086" y="1734765"/>
                  <a:pt x="1942957" y="1751636"/>
                  <a:pt x="1965455" y="1760070"/>
                </a:cubicBezTo>
                <a:cubicBezTo>
                  <a:pt x="1968265" y="1760070"/>
                  <a:pt x="1968265" y="1762883"/>
                  <a:pt x="1968265" y="1762883"/>
                </a:cubicBezTo>
                <a:cubicBezTo>
                  <a:pt x="1968265" y="1765694"/>
                  <a:pt x="1965455" y="1765694"/>
                  <a:pt x="1965455" y="1765694"/>
                </a:cubicBezTo>
                <a:cubicBezTo>
                  <a:pt x="1942957" y="1771320"/>
                  <a:pt x="1926086" y="1788188"/>
                  <a:pt x="1920463" y="1810685"/>
                </a:cubicBezTo>
                <a:cubicBezTo>
                  <a:pt x="1920463" y="1813496"/>
                  <a:pt x="1917652" y="1813496"/>
                  <a:pt x="1917652" y="1813496"/>
                </a:cubicBezTo>
                <a:cubicBezTo>
                  <a:pt x="1914839" y="1813496"/>
                  <a:pt x="1914839" y="1810685"/>
                  <a:pt x="1914839" y="1810685"/>
                </a:cubicBezTo>
                <a:cubicBezTo>
                  <a:pt x="1909219" y="1788188"/>
                  <a:pt x="1892345" y="1771320"/>
                  <a:pt x="1869850" y="1765694"/>
                </a:cubicBezTo>
                <a:cubicBezTo>
                  <a:pt x="1867040" y="1765694"/>
                  <a:pt x="1867040" y="1762883"/>
                  <a:pt x="1867040" y="1762883"/>
                </a:cubicBezTo>
                <a:cubicBezTo>
                  <a:pt x="1867040" y="1760070"/>
                  <a:pt x="1869850" y="1760070"/>
                  <a:pt x="1869850" y="1760070"/>
                </a:cubicBezTo>
                <a:cubicBezTo>
                  <a:pt x="1892345" y="1754449"/>
                  <a:pt x="1909219" y="1737576"/>
                  <a:pt x="1917652" y="1712271"/>
                </a:cubicBezTo>
                <a:close/>
                <a:moveTo>
                  <a:pt x="1763004" y="1712271"/>
                </a:moveTo>
                <a:cubicBezTo>
                  <a:pt x="1771438" y="1734765"/>
                  <a:pt x="1788309" y="1751636"/>
                  <a:pt x="1810807" y="1760070"/>
                </a:cubicBezTo>
                <a:cubicBezTo>
                  <a:pt x="1813617" y="1760070"/>
                  <a:pt x="1813617" y="1762883"/>
                  <a:pt x="1813617" y="1762883"/>
                </a:cubicBezTo>
                <a:cubicBezTo>
                  <a:pt x="1813617" y="1765694"/>
                  <a:pt x="1810807" y="1765694"/>
                  <a:pt x="1810807" y="1765694"/>
                </a:cubicBezTo>
                <a:cubicBezTo>
                  <a:pt x="1788309" y="1771320"/>
                  <a:pt x="1771438" y="1788188"/>
                  <a:pt x="1765815" y="1810685"/>
                </a:cubicBezTo>
                <a:cubicBezTo>
                  <a:pt x="1765815" y="1813496"/>
                  <a:pt x="1763004" y="1813496"/>
                  <a:pt x="1763004" y="1813496"/>
                </a:cubicBezTo>
                <a:cubicBezTo>
                  <a:pt x="1760191" y="1813496"/>
                  <a:pt x="1760191" y="1810685"/>
                  <a:pt x="1760191" y="1810685"/>
                </a:cubicBezTo>
                <a:cubicBezTo>
                  <a:pt x="1754571" y="1788188"/>
                  <a:pt x="1737697" y="1771320"/>
                  <a:pt x="1715202" y="1765694"/>
                </a:cubicBezTo>
                <a:cubicBezTo>
                  <a:pt x="1712392" y="1765694"/>
                  <a:pt x="1712392" y="1762883"/>
                  <a:pt x="1712392" y="1762883"/>
                </a:cubicBezTo>
                <a:cubicBezTo>
                  <a:pt x="1712392" y="1760070"/>
                  <a:pt x="1715202" y="1760070"/>
                  <a:pt x="1715202" y="1760070"/>
                </a:cubicBezTo>
                <a:cubicBezTo>
                  <a:pt x="1737697" y="1754449"/>
                  <a:pt x="1754571" y="1737576"/>
                  <a:pt x="1763004" y="1712271"/>
                </a:cubicBezTo>
                <a:close/>
                <a:moveTo>
                  <a:pt x="1608353" y="1712271"/>
                </a:moveTo>
                <a:cubicBezTo>
                  <a:pt x="1613977" y="1734765"/>
                  <a:pt x="1633658" y="1751636"/>
                  <a:pt x="1656156" y="1760070"/>
                </a:cubicBezTo>
                <a:cubicBezTo>
                  <a:pt x="1658966" y="1760070"/>
                  <a:pt x="1658966" y="1762883"/>
                  <a:pt x="1658966" y="1762883"/>
                </a:cubicBezTo>
                <a:cubicBezTo>
                  <a:pt x="1658966" y="1765694"/>
                  <a:pt x="1656156" y="1765694"/>
                  <a:pt x="1656156" y="1765694"/>
                </a:cubicBezTo>
                <a:cubicBezTo>
                  <a:pt x="1633658" y="1771320"/>
                  <a:pt x="1616787" y="1788188"/>
                  <a:pt x="1611164" y="1810685"/>
                </a:cubicBezTo>
                <a:cubicBezTo>
                  <a:pt x="1611164" y="1813496"/>
                  <a:pt x="1608353" y="1813496"/>
                  <a:pt x="1608353" y="1813496"/>
                </a:cubicBezTo>
                <a:cubicBezTo>
                  <a:pt x="1605540" y="1813496"/>
                  <a:pt x="1605540" y="1810685"/>
                  <a:pt x="1605540" y="1810685"/>
                </a:cubicBezTo>
                <a:cubicBezTo>
                  <a:pt x="1599920" y="1788188"/>
                  <a:pt x="1583046" y="1771320"/>
                  <a:pt x="1560551" y="1765694"/>
                </a:cubicBezTo>
                <a:cubicBezTo>
                  <a:pt x="1557741" y="1765694"/>
                  <a:pt x="1557741" y="1762883"/>
                  <a:pt x="1557741" y="1762883"/>
                </a:cubicBezTo>
                <a:cubicBezTo>
                  <a:pt x="1557741" y="1760070"/>
                  <a:pt x="1560551" y="1760070"/>
                  <a:pt x="1560551" y="1760070"/>
                </a:cubicBezTo>
                <a:cubicBezTo>
                  <a:pt x="1583046" y="1754449"/>
                  <a:pt x="1599920" y="1737576"/>
                  <a:pt x="1608353" y="1712271"/>
                </a:cubicBezTo>
                <a:close/>
                <a:moveTo>
                  <a:pt x="1450892" y="1712271"/>
                </a:moveTo>
                <a:cubicBezTo>
                  <a:pt x="1459326" y="1734765"/>
                  <a:pt x="1476197" y="1751636"/>
                  <a:pt x="1498695" y="1760070"/>
                </a:cubicBezTo>
                <a:cubicBezTo>
                  <a:pt x="1501505" y="1760070"/>
                  <a:pt x="1501505" y="1762883"/>
                  <a:pt x="1501505" y="1762883"/>
                </a:cubicBezTo>
                <a:cubicBezTo>
                  <a:pt x="1501505" y="1765694"/>
                  <a:pt x="1498695" y="1765694"/>
                  <a:pt x="1498695" y="1765694"/>
                </a:cubicBezTo>
                <a:cubicBezTo>
                  <a:pt x="1476197" y="1771320"/>
                  <a:pt x="1459326" y="1788188"/>
                  <a:pt x="1453706" y="1810685"/>
                </a:cubicBezTo>
                <a:cubicBezTo>
                  <a:pt x="1453706" y="1813496"/>
                  <a:pt x="1450892" y="1813496"/>
                  <a:pt x="1450892" y="1813496"/>
                </a:cubicBezTo>
                <a:cubicBezTo>
                  <a:pt x="1448079" y="1813496"/>
                  <a:pt x="1448079" y="1810685"/>
                  <a:pt x="1448079" y="1810685"/>
                </a:cubicBezTo>
                <a:cubicBezTo>
                  <a:pt x="1442458" y="1788188"/>
                  <a:pt x="1425587" y="1771320"/>
                  <a:pt x="1403090" y="1765694"/>
                </a:cubicBezTo>
                <a:cubicBezTo>
                  <a:pt x="1400280" y="1765694"/>
                  <a:pt x="1400280" y="1762883"/>
                  <a:pt x="1400280" y="1762883"/>
                </a:cubicBezTo>
                <a:cubicBezTo>
                  <a:pt x="1400280" y="1760070"/>
                  <a:pt x="1403090" y="1760070"/>
                  <a:pt x="1403090" y="1760070"/>
                </a:cubicBezTo>
                <a:cubicBezTo>
                  <a:pt x="1425587" y="1754449"/>
                  <a:pt x="1442458" y="1737576"/>
                  <a:pt x="1450892" y="1712271"/>
                </a:cubicBezTo>
                <a:close/>
                <a:moveTo>
                  <a:pt x="1296244" y="1712271"/>
                </a:moveTo>
                <a:cubicBezTo>
                  <a:pt x="1304678" y="1734765"/>
                  <a:pt x="1321549" y="1751636"/>
                  <a:pt x="1344046" y="1760070"/>
                </a:cubicBezTo>
                <a:cubicBezTo>
                  <a:pt x="1346857" y="1760070"/>
                  <a:pt x="1346857" y="1762883"/>
                  <a:pt x="1346857" y="1762883"/>
                </a:cubicBezTo>
                <a:cubicBezTo>
                  <a:pt x="1346857" y="1765694"/>
                  <a:pt x="1344046" y="1765694"/>
                  <a:pt x="1344046" y="1765694"/>
                </a:cubicBezTo>
                <a:cubicBezTo>
                  <a:pt x="1321549" y="1771320"/>
                  <a:pt x="1304678" y="1788188"/>
                  <a:pt x="1299058" y="1810685"/>
                </a:cubicBezTo>
                <a:cubicBezTo>
                  <a:pt x="1299058" y="1813496"/>
                  <a:pt x="1296244" y="1813496"/>
                  <a:pt x="1296244" y="1813496"/>
                </a:cubicBezTo>
                <a:cubicBezTo>
                  <a:pt x="1293431" y="1813496"/>
                  <a:pt x="1293431" y="1810685"/>
                  <a:pt x="1293431" y="1810685"/>
                </a:cubicBezTo>
                <a:cubicBezTo>
                  <a:pt x="1287810" y="1788188"/>
                  <a:pt x="1270939" y="1771320"/>
                  <a:pt x="1248442" y="1765694"/>
                </a:cubicBezTo>
                <a:cubicBezTo>
                  <a:pt x="1245632" y="1765694"/>
                  <a:pt x="1245632" y="1762883"/>
                  <a:pt x="1245632" y="1762883"/>
                </a:cubicBezTo>
                <a:cubicBezTo>
                  <a:pt x="1245632" y="1760070"/>
                  <a:pt x="1248442" y="1760070"/>
                  <a:pt x="1248442" y="1760070"/>
                </a:cubicBezTo>
                <a:cubicBezTo>
                  <a:pt x="1270939" y="1754449"/>
                  <a:pt x="1287810" y="1737576"/>
                  <a:pt x="1296244" y="1712271"/>
                </a:cubicBezTo>
                <a:close/>
                <a:moveTo>
                  <a:pt x="1141593" y="1712271"/>
                </a:moveTo>
                <a:cubicBezTo>
                  <a:pt x="1150027" y="1734765"/>
                  <a:pt x="1166898" y="1751636"/>
                  <a:pt x="1189395" y="1760070"/>
                </a:cubicBezTo>
                <a:cubicBezTo>
                  <a:pt x="1192206" y="1760070"/>
                  <a:pt x="1192206" y="1762883"/>
                  <a:pt x="1192206" y="1762883"/>
                </a:cubicBezTo>
                <a:cubicBezTo>
                  <a:pt x="1192206" y="1765694"/>
                  <a:pt x="1189395" y="1765694"/>
                  <a:pt x="1189395" y="1765694"/>
                </a:cubicBezTo>
                <a:cubicBezTo>
                  <a:pt x="1166898" y="1771320"/>
                  <a:pt x="1150027" y="1788188"/>
                  <a:pt x="1144407" y="1810685"/>
                </a:cubicBezTo>
                <a:cubicBezTo>
                  <a:pt x="1144407" y="1813496"/>
                  <a:pt x="1141593" y="1813496"/>
                  <a:pt x="1141593" y="1813496"/>
                </a:cubicBezTo>
                <a:cubicBezTo>
                  <a:pt x="1138780" y="1813496"/>
                  <a:pt x="1138780" y="1810685"/>
                  <a:pt x="1138780" y="1810685"/>
                </a:cubicBezTo>
                <a:cubicBezTo>
                  <a:pt x="1133159" y="1788188"/>
                  <a:pt x="1116288" y="1771320"/>
                  <a:pt x="1093791" y="1765694"/>
                </a:cubicBezTo>
                <a:cubicBezTo>
                  <a:pt x="1090981" y="1765694"/>
                  <a:pt x="1090981" y="1762883"/>
                  <a:pt x="1090981" y="1762883"/>
                </a:cubicBezTo>
                <a:cubicBezTo>
                  <a:pt x="1090981" y="1760070"/>
                  <a:pt x="1093791" y="1760070"/>
                  <a:pt x="1093791" y="1760070"/>
                </a:cubicBezTo>
                <a:cubicBezTo>
                  <a:pt x="1116288" y="1754449"/>
                  <a:pt x="1133159" y="1737576"/>
                  <a:pt x="1141593" y="1712271"/>
                </a:cubicBezTo>
                <a:close/>
                <a:moveTo>
                  <a:pt x="984132" y="1712271"/>
                </a:moveTo>
                <a:cubicBezTo>
                  <a:pt x="992566" y="1734765"/>
                  <a:pt x="1009437" y="1751636"/>
                  <a:pt x="1031934" y="1760070"/>
                </a:cubicBezTo>
                <a:cubicBezTo>
                  <a:pt x="1034745" y="1760070"/>
                  <a:pt x="1034745" y="1762883"/>
                  <a:pt x="1034745" y="1762883"/>
                </a:cubicBezTo>
                <a:cubicBezTo>
                  <a:pt x="1034745" y="1765694"/>
                  <a:pt x="1031934" y="1765694"/>
                  <a:pt x="1031934" y="1765694"/>
                </a:cubicBezTo>
                <a:cubicBezTo>
                  <a:pt x="1009437" y="1771320"/>
                  <a:pt x="992566" y="1788188"/>
                  <a:pt x="986946" y="1810685"/>
                </a:cubicBezTo>
                <a:cubicBezTo>
                  <a:pt x="986946" y="1813496"/>
                  <a:pt x="984132" y="1813496"/>
                  <a:pt x="984132" y="1813496"/>
                </a:cubicBezTo>
                <a:cubicBezTo>
                  <a:pt x="981319" y="1813496"/>
                  <a:pt x="981319" y="1810685"/>
                  <a:pt x="981319" y="1810685"/>
                </a:cubicBezTo>
                <a:cubicBezTo>
                  <a:pt x="975698" y="1788188"/>
                  <a:pt x="958827" y="1771320"/>
                  <a:pt x="936330" y="1765694"/>
                </a:cubicBezTo>
                <a:cubicBezTo>
                  <a:pt x="933520" y="1765694"/>
                  <a:pt x="933520" y="1762883"/>
                  <a:pt x="933520" y="1762883"/>
                </a:cubicBezTo>
                <a:cubicBezTo>
                  <a:pt x="933520" y="1760070"/>
                  <a:pt x="936330" y="1760070"/>
                  <a:pt x="936330" y="1760070"/>
                </a:cubicBezTo>
                <a:cubicBezTo>
                  <a:pt x="958827" y="1754449"/>
                  <a:pt x="975698" y="1737576"/>
                  <a:pt x="984132" y="1712271"/>
                </a:cubicBezTo>
                <a:close/>
                <a:moveTo>
                  <a:pt x="829484" y="1712271"/>
                </a:moveTo>
                <a:cubicBezTo>
                  <a:pt x="837918" y="1734765"/>
                  <a:pt x="854789" y="1751636"/>
                  <a:pt x="877286" y="1760070"/>
                </a:cubicBezTo>
                <a:cubicBezTo>
                  <a:pt x="880097" y="1760070"/>
                  <a:pt x="880097" y="1762883"/>
                  <a:pt x="880097" y="1762883"/>
                </a:cubicBezTo>
                <a:cubicBezTo>
                  <a:pt x="880097" y="1765694"/>
                  <a:pt x="877286" y="1765694"/>
                  <a:pt x="877286" y="1765694"/>
                </a:cubicBezTo>
                <a:cubicBezTo>
                  <a:pt x="854789" y="1771320"/>
                  <a:pt x="837918" y="1788188"/>
                  <a:pt x="832298" y="1810685"/>
                </a:cubicBezTo>
                <a:cubicBezTo>
                  <a:pt x="832298" y="1813496"/>
                  <a:pt x="829484" y="1813496"/>
                  <a:pt x="829484" y="1813496"/>
                </a:cubicBezTo>
                <a:cubicBezTo>
                  <a:pt x="826671" y="1813496"/>
                  <a:pt x="826671" y="1810685"/>
                  <a:pt x="826671" y="1810685"/>
                </a:cubicBezTo>
                <a:cubicBezTo>
                  <a:pt x="821050" y="1788188"/>
                  <a:pt x="804179" y="1771320"/>
                  <a:pt x="781682" y="1765694"/>
                </a:cubicBezTo>
                <a:cubicBezTo>
                  <a:pt x="778872" y="1765694"/>
                  <a:pt x="778872" y="1762883"/>
                  <a:pt x="778872" y="1762883"/>
                </a:cubicBezTo>
                <a:cubicBezTo>
                  <a:pt x="778872" y="1760070"/>
                  <a:pt x="781682" y="1760070"/>
                  <a:pt x="781682" y="1760070"/>
                </a:cubicBezTo>
                <a:cubicBezTo>
                  <a:pt x="804179" y="1754449"/>
                  <a:pt x="821050" y="1737576"/>
                  <a:pt x="829484" y="1712271"/>
                </a:cubicBezTo>
                <a:close/>
                <a:moveTo>
                  <a:pt x="674833" y="1712271"/>
                </a:moveTo>
                <a:cubicBezTo>
                  <a:pt x="683267" y="1734765"/>
                  <a:pt x="700138" y="1751636"/>
                  <a:pt x="722635" y="1760070"/>
                </a:cubicBezTo>
                <a:cubicBezTo>
                  <a:pt x="725446" y="1760070"/>
                  <a:pt x="725446" y="1762883"/>
                  <a:pt x="725446" y="1762883"/>
                </a:cubicBezTo>
                <a:cubicBezTo>
                  <a:pt x="725446" y="1765694"/>
                  <a:pt x="722635" y="1765694"/>
                  <a:pt x="722635" y="1765694"/>
                </a:cubicBezTo>
                <a:cubicBezTo>
                  <a:pt x="700138" y="1771320"/>
                  <a:pt x="683267" y="1788188"/>
                  <a:pt x="677647" y="1810685"/>
                </a:cubicBezTo>
                <a:cubicBezTo>
                  <a:pt x="677647" y="1813496"/>
                  <a:pt x="674833" y="1813496"/>
                  <a:pt x="674833" y="1813496"/>
                </a:cubicBezTo>
                <a:cubicBezTo>
                  <a:pt x="672020" y="1813496"/>
                  <a:pt x="672020" y="1810685"/>
                  <a:pt x="672020" y="1810685"/>
                </a:cubicBezTo>
                <a:cubicBezTo>
                  <a:pt x="666399" y="1788188"/>
                  <a:pt x="649528" y="1771320"/>
                  <a:pt x="627031" y="1765694"/>
                </a:cubicBezTo>
                <a:cubicBezTo>
                  <a:pt x="624221" y="1765694"/>
                  <a:pt x="624221" y="1762883"/>
                  <a:pt x="624221" y="1762883"/>
                </a:cubicBezTo>
                <a:cubicBezTo>
                  <a:pt x="624221" y="1760070"/>
                  <a:pt x="627031" y="1760070"/>
                  <a:pt x="627031" y="1760070"/>
                </a:cubicBezTo>
                <a:cubicBezTo>
                  <a:pt x="649528" y="1754449"/>
                  <a:pt x="666399" y="1737576"/>
                  <a:pt x="674833" y="1712271"/>
                </a:cubicBezTo>
                <a:close/>
                <a:moveTo>
                  <a:pt x="517372" y="1712271"/>
                </a:moveTo>
                <a:cubicBezTo>
                  <a:pt x="525806" y="1734765"/>
                  <a:pt x="542677" y="1751636"/>
                  <a:pt x="565174" y="1760070"/>
                </a:cubicBezTo>
                <a:cubicBezTo>
                  <a:pt x="567985" y="1760070"/>
                  <a:pt x="567985" y="1762883"/>
                  <a:pt x="567985" y="1762883"/>
                </a:cubicBezTo>
                <a:cubicBezTo>
                  <a:pt x="567985" y="1765694"/>
                  <a:pt x="565174" y="1765694"/>
                  <a:pt x="565174" y="1765694"/>
                </a:cubicBezTo>
                <a:cubicBezTo>
                  <a:pt x="542677" y="1771320"/>
                  <a:pt x="525806" y="1788188"/>
                  <a:pt x="520183" y="1810685"/>
                </a:cubicBezTo>
                <a:cubicBezTo>
                  <a:pt x="520183" y="1813496"/>
                  <a:pt x="517372" y="1813496"/>
                  <a:pt x="517372" y="1813496"/>
                </a:cubicBezTo>
                <a:cubicBezTo>
                  <a:pt x="514559" y="1813496"/>
                  <a:pt x="514559" y="1810685"/>
                  <a:pt x="514559" y="1810685"/>
                </a:cubicBezTo>
                <a:cubicBezTo>
                  <a:pt x="508938" y="1788188"/>
                  <a:pt x="492065" y="1771320"/>
                  <a:pt x="469570" y="1765694"/>
                </a:cubicBezTo>
                <a:cubicBezTo>
                  <a:pt x="466760" y="1765694"/>
                  <a:pt x="466760" y="1762883"/>
                  <a:pt x="466760" y="1762883"/>
                </a:cubicBezTo>
                <a:cubicBezTo>
                  <a:pt x="466760" y="1760070"/>
                  <a:pt x="469570" y="1760070"/>
                  <a:pt x="469570" y="1760070"/>
                </a:cubicBezTo>
                <a:cubicBezTo>
                  <a:pt x="492065" y="1754449"/>
                  <a:pt x="508938" y="1737576"/>
                  <a:pt x="517372" y="1712271"/>
                </a:cubicBezTo>
                <a:close/>
                <a:moveTo>
                  <a:pt x="362724" y="1712271"/>
                </a:moveTo>
                <a:cubicBezTo>
                  <a:pt x="371158" y="1734765"/>
                  <a:pt x="388029" y="1751636"/>
                  <a:pt x="410526" y="1760070"/>
                </a:cubicBezTo>
                <a:cubicBezTo>
                  <a:pt x="413337" y="1760070"/>
                  <a:pt x="413337" y="1762883"/>
                  <a:pt x="413337" y="1762883"/>
                </a:cubicBezTo>
                <a:cubicBezTo>
                  <a:pt x="413337" y="1765694"/>
                  <a:pt x="410526" y="1765694"/>
                  <a:pt x="410526" y="1765694"/>
                </a:cubicBezTo>
                <a:cubicBezTo>
                  <a:pt x="388029" y="1771320"/>
                  <a:pt x="371158" y="1788188"/>
                  <a:pt x="365535" y="1810685"/>
                </a:cubicBezTo>
                <a:cubicBezTo>
                  <a:pt x="365535" y="1813496"/>
                  <a:pt x="362724" y="1813496"/>
                  <a:pt x="362724" y="1813496"/>
                </a:cubicBezTo>
                <a:cubicBezTo>
                  <a:pt x="359911" y="1813496"/>
                  <a:pt x="359911" y="1810685"/>
                  <a:pt x="359911" y="1810685"/>
                </a:cubicBezTo>
                <a:cubicBezTo>
                  <a:pt x="354290" y="1788188"/>
                  <a:pt x="337417" y="1771320"/>
                  <a:pt x="314922" y="1765694"/>
                </a:cubicBezTo>
                <a:cubicBezTo>
                  <a:pt x="312112" y="1765694"/>
                  <a:pt x="312112" y="1762883"/>
                  <a:pt x="312112" y="1762883"/>
                </a:cubicBezTo>
                <a:cubicBezTo>
                  <a:pt x="312112" y="1760070"/>
                  <a:pt x="314922" y="1760070"/>
                  <a:pt x="314922" y="1760070"/>
                </a:cubicBezTo>
                <a:cubicBezTo>
                  <a:pt x="337417" y="1754449"/>
                  <a:pt x="354290" y="1737576"/>
                  <a:pt x="362724" y="1712271"/>
                </a:cubicBezTo>
                <a:close/>
                <a:moveTo>
                  <a:pt x="208073" y="1712271"/>
                </a:moveTo>
                <a:cubicBezTo>
                  <a:pt x="216507" y="1734765"/>
                  <a:pt x="233378" y="1751636"/>
                  <a:pt x="255875" y="1760070"/>
                </a:cubicBezTo>
                <a:cubicBezTo>
                  <a:pt x="258686" y="1760070"/>
                  <a:pt x="258686" y="1762883"/>
                  <a:pt x="258686" y="1762883"/>
                </a:cubicBezTo>
                <a:cubicBezTo>
                  <a:pt x="258686" y="1765694"/>
                  <a:pt x="255875" y="1765694"/>
                  <a:pt x="255875" y="1765694"/>
                </a:cubicBezTo>
                <a:cubicBezTo>
                  <a:pt x="233378" y="1771320"/>
                  <a:pt x="216507" y="1788188"/>
                  <a:pt x="210884" y="1810685"/>
                </a:cubicBezTo>
                <a:cubicBezTo>
                  <a:pt x="210884" y="1813496"/>
                  <a:pt x="208073" y="1813496"/>
                  <a:pt x="208073" y="1813496"/>
                </a:cubicBezTo>
                <a:cubicBezTo>
                  <a:pt x="205260" y="1813496"/>
                  <a:pt x="205260" y="1810685"/>
                  <a:pt x="205260" y="1810685"/>
                </a:cubicBezTo>
                <a:cubicBezTo>
                  <a:pt x="199639" y="1788188"/>
                  <a:pt x="182766" y="1771320"/>
                  <a:pt x="160271" y="1765694"/>
                </a:cubicBezTo>
                <a:cubicBezTo>
                  <a:pt x="157461" y="1765694"/>
                  <a:pt x="157461" y="1762883"/>
                  <a:pt x="157461" y="1762883"/>
                </a:cubicBezTo>
                <a:cubicBezTo>
                  <a:pt x="157461" y="1760070"/>
                  <a:pt x="160271" y="1760070"/>
                  <a:pt x="160271" y="1760070"/>
                </a:cubicBezTo>
                <a:cubicBezTo>
                  <a:pt x="182766" y="1754449"/>
                  <a:pt x="199639" y="1737576"/>
                  <a:pt x="208073" y="1712271"/>
                </a:cubicBezTo>
                <a:close/>
                <a:moveTo>
                  <a:pt x="50612" y="1712271"/>
                </a:moveTo>
                <a:cubicBezTo>
                  <a:pt x="59049" y="1734765"/>
                  <a:pt x="75920" y="1751636"/>
                  <a:pt x="98414" y="1760070"/>
                </a:cubicBezTo>
                <a:cubicBezTo>
                  <a:pt x="101225" y="1760070"/>
                  <a:pt x="101225" y="1762883"/>
                  <a:pt x="101225" y="1762883"/>
                </a:cubicBezTo>
                <a:cubicBezTo>
                  <a:pt x="101225" y="1765694"/>
                  <a:pt x="98414" y="1765694"/>
                  <a:pt x="98414" y="1765694"/>
                </a:cubicBezTo>
                <a:cubicBezTo>
                  <a:pt x="75920" y="1771320"/>
                  <a:pt x="59049" y="1788188"/>
                  <a:pt x="53426" y="1810685"/>
                </a:cubicBezTo>
                <a:cubicBezTo>
                  <a:pt x="53426" y="1813496"/>
                  <a:pt x="50612" y="1813496"/>
                  <a:pt x="50612" y="1813496"/>
                </a:cubicBezTo>
                <a:cubicBezTo>
                  <a:pt x="47802" y="1813496"/>
                  <a:pt x="47802" y="1810685"/>
                  <a:pt x="47802" y="1810685"/>
                </a:cubicBezTo>
                <a:cubicBezTo>
                  <a:pt x="42178" y="1788188"/>
                  <a:pt x="25307" y="1771320"/>
                  <a:pt x="2813" y="1765694"/>
                </a:cubicBezTo>
                <a:cubicBezTo>
                  <a:pt x="0" y="1765694"/>
                  <a:pt x="0" y="1762883"/>
                  <a:pt x="0" y="1762883"/>
                </a:cubicBezTo>
                <a:cubicBezTo>
                  <a:pt x="0" y="1760070"/>
                  <a:pt x="2813" y="1760070"/>
                  <a:pt x="2813" y="1760070"/>
                </a:cubicBezTo>
                <a:cubicBezTo>
                  <a:pt x="25307" y="1754449"/>
                  <a:pt x="42178" y="1737576"/>
                  <a:pt x="50612" y="1712271"/>
                </a:cubicBezTo>
                <a:close/>
                <a:moveTo>
                  <a:pt x="5184973" y="1554810"/>
                </a:moveTo>
                <a:cubicBezTo>
                  <a:pt x="5193410" y="1580115"/>
                  <a:pt x="5210281" y="1596988"/>
                  <a:pt x="5232776" y="1602612"/>
                </a:cubicBezTo>
                <a:cubicBezTo>
                  <a:pt x="5235586" y="1602612"/>
                  <a:pt x="5235586" y="1605422"/>
                  <a:pt x="5235586" y="1605422"/>
                </a:cubicBezTo>
                <a:cubicBezTo>
                  <a:pt x="5235586" y="1608233"/>
                  <a:pt x="5232776" y="1608233"/>
                  <a:pt x="5232776" y="1608233"/>
                </a:cubicBezTo>
                <a:cubicBezTo>
                  <a:pt x="5210281" y="1613859"/>
                  <a:pt x="5193410" y="1630730"/>
                  <a:pt x="5187787" y="1653224"/>
                </a:cubicBezTo>
                <a:cubicBezTo>
                  <a:pt x="5187787" y="1656035"/>
                  <a:pt x="5184973" y="1656035"/>
                  <a:pt x="5184973" y="1656035"/>
                </a:cubicBezTo>
                <a:cubicBezTo>
                  <a:pt x="5182163" y="1656035"/>
                  <a:pt x="5182163" y="1653224"/>
                  <a:pt x="5182163" y="1653224"/>
                </a:cubicBezTo>
                <a:cubicBezTo>
                  <a:pt x="5176540" y="1630730"/>
                  <a:pt x="5159669" y="1613859"/>
                  <a:pt x="5137174" y="1608233"/>
                </a:cubicBezTo>
                <a:cubicBezTo>
                  <a:pt x="5134361" y="1608233"/>
                  <a:pt x="5134361" y="1605422"/>
                  <a:pt x="5134361" y="1605422"/>
                </a:cubicBezTo>
                <a:cubicBezTo>
                  <a:pt x="5134361" y="1602612"/>
                  <a:pt x="5137174" y="1602612"/>
                  <a:pt x="5137174" y="1602612"/>
                </a:cubicBezTo>
                <a:cubicBezTo>
                  <a:pt x="5159669" y="1596988"/>
                  <a:pt x="5176540" y="1580115"/>
                  <a:pt x="5184973" y="1554810"/>
                </a:cubicBezTo>
                <a:close/>
                <a:moveTo>
                  <a:pt x="5030325" y="1554810"/>
                </a:moveTo>
                <a:cubicBezTo>
                  <a:pt x="5035949" y="1580115"/>
                  <a:pt x="5055630" y="1596988"/>
                  <a:pt x="5078128" y="1602612"/>
                </a:cubicBezTo>
                <a:cubicBezTo>
                  <a:pt x="5080938" y="1602612"/>
                  <a:pt x="5080938" y="1605422"/>
                  <a:pt x="5080938" y="1605422"/>
                </a:cubicBezTo>
                <a:cubicBezTo>
                  <a:pt x="5080938" y="1608233"/>
                  <a:pt x="5078128" y="1608233"/>
                  <a:pt x="5078128" y="1608233"/>
                </a:cubicBezTo>
                <a:cubicBezTo>
                  <a:pt x="5055630" y="1613859"/>
                  <a:pt x="5038759" y="1630730"/>
                  <a:pt x="5033136" y="1653224"/>
                </a:cubicBezTo>
                <a:cubicBezTo>
                  <a:pt x="5033136" y="1656035"/>
                  <a:pt x="5030325" y="1656035"/>
                  <a:pt x="5030325" y="1656035"/>
                </a:cubicBezTo>
                <a:cubicBezTo>
                  <a:pt x="5027512" y="1656035"/>
                  <a:pt x="5027512" y="1653224"/>
                  <a:pt x="5027512" y="1653224"/>
                </a:cubicBezTo>
                <a:cubicBezTo>
                  <a:pt x="5021892" y="1630730"/>
                  <a:pt x="5005018" y="1613859"/>
                  <a:pt x="4982523" y="1608233"/>
                </a:cubicBezTo>
                <a:cubicBezTo>
                  <a:pt x="4979713" y="1608233"/>
                  <a:pt x="4979713" y="1605422"/>
                  <a:pt x="4979713" y="1605422"/>
                </a:cubicBezTo>
                <a:cubicBezTo>
                  <a:pt x="4979713" y="1602612"/>
                  <a:pt x="4982523" y="1602612"/>
                  <a:pt x="4982523" y="1602612"/>
                </a:cubicBezTo>
                <a:cubicBezTo>
                  <a:pt x="5005018" y="1596988"/>
                  <a:pt x="5021892" y="1580115"/>
                  <a:pt x="5030325" y="1554810"/>
                </a:cubicBezTo>
                <a:close/>
                <a:moveTo>
                  <a:pt x="4872861" y="1554810"/>
                </a:moveTo>
                <a:cubicBezTo>
                  <a:pt x="4881298" y="1580115"/>
                  <a:pt x="4898166" y="1596988"/>
                  <a:pt x="4920664" y="1602612"/>
                </a:cubicBezTo>
                <a:cubicBezTo>
                  <a:pt x="4923474" y="1602612"/>
                  <a:pt x="4923474" y="1605422"/>
                  <a:pt x="4923474" y="1605422"/>
                </a:cubicBezTo>
                <a:cubicBezTo>
                  <a:pt x="4923474" y="1608233"/>
                  <a:pt x="4920664" y="1608233"/>
                  <a:pt x="4920664" y="1608233"/>
                </a:cubicBezTo>
                <a:cubicBezTo>
                  <a:pt x="4898166" y="1613859"/>
                  <a:pt x="4881298" y="1630730"/>
                  <a:pt x="4875675" y="1653224"/>
                </a:cubicBezTo>
                <a:cubicBezTo>
                  <a:pt x="4875675" y="1656035"/>
                  <a:pt x="4872861" y="1656035"/>
                  <a:pt x="4872861" y="1656035"/>
                </a:cubicBezTo>
                <a:cubicBezTo>
                  <a:pt x="4870048" y="1656035"/>
                  <a:pt x="4870048" y="1653224"/>
                  <a:pt x="4870048" y="1653224"/>
                </a:cubicBezTo>
                <a:cubicBezTo>
                  <a:pt x="4864428" y="1630730"/>
                  <a:pt x="4847557" y="1613859"/>
                  <a:pt x="4825062" y="1608233"/>
                </a:cubicBezTo>
                <a:cubicBezTo>
                  <a:pt x="4822249" y="1608233"/>
                  <a:pt x="4822249" y="1605422"/>
                  <a:pt x="4822249" y="1605422"/>
                </a:cubicBezTo>
                <a:cubicBezTo>
                  <a:pt x="4822249" y="1602612"/>
                  <a:pt x="4825062" y="1602612"/>
                  <a:pt x="4825062" y="1602612"/>
                </a:cubicBezTo>
                <a:cubicBezTo>
                  <a:pt x="4847557" y="1596988"/>
                  <a:pt x="4864428" y="1580115"/>
                  <a:pt x="4872861" y="1554810"/>
                </a:cubicBezTo>
                <a:close/>
                <a:moveTo>
                  <a:pt x="4718213" y="1554810"/>
                </a:moveTo>
                <a:cubicBezTo>
                  <a:pt x="4726650" y="1580115"/>
                  <a:pt x="4743518" y="1596988"/>
                  <a:pt x="4766016" y="1602612"/>
                </a:cubicBezTo>
                <a:cubicBezTo>
                  <a:pt x="4768826" y="1602612"/>
                  <a:pt x="4768826" y="1605422"/>
                  <a:pt x="4768826" y="1605422"/>
                </a:cubicBezTo>
                <a:cubicBezTo>
                  <a:pt x="4768826" y="1608233"/>
                  <a:pt x="4766016" y="1608233"/>
                  <a:pt x="4766016" y="1608233"/>
                </a:cubicBezTo>
                <a:cubicBezTo>
                  <a:pt x="4743518" y="1613859"/>
                  <a:pt x="4726650" y="1630730"/>
                  <a:pt x="4721027" y="1653224"/>
                </a:cubicBezTo>
                <a:cubicBezTo>
                  <a:pt x="4721027" y="1656035"/>
                  <a:pt x="4718213" y="1656035"/>
                  <a:pt x="4718213" y="1656035"/>
                </a:cubicBezTo>
                <a:cubicBezTo>
                  <a:pt x="4715400" y="1656035"/>
                  <a:pt x="4715400" y="1653224"/>
                  <a:pt x="4715400" y="1653224"/>
                </a:cubicBezTo>
                <a:cubicBezTo>
                  <a:pt x="4709780" y="1630730"/>
                  <a:pt x="4692909" y="1613859"/>
                  <a:pt x="4670414" y="1608233"/>
                </a:cubicBezTo>
                <a:cubicBezTo>
                  <a:pt x="4667601" y="1608233"/>
                  <a:pt x="4667601" y="1605422"/>
                  <a:pt x="4667601" y="1605422"/>
                </a:cubicBezTo>
                <a:cubicBezTo>
                  <a:pt x="4667601" y="1602612"/>
                  <a:pt x="4670414" y="1602612"/>
                  <a:pt x="4670414" y="1602612"/>
                </a:cubicBezTo>
                <a:cubicBezTo>
                  <a:pt x="4692909" y="1596988"/>
                  <a:pt x="4709780" y="1580115"/>
                  <a:pt x="4718213" y="1554810"/>
                </a:cubicBezTo>
                <a:close/>
                <a:moveTo>
                  <a:pt x="4563563" y="1554810"/>
                </a:moveTo>
                <a:cubicBezTo>
                  <a:pt x="4571999" y="1580115"/>
                  <a:pt x="4588867" y="1596988"/>
                  <a:pt x="4611365" y="1602612"/>
                </a:cubicBezTo>
                <a:cubicBezTo>
                  <a:pt x="4614175" y="1602612"/>
                  <a:pt x="4614175" y="1605422"/>
                  <a:pt x="4614175" y="1605422"/>
                </a:cubicBezTo>
                <a:cubicBezTo>
                  <a:pt x="4614175" y="1608233"/>
                  <a:pt x="4611365" y="1608233"/>
                  <a:pt x="4611365" y="1608233"/>
                </a:cubicBezTo>
                <a:cubicBezTo>
                  <a:pt x="4588867" y="1613859"/>
                  <a:pt x="4571999" y="1630730"/>
                  <a:pt x="4566376" y="1653224"/>
                </a:cubicBezTo>
                <a:cubicBezTo>
                  <a:pt x="4566376" y="1656035"/>
                  <a:pt x="4563563" y="1656035"/>
                  <a:pt x="4563563" y="1656035"/>
                </a:cubicBezTo>
                <a:cubicBezTo>
                  <a:pt x="4560749" y="1656035"/>
                  <a:pt x="4560749" y="1653224"/>
                  <a:pt x="4560749" y="1653224"/>
                </a:cubicBezTo>
                <a:cubicBezTo>
                  <a:pt x="4555129" y="1630730"/>
                  <a:pt x="4538258" y="1613859"/>
                  <a:pt x="4515763" y="1608233"/>
                </a:cubicBezTo>
                <a:cubicBezTo>
                  <a:pt x="4512950" y="1608233"/>
                  <a:pt x="4512950" y="1605422"/>
                  <a:pt x="4512950" y="1605422"/>
                </a:cubicBezTo>
                <a:cubicBezTo>
                  <a:pt x="4512950" y="1602612"/>
                  <a:pt x="4515763" y="1602612"/>
                  <a:pt x="4515763" y="1602612"/>
                </a:cubicBezTo>
                <a:cubicBezTo>
                  <a:pt x="4538258" y="1596988"/>
                  <a:pt x="4555129" y="1580115"/>
                  <a:pt x="4563563" y="1554810"/>
                </a:cubicBezTo>
                <a:close/>
                <a:moveTo>
                  <a:pt x="4406104" y="1554810"/>
                </a:moveTo>
                <a:cubicBezTo>
                  <a:pt x="4414538" y="1580115"/>
                  <a:pt x="4431409" y="1596988"/>
                  <a:pt x="4453907" y="1602612"/>
                </a:cubicBezTo>
                <a:cubicBezTo>
                  <a:pt x="4456717" y="1602612"/>
                  <a:pt x="4456717" y="1605422"/>
                  <a:pt x="4456717" y="1605422"/>
                </a:cubicBezTo>
                <a:cubicBezTo>
                  <a:pt x="4456717" y="1608233"/>
                  <a:pt x="4453907" y="1608233"/>
                  <a:pt x="4453907" y="1608233"/>
                </a:cubicBezTo>
                <a:cubicBezTo>
                  <a:pt x="4431409" y="1613859"/>
                  <a:pt x="4414538" y="1630730"/>
                  <a:pt x="4408915" y="1653224"/>
                </a:cubicBezTo>
                <a:cubicBezTo>
                  <a:pt x="4408915" y="1656035"/>
                  <a:pt x="4406104" y="1656035"/>
                  <a:pt x="4406104" y="1656035"/>
                </a:cubicBezTo>
                <a:cubicBezTo>
                  <a:pt x="4403291" y="1656035"/>
                  <a:pt x="4403291" y="1653224"/>
                  <a:pt x="4403291" y="1653224"/>
                </a:cubicBezTo>
                <a:cubicBezTo>
                  <a:pt x="4397671" y="1630730"/>
                  <a:pt x="4380797" y="1613859"/>
                  <a:pt x="4358302" y="1608233"/>
                </a:cubicBezTo>
                <a:cubicBezTo>
                  <a:pt x="4355492" y="1608233"/>
                  <a:pt x="4355492" y="1605422"/>
                  <a:pt x="4355492" y="1605422"/>
                </a:cubicBezTo>
                <a:cubicBezTo>
                  <a:pt x="4355492" y="1602612"/>
                  <a:pt x="4358302" y="1602612"/>
                  <a:pt x="4358302" y="1602612"/>
                </a:cubicBezTo>
                <a:cubicBezTo>
                  <a:pt x="4380797" y="1596988"/>
                  <a:pt x="4397671" y="1580115"/>
                  <a:pt x="4406104" y="1554810"/>
                </a:cubicBezTo>
                <a:close/>
                <a:moveTo>
                  <a:pt x="4251453" y="1554810"/>
                </a:moveTo>
                <a:cubicBezTo>
                  <a:pt x="4259887" y="1580115"/>
                  <a:pt x="4276758" y="1596988"/>
                  <a:pt x="4299256" y="1602612"/>
                </a:cubicBezTo>
                <a:cubicBezTo>
                  <a:pt x="4302066" y="1602612"/>
                  <a:pt x="4302066" y="1605422"/>
                  <a:pt x="4302066" y="1605422"/>
                </a:cubicBezTo>
                <a:cubicBezTo>
                  <a:pt x="4302066" y="1608233"/>
                  <a:pt x="4299256" y="1608233"/>
                  <a:pt x="4299256" y="1608233"/>
                </a:cubicBezTo>
                <a:cubicBezTo>
                  <a:pt x="4276758" y="1613859"/>
                  <a:pt x="4259887" y="1630730"/>
                  <a:pt x="4254264" y="1653224"/>
                </a:cubicBezTo>
                <a:cubicBezTo>
                  <a:pt x="4254264" y="1656035"/>
                  <a:pt x="4251453" y="1656035"/>
                  <a:pt x="4251453" y="1656035"/>
                </a:cubicBezTo>
                <a:cubicBezTo>
                  <a:pt x="4248640" y="1656035"/>
                  <a:pt x="4248640" y="1653224"/>
                  <a:pt x="4248640" y="1653224"/>
                </a:cubicBezTo>
                <a:cubicBezTo>
                  <a:pt x="4243020" y="1630730"/>
                  <a:pt x="4226146" y="1613859"/>
                  <a:pt x="4203651" y="1608233"/>
                </a:cubicBezTo>
                <a:cubicBezTo>
                  <a:pt x="4200841" y="1608233"/>
                  <a:pt x="4200841" y="1605422"/>
                  <a:pt x="4200841" y="1605422"/>
                </a:cubicBezTo>
                <a:cubicBezTo>
                  <a:pt x="4200841" y="1602612"/>
                  <a:pt x="4203651" y="1602612"/>
                  <a:pt x="4203651" y="1602612"/>
                </a:cubicBezTo>
                <a:cubicBezTo>
                  <a:pt x="4226146" y="1596988"/>
                  <a:pt x="4243020" y="1580115"/>
                  <a:pt x="4251453" y="1554810"/>
                </a:cubicBezTo>
                <a:close/>
                <a:moveTo>
                  <a:pt x="4096805" y="1554810"/>
                </a:moveTo>
                <a:cubicBezTo>
                  <a:pt x="4105239" y="1580115"/>
                  <a:pt x="4122110" y="1596988"/>
                  <a:pt x="4144608" y="1602612"/>
                </a:cubicBezTo>
                <a:cubicBezTo>
                  <a:pt x="4147418" y="1602612"/>
                  <a:pt x="4147418" y="1605422"/>
                  <a:pt x="4147418" y="1605422"/>
                </a:cubicBezTo>
                <a:cubicBezTo>
                  <a:pt x="4147418" y="1608233"/>
                  <a:pt x="4144608" y="1608233"/>
                  <a:pt x="4144608" y="1608233"/>
                </a:cubicBezTo>
                <a:cubicBezTo>
                  <a:pt x="4122110" y="1613859"/>
                  <a:pt x="4105239" y="1630730"/>
                  <a:pt x="4099616" y="1653224"/>
                </a:cubicBezTo>
                <a:cubicBezTo>
                  <a:pt x="4099616" y="1656035"/>
                  <a:pt x="4096805" y="1656035"/>
                  <a:pt x="4096805" y="1656035"/>
                </a:cubicBezTo>
                <a:cubicBezTo>
                  <a:pt x="4093992" y="1656035"/>
                  <a:pt x="4093992" y="1653224"/>
                  <a:pt x="4093992" y="1653224"/>
                </a:cubicBezTo>
                <a:cubicBezTo>
                  <a:pt x="4088372" y="1630730"/>
                  <a:pt x="4071498" y="1613859"/>
                  <a:pt x="4049003" y="1608233"/>
                </a:cubicBezTo>
                <a:cubicBezTo>
                  <a:pt x="4046193" y="1608233"/>
                  <a:pt x="4046193" y="1605422"/>
                  <a:pt x="4046193" y="1605422"/>
                </a:cubicBezTo>
                <a:cubicBezTo>
                  <a:pt x="4046193" y="1602612"/>
                  <a:pt x="4049003" y="1602612"/>
                  <a:pt x="4049003" y="1602612"/>
                </a:cubicBezTo>
                <a:cubicBezTo>
                  <a:pt x="4071498" y="1596988"/>
                  <a:pt x="4088372" y="1580115"/>
                  <a:pt x="4096805" y="1554810"/>
                </a:cubicBezTo>
                <a:close/>
                <a:moveTo>
                  <a:pt x="3939345" y="1554810"/>
                </a:moveTo>
                <a:cubicBezTo>
                  <a:pt x="3947781" y="1580115"/>
                  <a:pt x="3964649" y="1596988"/>
                  <a:pt x="3987147" y="1602612"/>
                </a:cubicBezTo>
                <a:cubicBezTo>
                  <a:pt x="3989957" y="1602612"/>
                  <a:pt x="3989957" y="1605422"/>
                  <a:pt x="3989957" y="1605422"/>
                </a:cubicBezTo>
                <a:cubicBezTo>
                  <a:pt x="3989957" y="1608233"/>
                  <a:pt x="3987147" y="1608233"/>
                  <a:pt x="3987147" y="1608233"/>
                </a:cubicBezTo>
                <a:cubicBezTo>
                  <a:pt x="3964649" y="1613859"/>
                  <a:pt x="3947781" y="1630730"/>
                  <a:pt x="3942155" y="1653224"/>
                </a:cubicBezTo>
                <a:cubicBezTo>
                  <a:pt x="3942155" y="1656035"/>
                  <a:pt x="3939345" y="1656035"/>
                  <a:pt x="3939345" y="1656035"/>
                </a:cubicBezTo>
                <a:cubicBezTo>
                  <a:pt x="3936531" y="1656035"/>
                  <a:pt x="3936531" y="1653224"/>
                  <a:pt x="3936531" y="1653224"/>
                </a:cubicBezTo>
                <a:cubicBezTo>
                  <a:pt x="3930911" y="1630730"/>
                  <a:pt x="3914037" y="1613859"/>
                  <a:pt x="3891545" y="1608233"/>
                </a:cubicBezTo>
                <a:cubicBezTo>
                  <a:pt x="3888732" y="1608233"/>
                  <a:pt x="3888732" y="1605422"/>
                  <a:pt x="3888732" y="1605422"/>
                </a:cubicBezTo>
                <a:cubicBezTo>
                  <a:pt x="3888732" y="1602612"/>
                  <a:pt x="3891545" y="1602612"/>
                  <a:pt x="3891545" y="1602612"/>
                </a:cubicBezTo>
                <a:cubicBezTo>
                  <a:pt x="3914037" y="1596988"/>
                  <a:pt x="3930911" y="1580115"/>
                  <a:pt x="3939345" y="1554810"/>
                </a:cubicBezTo>
                <a:close/>
                <a:moveTo>
                  <a:pt x="3784693" y="1554810"/>
                </a:moveTo>
                <a:cubicBezTo>
                  <a:pt x="3793130" y="1580115"/>
                  <a:pt x="3809998" y="1596988"/>
                  <a:pt x="3832496" y="1602612"/>
                </a:cubicBezTo>
                <a:cubicBezTo>
                  <a:pt x="3835306" y="1602612"/>
                  <a:pt x="3835306" y="1605422"/>
                  <a:pt x="3835306" y="1605422"/>
                </a:cubicBezTo>
                <a:cubicBezTo>
                  <a:pt x="3835306" y="1608233"/>
                  <a:pt x="3832496" y="1608233"/>
                  <a:pt x="3832496" y="1608233"/>
                </a:cubicBezTo>
                <a:cubicBezTo>
                  <a:pt x="3809998" y="1613859"/>
                  <a:pt x="3793130" y="1630730"/>
                  <a:pt x="3787504" y="1653224"/>
                </a:cubicBezTo>
                <a:cubicBezTo>
                  <a:pt x="3787504" y="1656035"/>
                  <a:pt x="3784693" y="1656035"/>
                  <a:pt x="3784693" y="1656035"/>
                </a:cubicBezTo>
                <a:cubicBezTo>
                  <a:pt x="3781880" y="1656035"/>
                  <a:pt x="3781880" y="1653224"/>
                  <a:pt x="3781880" y="1653224"/>
                </a:cubicBezTo>
                <a:cubicBezTo>
                  <a:pt x="3776260" y="1630730"/>
                  <a:pt x="3759386" y="1613859"/>
                  <a:pt x="3736894" y="1608233"/>
                </a:cubicBezTo>
                <a:cubicBezTo>
                  <a:pt x="3734081" y="1608233"/>
                  <a:pt x="3734081" y="1605422"/>
                  <a:pt x="3734081" y="1605422"/>
                </a:cubicBezTo>
                <a:cubicBezTo>
                  <a:pt x="3734081" y="1602612"/>
                  <a:pt x="3736894" y="1602612"/>
                  <a:pt x="3736894" y="1602612"/>
                </a:cubicBezTo>
                <a:cubicBezTo>
                  <a:pt x="3759386" y="1596988"/>
                  <a:pt x="3776260" y="1580115"/>
                  <a:pt x="3784693" y="1554810"/>
                </a:cubicBezTo>
                <a:close/>
                <a:moveTo>
                  <a:pt x="3630045" y="1554810"/>
                </a:moveTo>
                <a:cubicBezTo>
                  <a:pt x="3638482" y="1580115"/>
                  <a:pt x="3655350" y="1596988"/>
                  <a:pt x="3677848" y="1602612"/>
                </a:cubicBezTo>
                <a:cubicBezTo>
                  <a:pt x="3680658" y="1602612"/>
                  <a:pt x="3680658" y="1605422"/>
                  <a:pt x="3680658" y="1605422"/>
                </a:cubicBezTo>
                <a:cubicBezTo>
                  <a:pt x="3680658" y="1608233"/>
                  <a:pt x="3677848" y="1608233"/>
                  <a:pt x="3677848" y="1608233"/>
                </a:cubicBezTo>
                <a:cubicBezTo>
                  <a:pt x="3655350" y="1613859"/>
                  <a:pt x="3638482" y="1630730"/>
                  <a:pt x="3632856" y="1653224"/>
                </a:cubicBezTo>
                <a:cubicBezTo>
                  <a:pt x="3632856" y="1656035"/>
                  <a:pt x="3630045" y="1656035"/>
                  <a:pt x="3630045" y="1656035"/>
                </a:cubicBezTo>
                <a:cubicBezTo>
                  <a:pt x="3627232" y="1656035"/>
                  <a:pt x="3627232" y="1653224"/>
                  <a:pt x="3627232" y="1653224"/>
                </a:cubicBezTo>
                <a:cubicBezTo>
                  <a:pt x="3621612" y="1630730"/>
                  <a:pt x="3604738" y="1613859"/>
                  <a:pt x="3582246" y="1608233"/>
                </a:cubicBezTo>
                <a:cubicBezTo>
                  <a:pt x="3579433" y="1608233"/>
                  <a:pt x="3579433" y="1605422"/>
                  <a:pt x="3579433" y="1605422"/>
                </a:cubicBezTo>
                <a:cubicBezTo>
                  <a:pt x="3579433" y="1602612"/>
                  <a:pt x="3582246" y="1602612"/>
                  <a:pt x="3582246" y="1602612"/>
                </a:cubicBezTo>
                <a:cubicBezTo>
                  <a:pt x="3604738" y="1596988"/>
                  <a:pt x="3621612" y="1580115"/>
                  <a:pt x="3630045" y="1554810"/>
                </a:cubicBezTo>
                <a:close/>
                <a:moveTo>
                  <a:pt x="3472581" y="1554810"/>
                </a:moveTo>
                <a:cubicBezTo>
                  <a:pt x="3481018" y="1580115"/>
                  <a:pt x="3500700" y="1596988"/>
                  <a:pt x="3520384" y="1602612"/>
                </a:cubicBezTo>
                <a:cubicBezTo>
                  <a:pt x="3523194" y="1602612"/>
                  <a:pt x="3523194" y="1605422"/>
                  <a:pt x="3523194" y="1605422"/>
                </a:cubicBezTo>
                <a:cubicBezTo>
                  <a:pt x="3523194" y="1608233"/>
                  <a:pt x="3520384" y="1608233"/>
                  <a:pt x="3520384" y="1608233"/>
                </a:cubicBezTo>
                <a:cubicBezTo>
                  <a:pt x="3497889" y="1613859"/>
                  <a:pt x="3481018" y="1630730"/>
                  <a:pt x="3475395" y="1653224"/>
                </a:cubicBezTo>
                <a:cubicBezTo>
                  <a:pt x="3475395" y="1656035"/>
                  <a:pt x="3472581" y="1656035"/>
                  <a:pt x="3472581" y="1656035"/>
                </a:cubicBezTo>
                <a:cubicBezTo>
                  <a:pt x="3469771" y="1656035"/>
                  <a:pt x="3469771" y="1653224"/>
                  <a:pt x="3469771" y="1653224"/>
                </a:cubicBezTo>
                <a:cubicBezTo>
                  <a:pt x="3464148" y="1630730"/>
                  <a:pt x="3447277" y="1613859"/>
                  <a:pt x="3424782" y="1608233"/>
                </a:cubicBezTo>
                <a:cubicBezTo>
                  <a:pt x="3421969" y="1608233"/>
                  <a:pt x="3421969" y="1605422"/>
                  <a:pt x="3421969" y="1605422"/>
                </a:cubicBezTo>
                <a:cubicBezTo>
                  <a:pt x="3421969" y="1602612"/>
                  <a:pt x="3424782" y="1602612"/>
                  <a:pt x="3424782" y="1602612"/>
                </a:cubicBezTo>
                <a:cubicBezTo>
                  <a:pt x="3447277" y="1596988"/>
                  <a:pt x="3464148" y="1580115"/>
                  <a:pt x="3472581" y="1554810"/>
                </a:cubicBezTo>
                <a:close/>
                <a:moveTo>
                  <a:pt x="3317933" y="1554810"/>
                </a:moveTo>
                <a:cubicBezTo>
                  <a:pt x="3326370" y="1580115"/>
                  <a:pt x="3343241" y="1596988"/>
                  <a:pt x="3365736" y="1602612"/>
                </a:cubicBezTo>
                <a:cubicBezTo>
                  <a:pt x="3368546" y="1602612"/>
                  <a:pt x="3368546" y="1605422"/>
                  <a:pt x="3368546" y="1605422"/>
                </a:cubicBezTo>
                <a:cubicBezTo>
                  <a:pt x="3368546" y="1608233"/>
                  <a:pt x="3365736" y="1608233"/>
                  <a:pt x="3365736" y="1608233"/>
                </a:cubicBezTo>
                <a:cubicBezTo>
                  <a:pt x="3343241" y="1613859"/>
                  <a:pt x="3326370" y="1630730"/>
                  <a:pt x="3320747" y="1653224"/>
                </a:cubicBezTo>
                <a:cubicBezTo>
                  <a:pt x="3320747" y="1656035"/>
                  <a:pt x="3317933" y="1656035"/>
                  <a:pt x="3317933" y="1656035"/>
                </a:cubicBezTo>
                <a:cubicBezTo>
                  <a:pt x="3315123" y="1656035"/>
                  <a:pt x="3315123" y="1653224"/>
                  <a:pt x="3315123" y="1653224"/>
                </a:cubicBezTo>
                <a:cubicBezTo>
                  <a:pt x="3309500" y="1630730"/>
                  <a:pt x="3292629" y="1613859"/>
                  <a:pt x="3270134" y="1608233"/>
                </a:cubicBezTo>
                <a:cubicBezTo>
                  <a:pt x="3267321" y="1608233"/>
                  <a:pt x="3267321" y="1605422"/>
                  <a:pt x="3267321" y="1605422"/>
                </a:cubicBezTo>
                <a:cubicBezTo>
                  <a:pt x="3267321" y="1602612"/>
                  <a:pt x="3270134" y="1602612"/>
                  <a:pt x="3270134" y="1602612"/>
                </a:cubicBezTo>
                <a:cubicBezTo>
                  <a:pt x="3292629" y="1596988"/>
                  <a:pt x="3309500" y="1580115"/>
                  <a:pt x="3317933" y="1554810"/>
                </a:cubicBezTo>
                <a:close/>
                <a:moveTo>
                  <a:pt x="3163283" y="1554810"/>
                </a:moveTo>
                <a:cubicBezTo>
                  <a:pt x="3171719" y="1580115"/>
                  <a:pt x="3188590" y="1596988"/>
                  <a:pt x="3211085" y="1602612"/>
                </a:cubicBezTo>
                <a:cubicBezTo>
                  <a:pt x="3213895" y="1602612"/>
                  <a:pt x="3213895" y="1605422"/>
                  <a:pt x="3213895" y="1605422"/>
                </a:cubicBezTo>
                <a:cubicBezTo>
                  <a:pt x="3213895" y="1608233"/>
                  <a:pt x="3211085" y="1608233"/>
                  <a:pt x="3211085" y="1608233"/>
                </a:cubicBezTo>
                <a:cubicBezTo>
                  <a:pt x="3188590" y="1613859"/>
                  <a:pt x="3171719" y="1630730"/>
                  <a:pt x="3166096" y="1653224"/>
                </a:cubicBezTo>
                <a:cubicBezTo>
                  <a:pt x="3166096" y="1656035"/>
                  <a:pt x="3163283" y="1656035"/>
                  <a:pt x="3163283" y="1656035"/>
                </a:cubicBezTo>
                <a:cubicBezTo>
                  <a:pt x="3160472" y="1656035"/>
                  <a:pt x="3160472" y="1653224"/>
                  <a:pt x="3160472" y="1653224"/>
                </a:cubicBezTo>
                <a:cubicBezTo>
                  <a:pt x="3154849" y="1630730"/>
                  <a:pt x="3137978" y="1613859"/>
                  <a:pt x="3115483" y="1608233"/>
                </a:cubicBezTo>
                <a:cubicBezTo>
                  <a:pt x="3112670" y="1608233"/>
                  <a:pt x="3112670" y="1605422"/>
                  <a:pt x="3112670" y="1605422"/>
                </a:cubicBezTo>
                <a:cubicBezTo>
                  <a:pt x="3112670" y="1602612"/>
                  <a:pt x="3115483" y="1602612"/>
                  <a:pt x="3115483" y="1602612"/>
                </a:cubicBezTo>
                <a:cubicBezTo>
                  <a:pt x="3137978" y="1596988"/>
                  <a:pt x="3154849" y="1580115"/>
                  <a:pt x="3163283" y="1554810"/>
                </a:cubicBezTo>
                <a:close/>
                <a:moveTo>
                  <a:pt x="3005823" y="1554810"/>
                </a:moveTo>
                <a:cubicBezTo>
                  <a:pt x="3014257" y="1580115"/>
                  <a:pt x="3033942" y="1596988"/>
                  <a:pt x="3053626" y="1602612"/>
                </a:cubicBezTo>
                <a:cubicBezTo>
                  <a:pt x="3056436" y="1602612"/>
                  <a:pt x="3056436" y="1605422"/>
                  <a:pt x="3056436" y="1605422"/>
                </a:cubicBezTo>
                <a:cubicBezTo>
                  <a:pt x="3056436" y="1608233"/>
                  <a:pt x="3053626" y="1608233"/>
                  <a:pt x="3053626" y="1608233"/>
                </a:cubicBezTo>
                <a:cubicBezTo>
                  <a:pt x="3031128" y="1613859"/>
                  <a:pt x="3014257" y="1630730"/>
                  <a:pt x="3008634" y="1653224"/>
                </a:cubicBezTo>
                <a:cubicBezTo>
                  <a:pt x="3008634" y="1656035"/>
                  <a:pt x="3005823" y="1656035"/>
                  <a:pt x="3005823" y="1656035"/>
                </a:cubicBezTo>
                <a:cubicBezTo>
                  <a:pt x="3003010" y="1656035"/>
                  <a:pt x="3003010" y="1653224"/>
                  <a:pt x="3003010" y="1653224"/>
                </a:cubicBezTo>
                <a:cubicBezTo>
                  <a:pt x="2997390" y="1630730"/>
                  <a:pt x="2980516" y="1613859"/>
                  <a:pt x="2958021" y="1608233"/>
                </a:cubicBezTo>
                <a:cubicBezTo>
                  <a:pt x="2955211" y="1608233"/>
                  <a:pt x="2955211" y="1605422"/>
                  <a:pt x="2955211" y="1605422"/>
                </a:cubicBezTo>
                <a:cubicBezTo>
                  <a:pt x="2955211" y="1602612"/>
                  <a:pt x="2958021" y="1602612"/>
                  <a:pt x="2958021" y="1602612"/>
                </a:cubicBezTo>
                <a:cubicBezTo>
                  <a:pt x="2980516" y="1596988"/>
                  <a:pt x="2997390" y="1580115"/>
                  <a:pt x="3005823" y="1554810"/>
                </a:cubicBezTo>
                <a:close/>
                <a:moveTo>
                  <a:pt x="2851172" y="1554810"/>
                </a:moveTo>
                <a:cubicBezTo>
                  <a:pt x="2859606" y="1580115"/>
                  <a:pt x="2876477" y="1596988"/>
                  <a:pt x="2898975" y="1602612"/>
                </a:cubicBezTo>
                <a:cubicBezTo>
                  <a:pt x="2901785" y="1602612"/>
                  <a:pt x="2901785" y="1605422"/>
                  <a:pt x="2901785" y="1605422"/>
                </a:cubicBezTo>
                <a:cubicBezTo>
                  <a:pt x="2901785" y="1608233"/>
                  <a:pt x="2898975" y="1608233"/>
                  <a:pt x="2898975" y="1608233"/>
                </a:cubicBezTo>
                <a:cubicBezTo>
                  <a:pt x="2876477" y="1613859"/>
                  <a:pt x="2859606" y="1630730"/>
                  <a:pt x="2853983" y="1653224"/>
                </a:cubicBezTo>
                <a:cubicBezTo>
                  <a:pt x="2853983" y="1656035"/>
                  <a:pt x="2851172" y="1656035"/>
                  <a:pt x="2851172" y="1656035"/>
                </a:cubicBezTo>
                <a:cubicBezTo>
                  <a:pt x="2848359" y="1656035"/>
                  <a:pt x="2848359" y="1653224"/>
                  <a:pt x="2848359" y="1653224"/>
                </a:cubicBezTo>
                <a:cubicBezTo>
                  <a:pt x="2842739" y="1630730"/>
                  <a:pt x="2825865" y="1613859"/>
                  <a:pt x="2803370" y="1608233"/>
                </a:cubicBezTo>
                <a:cubicBezTo>
                  <a:pt x="2800560" y="1608233"/>
                  <a:pt x="2800560" y="1605422"/>
                  <a:pt x="2800560" y="1605422"/>
                </a:cubicBezTo>
                <a:cubicBezTo>
                  <a:pt x="2800560" y="1602612"/>
                  <a:pt x="2803370" y="1602612"/>
                  <a:pt x="2803370" y="1602612"/>
                </a:cubicBezTo>
                <a:cubicBezTo>
                  <a:pt x="2825865" y="1596988"/>
                  <a:pt x="2842739" y="1580115"/>
                  <a:pt x="2851172" y="1554810"/>
                </a:cubicBezTo>
                <a:close/>
                <a:moveTo>
                  <a:pt x="2696525" y="1554810"/>
                </a:moveTo>
                <a:cubicBezTo>
                  <a:pt x="2704959" y="1580115"/>
                  <a:pt x="2721830" y="1596988"/>
                  <a:pt x="2744328" y="1602612"/>
                </a:cubicBezTo>
                <a:cubicBezTo>
                  <a:pt x="2747138" y="1602612"/>
                  <a:pt x="2747138" y="1605422"/>
                  <a:pt x="2747138" y="1605422"/>
                </a:cubicBezTo>
                <a:cubicBezTo>
                  <a:pt x="2747138" y="1608233"/>
                  <a:pt x="2744328" y="1608233"/>
                  <a:pt x="2744328" y="1608233"/>
                </a:cubicBezTo>
                <a:cubicBezTo>
                  <a:pt x="2721830" y="1613859"/>
                  <a:pt x="2704959" y="1630730"/>
                  <a:pt x="2699336" y="1653224"/>
                </a:cubicBezTo>
                <a:cubicBezTo>
                  <a:pt x="2699336" y="1656035"/>
                  <a:pt x="2696525" y="1656035"/>
                  <a:pt x="2696525" y="1656035"/>
                </a:cubicBezTo>
                <a:cubicBezTo>
                  <a:pt x="2693712" y="1656035"/>
                  <a:pt x="2693712" y="1653224"/>
                  <a:pt x="2693712" y="1653224"/>
                </a:cubicBezTo>
                <a:cubicBezTo>
                  <a:pt x="2688092" y="1630730"/>
                  <a:pt x="2671218" y="1613859"/>
                  <a:pt x="2648723" y="1608233"/>
                </a:cubicBezTo>
                <a:cubicBezTo>
                  <a:pt x="2645913" y="1608233"/>
                  <a:pt x="2645913" y="1605422"/>
                  <a:pt x="2645913" y="1605422"/>
                </a:cubicBezTo>
                <a:cubicBezTo>
                  <a:pt x="2645913" y="1602612"/>
                  <a:pt x="2648723" y="1602612"/>
                  <a:pt x="2648723" y="1602612"/>
                </a:cubicBezTo>
                <a:cubicBezTo>
                  <a:pt x="2671218" y="1596988"/>
                  <a:pt x="2688092" y="1580115"/>
                  <a:pt x="2696525" y="1554810"/>
                </a:cubicBezTo>
                <a:close/>
                <a:moveTo>
                  <a:pt x="2539061" y="1554810"/>
                </a:moveTo>
                <a:cubicBezTo>
                  <a:pt x="2547497" y="1580115"/>
                  <a:pt x="2567179" y="1596988"/>
                  <a:pt x="2586863" y="1602612"/>
                </a:cubicBezTo>
                <a:cubicBezTo>
                  <a:pt x="2589673" y="1602612"/>
                  <a:pt x="2589673" y="1605422"/>
                  <a:pt x="2589673" y="1605422"/>
                </a:cubicBezTo>
                <a:cubicBezTo>
                  <a:pt x="2589673" y="1608233"/>
                  <a:pt x="2586863" y="1608233"/>
                  <a:pt x="2586863" y="1608233"/>
                </a:cubicBezTo>
                <a:cubicBezTo>
                  <a:pt x="2564365" y="1613859"/>
                  <a:pt x="2547497" y="1630730"/>
                  <a:pt x="2541874" y="1653224"/>
                </a:cubicBezTo>
                <a:cubicBezTo>
                  <a:pt x="2541874" y="1656035"/>
                  <a:pt x="2539061" y="1656035"/>
                  <a:pt x="2539061" y="1656035"/>
                </a:cubicBezTo>
                <a:cubicBezTo>
                  <a:pt x="2536247" y="1656035"/>
                  <a:pt x="2536247" y="1653224"/>
                  <a:pt x="2536247" y="1653224"/>
                </a:cubicBezTo>
                <a:cubicBezTo>
                  <a:pt x="2530627" y="1630730"/>
                  <a:pt x="2513756" y="1613859"/>
                  <a:pt x="2491261" y="1608233"/>
                </a:cubicBezTo>
                <a:cubicBezTo>
                  <a:pt x="2488448" y="1608233"/>
                  <a:pt x="2488448" y="1605422"/>
                  <a:pt x="2488448" y="1605422"/>
                </a:cubicBezTo>
                <a:cubicBezTo>
                  <a:pt x="2488448" y="1602612"/>
                  <a:pt x="2491261" y="1602612"/>
                  <a:pt x="2491261" y="1602612"/>
                </a:cubicBezTo>
                <a:cubicBezTo>
                  <a:pt x="2513756" y="1596988"/>
                  <a:pt x="2530627" y="1580115"/>
                  <a:pt x="2539061" y="1554810"/>
                </a:cubicBezTo>
                <a:close/>
                <a:moveTo>
                  <a:pt x="2384413" y="1554810"/>
                </a:moveTo>
                <a:cubicBezTo>
                  <a:pt x="2392849" y="1580115"/>
                  <a:pt x="2409717" y="1596988"/>
                  <a:pt x="2432215" y="1602612"/>
                </a:cubicBezTo>
                <a:cubicBezTo>
                  <a:pt x="2435025" y="1602612"/>
                  <a:pt x="2435025" y="1605422"/>
                  <a:pt x="2435025" y="1605422"/>
                </a:cubicBezTo>
                <a:cubicBezTo>
                  <a:pt x="2435025" y="1608233"/>
                  <a:pt x="2432215" y="1608233"/>
                  <a:pt x="2432215" y="1608233"/>
                </a:cubicBezTo>
                <a:cubicBezTo>
                  <a:pt x="2409717" y="1613859"/>
                  <a:pt x="2392849" y="1630730"/>
                  <a:pt x="2387226" y="1653224"/>
                </a:cubicBezTo>
                <a:cubicBezTo>
                  <a:pt x="2387226" y="1656035"/>
                  <a:pt x="2384413" y="1656035"/>
                  <a:pt x="2384413" y="1656035"/>
                </a:cubicBezTo>
                <a:cubicBezTo>
                  <a:pt x="2381599" y="1656035"/>
                  <a:pt x="2381599" y="1653224"/>
                  <a:pt x="2381599" y="1653224"/>
                </a:cubicBezTo>
                <a:cubicBezTo>
                  <a:pt x="2375979" y="1630730"/>
                  <a:pt x="2359108" y="1613859"/>
                  <a:pt x="2336613" y="1608233"/>
                </a:cubicBezTo>
                <a:cubicBezTo>
                  <a:pt x="2333800" y="1608233"/>
                  <a:pt x="2333800" y="1605422"/>
                  <a:pt x="2333800" y="1605422"/>
                </a:cubicBezTo>
                <a:cubicBezTo>
                  <a:pt x="2333800" y="1602612"/>
                  <a:pt x="2336613" y="1602612"/>
                  <a:pt x="2336613" y="1602612"/>
                </a:cubicBezTo>
                <a:cubicBezTo>
                  <a:pt x="2359108" y="1596988"/>
                  <a:pt x="2375979" y="1580115"/>
                  <a:pt x="2384413" y="1554810"/>
                </a:cubicBezTo>
                <a:close/>
                <a:moveTo>
                  <a:pt x="2229761" y="1554810"/>
                </a:moveTo>
                <a:cubicBezTo>
                  <a:pt x="2238198" y="1580115"/>
                  <a:pt x="2255066" y="1596988"/>
                  <a:pt x="2277564" y="1602612"/>
                </a:cubicBezTo>
                <a:cubicBezTo>
                  <a:pt x="2280374" y="1602612"/>
                  <a:pt x="2280374" y="1605422"/>
                  <a:pt x="2280374" y="1605422"/>
                </a:cubicBezTo>
                <a:cubicBezTo>
                  <a:pt x="2280374" y="1608233"/>
                  <a:pt x="2277564" y="1608233"/>
                  <a:pt x="2277564" y="1608233"/>
                </a:cubicBezTo>
                <a:cubicBezTo>
                  <a:pt x="2255066" y="1613859"/>
                  <a:pt x="2238198" y="1630730"/>
                  <a:pt x="2232575" y="1653224"/>
                </a:cubicBezTo>
                <a:cubicBezTo>
                  <a:pt x="2232575" y="1656035"/>
                  <a:pt x="2229761" y="1656035"/>
                  <a:pt x="2229761" y="1656035"/>
                </a:cubicBezTo>
                <a:cubicBezTo>
                  <a:pt x="2226948" y="1656035"/>
                  <a:pt x="2226948" y="1653224"/>
                  <a:pt x="2226948" y="1653224"/>
                </a:cubicBezTo>
                <a:cubicBezTo>
                  <a:pt x="2221328" y="1630730"/>
                  <a:pt x="2204457" y="1613859"/>
                  <a:pt x="2181962" y="1608233"/>
                </a:cubicBezTo>
                <a:cubicBezTo>
                  <a:pt x="2179149" y="1608233"/>
                  <a:pt x="2179149" y="1605422"/>
                  <a:pt x="2179149" y="1605422"/>
                </a:cubicBezTo>
                <a:cubicBezTo>
                  <a:pt x="2179149" y="1602612"/>
                  <a:pt x="2181962" y="1602612"/>
                  <a:pt x="2181962" y="1602612"/>
                </a:cubicBezTo>
                <a:cubicBezTo>
                  <a:pt x="2204457" y="1596988"/>
                  <a:pt x="2221328" y="1580115"/>
                  <a:pt x="2229761" y="1554810"/>
                </a:cubicBezTo>
                <a:close/>
                <a:moveTo>
                  <a:pt x="2075115" y="1554810"/>
                </a:moveTo>
                <a:cubicBezTo>
                  <a:pt x="2080738" y="1580115"/>
                  <a:pt x="2100419" y="1596988"/>
                  <a:pt x="2122917" y="1602612"/>
                </a:cubicBezTo>
                <a:cubicBezTo>
                  <a:pt x="2125727" y="1602612"/>
                  <a:pt x="2125727" y="1605422"/>
                  <a:pt x="2125727" y="1605422"/>
                </a:cubicBezTo>
                <a:cubicBezTo>
                  <a:pt x="2125727" y="1608233"/>
                  <a:pt x="2122917" y="1608233"/>
                  <a:pt x="2122917" y="1608233"/>
                </a:cubicBezTo>
                <a:cubicBezTo>
                  <a:pt x="2100419" y="1613859"/>
                  <a:pt x="2083551" y="1630730"/>
                  <a:pt x="2077928" y="1653224"/>
                </a:cubicBezTo>
                <a:cubicBezTo>
                  <a:pt x="2077928" y="1656035"/>
                  <a:pt x="2075115" y="1656035"/>
                  <a:pt x="2075115" y="1656035"/>
                </a:cubicBezTo>
                <a:cubicBezTo>
                  <a:pt x="2072301" y="1656035"/>
                  <a:pt x="2072301" y="1653224"/>
                  <a:pt x="2072301" y="1653224"/>
                </a:cubicBezTo>
                <a:cubicBezTo>
                  <a:pt x="2066681" y="1630730"/>
                  <a:pt x="2049810" y="1613859"/>
                  <a:pt x="2027315" y="1608233"/>
                </a:cubicBezTo>
                <a:cubicBezTo>
                  <a:pt x="2024502" y="1608233"/>
                  <a:pt x="2024502" y="1605422"/>
                  <a:pt x="2024502" y="1605422"/>
                </a:cubicBezTo>
                <a:cubicBezTo>
                  <a:pt x="2024502" y="1602612"/>
                  <a:pt x="2027315" y="1602612"/>
                  <a:pt x="2027315" y="1602612"/>
                </a:cubicBezTo>
                <a:cubicBezTo>
                  <a:pt x="2049810" y="1596988"/>
                  <a:pt x="2066681" y="1580115"/>
                  <a:pt x="2075115" y="1554810"/>
                </a:cubicBezTo>
                <a:close/>
                <a:moveTo>
                  <a:pt x="1917652" y="1554810"/>
                </a:moveTo>
                <a:cubicBezTo>
                  <a:pt x="1926086" y="1580115"/>
                  <a:pt x="1942957" y="1596988"/>
                  <a:pt x="1965455" y="1602612"/>
                </a:cubicBezTo>
                <a:cubicBezTo>
                  <a:pt x="1968265" y="1602612"/>
                  <a:pt x="1968265" y="1605422"/>
                  <a:pt x="1968265" y="1605422"/>
                </a:cubicBezTo>
                <a:cubicBezTo>
                  <a:pt x="1968265" y="1608233"/>
                  <a:pt x="1965455" y="1608233"/>
                  <a:pt x="1965455" y="1608233"/>
                </a:cubicBezTo>
                <a:cubicBezTo>
                  <a:pt x="1942957" y="1613859"/>
                  <a:pt x="1926086" y="1630730"/>
                  <a:pt x="1920463" y="1653224"/>
                </a:cubicBezTo>
                <a:cubicBezTo>
                  <a:pt x="1920463" y="1656035"/>
                  <a:pt x="1917652" y="1656035"/>
                  <a:pt x="1917652" y="1656035"/>
                </a:cubicBezTo>
                <a:cubicBezTo>
                  <a:pt x="1914839" y="1656035"/>
                  <a:pt x="1914839" y="1653224"/>
                  <a:pt x="1914839" y="1653224"/>
                </a:cubicBezTo>
                <a:cubicBezTo>
                  <a:pt x="1909219" y="1630730"/>
                  <a:pt x="1892345" y="1613859"/>
                  <a:pt x="1869850" y="1608233"/>
                </a:cubicBezTo>
                <a:cubicBezTo>
                  <a:pt x="1867040" y="1608233"/>
                  <a:pt x="1867040" y="1605422"/>
                  <a:pt x="1867040" y="1605422"/>
                </a:cubicBezTo>
                <a:cubicBezTo>
                  <a:pt x="1867040" y="1602612"/>
                  <a:pt x="1869850" y="1602612"/>
                  <a:pt x="1869850" y="1602612"/>
                </a:cubicBezTo>
                <a:cubicBezTo>
                  <a:pt x="1892345" y="1596988"/>
                  <a:pt x="1909219" y="1580115"/>
                  <a:pt x="1917652" y="1554810"/>
                </a:cubicBezTo>
                <a:close/>
                <a:moveTo>
                  <a:pt x="1763004" y="1554810"/>
                </a:moveTo>
                <a:cubicBezTo>
                  <a:pt x="1771438" y="1580115"/>
                  <a:pt x="1788309" y="1596988"/>
                  <a:pt x="1810807" y="1602612"/>
                </a:cubicBezTo>
                <a:cubicBezTo>
                  <a:pt x="1813617" y="1602612"/>
                  <a:pt x="1813617" y="1605422"/>
                  <a:pt x="1813617" y="1605422"/>
                </a:cubicBezTo>
                <a:cubicBezTo>
                  <a:pt x="1813617" y="1608233"/>
                  <a:pt x="1810807" y="1608233"/>
                  <a:pt x="1810807" y="1608233"/>
                </a:cubicBezTo>
                <a:cubicBezTo>
                  <a:pt x="1788309" y="1613859"/>
                  <a:pt x="1771438" y="1630730"/>
                  <a:pt x="1765815" y="1653224"/>
                </a:cubicBezTo>
                <a:cubicBezTo>
                  <a:pt x="1765815" y="1656035"/>
                  <a:pt x="1763004" y="1656035"/>
                  <a:pt x="1763004" y="1656035"/>
                </a:cubicBezTo>
                <a:cubicBezTo>
                  <a:pt x="1760191" y="1656035"/>
                  <a:pt x="1760191" y="1653224"/>
                  <a:pt x="1760191" y="1653224"/>
                </a:cubicBezTo>
                <a:cubicBezTo>
                  <a:pt x="1754571" y="1630730"/>
                  <a:pt x="1737697" y="1613859"/>
                  <a:pt x="1715202" y="1608233"/>
                </a:cubicBezTo>
                <a:cubicBezTo>
                  <a:pt x="1712392" y="1608233"/>
                  <a:pt x="1712392" y="1605422"/>
                  <a:pt x="1712392" y="1605422"/>
                </a:cubicBezTo>
                <a:cubicBezTo>
                  <a:pt x="1712392" y="1602612"/>
                  <a:pt x="1715202" y="1602612"/>
                  <a:pt x="1715202" y="1602612"/>
                </a:cubicBezTo>
                <a:cubicBezTo>
                  <a:pt x="1737697" y="1596988"/>
                  <a:pt x="1754571" y="1580115"/>
                  <a:pt x="1763004" y="1554810"/>
                </a:cubicBezTo>
                <a:close/>
                <a:moveTo>
                  <a:pt x="1608353" y="1554810"/>
                </a:moveTo>
                <a:cubicBezTo>
                  <a:pt x="1613977" y="1580115"/>
                  <a:pt x="1633658" y="1596988"/>
                  <a:pt x="1656156" y="1602612"/>
                </a:cubicBezTo>
                <a:cubicBezTo>
                  <a:pt x="1658966" y="1602612"/>
                  <a:pt x="1658966" y="1605422"/>
                  <a:pt x="1658966" y="1605422"/>
                </a:cubicBezTo>
                <a:cubicBezTo>
                  <a:pt x="1658966" y="1608233"/>
                  <a:pt x="1656156" y="1608233"/>
                  <a:pt x="1656156" y="1608233"/>
                </a:cubicBezTo>
                <a:cubicBezTo>
                  <a:pt x="1633658" y="1613859"/>
                  <a:pt x="1616787" y="1630730"/>
                  <a:pt x="1611164" y="1653224"/>
                </a:cubicBezTo>
                <a:cubicBezTo>
                  <a:pt x="1611164" y="1656035"/>
                  <a:pt x="1608353" y="1656035"/>
                  <a:pt x="1608353" y="1656035"/>
                </a:cubicBezTo>
                <a:cubicBezTo>
                  <a:pt x="1605540" y="1656035"/>
                  <a:pt x="1605540" y="1653224"/>
                  <a:pt x="1605540" y="1653224"/>
                </a:cubicBezTo>
                <a:cubicBezTo>
                  <a:pt x="1599920" y="1630730"/>
                  <a:pt x="1583046" y="1613859"/>
                  <a:pt x="1560551" y="1608233"/>
                </a:cubicBezTo>
                <a:cubicBezTo>
                  <a:pt x="1557741" y="1608233"/>
                  <a:pt x="1557741" y="1605422"/>
                  <a:pt x="1557741" y="1605422"/>
                </a:cubicBezTo>
                <a:cubicBezTo>
                  <a:pt x="1557741" y="1602612"/>
                  <a:pt x="1560551" y="1602612"/>
                  <a:pt x="1560551" y="1602612"/>
                </a:cubicBezTo>
                <a:cubicBezTo>
                  <a:pt x="1583046" y="1596988"/>
                  <a:pt x="1599920" y="1580115"/>
                  <a:pt x="1608353" y="1554810"/>
                </a:cubicBezTo>
                <a:close/>
                <a:moveTo>
                  <a:pt x="1450892" y="1554810"/>
                </a:moveTo>
                <a:cubicBezTo>
                  <a:pt x="1459326" y="1580115"/>
                  <a:pt x="1476197" y="1596988"/>
                  <a:pt x="1498695" y="1602612"/>
                </a:cubicBezTo>
                <a:cubicBezTo>
                  <a:pt x="1501505" y="1602612"/>
                  <a:pt x="1501505" y="1605422"/>
                  <a:pt x="1501505" y="1605422"/>
                </a:cubicBezTo>
                <a:cubicBezTo>
                  <a:pt x="1501505" y="1608233"/>
                  <a:pt x="1498695" y="1608233"/>
                  <a:pt x="1498695" y="1608233"/>
                </a:cubicBezTo>
                <a:cubicBezTo>
                  <a:pt x="1476197" y="1613859"/>
                  <a:pt x="1459326" y="1630730"/>
                  <a:pt x="1453706" y="1653224"/>
                </a:cubicBezTo>
                <a:cubicBezTo>
                  <a:pt x="1453706" y="1656035"/>
                  <a:pt x="1450892" y="1656035"/>
                  <a:pt x="1450892" y="1656035"/>
                </a:cubicBezTo>
                <a:cubicBezTo>
                  <a:pt x="1448079" y="1656035"/>
                  <a:pt x="1448079" y="1653224"/>
                  <a:pt x="1448079" y="1653224"/>
                </a:cubicBezTo>
                <a:cubicBezTo>
                  <a:pt x="1442458" y="1630730"/>
                  <a:pt x="1425587" y="1613859"/>
                  <a:pt x="1403090" y="1608233"/>
                </a:cubicBezTo>
                <a:cubicBezTo>
                  <a:pt x="1400280" y="1608233"/>
                  <a:pt x="1400280" y="1605422"/>
                  <a:pt x="1400280" y="1605422"/>
                </a:cubicBezTo>
                <a:cubicBezTo>
                  <a:pt x="1400280" y="1602612"/>
                  <a:pt x="1403090" y="1602612"/>
                  <a:pt x="1403090" y="1602612"/>
                </a:cubicBezTo>
                <a:cubicBezTo>
                  <a:pt x="1425587" y="1596988"/>
                  <a:pt x="1442458" y="1580115"/>
                  <a:pt x="1450892" y="1554810"/>
                </a:cubicBezTo>
                <a:close/>
                <a:moveTo>
                  <a:pt x="1296244" y="1554810"/>
                </a:moveTo>
                <a:cubicBezTo>
                  <a:pt x="1304678" y="1580115"/>
                  <a:pt x="1321549" y="1596988"/>
                  <a:pt x="1344046" y="1602612"/>
                </a:cubicBezTo>
                <a:cubicBezTo>
                  <a:pt x="1346857" y="1602612"/>
                  <a:pt x="1346857" y="1605422"/>
                  <a:pt x="1346857" y="1605422"/>
                </a:cubicBezTo>
                <a:cubicBezTo>
                  <a:pt x="1346857" y="1608233"/>
                  <a:pt x="1344046" y="1608233"/>
                  <a:pt x="1344046" y="1608233"/>
                </a:cubicBezTo>
                <a:cubicBezTo>
                  <a:pt x="1321549" y="1613859"/>
                  <a:pt x="1304678" y="1630730"/>
                  <a:pt x="1299058" y="1653224"/>
                </a:cubicBezTo>
                <a:cubicBezTo>
                  <a:pt x="1299058" y="1656035"/>
                  <a:pt x="1296244" y="1656035"/>
                  <a:pt x="1296244" y="1656035"/>
                </a:cubicBezTo>
                <a:cubicBezTo>
                  <a:pt x="1293431" y="1656035"/>
                  <a:pt x="1293431" y="1653224"/>
                  <a:pt x="1293431" y="1653224"/>
                </a:cubicBezTo>
                <a:cubicBezTo>
                  <a:pt x="1287810" y="1630730"/>
                  <a:pt x="1270939" y="1613859"/>
                  <a:pt x="1248442" y="1608233"/>
                </a:cubicBezTo>
                <a:cubicBezTo>
                  <a:pt x="1245632" y="1608233"/>
                  <a:pt x="1245632" y="1605422"/>
                  <a:pt x="1245632" y="1605422"/>
                </a:cubicBezTo>
                <a:cubicBezTo>
                  <a:pt x="1245632" y="1602612"/>
                  <a:pt x="1248442" y="1602612"/>
                  <a:pt x="1248442" y="1602612"/>
                </a:cubicBezTo>
                <a:cubicBezTo>
                  <a:pt x="1270939" y="1596988"/>
                  <a:pt x="1287810" y="1580115"/>
                  <a:pt x="1296244" y="1554810"/>
                </a:cubicBezTo>
                <a:close/>
                <a:moveTo>
                  <a:pt x="1141593" y="1554810"/>
                </a:moveTo>
                <a:cubicBezTo>
                  <a:pt x="1150027" y="1580115"/>
                  <a:pt x="1166898" y="1596988"/>
                  <a:pt x="1189395" y="1602612"/>
                </a:cubicBezTo>
                <a:cubicBezTo>
                  <a:pt x="1192206" y="1602612"/>
                  <a:pt x="1192206" y="1605422"/>
                  <a:pt x="1192206" y="1605422"/>
                </a:cubicBezTo>
                <a:cubicBezTo>
                  <a:pt x="1192206" y="1608233"/>
                  <a:pt x="1189395" y="1608233"/>
                  <a:pt x="1189395" y="1608233"/>
                </a:cubicBezTo>
                <a:cubicBezTo>
                  <a:pt x="1166898" y="1613859"/>
                  <a:pt x="1150027" y="1630730"/>
                  <a:pt x="1144407" y="1653224"/>
                </a:cubicBezTo>
                <a:cubicBezTo>
                  <a:pt x="1144407" y="1656035"/>
                  <a:pt x="1141593" y="1656035"/>
                  <a:pt x="1141593" y="1656035"/>
                </a:cubicBezTo>
                <a:cubicBezTo>
                  <a:pt x="1138780" y="1656035"/>
                  <a:pt x="1138780" y="1653224"/>
                  <a:pt x="1138780" y="1653224"/>
                </a:cubicBezTo>
                <a:cubicBezTo>
                  <a:pt x="1133159" y="1630730"/>
                  <a:pt x="1116288" y="1613859"/>
                  <a:pt x="1093791" y="1608233"/>
                </a:cubicBezTo>
                <a:cubicBezTo>
                  <a:pt x="1090981" y="1608233"/>
                  <a:pt x="1090981" y="1605422"/>
                  <a:pt x="1090981" y="1605422"/>
                </a:cubicBezTo>
                <a:cubicBezTo>
                  <a:pt x="1090981" y="1602612"/>
                  <a:pt x="1093791" y="1602612"/>
                  <a:pt x="1093791" y="1602612"/>
                </a:cubicBezTo>
                <a:cubicBezTo>
                  <a:pt x="1116288" y="1596988"/>
                  <a:pt x="1133159" y="1580115"/>
                  <a:pt x="1141593" y="1554810"/>
                </a:cubicBezTo>
                <a:close/>
                <a:moveTo>
                  <a:pt x="984132" y="1554810"/>
                </a:moveTo>
                <a:cubicBezTo>
                  <a:pt x="992566" y="1580115"/>
                  <a:pt x="1009437" y="1596988"/>
                  <a:pt x="1031934" y="1602612"/>
                </a:cubicBezTo>
                <a:cubicBezTo>
                  <a:pt x="1034745" y="1602612"/>
                  <a:pt x="1034745" y="1605422"/>
                  <a:pt x="1034745" y="1605422"/>
                </a:cubicBezTo>
                <a:cubicBezTo>
                  <a:pt x="1034745" y="1608233"/>
                  <a:pt x="1031934" y="1608233"/>
                  <a:pt x="1031934" y="1608233"/>
                </a:cubicBezTo>
                <a:cubicBezTo>
                  <a:pt x="1009437" y="1613859"/>
                  <a:pt x="992566" y="1630730"/>
                  <a:pt x="986946" y="1653224"/>
                </a:cubicBezTo>
                <a:cubicBezTo>
                  <a:pt x="986946" y="1656035"/>
                  <a:pt x="984132" y="1656035"/>
                  <a:pt x="984132" y="1656035"/>
                </a:cubicBezTo>
                <a:cubicBezTo>
                  <a:pt x="981319" y="1656035"/>
                  <a:pt x="981319" y="1653224"/>
                  <a:pt x="981319" y="1653224"/>
                </a:cubicBezTo>
                <a:cubicBezTo>
                  <a:pt x="975698" y="1630730"/>
                  <a:pt x="958827" y="1613859"/>
                  <a:pt x="936330" y="1608233"/>
                </a:cubicBezTo>
                <a:cubicBezTo>
                  <a:pt x="933520" y="1608233"/>
                  <a:pt x="933520" y="1605422"/>
                  <a:pt x="933520" y="1605422"/>
                </a:cubicBezTo>
                <a:cubicBezTo>
                  <a:pt x="933520" y="1602612"/>
                  <a:pt x="936330" y="1602612"/>
                  <a:pt x="936330" y="1602612"/>
                </a:cubicBezTo>
                <a:cubicBezTo>
                  <a:pt x="958827" y="1596988"/>
                  <a:pt x="975698" y="1580115"/>
                  <a:pt x="984132" y="1554810"/>
                </a:cubicBezTo>
                <a:close/>
                <a:moveTo>
                  <a:pt x="829484" y="1554810"/>
                </a:moveTo>
                <a:cubicBezTo>
                  <a:pt x="837918" y="1580115"/>
                  <a:pt x="854789" y="1596988"/>
                  <a:pt x="877286" y="1602612"/>
                </a:cubicBezTo>
                <a:cubicBezTo>
                  <a:pt x="880097" y="1602612"/>
                  <a:pt x="880097" y="1605422"/>
                  <a:pt x="880097" y="1605422"/>
                </a:cubicBezTo>
                <a:cubicBezTo>
                  <a:pt x="880097" y="1608233"/>
                  <a:pt x="877286" y="1608233"/>
                  <a:pt x="877286" y="1608233"/>
                </a:cubicBezTo>
                <a:cubicBezTo>
                  <a:pt x="854789" y="1613859"/>
                  <a:pt x="837918" y="1630730"/>
                  <a:pt x="832298" y="1653224"/>
                </a:cubicBezTo>
                <a:cubicBezTo>
                  <a:pt x="832298" y="1656035"/>
                  <a:pt x="829484" y="1656035"/>
                  <a:pt x="829484" y="1656035"/>
                </a:cubicBezTo>
                <a:cubicBezTo>
                  <a:pt x="826671" y="1656035"/>
                  <a:pt x="826671" y="1653224"/>
                  <a:pt x="826671" y="1653224"/>
                </a:cubicBezTo>
                <a:cubicBezTo>
                  <a:pt x="821050" y="1630730"/>
                  <a:pt x="804179" y="1613859"/>
                  <a:pt x="781682" y="1608233"/>
                </a:cubicBezTo>
                <a:cubicBezTo>
                  <a:pt x="778872" y="1608233"/>
                  <a:pt x="778872" y="1605422"/>
                  <a:pt x="778872" y="1605422"/>
                </a:cubicBezTo>
                <a:cubicBezTo>
                  <a:pt x="778872" y="1602612"/>
                  <a:pt x="781682" y="1602612"/>
                  <a:pt x="781682" y="1602612"/>
                </a:cubicBezTo>
                <a:cubicBezTo>
                  <a:pt x="804179" y="1596988"/>
                  <a:pt x="821050" y="1580115"/>
                  <a:pt x="829484" y="1554810"/>
                </a:cubicBezTo>
                <a:close/>
                <a:moveTo>
                  <a:pt x="674833" y="1554810"/>
                </a:moveTo>
                <a:cubicBezTo>
                  <a:pt x="683267" y="1580115"/>
                  <a:pt x="700138" y="1596988"/>
                  <a:pt x="722635" y="1602612"/>
                </a:cubicBezTo>
                <a:cubicBezTo>
                  <a:pt x="725446" y="1602612"/>
                  <a:pt x="725446" y="1605422"/>
                  <a:pt x="725446" y="1605422"/>
                </a:cubicBezTo>
                <a:cubicBezTo>
                  <a:pt x="725446" y="1608233"/>
                  <a:pt x="722635" y="1608233"/>
                  <a:pt x="722635" y="1608233"/>
                </a:cubicBezTo>
                <a:cubicBezTo>
                  <a:pt x="700138" y="1613859"/>
                  <a:pt x="683267" y="1630730"/>
                  <a:pt x="677647" y="1653224"/>
                </a:cubicBezTo>
                <a:cubicBezTo>
                  <a:pt x="677647" y="1656035"/>
                  <a:pt x="674833" y="1656035"/>
                  <a:pt x="674833" y="1656035"/>
                </a:cubicBezTo>
                <a:cubicBezTo>
                  <a:pt x="672020" y="1656035"/>
                  <a:pt x="672020" y="1653224"/>
                  <a:pt x="672020" y="1653224"/>
                </a:cubicBezTo>
                <a:cubicBezTo>
                  <a:pt x="666399" y="1630730"/>
                  <a:pt x="649528" y="1613859"/>
                  <a:pt x="627031" y="1608233"/>
                </a:cubicBezTo>
                <a:cubicBezTo>
                  <a:pt x="624221" y="1608233"/>
                  <a:pt x="624221" y="1605422"/>
                  <a:pt x="624221" y="1605422"/>
                </a:cubicBezTo>
                <a:cubicBezTo>
                  <a:pt x="624221" y="1602612"/>
                  <a:pt x="627031" y="1602612"/>
                  <a:pt x="627031" y="1602612"/>
                </a:cubicBezTo>
                <a:cubicBezTo>
                  <a:pt x="649528" y="1596988"/>
                  <a:pt x="666399" y="1580115"/>
                  <a:pt x="674833" y="1554810"/>
                </a:cubicBezTo>
                <a:close/>
                <a:moveTo>
                  <a:pt x="517372" y="1554810"/>
                </a:moveTo>
                <a:cubicBezTo>
                  <a:pt x="525806" y="1580115"/>
                  <a:pt x="542677" y="1596988"/>
                  <a:pt x="565174" y="1602612"/>
                </a:cubicBezTo>
                <a:cubicBezTo>
                  <a:pt x="567985" y="1602612"/>
                  <a:pt x="567985" y="1605422"/>
                  <a:pt x="567985" y="1605422"/>
                </a:cubicBezTo>
                <a:cubicBezTo>
                  <a:pt x="567985" y="1608233"/>
                  <a:pt x="565174" y="1608233"/>
                  <a:pt x="565174" y="1608233"/>
                </a:cubicBezTo>
                <a:cubicBezTo>
                  <a:pt x="542677" y="1613859"/>
                  <a:pt x="525806" y="1630730"/>
                  <a:pt x="520183" y="1653224"/>
                </a:cubicBezTo>
                <a:cubicBezTo>
                  <a:pt x="520183" y="1656035"/>
                  <a:pt x="517372" y="1656035"/>
                  <a:pt x="517372" y="1656035"/>
                </a:cubicBezTo>
                <a:cubicBezTo>
                  <a:pt x="514559" y="1656035"/>
                  <a:pt x="514559" y="1653224"/>
                  <a:pt x="514559" y="1653224"/>
                </a:cubicBezTo>
                <a:cubicBezTo>
                  <a:pt x="508938" y="1630730"/>
                  <a:pt x="492065" y="1613859"/>
                  <a:pt x="469570" y="1608233"/>
                </a:cubicBezTo>
                <a:cubicBezTo>
                  <a:pt x="466760" y="1608233"/>
                  <a:pt x="466760" y="1605422"/>
                  <a:pt x="466760" y="1605422"/>
                </a:cubicBezTo>
                <a:cubicBezTo>
                  <a:pt x="466760" y="1602612"/>
                  <a:pt x="469570" y="1602612"/>
                  <a:pt x="469570" y="1602612"/>
                </a:cubicBezTo>
                <a:cubicBezTo>
                  <a:pt x="492065" y="1596988"/>
                  <a:pt x="508938" y="1580115"/>
                  <a:pt x="517372" y="1554810"/>
                </a:cubicBezTo>
                <a:close/>
                <a:moveTo>
                  <a:pt x="362724" y="1554810"/>
                </a:moveTo>
                <a:cubicBezTo>
                  <a:pt x="371158" y="1580115"/>
                  <a:pt x="388029" y="1596988"/>
                  <a:pt x="410526" y="1602612"/>
                </a:cubicBezTo>
                <a:cubicBezTo>
                  <a:pt x="413337" y="1602612"/>
                  <a:pt x="413337" y="1605422"/>
                  <a:pt x="413337" y="1605422"/>
                </a:cubicBezTo>
                <a:cubicBezTo>
                  <a:pt x="413337" y="1608233"/>
                  <a:pt x="410526" y="1608233"/>
                  <a:pt x="410526" y="1608233"/>
                </a:cubicBezTo>
                <a:cubicBezTo>
                  <a:pt x="388029" y="1613859"/>
                  <a:pt x="371158" y="1630730"/>
                  <a:pt x="365535" y="1653224"/>
                </a:cubicBezTo>
                <a:cubicBezTo>
                  <a:pt x="365535" y="1656035"/>
                  <a:pt x="362724" y="1656035"/>
                  <a:pt x="362724" y="1656035"/>
                </a:cubicBezTo>
                <a:cubicBezTo>
                  <a:pt x="359911" y="1656035"/>
                  <a:pt x="359911" y="1653224"/>
                  <a:pt x="359911" y="1653224"/>
                </a:cubicBezTo>
                <a:cubicBezTo>
                  <a:pt x="354290" y="1630730"/>
                  <a:pt x="337417" y="1613859"/>
                  <a:pt x="314922" y="1608233"/>
                </a:cubicBezTo>
                <a:cubicBezTo>
                  <a:pt x="312112" y="1608233"/>
                  <a:pt x="312112" y="1605422"/>
                  <a:pt x="312112" y="1605422"/>
                </a:cubicBezTo>
                <a:cubicBezTo>
                  <a:pt x="312112" y="1602612"/>
                  <a:pt x="314922" y="1602612"/>
                  <a:pt x="314922" y="1602612"/>
                </a:cubicBezTo>
                <a:cubicBezTo>
                  <a:pt x="337417" y="1596988"/>
                  <a:pt x="354290" y="1580115"/>
                  <a:pt x="362724" y="1554810"/>
                </a:cubicBezTo>
                <a:close/>
                <a:moveTo>
                  <a:pt x="208073" y="1554810"/>
                </a:moveTo>
                <a:cubicBezTo>
                  <a:pt x="216507" y="1580115"/>
                  <a:pt x="233378" y="1596988"/>
                  <a:pt x="255875" y="1602612"/>
                </a:cubicBezTo>
                <a:cubicBezTo>
                  <a:pt x="258686" y="1602612"/>
                  <a:pt x="258686" y="1605422"/>
                  <a:pt x="258686" y="1605422"/>
                </a:cubicBezTo>
                <a:cubicBezTo>
                  <a:pt x="258686" y="1608233"/>
                  <a:pt x="255875" y="1608233"/>
                  <a:pt x="255875" y="1608233"/>
                </a:cubicBezTo>
                <a:cubicBezTo>
                  <a:pt x="233378" y="1613859"/>
                  <a:pt x="216507" y="1630730"/>
                  <a:pt x="210884" y="1653224"/>
                </a:cubicBezTo>
                <a:cubicBezTo>
                  <a:pt x="210884" y="1656035"/>
                  <a:pt x="208073" y="1656035"/>
                  <a:pt x="208073" y="1656035"/>
                </a:cubicBezTo>
                <a:cubicBezTo>
                  <a:pt x="205260" y="1656035"/>
                  <a:pt x="205260" y="1653224"/>
                  <a:pt x="205260" y="1653224"/>
                </a:cubicBezTo>
                <a:cubicBezTo>
                  <a:pt x="199639" y="1630730"/>
                  <a:pt x="182766" y="1613859"/>
                  <a:pt x="160271" y="1608233"/>
                </a:cubicBezTo>
                <a:cubicBezTo>
                  <a:pt x="157461" y="1608233"/>
                  <a:pt x="157461" y="1605422"/>
                  <a:pt x="157461" y="1605422"/>
                </a:cubicBezTo>
                <a:cubicBezTo>
                  <a:pt x="157461" y="1602612"/>
                  <a:pt x="160271" y="1602612"/>
                  <a:pt x="160271" y="1602612"/>
                </a:cubicBezTo>
                <a:cubicBezTo>
                  <a:pt x="182766" y="1596988"/>
                  <a:pt x="199639" y="1580115"/>
                  <a:pt x="208073" y="1554810"/>
                </a:cubicBezTo>
                <a:close/>
                <a:moveTo>
                  <a:pt x="50612" y="1554810"/>
                </a:moveTo>
                <a:cubicBezTo>
                  <a:pt x="59049" y="1580115"/>
                  <a:pt x="75920" y="1596988"/>
                  <a:pt x="98414" y="1602612"/>
                </a:cubicBezTo>
                <a:cubicBezTo>
                  <a:pt x="101225" y="1602612"/>
                  <a:pt x="101225" y="1605422"/>
                  <a:pt x="101225" y="1605422"/>
                </a:cubicBezTo>
                <a:cubicBezTo>
                  <a:pt x="101225" y="1608233"/>
                  <a:pt x="98414" y="1608233"/>
                  <a:pt x="98414" y="1608233"/>
                </a:cubicBezTo>
                <a:cubicBezTo>
                  <a:pt x="75920" y="1613859"/>
                  <a:pt x="59049" y="1630730"/>
                  <a:pt x="53426" y="1653224"/>
                </a:cubicBezTo>
                <a:cubicBezTo>
                  <a:pt x="53426" y="1656035"/>
                  <a:pt x="50612" y="1656035"/>
                  <a:pt x="50612" y="1656035"/>
                </a:cubicBezTo>
                <a:cubicBezTo>
                  <a:pt x="47802" y="1656035"/>
                  <a:pt x="47802" y="1653224"/>
                  <a:pt x="47802" y="1653224"/>
                </a:cubicBezTo>
                <a:cubicBezTo>
                  <a:pt x="42178" y="1630730"/>
                  <a:pt x="25307" y="1613859"/>
                  <a:pt x="2813" y="1608233"/>
                </a:cubicBezTo>
                <a:cubicBezTo>
                  <a:pt x="0" y="1608233"/>
                  <a:pt x="0" y="1605422"/>
                  <a:pt x="0" y="1605422"/>
                </a:cubicBezTo>
                <a:cubicBezTo>
                  <a:pt x="0" y="1602612"/>
                  <a:pt x="2813" y="1602612"/>
                  <a:pt x="2813" y="1602612"/>
                </a:cubicBezTo>
                <a:cubicBezTo>
                  <a:pt x="25307" y="1596988"/>
                  <a:pt x="42178" y="1580115"/>
                  <a:pt x="50612" y="1554810"/>
                </a:cubicBezTo>
                <a:close/>
                <a:moveTo>
                  <a:pt x="5184973" y="1400159"/>
                </a:moveTo>
                <a:cubicBezTo>
                  <a:pt x="5193410" y="1425464"/>
                  <a:pt x="5210281" y="1442337"/>
                  <a:pt x="5232776" y="1447961"/>
                </a:cubicBezTo>
                <a:cubicBezTo>
                  <a:pt x="5235586" y="1447961"/>
                  <a:pt x="5235586" y="1450771"/>
                  <a:pt x="5235586" y="1450771"/>
                </a:cubicBezTo>
                <a:cubicBezTo>
                  <a:pt x="5235586" y="1453582"/>
                  <a:pt x="5232776" y="1453582"/>
                  <a:pt x="5232776" y="1453582"/>
                </a:cubicBezTo>
                <a:cubicBezTo>
                  <a:pt x="5210281" y="1459208"/>
                  <a:pt x="5193410" y="1476079"/>
                  <a:pt x="5187787" y="1498573"/>
                </a:cubicBezTo>
                <a:cubicBezTo>
                  <a:pt x="5187787" y="1501384"/>
                  <a:pt x="5184973" y="1501384"/>
                  <a:pt x="5184973" y="1501384"/>
                </a:cubicBezTo>
                <a:cubicBezTo>
                  <a:pt x="5182163" y="1501384"/>
                  <a:pt x="5182163" y="1498573"/>
                  <a:pt x="5182163" y="1498573"/>
                </a:cubicBezTo>
                <a:cubicBezTo>
                  <a:pt x="5176540" y="1476079"/>
                  <a:pt x="5159669" y="1459208"/>
                  <a:pt x="5137174" y="1453582"/>
                </a:cubicBezTo>
                <a:cubicBezTo>
                  <a:pt x="5134361" y="1453582"/>
                  <a:pt x="5134361" y="1450771"/>
                  <a:pt x="5134361" y="1450771"/>
                </a:cubicBezTo>
                <a:cubicBezTo>
                  <a:pt x="5134361" y="1447961"/>
                  <a:pt x="5137174" y="1447961"/>
                  <a:pt x="5137174" y="1447961"/>
                </a:cubicBezTo>
                <a:cubicBezTo>
                  <a:pt x="5159669" y="1442337"/>
                  <a:pt x="5176540" y="1425464"/>
                  <a:pt x="5184973" y="1400159"/>
                </a:cubicBezTo>
                <a:close/>
                <a:moveTo>
                  <a:pt x="5030325" y="1400159"/>
                </a:moveTo>
                <a:cubicBezTo>
                  <a:pt x="5035949" y="1425464"/>
                  <a:pt x="5055630" y="1442337"/>
                  <a:pt x="5078128" y="1447961"/>
                </a:cubicBezTo>
                <a:cubicBezTo>
                  <a:pt x="5080938" y="1447961"/>
                  <a:pt x="5080938" y="1450771"/>
                  <a:pt x="5080938" y="1450771"/>
                </a:cubicBezTo>
                <a:cubicBezTo>
                  <a:pt x="5080938" y="1453582"/>
                  <a:pt x="5078128" y="1453582"/>
                  <a:pt x="5078128" y="1453582"/>
                </a:cubicBezTo>
                <a:cubicBezTo>
                  <a:pt x="5055630" y="1459208"/>
                  <a:pt x="5038759" y="1476079"/>
                  <a:pt x="5033136" y="1498573"/>
                </a:cubicBezTo>
                <a:cubicBezTo>
                  <a:pt x="5033136" y="1501384"/>
                  <a:pt x="5030325" y="1501384"/>
                  <a:pt x="5030325" y="1501384"/>
                </a:cubicBezTo>
                <a:cubicBezTo>
                  <a:pt x="5027512" y="1501384"/>
                  <a:pt x="5027512" y="1498573"/>
                  <a:pt x="5027512" y="1498573"/>
                </a:cubicBezTo>
                <a:cubicBezTo>
                  <a:pt x="5021892" y="1476079"/>
                  <a:pt x="5005018" y="1459208"/>
                  <a:pt x="4982523" y="1453582"/>
                </a:cubicBezTo>
                <a:cubicBezTo>
                  <a:pt x="4979713" y="1453582"/>
                  <a:pt x="4979713" y="1450771"/>
                  <a:pt x="4979713" y="1450771"/>
                </a:cubicBezTo>
                <a:cubicBezTo>
                  <a:pt x="4979713" y="1447961"/>
                  <a:pt x="4982523" y="1447961"/>
                  <a:pt x="4982523" y="1447961"/>
                </a:cubicBezTo>
                <a:cubicBezTo>
                  <a:pt x="5005018" y="1442337"/>
                  <a:pt x="5021892" y="1425464"/>
                  <a:pt x="5030325" y="1400159"/>
                </a:cubicBezTo>
                <a:close/>
                <a:moveTo>
                  <a:pt x="4872861" y="1400159"/>
                </a:moveTo>
                <a:cubicBezTo>
                  <a:pt x="4881298" y="1425464"/>
                  <a:pt x="4898166" y="1442337"/>
                  <a:pt x="4920664" y="1447961"/>
                </a:cubicBezTo>
                <a:cubicBezTo>
                  <a:pt x="4923474" y="1447961"/>
                  <a:pt x="4923474" y="1450771"/>
                  <a:pt x="4923474" y="1450771"/>
                </a:cubicBezTo>
                <a:cubicBezTo>
                  <a:pt x="4923474" y="1453582"/>
                  <a:pt x="4920664" y="1453582"/>
                  <a:pt x="4920664" y="1453582"/>
                </a:cubicBezTo>
                <a:cubicBezTo>
                  <a:pt x="4898166" y="1459208"/>
                  <a:pt x="4881298" y="1476079"/>
                  <a:pt x="4875675" y="1498573"/>
                </a:cubicBezTo>
                <a:cubicBezTo>
                  <a:pt x="4875675" y="1501384"/>
                  <a:pt x="4872861" y="1501384"/>
                  <a:pt x="4872861" y="1501384"/>
                </a:cubicBezTo>
                <a:cubicBezTo>
                  <a:pt x="4870048" y="1501384"/>
                  <a:pt x="4870048" y="1498573"/>
                  <a:pt x="4870048" y="1498573"/>
                </a:cubicBezTo>
                <a:cubicBezTo>
                  <a:pt x="4864428" y="1476079"/>
                  <a:pt x="4847557" y="1459208"/>
                  <a:pt x="4825062" y="1453582"/>
                </a:cubicBezTo>
                <a:cubicBezTo>
                  <a:pt x="4822249" y="1453582"/>
                  <a:pt x="4822249" y="1450771"/>
                  <a:pt x="4822249" y="1450771"/>
                </a:cubicBezTo>
                <a:cubicBezTo>
                  <a:pt x="4822249" y="1447961"/>
                  <a:pt x="4825062" y="1447961"/>
                  <a:pt x="4825062" y="1447961"/>
                </a:cubicBezTo>
                <a:cubicBezTo>
                  <a:pt x="4847557" y="1442337"/>
                  <a:pt x="4864428" y="1425464"/>
                  <a:pt x="4872861" y="1400159"/>
                </a:cubicBezTo>
                <a:close/>
                <a:moveTo>
                  <a:pt x="4718213" y="1400159"/>
                </a:moveTo>
                <a:cubicBezTo>
                  <a:pt x="4726650" y="1425464"/>
                  <a:pt x="4743518" y="1442337"/>
                  <a:pt x="4766016" y="1447961"/>
                </a:cubicBezTo>
                <a:cubicBezTo>
                  <a:pt x="4768826" y="1447961"/>
                  <a:pt x="4768826" y="1450771"/>
                  <a:pt x="4768826" y="1450771"/>
                </a:cubicBezTo>
                <a:cubicBezTo>
                  <a:pt x="4768826" y="1453582"/>
                  <a:pt x="4766016" y="1453582"/>
                  <a:pt x="4766016" y="1453582"/>
                </a:cubicBezTo>
                <a:cubicBezTo>
                  <a:pt x="4743518" y="1459208"/>
                  <a:pt x="4726650" y="1476079"/>
                  <a:pt x="4721027" y="1498573"/>
                </a:cubicBezTo>
                <a:cubicBezTo>
                  <a:pt x="4721027" y="1501384"/>
                  <a:pt x="4718213" y="1501384"/>
                  <a:pt x="4718213" y="1501384"/>
                </a:cubicBezTo>
                <a:cubicBezTo>
                  <a:pt x="4715400" y="1501384"/>
                  <a:pt x="4715400" y="1498573"/>
                  <a:pt x="4715400" y="1498573"/>
                </a:cubicBezTo>
                <a:cubicBezTo>
                  <a:pt x="4709780" y="1476079"/>
                  <a:pt x="4692909" y="1459208"/>
                  <a:pt x="4670414" y="1453582"/>
                </a:cubicBezTo>
                <a:cubicBezTo>
                  <a:pt x="4667601" y="1453582"/>
                  <a:pt x="4667601" y="1450771"/>
                  <a:pt x="4667601" y="1450771"/>
                </a:cubicBezTo>
                <a:cubicBezTo>
                  <a:pt x="4667601" y="1447961"/>
                  <a:pt x="4670414" y="1447961"/>
                  <a:pt x="4670414" y="1447961"/>
                </a:cubicBezTo>
                <a:cubicBezTo>
                  <a:pt x="4692909" y="1442337"/>
                  <a:pt x="4709780" y="1425464"/>
                  <a:pt x="4718213" y="1400159"/>
                </a:cubicBezTo>
                <a:close/>
                <a:moveTo>
                  <a:pt x="4563563" y="1400159"/>
                </a:moveTo>
                <a:cubicBezTo>
                  <a:pt x="4571999" y="1425464"/>
                  <a:pt x="4588867" y="1442337"/>
                  <a:pt x="4611365" y="1447961"/>
                </a:cubicBezTo>
                <a:cubicBezTo>
                  <a:pt x="4614175" y="1447961"/>
                  <a:pt x="4614175" y="1450771"/>
                  <a:pt x="4614175" y="1450771"/>
                </a:cubicBezTo>
                <a:cubicBezTo>
                  <a:pt x="4614175" y="1453582"/>
                  <a:pt x="4611365" y="1453582"/>
                  <a:pt x="4611365" y="1453582"/>
                </a:cubicBezTo>
                <a:cubicBezTo>
                  <a:pt x="4588867" y="1459208"/>
                  <a:pt x="4571999" y="1476079"/>
                  <a:pt x="4566376" y="1498573"/>
                </a:cubicBezTo>
                <a:cubicBezTo>
                  <a:pt x="4566376" y="1501384"/>
                  <a:pt x="4563563" y="1501384"/>
                  <a:pt x="4563563" y="1501384"/>
                </a:cubicBezTo>
                <a:cubicBezTo>
                  <a:pt x="4560749" y="1501384"/>
                  <a:pt x="4560749" y="1498573"/>
                  <a:pt x="4560749" y="1498573"/>
                </a:cubicBezTo>
                <a:cubicBezTo>
                  <a:pt x="4555129" y="1476079"/>
                  <a:pt x="4538258" y="1459208"/>
                  <a:pt x="4515763" y="1453582"/>
                </a:cubicBezTo>
                <a:cubicBezTo>
                  <a:pt x="4512950" y="1453582"/>
                  <a:pt x="4512950" y="1450771"/>
                  <a:pt x="4512950" y="1450771"/>
                </a:cubicBezTo>
                <a:cubicBezTo>
                  <a:pt x="4512950" y="1447961"/>
                  <a:pt x="4515763" y="1447961"/>
                  <a:pt x="4515763" y="1447961"/>
                </a:cubicBezTo>
                <a:cubicBezTo>
                  <a:pt x="4538258" y="1442337"/>
                  <a:pt x="4555129" y="1425464"/>
                  <a:pt x="4563563" y="1400159"/>
                </a:cubicBezTo>
                <a:close/>
                <a:moveTo>
                  <a:pt x="4406104" y="1400159"/>
                </a:moveTo>
                <a:cubicBezTo>
                  <a:pt x="4414538" y="1425464"/>
                  <a:pt x="4431409" y="1442337"/>
                  <a:pt x="4453907" y="1447961"/>
                </a:cubicBezTo>
                <a:cubicBezTo>
                  <a:pt x="4456717" y="1447961"/>
                  <a:pt x="4456717" y="1450771"/>
                  <a:pt x="4456717" y="1450771"/>
                </a:cubicBezTo>
                <a:cubicBezTo>
                  <a:pt x="4456717" y="1453582"/>
                  <a:pt x="4453907" y="1453582"/>
                  <a:pt x="4453907" y="1453582"/>
                </a:cubicBezTo>
                <a:cubicBezTo>
                  <a:pt x="4431409" y="1459208"/>
                  <a:pt x="4414538" y="1476079"/>
                  <a:pt x="4408915" y="1498573"/>
                </a:cubicBezTo>
                <a:cubicBezTo>
                  <a:pt x="4408915" y="1501384"/>
                  <a:pt x="4406104" y="1501384"/>
                  <a:pt x="4406104" y="1501384"/>
                </a:cubicBezTo>
                <a:cubicBezTo>
                  <a:pt x="4403291" y="1501384"/>
                  <a:pt x="4403291" y="1498573"/>
                  <a:pt x="4403291" y="1498573"/>
                </a:cubicBezTo>
                <a:cubicBezTo>
                  <a:pt x="4397671" y="1476079"/>
                  <a:pt x="4380797" y="1459208"/>
                  <a:pt x="4358302" y="1453582"/>
                </a:cubicBezTo>
                <a:cubicBezTo>
                  <a:pt x="4355492" y="1453582"/>
                  <a:pt x="4355492" y="1450771"/>
                  <a:pt x="4355492" y="1450771"/>
                </a:cubicBezTo>
                <a:cubicBezTo>
                  <a:pt x="4355492" y="1447961"/>
                  <a:pt x="4358302" y="1447961"/>
                  <a:pt x="4358302" y="1447961"/>
                </a:cubicBezTo>
                <a:cubicBezTo>
                  <a:pt x="4380797" y="1442337"/>
                  <a:pt x="4397671" y="1425464"/>
                  <a:pt x="4406104" y="1400159"/>
                </a:cubicBezTo>
                <a:close/>
                <a:moveTo>
                  <a:pt x="4251453" y="1400159"/>
                </a:moveTo>
                <a:cubicBezTo>
                  <a:pt x="4259887" y="1425464"/>
                  <a:pt x="4276758" y="1442337"/>
                  <a:pt x="4299256" y="1447961"/>
                </a:cubicBezTo>
                <a:cubicBezTo>
                  <a:pt x="4302066" y="1447961"/>
                  <a:pt x="4302066" y="1450771"/>
                  <a:pt x="4302066" y="1450771"/>
                </a:cubicBezTo>
                <a:cubicBezTo>
                  <a:pt x="4302066" y="1453582"/>
                  <a:pt x="4299256" y="1453582"/>
                  <a:pt x="4299256" y="1453582"/>
                </a:cubicBezTo>
                <a:cubicBezTo>
                  <a:pt x="4276758" y="1459208"/>
                  <a:pt x="4259887" y="1476079"/>
                  <a:pt x="4254264" y="1498573"/>
                </a:cubicBezTo>
                <a:cubicBezTo>
                  <a:pt x="4254264" y="1501384"/>
                  <a:pt x="4251453" y="1501384"/>
                  <a:pt x="4251453" y="1501384"/>
                </a:cubicBezTo>
                <a:cubicBezTo>
                  <a:pt x="4248640" y="1501384"/>
                  <a:pt x="4248640" y="1498573"/>
                  <a:pt x="4248640" y="1498573"/>
                </a:cubicBezTo>
                <a:cubicBezTo>
                  <a:pt x="4243020" y="1476079"/>
                  <a:pt x="4226146" y="1459208"/>
                  <a:pt x="4203651" y="1453582"/>
                </a:cubicBezTo>
                <a:cubicBezTo>
                  <a:pt x="4200841" y="1453582"/>
                  <a:pt x="4200841" y="1450771"/>
                  <a:pt x="4200841" y="1450771"/>
                </a:cubicBezTo>
                <a:cubicBezTo>
                  <a:pt x="4200841" y="1447961"/>
                  <a:pt x="4203651" y="1447961"/>
                  <a:pt x="4203651" y="1447961"/>
                </a:cubicBezTo>
                <a:cubicBezTo>
                  <a:pt x="4226146" y="1442337"/>
                  <a:pt x="4243020" y="1425464"/>
                  <a:pt x="4251453" y="1400159"/>
                </a:cubicBezTo>
                <a:close/>
                <a:moveTo>
                  <a:pt x="4096805" y="1400159"/>
                </a:moveTo>
                <a:cubicBezTo>
                  <a:pt x="4105239" y="1425464"/>
                  <a:pt x="4122110" y="1442337"/>
                  <a:pt x="4144608" y="1447961"/>
                </a:cubicBezTo>
                <a:cubicBezTo>
                  <a:pt x="4147418" y="1447961"/>
                  <a:pt x="4147418" y="1450771"/>
                  <a:pt x="4147418" y="1450771"/>
                </a:cubicBezTo>
                <a:cubicBezTo>
                  <a:pt x="4147418" y="1453582"/>
                  <a:pt x="4144608" y="1453582"/>
                  <a:pt x="4144608" y="1453582"/>
                </a:cubicBezTo>
                <a:cubicBezTo>
                  <a:pt x="4122110" y="1459208"/>
                  <a:pt x="4105239" y="1476079"/>
                  <a:pt x="4099616" y="1498573"/>
                </a:cubicBezTo>
                <a:cubicBezTo>
                  <a:pt x="4099616" y="1501384"/>
                  <a:pt x="4096805" y="1501384"/>
                  <a:pt x="4096805" y="1501384"/>
                </a:cubicBezTo>
                <a:cubicBezTo>
                  <a:pt x="4093992" y="1501384"/>
                  <a:pt x="4093992" y="1498573"/>
                  <a:pt x="4093992" y="1498573"/>
                </a:cubicBezTo>
                <a:cubicBezTo>
                  <a:pt x="4088372" y="1476079"/>
                  <a:pt x="4071498" y="1459208"/>
                  <a:pt x="4049003" y="1453582"/>
                </a:cubicBezTo>
                <a:cubicBezTo>
                  <a:pt x="4046193" y="1453582"/>
                  <a:pt x="4046193" y="1450771"/>
                  <a:pt x="4046193" y="1450771"/>
                </a:cubicBezTo>
                <a:cubicBezTo>
                  <a:pt x="4046193" y="1447961"/>
                  <a:pt x="4049003" y="1447961"/>
                  <a:pt x="4049003" y="1447961"/>
                </a:cubicBezTo>
                <a:cubicBezTo>
                  <a:pt x="4071498" y="1442337"/>
                  <a:pt x="4088372" y="1425464"/>
                  <a:pt x="4096805" y="1400159"/>
                </a:cubicBezTo>
                <a:close/>
                <a:moveTo>
                  <a:pt x="3939345" y="1400159"/>
                </a:moveTo>
                <a:cubicBezTo>
                  <a:pt x="3947781" y="1425464"/>
                  <a:pt x="3964649" y="1442337"/>
                  <a:pt x="3987147" y="1447961"/>
                </a:cubicBezTo>
                <a:cubicBezTo>
                  <a:pt x="3989957" y="1447961"/>
                  <a:pt x="3989957" y="1450771"/>
                  <a:pt x="3989957" y="1450771"/>
                </a:cubicBezTo>
                <a:cubicBezTo>
                  <a:pt x="3989957" y="1453582"/>
                  <a:pt x="3987147" y="1453582"/>
                  <a:pt x="3987147" y="1453582"/>
                </a:cubicBezTo>
                <a:cubicBezTo>
                  <a:pt x="3964649" y="1459208"/>
                  <a:pt x="3947781" y="1476079"/>
                  <a:pt x="3942155" y="1498573"/>
                </a:cubicBezTo>
                <a:cubicBezTo>
                  <a:pt x="3942155" y="1501384"/>
                  <a:pt x="3939345" y="1501384"/>
                  <a:pt x="3939345" y="1501384"/>
                </a:cubicBezTo>
                <a:cubicBezTo>
                  <a:pt x="3936531" y="1501384"/>
                  <a:pt x="3936531" y="1498573"/>
                  <a:pt x="3936531" y="1498573"/>
                </a:cubicBezTo>
                <a:cubicBezTo>
                  <a:pt x="3930911" y="1476079"/>
                  <a:pt x="3914037" y="1459208"/>
                  <a:pt x="3891545" y="1453582"/>
                </a:cubicBezTo>
                <a:cubicBezTo>
                  <a:pt x="3888732" y="1453582"/>
                  <a:pt x="3888732" y="1450771"/>
                  <a:pt x="3888732" y="1450771"/>
                </a:cubicBezTo>
                <a:cubicBezTo>
                  <a:pt x="3888732" y="1447961"/>
                  <a:pt x="3891545" y="1447961"/>
                  <a:pt x="3891545" y="1447961"/>
                </a:cubicBezTo>
                <a:cubicBezTo>
                  <a:pt x="3914037" y="1442337"/>
                  <a:pt x="3930911" y="1425464"/>
                  <a:pt x="3939345" y="1400159"/>
                </a:cubicBezTo>
                <a:close/>
                <a:moveTo>
                  <a:pt x="3784693" y="1400159"/>
                </a:moveTo>
                <a:cubicBezTo>
                  <a:pt x="3793130" y="1425464"/>
                  <a:pt x="3809998" y="1442337"/>
                  <a:pt x="3832496" y="1447961"/>
                </a:cubicBezTo>
                <a:cubicBezTo>
                  <a:pt x="3835306" y="1447961"/>
                  <a:pt x="3835306" y="1450771"/>
                  <a:pt x="3835306" y="1450771"/>
                </a:cubicBezTo>
                <a:cubicBezTo>
                  <a:pt x="3835306" y="1453582"/>
                  <a:pt x="3832496" y="1453582"/>
                  <a:pt x="3832496" y="1453582"/>
                </a:cubicBezTo>
                <a:cubicBezTo>
                  <a:pt x="3809998" y="1459208"/>
                  <a:pt x="3793130" y="1476079"/>
                  <a:pt x="3787504" y="1498573"/>
                </a:cubicBezTo>
                <a:cubicBezTo>
                  <a:pt x="3787504" y="1501384"/>
                  <a:pt x="3784693" y="1501384"/>
                  <a:pt x="3784693" y="1501384"/>
                </a:cubicBezTo>
                <a:cubicBezTo>
                  <a:pt x="3781880" y="1501384"/>
                  <a:pt x="3781880" y="1498573"/>
                  <a:pt x="3781880" y="1498573"/>
                </a:cubicBezTo>
                <a:cubicBezTo>
                  <a:pt x="3776260" y="1476079"/>
                  <a:pt x="3759386" y="1459208"/>
                  <a:pt x="3736894" y="1453582"/>
                </a:cubicBezTo>
                <a:cubicBezTo>
                  <a:pt x="3734081" y="1453582"/>
                  <a:pt x="3734081" y="1450771"/>
                  <a:pt x="3734081" y="1450771"/>
                </a:cubicBezTo>
                <a:cubicBezTo>
                  <a:pt x="3734081" y="1447961"/>
                  <a:pt x="3736894" y="1447961"/>
                  <a:pt x="3736894" y="1447961"/>
                </a:cubicBezTo>
                <a:cubicBezTo>
                  <a:pt x="3759386" y="1442337"/>
                  <a:pt x="3776260" y="1425464"/>
                  <a:pt x="3784693" y="1400159"/>
                </a:cubicBezTo>
                <a:close/>
                <a:moveTo>
                  <a:pt x="3630045" y="1400159"/>
                </a:moveTo>
                <a:cubicBezTo>
                  <a:pt x="3638482" y="1425464"/>
                  <a:pt x="3655350" y="1442337"/>
                  <a:pt x="3677848" y="1447961"/>
                </a:cubicBezTo>
                <a:cubicBezTo>
                  <a:pt x="3680658" y="1447961"/>
                  <a:pt x="3680658" y="1450771"/>
                  <a:pt x="3680658" y="1450771"/>
                </a:cubicBezTo>
                <a:cubicBezTo>
                  <a:pt x="3680658" y="1453582"/>
                  <a:pt x="3677848" y="1453582"/>
                  <a:pt x="3677848" y="1453582"/>
                </a:cubicBezTo>
                <a:cubicBezTo>
                  <a:pt x="3655350" y="1459208"/>
                  <a:pt x="3638482" y="1476079"/>
                  <a:pt x="3632856" y="1498573"/>
                </a:cubicBezTo>
                <a:cubicBezTo>
                  <a:pt x="3632856" y="1501384"/>
                  <a:pt x="3630045" y="1501384"/>
                  <a:pt x="3630045" y="1501384"/>
                </a:cubicBezTo>
                <a:cubicBezTo>
                  <a:pt x="3627232" y="1501384"/>
                  <a:pt x="3627232" y="1498573"/>
                  <a:pt x="3627232" y="1498573"/>
                </a:cubicBezTo>
                <a:cubicBezTo>
                  <a:pt x="3621612" y="1476079"/>
                  <a:pt x="3604738" y="1459208"/>
                  <a:pt x="3582246" y="1453582"/>
                </a:cubicBezTo>
                <a:cubicBezTo>
                  <a:pt x="3579433" y="1453582"/>
                  <a:pt x="3579433" y="1450771"/>
                  <a:pt x="3579433" y="1450771"/>
                </a:cubicBezTo>
                <a:cubicBezTo>
                  <a:pt x="3579433" y="1447961"/>
                  <a:pt x="3582246" y="1447961"/>
                  <a:pt x="3582246" y="1447961"/>
                </a:cubicBezTo>
                <a:cubicBezTo>
                  <a:pt x="3604738" y="1442337"/>
                  <a:pt x="3621612" y="1425464"/>
                  <a:pt x="3630045" y="1400159"/>
                </a:cubicBezTo>
                <a:close/>
                <a:moveTo>
                  <a:pt x="3472581" y="1400159"/>
                </a:moveTo>
                <a:cubicBezTo>
                  <a:pt x="3481018" y="1425464"/>
                  <a:pt x="3500700" y="1442337"/>
                  <a:pt x="3520384" y="1447961"/>
                </a:cubicBezTo>
                <a:cubicBezTo>
                  <a:pt x="3523194" y="1447961"/>
                  <a:pt x="3523194" y="1450771"/>
                  <a:pt x="3523194" y="1450771"/>
                </a:cubicBezTo>
                <a:cubicBezTo>
                  <a:pt x="3523194" y="1453582"/>
                  <a:pt x="3520384" y="1453582"/>
                  <a:pt x="3520384" y="1453582"/>
                </a:cubicBezTo>
                <a:cubicBezTo>
                  <a:pt x="3497889" y="1459208"/>
                  <a:pt x="3481018" y="1476079"/>
                  <a:pt x="3475395" y="1498573"/>
                </a:cubicBezTo>
                <a:cubicBezTo>
                  <a:pt x="3475395" y="1501384"/>
                  <a:pt x="3472581" y="1501384"/>
                  <a:pt x="3472581" y="1501384"/>
                </a:cubicBezTo>
                <a:cubicBezTo>
                  <a:pt x="3469771" y="1501384"/>
                  <a:pt x="3469771" y="1498573"/>
                  <a:pt x="3469771" y="1498573"/>
                </a:cubicBezTo>
                <a:cubicBezTo>
                  <a:pt x="3464148" y="1476079"/>
                  <a:pt x="3447277" y="1459208"/>
                  <a:pt x="3424782" y="1453582"/>
                </a:cubicBezTo>
                <a:cubicBezTo>
                  <a:pt x="3421969" y="1453582"/>
                  <a:pt x="3421969" y="1450771"/>
                  <a:pt x="3421969" y="1450771"/>
                </a:cubicBezTo>
                <a:cubicBezTo>
                  <a:pt x="3421969" y="1447961"/>
                  <a:pt x="3424782" y="1447961"/>
                  <a:pt x="3424782" y="1447961"/>
                </a:cubicBezTo>
                <a:cubicBezTo>
                  <a:pt x="3447277" y="1442337"/>
                  <a:pt x="3464148" y="1425464"/>
                  <a:pt x="3472581" y="1400159"/>
                </a:cubicBezTo>
                <a:close/>
                <a:moveTo>
                  <a:pt x="3317933" y="1400159"/>
                </a:moveTo>
                <a:cubicBezTo>
                  <a:pt x="3326370" y="1425464"/>
                  <a:pt x="3343241" y="1442337"/>
                  <a:pt x="3365736" y="1447961"/>
                </a:cubicBezTo>
                <a:cubicBezTo>
                  <a:pt x="3368546" y="1447961"/>
                  <a:pt x="3368546" y="1450771"/>
                  <a:pt x="3368546" y="1450771"/>
                </a:cubicBezTo>
                <a:cubicBezTo>
                  <a:pt x="3368546" y="1453582"/>
                  <a:pt x="3365736" y="1453582"/>
                  <a:pt x="3365736" y="1453582"/>
                </a:cubicBezTo>
                <a:cubicBezTo>
                  <a:pt x="3343241" y="1459208"/>
                  <a:pt x="3326370" y="1476079"/>
                  <a:pt x="3320747" y="1498573"/>
                </a:cubicBezTo>
                <a:cubicBezTo>
                  <a:pt x="3320747" y="1501384"/>
                  <a:pt x="3317933" y="1501384"/>
                  <a:pt x="3317933" y="1501384"/>
                </a:cubicBezTo>
                <a:cubicBezTo>
                  <a:pt x="3315123" y="1501384"/>
                  <a:pt x="3315123" y="1498573"/>
                  <a:pt x="3315123" y="1498573"/>
                </a:cubicBezTo>
                <a:cubicBezTo>
                  <a:pt x="3309500" y="1476079"/>
                  <a:pt x="3292629" y="1459208"/>
                  <a:pt x="3270134" y="1453582"/>
                </a:cubicBezTo>
                <a:cubicBezTo>
                  <a:pt x="3267321" y="1453582"/>
                  <a:pt x="3267321" y="1450771"/>
                  <a:pt x="3267321" y="1450771"/>
                </a:cubicBezTo>
                <a:cubicBezTo>
                  <a:pt x="3267321" y="1447961"/>
                  <a:pt x="3270134" y="1447961"/>
                  <a:pt x="3270134" y="1447961"/>
                </a:cubicBezTo>
                <a:cubicBezTo>
                  <a:pt x="3292629" y="1442337"/>
                  <a:pt x="3309500" y="1425464"/>
                  <a:pt x="3317933" y="1400159"/>
                </a:cubicBezTo>
                <a:close/>
                <a:moveTo>
                  <a:pt x="3163283" y="1400159"/>
                </a:moveTo>
                <a:cubicBezTo>
                  <a:pt x="3171719" y="1425464"/>
                  <a:pt x="3188590" y="1442337"/>
                  <a:pt x="3211085" y="1447961"/>
                </a:cubicBezTo>
                <a:cubicBezTo>
                  <a:pt x="3213895" y="1447961"/>
                  <a:pt x="3213895" y="1450771"/>
                  <a:pt x="3213895" y="1450771"/>
                </a:cubicBezTo>
                <a:cubicBezTo>
                  <a:pt x="3213895" y="1453582"/>
                  <a:pt x="3211085" y="1453582"/>
                  <a:pt x="3211085" y="1453582"/>
                </a:cubicBezTo>
                <a:cubicBezTo>
                  <a:pt x="3188590" y="1459208"/>
                  <a:pt x="3171719" y="1476079"/>
                  <a:pt x="3166096" y="1498573"/>
                </a:cubicBezTo>
                <a:cubicBezTo>
                  <a:pt x="3166096" y="1501384"/>
                  <a:pt x="3163283" y="1501384"/>
                  <a:pt x="3163283" y="1501384"/>
                </a:cubicBezTo>
                <a:cubicBezTo>
                  <a:pt x="3160472" y="1501384"/>
                  <a:pt x="3160472" y="1498573"/>
                  <a:pt x="3160472" y="1498573"/>
                </a:cubicBezTo>
                <a:cubicBezTo>
                  <a:pt x="3154849" y="1476079"/>
                  <a:pt x="3137978" y="1459208"/>
                  <a:pt x="3115483" y="1453582"/>
                </a:cubicBezTo>
                <a:cubicBezTo>
                  <a:pt x="3112670" y="1453582"/>
                  <a:pt x="3112670" y="1450771"/>
                  <a:pt x="3112670" y="1450771"/>
                </a:cubicBezTo>
                <a:cubicBezTo>
                  <a:pt x="3112670" y="1447961"/>
                  <a:pt x="3115483" y="1447961"/>
                  <a:pt x="3115483" y="1447961"/>
                </a:cubicBezTo>
                <a:cubicBezTo>
                  <a:pt x="3137978" y="1442337"/>
                  <a:pt x="3154849" y="1425464"/>
                  <a:pt x="3163283" y="1400159"/>
                </a:cubicBezTo>
                <a:close/>
                <a:moveTo>
                  <a:pt x="3005823" y="1400159"/>
                </a:moveTo>
                <a:cubicBezTo>
                  <a:pt x="3014257" y="1425464"/>
                  <a:pt x="3033942" y="1442337"/>
                  <a:pt x="3053626" y="1447961"/>
                </a:cubicBezTo>
                <a:cubicBezTo>
                  <a:pt x="3056436" y="1447961"/>
                  <a:pt x="3056436" y="1450771"/>
                  <a:pt x="3056436" y="1450771"/>
                </a:cubicBezTo>
                <a:cubicBezTo>
                  <a:pt x="3056436" y="1453582"/>
                  <a:pt x="3053626" y="1453582"/>
                  <a:pt x="3053626" y="1453582"/>
                </a:cubicBezTo>
                <a:cubicBezTo>
                  <a:pt x="3031128" y="1459208"/>
                  <a:pt x="3014257" y="1476079"/>
                  <a:pt x="3008634" y="1498573"/>
                </a:cubicBezTo>
                <a:cubicBezTo>
                  <a:pt x="3008634" y="1501384"/>
                  <a:pt x="3005823" y="1501384"/>
                  <a:pt x="3005823" y="1501384"/>
                </a:cubicBezTo>
                <a:cubicBezTo>
                  <a:pt x="3003010" y="1501384"/>
                  <a:pt x="3003010" y="1498573"/>
                  <a:pt x="3003010" y="1498573"/>
                </a:cubicBezTo>
                <a:cubicBezTo>
                  <a:pt x="2997390" y="1476079"/>
                  <a:pt x="2980516" y="1459208"/>
                  <a:pt x="2958021" y="1453582"/>
                </a:cubicBezTo>
                <a:cubicBezTo>
                  <a:pt x="2955211" y="1453582"/>
                  <a:pt x="2955211" y="1450771"/>
                  <a:pt x="2955211" y="1450771"/>
                </a:cubicBezTo>
                <a:cubicBezTo>
                  <a:pt x="2955211" y="1447961"/>
                  <a:pt x="2958021" y="1447961"/>
                  <a:pt x="2958021" y="1447961"/>
                </a:cubicBezTo>
                <a:cubicBezTo>
                  <a:pt x="2980516" y="1442337"/>
                  <a:pt x="2997390" y="1425464"/>
                  <a:pt x="3005823" y="1400159"/>
                </a:cubicBezTo>
                <a:close/>
                <a:moveTo>
                  <a:pt x="2851172" y="1400159"/>
                </a:moveTo>
                <a:cubicBezTo>
                  <a:pt x="2859606" y="1425464"/>
                  <a:pt x="2876477" y="1442337"/>
                  <a:pt x="2898975" y="1447961"/>
                </a:cubicBezTo>
                <a:cubicBezTo>
                  <a:pt x="2901785" y="1447961"/>
                  <a:pt x="2901785" y="1450771"/>
                  <a:pt x="2901785" y="1450771"/>
                </a:cubicBezTo>
                <a:cubicBezTo>
                  <a:pt x="2901785" y="1453582"/>
                  <a:pt x="2898975" y="1453582"/>
                  <a:pt x="2898975" y="1453582"/>
                </a:cubicBezTo>
                <a:cubicBezTo>
                  <a:pt x="2876477" y="1459208"/>
                  <a:pt x="2859606" y="1476079"/>
                  <a:pt x="2853983" y="1498573"/>
                </a:cubicBezTo>
                <a:cubicBezTo>
                  <a:pt x="2853983" y="1501384"/>
                  <a:pt x="2851172" y="1501384"/>
                  <a:pt x="2851172" y="1501384"/>
                </a:cubicBezTo>
                <a:cubicBezTo>
                  <a:pt x="2848359" y="1501384"/>
                  <a:pt x="2848359" y="1498573"/>
                  <a:pt x="2848359" y="1498573"/>
                </a:cubicBezTo>
                <a:cubicBezTo>
                  <a:pt x="2842739" y="1476079"/>
                  <a:pt x="2825865" y="1459208"/>
                  <a:pt x="2803370" y="1453582"/>
                </a:cubicBezTo>
                <a:cubicBezTo>
                  <a:pt x="2800560" y="1453582"/>
                  <a:pt x="2800560" y="1450771"/>
                  <a:pt x="2800560" y="1450771"/>
                </a:cubicBezTo>
                <a:cubicBezTo>
                  <a:pt x="2800560" y="1447961"/>
                  <a:pt x="2803370" y="1447961"/>
                  <a:pt x="2803370" y="1447961"/>
                </a:cubicBezTo>
                <a:cubicBezTo>
                  <a:pt x="2825865" y="1442337"/>
                  <a:pt x="2842739" y="1425464"/>
                  <a:pt x="2851172" y="1400159"/>
                </a:cubicBezTo>
                <a:close/>
                <a:moveTo>
                  <a:pt x="2696525" y="1400159"/>
                </a:moveTo>
                <a:cubicBezTo>
                  <a:pt x="2704959" y="1425464"/>
                  <a:pt x="2721830" y="1442337"/>
                  <a:pt x="2744328" y="1447961"/>
                </a:cubicBezTo>
                <a:cubicBezTo>
                  <a:pt x="2747138" y="1447961"/>
                  <a:pt x="2747138" y="1450771"/>
                  <a:pt x="2747138" y="1450771"/>
                </a:cubicBezTo>
                <a:cubicBezTo>
                  <a:pt x="2747138" y="1453582"/>
                  <a:pt x="2744328" y="1453582"/>
                  <a:pt x="2744328" y="1453582"/>
                </a:cubicBezTo>
                <a:cubicBezTo>
                  <a:pt x="2721830" y="1459208"/>
                  <a:pt x="2704959" y="1476079"/>
                  <a:pt x="2699336" y="1498573"/>
                </a:cubicBezTo>
                <a:cubicBezTo>
                  <a:pt x="2699336" y="1501384"/>
                  <a:pt x="2696525" y="1501384"/>
                  <a:pt x="2696525" y="1501384"/>
                </a:cubicBezTo>
                <a:cubicBezTo>
                  <a:pt x="2693712" y="1501384"/>
                  <a:pt x="2693712" y="1498573"/>
                  <a:pt x="2693712" y="1498573"/>
                </a:cubicBezTo>
                <a:cubicBezTo>
                  <a:pt x="2688092" y="1476079"/>
                  <a:pt x="2671218" y="1459208"/>
                  <a:pt x="2648723" y="1453582"/>
                </a:cubicBezTo>
                <a:cubicBezTo>
                  <a:pt x="2645913" y="1453582"/>
                  <a:pt x="2645913" y="1450771"/>
                  <a:pt x="2645913" y="1450771"/>
                </a:cubicBezTo>
                <a:cubicBezTo>
                  <a:pt x="2645913" y="1447961"/>
                  <a:pt x="2648723" y="1447961"/>
                  <a:pt x="2648723" y="1447961"/>
                </a:cubicBezTo>
                <a:cubicBezTo>
                  <a:pt x="2671218" y="1442337"/>
                  <a:pt x="2688092" y="1425464"/>
                  <a:pt x="2696525" y="1400159"/>
                </a:cubicBezTo>
                <a:close/>
                <a:moveTo>
                  <a:pt x="2539061" y="1400159"/>
                </a:moveTo>
                <a:cubicBezTo>
                  <a:pt x="2547497" y="1425464"/>
                  <a:pt x="2567179" y="1442337"/>
                  <a:pt x="2586863" y="1447961"/>
                </a:cubicBezTo>
                <a:cubicBezTo>
                  <a:pt x="2589673" y="1447961"/>
                  <a:pt x="2589673" y="1450771"/>
                  <a:pt x="2589673" y="1450771"/>
                </a:cubicBezTo>
                <a:cubicBezTo>
                  <a:pt x="2589673" y="1453582"/>
                  <a:pt x="2586863" y="1453582"/>
                  <a:pt x="2586863" y="1453582"/>
                </a:cubicBezTo>
                <a:cubicBezTo>
                  <a:pt x="2564365" y="1459208"/>
                  <a:pt x="2547497" y="1476079"/>
                  <a:pt x="2541874" y="1498573"/>
                </a:cubicBezTo>
                <a:cubicBezTo>
                  <a:pt x="2541874" y="1501384"/>
                  <a:pt x="2539061" y="1501384"/>
                  <a:pt x="2539061" y="1501384"/>
                </a:cubicBezTo>
                <a:cubicBezTo>
                  <a:pt x="2536247" y="1501384"/>
                  <a:pt x="2536247" y="1498573"/>
                  <a:pt x="2536247" y="1498573"/>
                </a:cubicBezTo>
                <a:cubicBezTo>
                  <a:pt x="2530627" y="1476079"/>
                  <a:pt x="2513756" y="1459208"/>
                  <a:pt x="2491261" y="1453582"/>
                </a:cubicBezTo>
                <a:cubicBezTo>
                  <a:pt x="2488448" y="1453582"/>
                  <a:pt x="2488448" y="1450771"/>
                  <a:pt x="2488448" y="1450771"/>
                </a:cubicBezTo>
                <a:cubicBezTo>
                  <a:pt x="2488448" y="1447961"/>
                  <a:pt x="2491261" y="1447961"/>
                  <a:pt x="2491261" y="1447961"/>
                </a:cubicBezTo>
                <a:cubicBezTo>
                  <a:pt x="2513756" y="1442337"/>
                  <a:pt x="2530627" y="1425464"/>
                  <a:pt x="2539061" y="1400159"/>
                </a:cubicBezTo>
                <a:close/>
                <a:moveTo>
                  <a:pt x="2384413" y="1400159"/>
                </a:moveTo>
                <a:cubicBezTo>
                  <a:pt x="2392849" y="1425464"/>
                  <a:pt x="2409717" y="1442337"/>
                  <a:pt x="2432215" y="1447961"/>
                </a:cubicBezTo>
                <a:cubicBezTo>
                  <a:pt x="2435025" y="1447961"/>
                  <a:pt x="2435025" y="1450771"/>
                  <a:pt x="2435025" y="1450771"/>
                </a:cubicBezTo>
                <a:cubicBezTo>
                  <a:pt x="2435025" y="1453582"/>
                  <a:pt x="2432215" y="1453582"/>
                  <a:pt x="2432215" y="1453582"/>
                </a:cubicBezTo>
                <a:cubicBezTo>
                  <a:pt x="2409717" y="1459208"/>
                  <a:pt x="2392849" y="1476079"/>
                  <a:pt x="2387226" y="1498573"/>
                </a:cubicBezTo>
                <a:cubicBezTo>
                  <a:pt x="2387226" y="1501384"/>
                  <a:pt x="2384413" y="1501384"/>
                  <a:pt x="2384413" y="1501384"/>
                </a:cubicBezTo>
                <a:cubicBezTo>
                  <a:pt x="2381599" y="1501384"/>
                  <a:pt x="2381599" y="1498573"/>
                  <a:pt x="2381599" y="1498573"/>
                </a:cubicBezTo>
                <a:cubicBezTo>
                  <a:pt x="2375979" y="1476079"/>
                  <a:pt x="2359108" y="1459208"/>
                  <a:pt x="2336613" y="1453582"/>
                </a:cubicBezTo>
                <a:cubicBezTo>
                  <a:pt x="2333800" y="1453582"/>
                  <a:pt x="2333800" y="1450771"/>
                  <a:pt x="2333800" y="1450771"/>
                </a:cubicBezTo>
                <a:cubicBezTo>
                  <a:pt x="2333800" y="1447961"/>
                  <a:pt x="2336613" y="1447961"/>
                  <a:pt x="2336613" y="1447961"/>
                </a:cubicBezTo>
                <a:cubicBezTo>
                  <a:pt x="2359108" y="1442337"/>
                  <a:pt x="2375979" y="1425464"/>
                  <a:pt x="2384413" y="1400159"/>
                </a:cubicBezTo>
                <a:close/>
                <a:moveTo>
                  <a:pt x="2229761" y="1400159"/>
                </a:moveTo>
                <a:cubicBezTo>
                  <a:pt x="2238198" y="1425464"/>
                  <a:pt x="2255066" y="1442337"/>
                  <a:pt x="2277564" y="1447961"/>
                </a:cubicBezTo>
                <a:cubicBezTo>
                  <a:pt x="2280374" y="1447961"/>
                  <a:pt x="2280374" y="1450771"/>
                  <a:pt x="2280374" y="1450771"/>
                </a:cubicBezTo>
                <a:cubicBezTo>
                  <a:pt x="2280374" y="1453582"/>
                  <a:pt x="2277564" y="1453582"/>
                  <a:pt x="2277564" y="1453582"/>
                </a:cubicBezTo>
                <a:cubicBezTo>
                  <a:pt x="2255066" y="1459208"/>
                  <a:pt x="2238198" y="1476079"/>
                  <a:pt x="2232575" y="1498573"/>
                </a:cubicBezTo>
                <a:cubicBezTo>
                  <a:pt x="2232575" y="1501384"/>
                  <a:pt x="2229761" y="1501384"/>
                  <a:pt x="2229761" y="1501384"/>
                </a:cubicBezTo>
                <a:cubicBezTo>
                  <a:pt x="2226948" y="1501384"/>
                  <a:pt x="2226948" y="1498573"/>
                  <a:pt x="2226948" y="1498573"/>
                </a:cubicBezTo>
                <a:cubicBezTo>
                  <a:pt x="2221328" y="1476079"/>
                  <a:pt x="2204457" y="1459208"/>
                  <a:pt x="2181962" y="1453582"/>
                </a:cubicBezTo>
                <a:cubicBezTo>
                  <a:pt x="2179149" y="1453582"/>
                  <a:pt x="2179149" y="1450771"/>
                  <a:pt x="2179149" y="1450771"/>
                </a:cubicBezTo>
                <a:cubicBezTo>
                  <a:pt x="2179149" y="1447961"/>
                  <a:pt x="2181962" y="1447961"/>
                  <a:pt x="2181962" y="1447961"/>
                </a:cubicBezTo>
                <a:cubicBezTo>
                  <a:pt x="2204457" y="1442337"/>
                  <a:pt x="2221328" y="1425464"/>
                  <a:pt x="2229761" y="1400159"/>
                </a:cubicBezTo>
                <a:close/>
                <a:moveTo>
                  <a:pt x="2075115" y="1400159"/>
                </a:moveTo>
                <a:cubicBezTo>
                  <a:pt x="2080738" y="1425464"/>
                  <a:pt x="2100419" y="1442337"/>
                  <a:pt x="2122917" y="1447961"/>
                </a:cubicBezTo>
                <a:cubicBezTo>
                  <a:pt x="2125727" y="1447961"/>
                  <a:pt x="2125727" y="1450771"/>
                  <a:pt x="2125727" y="1450771"/>
                </a:cubicBezTo>
                <a:cubicBezTo>
                  <a:pt x="2125727" y="1453582"/>
                  <a:pt x="2122917" y="1453582"/>
                  <a:pt x="2122917" y="1453582"/>
                </a:cubicBezTo>
                <a:cubicBezTo>
                  <a:pt x="2100419" y="1459208"/>
                  <a:pt x="2083551" y="1476079"/>
                  <a:pt x="2077928" y="1498573"/>
                </a:cubicBezTo>
                <a:cubicBezTo>
                  <a:pt x="2077928" y="1501384"/>
                  <a:pt x="2075115" y="1501384"/>
                  <a:pt x="2075115" y="1501384"/>
                </a:cubicBezTo>
                <a:cubicBezTo>
                  <a:pt x="2072301" y="1501384"/>
                  <a:pt x="2072301" y="1498573"/>
                  <a:pt x="2072301" y="1498573"/>
                </a:cubicBezTo>
                <a:cubicBezTo>
                  <a:pt x="2066681" y="1476079"/>
                  <a:pt x="2049810" y="1459208"/>
                  <a:pt x="2027315" y="1453582"/>
                </a:cubicBezTo>
                <a:cubicBezTo>
                  <a:pt x="2024502" y="1453582"/>
                  <a:pt x="2024502" y="1450771"/>
                  <a:pt x="2024502" y="1450771"/>
                </a:cubicBezTo>
                <a:cubicBezTo>
                  <a:pt x="2024502" y="1447961"/>
                  <a:pt x="2027315" y="1447961"/>
                  <a:pt x="2027315" y="1447961"/>
                </a:cubicBezTo>
                <a:cubicBezTo>
                  <a:pt x="2049810" y="1442337"/>
                  <a:pt x="2066681" y="1425464"/>
                  <a:pt x="2075115" y="1400159"/>
                </a:cubicBezTo>
                <a:close/>
                <a:moveTo>
                  <a:pt x="1917652" y="1400159"/>
                </a:moveTo>
                <a:cubicBezTo>
                  <a:pt x="1926086" y="1425464"/>
                  <a:pt x="1942957" y="1442337"/>
                  <a:pt x="1965455" y="1447961"/>
                </a:cubicBezTo>
                <a:cubicBezTo>
                  <a:pt x="1968265" y="1447961"/>
                  <a:pt x="1968265" y="1450771"/>
                  <a:pt x="1968265" y="1450771"/>
                </a:cubicBezTo>
                <a:cubicBezTo>
                  <a:pt x="1968265" y="1453582"/>
                  <a:pt x="1965455" y="1453582"/>
                  <a:pt x="1965455" y="1453582"/>
                </a:cubicBezTo>
                <a:cubicBezTo>
                  <a:pt x="1942957" y="1459208"/>
                  <a:pt x="1926086" y="1476079"/>
                  <a:pt x="1920463" y="1498573"/>
                </a:cubicBezTo>
                <a:cubicBezTo>
                  <a:pt x="1920463" y="1501384"/>
                  <a:pt x="1917652" y="1501384"/>
                  <a:pt x="1917652" y="1501384"/>
                </a:cubicBezTo>
                <a:cubicBezTo>
                  <a:pt x="1914839" y="1501384"/>
                  <a:pt x="1914839" y="1498573"/>
                  <a:pt x="1914839" y="1498573"/>
                </a:cubicBezTo>
                <a:cubicBezTo>
                  <a:pt x="1909219" y="1476079"/>
                  <a:pt x="1892345" y="1459208"/>
                  <a:pt x="1869850" y="1453582"/>
                </a:cubicBezTo>
                <a:cubicBezTo>
                  <a:pt x="1867040" y="1453582"/>
                  <a:pt x="1867040" y="1450771"/>
                  <a:pt x="1867040" y="1450771"/>
                </a:cubicBezTo>
                <a:cubicBezTo>
                  <a:pt x="1867040" y="1447961"/>
                  <a:pt x="1869850" y="1447961"/>
                  <a:pt x="1869850" y="1447961"/>
                </a:cubicBezTo>
                <a:cubicBezTo>
                  <a:pt x="1892345" y="1442337"/>
                  <a:pt x="1909219" y="1425464"/>
                  <a:pt x="1917652" y="1400159"/>
                </a:cubicBezTo>
                <a:close/>
                <a:moveTo>
                  <a:pt x="1763004" y="1400159"/>
                </a:moveTo>
                <a:cubicBezTo>
                  <a:pt x="1771438" y="1425464"/>
                  <a:pt x="1788309" y="1442337"/>
                  <a:pt x="1810807" y="1447961"/>
                </a:cubicBezTo>
                <a:cubicBezTo>
                  <a:pt x="1813617" y="1447961"/>
                  <a:pt x="1813617" y="1450771"/>
                  <a:pt x="1813617" y="1450771"/>
                </a:cubicBezTo>
                <a:cubicBezTo>
                  <a:pt x="1813617" y="1453582"/>
                  <a:pt x="1810807" y="1453582"/>
                  <a:pt x="1810807" y="1453582"/>
                </a:cubicBezTo>
                <a:cubicBezTo>
                  <a:pt x="1788309" y="1459208"/>
                  <a:pt x="1771438" y="1476079"/>
                  <a:pt x="1765815" y="1498573"/>
                </a:cubicBezTo>
                <a:cubicBezTo>
                  <a:pt x="1765815" y="1501384"/>
                  <a:pt x="1763004" y="1501384"/>
                  <a:pt x="1763004" y="1501384"/>
                </a:cubicBezTo>
                <a:cubicBezTo>
                  <a:pt x="1760191" y="1501384"/>
                  <a:pt x="1760191" y="1498573"/>
                  <a:pt x="1760191" y="1498573"/>
                </a:cubicBezTo>
                <a:cubicBezTo>
                  <a:pt x="1754571" y="1476079"/>
                  <a:pt x="1737697" y="1459208"/>
                  <a:pt x="1715202" y="1453582"/>
                </a:cubicBezTo>
                <a:cubicBezTo>
                  <a:pt x="1712392" y="1453582"/>
                  <a:pt x="1712392" y="1450771"/>
                  <a:pt x="1712392" y="1450771"/>
                </a:cubicBezTo>
                <a:cubicBezTo>
                  <a:pt x="1712392" y="1447961"/>
                  <a:pt x="1715202" y="1447961"/>
                  <a:pt x="1715202" y="1447961"/>
                </a:cubicBezTo>
                <a:cubicBezTo>
                  <a:pt x="1737697" y="1442337"/>
                  <a:pt x="1754571" y="1425464"/>
                  <a:pt x="1763004" y="1400159"/>
                </a:cubicBezTo>
                <a:close/>
                <a:moveTo>
                  <a:pt x="1608353" y="1400159"/>
                </a:moveTo>
                <a:cubicBezTo>
                  <a:pt x="1613977" y="1425464"/>
                  <a:pt x="1633658" y="1442337"/>
                  <a:pt x="1656156" y="1447961"/>
                </a:cubicBezTo>
                <a:cubicBezTo>
                  <a:pt x="1658966" y="1447961"/>
                  <a:pt x="1658966" y="1450771"/>
                  <a:pt x="1658966" y="1450771"/>
                </a:cubicBezTo>
                <a:cubicBezTo>
                  <a:pt x="1658966" y="1453582"/>
                  <a:pt x="1656156" y="1453582"/>
                  <a:pt x="1656156" y="1453582"/>
                </a:cubicBezTo>
                <a:cubicBezTo>
                  <a:pt x="1633658" y="1459208"/>
                  <a:pt x="1616787" y="1476079"/>
                  <a:pt x="1611164" y="1498573"/>
                </a:cubicBezTo>
                <a:cubicBezTo>
                  <a:pt x="1611164" y="1501384"/>
                  <a:pt x="1608353" y="1501384"/>
                  <a:pt x="1608353" y="1501384"/>
                </a:cubicBezTo>
                <a:cubicBezTo>
                  <a:pt x="1605540" y="1501384"/>
                  <a:pt x="1605540" y="1498573"/>
                  <a:pt x="1605540" y="1498573"/>
                </a:cubicBezTo>
                <a:cubicBezTo>
                  <a:pt x="1599920" y="1476079"/>
                  <a:pt x="1583046" y="1459208"/>
                  <a:pt x="1560551" y="1453582"/>
                </a:cubicBezTo>
                <a:cubicBezTo>
                  <a:pt x="1557741" y="1453582"/>
                  <a:pt x="1557741" y="1450771"/>
                  <a:pt x="1557741" y="1450771"/>
                </a:cubicBezTo>
                <a:cubicBezTo>
                  <a:pt x="1557741" y="1447961"/>
                  <a:pt x="1560551" y="1447961"/>
                  <a:pt x="1560551" y="1447961"/>
                </a:cubicBezTo>
                <a:cubicBezTo>
                  <a:pt x="1583046" y="1442337"/>
                  <a:pt x="1599920" y="1425464"/>
                  <a:pt x="1608353" y="1400159"/>
                </a:cubicBezTo>
                <a:close/>
                <a:moveTo>
                  <a:pt x="1450892" y="1400159"/>
                </a:moveTo>
                <a:cubicBezTo>
                  <a:pt x="1459326" y="1425464"/>
                  <a:pt x="1476197" y="1442337"/>
                  <a:pt x="1498695" y="1447961"/>
                </a:cubicBezTo>
                <a:cubicBezTo>
                  <a:pt x="1501505" y="1447961"/>
                  <a:pt x="1501505" y="1450771"/>
                  <a:pt x="1501505" y="1450771"/>
                </a:cubicBezTo>
                <a:cubicBezTo>
                  <a:pt x="1501505" y="1453582"/>
                  <a:pt x="1498695" y="1453582"/>
                  <a:pt x="1498695" y="1453582"/>
                </a:cubicBezTo>
                <a:cubicBezTo>
                  <a:pt x="1476197" y="1459208"/>
                  <a:pt x="1459326" y="1476079"/>
                  <a:pt x="1453706" y="1498573"/>
                </a:cubicBezTo>
                <a:cubicBezTo>
                  <a:pt x="1453706" y="1501384"/>
                  <a:pt x="1450892" y="1501384"/>
                  <a:pt x="1450892" y="1501384"/>
                </a:cubicBezTo>
                <a:cubicBezTo>
                  <a:pt x="1448079" y="1501384"/>
                  <a:pt x="1448079" y="1498573"/>
                  <a:pt x="1448079" y="1498573"/>
                </a:cubicBezTo>
                <a:cubicBezTo>
                  <a:pt x="1442458" y="1476079"/>
                  <a:pt x="1425587" y="1459208"/>
                  <a:pt x="1403090" y="1453582"/>
                </a:cubicBezTo>
                <a:cubicBezTo>
                  <a:pt x="1400280" y="1453582"/>
                  <a:pt x="1400280" y="1450771"/>
                  <a:pt x="1400280" y="1450771"/>
                </a:cubicBezTo>
                <a:cubicBezTo>
                  <a:pt x="1400280" y="1447961"/>
                  <a:pt x="1403090" y="1447961"/>
                  <a:pt x="1403090" y="1447961"/>
                </a:cubicBezTo>
                <a:cubicBezTo>
                  <a:pt x="1425587" y="1442337"/>
                  <a:pt x="1442458" y="1425464"/>
                  <a:pt x="1450892" y="1400159"/>
                </a:cubicBezTo>
                <a:close/>
                <a:moveTo>
                  <a:pt x="1296244" y="1400159"/>
                </a:moveTo>
                <a:cubicBezTo>
                  <a:pt x="1304678" y="1425464"/>
                  <a:pt x="1321549" y="1442337"/>
                  <a:pt x="1344046" y="1447961"/>
                </a:cubicBezTo>
                <a:cubicBezTo>
                  <a:pt x="1346857" y="1447961"/>
                  <a:pt x="1346857" y="1450771"/>
                  <a:pt x="1346857" y="1450771"/>
                </a:cubicBezTo>
                <a:cubicBezTo>
                  <a:pt x="1346857" y="1453582"/>
                  <a:pt x="1344046" y="1453582"/>
                  <a:pt x="1344046" y="1453582"/>
                </a:cubicBezTo>
                <a:cubicBezTo>
                  <a:pt x="1321549" y="1459208"/>
                  <a:pt x="1304678" y="1476079"/>
                  <a:pt x="1299058" y="1498573"/>
                </a:cubicBezTo>
                <a:cubicBezTo>
                  <a:pt x="1299058" y="1501384"/>
                  <a:pt x="1296244" y="1501384"/>
                  <a:pt x="1296244" y="1501384"/>
                </a:cubicBezTo>
                <a:cubicBezTo>
                  <a:pt x="1293431" y="1501384"/>
                  <a:pt x="1293431" y="1498573"/>
                  <a:pt x="1293431" y="1498573"/>
                </a:cubicBezTo>
                <a:cubicBezTo>
                  <a:pt x="1287810" y="1476079"/>
                  <a:pt x="1270939" y="1459208"/>
                  <a:pt x="1248442" y="1453582"/>
                </a:cubicBezTo>
                <a:cubicBezTo>
                  <a:pt x="1245632" y="1453582"/>
                  <a:pt x="1245632" y="1450771"/>
                  <a:pt x="1245632" y="1450771"/>
                </a:cubicBezTo>
                <a:cubicBezTo>
                  <a:pt x="1245632" y="1447961"/>
                  <a:pt x="1248442" y="1447961"/>
                  <a:pt x="1248442" y="1447961"/>
                </a:cubicBezTo>
                <a:cubicBezTo>
                  <a:pt x="1270939" y="1442337"/>
                  <a:pt x="1287810" y="1425464"/>
                  <a:pt x="1296244" y="1400159"/>
                </a:cubicBezTo>
                <a:close/>
                <a:moveTo>
                  <a:pt x="1141593" y="1400159"/>
                </a:moveTo>
                <a:cubicBezTo>
                  <a:pt x="1150027" y="1425464"/>
                  <a:pt x="1166898" y="1442337"/>
                  <a:pt x="1189395" y="1447961"/>
                </a:cubicBezTo>
                <a:cubicBezTo>
                  <a:pt x="1192206" y="1447961"/>
                  <a:pt x="1192206" y="1450771"/>
                  <a:pt x="1192206" y="1450771"/>
                </a:cubicBezTo>
                <a:cubicBezTo>
                  <a:pt x="1192206" y="1453582"/>
                  <a:pt x="1189395" y="1453582"/>
                  <a:pt x="1189395" y="1453582"/>
                </a:cubicBezTo>
                <a:cubicBezTo>
                  <a:pt x="1166898" y="1459208"/>
                  <a:pt x="1150027" y="1476079"/>
                  <a:pt x="1144407" y="1498573"/>
                </a:cubicBezTo>
                <a:cubicBezTo>
                  <a:pt x="1144407" y="1501384"/>
                  <a:pt x="1141593" y="1501384"/>
                  <a:pt x="1141593" y="1501384"/>
                </a:cubicBezTo>
                <a:cubicBezTo>
                  <a:pt x="1138780" y="1501384"/>
                  <a:pt x="1138780" y="1498573"/>
                  <a:pt x="1138780" y="1498573"/>
                </a:cubicBezTo>
                <a:cubicBezTo>
                  <a:pt x="1133159" y="1476079"/>
                  <a:pt x="1116288" y="1459208"/>
                  <a:pt x="1093791" y="1453582"/>
                </a:cubicBezTo>
                <a:cubicBezTo>
                  <a:pt x="1090981" y="1453582"/>
                  <a:pt x="1090981" y="1450771"/>
                  <a:pt x="1090981" y="1450771"/>
                </a:cubicBezTo>
                <a:cubicBezTo>
                  <a:pt x="1090981" y="1447961"/>
                  <a:pt x="1093791" y="1447961"/>
                  <a:pt x="1093791" y="1447961"/>
                </a:cubicBezTo>
                <a:cubicBezTo>
                  <a:pt x="1116288" y="1442337"/>
                  <a:pt x="1133159" y="1425464"/>
                  <a:pt x="1141593" y="1400159"/>
                </a:cubicBezTo>
                <a:close/>
                <a:moveTo>
                  <a:pt x="984132" y="1400159"/>
                </a:moveTo>
                <a:cubicBezTo>
                  <a:pt x="992566" y="1425464"/>
                  <a:pt x="1009437" y="1442337"/>
                  <a:pt x="1031934" y="1447961"/>
                </a:cubicBezTo>
                <a:cubicBezTo>
                  <a:pt x="1034745" y="1447961"/>
                  <a:pt x="1034745" y="1450771"/>
                  <a:pt x="1034745" y="1450771"/>
                </a:cubicBezTo>
                <a:cubicBezTo>
                  <a:pt x="1034745" y="1453582"/>
                  <a:pt x="1031934" y="1453582"/>
                  <a:pt x="1031934" y="1453582"/>
                </a:cubicBezTo>
                <a:cubicBezTo>
                  <a:pt x="1009437" y="1459208"/>
                  <a:pt x="992566" y="1476079"/>
                  <a:pt x="986946" y="1498573"/>
                </a:cubicBezTo>
                <a:cubicBezTo>
                  <a:pt x="986946" y="1501384"/>
                  <a:pt x="984132" y="1501384"/>
                  <a:pt x="984132" y="1501384"/>
                </a:cubicBezTo>
                <a:cubicBezTo>
                  <a:pt x="981319" y="1501384"/>
                  <a:pt x="981319" y="1498573"/>
                  <a:pt x="981319" y="1498573"/>
                </a:cubicBezTo>
                <a:cubicBezTo>
                  <a:pt x="975698" y="1476079"/>
                  <a:pt x="958827" y="1459208"/>
                  <a:pt x="936330" y="1453582"/>
                </a:cubicBezTo>
                <a:cubicBezTo>
                  <a:pt x="933520" y="1453582"/>
                  <a:pt x="933520" y="1450771"/>
                  <a:pt x="933520" y="1450771"/>
                </a:cubicBezTo>
                <a:cubicBezTo>
                  <a:pt x="933520" y="1447961"/>
                  <a:pt x="936330" y="1447961"/>
                  <a:pt x="936330" y="1447961"/>
                </a:cubicBezTo>
                <a:cubicBezTo>
                  <a:pt x="958827" y="1442337"/>
                  <a:pt x="975698" y="1425464"/>
                  <a:pt x="984132" y="1400159"/>
                </a:cubicBezTo>
                <a:close/>
                <a:moveTo>
                  <a:pt x="829484" y="1400159"/>
                </a:moveTo>
                <a:cubicBezTo>
                  <a:pt x="837918" y="1425464"/>
                  <a:pt x="854789" y="1442337"/>
                  <a:pt x="877286" y="1447961"/>
                </a:cubicBezTo>
                <a:cubicBezTo>
                  <a:pt x="880097" y="1447961"/>
                  <a:pt x="880097" y="1450771"/>
                  <a:pt x="880097" y="1450771"/>
                </a:cubicBezTo>
                <a:cubicBezTo>
                  <a:pt x="880097" y="1453582"/>
                  <a:pt x="877286" y="1453582"/>
                  <a:pt x="877286" y="1453582"/>
                </a:cubicBezTo>
                <a:cubicBezTo>
                  <a:pt x="854789" y="1459208"/>
                  <a:pt x="837918" y="1476079"/>
                  <a:pt x="832298" y="1498573"/>
                </a:cubicBezTo>
                <a:cubicBezTo>
                  <a:pt x="832298" y="1501384"/>
                  <a:pt x="829484" y="1501384"/>
                  <a:pt x="829484" y="1501384"/>
                </a:cubicBezTo>
                <a:cubicBezTo>
                  <a:pt x="826671" y="1501384"/>
                  <a:pt x="826671" y="1498573"/>
                  <a:pt x="826671" y="1498573"/>
                </a:cubicBezTo>
                <a:cubicBezTo>
                  <a:pt x="821050" y="1476079"/>
                  <a:pt x="804179" y="1459208"/>
                  <a:pt x="781682" y="1453582"/>
                </a:cubicBezTo>
                <a:cubicBezTo>
                  <a:pt x="778872" y="1453582"/>
                  <a:pt x="778872" y="1450771"/>
                  <a:pt x="778872" y="1450771"/>
                </a:cubicBezTo>
                <a:cubicBezTo>
                  <a:pt x="778872" y="1447961"/>
                  <a:pt x="781682" y="1447961"/>
                  <a:pt x="781682" y="1447961"/>
                </a:cubicBezTo>
                <a:cubicBezTo>
                  <a:pt x="804179" y="1442337"/>
                  <a:pt x="821050" y="1425464"/>
                  <a:pt x="829484" y="1400159"/>
                </a:cubicBezTo>
                <a:close/>
                <a:moveTo>
                  <a:pt x="674833" y="1400159"/>
                </a:moveTo>
                <a:cubicBezTo>
                  <a:pt x="683267" y="1425464"/>
                  <a:pt x="700138" y="1442337"/>
                  <a:pt x="722635" y="1447961"/>
                </a:cubicBezTo>
                <a:cubicBezTo>
                  <a:pt x="725446" y="1447961"/>
                  <a:pt x="725446" y="1450771"/>
                  <a:pt x="725446" y="1450771"/>
                </a:cubicBezTo>
                <a:cubicBezTo>
                  <a:pt x="725446" y="1453582"/>
                  <a:pt x="722635" y="1453582"/>
                  <a:pt x="722635" y="1453582"/>
                </a:cubicBezTo>
                <a:cubicBezTo>
                  <a:pt x="700138" y="1459208"/>
                  <a:pt x="683267" y="1476079"/>
                  <a:pt x="677647" y="1498573"/>
                </a:cubicBezTo>
                <a:cubicBezTo>
                  <a:pt x="677647" y="1501384"/>
                  <a:pt x="674833" y="1501384"/>
                  <a:pt x="674833" y="1501384"/>
                </a:cubicBezTo>
                <a:cubicBezTo>
                  <a:pt x="672020" y="1501384"/>
                  <a:pt x="672020" y="1498573"/>
                  <a:pt x="672020" y="1498573"/>
                </a:cubicBezTo>
                <a:cubicBezTo>
                  <a:pt x="666399" y="1476079"/>
                  <a:pt x="649528" y="1459208"/>
                  <a:pt x="627031" y="1453582"/>
                </a:cubicBezTo>
                <a:cubicBezTo>
                  <a:pt x="624221" y="1453582"/>
                  <a:pt x="624221" y="1450771"/>
                  <a:pt x="624221" y="1450771"/>
                </a:cubicBezTo>
                <a:cubicBezTo>
                  <a:pt x="624221" y="1447961"/>
                  <a:pt x="627031" y="1447961"/>
                  <a:pt x="627031" y="1447961"/>
                </a:cubicBezTo>
                <a:cubicBezTo>
                  <a:pt x="649528" y="1442337"/>
                  <a:pt x="666399" y="1425464"/>
                  <a:pt x="674833" y="1400159"/>
                </a:cubicBezTo>
                <a:close/>
                <a:moveTo>
                  <a:pt x="517372" y="1400159"/>
                </a:moveTo>
                <a:cubicBezTo>
                  <a:pt x="525806" y="1425464"/>
                  <a:pt x="542677" y="1442337"/>
                  <a:pt x="565174" y="1447961"/>
                </a:cubicBezTo>
                <a:cubicBezTo>
                  <a:pt x="567985" y="1447961"/>
                  <a:pt x="567985" y="1450771"/>
                  <a:pt x="567985" y="1450771"/>
                </a:cubicBezTo>
                <a:cubicBezTo>
                  <a:pt x="567985" y="1453582"/>
                  <a:pt x="565174" y="1453582"/>
                  <a:pt x="565174" y="1453582"/>
                </a:cubicBezTo>
                <a:cubicBezTo>
                  <a:pt x="542677" y="1459208"/>
                  <a:pt x="525806" y="1476079"/>
                  <a:pt x="520183" y="1498573"/>
                </a:cubicBezTo>
                <a:cubicBezTo>
                  <a:pt x="520183" y="1501384"/>
                  <a:pt x="517372" y="1501384"/>
                  <a:pt x="517372" y="1501384"/>
                </a:cubicBezTo>
                <a:cubicBezTo>
                  <a:pt x="514559" y="1501384"/>
                  <a:pt x="514559" y="1498573"/>
                  <a:pt x="514559" y="1498573"/>
                </a:cubicBezTo>
                <a:cubicBezTo>
                  <a:pt x="508938" y="1476079"/>
                  <a:pt x="492065" y="1459208"/>
                  <a:pt x="469570" y="1453582"/>
                </a:cubicBezTo>
                <a:cubicBezTo>
                  <a:pt x="466760" y="1453582"/>
                  <a:pt x="466760" y="1450771"/>
                  <a:pt x="466760" y="1450771"/>
                </a:cubicBezTo>
                <a:cubicBezTo>
                  <a:pt x="466760" y="1447961"/>
                  <a:pt x="469570" y="1447961"/>
                  <a:pt x="469570" y="1447961"/>
                </a:cubicBezTo>
                <a:cubicBezTo>
                  <a:pt x="492065" y="1442337"/>
                  <a:pt x="508938" y="1425464"/>
                  <a:pt x="517372" y="1400159"/>
                </a:cubicBezTo>
                <a:close/>
                <a:moveTo>
                  <a:pt x="362724" y="1400159"/>
                </a:moveTo>
                <a:cubicBezTo>
                  <a:pt x="371158" y="1425464"/>
                  <a:pt x="388029" y="1442337"/>
                  <a:pt x="410526" y="1447961"/>
                </a:cubicBezTo>
                <a:cubicBezTo>
                  <a:pt x="413337" y="1447961"/>
                  <a:pt x="413337" y="1450771"/>
                  <a:pt x="413337" y="1450771"/>
                </a:cubicBezTo>
                <a:cubicBezTo>
                  <a:pt x="413337" y="1453582"/>
                  <a:pt x="410526" y="1453582"/>
                  <a:pt x="410526" y="1453582"/>
                </a:cubicBezTo>
                <a:cubicBezTo>
                  <a:pt x="388029" y="1459208"/>
                  <a:pt x="371158" y="1476079"/>
                  <a:pt x="365535" y="1498573"/>
                </a:cubicBezTo>
                <a:cubicBezTo>
                  <a:pt x="365535" y="1501384"/>
                  <a:pt x="362724" y="1501384"/>
                  <a:pt x="362724" y="1501384"/>
                </a:cubicBezTo>
                <a:cubicBezTo>
                  <a:pt x="359911" y="1501384"/>
                  <a:pt x="359911" y="1498573"/>
                  <a:pt x="359911" y="1498573"/>
                </a:cubicBezTo>
                <a:cubicBezTo>
                  <a:pt x="354290" y="1476079"/>
                  <a:pt x="337417" y="1459208"/>
                  <a:pt x="314922" y="1453582"/>
                </a:cubicBezTo>
                <a:cubicBezTo>
                  <a:pt x="312112" y="1453582"/>
                  <a:pt x="312112" y="1450771"/>
                  <a:pt x="312112" y="1450771"/>
                </a:cubicBezTo>
                <a:cubicBezTo>
                  <a:pt x="312112" y="1447961"/>
                  <a:pt x="314922" y="1447961"/>
                  <a:pt x="314922" y="1447961"/>
                </a:cubicBezTo>
                <a:cubicBezTo>
                  <a:pt x="337417" y="1442337"/>
                  <a:pt x="354290" y="1425464"/>
                  <a:pt x="362724" y="1400159"/>
                </a:cubicBezTo>
                <a:close/>
                <a:moveTo>
                  <a:pt x="208073" y="1400159"/>
                </a:moveTo>
                <a:cubicBezTo>
                  <a:pt x="216507" y="1425464"/>
                  <a:pt x="233378" y="1442337"/>
                  <a:pt x="255875" y="1447961"/>
                </a:cubicBezTo>
                <a:cubicBezTo>
                  <a:pt x="258686" y="1447961"/>
                  <a:pt x="258686" y="1450771"/>
                  <a:pt x="258686" y="1450771"/>
                </a:cubicBezTo>
                <a:cubicBezTo>
                  <a:pt x="258686" y="1453582"/>
                  <a:pt x="255875" y="1453582"/>
                  <a:pt x="255875" y="1453582"/>
                </a:cubicBezTo>
                <a:cubicBezTo>
                  <a:pt x="233378" y="1459208"/>
                  <a:pt x="216507" y="1476079"/>
                  <a:pt x="210884" y="1498573"/>
                </a:cubicBezTo>
                <a:cubicBezTo>
                  <a:pt x="210884" y="1501384"/>
                  <a:pt x="208073" y="1501384"/>
                  <a:pt x="208073" y="1501384"/>
                </a:cubicBezTo>
                <a:cubicBezTo>
                  <a:pt x="205260" y="1501384"/>
                  <a:pt x="205260" y="1498573"/>
                  <a:pt x="205260" y="1498573"/>
                </a:cubicBezTo>
                <a:cubicBezTo>
                  <a:pt x="199639" y="1476079"/>
                  <a:pt x="182766" y="1459208"/>
                  <a:pt x="160271" y="1453582"/>
                </a:cubicBezTo>
                <a:cubicBezTo>
                  <a:pt x="157461" y="1453582"/>
                  <a:pt x="157461" y="1450771"/>
                  <a:pt x="157461" y="1450771"/>
                </a:cubicBezTo>
                <a:cubicBezTo>
                  <a:pt x="157461" y="1447961"/>
                  <a:pt x="160271" y="1447961"/>
                  <a:pt x="160271" y="1447961"/>
                </a:cubicBezTo>
                <a:cubicBezTo>
                  <a:pt x="182766" y="1442337"/>
                  <a:pt x="199639" y="1425464"/>
                  <a:pt x="208073" y="1400159"/>
                </a:cubicBezTo>
                <a:close/>
                <a:moveTo>
                  <a:pt x="50612" y="1400159"/>
                </a:moveTo>
                <a:cubicBezTo>
                  <a:pt x="59049" y="1425464"/>
                  <a:pt x="75920" y="1442337"/>
                  <a:pt x="98414" y="1447961"/>
                </a:cubicBezTo>
                <a:cubicBezTo>
                  <a:pt x="101225" y="1447961"/>
                  <a:pt x="101225" y="1450771"/>
                  <a:pt x="101225" y="1450771"/>
                </a:cubicBezTo>
                <a:cubicBezTo>
                  <a:pt x="101225" y="1453582"/>
                  <a:pt x="98414" y="1453582"/>
                  <a:pt x="98414" y="1453582"/>
                </a:cubicBezTo>
                <a:cubicBezTo>
                  <a:pt x="75920" y="1459208"/>
                  <a:pt x="59049" y="1476079"/>
                  <a:pt x="53426" y="1498573"/>
                </a:cubicBezTo>
                <a:cubicBezTo>
                  <a:pt x="53426" y="1501384"/>
                  <a:pt x="50612" y="1501384"/>
                  <a:pt x="50612" y="1501384"/>
                </a:cubicBezTo>
                <a:cubicBezTo>
                  <a:pt x="47802" y="1501384"/>
                  <a:pt x="47802" y="1498573"/>
                  <a:pt x="47802" y="1498573"/>
                </a:cubicBezTo>
                <a:cubicBezTo>
                  <a:pt x="42178" y="1476079"/>
                  <a:pt x="25307" y="1459208"/>
                  <a:pt x="2813" y="1453582"/>
                </a:cubicBezTo>
                <a:cubicBezTo>
                  <a:pt x="0" y="1453582"/>
                  <a:pt x="0" y="1450771"/>
                  <a:pt x="0" y="1450771"/>
                </a:cubicBezTo>
                <a:cubicBezTo>
                  <a:pt x="0" y="1447961"/>
                  <a:pt x="2813" y="1447961"/>
                  <a:pt x="2813" y="1447961"/>
                </a:cubicBezTo>
                <a:cubicBezTo>
                  <a:pt x="25307" y="1442337"/>
                  <a:pt x="42178" y="1425464"/>
                  <a:pt x="50612" y="1400159"/>
                </a:cubicBezTo>
                <a:close/>
                <a:moveTo>
                  <a:pt x="5184973" y="1245511"/>
                </a:moveTo>
                <a:cubicBezTo>
                  <a:pt x="5193410" y="1268005"/>
                  <a:pt x="5210281" y="1284876"/>
                  <a:pt x="5232776" y="1293313"/>
                </a:cubicBezTo>
                <a:cubicBezTo>
                  <a:pt x="5235586" y="1293313"/>
                  <a:pt x="5235586" y="1296123"/>
                  <a:pt x="5235586" y="1296123"/>
                </a:cubicBezTo>
                <a:cubicBezTo>
                  <a:pt x="5235586" y="1298934"/>
                  <a:pt x="5232776" y="1298934"/>
                  <a:pt x="5232776" y="1298934"/>
                </a:cubicBezTo>
                <a:cubicBezTo>
                  <a:pt x="5210281" y="1304560"/>
                  <a:pt x="5193410" y="1321431"/>
                  <a:pt x="5187787" y="1343926"/>
                </a:cubicBezTo>
                <a:cubicBezTo>
                  <a:pt x="5187787" y="1346736"/>
                  <a:pt x="5184973" y="1346736"/>
                  <a:pt x="5184973" y="1346736"/>
                </a:cubicBezTo>
                <a:cubicBezTo>
                  <a:pt x="5182163" y="1346736"/>
                  <a:pt x="5182163" y="1343926"/>
                  <a:pt x="5182163" y="1343926"/>
                </a:cubicBezTo>
                <a:cubicBezTo>
                  <a:pt x="5176540" y="1321431"/>
                  <a:pt x="5159669" y="1304560"/>
                  <a:pt x="5137174" y="1298934"/>
                </a:cubicBezTo>
                <a:cubicBezTo>
                  <a:pt x="5134361" y="1298934"/>
                  <a:pt x="5134361" y="1296123"/>
                  <a:pt x="5134361" y="1296123"/>
                </a:cubicBezTo>
                <a:cubicBezTo>
                  <a:pt x="5134361" y="1293313"/>
                  <a:pt x="5137174" y="1293313"/>
                  <a:pt x="5137174" y="1293313"/>
                </a:cubicBezTo>
                <a:cubicBezTo>
                  <a:pt x="5159669" y="1287689"/>
                  <a:pt x="5176540" y="1270816"/>
                  <a:pt x="5184973" y="1245511"/>
                </a:cubicBezTo>
                <a:close/>
                <a:moveTo>
                  <a:pt x="5030325" y="1245511"/>
                </a:moveTo>
                <a:cubicBezTo>
                  <a:pt x="5035949" y="1268005"/>
                  <a:pt x="5055630" y="1284876"/>
                  <a:pt x="5078128" y="1293313"/>
                </a:cubicBezTo>
                <a:cubicBezTo>
                  <a:pt x="5080938" y="1293313"/>
                  <a:pt x="5080938" y="1296123"/>
                  <a:pt x="5080938" y="1296123"/>
                </a:cubicBezTo>
                <a:cubicBezTo>
                  <a:pt x="5080938" y="1298934"/>
                  <a:pt x="5078128" y="1298934"/>
                  <a:pt x="5078128" y="1298934"/>
                </a:cubicBezTo>
                <a:cubicBezTo>
                  <a:pt x="5055630" y="1304560"/>
                  <a:pt x="5038759" y="1321431"/>
                  <a:pt x="5033136" y="1343926"/>
                </a:cubicBezTo>
                <a:cubicBezTo>
                  <a:pt x="5033136" y="1346736"/>
                  <a:pt x="5030325" y="1346736"/>
                  <a:pt x="5030325" y="1346736"/>
                </a:cubicBezTo>
                <a:cubicBezTo>
                  <a:pt x="5027512" y="1346736"/>
                  <a:pt x="5027512" y="1343926"/>
                  <a:pt x="5027512" y="1343926"/>
                </a:cubicBezTo>
                <a:cubicBezTo>
                  <a:pt x="5021892" y="1321431"/>
                  <a:pt x="5005018" y="1304560"/>
                  <a:pt x="4982523" y="1298934"/>
                </a:cubicBezTo>
                <a:cubicBezTo>
                  <a:pt x="4979713" y="1298934"/>
                  <a:pt x="4979713" y="1296123"/>
                  <a:pt x="4979713" y="1296123"/>
                </a:cubicBezTo>
                <a:cubicBezTo>
                  <a:pt x="4979713" y="1293313"/>
                  <a:pt x="4982523" y="1293313"/>
                  <a:pt x="4982523" y="1293313"/>
                </a:cubicBezTo>
                <a:cubicBezTo>
                  <a:pt x="5005018" y="1287689"/>
                  <a:pt x="5021892" y="1270816"/>
                  <a:pt x="5030325" y="1245511"/>
                </a:cubicBezTo>
                <a:close/>
                <a:moveTo>
                  <a:pt x="4872861" y="1245511"/>
                </a:moveTo>
                <a:cubicBezTo>
                  <a:pt x="4881298" y="1268005"/>
                  <a:pt x="4898166" y="1284876"/>
                  <a:pt x="4920664" y="1293313"/>
                </a:cubicBezTo>
                <a:cubicBezTo>
                  <a:pt x="4923474" y="1293313"/>
                  <a:pt x="4923474" y="1296123"/>
                  <a:pt x="4923474" y="1296123"/>
                </a:cubicBezTo>
                <a:cubicBezTo>
                  <a:pt x="4923474" y="1298934"/>
                  <a:pt x="4920664" y="1298934"/>
                  <a:pt x="4920664" y="1298934"/>
                </a:cubicBezTo>
                <a:cubicBezTo>
                  <a:pt x="4898166" y="1304560"/>
                  <a:pt x="4881298" y="1321431"/>
                  <a:pt x="4875675" y="1343926"/>
                </a:cubicBezTo>
                <a:cubicBezTo>
                  <a:pt x="4875675" y="1346736"/>
                  <a:pt x="4872861" y="1346736"/>
                  <a:pt x="4872861" y="1346736"/>
                </a:cubicBezTo>
                <a:cubicBezTo>
                  <a:pt x="4870048" y="1346736"/>
                  <a:pt x="4870048" y="1343926"/>
                  <a:pt x="4870048" y="1343926"/>
                </a:cubicBezTo>
                <a:cubicBezTo>
                  <a:pt x="4864428" y="1321431"/>
                  <a:pt x="4847557" y="1304560"/>
                  <a:pt x="4825062" y="1298934"/>
                </a:cubicBezTo>
                <a:cubicBezTo>
                  <a:pt x="4822249" y="1298934"/>
                  <a:pt x="4822249" y="1296123"/>
                  <a:pt x="4822249" y="1296123"/>
                </a:cubicBezTo>
                <a:cubicBezTo>
                  <a:pt x="4822249" y="1293313"/>
                  <a:pt x="4825062" y="1293313"/>
                  <a:pt x="4825062" y="1293313"/>
                </a:cubicBezTo>
                <a:cubicBezTo>
                  <a:pt x="4847557" y="1287689"/>
                  <a:pt x="4864428" y="1270816"/>
                  <a:pt x="4872861" y="1245511"/>
                </a:cubicBezTo>
                <a:close/>
                <a:moveTo>
                  <a:pt x="4718213" y="1245511"/>
                </a:moveTo>
                <a:cubicBezTo>
                  <a:pt x="4726650" y="1268005"/>
                  <a:pt x="4743518" y="1284876"/>
                  <a:pt x="4766016" y="1293313"/>
                </a:cubicBezTo>
                <a:cubicBezTo>
                  <a:pt x="4768826" y="1293313"/>
                  <a:pt x="4768826" y="1296123"/>
                  <a:pt x="4768826" y="1296123"/>
                </a:cubicBezTo>
                <a:cubicBezTo>
                  <a:pt x="4768826" y="1298934"/>
                  <a:pt x="4766016" y="1298934"/>
                  <a:pt x="4766016" y="1298934"/>
                </a:cubicBezTo>
                <a:cubicBezTo>
                  <a:pt x="4743518" y="1304560"/>
                  <a:pt x="4726650" y="1321431"/>
                  <a:pt x="4721027" y="1343926"/>
                </a:cubicBezTo>
                <a:cubicBezTo>
                  <a:pt x="4721027" y="1346736"/>
                  <a:pt x="4718213" y="1346736"/>
                  <a:pt x="4718213" y="1346736"/>
                </a:cubicBezTo>
                <a:cubicBezTo>
                  <a:pt x="4715400" y="1346736"/>
                  <a:pt x="4715400" y="1343926"/>
                  <a:pt x="4715400" y="1343926"/>
                </a:cubicBezTo>
                <a:cubicBezTo>
                  <a:pt x="4709780" y="1321431"/>
                  <a:pt x="4692909" y="1304560"/>
                  <a:pt x="4670414" y="1298934"/>
                </a:cubicBezTo>
                <a:cubicBezTo>
                  <a:pt x="4667601" y="1298934"/>
                  <a:pt x="4667601" y="1296123"/>
                  <a:pt x="4667601" y="1296123"/>
                </a:cubicBezTo>
                <a:cubicBezTo>
                  <a:pt x="4667601" y="1293313"/>
                  <a:pt x="4670414" y="1293313"/>
                  <a:pt x="4670414" y="1293313"/>
                </a:cubicBezTo>
                <a:cubicBezTo>
                  <a:pt x="4692909" y="1287689"/>
                  <a:pt x="4709780" y="1270816"/>
                  <a:pt x="4718213" y="1245511"/>
                </a:cubicBezTo>
                <a:close/>
                <a:moveTo>
                  <a:pt x="4563563" y="1245511"/>
                </a:moveTo>
                <a:cubicBezTo>
                  <a:pt x="4571999" y="1268005"/>
                  <a:pt x="4588867" y="1284876"/>
                  <a:pt x="4611365" y="1293313"/>
                </a:cubicBezTo>
                <a:cubicBezTo>
                  <a:pt x="4614175" y="1293313"/>
                  <a:pt x="4614175" y="1296123"/>
                  <a:pt x="4614175" y="1296123"/>
                </a:cubicBezTo>
                <a:cubicBezTo>
                  <a:pt x="4614175" y="1298934"/>
                  <a:pt x="4611365" y="1298934"/>
                  <a:pt x="4611365" y="1298934"/>
                </a:cubicBezTo>
                <a:cubicBezTo>
                  <a:pt x="4588867" y="1304560"/>
                  <a:pt x="4571999" y="1321431"/>
                  <a:pt x="4566376" y="1343926"/>
                </a:cubicBezTo>
                <a:cubicBezTo>
                  <a:pt x="4566376" y="1346736"/>
                  <a:pt x="4563563" y="1346736"/>
                  <a:pt x="4563563" y="1346736"/>
                </a:cubicBezTo>
                <a:cubicBezTo>
                  <a:pt x="4560749" y="1346736"/>
                  <a:pt x="4560749" y="1343926"/>
                  <a:pt x="4560749" y="1343926"/>
                </a:cubicBezTo>
                <a:cubicBezTo>
                  <a:pt x="4555129" y="1321431"/>
                  <a:pt x="4538258" y="1304560"/>
                  <a:pt x="4515763" y="1298934"/>
                </a:cubicBezTo>
                <a:cubicBezTo>
                  <a:pt x="4512950" y="1298934"/>
                  <a:pt x="4512950" y="1296123"/>
                  <a:pt x="4512950" y="1296123"/>
                </a:cubicBezTo>
                <a:cubicBezTo>
                  <a:pt x="4512950" y="1293313"/>
                  <a:pt x="4515763" y="1293313"/>
                  <a:pt x="4515763" y="1293313"/>
                </a:cubicBezTo>
                <a:cubicBezTo>
                  <a:pt x="4538258" y="1287689"/>
                  <a:pt x="4555129" y="1270816"/>
                  <a:pt x="4563563" y="1245511"/>
                </a:cubicBezTo>
                <a:close/>
                <a:moveTo>
                  <a:pt x="4406104" y="1245511"/>
                </a:moveTo>
                <a:cubicBezTo>
                  <a:pt x="4414538" y="1268005"/>
                  <a:pt x="4431409" y="1284876"/>
                  <a:pt x="4453907" y="1293313"/>
                </a:cubicBezTo>
                <a:cubicBezTo>
                  <a:pt x="4456717" y="1293313"/>
                  <a:pt x="4456717" y="1296123"/>
                  <a:pt x="4456717" y="1296123"/>
                </a:cubicBezTo>
                <a:cubicBezTo>
                  <a:pt x="4456717" y="1298934"/>
                  <a:pt x="4453907" y="1298934"/>
                  <a:pt x="4453907" y="1298934"/>
                </a:cubicBezTo>
                <a:cubicBezTo>
                  <a:pt x="4431409" y="1304560"/>
                  <a:pt x="4414538" y="1321431"/>
                  <a:pt x="4408915" y="1343926"/>
                </a:cubicBezTo>
                <a:cubicBezTo>
                  <a:pt x="4408915" y="1346736"/>
                  <a:pt x="4406104" y="1346736"/>
                  <a:pt x="4406104" y="1346736"/>
                </a:cubicBezTo>
                <a:cubicBezTo>
                  <a:pt x="4403291" y="1346736"/>
                  <a:pt x="4403291" y="1343926"/>
                  <a:pt x="4403291" y="1343926"/>
                </a:cubicBezTo>
                <a:cubicBezTo>
                  <a:pt x="4397671" y="1321431"/>
                  <a:pt x="4380797" y="1304560"/>
                  <a:pt x="4358302" y="1298934"/>
                </a:cubicBezTo>
                <a:cubicBezTo>
                  <a:pt x="4355492" y="1298934"/>
                  <a:pt x="4355492" y="1296123"/>
                  <a:pt x="4355492" y="1296123"/>
                </a:cubicBezTo>
                <a:cubicBezTo>
                  <a:pt x="4355492" y="1293313"/>
                  <a:pt x="4358302" y="1293313"/>
                  <a:pt x="4358302" y="1293313"/>
                </a:cubicBezTo>
                <a:cubicBezTo>
                  <a:pt x="4380797" y="1287689"/>
                  <a:pt x="4397671" y="1270816"/>
                  <a:pt x="4406104" y="1245511"/>
                </a:cubicBezTo>
                <a:close/>
                <a:moveTo>
                  <a:pt x="4251453" y="1245511"/>
                </a:moveTo>
                <a:cubicBezTo>
                  <a:pt x="4259887" y="1268005"/>
                  <a:pt x="4276758" y="1284876"/>
                  <a:pt x="4299256" y="1293313"/>
                </a:cubicBezTo>
                <a:cubicBezTo>
                  <a:pt x="4302066" y="1293313"/>
                  <a:pt x="4302066" y="1296123"/>
                  <a:pt x="4302066" y="1296123"/>
                </a:cubicBezTo>
                <a:cubicBezTo>
                  <a:pt x="4302066" y="1298934"/>
                  <a:pt x="4299256" y="1298934"/>
                  <a:pt x="4299256" y="1298934"/>
                </a:cubicBezTo>
                <a:cubicBezTo>
                  <a:pt x="4276758" y="1304560"/>
                  <a:pt x="4259887" y="1321431"/>
                  <a:pt x="4254264" y="1343926"/>
                </a:cubicBezTo>
                <a:cubicBezTo>
                  <a:pt x="4254264" y="1346736"/>
                  <a:pt x="4251453" y="1346736"/>
                  <a:pt x="4251453" y="1346736"/>
                </a:cubicBezTo>
                <a:cubicBezTo>
                  <a:pt x="4248640" y="1346736"/>
                  <a:pt x="4248640" y="1343926"/>
                  <a:pt x="4248640" y="1343926"/>
                </a:cubicBezTo>
                <a:cubicBezTo>
                  <a:pt x="4243020" y="1321431"/>
                  <a:pt x="4226146" y="1304560"/>
                  <a:pt x="4203651" y="1298934"/>
                </a:cubicBezTo>
                <a:cubicBezTo>
                  <a:pt x="4200841" y="1298934"/>
                  <a:pt x="4200841" y="1296123"/>
                  <a:pt x="4200841" y="1296123"/>
                </a:cubicBezTo>
                <a:cubicBezTo>
                  <a:pt x="4200841" y="1293313"/>
                  <a:pt x="4203651" y="1293313"/>
                  <a:pt x="4203651" y="1293313"/>
                </a:cubicBezTo>
                <a:cubicBezTo>
                  <a:pt x="4226146" y="1287689"/>
                  <a:pt x="4243020" y="1270816"/>
                  <a:pt x="4251453" y="1245511"/>
                </a:cubicBezTo>
                <a:close/>
                <a:moveTo>
                  <a:pt x="4096805" y="1245511"/>
                </a:moveTo>
                <a:cubicBezTo>
                  <a:pt x="4105239" y="1268005"/>
                  <a:pt x="4122110" y="1284876"/>
                  <a:pt x="4144608" y="1293313"/>
                </a:cubicBezTo>
                <a:cubicBezTo>
                  <a:pt x="4147418" y="1293313"/>
                  <a:pt x="4147418" y="1296123"/>
                  <a:pt x="4147418" y="1296123"/>
                </a:cubicBezTo>
                <a:cubicBezTo>
                  <a:pt x="4147418" y="1298934"/>
                  <a:pt x="4144608" y="1298934"/>
                  <a:pt x="4144608" y="1298934"/>
                </a:cubicBezTo>
                <a:cubicBezTo>
                  <a:pt x="4122110" y="1304560"/>
                  <a:pt x="4105239" y="1321431"/>
                  <a:pt x="4099616" y="1343926"/>
                </a:cubicBezTo>
                <a:cubicBezTo>
                  <a:pt x="4099616" y="1346736"/>
                  <a:pt x="4096805" y="1346736"/>
                  <a:pt x="4096805" y="1346736"/>
                </a:cubicBezTo>
                <a:cubicBezTo>
                  <a:pt x="4093992" y="1346736"/>
                  <a:pt x="4093992" y="1343926"/>
                  <a:pt x="4093992" y="1343926"/>
                </a:cubicBezTo>
                <a:cubicBezTo>
                  <a:pt x="4088372" y="1321431"/>
                  <a:pt x="4071498" y="1304560"/>
                  <a:pt x="4049003" y="1298934"/>
                </a:cubicBezTo>
                <a:cubicBezTo>
                  <a:pt x="4046193" y="1298934"/>
                  <a:pt x="4046193" y="1296123"/>
                  <a:pt x="4046193" y="1296123"/>
                </a:cubicBezTo>
                <a:cubicBezTo>
                  <a:pt x="4046193" y="1293313"/>
                  <a:pt x="4049003" y="1293313"/>
                  <a:pt x="4049003" y="1293313"/>
                </a:cubicBezTo>
                <a:cubicBezTo>
                  <a:pt x="4071498" y="1287689"/>
                  <a:pt x="4088372" y="1270816"/>
                  <a:pt x="4096805" y="1245511"/>
                </a:cubicBezTo>
                <a:close/>
                <a:moveTo>
                  <a:pt x="3939345" y="1245511"/>
                </a:moveTo>
                <a:cubicBezTo>
                  <a:pt x="3947781" y="1268005"/>
                  <a:pt x="3964649" y="1284876"/>
                  <a:pt x="3987147" y="1293313"/>
                </a:cubicBezTo>
                <a:cubicBezTo>
                  <a:pt x="3989957" y="1293313"/>
                  <a:pt x="3989957" y="1296123"/>
                  <a:pt x="3989957" y="1296123"/>
                </a:cubicBezTo>
                <a:cubicBezTo>
                  <a:pt x="3989957" y="1298934"/>
                  <a:pt x="3987147" y="1298934"/>
                  <a:pt x="3987147" y="1298934"/>
                </a:cubicBezTo>
                <a:cubicBezTo>
                  <a:pt x="3964649" y="1304560"/>
                  <a:pt x="3947781" y="1321431"/>
                  <a:pt x="3942155" y="1343926"/>
                </a:cubicBezTo>
                <a:cubicBezTo>
                  <a:pt x="3942155" y="1346736"/>
                  <a:pt x="3939345" y="1346736"/>
                  <a:pt x="3939345" y="1346736"/>
                </a:cubicBezTo>
                <a:cubicBezTo>
                  <a:pt x="3936531" y="1346736"/>
                  <a:pt x="3936531" y="1343926"/>
                  <a:pt x="3936531" y="1343926"/>
                </a:cubicBezTo>
                <a:cubicBezTo>
                  <a:pt x="3930911" y="1321431"/>
                  <a:pt x="3914037" y="1304560"/>
                  <a:pt x="3891545" y="1298934"/>
                </a:cubicBezTo>
                <a:cubicBezTo>
                  <a:pt x="3888732" y="1298934"/>
                  <a:pt x="3888732" y="1296123"/>
                  <a:pt x="3888732" y="1296123"/>
                </a:cubicBezTo>
                <a:cubicBezTo>
                  <a:pt x="3888732" y="1293313"/>
                  <a:pt x="3891545" y="1293313"/>
                  <a:pt x="3891545" y="1293313"/>
                </a:cubicBezTo>
                <a:cubicBezTo>
                  <a:pt x="3914037" y="1287689"/>
                  <a:pt x="3930911" y="1270816"/>
                  <a:pt x="3939345" y="1245511"/>
                </a:cubicBezTo>
                <a:close/>
                <a:moveTo>
                  <a:pt x="3784693" y="1245511"/>
                </a:moveTo>
                <a:cubicBezTo>
                  <a:pt x="3793130" y="1268005"/>
                  <a:pt x="3809998" y="1284876"/>
                  <a:pt x="3832496" y="1293313"/>
                </a:cubicBezTo>
                <a:cubicBezTo>
                  <a:pt x="3835306" y="1293313"/>
                  <a:pt x="3835306" y="1296123"/>
                  <a:pt x="3835306" y="1296123"/>
                </a:cubicBezTo>
                <a:cubicBezTo>
                  <a:pt x="3835306" y="1298934"/>
                  <a:pt x="3832496" y="1298934"/>
                  <a:pt x="3832496" y="1298934"/>
                </a:cubicBezTo>
                <a:cubicBezTo>
                  <a:pt x="3809998" y="1304560"/>
                  <a:pt x="3793130" y="1321431"/>
                  <a:pt x="3787504" y="1343926"/>
                </a:cubicBezTo>
                <a:cubicBezTo>
                  <a:pt x="3787504" y="1346736"/>
                  <a:pt x="3784693" y="1346736"/>
                  <a:pt x="3784693" y="1346736"/>
                </a:cubicBezTo>
                <a:cubicBezTo>
                  <a:pt x="3781880" y="1346736"/>
                  <a:pt x="3781880" y="1343926"/>
                  <a:pt x="3781880" y="1343926"/>
                </a:cubicBezTo>
                <a:cubicBezTo>
                  <a:pt x="3776260" y="1321431"/>
                  <a:pt x="3759386" y="1304560"/>
                  <a:pt x="3736894" y="1298934"/>
                </a:cubicBezTo>
                <a:cubicBezTo>
                  <a:pt x="3734081" y="1298934"/>
                  <a:pt x="3734081" y="1296123"/>
                  <a:pt x="3734081" y="1296123"/>
                </a:cubicBezTo>
                <a:cubicBezTo>
                  <a:pt x="3734081" y="1293313"/>
                  <a:pt x="3736894" y="1293313"/>
                  <a:pt x="3736894" y="1293313"/>
                </a:cubicBezTo>
                <a:cubicBezTo>
                  <a:pt x="3759386" y="1287689"/>
                  <a:pt x="3776260" y="1270816"/>
                  <a:pt x="3784693" y="1245511"/>
                </a:cubicBezTo>
                <a:close/>
                <a:moveTo>
                  <a:pt x="3630045" y="1245511"/>
                </a:moveTo>
                <a:cubicBezTo>
                  <a:pt x="3638482" y="1268005"/>
                  <a:pt x="3655350" y="1284876"/>
                  <a:pt x="3677848" y="1293313"/>
                </a:cubicBezTo>
                <a:cubicBezTo>
                  <a:pt x="3680658" y="1293313"/>
                  <a:pt x="3680658" y="1296123"/>
                  <a:pt x="3680658" y="1296123"/>
                </a:cubicBezTo>
                <a:cubicBezTo>
                  <a:pt x="3680658" y="1298934"/>
                  <a:pt x="3677848" y="1298934"/>
                  <a:pt x="3677848" y="1298934"/>
                </a:cubicBezTo>
                <a:cubicBezTo>
                  <a:pt x="3655350" y="1304560"/>
                  <a:pt x="3638482" y="1321431"/>
                  <a:pt x="3632856" y="1343926"/>
                </a:cubicBezTo>
                <a:cubicBezTo>
                  <a:pt x="3632856" y="1346736"/>
                  <a:pt x="3630045" y="1346736"/>
                  <a:pt x="3630045" y="1346736"/>
                </a:cubicBezTo>
                <a:cubicBezTo>
                  <a:pt x="3627232" y="1346736"/>
                  <a:pt x="3627232" y="1343926"/>
                  <a:pt x="3627232" y="1343926"/>
                </a:cubicBezTo>
                <a:cubicBezTo>
                  <a:pt x="3621612" y="1321431"/>
                  <a:pt x="3604738" y="1304560"/>
                  <a:pt x="3582246" y="1298934"/>
                </a:cubicBezTo>
                <a:cubicBezTo>
                  <a:pt x="3579433" y="1298934"/>
                  <a:pt x="3579433" y="1296123"/>
                  <a:pt x="3579433" y="1296123"/>
                </a:cubicBezTo>
                <a:cubicBezTo>
                  <a:pt x="3579433" y="1293313"/>
                  <a:pt x="3582246" y="1293313"/>
                  <a:pt x="3582246" y="1293313"/>
                </a:cubicBezTo>
                <a:cubicBezTo>
                  <a:pt x="3604738" y="1287689"/>
                  <a:pt x="3621612" y="1270816"/>
                  <a:pt x="3630045" y="1245511"/>
                </a:cubicBezTo>
                <a:close/>
                <a:moveTo>
                  <a:pt x="3472581" y="1245511"/>
                </a:moveTo>
                <a:cubicBezTo>
                  <a:pt x="3481018" y="1268005"/>
                  <a:pt x="3500700" y="1284876"/>
                  <a:pt x="3520384" y="1293313"/>
                </a:cubicBezTo>
                <a:cubicBezTo>
                  <a:pt x="3523194" y="1293313"/>
                  <a:pt x="3523194" y="1296123"/>
                  <a:pt x="3523194" y="1296123"/>
                </a:cubicBezTo>
                <a:cubicBezTo>
                  <a:pt x="3523194" y="1298934"/>
                  <a:pt x="3520384" y="1298934"/>
                  <a:pt x="3520384" y="1298934"/>
                </a:cubicBezTo>
                <a:cubicBezTo>
                  <a:pt x="3497889" y="1304560"/>
                  <a:pt x="3481018" y="1321431"/>
                  <a:pt x="3475395" y="1343926"/>
                </a:cubicBezTo>
                <a:cubicBezTo>
                  <a:pt x="3475395" y="1346736"/>
                  <a:pt x="3472581" y="1346736"/>
                  <a:pt x="3472581" y="1346736"/>
                </a:cubicBezTo>
                <a:cubicBezTo>
                  <a:pt x="3469771" y="1346736"/>
                  <a:pt x="3469771" y="1343926"/>
                  <a:pt x="3469771" y="1343926"/>
                </a:cubicBezTo>
                <a:cubicBezTo>
                  <a:pt x="3464148" y="1321431"/>
                  <a:pt x="3447277" y="1304560"/>
                  <a:pt x="3424782" y="1298934"/>
                </a:cubicBezTo>
                <a:cubicBezTo>
                  <a:pt x="3421969" y="1298934"/>
                  <a:pt x="3421969" y="1296123"/>
                  <a:pt x="3421969" y="1296123"/>
                </a:cubicBezTo>
                <a:cubicBezTo>
                  <a:pt x="3421969" y="1293313"/>
                  <a:pt x="3424782" y="1293313"/>
                  <a:pt x="3424782" y="1293313"/>
                </a:cubicBezTo>
                <a:cubicBezTo>
                  <a:pt x="3447277" y="1287689"/>
                  <a:pt x="3464148" y="1270816"/>
                  <a:pt x="3472581" y="1245511"/>
                </a:cubicBezTo>
                <a:close/>
                <a:moveTo>
                  <a:pt x="3317933" y="1245511"/>
                </a:moveTo>
                <a:cubicBezTo>
                  <a:pt x="3326370" y="1268005"/>
                  <a:pt x="3343241" y="1284876"/>
                  <a:pt x="3365736" y="1293313"/>
                </a:cubicBezTo>
                <a:cubicBezTo>
                  <a:pt x="3368546" y="1293313"/>
                  <a:pt x="3368546" y="1296123"/>
                  <a:pt x="3368546" y="1296123"/>
                </a:cubicBezTo>
                <a:cubicBezTo>
                  <a:pt x="3368546" y="1298934"/>
                  <a:pt x="3365736" y="1298934"/>
                  <a:pt x="3365736" y="1298934"/>
                </a:cubicBezTo>
                <a:cubicBezTo>
                  <a:pt x="3343241" y="1304560"/>
                  <a:pt x="3326370" y="1321431"/>
                  <a:pt x="3320747" y="1343926"/>
                </a:cubicBezTo>
                <a:cubicBezTo>
                  <a:pt x="3320747" y="1346736"/>
                  <a:pt x="3317933" y="1346736"/>
                  <a:pt x="3317933" y="1346736"/>
                </a:cubicBezTo>
                <a:cubicBezTo>
                  <a:pt x="3315123" y="1346736"/>
                  <a:pt x="3315123" y="1343926"/>
                  <a:pt x="3315123" y="1343926"/>
                </a:cubicBezTo>
                <a:cubicBezTo>
                  <a:pt x="3309500" y="1321431"/>
                  <a:pt x="3292629" y="1304560"/>
                  <a:pt x="3270134" y="1298934"/>
                </a:cubicBezTo>
                <a:cubicBezTo>
                  <a:pt x="3267321" y="1298934"/>
                  <a:pt x="3267321" y="1296123"/>
                  <a:pt x="3267321" y="1296123"/>
                </a:cubicBezTo>
                <a:cubicBezTo>
                  <a:pt x="3267321" y="1293313"/>
                  <a:pt x="3270134" y="1293313"/>
                  <a:pt x="3270134" y="1293313"/>
                </a:cubicBezTo>
                <a:cubicBezTo>
                  <a:pt x="3292629" y="1287689"/>
                  <a:pt x="3309500" y="1270816"/>
                  <a:pt x="3317933" y="1245511"/>
                </a:cubicBezTo>
                <a:close/>
                <a:moveTo>
                  <a:pt x="3163283" y="1245511"/>
                </a:moveTo>
                <a:cubicBezTo>
                  <a:pt x="3171719" y="1268005"/>
                  <a:pt x="3188590" y="1284876"/>
                  <a:pt x="3211085" y="1293313"/>
                </a:cubicBezTo>
                <a:cubicBezTo>
                  <a:pt x="3213895" y="1293313"/>
                  <a:pt x="3213895" y="1296123"/>
                  <a:pt x="3213895" y="1296123"/>
                </a:cubicBezTo>
                <a:cubicBezTo>
                  <a:pt x="3213895" y="1298934"/>
                  <a:pt x="3211085" y="1298934"/>
                  <a:pt x="3211085" y="1298934"/>
                </a:cubicBezTo>
                <a:cubicBezTo>
                  <a:pt x="3188590" y="1304560"/>
                  <a:pt x="3171719" y="1321431"/>
                  <a:pt x="3166096" y="1343926"/>
                </a:cubicBezTo>
                <a:cubicBezTo>
                  <a:pt x="3166096" y="1346736"/>
                  <a:pt x="3163283" y="1346736"/>
                  <a:pt x="3163283" y="1346736"/>
                </a:cubicBezTo>
                <a:cubicBezTo>
                  <a:pt x="3160472" y="1346736"/>
                  <a:pt x="3160472" y="1343926"/>
                  <a:pt x="3160472" y="1343926"/>
                </a:cubicBezTo>
                <a:cubicBezTo>
                  <a:pt x="3154849" y="1321431"/>
                  <a:pt x="3137978" y="1304560"/>
                  <a:pt x="3115483" y="1298934"/>
                </a:cubicBezTo>
                <a:cubicBezTo>
                  <a:pt x="3112670" y="1298934"/>
                  <a:pt x="3112670" y="1296123"/>
                  <a:pt x="3112670" y="1296123"/>
                </a:cubicBezTo>
                <a:cubicBezTo>
                  <a:pt x="3112670" y="1293313"/>
                  <a:pt x="3115483" y="1293313"/>
                  <a:pt x="3115483" y="1293313"/>
                </a:cubicBezTo>
                <a:cubicBezTo>
                  <a:pt x="3137978" y="1287689"/>
                  <a:pt x="3154849" y="1270816"/>
                  <a:pt x="3163283" y="1245511"/>
                </a:cubicBezTo>
                <a:close/>
                <a:moveTo>
                  <a:pt x="3005823" y="1245511"/>
                </a:moveTo>
                <a:cubicBezTo>
                  <a:pt x="3014257" y="1268005"/>
                  <a:pt x="3033942" y="1284876"/>
                  <a:pt x="3053626" y="1293313"/>
                </a:cubicBezTo>
                <a:cubicBezTo>
                  <a:pt x="3056436" y="1293313"/>
                  <a:pt x="3056436" y="1296123"/>
                  <a:pt x="3056436" y="1296123"/>
                </a:cubicBezTo>
                <a:cubicBezTo>
                  <a:pt x="3056436" y="1298934"/>
                  <a:pt x="3053626" y="1298934"/>
                  <a:pt x="3053626" y="1298934"/>
                </a:cubicBezTo>
                <a:cubicBezTo>
                  <a:pt x="3031128" y="1304560"/>
                  <a:pt x="3014257" y="1321431"/>
                  <a:pt x="3008634" y="1343926"/>
                </a:cubicBezTo>
                <a:cubicBezTo>
                  <a:pt x="3008634" y="1346736"/>
                  <a:pt x="3005823" y="1346736"/>
                  <a:pt x="3005823" y="1346736"/>
                </a:cubicBezTo>
                <a:cubicBezTo>
                  <a:pt x="3003010" y="1346736"/>
                  <a:pt x="3003010" y="1343926"/>
                  <a:pt x="3003010" y="1343926"/>
                </a:cubicBezTo>
                <a:cubicBezTo>
                  <a:pt x="2997390" y="1321431"/>
                  <a:pt x="2980516" y="1304560"/>
                  <a:pt x="2958021" y="1298934"/>
                </a:cubicBezTo>
                <a:cubicBezTo>
                  <a:pt x="2955211" y="1298934"/>
                  <a:pt x="2955211" y="1296123"/>
                  <a:pt x="2955211" y="1296123"/>
                </a:cubicBezTo>
                <a:cubicBezTo>
                  <a:pt x="2955211" y="1293313"/>
                  <a:pt x="2958021" y="1293313"/>
                  <a:pt x="2958021" y="1293313"/>
                </a:cubicBezTo>
                <a:cubicBezTo>
                  <a:pt x="2980516" y="1287689"/>
                  <a:pt x="2997390" y="1270816"/>
                  <a:pt x="3005823" y="1245511"/>
                </a:cubicBezTo>
                <a:close/>
                <a:moveTo>
                  <a:pt x="2851172" y="1245511"/>
                </a:moveTo>
                <a:cubicBezTo>
                  <a:pt x="2859606" y="1268005"/>
                  <a:pt x="2876477" y="1284876"/>
                  <a:pt x="2898975" y="1293313"/>
                </a:cubicBezTo>
                <a:cubicBezTo>
                  <a:pt x="2901785" y="1293313"/>
                  <a:pt x="2901785" y="1296123"/>
                  <a:pt x="2901785" y="1296123"/>
                </a:cubicBezTo>
                <a:cubicBezTo>
                  <a:pt x="2901785" y="1298934"/>
                  <a:pt x="2898975" y="1298934"/>
                  <a:pt x="2898975" y="1298934"/>
                </a:cubicBezTo>
                <a:cubicBezTo>
                  <a:pt x="2876477" y="1304560"/>
                  <a:pt x="2859606" y="1321431"/>
                  <a:pt x="2853983" y="1343926"/>
                </a:cubicBezTo>
                <a:cubicBezTo>
                  <a:pt x="2853983" y="1346736"/>
                  <a:pt x="2851172" y="1346736"/>
                  <a:pt x="2851172" y="1346736"/>
                </a:cubicBezTo>
                <a:cubicBezTo>
                  <a:pt x="2848359" y="1346736"/>
                  <a:pt x="2848359" y="1343926"/>
                  <a:pt x="2848359" y="1343926"/>
                </a:cubicBezTo>
                <a:cubicBezTo>
                  <a:pt x="2842739" y="1321431"/>
                  <a:pt x="2825865" y="1304560"/>
                  <a:pt x="2803370" y="1298934"/>
                </a:cubicBezTo>
                <a:cubicBezTo>
                  <a:pt x="2800560" y="1298934"/>
                  <a:pt x="2800560" y="1296123"/>
                  <a:pt x="2800560" y="1296123"/>
                </a:cubicBezTo>
                <a:cubicBezTo>
                  <a:pt x="2800560" y="1293313"/>
                  <a:pt x="2803370" y="1293313"/>
                  <a:pt x="2803370" y="1293313"/>
                </a:cubicBezTo>
                <a:cubicBezTo>
                  <a:pt x="2825865" y="1287689"/>
                  <a:pt x="2842739" y="1270816"/>
                  <a:pt x="2851172" y="1245511"/>
                </a:cubicBezTo>
                <a:close/>
                <a:moveTo>
                  <a:pt x="2696525" y="1245511"/>
                </a:moveTo>
                <a:cubicBezTo>
                  <a:pt x="2704959" y="1268005"/>
                  <a:pt x="2721830" y="1284876"/>
                  <a:pt x="2744328" y="1293313"/>
                </a:cubicBezTo>
                <a:cubicBezTo>
                  <a:pt x="2747138" y="1293313"/>
                  <a:pt x="2747138" y="1296123"/>
                  <a:pt x="2747138" y="1296123"/>
                </a:cubicBezTo>
                <a:cubicBezTo>
                  <a:pt x="2747138" y="1298934"/>
                  <a:pt x="2744328" y="1298934"/>
                  <a:pt x="2744328" y="1298934"/>
                </a:cubicBezTo>
                <a:cubicBezTo>
                  <a:pt x="2721830" y="1304560"/>
                  <a:pt x="2704959" y="1321431"/>
                  <a:pt x="2699336" y="1343926"/>
                </a:cubicBezTo>
                <a:cubicBezTo>
                  <a:pt x="2699336" y="1346736"/>
                  <a:pt x="2696525" y="1346736"/>
                  <a:pt x="2696525" y="1346736"/>
                </a:cubicBezTo>
                <a:cubicBezTo>
                  <a:pt x="2693712" y="1346736"/>
                  <a:pt x="2693712" y="1343926"/>
                  <a:pt x="2693712" y="1343926"/>
                </a:cubicBezTo>
                <a:cubicBezTo>
                  <a:pt x="2688092" y="1321431"/>
                  <a:pt x="2671218" y="1304560"/>
                  <a:pt x="2648723" y="1298934"/>
                </a:cubicBezTo>
                <a:cubicBezTo>
                  <a:pt x="2645913" y="1298934"/>
                  <a:pt x="2645913" y="1296123"/>
                  <a:pt x="2645913" y="1296123"/>
                </a:cubicBezTo>
                <a:cubicBezTo>
                  <a:pt x="2645913" y="1293313"/>
                  <a:pt x="2648723" y="1293313"/>
                  <a:pt x="2648723" y="1293313"/>
                </a:cubicBezTo>
                <a:cubicBezTo>
                  <a:pt x="2671218" y="1287689"/>
                  <a:pt x="2688092" y="1270816"/>
                  <a:pt x="2696525" y="1245511"/>
                </a:cubicBezTo>
                <a:close/>
                <a:moveTo>
                  <a:pt x="2539061" y="1245511"/>
                </a:moveTo>
                <a:cubicBezTo>
                  <a:pt x="2547497" y="1268005"/>
                  <a:pt x="2567179" y="1284876"/>
                  <a:pt x="2586863" y="1293313"/>
                </a:cubicBezTo>
                <a:cubicBezTo>
                  <a:pt x="2589673" y="1293313"/>
                  <a:pt x="2589673" y="1296123"/>
                  <a:pt x="2589673" y="1296123"/>
                </a:cubicBezTo>
                <a:cubicBezTo>
                  <a:pt x="2589673" y="1298934"/>
                  <a:pt x="2586863" y="1298934"/>
                  <a:pt x="2586863" y="1298934"/>
                </a:cubicBezTo>
                <a:cubicBezTo>
                  <a:pt x="2564365" y="1304560"/>
                  <a:pt x="2547497" y="1321431"/>
                  <a:pt x="2541874" y="1343926"/>
                </a:cubicBezTo>
                <a:cubicBezTo>
                  <a:pt x="2541874" y="1346736"/>
                  <a:pt x="2539061" y="1346736"/>
                  <a:pt x="2539061" y="1346736"/>
                </a:cubicBezTo>
                <a:cubicBezTo>
                  <a:pt x="2536247" y="1346736"/>
                  <a:pt x="2536247" y="1343926"/>
                  <a:pt x="2536247" y="1343926"/>
                </a:cubicBezTo>
                <a:cubicBezTo>
                  <a:pt x="2530627" y="1321431"/>
                  <a:pt x="2513756" y="1304560"/>
                  <a:pt x="2491261" y="1298934"/>
                </a:cubicBezTo>
                <a:cubicBezTo>
                  <a:pt x="2488448" y="1298934"/>
                  <a:pt x="2488448" y="1296123"/>
                  <a:pt x="2488448" y="1296123"/>
                </a:cubicBezTo>
                <a:cubicBezTo>
                  <a:pt x="2488448" y="1293313"/>
                  <a:pt x="2491261" y="1293313"/>
                  <a:pt x="2491261" y="1293313"/>
                </a:cubicBezTo>
                <a:cubicBezTo>
                  <a:pt x="2513756" y="1287689"/>
                  <a:pt x="2530627" y="1270816"/>
                  <a:pt x="2539061" y="1245511"/>
                </a:cubicBezTo>
                <a:close/>
                <a:moveTo>
                  <a:pt x="2384413" y="1245511"/>
                </a:moveTo>
                <a:cubicBezTo>
                  <a:pt x="2392849" y="1268005"/>
                  <a:pt x="2409717" y="1284876"/>
                  <a:pt x="2432215" y="1293313"/>
                </a:cubicBezTo>
                <a:cubicBezTo>
                  <a:pt x="2435025" y="1293313"/>
                  <a:pt x="2435025" y="1296123"/>
                  <a:pt x="2435025" y="1296123"/>
                </a:cubicBezTo>
                <a:cubicBezTo>
                  <a:pt x="2435025" y="1298934"/>
                  <a:pt x="2432215" y="1298934"/>
                  <a:pt x="2432215" y="1298934"/>
                </a:cubicBezTo>
                <a:cubicBezTo>
                  <a:pt x="2409717" y="1304560"/>
                  <a:pt x="2392849" y="1321431"/>
                  <a:pt x="2387226" y="1343926"/>
                </a:cubicBezTo>
                <a:cubicBezTo>
                  <a:pt x="2387226" y="1346736"/>
                  <a:pt x="2384413" y="1346736"/>
                  <a:pt x="2384413" y="1346736"/>
                </a:cubicBezTo>
                <a:cubicBezTo>
                  <a:pt x="2381599" y="1346736"/>
                  <a:pt x="2381599" y="1343926"/>
                  <a:pt x="2381599" y="1343926"/>
                </a:cubicBezTo>
                <a:cubicBezTo>
                  <a:pt x="2375979" y="1321431"/>
                  <a:pt x="2359108" y="1304560"/>
                  <a:pt x="2336613" y="1298934"/>
                </a:cubicBezTo>
                <a:cubicBezTo>
                  <a:pt x="2333800" y="1298934"/>
                  <a:pt x="2333800" y="1296123"/>
                  <a:pt x="2333800" y="1296123"/>
                </a:cubicBezTo>
                <a:cubicBezTo>
                  <a:pt x="2333800" y="1293313"/>
                  <a:pt x="2336613" y="1293313"/>
                  <a:pt x="2336613" y="1293313"/>
                </a:cubicBezTo>
                <a:cubicBezTo>
                  <a:pt x="2359108" y="1287689"/>
                  <a:pt x="2375979" y="1270816"/>
                  <a:pt x="2384413" y="1245511"/>
                </a:cubicBezTo>
                <a:close/>
                <a:moveTo>
                  <a:pt x="2229761" y="1245511"/>
                </a:moveTo>
                <a:cubicBezTo>
                  <a:pt x="2238198" y="1268005"/>
                  <a:pt x="2255066" y="1284876"/>
                  <a:pt x="2277564" y="1293313"/>
                </a:cubicBezTo>
                <a:cubicBezTo>
                  <a:pt x="2280374" y="1293313"/>
                  <a:pt x="2280374" y="1296123"/>
                  <a:pt x="2280374" y="1296123"/>
                </a:cubicBezTo>
                <a:cubicBezTo>
                  <a:pt x="2280374" y="1298934"/>
                  <a:pt x="2277564" y="1298934"/>
                  <a:pt x="2277564" y="1298934"/>
                </a:cubicBezTo>
                <a:cubicBezTo>
                  <a:pt x="2255066" y="1304560"/>
                  <a:pt x="2238198" y="1321431"/>
                  <a:pt x="2232575" y="1343926"/>
                </a:cubicBezTo>
                <a:cubicBezTo>
                  <a:pt x="2232575" y="1346736"/>
                  <a:pt x="2229761" y="1346736"/>
                  <a:pt x="2229761" y="1346736"/>
                </a:cubicBezTo>
                <a:cubicBezTo>
                  <a:pt x="2226948" y="1346736"/>
                  <a:pt x="2226948" y="1343926"/>
                  <a:pt x="2226948" y="1343926"/>
                </a:cubicBezTo>
                <a:cubicBezTo>
                  <a:pt x="2221328" y="1321431"/>
                  <a:pt x="2204457" y="1304560"/>
                  <a:pt x="2181962" y="1298934"/>
                </a:cubicBezTo>
                <a:cubicBezTo>
                  <a:pt x="2179149" y="1298934"/>
                  <a:pt x="2179149" y="1296123"/>
                  <a:pt x="2179149" y="1296123"/>
                </a:cubicBezTo>
                <a:cubicBezTo>
                  <a:pt x="2179149" y="1293313"/>
                  <a:pt x="2181962" y="1293313"/>
                  <a:pt x="2181962" y="1293313"/>
                </a:cubicBezTo>
                <a:cubicBezTo>
                  <a:pt x="2204457" y="1287689"/>
                  <a:pt x="2221328" y="1270816"/>
                  <a:pt x="2229761" y="1245511"/>
                </a:cubicBezTo>
                <a:close/>
                <a:moveTo>
                  <a:pt x="2075115" y="1245511"/>
                </a:moveTo>
                <a:cubicBezTo>
                  <a:pt x="2080738" y="1268005"/>
                  <a:pt x="2100419" y="1284876"/>
                  <a:pt x="2122917" y="1293313"/>
                </a:cubicBezTo>
                <a:cubicBezTo>
                  <a:pt x="2125727" y="1293313"/>
                  <a:pt x="2125727" y="1296123"/>
                  <a:pt x="2125727" y="1296123"/>
                </a:cubicBezTo>
                <a:cubicBezTo>
                  <a:pt x="2125727" y="1298934"/>
                  <a:pt x="2122917" y="1298934"/>
                  <a:pt x="2122917" y="1298934"/>
                </a:cubicBezTo>
                <a:cubicBezTo>
                  <a:pt x="2100419" y="1304560"/>
                  <a:pt x="2083551" y="1321431"/>
                  <a:pt x="2077928" y="1343926"/>
                </a:cubicBezTo>
                <a:cubicBezTo>
                  <a:pt x="2077928" y="1346736"/>
                  <a:pt x="2075115" y="1346736"/>
                  <a:pt x="2075115" y="1346736"/>
                </a:cubicBezTo>
                <a:cubicBezTo>
                  <a:pt x="2072301" y="1346736"/>
                  <a:pt x="2072301" y="1343926"/>
                  <a:pt x="2072301" y="1343926"/>
                </a:cubicBezTo>
                <a:cubicBezTo>
                  <a:pt x="2066681" y="1321431"/>
                  <a:pt x="2049810" y="1304560"/>
                  <a:pt x="2027315" y="1298934"/>
                </a:cubicBezTo>
                <a:cubicBezTo>
                  <a:pt x="2024502" y="1298934"/>
                  <a:pt x="2024502" y="1296123"/>
                  <a:pt x="2024502" y="1296123"/>
                </a:cubicBezTo>
                <a:cubicBezTo>
                  <a:pt x="2024502" y="1293313"/>
                  <a:pt x="2027315" y="1293313"/>
                  <a:pt x="2027315" y="1293313"/>
                </a:cubicBezTo>
                <a:cubicBezTo>
                  <a:pt x="2049810" y="1287689"/>
                  <a:pt x="2066681" y="1270816"/>
                  <a:pt x="2075115" y="1245511"/>
                </a:cubicBezTo>
                <a:close/>
                <a:moveTo>
                  <a:pt x="1917652" y="1245511"/>
                </a:moveTo>
                <a:cubicBezTo>
                  <a:pt x="1926086" y="1268005"/>
                  <a:pt x="1942957" y="1284876"/>
                  <a:pt x="1965455" y="1293313"/>
                </a:cubicBezTo>
                <a:cubicBezTo>
                  <a:pt x="1968265" y="1293313"/>
                  <a:pt x="1968265" y="1296123"/>
                  <a:pt x="1968265" y="1296123"/>
                </a:cubicBezTo>
                <a:cubicBezTo>
                  <a:pt x="1968265" y="1298934"/>
                  <a:pt x="1965455" y="1298934"/>
                  <a:pt x="1965455" y="1298934"/>
                </a:cubicBezTo>
                <a:cubicBezTo>
                  <a:pt x="1942957" y="1304560"/>
                  <a:pt x="1926086" y="1321431"/>
                  <a:pt x="1920463" y="1343926"/>
                </a:cubicBezTo>
                <a:cubicBezTo>
                  <a:pt x="1920463" y="1346736"/>
                  <a:pt x="1917652" y="1346736"/>
                  <a:pt x="1917652" y="1346736"/>
                </a:cubicBezTo>
                <a:cubicBezTo>
                  <a:pt x="1914839" y="1346736"/>
                  <a:pt x="1914839" y="1343926"/>
                  <a:pt x="1914839" y="1343926"/>
                </a:cubicBezTo>
                <a:cubicBezTo>
                  <a:pt x="1909219" y="1321431"/>
                  <a:pt x="1892345" y="1304560"/>
                  <a:pt x="1869850" y="1298934"/>
                </a:cubicBezTo>
                <a:cubicBezTo>
                  <a:pt x="1867040" y="1298934"/>
                  <a:pt x="1867040" y="1296123"/>
                  <a:pt x="1867040" y="1296123"/>
                </a:cubicBezTo>
                <a:cubicBezTo>
                  <a:pt x="1867040" y="1293313"/>
                  <a:pt x="1869850" y="1293313"/>
                  <a:pt x="1869850" y="1293313"/>
                </a:cubicBezTo>
                <a:cubicBezTo>
                  <a:pt x="1892345" y="1287689"/>
                  <a:pt x="1909219" y="1270816"/>
                  <a:pt x="1917652" y="1245511"/>
                </a:cubicBezTo>
                <a:close/>
                <a:moveTo>
                  <a:pt x="1763004" y="1245511"/>
                </a:moveTo>
                <a:cubicBezTo>
                  <a:pt x="1771438" y="1268005"/>
                  <a:pt x="1788309" y="1284876"/>
                  <a:pt x="1810807" y="1293313"/>
                </a:cubicBezTo>
                <a:cubicBezTo>
                  <a:pt x="1813617" y="1293313"/>
                  <a:pt x="1813617" y="1296123"/>
                  <a:pt x="1813617" y="1296123"/>
                </a:cubicBezTo>
                <a:cubicBezTo>
                  <a:pt x="1813617" y="1298934"/>
                  <a:pt x="1810807" y="1298934"/>
                  <a:pt x="1810807" y="1298934"/>
                </a:cubicBezTo>
                <a:cubicBezTo>
                  <a:pt x="1788309" y="1304560"/>
                  <a:pt x="1771438" y="1321431"/>
                  <a:pt x="1765815" y="1343926"/>
                </a:cubicBezTo>
                <a:cubicBezTo>
                  <a:pt x="1765815" y="1346736"/>
                  <a:pt x="1763004" y="1346736"/>
                  <a:pt x="1763004" y="1346736"/>
                </a:cubicBezTo>
                <a:cubicBezTo>
                  <a:pt x="1760191" y="1346736"/>
                  <a:pt x="1760191" y="1343926"/>
                  <a:pt x="1760191" y="1343926"/>
                </a:cubicBezTo>
                <a:cubicBezTo>
                  <a:pt x="1754571" y="1321431"/>
                  <a:pt x="1737697" y="1304560"/>
                  <a:pt x="1715202" y="1298934"/>
                </a:cubicBezTo>
                <a:cubicBezTo>
                  <a:pt x="1712392" y="1298934"/>
                  <a:pt x="1712392" y="1296123"/>
                  <a:pt x="1712392" y="1296123"/>
                </a:cubicBezTo>
                <a:cubicBezTo>
                  <a:pt x="1712392" y="1293313"/>
                  <a:pt x="1715202" y="1293313"/>
                  <a:pt x="1715202" y="1293313"/>
                </a:cubicBezTo>
                <a:cubicBezTo>
                  <a:pt x="1737697" y="1287689"/>
                  <a:pt x="1754571" y="1270816"/>
                  <a:pt x="1763004" y="1245511"/>
                </a:cubicBezTo>
                <a:close/>
                <a:moveTo>
                  <a:pt x="1608353" y="1245511"/>
                </a:moveTo>
                <a:cubicBezTo>
                  <a:pt x="1613977" y="1268005"/>
                  <a:pt x="1633658" y="1284876"/>
                  <a:pt x="1656156" y="1293313"/>
                </a:cubicBezTo>
                <a:cubicBezTo>
                  <a:pt x="1658966" y="1293313"/>
                  <a:pt x="1658966" y="1296123"/>
                  <a:pt x="1658966" y="1296123"/>
                </a:cubicBezTo>
                <a:cubicBezTo>
                  <a:pt x="1658966" y="1298934"/>
                  <a:pt x="1656156" y="1298934"/>
                  <a:pt x="1656156" y="1298934"/>
                </a:cubicBezTo>
                <a:cubicBezTo>
                  <a:pt x="1633658" y="1304560"/>
                  <a:pt x="1616787" y="1321431"/>
                  <a:pt x="1611164" y="1343926"/>
                </a:cubicBezTo>
                <a:cubicBezTo>
                  <a:pt x="1611164" y="1346736"/>
                  <a:pt x="1608353" y="1346736"/>
                  <a:pt x="1608353" y="1346736"/>
                </a:cubicBezTo>
                <a:cubicBezTo>
                  <a:pt x="1605540" y="1346736"/>
                  <a:pt x="1605540" y="1343926"/>
                  <a:pt x="1605540" y="1343926"/>
                </a:cubicBezTo>
                <a:cubicBezTo>
                  <a:pt x="1599920" y="1321431"/>
                  <a:pt x="1583046" y="1304560"/>
                  <a:pt x="1560551" y="1298934"/>
                </a:cubicBezTo>
                <a:cubicBezTo>
                  <a:pt x="1557741" y="1298934"/>
                  <a:pt x="1557741" y="1296123"/>
                  <a:pt x="1557741" y="1296123"/>
                </a:cubicBezTo>
                <a:cubicBezTo>
                  <a:pt x="1557741" y="1293313"/>
                  <a:pt x="1560551" y="1293313"/>
                  <a:pt x="1560551" y="1293313"/>
                </a:cubicBezTo>
                <a:cubicBezTo>
                  <a:pt x="1583046" y="1287689"/>
                  <a:pt x="1599920" y="1270816"/>
                  <a:pt x="1608353" y="1245511"/>
                </a:cubicBezTo>
                <a:close/>
                <a:moveTo>
                  <a:pt x="1450892" y="1245511"/>
                </a:moveTo>
                <a:cubicBezTo>
                  <a:pt x="1459326" y="1268005"/>
                  <a:pt x="1476197" y="1284876"/>
                  <a:pt x="1498695" y="1293313"/>
                </a:cubicBezTo>
                <a:cubicBezTo>
                  <a:pt x="1501505" y="1293313"/>
                  <a:pt x="1501505" y="1296123"/>
                  <a:pt x="1501505" y="1296123"/>
                </a:cubicBezTo>
                <a:cubicBezTo>
                  <a:pt x="1501505" y="1298934"/>
                  <a:pt x="1498695" y="1298934"/>
                  <a:pt x="1498695" y="1298934"/>
                </a:cubicBezTo>
                <a:cubicBezTo>
                  <a:pt x="1476197" y="1304560"/>
                  <a:pt x="1459326" y="1321431"/>
                  <a:pt x="1453706" y="1343926"/>
                </a:cubicBezTo>
                <a:cubicBezTo>
                  <a:pt x="1453706" y="1346736"/>
                  <a:pt x="1450892" y="1346736"/>
                  <a:pt x="1450892" y="1346736"/>
                </a:cubicBezTo>
                <a:cubicBezTo>
                  <a:pt x="1448079" y="1346736"/>
                  <a:pt x="1448079" y="1343926"/>
                  <a:pt x="1448079" y="1343926"/>
                </a:cubicBezTo>
                <a:cubicBezTo>
                  <a:pt x="1442458" y="1321431"/>
                  <a:pt x="1425587" y="1304560"/>
                  <a:pt x="1403090" y="1298934"/>
                </a:cubicBezTo>
                <a:cubicBezTo>
                  <a:pt x="1400280" y="1298934"/>
                  <a:pt x="1400280" y="1296123"/>
                  <a:pt x="1400280" y="1296123"/>
                </a:cubicBezTo>
                <a:cubicBezTo>
                  <a:pt x="1400280" y="1293313"/>
                  <a:pt x="1403090" y="1293313"/>
                  <a:pt x="1403090" y="1293313"/>
                </a:cubicBezTo>
                <a:cubicBezTo>
                  <a:pt x="1425587" y="1287689"/>
                  <a:pt x="1442458" y="1270816"/>
                  <a:pt x="1450892" y="1245511"/>
                </a:cubicBezTo>
                <a:close/>
                <a:moveTo>
                  <a:pt x="1296244" y="1245511"/>
                </a:moveTo>
                <a:cubicBezTo>
                  <a:pt x="1304678" y="1268005"/>
                  <a:pt x="1321549" y="1284876"/>
                  <a:pt x="1344046" y="1293313"/>
                </a:cubicBezTo>
                <a:cubicBezTo>
                  <a:pt x="1346857" y="1293313"/>
                  <a:pt x="1346857" y="1296123"/>
                  <a:pt x="1346857" y="1296123"/>
                </a:cubicBezTo>
                <a:cubicBezTo>
                  <a:pt x="1346857" y="1298934"/>
                  <a:pt x="1344046" y="1298934"/>
                  <a:pt x="1344046" y="1298934"/>
                </a:cubicBezTo>
                <a:cubicBezTo>
                  <a:pt x="1321549" y="1304560"/>
                  <a:pt x="1304678" y="1321431"/>
                  <a:pt x="1299058" y="1343926"/>
                </a:cubicBezTo>
                <a:cubicBezTo>
                  <a:pt x="1299058" y="1346736"/>
                  <a:pt x="1296244" y="1346736"/>
                  <a:pt x="1296244" y="1346736"/>
                </a:cubicBezTo>
                <a:cubicBezTo>
                  <a:pt x="1293431" y="1346736"/>
                  <a:pt x="1293431" y="1343926"/>
                  <a:pt x="1293431" y="1343926"/>
                </a:cubicBezTo>
                <a:cubicBezTo>
                  <a:pt x="1287810" y="1321431"/>
                  <a:pt x="1270939" y="1304560"/>
                  <a:pt x="1248442" y="1298934"/>
                </a:cubicBezTo>
                <a:cubicBezTo>
                  <a:pt x="1245632" y="1298934"/>
                  <a:pt x="1245632" y="1296123"/>
                  <a:pt x="1245632" y="1296123"/>
                </a:cubicBezTo>
                <a:cubicBezTo>
                  <a:pt x="1245632" y="1293313"/>
                  <a:pt x="1248442" y="1293313"/>
                  <a:pt x="1248442" y="1293313"/>
                </a:cubicBezTo>
                <a:cubicBezTo>
                  <a:pt x="1270939" y="1287689"/>
                  <a:pt x="1287810" y="1270816"/>
                  <a:pt x="1296244" y="1245511"/>
                </a:cubicBezTo>
                <a:close/>
                <a:moveTo>
                  <a:pt x="1141593" y="1245511"/>
                </a:moveTo>
                <a:cubicBezTo>
                  <a:pt x="1150027" y="1268005"/>
                  <a:pt x="1166898" y="1284876"/>
                  <a:pt x="1189395" y="1293313"/>
                </a:cubicBezTo>
                <a:cubicBezTo>
                  <a:pt x="1192206" y="1293313"/>
                  <a:pt x="1192206" y="1296123"/>
                  <a:pt x="1192206" y="1296123"/>
                </a:cubicBezTo>
                <a:cubicBezTo>
                  <a:pt x="1192206" y="1298934"/>
                  <a:pt x="1189395" y="1298934"/>
                  <a:pt x="1189395" y="1298934"/>
                </a:cubicBezTo>
                <a:cubicBezTo>
                  <a:pt x="1166898" y="1304560"/>
                  <a:pt x="1150027" y="1321431"/>
                  <a:pt x="1144407" y="1343926"/>
                </a:cubicBezTo>
                <a:cubicBezTo>
                  <a:pt x="1144407" y="1346736"/>
                  <a:pt x="1141593" y="1346736"/>
                  <a:pt x="1141593" y="1346736"/>
                </a:cubicBezTo>
                <a:cubicBezTo>
                  <a:pt x="1138780" y="1346736"/>
                  <a:pt x="1138780" y="1343926"/>
                  <a:pt x="1138780" y="1343926"/>
                </a:cubicBezTo>
                <a:cubicBezTo>
                  <a:pt x="1133159" y="1321431"/>
                  <a:pt x="1116288" y="1304560"/>
                  <a:pt x="1093791" y="1298934"/>
                </a:cubicBezTo>
                <a:cubicBezTo>
                  <a:pt x="1090981" y="1298934"/>
                  <a:pt x="1090981" y="1296123"/>
                  <a:pt x="1090981" y="1296123"/>
                </a:cubicBezTo>
                <a:cubicBezTo>
                  <a:pt x="1090981" y="1293313"/>
                  <a:pt x="1093791" y="1293313"/>
                  <a:pt x="1093791" y="1293313"/>
                </a:cubicBezTo>
                <a:cubicBezTo>
                  <a:pt x="1116288" y="1287689"/>
                  <a:pt x="1133159" y="1270816"/>
                  <a:pt x="1141593" y="1245511"/>
                </a:cubicBezTo>
                <a:close/>
                <a:moveTo>
                  <a:pt x="984132" y="1245511"/>
                </a:moveTo>
                <a:cubicBezTo>
                  <a:pt x="992566" y="1268005"/>
                  <a:pt x="1009437" y="1284876"/>
                  <a:pt x="1031934" y="1293313"/>
                </a:cubicBezTo>
                <a:cubicBezTo>
                  <a:pt x="1034745" y="1293313"/>
                  <a:pt x="1034745" y="1296123"/>
                  <a:pt x="1034745" y="1296123"/>
                </a:cubicBezTo>
                <a:cubicBezTo>
                  <a:pt x="1034745" y="1298934"/>
                  <a:pt x="1031934" y="1298934"/>
                  <a:pt x="1031934" y="1298934"/>
                </a:cubicBezTo>
                <a:cubicBezTo>
                  <a:pt x="1009437" y="1304560"/>
                  <a:pt x="992566" y="1321431"/>
                  <a:pt x="986946" y="1343926"/>
                </a:cubicBezTo>
                <a:cubicBezTo>
                  <a:pt x="986946" y="1346736"/>
                  <a:pt x="984132" y="1346736"/>
                  <a:pt x="984132" y="1346736"/>
                </a:cubicBezTo>
                <a:cubicBezTo>
                  <a:pt x="981319" y="1346736"/>
                  <a:pt x="981319" y="1343926"/>
                  <a:pt x="981319" y="1343926"/>
                </a:cubicBezTo>
                <a:cubicBezTo>
                  <a:pt x="975698" y="1321431"/>
                  <a:pt x="958827" y="1304560"/>
                  <a:pt x="936330" y="1298934"/>
                </a:cubicBezTo>
                <a:cubicBezTo>
                  <a:pt x="933520" y="1298934"/>
                  <a:pt x="933520" y="1296123"/>
                  <a:pt x="933520" y="1296123"/>
                </a:cubicBezTo>
                <a:cubicBezTo>
                  <a:pt x="933520" y="1293313"/>
                  <a:pt x="936330" y="1293313"/>
                  <a:pt x="936330" y="1293313"/>
                </a:cubicBezTo>
                <a:cubicBezTo>
                  <a:pt x="958827" y="1287689"/>
                  <a:pt x="975698" y="1270816"/>
                  <a:pt x="984132" y="1245511"/>
                </a:cubicBezTo>
                <a:close/>
                <a:moveTo>
                  <a:pt x="829484" y="1245511"/>
                </a:moveTo>
                <a:cubicBezTo>
                  <a:pt x="837918" y="1268005"/>
                  <a:pt x="854789" y="1284876"/>
                  <a:pt x="877286" y="1293313"/>
                </a:cubicBezTo>
                <a:cubicBezTo>
                  <a:pt x="880097" y="1293313"/>
                  <a:pt x="880097" y="1296123"/>
                  <a:pt x="880097" y="1296123"/>
                </a:cubicBezTo>
                <a:cubicBezTo>
                  <a:pt x="880097" y="1298934"/>
                  <a:pt x="877286" y="1298934"/>
                  <a:pt x="877286" y="1298934"/>
                </a:cubicBezTo>
                <a:cubicBezTo>
                  <a:pt x="854789" y="1304560"/>
                  <a:pt x="837918" y="1321431"/>
                  <a:pt x="832298" y="1343926"/>
                </a:cubicBezTo>
                <a:cubicBezTo>
                  <a:pt x="832298" y="1346736"/>
                  <a:pt x="829484" y="1346736"/>
                  <a:pt x="829484" y="1346736"/>
                </a:cubicBezTo>
                <a:cubicBezTo>
                  <a:pt x="826671" y="1346736"/>
                  <a:pt x="826671" y="1343926"/>
                  <a:pt x="826671" y="1343926"/>
                </a:cubicBezTo>
                <a:cubicBezTo>
                  <a:pt x="821050" y="1321431"/>
                  <a:pt x="804179" y="1304560"/>
                  <a:pt x="781682" y="1298934"/>
                </a:cubicBezTo>
                <a:cubicBezTo>
                  <a:pt x="778872" y="1298934"/>
                  <a:pt x="778872" y="1296123"/>
                  <a:pt x="778872" y="1296123"/>
                </a:cubicBezTo>
                <a:cubicBezTo>
                  <a:pt x="778872" y="1293313"/>
                  <a:pt x="781682" y="1293313"/>
                  <a:pt x="781682" y="1293313"/>
                </a:cubicBezTo>
                <a:cubicBezTo>
                  <a:pt x="804179" y="1287689"/>
                  <a:pt x="821050" y="1270816"/>
                  <a:pt x="829484" y="1245511"/>
                </a:cubicBezTo>
                <a:close/>
                <a:moveTo>
                  <a:pt x="674833" y="1245511"/>
                </a:moveTo>
                <a:cubicBezTo>
                  <a:pt x="683267" y="1268005"/>
                  <a:pt x="700138" y="1284876"/>
                  <a:pt x="722635" y="1293313"/>
                </a:cubicBezTo>
                <a:cubicBezTo>
                  <a:pt x="725446" y="1293313"/>
                  <a:pt x="725446" y="1296123"/>
                  <a:pt x="725446" y="1296123"/>
                </a:cubicBezTo>
                <a:cubicBezTo>
                  <a:pt x="725446" y="1298934"/>
                  <a:pt x="722635" y="1298934"/>
                  <a:pt x="722635" y="1298934"/>
                </a:cubicBezTo>
                <a:cubicBezTo>
                  <a:pt x="700138" y="1304560"/>
                  <a:pt x="683267" y="1321431"/>
                  <a:pt x="677647" y="1343926"/>
                </a:cubicBezTo>
                <a:cubicBezTo>
                  <a:pt x="677647" y="1346736"/>
                  <a:pt x="674833" y="1346736"/>
                  <a:pt x="674833" y="1346736"/>
                </a:cubicBezTo>
                <a:cubicBezTo>
                  <a:pt x="672020" y="1346736"/>
                  <a:pt x="672020" y="1343926"/>
                  <a:pt x="672020" y="1343926"/>
                </a:cubicBezTo>
                <a:cubicBezTo>
                  <a:pt x="666399" y="1321431"/>
                  <a:pt x="649528" y="1304560"/>
                  <a:pt x="627031" y="1298934"/>
                </a:cubicBezTo>
                <a:cubicBezTo>
                  <a:pt x="624221" y="1298934"/>
                  <a:pt x="624221" y="1296123"/>
                  <a:pt x="624221" y="1296123"/>
                </a:cubicBezTo>
                <a:cubicBezTo>
                  <a:pt x="624221" y="1293313"/>
                  <a:pt x="627031" y="1293313"/>
                  <a:pt x="627031" y="1293313"/>
                </a:cubicBezTo>
                <a:cubicBezTo>
                  <a:pt x="649528" y="1287689"/>
                  <a:pt x="666399" y="1270816"/>
                  <a:pt x="674833" y="1245511"/>
                </a:cubicBezTo>
                <a:close/>
                <a:moveTo>
                  <a:pt x="517372" y="1245511"/>
                </a:moveTo>
                <a:cubicBezTo>
                  <a:pt x="525806" y="1268005"/>
                  <a:pt x="542677" y="1284876"/>
                  <a:pt x="565174" y="1293313"/>
                </a:cubicBezTo>
                <a:cubicBezTo>
                  <a:pt x="567985" y="1293313"/>
                  <a:pt x="567985" y="1296123"/>
                  <a:pt x="567985" y="1296123"/>
                </a:cubicBezTo>
                <a:cubicBezTo>
                  <a:pt x="567985" y="1298934"/>
                  <a:pt x="565174" y="1298934"/>
                  <a:pt x="565174" y="1298934"/>
                </a:cubicBezTo>
                <a:cubicBezTo>
                  <a:pt x="542677" y="1304560"/>
                  <a:pt x="525806" y="1321431"/>
                  <a:pt x="520183" y="1343926"/>
                </a:cubicBezTo>
                <a:cubicBezTo>
                  <a:pt x="520183" y="1346736"/>
                  <a:pt x="517372" y="1346736"/>
                  <a:pt x="517372" y="1346736"/>
                </a:cubicBezTo>
                <a:cubicBezTo>
                  <a:pt x="514559" y="1346736"/>
                  <a:pt x="514559" y="1343926"/>
                  <a:pt x="514559" y="1343926"/>
                </a:cubicBezTo>
                <a:cubicBezTo>
                  <a:pt x="508938" y="1321431"/>
                  <a:pt x="492065" y="1304560"/>
                  <a:pt x="469570" y="1298934"/>
                </a:cubicBezTo>
                <a:cubicBezTo>
                  <a:pt x="466760" y="1298934"/>
                  <a:pt x="466760" y="1296123"/>
                  <a:pt x="466760" y="1296123"/>
                </a:cubicBezTo>
                <a:cubicBezTo>
                  <a:pt x="466760" y="1293313"/>
                  <a:pt x="469570" y="1293313"/>
                  <a:pt x="469570" y="1293313"/>
                </a:cubicBezTo>
                <a:cubicBezTo>
                  <a:pt x="492065" y="1287689"/>
                  <a:pt x="508938" y="1270816"/>
                  <a:pt x="517372" y="1245511"/>
                </a:cubicBezTo>
                <a:close/>
                <a:moveTo>
                  <a:pt x="362724" y="1245511"/>
                </a:moveTo>
                <a:cubicBezTo>
                  <a:pt x="371158" y="1268005"/>
                  <a:pt x="388029" y="1284876"/>
                  <a:pt x="410526" y="1293313"/>
                </a:cubicBezTo>
                <a:cubicBezTo>
                  <a:pt x="413337" y="1293313"/>
                  <a:pt x="413337" y="1296123"/>
                  <a:pt x="413337" y="1296123"/>
                </a:cubicBezTo>
                <a:cubicBezTo>
                  <a:pt x="413337" y="1298934"/>
                  <a:pt x="410526" y="1298934"/>
                  <a:pt x="410526" y="1298934"/>
                </a:cubicBezTo>
                <a:cubicBezTo>
                  <a:pt x="388029" y="1304560"/>
                  <a:pt x="371158" y="1321431"/>
                  <a:pt x="365535" y="1343926"/>
                </a:cubicBezTo>
                <a:cubicBezTo>
                  <a:pt x="365535" y="1346736"/>
                  <a:pt x="362724" y="1346736"/>
                  <a:pt x="362724" y="1346736"/>
                </a:cubicBezTo>
                <a:cubicBezTo>
                  <a:pt x="359911" y="1346736"/>
                  <a:pt x="359911" y="1343926"/>
                  <a:pt x="359911" y="1343926"/>
                </a:cubicBezTo>
                <a:cubicBezTo>
                  <a:pt x="354290" y="1321431"/>
                  <a:pt x="337417" y="1304560"/>
                  <a:pt x="314922" y="1298934"/>
                </a:cubicBezTo>
                <a:cubicBezTo>
                  <a:pt x="312112" y="1298934"/>
                  <a:pt x="312112" y="1296123"/>
                  <a:pt x="312112" y="1296123"/>
                </a:cubicBezTo>
                <a:cubicBezTo>
                  <a:pt x="312112" y="1293313"/>
                  <a:pt x="314922" y="1293313"/>
                  <a:pt x="314922" y="1293313"/>
                </a:cubicBezTo>
                <a:cubicBezTo>
                  <a:pt x="337417" y="1287689"/>
                  <a:pt x="354290" y="1270816"/>
                  <a:pt x="362724" y="1245511"/>
                </a:cubicBezTo>
                <a:close/>
                <a:moveTo>
                  <a:pt x="208073" y="1245511"/>
                </a:moveTo>
                <a:cubicBezTo>
                  <a:pt x="216507" y="1268005"/>
                  <a:pt x="233378" y="1284876"/>
                  <a:pt x="255875" y="1293313"/>
                </a:cubicBezTo>
                <a:cubicBezTo>
                  <a:pt x="258686" y="1293313"/>
                  <a:pt x="258686" y="1296123"/>
                  <a:pt x="258686" y="1296123"/>
                </a:cubicBezTo>
                <a:cubicBezTo>
                  <a:pt x="258686" y="1298934"/>
                  <a:pt x="255875" y="1298934"/>
                  <a:pt x="255875" y="1298934"/>
                </a:cubicBezTo>
                <a:cubicBezTo>
                  <a:pt x="233378" y="1304560"/>
                  <a:pt x="216507" y="1321431"/>
                  <a:pt x="210884" y="1343926"/>
                </a:cubicBezTo>
                <a:cubicBezTo>
                  <a:pt x="210884" y="1346736"/>
                  <a:pt x="208073" y="1346736"/>
                  <a:pt x="208073" y="1346736"/>
                </a:cubicBezTo>
                <a:cubicBezTo>
                  <a:pt x="205260" y="1346736"/>
                  <a:pt x="205260" y="1343926"/>
                  <a:pt x="205260" y="1343926"/>
                </a:cubicBezTo>
                <a:cubicBezTo>
                  <a:pt x="199639" y="1321431"/>
                  <a:pt x="182766" y="1304560"/>
                  <a:pt x="160271" y="1298934"/>
                </a:cubicBezTo>
                <a:cubicBezTo>
                  <a:pt x="157461" y="1298934"/>
                  <a:pt x="157461" y="1296123"/>
                  <a:pt x="157461" y="1296123"/>
                </a:cubicBezTo>
                <a:cubicBezTo>
                  <a:pt x="157461" y="1293313"/>
                  <a:pt x="160271" y="1293313"/>
                  <a:pt x="160271" y="1293313"/>
                </a:cubicBezTo>
                <a:cubicBezTo>
                  <a:pt x="182766" y="1287689"/>
                  <a:pt x="199639" y="1270816"/>
                  <a:pt x="208073" y="1245511"/>
                </a:cubicBezTo>
                <a:close/>
                <a:moveTo>
                  <a:pt x="50612" y="1245511"/>
                </a:moveTo>
                <a:cubicBezTo>
                  <a:pt x="59049" y="1268005"/>
                  <a:pt x="75920" y="1284876"/>
                  <a:pt x="98414" y="1293313"/>
                </a:cubicBezTo>
                <a:cubicBezTo>
                  <a:pt x="101225" y="1293313"/>
                  <a:pt x="101225" y="1296123"/>
                  <a:pt x="101225" y="1296123"/>
                </a:cubicBezTo>
                <a:cubicBezTo>
                  <a:pt x="101225" y="1298934"/>
                  <a:pt x="98414" y="1298934"/>
                  <a:pt x="98414" y="1298934"/>
                </a:cubicBezTo>
                <a:cubicBezTo>
                  <a:pt x="75920" y="1304560"/>
                  <a:pt x="59049" y="1321431"/>
                  <a:pt x="53426" y="1343926"/>
                </a:cubicBezTo>
                <a:cubicBezTo>
                  <a:pt x="53426" y="1346736"/>
                  <a:pt x="50612" y="1346736"/>
                  <a:pt x="50612" y="1346736"/>
                </a:cubicBezTo>
                <a:cubicBezTo>
                  <a:pt x="47802" y="1346736"/>
                  <a:pt x="47802" y="1343926"/>
                  <a:pt x="47802" y="1343926"/>
                </a:cubicBezTo>
                <a:cubicBezTo>
                  <a:pt x="42178" y="1321431"/>
                  <a:pt x="25307" y="1304560"/>
                  <a:pt x="2813" y="1298934"/>
                </a:cubicBezTo>
                <a:cubicBezTo>
                  <a:pt x="0" y="1298934"/>
                  <a:pt x="0" y="1296123"/>
                  <a:pt x="0" y="1296123"/>
                </a:cubicBezTo>
                <a:cubicBezTo>
                  <a:pt x="0" y="1293313"/>
                  <a:pt x="2813" y="1293313"/>
                  <a:pt x="2813" y="1293313"/>
                </a:cubicBezTo>
                <a:cubicBezTo>
                  <a:pt x="25307" y="1287689"/>
                  <a:pt x="42178" y="1270816"/>
                  <a:pt x="50612" y="1245511"/>
                </a:cubicBezTo>
                <a:close/>
                <a:moveTo>
                  <a:pt x="5184973" y="1088047"/>
                </a:moveTo>
                <a:cubicBezTo>
                  <a:pt x="5193410" y="1113352"/>
                  <a:pt x="5210281" y="1130225"/>
                  <a:pt x="5232776" y="1135849"/>
                </a:cubicBezTo>
                <a:cubicBezTo>
                  <a:pt x="5235586" y="1135849"/>
                  <a:pt x="5235586" y="1138659"/>
                  <a:pt x="5235586" y="1138659"/>
                </a:cubicBezTo>
                <a:cubicBezTo>
                  <a:pt x="5235586" y="1141470"/>
                  <a:pt x="5232776" y="1141470"/>
                  <a:pt x="5232776" y="1141470"/>
                </a:cubicBezTo>
                <a:cubicBezTo>
                  <a:pt x="5210281" y="1147096"/>
                  <a:pt x="5193410" y="1163967"/>
                  <a:pt x="5187787" y="1186462"/>
                </a:cubicBezTo>
                <a:cubicBezTo>
                  <a:pt x="5187787" y="1189272"/>
                  <a:pt x="5184973" y="1189272"/>
                  <a:pt x="5184973" y="1189272"/>
                </a:cubicBezTo>
                <a:cubicBezTo>
                  <a:pt x="5182163" y="1189272"/>
                  <a:pt x="5182163" y="1186462"/>
                  <a:pt x="5182163" y="1186462"/>
                </a:cubicBezTo>
                <a:cubicBezTo>
                  <a:pt x="5176540" y="1163967"/>
                  <a:pt x="5159669" y="1147096"/>
                  <a:pt x="5137174" y="1141470"/>
                </a:cubicBezTo>
                <a:cubicBezTo>
                  <a:pt x="5134361" y="1141470"/>
                  <a:pt x="5134361" y="1138659"/>
                  <a:pt x="5134361" y="1138659"/>
                </a:cubicBezTo>
                <a:cubicBezTo>
                  <a:pt x="5134361" y="1135849"/>
                  <a:pt x="5137174" y="1135849"/>
                  <a:pt x="5137174" y="1135849"/>
                </a:cubicBezTo>
                <a:cubicBezTo>
                  <a:pt x="5159669" y="1130225"/>
                  <a:pt x="5176540" y="1113352"/>
                  <a:pt x="5184973" y="1088047"/>
                </a:cubicBezTo>
                <a:close/>
                <a:moveTo>
                  <a:pt x="5030325" y="1088047"/>
                </a:moveTo>
                <a:cubicBezTo>
                  <a:pt x="5035949" y="1113352"/>
                  <a:pt x="5055630" y="1130225"/>
                  <a:pt x="5078128" y="1135849"/>
                </a:cubicBezTo>
                <a:cubicBezTo>
                  <a:pt x="5080938" y="1135849"/>
                  <a:pt x="5080938" y="1138659"/>
                  <a:pt x="5080938" y="1138659"/>
                </a:cubicBezTo>
                <a:cubicBezTo>
                  <a:pt x="5080938" y="1141470"/>
                  <a:pt x="5078128" y="1141470"/>
                  <a:pt x="5078128" y="1141470"/>
                </a:cubicBezTo>
                <a:cubicBezTo>
                  <a:pt x="5055630" y="1147096"/>
                  <a:pt x="5038759" y="1163967"/>
                  <a:pt x="5033136" y="1186462"/>
                </a:cubicBezTo>
                <a:cubicBezTo>
                  <a:pt x="5033136" y="1189272"/>
                  <a:pt x="5030325" y="1189272"/>
                  <a:pt x="5030325" y="1189272"/>
                </a:cubicBezTo>
                <a:cubicBezTo>
                  <a:pt x="5027512" y="1189272"/>
                  <a:pt x="5027512" y="1186462"/>
                  <a:pt x="5027512" y="1186462"/>
                </a:cubicBezTo>
                <a:cubicBezTo>
                  <a:pt x="5021892" y="1163967"/>
                  <a:pt x="5005018" y="1147096"/>
                  <a:pt x="4982523" y="1141470"/>
                </a:cubicBezTo>
                <a:cubicBezTo>
                  <a:pt x="4979713" y="1141470"/>
                  <a:pt x="4979713" y="1138659"/>
                  <a:pt x="4979713" y="1138659"/>
                </a:cubicBezTo>
                <a:cubicBezTo>
                  <a:pt x="4979713" y="1135849"/>
                  <a:pt x="4982523" y="1135849"/>
                  <a:pt x="4982523" y="1135849"/>
                </a:cubicBezTo>
                <a:cubicBezTo>
                  <a:pt x="5005018" y="1130225"/>
                  <a:pt x="5021892" y="1113352"/>
                  <a:pt x="5030325" y="1088047"/>
                </a:cubicBezTo>
                <a:close/>
                <a:moveTo>
                  <a:pt x="4872861" y="1088047"/>
                </a:moveTo>
                <a:cubicBezTo>
                  <a:pt x="4881298" y="1113352"/>
                  <a:pt x="4898166" y="1130225"/>
                  <a:pt x="4920664" y="1135849"/>
                </a:cubicBezTo>
                <a:cubicBezTo>
                  <a:pt x="4923474" y="1135849"/>
                  <a:pt x="4923474" y="1138659"/>
                  <a:pt x="4923474" y="1138659"/>
                </a:cubicBezTo>
                <a:cubicBezTo>
                  <a:pt x="4923474" y="1141470"/>
                  <a:pt x="4920664" y="1141470"/>
                  <a:pt x="4920664" y="1141470"/>
                </a:cubicBezTo>
                <a:cubicBezTo>
                  <a:pt x="4898166" y="1147096"/>
                  <a:pt x="4881298" y="1163967"/>
                  <a:pt x="4875675" y="1186462"/>
                </a:cubicBezTo>
                <a:cubicBezTo>
                  <a:pt x="4875675" y="1189272"/>
                  <a:pt x="4872861" y="1189272"/>
                  <a:pt x="4872861" y="1189272"/>
                </a:cubicBezTo>
                <a:cubicBezTo>
                  <a:pt x="4870048" y="1189272"/>
                  <a:pt x="4870048" y="1186462"/>
                  <a:pt x="4870048" y="1186462"/>
                </a:cubicBezTo>
                <a:cubicBezTo>
                  <a:pt x="4864428" y="1163967"/>
                  <a:pt x="4847557" y="1147096"/>
                  <a:pt x="4825062" y="1141470"/>
                </a:cubicBezTo>
                <a:cubicBezTo>
                  <a:pt x="4822249" y="1141470"/>
                  <a:pt x="4822249" y="1138659"/>
                  <a:pt x="4822249" y="1138659"/>
                </a:cubicBezTo>
                <a:cubicBezTo>
                  <a:pt x="4822249" y="1135849"/>
                  <a:pt x="4825062" y="1135849"/>
                  <a:pt x="4825062" y="1135849"/>
                </a:cubicBezTo>
                <a:cubicBezTo>
                  <a:pt x="4847557" y="1130225"/>
                  <a:pt x="4864428" y="1113352"/>
                  <a:pt x="4872861" y="1088047"/>
                </a:cubicBezTo>
                <a:close/>
                <a:moveTo>
                  <a:pt x="4718213" y="1088047"/>
                </a:moveTo>
                <a:cubicBezTo>
                  <a:pt x="4726650" y="1113352"/>
                  <a:pt x="4743518" y="1130225"/>
                  <a:pt x="4766016" y="1135849"/>
                </a:cubicBezTo>
                <a:cubicBezTo>
                  <a:pt x="4768826" y="1135849"/>
                  <a:pt x="4768826" y="1138659"/>
                  <a:pt x="4768826" y="1138659"/>
                </a:cubicBezTo>
                <a:cubicBezTo>
                  <a:pt x="4768826" y="1141470"/>
                  <a:pt x="4766016" y="1141470"/>
                  <a:pt x="4766016" y="1141470"/>
                </a:cubicBezTo>
                <a:cubicBezTo>
                  <a:pt x="4743518" y="1147096"/>
                  <a:pt x="4726650" y="1163967"/>
                  <a:pt x="4721027" y="1186462"/>
                </a:cubicBezTo>
                <a:cubicBezTo>
                  <a:pt x="4721027" y="1189272"/>
                  <a:pt x="4718213" y="1189272"/>
                  <a:pt x="4718213" y="1189272"/>
                </a:cubicBezTo>
                <a:cubicBezTo>
                  <a:pt x="4715400" y="1189272"/>
                  <a:pt x="4715400" y="1186462"/>
                  <a:pt x="4715400" y="1186462"/>
                </a:cubicBezTo>
                <a:cubicBezTo>
                  <a:pt x="4709780" y="1163967"/>
                  <a:pt x="4692909" y="1147096"/>
                  <a:pt x="4670414" y="1141470"/>
                </a:cubicBezTo>
                <a:cubicBezTo>
                  <a:pt x="4667601" y="1141470"/>
                  <a:pt x="4667601" y="1138659"/>
                  <a:pt x="4667601" y="1138659"/>
                </a:cubicBezTo>
                <a:cubicBezTo>
                  <a:pt x="4667601" y="1135849"/>
                  <a:pt x="4670414" y="1135849"/>
                  <a:pt x="4670414" y="1135849"/>
                </a:cubicBezTo>
                <a:cubicBezTo>
                  <a:pt x="4692909" y="1130225"/>
                  <a:pt x="4709780" y="1113352"/>
                  <a:pt x="4718213" y="1088047"/>
                </a:cubicBezTo>
                <a:close/>
                <a:moveTo>
                  <a:pt x="4563563" y="1088047"/>
                </a:moveTo>
                <a:cubicBezTo>
                  <a:pt x="4571999" y="1113352"/>
                  <a:pt x="4588867" y="1130225"/>
                  <a:pt x="4611365" y="1135849"/>
                </a:cubicBezTo>
                <a:cubicBezTo>
                  <a:pt x="4614175" y="1135849"/>
                  <a:pt x="4614175" y="1138659"/>
                  <a:pt x="4614175" y="1138659"/>
                </a:cubicBezTo>
                <a:cubicBezTo>
                  <a:pt x="4614175" y="1141470"/>
                  <a:pt x="4611365" y="1141470"/>
                  <a:pt x="4611365" y="1141470"/>
                </a:cubicBezTo>
                <a:cubicBezTo>
                  <a:pt x="4588867" y="1147096"/>
                  <a:pt x="4571999" y="1163967"/>
                  <a:pt x="4566376" y="1186462"/>
                </a:cubicBezTo>
                <a:cubicBezTo>
                  <a:pt x="4566376" y="1189272"/>
                  <a:pt x="4563563" y="1189272"/>
                  <a:pt x="4563563" y="1189272"/>
                </a:cubicBezTo>
                <a:cubicBezTo>
                  <a:pt x="4560749" y="1189272"/>
                  <a:pt x="4560749" y="1186462"/>
                  <a:pt x="4560749" y="1186462"/>
                </a:cubicBezTo>
                <a:cubicBezTo>
                  <a:pt x="4555129" y="1163967"/>
                  <a:pt x="4538258" y="1147096"/>
                  <a:pt x="4515763" y="1141470"/>
                </a:cubicBezTo>
                <a:cubicBezTo>
                  <a:pt x="4512950" y="1141470"/>
                  <a:pt x="4512950" y="1138659"/>
                  <a:pt x="4512950" y="1138659"/>
                </a:cubicBezTo>
                <a:cubicBezTo>
                  <a:pt x="4512950" y="1135849"/>
                  <a:pt x="4515763" y="1135849"/>
                  <a:pt x="4515763" y="1135849"/>
                </a:cubicBezTo>
                <a:cubicBezTo>
                  <a:pt x="4538258" y="1130225"/>
                  <a:pt x="4555129" y="1113352"/>
                  <a:pt x="4563563" y="1088047"/>
                </a:cubicBezTo>
                <a:close/>
                <a:moveTo>
                  <a:pt x="4406104" y="1088047"/>
                </a:moveTo>
                <a:cubicBezTo>
                  <a:pt x="4414538" y="1113352"/>
                  <a:pt x="4431409" y="1130225"/>
                  <a:pt x="4453907" y="1135849"/>
                </a:cubicBezTo>
                <a:cubicBezTo>
                  <a:pt x="4456717" y="1135849"/>
                  <a:pt x="4456717" y="1138659"/>
                  <a:pt x="4456717" y="1138659"/>
                </a:cubicBezTo>
                <a:cubicBezTo>
                  <a:pt x="4456717" y="1141470"/>
                  <a:pt x="4453907" y="1141470"/>
                  <a:pt x="4453907" y="1141470"/>
                </a:cubicBezTo>
                <a:cubicBezTo>
                  <a:pt x="4431409" y="1147096"/>
                  <a:pt x="4414538" y="1163967"/>
                  <a:pt x="4408915" y="1186462"/>
                </a:cubicBezTo>
                <a:cubicBezTo>
                  <a:pt x="4408915" y="1189272"/>
                  <a:pt x="4406104" y="1189272"/>
                  <a:pt x="4406104" y="1189272"/>
                </a:cubicBezTo>
                <a:cubicBezTo>
                  <a:pt x="4403291" y="1189272"/>
                  <a:pt x="4403291" y="1186462"/>
                  <a:pt x="4403291" y="1186462"/>
                </a:cubicBezTo>
                <a:cubicBezTo>
                  <a:pt x="4397671" y="1163967"/>
                  <a:pt x="4380797" y="1147096"/>
                  <a:pt x="4358302" y="1141470"/>
                </a:cubicBezTo>
                <a:cubicBezTo>
                  <a:pt x="4355492" y="1141470"/>
                  <a:pt x="4355492" y="1138659"/>
                  <a:pt x="4355492" y="1138659"/>
                </a:cubicBezTo>
                <a:cubicBezTo>
                  <a:pt x="4355492" y="1135849"/>
                  <a:pt x="4358302" y="1135849"/>
                  <a:pt x="4358302" y="1135849"/>
                </a:cubicBezTo>
                <a:cubicBezTo>
                  <a:pt x="4380797" y="1130225"/>
                  <a:pt x="4397671" y="1113352"/>
                  <a:pt x="4406104" y="1088047"/>
                </a:cubicBezTo>
                <a:close/>
                <a:moveTo>
                  <a:pt x="4251453" y="1088047"/>
                </a:moveTo>
                <a:cubicBezTo>
                  <a:pt x="4259887" y="1113352"/>
                  <a:pt x="4276758" y="1130225"/>
                  <a:pt x="4299256" y="1135849"/>
                </a:cubicBezTo>
                <a:cubicBezTo>
                  <a:pt x="4302066" y="1135849"/>
                  <a:pt x="4302066" y="1138659"/>
                  <a:pt x="4302066" y="1138659"/>
                </a:cubicBezTo>
                <a:cubicBezTo>
                  <a:pt x="4302066" y="1141470"/>
                  <a:pt x="4299256" y="1141470"/>
                  <a:pt x="4299256" y="1141470"/>
                </a:cubicBezTo>
                <a:cubicBezTo>
                  <a:pt x="4276758" y="1147096"/>
                  <a:pt x="4259887" y="1163967"/>
                  <a:pt x="4254264" y="1186462"/>
                </a:cubicBezTo>
                <a:cubicBezTo>
                  <a:pt x="4254264" y="1189272"/>
                  <a:pt x="4251453" y="1189272"/>
                  <a:pt x="4251453" y="1189272"/>
                </a:cubicBezTo>
                <a:cubicBezTo>
                  <a:pt x="4248640" y="1189272"/>
                  <a:pt x="4248640" y="1186462"/>
                  <a:pt x="4248640" y="1186462"/>
                </a:cubicBezTo>
                <a:cubicBezTo>
                  <a:pt x="4243020" y="1163967"/>
                  <a:pt x="4226146" y="1147096"/>
                  <a:pt x="4203651" y="1141470"/>
                </a:cubicBezTo>
                <a:cubicBezTo>
                  <a:pt x="4200841" y="1141470"/>
                  <a:pt x="4200841" y="1138659"/>
                  <a:pt x="4200841" y="1138659"/>
                </a:cubicBezTo>
                <a:cubicBezTo>
                  <a:pt x="4200841" y="1135849"/>
                  <a:pt x="4203651" y="1135849"/>
                  <a:pt x="4203651" y="1135849"/>
                </a:cubicBezTo>
                <a:cubicBezTo>
                  <a:pt x="4226146" y="1130225"/>
                  <a:pt x="4243020" y="1113352"/>
                  <a:pt x="4251453" y="1088047"/>
                </a:cubicBezTo>
                <a:close/>
                <a:moveTo>
                  <a:pt x="4096805" y="1088047"/>
                </a:moveTo>
                <a:cubicBezTo>
                  <a:pt x="4105239" y="1113352"/>
                  <a:pt x="4122110" y="1130225"/>
                  <a:pt x="4144608" y="1135849"/>
                </a:cubicBezTo>
                <a:cubicBezTo>
                  <a:pt x="4147418" y="1135849"/>
                  <a:pt x="4147418" y="1138659"/>
                  <a:pt x="4147418" y="1138659"/>
                </a:cubicBezTo>
                <a:cubicBezTo>
                  <a:pt x="4147418" y="1141470"/>
                  <a:pt x="4144608" y="1141470"/>
                  <a:pt x="4144608" y="1141470"/>
                </a:cubicBezTo>
                <a:cubicBezTo>
                  <a:pt x="4122110" y="1147096"/>
                  <a:pt x="4105239" y="1163967"/>
                  <a:pt x="4099616" y="1186462"/>
                </a:cubicBezTo>
                <a:cubicBezTo>
                  <a:pt x="4099616" y="1189272"/>
                  <a:pt x="4096805" y="1189272"/>
                  <a:pt x="4096805" y="1189272"/>
                </a:cubicBezTo>
                <a:cubicBezTo>
                  <a:pt x="4093992" y="1189272"/>
                  <a:pt x="4093992" y="1186462"/>
                  <a:pt x="4093992" y="1186462"/>
                </a:cubicBezTo>
                <a:cubicBezTo>
                  <a:pt x="4088372" y="1163967"/>
                  <a:pt x="4071498" y="1147096"/>
                  <a:pt x="4049003" y="1141470"/>
                </a:cubicBezTo>
                <a:cubicBezTo>
                  <a:pt x="4046193" y="1141470"/>
                  <a:pt x="4046193" y="1138659"/>
                  <a:pt x="4046193" y="1138659"/>
                </a:cubicBezTo>
                <a:cubicBezTo>
                  <a:pt x="4046193" y="1135849"/>
                  <a:pt x="4049003" y="1135849"/>
                  <a:pt x="4049003" y="1135849"/>
                </a:cubicBezTo>
                <a:cubicBezTo>
                  <a:pt x="4071498" y="1130225"/>
                  <a:pt x="4088372" y="1113352"/>
                  <a:pt x="4096805" y="1088047"/>
                </a:cubicBezTo>
                <a:close/>
                <a:moveTo>
                  <a:pt x="3939345" y="1088047"/>
                </a:moveTo>
                <a:cubicBezTo>
                  <a:pt x="3947781" y="1113352"/>
                  <a:pt x="3964649" y="1130225"/>
                  <a:pt x="3987147" y="1135849"/>
                </a:cubicBezTo>
                <a:cubicBezTo>
                  <a:pt x="3989957" y="1135849"/>
                  <a:pt x="3989957" y="1138659"/>
                  <a:pt x="3989957" y="1138659"/>
                </a:cubicBezTo>
                <a:cubicBezTo>
                  <a:pt x="3989957" y="1141470"/>
                  <a:pt x="3987147" y="1141470"/>
                  <a:pt x="3987147" y="1141470"/>
                </a:cubicBezTo>
                <a:cubicBezTo>
                  <a:pt x="3964649" y="1147096"/>
                  <a:pt x="3947781" y="1163967"/>
                  <a:pt x="3942155" y="1186462"/>
                </a:cubicBezTo>
                <a:cubicBezTo>
                  <a:pt x="3942155" y="1189272"/>
                  <a:pt x="3939345" y="1189272"/>
                  <a:pt x="3939345" y="1189272"/>
                </a:cubicBezTo>
                <a:cubicBezTo>
                  <a:pt x="3936531" y="1189272"/>
                  <a:pt x="3936531" y="1186462"/>
                  <a:pt x="3936531" y="1186462"/>
                </a:cubicBezTo>
                <a:cubicBezTo>
                  <a:pt x="3930911" y="1163967"/>
                  <a:pt x="3914037" y="1147096"/>
                  <a:pt x="3891545" y="1141470"/>
                </a:cubicBezTo>
                <a:cubicBezTo>
                  <a:pt x="3888732" y="1141470"/>
                  <a:pt x="3888732" y="1138659"/>
                  <a:pt x="3888732" y="1138659"/>
                </a:cubicBezTo>
                <a:cubicBezTo>
                  <a:pt x="3888732" y="1135849"/>
                  <a:pt x="3891545" y="1135849"/>
                  <a:pt x="3891545" y="1135849"/>
                </a:cubicBezTo>
                <a:cubicBezTo>
                  <a:pt x="3914037" y="1130225"/>
                  <a:pt x="3930911" y="1113352"/>
                  <a:pt x="3939345" y="1088047"/>
                </a:cubicBezTo>
                <a:close/>
                <a:moveTo>
                  <a:pt x="3784693" y="1088047"/>
                </a:moveTo>
                <a:cubicBezTo>
                  <a:pt x="3793130" y="1113352"/>
                  <a:pt x="3809998" y="1130225"/>
                  <a:pt x="3832496" y="1135849"/>
                </a:cubicBezTo>
                <a:cubicBezTo>
                  <a:pt x="3835306" y="1135849"/>
                  <a:pt x="3835306" y="1138659"/>
                  <a:pt x="3835306" y="1138659"/>
                </a:cubicBezTo>
                <a:cubicBezTo>
                  <a:pt x="3835306" y="1141470"/>
                  <a:pt x="3832496" y="1141470"/>
                  <a:pt x="3832496" y="1141470"/>
                </a:cubicBezTo>
                <a:cubicBezTo>
                  <a:pt x="3809998" y="1147096"/>
                  <a:pt x="3793130" y="1163967"/>
                  <a:pt x="3787504" y="1186462"/>
                </a:cubicBezTo>
                <a:cubicBezTo>
                  <a:pt x="3787504" y="1189272"/>
                  <a:pt x="3784693" y="1189272"/>
                  <a:pt x="3784693" y="1189272"/>
                </a:cubicBezTo>
                <a:cubicBezTo>
                  <a:pt x="3781880" y="1189272"/>
                  <a:pt x="3781880" y="1186462"/>
                  <a:pt x="3781880" y="1186462"/>
                </a:cubicBezTo>
                <a:cubicBezTo>
                  <a:pt x="3776260" y="1163967"/>
                  <a:pt x="3759386" y="1147096"/>
                  <a:pt x="3736894" y="1141470"/>
                </a:cubicBezTo>
                <a:cubicBezTo>
                  <a:pt x="3734081" y="1141470"/>
                  <a:pt x="3734081" y="1138659"/>
                  <a:pt x="3734081" y="1138659"/>
                </a:cubicBezTo>
                <a:cubicBezTo>
                  <a:pt x="3734081" y="1135849"/>
                  <a:pt x="3736894" y="1135849"/>
                  <a:pt x="3736894" y="1135849"/>
                </a:cubicBezTo>
                <a:cubicBezTo>
                  <a:pt x="3759386" y="1130225"/>
                  <a:pt x="3776260" y="1113352"/>
                  <a:pt x="3784693" y="1088047"/>
                </a:cubicBezTo>
                <a:close/>
                <a:moveTo>
                  <a:pt x="3630045" y="1088047"/>
                </a:moveTo>
                <a:cubicBezTo>
                  <a:pt x="3638482" y="1113352"/>
                  <a:pt x="3655350" y="1130225"/>
                  <a:pt x="3677848" y="1135849"/>
                </a:cubicBezTo>
                <a:cubicBezTo>
                  <a:pt x="3680658" y="1135849"/>
                  <a:pt x="3680658" y="1138659"/>
                  <a:pt x="3680658" y="1138659"/>
                </a:cubicBezTo>
                <a:cubicBezTo>
                  <a:pt x="3680658" y="1141470"/>
                  <a:pt x="3677848" y="1141470"/>
                  <a:pt x="3677848" y="1141470"/>
                </a:cubicBezTo>
                <a:cubicBezTo>
                  <a:pt x="3655350" y="1147096"/>
                  <a:pt x="3638482" y="1163967"/>
                  <a:pt x="3632856" y="1186462"/>
                </a:cubicBezTo>
                <a:cubicBezTo>
                  <a:pt x="3632856" y="1189272"/>
                  <a:pt x="3630045" y="1189272"/>
                  <a:pt x="3630045" y="1189272"/>
                </a:cubicBezTo>
                <a:cubicBezTo>
                  <a:pt x="3627232" y="1189272"/>
                  <a:pt x="3627232" y="1186462"/>
                  <a:pt x="3627232" y="1186462"/>
                </a:cubicBezTo>
                <a:cubicBezTo>
                  <a:pt x="3621612" y="1163967"/>
                  <a:pt x="3604738" y="1147096"/>
                  <a:pt x="3582246" y="1141470"/>
                </a:cubicBezTo>
                <a:cubicBezTo>
                  <a:pt x="3579433" y="1141470"/>
                  <a:pt x="3579433" y="1138659"/>
                  <a:pt x="3579433" y="1138659"/>
                </a:cubicBezTo>
                <a:cubicBezTo>
                  <a:pt x="3579433" y="1135849"/>
                  <a:pt x="3582246" y="1135849"/>
                  <a:pt x="3582246" y="1135849"/>
                </a:cubicBezTo>
                <a:cubicBezTo>
                  <a:pt x="3604738" y="1130225"/>
                  <a:pt x="3621612" y="1113352"/>
                  <a:pt x="3630045" y="1088047"/>
                </a:cubicBezTo>
                <a:close/>
                <a:moveTo>
                  <a:pt x="3472581" y="1088047"/>
                </a:moveTo>
                <a:cubicBezTo>
                  <a:pt x="3481018" y="1113352"/>
                  <a:pt x="3500700" y="1130225"/>
                  <a:pt x="3520384" y="1135849"/>
                </a:cubicBezTo>
                <a:cubicBezTo>
                  <a:pt x="3523194" y="1135849"/>
                  <a:pt x="3523194" y="1138659"/>
                  <a:pt x="3523194" y="1138659"/>
                </a:cubicBezTo>
                <a:cubicBezTo>
                  <a:pt x="3523194" y="1141470"/>
                  <a:pt x="3520384" y="1141470"/>
                  <a:pt x="3520384" y="1141470"/>
                </a:cubicBezTo>
                <a:cubicBezTo>
                  <a:pt x="3497889" y="1147096"/>
                  <a:pt x="3481018" y="1163967"/>
                  <a:pt x="3475395" y="1186462"/>
                </a:cubicBezTo>
                <a:cubicBezTo>
                  <a:pt x="3475395" y="1189272"/>
                  <a:pt x="3472581" y="1189272"/>
                  <a:pt x="3472581" y="1189272"/>
                </a:cubicBezTo>
                <a:cubicBezTo>
                  <a:pt x="3469771" y="1189272"/>
                  <a:pt x="3469771" y="1186462"/>
                  <a:pt x="3469771" y="1186462"/>
                </a:cubicBezTo>
                <a:cubicBezTo>
                  <a:pt x="3464148" y="1163967"/>
                  <a:pt x="3447277" y="1147096"/>
                  <a:pt x="3424782" y="1141470"/>
                </a:cubicBezTo>
                <a:cubicBezTo>
                  <a:pt x="3421969" y="1141470"/>
                  <a:pt x="3421969" y="1138659"/>
                  <a:pt x="3421969" y="1138659"/>
                </a:cubicBezTo>
                <a:cubicBezTo>
                  <a:pt x="3421969" y="1135849"/>
                  <a:pt x="3424782" y="1135849"/>
                  <a:pt x="3424782" y="1135849"/>
                </a:cubicBezTo>
                <a:cubicBezTo>
                  <a:pt x="3447277" y="1130225"/>
                  <a:pt x="3464148" y="1113352"/>
                  <a:pt x="3472581" y="1088047"/>
                </a:cubicBezTo>
                <a:close/>
                <a:moveTo>
                  <a:pt x="3317933" y="1088047"/>
                </a:moveTo>
                <a:cubicBezTo>
                  <a:pt x="3326370" y="1113352"/>
                  <a:pt x="3343241" y="1130225"/>
                  <a:pt x="3365736" y="1135849"/>
                </a:cubicBezTo>
                <a:cubicBezTo>
                  <a:pt x="3368546" y="1135849"/>
                  <a:pt x="3368546" y="1138659"/>
                  <a:pt x="3368546" y="1138659"/>
                </a:cubicBezTo>
                <a:cubicBezTo>
                  <a:pt x="3368546" y="1141470"/>
                  <a:pt x="3365736" y="1141470"/>
                  <a:pt x="3365736" y="1141470"/>
                </a:cubicBezTo>
                <a:cubicBezTo>
                  <a:pt x="3343241" y="1147096"/>
                  <a:pt x="3326370" y="1163967"/>
                  <a:pt x="3320747" y="1186462"/>
                </a:cubicBezTo>
                <a:cubicBezTo>
                  <a:pt x="3320747" y="1189272"/>
                  <a:pt x="3317933" y="1189272"/>
                  <a:pt x="3317933" y="1189272"/>
                </a:cubicBezTo>
                <a:cubicBezTo>
                  <a:pt x="3315123" y="1189272"/>
                  <a:pt x="3315123" y="1186462"/>
                  <a:pt x="3315123" y="1186462"/>
                </a:cubicBezTo>
                <a:cubicBezTo>
                  <a:pt x="3309500" y="1163967"/>
                  <a:pt x="3292629" y="1147096"/>
                  <a:pt x="3270134" y="1141470"/>
                </a:cubicBezTo>
                <a:cubicBezTo>
                  <a:pt x="3267321" y="1141470"/>
                  <a:pt x="3267321" y="1138659"/>
                  <a:pt x="3267321" y="1138659"/>
                </a:cubicBezTo>
                <a:cubicBezTo>
                  <a:pt x="3267321" y="1135849"/>
                  <a:pt x="3270134" y="1135849"/>
                  <a:pt x="3270134" y="1135849"/>
                </a:cubicBezTo>
                <a:cubicBezTo>
                  <a:pt x="3292629" y="1130225"/>
                  <a:pt x="3309500" y="1113352"/>
                  <a:pt x="3317933" y="1088047"/>
                </a:cubicBezTo>
                <a:close/>
                <a:moveTo>
                  <a:pt x="3163283" y="1088047"/>
                </a:moveTo>
                <a:cubicBezTo>
                  <a:pt x="3171719" y="1113352"/>
                  <a:pt x="3188590" y="1130225"/>
                  <a:pt x="3211085" y="1135849"/>
                </a:cubicBezTo>
                <a:cubicBezTo>
                  <a:pt x="3213895" y="1135849"/>
                  <a:pt x="3213895" y="1138659"/>
                  <a:pt x="3213895" y="1138659"/>
                </a:cubicBezTo>
                <a:cubicBezTo>
                  <a:pt x="3213895" y="1141470"/>
                  <a:pt x="3211085" y="1141470"/>
                  <a:pt x="3211085" y="1141470"/>
                </a:cubicBezTo>
                <a:cubicBezTo>
                  <a:pt x="3188590" y="1147096"/>
                  <a:pt x="3171719" y="1163967"/>
                  <a:pt x="3166096" y="1186462"/>
                </a:cubicBezTo>
                <a:cubicBezTo>
                  <a:pt x="3166096" y="1189272"/>
                  <a:pt x="3163283" y="1189272"/>
                  <a:pt x="3163283" y="1189272"/>
                </a:cubicBezTo>
                <a:cubicBezTo>
                  <a:pt x="3160472" y="1189272"/>
                  <a:pt x="3160472" y="1186462"/>
                  <a:pt x="3160472" y="1186462"/>
                </a:cubicBezTo>
                <a:cubicBezTo>
                  <a:pt x="3154849" y="1163967"/>
                  <a:pt x="3137978" y="1147096"/>
                  <a:pt x="3115483" y="1141470"/>
                </a:cubicBezTo>
                <a:cubicBezTo>
                  <a:pt x="3112670" y="1141470"/>
                  <a:pt x="3112670" y="1138659"/>
                  <a:pt x="3112670" y="1138659"/>
                </a:cubicBezTo>
                <a:cubicBezTo>
                  <a:pt x="3112670" y="1135849"/>
                  <a:pt x="3115483" y="1135849"/>
                  <a:pt x="3115483" y="1135849"/>
                </a:cubicBezTo>
                <a:cubicBezTo>
                  <a:pt x="3137978" y="1130225"/>
                  <a:pt x="3154849" y="1113352"/>
                  <a:pt x="3163283" y="1088047"/>
                </a:cubicBezTo>
                <a:close/>
                <a:moveTo>
                  <a:pt x="3005823" y="1088047"/>
                </a:moveTo>
                <a:cubicBezTo>
                  <a:pt x="3014257" y="1113352"/>
                  <a:pt x="3033942" y="1130225"/>
                  <a:pt x="3053626" y="1135849"/>
                </a:cubicBezTo>
                <a:cubicBezTo>
                  <a:pt x="3056436" y="1135849"/>
                  <a:pt x="3056436" y="1138659"/>
                  <a:pt x="3056436" y="1138659"/>
                </a:cubicBezTo>
                <a:cubicBezTo>
                  <a:pt x="3056436" y="1141470"/>
                  <a:pt x="3053626" y="1141470"/>
                  <a:pt x="3053626" y="1141470"/>
                </a:cubicBezTo>
                <a:cubicBezTo>
                  <a:pt x="3031128" y="1147096"/>
                  <a:pt x="3014257" y="1163967"/>
                  <a:pt x="3008634" y="1186462"/>
                </a:cubicBezTo>
                <a:cubicBezTo>
                  <a:pt x="3008634" y="1189272"/>
                  <a:pt x="3005823" y="1189272"/>
                  <a:pt x="3005823" y="1189272"/>
                </a:cubicBezTo>
                <a:cubicBezTo>
                  <a:pt x="3003010" y="1189272"/>
                  <a:pt x="3003010" y="1186462"/>
                  <a:pt x="3003010" y="1186462"/>
                </a:cubicBezTo>
                <a:cubicBezTo>
                  <a:pt x="2997390" y="1163967"/>
                  <a:pt x="2980516" y="1147096"/>
                  <a:pt x="2958021" y="1141470"/>
                </a:cubicBezTo>
                <a:cubicBezTo>
                  <a:pt x="2955211" y="1141470"/>
                  <a:pt x="2955211" y="1138659"/>
                  <a:pt x="2955211" y="1138659"/>
                </a:cubicBezTo>
                <a:cubicBezTo>
                  <a:pt x="2955211" y="1135849"/>
                  <a:pt x="2958021" y="1135849"/>
                  <a:pt x="2958021" y="1135849"/>
                </a:cubicBezTo>
                <a:cubicBezTo>
                  <a:pt x="2980516" y="1130225"/>
                  <a:pt x="2997390" y="1113352"/>
                  <a:pt x="3005823" y="1088047"/>
                </a:cubicBezTo>
                <a:close/>
                <a:moveTo>
                  <a:pt x="2851172" y="1088047"/>
                </a:moveTo>
                <a:cubicBezTo>
                  <a:pt x="2859606" y="1113352"/>
                  <a:pt x="2876477" y="1130225"/>
                  <a:pt x="2898975" y="1135849"/>
                </a:cubicBezTo>
                <a:cubicBezTo>
                  <a:pt x="2901785" y="1135849"/>
                  <a:pt x="2901785" y="1138659"/>
                  <a:pt x="2901785" y="1138659"/>
                </a:cubicBezTo>
                <a:cubicBezTo>
                  <a:pt x="2901785" y="1141470"/>
                  <a:pt x="2898975" y="1141470"/>
                  <a:pt x="2898975" y="1141470"/>
                </a:cubicBezTo>
                <a:cubicBezTo>
                  <a:pt x="2876477" y="1147096"/>
                  <a:pt x="2859606" y="1163967"/>
                  <a:pt x="2853983" y="1186462"/>
                </a:cubicBezTo>
                <a:cubicBezTo>
                  <a:pt x="2853983" y="1189272"/>
                  <a:pt x="2851172" y="1189272"/>
                  <a:pt x="2851172" y="1189272"/>
                </a:cubicBezTo>
                <a:cubicBezTo>
                  <a:pt x="2848359" y="1189272"/>
                  <a:pt x="2848359" y="1186462"/>
                  <a:pt x="2848359" y="1186462"/>
                </a:cubicBezTo>
                <a:cubicBezTo>
                  <a:pt x="2842739" y="1163967"/>
                  <a:pt x="2825865" y="1147096"/>
                  <a:pt x="2803370" y="1141470"/>
                </a:cubicBezTo>
                <a:cubicBezTo>
                  <a:pt x="2800560" y="1141470"/>
                  <a:pt x="2800560" y="1138659"/>
                  <a:pt x="2800560" y="1138659"/>
                </a:cubicBezTo>
                <a:cubicBezTo>
                  <a:pt x="2800560" y="1135849"/>
                  <a:pt x="2803370" y="1135849"/>
                  <a:pt x="2803370" y="1135849"/>
                </a:cubicBezTo>
                <a:cubicBezTo>
                  <a:pt x="2825865" y="1130225"/>
                  <a:pt x="2842739" y="1113352"/>
                  <a:pt x="2851172" y="1088047"/>
                </a:cubicBezTo>
                <a:close/>
                <a:moveTo>
                  <a:pt x="2696525" y="1088047"/>
                </a:moveTo>
                <a:cubicBezTo>
                  <a:pt x="2704959" y="1113352"/>
                  <a:pt x="2721830" y="1130225"/>
                  <a:pt x="2744328" y="1135849"/>
                </a:cubicBezTo>
                <a:cubicBezTo>
                  <a:pt x="2747138" y="1135849"/>
                  <a:pt x="2747138" y="1138659"/>
                  <a:pt x="2747138" y="1138659"/>
                </a:cubicBezTo>
                <a:cubicBezTo>
                  <a:pt x="2747138" y="1141470"/>
                  <a:pt x="2744328" y="1141470"/>
                  <a:pt x="2744328" y="1141470"/>
                </a:cubicBezTo>
                <a:cubicBezTo>
                  <a:pt x="2721830" y="1147096"/>
                  <a:pt x="2704959" y="1163967"/>
                  <a:pt x="2699336" y="1186462"/>
                </a:cubicBezTo>
                <a:cubicBezTo>
                  <a:pt x="2699336" y="1189272"/>
                  <a:pt x="2696525" y="1189272"/>
                  <a:pt x="2696525" y="1189272"/>
                </a:cubicBezTo>
                <a:cubicBezTo>
                  <a:pt x="2693712" y="1189272"/>
                  <a:pt x="2693712" y="1186462"/>
                  <a:pt x="2693712" y="1186462"/>
                </a:cubicBezTo>
                <a:cubicBezTo>
                  <a:pt x="2688092" y="1163967"/>
                  <a:pt x="2671218" y="1147096"/>
                  <a:pt x="2648723" y="1141470"/>
                </a:cubicBezTo>
                <a:cubicBezTo>
                  <a:pt x="2645913" y="1141470"/>
                  <a:pt x="2645913" y="1138659"/>
                  <a:pt x="2645913" y="1138659"/>
                </a:cubicBezTo>
                <a:cubicBezTo>
                  <a:pt x="2645913" y="1135849"/>
                  <a:pt x="2648723" y="1135849"/>
                  <a:pt x="2648723" y="1135849"/>
                </a:cubicBezTo>
                <a:cubicBezTo>
                  <a:pt x="2671218" y="1130225"/>
                  <a:pt x="2688092" y="1113352"/>
                  <a:pt x="2696525" y="1088047"/>
                </a:cubicBezTo>
                <a:close/>
                <a:moveTo>
                  <a:pt x="2539061" y="1088047"/>
                </a:moveTo>
                <a:cubicBezTo>
                  <a:pt x="2547497" y="1113352"/>
                  <a:pt x="2567179" y="1130225"/>
                  <a:pt x="2586863" y="1135849"/>
                </a:cubicBezTo>
                <a:cubicBezTo>
                  <a:pt x="2589673" y="1135849"/>
                  <a:pt x="2589673" y="1138659"/>
                  <a:pt x="2589673" y="1138659"/>
                </a:cubicBezTo>
                <a:cubicBezTo>
                  <a:pt x="2589673" y="1141470"/>
                  <a:pt x="2586863" y="1141470"/>
                  <a:pt x="2586863" y="1141470"/>
                </a:cubicBezTo>
                <a:cubicBezTo>
                  <a:pt x="2564365" y="1147096"/>
                  <a:pt x="2547497" y="1163967"/>
                  <a:pt x="2541874" y="1186462"/>
                </a:cubicBezTo>
                <a:cubicBezTo>
                  <a:pt x="2541874" y="1189272"/>
                  <a:pt x="2539061" y="1189272"/>
                  <a:pt x="2539061" y="1189272"/>
                </a:cubicBezTo>
                <a:cubicBezTo>
                  <a:pt x="2536247" y="1189272"/>
                  <a:pt x="2536247" y="1186462"/>
                  <a:pt x="2536247" y="1186462"/>
                </a:cubicBezTo>
                <a:cubicBezTo>
                  <a:pt x="2530627" y="1163967"/>
                  <a:pt x="2513756" y="1147096"/>
                  <a:pt x="2491261" y="1141470"/>
                </a:cubicBezTo>
                <a:cubicBezTo>
                  <a:pt x="2488448" y="1141470"/>
                  <a:pt x="2488448" y="1138659"/>
                  <a:pt x="2488448" y="1138659"/>
                </a:cubicBezTo>
                <a:cubicBezTo>
                  <a:pt x="2488448" y="1135849"/>
                  <a:pt x="2491261" y="1135849"/>
                  <a:pt x="2491261" y="1135849"/>
                </a:cubicBezTo>
                <a:cubicBezTo>
                  <a:pt x="2513756" y="1130225"/>
                  <a:pt x="2530627" y="1113352"/>
                  <a:pt x="2539061" y="1088047"/>
                </a:cubicBezTo>
                <a:close/>
                <a:moveTo>
                  <a:pt x="2384413" y="1088047"/>
                </a:moveTo>
                <a:cubicBezTo>
                  <a:pt x="2392849" y="1113352"/>
                  <a:pt x="2409717" y="1130225"/>
                  <a:pt x="2432215" y="1135849"/>
                </a:cubicBezTo>
                <a:cubicBezTo>
                  <a:pt x="2435025" y="1135849"/>
                  <a:pt x="2435025" y="1138659"/>
                  <a:pt x="2435025" y="1138659"/>
                </a:cubicBezTo>
                <a:cubicBezTo>
                  <a:pt x="2435025" y="1141470"/>
                  <a:pt x="2432215" y="1141470"/>
                  <a:pt x="2432215" y="1141470"/>
                </a:cubicBezTo>
                <a:cubicBezTo>
                  <a:pt x="2409717" y="1147096"/>
                  <a:pt x="2392849" y="1163967"/>
                  <a:pt x="2387226" y="1186462"/>
                </a:cubicBezTo>
                <a:cubicBezTo>
                  <a:pt x="2387226" y="1189272"/>
                  <a:pt x="2384413" y="1189272"/>
                  <a:pt x="2384413" y="1189272"/>
                </a:cubicBezTo>
                <a:cubicBezTo>
                  <a:pt x="2381599" y="1189272"/>
                  <a:pt x="2381599" y="1186462"/>
                  <a:pt x="2381599" y="1186462"/>
                </a:cubicBezTo>
                <a:cubicBezTo>
                  <a:pt x="2375979" y="1163967"/>
                  <a:pt x="2359108" y="1147096"/>
                  <a:pt x="2336613" y="1141470"/>
                </a:cubicBezTo>
                <a:cubicBezTo>
                  <a:pt x="2333800" y="1141470"/>
                  <a:pt x="2333800" y="1138659"/>
                  <a:pt x="2333800" y="1138659"/>
                </a:cubicBezTo>
                <a:cubicBezTo>
                  <a:pt x="2333800" y="1135849"/>
                  <a:pt x="2336613" y="1135849"/>
                  <a:pt x="2336613" y="1135849"/>
                </a:cubicBezTo>
                <a:cubicBezTo>
                  <a:pt x="2359108" y="1130225"/>
                  <a:pt x="2375979" y="1113352"/>
                  <a:pt x="2384413" y="1088047"/>
                </a:cubicBezTo>
                <a:close/>
                <a:moveTo>
                  <a:pt x="2229761" y="1088047"/>
                </a:moveTo>
                <a:cubicBezTo>
                  <a:pt x="2238198" y="1113352"/>
                  <a:pt x="2255066" y="1130225"/>
                  <a:pt x="2277564" y="1135849"/>
                </a:cubicBezTo>
                <a:cubicBezTo>
                  <a:pt x="2280374" y="1135849"/>
                  <a:pt x="2280374" y="1138659"/>
                  <a:pt x="2280374" y="1138659"/>
                </a:cubicBezTo>
                <a:cubicBezTo>
                  <a:pt x="2280374" y="1141470"/>
                  <a:pt x="2277564" y="1141470"/>
                  <a:pt x="2277564" y="1141470"/>
                </a:cubicBezTo>
                <a:cubicBezTo>
                  <a:pt x="2255066" y="1147096"/>
                  <a:pt x="2238198" y="1163967"/>
                  <a:pt x="2232575" y="1186462"/>
                </a:cubicBezTo>
                <a:cubicBezTo>
                  <a:pt x="2232575" y="1189272"/>
                  <a:pt x="2229761" y="1189272"/>
                  <a:pt x="2229761" y="1189272"/>
                </a:cubicBezTo>
                <a:cubicBezTo>
                  <a:pt x="2226948" y="1189272"/>
                  <a:pt x="2226948" y="1186462"/>
                  <a:pt x="2226948" y="1186462"/>
                </a:cubicBezTo>
                <a:cubicBezTo>
                  <a:pt x="2221328" y="1163967"/>
                  <a:pt x="2204457" y="1147096"/>
                  <a:pt x="2181962" y="1141470"/>
                </a:cubicBezTo>
                <a:cubicBezTo>
                  <a:pt x="2179149" y="1141470"/>
                  <a:pt x="2179149" y="1138659"/>
                  <a:pt x="2179149" y="1138659"/>
                </a:cubicBezTo>
                <a:cubicBezTo>
                  <a:pt x="2179149" y="1135849"/>
                  <a:pt x="2181962" y="1135849"/>
                  <a:pt x="2181962" y="1135849"/>
                </a:cubicBezTo>
                <a:cubicBezTo>
                  <a:pt x="2204457" y="1130225"/>
                  <a:pt x="2221328" y="1113352"/>
                  <a:pt x="2229761" y="1088047"/>
                </a:cubicBezTo>
                <a:close/>
                <a:moveTo>
                  <a:pt x="2075115" y="1088047"/>
                </a:moveTo>
                <a:cubicBezTo>
                  <a:pt x="2080738" y="1113352"/>
                  <a:pt x="2100419" y="1130225"/>
                  <a:pt x="2122917" y="1135849"/>
                </a:cubicBezTo>
                <a:cubicBezTo>
                  <a:pt x="2125727" y="1135849"/>
                  <a:pt x="2125727" y="1138659"/>
                  <a:pt x="2125727" y="1138659"/>
                </a:cubicBezTo>
                <a:cubicBezTo>
                  <a:pt x="2125727" y="1141470"/>
                  <a:pt x="2122917" y="1141470"/>
                  <a:pt x="2122917" y="1141470"/>
                </a:cubicBezTo>
                <a:cubicBezTo>
                  <a:pt x="2100419" y="1147096"/>
                  <a:pt x="2083551" y="1163967"/>
                  <a:pt x="2077928" y="1186462"/>
                </a:cubicBezTo>
                <a:cubicBezTo>
                  <a:pt x="2077928" y="1189272"/>
                  <a:pt x="2075115" y="1189272"/>
                  <a:pt x="2075115" y="1189272"/>
                </a:cubicBezTo>
                <a:cubicBezTo>
                  <a:pt x="2072301" y="1189272"/>
                  <a:pt x="2072301" y="1186462"/>
                  <a:pt x="2072301" y="1186462"/>
                </a:cubicBezTo>
                <a:cubicBezTo>
                  <a:pt x="2066681" y="1163967"/>
                  <a:pt x="2049810" y="1147096"/>
                  <a:pt x="2027315" y="1141470"/>
                </a:cubicBezTo>
                <a:cubicBezTo>
                  <a:pt x="2024502" y="1141470"/>
                  <a:pt x="2024502" y="1138659"/>
                  <a:pt x="2024502" y="1138659"/>
                </a:cubicBezTo>
                <a:cubicBezTo>
                  <a:pt x="2024502" y="1135849"/>
                  <a:pt x="2027315" y="1135849"/>
                  <a:pt x="2027315" y="1135849"/>
                </a:cubicBezTo>
                <a:cubicBezTo>
                  <a:pt x="2049810" y="1130225"/>
                  <a:pt x="2066681" y="1113352"/>
                  <a:pt x="2075115" y="1088047"/>
                </a:cubicBezTo>
                <a:close/>
                <a:moveTo>
                  <a:pt x="1917652" y="1088047"/>
                </a:moveTo>
                <a:cubicBezTo>
                  <a:pt x="1926086" y="1113352"/>
                  <a:pt x="1942957" y="1130225"/>
                  <a:pt x="1965455" y="1135849"/>
                </a:cubicBezTo>
                <a:cubicBezTo>
                  <a:pt x="1968265" y="1135849"/>
                  <a:pt x="1968265" y="1138659"/>
                  <a:pt x="1968265" y="1138659"/>
                </a:cubicBezTo>
                <a:cubicBezTo>
                  <a:pt x="1968265" y="1141470"/>
                  <a:pt x="1965455" y="1141470"/>
                  <a:pt x="1965455" y="1141470"/>
                </a:cubicBezTo>
                <a:cubicBezTo>
                  <a:pt x="1942957" y="1147096"/>
                  <a:pt x="1926086" y="1163967"/>
                  <a:pt x="1920463" y="1186462"/>
                </a:cubicBezTo>
                <a:cubicBezTo>
                  <a:pt x="1920463" y="1189272"/>
                  <a:pt x="1917652" y="1189272"/>
                  <a:pt x="1917652" y="1189272"/>
                </a:cubicBezTo>
                <a:cubicBezTo>
                  <a:pt x="1914839" y="1189272"/>
                  <a:pt x="1914839" y="1186462"/>
                  <a:pt x="1914839" y="1186462"/>
                </a:cubicBezTo>
                <a:cubicBezTo>
                  <a:pt x="1909219" y="1163967"/>
                  <a:pt x="1892345" y="1147096"/>
                  <a:pt x="1869850" y="1141470"/>
                </a:cubicBezTo>
                <a:cubicBezTo>
                  <a:pt x="1867040" y="1141470"/>
                  <a:pt x="1867040" y="1138659"/>
                  <a:pt x="1867040" y="1138659"/>
                </a:cubicBezTo>
                <a:cubicBezTo>
                  <a:pt x="1867040" y="1135849"/>
                  <a:pt x="1869850" y="1135849"/>
                  <a:pt x="1869850" y="1135849"/>
                </a:cubicBezTo>
                <a:cubicBezTo>
                  <a:pt x="1892345" y="1130225"/>
                  <a:pt x="1909219" y="1113352"/>
                  <a:pt x="1917652" y="1088047"/>
                </a:cubicBezTo>
                <a:close/>
                <a:moveTo>
                  <a:pt x="1763004" y="1088047"/>
                </a:moveTo>
                <a:cubicBezTo>
                  <a:pt x="1771438" y="1113352"/>
                  <a:pt x="1788309" y="1130225"/>
                  <a:pt x="1810807" y="1135849"/>
                </a:cubicBezTo>
                <a:cubicBezTo>
                  <a:pt x="1813617" y="1135849"/>
                  <a:pt x="1813617" y="1138659"/>
                  <a:pt x="1813617" y="1138659"/>
                </a:cubicBezTo>
                <a:cubicBezTo>
                  <a:pt x="1813617" y="1141470"/>
                  <a:pt x="1810807" y="1141470"/>
                  <a:pt x="1810807" y="1141470"/>
                </a:cubicBezTo>
                <a:cubicBezTo>
                  <a:pt x="1788309" y="1147096"/>
                  <a:pt x="1771438" y="1163967"/>
                  <a:pt x="1765815" y="1186462"/>
                </a:cubicBezTo>
                <a:cubicBezTo>
                  <a:pt x="1765815" y="1189272"/>
                  <a:pt x="1763004" y="1189272"/>
                  <a:pt x="1763004" y="1189272"/>
                </a:cubicBezTo>
                <a:cubicBezTo>
                  <a:pt x="1760191" y="1189272"/>
                  <a:pt x="1760191" y="1186462"/>
                  <a:pt x="1760191" y="1186462"/>
                </a:cubicBezTo>
                <a:cubicBezTo>
                  <a:pt x="1754571" y="1163967"/>
                  <a:pt x="1737697" y="1147096"/>
                  <a:pt x="1715202" y="1141470"/>
                </a:cubicBezTo>
                <a:cubicBezTo>
                  <a:pt x="1712392" y="1141470"/>
                  <a:pt x="1712392" y="1138659"/>
                  <a:pt x="1712392" y="1138659"/>
                </a:cubicBezTo>
                <a:cubicBezTo>
                  <a:pt x="1712392" y="1135849"/>
                  <a:pt x="1715202" y="1135849"/>
                  <a:pt x="1715202" y="1135849"/>
                </a:cubicBezTo>
                <a:cubicBezTo>
                  <a:pt x="1737697" y="1130225"/>
                  <a:pt x="1754571" y="1113352"/>
                  <a:pt x="1763004" y="1088047"/>
                </a:cubicBezTo>
                <a:close/>
                <a:moveTo>
                  <a:pt x="1608353" y="1088047"/>
                </a:moveTo>
                <a:cubicBezTo>
                  <a:pt x="1613977" y="1113352"/>
                  <a:pt x="1633658" y="1130225"/>
                  <a:pt x="1656156" y="1135849"/>
                </a:cubicBezTo>
                <a:cubicBezTo>
                  <a:pt x="1658966" y="1135849"/>
                  <a:pt x="1658966" y="1138659"/>
                  <a:pt x="1658966" y="1138659"/>
                </a:cubicBezTo>
                <a:cubicBezTo>
                  <a:pt x="1658966" y="1141470"/>
                  <a:pt x="1656156" y="1141470"/>
                  <a:pt x="1656156" y="1141470"/>
                </a:cubicBezTo>
                <a:cubicBezTo>
                  <a:pt x="1633658" y="1147096"/>
                  <a:pt x="1616787" y="1163967"/>
                  <a:pt x="1611164" y="1186462"/>
                </a:cubicBezTo>
                <a:cubicBezTo>
                  <a:pt x="1611164" y="1189272"/>
                  <a:pt x="1608353" y="1189272"/>
                  <a:pt x="1608353" y="1189272"/>
                </a:cubicBezTo>
                <a:cubicBezTo>
                  <a:pt x="1605540" y="1189272"/>
                  <a:pt x="1605540" y="1186462"/>
                  <a:pt x="1605540" y="1186462"/>
                </a:cubicBezTo>
                <a:cubicBezTo>
                  <a:pt x="1599920" y="1163967"/>
                  <a:pt x="1583046" y="1147096"/>
                  <a:pt x="1560551" y="1141470"/>
                </a:cubicBezTo>
                <a:cubicBezTo>
                  <a:pt x="1557741" y="1141470"/>
                  <a:pt x="1557741" y="1138659"/>
                  <a:pt x="1557741" y="1138659"/>
                </a:cubicBezTo>
                <a:cubicBezTo>
                  <a:pt x="1557741" y="1135849"/>
                  <a:pt x="1560551" y="1135849"/>
                  <a:pt x="1560551" y="1135849"/>
                </a:cubicBezTo>
                <a:cubicBezTo>
                  <a:pt x="1583046" y="1130225"/>
                  <a:pt x="1599920" y="1113352"/>
                  <a:pt x="1608353" y="1088047"/>
                </a:cubicBezTo>
                <a:close/>
                <a:moveTo>
                  <a:pt x="1450892" y="1088047"/>
                </a:moveTo>
                <a:cubicBezTo>
                  <a:pt x="1459326" y="1113352"/>
                  <a:pt x="1476197" y="1130225"/>
                  <a:pt x="1498695" y="1135849"/>
                </a:cubicBezTo>
                <a:cubicBezTo>
                  <a:pt x="1501505" y="1135849"/>
                  <a:pt x="1501505" y="1138659"/>
                  <a:pt x="1501505" y="1138659"/>
                </a:cubicBezTo>
                <a:cubicBezTo>
                  <a:pt x="1501505" y="1141470"/>
                  <a:pt x="1498695" y="1141470"/>
                  <a:pt x="1498695" y="1141470"/>
                </a:cubicBezTo>
                <a:cubicBezTo>
                  <a:pt x="1476197" y="1147096"/>
                  <a:pt x="1459326" y="1163967"/>
                  <a:pt x="1453706" y="1186462"/>
                </a:cubicBezTo>
                <a:cubicBezTo>
                  <a:pt x="1453706" y="1189272"/>
                  <a:pt x="1450892" y="1189272"/>
                  <a:pt x="1450892" y="1189272"/>
                </a:cubicBezTo>
                <a:cubicBezTo>
                  <a:pt x="1448079" y="1189272"/>
                  <a:pt x="1448079" y="1186462"/>
                  <a:pt x="1448079" y="1186462"/>
                </a:cubicBezTo>
                <a:cubicBezTo>
                  <a:pt x="1442458" y="1163967"/>
                  <a:pt x="1425587" y="1147096"/>
                  <a:pt x="1403090" y="1141470"/>
                </a:cubicBezTo>
                <a:cubicBezTo>
                  <a:pt x="1400280" y="1141470"/>
                  <a:pt x="1400280" y="1138659"/>
                  <a:pt x="1400280" y="1138659"/>
                </a:cubicBezTo>
                <a:cubicBezTo>
                  <a:pt x="1400280" y="1135849"/>
                  <a:pt x="1403090" y="1135849"/>
                  <a:pt x="1403090" y="1135849"/>
                </a:cubicBezTo>
                <a:cubicBezTo>
                  <a:pt x="1425587" y="1130225"/>
                  <a:pt x="1442458" y="1113352"/>
                  <a:pt x="1450892" y="1088047"/>
                </a:cubicBezTo>
                <a:close/>
                <a:moveTo>
                  <a:pt x="1296244" y="1088047"/>
                </a:moveTo>
                <a:cubicBezTo>
                  <a:pt x="1304678" y="1113352"/>
                  <a:pt x="1321549" y="1130225"/>
                  <a:pt x="1344046" y="1135849"/>
                </a:cubicBezTo>
                <a:cubicBezTo>
                  <a:pt x="1346857" y="1135849"/>
                  <a:pt x="1346857" y="1138659"/>
                  <a:pt x="1346857" y="1138659"/>
                </a:cubicBezTo>
                <a:cubicBezTo>
                  <a:pt x="1346857" y="1141470"/>
                  <a:pt x="1344046" y="1141470"/>
                  <a:pt x="1344046" y="1141470"/>
                </a:cubicBezTo>
                <a:cubicBezTo>
                  <a:pt x="1321549" y="1147096"/>
                  <a:pt x="1304678" y="1163967"/>
                  <a:pt x="1299058" y="1186462"/>
                </a:cubicBezTo>
                <a:cubicBezTo>
                  <a:pt x="1299058" y="1189272"/>
                  <a:pt x="1296244" y="1189272"/>
                  <a:pt x="1296244" y="1189272"/>
                </a:cubicBezTo>
                <a:cubicBezTo>
                  <a:pt x="1293431" y="1189272"/>
                  <a:pt x="1293431" y="1186462"/>
                  <a:pt x="1293431" y="1186462"/>
                </a:cubicBezTo>
                <a:cubicBezTo>
                  <a:pt x="1287810" y="1163967"/>
                  <a:pt x="1270939" y="1147096"/>
                  <a:pt x="1248442" y="1141470"/>
                </a:cubicBezTo>
                <a:cubicBezTo>
                  <a:pt x="1245632" y="1141470"/>
                  <a:pt x="1245632" y="1138659"/>
                  <a:pt x="1245632" y="1138659"/>
                </a:cubicBezTo>
                <a:cubicBezTo>
                  <a:pt x="1245632" y="1135849"/>
                  <a:pt x="1248442" y="1135849"/>
                  <a:pt x="1248442" y="1135849"/>
                </a:cubicBezTo>
                <a:cubicBezTo>
                  <a:pt x="1270939" y="1130225"/>
                  <a:pt x="1287810" y="1113352"/>
                  <a:pt x="1296244" y="1088047"/>
                </a:cubicBezTo>
                <a:close/>
                <a:moveTo>
                  <a:pt x="1141593" y="1088047"/>
                </a:moveTo>
                <a:cubicBezTo>
                  <a:pt x="1150027" y="1113352"/>
                  <a:pt x="1166898" y="1130225"/>
                  <a:pt x="1189395" y="1135849"/>
                </a:cubicBezTo>
                <a:cubicBezTo>
                  <a:pt x="1192206" y="1135849"/>
                  <a:pt x="1192206" y="1138659"/>
                  <a:pt x="1192206" y="1138659"/>
                </a:cubicBezTo>
                <a:cubicBezTo>
                  <a:pt x="1192206" y="1141470"/>
                  <a:pt x="1189395" y="1141470"/>
                  <a:pt x="1189395" y="1141470"/>
                </a:cubicBezTo>
                <a:cubicBezTo>
                  <a:pt x="1166898" y="1147096"/>
                  <a:pt x="1150027" y="1163967"/>
                  <a:pt x="1144407" y="1186462"/>
                </a:cubicBezTo>
                <a:cubicBezTo>
                  <a:pt x="1144407" y="1189272"/>
                  <a:pt x="1141593" y="1189272"/>
                  <a:pt x="1141593" y="1189272"/>
                </a:cubicBezTo>
                <a:cubicBezTo>
                  <a:pt x="1138780" y="1189272"/>
                  <a:pt x="1138780" y="1186462"/>
                  <a:pt x="1138780" y="1186462"/>
                </a:cubicBezTo>
                <a:cubicBezTo>
                  <a:pt x="1133159" y="1163967"/>
                  <a:pt x="1116288" y="1147096"/>
                  <a:pt x="1093791" y="1141470"/>
                </a:cubicBezTo>
                <a:cubicBezTo>
                  <a:pt x="1090981" y="1141470"/>
                  <a:pt x="1090981" y="1138659"/>
                  <a:pt x="1090981" y="1138659"/>
                </a:cubicBezTo>
                <a:cubicBezTo>
                  <a:pt x="1090981" y="1135849"/>
                  <a:pt x="1093791" y="1135849"/>
                  <a:pt x="1093791" y="1135849"/>
                </a:cubicBezTo>
                <a:cubicBezTo>
                  <a:pt x="1116288" y="1130225"/>
                  <a:pt x="1133159" y="1113352"/>
                  <a:pt x="1141593" y="1088047"/>
                </a:cubicBezTo>
                <a:close/>
                <a:moveTo>
                  <a:pt x="984132" y="1088047"/>
                </a:moveTo>
                <a:cubicBezTo>
                  <a:pt x="992566" y="1113352"/>
                  <a:pt x="1009437" y="1130225"/>
                  <a:pt x="1031934" y="1135849"/>
                </a:cubicBezTo>
                <a:cubicBezTo>
                  <a:pt x="1034745" y="1135849"/>
                  <a:pt x="1034745" y="1138659"/>
                  <a:pt x="1034745" y="1138659"/>
                </a:cubicBezTo>
                <a:cubicBezTo>
                  <a:pt x="1034745" y="1141470"/>
                  <a:pt x="1031934" y="1141470"/>
                  <a:pt x="1031934" y="1141470"/>
                </a:cubicBezTo>
                <a:cubicBezTo>
                  <a:pt x="1009437" y="1147096"/>
                  <a:pt x="992566" y="1163967"/>
                  <a:pt x="986946" y="1186462"/>
                </a:cubicBezTo>
                <a:cubicBezTo>
                  <a:pt x="986946" y="1189272"/>
                  <a:pt x="984132" y="1189272"/>
                  <a:pt x="984132" y="1189272"/>
                </a:cubicBezTo>
                <a:cubicBezTo>
                  <a:pt x="981319" y="1189272"/>
                  <a:pt x="981319" y="1186462"/>
                  <a:pt x="981319" y="1186462"/>
                </a:cubicBezTo>
                <a:cubicBezTo>
                  <a:pt x="975698" y="1163967"/>
                  <a:pt x="958827" y="1147096"/>
                  <a:pt x="936330" y="1141470"/>
                </a:cubicBezTo>
                <a:cubicBezTo>
                  <a:pt x="933520" y="1141470"/>
                  <a:pt x="933520" y="1138659"/>
                  <a:pt x="933520" y="1138659"/>
                </a:cubicBezTo>
                <a:cubicBezTo>
                  <a:pt x="933520" y="1135849"/>
                  <a:pt x="936330" y="1135849"/>
                  <a:pt x="936330" y="1135849"/>
                </a:cubicBezTo>
                <a:cubicBezTo>
                  <a:pt x="958827" y="1130225"/>
                  <a:pt x="975698" y="1113352"/>
                  <a:pt x="984132" y="1088047"/>
                </a:cubicBezTo>
                <a:close/>
                <a:moveTo>
                  <a:pt x="829484" y="1088047"/>
                </a:moveTo>
                <a:cubicBezTo>
                  <a:pt x="837918" y="1113352"/>
                  <a:pt x="854789" y="1130225"/>
                  <a:pt x="877286" y="1135849"/>
                </a:cubicBezTo>
                <a:cubicBezTo>
                  <a:pt x="880097" y="1135849"/>
                  <a:pt x="880097" y="1138659"/>
                  <a:pt x="880097" y="1138659"/>
                </a:cubicBezTo>
                <a:cubicBezTo>
                  <a:pt x="880097" y="1141470"/>
                  <a:pt x="877286" y="1141470"/>
                  <a:pt x="877286" y="1141470"/>
                </a:cubicBezTo>
                <a:cubicBezTo>
                  <a:pt x="854789" y="1147096"/>
                  <a:pt x="837918" y="1163967"/>
                  <a:pt x="832298" y="1186462"/>
                </a:cubicBezTo>
                <a:cubicBezTo>
                  <a:pt x="832298" y="1189272"/>
                  <a:pt x="829484" y="1189272"/>
                  <a:pt x="829484" y="1189272"/>
                </a:cubicBezTo>
                <a:cubicBezTo>
                  <a:pt x="826671" y="1189272"/>
                  <a:pt x="826671" y="1186462"/>
                  <a:pt x="826671" y="1186462"/>
                </a:cubicBezTo>
                <a:cubicBezTo>
                  <a:pt x="821050" y="1163967"/>
                  <a:pt x="804179" y="1147096"/>
                  <a:pt x="781682" y="1141470"/>
                </a:cubicBezTo>
                <a:cubicBezTo>
                  <a:pt x="778872" y="1141470"/>
                  <a:pt x="778872" y="1138659"/>
                  <a:pt x="778872" y="1138659"/>
                </a:cubicBezTo>
                <a:cubicBezTo>
                  <a:pt x="778872" y="1135849"/>
                  <a:pt x="781682" y="1135849"/>
                  <a:pt x="781682" y="1135849"/>
                </a:cubicBezTo>
                <a:cubicBezTo>
                  <a:pt x="804179" y="1130225"/>
                  <a:pt x="821050" y="1113352"/>
                  <a:pt x="829484" y="1088047"/>
                </a:cubicBezTo>
                <a:close/>
                <a:moveTo>
                  <a:pt x="674833" y="1088047"/>
                </a:moveTo>
                <a:cubicBezTo>
                  <a:pt x="683267" y="1113352"/>
                  <a:pt x="700138" y="1130225"/>
                  <a:pt x="722635" y="1135849"/>
                </a:cubicBezTo>
                <a:cubicBezTo>
                  <a:pt x="725446" y="1135849"/>
                  <a:pt x="725446" y="1138659"/>
                  <a:pt x="725446" y="1138659"/>
                </a:cubicBezTo>
                <a:cubicBezTo>
                  <a:pt x="725446" y="1141470"/>
                  <a:pt x="722635" y="1141470"/>
                  <a:pt x="722635" y="1141470"/>
                </a:cubicBezTo>
                <a:cubicBezTo>
                  <a:pt x="700138" y="1147096"/>
                  <a:pt x="683267" y="1163967"/>
                  <a:pt x="677647" y="1186462"/>
                </a:cubicBezTo>
                <a:cubicBezTo>
                  <a:pt x="677647" y="1189272"/>
                  <a:pt x="674833" y="1189272"/>
                  <a:pt x="674833" y="1189272"/>
                </a:cubicBezTo>
                <a:cubicBezTo>
                  <a:pt x="672020" y="1189272"/>
                  <a:pt x="672020" y="1186462"/>
                  <a:pt x="672020" y="1186462"/>
                </a:cubicBezTo>
                <a:cubicBezTo>
                  <a:pt x="666399" y="1163967"/>
                  <a:pt x="649528" y="1147096"/>
                  <a:pt x="627031" y="1141470"/>
                </a:cubicBezTo>
                <a:cubicBezTo>
                  <a:pt x="624221" y="1141470"/>
                  <a:pt x="624221" y="1138659"/>
                  <a:pt x="624221" y="1138659"/>
                </a:cubicBezTo>
                <a:cubicBezTo>
                  <a:pt x="624221" y="1135849"/>
                  <a:pt x="627031" y="1135849"/>
                  <a:pt x="627031" y="1135849"/>
                </a:cubicBezTo>
                <a:cubicBezTo>
                  <a:pt x="649528" y="1130225"/>
                  <a:pt x="666399" y="1113352"/>
                  <a:pt x="674833" y="1088047"/>
                </a:cubicBezTo>
                <a:close/>
                <a:moveTo>
                  <a:pt x="517372" y="1088047"/>
                </a:moveTo>
                <a:cubicBezTo>
                  <a:pt x="525806" y="1113352"/>
                  <a:pt x="542677" y="1130225"/>
                  <a:pt x="565174" y="1135849"/>
                </a:cubicBezTo>
                <a:cubicBezTo>
                  <a:pt x="567985" y="1135849"/>
                  <a:pt x="567985" y="1138659"/>
                  <a:pt x="567985" y="1138659"/>
                </a:cubicBezTo>
                <a:cubicBezTo>
                  <a:pt x="567985" y="1141470"/>
                  <a:pt x="565174" y="1141470"/>
                  <a:pt x="565174" y="1141470"/>
                </a:cubicBezTo>
                <a:cubicBezTo>
                  <a:pt x="542677" y="1147096"/>
                  <a:pt x="525806" y="1163967"/>
                  <a:pt x="520183" y="1186462"/>
                </a:cubicBezTo>
                <a:cubicBezTo>
                  <a:pt x="520183" y="1189272"/>
                  <a:pt x="517372" y="1189272"/>
                  <a:pt x="517372" y="1189272"/>
                </a:cubicBezTo>
                <a:cubicBezTo>
                  <a:pt x="514559" y="1189272"/>
                  <a:pt x="514559" y="1186462"/>
                  <a:pt x="514559" y="1186462"/>
                </a:cubicBezTo>
                <a:cubicBezTo>
                  <a:pt x="508938" y="1163967"/>
                  <a:pt x="492065" y="1147096"/>
                  <a:pt x="469570" y="1141470"/>
                </a:cubicBezTo>
                <a:cubicBezTo>
                  <a:pt x="466760" y="1141470"/>
                  <a:pt x="466760" y="1138659"/>
                  <a:pt x="466760" y="1138659"/>
                </a:cubicBezTo>
                <a:cubicBezTo>
                  <a:pt x="466760" y="1135849"/>
                  <a:pt x="469570" y="1135849"/>
                  <a:pt x="469570" y="1135849"/>
                </a:cubicBezTo>
                <a:cubicBezTo>
                  <a:pt x="492065" y="1130225"/>
                  <a:pt x="508938" y="1113352"/>
                  <a:pt x="517372" y="1088047"/>
                </a:cubicBezTo>
                <a:close/>
                <a:moveTo>
                  <a:pt x="362724" y="1088047"/>
                </a:moveTo>
                <a:cubicBezTo>
                  <a:pt x="371158" y="1113352"/>
                  <a:pt x="388029" y="1130225"/>
                  <a:pt x="410526" y="1135849"/>
                </a:cubicBezTo>
                <a:cubicBezTo>
                  <a:pt x="413337" y="1135849"/>
                  <a:pt x="413337" y="1138659"/>
                  <a:pt x="413337" y="1138659"/>
                </a:cubicBezTo>
                <a:cubicBezTo>
                  <a:pt x="413337" y="1141470"/>
                  <a:pt x="410526" y="1141470"/>
                  <a:pt x="410526" y="1141470"/>
                </a:cubicBezTo>
                <a:cubicBezTo>
                  <a:pt x="388029" y="1147096"/>
                  <a:pt x="371158" y="1163967"/>
                  <a:pt x="365535" y="1186462"/>
                </a:cubicBezTo>
                <a:cubicBezTo>
                  <a:pt x="365535" y="1189272"/>
                  <a:pt x="362724" y="1189272"/>
                  <a:pt x="362724" y="1189272"/>
                </a:cubicBezTo>
                <a:cubicBezTo>
                  <a:pt x="359911" y="1189272"/>
                  <a:pt x="359911" y="1186462"/>
                  <a:pt x="359911" y="1186462"/>
                </a:cubicBezTo>
                <a:cubicBezTo>
                  <a:pt x="354290" y="1163967"/>
                  <a:pt x="337417" y="1147096"/>
                  <a:pt x="314922" y="1141470"/>
                </a:cubicBezTo>
                <a:cubicBezTo>
                  <a:pt x="312112" y="1141470"/>
                  <a:pt x="312112" y="1138659"/>
                  <a:pt x="312112" y="1138659"/>
                </a:cubicBezTo>
                <a:cubicBezTo>
                  <a:pt x="312112" y="1135849"/>
                  <a:pt x="314922" y="1135849"/>
                  <a:pt x="314922" y="1135849"/>
                </a:cubicBezTo>
                <a:cubicBezTo>
                  <a:pt x="337417" y="1130225"/>
                  <a:pt x="354290" y="1113352"/>
                  <a:pt x="362724" y="1088047"/>
                </a:cubicBezTo>
                <a:close/>
                <a:moveTo>
                  <a:pt x="208073" y="1088047"/>
                </a:moveTo>
                <a:cubicBezTo>
                  <a:pt x="216507" y="1113352"/>
                  <a:pt x="233378" y="1130225"/>
                  <a:pt x="255875" y="1135849"/>
                </a:cubicBezTo>
                <a:cubicBezTo>
                  <a:pt x="258686" y="1135849"/>
                  <a:pt x="258686" y="1138659"/>
                  <a:pt x="258686" y="1138659"/>
                </a:cubicBezTo>
                <a:cubicBezTo>
                  <a:pt x="258686" y="1141470"/>
                  <a:pt x="255875" y="1141470"/>
                  <a:pt x="255875" y="1141470"/>
                </a:cubicBezTo>
                <a:cubicBezTo>
                  <a:pt x="233378" y="1147096"/>
                  <a:pt x="216507" y="1163967"/>
                  <a:pt x="210884" y="1186462"/>
                </a:cubicBezTo>
                <a:cubicBezTo>
                  <a:pt x="210884" y="1189272"/>
                  <a:pt x="208073" y="1189272"/>
                  <a:pt x="208073" y="1189272"/>
                </a:cubicBezTo>
                <a:cubicBezTo>
                  <a:pt x="205260" y="1189272"/>
                  <a:pt x="205260" y="1186462"/>
                  <a:pt x="205260" y="1186462"/>
                </a:cubicBezTo>
                <a:cubicBezTo>
                  <a:pt x="199639" y="1163967"/>
                  <a:pt x="182766" y="1147096"/>
                  <a:pt x="160271" y="1141470"/>
                </a:cubicBezTo>
                <a:cubicBezTo>
                  <a:pt x="157461" y="1141470"/>
                  <a:pt x="157461" y="1138659"/>
                  <a:pt x="157461" y="1138659"/>
                </a:cubicBezTo>
                <a:cubicBezTo>
                  <a:pt x="157461" y="1135849"/>
                  <a:pt x="160271" y="1135849"/>
                  <a:pt x="160271" y="1135849"/>
                </a:cubicBezTo>
                <a:cubicBezTo>
                  <a:pt x="182766" y="1130225"/>
                  <a:pt x="199639" y="1113352"/>
                  <a:pt x="208073" y="1088047"/>
                </a:cubicBezTo>
                <a:close/>
                <a:moveTo>
                  <a:pt x="50612" y="1088047"/>
                </a:moveTo>
                <a:cubicBezTo>
                  <a:pt x="59049" y="1113352"/>
                  <a:pt x="75920" y="1130225"/>
                  <a:pt x="98414" y="1135849"/>
                </a:cubicBezTo>
                <a:cubicBezTo>
                  <a:pt x="101225" y="1135849"/>
                  <a:pt x="101225" y="1138659"/>
                  <a:pt x="101225" y="1138659"/>
                </a:cubicBezTo>
                <a:cubicBezTo>
                  <a:pt x="101225" y="1141470"/>
                  <a:pt x="98414" y="1141470"/>
                  <a:pt x="98414" y="1141470"/>
                </a:cubicBezTo>
                <a:cubicBezTo>
                  <a:pt x="75920" y="1147096"/>
                  <a:pt x="59049" y="1163967"/>
                  <a:pt x="53426" y="1186462"/>
                </a:cubicBezTo>
                <a:cubicBezTo>
                  <a:pt x="53426" y="1189272"/>
                  <a:pt x="50612" y="1189272"/>
                  <a:pt x="50612" y="1189272"/>
                </a:cubicBezTo>
                <a:cubicBezTo>
                  <a:pt x="47802" y="1189272"/>
                  <a:pt x="47802" y="1186462"/>
                  <a:pt x="47802" y="1186462"/>
                </a:cubicBezTo>
                <a:cubicBezTo>
                  <a:pt x="42178" y="1163967"/>
                  <a:pt x="25307" y="1147096"/>
                  <a:pt x="2813" y="1141470"/>
                </a:cubicBezTo>
                <a:cubicBezTo>
                  <a:pt x="0" y="1141470"/>
                  <a:pt x="0" y="1138659"/>
                  <a:pt x="0" y="1138659"/>
                </a:cubicBezTo>
                <a:cubicBezTo>
                  <a:pt x="0" y="1135849"/>
                  <a:pt x="2813" y="1135849"/>
                  <a:pt x="2813" y="1135849"/>
                </a:cubicBezTo>
                <a:cubicBezTo>
                  <a:pt x="25307" y="1130225"/>
                  <a:pt x="42178" y="1113352"/>
                  <a:pt x="50612" y="1088047"/>
                </a:cubicBezTo>
                <a:close/>
                <a:moveTo>
                  <a:pt x="5184973" y="933399"/>
                </a:moveTo>
                <a:cubicBezTo>
                  <a:pt x="5193410" y="958704"/>
                  <a:pt x="5210281" y="975577"/>
                  <a:pt x="5232776" y="981201"/>
                </a:cubicBezTo>
                <a:cubicBezTo>
                  <a:pt x="5235586" y="981201"/>
                  <a:pt x="5235586" y="984011"/>
                  <a:pt x="5235586" y="984011"/>
                </a:cubicBezTo>
                <a:cubicBezTo>
                  <a:pt x="5235586" y="986822"/>
                  <a:pt x="5232776" y="986822"/>
                  <a:pt x="5232776" y="986822"/>
                </a:cubicBezTo>
                <a:cubicBezTo>
                  <a:pt x="5210281" y="992448"/>
                  <a:pt x="5193410" y="1009319"/>
                  <a:pt x="5187787" y="1031814"/>
                </a:cubicBezTo>
                <a:cubicBezTo>
                  <a:pt x="5187787" y="1034624"/>
                  <a:pt x="5184973" y="1034624"/>
                  <a:pt x="5184973" y="1034624"/>
                </a:cubicBezTo>
                <a:cubicBezTo>
                  <a:pt x="5182163" y="1034624"/>
                  <a:pt x="5182163" y="1031814"/>
                  <a:pt x="5182163" y="1031814"/>
                </a:cubicBezTo>
                <a:cubicBezTo>
                  <a:pt x="5176540" y="1009319"/>
                  <a:pt x="5159669" y="992448"/>
                  <a:pt x="5137174" y="986822"/>
                </a:cubicBezTo>
                <a:cubicBezTo>
                  <a:pt x="5134361" y="986822"/>
                  <a:pt x="5134361" y="984011"/>
                  <a:pt x="5134361" y="984011"/>
                </a:cubicBezTo>
                <a:cubicBezTo>
                  <a:pt x="5134361" y="981201"/>
                  <a:pt x="5137174" y="981201"/>
                  <a:pt x="5137174" y="981201"/>
                </a:cubicBezTo>
                <a:cubicBezTo>
                  <a:pt x="5159669" y="975577"/>
                  <a:pt x="5176540" y="958704"/>
                  <a:pt x="5184973" y="933399"/>
                </a:cubicBezTo>
                <a:close/>
                <a:moveTo>
                  <a:pt x="5030325" y="933399"/>
                </a:moveTo>
                <a:cubicBezTo>
                  <a:pt x="5035949" y="958704"/>
                  <a:pt x="5055630" y="975577"/>
                  <a:pt x="5078128" y="981201"/>
                </a:cubicBezTo>
                <a:cubicBezTo>
                  <a:pt x="5080938" y="981201"/>
                  <a:pt x="5080938" y="984011"/>
                  <a:pt x="5080938" y="984011"/>
                </a:cubicBezTo>
                <a:cubicBezTo>
                  <a:pt x="5080938" y="986822"/>
                  <a:pt x="5078128" y="986822"/>
                  <a:pt x="5078128" y="986822"/>
                </a:cubicBezTo>
                <a:cubicBezTo>
                  <a:pt x="5055630" y="992448"/>
                  <a:pt x="5038759" y="1009319"/>
                  <a:pt x="5033136" y="1031814"/>
                </a:cubicBezTo>
                <a:cubicBezTo>
                  <a:pt x="5033136" y="1034624"/>
                  <a:pt x="5030325" y="1034624"/>
                  <a:pt x="5030325" y="1034624"/>
                </a:cubicBezTo>
                <a:cubicBezTo>
                  <a:pt x="5027512" y="1034624"/>
                  <a:pt x="5027512" y="1031814"/>
                  <a:pt x="5027512" y="1031814"/>
                </a:cubicBezTo>
                <a:cubicBezTo>
                  <a:pt x="5021892" y="1009319"/>
                  <a:pt x="5005018" y="992448"/>
                  <a:pt x="4982523" y="986822"/>
                </a:cubicBezTo>
                <a:cubicBezTo>
                  <a:pt x="4979713" y="986822"/>
                  <a:pt x="4979713" y="984011"/>
                  <a:pt x="4979713" y="984011"/>
                </a:cubicBezTo>
                <a:cubicBezTo>
                  <a:pt x="4979713" y="981201"/>
                  <a:pt x="4982523" y="981201"/>
                  <a:pt x="4982523" y="981201"/>
                </a:cubicBezTo>
                <a:cubicBezTo>
                  <a:pt x="5005018" y="975577"/>
                  <a:pt x="5021892" y="958704"/>
                  <a:pt x="5030325" y="933399"/>
                </a:cubicBezTo>
                <a:close/>
                <a:moveTo>
                  <a:pt x="4872861" y="933399"/>
                </a:moveTo>
                <a:cubicBezTo>
                  <a:pt x="4881298" y="958704"/>
                  <a:pt x="4898166" y="975577"/>
                  <a:pt x="4920664" y="981201"/>
                </a:cubicBezTo>
                <a:cubicBezTo>
                  <a:pt x="4923474" y="981201"/>
                  <a:pt x="4923474" y="984011"/>
                  <a:pt x="4923474" y="984011"/>
                </a:cubicBezTo>
                <a:cubicBezTo>
                  <a:pt x="4923474" y="986822"/>
                  <a:pt x="4920664" y="986822"/>
                  <a:pt x="4920664" y="986822"/>
                </a:cubicBezTo>
                <a:cubicBezTo>
                  <a:pt x="4898166" y="992448"/>
                  <a:pt x="4881298" y="1009319"/>
                  <a:pt x="4875675" y="1031814"/>
                </a:cubicBezTo>
                <a:cubicBezTo>
                  <a:pt x="4875675" y="1034624"/>
                  <a:pt x="4872861" y="1034624"/>
                  <a:pt x="4872861" y="1034624"/>
                </a:cubicBezTo>
                <a:cubicBezTo>
                  <a:pt x="4870048" y="1034624"/>
                  <a:pt x="4870048" y="1031814"/>
                  <a:pt x="4870048" y="1031814"/>
                </a:cubicBezTo>
                <a:cubicBezTo>
                  <a:pt x="4864428" y="1009319"/>
                  <a:pt x="4847557" y="992448"/>
                  <a:pt x="4825062" y="986822"/>
                </a:cubicBezTo>
                <a:cubicBezTo>
                  <a:pt x="4822249" y="986822"/>
                  <a:pt x="4822249" y="984011"/>
                  <a:pt x="4822249" y="984011"/>
                </a:cubicBezTo>
                <a:cubicBezTo>
                  <a:pt x="4822249" y="981201"/>
                  <a:pt x="4825062" y="981201"/>
                  <a:pt x="4825062" y="981201"/>
                </a:cubicBezTo>
                <a:cubicBezTo>
                  <a:pt x="4847557" y="975577"/>
                  <a:pt x="4864428" y="958704"/>
                  <a:pt x="4872861" y="933399"/>
                </a:cubicBezTo>
                <a:close/>
                <a:moveTo>
                  <a:pt x="4718213" y="933399"/>
                </a:moveTo>
                <a:cubicBezTo>
                  <a:pt x="4726650" y="958704"/>
                  <a:pt x="4743518" y="975577"/>
                  <a:pt x="4766016" y="981201"/>
                </a:cubicBezTo>
                <a:cubicBezTo>
                  <a:pt x="4768826" y="981201"/>
                  <a:pt x="4768826" y="984011"/>
                  <a:pt x="4768826" y="984011"/>
                </a:cubicBezTo>
                <a:cubicBezTo>
                  <a:pt x="4768826" y="986822"/>
                  <a:pt x="4766016" y="986822"/>
                  <a:pt x="4766016" y="986822"/>
                </a:cubicBezTo>
                <a:cubicBezTo>
                  <a:pt x="4743518" y="992448"/>
                  <a:pt x="4726650" y="1009319"/>
                  <a:pt x="4721027" y="1031814"/>
                </a:cubicBezTo>
                <a:cubicBezTo>
                  <a:pt x="4721027" y="1034624"/>
                  <a:pt x="4718213" y="1034624"/>
                  <a:pt x="4718213" y="1034624"/>
                </a:cubicBezTo>
                <a:cubicBezTo>
                  <a:pt x="4715400" y="1034624"/>
                  <a:pt x="4715400" y="1031814"/>
                  <a:pt x="4715400" y="1031814"/>
                </a:cubicBezTo>
                <a:cubicBezTo>
                  <a:pt x="4709780" y="1009319"/>
                  <a:pt x="4692909" y="992448"/>
                  <a:pt x="4670414" y="986822"/>
                </a:cubicBezTo>
                <a:cubicBezTo>
                  <a:pt x="4667601" y="986822"/>
                  <a:pt x="4667601" y="984011"/>
                  <a:pt x="4667601" y="984011"/>
                </a:cubicBezTo>
                <a:cubicBezTo>
                  <a:pt x="4667601" y="981201"/>
                  <a:pt x="4670414" y="981201"/>
                  <a:pt x="4670414" y="981201"/>
                </a:cubicBezTo>
                <a:cubicBezTo>
                  <a:pt x="4692909" y="975577"/>
                  <a:pt x="4709780" y="958704"/>
                  <a:pt x="4718213" y="933399"/>
                </a:cubicBezTo>
                <a:close/>
                <a:moveTo>
                  <a:pt x="4563563" y="933399"/>
                </a:moveTo>
                <a:cubicBezTo>
                  <a:pt x="4571999" y="958704"/>
                  <a:pt x="4588867" y="975577"/>
                  <a:pt x="4611365" y="981201"/>
                </a:cubicBezTo>
                <a:cubicBezTo>
                  <a:pt x="4614175" y="981201"/>
                  <a:pt x="4614175" y="984011"/>
                  <a:pt x="4614175" y="984011"/>
                </a:cubicBezTo>
                <a:cubicBezTo>
                  <a:pt x="4614175" y="986822"/>
                  <a:pt x="4611365" y="986822"/>
                  <a:pt x="4611365" y="986822"/>
                </a:cubicBezTo>
                <a:cubicBezTo>
                  <a:pt x="4588867" y="992448"/>
                  <a:pt x="4571999" y="1009319"/>
                  <a:pt x="4566376" y="1031814"/>
                </a:cubicBezTo>
                <a:cubicBezTo>
                  <a:pt x="4566376" y="1034624"/>
                  <a:pt x="4563563" y="1034624"/>
                  <a:pt x="4563563" y="1034624"/>
                </a:cubicBezTo>
                <a:cubicBezTo>
                  <a:pt x="4560749" y="1034624"/>
                  <a:pt x="4560749" y="1031814"/>
                  <a:pt x="4560749" y="1031814"/>
                </a:cubicBezTo>
                <a:cubicBezTo>
                  <a:pt x="4555129" y="1009319"/>
                  <a:pt x="4538258" y="992448"/>
                  <a:pt x="4515763" y="986822"/>
                </a:cubicBezTo>
                <a:cubicBezTo>
                  <a:pt x="4512950" y="986822"/>
                  <a:pt x="4512950" y="984011"/>
                  <a:pt x="4512950" y="984011"/>
                </a:cubicBezTo>
                <a:cubicBezTo>
                  <a:pt x="4512950" y="981201"/>
                  <a:pt x="4515763" y="981201"/>
                  <a:pt x="4515763" y="981201"/>
                </a:cubicBezTo>
                <a:cubicBezTo>
                  <a:pt x="4538258" y="975577"/>
                  <a:pt x="4555129" y="958704"/>
                  <a:pt x="4563563" y="933399"/>
                </a:cubicBezTo>
                <a:close/>
                <a:moveTo>
                  <a:pt x="4406104" y="933399"/>
                </a:moveTo>
                <a:cubicBezTo>
                  <a:pt x="4414538" y="958704"/>
                  <a:pt x="4431409" y="975577"/>
                  <a:pt x="4453907" y="981201"/>
                </a:cubicBezTo>
                <a:cubicBezTo>
                  <a:pt x="4456717" y="981201"/>
                  <a:pt x="4456717" y="984011"/>
                  <a:pt x="4456717" y="984011"/>
                </a:cubicBezTo>
                <a:cubicBezTo>
                  <a:pt x="4456717" y="986822"/>
                  <a:pt x="4453907" y="986822"/>
                  <a:pt x="4453907" y="986822"/>
                </a:cubicBezTo>
                <a:cubicBezTo>
                  <a:pt x="4431409" y="992448"/>
                  <a:pt x="4414538" y="1009319"/>
                  <a:pt x="4408915" y="1031814"/>
                </a:cubicBezTo>
                <a:cubicBezTo>
                  <a:pt x="4408915" y="1034624"/>
                  <a:pt x="4406104" y="1034624"/>
                  <a:pt x="4406104" y="1034624"/>
                </a:cubicBezTo>
                <a:cubicBezTo>
                  <a:pt x="4403291" y="1034624"/>
                  <a:pt x="4403291" y="1031814"/>
                  <a:pt x="4403291" y="1031814"/>
                </a:cubicBezTo>
                <a:cubicBezTo>
                  <a:pt x="4397671" y="1009319"/>
                  <a:pt x="4380797" y="992448"/>
                  <a:pt x="4358302" y="986822"/>
                </a:cubicBezTo>
                <a:cubicBezTo>
                  <a:pt x="4355492" y="986822"/>
                  <a:pt x="4355492" y="984011"/>
                  <a:pt x="4355492" y="984011"/>
                </a:cubicBezTo>
                <a:cubicBezTo>
                  <a:pt x="4355492" y="981201"/>
                  <a:pt x="4358302" y="981201"/>
                  <a:pt x="4358302" y="981201"/>
                </a:cubicBezTo>
                <a:cubicBezTo>
                  <a:pt x="4380797" y="975577"/>
                  <a:pt x="4397671" y="958704"/>
                  <a:pt x="4406104" y="933399"/>
                </a:cubicBezTo>
                <a:close/>
                <a:moveTo>
                  <a:pt x="4251453" y="933399"/>
                </a:moveTo>
                <a:cubicBezTo>
                  <a:pt x="4259887" y="958704"/>
                  <a:pt x="4276758" y="975577"/>
                  <a:pt x="4299256" y="981201"/>
                </a:cubicBezTo>
                <a:cubicBezTo>
                  <a:pt x="4302066" y="981201"/>
                  <a:pt x="4302066" y="984011"/>
                  <a:pt x="4302066" y="984011"/>
                </a:cubicBezTo>
                <a:cubicBezTo>
                  <a:pt x="4302066" y="986822"/>
                  <a:pt x="4299256" y="986822"/>
                  <a:pt x="4299256" y="986822"/>
                </a:cubicBezTo>
                <a:cubicBezTo>
                  <a:pt x="4276758" y="992448"/>
                  <a:pt x="4259887" y="1009319"/>
                  <a:pt x="4254264" y="1031814"/>
                </a:cubicBezTo>
                <a:cubicBezTo>
                  <a:pt x="4254264" y="1034624"/>
                  <a:pt x="4251453" y="1034624"/>
                  <a:pt x="4251453" y="1034624"/>
                </a:cubicBezTo>
                <a:cubicBezTo>
                  <a:pt x="4248640" y="1034624"/>
                  <a:pt x="4248640" y="1031814"/>
                  <a:pt x="4248640" y="1031814"/>
                </a:cubicBezTo>
                <a:cubicBezTo>
                  <a:pt x="4243020" y="1009319"/>
                  <a:pt x="4226146" y="992448"/>
                  <a:pt x="4203651" y="986822"/>
                </a:cubicBezTo>
                <a:cubicBezTo>
                  <a:pt x="4200841" y="986822"/>
                  <a:pt x="4200841" y="984011"/>
                  <a:pt x="4200841" y="984011"/>
                </a:cubicBezTo>
                <a:cubicBezTo>
                  <a:pt x="4200841" y="981201"/>
                  <a:pt x="4203651" y="981201"/>
                  <a:pt x="4203651" y="981201"/>
                </a:cubicBezTo>
                <a:cubicBezTo>
                  <a:pt x="4226146" y="975577"/>
                  <a:pt x="4243020" y="958704"/>
                  <a:pt x="4251453" y="933399"/>
                </a:cubicBezTo>
                <a:close/>
                <a:moveTo>
                  <a:pt x="4096805" y="933399"/>
                </a:moveTo>
                <a:cubicBezTo>
                  <a:pt x="4105239" y="958704"/>
                  <a:pt x="4122110" y="975577"/>
                  <a:pt x="4144608" y="981201"/>
                </a:cubicBezTo>
                <a:cubicBezTo>
                  <a:pt x="4147418" y="981201"/>
                  <a:pt x="4147418" y="984011"/>
                  <a:pt x="4147418" y="984011"/>
                </a:cubicBezTo>
                <a:cubicBezTo>
                  <a:pt x="4147418" y="986822"/>
                  <a:pt x="4144608" y="986822"/>
                  <a:pt x="4144608" y="986822"/>
                </a:cubicBezTo>
                <a:cubicBezTo>
                  <a:pt x="4122110" y="992448"/>
                  <a:pt x="4105239" y="1009319"/>
                  <a:pt x="4099616" y="1031814"/>
                </a:cubicBezTo>
                <a:cubicBezTo>
                  <a:pt x="4099616" y="1034624"/>
                  <a:pt x="4096805" y="1034624"/>
                  <a:pt x="4096805" y="1034624"/>
                </a:cubicBezTo>
                <a:cubicBezTo>
                  <a:pt x="4093992" y="1034624"/>
                  <a:pt x="4093992" y="1031814"/>
                  <a:pt x="4093992" y="1031814"/>
                </a:cubicBezTo>
                <a:cubicBezTo>
                  <a:pt x="4088372" y="1009319"/>
                  <a:pt x="4071498" y="992448"/>
                  <a:pt x="4049003" y="986822"/>
                </a:cubicBezTo>
                <a:cubicBezTo>
                  <a:pt x="4046193" y="986822"/>
                  <a:pt x="4046193" y="984011"/>
                  <a:pt x="4046193" y="984011"/>
                </a:cubicBezTo>
                <a:cubicBezTo>
                  <a:pt x="4046193" y="981201"/>
                  <a:pt x="4049003" y="981201"/>
                  <a:pt x="4049003" y="981201"/>
                </a:cubicBezTo>
                <a:cubicBezTo>
                  <a:pt x="4071498" y="975577"/>
                  <a:pt x="4088372" y="958704"/>
                  <a:pt x="4096805" y="933399"/>
                </a:cubicBezTo>
                <a:close/>
                <a:moveTo>
                  <a:pt x="3939345" y="933399"/>
                </a:moveTo>
                <a:cubicBezTo>
                  <a:pt x="3947781" y="958704"/>
                  <a:pt x="3964649" y="975577"/>
                  <a:pt x="3987147" y="981201"/>
                </a:cubicBezTo>
                <a:cubicBezTo>
                  <a:pt x="3989957" y="981201"/>
                  <a:pt x="3989957" y="984011"/>
                  <a:pt x="3989957" y="984011"/>
                </a:cubicBezTo>
                <a:cubicBezTo>
                  <a:pt x="3989957" y="986822"/>
                  <a:pt x="3987147" y="986822"/>
                  <a:pt x="3987147" y="986822"/>
                </a:cubicBezTo>
                <a:cubicBezTo>
                  <a:pt x="3964649" y="992448"/>
                  <a:pt x="3947781" y="1009319"/>
                  <a:pt x="3942155" y="1031814"/>
                </a:cubicBezTo>
                <a:cubicBezTo>
                  <a:pt x="3942155" y="1034624"/>
                  <a:pt x="3939345" y="1034624"/>
                  <a:pt x="3939345" y="1034624"/>
                </a:cubicBezTo>
                <a:cubicBezTo>
                  <a:pt x="3936531" y="1034624"/>
                  <a:pt x="3936531" y="1031814"/>
                  <a:pt x="3936531" y="1031814"/>
                </a:cubicBezTo>
                <a:cubicBezTo>
                  <a:pt x="3930911" y="1009319"/>
                  <a:pt x="3914037" y="992448"/>
                  <a:pt x="3891545" y="986822"/>
                </a:cubicBezTo>
                <a:cubicBezTo>
                  <a:pt x="3888732" y="986822"/>
                  <a:pt x="3888732" y="984011"/>
                  <a:pt x="3888732" y="984011"/>
                </a:cubicBezTo>
                <a:cubicBezTo>
                  <a:pt x="3888732" y="981201"/>
                  <a:pt x="3891545" y="981201"/>
                  <a:pt x="3891545" y="981201"/>
                </a:cubicBezTo>
                <a:cubicBezTo>
                  <a:pt x="3914037" y="975577"/>
                  <a:pt x="3930911" y="958704"/>
                  <a:pt x="3939345" y="933399"/>
                </a:cubicBezTo>
                <a:close/>
                <a:moveTo>
                  <a:pt x="3784693" y="933399"/>
                </a:moveTo>
                <a:cubicBezTo>
                  <a:pt x="3793130" y="958704"/>
                  <a:pt x="3809998" y="975577"/>
                  <a:pt x="3832496" y="981201"/>
                </a:cubicBezTo>
                <a:cubicBezTo>
                  <a:pt x="3835306" y="981201"/>
                  <a:pt x="3835306" y="984011"/>
                  <a:pt x="3835306" y="984011"/>
                </a:cubicBezTo>
                <a:cubicBezTo>
                  <a:pt x="3835306" y="986822"/>
                  <a:pt x="3832496" y="986822"/>
                  <a:pt x="3832496" y="986822"/>
                </a:cubicBezTo>
                <a:cubicBezTo>
                  <a:pt x="3809998" y="992448"/>
                  <a:pt x="3793130" y="1009319"/>
                  <a:pt x="3787504" y="1031814"/>
                </a:cubicBezTo>
                <a:cubicBezTo>
                  <a:pt x="3787504" y="1034624"/>
                  <a:pt x="3784693" y="1034624"/>
                  <a:pt x="3784693" y="1034624"/>
                </a:cubicBezTo>
                <a:cubicBezTo>
                  <a:pt x="3781880" y="1034624"/>
                  <a:pt x="3781880" y="1031814"/>
                  <a:pt x="3781880" y="1031814"/>
                </a:cubicBezTo>
                <a:cubicBezTo>
                  <a:pt x="3776260" y="1009319"/>
                  <a:pt x="3759386" y="992448"/>
                  <a:pt x="3736894" y="986822"/>
                </a:cubicBezTo>
                <a:cubicBezTo>
                  <a:pt x="3734081" y="986822"/>
                  <a:pt x="3734081" y="984011"/>
                  <a:pt x="3734081" y="984011"/>
                </a:cubicBezTo>
                <a:cubicBezTo>
                  <a:pt x="3734081" y="981201"/>
                  <a:pt x="3736894" y="981201"/>
                  <a:pt x="3736894" y="981201"/>
                </a:cubicBezTo>
                <a:cubicBezTo>
                  <a:pt x="3759386" y="975577"/>
                  <a:pt x="3776260" y="958704"/>
                  <a:pt x="3784693" y="933399"/>
                </a:cubicBezTo>
                <a:close/>
                <a:moveTo>
                  <a:pt x="3630045" y="933399"/>
                </a:moveTo>
                <a:cubicBezTo>
                  <a:pt x="3638482" y="958704"/>
                  <a:pt x="3655350" y="975577"/>
                  <a:pt x="3677848" y="981201"/>
                </a:cubicBezTo>
                <a:cubicBezTo>
                  <a:pt x="3680658" y="981201"/>
                  <a:pt x="3680658" y="984011"/>
                  <a:pt x="3680658" y="984011"/>
                </a:cubicBezTo>
                <a:cubicBezTo>
                  <a:pt x="3680658" y="986822"/>
                  <a:pt x="3677848" y="986822"/>
                  <a:pt x="3677848" y="986822"/>
                </a:cubicBezTo>
                <a:cubicBezTo>
                  <a:pt x="3655350" y="992448"/>
                  <a:pt x="3638482" y="1009319"/>
                  <a:pt x="3632856" y="1031814"/>
                </a:cubicBezTo>
                <a:cubicBezTo>
                  <a:pt x="3632856" y="1034624"/>
                  <a:pt x="3630045" y="1034624"/>
                  <a:pt x="3630045" y="1034624"/>
                </a:cubicBezTo>
                <a:cubicBezTo>
                  <a:pt x="3627232" y="1034624"/>
                  <a:pt x="3627232" y="1031814"/>
                  <a:pt x="3627232" y="1031814"/>
                </a:cubicBezTo>
                <a:cubicBezTo>
                  <a:pt x="3621612" y="1009319"/>
                  <a:pt x="3604738" y="992448"/>
                  <a:pt x="3582246" y="986822"/>
                </a:cubicBezTo>
                <a:cubicBezTo>
                  <a:pt x="3579433" y="986822"/>
                  <a:pt x="3579433" y="984011"/>
                  <a:pt x="3579433" y="984011"/>
                </a:cubicBezTo>
                <a:cubicBezTo>
                  <a:pt x="3579433" y="981201"/>
                  <a:pt x="3582246" y="981201"/>
                  <a:pt x="3582246" y="981201"/>
                </a:cubicBezTo>
                <a:cubicBezTo>
                  <a:pt x="3604738" y="975577"/>
                  <a:pt x="3621612" y="958704"/>
                  <a:pt x="3630045" y="933399"/>
                </a:cubicBezTo>
                <a:close/>
                <a:moveTo>
                  <a:pt x="3472581" y="933399"/>
                </a:moveTo>
                <a:cubicBezTo>
                  <a:pt x="3481018" y="958704"/>
                  <a:pt x="3500700" y="975577"/>
                  <a:pt x="3520384" y="981201"/>
                </a:cubicBezTo>
                <a:cubicBezTo>
                  <a:pt x="3523194" y="981201"/>
                  <a:pt x="3523194" y="984011"/>
                  <a:pt x="3523194" y="984011"/>
                </a:cubicBezTo>
                <a:cubicBezTo>
                  <a:pt x="3523194" y="986822"/>
                  <a:pt x="3520384" y="986822"/>
                  <a:pt x="3520384" y="986822"/>
                </a:cubicBezTo>
                <a:cubicBezTo>
                  <a:pt x="3497889" y="992448"/>
                  <a:pt x="3481018" y="1009319"/>
                  <a:pt x="3475395" y="1031814"/>
                </a:cubicBezTo>
                <a:cubicBezTo>
                  <a:pt x="3475395" y="1034624"/>
                  <a:pt x="3472581" y="1034624"/>
                  <a:pt x="3472581" y="1034624"/>
                </a:cubicBezTo>
                <a:cubicBezTo>
                  <a:pt x="3469771" y="1034624"/>
                  <a:pt x="3469771" y="1031814"/>
                  <a:pt x="3469771" y="1031814"/>
                </a:cubicBezTo>
                <a:cubicBezTo>
                  <a:pt x="3464148" y="1009319"/>
                  <a:pt x="3447277" y="992448"/>
                  <a:pt x="3424782" y="986822"/>
                </a:cubicBezTo>
                <a:cubicBezTo>
                  <a:pt x="3421969" y="986822"/>
                  <a:pt x="3421969" y="984011"/>
                  <a:pt x="3421969" y="984011"/>
                </a:cubicBezTo>
                <a:cubicBezTo>
                  <a:pt x="3421969" y="981201"/>
                  <a:pt x="3424782" y="981201"/>
                  <a:pt x="3424782" y="981201"/>
                </a:cubicBezTo>
                <a:cubicBezTo>
                  <a:pt x="3447277" y="975577"/>
                  <a:pt x="3464148" y="958704"/>
                  <a:pt x="3472581" y="933399"/>
                </a:cubicBezTo>
                <a:close/>
                <a:moveTo>
                  <a:pt x="3317933" y="933399"/>
                </a:moveTo>
                <a:cubicBezTo>
                  <a:pt x="3326370" y="958704"/>
                  <a:pt x="3343241" y="975577"/>
                  <a:pt x="3365736" y="981201"/>
                </a:cubicBezTo>
                <a:cubicBezTo>
                  <a:pt x="3368546" y="981201"/>
                  <a:pt x="3368546" y="984011"/>
                  <a:pt x="3368546" y="984011"/>
                </a:cubicBezTo>
                <a:cubicBezTo>
                  <a:pt x="3368546" y="986822"/>
                  <a:pt x="3365736" y="986822"/>
                  <a:pt x="3365736" y="986822"/>
                </a:cubicBezTo>
                <a:cubicBezTo>
                  <a:pt x="3343241" y="992448"/>
                  <a:pt x="3326370" y="1009319"/>
                  <a:pt x="3320747" y="1031814"/>
                </a:cubicBezTo>
                <a:cubicBezTo>
                  <a:pt x="3320747" y="1034624"/>
                  <a:pt x="3317933" y="1034624"/>
                  <a:pt x="3317933" y="1034624"/>
                </a:cubicBezTo>
                <a:cubicBezTo>
                  <a:pt x="3315123" y="1034624"/>
                  <a:pt x="3315123" y="1031814"/>
                  <a:pt x="3315123" y="1031814"/>
                </a:cubicBezTo>
                <a:cubicBezTo>
                  <a:pt x="3309500" y="1009319"/>
                  <a:pt x="3292629" y="992448"/>
                  <a:pt x="3270134" y="986822"/>
                </a:cubicBezTo>
                <a:cubicBezTo>
                  <a:pt x="3267321" y="986822"/>
                  <a:pt x="3267321" y="984011"/>
                  <a:pt x="3267321" y="984011"/>
                </a:cubicBezTo>
                <a:cubicBezTo>
                  <a:pt x="3267321" y="981201"/>
                  <a:pt x="3270134" y="981201"/>
                  <a:pt x="3270134" y="981201"/>
                </a:cubicBezTo>
                <a:cubicBezTo>
                  <a:pt x="3292629" y="975577"/>
                  <a:pt x="3309500" y="958704"/>
                  <a:pt x="3317933" y="933399"/>
                </a:cubicBezTo>
                <a:close/>
                <a:moveTo>
                  <a:pt x="3163283" y="933399"/>
                </a:moveTo>
                <a:cubicBezTo>
                  <a:pt x="3171719" y="958704"/>
                  <a:pt x="3188590" y="975577"/>
                  <a:pt x="3211085" y="981201"/>
                </a:cubicBezTo>
                <a:cubicBezTo>
                  <a:pt x="3213895" y="981201"/>
                  <a:pt x="3213895" y="984011"/>
                  <a:pt x="3213895" y="984011"/>
                </a:cubicBezTo>
                <a:cubicBezTo>
                  <a:pt x="3213895" y="986822"/>
                  <a:pt x="3211085" y="986822"/>
                  <a:pt x="3211085" y="986822"/>
                </a:cubicBezTo>
                <a:cubicBezTo>
                  <a:pt x="3188590" y="992448"/>
                  <a:pt x="3171719" y="1009319"/>
                  <a:pt x="3166096" y="1031814"/>
                </a:cubicBezTo>
                <a:cubicBezTo>
                  <a:pt x="3166096" y="1034624"/>
                  <a:pt x="3163283" y="1034624"/>
                  <a:pt x="3163283" y="1034624"/>
                </a:cubicBezTo>
                <a:cubicBezTo>
                  <a:pt x="3160472" y="1034624"/>
                  <a:pt x="3160472" y="1031814"/>
                  <a:pt x="3160472" y="1031814"/>
                </a:cubicBezTo>
                <a:cubicBezTo>
                  <a:pt x="3154849" y="1009319"/>
                  <a:pt x="3137978" y="992448"/>
                  <a:pt x="3115483" y="986822"/>
                </a:cubicBezTo>
                <a:cubicBezTo>
                  <a:pt x="3112670" y="986822"/>
                  <a:pt x="3112670" y="984011"/>
                  <a:pt x="3112670" y="984011"/>
                </a:cubicBezTo>
                <a:cubicBezTo>
                  <a:pt x="3112670" y="981201"/>
                  <a:pt x="3115483" y="981201"/>
                  <a:pt x="3115483" y="981201"/>
                </a:cubicBezTo>
                <a:cubicBezTo>
                  <a:pt x="3137978" y="975577"/>
                  <a:pt x="3154849" y="958704"/>
                  <a:pt x="3163283" y="933399"/>
                </a:cubicBezTo>
                <a:close/>
                <a:moveTo>
                  <a:pt x="3005823" y="933399"/>
                </a:moveTo>
                <a:cubicBezTo>
                  <a:pt x="3014257" y="958704"/>
                  <a:pt x="3033942" y="975577"/>
                  <a:pt x="3053626" y="981201"/>
                </a:cubicBezTo>
                <a:cubicBezTo>
                  <a:pt x="3056436" y="981201"/>
                  <a:pt x="3056436" y="984011"/>
                  <a:pt x="3056436" y="984011"/>
                </a:cubicBezTo>
                <a:cubicBezTo>
                  <a:pt x="3056436" y="986822"/>
                  <a:pt x="3053626" y="986822"/>
                  <a:pt x="3053626" y="986822"/>
                </a:cubicBezTo>
                <a:cubicBezTo>
                  <a:pt x="3031128" y="992448"/>
                  <a:pt x="3014257" y="1009319"/>
                  <a:pt x="3008634" y="1031814"/>
                </a:cubicBezTo>
                <a:cubicBezTo>
                  <a:pt x="3008634" y="1034624"/>
                  <a:pt x="3005823" y="1034624"/>
                  <a:pt x="3005823" y="1034624"/>
                </a:cubicBezTo>
                <a:cubicBezTo>
                  <a:pt x="3003010" y="1034624"/>
                  <a:pt x="3003010" y="1031814"/>
                  <a:pt x="3003010" y="1031814"/>
                </a:cubicBezTo>
                <a:cubicBezTo>
                  <a:pt x="2997390" y="1009319"/>
                  <a:pt x="2980516" y="992448"/>
                  <a:pt x="2958021" y="986822"/>
                </a:cubicBezTo>
                <a:cubicBezTo>
                  <a:pt x="2955211" y="986822"/>
                  <a:pt x="2955211" y="984011"/>
                  <a:pt x="2955211" y="984011"/>
                </a:cubicBezTo>
                <a:cubicBezTo>
                  <a:pt x="2955211" y="981201"/>
                  <a:pt x="2958021" y="981201"/>
                  <a:pt x="2958021" y="981201"/>
                </a:cubicBezTo>
                <a:cubicBezTo>
                  <a:pt x="2980516" y="975577"/>
                  <a:pt x="2997390" y="958704"/>
                  <a:pt x="3005823" y="933399"/>
                </a:cubicBezTo>
                <a:close/>
                <a:moveTo>
                  <a:pt x="2851172" y="933399"/>
                </a:moveTo>
                <a:cubicBezTo>
                  <a:pt x="2859606" y="958704"/>
                  <a:pt x="2876477" y="975577"/>
                  <a:pt x="2898975" y="981201"/>
                </a:cubicBezTo>
                <a:cubicBezTo>
                  <a:pt x="2901785" y="981201"/>
                  <a:pt x="2901785" y="984011"/>
                  <a:pt x="2901785" y="984011"/>
                </a:cubicBezTo>
                <a:cubicBezTo>
                  <a:pt x="2901785" y="986822"/>
                  <a:pt x="2898975" y="986822"/>
                  <a:pt x="2898975" y="986822"/>
                </a:cubicBezTo>
                <a:cubicBezTo>
                  <a:pt x="2876477" y="992448"/>
                  <a:pt x="2859606" y="1009319"/>
                  <a:pt x="2853983" y="1031814"/>
                </a:cubicBezTo>
                <a:cubicBezTo>
                  <a:pt x="2853983" y="1034624"/>
                  <a:pt x="2851172" y="1034624"/>
                  <a:pt x="2851172" y="1034624"/>
                </a:cubicBezTo>
                <a:cubicBezTo>
                  <a:pt x="2848359" y="1034624"/>
                  <a:pt x="2848359" y="1031814"/>
                  <a:pt x="2848359" y="1031814"/>
                </a:cubicBezTo>
                <a:cubicBezTo>
                  <a:pt x="2842739" y="1009319"/>
                  <a:pt x="2825865" y="992448"/>
                  <a:pt x="2803370" y="986822"/>
                </a:cubicBezTo>
                <a:cubicBezTo>
                  <a:pt x="2800560" y="986822"/>
                  <a:pt x="2800560" y="984011"/>
                  <a:pt x="2800560" y="984011"/>
                </a:cubicBezTo>
                <a:cubicBezTo>
                  <a:pt x="2800560" y="981201"/>
                  <a:pt x="2803370" y="981201"/>
                  <a:pt x="2803370" y="981201"/>
                </a:cubicBezTo>
                <a:cubicBezTo>
                  <a:pt x="2825865" y="975577"/>
                  <a:pt x="2842739" y="958704"/>
                  <a:pt x="2851172" y="933399"/>
                </a:cubicBezTo>
                <a:close/>
                <a:moveTo>
                  <a:pt x="2696525" y="933399"/>
                </a:moveTo>
                <a:cubicBezTo>
                  <a:pt x="2704959" y="958704"/>
                  <a:pt x="2721830" y="975577"/>
                  <a:pt x="2744328" y="981201"/>
                </a:cubicBezTo>
                <a:cubicBezTo>
                  <a:pt x="2747138" y="981201"/>
                  <a:pt x="2747138" y="984011"/>
                  <a:pt x="2747138" y="984011"/>
                </a:cubicBezTo>
                <a:cubicBezTo>
                  <a:pt x="2747138" y="986822"/>
                  <a:pt x="2744328" y="986822"/>
                  <a:pt x="2744328" y="986822"/>
                </a:cubicBezTo>
                <a:cubicBezTo>
                  <a:pt x="2721830" y="992448"/>
                  <a:pt x="2704959" y="1009319"/>
                  <a:pt x="2699336" y="1031814"/>
                </a:cubicBezTo>
                <a:cubicBezTo>
                  <a:pt x="2699336" y="1034624"/>
                  <a:pt x="2696525" y="1034624"/>
                  <a:pt x="2696525" y="1034624"/>
                </a:cubicBezTo>
                <a:cubicBezTo>
                  <a:pt x="2693712" y="1034624"/>
                  <a:pt x="2693712" y="1031814"/>
                  <a:pt x="2693712" y="1031814"/>
                </a:cubicBezTo>
                <a:cubicBezTo>
                  <a:pt x="2688092" y="1009319"/>
                  <a:pt x="2671218" y="992448"/>
                  <a:pt x="2648723" y="986822"/>
                </a:cubicBezTo>
                <a:cubicBezTo>
                  <a:pt x="2645913" y="986822"/>
                  <a:pt x="2645913" y="984011"/>
                  <a:pt x="2645913" y="984011"/>
                </a:cubicBezTo>
                <a:cubicBezTo>
                  <a:pt x="2645913" y="981201"/>
                  <a:pt x="2648723" y="981201"/>
                  <a:pt x="2648723" y="981201"/>
                </a:cubicBezTo>
                <a:cubicBezTo>
                  <a:pt x="2671218" y="975577"/>
                  <a:pt x="2688092" y="958704"/>
                  <a:pt x="2696525" y="933399"/>
                </a:cubicBezTo>
                <a:close/>
                <a:moveTo>
                  <a:pt x="2539061" y="933399"/>
                </a:moveTo>
                <a:cubicBezTo>
                  <a:pt x="2547497" y="958704"/>
                  <a:pt x="2567179" y="975577"/>
                  <a:pt x="2586863" y="981201"/>
                </a:cubicBezTo>
                <a:cubicBezTo>
                  <a:pt x="2589673" y="981201"/>
                  <a:pt x="2589673" y="984011"/>
                  <a:pt x="2589673" y="984011"/>
                </a:cubicBezTo>
                <a:cubicBezTo>
                  <a:pt x="2589673" y="986822"/>
                  <a:pt x="2586863" y="986822"/>
                  <a:pt x="2586863" y="986822"/>
                </a:cubicBezTo>
                <a:cubicBezTo>
                  <a:pt x="2564365" y="992448"/>
                  <a:pt x="2547497" y="1009319"/>
                  <a:pt x="2541874" y="1031814"/>
                </a:cubicBezTo>
                <a:cubicBezTo>
                  <a:pt x="2541874" y="1034624"/>
                  <a:pt x="2539061" y="1034624"/>
                  <a:pt x="2539061" y="1034624"/>
                </a:cubicBezTo>
                <a:cubicBezTo>
                  <a:pt x="2536247" y="1034624"/>
                  <a:pt x="2536247" y="1031814"/>
                  <a:pt x="2536247" y="1031814"/>
                </a:cubicBezTo>
                <a:cubicBezTo>
                  <a:pt x="2530627" y="1009319"/>
                  <a:pt x="2513756" y="992448"/>
                  <a:pt x="2491261" y="986822"/>
                </a:cubicBezTo>
                <a:cubicBezTo>
                  <a:pt x="2488448" y="986822"/>
                  <a:pt x="2488448" y="984011"/>
                  <a:pt x="2488448" y="984011"/>
                </a:cubicBezTo>
                <a:cubicBezTo>
                  <a:pt x="2488448" y="981201"/>
                  <a:pt x="2491261" y="981201"/>
                  <a:pt x="2491261" y="981201"/>
                </a:cubicBezTo>
                <a:cubicBezTo>
                  <a:pt x="2513756" y="975577"/>
                  <a:pt x="2530627" y="958704"/>
                  <a:pt x="2539061" y="933399"/>
                </a:cubicBezTo>
                <a:close/>
                <a:moveTo>
                  <a:pt x="2384413" y="933399"/>
                </a:moveTo>
                <a:cubicBezTo>
                  <a:pt x="2392849" y="958704"/>
                  <a:pt x="2409717" y="975577"/>
                  <a:pt x="2432215" y="981201"/>
                </a:cubicBezTo>
                <a:cubicBezTo>
                  <a:pt x="2435025" y="981201"/>
                  <a:pt x="2435025" y="984011"/>
                  <a:pt x="2435025" y="984011"/>
                </a:cubicBezTo>
                <a:cubicBezTo>
                  <a:pt x="2435025" y="986822"/>
                  <a:pt x="2432215" y="986822"/>
                  <a:pt x="2432215" y="986822"/>
                </a:cubicBezTo>
                <a:cubicBezTo>
                  <a:pt x="2409717" y="992448"/>
                  <a:pt x="2392849" y="1009319"/>
                  <a:pt x="2387226" y="1031814"/>
                </a:cubicBezTo>
                <a:cubicBezTo>
                  <a:pt x="2387226" y="1034624"/>
                  <a:pt x="2384413" y="1034624"/>
                  <a:pt x="2384413" y="1034624"/>
                </a:cubicBezTo>
                <a:cubicBezTo>
                  <a:pt x="2381599" y="1034624"/>
                  <a:pt x="2381599" y="1031814"/>
                  <a:pt x="2381599" y="1031814"/>
                </a:cubicBezTo>
                <a:cubicBezTo>
                  <a:pt x="2375979" y="1009319"/>
                  <a:pt x="2359108" y="992448"/>
                  <a:pt x="2336613" y="986822"/>
                </a:cubicBezTo>
                <a:cubicBezTo>
                  <a:pt x="2333800" y="986822"/>
                  <a:pt x="2333800" y="984011"/>
                  <a:pt x="2333800" y="984011"/>
                </a:cubicBezTo>
                <a:cubicBezTo>
                  <a:pt x="2333800" y="981201"/>
                  <a:pt x="2336613" y="981201"/>
                  <a:pt x="2336613" y="981201"/>
                </a:cubicBezTo>
                <a:cubicBezTo>
                  <a:pt x="2359108" y="975577"/>
                  <a:pt x="2375979" y="958704"/>
                  <a:pt x="2384413" y="933399"/>
                </a:cubicBezTo>
                <a:close/>
                <a:moveTo>
                  <a:pt x="2229761" y="933399"/>
                </a:moveTo>
                <a:cubicBezTo>
                  <a:pt x="2238198" y="958704"/>
                  <a:pt x="2255066" y="975577"/>
                  <a:pt x="2277564" y="981201"/>
                </a:cubicBezTo>
                <a:cubicBezTo>
                  <a:pt x="2280374" y="981201"/>
                  <a:pt x="2280374" y="984011"/>
                  <a:pt x="2280374" y="984011"/>
                </a:cubicBezTo>
                <a:cubicBezTo>
                  <a:pt x="2280374" y="986822"/>
                  <a:pt x="2277564" y="986822"/>
                  <a:pt x="2277564" y="986822"/>
                </a:cubicBezTo>
                <a:cubicBezTo>
                  <a:pt x="2255066" y="992448"/>
                  <a:pt x="2238198" y="1009319"/>
                  <a:pt x="2232575" y="1031814"/>
                </a:cubicBezTo>
                <a:cubicBezTo>
                  <a:pt x="2232575" y="1034624"/>
                  <a:pt x="2229761" y="1034624"/>
                  <a:pt x="2229761" y="1034624"/>
                </a:cubicBezTo>
                <a:cubicBezTo>
                  <a:pt x="2226948" y="1034624"/>
                  <a:pt x="2226948" y="1031814"/>
                  <a:pt x="2226948" y="1031814"/>
                </a:cubicBezTo>
                <a:cubicBezTo>
                  <a:pt x="2221328" y="1009319"/>
                  <a:pt x="2204457" y="992448"/>
                  <a:pt x="2181962" y="986822"/>
                </a:cubicBezTo>
                <a:cubicBezTo>
                  <a:pt x="2179149" y="986822"/>
                  <a:pt x="2179149" y="984011"/>
                  <a:pt x="2179149" y="984011"/>
                </a:cubicBezTo>
                <a:cubicBezTo>
                  <a:pt x="2179149" y="981201"/>
                  <a:pt x="2181962" y="981201"/>
                  <a:pt x="2181962" y="981201"/>
                </a:cubicBezTo>
                <a:cubicBezTo>
                  <a:pt x="2204457" y="975577"/>
                  <a:pt x="2221328" y="958704"/>
                  <a:pt x="2229761" y="933399"/>
                </a:cubicBezTo>
                <a:close/>
                <a:moveTo>
                  <a:pt x="2075115" y="933399"/>
                </a:moveTo>
                <a:cubicBezTo>
                  <a:pt x="2080738" y="958704"/>
                  <a:pt x="2100419" y="975577"/>
                  <a:pt x="2122917" y="981201"/>
                </a:cubicBezTo>
                <a:cubicBezTo>
                  <a:pt x="2125727" y="981201"/>
                  <a:pt x="2125727" y="984011"/>
                  <a:pt x="2125727" y="984011"/>
                </a:cubicBezTo>
                <a:cubicBezTo>
                  <a:pt x="2125727" y="986822"/>
                  <a:pt x="2122917" y="986822"/>
                  <a:pt x="2122917" y="986822"/>
                </a:cubicBezTo>
                <a:cubicBezTo>
                  <a:pt x="2100419" y="992448"/>
                  <a:pt x="2083551" y="1009319"/>
                  <a:pt x="2077928" y="1031814"/>
                </a:cubicBezTo>
                <a:cubicBezTo>
                  <a:pt x="2077928" y="1034624"/>
                  <a:pt x="2075115" y="1034624"/>
                  <a:pt x="2075115" y="1034624"/>
                </a:cubicBezTo>
                <a:cubicBezTo>
                  <a:pt x="2072301" y="1034624"/>
                  <a:pt x="2072301" y="1031814"/>
                  <a:pt x="2072301" y="1031814"/>
                </a:cubicBezTo>
                <a:cubicBezTo>
                  <a:pt x="2066681" y="1009319"/>
                  <a:pt x="2049810" y="992448"/>
                  <a:pt x="2027315" y="986822"/>
                </a:cubicBezTo>
                <a:cubicBezTo>
                  <a:pt x="2024502" y="986822"/>
                  <a:pt x="2024502" y="984011"/>
                  <a:pt x="2024502" y="984011"/>
                </a:cubicBezTo>
                <a:cubicBezTo>
                  <a:pt x="2024502" y="981201"/>
                  <a:pt x="2027315" y="981201"/>
                  <a:pt x="2027315" y="981201"/>
                </a:cubicBezTo>
                <a:cubicBezTo>
                  <a:pt x="2049810" y="975577"/>
                  <a:pt x="2066681" y="958704"/>
                  <a:pt x="2075115" y="933399"/>
                </a:cubicBezTo>
                <a:close/>
                <a:moveTo>
                  <a:pt x="1917652" y="933399"/>
                </a:moveTo>
                <a:cubicBezTo>
                  <a:pt x="1926086" y="958704"/>
                  <a:pt x="1942957" y="975577"/>
                  <a:pt x="1965455" y="981201"/>
                </a:cubicBezTo>
                <a:cubicBezTo>
                  <a:pt x="1968265" y="981201"/>
                  <a:pt x="1968265" y="984011"/>
                  <a:pt x="1968265" y="984011"/>
                </a:cubicBezTo>
                <a:cubicBezTo>
                  <a:pt x="1968265" y="986822"/>
                  <a:pt x="1965455" y="986822"/>
                  <a:pt x="1965455" y="986822"/>
                </a:cubicBezTo>
                <a:cubicBezTo>
                  <a:pt x="1942957" y="992448"/>
                  <a:pt x="1926086" y="1009319"/>
                  <a:pt x="1920463" y="1031814"/>
                </a:cubicBezTo>
                <a:cubicBezTo>
                  <a:pt x="1920463" y="1034624"/>
                  <a:pt x="1917652" y="1034624"/>
                  <a:pt x="1917652" y="1034624"/>
                </a:cubicBezTo>
                <a:cubicBezTo>
                  <a:pt x="1914839" y="1034624"/>
                  <a:pt x="1914839" y="1031814"/>
                  <a:pt x="1914839" y="1031814"/>
                </a:cubicBezTo>
                <a:cubicBezTo>
                  <a:pt x="1909219" y="1009319"/>
                  <a:pt x="1892345" y="992448"/>
                  <a:pt x="1869850" y="986822"/>
                </a:cubicBezTo>
                <a:cubicBezTo>
                  <a:pt x="1867040" y="986822"/>
                  <a:pt x="1867040" y="984011"/>
                  <a:pt x="1867040" y="984011"/>
                </a:cubicBezTo>
                <a:cubicBezTo>
                  <a:pt x="1867040" y="981201"/>
                  <a:pt x="1869850" y="981201"/>
                  <a:pt x="1869850" y="981201"/>
                </a:cubicBezTo>
                <a:cubicBezTo>
                  <a:pt x="1892345" y="975577"/>
                  <a:pt x="1909219" y="958704"/>
                  <a:pt x="1917652" y="933399"/>
                </a:cubicBezTo>
                <a:close/>
                <a:moveTo>
                  <a:pt x="1763004" y="933399"/>
                </a:moveTo>
                <a:cubicBezTo>
                  <a:pt x="1771438" y="958704"/>
                  <a:pt x="1788309" y="975577"/>
                  <a:pt x="1810807" y="981201"/>
                </a:cubicBezTo>
                <a:cubicBezTo>
                  <a:pt x="1813617" y="981201"/>
                  <a:pt x="1813617" y="984011"/>
                  <a:pt x="1813617" y="984011"/>
                </a:cubicBezTo>
                <a:cubicBezTo>
                  <a:pt x="1813617" y="986822"/>
                  <a:pt x="1810807" y="986822"/>
                  <a:pt x="1810807" y="986822"/>
                </a:cubicBezTo>
                <a:cubicBezTo>
                  <a:pt x="1788309" y="992448"/>
                  <a:pt x="1771438" y="1009319"/>
                  <a:pt x="1765815" y="1031814"/>
                </a:cubicBezTo>
                <a:cubicBezTo>
                  <a:pt x="1765815" y="1034624"/>
                  <a:pt x="1763004" y="1034624"/>
                  <a:pt x="1763004" y="1034624"/>
                </a:cubicBezTo>
                <a:cubicBezTo>
                  <a:pt x="1760191" y="1034624"/>
                  <a:pt x="1760191" y="1031814"/>
                  <a:pt x="1760191" y="1031814"/>
                </a:cubicBezTo>
                <a:cubicBezTo>
                  <a:pt x="1754571" y="1009319"/>
                  <a:pt x="1737697" y="992448"/>
                  <a:pt x="1715202" y="986822"/>
                </a:cubicBezTo>
                <a:cubicBezTo>
                  <a:pt x="1712392" y="986822"/>
                  <a:pt x="1712392" y="984011"/>
                  <a:pt x="1712392" y="984011"/>
                </a:cubicBezTo>
                <a:cubicBezTo>
                  <a:pt x="1712392" y="981201"/>
                  <a:pt x="1715202" y="981201"/>
                  <a:pt x="1715202" y="981201"/>
                </a:cubicBezTo>
                <a:cubicBezTo>
                  <a:pt x="1737697" y="975577"/>
                  <a:pt x="1754571" y="958704"/>
                  <a:pt x="1763004" y="933399"/>
                </a:cubicBezTo>
                <a:close/>
                <a:moveTo>
                  <a:pt x="1608353" y="933399"/>
                </a:moveTo>
                <a:cubicBezTo>
                  <a:pt x="1613977" y="958704"/>
                  <a:pt x="1633658" y="975577"/>
                  <a:pt x="1656156" y="981201"/>
                </a:cubicBezTo>
                <a:cubicBezTo>
                  <a:pt x="1658966" y="981201"/>
                  <a:pt x="1658966" y="984011"/>
                  <a:pt x="1658966" y="984011"/>
                </a:cubicBezTo>
                <a:cubicBezTo>
                  <a:pt x="1658966" y="986822"/>
                  <a:pt x="1656156" y="986822"/>
                  <a:pt x="1656156" y="986822"/>
                </a:cubicBezTo>
                <a:cubicBezTo>
                  <a:pt x="1633658" y="992448"/>
                  <a:pt x="1616787" y="1009319"/>
                  <a:pt x="1611164" y="1031814"/>
                </a:cubicBezTo>
                <a:cubicBezTo>
                  <a:pt x="1611164" y="1034624"/>
                  <a:pt x="1608353" y="1034624"/>
                  <a:pt x="1608353" y="1034624"/>
                </a:cubicBezTo>
                <a:cubicBezTo>
                  <a:pt x="1605540" y="1034624"/>
                  <a:pt x="1605540" y="1031814"/>
                  <a:pt x="1605540" y="1031814"/>
                </a:cubicBezTo>
                <a:cubicBezTo>
                  <a:pt x="1599920" y="1009319"/>
                  <a:pt x="1583046" y="992448"/>
                  <a:pt x="1560551" y="986822"/>
                </a:cubicBezTo>
                <a:cubicBezTo>
                  <a:pt x="1557741" y="986822"/>
                  <a:pt x="1557741" y="984011"/>
                  <a:pt x="1557741" y="984011"/>
                </a:cubicBezTo>
                <a:cubicBezTo>
                  <a:pt x="1557741" y="981201"/>
                  <a:pt x="1560551" y="981201"/>
                  <a:pt x="1560551" y="981201"/>
                </a:cubicBezTo>
                <a:cubicBezTo>
                  <a:pt x="1583046" y="975577"/>
                  <a:pt x="1599920" y="958704"/>
                  <a:pt x="1608353" y="933399"/>
                </a:cubicBezTo>
                <a:close/>
                <a:moveTo>
                  <a:pt x="1450892" y="933399"/>
                </a:moveTo>
                <a:cubicBezTo>
                  <a:pt x="1459326" y="958704"/>
                  <a:pt x="1476197" y="975577"/>
                  <a:pt x="1498695" y="981201"/>
                </a:cubicBezTo>
                <a:cubicBezTo>
                  <a:pt x="1501505" y="981201"/>
                  <a:pt x="1501505" y="984011"/>
                  <a:pt x="1501505" y="984011"/>
                </a:cubicBezTo>
                <a:cubicBezTo>
                  <a:pt x="1501505" y="986822"/>
                  <a:pt x="1498695" y="986822"/>
                  <a:pt x="1498695" y="986822"/>
                </a:cubicBezTo>
                <a:cubicBezTo>
                  <a:pt x="1476197" y="992448"/>
                  <a:pt x="1459326" y="1009319"/>
                  <a:pt x="1453706" y="1031814"/>
                </a:cubicBezTo>
                <a:cubicBezTo>
                  <a:pt x="1453706" y="1034624"/>
                  <a:pt x="1450892" y="1034624"/>
                  <a:pt x="1450892" y="1034624"/>
                </a:cubicBezTo>
                <a:cubicBezTo>
                  <a:pt x="1448079" y="1034624"/>
                  <a:pt x="1448079" y="1031814"/>
                  <a:pt x="1448079" y="1031814"/>
                </a:cubicBezTo>
                <a:cubicBezTo>
                  <a:pt x="1442458" y="1009319"/>
                  <a:pt x="1425587" y="992448"/>
                  <a:pt x="1403090" y="986822"/>
                </a:cubicBezTo>
                <a:cubicBezTo>
                  <a:pt x="1400280" y="986822"/>
                  <a:pt x="1400280" y="984011"/>
                  <a:pt x="1400280" y="984011"/>
                </a:cubicBezTo>
                <a:cubicBezTo>
                  <a:pt x="1400280" y="981201"/>
                  <a:pt x="1403090" y="981201"/>
                  <a:pt x="1403090" y="981201"/>
                </a:cubicBezTo>
                <a:cubicBezTo>
                  <a:pt x="1425587" y="975577"/>
                  <a:pt x="1442458" y="958704"/>
                  <a:pt x="1450892" y="933399"/>
                </a:cubicBezTo>
                <a:close/>
                <a:moveTo>
                  <a:pt x="1296244" y="933399"/>
                </a:moveTo>
                <a:cubicBezTo>
                  <a:pt x="1304678" y="958704"/>
                  <a:pt x="1321549" y="975577"/>
                  <a:pt x="1344046" y="981201"/>
                </a:cubicBezTo>
                <a:cubicBezTo>
                  <a:pt x="1346857" y="981201"/>
                  <a:pt x="1346857" y="984011"/>
                  <a:pt x="1346857" y="984011"/>
                </a:cubicBezTo>
                <a:cubicBezTo>
                  <a:pt x="1346857" y="986822"/>
                  <a:pt x="1344046" y="986822"/>
                  <a:pt x="1344046" y="986822"/>
                </a:cubicBezTo>
                <a:cubicBezTo>
                  <a:pt x="1321549" y="992448"/>
                  <a:pt x="1304678" y="1009319"/>
                  <a:pt x="1299058" y="1031814"/>
                </a:cubicBezTo>
                <a:cubicBezTo>
                  <a:pt x="1299058" y="1034624"/>
                  <a:pt x="1296244" y="1034624"/>
                  <a:pt x="1296244" y="1034624"/>
                </a:cubicBezTo>
                <a:cubicBezTo>
                  <a:pt x="1293431" y="1034624"/>
                  <a:pt x="1293431" y="1031814"/>
                  <a:pt x="1293431" y="1031814"/>
                </a:cubicBezTo>
                <a:cubicBezTo>
                  <a:pt x="1287810" y="1009319"/>
                  <a:pt x="1270939" y="992448"/>
                  <a:pt x="1248442" y="986822"/>
                </a:cubicBezTo>
                <a:cubicBezTo>
                  <a:pt x="1245632" y="986822"/>
                  <a:pt x="1245632" y="984011"/>
                  <a:pt x="1245632" y="984011"/>
                </a:cubicBezTo>
                <a:cubicBezTo>
                  <a:pt x="1245632" y="981201"/>
                  <a:pt x="1248442" y="981201"/>
                  <a:pt x="1248442" y="981201"/>
                </a:cubicBezTo>
                <a:cubicBezTo>
                  <a:pt x="1270939" y="975577"/>
                  <a:pt x="1287810" y="958704"/>
                  <a:pt x="1296244" y="933399"/>
                </a:cubicBezTo>
                <a:close/>
                <a:moveTo>
                  <a:pt x="1141593" y="933399"/>
                </a:moveTo>
                <a:cubicBezTo>
                  <a:pt x="1150027" y="958704"/>
                  <a:pt x="1166898" y="975577"/>
                  <a:pt x="1189395" y="981201"/>
                </a:cubicBezTo>
                <a:cubicBezTo>
                  <a:pt x="1192206" y="981201"/>
                  <a:pt x="1192206" y="984011"/>
                  <a:pt x="1192206" y="984011"/>
                </a:cubicBezTo>
                <a:cubicBezTo>
                  <a:pt x="1192206" y="986822"/>
                  <a:pt x="1189395" y="986822"/>
                  <a:pt x="1189395" y="986822"/>
                </a:cubicBezTo>
                <a:cubicBezTo>
                  <a:pt x="1166898" y="992448"/>
                  <a:pt x="1150027" y="1009319"/>
                  <a:pt x="1144407" y="1031814"/>
                </a:cubicBezTo>
                <a:cubicBezTo>
                  <a:pt x="1144407" y="1034624"/>
                  <a:pt x="1141593" y="1034624"/>
                  <a:pt x="1141593" y="1034624"/>
                </a:cubicBezTo>
                <a:cubicBezTo>
                  <a:pt x="1138780" y="1034624"/>
                  <a:pt x="1138780" y="1031814"/>
                  <a:pt x="1138780" y="1031814"/>
                </a:cubicBezTo>
                <a:cubicBezTo>
                  <a:pt x="1133159" y="1009319"/>
                  <a:pt x="1116288" y="992448"/>
                  <a:pt x="1093791" y="986822"/>
                </a:cubicBezTo>
                <a:cubicBezTo>
                  <a:pt x="1090981" y="986822"/>
                  <a:pt x="1090981" y="984011"/>
                  <a:pt x="1090981" y="984011"/>
                </a:cubicBezTo>
                <a:cubicBezTo>
                  <a:pt x="1090981" y="981201"/>
                  <a:pt x="1093791" y="981201"/>
                  <a:pt x="1093791" y="981201"/>
                </a:cubicBezTo>
                <a:cubicBezTo>
                  <a:pt x="1116288" y="975577"/>
                  <a:pt x="1133159" y="958704"/>
                  <a:pt x="1141593" y="933399"/>
                </a:cubicBezTo>
                <a:close/>
                <a:moveTo>
                  <a:pt x="984132" y="933399"/>
                </a:moveTo>
                <a:cubicBezTo>
                  <a:pt x="992566" y="958704"/>
                  <a:pt x="1009437" y="975577"/>
                  <a:pt x="1031934" y="981201"/>
                </a:cubicBezTo>
                <a:cubicBezTo>
                  <a:pt x="1034745" y="981201"/>
                  <a:pt x="1034745" y="984011"/>
                  <a:pt x="1034745" y="984011"/>
                </a:cubicBezTo>
                <a:cubicBezTo>
                  <a:pt x="1034745" y="986822"/>
                  <a:pt x="1031934" y="986822"/>
                  <a:pt x="1031934" y="986822"/>
                </a:cubicBezTo>
                <a:cubicBezTo>
                  <a:pt x="1009437" y="992448"/>
                  <a:pt x="992566" y="1009319"/>
                  <a:pt x="986946" y="1031814"/>
                </a:cubicBezTo>
                <a:cubicBezTo>
                  <a:pt x="986946" y="1034624"/>
                  <a:pt x="984132" y="1034624"/>
                  <a:pt x="984132" y="1034624"/>
                </a:cubicBezTo>
                <a:cubicBezTo>
                  <a:pt x="981319" y="1034624"/>
                  <a:pt x="981319" y="1031814"/>
                  <a:pt x="981319" y="1031814"/>
                </a:cubicBezTo>
                <a:cubicBezTo>
                  <a:pt x="975698" y="1009319"/>
                  <a:pt x="958827" y="992448"/>
                  <a:pt x="936330" y="986822"/>
                </a:cubicBezTo>
                <a:cubicBezTo>
                  <a:pt x="933520" y="986822"/>
                  <a:pt x="933520" y="984011"/>
                  <a:pt x="933520" y="984011"/>
                </a:cubicBezTo>
                <a:cubicBezTo>
                  <a:pt x="933520" y="981201"/>
                  <a:pt x="936330" y="981201"/>
                  <a:pt x="936330" y="981201"/>
                </a:cubicBezTo>
                <a:cubicBezTo>
                  <a:pt x="958827" y="975577"/>
                  <a:pt x="975698" y="958704"/>
                  <a:pt x="984132" y="933399"/>
                </a:cubicBezTo>
                <a:close/>
                <a:moveTo>
                  <a:pt x="829484" y="933399"/>
                </a:moveTo>
                <a:cubicBezTo>
                  <a:pt x="837918" y="958704"/>
                  <a:pt x="854789" y="975577"/>
                  <a:pt x="877286" y="981201"/>
                </a:cubicBezTo>
                <a:cubicBezTo>
                  <a:pt x="880097" y="981201"/>
                  <a:pt x="880097" y="984011"/>
                  <a:pt x="880097" y="984011"/>
                </a:cubicBezTo>
                <a:cubicBezTo>
                  <a:pt x="880097" y="986822"/>
                  <a:pt x="877286" y="986822"/>
                  <a:pt x="877286" y="986822"/>
                </a:cubicBezTo>
                <a:cubicBezTo>
                  <a:pt x="854789" y="992448"/>
                  <a:pt x="837918" y="1009319"/>
                  <a:pt x="832298" y="1031814"/>
                </a:cubicBezTo>
                <a:cubicBezTo>
                  <a:pt x="832298" y="1034624"/>
                  <a:pt x="829484" y="1034624"/>
                  <a:pt x="829484" y="1034624"/>
                </a:cubicBezTo>
                <a:cubicBezTo>
                  <a:pt x="826671" y="1034624"/>
                  <a:pt x="826671" y="1031814"/>
                  <a:pt x="826671" y="1031814"/>
                </a:cubicBezTo>
                <a:cubicBezTo>
                  <a:pt x="821050" y="1009319"/>
                  <a:pt x="804179" y="992448"/>
                  <a:pt x="781682" y="986822"/>
                </a:cubicBezTo>
                <a:cubicBezTo>
                  <a:pt x="778872" y="986822"/>
                  <a:pt x="778872" y="984011"/>
                  <a:pt x="778872" y="984011"/>
                </a:cubicBezTo>
                <a:cubicBezTo>
                  <a:pt x="778872" y="981201"/>
                  <a:pt x="781682" y="981201"/>
                  <a:pt x="781682" y="981201"/>
                </a:cubicBezTo>
                <a:cubicBezTo>
                  <a:pt x="804179" y="975577"/>
                  <a:pt x="821050" y="958704"/>
                  <a:pt x="829484" y="933399"/>
                </a:cubicBezTo>
                <a:close/>
                <a:moveTo>
                  <a:pt x="674833" y="933399"/>
                </a:moveTo>
                <a:cubicBezTo>
                  <a:pt x="683267" y="958704"/>
                  <a:pt x="700138" y="975577"/>
                  <a:pt x="722635" y="981201"/>
                </a:cubicBezTo>
                <a:cubicBezTo>
                  <a:pt x="725446" y="981201"/>
                  <a:pt x="725446" y="984011"/>
                  <a:pt x="725446" y="984011"/>
                </a:cubicBezTo>
                <a:cubicBezTo>
                  <a:pt x="725446" y="986822"/>
                  <a:pt x="722635" y="986822"/>
                  <a:pt x="722635" y="986822"/>
                </a:cubicBezTo>
                <a:cubicBezTo>
                  <a:pt x="700138" y="992448"/>
                  <a:pt x="683267" y="1009319"/>
                  <a:pt x="677647" y="1031814"/>
                </a:cubicBezTo>
                <a:cubicBezTo>
                  <a:pt x="677647" y="1034624"/>
                  <a:pt x="674833" y="1034624"/>
                  <a:pt x="674833" y="1034624"/>
                </a:cubicBezTo>
                <a:cubicBezTo>
                  <a:pt x="672020" y="1034624"/>
                  <a:pt x="672020" y="1031814"/>
                  <a:pt x="672020" y="1031814"/>
                </a:cubicBezTo>
                <a:cubicBezTo>
                  <a:pt x="666399" y="1009319"/>
                  <a:pt x="649528" y="992448"/>
                  <a:pt x="627031" y="986822"/>
                </a:cubicBezTo>
                <a:cubicBezTo>
                  <a:pt x="624221" y="986822"/>
                  <a:pt x="624221" y="984011"/>
                  <a:pt x="624221" y="984011"/>
                </a:cubicBezTo>
                <a:cubicBezTo>
                  <a:pt x="624221" y="981201"/>
                  <a:pt x="627031" y="981201"/>
                  <a:pt x="627031" y="981201"/>
                </a:cubicBezTo>
                <a:cubicBezTo>
                  <a:pt x="649528" y="975577"/>
                  <a:pt x="666399" y="958704"/>
                  <a:pt x="674833" y="933399"/>
                </a:cubicBezTo>
                <a:close/>
                <a:moveTo>
                  <a:pt x="517372" y="933399"/>
                </a:moveTo>
                <a:cubicBezTo>
                  <a:pt x="525806" y="958704"/>
                  <a:pt x="542677" y="975577"/>
                  <a:pt x="565174" y="981201"/>
                </a:cubicBezTo>
                <a:cubicBezTo>
                  <a:pt x="567985" y="981201"/>
                  <a:pt x="567985" y="984011"/>
                  <a:pt x="567985" y="984011"/>
                </a:cubicBezTo>
                <a:cubicBezTo>
                  <a:pt x="567985" y="986822"/>
                  <a:pt x="565174" y="986822"/>
                  <a:pt x="565174" y="986822"/>
                </a:cubicBezTo>
                <a:cubicBezTo>
                  <a:pt x="542677" y="992448"/>
                  <a:pt x="525806" y="1009319"/>
                  <a:pt x="520183" y="1031814"/>
                </a:cubicBezTo>
                <a:cubicBezTo>
                  <a:pt x="520183" y="1034624"/>
                  <a:pt x="517372" y="1034624"/>
                  <a:pt x="517372" y="1034624"/>
                </a:cubicBezTo>
                <a:cubicBezTo>
                  <a:pt x="514559" y="1034624"/>
                  <a:pt x="514559" y="1031814"/>
                  <a:pt x="514559" y="1031814"/>
                </a:cubicBezTo>
                <a:cubicBezTo>
                  <a:pt x="508938" y="1009319"/>
                  <a:pt x="492065" y="992448"/>
                  <a:pt x="469570" y="986822"/>
                </a:cubicBezTo>
                <a:cubicBezTo>
                  <a:pt x="466760" y="986822"/>
                  <a:pt x="466760" y="984011"/>
                  <a:pt x="466760" y="984011"/>
                </a:cubicBezTo>
                <a:cubicBezTo>
                  <a:pt x="466760" y="981201"/>
                  <a:pt x="469570" y="981201"/>
                  <a:pt x="469570" y="981201"/>
                </a:cubicBezTo>
                <a:cubicBezTo>
                  <a:pt x="492065" y="975577"/>
                  <a:pt x="508938" y="958704"/>
                  <a:pt x="517372" y="933399"/>
                </a:cubicBezTo>
                <a:close/>
                <a:moveTo>
                  <a:pt x="362724" y="933399"/>
                </a:moveTo>
                <a:cubicBezTo>
                  <a:pt x="371158" y="958704"/>
                  <a:pt x="388029" y="975577"/>
                  <a:pt x="410526" y="981201"/>
                </a:cubicBezTo>
                <a:cubicBezTo>
                  <a:pt x="413337" y="981201"/>
                  <a:pt x="413337" y="984011"/>
                  <a:pt x="413337" y="984011"/>
                </a:cubicBezTo>
                <a:cubicBezTo>
                  <a:pt x="413337" y="986822"/>
                  <a:pt x="410526" y="986822"/>
                  <a:pt x="410526" y="986822"/>
                </a:cubicBezTo>
                <a:cubicBezTo>
                  <a:pt x="388029" y="992448"/>
                  <a:pt x="371158" y="1009319"/>
                  <a:pt x="365535" y="1031814"/>
                </a:cubicBezTo>
                <a:cubicBezTo>
                  <a:pt x="365535" y="1034624"/>
                  <a:pt x="362724" y="1034624"/>
                  <a:pt x="362724" y="1034624"/>
                </a:cubicBezTo>
                <a:cubicBezTo>
                  <a:pt x="359911" y="1034624"/>
                  <a:pt x="359911" y="1031814"/>
                  <a:pt x="359911" y="1031814"/>
                </a:cubicBezTo>
                <a:cubicBezTo>
                  <a:pt x="354290" y="1009319"/>
                  <a:pt x="337417" y="992448"/>
                  <a:pt x="314922" y="986822"/>
                </a:cubicBezTo>
                <a:cubicBezTo>
                  <a:pt x="312112" y="986822"/>
                  <a:pt x="312112" y="984011"/>
                  <a:pt x="312112" y="984011"/>
                </a:cubicBezTo>
                <a:cubicBezTo>
                  <a:pt x="312112" y="981201"/>
                  <a:pt x="314922" y="981201"/>
                  <a:pt x="314922" y="981201"/>
                </a:cubicBezTo>
                <a:cubicBezTo>
                  <a:pt x="337417" y="975577"/>
                  <a:pt x="354290" y="958704"/>
                  <a:pt x="362724" y="933399"/>
                </a:cubicBezTo>
                <a:close/>
                <a:moveTo>
                  <a:pt x="208073" y="933399"/>
                </a:moveTo>
                <a:cubicBezTo>
                  <a:pt x="216507" y="958704"/>
                  <a:pt x="233378" y="975577"/>
                  <a:pt x="255875" y="981201"/>
                </a:cubicBezTo>
                <a:cubicBezTo>
                  <a:pt x="258686" y="981201"/>
                  <a:pt x="258686" y="984011"/>
                  <a:pt x="258686" y="984011"/>
                </a:cubicBezTo>
                <a:cubicBezTo>
                  <a:pt x="258686" y="986822"/>
                  <a:pt x="255875" y="986822"/>
                  <a:pt x="255875" y="986822"/>
                </a:cubicBezTo>
                <a:cubicBezTo>
                  <a:pt x="233378" y="992448"/>
                  <a:pt x="216507" y="1009319"/>
                  <a:pt x="210884" y="1031814"/>
                </a:cubicBezTo>
                <a:cubicBezTo>
                  <a:pt x="210884" y="1034624"/>
                  <a:pt x="208073" y="1034624"/>
                  <a:pt x="208073" y="1034624"/>
                </a:cubicBezTo>
                <a:cubicBezTo>
                  <a:pt x="205260" y="1034624"/>
                  <a:pt x="205260" y="1031814"/>
                  <a:pt x="205260" y="1031814"/>
                </a:cubicBezTo>
                <a:cubicBezTo>
                  <a:pt x="199639" y="1009319"/>
                  <a:pt x="182766" y="992448"/>
                  <a:pt x="160271" y="986822"/>
                </a:cubicBezTo>
                <a:cubicBezTo>
                  <a:pt x="157461" y="986822"/>
                  <a:pt x="157461" y="984011"/>
                  <a:pt x="157461" y="984011"/>
                </a:cubicBezTo>
                <a:cubicBezTo>
                  <a:pt x="157461" y="981201"/>
                  <a:pt x="160271" y="981201"/>
                  <a:pt x="160271" y="981201"/>
                </a:cubicBezTo>
                <a:cubicBezTo>
                  <a:pt x="182766" y="975577"/>
                  <a:pt x="199639" y="958704"/>
                  <a:pt x="208073" y="933399"/>
                </a:cubicBezTo>
                <a:close/>
                <a:moveTo>
                  <a:pt x="50612" y="933399"/>
                </a:moveTo>
                <a:cubicBezTo>
                  <a:pt x="59049" y="958704"/>
                  <a:pt x="75920" y="975577"/>
                  <a:pt x="98414" y="981201"/>
                </a:cubicBezTo>
                <a:cubicBezTo>
                  <a:pt x="101225" y="981201"/>
                  <a:pt x="101225" y="984011"/>
                  <a:pt x="101225" y="984011"/>
                </a:cubicBezTo>
                <a:cubicBezTo>
                  <a:pt x="101225" y="986822"/>
                  <a:pt x="98414" y="986822"/>
                  <a:pt x="98414" y="986822"/>
                </a:cubicBezTo>
                <a:cubicBezTo>
                  <a:pt x="75920" y="992448"/>
                  <a:pt x="59049" y="1009319"/>
                  <a:pt x="53426" y="1031814"/>
                </a:cubicBezTo>
                <a:cubicBezTo>
                  <a:pt x="53426" y="1034624"/>
                  <a:pt x="50612" y="1034624"/>
                  <a:pt x="50612" y="1034624"/>
                </a:cubicBezTo>
                <a:cubicBezTo>
                  <a:pt x="47802" y="1034624"/>
                  <a:pt x="47802" y="1031814"/>
                  <a:pt x="47802" y="1031814"/>
                </a:cubicBezTo>
                <a:cubicBezTo>
                  <a:pt x="42178" y="1009319"/>
                  <a:pt x="25307" y="992448"/>
                  <a:pt x="2813" y="986822"/>
                </a:cubicBezTo>
                <a:cubicBezTo>
                  <a:pt x="0" y="986822"/>
                  <a:pt x="0" y="984011"/>
                  <a:pt x="0" y="984011"/>
                </a:cubicBezTo>
                <a:cubicBezTo>
                  <a:pt x="0" y="981201"/>
                  <a:pt x="2813" y="981201"/>
                  <a:pt x="2813" y="981201"/>
                </a:cubicBezTo>
                <a:cubicBezTo>
                  <a:pt x="25307" y="975577"/>
                  <a:pt x="42178" y="958704"/>
                  <a:pt x="50612" y="933399"/>
                </a:cubicBezTo>
                <a:close/>
                <a:moveTo>
                  <a:pt x="5184973" y="778748"/>
                </a:moveTo>
                <a:cubicBezTo>
                  <a:pt x="5193410" y="801242"/>
                  <a:pt x="5210281" y="818113"/>
                  <a:pt x="5232776" y="826550"/>
                </a:cubicBezTo>
                <a:cubicBezTo>
                  <a:pt x="5235586" y="826550"/>
                  <a:pt x="5235586" y="829360"/>
                  <a:pt x="5235586" y="829360"/>
                </a:cubicBezTo>
                <a:cubicBezTo>
                  <a:pt x="5235586" y="832171"/>
                  <a:pt x="5232776" y="832171"/>
                  <a:pt x="5232776" y="832171"/>
                </a:cubicBezTo>
                <a:cubicBezTo>
                  <a:pt x="5210281" y="837797"/>
                  <a:pt x="5193410" y="854668"/>
                  <a:pt x="5187787" y="877163"/>
                </a:cubicBezTo>
                <a:cubicBezTo>
                  <a:pt x="5187787" y="879973"/>
                  <a:pt x="5184973" y="879973"/>
                  <a:pt x="5184973" y="879973"/>
                </a:cubicBezTo>
                <a:cubicBezTo>
                  <a:pt x="5182163" y="879973"/>
                  <a:pt x="5182163" y="877163"/>
                  <a:pt x="5182163" y="877163"/>
                </a:cubicBezTo>
                <a:cubicBezTo>
                  <a:pt x="5176540" y="854668"/>
                  <a:pt x="5159669" y="837797"/>
                  <a:pt x="5137174" y="832171"/>
                </a:cubicBezTo>
                <a:cubicBezTo>
                  <a:pt x="5134361" y="832171"/>
                  <a:pt x="5134361" y="829360"/>
                  <a:pt x="5134361" y="829360"/>
                </a:cubicBezTo>
                <a:cubicBezTo>
                  <a:pt x="5134361" y="826550"/>
                  <a:pt x="5137174" y="826550"/>
                  <a:pt x="5137174" y="826550"/>
                </a:cubicBezTo>
                <a:cubicBezTo>
                  <a:pt x="5159669" y="820926"/>
                  <a:pt x="5176540" y="804053"/>
                  <a:pt x="5184973" y="778748"/>
                </a:cubicBezTo>
                <a:close/>
                <a:moveTo>
                  <a:pt x="5030325" y="778748"/>
                </a:moveTo>
                <a:cubicBezTo>
                  <a:pt x="5035949" y="801242"/>
                  <a:pt x="5055630" y="818113"/>
                  <a:pt x="5078128" y="826550"/>
                </a:cubicBezTo>
                <a:cubicBezTo>
                  <a:pt x="5080938" y="826550"/>
                  <a:pt x="5080938" y="829360"/>
                  <a:pt x="5080938" y="829360"/>
                </a:cubicBezTo>
                <a:cubicBezTo>
                  <a:pt x="5080938" y="832171"/>
                  <a:pt x="5078128" y="832171"/>
                  <a:pt x="5078128" y="832171"/>
                </a:cubicBezTo>
                <a:cubicBezTo>
                  <a:pt x="5055630" y="837797"/>
                  <a:pt x="5038759" y="854668"/>
                  <a:pt x="5033136" y="877163"/>
                </a:cubicBezTo>
                <a:cubicBezTo>
                  <a:pt x="5033136" y="879973"/>
                  <a:pt x="5030325" y="879973"/>
                  <a:pt x="5030325" y="879973"/>
                </a:cubicBezTo>
                <a:cubicBezTo>
                  <a:pt x="5027512" y="879973"/>
                  <a:pt x="5027512" y="877163"/>
                  <a:pt x="5027512" y="877163"/>
                </a:cubicBezTo>
                <a:cubicBezTo>
                  <a:pt x="5021892" y="854668"/>
                  <a:pt x="5005018" y="837797"/>
                  <a:pt x="4982523" y="832171"/>
                </a:cubicBezTo>
                <a:cubicBezTo>
                  <a:pt x="4979713" y="832171"/>
                  <a:pt x="4979713" y="829360"/>
                  <a:pt x="4979713" y="829360"/>
                </a:cubicBezTo>
                <a:cubicBezTo>
                  <a:pt x="4979713" y="826550"/>
                  <a:pt x="4982523" y="826550"/>
                  <a:pt x="4982523" y="826550"/>
                </a:cubicBezTo>
                <a:cubicBezTo>
                  <a:pt x="5005018" y="820926"/>
                  <a:pt x="5021892" y="804053"/>
                  <a:pt x="5030325" y="778748"/>
                </a:cubicBezTo>
                <a:close/>
                <a:moveTo>
                  <a:pt x="4872861" y="778748"/>
                </a:moveTo>
                <a:cubicBezTo>
                  <a:pt x="4881298" y="801242"/>
                  <a:pt x="4898166" y="818113"/>
                  <a:pt x="4920664" y="826550"/>
                </a:cubicBezTo>
                <a:cubicBezTo>
                  <a:pt x="4923474" y="826550"/>
                  <a:pt x="4923474" y="829360"/>
                  <a:pt x="4923474" y="829360"/>
                </a:cubicBezTo>
                <a:cubicBezTo>
                  <a:pt x="4923474" y="832171"/>
                  <a:pt x="4920664" y="832171"/>
                  <a:pt x="4920664" y="832171"/>
                </a:cubicBezTo>
                <a:cubicBezTo>
                  <a:pt x="4898166" y="837797"/>
                  <a:pt x="4881298" y="854668"/>
                  <a:pt x="4875675" y="877163"/>
                </a:cubicBezTo>
                <a:cubicBezTo>
                  <a:pt x="4875675" y="879973"/>
                  <a:pt x="4872861" y="879973"/>
                  <a:pt x="4872861" y="879973"/>
                </a:cubicBezTo>
                <a:cubicBezTo>
                  <a:pt x="4870048" y="879973"/>
                  <a:pt x="4870048" y="877163"/>
                  <a:pt x="4870048" y="877163"/>
                </a:cubicBezTo>
                <a:cubicBezTo>
                  <a:pt x="4864428" y="854668"/>
                  <a:pt x="4847557" y="837797"/>
                  <a:pt x="4825062" y="832171"/>
                </a:cubicBezTo>
                <a:cubicBezTo>
                  <a:pt x="4822249" y="832171"/>
                  <a:pt x="4822249" y="829360"/>
                  <a:pt x="4822249" y="829360"/>
                </a:cubicBezTo>
                <a:cubicBezTo>
                  <a:pt x="4822249" y="826550"/>
                  <a:pt x="4825062" y="826550"/>
                  <a:pt x="4825062" y="826550"/>
                </a:cubicBezTo>
                <a:cubicBezTo>
                  <a:pt x="4847557" y="820926"/>
                  <a:pt x="4864428" y="804053"/>
                  <a:pt x="4872861" y="778748"/>
                </a:cubicBezTo>
                <a:close/>
                <a:moveTo>
                  <a:pt x="4718213" y="778748"/>
                </a:moveTo>
                <a:cubicBezTo>
                  <a:pt x="4726650" y="801242"/>
                  <a:pt x="4743518" y="818113"/>
                  <a:pt x="4766016" y="826550"/>
                </a:cubicBezTo>
                <a:cubicBezTo>
                  <a:pt x="4768826" y="826550"/>
                  <a:pt x="4768826" y="829360"/>
                  <a:pt x="4768826" y="829360"/>
                </a:cubicBezTo>
                <a:cubicBezTo>
                  <a:pt x="4768826" y="832171"/>
                  <a:pt x="4766016" y="832171"/>
                  <a:pt x="4766016" y="832171"/>
                </a:cubicBezTo>
                <a:cubicBezTo>
                  <a:pt x="4743518" y="837797"/>
                  <a:pt x="4726650" y="854668"/>
                  <a:pt x="4721027" y="877163"/>
                </a:cubicBezTo>
                <a:cubicBezTo>
                  <a:pt x="4721027" y="879973"/>
                  <a:pt x="4718213" y="879973"/>
                  <a:pt x="4718213" y="879973"/>
                </a:cubicBezTo>
                <a:cubicBezTo>
                  <a:pt x="4715400" y="879973"/>
                  <a:pt x="4715400" y="877163"/>
                  <a:pt x="4715400" y="877163"/>
                </a:cubicBezTo>
                <a:cubicBezTo>
                  <a:pt x="4709780" y="854668"/>
                  <a:pt x="4692909" y="837797"/>
                  <a:pt x="4670414" y="832171"/>
                </a:cubicBezTo>
                <a:cubicBezTo>
                  <a:pt x="4667601" y="832171"/>
                  <a:pt x="4667601" y="829360"/>
                  <a:pt x="4667601" y="829360"/>
                </a:cubicBezTo>
                <a:cubicBezTo>
                  <a:pt x="4667601" y="826550"/>
                  <a:pt x="4670414" y="826550"/>
                  <a:pt x="4670414" y="826550"/>
                </a:cubicBezTo>
                <a:cubicBezTo>
                  <a:pt x="4692909" y="820926"/>
                  <a:pt x="4709780" y="804053"/>
                  <a:pt x="4718213" y="778748"/>
                </a:cubicBezTo>
                <a:close/>
                <a:moveTo>
                  <a:pt x="4563563" y="778748"/>
                </a:moveTo>
                <a:cubicBezTo>
                  <a:pt x="4571999" y="801242"/>
                  <a:pt x="4588867" y="818113"/>
                  <a:pt x="4611365" y="826550"/>
                </a:cubicBezTo>
                <a:cubicBezTo>
                  <a:pt x="4614175" y="826550"/>
                  <a:pt x="4614175" y="829360"/>
                  <a:pt x="4614175" y="829360"/>
                </a:cubicBezTo>
                <a:cubicBezTo>
                  <a:pt x="4614175" y="832171"/>
                  <a:pt x="4611365" y="832171"/>
                  <a:pt x="4611365" y="832171"/>
                </a:cubicBezTo>
                <a:cubicBezTo>
                  <a:pt x="4588867" y="837797"/>
                  <a:pt x="4571999" y="854668"/>
                  <a:pt x="4566376" y="877163"/>
                </a:cubicBezTo>
                <a:cubicBezTo>
                  <a:pt x="4566376" y="879973"/>
                  <a:pt x="4563563" y="879973"/>
                  <a:pt x="4563563" y="879973"/>
                </a:cubicBezTo>
                <a:cubicBezTo>
                  <a:pt x="4560749" y="879973"/>
                  <a:pt x="4560749" y="877163"/>
                  <a:pt x="4560749" y="877163"/>
                </a:cubicBezTo>
                <a:cubicBezTo>
                  <a:pt x="4555129" y="854668"/>
                  <a:pt x="4538258" y="837797"/>
                  <a:pt x="4515763" y="832171"/>
                </a:cubicBezTo>
                <a:cubicBezTo>
                  <a:pt x="4512950" y="832171"/>
                  <a:pt x="4512950" y="829360"/>
                  <a:pt x="4512950" y="829360"/>
                </a:cubicBezTo>
                <a:cubicBezTo>
                  <a:pt x="4512950" y="826550"/>
                  <a:pt x="4515763" y="826550"/>
                  <a:pt x="4515763" y="826550"/>
                </a:cubicBezTo>
                <a:cubicBezTo>
                  <a:pt x="4538258" y="820926"/>
                  <a:pt x="4555129" y="804053"/>
                  <a:pt x="4563563" y="778748"/>
                </a:cubicBezTo>
                <a:close/>
                <a:moveTo>
                  <a:pt x="4406104" y="778748"/>
                </a:moveTo>
                <a:cubicBezTo>
                  <a:pt x="4414538" y="801242"/>
                  <a:pt x="4431409" y="818113"/>
                  <a:pt x="4453907" y="826550"/>
                </a:cubicBezTo>
                <a:cubicBezTo>
                  <a:pt x="4456717" y="826550"/>
                  <a:pt x="4456717" y="829360"/>
                  <a:pt x="4456717" y="829360"/>
                </a:cubicBezTo>
                <a:cubicBezTo>
                  <a:pt x="4456717" y="832171"/>
                  <a:pt x="4453907" y="832171"/>
                  <a:pt x="4453907" y="832171"/>
                </a:cubicBezTo>
                <a:cubicBezTo>
                  <a:pt x="4431409" y="837797"/>
                  <a:pt x="4414538" y="854668"/>
                  <a:pt x="4408915" y="877163"/>
                </a:cubicBezTo>
                <a:cubicBezTo>
                  <a:pt x="4408915" y="879973"/>
                  <a:pt x="4406104" y="879973"/>
                  <a:pt x="4406104" y="879973"/>
                </a:cubicBezTo>
                <a:cubicBezTo>
                  <a:pt x="4403291" y="879973"/>
                  <a:pt x="4403291" y="877163"/>
                  <a:pt x="4403291" y="877163"/>
                </a:cubicBezTo>
                <a:cubicBezTo>
                  <a:pt x="4397671" y="854668"/>
                  <a:pt x="4380797" y="837797"/>
                  <a:pt x="4358302" y="832171"/>
                </a:cubicBezTo>
                <a:cubicBezTo>
                  <a:pt x="4355492" y="832171"/>
                  <a:pt x="4355492" y="829360"/>
                  <a:pt x="4355492" y="829360"/>
                </a:cubicBezTo>
                <a:cubicBezTo>
                  <a:pt x="4355492" y="826550"/>
                  <a:pt x="4358302" y="826550"/>
                  <a:pt x="4358302" y="826550"/>
                </a:cubicBezTo>
                <a:cubicBezTo>
                  <a:pt x="4380797" y="820926"/>
                  <a:pt x="4397671" y="804053"/>
                  <a:pt x="4406104" y="778748"/>
                </a:cubicBezTo>
                <a:close/>
                <a:moveTo>
                  <a:pt x="4251453" y="778748"/>
                </a:moveTo>
                <a:cubicBezTo>
                  <a:pt x="4259887" y="801242"/>
                  <a:pt x="4276758" y="818113"/>
                  <a:pt x="4299256" y="826550"/>
                </a:cubicBezTo>
                <a:cubicBezTo>
                  <a:pt x="4302066" y="826550"/>
                  <a:pt x="4302066" y="829360"/>
                  <a:pt x="4302066" y="829360"/>
                </a:cubicBezTo>
                <a:cubicBezTo>
                  <a:pt x="4302066" y="832171"/>
                  <a:pt x="4299256" y="832171"/>
                  <a:pt x="4299256" y="832171"/>
                </a:cubicBezTo>
                <a:cubicBezTo>
                  <a:pt x="4276758" y="837797"/>
                  <a:pt x="4259887" y="854668"/>
                  <a:pt x="4254264" y="877163"/>
                </a:cubicBezTo>
                <a:cubicBezTo>
                  <a:pt x="4254264" y="879973"/>
                  <a:pt x="4251453" y="879973"/>
                  <a:pt x="4251453" y="879973"/>
                </a:cubicBezTo>
                <a:cubicBezTo>
                  <a:pt x="4248640" y="879973"/>
                  <a:pt x="4248640" y="877163"/>
                  <a:pt x="4248640" y="877163"/>
                </a:cubicBezTo>
                <a:cubicBezTo>
                  <a:pt x="4243020" y="854668"/>
                  <a:pt x="4226146" y="837797"/>
                  <a:pt x="4203651" y="832171"/>
                </a:cubicBezTo>
                <a:cubicBezTo>
                  <a:pt x="4200841" y="832171"/>
                  <a:pt x="4200841" y="829360"/>
                  <a:pt x="4200841" y="829360"/>
                </a:cubicBezTo>
                <a:cubicBezTo>
                  <a:pt x="4200841" y="826550"/>
                  <a:pt x="4203651" y="826550"/>
                  <a:pt x="4203651" y="826550"/>
                </a:cubicBezTo>
                <a:cubicBezTo>
                  <a:pt x="4226146" y="820926"/>
                  <a:pt x="4243020" y="804053"/>
                  <a:pt x="4251453" y="778748"/>
                </a:cubicBezTo>
                <a:close/>
                <a:moveTo>
                  <a:pt x="4096805" y="778748"/>
                </a:moveTo>
                <a:cubicBezTo>
                  <a:pt x="4105239" y="801242"/>
                  <a:pt x="4122110" y="818113"/>
                  <a:pt x="4144608" y="826550"/>
                </a:cubicBezTo>
                <a:cubicBezTo>
                  <a:pt x="4147418" y="826550"/>
                  <a:pt x="4147418" y="829360"/>
                  <a:pt x="4147418" y="829360"/>
                </a:cubicBezTo>
                <a:cubicBezTo>
                  <a:pt x="4147418" y="832171"/>
                  <a:pt x="4144608" y="832171"/>
                  <a:pt x="4144608" y="832171"/>
                </a:cubicBezTo>
                <a:cubicBezTo>
                  <a:pt x="4122110" y="837797"/>
                  <a:pt x="4105239" y="854668"/>
                  <a:pt x="4099616" y="877163"/>
                </a:cubicBezTo>
                <a:cubicBezTo>
                  <a:pt x="4099616" y="879973"/>
                  <a:pt x="4096805" y="879973"/>
                  <a:pt x="4096805" y="879973"/>
                </a:cubicBezTo>
                <a:cubicBezTo>
                  <a:pt x="4093992" y="879973"/>
                  <a:pt x="4093992" y="877163"/>
                  <a:pt x="4093992" y="877163"/>
                </a:cubicBezTo>
                <a:cubicBezTo>
                  <a:pt x="4088372" y="854668"/>
                  <a:pt x="4071498" y="837797"/>
                  <a:pt x="4049003" y="832171"/>
                </a:cubicBezTo>
                <a:cubicBezTo>
                  <a:pt x="4046193" y="832171"/>
                  <a:pt x="4046193" y="829360"/>
                  <a:pt x="4046193" y="829360"/>
                </a:cubicBezTo>
                <a:cubicBezTo>
                  <a:pt x="4046193" y="826550"/>
                  <a:pt x="4049003" y="826550"/>
                  <a:pt x="4049003" y="826550"/>
                </a:cubicBezTo>
                <a:cubicBezTo>
                  <a:pt x="4071498" y="820926"/>
                  <a:pt x="4088372" y="804053"/>
                  <a:pt x="4096805" y="778748"/>
                </a:cubicBezTo>
                <a:close/>
                <a:moveTo>
                  <a:pt x="3939345" y="778748"/>
                </a:moveTo>
                <a:cubicBezTo>
                  <a:pt x="3947781" y="801242"/>
                  <a:pt x="3964649" y="818113"/>
                  <a:pt x="3987147" y="826550"/>
                </a:cubicBezTo>
                <a:cubicBezTo>
                  <a:pt x="3989957" y="826550"/>
                  <a:pt x="3989957" y="829360"/>
                  <a:pt x="3989957" y="829360"/>
                </a:cubicBezTo>
                <a:cubicBezTo>
                  <a:pt x="3989957" y="832171"/>
                  <a:pt x="3987147" y="832171"/>
                  <a:pt x="3987147" y="832171"/>
                </a:cubicBezTo>
                <a:cubicBezTo>
                  <a:pt x="3964649" y="837797"/>
                  <a:pt x="3947781" y="854668"/>
                  <a:pt x="3942155" y="877163"/>
                </a:cubicBezTo>
                <a:cubicBezTo>
                  <a:pt x="3942155" y="879973"/>
                  <a:pt x="3939345" y="879973"/>
                  <a:pt x="3939345" y="879973"/>
                </a:cubicBezTo>
                <a:cubicBezTo>
                  <a:pt x="3936531" y="879973"/>
                  <a:pt x="3936531" y="877163"/>
                  <a:pt x="3936531" y="877163"/>
                </a:cubicBezTo>
                <a:cubicBezTo>
                  <a:pt x="3930911" y="854668"/>
                  <a:pt x="3914037" y="837797"/>
                  <a:pt x="3891545" y="832171"/>
                </a:cubicBezTo>
                <a:cubicBezTo>
                  <a:pt x="3888732" y="832171"/>
                  <a:pt x="3888732" y="829360"/>
                  <a:pt x="3888732" y="829360"/>
                </a:cubicBezTo>
                <a:cubicBezTo>
                  <a:pt x="3888732" y="826550"/>
                  <a:pt x="3891545" y="826550"/>
                  <a:pt x="3891545" y="826550"/>
                </a:cubicBezTo>
                <a:cubicBezTo>
                  <a:pt x="3914037" y="820926"/>
                  <a:pt x="3930911" y="804053"/>
                  <a:pt x="3939345" y="778748"/>
                </a:cubicBezTo>
                <a:close/>
                <a:moveTo>
                  <a:pt x="3784693" y="778748"/>
                </a:moveTo>
                <a:cubicBezTo>
                  <a:pt x="3793130" y="801242"/>
                  <a:pt x="3809998" y="818113"/>
                  <a:pt x="3832496" y="826550"/>
                </a:cubicBezTo>
                <a:cubicBezTo>
                  <a:pt x="3835306" y="826550"/>
                  <a:pt x="3835306" y="829360"/>
                  <a:pt x="3835306" y="829360"/>
                </a:cubicBezTo>
                <a:cubicBezTo>
                  <a:pt x="3835306" y="832171"/>
                  <a:pt x="3832496" y="832171"/>
                  <a:pt x="3832496" y="832171"/>
                </a:cubicBezTo>
                <a:cubicBezTo>
                  <a:pt x="3809998" y="837797"/>
                  <a:pt x="3793130" y="854668"/>
                  <a:pt x="3787504" y="877163"/>
                </a:cubicBezTo>
                <a:cubicBezTo>
                  <a:pt x="3787504" y="879973"/>
                  <a:pt x="3784693" y="879973"/>
                  <a:pt x="3784693" y="879973"/>
                </a:cubicBezTo>
                <a:cubicBezTo>
                  <a:pt x="3781880" y="879973"/>
                  <a:pt x="3781880" y="877163"/>
                  <a:pt x="3781880" y="877163"/>
                </a:cubicBezTo>
                <a:cubicBezTo>
                  <a:pt x="3776260" y="854668"/>
                  <a:pt x="3759386" y="837797"/>
                  <a:pt x="3736894" y="832171"/>
                </a:cubicBezTo>
                <a:cubicBezTo>
                  <a:pt x="3734081" y="832171"/>
                  <a:pt x="3734081" y="829360"/>
                  <a:pt x="3734081" y="829360"/>
                </a:cubicBezTo>
                <a:cubicBezTo>
                  <a:pt x="3734081" y="826550"/>
                  <a:pt x="3736894" y="826550"/>
                  <a:pt x="3736894" y="826550"/>
                </a:cubicBezTo>
                <a:cubicBezTo>
                  <a:pt x="3759386" y="820926"/>
                  <a:pt x="3776260" y="804053"/>
                  <a:pt x="3784693" y="778748"/>
                </a:cubicBezTo>
                <a:close/>
                <a:moveTo>
                  <a:pt x="3630045" y="778748"/>
                </a:moveTo>
                <a:cubicBezTo>
                  <a:pt x="3638482" y="801242"/>
                  <a:pt x="3655350" y="818113"/>
                  <a:pt x="3677848" y="826550"/>
                </a:cubicBezTo>
                <a:cubicBezTo>
                  <a:pt x="3680658" y="826550"/>
                  <a:pt x="3680658" y="829360"/>
                  <a:pt x="3680658" y="829360"/>
                </a:cubicBezTo>
                <a:cubicBezTo>
                  <a:pt x="3680658" y="832171"/>
                  <a:pt x="3677848" y="832171"/>
                  <a:pt x="3677848" y="832171"/>
                </a:cubicBezTo>
                <a:cubicBezTo>
                  <a:pt x="3655350" y="837797"/>
                  <a:pt x="3638482" y="854668"/>
                  <a:pt x="3632856" y="877163"/>
                </a:cubicBezTo>
                <a:cubicBezTo>
                  <a:pt x="3632856" y="879973"/>
                  <a:pt x="3630045" y="879973"/>
                  <a:pt x="3630045" y="879973"/>
                </a:cubicBezTo>
                <a:cubicBezTo>
                  <a:pt x="3627232" y="879973"/>
                  <a:pt x="3627232" y="877163"/>
                  <a:pt x="3627232" y="877163"/>
                </a:cubicBezTo>
                <a:cubicBezTo>
                  <a:pt x="3621612" y="854668"/>
                  <a:pt x="3604738" y="837797"/>
                  <a:pt x="3582246" y="832171"/>
                </a:cubicBezTo>
                <a:cubicBezTo>
                  <a:pt x="3579433" y="832171"/>
                  <a:pt x="3579433" y="829360"/>
                  <a:pt x="3579433" y="829360"/>
                </a:cubicBezTo>
                <a:cubicBezTo>
                  <a:pt x="3579433" y="826550"/>
                  <a:pt x="3582246" y="826550"/>
                  <a:pt x="3582246" y="826550"/>
                </a:cubicBezTo>
                <a:cubicBezTo>
                  <a:pt x="3604738" y="820926"/>
                  <a:pt x="3621612" y="804053"/>
                  <a:pt x="3630045" y="778748"/>
                </a:cubicBezTo>
                <a:close/>
                <a:moveTo>
                  <a:pt x="3472581" y="778748"/>
                </a:moveTo>
                <a:cubicBezTo>
                  <a:pt x="3481018" y="801242"/>
                  <a:pt x="3500700" y="818113"/>
                  <a:pt x="3520384" y="826550"/>
                </a:cubicBezTo>
                <a:cubicBezTo>
                  <a:pt x="3523194" y="826550"/>
                  <a:pt x="3523194" y="829360"/>
                  <a:pt x="3523194" y="829360"/>
                </a:cubicBezTo>
                <a:cubicBezTo>
                  <a:pt x="3523194" y="832171"/>
                  <a:pt x="3520384" y="832171"/>
                  <a:pt x="3520384" y="832171"/>
                </a:cubicBezTo>
                <a:cubicBezTo>
                  <a:pt x="3497889" y="837797"/>
                  <a:pt x="3481018" y="854668"/>
                  <a:pt x="3475395" y="877163"/>
                </a:cubicBezTo>
                <a:cubicBezTo>
                  <a:pt x="3475395" y="879973"/>
                  <a:pt x="3472581" y="879973"/>
                  <a:pt x="3472581" y="879973"/>
                </a:cubicBezTo>
                <a:cubicBezTo>
                  <a:pt x="3469771" y="879973"/>
                  <a:pt x="3469771" y="877163"/>
                  <a:pt x="3469771" y="877163"/>
                </a:cubicBezTo>
                <a:cubicBezTo>
                  <a:pt x="3464148" y="854668"/>
                  <a:pt x="3447277" y="837797"/>
                  <a:pt x="3424782" y="832171"/>
                </a:cubicBezTo>
                <a:cubicBezTo>
                  <a:pt x="3421969" y="832171"/>
                  <a:pt x="3421969" y="829360"/>
                  <a:pt x="3421969" y="829360"/>
                </a:cubicBezTo>
                <a:cubicBezTo>
                  <a:pt x="3421969" y="826550"/>
                  <a:pt x="3424782" y="826550"/>
                  <a:pt x="3424782" y="826550"/>
                </a:cubicBezTo>
                <a:cubicBezTo>
                  <a:pt x="3447277" y="820926"/>
                  <a:pt x="3464148" y="804053"/>
                  <a:pt x="3472581" y="778748"/>
                </a:cubicBezTo>
                <a:close/>
                <a:moveTo>
                  <a:pt x="3317933" y="778748"/>
                </a:moveTo>
                <a:cubicBezTo>
                  <a:pt x="3326370" y="801242"/>
                  <a:pt x="3343241" y="818113"/>
                  <a:pt x="3365736" y="826550"/>
                </a:cubicBezTo>
                <a:cubicBezTo>
                  <a:pt x="3368546" y="826550"/>
                  <a:pt x="3368546" y="829360"/>
                  <a:pt x="3368546" y="829360"/>
                </a:cubicBezTo>
                <a:cubicBezTo>
                  <a:pt x="3368546" y="832171"/>
                  <a:pt x="3365736" y="832171"/>
                  <a:pt x="3365736" y="832171"/>
                </a:cubicBezTo>
                <a:cubicBezTo>
                  <a:pt x="3343241" y="837797"/>
                  <a:pt x="3326370" y="854668"/>
                  <a:pt x="3320747" y="877163"/>
                </a:cubicBezTo>
                <a:cubicBezTo>
                  <a:pt x="3320747" y="879973"/>
                  <a:pt x="3317933" y="879973"/>
                  <a:pt x="3317933" y="879973"/>
                </a:cubicBezTo>
                <a:cubicBezTo>
                  <a:pt x="3315123" y="879973"/>
                  <a:pt x="3315123" y="877163"/>
                  <a:pt x="3315123" y="877163"/>
                </a:cubicBezTo>
                <a:cubicBezTo>
                  <a:pt x="3309500" y="854668"/>
                  <a:pt x="3292629" y="837797"/>
                  <a:pt x="3270134" y="832171"/>
                </a:cubicBezTo>
                <a:cubicBezTo>
                  <a:pt x="3267321" y="832171"/>
                  <a:pt x="3267321" y="829360"/>
                  <a:pt x="3267321" y="829360"/>
                </a:cubicBezTo>
                <a:cubicBezTo>
                  <a:pt x="3267321" y="826550"/>
                  <a:pt x="3270134" y="826550"/>
                  <a:pt x="3270134" y="826550"/>
                </a:cubicBezTo>
                <a:cubicBezTo>
                  <a:pt x="3292629" y="820926"/>
                  <a:pt x="3309500" y="804053"/>
                  <a:pt x="3317933" y="778748"/>
                </a:cubicBezTo>
                <a:close/>
                <a:moveTo>
                  <a:pt x="3163283" y="778748"/>
                </a:moveTo>
                <a:cubicBezTo>
                  <a:pt x="3171719" y="801242"/>
                  <a:pt x="3188590" y="818113"/>
                  <a:pt x="3211085" y="826550"/>
                </a:cubicBezTo>
                <a:cubicBezTo>
                  <a:pt x="3213895" y="826550"/>
                  <a:pt x="3213895" y="829360"/>
                  <a:pt x="3213895" y="829360"/>
                </a:cubicBezTo>
                <a:cubicBezTo>
                  <a:pt x="3213895" y="832171"/>
                  <a:pt x="3211085" y="832171"/>
                  <a:pt x="3211085" y="832171"/>
                </a:cubicBezTo>
                <a:cubicBezTo>
                  <a:pt x="3188590" y="837797"/>
                  <a:pt x="3171719" y="854668"/>
                  <a:pt x="3166096" y="877163"/>
                </a:cubicBezTo>
                <a:cubicBezTo>
                  <a:pt x="3166096" y="879973"/>
                  <a:pt x="3163283" y="879973"/>
                  <a:pt x="3163283" y="879973"/>
                </a:cubicBezTo>
                <a:cubicBezTo>
                  <a:pt x="3160472" y="879973"/>
                  <a:pt x="3160472" y="877163"/>
                  <a:pt x="3160472" y="877163"/>
                </a:cubicBezTo>
                <a:cubicBezTo>
                  <a:pt x="3154849" y="854668"/>
                  <a:pt x="3137978" y="837797"/>
                  <a:pt x="3115483" y="832171"/>
                </a:cubicBezTo>
                <a:cubicBezTo>
                  <a:pt x="3112670" y="832171"/>
                  <a:pt x="3112670" y="829360"/>
                  <a:pt x="3112670" y="829360"/>
                </a:cubicBezTo>
                <a:cubicBezTo>
                  <a:pt x="3112670" y="826550"/>
                  <a:pt x="3115483" y="826550"/>
                  <a:pt x="3115483" y="826550"/>
                </a:cubicBezTo>
                <a:cubicBezTo>
                  <a:pt x="3137978" y="820926"/>
                  <a:pt x="3154849" y="804053"/>
                  <a:pt x="3163283" y="778748"/>
                </a:cubicBezTo>
                <a:close/>
                <a:moveTo>
                  <a:pt x="3005823" y="778748"/>
                </a:moveTo>
                <a:cubicBezTo>
                  <a:pt x="3014257" y="801242"/>
                  <a:pt x="3033942" y="818113"/>
                  <a:pt x="3053626" y="826550"/>
                </a:cubicBezTo>
                <a:cubicBezTo>
                  <a:pt x="3056436" y="826550"/>
                  <a:pt x="3056436" y="829360"/>
                  <a:pt x="3056436" y="829360"/>
                </a:cubicBezTo>
                <a:cubicBezTo>
                  <a:pt x="3056436" y="832171"/>
                  <a:pt x="3053626" y="832171"/>
                  <a:pt x="3053626" y="832171"/>
                </a:cubicBezTo>
                <a:cubicBezTo>
                  <a:pt x="3031128" y="837797"/>
                  <a:pt x="3014257" y="854668"/>
                  <a:pt x="3008634" y="877163"/>
                </a:cubicBezTo>
                <a:cubicBezTo>
                  <a:pt x="3008634" y="879973"/>
                  <a:pt x="3005823" y="879973"/>
                  <a:pt x="3005823" y="879973"/>
                </a:cubicBezTo>
                <a:cubicBezTo>
                  <a:pt x="3003010" y="879973"/>
                  <a:pt x="3003010" y="877163"/>
                  <a:pt x="3003010" y="877163"/>
                </a:cubicBezTo>
                <a:cubicBezTo>
                  <a:pt x="2997390" y="854668"/>
                  <a:pt x="2980516" y="837797"/>
                  <a:pt x="2958021" y="832171"/>
                </a:cubicBezTo>
                <a:cubicBezTo>
                  <a:pt x="2955211" y="832171"/>
                  <a:pt x="2955211" y="829360"/>
                  <a:pt x="2955211" y="829360"/>
                </a:cubicBezTo>
                <a:cubicBezTo>
                  <a:pt x="2955211" y="826550"/>
                  <a:pt x="2958021" y="826550"/>
                  <a:pt x="2958021" y="826550"/>
                </a:cubicBezTo>
                <a:cubicBezTo>
                  <a:pt x="2980516" y="820926"/>
                  <a:pt x="2997390" y="804053"/>
                  <a:pt x="3005823" y="778748"/>
                </a:cubicBezTo>
                <a:close/>
                <a:moveTo>
                  <a:pt x="2851172" y="778748"/>
                </a:moveTo>
                <a:cubicBezTo>
                  <a:pt x="2859606" y="801242"/>
                  <a:pt x="2876477" y="818113"/>
                  <a:pt x="2898975" y="826550"/>
                </a:cubicBezTo>
                <a:cubicBezTo>
                  <a:pt x="2901785" y="826550"/>
                  <a:pt x="2901785" y="829360"/>
                  <a:pt x="2901785" y="829360"/>
                </a:cubicBezTo>
                <a:cubicBezTo>
                  <a:pt x="2901785" y="832171"/>
                  <a:pt x="2898975" y="832171"/>
                  <a:pt x="2898975" y="832171"/>
                </a:cubicBezTo>
                <a:cubicBezTo>
                  <a:pt x="2876477" y="837797"/>
                  <a:pt x="2859606" y="854668"/>
                  <a:pt x="2853983" y="877163"/>
                </a:cubicBezTo>
                <a:cubicBezTo>
                  <a:pt x="2853983" y="879973"/>
                  <a:pt x="2851172" y="879973"/>
                  <a:pt x="2851172" y="879973"/>
                </a:cubicBezTo>
                <a:cubicBezTo>
                  <a:pt x="2848359" y="879973"/>
                  <a:pt x="2848359" y="877163"/>
                  <a:pt x="2848359" y="877163"/>
                </a:cubicBezTo>
                <a:cubicBezTo>
                  <a:pt x="2842739" y="854668"/>
                  <a:pt x="2825865" y="837797"/>
                  <a:pt x="2803370" y="832171"/>
                </a:cubicBezTo>
                <a:cubicBezTo>
                  <a:pt x="2800560" y="832171"/>
                  <a:pt x="2800560" y="829360"/>
                  <a:pt x="2800560" y="829360"/>
                </a:cubicBezTo>
                <a:cubicBezTo>
                  <a:pt x="2800560" y="826550"/>
                  <a:pt x="2803370" y="826550"/>
                  <a:pt x="2803370" y="826550"/>
                </a:cubicBezTo>
                <a:cubicBezTo>
                  <a:pt x="2825865" y="820926"/>
                  <a:pt x="2842739" y="804053"/>
                  <a:pt x="2851172" y="778748"/>
                </a:cubicBezTo>
                <a:close/>
                <a:moveTo>
                  <a:pt x="2696525" y="778748"/>
                </a:moveTo>
                <a:cubicBezTo>
                  <a:pt x="2704959" y="801242"/>
                  <a:pt x="2721830" y="818113"/>
                  <a:pt x="2744328" y="826550"/>
                </a:cubicBezTo>
                <a:cubicBezTo>
                  <a:pt x="2747138" y="826550"/>
                  <a:pt x="2747138" y="829360"/>
                  <a:pt x="2747138" y="829360"/>
                </a:cubicBezTo>
                <a:cubicBezTo>
                  <a:pt x="2747138" y="832171"/>
                  <a:pt x="2744328" y="832171"/>
                  <a:pt x="2744328" y="832171"/>
                </a:cubicBezTo>
                <a:cubicBezTo>
                  <a:pt x="2721830" y="837797"/>
                  <a:pt x="2704959" y="854668"/>
                  <a:pt x="2699336" y="877163"/>
                </a:cubicBezTo>
                <a:cubicBezTo>
                  <a:pt x="2699336" y="879973"/>
                  <a:pt x="2696525" y="879973"/>
                  <a:pt x="2696525" y="879973"/>
                </a:cubicBezTo>
                <a:cubicBezTo>
                  <a:pt x="2693712" y="879973"/>
                  <a:pt x="2693712" y="877163"/>
                  <a:pt x="2693712" y="877163"/>
                </a:cubicBezTo>
                <a:cubicBezTo>
                  <a:pt x="2688092" y="854668"/>
                  <a:pt x="2671218" y="837797"/>
                  <a:pt x="2648723" y="832171"/>
                </a:cubicBezTo>
                <a:cubicBezTo>
                  <a:pt x="2645913" y="832171"/>
                  <a:pt x="2645913" y="829360"/>
                  <a:pt x="2645913" y="829360"/>
                </a:cubicBezTo>
                <a:cubicBezTo>
                  <a:pt x="2645913" y="826550"/>
                  <a:pt x="2648723" y="826550"/>
                  <a:pt x="2648723" y="826550"/>
                </a:cubicBezTo>
                <a:cubicBezTo>
                  <a:pt x="2671218" y="820926"/>
                  <a:pt x="2688092" y="804053"/>
                  <a:pt x="2696525" y="778748"/>
                </a:cubicBezTo>
                <a:close/>
                <a:moveTo>
                  <a:pt x="2539061" y="778748"/>
                </a:moveTo>
                <a:cubicBezTo>
                  <a:pt x="2547497" y="801242"/>
                  <a:pt x="2567179" y="818113"/>
                  <a:pt x="2586863" y="826550"/>
                </a:cubicBezTo>
                <a:cubicBezTo>
                  <a:pt x="2589673" y="826550"/>
                  <a:pt x="2589673" y="829360"/>
                  <a:pt x="2589673" y="829360"/>
                </a:cubicBezTo>
                <a:cubicBezTo>
                  <a:pt x="2589673" y="832171"/>
                  <a:pt x="2586863" y="832171"/>
                  <a:pt x="2586863" y="832171"/>
                </a:cubicBezTo>
                <a:cubicBezTo>
                  <a:pt x="2564365" y="837797"/>
                  <a:pt x="2547497" y="854668"/>
                  <a:pt x="2541874" y="877163"/>
                </a:cubicBezTo>
                <a:cubicBezTo>
                  <a:pt x="2541874" y="879973"/>
                  <a:pt x="2539061" y="879973"/>
                  <a:pt x="2539061" y="879973"/>
                </a:cubicBezTo>
                <a:cubicBezTo>
                  <a:pt x="2536247" y="879973"/>
                  <a:pt x="2536247" y="877163"/>
                  <a:pt x="2536247" y="877163"/>
                </a:cubicBezTo>
                <a:cubicBezTo>
                  <a:pt x="2530627" y="854668"/>
                  <a:pt x="2513756" y="837797"/>
                  <a:pt x="2491261" y="832171"/>
                </a:cubicBezTo>
                <a:cubicBezTo>
                  <a:pt x="2488448" y="832171"/>
                  <a:pt x="2488448" y="829360"/>
                  <a:pt x="2488448" y="829360"/>
                </a:cubicBezTo>
                <a:cubicBezTo>
                  <a:pt x="2488448" y="826550"/>
                  <a:pt x="2491261" y="826550"/>
                  <a:pt x="2491261" y="826550"/>
                </a:cubicBezTo>
                <a:cubicBezTo>
                  <a:pt x="2513756" y="820926"/>
                  <a:pt x="2530627" y="804053"/>
                  <a:pt x="2539061" y="778748"/>
                </a:cubicBezTo>
                <a:close/>
                <a:moveTo>
                  <a:pt x="2384413" y="778748"/>
                </a:moveTo>
                <a:cubicBezTo>
                  <a:pt x="2392849" y="801242"/>
                  <a:pt x="2409717" y="818113"/>
                  <a:pt x="2432215" y="826550"/>
                </a:cubicBezTo>
                <a:cubicBezTo>
                  <a:pt x="2435025" y="826550"/>
                  <a:pt x="2435025" y="829360"/>
                  <a:pt x="2435025" y="829360"/>
                </a:cubicBezTo>
                <a:cubicBezTo>
                  <a:pt x="2435025" y="832171"/>
                  <a:pt x="2432215" y="832171"/>
                  <a:pt x="2432215" y="832171"/>
                </a:cubicBezTo>
                <a:cubicBezTo>
                  <a:pt x="2409717" y="837797"/>
                  <a:pt x="2392849" y="854668"/>
                  <a:pt x="2387226" y="877163"/>
                </a:cubicBezTo>
                <a:cubicBezTo>
                  <a:pt x="2387226" y="879973"/>
                  <a:pt x="2384413" y="879973"/>
                  <a:pt x="2384413" y="879973"/>
                </a:cubicBezTo>
                <a:cubicBezTo>
                  <a:pt x="2381599" y="879973"/>
                  <a:pt x="2381599" y="877163"/>
                  <a:pt x="2381599" y="877163"/>
                </a:cubicBezTo>
                <a:cubicBezTo>
                  <a:pt x="2375979" y="854668"/>
                  <a:pt x="2359108" y="837797"/>
                  <a:pt x="2336613" y="832171"/>
                </a:cubicBezTo>
                <a:cubicBezTo>
                  <a:pt x="2333800" y="832171"/>
                  <a:pt x="2333800" y="829360"/>
                  <a:pt x="2333800" y="829360"/>
                </a:cubicBezTo>
                <a:cubicBezTo>
                  <a:pt x="2333800" y="826550"/>
                  <a:pt x="2336613" y="826550"/>
                  <a:pt x="2336613" y="826550"/>
                </a:cubicBezTo>
                <a:cubicBezTo>
                  <a:pt x="2359108" y="820926"/>
                  <a:pt x="2375979" y="804053"/>
                  <a:pt x="2384413" y="778748"/>
                </a:cubicBezTo>
                <a:close/>
                <a:moveTo>
                  <a:pt x="2229761" y="778748"/>
                </a:moveTo>
                <a:cubicBezTo>
                  <a:pt x="2238198" y="801242"/>
                  <a:pt x="2255066" y="818113"/>
                  <a:pt x="2277564" y="826550"/>
                </a:cubicBezTo>
                <a:cubicBezTo>
                  <a:pt x="2280374" y="826550"/>
                  <a:pt x="2280374" y="829360"/>
                  <a:pt x="2280374" y="829360"/>
                </a:cubicBezTo>
                <a:cubicBezTo>
                  <a:pt x="2280374" y="832171"/>
                  <a:pt x="2277564" y="832171"/>
                  <a:pt x="2277564" y="832171"/>
                </a:cubicBezTo>
                <a:cubicBezTo>
                  <a:pt x="2255066" y="837797"/>
                  <a:pt x="2238198" y="854668"/>
                  <a:pt x="2232575" y="877163"/>
                </a:cubicBezTo>
                <a:cubicBezTo>
                  <a:pt x="2232575" y="879973"/>
                  <a:pt x="2229761" y="879973"/>
                  <a:pt x="2229761" y="879973"/>
                </a:cubicBezTo>
                <a:cubicBezTo>
                  <a:pt x="2226948" y="879973"/>
                  <a:pt x="2226948" y="877163"/>
                  <a:pt x="2226948" y="877163"/>
                </a:cubicBezTo>
                <a:cubicBezTo>
                  <a:pt x="2221328" y="854668"/>
                  <a:pt x="2204457" y="837797"/>
                  <a:pt x="2181962" y="832171"/>
                </a:cubicBezTo>
                <a:cubicBezTo>
                  <a:pt x="2179149" y="832171"/>
                  <a:pt x="2179149" y="829360"/>
                  <a:pt x="2179149" y="829360"/>
                </a:cubicBezTo>
                <a:cubicBezTo>
                  <a:pt x="2179149" y="826550"/>
                  <a:pt x="2181962" y="826550"/>
                  <a:pt x="2181962" y="826550"/>
                </a:cubicBezTo>
                <a:cubicBezTo>
                  <a:pt x="2204457" y="820926"/>
                  <a:pt x="2221328" y="804053"/>
                  <a:pt x="2229761" y="778748"/>
                </a:cubicBezTo>
                <a:close/>
                <a:moveTo>
                  <a:pt x="2075115" y="778748"/>
                </a:moveTo>
                <a:cubicBezTo>
                  <a:pt x="2080738" y="801242"/>
                  <a:pt x="2100419" y="818113"/>
                  <a:pt x="2122917" y="826550"/>
                </a:cubicBezTo>
                <a:cubicBezTo>
                  <a:pt x="2125727" y="826550"/>
                  <a:pt x="2125727" y="829360"/>
                  <a:pt x="2125727" y="829360"/>
                </a:cubicBezTo>
                <a:cubicBezTo>
                  <a:pt x="2125727" y="832171"/>
                  <a:pt x="2122917" y="832171"/>
                  <a:pt x="2122917" y="832171"/>
                </a:cubicBezTo>
                <a:cubicBezTo>
                  <a:pt x="2100419" y="837797"/>
                  <a:pt x="2083551" y="854668"/>
                  <a:pt x="2077928" y="877163"/>
                </a:cubicBezTo>
                <a:cubicBezTo>
                  <a:pt x="2077928" y="879973"/>
                  <a:pt x="2075115" y="879973"/>
                  <a:pt x="2075115" y="879973"/>
                </a:cubicBezTo>
                <a:cubicBezTo>
                  <a:pt x="2072301" y="879973"/>
                  <a:pt x="2072301" y="877163"/>
                  <a:pt x="2072301" y="877163"/>
                </a:cubicBezTo>
                <a:cubicBezTo>
                  <a:pt x="2066681" y="854668"/>
                  <a:pt x="2049810" y="837797"/>
                  <a:pt x="2027315" y="832171"/>
                </a:cubicBezTo>
                <a:cubicBezTo>
                  <a:pt x="2024502" y="832171"/>
                  <a:pt x="2024502" y="829360"/>
                  <a:pt x="2024502" y="829360"/>
                </a:cubicBezTo>
                <a:cubicBezTo>
                  <a:pt x="2024502" y="826550"/>
                  <a:pt x="2027315" y="826550"/>
                  <a:pt x="2027315" y="826550"/>
                </a:cubicBezTo>
                <a:cubicBezTo>
                  <a:pt x="2049810" y="820926"/>
                  <a:pt x="2066681" y="804053"/>
                  <a:pt x="2075115" y="778748"/>
                </a:cubicBezTo>
                <a:close/>
                <a:moveTo>
                  <a:pt x="1917652" y="778748"/>
                </a:moveTo>
                <a:cubicBezTo>
                  <a:pt x="1926086" y="801242"/>
                  <a:pt x="1942957" y="818113"/>
                  <a:pt x="1965455" y="826550"/>
                </a:cubicBezTo>
                <a:cubicBezTo>
                  <a:pt x="1968265" y="826550"/>
                  <a:pt x="1968265" y="829360"/>
                  <a:pt x="1968265" y="829360"/>
                </a:cubicBezTo>
                <a:cubicBezTo>
                  <a:pt x="1968265" y="832171"/>
                  <a:pt x="1965455" y="832171"/>
                  <a:pt x="1965455" y="832171"/>
                </a:cubicBezTo>
                <a:cubicBezTo>
                  <a:pt x="1942957" y="837797"/>
                  <a:pt x="1926086" y="854668"/>
                  <a:pt x="1920463" y="877163"/>
                </a:cubicBezTo>
                <a:cubicBezTo>
                  <a:pt x="1920463" y="879973"/>
                  <a:pt x="1917652" y="879973"/>
                  <a:pt x="1917652" y="879973"/>
                </a:cubicBezTo>
                <a:cubicBezTo>
                  <a:pt x="1914839" y="879973"/>
                  <a:pt x="1914839" y="877163"/>
                  <a:pt x="1914839" y="877163"/>
                </a:cubicBezTo>
                <a:cubicBezTo>
                  <a:pt x="1909219" y="854668"/>
                  <a:pt x="1892345" y="837797"/>
                  <a:pt x="1869850" y="832171"/>
                </a:cubicBezTo>
                <a:cubicBezTo>
                  <a:pt x="1867040" y="832171"/>
                  <a:pt x="1867040" y="829360"/>
                  <a:pt x="1867040" y="829360"/>
                </a:cubicBezTo>
                <a:cubicBezTo>
                  <a:pt x="1867040" y="826550"/>
                  <a:pt x="1869850" y="826550"/>
                  <a:pt x="1869850" y="826550"/>
                </a:cubicBezTo>
                <a:cubicBezTo>
                  <a:pt x="1892345" y="820926"/>
                  <a:pt x="1909219" y="804053"/>
                  <a:pt x="1917652" y="778748"/>
                </a:cubicBezTo>
                <a:close/>
                <a:moveTo>
                  <a:pt x="1763004" y="778748"/>
                </a:moveTo>
                <a:cubicBezTo>
                  <a:pt x="1771438" y="801242"/>
                  <a:pt x="1788309" y="818113"/>
                  <a:pt x="1810807" y="826550"/>
                </a:cubicBezTo>
                <a:cubicBezTo>
                  <a:pt x="1813617" y="826550"/>
                  <a:pt x="1813617" y="829360"/>
                  <a:pt x="1813617" y="829360"/>
                </a:cubicBezTo>
                <a:cubicBezTo>
                  <a:pt x="1813617" y="832171"/>
                  <a:pt x="1810807" y="832171"/>
                  <a:pt x="1810807" y="832171"/>
                </a:cubicBezTo>
                <a:cubicBezTo>
                  <a:pt x="1788309" y="837797"/>
                  <a:pt x="1771438" y="854668"/>
                  <a:pt x="1765815" y="877163"/>
                </a:cubicBezTo>
                <a:cubicBezTo>
                  <a:pt x="1765815" y="879973"/>
                  <a:pt x="1763004" y="879973"/>
                  <a:pt x="1763004" y="879973"/>
                </a:cubicBezTo>
                <a:cubicBezTo>
                  <a:pt x="1760191" y="879973"/>
                  <a:pt x="1760191" y="877163"/>
                  <a:pt x="1760191" y="877163"/>
                </a:cubicBezTo>
                <a:cubicBezTo>
                  <a:pt x="1754571" y="854668"/>
                  <a:pt x="1737697" y="837797"/>
                  <a:pt x="1715202" y="832171"/>
                </a:cubicBezTo>
                <a:cubicBezTo>
                  <a:pt x="1712392" y="832171"/>
                  <a:pt x="1712392" y="829360"/>
                  <a:pt x="1712392" y="829360"/>
                </a:cubicBezTo>
                <a:cubicBezTo>
                  <a:pt x="1712392" y="826550"/>
                  <a:pt x="1715202" y="826550"/>
                  <a:pt x="1715202" y="826550"/>
                </a:cubicBezTo>
                <a:cubicBezTo>
                  <a:pt x="1737697" y="820926"/>
                  <a:pt x="1754571" y="804053"/>
                  <a:pt x="1763004" y="778748"/>
                </a:cubicBezTo>
                <a:close/>
                <a:moveTo>
                  <a:pt x="1608353" y="778748"/>
                </a:moveTo>
                <a:cubicBezTo>
                  <a:pt x="1613977" y="801242"/>
                  <a:pt x="1633658" y="818113"/>
                  <a:pt x="1656156" y="826550"/>
                </a:cubicBezTo>
                <a:cubicBezTo>
                  <a:pt x="1658966" y="826550"/>
                  <a:pt x="1658966" y="829360"/>
                  <a:pt x="1658966" y="829360"/>
                </a:cubicBezTo>
                <a:cubicBezTo>
                  <a:pt x="1658966" y="832171"/>
                  <a:pt x="1656156" y="832171"/>
                  <a:pt x="1656156" y="832171"/>
                </a:cubicBezTo>
                <a:cubicBezTo>
                  <a:pt x="1633658" y="837797"/>
                  <a:pt x="1616787" y="854668"/>
                  <a:pt x="1611164" y="877163"/>
                </a:cubicBezTo>
                <a:cubicBezTo>
                  <a:pt x="1611164" y="879973"/>
                  <a:pt x="1608353" y="879973"/>
                  <a:pt x="1608353" y="879973"/>
                </a:cubicBezTo>
                <a:cubicBezTo>
                  <a:pt x="1605540" y="879973"/>
                  <a:pt x="1605540" y="877163"/>
                  <a:pt x="1605540" y="877163"/>
                </a:cubicBezTo>
                <a:cubicBezTo>
                  <a:pt x="1599920" y="854668"/>
                  <a:pt x="1583046" y="837797"/>
                  <a:pt x="1560551" y="832171"/>
                </a:cubicBezTo>
                <a:cubicBezTo>
                  <a:pt x="1557741" y="832171"/>
                  <a:pt x="1557741" y="829360"/>
                  <a:pt x="1557741" y="829360"/>
                </a:cubicBezTo>
                <a:cubicBezTo>
                  <a:pt x="1557741" y="826550"/>
                  <a:pt x="1560551" y="826550"/>
                  <a:pt x="1560551" y="826550"/>
                </a:cubicBezTo>
                <a:cubicBezTo>
                  <a:pt x="1583046" y="820926"/>
                  <a:pt x="1599920" y="804053"/>
                  <a:pt x="1608353" y="778748"/>
                </a:cubicBezTo>
                <a:close/>
                <a:moveTo>
                  <a:pt x="1450892" y="778748"/>
                </a:moveTo>
                <a:cubicBezTo>
                  <a:pt x="1459326" y="801242"/>
                  <a:pt x="1476197" y="818113"/>
                  <a:pt x="1498695" y="826550"/>
                </a:cubicBezTo>
                <a:cubicBezTo>
                  <a:pt x="1501505" y="826550"/>
                  <a:pt x="1501505" y="829360"/>
                  <a:pt x="1501505" y="829360"/>
                </a:cubicBezTo>
                <a:cubicBezTo>
                  <a:pt x="1501505" y="832171"/>
                  <a:pt x="1498695" y="832171"/>
                  <a:pt x="1498695" y="832171"/>
                </a:cubicBezTo>
                <a:cubicBezTo>
                  <a:pt x="1476197" y="837797"/>
                  <a:pt x="1459326" y="854668"/>
                  <a:pt x="1453706" y="877163"/>
                </a:cubicBezTo>
                <a:cubicBezTo>
                  <a:pt x="1453706" y="879973"/>
                  <a:pt x="1450892" y="879973"/>
                  <a:pt x="1450892" y="879973"/>
                </a:cubicBezTo>
                <a:cubicBezTo>
                  <a:pt x="1448079" y="879973"/>
                  <a:pt x="1448079" y="877163"/>
                  <a:pt x="1448079" y="877163"/>
                </a:cubicBezTo>
                <a:cubicBezTo>
                  <a:pt x="1442458" y="854668"/>
                  <a:pt x="1425587" y="837797"/>
                  <a:pt x="1403090" y="832171"/>
                </a:cubicBezTo>
                <a:cubicBezTo>
                  <a:pt x="1400280" y="832171"/>
                  <a:pt x="1400280" y="829360"/>
                  <a:pt x="1400280" y="829360"/>
                </a:cubicBezTo>
                <a:cubicBezTo>
                  <a:pt x="1400280" y="826550"/>
                  <a:pt x="1403090" y="826550"/>
                  <a:pt x="1403090" y="826550"/>
                </a:cubicBezTo>
                <a:cubicBezTo>
                  <a:pt x="1425587" y="820926"/>
                  <a:pt x="1442458" y="804053"/>
                  <a:pt x="1450892" y="778748"/>
                </a:cubicBezTo>
                <a:close/>
                <a:moveTo>
                  <a:pt x="1296244" y="778748"/>
                </a:moveTo>
                <a:cubicBezTo>
                  <a:pt x="1304678" y="801242"/>
                  <a:pt x="1321549" y="818113"/>
                  <a:pt x="1344046" y="826550"/>
                </a:cubicBezTo>
                <a:cubicBezTo>
                  <a:pt x="1346857" y="826550"/>
                  <a:pt x="1346857" y="829360"/>
                  <a:pt x="1346857" y="829360"/>
                </a:cubicBezTo>
                <a:cubicBezTo>
                  <a:pt x="1346857" y="832171"/>
                  <a:pt x="1344046" y="832171"/>
                  <a:pt x="1344046" y="832171"/>
                </a:cubicBezTo>
                <a:cubicBezTo>
                  <a:pt x="1321549" y="837797"/>
                  <a:pt x="1304678" y="854668"/>
                  <a:pt x="1299058" y="877163"/>
                </a:cubicBezTo>
                <a:cubicBezTo>
                  <a:pt x="1299058" y="879973"/>
                  <a:pt x="1296244" y="879973"/>
                  <a:pt x="1296244" y="879973"/>
                </a:cubicBezTo>
                <a:cubicBezTo>
                  <a:pt x="1293431" y="879973"/>
                  <a:pt x="1293431" y="877163"/>
                  <a:pt x="1293431" y="877163"/>
                </a:cubicBezTo>
                <a:cubicBezTo>
                  <a:pt x="1287810" y="854668"/>
                  <a:pt x="1270939" y="837797"/>
                  <a:pt x="1248442" y="832171"/>
                </a:cubicBezTo>
                <a:cubicBezTo>
                  <a:pt x="1245632" y="832171"/>
                  <a:pt x="1245632" y="829360"/>
                  <a:pt x="1245632" y="829360"/>
                </a:cubicBezTo>
                <a:cubicBezTo>
                  <a:pt x="1245632" y="826550"/>
                  <a:pt x="1248442" y="826550"/>
                  <a:pt x="1248442" y="826550"/>
                </a:cubicBezTo>
                <a:cubicBezTo>
                  <a:pt x="1270939" y="820926"/>
                  <a:pt x="1287810" y="804053"/>
                  <a:pt x="1296244" y="778748"/>
                </a:cubicBezTo>
                <a:close/>
                <a:moveTo>
                  <a:pt x="1141593" y="778748"/>
                </a:moveTo>
                <a:cubicBezTo>
                  <a:pt x="1150027" y="801242"/>
                  <a:pt x="1166898" y="818113"/>
                  <a:pt x="1189395" y="826550"/>
                </a:cubicBezTo>
                <a:cubicBezTo>
                  <a:pt x="1192206" y="826550"/>
                  <a:pt x="1192206" y="829360"/>
                  <a:pt x="1192206" y="829360"/>
                </a:cubicBezTo>
                <a:cubicBezTo>
                  <a:pt x="1192206" y="832171"/>
                  <a:pt x="1189395" y="832171"/>
                  <a:pt x="1189395" y="832171"/>
                </a:cubicBezTo>
                <a:cubicBezTo>
                  <a:pt x="1166898" y="837797"/>
                  <a:pt x="1150027" y="854668"/>
                  <a:pt x="1144407" y="877163"/>
                </a:cubicBezTo>
                <a:cubicBezTo>
                  <a:pt x="1144407" y="879973"/>
                  <a:pt x="1141593" y="879973"/>
                  <a:pt x="1141593" y="879973"/>
                </a:cubicBezTo>
                <a:cubicBezTo>
                  <a:pt x="1138780" y="879973"/>
                  <a:pt x="1138780" y="877163"/>
                  <a:pt x="1138780" y="877163"/>
                </a:cubicBezTo>
                <a:cubicBezTo>
                  <a:pt x="1133159" y="854668"/>
                  <a:pt x="1116288" y="837797"/>
                  <a:pt x="1093791" y="832171"/>
                </a:cubicBezTo>
                <a:cubicBezTo>
                  <a:pt x="1090981" y="832171"/>
                  <a:pt x="1090981" y="829360"/>
                  <a:pt x="1090981" y="829360"/>
                </a:cubicBezTo>
                <a:cubicBezTo>
                  <a:pt x="1090981" y="826550"/>
                  <a:pt x="1093791" y="826550"/>
                  <a:pt x="1093791" y="826550"/>
                </a:cubicBezTo>
                <a:cubicBezTo>
                  <a:pt x="1116288" y="820926"/>
                  <a:pt x="1133159" y="804053"/>
                  <a:pt x="1141593" y="778748"/>
                </a:cubicBezTo>
                <a:close/>
                <a:moveTo>
                  <a:pt x="984132" y="778748"/>
                </a:moveTo>
                <a:cubicBezTo>
                  <a:pt x="992566" y="801242"/>
                  <a:pt x="1009437" y="818113"/>
                  <a:pt x="1031934" y="826550"/>
                </a:cubicBezTo>
                <a:cubicBezTo>
                  <a:pt x="1034745" y="826550"/>
                  <a:pt x="1034745" y="829360"/>
                  <a:pt x="1034745" y="829360"/>
                </a:cubicBezTo>
                <a:cubicBezTo>
                  <a:pt x="1034745" y="832171"/>
                  <a:pt x="1031934" y="832171"/>
                  <a:pt x="1031934" y="832171"/>
                </a:cubicBezTo>
                <a:cubicBezTo>
                  <a:pt x="1009437" y="837797"/>
                  <a:pt x="992566" y="854668"/>
                  <a:pt x="986946" y="877163"/>
                </a:cubicBezTo>
                <a:cubicBezTo>
                  <a:pt x="986946" y="879973"/>
                  <a:pt x="984132" y="879973"/>
                  <a:pt x="984132" y="879973"/>
                </a:cubicBezTo>
                <a:cubicBezTo>
                  <a:pt x="981319" y="879973"/>
                  <a:pt x="981319" y="877163"/>
                  <a:pt x="981319" y="877163"/>
                </a:cubicBezTo>
                <a:cubicBezTo>
                  <a:pt x="975698" y="854668"/>
                  <a:pt x="958827" y="837797"/>
                  <a:pt x="936330" y="832171"/>
                </a:cubicBezTo>
                <a:cubicBezTo>
                  <a:pt x="933520" y="832171"/>
                  <a:pt x="933520" y="829360"/>
                  <a:pt x="933520" y="829360"/>
                </a:cubicBezTo>
                <a:cubicBezTo>
                  <a:pt x="933520" y="826550"/>
                  <a:pt x="936330" y="826550"/>
                  <a:pt x="936330" y="826550"/>
                </a:cubicBezTo>
                <a:cubicBezTo>
                  <a:pt x="958827" y="820926"/>
                  <a:pt x="975698" y="804053"/>
                  <a:pt x="984132" y="778748"/>
                </a:cubicBezTo>
                <a:close/>
                <a:moveTo>
                  <a:pt x="829484" y="778748"/>
                </a:moveTo>
                <a:cubicBezTo>
                  <a:pt x="837918" y="801242"/>
                  <a:pt x="854789" y="818113"/>
                  <a:pt x="877286" y="826550"/>
                </a:cubicBezTo>
                <a:cubicBezTo>
                  <a:pt x="880097" y="826550"/>
                  <a:pt x="880097" y="829360"/>
                  <a:pt x="880097" y="829360"/>
                </a:cubicBezTo>
                <a:cubicBezTo>
                  <a:pt x="880097" y="832171"/>
                  <a:pt x="877286" y="832171"/>
                  <a:pt x="877286" y="832171"/>
                </a:cubicBezTo>
                <a:cubicBezTo>
                  <a:pt x="854789" y="837797"/>
                  <a:pt x="837918" y="854668"/>
                  <a:pt x="832298" y="877163"/>
                </a:cubicBezTo>
                <a:cubicBezTo>
                  <a:pt x="832298" y="879973"/>
                  <a:pt x="829484" y="879973"/>
                  <a:pt x="829484" y="879973"/>
                </a:cubicBezTo>
                <a:cubicBezTo>
                  <a:pt x="826671" y="879973"/>
                  <a:pt x="826671" y="877163"/>
                  <a:pt x="826671" y="877163"/>
                </a:cubicBezTo>
                <a:cubicBezTo>
                  <a:pt x="821050" y="854668"/>
                  <a:pt x="804179" y="837797"/>
                  <a:pt x="781682" y="832171"/>
                </a:cubicBezTo>
                <a:cubicBezTo>
                  <a:pt x="778872" y="832171"/>
                  <a:pt x="778872" y="829360"/>
                  <a:pt x="778872" y="829360"/>
                </a:cubicBezTo>
                <a:cubicBezTo>
                  <a:pt x="778872" y="826550"/>
                  <a:pt x="781682" y="826550"/>
                  <a:pt x="781682" y="826550"/>
                </a:cubicBezTo>
                <a:cubicBezTo>
                  <a:pt x="804179" y="820926"/>
                  <a:pt x="821050" y="804053"/>
                  <a:pt x="829484" y="778748"/>
                </a:cubicBezTo>
                <a:close/>
                <a:moveTo>
                  <a:pt x="674833" y="778748"/>
                </a:moveTo>
                <a:cubicBezTo>
                  <a:pt x="683267" y="801242"/>
                  <a:pt x="700138" y="818113"/>
                  <a:pt x="722635" y="826550"/>
                </a:cubicBezTo>
                <a:cubicBezTo>
                  <a:pt x="725446" y="826550"/>
                  <a:pt x="725446" y="829360"/>
                  <a:pt x="725446" y="829360"/>
                </a:cubicBezTo>
                <a:cubicBezTo>
                  <a:pt x="725446" y="832171"/>
                  <a:pt x="722635" y="832171"/>
                  <a:pt x="722635" y="832171"/>
                </a:cubicBezTo>
                <a:cubicBezTo>
                  <a:pt x="700138" y="837797"/>
                  <a:pt x="683267" y="854668"/>
                  <a:pt x="677647" y="877163"/>
                </a:cubicBezTo>
                <a:cubicBezTo>
                  <a:pt x="677647" y="879973"/>
                  <a:pt x="674833" y="879973"/>
                  <a:pt x="674833" y="879973"/>
                </a:cubicBezTo>
                <a:cubicBezTo>
                  <a:pt x="672020" y="879973"/>
                  <a:pt x="672020" y="877163"/>
                  <a:pt x="672020" y="877163"/>
                </a:cubicBezTo>
                <a:cubicBezTo>
                  <a:pt x="666399" y="854668"/>
                  <a:pt x="649528" y="837797"/>
                  <a:pt x="627031" y="832171"/>
                </a:cubicBezTo>
                <a:cubicBezTo>
                  <a:pt x="624221" y="832171"/>
                  <a:pt x="624221" y="829360"/>
                  <a:pt x="624221" y="829360"/>
                </a:cubicBezTo>
                <a:cubicBezTo>
                  <a:pt x="624221" y="826550"/>
                  <a:pt x="627031" y="826550"/>
                  <a:pt x="627031" y="826550"/>
                </a:cubicBezTo>
                <a:cubicBezTo>
                  <a:pt x="649528" y="820926"/>
                  <a:pt x="666399" y="804053"/>
                  <a:pt x="674833" y="778748"/>
                </a:cubicBezTo>
                <a:close/>
                <a:moveTo>
                  <a:pt x="517372" y="778748"/>
                </a:moveTo>
                <a:cubicBezTo>
                  <a:pt x="525806" y="801242"/>
                  <a:pt x="542677" y="818113"/>
                  <a:pt x="565174" y="826550"/>
                </a:cubicBezTo>
                <a:cubicBezTo>
                  <a:pt x="567985" y="826550"/>
                  <a:pt x="567985" y="829360"/>
                  <a:pt x="567985" y="829360"/>
                </a:cubicBezTo>
                <a:cubicBezTo>
                  <a:pt x="567985" y="832171"/>
                  <a:pt x="565174" y="832171"/>
                  <a:pt x="565174" y="832171"/>
                </a:cubicBezTo>
                <a:cubicBezTo>
                  <a:pt x="542677" y="837797"/>
                  <a:pt x="525806" y="854668"/>
                  <a:pt x="520183" y="877163"/>
                </a:cubicBezTo>
                <a:cubicBezTo>
                  <a:pt x="520183" y="879973"/>
                  <a:pt x="517372" y="879973"/>
                  <a:pt x="517372" y="879973"/>
                </a:cubicBezTo>
                <a:cubicBezTo>
                  <a:pt x="514559" y="879973"/>
                  <a:pt x="514559" y="877163"/>
                  <a:pt x="514559" y="877163"/>
                </a:cubicBezTo>
                <a:cubicBezTo>
                  <a:pt x="508938" y="854668"/>
                  <a:pt x="492065" y="837797"/>
                  <a:pt x="469570" y="832171"/>
                </a:cubicBezTo>
                <a:cubicBezTo>
                  <a:pt x="466760" y="832171"/>
                  <a:pt x="466760" y="829360"/>
                  <a:pt x="466760" y="829360"/>
                </a:cubicBezTo>
                <a:cubicBezTo>
                  <a:pt x="466760" y="826550"/>
                  <a:pt x="469570" y="826550"/>
                  <a:pt x="469570" y="826550"/>
                </a:cubicBezTo>
                <a:cubicBezTo>
                  <a:pt x="492065" y="820926"/>
                  <a:pt x="508938" y="804053"/>
                  <a:pt x="517372" y="778748"/>
                </a:cubicBezTo>
                <a:close/>
                <a:moveTo>
                  <a:pt x="362724" y="778748"/>
                </a:moveTo>
                <a:cubicBezTo>
                  <a:pt x="371158" y="801242"/>
                  <a:pt x="388029" y="818113"/>
                  <a:pt x="410526" y="826550"/>
                </a:cubicBezTo>
                <a:cubicBezTo>
                  <a:pt x="413337" y="826550"/>
                  <a:pt x="413337" y="829360"/>
                  <a:pt x="413337" y="829360"/>
                </a:cubicBezTo>
                <a:cubicBezTo>
                  <a:pt x="413337" y="832171"/>
                  <a:pt x="410526" y="832171"/>
                  <a:pt x="410526" y="832171"/>
                </a:cubicBezTo>
                <a:cubicBezTo>
                  <a:pt x="388029" y="837797"/>
                  <a:pt x="371158" y="854668"/>
                  <a:pt x="365535" y="877163"/>
                </a:cubicBezTo>
                <a:cubicBezTo>
                  <a:pt x="365535" y="879973"/>
                  <a:pt x="362724" y="879973"/>
                  <a:pt x="362724" y="879973"/>
                </a:cubicBezTo>
                <a:cubicBezTo>
                  <a:pt x="359911" y="879973"/>
                  <a:pt x="359911" y="877163"/>
                  <a:pt x="359911" y="877163"/>
                </a:cubicBezTo>
                <a:cubicBezTo>
                  <a:pt x="354290" y="854668"/>
                  <a:pt x="337417" y="837797"/>
                  <a:pt x="314922" y="832171"/>
                </a:cubicBezTo>
                <a:cubicBezTo>
                  <a:pt x="312112" y="832171"/>
                  <a:pt x="312112" y="829360"/>
                  <a:pt x="312112" y="829360"/>
                </a:cubicBezTo>
                <a:cubicBezTo>
                  <a:pt x="312112" y="826550"/>
                  <a:pt x="314922" y="826550"/>
                  <a:pt x="314922" y="826550"/>
                </a:cubicBezTo>
                <a:cubicBezTo>
                  <a:pt x="337417" y="820926"/>
                  <a:pt x="354290" y="804053"/>
                  <a:pt x="362724" y="778748"/>
                </a:cubicBezTo>
                <a:close/>
                <a:moveTo>
                  <a:pt x="208073" y="778748"/>
                </a:moveTo>
                <a:cubicBezTo>
                  <a:pt x="216507" y="801242"/>
                  <a:pt x="233378" y="818113"/>
                  <a:pt x="255875" y="826550"/>
                </a:cubicBezTo>
                <a:cubicBezTo>
                  <a:pt x="258686" y="826550"/>
                  <a:pt x="258686" y="829360"/>
                  <a:pt x="258686" y="829360"/>
                </a:cubicBezTo>
                <a:cubicBezTo>
                  <a:pt x="258686" y="832171"/>
                  <a:pt x="255875" y="832171"/>
                  <a:pt x="255875" y="832171"/>
                </a:cubicBezTo>
                <a:cubicBezTo>
                  <a:pt x="233378" y="837797"/>
                  <a:pt x="216507" y="854668"/>
                  <a:pt x="210884" y="877163"/>
                </a:cubicBezTo>
                <a:cubicBezTo>
                  <a:pt x="210884" y="879973"/>
                  <a:pt x="208073" y="879973"/>
                  <a:pt x="208073" y="879973"/>
                </a:cubicBezTo>
                <a:cubicBezTo>
                  <a:pt x="205260" y="879973"/>
                  <a:pt x="205260" y="877163"/>
                  <a:pt x="205260" y="877163"/>
                </a:cubicBezTo>
                <a:cubicBezTo>
                  <a:pt x="199639" y="854668"/>
                  <a:pt x="182766" y="837797"/>
                  <a:pt x="160271" y="832171"/>
                </a:cubicBezTo>
                <a:cubicBezTo>
                  <a:pt x="157461" y="832171"/>
                  <a:pt x="157461" y="829360"/>
                  <a:pt x="157461" y="829360"/>
                </a:cubicBezTo>
                <a:cubicBezTo>
                  <a:pt x="157461" y="826550"/>
                  <a:pt x="160271" y="826550"/>
                  <a:pt x="160271" y="826550"/>
                </a:cubicBezTo>
                <a:cubicBezTo>
                  <a:pt x="182766" y="820926"/>
                  <a:pt x="199639" y="804053"/>
                  <a:pt x="208073" y="778748"/>
                </a:cubicBezTo>
                <a:close/>
                <a:moveTo>
                  <a:pt x="50612" y="778748"/>
                </a:moveTo>
                <a:cubicBezTo>
                  <a:pt x="59049" y="801242"/>
                  <a:pt x="75920" y="818113"/>
                  <a:pt x="98414" y="826550"/>
                </a:cubicBezTo>
                <a:cubicBezTo>
                  <a:pt x="101225" y="826550"/>
                  <a:pt x="101225" y="829360"/>
                  <a:pt x="101225" y="829360"/>
                </a:cubicBezTo>
                <a:cubicBezTo>
                  <a:pt x="101225" y="832171"/>
                  <a:pt x="98414" y="832171"/>
                  <a:pt x="98414" y="832171"/>
                </a:cubicBezTo>
                <a:cubicBezTo>
                  <a:pt x="75920" y="837797"/>
                  <a:pt x="59049" y="854668"/>
                  <a:pt x="53426" y="877163"/>
                </a:cubicBezTo>
                <a:cubicBezTo>
                  <a:pt x="53426" y="879973"/>
                  <a:pt x="50612" y="879973"/>
                  <a:pt x="50612" y="879973"/>
                </a:cubicBezTo>
                <a:cubicBezTo>
                  <a:pt x="47802" y="879973"/>
                  <a:pt x="47802" y="877163"/>
                  <a:pt x="47802" y="877163"/>
                </a:cubicBezTo>
                <a:cubicBezTo>
                  <a:pt x="42178" y="854668"/>
                  <a:pt x="25307" y="837797"/>
                  <a:pt x="2813" y="832171"/>
                </a:cubicBezTo>
                <a:cubicBezTo>
                  <a:pt x="0" y="832171"/>
                  <a:pt x="0" y="829360"/>
                  <a:pt x="0" y="829360"/>
                </a:cubicBezTo>
                <a:cubicBezTo>
                  <a:pt x="0" y="826550"/>
                  <a:pt x="2813" y="826550"/>
                  <a:pt x="2813" y="826550"/>
                </a:cubicBezTo>
                <a:cubicBezTo>
                  <a:pt x="25307" y="820926"/>
                  <a:pt x="42178" y="804053"/>
                  <a:pt x="50612" y="778748"/>
                </a:cubicBezTo>
                <a:close/>
                <a:moveTo>
                  <a:pt x="5184973" y="621287"/>
                </a:moveTo>
                <a:cubicBezTo>
                  <a:pt x="5193410" y="646595"/>
                  <a:pt x="5210281" y="663465"/>
                  <a:pt x="5232776" y="669089"/>
                </a:cubicBezTo>
                <a:cubicBezTo>
                  <a:pt x="5235586" y="669089"/>
                  <a:pt x="5235586" y="671899"/>
                  <a:pt x="5235586" y="671899"/>
                </a:cubicBezTo>
                <a:cubicBezTo>
                  <a:pt x="5235586" y="674713"/>
                  <a:pt x="5232776" y="674713"/>
                  <a:pt x="5232776" y="674713"/>
                </a:cubicBezTo>
                <a:cubicBezTo>
                  <a:pt x="5210281" y="680336"/>
                  <a:pt x="5193410" y="697207"/>
                  <a:pt x="5187787" y="719702"/>
                </a:cubicBezTo>
                <a:cubicBezTo>
                  <a:pt x="5187787" y="722512"/>
                  <a:pt x="5184973" y="722512"/>
                  <a:pt x="5184973" y="722512"/>
                </a:cubicBezTo>
                <a:cubicBezTo>
                  <a:pt x="5182163" y="722512"/>
                  <a:pt x="5182163" y="719702"/>
                  <a:pt x="5182163" y="719702"/>
                </a:cubicBezTo>
                <a:cubicBezTo>
                  <a:pt x="5176540" y="697207"/>
                  <a:pt x="5159669" y="680336"/>
                  <a:pt x="5137174" y="674713"/>
                </a:cubicBezTo>
                <a:cubicBezTo>
                  <a:pt x="5134361" y="674713"/>
                  <a:pt x="5134361" y="671899"/>
                  <a:pt x="5134361" y="671899"/>
                </a:cubicBezTo>
                <a:cubicBezTo>
                  <a:pt x="5134361" y="669089"/>
                  <a:pt x="5137174" y="669089"/>
                  <a:pt x="5137174" y="669089"/>
                </a:cubicBezTo>
                <a:cubicBezTo>
                  <a:pt x="5159669" y="663465"/>
                  <a:pt x="5176540" y="646595"/>
                  <a:pt x="5184973" y="621287"/>
                </a:cubicBezTo>
                <a:close/>
                <a:moveTo>
                  <a:pt x="5030325" y="621287"/>
                </a:moveTo>
                <a:cubicBezTo>
                  <a:pt x="5035949" y="646595"/>
                  <a:pt x="5055630" y="663465"/>
                  <a:pt x="5078128" y="669089"/>
                </a:cubicBezTo>
                <a:cubicBezTo>
                  <a:pt x="5080938" y="669089"/>
                  <a:pt x="5080938" y="671899"/>
                  <a:pt x="5080938" y="671899"/>
                </a:cubicBezTo>
                <a:cubicBezTo>
                  <a:pt x="5080938" y="674713"/>
                  <a:pt x="5078128" y="674713"/>
                  <a:pt x="5078128" y="674713"/>
                </a:cubicBezTo>
                <a:cubicBezTo>
                  <a:pt x="5055630" y="680336"/>
                  <a:pt x="5038759" y="697207"/>
                  <a:pt x="5033136" y="719702"/>
                </a:cubicBezTo>
                <a:cubicBezTo>
                  <a:pt x="5033136" y="722512"/>
                  <a:pt x="5030325" y="722512"/>
                  <a:pt x="5030325" y="722512"/>
                </a:cubicBezTo>
                <a:cubicBezTo>
                  <a:pt x="5027512" y="722512"/>
                  <a:pt x="5027512" y="719702"/>
                  <a:pt x="5027512" y="719702"/>
                </a:cubicBezTo>
                <a:cubicBezTo>
                  <a:pt x="5021892" y="697207"/>
                  <a:pt x="5005018" y="680336"/>
                  <a:pt x="4982523" y="674713"/>
                </a:cubicBezTo>
                <a:cubicBezTo>
                  <a:pt x="4979713" y="674713"/>
                  <a:pt x="4979713" y="671899"/>
                  <a:pt x="4979713" y="671899"/>
                </a:cubicBezTo>
                <a:cubicBezTo>
                  <a:pt x="4979713" y="669089"/>
                  <a:pt x="4982523" y="669089"/>
                  <a:pt x="4982523" y="669089"/>
                </a:cubicBezTo>
                <a:cubicBezTo>
                  <a:pt x="5005018" y="663465"/>
                  <a:pt x="5021892" y="646595"/>
                  <a:pt x="5030325" y="621287"/>
                </a:cubicBezTo>
                <a:close/>
                <a:moveTo>
                  <a:pt x="4872861" y="621287"/>
                </a:moveTo>
                <a:cubicBezTo>
                  <a:pt x="4881298" y="646595"/>
                  <a:pt x="4898166" y="663465"/>
                  <a:pt x="4920664" y="669089"/>
                </a:cubicBezTo>
                <a:cubicBezTo>
                  <a:pt x="4923474" y="669089"/>
                  <a:pt x="4923474" y="671899"/>
                  <a:pt x="4923474" y="671899"/>
                </a:cubicBezTo>
                <a:cubicBezTo>
                  <a:pt x="4923474" y="674713"/>
                  <a:pt x="4920664" y="674713"/>
                  <a:pt x="4920664" y="674713"/>
                </a:cubicBezTo>
                <a:cubicBezTo>
                  <a:pt x="4898166" y="680336"/>
                  <a:pt x="4881298" y="697207"/>
                  <a:pt x="4875675" y="719702"/>
                </a:cubicBezTo>
                <a:cubicBezTo>
                  <a:pt x="4875675" y="722512"/>
                  <a:pt x="4872861" y="722512"/>
                  <a:pt x="4872861" y="722512"/>
                </a:cubicBezTo>
                <a:cubicBezTo>
                  <a:pt x="4870048" y="722512"/>
                  <a:pt x="4870048" y="719702"/>
                  <a:pt x="4870048" y="719702"/>
                </a:cubicBezTo>
                <a:cubicBezTo>
                  <a:pt x="4864428" y="697207"/>
                  <a:pt x="4847557" y="680336"/>
                  <a:pt x="4825062" y="674713"/>
                </a:cubicBezTo>
                <a:cubicBezTo>
                  <a:pt x="4822249" y="674713"/>
                  <a:pt x="4822249" y="671899"/>
                  <a:pt x="4822249" y="671899"/>
                </a:cubicBezTo>
                <a:cubicBezTo>
                  <a:pt x="4822249" y="669089"/>
                  <a:pt x="4825062" y="669089"/>
                  <a:pt x="4825062" y="669089"/>
                </a:cubicBezTo>
                <a:cubicBezTo>
                  <a:pt x="4847557" y="663465"/>
                  <a:pt x="4864428" y="646595"/>
                  <a:pt x="4872861" y="621287"/>
                </a:cubicBezTo>
                <a:close/>
                <a:moveTo>
                  <a:pt x="4718213" y="621287"/>
                </a:moveTo>
                <a:cubicBezTo>
                  <a:pt x="4726650" y="646595"/>
                  <a:pt x="4743518" y="663465"/>
                  <a:pt x="4766016" y="669089"/>
                </a:cubicBezTo>
                <a:cubicBezTo>
                  <a:pt x="4768826" y="669089"/>
                  <a:pt x="4768826" y="671899"/>
                  <a:pt x="4768826" y="671899"/>
                </a:cubicBezTo>
                <a:cubicBezTo>
                  <a:pt x="4768826" y="674713"/>
                  <a:pt x="4766016" y="674713"/>
                  <a:pt x="4766016" y="674713"/>
                </a:cubicBezTo>
                <a:cubicBezTo>
                  <a:pt x="4743518" y="680336"/>
                  <a:pt x="4726650" y="697207"/>
                  <a:pt x="4721027" y="719702"/>
                </a:cubicBezTo>
                <a:cubicBezTo>
                  <a:pt x="4721027" y="722512"/>
                  <a:pt x="4718213" y="722512"/>
                  <a:pt x="4718213" y="722512"/>
                </a:cubicBezTo>
                <a:cubicBezTo>
                  <a:pt x="4715400" y="722512"/>
                  <a:pt x="4715400" y="719702"/>
                  <a:pt x="4715400" y="719702"/>
                </a:cubicBezTo>
                <a:cubicBezTo>
                  <a:pt x="4709780" y="697207"/>
                  <a:pt x="4692909" y="680336"/>
                  <a:pt x="4670414" y="674713"/>
                </a:cubicBezTo>
                <a:cubicBezTo>
                  <a:pt x="4667601" y="674713"/>
                  <a:pt x="4667601" y="671899"/>
                  <a:pt x="4667601" y="671899"/>
                </a:cubicBezTo>
                <a:cubicBezTo>
                  <a:pt x="4667601" y="669089"/>
                  <a:pt x="4670414" y="669089"/>
                  <a:pt x="4670414" y="669089"/>
                </a:cubicBezTo>
                <a:cubicBezTo>
                  <a:pt x="4692909" y="663465"/>
                  <a:pt x="4709780" y="646595"/>
                  <a:pt x="4718213" y="621287"/>
                </a:cubicBezTo>
                <a:close/>
                <a:moveTo>
                  <a:pt x="4563563" y="621287"/>
                </a:moveTo>
                <a:cubicBezTo>
                  <a:pt x="4571999" y="646595"/>
                  <a:pt x="4588867" y="663465"/>
                  <a:pt x="4611365" y="669089"/>
                </a:cubicBezTo>
                <a:cubicBezTo>
                  <a:pt x="4614175" y="669089"/>
                  <a:pt x="4614175" y="671899"/>
                  <a:pt x="4614175" y="671899"/>
                </a:cubicBezTo>
                <a:cubicBezTo>
                  <a:pt x="4614175" y="674713"/>
                  <a:pt x="4611365" y="674713"/>
                  <a:pt x="4611365" y="674713"/>
                </a:cubicBezTo>
                <a:cubicBezTo>
                  <a:pt x="4588867" y="680336"/>
                  <a:pt x="4571999" y="697207"/>
                  <a:pt x="4566376" y="719702"/>
                </a:cubicBezTo>
                <a:cubicBezTo>
                  <a:pt x="4566376" y="722512"/>
                  <a:pt x="4563563" y="722512"/>
                  <a:pt x="4563563" y="722512"/>
                </a:cubicBezTo>
                <a:cubicBezTo>
                  <a:pt x="4560749" y="722512"/>
                  <a:pt x="4560749" y="719702"/>
                  <a:pt x="4560749" y="719702"/>
                </a:cubicBezTo>
                <a:cubicBezTo>
                  <a:pt x="4555129" y="697207"/>
                  <a:pt x="4538258" y="680336"/>
                  <a:pt x="4515763" y="674713"/>
                </a:cubicBezTo>
                <a:cubicBezTo>
                  <a:pt x="4512950" y="674713"/>
                  <a:pt x="4512950" y="671899"/>
                  <a:pt x="4512950" y="671899"/>
                </a:cubicBezTo>
                <a:cubicBezTo>
                  <a:pt x="4512950" y="669089"/>
                  <a:pt x="4515763" y="669089"/>
                  <a:pt x="4515763" y="669089"/>
                </a:cubicBezTo>
                <a:cubicBezTo>
                  <a:pt x="4538258" y="663465"/>
                  <a:pt x="4555129" y="646595"/>
                  <a:pt x="4563563" y="621287"/>
                </a:cubicBezTo>
                <a:close/>
                <a:moveTo>
                  <a:pt x="4406104" y="621287"/>
                </a:moveTo>
                <a:cubicBezTo>
                  <a:pt x="4414538" y="646595"/>
                  <a:pt x="4431409" y="663465"/>
                  <a:pt x="4453907" y="669089"/>
                </a:cubicBezTo>
                <a:cubicBezTo>
                  <a:pt x="4456717" y="669089"/>
                  <a:pt x="4456717" y="671899"/>
                  <a:pt x="4456717" y="671899"/>
                </a:cubicBezTo>
                <a:cubicBezTo>
                  <a:pt x="4456717" y="674713"/>
                  <a:pt x="4453907" y="674713"/>
                  <a:pt x="4453907" y="674713"/>
                </a:cubicBezTo>
                <a:cubicBezTo>
                  <a:pt x="4431409" y="680336"/>
                  <a:pt x="4414538" y="697207"/>
                  <a:pt x="4408915" y="719702"/>
                </a:cubicBezTo>
                <a:cubicBezTo>
                  <a:pt x="4408915" y="722512"/>
                  <a:pt x="4406104" y="722512"/>
                  <a:pt x="4406104" y="722512"/>
                </a:cubicBezTo>
                <a:cubicBezTo>
                  <a:pt x="4403291" y="722512"/>
                  <a:pt x="4403291" y="719702"/>
                  <a:pt x="4403291" y="719702"/>
                </a:cubicBezTo>
                <a:cubicBezTo>
                  <a:pt x="4397671" y="697207"/>
                  <a:pt x="4380797" y="680336"/>
                  <a:pt x="4358302" y="674713"/>
                </a:cubicBezTo>
                <a:cubicBezTo>
                  <a:pt x="4355492" y="674713"/>
                  <a:pt x="4355492" y="671899"/>
                  <a:pt x="4355492" y="671899"/>
                </a:cubicBezTo>
                <a:cubicBezTo>
                  <a:pt x="4355492" y="669089"/>
                  <a:pt x="4358302" y="669089"/>
                  <a:pt x="4358302" y="669089"/>
                </a:cubicBezTo>
                <a:cubicBezTo>
                  <a:pt x="4380797" y="663465"/>
                  <a:pt x="4397671" y="646595"/>
                  <a:pt x="4406104" y="621287"/>
                </a:cubicBezTo>
                <a:close/>
                <a:moveTo>
                  <a:pt x="4251453" y="621287"/>
                </a:moveTo>
                <a:cubicBezTo>
                  <a:pt x="4259887" y="646595"/>
                  <a:pt x="4276758" y="663465"/>
                  <a:pt x="4299256" y="669089"/>
                </a:cubicBezTo>
                <a:cubicBezTo>
                  <a:pt x="4302066" y="669089"/>
                  <a:pt x="4302066" y="671899"/>
                  <a:pt x="4302066" y="671899"/>
                </a:cubicBezTo>
                <a:cubicBezTo>
                  <a:pt x="4302066" y="674713"/>
                  <a:pt x="4299256" y="674713"/>
                  <a:pt x="4299256" y="674713"/>
                </a:cubicBezTo>
                <a:cubicBezTo>
                  <a:pt x="4276758" y="680336"/>
                  <a:pt x="4259887" y="697207"/>
                  <a:pt x="4254264" y="719702"/>
                </a:cubicBezTo>
                <a:cubicBezTo>
                  <a:pt x="4254264" y="722512"/>
                  <a:pt x="4251453" y="722512"/>
                  <a:pt x="4251453" y="722512"/>
                </a:cubicBezTo>
                <a:cubicBezTo>
                  <a:pt x="4248640" y="722512"/>
                  <a:pt x="4248640" y="719702"/>
                  <a:pt x="4248640" y="719702"/>
                </a:cubicBezTo>
                <a:cubicBezTo>
                  <a:pt x="4243020" y="697207"/>
                  <a:pt x="4226146" y="680336"/>
                  <a:pt x="4203651" y="674713"/>
                </a:cubicBezTo>
                <a:cubicBezTo>
                  <a:pt x="4200841" y="674713"/>
                  <a:pt x="4200841" y="671899"/>
                  <a:pt x="4200841" y="671899"/>
                </a:cubicBezTo>
                <a:cubicBezTo>
                  <a:pt x="4200841" y="669089"/>
                  <a:pt x="4203651" y="669089"/>
                  <a:pt x="4203651" y="669089"/>
                </a:cubicBezTo>
                <a:cubicBezTo>
                  <a:pt x="4226146" y="663465"/>
                  <a:pt x="4243020" y="646595"/>
                  <a:pt x="4251453" y="621287"/>
                </a:cubicBezTo>
                <a:close/>
                <a:moveTo>
                  <a:pt x="4096805" y="621287"/>
                </a:moveTo>
                <a:cubicBezTo>
                  <a:pt x="4105239" y="646595"/>
                  <a:pt x="4122110" y="663465"/>
                  <a:pt x="4144608" y="669089"/>
                </a:cubicBezTo>
                <a:cubicBezTo>
                  <a:pt x="4147418" y="669089"/>
                  <a:pt x="4147418" y="671899"/>
                  <a:pt x="4147418" y="671899"/>
                </a:cubicBezTo>
                <a:cubicBezTo>
                  <a:pt x="4147418" y="674713"/>
                  <a:pt x="4144608" y="674713"/>
                  <a:pt x="4144608" y="674713"/>
                </a:cubicBezTo>
                <a:cubicBezTo>
                  <a:pt x="4122110" y="680336"/>
                  <a:pt x="4105239" y="697207"/>
                  <a:pt x="4099616" y="719702"/>
                </a:cubicBezTo>
                <a:cubicBezTo>
                  <a:pt x="4099616" y="722512"/>
                  <a:pt x="4096805" y="722512"/>
                  <a:pt x="4096805" y="722512"/>
                </a:cubicBezTo>
                <a:cubicBezTo>
                  <a:pt x="4093992" y="722512"/>
                  <a:pt x="4093992" y="719702"/>
                  <a:pt x="4093992" y="719702"/>
                </a:cubicBezTo>
                <a:cubicBezTo>
                  <a:pt x="4088372" y="697207"/>
                  <a:pt x="4071498" y="680336"/>
                  <a:pt x="4049003" y="674713"/>
                </a:cubicBezTo>
                <a:cubicBezTo>
                  <a:pt x="4046193" y="674713"/>
                  <a:pt x="4046193" y="671899"/>
                  <a:pt x="4046193" y="671899"/>
                </a:cubicBezTo>
                <a:cubicBezTo>
                  <a:pt x="4046193" y="669089"/>
                  <a:pt x="4049003" y="669089"/>
                  <a:pt x="4049003" y="669089"/>
                </a:cubicBezTo>
                <a:cubicBezTo>
                  <a:pt x="4071498" y="663465"/>
                  <a:pt x="4088372" y="646595"/>
                  <a:pt x="4096805" y="621287"/>
                </a:cubicBezTo>
                <a:close/>
                <a:moveTo>
                  <a:pt x="3939345" y="621287"/>
                </a:moveTo>
                <a:cubicBezTo>
                  <a:pt x="3947781" y="646595"/>
                  <a:pt x="3964649" y="663465"/>
                  <a:pt x="3987147" y="669089"/>
                </a:cubicBezTo>
                <a:cubicBezTo>
                  <a:pt x="3989957" y="669089"/>
                  <a:pt x="3989957" y="671899"/>
                  <a:pt x="3989957" y="671899"/>
                </a:cubicBezTo>
                <a:cubicBezTo>
                  <a:pt x="3989957" y="674713"/>
                  <a:pt x="3987147" y="674713"/>
                  <a:pt x="3987147" y="674713"/>
                </a:cubicBezTo>
                <a:cubicBezTo>
                  <a:pt x="3964649" y="680336"/>
                  <a:pt x="3947781" y="697207"/>
                  <a:pt x="3942155" y="719702"/>
                </a:cubicBezTo>
                <a:cubicBezTo>
                  <a:pt x="3942155" y="722512"/>
                  <a:pt x="3939345" y="722512"/>
                  <a:pt x="3939345" y="722512"/>
                </a:cubicBezTo>
                <a:cubicBezTo>
                  <a:pt x="3936531" y="722512"/>
                  <a:pt x="3936531" y="719702"/>
                  <a:pt x="3936531" y="719702"/>
                </a:cubicBezTo>
                <a:cubicBezTo>
                  <a:pt x="3930911" y="697207"/>
                  <a:pt x="3914037" y="680336"/>
                  <a:pt x="3891545" y="674713"/>
                </a:cubicBezTo>
                <a:cubicBezTo>
                  <a:pt x="3888732" y="674713"/>
                  <a:pt x="3888732" y="671899"/>
                  <a:pt x="3888732" y="671899"/>
                </a:cubicBezTo>
                <a:cubicBezTo>
                  <a:pt x="3888732" y="669089"/>
                  <a:pt x="3891545" y="669089"/>
                  <a:pt x="3891545" y="669089"/>
                </a:cubicBezTo>
                <a:cubicBezTo>
                  <a:pt x="3914037" y="663465"/>
                  <a:pt x="3930911" y="646595"/>
                  <a:pt x="3939345" y="621287"/>
                </a:cubicBezTo>
                <a:close/>
                <a:moveTo>
                  <a:pt x="3784693" y="621287"/>
                </a:moveTo>
                <a:cubicBezTo>
                  <a:pt x="3793130" y="646595"/>
                  <a:pt x="3809998" y="663465"/>
                  <a:pt x="3832496" y="669089"/>
                </a:cubicBezTo>
                <a:cubicBezTo>
                  <a:pt x="3835306" y="669089"/>
                  <a:pt x="3835306" y="671899"/>
                  <a:pt x="3835306" y="671899"/>
                </a:cubicBezTo>
                <a:cubicBezTo>
                  <a:pt x="3835306" y="674713"/>
                  <a:pt x="3832496" y="674713"/>
                  <a:pt x="3832496" y="674713"/>
                </a:cubicBezTo>
                <a:cubicBezTo>
                  <a:pt x="3809998" y="680336"/>
                  <a:pt x="3793130" y="697207"/>
                  <a:pt x="3787504" y="719702"/>
                </a:cubicBezTo>
                <a:cubicBezTo>
                  <a:pt x="3787504" y="722512"/>
                  <a:pt x="3784693" y="722512"/>
                  <a:pt x="3784693" y="722512"/>
                </a:cubicBezTo>
                <a:cubicBezTo>
                  <a:pt x="3781880" y="722512"/>
                  <a:pt x="3781880" y="719702"/>
                  <a:pt x="3781880" y="719702"/>
                </a:cubicBezTo>
                <a:cubicBezTo>
                  <a:pt x="3776260" y="697207"/>
                  <a:pt x="3759386" y="680336"/>
                  <a:pt x="3736894" y="674713"/>
                </a:cubicBezTo>
                <a:cubicBezTo>
                  <a:pt x="3734081" y="674713"/>
                  <a:pt x="3734081" y="671899"/>
                  <a:pt x="3734081" y="671899"/>
                </a:cubicBezTo>
                <a:cubicBezTo>
                  <a:pt x="3734081" y="669089"/>
                  <a:pt x="3736894" y="669089"/>
                  <a:pt x="3736894" y="669089"/>
                </a:cubicBezTo>
                <a:cubicBezTo>
                  <a:pt x="3759386" y="663465"/>
                  <a:pt x="3776260" y="646595"/>
                  <a:pt x="3784693" y="621287"/>
                </a:cubicBezTo>
                <a:close/>
                <a:moveTo>
                  <a:pt x="3630045" y="621287"/>
                </a:moveTo>
                <a:cubicBezTo>
                  <a:pt x="3638482" y="646595"/>
                  <a:pt x="3655350" y="663465"/>
                  <a:pt x="3677848" y="669089"/>
                </a:cubicBezTo>
                <a:cubicBezTo>
                  <a:pt x="3680658" y="669089"/>
                  <a:pt x="3680658" y="671899"/>
                  <a:pt x="3680658" y="671899"/>
                </a:cubicBezTo>
                <a:cubicBezTo>
                  <a:pt x="3680658" y="674713"/>
                  <a:pt x="3677848" y="674713"/>
                  <a:pt x="3677848" y="674713"/>
                </a:cubicBezTo>
                <a:cubicBezTo>
                  <a:pt x="3655350" y="680336"/>
                  <a:pt x="3638482" y="697207"/>
                  <a:pt x="3632856" y="719702"/>
                </a:cubicBezTo>
                <a:cubicBezTo>
                  <a:pt x="3632856" y="722512"/>
                  <a:pt x="3630045" y="722512"/>
                  <a:pt x="3630045" y="722512"/>
                </a:cubicBezTo>
                <a:cubicBezTo>
                  <a:pt x="3627232" y="722512"/>
                  <a:pt x="3627232" y="719702"/>
                  <a:pt x="3627232" y="719702"/>
                </a:cubicBezTo>
                <a:cubicBezTo>
                  <a:pt x="3621612" y="697207"/>
                  <a:pt x="3604738" y="680336"/>
                  <a:pt x="3582246" y="674713"/>
                </a:cubicBezTo>
                <a:cubicBezTo>
                  <a:pt x="3579433" y="674713"/>
                  <a:pt x="3579433" y="671899"/>
                  <a:pt x="3579433" y="671899"/>
                </a:cubicBezTo>
                <a:cubicBezTo>
                  <a:pt x="3579433" y="669089"/>
                  <a:pt x="3582246" y="669089"/>
                  <a:pt x="3582246" y="669089"/>
                </a:cubicBezTo>
                <a:cubicBezTo>
                  <a:pt x="3604738" y="663465"/>
                  <a:pt x="3621612" y="646595"/>
                  <a:pt x="3630045" y="621287"/>
                </a:cubicBezTo>
                <a:close/>
                <a:moveTo>
                  <a:pt x="3472581" y="621287"/>
                </a:moveTo>
                <a:cubicBezTo>
                  <a:pt x="3481018" y="646595"/>
                  <a:pt x="3500700" y="663465"/>
                  <a:pt x="3520384" y="669089"/>
                </a:cubicBezTo>
                <a:cubicBezTo>
                  <a:pt x="3523194" y="669089"/>
                  <a:pt x="3523194" y="671899"/>
                  <a:pt x="3523194" y="671899"/>
                </a:cubicBezTo>
                <a:cubicBezTo>
                  <a:pt x="3523194" y="674713"/>
                  <a:pt x="3520384" y="674713"/>
                  <a:pt x="3520384" y="674713"/>
                </a:cubicBezTo>
                <a:cubicBezTo>
                  <a:pt x="3497889" y="680336"/>
                  <a:pt x="3481018" y="697207"/>
                  <a:pt x="3475395" y="719702"/>
                </a:cubicBezTo>
                <a:cubicBezTo>
                  <a:pt x="3475395" y="722512"/>
                  <a:pt x="3472581" y="722512"/>
                  <a:pt x="3472581" y="722512"/>
                </a:cubicBezTo>
                <a:cubicBezTo>
                  <a:pt x="3469771" y="722512"/>
                  <a:pt x="3469771" y="719702"/>
                  <a:pt x="3469771" y="719702"/>
                </a:cubicBezTo>
                <a:cubicBezTo>
                  <a:pt x="3464148" y="697207"/>
                  <a:pt x="3447277" y="680336"/>
                  <a:pt x="3424782" y="674713"/>
                </a:cubicBezTo>
                <a:cubicBezTo>
                  <a:pt x="3421969" y="674713"/>
                  <a:pt x="3421969" y="671899"/>
                  <a:pt x="3421969" y="671899"/>
                </a:cubicBezTo>
                <a:cubicBezTo>
                  <a:pt x="3421969" y="669089"/>
                  <a:pt x="3424782" y="669089"/>
                  <a:pt x="3424782" y="669089"/>
                </a:cubicBezTo>
                <a:cubicBezTo>
                  <a:pt x="3447277" y="663465"/>
                  <a:pt x="3464148" y="646595"/>
                  <a:pt x="3472581" y="621287"/>
                </a:cubicBezTo>
                <a:close/>
                <a:moveTo>
                  <a:pt x="3317933" y="621287"/>
                </a:moveTo>
                <a:cubicBezTo>
                  <a:pt x="3326370" y="646595"/>
                  <a:pt x="3343241" y="663465"/>
                  <a:pt x="3365736" y="669089"/>
                </a:cubicBezTo>
                <a:cubicBezTo>
                  <a:pt x="3368546" y="669089"/>
                  <a:pt x="3368546" y="671899"/>
                  <a:pt x="3368546" y="671899"/>
                </a:cubicBezTo>
                <a:cubicBezTo>
                  <a:pt x="3368546" y="674713"/>
                  <a:pt x="3365736" y="674713"/>
                  <a:pt x="3365736" y="674713"/>
                </a:cubicBezTo>
                <a:cubicBezTo>
                  <a:pt x="3343241" y="680336"/>
                  <a:pt x="3326370" y="697207"/>
                  <a:pt x="3320747" y="719702"/>
                </a:cubicBezTo>
                <a:cubicBezTo>
                  <a:pt x="3320747" y="722512"/>
                  <a:pt x="3317933" y="722512"/>
                  <a:pt x="3317933" y="722512"/>
                </a:cubicBezTo>
                <a:cubicBezTo>
                  <a:pt x="3315123" y="722512"/>
                  <a:pt x="3315123" y="719702"/>
                  <a:pt x="3315123" y="719702"/>
                </a:cubicBezTo>
                <a:cubicBezTo>
                  <a:pt x="3309500" y="697207"/>
                  <a:pt x="3292629" y="680336"/>
                  <a:pt x="3270134" y="674713"/>
                </a:cubicBezTo>
                <a:cubicBezTo>
                  <a:pt x="3267321" y="674713"/>
                  <a:pt x="3267321" y="671899"/>
                  <a:pt x="3267321" y="671899"/>
                </a:cubicBezTo>
                <a:cubicBezTo>
                  <a:pt x="3267321" y="669089"/>
                  <a:pt x="3270134" y="669089"/>
                  <a:pt x="3270134" y="669089"/>
                </a:cubicBezTo>
                <a:cubicBezTo>
                  <a:pt x="3292629" y="663465"/>
                  <a:pt x="3309500" y="646595"/>
                  <a:pt x="3317933" y="621287"/>
                </a:cubicBezTo>
                <a:close/>
                <a:moveTo>
                  <a:pt x="3163283" y="621287"/>
                </a:moveTo>
                <a:cubicBezTo>
                  <a:pt x="3171719" y="646595"/>
                  <a:pt x="3188590" y="663465"/>
                  <a:pt x="3211085" y="669089"/>
                </a:cubicBezTo>
                <a:cubicBezTo>
                  <a:pt x="3213895" y="669089"/>
                  <a:pt x="3213895" y="671899"/>
                  <a:pt x="3213895" y="671899"/>
                </a:cubicBezTo>
                <a:cubicBezTo>
                  <a:pt x="3213895" y="674713"/>
                  <a:pt x="3211085" y="674713"/>
                  <a:pt x="3211085" y="674713"/>
                </a:cubicBezTo>
                <a:cubicBezTo>
                  <a:pt x="3188590" y="680336"/>
                  <a:pt x="3171719" y="697207"/>
                  <a:pt x="3166096" y="719702"/>
                </a:cubicBezTo>
                <a:cubicBezTo>
                  <a:pt x="3166096" y="722512"/>
                  <a:pt x="3163283" y="722512"/>
                  <a:pt x="3163283" y="722512"/>
                </a:cubicBezTo>
                <a:cubicBezTo>
                  <a:pt x="3160472" y="722512"/>
                  <a:pt x="3160472" y="719702"/>
                  <a:pt x="3160472" y="719702"/>
                </a:cubicBezTo>
                <a:cubicBezTo>
                  <a:pt x="3154849" y="697207"/>
                  <a:pt x="3137978" y="680336"/>
                  <a:pt x="3115483" y="674713"/>
                </a:cubicBezTo>
                <a:cubicBezTo>
                  <a:pt x="3112670" y="674713"/>
                  <a:pt x="3112670" y="671899"/>
                  <a:pt x="3112670" y="671899"/>
                </a:cubicBezTo>
                <a:cubicBezTo>
                  <a:pt x="3112670" y="669089"/>
                  <a:pt x="3115483" y="669089"/>
                  <a:pt x="3115483" y="669089"/>
                </a:cubicBezTo>
                <a:cubicBezTo>
                  <a:pt x="3137978" y="663465"/>
                  <a:pt x="3154849" y="646595"/>
                  <a:pt x="3163283" y="621287"/>
                </a:cubicBezTo>
                <a:close/>
                <a:moveTo>
                  <a:pt x="3005823" y="621287"/>
                </a:moveTo>
                <a:cubicBezTo>
                  <a:pt x="3014257" y="646595"/>
                  <a:pt x="3033942" y="663465"/>
                  <a:pt x="3053626" y="669089"/>
                </a:cubicBezTo>
                <a:cubicBezTo>
                  <a:pt x="3056436" y="669089"/>
                  <a:pt x="3056436" y="671899"/>
                  <a:pt x="3056436" y="671899"/>
                </a:cubicBezTo>
                <a:cubicBezTo>
                  <a:pt x="3056436" y="674713"/>
                  <a:pt x="3053626" y="674713"/>
                  <a:pt x="3053626" y="674713"/>
                </a:cubicBezTo>
                <a:cubicBezTo>
                  <a:pt x="3031128" y="680336"/>
                  <a:pt x="3014257" y="697207"/>
                  <a:pt x="3008634" y="719702"/>
                </a:cubicBezTo>
                <a:cubicBezTo>
                  <a:pt x="3008634" y="722512"/>
                  <a:pt x="3005823" y="722512"/>
                  <a:pt x="3005823" y="722512"/>
                </a:cubicBezTo>
                <a:cubicBezTo>
                  <a:pt x="3003010" y="722512"/>
                  <a:pt x="3003010" y="719702"/>
                  <a:pt x="3003010" y="719702"/>
                </a:cubicBezTo>
                <a:cubicBezTo>
                  <a:pt x="2997390" y="697207"/>
                  <a:pt x="2980516" y="680336"/>
                  <a:pt x="2958021" y="674713"/>
                </a:cubicBezTo>
                <a:cubicBezTo>
                  <a:pt x="2955211" y="674713"/>
                  <a:pt x="2955211" y="671899"/>
                  <a:pt x="2955211" y="671899"/>
                </a:cubicBezTo>
                <a:cubicBezTo>
                  <a:pt x="2955211" y="669089"/>
                  <a:pt x="2958021" y="669089"/>
                  <a:pt x="2958021" y="669089"/>
                </a:cubicBezTo>
                <a:cubicBezTo>
                  <a:pt x="2980516" y="663465"/>
                  <a:pt x="2997390" y="646595"/>
                  <a:pt x="3005823" y="621287"/>
                </a:cubicBezTo>
                <a:close/>
                <a:moveTo>
                  <a:pt x="2851172" y="621287"/>
                </a:moveTo>
                <a:cubicBezTo>
                  <a:pt x="2859606" y="646595"/>
                  <a:pt x="2876477" y="663465"/>
                  <a:pt x="2898975" y="669089"/>
                </a:cubicBezTo>
                <a:cubicBezTo>
                  <a:pt x="2901785" y="669089"/>
                  <a:pt x="2901785" y="671899"/>
                  <a:pt x="2901785" y="671899"/>
                </a:cubicBezTo>
                <a:cubicBezTo>
                  <a:pt x="2901785" y="674713"/>
                  <a:pt x="2898975" y="674713"/>
                  <a:pt x="2898975" y="674713"/>
                </a:cubicBezTo>
                <a:cubicBezTo>
                  <a:pt x="2876477" y="680336"/>
                  <a:pt x="2859606" y="697207"/>
                  <a:pt x="2853983" y="719702"/>
                </a:cubicBezTo>
                <a:cubicBezTo>
                  <a:pt x="2853983" y="722512"/>
                  <a:pt x="2851172" y="722512"/>
                  <a:pt x="2851172" y="722512"/>
                </a:cubicBezTo>
                <a:cubicBezTo>
                  <a:pt x="2848359" y="722512"/>
                  <a:pt x="2848359" y="719702"/>
                  <a:pt x="2848359" y="719702"/>
                </a:cubicBezTo>
                <a:cubicBezTo>
                  <a:pt x="2842739" y="697207"/>
                  <a:pt x="2825865" y="680336"/>
                  <a:pt x="2803370" y="674713"/>
                </a:cubicBezTo>
                <a:cubicBezTo>
                  <a:pt x="2800560" y="674713"/>
                  <a:pt x="2800560" y="671899"/>
                  <a:pt x="2800560" y="671899"/>
                </a:cubicBezTo>
                <a:cubicBezTo>
                  <a:pt x="2800560" y="669089"/>
                  <a:pt x="2803370" y="669089"/>
                  <a:pt x="2803370" y="669089"/>
                </a:cubicBezTo>
                <a:cubicBezTo>
                  <a:pt x="2825865" y="663465"/>
                  <a:pt x="2842739" y="646595"/>
                  <a:pt x="2851172" y="621287"/>
                </a:cubicBezTo>
                <a:close/>
                <a:moveTo>
                  <a:pt x="2696525" y="621287"/>
                </a:moveTo>
                <a:cubicBezTo>
                  <a:pt x="2704959" y="646595"/>
                  <a:pt x="2721830" y="663465"/>
                  <a:pt x="2744328" y="669089"/>
                </a:cubicBezTo>
                <a:cubicBezTo>
                  <a:pt x="2747138" y="669089"/>
                  <a:pt x="2747138" y="671899"/>
                  <a:pt x="2747138" y="671899"/>
                </a:cubicBezTo>
                <a:cubicBezTo>
                  <a:pt x="2747138" y="674713"/>
                  <a:pt x="2744328" y="674713"/>
                  <a:pt x="2744328" y="674713"/>
                </a:cubicBezTo>
                <a:cubicBezTo>
                  <a:pt x="2721830" y="680336"/>
                  <a:pt x="2704959" y="697207"/>
                  <a:pt x="2699336" y="719702"/>
                </a:cubicBezTo>
                <a:cubicBezTo>
                  <a:pt x="2699336" y="722512"/>
                  <a:pt x="2696525" y="722512"/>
                  <a:pt x="2696525" y="722512"/>
                </a:cubicBezTo>
                <a:cubicBezTo>
                  <a:pt x="2693712" y="722512"/>
                  <a:pt x="2693712" y="719702"/>
                  <a:pt x="2693712" y="719702"/>
                </a:cubicBezTo>
                <a:cubicBezTo>
                  <a:pt x="2688092" y="697207"/>
                  <a:pt x="2671218" y="680336"/>
                  <a:pt x="2648723" y="674713"/>
                </a:cubicBezTo>
                <a:cubicBezTo>
                  <a:pt x="2645913" y="674713"/>
                  <a:pt x="2645913" y="671899"/>
                  <a:pt x="2645913" y="671899"/>
                </a:cubicBezTo>
                <a:cubicBezTo>
                  <a:pt x="2645913" y="669089"/>
                  <a:pt x="2648723" y="669089"/>
                  <a:pt x="2648723" y="669089"/>
                </a:cubicBezTo>
                <a:cubicBezTo>
                  <a:pt x="2671218" y="663465"/>
                  <a:pt x="2688092" y="646595"/>
                  <a:pt x="2696525" y="621287"/>
                </a:cubicBezTo>
                <a:close/>
                <a:moveTo>
                  <a:pt x="2539061" y="621287"/>
                </a:moveTo>
                <a:cubicBezTo>
                  <a:pt x="2547497" y="646595"/>
                  <a:pt x="2567179" y="663465"/>
                  <a:pt x="2586863" y="669089"/>
                </a:cubicBezTo>
                <a:cubicBezTo>
                  <a:pt x="2589673" y="669089"/>
                  <a:pt x="2589673" y="671899"/>
                  <a:pt x="2589673" y="671899"/>
                </a:cubicBezTo>
                <a:cubicBezTo>
                  <a:pt x="2589673" y="674713"/>
                  <a:pt x="2586863" y="674713"/>
                  <a:pt x="2586863" y="674713"/>
                </a:cubicBezTo>
                <a:cubicBezTo>
                  <a:pt x="2564365" y="680336"/>
                  <a:pt x="2547497" y="697207"/>
                  <a:pt x="2541874" y="719702"/>
                </a:cubicBezTo>
                <a:cubicBezTo>
                  <a:pt x="2541874" y="722512"/>
                  <a:pt x="2539061" y="722512"/>
                  <a:pt x="2539061" y="722512"/>
                </a:cubicBezTo>
                <a:cubicBezTo>
                  <a:pt x="2536247" y="722512"/>
                  <a:pt x="2536247" y="719702"/>
                  <a:pt x="2536247" y="719702"/>
                </a:cubicBezTo>
                <a:cubicBezTo>
                  <a:pt x="2530627" y="697207"/>
                  <a:pt x="2513756" y="680336"/>
                  <a:pt x="2491261" y="674713"/>
                </a:cubicBezTo>
                <a:cubicBezTo>
                  <a:pt x="2488448" y="674713"/>
                  <a:pt x="2488448" y="671899"/>
                  <a:pt x="2488448" y="671899"/>
                </a:cubicBezTo>
                <a:cubicBezTo>
                  <a:pt x="2488448" y="669089"/>
                  <a:pt x="2491261" y="669089"/>
                  <a:pt x="2491261" y="669089"/>
                </a:cubicBezTo>
                <a:cubicBezTo>
                  <a:pt x="2513756" y="663465"/>
                  <a:pt x="2530627" y="646595"/>
                  <a:pt x="2539061" y="621287"/>
                </a:cubicBezTo>
                <a:close/>
                <a:moveTo>
                  <a:pt x="2384413" y="621287"/>
                </a:moveTo>
                <a:cubicBezTo>
                  <a:pt x="2392849" y="646595"/>
                  <a:pt x="2409717" y="663465"/>
                  <a:pt x="2432215" y="669089"/>
                </a:cubicBezTo>
                <a:cubicBezTo>
                  <a:pt x="2435025" y="669089"/>
                  <a:pt x="2435025" y="671899"/>
                  <a:pt x="2435025" y="671899"/>
                </a:cubicBezTo>
                <a:cubicBezTo>
                  <a:pt x="2435025" y="674713"/>
                  <a:pt x="2432215" y="674713"/>
                  <a:pt x="2432215" y="674713"/>
                </a:cubicBezTo>
                <a:cubicBezTo>
                  <a:pt x="2409717" y="680336"/>
                  <a:pt x="2392849" y="697207"/>
                  <a:pt x="2387226" y="719702"/>
                </a:cubicBezTo>
                <a:cubicBezTo>
                  <a:pt x="2387226" y="722512"/>
                  <a:pt x="2384413" y="722512"/>
                  <a:pt x="2384413" y="722512"/>
                </a:cubicBezTo>
                <a:cubicBezTo>
                  <a:pt x="2381599" y="722512"/>
                  <a:pt x="2381599" y="719702"/>
                  <a:pt x="2381599" y="719702"/>
                </a:cubicBezTo>
                <a:cubicBezTo>
                  <a:pt x="2375979" y="697207"/>
                  <a:pt x="2359108" y="680336"/>
                  <a:pt x="2336613" y="674713"/>
                </a:cubicBezTo>
                <a:cubicBezTo>
                  <a:pt x="2333800" y="674713"/>
                  <a:pt x="2333800" y="671899"/>
                  <a:pt x="2333800" y="671899"/>
                </a:cubicBezTo>
                <a:cubicBezTo>
                  <a:pt x="2333800" y="669089"/>
                  <a:pt x="2336613" y="669089"/>
                  <a:pt x="2336613" y="669089"/>
                </a:cubicBezTo>
                <a:cubicBezTo>
                  <a:pt x="2359108" y="663465"/>
                  <a:pt x="2375979" y="646595"/>
                  <a:pt x="2384413" y="621287"/>
                </a:cubicBezTo>
                <a:close/>
                <a:moveTo>
                  <a:pt x="2229761" y="621287"/>
                </a:moveTo>
                <a:cubicBezTo>
                  <a:pt x="2238198" y="646595"/>
                  <a:pt x="2255066" y="663465"/>
                  <a:pt x="2277564" y="669089"/>
                </a:cubicBezTo>
                <a:cubicBezTo>
                  <a:pt x="2280374" y="669089"/>
                  <a:pt x="2280374" y="671899"/>
                  <a:pt x="2280374" y="671899"/>
                </a:cubicBezTo>
                <a:cubicBezTo>
                  <a:pt x="2280374" y="674713"/>
                  <a:pt x="2277564" y="674713"/>
                  <a:pt x="2277564" y="674713"/>
                </a:cubicBezTo>
                <a:cubicBezTo>
                  <a:pt x="2255066" y="680336"/>
                  <a:pt x="2238198" y="697207"/>
                  <a:pt x="2232575" y="719702"/>
                </a:cubicBezTo>
                <a:cubicBezTo>
                  <a:pt x="2232575" y="722512"/>
                  <a:pt x="2229761" y="722512"/>
                  <a:pt x="2229761" y="722512"/>
                </a:cubicBezTo>
                <a:cubicBezTo>
                  <a:pt x="2226948" y="722512"/>
                  <a:pt x="2226948" y="719702"/>
                  <a:pt x="2226948" y="719702"/>
                </a:cubicBezTo>
                <a:cubicBezTo>
                  <a:pt x="2221328" y="697207"/>
                  <a:pt x="2204457" y="680336"/>
                  <a:pt x="2181962" y="674713"/>
                </a:cubicBezTo>
                <a:cubicBezTo>
                  <a:pt x="2179149" y="674713"/>
                  <a:pt x="2179149" y="671899"/>
                  <a:pt x="2179149" y="671899"/>
                </a:cubicBezTo>
                <a:cubicBezTo>
                  <a:pt x="2179149" y="669089"/>
                  <a:pt x="2181962" y="669089"/>
                  <a:pt x="2181962" y="669089"/>
                </a:cubicBezTo>
                <a:cubicBezTo>
                  <a:pt x="2204457" y="663465"/>
                  <a:pt x="2221328" y="646595"/>
                  <a:pt x="2229761" y="621287"/>
                </a:cubicBezTo>
                <a:close/>
                <a:moveTo>
                  <a:pt x="2075115" y="621287"/>
                </a:moveTo>
                <a:cubicBezTo>
                  <a:pt x="2080738" y="646595"/>
                  <a:pt x="2100419" y="663465"/>
                  <a:pt x="2122917" y="669089"/>
                </a:cubicBezTo>
                <a:cubicBezTo>
                  <a:pt x="2125727" y="669089"/>
                  <a:pt x="2125727" y="671899"/>
                  <a:pt x="2125727" y="671899"/>
                </a:cubicBezTo>
                <a:cubicBezTo>
                  <a:pt x="2125727" y="674713"/>
                  <a:pt x="2122917" y="674713"/>
                  <a:pt x="2122917" y="674713"/>
                </a:cubicBezTo>
                <a:cubicBezTo>
                  <a:pt x="2100419" y="680336"/>
                  <a:pt x="2083551" y="697207"/>
                  <a:pt x="2077928" y="719702"/>
                </a:cubicBezTo>
                <a:cubicBezTo>
                  <a:pt x="2077928" y="722512"/>
                  <a:pt x="2075115" y="722512"/>
                  <a:pt x="2075115" y="722512"/>
                </a:cubicBezTo>
                <a:cubicBezTo>
                  <a:pt x="2072301" y="722512"/>
                  <a:pt x="2072301" y="719702"/>
                  <a:pt x="2072301" y="719702"/>
                </a:cubicBezTo>
                <a:cubicBezTo>
                  <a:pt x="2066681" y="697207"/>
                  <a:pt x="2049810" y="680336"/>
                  <a:pt x="2027315" y="674713"/>
                </a:cubicBezTo>
                <a:cubicBezTo>
                  <a:pt x="2024502" y="674713"/>
                  <a:pt x="2024502" y="671899"/>
                  <a:pt x="2024502" y="671899"/>
                </a:cubicBezTo>
                <a:cubicBezTo>
                  <a:pt x="2024502" y="669089"/>
                  <a:pt x="2027315" y="669089"/>
                  <a:pt x="2027315" y="669089"/>
                </a:cubicBezTo>
                <a:cubicBezTo>
                  <a:pt x="2049810" y="663465"/>
                  <a:pt x="2066681" y="646595"/>
                  <a:pt x="2075115" y="621287"/>
                </a:cubicBezTo>
                <a:close/>
                <a:moveTo>
                  <a:pt x="1917652" y="621287"/>
                </a:moveTo>
                <a:cubicBezTo>
                  <a:pt x="1926086" y="646595"/>
                  <a:pt x="1942957" y="663465"/>
                  <a:pt x="1965455" y="669089"/>
                </a:cubicBezTo>
                <a:cubicBezTo>
                  <a:pt x="1968265" y="669089"/>
                  <a:pt x="1968265" y="671899"/>
                  <a:pt x="1968265" y="671899"/>
                </a:cubicBezTo>
                <a:cubicBezTo>
                  <a:pt x="1968265" y="674713"/>
                  <a:pt x="1965455" y="674713"/>
                  <a:pt x="1965455" y="674713"/>
                </a:cubicBezTo>
                <a:cubicBezTo>
                  <a:pt x="1942957" y="680336"/>
                  <a:pt x="1926086" y="697207"/>
                  <a:pt x="1920463" y="719702"/>
                </a:cubicBezTo>
                <a:cubicBezTo>
                  <a:pt x="1920463" y="722512"/>
                  <a:pt x="1917652" y="722512"/>
                  <a:pt x="1917652" y="722512"/>
                </a:cubicBezTo>
                <a:cubicBezTo>
                  <a:pt x="1914839" y="722512"/>
                  <a:pt x="1914839" y="719702"/>
                  <a:pt x="1914839" y="719702"/>
                </a:cubicBezTo>
                <a:cubicBezTo>
                  <a:pt x="1909219" y="697207"/>
                  <a:pt x="1892345" y="680336"/>
                  <a:pt x="1869850" y="674713"/>
                </a:cubicBezTo>
                <a:cubicBezTo>
                  <a:pt x="1867040" y="674713"/>
                  <a:pt x="1867040" y="671899"/>
                  <a:pt x="1867040" y="671899"/>
                </a:cubicBezTo>
                <a:cubicBezTo>
                  <a:pt x="1867040" y="669089"/>
                  <a:pt x="1869850" y="669089"/>
                  <a:pt x="1869850" y="669089"/>
                </a:cubicBezTo>
                <a:cubicBezTo>
                  <a:pt x="1892345" y="663465"/>
                  <a:pt x="1909219" y="646595"/>
                  <a:pt x="1917652" y="621287"/>
                </a:cubicBezTo>
                <a:close/>
                <a:moveTo>
                  <a:pt x="1763004" y="621287"/>
                </a:moveTo>
                <a:cubicBezTo>
                  <a:pt x="1771438" y="646595"/>
                  <a:pt x="1788309" y="663465"/>
                  <a:pt x="1810807" y="669089"/>
                </a:cubicBezTo>
                <a:cubicBezTo>
                  <a:pt x="1813617" y="669089"/>
                  <a:pt x="1813617" y="671899"/>
                  <a:pt x="1813617" y="671899"/>
                </a:cubicBezTo>
                <a:cubicBezTo>
                  <a:pt x="1813617" y="674713"/>
                  <a:pt x="1810807" y="674713"/>
                  <a:pt x="1810807" y="674713"/>
                </a:cubicBezTo>
                <a:cubicBezTo>
                  <a:pt x="1788309" y="680336"/>
                  <a:pt x="1771438" y="697207"/>
                  <a:pt x="1765815" y="719702"/>
                </a:cubicBezTo>
                <a:cubicBezTo>
                  <a:pt x="1765815" y="722512"/>
                  <a:pt x="1763004" y="722512"/>
                  <a:pt x="1763004" y="722512"/>
                </a:cubicBezTo>
                <a:cubicBezTo>
                  <a:pt x="1760191" y="722512"/>
                  <a:pt x="1760191" y="719702"/>
                  <a:pt x="1760191" y="719702"/>
                </a:cubicBezTo>
                <a:cubicBezTo>
                  <a:pt x="1754571" y="697207"/>
                  <a:pt x="1737697" y="680336"/>
                  <a:pt x="1715202" y="674713"/>
                </a:cubicBezTo>
                <a:cubicBezTo>
                  <a:pt x="1712392" y="674713"/>
                  <a:pt x="1712392" y="671899"/>
                  <a:pt x="1712392" y="671899"/>
                </a:cubicBezTo>
                <a:cubicBezTo>
                  <a:pt x="1712392" y="669089"/>
                  <a:pt x="1715202" y="669089"/>
                  <a:pt x="1715202" y="669089"/>
                </a:cubicBezTo>
                <a:cubicBezTo>
                  <a:pt x="1737697" y="663465"/>
                  <a:pt x="1754571" y="646595"/>
                  <a:pt x="1763004" y="621287"/>
                </a:cubicBezTo>
                <a:close/>
                <a:moveTo>
                  <a:pt x="1608353" y="621287"/>
                </a:moveTo>
                <a:cubicBezTo>
                  <a:pt x="1613977" y="646595"/>
                  <a:pt x="1633658" y="663465"/>
                  <a:pt x="1656156" y="669089"/>
                </a:cubicBezTo>
                <a:cubicBezTo>
                  <a:pt x="1658966" y="669089"/>
                  <a:pt x="1658966" y="671899"/>
                  <a:pt x="1658966" y="671899"/>
                </a:cubicBezTo>
                <a:cubicBezTo>
                  <a:pt x="1658966" y="674713"/>
                  <a:pt x="1656156" y="674713"/>
                  <a:pt x="1656156" y="674713"/>
                </a:cubicBezTo>
                <a:cubicBezTo>
                  <a:pt x="1633658" y="680336"/>
                  <a:pt x="1616787" y="697207"/>
                  <a:pt x="1611164" y="719702"/>
                </a:cubicBezTo>
                <a:cubicBezTo>
                  <a:pt x="1611164" y="722512"/>
                  <a:pt x="1608353" y="722512"/>
                  <a:pt x="1608353" y="722512"/>
                </a:cubicBezTo>
                <a:cubicBezTo>
                  <a:pt x="1605540" y="722512"/>
                  <a:pt x="1605540" y="719702"/>
                  <a:pt x="1605540" y="719702"/>
                </a:cubicBezTo>
                <a:cubicBezTo>
                  <a:pt x="1599920" y="697207"/>
                  <a:pt x="1583046" y="680336"/>
                  <a:pt x="1560551" y="674713"/>
                </a:cubicBezTo>
                <a:cubicBezTo>
                  <a:pt x="1557741" y="674713"/>
                  <a:pt x="1557741" y="671899"/>
                  <a:pt x="1557741" y="671899"/>
                </a:cubicBezTo>
                <a:cubicBezTo>
                  <a:pt x="1557741" y="669089"/>
                  <a:pt x="1560551" y="669089"/>
                  <a:pt x="1560551" y="669089"/>
                </a:cubicBezTo>
                <a:cubicBezTo>
                  <a:pt x="1583046" y="663465"/>
                  <a:pt x="1599920" y="646595"/>
                  <a:pt x="1608353" y="621287"/>
                </a:cubicBezTo>
                <a:close/>
                <a:moveTo>
                  <a:pt x="1450892" y="621287"/>
                </a:moveTo>
                <a:cubicBezTo>
                  <a:pt x="1459326" y="646595"/>
                  <a:pt x="1476197" y="663465"/>
                  <a:pt x="1498695" y="669089"/>
                </a:cubicBezTo>
                <a:cubicBezTo>
                  <a:pt x="1501505" y="669089"/>
                  <a:pt x="1501505" y="671899"/>
                  <a:pt x="1501505" y="671899"/>
                </a:cubicBezTo>
                <a:cubicBezTo>
                  <a:pt x="1501505" y="674713"/>
                  <a:pt x="1498695" y="674713"/>
                  <a:pt x="1498695" y="674713"/>
                </a:cubicBezTo>
                <a:cubicBezTo>
                  <a:pt x="1476197" y="680336"/>
                  <a:pt x="1459326" y="697207"/>
                  <a:pt x="1453706" y="719702"/>
                </a:cubicBezTo>
                <a:cubicBezTo>
                  <a:pt x="1453706" y="722512"/>
                  <a:pt x="1450892" y="722512"/>
                  <a:pt x="1450892" y="722512"/>
                </a:cubicBezTo>
                <a:cubicBezTo>
                  <a:pt x="1448079" y="722512"/>
                  <a:pt x="1448079" y="719702"/>
                  <a:pt x="1448079" y="719702"/>
                </a:cubicBezTo>
                <a:cubicBezTo>
                  <a:pt x="1442458" y="697207"/>
                  <a:pt x="1425587" y="680336"/>
                  <a:pt x="1403090" y="674713"/>
                </a:cubicBezTo>
                <a:cubicBezTo>
                  <a:pt x="1400280" y="674713"/>
                  <a:pt x="1400280" y="671899"/>
                  <a:pt x="1400280" y="671899"/>
                </a:cubicBezTo>
                <a:cubicBezTo>
                  <a:pt x="1400280" y="669089"/>
                  <a:pt x="1403090" y="669089"/>
                  <a:pt x="1403090" y="669089"/>
                </a:cubicBezTo>
                <a:cubicBezTo>
                  <a:pt x="1425587" y="663465"/>
                  <a:pt x="1442458" y="646595"/>
                  <a:pt x="1450892" y="621287"/>
                </a:cubicBezTo>
                <a:close/>
                <a:moveTo>
                  <a:pt x="1296244" y="621287"/>
                </a:moveTo>
                <a:cubicBezTo>
                  <a:pt x="1304678" y="646595"/>
                  <a:pt x="1321549" y="663465"/>
                  <a:pt x="1344046" y="669089"/>
                </a:cubicBezTo>
                <a:cubicBezTo>
                  <a:pt x="1346857" y="669089"/>
                  <a:pt x="1346857" y="671899"/>
                  <a:pt x="1346857" y="671899"/>
                </a:cubicBezTo>
                <a:cubicBezTo>
                  <a:pt x="1346857" y="674713"/>
                  <a:pt x="1344046" y="674713"/>
                  <a:pt x="1344046" y="674713"/>
                </a:cubicBezTo>
                <a:cubicBezTo>
                  <a:pt x="1321549" y="680336"/>
                  <a:pt x="1304678" y="697207"/>
                  <a:pt x="1299058" y="719702"/>
                </a:cubicBezTo>
                <a:cubicBezTo>
                  <a:pt x="1299058" y="722512"/>
                  <a:pt x="1296244" y="722512"/>
                  <a:pt x="1296244" y="722512"/>
                </a:cubicBezTo>
                <a:cubicBezTo>
                  <a:pt x="1293431" y="722512"/>
                  <a:pt x="1293431" y="719702"/>
                  <a:pt x="1293431" y="719702"/>
                </a:cubicBezTo>
                <a:cubicBezTo>
                  <a:pt x="1287810" y="697207"/>
                  <a:pt x="1270939" y="680336"/>
                  <a:pt x="1248442" y="674713"/>
                </a:cubicBezTo>
                <a:cubicBezTo>
                  <a:pt x="1245632" y="674713"/>
                  <a:pt x="1245632" y="671899"/>
                  <a:pt x="1245632" y="671899"/>
                </a:cubicBezTo>
                <a:cubicBezTo>
                  <a:pt x="1245632" y="669089"/>
                  <a:pt x="1248442" y="669089"/>
                  <a:pt x="1248442" y="669089"/>
                </a:cubicBezTo>
                <a:cubicBezTo>
                  <a:pt x="1270939" y="663465"/>
                  <a:pt x="1287810" y="646595"/>
                  <a:pt x="1296244" y="621287"/>
                </a:cubicBezTo>
                <a:close/>
                <a:moveTo>
                  <a:pt x="1141593" y="621287"/>
                </a:moveTo>
                <a:cubicBezTo>
                  <a:pt x="1150027" y="646595"/>
                  <a:pt x="1166898" y="663465"/>
                  <a:pt x="1189395" y="669089"/>
                </a:cubicBezTo>
                <a:cubicBezTo>
                  <a:pt x="1192206" y="669089"/>
                  <a:pt x="1192206" y="671899"/>
                  <a:pt x="1192206" y="671899"/>
                </a:cubicBezTo>
                <a:cubicBezTo>
                  <a:pt x="1192206" y="674713"/>
                  <a:pt x="1189395" y="674713"/>
                  <a:pt x="1189395" y="674713"/>
                </a:cubicBezTo>
                <a:cubicBezTo>
                  <a:pt x="1166898" y="680336"/>
                  <a:pt x="1150027" y="697207"/>
                  <a:pt x="1144407" y="719702"/>
                </a:cubicBezTo>
                <a:cubicBezTo>
                  <a:pt x="1144407" y="722512"/>
                  <a:pt x="1141593" y="722512"/>
                  <a:pt x="1141593" y="722512"/>
                </a:cubicBezTo>
                <a:cubicBezTo>
                  <a:pt x="1138780" y="722512"/>
                  <a:pt x="1138780" y="719702"/>
                  <a:pt x="1138780" y="719702"/>
                </a:cubicBezTo>
                <a:cubicBezTo>
                  <a:pt x="1133159" y="697207"/>
                  <a:pt x="1116288" y="680336"/>
                  <a:pt x="1093791" y="674713"/>
                </a:cubicBezTo>
                <a:cubicBezTo>
                  <a:pt x="1090981" y="674713"/>
                  <a:pt x="1090981" y="671899"/>
                  <a:pt x="1090981" y="671899"/>
                </a:cubicBezTo>
                <a:cubicBezTo>
                  <a:pt x="1090981" y="669089"/>
                  <a:pt x="1093791" y="669089"/>
                  <a:pt x="1093791" y="669089"/>
                </a:cubicBezTo>
                <a:cubicBezTo>
                  <a:pt x="1116288" y="663465"/>
                  <a:pt x="1133159" y="646595"/>
                  <a:pt x="1141593" y="621287"/>
                </a:cubicBezTo>
                <a:close/>
                <a:moveTo>
                  <a:pt x="984132" y="621287"/>
                </a:moveTo>
                <a:cubicBezTo>
                  <a:pt x="992566" y="646595"/>
                  <a:pt x="1009437" y="663465"/>
                  <a:pt x="1031934" y="669089"/>
                </a:cubicBezTo>
                <a:cubicBezTo>
                  <a:pt x="1034745" y="669089"/>
                  <a:pt x="1034745" y="671899"/>
                  <a:pt x="1034745" y="671899"/>
                </a:cubicBezTo>
                <a:cubicBezTo>
                  <a:pt x="1034745" y="674713"/>
                  <a:pt x="1031934" y="674713"/>
                  <a:pt x="1031934" y="674713"/>
                </a:cubicBezTo>
                <a:cubicBezTo>
                  <a:pt x="1009437" y="680336"/>
                  <a:pt x="992566" y="697207"/>
                  <a:pt x="986946" y="719702"/>
                </a:cubicBezTo>
                <a:cubicBezTo>
                  <a:pt x="986946" y="722512"/>
                  <a:pt x="984132" y="722512"/>
                  <a:pt x="984132" y="722512"/>
                </a:cubicBezTo>
                <a:cubicBezTo>
                  <a:pt x="981319" y="722512"/>
                  <a:pt x="981319" y="719702"/>
                  <a:pt x="981319" y="719702"/>
                </a:cubicBezTo>
                <a:cubicBezTo>
                  <a:pt x="975698" y="697207"/>
                  <a:pt x="958827" y="680336"/>
                  <a:pt x="936330" y="674713"/>
                </a:cubicBezTo>
                <a:cubicBezTo>
                  <a:pt x="933520" y="674713"/>
                  <a:pt x="933520" y="671899"/>
                  <a:pt x="933520" y="671899"/>
                </a:cubicBezTo>
                <a:cubicBezTo>
                  <a:pt x="933520" y="669089"/>
                  <a:pt x="936330" y="669089"/>
                  <a:pt x="936330" y="669089"/>
                </a:cubicBezTo>
                <a:cubicBezTo>
                  <a:pt x="958827" y="663465"/>
                  <a:pt x="975698" y="646595"/>
                  <a:pt x="984132" y="621287"/>
                </a:cubicBezTo>
                <a:close/>
                <a:moveTo>
                  <a:pt x="829484" y="621287"/>
                </a:moveTo>
                <a:cubicBezTo>
                  <a:pt x="837918" y="646595"/>
                  <a:pt x="854789" y="663465"/>
                  <a:pt x="877286" y="669089"/>
                </a:cubicBezTo>
                <a:cubicBezTo>
                  <a:pt x="880097" y="669089"/>
                  <a:pt x="880097" y="671899"/>
                  <a:pt x="880097" y="671899"/>
                </a:cubicBezTo>
                <a:cubicBezTo>
                  <a:pt x="880097" y="674713"/>
                  <a:pt x="877286" y="674713"/>
                  <a:pt x="877286" y="674713"/>
                </a:cubicBezTo>
                <a:cubicBezTo>
                  <a:pt x="854789" y="680336"/>
                  <a:pt x="837918" y="697207"/>
                  <a:pt x="832298" y="719702"/>
                </a:cubicBezTo>
                <a:cubicBezTo>
                  <a:pt x="832298" y="722512"/>
                  <a:pt x="829484" y="722512"/>
                  <a:pt x="829484" y="722512"/>
                </a:cubicBezTo>
                <a:cubicBezTo>
                  <a:pt x="826671" y="722512"/>
                  <a:pt x="826671" y="719702"/>
                  <a:pt x="826671" y="719702"/>
                </a:cubicBezTo>
                <a:cubicBezTo>
                  <a:pt x="821050" y="697207"/>
                  <a:pt x="804179" y="680336"/>
                  <a:pt x="781682" y="674713"/>
                </a:cubicBezTo>
                <a:cubicBezTo>
                  <a:pt x="778872" y="674713"/>
                  <a:pt x="778872" y="671899"/>
                  <a:pt x="778872" y="671899"/>
                </a:cubicBezTo>
                <a:cubicBezTo>
                  <a:pt x="778872" y="669089"/>
                  <a:pt x="781682" y="669089"/>
                  <a:pt x="781682" y="669089"/>
                </a:cubicBezTo>
                <a:cubicBezTo>
                  <a:pt x="804179" y="663465"/>
                  <a:pt x="821050" y="646595"/>
                  <a:pt x="829484" y="621287"/>
                </a:cubicBezTo>
                <a:close/>
                <a:moveTo>
                  <a:pt x="674833" y="621287"/>
                </a:moveTo>
                <a:cubicBezTo>
                  <a:pt x="683267" y="646595"/>
                  <a:pt x="700138" y="663465"/>
                  <a:pt x="722635" y="669089"/>
                </a:cubicBezTo>
                <a:cubicBezTo>
                  <a:pt x="725446" y="669089"/>
                  <a:pt x="725446" y="671899"/>
                  <a:pt x="725446" y="671899"/>
                </a:cubicBezTo>
                <a:cubicBezTo>
                  <a:pt x="725446" y="674713"/>
                  <a:pt x="722635" y="674713"/>
                  <a:pt x="722635" y="674713"/>
                </a:cubicBezTo>
                <a:cubicBezTo>
                  <a:pt x="700138" y="680336"/>
                  <a:pt x="683267" y="697207"/>
                  <a:pt x="677647" y="719702"/>
                </a:cubicBezTo>
                <a:cubicBezTo>
                  <a:pt x="677647" y="722512"/>
                  <a:pt x="674833" y="722512"/>
                  <a:pt x="674833" y="722512"/>
                </a:cubicBezTo>
                <a:cubicBezTo>
                  <a:pt x="672020" y="722512"/>
                  <a:pt x="672020" y="719702"/>
                  <a:pt x="672020" y="719702"/>
                </a:cubicBezTo>
                <a:cubicBezTo>
                  <a:pt x="666399" y="697207"/>
                  <a:pt x="649528" y="680336"/>
                  <a:pt x="627031" y="674713"/>
                </a:cubicBezTo>
                <a:cubicBezTo>
                  <a:pt x="624221" y="674713"/>
                  <a:pt x="624221" y="671899"/>
                  <a:pt x="624221" y="671899"/>
                </a:cubicBezTo>
                <a:cubicBezTo>
                  <a:pt x="624221" y="669089"/>
                  <a:pt x="627031" y="669089"/>
                  <a:pt x="627031" y="669089"/>
                </a:cubicBezTo>
                <a:cubicBezTo>
                  <a:pt x="649528" y="663465"/>
                  <a:pt x="666399" y="646595"/>
                  <a:pt x="674833" y="621287"/>
                </a:cubicBezTo>
                <a:close/>
                <a:moveTo>
                  <a:pt x="517372" y="621287"/>
                </a:moveTo>
                <a:cubicBezTo>
                  <a:pt x="525806" y="646595"/>
                  <a:pt x="542677" y="663465"/>
                  <a:pt x="565174" y="669089"/>
                </a:cubicBezTo>
                <a:cubicBezTo>
                  <a:pt x="567985" y="669089"/>
                  <a:pt x="567985" y="671899"/>
                  <a:pt x="567985" y="671899"/>
                </a:cubicBezTo>
                <a:cubicBezTo>
                  <a:pt x="567985" y="674713"/>
                  <a:pt x="565174" y="674713"/>
                  <a:pt x="565174" y="674713"/>
                </a:cubicBezTo>
                <a:cubicBezTo>
                  <a:pt x="542677" y="680336"/>
                  <a:pt x="525806" y="697207"/>
                  <a:pt x="520183" y="719702"/>
                </a:cubicBezTo>
                <a:cubicBezTo>
                  <a:pt x="520183" y="722512"/>
                  <a:pt x="517372" y="722512"/>
                  <a:pt x="517372" y="722512"/>
                </a:cubicBezTo>
                <a:cubicBezTo>
                  <a:pt x="514559" y="722512"/>
                  <a:pt x="514559" y="719702"/>
                  <a:pt x="514559" y="719702"/>
                </a:cubicBezTo>
                <a:cubicBezTo>
                  <a:pt x="508938" y="697207"/>
                  <a:pt x="492065" y="680336"/>
                  <a:pt x="469570" y="674713"/>
                </a:cubicBezTo>
                <a:cubicBezTo>
                  <a:pt x="466760" y="674713"/>
                  <a:pt x="466760" y="671899"/>
                  <a:pt x="466760" y="671899"/>
                </a:cubicBezTo>
                <a:cubicBezTo>
                  <a:pt x="466760" y="669089"/>
                  <a:pt x="469570" y="669089"/>
                  <a:pt x="469570" y="669089"/>
                </a:cubicBezTo>
                <a:cubicBezTo>
                  <a:pt x="492065" y="663465"/>
                  <a:pt x="508938" y="646595"/>
                  <a:pt x="517372" y="621287"/>
                </a:cubicBezTo>
                <a:close/>
                <a:moveTo>
                  <a:pt x="362724" y="621287"/>
                </a:moveTo>
                <a:cubicBezTo>
                  <a:pt x="371158" y="646595"/>
                  <a:pt x="388029" y="663465"/>
                  <a:pt x="410526" y="669089"/>
                </a:cubicBezTo>
                <a:cubicBezTo>
                  <a:pt x="413337" y="669089"/>
                  <a:pt x="413337" y="671899"/>
                  <a:pt x="413337" y="671899"/>
                </a:cubicBezTo>
                <a:cubicBezTo>
                  <a:pt x="413337" y="674713"/>
                  <a:pt x="410526" y="674713"/>
                  <a:pt x="410526" y="674713"/>
                </a:cubicBezTo>
                <a:cubicBezTo>
                  <a:pt x="388029" y="680336"/>
                  <a:pt x="371158" y="697207"/>
                  <a:pt x="365535" y="719702"/>
                </a:cubicBezTo>
                <a:cubicBezTo>
                  <a:pt x="365535" y="722512"/>
                  <a:pt x="362724" y="722512"/>
                  <a:pt x="362724" y="722512"/>
                </a:cubicBezTo>
                <a:cubicBezTo>
                  <a:pt x="359911" y="722512"/>
                  <a:pt x="359911" y="719702"/>
                  <a:pt x="359911" y="719702"/>
                </a:cubicBezTo>
                <a:cubicBezTo>
                  <a:pt x="354290" y="697207"/>
                  <a:pt x="337417" y="680336"/>
                  <a:pt x="314922" y="674713"/>
                </a:cubicBezTo>
                <a:cubicBezTo>
                  <a:pt x="312112" y="674713"/>
                  <a:pt x="312112" y="671899"/>
                  <a:pt x="312112" y="671899"/>
                </a:cubicBezTo>
                <a:cubicBezTo>
                  <a:pt x="312112" y="669089"/>
                  <a:pt x="314922" y="669089"/>
                  <a:pt x="314922" y="669089"/>
                </a:cubicBezTo>
                <a:cubicBezTo>
                  <a:pt x="337417" y="663465"/>
                  <a:pt x="354290" y="646595"/>
                  <a:pt x="362724" y="621287"/>
                </a:cubicBezTo>
                <a:close/>
                <a:moveTo>
                  <a:pt x="208073" y="621287"/>
                </a:moveTo>
                <a:cubicBezTo>
                  <a:pt x="216507" y="646595"/>
                  <a:pt x="233378" y="663465"/>
                  <a:pt x="255875" y="669089"/>
                </a:cubicBezTo>
                <a:cubicBezTo>
                  <a:pt x="258686" y="669089"/>
                  <a:pt x="258686" y="671899"/>
                  <a:pt x="258686" y="671899"/>
                </a:cubicBezTo>
                <a:cubicBezTo>
                  <a:pt x="258686" y="674713"/>
                  <a:pt x="255875" y="674713"/>
                  <a:pt x="255875" y="674713"/>
                </a:cubicBezTo>
                <a:cubicBezTo>
                  <a:pt x="233378" y="680336"/>
                  <a:pt x="216507" y="697207"/>
                  <a:pt x="210884" y="719702"/>
                </a:cubicBezTo>
                <a:cubicBezTo>
                  <a:pt x="210884" y="722512"/>
                  <a:pt x="208073" y="722512"/>
                  <a:pt x="208073" y="722512"/>
                </a:cubicBezTo>
                <a:cubicBezTo>
                  <a:pt x="205260" y="722512"/>
                  <a:pt x="205260" y="719702"/>
                  <a:pt x="205260" y="719702"/>
                </a:cubicBezTo>
                <a:cubicBezTo>
                  <a:pt x="199639" y="697207"/>
                  <a:pt x="182766" y="680336"/>
                  <a:pt x="160271" y="674713"/>
                </a:cubicBezTo>
                <a:cubicBezTo>
                  <a:pt x="157461" y="674713"/>
                  <a:pt x="157461" y="671899"/>
                  <a:pt x="157461" y="671899"/>
                </a:cubicBezTo>
                <a:cubicBezTo>
                  <a:pt x="157461" y="669089"/>
                  <a:pt x="160271" y="669089"/>
                  <a:pt x="160271" y="669089"/>
                </a:cubicBezTo>
                <a:cubicBezTo>
                  <a:pt x="182766" y="663465"/>
                  <a:pt x="199639" y="646595"/>
                  <a:pt x="208073" y="621287"/>
                </a:cubicBezTo>
                <a:close/>
                <a:moveTo>
                  <a:pt x="50612" y="621287"/>
                </a:moveTo>
                <a:cubicBezTo>
                  <a:pt x="59049" y="646595"/>
                  <a:pt x="75920" y="663465"/>
                  <a:pt x="98414" y="669089"/>
                </a:cubicBezTo>
                <a:cubicBezTo>
                  <a:pt x="101225" y="669089"/>
                  <a:pt x="101225" y="671899"/>
                  <a:pt x="101225" y="671899"/>
                </a:cubicBezTo>
                <a:cubicBezTo>
                  <a:pt x="101225" y="674713"/>
                  <a:pt x="98414" y="674713"/>
                  <a:pt x="98414" y="674713"/>
                </a:cubicBezTo>
                <a:cubicBezTo>
                  <a:pt x="75920" y="680336"/>
                  <a:pt x="59049" y="697207"/>
                  <a:pt x="53426" y="719702"/>
                </a:cubicBezTo>
                <a:cubicBezTo>
                  <a:pt x="53426" y="722512"/>
                  <a:pt x="50612" y="722512"/>
                  <a:pt x="50612" y="722512"/>
                </a:cubicBezTo>
                <a:cubicBezTo>
                  <a:pt x="47802" y="722512"/>
                  <a:pt x="47802" y="719702"/>
                  <a:pt x="47802" y="719702"/>
                </a:cubicBezTo>
                <a:cubicBezTo>
                  <a:pt x="42178" y="697207"/>
                  <a:pt x="25307" y="680336"/>
                  <a:pt x="2813" y="674713"/>
                </a:cubicBezTo>
                <a:cubicBezTo>
                  <a:pt x="0" y="674713"/>
                  <a:pt x="0" y="671899"/>
                  <a:pt x="0" y="671899"/>
                </a:cubicBezTo>
                <a:cubicBezTo>
                  <a:pt x="0" y="669089"/>
                  <a:pt x="2813" y="669089"/>
                  <a:pt x="2813" y="669089"/>
                </a:cubicBezTo>
                <a:cubicBezTo>
                  <a:pt x="25307" y="663465"/>
                  <a:pt x="42178" y="646595"/>
                  <a:pt x="50612" y="621287"/>
                </a:cubicBezTo>
                <a:close/>
                <a:moveTo>
                  <a:pt x="1608353" y="466775"/>
                </a:moveTo>
                <a:cubicBezTo>
                  <a:pt x="1613977" y="492072"/>
                  <a:pt x="1633658" y="508926"/>
                  <a:pt x="1656156" y="514540"/>
                </a:cubicBezTo>
                <a:cubicBezTo>
                  <a:pt x="1658966" y="514540"/>
                  <a:pt x="1658966" y="517361"/>
                  <a:pt x="1658966" y="517361"/>
                </a:cubicBezTo>
                <a:cubicBezTo>
                  <a:pt x="1658966" y="520170"/>
                  <a:pt x="1656156" y="520170"/>
                  <a:pt x="1656156" y="520170"/>
                </a:cubicBezTo>
                <a:cubicBezTo>
                  <a:pt x="1633658" y="525788"/>
                  <a:pt x="1616787" y="542642"/>
                  <a:pt x="1611164" y="565109"/>
                </a:cubicBezTo>
                <a:cubicBezTo>
                  <a:pt x="1611164" y="567912"/>
                  <a:pt x="1608353" y="567912"/>
                  <a:pt x="1608353" y="567912"/>
                </a:cubicBezTo>
                <a:cubicBezTo>
                  <a:pt x="1605540" y="567912"/>
                  <a:pt x="1605540" y="565109"/>
                  <a:pt x="1605540" y="565109"/>
                </a:cubicBezTo>
                <a:cubicBezTo>
                  <a:pt x="1599920" y="542642"/>
                  <a:pt x="1583046" y="525788"/>
                  <a:pt x="1560551" y="520170"/>
                </a:cubicBezTo>
                <a:cubicBezTo>
                  <a:pt x="1557741" y="520170"/>
                  <a:pt x="1557741" y="517361"/>
                  <a:pt x="1557741" y="517361"/>
                </a:cubicBezTo>
                <a:cubicBezTo>
                  <a:pt x="1557741" y="514540"/>
                  <a:pt x="1560551" y="514540"/>
                  <a:pt x="1560551" y="514540"/>
                </a:cubicBezTo>
                <a:cubicBezTo>
                  <a:pt x="1583046" y="508926"/>
                  <a:pt x="1599920" y="492072"/>
                  <a:pt x="1608353" y="466775"/>
                </a:cubicBezTo>
                <a:close/>
                <a:moveTo>
                  <a:pt x="1450892" y="466775"/>
                </a:moveTo>
                <a:cubicBezTo>
                  <a:pt x="1459326" y="492072"/>
                  <a:pt x="1476197" y="508926"/>
                  <a:pt x="1498695" y="514540"/>
                </a:cubicBezTo>
                <a:cubicBezTo>
                  <a:pt x="1501505" y="514540"/>
                  <a:pt x="1501505" y="517361"/>
                  <a:pt x="1501505" y="517361"/>
                </a:cubicBezTo>
                <a:cubicBezTo>
                  <a:pt x="1501505" y="520170"/>
                  <a:pt x="1498695" y="520170"/>
                  <a:pt x="1498695" y="520170"/>
                </a:cubicBezTo>
                <a:cubicBezTo>
                  <a:pt x="1476197" y="525791"/>
                  <a:pt x="1459326" y="542642"/>
                  <a:pt x="1453706" y="565109"/>
                </a:cubicBezTo>
                <a:cubicBezTo>
                  <a:pt x="1453706" y="567914"/>
                  <a:pt x="1450892" y="567914"/>
                  <a:pt x="1450892" y="567914"/>
                </a:cubicBezTo>
                <a:cubicBezTo>
                  <a:pt x="1448079" y="567914"/>
                  <a:pt x="1448079" y="565109"/>
                  <a:pt x="1448079" y="565109"/>
                </a:cubicBezTo>
                <a:cubicBezTo>
                  <a:pt x="1442458" y="542642"/>
                  <a:pt x="1425587" y="525791"/>
                  <a:pt x="1403090" y="520170"/>
                </a:cubicBezTo>
                <a:cubicBezTo>
                  <a:pt x="1400280" y="520170"/>
                  <a:pt x="1400280" y="517361"/>
                  <a:pt x="1400280" y="517361"/>
                </a:cubicBezTo>
                <a:cubicBezTo>
                  <a:pt x="1400280" y="514540"/>
                  <a:pt x="1403090" y="514540"/>
                  <a:pt x="1403090" y="514540"/>
                </a:cubicBezTo>
                <a:cubicBezTo>
                  <a:pt x="1425587" y="508926"/>
                  <a:pt x="1442458" y="492072"/>
                  <a:pt x="1450892" y="466775"/>
                </a:cubicBezTo>
                <a:close/>
                <a:moveTo>
                  <a:pt x="1296244" y="466775"/>
                </a:moveTo>
                <a:cubicBezTo>
                  <a:pt x="1304678" y="492072"/>
                  <a:pt x="1321549" y="508926"/>
                  <a:pt x="1344046" y="514540"/>
                </a:cubicBezTo>
                <a:cubicBezTo>
                  <a:pt x="1346857" y="514540"/>
                  <a:pt x="1346857" y="517361"/>
                  <a:pt x="1346857" y="517361"/>
                </a:cubicBezTo>
                <a:cubicBezTo>
                  <a:pt x="1346857" y="520170"/>
                  <a:pt x="1344046" y="520170"/>
                  <a:pt x="1344046" y="520170"/>
                </a:cubicBezTo>
                <a:cubicBezTo>
                  <a:pt x="1321549" y="525791"/>
                  <a:pt x="1304678" y="542642"/>
                  <a:pt x="1299058" y="565112"/>
                </a:cubicBezTo>
                <a:cubicBezTo>
                  <a:pt x="1299058" y="567914"/>
                  <a:pt x="1296244" y="567914"/>
                  <a:pt x="1296244" y="567914"/>
                </a:cubicBezTo>
                <a:cubicBezTo>
                  <a:pt x="1293431" y="567914"/>
                  <a:pt x="1293431" y="565112"/>
                  <a:pt x="1293431" y="565112"/>
                </a:cubicBezTo>
                <a:cubicBezTo>
                  <a:pt x="1287810" y="542642"/>
                  <a:pt x="1270939" y="525791"/>
                  <a:pt x="1248442" y="520170"/>
                </a:cubicBezTo>
                <a:cubicBezTo>
                  <a:pt x="1245632" y="520170"/>
                  <a:pt x="1245632" y="517361"/>
                  <a:pt x="1245632" y="517361"/>
                </a:cubicBezTo>
                <a:cubicBezTo>
                  <a:pt x="1245632" y="514540"/>
                  <a:pt x="1248442" y="514540"/>
                  <a:pt x="1248442" y="514540"/>
                </a:cubicBezTo>
                <a:cubicBezTo>
                  <a:pt x="1270939" y="508926"/>
                  <a:pt x="1287810" y="492072"/>
                  <a:pt x="1296244" y="466775"/>
                </a:cubicBezTo>
                <a:close/>
                <a:moveTo>
                  <a:pt x="1141593" y="466775"/>
                </a:moveTo>
                <a:cubicBezTo>
                  <a:pt x="1150027" y="492072"/>
                  <a:pt x="1166898" y="508926"/>
                  <a:pt x="1189395" y="514540"/>
                </a:cubicBezTo>
                <a:cubicBezTo>
                  <a:pt x="1192206" y="514540"/>
                  <a:pt x="1192206" y="517361"/>
                  <a:pt x="1192206" y="517361"/>
                </a:cubicBezTo>
                <a:cubicBezTo>
                  <a:pt x="1192206" y="520170"/>
                  <a:pt x="1189395" y="520170"/>
                  <a:pt x="1189395" y="520170"/>
                </a:cubicBezTo>
                <a:cubicBezTo>
                  <a:pt x="1166898" y="525791"/>
                  <a:pt x="1150027" y="542642"/>
                  <a:pt x="1144407" y="565112"/>
                </a:cubicBezTo>
                <a:cubicBezTo>
                  <a:pt x="1144407" y="567914"/>
                  <a:pt x="1141593" y="567914"/>
                  <a:pt x="1141593" y="567914"/>
                </a:cubicBezTo>
                <a:cubicBezTo>
                  <a:pt x="1138780" y="567914"/>
                  <a:pt x="1138780" y="565112"/>
                  <a:pt x="1138780" y="565112"/>
                </a:cubicBezTo>
                <a:cubicBezTo>
                  <a:pt x="1133159" y="542642"/>
                  <a:pt x="1116288" y="525791"/>
                  <a:pt x="1093791" y="520170"/>
                </a:cubicBezTo>
                <a:cubicBezTo>
                  <a:pt x="1090981" y="520170"/>
                  <a:pt x="1090981" y="517361"/>
                  <a:pt x="1090981" y="517361"/>
                </a:cubicBezTo>
                <a:cubicBezTo>
                  <a:pt x="1090981" y="514540"/>
                  <a:pt x="1093791" y="514540"/>
                  <a:pt x="1093791" y="514540"/>
                </a:cubicBezTo>
                <a:cubicBezTo>
                  <a:pt x="1116288" y="508926"/>
                  <a:pt x="1133159" y="492072"/>
                  <a:pt x="1141593" y="466775"/>
                </a:cubicBezTo>
                <a:close/>
                <a:moveTo>
                  <a:pt x="984132" y="466775"/>
                </a:moveTo>
                <a:cubicBezTo>
                  <a:pt x="992566" y="492072"/>
                  <a:pt x="1009437" y="508926"/>
                  <a:pt x="1031934" y="514540"/>
                </a:cubicBezTo>
                <a:cubicBezTo>
                  <a:pt x="1034745" y="514540"/>
                  <a:pt x="1034745" y="517361"/>
                  <a:pt x="1034745" y="517361"/>
                </a:cubicBezTo>
                <a:cubicBezTo>
                  <a:pt x="1034745" y="520170"/>
                  <a:pt x="1031934" y="520170"/>
                  <a:pt x="1031934" y="520170"/>
                </a:cubicBezTo>
                <a:cubicBezTo>
                  <a:pt x="1009437" y="525791"/>
                  <a:pt x="992566" y="542642"/>
                  <a:pt x="986946" y="565112"/>
                </a:cubicBezTo>
                <a:cubicBezTo>
                  <a:pt x="986946" y="567914"/>
                  <a:pt x="984132" y="567914"/>
                  <a:pt x="984132" y="567914"/>
                </a:cubicBezTo>
                <a:cubicBezTo>
                  <a:pt x="981319" y="567914"/>
                  <a:pt x="981319" y="565112"/>
                  <a:pt x="981319" y="565112"/>
                </a:cubicBezTo>
                <a:cubicBezTo>
                  <a:pt x="975698" y="542642"/>
                  <a:pt x="958827" y="525791"/>
                  <a:pt x="936330" y="520170"/>
                </a:cubicBezTo>
                <a:cubicBezTo>
                  <a:pt x="933520" y="520170"/>
                  <a:pt x="933520" y="517361"/>
                  <a:pt x="933520" y="517361"/>
                </a:cubicBezTo>
                <a:cubicBezTo>
                  <a:pt x="933520" y="514540"/>
                  <a:pt x="936330" y="514540"/>
                  <a:pt x="936330" y="514540"/>
                </a:cubicBezTo>
                <a:cubicBezTo>
                  <a:pt x="958827" y="508926"/>
                  <a:pt x="975698" y="492072"/>
                  <a:pt x="984132" y="466775"/>
                </a:cubicBezTo>
                <a:close/>
                <a:moveTo>
                  <a:pt x="829484" y="466775"/>
                </a:moveTo>
                <a:cubicBezTo>
                  <a:pt x="837918" y="492072"/>
                  <a:pt x="854789" y="508926"/>
                  <a:pt x="877286" y="514540"/>
                </a:cubicBezTo>
                <a:cubicBezTo>
                  <a:pt x="880097" y="514540"/>
                  <a:pt x="880097" y="517361"/>
                  <a:pt x="880097" y="517361"/>
                </a:cubicBezTo>
                <a:cubicBezTo>
                  <a:pt x="880097" y="520170"/>
                  <a:pt x="877286" y="520170"/>
                  <a:pt x="877286" y="520170"/>
                </a:cubicBezTo>
                <a:cubicBezTo>
                  <a:pt x="854789" y="525791"/>
                  <a:pt x="837918" y="542642"/>
                  <a:pt x="832298" y="565112"/>
                </a:cubicBezTo>
                <a:cubicBezTo>
                  <a:pt x="832298" y="567914"/>
                  <a:pt x="829484" y="567914"/>
                  <a:pt x="829484" y="567914"/>
                </a:cubicBezTo>
                <a:cubicBezTo>
                  <a:pt x="826671" y="567914"/>
                  <a:pt x="826671" y="565112"/>
                  <a:pt x="826671" y="565112"/>
                </a:cubicBezTo>
                <a:cubicBezTo>
                  <a:pt x="821050" y="542642"/>
                  <a:pt x="804179" y="525791"/>
                  <a:pt x="781682" y="520170"/>
                </a:cubicBezTo>
                <a:cubicBezTo>
                  <a:pt x="778872" y="520170"/>
                  <a:pt x="778872" y="517361"/>
                  <a:pt x="778872" y="517361"/>
                </a:cubicBezTo>
                <a:cubicBezTo>
                  <a:pt x="778872" y="514540"/>
                  <a:pt x="781682" y="514540"/>
                  <a:pt x="781682" y="514540"/>
                </a:cubicBezTo>
                <a:cubicBezTo>
                  <a:pt x="804179" y="508926"/>
                  <a:pt x="821050" y="492072"/>
                  <a:pt x="829484" y="466775"/>
                </a:cubicBezTo>
                <a:close/>
                <a:moveTo>
                  <a:pt x="674833" y="466775"/>
                </a:moveTo>
                <a:cubicBezTo>
                  <a:pt x="683267" y="492072"/>
                  <a:pt x="700138" y="508926"/>
                  <a:pt x="722635" y="514540"/>
                </a:cubicBezTo>
                <a:cubicBezTo>
                  <a:pt x="725446" y="514540"/>
                  <a:pt x="725446" y="517361"/>
                  <a:pt x="725446" y="517361"/>
                </a:cubicBezTo>
                <a:cubicBezTo>
                  <a:pt x="725446" y="520170"/>
                  <a:pt x="722635" y="520170"/>
                  <a:pt x="722635" y="520170"/>
                </a:cubicBezTo>
                <a:cubicBezTo>
                  <a:pt x="700138" y="525791"/>
                  <a:pt x="683267" y="542642"/>
                  <a:pt x="677647" y="565112"/>
                </a:cubicBezTo>
                <a:cubicBezTo>
                  <a:pt x="677647" y="567914"/>
                  <a:pt x="674833" y="567914"/>
                  <a:pt x="674833" y="567914"/>
                </a:cubicBezTo>
                <a:cubicBezTo>
                  <a:pt x="672020" y="567914"/>
                  <a:pt x="672020" y="565112"/>
                  <a:pt x="672020" y="565112"/>
                </a:cubicBezTo>
                <a:cubicBezTo>
                  <a:pt x="666399" y="542642"/>
                  <a:pt x="649528" y="525791"/>
                  <a:pt x="627031" y="520170"/>
                </a:cubicBezTo>
                <a:cubicBezTo>
                  <a:pt x="624221" y="520170"/>
                  <a:pt x="624221" y="517361"/>
                  <a:pt x="624221" y="517361"/>
                </a:cubicBezTo>
                <a:cubicBezTo>
                  <a:pt x="624221" y="514540"/>
                  <a:pt x="627031" y="514540"/>
                  <a:pt x="627031" y="514540"/>
                </a:cubicBezTo>
                <a:cubicBezTo>
                  <a:pt x="649528" y="508926"/>
                  <a:pt x="666399" y="492072"/>
                  <a:pt x="674833" y="466775"/>
                </a:cubicBezTo>
                <a:close/>
                <a:moveTo>
                  <a:pt x="517372" y="466775"/>
                </a:moveTo>
                <a:cubicBezTo>
                  <a:pt x="525806" y="492072"/>
                  <a:pt x="542677" y="508926"/>
                  <a:pt x="565174" y="514540"/>
                </a:cubicBezTo>
                <a:cubicBezTo>
                  <a:pt x="567985" y="514540"/>
                  <a:pt x="567985" y="517361"/>
                  <a:pt x="567985" y="517361"/>
                </a:cubicBezTo>
                <a:cubicBezTo>
                  <a:pt x="567985" y="520170"/>
                  <a:pt x="565174" y="520170"/>
                  <a:pt x="565174" y="520170"/>
                </a:cubicBezTo>
                <a:cubicBezTo>
                  <a:pt x="542677" y="525791"/>
                  <a:pt x="525806" y="542642"/>
                  <a:pt x="520183" y="565112"/>
                </a:cubicBezTo>
                <a:cubicBezTo>
                  <a:pt x="520183" y="567914"/>
                  <a:pt x="517372" y="567914"/>
                  <a:pt x="517372" y="567914"/>
                </a:cubicBezTo>
                <a:cubicBezTo>
                  <a:pt x="514559" y="567914"/>
                  <a:pt x="514559" y="565112"/>
                  <a:pt x="514559" y="565112"/>
                </a:cubicBezTo>
                <a:cubicBezTo>
                  <a:pt x="508938" y="542642"/>
                  <a:pt x="492065" y="525791"/>
                  <a:pt x="469570" y="520170"/>
                </a:cubicBezTo>
                <a:cubicBezTo>
                  <a:pt x="466760" y="520170"/>
                  <a:pt x="466760" y="517361"/>
                  <a:pt x="466760" y="517361"/>
                </a:cubicBezTo>
                <a:cubicBezTo>
                  <a:pt x="466760" y="514540"/>
                  <a:pt x="469570" y="514540"/>
                  <a:pt x="469570" y="514540"/>
                </a:cubicBezTo>
                <a:cubicBezTo>
                  <a:pt x="492065" y="508926"/>
                  <a:pt x="508938" y="492072"/>
                  <a:pt x="517372" y="466775"/>
                </a:cubicBezTo>
                <a:close/>
                <a:moveTo>
                  <a:pt x="362724" y="466775"/>
                </a:moveTo>
                <a:cubicBezTo>
                  <a:pt x="371158" y="492072"/>
                  <a:pt x="388029" y="508926"/>
                  <a:pt x="410526" y="514540"/>
                </a:cubicBezTo>
                <a:cubicBezTo>
                  <a:pt x="413337" y="514540"/>
                  <a:pt x="413337" y="517361"/>
                  <a:pt x="413337" y="517361"/>
                </a:cubicBezTo>
                <a:cubicBezTo>
                  <a:pt x="413337" y="520170"/>
                  <a:pt x="410526" y="520170"/>
                  <a:pt x="410526" y="520170"/>
                </a:cubicBezTo>
                <a:cubicBezTo>
                  <a:pt x="388029" y="525791"/>
                  <a:pt x="371158" y="542642"/>
                  <a:pt x="365535" y="565112"/>
                </a:cubicBezTo>
                <a:cubicBezTo>
                  <a:pt x="365535" y="567914"/>
                  <a:pt x="362724" y="567914"/>
                  <a:pt x="362724" y="567914"/>
                </a:cubicBezTo>
                <a:cubicBezTo>
                  <a:pt x="359911" y="567914"/>
                  <a:pt x="359911" y="565112"/>
                  <a:pt x="359911" y="565112"/>
                </a:cubicBezTo>
                <a:cubicBezTo>
                  <a:pt x="354290" y="542642"/>
                  <a:pt x="337417" y="525791"/>
                  <a:pt x="314922" y="520170"/>
                </a:cubicBezTo>
                <a:cubicBezTo>
                  <a:pt x="312112" y="520170"/>
                  <a:pt x="312112" y="517361"/>
                  <a:pt x="312112" y="517361"/>
                </a:cubicBezTo>
                <a:cubicBezTo>
                  <a:pt x="312112" y="514540"/>
                  <a:pt x="314922" y="514540"/>
                  <a:pt x="314922" y="514540"/>
                </a:cubicBezTo>
                <a:cubicBezTo>
                  <a:pt x="337417" y="508926"/>
                  <a:pt x="354290" y="492072"/>
                  <a:pt x="362724" y="466775"/>
                </a:cubicBezTo>
                <a:close/>
                <a:moveTo>
                  <a:pt x="208073" y="466775"/>
                </a:moveTo>
                <a:cubicBezTo>
                  <a:pt x="216507" y="492072"/>
                  <a:pt x="233378" y="508926"/>
                  <a:pt x="255875" y="514540"/>
                </a:cubicBezTo>
                <a:cubicBezTo>
                  <a:pt x="258686" y="514540"/>
                  <a:pt x="258686" y="517361"/>
                  <a:pt x="258686" y="517361"/>
                </a:cubicBezTo>
                <a:cubicBezTo>
                  <a:pt x="258686" y="520170"/>
                  <a:pt x="255875" y="520170"/>
                  <a:pt x="255875" y="520170"/>
                </a:cubicBezTo>
                <a:cubicBezTo>
                  <a:pt x="233378" y="525791"/>
                  <a:pt x="216507" y="542642"/>
                  <a:pt x="210884" y="565112"/>
                </a:cubicBezTo>
                <a:cubicBezTo>
                  <a:pt x="210884" y="567914"/>
                  <a:pt x="208073" y="567914"/>
                  <a:pt x="208073" y="567914"/>
                </a:cubicBezTo>
                <a:cubicBezTo>
                  <a:pt x="205260" y="567914"/>
                  <a:pt x="205260" y="565112"/>
                  <a:pt x="205260" y="565112"/>
                </a:cubicBezTo>
                <a:cubicBezTo>
                  <a:pt x="199639" y="542642"/>
                  <a:pt x="182766" y="525791"/>
                  <a:pt x="160271" y="520170"/>
                </a:cubicBezTo>
                <a:cubicBezTo>
                  <a:pt x="157461" y="520170"/>
                  <a:pt x="157461" y="517361"/>
                  <a:pt x="157461" y="517361"/>
                </a:cubicBezTo>
                <a:cubicBezTo>
                  <a:pt x="157461" y="514540"/>
                  <a:pt x="160271" y="514540"/>
                  <a:pt x="160271" y="514540"/>
                </a:cubicBezTo>
                <a:cubicBezTo>
                  <a:pt x="182766" y="508926"/>
                  <a:pt x="199639" y="492072"/>
                  <a:pt x="208073" y="466775"/>
                </a:cubicBezTo>
                <a:close/>
                <a:moveTo>
                  <a:pt x="50612" y="466775"/>
                </a:moveTo>
                <a:cubicBezTo>
                  <a:pt x="59049" y="492072"/>
                  <a:pt x="75920" y="508926"/>
                  <a:pt x="98414" y="514540"/>
                </a:cubicBezTo>
                <a:cubicBezTo>
                  <a:pt x="101225" y="514540"/>
                  <a:pt x="101225" y="517361"/>
                  <a:pt x="101225" y="517361"/>
                </a:cubicBezTo>
                <a:cubicBezTo>
                  <a:pt x="101225" y="520170"/>
                  <a:pt x="98414" y="520170"/>
                  <a:pt x="98414" y="520170"/>
                </a:cubicBezTo>
                <a:cubicBezTo>
                  <a:pt x="75920" y="525791"/>
                  <a:pt x="59049" y="542642"/>
                  <a:pt x="53426" y="565112"/>
                </a:cubicBezTo>
                <a:cubicBezTo>
                  <a:pt x="53426" y="567914"/>
                  <a:pt x="50612" y="567914"/>
                  <a:pt x="50612" y="567914"/>
                </a:cubicBezTo>
                <a:cubicBezTo>
                  <a:pt x="47802" y="567914"/>
                  <a:pt x="47802" y="565112"/>
                  <a:pt x="47802" y="565112"/>
                </a:cubicBezTo>
                <a:cubicBezTo>
                  <a:pt x="42178" y="542642"/>
                  <a:pt x="25307" y="525791"/>
                  <a:pt x="2813" y="520170"/>
                </a:cubicBezTo>
                <a:cubicBezTo>
                  <a:pt x="0" y="520170"/>
                  <a:pt x="0" y="517361"/>
                  <a:pt x="0" y="517361"/>
                </a:cubicBezTo>
                <a:cubicBezTo>
                  <a:pt x="0" y="514540"/>
                  <a:pt x="2813" y="514540"/>
                  <a:pt x="2813" y="514540"/>
                </a:cubicBezTo>
                <a:cubicBezTo>
                  <a:pt x="25307" y="508926"/>
                  <a:pt x="42178" y="492072"/>
                  <a:pt x="50612" y="466775"/>
                </a:cubicBezTo>
                <a:close/>
                <a:moveTo>
                  <a:pt x="4406104" y="466774"/>
                </a:moveTo>
                <a:cubicBezTo>
                  <a:pt x="4414538" y="492069"/>
                  <a:pt x="4431409" y="508922"/>
                  <a:pt x="4453907" y="514539"/>
                </a:cubicBezTo>
                <a:cubicBezTo>
                  <a:pt x="4456717" y="514539"/>
                  <a:pt x="4456717" y="517359"/>
                  <a:pt x="4456717" y="517359"/>
                </a:cubicBezTo>
                <a:cubicBezTo>
                  <a:pt x="4456717" y="520170"/>
                  <a:pt x="4453907" y="520170"/>
                  <a:pt x="4453907" y="520170"/>
                </a:cubicBezTo>
                <a:cubicBezTo>
                  <a:pt x="4431409" y="525786"/>
                  <a:pt x="4414538" y="542640"/>
                  <a:pt x="4408915" y="565108"/>
                </a:cubicBezTo>
                <a:cubicBezTo>
                  <a:pt x="4408915" y="567912"/>
                  <a:pt x="4406104" y="567912"/>
                  <a:pt x="4406104" y="567912"/>
                </a:cubicBezTo>
                <a:cubicBezTo>
                  <a:pt x="4403291" y="567912"/>
                  <a:pt x="4403291" y="565108"/>
                  <a:pt x="4403291" y="565108"/>
                </a:cubicBezTo>
                <a:cubicBezTo>
                  <a:pt x="4397671" y="542640"/>
                  <a:pt x="4380797" y="525786"/>
                  <a:pt x="4358302" y="520170"/>
                </a:cubicBezTo>
                <a:cubicBezTo>
                  <a:pt x="4355492" y="520170"/>
                  <a:pt x="4355492" y="517359"/>
                  <a:pt x="4355492" y="517359"/>
                </a:cubicBezTo>
                <a:cubicBezTo>
                  <a:pt x="4355492" y="514539"/>
                  <a:pt x="4358302" y="514539"/>
                  <a:pt x="4358302" y="514539"/>
                </a:cubicBezTo>
                <a:cubicBezTo>
                  <a:pt x="4380797" y="508922"/>
                  <a:pt x="4397671" y="492069"/>
                  <a:pt x="4406104" y="466774"/>
                </a:cubicBezTo>
                <a:close/>
                <a:moveTo>
                  <a:pt x="4251453" y="466774"/>
                </a:moveTo>
                <a:cubicBezTo>
                  <a:pt x="4259887" y="492069"/>
                  <a:pt x="4276758" y="508922"/>
                  <a:pt x="4299256" y="514539"/>
                </a:cubicBezTo>
                <a:cubicBezTo>
                  <a:pt x="4302066" y="514539"/>
                  <a:pt x="4302066" y="517359"/>
                  <a:pt x="4302066" y="517359"/>
                </a:cubicBezTo>
                <a:cubicBezTo>
                  <a:pt x="4302066" y="520170"/>
                  <a:pt x="4299256" y="520170"/>
                  <a:pt x="4299256" y="520170"/>
                </a:cubicBezTo>
                <a:cubicBezTo>
                  <a:pt x="4276758" y="525786"/>
                  <a:pt x="4259887" y="542640"/>
                  <a:pt x="4254264" y="565108"/>
                </a:cubicBezTo>
                <a:cubicBezTo>
                  <a:pt x="4254264" y="567912"/>
                  <a:pt x="4251453" y="567912"/>
                  <a:pt x="4251453" y="567912"/>
                </a:cubicBezTo>
                <a:cubicBezTo>
                  <a:pt x="4248640" y="567912"/>
                  <a:pt x="4248640" y="565108"/>
                  <a:pt x="4248640" y="565108"/>
                </a:cubicBezTo>
                <a:cubicBezTo>
                  <a:pt x="4243020" y="542640"/>
                  <a:pt x="4226146" y="525786"/>
                  <a:pt x="4203651" y="520170"/>
                </a:cubicBezTo>
                <a:cubicBezTo>
                  <a:pt x="4200841" y="520170"/>
                  <a:pt x="4200841" y="517359"/>
                  <a:pt x="4200841" y="517359"/>
                </a:cubicBezTo>
                <a:cubicBezTo>
                  <a:pt x="4200841" y="514539"/>
                  <a:pt x="4203651" y="514539"/>
                  <a:pt x="4203651" y="514539"/>
                </a:cubicBezTo>
                <a:cubicBezTo>
                  <a:pt x="4226146" y="508922"/>
                  <a:pt x="4243020" y="492069"/>
                  <a:pt x="4251453" y="466774"/>
                </a:cubicBezTo>
                <a:close/>
                <a:moveTo>
                  <a:pt x="4096805" y="466774"/>
                </a:moveTo>
                <a:cubicBezTo>
                  <a:pt x="4105239" y="492069"/>
                  <a:pt x="4122110" y="508922"/>
                  <a:pt x="4144608" y="514539"/>
                </a:cubicBezTo>
                <a:cubicBezTo>
                  <a:pt x="4147418" y="514539"/>
                  <a:pt x="4147418" y="517361"/>
                  <a:pt x="4147418" y="517361"/>
                </a:cubicBezTo>
                <a:cubicBezTo>
                  <a:pt x="4147418" y="520170"/>
                  <a:pt x="4144608" y="520170"/>
                  <a:pt x="4144608" y="520170"/>
                </a:cubicBezTo>
                <a:cubicBezTo>
                  <a:pt x="4122110" y="525786"/>
                  <a:pt x="4105239" y="542640"/>
                  <a:pt x="4099616" y="565108"/>
                </a:cubicBezTo>
                <a:cubicBezTo>
                  <a:pt x="4099616" y="567912"/>
                  <a:pt x="4096805" y="567912"/>
                  <a:pt x="4096805" y="567912"/>
                </a:cubicBezTo>
                <a:cubicBezTo>
                  <a:pt x="4093992" y="567912"/>
                  <a:pt x="4093992" y="565108"/>
                  <a:pt x="4093992" y="565108"/>
                </a:cubicBezTo>
                <a:cubicBezTo>
                  <a:pt x="4088372" y="542640"/>
                  <a:pt x="4071498" y="525786"/>
                  <a:pt x="4049003" y="520170"/>
                </a:cubicBezTo>
                <a:cubicBezTo>
                  <a:pt x="4046193" y="520170"/>
                  <a:pt x="4046193" y="517361"/>
                  <a:pt x="4046193" y="517361"/>
                </a:cubicBezTo>
                <a:cubicBezTo>
                  <a:pt x="4046193" y="514539"/>
                  <a:pt x="4049003" y="514539"/>
                  <a:pt x="4049003" y="514539"/>
                </a:cubicBezTo>
                <a:cubicBezTo>
                  <a:pt x="4071498" y="508922"/>
                  <a:pt x="4088372" y="492069"/>
                  <a:pt x="4096805" y="466774"/>
                </a:cubicBezTo>
                <a:close/>
                <a:moveTo>
                  <a:pt x="3939345" y="466774"/>
                </a:moveTo>
                <a:cubicBezTo>
                  <a:pt x="3947781" y="492069"/>
                  <a:pt x="3964649" y="508922"/>
                  <a:pt x="3987147" y="514539"/>
                </a:cubicBezTo>
                <a:cubicBezTo>
                  <a:pt x="3989957" y="514539"/>
                  <a:pt x="3989957" y="517361"/>
                  <a:pt x="3989957" y="517361"/>
                </a:cubicBezTo>
                <a:cubicBezTo>
                  <a:pt x="3989957" y="520170"/>
                  <a:pt x="3987147" y="520170"/>
                  <a:pt x="3987147" y="520170"/>
                </a:cubicBezTo>
                <a:cubicBezTo>
                  <a:pt x="3964649" y="525786"/>
                  <a:pt x="3947781" y="542640"/>
                  <a:pt x="3942155" y="565108"/>
                </a:cubicBezTo>
                <a:cubicBezTo>
                  <a:pt x="3942155" y="567912"/>
                  <a:pt x="3939345" y="567912"/>
                  <a:pt x="3939345" y="567912"/>
                </a:cubicBezTo>
                <a:cubicBezTo>
                  <a:pt x="3936531" y="567912"/>
                  <a:pt x="3936531" y="565108"/>
                  <a:pt x="3936531" y="565108"/>
                </a:cubicBezTo>
                <a:cubicBezTo>
                  <a:pt x="3930911" y="542640"/>
                  <a:pt x="3914037" y="525786"/>
                  <a:pt x="3891545" y="520170"/>
                </a:cubicBezTo>
                <a:cubicBezTo>
                  <a:pt x="3888732" y="520170"/>
                  <a:pt x="3888732" y="517361"/>
                  <a:pt x="3888732" y="517361"/>
                </a:cubicBezTo>
                <a:cubicBezTo>
                  <a:pt x="3888732" y="514539"/>
                  <a:pt x="3891545" y="514539"/>
                  <a:pt x="3891545" y="514539"/>
                </a:cubicBezTo>
                <a:cubicBezTo>
                  <a:pt x="3914037" y="508922"/>
                  <a:pt x="3930911" y="492069"/>
                  <a:pt x="3939345" y="466774"/>
                </a:cubicBezTo>
                <a:close/>
                <a:moveTo>
                  <a:pt x="3784693" y="466774"/>
                </a:moveTo>
                <a:cubicBezTo>
                  <a:pt x="3793130" y="492069"/>
                  <a:pt x="3809998" y="508922"/>
                  <a:pt x="3832496" y="514539"/>
                </a:cubicBezTo>
                <a:cubicBezTo>
                  <a:pt x="3835306" y="514539"/>
                  <a:pt x="3835306" y="517361"/>
                  <a:pt x="3835306" y="517361"/>
                </a:cubicBezTo>
                <a:cubicBezTo>
                  <a:pt x="3835306" y="520170"/>
                  <a:pt x="3832496" y="520170"/>
                  <a:pt x="3832496" y="520170"/>
                </a:cubicBezTo>
                <a:cubicBezTo>
                  <a:pt x="3809998" y="525786"/>
                  <a:pt x="3793130" y="542640"/>
                  <a:pt x="3787504" y="565108"/>
                </a:cubicBezTo>
                <a:cubicBezTo>
                  <a:pt x="3787504" y="567912"/>
                  <a:pt x="3784693" y="567912"/>
                  <a:pt x="3784693" y="567912"/>
                </a:cubicBezTo>
                <a:cubicBezTo>
                  <a:pt x="3781880" y="567912"/>
                  <a:pt x="3781880" y="565108"/>
                  <a:pt x="3781880" y="565108"/>
                </a:cubicBezTo>
                <a:cubicBezTo>
                  <a:pt x="3776260" y="542640"/>
                  <a:pt x="3759386" y="525786"/>
                  <a:pt x="3736894" y="520170"/>
                </a:cubicBezTo>
                <a:cubicBezTo>
                  <a:pt x="3734081" y="520170"/>
                  <a:pt x="3734081" y="517361"/>
                  <a:pt x="3734081" y="517361"/>
                </a:cubicBezTo>
                <a:cubicBezTo>
                  <a:pt x="3734081" y="514539"/>
                  <a:pt x="3736894" y="514539"/>
                  <a:pt x="3736894" y="514539"/>
                </a:cubicBezTo>
                <a:cubicBezTo>
                  <a:pt x="3759386" y="508922"/>
                  <a:pt x="3776260" y="492069"/>
                  <a:pt x="3784693" y="466774"/>
                </a:cubicBezTo>
                <a:close/>
                <a:moveTo>
                  <a:pt x="3630045" y="466774"/>
                </a:moveTo>
                <a:cubicBezTo>
                  <a:pt x="3638482" y="492069"/>
                  <a:pt x="3655350" y="508926"/>
                  <a:pt x="3677848" y="514539"/>
                </a:cubicBezTo>
                <a:cubicBezTo>
                  <a:pt x="3680658" y="514539"/>
                  <a:pt x="3680658" y="517361"/>
                  <a:pt x="3680658" y="517361"/>
                </a:cubicBezTo>
                <a:cubicBezTo>
                  <a:pt x="3680658" y="520170"/>
                  <a:pt x="3677848" y="520170"/>
                  <a:pt x="3677848" y="520170"/>
                </a:cubicBezTo>
                <a:cubicBezTo>
                  <a:pt x="3655350" y="525786"/>
                  <a:pt x="3638482" y="542640"/>
                  <a:pt x="3632856" y="565108"/>
                </a:cubicBezTo>
                <a:cubicBezTo>
                  <a:pt x="3632856" y="567912"/>
                  <a:pt x="3630045" y="567912"/>
                  <a:pt x="3630045" y="567912"/>
                </a:cubicBezTo>
                <a:cubicBezTo>
                  <a:pt x="3627232" y="567912"/>
                  <a:pt x="3627232" y="565108"/>
                  <a:pt x="3627232" y="565108"/>
                </a:cubicBezTo>
                <a:cubicBezTo>
                  <a:pt x="3621612" y="542640"/>
                  <a:pt x="3604738" y="525786"/>
                  <a:pt x="3582246" y="520170"/>
                </a:cubicBezTo>
                <a:cubicBezTo>
                  <a:pt x="3579433" y="520170"/>
                  <a:pt x="3579433" y="517361"/>
                  <a:pt x="3579433" y="517361"/>
                </a:cubicBezTo>
                <a:cubicBezTo>
                  <a:pt x="3579433" y="514539"/>
                  <a:pt x="3582246" y="514539"/>
                  <a:pt x="3582246" y="514539"/>
                </a:cubicBezTo>
                <a:cubicBezTo>
                  <a:pt x="3604738" y="508926"/>
                  <a:pt x="3621612" y="492069"/>
                  <a:pt x="3630045" y="466774"/>
                </a:cubicBezTo>
                <a:close/>
                <a:moveTo>
                  <a:pt x="3472581" y="466774"/>
                </a:moveTo>
                <a:cubicBezTo>
                  <a:pt x="3481018" y="492069"/>
                  <a:pt x="3500700" y="508926"/>
                  <a:pt x="3520384" y="514539"/>
                </a:cubicBezTo>
                <a:cubicBezTo>
                  <a:pt x="3523194" y="514539"/>
                  <a:pt x="3523194" y="517361"/>
                  <a:pt x="3523194" y="517361"/>
                </a:cubicBezTo>
                <a:cubicBezTo>
                  <a:pt x="3523194" y="520170"/>
                  <a:pt x="3520384" y="520170"/>
                  <a:pt x="3520384" y="520170"/>
                </a:cubicBezTo>
                <a:cubicBezTo>
                  <a:pt x="3497889" y="525786"/>
                  <a:pt x="3481018" y="542642"/>
                  <a:pt x="3475395" y="565108"/>
                </a:cubicBezTo>
                <a:cubicBezTo>
                  <a:pt x="3475395" y="567912"/>
                  <a:pt x="3472581" y="567912"/>
                  <a:pt x="3472581" y="567912"/>
                </a:cubicBezTo>
                <a:cubicBezTo>
                  <a:pt x="3469771" y="567912"/>
                  <a:pt x="3469771" y="565108"/>
                  <a:pt x="3469771" y="565108"/>
                </a:cubicBezTo>
                <a:cubicBezTo>
                  <a:pt x="3464148" y="542642"/>
                  <a:pt x="3447277" y="525786"/>
                  <a:pt x="3424782" y="520170"/>
                </a:cubicBezTo>
                <a:cubicBezTo>
                  <a:pt x="3421969" y="520170"/>
                  <a:pt x="3421969" y="517361"/>
                  <a:pt x="3421969" y="517361"/>
                </a:cubicBezTo>
                <a:cubicBezTo>
                  <a:pt x="3421969" y="514539"/>
                  <a:pt x="3424782" y="514539"/>
                  <a:pt x="3424782" y="514539"/>
                </a:cubicBezTo>
                <a:cubicBezTo>
                  <a:pt x="3447277" y="508926"/>
                  <a:pt x="3464148" y="492069"/>
                  <a:pt x="3472581" y="466774"/>
                </a:cubicBezTo>
                <a:close/>
                <a:moveTo>
                  <a:pt x="3317933" y="466774"/>
                </a:moveTo>
                <a:cubicBezTo>
                  <a:pt x="3326370" y="492069"/>
                  <a:pt x="3343241" y="508926"/>
                  <a:pt x="3365736" y="514540"/>
                </a:cubicBezTo>
                <a:cubicBezTo>
                  <a:pt x="3368546" y="514540"/>
                  <a:pt x="3368546" y="517361"/>
                  <a:pt x="3368546" y="517361"/>
                </a:cubicBezTo>
                <a:cubicBezTo>
                  <a:pt x="3368546" y="520170"/>
                  <a:pt x="3365736" y="520170"/>
                  <a:pt x="3365736" y="520170"/>
                </a:cubicBezTo>
                <a:cubicBezTo>
                  <a:pt x="3343241" y="525786"/>
                  <a:pt x="3326370" y="542642"/>
                  <a:pt x="3320747" y="565108"/>
                </a:cubicBezTo>
                <a:cubicBezTo>
                  <a:pt x="3320747" y="567912"/>
                  <a:pt x="3317933" y="567912"/>
                  <a:pt x="3317933" y="567912"/>
                </a:cubicBezTo>
                <a:cubicBezTo>
                  <a:pt x="3315123" y="567912"/>
                  <a:pt x="3315123" y="565108"/>
                  <a:pt x="3315123" y="565108"/>
                </a:cubicBezTo>
                <a:cubicBezTo>
                  <a:pt x="3309500" y="542642"/>
                  <a:pt x="3292629" y="525786"/>
                  <a:pt x="3270134" y="520170"/>
                </a:cubicBezTo>
                <a:cubicBezTo>
                  <a:pt x="3267321" y="520170"/>
                  <a:pt x="3267321" y="517361"/>
                  <a:pt x="3267321" y="517361"/>
                </a:cubicBezTo>
                <a:cubicBezTo>
                  <a:pt x="3267321" y="514540"/>
                  <a:pt x="3270134" y="514540"/>
                  <a:pt x="3270134" y="514540"/>
                </a:cubicBezTo>
                <a:cubicBezTo>
                  <a:pt x="3292629" y="508926"/>
                  <a:pt x="3309500" y="492069"/>
                  <a:pt x="3317933" y="466774"/>
                </a:cubicBezTo>
                <a:close/>
                <a:moveTo>
                  <a:pt x="3163283" y="466774"/>
                </a:moveTo>
                <a:cubicBezTo>
                  <a:pt x="3171719" y="492069"/>
                  <a:pt x="3188590" y="508926"/>
                  <a:pt x="3211085" y="514540"/>
                </a:cubicBezTo>
                <a:cubicBezTo>
                  <a:pt x="3213895" y="514540"/>
                  <a:pt x="3213895" y="517361"/>
                  <a:pt x="3213895" y="517361"/>
                </a:cubicBezTo>
                <a:cubicBezTo>
                  <a:pt x="3213895" y="520170"/>
                  <a:pt x="3211085" y="520170"/>
                  <a:pt x="3211085" y="520170"/>
                </a:cubicBezTo>
                <a:cubicBezTo>
                  <a:pt x="3188590" y="525786"/>
                  <a:pt x="3171719" y="542642"/>
                  <a:pt x="3166096" y="565108"/>
                </a:cubicBezTo>
                <a:cubicBezTo>
                  <a:pt x="3166096" y="567912"/>
                  <a:pt x="3163283" y="567912"/>
                  <a:pt x="3163283" y="567912"/>
                </a:cubicBezTo>
                <a:cubicBezTo>
                  <a:pt x="3160472" y="567912"/>
                  <a:pt x="3160472" y="565108"/>
                  <a:pt x="3160472" y="565108"/>
                </a:cubicBezTo>
                <a:cubicBezTo>
                  <a:pt x="3154849" y="542642"/>
                  <a:pt x="3137978" y="525786"/>
                  <a:pt x="3115483" y="520170"/>
                </a:cubicBezTo>
                <a:cubicBezTo>
                  <a:pt x="3112670" y="520170"/>
                  <a:pt x="3112670" y="517361"/>
                  <a:pt x="3112670" y="517361"/>
                </a:cubicBezTo>
                <a:cubicBezTo>
                  <a:pt x="3112670" y="514540"/>
                  <a:pt x="3115483" y="514540"/>
                  <a:pt x="3115483" y="514540"/>
                </a:cubicBezTo>
                <a:cubicBezTo>
                  <a:pt x="3137978" y="508926"/>
                  <a:pt x="3154849" y="492069"/>
                  <a:pt x="3163283" y="466774"/>
                </a:cubicBezTo>
                <a:close/>
                <a:moveTo>
                  <a:pt x="3005823" y="466774"/>
                </a:moveTo>
                <a:cubicBezTo>
                  <a:pt x="3014257" y="492069"/>
                  <a:pt x="3033942" y="508926"/>
                  <a:pt x="3053626" y="514540"/>
                </a:cubicBezTo>
                <a:cubicBezTo>
                  <a:pt x="3056436" y="514540"/>
                  <a:pt x="3056436" y="517361"/>
                  <a:pt x="3056436" y="517361"/>
                </a:cubicBezTo>
                <a:cubicBezTo>
                  <a:pt x="3056436" y="520170"/>
                  <a:pt x="3053626" y="520170"/>
                  <a:pt x="3053626" y="520170"/>
                </a:cubicBezTo>
                <a:cubicBezTo>
                  <a:pt x="3031128" y="525786"/>
                  <a:pt x="3014257" y="542642"/>
                  <a:pt x="3008634" y="565108"/>
                </a:cubicBezTo>
                <a:cubicBezTo>
                  <a:pt x="3008634" y="567912"/>
                  <a:pt x="3005823" y="567912"/>
                  <a:pt x="3005823" y="567912"/>
                </a:cubicBezTo>
                <a:cubicBezTo>
                  <a:pt x="3003010" y="567912"/>
                  <a:pt x="3003010" y="565108"/>
                  <a:pt x="3003010" y="565108"/>
                </a:cubicBezTo>
                <a:cubicBezTo>
                  <a:pt x="2997390" y="542642"/>
                  <a:pt x="2980516" y="525786"/>
                  <a:pt x="2958021" y="520170"/>
                </a:cubicBezTo>
                <a:cubicBezTo>
                  <a:pt x="2955211" y="520170"/>
                  <a:pt x="2955211" y="517361"/>
                  <a:pt x="2955211" y="517361"/>
                </a:cubicBezTo>
                <a:cubicBezTo>
                  <a:pt x="2955211" y="514540"/>
                  <a:pt x="2958021" y="514540"/>
                  <a:pt x="2958021" y="514540"/>
                </a:cubicBezTo>
                <a:cubicBezTo>
                  <a:pt x="2980516" y="508926"/>
                  <a:pt x="2997390" y="492069"/>
                  <a:pt x="3005823" y="466774"/>
                </a:cubicBezTo>
                <a:close/>
                <a:moveTo>
                  <a:pt x="2851172" y="466774"/>
                </a:moveTo>
                <a:cubicBezTo>
                  <a:pt x="2859606" y="492069"/>
                  <a:pt x="2876477" y="508926"/>
                  <a:pt x="2898975" y="514540"/>
                </a:cubicBezTo>
                <a:cubicBezTo>
                  <a:pt x="2901785" y="514540"/>
                  <a:pt x="2901785" y="517361"/>
                  <a:pt x="2901785" y="517361"/>
                </a:cubicBezTo>
                <a:cubicBezTo>
                  <a:pt x="2901785" y="520170"/>
                  <a:pt x="2898975" y="520170"/>
                  <a:pt x="2898975" y="520170"/>
                </a:cubicBezTo>
                <a:cubicBezTo>
                  <a:pt x="2876477" y="525786"/>
                  <a:pt x="2859606" y="542642"/>
                  <a:pt x="2853983" y="565108"/>
                </a:cubicBezTo>
                <a:cubicBezTo>
                  <a:pt x="2853983" y="567912"/>
                  <a:pt x="2851172" y="567912"/>
                  <a:pt x="2851172" y="567912"/>
                </a:cubicBezTo>
                <a:cubicBezTo>
                  <a:pt x="2848359" y="567912"/>
                  <a:pt x="2848359" y="565108"/>
                  <a:pt x="2848359" y="565108"/>
                </a:cubicBezTo>
                <a:cubicBezTo>
                  <a:pt x="2842739" y="542642"/>
                  <a:pt x="2825865" y="525786"/>
                  <a:pt x="2803370" y="520170"/>
                </a:cubicBezTo>
                <a:cubicBezTo>
                  <a:pt x="2800560" y="520170"/>
                  <a:pt x="2800560" y="517361"/>
                  <a:pt x="2800560" y="517361"/>
                </a:cubicBezTo>
                <a:cubicBezTo>
                  <a:pt x="2800560" y="514540"/>
                  <a:pt x="2803370" y="514540"/>
                  <a:pt x="2803370" y="514540"/>
                </a:cubicBezTo>
                <a:cubicBezTo>
                  <a:pt x="2825865" y="508926"/>
                  <a:pt x="2842739" y="492069"/>
                  <a:pt x="2851172" y="466774"/>
                </a:cubicBezTo>
                <a:close/>
                <a:moveTo>
                  <a:pt x="2696525" y="466774"/>
                </a:moveTo>
                <a:cubicBezTo>
                  <a:pt x="2704959" y="492069"/>
                  <a:pt x="2721830" y="508926"/>
                  <a:pt x="2744328" y="514540"/>
                </a:cubicBezTo>
                <a:cubicBezTo>
                  <a:pt x="2747138" y="514540"/>
                  <a:pt x="2747138" y="517361"/>
                  <a:pt x="2747138" y="517361"/>
                </a:cubicBezTo>
                <a:cubicBezTo>
                  <a:pt x="2747138" y="520170"/>
                  <a:pt x="2744328" y="520170"/>
                  <a:pt x="2744328" y="520170"/>
                </a:cubicBezTo>
                <a:cubicBezTo>
                  <a:pt x="2721830" y="525787"/>
                  <a:pt x="2704959" y="542642"/>
                  <a:pt x="2699336" y="565108"/>
                </a:cubicBezTo>
                <a:cubicBezTo>
                  <a:pt x="2699336" y="567912"/>
                  <a:pt x="2696525" y="567912"/>
                  <a:pt x="2696525" y="567912"/>
                </a:cubicBezTo>
                <a:cubicBezTo>
                  <a:pt x="2693712" y="567912"/>
                  <a:pt x="2693712" y="565108"/>
                  <a:pt x="2693712" y="565108"/>
                </a:cubicBezTo>
                <a:cubicBezTo>
                  <a:pt x="2688092" y="542642"/>
                  <a:pt x="2671218" y="525787"/>
                  <a:pt x="2648723" y="520170"/>
                </a:cubicBezTo>
                <a:cubicBezTo>
                  <a:pt x="2645913" y="520170"/>
                  <a:pt x="2645913" y="517361"/>
                  <a:pt x="2645913" y="517361"/>
                </a:cubicBezTo>
                <a:cubicBezTo>
                  <a:pt x="2645913" y="514540"/>
                  <a:pt x="2648723" y="514540"/>
                  <a:pt x="2648723" y="514540"/>
                </a:cubicBezTo>
                <a:cubicBezTo>
                  <a:pt x="2671218" y="508926"/>
                  <a:pt x="2688092" y="492069"/>
                  <a:pt x="2696525" y="466774"/>
                </a:cubicBezTo>
                <a:close/>
                <a:moveTo>
                  <a:pt x="2539061" y="466774"/>
                </a:moveTo>
                <a:cubicBezTo>
                  <a:pt x="2547497" y="492069"/>
                  <a:pt x="2567179" y="508926"/>
                  <a:pt x="2586863" y="514540"/>
                </a:cubicBezTo>
                <a:cubicBezTo>
                  <a:pt x="2589673" y="514540"/>
                  <a:pt x="2589673" y="517361"/>
                  <a:pt x="2589673" y="517361"/>
                </a:cubicBezTo>
                <a:cubicBezTo>
                  <a:pt x="2589673" y="520170"/>
                  <a:pt x="2586863" y="520170"/>
                  <a:pt x="2586863" y="520170"/>
                </a:cubicBezTo>
                <a:cubicBezTo>
                  <a:pt x="2564365" y="525787"/>
                  <a:pt x="2547497" y="542642"/>
                  <a:pt x="2541874" y="565109"/>
                </a:cubicBezTo>
                <a:cubicBezTo>
                  <a:pt x="2541874" y="567912"/>
                  <a:pt x="2539061" y="567912"/>
                  <a:pt x="2539061" y="567912"/>
                </a:cubicBezTo>
                <a:cubicBezTo>
                  <a:pt x="2536247" y="567912"/>
                  <a:pt x="2536247" y="565109"/>
                  <a:pt x="2536247" y="565109"/>
                </a:cubicBezTo>
                <a:cubicBezTo>
                  <a:pt x="2530627" y="542642"/>
                  <a:pt x="2513756" y="525787"/>
                  <a:pt x="2491261" y="520170"/>
                </a:cubicBezTo>
                <a:cubicBezTo>
                  <a:pt x="2488448" y="520170"/>
                  <a:pt x="2488448" y="517361"/>
                  <a:pt x="2488448" y="517361"/>
                </a:cubicBezTo>
                <a:cubicBezTo>
                  <a:pt x="2488448" y="514540"/>
                  <a:pt x="2491261" y="514540"/>
                  <a:pt x="2491261" y="514540"/>
                </a:cubicBezTo>
                <a:cubicBezTo>
                  <a:pt x="2513756" y="508926"/>
                  <a:pt x="2530627" y="492069"/>
                  <a:pt x="2539061" y="466774"/>
                </a:cubicBezTo>
                <a:close/>
                <a:moveTo>
                  <a:pt x="2384413" y="466774"/>
                </a:moveTo>
                <a:cubicBezTo>
                  <a:pt x="2392849" y="492069"/>
                  <a:pt x="2409717" y="508926"/>
                  <a:pt x="2432215" y="514540"/>
                </a:cubicBezTo>
                <a:cubicBezTo>
                  <a:pt x="2435025" y="514540"/>
                  <a:pt x="2435025" y="517361"/>
                  <a:pt x="2435025" y="517361"/>
                </a:cubicBezTo>
                <a:cubicBezTo>
                  <a:pt x="2435025" y="520170"/>
                  <a:pt x="2432215" y="520170"/>
                  <a:pt x="2432215" y="520170"/>
                </a:cubicBezTo>
                <a:cubicBezTo>
                  <a:pt x="2409717" y="525787"/>
                  <a:pt x="2392849" y="542642"/>
                  <a:pt x="2387226" y="565109"/>
                </a:cubicBezTo>
                <a:cubicBezTo>
                  <a:pt x="2387226" y="567912"/>
                  <a:pt x="2384413" y="567912"/>
                  <a:pt x="2384413" y="567912"/>
                </a:cubicBezTo>
                <a:cubicBezTo>
                  <a:pt x="2381599" y="567912"/>
                  <a:pt x="2381599" y="565109"/>
                  <a:pt x="2381599" y="565109"/>
                </a:cubicBezTo>
                <a:cubicBezTo>
                  <a:pt x="2375979" y="542642"/>
                  <a:pt x="2359108" y="525787"/>
                  <a:pt x="2336613" y="520170"/>
                </a:cubicBezTo>
                <a:cubicBezTo>
                  <a:pt x="2333800" y="520170"/>
                  <a:pt x="2333800" y="517361"/>
                  <a:pt x="2333800" y="517361"/>
                </a:cubicBezTo>
                <a:cubicBezTo>
                  <a:pt x="2333800" y="514540"/>
                  <a:pt x="2336613" y="514540"/>
                  <a:pt x="2336613" y="514540"/>
                </a:cubicBezTo>
                <a:cubicBezTo>
                  <a:pt x="2359108" y="508926"/>
                  <a:pt x="2375979" y="492069"/>
                  <a:pt x="2384413" y="466774"/>
                </a:cubicBezTo>
                <a:close/>
                <a:moveTo>
                  <a:pt x="2229761" y="466774"/>
                </a:moveTo>
                <a:cubicBezTo>
                  <a:pt x="2238198" y="492069"/>
                  <a:pt x="2255066" y="508926"/>
                  <a:pt x="2277564" y="514540"/>
                </a:cubicBezTo>
                <a:cubicBezTo>
                  <a:pt x="2280374" y="514540"/>
                  <a:pt x="2280374" y="517361"/>
                  <a:pt x="2280374" y="517361"/>
                </a:cubicBezTo>
                <a:cubicBezTo>
                  <a:pt x="2280374" y="520170"/>
                  <a:pt x="2277564" y="520170"/>
                  <a:pt x="2277564" y="520170"/>
                </a:cubicBezTo>
                <a:cubicBezTo>
                  <a:pt x="2255066" y="525787"/>
                  <a:pt x="2238198" y="542642"/>
                  <a:pt x="2232575" y="565109"/>
                </a:cubicBezTo>
                <a:cubicBezTo>
                  <a:pt x="2232575" y="567912"/>
                  <a:pt x="2229761" y="567912"/>
                  <a:pt x="2229761" y="567912"/>
                </a:cubicBezTo>
                <a:cubicBezTo>
                  <a:pt x="2226948" y="567912"/>
                  <a:pt x="2226948" y="565109"/>
                  <a:pt x="2226948" y="565109"/>
                </a:cubicBezTo>
                <a:cubicBezTo>
                  <a:pt x="2221328" y="542642"/>
                  <a:pt x="2204457" y="525787"/>
                  <a:pt x="2181962" y="520170"/>
                </a:cubicBezTo>
                <a:cubicBezTo>
                  <a:pt x="2179149" y="520170"/>
                  <a:pt x="2179149" y="517361"/>
                  <a:pt x="2179149" y="517361"/>
                </a:cubicBezTo>
                <a:cubicBezTo>
                  <a:pt x="2179149" y="514540"/>
                  <a:pt x="2181962" y="514540"/>
                  <a:pt x="2181962" y="514540"/>
                </a:cubicBezTo>
                <a:cubicBezTo>
                  <a:pt x="2204457" y="508926"/>
                  <a:pt x="2221328" y="492069"/>
                  <a:pt x="2229761" y="466774"/>
                </a:cubicBezTo>
                <a:close/>
                <a:moveTo>
                  <a:pt x="2075115" y="466774"/>
                </a:moveTo>
                <a:cubicBezTo>
                  <a:pt x="2080738" y="492069"/>
                  <a:pt x="2100419" y="508926"/>
                  <a:pt x="2122917" y="514540"/>
                </a:cubicBezTo>
                <a:cubicBezTo>
                  <a:pt x="2125727" y="514540"/>
                  <a:pt x="2125727" y="517361"/>
                  <a:pt x="2125727" y="517361"/>
                </a:cubicBezTo>
                <a:cubicBezTo>
                  <a:pt x="2125727" y="520170"/>
                  <a:pt x="2122917" y="520170"/>
                  <a:pt x="2122917" y="520170"/>
                </a:cubicBezTo>
                <a:cubicBezTo>
                  <a:pt x="2100419" y="525788"/>
                  <a:pt x="2083551" y="542642"/>
                  <a:pt x="2077928" y="565109"/>
                </a:cubicBezTo>
                <a:cubicBezTo>
                  <a:pt x="2077928" y="567912"/>
                  <a:pt x="2075115" y="567912"/>
                  <a:pt x="2075115" y="567912"/>
                </a:cubicBezTo>
                <a:cubicBezTo>
                  <a:pt x="2072301" y="567912"/>
                  <a:pt x="2072301" y="565109"/>
                  <a:pt x="2072301" y="565109"/>
                </a:cubicBezTo>
                <a:cubicBezTo>
                  <a:pt x="2066681" y="542642"/>
                  <a:pt x="2049810" y="525788"/>
                  <a:pt x="2027315" y="520170"/>
                </a:cubicBezTo>
                <a:cubicBezTo>
                  <a:pt x="2024502" y="520170"/>
                  <a:pt x="2024502" y="517361"/>
                  <a:pt x="2024502" y="517361"/>
                </a:cubicBezTo>
                <a:cubicBezTo>
                  <a:pt x="2024502" y="514540"/>
                  <a:pt x="2027315" y="514540"/>
                  <a:pt x="2027315" y="514540"/>
                </a:cubicBezTo>
                <a:cubicBezTo>
                  <a:pt x="2049810" y="508926"/>
                  <a:pt x="2066681" y="492069"/>
                  <a:pt x="2075115" y="466774"/>
                </a:cubicBezTo>
                <a:close/>
                <a:moveTo>
                  <a:pt x="1917652" y="466774"/>
                </a:moveTo>
                <a:cubicBezTo>
                  <a:pt x="1926086" y="492070"/>
                  <a:pt x="1942957" y="508926"/>
                  <a:pt x="1965455" y="514540"/>
                </a:cubicBezTo>
                <a:cubicBezTo>
                  <a:pt x="1968265" y="514540"/>
                  <a:pt x="1968265" y="517361"/>
                  <a:pt x="1968265" y="517361"/>
                </a:cubicBezTo>
                <a:cubicBezTo>
                  <a:pt x="1968265" y="520170"/>
                  <a:pt x="1965455" y="520170"/>
                  <a:pt x="1965455" y="520170"/>
                </a:cubicBezTo>
                <a:cubicBezTo>
                  <a:pt x="1942957" y="525788"/>
                  <a:pt x="1926086" y="542642"/>
                  <a:pt x="1920463" y="565109"/>
                </a:cubicBezTo>
                <a:cubicBezTo>
                  <a:pt x="1920463" y="567912"/>
                  <a:pt x="1917652" y="567912"/>
                  <a:pt x="1917652" y="567912"/>
                </a:cubicBezTo>
                <a:cubicBezTo>
                  <a:pt x="1914839" y="567912"/>
                  <a:pt x="1914839" y="565109"/>
                  <a:pt x="1914839" y="565109"/>
                </a:cubicBezTo>
                <a:cubicBezTo>
                  <a:pt x="1909219" y="542642"/>
                  <a:pt x="1892345" y="525788"/>
                  <a:pt x="1869850" y="520170"/>
                </a:cubicBezTo>
                <a:cubicBezTo>
                  <a:pt x="1867040" y="520170"/>
                  <a:pt x="1867040" y="517361"/>
                  <a:pt x="1867040" y="517361"/>
                </a:cubicBezTo>
                <a:cubicBezTo>
                  <a:pt x="1867040" y="514540"/>
                  <a:pt x="1869850" y="514540"/>
                  <a:pt x="1869850" y="514540"/>
                </a:cubicBezTo>
                <a:cubicBezTo>
                  <a:pt x="1892345" y="508926"/>
                  <a:pt x="1909219" y="492070"/>
                  <a:pt x="1917652" y="466774"/>
                </a:cubicBezTo>
                <a:close/>
                <a:moveTo>
                  <a:pt x="1763004" y="466774"/>
                </a:moveTo>
                <a:cubicBezTo>
                  <a:pt x="1771438" y="492070"/>
                  <a:pt x="1788309" y="508926"/>
                  <a:pt x="1810807" y="514540"/>
                </a:cubicBezTo>
                <a:cubicBezTo>
                  <a:pt x="1813617" y="514540"/>
                  <a:pt x="1813617" y="517361"/>
                  <a:pt x="1813617" y="517361"/>
                </a:cubicBezTo>
                <a:cubicBezTo>
                  <a:pt x="1813617" y="520170"/>
                  <a:pt x="1810807" y="520170"/>
                  <a:pt x="1810807" y="520170"/>
                </a:cubicBezTo>
                <a:cubicBezTo>
                  <a:pt x="1788309" y="525788"/>
                  <a:pt x="1771438" y="542642"/>
                  <a:pt x="1765815" y="565109"/>
                </a:cubicBezTo>
                <a:cubicBezTo>
                  <a:pt x="1765815" y="567912"/>
                  <a:pt x="1763004" y="567912"/>
                  <a:pt x="1763004" y="567912"/>
                </a:cubicBezTo>
                <a:cubicBezTo>
                  <a:pt x="1760191" y="567912"/>
                  <a:pt x="1760191" y="565109"/>
                  <a:pt x="1760191" y="565109"/>
                </a:cubicBezTo>
                <a:cubicBezTo>
                  <a:pt x="1754571" y="542642"/>
                  <a:pt x="1737697" y="525788"/>
                  <a:pt x="1715202" y="520170"/>
                </a:cubicBezTo>
                <a:cubicBezTo>
                  <a:pt x="1712392" y="520170"/>
                  <a:pt x="1712392" y="517361"/>
                  <a:pt x="1712392" y="517361"/>
                </a:cubicBezTo>
                <a:cubicBezTo>
                  <a:pt x="1712392" y="514540"/>
                  <a:pt x="1715202" y="514540"/>
                  <a:pt x="1715202" y="514540"/>
                </a:cubicBezTo>
                <a:cubicBezTo>
                  <a:pt x="1737697" y="508926"/>
                  <a:pt x="1754571" y="492070"/>
                  <a:pt x="1763004" y="466774"/>
                </a:cubicBezTo>
                <a:close/>
                <a:moveTo>
                  <a:pt x="5184973" y="466734"/>
                </a:moveTo>
                <a:cubicBezTo>
                  <a:pt x="5193410" y="492034"/>
                  <a:pt x="5210281" y="508893"/>
                  <a:pt x="5232776" y="514512"/>
                </a:cubicBezTo>
                <a:cubicBezTo>
                  <a:pt x="5235586" y="514512"/>
                  <a:pt x="5235586" y="517327"/>
                  <a:pt x="5235586" y="517327"/>
                </a:cubicBezTo>
                <a:cubicBezTo>
                  <a:pt x="5235586" y="520139"/>
                  <a:pt x="5232776" y="520139"/>
                  <a:pt x="5232776" y="520139"/>
                </a:cubicBezTo>
                <a:cubicBezTo>
                  <a:pt x="5210281" y="525760"/>
                  <a:pt x="5193410" y="542618"/>
                  <a:pt x="5187787" y="565094"/>
                </a:cubicBezTo>
                <a:cubicBezTo>
                  <a:pt x="5187787" y="567898"/>
                  <a:pt x="5184973" y="567898"/>
                  <a:pt x="5184973" y="567898"/>
                </a:cubicBezTo>
                <a:cubicBezTo>
                  <a:pt x="5182163" y="567898"/>
                  <a:pt x="5182163" y="565094"/>
                  <a:pt x="5182163" y="565094"/>
                </a:cubicBezTo>
                <a:cubicBezTo>
                  <a:pt x="5176540" y="542618"/>
                  <a:pt x="5159669" y="525760"/>
                  <a:pt x="5137174" y="520139"/>
                </a:cubicBezTo>
                <a:cubicBezTo>
                  <a:pt x="5134361" y="520139"/>
                  <a:pt x="5134361" y="517327"/>
                  <a:pt x="5134361" y="517327"/>
                </a:cubicBezTo>
                <a:cubicBezTo>
                  <a:pt x="5134361" y="514512"/>
                  <a:pt x="5137174" y="514512"/>
                  <a:pt x="5137174" y="514512"/>
                </a:cubicBezTo>
                <a:cubicBezTo>
                  <a:pt x="5159669" y="508893"/>
                  <a:pt x="5176540" y="492034"/>
                  <a:pt x="5184973" y="466734"/>
                </a:cubicBezTo>
                <a:close/>
                <a:moveTo>
                  <a:pt x="5030325" y="466734"/>
                </a:moveTo>
                <a:cubicBezTo>
                  <a:pt x="5035949" y="492034"/>
                  <a:pt x="5055630" y="508893"/>
                  <a:pt x="5078128" y="514512"/>
                </a:cubicBezTo>
                <a:cubicBezTo>
                  <a:pt x="5080938" y="514512"/>
                  <a:pt x="5080938" y="517327"/>
                  <a:pt x="5080938" y="517327"/>
                </a:cubicBezTo>
                <a:cubicBezTo>
                  <a:pt x="5080938" y="520139"/>
                  <a:pt x="5078128" y="520139"/>
                  <a:pt x="5078128" y="520139"/>
                </a:cubicBezTo>
                <a:cubicBezTo>
                  <a:pt x="5055630" y="525760"/>
                  <a:pt x="5038759" y="542618"/>
                  <a:pt x="5033136" y="565094"/>
                </a:cubicBezTo>
                <a:cubicBezTo>
                  <a:pt x="5033136" y="567898"/>
                  <a:pt x="5030325" y="567898"/>
                  <a:pt x="5030325" y="567898"/>
                </a:cubicBezTo>
                <a:cubicBezTo>
                  <a:pt x="5027512" y="567898"/>
                  <a:pt x="5027512" y="565094"/>
                  <a:pt x="5027512" y="565094"/>
                </a:cubicBezTo>
                <a:cubicBezTo>
                  <a:pt x="5021892" y="542618"/>
                  <a:pt x="5005018" y="525760"/>
                  <a:pt x="4982523" y="520139"/>
                </a:cubicBezTo>
                <a:cubicBezTo>
                  <a:pt x="4979713" y="520139"/>
                  <a:pt x="4979713" y="517327"/>
                  <a:pt x="4979713" y="517327"/>
                </a:cubicBezTo>
                <a:cubicBezTo>
                  <a:pt x="4979713" y="514512"/>
                  <a:pt x="4982523" y="514512"/>
                  <a:pt x="4982523" y="514512"/>
                </a:cubicBezTo>
                <a:cubicBezTo>
                  <a:pt x="5005018" y="508893"/>
                  <a:pt x="5021892" y="492034"/>
                  <a:pt x="5030325" y="466734"/>
                </a:cubicBezTo>
                <a:close/>
                <a:moveTo>
                  <a:pt x="4872861" y="466734"/>
                </a:moveTo>
                <a:cubicBezTo>
                  <a:pt x="4881298" y="492034"/>
                  <a:pt x="4898166" y="508893"/>
                  <a:pt x="4920664" y="514512"/>
                </a:cubicBezTo>
                <a:cubicBezTo>
                  <a:pt x="4923474" y="514512"/>
                  <a:pt x="4923474" y="517327"/>
                  <a:pt x="4923474" y="517327"/>
                </a:cubicBezTo>
                <a:cubicBezTo>
                  <a:pt x="4923474" y="520139"/>
                  <a:pt x="4920664" y="520139"/>
                  <a:pt x="4920664" y="520139"/>
                </a:cubicBezTo>
                <a:cubicBezTo>
                  <a:pt x="4898166" y="525760"/>
                  <a:pt x="4881298" y="542618"/>
                  <a:pt x="4875675" y="565094"/>
                </a:cubicBezTo>
                <a:cubicBezTo>
                  <a:pt x="4875675" y="567898"/>
                  <a:pt x="4872861" y="567898"/>
                  <a:pt x="4872861" y="567898"/>
                </a:cubicBezTo>
                <a:cubicBezTo>
                  <a:pt x="4870048" y="567898"/>
                  <a:pt x="4870048" y="565094"/>
                  <a:pt x="4870048" y="565094"/>
                </a:cubicBezTo>
                <a:cubicBezTo>
                  <a:pt x="4864428" y="542618"/>
                  <a:pt x="4847557" y="525760"/>
                  <a:pt x="4825062" y="520139"/>
                </a:cubicBezTo>
                <a:cubicBezTo>
                  <a:pt x="4822249" y="520139"/>
                  <a:pt x="4822249" y="517327"/>
                  <a:pt x="4822249" y="517327"/>
                </a:cubicBezTo>
                <a:cubicBezTo>
                  <a:pt x="4822249" y="514512"/>
                  <a:pt x="4825062" y="514512"/>
                  <a:pt x="4825062" y="514512"/>
                </a:cubicBezTo>
                <a:cubicBezTo>
                  <a:pt x="4847557" y="508893"/>
                  <a:pt x="4864428" y="492034"/>
                  <a:pt x="4872861" y="466734"/>
                </a:cubicBezTo>
                <a:close/>
                <a:moveTo>
                  <a:pt x="4718213" y="466734"/>
                </a:moveTo>
                <a:cubicBezTo>
                  <a:pt x="4726650" y="492034"/>
                  <a:pt x="4743518" y="508893"/>
                  <a:pt x="4766016" y="514512"/>
                </a:cubicBezTo>
                <a:cubicBezTo>
                  <a:pt x="4768826" y="514512"/>
                  <a:pt x="4768826" y="517327"/>
                  <a:pt x="4768826" y="517327"/>
                </a:cubicBezTo>
                <a:cubicBezTo>
                  <a:pt x="4768826" y="520139"/>
                  <a:pt x="4766016" y="520139"/>
                  <a:pt x="4766016" y="520139"/>
                </a:cubicBezTo>
                <a:cubicBezTo>
                  <a:pt x="4743518" y="525760"/>
                  <a:pt x="4726650" y="542618"/>
                  <a:pt x="4721027" y="565094"/>
                </a:cubicBezTo>
                <a:cubicBezTo>
                  <a:pt x="4721027" y="567898"/>
                  <a:pt x="4718213" y="567898"/>
                  <a:pt x="4718213" y="567898"/>
                </a:cubicBezTo>
                <a:cubicBezTo>
                  <a:pt x="4715400" y="567898"/>
                  <a:pt x="4715400" y="565094"/>
                  <a:pt x="4715400" y="565094"/>
                </a:cubicBezTo>
                <a:cubicBezTo>
                  <a:pt x="4709780" y="542618"/>
                  <a:pt x="4692909" y="525760"/>
                  <a:pt x="4670414" y="520139"/>
                </a:cubicBezTo>
                <a:cubicBezTo>
                  <a:pt x="4667601" y="520139"/>
                  <a:pt x="4667601" y="517327"/>
                  <a:pt x="4667601" y="517327"/>
                </a:cubicBezTo>
                <a:cubicBezTo>
                  <a:pt x="4667601" y="514512"/>
                  <a:pt x="4670414" y="514512"/>
                  <a:pt x="4670414" y="514512"/>
                </a:cubicBezTo>
                <a:cubicBezTo>
                  <a:pt x="4692909" y="508893"/>
                  <a:pt x="4709780" y="492034"/>
                  <a:pt x="4718213" y="466734"/>
                </a:cubicBezTo>
                <a:close/>
                <a:moveTo>
                  <a:pt x="4563563" y="466734"/>
                </a:moveTo>
                <a:cubicBezTo>
                  <a:pt x="4571999" y="492034"/>
                  <a:pt x="4588867" y="508893"/>
                  <a:pt x="4611365" y="514512"/>
                </a:cubicBezTo>
                <a:cubicBezTo>
                  <a:pt x="4614175" y="514512"/>
                  <a:pt x="4614175" y="517327"/>
                  <a:pt x="4614175" y="517327"/>
                </a:cubicBezTo>
                <a:cubicBezTo>
                  <a:pt x="4614175" y="520139"/>
                  <a:pt x="4611365" y="520139"/>
                  <a:pt x="4611365" y="520139"/>
                </a:cubicBezTo>
                <a:cubicBezTo>
                  <a:pt x="4588867" y="525760"/>
                  <a:pt x="4571999" y="542618"/>
                  <a:pt x="4566376" y="565094"/>
                </a:cubicBezTo>
                <a:cubicBezTo>
                  <a:pt x="4566376" y="567898"/>
                  <a:pt x="4563563" y="567898"/>
                  <a:pt x="4563563" y="567898"/>
                </a:cubicBezTo>
                <a:cubicBezTo>
                  <a:pt x="4560749" y="567898"/>
                  <a:pt x="4560749" y="565094"/>
                  <a:pt x="4560749" y="565094"/>
                </a:cubicBezTo>
                <a:cubicBezTo>
                  <a:pt x="4555129" y="542618"/>
                  <a:pt x="4538258" y="525760"/>
                  <a:pt x="4515763" y="520139"/>
                </a:cubicBezTo>
                <a:cubicBezTo>
                  <a:pt x="4512950" y="520139"/>
                  <a:pt x="4512950" y="517327"/>
                  <a:pt x="4512950" y="517327"/>
                </a:cubicBezTo>
                <a:cubicBezTo>
                  <a:pt x="4512950" y="514512"/>
                  <a:pt x="4515763" y="514512"/>
                  <a:pt x="4515763" y="514512"/>
                </a:cubicBezTo>
                <a:cubicBezTo>
                  <a:pt x="4538258" y="508893"/>
                  <a:pt x="4555129" y="492034"/>
                  <a:pt x="4563563" y="466734"/>
                </a:cubicBezTo>
                <a:close/>
                <a:moveTo>
                  <a:pt x="517372" y="312144"/>
                </a:moveTo>
                <a:cubicBezTo>
                  <a:pt x="525806" y="334682"/>
                  <a:pt x="542677" y="354326"/>
                  <a:pt x="565174" y="359951"/>
                </a:cubicBezTo>
                <a:cubicBezTo>
                  <a:pt x="567985" y="359951"/>
                  <a:pt x="567985" y="362759"/>
                  <a:pt x="567985" y="362759"/>
                </a:cubicBezTo>
                <a:cubicBezTo>
                  <a:pt x="567985" y="365578"/>
                  <a:pt x="565174" y="365578"/>
                  <a:pt x="565174" y="365578"/>
                </a:cubicBezTo>
                <a:cubicBezTo>
                  <a:pt x="542677" y="371199"/>
                  <a:pt x="525806" y="388060"/>
                  <a:pt x="520183" y="410553"/>
                </a:cubicBezTo>
                <a:cubicBezTo>
                  <a:pt x="520183" y="413363"/>
                  <a:pt x="517372" y="413363"/>
                  <a:pt x="517372" y="413363"/>
                </a:cubicBezTo>
                <a:cubicBezTo>
                  <a:pt x="514559" y="413363"/>
                  <a:pt x="514559" y="410553"/>
                  <a:pt x="514559" y="410553"/>
                </a:cubicBezTo>
                <a:cubicBezTo>
                  <a:pt x="508938" y="388060"/>
                  <a:pt x="492065" y="371199"/>
                  <a:pt x="469570" y="365578"/>
                </a:cubicBezTo>
                <a:cubicBezTo>
                  <a:pt x="466760" y="365578"/>
                  <a:pt x="466760" y="362759"/>
                  <a:pt x="466760" y="362759"/>
                </a:cubicBezTo>
                <a:cubicBezTo>
                  <a:pt x="466760" y="359951"/>
                  <a:pt x="469570" y="359951"/>
                  <a:pt x="469570" y="359951"/>
                </a:cubicBezTo>
                <a:cubicBezTo>
                  <a:pt x="492065" y="354326"/>
                  <a:pt x="508938" y="337477"/>
                  <a:pt x="517372" y="312144"/>
                </a:cubicBezTo>
                <a:close/>
                <a:moveTo>
                  <a:pt x="362724" y="312144"/>
                </a:moveTo>
                <a:cubicBezTo>
                  <a:pt x="371158" y="334682"/>
                  <a:pt x="388029" y="354326"/>
                  <a:pt x="410526" y="359952"/>
                </a:cubicBezTo>
                <a:cubicBezTo>
                  <a:pt x="413337" y="359952"/>
                  <a:pt x="413337" y="362759"/>
                  <a:pt x="413337" y="362759"/>
                </a:cubicBezTo>
                <a:cubicBezTo>
                  <a:pt x="413337" y="365578"/>
                  <a:pt x="410526" y="365578"/>
                  <a:pt x="410526" y="365578"/>
                </a:cubicBezTo>
                <a:cubicBezTo>
                  <a:pt x="388029" y="371199"/>
                  <a:pt x="371158" y="388060"/>
                  <a:pt x="365535" y="410553"/>
                </a:cubicBezTo>
                <a:cubicBezTo>
                  <a:pt x="365535" y="413363"/>
                  <a:pt x="362724" y="413363"/>
                  <a:pt x="362724" y="413363"/>
                </a:cubicBezTo>
                <a:cubicBezTo>
                  <a:pt x="359911" y="413363"/>
                  <a:pt x="359911" y="410553"/>
                  <a:pt x="359911" y="410553"/>
                </a:cubicBezTo>
                <a:cubicBezTo>
                  <a:pt x="354290" y="388060"/>
                  <a:pt x="337417" y="371199"/>
                  <a:pt x="314922" y="365578"/>
                </a:cubicBezTo>
                <a:cubicBezTo>
                  <a:pt x="312112" y="365578"/>
                  <a:pt x="312112" y="362759"/>
                  <a:pt x="312112" y="362759"/>
                </a:cubicBezTo>
                <a:cubicBezTo>
                  <a:pt x="312112" y="359952"/>
                  <a:pt x="314922" y="359952"/>
                  <a:pt x="314922" y="359952"/>
                </a:cubicBezTo>
                <a:cubicBezTo>
                  <a:pt x="337417" y="354326"/>
                  <a:pt x="354290" y="337477"/>
                  <a:pt x="362724" y="312144"/>
                </a:cubicBezTo>
                <a:close/>
                <a:moveTo>
                  <a:pt x="208073" y="312144"/>
                </a:moveTo>
                <a:cubicBezTo>
                  <a:pt x="216507" y="334682"/>
                  <a:pt x="233378" y="354326"/>
                  <a:pt x="255875" y="359952"/>
                </a:cubicBezTo>
                <a:cubicBezTo>
                  <a:pt x="258686" y="359952"/>
                  <a:pt x="258686" y="362759"/>
                  <a:pt x="258686" y="362759"/>
                </a:cubicBezTo>
                <a:cubicBezTo>
                  <a:pt x="258686" y="365578"/>
                  <a:pt x="255875" y="365578"/>
                  <a:pt x="255875" y="365578"/>
                </a:cubicBezTo>
                <a:cubicBezTo>
                  <a:pt x="233378" y="371199"/>
                  <a:pt x="216507" y="388060"/>
                  <a:pt x="210884" y="410553"/>
                </a:cubicBezTo>
                <a:cubicBezTo>
                  <a:pt x="210884" y="413364"/>
                  <a:pt x="208073" y="413364"/>
                  <a:pt x="208073" y="413364"/>
                </a:cubicBezTo>
                <a:cubicBezTo>
                  <a:pt x="205260" y="413364"/>
                  <a:pt x="205260" y="410553"/>
                  <a:pt x="205260" y="410553"/>
                </a:cubicBezTo>
                <a:cubicBezTo>
                  <a:pt x="199639" y="388060"/>
                  <a:pt x="182766" y="371199"/>
                  <a:pt x="160271" y="365578"/>
                </a:cubicBezTo>
                <a:cubicBezTo>
                  <a:pt x="157461" y="365578"/>
                  <a:pt x="157461" y="362759"/>
                  <a:pt x="157461" y="362759"/>
                </a:cubicBezTo>
                <a:cubicBezTo>
                  <a:pt x="157461" y="359952"/>
                  <a:pt x="160271" y="359952"/>
                  <a:pt x="160271" y="359952"/>
                </a:cubicBezTo>
                <a:cubicBezTo>
                  <a:pt x="182766" y="354326"/>
                  <a:pt x="199639" y="337477"/>
                  <a:pt x="208073" y="312144"/>
                </a:cubicBezTo>
                <a:close/>
                <a:moveTo>
                  <a:pt x="50612" y="312144"/>
                </a:moveTo>
                <a:cubicBezTo>
                  <a:pt x="59049" y="334682"/>
                  <a:pt x="75920" y="354326"/>
                  <a:pt x="98414" y="359952"/>
                </a:cubicBezTo>
                <a:cubicBezTo>
                  <a:pt x="101225" y="359952"/>
                  <a:pt x="101225" y="362759"/>
                  <a:pt x="101225" y="362759"/>
                </a:cubicBezTo>
                <a:cubicBezTo>
                  <a:pt x="101225" y="365578"/>
                  <a:pt x="98414" y="365578"/>
                  <a:pt x="98414" y="365578"/>
                </a:cubicBezTo>
                <a:cubicBezTo>
                  <a:pt x="75920" y="371199"/>
                  <a:pt x="59049" y="388060"/>
                  <a:pt x="53426" y="410555"/>
                </a:cubicBezTo>
                <a:cubicBezTo>
                  <a:pt x="53426" y="413364"/>
                  <a:pt x="50612" y="413364"/>
                  <a:pt x="50612" y="413364"/>
                </a:cubicBezTo>
                <a:cubicBezTo>
                  <a:pt x="47802" y="413364"/>
                  <a:pt x="47802" y="410555"/>
                  <a:pt x="47802" y="410555"/>
                </a:cubicBezTo>
                <a:cubicBezTo>
                  <a:pt x="42178" y="388060"/>
                  <a:pt x="25307" y="371199"/>
                  <a:pt x="2813" y="365578"/>
                </a:cubicBezTo>
                <a:cubicBezTo>
                  <a:pt x="0" y="365578"/>
                  <a:pt x="0" y="362759"/>
                  <a:pt x="0" y="362759"/>
                </a:cubicBezTo>
                <a:cubicBezTo>
                  <a:pt x="0" y="359952"/>
                  <a:pt x="2813" y="359952"/>
                  <a:pt x="2813" y="359952"/>
                </a:cubicBezTo>
                <a:cubicBezTo>
                  <a:pt x="25307" y="354326"/>
                  <a:pt x="42178" y="337477"/>
                  <a:pt x="50612" y="312144"/>
                </a:cubicBezTo>
                <a:close/>
                <a:moveTo>
                  <a:pt x="1917652" y="312143"/>
                </a:moveTo>
                <a:cubicBezTo>
                  <a:pt x="1926086" y="334682"/>
                  <a:pt x="1942957" y="354326"/>
                  <a:pt x="1965455" y="359950"/>
                </a:cubicBezTo>
                <a:cubicBezTo>
                  <a:pt x="1968265" y="359950"/>
                  <a:pt x="1968265" y="362758"/>
                  <a:pt x="1968265" y="362758"/>
                </a:cubicBezTo>
                <a:cubicBezTo>
                  <a:pt x="1968265" y="365577"/>
                  <a:pt x="1965455" y="365577"/>
                  <a:pt x="1965455" y="365577"/>
                </a:cubicBezTo>
                <a:cubicBezTo>
                  <a:pt x="1942957" y="371198"/>
                  <a:pt x="1926086" y="388060"/>
                  <a:pt x="1920463" y="410553"/>
                </a:cubicBezTo>
                <a:cubicBezTo>
                  <a:pt x="1920463" y="413363"/>
                  <a:pt x="1917652" y="413363"/>
                  <a:pt x="1917652" y="413363"/>
                </a:cubicBezTo>
                <a:cubicBezTo>
                  <a:pt x="1914839" y="413363"/>
                  <a:pt x="1914839" y="410553"/>
                  <a:pt x="1914839" y="410553"/>
                </a:cubicBezTo>
                <a:cubicBezTo>
                  <a:pt x="1909219" y="388060"/>
                  <a:pt x="1892345" y="371198"/>
                  <a:pt x="1869850" y="365577"/>
                </a:cubicBezTo>
                <a:cubicBezTo>
                  <a:pt x="1867040" y="365577"/>
                  <a:pt x="1867040" y="362758"/>
                  <a:pt x="1867040" y="362758"/>
                </a:cubicBezTo>
                <a:cubicBezTo>
                  <a:pt x="1867040" y="359950"/>
                  <a:pt x="1869850" y="359950"/>
                  <a:pt x="1869850" y="359950"/>
                </a:cubicBezTo>
                <a:cubicBezTo>
                  <a:pt x="1892345" y="354326"/>
                  <a:pt x="1909219" y="337477"/>
                  <a:pt x="1917652" y="312143"/>
                </a:cubicBezTo>
                <a:close/>
                <a:moveTo>
                  <a:pt x="1763004" y="312143"/>
                </a:moveTo>
                <a:cubicBezTo>
                  <a:pt x="1771438" y="334682"/>
                  <a:pt x="1788309" y="354326"/>
                  <a:pt x="1810807" y="359950"/>
                </a:cubicBezTo>
                <a:cubicBezTo>
                  <a:pt x="1813617" y="359950"/>
                  <a:pt x="1813617" y="362758"/>
                  <a:pt x="1813617" y="362758"/>
                </a:cubicBezTo>
                <a:cubicBezTo>
                  <a:pt x="1813617" y="365577"/>
                  <a:pt x="1810807" y="365577"/>
                  <a:pt x="1810807" y="365577"/>
                </a:cubicBezTo>
                <a:cubicBezTo>
                  <a:pt x="1788309" y="371198"/>
                  <a:pt x="1771438" y="388060"/>
                  <a:pt x="1765815" y="410553"/>
                </a:cubicBezTo>
                <a:cubicBezTo>
                  <a:pt x="1765815" y="413363"/>
                  <a:pt x="1763004" y="413363"/>
                  <a:pt x="1763004" y="413363"/>
                </a:cubicBezTo>
                <a:cubicBezTo>
                  <a:pt x="1760191" y="413363"/>
                  <a:pt x="1760191" y="410553"/>
                  <a:pt x="1760191" y="410553"/>
                </a:cubicBezTo>
                <a:cubicBezTo>
                  <a:pt x="1754571" y="388060"/>
                  <a:pt x="1737697" y="371198"/>
                  <a:pt x="1715202" y="365577"/>
                </a:cubicBezTo>
                <a:cubicBezTo>
                  <a:pt x="1712392" y="365577"/>
                  <a:pt x="1712392" y="362758"/>
                  <a:pt x="1712392" y="362758"/>
                </a:cubicBezTo>
                <a:cubicBezTo>
                  <a:pt x="1712392" y="359950"/>
                  <a:pt x="1715202" y="359950"/>
                  <a:pt x="1715202" y="359950"/>
                </a:cubicBezTo>
                <a:cubicBezTo>
                  <a:pt x="1737697" y="354326"/>
                  <a:pt x="1754571" y="337477"/>
                  <a:pt x="1763004" y="312143"/>
                </a:cubicBezTo>
                <a:close/>
                <a:moveTo>
                  <a:pt x="1608353" y="312143"/>
                </a:moveTo>
                <a:cubicBezTo>
                  <a:pt x="1613977" y="334682"/>
                  <a:pt x="1633658" y="354326"/>
                  <a:pt x="1656156" y="359950"/>
                </a:cubicBezTo>
                <a:cubicBezTo>
                  <a:pt x="1658966" y="359950"/>
                  <a:pt x="1658966" y="362758"/>
                  <a:pt x="1658966" y="362758"/>
                </a:cubicBezTo>
                <a:cubicBezTo>
                  <a:pt x="1658966" y="365577"/>
                  <a:pt x="1656156" y="365577"/>
                  <a:pt x="1656156" y="365577"/>
                </a:cubicBezTo>
                <a:cubicBezTo>
                  <a:pt x="1633658" y="371198"/>
                  <a:pt x="1616787" y="388060"/>
                  <a:pt x="1611164" y="410553"/>
                </a:cubicBezTo>
                <a:cubicBezTo>
                  <a:pt x="1611164" y="413363"/>
                  <a:pt x="1608353" y="413363"/>
                  <a:pt x="1608353" y="413363"/>
                </a:cubicBezTo>
                <a:cubicBezTo>
                  <a:pt x="1605540" y="413363"/>
                  <a:pt x="1605540" y="410553"/>
                  <a:pt x="1605540" y="410553"/>
                </a:cubicBezTo>
                <a:cubicBezTo>
                  <a:pt x="1599920" y="388060"/>
                  <a:pt x="1583046" y="371198"/>
                  <a:pt x="1560551" y="365577"/>
                </a:cubicBezTo>
                <a:cubicBezTo>
                  <a:pt x="1557741" y="365577"/>
                  <a:pt x="1557741" y="362758"/>
                  <a:pt x="1557741" y="362758"/>
                </a:cubicBezTo>
                <a:cubicBezTo>
                  <a:pt x="1557741" y="359950"/>
                  <a:pt x="1560551" y="359950"/>
                  <a:pt x="1560551" y="359950"/>
                </a:cubicBezTo>
                <a:cubicBezTo>
                  <a:pt x="1583046" y="354326"/>
                  <a:pt x="1599920" y="337477"/>
                  <a:pt x="1608353" y="312143"/>
                </a:cubicBezTo>
                <a:close/>
                <a:moveTo>
                  <a:pt x="1450892" y="312143"/>
                </a:moveTo>
                <a:cubicBezTo>
                  <a:pt x="1459326" y="334682"/>
                  <a:pt x="1476197" y="354326"/>
                  <a:pt x="1498695" y="359950"/>
                </a:cubicBezTo>
                <a:cubicBezTo>
                  <a:pt x="1501505" y="359950"/>
                  <a:pt x="1501505" y="362758"/>
                  <a:pt x="1501505" y="362758"/>
                </a:cubicBezTo>
                <a:cubicBezTo>
                  <a:pt x="1501505" y="365577"/>
                  <a:pt x="1498695" y="365577"/>
                  <a:pt x="1498695" y="365577"/>
                </a:cubicBezTo>
                <a:cubicBezTo>
                  <a:pt x="1476197" y="371199"/>
                  <a:pt x="1459326" y="388060"/>
                  <a:pt x="1453706" y="410553"/>
                </a:cubicBezTo>
                <a:cubicBezTo>
                  <a:pt x="1453706" y="413363"/>
                  <a:pt x="1450892" y="413363"/>
                  <a:pt x="1450892" y="413363"/>
                </a:cubicBezTo>
                <a:cubicBezTo>
                  <a:pt x="1448079" y="413363"/>
                  <a:pt x="1448079" y="410553"/>
                  <a:pt x="1448079" y="410553"/>
                </a:cubicBezTo>
                <a:cubicBezTo>
                  <a:pt x="1442458" y="388060"/>
                  <a:pt x="1425587" y="371199"/>
                  <a:pt x="1403090" y="365577"/>
                </a:cubicBezTo>
                <a:cubicBezTo>
                  <a:pt x="1400280" y="365577"/>
                  <a:pt x="1400280" y="362758"/>
                  <a:pt x="1400280" y="362758"/>
                </a:cubicBezTo>
                <a:cubicBezTo>
                  <a:pt x="1400280" y="359950"/>
                  <a:pt x="1403090" y="359950"/>
                  <a:pt x="1403090" y="359950"/>
                </a:cubicBezTo>
                <a:cubicBezTo>
                  <a:pt x="1425587" y="354326"/>
                  <a:pt x="1442458" y="337477"/>
                  <a:pt x="1450892" y="312143"/>
                </a:cubicBezTo>
                <a:close/>
                <a:moveTo>
                  <a:pt x="1296244" y="312143"/>
                </a:moveTo>
                <a:cubicBezTo>
                  <a:pt x="1304678" y="334682"/>
                  <a:pt x="1321549" y="354326"/>
                  <a:pt x="1344046" y="359950"/>
                </a:cubicBezTo>
                <a:cubicBezTo>
                  <a:pt x="1346857" y="359950"/>
                  <a:pt x="1346857" y="362758"/>
                  <a:pt x="1346857" y="362758"/>
                </a:cubicBezTo>
                <a:cubicBezTo>
                  <a:pt x="1346857" y="365577"/>
                  <a:pt x="1344046" y="365577"/>
                  <a:pt x="1344046" y="365577"/>
                </a:cubicBezTo>
                <a:cubicBezTo>
                  <a:pt x="1321549" y="371199"/>
                  <a:pt x="1304678" y="388060"/>
                  <a:pt x="1299058" y="410553"/>
                </a:cubicBezTo>
                <a:cubicBezTo>
                  <a:pt x="1299058" y="413363"/>
                  <a:pt x="1296244" y="413363"/>
                  <a:pt x="1296244" y="413363"/>
                </a:cubicBezTo>
                <a:cubicBezTo>
                  <a:pt x="1293431" y="413363"/>
                  <a:pt x="1293431" y="410553"/>
                  <a:pt x="1293431" y="410553"/>
                </a:cubicBezTo>
                <a:cubicBezTo>
                  <a:pt x="1287810" y="388060"/>
                  <a:pt x="1270939" y="371199"/>
                  <a:pt x="1248442" y="365577"/>
                </a:cubicBezTo>
                <a:cubicBezTo>
                  <a:pt x="1245632" y="365577"/>
                  <a:pt x="1245632" y="362758"/>
                  <a:pt x="1245632" y="362758"/>
                </a:cubicBezTo>
                <a:cubicBezTo>
                  <a:pt x="1245632" y="359950"/>
                  <a:pt x="1248442" y="359950"/>
                  <a:pt x="1248442" y="359950"/>
                </a:cubicBezTo>
                <a:cubicBezTo>
                  <a:pt x="1270939" y="354326"/>
                  <a:pt x="1287810" y="337477"/>
                  <a:pt x="1296244" y="312143"/>
                </a:cubicBezTo>
                <a:close/>
                <a:moveTo>
                  <a:pt x="1141593" y="312143"/>
                </a:moveTo>
                <a:cubicBezTo>
                  <a:pt x="1150027" y="334682"/>
                  <a:pt x="1166898" y="354326"/>
                  <a:pt x="1189395" y="359950"/>
                </a:cubicBezTo>
                <a:cubicBezTo>
                  <a:pt x="1192206" y="359950"/>
                  <a:pt x="1192206" y="362758"/>
                  <a:pt x="1192206" y="362758"/>
                </a:cubicBezTo>
                <a:cubicBezTo>
                  <a:pt x="1192206" y="365577"/>
                  <a:pt x="1189395" y="365577"/>
                  <a:pt x="1189395" y="365577"/>
                </a:cubicBezTo>
                <a:cubicBezTo>
                  <a:pt x="1166898" y="371199"/>
                  <a:pt x="1150027" y="388060"/>
                  <a:pt x="1144407" y="410553"/>
                </a:cubicBezTo>
                <a:cubicBezTo>
                  <a:pt x="1144407" y="413363"/>
                  <a:pt x="1141593" y="413363"/>
                  <a:pt x="1141593" y="413363"/>
                </a:cubicBezTo>
                <a:cubicBezTo>
                  <a:pt x="1138780" y="413363"/>
                  <a:pt x="1138780" y="410553"/>
                  <a:pt x="1138780" y="410553"/>
                </a:cubicBezTo>
                <a:cubicBezTo>
                  <a:pt x="1133159" y="388060"/>
                  <a:pt x="1116288" y="371199"/>
                  <a:pt x="1093791" y="365577"/>
                </a:cubicBezTo>
                <a:cubicBezTo>
                  <a:pt x="1090981" y="365577"/>
                  <a:pt x="1090981" y="362758"/>
                  <a:pt x="1090981" y="362758"/>
                </a:cubicBezTo>
                <a:cubicBezTo>
                  <a:pt x="1090981" y="359950"/>
                  <a:pt x="1093791" y="359950"/>
                  <a:pt x="1093791" y="359950"/>
                </a:cubicBezTo>
                <a:cubicBezTo>
                  <a:pt x="1116288" y="354326"/>
                  <a:pt x="1133159" y="337477"/>
                  <a:pt x="1141593" y="312143"/>
                </a:cubicBezTo>
                <a:close/>
                <a:moveTo>
                  <a:pt x="984132" y="312143"/>
                </a:moveTo>
                <a:cubicBezTo>
                  <a:pt x="992566" y="334682"/>
                  <a:pt x="1009437" y="354326"/>
                  <a:pt x="1031934" y="359950"/>
                </a:cubicBezTo>
                <a:cubicBezTo>
                  <a:pt x="1034745" y="359950"/>
                  <a:pt x="1034745" y="362758"/>
                  <a:pt x="1034745" y="362758"/>
                </a:cubicBezTo>
                <a:cubicBezTo>
                  <a:pt x="1034745" y="365577"/>
                  <a:pt x="1031934" y="365577"/>
                  <a:pt x="1031934" y="365577"/>
                </a:cubicBezTo>
                <a:cubicBezTo>
                  <a:pt x="1009437" y="371199"/>
                  <a:pt x="992566" y="388060"/>
                  <a:pt x="986946" y="410553"/>
                </a:cubicBezTo>
                <a:cubicBezTo>
                  <a:pt x="986946" y="413363"/>
                  <a:pt x="984132" y="413363"/>
                  <a:pt x="984132" y="413363"/>
                </a:cubicBezTo>
                <a:cubicBezTo>
                  <a:pt x="981319" y="413363"/>
                  <a:pt x="981319" y="410553"/>
                  <a:pt x="981319" y="410553"/>
                </a:cubicBezTo>
                <a:cubicBezTo>
                  <a:pt x="975698" y="388060"/>
                  <a:pt x="958827" y="371199"/>
                  <a:pt x="936330" y="365577"/>
                </a:cubicBezTo>
                <a:cubicBezTo>
                  <a:pt x="933520" y="365577"/>
                  <a:pt x="933520" y="362758"/>
                  <a:pt x="933520" y="362758"/>
                </a:cubicBezTo>
                <a:cubicBezTo>
                  <a:pt x="933520" y="359950"/>
                  <a:pt x="936330" y="359950"/>
                  <a:pt x="936330" y="359950"/>
                </a:cubicBezTo>
                <a:cubicBezTo>
                  <a:pt x="958827" y="354326"/>
                  <a:pt x="975698" y="337477"/>
                  <a:pt x="984132" y="312143"/>
                </a:cubicBezTo>
                <a:close/>
                <a:moveTo>
                  <a:pt x="829484" y="312143"/>
                </a:moveTo>
                <a:cubicBezTo>
                  <a:pt x="837918" y="334682"/>
                  <a:pt x="854789" y="354326"/>
                  <a:pt x="877286" y="359950"/>
                </a:cubicBezTo>
                <a:cubicBezTo>
                  <a:pt x="880097" y="359950"/>
                  <a:pt x="880097" y="362758"/>
                  <a:pt x="880097" y="362758"/>
                </a:cubicBezTo>
                <a:cubicBezTo>
                  <a:pt x="880097" y="365578"/>
                  <a:pt x="877286" y="365578"/>
                  <a:pt x="877286" y="365578"/>
                </a:cubicBezTo>
                <a:cubicBezTo>
                  <a:pt x="854789" y="371199"/>
                  <a:pt x="837918" y="388060"/>
                  <a:pt x="832298" y="410553"/>
                </a:cubicBezTo>
                <a:cubicBezTo>
                  <a:pt x="832298" y="413363"/>
                  <a:pt x="829484" y="413363"/>
                  <a:pt x="829484" y="413363"/>
                </a:cubicBezTo>
                <a:cubicBezTo>
                  <a:pt x="826671" y="413363"/>
                  <a:pt x="826671" y="410553"/>
                  <a:pt x="826671" y="410553"/>
                </a:cubicBezTo>
                <a:cubicBezTo>
                  <a:pt x="821050" y="388060"/>
                  <a:pt x="804179" y="371199"/>
                  <a:pt x="781682" y="365578"/>
                </a:cubicBezTo>
                <a:cubicBezTo>
                  <a:pt x="778872" y="365578"/>
                  <a:pt x="778872" y="362758"/>
                  <a:pt x="778872" y="362758"/>
                </a:cubicBezTo>
                <a:cubicBezTo>
                  <a:pt x="778872" y="359950"/>
                  <a:pt x="781682" y="359950"/>
                  <a:pt x="781682" y="359950"/>
                </a:cubicBezTo>
                <a:cubicBezTo>
                  <a:pt x="804179" y="354326"/>
                  <a:pt x="821050" y="337477"/>
                  <a:pt x="829484" y="312143"/>
                </a:cubicBezTo>
                <a:close/>
                <a:moveTo>
                  <a:pt x="674833" y="312143"/>
                </a:moveTo>
                <a:cubicBezTo>
                  <a:pt x="683267" y="334682"/>
                  <a:pt x="700138" y="354326"/>
                  <a:pt x="722635" y="359951"/>
                </a:cubicBezTo>
                <a:cubicBezTo>
                  <a:pt x="725446" y="359951"/>
                  <a:pt x="725446" y="362758"/>
                  <a:pt x="725446" y="362758"/>
                </a:cubicBezTo>
                <a:cubicBezTo>
                  <a:pt x="725446" y="365578"/>
                  <a:pt x="722635" y="365578"/>
                  <a:pt x="722635" y="365578"/>
                </a:cubicBezTo>
                <a:cubicBezTo>
                  <a:pt x="700138" y="371199"/>
                  <a:pt x="683267" y="388060"/>
                  <a:pt x="677647" y="410553"/>
                </a:cubicBezTo>
                <a:cubicBezTo>
                  <a:pt x="677647" y="413363"/>
                  <a:pt x="674833" y="413363"/>
                  <a:pt x="674833" y="413363"/>
                </a:cubicBezTo>
                <a:cubicBezTo>
                  <a:pt x="672020" y="413363"/>
                  <a:pt x="672020" y="410553"/>
                  <a:pt x="672020" y="410553"/>
                </a:cubicBezTo>
                <a:cubicBezTo>
                  <a:pt x="666399" y="388060"/>
                  <a:pt x="649528" y="371199"/>
                  <a:pt x="627031" y="365578"/>
                </a:cubicBezTo>
                <a:cubicBezTo>
                  <a:pt x="624221" y="365578"/>
                  <a:pt x="624221" y="362758"/>
                  <a:pt x="624221" y="362758"/>
                </a:cubicBezTo>
                <a:cubicBezTo>
                  <a:pt x="624221" y="359951"/>
                  <a:pt x="627031" y="359951"/>
                  <a:pt x="627031" y="359951"/>
                </a:cubicBezTo>
                <a:cubicBezTo>
                  <a:pt x="649528" y="354326"/>
                  <a:pt x="666399" y="337477"/>
                  <a:pt x="674833" y="312143"/>
                </a:cubicBezTo>
                <a:close/>
                <a:moveTo>
                  <a:pt x="2539061" y="312142"/>
                </a:moveTo>
                <a:cubicBezTo>
                  <a:pt x="2547497" y="334682"/>
                  <a:pt x="2567179" y="354325"/>
                  <a:pt x="2586863" y="359950"/>
                </a:cubicBezTo>
                <a:cubicBezTo>
                  <a:pt x="2589673" y="359950"/>
                  <a:pt x="2589673" y="362758"/>
                  <a:pt x="2589673" y="362758"/>
                </a:cubicBezTo>
                <a:cubicBezTo>
                  <a:pt x="2589673" y="365577"/>
                  <a:pt x="2586863" y="365577"/>
                  <a:pt x="2586863" y="365577"/>
                </a:cubicBezTo>
                <a:cubicBezTo>
                  <a:pt x="2564365" y="371196"/>
                  <a:pt x="2547497" y="388060"/>
                  <a:pt x="2541874" y="410553"/>
                </a:cubicBezTo>
                <a:cubicBezTo>
                  <a:pt x="2541874" y="413363"/>
                  <a:pt x="2539061" y="413363"/>
                  <a:pt x="2539061" y="413363"/>
                </a:cubicBezTo>
                <a:cubicBezTo>
                  <a:pt x="2536247" y="413363"/>
                  <a:pt x="2536247" y="410553"/>
                  <a:pt x="2536247" y="410553"/>
                </a:cubicBezTo>
                <a:cubicBezTo>
                  <a:pt x="2530627" y="388060"/>
                  <a:pt x="2513756" y="371196"/>
                  <a:pt x="2491261" y="365577"/>
                </a:cubicBezTo>
                <a:cubicBezTo>
                  <a:pt x="2488448" y="365577"/>
                  <a:pt x="2488448" y="362758"/>
                  <a:pt x="2488448" y="362758"/>
                </a:cubicBezTo>
                <a:cubicBezTo>
                  <a:pt x="2488448" y="359950"/>
                  <a:pt x="2491261" y="359950"/>
                  <a:pt x="2491261" y="359950"/>
                </a:cubicBezTo>
                <a:cubicBezTo>
                  <a:pt x="2513756" y="354325"/>
                  <a:pt x="2530627" y="337473"/>
                  <a:pt x="2539061" y="312142"/>
                </a:cubicBezTo>
                <a:close/>
                <a:moveTo>
                  <a:pt x="2384413" y="312142"/>
                </a:moveTo>
                <a:cubicBezTo>
                  <a:pt x="2392849" y="334682"/>
                  <a:pt x="2409717" y="354326"/>
                  <a:pt x="2432215" y="359950"/>
                </a:cubicBezTo>
                <a:cubicBezTo>
                  <a:pt x="2435025" y="359950"/>
                  <a:pt x="2435025" y="362758"/>
                  <a:pt x="2435025" y="362758"/>
                </a:cubicBezTo>
                <a:cubicBezTo>
                  <a:pt x="2435025" y="365577"/>
                  <a:pt x="2432215" y="365577"/>
                  <a:pt x="2432215" y="365577"/>
                </a:cubicBezTo>
                <a:cubicBezTo>
                  <a:pt x="2409717" y="371198"/>
                  <a:pt x="2392849" y="388060"/>
                  <a:pt x="2387226" y="410553"/>
                </a:cubicBezTo>
                <a:cubicBezTo>
                  <a:pt x="2387226" y="413363"/>
                  <a:pt x="2384413" y="413363"/>
                  <a:pt x="2384413" y="413363"/>
                </a:cubicBezTo>
                <a:cubicBezTo>
                  <a:pt x="2381599" y="413363"/>
                  <a:pt x="2381599" y="410553"/>
                  <a:pt x="2381599" y="410553"/>
                </a:cubicBezTo>
                <a:cubicBezTo>
                  <a:pt x="2375979" y="388060"/>
                  <a:pt x="2359108" y="371198"/>
                  <a:pt x="2336613" y="365577"/>
                </a:cubicBezTo>
                <a:cubicBezTo>
                  <a:pt x="2333800" y="365577"/>
                  <a:pt x="2333800" y="362758"/>
                  <a:pt x="2333800" y="362758"/>
                </a:cubicBezTo>
                <a:cubicBezTo>
                  <a:pt x="2333800" y="359950"/>
                  <a:pt x="2336613" y="359950"/>
                  <a:pt x="2336613" y="359950"/>
                </a:cubicBezTo>
                <a:cubicBezTo>
                  <a:pt x="2359108" y="354326"/>
                  <a:pt x="2375979" y="337473"/>
                  <a:pt x="2384413" y="312142"/>
                </a:cubicBezTo>
                <a:close/>
                <a:moveTo>
                  <a:pt x="2229761" y="312142"/>
                </a:moveTo>
                <a:cubicBezTo>
                  <a:pt x="2238198" y="334682"/>
                  <a:pt x="2255066" y="354326"/>
                  <a:pt x="2277564" y="359950"/>
                </a:cubicBezTo>
                <a:cubicBezTo>
                  <a:pt x="2280374" y="359950"/>
                  <a:pt x="2280374" y="362758"/>
                  <a:pt x="2280374" y="362758"/>
                </a:cubicBezTo>
                <a:cubicBezTo>
                  <a:pt x="2280374" y="365577"/>
                  <a:pt x="2277564" y="365577"/>
                  <a:pt x="2277564" y="365577"/>
                </a:cubicBezTo>
                <a:cubicBezTo>
                  <a:pt x="2255066" y="371198"/>
                  <a:pt x="2238198" y="388060"/>
                  <a:pt x="2232575" y="410553"/>
                </a:cubicBezTo>
                <a:cubicBezTo>
                  <a:pt x="2232575" y="413363"/>
                  <a:pt x="2229761" y="413363"/>
                  <a:pt x="2229761" y="413363"/>
                </a:cubicBezTo>
                <a:cubicBezTo>
                  <a:pt x="2226948" y="413363"/>
                  <a:pt x="2226948" y="410553"/>
                  <a:pt x="2226948" y="410553"/>
                </a:cubicBezTo>
                <a:cubicBezTo>
                  <a:pt x="2221328" y="388060"/>
                  <a:pt x="2204457" y="371198"/>
                  <a:pt x="2181962" y="365577"/>
                </a:cubicBezTo>
                <a:cubicBezTo>
                  <a:pt x="2179149" y="365577"/>
                  <a:pt x="2179149" y="362758"/>
                  <a:pt x="2179149" y="362758"/>
                </a:cubicBezTo>
                <a:cubicBezTo>
                  <a:pt x="2179149" y="359950"/>
                  <a:pt x="2181962" y="359950"/>
                  <a:pt x="2181962" y="359950"/>
                </a:cubicBezTo>
                <a:cubicBezTo>
                  <a:pt x="2204457" y="354326"/>
                  <a:pt x="2221328" y="337473"/>
                  <a:pt x="2229761" y="312142"/>
                </a:cubicBezTo>
                <a:close/>
                <a:moveTo>
                  <a:pt x="2075115" y="312142"/>
                </a:moveTo>
                <a:cubicBezTo>
                  <a:pt x="2080738" y="334682"/>
                  <a:pt x="2100419" y="354326"/>
                  <a:pt x="2122917" y="359950"/>
                </a:cubicBezTo>
                <a:cubicBezTo>
                  <a:pt x="2125727" y="359950"/>
                  <a:pt x="2125727" y="362758"/>
                  <a:pt x="2125727" y="362758"/>
                </a:cubicBezTo>
                <a:cubicBezTo>
                  <a:pt x="2125727" y="365577"/>
                  <a:pt x="2122917" y="365577"/>
                  <a:pt x="2122917" y="365577"/>
                </a:cubicBezTo>
                <a:cubicBezTo>
                  <a:pt x="2100419" y="371198"/>
                  <a:pt x="2083551" y="388060"/>
                  <a:pt x="2077928" y="410553"/>
                </a:cubicBezTo>
                <a:cubicBezTo>
                  <a:pt x="2077928" y="413363"/>
                  <a:pt x="2075115" y="413363"/>
                  <a:pt x="2075115" y="413363"/>
                </a:cubicBezTo>
                <a:cubicBezTo>
                  <a:pt x="2072301" y="413363"/>
                  <a:pt x="2072301" y="410553"/>
                  <a:pt x="2072301" y="410553"/>
                </a:cubicBezTo>
                <a:cubicBezTo>
                  <a:pt x="2066681" y="388060"/>
                  <a:pt x="2049810" y="371198"/>
                  <a:pt x="2027315" y="365577"/>
                </a:cubicBezTo>
                <a:cubicBezTo>
                  <a:pt x="2024502" y="365577"/>
                  <a:pt x="2024502" y="362758"/>
                  <a:pt x="2024502" y="362758"/>
                </a:cubicBezTo>
                <a:cubicBezTo>
                  <a:pt x="2024502" y="359950"/>
                  <a:pt x="2027315" y="359950"/>
                  <a:pt x="2027315" y="359950"/>
                </a:cubicBezTo>
                <a:cubicBezTo>
                  <a:pt x="2049810" y="354326"/>
                  <a:pt x="2066681" y="337473"/>
                  <a:pt x="2075115" y="312142"/>
                </a:cubicBezTo>
                <a:close/>
                <a:moveTo>
                  <a:pt x="3939345" y="312141"/>
                </a:moveTo>
                <a:cubicBezTo>
                  <a:pt x="3947781" y="334679"/>
                  <a:pt x="3964649" y="354324"/>
                  <a:pt x="3987147" y="359948"/>
                </a:cubicBezTo>
                <a:cubicBezTo>
                  <a:pt x="3989957" y="359948"/>
                  <a:pt x="3989957" y="362755"/>
                  <a:pt x="3989957" y="362755"/>
                </a:cubicBezTo>
                <a:cubicBezTo>
                  <a:pt x="3989957" y="365577"/>
                  <a:pt x="3987147" y="365577"/>
                  <a:pt x="3987147" y="365577"/>
                </a:cubicBezTo>
                <a:cubicBezTo>
                  <a:pt x="3964649" y="371196"/>
                  <a:pt x="3947781" y="388060"/>
                  <a:pt x="3942155" y="410552"/>
                </a:cubicBezTo>
                <a:cubicBezTo>
                  <a:pt x="3942155" y="413360"/>
                  <a:pt x="3939345" y="413360"/>
                  <a:pt x="3939345" y="413360"/>
                </a:cubicBezTo>
                <a:cubicBezTo>
                  <a:pt x="3936531" y="413360"/>
                  <a:pt x="3936531" y="410552"/>
                  <a:pt x="3936531" y="410552"/>
                </a:cubicBezTo>
                <a:cubicBezTo>
                  <a:pt x="3930911" y="388060"/>
                  <a:pt x="3914037" y="371196"/>
                  <a:pt x="3891545" y="365577"/>
                </a:cubicBezTo>
                <a:cubicBezTo>
                  <a:pt x="3888732" y="365577"/>
                  <a:pt x="3888732" y="362755"/>
                  <a:pt x="3888732" y="362755"/>
                </a:cubicBezTo>
                <a:cubicBezTo>
                  <a:pt x="3888732" y="359948"/>
                  <a:pt x="3891545" y="359948"/>
                  <a:pt x="3891545" y="359948"/>
                </a:cubicBezTo>
                <a:cubicBezTo>
                  <a:pt x="3914037" y="354324"/>
                  <a:pt x="3930911" y="337473"/>
                  <a:pt x="3939345" y="312141"/>
                </a:cubicBezTo>
                <a:close/>
                <a:moveTo>
                  <a:pt x="3784693" y="312141"/>
                </a:moveTo>
                <a:cubicBezTo>
                  <a:pt x="3793130" y="334679"/>
                  <a:pt x="3809998" y="354325"/>
                  <a:pt x="3832496" y="359948"/>
                </a:cubicBezTo>
                <a:cubicBezTo>
                  <a:pt x="3835306" y="359948"/>
                  <a:pt x="3835306" y="362755"/>
                  <a:pt x="3835306" y="362755"/>
                </a:cubicBezTo>
                <a:cubicBezTo>
                  <a:pt x="3835306" y="365577"/>
                  <a:pt x="3832496" y="365577"/>
                  <a:pt x="3832496" y="365577"/>
                </a:cubicBezTo>
                <a:cubicBezTo>
                  <a:pt x="3809998" y="371196"/>
                  <a:pt x="3793130" y="388060"/>
                  <a:pt x="3787504" y="410552"/>
                </a:cubicBezTo>
                <a:cubicBezTo>
                  <a:pt x="3787504" y="413360"/>
                  <a:pt x="3784693" y="413360"/>
                  <a:pt x="3784693" y="413360"/>
                </a:cubicBezTo>
                <a:cubicBezTo>
                  <a:pt x="3781880" y="413360"/>
                  <a:pt x="3781880" y="410552"/>
                  <a:pt x="3781880" y="410552"/>
                </a:cubicBezTo>
                <a:cubicBezTo>
                  <a:pt x="3776260" y="388060"/>
                  <a:pt x="3759386" y="371196"/>
                  <a:pt x="3736894" y="365577"/>
                </a:cubicBezTo>
                <a:cubicBezTo>
                  <a:pt x="3734081" y="365577"/>
                  <a:pt x="3734081" y="362755"/>
                  <a:pt x="3734081" y="362755"/>
                </a:cubicBezTo>
                <a:cubicBezTo>
                  <a:pt x="3734081" y="359948"/>
                  <a:pt x="3736894" y="359948"/>
                  <a:pt x="3736894" y="359948"/>
                </a:cubicBezTo>
                <a:cubicBezTo>
                  <a:pt x="3759386" y="354325"/>
                  <a:pt x="3776260" y="337473"/>
                  <a:pt x="3784693" y="312141"/>
                </a:cubicBezTo>
                <a:close/>
                <a:moveTo>
                  <a:pt x="3630045" y="312141"/>
                </a:moveTo>
                <a:cubicBezTo>
                  <a:pt x="3638482" y="334679"/>
                  <a:pt x="3655350" y="354325"/>
                  <a:pt x="3677848" y="359948"/>
                </a:cubicBezTo>
                <a:cubicBezTo>
                  <a:pt x="3680658" y="359948"/>
                  <a:pt x="3680658" y="362755"/>
                  <a:pt x="3680658" y="362755"/>
                </a:cubicBezTo>
                <a:cubicBezTo>
                  <a:pt x="3680658" y="365577"/>
                  <a:pt x="3677848" y="365577"/>
                  <a:pt x="3677848" y="365577"/>
                </a:cubicBezTo>
                <a:cubicBezTo>
                  <a:pt x="3655350" y="371196"/>
                  <a:pt x="3638482" y="388060"/>
                  <a:pt x="3632856" y="410552"/>
                </a:cubicBezTo>
                <a:cubicBezTo>
                  <a:pt x="3632856" y="413360"/>
                  <a:pt x="3630045" y="413360"/>
                  <a:pt x="3630045" y="413360"/>
                </a:cubicBezTo>
                <a:cubicBezTo>
                  <a:pt x="3627232" y="413360"/>
                  <a:pt x="3627232" y="410552"/>
                  <a:pt x="3627232" y="410552"/>
                </a:cubicBezTo>
                <a:cubicBezTo>
                  <a:pt x="3621612" y="388060"/>
                  <a:pt x="3604738" y="371196"/>
                  <a:pt x="3582246" y="365577"/>
                </a:cubicBezTo>
                <a:cubicBezTo>
                  <a:pt x="3579433" y="365577"/>
                  <a:pt x="3579433" y="362755"/>
                  <a:pt x="3579433" y="362755"/>
                </a:cubicBezTo>
                <a:cubicBezTo>
                  <a:pt x="3579433" y="359948"/>
                  <a:pt x="3582246" y="359948"/>
                  <a:pt x="3582246" y="359948"/>
                </a:cubicBezTo>
                <a:cubicBezTo>
                  <a:pt x="3604738" y="354325"/>
                  <a:pt x="3621612" y="337473"/>
                  <a:pt x="3630045" y="312141"/>
                </a:cubicBezTo>
                <a:close/>
                <a:moveTo>
                  <a:pt x="3472581" y="312141"/>
                </a:moveTo>
                <a:cubicBezTo>
                  <a:pt x="3481018" y="334679"/>
                  <a:pt x="3500700" y="354325"/>
                  <a:pt x="3520384" y="359948"/>
                </a:cubicBezTo>
                <a:cubicBezTo>
                  <a:pt x="3523194" y="359948"/>
                  <a:pt x="3523194" y="362755"/>
                  <a:pt x="3523194" y="362755"/>
                </a:cubicBezTo>
                <a:cubicBezTo>
                  <a:pt x="3523194" y="365577"/>
                  <a:pt x="3520384" y="365577"/>
                  <a:pt x="3520384" y="365577"/>
                </a:cubicBezTo>
                <a:cubicBezTo>
                  <a:pt x="3497889" y="371196"/>
                  <a:pt x="3481018" y="388060"/>
                  <a:pt x="3475395" y="410552"/>
                </a:cubicBezTo>
                <a:cubicBezTo>
                  <a:pt x="3475395" y="413360"/>
                  <a:pt x="3472581" y="413360"/>
                  <a:pt x="3472581" y="413360"/>
                </a:cubicBezTo>
                <a:cubicBezTo>
                  <a:pt x="3469771" y="413360"/>
                  <a:pt x="3469771" y="410552"/>
                  <a:pt x="3469771" y="410552"/>
                </a:cubicBezTo>
                <a:cubicBezTo>
                  <a:pt x="3464148" y="388060"/>
                  <a:pt x="3447277" y="371196"/>
                  <a:pt x="3424782" y="365577"/>
                </a:cubicBezTo>
                <a:cubicBezTo>
                  <a:pt x="3421969" y="365577"/>
                  <a:pt x="3421969" y="362755"/>
                  <a:pt x="3421969" y="362755"/>
                </a:cubicBezTo>
                <a:cubicBezTo>
                  <a:pt x="3421969" y="359948"/>
                  <a:pt x="3424782" y="359948"/>
                  <a:pt x="3424782" y="359948"/>
                </a:cubicBezTo>
                <a:cubicBezTo>
                  <a:pt x="3447277" y="354325"/>
                  <a:pt x="3464148" y="337473"/>
                  <a:pt x="3472581" y="312141"/>
                </a:cubicBezTo>
                <a:close/>
                <a:moveTo>
                  <a:pt x="3317933" y="312141"/>
                </a:moveTo>
                <a:cubicBezTo>
                  <a:pt x="3326370" y="334679"/>
                  <a:pt x="3343241" y="354325"/>
                  <a:pt x="3365736" y="359950"/>
                </a:cubicBezTo>
                <a:cubicBezTo>
                  <a:pt x="3368546" y="359950"/>
                  <a:pt x="3368546" y="362755"/>
                  <a:pt x="3368546" y="362755"/>
                </a:cubicBezTo>
                <a:cubicBezTo>
                  <a:pt x="3368546" y="365577"/>
                  <a:pt x="3365736" y="365577"/>
                  <a:pt x="3365736" y="365577"/>
                </a:cubicBezTo>
                <a:cubicBezTo>
                  <a:pt x="3343241" y="371196"/>
                  <a:pt x="3326370" y="388060"/>
                  <a:pt x="3320747" y="410553"/>
                </a:cubicBezTo>
                <a:cubicBezTo>
                  <a:pt x="3320747" y="413360"/>
                  <a:pt x="3317933" y="413360"/>
                  <a:pt x="3317933" y="413360"/>
                </a:cubicBezTo>
                <a:cubicBezTo>
                  <a:pt x="3315123" y="413360"/>
                  <a:pt x="3315123" y="410553"/>
                  <a:pt x="3315123" y="410553"/>
                </a:cubicBezTo>
                <a:cubicBezTo>
                  <a:pt x="3309500" y="388060"/>
                  <a:pt x="3292629" y="371196"/>
                  <a:pt x="3270134" y="365577"/>
                </a:cubicBezTo>
                <a:cubicBezTo>
                  <a:pt x="3267321" y="365577"/>
                  <a:pt x="3267321" y="362755"/>
                  <a:pt x="3267321" y="362755"/>
                </a:cubicBezTo>
                <a:cubicBezTo>
                  <a:pt x="3267321" y="359950"/>
                  <a:pt x="3270134" y="359950"/>
                  <a:pt x="3270134" y="359950"/>
                </a:cubicBezTo>
                <a:cubicBezTo>
                  <a:pt x="3292629" y="354325"/>
                  <a:pt x="3309500" y="337473"/>
                  <a:pt x="3317933" y="312141"/>
                </a:cubicBezTo>
                <a:close/>
                <a:moveTo>
                  <a:pt x="3163283" y="312141"/>
                </a:moveTo>
                <a:cubicBezTo>
                  <a:pt x="3171719" y="334679"/>
                  <a:pt x="3188590" y="354325"/>
                  <a:pt x="3211085" y="359950"/>
                </a:cubicBezTo>
                <a:cubicBezTo>
                  <a:pt x="3213895" y="359950"/>
                  <a:pt x="3213895" y="362755"/>
                  <a:pt x="3213895" y="362755"/>
                </a:cubicBezTo>
                <a:cubicBezTo>
                  <a:pt x="3213895" y="365577"/>
                  <a:pt x="3211085" y="365577"/>
                  <a:pt x="3211085" y="365577"/>
                </a:cubicBezTo>
                <a:cubicBezTo>
                  <a:pt x="3188590" y="371196"/>
                  <a:pt x="3171719" y="388060"/>
                  <a:pt x="3166096" y="410553"/>
                </a:cubicBezTo>
                <a:cubicBezTo>
                  <a:pt x="3166096" y="413362"/>
                  <a:pt x="3163283" y="413362"/>
                  <a:pt x="3163283" y="413362"/>
                </a:cubicBezTo>
                <a:cubicBezTo>
                  <a:pt x="3160472" y="413362"/>
                  <a:pt x="3160472" y="410553"/>
                  <a:pt x="3160472" y="410553"/>
                </a:cubicBezTo>
                <a:cubicBezTo>
                  <a:pt x="3154849" y="388060"/>
                  <a:pt x="3137978" y="371196"/>
                  <a:pt x="3115483" y="365577"/>
                </a:cubicBezTo>
                <a:cubicBezTo>
                  <a:pt x="3112670" y="365577"/>
                  <a:pt x="3112670" y="362755"/>
                  <a:pt x="3112670" y="362755"/>
                </a:cubicBezTo>
                <a:cubicBezTo>
                  <a:pt x="3112670" y="359950"/>
                  <a:pt x="3115483" y="359950"/>
                  <a:pt x="3115483" y="359950"/>
                </a:cubicBezTo>
                <a:cubicBezTo>
                  <a:pt x="3137978" y="354325"/>
                  <a:pt x="3154849" y="337473"/>
                  <a:pt x="3163283" y="312141"/>
                </a:cubicBezTo>
                <a:close/>
                <a:moveTo>
                  <a:pt x="3005823" y="312141"/>
                </a:moveTo>
                <a:cubicBezTo>
                  <a:pt x="3014257" y="334679"/>
                  <a:pt x="3033942" y="354325"/>
                  <a:pt x="3053626" y="359950"/>
                </a:cubicBezTo>
                <a:cubicBezTo>
                  <a:pt x="3056436" y="359950"/>
                  <a:pt x="3056436" y="362755"/>
                  <a:pt x="3056436" y="362755"/>
                </a:cubicBezTo>
                <a:cubicBezTo>
                  <a:pt x="3056436" y="365577"/>
                  <a:pt x="3053626" y="365577"/>
                  <a:pt x="3053626" y="365577"/>
                </a:cubicBezTo>
                <a:cubicBezTo>
                  <a:pt x="3031128" y="371196"/>
                  <a:pt x="3014257" y="388060"/>
                  <a:pt x="3008634" y="410553"/>
                </a:cubicBezTo>
                <a:cubicBezTo>
                  <a:pt x="3008634" y="413362"/>
                  <a:pt x="3005823" y="413362"/>
                  <a:pt x="3005823" y="413362"/>
                </a:cubicBezTo>
                <a:cubicBezTo>
                  <a:pt x="3003010" y="413362"/>
                  <a:pt x="3003010" y="410553"/>
                  <a:pt x="3003010" y="410553"/>
                </a:cubicBezTo>
                <a:cubicBezTo>
                  <a:pt x="2997390" y="388060"/>
                  <a:pt x="2980516" y="371196"/>
                  <a:pt x="2958021" y="365577"/>
                </a:cubicBezTo>
                <a:cubicBezTo>
                  <a:pt x="2955211" y="365577"/>
                  <a:pt x="2955211" y="362755"/>
                  <a:pt x="2955211" y="362755"/>
                </a:cubicBezTo>
                <a:cubicBezTo>
                  <a:pt x="2955211" y="359950"/>
                  <a:pt x="2958021" y="359950"/>
                  <a:pt x="2958021" y="359950"/>
                </a:cubicBezTo>
                <a:cubicBezTo>
                  <a:pt x="2980516" y="354325"/>
                  <a:pt x="2997390" y="337473"/>
                  <a:pt x="3005823" y="312141"/>
                </a:cubicBezTo>
                <a:close/>
                <a:moveTo>
                  <a:pt x="2851172" y="312141"/>
                </a:moveTo>
                <a:cubicBezTo>
                  <a:pt x="2859606" y="334679"/>
                  <a:pt x="2876477" y="354325"/>
                  <a:pt x="2898975" y="359950"/>
                </a:cubicBezTo>
                <a:cubicBezTo>
                  <a:pt x="2901785" y="359950"/>
                  <a:pt x="2901785" y="362758"/>
                  <a:pt x="2901785" y="362758"/>
                </a:cubicBezTo>
                <a:cubicBezTo>
                  <a:pt x="2901785" y="365577"/>
                  <a:pt x="2898975" y="365577"/>
                  <a:pt x="2898975" y="365577"/>
                </a:cubicBezTo>
                <a:cubicBezTo>
                  <a:pt x="2876477" y="371196"/>
                  <a:pt x="2859606" y="388060"/>
                  <a:pt x="2853983" y="410553"/>
                </a:cubicBezTo>
                <a:cubicBezTo>
                  <a:pt x="2853983" y="413363"/>
                  <a:pt x="2851172" y="413363"/>
                  <a:pt x="2851172" y="413363"/>
                </a:cubicBezTo>
                <a:cubicBezTo>
                  <a:pt x="2848359" y="413363"/>
                  <a:pt x="2848359" y="410553"/>
                  <a:pt x="2848359" y="410553"/>
                </a:cubicBezTo>
                <a:cubicBezTo>
                  <a:pt x="2842739" y="388060"/>
                  <a:pt x="2825865" y="371196"/>
                  <a:pt x="2803370" y="365577"/>
                </a:cubicBezTo>
                <a:cubicBezTo>
                  <a:pt x="2800560" y="365577"/>
                  <a:pt x="2800560" y="362758"/>
                  <a:pt x="2800560" y="362758"/>
                </a:cubicBezTo>
                <a:cubicBezTo>
                  <a:pt x="2800560" y="359950"/>
                  <a:pt x="2803370" y="359950"/>
                  <a:pt x="2803370" y="359950"/>
                </a:cubicBezTo>
                <a:cubicBezTo>
                  <a:pt x="2825865" y="354325"/>
                  <a:pt x="2842739" y="337473"/>
                  <a:pt x="2851172" y="312141"/>
                </a:cubicBezTo>
                <a:close/>
                <a:moveTo>
                  <a:pt x="2696525" y="312141"/>
                </a:moveTo>
                <a:cubicBezTo>
                  <a:pt x="2704959" y="334682"/>
                  <a:pt x="2721830" y="354325"/>
                  <a:pt x="2744328" y="359950"/>
                </a:cubicBezTo>
                <a:cubicBezTo>
                  <a:pt x="2747138" y="359950"/>
                  <a:pt x="2747138" y="362758"/>
                  <a:pt x="2747138" y="362758"/>
                </a:cubicBezTo>
                <a:cubicBezTo>
                  <a:pt x="2747138" y="365577"/>
                  <a:pt x="2744328" y="365577"/>
                  <a:pt x="2744328" y="365577"/>
                </a:cubicBezTo>
                <a:cubicBezTo>
                  <a:pt x="2721830" y="371196"/>
                  <a:pt x="2704959" y="388060"/>
                  <a:pt x="2699336" y="410553"/>
                </a:cubicBezTo>
                <a:cubicBezTo>
                  <a:pt x="2699336" y="413363"/>
                  <a:pt x="2696525" y="413363"/>
                  <a:pt x="2696525" y="413363"/>
                </a:cubicBezTo>
                <a:cubicBezTo>
                  <a:pt x="2693712" y="413363"/>
                  <a:pt x="2693712" y="410553"/>
                  <a:pt x="2693712" y="410553"/>
                </a:cubicBezTo>
                <a:cubicBezTo>
                  <a:pt x="2688092" y="388060"/>
                  <a:pt x="2671218" y="371196"/>
                  <a:pt x="2648723" y="365577"/>
                </a:cubicBezTo>
                <a:cubicBezTo>
                  <a:pt x="2645913" y="365577"/>
                  <a:pt x="2645913" y="362758"/>
                  <a:pt x="2645913" y="362758"/>
                </a:cubicBezTo>
                <a:cubicBezTo>
                  <a:pt x="2645913" y="359950"/>
                  <a:pt x="2648723" y="359950"/>
                  <a:pt x="2648723" y="359950"/>
                </a:cubicBezTo>
                <a:cubicBezTo>
                  <a:pt x="2671218" y="354325"/>
                  <a:pt x="2688092" y="337473"/>
                  <a:pt x="2696525" y="312141"/>
                </a:cubicBezTo>
                <a:close/>
                <a:moveTo>
                  <a:pt x="4406104" y="312140"/>
                </a:moveTo>
                <a:cubicBezTo>
                  <a:pt x="4414538" y="334679"/>
                  <a:pt x="4431409" y="354324"/>
                  <a:pt x="4453907" y="359948"/>
                </a:cubicBezTo>
                <a:cubicBezTo>
                  <a:pt x="4456717" y="359948"/>
                  <a:pt x="4456717" y="362755"/>
                  <a:pt x="4456717" y="362755"/>
                </a:cubicBezTo>
                <a:cubicBezTo>
                  <a:pt x="4456717" y="365576"/>
                  <a:pt x="4453907" y="365576"/>
                  <a:pt x="4453907" y="365576"/>
                </a:cubicBezTo>
                <a:cubicBezTo>
                  <a:pt x="4431409" y="371196"/>
                  <a:pt x="4414538" y="388060"/>
                  <a:pt x="4408915" y="410552"/>
                </a:cubicBezTo>
                <a:cubicBezTo>
                  <a:pt x="4408915" y="413360"/>
                  <a:pt x="4406104" y="413360"/>
                  <a:pt x="4406104" y="413360"/>
                </a:cubicBezTo>
                <a:cubicBezTo>
                  <a:pt x="4403291" y="413360"/>
                  <a:pt x="4403291" y="410552"/>
                  <a:pt x="4403291" y="410552"/>
                </a:cubicBezTo>
                <a:cubicBezTo>
                  <a:pt x="4397671" y="388060"/>
                  <a:pt x="4380797" y="371196"/>
                  <a:pt x="4358302" y="365576"/>
                </a:cubicBezTo>
                <a:cubicBezTo>
                  <a:pt x="4355492" y="365576"/>
                  <a:pt x="4355492" y="362755"/>
                  <a:pt x="4355492" y="362755"/>
                </a:cubicBezTo>
                <a:cubicBezTo>
                  <a:pt x="4355492" y="359948"/>
                  <a:pt x="4358302" y="359948"/>
                  <a:pt x="4358302" y="359948"/>
                </a:cubicBezTo>
                <a:cubicBezTo>
                  <a:pt x="4380797" y="354324"/>
                  <a:pt x="4397671" y="337473"/>
                  <a:pt x="4406104" y="312140"/>
                </a:cubicBezTo>
                <a:close/>
                <a:moveTo>
                  <a:pt x="4251453" y="312140"/>
                </a:moveTo>
                <a:cubicBezTo>
                  <a:pt x="4259887" y="334679"/>
                  <a:pt x="4276758" y="354324"/>
                  <a:pt x="4299256" y="359948"/>
                </a:cubicBezTo>
                <a:cubicBezTo>
                  <a:pt x="4302066" y="359948"/>
                  <a:pt x="4302066" y="362755"/>
                  <a:pt x="4302066" y="362755"/>
                </a:cubicBezTo>
                <a:cubicBezTo>
                  <a:pt x="4302066" y="365576"/>
                  <a:pt x="4299256" y="365576"/>
                  <a:pt x="4299256" y="365576"/>
                </a:cubicBezTo>
                <a:cubicBezTo>
                  <a:pt x="4276758" y="371196"/>
                  <a:pt x="4259887" y="388060"/>
                  <a:pt x="4254264" y="410552"/>
                </a:cubicBezTo>
                <a:cubicBezTo>
                  <a:pt x="4254264" y="413360"/>
                  <a:pt x="4251453" y="413360"/>
                  <a:pt x="4251453" y="413360"/>
                </a:cubicBezTo>
                <a:cubicBezTo>
                  <a:pt x="4248640" y="413360"/>
                  <a:pt x="4248640" y="410552"/>
                  <a:pt x="4248640" y="410552"/>
                </a:cubicBezTo>
                <a:cubicBezTo>
                  <a:pt x="4243020" y="388060"/>
                  <a:pt x="4226146" y="371196"/>
                  <a:pt x="4203651" y="365576"/>
                </a:cubicBezTo>
                <a:cubicBezTo>
                  <a:pt x="4200841" y="365576"/>
                  <a:pt x="4200841" y="362755"/>
                  <a:pt x="4200841" y="362755"/>
                </a:cubicBezTo>
                <a:cubicBezTo>
                  <a:pt x="4200841" y="359948"/>
                  <a:pt x="4203651" y="359948"/>
                  <a:pt x="4203651" y="359948"/>
                </a:cubicBezTo>
                <a:cubicBezTo>
                  <a:pt x="4226146" y="354324"/>
                  <a:pt x="4243020" y="337473"/>
                  <a:pt x="4251453" y="312140"/>
                </a:cubicBezTo>
                <a:close/>
                <a:moveTo>
                  <a:pt x="4096805" y="312140"/>
                </a:moveTo>
                <a:cubicBezTo>
                  <a:pt x="4105239" y="334679"/>
                  <a:pt x="4122110" y="354324"/>
                  <a:pt x="4144608" y="359948"/>
                </a:cubicBezTo>
                <a:cubicBezTo>
                  <a:pt x="4147418" y="359948"/>
                  <a:pt x="4147418" y="362755"/>
                  <a:pt x="4147418" y="362755"/>
                </a:cubicBezTo>
                <a:cubicBezTo>
                  <a:pt x="4147418" y="365577"/>
                  <a:pt x="4144608" y="365577"/>
                  <a:pt x="4144608" y="365577"/>
                </a:cubicBezTo>
                <a:cubicBezTo>
                  <a:pt x="4122110" y="371196"/>
                  <a:pt x="4105239" y="388060"/>
                  <a:pt x="4099616" y="410552"/>
                </a:cubicBezTo>
                <a:cubicBezTo>
                  <a:pt x="4099616" y="413360"/>
                  <a:pt x="4096805" y="413360"/>
                  <a:pt x="4096805" y="413360"/>
                </a:cubicBezTo>
                <a:cubicBezTo>
                  <a:pt x="4093992" y="413360"/>
                  <a:pt x="4093992" y="410552"/>
                  <a:pt x="4093992" y="410552"/>
                </a:cubicBezTo>
                <a:cubicBezTo>
                  <a:pt x="4088372" y="388060"/>
                  <a:pt x="4071498" y="371196"/>
                  <a:pt x="4049003" y="365577"/>
                </a:cubicBezTo>
                <a:cubicBezTo>
                  <a:pt x="4046193" y="365577"/>
                  <a:pt x="4046193" y="362755"/>
                  <a:pt x="4046193" y="362755"/>
                </a:cubicBezTo>
                <a:cubicBezTo>
                  <a:pt x="4046193" y="359948"/>
                  <a:pt x="4049003" y="359948"/>
                  <a:pt x="4049003" y="359948"/>
                </a:cubicBezTo>
                <a:cubicBezTo>
                  <a:pt x="4071498" y="354324"/>
                  <a:pt x="4088372" y="337473"/>
                  <a:pt x="4096805" y="312140"/>
                </a:cubicBezTo>
                <a:close/>
                <a:moveTo>
                  <a:pt x="5184973" y="312096"/>
                </a:moveTo>
                <a:cubicBezTo>
                  <a:pt x="5193410" y="334623"/>
                  <a:pt x="5210281" y="354278"/>
                  <a:pt x="5232776" y="359901"/>
                </a:cubicBezTo>
                <a:cubicBezTo>
                  <a:pt x="5235586" y="359901"/>
                  <a:pt x="5235586" y="362709"/>
                  <a:pt x="5235586" y="362709"/>
                </a:cubicBezTo>
                <a:cubicBezTo>
                  <a:pt x="5235586" y="365528"/>
                  <a:pt x="5232776" y="365528"/>
                  <a:pt x="5232776" y="365528"/>
                </a:cubicBezTo>
                <a:cubicBezTo>
                  <a:pt x="5210281" y="371149"/>
                  <a:pt x="5193410" y="388014"/>
                  <a:pt x="5187787" y="410507"/>
                </a:cubicBezTo>
                <a:cubicBezTo>
                  <a:pt x="5187787" y="413318"/>
                  <a:pt x="5184973" y="413318"/>
                  <a:pt x="5184973" y="413318"/>
                </a:cubicBezTo>
                <a:cubicBezTo>
                  <a:pt x="5182163" y="413318"/>
                  <a:pt x="5182163" y="410507"/>
                  <a:pt x="5182163" y="410507"/>
                </a:cubicBezTo>
                <a:cubicBezTo>
                  <a:pt x="5176540" y="388014"/>
                  <a:pt x="5159669" y="371149"/>
                  <a:pt x="5137174" y="365528"/>
                </a:cubicBezTo>
                <a:cubicBezTo>
                  <a:pt x="5134361" y="365528"/>
                  <a:pt x="5134361" y="362709"/>
                  <a:pt x="5134361" y="362709"/>
                </a:cubicBezTo>
                <a:cubicBezTo>
                  <a:pt x="5134361" y="359901"/>
                  <a:pt x="5137174" y="359901"/>
                  <a:pt x="5137174" y="359901"/>
                </a:cubicBezTo>
                <a:cubicBezTo>
                  <a:pt x="5159669" y="354278"/>
                  <a:pt x="5176540" y="337422"/>
                  <a:pt x="5184973" y="312096"/>
                </a:cubicBezTo>
                <a:close/>
                <a:moveTo>
                  <a:pt x="5030325" y="312096"/>
                </a:moveTo>
                <a:cubicBezTo>
                  <a:pt x="5035949" y="334623"/>
                  <a:pt x="5055630" y="354278"/>
                  <a:pt x="5078128" y="359902"/>
                </a:cubicBezTo>
                <a:cubicBezTo>
                  <a:pt x="5080938" y="359902"/>
                  <a:pt x="5080938" y="362709"/>
                  <a:pt x="5080938" y="362709"/>
                </a:cubicBezTo>
                <a:cubicBezTo>
                  <a:pt x="5080938" y="365528"/>
                  <a:pt x="5078128" y="365528"/>
                  <a:pt x="5078128" y="365528"/>
                </a:cubicBezTo>
                <a:cubicBezTo>
                  <a:pt x="5055630" y="371150"/>
                  <a:pt x="5038759" y="388014"/>
                  <a:pt x="5033136" y="410507"/>
                </a:cubicBezTo>
                <a:cubicBezTo>
                  <a:pt x="5033136" y="413318"/>
                  <a:pt x="5030325" y="413318"/>
                  <a:pt x="5030325" y="413318"/>
                </a:cubicBezTo>
                <a:cubicBezTo>
                  <a:pt x="5027512" y="413318"/>
                  <a:pt x="5027512" y="410507"/>
                  <a:pt x="5027512" y="410507"/>
                </a:cubicBezTo>
                <a:cubicBezTo>
                  <a:pt x="5021892" y="388014"/>
                  <a:pt x="5005018" y="371150"/>
                  <a:pt x="4982523" y="365528"/>
                </a:cubicBezTo>
                <a:cubicBezTo>
                  <a:pt x="4979713" y="365528"/>
                  <a:pt x="4979713" y="362709"/>
                  <a:pt x="4979713" y="362709"/>
                </a:cubicBezTo>
                <a:cubicBezTo>
                  <a:pt x="4979713" y="359902"/>
                  <a:pt x="4982523" y="359902"/>
                  <a:pt x="4982523" y="359902"/>
                </a:cubicBezTo>
                <a:cubicBezTo>
                  <a:pt x="5005018" y="354278"/>
                  <a:pt x="5021892" y="337422"/>
                  <a:pt x="5030325" y="312096"/>
                </a:cubicBezTo>
                <a:close/>
                <a:moveTo>
                  <a:pt x="4872861" y="312096"/>
                </a:moveTo>
                <a:cubicBezTo>
                  <a:pt x="4881298" y="334623"/>
                  <a:pt x="4898166" y="354278"/>
                  <a:pt x="4920664" y="359902"/>
                </a:cubicBezTo>
                <a:cubicBezTo>
                  <a:pt x="4923474" y="359902"/>
                  <a:pt x="4923474" y="362709"/>
                  <a:pt x="4923474" y="362709"/>
                </a:cubicBezTo>
                <a:cubicBezTo>
                  <a:pt x="4923474" y="365528"/>
                  <a:pt x="4920664" y="365528"/>
                  <a:pt x="4920664" y="365528"/>
                </a:cubicBezTo>
                <a:cubicBezTo>
                  <a:pt x="4898166" y="371150"/>
                  <a:pt x="4881298" y="388014"/>
                  <a:pt x="4875675" y="410508"/>
                </a:cubicBezTo>
                <a:cubicBezTo>
                  <a:pt x="4875675" y="413318"/>
                  <a:pt x="4872861" y="413318"/>
                  <a:pt x="4872861" y="413318"/>
                </a:cubicBezTo>
                <a:cubicBezTo>
                  <a:pt x="4870048" y="413318"/>
                  <a:pt x="4870048" y="410508"/>
                  <a:pt x="4870048" y="410508"/>
                </a:cubicBezTo>
                <a:cubicBezTo>
                  <a:pt x="4864428" y="388014"/>
                  <a:pt x="4847557" y="371150"/>
                  <a:pt x="4825062" y="365528"/>
                </a:cubicBezTo>
                <a:cubicBezTo>
                  <a:pt x="4822249" y="365528"/>
                  <a:pt x="4822249" y="362709"/>
                  <a:pt x="4822249" y="362709"/>
                </a:cubicBezTo>
                <a:cubicBezTo>
                  <a:pt x="4822249" y="359902"/>
                  <a:pt x="4825062" y="359902"/>
                  <a:pt x="4825062" y="359902"/>
                </a:cubicBezTo>
                <a:cubicBezTo>
                  <a:pt x="4847557" y="354278"/>
                  <a:pt x="4864428" y="337422"/>
                  <a:pt x="4872861" y="312096"/>
                </a:cubicBezTo>
                <a:close/>
                <a:moveTo>
                  <a:pt x="4718213" y="312096"/>
                </a:moveTo>
                <a:cubicBezTo>
                  <a:pt x="4726650" y="334623"/>
                  <a:pt x="4743518" y="354278"/>
                  <a:pt x="4766016" y="359902"/>
                </a:cubicBezTo>
                <a:cubicBezTo>
                  <a:pt x="4768826" y="359902"/>
                  <a:pt x="4768826" y="362709"/>
                  <a:pt x="4768826" y="362709"/>
                </a:cubicBezTo>
                <a:cubicBezTo>
                  <a:pt x="4768826" y="365528"/>
                  <a:pt x="4766016" y="365528"/>
                  <a:pt x="4766016" y="365528"/>
                </a:cubicBezTo>
                <a:cubicBezTo>
                  <a:pt x="4743518" y="371150"/>
                  <a:pt x="4726650" y="388014"/>
                  <a:pt x="4721027" y="410508"/>
                </a:cubicBezTo>
                <a:cubicBezTo>
                  <a:pt x="4721027" y="413318"/>
                  <a:pt x="4718213" y="413318"/>
                  <a:pt x="4718213" y="413318"/>
                </a:cubicBezTo>
                <a:cubicBezTo>
                  <a:pt x="4715400" y="413318"/>
                  <a:pt x="4715400" y="410508"/>
                  <a:pt x="4715400" y="410508"/>
                </a:cubicBezTo>
                <a:cubicBezTo>
                  <a:pt x="4709780" y="388014"/>
                  <a:pt x="4692909" y="371150"/>
                  <a:pt x="4670414" y="365528"/>
                </a:cubicBezTo>
                <a:cubicBezTo>
                  <a:pt x="4667601" y="365528"/>
                  <a:pt x="4667601" y="362709"/>
                  <a:pt x="4667601" y="362709"/>
                </a:cubicBezTo>
                <a:cubicBezTo>
                  <a:pt x="4667601" y="359902"/>
                  <a:pt x="4670414" y="359902"/>
                  <a:pt x="4670414" y="359902"/>
                </a:cubicBezTo>
                <a:cubicBezTo>
                  <a:pt x="4692909" y="354278"/>
                  <a:pt x="4709780" y="337422"/>
                  <a:pt x="4718213" y="312096"/>
                </a:cubicBezTo>
                <a:close/>
                <a:moveTo>
                  <a:pt x="4563563" y="312096"/>
                </a:moveTo>
                <a:cubicBezTo>
                  <a:pt x="4571999" y="334623"/>
                  <a:pt x="4588867" y="354278"/>
                  <a:pt x="4611365" y="359902"/>
                </a:cubicBezTo>
                <a:cubicBezTo>
                  <a:pt x="4614175" y="359902"/>
                  <a:pt x="4614175" y="362709"/>
                  <a:pt x="4614175" y="362709"/>
                </a:cubicBezTo>
                <a:cubicBezTo>
                  <a:pt x="4614175" y="365528"/>
                  <a:pt x="4611365" y="365528"/>
                  <a:pt x="4611365" y="365528"/>
                </a:cubicBezTo>
                <a:cubicBezTo>
                  <a:pt x="4588867" y="371150"/>
                  <a:pt x="4571999" y="388014"/>
                  <a:pt x="4566376" y="410508"/>
                </a:cubicBezTo>
                <a:cubicBezTo>
                  <a:pt x="4566376" y="413318"/>
                  <a:pt x="4563563" y="413318"/>
                  <a:pt x="4563563" y="413318"/>
                </a:cubicBezTo>
                <a:cubicBezTo>
                  <a:pt x="4560749" y="413318"/>
                  <a:pt x="4560749" y="410508"/>
                  <a:pt x="4560749" y="410508"/>
                </a:cubicBezTo>
                <a:cubicBezTo>
                  <a:pt x="4555129" y="388014"/>
                  <a:pt x="4538258" y="371150"/>
                  <a:pt x="4515763" y="365528"/>
                </a:cubicBezTo>
                <a:cubicBezTo>
                  <a:pt x="4512950" y="365528"/>
                  <a:pt x="4512950" y="362709"/>
                  <a:pt x="4512950" y="362709"/>
                </a:cubicBezTo>
                <a:cubicBezTo>
                  <a:pt x="4512950" y="359902"/>
                  <a:pt x="4515763" y="359902"/>
                  <a:pt x="4515763" y="359902"/>
                </a:cubicBezTo>
                <a:cubicBezTo>
                  <a:pt x="4538258" y="354278"/>
                  <a:pt x="4555129" y="337422"/>
                  <a:pt x="4563563" y="312096"/>
                </a:cubicBezTo>
                <a:close/>
                <a:moveTo>
                  <a:pt x="362724" y="157475"/>
                </a:moveTo>
                <a:cubicBezTo>
                  <a:pt x="371158" y="180025"/>
                  <a:pt x="388029" y="196901"/>
                  <a:pt x="410526" y="205297"/>
                </a:cubicBezTo>
                <a:cubicBezTo>
                  <a:pt x="413337" y="205297"/>
                  <a:pt x="413337" y="208121"/>
                  <a:pt x="413337" y="208121"/>
                </a:cubicBezTo>
                <a:cubicBezTo>
                  <a:pt x="413337" y="210919"/>
                  <a:pt x="410526" y="210919"/>
                  <a:pt x="410526" y="210919"/>
                </a:cubicBezTo>
                <a:cubicBezTo>
                  <a:pt x="388029" y="216548"/>
                  <a:pt x="371158" y="233422"/>
                  <a:pt x="365535" y="255928"/>
                </a:cubicBezTo>
                <a:cubicBezTo>
                  <a:pt x="365535" y="258740"/>
                  <a:pt x="362724" y="258740"/>
                  <a:pt x="362724" y="258740"/>
                </a:cubicBezTo>
                <a:cubicBezTo>
                  <a:pt x="359911" y="258740"/>
                  <a:pt x="359911" y="255928"/>
                  <a:pt x="359911" y="255928"/>
                </a:cubicBezTo>
                <a:cubicBezTo>
                  <a:pt x="354290" y="233422"/>
                  <a:pt x="337417" y="216548"/>
                  <a:pt x="314922" y="210919"/>
                </a:cubicBezTo>
                <a:cubicBezTo>
                  <a:pt x="312112" y="210919"/>
                  <a:pt x="312112" y="208121"/>
                  <a:pt x="312112" y="208121"/>
                </a:cubicBezTo>
                <a:cubicBezTo>
                  <a:pt x="312112" y="205297"/>
                  <a:pt x="314922" y="205297"/>
                  <a:pt x="314922" y="205297"/>
                </a:cubicBezTo>
                <a:cubicBezTo>
                  <a:pt x="337417" y="199748"/>
                  <a:pt x="354290" y="182825"/>
                  <a:pt x="362724" y="157475"/>
                </a:cubicBezTo>
                <a:close/>
                <a:moveTo>
                  <a:pt x="208073" y="157475"/>
                </a:moveTo>
                <a:cubicBezTo>
                  <a:pt x="216507" y="180025"/>
                  <a:pt x="233378" y="196901"/>
                  <a:pt x="255875" y="205297"/>
                </a:cubicBezTo>
                <a:cubicBezTo>
                  <a:pt x="258686" y="205297"/>
                  <a:pt x="258686" y="208121"/>
                  <a:pt x="258686" y="208121"/>
                </a:cubicBezTo>
                <a:cubicBezTo>
                  <a:pt x="258686" y="210919"/>
                  <a:pt x="255875" y="210919"/>
                  <a:pt x="255875" y="210919"/>
                </a:cubicBezTo>
                <a:cubicBezTo>
                  <a:pt x="233378" y="216548"/>
                  <a:pt x="216507" y="233423"/>
                  <a:pt x="210884" y="255928"/>
                </a:cubicBezTo>
                <a:cubicBezTo>
                  <a:pt x="210884" y="258740"/>
                  <a:pt x="208073" y="258740"/>
                  <a:pt x="208073" y="258740"/>
                </a:cubicBezTo>
                <a:cubicBezTo>
                  <a:pt x="205260" y="258740"/>
                  <a:pt x="205260" y="255928"/>
                  <a:pt x="205260" y="255928"/>
                </a:cubicBezTo>
                <a:cubicBezTo>
                  <a:pt x="199639" y="233423"/>
                  <a:pt x="182766" y="216548"/>
                  <a:pt x="160271" y="210919"/>
                </a:cubicBezTo>
                <a:cubicBezTo>
                  <a:pt x="157461" y="210919"/>
                  <a:pt x="157461" y="208121"/>
                  <a:pt x="157461" y="208121"/>
                </a:cubicBezTo>
                <a:cubicBezTo>
                  <a:pt x="157461" y="205297"/>
                  <a:pt x="160271" y="205297"/>
                  <a:pt x="160271" y="205297"/>
                </a:cubicBezTo>
                <a:cubicBezTo>
                  <a:pt x="182766" y="199748"/>
                  <a:pt x="199639" y="182825"/>
                  <a:pt x="208073" y="157475"/>
                </a:cubicBezTo>
                <a:close/>
                <a:moveTo>
                  <a:pt x="50612" y="157475"/>
                </a:moveTo>
                <a:cubicBezTo>
                  <a:pt x="59049" y="180025"/>
                  <a:pt x="75920" y="196901"/>
                  <a:pt x="98414" y="205297"/>
                </a:cubicBezTo>
                <a:cubicBezTo>
                  <a:pt x="101225" y="205297"/>
                  <a:pt x="101225" y="208121"/>
                  <a:pt x="101225" y="208121"/>
                </a:cubicBezTo>
                <a:cubicBezTo>
                  <a:pt x="101225" y="210919"/>
                  <a:pt x="98414" y="210919"/>
                  <a:pt x="98414" y="210919"/>
                </a:cubicBezTo>
                <a:cubicBezTo>
                  <a:pt x="75920" y="216548"/>
                  <a:pt x="59049" y="233423"/>
                  <a:pt x="53426" y="255928"/>
                </a:cubicBezTo>
                <a:cubicBezTo>
                  <a:pt x="53426" y="258740"/>
                  <a:pt x="50612" y="258740"/>
                  <a:pt x="50612" y="258740"/>
                </a:cubicBezTo>
                <a:cubicBezTo>
                  <a:pt x="47802" y="258740"/>
                  <a:pt x="47802" y="255928"/>
                  <a:pt x="47802" y="255928"/>
                </a:cubicBezTo>
                <a:cubicBezTo>
                  <a:pt x="42178" y="233423"/>
                  <a:pt x="25307" y="216548"/>
                  <a:pt x="2813" y="210919"/>
                </a:cubicBezTo>
                <a:cubicBezTo>
                  <a:pt x="0" y="210919"/>
                  <a:pt x="0" y="208121"/>
                  <a:pt x="0" y="208121"/>
                </a:cubicBezTo>
                <a:cubicBezTo>
                  <a:pt x="0" y="205297"/>
                  <a:pt x="2813" y="205297"/>
                  <a:pt x="2813" y="205297"/>
                </a:cubicBezTo>
                <a:cubicBezTo>
                  <a:pt x="25307" y="199748"/>
                  <a:pt x="42178" y="182825"/>
                  <a:pt x="50612" y="157475"/>
                </a:cubicBezTo>
                <a:close/>
                <a:moveTo>
                  <a:pt x="1763004" y="157474"/>
                </a:moveTo>
                <a:cubicBezTo>
                  <a:pt x="1771438" y="180023"/>
                  <a:pt x="1788309" y="196899"/>
                  <a:pt x="1810807" y="205297"/>
                </a:cubicBezTo>
                <a:cubicBezTo>
                  <a:pt x="1813617" y="205297"/>
                  <a:pt x="1813617" y="208121"/>
                  <a:pt x="1813617" y="208121"/>
                </a:cubicBezTo>
                <a:cubicBezTo>
                  <a:pt x="1813617" y="210916"/>
                  <a:pt x="1810807" y="210916"/>
                  <a:pt x="1810807" y="210916"/>
                </a:cubicBezTo>
                <a:cubicBezTo>
                  <a:pt x="1788309" y="216546"/>
                  <a:pt x="1771438" y="233421"/>
                  <a:pt x="1765815" y="255927"/>
                </a:cubicBezTo>
                <a:cubicBezTo>
                  <a:pt x="1765815" y="258739"/>
                  <a:pt x="1763004" y="258739"/>
                  <a:pt x="1763004" y="258739"/>
                </a:cubicBezTo>
                <a:cubicBezTo>
                  <a:pt x="1760191" y="258739"/>
                  <a:pt x="1760191" y="255927"/>
                  <a:pt x="1760191" y="255927"/>
                </a:cubicBezTo>
                <a:cubicBezTo>
                  <a:pt x="1754571" y="233421"/>
                  <a:pt x="1737697" y="216546"/>
                  <a:pt x="1715202" y="210916"/>
                </a:cubicBezTo>
                <a:cubicBezTo>
                  <a:pt x="1712392" y="210916"/>
                  <a:pt x="1712392" y="208121"/>
                  <a:pt x="1712392" y="208121"/>
                </a:cubicBezTo>
                <a:cubicBezTo>
                  <a:pt x="1712392" y="205297"/>
                  <a:pt x="1715202" y="205297"/>
                  <a:pt x="1715202" y="205297"/>
                </a:cubicBezTo>
                <a:cubicBezTo>
                  <a:pt x="1737697" y="199748"/>
                  <a:pt x="1754571" y="182825"/>
                  <a:pt x="1763004" y="157474"/>
                </a:cubicBezTo>
                <a:close/>
                <a:moveTo>
                  <a:pt x="1608353" y="157474"/>
                </a:moveTo>
                <a:cubicBezTo>
                  <a:pt x="1613977" y="180025"/>
                  <a:pt x="1633658" y="196899"/>
                  <a:pt x="1656156" y="205297"/>
                </a:cubicBezTo>
                <a:cubicBezTo>
                  <a:pt x="1658966" y="205297"/>
                  <a:pt x="1658966" y="208121"/>
                  <a:pt x="1658966" y="208121"/>
                </a:cubicBezTo>
                <a:cubicBezTo>
                  <a:pt x="1658966" y="210916"/>
                  <a:pt x="1656156" y="210916"/>
                  <a:pt x="1656156" y="210916"/>
                </a:cubicBezTo>
                <a:cubicBezTo>
                  <a:pt x="1633658" y="216546"/>
                  <a:pt x="1616787" y="233422"/>
                  <a:pt x="1611164" y="255927"/>
                </a:cubicBezTo>
                <a:cubicBezTo>
                  <a:pt x="1611164" y="258740"/>
                  <a:pt x="1608353" y="258740"/>
                  <a:pt x="1608353" y="258740"/>
                </a:cubicBezTo>
                <a:cubicBezTo>
                  <a:pt x="1605540" y="258740"/>
                  <a:pt x="1605540" y="255927"/>
                  <a:pt x="1605540" y="255927"/>
                </a:cubicBezTo>
                <a:cubicBezTo>
                  <a:pt x="1599920" y="233422"/>
                  <a:pt x="1583046" y="216546"/>
                  <a:pt x="1560551" y="210916"/>
                </a:cubicBezTo>
                <a:cubicBezTo>
                  <a:pt x="1557741" y="210916"/>
                  <a:pt x="1557741" y="208121"/>
                  <a:pt x="1557741" y="208121"/>
                </a:cubicBezTo>
                <a:cubicBezTo>
                  <a:pt x="1557741" y="205297"/>
                  <a:pt x="1560551" y="205297"/>
                  <a:pt x="1560551" y="205297"/>
                </a:cubicBezTo>
                <a:cubicBezTo>
                  <a:pt x="1583046" y="199748"/>
                  <a:pt x="1599920" y="182825"/>
                  <a:pt x="1608353" y="157474"/>
                </a:cubicBezTo>
                <a:close/>
                <a:moveTo>
                  <a:pt x="1450892" y="157474"/>
                </a:moveTo>
                <a:cubicBezTo>
                  <a:pt x="1459326" y="180025"/>
                  <a:pt x="1476197" y="196899"/>
                  <a:pt x="1498695" y="205297"/>
                </a:cubicBezTo>
                <a:cubicBezTo>
                  <a:pt x="1501505" y="205297"/>
                  <a:pt x="1501505" y="208121"/>
                  <a:pt x="1501505" y="208121"/>
                </a:cubicBezTo>
                <a:cubicBezTo>
                  <a:pt x="1501505" y="210916"/>
                  <a:pt x="1498695" y="210916"/>
                  <a:pt x="1498695" y="210916"/>
                </a:cubicBezTo>
                <a:cubicBezTo>
                  <a:pt x="1476197" y="216546"/>
                  <a:pt x="1459326" y="233422"/>
                  <a:pt x="1453706" y="255927"/>
                </a:cubicBezTo>
                <a:cubicBezTo>
                  <a:pt x="1453706" y="258740"/>
                  <a:pt x="1450892" y="258740"/>
                  <a:pt x="1450892" y="258740"/>
                </a:cubicBezTo>
                <a:cubicBezTo>
                  <a:pt x="1448079" y="258740"/>
                  <a:pt x="1448079" y="255927"/>
                  <a:pt x="1448079" y="255927"/>
                </a:cubicBezTo>
                <a:cubicBezTo>
                  <a:pt x="1442458" y="233422"/>
                  <a:pt x="1425587" y="216546"/>
                  <a:pt x="1403090" y="210916"/>
                </a:cubicBezTo>
                <a:cubicBezTo>
                  <a:pt x="1400280" y="210916"/>
                  <a:pt x="1400280" y="208121"/>
                  <a:pt x="1400280" y="208121"/>
                </a:cubicBezTo>
                <a:cubicBezTo>
                  <a:pt x="1400280" y="205297"/>
                  <a:pt x="1403090" y="205297"/>
                  <a:pt x="1403090" y="205297"/>
                </a:cubicBezTo>
                <a:cubicBezTo>
                  <a:pt x="1425587" y="199748"/>
                  <a:pt x="1442458" y="182825"/>
                  <a:pt x="1450892" y="157474"/>
                </a:cubicBezTo>
                <a:close/>
                <a:moveTo>
                  <a:pt x="1296244" y="157474"/>
                </a:moveTo>
                <a:cubicBezTo>
                  <a:pt x="1304678" y="180025"/>
                  <a:pt x="1321549" y="196899"/>
                  <a:pt x="1344046" y="205297"/>
                </a:cubicBezTo>
                <a:cubicBezTo>
                  <a:pt x="1346857" y="205297"/>
                  <a:pt x="1346857" y="208121"/>
                  <a:pt x="1346857" y="208121"/>
                </a:cubicBezTo>
                <a:cubicBezTo>
                  <a:pt x="1346857" y="210916"/>
                  <a:pt x="1344046" y="210916"/>
                  <a:pt x="1344046" y="210916"/>
                </a:cubicBezTo>
                <a:cubicBezTo>
                  <a:pt x="1321549" y="216546"/>
                  <a:pt x="1304678" y="233422"/>
                  <a:pt x="1299058" y="255927"/>
                </a:cubicBezTo>
                <a:cubicBezTo>
                  <a:pt x="1299058" y="258740"/>
                  <a:pt x="1296244" y="258740"/>
                  <a:pt x="1296244" y="258740"/>
                </a:cubicBezTo>
                <a:cubicBezTo>
                  <a:pt x="1293431" y="258740"/>
                  <a:pt x="1293431" y="255927"/>
                  <a:pt x="1293431" y="255927"/>
                </a:cubicBezTo>
                <a:cubicBezTo>
                  <a:pt x="1287810" y="233422"/>
                  <a:pt x="1270939" y="216546"/>
                  <a:pt x="1248442" y="210916"/>
                </a:cubicBezTo>
                <a:cubicBezTo>
                  <a:pt x="1245632" y="210916"/>
                  <a:pt x="1245632" y="208121"/>
                  <a:pt x="1245632" y="208121"/>
                </a:cubicBezTo>
                <a:cubicBezTo>
                  <a:pt x="1245632" y="205297"/>
                  <a:pt x="1248442" y="205297"/>
                  <a:pt x="1248442" y="205297"/>
                </a:cubicBezTo>
                <a:cubicBezTo>
                  <a:pt x="1270939" y="199748"/>
                  <a:pt x="1287810" y="182825"/>
                  <a:pt x="1296244" y="157474"/>
                </a:cubicBezTo>
                <a:close/>
                <a:moveTo>
                  <a:pt x="1141593" y="157474"/>
                </a:moveTo>
                <a:cubicBezTo>
                  <a:pt x="1150027" y="180025"/>
                  <a:pt x="1166898" y="196899"/>
                  <a:pt x="1189395" y="205297"/>
                </a:cubicBezTo>
                <a:cubicBezTo>
                  <a:pt x="1192206" y="205297"/>
                  <a:pt x="1192206" y="208121"/>
                  <a:pt x="1192206" y="208121"/>
                </a:cubicBezTo>
                <a:cubicBezTo>
                  <a:pt x="1192206" y="210916"/>
                  <a:pt x="1189395" y="210916"/>
                  <a:pt x="1189395" y="210916"/>
                </a:cubicBezTo>
                <a:cubicBezTo>
                  <a:pt x="1166898" y="216546"/>
                  <a:pt x="1150027" y="233422"/>
                  <a:pt x="1144407" y="255927"/>
                </a:cubicBezTo>
                <a:cubicBezTo>
                  <a:pt x="1144407" y="258740"/>
                  <a:pt x="1141593" y="258740"/>
                  <a:pt x="1141593" y="258740"/>
                </a:cubicBezTo>
                <a:cubicBezTo>
                  <a:pt x="1138780" y="258740"/>
                  <a:pt x="1138780" y="255927"/>
                  <a:pt x="1138780" y="255927"/>
                </a:cubicBezTo>
                <a:cubicBezTo>
                  <a:pt x="1133159" y="233422"/>
                  <a:pt x="1116288" y="216546"/>
                  <a:pt x="1093791" y="210916"/>
                </a:cubicBezTo>
                <a:cubicBezTo>
                  <a:pt x="1090981" y="210916"/>
                  <a:pt x="1090981" y="208121"/>
                  <a:pt x="1090981" y="208121"/>
                </a:cubicBezTo>
                <a:cubicBezTo>
                  <a:pt x="1090981" y="205297"/>
                  <a:pt x="1093791" y="205297"/>
                  <a:pt x="1093791" y="205297"/>
                </a:cubicBezTo>
                <a:cubicBezTo>
                  <a:pt x="1116288" y="199748"/>
                  <a:pt x="1133159" y="182825"/>
                  <a:pt x="1141593" y="157474"/>
                </a:cubicBezTo>
                <a:close/>
                <a:moveTo>
                  <a:pt x="984132" y="157474"/>
                </a:moveTo>
                <a:cubicBezTo>
                  <a:pt x="992566" y="180025"/>
                  <a:pt x="1009437" y="196899"/>
                  <a:pt x="1031934" y="205297"/>
                </a:cubicBezTo>
                <a:cubicBezTo>
                  <a:pt x="1034745" y="205297"/>
                  <a:pt x="1034745" y="208121"/>
                  <a:pt x="1034745" y="208121"/>
                </a:cubicBezTo>
                <a:cubicBezTo>
                  <a:pt x="1034745" y="210916"/>
                  <a:pt x="1031934" y="210916"/>
                  <a:pt x="1031934" y="210916"/>
                </a:cubicBezTo>
                <a:cubicBezTo>
                  <a:pt x="1009437" y="216546"/>
                  <a:pt x="992566" y="233422"/>
                  <a:pt x="986946" y="255927"/>
                </a:cubicBezTo>
                <a:cubicBezTo>
                  <a:pt x="986946" y="258740"/>
                  <a:pt x="984132" y="258740"/>
                  <a:pt x="984132" y="258740"/>
                </a:cubicBezTo>
                <a:cubicBezTo>
                  <a:pt x="981319" y="258740"/>
                  <a:pt x="981319" y="255927"/>
                  <a:pt x="981319" y="255927"/>
                </a:cubicBezTo>
                <a:cubicBezTo>
                  <a:pt x="975698" y="233422"/>
                  <a:pt x="958827" y="216546"/>
                  <a:pt x="936330" y="210916"/>
                </a:cubicBezTo>
                <a:cubicBezTo>
                  <a:pt x="933520" y="210916"/>
                  <a:pt x="933520" y="208121"/>
                  <a:pt x="933520" y="208121"/>
                </a:cubicBezTo>
                <a:cubicBezTo>
                  <a:pt x="933520" y="205297"/>
                  <a:pt x="936330" y="205297"/>
                  <a:pt x="936330" y="205297"/>
                </a:cubicBezTo>
                <a:cubicBezTo>
                  <a:pt x="958827" y="199748"/>
                  <a:pt x="975698" y="182825"/>
                  <a:pt x="984132" y="157474"/>
                </a:cubicBezTo>
                <a:close/>
                <a:moveTo>
                  <a:pt x="829484" y="157474"/>
                </a:moveTo>
                <a:cubicBezTo>
                  <a:pt x="837918" y="180025"/>
                  <a:pt x="854789" y="196899"/>
                  <a:pt x="877286" y="205297"/>
                </a:cubicBezTo>
                <a:cubicBezTo>
                  <a:pt x="880097" y="205297"/>
                  <a:pt x="880097" y="208121"/>
                  <a:pt x="880097" y="208121"/>
                </a:cubicBezTo>
                <a:cubicBezTo>
                  <a:pt x="880097" y="210916"/>
                  <a:pt x="877286" y="210916"/>
                  <a:pt x="877286" y="210916"/>
                </a:cubicBezTo>
                <a:cubicBezTo>
                  <a:pt x="854789" y="216546"/>
                  <a:pt x="837918" y="233422"/>
                  <a:pt x="832298" y="255927"/>
                </a:cubicBezTo>
                <a:cubicBezTo>
                  <a:pt x="832298" y="258740"/>
                  <a:pt x="829484" y="258740"/>
                  <a:pt x="829484" y="258740"/>
                </a:cubicBezTo>
                <a:cubicBezTo>
                  <a:pt x="826671" y="258740"/>
                  <a:pt x="826671" y="255927"/>
                  <a:pt x="826671" y="255927"/>
                </a:cubicBezTo>
                <a:cubicBezTo>
                  <a:pt x="821050" y="233422"/>
                  <a:pt x="804179" y="216546"/>
                  <a:pt x="781682" y="210916"/>
                </a:cubicBezTo>
                <a:cubicBezTo>
                  <a:pt x="778872" y="210916"/>
                  <a:pt x="778872" y="208121"/>
                  <a:pt x="778872" y="208121"/>
                </a:cubicBezTo>
                <a:cubicBezTo>
                  <a:pt x="778872" y="205297"/>
                  <a:pt x="781682" y="205297"/>
                  <a:pt x="781682" y="205297"/>
                </a:cubicBezTo>
                <a:cubicBezTo>
                  <a:pt x="804179" y="199748"/>
                  <a:pt x="821050" y="182825"/>
                  <a:pt x="829484" y="157474"/>
                </a:cubicBezTo>
                <a:close/>
                <a:moveTo>
                  <a:pt x="674833" y="157474"/>
                </a:moveTo>
                <a:cubicBezTo>
                  <a:pt x="683267" y="180025"/>
                  <a:pt x="700138" y="196899"/>
                  <a:pt x="722635" y="205297"/>
                </a:cubicBezTo>
                <a:cubicBezTo>
                  <a:pt x="725446" y="205297"/>
                  <a:pt x="725446" y="208121"/>
                  <a:pt x="725446" y="208121"/>
                </a:cubicBezTo>
                <a:cubicBezTo>
                  <a:pt x="725446" y="210916"/>
                  <a:pt x="722635" y="210916"/>
                  <a:pt x="722635" y="210916"/>
                </a:cubicBezTo>
                <a:cubicBezTo>
                  <a:pt x="700138" y="216546"/>
                  <a:pt x="683267" y="233422"/>
                  <a:pt x="677647" y="255928"/>
                </a:cubicBezTo>
                <a:cubicBezTo>
                  <a:pt x="677647" y="258740"/>
                  <a:pt x="674833" y="258740"/>
                  <a:pt x="674833" y="258740"/>
                </a:cubicBezTo>
                <a:cubicBezTo>
                  <a:pt x="672020" y="258740"/>
                  <a:pt x="672020" y="255928"/>
                  <a:pt x="672020" y="255928"/>
                </a:cubicBezTo>
                <a:cubicBezTo>
                  <a:pt x="666399" y="233422"/>
                  <a:pt x="649528" y="216546"/>
                  <a:pt x="627031" y="210916"/>
                </a:cubicBezTo>
                <a:cubicBezTo>
                  <a:pt x="624221" y="210916"/>
                  <a:pt x="624221" y="208121"/>
                  <a:pt x="624221" y="208121"/>
                </a:cubicBezTo>
                <a:cubicBezTo>
                  <a:pt x="624221" y="205297"/>
                  <a:pt x="627031" y="205297"/>
                  <a:pt x="627031" y="205297"/>
                </a:cubicBezTo>
                <a:cubicBezTo>
                  <a:pt x="649528" y="199748"/>
                  <a:pt x="666399" y="182825"/>
                  <a:pt x="674833" y="157474"/>
                </a:cubicBezTo>
                <a:close/>
                <a:moveTo>
                  <a:pt x="517372" y="157474"/>
                </a:moveTo>
                <a:cubicBezTo>
                  <a:pt x="525806" y="180025"/>
                  <a:pt x="542677" y="196899"/>
                  <a:pt x="565174" y="205297"/>
                </a:cubicBezTo>
                <a:cubicBezTo>
                  <a:pt x="567985" y="205297"/>
                  <a:pt x="567985" y="208121"/>
                  <a:pt x="567985" y="208121"/>
                </a:cubicBezTo>
                <a:cubicBezTo>
                  <a:pt x="567985" y="210916"/>
                  <a:pt x="565174" y="210916"/>
                  <a:pt x="565174" y="210916"/>
                </a:cubicBezTo>
                <a:cubicBezTo>
                  <a:pt x="542677" y="216546"/>
                  <a:pt x="525806" y="233422"/>
                  <a:pt x="520183" y="255928"/>
                </a:cubicBezTo>
                <a:cubicBezTo>
                  <a:pt x="520183" y="258740"/>
                  <a:pt x="517372" y="258740"/>
                  <a:pt x="517372" y="258740"/>
                </a:cubicBezTo>
                <a:cubicBezTo>
                  <a:pt x="514559" y="258740"/>
                  <a:pt x="514559" y="255928"/>
                  <a:pt x="514559" y="255928"/>
                </a:cubicBezTo>
                <a:cubicBezTo>
                  <a:pt x="508938" y="233422"/>
                  <a:pt x="492065" y="216546"/>
                  <a:pt x="469570" y="210916"/>
                </a:cubicBezTo>
                <a:cubicBezTo>
                  <a:pt x="466760" y="210916"/>
                  <a:pt x="466760" y="208121"/>
                  <a:pt x="466760" y="208121"/>
                </a:cubicBezTo>
                <a:cubicBezTo>
                  <a:pt x="466760" y="205297"/>
                  <a:pt x="469570" y="205297"/>
                  <a:pt x="469570" y="205297"/>
                </a:cubicBezTo>
                <a:cubicBezTo>
                  <a:pt x="492065" y="199748"/>
                  <a:pt x="508938" y="182825"/>
                  <a:pt x="517372" y="157474"/>
                </a:cubicBezTo>
                <a:close/>
                <a:moveTo>
                  <a:pt x="4406104" y="157473"/>
                </a:moveTo>
                <a:cubicBezTo>
                  <a:pt x="4414538" y="180023"/>
                  <a:pt x="4431409" y="196897"/>
                  <a:pt x="4453907" y="205295"/>
                </a:cubicBezTo>
                <a:cubicBezTo>
                  <a:pt x="4456717" y="205295"/>
                  <a:pt x="4456717" y="208117"/>
                  <a:pt x="4456717" y="208117"/>
                </a:cubicBezTo>
                <a:cubicBezTo>
                  <a:pt x="4456717" y="210915"/>
                  <a:pt x="4453907" y="210915"/>
                  <a:pt x="4453907" y="210915"/>
                </a:cubicBezTo>
                <a:cubicBezTo>
                  <a:pt x="4431409" y="216545"/>
                  <a:pt x="4414538" y="233420"/>
                  <a:pt x="4408915" y="255926"/>
                </a:cubicBezTo>
                <a:cubicBezTo>
                  <a:pt x="4408915" y="258736"/>
                  <a:pt x="4406104" y="258736"/>
                  <a:pt x="4406104" y="258736"/>
                </a:cubicBezTo>
                <a:cubicBezTo>
                  <a:pt x="4403291" y="258736"/>
                  <a:pt x="4403291" y="255926"/>
                  <a:pt x="4403291" y="255926"/>
                </a:cubicBezTo>
                <a:cubicBezTo>
                  <a:pt x="4397671" y="233420"/>
                  <a:pt x="4380797" y="216545"/>
                  <a:pt x="4358302" y="210915"/>
                </a:cubicBezTo>
                <a:cubicBezTo>
                  <a:pt x="4355492" y="210915"/>
                  <a:pt x="4355492" y="208117"/>
                  <a:pt x="4355492" y="208117"/>
                </a:cubicBezTo>
                <a:cubicBezTo>
                  <a:pt x="4355492" y="205295"/>
                  <a:pt x="4358302" y="205295"/>
                  <a:pt x="4358302" y="205295"/>
                </a:cubicBezTo>
                <a:cubicBezTo>
                  <a:pt x="4380797" y="199743"/>
                  <a:pt x="4397671" y="182824"/>
                  <a:pt x="4406104" y="157473"/>
                </a:cubicBezTo>
                <a:close/>
                <a:moveTo>
                  <a:pt x="4251453" y="157473"/>
                </a:moveTo>
                <a:cubicBezTo>
                  <a:pt x="4259887" y="180023"/>
                  <a:pt x="4276758" y="196897"/>
                  <a:pt x="4299256" y="205295"/>
                </a:cubicBezTo>
                <a:cubicBezTo>
                  <a:pt x="4302066" y="205295"/>
                  <a:pt x="4302066" y="208117"/>
                  <a:pt x="4302066" y="208117"/>
                </a:cubicBezTo>
                <a:cubicBezTo>
                  <a:pt x="4302066" y="210915"/>
                  <a:pt x="4299256" y="210915"/>
                  <a:pt x="4299256" y="210915"/>
                </a:cubicBezTo>
                <a:cubicBezTo>
                  <a:pt x="4276758" y="216545"/>
                  <a:pt x="4259887" y="233420"/>
                  <a:pt x="4254264" y="255926"/>
                </a:cubicBezTo>
                <a:cubicBezTo>
                  <a:pt x="4254264" y="258736"/>
                  <a:pt x="4251453" y="258736"/>
                  <a:pt x="4251453" y="258736"/>
                </a:cubicBezTo>
                <a:cubicBezTo>
                  <a:pt x="4248640" y="258736"/>
                  <a:pt x="4248640" y="255926"/>
                  <a:pt x="4248640" y="255926"/>
                </a:cubicBezTo>
                <a:cubicBezTo>
                  <a:pt x="4243020" y="233420"/>
                  <a:pt x="4226146" y="216545"/>
                  <a:pt x="4203651" y="210915"/>
                </a:cubicBezTo>
                <a:cubicBezTo>
                  <a:pt x="4200841" y="210915"/>
                  <a:pt x="4200841" y="208117"/>
                  <a:pt x="4200841" y="208117"/>
                </a:cubicBezTo>
                <a:cubicBezTo>
                  <a:pt x="4200841" y="205295"/>
                  <a:pt x="4203651" y="205295"/>
                  <a:pt x="4203651" y="205295"/>
                </a:cubicBezTo>
                <a:cubicBezTo>
                  <a:pt x="4226146" y="199743"/>
                  <a:pt x="4243020" y="182824"/>
                  <a:pt x="4251453" y="157473"/>
                </a:cubicBezTo>
                <a:close/>
                <a:moveTo>
                  <a:pt x="4096805" y="157473"/>
                </a:moveTo>
                <a:cubicBezTo>
                  <a:pt x="4105239" y="180023"/>
                  <a:pt x="4122110" y="196897"/>
                  <a:pt x="4144608" y="205295"/>
                </a:cubicBezTo>
                <a:cubicBezTo>
                  <a:pt x="4147418" y="205295"/>
                  <a:pt x="4147418" y="208117"/>
                  <a:pt x="4147418" y="208117"/>
                </a:cubicBezTo>
                <a:cubicBezTo>
                  <a:pt x="4147418" y="210915"/>
                  <a:pt x="4144608" y="210915"/>
                  <a:pt x="4144608" y="210915"/>
                </a:cubicBezTo>
                <a:cubicBezTo>
                  <a:pt x="4122110" y="216545"/>
                  <a:pt x="4105239" y="233420"/>
                  <a:pt x="4099616" y="255926"/>
                </a:cubicBezTo>
                <a:cubicBezTo>
                  <a:pt x="4099616" y="258736"/>
                  <a:pt x="4096805" y="258736"/>
                  <a:pt x="4096805" y="258736"/>
                </a:cubicBezTo>
                <a:cubicBezTo>
                  <a:pt x="4093992" y="258736"/>
                  <a:pt x="4093992" y="255926"/>
                  <a:pt x="4093992" y="255926"/>
                </a:cubicBezTo>
                <a:cubicBezTo>
                  <a:pt x="4088372" y="233420"/>
                  <a:pt x="4071498" y="216545"/>
                  <a:pt x="4049003" y="210915"/>
                </a:cubicBezTo>
                <a:cubicBezTo>
                  <a:pt x="4046193" y="210915"/>
                  <a:pt x="4046193" y="208117"/>
                  <a:pt x="4046193" y="208117"/>
                </a:cubicBezTo>
                <a:cubicBezTo>
                  <a:pt x="4046193" y="205295"/>
                  <a:pt x="4049003" y="205295"/>
                  <a:pt x="4049003" y="205295"/>
                </a:cubicBezTo>
                <a:cubicBezTo>
                  <a:pt x="4071498" y="199743"/>
                  <a:pt x="4088372" y="182824"/>
                  <a:pt x="4096805" y="157473"/>
                </a:cubicBezTo>
                <a:close/>
                <a:moveTo>
                  <a:pt x="3939345" y="157473"/>
                </a:moveTo>
                <a:cubicBezTo>
                  <a:pt x="3947781" y="180023"/>
                  <a:pt x="3964649" y="196897"/>
                  <a:pt x="3987147" y="205295"/>
                </a:cubicBezTo>
                <a:cubicBezTo>
                  <a:pt x="3989957" y="205295"/>
                  <a:pt x="3989957" y="208121"/>
                  <a:pt x="3989957" y="208121"/>
                </a:cubicBezTo>
                <a:cubicBezTo>
                  <a:pt x="3989957" y="210915"/>
                  <a:pt x="3987147" y="210915"/>
                  <a:pt x="3987147" y="210915"/>
                </a:cubicBezTo>
                <a:cubicBezTo>
                  <a:pt x="3964649" y="216545"/>
                  <a:pt x="3947781" y="233420"/>
                  <a:pt x="3942155" y="255926"/>
                </a:cubicBezTo>
                <a:cubicBezTo>
                  <a:pt x="3942155" y="258737"/>
                  <a:pt x="3939345" y="258737"/>
                  <a:pt x="3939345" y="258737"/>
                </a:cubicBezTo>
                <a:cubicBezTo>
                  <a:pt x="3936531" y="258737"/>
                  <a:pt x="3936531" y="255926"/>
                  <a:pt x="3936531" y="255926"/>
                </a:cubicBezTo>
                <a:cubicBezTo>
                  <a:pt x="3930911" y="233420"/>
                  <a:pt x="3914037" y="216545"/>
                  <a:pt x="3891545" y="210915"/>
                </a:cubicBezTo>
                <a:cubicBezTo>
                  <a:pt x="3888732" y="210915"/>
                  <a:pt x="3888732" y="208121"/>
                  <a:pt x="3888732" y="208121"/>
                </a:cubicBezTo>
                <a:cubicBezTo>
                  <a:pt x="3888732" y="205295"/>
                  <a:pt x="3891545" y="205295"/>
                  <a:pt x="3891545" y="205295"/>
                </a:cubicBezTo>
                <a:cubicBezTo>
                  <a:pt x="3914037" y="199743"/>
                  <a:pt x="3930911" y="182824"/>
                  <a:pt x="3939345" y="157473"/>
                </a:cubicBezTo>
                <a:close/>
                <a:moveTo>
                  <a:pt x="3784693" y="157473"/>
                </a:moveTo>
                <a:cubicBezTo>
                  <a:pt x="3793130" y="180023"/>
                  <a:pt x="3809998" y="196897"/>
                  <a:pt x="3832496" y="205295"/>
                </a:cubicBezTo>
                <a:cubicBezTo>
                  <a:pt x="3835306" y="205295"/>
                  <a:pt x="3835306" y="208121"/>
                  <a:pt x="3835306" y="208121"/>
                </a:cubicBezTo>
                <a:cubicBezTo>
                  <a:pt x="3835306" y="210915"/>
                  <a:pt x="3832496" y="210915"/>
                  <a:pt x="3832496" y="210915"/>
                </a:cubicBezTo>
                <a:cubicBezTo>
                  <a:pt x="3809998" y="216545"/>
                  <a:pt x="3793130" y="233420"/>
                  <a:pt x="3787504" y="255927"/>
                </a:cubicBezTo>
                <a:cubicBezTo>
                  <a:pt x="3787504" y="258737"/>
                  <a:pt x="3784693" y="258737"/>
                  <a:pt x="3784693" y="258737"/>
                </a:cubicBezTo>
                <a:cubicBezTo>
                  <a:pt x="3781880" y="258737"/>
                  <a:pt x="3781880" y="255927"/>
                  <a:pt x="3781880" y="255927"/>
                </a:cubicBezTo>
                <a:cubicBezTo>
                  <a:pt x="3776260" y="233420"/>
                  <a:pt x="3759386" y="216545"/>
                  <a:pt x="3736894" y="210915"/>
                </a:cubicBezTo>
                <a:cubicBezTo>
                  <a:pt x="3734081" y="210915"/>
                  <a:pt x="3734081" y="208121"/>
                  <a:pt x="3734081" y="208121"/>
                </a:cubicBezTo>
                <a:cubicBezTo>
                  <a:pt x="3734081" y="205295"/>
                  <a:pt x="3736894" y="205295"/>
                  <a:pt x="3736894" y="205295"/>
                </a:cubicBezTo>
                <a:cubicBezTo>
                  <a:pt x="3759386" y="199746"/>
                  <a:pt x="3776260" y="182824"/>
                  <a:pt x="3784693" y="157473"/>
                </a:cubicBezTo>
                <a:close/>
                <a:moveTo>
                  <a:pt x="3630045" y="157473"/>
                </a:moveTo>
                <a:cubicBezTo>
                  <a:pt x="3638482" y="180023"/>
                  <a:pt x="3655350" y="196897"/>
                  <a:pt x="3677848" y="205295"/>
                </a:cubicBezTo>
                <a:cubicBezTo>
                  <a:pt x="3680658" y="205295"/>
                  <a:pt x="3680658" y="208121"/>
                  <a:pt x="3680658" y="208121"/>
                </a:cubicBezTo>
                <a:cubicBezTo>
                  <a:pt x="3680658" y="210915"/>
                  <a:pt x="3677848" y="210915"/>
                  <a:pt x="3677848" y="210915"/>
                </a:cubicBezTo>
                <a:cubicBezTo>
                  <a:pt x="3655350" y="216545"/>
                  <a:pt x="3638482" y="233420"/>
                  <a:pt x="3632856" y="255927"/>
                </a:cubicBezTo>
                <a:cubicBezTo>
                  <a:pt x="3632856" y="258737"/>
                  <a:pt x="3630045" y="258737"/>
                  <a:pt x="3630045" y="258737"/>
                </a:cubicBezTo>
                <a:cubicBezTo>
                  <a:pt x="3627232" y="258737"/>
                  <a:pt x="3627232" y="255927"/>
                  <a:pt x="3627232" y="255927"/>
                </a:cubicBezTo>
                <a:cubicBezTo>
                  <a:pt x="3621612" y="233420"/>
                  <a:pt x="3604738" y="216545"/>
                  <a:pt x="3582246" y="210915"/>
                </a:cubicBezTo>
                <a:cubicBezTo>
                  <a:pt x="3579433" y="210915"/>
                  <a:pt x="3579433" y="208121"/>
                  <a:pt x="3579433" y="208121"/>
                </a:cubicBezTo>
                <a:cubicBezTo>
                  <a:pt x="3579433" y="205295"/>
                  <a:pt x="3582246" y="205295"/>
                  <a:pt x="3582246" y="205295"/>
                </a:cubicBezTo>
                <a:cubicBezTo>
                  <a:pt x="3604738" y="199746"/>
                  <a:pt x="3621612" y="182824"/>
                  <a:pt x="3630045" y="157473"/>
                </a:cubicBezTo>
                <a:close/>
                <a:moveTo>
                  <a:pt x="3472581" y="157473"/>
                </a:moveTo>
                <a:cubicBezTo>
                  <a:pt x="3481018" y="180023"/>
                  <a:pt x="3500700" y="196897"/>
                  <a:pt x="3520384" y="205295"/>
                </a:cubicBezTo>
                <a:cubicBezTo>
                  <a:pt x="3523194" y="205295"/>
                  <a:pt x="3523194" y="208121"/>
                  <a:pt x="3523194" y="208121"/>
                </a:cubicBezTo>
                <a:cubicBezTo>
                  <a:pt x="3523194" y="210915"/>
                  <a:pt x="3520384" y="210915"/>
                  <a:pt x="3520384" y="210915"/>
                </a:cubicBezTo>
                <a:cubicBezTo>
                  <a:pt x="3497889" y="216545"/>
                  <a:pt x="3481018" y="233420"/>
                  <a:pt x="3475395" y="255927"/>
                </a:cubicBezTo>
                <a:cubicBezTo>
                  <a:pt x="3475395" y="258737"/>
                  <a:pt x="3472581" y="258737"/>
                  <a:pt x="3472581" y="258737"/>
                </a:cubicBezTo>
                <a:cubicBezTo>
                  <a:pt x="3469771" y="258737"/>
                  <a:pt x="3469771" y="255927"/>
                  <a:pt x="3469771" y="255927"/>
                </a:cubicBezTo>
                <a:cubicBezTo>
                  <a:pt x="3464148" y="233420"/>
                  <a:pt x="3447277" y="216545"/>
                  <a:pt x="3424782" y="210915"/>
                </a:cubicBezTo>
                <a:cubicBezTo>
                  <a:pt x="3421969" y="210915"/>
                  <a:pt x="3421969" y="208121"/>
                  <a:pt x="3421969" y="208121"/>
                </a:cubicBezTo>
                <a:cubicBezTo>
                  <a:pt x="3421969" y="205295"/>
                  <a:pt x="3424782" y="205295"/>
                  <a:pt x="3424782" y="205295"/>
                </a:cubicBezTo>
                <a:cubicBezTo>
                  <a:pt x="3447277" y="199746"/>
                  <a:pt x="3464148" y="182824"/>
                  <a:pt x="3472581" y="157473"/>
                </a:cubicBezTo>
                <a:close/>
                <a:moveTo>
                  <a:pt x="3317933" y="157473"/>
                </a:moveTo>
                <a:cubicBezTo>
                  <a:pt x="3326370" y="180023"/>
                  <a:pt x="3343241" y="196897"/>
                  <a:pt x="3365736" y="205295"/>
                </a:cubicBezTo>
                <a:cubicBezTo>
                  <a:pt x="3368546" y="205295"/>
                  <a:pt x="3368546" y="208121"/>
                  <a:pt x="3368546" y="208121"/>
                </a:cubicBezTo>
                <a:cubicBezTo>
                  <a:pt x="3368546" y="210915"/>
                  <a:pt x="3365736" y="210915"/>
                  <a:pt x="3365736" y="210915"/>
                </a:cubicBezTo>
                <a:cubicBezTo>
                  <a:pt x="3343241" y="216545"/>
                  <a:pt x="3326370" y="233420"/>
                  <a:pt x="3320747" y="255927"/>
                </a:cubicBezTo>
                <a:cubicBezTo>
                  <a:pt x="3320747" y="258738"/>
                  <a:pt x="3317933" y="258738"/>
                  <a:pt x="3317933" y="258738"/>
                </a:cubicBezTo>
                <a:cubicBezTo>
                  <a:pt x="3315123" y="258738"/>
                  <a:pt x="3315123" y="255927"/>
                  <a:pt x="3315123" y="255927"/>
                </a:cubicBezTo>
                <a:cubicBezTo>
                  <a:pt x="3309500" y="233420"/>
                  <a:pt x="3292629" y="216545"/>
                  <a:pt x="3270134" y="210915"/>
                </a:cubicBezTo>
                <a:cubicBezTo>
                  <a:pt x="3267321" y="210915"/>
                  <a:pt x="3267321" y="208121"/>
                  <a:pt x="3267321" y="208121"/>
                </a:cubicBezTo>
                <a:cubicBezTo>
                  <a:pt x="3267321" y="205295"/>
                  <a:pt x="3270134" y="205295"/>
                  <a:pt x="3270134" y="205295"/>
                </a:cubicBezTo>
                <a:cubicBezTo>
                  <a:pt x="3292629" y="199746"/>
                  <a:pt x="3309500" y="182824"/>
                  <a:pt x="3317933" y="157473"/>
                </a:cubicBezTo>
                <a:close/>
                <a:moveTo>
                  <a:pt x="3163283" y="157473"/>
                </a:moveTo>
                <a:cubicBezTo>
                  <a:pt x="3171719" y="180023"/>
                  <a:pt x="3188590" y="196897"/>
                  <a:pt x="3211085" y="205295"/>
                </a:cubicBezTo>
                <a:cubicBezTo>
                  <a:pt x="3213895" y="205295"/>
                  <a:pt x="3213895" y="208121"/>
                  <a:pt x="3213895" y="208121"/>
                </a:cubicBezTo>
                <a:cubicBezTo>
                  <a:pt x="3213895" y="210915"/>
                  <a:pt x="3211085" y="210915"/>
                  <a:pt x="3211085" y="210915"/>
                </a:cubicBezTo>
                <a:cubicBezTo>
                  <a:pt x="3188590" y="216546"/>
                  <a:pt x="3171719" y="233420"/>
                  <a:pt x="3166096" y="255927"/>
                </a:cubicBezTo>
                <a:cubicBezTo>
                  <a:pt x="3166096" y="258738"/>
                  <a:pt x="3163283" y="258738"/>
                  <a:pt x="3163283" y="258738"/>
                </a:cubicBezTo>
                <a:cubicBezTo>
                  <a:pt x="3160472" y="258738"/>
                  <a:pt x="3160472" y="255927"/>
                  <a:pt x="3160472" y="255927"/>
                </a:cubicBezTo>
                <a:cubicBezTo>
                  <a:pt x="3154849" y="233420"/>
                  <a:pt x="3137978" y="216546"/>
                  <a:pt x="3115483" y="210915"/>
                </a:cubicBezTo>
                <a:cubicBezTo>
                  <a:pt x="3112670" y="210915"/>
                  <a:pt x="3112670" y="208121"/>
                  <a:pt x="3112670" y="208121"/>
                </a:cubicBezTo>
                <a:cubicBezTo>
                  <a:pt x="3112670" y="205295"/>
                  <a:pt x="3115483" y="205295"/>
                  <a:pt x="3115483" y="205295"/>
                </a:cubicBezTo>
                <a:cubicBezTo>
                  <a:pt x="3137978" y="199746"/>
                  <a:pt x="3154849" y="182824"/>
                  <a:pt x="3163283" y="157473"/>
                </a:cubicBezTo>
                <a:close/>
                <a:moveTo>
                  <a:pt x="3005823" y="157473"/>
                </a:moveTo>
                <a:cubicBezTo>
                  <a:pt x="3014257" y="180023"/>
                  <a:pt x="3033942" y="196897"/>
                  <a:pt x="3053626" y="205295"/>
                </a:cubicBezTo>
                <a:cubicBezTo>
                  <a:pt x="3056436" y="205295"/>
                  <a:pt x="3056436" y="208121"/>
                  <a:pt x="3056436" y="208121"/>
                </a:cubicBezTo>
                <a:cubicBezTo>
                  <a:pt x="3056436" y="210915"/>
                  <a:pt x="3053626" y="210915"/>
                  <a:pt x="3053626" y="210915"/>
                </a:cubicBezTo>
                <a:cubicBezTo>
                  <a:pt x="3031128" y="216546"/>
                  <a:pt x="3014257" y="233421"/>
                  <a:pt x="3008634" y="255927"/>
                </a:cubicBezTo>
                <a:cubicBezTo>
                  <a:pt x="3008634" y="258738"/>
                  <a:pt x="3005823" y="258738"/>
                  <a:pt x="3005823" y="258738"/>
                </a:cubicBezTo>
                <a:cubicBezTo>
                  <a:pt x="3003010" y="258738"/>
                  <a:pt x="3003010" y="255927"/>
                  <a:pt x="3003010" y="255927"/>
                </a:cubicBezTo>
                <a:cubicBezTo>
                  <a:pt x="2997390" y="233421"/>
                  <a:pt x="2980516" y="216546"/>
                  <a:pt x="2958021" y="210915"/>
                </a:cubicBezTo>
                <a:cubicBezTo>
                  <a:pt x="2955211" y="210915"/>
                  <a:pt x="2955211" y="208121"/>
                  <a:pt x="2955211" y="208121"/>
                </a:cubicBezTo>
                <a:cubicBezTo>
                  <a:pt x="2955211" y="205295"/>
                  <a:pt x="2958021" y="205295"/>
                  <a:pt x="2958021" y="205295"/>
                </a:cubicBezTo>
                <a:cubicBezTo>
                  <a:pt x="2980516" y="199746"/>
                  <a:pt x="2997390" y="182824"/>
                  <a:pt x="3005823" y="157473"/>
                </a:cubicBezTo>
                <a:close/>
                <a:moveTo>
                  <a:pt x="2851172" y="157473"/>
                </a:moveTo>
                <a:cubicBezTo>
                  <a:pt x="2859606" y="180023"/>
                  <a:pt x="2876477" y="196899"/>
                  <a:pt x="2898975" y="205295"/>
                </a:cubicBezTo>
                <a:cubicBezTo>
                  <a:pt x="2901785" y="205295"/>
                  <a:pt x="2901785" y="208121"/>
                  <a:pt x="2901785" y="208121"/>
                </a:cubicBezTo>
                <a:cubicBezTo>
                  <a:pt x="2901785" y="210915"/>
                  <a:pt x="2898975" y="210915"/>
                  <a:pt x="2898975" y="210915"/>
                </a:cubicBezTo>
                <a:cubicBezTo>
                  <a:pt x="2876477" y="216546"/>
                  <a:pt x="2859606" y="233421"/>
                  <a:pt x="2853983" y="255927"/>
                </a:cubicBezTo>
                <a:cubicBezTo>
                  <a:pt x="2853983" y="258738"/>
                  <a:pt x="2851172" y="258738"/>
                  <a:pt x="2851172" y="258738"/>
                </a:cubicBezTo>
                <a:cubicBezTo>
                  <a:pt x="2848359" y="258738"/>
                  <a:pt x="2848359" y="255927"/>
                  <a:pt x="2848359" y="255927"/>
                </a:cubicBezTo>
                <a:cubicBezTo>
                  <a:pt x="2842739" y="233421"/>
                  <a:pt x="2825865" y="216546"/>
                  <a:pt x="2803370" y="210915"/>
                </a:cubicBezTo>
                <a:cubicBezTo>
                  <a:pt x="2800560" y="210915"/>
                  <a:pt x="2800560" y="208121"/>
                  <a:pt x="2800560" y="208121"/>
                </a:cubicBezTo>
                <a:cubicBezTo>
                  <a:pt x="2800560" y="205295"/>
                  <a:pt x="2803370" y="205295"/>
                  <a:pt x="2803370" y="205295"/>
                </a:cubicBezTo>
                <a:cubicBezTo>
                  <a:pt x="2825865" y="199746"/>
                  <a:pt x="2842739" y="182824"/>
                  <a:pt x="2851172" y="157473"/>
                </a:cubicBezTo>
                <a:close/>
                <a:moveTo>
                  <a:pt x="2696525" y="157473"/>
                </a:moveTo>
                <a:cubicBezTo>
                  <a:pt x="2704959" y="180023"/>
                  <a:pt x="2721830" y="196899"/>
                  <a:pt x="2744328" y="205295"/>
                </a:cubicBezTo>
                <a:cubicBezTo>
                  <a:pt x="2747138" y="205295"/>
                  <a:pt x="2747138" y="208121"/>
                  <a:pt x="2747138" y="208121"/>
                </a:cubicBezTo>
                <a:cubicBezTo>
                  <a:pt x="2747138" y="210915"/>
                  <a:pt x="2744328" y="210915"/>
                  <a:pt x="2744328" y="210915"/>
                </a:cubicBezTo>
                <a:cubicBezTo>
                  <a:pt x="2721830" y="216546"/>
                  <a:pt x="2704959" y="233421"/>
                  <a:pt x="2699336" y="255927"/>
                </a:cubicBezTo>
                <a:cubicBezTo>
                  <a:pt x="2699336" y="258738"/>
                  <a:pt x="2696525" y="258738"/>
                  <a:pt x="2696525" y="258738"/>
                </a:cubicBezTo>
                <a:cubicBezTo>
                  <a:pt x="2693712" y="258738"/>
                  <a:pt x="2693712" y="255927"/>
                  <a:pt x="2693712" y="255927"/>
                </a:cubicBezTo>
                <a:cubicBezTo>
                  <a:pt x="2688092" y="233421"/>
                  <a:pt x="2671218" y="216546"/>
                  <a:pt x="2648723" y="210915"/>
                </a:cubicBezTo>
                <a:cubicBezTo>
                  <a:pt x="2645913" y="210915"/>
                  <a:pt x="2645913" y="208121"/>
                  <a:pt x="2645913" y="208121"/>
                </a:cubicBezTo>
                <a:cubicBezTo>
                  <a:pt x="2645913" y="205295"/>
                  <a:pt x="2648723" y="205295"/>
                  <a:pt x="2648723" y="205295"/>
                </a:cubicBezTo>
                <a:cubicBezTo>
                  <a:pt x="2671218" y="199746"/>
                  <a:pt x="2688092" y="182824"/>
                  <a:pt x="2696525" y="157473"/>
                </a:cubicBezTo>
                <a:close/>
                <a:moveTo>
                  <a:pt x="2539061" y="157473"/>
                </a:moveTo>
                <a:cubicBezTo>
                  <a:pt x="2547497" y="180023"/>
                  <a:pt x="2567179" y="196899"/>
                  <a:pt x="2586863" y="205295"/>
                </a:cubicBezTo>
                <a:cubicBezTo>
                  <a:pt x="2589673" y="205295"/>
                  <a:pt x="2589673" y="208121"/>
                  <a:pt x="2589673" y="208121"/>
                </a:cubicBezTo>
                <a:cubicBezTo>
                  <a:pt x="2589673" y="210915"/>
                  <a:pt x="2586863" y="210915"/>
                  <a:pt x="2586863" y="210915"/>
                </a:cubicBezTo>
                <a:cubicBezTo>
                  <a:pt x="2564365" y="216546"/>
                  <a:pt x="2547497" y="233421"/>
                  <a:pt x="2541874" y="255927"/>
                </a:cubicBezTo>
                <a:cubicBezTo>
                  <a:pt x="2541874" y="258738"/>
                  <a:pt x="2539061" y="258738"/>
                  <a:pt x="2539061" y="258738"/>
                </a:cubicBezTo>
                <a:cubicBezTo>
                  <a:pt x="2536247" y="258738"/>
                  <a:pt x="2536247" y="255927"/>
                  <a:pt x="2536247" y="255927"/>
                </a:cubicBezTo>
                <a:cubicBezTo>
                  <a:pt x="2530627" y="233421"/>
                  <a:pt x="2513756" y="216546"/>
                  <a:pt x="2491261" y="210915"/>
                </a:cubicBezTo>
                <a:cubicBezTo>
                  <a:pt x="2488448" y="210915"/>
                  <a:pt x="2488448" y="208121"/>
                  <a:pt x="2488448" y="208121"/>
                </a:cubicBezTo>
                <a:cubicBezTo>
                  <a:pt x="2488448" y="205295"/>
                  <a:pt x="2491261" y="205295"/>
                  <a:pt x="2491261" y="205295"/>
                </a:cubicBezTo>
                <a:cubicBezTo>
                  <a:pt x="2513756" y="199746"/>
                  <a:pt x="2530627" y="182825"/>
                  <a:pt x="2539061" y="157473"/>
                </a:cubicBezTo>
                <a:close/>
                <a:moveTo>
                  <a:pt x="2384413" y="157473"/>
                </a:moveTo>
                <a:cubicBezTo>
                  <a:pt x="2392849" y="180023"/>
                  <a:pt x="2409717" y="196899"/>
                  <a:pt x="2432215" y="205297"/>
                </a:cubicBezTo>
                <a:cubicBezTo>
                  <a:pt x="2435025" y="205297"/>
                  <a:pt x="2435025" y="208121"/>
                  <a:pt x="2435025" y="208121"/>
                </a:cubicBezTo>
                <a:cubicBezTo>
                  <a:pt x="2435025" y="210915"/>
                  <a:pt x="2432215" y="210915"/>
                  <a:pt x="2432215" y="210915"/>
                </a:cubicBezTo>
                <a:cubicBezTo>
                  <a:pt x="2409717" y="216546"/>
                  <a:pt x="2392849" y="233421"/>
                  <a:pt x="2387226" y="255927"/>
                </a:cubicBezTo>
                <a:cubicBezTo>
                  <a:pt x="2387226" y="258738"/>
                  <a:pt x="2384413" y="258738"/>
                  <a:pt x="2384413" y="258738"/>
                </a:cubicBezTo>
                <a:cubicBezTo>
                  <a:pt x="2381599" y="258738"/>
                  <a:pt x="2381599" y="255927"/>
                  <a:pt x="2381599" y="255927"/>
                </a:cubicBezTo>
                <a:cubicBezTo>
                  <a:pt x="2375979" y="233421"/>
                  <a:pt x="2359108" y="216546"/>
                  <a:pt x="2336613" y="210915"/>
                </a:cubicBezTo>
                <a:cubicBezTo>
                  <a:pt x="2333800" y="210915"/>
                  <a:pt x="2333800" y="208121"/>
                  <a:pt x="2333800" y="208121"/>
                </a:cubicBezTo>
                <a:cubicBezTo>
                  <a:pt x="2333800" y="205297"/>
                  <a:pt x="2336613" y="205297"/>
                  <a:pt x="2336613" y="205297"/>
                </a:cubicBezTo>
                <a:cubicBezTo>
                  <a:pt x="2359108" y="199746"/>
                  <a:pt x="2375979" y="182825"/>
                  <a:pt x="2384413" y="157473"/>
                </a:cubicBezTo>
                <a:close/>
                <a:moveTo>
                  <a:pt x="2229761" y="157473"/>
                </a:moveTo>
                <a:cubicBezTo>
                  <a:pt x="2238198" y="180023"/>
                  <a:pt x="2255066" y="196899"/>
                  <a:pt x="2277564" y="205297"/>
                </a:cubicBezTo>
                <a:cubicBezTo>
                  <a:pt x="2280374" y="205297"/>
                  <a:pt x="2280374" y="208121"/>
                  <a:pt x="2280374" y="208121"/>
                </a:cubicBezTo>
                <a:cubicBezTo>
                  <a:pt x="2280374" y="210915"/>
                  <a:pt x="2277564" y="210915"/>
                  <a:pt x="2277564" y="210915"/>
                </a:cubicBezTo>
                <a:cubicBezTo>
                  <a:pt x="2255066" y="216546"/>
                  <a:pt x="2238198" y="233421"/>
                  <a:pt x="2232575" y="255927"/>
                </a:cubicBezTo>
                <a:cubicBezTo>
                  <a:pt x="2232575" y="258739"/>
                  <a:pt x="2229761" y="258739"/>
                  <a:pt x="2229761" y="258739"/>
                </a:cubicBezTo>
                <a:cubicBezTo>
                  <a:pt x="2226948" y="258739"/>
                  <a:pt x="2226948" y="255927"/>
                  <a:pt x="2226948" y="255927"/>
                </a:cubicBezTo>
                <a:cubicBezTo>
                  <a:pt x="2221328" y="233421"/>
                  <a:pt x="2204457" y="216546"/>
                  <a:pt x="2181962" y="210915"/>
                </a:cubicBezTo>
                <a:cubicBezTo>
                  <a:pt x="2179149" y="210915"/>
                  <a:pt x="2179149" y="208121"/>
                  <a:pt x="2179149" y="208121"/>
                </a:cubicBezTo>
                <a:cubicBezTo>
                  <a:pt x="2179149" y="205297"/>
                  <a:pt x="2181962" y="205297"/>
                  <a:pt x="2181962" y="205297"/>
                </a:cubicBezTo>
                <a:cubicBezTo>
                  <a:pt x="2204457" y="199746"/>
                  <a:pt x="2221328" y="182825"/>
                  <a:pt x="2229761" y="157473"/>
                </a:cubicBezTo>
                <a:close/>
                <a:moveTo>
                  <a:pt x="2075115" y="157473"/>
                </a:moveTo>
                <a:cubicBezTo>
                  <a:pt x="2080738" y="180023"/>
                  <a:pt x="2100419" y="196899"/>
                  <a:pt x="2122917" y="205297"/>
                </a:cubicBezTo>
                <a:cubicBezTo>
                  <a:pt x="2125727" y="205297"/>
                  <a:pt x="2125727" y="208121"/>
                  <a:pt x="2125727" y="208121"/>
                </a:cubicBezTo>
                <a:cubicBezTo>
                  <a:pt x="2125727" y="210915"/>
                  <a:pt x="2122917" y="210915"/>
                  <a:pt x="2122917" y="210915"/>
                </a:cubicBezTo>
                <a:cubicBezTo>
                  <a:pt x="2100419" y="216546"/>
                  <a:pt x="2083551" y="233421"/>
                  <a:pt x="2077928" y="255927"/>
                </a:cubicBezTo>
                <a:cubicBezTo>
                  <a:pt x="2077928" y="258739"/>
                  <a:pt x="2075115" y="258739"/>
                  <a:pt x="2075115" y="258739"/>
                </a:cubicBezTo>
                <a:cubicBezTo>
                  <a:pt x="2072301" y="258739"/>
                  <a:pt x="2072301" y="255927"/>
                  <a:pt x="2072301" y="255927"/>
                </a:cubicBezTo>
                <a:cubicBezTo>
                  <a:pt x="2066681" y="233421"/>
                  <a:pt x="2049810" y="216546"/>
                  <a:pt x="2027315" y="210915"/>
                </a:cubicBezTo>
                <a:cubicBezTo>
                  <a:pt x="2024502" y="210915"/>
                  <a:pt x="2024502" y="208121"/>
                  <a:pt x="2024502" y="208121"/>
                </a:cubicBezTo>
                <a:cubicBezTo>
                  <a:pt x="2024502" y="205297"/>
                  <a:pt x="2027315" y="205297"/>
                  <a:pt x="2027315" y="205297"/>
                </a:cubicBezTo>
                <a:cubicBezTo>
                  <a:pt x="2049810" y="199746"/>
                  <a:pt x="2066681" y="182825"/>
                  <a:pt x="2075115" y="157473"/>
                </a:cubicBezTo>
                <a:close/>
                <a:moveTo>
                  <a:pt x="1917652" y="157473"/>
                </a:moveTo>
                <a:cubicBezTo>
                  <a:pt x="1926086" y="180023"/>
                  <a:pt x="1942957" y="196899"/>
                  <a:pt x="1965455" y="205297"/>
                </a:cubicBezTo>
                <a:cubicBezTo>
                  <a:pt x="1968265" y="205297"/>
                  <a:pt x="1968265" y="208121"/>
                  <a:pt x="1968265" y="208121"/>
                </a:cubicBezTo>
                <a:cubicBezTo>
                  <a:pt x="1968265" y="210915"/>
                  <a:pt x="1965455" y="210915"/>
                  <a:pt x="1965455" y="210915"/>
                </a:cubicBezTo>
                <a:cubicBezTo>
                  <a:pt x="1942957" y="216546"/>
                  <a:pt x="1926086" y="233421"/>
                  <a:pt x="1920463" y="255927"/>
                </a:cubicBezTo>
                <a:cubicBezTo>
                  <a:pt x="1920463" y="258739"/>
                  <a:pt x="1917652" y="258739"/>
                  <a:pt x="1917652" y="258739"/>
                </a:cubicBezTo>
                <a:cubicBezTo>
                  <a:pt x="1914839" y="258739"/>
                  <a:pt x="1914839" y="255927"/>
                  <a:pt x="1914839" y="255927"/>
                </a:cubicBezTo>
                <a:cubicBezTo>
                  <a:pt x="1909219" y="233421"/>
                  <a:pt x="1892345" y="216546"/>
                  <a:pt x="1869850" y="210915"/>
                </a:cubicBezTo>
                <a:cubicBezTo>
                  <a:pt x="1867040" y="210915"/>
                  <a:pt x="1867040" y="208121"/>
                  <a:pt x="1867040" y="208121"/>
                </a:cubicBezTo>
                <a:cubicBezTo>
                  <a:pt x="1867040" y="205297"/>
                  <a:pt x="1869850" y="205297"/>
                  <a:pt x="1869850" y="205297"/>
                </a:cubicBezTo>
                <a:cubicBezTo>
                  <a:pt x="1892345" y="199746"/>
                  <a:pt x="1909219" y="182825"/>
                  <a:pt x="1917652" y="157473"/>
                </a:cubicBezTo>
                <a:close/>
                <a:moveTo>
                  <a:pt x="5184973" y="157432"/>
                </a:moveTo>
                <a:cubicBezTo>
                  <a:pt x="5193410" y="179965"/>
                  <a:pt x="5210281" y="196838"/>
                  <a:pt x="5232776" y="205248"/>
                </a:cubicBezTo>
                <a:cubicBezTo>
                  <a:pt x="5235586" y="205248"/>
                  <a:pt x="5235586" y="208069"/>
                  <a:pt x="5235586" y="208069"/>
                </a:cubicBezTo>
                <a:cubicBezTo>
                  <a:pt x="5235586" y="210869"/>
                  <a:pt x="5232776" y="210869"/>
                  <a:pt x="5232776" y="210869"/>
                </a:cubicBezTo>
                <a:cubicBezTo>
                  <a:pt x="5210281" y="216498"/>
                  <a:pt x="5193410" y="233372"/>
                  <a:pt x="5187787" y="255873"/>
                </a:cubicBezTo>
                <a:cubicBezTo>
                  <a:pt x="5187787" y="258685"/>
                  <a:pt x="5184973" y="258685"/>
                  <a:pt x="5184973" y="258685"/>
                </a:cubicBezTo>
                <a:cubicBezTo>
                  <a:pt x="5182163" y="258685"/>
                  <a:pt x="5182163" y="255873"/>
                  <a:pt x="5182163" y="255873"/>
                </a:cubicBezTo>
                <a:cubicBezTo>
                  <a:pt x="5176540" y="233372"/>
                  <a:pt x="5159669" y="216498"/>
                  <a:pt x="5137174" y="210869"/>
                </a:cubicBezTo>
                <a:cubicBezTo>
                  <a:pt x="5134361" y="210869"/>
                  <a:pt x="5134361" y="208069"/>
                  <a:pt x="5134361" y="208069"/>
                </a:cubicBezTo>
                <a:cubicBezTo>
                  <a:pt x="5134361" y="205248"/>
                  <a:pt x="5137174" y="205248"/>
                  <a:pt x="5137174" y="205248"/>
                </a:cubicBezTo>
                <a:cubicBezTo>
                  <a:pt x="5159669" y="199676"/>
                  <a:pt x="5176540" y="182770"/>
                  <a:pt x="5184973" y="157432"/>
                </a:cubicBezTo>
                <a:close/>
                <a:moveTo>
                  <a:pt x="5030325" y="157432"/>
                </a:moveTo>
                <a:cubicBezTo>
                  <a:pt x="5035949" y="179965"/>
                  <a:pt x="5055630" y="196838"/>
                  <a:pt x="5078128" y="205248"/>
                </a:cubicBezTo>
                <a:cubicBezTo>
                  <a:pt x="5080938" y="205248"/>
                  <a:pt x="5080938" y="208069"/>
                  <a:pt x="5080938" y="208069"/>
                </a:cubicBezTo>
                <a:cubicBezTo>
                  <a:pt x="5080938" y="210869"/>
                  <a:pt x="5078128" y="210869"/>
                  <a:pt x="5078128" y="210869"/>
                </a:cubicBezTo>
                <a:cubicBezTo>
                  <a:pt x="5055630" y="216498"/>
                  <a:pt x="5038759" y="233372"/>
                  <a:pt x="5033136" y="255873"/>
                </a:cubicBezTo>
                <a:cubicBezTo>
                  <a:pt x="5033136" y="258685"/>
                  <a:pt x="5030325" y="258685"/>
                  <a:pt x="5030325" y="258685"/>
                </a:cubicBezTo>
                <a:cubicBezTo>
                  <a:pt x="5027512" y="258685"/>
                  <a:pt x="5027512" y="255873"/>
                  <a:pt x="5027512" y="255873"/>
                </a:cubicBezTo>
                <a:cubicBezTo>
                  <a:pt x="5021892" y="233372"/>
                  <a:pt x="5005018" y="216498"/>
                  <a:pt x="4982523" y="210869"/>
                </a:cubicBezTo>
                <a:cubicBezTo>
                  <a:pt x="4979713" y="210869"/>
                  <a:pt x="4979713" y="208069"/>
                  <a:pt x="4979713" y="208069"/>
                </a:cubicBezTo>
                <a:cubicBezTo>
                  <a:pt x="4979713" y="205248"/>
                  <a:pt x="4982523" y="205248"/>
                  <a:pt x="4982523" y="205248"/>
                </a:cubicBezTo>
                <a:cubicBezTo>
                  <a:pt x="5005018" y="199676"/>
                  <a:pt x="5021892" y="182771"/>
                  <a:pt x="5030325" y="157432"/>
                </a:cubicBezTo>
                <a:close/>
                <a:moveTo>
                  <a:pt x="4872861" y="157432"/>
                </a:moveTo>
                <a:cubicBezTo>
                  <a:pt x="4881298" y="179965"/>
                  <a:pt x="4898166" y="196838"/>
                  <a:pt x="4920664" y="205248"/>
                </a:cubicBezTo>
                <a:cubicBezTo>
                  <a:pt x="4923474" y="205248"/>
                  <a:pt x="4923474" y="208069"/>
                  <a:pt x="4923474" y="208069"/>
                </a:cubicBezTo>
                <a:cubicBezTo>
                  <a:pt x="4923474" y="210869"/>
                  <a:pt x="4920664" y="210869"/>
                  <a:pt x="4920664" y="210869"/>
                </a:cubicBezTo>
                <a:cubicBezTo>
                  <a:pt x="4898166" y="216498"/>
                  <a:pt x="4881298" y="233372"/>
                  <a:pt x="4875675" y="255873"/>
                </a:cubicBezTo>
                <a:cubicBezTo>
                  <a:pt x="4875675" y="258685"/>
                  <a:pt x="4872861" y="258685"/>
                  <a:pt x="4872861" y="258685"/>
                </a:cubicBezTo>
                <a:cubicBezTo>
                  <a:pt x="4870048" y="258685"/>
                  <a:pt x="4870048" y="255873"/>
                  <a:pt x="4870048" y="255873"/>
                </a:cubicBezTo>
                <a:cubicBezTo>
                  <a:pt x="4864428" y="233372"/>
                  <a:pt x="4847557" y="216498"/>
                  <a:pt x="4825062" y="210869"/>
                </a:cubicBezTo>
                <a:cubicBezTo>
                  <a:pt x="4822249" y="210869"/>
                  <a:pt x="4822249" y="208069"/>
                  <a:pt x="4822249" y="208069"/>
                </a:cubicBezTo>
                <a:cubicBezTo>
                  <a:pt x="4822249" y="205248"/>
                  <a:pt x="4825062" y="205248"/>
                  <a:pt x="4825062" y="205248"/>
                </a:cubicBezTo>
                <a:cubicBezTo>
                  <a:pt x="4847557" y="199676"/>
                  <a:pt x="4864428" y="182771"/>
                  <a:pt x="4872861" y="157432"/>
                </a:cubicBezTo>
                <a:close/>
                <a:moveTo>
                  <a:pt x="4718213" y="157432"/>
                </a:moveTo>
                <a:cubicBezTo>
                  <a:pt x="4726650" y="179965"/>
                  <a:pt x="4743518" y="196838"/>
                  <a:pt x="4766016" y="205248"/>
                </a:cubicBezTo>
                <a:cubicBezTo>
                  <a:pt x="4768826" y="205248"/>
                  <a:pt x="4768826" y="208069"/>
                  <a:pt x="4768826" y="208069"/>
                </a:cubicBezTo>
                <a:cubicBezTo>
                  <a:pt x="4768826" y="210869"/>
                  <a:pt x="4766016" y="210869"/>
                  <a:pt x="4766016" y="210869"/>
                </a:cubicBezTo>
                <a:cubicBezTo>
                  <a:pt x="4743518" y="216498"/>
                  <a:pt x="4726650" y="233372"/>
                  <a:pt x="4721027" y="255873"/>
                </a:cubicBezTo>
                <a:cubicBezTo>
                  <a:pt x="4721027" y="258685"/>
                  <a:pt x="4718213" y="258685"/>
                  <a:pt x="4718213" y="258685"/>
                </a:cubicBezTo>
                <a:cubicBezTo>
                  <a:pt x="4715400" y="258685"/>
                  <a:pt x="4715400" y="255873"/>
                  <a:pt x="4715400" y="255873"/>
                </a:cubicBezTo>
                <a:cubicBezTo>
                  <a:pt x="4709780" y="233372"/>
                  <a:pt x="4692909" y="216498"/>
                  <a:pt x="4670414" y="210869"/>
                </a:cubicBezTo>
                <a:cubicBezTo>
                  <a:pt x="4667601" y="210869"/>
                  <a:pt x="4667601" y="208069"/>
                  <a:pt x="4667601" y="208069"/>
                </a:cubicBezTo>
                <a:cubicBezTo>
                  <a:pt x="4667601" y="205248"/>
                  <a:pt x="4670414" y="205248"/>
                  <a:pt x="4670414" y="205248"/>
                </a:cubicBezTo>
                <a:cubicBezTo>
                  <a:pt x="4692909" y="199676"/>
                  <a:pt x="4709780" y="182771"/>
                  <a:pt x="4718213" y="157432"/>
                </a:cubicBezTo>
                <a:close/>
                <a:moveTo>
                  <a:pt x="4563563" y="157432"/>
                </a:moveTo>
                <a:cubicBezTo>
                  <a:pt x="4571999" y="179965"/>
                  <a:pt x="4588867" y="196840"/>
                  <a:pt x="4611365" y="205248"/>
                </a:cubicBezTo>
                <a:cubicBezTo>
                  <a:pt x="4614175" y="205248"/>
                  <a:pt x="4614175" y="208069"/>
                  <a:pt x="4614175" y="208069"/>
                </a:cubicBezTo>
                <a:cubicBezTo>
                  <a:pt x="4614175" y="210872"/>
                  <a:pt x="4611365" y="210872"/>
                  <a:pt x="4611365" y="210872"/>
                </a:cubicBezTo>
                <a:cubicBezTo>
                  <a:pt x="4588867" y="216498"/>
                  <a:pt x="4571999" y="233372"/>
                  <a:pt x="4566376" y="255873"/>
                </a:cubicBezTo>
                <a:cubicBezTo>
                  <a:pt x="4566376" y="258685"/>
                  <a:pt x="4563563" y="258685"/>
                  <a:pt x="4563563" y="258685"/>
                </a:cubicBezTo>
                <a:cubicBezTo>
                  <a:pt x="4560749" y="258685"/>
                  <a:pt x="4560749" y="255873"/>
                  <a:pt x="4560749" y="255873"/>
                </a:cubicBezTo>
                <a:cubicBezTo>
                  <a:pt x="4555129" y="233372"/>
                  <a:pt x="4538258" y="216498"/>
                  <a:pt x="4515763" y="210872"/>
                </a:cubicBezTo>
                <a:cubicBezTo>
                  <a:pt x="4512950" y="210872"/>
                  <a:pt x="4512950" y="208069"/>
                  <a:pt x="4512950" y="208069"/>
                </a:cubicBezTo>
                <a:cubicBezTo>
                  <a:pt x="4512950" y="205248"/>
                  <a:pt x="4515763" y="205248"/>
                  <a:pt x="4515763" y="205248"/>
                </a:cubicBezTo>
                <a:cubicBezTo>
                  <a:pt x="4538258" y="199678"/>
                  <a:pt x="4555129" y="182771"/>
                  <a:pt x="4563563" y="157432"/>
                </a:cubicBezTo>
                <a:close/>
                <a:moveTo>
                  <a:pt x="1141593" y="59"/>
                </a:moveTo>
                <a:cubicBezTo>
                  <a:pt x="1150027" y="25372"/>
                  <a:pt x="1166898" y="42251"/>
                  <a:pt x="1189395" y="47873"/>
                </a:cubicBezTo>
                <a:cubicBezTo>
                  <a:pt x="1192206" y="47873"/>
                  <a:pt x="1192206" y="50688"/>
                  <a:pt x="1192206" y="50688"/>
                </a:cubicBezTo>
                <a:cubicBezTo>
                  <a:pt x="1192206" y="53495"/>
                  <a:pt x="1189395" y="53495"/>
                  <a:pt x="1189395" y="53495"/>
                </a:cubicBezTo>
                <a:cubicBezTo>
                  <a:pt x="1166898" y="59120"/>
                  <a:pt x="1150027" y="75984"/>
                  <a:pt x="1144407" y="98485"/>
                </a:cubicBezTo>
                <a:cubicBezTo>
                  <a:pt x="1144407" y="101302"/>
                  <a:pt x="1141593" y="101302"/>
                  <a:pt x="1141593" y="101302"/>
                </a:cubicBezTo>
                <a:cubicBezTo>
                  <a:pt x="1138780" y="101302"/>
                  <a:pt x="1138780" y="98485"/>
                  <a:pt x="1138780" y="98485"/>
                </a:cubicBezTo>
                <a:cubicBezTo>
                  <a:pt x="1133159" y="75984"/>
                  <a:pt x="1116288" y="59120"/>
                  <a:pt x="1093791" y="53495"/>
                </a:cubicBezTo>
                <a:cubicBezTo>
                  <a:pt x="1090981" y="53495"/>
                  <a:pt x="1090981" y="50688"/>
                  <a:pt x="1090981" y="50688"/>
                </a:cubicBezTo>
                <a:cubicBezTo>
                  <a:pt x="1090981" y="47873"/>
                  <a:pt x="1093791" y="47873"/>
                  <a:pt x="1093791" y="47873"/>
                </a:cubicBezTo>
                <a:cubicBezTo>
                  <a:pt x="1116288" y="42251"/>
                  <a:pt x="1133159" y="25372"/>
                  <a:pt x="1141593" y="59"/>
                </a:cubicBezTo>
                <a:close/>
                <a:moveTo>
                  <a:pt x="984132" y="59"/>
                </a:moveTo>
                <a:cubicBezTo>
                  <a:pt x="992566" y="25372"/>
                  <a:pt x="1009437" y="42251"/>
                  <a:pt x="1031934" y="47874"/>
                </a:cubicBezTo>
                <a:cubicBezTo>
                  <a:pt x="1034745" y="47874"/>
                  <a:pt x="1034745" y="50688"/>
                  <a:pt x="1034745" y="50688"/>
                </a:cubicBezTo>
                <a:cubicBezTo>
                  <a:pt x="1034745" y="53495"/>
                  <a:pt x="1031934" y="53495"/>
                  <a:pt x="1031934" y="53495"/>
                </a:cubicBezTo>
                <a:cubicBezTo>
                  <a:pt x="1009437" y="59120"/>
                  <a:pt x="992566" y="75984"/>
                  <a:pt x="986946" y="98486"/>
                </a:cubicBezTo>
                <a:cubicBezTo>
                  <a:pt x="986946" y="101302"/>
                  <a:pt x="984132" y="101302"/>
                  <a:pt x="984132" y="101302"/>
                </a:cubicBezTo>
                <a:cubicBezTo>
                  <a:pt x="981319" y="101302"/>
                  <a:pt x="981319" y="98486"/>
                  <a:pt x="981319" y="98486"/>
                </a:cubicBezTo>
                <a:cubicBezTo>
                  <a:pt x="975698" y="75984"/>
                  <a:pt x="958827" y="59120"/>
                  <a:pt x="936330" y="53495"/>
                </a:cubicBezTo>
                <a:cubicBezTo>
                  <a:pt x="933520" y="53495"/>
                  <a:pt x="933520" y="50688"/>
                  <a:pt x="933520" y="50688"/>
                </a:cubicBezTo>
                <a:cubicBezTo>
                  <a:pt x="933520" y="47874"/>
                  <a:pt x="936330" y="47874"/>
                  <a:pt x="936330" y="47874"/>
                </a:cubicBezTo>
                <a:cubicBezTo>
                  <a:pt x="958827" y="42251"/>
                  <a:pt x="975698" y="25372"/>
                  <a:pt x="984132" y="59"/>
                </a:cubicBezTo>
                <a:close/>
                <a:moveTo>
                  <a:pt x="829484" y="59"/>
                </a:moveTo>
                <a:cubicBezTo>
                  <a:pt x="837918" y="25372"/>
                  <a:pt x="854789" y="42251"/>
                  <a:pt x="877286" y="47874"/>
                </a:cubicBezTo>
                <a:cubicBezTo>
                  <a:pt x="880097" y="47874"/>
                  <a:pt x="880097" y="50688"/>
                  <a:pt x="880097" y="50688"/>
                </a:cubicBezTo>
                <a:cubicBezTo>
                  <a:pt x="880097" y="53495"/>
                  <a:pt x="877286" y="53495"/>
                  <a:pt x="877286" y="53495"/>
                </a:cubicBezTo>
                <a:cubicBezTo>
                  <a:pt x="854789" y="59120"/>
                  <a:pt x="837918" y="75984"/>
                  <a:pt x="832298" y="98486"/>
                </a:cubicBezTo>
                <a:cubicBezTo>
                  <a:pt x="832298" y="101302"/>
                  <a:pt x="829484" y="101302"/>
                  <a:pt x="829484" y="101302"/>
                </a:cubicBezTo>
                <a:cubicBezTo>
                  <a:pt x="826671" y="101302"/>
                  <a:pt x="826671" y="98486"/>
                  <a:pt x="826671" y="98486"/>
                </a:cubicBezTo>
                <a:cubicBezTo>
                  <a:pt x="821050" y="75984"/>
                  <a:pt x="804179" y="59120"/>
                  <a:pt x="781682" y="53495"/>
                </a:cubicBezTo>
                <a:cubicBezTo>
                  <a:pt x="778872" y="53495"/>
                  <a:pt x="778872" y="50688"/>
                  <a:pt x="778872" y="50688"/>
                </a:cubicBezTo>
                <a:cubicBezTo>
                  <a:pt x="778872" y="47874"/>
                  <a:pt x="781682" y="47874"/>
                  <a:pt x="781682" y="47874"/>
                </a:cubicBezTo>
                <a:cubicBezTo>
                  <a:pt x="804179" y="42251"/>
                  <a:pt x="821050" y="25372"/>
                  <a:pt x="829484" y="59"/>
                </a:cubicBezTo>
                <a:close/>
                <a:moveTo>
                  <a:pt x="674833" y="59"/>
                </a:moveTo>
                <a:cubicBezTo>
                  <a:pt x="683267" y="25372"/>
                  <a:pt x="700138" y="42251"/>
                  <a:pt x="722635" y="47874"/>
                </a:cubicBezTo>
                <a:cubicBezTo>
                  <a:pt x="725446" y="47874"/>
                  <a:pt x="725446" y="50688"/>
                  <a:pt x="725446" y="50688"/>
                </a:cubicBezTo>
                <a:cubicBezTo>
                  <a:pt x="725446" y="53497"/>
                  <a:pt x="722635" y="53497"/>
                  <a:pt x="722635" y="53497"/>
                </a:cubicBezTo>
                <a:cubicBezTo>
                  <a:pt x="700138" y="59120"/>
                  <a:pt x="683267" y="75984"/>
                  <a:pt x="677647" y="98486"/>
                </a:cubicBezTo>
                <a:cubicBezTo>
                  <a:pt x="677647" y="101304"/>
                  <a:pt x="674833" y="101304"/>
                  <a:pt x="674833" y="101304"/>
                </a:cubicBezTo>
                <a:cubicBezTo>
                  <a:pt x="672020" y="101304"/>
                  <a:pt x="672020" y="98486"/>
                  <a:pt x="672020" y="98486"/>
                </a:cubicBezTo>
                <a:cubicBezTo>
                  <a:pt x="666399" y="75984"/>
                  <a:pt x="649528" y="59120"/>
                  <a:pt x="627031" y="53497"/>
                </a:cubicBezTo>
                <a:cubicBezTo>
                  <a:pt x="624221" y="53497"/>
                  <a:pt x="624221" y="50688"/>
                  <a:pt x="624221" y="50688"/>
                </a:cubicBezTo>
                <a:cubicBezTo>
                  <a:pt x="624221" y="47874"/>
                  <a:pt x="627031" y="47874"/>
                  <a:pt x="627031" y="47874"/>
                </a:cubicBezTo>
                <a:cubicBezTo>
                  <a:pt x="649528" y="42251"/>
                  <a:pt x="666399" y="25372"/>
                  <a:pt x="674833" y="59"/>
                </a:cubicBezTo>
                <a:close/>
                <a:moveTo>
                  <a:pt x="517372" y="59"/>
                </a:moveTo>
                <a:cubicBezTo>
                  <a:pt x="525806" y="25372"/>
                  <a:pt x="542677" y="42251"/>
                  <a:pt x="565174" y="47874"/>
                </a:cubicBezTo>
                <a:cubicBezTo>
                  <a:pt x="567985" y="47874"/>
                  <a:pt x="567985" y="50688"/>
                  <a:pt x="567985" y="50688"/>
                </a:cubicBezTo>
                <a:cubicBezTo>
                  <a:pt x="567985" y="53497"/>
                  <a:pt x="565174" y="53497"/>
                  <a:pt x="565174" y="53497"/>
                </a:cubicBezTo>
                <a:cubicBezTo>
                  <a:pt x="542677" y="59120"/>
                  <a:pt x="525806" y="75984"/>
                  <a:pt x="520183" y="98486"/>
                </a:cubicBezTo>
                <a:cubicBezTo>
                  <a:pt x="520183" y="101304"/>
                  <a:pt x="517372" y="101304"/>
                  <a:pt x="517372" y="101304"/>
                </a:cubicBezTo>
                <a:cubicBezTo>
                  <a:pt x="514559" y="101304"/>
                  <a:pt x="514559" y="98486"/>
                  <a:pt x="514559" y="98486"/>
                </a:cubicBezTo>
                <a:cubicBezTo>
                  <a:pt x="508938" y="75984"/>
                  <a:pt x="492065" y="59120"/>
                  <a:pt x="469570" y="53497"/>
                </a:cubicBezTo>
                <a:cubicBezTo>
                  <a:pt x="466760" y="53497"/>
                  <a:pt x="466760" y="50688"/>
                  <a:pt x="466760" y="50688"/>
                </a:cubicBezTo>
                <a:cubicBezTo>
                  <a:pt x="466760" y="47874"/>
                  <a:pt x="469570" y="47874"/>
                  <a:pt x="469570" y="47874"/>
                </a:cubicBezTo>
                <a:cubicBezTo>
                  <a:pt x="492065" y="42251"/>
                  <a:pt x="508938" y="25372"/>
                  <a:pt x="517372" y="59"/>
                </a:cubicBezTo>
                <a:close/>
                <a:moveTo>
                  <a:pt x="362724" y="59"/>
                </a:moveTo>
                <a:cubicBezTo>
                  <a:pt x="371158" y="25372"/>
                  <a:pt x="388029" y="42251"/>
                  <a:pt x="410526" y="47874"/>
                </a:cubicBezTo>
                <a:cubicBezTo>
                  <a:pt x="413337" y="47874"/>
                  <a:pt x="413337" y="50688"/>
                  <a:pt x="413337" y="50688"/>
                </a:cubicBezTo>
                <a:cubicBezTo>
                  <a:pt x="413337" y="53497"/>
                  <a:pt x="410526" y="53497"/>
                  <a:pt x="410526" y="53497"/>
                </a:cubicBezTo>
                <a:cubicBezTo>
                  <a:pt x="388029" y="59120"/>
                  <a:pt x="371158" y="75984"/>
                  <a:pt x="365535" y="98486"/>
                </a:cubicBezTo>
                <a:cubicBezTo>
                  <a:pt x="365535" y="101304"/>
                  <a:pt x="362724" y="101304"/>
                  <a:pt x="362724" y="101304"/>
                </a:cubicBezTo>
                <a:cubicBezTo>
                  <a:pt x="359911" y="101304"/>
                  <a:pt x="359911" y="98486"/>
                  <a:pt x="359911" y="98486"/>
                </a:cubicBezTo>
                <a:cubicBezTo>
                  <a:pt x="354290" y="75984"/>
                  <a:pt x="337417" y="59120"/>
                  <a:pt x="314922" y="53497"/>
                </a:cubicBezTo>
                <a:cubicBezTo>
                  <a:pt x="312112" y="53497"/>
                  <a:pt x="312112" y="50688"/>
                  <a:pt x="312112" y="50688"/>
                </a:cubicBezTo>
                <a:cubicBezTo>
                  <a:pt x="312112" y="47874"/>
                  <a:pt x="314922" y="47874"/>
                  <a:pt x="314922" y="47874"/>
                </a:cubicBezTo>
                <a:cubicBezTo>
                  <a:pt x="337417" y="42251"/>
                  <a:pt x="354290" y="25372"/>
                  <a:pt x="362724" y="59"/>
                </a:cubicBezTo>
                <a:close/>
                <a:moveTo>
                  <a:pt x="208073" y="59"/>
                </a:moveTo>
                <a:cubicBezTo>
                  <a:pt x="216507" y="25372"/>
                  <a:pt x="233378" y="42251"/>
                  <a:pt x="255875" y="47874"/>
                </a:cubicBezTo>
                <a:cubicBezTo>
                  <a:pt x="258686" y="47874"/>
                  <a:pt x="258686" y="50688"/>
                  <a:pt x="258686" y="50688"/>
                </a:cubicBezTo>
                <a:cubicBezTo>
                  <a:pt x="258686" y="53497"/>
                  <a:pt x="255875" y="53497"/>
                  <a:pt x="255875" y="53497"/>
                </a:cubicBezTo>
                <a:cubicBezTo>
                  <a:pt x="233378" y="59120"/>
                  <a:pt x="216507" y="75984"/>
                  <a:pt x="210884" y="98486"/>
                </a:cubicBezTo>
                <a:cubicBezTo>
                  <a:pt x="210884" y="101304"/>
                  <a:pt x="208073" y="101304"/>
                  <a:pt x="208073" y="101304"/>
                </a:cubicBezTo>
                <a:cubicBezTo>
                  <a:pt x="205260" y="101304"/>
                  <a:pt x="205260" y="98486"/>
                  <a:pt x="205260" y="98486"/>
                </a:cubicBezTo>
                <a:cubicBezTo>
                  <a:pt x="199639" y="75984"/>
                  <a:pt x="182766" y="59120"/>
                  <a:pt x="160271" y="53497"/>
                </a:cubicBezTo>
                <a:cubicBezTo>
                  <a:pt x="157461" y="53497"/>
                  <a:pt x="157461" y="50688"/>
                  <a:pt x="157461" y="50688"/>
                </a:cubicBezTo>
                <a:cubicBezTo>
                  <a:pt x="157461" y="47874"/>
                  <a:pt x="160271" y="47874"/>
                  <a:pt x="160271" y="47874"/>
                </a:cubicBezTo>
                <a:cubicBezTo>
                  <a:pt x="182766" y="42251"/>
                  <a:pt x="199639" y="25372"/>
                  <a:pt x="208073" y="59"/>
                </a:cubicBezTo>
                <a:close/>
                <a:moveTo>
                  <a:pt x="50612" y="59"/>
                </a:moveTo>
                <a:cubicBezTo>
                  <a:pt x="59049" y="25372"/>
                  <a:pt x="75920" y="42251"/>
                  <a:pt x="98414" y="47874"/>
                </a:cubicBezTo>
                <a:cubicBezTo>
                  <a:pt x="101225" y="47874"/>
                  <a:pt x="101225" y="50688"/>
                  <a:pt x="101225" y="50688"/>
                </a:cubicBezTo>
                <a:cubicBezTo>
                  <a:pt x="101225" y="53497"/>
                  <a:pt x="98414" y="53497"/>
                  <a:pt x="98414" y="53497"/>
                </a:cubicBezTo>
                <a:cubicBezTo>
                  <a:pt x="75920" y="59120"/>
                  <a:pt x="59049" y="75984"/>
                  <a:pt x="53426" y="98486"/>
                </a:cubicBezTo>
                <a:cubicBezTo>
                  <a:pt x="53426" y="101304"/>
                  <a:pt x="50612" y="101304"/>
                  <a:pt x="50612" y="101304"/>
                </a:cubicBezTo>
                <a:cubicBezTo>
                  <a:pt x="47802" y="101304"/>
                  <a:pt x="47802" y="98486"/>
                  <a:pt x="47802" y="98486"/>
                </a:cubicBezTo>
                <a:cubicBezTo>
                  <a:pt x="42178" y="75984"/>
                  <a:pt x="25307" y="59120"/>
                  <a:pt x="2813" y="53497"/>
                </a:cubicBezTo>
                <a:cubicBezTo>
                  <a:pt x="0" y="53497"/>
                  <a:pt x="0" y="50688"/>
                  <a:pt x="0" y="50688"/>
                </a:cubicBezTo>
                <a:cubicBezTo>
                  <a:pt x="0" y="47874"/>
                  <a:pt x="2813" y="47874"/>
                  <a:pt x="2813" y="47874"/>
                </a:cubicBezTo>
                <a:cubicBezTo>
                  <a:pt x="25307" y="42251"/>
                  <a:pt x="42178" y="25372"/>
                  <a:pt x="50612" y="59"/>
                </a:cubicBezTo>
                <a:close/>
                <a:moveTo>
                  <a:pt x="3005823" y="58"/>
                </a:moveTo>
                <a:cubicBezTo>
                  <a:pt x="3014257" y="25370"/>
                  <a:pt x="3033942" y="42250"/>
                  <a:pt x="3053626" y="47873"/>
                </a:cubicBezTo>
                <a:cubicBezTo>
                  <a:pt x="3056436" y="47873"/>
                  <a:pt x="3056436" y="50686"/>
                  <a:pt x="3056436" y="50686"/>
                </a:cubicBezTo>
                <a:cubicBezTo>
                  <a:pt x="3056436" y="53495"/>
                  <a:pt x="3053626" y="53495"/>
                  <a:pt x="3053626" y="53495"/>
                </a:cubicBezTo>
                <a:cubicBezTo>
                  <a:pt x="3031128" y="59118"/>
                  <a:pt x="3014257" y="75984"/>
                  <a:pt x="3008634" y="98483"/>
                </a:cubicBezTo>
                <a:cubicBezTo>
                  <a:pt x="3008634" y="101301"/>
                  <a:pt x="3005823" y="101301"/>
                  <a:pt x="3005823" y="101301"/>
                </a:cubicBezTo>
                <a:cubicBezTo>
                  <a:pt x="3003010" y="101301"/>
                  <a:pt x="3003010" y="98483"/>
                  <a:pt x="3003010" y="98483"/>
                </a:cubicBezTo>
                <a:cubicBezTo>
                  <a:pt x="2997390" y="75984"/>
                  <a:pt x="2980516" y="59118"/>
                  <a:pt x="2958021" y="53495"/>
                </a:cubicBezTo>
                <a:cubicBezTo>
                  <a:pt x="2955211" y="53495"/>
                  <a:pt x="2955211" y="50686"/>
                  <a:pt x="2955211" y="50686"/>
                </a:cubicBezTo>
                <a:cubicBezTo>
                  <a:pt x="2955211" y="47873"/>
                  <a:pt x="2958021" y="47873"/>
                  <a:pt x="2958021" y="47873"/>
                </a:cubicBezTo>
                <a:cubicBezTo>
                  <a:pt x="2980516" y="42250"/>
                  <a:pt x="2997390" y="25370"/>
                  <a:pt x="3005823" y="58"/>
                </a:cubicBezTo>
                <a:close/>
                <a:moveTo>
                  <a:pt x="2851172" y="58"/>
                </a:moveTo>
                <a:cubicBezTo>
                  <a:pt x="2859606" y="25370"/>
                  <a:pt x="2876477" y="42250"/>
                  <a:pt x="2898975" y="47873"/>
                </a:cubicBezTo>
                <a:cubicBezTo>
                  <a:pt x="2901785" y="47873"/>
                  <a:pt x="2901785" y="50686"/>
                  <a:pt x="2901785" y="50686"/>
                </a:cubicBezTo>
                <a:cubicBezTo>
                  <a:pt x="2901785" y="53495"/>
                  <a:pt x="2898975" y="53495"/>
                  <a:pt x="2898975" y="53495"/>
                </a:cubicBezTo>
                <a:cubicBezTo>
                  <a:pt x="2876477" y="59118"/>
                  <a:pt x="2859606" y="75984"/>
                  <a:pt x="2853983" y="98483"/>
                </a:cubicBezTo>
                <a:cubicBezTo>
                  <a:pt x="2853983" y="101301"/>
                  <a:pt x="2851172" y="101301"/>
                  <a:pt x="2851172" y="101301"/>
                </a:cubicBezTo>
                <a:cubicBezTo>
                  <a:pt x="2848359" y="101301"/>
                  <a:pt x="2848359" y="98483"/>
                  <a:pt x="2848359" y="98483"/>
                </a:cubicBezTo>
                <a:cubicBezTo>
                  <a:pt x="2842739" y="75984"/>
                  <a:pt x="2825865" y="59118"/>
                  <a:pt x="2803370" y="53495"/>
                </a:cubicBezTo>
                <a:cubicBezTo>
                  <a:pt x="2800560" y="53495"/>
                  <a:pt x="2800560" y="50686"/>
                  <a:pt x="2800560" y="50686"/>
                </a:cubicBezTo>
                <a:cubicBezTo>
                  <a:pt x="2800560" y="47873"/>
                  <a:pt x="2803370" y="47873"/>
                  <a:pt x="2803370" y="47873"/>
                </a:cubicBezTo>
                <a:cubicBezTo>
                  <a:pt x="2825865" y="42250"/>
                  <a:pt x="2842739" y="25370"/>
                  <a:pt x="2851172" y="58"/>
                </a:cubicBezTo>
                <a:close/>
                <a:moveTo>
                  <a:pt x="2696525" y="58"/>
                </a:moveTo>
                <a:cubicBezTo>
                  <a:pt x="2704959" y="25370"/>
                  <a:pt x="2721830" y="42250"/>
                  <a:pt x="2744328" y="47873"/>
                </a:cubicBezTo>
                <a:cubicBezTo>
                  <a:pt x="2747138" y="47873"/>
                  <a:pt x="2747138" y="50686"/>
                  <a:pt x="2747138" y="50686"/>
                </a:cubicBezTo>
                <a:cubicBezTo>
                  <a:pt x="2747138" y="53495"/>
                  <a:pt x="2744328" y="53495"/>
                  <a:pt x="2744328" y="53495"/>
                </a:cubicBezTo>
                <a:cubicBezTo>
                  <a:pt x="2721830" y="59118"/>
                  <a:pt x="2704959" y="75984"/>
                  <a:pt x="2699336" y="98483"/>
                </a:cubicBezTo>
                <a:cubicBezTo>
                  <a:pt x="2699336" y="101301"/>
                  <a:pt x="2696525" y="101301"/>
                  <a:pt x="2696525" y="101301"/>
                </a:cubicBezTo>
                <a:cubicBezTo>
                  <a:pt x="2693712" y="101301"/>
                  <a:pt x="2693712" y="98483"/>
                  <a:pt x="2693712" y="98483"/>
                </a:cubicBezTo>
                <a:cubicBezTo>
                  <a:pt x="2688092" y="75984"/>
                  <a:pt x="2671218" y="59118"/>
                  <a:pt x="2648723" y="53495"/>
                </a:cubicBezTo>
                <a:cubicBezTo>
                  <a:pt x="2645913" y="53495"/>
                  <a:pt x="2645913" y="50686"/>
                  <a:pt x="2645913" y="50686"/>
                </a:cubicBezTo>
                <a:cubicBezTo>
                  <a:pt x="2645913" y="47873"/>
                  <a:pt x="2648723" y="47873"/>
                  <a:pt x="2648723" y="47873"/>
                </a:cubicBezTo>
                <a:cubicBezTo>
                  <a:pt x="2671218" y="42250"/>
                  <a:pt x="2688092" y="25370"/>
                  <a:pt x="2696525" y="58"/>
                </a:cubicBezTo>
                <a:close/>
                <a:moveTo>
                  <a:pt x="2539061" y="58"/>
                </a:moveTo>
                <a:cubicBezTo>
                  <a:pt x="2547497" y="25370"/>
                  <a:pt x="2567179" y="42250"/>
                  <a:pt x="2586863" y="47873"/>
                </a:cubicBezTo>
                <a:cubicBezTo>
                  <a:pt x="2589673" y="47873"/>
                  <a:pt x="2589673" y="50686"/>
                  <a:pt x="2589673" y="50686"/>
                </a:cubicBezTo>
                <a:cubicBezTo>
                  <a:pt x="2589673" y="53495"/>
                  <a:pt x="2586863" y="53495"/>
                  <a:pt x="2586863" y="53495"/>
                </a:cubicBezTo>
                <a:cubicBezTo>
                  <a:pt x="2564365" y="59118"/>
                  <a:pt x="2547497" y="75984"/>
                  <a:pt x="2541874" y="98483"/>
                </a:cubicBezTo>
                <a:cubicBezTo>
                  <a:pt x="2541874" y="101301"/>
                  <a:pt x="2539061" y="101301"/>
                  <a:pt x="2539061" y="101301"/>
                </a:cubicBezTo>
                <a:cubicBezTo>
                  <a:pt x="2536247" y="101301"/>
                  <a:pt x="2536247" y="98483"/>
                  <a:pt x="2536247" y="98483"/>
                </a:cubicBezTo>
                <a:cubicBezTo>
                  <a:pt x="2530627" y="75984"/>
                  <a:pt x="2513756" y="59118"/>
                  <a:pt x="2491261" y="53495"/>
                </a:cubicBezTo>
                <a:cubicBezTo>
                  <a:pt x="2488448" y="53495"/>
                  <a:pt x="2488448" y="50686"/>
                  <a:pt x="2488448" y="50686"/>
                </a:cubicBezTo>
                <a:cubicBezTo>
                  <a:pt x="2488448" y="47873"/>
                  <a:pt x="2491261" y="47873"/>
                  <a:pt x="2491261" y="47873"/>
                </a:cubicBezTo>
                <a:cubicBezTo>
                  <a:pt x="2513756" y="42250"/>
                  <a:pt x="2530627" y="25370"/>
                  <a:pt x="2539061" y="58"/>
                </a:cubicBezTo>
                <a:close/>
                <a:moveTo>
                  <a:pt x="2384413" y="58"/>
                </a:moveTo>
                <a:cubicBezTo>
                  <a:pt x="2392849" y="25370"/>
                  <a:pt x="2409717" y="42250"/>
                  <a:pt x="2432215" y="47873"/>
                </a:cubicBezTo>
                <a:cubicBezTo>
                  <a:pt x="2435025" y="47873"/>
                  <a:pt x="2435025" y="50687"/>
                  <a:pt x="2435025" y="50687"/>
                </a:cubicBezTo>
                <a:cubicBezTo>
                  <a:pt x="2435025" y="53495"/>
                  <a:pt x="2432215" y="53495"/>
                  <a:pt x="2432215" y="53495"/>
                </a:cubicBezTo>
                <a:cubicBezTo>
                  <a:pt x="2409717" y="59118"/>
                  <a:pt x="2392849" y="75984"/>
                  <a:pt x="2387226" y="98483"/>
                </a:cubicBezTo>
                <a:cubicBezTo>
                  <a:pt x="2387226" y="101301"/>
                  <a:pt x="2384413" y="101301"/>
                  <a:pt x="2384413" y="101301"/>
                </a:cubicBezTo>
                <a:cubicBezTo>
                  <a:pt x="2381599" y="101301"/>
                  <a:pt x="2381599" y="98483"/>
                  <a:pt x="2381599" y="98483"/>
                </a:cubicBezTo>
                <a:cubicBezTo>
                  <a:pt x="2375979" y="75984"/>
                  <a:pt x="2359108" y="59118"/>
                  <a:pt x="2336613" y="53495"/>
                </a:cubicBezTo>
                <a:cubicBezTo>
                  <a:pt x="2333800" y="53495"/>
                  <a:pt x="2333800" y="50687"/>
                  <a:pt x="2333800" y="50687"/>
                </a:cubicBezTo>
                <a:cubicBezTo>
                  <a:pt x="2333800" y="47873"/>
                  <a:pt x="2336613" y="47873"/>
                  <a:pt x="2336613" y="47873"/>
                </a:cubicBezTo>
                <a:cubicBezTo>
                  <a:pt x="2359108" y="42250"/>
                  <a:pt x="2375979" y="25370"/>
                  <a:pt x="2384413" y="58"/>
                </a:cubicBezTo>
                <a:close/>
                <a:moveTo>
                  <a:pt x="2229761" y="58"/>
                </a:moveTo>
                <a:cubicBezTo>
                  <a:pt x="2238198" y="25371"/>
                  <a:pt x="2255066" y="42250"/>
                  <a:pt x="2277564" y="47873"/>
                </a:cubicBezTo>
                <a:cubicBezTo>
                  <a:pt x="2280374" y="47873"/>
                  <a:pt x="2280374" y="50687"/>
                  <a:pt x="2280374" y="50687"/>
                </a:cubicBezTo>
                <a:cubicBezTo>
                  <a:pt x="2280374" y="53495"/>
                  <a:pt x="2277564" y="53495"/>
                  <a:pt x="2277564" y="53495"/>
                </a:cubicBezTo>
                <a:cubicBezTo>
                  <a:pt x="2255066" y="59118"/>
                  <a:pt x="2238198" y="75984"/>
                  <a:pt x="2232575" y="98483"/>
                </a:cubicBezTo>
                <a:cubicBezTo>
                  <a:pt x="2232575" y="101301"/>
                  <a:pt x="2229761" y="101301"/>
                  <a:pt x="2229761" y="101301"/>
                </a:cubicBezTo>
                <a:cubicBezTo>
                  <a:pt x="2226948" y="101301"/>
                  <a:pt x="2226948" y="98483"/>
                  <a:pt x="2226948" y="98483"/>
                </a:cubicBezTo>
                <a:cubicBezTo>
                  <a:pt x="2221328" y="75984"/>
                  <a:pt x="2204457" y="59118"/>
                  <a:pt x="2181962" y="53495"/>
                </a:cubicBezTo>
                <a:cubicBezTo>
                  <a:pt x="2179149" y="53495"/>
                  <a:pt x="2179149" y="50687"/>
                  <a:pt x="2179149" y="50687"/>
                </a:cubicBezTo>
                <a:cubicBezTo>
                  <a:pt x="2179149" y="47873"/>
                  <a:pt x="2181962" y="47873"/>
                  <a:pt x="2181962" y="47873"/>
                </a:cubicBezTo>
                <a:cubicBezTo>
                  <a:pt x="2204457" y="42250"/>
                  <a:pt x="2221328" y="25371"/>
                  <a:pt x="2229761" y="58"/>
                </a:cubicBezTo>
                <a:close/>
                <a:moveTo>
                  <a:pt x="2075115" y="58"/>
                </a:moveTo>
                <a:cubicBezTo>
                  <a:pt x="2080738" y="25371"/>
                  <a:pt x="2100419" y="42250"/>
                  <a:pt x="2122917" y="47873"/>
                </a:cubicBezTo>
                <a:cubicBezTo>
                  <a:pt x="2125727" y="47873"/>
                  <a:pt x="2125727" y="50687"/>
                  <a:pt x="2125727" y="50687"/>
                </a:cubicBezTo>
                <a:cubicBezTo>
                  <a:pt x="2125727" y="53495"/>
                  <a:pt x="2122917" y="53495"/>
                  <a:pt x="2122917" y="53495"/>
                </a:cubicBezTo>
                <a:cubicBezTo>
                  <a:pt x="2100419" y="59118"/>
                  <a:pt x="2083551" y="75984"/>
                  <a:pt x="2077928" y="98485"/>
                </a:cubicBezTo>
                <a:cubicBezTo>
                  <a:pt x="2077928" y="101301"/>
                  <a:pt x="2075115" y="101301"/>
                  <a:pt x="2075115" y="101301"/>
                </a:cubicBezTo>
                <a:cubicBezTo>
                  <a:pt x="2072301" y="101301"/>
                  <a:pt x="2072301" y="98485"/>
                  <a:pt x="2072301" y="98485"/>
                </a:cubicBezTo>
                <a:cubicBezTo>
                  <a:pt x="2066681" y="75984"/>
                  <a:pt x="2049810" y="59118"/>
                  <a:pt x="2027315" y="53495"/>
                </a:cubicBezTo>
                <a:cubicBezTo>
                  <a:pt x="2024502" y="53495"/>
                  <a:pt x="2024502" y="50687"/>
                  <a:pt x="2024502" y="50687"/>
                </a:cubicBezTo>
                <a:cubicBezTo>
                  <a:pt x="2024502" y="47873"/>
                  <a:pt x="2027315" y="47873"/>
                  <a:pt x="2027315" y="47873"/>
                </a:cubicBezTo>
                <a:cubicBezTo>
                  <a:pt x="2049810" y="42250"/>
                  <a:pt x="2066681" y="25371"/>
                  <a:pt x="2075115" y="58"/>
                </a:cubicBezTo>
                <a:close/>
                <a:moveTo>
                  <a:pt x="1917652" y="58"/>
                </a:moveTo>
                <a:cubicBezTo>
                  <a:pt x="1926086" y="25371"/>
                  <a:pt x="1942957" y="42250"/>
                  <a:pt x="1965455" y="47873"/>
                </a:cubicBezTo>
                <a:cubicBezTo>
                  <a:pt x="1968265" y="47873"/>
                  <a:pt x="1968265" y="50687"/>
                  <a:pt x="1968265" y="50687"/>
                </a:cubicBezTo>
                <a:cubicBezTo>
                  <a:pt x="1968265" y="53495"/>
                  <a:pt x="1965455" y="53495"/>
                  <a:pt x="1965455" y="53495"/>
                </a:cubicBezTo>
                <a:cubicBezTo>
                  <a:pt x="1942957" y="59118"/>
                  <a:pt x="1926086" y="75984"/>
                  <a:pt x="1920463" y="98485"/>
                </a:cubicBezTo>
                <a:cubicBezTo>
                  <a:pt x="1920463" y="101301"/>
                  <a:pt x="1917652" y="101301"/>
                  <a:pt x="1917652" y="101301"/>
                </a:cubicBezTo>
                <a:cubicBezTo>
                  <a:pt x="1914839" y="101301"/>
                  <a:pt x="1914839" y="98485"/>
                  <a:pt x="1914839" y="98485"/>
                </a:cubicBezTo>
                <a:cubicBezTo>
                  <a:pt x="1909219" y="75984"/>
                  <a:pt x="1892345" y="59118"/>
                  <a:pt x="1869850" y="53495"/>
                </a:cubicBezTo>
                <a:cubicBezTo>
                  <a:pt x="1867040" y="53495"/>
                  <a:pt x="1867040" y="50687"/>
                  <a:pt x="1867040" y="50687"/>
                </a:cubicBezTo>
                <a:cubicBezTo>
                  <a:pt x="1867040" y="47873"/>
                  <a:pt x="1869850" y="47873"/>
                  <a:pt x="1869850" y="47873"/>
                </a:cubicBezTo>
                <a:cubicBezTo>
                  <a:pt x="1892345" y="42250"/>
                  <a:pt x="1909219" y="25371"/>
                  <a:pt x="1917652" y="58"/>
                </a:cubicBezTo>
                <a:close/>
                <a:moveTo>
                  <a:pt x="1763004" y="58"/>
                </a:moveTo>
                <a:cubicBezTo>
                  <a:pt x="1771438" y="25371"/>
                  <a:pt x="1788309" y="42250"/>
                  <a:pt x="1810807" y="47873"/>
                </a:cubicBezTo>
                <a:cubicBezTo>
                  <a:pt x="1813617" y="47873"/>
                  <a:pt x="1813617" y="50687"/>
                  <a:pt x="1813617" y="50687"/>
                </a:cubicBezTo>
                <a:cubicBezTo>
                  <a:pt x="1813617" y="53495"/>
                  <a:pt x="1810807" y="53495"/>
                  <a:pt x="1810807" y="53495"/>
                </a:cubicBezTo>
                <a:cubicBezTo>
                  <a:pt x="1788309" y="59120"/>
                  <a:pt x="1771438" y="75984"/>
                  <a:pt x="1765815" y="98485"/>
                </a:cubicBezTo>
                <a:cubicBezTo>
                  <a:pt x="1765815" y="101302"/>
                  <a:pt x="1763004" y="101302"/>
                  <a:pt x="1763004" y="101302"/>
                </a:cubicBezTo>
                <a:cubicBezTo>
                  <a:pt x="1760191" y="101302"/>
                  <a:pt x="1760191" y="98485"/>
                  <a:pt x="1760191" y="98485"/>
                </a:cubicBezTo>
                <a:cubicBezTo>
                  <a:pt x="1754571" y="75984"/>
                  <a:pt x="1737697" y="59120"/>
                  <a:pt x="1715202" y="53495"/>
                </a:cubicBezTo>
                <a:cubicBezTo>
                  <a:pt x="1712392" y="53495"/>
                  <a:pt x="1712392" y="50687"/>
                  <a:pt x="1712392" y="50687"/>
                </a:cubicBezTo>
                <a:cubicBezTo>
                  <a:pt x="1712392" y="47873"/>
                  <a:pt x="1715202" y="47873"/>
                  <a:pt x="1715202" y="47873"/>
                </a:cubicBezTo>
                <a:cubicBezTo>
                  <a:pt x="1737697" y="42250"/>
                  <a:pt x="1754571" y="25371"/>
                  <a:pt x="1763004" y="58"/>
                </a:cubicBezTo>
                <a:close/>
                <a:moveTo>
                  <a:pt x="1608353" y="58"/>
                </a:moveTo>
                <a:cubicBezTo>
                  <a:pt x="1613977" y="25371"/>
                  <a:pt x="1633658" y="42250"/>
                  <a:pt x="1656156" y="47873"/>
                </a:cubicBezTo>
                <a:cubicBezTo>
                  <a:pt x="1658966" y="47873"/>
                  <a:pt x="1658966" y="50687"/>
                  <a:pt x="1658966" y="50687"/>
                </a:cubicBezTo>
                <a:cubicBezTo>
                  <a:pt x="1658966" y="53495"/>
                  <a:pt x="1656156" y="53495"/>
                  <a:pt x="1656156" y="53495"/>
                </a:cubicBezTo>
                <a:cubicBezTo>
                  <a:pt x="1633658" y="59120"/>
                  <a:pt x="1616787" y="75984"/>
                  <a:pt x="1611164" y="98485"/>
                </a:cubicBezTo>
                <a:cubicBezTo>
                  <a:pt x="1611164" y="101302"/>
                  <a:pt x="1608353" y="101302"/>
                  <a:pt x="1608353" y="101302"/>
                </a:cubicBezTo>
                <a:cubicBezTo>
                  <a:pt x="1605540" y="101302"/>
                  <a:pt x="1605540" y="98485"/>
                  <a:pt x="1605540" y="98485"/>
                </a:cubicBezTo>
                <a:cubicBezTo>
                  <a:pt x="1599920" y="75984"/>
                  <a:pt x="1583046" y="59120"/>
                  <a:pt x="1560551" y="53495"/>
                </a:cubicBezTo>
                <a:cubicBezTo>
                  <a:pt x="1557741" y="53495"/>
                  <a:pt x="1557741" y="50687"/>
                  <a:pt x="1557741" y="50687"/>
                </a:cubicBezTo>
                <a:cubicBezTo>
                  <a:pt x="1557741" y="47873"/>
                  <a:pt x="1560551" y="47873"/>
                  <a:pt x="1560551" y="47873"/>
                </a:cubicBezTo>
                <a:cubicBezTo>
                  <a:pt x="1583046" y="42250"/>
                  <a:pt x="1599920" y="25371"/>
                  <a:pt x="1608353" y="58"/>
                </a:cubicBezTo>
                <a:close/>
                <a:moveTo>
                  <a:pt x="1450892" y="58"/>
                </a:moveTo>
                <a:cubicBezTo>
                  <a:pt x="1459326" y="25371"/>
                  <a:pt x="1476197" y="42251"/>
                  <a:pt x="1498695" y="47873"/>
                </a:cubicBezTo>
                <a:cubicBezTo>
                  <a:pt x="1501505" y="47873"/>
                  <a:pt x="1501505" y="50687"/>
                  <a:pt x="1501505" y="50687"/>
                </a:cubicBezTo>
                <a:cubicBezTo>
                  <a:pt x="1501505" y="53495"/>
                  <a:pt x="1498695" y="53495"/>
                  <a:pt x="1498695" y="53495"/>
                </a:cubicBezTo>
                <a:cubicBezTo>
                  <a:pt x="1476197" y="59120"/>
                  <a:pt x="1459326" y="75984"/>
                  <a:pt x="1453706" y="98485"/>
                </a:cubicBezTo>
                <a:cubicBezTo>
                  <a:pt x="1453706" y="101302"/>
                  <a:pt x="1450892" y="101302"/>
                  <a:pt x="1450892" y="101302"/>
                </a:cubicBezTo>
                <a:cubicBezTo>
                  <a:pt x="1448079" y="101302"/>
                  <a:pt x="1448079" y="98485"/>
                  <a:pt x="1448079" y="98485"/>
                </a:cubicBezTo>
                <a:cubicBezTo>
                  <a:pt x="1442458" y="75984"/>
                  <a:pt x="1425587" y="59120"/>
                  <a:pt x="1403090" y="53495"/>
                </a:cubicBezTo>
                <a:cubicBezTo>
                  <a:pt x="1400280" y="53495"/>
                  <a:pt x="1400280" y="50687"/>
                  <a:pt x="1400280" y="50687"/>
                </a:cubicBezTo>
                <a:cubicBezTo>
                  <a:pt x="1400280" y="47873"/>
                  <a:pt x="1403090" y="47873"/>
                  <a:pt x="1403090" y="47873"/>
                </a:cubicBezTo>
                <a:cubicBezTo>
                  <a:pt x="1425587" y="42251"/>
                  <a:pt x="1442458" y="25371"/>
                  <a:pt x="1450892" y="58"/>
                </a:cubicBezTo>
                <a:close/>
                <a:moveTo>
                  <a:pt x="1296244" y="58"/>
                </a:moveTo>
                <a:cubicBezTo>
                  <a:pt x="1304678" y="25371"/>
                  <a:pt x="1321549" y="42251"/>
                  <a:pt x="1344046" y="47873"/>
                </a:cubicBezTo>
                <a:cubicBezTo>
                  <a:pt x="1346857" y="47873"/>
                  <a:pt x="1346857" y="50688"/>
                  <a:pt x="1346857" y="50688"/>
                </a:cubicBezTo>
                <a:cubicBezTo>
                  <a:pt x="1346857" y="53495"/>
                  <a:pt x="1344046" y="53495"/>
                  <a:pt x="1344046" y="53495"/>
                </a:cubicBezTo>
                <a:cubicBezTo>
                  <a:pt x="1321549" y="59120"/>
                  <a:pt x="1304678" y="75984"/>
                  <a:pt x="1299058" y="98485"/>
                </a:cubicBezTo>
                <a:cubicBezTo>
                  <a:pt x="1299058" y="101302"/>
                  <a:pt x="1296244" y="101302"/>
                  <a:pt x="1296244" y="101302"/>
                </a:cubicBezTo>
                <a:cubicBezTo>
                  <a:pt x="1293431" y="101302"/>
                  <a:pt x="1293431" y="98485"/>
                  <a:pt x="1293431" y="98485"/>
                </a:cubicBezTo>
                <a:cubicBezTo>
                  <a:pt x="1287810" y="75984"/>
                  <a:pt x="1270939" y="59120"/>
                  <a:pt x="1248442" y="53495"/>
                </a:cubicBezTo>
                <a:cubicBezTo>
                  <a:pt x="1245632" y="53495"/>
                  <a:pt x="1245632" y="50688"/>
                  <a:pt x="1245632" y="50688"/>
                </a:cubicBezTo>
                <a:cubicBezTo>
                  <a:pt x="1245632" y="47873"/>
                  <a:pt x="1248442" y="47873"/>
                  <a:pt x="1248442" y="47873"/>
                </a:cubicBezTo>
                <a:cubicBezTo>
                  <a:pt x="1270939" y="42251"/>
                  <a:pt x="1287810" y="25371"/>
                  <a:pt x="1296244" y="58"/>
                </a:cubicBezTo>
                <a:close/>
                <a:moveTo>
                  <a:pt x="4096805" y="57"/>
                </a:moveTo>
                <a:cubicBezTo>
                  <a:pt x="4105239" y="25369"/>
                  <a:pt x="4122110" y="42249"/>
                  <a:pt x="4144608" y="47871"/>
                </a:cubicBezTo>
                <a:cubicBezTo>
                  <a:pt x="4147418" y="47871"/>
                  <a:pt x="4147418" y="50686"/>
                  <a:pt x="4147418" y="50686"/>
                </a:cubicBezTo>
                <a:cubicBezTo>
                  <a:pt x="4147418" y="53495"/>
                  <a:pt x="4144608" y="53495"/>
                  <a:pt x="4144608" y="53495"/>
                </a:cubicBezTo>
                <a:cubicBezTo>
                  <a:pt x="4122110" y="59118"/>
                  <a:pt x="4105239" y="75984"/>
                  <a:pt x="4099616" y="98482"/>
                </a:cubicBezTo>
                <a:cubicBezTo>
                  <a:pt x="4099616" y="101301"/>
                  <a:pt x="4096805" y="101301"/>
                  <a:pt x="4096805" y="101301"/>
                </a:cubicBezTo>
                <a:cubicBezTo>
                  <a:pt x="4093992" y="101301"/>
                  <a:pt x="4093992" y="98482"/>
                  <a:pt x="4093992" y="98482"/>
                </a:cubicBezTo>
                <a:cubicBezTo>
                  <a:pt x="4088372" y="75984"/>
                  <a:pt x="4071498" y="59118"/>
                  <a:pt x="4049003" y="53495"/>
                </a:cubicBezTo>
                <a:cubicBezTo>
                  <a:pt x="4046193" y="53495"/>
                  <a:pt x="4046193" y="50686"/>
                  <a:pt x="4046193" y="50686"/>
                </a:cubicBezTo>
                <a:cubicBezTo>
                  <a:pt x="4046193" y="47871"/>
                  <a:pt x="4049003" y="47871"/>
                  <a:pt x="4049003" y="47871"/>
                </a:cubicBezTo>
                <a:cubicBezTo>
                  <a:pt x="4071498" y="42249"/>
                  <a:pt x="4088372" y="25369"/>
                  <a:pt x="4096805" y="57"/>
                </a:cubicBezTo>
                <a:close/>
                <a:moveTo>
                  <a:pt x="3939345" y="57"/>
                </a:moveTo>
                <a:cubicBezTo>
                  <a:pt x="3947781" y="25369"/>
                  <a:pt x="3964649" y="42249"/>
                  <a:pt x="3987147" y="47872"/>
                </a:cubicBezTo>
                <a:cubicBezTo>
                  <a:pt x="3989957" y="47872"/>
                  <a:pt x="3989957" y="50686"/>
                  <a:pt x="3989957" y="50686"/>
                </a:cubicBezTo>
                <a:cubicBezTo>
                  <a:pt x="3989957" y="53495"/>
                  <a:pt x="3987147" y="53495"/>
                  <a:pt x="3987147" y="53495"/>
                </a:cubicBezTo>
                <a:cubicBezTo>
                  <a:pt x="3964649" y="59118"/>
                  <a:pt x="3947781" y="75984"/>
                  <a:pt x="3942155" y="98482"/>
                </a:cubicBezTo>
                <a:cubicBezTo>
                  <a:pt x="3942155" y="101301"/>
                  <a:pt x="3939345" y="101301"/>
                  <a:pt x="3939345" y="101301"/>
                </a:cubicBezTo>
                <a:cubicBezTo>
                  <a:pt x="3936531" y="101301"/>
                  <a:pt x="3936531" y="98482"/>
                  <a:pt x="3936531" y="98482"/>
                </a:cubicBezTo>
                <a:cubicBezTo>
                  <a:pt x="3930911" y="75984"/>
                  <a:pt x="3914037" y="59118"/>
                  <a:pt x="3891545" y="53495"/>
                </a:cubicBezTo>
                <a:cubicBezTo>
                  <a:pt x="3888732" y="53495"/>
                  <a:pt x="3888732" y="50686"/>
                  <a:pt x="3888732" y="50686"/>
                </a:cubicBezTo>
                <a:cubicBezTo>
                  <a:pt x="3888732" y="47872"/>
                  <a:pt x="3891545" y="47872"/>
                  <a:pt x="3891545" y="47872"/>
                </a:cubicBezTo>
                <a:cubicBezTo>
                  <a:pt x="3914037" y="42249"/>
                  <a:pt x="3930911" y="25369"/>
                  <a:pt x="3939345" y="57"/>
                </a:cubicBezTo>
                <a:close/>
                <a:moveTo>
                  <a:pt x="3784693" y="57"/>
                </a:moveTo>
                <a:cubicBezTo>
                  <a:pt x="3793130" y="25369"/>
                  <a:pt x="3809998" y="42249"/>
                  <a:pt x="3832496" y="47872"/>
                </a:cubicBezTo>
                <a:cubicBezTo>
                  <a:pt x="3835306" y="47872"/>
                  <a:pt x="3835306" y="50686"/>
                  <a:pt x="3835306" y="50686"/>
                </a:cubicBezTo>
                <a:cubicBezTo>
                  <a:pt x="3835306" y="53495"/>
                  <a:pt x="3832496" y="53495"/>
                  <a:pt x="3832496" y="53495"/>
                </a:cubicBezTo>
                <a:cubicBezTo>
                  <a:pt x="3809998" y="59118"/>
                  <a:pt x="3793130" y="75984"/>
                  <a:pt x="3787504" y="98482"/>
                </a:cubicBezTo>
                <a:cubicBezTo>
                  <a:pt x="3787504" y="101301"/>
                  <a:pt x="3784693" y="101301"/>
                  <a:pt x="3784693" y="101301"/>
                </a:cubicBezTo>
                <a:cubicBezTo>
                  <a:pt x="3781880" y="101301"/>
                  <a:pt x="3781880" y="98482"/>
                  <a:pt x="3781880" y="98482"/>
                </a:cubicBezTo>
                <a:cubicBezTo>
                  <a:pt x="3776260" y="75984"/>
                  <a:pt x="3759386" y="59118"/>
                  <a:pt x="3736894" y="53495"/>
                </a:cubicBezTo>
                <a:cubicBezTo>
                  <a:pt x="3734081" y="53495"/>
                  <a:pt x="3734081" y="50686"/>
                  <a:pt x="3734081" y="50686"/>
                </a:cubicBezTo>
                <a:cubicBezTo>
                  <a:pt x="3734081" y="47872"/>
                  <a:pt x="3736894" y="47872"/>
                  <a:pt x="3736894" y="47872"/>
                </a:cubicBezTo>
                <a:cubicBezTo>
                  <a:pt x="3759386" y="42249"/>
                  <a:pt x="3776260" y="25369"/>
                  <a:pt x="3784693" y="57"/>
                </a:cubicBezTo>
                <a:close/>
                <a:moveTo>
                  <a:pt x="3630045" y="57"/>
                </a:moveTo>
                <a:cubicBezTo>
                  <a:pt x="3638482" y="25369"/>
                  <a:pt x="3655350" y="42249"/>
                  <a:pt x="3677848" y="47872"/>
                </a:cubicBezTo>
                <a:cubicBezTo>
                  <a:pt x="3680658" y="47872"/>
                  <a:pt x="3680658" y="50686"/>
                  <a:pt x="3680658" y="50686"/>
                </a:cubicBezTo>
                <a:cubicBezTo>
                  <a:pt x="3680658" y="53495"/>
                  <a:pt x="3677848" y="53495"/>
                  <a:pt x="3677848" y="53495"/>
                </a:cubicBezTo>
                <a:cubicBezTo>
                  <a:pt x="3655350" y="59118"/>
                  <a:pt x="3638482" y="75984"/>
                  <a:pt x="3632856" y="98482"/>
                </a:cubicBezTo>
                <a:cubicBezTo>
                  <a:pt x="3632856" y="101301"/>
                  <a:pt x="3630045" y="101301"/>
                  <a:pt x="3630045" y="101301"/>
                </a:cubicBezTo>
                <a:cubicBezTo>
                  <a:pt x="3627232" y="101301"/>
                  <a:pt x="3627232" y="98482"/>
                  <a:pt x="3627232" y="98482"/>
                </a:cubicBezTo>
                <a:cubicBezTo>
                  <a:pt x="3621612" y="75984"/>
                  <a:pt x="3604738" y="59118"/>
                  <a:pt x="3582246" y="53495"/>
                </a:cubicBezTo>
                <a:cubicBezTo>
                  <a:pt x="3579433" y="53495"/>
                  <a:pt x="3579433" y="50686"/>
                  <a:pt x="3579433" y="50686"/>
                </a:cubicBezTo>
                <a:cubicBezTo>
                  <a:pt x="3579433" y="47872"/>
                  <a:pt x="3582246" y="47872"/>
                  <a:pt x="3582246" y="47872"/>
                </a:cubicBezTo>
                <a:cubicBezTo>
                  <a:pt x="3604738" y="42249"/>
                  <a:pt x="3621612" y="25369"/>
                  <a:pt x="3630045" y="57"/>
                </a:cubicBezTo>
                <a:close/>
                <a:moveTo>
                  <a:pt x="3472581" y="57"/>
                </a:moveTo>
                <a:cubicBezTo>
                  <a:pt x="3481018" y="25369"/>
                  <a:pt x="3500700" y="42249"/>
                  <a:pt x="3520384" y="47872"/>
                </a:cubicBezTo>
                <a:cubicBezTo>
                  <a:pt x="3523194" y="47872"/>
                  <a:pt x="3523194" y="50686"/>
                  <a:pt x="3523194" y="50686"/>
                </a:cubicBezTo>
                <a:cubicBezTo>
                  <a:pt x="3523194" y="53495"/>
                  <a:pt x="3520384" y="53495"/>
                  <a:pt x="3520384" y="53495"/>
                </a:cubicBezTo>
                <a:cubicBezTo>
                  <a:pt x="3497889" y="59118"/>
                  <a:pt x="3481018" y="75984"/>
                  <a:pt x="3475395" y="98482"/>
                </a:cubicBezTo>
                <a:cubicBezTo>
                  <a:pt x="3475395" y="101301"/>
                  <a:pt x="3472581" y="101301"/>
                  <a:pt x="3472581" y="101301"/>
                </a:cubicBezTo>
                <a:cubicBezTo>
                  <a:pt x="3469771" y="101301"/>
                  <a:pt x="3469771" y="98482"/>
                  <a:pt x="3469771" y="98482"/>
                </a:cubicBezTo>
                <a:cubicBezTo>
                  <a:pt x="3464148" y="75984"/>
                  <a:pt x="3447277" y="59118"/>
                  <a:pt x="3424782" y="53495"/>
                </a:cubicBezTo>
                <a:cubicBezTo>
                  <a:pt x="3421969" y="53495"/>
                  <a:pt x="3421969" y="50686"/>
                  <a:pt x="3421969" y="50686"/>
                </a:cubicBezTo>
                <a:cubicBezTo>
                  <a:pt x="3421969" y="47872"/>
                  <a:pt x="3424782" y="47872"/>
                  <a:pt x="3424782" y="47872"/>
                </a:cubicBezTo>
                <a:cubicBezTo>
                  <a:pt x="3447277" y="42249"/>
                  <a:pt x="3464148" y="25369"/>
                  <a:pt x="3472581" y="57"/>
                </a:cubicBezTo>
                <a:close/>
                <a:moveTo>
                  <a:pt x="3317933" y="57"/>
                </a:moveTo>
                <a:cubicBezTo>
                  <a:pt x="3326370" y="25370"/>
                  <a:pt x="3343241" y="42250"/>
                  <a:pt x="3365736" y="47872"/>
                </a:cubicBezTo>
                <a:cubicBezTo>
                  <a:pt x="3368546" y="47872"/>
                  <a:pt x="3368546" y="50686"/>
                  <a:pt x="3368546" y="50686"/>
                </a:cubicBezTo>
                <a:cubicBezTo>
                  <a:pt x="3368546" y="53495"/>
                  <a:pt x="3365736" y="53495"/>
                  <a:pt x="3365736" y="53495"/>
                </a:cubicBezTo>
                <a:cubicBezTo>
                  <a:pt x="3343241" y="59118"/>
                  <a:pt x="3326370" y="75984"/>
                  <a:pt x="3320747" y="98482"/>
                </a:cubicBezTo>
                <a:cubicBezTo>
                  <a:pt x="3320747" y="101301"/>
                  <a:pt x="3317933" y="101301"/>
                  <a:pt x="3317933" y="101301"/>
                </a:cubicBezTo>
                <a:cubicBezTo>
                  <a:pt x="3315123" y="101301"/>
                  <a:pt x="3315123" y="98482"/>
                  <a:pt x="3315123" y="98482"/>
                </a:cubicBezTo>
                <a:cubicBezTo>
                  <a:pt x="3309500" y="75984"/>
                  <a:pt x="3292629" y="59118"/>
                  <a:pt x="3270134" y="53495"/>
                </a:cubicBezTo>
                <a:cubicBezTo>
                  <a:pt x="3267321" y="53495"/>
                  <a:pt x="3267321" y="50686"/>
                  <a:pt x="3267321" y="50686"/>
                </a:cubicBezTo>
                <a:cubicBezTo>
                  <a:pt x="3267321" y="47872"/>
                  <a:pt x="3270134" y="47872"/>
                  <a:pt x="3270134" y="47872"/>
                </a:cubicBezTo>
                <a:cubicBezTo>
                  <a:pt x="3292629" y="42250"/>
                  <a:pt x="3309500" y="25370"/>
                  <a:pt x="3317933" y="57"/>
                </a:cubicBezTo>
                <a:close/>
                <a:moveTo>
                  <a:pt x="3163283" y="57"/>
                </a:moveTo>
                <a:cubicBezTo>
                  <a:pt x="3171719" y="25370"/>
                  <a:pt x="3188590" y="42250"/>
                  <a:pt x="3211085" y="47873"/>
                </a:cubicBezTo>
                <a:cubicBezTo>
                  <a:pt x="3213895" y="47873"/>
                  <a:pt x="3213895" y="50686"/>
                  <a:pt x="3213895" y="50686"/>
                </a:cubicBezTo>
                <a:cubicBezTo>
                  <a:pt x="3213895" y="53495"/>
                  <a:pt x="3211085" y="53495"/>
                  <a:pt x="3211085" y="53495"/>
                </a:cubicBezTo>
                <a:cubicBezTo>
                  <a:pt x="3188590" y="59118"/>
                  <a:pt x="3171719" y="75984"/>
                  <a:pt x="3166096" y="98483"/>
                </a:cubicBezTo>
                <a:cubicBezTo>
                  <a:pt x="3166096" y="101301"/>
                  <a:pt x="3163283" y="101301"/>
                  <a:pt x="3163283" y="101301"/>
                </a:cubicBezTo>
                <a:cubicBezTo>
                  <a:pt x="3160472" y="101301"/>
                  <a:pt x="3160472" y="98483"/>
                  <a:pt x="3160472" y="98483"/>
                </a:cubicBezTo>
                <a:cubicBezTo>
                  <a:pt x="3154849" y="75984"/>
                  <a:pt x="3137978" y="59118"/>
                  <a:pt x="3115483" y="53495"/>
                </a:cubicBezTo>
                <a:cubicBezTo>
                  <a:pt x="3112670" y="53495"/>
                  <a:pt x="3112670" y="50686"/>
                  <a:pt x="3112670" y="50686"/>
                </a:cubicBezTo>
                <a:cubicBezTo>
                  <a:pt x="3112670" y="47873"/>
                  <a:pt x="3115483" y="47873"/>
                  <a:pt x="3115483" y="47873"/>
                </a:cubicBezTo>
                <a:cubicBezTo>
                  <a:pt x="3137978" y="42250"/>
                  <a:pt x="3154849" y="25370"/>
                  <a:pt x="3163283" y="57"/>
                </a:cubicBezTo>
                <a:close/>
                <a:moveTo>
                  <a:pt x="4406104" y="56"/>
                </a:moveTo>
                <a:cubicBezTo>
                  <a:pt x="4414538" y="25369"/>
                  <a:pt x="4431409" y="42249"/>
                  <a:pt x="4453907" y="47871"/>
                </a:cubicBezTo>
                <a:cubicBezTo>
                  <a:pt x="4456717" y="47871"/>
                  <a:pt x="4456717" y="50686"/>
                  <a:pt x="4456717" y="50686"/>
                </a:cubicBezTo>
                <a:cubicBezTo>
                  <a:pt x="4456717" y="53495"/>
                  <a:pt x="4453907" y="53495"/>
                  <a:pt x="4453907" y="53495"/>
                </a:cubicBezTo>
                <a:cubicBezTo>
                  <a:pt x="4431409" y="59118"/>
                  <a:pt x="4414538" y="75984"/>
                  <a:pt x="4408915" y="98482"/>
                </a:cubicBezTo>
                <a:cubicBezTo>
                  <a:pt x="4408915" y="101301"/>
                  <a:pt x="4406104" y="101301"/>
                  <a:pt x="4406104" y="101301"/>
                </a:cubicBezTo>
                <a:cubicBezTo>
                  <a:pt x="4403291" y="101301"/>
                  <a:pt x="4403291" y="98482"/>
                  <a:pt x="4403291" y="98482"/>
                </a:cubicBezTo>
                <a:cubicBezTo>
                  <a:pt x="4397671" y="75984"/>
                  <a:pt x="4380797" y="59118"/>
                  <a:pt x="4358302" y="53495"/>
                </a:cubicBezTo>
                <a:cubicBezTo>
                  <a:pt x="4355492" y="53495"/>
                  <a:pt x="4355492" y="50686"/>
                  <a:pt x="4355492" y="50686"/>
                </a:cubicBezTo>
                <a:cubicBezTo>
                  <a:pt x="4355492" y="47871"/>
                  <a:pt x="4358302" y="47871"/>
                  <a:pt x="4358302" y="47871"/>
                </a:cubicBezTo>
                <a:cubicBezTo>
                  <a:pt x="4380797" y="42249"/>
                  <a:pt x="4397671" y="25369"/>
                  <a:pt x="4406104" y="56"/>
                </a:cubicBezTo>
                <a:close/>
                <a:moveTo>
                  <a:pt x="4251453" y="56"/>
                </a:moveTo>
                <a:cubicBezTo>
                  <a:pt x="4259887" y="25369"/>
                  <a:pt x="4276758" y="42249"/>
                  <a:pt x="4299256" y="47871"/>
                </a:cubicBezTo>
                <a:cubicBezTo>
                  <a:pt x="4302066" y="47871"/>
                  <a:pt x="4302066" y="50686"/>
                  <a:pt x="4302066" y="50686"/>
                </a:cubicBezTo>
                <a:cubicBezTo>
                  <a:pt x="4302066" y="53495"/>
                  <a:pt x="4299256" y="53495"/>
                  <a:pt x="4299256" y="53495"/>
                </a:cubicBezTo>
                <a:cubicBezTo>
                  <a:pt x="4276758" y="59118"/>
                  <a:pt x="4259887" y="75984"/>
                  <a:pt x="4254264" y="98482"/>
                </a:cubicBezTo>
                <a:cubicBezTo>
                  <a:pt x="4254264" y="101301"/>
                  <a:pt x="4251453" y="101301"/>
                  <a:pt x="4251453" y="101301"/>
                </a:cubicBezTo>
                <a:cubicBezTo>
                  <a:pt x="4248640" y="101301"/>
                  <a:pt x="4248640" y="98482"/>
                  <a:pt x="4248640" y="98482"/>
                </a:cubicBezTo>
                <a:cubicBezTo>
                  <a:pt x="4243020" y="75984"/>
                  <a:pt x="4226146" y="59118"/>
                  <a:pt x="4203651" y="53495"/>
                </a:cubicBezTo>
                <a:cubicBezTo>
                  <a:pt x="4200841" y="53495"/>
                  <a:pt x="4200841" y="50686"/>
                  <a:pt x="4200841" y="50686"/>
                </a:cubicBezTo>
                <a:cubicBezTo>
                  <a:pt x="4200841" y="47871"/>
                  <a:pt x="4203651" y="47871"/>
                  <a:pt x="4203651" y="47871"/>
                </a:cubicBezTo>
                <a:cubicBezTo>
                  <a:pt x="4226146" y="42249"/>
                  <a:pt x="4243020" y="25369"/>
                  <a:pt x="4251453" y="56"/>
                </a:cubicBezTo>
                <a:close/>
                <a:moveTo>
                  <a:pt x="5030325" y="1"/>
                </a:moveTo>
                <a:cubicBezTo>
                  <a:pt x="5035949" y="25311"/>
                  <a:pt x="5055630" y="42189"/>
                  <a:pt x="5078128" y="47811"/>
                </a:cubicBezTo>
                <a:cubicBezTo>
                  <a:pt x="5080938" y="47811"/>
                  <a:pt x="5080938" y="50625"/>
                  <a:pt x="5080938" y="50625"/>
                </a:cubicBezTo>
                <a:cubicBezTo>
                  <a:pt x="5080938" y="53435"/>
                  <a:pt x="5078128" y="53435"/>
                  <a:pt x="5078128" y="53435"/>
                </a:cubicBezTo>
                <a:cubicBezTo>
                  <a:pt x="5055630" y="59058"/>
                  <a:pt x="5038759" y="75926"/>
                  <a:pt x="5033136" y="98424"/>
                </a:cubicBezTo>
                <a:cubicBezTo>
                  <a:pt x="5033136" y="101239"/>
                  <a:pt x="5030325" y="101239"/>
                  <a:pt x="5030325" y="101239"/>
                </a:cubicBezTo>
                <a:cubicBezTo>
                  <a:pt x="5027512" y="101239"/>
                  <a:pt x="5027512" y="98424"/>
                  <a:pt x="5027512" y="98424"/>
                </a:cubicBezTo>
                <a:cubicBezTo>
                  <a:pt x="5021892" y="75926"/>
                  <a:pt x="5005018" y="59058"/>
                  <a:pt x="4982523" y="53435"/>
                </a:cubicBezTo>
                <a:cubicBezTo>
                  <a:pt x="4979713" y="53435"/>
                  <a:pt x="4979713" y="50625"/>
                  <a:pt x="4979713" y="50625"/>
                </a:cubicBezTo>
                <a:cubicBezTo>
                  <a:pt x="4979713" y="47811"/>
                  <a:pt x="4982523" y="47811"/>
                  <a:pt x="4982523" y="47811"/>
                </a:cubicBezTo>
                <a:cubicBezTo>
                  <a:pt x="5005018" y="42189"/>
                  <a:pt x="5021892" y="25311"/>
                  <a:pt x="5030325" y="1"/>
                </a:cubicBezTo>
                <a:close/>
                <a:moveTo>
                  <a:pt x="4872861" y="1"/>
                </a:moveTo>
                <a:cubicBezTo>
                  <a:pt x="4881298" y="25312"/>
                  <a:pt x="4898166" y="42189"/>
                  <a:pt x="4920664" y="47811"/>
                </a:cubicBezTo>
                <a:cubicBezTo>
                  <a:pt x="4923474" y="47811"/>
                  <a:pt x="4923474" y="50625"/>
                  <a:pt x="4923474" y="50625"/>
                </a:cubicBezTo>
                <a:cubicBezTo>
                  <a:pt x="4923474" y="53435"/>
                  <a:pt x="4920664" y="53435"/>
                  <a:pt x="4920664" y="53435"/>
                </a:cubicBezTo>
                <a:cubicBezTo>
                  <a:pt x="4898166" y="59058"/>
                  <a:pt x="4881298" y="75926"/>
                  <a:pt x="4875675" y="98424"/>
                </a:cubicBezTo>
                <a:cubicBezTo>
                  <a:pt x="4875675" y="101239"/>
                  <a:pt x="4872861" y="101239"/>
                  <a:pt x="4872861" y="101239"/>
                </a:cubicBezTo>
                <a:cubicBezTo>
                  <a:pt x="4870048" y="101239"/>
                  <a:pt x="4870048" y="98424"/>
                  <a:pt x="4870048" y="98424"/>
                </a:cubicBezTo>
                <a:cubicBezTo>
                  <a:pt x="4864428" y="75926"/>
                  <a:pt x="4847557" y="59058"/>
                  <a:pt x="4825062" y="53435"/>
                </a:cubicBezTo>
                <a:cubicBezTo>
                  <a:pt x="4822249" y="53435"/>
                  <a:pt x="4822249" y="50625"/>
                  <a:pt x="4822249" y="50625"/>
                </a:cubicBezTo>
                <a:cubicBezTo>
                  <a:pt x="4822249" y="47811"/>
                  <a:pt x="4825062" y="47811"/>
                  <a:pt x="4825062" y="47811"/>
                </a:cubicBezTo>
                <a:cubicBezTo>
                  <a:pt x="4847557" y="42189"/>
                  <a:pt x="4864428" y="25312"/>
                  <a:pt x="4872861" y="1"/>
                </a:cubicBezTo>
                <a:close/>
                <a:moveTo>
                  <a:pt x="4718213" y="1"/>
                </a:moveTo>
                <a:cubicBezTo>
                  <a:pt x="4726650" y="25312"/>
                  <a:pt x="4743518" y="42189"/>
                  <a:pt x="4766016" y="47811"/>
                </a:cubicBezTo>
                <a:cubicBezTo>
                  <a:pt x="4768826" y="47811"/>
                  <a:pt x="4768826" y="50625"/>
                  <a:pt x="4768826" y="50625"/>
                </a:cubicBezTo>
                <a:cubicBezTo>
                  <a:pt x="4768826" y="53435"/>
                  <a:pt x="4766016" y="53435"/>
                  <a:pt x="4766016" y="53435"/>
                </a:cubicBezTo>
                <a:cubicBezTo>
                  <a:pt x="4743518" y="59058"/>
                  <a:pt x="4726650" y="75926"/>
                  <a:pt x="4721027" y="98424"/>
                </a:cubicBezTo>
                <a:cubicBezTo>
                  <a:pt x="4721027" y="101239"/>
                  <a:pt x="4718213" y="101239"/>
                  <a:pt x="4718213" y="101239"/>
                </a:cubicBezTo>
                <a:cubicBezTo>
                  <a:pt x="4715400" y="101239"/>
                  <a:pt x="4715400" y="98424"/>
                  <a:pt x="4715400" y="98424"/>
                </a:cubicBezTo>
                <a:cubicBezTo>
                  <a:pt x="4709780" y="75926"/>
                  <a:pt x="4692909" y="59058"/>
                  <a:pt x="4670414" y="53435"/>
                </a:cubicBezTo>
                <a:cubicBezTo>
                  <a:pt x="4667601" y="53435"/>
                  <a:pt x="4667601" y="50625"/>
                  <a:pt x="4667601" y="50625"/>
                </a:cubicBezTo>
                <a:cubicBezTo>
                  <a:pt x="4667601" y="47811"/>
                  <a:pt x="4670414" y="47811"/>
                  <a:pt x="4670414" y="47811"/>
                </a:cubicBezTo>
                <a:cubicBezTo>
                  <a:pt x="4692909" y="42189"/>
                  <a:pt x="4709780" y="25312"/>
                  <a:pt x="4718213" y="1"/>
                </a:cubicBezTo>
                <a:close/>
                <a:moveTo>
                  <a:pt x="4563563" y="1"/>
                </a:moveTo>
                <a:cubicBezTo>
                  <a:pt x="4571999" y="25312"/>
                  <a:pt x="4588867" y="42190"/>
                  <a:pt x="4611365" y="47811"/>
                </a:cubicBezTo>
                <a:cubicBezTo>
                  <a:pt x="4614175" y="47811"/>
                  <a:pt x="4614175" y="50625"/>
                  <a:pt x="4614175" y="50625"/>
                </a:cubicBezTo>
                <a:cubicBezTo>
                  <a:pt x="4614175" y="53435"/>
                  <a:pt x="4611365" y="53435"/>
                  <a:pt x="4611365" y="53435"/>
                </a:cubicBezTo>
                <a:cubicBezTo>
                  <a:pt x="4588867" y="59058"/>
                  <a:pt x="4571999" y="75926"/>
                  <a:pt x="4566376" y="98424"/>
                </a:cubicBezTo>
                <a:cubicBezTo>
                  <a:pt x="4566376" y="101239"/>
                  <a:pt x="4563563" y="101239"/>
                  <a:pt x="4563563" y="101239"/>
                </a:cubicBezTo>
                <a:cubicBezTo>
                  <a:pt x="4560749" y="101239"/>
                  <a:pt x="4560749" y="98424"/>
                  <a:pt x="4560749" y="98424"/>
                </a:cubicBezTo>
                <a:cubicBezTo>
                  <a:pt x="4555129" y="75926"/>
                  <a:pt x="4538258" y="59058"/>
                  <a:pt x="4515763" y="53435"/>
                </a:cubicBezTo>
                <a:cubicBezTo>
                  <a:pt x="4512950" y="53435"/>
                  <a:pt x="4512950" y="50625"/>
                  <a:pt x="4512950" y="50625"/>
                </a:cubicBezTo>
                <a:cubicBezTo>
                  <a:pt x="4512950" y="47811"/>
                  <a:pt x="4515763" y="47811"/>
                  <a:pt x="4515763" y="47811"/>
                </a:cubicBezTo>
                <a:cubicBezTo>
                  <a:pt x="4538258" y="42190"/>
                  <a:pt x="4555129" y="25312"/>
                  <a:pt x="4563563" y="1"/>
                </a:cubicBezTo>
                <a:close/>
                <a:moveTo>
                  <a:pt x="5184973" y="0"/>
                </a:moveTo>
                <a:cubicBezTo>
                  <a:pt x="5193410" y="25311"/>
                  <a:pt x="5210281" y="42189"/>
                  <a:pt x="5232776" y="47811"/>
                </a:cubicBezTo>
                <a:cubicBezTo>
                  <a:pt x="5235586" y="47811"/>
                  <a:pt x="5235586" y="50625"/>
                  <a:pt x="5235586" y="50625"/>
                </a:cubicBezTo>
                <a:cubicBezTo>
                  <a:pt x="5235586" y="53435"/>
                  <a:pt x="5232776" y="53435"/>
                  <a:pt x="5232776" y="53435"/>
                </a:cubicBezTo>
                <a:cubicBezTo>
                  <a:pt x="5210281" y="59058"/>
                  <a:pt x="5193410" y="75926"/>
                  <a:pt x="5187787" y="98424"/>
                </a:cubicBezTo>
                <a:cubicBezTo>
                  <a:pt x="5187787" y="101239"/>
                  <a:pt x="5184973" y="101239"/>
                  <a:pt x="5184973" y="101239"/>
                </a:cubicBezTo>
                <a:cubicBezTo>
                  <a:pt x="5182163" y="101239"/>
                  <a:pt x="5182163" y="98424"/>
                  <a:pt x="5182163" y="98424"/>
                </a:cubicBezTo>
                <a:cubicBezTo>
                  <a:pt x="5176540" y="75926"/>
                  <a:pt x="5159669" y="59058"/>
                  <a:pt x="5137174" y="53435"/>
                </a:cubicBezTo>
                <a:cubicBezTo>
                  <a:pt x="5134361" y="53435"/>
                  <a:pt x="5134361" y="50625"/>
                  <a:pt x="5134361" y="50625"/>
                </a:cubicBezTo>
                <a:cubicBezTo>
                  <a:pt x="5134361" y="47811"/>
                  <a:pt x="5137174" y="47811"/>
                  <a:pt x="5137174" y="47811"/>
                </a:cubicBezTo>
                <a:cubicBezTo>
                  <a:pt x="5159669" y="42189"/>
                  <a:pt x="5176540" y="25311"/>
                  <a:pt x="5184973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alpha val="5000"/>
                </a:schemeClr>
              </a:gs>
              <a:gs pos="100000">
                <a:schemeClr val="bg1">
                  <a:alpha val="0"/>
                </a:schemeClr>
              </a:gs>
            </a:gsLst>
            <a:lin ang="16200000" scaled="1"/>
            <a:tileRect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1EFE70B-EAA2-46CA-B679-BD9D09193CBF}"/>
              </a:ext>
            </a:extLst>
          </p:cNvPr>
          <p:cNvSpPr/>
          <p:nvPr/>
        </p:nvSpPr>
        <p:spPr>
          <a:xfrm rot="10800000">
            <a:off x="6096001" y="0"/>
            <a:ext cx="6095999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alpha val="85000"/>
                </a:schemeClr>
              </a:gs>
              <a:gs pos="100000">
                <a:schemeClr val="accent1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13" name="Ellipse 12">
            <a:extLst>
              <a:ext uri="{FF2B5EF4-FFF2-40B4-BE49-F238E27FC236}">
                <a16:creationId xmlns:a16="http://schemas.microsoft.com/office/drawing/2014/main" id="{737DA4D2-A2ED-4C97-AC1B-17317D4E561C}"/>
              </a:ext>
            </a:extLst>
          </p:cNvPr>
          <p:cNvSpPr/>
          <p:nvPr/>
        </p:nvSpPr>
        <p:spPr>
          <a:xfrm>
            <a:off x="6503039" y="3793163"/>
            <a:ext cx="158362" cy="158362"/>
          </a:xfrm>
          <a:prstGeom prst="ellipse">
            <a:avLst/>
          </a:prstGeom>
          <a:solidFill>
            <a:schemeClr val="accent6"/>
          </a:solidFill>
          <a:ln w="63500" cap="flat">
            <a:solidFill>
              <a:schemeClr val="accent6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49" name="Groupe 48">
            <a:extLst>
              <a:ext uri="{FF2B5EF4-FFF2-40B4-BE49-F238E27FC236}">
                <a16:creationId xmlns:a16="http://schemas.microsoft.com/office/drawing/2014/main" id="{E38C3841-3EF9-4EA9-9B07-1CF8ABDF3699}"/>
              </a:ext>
            </a:extLst>
          </p:cNvPr>
          <p:cNvGrpSpPr/>
          <p:nvPr/>
        </p:nvGrpSpPr>
        <p:grpSpPr>
          <a:xfrm>
            <a:off x="7553278" y="2661679"/>
            <a:ext cx="254739" cy="255562"/>
            <a:chOff x="7553278" y="2661679"/>
            <a:chExt cx="254739" cy="255562"/>
          </a:xfrm>
        </p:grpSpPr>
        <p:sp>
          <p:nvSpPr>
            <p:cNvPr id="8" name="Graphique 19">
              <a:extLst>
                <a:ext uri="{FF2B5EF4-FFF2-40B4-BE49-F238E27FC236}">
                  <a16:creationId xmlns:a16="http://schemas.microsoft.com/office/drawing/2014/main" id="{9C08743E-3CD5-4989-A004-57F73240B406}"/>
                </a:ext>
              </a:extLst>
            </p:cNvPr>
            <p:cNvSpPr/>
            <p:nvPr/>
          </p:nvSpPr>
          <p:spPr>
            <a:xfrm>
              <a:off x="7553278" y="2661679"/>
              <a:ext cx="254739" cy="255562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3"/>
            </a:solidFill>
            <a:ln w="63500" cap="flat">
              <a:solidFill>
                <a:schemeClr val="accent3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4" name="Ellipse 13">
              <a:extLst>
                <a:ext uri="{FF2B5EF4-FFF2-40B4-BE49-F238E27FC236}">
                  <a16:creationId xmlns:a16="http://schemas.microsoft.com/office/drawing/2014/main" id="{FCEA3DDF-C98B-465A-993A-347F00853AFC}"/>
                </a:ext>
              </a:extLst>
            </p:cNvPr>
            <p:cNvSpPr/>
            <p:nvPr/>
          </p:nvSpPr>
          <p:spPr>
            <a:xfrm>
              <a:off x="7637693" y="2746506"/>
              <a:ext cx="85909" cy="85909"/>
            </a:xfrm>
            <a:prstGeom prst="ellipse">
              <a:avLst/>
            </a:prstGeom>
            <a:solidFill>
              <a:schemeClr val="accent6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15" name="Ellipse 14">
            <a:extLst>
              <a:ext uri="{FF2B5EF4-FFF2-40B4-BE49-F238E27FC236}">
                <a16:creationId xmlns:a16="http://schemas.microsoft.com/office/drawing/2014/main" id="{E6253BA3-4AE7-4994-AB53-BC201AE52BF9}"/>
              </a:ext>
            </a:extLst>
          </p:cNvPr>
          <p:cNvSpPr/>
          <p:nvPr/>
        </p:nvSpPr>
        <p:spPr>
          <a:xfrm>
            <a:off x="7845204" y="2978728"/>
            <a:ext cx="158362" cy="158362"/>
          </a:xfrm>
          <a:prstGeom prst="ellipse">
            <a:avLst/>
          </a:prstGeom>
          <a:solidFill>
            <a:schemeClr val="accent6"/>
          </a:solidFill>
          <a:ln w="63500" cap="flat">
            <a:solidFill>
              <a:schemeClr val="accent6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18" name="Rectangle : coins arrondis 17">
            <a:extLst>
              <a:ext uri="{FF2B5EF4-FFF2-40B4-BE49-F238E27FC236}">
                <a16:creationId xmlns:a16="http://schemas.microsoft.com/office/drawing/2014/main" id="{2BB4E229-CA8C-414F-A543-407E218DFF50}"/>
              </a:ext>
            </a:extLst>
          </p:cNvPr>
          <p:cNvSpPr/>
          <p:nvPr/>
        </p:nvSpPr>
        <p:spPr>
          <a:xfrm>
            <a:off x="5789832" y="2838621"/>
            <a:ext cx="1067607" cy="293846"/>
          </a:xfrm>
          <a:prstGeom prst="roundRect">
            <a:avLst>
              <a:gd name="adj" fmla="val 28178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Arlington (USA)</a:t>
            </a:r>
          </a:p>
        </p:txBody>
      </p:sp>
      <p:sp>
        <p:nvSpPr>
          <p:cNvPr id="19" name="Rectangle : coins arrondis 18">
            <a:extLst>
              <a:ext uri="{FF2B5EF4-FFF2-40B4-BE49-F238E27FC236}">
                <a16:creationId xmlns:a16="http://schemas.microsoft.com/office/drawing/2014/main" id="{4ACA814B-CB0B-41FA-8361-5FF03EF619B2}"/>
              </a:ext>
            </a:extLst>
          </p:cNvPr>
          <p:cNvSpPr/>
          <p:nvPr/>
        </p:nvSpPr>
        <p:spPr>
          <a:xfrm>
            <a:off x="5466028" y="4030655"/>
            <a:ext cx="2232383" cy="293846"/>
          </a:xfrm>
          <a:prstGeom prst="roundRect">
            <a:avLst>
              <a:gd name="adj" fmla="val 28178"/>
            </a:avLst>
          </a:prstGeom>
          <a:solidFill>
            <a:schemeClr val="accent6"/>
          </a:solidFill>
          <a:ln>
            <a:noFill/>
          </a:ln>
          <a:effectLst>
            <a:outerShdw blurRad="127000" algn="ctr" rotWithShape="0">
              <a:schemeClr val="accent6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Santo Domingo (Domincan Republic)</a:t>
            </a:r>
          </a:p>
        </p:txBody>
      </p:sp>
      <p:sp>
        <p:nvSpPr>
          <p:cNvPr id="20" name="Rectangle : coins arrondis 19">
            <a:extLst>
              <a:ext uri="{FF2B5EF4-FFF2-40B4-BE49-F238E27FC236}">
                <a16:creationId xmlns:a16="http://schemas.microsoft.com/office/drawing/2014/main" id="{2D063FD4-3D21-4B8D-89BB-E4A1560522B9}"/>
              </a:ext>
            </a:extLst>
          </p:cNvPr>
          <p:cNvSpPr/>
          <p:nvPr/>
        </p:nvSpPr>
        <p:spPr>
          <a:xfrm>
            <a:off x="7112710" y="2283007"/>
            <a:ext cx="1135874" cy="293846"/>
          </a:xfrm>
          <a:prstGeom prst="roundRect">
            <a:avLst>
              <a:gd name="adj" fmla="val 28178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Clamart (France)</a:t>
            </a:r>
          </a:p>
        </p:txBody>
      </p:sp>
      <p:sp>
        <p:nvSpPr>
          <p:cNvPr id="21" name="Rectangle : coins arrondis 20">
            <a:extLst>
              <a:ext uri="{FF2B5EF4-FFF2-40B4-BE49-F238E27FC236}">
                <a16:creationId xmlns:a16="http://schemas.microsoft.com/office/drawing/2014/main" id="{1A3D3A00-4169-460B-856F-EEF75A237217}"/>
              </a:ext>
            </a:extLst>
          </p:cNvPr>
          <p:cNvSpPr/>
          <p:nvPr/>
        </p:nvSpPr>
        <p:spPr>
          <a:xfrm>
            <a:off x="9831813" y="2417662"/>
            <a:ext cx="1150858" cy="293846"/>
          </a:xfrm>
          <a:prstGeom prst="roundRect">
            <a:avLst>
              <a:gd name="adj" fmla="val 28178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Shanghai (China)</a:t>
            </a:r>
          </a:p>
        </p:txBody>
      </p:sp>
      <p:grpSp>
        <p:nvGrpSpPr>
          <p:cNvPr id="48" name="Groupe 47">
            <a:extLst>
              <a:ext uri="{FF2B5EF4-FFF2-40B4-BE49-F238E27FC236}">
                <a16:creationId xmlns:a16="http://schemas.microsoft.com/office/drawing/2014/main" id="{74C80AF7-1BD9-48F4-B0A9-93AB80F43ED7}"/>
              </a:ext>
            </a:extLst>
          </p:cNvPr>
          <p:cNvGrpSpPr/>
          <p:nvPr/>
        </p:nvGrpSpPr>
        <p:grpSpPr>
          <a:xfrm>
            <a:off x="10279873" y="2811583"/>
            <a:ext cx="254739" cy="255562"/>
            <a:chOff x="10279873" y="2811583"/>
            <a:chExt cx="254739" cy="255562"/>
          </a:xfrm>
        </p:grpSpPr>
        <p:sp>
          <p:nvSpPr>
            <p:cNvPr id="10" name="Graphique 19">
              <a:extLst>
                <a:ext uri="{FF2B5EF4-FFF2-40B4-BE49-F238E27FC236}">
                  <a16:creationId xmlns:a16="http://schemas.microsoft.com/office/drawing/2014/main" id="{059BD7BC-A063-45E5-A014-F6ADD167DC88}"/>
                </a:ext>
              </a:extLst>
            </p:cNvPr>
            <p:cNvSpPr/>
            <p:nvPr/>
          </p:nvSpPr>
          <p:spPr>
            <a:xfrm>
              <a:off x="10279873" y="2811583"/>
              <a:ext cx="254739" cy="255562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3"/>
            </a:solidFill>
            <a:ln w="63500" cap="flat">
              <a:solidFill>
                <a:schemeClr val="accent3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2" name="Ellipse 21">
              <a:extLst>
                <a:ext uri="{FF2B5EF4-FFF2-40B4-BE49-F238E27FC236}">
                  <a16:creationId xmlns:a16="http://schemas.microsoft.com/office/drawing/2014/main" id="{68E66C7C-C567-4CBF-AAA7-4D4C0FA5F3F3}"/>
                </a:ext>
              </a:extLst>
            </p:cNvPr>
            <p:cNvSpPr/>
            <p:nvPr/>
          </p:nvSpPr>
          <p:spPr>
            <a:xfrm>
              <a:off x="10364288" y="2896410"/>
              <a:ext cx="85909" cy="85909"/>
            </a:xfrm>
            <a:prstGeom prst="ellipse">
              <a:avLst/>
            </a:prstGeom>
            <a:solidFill>
              <a:schemeClr val="accent6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23" name="Rectangle : coins arrondis 22">
            <a:extLst>
              <a:ext uri="{FF2B5EF4-FFF2-40B4-BE49-F238E27FC236}">
                <a16:creationId xmlns:a16="http://schemas.microsoft.com/office/drawing/2014/main" id="{1C7E2BD3-90F9-4C20-AAAC-F0DAFFB1B9EC}"/>
              </a:ext>
            </a:extLst>
          </p:cNvPr>
          <p:cNvSpPr/>
          <p:nvPr/>
        </p:nvSpPr>
        <p:spPr>
          <a:xfrm>
            <a:off x="7398928" y="3216220"/>
            <a:ext cx="1054287" cy="293846"/>
          </a:xfrm>
          <a:prstGeom prst="roundRect">
            <a:avLst>
              <a:gd name="adj" fmla="val 28178"/>
            </a:avLst>
          </a:prstGeom>
          <a:solidFill>
            <a:schemeClr val="accent6"/>
          </a:solidFill>
          <a:ln>
            <a:noFill/>
          </a:ln>
          <a:effectLst>
            <a:outerShdw blurRad="127000" algn="ctr" rotWithShape="0">
              <a:schemeClr val="accent6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Saluggia</a:t>
            </a: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 (Italy)</a:t>
            </a:r>
          </a:p>
        </p:txBody>
      </p: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93109A50-75D7-40D8-9EBF-624CBAE89D68}"/>
              </a:ext>
            </a:extLst>
          </p:cNvPr>
          <p:cNvGrpSpPr/>
          <p:nvPr/>
        </p:nvGrpSpPr>
        <p:grpSpPr>
          <a:xfrm>
            <a:off x="8635849" y="6283365"/>
            <a:ext cx="1608485" cy="255562"/>
            <a:chOff x="8635849" y="6283365"/>
            <a:chExt cx="1608485" cy="255562"/>
          </a:xfrm>
        </p:grpSpPr>
        <p:sp>
          <p:nvSpPr>
            <p:cNvPr id="24" name="Graphique 19">
              <a:extLst>
                <a:ext uri="{FF2B5EF4-FFF2-40B4-BE49-F238E27FC236}">
                  <a16:creationId xmlns:a16="http://schemas.microsoft.com/office/drawing/2014/main" id="{6982ECA6-FDA8-4336-8CB2-0066523A7196}"/>
                </a:ext>
              </a:extLst>
            </p:cNvPr>
            <p:cNvSpPr/>
            <p:nvPr/>
          </p:nvSpPr>
          <p:spPr>
            <a:xfrm>
              <a:off x="8635849" y="6283365"/>
              <a:ext cx="254739" cy="255562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3"/>
            </a:solidFill>
            <a:ln w="63500" cap="flat">
              <a:solidFill>
                <a:schemeClr val="accent3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383A1474-7260-4F08-8662-FF7F9D1B040C}"/>
                </a:ext>
              </a:extLst>
            </p:cNvPr>
            <p:cNvSpPr txBox="1"/>
            <p:nvPr/>
          </p:nvSpPr>
          <p:spPr>
            <a:xfrm>
              <a:off x="8992388" y="6341896"/>
              <a:ext cx="1251946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Corporate/Division HQs</a:t>
              </a:r>
            </a:p>
          </p:txBody>
        </p:sp>
      </p:grpSp>
      <p:grpSp>
        <p:nvGrpSpPr>
          <p:cNvPr id="51" name="Groupe 50">
            <a:extLst>
              <a:ext uri="{FF2B5EF4-FFF2-40B4-BE49-F238E27FC236}">
                <a16:creationId xmlns:a16="http://schemas.microsoft.com/office/drawing/2014/main" id="{066DEF59-D73D-4928-9A9A-C68CF7CEF757}"/>
              </a:ext>
            </a:extLst>
          </p:cNvPr>
          <p:cNvGrpSpPr/>
          <p:nvPr/>
        </p:nvGrpSpPr>
        <p:grpSpPr>
          <a:xfrm>
            <a:off x="10656609" y="6331965"/>
            <a:ext cx="1127404" cy="158362"/>
            <a:chOff x="10656609" y="6331965"/>
            <a:chExt cx="1127404" cy="158362"/>
          </a:xfrm>
        </p:grpSpPr>
        <p:sp>
          <p:nvSpPr>
            <p:cNvPr id="25" name="Ellipse 24">
              <a:extLst>
                <a:ext uri="{FF2B5EF4-FFF2-40B4-BE49-F238E27FC236}">
                  <a16:creationId xmlns:a16="http://schemas.microsoft.com/office/drawing/2014/main" id="{7C931B74-06E0-48DE-8724-F7D98FD66846}"/>
                </a:ext>
              </a:extLst>
            </p:cNvPr>
            <p:cNvSpPr/>
            <p:nvPr/>
          </p:nvSpPr>
          <p:spPr>
            <a:xfrm>
              <a:off x="10656609" y="6331965"/>
              <a:ext cx="158362" cy="158362"/>
            </a:xfrm>
            <a:prstGeom prst="ellipse">
              <a:avLst/>
            </a:prstGeom>
            <a:solidFill>
              <a:schemeClr val="accent6"/>
            </a:solidFill>
            <a:ln w="63500" cap="flat">
              <a:solidFill>
                <a:schemeClr val="accent6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F9AE5096-5F81-4AB2-9C8D-AFB24890518C}"/>
                </a:ext>
              </a:extLst>
            </p:cNvPr>
            <p:cNvSpPr txBox="1"/>
            <p:nvPr/>
          </p:nvSpPr>
          <p:spPr>
            <a:xfrm>
              <a:off x="10913582" y="6339492"/>
              <a:ext cx="870431" cy="138499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Production Sites</a:t>
              </a:r>
            </a:p>
          </p:txBody>
        </p:sp>
      </p:grpSp>
      <p:pic>
        <p:nvPicPr>
          <p:cNvPr id="43" name="Image 42">
            <a:extLst>
              <a:ext uri="{FF2B5EF4-FFF2-40B4-BE49-F238E27FC236}">
                <a16:creationId xmlns:a16="http://schemas.microsoft.com/office/drawing/2014/main" id="{A06C110A-8380-44DB-9926-09AB1E574C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3458" y="404813"/>
            <a:ext cx="1260555" cy="236266"/>
          </a:xfrm>
          <a:prstGeom prst="rect">
            <a:avLst/>
          </a:prstGeom>
        </p:spPr>
      </p:pic>
      <p:grpSp>
        <p:nvGrpSpPr>
          <p:cNvPr id="4" name="Groupe 3">
            <a:extLst>
              <a:ext uri="{FF2B5EF4-FFF2-40B4-BE49-F238E27FC236}">
                <a16:creationId xmlns:a16="http://schemas.microsoft.com/office/drawing/2014/main" id="{530E5028-CB50-4A52-90C3-78FAAE44B287}"/>
              </a:ext>
            </a:extLst>
          </p:cNvPr>
          <p:cNvGrpSpPr/>
          <p:nvPr/>
        </p:nvGrpSpPr>
        <p:grpSpPr>
          <a:xfrm>
            <a:off x="-1" y="4442791"/>
            <a:ext cx="5334437" cy="2415209"/>
            <a:chOff x="-1" y="4442791"/>
            <a:chExt cx="5334437" cy="2415209"/>
          </a:xfrm>
        </p:grpSpPr>
        <p:sp>
          <p:nvSpPr>
            <p:cNvPr id="41" name="Rectangle : avec coin arrondi 40">
              <a:extLst>
                <a:ext uri="{FF2B5EF4-FFF2-40B4-BE49-F238E27FC236}">
                  <a16:creationId xmlns:a16="http://schemas.microsoft.com/office/drawing/2014/main" id="{96B35A2C-5BC1-4F08-BF00-6BDA92131753}"/>
                </a:ext>
              </a:extLst>
            </p:cNvPr>
            <p:cNvSpPr/>
            <p:nvPr/>
          </p:nvSpPr>
          <p:spPr>
            <a:xfrm>
              <a:off x="-1" y="4442791"/>
              <a:ext cx="5334437" cy="2415209"/>
            </a:xfrm>
            <a:prstGeom prst="round1Rect">
              <a:avLst>
                <a:gd name="adj" fmla="val 514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0C0B5F11-2381-435C-A3BD-5AB0F8C19D53}"/>
                </a:ext>
              </a:extLst>
            </p:cNvPr>
            <p:cNvSpPr txBox="1"/>
            <p:nvPr/>
          </p:nvSpPr>
          <p:spPr>
            <a:xfrm>
              <a:off x="939597" y="4824864"/>
              <a:ext cx="2002590" cy="510909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80+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Countries and Regions</a:t>
              </a:r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0B64FEF2-5D18-4D4E-AC4A-EF7E34EA5622}"/>
                </a:ext>
              </a:extLst>
            </p:cNvPr>
            <p:cNvSpPr txBox="1"/>
            <p:nvPr/>
          </p:nvSpPr>
          <p:spPr>
            <a:xfrm>
              <a:off x="3524105" y="5656813"/>
              <a:ext cx="1492374" cy="714042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5000+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International Patents (incl. applications)</a:t>
              </a:r>
            </a:p>
          </p:txBody>
        </p:sp>
        <p:sp>
          <p:nvSpPr>
            <p:cNvPr id="36" name="ZoneTexte 35">
              <a:extLst>
                <a:ext uri="{FF2B5EF4-FFF2-40B4-BE49-F238E27FC236}">
                  <a16:creationId xmlns:a16="http://schemas.microsoft.com/office/drawing/2014/main" id="{E1A5BC94-C687-4DCC-9374-54CBF00749DD}"/>
                </a:ext>
              </a:extLst>
            </p:cNvPr>
            <p:cNvSpPr txBox="1"/>
            <p:nvPr/>
          </p:nvSpPr>
          <p:spPr>
            <a:xfrm>
              <a:off x="1004552" y="5758380"/>
              <a:ext cx="1674273" cy="510909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7000+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Employees</a:t>
              </a:r>
              <a:r>
                <a:rPr kumimoji="0" lang="fr-FR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 Worldwide</a:t>
              </a:r>
            </a:p>
          </p:txBody>
        </p:sp>
        <p:sp>
          <p:nvSpPr>
            <p:cNvPr id="38" name="ZoneTexte 37">
              <a:extLst>
                <a:ext uri="{FF2B5EF4-FFF2-40B4-BE49-F238E27FC236}">
                  <a16:creationId xmlns:a16="http://schemas.microsoft.com/office/drawing/2014/main" id="{3826CF69-1ED8-4E40-8CE7-664D73C3976C}"/>
                </a:ext>
              </a:extLst>
            </p:cNvPr>
            <p:cNvSpPr txBox="1"/>
            <p:nvPr/>
          </p:nvSpPr>
          <p:spPr>
            <a:xfrm>
              <a:off x="3514525" y="4824864"/>
              <a:ext cx="1492374" cy="510909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12</a:t>
              </a:r>
            </a:p>
            <a:p>
              <a:pPr marL="0" marR="0" lvl="0" indent="0" algn="l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Medical</a:t>
              </a:r>
              <a:r>
                <a:rPr kumimoji="0" lang="fr-FR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 disciplines</a:t>
              </a:r>
            </a:p>
          </p:txBody>
        </p:sp>
        <p:pic>
          <p:nvPicPr>
            <p:cNvPr id="11" name="Graphique 10">
              <a:extLst>
                <a:ext uri="{FF2B5EF4-FFF2-40B4-BE49-F238E27FC236}">
                  <a16:creationId xmlns:a16="http://schemas.microsoft.com/office/drawing/2014/main" id="{3665B071-8940-4C97-A183-B6713224113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24835" y="4863060"/>
              <a:ext cx="434517" cy="434517"/>
            </a:xfrm>
            <a:prstGeom prst="rect">
              <a:avLst/>
            </a:prstGeom>
          </p:spPr>
        </p:pic>
        <p:pic>
          <p:nvPicPr>
            <p:cNvPr id="32" name="Graphique 31">
              <a:extLst>
                <a:ext uri="{FF2B5EF4-FFF2-40B4-BE49-F238E27FC236}">
                  <a16:creationId xmlns:a16="http://schemas.microsoft.com/office/drawing/2014/main" id="{84B62C70-1A0F-447D-A661-7EF8E312A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20343" y="5817918"/>
              <a:ext cx="391833" cy="391833"/>
            </a:xfrm>
            <a:prstGeom prst="rect">
              <a:avLst/>
            </a:prstGeom>
          </p:spPr>
        </p:pic>
        <p:pic>
          <p:nvPicPr>
            <p:cNvPr id="40" name="Graphique 39">
              <a:extLst>
                <a:ext uri="{FF2B5EF4-FFF2-40B4-BE49-F238E27FC236}">
                  <a16:creationId xmlns:a16="http://schemas.microsoft.com/office/drawing/2014/main" id="{64833A2E-7E41-450E-9722-676C8D7C8C3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039896" y="4879343"/>
              <a:ext cx="401951" cy="401951"/>
            </a:xfrm>
            <a:prstGeom prst="rect">
              <a:avLst/>
            </a:prstGeom>
          </p:spPr>
        </p:pic>
        <p:pic>
          <p:nvPicPr>
            <p:cNvPr id="46" name="Graphique 45">
              <a:extLst>
                <a:ext uri="{FF2B5EF4-FFF2-40B4-BE49-F238E27FC236}">
                  <a16:creationId xmlns:a16="http://schemas.microsoft.com/office/drawing/2014/main" id="{47CE3D48-E644-43AD-A93E-2CAE6AF230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039896" y="5812187"/>
              <a:ext cx="403294" cy="403294"/>
            </a:xfrm>
            <a:prstGeom prst="rect">
              <a:avLst/>
            </a:prstGeom>
          </p:spPr>
        </p:pic>
      </p:grpSp>
      <p:grpSp>
        <p:nvGrpSpPr>
          <p:cNvPr id="53" name="Groupe 52">
            <a:extLst>
              <a:ext uri="{FF2B5EF4-FFF2-40B4-BE49-F238E27FC236}">
                <a16:creationId xmlns:a16="http://schemas.microsoft.com/office/drawing/2014/main" id="{74C80AF7-1BD9-48F4-B0A9-93AB80F43ED7}"/>
              </a:ext>
            </a:extLst>
          </p:cNvPr>
          <p:cNvGrpSpPr/>
          <p:nvPr/>
        </p:nvGrpSpPr>
        <p:grpSpPr>
          <a:xfrm>
            <a:off x="6323635" y="3248542"/>
            <a:ext cx="254739" cy="255562"/>
            <a:chOff x="10279873" y="2811583"/>
            <a:chExt cx="254739" cy="255562"/>
          </a:xfrm>
        </p:grpSpPr>
        <p:sp>
          <p:nvSpPr>
            <p:cNvPr id="54" name="Graphique 19">
              <a:extLst>
                <a:ext uri="{FF2B5EF4-FFF2-40B4-BE49-F238E27FC236}">
                  <a16:creationId xmlns:a16="http://schemas.microsoft.com/office/drawing/2014/main" id="{059BD7BC-A063-45E5-A014-F6ADD167DC88}"/>
                </a:ext>
              </a:extLst>
            </p:cNvPr>
            <p:cNvSpPr/>
            <p:nvPr/>
          </p:nvSpPr>
          <p:spPr>
            <a:xfrm>
              <a:off x="10279873" y="2811583"/>
              <a:ext cx="254739" cy="255562"/>
            </a:xfrm>
            <a:custGeom>
              <a:avLst/>
              <a:gdLst>
                <a:gd name="connsiteX0" fmla="*/ 139397 w 141634"/>
                <a:gd name="connsiteY0" fmla="*/ 67999 h 142093"/>
                <a:gd name="connsiteX1" fmla="*/ 73860 w 141634"/>
                <a:gd name="connsiteY1" fmla="*/ 2345 h 142093"/>
                <a:gd name="connsiteX2" fmla="*/ 70930 w 141634"/>
                <a:gd name="connsiteY2" fmla="*/ 0 h 142093"/>
                <a:gd name="connsiteX3" fmla="*/ 67881 w 141634"/>
                <a:gd name="connsiteY3" fmla="*/ 2462 h 142093"/>
                <a:gd name="connsiteX4" fmla="*/ 2110 w 141634"/>
                <a:gd name="connsiteY4" fmla="*/ 67999 h 142093"/>
                <a:gd name="connsiteX5" fmla="*/ 0 w 141634"/>
                <a:gd name="connsiteY5" fmla="*/ 71047 h 142093"/>
                <a:gd name="connsiteX6" fmla="*/ 2345 w 141634"/>
                <a:gd name="connsiteY6" fmla="*/ 74095 h 142093"/>
                <a:gd name="connsiteX7" fmla="*/ 67764 w 141634"/>
                <a:gd name="connsiteY7" fmla="*/ 139749 h 142093"/>
                <a:gd name="connsiteX8" fmla="*/ 70812 w 141634"/>
                <a:gd name="connsiteY8" fmla="*/ 142093 h 142093"/>
                <a:gd name="connsiteX9" fmla="*/ 73860 w 141634"/>
                <a:gd name="connsiteY9" fmla="*/ 139631 h 142093"/>
                <a:gd name="connsiteX10" fmla="*/ 139280 w 141634"/>
                <a:gd name="connsiteY10" fmla="*/ 74212 h 142093"/>
                <a:gd name="connsiteX11" fmla="*/ 141625 w 141634"/>
                <a:gd name="connsiteY11" fmla="*/ 71164 h 142093"/>
                <a:gd name="connsiteX12" fmla="*/ 139397 w 141634"/>
                <a:gd name="connsiteY12" fmla="*/ 67999 h 1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634" h="142093">
                  <a:moveTo>
                    <a:pt x="139397" y="67999"/>
                  </a:moveTo>
                  <a:cubicBezTo>
                    <a:pt x="107391" y="59557"/>
                    <a:pt x="82302" y="34351"/>
                    <a:pt x="73860" y="2345"/>
                  </a:cubicBezTo>
                  <a:cubicBezTo>
                    <a:pt x="73509" y="938"/>
                    <a:pt x="72336" y="0"/>
                    <a:pt x="70930" y="0"/>
                  </a:cubicBezTo>
                  <a:cubicBezTo>
                    <a:pt x="69405" y="0"/>
                    <a:pt x="68116" y="1055"/>
                    <a:pt x="67881" y="2462"/>
                  </a:cubicBezTo>
                  <a:cubicBezTo>
                    <a:pt x="59323" y="34468"/>
                    <a:pt x="34117" y="59675"/>
                    <a:pt x="2110" y="67999"/>
                  </a:cubicBezTo>
                  <a:cubicBezTo>
                    <a:pt x="938" y="68467"/>
                    <a:pt x="0" y="69640"/>
                    <a:pt x="0" y="71047"/>
                  </a:cubicBezTo>
                  <a:cubicBezTo>
                    <a:pt x="0" y="72571"/>
                    <a:pt x="1055" y="73743"/>
                    <a:pt x="2345" y="74095"/>
                  </a:cubicBezTo>
                  <a:cubicBezTo>
                    <a:pt x="34234" y="82536"/>
                    <a:pt x="59440" y="107743"/>
                    <a:pt x="67764" y="139749"/>
                  </a:cubicBezTo>
                  <a:cubicBezTo>
                    <a:pt x="68116" y="141038"/>
                    <a:pt x="69405" y="142093"/>
                    <a:pt x="70812" y="142093"/>
                  </a:cubicBezTo>
                  <a:cubicBezTo>
                    <a:pt x="72336" y="142093"/>
                    <a:pt x="73626" y="141038"/>
                    <a:pt x="73860" y="139631"/>
                  </a:cubicBezTo>
                  <a:cubicBezTo>
                    <a:pt x="82302" y="107743"/>
                    <a:pt x="107391" y="82653"/>
                    <a:pt x="139280" y="74212"/>
                  </a:cubicBezTo>
                  <a:cubicBezTo>
                    <a:pt x="140569" y="73860"/>
                    <a:pt x="141625" y="72571"/>
                    <a:pt x="141625" y="71164"/>
                  </a:cubicBezTo>
                  <a:cubicBezTo>
                    <a:pt x="141742" y="69523"/>
                    <a:pt x="140804" y="68350"/>
                    <a:pt x="139397" y="67999"/>
                  </a:cubicBezTo>
                </a:path>
              </a:pathLst>
            </a:custGeom>
            <a:solidFill>
              <a:schemeClr val="accent3"/>
            </a:solidFill>
            <a:ln w="63500" cap="flat">
              <a:solidFill>
                <a:schemeClr val="accent3">
                  <a:alpha val="2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55" name="Ellipse 54">
              <a:extLst>
                <a:ext uri="{FF2B5EF4-FFF2-40B4-BE49-F238E27FC236}">
                  <a16:creationId xmlns:a16="http://schemas.microsoft.com/office/drawing/2014/main" id="{68E66C7C-C567-4CBF-AAA7-4D4C0FA5F3F3}"/>
                </a:ext>
              </a:extLst>
            </p:cNvPr>
            <p:cNvSpPr/>
            <p:nvPr/>
          </p:nvSpPr>
          <p:spPr>
            <a:xfrm>
              <a:off x="10364288" y="2896410"/>
              <a:ext cx="85909" cy="85909"/>
            </a:xfrm>
            <a:prstGeom prst="ellipse">
              <a:avLst/>
            </a:prstGeom>
            <a:solidFill>
              <a:schemeClr val="accent6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0808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7.40741E-7 L 0.05924 0.0004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8.33333E-7 1.85185E-6 L 0.05925 0.00046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9" presetClass="entr" presetSubtype="0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8" presetClass="emph" presetSubtype="0" decel="100000" fill="hold" grpId="1" nodeType="withEffect">
                                  <p:stCondLst>
                                    <p:cond delay="900"/>
                                  </p:stCondLst>
                                  <p:childTnLst>
                                    <p:animRot by="21600000">
                                      <p:cBhvr>
                                        <p:cTn id="2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49" presetClass="entr" presetSubtype="0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8" presetClass="emph" presetSubtype="0" decel="100000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Rot by="21600000">
                                      <p:cBhvr>
                                        <p:cTn id="30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9" presetClass="entr" presetSubtype="0" decel="100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8" presetClass="emph" presetSubtype="0" decel="10000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Rot by="21600000">
                                      <p:cBhvr>
                                        <p:cTn id="38" dur="75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49" presetClass="entr" presetSubtype="0" decel="10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7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8" presetClass="emph" presetSubtype="0" decel="10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Rot by="21600000">
                                      <p:cBhvr>
                                        <p:cTn id="46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49" presetClass="entr" presetSubtype="0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7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8" presetClass="emp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54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49" presetClass="entr" presetSubtype="0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8" presetClass="emph" presetSubtype="0" decel="100000" fill="hold" grpId="1" nodeType="withEffect">
                                  <p:stCondLst>
                                    <p:cond delay="600"/>
                                  </p:stCondLst>
                                  <p:childTnLst>
                                    <p:animRot by="21600000">
                                      <p:cBhvr>
                                        <p:cTn id="62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3" presetID="49" presetClass="entr" presetSubtype="0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8" presetClass="emph" presetSubtype="0" decel="100000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Rot by="21600000">
                                      <p:cBhvr>
                                        <p:cTn id="70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1" presetID="49" presetClass="entr" presetSubtype="0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8" presetClass="emph" presetSubtype="0" decel="100000" fill="hold" grpId="1" nodeType="withEffect">
                                  <p:stCondLst>
                                    <p:cond delay="800"/>
                                  </p:stCondLst>
                                  <p:childTnLst>
                                    <p:animRot by="21600000">
                                      <p:cBhvr>
                                        <p:cTn id="78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" presetID="49" presetClass="entr" presetSubtype="0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8" presetClass="emph" presetSubtype="0" decel="100000" fill="hold" grpId="1" nodeType="withEffect">
                                  <p:stCondLst>
                                    <p:cond delay="900"/>
                                  </p:stCondLst>
                                  <p:childTnLst>
                                    <p:animRot by="21600000">
                                      <p:cBhvr>
                                        <p:cTn id="8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1.85185E-6 L 0.05925 0.00046 " pathEditMode="relative" rAng="0" ptsTypes="AA">
                                      <p:cBhvr>
                                        <p:cTn id="91" dur="10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8.33333E-7 1.85185E-6 L 0.05925 0.00046 " pathEditMode="relative" rAng="0" ptsTypes="AA">
                                      <p:cBhvr>
                                        <p:cTn id="96" dur="1000" spd="-100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49" presetClass="entr" presetSubtype="0" decel="10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8" presetClass="emph" presetSubtype="0" decel="100000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animRot by="21600000">
                                      <p:cBhvr>
                                        <p:cTn id="104" dur="75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2" presetClass="path" presetSubtype="0" decel="100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2.77556E-17 -2.59259E-6 L -0.04831 -2.59259E-6 " pathEditMode="relative" rAng="0" ptsTypes="AA">
                                      <p:cBhvr>
                                        <p:cTn id="109" dur="100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22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  <p:bldP spid="3" grpId="1"/>
      <p:bldP spid="13" grpId="0" animBg="1"/>
      <p:bldP spid="13" grpId="1" animBg="1"/>
      <p:bldP spid="15" grpId="0" animBg="1"/>
      <p:bldP spid="15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3" grpId="0" animBg="1"/>
      <p:bldP spid="23" grpId="1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SonR</a:t>
            </a:r>
            <a:r>
              <a:rPr lang="en-GB" dirty="0"/>
              <a:t> CRT system: the technology is in the tip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40</a:t>
            </a:fld>
            <a:endParaRPr kumimoji="1" lang="zh-CN" altLang="en-US"/>
          </a:p>
        </p:txBody>
      </p:sp>
      <p:sp>
        <p:nvSpPr>
          <p:cNvPr id="9" name="Rectangle 8"/>
          <p:cNvSpPr/>
          <p:nvPr/>
        </p:nvSpPr>
        <p:spPr>
          <a:xfrm>
            <a:off x="6477918" y="2336659"/>
            <a:ext cx="5497417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The </a:t>
            </a:r>
            <a:r>
              <a:rPr lang="en-US" sz="2000" dirty="0" err="1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SonR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™ sensor consists of a </a:t>
            </a:r>
            <a:r>
              <a:rPr lang="en-US" sz="2000" b="1" kern="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micro-accelerometer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 embedded in the tip of the </a:t>
            </a:r>
            <a:r>
              <a:rPr lang="en-US" sz="2000" dirty="0" err="1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SonRtip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™ atrial lead</a:t>
            </a:r>
            <a:r>
              <a:rPr lang="en-US" sz="2000" baseline="30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1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 </a:t>
            </a:r>
          </a:p>
          <a:p>
            <a:endParaRPr lang="en-US" sz="2000" dirty="0">
              <a:solidFill>
                <a:srgbClr val="002060"/>
              </a:solidFill>
              <a:latin typeface="Fira Sans" panose="020B0503050000020004" pitchFamily="34" charset="0"/>
              <a:cs typeface="Calibri" pitchFamily="34" charset="0"/>
            </a:endParaRPr>
          </a:p>
          <a:p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SonR™ measures the vibrations generated by the myocardium during cardiac contractions</a:t>
            </a:r>
            <a:r>
              <a:rPr lang="en-US" sz="2000" baseline="30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1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 (during the </a:t>
            </a:r>
            <a:r>
              <a:rPr lang="en-US" sz="2000" dirty="0" err="1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isovolumetric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Calibri" pitchFamily="34" charset="0"/>
              </a:rPr>
              <a:t> phase of the ventricular contraction) </a:t>
            </a:r>
            <a:endParaRPr lang="en-US" sz="2000" baseline="30000" dirty="0">
              <a:solidFill>
                <a:srgbClr val="002060"/>
              </a:solidFill>
              <a:latin typeface="Fira Sans" panose="020B0503050000020004" pitchFamily="34" charset="0"/>
              <a:cs typeface="Calibri" pitchFamily="34" charset="0"/>
            </a:endParaRPr>
          </a:p>
          <a:p>
            <a:endParaRPr lang="en-US" sz="2000" baseline="30000" dirty="0">
              <a:solidFill>
                <a:srgbClr val="002060"/>
              </a:solidFill>
              <a:latin typeface="Fira Sans" panose="020B0503050000020004" pitchFamily="34" charset="0"/>
              <a:cs typeface="Calibri" pitchFamily="34" charset="0"/>
            </a:endParaRPr>
          </a:p>
          <a:p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The amplitude of the SonR signal is correlated with LV </a:t>
            </a:r>
            <a:r>
              <a:rPr lang="en-US" sz="2000" dirty="0" err="1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dP</a:t>
            </a:r>
            <a:r>
              <a:rPr lang="en-US" sz="200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/dt</a:t>
            </a:r>
            <a:r>
              <a:rPr lang="en-US" sz="2000" baseline="-2500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max</a:t>
            </a:r>
            <a:r>
              <a:rPr lang="en-US" sz="2000" baseline="30000" dirty="0">
                <a:solidFill>
                  <a:srgbClr val="002060"/>
                </a:solidFill>
                <a:latin typeface="Fira Sans" panose="020B0503050000020004" pitchFamily="34" charset="0"/>
                <a:cs typeface="Arial Narrow"/>
              </a:rPr>
              <a:t>2</a:t>
            </a:r>
          </a:p>
          <a:p>
            <a:endParaRPr lang="en-US" sz="1600" baseline="30000" dirty="0">
              <a:solidFill>
                <a:srgbClr val="002060"/>
              </a:solidFill>
              <a:latin typeface="Fira Sans" panose="020B0503050000020004" pitchFamily="34" charset="0"/>
              <a:cs typeface="Calibri" pitchFamily="34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268618" y="1250970"/>
            <a:ext cx="6936413" cy="3967288"/>
            <a:chOff x="103366" y="1059584"/>
            <a:chExt cx="5800140" cy="2922943"/>
          </a:xfrm>
        </p:grpSpPr>
        <p:pic>
          <p:nvPicPr>
            <p:cNvPr id="5" name="Image 16" descr="sonrtip_lead_large_sugar_hd.jpg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 rot="16200000">
              <a:off x="76111" y="1086839"/>
              <a:ext cx="2922943" cy="2868433"/>
            </a:xfrm>
            <a:prstGeom prst="rect">
              <a:avLst/>
            </a:prstGeom>
          </p:spPr>
        </p:pic>
        <p:sp>
          <p:nvSpPr>
            <p:cNvPr id="7" name="Rectangle 6"/>
            <p:cNvSpPr/>
            <p:nvPr/>
          </p:nvSpPr>
          <p:spPr>
            <a:xfrm>
              <a:off x="1942003" y="2249058"/>
              <a:ext cx="791570" cy="685800"/>
            </a:xfrm>
            <a:prstGeom prst="rect">
              <a:avLst/>
            </a:prstGeom>
            <a:noFill/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002060"/>
                </a:solidFill>
                <a:latin typeface="Fira Sans" panose="020B0503050000020004" pitchFamily="34" charset="0"/>
              </a:endParaRPr>
            </a:p>
          </p:txBody>
        </p:sp>
        <p:sp>
          <p:nvSpPr>
            <p:cNvPr id="8" name="ZoneTexte 19"/>
            <p:cNvSpPr txBox="1"/>
            <p:nvPr/>
          </p:nvSpPr>
          <p:spPr>
            <a:xfrm>
              <a:off x="193006" y="3643319"/>
              <a:ext cx="2354029" cy="272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b="1" dirty="0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The </a:t>
              </a:r>
              <a:r>
                <a:rPr lang="en-US" b="1" dirty="0" err="1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SonRtip</a:t>
              </a:r>
              <a:r>
                <a:rPr lang="en-US" b="1" baseline="30000" dirty="0" err="1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TM</a:t>
              </a:r>
              <a:r>
                <a:rPr lang="en-US" b="1" dirty="0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 </a:t>
              </a:r>
              <a:r>
                <a:rPr lang="en-US" b="1" dirty="0" err="1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atrial</a:t>
              </a:r>
              <a:r>
                <a:rPr lang="en-US" b="1" dirty="0">
                  <a:solidFill>
                    <a:schemeClr val="accent5"/>
                  </a:solidFill>
                  <a:latin typeface="Fira Sans" panose="020B0503050000020004" pitchFamily="34" charset="0"/>
                  <a:cs typeface="Calibri" pitchFamily="34" charset="0"/>
                </a:rPr>
                <a:t> lead</a:t>
              </a:r>
              <a:r>
                <a:rPr lang="en-US" sz="1100" b="1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 </a:t>
              </a:r>
            </a:p>
          </p:txBody>
        </p:sp>
        <p:pic>
          <p:nvPicPr>
            <p:cNvPr id="10" name="Picture 11" descr="Platinium_sonrtip_2016.png"/>
            <p:cNvPicPr>
              <a:picLocks noChangeAspect="1"/>
            </p:cNvPicPr>
            <p:nvPr/>
          </p:nvPicPr>
          <p:blipFill>
            <a:blip r:embed="rId4" cstate="print">
              <a:duotone>
                <a:prstClr val="black"/>
                <a:schemeClr val="accent5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 rot="20657998">
              <a:off x="2566450" y="1327998"/>
              <a:ext cx="3337056" cy="2150115"/>
            </a:xfrm>
            <a:prstGeom prst="rect">
              <a:avLst/>
            </a:prstGeom>
          </p:spPr>
        </p:pic>
      </p:grpSp>
      <p:sp>
        <p:nvSpPr>
          <p:cNvPr id="12" name="Espace réservé du texte 4"/>
          <p:cNvSpPr txBox="1">
            <a:spLocks/>
          </p:cNvSpPr>
          <p:nvPr/>
        </p:nvSpPr>
        <p:spPr>
          <a:xfrm>
            <a:off x="1625372" y="6324892"/>
            <a:ext cx="970509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>
              <a:defRPr sz="800"/>
            </a:lvl1pPr>
          </a:lstStyle>
          <a:p>
            <a:pPr marL="228600" indent="-228600">
              <a:buAutoNum type="arabicPeriod"/>
            </a:pP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Brugada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J,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Brachmann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J,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Delnoy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PP et al.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Automatic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optimizartion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of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cardiac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resynchroization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therapy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using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SonR-rationale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and design of the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Clinical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trial of the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SonRtip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lead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and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Automatic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AV-VV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optimization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Algorithm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in the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Paradym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RF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SonR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CRT-D (RESPOND CRT) trial.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Am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Heart J , 2014 ; </a:t>
            </a:r>
            <a:r>
              <a:rPr lang="it-IT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Vol</a:t>
            </a:r>
            <a:r>
              <a:rPr lang="it-IT" sz="900" dirty="0">
                <a:solidFill>
                  <a:srgbClr val="002060"/>
                </a:solidFill>
                <a:latin typeface="Fira Sans" panose="020B0503050000020004" pitchFamily="34" charset="0"/>
              </a:rPr>
              <a:t> 167 (4):429-435</a:t>
            </a:r>
          </a:p>
          <a:p>
            <a:pPr marL="228600" indent="-228600">
              <a:buFontTx/>
              <a:buAutoNum type="arabicPeriod"/>
            </a:pPr>
            <a:r>
              <a:rPr lang="en-US" sz="900" dirty="0">
                <a:solidFill>
                  <a:srgbClr val="002060"/>
                </a:solidFill>
                <a:latin typeface="Fira Sans" panose="020B0503050000020004" pitchFamily="34" charset="0"/>
              </a:rPr>
              <a:t>Bordachar P , </a:t>
            </a:r>
            <a:r>
              <a:rPr lang="en-US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Garrigue</a:t>
            </a:r>
            <a:r>
              <a:rPr lang="en-US" sz="900" dirty="0">
                <a:solidFill>
                  <a:srgbClr val="002060"/>
                </a:solidFill>
                <a:latin typeface="Fira Sans" panose="020B0503050000020004" pitchFamily="34" charset="0"/>
              </a:rPr>
              <a:t> S, Ritter P et al. Contributions of a </a:t>
            </a:r>
            <a:r>
              <a:rPr lang="en-US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hemodyamic</a:t>
            </a:r>
            <a:r>
              <a:rPr lang="en-US" sz="900" dirty="0">
                <a:solidFill>
                  <a:srgbClr val="002060"/>
                </a:solidFill>
                <a:latin typeface="Fira Sans" panose="020B0503050000020004" pitchFamily="34" charset="0"/>
              </a:rPr>
              <a:t> sensor embedded in an atrial lead in a porcine model. J </a:t>
            </a:r>
            <a:r>
              <a:rPr lang="en-US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Cardiovasc</a:t>
            </a:r>
            <a:r>
              <a:rPr lang="en-US" sz="900" dirty="0">
                <a:solidFill>
                  <a:srgbClr val="002060"/>
                </a:solidFill>
                <a:latin typeface="Fira Sans" panose="020B0503050000020004" pitchFamily="34" charset="0"/>
              </a:rPr>
              <a:t> Electrophysiol;2011; May </a:t>
            </a:r>
            <a:r>
              <a:rPr lang="en-US" sz="900" dirty="0" err="1">
                <a:solidFill>
                  <a:srgbClr val="002060"/>
                </a:solidFill>
                <a:latin typeface="Fira Sans" panose="020B0503050000020004" pitchFamily="34" charset="0"/>
              </a:rPr>
              <a:t>vol</a:t>
            </a:r>
            <a:r>
              <a:rPr lang="en-US" sz="900" dirty="0">
                <a:solidFill>
                  <a:srgbClr val="002060"/>
                </a:solidFill>
                <a:latin typeface="Fira Sans" panose="020B0503050000020004" pitchFamily="34" charset="0"/>
              </a:rPr>
              <a:t> 22 :579-583</a:t>
            </a:r>
            <a:endParaRPr lang="fr-BE" sz="9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0557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SonR</a:t>
            </a:r>
            <a:r>
              <a:rPr lang="en-GB" dirty="0"/>
              <a:t> and Respond CRT study results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41</a:t>
            </a:fld>
            <a:endParaRPr kumimoji="1" lang="zh-CN" altLang="en-US"/>
          </a:p>
        </p:txBody>
      </p:sp>
      <p:sp>
        <p:nvSpPr>
          <p:cNvPr id="5" name="ZoneTexte 37">
            <a:extLst>
              <a:ext uri="{FF2B5EF4-FFF2-40B4-BE49-F238E27FC236}">
                <a16:creationId xmlns:a16="http://schemas.microsoft.com/office/drawing/2014/main" id="{6B575178-F3D4-49FF-ABF4-F223DE656316}"/>
              </a:ext>
            </a:extLst>
          </p:cNvPr>
          <p:cNvSpPr txBox="1"/>
          <p:nvPr/>
        </p:nvSpPr>
        <p:spPr>
          <a:xfrm>
            <a:off x="319855" y="1417068"/>
            <a:ext cx="5206314" cy="429489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SonR has the </a:t>
            </a: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highest rate of CRT responders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ever reported using automatic device-based optimization (image 1).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1-4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Only device-based strategy using measurements of contractility to </a:t>
            </a: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individualize the AV and VV timings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according to patient needs.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5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baseline="300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baseline="300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As effective as echo while automatic.</a:t>
            </a:r>
            <a:r>
              <a:rPr lang="en-US" sz="1400" b="1" baseline="30000" dirty="0">
                <a:solidFill>
                  <a:schemeClr val="accent5"/>
                </a:solidFill>
                <a:latin typeface="Fira Sans" panose="020B0503050000020004" pitchFamily="34" charset="0"/>
              </a:rPr>
              <a:t>1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b="1" baseline="30000" dirty="0">
              <a:solidFill>
                <a:schemeClr val="accent5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endParaRPr lang="en-US" sz="1400" b="1" dirty="0">
              <a:solidFill>
                <a:schemeClr val="accent5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Benefits more patients less prone to CRT response 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such as pts with history of AF, renal dysfunction or LBBB patients with narrow QRS (image 2).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6</a:t>
            </a:r>
            <a:endParaRPr lang="en-US" sz="1400" dirty="0">
              <a:solidFill>
                <a:srgbClr val="002060"/>
              </a:solidFill>
              <a:latin typeface="Fira Sans" panose="020B0503050000020004" pitchFamily="34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FA1A272-62CB-4ACA-A20D-D1D88E1EB05E}"/>
              </a:ext>
            </a:extLst>
          </p:cNvPr>
          <p:cNvGrpSpPr/>
          <p:nvPr/>
        </p:nvGrpSpPr>
        <p:grpSpPr>
          <a:xfrm>
            <a:off x="5711269" y="3401046"/>
            <a:ext cx="6072744" cy="2887546"/>
            <a:chOff x="5711269" y="3401046"/>
            <a:chExt cx="6072744" cy="2887546"/>
          </a:xfrm>
        </p:grpSpPr>
        <p:sp>
          <p:nvSpPr>
            <p:cNvPr id="21" name="Rectangle : coins arrondis 42">
              <a:extLst>
                <a:ext uri="{FF2B5EF4-FFF2-40B4-BE49-F238E27FC236}">
                  <a16:creationId xmlns:a16="http://schemas.microsoft.com/office/drawing/2014/main" id="{623076AC-EF77-4EBE-BEF3-C15EA40A3AEA}"/>
                </a:ext>
              </a:extLst>
            </p:cNvPr>
            <p:cNvSpPr/>
            <p:nvPr/>
          </p:nvSpPr>
          <p:spPr>
            <a:xfrm>
              <a:off x="5711269" y="3401046"/>
              <a:ext cx="6072744" cy="2887546"/>
            </a:xfrm>
            <a:prstGeom prst="roundRect">
              <a:avLst>
                <a:gd name="adj" fmla="val 7775"/>
              </a:avLst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>
              <a:outerShdw blurRad="381000" algn="ctr" rotWithShape="0">
                <a:prstClr val="black">
                  <a:alpha val="2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2" name="Rectangle: Top Corners Rounded 52">
              <a:extLst>
                <a:ext uri="{FF2B5EF4-FFF2-40B4-BE49-F238E27FC236}">
                  <a16:creationId xmlns:a16="http://schemas.microsoft.com/office/drawing/2014/main" id="{E358EB6E-E7CB-4591-980F-8227224907C6}"/>
                </a:ext>
              </a:extLst>
            </p:cNvPr>
            <p:cNvSpPr/>
            <p:nvPr/>
          </p:nvSpPr>
          <p:spPr>
            <a:xfrm rot="16200000">
              <a:off x="11172134" y="5371085"/>
              <a:ext cx="271001" cy="952756"/>
            </a:xfrm>
            <a:prstGeom prst="round2SameRect">
              <a:avLst>
                <a:gd name="adj1" fmla="val 20790"/>
                <a:gd name="adj2" fmla="val 0"/>
              </a:avLst>
            </a:prstGeom>
            <a:solidFill>
              <a:srgbClr val="042A7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8A368B8-6978-4414-B6D5-F2C18DB31BFB}"/>
                </a:ext>
              </a:extLst>
            </p:cNvPr>
            <p:cNvSpPr txBox="1"/>
            <p:nvPr/>
          </p:nvSpPr>
          <p:spPr>
            <a:xfrm>
              <a:off x="11016356" y="5762825"/>
              <a:ext cx="58255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</a:rPr>
                <a:t>Image 2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F2B89B8-B734-4C6D-81E1-478A40353F2E}"/>
              </a:ext>
            </a:extLst>
          </p:cNvPr>
          <p:cNvGrpSpPr/>
          <p:nvPr/>
        </p:nvGrpSpPr>
        <p:grpSpPr>
          <a:xfrm>
            <a:off x="5711269" y="774429"/>
            <a:ext cx="6072744" cy="2478531"/>
            <a:chOff x="5711269" y="774429"/>
            <a:chExt cx="6072744" cy="2478531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C2B1ACE7-3F53-4529-B576-B43D8A7C2450}"/>
                </a:ext>
              </a:extLst>
            </p:cNvPr>
            <p:cNvGrpSpPr/>
            <p:nvPr/>
          </p:nvGrpSpPr>
          <p:grpSpPr>
            <a:xfrm>
              <a:off x="5711269" y="774429"/>
              <a:ext cx="6072744" cy="2478531"/>
              <a:chOff x="5711269" y="774429"/>
              <a:chExt cx="6072744" cy="2478531"/>
            </a:xfrm>
          </p:grpSpPr>
          <p:sp>
            <p:nvSpPr>
              <p:cNvPr id="27" name="Rectangle : coins arrondis 42">
                <a:extLst>
                  <a:ext uri="{FF2B5EF4-FFF2-40B4-BE49-F238E27FC236}">
                    <a16:creationId xmlns:a16="http://schemas.microsoft.com/office/drawing/2014/main" id="{041C3D3D-D64D-4A92-ADAF-1D09BD6342E3}"/>
                  </a:ext>
                </a:extLst>
              </p:cNvPr>
              <p:cNvSpPr/>
              <p:nvPr/>
            </p:nvSpPr>
            <p:spPr>
              <a:xfrm>
                <a:off x="5711269" y="774429"/>
                <a:ext cx="6072744" cy="2478531"/>
              </a:xfrm>
              <a:prstGeom prst="roundRect">
                <a:avLst>
                  <a:gd name="adj" fmla="val 7775"/>
                </a:avLst>
              </a:pr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381000" algn="ctr" rotWithShape="0">
                  <a:prstClr val="black">
                    <a:alpha val="2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28" name="Rectangle: Top Corners Rounded 5">
                <a:extLst>
                  <a:ext uri="{FF2B5EF4-FFF2-40B4-BE49-F238E27FC236}">
                    <a16:creationId xmlns:a16="http://schemas.microsoft.com/office/drawing/2014/main" id="{FB651B5F-C111-44F2-91E0-ABF8BBFC06AD}"/>
                  </a:ext>
                </a:extLst>
              </p:cNvPr>
              <p:cNvSpPr/>
              <p:nvPr/>
            </p:nvSpPr>
            <p:spPr>
              <a:xfrm rot="16200000">
                <a:off x="11172134" y="2399147"/>
                <a:ext cx="271001" cy="952756"/>
              </a:xfrm>
              <a:prstGeom prst="round2SameRect">
                <a:avLst>
                  <a:gd name="adj1" fmla="val 20790"/>
                  <a:gd name="adj2" fmla="val 0"/>
                </a:avLst>
              </a:prstGeom>
              <a:solidFill>
                <a:srgbClr val="042A72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E66F7F4-63F1-4C59-B756-21772882222D}"/>
                </a:ext>
              </a:extLst>
            </p:cNvPr>
            <p:cNvSpPr txBox="1"/>
            <p:nvPr/>
          </p:nvSpPr>
          <p:spPr>
            <a:xfrm>
              <a:off x="11016356" y="2790887"/>
              <a:ext cx="582557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</a:rPr>
                <a:t>Image 1</a:t>
              </a:r>
            </a:p>
          </p:txBody>
        </p:sp>
      </p:grpSp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0AEEBF61-746E-48F7-85A3-4C584E7172C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32924025"/>
              </p:ext>
            </p:extLst>
          </p:nvPr>
        </p:nvGraphicFramePr>
        <p:xfrm>
          <a:off x="6093450" y="1153395"/>
          <a:ext cx="2753230" cy="20322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Rectangle : coins arrondis 15">
            <a:extLst>
              <a:ext uri="{FF2B5EF4-FFF2-40B4-BE49-F238E27FC236}">
                <a16:creationId xmlns:a16="http://schemas.microsoft.com/office/drawing/2014/main" id="{AB025C10-0343-48D8-A120-077B2ADB466D}"/>
              </a:ext>
            </a:extLst>
          </p:cNvPr>
          <p:cNvSpPr/>
          <p:nvPr/>
        </p:nvSpPr>
        <p:spPr>
          <a:xfrm>
            <a:off x="8945218" y="1796940"/>
            <a:ext cx="2576222" cy="756602"/>
          </a:xfrm>
          <a:prstGeom prst="roundRect">
            <a:avLst>
              <a:gd name="adj" fmla="val 6399"/>
            </a:avLst>
          </a:prstGeom>
          <a:solidFill>
            <a:srgbClr val="4870FF"/>
          </a:solidFill>
          <a:ln w="12700" cap="flat" cmpd="sng" algn="ctr">
            <a:noFill/>
            <a:prstDash val="solid"/>
            <a:miter lim="800000"/>
          </a:ln>
          <a:effectLst>
            <a:outerShdw blurRad="127000" algn="ctr" rotWithShape="0">
              <a:srgbClr val="4870FF">
                <a:alpha val="40000"/>
              </a:srgbClr>
            </a:outerShdw>
          </a:effectLst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*Clinical response based on composite clinical criteria: Alive, Free from heart failure events, with an improved NYHA functional class or quality of life.</a:t>
            </a:r>
          </a:p>
        </p:txBody>
      </p:sp>
      <p:graphicFrame>
        <p:nvGraphicFramePr>
          <p:cNvPr id="31" name="Chart 30">
            <a:extLst>
              <a:ext uri="{FF2B5EF4-FFF2-40B4-BE49-F238E27FC236}">
                <a16:creationId xmlns:a16="http://schemas.microsoft.com/office/drawing/2014/main" id="{EEBBA746-E174-452C-80BC-2B01E16300E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70890505"/>
              </p:ext>
            </p:extLst>
          </p:nvPr>
        </p:nvGraphicFramePr>
        <p:xfrm>
          <a:off x="6184025" y="3910451"/>
          <a:ext cx="4381533" cy="22330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2" name="ZoneTexte 105">
            <a:extLst>
              <a:ext uri="{FF2B5EF4-FFF2-40B4-BE49-F238E27FC236}">
                <a16:creationId xmlns:a16="http://schemas.microsoft.com/office/drawing/2014/main" id="{613B4E9A-C620-4AB2-819E-005E0B8201EC}"/>
              </a:ext>
            </a:extLst>
          </p:cNvPr>
          <p:cNvSpPr txBox="1"/>
          <p:nvPr/>
        </p:nvSpPr>
        <p:spPr>
          <a:xfrm>
            <a:off x="6184025" y="3633452"/>
            <a:ext cx="333766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14325"/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Responders to CRT at 18 months</a:t>
            </a:r>
            <a:endParaRPr lang="en-US" sz="9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33" name="ZoneTexte 105">
            <a:extLst>
              <a:ext uri="{FF2B5EF4-FFF2-40B4-BE49-F238E27FC236}">
                <a16:creationId xmlns:a16="http://schemas.microsoft.com/office/drawing/2014/main" id="{ED17339E-8F60-4111-96A4-7AAFFB7F0C5B}"/>
              </a:ext>
            </a:extLst>
          </p:cNvPr>
          <p:cNvSpPr txBox="1"/>
          <p:nvPr/>
        </p:nvSpPr>
        <p:spPr>
          <a:xfrm>
            <a:off x="6184026" y="1010536"/>
            <a:ext cx="483233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14325"/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Responders to CRT* at 12 months </a:t>
            </a:r>
            <a:endParaRPr lang="en-US" sz="9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70192" y="6308716"/>
            <a:ext cx="9737442" cy="5355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Brugada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J., et al. Contractility sensor-guided optimization of cardiac resynchronization therapy: results from the RESPOND-CRT trial. Eur. Heart J 2017; 38(10):730-8. 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Ellenbogen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KA, Gold MR, Meyer TE, et al. Primary results from the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SmartDelay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determined AV optimization: a comparison to other AV delay methods used in cardiac resynchronization therapy (SMART-AV) trial: a randomized trial comparing empirical, echocardiography-guided, and algorithmic atrioventricular delay programming in cardiac resynchronization therapy. Circulation. 2010;122:2260–2268. 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Abraham WT, Gras D, Yu CM,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Guzzo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L, Gupta MS; FREEDOM Steering Committee. Rationale and design of a randomized clinical trial to assess the safety and efficacy of frequent optimization of cardiac resynchronization therapy: the Frequent Optimization Study Using the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QuickOpt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Method (FREEDOM) trial. Am Heart J. 2010;159(6):944-948.e1.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Martin DO, Lemke B,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Birnie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D, et al. Investigation of a novel algorithm for synchronized left-ventricular pacing and ambulatory optimization of cardiac resynchronization therapy: results of the adaptive CRT trial. Heart Rhythm. 2012;9(11):1807-1814.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Lunati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M. et al., Clinical Relevance Of Systematic CRT Device Optimization. Clinical Relevance Of Systematic CRT Device Optimization. Journal of Atrial Fibrillation 2014; 7(2): 62-69. 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J. Singh, A. Aydin, F.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Murgatroyd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L.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Padeletti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JG. Martinez, G. Kaye, J.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Mansourati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F. Leyva, J.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Brachmann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J.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Brugada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P1012 Automatic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SonR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 optimization is associated with improved outcomes in CRT subgroups at high risk of non-response, EP </a:t>
            </a:r>
            <a:r>
              <a:rPr lang="en-US" sz="400" dirty="0" err="1">
                <a:solidFill>
                  <a:srgbClr val="002060"/>
                </a:solidFill>
                <a:latin typeface="Fira Sans" panose="020B0503050000020004" pitchFamily="34" charset="0"/>
              </a:rPr>
              <a:t>Europace</a:t>
            </a:r>
            <a:r>
              <a:rPr lang="en-US" sz="400" dirty="0">
                <a:solidFill>
                  <a:srgbClr val="002060"/>
                </a:solidFill>
                <a:latin typeface="Fira Sans" panose="020B0503050000020004" pitchFamily="34" charset="0"/>
              </a:rPr>
              <a:t>, Volume 19, Issue suppl_3, 1 June 2017.  </a:t>
            </a:r>
          </a:p>
        </p:txBody>
      </p:sp>
    </p:spTree>
    <p:extLst>
      <p:ext uri="{BB962C8B-B14F-4D97-AF65-F5344CB8AC3E}">
        <p14:creationId xmlns:p14="http://schemas.microsoft.com/office/powerpoint/2010/main" val="225797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9">
                                            <p:graphicEl>
                                              <a:chart seriesIdx="-4" categoryIdx="0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9">
                                            <p:graphicEl>
                                              <a:chart seriesIdx="-4" categoryIdx="1" bldStep="category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4.07407E-6 L 0.05925 0.00046 " pathEditMode="relative" rAng="0" ptsTypes="AA">
                                      <p:cBhvr>
                                        <p:cTn id="35" dur="1000" spd="-100000" fill="hold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4.81481E-6 L 0.05925 0.00047 " pathEditMode="relative" rAng="0" ptsTypes="AA">
                                      <p:cBhvr>
                                        <p:cTn id="42" dur="1000" spd="-100000" fill="hold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3.7037E-7 L 0.05924 0.00046 " pathEditMode="relative" rAng="0" ptsTypes="AA">
                                      <p:cBhvr>
                                        <p:cTn id="49" dur="1000" spd="-100000" fill="hold"/>
                                        <p:tgtEl>
                                          <p:spTgt spid="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2" presetClass="entr" presetSubtype="2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31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31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4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31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  <p:bldP spid="5" grpId="1" uiExpand="1" build="p"/>
      <p:bldGraphic spid="29" grpId="0" uiExpand="1">
        <p:bldSub>
          <a:bldChart bld="category"/>
        </p:bldSub>
      </p:bldGraphic>
      <p:bldP spid="30" grpId="0" animBg="1"/>
      <p:bldGraphic spid="31" grpId="0" uiExpand="1">
        <p:bldSub>
          <a:bldChart bld="series"/>
        </p:bldSub>
      </p:bldGraphic>
      <p:bldP spid="32" grpId="0"/>
      <p:bldP spid="3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sz="7200" dirty="0"/>
              <a:t>Brady </a:t>
            </a:r>
            <a:r>
              <a:rPr lang="en-GB" sz="7200" dirty="0" err="1"/>
              <a:t>Tachy</a:t>
            </a:r>
            <a:r>
              <a:rPr lang="en-GB" sz="7200" dirty="0"/>
              <a:t> Overlap (BTO)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45615134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BTO - </a:t>
            </a:r>
            <a:r>
              <a:rPr lang="en-US" dirty="0"/>
              <a:t>supporting exercise while detecting &amp; treating VT</a:t>
            </a:r>
            <a:br>
              <a:rPr lang="en-GB" dirty="0"/>
            </a:br>
            <a:endParaRPr lang="en-GB" dirty="0"/>
          </a:p>
        </p:txBody>
      </p:sp>
      <p:sp>
        <p:nvSpPr>
          <p:cNvPr id="7" name="Rectangle 6"/>
          <p:cNvSpPr/>
          <p:nvPr/>
        </p:nvSpPr>
        <p:spPr>
          <a:xfrm>
            <a:off x="386993" y="1384020"/>
            <a:ext cx="5191874" cy="17803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Exercise training is part of the treatment for Heart Failure (HF) patients, reducing mortality and improving QoL.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1,2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All HF patients indicated for CRT pacing, will also benefit from pacing during exercise.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3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It has been shown that more than 30% of the CRT patients also suffer from Slow VT.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4</a:t>
            </a:r>
          </a:p>
        </p:txBody>
      </p:sp>
      <p:sp>
        <p:nvSpPr>
          <p:cNvPr id="9" name="ZoneTexte 37">
            <a:extLst>
              <a:ext uri="{FF2B5EF4-FFF2-40B4-BE49-F238E27FC236}">
                <a16:creationId xmlns:a16="http://schemas.microsoft.com/office/drawing/2014/main" id="{6B575178-F3D4-49FF-ABF4-F223DE656316}"/>
              </a:ext>
            </a:extLst>
          </p:cNvPr>
          <p:cNvSpPr txBox="1"/>
          <p:nvPr/>
        </p:nvSpPr>
        <p:spPr>
          <a:xfrm>
            <a:off x="407989" y="3711586"/>
            <a:ext cx="5170878" cy="170508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BTO is the world’s only feature ensuring pacing during exercise while detecting VT.</a:t>
            </a:r>
            <a:r>
              <a:rPr lang="en-US" sz="1400" baseline="30000" dirty="0">
                <a:solidFill>
                  <a:srgbClr val="002060"/>
                </a:solidFill>
                <a:latin typeface="Fira Sans" panose="020B0503050000020004" pitchFamily="34" charset="0"/>
              </a:rPr>
              <a:t>5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Offers the possibility to pace the ventricle(s) up to the max pacing rate, and to </a:t>
            </a: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simultaneously</a:t>
            </a:r>
            <a:r>
              <a:rPr lang="en-US" sz="1400" dirty="0">
                <a:solidFill>
                  <a:srgbClr val="002060"/>
                </a:solidFill>
                <a:latin typeface="Fira Sans" panose="020B0503050000020004" pitchFamily="34" charset="0"/>
              </a:rPr>
              <a:t> detect ventricular tachycardias slower than the max pacing rate. </a:t>
            </a:r>
          </a:p>
          <a:p>
            <a:pPr>
              <a:lnSpc>
                <a:spcPct val="120000"/>
              </a:lnSpc>
              <a:spcAft>
                <a:spcPts val="600"/>
              </a:spcAft>
            </a:pPr>
            <a:r>
              <a:rPr lang="en-US" sz="1400" b="1" dirty="0">
                <a:solidFill>
                  <a:schemeClr val="accent5"/>
                </a:solidFill>
                <a:latin typeface="Fira Sans" panose="020B0503050000020004" pitchFamily="34" charset="0"/>
              </a:rPr>
              <a:t>96% specificity in slow VT zone.</a:t>
            </a:r>
            <a:r>
              <a:rPr lang="en-US" sz="1400" b="1" baseline="30000" dirty="0">
                <a:solidFill>
                  <a:schemeClr val="accent5"/>
                </a:solidFill>
                <a:latin typeface="Fira Sans" panose="020B0503050000020004" pitchFamily="34" charset="0"/>
              </a:rPr>
              <a:t>4</a:t>
            </a:r>
          </a:p>
        </p:txBody>
      </p:sp>
      <p:sp>
        <p:nvSpPr>
          <p:cNvPr id="42" name="Rectangle : coins arrondis 42">
            <a:extLst>
              <a:ext uri="{FF2B5EF4-FFF2-40B4-BE49-F238E27FC236}">
                <a16:creationId xmlns:a16="http://schemas.microsoft.com/office/drawing/2014/main" id="{08E6A09C-5B39-444D-A7C3-BEDFAD6DF84C}"/>
              </a:ext>
            </a:extLst>
          </p:cNvPr>
          <p:cNvSpPr/>
          <p:nvPr/>
        </p:nvSpPr>
        <p:spPr>
          <a:xfrm>
            <a:off x="5865779" y="3575174"/>
            <a:ext cx="5918234" cy="2394111"/>
          </a:xfrm>
          <a:prstGeom prst="roundRect">
            <a:avLst>
              <a:gd name="adj" fmla="val 7775"/>
            </a:avLst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381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7012C14-3CE6-4137-AD90-2136E90D16BF}"/>
              </a:ext>
            </a:extLst>
          </p:cNvPr>
          <p:cNvSpPr/>
          <p:nvPr/>
        </p:nvSpPr>
        <p:spPr>
          <a:xfrm>
            <a:off x="8103741" y="4351134"/>
            <a:ext cx="429092" cy="1183736"/>
          </a:xfrm>
          <a:prstGeom prst="rect">
            <a:avLst/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51434" tIns="25717" rIns="51434" bIns="25717" rtlCol="0" anchor="ctr"/>
          <a:lstStyle/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04D6A98-CC75-46C0-AF19-1743720FDDE5}"/>
              </a:ext>
            </a:extLst>
          </p:cNvPr>
          <p:cNvSpPr/>
          <p:nvPr/>
        </p:nvSpPr>
        <p:spPr>
          <a:xfrm>
            <a:off x="10001087" y="3834065"/>
            <a:ext cx="429092" cy="1190425"/>
          </a:xfrm>
          <a:prstGeom prst="rect">
            <a:avLst/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51434" tIns="25717" rIns="51434" bIns="25717" rtlCol="0" anchor="ctr"/>
          <a:lstStyle/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45" name="ZoneTexte 106">
            <a:extLst>
              <a:ext uri="{FF2B5EF4-FFF2-40B4-BE49-F238E27FC236}">
                <a16:creationId xmlns:a16="http://schemas.microsoft.com/office/drawing/2014/main" id="{DE6D0FC0-C913-46AB-B8BB-DC9BEAD54B7A}"/>
              </a:ext>
            </a:extLst>
          </p:cNvPr>
          <p:cNvSpPr txBox="1"/>
          <p:nvPr/>
        </p:nvSpPr>
        <p:spPr>
          <a:xfrm>
            <a:off x="8232542" y="4604449"/>
            <a:ext cx="2077588" cy="210695"/>
          </a:xfrm>
          <a:prstGeom prst="roundRect">
            <a:avLst/>
          </a:prstGeom>
          <a:solidFill>
            <a:srgbClr val="00DBFF"/>
          </a:solidFill>
        </p:spPr>
        <p:txBody>
          <a:bodyPr wrap="square" lIns="51434" tIns="25717" rIns="51434" bIns="25717" rtlCol="0">
            <a:spAutoFit/>
          </a:bodyPr>
          <a:lstStyle>
            <a:defPPr>
              <a:defRPr lang="fr-FR"/>
            </a:defPPr>
            <a:lvl1pPr algn="ctr" defTabSz="514325">
              <a:defRPr sz="900" b="1">
                <a:solidFill>
                  <a:schemeClr val="bg1"/>
                </a:solidFill>
              </a:defRPr>
            </a:lvl1pPr>
          </a:lstStyle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</a:rPr>
              <a:t>OPTIMAL BEHAVIOUR</a:t>
            </a:r>
          </a:p>
        </p:txBody>
      </p:sp>
      <p:grpSp>
        <p:nvGrpSpPr>
          <p:cNvPr id="46" name="Groupe 12">
            <a:extLst>
              <a:ext uri="{FF2B5EF4-FFF2-40B4-BE49-F238E27FC236}">
                <a16:creationId xmlns:a16="http://schemas.microsoft.com/office/drawing/2014/main" id="{33789C84-382A-4B88-A16C-08FAF596861A}"/>
              </a:ext>
            </a:extLst>
          </p:cNvPr>
          <p:cNvGrpSpPr/>
          <p:nvPr/>
        </p:nvGrpSpPr>
        <p:grpSpPr>
          <a:xfrm>
            <a:off x="6306376" y="5406807"/>
            <a:ext cx="4484816" cy="138499"/>
            <a:chOff x="6306376" y="5668085"/>
            <a:chExt cx="4484816" cy="138499"/>
          </a:xfrm>
        </p:grpSpPr>
        <p:sp>
          <p:nvSpPr>
            <p:cNvPr id="47" name="ZoneTexte 100">
              <a:extLst>
                <a:ext uri="{FF2B5EF4-FFF2-40B4-BE49-F238E27FC236}">
                  <a16:creationId xmlns:a16="http://schemas.microsoft.com/office/drawing/2014/main" id="{301ACF5D-80CA-4297-A816-C4AD64034C3A}"/>
                </a:ext>
              </a:extLst>
            </p:cNvPr>
            <p:cNvSpPr txBox="1"/>
            <p:nvPr/>
          </p:nvSpPr>
          <p:spPr>
            <a:xfrm>
              <a:off x="6306376" y="5668085"/>
              <a:ext cx="517771" cy="13849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Basic rate</a:t>
              </a:r>
            </a:p>
          </p:txBody>
        </p:sp>
        <p:cxnSp>
          <p:nvCxnSpPr>
            <p:cNvPr id="48" name="Connecteur droit 102">
              <a:extLst>
                <a:ext uri="{FF2B5EF4-FFF2-40B4-BE49-F238E27FC236}">
                  <a16:creationId xmlns:a16="http://schemas.microsoft.com/office/drawing/2014/main" id="{E75A2B67-CE7D-4171-9BA5-2A0D130F012B}"/>
                </a:ext>
              </a:extLst>
            </p:cNvPr>
            <p:cNvCxnSpPr>
              <a:cxnSpLocks/>
            </p:cNvCxnSpPr>
            <p:nvPr/>
          </p:nvCxnSpPr>
          <p:spPr>
            <a:xfrm>
              <a:off x="7523682" y="5785612"/>
              <a:ext cx="326751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</p:grpSp>
      <p:sp>
        <p:nvSpPr>
          <p:cNvPr id="49" name="ZoneTexte 103">
            <a:extLst>
              <a:ext uri="{FF2B5EF4-FFF2-40B4-BE49-F238E27FC236}">
                <a16:creationId xmlns:a16="http://schemas.microsoft.com/office/drawing/2014/main" id="{C084AB43-E9AD-4E05-ACE2-EE989346B8BC}"/>
              </a:ext>
            </a:extLst>
          </p:cNvPr>
          <p:cNvSpPr txBox="1"/>
          <p:nvPr/>
        </p:nvSpPr>
        <p:spPr>
          <a:xfrm>
            <a:off x="7817973" y="5674140"/>
            <a:ext cx="1000630" cy="190436"/>
          </a:xfrm>
          <a:prstGeom prst="rect">
            <a:avLst/>
          </a:prstGeom>
          <a:noFill/>
        </p:spPr>
        <p:txBody>
          <a:bodyPr wrap="square" lIns="51434" tIns="25717" rIns="51434" bIns="25717" rtlCol="0">
            <a:spAutoFit/>
          </a:bodyPr>
          <a:lstStyle/>
          <a:p>
            <a:pPr algn="ctr" defTabSz="514325"/>
            <a:r>
              <a:rPr lang="en-US" sz="900" dirty="0">
                <a:solidFill>
                  <a:srgbClr val="042A72"/>
                </a:solidFill>
                <a:latin typeface="Fira Sans"/>
              </a:rPr>
              <a:t>CRT Management</a:t>
            </a:r>
          </a:p>
        </p:txBody>
      </p:sp>
      <p:sp>
        <p:nvSpPr>
          <p:cNvPr id="50" name="ZoneTexte 104">
            <a:extLst>
              <a:ext uri="{FF2B5EF4-FFF2-40B4-BE49-F238E27FC236}">
                <a16:creationId xmlns:a16="http://schemas.microsoft.com/office/drawing/2014/main" id="{CBC44DF0-9F9F-464A-9735-FDC2BB10499B}"/>
              </a:ext>
            </a:extLst>
          </p:cNvPr>
          <p:cNvSpPr txBox="1"/>
          <p:nvPr/>
        </p:nvSpPr>
        <p:spPr>
          <a:xfrm>
            <a:off x="9310354" y="5674140"/>
            <a:ext cx="1810554" cy="190436"/>
          </a:xfrm>
          <a:prstGeom prst="rect">
            <a:avLst/>
          </a:prstGeom>
          <a:noFill/>
        </p:spPr>
        <p:txBody>
          <a:bodyPr wrap="square" lIns="51434" tIns="25717" rIns="51434" bIns="25717" rtlCol="0">
            <a:spAutoFit/>
          </a:bodyPr>
          <a:lstStyle/>
          <a:p>
            <a:pPr algn="ctr" defTabSz="514325"/>
            <a:r>
              <a:rPr lang="en-US" sz="900" dirty="0">
                <a:solidFill>
                  <a:srgbClr val="042A72"/>
                </a:solidFill>
                <a:latin typeface="Fira Sans"/>
              </a:rPr>
              <a:t>Optimal VT Detection</a:t>
            </a:r>
          </a:p>
        </p:txBody>
      </p:sp>
      <p:grpSp>
        <p:nvGrpSpPr>
          <p:cNvPr id="51" name="Groupe 10">
            <a:extLst>
              <a:ext uri="{FF2B5EF4-FFF2-40B4-BE49-F238E27FC236}">
                <a16:creationId xmlns:a16="http://schemas.microsoft.com/office/drawing/2014/main" id="{C655C481-D78A-4941-A05B-8AC7D3C7B6DB}"/>
              </a:ext>
            </a:extLst>
          </p:cNvPr>
          <p:cNvGrpSpPr/>
          <p:nvPr/>
        </p:nvGrpSpPr>
        <p:grpSpPr>
          <a:xfrm>
            <a:off x="6306376" y="4920499"/>
            <a:ext cx="4484816" cy="276999"/>
            <a:chOff x="6306376" y="5181777"/>
            <a:chExt cx="4484816" cy="276999"/>
          </a:xfrm>
        </p:grpSpPr>
        <p:sp>
          <p:nvSpPr>
            <p:cNvPr id="52" name="ZoneTexte 101">
              <a:extLst>
                <a:ext uri="{FF2B5EF4-FFF2-40B4-BE49-F238E27FC236}">
                  <a16:creationId xmlns:a16="http://schemas.microsoft.com/office/drawing/2014/main" id="{6AB4B69C-939A-4A9C-B27B-A21EFE54BD32}"/>
                </a:ext>
              </a:extLst>
            </p:cNvPr>
            <p:cNvSpPr txBox="1"/>
            <p:nvPr/>
          </p:nvSpPr>
          <p:spPr>
            <a:xfrm>
              <a:off x="6306376" y="5181777"/>
              <a:ext cx="1058024" cy="27699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Slow VT cut-off rate</a:t>
              </a:r>
            </a:p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100 BPM</a:t>
              </a:r>
            </a:p>
          </p:txBody>
        </p:sp>
        <p:cxnSp>
          <p:nvCxnSpPr>
            <p:cNvPr id="53" name="Connecteur droit 107">
              <a:extLst>
                <a:ext uri="{FF2B5EF4-FFF2-40B4-BE49-F238E27FC236}">
                  <a16:creationId xmlns:a16="http://schemas.microsoft.com/office/drawing/2014/main" id="{167D0E63-0309-4A63-A85F-5C4570BB14CE}"/>
                </a:ext>
              </a:extLst>
            </p:cNvPr>
            <p:cNvCxnSpPr>
              <a:cxnSpLocks/>
            </p:cNvCxnSpPr>
            <p:nvPr/>
          </p:nvCxnSpPr>
          <p:spPr>
            <a:xfrm>
              <a:off x="7523682" y="5284833"/>
              <a:ext cx="3267510" cy="0"/>
            </a:xfrm>
            <a:prstGeom prst="line">
              <a:avLst/>
            </a:prstGeom>
            <a:noFill/>
            <a:ln w="6350" cap="flat" cmpd="sng" algn="ctr">
              <a:solidFill>
                <a:srgbClr val="FF004B"/>
              </a:solidFill>
              <a:prstDash val="dash"/>
              <a:miter lim="800000"/>
            </a:ln>
            <a:effectLst/>
          </p:spPr>
        </p:cxnSp>
      </p:grpSp>
      <p:grpSp>
        <p:nvGrpSpPr>
          <p:cNvPr id="54" name="Groupe 6">
            <a:extLst>
              <a:ext uri="{FF2B5EF4-FFF2-40B4-BE49-F238E27FC236}">
                <a16:creationId xmlns:a16="http://schemas.microsoft.com/office/drawing/2014/main" id="{FD5CF401-CA9E-4471-8CB5-80CF04F456B0}"/>
              </a:ext>
            </a:extLst>
          </p:cNvPr>
          <p:cNvGrpSpPr/>
          <p:nvPr/>
        </p:nvGrpSpPr>
        <p:grpSpPr>
          <a:xfrm>
            <a:off x="6306376" y="4264730"/>
            <a:ext cx="4484816" cy="276999"/>
            <a:chOff x="6306376" y="4526008"/>
            <a:chExt cx="4484816" cy="276999"/>
          </a:xfrm>
        </p:grpSpPr>
        <p:sp>
          <p:nvSpPr>
            <p:cNvPr id="55" name="ZoneTexte 105">
              <a:extLst>
                <a:ext uri="{FF2B5EF4-FFF2-40B4-BE49-F238E27FC236}">
                  <a16:creationId xmlns:a16="http://schemas.microsoft.com/office/drawing/2014/main" id="{F30A1138-55CB-4ECE-B922-3D1299875BFF}"/>
                </a:ext>
              </a:extLst>
            </p:cNvPr>
            <p:cNvSpPr txBox="1"/>
            <p:nvPr/>
          </p:nvSpPr>
          <p:spPr>
            <a:xfrm>
              <a:off x="6306376" y="4526008"/>
              <a:ext cx="1063923" cy="2769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4870FF"/>
                  </a:solidFill>
                  <a:effectLst/>
                  <a:uLnTx/>
                  <a:uFillTx/>
                  <a:latin typeface="Fira Sans"/>
                </a:rPr>
                <a:t>Maximum pacing rate 145 bpm</a:t>
              </a:r>
            </a:p>
          </p:txBody>
        </p:sp>
        <p:cxnSp>
          <p:nvCxnSpPr>
            <p:cNvPr id="56" name="Connecteur droit 88">
              <a:extLst>
                <a:ext uri="{FF2B5EF4-FFF2-40B4-BE49-F238E27FC236}">
                  <a16:creationId xmlns:a16="http://schemas.microsoft.com/office/drawing/2014/main" id="{3AF26D83-768A-46B3-8CBE-CE61FEEA2C56}"/>
                </a:ext>
              </a:extLst>
            </p:cNvPr>
            <p:cNvCxnSpPr>
              <a:cxnSpLocks/>
            </p:cNvCxnSpPr>
            <p:nvPr/>
          </p:nvCxnSpPr>
          <p:spPr>
            <a:xfrm>
              <a:off x="7523682" y="4611720"/>
              <a:ext cx="3267510" cy="0"/>
            </a:xfrm>
            <a:prstGeom prst="line">
              <a:avLst/>
            </a:prstGeom>
            <a:noFill/>
            <a:ln w="6350" cap="flat" cmpd="sng" algn="ctr">
              <a:solidFill>
                <a:srgbClr val="042A72"/>
              </a:solidFill>
              <a:prstDash val="dash"/>
              <a:miter lim="800000"/>
            </a:ln>
            <a:effectLst/>
          </p:spPr>
        </p:cxnSp>
      </p:grpSp>
      <p:sp>
        <p:nvSpPr>
          <p:cNvPr id="57" name="Rectangle : coins arrondis 42">
            <a:extLst>
              <a:ext uri="{FF2B5EF4-FFF2-40B4-BE49-F238E27FC236}">
                <a16:creationId xmlns:a16="http://schemas.microsoft.com/office/drawing/2014/main" id="{041C3D3D-D64D-4A92-ADAF-1D09BD6342E3}"/>
              </a:ext>
            </a:extLst>
          </p:cNvPr>
          <p:cNvSpPr/>
          <p:nvPr/>
        </p:nvSpPr>
        <p:spPr>
          <a:xfrm>
            <a:off x="5865779" y="944776"/>
            <a:ext cx="5918234" cy="2376392"/>
          </a:xfrm>
          <a:prstGeom prst="roundRect">
            <a:avLst>
              <a:gd name="adj" fmla="val 7775"/>
            </a:avLst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381000" algn="ctr" rotWithShape="0">
              <a:prstClr val="black">
                <a:alpha val="2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3D545E5-B966-49D3-BCE9-60D9D9647983}"/>
              </a:ext>
            </a:extLst>
          </p:cNvPr>
          <p:cNvSpPr/>
          <p:nvPr/>
        </p:nvSpPr>
        <p:spPr>
          <a:xfrm>
            <a:off x="8103742" y="1946938"/>
            <a:ext cx="429092" cy="887102"/>
          </a:xfrm>
          <a:prstGeom prst="rect">
            <a:avLst/>
          </a:prstGeom>
          <a:solidFill>
            <a:srgbClr val="042A7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51434" tIns="25717" rIns="51434" bIns="25717" rtlCol="0" anchor="ctr"/>
          <a:lstStyle/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FF141C7-62E9-4271-BF8A-467DFDF780F2}"/>
              </a:ext>
            </a:extLst>
          </p:cNvPr>
          <p:cNvSpPr/>
          <p:nvPr/>
        </p:nvSpPr>
        <p:spPr>
          <a:xfrm>
            <a:off x="10001088" y="1133236"/>
            <a:ext cx="429092" cy="497292"/>
          </a:xfrm>
          <a:prstGeom prst="rect">
            <a:avLst/>
          </a:prstGeom>
          <a:solidFill>
            <a:srgbClr val="FF004B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51434" tIns="25717" rIns="51434" bIns="25717" rtlCol="0" anchor="ctr"/>
          <a:lstStyle/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60" name="ZoneTexte 106">
            <a:extLst>
              <a:ext uri="{FF2B5EF4-FFF2-40B4-BE49-F238E27FC236}">
                <a16:creationId xmlns:a16="http://schemas.microsoft.com/office/drawing/2014/main" id="{47DA09FE-4168-4F32-944C-1D8B69812A1A}"/>
              </a:ext>
            </a:extLst>
          </p:cNvPr>
          <p:cNvSpPr txBox="1"/>
          <p:nvPr/>
        </p:nvSpPr>
        <p:spPr>
          <a:xfrm>
            <a:off x="8237261" y="1680450"/>
            <a:ext cx="2059398" cy="210695"/>
          </a:xfrm>
          <a:prstGeom prst="roundRect">
            <a:avLst/>
          </a:prstGeom>
          <a:solidFill>
            <a:srgbClr val="00DBFF"/>
          </a:solidFill>
        </p:spPr>
        <p:txBody>
          <a:bodyPr wrap="square" lIns="51434" tIns="25717" rIns="51434" bIns="25717" rtlCol="0">
            <a:spAutoFit/>
          </a:bodyPr>
          <a:lstStyle/>
          <a:p>
            <a:pPr marL="0" marR="0" lvl="0" indent="0" algn="ctr" defTabSz="51432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</a:rPr>
              <a:t>GAP</a:t>
            </a:r>
          </a:p>
        </p:txBody>
      </p:sp>
      <p:sp>
        <p:nvSpPr>
          <p:cNvPr id="61" name="ZoneTexte 103">
            <a:extLst>
              <a:ext uri="{FF2B5EF4-FFF2-40B4-BE49-F238E27FC236}">
                <a16:creationId xmlns:a16="http://schemas.microsoft.com/office/drawing/2014/main" id="{C6C905F5-57AE-44B3-9320-683917FF2C63}"/>
              </a:ext>
            </a:extLst>
          </p:cNvPr>
          <p:cNvSpPr txBox="1"/>
          <p:nvPr/>
        </p:nvSpPr>
        <p:spPr>
          <a:xfrm>
            <a:off x="7769471" y="2973310"/>
            <a:ext cx="1097634" cy="190436"/>
          </a:xfrm>
          <a:prstGeom prst="rect">
            <a:avLst/>
          </a:prstGeom>
          <a:noFill/>
        </p:spPr>
        <p:txBody>
          <a:bodyPr wrap="square" lIns="51434" tIns="25717" rIns="51434" bIns="25717" rtlCol="0">
            <a:spAutoFit/>
          </a:bodyPr>
          <a:lstStyle/>
          <a:p>
            <a:pPr algn="ctr" defTabSz="514325"/>
            <a:r>
              <a:rPr lang="en-US" sz="900" dirty="0">
                <a:solidFill>
                  <a:srgbClr val="042A72"/>
                </a:solidFill>
                <a:latin typeface="Fira Sans"/>
              </a:rPr>
              <a:t>CRT Management</a:t>
            </a:r>
          </a:p>
        </p:txBody>
      </p:sp>
      <p:sp>
        <p:nvSpPr>
          <p:cNvPr id="62" name="ZoneTexte 104">
            <a:extLst>
              <a:ext uri="{FF2B5EF4-FFF2-40B4-BE49-F238E27FC236}">
                <a16:creationId xmlns:a16="http://schemas.microsoft.com/office/drawing/2014/main" id="{320D3404-E8AD-4D0C-8FCB-A3137A24B83D}"/>
              </a:ext>
            </a:extLst>
          </p:cNvPr>
          <p:cNvSpPr txBox="1"/>
          <p:nvPr/>
        </p:nvSpPr>
        <p:spPr>
          <a:xfrm>
            <a:off x="9690283" y="2973310"/>
            <a:ext cx="1050698" cy="190436"/>
          </a:xfrm>
          <a:prstGeom prst="rect">
            <a:avLst/>
          </a:prstGeom>
          <a:noFill/>
        </p:spPr>
        <p:txBody>
          <a:bodyPr wrap="square" lIns="51434" tIns="25717" rIns="51434" bIns="25717" rtlCol="0">
            <a:spAutoFit/>
          </a:bodyPr>
          <a:lstStyle/>
          <a:p>
            <a:pPr algn="ctr" defTabSz="514325"/>
            <a:r>
              <a:rPr lang="en-US" sz="900" dirty="0">
                <a:solidFill>
                  <a:srgbClr val="042A72"/>
                </a:solidFill>
                <a:latin typeface="Fira Sans"/>
              </a:rPr>
              <a:t>VT Detection</a:t>
            </a:r>
          </a:p>
        </p:txBody>
      </p:sp>
      <p:grpSp>
        <p:nvGrpSpPr>
          <p:cNvPr id="63" name="Groupe 5">
            <a:extLst>
              <a:ext uri="{FF2B5EF4-FFF2-40B4-BE49-F238E27FC236}">
                <a16:creationId xmlns:a16="http://schemas.microsoft.com/office/drawing/2014/main" id="{78CAA102-83CB-40AF-8E1A-DF4A1D792DBE}"/>
              </a:ext>
            </a:extLst>
          </p:cNvPr>
          <p:cNvGrpSpPr/>
          <p:nvPr/>
        </p:nvGrpSpPr>
        <p:grpSpPr>
          <a:xfrm>
            <a:off x="6300479" y="2748018"/>
            <a:ext cx="4490714" cy="138499"/>
            <a:chOff x="6300479" y="2748018"/>
            <a:chExt cx="4490714" cy="138499"/>
          </a:xfrm>
        </p:grpSpPr>
        <p:cxnSp>
          <p:nvCxnSpPr>
            <p:cNvPr id="64" name="Connecteur droit 102">
              <a:extLst>
                <a:ext uri="{FF2B5EF4-FFF2-40B4-BE49-F238E27FC236}">
                  <a16:creationId xmlns:a16="http://schemas.microsoft.com/office/drawing/2014/main" id="{231BA318-26B0-49BB-B632-9ADFF893A07A}"/>
                </a:ext>
              </a:extLst>
            </p:cNvPr>
            <p:cNvCxnSpPr>
              <a:cxnSpLocks/>
            </p:cNvCxnSpPr>
            <p:nvPr/>
          </p:nvCxnSpPr>
          <p:spPr>
            <a:xfrm>
              <a:off x="7523683" y="2823503"/>
              <a:ext cx="3267510" cy="0"/>
            </a:xfrm>
            <a:prstGeom prst="line">
              <a:avLst/>
            </a:prstGeom>
            <a:noFill/>
            <a:ln w="6350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</p:cxnSp>
        <p:sp>
          <p:nvSpPr>
            <p:cNvPr id="65" name="ZoneTexte 100">
              <a:extLst>
                <a:ext uri="{FF2B5EF4-FFF2-40B4-BE49-F238E27FC236}">
                  <a16:creationId xmlns:a16="http://schemas.microsoft.com/office/drawing/2014/main" id="{228F6A79-20CC-458A-BAB2-BA8A22F6DEE3}"/>
                </a:ext>
              </a:extLst>
            </p:cNvPr>
            <p:cNvSpPr txBox="1"/>
            <p:nvPr/>
          </p:nvSpPr>
          <p:spPr>
            <a:xfrm>
              <a:off x="6300479" y="2748018"/>
              <a:ext cx="517771" cy="13849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Basic rate</a:t>
              </a:r>
            </a:p>
          </p:txBody>
        </p:sp>
      </p:grpSp>
      <p:grpSp>
        <p:nvGrpSpPr>
          <p:cNvPr id="66" name="Groupe 2">
            <a:extLst>
              <a:ext uri="{FF2B5EF4-FFF2-40B4-BE49-F238E27FC236}">
                <a16:creationId xmlns:a16="http://schemas.microsoft.com/office/drawing/2014/main" id="{9ECFF05C-D55D-412C-B63B-4C7D5EECC0F6}"/>
              </a:ext>
            </a:extLst>
          </p:cNvPr>
          <p:cNvGrpSpPr/>
          <p:nvPr/>
        </p:nvGrpSpPr>
        <p:grpSpPr>
          <a:xfrm>
            <a:off x="6300477" y="1851297"/>
            <a:ext cx="4129703" cy="138499"/>
            <a:chOff x="6300477" y="1851297"/>
            <a:chExt cx="4129703" cy="138499"/>
          </a:xfrm>
        </p:grpSpPr>
        <p:cxnSp>
          <p:nvCxnSpPr>
            <p:cNvPr id="67" name="Connecteur droit 107">
              <a:extLst>
                <a:ext uri="{FF2B5EF4-FFF2-40B4-BE49-F238E27FC236}">
                  <a16:creationId xmlns:a16="http://schemas.microsoft.com/office/drawing/2014/main" id="{295FD0E6-78A0-4CB7-93B7-6A6CEB64B90A}"/>
                </a:ext>
              </a:extLst>
            </p:cNvPr>
            <p:cNvCxnSpPr>
              <a:cxnSpLocks/>
            </p:cNvCxnSpPr>
            <p:nvPr/>
          </p:nvCxnSpPr>
          <p:spPr>
            <a:xfrm>
              <a:off x="8103742" y="1946938"/>
              <a:ext cx="2326438" cy="0"/>
            </a:xfrm>
            <a:prstGeom prst="line">
              <a:avLst/>
            </a:prstGeom>
            <a:noFill/>
            <a:ln w="6350" cap="flat" cmpd="sng" algn="ctr">
              <a:solidFill>
                <a:srgbClr val="042A72"/>
              </a:solidFill>
              <a:prstDash val="dash"/>
              <a:miter lim="800000"/>
            </a:ln>
            <a:effectLst/>
          </p:spPr>
        </p:cxnSp>
        <p:sp>
          <p:nvSpPr>
            <p:cNvPr id="68" name="ZoneTexte 101">
              <a:extLst>
                <a:ext uri="{FF2B5EF4-FFF2-40B4-BE49-F238E27FC236}">
                  <a16:creationId xmlns:a16="http://schemas.microsoft.com/office/drawing/2014/main" id="{1F830B56-88E2-445B-A1F4-B71E1DC6218B}"/>
                </a:ext>
              </a:extLst>
            </p:cNvPr>
            <p:cNvSpPr txBox="1"/>
            <p:nvPr/>
          </p:nvSpPr>
          <p:spPr>
            <a:xfrm>
              <a:off x="6300477" y="1851297"/>
              <a:ext cx="1006162" cy="13849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4870FF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rPr>
                <a:t>Max Pacing Rate</a:t>
              </a:r>
            </a:p>
          </p:txBody>
        </p:sp>
      </p:grpSp>
      <p:grpSp>
        <p:nvGrpSpPr>
          <p:cNvPr id="69" name="Groupe 4">
            <a:extLst>
              <a:ext uri="{FF2B5EF4-FFF2-40B4-BE49-F238E27FC236}">
                <a16:creationId xmlns:a16="http://schemas.microsoft.com/office/drawing/2014/main" id="{22B1D2E4-8A48-4723-AAFD-4847B10C453B}"/>
              </a:ext>
            </a:extLst>
          </p:cNvPr>
          <p:cNvGrpSpPr/>
          <p:nvPr/>
        </p:nvGrpSpPr>
        <p:grpSpPr>
          <a:xfrm>
            <a:off x="6300479" y="1546510"/>
            <a:ext cx="4129701" cy="138499"/>
            <a:chOff x="6300479" y="1546510"/>
            <a:chExt cx="4129701" cy="138499"/>
          </a:xfrm>
        </p:grpSpPr>
        <p:cxnSp>
          <p:nvCxnSpPr>
            <p:cNvPr id="70" name="Connecteur droit 88">
              <a:extLst>
                <a:ext uri="{FF2B5EF4-FFF2-40B4-BE49-F238E27FC236}">
                  <a16:creationId xmlns:a16="http://schemas.microsoft.com/office/drawing/2014/main" id="{6CCFDC3B-CCC2-4E10-9900-329D296CCF8B}"/>
                </a:ext>
              </a:extLst>
            </p:cNvPr>
            <p:cNvCxnSpPr>
              <a:cxnSpLocks/>
            </p:cNvCxnSpPr>
            <p:nvPr/>
          </p:nvCxnSpPr>
          <p:spPr>
            <a:xfrm>
              <a:off x="8103742" y="1630528"/>
              <a:ext cx="2326438" cy="0"/>
            </a:xfrm>
            <a:prstGeom prst="line">
              <a:avLst/>
            </a:prstGeom>
            <a:noFill/>
            <a:ln w="6350" cap="flat" cmpd="sng" algn="ctr">
              <a:solidFill>
                <a:srgbClr val="FF004B"/>
              </a:solidFill>
              <a:prstDash val="dash"/>
              <a:miter lim="800000"/>
            </a:ln>
            <a:effectLst/>
          </p:spPr>
        </p:cxnSp>
        <p:sp>
          <p:nvSpPr>
            <p:cNvPr id="71" name="ZoneTexte 105">
              <a:extLst>
                <a:ext uri="{FF2B5EF4-FFF2-40B4-BE49-F238E27FC236}">
                  <a16:creationId xmlns:a16="http://schemas.microsoft.com/office/drawing/2014/main" id="{0EB89EF7-426D-416D-B810-3DA3A429F8DC}"/>
                </a:ext>
              </a:extLst>
            </p:cNvPr>
            <p:cNvSpPr txBox="1"/>
            <p:nvPr/>
          </p:nvSpPr>
          <p:spPr>
            <a:xfrm>
              <a:off x="6300479" y="1546510"/>
              <a:ext cx="1489745" cy="1384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514325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"/>
                </a:rPr>
                <a:t>Slow VT cut-off rate</a:t>
              </a:r>
            </a:p>
          </p:txBody>
        </p:sp>
      </p:grpSp>
      <p:sp>
        <p:nvSpPr>
          <p:cNvPr id="72" name="ZoneTexte 105">
            <a:extLst>
              <a:ext uri="{FF2B5EF4-FFF2-40B4-BE49-F238E27FC236}">
                <a16:creationId xmlns:a16="http://schemas.microsoft.com/office/drawing/2014/main" id="{2182B54A-2069-4955-8403-B1A50DCC3126}"/>
              </a:ext>
            </a:extLst>
          </p:cNvPr>
          <p:cNvSpPr txBox="1"/>
          <p:nvPr/>
        </p:nvSpPr>
        <p:spPr>
          <a:xfrm>
            <a:off x="6300477" y="1100331"/>
            <a:ext cx="1063923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14325"/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Standard</a:t>
            </a:r>
            <a:endParaRPr lang="en-US" sz="900" dirty="0">
              <a:solidFill>
                <a:srgbClr val="042A72"/>
              </a:solidFill>
              <a:latin typeface="Fira Sans Condensed ExtraBold"/>
            </a:endParaRPr>
          </a:p>
        </p:txBody>
      </p:sp>
      <p:sp>
        <p:nvSpPr>
          <p:cNvPr id="73" name="ZoneTexte 105">
            <a:extLst>
              <a:ext uri="{FF2B5EF4-FFF2-40B4-BE49-F238E27FC236}">
                <a16:creationId xmlns:a16="http://schemas.microsoft.com/office/drawing/2014/main" id="{43AD96CB-8B5F-4BF7-915D-0C4D8CBD9FF2}"/>
              </a:ext>
            </a:extLst>
          </p:cNvPr>
          <p:cNvSpPr txBox="1"/>
          <p:nvPr/>
        </p:nvSpPr>
        <p:spPr>
          <a:xfrm>
            <a:off x="6300477" y="3787660"/>
            <a:ext cx="1063923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514325"/>
            <a:r>
              <a:rPr lang="en-US" dirty="0">
                <a:solidFill>
                  <a:srgbClr val="042A72"/>
                </a:solidFill>
                <a:latin typeface="Fira Sans Condensed ExtraBold"/>
              </a:rPr>
              <a:t>With BTO</a:t>
            </a:r>
          </a:p>
        </p:txBody>
      </p:sp>
      <p:sp>
        <p:nvSpPr>
          <p:cNvPr id="74" name="Rectangle 73"/>
          <p:cNvSpPr/>
          <p:nvPr/>
        </p:nvSpPr>
        <p:spPr>
          <a:xfrm>
            <a:off x="1618656" y="6124408"/>
            <a:ext cx="1042756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Hunt SA, Abraham WT, Chin MH, et al. ACC/AHA 2005 Guideline Update for the Diagnosis and Management of Chronic Heart Failure in the Adult: a report of the American College of Cardiology/American Heart Association Task Force on Practice Guidelines (Writing Committee to Update the 2001 Guidelines for the Evaluation and Management of Heart Failure): developed in collaboration with the American College of Chest Physicians and the International Society for Heart and Lung Transplantation: endorsed by the Heart Rhythm Society. Circulation. 2005;112(12):e154-e235.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Swedberg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K, Cleland J, 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Dargie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H, et al. Guidelines for the diagnosis and treatment of chronic heart failure: executive summary (update 2005): The Task Force for the Diagnosis and Treatment of Chronic Heart Failure of the European Society of Cardiology. 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Eur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Heart J. 2005;26(11):1115-1140.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Patwala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AY, Woods PR, Sharp L,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Goldspink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DF, Tan LB, Wright DJ. Maximizing patient benefit from cardiac resynchronization therapy with the addition of structured exercise training: a randomized controlled study. J Am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Coll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 </a:t>
            </a:r>
            <a:r>
              <a:rPr lang="en-GB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Cardiol</a:t>
            </a:r>
            <a:r>
              <a:rPr lang="en-GB" sz="600" dirty="0">
                <a:solidFill>
                  <a:srgbClr val="002060"/>
                </a:solidFill>
                <a:latin typeface="Fira Sans" panose="020B0503050000020004" pitchFamily="34" charset="0"/>
              </a:rPr>
              <a:t>. 2009 Jun 23;53(25):2332-9</a:t>
            </a:r>
            <a:endParaRPr lang="en-US" sz="600" dirty="0">
              <a:solidFill>
                <a:srgbClr val="002060"/>
              </a:solidFill>
              <a:latin typeface="Fira Sans" panose="020B0503050000020004" pitchFamily="34" charset="0"/>
            </a:endParaRP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Sadoul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N, 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Mletzko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R, 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Anselme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F, et al. Incidence and clinical relevance of slow ventricular tachycardia in implantable cardioverter-defibrillator recipients: an international multicenter prospective study. Circulation. 2005;112(7):946–953.</a:t>
            </a:r>
          </a:p>
          <a:p>
            <a:pPr>
              <a:lnSpc>
                <a:spcPct val="120000"/>
              </a:lnSpc>
              <a:spcBef>
                <a:spcPts val="0"/>
              </a:spcBef>
              <a:buFont typeface="+mj-lt"/>
              <a:buAutoNum type="arabicPeriod"/>
            </a:pP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Brady </a:t>
            </a:r>
            <a:r>
              <a:rPr lang="en-US" sz="600" dirty="0" err="1">
                <a:solidFill>
                  <a:srgbClr val="002060"/>
                </a:solidFill>
                <a:latin typeface="Fira Sans" panose="020B0503050000020004" pitchFamily="34" charset="0"/>
              </a:rPr>
              <a:t>Tachy</a:t>
            </a:r>
            <a:r>
              <a:rPr lang="en-US" sz="600" dirty="0">
                <a:solidFill>
                  <a:srgbClr val="002060"/>
                </a:solidFill>
                <a:latin typeface="Fira Sans" panose="020B0503050000020004" pitchFamily="34" charset="0"/>
              </a:rPr>
              <a:t> Overlap Tech corner RE06200063A </a:t>
            </a:r>
          </a:p>
        </p:txBody>
      </p:sp>
    </p:spTree>
    <p:extLst>
      <p:ext uri="{BB962C8B-B14F-4D97-AF65-F5344CB8AC3E}">
        <p14:creationId xmlns:p14="http://schemas.microsoft.com/office/powerpoint/2010/main" val="1078344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22222E-6 L 0.05925 0.00046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4.07407E-6 L 0.05924 0.00046 " pathEditMode="relative" rAng="0" ptsTypes="AA">
                                      <p:cBhvr>
                                        <p:cTn id="31" dur="1000" spd="-100000" fill="hold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11022E-16 L 0.05924 0.00046 " pathEditMode="relative" rAng="0" ptsTypes="AA">
                                      <p:cBhvr>
                                        <p:cTn id="38" dur="1000" spd="-1000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4.58333E-6 4.07407E-6 L 0.05924 0.00046 " pathEditMode="relative" rAng="0" ptsTypes="AA">
                                      <p:cBhvr>
                                        <p:cTn id="46" dur="1000" spd="-100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42" presetClass="path" presetSubtype="0" decel="10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2.29167E-6 -1.11111E-6 L 0.05924 0.00046 " pathEditMode="relative" rAng="0" ptsTypes="AA">
                                      <p:cBhvr>
                                        <p:cTn id="57" dur="1000" spd="-100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2" presetClass="path" presetSubtype="0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4.58333E-6 4.07407E-6 L 0.05924 0.00046 " pathEditMode="relative" rAng="0" ptsTypes="AA">
                                      <p:cBhvr>
                                        <p:cTn id="62" dur="1000" spd="-100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22" presetClass="entr" presetSubtype="4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2" presetClass="path" presetSubtype="0" decel="10000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3.95833E-6 3.33333E-6 L 0.05924 0.00046 " pathEditMode="relative" rAng="0" ptsTypes="AA">
                                      <p:cBhvr>
                                        <p:cTn id="73" dur="1000" spd="-100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42" presetClass="path" presetSubtype="0" decel="10000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-1.875E-6 1.85185E-6 L 0.05925 0.00046 " pathEditMode="relative" rAng="0" ptsTypes="AA">
                                      <p:cBhvr>
                                        <p:cTn id="95" dur="1000" spd="-100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42" presetClass="path" presetSubtype="0" decel="10000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Motion origin="layout" path="M -1.875E-6 -1.48148E-6 L 0.05925 0.00046 " pathEditMode="relative" rAng="0" ptsTypes="AA">
                                      <p:cBhvr>
                                        <p:cTn id="100" dur="1000" spd="-100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1.875E-6 3.7037E-7 L 0.05925 0.00046 " pathEditMode="relative" rAng="0" ptsTypes="AA">
                                      <p:cBhvr>
                                        <p:cTn id="105" dur="10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42" presetClass="path" presetSubtype="0" decel="10000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Motion origin="layout" path="M 3.33333E-6 -4.07407E-6 L 0.05924 0.00047 " pathEditMode="relative" rAng="0" ptsTypes="AA">
                                      <p:cBhvr>
                                        <p:cTn id="110" dur="10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22" presetClass="entr" presetSubtype="4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uiExpand="1" build="p"/>
      <p:bldP spid="9" grpId="1" uiExpand="1" build="p"/>
      <p:bldP spid="42" grpId="0" animBg="1"/>
      <p:bldP spid="43" grpId="0" animBg="1"/>
      <p:bldP spid="44" grpId="0" animBg="1"/>
      <p:bldP spid="45" grpId="0" animBg="1"/>
      <p:bldP spid="45" grpId="1" animBg="1"/>
      <p:bldP spid="49" grpId="0"/>
      <p:bldP spid="50" grpId="0"/>
      <p:bldP spid="57" grpId="0" animBg="1"/>
      <p:bldP spid="58" grpId="0" animBg="1"/>
      <p:bldP spid="59" grpId="0" animBg="1"/>
      <p:bldP spid="60" grpId="0" animBg="1"/>
      <p:bldP spid="60" grpId="1" animBg="1"/>
      <p:bldP spid="61" grpId="0"/>
      <p:bldP spid="62" grpId="0"/>
      <p:bldP spid="72" grpId="0"/>
      <p:bldP spid="7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 dirty="0"/>
              <a:t>MicroPort CRM features</a:t>
            </a: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Conclusions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294967295"/>
          </p:nvPr>
        </p:nvSpPr>
        <p:spPr>
          <a:xfrm>
            <a:off x="9448800" y="6524625"/>
            <a:ext cx="2743200" cy="182563"/>
          </a:xfrm>
        </p:spPr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44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266965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Image 111">
            <a:extLst>
              <a:ext uri="{FF2B5EF4-FFF2-40B4-BE49-F238E27FC236}">
                <a16:creationId xmlns:a16="http://schemas.microsoft.com/office/drawing/2014/main" id="{AC144016-EF8F-4DB7-842D-9783C6581B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3458" y="404813"/>
            <a:ext cx="1260555" cy="236266"/>
          </a:xfrm>
          <a:prstGeom prst="rect">
            <a:avLst/>
          </a:prstGeom>
        </p:spPr>
      </p:pic>
      <p:grpSp>
        <p:nvGrpSpPr>
          <p:cNvPr id="61" name="Group 60">
            <a:extLst>
              <a:ext uri="{FF2B5EF4-FFF2-40B4-BE49-F238E27FC236}">
                <a16:creationId xmlns:a16="http://schemas.microsoft.com/office/drawing/2014/main" id="{E86C2BFA-848C-4F6A-AB10-824EDCDFDCF1}"/>
              </a:ext>
            </a:extLst>
          </p:cNvPr>
          <p:cNvGrpSpPr/>
          <p:nvPr/>
        </p:nvGrpSpPr>
        <p:grpSpPr>
          <a:xfrm>
            <a:off x="551749" y="359957"/>
            <a:ext cx="9749365" cy="562243"/>
            <a:chOff x="6067914" y="987312"/>
            <a:chExt cx="5177600" cy="562243"/>
          </a:xfrm>
        </p:grpSpPr>
        <p:sp>
          <p:nvSpPr>
            <p:cNvPr id="41" name="Rectangle : coins arrondis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0C9449A9-2A2F-49BD-ACC3-560D1EAA1EFB}"/>
                </a:ext>
              </a:extLst>
            </p:cNvPr>
            <p:cNvSpPr/>
            <p:nvPr/>
          </p:nvSpPr>
          <p:spPr>
            <a:xfrm>
              <a:off x="6067914" y="987312"/>
              <a:ext cx="1131730" cy="540000"/>
            </a:xfrm>
            <a:prstGeom prst="roundRect">
              <a:avLst>
                <a:gd name="adj" fmla="val 6399"/>
              </a:avLst>
            </a:prstGeom>
            <a:solidFill>
              <a:schemeClr val="accent3"/>
            </a:solidFill>
            <a:ln>
              <a:noFill/>
            </a:ln>
            <a:effectLst>
              <a:outerShdw blurRad="127000" algn="ctr" rotWithShape="0">
                <a:schemeClr val="accent3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>
                  <a:latin typeface="Fira Sans" panose="020B0503050000020004" pitchFamily="34" charset="0"/>
                </a:rPr>
                <a:t>Alizea &amp; SmartView </a:t>
              </a:r>
              <a:r>
                <a:rPr lang="fr-FR" sz="1600" dirty="0" err="1">
                  <a:latin typeface="Fira Sans" panose="020B0503050000020004" pitchFamily="34" charset="0"/>
                </a:rPr>
                <a:t>Connect</a:t>
              </a:r>
              <a:r>
                <a:rPr lang="fr-FR" sz="1600" dirty="0">
                  <a:latin typeface="Fira Sans" panose="020B0503050000020004" pitchFamily="34" charset="0"/>
                </a:rPr>
                <a:t> </a:t>
              </a:r>
            </a:p>
          </p:txBody>
        </p:sp>
        <p:sp>
          <p:nvSpPr>
            <p:cNvPr id="42" name="ZoneTexte 3">
              <a:extLst>
                <a:ext uri="{FF2B5EF4-FFF2-40B4-BE49-F238E27FC236}">
                  <a16:creationId xmlns:a16="http://schemas.microsoft.com/office/drawing/2014/main" id="{8D14BD37-1C2D-4190-8785-7064037E2C16}"/>
                </a:ext>
              </a:extLst>
            </p:cNvPr>
            <p:cNvSpPr txBox="1"/>
            <p:nvPr/>
          </p:nvSpPr>
          <p:spPr>
            <a:xfrm>
              <a:off x="7509301" y="1032490"/>
              <a:ext cx="3736213" cy="5170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GB" sz="1400" dirty="0">
                  <a:solidFill>
                    <a:schemeClr val="accent3"/>
                  </a:solidFill>
                  <a:latin typeface="Fira Sans" panose="020B0503050000020004" pitchFamily="34" charset="0"/>
                </a:rPr>
                <a:t>Follow-up your Patient and the </a:t>
              </a:r>
              <a:r>
                <a:rPr lang="en-GB" sz="1400" dirty="0" err="1">
                  <a:solidFill>
                    <a:schemeClr val="accent3"/>
                  </a:solidFill>
                  <a:latin typeface="Fira Sans" panose="020B0503050000020004" pitchFamily="34" charset="0"/>
                </a:rPr>
                <a:t>device+leads</a:t>
              </a:r>
              <a:r>
                <a:rPr lang="en-GB" sz="1400" dirty="0">
                  <a:solidFill>
                    <a:schemeClr val="accent3"/>
                  </a:solidFill>
                  <a:latin typeface="Fira Sans" panose="020B0503050000020004" pitchFamily="34" charset="0"/>
                </a:rPr>
                <a:t> system, to extend AF management through detailed remote reports.</a:t>
              </a: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D0AA38C2-35B9-4D85-A925-135F435532CA}"/>
              </a:ext>
            </a:extLst>
          </p:cNvPr>
          <p:cNvGrpSpPr/>
          <p:nvPr/>
        </p:nvGrpSpPr>
        <p:grpSpPr>
          <a:xfrm>
            <a:off x="596710" y="4512385"/>
            <a:ext cx="9650011" cy="540000"/>
            <a:chOff x="6067914" y="2102085"/>
            <a:chExt cx="9377721" cy="694800"/>
          </a:xfrm>
        </p:grpSpPr>
        <p:sp>
          <p:nvSpPr>
            <p:cNvPr id="44" name="Rectangle : coins arrondis 15">
              <a:hlinkClick r:id="rId5" action="ppaction://hlinksldjump"/>
              <a:extLst>
                <a:ext uri="{FF2B5EF4-FFF2-40B4-BE49-F238E27FC236}">
                  <a16:creationId xmlns:a16="http://schemas.microsoft.com/office/drawing/2014/main" id="{C174A750-3ACE-4560-A83E-B6F55AA72E05}"/>
                </a:ext>
              </a:extLst>
            </p:cNvPr>
            <p:cNvSpPr/>
            <p:nvPr/>
          </p:nvSpPr>
          <p:spPr>
            <a:xfrm>
              <a:off x="6067914" y="2102085"/>
              <a:ext cx="2070905" cy="694800"/>
            </a:xfrm>
            <a:prstGeom prst="roundRect">
              <a:avLst>
                <a:gd name="adj" fmla="val 6399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accent4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 err="1">
                  <a:latin typeface="Fira Sans" panose="020B0503050000020004" pitchFamily="34" charset="0"/>
                </a:rPr>
                <a:t>SonR</a:t>
              </a:r>
              <a:endParaRPr lang="fr-FR" sz="1600" dirty="0">
                <a:latin typeface="Fira Sans" panose="020B0503050000020004" pitchFamily="34" charset="0"/>
              </a:endParaRPr>
            </a:p>
          </p:txBody>
        </p:sp>
        <p:sp>
          <p:nvSpPr>
            <p:cNvPr id="45" name="ZoneTexte 3">
              <a:extLst>
                <a:ext uri="{FF2B5EF4-FFF2-40B4-BE49-F238E27FC236}">
                  <a16:creationId xmlns:a16="http://schemas.microsoft.com/office/drawing/2014/main" id="{1268580F-2A4D-4DAA-AF6E-0F7808E17598}"/>
                </a:ext>
              </a:extLst>
            </p:cNvPr>
            <p:cNvSpPr txBox="1"/>
            <p:nvPr/>
          </p:nvSpPr>
          <p:spPr>
            <a:xfrm>
              <a:off x="8705449" y="2280821"/>
              <a:ext cx="6740186" cy="3106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400" dirty="0">
                  <a:solidFill>
                    <a:schemeClr val="accent4"/>
                  </a:solidFill>
                  <a:latin typeface="Fira Sans" panose="020B0503050000020004" pitchFamily="34" charset="0"/>
                </a:rPr>
                <a:t>Highest rate of CRT responders using automatic device-based optimization.</a:t>
              </a:r>
              <a:r>
                <a:rPr lang="en-US" sz="1400" baseline="30000" dirty="0">
                  <a:solidFill>
                    <a:schemeClr val="accent4"/>
                  </a:solidFill>
                  <a:latin typeface="Fira Sans" panose="020B0503050000020004" pitchFamily="34" charset="0"/>
                </a:rPr>
                <a:t>3-6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BDC5BBBD-9CA2-4675-B8B3-109E19F6148C}"/>
              </a:ext>
            </a:extLst>
          </p:cNvPr>
          <p:cNvGrpSpPr/>
          <p:nvPr/>
        </p:nvGrpSpPr>
        <p:grpSpPr>
          <a:xfrm>
            <a:off x="596710" y="5317363"/>
            <a:ext cx="10464557" cy="540000"/>
            <a:chOff x="6067914" y="3216858"/>
            <a:chExt cx="10464557" cy="874536"/>
          </a:xfrm>
        </p:grpSpPr>
        <p:sp>
          <p:nvSpPr>
            <p:cNvPr id="46" name="Rectangle : coins arrondis 15">
              <a:hlinkClick r:id="rId6" action="ppaction://hlinksldjump"/>
              <a:extLst>
                <a:ext uri="{FF2B5EF4-FFF2-40B4-BE49-F238E27FC236}">
                  <a16:creationId xmlns:a16="http://schemas.microsoft.com/office/drawing/2014/main" id="{DC78A114-CD2F-45A5-A58F-AAA08E6136F4}"/>
                </a:ext>
              </a:extLst>
            </p:cNvPr>
            <p:cNvSpPr/>
            <p:nvPr/>
          </p:nvSpPr>
          <p:spPr>
            <a:xfrm>
              <a:off x="6067914" y="3216858"/>
              <a:ext cx="2131034" cy="874536"/>
            </a:xfrm>
            <a:prstGeom prst="roundRect">
              <a:avLst>
                <a:gd name="adj" fmla="val 6399"/>
              </a:avLst>
            </a:prstGeom>
            <a:solidFill>
              <a:schemeClr val="accent6"/>
            </a:solidFill>
            <a:ln>
              <a:noFill/>
            </a:ln>
            <a:effectLst>
              <a:outerShdw blurRad="127000" algn="ctr" rotWithShape="0">
                <a:schemeClr val="accent6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>
                  <a:latin typeface="Fira Sans" panose="020B0503050000020004" pitchFamily="34" charset="0"/>
                </a:rPr>
                <a:t>BTO</a:t>
              </a:r>
            </a:p>
          </p:txBody>
        </p:sp>
        <p:sp>
          <p:nvSpPr>
            <p:cNvPr id="47" name="ZoneTexte 3">
              <a:extLst>
                <a:ext uri="{FF2B5EF4-FFF2-40B4-BE49-F238E27FC236}">
                  <a16:creationId xmlns:a16="http://schemas.microsoft.com/office/drawing/2014/main" id="{4BE49086-D704-4052-9C97-A7317EBA671E}"/>
                </a:ext>
              </a:extLst>
            </p:cNvPr>
            <p:cNvSpPr txBox="1"/>
            <p:nvPr/>
          </p:nvSpPr>
          <p:spPr>
            <a:xfrm>
              <a:off x="8769024" y="3484565"/>
              <a:ext cx="7763447" cy="3910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400" dirty="0">
                  <a:solidFill>
                    <a:schemeClr val="accent6"/>
                  </a:solidFill>
                  <a:latin typeface="Fira Sans" panose="020B0503050000020004" pitchFamily="34" charset="0"/>
                </a:rPr>
                <a:t>World’s only feature supporting exercise while detecting &amp; treating VT.</a:t>
              </a:r>
              <a:r>
                <a:rPr lang="en-US" sz="1400" baseline="30000" dirty="0">
                  <a:solidFill>
                    <a:schemeClr val="accent6"/>
                  </a:solidFill>
                  <a:latin typeface="Fira Sans" panose="020B0503050000020004" pitchFamily="34" charset="0"/>
                </a:rPr>
                <a:t>7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AAAF38CA-53E1-49A9-8AE9-C457989C9506}"/>
              </a:ext>
            </a:extLst>
          </p:cNvPr>
          <p:cNvGrpSpPr/>
          <p:nvPr/>
        </p:nvGrpSpPr>
        <p:grpSpPr>
          <a:xfrm>
            <a:off x="551749" y="1187178"/>
            <a:ext cx="7993093" cy="540000"/>
            <a:chOff x="6067913" y="4332088"/>
            <a:chExt cx="6503196" cy="874536"/>
          </a:xfrm>
        </p:grpSpPr>
        <p:sp>
          <p:nvSpPr>
            <p:cNvPr id="48" name="Rectangle : coins arrondis 15">
              <a:hlinkClick r:id="rId7" action="ppaction://hlinksldjump"/>
              <a:extLst>
                <a:ext uri="{FF2B5EF4-FFF2-40B4-BE49-F238E27FC236}">
                  <a16:creationId xmlns:a16="http://schemas.microsoft.com/office/drawing/2014/main" id="{AA860F5B-97FA-4C8F-B5D7-971B867ED68C}"/>
                </a:ext>
              </a:extLst>
            </p:cNvPr>
            <p:cNvSpPr/>
            <p:nvPr/>
          </p:nvSpPr>
          <p:spPr>
            <a:xfrm>
              <a:off x="6067913" y="4332088"/>
              <a:ext cx="1733815" cy="874536"/>
            </a:xfrm>
            <a:prstGeom prst="roundRect">
              <a:avLst>
                <a:gd name="adj" fmla="val 6399"/>
              </a:avLst>
            </a:prstGeom>
            <a:solidFill>
              <a:schemeClr val="accent5"/>
            </a:solidFill>
            <a:ln>
              <a:noFill/>
            </a:ln>
            <a:effectLst>
              <a:outerShdw blurRad="127000" algn="ctr" rotWithShape="0">
                <a:schemeClr val="accent5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>
                  <a:latin typeface="Fira Sans" panose="020B0503050000020004" pitchFamily="34" charset="0"/>
                </a:rPr>
                <a:t>Auto MRI</a:t>
              </a:r>
            </a:p>
          </p:txBody>
        </p:sp>
        <p:sp>
          <p:nvSpPr>
            <p:cNvPr id="49" name="ZoneTexte 3">
              <a:extLst>
                <a:ext uri="{FF2B5EF4-FFF2-40B4-BE49-F238E27FC236}">
                  <a16:creationId xmlns:a16="http://schemas.microsoft.com/office/drawing/2014/main" id="{818C0309-4611-490B-A116-34C190271510}"/>
                </a:ext>
              </a:extLst>
            </p:cNvPr>
            <p:cNvSpPr txBox="1"/>
            <p:nvPr/>
          </p:nvSpPr>
          <p:spPr>
            <a:xfrm>
              <a:off x="8312706" y="4576994"/>
              <a:ext cx="4258403" cy="3910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400" dirty="0">
                  <a:solidFill>
                    <a:schemeClr val="accent5"/>
                  </a:solidFill>
                  <a:latin typeface="Fira Sans" panose="020B0503050000020004" pitchFamily="34" charset="0"/>
                </a:rPr>
                <a:t>Visit. Scan. Go.</a:t>
              </a:r>
              <a:endParaRPr lang="en-US" sz="1400" baseline="30000" dirty="0">
                <a:solidFill>
                  <a:schemeClr val="accent5"/>
                </a:solidFill>
                <a:latin typeface="Fira Sans" panose="020B0503050000020004" pitchFamily="34" charset="0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6A541EE-B0F6-464F-996B-269631EEF59E}"/>
              </a:ext>
            </a:extLst>
          </p:cNvPr>
          <p:cNvGrpSpPr/>
          <p:nvPr/>
        </p:nvGrpSpPr>
        <p:grpSpPr>
          <a:xfrm>
            <a:off x="596710" y="6122343"/>
            <a:ext cx="10795984" cy="540000"/>
            <a:chOff x="6067914" y="5446405"/>
            <a:chExt cx="5308912" cy="540000"/>
          </a:xfrm>
        </p:grpSpPr>
        <p:sp>
          <p:nvSpPr>
            <p:cNvPr id="50" name="Rectangle : coins arrondis 15">
              <a:hlinkClick r:id="rId8" action="ppaction://hlinksldjump"/>
              <a:extLst>
                <a:ext uri="{FF2B5EF4-FFF2-40B4-BE49-F238E27FC236}">
                  <a16:creationId xmlns:a16="http://schemas.microsoft.com/office/drawing/2014/main" id="{2DE2020A-06D9-4A77-BABC-BE1E43A0F814}"/>
                </a:ext>
              </a:extLst>
            </p:cNvPr>
            <p:cNvSpPr/>
            <p:nvPr/>
          </p:nvSpPr>
          <p:spPr>
            <a:xfrm>
              <a:off x="6067914" y="5446405"/>
              <a:ext cx="1047934" cy="540000"/>
            </a:xfrm>
            <a:prstGeom prst="roundRect">
              <a:avLst>
                <a:gd name="adj" fmla="val 6399"/>
              </a:avLst>
            </a:prstGeom>
            <a:solidFill>
              <a:schemeClr val="accent2"/>
            </a:solidFill>
            <a:ln>
              <a:noFill/>
            </a:ln>
            <a:effectLst>
              <a:outerShdw blurRad="127000" algn="ctr" rotWithShape="0">
                <a:schemeClr val="accent2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>
                  <a:latin typeface="Fira Sans" panose="020B0503050000020004" pitchFamily="34" charset="0"/>
                </a:rPr>
                <a:t>PM &amp; ICD</a:t>
              </a:r>
            </a:p>
            <a:p>
              <a:pPr algn="ctr"/>
              <a:r>
                <a:rPr lang="fr-FR" sz="1600" dirty="0" err="1">
                  <a:latin typeface="Fira Sans" panose="020B0503050000020004" pitchFamily="34" charset="0"/>
                </a:rPr>
                <a:t>Longevity</a:t>
              </a:r>
              <a:endParaRPr lang="fr-FR" sz="1600" dirty="0">
                <a:latin typeface="Fira Sans" panose="020B0503050000020004" pitchFamily="34" charset="0"/>
              </a:endParaRPr>
            </a:p>
          </p:txBody>
        </p:sp>
        <p:sp>
          <p:nvSpPr>
            <p:cNvPr id="51" name="ZoneTexte 3">
              <a:extLst>
                <a:ext uri="{FF2B5EF4-FFF2-40B4-BE49-F238E27FC236}">
                  <a16:creationId xmlns:a16="http://schemas.microsoft.com/office/drawing/2014/main" id="{4DD5216D-1322-4184-BF89-B8A339088714}"/>
                </a:ext>
              </a:extLst>
            </p:cNvPr>
            <p:cNvSpPr txBox="1"/>
            <p:nvPr/>
          </p:nvSpPr>
          <p:spPr>
            <a:xfrm>
              <a:off x="7387384" y="5446405"/>
              <a:ext cx="3989442" cy="5170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400" dirty="0">
                  <a:solidFill>
                    <a:schemeClr val="accent2"/>
                  </a:solidFill>
                  <a:latin typeface="Fira Sans" panose="020B0503050000020004" pitchFamily="34" charset="0"/>
                </a:rPr>
                <a:t>Long pacemaker and ICD/CRT-D longevity to decrease the number of replacements and their complications.</a:t>
              </a:r>
              <a:endParaRPr lang="en-US" sz="1400" baseline="30000" dirty="0">
                <a:solidFill>
                  <a:schemeClr val="accent2"/>
                </a:solidFill>
                <a:latin typeface="Fira Sans" panose="020B0503050000020004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86C2BFA-848C-4F6A-AB10-824EDCDFDCF1}"/>
              </a:ext>
            </a:extLst>
          </p:cNvPr>
          <p:cNvGrpSpPr/>
          <p:nvPr/>
        </p:nvGrpSpPr>
        <p:grpSpPr>
          <a:xfrm>
            <a:off x="596710" y="3707407"/>
            <a:ext cx="6697704" cy="540000"/>
            <a:chOff x="5944623" y="987312"/>
            <a:chExt cx="6697704" cy="694800"/>
          </a:xfrm>
        </p:grpSpPr>
        <p:sp>
          <p:nvSpPr>
            <p:cNvPr id="29" name="Rectangle : coins arrondis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0C9449A9-2A2F-49BD-ACC3-560D1EAA1EFB}"/>
                </a:ext>
              </a:extLst>
            </p:cNvPr>
            <p:cNvSpPr/>
            <p:nvPr/>
          </p:nvSpPr>
          <p:spPr>
            <a:xfrm>
              <a:off x="5944623" y="987312"/>
              <a:ext cx="2131033" cy="694800"/>
            </a:xfrm>
            <a:prstGeom prst="roundRect">
              <a:avLst>
                <a:gd name="adj" fmla="val 6399"/>
              </a:avLst>
            </a:prstGeom>
            <a:solidFill>
              <a:srgbClr val="FF004B"/>
            </a:solidFill>
            <a:ln w="12700" cap="flat" cmpd="sng" algn="ctr">
              <a:noFill/>
              <a:prstDash val="solid"/>
              <a:miter lim="800000"/>
            </a:ln>
            <a:effectLst>
              <a:outerShdw blurRad="127000" algn="ctr" rotWithShape="0">
                <a:srgbClr val="FF004B">
                  <a:alpha val="40000"/>
                </a:srgbClr>
              </a:outerShdw>
            </a:effectLst>
          </p:spPr>
          <p:txBody>
            <a:bodyPr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PARAD+</a:t>
              </a:r>
            </a:p>
          </p:txBody>
        </p:sp>
        <p:sp>
          <p:nvSpPr>
            <p:cNvPr id="30" name="ZoneTexte 3">
              <a:extLst>
                <a:ext uri="{FF2B5EF4-FFF2-40B4-BE49-F238E27FC236}">
                  <a16:creationId xmlns:a16="http://schemas.microsoft.com/office/drawing/2014/main" id="{8D14BD37-1C2D-4190-8785-7064037E2C16}"/>
                </a:ext>
              </a:extLst>
            </p:cNvPr>
            <p:cNvSpPr txBox="1"/>
            <p:nvPr/>
          </p:nvSpPr>
          <p:spPr>
            <a:xfrm>
              <a:off x="8627843" y="1205446"/>
              <a:ext cx="4014484" cy="31069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"/>
                </a:rPr>
                <a:t>Lowest rate of inappropriate shocks.</a:t>
              </a:r>
              <a:r>
                <a:rPr kumimoji="0" lang="en-US" sz="1400" b="0" i="0" u="none" strike="noStrike" kern="0" cap="none" spc="0" normalizeH="0" baseline="3000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"/>
                </a:rPr>
                <a:t>2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86C2BFA-848C-4F6A-AB10-824EDCDFDCF1}"/>
              </a:ext>
            </a:extLst>
          </p:cNvPr>
          <p:cNvGrpSpPr/>
          <p:nvPr/>
        </p:nvGrpSpPr>
        <p:grpSpPr>
          <a:xfrm>
            <a:off x="596711" y="1992156"/>
            <a:ext cx="11085005" cy="645295"/>
            <a:chOff x="6067914" y="987312"/>
            <a:chExt cx="5886919" cy="645295"/>
          </a:xfrm>
        </p:grpSpPr>
        <p:sp>
          <p:nvSpPr>
            <p:cNvPr id="32" name="Rectangle : coins arrondis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0C9449A9-2A2F-49BD-ACC3-560D1EAA1EFB}"/>
                </a:ext>
              </a:extLst>
            </p:cNvPr>
            <p:cNvSpPr/>
            <p:nvPr/>
          </p:nvSpPr>
          <p:spPr>
            <a:xfrm>
              <a:off x="6067914" y="987312"/>
              <a:ext cx="1131730" cy="540000"/>
            </a:xfrm>
            <a:prstGeom prst="roundRect">
              <a:avLst>
                <a:gd name="adj" fmla="val 6399"/>
              </a:avLst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ffectLst>
              <a:outerShdw blurRad="127000" algn="ctr" rotWithShape="0">
                <a:schemeClr val="accent3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 err="1">
                  <a:latin typeface="Fira Sans" panose="020B0503050000020004" pitchFamily="34" charset="0"/>
                </a:rPr>
                <a:t>Sleep</a:t>
              </a:r>
              <a:r>
                <a:rPr lang="fr-FR" sz="1600" dirty="0">
                  <a:latin typeface="Fira Sans" panose="020B0503050000020004" pitchFamily="34" charset="0"/>
                </a:rPr>
                <a:t> </a:t>
              </a:r>
              <a:r>
                <a:rPr lang="fr-FR" sz="1600" dirty="0" err="1">
                  <a:latin typeface="Fira Sans" panose="020B0503050000020004" pitchFamily="34" charset="0"/>
                </a:rPr>
                <a:t>Apnea</a:t>
              </a:r>
              <a:r>
                <a:rPr lang="fr-FR" sz="1600" dirty="0">
                  <a:latin typeface="Fira Sans" panose="020B0503050000020004" pitchFamily="34" charset="0"/>
                </a:rPr>
                <a:t> Monitoring</a:t>
              </a:r>
            </a:p>
          </p:txBody>
        </p:sp>
        <p:sp>
          <p:nvSpPr>
            <p:cNvPr id="33" name="ZoneTexte 3">
              <a:extLst>
                <a:ext uri="{FF2B5EF4-FFF2-40B4-BE49-F238E27FC236}">
                  <a16:creationId xmlns:a16="http://schemas.microsoft.com/office/drawing/2014/main" id="{8D14BD37-1C2D-4190-8785-7064037E2C16}"/>
                </a:ext>
              </a:extLst>
            </p:cNvPr>
            <p:cNvSpPr txBox="1"/>
            <p:nvPr/>
          </p:nvSpPr>
          <p:spPr>
            <a:xfrm>
              <a:off x="7509301" y="1115542"/>
              <a:ext cx="4445532" cy="51706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GB" sz="1400" dirty="0">
                  <a:solidFill>
                    <a:srgbClr val="FF7293"/>
                  </a:solidFill>
                  <a:latin typeface="Fira Sans" panose="020B0503050000020004" pitchFamily="34" charset="0"/>
                </a:rPr>
                <a:t>Detect sleep disturbance breathing events and their correlation with atrial fibrillation episodes.</a:t>
              </a:r>
            </a:p>
            <a:p>
              <a:pPr>
                <a:lnSpc>
                  <a:spcPct val="120000"/>
                </a:lnSpc>
              </a:pPr>
              <a:endParaRPr lang="en-GB" sz="1400" dirty="0">
                <a:solidFill>
                  <a:schemeClr val="accent3"/>
                </a:solidFill>
                <a:latin typeface="Fira Sans" panose="020B0503050000020004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AAF38CA-53E1-49A9-8AE9-C457989C9506}"/>
              </a:ext>
            </a:extLst>
          </p:cNvPr>
          <p:cNvGrpSpPr/>
          <p:nvPr/>
        </p:nvGrpSpPr>
        <p:grpSpPr>
          <a:xfrm>
            <a:off x="596710" y="2902429"/>
            <a:ext cx="7948132" cy="540000"/>
            <a:chOff x="6067913" y="4332088"/>
            <a:chExt cx="6466616" cy="874536"/>
          </a:xfrm>
          <a:solidFill>
            <a:srgbClr val="CC66FF"/>
          </a:solidFill>
        </p:grpSpPr>
        <p:sp>
          <p:nvSpPr>
            <p:cNvPr id="36" name="Rectangle : coins arrondis 15">
              <a:hlinkClick r:id="rId7" action="ppaction://hlinksldjump"/>
              <a:extLst>
                <a:ext uri="{FF2B5EF4-FFF2-40B4-BE49-F238E27FC236}">
                  <a16:creationId xmlns:a16="http://schemas.microsoft.com/office/drawing/2014/main" id="{AA860F5B-97FA-4C8F-B5D7-971B867ED68C}"/>
                </a:ext>
              </a:extLst>
            </p:cNvPr>
            <p:cNvSpPr/>
            <p:nvPr/>
          </p:nvSpPr>
          <p:spPr>
            <a:xfrm>
              <a:off x="6067913" y="4332088"/>
              <a:ext cx="1733815" cy="874536"/>
            </a:xfrm>
            <a:prstGeom prst="roundRect">
              <a:avLst>
                <a:gd name="adj" fmla="val 6399"/>
              </a:avLst>
            </a:prstGeom>
            <a:grpFill/>
            <a:ln>
              <a:noFill/>
            </a:ln>
            <a:effectLst>
              <a:outerShdw blurRad="127000" algn="ctr" rotWithShape="0">
                <a:schemeClr val="accent5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fr-FR" sz="1600" dirty="0">
                  <a:latin typeface="Fira Sans" panose="020B0503050000020004" pitchFamily="34" charset="0"/>
                </a:rPr>
                <a:t>SafeR</a:t>
              </a:r>
            </a:p>
          </p:txBody>
        </p:sp>
        <p:sp>
          <p:nvSpPr>
            <p:cNvPr id="38" name="ZoneTexte 3">
              <a:extLst>
                <a:ext uri="{FF2B5EF4-FFF2-40B4-BE49-F238E27FC236}">
                  <a16:creationId xmlns:a16="http://schemas.microsoft.com/office/drawing/2014/main" id="{818C0309-4611-490B-A116-34C190271510}"/>
                </a:ext>
              </a:extLst>
            </p:cNvPr>
            <p:cNvSpPr txBox="1"/>
            <p:nvPr/>
          </p:nvSpPr>
          <p:spPr>
            <a:xfrm>
              <a:off x="8276126" y="4500810"/>
              <a:ext cx="4258403" cy="39107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sz="1400" dirty="0">
                  <a:solidFill>
                    <a:srgbClr val="CC66FF"/>
                  </a:solidFill>
                  <a:latin typeface="Fira Sans" panose="020B0503050000020004" pitchFamily="34" charset="0"/>
                </a:rPr>
                <a:t>Protects ventricular function from over-stimulation risks.</a:t>
              </a:r>
              <a:r>
                <a:rPr lang="en-US" sz="1400" baseline="30000" dirty="0">
                  <a:solidFill>
                    <a:srgbClr val="CC66FF"/>
                  </a:solidFill>
                  <a:latin typeface="Fira Sans" panose="020B0503050000020004" pitchFamily="34" charset="0"/>
                </a:rPr>
                <a:t>1</a:t>
              </a: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9368533" y="6554621"/>
            <a:ext cx="257634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800" i="1" dirty="0">
                <a:solidFill>
                  <a:schemeClr val="accent6"/>
                </a:solidFill>
                <a:latin typeface="Fira Sans" panose="020B0503050000020004" pitchFamily="34" charset="0"/>
              </a:rPr>
              <a:t>Bibliographic references available on the next slide.</a:t>
            </a:r>
          </a:p>
        </p:txBody>
      </p:sp>
    </p:spTree>
    <p:extLst>
      <p:ext uri="{BB962C8B-B14F-4D97-AF65-F5344CB8AC3E}">
        <p14:creationId xmlns:p14="http://schemas.microsoft.com/office/powerpoint/2010/main" val="2904784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1.48148E-6 L 0.05925 0.0004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2.77556E-17 L 0.05924 0.00046 " pathEditMode="relative" rAng="0" ptsTypes="AA">
                                      <p:cBhvr>
                                        <p:cTn id="16" dur="1000" spd="-100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5.55112E-17 L 0.05924 0.00046 " pathEditMode="relative" rAng="0" ptsTypes="AA">
                                      <p:cBhvr>
                                        <p:cTn id="23" dur="10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0 L 0.05924 0.00046 " pathEditMode="relative" rAng="0" ptsTypes="AA">
                                      <p:cBhvr>
                                        <p:cTn id="30" dur="1000" spd="-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11111E-6 L 0.05924 0.00046 " pathEditMode="relative" rAng="0" ptsTypes="AA">
                                      <p:cBhvr>
                                        <p:cTn id="37" dur="10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2.22222E-6 L 0.05925 0.00047 " pathEditMode="relative" rAng="0" ptsTypes="AA">
                                      <p:cBhvr>
                                        <p:cTn id="44" dur="1000" spd="-100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4.81481E-6 L 0.05925 0.00047 " pathEditMode="relative" rAng="0" ptsTypes="AA">
                                      <p:cBhvr>
                                        <p:cTn id="51" dur="1000" spd="-100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4.07407E-6 L 0.05924 0.00046 " pathEditMode="relative" rAng="0" ptsTypes="AA">
                                      <p:cBhvr>
                                        <p:cTn id="58" dur="1000" spd="-100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References (Conclusions)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/>
          </p:nvPr>
        </p:nvSpPr>
        <p:spPr>
          <a:xfrm>
            <a:off x="695324" y="1340643"/>
            <a:ext cx="10801349" cy="5174457"/>
          </a:xfrm>
        </p:spPr>
        <p:txBody>
          <a:bodyPr>
            <a:normAutofit/>
          </a:bodyPr>
          <a:lstStyle/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/>
              <a:t>Kolb C., et al. Reduced risk for inappropriate implantable cardioverter-defibrillator shocks with dual-chamber therapy compared with single-chamber therapy: results of the randomized OPTION study. JACC Heart Fail. 2014; 2(6):611-9.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/>
              <a:t>Ruiz-</a:t>
            </a:r>
            <a:r>
              <a:rPr lang="en-US" sz="1200" dirty="0" err="1"/>
              <a:t>Granell</a:t>
            </a:r>
            <a:r>
              <a:rPr lang="en-US" sz="1200" dirty="0"/>
              <a:t> R, </a:t>
            </a:r>
            <a:r>
              <a:rPr lang="en-US" sz="1200" dirty="0" err="1"/>
              <a:t>Dovellini</a:t>
            </a:r>
            <a:r>
              <a:rPr lang="en-US" sz="1200" dirty="0"/>
              <a:t> EV, </a:t>
            </a:r>
            <a:r>
              <a:rPr lang="en-US" sz="1200" dirty="0" err="1"/>
              <a:t>Dompnier</a:t>
            </a:r>
            <a:r>
              <a:rPr lang="en-US" sz="1200" dirty="0"/>
              <a:t> A, </a:t>
            </a:r>
            <a:r>
              <a:rPr lang="en-US" sz="1200" dirty="0" err="1"/>
              <a:t>Khalighi</a:t>
            </a:r>
            <a:r>
              <a:rPr lang="en-US" sz="1200" dirty="0"/>
              <a:t> K, </a:t>
            </a:r>
            <a:r>
              <a:rPr lang="en-US" sz="1200" dirty="0" err="1"/>
              <a:t>García</a:t>
            </a:r>
            <a:r>
              <a:rPr lang="en-US" sz="1200" dirty="0"/>
              <a:t>-Campo E, Olivier A, </a:t>
            </a:r>
            <a:r>
              <a:rPr lang="en-US" sz="1200" dirty="0" err="1"/>
              <a:t>Barcelo</a:t>
            </a:r>
            <a:r>
              <a:rPr lang="en-US" sz="1200" dirty="0"/>
              <a:t> A, Ritter P. Algorithm-based reduction of inappropriate defibrillator shock: Results of the Inappropriate Shock Reduction </a:t>
            </a:r>
            <a:r>
              <a:rPr lang="en-US" sz="1200" dirty="0" err="1"/>
              <a:t>wIth</a:t>
            </a:r>
            <a:r>
              <a:rPr lang="en-US" sz="1200" dirty="0"/>
              <a:t> PARAD+ Rhythm </a:t>
            </a:r>
            <a:r>
              <a:rPr lang="en-US" sz="1200" dirty="0" err="1"/>
              <a:t>DiScrimination</a:t>
            </a:r>
            <a:r>
              <a:rPr lang="en-US" sz="1200" dirty="0"/>
              <a:t>-Implantable Cardioverter Defibrillator Study. Heart Rhythm. 2019 Sep;16(9):1429-1435.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 err="1"/>
              <a:t>Brugada</a:t>
            </a:r>
            <a:r>
              <a:rPr lang="en-US" sz="1200" dirty="0"/>
              <a:t> J., et al. Contractility sensor-guided optimization of cardiac resynchronization therapy: results from the RESPOND-CRT trial. Eur. Heart J 2017; 38(10):730-8. 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 err="1"/>
              <a:t>Ellenbogen</a:t>
            </a:r>
            <a:r>
              <a:rPr lang="en-US" sz="1200" dirty="0"/>
              <a:t> KA, Gold MR, Meyer TE, et al. Primary results from the </a:t>
            </a:r>
            <a:r>
              <a:rPr lang="en-US" sz="1200" dirty="0" err="1"/>
              <a:t>SmartDelay</a:t>
            </a:r>
            <a:r>
              <a:rPr lang="en-US" sz="1200" dirty="0"/>
              <a:t> determined AV optimization: a comparison to other AV delay methods used in cardiac resynchronization therapy (SMART-AV) trial: a randomized trial comparing empirical, echocardiography-guided, and algorithmic atrioventricular delay programming in cardiac resynchronization therapy. Circulation. 2010;122:2260–2268. 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/>
              <a:t>Abraham WT, Gras D, Yu CM, </a:t>
            </a:r>
            <a:r>
              <a:rPr lang="en-US" sz="1200" dirty="0" err="1"/>
              <a:t>Guzzo</a:t>
            </a:r>
            <a:r>
              <a:rPr lang="en-US" sz="1200" dirty="0"/>
              <a:t> L, Gupta MS; FREEDOM Steering Committee. Rationale and design of a randomized clinical trial to assess the safety and efficacy of frequent optimization of cardiac resynchronization therapy: the Frequent Optimization Study Using the </a:t>
            </a:r>
            <a:r>
              <a:rPr lang="en-US" sz="1200" dirty="0" err="1"/>
              <a:t>QuickOpt</a:t>
            </a:r>
            <a:r>
              <a:rPr lang="en-US" sz="1200" dirty="0"/>
              <a:t> Method (FREEDOM) trial. Am Heart J. 2010;159(6):944-948.e1.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/>
              <a:t>Martin DO, Lemke B, </a:t>
            </a:r>
            <a:r>
              <a:rPr lang="en-US" sz="1200" dirty="0" err="1"/>
              <a:t>Birnie</a:t>
            </a:r>
            <a:r>
              <a:rPr lang="en-US" sz="1200" dirty="0"/>
              <a:t> D, et al. Investigation of a novel algorithm for synchronized left-ventricular pacing and ambulatory optimization of cardiac resynchronization therapy: results of the adaptive CRT trial. Heart Rhythm. 2012;9(11):1807-1814.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endParaRPr lang="en-US" sz="1200" dirty="0"/>
          </a:p>
          <a:p>
            <a:pPr lvl="0">
              <a:lnSpc>
                <a:spcPct val="100000"/>
              </a:lnSpc>
              <a:spcBef>
                <a:spcPts val="0"/>
              </a:spcBef>
              <a:buFontTx/>
              <a:buAutoNum type="arabicPeriod"/>
              <a:defRPr/>
            </a:pPr>
            <a:r>
              <a:rPr lang="en-US" sz="1200" dirty="0"/>
              <a:t>Brady Tachy Overlap Tech corner RE06200063A 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4273666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Tech Corner </a:t>
            </a:r>
            <a:r>
              <a:rPr lang="en-GB" sz="2400" dirty="0">
                <a:solidFill>
                  <a:schemeClr val="accent4"/>
                </a:solidFill>
              </a:rPr>
              <a:t>www.microport.com</a:t>
            </a:r>
            <a:endParaRPr lang="en-GB" dirty="0">
              <a:solidFill>
                <a:schemeClr val="accent4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47</a:t>
            </a:fld>
            <a:endParaRPr kumimoji="1" lang="zh-CN" altLang="en-US"/>
          </a:p>
        </p:txBody>
      </p:sp>
      <p:pic>
        <p:nvPicPr>
          <p:cNvPr id="5" name="Image 13"/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326225"/>
            <a:ext cx="10430727" cy="5386872"/>
          </a:xfrm>
          <a:prstGeom prst="rect">
            <a:avLst/>
          </a:prstGeom>
        </p:spPr>
      </p:pic>
      <p:pic>
        <p:nvPicPr>
          <p:cNvPr id="6" name="Image 1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080190" y="669988"/>
            <a:ext cx="4704268" cy="60214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2325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MicroPort Academy CRM </a:t>
            </a:r>
            <a:r>
              <a:rPr lang="es-419" sz="2400" dirty="0">
                <a:hlinkClick r:id="rId3"/>
              </a:rPr>
              <a:t>www.microportacademycrm.com</a:t>
            </a:r>
            <a:br>
              <a:rPr lang="es-419" sz="2400" dirty="0"/>
            </a:br>
            <a:r>
              <a:rPr lang="en-GB" dirty="0"/>
              <a:t> 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5DF7DC61-32E7-CF40-AABB-DA21DF526DE9}" type="slidenum">
              <a:rPr kumimoji="1" lang="zh-CN" altLang="en-US" smtClean="0"/>
              <a:pPr/>
              <a:t>48</a:t>
            </a:fld>
            <a:endParaRPr kumimoji="1" lang="zh-CN" altLang="en-US"/>
          </a:p>
        </p:txBody>
      </p:sp>
      <p:pic>
        <p:nvPicPr>
          <p:cNvPr id="5" name="Image 4"/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64180" y="1045743"/>
            <a:ext cx="11842931" cy="5820310"/>
          </a:xfrm>
          <a:prstGeom prst="rect">
            <a:avLst/>
          </a:prstGeom>
        </p:spPr>
      </p:pic>
      <p:pic>
        <p:nvPicPr>
          <p:cNvPr id="6" name="Image 5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83969" y="1036520"/>
            <a:ext cx="10918722" cy="58214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7212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6339058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0DDCA04-1297-4996-A8CE-542178AC18EC}"/>
              </a:ext>
            </a:extLst>
          </p:cNvPr>
          <p:cNvSpPr/>
          <p:nvPr/>
        </p:nvSpPr>
        <p:spPr>
          <a:xfrm>
            <a:off x="0" y="0"/>
            <a:ext cx="3371893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3" name="Groupe 10">
            <a:extLst>
              <a:ext uri="{FF2B5EF4-FFF2-40B4-BE49-F238E27FC236}">
                <a16:creationId xmlns:a16="http://schemas.microsoft.com/office/drawing/2014/main" id="{3CE9D807-E71B-44B2-95E5-78DD11056E02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4" name="Forme libre : forme 11">
              <a:extLst>
                <a:ext uri="{FF2B5EF4-FFF2-40B4-BE49-F238E27FC236}">
                  <a16:creationId xmlns:a16="http://schemas.microsoft.com/office/drawing/2014/main" id="{CB4AB240-D7E2-42D4-8507-23B64E9F89D2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5" name="Forme libre : forme 12">
              <a:extLst>
                <a:ext uri="{FF2B5EF4-FFF2-40B4-BE49-F238E27FC236}">
                  <a16:creationId xmlns:a16="http://schemas.microsoft.com/office/drawing/2014/main" id="{6A877EFA-51B2-4C84-8C62-8F1652790E4B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pic>
        <p:nvPicPr>
          <p:cNvPr id="9" name="Image 32">
            <a:extLst>
              <a:ext uri="{FF2B5EF4-FFF2-40B4-BE49-F238E27FC236}">
                <a16:creationId xmlns:a16="http://schemas.microsoft.com/office/drawing/2014/main" id="{7AD05815-9FBF-4794-A5E3-1D236CA989E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3885" y="404813"/>
            <a:ext cx="1260555" cy="236266"/>
          </a:xfrm>
          <a:prstGeom prst="rect">
            <a:avLst/>
          </a:prstGeom>
        </p:spPr>
      </p:pic>
      <p:grpSp>
        <p:nvGrpSpPr>
          <p:cNvPr id="10" name="Groupe 63">
            <a:extLst>
              <a:ext uri="{FF2B5EF4-FFF2-40B4-BE49-F238E27FC236}">
                <a16:creationId xmlns:a16="http://schemas.microsoft.com/office/drawing/2014/main" id="{7E025C32-8AF5-405B-8F57-B3682C93DDF9}"/>
              </a:ext>
            </a:extLst>
          </p:cNvPr>
          <p:cNvGrpSpPr/>
          <p:nvPr/>
        </p:nvGrpSpPr>
        <p:grpSpPr>
          <a:xfrm>
            <a:off x="0" y="0"/>
            <a:ext cx="12184680" cy="4625061"/>
            <a:chOff x="-5996" y="-11502"/>
            <a:chExt cx="12184680" cy="4625061"/>
          </a:xfrm>
        </p:grpSpPr>
        <p:sp>
          <p:nvSpPr>
            <p:cNvPr id="11" name="Forme libre : forme 64">
              <a:extLst>
                <a:ext uri="{FF2B5EF4-FFF2-40B4-BE49-F238E27FC236}">
                  <a16:creationId xmlns:a16="http://schemas.microsoft.com/office/drawing/2014/main" id="{9DF707F7-5308-42ED-B954-8090FF3F20F9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2" name="Forme libre : forme 65">
              <a:extLst>
                <a:ext uri="{FF2B5EF4-FFF2-40B4-BE49-F238E27FC236}">
                  <a16:creationId xmlns:a16="http://schemas.microsoft.com/office/drawing/2014/main" id="{F69E0D03-0ACB-4AC9-8A7D-614C8246A72B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474DD344-9C99-4F9C-ACE4-2C63035E5C22}"/>
              </a:ext>
            </a:extLst>
          </p:cNvPr>
          <p:cNvGrpSpPr/>
          <p:nvPr/>
        </p:nvGrpSpPr>
        <p:grpSpPr>
          <a:xfrm>
            <a:off x="806449" y="2593678"/>
            <a:ext cx="2134072" cy="1916867"/>
            <a:chOff x="853468" y="2023428"/>
            <a:chExt cx="2134072" cy="1916867"/>
          </a:xfrm>
        </p:grpSpPr>
        <p:sp>
          <p:nvSpPr>
            <p:cNvPr id="7" name="ZoneTexte 4">
              <a:extLst>
                <a:ext uri="{FF2B5EF4-FFF2-40B4-BE49-F238E27FC236}">
                  <a16:creationId xmlns:a16="http://schemas.microsoft.com/office/drawing/2014/main" id="{181C83FF-4C66-4FDC-934A-09201CF97112}"/>
                </a:ext>
              </a:extLst>
            </p:cNvPr>
            <p:cNvSpPr txBox="1"/>
            <p:nvPr/>
          </p:nvSpPr>
          <p:spPr>
            <a:xfrm>
              <a:off x="853468" y="2023428"/>
              <a:ext cx="2134072" cy="861774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MicroPort® </a:t>
              </a:r>
              <a:b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</a:b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CRM</a:t>
              </a:r>
            </a:p>
          </p:txBody>
        </p:sp>
        <p:sp>
          <p:nvSpPr>
            <p:cNvPr id="8" name="ZoneTexte 49">
              <a:extLst>
                <a:ext uri="{FF2B5EF4-FFF2-40B4-BE49-F238E27FC236}">
                  <a16:creationId xmlns:a16="http://schemas.microsoft.com/office/drawing/2014/main" id="{50140BB8-D78E-4E0A-BA3E-5187422A85EF}"/>
                </a:ext>
              </a:extLst>
            </p:cNvPr>
            <p:cNvSpPr txBox="1"/>
            <p:nvPr/>
          </p:nvSpPr>
          <p:spPr>
            <a:xfrm>
              <a:off x="853468" y="2955410"/>
              <a:ext cx="1915132" cy="984885"/>
            </a:xfrm>
            <a:prstGeom prst="rect">
              <a:avLst/>
            </a:prstGeom>
            <a:noFill/>
          </p:spPr>
          <p:txBody>
            <a:bodyPr wrap="square" lIns="0" tIns="0" rIns="0" bIns="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4B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A pioneering company in CRM with a long history of innovations</a:t>
              </a: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5200E13C-1F8A-4CCB-8C07-B2823CBAFEAD}"/>
              </a:ext>
            </a:extLst>
          </p:cNvPr>
          <p:cNvSpPr/>
          <p:nvPr/>
        </p:nvSpPr>
        <p:spPr>
          <a:xfrm>
            <a:off x="3371893" y="0"/>
            <a:ext cx="4410054" cy="685800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A70DAF29-B0DF-46AB-B1B6-7E03DA17FF33}"/>
              </a:ext>
            </a:extLst>
          </p:cNvPr>
          <p:cNvGrpSpPr/>
          <p:nvPr/>
        </p:nvGrpSpPr>
        <p:grpSpPr>
          <a:xfrm>
            <a:off x="3686205" y="0"/>
            <a:ext cx="4011967" cy="6858000"/>
            <a:chOff x="3686205" y="0"/>
            <a:chExt cx="4011967" cy="6858000"/>
          </a:xfrm>
        </p:grpSpPr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7FCCA5A3-97E9-4DF9-89A2-2F12438988FE}"/>
                </a:ext>
              </a:extLst>
            </p:cNvPr>
            <p:cNvGrpSpPr/>
            <p:nvPr/>
          </p:nvGrpSpPr>
          <p:grpSpPr>
            <a:xfrm>
              <a:off x="3686205" y="0"/>
              <a:ext cx="3781431" cy="6858000"/>
              <a:chOff x="3686205" y="0"/>
              <a:chExt cx="3781431" cy="6858000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DD3C9ED7-1A38-4481-A43E-1D9E253E97CA}"/>
                  </a:ext>
                </a:extLst>
              </p:cNvPr>
              <p:cNvCxnSpPr/>
              <p:nvPr/>
            </p:nvCxnSpPr>
            <p:spPr>
              <a:xfrm flipV="1">
                <a:off x="3784507" y="0"/>
                <a:ext cx="0" cy="6858000"/>
              </a:xfrm>
              <a:prstGeom prst="line">
                <a:avLst/>
              </a:prstGeom>
              <a:ln w="3175">
                <a:solidFill>
                  <a:schemeClr val="bg1">
                    <a:alpha val="3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Rectangle : coins arrondis 17">
                <a:extLst>
                  <a:ext uri="{FF2B5EF4-FFF2-40B4-BE49-F238E27FC236}">
                    <a16:creationId xmlns:a16="http://schemas.microsoft.com/office/drawing/2014/main" id="{BB1A8827-D6C8-4364-BED5-C937D1860E48}"/>
                  </a:ext>
                </a:extLst>
              </p:cNvPr>
              <p:cNvSpPr/>
              <p:nvPr/>
            </p:nvSpPr>
            <p:spPr>
              <a:xfrm>
                <a:off x="3686205" y="416036"/>
                <a:ext cx="3781431" cy="1233933"/>
              </a:xfrm>
              <a:prstGeom prst="roundRect">
                <a:avLst>
                  <a:gd name="adj" fmla="val 5682"/>
                </a:avLst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>
                <a:outerShdw blurRad="381000" algn="ctr" rotWithShape="0">
                  <a:prstClr val="black">
                    <a:alpha val="1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332000" rIns="0" bIns="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600" cap="none" spc="0" normalizeH="0" baseline="30000" noProof="0" dirty="0">
                  <a:ln>
                    <a:noFill/>
                  </a:ln>
                  <a:solidFill>
                    <a:srgbClr val="00DBFF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38" name="Picture 37" descr="A picture containing text, electronics&#10;&#10;Description automatically generated">
                <a:extLst>
                  <a:ext uri="{FF2B5EF4-FFF2-40B4-BE49-F238E27FC236}">
                    <a16:creationId xmlns:a16="http://schemas.microsoft.com/office/drawing/2014/main" id="{F66A2647-2686-43B5-A0D0-5AC4B30740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50181" y="578262"/>
                <a:ext cx="858481" cy="881683"/>
              </a:xfrm>
              <a:prstGeom prst="rect">
                <a:avLst/>
              </a:prstGeom>
            </p:spPr>
          </p:pic>
          <p:sp>
            <p:nvSpPr>
              <p:cNvPr id="40" name="Espace réservé du texte 3">
                <a:extLst>
                  <a:ext uri="{FF2B5EF4-FFF2-40B4-BE49-F238E27FC236}">
                    <a16:creationId xmlns:a16="http://schemas.microsoft.com/office/drawing/2014/main" id="{427634C3-3969-4B0D-AA5A-6B9299A34BE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82916" y="591939"/>
                <a:ext cx="2065092" cy="89146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1964</a:t>
                </a:r>
                <a:b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</a:b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The first “ELA” cardiac pacemaker manufactured </a:t>
                </a:r>
                <a:b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</a:b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in </a:t>
                </a:r>
                <a:r>
                  <a:rPr kumimoji="0" lang="en-US" sz="11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Montrouge</a:t>
                </a: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- France</a:t>
                </a:r>
              </a:p>
            </p:txBody>
          </p:sp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6321E5F9-646D-47BA-A96A-1453F8CDB745}"/>
                  </a:ext>
                </a:extLst>
              </p:cNvPr>
              <p:cNvGrpSpPr/>
              <p:nvPr/>
            </p:nvGrpSpPr>
            <p:grpSpPr>
              <a:xfrm>
                <a:off x="3730367" y="2297812"/>
                <a:ext cx="2524656" cy="413768"/>
                <a:chOff x="3730367" y="2221433"/>
                <a:chExt cx="2524656" cy="413768"/>
              </a:xfrm>
            </p:grpSpPr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0242E4EC-FD4A-4939-AB4E-698256FA2E75}"/>
                    </a:ext>
                  </a:extLst>
                </p:cNvPr>
                <p:cNvSpPr/>
                <p:nvPr/>
              </p:nvSpPr>
              <p:spPr>
                <a:xfrm>
                  <a:off x="3730367" y="2383317"/>
                  <a:ext cx="90000" cy="900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sx="200000" sy="200000" algn="ctr" rotWithShape="0">
                    <a:schemeClr val="bg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Espace réservé du texte 3">
                  <a:extLst>
                    <a:ext uri="{FF2B5EF4-FFF2-40B4-BE49-F238E27FC236}">
                      <a16:creationId xmlns:a16="http://schemas.microsoft.com/office/drawing/2014/main" id="{EB82FFA1-EFD4-47CF-8123-093C9D3B337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189931" y="2221433"/>
                  <a:ext cx="2065092" cy="413768"/>
                </a:xfrm>
                <a:prstGeom prst="rect">
                  <a:avLst/>
                </a:prstGeom>
              </p:spPr>
              <p:txBody>
                <a:bodyPr wrap="square" lIns="0" tIns="0" rIns="0" bIns="0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1964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First « ELA » pacemaker</a:t>
                  </a:r>
                </a:p>
              </p:txBody>
            </p:sp>
          </p:grpSp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BEBBBCA7-AD15-4B29-9773-DD5B7DE479CF}"/>
                  </a:ext>
                </a:extLst>
              </p:cNvPr>
              <p:cNvGrpSpPr/>
              <p:nvPr/>
            </p:nvGrpSpPr>
            <p:grpSpPr>
              <a:xfrm>
                <a:off x="3730367" y="3138897"/>
                <a:ext cx="2524656" cy="413768"/>
                <a:chOff x="3730367" y="3188505"/>
                <a:chExt cx="2524656" cy="413768"/>
              </a:xfrm>
            </p:grpSpPr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89959463-DADA-445B-B178-617300351072}"/>
                    </a:ext>
                  </a:extLst>
                </p:cNvPr>
                <p:cNvSpPr/>
                <p:nvPr/>
              </p:nvSpPr>
              <p:spPr>
                <a:xfrm>
                  <a:off x="3730367" y="3350389"/>
                  <a:ext cx="90000" cy="900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sx="200000" sy="200000" algn="ctr" rotWithShape="0">
                    <a:schemeClr val="bg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43" name="Espace réservé du texte 3">
                  <a:extLst>
                    <a:ext uri="{FF2B5EF4-FFF2-40B4-BE49-F238E27FC236}">
                      <a16:creationId xmlns:a16="http://schemas.microsoft.com/office/drawing/2014/main" id="{61CB4600-33FC-41FD-B508-3D5FA20E3D9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189931" y="3188505"/>
                  <a:ext cx="2065092" cy="413768"/>
                </a:xfrm>
                <a:prstGeom prst="rect">
                  <a:avLst/>
                </a:prstGeom>
              </p:spPr>
              <p:txBody>
                <a:bodyPr wrap="square" lIns="0" tIns="0" rIns="0" bIns="0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1976 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Creation of ELA Medical</a:t>
                  </a:r>
                </a:p>
              </p:txBody>
            </p:sp>
          </p:grpSp>
          <p:grpSp>
            <p:nvGrpSpPr>
              <p:cNvPr id="67" name="Group 66">
                <a:extLst>
                  <a:ext uri="{FF2B5EF4-FFF2-40B4-BE49-F238E27FC236}">
                    <a16:creationId xmlns:a16="http://schemas.microsoft.com/office/drawing/2014/main" id="{A49686C0-3E5F-4919-AAC0-CC711C40C3C2}"/>
                  </a:ext>
                </a:extLst>
              </p:cNvPr>
              <p:cNvGrpSpPr/>
              <p:nvPr/>
            </p:nvGrpSpPr>
            <p:grpSpPr>
              <a:xfrm>
                <a:off x="3730367" y="3979982"/>
                <a:ext cx="3508633" cy="579967"/>
                <a:chOff x="3730367" y="4064928"/>
                <a:chExt cx="3508633" cy="579967"/>
              </a:xfrm>
            </p:grpSpPr>
            <p:sp>
              <p:nvSpPr>
                <p:cNvPr id="26" name="Oval 25">
                  <a:extLst>
                    <a:ext uri="{FF2B5EF4-FFF2-40B4-BE49-F238E27FC236}">
                      <a16:creationId xmlns:a16="http://schemas.microsoft.com/office/drawing/2014/main" id="{7E98AC72-B8B6-458E-B504-E4320735BA92}"/>
                    </a:ext>
                  </a:extLst>
                </p:cNvPr>
                <p:cNvSpPr/>
                <p:nvPr/>
              </p:nvSpPr>
              <p:spPr>
                <a:xfrm>
                  <a:off x="3730367" y="4309911"/>
                  <a:ext cx="90000" cy="900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sx="200000" sy="200000" algn="ctr" rotWithShape="0">
                    <a:schemeClr val="bg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Espace réservé du texte 3">
                  <a:extLst>
                    <a:ext uri="{FF2B5EF4-FFF2-40B4-BE49-F238E27FC236}">
                      <a16:creationId xmlns:a16="http://schemas.microsoft.com/office/drawing/2014/main" id="{B0C0EC0B-8DD8-4588-823C-A0D4B8F0A0EA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189931" y="4064928"/>
                  <a:ext cx="3049069" cy="579967"/>
                </a:xfrm>
                <a:prstGeom prst="rect">
                  <a:avLst/>
                </a:prstGeom>
              </p:spPr>
              <p:txBody>
                <a:bodyPr wrap="square" lIns="0" tIns="0" rIns="0" bIns="0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2004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Creation of Sorin Group </a:t>
                  </a:r>
                  <a:b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(merger with Sorin </a:t>
                  </a:r>
                  <a:r>
                    <a:rPr kumimoji="0" 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Biomedica</a:t>
                  </a: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 -Italy)</a:t>
                  </a:r>
                </a:p>
              </p:txBody>
            </p:sp>
          </p:grp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B7C5959B-9B18-41FA-956C-67075D37E672}"/>
                  </a:ext>
                </a:extLst>
              </p:cNvPr>
              <p:cNvGrpSpPr/>
              <p:nvPr/>
            </p:nvGrpSpPr>
            <p:grpSpPr>
              <a:xfrm>
                <a:off x="3730367" y="4987266"/>
                <a:ext cx="3242137" cy="590931"/>
                <a:chOff x="3730367" y="5040621"/>
                <a:chExt cx="3242137" cy="590931"/>
              </a:xfrm>
            </p:grpSpPr>
            <p:sp>
              <p:nvSpPr>
                <p:cNvPr id="27" name="Oval 26">
                  <a:extLst>
                    <a:ext uri="{FF2B5EF4-FFF2-40B4-BE49-F238E27FC236}">
                      <a16:creationId xmlns:a16="http://schemas.microsoft.com/office/drawing/2014/main" id="{62DEEBB2-D2FD-4769-99EC-3DAA8C8CED6A}"/>
                    </a:ext>
                  </a:extLst>
                </p:cNvPr>
                <p:cNvSpPr/>
                <p:nvPr/>
              </p:nvSpPr>
              <p:spPr>
                <a:xfrm>
                  <a:off x="3730367" y="5285604"/>
                  <a:ext cx="90000" cy="90000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>
                  <a:outerShdw sx="200000" sy="200000" algn="ctr" rotWithShape="0">
                    <a:schemeClr val="bg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Espace réservé du texte 3">
                  <a:extLst>
                    <a:ext uri="{FF2B5EF4-FFF2-40B4-BE49-F238E27FC236}">
                      <a16:creationId xmlns:a16="http://schemas.microsoft.com/office/drawing/2014/main" id="{45FBC434-C2B5-4551-963C-240D8050A28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4189931" y="5040621"/>
                  <a:ext cx="2782573" cy="590931"/>
                </a:xfrm>
                <a:prstGeom prst="rect">
                  <a:avLst/>
                </a:prstGeom>
              </p:spPr>
              <p:txBody>
                <a:bodyPr wrap="square" lIns="0" tIns="0" rIns="0" bIns="0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2015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Creation of </a:t>
                  </a:r>
                  <a:r>
                    <a:rPr kumimoji="0" 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LivaNova</a:t>
                  </a: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 </a:t>
                  </a:r>
                  <a:b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(merger with </a:t>
                  </a:r>
                  <a:r>
                    <a:rPr kumimoji="0" lang="en-US" sz="9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Cyberonics</a:t>
                  </a: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 - US)</a:t>
                  </a:r>
                </a:p>
              </p:txBody>
            </p:sp>
          </p:grp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EF3A462D-DE6D-460F-BEFC-1A2FB7801934}"/>
                </a:ext>
              </a:extLst>
            </p:cNvPr>
            <p:cNvGrpSpPr/>
            <p:nvPr/>
          </p:nvGrpSpPr>
          <p:grpSpPr>
            <a:xfrm>
              <a:off x="3730367" y="5994551"/>
              <a:ext cx="3967805" cy="590931"/>
              <a:chOff x="3730367" y="5994551"/>
              <a:chExt cx="3967805" cy="590931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FD24725B-87D5-458D-BB02-9EA7E064D58B}"/>
                  </a:ext>
                </a:extLst>
              </p:cNvPr>
              <p:cNvSpPr/>
              <p:nvPr/>
            </p:nvSpPr>
            <p:spPr>
              <a:xfrm>
                <a:off x="3730367" y="6239534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sx="200000" sy="200000" algn="ctr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47" name="Espace réservé du texte 3">
                <a:extLst>
                  <a:ext uri="{FF2B5EF4-FFF2-40B4-BE49-F238E27FC236}">
                    <a16:creationId xmlns:a16="http://schemas.microsoft.com/office/drawing/2014/main" id="{EA50410B-9353-4814-BAE5-97C30F61BF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4189931" y="5994551"/>
                <a:ext cx="3508241" cy="590931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2018</a:t>
                </a: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</a:t>
                </a:r>
                <a:b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</a:b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Acquisition of CRM Business by MicroPort </a:t>
                </a:r>
                <a:b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</a:b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Scientific Corporation - Creation of MicroPort® CRM</a:t>
                </a:r>
              </a:p>
            </p:txBody>
          </p:sp>
        </p:grpSp>
      </p:grpSp>
      <p:grpSp>
        <p:nvGrpSpPr>
          <p:cNvPr id="17" name="Groupe 16"/>
          <p:cNvGrpSpPr/>
          <p:nvPr/>
        </p:nvGrpSpPr>
        <p:grpSpPr>
          <a:xfrm>
            <a:off x="7781947" y="-11503"/>
            <a:ext cx="4410054" cy="6860624"/>
            <a:chOff x="7781947" y="-11503"/>
            <a:chExt cx="4410054" cy="6860624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6249B8D-E290-47DB-870D-1D65BC3CB91C}"/>
                </a:ext>
              </a:extLst>
            </p:cNvPr>
            <p:cNvSpPr/>
            <p:nvPr/>
          </p:nvSpPr>
          <p:spPr>
            <a:xfrm>
              <a:off x="7781947" y="-8879"/>
              <a:ext cx="4410054" cy="6858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8A519FF8-EFD3-4FF8-BDD8-761C70C681E9}"/>
                </a:ext>
              </a:extLst>
            </p:cNvPr>
            <p:cNvCxnSpPr/>
            <p:nvPr/>
          </p:nvCxnSpPr>
          <p:spPr>
            <a:xfrm flipV="1">
              <a:off x="8305800" y="-11503"/>
              <a:ext cx="0" cy="6858000"/>
            </a:xfrm>
            <a:prstGeom prst="line">
              <a:avLst/>
            </a:prstGeom>
            <a:ln>
              <a:solidFill>
                <a:schemeClr val="accent3">
                  <a:lumMod val="20000"/>
                  <a:lumOff val="80000"/>
                  <a:alpha val="68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6" name="F62642CB-EE28-4165-98A9-FC519A560E0F" descr="F62642CB-EE28-4165-98A9-FC519A560E0F">
              <a:extLst>
                <a:ext uri="{FF2B5EF4-FFF2-40B4-BE49-F238E27FC236}">
                  <a16:creationId xmlns:a16="http://schemas.microsoft.com/office/drawing/2014/main" id="{309D18A8-BA5B-47F3-9F05-C903F588C5A8}"/>
                </a:ext>
              </a:extLst>
            </p:cNvPr>
            <p:cNvPicPr/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8462" r="38462"/>
            <a:stretch/>
          </p:blipFill>
          <p:spPr bwMode="auto">
            <a:xfrm>
              <a:off x="8096259" y="404533"/>
              <a:ext cx="494003" cy="1233933"/>
            </a:xfrm>
            <a:prstGeom prst="roundRect">
              <a:avLst>
                <a:gd name="adj" fmla="val 8936"/>
              </a:avLst>
            </a:prstGeom>
            <a:noFill/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</p:pic>
        <p:pic>
          <p:nvPicPr>
            <p:cNvPr id="18" name="Image 20">
              <a:extLst>
                <a:ext uri="{FF2B5EF4-FFF2-40B4-BE49-F238E27FC236}">
                  <a16:creationId xmlns:a16="http://schemas.microsoft.com/office/drawing/2014/main" id="{994300F8-B176-41EF-A19A-06AD2A72EB4C}"/>
                </a:ext>
              </a:extLst>
            </p:cNvPr>
            <p:cNvPicPr/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800" t="39800" r="39941" b="15736"/>
            <a:stretch/>
          </p:blipFill>
          <p:spPr>
            <a:xfrm>
              <a:off x="8706891" y="404533"/>
              <a:ext cx="494003" cy="1233931"/>
            </a:xfrm>
            <a:prstGeom prst="roundRect">
              <a:avLst>
                <a:gd name="adj" fmla="val 9844"/>
              </a:avLst>
            </a:prstGeom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</p:pic>
        <p:pic>
          <p:nvPicPr>
            <p:cNvPr id="19" name="Image 21">
              <a:extLst>
                <a:ext uri="{FF2B5EF4-FFF2-40B4-BE49-F238E27FC236}">
                  <a16:creationId xmlns:a16="http://schemas.microsoft.com/office/drawing/2014/main" id="{9CCD6431-DD64-4EAE-BB2F-F895A9D0FB64}"/>
                </a:ext>
              </a:extLst>
            </p:cNvPr>
            <p:cNvPicPr/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942" t="39760" r="77791" b="15744"/>
            <a:stretch/>
          </p:blipFill>
          <p:spPr>
            <a:xfrm>
              <a:off x="9317523" y="404533"/>
              <a:ext cx="494003" cy="1233933"/>
            </a:xfrm>
            <a:prstGeom prst="roundRect">
              <a:avLst>
                <a:gd name="adj" fmla="val 9918"/>
              </a:avLst>
            </a:prstGeom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</p:pic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AA6574F1-DF8A-4D27-ABB1-A4EFFB22C8DF}"/>
                </a:ext>
              </a:extLst>
            </p:cNvPr>
            <p:cNvGrpSpPr/>
            <p:nvPr/>
          </p:nvGrpSpPr>
          <p:grpSpPr>
            <a:xfrm>
              <a:off x="9928154" y="404533"/>
              <a:ext cx="1916780" cy="1233933"/>
              <a:chOff x="9928154" y="404533"/>
              <a:chExt cx="1916780" cy="1334382"/>
            </a:xfrm>
          </p:grpSpPr>
          <p:sp>
            <p:nvSpPr>
              <p:cNvPr id="39" name="Rectangle : coins arrondis 17">
                <a:extLst>
                  <a:ext uri="{FF2B5EF4-FFF2-40B4-BE49-F238E27FC236}">
                    <a16:creationId xmlns:a16="http://schemas.microsoft.com/office/drawing/2014/main" id="{E3A0C59A-D514-4D58-8CE4-276D4D36EE07}"/>
                  </a:ext>
                </a:extLst>
              </p:cNvPr>
              <p:cNvSpPr/>
              <p:nvPr/>
            </p:nvSpPr>
            <p:spPr>
              <a:xfrm>
                <a:off x="9928154" y="404533"/>
                <a:ext cx="1916780" cy="1334382"/>
              </a:xfrm>
              <a:prstGeom prst="roundRect">
                <a:avLst>
                  <a:gd name="adj" fmla="val 5682"/>
                </a:avLst>
              </a:prstGeom>
              <a:solidFill>
                <a:schemeClr val="bg1"/>
              </a:solidFill>
              <a:ln>
                <a:noFill/>
              </a:ln>
              <a:effectLst>
                <a:outerShdw blurRad="381000" algn="ctr" rotWithShape="0">
                  <a:prstClr val="black">
                    <a:alpha val="1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1332000" rIns="0" bIns="0" rtlCol="0" anchor="t"/>
              <a:lstStyle/>
              <a:p>
                <a:pPr marL="0" marR="0" lvl="0" indent="0" algn="ctr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600" cap="none" spc="0" normalizeH="0" baseline="30000" noProof="0" dirty="0">
                  <a:ln>
                    <a:noFill/>
                  </a:ln>
                  <a:solidFill>
                    <a:srgbClr val="00DBFF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sp>
            <p:nvSpPr>
              <p:cNvPr id="41" name="Espace réservé du texte 3">
                <a:extLst>
                  <a:ext uri="{FF2B5EF4-FFF2-40B4-BE49-F238E27FC236}">
                    <a16:creationId xmlns:a16="http://schemas.microsoft.com/office/drawing/2014/main" id="{555B03D5-6A89-4395-B349-C2605FD7002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126319" y="580436"/>
                <a:ext cx="1520450" cy="891462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1970’s</a:t>
                </a:r>
                <a:b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</a:br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ELA Medical's headquarters in </a:t>
                </a:r>
                <a:r>
                  <a:rPr kumimoji="0" lang="en-US" sz="11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Montrouge</a:t>
                </a: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e 14"/>
            <p:cNvGrpSpPr/>
            <p:nvPr/>
          </p:nvGrpSpPr>
          <p:grpSpPr>
            <a:xfrm>
              <a:off x="8251681" y="1823666"/>
              <a:ext cx="3747234" cy="4724999"/>
              <a:chOff x="8251681" y="1823666"/>
              <a:chExt cx="3747234" cy="4724999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124E9735-F9FC-43C7-9F83-197B3C689A94}"/>
                  </a:ext>
                </a:extLst>
              </p:cNvPr>
              <p:cNvGrpSpPr/>
              <p:nvPr/>
            </p:nvGrpSpPr>
            <p:grpSpPr>
              <a:xfrm>
                <a:off x="8256307" y="2161249"/>
                <a:ext cx="3527705" cy="413768"/>
                <a:chOff x="8256307" y="2257146"/>
                <a:chExt cx="3527705" cy="413768"/>
              </a:xfrm>
            </p:grpSpPr>
            <p:sp>
              <p:nvSpPr>
                <p:cNvPr id="23" name="Oval 22">
                  <a:extLst>
                    <a:ext uri="{FF2B5EF4-FFF2-40B4-BE49-F238E27FC236}">
                      <a16:creationId xmlns:a16="http://schemas.microsoft.com/office/drawing/2014/main" id="{64E977EA-6D70-4845-902D-BCF0ADF96A12}"/>
                    </a:ext>
                  </a:extLst>
                </p:cNvPr>
                <p:cNvSpPr/>
                <p:nvPr/>
              </p:nvSpPr>
              <p:spPr>
                <a:xfrm>
                  <a:off x="8256307" y="2419030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0" name="Espace réservé du texte 3">
                  <a:extLst>
                    <a:ext uri="{FF2B5EF4-FFF2-40B4-BE49-F238E27FC236}">
                      <a16:creationId xmlns:a16="http://schemas.microsoft.com/office/drawing/2014/main" id="{02297005-A75F-4132-93FC-FEC48B19E10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2257146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1981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first micro-processor into a pacemaker </a:t>
                  </a:r>
                </a:p>
              </p:txBody>
            </p: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3409FC8D-A82F-4679-A9C0-BECC4BD0D8B9}"/>
                  </a:ext>
                </a:extLst>
              </p:cNvPr>
              <p:cNvGrpSpPr/>
              <p:nvPr/>
            </p:nvGrpSpPr>
            <p:grpSpPr>
              <a:xfrm>
                <a:off x="8251681" y="2725923"/>
                <a:ext cx="3527705" cy="413768"/>
                <a:chOff x="8256307" y="2903438"/>
                <a:chExt cx="3527705" cy="413768"/>
              </a:xfrm>
            </p:grpSpPr>
            <p:sp>
              <p:nvSpPr>
                <p:cNvPr id="29" name="Oval 28">
                  <a:extLst>
                    <a:ext uri="{FF2B5EF4-FFF2-40B4-BE49-F238E27FC236}">
                      <a16:creationId xmlns:a16="http://schemas.microsoft.com/office/drawing/2014/main" id="{98D1231B-BB87-49BE-8D34-8FEC98656880}"/>
                    </a:ext>
                  </a:extLst>
                </p:cNvPr>
                <p:cNvSpPr/>
                <p:nvPr/>
              </p:nvSpPr>
              <p:spPr>
                <a:xfrm>
                  <a:off x="8256307" y="3065322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Espace réservé du texte 3">
                  <a:extLst>
                    <a:ext uri="{FF2B5EF4-FFF2-40B4-BE49-F238E27FC236}">
                      <a16:creationId xmlns:a16="http://schemas.microsoft.com/office/drawing/2014/main" id="{1922F825-7485-4095-AD46-E04A76AEFA2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2903438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1994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first CRT pacemaker</a:t>
                  </a:r>
                </a:p>
              </p:txBody>
            </p:sp>
          </p:grp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B421298E-BF3E-4448-A97F-1894A8614FA3}"/>
                  </a:ext>
                </a:extLst>
              </p:cNvPr>
              <p:cNvGrpSpPr/>
              <p:nvPr/>
            </p:nvGrpSpPr>
            <p:grpSpPr>
              <a:xfrm>
                <a:off x="8256307" y="3333273"/>
                <a:ext cx="3527705" cy="413768"/>
                <a:chOff x="8256307" y="3549730"/>
                <a:chExt cx="3527705" cy="413768"/>
              </a:xfrm>
            </p:grpSpPr>
            <p:sp>
              <p:nvSpPr>
                <p:cNvPr id="30" name="Oval 29">
                  <a:extLst>
                    <a:ext uri="{FF2B5EF4-FFF2-40B4-BE49-F238E27FC236}">
                      <a16:creationId xmlns:a16="http://schemas.microsoft.com/office/drawing/2014/main" id="{7D068586-B5B2-4B07-A368-A3F2523C6BE4}"/>
                    </a:ext>
                  </a:extLst>
                </p:cNvPr>
                <p:cNvSpPr/>
                <p:nvPr/>
              </p:nvSpPr>
              <p:spPr>
                <a:xfrm>
                  <a:off x="8256307" y="3711614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Espace réservé du texte 3">
                  <a:extLst>
                    <a:ext uri="{FF2B5EF4-FFF2-40B4-BE49-F238E27FC236}">
                      <a16:creationId xmlns:a16="http://schemas.microsoft.com/office/drawing/2014/main" id="{79D647A9-51BD-45A0-BA09-0F5BED2E043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3549730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1995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first dual chamber ICD</a:t>
                  </a:r>
                </a:p>
              </p:txBody>
            </p: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9CFDCDA2-A8E1-40D8-B630-171E8F4C4496}"/>
                  </a:ext>
                </a:extLst>
              </p:cNvPr>
              <p:cNvGrpSpPr/>
              <p:nvPr/>
            </p:nvGrpSpPr>
            <p:grpSpPr>
              <a:xfrm>
                <a:off x="8265408" y="3889658"/>
                <a:ext cx="3527705" cy="413768"/>
                <a:chOff x="8256307" y="4196022"/>
                <a:chExt cx="3527705" cy="413768"/>
              </a:xfrm>
            </p:grpSpPr>
            <p:sp>
              <p:nvSpPr>
                <p:cNvPr id="31" name="Oval 30">
                  <a:extLst>
                    <a:ext uri="{FF2B5EF4-FFF2-40B4-BE49-F238E27FC236}">
                      <a16:creationId xmlns:a16="http://schemas.microsoft.com/office/drawing/2014/main" id="{BC541885-DA23-48CE-81B5-33D41E19DF86}"/>
                    </a:ext>
                  </a:extLst>
                </p:cNvPr>
                <p:cNvSpPr/>
                <p:nvPr/>
              </p:nvSpPr>
              <p:spPr>
                <a:xfrm>
                  <a:off x="8256307" y="4357906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Espace réservé du texte 3">
                  <a:extLst>
                    <a:ext uri="{FF2B5EF4-FFF2-40B4-BE49-F238E27FC236}">
                      <a16:creationId xmlns:a16="http://schemas.microsoft.com/office/drawing/2014/main" id="{A6088E57-619F-4287-9123-472BADB6601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4196022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2007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smallest pacemaker (8cc)</a:t>
                  </a:r>
                </a:p>
              </p:txBody>
            </p:sp>
          </p:grpSp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8C9230D7-3D48-47A6-9F8B-B58A61EF55B6}"/>
                  </a:ext>
                </a:extLst>
              </p:cNvPr>
              <p:cNvGrpSpPr/>
              <p:nvPr/>
            </p:nvGrpSpPr>
            <p:grpSpPr>
              <a:xfrm>
                <a:off x="8253723" y="4440029"/>
                <a:ext cx="3745192" cy="413768"/>
                <a:chOff x="8256307" y="4748664"/>
                <a:chExt cx="3745192" cy="413768"/>
              </a:xfrm>
            </p:grpSpPr>
            <p:sp>
              <p:nvSpPr>
                <p:cNvPr id="32" name="Oval 31">
                  <a:extLst>
                    <a:ext uri="{FF2B5EF4-FFF2-40B4-BE49-F238E27FC236}">
                      <a16:creationId xmlns:a16="http://schemas.microsoft.com/office/drawing/2014/main" id="{6CD6102A-F327-4B64-BBE1-383674791404}"/>
                    </a:ext>
                  </a:extLst>
                </p:cNvPr>
                <p:cNvSpPr/>
                <p:nvPr/>
              </p:nvSpPr>
              <p:spPr>
                <a:xfrm>
                  <a:off x="8256307" y="4924296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Espace réservé du texte 3">
                  <a:extLst>
                    <a:ext uri="{FF2B5EF4-FFF2-40B4-BE49-F238E27FC236}">
                      <a16:creationId xmlns:a16="http://schemas.microsoft.com/office/drawing/2014/main" id="{0E040A88-C12E-4A7E-A1A0-7D882096832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4748664"/>
                  <a:ext cx="3345856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2011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first cardiac contractility sensor for CRT optimization</a:t>
                  </a: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FE6A3872-0793-470B-BC32-691F76C6810C}"/>
                  </a:ext>
                </a:extLst>
              </p:cNvPr>
              <p:cNvGrpSpPr/>
              <p:nvPr/>
            </p:nvGrpSpPr>
            <p:grpSpPr>
              <a:xfrm>
                <a:off x="8251681" y="5572993"/>
                <a:ext cx="3527705" cy="413768"/>
                <a:chOff x="8256307" y="5488606"/>
                <a:chExt cx="3527705" cy="413768"/>
              </a:xfrm>
            </p:grpSpPr>
            <p:sp>
              <p:nvSpPr>
                <p:cNvPr id="33" name="Oval 32">
                  <a:extLst>
                    <a:ext uri="{FF2B5EF4-FFF2-40B4-BE49-F238E27FC236}">
                      <a16:creationId xmlns:a16="http://schemas.microsoft.com/office/drawing/2014/main" id="{40C4E7A2-9E48-435D-B112-B26FF02442DE}"/>
                    </a:ext>
                  </a:extLst>
                </p:cNvPr>
                <p:cNvSpPr/>
                <p:nvPr/>
              </p:nvSpPr>
              <p:spPr>
                <a:xfrm>
                  <a:off x="8256307" y="5650490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Espace réservé du texte 3">
                  <a:extLst>
                    <a:ext uri="{FF2B5EF4-FFF2-40B4-BE49-F238E27FC236}">
                      <a16:creationId xmlns:a16="http://schemas.microsoft.com/office/drawing/2014/main" id="{D9248BC2-2379-4CF6-AEDC-A311B9A6A3D7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5488606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2015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World’s longest projected longevity on ICD-CRTD devices</a:t>
                  </a:r>
                </a:p>
              </p:txBody>
            </p:sp>
          </p:grpSp>
          <p:grpSp>
            <p:nvGrpSpPr>
              <p:cNvPr id="64" name="Group 63">
                <a:extLst>
                  <a:ext uri="{FF2B5EF4-FFF2-40B4-BE49-F238E27FC236}">
                    <a16:creationId xmlns:a16="http://schemas.microsoft.com/office/drawing/2014/main" id="{514B9D2A-F557-4E91-95F2-BF73ABD64C34}"/>
                  </a:ext>
                </a:extLst>
              </p:cNvPr>
              <p:cNvGrpSpPr/>
              <p:nvPr/>
            </p:nvGrpSpPr>
            <p:grpSpPr>
              <a:xfrm>
                <a:off x="8256307" y="6134897"/>
                <a:ext cx="3527705" cy="413768"/>
                <a:chOff x="8256307" y="6134897"/>
                <a:chExt cx="3527705" cy="413768"/>
              </a:xfrm>
            </p:grpSpPr>
            <p:sp>
              <p:nvSpPr>
                <p:cNvPr id="34" name="Oval 33">
                  <a:extLst>
                    <a:ext uri="{FF2B5EF4-FFF2-40B4-BE49-F238E27FC236}">
                      <a16:creationId xmlns:a16="http://schemas.microsoft.com/office/drawing/2014/main" id="{E164FAEF-9C10-478F-93F3-74EB3D829E32}"/>
                    </a:ext>
                  </a:extLst>
                </p:cNvPr>
                <p:cNvSpPr/>
                <p:nvPr/>
              </p:nvSpPr>
              <p:spPr>
                <a:xfrm>
                  <a:off x="8256307" y="6296781"/>
                  <a:ext cx="90000" cy="900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  <a:effectLst>
                  <a:outerShdw sx="200000" sy="200000" algn="ctr" rotWithShape="0">
                    <a:schemeClr val="accent1">
                      <a:alpha val="40000"/>
                    </a:scheme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Espace réservé du texte 3">
                  <a:extLst>
                    <a:ext uri="{FF2B5EF4-FFF2-40B4-BE49-F238E27FC236}">
                      <a16:creationId xmlns:a16="http://schemas.microsoft.com/office/drawing/2014/main" id="{F5ABB797-A5A2-4BFE-8E5C-F6B9B043288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8655643" y="6134897"/>
                  <a:ext cx="3128369" cy="413768"/>
                </a:xfrm>
                <a:prstGeom prst="rect">
                  <a:avLst/>
                </a:prstGeom>
              </p:spPr>
              <p:txBody>
                <a:bodyPr wrap="square" lIns="0" tIns="0" rIns="0" bIns="0" anchor="ctr">
                  <a:spAutoFit/>
                </a:bodyPr>
                <a:lstStyle>
                  <a:lvl1pPr marL="228600" indent="-228600" algn="l" defTabSz="914400" rtl="0" eaLnBrk="1" latinLnBrk="0" hangingPunct="1">
                    <a:lnSpc>
                      <a:spcPct val="90000"/>
                    </a:lnSpc>
                    <a:spcBef>
                      <a:spcPts val="1000"/>
                    </a:spcBef>
                    <a:buFont typeface="Arial" panose="020B0604020202020204" pitchFamily="34" charset="0"/>
                    <a:buChar char="•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685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0" hangingPunct="1">
                    <a:lnSpc>
                      <a:spcPct val="90000"/>
                    </a:lnSpc>
                    <a:spcBef>
                      <a:spcPts val="500"/>
                    </a:spcBef>
                    <a:buFont typeface="Arial" panose="020B0604020202020204" pitchFamily="34" charset="0"/>
                    <a:buChar char="•"/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20000"/>
                    </a:lnSpc>
                    <a:spcBef>
                      <a:spcPts val="0"/>
                    </a:spcBef>
                    <a:spcAft>
                      <a:spcPts val="600"/>
                    </a:spcAft>
                    <a:buClrTx/>
                    <a:buSzTx/>
                    <a:buFont typeface="Arial" panose="020B0604020202020204" pitchFamily="34" charset="0"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004B"/>
                      </a:solidFill>
                      <a:effectLst/>
                      <a:uLnTx/>
                      <a:uFillTx/>
                      <a:latin typeface="Fira Sans SemiBold" panose="020B0604020202020204" charset="0"/>
                      <a:ea typeface="+mn-ea"/>
                      <a:cs typeface="+mn-cs"/>
                    </a:rPr>
                    <a:t>2021</a:t>
                  </a:r>
                  <a:br>
                    <a: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</a:br>
                  <a:r>
                    <a: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42A72"/>
                      </a:solidFill>
                      <a:effectLst/>
                      <a:uLnTx/>
                      <a:uFillTx/>
                      <a:latin typeface="Fira Sans"/>
                      <a:ea typeface="+mn-ea"/>
                      <a:cs typeface="+mn-cs"/>
                    </a:rPr>
                    <a:t>Bluetooth connected pacemaker</a:t>
                  </a:r>
                </a:p>
              </p:txBody>
            </p:sp>
          </p:grpSp>
          <p:sp>
            <p:nvSpPr>
              <p:cNvPr id="57" name="Espace réservé du texte 3">
                <a:extLst>
                  <a:ext uri="{FF2B5EF4-FFF2-40B4-BE49-F238E27FC236}">
                    <a16:creationId xmlns:a16="http://schemas.microsoft.com/office/drawing/2014/main" id="{CA3BB986-46D8-4289-88D7-A631C3D2D45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55643" y="1823666"/>
                <a:ext cx="3128369" cy="241476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A long series of innovations</a:t>
                </a:r>
              </a:p>
            </p:txBody>
          </p:sp>
          <p:sp>
            <p:nvSpPr>
              <p:cNvPr id="70" name="Oval 32">
                <a:extLst>
                  <a:ext uri="{FF2B5EF4-FFF2-40B4-BE49-F238E27FC236}">
                    <a16:creationId xmlns:a16="http://schemas.microsoft.com/office/drawing/2014/main" id="{40C4E7A2-9E48-435D-B112-B26FF02442DE}"/>
                  </a:ext>
                </a:extLst>
              </p:cNvPr>
              <p:cNvSpPr/>
              <p:nvPr/>
            </p:nvSpPr>
            <p:spPr>
              <a:xfrm>
                <a:off x="8251681" y="5184561"/>
                <a:ext cx="90000" cy="90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>
                <a:outerShdw sx="200000" sy="200000" algn="ctr" rotWithShape="0">
                  <a:schemeClr val="accent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"/>
                  <a:ea typeface="+mn-ea"/>
                  <a:cs typeface="+mn-cs"/>
                </a:endParaRPr>
              </a:p>
            </p:txBody>
          </p:sp>
          <p:sp>
            <p:nvSpPr>
              <p:cNvPr id="73" name="Espace réservé du texte 3">
                <a:extLst>
                  <a:ext uri="{FF2B5EF4-FFF2-40B4-BE49-F238E27FC236}">
                    <a16:creationId xmlns:a16="http://schemas.microsoft.com/office/drawing/2014/main" id="{D9248BC2-2379-4CF6-AEDC-A311B9A6A3D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8651017" y="5017195"/>
                <a:ext cx="3128369" cy="424732"/>
              </a:xfrm>
              <a:prstGeom prst="rect">
                <a:avLst/>
              </a:prstGeom>
            </p:spPr>
            <p:txBody>
              <a:bodyPr wrap="square" lIns="0" tIns="0" rIns="0" bIns="0" anchor="ctr">
                <a:sp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685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60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2014</a:t>
                </a:r>
                <a:b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</a:b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World’s first </a:t>
                </a:r>
                <a:r>
                  <a:rPr kumimoji="0" 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AutoMR</a:t>
                </a:r>
                <a:r>
                  <a:rPr kumimoji="0" lang="en-US" sz="9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I</a:t>
                </a:r>
                <a:r>
                  <a:rPr kumimoji="0" lang="en-US" sz="900" b="0" i="0" u="none" strike="noStrike" kern="1200" cap="none" spc="0" normalizeH="0" baseline="30000" noProof="0" dirty="0" err="1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TM</a:t>
                </a:r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 function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2454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4.07407E-6 L 0.05924 0.00047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0 L 0.00091 0.10301 " pathEditMode="relative" rAng="0" ptsTypes="AA">
                                      <p:cBhvr>
                                        <p:cTn id="14" dur="1000" spd="-100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513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0 L 0.00091 0.10301 " pathEditMode="relative" rAng="0" ptsTypes="AA">
                                      <p:cBhvr>
                                        <p:cTn id="19" dur="10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5139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875E-6 0 L 0.00091 0.10301 " pathEditMode="relative" rAng="0" ptsTypes="AA">
                                      <p:cBhvr>
                                        <p:cTn id="24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513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4B395EF-7FD3-4233-8C36-21A6994BD539}"/>
              </a:ext>
            </a:extLst>
          </p:cNvPr>
          <p:cNvSpPr/>
          <p:nvPr/>
        </p:nvSpPr>
        <p:spPr>
          <a:xfrm>
            <a:off x="-2" y="0"/>
            <a:ext cx="1219200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pic>
        <p:nvPicPr>
          <p:cNvPr id="1029" name="Picture 1028" descr="Map&#10;&#10;Description automatically generated">
            <a:extLst>
              <a:ext uri="{FF2B5EF4-FFF2-40B4-BE49-F238E27FC236}">
                <a16:creationId xmlns:a16="http://schemas.microsoft.com/office/drawing/2014/main" id="{057C228D-6B94-427F-95D9-28971ED6E65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7654" b="4724"/>
          <a:stretch/>
        </p:blipFill>
        <p:spPr>
          <a:xfrm>
            <a:off x="1960405" y="28824"/>
            <a:ext cx="10224276" cy="6817673"/>
          </a:xfrm>
          <a:prstGeom prst="rect">
            <a:avLst/>
          </a:prstGeom>
        </p:spPr>
      </p:pic>
      <p:grpSp>
        <p:nvGrpSpPr>
          <p:cNvPr id="3" name="Groupe 63">
            <a:extLst>
              <a:ext uri="{FF2B5EF4-FFF2-40B4-BE49-F238E27FC236}">
                <a16:creationId xmlns:a16="http://schemas.microsoft.com/office/drawing/2014/main" id="{D48C7F4D-2B87-48C0-A54C-C33FC6017B1C}"/>
              </a:ext>
            </a:extLst>
          </p:cNvPr>
          <p:cNvGrpSpPr/>
          <p:nvPr/>
        </p:nvGrpSpPr>
        <p:grpSpPr>
          <a:xfrm>
            <a:off x="0" y="0"/>
            <a:ext cx="12184680" cy="4625061"/>
            <a:chOff x="-5996" y="-11502"/>
            <a:chExt cx="12184680" cy="4625061"/>
          </a:xfrm>
        </p:grpSpPr>
        <p:sp>
          <p:nvSpPr>
            <p:cNvPr id="4" name="Forme libre : forme 64">
              <a:extLst>
                <a:ext uri="{FF2B5EF4-FFF2-40B4-BE49-F238E27FC236}">
                  <a16:creationId xmlns:a16="http://schemas.microsoft.com/office/drawing/2014/main" id="{5CDCC003-696F-4415-9E64-9856F03D27EF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5" name="Forme libre : forme 65">
              <a:extLst>
                <a:ext uri="{FF2B5EF4-FFF2-40B4-BE49-F238E27FC236}">
                  <a16:creationId xmlns:a16="http://schemas.microsoft.com/office/drawing/2014/main" id="{C10A4225-209C-480B-BBF6-F9BA5E0DBC5E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grpSp>
        <p:nvGrpSpPr>
          <p:cNvPr id="10" name="Groupe 4">
            <a:extLst>
              <a:ext uri="{FF2B5EF4-FFF2-40B4-BE49-F238E27FC236}">
                <a16:creationId xmlns:a16="http://schemas.microsoft.com/office/drawing/2014/main" id="{B73CD720-A31E-4C31-8040-177FD00AB77C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11" name="Forme libre : forme 5">
              <a:extLst>
                <a:ext uri="{FF2B5EF4-FFF2-40B4-BE49-F238E27FC236}">
                  <a16:creationId xmlns:a16="http://schemas.microsoft.com/office/drawing/2014/main" id="{A3F93BA6-8D47-4C4B-841F-67A5E291F99B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12" name="Forme libre : forme 6">
              <a:extLst>
                <a:ext uri="{FF2B5EF4-FFF2-40B4-BE49-F238E27FC236}">
                  <a16:creationId xmlns:a16="http://schemas.microsoft.com/office/drawing/2014/main" id="{F4B286BB-3109-4199-A67C-A2344DE23843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13" name="ZoneTexte 1">
            <a:extLst>
              <a:ext uri="{FF2B5EF4-FFF2-40B4-BE49-F238E27FC236}">
                <a16:creationId xmlns:a16="http://schemas.microsoft.com/office/drawing/2014/main" id="{3905AECB-0F90-4B91-B753-82B981DAF007}"/>
              </a:ext>
            </a:extLst>
          </p:cNvPr>
          <p:cNvSpPr txBox="1"/>
          <p:nvPr/>
        </p:nvSpPr>
        <p:spPr>
          <a:xfrm>
            <a:off x="407989" y="409703"/>
            <a:ext cx="3104831" cy="73866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rPr>
              <a:t>MicroPort® CRM manufacturing sites</a:t>
            </a:r>
          </a:p>
        </p:txBody>
      </p:sp>
      <p:pic>
        <p:nvPicPr>
          <p:cNvPr id="14" name="Image 42">
            <a:extLst>
              <a:ext uri="{FF2B5EF4-FFF2-40B4-BE49-F238E27FC236}">
                <a16:creationId xmlns:a16="http://schemas.microsoft.com/office/drawing/2014/main" id="{7B7FF6FC-4909-42E6-B9AC-424664F29B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3458" y="404813"/>
            <a:ext cx="1260555" cy="236266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1735B21A-9C7D-406D-899F-DFD7D7D84854}"/>
              </a:ext>
            </a:extLst>
          </p:cNvPr>
          <p:cNvGrpSpPr/>
          <p:nvPr/>
        </p:nvGrpSpPr>
        <p:grpSpPr>
          <a:xfrm>
            <a:off x="6496745" y="1877364"/>
            <a:ext cx="1327452" cy="786596"/>
            <a:chOff x="6492475" y="1842039"/>
            <a:chExt cx="1327452" cy="786596"/>
          </a:xfrm>
        </p:grpSpPr>
        <p:pic>
          <p:nvPicPr>
            <p:cNvPr id="18" name="image6.jpeg">
              <a:extLst>
                <a:ext uri="{FF2B5EF4-FFF2-40B4-BE49-F238E27FC236}">
                  <a16:creationId xmlns:a16="http://schemas.microsoft.com/office/drawing/2014/main" id="{61706CC3-42B7-43BB-A420-86CE337F2504}"/>
                </a:ext>
              </a:extLst>
            </p:cNvPr>
            <p:cNvPicPr/>
            <p:nvPr/>
          </p:nvPicPr>
          <p:blipFill rotWithShape="1">
            <a:blip r:embed="rId4" cstate="print"/>
            <a:srcRect t="831" b="831"/>
            <a:stretch/>
          </p:blipFill>
          <p:spPr>
            <a:xfrm>
              <a:off x="6601712" y="1908635"/>
              <a:ext cx="1218215" cy="720000"/>
            </a:xfrm>
            <a:prstGeom prst="roundRect">
              <a:avLst/>
            </a:prstGeom>
          </p:spPr>
        </p:pic>
        <p:pic>
          <p:nvPicPr>
            <p:cNvPr id="198" name="Picture 34">
              <a:extLst>
                <a:ext uri="{FF2B5EF4-FFF2-40B4-BE49-F238E27FC236}">
                  <a16:creationId xmlns:a16="http://schemas.microsoft.com/office/drawing/2014/main" id="{8C24ED35-04E6-48FF-8DD3-247F1D868ED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073" b="5073"/>
            <a:stretch/>
          </p:blipFill>
          <p:spPr>
            <a:xfrm>
              <a:off x="6492475" y="1842039"/>
              <a:ext cx="539988" cy="323476"/>
            </a:xfrm>
            <a:prstGeom prst="roundRect">
              <a:avLst/>
            </a:prstGeom>
            <a:effectLst>
              <a:outerShdw blurRad="50800" dist="38100" dir="5400000" sx="91000" sy="91000" algn="t" rotWithShape="0">
                <a:prstClr val="black">
                  <a:alpha val="20000"/>
                </a:prstClr>
              </a:outerShdw>
            </a:effectLst>
          </p:spPr>
        </p:pic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FC09B847-A9ED-4762-AE7C-FC37A1657056}"/>
              </a:ext>
            </a:extLst>
          </p:cNvPr>
          <p:cNvGrpSpPr/>
          <p:nvPr/>
        </p:nvGrpSpPr>
        <p:grpSpPr>
          <a:xfrm>
            <a:off x="6958002" y="4003755"/>
            <a:ext cx="1290598" cy="822132"/>
            <a:chOff x="7248726" y="4003755"/>
            <a:chExt cx="1290598" cy="822132"/>
          </a:xfrm>
        </p:grpSpPr>
        <p:pic>
          <p:nvPicPr>
            <p:cNvPr id="16" name="Picture 2" descr="image001">
              <a:extLst>
                <a:ext uri="{FF2B5EF4-FFF2-40B4-BE49-F238E27FC236}">
                  <a16:creationId xmlns:a16="http://schemas.microsoft.com/office/drawing/2014/main" id="{8C32888E-0BDA-4E86-B9B4-A8CEA9CF3560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/>
            <a:srcRect b="35304"/>
            <a:stretch/>
          </p:blipFill>
          <p:spPr bwMode="auto">
            <a:xfrm>
              <a:off x="7321107" y="4105887"/>
              <a:ext cx="1218217" cy="720000"/>
            </a:xfrm>
            <a:prstGeom prst="round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99" name="Picture 42">
              <a:extLst>
                <a:ext uri="{FF2B5EF4-FFF2-40B4-BE49-F238E27FC236}">
                  <a16:creationId xmlns:a16="http://schemas.microsoft.com/office/drawing/2014/main" id="{1AAFBFC2-529B-424B-BCF1-D322F93982B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073" b="5073"/>
            <a:stretch/>
          </p:blipFill>
          <p:spPr>
            <a:xfrm>
              <a:off x="7248726" y="4003755"/>
              <a:ext cx="539994" cy="323476"/>
            </a:xfrm>
            <a:prstGeom prst="roundRect">
              <a:avLst/>
            </a:prstGeom>
            <a:effectLst>
              <a:outerShdw blurRad="50800" dist="38100" dir="5400000" sx="91000" sy="91000" algn="t" rotWithShape="0">
                <a:prstClr val="black">
                  <a:alpha val="20000"/>
                </a:prstClr>
              </a:outerShdw>
            </a:effectLst>
          </p:spPr>
        </p:pic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804CA87F-3708-4179-9713-63DE638369F8}"/>
              </a:ext>
            </a:extLst>
          </p:cNvPr>
          <p:cNvGrpSpPr/>
          <p:nvPr/>
        </p:nvGrpSpPr>
        <p:grpSpPr>
          <a:xfrm>
            <a:off x="10240338" y="4415590"/>
            <a:ext cx="1297821" cy="811924"/>
            <a:chOff x="10356764" y="4557437"/>
            <a:chExt cx="1297821" cy="811924"/>
          </a:xfrm>
        </p:grpSpPr>
        <p:pic>
          <p:nvPicPr>
            <p:cNvPr id="19" name="图片 4" descr="建筑的摆设布局&#10;&#10;描述已自动生成">
              <a:extLst>
                <a:ext uri="{FF2B5EF4-FFF2-40B4-BE49-F238E27FC236}">
                  <a16:creationId xmlns:a16="http://schemas.microsoft.com/office/drawing/2014/main" id="{00CE2BAF-3B47-4A2E-8C0B-75B69AA3932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45" r="3645"/>
            <a:stretch/>
          </p:blipFill>
          <p:spPr>
            <a:xfrm>
              <a:off x="10436368" y="4649361"/>
              <a:ext cx="1218217" cy="720000"/>
            </a:xfrm>
            <a:prstGeom prst="roundRect">
              <a:avLst/>
            </a:prstGeom>
          </p:spPr>
        </p:pic>
        <p:pic>
          <p:nvPicPr>
            <p:cNvPr id="200" name="Picture 44">
              <a:extLst>
                <a:ext uri="{FF2B5EF4-FFF2-40B4-BE49-F238E27FC236}">
                  <a16:creationId xmlns:a16="http://schemas.microsoft.com/office/drawing/2014/main" id="{A6BC93DD-095E-477F-9E98-77D87368822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76" b="8934"/>
            <a:stretch/>
          </p:blipFill>
          <p:spPr>
            <a:xfrm rot="10800000" flipH="1" flipV="1">
              <a:off x="10356764" y="4557437"/>
              <a:ext cx="540020" cy="323476"/>
            </a:xfrm>
            <a:prstGeom prst="roundRect">
              <a:avLst/>
            </a:prstGeom>
            <a:effectLst>
              <a:outerShdw blurRad="50800" dist="38100" dir="5400000" sx="91000" sy="91000" algn="t" rotWithShape="0">
                <a:prstClr val="black">
                  <a:alpha val="20000"/>
                </a:prstClr>
              </a:outerShdw>
            </a:effectLst>
          </p:spPr>
        </p:pic>
      </p:grpSp>
      <p:grpSp>
        <p:nvGrpSpPr>
          <p:cNvPr id="1027" name="Group 1026">
            <a:extLst>
              <a:ext uri="{FF2B5EF4-FFF2-40B4-BE49-F238E27FC236}">
                <a16:creationId xmlns:a16="http://schemas.microsoft.com/office/drawing/2014/main" id="{48EDD2B6-688F-439E-B909-9E1F08CE68B1}"/>
              </a:ext>
            </a:extLst>
          </p:cNvPr>
          <p:cNvGrpSpPr/>
          <p:nvPr/>
        </p:nvGrpSpPr>
        <p:grpSpPr>
          <a:xfrm>
            <a:off x="4359545" y="4882493"/>
            <a:ext cx="1314336" cy="824013"/>
            <a:chOff x="4621693" y="4882493"/>
            <a:chExt cx="1314336" cy="824013"/>
          </a:xfrm>
        </p:grpSpPr>
        <p:pic>
          <p:nvPicPr>
            <p:cNvPr id="17" name="Image 2">
              <a:extLst>
                <a:ext uri="{FF2B5EF4-FFF2-40B4-BE49-F238E27FC236}">
                  <a16:creationId xmlns:a16="http://schemas.microsoft.com/office/drawing/2014/main" id="{35116F0C-9DE6-4670-940F-0BA3C278DC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997" t="10438" b="28435"/>
            <a:stretch/>
          </p:blipFill>
          <p:spPr>
            <a:xfrm>
              <a:off x="4717813" y="4986506"/>
              <a:ext cx="1218216" cy="720000"/>
            </a:xfrm>
            <a:prstGeom prst="roundRect">
              <a:avLst/>
            </a:prstGeom>
          </p:spPr>
        </p:pic>
        <p:pic>
          <p:nvPicPr>
            <p:cNvPr id="1026" name="Picture 2">
              <a:extLst>
                <a:ext uri="{FF2B5EF4-FFF2-40B4-BE49-F238E27FC236}">
                  <a16:creationId xmlns:a16="http://schemas.microsoft.com/office/drawing/2014/main" id="{EF068FAE-53C8-4512-BEE1-161B507590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1693" y="4882493"/>
              <a:ext cx="533445" cy="322270"/>
            </a:xfrm>
            <a:prstGeom prst="roundRect">
              <a:avLst/>
            </a:prstGeom>
            <a:effectLst>
              <a:outerShdw blurRad="50800" dist="38100" dir="5400000" sx="91000" sy="91000" algn="t" rotWithShape="0">
                <a:prstClr val="black">
                  <a:alpha val="2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F2377AFB-995A-4454-BFA2-FF1B225AF480}"/>
              </a:ext>
            </a:extLst>
          </p:cNvPr>
          <p:cNvGrpSpPr/>
          <p:nvPr/>
        </p:nvGrpSpPr>
        <p:grpSpPr>
          <a:xfrm>
            <a:off x="-1" y="1908635"/>
            <a:ext cx="3236429" cy="4949365"/>
            <a:chOff x="-1" y="1908635"/>
            <a:chExt cx="3236429" cy="4949365"/>
          </a:xfrm>
        </p:grpSpPr>
        <p:sp>
          <p:nvSpPr>
            <p:cNvPr id="197" name="Rectangle : avec coin arrondi 40">
              <a:extLst>
                <a:ext uri="{FF2B5EF4-FFF2-40B4-BE49-F238E27FC236}">
                  <a16:creationId xmlns:a16="http://schemas.microsoft.com/office/drawing/2014/main" id="{6359A47C-C34C-40D7-90E1-944762C00DF2}"/>
                </a:ext>
              </a:extLst>
            </p:cNvPr>
            <p:cNvSpPr/>
            <p:nvPr/>
          </p:nvSpPr>
          <p:spPr>
            <a:xfrm>
              <a:off x="-1" y="1908635"/>
              <a:ext cx="3236429" cy="4949365"/>
            </a:xfrm>
            <a:prstGeom prst="round1Rect">
              <a:avLst>
                <a:gd name="adj" fmla="val 514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225FF3F-A8AB-4D6A-93D6-4B0408639083}"/>
                </a:ext>
              </a:extLst>
            </p:cNvPr>
            <p:cNvGrpSpPr/>
            <p:nvPr/>
          </p:nvGrpSpPr>
          <p:grpSpPr>
            <a:xfrm>
              <a:off x="398587" y="2502945"/>
              <a:ext cx="1884402" cy="863885"/>
              <a:chOff x="398587" y="2601468"/>
              <a:chExt cx="1884402" cy="863885"/>
            </a:xfrm>
          </p:grpSpPr>
          <p:pic>
            <p:nvPicPr>
              <p:cNvPr id="201" name="Picture 34">
                <a:extLst>
                  <a:ext uri="{FF2B5EF4-FFF2-40B4-BE49-F238E27FC236}">
                    <a16:creationId xmlns:a16="http://schemas.microsoft.com/office/drawing/2014/main" id="{33C3FF61-8D5B-4C41-9D1F-D3030A20EE4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2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5073" b="5073"/>
              <a:stretch/>
            </p:blipFill>
            <p:spPr>
              <a:xfrm>
                <a:off x="398587" y="2601468"/>
                <a:ext cx="325411" cy="194935"/>
              </a:xfrm>
              <a:prstGeom prst="roundRect">
                <a:avLst/>
              </a:prstGeom>
              <a:effectLst>
                <a:outerShdw blurRad="50800" dist="38100" dir="5400000" sx="91000" sy="91000" algn="t" rotWithShape="0">
                  <a:prstClr val="black">
                    <a:alpha val="20000"/>
                  </a:prstClr>
                </a:outerShdw>
              </a:effectLst>
            </p:spPr>
          </p:pic>
          <p:sp>
            <p:nvSpPr>
              <p:cNvPr id="205" name="ZoneTexte 27">
                <a:extLst>
                  <a:ext uri="{FF2B5EF4-FFF2-40B4-BE49-F238E27FC236}">
                    <a16:creationId xmlns:a16="http://schemas.microsoft.com/office/drawing/2014/main" id="{A9074D66-191E-4228-B44E-50D5F352C808}"/>
                  </a:ext>
                </a:extLst>
              </p:cNvPr>
              <p:cNvSpPr txBox="1"/>
              <p:nvPr/>
            </p:nvSpPr>
            <p:spPr>
              <a:xfrm>
                <a:off x="398587" y="2880578"/>
                <a:ext cx="1884402" cy="584775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Clamart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, France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A</a:t>
                </a: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 Center of Excellence for Product Development</a:t>
                </a:r>
                <a:endParaRPr kumimoji="0" lang="fr-F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SemiBold" panose="020B060402020202020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3925E69E-6D00-41B1-A3DA-6EC9A1C16BE9}"/>
                </a:ext>
              </a:extLst>
            </p:cNvPr>
            <p:cNvGrpSpPr/>
            <p:nvPr/>
          </p:nvGrpSpPr>
          <p:grpSpPr>
            <a:xfrm>
              <a:off x="398587" y="3607739"/>
              <a:ext cx="1884402" cy="696134"/>
              <a:chOff x="398587" y="3635901"/>
              <a:chExt cx="1884402" cy="696134"/>
            </a:xfrm>
          </p:grpSpPr>
          <p:pic>
            <p:nvPicPr>
              <p:cNvPr id="202" name="Picture 42">
                <a:extLst>
                  <a:ext uri="{FF2B5EF4-FFF2-40B4-BE49-F238E27FC236}">
                    <a16:creationId xmlns:a16="http://schemas.microsoft.com/office/drawing/2014/main" id="{291EC8AE-B0DB-4472-9EE7-D7D0E359F65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3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5073" b="5073"/>
              <a:stretch/>
            </p:blipFill>
            <p:spPr>
              <a:xfrm>
                <a:off x="398587" y="3635901"/>
                <a:ext cx="325415" cy="194935"/>
              </a:xfrm>
              <a:prstGeom prst="roundRect">
                <a:avLst/>
              </a:prstGeom>
              <a:effectLst>
                <a:outerShdw blurRad="50800" dist="38100" dir="5400000" sx="91000" sy="91000" algn="t" rotWithShape="0">
                  <a:prstClr val="black">
                    <a:alpha val="20000"/>
                  </a:prstClr>
                </a:outerShdw>
              </a:effectLst>
            </p:spPr>
          </p:pic>
          <p:sp>
            <p:nvSpPr>
              <p:cNvPr id="208" name="ZoneTexte 27">
                <a:extLst>
                  <a:ext uri="{FF2B5EF4-FFF2-40B4-BE49-F238E27FC236}">
                    <a16:creationId xmlns:a16="http://schemas.microsoft.com/office/drawing/2014/main" id="{3B10C5B5-0514-469A-BEF3-227C7D0E7134}"/>
                  </a:ext>
                </a:extLst>
              </p:cNvPr>
              <p:cNvSpPr txBox="1"/>
              <p:nvPr/>
            </p:nvSpPr>
            <p:spPr>
              <a:xfrm>
                <a:off x="398587" y="3944108"/>
                <a:ext cx="1884402" cy="38792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Saluggia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, Italy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Activity: </a:t>
                </a:r>
                <a:r>
                  <a:rPr kumimoji="0" lang="fr-FR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Device</a:t>
                </a:r>
                <a:r>
                  <a:rPr kumimoji="0" lang="fr-FR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 </a:t>
                </a:r>
                <a:r>
                  <a:rPr kumimoji="0" lang="fr-FR" sz="10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assembling</a:t>
                </a:r>
                <a:endParaRPr kumimoji="0" lang="fr-FR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SemiBold" panose="020B0604020202020204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351A89A-EA16-4BA3-A90F-B83C2E403B24}"/>
                </a:ext>
              </a:extLst>
            </p:cNvPr>
            <p:cNvGrpSpPr/>
            <p:nvPr/>
          </p:nvGrpSpPr>
          <p:grpSpPr>
            <a:xfrm>
              <a:off x="398587" y="4715661"/>
              <a:ext cx="2732645" cy="694560"/>
              <a:chOff x="398587" y="4670334"/>
              <a:chExt cx="2732645" cy="694560"/>
            </a:xfrm>
          </p:grpSpPr>
          <p:pic>
            <p:nvPicPr>
              <p:cNvPr id="203" name="Picture 44">
                <a:extLst>
                  <a:ext uri="{FF2B5EF4-FFF2-40B4-BE49-F238E27FC236}">
                    <a16:creationId xmlns:a16="http://schemas.microsoft.com/office/drawing/2014/main" id="{9CA96BB4-4B23-418E-9B8A-D030D16ADAD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4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976" b="8934"/>
              <a:stretch/>
            </p:blipFill>
            <p:spPr>
              <a:xfrm rot="10800000" flipH="1" flipV="1">
                <a:off x="398588" y="4670334"/>
                <a:ext cx="325430" cy="194935"/>
              </a:xfrm>
              <a:prstGeom prst="roundRect">
                <a:avLst/>
              </a:prstGeom>
              <a:effectLst>
                <a:outerShdw blurRad="50800" dist="38100" dir="5400000" sx="91000" sy="91000" algn="t" rotWithShape="0">
                  <a:prstClr val="black">
                    <a:alpha val="20000"/>
                  </a:prstClr>
                </a:outerShdw>
              </a:effectLst>
            </p:spPr>
          </p:pic>
          <p:sp>
            <p:nvSpPr>
              <p:cNvPr id="209" name="ZoneTexte 27">
                <a:extLst>
                  <a:ext uri="{FF2B5EF4-FFF2-40B4-BE49-F238E27FC236}">
                    <a16:creationId xmlns:a16="http://schemas.microsoft.com/office/drawing/2014/main" id="{20CA161C-E28E-4315-B40D-851426459133}"/>
                  </a:ext>
                </a:extLst>
              </p:cNvPr>
              <p:cNvSpPr txBox="1"/>
              <p:nvPr/>
            </p:nvSpPr>
            <p:spPr>
              <a:xfrm>
                <a:off x="398587" y="4976967"/>
                <a:ext cx="2732645" cy="38792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Shanghai, China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Activity: </a:t>
                </a: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Device assembling for China market</a:t>
                </a: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F88291C-FAE1-4777-B49F-3DE0EBB76CA2}"/>
                </a:ext>
              </a:extLst>
            </p:cNvPr>
            <p:cNvGrpSpPr/>
            <p:nvPr/>
          </p:nvGrpSpPr>
          <p:grpSpPr>
            <a:xfrm>
              <a:off x="398587" y="5822009"/>
              <a:ext cx="2581623" cy="699347"/>
              <a:chOff x="398587" y="5822009"/>
              <a:chExt cx="2581623" cy="699347"/>
            </a:xfrm>
          </p:grpSpPr>
          <p:pic>
            <p:nvPicPr>
              <p:cNvPr id="204" name="Picture 2">
                <a:extLst>
                  <a:ext uri="{FF2B5EF4-FFF2-40B4-BE49-F238E27FC236}">
                    <a16:creationId xmlns:a16="http://schemas.microsoft.com/office/drawing/2014/main" id="{A8E9B750-3940-482F-B31C-BDAE2DBE04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hq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98587" y="5822009"/>
                <a:ext cx="321468" cy="194208"/>
              </a:xfrm>
              <a:prstGeom prst="roundRect">
                <a:avLst/>
              </a:prstGeom>
              <a:effectLst>
                <a:outerShdw blurRad="50800" dist="38100" dir="5400000" sx="91000" sy="91000" algn="t" rotWithShape="0">
                  <a:prstClr val="black">
                    <a:alpha val="2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210" name="ZoneTexte 27">
                <a:extLst>
                  <a:ext uri="{FF2B5EF4-FFF2-40B4-BE49-F238E27FC236}">
                    <a16:creationId xmlns:a16="http://schemas.microsoft.com/office/drawing/2014/main" id="{C743973A-5CFE-4D83-8D58-F791AA9AC68A}"/>
                  </a:ext>
                </a:extLst>
              </p:cNvPr>
              <p:cNvSpPr txBox="1"/>
              <p:nvPr/>
            </p:nvSpPr>
            <p:spPr>
              <a:xfrm>
                <a:off x="398587" y="6133429"/>
                <a:ext cx="2581623" cy="387927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b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4B"/>
                    </a:solidFill>
                    <a:effectLst/>
                    <a:uLnTx/>
                    <a:uFillTx/>
                    <a:latin typeface="Fira Sans Condensed ExtraBold"/>
                    <a:ea typeface="+mn-ea"/>
                    <a:cs typeface="+mn-cs"/>
                  </a:rPr>
                  <a:t>Santo Domingo, Dominican Rep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"/>
                    <a:ea typeface="+mn-ea"/>
                    <a:cs typeface="+mn-cs"/>
                  </a:rPr>
                  <a:t>Activity: </a:t>
                </a: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42A72"/>
                    </a:solidFill>
                    <a:effectLst/>
                    <a:uLnTx/>
                    <a:uFillTx/>
                    <a:latin typeface="Fira Sans SemiBold" panose="020B0604020202020204" charset="0"/>
                    <a:ea typeface="+mn-ea"/>
                    <a:cs typeface="+mn-cs"/>
                  </a:rPr>
                  <a:t>Pacing and defibrillation Leads</a:t>
                </a:r>
              </a:p>
            </p:txBody>
          </p:sp>
        </p:grpSp>
      </p:grpSp>
      <p:sp>
        <p:nvSpPr>
          <p:cNvPr id="215" name="Graphique 19">
            <a:extLst>
              <a:ext uri="{FF2B5EF4-FFF2-40B4-BE49-F238E27FC236}">
                <a16:creationId xmlns:a16="http://schemas.microsoft.com/office/drawing/2014/main" id="{381E61EC-46AF-482B-9D27-765CF63374F1}"/>
              </a:ext>
            </a:extLst>
          </p:cNvPr>
          <p:cNvSpPr/>
          <p:nvPr/>
        </p:nvSpPr>
        <p:spPr>
          <a:xfrm>
            <a:off x="4953689" y="4427031"/>
            <a:ext cx="162639" cy="163164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bg1"/>
          </a:solidFill>
          <a:ln w="63500" cap="flat">
            <a:solidFill>
              <a:schemeClr val="bg1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16" name="Graphique 19">
            <a:extLst>
              <a:ext uri="{FF2B5EF4-FFF2-40B4-BE49-F238E27FC236}">
                <a16:creationId xmlns:a16="http://schemas.microsoft.com/office/drawing/2014/main" id="{77B980DE-7030-4D95-9DF1-571C25DB0E7D}"/>
              </a:ext>
            </a:extLst>
          </p:cNvPr>
          <p:cNvSpPr/>
          <p:nvPr/>
        </p:nvSpPr>
        <p:spPr>
          <a:xfrm>
            <a:off x="7109508" y="3329860"/>
            <a:ext cx="162639" cy="163164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bg1"/>
          </a:solidFill>
          <a:ln w="63500" cap="flat">
            <a:solidFill>
              <a:schemeClr val="bg1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17" name="Graphique 19">
            <a:extLst>
              <a:ext uri="{FF2B5EF4-FFF2-40B4-BE49-F238E27FC236}">
                <a16:creationId xmlns:a16="http://schemas.microsoft.com/office/drawing/2014/main" id="{B5AD2B39-4433-46CC-88AB-7A7CF35C0C92}"/>
              </a:ext>
            </a:extLst>
          </p:cNvPr>
          <p:cNvSpPr/>
          <p:nvPr/>
        </p:nvSpPr>
        <p:spPr>
          <a:xfrm>
            <a:off x="7497774" y="3604311"/>
            <a:ext cx="162639" cy="163164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bg1"/>
          </a:solidFill>
          <a:ln w="63500" cap="flat">
            <a:solidFill>
              <a:schemeClr val="bg1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18" name="Graphique 19">
            <a:extLst>
              <a:ext uri="{FF2B5EF4-FFF2-40B4-BE49-F238E27FC236}">
                <a16:creationId xmlns:a16="http://schemas.microsoft.com/office/drawing/2014/main" id="{B4B6A016-FAC9-4608-8D0A-162AA0FF3000}"/>
              </a:ext>
            </a:extLst>
          </p:cNvPr>
          <p:cNvSpPr/>
          <p:nvPr/>
        </p:nvSpPr>
        <p:spPr>
          <a:xfrm>
            <a:off x="10824461" y="4060626"/>
            <a:ext cx="162639" cy="163164"/>
          </a:xfrm>
          <a:custGeom>
            <a:avLst/>
            <a:gdLst>
              <a:gd name="connsiteX0" fmla="*/ 139397 w 141634"/>
              <a:gd name="connsiteY0" fmla="*/ 67999 h 142093"/>
              <a:gd name="connsiteX1" fmla="*/ 73860 w 141634"/>
              <a:gd name="connsiteY1" fmla="*/ 2345 h 142093"/>
              <a:gd name="connsiteX2" fmla="*/ 70930 w 141634"/>
              <a:gd name="connsiteY2" fmla="*/ 0 h 142093"/>
              <a:gd name="connsiteX3" fmla="*/ 67881 w 141634"/>
              <a:gd name="connsiteY3" fmla="*/ 2462 h 142093"/>
              <a:gd name="connsiteX4" fmla="*/ 2110 w 141634"/>
              <a:gd name="connsiteY4" fmla="*/ 67999 h 142093"/>
              <a:gd name="connsiteX5" fmla="*/ 0 w 141634"/>
              <a:gd name="connsiteY5" fmla="*/ 71047 h 142093"/>
              <a:gd name="connsiteX6" fmla="*/ 2345 w 141634"/>
              <a:gd name="connsiteY6" fmla="*/ 74095 h 142093"/>
              <a:gd name="connsiteX7" fmla="*/ 67764 w 141634"/>
              <a:gd name="connsiteY7" fmla="*/ 139749 h 142093"/>
              <a:gd name="connsiteX8" fmla="*/ 70812 w 141634"/>
              <a:gd name="connsiteY8" fmla="*/ 142093 h 142093"/>
              <a:gd name="connsiteX9" fmla="*/ 73860 w 141634"/>
              <a:gd name="connsiteY9" fmla="*/ 139631 h 142093"/>
              <a:gd name="connsiteX10" fmla="*/ 139280 w 141634"/>
              <a:gd name="connsiteY10" fmla="*/ 74212 h 142093"/>
              <a:gd name="connsiteX11" fmla="*/ 141625 w 141634"/>
              <a:gd name="connsiteY11" fmla="*/ 71164 h 142093"/>
              <a:gd name="connsiteX12" fmla="*/ 139397 w 141634"/>
              <a:gd name="connsiteY12" fmla="*/ 67999 h 142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634" h="142093">
                <a:moveTo>
                  <a:pt x="139397" y="67999"/>
                </a:moveTo>
                <a:cubicBezTo>
                  <a:pt x="107391" y="59557"/>
                  <a:pt x="82302" y="34351"/>
                  <a:pt x="73860" y="2345"/>
                </a:cubicBezTo>
                <a:cubicBezTo>
                  <a:pt x="73509" y="938"/>
                  <a:pt x="72336" y="0"/>
                  <a:pt x="70930" y="0"/>
                </a:cubicBezTo>
                <a:cubicBezTo>
                  <a:pt x="69405" y="0"/>
                  <a:pt x="68116" y="1055"/>
                  <a:pt x="67881" y="2462"/>
                </a:cubicBezTo>
                <a:cubicBezTo>
                  <a:pt x="59323" y="34468"/>
                  <a:pt x="34117" y="59675"/>
                  <a:pt x="2110" y="67999"/>
                </a:cubicBezTo>
                <a:cubicBezTo>
                  <a:pt x="938" y="68467"/>
                  <a:pt x="0" y="69640"/>
                  <a:pt x="0" y="71047"/>
                </a:cubicBezTo>
                <a:cubicBezTo>
                  <a:pt x="0" y="72571"/>
                  <a:pt x="1055" y="73743"/>
                  <a:pt x="2345" y="74095"/>
                </a:cubicBezTo>
                <a:cubicBezTo>
                  <a:pt x="34234" y="82536"/>
                  <a:pt x="59440" y="107743"/>
                  <a:pt x="67764" y="139749"/>
                </a:cubicBezTo>
                <a:cubicBezTo>
                  <a:pt x="68116" y="141038"/>
                  <a:pt x="69405" y="142093"/>
                  <a:pt x="70812" y="142093"/>
                </a:cubicBezTo>
                <a:cubicBezTo>
                  <a:pt x="72336" y="142093"/>
                  <a:pt x="73626" y="141038"/>
                  <a:pt x="73860" y="139631"/>
                </a:cubicBezTo>
                <a:cubicBezTo>
                  <a:pt x="82302" y="107743"/>
                  <a:pt x="107391" y="82653"/>
                  <a:pt x="139280" y="74212"/>
                </a:cubicBezTo>
                <a:cubicBezTo>
                  <a:pt x="140569" y="73860"/>
                  <a:pt x="141625" y="72571"/>
                  <a:pt x="141625" y="71164"/>
                </a:cubicBezTo>
                <a:cubicBezTo>
                  <a:pt x="141742" y="69523"/>
                  <a:pt x="140804" y="68350"/>
                  <a:pt x="139397" y="67999"/>
                </a:cubicBezTo>
              </a:path>
            </a:pathLst>
          </a:custGeom>
          <a:solidFill>
            <a:schemeClr val="bg1"/>
          </a:solidFill>
          <a:ln w="63500" cap="flat">
            <a:solidFill>
              <a:schemeClr val="bg1">
                <a:alpha val="2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219" name="Rectangle : coins arrondis 17">
            <a:extLst>
              <a:ext uri="{FF2B5EF4-FFF2-40B4-BE49-F238E27FC236}">
                <a16:creationId xmlns:a16="http://schemas.microsoft.com/office/drawing/2014/main" id="{4E0E652A-A8CB-40C5-B2FA-116E5C70D017}"/>
              </a:ext>
            </a:extLst>
          </p:cNvPr>
          <p:cNvSpPr/>
          <p:nvPr/>
        </p:nvSpPr>
        <p:spPr>
          <a:xfrm>
            <a:off x="6294726" y="2782380"/>
            <a:ext cx="1828342" cy="170259"/>
          </a:xfrm>
          <a:prstGeom prst="roundRect">
            <a:avLst>
              <a:gd name="adj" fmla="val 17805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Clamart  </a:t>
            </a:r>
            <a:r>
              <a:rPr kumimoji="0" lang="fr-FR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Headquarter</a:t>
            </a: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, France</a:t>
            </a:r>
          </a:p>
        </p:txBody>
      </p:sp>
      <p:sp>
        <p:nvSpPr>
          <p:cNvPr id="220" name="Rectangle : coins arrondis 17">
            <a:extLst>
              <a:ext uri="{FF2B5EF4-FFF2-40B4-BE49-F238E27FC236}">
                <a16:creationId xmlns:a16="http://schemas.microsoft.com/office/drawing/2014/main" id="{1E6D7322-5F85-4252-BC28-7D376FAC5545}"/>
              </a:ext>
            </a:extLst>
          </p:cNvPr>
          <p:cNvSpPr/>
          <p:nvPr/>
        </p:nvSpPr>
        <p:spPr>
          <a:xfrm>
            <a:off x="7028161" y="4937164"/>
            <a:ext cx="1211116" cy="170259"/>
          </a:xfrm>
          <a:prstGeom prst="roundRect">
            <a:avLst>
              <a:gd name="adj" fmla="val 27129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Saluggia</a:t>
            </a: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, </a:t>
            </a:r>
            <a:r>
              <a:rPr kumimoji="0" lang="fr-FR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Italy</a:t>
            </a:r>
            <a:endParaRPr kumimoji="0" lang="fr-FR" sz="1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 Condensed ExtraBold"/>
              <a:ea typeface="+mn-ea"/>
              <a:cs typeface="+mn-cs"/>
            </a:endParaRPr>
          </a:p>
        </p:txBody>
      </p:sp>
      <p:sp>
        <p:nvSpPr>
          <p:cNvPr id="221" name="Rectangle : coins arrondis 17">
            <a:extLst>
              <a:ext uri="{FF2B5EF4-FFF2-40B4-BE49-F238E27FC236}">
                <a16:creationId xmlns:a16="http://schemas.microsoft.com/office/drawing/2014/main" id="{7E7A19E3-53F0-420B-BE24-C81A5602835F}"/>
              </a:ext>
            </a:extLst>
          </p:cNvPr>
          <p:cNvSpPr/>
          <p:nvPr/>
        </p:nvSpPr>
        <p:spPr>
          <a:xfrm>
            <a:off x="4135341" y="5822009"/>
            <a:ext cx="1865964" cy="174724"/>
          </a:xfrm>
          <a:prstGeom prst="roundRect">
            <a:avLst>
              <a:gd name="adj" fmla="val 20603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Santo Domingo, </a:t>
            </a:r>
            <a:r>
              <a:rPr kumimoji="0" lang="fr-FR" sz="1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Dominican</a:t>
            </a: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 Rep</a:t>
            </a:r>
          </a:p>
        </p:txBody>
      </p:sp>
      <p:sp>
        <p:nvSpPr>
          <p:cNvPr id="222" name="Rectangle : coins arrondis 17">
            <a:extLst>
              <a:ext uri="{FF2B5EF4-FFF2-40B4-BE49-F238E27FC236}">
                <a16:creationId xmlns:a16="http://schemas.microsoft.com/office/drawing/2014/main" id="{CEAB7085-7F49-40B9-9F41-D55A28DCD24C}"/>
              </a:ext>
            </a:extLst>
          </p:cNvPr>
          <p:cNvSpPr/>
          <p:nvPr/>
        </p:nvSpPr>
        <p:spPr>
          <a:xfrm>
            <a:off x="10312681" y="5322114"/>
            <a:ext cx="1211116" cy="176213"/>
          </a:xfrm>
          <a:prstGeom prst="roundRect">
            <a:avLst>
              <a:gd name="adj" fmla="val 22002"/>
            </a:avLst>
          </a:prstGeom>
          <a:solidFill>
            <a:schemeClr val="accent3"/>
          </a:solidFill>
          <a:ln>
            <a:noFill/>
          </a:ln>
          <a:effectLst>
            <a:outerShdw blurRad="127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Shanghai, China </a:t>
            </a:r>
          </a:p>
        </p:txBody>
      </p:sp>
    </p:spTree>
    <p:extLst>
      <p:ext uri="{BB962C8B-B14F-4D97-AF65-F5344CB8AC3E}">
        <p14:creationId xmlns:p14="http://schemas.microsoft.com/office/powerpoint/2010/main" val="2440026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4.07407E-6 L 0.05924 0.0004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49" presetClass="entr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8" presetClass="emph" presetSubtype="0" decel="100000" fill="hold" grpId="1" nodeType="withEffect">
                                  <p:stCondLst>
                                    <p:cond delay="350"/>
                                  </p:stCondLst>
                                  <p:childTnLst>
                                    <p:animRot by="21600000">
                                      <p:cBhvr>
                                        <p:cTn id="17" dur="75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" presetID="49" presetClass="entr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7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7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7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75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8" presetClass="emp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25" dur="75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7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7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75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8" presetClass="emp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Rot by="21600000">
                                      <p:cBhvr>
                                        <p:cTn id="33" dur="75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49" presetClass="entr" presetSubtype="0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7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7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7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75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8" presetClass="emph" presetSubtype="0" decel="10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21600000">
                                      <p:cBhvr>
                                        <p:cTn id="41" dur="750" fill="hold"/>
                                        <p:tgtEl>
                                          <p:spTgt spid="2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49" presetClass="entr" presetSubtype="0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7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7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7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75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8" presetClass="emp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49" dur="75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49" presetClass="entr" presetSubtype="0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7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7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7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8" presetClass="emp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Rot by="21600000">
                                      <p:cBhvr>
                                        <p:cTn id="57" dur="75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8" presetID="49" presetClass="entr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7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7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7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75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8" presetClass="emph" presetSubtype="0" decel="100000" fill="hold" grpId="1" nodeType="withEffect">
                                  <p:stCondLst>
                                    <p:cond delay="350"/>
                                  </p:stCondLst>
                                  <p:childTnLst>
                                    <p:animRot by="21600000">
                                      <p:cBhvr>
                                        <p:cTn id="65" dur="75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6" presetID="49" presetClass="entr" presetSubtype="0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75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8" presetClass="emph" presetSubtype="0" decel="10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21600000">
                                      <p:cBhvr>
                                        <p:cTn id="73" dur="75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4" presetID="49" presetClass="entr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8" presetClass="emp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Rot by="21600000">
                                      <p:cBhvr>
                                        <p:cTn id="8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2" presetID="49" presetClass="entr" presetSubtype="0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4" dur="75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75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75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75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8" presetClass="emph" presetSubtype="0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animRot by="21600000">
                                      <p:cBhvr>
                                        <p:cTn id="89" dur="750" fill="hold"/>
                                        <p:tgtEl>
                                          <p:spTgt spid="10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0" presetID="49" presetClass="entr" presetSubtype="0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75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75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75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75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8" presetClass="emph" presetSubtype="0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21600000">
                                      <p:cBhvr>
                                        <p:cTn id="97" dur="75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8" presetID="49" presetClass="entr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75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75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75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75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8" presetClass="emp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Rot by="21600000">
                                      <p:cBhvr>
                                        <p:cTn id="105" dur="75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6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  <p:bldP spid="215" grpId="0" animBg="1"/>
      <p:bldP spid="215" grpId="1" animBg="1"/>
      <p:bldP spid="216" grpId="0" animBg="1"/>
      <p:bldP spid="216" grpId="1" animBg="1"/>
      <p:bldP spid="217" grpId="0" animBg="1"/>
      <p:bldP spid="217" grpId="1" animBg="1"/>
      <p:bldP spid="218" grpId="0" animBg="1"/>
      <p:bldP spid="218" grpId="1" animBg="1"/>
      <p:bldP spid="219" grpId="0" animBg="1"/>
      <p:bldP spid="219" grpId="1" animBg="1"/>
      <p:bldP spid="220" grpId="0" animBg="1"/>
      <p:bldP spid="220" grpId="1" animBg="1"/>
      <p:bldP spid="221" grpId="0" animBg="1"/>
      <p:bldP spid="221" grpId="1" animBg="1"/>
      <p:bldP spid="222" grpId="0" animBg="1"/>
      <p:bldP spid="222" grpId="1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02CDE9A-298D-41A5-9D9C-56C107DD8149}"/>
              </a:ext>
            </a:extLst>
          </p:cNvPr>
          <p:cNvSpPr/>
          <p:nvPr/>
        </p:nvSpPr>
        <p:spPr>
          <a:xfrm>
            <a:off x="-2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77B9D922-87AD-45F1-B512-1760537795B6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61EDA9C0-F834-4D68-A170-7813775EC249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663EB0C2-96BF-43A2-9A0D-333AE2FA77AF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D270C9A5-8E77-4089-89D6-50D73A60B30B}"/>
              </a:ext>
            </a:extLst>
          </p:cNvPr>
          <p:cNvSpPr/>
          <p:nvPr/>
        </p:nvSpPr>
        <p:spPr>
          <a:xfrm>
            <a:off x="-2" y="0"/>
            <a:ext cx="12192001" cy="3423828"/>
          </a:xfrm>
          <a:prstGeom prst="rect">
            <a:avLst/>
          </a:prstGeom>
          <a:blipFill>
            <a:blip r:embed="rId3"/>
            <a:srcRect/>
            <a:stretch>
              <a:fillRect t="-24141" b="-7616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955B65BB-B865-4664-BC5B-3A4C6A127C7C}"/>
              </a:ext>
            </a:extLst>
          </p:cNvPr>
          <p:cNvSpPr txBox="1"/>
          <p:nvPr/>
        </p:nvSpPr>
        <p:spPr>
          <a:xfrm>
            <a:off x="407988" y="981007"/>
            <a:ext cx="2428549" cy="798167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CARDIAC CARE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SOLUTIONS</a:t>
            </a:r>
          </a:p>
        </p:txBody>
      </p:sp>
      <p:grpSp>
        <p:nvGrpSpPr>
          <p:cNvPr id="36" name="Groupe 35">
            <a:extLst>
              <a:ext uri="{FF2B5EF4-FFF2-40B4-BE49-F238E27FC236}">
                <a16:creationId xmlns:a16="http://schemas.microsoft.com/office/drawing/2014/main" id="{581A477F-5FF7-4C24-B514-BAB025C63093}"/>
              </a:ext>
            </a:extLst>
          </p:cNvPr>
          <p:cNvGrpSpPr/>
          <p:nvPr/>
        </p:nvGrpSpPr>
        <p:grpSpPr>
          <a:xfrm>
            <a:off x="3858426" y="4349313"/>
            <a:ext cx="330066" cy="330062"/>
            <a:chOff x="5371860" y="3797498"/>
            <a:chExt cx="330066" cy="330062"/>
          </a:xfrm>
        </p:grpSpPr>
        <p:sp>
          <p:nvSpPr>
            <p:cNvPr id="37" name="Ellipse 36">
              <a:extLst>
                <a:ext uri="{FF2B5EF4-FFF2-40B4-BE49-F238E27FC236}">
                  <a16:creationId xmlns:a16="http://schemas.microsoft.com/office/drawing/2014/main" id="{E635207D-AF3A-43E0-BAC5-204F071D5606}"/>
                </a:ext>
              </a:extLst>
            </p:cNvPr>
            <p:cNvSpPr/>
            <p:nvPr/>
          </p:nvSpPr>
          <p:spPr>
            <a:xfrm>
              <a:off x="5371860" y="3797498"/>
              <a:ext cx="330066" cy="330062"/>
            </a:xfrm>
            <a:prstGeom prst="ellipse">
              <a:avLst/>
            </a:pr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pic>
          <p:nvPicPr>
            <p:cNvPr id="38" name="Graphique 37">
              <a:extLst>
                <a:ext uri="{FF2B5EF4-FFF2-40B4-BE49-F238E27FC236}">
                  <a16:creationId xmlns:a16="http://schemas.microsoft.com/office/drawing/2014/main" id="{407C841E-9534-4C41-807B-3540412D46F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6200000">
              <a:off x="5471775" y="3897411"/>
              <a:ext cx="130237" cy="130237"/>
            </a:xfrm>
            <a:prstGeom prst="rect">
              <a:avLst/>
            </a:prstGeom>
          </p:spPr>
        </p:pic>
      </p:grpSp>
      <p:grpSp>
        <p:nvGrpSpPr>
          <p:cNvPr id="39" name="Groupe 38">
            <a:extLst>
              <a:ext uri="{FF2B5EF4-FFF2-40B4-BE49-F238E27FC236}">
                <a16:creationId xmlns:a16="http://schemas.microsoft.com/office/drawing/2014/main" id="{409F1BE0-E8FD-4075-8E92-A32B2D4EB949}"/>
              </a:ext>
            </a:extLst>
          </p:cNvPr>
          <p:cNvGrpSpPr/>
          <p:nvPr/>
        </p:nvGrpSpPr>
        <p:grpSpPr>
          <a:xfrm>
            <a:off x="7998744" y="4349313"/>
            <a:ext cx="330066" cy="330062"/>
            <a:chOff x="8598782" y="3797498"/>
            <a:chExt cx="330066" cy="330062"/>
          </a:xfrm>
        </p:grpSpPr>
        <p:sp>
          <p:nvSpPr>
            <p:cNvPr id="40" name="Ellipse 39">
              <a:extLst>
                <a:ext uri="{FF2B5EF4-FFF2-40B4-BE49-F238E27FC236}">
                  <a16:creationId xmlns:a16="http://schemas.microsoft.com/office/drawing/2014/main" id="{9E44FD3A-08C6-45F2-BF42-C6B6B59AD9D3}"/>
                </a:ext>
              </a:extLst>
            </p:cNvPr>
            <p:cNvSpPr/>
            <p:nvPr/>
          </p:nvSpPr>
          <p:spPr>
            <a:xfrm>
              <a:off x="8598782" y="3797498"/>
              <a:ext cx="330066" cy="330062"/>
            </a:xfrm>
            <a:prstGeom prst="ellipse">
              <a:avLst/>
            </a:pr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pic>
          <p:nvPicPr>
            <p:cNvPr id="41" name="Graphique 40">
              <a:extLst>
                <a:ext uri="{FF2B5EF4-FFF2-40B4-BE49-F238E27FC236}">
                  <a16:creationId xmlns:a16="http://schemas.microsoft.com/office/drawing/2014/main" id="{1894ED8B-2166-4AFC-8CE6-3B8491EE3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6200000">
              <a:off x="8698696" y="3896498"/>
              <a:ext cx="130237" cy="130237"/>
            </a:xfrm>
            <a:prstGeom prst="rect">
              <a:avLst/>
            </a:prstGeom>
          </p:spPr>
        </p:pic>
      </p:grpSp>
      <p:grpSp>
        <p:nvGrpSpPr>
          <p:cNvPr id="3" name="Groupe 2">
            <a:extLst>
              <a:ext uri="{FF2B5EF4-FFF2-40B4-BE49-F238E27FC236}">
                <a16:creationId xmlns:a16="http://schemas.microsoft.com/office/drawing/2014/main" id="{25FECD7F-880F-41E7-BFC6-2A74EFF64F8F}"/>
              </a:ext>
            </a:extLst>
          </p:cNvPr>
          <p:cNvGrpSpPr/>
          <p:nvPr/>
        </p:nvGrpSpPr>
        <p:grpSpPr>
          <a:xfrm>
            <a:off x="413557" y="2571272"/>
            <a:ext cx="3178296" cy="3886144"/>
            <a:chOff x="407988" y="2573558"/>
            <a:chExt cx="3178296" cy="3886144"/>
          </a:xfrm>
        </p:grpSpPr>
        <p:sp>
          <p:nvSpPr>
            <p:cNvPr id="18" name="Rectangle : coins arrondis 17">
              <a:extLst>
                <a:ext uri="{FF2B5EF4-FFF2-40B4-BE49-F238E27FC236}">
                  <a16:creationId xmlns:a16="http://schemas.microsoft.com/office/drawing/2014/main" id="{580DBFBD-9DB3-4DDA-8001-C386C35BDA02}"/>
                </a:ext>
              </a:extLst>
            </p:cNvPr>
            <p:cNvSpPr/>
            <p:nvPr/>
          </p:nvSpPr>
          <p:spPr>
            <a:xfrm>
              <a:off x="407988" y="2775181"/>
              <a:ext cx="3178296" cy="3684521"/>
            </a:xfrm>
            <a:prstGeom prst="roundRect">
              <a:avLst>
                <a:gd name="adj" fmla="val 5682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600" cap="none" spc="0" normalizeH="0" baseline="30000" noProof="0" dirty="0">
                <a:ln>
                  <a:noFill/>
                </a:ln>
                <a:solidFill>
                  <a:srgbClr val="00DBFF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5" name="Groupe 44">
              <a:extLst>
                <a:ext uri="{FF2B5EF4-FFF2-40B4-BE49-F238E27FC236}">
                  <a16:creationId xmlns:a16="http://schemas.microsoft.com/office/drawing/2014/main" id="{52AF8BC5-A41D-48D9-BBDC-5B7DE0E162F0}"/>
                </a:ext>
              </a:extLst>
            </p:cNvPr>
            <p:cNvGrpSpPr/>
            <p:nvPr/>
          </p:nvGrpSpPr>
          <p:grpSpPr>
            <a:xfrm>
              <a:off x="1635632" y="2573558"/>
              <a:ext cx="723008" cy="723008"/>
              <a:chOff x="3030451" y="937612"/>
              <a:chExt cx="723008" cy="723008"/>
            </a:xfrm>
          </p:grpSpPr>
          <p:sp>
            <p:nvSpPr>
              <p:cNvPr id="33" name="Rectangle : coins arrondis 32">
                <a:extLst>
                  <a:ext uri="{FF2B5EF4-FFF2-40B4-BE49-F238E27FC236}">
                    <a16:creationId xmlns:a16="http://schemas.microsoft.com/office/drawing/2014/main" id="{FA22442D-5BAB-49FE-9D0A-ADFD35C66529}"/>
                  </a:ext>
                </a:extLst>
              </p:cNvPr>
              <p:cNvSpPr/>
              <p:nvPr/>
            </p:nvSpPr>
            <p:spPr>
              <a:xfrm>
                <a:off x="3030451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3"/>
              </a:solidFill>
              <a:ln>
                <a:noFill/>
              </a:ln>
              <a:effectLst>
                <a:outerShdw blurRad="254000" algn="ctr" rotWithShape="0">
                  <a:schemeClr val="accent3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2" name="Graphique 41">
                <a:extLst>
                  <a:ext uri="{FF2B5EF4-FFF2-40B4-BE49-F238E27FC236}">
                    <a16:creationId xmlns:a16="http://schemas.microsoft.com/office/drawing/2014/main" id="{16491185-5948-411E-B4C0-523FE41AED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209007" y="1115456"/>
                <a:ext cx="367320" cy="367320"/>
              </a:xfrm>
              <a:prstGeom prst="rect">
                <a:avLst/>
              </a:prstGeom>
            </p:spPr>
          </p:pic>
        </p:grpSp>
        <p:sp>
          <p:nvSpPr>
            <p:cNvPr id="48" name="ZoneTexte 47">
              <a:extLst>
                <a:ext uri="{FF2B5EF4-FFF2-40B4-BE49-F238E27FC236}">
                  <a16:creationId xmlns:a16="http://schemas.microsoft.com/office/drawing/2014/main" id="{BC4BA566-B066-4112-97C6-D9D2D8E16461}"/>
                </a:ext>
              </a:extLst>
            </p:cNvPr>
            <p:cNvSpPr txBox="1"/>
            <p:nvPr/>
          </p:nvSpPr>
          <p:spPr>
            <a:xfrm>
              <a:off x="1527456" y="3586187"/>
              <a:ext cx="939360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DIAGNOSIS</a:t>
              </a:r>
            </a:p>
          </p:txBody>
        </p:sp>
        <p:sp>
          <p:nvSpPr>
            <p:cNvPr id="51" name="Rectangle : coins arrondis 5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AA7EC-FA6F-4FBD-806B-491BABDB5A6C}"/>
                </a:ext>
              </a:extLst>
            </p:cNvPr>
            <p:cNvSpPr/>
            <p:nvPr/>
          </p:nvSpPr>
          <p:spPr>
            <a:xfrm>
              <a:off x="1047937" y="4012185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3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Arrhythmia assessment</a:t>
              </a:r>
            </a:p>
          </p:txBody>
        </p:sp>
        <p:sp>
          <p:nvSpPr>
            <p:cNvPr id="52" name="Rectangle : coins arrondis 51">
              <a:hlinkClick r:id="rId9" action="ppaction://hlinksldjump"/>
              <a:extLst>
                <a:ext uri="{FF2B5EF4-FFF2-40B4-BE49-F238E27FC236}">
                  <a16:creationId xmlns:a16="http://schemas.microsoft.com/office/drawing/2014/main" id="{C020048F-BD8D-4DA4-8E08-D93A5E19FF69}"/>
                </a:ext>
              </a:extLst>
            </p:cNvPr>
            <p:cNvSpPr/>
            <p:nvPr/>
          </p:nvSpPr>
          <p:spPr>
            <a:xfrm>
              <a:off x="1047937" y="4439036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3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Electrophysiology</a:t>
              </a:r>
            </a:p>
          </p:txBody>
        </p:sp>
      </p:grpSp>
      <p:grpSp>
        <p:nvGrpSpPr>
          <p:cNvPr id="8" name="Groupe 7">
            <a:extLst>
              <a:ext uri="{FF2B5EF4-FFF2-40B4-BE49-F238E27FC236}">
                <a16:creationId xmlns:a16="http://schemas.microsoft.com/office/drawing/2014/main" id="{962BB969-1CCF-4757-9964-D96BECBE9349}"/>
              </a:ext>
            </a:extLst>
          </p:cNvPr>
          <p:cNvGrpSpPr/>
          <p:nvPr/>
        </p:nvGrpSpPr>
        <p:grpSpPr>
          <a:xfrm>
            <a:off x="8605715" y="2571272"/>
            <a:ext cx="3178298" cy="3886144"/>
            <a:chOff x="8605714" y="2573558"/>
            <a:chExt cx="3178298" cy="3886144"/>
          </a:xfrm>
        </p:grpSpPr>
        <p:sp>
          <p:nvSpPr>
            <p:cNvPr id="15" name="Rectangle : coins arrondis 14">
              <a:extLst>
                <a:ext uri="{FF2B5EF4-FFF2-40B4-BE49-F238E27FC236}">
                  <a16:creationId xmlns:a16="http://schemas.microsoft.com/office/drawing/2014/main" id="{34EA3787-8776-45EC-9648-3F4AEBE7A71B}"/>
                </a:ext>
              </a:extLst>
            </p:cNvPr>
            <p:cNvSpPr/>
            <p:nvPr/>
          </p:nvSpPr>
          <p:spPr>
            <a:xfrm>
              <a:off x="8605714" y="2775180"/>
              <a:ext cx="3178298" cy="3684522"/>
            </a:xfrm>
            <a:prstGeom prst="roundRect">
              <a:avLst>
                <a:gd name="adj" fmla="val 4584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4B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7" name="Groupe 46">
              <a:extLst>
                <a:ext uri="{FF2B5EF4-FFF2-40B4-BE49-F238E27FC236}">
                  <a16:creationId xmlns:a16="http://schemas.microsoft.com/office/drawing/2014/main" id="{D4B671AC-A237-4FB0-99AE-700A633DECF9}"/>
                </a:ext>
              </a:extLst>
            </p:cNvPr>
            <p:cNvGrpSpPr/>
            <p:nvPr/>
          </p:nvGrpSpPr>
          <p:grpSpPr>
            <a:xfrm>
              <a:off x="9833359" y="2573558"/>
              <a:ext cx="723008" cy="723008"/>
              <a:chOff x="9468737" y="937612"/>
              <a:chExt cx="723008" cy="723008"/>
            </a:xfrm>
          </p:grpSpPr>
          <p:sp>
            <p:nvSpPr>
              <p:cNvPr id="35" name="Rectangle : coins arrondis 34">
                <a:extLst>
                  <a:ext uri="{FF2B5EF4-FFF2-40B4-BE49-F238E27FC236}">
                    <a16:creationId xmlns:a16="http://schemas.microsoft.com/office/drawing/2014/main" id="{6C440711-5420-4354-97CC-89D29DAE1B94}"/>
                  </a:ext>
                </a:extLst>
              </p:cNvPr>
              <p:cNvSpPr/>
              <p:nvPr/>
            </p:nvSpPr>
            <p:spPr>
              <a:xfrm>
                <a:off x="9468737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6"/>
              </a:solidFill>
              <a:ln>
                <a:noFill/>
              </a:ln>
              <a:effectLst>
                <a:outerShdw blurRad="254000" algn="ctr" rotWithShape="0">
                  <a:schemeClr val="accent6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4" name="Graphique 43">
                <a:extLst>
                  <a:ext uri="{FF2B5EF4-FFF2-40B4-BE49-F238E27FC236}">
                    <a16:creationId xmlns:a16="http://schemas.microsoft.com/office/drawing/2014/main" id="{D495A8D1-5A07-4F17-9D95-ADDE949C8F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9663039" y="1122271"/>
                <a:ext cx="353691" cy="353691"/>
              </a:xfrm>
              <a:prstGeom prst="rect">
                <a:avLst/>
              </a:prstGeom>
            </p:spPr>
          </p:pic>
        </p:grpSp>
        <p:sp>
          <p:nvSpPr>
            <p:cNvPr id="50" name="ZoneTexte 49">
              <a:extLst>
                <a:ext uri="{FF2B5EF4-FFF2-40B4-BE49-F238E27FC236}">
                  <a16:creationId xmlns:a16="http://schemas.microsoft.com/office/drawing/2014/main" id="{6C719EFB-CA86-47BB-B767-6A4FD4627EE9}"/>
                </a:ext>
              </a:extLst>
            </p:cNvPr>
            <p:cNvSpPr txBox="1"/>
            <p:nvPr/>
          </p:nvSpPr>
          <p:spPr>
            <a:xfrm>
              <a:off x="9229855" y="3583938"/>
              <a:ext cx="1930016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PATIENT MANAGEMENT</a:t>
              </a:r>
            </a:p>
          </p:txBody>
        </p:sp>
        <p:sp>
          <p:nvSpPr>
            <p:cNvPr id="55" name="Rectangle : coins arrondis 54">
              <a:hlinkClick r:id="" action="ppaction://noaction"/>
              <a:extLst>
                <a:ext uri="{FF2B5EF4-FFF2-40B4-BE49-F238E27FC236}">
                  <a16:creationId xmlns:a16="http://schemas.microsoft.com/office/drawing/2014/main" id="{833CA7C6-6ADF-49C6-A167-045FB7CFEB6B}"/>
                </a:ext>
              </a:extLst>
            </p:cNvPr>
            <p:cNvSpPr/>
            <p:nvPr/>
          </p:nvSpPr>
          <p:spPr>
            <a:xfrm>
              <a:off x="9245664" y="4006151"/>
              <a:ext cx="1898398" cy="492919"/>
            </a:xfrm>
            <a:prstGeom prst="roundRect">
              <a:avLst>
                <a:gd name="adj" fmla="val 11016"/>
              </a:avLst>
            </a:prstGeom>
            <a:solidFill>
              <a:schemeClr val="accent6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Programmer and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remote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 monitoring </a:t>
              </a:r>
            </a:p>
          </p:txBody>
        </p:sp>
      </p:grpSp>
      <p:grpSp>
        <p:nvGrpSpPr>
          <p:cNvPr id="4" name="Groupe 3"/>
          <p:cNvGrpSpPr/>
          <p:nvPr/>
        </p:nvGrpSpPr>
        <p:grpSpPr>
          <a:xfrm>
            <a:off x="4506852" y="2571273"/>
            <a:ext cx="3178296" cy="3886143"/>
            <a:chOff x="4506852" y="2501290"/>
            <a:chExt cx="3178296" cy="3886143"/>
          </a:xfrm>
        </p:grpSpPr>
        <p:sp>
          <p:nvSpPr>
            <p:cNvPr id="12" name="Rectangle : coins arrondis 11">
              <a:extLst>
                <a:ext uri="{FF2B5EF4-FFF2-40B4-BE49-F238E27FC236}">
                  <a16:creationId xmlns:a16="http://schemas.microsoft.com/office/drawing/2014/main" id="{900556A7-E8A7-4FC9-87AB-FFAD41E0D614}"/>
                </a:ext>
              </a:extLst>
            </p:cNvPr>
            <p:cNvSpPr/>
            <p:nvPr/>
          </p:nvSpPr>
          <p:spPr>
            <a:xfrm>
              <a:off x="4506852" y="2702914"/>
              <a:ext cx="3178296" cy="3684519"/>
            </a:xfrm>
            <a:prstGeom prst="roundRect">
              <a:avLst>
                <a:gd name="adj" fmla="val 5682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600" cap="none" spc="0" normalizeH="0" baseline="0" noProof="0" dirty="0">
                <a:ln>
                  <a:noFill/>
                </a:ln>
                <a:solidFill>
                  <a:srgbClr val="802CF1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6" name="Groupe 45">
              <a:extLst>
                <a:ext uri="{FF2B5EF4-FFF2-40B4-BE49-F238E27FC236}">
                  <a16:creationId xmlns:a16="http://schemas.microsoft.com/office/drawing/2014/main" id="{59BD115D-32CB-4CEA-8293-6AADE465EC40}"/>
                </a:ext>
              </a:extLst>
            </p:cNvPr>
            <p:cNvGrpSpPr/>
            <p:nvPr/>
          </p:nvGrpSpPr>
          <p:grpSpPr>
            <a:xfrm>
              <a:off x="5734496" y="2501290"/>
              <a:ext cx="723008" cy="723008"/>
              <a:chOff x="6251403" y="937612"/>
              <a:chExt cx="723008" cy="723008"/>
            </a:xfrm>
          </p:grpSpPr>
          <p:sp>
            <p:nvSpPr>
              <p:cNvPr id="34" name="Rectangle : coins arrondis 33">
                <a:extLst>
                  <a:ext uri="{FF2B5EF4-FFF2-40B4-BE49-F238E27FC236}">
                    <a16:creationId xmlns:a16="http://schemas.microsoft.com/office/drawing/2014/main" id="{008D1CB9-C61F-4C03-97A1-06AB6379ADE3}"/>
                  </a:ext>
                </a:extLst>
              </p:cNvPr>
              <p:cNvSpPr/>
              <p:nvPr/>
            </p:nvSpPr>
            <p:spPr>
              <a:xfrm>
                <a:off x="6251403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4"/>
              </a:solidFill>
              <a:ln>
                <a:noFill/>
              </a:ln>
              <a:effectLst>
                <a:outerShdw blurRad="254000" algn="ctr" rotWithShape="0">
                  <a:schemeClr val="accent4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3" name="Graphique 42">
                <a:extLst>
                  <a:ext uri="{FF2B5EF4-FFF2-40B4-BE49-F238E27FC236}">
                    <a16:creationId xmlns:a16="http://schemas.microsoft.com/office/drawing/2014/main" id="{748A1FA1-921E-44B7-92EA-B09F8A5762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6450223" y="1131885"/>
                <a:ext cx="334463" cy="334463"/>
              </a:xfrm>
              <a:prstGeom prst="rect">
                <a:avLst/>
              </a:prstGeom>
            </p:spPr>
          </p:pic>
        </p:grp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30A44E7B-7238-44D1-993D-7773E9F7E375}"/>
                </a:ext>
              </a:extLst>
            </p:cNvPr>
            <p:cNvSpPr txBox="1"/>
            <p:nvPr/>
          </p:nvSpPr>
          <p:spPr>
            <a:xfrm>
              <a:off x="5596665" y="3508970"/>
              <a:ext cx="998670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TREATMENT</a:t>
              </a:r>
            </a:p>
          </p:txBody>
        </p:sp>
        <p:sp>
          <p:nvSpPr>
            <p:cNvPr id="53" name="Rectangle : coins arrondis 52">
              <a:hlinkClick r:id="rId14" action="ppaction://hlinksldjump"/>
              <a:extLst>
                <a:ext uri="{FF2B5EF4-FFF2-40B4-BE49-F238E27FC236}">
                  <a16:creationId xmlns:a16="http://schemas.microsoft.com/office/drawing/2014/main" id="{DFAC6401-FA21-414E-8C0E-85BD190BC43D}"/>
                </a:ext>
              </a:extLst>
            </p:cNvPr>
            <p:cNvSpPr/>
            <p:nvPr/>
          </p:nvSpPr>
          <p:spPr>
            <a:xfrm>
              <a:off x="5146801" y="3933883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Pacemakers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endParaRPr>
            </a:p>
          </p:txBody>
        </p:sp>
        <p:sp>
          <p:nvSpPr>
            <p:cNvPr id="54" name="Rectangle : coins arrondis 53">
              <a:hlinkClick r:id="rId15" action="ppaction://hlinksldjump"/>
              <a:extLst>
                <a:ext uri="{FF2B5EF4-FFF2-40B4-BE49-F238E27FC236}">
                  <a16:creationId xmlns:a16="http://schemas.microsoft.com/office/drawing/2014/main" id="{4B54D2B7-8A77-41D6-86F8-826D8ABA24E4}"/>
                </a:ext>
              </a:extLst>
            </p:cNvPr>
            <p:cNvSpPr/>
            <p:nvPr/>
          </p:nvSpPr>
          <p:spPr>
            <a:xfrm>
              <a:off x="5146801" y="4363498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Defibrillators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endParaRPr>
            </a:p>
          </p:txBody>
        </p:sp>
        <p:sp>
          <p:nvSpPr>
            <p:cNvPr id="57" name="Rectangle : coins arrondis 56">
              <a:hlinkClick r:id="" action="ppaction://noaction"/>
              <a:extLst>
                <a:ext uri="{FF2B5EF4-FFF2-40B4-BE49-F238E27FC236}">
                  <a16:creationId xmlns:a16="http://schemas.microsoft.com/office/drawing/2014/main" id="{A91891FA-FFB8-4CCB-822A-B4EF91C9C09F}"/>
                </a:ext>
              </a:extLst>
            </p:cNvPr>
            <p:cNvSpPr/>
            <p:nvPr/>
          </p:nvSpPr>
          <p:spPr>
            <a:xfrm>
              <a:off x="5146801" y="5222728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Electrophysiology</a:t>
              </a:r>
            </a:p>
          </p:txBody>
        </p:sp>
        <p:sp>
          <p:nvSpPr>
            <p:cNvPr id="58" name="Rectangle : coins arrondis 57">
              <a:hlinkClick r:id="" action="ppaction://noaction"/>
              <a:extLst>
                <a:ext uri="{FF2B5EF4-FFF2-40B4-BE49-F238E27FC236}">
                  <a16:creationId xmlns:a16="http://schemas.microsoft.com/office/drawing/2014/main" id="{75E9E34A-6406-46ED-B322-24CC7C1ED5AB}"/>
                </a:ext>
              </a:extLst>
            </p:cNvPr>
            <p:cNvSpPr/>
            <p:nvPr/>
          </p:nvSpPr>
          <p:spPr>
            <a:xfrm>
              <a:off x="5146801" y="5652342"/>
              <a:ext cx="1898398" cy="515243"/>
            </a:xfrm>
            <a:prstGeom prst="roundRect">
              <a:avLst>
                <a:gd name="adj" fmla="val 1275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Interventional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cardiology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endParaRPr>
            </a:p>
          </p:txBody>
        </p:sp>
        <p:sp>
          <p:nvSpPr>
            <p:cNvPr id="56" name="Rectangle : coins arrondis 5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552F08-D77E-4F69-9102-5C6FCBD81864}"/>
                </a:ext>
              </a:extLst>
            </p:cNvPr>
            <p:cNvSpPr/>
            <p:nvPr/>
          </p:nvSpPr>
          <p:spPr>
            <a:xfrm>
              <a:off x="5150835" y="4793113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Leads</a:t>
              </a:r>
            </a:p>
          </p:txBody>
        </p:sp>
      </p:grpSp>
      <p:pic>
        <p:nvPicPr>
          <p:cNvPr id="62" name="Image 61">
            <a:extLst>
              <a:ext uri="{FF2B5EF4-FFF2-40B4-BE49-F238E27FC236}">
                <a16:creationId xmlns:a16="http://schemas.microsoft.com/office/drawing/2014/main" id="{322493CE-D0FD-4FE5-B9A6-62B2CD323D6D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23458" y="404813"/>
            <a:ext cx="1260555" cy="2362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55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2.59259E-6 L 0.05925 0.00046 " pathEditMode="relative" rAng="0" ptsTypes="AA">
                                      <p:cBhvr>
                                        <p:cTn id="9" dur="10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6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9" presetClass="entr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8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21" dur="75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2" presetID="49" presetClass="entr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8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Rot by="21600000">
                                      <p:cBhvr>
                                        <p:cTn id="29" dur="75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2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02CDE9A-298D-41A5-9D9C-56C107DD8149}"/>
              </a:ext>
            </a:extLst>
          </p:cNvPr>
          <p:cNvSpPr/>
          <p:nvPr/>
        </p:nvSpPr>
        <p:spPr>
          <a:xfrm>
            <a:off x="-2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77B9D922-87AD-45F1-B512-1760537795B6}"/>
              </a:ext>
            </a:extLst>
          </p:cNvPr>
          <p:cNvGrpSpPr/>
          <p:nvPr/>
        </p:nvGrpSpPr>
        <p:grpSpPr>
          <a:xfrm rot="10800000">
            <a:off x="3660" y="2232938"/>
            <a:ext cx="12184680" cy="4625061"/>
            <a:chOff x="-5996" y="-11502"/>
            <a:chExt cx="12184680" cy="4625061"/>
          </a:xfrm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61EDA9C0-F834-4D68-A170-7813775EC249}"/>
                </a:ext>
              </a:extLst>
            </p:cNvPr>
            <p:cNvSpPr/>
            <p:nvPr/>
          </p:nvSpPr>
          <p:spPr>
            <a:xfrm rot="10800000">
              <a:off x="6105941" y="0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663EB0C2-96BF-43A2-9A0D-333AE2FA77AF}"/>
                </a:ext>
              </a:extLst>
            </p:cNvPr>
            <p:cNvSpPr/>
            <p:nvPr/>
          </p:nvSpPr>
          <p:spPr>
            <a:xfrm rot="10800000">
              <a:off x="-5996" y="-11502"/>
              <a:ext cx="6072743" cy="4613559"/>
            </a:xfrm>
            <a:custGeom>
              <a:avLst/>
              <a:gdLst>
                <a:gd name="connsiteX0" fmla="*/ 5184973 w 5235586"/>
                <a:gd name="connsiteY0" fmla="*/ 3876333 h 3977558"/>
                <a:gd name="connsiteX1" fmla="*/ 5232776 w 5235586"/>
                <a:gd name="connsiteY1" fmla="*/ 3924132 h 3977558"/>
                <a:gd name="connsiteX2" fmla="*/ 5235586 w 5235586"/>
                <a:gd name="connsiteY2" fmla="*/ 3926946 h 3977558"/>
                <a:gd name="connsiteX3" fmla="*/ 5232776 w 5235586"/>
                <a:gd name="connsiteY3" fmla="*/ 3929756 h 3977558"/>
                <a:gd name="connsiteX4" fmla="*/ 5187787 w 5235586"/>
                <a:gd name="connsiteY4" fmla="*/ 3974748 h 3977558"/>
                <a:gd name="connsiteX5" fmla="*/ 5184973 w 5235586"/>
                <a:gd name="connsiteY5" fmla="*/ 3977558 h 3977558"/>
                <a:gd name="connsiteX6" fmla="*/ 5182163 w 5235586"/>
                <a:gd name="connsiteY6" fmla="*/ 3974748 h 3977558"/>
                <a:gd name="connsiteX7" fmla="*/ 5137174 w 5235586"/>
                <a:gd name="connsiteY7" fmla="*/ 3929756 h 3977558"/>
                <a:gd name="connsiteX8" fmla="*/ 5134361 w 5235586"/>
                <a:gd name="connsiteY8" fmla="*/ 3926946 h 3977558"/>
                <a:gd name="connsiteX9" fmla="*/ 5137174 w 5235586"/>
                <a:gd name="connsiteY9" fmla="*/ 3924132 h 3977558"/>
                <a:gd name="connsiteX10" fmla="*/ 5184973 w 5235586"/>
                <a:gd name="connsiteY10" fmla="*/ 3876333 h 3977558"/>
                <a:gd name="connsiteX11" fmla="*/ 5030325 w 5235586"/>
                <a:gd name="connsiteY11" fmla="*/ 3876333 h 3977558"/>
                <a:gd name="connsiteX12" fmla="*/ 5078128 w 5235586"/>
                <a:gd name="connsiteY12" fmla="*/ 3924132 h 3977558"/>
                <a:gd name="connsiteX13" fmla="*/ 5080938 w 5235586"/>
                <a:gd name="connsiteY13" fmla="*/ 3926946 h 3977558"/>
                <a:gd name="connsiteX14" fmla="*/ 5078128 w 5235586"/>
                <a:gd name="connsiteY14" fmla="*/ 3929756 h 3977558"/>
                <a:gd name="connsiteX15" fmla="*/ 5033136 w 5235586"/>
                <a:gd name="connsiteY15" fmla="*/ 3974748 h 3977558"/>
                <a:gd name="connsiteX16" fmla="*/ 5030325 w 5235586"/>
                <a:gd name="connsiteY16" fmla="*/ 3977558 h 3977558"/>
                <a:gd name="connsiteX17" fmla="*/ 5027512 w 5235586"/>
                <a:gd name="connsiteY17" fmla="*/ 3974748 h 3977558"/>
                <a:gd name="connsiteX18" fmla="*/ 4982523 w 5235586"/>
                <a:gd name="connsiteY18" fmla="*/ 3929756 h 3977558"/>
                <a:gd name="connsiteX19" fmla="*/ 4979713 w 5235586"/>
                <a:gd name="connsiteY19" fmla="*/ 3926946 h 3977558"/>
                <a:gd name="connsiteX20" fmla="*/ 4982523 w 5235586"/>
                <a:gd name="connsiteY20" fmla="*/ 3924132 h 3977558"/>
                <a:gd name="connsiteX21" fmla="*/ 5030325 w 5235586"/>
                <a:gd name="connsiteY21" fmla="*/ 3876333 h 3977558"/>
                <a:gd name="connsiteX22" fmla="*/ 4872861 w 5235586"/>
                <a:gd name="connsiteY22" fmla="*/ 3876333 h 3977558"/>
                <a:gd name="connsiteX23" fmla="*/ 4920664 w 5235586"/>
                <a:gd name="connsiteY23" fmla="*/ 3924132 h 3977558"/>
                <a:gd name="connsiteX24" fmla="*/ 4923474 w 5235586"/>
                <a:gd name="connsiteY24" fmla="*/ 3926946 h 3977558"/>
                <a:gd name="connsiteX25" fmla="*/ 4920664 w 5235586"/>
                <a:gd name="connsiteY25" fmla="*/ 3929756 h 3977558"/>
                <a:gd name="connsiteX26" fmla="*/ 4875675 w 5235586"/>
                <a:gd name="connsiteY26" fmla="*/ 3974748 h 3977558"/>
                <a:gd name="connsiteX27" fmla="*/ 4872861 w 5235586"/>
                <a:gd name="connsiteY27" fmla="*/ 3977558 h 3977558"/>
                <a:gd name="connsiteX28" fmla="*/ 4870048 w 5235586"/>
                <a:gd name="connsiteY28" fmla="*/ 3974748 h 3977558"/>
                <a:gd name="connsiteX29" fmla="*/ 4825062 w 5235586"/>
                <a:gd name="connsiteY29" fmla="*/ 3929756 h 3977558"/>
                <a:gd name="connsiteX30" fmla="*/ 4822249 w 5235586"/>
                <a:gd name="connsiteY30" fmla="*/ 3926946 h 3977558"/>
                <a:gd name="connsiteX31" fmla="*/ 4825062 w 5235586"/>
                <a:gd name="connsiteY31" fmla="*/ 3924132 h 3977558"/>
                <a:gd name="connsiteX32" fmla="*/ 4872861 w 5235586"/>
                <a:gd name="connsiteY32" fmla="*/ 3876333 h 3977558"/>
                <a:gd name="connsiteX33" fmla="*/ 4718213 w 5235586"/>
                <a:gd name="connsiteY33" fmla="*/ 3876333 h 3977558"/>
                <a:gd name="connsiteX34" fmla="*/ 4766016 w 5235586"/>
                <a:gd name="connsiteY34" fmla="*/ 3924132 h 3977558"/>
                <a:gd name="connsiteX35" fmla="*/ 4768826 w 5235586"/>
                <a:gd name="connsiteY35" fmla="*/ 3926946 h 3977558"/>
                <a:gd name="connsiteX36" fmla="*/ 4766016 w 5235586"/>
                <a:gd name="connsiteY36" fmla="*/ 3929756 h 3977558"/>
                <a:gd name="connsiteX37" fmla="*/ 4721027 w 5235586"/>
                <a:gd name="connsiteY37" fmla="*/ 3974748 h 3977558"/>
                <a:gd name="connsiteX38" fmla="*/ 4718213 w 5235586"/>
                <a:gd name="connsiteY38" fmla="*/ 3977558 h 3977558"/>
                <a:gd name="connsiteX39" fmla="*/ 4715400 w 5235586"/>
                <a:gd name="connsiteY39" fmla="*/ 3974748 h 3977558"/>
                <a:gd name="connsiteX40" fmla="*/ 4670414 w 5235586"/>
                <a:gd name="connsiteY40" fmla="*/ 3929756 h 3977558"/>
                <a:gd name="connsiteX41" fmla="*/ 4667601 w 5235586"/>
                <a:gd name="connsiteY41" fmla="*/ 3926946 h 3977558"/>
                <a:gd name="connsiteX42" fmla="*/ 4670414 w 5235586"/>
                <a:gd name="connsiteY42" fmla="*/ 3924132 h 3977558"/>
                <a:gd name="connsiteX43" fmla="*/ 4718213 w 5235586"/>
                <a:gd name="connsiteY43" fmla="*/ 3876333 h 3977558"/>
                <a:gd name="connsiteX44" fmla="*/ 4563563 w 5235586"/>
                <a:gd name="connsiteY44" fmla="*/ 3876333 h 3977558"/>
                <a:gd name="connsiteX45" fmla="*/ 4611365 w 5235586"/>
                <a:gd name="connsiteY45" fmla="*/ 3924132 h 3977558"/>
                <a:gd name="connsiteX46" fmla="*/ 4614175 w 5235586"/>
                <a:gd name="connsiteY46" fmla="*/ 3926946 h 3977558"/>
                <a:gd name="connsiteX47" fmla="*/ 4611365 w 5235586"/>
                <a:gd name="connsiteY47" fmla="*/ 3929756 h 3977558"/>
                <a:gd name="connsiteX48" fmla="*/ 4566376 w 5235586"/>
                <a:gd name="connsiteY48" fmla="*/ 3974748 h 3977558"/>
                <a:gd name="connsiteX49" fmla="*/ 4563563 w 5235586"/>
                <a:gd name="connsiteY49" fmla="*/ 3977558 h 3977558"/>
                <a:gd name="connsiteX50" fmla="*/ 4560749 w 5235586"/>
                <a:gd name="connsiteY50" fmla="*/ 3974748 h 3977558"/>
                <a:gd name="connsiteX51" fmla="*/ 4515763 w 5235586"/>
                <a:gd name="connsiteY51" fmla="*/ 3929756 h 3977558"/>
                <a:gd name="connsiteX52" fmla="*/ 4512950 w 5235586"/>
                <a:gd name="connsiteY52" fmla="*/ 3926946 h 3977558"/>
                <a:gd name="connsiteX53" fmla="*/ 4515763 w 5235586"/>
                <a:gd name="connsiteY53" fmla="*/ 3924132 h 3977558"/>
                <a:gd name="connsiteX54" fmla="*/ 4563563 w 5235586"/>
                <a:gd name="connsiteY54" fmla="*/ 3876333 h 3977558"/>
                <a:gd name="connsiteX55" fmla="*/ 4406104 w 5235586"/>
                <a:gd name="connsiteY55" fmla="*/ 3876333 h 3977558"/>
                <a:gd name="connsiteX56" fmla="*/ 4453907 w 5235586"/>
                <a:gd name="connsiteY56" fmla="*/ 3924132 h 3977558"/>
                <a:gd name="connsiteX57" fmla="*/ 4456717 w 5235586"/>
                <a:gd name="connsiteY57" fmla="*/ 3926946 h 3977558"/>
                <a:gd name="connsiteX58" fmla="*/ 4453907 w 5235586"/>
                <a:gd name="connsiteY58" fmla="*/ 3929756 h 3977558"/>
                <a:gd name="connsiteX59" fmla="*/ 4408915 w 5235586"/>
                <a:gd name="connsiteY59" fmla="*/ 3974748 h 3977558"/>
                <a:gd name="connsiteX60" fmla="*/ 4406104 w 5235586"/>
                <a:gd name="connsiteY60" fmla="*/ 3977558 h 3977558"/>
                <a:gd name="connsiteX61" fmla="*/ 4403291 w 5235586"/>
                <a:gd name="connsiteY61" fmla="*/ 3974748 h 3977558"/>
                <a:gd name="connsiteX62" fmla="*/ 4358302 w 5235586"/>
                <a:gd name="connsiteY62" fmla="*/ 3929756 h 3977558"/>
                <a:gd name="connsiteX63" fmla="*/ 4355492 w 5235586"/>
                <a:gd name="connsiteY63" fmla="*/ 3926946 h 3977558"/>
                <a:gd name="connsiteX64" fmla="*/ 4358302 w 5235586"/>
                <a:gd name="connsiteY64" fmla="*/ 3924132 h 3977558"/>
                <a:gd name="connsiteX65" fmla="*/ 4406104 w 5235586"/>
                <a:gd name="connsiteY65" fmla="*/ 3876333 h 3977558"/>
                <a:gd name="connsiteX66" fmla="*/ 4251453 w 5235586"/>
                <a:gd name="connsiteY66" fmla="*/ 3876333 h 3977558"/>
                <a:gd name="connsiteX67" fmla="*/ 4299256 w 5235586"/>
                <a:gd name="connsiteY67" fmla="*/ 3924132 h 3977558"/>
                <a:gd name="connsiteX68" fmla="*/ 4302066 w 5235586"/>
                <a:gd name="connsiteY68" fmla="*/ 3926946 h 3977558"/>
                <a:gd name="connsiteX69" fmla="*/ 4299256 w 5235586"/>
                <a:gd name="connsiteY69" fmla="*/ 3929756 h 3977558"/>
                <a:gd name="connsiteX70" fmla="*/ 4254264 w 5235586"/>
                <a:gd name="connsiteY70" fmla="*/ 3974748 h 3977558"/>
                <a:gd name="connsiteX71" fmla="*/ 4251453 w 5235586"/>
                <a:gd name="connsiteY71" fmla="*/ 3977558 h 3977558"/>
                <a:gd name="connsiteX72" fmla="*/ 4248640 w 5235586"/>
                <a:gd name="connsiteY72" fmla="*/ 3974748 h 3977558"/>
                <a:gd name="connsiteX73" fmla="*/ 4203651 w 5235586"/>
                <a:gd name="connsiteY73" fmla="*/ 3929756 h 3977558"/>
                <a:gd name="connsiteX74" fmla="*/ 4200841 w 5235586"/>
                <a:gd name="connsiteY74" fmla="*/ 3926946 h 3977558"/>
                <a:gd name="connsiteX75" fmla="*/ 4203651 w 5235586"/>
                <a:gd name="connsiteY75" fmla="*/ 3924132 h 3977558"/>
                <a:gd name="connsiteX76" fmla="*/ 4251453 w 5235586"/>
                <a:gd name="connsiteY76" fmla="*/ 3876333 h 3977558"/>
                <a:gd name="connsiteX77" fmla="*/ 4096805 w 5235586"/>
                <a:gd name="connsiteY77" fmla="*/ 3876333 h 3977558"/>
                <a:gd name="connsiteX78" fmla="*/ 4144608 w 5235586"/>
                <a:gd name="connsiteY78" fmla="*/ 3924132 h 3977558"/>
                <a:gd name="connsiteX79" fmla="*/ 4147418 w 5235586"/>
                <a:gd name="connsiteY79" fmla="*/ 3926946 h 3977558"/>
                <a:gd name="connsiteX80" fmla="*/ 4144608 w 5235586"/>
                <a:gd name="connsiteY80" fmla="*/ 3929756 h 3977558"/>
                <a:gd name="connsiteX81" fmla="*/ 4099616 w 5235586"/>
                <a:gd name="connsiteY81" fmla="*/ 3974748 h 3977558"/>
                <a:gd name="connsiteX82" fmla="*/ 4096805 w 5235586"/>
                <a:gd name="connsiteY82" fmla="*/ 3977558 h 3977558"/>
                <a:gd name="connsiteX83" fmla="*/ 4093992 w 5235586"/>
                <a:gd name="connsiteY83" fmla="*/ 3974748 h 3977558"/>
                <a:gd name="connsiteX84" fmla="*/ 4049003 w 5235586"/>
                <a:gd name="connsiteY84" fmla="*/ 3929756 h 3977558"/>
                <a:gd name="connsiteX85" fmla="*/ 4046193 w 5235586"/>
                <a:gd name="connsiteY85" fmla="*/ 3926946 h 3977558"/>
                <a:gd name="connsiteX86" fmla="*/ 4049003 w 5235586"/>
                <a:gd name="connsiteY86" fmla="*/ 3924132 h 3977558"/>
                <a:gd name="connsiteX87" fmla="*/ 4096805 w 5235586"/>
                <a:gd name="connsiteY87" fmla="*/ 3876333 h 3977558"/>
                <a:gd name="connsiteX88" fmla="*/ 3939345 w 5235586"/>
                <a:gd name="connsiteY88" fmla="*/ 3876333 h 3977558"/>
                <a:gd name="connsiteX89" fmla="*/ 3987147 w 5235586"/>
                <a:gd name="connsiteY89" fmla="*/ 3924132 h 3977558"/>
                <a:gd name="connsiteX90" fmla="*/ 3989957 w 5235586"/>
                <a:gd name="connsiteY90" fmla="*/ 3926946 h 3977558"/>
                <a:gd name="connsiteX91" fmla="*/ 3987147 w 5235586"/>
                <a:gd name="connsiteY91" fmla="*/ 3929756 h 3977558"/>
                <a:gd name="connsiteX92" fmla="*/ 3942155 w 5235586"/>
                <a:gd name="connsiteY92" fmla="*/ 3974748 h 3977558"/>
                <a:gd name="connsiteX93" fmla="*/ 3939345 w 5235586"/>
                <a:gd name="connsiteY93" fmla="*/ 3977558 h 3977558"/>
                <a:gd name="connsiteX94" fmla="*/ 3936531 w 5235586"/>
                <a:gd name="connsiteY94" fmla="*/ 3974748 h 3977558"/>
                <a:gd name="connsiteX95" fmla="*/ 3891545 w 5235586"/>
                <a:gd name="connsiteY95" fmla="*/ 3929756 h 3977558"/>
                <a:gd name="connsiteX96" fmla="*/ 3888732 w 5235586"/>
                <a:gd name="connsiteY96" fmla="*/ 3926946 h 3977558"/>
                <a:gd name="connsiteX97" fmla="*/ 3891545 w 5235586"/>
                <a:gd name="connsiteY97" fmla="*/ 3924132 h 3977558"/>
                <a:gd name="connsiteX98" fmla="*/ 3939345 w 5235586"/>
                <a:gd name="connsiteY98" fmla="*/ 3876333 h 3977558"/>
                <a:gd name="connsiteX99" fmla="*/ 3784693 w 5235586"/>
                <a:gd name="connsiteY99" fmla="*/ 3876333 h 3977558"/>
                <a:gd name="connsiteX100" fmla="*/ 3832496 w 5235586"/>
                <a:gd name="connsiteY100" fmla="*/ 3924132 h 3977558"/>
                <a:gd name="connsiteX101" fmla="*/ 3835306 w 5235586"/>
                <a:gd name="connsiteY101" fmla="*/ 3926946 h 3977558"/>
                <a:gd name="connsiteX102" fmla="*/ 3832496 w 5235586"/>
                <a:gd name="connsiteY102" fmla="*/ 3929756 h 3977558"/>
                <a:gd name="connsiteX103" fmla="*/ 3787504 w 5235586"/>
                <a:gd name="connsiteY103" fmla="*/ 3974748 h 3977558"/>
                <a:gd name="connsiteX104" fmla="*/ 3784693 w 5235586"/>
                <a:gd name="connsiteY104" fmla="*/ 3977558 h 3977558"/>
                <a:gd name="connsiteX105" fmla="*/ 3781880 w 5235586"/>
                <a:gd name="connsiteY105" fmla="*/ 3974748 h 3977558"/>
                <a:gd name="connsiteX106" fmla="*/ 3736894 w 5235586"/>
                <a:gd name="connsiteY106" fmla="*/ 3929756 h 3977558"/>
                <a:gd name="connsiteX107" fmla="*/ 3734081 w 5235586"/>
                <a:gd name="connsiteY107" fmla="*/ 3926946 h 3977558"/>
                <a:gd name="connsiteX108" fmla="*/ 3736894 w 5235586"/>
                <a:gd name="connsiteY108" fmla="*/ 3924132 h 3977558"/>
                <a:gd name="connsiteX109" fmla="*/ 3784693 w 5235586"/>
                <a:gd name="connsiteY109" fmla="*/ 3876333 h 3977558"/>
                <a:gd name="connsiteX110" fmla="*/ 3630045 w 5235586"/>
                <a:gd name="connsiteY110" fmla="*/ 3876333 h 3977558"/>
                <a:gd name="connsiteX111" fmla="*/ 3677848 w 5235586"/>
                <a:gd name="connsiteY111" fmla="*/ 3924132 h 3977558"/>
                <a:gd name="connsiteX112" fmla="*/ 3680658 w 5235586"/>
                <a:gd name="connsiteY112" fmla="*/ 3926946 h 3977558"/>
                <a:gd name="connsiteX113" fmla="*/ 3677848 w 5235586"/>
                <a:gd name="connsiteY113" fmla="*/ 3929756 h 3977558"/>
                <a:gd name="connsiteX114" fmla="*/ 3632856 w 5235586"/>
                <a:gd name="connsiteY114" fmla="*/ 3974748 h 3977558"/>
                <a:gd name="connsiteX115" fmla="*/ 3630045 w 5235586"/>
                <a:gd name="connsiteY115" fmla="*/ 3977558 h 3977558"/>
                <a:gd name="connsiteX116" fmla="*/ 3627232 w 5235586"/>
                <a:gd name="connsiteY116" fmla="*/ 3974748 h 3977558"/>
                <a:gd name="connsiteX117" fmla="*/ 3582246 w 5235586"/>
                <a:gd name="connsiteY117" fmla="*/ 3929756 h 3977558"/>
                <a:gd name="connsiteX118" fmla="*/ 3579433 w 5235586"/>
                <a:gd name="connsiteY118" fmla="*/ 3926946 h 3977558"/>
                <a:gd name="connsiteX119" fmla="*/ 3582246 w 5235586"/>
                <a:gd name="connsiteY119" fmla="*/ 3924132 h 3977558"/>
                <a:gd name="connsiteX120" fmla="*/ 3630045 w 5235586"/>
                <a:gd name="connsiteY120" fmla="*/ 3876333 h 3977558"/>
                <a:gd name="connsiteX121" fmla="*/ 3472581 w 5235586"/>
                <a:gd name="connsiteY121" fmla="*/ 3876333 h 3977558"/>
                <a:gd name="connsiteX122" fmla="*/ 3520384 w 5235586"/>
                <a:gd name="connsiteY122" fmla="*/ 3924132 h 3977558"/>
                <a:gd name="connsiteX123" fmla="*/ 3523194 w 5235586"/>
                <a:gd name="connsiteY123" fmla="*/ 3926946 h 3977558"/>
                <a:gd name="connsiteX124" fmla="*/ 3520384 w 5235586"/>
                <a:gd name="connsiteY124" fmla="*/ 3929756 h 3977558"/>
                <a:gd name="connsiteX125" fmla="*/ 3475395 w 5235586"/>
                <a:gd name="connsiteY125" fmla="*/ 3974748 h 3977558"/>
                <a:gd name="connsiteX126" fmla="*/ 3472581 w 5235586"/>
                <a:gd name="connsiteY126" fmla="*/ 3977558 h 3977558"/>
                <a:gd name="connsiteX127" fmla="*/ 3469771 w 5235586"/>
                <a:gd name="connsiteY127" fmla="*/ 3974748 h 3977558"/>
                <a:gd name="connsiteX128" fmla="*/ 3424782 w 5235586"/>
                <a:gd name="connsiteY128" fmla="*/ 3929756 h 3977558"/>
                <a:gd name="connsiteX129" fmla="*/ 3421969 w 5235586"/>
                <a:gd name="connsiteY129" fmla="*/ 3926946 h 3977558"/>
                <a:gd name="connsiteX130" fmla="*/ 3424782 w 5235586"/>
                <a:gd name="connsiteY130" fmla="*/ 3924132 h 3977558"/>
                <a:gd name="connsiteX131" fmla="*/ 3472581 w 5235586"/>
                <a:gd name="connsiteY131" fmla="*/ 3876333 h 3977558"/>
                <a:gd name="connsiteX132" fmla="*/ 3317933 w 5235586"/>
                <a:gd name="connsiteY132" fmla="*/ 3876333 h 3977558"/>
                <a:gd name="connsiteX133" fmla="*/ 3365736 w 5235586"/>
                <a:gd name="connsiteY133" fmla="*/ 3924132 h 3977558"/>
                <a:gd name="connsiteX134" fmla="*/ 3368546 w 5235586"/>
                <a:gd name="connsiteY134" fmla="*/ 3926946 h 3977558"/>
                <a:gd name="connsiteX135" fmla="*/ 3365736 w 5235586"/>
                <a:gd name="connsiteY135" fmla="*/ 3929756 h 3977558"/>
                <a:gd name="connsiteX136" fmla="*/ 3320747 w 5235586"/>
                <a:gd name="connsiteY136" fmla="*/ 3974748 h 3977558"/>
                <a:gd name="connsiteX137" fmla="*/ 3317933 w 5235586"/>
                <a:gd name="connsiteY137" fmla="*/ 3977558 h 3977558"/>
                <a:gd name="connsiteX138" fmla="*/ 3315123 w 5235586"/>
                <a:gd name="connsiteY138" fmla="*/ 3974748 h 3977558"/>
                <a:gd name="connsiteX139" fmla="*/ 3270134 w 5235586"/>
                <a:gd name="connsiteY139" fmla="*/ 3929756 h 3977558"/>
                <a:gd name="connsiteX140" fmla="*/ 3267321 w 5235586"/>
                <a:gd name="connsiteY140" fmla="*/ 3926946 h 3977558"/>
                <a:gd name="connsiteX141" fmla="*/ 3270134 w 5235586"/>
                <a:gd name="connsiteY141" fmla="*/ 3924132 h 3977558"/>
                <a:gd name="connsiteX142" fmla="*/ 3317933 w 5235586"/>
                <a:gd name="connsiteY142" fmla="*/ 3876333 h 3977558"/>
                <a:gd name="connsiteX143" fmla="*/ 3163283 w 5235586"/>
                <a:gd name="connsiteY143" fmla="*/ 3876333 h 3977558"/>
                <a:gd name="connsiteX144" fmla="*/ 3211085 w 5235586"/>
                <a:gd name="connsiteY144" fmla="*/ 3924132 h 3977558"/>
                <a:gd name="connsiteX145" fmla="*/ 3213895 w 5235586"/>
                <a:gd name="connsiteY145" fmla="*/ 3926946 h 3977558"/>
                <a:gd name="connsiteX146" fmla="*/ 3211085 w 5235586"/>
                <a:gd name="connsiteY146" fmla="*/ 3929756 h 3977558"/>
                <a:gd name="connsiteX147" fmla="*/ 3166096 w 5235586"/>
                <a:gd name="connsiteY147" fmla="*/ 3974748 h 3977558"/>
                <a:gd name="connsiteX148" fmla="*/ 3163283 w 5235586"/>
                <a:gd name="connsiteY148" fmla="*/ 3977558 h 3977558"/>
                <a:gd name="connsiteX149" fmla="*/ 3160472 w 5235586"/>
                <a:gd name="connsiteY149" fmla="*/ 3974748 h 3977558"/>
                <a:gd name="connsiteX150" fmla="*/ 3115483 w 5235586"/>
                <a:gd name="connsiteY150" fmla="*/ 3929756 h 3977558"/>
                <a:gd name="connsiteX151" fmla="*/ 3112670 w 5235586"/>
                <a:gd name="connsiteY151" fmla="*/ 3926946 h 3977558"/>
                <a:gd name="connsiteX152" fmla="*/ 3115483 w 5235586"/>
                <a:gd name="connsiteY152" fmla="*/ 3924132 h 3977558"/>
                <a:gd name="connsiteX153" fmla="*/ 3163283 w 5235586"/>
                <a:gd name="connsiteY153" fmla="*/ 3876333 h 3977558"/>
                <a:gd name="connsiteX154" fmla="*/ 3005823 w 5235586"/>
                <a:gd name="connsiteY154" fmla="*/ 3876333 h 3977558"/>
                <a:gd name="connsiteX155" fmla="*/ 3053626 w 5235586"/>
                <a:gd name="connsiteY155" fmla="*/ 3924132 h 3977558"/>
                <a:gd name="connsiteX156" fmla="*/ 3056436 w 5235586"/>
                <a:gd name="connsiteY156" fmla="*/ 3926946 h 3977558"/>
                <a:gd name="connsiteX157" fmla="*/ 3053626 w 5235586"/>
                <a:gd name="connsiteY157" fmla="*/ 3929756 h 3977558"/>
                <a:gd name="connsiteX158" fmla="*/ 3008634 w 5235586"/>
                <a:gd name="connsiteY158" fmla="*/ 3974748 h 3977558"/>
                <a:gd name="connsiteX159" fmla="*/ 3005823 w 5235586"/>
                <a:gd name="connsiteY159" fmla="*/ 3977558 h 3977558"/>
                <a:gd name="connsiteX160" fmla="*/ 3003010 w 5235586"/>
                <a:gd name="connsiteY160" fmla="*/ 3974748 h 3977558"/>
                <a:gd name="connsiteX161" fmla="*/ 2958021 w 5235586"/>
                <a:gd name="connsiteY161" fmla="*/ 3929756 h 3977558"/>
                <a:gd name="connsiteX162" fmla="*/ 2955211 w 5235586"/>
                <a:gd name="connsiteY162" fmla="*/ 3926946 h 3977558"/>
                <a:gd name="connsiteX163" fmla="*/ 2958021 w 5235586"/>
                <a:gd name="connsiteY163" fmla="*/ 3924132 h 3977558"/>
                <a:gd name="connsiteX164" fmla="*/ 3005823 w 5235586"/>
                <a:gd name="connsiteY164" fmla="*/ 3876333 h 3977558"/>
                <a:gd name="connsiteX165" fmla="*/ 2851172 w 5235586"/>
                <a:gd name="connsiteY165" fmla="*/ 3876333 h 3977558"/>
                <a:gd name="connsiteX166" fmla="*/ 2898975 w 5235586"/>
                <a:gd name="connsiteY166" fmla="*/ 3924132 h 3977558"/>
                <a:gd name="connsiteX167" fmla="*/ 2901785 w 5235586"/>
                <a:gd name="connsiteY167" fmla="*/ 3926946 h 3977558"/>
                <a:gd name="connsiteX168" fmla="*/ 2898975 w 5235586"/>
                <a:gd name="connsiteY168" fmla="*/ 3929756 h 3977558"/>
                <a:gd name="connsiteX169" fmla="*/ 2853983 w 5235586"/>
                <a:gd name="connsiteY169" fmla="*/ 3974748 h 3977558"/>
                <a:gd name="connsiteX170" fmla="*/ 2851172 w 5235586"/>
                <a:gd name="connsiteY170" fmla="*/ 3977558 h 3977558"/>
                <a:gd name="connsiteX171" fmla="*/ 2848359 w 5235586"/>
                <a:gd name="connsiteY171" fmla="*/ 3974748 h 3977558"/>
                <a:gd name="connsiteX172" fmla="*/ 2803370 w 5235586"/>
                <a:gd name="connsiteY172" fmla="*/ 3929756 h 3977558"/>
                <a:gd name="connsiteX173" fmla="*/ 2800560 w 5235586"/>
                <a:gd name="connsiteY173" fmla="*/ 3926946 h 3977558"/>
                <a:gd name="connsiteX174" fmla="*/ 2803370 w 5235586"/>
                <a:gd name="connsiteY174" fmla="*/ 3924132 h 3977558"/>
                <a:gd name="connsiteX175" fmla="*/ 2851172 w 5235586"/>
                <a:gd name="connsiteY175" fmla="*/ 3876333 h 3977558"/>
                <a:gd name="connsiteX176" fmla="*/ 2696525 w 5235586"/>
                <a:gd name="connsiteY176" fmla="*/ 3876333 h 3977558"/>
                <a:gd name="connsiteX177" fmla="*/ 2744328 w 5235586"/>
                <a:gd name="connsiteY177" fmla="*/ 3924132 h 3977558"/>
                <a:gd name="connsiteX178" fmla="*/ 2747138 w 5235586"/>
                <a:gd name="connsiteY178" fmla="*/ 3926946 h 3977558"/>
                <a:gd name="connsiteX179" fmla="*/ 2744328 w 5235586"/>
                <a:gd name="connsiteY179" fmla="*/ 3929756 h 3977558"/>
                <a:gd name="connsiteX180" fmla="*/ 2699336 w 5235586"/>
                <a:gd name="connsiteY180" fmla="*/ 3974748 h 3977558"/>
                <a:gd name="connsiteX181" fmla="*/ 2696525 w 5235586"/>
                <a:gd name="connsiteY181" fmla="*/ 3977558 h 3977558"/>
                <a:gd name="connsiteX182" fmla="*/ 2693712 w 5235586"/>
                <a:gd name="connsiteY182" fmla="*/ 3974748 h 3977558"/>
                <a:gd name="connsiteX183" fmla="*/ 2648723 w 5235586"/>
                <a:gd name="connsiteY183" fmla="*/ 3929756 h 3977558"/>
                <a:gd name="connsiteX184" fmla="*/ 2645913 w 5235586"/>
                <a:gd name="connsiteY184" fmla="*/ 3926946 h 3977558"/>
                <a:gd name="connsiteX185" fmla="*/ 2648723 w 5235586"/>
                <a:gd name="connsiteY185" fmla="*/ 3924132 h 3977558"/>
                <a:gd name="connsiteX186" fmla="*/ 2696525 w 5235586"/>
                <a:gd name="connsiteY186" fmla="*/ 3876333 h 3977558"/>
                <a:gd name="connsiteX187" fmla="*/ 2539061 w 5235586"/>
                <a:gd name="connsiteY187" fmla="*/ 3876333 h 3977558"/>
                <a:gd name="connsiteX188" fmla="*/ 2586863 w 5235586"/>
                <a:gd name="connsiteY188" fmla="*/ 3924132 h 3977558"/>
                <a:gd name="connsiteX189" fmla="*/ 2589673 w 5235586"/>
                <a:gd name="connsiteY189" fmla="*/ 3926946 h 3977558"/>
                <a:gd name="connsiteX190" fmla="*/ 2586863 w 5235586"/>
                <a:gd name="connsiteY190" fmla="*/ 3929756 h 3977558"/>
                <a:gd name="connsiteX191" fmla="*/ 2541874 w 5235586"/>
                <a:gd name="connsiteY191" fmla="*/ 3974748 h 3977558"/>
                <a:gd name="connsiteX192" fmla="*/ 2539061 w 5235586"/>
                <a:gd name="connsiteY192" fmla="*/ 3977558 h 3977558"/>
                <a:gd name="connsiteX193" fmla="*/ 2536247 w 5235586"/>
                <a:gd name="connsiteY193" fmla="*/ 3974748 h 3977558"/>
                <a:gd name="connsiteX194" fmla="*/ 2491261 w 5235586"/>
                <a:gd name="connsiteY194" fmla="*/ 3929756 h 3977558"/>
                <a:gd name="connsiteX195" fmla="*/ 2488448 w 5235586"/>
                <a:gd name="connsiteY195" fmla="*/ 3926946 h 3977558"/>
                <a:gd name="connsiteX196" fmla="*/ 2491261 w 5235586"/>
                <a:gd name="connsiteY196" fmla="*/ 3924132 h 3977558"/>
                <a:gd name="connsiteX197" fmla="*/ 2539061 w 5235586"/>
                <a:gd name="connsiteY197" fmla="*/ 3876333 h 3977558"/>
                <a:gd name="connsiteX198" fmla="*/ 2384413 w 5235586"/>
                <a:gd name="connsiteY198" fmla="*/ 3876333 h 3977558"/>
                <a:gd name="connsiteX199" fmla="*/ 2432215 w 5235586"/>
                <a:gd name="connsiteY199" fmla="*/ 3924132 h 3977558"/>
                <a:gd name="connsiteX200" fmla="*/ 2435025 w 5235586"/>
                <a:gd name="connsiteY200" fmla="*/ 3926946 h 3977558"/>
                <a:gd name="connsiteX201" fmla="*/ 2432215 w 5235586"/>
                <a:gd name="connsiteY201" fmla="*/ 3929756 h 3977558"/>
                <a:gd name="connsiteX202" fmla="*/ 2387226 w 5235586"/>
                <a:gd name="connsiteY202" fmla="*/ 3974748 h 3977558"/>
                <a:gd name="connsiteX203" fmla="*/ 2384413 w 5235586"/>
                <a:gd name="connsiteY203" fmla="*/ 3977558 h 3977558"/>
                <a:gd name="connsiteX204" fmla="*/ 2381599 w 5235586"/>
                <a:gd name="connsiteY204" fmla="*/ 3974748 h 3977558"/>
                <a:gd name="connsiteX205" fmla="*/ 2336613 w 5235586"/>
                <a:gd name="connsiteY205" fmla="*/ 3929756 h 3977558"/>
                <a:gd name="connsiteX206" fmla="*/ 2333800 w 5235586"/>
                <a:gd name="connsiteY206" fmla="*/ 3926946 h 3977558"/>
                <a:gd name="connsiteX207" fmla="*/ 2336613 w 5235586"/>
                <a:gd name="connsiteY207" fmla="*/ 3924132 h 3977558"/>
                <a:gd name="connsiteX208" fmla="*/ 2384413 w 5235586"/>
                <a:gd name="connsiteY208" fmla="*/ 3876333 h 3977558"/>
                <a:gd name="connsiteX209" fmla="*/ 2229761 w 5235586"/>
                <a:gd name="connsiteY209" fmla="*/ 3876333 h 3977558"/>
                <a:gd name="connsiteX210" fmla="*/ 2277564 w 5235586"/>
                <a:gd name="connsiteY210" fmla="*/ 3924132 h 3977558"/>
                <a:gd name="connsiteX211" fmla="*/ 2280374 w 5235586"/>
                <a:gd name="connsiteY211" fmla="*/ 3926946 h 3977558"/>
                <a:gd name="connsiteX212" fmla="*/ 2277564 w 5235586"/>
                <a:gd name="connsiteY212" fmla="*/ 3929756 h 3977558"/>
                <a:gd name="connsiteX213" fmla="*/ 2232575 w 5235586"/>
                <a:gd name="connsiteY213" fmla="*/ 3974748 h 3977558"/>
                <a:gd name="connsiteX214" fmla="*/ 2229761 w 5235586"/>
                <a:gd name="connsiteY214" fmla="*/ 3977558 h 3977558"/>
                <a:gd name="connsiteX215" fmla="*/ 2226948 w 5235586"/>
                <a:gd name="connsiteY215" fmla="*/ 3974748 h 3977558"/>
                <a:gd name="connsiteX216" fmla="*/ 2181962 w 5235586"/>
                <a:gd name="connsiteY216" fmla="*/ 3929756 h 3977558"/>
                <a:gd name="connsiteX217" fmla="*/ 2179149 w 5235586"/>
                <a:gd name="connsiteY217" fmla="*/ 3926946 h 3977558"/>
                <a:gd name="connsiteX218" fmla="*/ 2181962 w 5235586"/>
                <a:gd name="connsiteY218" fmla="*/ 3924132 h 3977558"/>
                <a:gd name="connsiteX219" fmla="*/ 2229761 w 5235586"/>
                <a:gd name="connsiteY219" fmla="*/ 3876333 h 3977558"/>
                <a:gd name="connsiteX220" fmla="*/ 2075115 w 5235586"/>
                <a:gd name="connsiteY220" fmla="*/ 3876333 h 3977558"/>
                <a:gd name="connsiteX221" fmla="*/ 2122917 w 5235586"/>
                <a:gd name="connsiteY221" fmla="*/ 3924132 h 3977558"/>
                <a:gd name="connsiteX222" fmla="*/ 2125727 w 5235586"/>
                <a:gd name="connsiteY222" fmla="*/ 3926946 h 3977558"/>
                <a:gd name="connsiteX223" fmla="*/ 2122917 w 5235586"/>
                <a:gd name="connsiteY223" fmla="*/ 3929756 h 3977558"/>
                <a:gd name="connsiteX224" fmla="*/ 2077928 w 5235586"/>
                <a:gd name="connsiteY224" fmla="*/ 3974748 h 3977558"/>
                <a:gd name="connsiteX225" fmla="*/ 2075115 w 5235586"/>
                <a:gd name="connsiteY225" fmla="*/ 3977558 h 3977558"/>
                <a:gd name="connsiteX226" fmla="*/ 2072301 w 5235586"/>
                <a:gd name="connsiteY226" fmla="*/ 3974748 h 3977558"/>
                <a:gd name="connsiteX227" fmla="*/ 2027315 w 5235586"/>
                <a:gd name="connsiteY227" fmla="*/ 3929756 h 3977558"/>
                <a:gd name="connsiteX228" fmla="*/ 2024502 w 5235586"/>
                <a:gd name="connsiteY228" fmla="*/ 3926946 h 3977558"/>
                <a:gd name="connsiteX229" fmla="*/ 2027315 w 5235586"/>
                <a:gd name="connsiteY229" fmla="*/ 3924132 h 3977558"/>
                <a:gd name="connsiteX230" fmla="*/ 2075115 w 5235586"/>
                <a:gd name="connsiteY230" fmla="*/ 3876333 h 3977558"/>
                <a:gd name="connsiteX231" fmla="*/ 1917652 w 5235586"/>
                <a:gd name="connsiteY231" fmla="*/ 3876333 h 3977558"/>
                <a:gd name="connsiteX232" fmla="*/ 1965455 w 5235586"/>
                <a:gd name="connsiteY232" fmla="*/ 3924132 h 3977558"/>
                <a:gd name="connsiteX233" fmla="*/ 1968265 w 5235586"/>
                <a:gd name="connsiteY233" fmla="*/ 3926946 h 3977558"/>
                <a:gd name="connsiteX234" fmla="*/ 1965455 w 5235586"/>
                <a:gd name="connsiteY234" fmla="*/ 3929756 h 3977558"/>
                <a:gd name="connsiteX235" fmla="*/ 1920463 w 5235586"/>
                <a:gd name="connsiteY235" fmla="*/ 3974748 h 3977558"/>
                <a:gd name="connsiteX236" fmla="*/ 1917652 w 5235586"/>
                <a:gd name="connsiteY236" fmla="*/ 3977558 h 3977558"/>
                <a:gd name="connsiteX237" fmla="*/ 1914839 w 5235586"/>
                <a:gd name="connsiteY237" fmla="*/ 3974748 h 3977558"/>
                <a:gd name="connsiteX238" fmla="*/ 1869850 w 5235586"/>
                <a:gd name="connsiteY238" fmla="*/ 3929756 h 3977558"/>
                <a:gd name="connsiteX239" fmla="*/ 1867040 w 5235586"/>
                <a:gd name="connsiteY239" fmla="*/ 3926946 h 3977558"/>
                <a:gd name="connsiteX240" fmla="*/ 1869850 w 5235586"/>
                <a:gd name="connsiteY240" fmla="*/ 3924132 h 3977558"/>
                <a:gd name="connsiteX241" fmla="*/ 1917652 w 5235586"/>
                <a:gd name="connsiteY241" fmla="*/ 3876333 h 3977558"/>
                <a:gd name="connsiteX242" fmla="*/ 1763004 w 5235586"/>
                <a:gd name="connsiteY242" fmla="*/ 3876333 h 3977558"/>
                <a:gd name="connsiteX243" fmla="*/ 1810807 w 5235586"/>
                <a:gd name="connsiteY243" fmla="*/ 3924132 h 3977558"/>
                <a:gd name="connsiteX244" fmla="*/ 1813617 w 5235586"/>
                <a:gd name="connsiteY244" fmla="*/ 3926946 h 3977558"/>
                <a:gd name="connsiteX245" fmla="*/ 1810807 w 5235586"/>
                <a:gd name="connsiteY245" fmla="*/ 3929756 h 3977558"/>
                <a:gd name="connsiteX246" fmla="*/ 1765815 w 5235586"/>
                <a:gd name="connsiteY246" fmla="*/ 3974748 h 3977558"/>
                <a:gd name="connsiteX247" fmla="*/ 1763004 w 5235586"/>
                <a:gd name="connsiteY247" fmla="*/ 3977558 h 3977558"/>
                <a:gd name="connsiteX248" fmla="*/ 1760191 w 5235586"/>
                <a:gd name="connsiteY248" fmla="*/ 3974748 h 3977558"/>
                <a:gd name="connsiteX249" fmla="*/ 1715202 w 5235586"/>
                <a:gd name="connsiteY249" fmla="*/ 3929756 h 3977558"/>
                <a:gd name="connsiteX250" fmla="*/ 1712392 w 5235586"/>
                <a:gd name="connsiteY250" fmla="*/ 3926946 h 3977558"/>
                <a:gd name="connsiteX251" fmla="*/ 1715202 w 5235586"/>
                <a:gd name="connsiteY251" fmla="*/ 3924132 h 3977558"/>
                <a:gd name="connsiteX252" fmla="*/ 1763004 w 5235586"/>
                <a:gd name="connsiteY252" fmla="*/ 3876333 h 3977558"/>
                <a:gd name="connsiteX253" fmla="*/ 1608353 w 5235586"/>
                <a:gd name="connsiteY253" fmla="*/ 3876333 h 3977558"/>
                <a:gd name="connsiteX254" fmla="*/ 1656156 w 5235586"/>
                <a:gd name="connsiteY254" fmla="*/ 3924132 h 3977558"/>
                <a:gd name="connsiteX255" fmla="*/ 1658966 w 5235586"/>
                <a:gd name="connsiteY255" fmla="*/ 3926946 h 3977558"/>
                <a:gd name="connsiteX256" fmla="*/ 1656156 w 5235586"/>
                <a:gd name="connsiteY256" fmla="*/ 3929756 h 3977558"/>
                <a:gd name="connsiteX257" fmla="*/ 1611164 w 5235586"/>
                <a:gd name="connsiteY257" fmla="*/ 3974748 h 3977558"/>
                <a:gd name="connsiteX258" fmla="*/ 1608353 w 5235586"/>
                <a:gd name="connsiteY258" fmla="*/ 3977558 h 3977558"/>
                <a:gd name="connsiteX259" fmla="*/ 1605540 w 5235586"/>
                <a:gd name="connsiteY259" fmla="*/ 3974748 h 3977558"/>
                <a:gd name="connsiteX260" fmla="*/ 1560551 w 5235586"/>
                <a:gd name="connsiteY260" fmla="*/ 3929756 h 3977558"/>
                <a:gd name="connsiteX261" fmla="*/ 1557741 w 5235586"/>
                <a:gd name="connsiteY261" fmla="*/ 3926946 h 3977558"/>
                <a:gd name="connsiteX262" fmla="*/ 1560551 w 5235586"/>
                <a:gd name="connsiteY262" fmla="*/ 3924132 h 3977558"/>
                <a:gd name="connsiteX263" fmla="*/ 1608353 w 5235586"/>
                <a:gd name="connsiteY263" fmla="*/ 3876333 h 3977558"/>
                <a:gd name="connsiteX264" fmla="*/ 1450892 w 5235586"/>
                <a:gd name="connsiteY264" fmla="*/ 3876333 h 3977558"/>
                <a:gd name="connsiteX265" fmla="*/ 1498695 w 5235586"/>
                <a:gd name="connsiteY265" fmla="*/ 3924132 h 3977558"/>
                <a:gd name="connsiteX266" fmla="*/ 1501505 w 5235586"/>
                <a:gd name="connsiteY266" fmla="*/ 3926946 h 3977558"/>
                <a:gd name="connsiteX267" fmla="*/ 1498695 w 5235586"/>
                <a:gd name="connsiteY267" fmla="*/ 3929756 h 3977558"/>
                <a:gd name="connsiteX268" fmla="*/ 1453706 w 5235586"/>
                <a:gd name="connsiteY268" fmla="*/ 3974748 h 3977558"/>
                <a:gd name="connsiteX269" fmla="*/ 1450892 w 5235586"/>
                <a:gd name="connsiteY269" fmla="*/ 3977558 h 3977558"/>
                <a:gd name="connsiteX270" fmla="*/ 1448079 w 5235586"/>
                <a:gd name="connsiteY270" fmla="*/ 3974748 h 3977558"/>
                <a:gd name="connsiteX271" fmla="*/ 1403090 w 5235586"/>
                <a:gd name="connsiteY271" fmla="*/ 3929756 h 3977558"/>
                <a:gd name="connsiteX272" fmla="*/ 1400280 w 5235586"/>
                <a:gd name="connsiteY272" fmla="*/ 3926946 h 3977558"/>
                <a:gd name="connsiteX273" fmla="*/ 1403090 w 5235586"/>
                <a:gd name="connsiteY273" fmla="*/ 3924132 h 3977558"/>
                <a:gd name="connsiteX274" fmla="*/ 1450892 w 5235586"/>
                <a:gd name="connsiteY274" fmla="*/ 3876333 h 3977558"/>
                <a:gd name="connsiteX275" fmla="*/ 1296244 w 5235586"/>
                <a:gd name="connsiteY275" fmla="*/ 3876333 h 3977558"/>
                <a:gd name="connsiteX276" fmla="*/ 1344046 w 5235586"/>
                <a:gd name="connsiteY276" fmla="*/ 3924132 h 3977558"/>
                <a:gd name="connsiteX277" fmla="*/ 1346857 w 5235586"/>
                <a:gd name="connsiteY277" fmla="*/ 3926946 h 3977558"/>
                <a:gd name="connsiteX278" fmla="*/ 1344046 w 5235586"/>
                <a:gd name="connsiteY278" fmla="*/ 3929756 h 3977558"/>
                <a:gd name="connsiteX279" fmla="*/ 1299058 w 5235586"/>
                <a:gd name="connsiteY279" fmla="*/ 3974748 h 3977558"/>
                <a:gd name="connsiteX280" fmla="*/ 1296244 w 5235586"/>
                <a:gd name="connsiteY280" fmla="*/ 3977558 h 3977558"/>
                <a:gd name="connsiteX281" fmla="*/ 1293431 w 5235586"/>
                <a:gd name="connsiteY281" fmla="*/ 3974748 h 3977558"/>
                <a:gd name="connsiteX282" fmla="*/ 1248442 w 5235586"/>
                <a:gd name="connsiteY282" fmla="*/ 3929756 h 3977558"/>
                <a:gd name="connsiteX283" fmla="*/ 1245632 w 5235586"/>
                <a:gd name="connsiteY283" fmla="*/ 3926946 h 3977558"/>
                <a:gd name="connsiteX284" fmla="*/ 1248442 w 5235586"/>
                <a:gd name="connsiteY284" fmla="*/ 3924132 h 3977558"/>
                <a:gd name="connsiteX285" fmla="*/ 1296244 w 5235586"/>
                <a:gd name="connsiteY285" fmla="*/ 3876333 h 3977558"/>
                <a:gd name="connsiteX286" fmla="*/ 1141593 w 5235586"/>
                <a:gd name="connsiteY286" fmla="*/ 3876333 h 3977558"/>
                <a:gd name="connsiteX287" fmla="*/ 1189395 w 5235586"/>
                <a:gd name="connsiteY287" fmla="*/ 3924132 h 3977558"/>
                <a:gd name="connsiteX288" fmla="*/ 1192206 w 5235586"/>
                <a:gd name="connsiteY288" fmla="*/ 3926946 h 3977558"/>
                <a:gd name="connsiteX289" fmla="*/ 1189395 w 5235586"/>
                <a:gd name="connsiteY289" fmla="*/ 3929756 h 3977558"/>
                <a:gd name="connsiteX290" fmla="*/ 1144407 w 5235586"/>
                <a:gd name="connsiteY290" fmla="*/ 3974748 h 3977558"/>
                <a:gd name="connsiteX291" fmla="*/ 1141593 w 5235586"/>
                <a:gd name="connsiteY291" fmla="*/ 3977558 h 3977558"/>
                <a:gd name="connsiteX292" fmla="*/ 1138780 w 5235586"/>
                <a:gd name="connsiteY292" fmla="*/ 3974748 h 3977558"/>
                <a:gd name="connsiteX293" fmla="*/ 1093791 w 5235586"/>
                <a:gd name="connsiteY293" fmla="*/ 3929756 h 3977558"/>
                <a:gd name="connsiteX294" fmla="*/ 1090981 w 5235586"/>
                <a:gd name="connsiteY294" fmla="*/ 3926946 h 3977558"/>
                <a:gd name="connsiteX295" fmla="*/ 1093791 w 5235586"/>
                <a:gd name="connsiteY295" fmla="*/ 3924132 h 3977558"/>
                <a:gd name="connsiteX296" fmla="*/ 1141593 w 5235586"/>
                <a:gd name="connsiteY296" fmla="*/ 3876333 h 3977558"/>
                <a:gd name="connsiteX297" fmla="*/ 984132 w 5235586"/>
                <a:gd name="connsiteY297" fmla="*/ 3876333 h 3977558"/>
                <a:gd name="connsiteX298" fmla="*/ 1031934 w 5235586"/>
                <a:gd name="connsiteY298" fmla="*/ 3924132 h 3977558"/>
                <a:gd name="connsiteX299" fmla="*/ 1034745 w 5235586"/>
                <a:gd name="connsiteY299" fmla="*/ 3926946 h 3977558"/>
                <a:gd name="connsiteX300" fmla="*/ 1031934 w 5235586"/>
                <a:gd name="connsiteY300" fmla="*/ 3929756 h 3977558"/>
                <a:gd name="connsiteX301" fmla="*/ 986946 w 5235586"/>
                <a:gd name="connsiteY301" fmla="*/ 3974748 h 3977558"/>
                <a:gd name="connsiteX302" fmla="*/ 984132 w 5235586"/>
                <a:gd name="connsiteY302" fmla="*/ 3977558 h 3977558"/>
                <a:gd name="connsiteX303" fmla="*/ 981319 w 5235586"/>
                <a:gd name="connsiteY303" fmla="*/ 3974748 h 3977558"/>
                <a:gd name="connsiteX304" fmla="*/ 936330 w 5235586"/>
                <a:gd name="connsiteY304" fmla="*/ 3929756 h 3977558"/>
                <a:gd name="connsiteX305" fmla="*/ 933520 w 5235586"/>
                <a:gd name="connsiteY305" fmla="*/ 3926946 h 3977558"/>
                <a:gd name="connsiteX306" fmla="*/ 936330 w 5235586"/>
                <a:gd name="connsiteY306" fmla="*/ 3924132 h 3977558"/>
                <a:gd name="connsiteX307" fmla="*/ 984132 w 5235586"/>
                <a:gd name="connsiteY307" fmla="*/ 3876333 h 3977558"/>
                <a:gd name="connsiteX308" fmla="*/ 829484 w 5235586"/>
                <a:gd name="connsiteY308" fmla="*/ 3876333 h 3977558"/>
                <a:gd name="connsiteX309" fmla="*/ 877286 w 5235586"/>
                <a:gd name="connsiteY309" fmla="*/ 3924132 h 3977558"/>
                <a:gd name="connsiteX310" fmla="*/ 880097 w 5235586"/>
                <a:gd name="connsiteY310" fmla="*/ 3926946 h 3977558"/>
                <a:gd name="connsiteX311" fmla="*/ 877286 w 5235586"/>
                <a:gd name="connsiteY311" fmla="*/ 3929756 h 3977558"/>
                <a:gd name="connsiteX312" fmla="*/ 832298 w 5235586"/>
                <a:gd name="connsiteY312" fmla="*/ 3974748 h 3977558"/>
                <a:gd name="connsiteX313" fmla="*/ 829484 w 5235586"/>
                <a:gd name="connsiteY313" fmla="*/ 3977558 h 3977558"/>
                <a:gd name="connsiteX314" fmla="*/ 826671 w 5235586"/>
                <a:gd name="connsiteY314" fmla="*/ 3974748 h 3977558"/>
                <a:gd name="connsiteX315" fmla="*/ 781682 w 5235586"/>
                <a:gd name="connsiteY315" fmla="*/ 3929756 h 3977558"/>
                <a:gd name="connsiteX316" fmla="*/ 778872 w 5235586"/>
                <a:gd name="connsiteY316" fmla="*/ 3926946 h 3977558"/>
                <a:gd name="connsiteX317" fmla="*/ 781682 w 5235586"/>
                <a:gd name="connsiteY317" fmla="*/ 3924132 h 3977558"/>
                <a:gd name="connsiteX318" fmla="*/ 829484 w 5235586"/>
                <a:gd name="connsiteY318" fmla="*/ 3876333 h 3977558"/>
                <a:gd name="connsiteX319" fmla="*/ 674833 w 5235586"/>
                <a:gd name="connsiteY319" fmla="*/ 3876333 h 3977558"/>
                <a:gd name="connsiteX320" fmla="*/ 722635 w 5235586"/>
                <a:gd name="connsiteY320" fmla="*/ 3924132 h 3977558"/>
                <a:gd name="connsiteX321" fmla="*/ 725446 w 5235586"/>
                <a:gd name="connsiteY321" fmla="*/ 3926946 h 3977558"/>
                <a:gd name="connsiteX322" fmla="*/ 722635 w 5235586"/>
                <a:gd name="connsiteY322" fmla="*/ 3929756 h 3977558"/>
                <a:gd name="connsiteX323" fmla="*/ 677647 w 5235586"/>
                <a:gd name="connsiteY323" fmla="*/ 3974748 h 3977558"/>
                <a:gd name="connsiteX324" fmla="*/ 674833 w 5235586"/>
                <a:gd name="connsiteY324" fmla="*/ 3977558 h 3977558"/>
                <a:gd name="connsiteX325" fmla="*/ 672020 w 5235586"/>
                <a:gd name="connsiteY325" fmla="*/ 3974748 h 3977558"/>
                <a:gd name="connsiteX326" fmla="*/ 627031 w 5235586"/>
                <a:gd name="connsiteY326" fmla="*/ 3929756 h 3977558"/>
                <a:gd name="connsiteX327" fmla="*/ 624221 w 5235586"/>
                <a:gd name="connsiteY327" fmla="*/ 3926946 h 3977558"/>
                <a:gd name="connsiteX328" fmla="*/ 627031 w 5235586"/>
                <a:gd name="connsiteY328" fmla="*/ 3924132 h 3977558"/>
                <a:gd name="connsiteX329" fmla="*/ 674833 w 5235586"/>
                <a:gd name="connsiteY329" fmla="*/ 3876333 h 3977558"/>
                <a:gd name="connsiteX330" fmla="*/ 517372 w 5235586"/>
                <a:gd name="connsiteY330" fmla="*/ 3876333 h 3977558"/>
                <a:gd name="connsiteX331" fmla="*/ 565174 w 5235586"/>
                <a:gd name="connsiteY331" fmla="*/ 3924132 h 3977558"/>
                <a:gd name="connsiteX332" fmla="*/ 567985 w 5235586"/>
                <a:gd name="connsiteY332" fmla="*/ 3926946 h 3977558"/>
                <a:gd name="connsiteX333" fmla="*/ 565174 w 5235586"/>
                <a:gd name="connsiteY333" fmla="*/ 3929756 h 3977558"/>
                <a:gd name="connsiteX334" fmla="*/ 520183 w 5235586"/>
                <a:gd name="connsiteY334" fmla="*/ 3974748 h 3977558"/>
                <a:gd name="connsiteX335" fmla="*/ 517372 w 5235586"/>
                <a:gd name="connsiteY335" fmla="*/ 3977558 h 3977558"/>
                <a:gd name="connsiteX336" fmla="*/ 514559 w 5235586"/>
                <a:gd name="connsiteY336" fmla="*/ 3974748 h 3977558"/>
                <a:gd name="connsiteX337" fmla="*/ 469570 w 5235586"/>
                <a:gd name="connsiteY337" fmla="*/ 3929756 h 3977558"/>
                <a:gd name="connsiteX338" fmla="*/ 466760 w 5235586"/>
                <a:gd name="connsiteY338" fmla="*/ 3926946 h 3977558"/>
                <a:gd name="connsiteX339" fmla="*/ 469570 w 5235586"/>
                <a:gd name="connsiteY339" fmla="*/ 3924132 h 3977558"/>
                <a:gd name="connsiteX340" fmla="*/ 517372 w 5235586"/>
                <a:gd name="connsiteY340" fmla="*/ 3876333 h 3977558"/>
                <a:gd name="connsiteX341" fmla="*/ 362724 w 5235586"/>
                <a:gd name="connsiteY341" fmla="*/ 3876333 h 3977558"/>
                <a:gd name="connsiteX342" fmla="*/ 410526 w 5235586"/>
                <a:gd name="connsiteY342" fmla="*/ 3924132 h 3977558"/>
                <a:gd name="connsiteX343" fmla="*/ 413337 w 5235586"/>
                <a:gd name="connsiteY343" fmla="*/ 3926946 h 3977558"/>
                <a:gd name="connsiteX344" fmla="*/ 410526 w 5235586"/>
                <a:gd name="connsiteY344" fmla="*/ 3929756 h 3977558"/>
                <a:gd name="connsiteX345" fmla="*/ 365535 w 5235586"/>
                <a:gd name="connsiteY345" fmla="*/ 3974748 h 3977558"/>
                <a:gd name="connsiteX346" fmla="*/ 362724 w 5235586"/>
                <a:gd name="connsiteY346" fmla="*/ 3977558 h 3977558"/>
                <a:gd name="connsiteX347" fmla="*/ 359911 w 5235586"/>
                <a:gd name="connsiteY347" fmla="*/ 3974748 h 3977558"/>
                <a:gd name="connsiteX348" fmla="*/ 314922 w 5235586"/>
                <a:gd name="connsiteY348" fmla="*/ 3929756 h 3977558"/>
                <a:gd name="connsiteX349" fmla="*/ 312112 w 5235586"/>
                <a:gd name="connsiteY349" fmla="*/ 3926946 h 3977558"/>
                <a:gd name="connsiteX350" fmla="*/ 314922 w 5235586"/>
                <a:gd name="connsiteY350" fmla="*/ 3924132 h 3977558"/>
                <a:gd name="connsiteX351" fmla="*/ 362724 w 5235586"/>
                <a:gd name="connsiteY351" fmla="*/ 3876333 h 3977558"/>
                <a:gd name="connsiteX352" fmla="*/ 208073 w 5235586"/>
                <a:gd name="connsiteY352" fmla="*/ 3876333 h 3977558"/>
                <a:gd name="connsiteX353" fmla="*/ 255875 w 5235586"/>
                <a:gd name="connsiteY353" fmla="*/ 3924132 h 3977558"/>
                <a:gd name="connsiteX354" fmla="*/ 258686 w 5235586"/>
                <a:gd name="connsiteY354" fmla="*/ 3926946 h 3977558"/>
                <a:gd name="connsiteX355" fmla="*/ 255875 w 5235586"/>
                <a:gd name="connsiteY355" fmla="*/ 3929756 h 3977558"/>
                <a:gd name="connsiteX356" fmla="*/ 210884 w 5235586"/>
                <a:gd name="connsiteY356" fmla="*/ 3974748 h 3977558"/>
                <a:gd name="connsiteX357" fmla="*/ 208073 w 5235586"/>
                <a:gd name="connsiteY357" fmla="*/ 3977558 h 3977558"/>
                <a:gd name="connsiteX358" fmla="*/ 205260 w 5235586"/>
                <a:gd name="connsiteY358" fmla="*/ 3974748 h 3977558"/>
                <a:gd name="connsiteX359" fmla="*/ 160271 w 5235586"/>
                <a:gd name="connsiteY359" fmla="*/ 3929756 h 3977558"/>
                <a:gd name="connsiteX360" fmla="*/ 157461 w 5235586"/>
                <a:gd name="connsiteY360" fmla="*/ 3926946 h 3977558"/>
                <a:gd name="connsiteX361" fmla="*/ 160271 w 5235586"/>
                <a:gd name="connsiteY361" fmla="*/ 3924132 h 3977558"/>
                <a:gd name="connsiteX362" fmla="*/ 208073 w 5235586"/>
                <a:gd name="connsiteY362" fmla="*/ 3876333 h 3977558"/>
                <a:gd name="connsiteX363" fmla="*/ 50612 w 5235586"/>
                <a:gd name="connsiteY363" fmla="*/ 3876333 h 3977558"/>
                <a:gd name="connsiteX364" fmla="*/ 98414 w 5235586"/>
                <a:gd name="connsiteY364" fmla="*/ 3924132 h 3977558"/>
                <a:gd name="connsiteX365" fmla="*/ 101225 w 5235586"/>
                <a:gd name="connsiteY365" fmla="*/ 3926946 h 3977558"/>
                <a:gd name="connsiteX366" fmla="*/ 98414 w 5235586"/>
                <a:gd name="connsiteY366" fmla="*/ 3929756 h 3977558"/>
                <a:gd name="connsiteX367" fmla="*/ 53426 w 5235586"/>
                <a:gd name="connsiteY367" fmla="*/ 3974748 h 3977558"/>
                <a:gd name="connsiteX368" fmla="*/ 50612 w 5235586"/>
                <a:gd name="connsiteY368" fmla="*/ 3977558 h 3977558"/>
                <a:gd name="connsiteX369" fmla="*/ 47802 w 5235586"/>
                <a:gd name="connsiteY369" fmla="*/ 3974748 h 3977558"/>
                <a:gd name="connsiteX370" fmla="*/ 2813 w 5235586"/>
                <a:gd name="connsiteY370" fmla="*/ 3929756 h 3977558"/>
                <a:gd name="connsiteX371" fmla="*/ 0 w 5235586"/>
                <a:gd name="connsiteY371" fmla="*/ 3926946 h 3977558"/>
                <a:gd name="connsiteX372" fmla="*/ 2813 w 5235586"/>
                <a:gd name="connsiteY372" fmla="*/ 3924132 h 3977558"/>
                <a:gd name="connsiteX373" fmla="*/ 50612 w 5235586"/>
                <a:gd name="connsiteY373" fmla="*/ 3876333 h 3977558"/>
                <a:gd name="connsiteX374" fmla="*/ 5184973 w 5235586"/>
                <a:gd name="connsiteY374" fmla="*/ 3718872 h 3977558"/>
                <a:gd name="connsiteX375" fmla="*/ 5232776 w 5235586"/>
                <a:gd name="connsiteY375" fmla="*/ 3766674 h 3977558"/>
                <a:gd name="connsiteX376" fmla="*/ 5235586 w 5235586"/>
                <a:gd name="connsiteY376" fmla="*/ 3769484 h 3977558"/>
                <a:gd name="connsiteX377" fmla="*/ 5232776 w 5235586"/>
                <a:gd name="connsiteY377" fmla="*/ 3772295 h 3977558"/>
                <a:gd name="connsiteX378" fmla="*/ 5187787 w 5235586"/>
                <a:gd name="connsiteY378" fmla="*/ 3817286 h 3977558"/>
                <a:gd name="connsiteX379" fmla="*/ 5184973 w 5235586"/>
                <a:gd name="connsiteY379" fmla="*/ 3820097 h 3977558"/>
                <a:gd name="connsiteX380" fmla="*/ 5182163 w 5235586"/>
                <a:gd name="connsiteY380" fmla="*/ 3817286 h 3977558"/>
                <a:gd name="connsiteX381" fmla="*/ 5137174 w 5235586"/>
                <a:gd name="connsiteY381" fmla="*/ 3772295 h 3977558"/>
                <a:gd name="connsiteX382" fmla="*/ 5134361 w 5235586"/>
                <a:gd name="connsiteY382" fmla="*/ 3769484 h 3977558"/>
                <a:gd name="connsiteX383" fmla="*/ 5137174 w 5235586"/>
                <a:gd name="connsiteY383" fmla="*/ 3766674 h 3977558"/>
                <a:gd name="connsiteX384" fmla="*/ 5184973 w 5235586"/>
                <a:gd name="connsiteY384" fmla="*/ 3718872 h 3977558"/>
                <a:gd name="connsiteX385" fmla="*/ 5030325 w 5235586"/>
                <a:gd name="connsiteY385" fmla="*/ 3718872 h 3977558"/>
                <a:gd name="connsiteX386" fmla="*/ 5078128 w 5235586"/>
                <a:gd name="connsiteY386" fmla="*/ 3766674 h 3977558"/>
                <a:gd name="connsiteX387" fmla="*/ 5080938 w 5235586"/>
                <a:gd name="connsiteY387" fmla="*/ 3769484 h 3977558"/>
                <a:gd name="connsiteX388" fmla="*/ 5078128 w 5235586"/>
                <a:gd name="connsiteY388" fmla="*/ 3772295 h 3977558"/>
                <a:gd name="connsiteX389" fmla="*/ 5033136 w 5235586"/>
                <a:gd name="connsiteY389" fmla="*/ 3817286 h 3977558"/>
                <a:gd name="connsiteX390" fmla="*/ 5030325 w 5235586"/>
                <a:gd name="connsiteY390" fmla="*/ 3820097 h 3977558"/>
                <a:gd name="connsiteX391" fmla="*/ 5027512 w 5235586"/>
                <a:gd name="connsiteY391" fmla="*/ 3817286 h 3977558"/>
                <a:gd name="connsiteX392" fmla="*/ 4982523 w 5235586"/>
                <a:gd name="connsiteY392" fmla="*/ 3772295 h 3977558"/>
                <a:gd name="connsiteX393" fmla="*/ 4979713 w 5235586"/>
                <a:gd name="connsiteY393" fmla="*/ 3769484 h 3977558"/>
                <a:gd name="connsiteX394" fmla="*/ 4982523 w 5235586"/>
                <a:gd name="connsiteY394" fmla="*/ 3766674 h 3977558"/>
                <a:gd name="connsiteX395" fmla="*/ 5030325 w 5235586"/>
                <a:gd name="connsiteY395" fmla="*/ 3718872 h 3977558"/>
                <a:gd name="connsiteX396" fmla="*/ 4872861 w 5235586"/>
                <a:gd name="connsiteY396" fmla="*/ 3718872 h 3977558"/>
                <a:gd name="connsiteX397" fmla="*/ 4920664 w 5235586"/>
                <a:gd name="connsiteY397" fmla="*/ 3766674 h 3977558"/>
                <a:gd name="connsiteX398" fmla="*/ 4923474 w 5235586"/>
                <a:gd name="connsiteY398" fmla="*/ 3769484 h 3977558"/>
                <a:gd name="connsiteX399" fmla="*/ 4920664 w 5235586"/>
                <a:gd name="connsiteY399" fmla="*/ 3772295 h 3977558"/>
                <a:gd name="connsiteX400" fmla="*/ 4875675 w 5235586"/>
                <a:gd name="connsiteY400" fmla="*/ 3817286 h 3977558"/>
                <a:gd name="connsiteX401" fmla="*/ 4872861 w 5235586"/>
                <a:gd name="connsiteY401" fmla="*/ 3820097 h 3977558"/>
                <a:gd name="connsiteX402" fmla="*/ 4870048 w 5235586"/>
                <a:gd name="connsiteY402" fmla="*/ 3817286 h 3977558"/>
                <a:gd name="connsiteX403" fmla="*/ 4825062 w 5235586"/>
                <a:gd name="connsiteY403" fmla="*/ 3772295 h 3977558"/>
                <a:gd name="connsiteX404" fmla="*/ 4822249 w 5235586"/>
                <a:gd name="connsiteY404" fmla="*/ 3769484 h 3977558"/>
                <a:gd name="connsiteX405" fmla="*/ 4825062 w 5235586"/>
                <a:gd name="connsiteY405" fmla="*/ 3766674 h 3977558"/>
                <a:gd name="connsiteX406" fmla="*/ 4872861 w 5235586"/>
                <a:gd name="connsiteY406" fmla="*/ 3718872 h 3977558"/>
                <a:gd name="connsiteX407" fmla="*/ 4718213 w 5235586"/>
                <a:gd name="connsiteY407" fmla="*/ 3718872 h 3977558"/>
                <a:gd name="connsiteX408" fmla="*/ 4766016 w 5235586"/>
                <a:gd name="connsiteY408" fmla="*/ 3766674 h 3977558"/>
                <a:gd name="connsiteX409" fmla="*/ 4768826 w 5235586"/>
                <a:gd name="connsiteY409" fmla="*/ 3769484 h 3977558"/>
                <a:gd name="connsiteX410" fmla="*/ 4766016 w 5235586"/>
                <a:gd name="connsiteY410" fmla="*/ 3772295 h 3977558"/>
                <a:gd name="connsiteX411" fmla="*/ 4721027 w 5235586"/>
                <a:gd name="connsiteY411" fmla="*/ 3817286 h 3977558"/>
                <a:gd name="connsiteX412" fmla="*/ 4718213 w 5235586"/>
                <a:gd name="connsiteY412" fmla="*/ 3820097 h 3977558"/>
                <a:gd name="connsiteX413" fmla="*/ 4715400 w 5235586"/>
                <a:gd name="connsiteY413" fmla="*/ 3817286 h 3977558"/>
                <a:gd name="connsiteX414" fmla="*/ 4670414 w 5235586"/>
                <a:gd name="connsiteY414" fmla="*/ 3772295 h 3977558"/>
                <a:gd name="connsiteX415" fmla="*/ 4667601 w 5235586"/>
                <a:gd name="connsiteY415" fmla="*/ 3769484 h 3977558"/>
                <a:gd name="connsiteX416" fmla="*/ 4670414 w 5235586"/>
                <a:gd name="connsiteY416" fmla="*/ 3766674 h 3977558"/>
                <a:gd name="connsiteX417" fmla="*/ 4718213 w 5235586"/>
                <a:gd name="connsiteY417" fmla="*/ 3718872 h 3977558"/>
                <a:gd name="connsiteX418" fmla="*/ 4563563 w 5235586"/>
                <a:gd name="connsiteY418" fmla="*/ 3718872 h 3977558"/>
                <a:gd name="connsiteX419" fmla="*/ 4611365 w 5235586"/>
                <a:gd name="connsiteY419" fmla="*/ 3766674 h 3977558"/>
                <a:gd name="connsiteX420" fmla="*/ 4614175 w 5235586"/>
                <a:gd name="connsiteY420" fmla="*/ 3769484 h 3977558"/>
                <a:gd name="connsiteX421" fmla="*/ 4611365 w 5235586"/>
                <a:gd name="connsiteY421" fmla="*/ 3772295 h 3977558"/>
                <a:gd name="connsiteX422" fmla="*/ 4566376 w 5235586"/>
                <a:gd name="connsiteY422" fmla="*/ 3817286 h 3977558"/>
                <a:gd name="connsiteX423" fmla="*/ 4563563 w 5235586"/>
                <a:gd name="connsiteY423" fmla="*/ 3820097 h 3977558"/>
                <a:gd name="connsiteX424" fmla="*/ 4560749 w 5235586"/>
                <a:gd name="connsiteY424" fmla="*/ 3817286 h 3977558"/>
                <a:gd name="connsiteX425" fmla="*/ 4515763 w 5235586"/>
                <a:gd name="connsiteY425" fmla="*/ 3772295 h 3977558"/>
                <a:gd name="connsiteX426" fmla="*/ 4512950 w 5235586"/>
                <a:gd name="connsiteY426" fmla="*/ 3769484 h 3977558"/>
                <a:gd name="connsiteX427" fmla="*/ 4515763 w 5235586"/>
                <a:gd name="connsiteY427" fmla="*/ 3766674 h 3977558"/>
                <a:gd name="connsiteX428" fmla="*/ 4563563 w 5235586"/>
                <a:gd name="connsiteY428" fmla="*/ 3718872 h 3977558"/>
                <a:gd name="connsiteX429" fmla="*/ 4406104 w 5235586"/>
                <a:gd name="connsiteY429" fmla="*/ 3718872 h 3977558"/>
                <a:gd name="connsiteX430" fmla="*/ 4453907 w 5235586"/>
                <a:gd name="connsiteY430" fmla="*/ 3766674 h 3977558"/>
                <a:gd name="connsiteX431" fmla="*/ 4456717 w 5235586"/>
                <a:gd name="connsiteY431" fmla="*/ 3769484 h 3977558"/>
                <a:gd name="connsiteX432" fmla="*/ 4453907 w 5235586"/>
                <a:gd name="connsiteY432" fmla="*/ 3772295 h 3977558"/>
                <a:gd name="connsiteX433" fmla="*/ 4408915 w 5235586"/>
                <a:gd name="connsiteY433" fmla="*/ 3817286 h 3977558"/>
                <a:gd name="connsiteX434" fmla="*/ 4406104 w 5235586"/>
                <a:gd name="connsiteY434" fmla="*/ 3820097 h 3977558"/>
                <a:gd name="connsiteX435" fmla="*/ 4403291 w 5235586"/>
                <a:gd name="connsiteY435" fmla="*/ 3817286 h 3977558"/>
                <a:gd name="connsiteX436" fmla="*/ 4358302 w 5235586"/>
                <a:gd name="connsiteY436" fmla="*/ 3772295 h 3977558"/>
                <a:gd name="connsiteX437" fmla="*/ 4355492 w 5235586"/>
                <a:gd name="connsiteY437" fmla="*/ 3769484 h 3977558"/>
                <a:gd name="connsiteX438" fmla="*/ 4358302 w 5235586"/>
                <a:gd name="connsiteY438" fmla="*/ 3766674 h 3977558"/>
                <a:gd name="connsiteX439" fmla="*/ 4406104 w 5235586"/>
                <a:gd name="connsiteY439" fmla="*/ 3718872 h 3977558"/>
                <a:gd name="connsiteX440" fmla="*/ 4251453 w 5235586"/>
                <a:gd name="connsiteY440" fmla="*/ 3718872 h 3977558"/>
                <a:gd name="connsiteX441" fmla="*/ 4299256 w 5235586"/>
                <a:gd name="connsiteY441" fmla="*/ 3766674 h 3977558"/>
                <a:gd name="connsiteX442" fmla="*/ 4302066 w 5235586"/>
                <a:gd name="connsiteY442" fmla="*/ 3769484 h 3977558"/>
                <a:gd name="connsiteX443" fmla="*/ 4299256 w 5235586"/>
                <a:gd name="connsiteY443" fmla="*/ 3772295 h 3977558"/>
                <a:gd name="connsiteX444" fmla="*/ 4254264 w 5235586"/>
                <a:gd name="connsiteY444" fmla="*/ 3817286 h 3977558"/>
                <a:gd name="connsiteX445" fmla="*/ 4251453 w 5235586"/>
                <a:gd name="connsiteY445" fmla="*/ 3820097 h 3977558"/>
                <a:gd name="connsiteX446" fmla="*/ 4248640 w 5235586"/>
                <a:gd name="connsiteY446" fmla="*/ 3817286 h 3977558"/>
                <a:gd name="connsiteX447" fmla="*/ 4203651 w 5235586"/>
                <a:gd name="connsiteY447" fmla="*/ 3772295 h 3977558"/>
                <a:gd name="connsiteX448" fmla="*/ 4200841 w 5235586"/>
                <a:gd name="connsiteY448" fmla="*/ 3769484 h 3977558"/>
                <a:gd name="connsiteX449" fmla="*/ 4203651 w 5235586"/>
                <a:gd name="connsiteY449" fmla="*/ 3766674 h 3977558"/>
                <a:gd name="connsiteX450" fmla="*/ 4251453 w 5235586"/>
                <a:gd name="connsiteY450" fmla="*/ 3718872 h 3977558"/>
                <a:gd name="connsiteX451" fmla="*/ 4096805 w 5235586"/>
                <a:gd name="connsiteY451" fmla="*/ 3718872 h 3977558"/>
                <a:gd name="connsiteX452" fmla="*/ 4144608 w 5235586"/>
                <a:gd name="connsiteY452" fmla="*/ 3766674 h 3977558"/>
                <a:gd name="connsiteX453" fmla="*/ 4147418 w 5235586"/>
                <a:gd name="connsiteY453" fmla="*/ 3769484 h 3977558"/>
                <a:gd name="connsiteX454" fmla="*/ 4144608 w 5235586"/>
                <a:gd name="connsiteY454" fmla="*/ 3772295 h 3977558"/>
                <a:gd name="connsiteX455" fmla="*/ 4099616 w 5235586"/>
                <a:gd name="connsiteY455" fmla="*/ 3817286 h 3977558"/>
                <a:gd name="connsiteX456" fmla="*/ 4096805 w 5235586"/>
                <a:gd name="connsiteY456" fmla="*/ 3820097 h 3977558"/>
                <a:gd name="connsiteX457" fmla="*/ 4093992 w 5235586"/>
                <a:gd name="connsiteY457" fmla="*/ 3817286 h 3977558"/>
                <a:gd name="connsiteX458" fmla="*/ 4049003 w 5235586"/>
                <a:gd name="connsiteY458" fmla="*/ 3772295 h 3977558"/>
                <a:gd name="connsiteX459" fmla="*/ 4046193 w 5235586"/>
                <a:gd name="connsiteY459" fmla="*/ 3769484 h 3977558"/>
                <a:gd name="connsiteX460" fmla="*/ 4049003 w 5235586"/>
                <a:gd name="connsiteY460" fmla="*/ 3766674 h 3977558"/>
                <a:gd name="connsiteX461" fmla="*/ 4096805 w 5235586"/>
                <a:gd name="connsiteY461" fmla="*/ 3718872 h 3977558"/>
                <a:gd name="connsiteX462" fmla="*/ 3939345 w 5235586"/>
                <a:gd name="connsiteY462" fmla="*/ 3718872 h 3977558"/>
                <a:gd name="connsiteX463" fmla="*/ 3987147 w 5235586"/>
                <a:gd name="connsiteY463" fmla="*/ 3766674 h 3977558"/>
                <a:gd name="connsiteX464" fmla="*/ 3989957 w 5235586"/>
                <a:gd name="connsiteY464" fmla="*/ 3769484 h 3977558"/>
                <a:gd name="connsiteX465" fmla="*/ 3987147 w 5235586"/>
                <a:gd name="connsiteY465" fmla="*/ 3772295 h 3977558"/>
                <a:gd name="connsiteX466" fmla="*/ 3942155 w 5235586"/>
                <a:gd name="connsiteY466" fmla="*/ 3817286 h 3977558"/>
                <a:gd name="connsiteX467" fmla="*/ 3939345 w 5235586"/>
                <a:gd name="connsiteY467" fmla="*/ 3820097 h 3977558"/>
                <a:gd name="connsiteX468" fmla="*/ 3936531 w 5235586"/>
                <a:gd name="connsiteY468" fmla="*/ 3817286 h 3977558"/>
                <a:gd name="connsiteX469" fmla="*/ 3891545 w 5235586"/>
                <a:gd name="connsiteY469" fmla="*/ 3772295 h 3977558"/>
                <a:gd name="connsiteX470" fmla="*/ 3888732 w 5235586"/>
                <a:gd name="connsiteY470" fmla="*/ 3769484 h 3977558"/>
                <a:gd name="connsiteX471" fmla="*/ 3891545 w 5235586"/>
                <a:gd name="connsiteY471" fmla="*/ 3766674 h 3977558"/>
                <a:gd name="connsiteX472" fmla="*/ 3939345 w 5235586"/>
                <a:gd name="connsiteY472" fmla="*/ 3718872 h 3977558"/>
                <a:gd name="connsiteX473" fmla="*/ 3784693 w 5235586"/>
                <a:gd name="connsiteY473" fmla="*/ 3718872 h 3977558"/>
                <a:gd name="connsiteX474" fmla="*/ 3832496 w 5235586"/>
                <a:gd name="connsiteY474" fmla="*/ 3766674 h 3977558"/>
                <a:gd name="connsiteX475" fmla="*/ 3835306 w 5235586"/>
                <a:gd name="connsiteY475" fmla="*/ 3769484 h 3977558"/>
                <a:gd name="connsiteX476" fmla="*/ 3832496 w 5235586"/>
                <a:gd name="connsiteY476" fmla="*/ 3772295 h 3977558"/>
                <a:gd name="connsiteX477" fmla="*/ 3787504 w 5235586"/>
                <a:gd name="connsiteY477" fmla="*/ 3817286 h 3977558"/>
                <a:gd name="connsiteX478" fmla="*/ 3784693 w 5235586"/>
                <a:gd name="connsiteY478" fmla="*/ 3820097 h 3977558"/>
                <a:gd name="connsiteX479" fmla="*/ 3781880 w 5235586"/>
                <a:gd name="connsiteY479" fmla="*/ 3817286 h 3977558"/>
                <a:gd name="connsiteX480" fmla="*/ 3736894 w 5235586"/>
                <a:gd name="connsiteY480" fmla="*/ 3772295 h 3977558"/>
                <a:gd name="connsiteX481" fmla="*/ 3734081 w 5235586"/>
                <a:gd name="connsiteY481" fmla="*/ 3769484 h 3977558"/>
                <a:gd name="connsiteX482" fmla="*/ 3736894 w 5235586"/>
                <a:gd name="connsiteY482" fmla="*/ 3766674 h 3977558"/>
                <a:gd name="connsiteX483" fmla="*/ 3784693 w 5235586"/>
                <a:gd name="connsiteY483" fmla="*/ 3718872 h 3977558"/>
                <a:gd name="connsiteX484" fmla="*/ 3630045 w 5235586"/>
                <a:gd name="connsiteY484" fmla="*/ 3718872 h 3977558"/>
                <a:gd name="connsiteX485" fmla="*/ 3677848 w 5235586"/>
                <a:gd name="connsiteY485" fmla="*/ 3766674 h 3977558"/>
                <a:gd name="connsiteX486" fmla="*/ 3680658 w 5235586"/>
                <a:gd name="connsiteY486" fmla="*/ 3769484 h 3977558"/>
                <a:gd name="connsiteX487" fmla="*/ 3677848 w 5235586"/>
                <a:gd name="connsiteY487" fmla="*/ 3772295 h 3977558"/>
                <a:gd name="connsiteX488" fmla="*/ 3632856 w 5235586"/>
                <a:gd name="connsiteY488" fmla="*/ 3817286 h 3977558"/>
                <a:gd name="connsiteX489" fmla="*/ 3630045 w 5235586"/>
                <a:gd name="connsiteY489" fmla="*/ 3820097 h 3977558"/>
                <a:gd name="connsiteX490" fmla="*/ 3627232 w 5235586"/>
                <a:gd name="connsiteY490" fmla="*/ 3817286 h 3977558"/>
                <a:gd name="connsiteX491" fmla="*/ 3582246 w 5235586"/>
                <a:gd name="connsiteY491" fmla="*/ 3772295 h 3977558"/>
                <a:gd name="connsiteX492" fmla="*/ 3579433 w 5235586"/>
                <a:gd name="connsiteY492" fmla="*/ 3769484 h 3977558"/>
                <a:gd name="connsiteX493" fmla="*/ 3582246 w 5235586"/>
                <a:gd name="connsiteY493" fmla="*/ 3766674 h 3977558"/>
                <a:gd name="connsiteX494" fmla="*/ 3630045 w 5235586"/>
                <a:gd name="connsiteY494" fmla="*/ 3718872 h 3977558"/>
                <a:gd name="connsiteX495" fmla="*/ 3472581 w 5235586"/>
                <a:gd name="connsiteY495" fmla="*/ 3718872 h 3977558"/>
                <a:gd name="connsiteX496" fmla="*/ 3520384 w 5235586"/>
                <a:gd name="connsiteY496" fmla="*/ 3766674 h 3977558"/>
                <a:gd name="connsiteX497" fmla="*/ 3523194 w 5235586"/>
                <a:gd name="connsiteY497" fmla="*/ 3769484 h 3977558"/>
                <a:gd name="connsiteX498" fmla="*/ 3520384 w 5235586"/>
                <a:gd name="connsiteY498" fmla="*/ 3772295 h 3977558"/>
                <a:gd name="connsiteX499" fmla="*/ 3475395 w 5235586"/>
                <a:gd name="connsiteY499" fmla="*/ 3817286 h 3977558"/>
                <a:gd name="connsiteX500" fmla="*/ 3472581 w 5235586"/>
                <a:gd name="connsiteY500" fmla="*/ 3820097 h 3977558"/>
                <a:gd name="connsiteX501" fmla="*/ 3469771 w 5235586"/>
                <a:gd name="connsiteY501" fmla="*/ 3817286 h 3977558"/>
                <a:gd name="connsiteX502" fmla="*/ 3424782 w 5235586"/>
                <a:gd name="connsiteY502" fmla="*/ 3772295 h 3977558"/>
                <a:gd name="connsiteX503" fmla="*/ 3421969 w 5235586"/>
                <a:gd name="connsiteY503" fmla="*/ 3769484 h 3977558"/>
                <a:gd name="connsiteX504" fmla="*/ 3424782 w 5235586"/>
                <a:gd name="connsiteY504" fmla="*/ 3766674 h 3977558"/>
                <a:gd name="connsiteX505" fmla="*/ 3472581 w 5235586"/>
                <a:gd name="connsiteY505" fmla="*/ 3718872 h 3977558"/>
                <a:gd name="connsiteX506" fmla="*/ 3317933 w 5235586"/>
                <a:gd name="connsiteY506" fmla="*/ 3718872 h 3977558"/>
                <a:gd name="connsiteX507" fmla="*/ 3365736 w 5235586"/>
                <a:gd name="connsiteY507" fmla="*/ 3766674 h 3977558"/>
                <a:gd name="connsiteX508" fmla="*/ 3368546 w 5235586"/>
                <a:gd name="connsiteY508" fmla="*/ 3769484 h 3977558"/>
                <a:gd name="connsiteX509" fmla="*/ 3365736 w 5235586"/>
                <a:gd name="connsiteY509" fmla="*/ 3772295 h 3977558"/>
                <a:gd name="connsiteX510" fmla="*/ 3320747 w 5235586"/>
                <a:gd name="connsiteY510" fmla="*/ 3817286 h 3977558"/>
                <a:gd name="connsiteX511" fmla="*/ 3317933 w 5235586"/>
                <a:gd name="connsiteY511" fmla="*/ 3820097 h 3977558"/>
                <a:gd name="connsiteX512" fmla="*/ 3315123 w 5235586"/>
                <a:gd name="connsiteY512" fmla="*/ 3817286 h 3977558"/>
                <a:gd name="connsiteX513" fmla="*/ 3270134 w 5235586"/>
                <a:gd name="connsiteY513" fmla="*/ 3772295 h 3977558"/>
                <a:gd name="connsiteX514" fmla="*/ 3267321 w 5235586"/>
                <a:gd name="connsiteY514" fmla="*/ 3769484 h 3977558"/>
                <a:gd name="connsiteX515" fmla="*/ 3270134 w 5235586"/>
                <a:gd name="connsiteY515" fmla="*/ 3766674 h 3977558"/>
                <a:gd name="connsiteX516" fmla="*/ 3317933 w 5235586"/>
                <a:gd name="connsiteY516" fmla="*/ 3718872 h 3977558"/>
                <a:gd name="connsiteX517" fmla="*/ 3163283 w 5235586"/>
                <a:gd name="connsiteY517" fmla="*/ 3718872 h 3977558"/>
                <a:gd name="connsiteX518" fmla="*/ 3211085 w 5235586"/>
                <a:gd name="connsiteY518" fmla="*/ 3766674 h 3977558"/>
                <a:gd name="connsiteX519" fmla="*/ 3213895 w 5235586"/>
                <a:gd name="connsiteY519" fmla="*/ 3769484 h 3977558"/>
                <a:gd name="connsiteX520" fmla="*/ 3211085 w 5235586"/>
                <a:gd name="connsiteY520" fmla="*/ 3772295 h 3977558"/>
                <a:gd name="connsiteX521" fmla="*/ 3166096 w 5235586"/>
                <a:gd name="connsiteY521" fmla="*/ 3817286 h 3977558"/>
                <a:gd name="connsiteX522" fmla="*/ 3163283 w 5235586"/>
                <a:gd name="connsiteY522" fmla="*/ 3820097 h 3977558"/>
                <a:gd name="connsiteX523" fmla="*/ 3160472 w 5235586"/>
                <a:gd name="connsiteY523" fmla="*/ 3817286 h 3977558"/>
                <a:gd name="connsiteX524" fmla="*/ 3115483 w 5235586"/>
                <a:gd name="connsiteY524" fmla="*/ 3772295 h 3977558"/>
                <a:gd name="connsiteX525" fmla="*/ 3112670 w 5235586"/>
                <a:gd name="connsiteY525" fmla="*/ 3769484 h 3977558"/>
                <a:gd name="connsiteX526" fmla="*/ 3115483 w 5235586"/>
                <a:gd name="connsiteY526" fmla="*/ 3766674 h 3977558"/>
                <a:gd name="connsiteX527" fmla="*/ 3163283 w 5235586"/>
                <a:gd name="connsiteY527" fmla="*/ 3718872 h 3977558"/>
                <a:gd name="connsiteX528" fmla="*/ 3005823 w 5235586"/>
                <a:gd name="connsiteY528" fmla="*/ 3718872 h 3977558"/>
                <a:gd name="connsiteX529" fmla="*/ 3053626 w 5235586"/>
                <a:gd name="connsiteY529" fmla="*/ 3766674 h 3977558"/>
                <a:gd name="connsiteX530" fmla="*/ 3056436 w 5235586"/>
                <a:gd name="connsiteY530" fmla="*/ 3769484 h 3977558"/>
                <a:gd name="connsiteX531" fmla="*/ 3053626 w 5235586"/>
                <a:gd name="connsiteY531" fmla="*/ 3772295 h 3977558"/>
                <a:gd name="connsiteX532" fmla="*/ 3008634 w 5235586"/>
                <a:gd name="connsiteY532" fmla="*/ 3817286 h 3977558"/>
                <a:gd name="connsiteX533" fmla="*/ 3005823 w 5235586"/>
                <a:gd name="connsiteY533" fmla="*/ 3820097 h 3977558"/>
                <a:gd name="connsiteX534" fmla="*/ 3003010 w 5235586"/>
                <a:gd name="connsiteY534" fmla="*/ 3817286 h 3977558"/>
                <a:gd name="connsiteX535" fmla="*/ 2958021 w 5235586"/>
                <a:gd name="connsiteY535" fmla="*/ 3772295 h 3977558"/>
                <a:gd name="connsiteX536" fmla="*/ 2955211 w 5235586"/>
                <a:gd name="connsiteY536" fmla="*/ 3769484 h 3977558"/>
                <a:gd name="connsiteX537" fmla="*/ 2958021 w 5235586"/>
                <a:gd name="connsiteY537" fmla="*/ 3766674 h 3977558"/>
                <a:gd name="connsiteX538" fmla="*/ 3005823 w 5235586"/>
                <a:gd name="connsiteY538" fmla="*/ 3718872 h 3977558"/>
                <a:gd name="connsiteX539" fmla="*/ 2851172 w 5235586"/>
                <a:gd name="connsiteY539" fmla="*/ 3718872 h 3977558"/>
                <a:gd name="connsiteX540" fmla="*/ 2898975 w 5235586"/>
                <a:gd name="connsiteY540" fmla="*/ 3766674 h 3977558"/>
                <a:gd name="connsiteX541" fmla="*/ 2901785 w 5235586"/>
                <a:gd name="connsiteY541" fmla="*/ 3769484 h 3977558"/>
                <a:gd name="connsiteX542" fmla="*/ 2898975 w 5235586"/>
                <a:gd name="connsiteY542" fmla="*/ 3772295 h 3977558"/>
                <a:gd name="connsiteX543" fmla="*/ 2853983 w 5235586"/>
                <a:gd name="connsiteY543" fmla="*/ 3817286 h 3977558"/>
                <a:gd name="connsiteX544" fmla="*/ 2851172 w 5235586"/>
                <a:gd name="connsiteY544" fmla="*/ 3820097 h 3977558"/>
                <a:gd name="connsiteX545" fmla="*/ 2848359 w 5235586"/>
                <a:gd name="connsiteY545" fmla="*/ 3817286 h 3977558"/>
                <a:gd name="connsiteX546" fmla="*/ 2803370 w 5235586"/>
                <a:gd name="connsiteY546" fmla="*/ 3772295 h 3977558"/>
                <a:gd name="connsiteX547" fmla="*/ 2800560 w 5235586"/>
                <a:gd name="connsiteY547" fmla="*/ 3769484 h 3977558"/>
                <a:gd name="connsiteX548" fmla="*/ 2803370 w 5235586"/>
                <a:gd name="connsiteY548" fmla="*/ 3766674 h 3977558"/>
                <a:gd name="connsiteX549" fmla="*/ 2851172 w 5235586"/>
                <a:gd name="connsiteY549" fmla="*/ 3718872 h 3977558"/>
                <a:gd name="connsiteX550" fmla="*/ 2696525 w 5235586"/>
                <a:gd name="connsiteY550" fmla="*/ 3718872 h 3977558"/>
                <a:gd name="connsiteX551" fmla="*/ 2744328 w 5235586"/>
                <a:gd name="connsiteY551" fmla="*/ 3766674 h 3977558"/>
                <a:gd name="connsiteX552" fmla="*/ 2747138 w 5235586"/>
                <a:gd name="connsiteY552" fmla="*/ 3769484 h 3977558"/>
                <a:gd name="connsiteX553" fmla="*/ 2744328 w 5235586"/>
                <a:gd name="connsiteY553" fmla="*/ 3772295 h 3977558"/>
                <a:gd name="connsiteX554" fmla="*/ 2699336 w 5235586"/>
                <a:gd name="connsiteY554" fmla="*/ 3817286 h 3977558"/>
                <a:gd name="connsiteX555" fmla="*/ 2696525 w 5235586"/>
                <a:gd name="connsiteY555" fmla="*/ 3820097 h 3977558"/>
                <a:gd name="connsiteX556" fmla="*/ 2693712 w 5235586"/>
                <a:gd name="connsiteY556" fmla="*/ 3817286 h 3977558"/>
                <a:gd name="connsiteX557" fmla="*/ 2648723 w 5235586"/>
                <a:gd name="connsiteY557" fmla="*/ 3772295 h 3977558"/>
                <a:gd name="connsiteX558" fmla="*/ 2645913 w 5235586"/>
                <a:gd name="connsiteY558" fmla="*/ 3769484 h 3977558"/>
                <a:gd name="connsiteX559" fmla="*/ 2648723 w 5235586"/>
                <a:gd name="connsiteY559" fmla="*/ 3766674 h 3977558"/>
                <a:gd name="connsiteX560" fmla="*/ 2696525 w 5235586"/>
                <a:gd name="connsiteY560" fmla="*/ 3718872 h 3977558"/>
                <a:gd name="connsiteX561" fmla="*/ 2539061 w 5235586"/>
                <a:gd name="connsiteY561" fmla="*/ 3718872 h 3977558"/>
                <a:gd name="connsiteX562" fmla="*/ 2586863 w 5235586"/>
                <a:gd name="connsiteY562" fmla="*/ 3766674 h 3977558"/>
                <a:gd name="connsiteX563" fmla="*/ 2589673 w 5235586"/>
                <a:gd name="connsiteY563" fmla="*/ 3769484 h 3977558"/>
                <a:gd name="connsiteX564" fmla="*/ 2586863 w 5235586"/>
                <a:gd name="connsiteY564" fmla="*/ 3772295 h 3977558"/>
                <a:gd name="connsiteX565" fmla="*/ 2541874 w 5235586"/>
                <a:gd name="connsiteY565" fmla="*/ 3817286 h 3977558"/>
                <a:gd name="connsiteX566" fmla="*/ 2539061 w 5235586"/>
                <a:gd name="connsiteY566" fmla="*/ 3820097 h 3977558"/>
                <a:gd name="connsiteX567" fmla="*/ 2536247 w 5235586"/>
                <a:gd name="connsiteY567" fmla="*/ 3817286 h 3977558"/>
                <a:gd name="connsiteX568" fmla="*/ 2491261 w 5235586"/>
                <a:gd name="connsiteY568" fmla="*/ 3772295 h 3977558"/>
                <a:gd name="connsiteX569" fmla="*/ 2488448 w 5235586"/>
                <a:gd name="connsiteY569" fmla="*/ 3769484 h 3977558"/>
                <a:gd name="connsiteX570" fmla="*/ 2491261 w 5235586"/>
                <a:gd name="connsiteY570" fmla="*/ 3766674 h 3977558"/>
                <a:gd name="connsiteX571" fmla="*/ 2539061 w 5235586"/>
                <a:gd name="connsiteY571" fmla="*/ 3718872 h 3977558"/>
                <a:gd name="connsiteX572" fmla="*/ 2384413 w 5235586"/>
                <a:gd name="connsiteY572" fmla="*/ 3718872 h 3977558"/>
                <a:gd name="connsiteX573" fmla="*/ 2432215 w 5235586"/>
                <a:gd name="connsiteY573" fmla="*/ 3766674 h 3977558"/>
                <a:gd name="connsiteX574" fmla="*/ 2435025 w 5235586"/>
                <a:gd name="connsiteY574" fmla="*/ 3769484 h 3977558"/>
                <a:gd name="connsiteX575" fmla="*/ 2432215 w 5235586"/>
                <a:gd name="connsiteY575" fmla="*/ 3772295 h 3977558"/>
                <a:gd name="connsiteX576" fmla="*/ 2387226 w 5235586"/>
                <a:gd name="connsiteY576" fmla="*/ 3817286 h 3977558"/>
                <a:gd name="connsiteX577" fmla="*/ 2384413 w 5235586"/>
                <a:gd name="connsiteY577" fmla="*/ 3820097 h 3977558"/>
                <a:gd name="connsiteX578" fmla="*/ 2381599 w 5235586"/>
                <a:gd name="connsiteY578" fmla="*/ 3817286 h 3977558"/>
                <a:gd name="connsiteX579" fmla="*/ 2336613 w 5235586"/>
                <a:gd name="connsiteY579" fmla="*/ 3772295 h 3977558"/>
                <a:gd name="connsiteX580" fmla="*/ 2333800 w 5235586"/>
                <a:gd name="connsiteY580" fmla="*/ 3769484 h 3977558"/>
                <a:gd name="connsiteX581" fmla="*/ 2336613 w 5235586"/>
                <a:gd name="connsiteY581" fmla="*/ 3766674 h 3977558"/>
                <a:gd name="connsiteX582" fmla="*/ 2384413 w 5235586"/>
                <a:gd name="connsiteY582" fmla="*/ 3718872 h 3977558"/>
                <a:gd name="connsiteX583" fmla="*/ 2229761 w 5235586"/>
                <a:gd name="connsiteY583" fmla="*/ 3718872 h 3977558"/>
                <a:gd name="connsiteX584" fmla="*/ 2277564 w 5235586"/>
                <a:gd name="connsiteY584" fmla="*/ 3766674 h 3977558"/>
                <a:gd name="connsiteX585" fmla="*/ 2280374 w 5235586"/>
                <a:gd name="connsiteY585" fmla="*/ 3769484 h 3977558"/>
                <a:gd name="connsiteX586" fmla="*/ 2277564 w 5235586"/>
                <a:gd name="connsiteY586" fmla="*/ 3772295 h 3977558"/>
                <a:gd name="connsiteX587" fmla="*/ 2232575 w 5235586"/>
                <a:gd name="connsiteY587" fmla="*/ 3817286 h 3977558"/>
                <a:gd name="connsiteX588" fmla="*/ 2229761 w 5235586"/>
                <a:gd name="connsiteY588" fmla="*/ 3820097 h 3977558"/>
                <a:gd name="connsiteX589" fmla="*/ 2226948 w 5235586"/>
                <a:gd name="connsiteY589" fmla="*/ 3817286 h 3977558"/>
                <a:gd name="connsiteX590" fmla="*/ 2181962 w 5235586"/>
                <a:gd name="connsiteY590" fmla="*/ 3772295 h 3977558"/>
                <a:gd name="connsiteX591" fmla="*/ 2179149 w 5235586"/>
                <a:gd name="connsiteY591" fmla="*/ 3769484 h 3977558"/>
                <a:gd name="connsiteX592" fmla="*/ 2181962 w 5235586"/>
                <a:gd name="connsiteY592" fmla="*/ 3766674 h 3977558"/>
                <a:gd name="connsiteX593" fmla="*/ 2229761 w 5235586"/>
                <a:gd name="connsiteY593" fmla="*/ 3718872 h 3977558"/>
                <a:gd name="connsiteX594" fmla="*/ 2075115 w 5235586"/>
                <a:gd name="connsiteY594" fmla="*/ 3718872 h 3977558"/>
                <a:gd name="connsiteX595" fmla="*/ 2122917 w 5235586"/>
                <a:gd name="connsiteY595" fmla="*/ 3766674 h 3977558"/>
                <a:gd name="connsiteX596" fmla="*/ 2125727 w 5235586"/>
                <a:gd name="connsiteY596" fmla="*/ 3769484 h 3977558"/>
                <a:gd name="connsiteX597" fmla="*/ 2122917 w 5235586"/>
                <a:gd name="connsiteY597" fmla="*/ 3772295 h 3977558"/>
                <a:gd name="connsiteX598" fmla="*/ 2077928 w 5235586"/>
                <a:gd name="connsiteY598" fmla="*/ 3817286 h 3977558"/>
                <a:gd name="connsiteX599" fmla="*/ 2075115 w 5235586"/>
                <a:gd name="connsiteY599" fmla="*/ 3820097 h 3977558"/>
                <a:gd name="connsiteX600" fmla="*/ 2072301 w 5235586"/>
                <a:gd name="connsiteY600" fmla="*/ 3817286 h 3977558"/>
                <a:gd name="connsiteX601" fmla="*/ 2027315 w 5235586"/>
                <a:gd name="connsiteY601" fmla="*/ 3772295 h 3977558"/>
                <a:gd name="connsiteX602" fmla="*/ 2024502 w 5235586"/>
                <a:gd name="connsiteY602" fmla="*/ 3769484 h 3977558"/>
                <a:gd name="connsiteX603" fmla="*/ 2027315 w 5235586"/>
                <a:gd name="connsiteY603" fmla="*/ 3766674 h 3977558"/>
                <a:gd name="connsiteX604" fmla="*/ 2075115 w 5235586"/>
                <a:gd name="connsiteY604" fmla="*/ 3718872 h 3977558"/>
                <a:gd name="connsiteX605" fmla="*/ 1917652 w 5235586"/>
                <a:gd name="connsiteY605" fmla="*/ 3718872 h 3977558"/>
                <a:gd name="connsiteX606" fmla="*/ 1965455 w 5235586"/>
                <a:gd name="connsiteY606" fmla="*/ 3766674 h 3977558"/>
                <a:gd name="connsiteX607" fmla="*/ 1968265 w 5235586"/>
                <a:gd name="connsiteY607" fmla="*/ 3769484 h 3977558"/>
                <a:gd name="connsiteX608" fmla="*/ 1965455 w 5235586"/>
                <a:gd name="connsiteY608" fmla="*/ 3772295 h 3977558"/>
                <a:gd name="connsiteX609" fmla="*/ 1920463 w 5235586"/>
                <a:gd name="connsiteY609" fmla="*/ 3817286 h 3977558"/>
                <a:gd name="connsiteX610" fmla="*/ 1917652 w 5235586"/>
                <a:gd name="connsiteY610" fmla="*/ 3820097 h 3977558"/>
                <a:gd name="connsiteX611" fmla="*/ 1914839 w 5235586"/>
                <a:gd name="connsiteY611" fmla="*/ 3817286 h 3977558"/>
                <a:gd name="connsiteX612" fmla="*/ 1869850 w 5235586"/>
                <a:gd name="connsiteY612" fmla="*/ 3772295 h 3977558"/>
                <a:gd name="connsiteX613" fmla="*/ 1867040 w 5235586"/>
                <a:gd name="connsiteY613" fmla="*/ 3769484 h 3977558"/>
                <a:gd name="connsiteX614" fmla="*/ 1869850 w 5235586"/>
                <a:gd name="connsiteY614" fmla="*/ 3766674 h 3977558"/>
                <a:gd name="connsiteX615" fmla="*/ 1917652 w 5235586"/>
                <a:gd name="connsiteY615" fmla="*/ 3718872 h 3977558"/>
                <a:gd name="connsiteX616" fmla="*/ 1763004 w 5235586"/>
                <a:gd name="connsiteY616" fmla="*/ 3718872 h 3977558"/>
                <a:gd name="connsiteX617" fmla="*/ 1810807 w 5235586"/>
                <a:gd name="connsiteY617" fmla="*/ 3766674 h 3977558"/>
                <a:gd name="connsiteX618" fmla="*/ 1813617 w 5235586"/>
                <a:gd name="connsiteY618" fmla="*/ 3769484 h 3977558"/>
                <a:gd name="connsiteX619" fmla="*/ 1810807 w 5235586"/>
                <a:gd name="connsiteY619" fmla="*/ 3772295 h 3977558"/>
                <a:gd name="connsiteX620" fmla="*/ 1765815 w 5235586"/>
                <a:gd name="connsiteY620" fmla="*/ 3817286 h 3977558"/>
                <a:gd name="connsiteX621" fmla="*/ 1763004 w 5235586"/>
                <a:gd name="connsiteY621" fmla="*/ 3820097 h 3977558"/>
                <a:gd name="connsiteX622" fmla="*/ 1760191 w 5235586"/>
                <a:gd name="connsiteY622" fmla="*/ 3817286 h 3977558"/>
                <a:gd name="connsiteX623" fmla="*/ 1715202 w 5235586"/>
                <a:gd name="connsiteY623" fmla="*/ 3772295 h 3977558"/>
                <a:gd name="connsiteX624" fmla="*/ 1712392 w 5235586"/>
                <a:gd name="connsiteY624" fmla="*/ 3769484 h 3977558"/>
                <a:gd name="connsiteX625" fmla="*/ 1715202 w 5235586"/>
                <a:gd name="connsiteY625" fmla="*/ 3766674 h 3977558"/>
                <a:gd name="connsiteX626" fmla="*/ 1763004 w 5235586"/>
                <a:gd name="connsiteY626" fmla="*/ 3718872 h 3977558"/>
                <a:gd name="connsiteX627" fmla="*/ 1608353 w 5235586"/>
                <a:gd name="connsiteY627" fmla="*/ 3718872 h 3977558"/>
                <a:gd name="connsiteX628" fmla="*/ 1656156 w 5235586"/>
                <a:gd name="connsiteY628" fmla="*/ 3766674 h 3977558"/>
                <a:gd name="connsiteX629" fmla="*/ 1658966 w 5235586"/>
                <a:gd name="connsiteY629" fmla="*/ 3769484 h 3977558"/>
                <a:gd name="connsiteX630" fmla="*/ 1656156 w 5235586"/>
                <a:gd name="connsiteY630" fmla="*/ 3772295 h 3977558"/>
                <a:gd name="connsiteX631" fmla="*/ 1611164 w 5235586"/>
                <a:gd name="connsiteY631" fmla="*/ 3817286 h 3977558"/>
                <a:gd name="connsiteX632" fmla="*/ 1608353 w 5235586"/>
                <a:gd name="connsiteY632" fmla="*/ 3820097 h 3977558"/>
                <a:gd name="connsiteX633" fmla="*/ 1605540 w 5235586"/>
                <a:gd name="connsiteY633" fmla="*/ 3817286 h 3977558"/>
                <a:gd name="connsiteX634" fmla="*/ 1560551 w 5235586"/>
                <a:gd name="connsiteY634" fmla="*/ 3772295 h 3977558"/>
                <a:gd name="connsiteX635" fmla="*/ 1557741 w 5235586"/>
                <a:gd name="connsiteY635" fmla="*/ 3769484 h 3977558"/>
                <a:gd name="connsiteX636" fmla="*/ 1560551 w 5235586"/>
                <a:gd name="connsiteY636" fmla="*/ 3766674 h 3977558"/>
                <a:gd name="connsiteX637" fmla="*/ 1608353 w 5235586"/>
                <a:gd name="connsiteY637" fmla="*/ 3718872 h 3977558"/>
                <a:gd name="connsiteX638" fmla="*/ 1450892 w 5235586"/>
                <a:gd name="connsiteY638" fmla="*/ 3718872 h 3977558"/>
                <a:gd name="connsiteX639" fmla="*/ 1498695 w 5235586"/>
                <a:gd name="connsiteY639" fmla="*/ 3766674 h 3977558"/>
                <a:gd name="connsiteX640" fmla="*/ 1501505 w 5235586"/>
                <a:gd name="connsiteY640" fmla="*/ 3769484 h 3977558"/>
                <a:gd name="connsiteX641" fmla="*/ 1498695 w 5235586"/>
                <a:gd name="connsiteY641" fmla="*/ 3772295 h 3977558"/>
                <a:gd name="connsiteX642" fmla="*/ 1453706 w 5235586"/>
                <a:gd name="connsiteY642" fmla="*/ 3817286 h 3977558"/>
                <a:gd name="connsiteX643" fmla="*/ 1450892 w 5235586"/>
                <a:gd name="connsiteY643" fmla="*/ 3820097 h 3977558"/>
                <a:gd name="connsiteX644" fmla="*/ 1448079 w 5235586"/>
                <a:gd name="connsiteY644" fmla="*/ 3817286 h 3977558"/>
                <a:gd name="connsiteX645" fmla="*/ 1403090 w 5235586"/>
                <a:gd name="connsiteY645" fmla="*/ 3772295 h 3977558"/>
                <a:gd name="connsiteX646" fmla="*/ 1400280 w 5235586"/>
                <a:gd name="connsiteY646" fmla="*/ 3769484 h 3977558"/>
                <a:gd name="connsiteX647" fmla="*/ 1403090 w 5235586"/>
                <a:gd name="connsiteY647" fmla="*/ 3766674 h 3977558"/>
                <a:gd name="connsiteX648" fmla="*/ 1450892 w 5235586"/>
                <a:gd name="connsiteY648" fmla="*/ 3718872 h 3977558"/>
                <a:gd name="connsiteX649" fmla="*/ 1296244 w 5235586"/>
                <a:gd name="connsiteY649" fmla="*/ 3718872 h 3977558"/>
                <a:gd name="connsiteX650" fmla="*/ 1344046 w 5235586"/>
                <a:gd name="connsiteY650" fmla="*/ 3766674 h 3977558"/>
                <a:gd name="connsiteX651" fmla="*/ 1346857 w 5235586"/>
                <a:gd name="connsiteY651" fmla="*/ 3769484 h 3977558"/>
                <a:gd name="connsiteX652" fmla="*/ 1344046 w 5235586"/>
                <a:gd name="connsiteY652" fmla="*/ 3772295 h 3977558"/>
                <a:gd name="connsiteX653" fmla="*/ 1299058 w 5235586"/>
                <a:gd name="connsiteY653" fmla="*/ 3817286 h 3977558"/>
                <a:gd name="connsiteX654" fmla="*/ 1296244 w 5235586"/>
                <a:gd name="connsiteY654" fmla="*/ 3820097 h 3977558"/>
                <a:gd name="connsiteX655" fmla="*/ 1293431 w 5235586"/>
                <a:gd name="connsiteY655" fmla="*/ 3817286 h 3977558"/>
                <a:gd name="connsiteX656" fmla="*/ 1248442 w 5235586"/>
                <a:gd name="connsiteY656" fmla="*/ 3772295 h 3977558"/>
                <a:gd name="connsiteX657" fmla="*/ 1245632 w 5235586"/>
                <a:gd name="connsiteY657" fmla="*/ 3769484 h 3977558"/>
                <a:gd name="connsiteX658" fmla="*/ 1248442 w 5235586"/>
                <a:gd name="connsiteY658" fmla="*/ 3766674 h 3977558"/>
                <a:gd name="connsiteX659" fmla="*/ 1296244 w 5235586"/>
                <a:gd name="connsiteY659" fmla="*/ 3718872 h 3977558"/>
                <a:gd name="connsiteX660" fmla="*/ 1141593 w 5235586"/>
                <a:gd name="connsiteY660" fmla="*/ 3718872 h 3977558"/>
                <a:gd name="connsiteX661" fmla="*/ 1189395 w 5235586"/>
                <a:gd name="connsiteY661" fmla="*/ 3766674 h 3977558"/>
                <a:gd name="connsiteX662" fmla="*/ 1192206 w 5235586"/>
                <a:gd name="connsiteY662" fmla="*/ 3769484 h 3977558"/>
                <a:gd name="connsiteX663" fmla="*/ 1189395 w 5235586"/>
                <a:gd name="connsiteY663" fmla="*/ 3772295 h 3977558"/>
                <a:gd name="connsiteX664" fmla="*/ 1144407 w 5235586"/>
                <a:gd name="connsiteY664" fmla="*/ 3817286 h 3977558"/>
                <a:gd name="connsiteX665" fmla="*/ 1141593 w 5235586"/>
                <a:gd name="connsiteY665" fmla="*/ 3820097 h 3977558"/>
                <a:gd name="connsiteX666" fmla="*/ 1138780 w 5235586"/>
                <a:gd name="connsiteY666" fmla="*/ 3817286 h 3977558"/>
                <a:gd name="connsiteX667" fmla="*/ 1093791 w 5235586"/>
                <a:gd name="connsiteY667" fmla="*/ 3772295 h 3977558"/>
                <a:gd name="connsiteX668" fmla="*/ 1090981 w 5235586"/>
                <a:gd name="connsiteY668" fmla="*/ 3769484 h 3977558"/>
                <a:gd name="connsiteX669" fmla="*/ 1093791 w 5235586"/>
                <a:gd name="connsiteY669" fmla="*/ 3766674 h 3977558"/>
                <a:gd name="connsiteX670" fmla="*/ 1141593 w 5235586"/>
                <a:gd name="connsiteY670" fmla="*/ 3718872 h 3977558"/>
                <a:gd name="connsiteX671" fmla="*/ 984132 w 5235586"/>
                <a:gd name="connsiteY671" fmla="*/ 3718872 h 3977558"/>
                <a:gd name="connsiteX672" fmla="*/ 1031934 w 5235586"/>
                <a:gd name="connsiteY672" fmla="*/ 3766674 h 3977558"/>
                <a:gd name="connsiteX673" fmla="*/ 1034745 w 5235586"/>
                <a:gd name="connsiteY673" fmla="*/ 3769484 h 3977558"/>
                <a:gd name="connsiteX674" fmla="*/ 1031934 w 5235586"/>
                <a:gd name="connsiteY674" fmla="*/ 3772295 h 3977558"/>
                <a:gd name="connsiteX675" fmla="*/ 986946 w 5235586"/>
                <a:gd name="connsiteY675" fmla="*/ 3817286 h 3977558"/>
                <a:gd name="connsiteX676" fmla="*/ 984132 w 5235586"/>
                <a:gd name="connsiteY676" fmla="*/ 3820097 h 3977558"/>
                <a:gd name="connsiteX677" fmla="*/ 981319 w 5235586"/>
                <a:gd name="connsiteY677" fmla="*/ 3817286 h 3977558"/>
                <a:gd name="connsiteX678" fmla="*/ 936330 w 5235586"/>
                <a:gd name="connsiteY678" fmla="*/ 3772295 h 3977558"/>
                <a:gd name="connsiteX679" fmla="*/ 933520 w 5235586"/>
                <a:gd name="connsiteY679" fmla="*/ 3769484 h 3977558"/>
                <a:gd name="connsiteX680" fmla="*/ 936330 w 5235586"/>
                <a:gd name="connsiteY680" fmla="*/ 3766674 h 3977558"/>
                <a:gd name="connsiteX681" fmla="*/ 984132 w 5235586"/>
                <a:gd name="connsiteY681" fmla="*/ 3718872 h 3977558"/>
                <a:gd name="connsiteX682" fmla="*/ 829484 w 5235586"/>
                <a:gd name="connsiteY682" fmla="*/ 3718872 h 3977558"/>
                <a:gd name="connsiteX683" fmla="*/ 877286 w 5235586"/>
                <a:gd name="connsiteY683" fmla="*/ 3766674 h 3977558"/>
                <a:gd name="connsiteX684" fmla="*/ 880097 w 5235586"/>
                <a:gd name="connsiteY684" fmla="*/ 3769484 h 3977558"/>
                <a:gd name="connsiteX685" fmla="*/ 877286 w 5235586"/>
                <a:gd name="connsiteY685" fmla="*/ 3772295 h 3977558"/>
                <a:gd name="connsiteX686" fmla="*/ 832298 w 5235586"/>
                <a:gd name="connsiteY686" fmla="*/ 3817286 h 3977558"/>
                <a:gd name="connsiteX687" fmla="*/ 829484 w 5235586"/>
                <a:gd name="connsiteY687" fmla="*/ 3820097 h 3977558"/>
                <a:gd name="connsiteX688" fmla="*/ 826671 w 5235586"/>
                <a:gd name="connsiteY688" fmla="*/ 3817286 h 3977558"/>
                <a:gd name="connsiteX689" fmla="*/ 781682 w 5235586"/>
                <a:gd name="connsiteY689" fmla="*/ 3772295 h 3977558"/>
                <a:gd name="connsiteX690" fmla="*/ 778872 w 5235586"/>
                <a:gd name="connsiteY690" fmla="*/ 3769484 h 3977558"/>
                <a:gd name="connsiteX691" fmla="*/ 781682 w 5235586"/>
                <a:gd name="connsiteY691" fmla="*/ 3766674 h 3977558"/>
                <a:gd name="connsiteX692" fmla="*/ 829484 w 5235586"/>
                <a:gd name="connsiteY692" fmla="*/ 3718872 h 3977558"/>
                <a:gd name="connsiteX693" fmla="*/ 674833 w 5235586"/>
                <a:gd name="connsiteY693" fmla="*/ 3718872 h 3977558"/>
                <a:gd name="connsiteX694" fmla="*/ 722635 w 5235586"/>
                <a:gd name="connsiteY694" fmla="*/ 3766674 h 3977558"/>
                <a:gd name="connsiteX695" fmla="*/ 725446 w 5235586"/>
                <a:gd name="connsiteY695" fmla="*/ 3769484 h 3977558"/>
                <a:gd name="connsiteX696" fmla="*/ 722635 w 5235586"/>
                <a:gd name="connsiteY696" fmla="*/ 3772295 h 3977558"/>
                <a:gd name="connsiteX697" fmla="*/ 677647 w 5235586"/>
                <a:gd name="connsiteY697" fmla="*/ 3817286 h 3977558"/>
                <a:gd name="connsiteX698" fmla="*/ 674833 w 5235586"/>
                <a:gd name="connsiteY698" fmla="*/ 3820097 h 3977558"/>
                <a:gd name="connsiteX699" fmla="*/ 672020 w 5235586"/>
                <a:gd name="connsiteY699" fmla="*/ 3817286 h 3977558"/>
                <a:gd name="connsiteX700" fmla="*/ 627031 w 5235586"/>
                <a:gd name="connsiteY700" fmla="*/ 3772295 h 3977558"/>
                <a:gd name="connsiteX701" fmla="*/ 624221 w 5235586"/>
                <a:gd name="connsiteY701" fmla="*/ 3769484 h 3977558"/>
                <a:gd name="connsiteX702" fmla="*/ 627031 w 5235586"/>
                <a:gd name="connsiteY702" fmla="*/ 3766674 h 3977558"/>
                <a:gd name="connsiteX703" fmla="*/ 674833 w 5235586"/>
                <a:gd name="connsiteY703" fmla="*/ 3718872 h 3977558"/>
                <a:gd name="connsiteX704" fmla="*/ 517372 w 5235586"/>
                <a:gd name="connsiteY704" fmla="*/ 3718872 h 3977558"/>
                <a:gd name="connsiteX705" fmla="*/ 565174 w 5235586"/>
                <a:gd name="connsiteY705" fmla="*/ 3766674 h 3977558"/>
                <a:gd name="connsiteX706" fmla="*/ 567985 w 5235586"/>
                <a:gd name="connsiteY706" fmla="*/ 3769484 h 3977558"/>
                <a:gd name="connsiteX707" fmla="*/ 565174 w 5235586"/>
                <a:gd name="connsiteY707" fmla="*/ 3772295 h 3977558"/>
                <a:gd name="connsiteX708" fmla="*/ 520183 w 5235586"/>
                <a:gd name="connsiteY708" fmla="*/ 3817286 h 3977558"/>
                <a:gd name="connsiteX709" fmla="*/ 517372 w 5235586"/>
                <a:gd name="connsiteY709" fmla="*/ 3820097 h 3977558"/>
                <a:gd name="connsiteX710" fmla="*/ 514559 w 5235586"/>
                <a:gd name="connsiteY710" fmla="*/ 3817286 h 3977558"/>
                <a:gd name="connsiteX711" fmla="*/ 469570 w 5235586"/>
                <a:gd name="connsiteY711" fmla="*/ 3772295 h 3977558"/>
                <a:gd name="connsiteX712" fmla="*/ 466760 w 5235586"/>
                <a:gd name="connsiteY712" fmla="*/ 3769484 h 3977558"/>
                <a:gd name="connsiteX713" fmla="*/ 469570 w 5235586"/>
                <a:gd name="connsiteY713" fmla="*/ 3766674 h 3977558"/>
                <a:gd name="connsiteX714" fmla="*/ 517372 w 5235586"/>
                <a:gd name="connsiteY714" fmla="*/ 3718872 h 3977558"/>
                <a:gd name="connsiteX715" fmla="*/ 362724 w 5235586"/>
                <a:gd name="connsiteY715" fmla="*/ 3718872 h 3977558"/>
                <a:gd name="connsiteX716" fmla="*/ 410526 w 5235586"/>
                <a:gd name="connsiteY716" fmla="*/ 3766674 h 3977558"/>
                <a:gd name="connsiteX717" fmla="*/ 413337 w 5235586"/>
                <a:gd name="connsiteY717" fmla="*/ 3769484 h 3977558"/>
                <a:gd name="connsiteX718" fmla="*/ 410526 w 5235586"/>
                <a:gd name="connsiteY718" fmla="*/ 3772295 h 3977558"/>
                <a:gd name="connsiteX719" fmla="*/ 365535 w 5235586"/>
                <a:gd name="connsiteY719" fmla="*/ 3817286 h 3977558"/>
                <a:gd name="connsiteX720" fmla="*/ 362724 w 5235586"/>
                <a:gd name="connsiteY720" fmla="*/ 3820097 h 3977558"/>
                <a:gd name="connsiteX721" fmla="*/ 359911 w 5235586"/>
                <a:gd name="connsiteY721" fmla="*/ 3817286 h 3977558"/>
                <a:gd name="connsiteX722" fmla="*/ 314922 w 5235586"/>
                <a:gd name="connsiteY722" fmla="*/ 3772295 h 3977558"/>
                <a:gd name="connsiteX723" fmla="*/ 312112 w 5235586"/>
                <a:gd name="connsiteY723" fmla="*/ 3769484 h 3977558"/>
                <a:gd name="connsiteX724" fmla="*/ 314922 w 5235586"/>
                <a:gd name="connsiteY724" fmla="*/ 3766674 h 3977558"/>
                <a:gd name="connsiteX725" fmla="*/ 362724 w 5235586"/>
                <a:gd name="connsiteY725" fmla="*/ 3718872 h 3977558"/>
                <a:gd name="connsiteX726" fmla="*/ 208073 w 5235586"/>
                <a:gd name="connsiteY726" fmla="*/ 3718872 h 3977558"/>
                <a:gd name="connsiteX727" fmla="*/ 255875 w 5235586"/>
                <a:gd name="connsiteY727" fmla="*/ 3766674 h 3977558"/>
                <a:gd name="connsiteX728" fmla="*/ 258686 w 5235586"/>
                <a:gd name="connsiteY728" fmla="*/ 3769484 h 3977558"/>
                <a:gd name="connsiteX729" fmla="*/ 255875 w 5235586"/>
                <a:gd name="connsiteY729" fmla="*/ 3772295 h 3977558"/>
                <a:gd name="connsiteX730" fmla="*/ 210884 w 5235586"/>
                <a:gd name="connsiteY730" fmla="*/ 3817286 h 3977558"/>
                <a:gd name="connsiteX731" fmla="*/ 208073 w 5235586"/>
                <a:gd name="connsiteY731" fmla="*/ 3820097 h 3977558"/>
                <a:gd name="connsiteX732" fmla="*/ 205260 w 5235586"/>
                <a:gd name="connsiteY732" fmla="*/ 3817286 h 3977558"/>
                <a:gd name="connsiteX733" fmla="*/ 160271 w 5235586"/>
                <a:gd name="connsiteY733" fmla="*/ 3772295 h 3977558"/>
                <a:gd name="connsiteX734" fmla="*/ 157461 w 5235586"/>
                <a:gd name="connsiteY734" fmla="*/ 3769484 h 3977558"/>
                <a:gd name="connsiteX735" fmla="*/ 160271 w 5235586"/>
                <a:gd name="connsiteY735" fmla="*/ 3766674 h 3977558"/>
                <a:gd name="connsiteX736" fmla="*/ 208073 w 5235586"/>
                <a:gd name="connsiteY736" fmla="*/ 3718872 h 3977558"/>
                <a:gd name="connsiteX737" fmla="*/ 50612 w 5235586"/>
                <a:gd name="connsiteY737" fmla="*/ 3718872 h 3977558"/>
                <a:gd name="connsiteX738" fmla="*/ 98414 w 5235586"/>
                <a:gd name="connsiteY738" fmla="*/ 3766674 h 3977558"/>
                <a:gd name="connsiteX739" fmla="*/ 101225 w 5235586"/>
                <a:gd name="connsiteY739" fmla="*/ 3769484 h 3977558"/>
                <a:gd name="connsiteX740" fmla="*/ 98414 w 5235586"/>
                <a:gd name="connsiteY740" fmla="*/ 3772295 h 3977558"/>
                <a:gd name="connsiteX741" fmla="*/ 53426 w 5235586"/>
                <a:gd name="connsiteY741" fmla="*/ 3817286 h 3977558"/>
                <a:gd name="connsiteX742" fmla="*/ 50612 w 5235586"/>
                <a:gd name="connsiteY742" fmla="*/ 3820097 h 3977558"/>
                <a:gd name="connsiteX743" fmla="*/ 47802 w 5235586"/>
                <a:gd name="connsiteY743" fmla="*/ 3817286 h 3977558"/>
                <a:gd name="connsiteX744" fmla="*/ 2813 w 5235586"/>
                <a:gd name="connsiteY744" fmla="*/ 3772295 h 3977558"/>
                <a:gd name="connsiteX745" fmla="*/ 0 w 5235586"/>
                <a:gd name="connsiteY745" fmla="*/ 3769484 h 3977558"/>
                <a:gd name="connsiteX746" fmla="*/ 2813 w 5235586"/>
                <a:gd name="connsiteY746" fmla="*/ 3766674 h 3977558"/>
                <a:gd name="connsiteX747" fmla="*/ 50612 w 5235586"/>
                <a:gd name="connsiteY747" fmla="*/ 3718872 h 3977558"/>
                <a:gd name="connsiteX748" fmla="*/ 5184973 w 5235586"/>
                <a:gd name="connsiteY748" fmla="*/ 3564224 h 3977558"/>
                <a:gd name="connsiteX749" fmla="*/ 5232776 w 5235586"/>
                <a:gd name="connsiteY749" fmla="*/ 3612026 h 3977558"/>
                <a:gd name="connsiteX750" fmla="*/ 5235586 w 5235586"/>
                <a:gd name="connsiteY750" fmla="*/ 3614836 h 3977558"/>
                <a:gd name="connsiteX751" fmla="*/ 5232776 w 5235586"/>
                <a:gd name="connsiteY751" fmla="*/ 3617647 h 3977558"/>
                <a:gd name="connsiteX752" fmla="*/ 5187787 w 5235586"/>
                <a:gd name="connsiteY752" fmla="*/ 3662638 h 3977558"/>
                <a:gd name="connsiteX753" fmla="*/ 5184973 w 5235586"/>
                <a:gd name="connsiteY753" fmla="*/ 3665449 h 3977558"/>
                <a:gd name="connsiteX754" fmla="*/ 5182163 w 5235586"/>
                <a:gd name="connsiteY754" fmla="*/ 3662638 h 3977558"/>
                <a:gd name="connsiteX755" fmla="*/ 5137174 w 5235586"/>
                <a:gd name="connsiteY755" fmla="*/ 3617647 h 3977558"/>
                <a:gd name="connsiteX756" fmla="*/ 5134361 w 5235586"/>
                <a:gd name="connsiteY756" fmla="*/ 3614836 h 3977558"/>
                <a:gd name="connsiteX757" fmla="*/ 5137174 w 5235586"/>
                <a:gd name="connsiteY757" fmla="*/ 3612026 h 3977558"/>
                <a:gd name="connsiteX758" fmla="*/ 5184973 w 5235586"/>
                <a:gd name="connsiteY758" fmla="*/ 3564224 h 3977558"/>
                <a:gd name="connsiteX759" fmla="*/ 5030325 w 5235586"/>
                <a:gd name="connsiteY759" fmla="*/ 3564224 h 3977558"/>
                <a:gd name="connsiteX760" fmla="*/ 5078128 w 5235586"/>
                <a:gd name="connsiteY760" fmla="*/ 3612026 h 3977558"/>
                <a:gd name="connsiteX761" fmla="*/ 5080938 w 5235586"/>
                <a:gd name="connsiteY761" fmla="*/ 3614836 h 3977558"/>
                <a:gd name="connsiteX762" fmla="*/ 5078128 w 5235586"/>
                <a:gd name="connsiteY762" fmla="*/ 3617647 h 3977558"/>
                <a:gd name="connsiteX763" fmla="*/ 5033136 w 5235586"/>
                <a:gd name="connsiteY763" fmla="*/ 3662638 h 3977558"/>
                <a:gd name="connsiteX764" fmla="*/ 5030325 w 5235586"/>
                <a:gd name="connsiteY764" fmla="*/ 3665449 h 3977558"/>
                <a:gd name="connsiteX765" fmla="*/ 5027512 w 5235586"/>
                <a:gd name="connsiteY765" fmla="*/ 3662638 h 3977558"/>
                <a:gd name="connsiteX766" fmla="*/ 4982523 w 5235586"/>
                <a:gd name="connsiteY766" fmla="*/ 3617647 h 3977558"/>
                <a:gd name="connsiteX767" fmla="*/ 4979713 w 5235586"/>
                <a:gd name="connsiteY767" fmla="*/ 3614836 h 3977558"/>
                <a:gd name="connsiteX768" fmla="*/ 4982523 w 5235586"/>
                <a:gd name="connsiteY768" fmla="*/ 3612026 h 3977558"/>
                <a:gd name="connsiteX769" fmla="*/ 5030325 w 5235586"/>
                <a:gd name="connsiteY769" fmla="*/ 3564224 h 3977558"/>
                <a:gd name="connsiteX770" fmla="*/ 4872861 w 5235586"/>
                <a:gd name="connsiteY770" fmla="*/ 3564224 h 3977558"/>
                <a:gd name="connsiteX771" fmla="*/ 4920664 w 5235586"/>
                <a:gd name="connsiteY771" fmla="*/ 3612026 h 3977558"/>
                <a:gd name="connsiteX772" fmla="*/ 4923474 w 5235586"/>
                <a:gd name="connsiteY772" fmla="*/ 3614836 h 3977558"/>
                <a:gd name="connsiteX773" fmla="*/ 4920664 w 5235586"/>
                <a:gd name="connsiteY773" fmla="*/ 3617647 h 3977558"/>
                <a:gd name="connsiteX774" fmla="*/ 4875675 w 5235586"/>
                <a:gd name="connsiteY774" fmla="*/ 3662638 h 3977558"/>
                <a:gd name="connsiteX775" fmla="*/ 4872861 w 5235586"/>
                <a:gd name="connsiteY775" fmla="*/ 3665449 h 3977558"/>
                <a:gd name="connsiteX776" fmla="*/ 4870048 w 5235586"/>
                <a:gd name="connsiteY776" fmla="*/ 3662638 h 3977558"/>
                <a:gd name="connsiteX777" fmla="*/ 4825062 w 5235586"/>
                <a:gd name="connsiteY777" fmla="*/ 3617647 h 3977558"/>
                <a:gd name="connsiteX778" fmla="*/ 4822249 w 5235586"/>
                <a:gd name="connsiteY778" fmla="*/ 3614836 h 3977558"/>
                <a:gd name="connsiteX779" fmla="*/ 4825062 w 5235586"/>
                <a:gd name="connsiteY779" fmla="*/ 3612026 h 3977558"/>
                <a:gd name="connsiteX780" fmla="*/ 4872861 w 5235586"/>
                <a:gd name="connsiteY780" fmla="*/ 3564224 h 3977558"/>
                <a:gd name="connsiteX781" fmla="*/ 4718213 w 5235586"/>
                <a:gd name="connsiteY781" fmla="*/ 3564224 h 3977558"/>
                <a:gd name="connsiteX782" fmla="*/ 4766016 w 5235586"/>
                <a:gd name="connsiteY782" fmla="*/ 3612026 h 3977558"/>
                <a:gd name="connsiteX783" fmla="*/ 4768826 w 5235586"/>
                <a:gd name="connsiteY783" fmla="*/ 3614836 h 3977558"/>
                <a:gd name="connsiteX784" fmla="*/ 4766016 w 5235586"/>
                <a:gd name="connsiteY784" fmla="*/ 3617647 h 3977558"/>
                <a:gd name="connsiteX785" fmla="*/ 4721027 w 5235586"/>
                <a:gd name="connsiteY785" fmla="*/ 3662638 h 3977558"/>
                <a:gd name="connsiteX786" fmla="*/ 4718213 w 5235586"/>
                <a:gd name="connsiteY786" fmla="*/ 3665449 h 3977558"/>
                <a:gd name="connsiteX787" fmla="*/ 4715400 w 5235586"/>
                <a:gd name="connsiteY787" fmla="*/ 3662638 h 3977558"/>
                <a:gd name="connsiteX788" fmla="*/ 4670414 w 5235586"/>
                <a:gd name="connsiteY788" fmla="*/ 3617647 h 3977558"/>
                <a:gd name="connsiteX789" fmla="*/ 4667601 w 5235586"/>
                <a:gd name="connsiteY789" fmla="*/ 3614836 h 3977558"/>
                <a:gd name="connsiteX790" fmla="*/ 4670414 w 5235586"/>
                <a:gd name="connsiteY790" fmla="*/ 3612026 h 3977558"/>
                <a:gd name="connsiteX791" fmla="*/ 4718213 w 5235586"/>
                <a:gd name="connsiteY791" fmla="*/ 3564224 h 3977558"/>
                <a:gd name="connsiteX792" fmla="*/ 4563563 w 5235586"/>
                <a:gd name="connsiteY792" fmla="*/ 3564224 h 3977558"/>
                <a:gd name="connsiteX793" fmla="*/ 4611365 w 5235586"/>
                <a:gd name="connsiteY793" fmla="*/ 3612026 h 3977558"/>
                <a:gd name="connsiteX794" fmla="*/ 4614175 w 5235586"/>
                <a:gd name="connsiteY794" fmla="*/ 3614836 h 3977558"/>
                <a:gd name="connsiteX795" fmla="*/ 4611365 w 5235586"/>
                <a:gd name="connsiteY795" fmla="*/ 3617647 h 3977558"/>
                <a:gd name="connsiteX796" fmla="*/ 4566376 w 5235586"/>
                <a:gd name="connsiteY796" fmla="*/ 3662638 h 3977558"/>
                <a:gd name="connsiteX797" fmla="*/ 4563563 w 5235586"/>
                <a:gd name="connsiteY797" fmla="*/ 3665449 h 3977558"/>
                <a:gd name="connsiteX798" fmla="*/ 4560749 w 5235586"/>
                <a:gd name="connsiteY798" fmla="*/ 3662638 h 3977558"/>
                <a:gd name="connsiteX799" fmla="*/ 4515763 w 5235586"/>
                <a:gd name="connsiteY799" fmla="*/ 3617647 h 3977558"/>
                <a:gd name="connsiteX800" fmla="*/ 4512950 w 5235586"/>
                <a:gd name="connsiteY800" fmla="*/ 3614836 h 3977558"/>
                <a:gd name="connsiteX801" fmla="*/ 4515763 w 5235586"/>
                <a:gd name="connsiteY801" fmla="*/ 3612026 h 3977558"/>
                <a:gd name="connsiteX802" fmla="*/ 4563563 w 5235586"/>
                <a:gd name="connsiteY802" fmla="*/ 3564224 h 3977558"/>
                <a:gd name="connsiteX803" fmla="*/ 4406104 w 5235586"/>
                <a:gd name="connsiteY803" fmla="*/ 3564224 h 3977558"/>
                <a:gd name="connsiteX804" fmla="*/ 4453907 w 5235586"/>
                <a:gd name="connsiteY804" fmla="*/ 3612026 h 3977558"/>
                <a:gd name="connsiteX805" fmla="*/ 4456717 w 5235586"/>
                <a:gd name="connsiteY805" fmla="*/ 3614836 h 3977558"/>
                <a:gd name="connsiteX806" fmla="*/ 4453907 w 5235586"/>
                <a:gd name="connsiteY806" fmla="*/ 3617647 h 3977558"/>
                <a:gd name="connsiteX807" fmla="*/ 4408915 w 5235586"/>
                <a:gd name="connsiteY807" fmla="*/ 3662638 h 3977558"/>
                <a:gd name="connsiteX808" fmla="*/ 4406104 w 5235586"/>
                <a:gd name="connsiteY808" fmla="*/ 3665449 h 3977558"/>
                <a:gd name="connsiteX809" fmla="*/ 4403291 w 5235586"/>
                <a:gd name="connsiteY809" fmla="*/ 3662638 h 3977558"/>
                <a:gd name="connsiteX810" fmla="*/ 4358302 w 5235586"/>
                <a:gd name="connsiteY810" fmla="*/ 3617647 h 3977558"/>
                <a:gd name="connsiteX811" fmla="*/ 4355492 w 5235586"/>
                <a:gd name="connsiteY811" fmla="*/ 3614836 h 3977558"/>
                <a:gd name="connsiteX812" fmla="*/ 4358302 w 5235586"/>
                <a:gd name="connsiteY812" fmla="*/ 3612026 h 3977558"/>
                <a:gd name="connsiteX813" fmla="*/ 4406104 w 5235586"/>
                <a:gd name="connsiteY813" fmla="*/ 3564224 h 3977558"/>
                <a:gd name="connsiteX814" fmla="*/ 4251453 w 5235586"/>
                <a:gd name="connsiteY814" fmla="*/ 3564224 h 3977558"/>
                <a:gd name="connsiteX815" fmla="*/ 4299256 w 5235586"/>
                <a:gd name="connsiteY815" fmla="*/ 3612026 h 3977558"/>
                <a:gd name="connsiteX816" fmla="*/ 4302066 w 5235586"/>
                <a:gd name="connsiteY816" fmla="*/ 3614836 h 3977558"/>
                <a:gd name="connsiteX817" fmla="*/ 4299256 w 5235586"/>
                <a:gd name="connsiteY817" fmla="*/ 3617647 h 3977558"/>
                <a:gd name="connsiteX818" fmla="*/ 4254264 w 5235586"/>
                <a:gd name="connsiteY818" fmla="*/ 3662638 h 3977558"/>
                <a:gd name="connsiteX819" fmla="*/ 4251453 w 5235586"/>
                <a:gd name="connsiteY819" fmla="*/ 3665449 h 3977558"/>
                <a:gd name="connsiteX820" fmla="*/ 4248640 w 5235586"/>
                <a:gd name="connsiteY820" fmla="*/ 3662638 h 3977558"/>
                <a:gd name="connsiteX821" fmla="*/ 4203651 w 5235586"/>
                <a:gd name="connsiteY821" fmla="*/ 3617647 h 3977558"/>
                <a:gd name="connsiteX822" fmla="*/ 4200841 w 5235586"/>
                <a:gd name="connsiteY822" fmla="*/ 3614836 h 3977558"/>
                <a:gd name="connsiteX823" fmla="*/ 4203651 w 5235586"/>
                <a:gd name="connsiteY823" fmla="*/ 3612026 h 3977558"/>
                <a:gd name="connsiteX824" fmla="*/ 4251453 w 5235586"/>
                <a:gd name="connsiteY824" fmla="*/ 3564224 h 3977558"/>
                <a:gd name="connsiteX825" fmla="*/ 4096805 w 5235586"/>
                <a:gd name="connsiteY825" fmla="*/ 3564224 h 3977558"/>
                <a:gd name="connsiteX826" fmla="*/ 4144608 w 5235586"/>
                <a:gd name="connsiteY826" fmla="*/ 3612026 h 3977558"/>
                <a:gd name="connsiteX827" fmla="*/ 4147418 w 5235586"/>
                <a:gd name="connsiteY827" fmla="*/ 3614836 h 3977558"/>
                <a:gd name="connsiteX828" fmla="*/ 4144608 w 5235586"/>
                <a:gd name="connsiteY828" fmla="*/ 3617647 h 3977558"/>
                <a:gd name="connsiteX829" fmla="*/ 4099616 w 5235586"/>
                <a:gd name="connsiteY829" fmla="*/ 3662638 h 3977558"/>
                <a:gd name="connsiteX830" fmla="*/ 4096805 w 5235586"/>
                <a:gd name="connsiteY830" fmla="*/ 3665449 h 3977558"/>
                <a:gd name="connsiteX831" fmla="*/ 4093992 w 5235586"/>
                <a:gd name="connsiteY831" fmla="*/ 3662638 h 3977558"/>
                <a:gd name="connsiteX832" fmla="*/ 4049003 w 5235586"/>
                <a:gd name="connsiteY832" fmla="*/ 3617647 h 3977558"/>
                <a:gd name="connsiteX833" fmla="*/ 4046193 w 5235586"/>
                <a:gd name="connsiteY833" fmla="*/ 3614836 h 3977558"/>
                <a:gd name="connsiteX834" fmla="*/ 4049003 w 5235586"/>
                <a:gd name="connsiteY834" fmla="*/ 3612026 h 3977558"/>
                <a:gd name="connsiteX835" fmla="*/ 4096805 w 5235586"/>
                <a:gd name="connsiteY835" fmla="*/ 3564224 h 3977558"/>
                <a:gd name="connsiteX836" fmla="*/ 3939345 w 5235586"/>
                <a:gd name="connsiteY836" fmla="*/ 3564224 h 3977558"/>
                <a:gd name="connsiteX837" fmla="*/ 3987147 w 5235586"/>
                <a:gd name="connsiteY837" fmla="*/ 3612026 h 3977558"/>
                <a:gd name="connsiteX838" fmla="*/ 3989957 w 5235586"/>
                <a:gd name="connsiteY838" fmla="*/ 3614836 h 3977558"/>
                <a:gd name="connsiteX839" fmla="*/ 3987147 w 5235586"/>
                <a:gd name="connsiteY839" fmla="*/ 3617647 h 3977558"/>
                <a:gd name="connsiteX840" fmla="*/ 3942155 w 5235586"/>
                <a:gd name="connsiteY840" fmla="*/ 3662638 h 3977558"/>
                <a:gd name="connsiteX841" fmla="*/ 3939345 w 5235586"/>
                <a:gd name="connsiteY841" fmla="*/ 3665449 h 3977558"/>
                <a:gd name="connsiteX842" fmla="*/ 3936531 w 5235586"/>
                <a:gd name="connsiteY842" fmla="*/ 3662638 h 3977558"/>
                <a:gd name="connsiteX843" fmla="*/ 3891545 w 5235586"/>
                <a:gd name="connsiteY843" fmla="*/ 3617647 h 3977558"/>
                <a:gd name="connsiteX844" fmla="*/ 3888732 w 5235586"/>
                <a:gd name="connsiteY844" fmla="*/ 3614836 h 3977558"/>
                <a:gd name="connsiteX845" fmla="*/ 3891545 w 5235586"/>
                <a:gd name="connsiteY845" fmla="*/ 3612026 h 3977558"/>
                <a:gd name="connsiteX846" fmla="*/ 3939345 w 5235586"/>
                <a:gd name="connsiteY846" fmla="*/ 3564224 h 3977558"/>
                <a:gd name="connsiteX847" fmla="*/ 3784693 w 5235586"/>
                <a:gd name="connsiteY847" fmla="*/ 3564224 h 3977558"/>
                <a:gd name="connsiteX848" fmla="*/ 3832496 w 5235586"/>
                <a:gd name="connsiteY848" fmla="*/ 3612026 h 3977558"/>
                <a:gd name="connsiteX849" fmla="*/ 3835306 w 5235586"/>
                <a:gd name="connsiteY849" fmla="*/ 3614836 h 3977558"/>
                <a:gd name="connsiteX850" fmla="*/ 3832496 w 5235586"/>
                <a:gd name="connsiteY850" fmla="*/ 3617647 h 3977558"/>
                <a:gd name="connsiteX851" fmla="*/ 3787504 w 5235586"/>
                <a:gd name="connsiteY851" fmla="*/ 3662638 h 3977558"/>
                <a:gd name="connsiteX852" fmla="*/ 3784693 w 5235586"/>
                <a:gd name="connsiteY852" fmla="*/ 3665449 h 3977558"/>
                <a:gd name="connsiteX853" fmla="*/ 3781880 w 5235586"/>
                <a:gd name="connsiteY853" fmla="*/ 3662638 h 3977558"/>
                <a:gd name="connsiteX854" fmla="*/ 3736894 w 5235586"/>
                <a:gd name="connsiteY854" fmla="*/ 3617647 h 3977558"/>
                <a:gd name="connsiteX855" fmla="*/ 3734081 w 5235586"/>
                <a:gd name="connsiteY855" fmla="*/ 3614836 h 3977558"/>
                <a:gd name="connsiteX856" fmla="*/ 3736894 w 5235586"/>
                <a:gd name="connsiteY856" fmla="*/ 3612026 h 3977558"/>
                <a:gd name="connsiteX857" fmla="*/ 3784693 w 5235586"/>
                <a:gd name="connsiteY857" fmla="*/ 3564224 h 3977558"/>
                <a:gd name="connsiteX858" fmla="*/ 3630045 w 5235586"/>
                <a:gd name="connsiteY858" fmla="*/ 3564224 h 3977558"/>
                <a:gd name="connsiteX859" fmla="*/ 3677848 w 5235586"/>
                <a:gd name="connsiteY859" fmla="*/ 3612026 h 3977558"/>
                <a:gd name="connsiteX860" fmla="*/ 3680658 w 5235586"/>
                <a:gd name="connsiteY860" fmla="*/ 3614836 h 3977558"/>
                <a:gd name="connsiteX861" fmla="*/ 3677848 w 5235586"/>
                <a:gd name="connsiteY861" fmla="*/ 3617647 h 3977558"/>
                <a:gd name="connsiteX862" fmla="*/ 3632856 w 5235586"/>
                <a:gd name="connsiteY862" fmla="*/ 3662638 h 3977558"/>
                <a:gd name="connsiteX863" fmla="*/ 3630045 w 5235586"/>
                <a:gd name="connsiteY863" fmla="*/ 3665449 h 3977558"/>
                <a:gd name="connsiteX864" fmla="*/ 3627232 w 5235586"/>
                <a:gd name="connsiteY864" fmla="*/ 3662638 h 3977558"/>
                <a:gd name="connsiteX865" fmla="*/ 3582246 w 5235586"/>
                <a:gd name="connsiteY865" fmla="*/ 3617647 h 3977558"/>
                <a:gd name="connsiteX866" fmla="*/ 3579433 w 5235586"/>
                <a:gd name="connsiteY866" fmla="*/ 3614836 h 3977558"/>
                <a:gd name="connsiteX867" fmla="*/ 3582246 w 5235586"/>
                <a:gd name="connsiteY867" fmla="*/ 3612026 h 3977558"/>
                <a:gd name="connsiteX868" fmla="*/ 3630045 w 5235586"/>
                <a:gd name="connsiteY868" fmla="*/ 3564224 h 3977558"/>
                <a:gd name="connsiteX869" fmla="*/ 3472581 w 5235586"/>
                <a:gd name="connsiteY869" fmla="*/ 3564224 h 3977558"/>
                <a:gd name="connsiteX870" fmla="*/ 3520384 w 5235586"/>
                <a:gd name="connsiteY870" fmla="*/ 3612026 h 3977558"/>
                <a:gd name="connsiteX871" fmla="*/ 3523194 w 5235586"/>
                <a:gd name="connsiteY871" fmla="*/ 3614836 h 3977558"/>
                <a:gd name="connsiteX872" fmla="*/ 3520384 w 5235586"/>
                <a:gd name="connsiteY872" fmla="*/ 3617647 h 3977558"/>
                <a:gd name="connsiteX873" fmla="*/ 3475395 w 5235586"/>
                <a:gd name="connsiteY873" fmla="*/ 3662638 h 3977558"/>
                <a:gd name="connsiteX874" fmla="*/ 3472581 w 5235586"/>
                <a:gd name="connsiteY874" fmla="*/ 3665449 h 3977558"/>
                <a:gd name="connsiteX875" fmla="*/ 3469771 w 5235586"/>
                <a:gd name="connsiteY875" fmla="*/ 3662638 h 3977558"/>
                <a:gd name="connsiteX876" fmla="*/ 3424782 w 5235586"/>
                <a:gd name="connsiteY876" fmla="*/ 3617647 h 3977558"/>
                <a:gd name="connsiteX877" fmla="*/ 3421969 w 5235586"/>
                <a:gd name="connsiteY877" fmla="*/ 3614836 h 3977558"/>
                <a:gd name="connsiteX878" fmla="*/ 3424782 w 5235586"/>
                <a:gd name="connsiteY878" fmla="*/ 3612026 h 3977558"/>
                <a:gd name="connsiteX879" fmla="*/ 3472581 w 5235586"/>
                <a:gd name="connsiteY879" fmla="*/ 3564224 h 3977558"/>
                <a:gd name="connsiteX880" fmla="*/ 3317933 w 5235586"/>
                <a:gd name="connsiteY880" fmla="*/ 3564224 h 3977558"/>
                <a:gd name="connsiteX881" fmla="*/ 3365736 w 5235586"/>
                <a:gd name="connsiteY881" fmla="*/ 3612026 h 3977558"/>
                <a:gd name="connsiteX882" fmla="*/ 3368546 w 5235586"/>
                <a:gd name="connsiteY882" fmla="*/ 3614836 h 3977558"/>
                <a:gd name="connsiteX883" fmla="*/ 3365736 w 5235586"/>
                <a:gd name="connsiteY883" fmla="*/ 3617647 h 3977558"/>
                <a:gd name="connsiteX884" fmla="*/ 3320747 w 5235586"/>
                <a:gd name="connsiteY884" fmla="*/ 3662638 h 3977558"/>
                <a:gd name="connsiteX885" fmla="*/ 3317933 w 5235586"/>
                <a:gd name="connsiteY885" fmla="*/ 3665449 h 3977558"/>
                <a:gd name="connsiteX886" fmla="*/ 3315123 w 5235586"/>
                <a:gd name="connsiteY886" fmla="*/ 3662638 h 3977558"/>
                <a:gd name="connsiteX887" fmla="*/ 3270134 w 5235586"/>
                <a:gd name="connsiteY887" fmla="*/ 3617647 h 3977558"/>
                <a:gd name="connsiteX888" fmla="*/ 3267321 w 5235586"/>
                <a:gd name="connsiteY888" fmla="*/ 3614836 h 3977558"/>
                <a:gd name="connsiteX889" fmla="*/ 3270134 w 5235586"/>
                <a:gd name="connsiteY889" fmla="*/ 3612026 h 3977558"/>
                <a:gd name="connsiteX890" fmla="*/ 3317933 w 5235586"/>
                <a:gd name="connsiteY890" fmla="*/ 3564224 h 3977558"/>
                <a:gd name="connsiteX891" fmla="*/ 3163283 w 5235586"/>
                <a:gd name="connsiteY891" fmla="*/ 3564224 h 3977558"/>
                <a:gd name="connsiteX892" fmla="*/ 3211085 w 5235586"/>
                <a:gd name="connsiteY892" fmla="*/ 3612026 h 3977558"/>
                <a:gd name="connsiteX893" fmla="*/ 3213895 w 5235586"/>
                <a:gd name="connsiteY893" fmla="*/ 3614836 h 3977558"/>
                <a:gd name="connsiteX894" fmla="*/ 3211085 w 5235586"/>
                <a:gd name="connsiteY894" fmla="*/ 3617647 h 3977558"/>
                <a:gd name="connsiteX895" fmla="*/ 3166096 w 5235586"/>
                <a:gd name="connsiteY895" fmla="*/ 3662638 h 3977558"/>
                <a:gd name="connsiteX896" fmla="*/ 3163283 w 5235586"/>
                <a:gd name="connsiteY896" fmla="*/ 3665449 h 3977558"/>
                <a:gd name="connsiteX897" fmla="*/ 3160472 w 5235586"/>
                <a:gd name="connsiteY897" fmla="*/ 3662638 h 3977558"/>
                <a:gd name="connsiteX898" fmla="*/ 3115483 w 5235586"/>
                <a:gd name="connsiteY898" fmla="*/ 3617647 h 3977558"/>
                <a:gd name="connsiteX899" fmla="*/ 3112670 w 5235586"/>
                <a:gd name="connsiteY899" fmla="*/ 3614836 h 3977558"/>
                <a:gd name="connsiteX900" fmla="*/ 3115483 w 5235586"/>
                <a:gd name="connsiteY900" fmla="*/ 3612026 h 3977558"/>
                <a:gd name="connsiteX901" fmla="*/ 3163283 w 5235586"/>
                <a:gd name="connsiteY901" fmla="*/ 3564224 h 3977558"/>
                <a:gd name="connsiteX902" fmla="*/ 3005823 w 5235586"/>
                <a:gd name="connsiteY902" fmla="*/ 3564224 h 3977558"/>
                <a:gd name="connsiteX903" fmla="*/ 3053626 w 5235586"/>
                <a:gd name="connsiteY903" fmla="*/ 3612026 h 3977558"/>
                <a:gd name="connsiteX904" fmla="*/ 3056436 w 5235586"/>
                <a:gd name="connsiteY904" fmla="*/ 3614836 h 3977558"/>
                <a:gd name="connsiteX905" fmla="*/ 3053626 w 5235586"/>
                <a:gd name="connsiteY905" fmla="*/ 3617647 h 3977558"/>
                <a:gd name="connsiteX906" fmla="*/ 3008634 w 5235586"/>
                <a:gd name="connsiteY906" fmla="*/ 3662638 h 3977558"/>
                <a:gd name="connsiteX907" fmla="*/ 3005823 w 5235586"/>
                <a:gd name="connsiteY907" fmla="*/ 3665449 h 3977558"/>
                <a:gd name="connsiteX908" fmla="*/ 3003010 w 5235586"/>
                <a:gd name="connsiteY908" fmla="*/ 3662638 h 3977558"/>
                <a:gd name="connsiteX909" fmla="*/ 2958021 w 5235586"/>
                <a:gd name="connsiteY909" fmla="*/ 3617647 h 3977558"/>
                <a:gd name="connsiteX910" fmla="*/ 2955211 w 5235586"/>
                <a:gd name="connsiteY910" fmla="*/ 3614836 h 3977558"/>
                <a:gd name="connsiteX911" fmla="*/ 2958021 w 5235586"/>
                <a:gd name="connsiteY911" fmla="*/ 3612026 h 3977558"/>
                <a:gd name="connsiteX912" fmla="*/ 3005823 w 5235586"/>
                <a:gd name="connsiteY912" fmla="*/ 3564224 h 3977558"/>
                <a:gd name="connsiteX913" fmla="*/ 2851172 w 5235586"/>
                <a:gd name="connsiteY913" fmla="*/ 3564224 h 3977558"/>
                <a:gd name="connsiteX914" fmla="*/ 2898975 w 5235586"/>
                <a:gd name="connsiteY914" fmla="*/ 3612026 h 3977558"/>
                <a:gd name="connsiteX915" fmla="*/ 2901785 w 5235586"/>
                <a:gd name="connsiteY915" fmla="*/ 3614836 h 3977558"/>
                <a:gd name="connsiteX916" fmla="*/ 2898975 w 5235586"/>
                <a:gd name="connsiteY916" fmla="*/ 3617647 h 3977558"/>
                <a:gd name="connsiteX917" fmla="*/ 2853983 w 5235586"/>
                <a:gd name="connsiteY917" fmla="*/ 3662638 h 3977558"/>
                <a:gd name="connsiteX918" fmla="*/ 2851172 w 5235586"/>
                <a:gd name="connsiteY918" fmla="*/ 3665449 h 3977558"/>
                <a:gd name="connsiteX919" fmla="*/ 2848359 w 5235586"/>
                <a:gd name="connsiteY919" fmla="*/ 3662638 h 3977558"/>
                <a:gd name="connsiteX920" fmla="*/ 2803370 w 5235586"/>
                <a:gd name="connsiteY920" fmla="*/ 3617647 h 3977558"/>
                <a:gd name="connsiteX921" fmla="*/ 2800560 w 5235586"/>
                <a:gd name="connsiteY921" fmla="*/ 3614836 h 3977558"/>
                <a:gd name="connsiteX922" fmla="*/ 2803370 w 5235586"/>
                <a:gd name="connsiteY922" fmla="*/ 3612026 h 3977558"/>
                <a:gd name="connsiteX923" fmla="*/ 2851172 w 5235586"/>
                <a:gd name="connsiteY923" fmla="*/ 3564224 h 3977558"/>
                <a:gd name="connsiteX924" fmla="*/ 2696525 w 5235586"/>
                <a:gd name="connsiteY924" fmla="*/ 3564224 h 3977558"/>
                <a:gd name="connsiteX925" fmla="*/ 2744328 w 5235586"/>
                <a:gd name="connsiteY925" fmla="*/ 3612026 h 3977558"/>
                <a:gd name="connsiteX926" fmla="*/ 2747138 w 5235586"/>
                <a:gd name="connsiteY926" fmla="*/ 3614836 h 3977558"/>
                <a:gd name="connsiteX927" fmla="*/ 2744328 w 5235586"/>
                <a:gd name="connsiteY927" fmla="*/ 3617647 h 3977558"/>
                <a:gd name="connsiteX928" fmla="*/ 2699336 w 5235586"/>
                <a:gd name="connsiteY928" fmla="*/ 3662638 h 3977558"/>
                <a:gd name="connsiteX929" fmla="*/ 2696525 w 5235586"/>
                <a:gd name="connsiteY929" fmla="*/ 3665449 h 3977558"/>
                <a:gd name="connsiteX930" fmla="*/ 2693712 w 5235586"/>
                <a:gd name="connsiteY930" fmla="*/ 3662638 h 3977558"/>
                <a:gd name="connsiteX931" fmla="*/ 2648723 w 5235586"/>
                <a:gd name="connsiteY931" fmla="*/ 3617647 h 3977558"/>
                <a:gd name="connsiteX932" fmla="*/ 2645913 w 5235586"/>
                <a:gd name="connsiteY932" fmla="*/ 3614836 h 3977558"/>
                <a:gd name="connsiteX933" fmla="*/ 2648723 w 5235586"/>
                <a:gd name="connsiteY933" fmla="*/ 3612026 h 3977558"/>
                <a:gd name="connsiteX934" fmla="*/ 2696525 w 5235586"/>
                <a:gd name="connsiteY934" fmla="*/ 3564224 h 3977558"/>
                <a:gd name="connsiteX935" fmla="*/ 2539061 w 5235586"/>
                <a:gd name="connsiteY935" fmla="*/ 3564224 h 3977558"/>
                <a:gd name="connsiteX936" fmla="*/ 2586863 w 5235586"/>
                <a:gd name="connsiteY936" fmla="*/ 3612026 h 3977558"/>
                <a:gd name="connsiteX937" fmla="*/ 2589673 w 5235586"/>
                <a:gd name="connsiteY937" fmla="*/ 3614836 h 3977558"/>
                <a:gd name="connsiteX938" fmla="*/ 2586863 w 5235586"/>
                <a:gd name="connsiteY938" fmla="*/ 3617647 h 3977558"/>
                <a:gd name="connsiteX939" fmla="*/ 2541874 w 5235586"/>
                <a:gd name="connsiteY939" fmla="*/ 3662638 h 3977558"/>
                <a:gd name="connsiteX940" fmla="*/ 2539061 w 5235586"/>
                <a:gd name="connsiteY940" fmla="*/ 3665449 h 3977558"/>
                <a:gd name="connsiteX941" fmla="*/ 2536247 w 5235586"/>
                <a:gd name="connsiteY941" fmla="*/ 3662638 h 3977558"/>
                <a:gd name="connsiteX942" fmla="*/ 2491261 w 5235586"/>
                <a:gd name="connsiteY942" fmla="*/ 3617647 h 3977558"/>
                <a:gd name="connsiteX943" fmla="*/ 2488448 w 5235586"/>
                <a:gd name="connsiteY943" fmla="*/ 3614836 h 3977558"/>
                <a:gd name="connsiteX944" fmla="*/ 2491261 w 5235586"/>
                <a:gd name="connsiteY944" fmla="*/ 3612026 h 3977558"/>
                <a:gd name="connsiteX945" fmla="*/ 2539061 w 5235586"/>
                <a:gd name="connsiteY945" fmla="*/ 3564224 h 3977558"/>
                <a:gd name="connsiteX946" fmla="*/ 2384413 w 5235586"/>
                <a:gd name="connsiteY946" fmla="*/ 3564224 h 3977558"/>
                <a:gd name="connsiteX947" fmla="*/ 2432215 w 5235586"/>
                <a:gd name="connsiteY947" fmla="*/ 3612026 h 3977558"/>
                <a:gd name="connsiteX948" fmla="*/ 2435025 w 5235586"/>
                <a:gd name="connsiteY948" fmla="*/ 3614836 h 3977558"/>
                <a:gd name="connsiteX949" fmla="*/ 2432215 w 5235586"/>
                <a:gd name="connsiteY949" fmla="*/ 3617647 h 3977558"/>
                <a:gd name="connsiteX950" fmla="*/ 2387226 w 5235586"/>
                <a:gd name="connsiteY950" fmla="*/ 3662638 h 3977558"/>
                <a:gd name="connsiteX951" fmla="*/ 2384413 w 5235586"/>
                <a:gd name="connsiteY951" fmla="*/ 3665449 h 3977558"/>
                <a:gd name="connsiteX952" fmla="*/ 2381599 w 5235586"/>
                <a:gd name="connsiteY952" fmla="*/ 3662638 h 3977558"/>
                <a:gd name="connsiteX953" fmla="*/ 2336613 w 5235586"/>
                <a:gd name="connsiteY953" fmla="*/ 3617647 h 3977558"/>
                <a:gd name="connsiteX954" fmla="*/ 2333800 w 5235586"/>
                <a:gd name="connsiteY954" fmla="*/ 3614836 h 3977558"/>
                <a:gd name="connsiteX955" fmla="*/ 2336613 w 5235586"/>
                <a:gd name="connsiteY955" fmla="*/ 3612026 h 3977558"/>
                <a:gd name="connsiteX956" fmla="*/ 2384413 w 5235586"/>
                <a:gd name="connsiteY956" fmla="*/ 3564224 h 3977558"/>
                <a:gd name="connsiteX957" fmla="*/ 2229761 w 5235586"/>
                <a:gd name="connsiteY957" fmla="*/ 3564224 h 3977558"/>
                <a:gd name="connsiteX958" fmla="*/ 2277564 w 5235586"/>
                <a:gd name="connsiteY958" fmla="*/ 3612026 h 3977558"/>
                <a:gd name="connsiteX959" fmla="*/ 2280374 w 5235586"/>
                <a:gd name="connsiteY959" fmla="*/ 3614836 h 3977558"/>
                <a:gd name="connsiteX960" fmla="*/ 2277564 w 5235586"/>
                <a:gd name="connsiteY960" fmla="*/ 3617647 h 3977558"/>
                <a:gd name="connsiteX961" fmla="*/ 2232575 w 5235586"/>
                <a:gd name="connsiteY961" fmla="*/ 3662638 h 3977558"/>
                <a:gd name="connsiteX962" fmla="*/ 2229761 w 5235586"/>
                <a:gd name="connsiteY962" fmla="*/ 3665449 h 3977558"/>
                <a:gd name="connsiteX963" fmla="*/ 2226948 w 5235586"/>
                <a:gd name="connsiteY963" fmla="*/ 3662638 h 3977558"/>
                <a:gd name="connsiteX964" fmla="*/ 2181962 w 5235586"/>
                <a:gd name="connsiteY964" fmla="*/ 3617647 h 3977558"/>
                <a:gd name="connsiteX965" fmla="*/ 2179149 w 5235586"/>
                <a:gd name="connsiteY965" fmla="*/ 3614836 h 3977558"/>
                <a:gd name="connsiteX966" fmla="*/ 2181962 w 5235586"/>
                <a:gd name="connsiteY966" fmla="*/ 3612026 h 3977558"/>
                <a:gd name="connsiteX967" fmla="*/ 2229761 w 5235586"/>
                <a:gd name="connsiteY967" fmla="*/ 3564224 h 3977558"/>
                <a:gd name="connsiteX968" fmla="*/ 2075115 w 5235586"/>
                <a:gd name="connsiteY968" fmla="*/ 3564224 h 3977558"/>
                <a:gd name="connsiteX969" fmla="*/ 2122917 w 5235586"/>
                <a:gd name="connsiteY969" fmla="*/ 3612026 h 3977558"/>
                <a:gd name="connsiteX970" fmla="*/ 2125727 w 5235586"/>
                <a:gd name="connsiteY970" fmla="*/ 3614836 h 3977558"/>
                <a:gd name="connsiteX971" fmla="*/ 2122917 w 5235586"/>
                <a:gd name="connsiteY971" fmla="*/ 3617647 h 3977558"/>
                <a:gd name="connsiteX972" fmla="*/ 2077928 w 5235586"/>
                <a:gd name="connsiteY972" fmla="*/ 3662638 h 3977558"/>
                <a:gd name="connsiteX973" fmla="*/ 2075115 w 5235586"/>
                <a:gd name="connsiteY973" fmla="*/ 3665449 h 3977558"/>
                <a:gd name="connsiteX974" fmla="*/ 2072301 w 5235586"/>
                <a:gd name="connsiteY974" fmla="*/ 3662638 h 3977558"/>
                <a:gd name="connsiteX975" fmla="*/ 2027315 w 5235586"/>
                <a:gd name="connsiteY975" fmla="*/ 3617647 h 3977558"/>
                <a:gd name="connsiteX976" fmla="*/ 2024502 w 5235586"/>
                <a:gd name="connsiteY976" fmla="*/ 3614836 h 3977558"/>
                <a:gd name="connsiteX977" fmla="*/ 2027315 w 5235586"/>
                <a:gd name="connsiteY977" fmla="*/ 3612026 h 3977558"/>
                <a:gd name="connsiteX978" fmla="*/ 2075115 w 5235586"/>
                <a:gd name="connsiteY978" fmla="*/ 3564224 h 3977558"/>
                <a:gd name="connsiteX979" fmla="*/ 1917652 w 5235586"/>
                <a:gd name="connsiteY979" fmla="*/ 3564224 h 3977558"/>
                <a:gd name="connsiteX980" fmla="*/ 1965455 w 5235586"/>
                <a:gd name="connsiteY980" fmla="*/ 3612026 h 3977558"/>
                <a:gd name="connsiteX981" fmla="*/ 1968265 w 5235586"/>
                <a:gd name="connsiteY981" fmla="*/ 3614836 h 3977558"/>
                <a:gd name="connsiteX982" fmla="*/ 1965455 w 5235586"/>
                <a:gd name="connsiteY982" fmla="*/ 3617647 h 3977558"/>
                <a:gd name="connsiteX983" fmla="*/ 1920463 w 5235586"/>
                <a:gd name="connsiteY983" fmla="*/ 3662638 h 3977558"/>
                <a:gd name="connsiteX984" fmla="*/ 1917652 w 5235586"/>
                <a:gd name="connsiteY984" fmla="*/ 3665449 h 3977558"/>
                <a:gd name="connsiteX985" fmla="*/ 1914839 w 5235586"/>
                <a:gd name="connsiteY985" fmla="*/ 3662638 h 3977558"/>
                <a:gd name="connsiteX986" fmla="*/ 1869850 w 5235586"/>
                <a:gd name="connsiteY986" fmla="*/ 3617647 h 3977558"/>
                <a:gd name="connsiteX987" fmla="*/ 1867040 w 5235586"/>
                <a:gd name="connsiteY987" fmla="*/ 3614836 h 3977558"/>
                <a:gd name="connsiteX988" fmla="*/ 1869850 w 5235586"/>
                <a:gd name="connsiteY988" fmla="*/ 3612026 h 3977558"/>
                <a:gd name="connsiteX989" fmla="*/ 1917652 w 5235586"/>
                <a:gd name="connsiteY989" fmla="*/ 3564224 h 3977558"/>
                <a:gd name="connsiteX990" fmla="*/ 1763004 w 5235586"/>
                <a:gd name="connsiteY990" fmla="*/ 3564224 h 3977558"/>
                <a:gd name="connsiteX991" fmla="*/ 1810807 w 5235586"/>
                <a:gd name="connsiteY991" fmla="*/ 3612026 h 3977558"/>
                <a:gd name="connsiteX992" fmla="*/ 1813617 w 5235586"/>
                <a:gd name="connsiteY992" fmla="*/ 3614836 h 3977558"/>
                <a:gd name="connsiteX993" fmla="*/ 1810807 w 5235586"/>
                <a:gd name="connsiteY993" fmla="*/ 3617647 h 3977558"/>
                <a:gd name="connsiteX994" fmla="*/ 1765815 w 5235586"/>
                <a:gd name="connsiteY994" fmla="*/ 3662638 h 3977558"/>
                <a:gd name="connsiteX995" fmla="*/ 1763004 w 5235586"/>
                <a:gd name="connsiteY995" fmla="*/ 3665449 h 3977558"/>
                <a:gd name="connsiteX996" fmla="*/ 1760191 w 5235586"/>
                <a:gd name="connsiteY996" fmla="*/ 3662638 h 3977558"/>
                <a:gd name="connsiteX997" fmla="*/ 1715202 w 5235586"/>
                <a:gd name="connsiteY997" fmla="*/ 3617647 h 3977558"/>
                <a:gd name="connsiteX998" fmla="*/ 1712392 w 5235586"/>
                <a:gd name="connsiteY998" fmla="*/ 3614836 h 3977558"/>
                <a:gd name="connsiteX999" fmla="*/ 1715202 w 5235586"/>
                <a:gd name="connsiteY999" fmla="*/ 3612026 h 3977558"/>
                <a:gd name="connsiteX1000" fmla="*/ 1763004 w 5235586"/>
                <a:gd name="connsiteY1000" fmla="*/ 3564224 h 3977558"/>
                <a:gd name="connsiteX1001" fmla="*/ 1608353 w 5235586"/>
                <a:gd name="connsiteY1001" fmla="*/ 3564224 h 3977558"/>
                <a:gd name="connsiteX1002" fmla="*/ 1656156 w 5235586"/>
                <a:gd name="connsiteY1002" fmla="*/ 3612026 h 3977558"/>
                <a:gd name="connsiteX1003" fmla="*/ 1658966 w 5235586"/>
                <a:gd name="connsiteY1003" fmla="*/ 3614836 h 3977558"/>
                <a:gd name="connsiteX1004" fmla="*/ 1656156 w 5235586"/>
                <a:gd name="connsiteY1004" fmla="*/ 3617647 h 3977558"/>
                <a:gd name="connsiteX1005" fmla="*/ 1611164 w 5235586"/>
                <a:gd name="connsiteY1005" fmla="*/ 3662638 h 3977558"/>
                <a:gd name="connsiteX1006" fmla="*/ 1608353 w 5235586"/>
                <a:gd name="connsiteY1006" fmla="*/ 3665449 h 3977558"/>
                <a:gd name="connsiteX1007" fmla="*/ 1605540 w 5235586"/>
                <a:gd name="connsiteY1007" fmla="*/ 3662638 h 3977558"/>
                <a:gd name="connsiteX1008" fmla="*/ 1560551 w 5235586"/>
                <a:gd name="connsiteY1008" fmla="*/ 3617647 h 3977558"/>
                <a:gd name="connsiteX1009" fmla="*/ 1557741 w 5235586"/>
                <a:gd name="connsiteY1009" fmla="*/ 3614836 h 3977558"/>
                <a:gd name="connsiteX1010" fmla="*/ 1560551 w 5235586"/>
                <a:gd name="connsiteY1010" fmla="*/ 3612026 h 3977558"/>
                <a:gd name="connsiteX1011" fmla="*/ 1608353 w 5235586"/>
                <a:gd name="connsiteY1011" fmla="*/ 3564224 h 3977558"/>
                <a:gd name="connsiteX1012" fmla="*/ 1450892 w 5235586"/>
                <a:gd name="connsiteY1012" fmla="*/ 3564224 h 3977558"/>
                <a:gd name="connsiteX1013" fmla="*/ 1498695 w 5235586"/>
                <a:gd name="connsiteY1013" fmla="*/ 3612026 h 3977558"/>
                <a:gd name="connsiteX1014" fmla="*/ 1501505 w 5235586"/>
                <a:gd name="connsiteY1014" fmla="*/ 3614836 h 3977558"/>
                <a:gd name="connsiteX1015" fmla="*/ 1498695 w 5235586"/>
                <a:gd name="connsiteY1015" fmla="*/ 3617647 h 3977558"/>
                <a:gd name="connsiteX1016" fmla="*/ 1453706 w 5235586"/>
                <a:gd name="connsiteY1016" fmla="*/ 3662638 h 3977558"/>
                <a:gd name="connsiteX1017" fmla="*/ 1450892 w 5235586"/>
                <a:gd name="connsiteY1017" fmla="*/ 3665449 h 3977558"/>
                <a:gd name="connsiteX1018" fmla="*/ 1448079 w 5235586"/>
                <a:gd name="connsiteY1018" fmla="*/ 3662638 h 3977558"/>
                <a:gd name="connsiteX1019" fmla="*/ 1403090 w 5235586"/>
                <a:gd name="connsiteY1019" fmla="*/ 3617647 h 3977558"/>
                <a:gd name="connsiteX1020" fmla="*/ 1400280 w 5235586"/>
                <a:gd name="connsiteY1020" fmla="*/ 3614836 h 3977558"/>
                <a:gd name="connsiteX1021" fmla="*/ 1403090 w 5235586"/>
                <a:gd name="connsiteY1021" fmla="*/ 3612026 h 3977558"/>
                <a:gd name="connsiteX1022" fmla="*/ 1450892 w 5235586"/>
                <a:gd name="connsiteY1022" fmla="*/ 3564224 h 3977558"/>
                <a:gd name="connsiteX1023" fmla="*/ 1296244 w 5235586"/>
                <a:gd name="connsiteY1023" fmla="*/ 3564224 h 3977558"/>
                <a:gd name="connsiteX1024" fmla="*/ 1344046 w 5235586"/>
                <a:gd name="connsiteY1024" fmla="*/ 3612026 h 3977558"/>
                <a:gd name="connsiteX1025" fmla="*/ 1346857 w 5235586"/>
                <a:gd name="connsiteY1025" fmla="*/ 3614836 h 3977558"/>
                <a:gd name="connsiteX1026" fmla="*/ 1344046 w 5235586"/>
                <a:gd name="connsiteY1026" fmla="*/ 3617647 h 3977558"/>
                <a:gd name="connsiteX1027" fmla="*/ 1299058 w 5235586"/>
                <a:gd name="connsiteY1027" fmla="*/ 3662638 h 3977558"/>
                <a:gd name="connsiteX1028" fmla="*/ 1296244 w 5235586"/>
                <a:gd name="connsiteY1028" fmla="*/ 3665449 h 3977558"/>
                <a:gd name="connsiteX1029" fmla="*/ 1293431 w 5235586"/>
                <a:gd name="connsiteY1029" fmla="*/ 3662638 h 3977558"/>
                <a:gd name="connsiteX1030" fmla="*/ 1248442 w 5235586"/>
                <a:gd name="connsiteY1030" fmla="*/ 3617647 h 3977558"/>
                <a:gd name="connsiteX1031" fmla="*/ 1245632 w 5235586"/>
                <a:gd name="connsiteY1031" fmla="*/ 3614836 h 3977558"/>
                <a:gd name="connsiteX1032" fmla="*/ 1248442 w 5235586"/>
                <a:gd name="connsiteY1032" fmla="*/ 3612026 h 3977558"/>
                <a:gd name="connsiteX1033" fmla="*/ 1296244 w 5235586"/>
                <a:gd name="connsiteY1033" fmla="*/ 3564224 h 3977558"/>
                <a:gd name="connsiteX1034" fmla="*/ 1141593 w 5235586"/>
                <a:gd name="connsiteY1034" fmla="*/ 3564224 h 3977558"/>
                <a:gd name="connsiteX1035" fmla="*/ 1189395 w 5235586"/>
                <a:gd name="connsiteY1035" fmla="*/ 3612026 h 3977558"/>
                <a:gd name="connsiteX1036" fmla="*/ 1192206 w 5235586"/>
                <a:gd name="connsiteY1036" fmla="*/ 3614836 h 3977558"/>
                <a:gd name="connsiteX1037" fmla="*/ 1189395 w 5235586"/>
                <a:gd name="connsiteY1037" fmla="*/ 3617647 h 3977558"/>
                <a:gd name="connsiteX1038" fmla="*/ 1144407 w 5235586"/>
                <a:gd name="connsiteY1038" fmla="*/ 3662638 h 3977558"/>
                <a:gd name="connsiteX1039" fmla="*/ 1141593 w 5235586"/>
                <a:gd name="connsiteY1039" fmla="*/ 3665449 h 3977558"/>
                <a:gd name="connsiteX1040" fmla="*/ 1138780 w 5235586"/>
                <a:gd name="connsiteY1040" fmla="*/ 3662638 h 3977558"/>
                <a:gd name="connsiteX1041" fmla="*/ 1093791 w 5235586"/>
                <a:gd name="connsiteY1041" fmla="*/ 3617647 h 3977558"/>
                <a:gd name="connsiteX1042" fmla="*/ 1090981 w 5235586"/>
                <a:gd name="connsiteY1042" fmla="*/ 3614836 h 3977558"/>
                <a:gd name="connsiteX1043" fmla="*/ 1093791 w 5235586"/>
                <a:gd name="connsiteY1043" fmla="*/ 3612026 h 3977558"/>
                <a:gd name="connsiteX1044" fmla="*/ 1141593 w 5235586"/>
                <a:gd name="connsiteY1044" fmla="*/ 3564224 h 3977558"/>
                <a:gd name="connsiteX1045" fmla="*/ 984132 w 5235586"/>
                <a:gd name="connsiteY1045" fmla="*/ 3564224 h 3977558"/>
                <a:gd name="connsiteX1046" fmla="*/ 1031934 w 5235586"/>
                <a:gd name="connsiteY1046" fmla="*/ 3612026 h 3977558"/>
                <a:gd name="connsiteX1047" fmla="*/ 1034745 w 5235586"/>
                <a:gd name="connsiteY1047" fmla="*/ 3614836 h 3977558"/>
                <a:gd name="connsiteX1048" fmla="*/ 1031934 w 5235586"/>
                <a:gd name="connsiteY1048" fmla="*/ 3617647 h 3977558"/>
                <a:gd name="connsiteX1049" fmla="*/ 986946 w 5235586"/>
                <a:gd name="connsiteY1049" fmla="*/ 3662638 h 3977558"/>
                <a:gd name="connsiteX1050" fmla="*/ 984132 w 5235586"/>
                <a:gd name="connsiteY1050" fmla="*/ 3665449 h 3977558"/>
                <a:gd name="connsiteX1051" fmla="*/ 981319 w 5235586"/>
                <a:gd name="connsiteY1051" fmla="*/ 3662638 h 3977558"/>
                <a:gd name="connsiteX1052" fmla="*/ 936330 w 5235586"/>
                <a:gd name="connsiteY1052" fmla="*/ 3617647 h 3977558"/>
                <a:gd name="connsiteX1053" fmla="*/ 933520 w 5235586"/>
                <a:gd name="connsiteY1053" fmla="*/ 3614836 h 3977558"/>
                <a:gd name="connsiteX1054" fmla="*/ 936330 w 5235586"/>
                <a:gd name="connsiteY1054" fmla="*/ 3612026 h 3977558"/>
                <a:gd name="connsiteX1055" fmla="*/ 984132 w 5235586"/>
                <a:gd name="connsiteY1055" fmla="*/ 3564224 h 3977558"/>
                <a:gd name="connsiteX1056" fmla="*/ 829484 w 5235586"/>
                <a:gd name="connsiteY1056" fmla="*/ 3564224 h 3977558"/>
                <a:gd name="connsiteX1057" fmla="*/ 877286 w 5235586"/>
                <a:gd name="connsiteY1057" fmla="*/ 3612026 h 3977558"/>
                <a:gd name="connsiteX1058" fmla="*/ 880097 w 5235586"/>
                <a:gd name="connsiteY1058" fmla="*/ 3614836 h 3977558"/>
                <a:gd name="connsiteX1059" fmla="*/ 877286 w 5235586"/>
                <a:gd name="connsiteY1059" fmla="*/ 3617647 h 3977558"/>
                <a:gd name="connsiteX1060" fmla="*/ 832298 w 5235586"/>
                <a:gd name="connsiteY1060" fmla="*/ 3662638 h 3977558"/>
                <a:gd name="connsiteX1061" fmla="*/ 829484 w 5235586"/>
                <a:gd name="connsiteY1061" fmla="*/ 3665449 h 3977558"/>
                <a:gd name="connsiteX1062" fmla="*/ 826671 w 5235586"/>
                <a:gd name="connsiteY1062" fmla="*/ 3662638 h 3977558"/>
                <a:gd name="connsiteX1063" fmla="*/ 781682 w 5235586"/>
                <a:gd name="connsiteY1063" fmla="*/ 3617647 h 3977558"/>
                <a:gd name="connsiteX1064" fmla="*/ 778872 w 5235586"/>
                <a:gd name="connsiteY1064" fmla="*/ 3614836 h 3977558"/>
                <a:gd name="connsiteX1065" fmla="*/ 781682 w 5235586"/>
                <a:gd name="connsiteY1065" fmla="*/ 3612026 h 3977558"/>
                <a:gd name="connsiteX1066" fmla="*/ 829484 w 5235586"/>
                <a:gd name="connsiteY1066" fmla="*/ 3564224 h 3977558"/>
                <a:gd name="connsiteX1067" fmla="*/ 674833 w 5235586"/>
                <a:gd name="connsiteY1067" fmla="*/ 3564224 h 3977558"/>
                <a:gd name="connsiteX1068" fmla="*/ 722635 w 5235586"/>
                <a:gd name="connsiteY1068" fmla="*/ 3612026 h 3977558"/>
                <a:gd name="connsiteX1069" fmla="*/ 725446 w 5235586"/>
                <a:gd name="connsiteY1069" fmla="*/ 3614836 h 3977558"/>
                <a:gd name="connsiteX1070" fmla="*/ 722635 w 5235586"/>
                <a:gd name="connsiteY1070" fmla="*/ 3617647 h 3977558"/>
                <a:gd name="connsiteX1071" fmla="*/ 677647 w 5235586"/>
                <a:gd name="connsiteY1071" fmla="*/ 3662638 h 3977558"/>
                <a:gd name="connsiteX1072" fmla="*/ 674833 w 5235586"/>
                <a:gd name="connsiteY1072" fmla="*/ 3665449 h 3977558"/>
                <a:gd name="connsiteX1073" fmla="*/ 672020 w 5235586"/>
                <a:gd name="connsiteY1073" fmla="*/ 3662638 h 3977558"/>
                <a:gd name="connsiteX1074" fmla="*/ 627031 w 5235586"/>
                <a:gd name="connsiteY1074" fmla="*/ 3617647 h 3977558"/>
                <a:gd name="connsiteX1075" fmla="*/ 624221 w 5235586"/>
                <a:gd name="connsiteY1075" fmla="*/ 3614836 h 3977558"/>
                <a:gd name="connsiteX1076" fmla="*/ 627031 w 5235586"/>
                <a:gd name="connsiteY1076" fmla="*/ 3612026 h 3977558"/>
                <a:gd name="connsiteX1077" fmla="*/ 674833 w 5235586"/>
                <a:gd name="connsiteY1077" fmla="*/ 3564224 h 3977558"/>
                <a:gd name="connsiteX1078" fmla="*/ 517372 w 5235586"/>
                <a:gd name="connsiteY1078" fmla="*/ 3564224 h 3977558"/>
                <a:gd name="connsiteX1079" fmla="*/ 565174 w 5235586"/>
                <a:gd name="connsiteY1079" fmla="*/ 3612026 h 3977558"/>
                <a:gd name="connsiteX1080" fmla="*/ 567985 w 5235586"/>
                <a:gd name="connsiteY1080" fmla="*/ 3614836 h 3977558"/>
                <a:gd name="connsiteX1081" fmla="*/ 565174 w 5235586"/>
                <a:gd name="connsiteY1081" fmla="*/ 3617647 h 3977558"/>
                <a:gd name="connsiteX1082" fmla="*/ 520183 w 5235586"/>
                <a:gd name="connsiteY1082" fmla="*/ 3662638 h 3977558"/>
                <a:gd name="connsiteX1083" fmla="*/ 517372 w 5235586"/>
                <a:gd name="connsiteY1083" fmla="*/ 3665449 h 3977558"/>
                <a:gd name="connsiteX1084" fmla="*/ 514559 w 5235586"/>
                <a:gd name="connsiteY1084" fmla="*/ 3662638 h 3977558"/>
                <a:gd name="connsiteX1085" fmla="*/ 469570 w 5235586"/>
                <a:gd name="connsiteY1085" fmla="*/ 3617647 h 3977558"/>
                <a:gd name="connsiteX1086" fmla="*/ 466760 w 5235586"/>
                <a:gd name="connsiteY1086" fmla="*/ 3614836 h 3977558"/>
                <a:gd name="connsiteX1087" fmla="*/ 469570 w 5235586"/>
                <a:gd name="connsiteY1087" fmla="*/ 3612026 h 3977558"/>
                <a:gd name="connsiteX1088" fmla="*/ 517372 w 5235586"/>
                <a:gd name="connsiteY1088" fmla="*/ 3564224 h 3977558"/>
                <a:gd name="connsiteX1089" fmla="*/ 362724 w 5235586"/>
                <a:gd name="connsiteY1089" fmla="*/ 3564224 h 3977558"/>
                <a:gd name="connsiteX1090" fmla="*/ 410526 w 5235586"/>
                <a:gd name="connsiteY1090" fmla="*/ 3612026 h 3977558"/>
                <a:gd name="connsiteX1091" fmla="*/ 413337 w 5235586"/>
                <a:gd name="connsiteY1091" fmla="*/ 3614836 h 3977558"/>
                <a:gd name="connsiteX1092" fmla="*/ 410526 w 5235586"/>
                <a:gd name="connsiteY1092" fmla="*/ 3617647 h 3977558"/>
                <a:gd name="connsiteX1093" fmla="*/ 365535 w 5235586"/>
                <a:gd name="connsiteY1093" fmla="*/ 3662638 h 3977558"/>
                <a:gd name="connsiteX1094" fmla="*/ 362724 w 5235586"/>
                <a:gd name="connsiteY1094" fmla="*/ 3665449 h 3977558"/>
                <a:gd name="connsiteX1095" fmla="*/ 359911 w 5235586"/>
                <a:gd name="connsiteY1095" fmla="*/ 3662638 h 3977558"/>
                <a:gd name="connsiteX1096" fmla="*/ 314922 w 5235586"/>
                <a:gd name="connsiteY1096" fmla="*/ 3617647 h 3977558"/>
                <a:gd name="connsiteX1097" fmla="*/ 312112 w 5235586"/>
                <a:gd name="connsiteY1097" fmla="*/ 3614836 h 3977558"/>
                <a:gd name="connsiteX1098" fmla="*/ 314922 w 5235586"/>
                <a:gd name="connsiteY1098" fmla="*/ 3612026 h 3977558"/>
                <a:gd name="connsiteX1099" fmla="*/ 362724 w 5235586"/>
                <a:gd name="connsiteY1099" fmla="*/ 3564224 h 3977558"/>
                <a:gd name="connsiteX1100" fmla="*/ 208073 w 5235586"/>
                <a:gd name="connsiteY1100" fmla="*/ 3564224 h 3977558"/>
                <a:gd name="connsiteX1101" fmla="*/ 255875 w 5235586"/>
                <a:gd name="connsiteY1101" fmla="*/ 3612026 h 3977558"/>
                <a:gd name="connsiteX1102" fmla="*/ 258686 w 5235586"/>
                <a:gd name="connsiteY1102" fmla="*/ 3614836 h 3977558"/>
                <a:gd name="connsiteX1103" fmla="*/ 255875 w 5235586"/>
                <a:gd name="connsiteY1103" fmla="*/ 3617647 h 3977558"/>
                <a:gd name="connsiteX1104" fmla="*/ 210884 w 5235586"/>
                <a:gd name="connsiteY1104" fmla="*/ 3662638 h 3977558"/>
                <a:gd name="connsiteX1105" fmla="*/ 208073 w 5235586"/>
                <a:gd name="connsiteY1105" fmla="*/ 3665449 h 3977558"/>
                <a:gd name="connsiteX1106" fmla="*/ 205260 w 5235586"/>
                <a:gd name="connsiteY1106" fmla="*/ 3662638 h 3977558"/>
                <a:gd name="connsiteX1107" fmla="*/ 160271 w 5235586"/>
                <a:gd name="connsiteY1107" fmla="*/ 3617647 h 3977558"/>
                <a:gd name="connsiteX1108" fmla="*/ 157461 w 5235586"/>
                <a:gd name="connsiteY1108" fmla="*/ 3614836 h 3977558"/>
                <a:gd name="connsiteX1109" fmla="*/ 160271 w 5235586"/>
                <a:gd name="connsiteY1109" fmla="*/ 3612026 h 3977558"/>
                <a:gd name="connsiteX1110" fmla="*/ 208073 w 5235586"/>
                <a:gd name="connsiteY1110" fmla="*/ 3564224 h 3977558"/>
                <a:gd name="connsiteX1111" fmla="*/ 50612 w 5235586"/>
                <a:gd name="connsiteY1111" fmla="*/ 3564224 h 3977558"/>
                <a:gd name="connsiteX1112" fmla="*/ 98414 w 5235586"/>
                <a:gd name="connsiteY1112" fmla="*/ 3612026 h 3977558"/>
                <a:gd name="connsiteX1113" fmla="*/ 101225 w 5235586"/>
                <a:gd name="connsiteY1113" fmla="*/ 3614836 h 3977558"/>
                <a:gd name="connsiteX1114" fmla="*/ 98414 w 5235586"/>
                <a:gd name="connsiteY1114" fmla="*/ 3617647 h 3977558"/>
                <a:gd name="connsiteX1115" fmla="*/ 53426 w 5235586"/>
                <a:gd name="connsiteY1115" fmla="*/ 3662638 h 3977558"/>
                <a:gd name="connsiteX1116" fmla="*/ 50612 w 5235586"/>
                <a:gd name="connsiteY1116" fmla="*/ 3665449 h 3977558"/>
                <a:gd name="connsiteX1117" fmla="*/ 47802 w 5235586"/>
                <a:gd name="connsiteY1117" fmla="*/ 3662638 h 3977558"/>
                <a:gd name="connsiteX1118" fmla="*/ 2813 w 5235586"/>
                <a:gd name="connsiteY1118" fmla="*/ 3617647 h 3977558"/>
                <a:gd name="connsiteX1119" fmla="*/ 0 w 5235586"/>
                <a:gd name="connsiteY1119" fmla="*/ 3614836 h 3977558"/>
                <a:gd name="connsiteX1120" fmla="*/ 2813 w 5235586"/>
                <a:gd name="connsiteY1120" fmla="*/ 3612026 h 3977558"/>
                <a:gd name="connsiteX1121" fmla="*/ 50612 w 5235586"/>
                <a:gd name="connsiteY1121" fmla="*/ 3564224 h 3977558"/>
                <a:gd name="connsiteX1122" fmla="*/ 5184973 w 5235586"/>
                <a:gd name="connsiteY1122" fmla="*/ 3409573 h 3977558"/>
                <a:gd name="connsiteX1123" fmla="*/ 5232776 w 5235586"/>
                <a:gd name="connsiteY1123" fmla="*/ 3457372 h 3977558"/>
                <a:gd name="connsiteX1124" fmla="*/ 5235586 w 5235586"/>
                <a:gd name="connsiteY1124" fmla="*/ 3460185 h 3977558"/>
                <a:gd name="connsiteX1125" fmla="*/ 5232776 w 5235586"/>
                <a:gd name="connsiteY1125" fmla="*/ 3462996 h 3977558"/>
                <a:gd name="connsiteX1126" fmla="*/ 5187787 w 5235586"/>
                <a:gd name="connsiteY1126" fmla="*/ 3507987 h 3977558"/>
                <a:gd name="connsiteX1127" fmla="*/ 5184973 w 5235586"/>
                <a:gd name="connsiteY1127" fmla="*/ 3510798 h 3977558"/>
                <a:gd name="connsiteX1128" fmla="*/ 5182163 w 5235586"/>
                <a:gd name="connsiteY1128" fmla="*/ 3507987 h 3977558"/>
                <a:gd name="connsiteX1129" fmla="*/ 5137174 w 5235586"/>
                <a:gd name="connsiteY1129" fmla="*/ 3462996 h 3977558"/>
                <a:gd name="connsiteX1130" fmla="*/ 5134361 w 5235586"/>
                <a:gd name="connsiteY1130" fmla="*/ 3460185 h 3977558"/>
                <a:gd name="connsiteX1131" fmla="*/ 5137174 w 5235586"/>
                <a:gd name="connsiteY1131" fmla="*/ 3457372 h 3977558"/>
                <a:gd name="connsiteX1132" fmla="*/ 5184973 w 5235586"/>
                <a:gd name="connsiteY1132" fmla="*/ 3409573 h 3977558"/>
                <a:gd name="connsiteX1133" fmla="*/ 5030325 w 5235586"/>
                <a:gd name="connsiteY1133" fmla="*/ 3409573 h 3977558"/>
                <a:gd name="connsiteX1134" fmla="*/ 5078128 w 5235586"/>
                <a:gd name="connsiteY1134" fmla="*/ 3457372 h 3977558"/>
                <a:gd name="connsiteX1135" fmla="*/ 5080938 w 5235586"/>
                <a:gd name="connsiteY1135" fmla="*/ 3460185 h 3977558"/>
                <a:gd name="connsiteX1136" fmla="*/ 5078128 w 5235586"/>
                <a:gd name="connsiteY1136" fmla="*/ 3462996 h 3977558"/>
                <a:gd name="connsiteX1137" fmla="*/ 5033136 w 5235586"/>
                <a:gd name="connsiteY1137" fmla="*/ 3507987 h 3977558"/>
                <a:gd name="connsiteX1138" fmla="*/ 5030325 w 5235586"/>
                <a:gd name="connsiteY1138" fmla="*/ 3510798 h 3977558"/>
                <a:gd name="connsiteX1139" fmla="*/ 5027512 w 5235586"/>
                <a:gd name="connsiteY1139" fmla="*/ 3507987 h 3977558"/>
                <a:gd name="connsiteX1140" fmla="*/ 4982523 w 5235586"/>
                <a:gd name="connsiteY1140" fmla="*/ 3462996 h 3977558"/>
                <a:gd name="connsiteX1141" fmla="*/ 4979713 w 5235586"/>
                <a:gd name="connsiteY1141" fmla="*/ 3460185 h 3977558"/>
                <a:gd name="connsiteX1142" fmla="*/ 4982523 w 5235586"/>
                <a:gd name="connsiteY1142" fmla="*/ 3457372 h 3977558"/>
                <a:gd name="connsiteX1143" fmla="*/ 5030325 w 5235586"/>
                <a:gd name="connsiteY1143" fmla="*/ 3409573 h 3977558"/>
                <a:gd name="connsiteX1144" fmla="*/ 4872861 w 5235586"/>
                <a:gd name="connsiteY1144" fmla="*/ 3409573 h 3977558"/>
                <a:gd name="connsiteX1145" fmla="*/ 4920664 w 5235586"/>
                <a:gd name="connsiteY1145" fmla="*/ 3457372 h 3977558"/>
                <a:gd name="connsiteX1146" fmla="*/ 4923474 w 5235586"/>
                <a:gd name="connsiteY1146" fmla="*/ 3460185 h 3977558"/>
                <a:gd name="connsiteX1147" fmla="*/ 4920664 w 5235586"/>
                <a:gd name="connsiteY1147" fmla="*/ 3462996 h 3977558"/>
                <a:gd name="connsiteX1148" fmla="*/ 4875675 w 5235586"/>
                <a:gd name="connsiteY1148" fmla="*/ 3507987 h 3977558"/>
                <a:gd name="connsiteX1149" fmla="*/ 4872861 w 5235586"/>
                <a:gd name="connsiteY1149" fmla="*/ 3510798 h 3977558"/>
                <a:gd name="connsiteX1150" fmla="*/ 4870048 w 5235586"/>
                <a:gd name="connsiteY1150" fmla="*/ 3507987 h 3977558"/>
                <a:gd name="connsiteX1151" fmla="*/ 4825062 w 5235586"/>
                <a:gd name="connsiteY1151" fmla="*/ 3462996 h 3977558"/>
                <a:gd name="connsiteX1152" fmla="*/ 4822249 w 5235586"/>
                <a:gd name="connsiteY1152" fmla="*/ 3460185 h 3977558"/>
                <a:gd name="connsiteX1153" fmla="*/ 4825062 w 5235586"/>
                <a:gd name="connsiteY1153" fmla="*/ 3457372 h 3977558"/>
                <a:gd name="connsiteX1154" fmla="*/ 4872861 w 5235586"/>
                <a:gd name="connsiteY1154" fmla="*/ 3409573 h 3977558"/>
                <a:gd name="connsiteX1155" fmla="*/ 4718213 w 5235586"/>
                <a:gd name="connsiteY1155" fmla="*/ 3409573 h 3977558"/>
                <a:gd name="connsiteX1156" fmla="*/ 4766016 w 5235586"/>
                <a:gd name="connsiteY1156" fmla="*/ 3457372 h 3977558"/>
                <a:gd name="connsiteX1157" fmla="*/ 4768826 w 5235586"/>
                <a:gd name="connsiteY1157" fmla="*/ 3460185 h 3977558"/>
                <a:gd name="connsiteX1158" fmla="*/ 4766016 w 5235586"/>
                <a:gd name="connsiteY1158" fmla="*/ 3462996 h 3977558"/>
                <a:gd name="connsiteX1159" fmla="*/ 4721027 w 5235586"/>
                <a:gd name="connsiteY1159" fmla="*/ 3507987 h 3977558"/>
                <a:gd name="connsiteX1160" fmla="*/ 4718213 w 5235586"/>
                <a:gd name="connsiteY1160" fmla="*/ 3510798 h 3977558"/>
                <a:gd name="connsiteX1161" fmla="*/ 4715400 w 5235586"/>
                <a:gd name="connsiteY1161" fmla="*/ 3507987 h 3977558"/>
                <a:gd name="connsiteX1162" fmla="*/ 4670414 w 5235586"/>
                <a:gd name="connsiteY1162" fmla="*/ 3462996 h 3977558"/>
                <a:gd name="connsiteX1163" fmla="*/ 4667601 w 5235586"/>
                <a:gd name="connsiteY1163" fmla="*/ 3460185 h 3977558"/>
                <a:gd name="connsiteX1164" fmla="*/ 4670414 w 5235586"/>
                <a:gd name="connsiteY1164" fmla="*/ 3457372 h 3977558"/>
                <a:gd name="connsiteX1165" fmla="*/ 4718213 w 5235586"/>
                <a:gd name="connsiteY1165" fmla="*/ 3409573 h 3977558"/>
                <a:gd name="connsiteX1166" fmla="*/ 4563563 w 5235586"/>
                <a:gd name="connsiteY1166" fmla="*/ 3409573 h 3977558"/>
                <a:gd name="connsiteX1167" fmla="*/ 4611365 w 5235586"/>
                <a:gd name="connsiteY1167" fmla="*/ 3457372 h 3977558"/>
                <a:gd name="connsiteX1168" fmla="*/ 4614175 w 5235586"/>
                <a:gd name="connsiteY1168" fmla="*/ 3460185 h 3977558"/>
                <a:gd name="connsiteX1169" fmla="*/ 4611365 w 5235586"/>
                <a:gd name="connsiteY1169" fmla="*/ 3462996 h 3977558"/>
                <a:gd name="connsiteX1170" fmla="*/ 4566376 w 5235586"/>
                <a:gd name="connsiteY1170" fmla="*/ 3507987 h 3977558"/>
                <a:gd name="connsiteX1171" fmla="*/ 4563563 w 5235586"/>
                <a:gd name="connsiteY1171" fmla="*/ 3510798 h 3977558"/>
                <a:gd name="connsiteX1172" fmla="*/ 4560749 w 5235586"/>
                <a:gd name="connsiteY1172" fmla="*/ 3507987 h 3977558"/>
                <a:gd name="connsiteX1173" fmla="*/ 4515763 w 5235586"/>
                <a:gd name="connsiteY1173" fmla="*/ 3462996 h 3977558"/>
                <a:gd name="connsiteX1174" fmla="*/ 4512950 w 5235586"/>
                <a:gd name="connsiteY1174" fmla="*/ 3460185 h 3977558"/>
                <a:gd name="connsiteX1175" fmla="*/ 4515763 w 5235586"/>
                <a:gd name="connsiteY1175" fmla="*/ 3457372 h 3977558"/>
                <a:gd name="connsiteX1176" fmla="*/ 4563563 w 5235586"/>
                <a:gd name="connsiteY1176" fmla="*/ 3409573 h 3977558"/>
                <a:gd name="connsiteX1177" fmla="*/ 4406104 w 5235586"/>
                <a:gd name="connsiteY1177" fmla="*/ 3409573 h 3977558"/>
                <a:gd name="connsiteX1178" fmla="*/ 4453907 w 5235586"/>
                <a:gd name="connsiteY1178" fmla="*/ 3457372 h 3977558"/>
                <a:gd name="connsiteX1179" fmla="*/ 4456717 w 5235586"/>
                <a:gd name="connsiteY1179" fmla="*/ 3460185 h 3977558"/>
                <a:gd name="connsiteX1180" fmla="*/ 4453907 w 5235586"/>
                <a:gd name="connsiteY1180" fmla="*/ 3462996 h 3977558"/>
                <a:gd name="connsiteX1181" fmla="*/ 4408915 w 5235586"/>
                <a:gd name="connsiteY1181" fmla="*/ 3507987 h 3977558"/>
                <a:gd name="connsiteX1182" fmla="*/ 4406104 w 5235586"/>
                <a:gd name="connsiteY1182" fmla="*/ 3510798 h 3977558"/>
                <a:gd name="connsiteX1183" fmla="*/ 4403291 w 5235586"/>
                <a:gd name="connsiteY1183" fmla="*/ 3507987 h 3977558"/>
                <a:gd name="connsiteX1184" fmla="*/ 4358302 w 5235586"/>
                <a:gd name="connsiteY1184" fmla="*/ 3462996 h 3977558"/>
                <a:gd name="connsiteX1185" fmla="*/ 4355492 w 5235586"/>
                <a:gd name="connsiteY1185" fmla="*/ 3460185 h 3977558"/>
                <a:gd name="connsiteX1186" fmla="*/ 4358302 w 5235586"/>
                <a:gd name="connsiteY1186" fmla="*/ 3457372 h 3977558"/>
                <a:gd name="connsiteX1187" fmla="*/ 4406104 w 5235586"/>
                <a:gd name="connsiteY1187" fmla="*/ 3409573 h 3977558"/>
                <a:gd name="connsiteX1188" fmla="*/ 4251453 w 5235586"/>
                <a:gd name="connsiteY1188" fmla="*/ 3409573 h 3977558"/>
                <a:gd name="connsiteX1189" fmla="*/ 4299256 w 5235586"/>
                <a:gd name="connsiteY1189" fmla="*/ 3457372 h 3977558"/>
                <a:gd name="connsiteX1190" fmla="*/ 4302066 w 5235586"/>
                <a:gd name="connsiteY1190" fmla="*/ 3460185 h 3977558"/>
                <a:gd name="connsiteX1191" fmla="*/ 4299256 w 5235586"/>
                <a:gd name="connsiteY1191" fmla="*/ 3462996 h 3977558"/>
                <a:gd name="connsiteX1192" fmla="*/ 4254264 w 5235586"/>
                <a:gd name="connsiteY1192" fmla="*/ 3507987 h 3977558"/>
                <a:gd name="connsiteX1193" fmla="*/ 4251453 w 5235586"/>
                <a:gd name="connsiteY1193" fmla="*/ 3510798 h 3977558"/>
                <a:gd name="connsiteX1194" fmla="*/ 4248640 w 5235586"/>
                <a:gd name="connsiteY1194" fmla="*/ 3507987 h 3977558"/>
                <a:gd name="connsiteX1195" fmla="*/ 4203651 w 5235586"/>
                <a:gd name="connsiteY1195" fmla="*/ 3462996 h 3977558"/>
                <a:gd name="connsiteX1196" fmla="*/ 4200841 w 5235586"/>
                <a:gd name="connsiteY1196" fmla="*/ 3460185 h 3977558"/>
                <a:gd name="connsiteX1197" fmla="*/ 4203651 w 5235586"/>
                <a:gd name="connsiteY1197" fmla="*/ 3457372 h 3977558"/>
                <a:gd name="connsiteX1198" fmla="*/ 4251453 w 5235586"/>
                <a:gd name="connsiteY1198" fmla="*/ 3409573 h 3977558"/>
                <a:gd name="connsiteX1199" fmla="*/ 4096805 w 5235586"/>
                <a:gd name="connsiteY1199" fmla="*/ 3409573 h 3977558"/>
                <a:gd name="connsiteX1200" fmla="*/ 4144608 w 5235586"/>
                <a:gd name="connsiteY1200" fmla="*/ 3457372 h 3977558"/>
                <a:gd name="connsiteX1201" fmla="*/ 4147418 w 5235586"/>
                <a:gd name="connsiteY1201" fmla="*/ 3460185 h 3977558"/>
                <a:gd name="connsiteX1202" fmla="*/ 4144608 w 5235586"/>
                <a:gd name="connsiteY1202" fmla="*/ 3462996 h 3977558"/>
                <a:gd name="connsiteX1203" fmla="*/ 4099616 w 5235586"/>
                <a:gd name="connsiteY1203" fmla="*/ 3507987 h 3977558"/>
                <a:gd name="connsiteX1204" fmla="*/ 4096805 w 5235586"/>
                <a:gd name="connsiteY1204" fmla="*/ 3510798 h 3977558"/>
                <a:gd name="connsiteX1205" fmla="*/ 4093992 w 5235586"/>
                <a:gd name="connsiteY1205" fmla="*/ 3507987 h 3977558"/>
                <a:gd name="connsiteX1206" fmla="*/ 4049003 w 5235586"/>
                <a:gd name="connsiteY1206" fmla="*/ 3462996 h 3977558"/>
                <a:gd name="connsiteX1207" fmla="*/ 4046193 w 5235586"/>
                <a:gd name="connsiteY1207" fmla="*/ 3460185 h 3977558"/>
                <a:gd name="connsiteX1208" fmla="*/ 4049003 w 5235586"/>
                <a:gd name="connsiteY1208" fmla="*/ 3457372 h 3977558"/>
                <a:gd name="connsiteX1209" fmla="*/ 4096805 w 5235586"/>
                <a:gd name="connsiteY1209" fmla="*/ 3409573 h 3977558"/>
                <a:gd name="connsiteX1210" fmla="*/ 3939345 w 5235586"/>
                <a:gd name="connsiteY1210" fmla="*/ 3409573 h 3977558"/>
                <a:gd name="connsiteX1211" fmla="*/ 3987147 w 5235586"/>
                <a:gd name="connsiteY1211" fmla="*/ 3457372 h 3977558"/>
                <a:gd name="connsiteX1212" fmla="*/ 3989957 w 5235586"/>
                <a:gd name="connsiteY1212" fmla="*/ 3460185 h 3977558"/>
                <a:gd name="connsiteX1213" fmla="*/ 3987147 w 5235586"/>
                <a:gd name="connsiteY1213" fmla="*/ 3462996 h 3977558"/>
                <a:gd name="connsiteX1214" fmla="*/ 3942155 w 5235586"/>
                <a:gd name="connsiteY1214" fmla="*/ 3507987 h 3977558"/>
                <a:gd name="connsiteX1215" fmla="*/ 3939345 w 5235586"/>
                <a:gd name="connsiteY1215" fmla="*/ 3510798 h 3977558"/>
                <a:gd name="connsiteX1216" fmla="*/ 3936531 w 5235586"/>
                <a:gd name="connsiteY1216" fmla="*/ 3507987 h 3977558"/>
                <a:gd name="connsiteX1217" fmla="*/ 3891545 w 5235586"/>
                <a:gd name="connsiteY1217" fmla="*/ 3462996 h 3977558"/>
                <a:gd name="connsiteX1218" fmla="*/ 3888732 w 5235586"/>
                <a:gd name="connsiteY1218" fmla="*/ 3460185 h 3977558"/>
                <a:gd name="connsiteX1219" fmla="*/ 3891545 w 5235586"/>
                <a:gd name="connsiteY1219" fmla="*/ 3457372 h 3977558"/>
                <a:gd name="connsiteX1220" fmla="*/ 3939345 w 5235586"/>
                <a:gd name="connsiteY1220" fmla="*/ 3409573 h 3977558"/>
                <a:gd name="connsiteX1221" fmla="*/ 3784693 w 5235586"/>
                <a:gd name="connsiteY1221" fmla="*/ 3409573 h 3977558"/>
                <a:gd name="connsiteX1222" fmla="*/ 3832496 w 5235586"/>
                <a:gd name="connsiteY1222" fmla="*/ 3457372 h 3977558"/>
                <a:gd name="connsiteX1223" fmla="*/ 3835306 w 5235586"/>
                <a:gd name="connsiteY1223" fmla="*/ 3460185 h 3977558"/>
                <a:gd name="connsiteX1224" fmla="*/ 3832496 w 5235586"/>
                <a:gd name="connsiteY1224" fmla="*/ 3462996 h 3977558"/>
                <a:gd name="connsiteX1225" fmla="*/ 3787504 w 5235586"/>
                <a:gd name="connsiteY1225" fmla="*/ 3507987 h 3977558"/>
                <a:gd name="connsiteX1226" fmla="*/ 3784693 w 5235586"/>
                <a:gd name="connsiteY1226" fmla="*/ 3510798 h 3977558"/>
                <a:gd name="connsiteX1227" fmla="*/ 3781880 w 5235586"/>
                <a:gd name="connsiteY1227" fmla="*/ 3507987 h 3977558"/>
                <a:gd name="connsiteX1228" fmla="*/ 3736894 w 5235586"/>
                <a:gd name="connsiteY1228" fmla="*/ 3462996 h 3977558"/>
                <a:gd name="connsiteX1229" fmla="*/ 3734081 w 5235586"/>
                <a:gd name="connsiteY1229" fmla="*/ 3460185 h 3977558"/>
                <a:gd name="connsiteX1230" fmla="*/ 3736894 w 5235586"/>
                <a:gd name="connsiteY1230" fmla="*/ 3457372 h 3977558"/>
                <a:gd name="connsiteX1231" fmla="*/ 3784693 w 5235586"/>
                <a:gd name="connsiteY1231" fmla="*/ 3409573 h 3977558"/>
                <a:gd name="connsiteX1232" fmla="*/ 3630045 w 5235586"/>
                <a:gd name="connsiteY1232" fmla="*/ 3409573 h 3977558"/>
                <a:gd name="connsiteX1233" fmla="*/ 3677848 w 5235586"/>
                <a:gd name="connsiteY1233" fmla="*/ 3457372 h 3977558"/>
                <a:gd name="connsiteX1234" fmla="*/ 3680658 w 5235586"/>
                <a:gd name="connsiteY1234" fmla="*/ 3460185 h 3977558"/>
                <a:gd name="connsiteX1235" fmla="*/ 3677848 w 5235586"/>
                <a:gd name="connsiteY1235" fmla="*/ 3462996 h 3977558"/>
                <a:gd name="connsiteX1236" fmla="*/ 3632856 w 5235586"/>
                <a:gd name="connsiteY1236" fmla="*/ 3507987 h 3977558"/>
                <a:gd name="connsiteX1237" fmla="*/ 3630045 w 5235586"/>
                <a:gd name="connsiteY1237" fmla="*/ 3510798 h 3977558"/>
                <a:gd name="connsiteX1238" fmla="*/ 3627232 w 5235586"/>
                <a:gd name="connsiteY1238" fmla="*/ 3507987 h 3977558"/>
                <a:gd name="connsiteX1239" fmla="*/ 3582246 w 5235586"/>
                <a:gd name="connsiteY1239" fmla="*/ 3462996 h 3977558"/>
                <a:gd name="connsiteX1240" fmla="*/ 3579433 w 5235586"/>
                <a:gd name="connsiteY1240" fmla="*/ 3460185 h 3977558"/>
                <a:gd name="connsiteX1241" fmla="*/ 3582246 w 5235586"/>
                <a:gd name="connsiteY1241" fmla="*/ 3457372 h 3977558"/>
                <a:gd name="connsiteX1242" fmla="*/ 3630045 w 5235586"/>
                <a:gd name="connsiteY1242" fmla="*/ 3409573 h 3977558"/>
                <a:gd name="connsiteX1243" fmla="*/ 3472581 w 5235586"/>
                <a:gd name="connsiteY1243" fmla="*/ 3409573 h 3977558"/>
                <a:gd name="connsiteX1244" fmla="*/ 3520384 w 5235586"/>
                <a:gd name="connsiteY1244" fmla="*/ 3457372 h 3977558"/>
                <a:gd name="connsiteX1245" fmla="*/ 3523194 w 5235586"/>
                <a:gd name="connsiteY1245" fmla="*/ 3460185 h 3977558"/>
                <a:gd name="connsiteX1246" fmla="*/ 3520384 w 5235586"/>
                <a:gd name="connsiteY1246" fmla="*/ 3462996 h 3977558"/>
                <a:gd name="connsiteX1247" fmla="*/ 3475395 w 5235586"/>
                <a:gd name="connsiteY1247" fmla="*/ 3507987 h 3977558"/>
                <a:gd name="connsiteX1248" fmla="*/ 3472581 w 5235586"/>
                <a:gd name="connsiteY1248" fmla="*/ 3510798 h 3977558"/>
                <a:gd name="connsiteX1249" fmla="*/ 3469771 w 5235586"/>
                <a:gd name="connsiteY1249" fmla="*/ 3507987 h 3977558"/>
                <a:gd name="connsiteX1250" fmla="*/ 3424782 w 5235586"/>
                <a:gd name="connsiteY1250" fmla="*/ 3462996 h 3977558"/>
                <a:gd name="connsiteX1251" fmla="*/ 3421969 w 5235586"/>
                <a:gd name="connsiteY1251" fmla="*/ 3460185 h 3977558"/>
                <a:gd name="connsiteX1252" fmla="*/ 3424782 w 5235586"/>
                <a:gd name="connsiteY1252" fmla="*/ 3457372 h 3977558"/>
                <a:gd name="connsiteX1253" fmla="*/ 3472581 w 5235586"/>
                <a:gd name="connsiteY1253" fmla="*/ 3409573 h 3977558"/>
                <a:gd name="connsiteX1254" fmla="*/ 3317933 w 5235586"/>
                <a:gd name="connsiteY1254" fmla="*/ 3409573 h 3977558"/>
                <a:gd name="connsiteX1255" fmla="*/ 3365736 w 5235586"/>
                <a:gd name="connsiteY1255" fmla="*/ 3457372 h 3977558"/>
                <a:gd name="connsiteX1256" fmla="*/ 3368546 w 5235586"/>
                <a:gd name="connsiteY1256" fmla="*/ 3460185 h 3977558"/>
                <a:gd name="connsiteX1257" fmla="*/ 3365736 w 5235586"/>
                <a:gd name="connsiteY1257" fmla="*/ 3462996 h 3977558"/>
                <a:gd name="connsiteX1258" fmla="*/ 3320747 w 5235586"/>
                <a:gd name="connsiteY1258" fmla="*/ 3507987 h 3977558"/>
                <a:gd name="connsiteX1259" fmla="*/ 3317933 w 5235586"/>
                <a:gd name="connsiteY1259" fmla="*/ 3510798 h 3977558"/>
                <a:gd name="connsiteX1260" fmla="*/ 3315123 w 5235586"/>
                <a:gd name="connsiteY1260" fmla="*/ 3507987 h 3977558"/>
                <a:gd name="connsiteX1261" fmla="*/ 3270134 w 5235586"/>
                <a:gd name="connsiteY1261" fmla="*/ 3462996 h 3977558"/>
                <a:gd name="connsiteX1262" fmla="*/ 3267321 w 5235586"/>
                <a:gd name="connsiteY1262" fmla="*/ 3460185 h 3977558"/>
                <a:gd name="connsiteX1263" fmla="*/ 3270134 w 5235586"/>
                <a:gd name="connsiteY1263" fmla="*/ 3457372 h 3977558"/>
                <a:gd name="connsiteX1264" fmla="*/ 3317933 w 5235586"/>
                <a:gd name="connsiteY1264" fmla="*/ 3409573 h 3977558"/>
                <a:gd name="connsiteX1265" fmla="*/ 3163283 w 5235586"/>
                <a:gd name="connsiteY1265" fmla="*/ 3409573 h 3977558"/>
                <a:gd name="connsiteX1266" fmla="*/ 3211085 w 5235586"/>
                <a:gd name="connsiteY1266" fmla="*/ 3457372 h 3977558"/>
                <a:gd name="connsiteX1267" fmla="*/ 3213895 w 5235586"/>
                <a:gd name="connsiteY1267" fmla="*/ 3460185 h 3977558"/>
                <a:gd name="connsiteX1268" fmla="*/ 3211085 w 5235586"/>
                <a:gd name="connsiteY1268" fmla="*/ 3462996 h 3977558"/>
                <a:gd name="connsiteX1269" fmla="*/ 3166096 w 5235586"/>
                <a:gd name="connsiteY1269" fmla="*/ 3507987 h 3977558"/>
                <a:gd name="connsiteX1270" fmla="*/ 3163283 w 5235586"/>
                <a:gd name="connsiteY1270" fmla="*/ 3510798 h 3977558"/>
                <a:gd name="connsiteX1271" fmla="*/ 3160472 w 5235586"/>
                <a:gd name="connsiteY1271" fmla="*/ 3507987 h 3977558"/>
                <a:gd name="connsiteX1272" fmla="*/ 3115483 w 5235586"/>
                <a:gd name="connsiteY1272" fmla="*/ 3462996 h 3977558"/>
                <a:gd name="connsiteX1273" fmla="*/ 3112670 w 5235586"/>
                <a:gd name="connsiteY1273" fmla="*/ 3460185 h 3977558"/>
                <a:gd name="connsiteX1274" fmla="*/ 3115483 w 5235586"/>
                <a:gd name="connsiteY1274" fmla="*/ 3457372 h 3977558"/>
                <a:gd name="connsiteX1275" fmla="*/ 3163283 w 5235586"/>
                <a:gd name="connsiteY1275" fmla="*/ 3409573 h 3977558"/>
                <a:gd name="connsiteX1276" fmla="*/ 3005823 w 5235586"/>
                <a:gd name="connsiteY1276" fmla="*/ 3409573 h 3977558"/>
                <a:gd name="connsiteX1277" fmla="*/ 3053626 w 5235586"/>
                <a:gd name="connsiteY1277" fmla="*/ 3457372 h 3977558"/>
                <a:gd name="connsiteX1278" fmla="*/ 3056436 w 5235586"/>
                <a:gd name="connsiteY1278" fmla="*/ 3460185 h 3977558"/>
                <a:gd name="connsiteX1279" fmla="*/ 3053626 w 5235586"/>
                <a:gd name="connsiteY1279" fmla="*/ 3462996 h 3977558"/>
                <a:gd name="connsiteX1280" fmla="*/ 3008634 w 5235586"/>
                <a:gd name="connsiteY1280" fmla="*/ 3507987 h 3977558"/>
                <a:gd name="connsiteX1281" fmla="*/ 3005823 w 5235586"/>
                <a:gd name="connsiteY1281" fmla="*/ 3510798 h 3977558"/>
                <a:gd name="connsiteX1282" fmla="*/ 3003010 w 5235586"/>
                <a:gd name="connsiteY1282" fmla="*/ 3507987 h 3977558"/>
                <a:gd name="connsiteX1283" fmla="*/ 2958021 w 5235586"/>
                <a:gd name="connsiteY1283" fmla="*/ 3462996 h 3977558"/>
                <a:gd name="connsiteX1284" fmla="*/ 2955211 w 5235586"/>
                <a:gd name="connsiteY1284" fmla="*/ 3460185 h 3977558"/>
                <a:gd name="connsiteX1285" fmla="*/ 2958021 w 5235586"/>
                <a:gd name="connsiteY1285" fmla="*/ 3457372 h 3977558"/>
                <a:gd name="connsiteX1286" fmla="*/ 3005823 w 5235586"/>
                <a:gd name="connsiteY1286" fmla="*/ 3409573 h 3977558"/>
                <a:gd name="connsiteX1287" fmla="*/ 2851172 w 5235586"/>
                <a:gd name="connsiteY1287" fmla="*/ 3409573 h 3977558"/>
                <a:gd name="connsiteX1288" fmla="*/ 2898975 w 5235586"/>
                <a:gd name="connsiteY1288" fmla="*/ 3457372 h 3977558"/>
                <a:gd name="connsiteX1289" fmla="*/ 2901785 w 5235586"/>
                <a:gd name="connsiteY1289" fmla="*/ 3460185 h 3977558"/>
                <a:gd name="connsiteX1290" fmla="*/ 2898975 w 5235586"/>
                <a:gd name="connsiteY1290" fmla="*/ 3462996 h 3977558"/>
                <a:gd name="connsiteX1291" fmla="*/ 2853983 w 5235586"/>
                <a:gd name="connsiteY1291" fmla="*/ 3507987 h 3977558"/>
                <a:gd name="connsiteX1292" fmla="*/ 2851172 w 5235586"/>
                <a:gd name="connsiteY1292" fmla="*/ 3510798 h 3977558"/>
                <a:gd name="connsiteX1293" fmla="*/ 2848359 w 5235586"/>
                <a:gd name="connsiteY1293" fmla="*/ 3507987 h 3977558"/>
                <a:gd name="connsiteX1294" fmla="*/ 2803370 w 5235586"/>
                <a:gd name="connsiteY1294" fmla="*/ 3462996 h 3977558"/>
                <a:gd name="connsiteX1295" fmla="*/ 2800560 w 5235586"/>
                <a:gd name="connsiteY1295" fmla="*/ 3460185 h 3977558"/>
                <a:gd name="connsiteX1296" fmla="*/ 2803370 w 5235586"/>
                <a:gd name="connsiteY1296" fmla="*/ 3457372 h 3977558"/>
                <a:gd name="connsiteX1297" fmla="*/ 2851172 w 5235586"/>
                <a:gd name="connsiteY1297" fmla="*/ 3409573 h 3977558"/>
                <a:gd name="connsiteX1298" fmla="*/ 2696525 w 5235586"/>
                <a:gd name="connsiteY1298" fmla="*/ 3409573 h 3977558"/>
                <a:gd name="connsiteX1299" fmla="*/ 2744328 w 5235586"/>
                <a:gd name="connsiteY1299" fmla="*/ 3457372 h 3977558"/>
                <a:gd name="connsiteX1300" fmla="*/ 2747138 w 5235586"/>
                <a:gd name="connsiteY1300" fmla="*/ 3460185 h 3977558"/>
                <a:gd name="connsiteX1301" fmla="*/ 2744328 w 5235586"/>
                <a:gd name="connsiteY1301" fmla="*/ 3462996 h 3977558"/>
                <a:gd name="connsiteX1302" fmla="*/ 2699336 w 5235586"/>
                <a:gd name="connsiteY1302" fmla="*/ 3507987 h 3977558"/>
                <a:gd name="connsiteX1303" fmla="*/ 2696525 w 5235586"/>
                <a:gd name="connsiteY1303" fmla="*/ 3510798 h 3977558"/>
                <a:gd name="connsiteX1304" fmla="*/ 2693712 w 5235586"/>
                <a:gd name="connsiteY1304" fmla="*/ 3507987 h 3977558"/>
                <a:gd name="connsiteX1305" fmla="*/ 2648723 w 5235586"/>
                <a:gd name="connsiteY1305" fmla="*/ 3462996 h 3977558"/>
                <a:gd name="connsiteX1306" fmla="*/ 2645913 w 5235586"/>
                <a:gd name="connsiteY1306" fmla="*/ 3460185 h 3977558"/>
                <a:gd name="connsiteX1307" fmla="*/ 2648723 w 5235586"/>
                <a:gd name="connsiteY1307" fmla="*/ 3457372 h 3977558"/>
                <a:gd name="connsiteX1308" fmla="*/ 2696525 w 5235586"/>
                <a:gd name="connsiteY1308" fmla="*/ 3409573 h 3977558"/>
                <a:gd name="connsiteX1309" fmla="*/ 2539061 w 5235586"/>
                <a:gd name="connsiteY1309" fmla="*/ 3409573 h 3977558"/>
                <a:gd name="connsiteX1310" fmla="*/ 2586863 w 5235586"/>
                <a:gd name="connsiteY1310" fmla="*/ 3457372 h 3977558"/>
                <a:gd name="connsiteX1311" fmla="*/ 2589673 w 5235586"/>
                <a:gd name="connsiteY1311" fmla="*/ 3460185 h 3977558"/>
                <a:gd name="connsiteX1312" fmla="*/ 2586863 w 5235586"/>
                <a:gd name="connsiteY1312" fmla="*/ 3462996 h 3977558"/>
                <a:gd name="connsiteX1313" fmla="*/ 2541874 w 5235586"/>
                <a:gd name="connsiteY1313" fmla="*/ 3507987 h 3977558"/>
                <a:gd name="connsiteX1314" fmla="*/ 2539061 w 5235586"/>
                <a:gd name="connsiteY1314" fmla="*/ 3510798 h 3977558"/>
                <a:gd name="connsiteX1315" fmla="*/ 2536247 w 5235586"/>
                <a:gd name="connsiteY1315" fmla="*/ 3507987 h 3977558"/>
                <a:gd name="connsiteX1316" fmla="*/ 2491261 w 5235586"/>
                <a:gd name="connsiteY1316" fmla="*/ 3462996 h 3977558"/>
                <a:gd name="connsiteX1317" fmla="*/ 2488448 w 5235586"/>
                <a:gd name="connsiteY1317" fmla="*/ 3460185 h 3977558"/>
                <a:gd name="connsiteX1318" fmla="*/ 2491261 w 5235586"/>
                <a:gd name="connsiteY1318" fmla="*/ 3457372 h 3977558"/>
                <a:gd name="connsiteX1319" fmla="*/ 2539061 w 5235586"/>
                <a:gd name="connsiteY1319" fmla="*/ 3409573 h 3977558"/>
                <a:gd name="connsiteX1320" fmla="*/ 2384413 w 5235586"/>
                <a:gd name="connsiteY1320" fmla="*/ 3409573 h 3977558"/>
                <a:gd name="connsiteX1321" fmla="*/ 2432215 w 5235586"/>
                <a:gd name="connsiteY1321" fmla="*/ 3457372 h 3977558"/>
                <a:gd name="connsiteX1322" fmla="*/ 2435025 w 5235586"/>
                <a:gd name="connsiteY1322" fmla="*/ 3460185 h 3977558"/>
                <a:gd name="connsiteX1323" fmla="*/ 2432215 w 5235586"/>
                <a:gd name="connsiteY1323" fmla="*/ 3462996 h 3977558"/>
                <a:gd name="connsiteX1324" fmla="*/ 2387226 w 5235586"/>
                <a:gd name="connsiteY1324" fmla="*/ 3507987 h 3977558"/>
                <a:gd name="connsiteX1325" fmla="*/ 2384413 w 5235586"/>
                <a:gd name="connsiteY1325" fmla="*/ 3510798 h 3977558"/>
                <a:gd name="connsiteX1326" fmla="*/ 2381599 w 5235586"/>
                <a:gd name="connsiteY1326" fmla="*/ 3507987 h 3977558"/>
                <a:gd name="connsiteX1327" fmla="*/ 2336613 w 5235586"/>
                <a:gd name="connsiteY1327" fmla="*/ 3462996 h 3977558"/>
                <a:gd name="connsiteX1328" fmla="*/ 2333800 w 5235586"/>
                <a:gd name="connsiteY1328" fmla="*/ 3460185 h 3977558"/>
                <a:gd name="connsiteX1329" fmla="*/ 2336613 w 5235586"/>
                <a:gd name="connsiteY1329" fmla="*/ 3457372 h 3977558"/>
                <a:gd name="connsiteX1330" fmla="*/ 2384413 w 5235586"/>
                <a:gd name="connsiteY1330" fmla="*/ 3409573 h 3977558"/>
                <a:gd name="connsiteX1331" fmla="*/ 2229761 w 5235586"/>
                <a:gd name="connsiteY1331" fmla="*/ 3409573 h 3977558"/>
                <a:gd name="connsiteX1332" fmla="*/ 2277564 w 5235586"/>
                <a:gd name="connsiteY1332" fmla="*/ 3457372 h 3977558"/>
                <a:gd name="connsiteX1333" fmla="*/ 2280374 w 5235586"/>
                <a:gd name="connsiteY1333" fmla="*/ 3460185 h 3977558"/>
                <a:gd name="connsiteX1334" fmla="*/ 2277564 w 5235586"/>
                <a:gd name="connsiteY1334" fmla="*/ 3462996 h 3977558"/>
                <a:gd name="connsiteX1335" fmla="*/ 2232575 w 5235586"/>
                <a:gd name="connsiteY1335" fmla="*/ 3507987 h 3977558"/>
                <a:gd name="connsiteX1336" fmla="*/ 2229761 w 5235586"/>
                <a:gd name="connsiteY1336" fmla="*/ 3510798 h 3977558"/>
                <a:gd name="connsiteX1337" fmla="*/ 2226948 w 5235586"/>
                <a:gd name="connsiteY1337" fmla="*/ 3507987 h 3977558"/>
                <a:gd name="connsiteX1338" fmla="*/ 2181962 w 5235586"/>
                <a:gd name="connsiteY1338" fmla="*/ 3462996 h 3977558"/>
                <a:gd name="connsiteX1339" fmla="*/ 2179149 w 5235586"/>
                <a:gd name="connsiteY1339" fmla="*/ 3460185 h 3977558"/>
                <a:gd name="connsiteX1340" fmla="*/ 2181962 w 5235586"/>
                <a:gd name="connsiteY1340" fmla="*/ 3457372 h 3977558"/>
                <a:gd name="connsiteX1341" fmla="*/ 2229761 w 5235586"/>
                <a:gd name="connsiteY1341" fmla="*/ 3409573 h 3977558"/>
                <a:gd name="connsiteX1342" fmla="*/ 2075115 w 5235586"/>
                <a:gd name="connsiteY1342" fmla="*/ 3409573 h 3977558"/>
                <a:gd name="connsiteX1343" fmla="*/ 2122917 w 5235586"/>
                <a:gd name="connsiteY1343" fmla="*/ 3457372 h 3977558"/>
                <a:gd name="connsiteX1344" fmla="*/ 2125727 w 5235586"/>
                <a:gd name="connsiteY1344" fmla="*/ 3460185 h 3977558"/>
                <a:gd name="connsiteX1345" fmla="*/ 2122917 w 5235586"/>
                <a:gd name="connsiteY1345" fmla="*/ 3462996 h 3977558"/>
                <a:gd name="connsiteX1346" fmla="*/ 2077928 w 5235586"/>
                <a:gd name="connsiteY1346" fmla="*/ 3507987 h 3977558"/>
                <a:gd name="connsiteX1347" fmla="*/ 2075115 w 5235586"/>
                <a:gd name="connsiteY1347" fmla="*/ 3510798 h 3977558"/>
                <a:gd name="connsiteX1348" fmla="*/ 2072301 w 5235586"/>
                <a:gd name="connsiteY1348" fmla="*/ 3507987 h 3977558"/>
                <a:gd name="connsiteX1349" fmla="*/ 2027315 w 5235586"/>
                <a:gd name="connsiteY1349" fmla="*/ 3462996 h 3977558"/>
                <a:gd name="connsiteX1350" fmla="*/ 2024502 w 5235586"/>
                <a:gd name="connsiteY1350" fmla="*/ 3460185 h 3977558"/>
                <a:gd name="connsiteX1351" fmla="*/ 2027315 w 5235586"/>
                <a:gd name="connsiteY1351" fmla="*/ 3457372 h 3977558"/>
                <a:gd name="connsiteX1352" fmla="*/ 2075115 w 5235586"/>
                <a:gd name="connsiteY1352" fmla="*/ 3409573 h 3977558"/>
                <a:gd name="connsiteX1353" fmla="*/ 1917652 w 5235586"/>
                <a:gd name="connsiteY1353" fmla="*/ 3409573 h 3977558"/>
                <a:gd name="connsiteX1354" fmla="*/ 1965455 w 5235586"/>
                <a:gd name="connsiteY1354" fmla="*/ 3457372 h 3977558"/>
                <a:gd name="connsiteX1355" fmla="*/ 1968265 w 5235586"/>
                <a:gd name="connsiteY1355" fmla="*/ 3460185 h 3977558"/>
                <a:gd name="connsiteX1356" fmla="*/ 1965455 w 5235586"/>
                <a:gd name="connsiteY1356" fmla="*/ 3462996 h 3977558"/>
                <a:gd name="connsiteX1357" fmla="*/ 1920463 w 5235586"/>
                <a:gd name="connsiteY1357" fmla="*/ 3507987 h 3977558"/>
                <a:gd name="connsiteX1358" fmla="*/ 1917652 w 5235586"/>
                <a:gd name="connsiteY1358" fmla="*/ 3510798 h 3977558"/>
                <a:gd name="connsiteX1359" fmla="*/ 1914839 w 5235586"/>
                <a:gd name="connsiteY1359" fmla="*/ 3507987 h 3977558"/>
                <a:gd name="connsiteX1360" fmla="*/ 1869850 w 5235586"/>
                <a:gd name="connsiteY1360" fmla="*/ 3462996 h 3977558"/>
                <a:gd name="connsiteX1361" fmla="*/ 1867040 w 5235586"/>
                <a:gd name="connsiteY1361" fmla="*/ 3460185 h 3977558"/>
                <a:gd name="connsiteX1362" fmla="*/ 1869850 w 5235586"/>
                <a:gd name="connsiteY1362" fmla="*/ 3457372 h 3977558"/>
                <a:gd name="connsiteX1363" fmla="*/ 1917652 w 5235586"/>
                <a:gd name="connsiteY1363" fmla="*/ 3409573 h 3977558"/>
                <a:gd name="connsiteX1364" fmla="*/ 1763004 w 5235586"/>
                <a:gd name="connsiteY1364" fmla="*/ 3409573 h 3977558"/>
                <a:gd name="connsiteX1365" fmla="*/ 1810807 w 5235586"/>
                <a:gd name="connsiteY1365" fmla="*/ 3457372 h 3977558"/>
                <a:gd name="connsiteX1366" fmla="*/ 1813617 w 5235586"/>
                <a:gd name="connsiteY1366" fmla="*/ 3460185 h 3977558"/>
                <a:gd name="connsiteX1367" fmla="*/ 1810807 w 5235586"/>
                <a:gd name="connsiteY1367" fmla="*/ 3462996 h 3977558"/>
                <a:gd name="connsiteX1368" fmla="*/ 1765815 w 5235586"/>
                <a:gd name="connsiteY1368" fmla="*/ 3507987 h 3977558"/>
                <a:gd name="connsiteX1369" fmla="*/ 1763004 w 5235586"/>
                <a:gd name="connsiteY1369" fmla="*/ 3510798 h 3977558"/>
                <a:gd name="connsiteX1370" fmla="*/ 1760191 w 5235586"/>
                <a:gd name="connsiteY1370" fmla="*/ 3507987 h 3977558"/>
                <a:gd name="connsiteX1371" fmla="*/ 1715202 w 5235586"/>
                <a:gd name="connsiteY1371" fmla="*/ 3462996 h 3977558"/>
                <a:gd name="connsiteX1372" fmla="*/ 1712392 w 5235586"/>
                <a:gd name="connsiteY1372" fmla="*/ 3460185 h 3977558"/>
                <a:gd name="connsiteX1373" fmla="*/ 1715202 w 5235586"/>
                <a:gd name="connsiteY1373" fmla="*/ 3457372 h 3977558"/>
                <a:gd name="connsiteX1374" fmla="*/ 1763004 w 5235586"/>
                <a:gd name="connsiteY1374" fmla="*/ 3409573 h 3977558"/>
                <a:gd name="connsiteX1375" fmla="*/ 1608353 w 5235586"/>
                <a:gd name="connsiteY1375" fmla="*/ 3409573 h 3977558"/>
                <a:gd name="connsiteX1376" fmla="*/ 1656156 w 5235586"/>
                <a:gd name="connsiteY1376" fmla="*/ 3457372 h 3977558"/>
                <a:gd name="connsiteX1377" fmla="*/ 1658966 w 5235586"/>
                <a:gd name="connsiteY1377" fmla="*/ 3460185 h 3977558"/>
                <a:gd name="connsiteX1378" fmla="*/ 1656156 w 5235586"/>
                <a:gd name="connsiteY1378" fmla="*/ 3462996 h 3977558"/>
                <a:gd name="connsiteX1379" fmla="*/ 1611164 w 5235586"/>
                <a:gd name="connsiteY1379" fmla="*/ 3507987 h 3977558"/>
                <a:gd name="connsiteX1380" fmla="*/ 1608353 w 5235586"/>
                <a:gd name="connsiteY1380" fmla="*/ 3510798 h 3977558"/>
                <a:gd name="connsiteX1381" fmla="*/ 1605540 w 5235586"/>
                <a:gd name="connsiteY1381" fmla="*/ 3507987 h 3977558"/>
                <a:gd name="connsiteX1382" fmla="*/ 1560551 w 5235586"/>
                <a:gd name="connsiteY1382" fmla="*/ 3462996 h 3977558"/>
                <a:gd name="connsiteX1383" fmla="*/ 1557741 w 5235586"/>
                <a:gd name="connsiteY1383" fmla="*/ 3460185 h 3977558"/>
                <a:gd name="connsiteX1384" fmla="*/ 1560551 w 5235586"/>
                <a:gd name="connsiteY1384" fmla="*/ 3457372 h 3977558"/>
                <a:gd name="connsiteX1385" fmla="*/ 1608353 w 5235586"/>
                <a:gd name="connsiteY1385" fmla="*/ 3409573 h 3977558"/>
                <a:gd name="connsiteX1386" fmla="*/ 1450892 w 5235586"/>
                <a:gd name="connsiteY1386" fmla="*/ 3409573 h 3977558"/>
                <a:gd name="connsiteX1387" fmla="*/ 1498695 w 5235586"/>
                <a:gd name="connsiteY1387" fmla="*/ 3457372 h 3977558"/>
                <a:gd name="connsiteX1388" fmla="*/ 1501505 w 5235586"/>
                <a:gd name="connsiteY1388" fmla="*/ 3460185 h 3977558"/>
                <a:gd name="connsiteX1389" fmla="*/ 1498695 w 5235586"/>
                <a:gd name="connsiteY1389" fmla="*/ 3462996 h 3977558"/>
                <a:gd name="connsiteX1390" fmla="*/ 1453706 w 5235586"/>
                <a:gd name="connsiteY1390" fmla="*/ 3507987 h 3977558"/>
                <a:gd name="connsiteX1391" fmla="*/ 1450892 w 5235586"/>
                <a:gd name="connsiteY1391" fmla="*/ 3510798 h 3977558"/>
                <a:gd name="connsiteX1392" fmla="*/ 1448079 w 5235586"/>
                <a:gd name="connsiteY1392" fmla="*/ 3507987 h 3977558"/>
                <a:gd name="connsiteX1393" fmla="*/ 1403090 w 5235586"/>
                <a:gd name="connsiteY1393" fmla="*/ 3462996 h 3977558"/>
                <a:gd name="connsiteX1394" fmla="*/ 1400280 w 5235586"/>
                <a:gd name="connsiteY1394" fmla="*/ 3460185 h 3977558"/>
                <a:gd name="connsiteX1395" fmla="*/ 1403090 w 5235586"/>
                <a:gd name="connsiteY1395" fmla="*/ 3457372 h 3977558"/>
                <a:gd name="connsiteX1396" fmla="*/ 1450892 w 5235586"/>
                <a:gd name="connsiteY1396" fmla="*/ 3409573 h 3977558"/>
                <a:gd name="connsiteX1397" fmla="*/ 1296244 w 5235586"/>
                <a:gd name="connsiteY1397" fmla="*/ 3409573 h 3977558"/>
                <a:gd name="connsiteX1398" fmla="*/ 1344046 w 5235586"/>
                <a:gd name="connsiteY1398" fmla="*/ 3457372 h 3977558"/>
                <a:gd name="connsiteX1399" fmla="*/ 1346857 w 5235586"/>
                <a:gd name="connsiteY1399" fmla="*/ 3460185 h 3977558"/>
                <a:gd name="connsiteX1400" fmla="*/ 1344046 w 5235586"/>
                <a:gd name="connsiteY1400" fmla="*/ 3462996 h 3977558"/>
                <a:gd name="connsiteX1401" fmla="*/ 1299058 w 5235586"/>
                <a:gd name="connsiteY1401" fmla="*/ 3507987 h 3977558"/>
                <a:gd name="connsiteX1402" fmla="*/ 1296244 w 5235586"/>
                <a:gd name="connsiteY1402" fmla="*/ 3510798 h 3977558"/>
                <a:gd name="connsiteX1403" fmla="*/ 1293431 w 5235586"/>
                <a:gd name="connsiteY1403" fmla="*/ 3507987 h 3977558"/>
                <a:gd name="connsiteX1404" fmla="*/ 1248442 w 5235586"/>
                <a:gd name="connsiteY1404" fmla="*/ 3462996 h 3977558"/>
                <a:gd name="connsiteX1405" fmla="*/ 1245632 w 5235586"/>
                <a:gd name="connsiteY1405" fmla="*/ 3460185 h 3977558"/>
                <a:gd name="connsiteX1406" fmla="*/ 1248442 w 5235586"/>
                <a:gd name="connsiteY1406" fmla="*/ 3457372 h 3977558"/>
                <a:gd name="connsiteX1407" fmla="*/ 1296244 w 5235586"/>
                <a:gd name="connsiteY1407" fmla="*/ 3409573 h 3977558"/>
                <a:gd name="connsiteX1408" fmla="*/ 1141593 w 5235586"/>
                <a:gd name="connsiteY1408" fmla="*/ 3409573 h 3977558"/>
                <a:gd name="connsiteX1409" fmla="*/ 1189395 w 5235586"/>
                <a:gd name="connsiteY1409" fmla="*/ 3457372 h 3977558"/>
                <a:gd name="connsiteX1410" fmla="*/ 1192206 w 5235586"/>
                <a:gd name="connsiteY1410" fmla="*/ 3460185 h 3977558"/>
                <a:gd name="connsiteX1411" fmla="*/ 1189395 w 5235586"/>
                <a:gd name="connsiteY1411" fmla="*/ 3462996 h 3977558"/>
                <a:gd name="connsiteX1412" fmla="*/ 1144407 w 5235586"/>
                <a:gd name="connsiteY1412" fmla="*/ 3507987 h 3977558"/>
                <a:gd name="connsiteX1413" fmla="*/ 1141593 w 5235586"/>
                <a:gd name="connsiteY1413" fmla="*/ 3510798 h 3977558"/>
                <a:gd name="connsiteX1414" fmla="*/ 1138780 w 5235586"/>
                <a:gd name="connsiteY1414" fmla="*/ 3507987 h 3977558"/>
                <a:gd name="connsiteX1415" fmla="*/ 1093791 w 5235586"/>
                <a:gd name="connsiteY1415" fmla="*/ 3462996 h 3977558"/>
                <a:gd name="connsiteX1416" fmla="*/ 1090981 w 5235586"/>
                <a:gd name="connsiteY1416" fmla="*/ 3460185 h 3977558"/>
                <a:gd name="connsiteX1417" fmla="*/ 1093791 w 5235586"/>
                <a:gd name="connsiteY1417" fmla="*/ 3457372 h 3977558"/>
                <a:gd name="connsiteX1418" fmla="*/ 1141593 w 5235586"/>
                <a:gd name="connsiteY1418" fmla="*/ 3409573 h 3977558"/>
                <a:gd name="connsiteX1419" fmla="*/ 984132 w 5235586"/>
                <a:gd name="connsiteY1419" fmla="*/ 3409573 h 3977558"/>
                <a:gd name="connsiteX1420" fmla="*/ 1031934 w 5235586"/>
                <a:gd name="connsiteY1420" fmla="*/ 3457372 h 3977558"/>
                <a:gd name="connsiteX1421" fmla="*/ 1034745 w 5235586"/>
                <a:gd name="connsiteY1421" fmla="*/ 3460185 h 3977558"/>
                <a:gd name="connsiteX1422" fmla="*/ 1031934 w 5235586"/>
                <a:gd name="connsiteY1422" fmla="*/ 3462996 h 3977558"/>
                <a:gd name="connsiteX1423" fmla="*/ 986946 w 5235586"/>
                <a:gd name="connsiteY1423" fmla="*/ 3507987 h 3977558"/>
                <a:gd name="connsiteX1424" fmla="*/ 984132 w 5235586"/>
                <a:gd name="connsiteY1424" fmla="*/ 3510798 h 3977558"/>
                <a:gd name="connsiteX1425" fmla="*/ 981319 w 5235586"/>
                <a:gd name="connsiteY1425" fmla="*/ 3507987 h 3977558"/>
                <a:gd name="connsiteX1426" fmla="*/ 936330 w 5235586"/>
                <a:gd name="connsiteY1426" fmla="*/ 3462996 h 3977558"/>
                <a:gd name="connsiteX1427" fmla="*/ 933520 w 5235586"/>
                <a:gd name="connsiteY1427" fmla="*/ 3460185 h 3977558"/>
                <a:gd name="connsiteX1428" fmla="*/ 936330 w 5235586"/>
                <a:gd name="connsiteY1428" fmla="*/ 3457372 h 3977558"/>
                <a:gd name="connsiteX1429" fmla="*/ 984132 w 5235586"/>
                <a:gd name="connsiteY1429" fmla="*/ 3409573 h 3977558"/>
                <a:gd name="connsiteX1430" fmla="*/ 829484 w 5235586"/>
                <a:gd name="connsiteY1430" fmla="*/ 3409573 h 3977558"/>
                <a:gd name="connsiteX1431" fmla="*/ 877286 w 5235586"/>
                <a:gd name="connsiteY1431" fmla="*/ 3457372 h 3977558"/>
                <a:gd name="connsiteX1432" fmla="*/ 880097 w 5235586"/>
                <a:gd name="connsiteY1432" fmla="*/ 3460185 h 3977558"/>
                <a:gd name="connsiteX1433" fmla="*/ 877286 w 5235586"/>
                <a:gd name="connsiteY1433" fmla="*/ 3462996 h 3977558"/>
                <a:gd name="connsiteX1434" fmla="*/ 832298 w 5235586"/>
                <a:gd name="connsiteY1434" fmla="*/ 3507987 h 3977558"/>
                <a:gd name="connsiteX1435" fmla="*/ 829484 w 5235586"/>
                <a:gd name="connsiteY1435" fmla="*/ 3510798 h 3977558"/>
                <a:gd name="connsiteX1436" fmla="*/ 826671 w 5235586"/>
                <a:gd name="connsiteY1436" fmla="*/ 3507987 h 3977558"/>
                <a:gd name="connsiteX1437" fmla="*/ 781682 w 5235586"/>
                <a:gd name="connsiteY1437" fmla="*/ 3462996 h 3977558"/>
                <a:gd name="connsiteX1438" fmla="*/ 778872 w 5235586"/>
                <a:gd name="connsiteY1438" fmla="*/ 3460185 h 3977558"/>
                <a:gd name="connsiteX1439" fmla="*/ 781682 w 5235586"/>
                <a:gd name="connsiteY1439" fmla="*/ 3457372 h 3977558"/>
                <a:gd name="connsiteX1440" fmla="*/ 829484 w 5235586"/>
                <a:gd name="connsiteY1440" fmla="*/ 3409573 h 3977558"/>
                <a:gd name="connsiteX1441" fmla="*/ 674833 w 5235586"/>
                <a:gd name="connsiteY1441" fmla="*/ 3409573 h 3977558"/>
                <a:gd name="connsiteX1442" fmla="*/ 722635 w 5235586"/>
                <a:gd name="connsiteY1442" fmla="*/ 3457372 h 3977558"/>
                <a:gd name="connsiteX1443" fmla="*/ 725446 w 5235586"/>
                <a:gd name="connsiteY1443" fmla="*/ 3460185 h 3977558"/>
                <a:gd name="connsiteX1444" fmla="*/ 722635 w 5235586"/>
                <a:gd name="connsiteY1444" fmla="*/ 3462996 h 3977558"/>
                <a:gd name="connsiteX1445" fmla="*/ 677647 w 5235586"/>
                <a:gd name="connsiteY1445" fmla="*/ 3507987 h 3977558"/>
                <a:gd name="connsiteX1446" fmla="*/ 674833 w 5235586"/>
                <a:gd name="connsiteY1446" fmla="*/ 3510798 h 3977558"/>
                <a:gd name="connsiteX1447" fmla="*/ 672020 w 5235586"/>
                <a:gd name="connsiteY1447" fmla="*/ 3507987 h 3977558"/>
                <a:gd name="connsiteX1448" fmla="*/ 627031 w 5235586"/>
                <a:gd name="connsiteY1448" fmla="*/ 3462996 h 3977558"/>
                <a:gd name="connsiteX1449" fmla="*/ 624221 w 5235586"/>
                <a:gd name="connsiteY1449" fmla="*/ 3460185 h 3977558"/>
                <a:gd name="connsiteX1450" fmla="*/ 627031 w 5235586"/>
                <a:gd name="connsiteY1450" fmla="*/ 3457372 h 3977558"/>
                <a:gd name="connsiteX1451" fmla="*/ 674833 w 5235586"/>
                <a:gd name="connsiteY1451" fmla="*/ 3409573 h 3977558"/>
                <a:gd name="connsiteX1452" fmla="*/ 517372 w 5235586"/>
                <a:gd name="connsiteY1452" fmla="*/ 3409573 h 3977558"/>
                <a:gd name="connsiteX1453" fmla="*/ 565174 w 5235586"/>
                <a:gd name="connsiteY1453" fmla="*/ 3457372 h 3977558"/>
                <a:gd name="connsiteX1454" fmla="*/ 567985 w 5235586"/>
                <a:gd name="connsiteY1454" fmla="*/ 3460185 h 3977558"/>
                <a:gd name="connsiteX1455" fmla="*/ 565174 w 5235586"/>
                <a:gd name="connsiteY1455" fmla="*/ 3462996 h 3977558"/>
                <a:gd name="connsiteX1456" fmla="*/ 520183 w 5235586"/>
                <a:gd name="connsiteY1456" fmla="*/ 3507987 h 3977558"/>
                <a:gd name="connsiteX1457" fmla="*/ 517372 w 5235586"/>
                <a:gd name="connsiteY1457" fmla="*/ 3510798 h 3977558"/>
                <a:gd name="connsiteX1458" fmla="*/ 514559 w 5235586"/>
                <a:gd name="connsiteY1458" fmla="*/ 3507987 h 3977558"/>
                <a:gd name="connsiteX1459" fmla="*/ 469570 w 5235586"/>
                <a:gd name="connsiteY1459" fmla="*/ 3462996 h 3977558"/>
                <a:gd name="connsiteX1460" fmla="*/ 466760 w 5235586"/>
                <a:gd name="connsiteY1460" fmla="*/ 3460185 h 3977558"/>
                <a:gd name="connsiteX1461" fmla="*/ 469570 w 5235586"/>
                <a:gd name="connsiteY1461" fmla="*/ 3457372 h 3977558"/>
                <a:gd name="connsiteX1462" fmla="*/ 517372 w 5235586"/>
                <a:gd name="connsiteY1462" fmla="*/ 3409573 h 3977558"/>
                <a:gd name="connsiteX1463" fmla="*/ 362724 w 5235586"/>
                <a:gd name="connsiteY1463" fmla="*/ 3409573 h 3977558"/>
                <a:gd name="connsiteX1464" fmla="*/ 410526 w 5235586"/>
                <a:gd name="connsiteY1464" fmla="*/ 3457372 h 3977558"/>
                <a:gd name="connsiteX1465" fmla="*/ 413337 w 5235586"/>
                <a:gd name="connsiteY1465" fmla="*/ 3460185 h 3977558"/>
                <a:gd name="connsiteX1466" fmla="*/ 410526 w 5235586"/>
                <a:gd name="connsiteY1466" fmla="*/ 3462996 h 3977558"/>
                <a:gd name="connsiteX1467" fmla="*/ 365535 w 5235586"/>
                <a:gd name="connsiteY1467" fmla="*/ 3507987 h 3977558"/>
                <a:gd name="connsiteX1468" fmla="*/ 362724 w 5235586"/>
                <a:gd name="connsiteY1468" fmla="*/ 3510798 h 3977558"/>
                <a:gd name="connsiteX1469" fmla="*/ 359911 w 5235586"/>
                <a:gd name="connsiteY1469" fmla="*/ 3507987 h 3977558"/>
                <a:gd name="connsiteX1470" fmla="*/ 314922 w 5235586"/>
                <a:gd name="connsiteY1470" fmla="*/ 3462996 h 3977558"/>
                <a:gd name="connsiteX1471" fmla="*/ 312112 w 5235586"/>
                <a:gd name="connsiteY1471" fmla="*/ 3460185 h 3977558"/>
                <a:gd name="connsiteX1472" fmla="*/ 314922 w 5235586"/>
                <a:gd name="connsiteY1472" fmla="*/ 3457372 h 3977558"/>
                <a:gd name="connsiteX1473" fmla="*/ 362724 w 5235586"/>
                <a:gd name="connsiteY1473" fmla="*/ 3409573 h 3977558"/>
                <a:gd name="connsiteX1474" fmla="*/ 208073 w 5235586"/>
                <a:gd name="connsiteY1474" fmla="*/ 3409573 h 3977558"/>
                <a:gd name="connsiteX1475" fmla="*/ 255875 w 5235586"/>
                <a:gd name="connsiteY1475" fmla="*/ 3457372 h 3977558"/>
                <a:gd name="connsiteX1476" fmla="*/ 258686 w 5235586"/>
                <a:gd name="connsiteY1476" fmla="*/ 3460185 h 3977558"/>
                <a:gd name="connsiteX1477" fmla="*/ 255875 w 5235586"/>
                <a:gd name="connsiteY1477" fmla="*/ 3462996 h 3977558"/>
                <a:gd name="connsiteX1478" fmla="*/ 210884 w 5235586"/>
                <a:gd name="connsiteY1478" fmla="*/ 3507987 h 3977558"/>
                <a:gd name="connsiteX1479" fmla="*/ 208073 w 5235586"/>
                <a:gd name="connsiteY1479" fmla="*/ 3510798 h 3977558"/>
                <a:gd name="connsiteX1480" fmla="*/ 205260 w 5235586"/>
                <a:gd name="connsiteY1480" fmla="*/ 3507987 h 3977558"/>
                <a:gd name="connsiteX1481" fmla="*/ 160271 w 5235586"/>
                <a:gd name="connsiteY1481" fmla="*/ 3462996 h 3977558"/>
                <a:gd name="connsiteX1482" fmla="*/ 157461 w 5235586"/>
                <a:gd name="connsiteY1482" fmla="*/ 3460185 h 3977558"/>
                <a:gd name="connsiteX1483" fmla="*/ 160271 w 5235586"/>
                <a:gd name="connsiteY1483" fmla="*/ 3457372 h 3977558"/>
                <a:gd name="connsiteX1484" fmla="*/ 208073 w 5235586"/>
                <a:gd name="connsiteY1484" fmla="*/ 3409573 h 3977558"/>
                <a:gd name="connsiteX1485" fmla="*/ 50612 w 5235586"/>
                <a:gd name="connsiteY1485" fmla="*/ 3409573 h 3977558"/>
                <a:gd name="connsiteX1486" fmla="*/ 98414 w 5235586"/>
                <a:gd name="connsiteY1486" fmla="*/ 3457372 h 3977558"/>
                <a:gd name="connsiteX1487" fmla="*/ 101225 w 5235586"/>
                <a:gd name="connsiteY1487" fmla="*/ 3460185 h 3977558"/>
                <a:gd name="connsiteX1488" fmla="*/ 98414 w 5235586"/>
                <a:gd name="connsiteY1488" fmla="*/ 3462996 h 3977558"/>
                <a:gd name="connsiteX1489" fmla="*/ 53426 w 5235586"/>
                <a:gd name="connsiteY1489" fmla="*/ 3507987 h 3977558"/>
                <a:gd name="connsiteX1490" fmla="*/ 50612 w 5235586"/>
                <a:gd name="connsiteY1490" fmla="*/ 3510798 h 3977558"/>
                <a:gd name="connsiteX1491" fmla="*/ 47802 w 5235586"/>
                <a:gd name="connsiteY1491" fmla="*/ 3507987 h 3977558"/>
                <a:gd name="connsiteX1492" fmla="*/ 2813 w 5235586"/>
                <a:gd name="connsiteY1492" fmla="*/ 3462996 h 3977558"/>
                <a:gd name="connsiteX1493" fmla="*/ 0 w 5235586"/>
                <a:gd name="connsiteY1493" fmla="*/ 3460185 h 3977558"/>
                <a:gd name="connsiteX1494" fmla="*/ 2813 w 5235586"/>
                <a:gd name="connsiteY1494" fmla="*/ 3457372 h 3977558"/>
                <a:gd name="connsiteX1495" fmla="*/ 50612 w 5235586"/>
                <a:gd name="connsiteY1495" fmla="*/ 3409573 h 3977558"/>
                <a:gd name="connsiteX1496" fmla="*/ 5184973 w 5235586"/>
                <a:gd name="connsiteY1496" fmla="*/ 3252112 h 3977558"/>
                <a:gd name="connsiteX1497" fmla="*/ 5232776 w 5235586"/>
                <a:gd name="connsiteY1497" fmla="*/ 3299914 h 3977558"/>
                <a:gd name="connsiteX1498" fmla="*/ 5235586 w 5235586"/>
                <a:gd name="connsiteY1498" fmla="*/ 3302724 h 3977558"/>
                <a:gd name="connsiteX1499" fmla="*/ 5232776 w 5235586"/>
                <a:gd name="connsiteY1499" fmla="*/ 3305538 h 3977558"/>
                <a:gd name="connsiteX1500" fmla="*/ 5187787 w 5235586"/>
                <a:gd name="connsiteY1500" fmla="*/ 3350526 h 3977558"/>
                <a:gd name="connsiteX1501" fmla="*/ 5184973 w 5235586"/>
                <a:gd name="connsiteY1501" fmla="*/ 3353337 h 3977558"/>
                <a:gd name="connsiteX1502" fmla="*/ 5182163 w 5235586"/>
                <a:gd name="connsiteY1502" fmla="*/ 3350526 h 3977558"/>
                <a:gd name="connsiteX1503" fmla="*/ 5137174 w 5235586"/>
                <a:gd name="connsiteY1503" fmla="*/ 3305538 h 3977558"/>
                <a:gd name="connsiteX1504" fmla="*/ 5134361 w 5235586"/>
                <a:gd name="connsiteY1504" fmla="*/ 3302724 h 3977558"/>
                <a:gd name="connsiteX1505" fmla="*/ 5137174 w 5235586"/>
                <a:gd name="connsiteY1505" fmla="*/ 3299914 h 3977558"/>
                <a:gd name="connsiteX1506" fmla="*/ 5184973 w 5235586"/>
                <a:gd name="connsiteY1506" fmla="*/ 3252112 h 3977558"/>
                <a:gd name="connsiteX1507" fmla="*/ 5030325 w 5235586"/>
                <a:gd name="connsiteY1507" fmla="*/ 3252112 h 3977558"/>
                <a:gd name="connsiteX1508" fmla="*/ 5078128 w 5235586"/>
                <a:gd name="connsiteY1508" fmla="*/ 3299914 h 3977558"/>
                <a:gd name="connsiteX1509" fmla="*/ 5080938 w 5235586"/>
                <a:gd name="connsiteY1509" fmla="*/ 3302724 h 3977558"/>
                <a:gd name="connsiteX1510" fmla="*/ 5078128 w 5235586"/>
                <a:gd name="connsiteY1510" fmla="*/ 3305538 h 3977558"/>
                <a:gd name="connsiteX1511" fmla="*/ 5033136 w 5235586"/>
                <a:gd name="connsiteY1511" fmla="*/ 3350526 h 3977558"/>
                <a:gd name="connsiteX1512" fmla="*/ 5030325 w 5235586"/>
                <a:gd name="connsiteY1512" fmla="*/ 3353337 h 3977558"/>
                <a:gd name="connsiteX1513" fmla="*/ 5027512 w 5235586"/>
                <a:gd name="connsiteY1513" fmla="*/ 3350526 h 3977558"/>
                <a:gd name="connsiteX1514" fmla="*/ 4982523 w 5235586"/>
                <a:gd name="connsiteY1514" fmla="*/ 3305538 h 3977558"/>
                <a:gd name="connsiteX1515" fmla="*/ 4979713 w 5235586"/>
                <a:gd name="connsiteY1515" fmla="*/ 3302724 h 3977558"/>
                <a:gd name="connsiteX1516" fmla="*/ 4982523 w 5235586"/>
                <a:gd name="connsiteY1516" fmla="*/ 3299914 h 3977558"/>
                <a:gd name="connsiteX1517" fmla="*/ 5030325 w 5235586"/>
                <a:gd name="connsiteY1517" fmla="*/ 3252112 h 3977558"/>
                <a:gd name="connsiteX1518" fmla="*/ 4872861 w 5235586"/>
                <a:gd name="connsiteY1518" fmla="*/ 3252112 h 3977558"/>
                <a:gd name="connsiteX1519" fmla="*/ 4920664 w 5235586"/>
                <a:gd name="connsiteY1519" fmla="*/ 3299914 h 3977558"/>
                <a:gd name="connsiteX1520" fmla="*/ 4923474 w 5235586"/>
                <a:gd name="connsiteY1520" fmla="*/ 3302724 h 3977558"/>
                <a:gd name="connsiteX1521" fmla="*/ 4920664 w 5235586"/>
                <a:gd name="connsiteY1521" fmla="*/ 3305538 h 3977558"/>
                <a:gd name="connsiteX1522" fmla="*/ 4875675 w 5235586"/>
                <a:gd name="connsiteY1522" fmla="*/ 3350526 h 3977558"/>
                <a:gd name="connsiteX1523" fmla="*/ 4872861 w 5235586"/>
                <a:gd name="connsiteY1523" fmla="*/ 3353337 h 3977558"/>
                <a:gd name="connsiteX1524" fmla="*/ 4870048 w 5235586"/>
                <a:gd name="connsiteY1524" fmla="*/ 3350526 h 3977558"/>
                <a:gd name="connsiteX1525" fmla="*/ 4825062 w 5235586"/>
                <a:gd name="connsiteY1525" fmla="*/ 3305538 h 3977558"/>
                <a:gd name="connsiteX1526" fmla="*/ 4822249 w 5235586"/>
                <a:gd name="connsiteY1526" fmla="*/ 3302724 h 3977558"/>
                <a:gd name="connsiteX1527" fmla="*/ 4825062 w 5235586"/>
                <a:gd name="connsiteY1527" fmla="*/ 3299914 h 3977558"/>
                <a:gd name="connsiteX1528" fmla="*/ 4872861 w 5235586"/>
                <a:gd name="connsiteY1528" fmla="*/ 3252112 h 3977558"/>
                <a:gd name="connsiteX1529" fmla="*/ 4718213 w 5235586"/>
                <a:gd name="connsiteY1529" fmla="*/ 3252112 h 3977558"/>
                <a:gd name="connsiteX1530" fmla="*/ 4766016 w 5235586"/>
                <a:gd name="connsiteY1530" fmla="*/ 3299914 h 3977558"/>
                <a:gd name="connsiteX1531" fmla="*/ 4768826 w 5235586"/>
                <a:gd name="connsiteY1531" fmla="*/ 3302724 h 3977558"/>
                <a:gd name="connsiteX1532" fmla="*/ 4766016 w 5235586"/>
                <a:gd name="connsiteY1532" fmla="*/ 3305538 h 3977558"/>
                <a:gd name="connsiteX1533" fmla="*/ 4721027 w 5235586"/>
                <a:gd name="connsiteY1533" fmla="*/ 3350526 h 3977558"/>
                <a:gd name="connsiteX1534" fmla="*/ 4718213 w 5235586"/>
                <a:gd name="connsiteY1534" fmla="*/ 3353337 h 3977558"/>
                <a:gd name="connsiteX1535" fmla="*/ 4715400 w 5235586"/>
                <a:gd name="connsiteY1535" fmla="*/ 3350526 h 3977558"/>
                <a:gd name="connsiteX1536" fmla="*/ 4670414 w 5235586"/>
                <a:gd name="connsiteY1536" fmla="*/ 3305538 h 3977558"/>
                <a:gd name="connsiteX1537" fmla="*/ 4667601 w 5235586"/>
                <a:gd name="connsiteY1537" fmla="*/ 3302724 h 3977558"/>
                <a:gd name="connsiteX1538" fmla="*/ 4670414 w 5235586"/>
                <a:gd name="connsiteY1538" fmla="*/ 3299914 h 3977558"/>
                <a:gd name="connsiteX1539" fmla="*/ 4718213 w 5235586"/>
                <a:gd name="connsiteY1539" fmla="*/ 3252112 h 3977558"/>
                <a:gd name="connsiteX1540" fmla="*/ 4563563 w 5235586"/>
                <a:gd name="connsiteY1540" fmla="*/ 3252112 h 3977558"/>
                <a:gd name="connsiteX1541" fmla="*/ 4611365 w 5235586"/>
                <a:gd name="connsiteY1541" fmla="*/ 3299914 h 3977558"/>
                <a:gd name="connsiteX1542" fmla="*/ 4614175 w 5235586"/>
                <a:gd name="connsiteY1542" fmla="*/ 3302724 h 3977558"/>
                <a:gd name="connsiteX1543" fmla="*/ 4611365 w 5235586"/>
                <a:gd name="connsiteY1543" fmla="*/ 3305538 h 3977558"/>
                <a:gd name="connsiteX1544" fmla="*/ 4566376 w 5235586"/>
                <a:gd name="connsiteY1544" fmla="*/ 3350526 h 3977558"/>
                <a:gd name="connsiteX1545" fmla="*/ 4563563 w 5235586"/>
                <a:gd name="connsiteY1545" fmla="*/ 3353337 h 3977558"/>
                <a:gd name="connsiteX1546" fmla="*/ 4560749 w 5235586"/>
                <a:gd name="connsiteY1546" fmla="*/ 3350526 h 3977558"/>
                <a:gd name="connsiteX1547" fmla="*/ 4515763 w 5235586"/>
                <a:gd name="connsiteY1547" fmla="*/ 3305538 h 3977558"/>
                <a:gd name="connsiteX1548" fmla="*/ 4512950 w 5235586"/>
                <a:gd name="connsiteY1548" fmla="*/ 3302724 h 3977558"/>
                <a:gd name="connsiteX1549" fmla="*/ 4515763 w 5235586"/>
                <a:gd name="connsiteY1549" fmla="*/ 3299914 h 3977558"/>
                <a:gd name="connsiteX1550" fmla="*/ 4563563 w 5235586"/>
                <a:gd name="connsiteY1550" fmla="*/ 3252112 h 3977558"/>
                <a:gd name="connsiteX1551" fmla="*/ 4406104 w 5235586"/>
                <a:gd name="connsiteY1551" fmla="*/ 3252112 h 3977558"/>
                <a:gd name="connsiteX1552" fmla="*/ 4453907 w 5235586"/>
                <a:gd name="connsiteY1552" fmla="*/ 3299914 h 3977558"/>
                <a:gd name="connsiteX1553" fmla="*/ 4456717 w 5235586"/>
                <a:gd name="connsiteY1553" fmla="*/ 3302724 h 3977558"/>
                <a:gd name="connsiteX1554" fmla="*/ 4453907 w 5235586"/>
                <a:gd name="connsiteY1554" fmla="*/ 3305538 h 3977558"/>
                <a:gd name="connsiteX1555" fmla="*/ 4408915 w 5235586"/>
                <a:gd name="connsiteY1555" fmla="*/ 3350526 h 3977558"/>
                <a:gd name="connsiteX1556" fmla="*/ 4406104 w 5235586"/>
                <a:gd name="connsiteY1556" fmla="*/ 3353337 h 3977558"/>
                <a:gd name="connsiteX1557" fmla="*/ 4403291 w 5235586"/>
                <a:gd name="connsiteY1557" fmla="*/ 3350526 h 3977558"/>
                <a:gd name="connsiteX1558" fmla="*/ 4358302 w 5235586"/>
                <a:gd name="connsiteY1558" fmla="*/ 3305538 h 3977558"/>
                <a:gd name="connsiteX1559" fmla="*/ 4355492 w 5235586"/>
                <a:gd name="connsiteY1559" fmla="*/ 3302724 h 3977558"/>
                <a:gd name="connsiteX1560" fmla="*/ 4358302 w 5235586"/>
                <a:gd name="connsiteY1560" fmla="*/ 3299914 h 3977558"/>
                <a:gd name="connsiteX1561" fmla="*/ 4406104 w 5235586"/>
                <a:gd name="connsiteY1561" fmla="*/ 3252112 h 3977558"/>
                <a:gd name="connsiteX1562" fmla="*/ 4251453 w 5235586"/>
                <a:gd name="connsiteY1562" fmla="*/ 3252112 h 3977558"/>
                <a:gd name="connsiteX1563" fmla="*/ 4299256 w 5235586"/>
                <a:gd name="connsiteY1563" fmla="*/ 3299914 h 3977558"/>
                <a:gd name="connsiteX1564" fmla="*/ 4302066 w 5235586"/>
                <a:gd name="connsiteY1564" fmla="*/ 3302724 h 3977558"/>
                <a:gd name="connsiteX1565" fmla="*/ 4299256 w 5235586"/>
                <a:gd name="connsiteY1565" fmla="*/ 3305538 h 3977558"/>
                <a:gd name="connsiteX1566" fmla="*/ 4254264 w 5235586"/>
                <a:gd name="connsiteY1566" fmla="*/ 3350526 h 3977558"/>
                <a:gd name="connsiteX1567" fmla="*/ 4251453 w 5235586"/>
                <a:gd name="connsiteY1567" fmla="*/ 3353337 h 3977558"/>
                <a:gd name="connsiteX1568" fmla="*/ 4248640 w 5235586"/>
                <a:gd name="connsiteY1568" fmla="*/ 3350526 h 3977558"/>
                <a:gd name="connsiteX1569" fmla="*/ 4203651 w 5235586"/>
                <a:gd name="connsiteY1569" fmla="*/ 3305538 h 3977558"/>
                <a:gd name="connsiteX1570" fmla="*/ 4200841 w 5235586"/>
                <a:gd name="connsiteY1570" fmla="*/ 3302724 h 3977558"/>
                <a:gd name="connsiteX1571" fmla="*/ 4203651 w 5235586"/>
                <a:gd name="connsiteY1571" fmla="*/ 3299914 h 3977558"/>
                <a:gd name="connsiteX1572" fmla="*/ 4251453 w 5235586"/>
                <a:gd name="connsiteY1572" fmla="*/ 3252112 h 3977558"/>
                <a:gd name="connsiteX1573" fmla="*/ 4096805 w 5235586"/>
                <a:gd name="connsiteY1573" fmla="*/ 3252112 h 3977558"/>
                <a:gd name="connsiteX1574" fmla="*/ 4144608 w 5235586"/>
                <a:gd name="connsiteY1574" fmla="*/ 3299914 h 3977558"/>
                <a:gd name="connsiteX1575" fmla="*/ 4147418 w 5235586"/>
                <a:gd name="connsiteY1575" fmla="*/ 3302724 h 3977558"/>
                <a:gd name="connsiteX1576" fmla="*/ 4144608 w 5235586"/>
                <a:gd name="connsiteY1576" fmla="*/ 3305538 h 3977558"/>
                <a:gd name="connsiteX1577" fmla="*/ 4099616 w 5235586"/>
                <a:gd name="connsiteY1577" fmla="*/ 3350526 h 3977558"/>
                <a:gd name="connsiteX1578" fmla="*/ 4096805 w 5235586"/>
                <a:gd name="connsiteY1578" fmla="*/ 3353337 h 3977558"/>
                <a:gd name="connsiteX1579" fmla="*/ 4093992 w 5235586"/>
                <a:gd name="connsiteY1579" fmla="*/ 3350526 h 3977558"/>
                <a:gd name="connsiteX1580" fmla="*/ 4049003 w 5235586"/>
                <a:gd name="connsiteY1580" fmla="*/ 3305538 h 3977558"/>
                <a:gd name="connsiteX1581" fmla="*/ 4046193 w 5235586"/>
                <a:gd name="connsiteY1581" fmla="*/ 3302724 h 3977558"/>
                <a:gd name="connsiteX1582" fmla="*/ 4049003 w 5235586"/>
                <a:gd name="connsiteY1582" fmla="*/ 3299914 h 3977558"/>
                <a:gd name="connsiteX1583" fmla="*/ 4096805 w 5235586"/>
                <a:gd name="connsiteY1583" fmla="*/ 3252112 h 3977558"/>
                <a:gd name="connsiteX1584" fmla="*/ 3939345 w 5235586"/>
                <a:gd name="connsiteY1584" fmla="*/ 3252112 h 3977558"/>
                <a:gd name="connsiteX1585" fmla="*/ 3987147 w 5235586"/>
                <a:gd name="connsiteY1585" fmla="*/ 3299914 h 3977558"/>
                <a:gd name="connsiteX1586" fmla="*/ 3989957 w 5235586"/>
                <a:gd name="connsiteY1586" fmla="*/ 3302724 h 3977558"/>
                <a:gd name="connsiteX1587" fmla="*/ 3987147 w 5235586"/>
                <a:gd name="connsiteY1587" fmla="*/ 3305538 h 3977558"/>
                <a:gd name="connsiteX1588" fmla="*/ 3942155 w 5235586"/>
                <a:gd name="connsiteY1588" fmla="*/ 3350526 h 3977558"/>
                <a:gd name="connsiteX1589" fmla="*/ 3939345 w 5235586"/>
                <a:gd name="connsiteY1589" fmla="*/ 3353337 h 3977558"/>
                <a:gd name="connsiteX1590" fmla="*/ 3936531 w 5235586"/>
                <a:gd name="connsiteY1590" fmla="*/ 3350526 h 3977558"/>
                <a:gd name="connsiteX1591" fmla="*/ 3891545 w 5235586"/>
                <a:gd name="connsiteY1591" fmla="*/ 3305538 h 3977558"/>
                <a:gd name="connsiteX1592" fmla="*/ 3888732 w 5235586"/>
                <a:gd name="connsiteY1592" fmla="*/ 3302724 h 3977558"/>
                <a:gd name="connsiteX1593" fmla="*/ 3891545 w 5235586"/>
                <a:gd name="connsiteY1593" fmla="*/ 3299914 h 3977558"/>
                <a:gd name="connsiteX1594" fmla="*/ 3939345 w 5235586"/>
                <a:gd name="connsiteY1594" fmla="*/ 3252112 h 3977558"/>
                <a:gd name="connsiteX1595" fmla="*/ 3784693 w 5235586"/>
                <a:gd name="connsiteY1595" fmla="*/ 3252112 h 3977558"/>
                <a:gd name="connsiteX1596" fmla="*/ 3832496 w 5235586"/>
                <a:gd name="connsiteY1596" fmla="*/ 3299914 h 3977558"/>
                <a:gd name="connsiteX1597" fmla="*/ 3835306 w 5235586"/>
                <a:gd name="connsiteY1597" fmla="*/ 3302724 h 3977558"/>
                <a:gd name="connsiteX1598" fmla="*/ 3832496 w 5235586"/>
                <a:gd name="connsiteY1598" fmla="*/ 3305538 h 3977558"/>
                <a:gd name="connsiteX1599" fmla="*/ 3787504 w 5235586"/>
                <a:gd name="connsiteY1599" fmla="*/ 3350526 h 3977558"/>
                <a:gd name="connsiteX1600" fmla="*/ 3784693 w 5235586"/>
                <a:gd name="connsiteY1600" fmla="*/ 3353337 h 3977558"/>
                <a:gd name="connsiteX1601" fmla="*/ 3781880 w 5235586"/>
                <a:gd name="connsiteY1601" fmla="*/ 3350526 h 3977558"/>
                <a:gd name="connsiteX1602" fmla="*/ 3736894 w 5235586"/>
                <a:gd name="connsiteY1602" fmla="*/ 3305538 h 3977558"/>
                <a:gd name="connsiteX1603" fmla="*/ 3734081 w 5235586"/>
                <a:gd name="connsiteY1603" fmla="*/ 3302724 h 3977558"/>
                <a:gd name="connsiteX1604" fmla="*/ 3736894 w 5235586"/>
                <a:gd name="connsiteY1604" fmla="*/ 3299914 h 3977558"/>
                <a:gd name="connsiteX1605" fmla="*/ 3784693 w 5235586"/>
                <a:gd name="connsiteY1605" fmla="*/ 3252112 h 3977558"/>
                <a:gd name="connsiteX1606" fmla="*/ 3630045 w 5235586"/>
                <a:gd name="connsiteY1606" fmla="*/ 3252112 h 3977558"/>
                <a:gd name="connsiteX1607" fmla="*/ 3677848 w 5235586"/>
                <a:gd name="connsiteY1607" fmla="*/ 3299914 h 3977558"/>
                <a:gd name="connsiteX1608" fmla="*/ 3680658 w 5235586"/>
                <a:gd name="connsiteY1608" fmla="*/ 3302724 h 3977558"/>
                <a:gd name="connsiteX1609" fmla="*/ 3677848 w 5235586"/>
                <a:gd name="connsiteY1609" fmla="*/ 3305538 h 3977558"/>
                <a:gd name="connsiteX1610" fmla="*/ 3632856 w 5235586"/>
                <a:gd name="connsiteY1610" fmla="*/ 3350526 h 3977558"/>
                <a:gd name="connsiteX1611" fmla="*/ 3630045 w 5235586"/>
                <a:gd name="connsiteY1611" fmla="*/ 3353337 h 3977558"/>
                <a:gd name="connsiteX1612" fmla="*/ 3627232 w 5235586"/>
                <a:gd name="connsiteY1612" fmla="*/ 3350526 h 3977558"/>
                <a:gd name="connsiteX1613" fmla="*/ 3582246 w 5235586"/>
                <a:gd name="connsiteY1613" fmla="*/ 3305538 h 3977558"/>
                <a:gd name="connsiteX1614" fmla="*/ 3579433 w 5235586"/>
                <a:gd name="connsiteY1614" fmla="*/ 3302724 h 3977558"/>
                <a:gd name="connsiteX1615" fmla="*/ 3582246 w 5235586"/>
                <a:gd name="connsiteY1615" fmla="*/ 3299914 h 3977558"/>
                <a:gd name="connsiteX1616" fmla="*/ 3630045 w 5235586"/>
                <a:gd name="connsiteY1616" fmla="*/ 3252112 h 3977558"/>
                <a:gd name="connsiteX1617" fmla="*/ 3472581 w 5235586"/>
                <a:gd name="connsiteY1617" fmla="*/ 3252112 h 3977558"/>
                <a:gd name="connsiteX1618" fmla="*/ 3520384 w 5235586"/>
                <a:gd name="connsiteY1618" fmla="*/ 3299914 h 3977558"/>
                <a:gd name="connsiteX1619" fmla="*/ 3523194 w 5235586"/>
                <a:gd name="connsiteY1619" fmla="*/ 3302724 h 3977558"/>
                <a:gd name="connsiteX1620" fmla="*/ 3520384 w 5235586"/>
                <a:gd name="connsiteY1620" fmla="*/ 3305538 h 3977558"/>
                <a:gd name="connsiteX1621" fmla="*/ 3475395 w 5235586"/>
                <a:gd name="connsiteY1621" fmla="*/ 3350526 h 3977558"/>
                <a:gd name="connsiteX1622" fmla="*/ 3472581 w 5235586"/>
                <a:gd name="connsiteY1622" fmla="*/ 3353337 h 3977558"/>
                <a:gd name="connsiteX1623" fmla="*/ 3469771 w 5235586"/>
                <a:gd name="connsiteY1623" fmla="*/ 3350526 h 3977558"/>
                <a:gd name="connsiteX1624" fmla="*/ 3424782 w 5235586"/>
                <a:gd name="connsiteY1624" fmla="*/ 3305538 h 3977558"/>
                <a:gd name="connsiteX1625" fmla="*/ 3421969 w 5235586"/>
                <a:gd name="connsiteY1625" fmla="*/ 3302724 h 3977558"/>
                <a:gd name="connsiteX1626" fmla="*/ 3424782 w 5235586"/>
                <a:gd name="connsiteY1626" fmla="*/ 3299914 h 3977558"/>
                <a:gd name="connsiteX1627" fmla="*/ 3472581 w 5235586"/>
                <a:gd name="connsiteY1627" fmla="*/ 3252112 h 3977558"/>
                <a:gd name="connsiteX1628" fmla="*/ 3317933 w 5235586"/>
                <a:gd name="connsiteY1628" fmla="*/ 3252112 h 3977558"/>
                <a:gd name="connsiteX1629" fmla="*/ 3365736 w 5235586"/>
                <a:gd name="connsiteY1629" fmla="*/ 3299914 h 3977558"/>
                <a:gd name="connsiteX1630" fmla="*/ 3368546 w 5235586"/>
                <a:gd name="connsiteY1630" fmla="*/ 3302724 h 3977558"/>
                <a:gd name="connsiteX1631" fmla="*/ 3365736 w 5235586"/>
                <a:gd name="connsiteY1631" fmla="*/ 3305538 h 3977558"/>
                <a:gd name="connsiteX1632" fmla="*/ 3320747 w 5235586"/>
                <a:gd name="connsiteY1632" fmla="*/ 3350526 h 3977558"/>
                <a:gd name="connsiteX1633" fmla="*/ 3317933 w 5235586"/>
                <a:gd name="connsiteY1633" fmla="*/ 3353337 h 3977558"/>
                <a:gd name="connsiteX1634" fmla="*/ 3315123 w 5235586"/>
                <a:gd name="connsiteY1634" fmla="*/ 3350526 h 3977558"/>
                <a:gd name="connsiteX1635" fmla="*/ 3270134 w 5235586"/>
                <a:gd name="connsiteY1635" fmla="*/ 3305538 h 3977558"/>
                <a:gd name="connsiteX1636" fmla="*/ 3267321 w 5235586"/>
                <a:gd name="connsiteY1636" fmla="*/ 3302724 h 3977558"/>
                <a:gd name="connsiteX1637" fmla="*/ 3270134 w 5235586"/>
                <a:gd name="connsiteY1637" fmla="*/ 3299914 h 3977558"/>
                <a:gd name="connsiteX1638" fmla="*/ 3317933 w 5235586"/>
                <a:gd name="connsiteY1638" fmla="*/ 3252112 h 3977558"/>
                <a:gd name="connsiteX1639" fmla="*/ 3163283 w 5235586"/>
                <a:gd name="connsiteY1639" fmla="*/ 3252112 h 3977558"/>
                <a:gd name="connsiteX1640" fmla="*/ 3211085 w 5235586"/>
                <a:gd name="connsiteY1640" fmla="*/ 3299914 h 3977558"/>
                <a:gd name="connsiteX1641" fmla="*/ 3213895 w 5235586"/>
                <a:gd name="connsiteY1641" fmla="*/ 3302724 h 3977558"/>
                <a:gd name="connsiteX1642" fmla="*/ 3211085 w 5235586"/>
                <a:gd name="connsiteY1642" fmla="*/ 3305538 h 3977558"/>
                <a:gd name="connsiteX1643" fmla="*/ 3166096 w 5235586"/>
                <a:gd name="connsiteY1643" fmla="*/ 3350526 h 3977558"/>
                <a:gd name="connsiteX1644" fmla="*/ 3163283 w 5235586"/>
                <a:gd name="connsiteY1644" fmla="*/ 3353337 h 3977558"/>
                <a:gd name="connsiteX1645" fmla="*/ 3160472 w 5235586"/>
                <a:gd name="connsiteY1645" fmla="*/ 3350526 h 3977558"/>
                <a:gd name="connsiteX1646" fmla="*/ 3115483 w 5235586"/>
                <a:gd name="connsiteY1646" fmla="*/ 3305538 h 3977558"/>
                <a:gd name="connsiteX1647" fmla="*/ 3112670 w 5235586"/>
                <a:gd name="connsiteY1647" fmla="*/ 3302724 h 3977558"/>
                <a:gd name="connsiteX1648" fmla="*/ 3115483 w 5235586"/>
                <a:gd name="connsiteY1648" fmla="*/ 3299914 h 3977558"/>
                <a:gd name="connsiteX1649" fmla="*/ 3163283 w 5235586"/>
                <a:gd name="connsiteY1649" fmla="*/ 3252112 h 3977558"/>
                <a:gd name="connsiteX1650" fmla="*/ 3005823 w 5235586"/>
                <a:gd name="connsiteY1650" fmla="*/ 3252112 h 3977558"/>
                <a:gd name="connsiteX1651" fmla="*/ 3053626 w 5235586"/>
                <a:gd name="connsiteY1651" fmla="*/ 3299914 h 3977558"/>
                <a:gd name="connsiteX1652" fmla="*/ 3056436 w 5235586"/>
                <a:gd name="connsiteY1652" fmla="*/ 3302724 h 3977558"/>
                <a:gd name="connsiteX1653" fmla="*/ 3053626 w 5235586"/>
                <a:gd name="connsiteY1653" fmla="*/ 3305538 h 3977558"/>
                <a:gd name="connsiteX1654" fmla="*/ 3008634 w 5235586"/>
                <a:gd name="connsiteY1654" fmla="*/ 3350526 h 3977558"/>
                <a:gd name="connsiteX1655" fmla="*/ 3005823 w 5235586"/>
                <a:gd name="connsiteY1655" fmla="*/ 3353337 h 3977558"/>
                <a:gd name="connsiteX1656" fmla="*/ 3003010 w 5235586"/>
                <a:gd name="connsiteY1656" fmla="*/ 3350526 h 3977558"/>
                <a:gd name="connsiteX1657" fmla="*/ 2958021 w 5235586"/>
                <a:gd name="connsiteY1657" fmla="*/ 3305538 h 3977558"/>
                <a:gd name="connsiteX1658" fmla="*/ 2955211 w 5235586"/>
                <a:gd name="connsiteY1658" fmla="*/ 3302724 h 3977558"/>
                <a:gd name="connsiteX1659" fmla="*/ 2958021 w 5235586"/>
                <a:gd name="connsiteY1659" fmla="*/ 3299914 h 3977558"/>
                <a:gd name="connsiteX1660" fmla="*/ 3005823 w 5235586"/>
                <a:gd name="connsiteY1660" fmla="*/ 3252112 h 3977558"/>
                <a:gd name="connsiteX1661" fmla="*/ 2851172 w 5235586"/>
                <a:gd name="connsiteY1661" fmla="*/ 3252112 h 3977558"/>
                <a:gd name="connsiteX1662" fmla="*/ 2898975 w 5235586"/>
                <a:gd name="connsiteY1662" fmla="*/ 3299914 h 3977558"/>
                <a:gd name="connsiteX1663" fmla="*/ 2901785 w 5235586"/>
                <a:gd name="connsiteY1663" fmla="*/ 3302724 h 3977558"/>
                <a:gd name="connsiteX1664" fmla="*/ 2898975 w 5235586"/>
                <a:gd name="connsiteY1664" fmla="*/ 3305538 h 3977558"/>
                <a:gd name="connsiteX1665" fmla="*/ 2853983 w 5235586"/>
                <a:gd name="connsiteY1665" fmla="*/ 3350526 h 3977558"/>
                <a:gd name="connsiteX1666" fmla="*/ 2851172 w 5235586"/>
                <a:gd name="connsiteY1666" fmla="*/ 3353337 h 3977558"/>
                <a:gd name="connsiteX1667" fmla="*/ 2848359 w 5235586"/>
                <a:gd name="connsiteY1667" fmla="*/ 3350526 h 3977558"/>
                <a:gd name="connsiteX1668" fmla="*/ 2803370 w 5235586"/>
                <a:gd name="connsiteY1668" fmla="*/ 3305538 h 3977558"/>
                <a:gd name="connsiteX1669" fmla="*/ 2800560 w 5235586"/>
                <a:gd name="connsiteY1669" fmla="*/ 3302724 h 3977558"/>
                <a:gd name="connsiteX1670" fmla="*/ 2803370 w 5235586"/>
                <a:gd name="connsiteY1670" fmla="*/ 3299914 h 3977558"/>
                <a:gd name="connsiteX1671" fmla="*/ 2851172 w 5235586"/>
                <a:gd name="connsiteY1671" fmla="*/ 3252112 h 3977558"/>
                <a:gd name="connsiteX1672" fmla="*/ 2696525 w 5235586"/>
                <a:gd name="connsiteY1672" fmla="*/ 3252112 h 3977558"/>
                <a:gd name="connsiteX1673" fmla="*/ 2744328 w 5235586"/>
                <a:gd name="connsiteY1673" fmla="*/ 3299914 h 3977558"/>
                <a:gd name="connsiteX1674" fmla="*/ 2747138 w 5235586"/>
                <a:gd name="connsiteY1674" fmla="*/ 3302724 h 3977558"/>
                <a:gd name="connsiteX1675" fmla="*/ 2744328 w 5235586"/>
                <a:gd name="connsiteY1675" fmla="*/ 3305538 h 3977558"/>
                <a:gd name="connsiteX1676" fmla="*/ 2699336 w 5235586"/>
                <a:gd name="connsiteY1676" fmla="*/ 3350526 h 3977558"/>
                <a:gd name="connsiteX1677" fmla="*/ 2696525 w 5235586"/>
                <a:gd name="connsiteY1677" fmla="*/ 3353337 h 3977558"/>
                <a:gd name="connsiteX1678" fmla="*/ 2693712 w 5235586"/>
                <a:gd name="connsiteY1678" fmla="*/ 3350526 h 3977558"/>
                <a:gd name="connsiteX1679" fmla="*/ 2648723 w 5235586"/>
                <a:gd name="connsiteY1679" fmla="*/ 3305538 h 3977558"/>
                <a:gd name="connsiteX1680" fmla="*/ 2645913 w 5235586"/>
                <a:gd name="connsiteY1680" fmla="*/ 3302724 h 3977558"/>
                <a:gd name="connsiteX1681" fmla="*/ 2648723 w 5235586"/>
                <a:gd name="connsiteY1681" fmla="*/ 3299914 h 3977558"/>
                <a:gd name="connsiteX1682" fmla="*/ 2696525 w 5235586"/>
                <a:gd name="connsiteY1682" fmla="*/ 3252112 h 3977558"/>
                <a:gd name="connsiteX1683" fmla="*/ 2539061 w 5235586"/>
                <a:gd name="connsiteY1683" fmla="*/ 3252112 h 3977558"/>
                <a:gd name="connsiteX1684" fmla="*/ 2586863 w 5235586"/>
                <a:gd name="connsiteY1684" fmla="*/ 3299914 h 3977558"/>
                <a:gd name="connsiteX1685" fmla="*/ 2589673 w 5235586"/>
                <a:gd name="connsiteY1685" fmla="*/ 3302724 h 3977558"/>
                <a:gd name="connsiteX1686" fmla="*/ 2586863 w 5235586"/>
                <a:gd name="connsiteY1686" fmla="*/ 3305538 h 3977558"/>
                <a:gd name="connsiteX1687" fmla="*/ 2541874 w 5235586"/>
                <a:gd name="connsiteY1687" fmla="*/ 3350526 h 3977558"/>
                <a:gd name="connsiteX1688" fmla="*/ 2539061 w 5235586"/>
                <a:gd name="connsiteY1688" fmla="*/ 3353337 h 3977558"/>
                <a:gd name="connsiteX1689" fmla="*/ 2536247 w 5235586"/>
                <a:gd name="connsiteY1689" fmla="*/ 3350526 h 3977558"/>
                <a:gd name="connsiteX1690" fmla="*/ 2491261 w 5235586"/>
                <a:gd name="connsiteY1690" fmla="*/ 3305538 h 3977558"/>
                <a:gd name="connsiteX1691" fmla="*/ 2488448 w 5235586"/>
                <a:gd name="connsiteY1691" fmla="*/ 3302724 h 3977558"/>
                <a:gd name="connsiteX1692" fmla="*/ 2491261 w 5235586"/>
                <a:gd name="connsiteY1692" fmla="*/ 3299914 h 3977558"/>
                <a:gd name="connsiteX1693" fmla="*/ 2539061 w 5235586"/>
                <a:gd name="connsiteY1693" fmla="*/ 3252112 h 3977558"/>
                <a:gd name="connsiteX1694" fmla="*/ 2384413 w 5235586"/>
                <a:gd name="connsiteY1694" fmla="*/ 3252112 h 3977558"/>
                <a:gd name="connsiteX1695" fmla="*/ 2432215 w 5235586"/>
                <a:gd name="connsiteY1695" fmla="*/ 3299914 h 3977558"/>
                <a:gd name="connsiteX1696" fmla="*/ 2435025 w 5235586"/>
                <a:gd name="connsiteY1696" fmla="*/ 3302724 h 3977558"/>
                <a:gd name="connsiteX1697" fmla="*/ 2432215 w 5235586"/>
                <a:gd name="connsiteY1697" fmla="*/ 3305538 h 3977558"/>
                <a:gd name="connsiteX1698" fmla="*/ 2387226 w 5235586"/>
                <a:gd name="connsiteY1698" fmla="*/ 3350526 h 3977558"/>
                <a:gd name="connsiteX1699" fmla="*/ 2384413 w 5235586"/>
                <a:gd name="connsiteY1699" fmla="*/ 3353337 h 3977558"/>
                <a:gd name="connsiteX1700" fmla="*/ 2381599 w 5235586"/>
                <a:gd name="connsiteY1700" fmla="*/ 3350526 h 3977558"/>
                <a:gd name="connsiteX1701" fmla="*/ 2336613 w 5235586"/>
                <a:gd name="connsiteY1701" fmla="*/ 3305538 h 3977558"/>
                <a:gd name="connsiteX1702" fmla="*/ 2333800 w 5235586"/>
                <a:gd name="connsiteY1702" fmla="*/ 3302724 h 3977558"/>
                <a:gd name="connsiteX1703" fmla="*/ 2336613 w 5235586"/>
                <a:gd name="connsiteY1703" fmla="*/ 3299914 h 3977558"/>
                <a:gd name="connsiteX1704" fmla="*/ 2384413 w 5235586"/>
                <a:gd name="connsiteY1704" fmla="*/ 3252112 h 3977558"/>
                <a:gd name="connsiteX1705" fmla="*/ 2229761 w 5235586"/>
                <a:gd name="connsiteY1705" fmla="*/ 3252112 h 3977558"/>
                <a:gd name="connsiteX1706" fmla="*/ 2277564 w 5235586"/>
                <a:gd name="connsiteY1706" fmla="*/ 3299914 h 3977558"/>
                <a:gd name="connsiteX1707" fmla="*/ 2280374 w 5235586"/>
                <a:gd name="connsiteY1707" fmla="*/ 3302724 h 3977558"/>
                <a:gd name="connsiteX1708" fmla="*/ 2277564 w 5235586"/>
                <a:gd name="connsiteY1708" fmla="*/ 3305538 h 3977558"/>
                <a:gd name="connsiteX1709" fmla="*/ 2232575 w 5235586"/>
                <a:gd name="connsiteY1709" fmla="*/ 3350526 h 3977558"/>
                <a:gd name="connsiteX1710" fmla="*/ 2229761 w 5235586"/>
                <a:gd name="connsiteY1710" fmla="*/ 3353337 h 3977558"/>
                <a:gd name="connsiteX1711" fmla="*/ 2226948 w 5235586"/>
                <a:gd name="connsiteY1711" fmla="*/ 3350526 h 3977558"/>
                <a:gd name="connsiteX1712" fmla="*/ 2181962 w 5235586"/>
                <a:gd name="connsiteY1712" fmla="*/ 3305538 h 3977558"/>
                <a:gd name="connsiteX1713" fmla="*/ 2179149 w 5235586"/>
                <a:gd name="connsiteY1713" fmla="*/ 3302724 h 3977558"/>
                <a:gd name="connsiteX1714" fmla="*/ 2181962 w 5235586"/>
                <a:gd name="connsiteY1714" fmla="*/ 3299914 h 3977558"/>
                <a:gd name="connsiteX1715" fmla="*/ 2229761 w 5235586"/>
                <a:gd name="connsiteY1715" fmla="*/ 3252112 h 3977558"/>
                <a:gd name="connsiteX1716" fmla="*/ 2075115 w 5235586"/>
                <a:gd name="connsiteY1716" fmla="*/ 3252112 h 3977558"/>
                <a:gd name="connsiteX1717" fmla="*/ 2122917 w 5235586"/>
                <a:gd name="connsiteY1717" fmla="*/ 3299914 h 3977558"/>
                <a:gd name="connsiteX1718" fmla="*/ 2125727 w 5235586"/>
                <a:gd name="connsiteY1718" fmla="*/ 3302724 h 3977558"/>
                <a:gd name="connsiteX1719" fmla="*/ 2122917 w 5235586"/>
                <a:gd name="connsiteY1719" fmla="*/ 3305538 h 3977558"/>
                <a:gd name="connsiteX1720" fmla="*/ 2077928 w 5235586"/>
                <a:gd name="connsiteY1720" fmla="*/ 3350526 h 3977558"/>
                <a:gd name="connsiteX1721" fmla="*/ 2075115 w 5235586"/>
                <a:gd name="connsiteY1721" fmla="*/ 3353337 h 3977558"/>
                <a:gd name="connsiteX1722" fmla="*/ 2072301 w 5235586"/>
                <a:gd name="connsiteY1722" fmla="*/ 3350526 h 3977558"/>
                <a:gd name="connsiteX1723" fmla="*/ 2027315 w 5235586"/>
                <a:gd name="connsiteY1723" fmla="*/ 3305538 h 3977558"/>
                <a:gd name="connsiteX1724" fmla="*/ 2024502 w 5235586"/>
                <a:gd name="connsiteY1724" fmla="*/ 3302724 h 3977558"/>
                <a:gd name="connsiteX1725" fmla="*/ 2027315 w 5235586"/>
                <a:gd name="connsiteY1725" fmla="*/ 3299914 h 3977558"/>
                <a:gd name="connsiteX1726" fmla="*/ 2075115 w 5235586"/>
                <a:gd name="connsiteY1726" fmla="*/ 3252112 h 3977558"/>
                <a:gd name="connsiteX1727" fmla="*/ 1917652 w 5235586"/>
                <a:gd name="connsiteY1727" fmla="*/ 3252112 h 3977558"/>
                <a:gd name="connsiteX1728" fmla="*/ 1965455 w 5235586"/>
                <a:gd name="connsiteY1728" fmla="*/ 3299914 h 3977558"/>
                <a:gd name="connsiteX1729" fmla="*/ 1968265 w 5235586"/>
                <a:gd name="connsiteY1729" fmla="*/ 3302724 h 3977558"/>
                <a:gd name="connsiteX1730" fmla="*/ 1965455 w 5235586"/>
                <a:gd name="connsiteY1730" fmla="*/ 3305538 h 3977558"/>
                <a:gd name="connsiteX1731" fmla="*/ 1920463 w 5235586"/>
                <a:gd name="connsiteY1731" fmla="*/ 3350526 h 3977558"/>
                <a:gd name="connsiteX1732" fmla="*/ 1917652 w 5235586"/>
                <a:gd name="connsiteY1732" fmla="*/ 3353337 h 3977558"/>
                <a:gd name="connsiteX1733" fmla="*/ 1914839 w 5235586"/>
                <a:gd name="connsiteY1733" fmla="*/ 3350526 h 3977558"/>
                <a:gd name="connsiteX1734" fmla="*/ 1869850 w 5235586"/>
                <a:gd name="connsiteY1734" fmla="*/ 3305538 h 3977558"/>
                <a:gd name="connsiteX1735" fmla="*/ 1867040 w 5235586"/>
                <a:gd name="connsiteY1735" fmla="*/ 3302724 h 3977558"/>
                <a:gd name="connsiteX1736" fmla="*/ 1869850 w 5235586"/>
                <a:gd name="connsiteY1736" fmla="*/ 3299914 h 3977558"/>
                <a:gd name="connsiteX1737" fmla="*/ 1917652 w 5235586"/>
                <a:gd name="connsiteY1737" fmla="*/ 3252112 h 3977558"/>
                <a:gd name="connsiteX1738" fmla="*/ 1763004 w 5235586"/>
                <a:gd name="connsiteY1738" fmla="*/ 3252112 h 3977558"/>
                <a:gd name="connsiteX1739" fmla="*/ 1810807 w 5235586"/>
                <a:gd name="connsiteY1739" fmla="*/ 3299914 h 3977558"/>
                <a:gd name="connsiteX1740" fmla="*/ 1813617 w 5235586"/>
                <a:gd name="connsiteY1740" fmla="*/ 3302724 h 3977558"/>
                <a:gd name="connsiteX1741" fmla="*/ 1810807 w 5235586"/>
                <a:gd name="connsiteY1741" fmla="*/ 3305538 h 3977558"/>
                <a:gd name="connsiteX1742" fmla="*/ 1765815 w 5235586"/>
                <a:gd name="connsiteY1742" fmla="*/ 3350526 h 3977558"/>
                <a:gd name="connsiteX1743" fmla="*/ 1763004 w 5235586"/>
                <a:gd name="connsiteY1743" fmla="*/ 3353337 h 3977558"/>
                <a:gd name="connsiteX1744" fmla="*/ 1760191 w 5235586"/>
                <a:gd name="connsiteY1744" fmla="*/ 3350526 h 3977558"/>
                <a:gd name="connsiteX1745" fmla="*/ 1715202 w 5235586"/>
                <a:gd name="connsiteY1745" fmla="*/ 3305538 h 3977558"/>
                <a:gd name="connsiteX1746" fmla="*/ 1712392 w 5235586"/>
                <a:gd name="connsiteY1746" fmla="*/ 3302724 h 3977558"/>
                <a:gd name="connsiteX1747" fmla="*/ 1715202 w 5235586"/>
                <a:gd name="connsiteY1747" fmla="*/ 3299914 h 3977558"/>
                <a:gd name="connsiteX1748" fmla="*/ 1763004 w 5235586"/>
                <a:gd name="connsiteY1748" fmla="*/ 3252112 h 3977558"/>
                <a:gd name="connsiteX1749" fmla="*/ 1608353 w 5235586"/>
                <a:gd name="connsiteY1749" fmla="*/ 3252112 h 3977558"/>
                <a:gd name="connsiteX1750" fmla="*/ 1656156 w 5235586"/>
                <a:gd name="connsiteY1750" fmla="*/ 3299914 h 3977558"/>
                <a:gd name="connsiteX1751" fmla="*/ 1658966 w 5235586"/>
                <a:gd name="connsiteY1751" fmla="*/ 3302724 h 3977558"/>
                <a:gd name="connsiteX1752" fmla="*/ 1656156 w 5235586"/>
                <a:gd name="connsiteY1752" fmla="*/ 3305538 h 3977558"/>
                <a:gd name="connsiteX1753" fmla="*/ 1611164 w 5235586"/>
                <a:gd name="connsiteY1753" fmla="*/ 3350526 h 3977558"/>
                <a:gd name="connsiteX1754" fmla="*/ 1608353 w 5235586"/>
                <a:gd name="connsiteY1754" fmla="*/ 3353337 h 3977558"/>
                <a:gd name="connsiteX1755" fmla="*/ 1605540 w 5235586"/>
                <a:gd name="connsiteY1755" fmla="*/ 3350526 h 3977558"/>
                <a:gd name="connsiteX1756" fmla="*/ 1560551 w 5235586"/>
                <a:gd name="connsiteY1756" fmla="*/ 3305538 h 3977558"/>
                <a:gd name="connsiteX1757" fmla="*/ 1557741 w 5235586"/>
                <a:gd name="connsiteY1757" fmla="*/ 3302724 h 3977558"/>
                <a:gd name="connsiteX1758" fmla="*/ 1560551 w 5235586"/>
                <a:gd name="connsiteY1758" fmla="*/ 3299914 h 3977558"/>
                <a:gd name="connsiteX1759" fmla="*/ 1608353 w 5235586"/>
                <a:gd name="connsiteY1759" fmla="*/ 3252112 h 3977558"/>
                <a:gd name="connsiteX1760" fmla="*/ 1450892 w 5235586"/>
                <a:gd name="connsiteY1760" fmla="*/ 3252112 h 3977558"/>
                <a:gd name="connsiteX1761" fmla="*/ 1498695 w 5235586"/>
                <a:gd name="connsiteY1761" fmla="*/ 3299914 h 3977558"/>
                <a:gd name="connsiteX1762" fmla="*/ 1501505 w 5235586"/>
                <a:gd name="connsiteY1762" fmla="*/ 3302724 h 3977558"/>
                <a:gd name="connsiteX1763" fmla="*/ 1498695 w 5235586"/>
                <a:gd name="connsiteY1763" fmla="*/ 3305538 h 3977558"/>
                <a:gd name="connsiteX1764" fmla="*/ 1453706 w 5235586"/>
                <a:gd name="connsiteY1764" fmla="*/ 3350526 h 3977558"/>
                <a:gd name="connsiteX1765" fmla="*/ 1450892 w 5235586"/>
                <a:gd name="connsiteY1765" fmla="*/ 3353337 h 3977558"/>
                <a:gd name="connsiteX1766" fmla="*/ 1448079 w 5235586"/>
                <a:gd name="connsiteY1766" fmla="*/ 3350526 h 3977558"/>
                <a:gd name="connsiteX1767" fmla="*/ 1403090 w 5235586"/>
                <a:gd name="connsiteY1767" fmla="*/ 3305538 h 3977558"/>
                <a:gd name="connsiteX1768" fmla="*/ 1400280 w 5235586"/>
                <a:gd name="connsiteY1768" fmla="*/ 3302724 h 3977558"/>
                <a:gd name="connsiteX1769" fmla="*/ 1403090 w 5235586"/>
                <a:gd name="connsiteY1769" fmla="*/ 3299914 h 3977558"/>
                <a:gd name="connsiteX1770" fmla="*/ 1450892 w 5235586"/>
                <a:gd name="connsiteY1770" fmla="*/ 3252112 h 3977558"/>
                <a:gd name="connsiteX1771" fmla="*/ 1296244 w 5235586"/>
                <a:gd name="connsiteY1771" fmla="*/ 3252112 h 3977558"/>
                <a:gd name="connsiteX1772" fmla="*/ 1344046 w 5235586"/>
                <a:gd name="connsiteY1772" fmla="*/ 3299914 h 3977558"/>
                <a:gd name="connsiteX1773" fmla="*/ 1346857 w 5235586"/>
                <a:gd name="connsiteY1773" fmla="*/ 3302724 h 3977558"/>
                <a:gd name="connsiteX1774" fmla="*/ 1344046 w 5235586"/>
                <a:gd name="connsiteY1774" fmla="*/ 3305538 h 3977558"/>
                <a:gd name="connsiteX1775" fmla="*/ 1299058 w 5235586"/>
                <a:gd name="connsiteY1775" fmla="*/ 3350526 h 3977558"/>
                <a:gd name="connsiteX1776" fmla="*/ 1296244 w 5235586"/>
                <a:gd name="connsiteY1776" fmla="*/ 3353337 h 3977558"/>
                <a:gd name="connsiteX1777" fmla="*/ 1293431 w 5235586"/>
                <a:gd name="connsiteY1777" fmla="*/ 3350526 h 3977558"/>
                <a:gd name="connsiteX1778" fmla="*/ 1248442 w 5235586"/>
                <a:gd name="connsiteY1778" fmla="*/ 3305538 h 3977558"/>
                <a:gd name="connsiteX1779" fmla="*/ 1245632 w 5235586"/>
                <a:gd name="connsiteY1779" fmla="*/ 3302724 h 3977558"/>
                <a:gd name="connsiteX1780" fmla="*/ 1248442 w 5235586"/>
                <a:gd name="connsiteY1780" fmla="*/ 3299914 h 3977558"/>
                <a:gd name="connsiteX1781" fmla="*/ 1296244 w 5235586"/>
                <a:gd name="connsiteY1781" fmla="*/ 3252112 h 3977558"/>
                <a:gd name="connsiteX1782" fmla="*/ 1141593 w 5235586"/>
                <a:gd name="connsiteY1782" fmla="*/ 3252112 h 3977558"/>
                <a:gd name="connsiteX1783" fmla="*/ 1189395 w 5235586"/>
                <a:gd name="connsiteY1783" fmla="*/ 3299914 h 3977558"/>
                <a:gd name="connsiteX1784" fmla="*/ 1192206 w 5235586"/>
                <a:gd name="connsiteY1784" fmla="*/ 3302724 h 3977558"/>
                <a:gd name="connsiteX1785" fmla="*/ 1189395 w 5235586"/>
                <a:gd name="connsiteY1785" fmla="*/ 3305538 h 3977558"/>
                <a:gd name="connsiteX1786" fmla="*/ 1144407 w 5235586"/>
                <a:gd name="connsiteY1786" fmla="*/ 3350526 h 3977558"/>
                <a:gd name="connsiteX1787" fmla="*/ 1141593 w 5235586"/>
                <a:gd name="connsiteY1787" fmla="*/ 3353337 h 3977558"/>
                <a:gd name="connsiteX1788" fmla="*/ 1138780 w 5235586"/>
                <a:gd name="connsiteY1788" fmla="*/ 3350526 h 3977558"/>
                <a:gd name="connsiteX1789" fmla="*/ 1093791 w 5235586"/>
                <a:gd name="connsiteY1789" fmla="*/ 3305538 h 3977558"/>
                <a:gd name="connsiteX1790" fmla="*/ 1090981 w 5235586"/>
                <a:gd name="connsiteY1790" fmla="*/ 3302724 h 3977558"/>
                <a:gd name="connsiteX1791" fmla="*/ 1093791 w 5235586"/>
                <a:gd name="connsiteY1791" fmla="*/ 3299914 h 3977558"/>
                <a:gd name="connsiteX1792" fmla="*/ 1141593 w 5235586"/>
                <a:gd name="connsiteY1792" fmla="*/ 3252112 h 3977558"/>
                <a:gd name="connsiteX1793" fmla="*/ 984132 w 5235586"/>
                <a:gd name="connsiteY1793" fmla="*/ 3252112 h 3977558"/>
                <a:gd name="connsiteX1794" fmla="*/ 1031934 w 5235586"/>
                <a:gd name="connsiteY1794" fmla="*/ 3299914 h 3977558"/>
                <a:gd name="connsiteX1795" fmla="*/ 1034745 w 5235586"/>
                <a:gd name="connsiteY1795" fmla="*/ 3302724 h 3977558"/>
                <a:gd name="connsiteX1796" fmla="*/ 1031934 w 5235586"/>
                <a:gd name="connsiteY1796" fmla="*/ 3305538 h 3977558"/>
                <a:gd name="connsiteX1797" fmla="*/ 986946 w 5235586"/>
                <a:gd name="connsiteY1797" fmla="*/ 3350526 h 3977558"/>
                <a:gd name="connsiteX1798" fmla="*/ 984132 w 5235586"/>
                <a:gd name="connsiteY1798" fmla="*/ 3353337 h 3977558"/>
                <a:gd name="connsiteX1799" fmla="*/ 981319 w 5235586"/>
                <a:gd name="connsiteY1799" fmla="*/ 3350526 h 3977558"/>
                <a:gd name="connsiteX1800" fmla="*/ 936330 w 5235586"/>
                <a:gd name="connsiteY1800" fmla="*/ 3305538 h 3977558"/>
                <a:gd name="connsiteX1801" fmla="*/ 933520 w 5235586"/>
                <a:gd name="connsiteY1801" fmla="*/ 3302724 h 3977558"/>
                <a:gd name="connsiteX1802" fmla="*/ 936330 w 5235586"/>
                <a:gd name="connsiteY1802" fmla="*/ 3299914 h 3977558"/>
                <a:gd name="connsiteX1803" fmla="*/ 984132 w 5235586"/>
                <a:gd name="connsiteY1803" fmla="*/ 3252112 h 3977558"/>
                <a:gd name="connsiteX1804" fmla="*/ 829484 w 5235586"/>
                <a:gd name="connsiteY1804" fmla="*/ 3252112 h 3977558"/>
                <a:gd name="connsiteX1805" fmla="*/ 877286 w 5235586"/>
                <a:gd name="connsiteY1805" fmla="*/ 3299914 h 3977558"/>
                <a:gd name="connsiteX1806" fmla="*/ 880097 w 5235586"/>
                <a:gd name="connsiteY1806" fmla="*/ 3302724 h 3977558"/>
                <a:gd name="connsiteX1807" fmla="*/ 877286 w 5235586"/>
                <a:gd name="connsiteY1807" fmla="*/ 3305538 h 3977558"/>
                <a:gd name="connsiteX1808" fmla="*/ 832298 w 5235586"/>
                <a:gd name="connsiteY1808" fmla="*/ 3350526 h 3977558"/>
                <a:gd name="connsiteX1809" fmla="*/ 829484 w 5235586"/>
                <a:gd name="connsiteY1809" fmla="*/ 3353337 h 3977558"/>
                <a:gd name="connsiteX1810" fmla="*/ 826671 w 5235586"/>
                <a:gd name="connsiteY1810" fmla="*/ 3350526 h 3977558"/>
                <a:gd name="connsiteX1811" fmla="*/ 781682 w 5235586"/>
                <a:gd name="connsiteY1811" fmla="*/ 3305538 h 3977558"/>
                <a:gd name="connsiteX1812" fmla="*/ 778872 w 5235586"/>
                <a:gd name="connsiteY1812" fmla="*/ 3302724 h 3977558"/>
                <a:gd name="connsiteX1813" fmla="*/ 781682 w 5235586"/>
                <a:gd name="connsiteY1813" fmla="*/ 3299914 h 3977558"/>
                <a:gd name="connsiteX1814" fmla="*/ 829484 w 5235586"/>
                <a:gd name="connsiteY1814" fmla="*/ 3252112 h 3977558"/>
                <a:gd name="connsiteX1815" fmla="*/ 674833 w 5235586"/>
                <a:gd name="connsiteY1815" fmla="*/ 3252112 h 3977558"/>
                <a:gd name="connsiteX1816" fmla="*/ 722635 w 5235586"/>
                <a:gd name="connsiteY1816" fmla="*/ 3299914 h 3977558"/>
                <a:gd name="connsiteX1817" fmla="*/ 725446 w 5235586"/>
                <a:gd name="connsiteY1817" fmla="*/ 3302724 h 3977558"/>
                <a:gd name="connsiteX1818" fmla="*/ 722635 w 5235586"/>
                <a:gd name="connsiteY1818" fmla="*/ 3305538 h 3977558"/>
                <a:gd name="connsiteX1819" fmla="*/ 677647 w 5235586"/>
                <a:gd name="connsiteY1819" fmla="*/ 3350526 h 3977558"/>
                <a:gd name="connsiteX1820" fmla="*/ 674833 w 5235586"/>
                <a:gd name="connsiteY1820" fmla="*/ 3353337 h 3977558"/>
                <a:gd name="connsiteX1821" fmla="*/ 672020 w 5235586"/>
                <a:gd name="connsiteY1821" fmla="*/ 3350526 h 3977558"/>
                <a:gd name="connsiteX1822" fmla="*/ 627031 w 5235586"/>
                <a:gd name="connsiteY1822" fmla="*/ 3305538 h 3977558"/>
                <a:gd name="connsiteX1823" fmla="*/ 624221 w 5235586"/>
                <a:gd name="connsiteY1823" fmla="*/ 3302724 h 3977558"/>
                <a:gd name="connsiteX1824" fmla="*/ 627031 w 5235586"/>
                <a:gd name="connsiteY1824" fmla="*/ 3299914 h 3977558"/>
                <a:gd name="connsiteX1825" fmla="*/ 674833 w 5235586"/>
                <a:gd name="connsiteY1825" fmla="*/ 3252112 h 3977558"/>
                <a:gd name="connsiteX1826" fmla="*/ 517372 w 5235586"/>
                <a:gd name="connsiteY1826" fmla="*/ 3252112 h 3977558"/>
                <a:gd name="connsiteX1827" fmla="*/ 565174 w 5235586"/>
                <a:gd name="connsiteY1827" fmla="*/ 3299914 h 3977558"/>
                <a:gd name="connsiteX1828" fmla="*/ 567985 w 5235586"/>
                <a:gd name="connsiteY1828" fmla="*/ 3302724 h 3977558"/>
                <a:gd name="connsiteX1829" fmla="*/ 565174 w 5235586"/>
                <a:gd name="connsiteY1829" fmla="*/ 3305538 h 3977558"/>
                <a:gd name="connsiteX1830" fmla="*/ 520183 w 5235586"/>
                <a:gd name="connsiteY1830" fmla="*/ 3350526 h 3977558"/>
                <a:gd name="connsiteX1831" fmla="*/ 517372 w 5235586"/>
                <a:gd name="connsiteY1831" fmla="*/ 3353337 h 3977558"/>
                <a:gd name="connsiteX1832" fmla="*/ 514559 w 5235586"/>
                <a:gd name="connsiteY1832" fmla="*/ 3350526 h 3977558"/>
                <a:gd name="connsiteX1833" fmla="*/ 469570 w 5235586"/>
                <a:gd name="connsiteY1833" fmla="*/ 3305538 h 3977558"/>
                <a:gd name="connsiteX1834" fmla="*/ 466760 w 5235586"/>
                <a:gd name="connsiteY1834" fmla="*/ 3302724 h 3977558"/>
                <a:gd name="connsiteX1835" fmla="*/ 469570 w 5235586"/>
                <a:gd name="connsiteY1835" fmla="*/ 3299914 h 3977558"/>
                <a:gd name="connsiteX1836" fmla="*/ 517372 w 5235586"/>
                <a:gd name="connsiteY1836" fmla="*/ 3252112 h 3977558"/>
                <a:gd name="connsiteX1837" fmla="*/ 362724 w 5235586"/>
                <a:gd name="connsiteY1837" fmla="*/ 3252112 h 3977558"/>
                <a:gd name="connsiteX1838" fmla="*/ 410526 w 5235586"/>
                <a:gd name="connsiteY1838" fmla="*/ 3299914 h 3977558"/>
                <a:gd name="connsiteX1839" fmla="*/ 413337 w 5235586"/>
                <a:gd name="connsiteY1839" fmla="*/ 3302724 h 3977558"/>
                <a:gd name="connsiteX1840" fmla="*/ 410526 w 5235586"/>
                <a:gd name="connsiteY1840" fmla="*/ 3305538 h 3977558"/>
                <a:gd name="connsiteX1841" fmla="*/ 365535 w 5235586"/>
                <a:gd name="connsiteY1841" fmla="*/ 3350526 h 3977558"/>
                <a:gd name="connsiteX1842" fmla="*/ 362724 w 5235586"/>
                <a:gd name="connsiteY1842" fmla="*/ 3353337 h 3977558"/>
                <a:gd name="connsiteX1843" fmla="*/ 359911 w 5235586"/>
                <a:gd name="connsiteY1843" fmla="*/ 3350526 h 3977558"/>
                <a:gd name="connsiteX1844" fmla="*/ 314922 w 5235586"/>
                <a:gd name="connsiteY1844" fmla="*/ 3305538 h 3977558"/>
                <a:gd name="connsiteX1845" fmla="*/ 312112 w 5235586"/>
                <a:gd name="connsiteY1845" fmla="*/ 3302724 h 3977558"/>
                <a:gd name="connsiteX1846" fmla="*/ 314922 w 5235586"/>
                <a:gd name="connsiteY1846" fmla="*/ 3299914 h 3977558"/>
                <a:gd name="connsiteX1847" fmla="*/ 362724 w 5235586"/>
                <a:gd name="connsiteY1847" fmla="*/ 3252112 h 3977558"/>
                <a:gd name="connsiteX1848" fmla="*/ 208073 w 5235586"/>
                <a:gd name="connsiteY1848" fmla="*/ 3252112 h 3977558"/>
                <a:gd name="connsiteX1849" fmla="*/ 255875 w 5235586"/>
                <a:gd name="connsiteY1849" fmla="*/ 3299914 h 3977558"/>
                <a:gd name="connsiteX1850" fmla="*/ 258686 w 5235586"/>
                <a:gd name="connsiteY1850" fmla="*/ 3302724 h 3977558"/>
                <a:gd name="connsiteX1851" fmla="*/ 255875 w 5235586"/>
                <a:gd name="connsiteY1851" fmla="*/ 3305538 h 3977558"/>
                <a:gd name="connsiteX1852" fmla="*/ 210884 w 5235586"/>
                <a:gd name="connsiteY1852" fmla="*/ 3350526 h 3977558"/>
                <a:gd name="connsiteX1853" fmla="*/ 208073 w 5235586"/>
                <a:gd name="connsiteY1853" fmla="*/ 3353337 h 3977558"/>
                <a:gd name="connsiteX1854" fmla="*/ 205260 w 5235586"/>
                <a:gd name="connsiteY1854" fmla="*/ 3350526 h 3977558"/>
                <a:gd name="connsiteX1855" fmla="*/ 160271 w 5235586"/>
                <a:gd name="connsiteY1855" fmla="*/ 3305538 h 3977558"/>
                <a:gd name="connsiteX1856" fmla="*/ 157461 w 5235586"/>
                <a:gd name="connsiteY1856" fmla="*/ 3302724 h 3977558"/>
                <a:gd name="connsiteX1857" fmla="*/ 160271 w 5235586"/>
                <a:gd name="connsiteY1857" fmla="*/ 3299914 h 3977558"/>
                <a:gd name="connsiteX1858" fmla="*/ 208073 w 5235586"/>
                <a:gd name="connsiteY1858" fmla="*/ 3252112 h 3977558"/>
                <a:gd name="connsiteX1859" fmla="*/ 50612 w 5235586"/>
                <a:gd name="connsiteY1859" fmla="*/ 3252112 h 3977558"/>
                <a:gd name="connsiteX1860" fmla="*/ 98414 w 5235586"/>
                <a:gd name="connsiteY1860" fmla="*/ 3299914 h 3977558"/>
                <a:gd name="connsiteX1861" fmla="*/ 101225 w 5235586"/>
                <a:gd name="connsiteY1861" fmla="*/ 3302724 h 3977558"/>
                <a:gd name="connsiteX1862" fmla="*/ 98414 w 5235586"/>
                <a:gd name="connsiteY1862" fmla="*/ 3305538 h 3977558"/>
                <a:gd name="connsiteX1863" fmla="*/ 53426 w 5235586"/>
                <a:gd name="connsiteY1863" fmla="*/ 3350526 h 3977558"/>
                <a:gd name="connsiteX1864" fmla="*/ 50612 w 5235586"/>
                <a:gd name="connsiteY1864" fmla="*/ 3353337 h 3977558"/>
                <a:gd name="connsiteX1865" fmla="*/ 47802 w 5235586"/>
                <a:gd name="connsiteY1865" fmla="*/ 3350526 h 3977558"/>
                <a:gd name="connsiteX1866" fmla="*/ 2813 w 5235586"/>
                <a:gd name="connsiteY1866" fmla="*/ 3305538 h 3977558"/>
                <a:gd name="connsiteX1867" fmla="*/ 0 w 5235586"/>
                <a:gd name="connsiteY1867" fmla="*/ 3302724 h 3977558"/>
                <a:gd name="connsiteX1868" fmla="*/ 2813 w 5235586"/>
                <a:gd name="connsiteY1868" fmla="*/ 3299914 h 3977558"/>
                <a:gd name="connsiteX1869" fmla="*/ 50612 w 5235586"/>
                <a:gd name="connsiteY1869" fmla="*/ 3252112 h 3977558"/>
                <a:gd name="connsiteX1870" fmla="*/ 5184973 w 5235586"/>
                <a:gd name="connsiteY1870" fmla="*/ 3097461 h 3977558"/>
                <a:gd name="connsiteX1871" fmla="*/ 5232776 w 5235586"/>
                <a:gd name="connsiteY1871" fmla="*/ 3145263 h 3977558"/>
                <a:gd name="connsiteX1872" fmla="*/ 5235586 w 5235586"/>
                <a:gd name="connsiteY1872" fmla="*/ 3148073 h 3977558"/>
                <a:gd name="connsiteX1873" fmla="*/ 5232776 w 5235586"/>
                <a:gd name="connsiteY1873" fmla="*/ 3150887 h 3977558"/>
                <a:gd name="connsiteX1874" fmla="*/ 5187787 w 5235586"/>
                <a:gd name="connsiteY1874" fmla="*/ 3195875 h 3977558"/>
                <a:gd name="connsiteX1875" fmla="*/ 5184973 w 5235586"/>
                <a:gd name="connsiteY1875" fmla="*/ 3198686 h 3977558"/>
                <a:gd name="connsiteX1876" fmla="*/ 5182163 w 5235586"/>
                <a:gd name="connsiteY1876" fmla="*/ 3195875 h 3977558"/>
                <a:gd name="connsiteX1877" fmla="*/ 5137174 w 5235586"/>
                <a:gd name="connsiteY1877" fmla="*/ 3150887 h 3977558"/>
                <a:gd name="connsiteX1878" fmla="*/ 5134361 w 5235586"/>
                <a:gd name="connsiteY1878" fmla="*/ 3148073 h 3977558"/>
                <a:gd name="connsiteX1879" fmla="*/ 5137174 w 5235586"/>
                <a:gd name="connsiteY1879" fmla="*/ 3145263 h 3977558"/>
                <a:gd name="connsiteX1880" fmla="*/ 5184973 w 5235586"/>
                <a:gd name="connsiteY1880" fmla="*/ 3097461 h 3977558"/>
                <a:gd name="connsiteX1881" fmla="*/ 5030325 w 5235586"/>
                <a:gd name="connsiteY1881" fmla="*/ 3097461 h 3977558"/>
                <a:gd name="connsiteX1882" fmla="*/ 5078128 w 5235586"/>
                <a:gd name="connsiteY1882" fmla="*/ 3145263 h 3977558"/>
                <a:gd name="connsiteX1883" fmla="*/ 5080938 w 5235586"/>
                <a:gd name="connsiteY1883" fmla="*/ 3148073 h 3977558"/>
                <a:gd name="connsiteX1884" fmla="*/ 5078128 w 5235586"/>
                <a:gd name="connsiteY1884" fmla="*/ 3150887 h 3977558"/>
                <a:gd name="connsiteX1885" fmla="*/ 5033136 w 5235586"/>
                <a:gd name="connsiteY1885" fmla="*/ 3195875 h 3977558"/>
                <a:gd name="connsiteX1886" fmla="*/ 5030325 w 5235586"/>
                <a:gd name="connsiteY1886" fmla="*/ 3198686 h 3977558"/>
                <a:gd name="connsiteX1887" fmla="*/ 5027512 w 5235586"/>
                <a:gd name="connsiteY1887" fmla="*/ 3195875 h 3977558"/>
                <a:gd name="connsiteX1888" fmla="*/ 4982523 w 5235586"/>
                <a:gd name="connsiteY1888" fmla="*/ 3150887 h 3977558"/>
                <a:gd name="connsiteX1889" fmla="*/ 4979713 w 5235586"/>
                <a:gd name="connsiteY1889" fmla="*/ 3148073 h 3977558"/>
                <a:gd name="connsiteX1890" fmla="*/ 4982523 w 5235586"/>
                <a:gd name="connsiteY1890" fmla="*/ 3145263 h 3977558"/>
                <a:gd name="connsiteX1891" fmla="*/ 5030325 w 5235586"/>
                <a:gd name="connsiteY1891" fmla="*/ 3097461 h 3977558"/>
                <a:gd name="connsiteX1892" fmla="*/ 4872861 w 5235586"/>
                <a:gd name="connsiteY1892" fmla="*/ 3097461 h 3977558"/>
                <a:gd name="connsiteX1893" fmla="*/ 4920664 w 5235586"/>
                <a:gd name="connsiteY1893" fmla="*/ 3145263 h 3977558"/>
                <a:gd name="connsiteX1894" fmla="*/ 4923474 w 5235586"/>
                <a:gd name="connsiteY1894" fmla="*/ 3148073 h 3977558"/>
                <a:gd name="connsiteX1895" fmla="*/ 4920664 w 5235586"/>
                <a:gd name="connsiteY1895" fmla="*/ 3150887 h 3977558"/>
                <a:gd name="connsiteX1896" fmla="*/ 4875675 w 5235586"/>
                <a:gd name="connsiteY1896" fmla="*/ 3195875 h 3977558"/>
                <a:gd name="connsiteX1897" fmla="*/ 4872861 w 5235586"/>
                <a:gd name="connsiteY1897" fmla="*/ 3198686 h 3977558"/>
                <a:gd name="connsiteX1898" fmla="*/ 4870048 w 5235586"/>
                <a:gd name="connsiteY1898" fmla="*/ 3195875 h 3977558"/>
                <a:gd name="connsiteX1899" fmla="*/ 4825062 w 5235586"/>
                <a:gd name="connsiteY1899" fmla="*/ 3150887 h 3977558"/>
                <a:gd name="connsiteX1900" fmla="*/ 4822249 w 5235586"/>
                <a:gd name="connsiteY1900" fmla="*/ 3148073 h 3977558"/>
                <a:gd name="connsiteX1901" fmla="*/ 4825062 w 5235586"/>
                <a:gd name="connsiteY1901" fmla="*/ 3145263 h 3977558"/>
                <a:gd name="connsiteX1902" fmla="*/ 4872861 w 5235586"/>
                <a:gd name="connsiteY1902" fmla="*/ 3097461 h 3977558"/>
                <a:gd name="connsiteX1903" fmla="*/ 4718213 w 5235586"/>
                <a:gd name="connsiteY1903" fmla="*/ 3097461 h 3977558"/>
                <a:gd name="connsiteX1904" fmla="*/ 4766016 w 5235586"/>
                <a:gd name="connsiteY1904" fmla="*/ 3145263 h 3977558"/>
                <a:gd name="connsiteX1905" fmla="*/ 4768826 w 5235586"/>
                <a:gd name="connsiteY1905" fmla="*/ 3148073 h 3977558"/>
                <a:gd name="connsiteX1906" fmla="*/ 4766016 w 5235586"/>
                <a:gd name="connsiteY1906" fmla="*/ 3150887 h 3977558"/>
                <a:gd name="connsiteX1907" fmla="*/ 4721027 w 5235586"/>
                <a:gd name="connsiteY1907" fmla="*/ 3195875 h 3977558"/>
                <a:gd name="connsiteX1908" fmla="*/ 4718213 w 5235586"/>
                <a:gd name="connsiteY1908" fmla="*/ 3198686 h 3977558"/>
                <a:gd name="connsiteX1909" fmla="*/ 4715400 w 5235586"/>
                <a:gd name="connsiteY1909" fmla="*/ 3195875 h 3977558"/>
                <a:gd name="connsiteX1910" fmla="*/ 4670414 w 5235586"/>
                <a:gd name="connsiteY1910" fmla="*/ 3150887 h 3977558"/>
                <a:gd name="connsiteX1911" fmla="*/ 4667601 w 5235586"/>
                <a:gd name="connsiteY1911" fmla="*/ 3148073 h 3977558"/>
                <a:gd name="connsiteX1912" fmla="*/ 4670414 w 5235586"/>
                <a:gd name="connsiteY1912" fmla="*/ 3145263 h 3977558"/>
                <a:gd name="connsiteX1913" fmla="*/ 4718213 w 5235586"/>
                <a:gd name="connsiteY1913" fmla="*/ 3097461 h 3977558"/>
                <a:gd name="connsiteX1914" fmla="*/ 4563563 w 5235586"/>
                <a:gd name="connsiteY1914" fmla="*/ 3097461 h 3977558"/>
                <a:gd name="connsiteX1915" fmla="*/ 4611365 w 5235586"/>
                <a:gd name="connsiteY1915" fmla="*/ 3145263 h 3977558"/>
                <a:gd name="connsiteX1916" fmla="*/ 4614175 w 5235586"/>
                <a:gd name="connsiteY1916" fmla="*/ 3148073 h 3977558"/>
                <a:gd name="connsiteX1917" fmla="*/ 4611365 w 5235586"/>
                <a:gd name="connsiteY1917" fmla="*/ 3150887 h 3977558"/>
                <a:gd name="connsiteX1918" fmla="*/ 4566376 w 5235586"/>
                <a:gd name="connsiteY1918" fmla="*/ 3195875 h 3977558"/>
                <a:gd name="connsiteX1919" fmla="*/ 4563563 w 5235586"/>
                <a:gd name="connsiteY1919" fmla="*/ 3198686 h 3977558"/>
                <a:gd name="connsiteX1920" fmla="*/ 4560749 w 5235586"/>
                <a:gd name="connsiteY1920" fmla="*/ 3195875 h 3977558"/>
                <a:gd name="connsiteX1921" fmla="*/ 4515763 w 5235586"/>
                <a:gd name="connsiteY1921" fmla="*/ 3150887 h 3977558"/>
                <a:gd name="connsiteX1922" fmla="*/ 4512950 w 5235586"/>
                <a:gd name="connsiteY1922" fmla="*/ 3148073 h 3977558"/>
                <a:gd name="connsiteX1923" fmla="*/ 4515763 w 5235586"/>
                <a:gd name="connsiteY1923" fmla="*/ 3145263 h 3977558"/>
                <a:gd name="connsiteX1924" fmla="*/ 4563563 w 5235586"/>
                <a:gd name="connsiteY1924" fmla="*/ 3097461 h 3977558"/>
                <a:gd name="connsiteX1925" fmla="*/ 4406104 w 5235586"/>
                <a:gd name="connsiteY1925" fmla="*/ 3097461 h 3977558"/>
                <a:gd name="connsiteX1926" fmla="*/ 4453907 w 5235586"/>
                <a:gd name="connsiteY1926" fmla="*/ 3145263 h 3977558"/>
                <a:gd name="connsiteX1927" fmla="*/ 4456717 w 5235586"/>
                <a:gd name="connsiteY1927" fmla="*/ 3148073 h 3977558"/>
                <a:gd name="connsiteX1928" fmla="*/ 4453907 w 5235586"/>
                <a:gd name="connsiteY1928" fmla="*/ 3150887 h 3977558"/>
                <a:gd name="connsiteX1929" fmla="*/ 4408915 w 5235586"/>
                <a:gd name="connsiteY1929" fmla="*/ 3195875 h 3977558"/>
                <a:gd name="connsiteX1930" fmla="*/ 4406104 w 5235586"/>
                <a:gd name="connsiteY1930" fmla="*/ 3198686 h 3977558"/>
                <a:gd name="connsiteX1931" fmla="*/ 4403291 w 5235586"/>
                <a:gd name="connsiteY1931" fmla="*/ 3195875 h 3977558"/>
                <a:gd name="connsiteX1932" fmla="*/ 4358302 w 5235586"/>
                <a:gd name="connsiteY1932" fmla="*/ 3150887 h 3977558"/>
                <a:gd name="connsiteX1933" fmla="*/ 4355492 w 5235586"/>
                <a:gd name="connsiteY1933" fmla="*/ 3148073 h 3977558"/>
                <a:gd name="connsiteX1934" fmla="*/ 4358302 w 5235586"/>
                <a:gd name="connsiteY1934" fmla="*/ 3145263 h 3977558"/>
                <a:gd name="connsiteX1935" fmla="*/ 4406104 w 5235586"/>
                <a:gd name="connsiteY1935" fmla="*/ 3097461 h 3977558"/>
                <a:gd name="connsiteX1936" fmla="*/ 4251453 w 5235586"/>
                <a:gd name="connsiteY1936" fmla="*/ 3097461 h 3977558"/>
                <a:gd name="connsiteX1937" fmla="*/ 4299256 w 5235586"/>
                <a:gd name="connsiteY1937" fmla="*/ 3145263 h 3977558"/>
                <a:gd name="connsiteX1938" fmla="*/ 4302066 w 5235586"/>
                <a:gd name="connsiteY1938" fmla="*/ 3148073 h 3977558"/>
                <a:gd name="connsiteX1939" fmla="*/ 4299256 w 5235586"/>
                <a:gd name="connsiteY1939" fmla="*/ 3150887 h 3977558"/>
                <a:gd name="connsiteX1940" fmla="*/ 4254264 w 5235586"/>
                <a:gd name="connsiteY1940" fmla="*/ 3195875 h 3977558"/>
                <a:gd name="connsiteX1941" fmla="*/ 4251453 w 5235586"/>
                <a:gd name="connsiteY1941" fmla="*/ 3198686 h 3977558"/>
                <a:gd name="connsiteX1942" fmla="*/ 4248640 w 5235586"/>
                <a:gd name="connsiteY1942" fmla="*/ 3195875 h 3977558"/>
                <a:gd name="connsiteX1943" fmla="*/ 4203651 w 5235586"/>
                <a:gd name="connsiteY1943" fmla="*/ 3150887 h 3977558"/>
                <a:gd name="connsiteX1944" fmla="*/ 4200841 w 5235586"/>
                <a:gd name="connsiteY1944" fmla="*/ 3148073 h 3977558"/>
                <a:gd name="connsiteX1945" fmla="*/ 4203651 w 5235586"/>
                <a:gd name="connsiteY1945" fmla="*/ 3145263 h 3977558"/>
                <a:gd name="connsiteX1946" fmla="*/ 4251453 w 5235586"/>
                <a:gd name="connsiteY1946" fmla="*/ 3097461 h 3977558"/>
                <a:gd name="connsiteX1947" fmla="*/ 4096805 w 5235586"/>
                <a:gd name="connsiteY1947" fmla="*/ 3097461 h 3977558"/>
                <a:gd name="connsiteX1948" fmla="*/ 4144608 w 5235586"/>
                <a:gd name="connsiteY1948" fmla="*/ 3145263 h 3977558"/>
                <a:gd name="connsiteX1949" fmla="*/ 4147418 w 5235586"/>
                <a:gd name="connsiteY1949" fmla="*/ 3148073 h 3977558"/>
                <a:gd name="connsiteX1950" fmla="*/ 4144608 w 5235586"/>
                <a:gd name="connsiteY1950" fmla="*/ 3150887 h 3977558"/>
                <a:gd name="connsiteX1951" fmla="*/ 4099616 w 5235586"/>
                <a:gd name="connsiteY1951" fmla="*/ 3195875 h 3977558"/>
                <a:gd name="connsiteX1952" fmla="*/ 4096805 w 5235586"/>
                <a:gd name="connsiteY1952" fmla="*/ 3198686 h 3977558"/>
                <a:gd name="connsiteX1953" fmla="*/ 4093992 w 5235586"/>
                <a:gd name="connsiteY1953" fmla="*/ 3195875 h 3977558"/>
                <a:gd name="connsiteX1954" fmla="*/ 4049003 w 5235586"/>
                <a:gd name="connsiteY1954" fmla="*/ 3150887 h 3977558"/>
                <a:gd name="connsiteX1955" fmla="*/ 4046193 w 5235586"/>
                <a:gd name="connsiteY1955" fmla="*/ 3148073 h 3977558"/>
                <a:gd name="connsiteX1956" fmla="*/ 4049003 w 5235586"/>
                <a:gd name="connsiteY1956" fmla="*/ 3145263 h 3977558"/>
                <a:gd name="connsiteX1957" fmla="*/ 4096805 w 5235586"/>
                <a:gd name="connsiteY1957" fmla="*/ 3097461 h 3977558"/>
                <a:gd name="connsiteX1958" fmla="*/ 3939345 w 5235586"/>
                <a:gd name="connsiteY1958" fmla="*/ 3097461 h 3977558"/>
                <a:gd name="connsiteX1959" fmla="*/ 3987147 w 5235586"/>
                <a:gd name="connsiteY1959" fmla="*/ 3145263 h 3977558"/>
                <a:gd name="connsiteX1960" fmla="*/ 3989957 w 5235586"/>
                <a:gd name="connsiteY1960" fmla="*/ 3148073 h 3977558"/>
                <a:gd name="connsiteX1961" fmla="*/ 3987147 w 5235586"/>
                <a:gd name="connsiteY1961" fmla="*/ 3150887 h 3977558"/>
                <a:gd name="connsiteX1962" fmla="*/ 3942155 w 5235586"/>
                <a:gd name="connsiteY1962" fmla="*/ 3195875 h 3977558"/>
                <a:gd name="connsiteX1963" fmla="*/ 3939345 w 5235586"/>
                <a:gd name="connsiteY1963" fmla="*/ 3198686 h 3977558"/>
                <a:gd name="connsiteX1964" fmla="*/ 3936531 w 5235586"/>
                <a:gd name="connsiteY1964" fmla="*/ 3195875 h 3977558"/>
                <a:gd name="connsiteX1965" fmla="*/ 3891545 w 5235586"/>
                <a:gd name="connsiteY1965" fmla="*/ 3150887 h 3977558"/>
                <a:gd name="connsiteX1966" fmla="*/ 3888732 w 5235586"/>
                <a:gd name="connsiteY1966" fmla="*/ 3148073 h 3977558"/>
                <a:gd name="connsiteX1967" fmla="*/ 3891545 w 5235586"/>
                <a:gd name="connsiteY1967" fmla="*/ 3145263 h 3977558"/>
                <a:gd name="connsiteX1968" fmla="*/ 3939345 w 5235586"/>
                <a:gd name="connsiteY1968" fmla="*/ 3097461 h 3977558"/>
                <a:gd name="connsiteX1969" fmla="*/ 3784693 w 5235586"/>
                <a:gd name="connsiteY1969" fmla="*/ 3097461 h 3977558"/>
                <a:gd name="connsiteX1970" fmla="*/ 3832496 w 5235586"/>
                <a:gd name="connsiteY1970" fmla="*/ 3145263 h 3977558"/>
                <a:gd name="connsiteX1971" fmla="*/ 3835306 w 5235586"/>
                <a:gd name="connsiteY1971" fmla="*/ 3148073 h 3977558"/>
                <a:gd name="connsiteX1972" fmla="*/ 3832496 w 5235586"/>
                <a:gd name="connsiteY1972" fmla="*/ 3150887 h 3977558"/>
                <a:gd name="connsiteX1973" fmla="*/ 3787504 w 5235586"/>
                <a:gd name="connsiteY1973" fmla="*/ 3195875 h 3977558"/>
                <a:gd name="connsiteX1974" fmla="*/ 3784693 w 5235586"/>
                <a:gd name="connsiteY1974" fmla="*/ 3198686 h 3977558"/>
                <a:gd name="connsiteX1975" fmla="*/ 3781880 w 5235586"/>
                <a:gd name="connsiteY1975" fmla="*/ 3195875 h 3977558"/>
                <a:gd name="connsiteX1976" fmla="*/ 3736894 w 5235586"/>
                <a:gd name="connsiteY1976" fmla="*/ 3150887 h 3977558"/>
                <a:gd name="connsiteX1977" fmla="*/ 3734081 w 5235586"/>
                <a:gd name="connsiteY1977" fmla="*/ 3148073 h 3977558"/>
                <a:gd name="connsiteX1978" fmla="*/ 3736894 w 5235586"/>
                <a:gd name="connsiteY1978" fmla="*/ 3145263 h 3977558"/>
                <a:gd name="connsiteX1979" fmla="*/ 3784693 w 5235586"/>
                <a:gd name="connsiteY1979" fmla="*/ 3097461 h 3977558"/>
                <a:gd name="connsiteX1980" fmla="*/ 3630045 w 5235586"/>
                <a:gd name="connsiteY1980" fmla="*/ 3097461 h 3977558"/>
                <a:gd name="connsiteX1981" fmla="*/ 3677848 w 5235586"/>
                <a:gd name="connsiteY1981" fmla="*/ 3145263 h 3977558"/>
                <a:gd name="connsiteX1982" fmla="*/ 3680658 w 5235586"/>
                <a:gd name="connsiteY1982" fmla="*/ 3148073 h 3977558"/>
                <a:gd name="connsiteX1983" fmla="*/ 3677848 w 5235586"/>
                <a:gd name="connsiteY1983" fmla="*/ 3150887 h 3977558"/>
                <a:gd name="connsiteX1984" fmla="*/ 3632856 w 5235586"/>
                <a:gd name="connsiteY1984" fmla="*/ 3195875 h 3977558"/>
                <a:gd name="connsiteX1985" fmla="*/ 3630045 w 5235586"/>
                <a:gd name="connsiteY1985" fmla="*/ 3198686 h 3977558"/>
                <a:gd name="connsiteX1986" fmla="*/ 3627232 w 5235586"/>
                <a:gd name="connsiteY1986" fmla="*/ 3195875 h 3977558"/>
                <a:gd name="connsiteX1987" fmla="*/ 3582246 w 5235586"/>
                <a:gd name="connsiteY1987" fmla="*/ 3150887 h 3977558"/>
                <a:gd name="connsiteX1988" fmla="*/ 3579433 w 5235586"/>
                <a:gd name="connsiteY1988" fmla="*/ 3148073 h 3977558"/>
                <a:gd name="connsiteX1989" fmla="*/ 3582246 w 5235586"/>
                <a:gd name="connsiteY1989" fmla="*/ 3145263 h 3977558"/>
                <a:gd name="connsiteX1990" fmla="*/ 3630045 w 5235586"/>
                <a:gd name="connsiteY1990" fmla="*/ 3097461 h 3977558"/>
                <a:gd name="connsiteX1991" fmla="*/ 3472581 w 5235586"/>
                <a:gd name="connsiteY1991" fmla="*/ 3097461 h 3977558"/>
                <a:gd name="connsiteX1992" fmla="*/ 3520384 w 5235586"/>
                <a:gd name="connsiteY1992" fmla="*/ 3145263 h 3977558"/>
                <a:gd name="connsiteX1993" fmla="*/ 3523194 w 5235586"/>
                <a:gd name="connsiteY1993" fmla="*/ 3148073 h 3977558"/>
                <a:gd name="connsiteX1994" fmla="*/ 3520384 w 5235586"/>
                <a:gd name="connsiteY1994" fmla="*/ 3150887 h 3977558"/>
                <a:gd name="connsiteX1995" fmla="*/ 3475395 w 5235586"/>
                <a:gd name="connsiteY1995" fmla="*/ 3195875 h 3977558"/>
                <a:gd name="connsiteX1996" fmla="*/ 3472581 w 5235586"/>
                <a:gd name="connsiteY1996" fmla="*/ 3198686 h 3977558"/>
                <a:gd name="connsiteX1997" fmla="*/ 3469771 w 5235586"/>
                <a:gd name="connsiteY1997" fmla="*/ 3195875 h 3977558"/>
                <a:gd name="connsiteX1998" fmla="*/ 3424782 w 5235586"/>
                <a:gd name="connsiteY1998" fmla="*/ 3150887 h 3977558"/>
                <a:gd name="connsiteX1999" fmla="*/ 3421969 w 5235586"/>
                <a:gd name="connsiteY1999" fmla="*/ 3148073 h 3977558"/>
                <a:gd name="connsiteX2000" fmla="*/ 3424782 w 5235586"/>
                <a:gd name="connsiteY2000" fmla="*/ 3145263 h 3977558"/>
                <a:gd name="connsiteX2001" fmla="*/ 3472581 w 5235586"/>
                <a:gd name="connsiteY2001" fmla="*/ 3097461 h 3977558"/>
                <a:gd name="connsiteX2002" fmla="*/ 3317933 w 5235586"/>
                <a:gd name="connsiteY2002" fmla="*/ 3097461 h 3977558"/>
                <a:gd name="connsiteX2003" fmla="*/ 3365736 w 5235586"/>
                <a:gd name="connsiteY2003" fmla="*/ 3145263 h 3977558"/>
                <a:gd name="connsiteX2004" fmla="*/ 3368546 w 5235586"/>
                <a:gd name="connsiteY2004" fmla="*/ 3148073 h 3977558"/>
                <a:gd name="connsiteX2005" fmla="*/ 3365736 w 5235586"/>
                <a:gd name="connsiteY2005" fmla="*/ 3150887 h 3977558"/>
                <a:gd name="connsiteX2006" fmla="*/ 3320747 w 5235586"/>
                <a:gd name="connsiteY2006" fmla="*/ 3195875 h 3977558"/>
                <a:gd name="connsiteX2007" fmla="*/ 3317933 w 5235586"/>
                <a:gd name="connsiteY2007" fmla="*/ 3198686 h 3977558"/>
                <a:gd name="connsiteX2008" fmla="*/ 3315123 w 5235586"/>
                <a:gd name="connsiteY2008" fmla="*/ 3195875 h 3977558"/>
                <a:gd name="connsiteX2009" fmla="*/ 3270134 w 5235586"/>
                <a:gd name="connsiteY2009" fmla="*/ 3150887 h 3977558"/>
                <a:gd name="connsiteX2010" fmla="*/ 3267321 w 5235586"/>
                <a:gd name="connsiteY2010" fmla="*/ 3148073 h 3977558"/>
                <a:gd name="connsiteX2011" fmla="*/ 3270134 w 5235586"/>
                <a:gd name="connsiteY2011" fmla="*/ 3145263 h 3977558"/>
                <a:gd name="connsiteX2012" fmla="*/ 3317933 w 5235586"/>
                <a:gd name="connsiteY2012" fmla="*/ 3097461 h 3977558"/>
                <a:gd name="connsiteX2013" fmla="*/ 3163283 w 5235586"/>
                <a:gd name="connsiteY2013" fmla="*/ 3097461 h 3977558"/>
                <a:gd name="connsiteX2014" fmla="*/ 3211085 w 5235586"/>
                <a:gd name="connsiteY2014" fmla="*/ 3145263 h 3977558"/>
                <a:gd name="connsiteX2015" fmla="*/ 3213895 w 5235586"/>
                <a:gd name="connsiteY2015" fmla="*/ 3148073 h 3977558"/>
                <a:gd name="connsiteX2016" fmla="*/ 3211085 w 5235586"/>
                <a:gd name="connsiteY2016" fmla="*/ 3150887 h 3977558"/>
                <a:gd name="connsiteX2017" fmla="*/ 3166096 w 5235586"/>
                <a:gd name="connsiteY2017" fmla="*/ 3195875 h 3977558"/>
                <a:gd name="connsiteX2018" fmla="*/ 3163283 w 5235586"/>
                <a:gd name="connsiteY2018" fmla="*/ 3198686 h 3977558"/>
                <a:gd name="connsiteX2019" fmla="*/ 3160472 w 5235586"/>
                <a:gd name="connsiteY2019" fmla="*/ 3195875 h 3977558"/>
                <a:gd name="connsiteX2020" fmla="*/ 3115483 w 5235586"/>
                <a:gd name="connsiteY2020" fmla="*/ 3150887 h 3977558"/>
                <a:gd name="connsiteX2021" fmla="*/ 3112670 w 5235586"/>
                <a:gd name="connsiteY2021" fmla="*/ 3148073 h 3977558"/>
                <a:gd name="connsiteX2022" fmla="*/ 3115483 w 5235586"/>
                <a:gd name="connsiteY2022" fmla="*/ 3145263 h 3977558"/>
                <a:gd name="connsiteX2023" fmla="*/ 3163283 w 5235586"/>
                <a:gd name="connsiteY2023" fmla="*/ 3097461 h 3977558"/>
                <a:gd name="connsiteX2024" fmla="*/ 3005823 w 5235586"/>
                <a:gd name="connsiteY2024" fmla="*/ 3097461 h 3977558"/>
                <a:gd name="connsiteX2025" fmla="*/ 3053626 w 5235586"/>
                <a:gd name="connsiteY2025" fmla="*/ 3145263 h 3977558"/>
                <a:gd name="connsiteX2026" fmla="*/ 3056436 w 5235586"/>
                <a:gd name="connsiteY2026" fmla="*/ 3148073 h 3977558"/>
                <a:gd name="connsiteX2027" fmla="*/ 3053626 w 5235586"/>
                <a:gd name="connsiteY2027" fmla="*/ 3150887 h 3977558"/>
                <a:gd name="connsiteX2028" fmla="*/ 3008634 w 5235586"/>
                <a:gd name="connsiteY2028" fmla="*/ 3195875 h 3977558"/>
                <a:gd name="connsiteX2029" fmla="*/ 3005823 w 5235586"/>
                <a:gd name="connsiteY2029" fmla="*/ 3198686 h 3977558"/>
                <a:gd name="connsiteX2030" fmla="*/ 3003010 w 5235586"/>
                <a:gd name="connsiteY2030" fmla="*/ 3195875 h 3977558"/>
                <a:gd name="connsiteX2031" fmla="*/ 2958021 w 5235586"/>
                <a:gd name="connsiteY2031" fmla="*/ 3150887 h 3977558"/>
                <a:gd name="connsiteX2032" fmla="*/ 2955211 w 5235586"/>
                <a:gd name="connsiteY2032" fmla="*/ 3148073 h 3977558"/>
                <a:gd name="connsiteX2033" fmla="*/ 2958021 w 5235586"/>
                <a:gd name="connsiteY2033" fmla="*/ 3145263 h 3977558"/>
                <a:gd name="connsiteX2034" fmla="*/ 3005823 w 5235586"/>
                <a:gd name="connsiteY2034" fmla="*/ 3097461 h 3977558"/>
                <a:gd name="connsiteX2035" fmla="*/ 2851172 w 5235586"/>
                <a:gd name="connsiteY2035" fmla="*/ 3097461 h 3977558"/>
                <a:gd name="connsiteX2036" fmla="*/ 2898975 w 5235586"/>
                <a:gd name="connsiteY2036" fmla="*/ 3145263 h 3977558"/>
                <a:gd name="connsiteX2037" fmla="*/ 2901785 w 5235586"/>
                <a:gd name="connsiteY2037" fmla="*/ 3148073 h 3977558"/>
                <a:gd name="connsiteX2038" fmla="*/ 2898975 w 5235586"/>
                <a:gd name="connsiteY2038" fmla="*/ 3150887 h 3977558"/>
                <a:gd name="connsiteX2039" fmla="*/ 2853983 w 5235586"/>
                <a:gd name="connsiteY2039" fmla="*/ 3195875 h 3977558"/>
                <a:gd name="connsiteX2040" fmla="*/ 2851172 w 5235586"/>
                <a:gd name="connsiteY2040" fmla="*/ 3198686 h 3977558"/>
                <a:gd name="connsiteX2041" fmla="*/ 2848359 w 5235586"/>
                <a:gd name="connsiteY2041" fmla="*/ 3195875 h 3977558"/>
                <a:gd name="connsiteX2042" fmla="*/ 2803370 w 5235586"/>
                <a:gd name="connsiteY2042" fmla="*/ 3150887 h 3977558"/>
                <a:gd name="connsiteX2043" fmla="*/ 2800560 w 5235586"/>
                <a:gd name="connsiteY2043" fmla="*/ 3148073 h 3977558"/>
                <a:gd name="connsiteX2044" fmla="*/ 2803370 w 5235586"/>
                <a:gd name="connsiteY2044" fmla="*/ 3145263 h 3977558"/>
                <a:gd name="connsiteX2045" fmla="*/ 2851172 w 5235586"/>
                <a:gd name="connsiteY2045" fmla="*/ 3097461 h 3977558"/>
                <a:gd name="connsiteX2046" fmla="*/ 2696525 w 5235586"/>
                <a:gd name="connsiteY2046" fmla="*/ 3097461 h 3977558"/>
                <a:gd name="connsiteX2047" fmla="*/ 2744328 w 5235586"/>
                <a:gd name="connsiteY2047" fmla="*/ 3145263 h 3977558"/>
                <a:gd name="connsiteX2048" fmla="*/ 2747138 w 5235586"/>
                <a:gd name="connsiteY2048" fmla="*/ 3148073 h 3977558"/>
                <a:gd name="connsiteX2049" fmla="*/ 2744328 w 5235586"/>
                <a:gd name="connsiteY2049" fmla="*/ 3150887 h 3977558"/>
                <a:gd name="connsiteX2050" fmla="*/ 2699336 w 5235586"/>
                <a:gd name="connsiteY2050" fmla="*/ 3195875 h 3977558"/>
                <a:gd name="connsiteX2051" fmla="*/ 2696525 w 5235586"/>
                <a:gd name="connsiteY2051" fmla="*/ 3198686 h 3977558"/>
                <a:gd name="connsiteX2052" fmla="*/ 2693712 w 5235586"/>
                <a:gd name="connsiteY2052" fmla="*/ 3195875 h 3977558"/>
                <a:gd name="connsiteX2053" fmla="*/ 2648723 w 5235586"/>
                <a:gd name="connsiteY2053" fmla="*/ 3150887 h 3977558"/>
                <a:gd name="connsiteX2054" fmla="*/ 2645913 w 5235586"/>
                <a:gd name="connsiteY2054" fmla="*/ 3148073 h 3977558"/>
                <a:gd name="connsiteX2055" fmla="*/ 2648723 w 5235586"/>
                <a:gd name="connsiteY2055" fmla="*/ 3145263 h 3977558"/>
                <a:gd name="connsiteX2056" fmla="*/ 2696525 w 5235586"/>
                <a:gd name="connsiteY2056" fmla="*/ 3097461 h 3977558"/>
                <a:gd name="connsiteX2057" fmla="*/ 2539061 w 5235586"/>
                <a:gd name="connsiteY2057" fmla="*/ 3097461 h 3977558"/>
                <a:gd name="connsiteX2058" fmla="*/ 2586863 w 5235586"/>
                <a:gd name="connsiteY2058" fmla="*/ 3145263 h 3977558"/>
                <a:gd name="connsiteX2059" fmla="*/ 2589673 w 5235586"/>
                <a:gd name="connsiteY2059" fmla="*/ 3148073 h 3977558"/>
                <a:gd name="connsiteX2060" fmla="*/ 2586863 w 5235586"/>
                <a:gd name="connsiteY2060" fmla="*/ 3150887 h 3977558"/>
                <a:gd name="connsiteX2061" fmla="*/ 2541874 w 5235586"/>
                <a:gd name="connsiteY2061" fmla="*/ 3195875 h 3977558"/>
                <a:gd name="connsiteX2062" fmla="*/ 2539061 w 5235586"/>
                <a:gd name="connsiteY2062" fmla="*/ 3198686 h 3977558"/>
                <a:gd name="connsiteX2063" fmla="*/ 2536247 w 5235586"/>
                <a:gd name="connsiteY2063" fmla="*/ 3195875 h 3977558"/>
                <a:gd name="connsiteX2064" fmla="*/ 2491261 w 5235586"/>
                <a:gd name="connsiteY2064" fmla="*/ 3150887 h 3977558"/>
                <a:gd name="connsiteX2065" fmla="*/ 2488448 w 5235586"/>
                <a:gd name="connsiteY2065" fmla="*/ 3148073 h 3977558"/>
                <a:gd name="connsiteX2066" fmla="*/ 2491261 w 5235586"/>
                <a:gd name="connsiteY2066" fmla="*/ 3145263 h 3977558"/>
                <a:gd name="connsiteX2067" fmla="*/ 2539061 w 5235586"/>
                <a:gd name="connsiteY2067" fmla="*/ 3097461 h 3977558"/>
                <a:gd name="connsiteX2068" fmla="*/ 2384413 w 5235586"/>
                <a:gd name="connsiteY2068" fmla="*/ 3097461 h 3977558"/>
                <a:gd name="connsiteX2069" fmla="*/ 2432215 w 5235586"/>
                <a:gd name="connsiteY2069" fmla="*/ 3145263 h 3977558"/>
                <a:gd name="connsiteX2070" fmla="*/ 2435025 w 5235586"/>
                <a:gd name="connsiteY2070" fmla="*/ 3148073 h 3977558"/>
                <a:gd name="connsiteX2071" fmla="*/ 2432215 w 5235586"/>
                <a:gd name="connsiteY2071" fmla="*/ 3150887 h 3977558"/>
                <a:gd name="connsiteX2072" fmla="*/ 2387226 w 5235586"/>
                <a:gd name="connsiteY2072" fmla="*/ 3195875 h 3977558"/>
                <a:gd name="connsiteX2073" fmla="*/ 2384413 w 5235586"/>
                <a:gd name="connsiteY2073" fmla="*/ 3198686 h 3977558"/>
                <a:gd name="connsiteX2074" fmla="*/ 2381599 w 5235586"/>
                <a:gd name="connsiteY2074" fmla="*/ 3195875 h 3977558"/>
                <a:gd name="connsiteX2075" fmla="*/ 2336613 w 5235586"/>
                <a:gd name="connsiteY2075" fmla="*/ 3150887 h 3977558"/>
                <a:gd name="connsiteX2076" fmla="*/ 2333800 w 5235586"/>
                <a:gd name="connsiteY2076" fmla="*/ 3148073 h 3977558"/>
                <a:gd name="connsiteX2077" fmla="*/ 2336613 w 5235586"/>
                <a:gd name="connsiteY2077" fmla="*/ 3145263 h 3977558"/>
                <a:gd name="connsiteX2078" fmla="*/ 2384413 w 5235586"/>
                <a:gd name="connsiteY2078" fmla="*/ 3097461 h 3977558"/>
                <a:gd name="connsiteX2079" fmla="*/ 2229761 w 5235586"/>
                <a:gd name="connsiteY2079" fmla="*/ 3097461 h 3977558"/>
                <a:gd name="connsiteX2080" fmla="*/ 2277564 w 5235586"/>
                <a:gd name="connsiteY2080" fmla="*/ 3145263 h 3977558"/>
                <a:gd name="connsiteX2081" fmla="*/ 2280374 w 5235586"/>
                <a:gd name="connsiteY2081" fmla="*/ 3148073 h 3977558"/>
                <a:gd name="connsiteX2082" fmla="*/ 2277564 w 5235586"/>
                <a:gd name="connsiteY2082" fmla="*/ 3150887 h 3977558"/>
                <a:gd name="connsiteX2083" fmla="*/ 2232575 w 5235586"/>
                <a:gd name="connsiteY2083" fmla="*/ 3195875 h 3977558"/>
                <a:gd name="connsiteX2084" fmla="*/ 2229761 w 5235586"/>
                <a:gd name="connsiteY2084" fmla="*/ 3198686 h 3977558"/>
                <a:gd name="connsiteX2085" fmla="*/ 2226948 w 5235586"/>
                <a:gd name="connsiteY2085" fmla="*/ 3195875 h 3977558"/>
                <a:gd name="connsiteX2086" fmla="*/ 2181962 w 5235586"/>
                <a:gd name="connsiteY2086" fmla="*/ 3150887 h 3977558"/>
                <a:gd name="connsiteX2087" fmla="*/ 2179149 w 5235586"/>
                <a:gd name="connsiteY2087" fmla="*/ 3148073 h 3977558"/>
                <a:gd name="connsiteX2088" fmla="*/ 2181962 w 5235586"/>
                <a:gd name="connsiteY2088" fmla="*/ 3145263 h 3977558"/>
                <a:gd name="connsiteX2089" fmla="*/ 2229761 w 5235586"/>
                <a:gd name="connsiteY2089" fmla="*/ 3097461 h 3977558"/>
                <a:gd name="connsiteX2090" fmla="*/ 2075115 w 5235586"/>
                <a:gd name="connsiteY2090" fmla="*/ 3097461 h 3977558"/>
                <a:gd name="connsiteX2091" fmla="*/ 2122917 w 5235586"/>
                <a:gd name="connsiteY2091" fmla="*/ 3145263 h 3977558"/>
                <a:gd name="connsiteX2092" fmla="*/ 2125727 w 5235586"/>
                <a:gd name="connsiteY2092" fmla="*/ 3148073 h 3977558"/>
                <a:gd name="connsiteX2093" fmla="*/ 2122917 w 5235586"/>
                <a:gd name="connsiteY2093" fmla="*/ 3150887 h 3977558"/>
                <a:gd name="connsiteX2094" fmla="*/ 2077928 w 5235586"/>
                <a:gd name="connsiteY2094" fmla="*/ 3195875 h 3977558"/>
                <a:gd name="connsiteX2095" fmla="*/ 2075115 w 5235586"/>
                <a:gd name="connsiteY2095" fmla="*/ 3198686 h 3977558"/>
                <a:gd name="connsiteX2096" fmla="*/ 2072301 w 5235586"/>
                <a:gd name="connsiteY2096" fmla="*/ 3195875 h 3977558"/>
                <a:gd name="connsiteX2097" fmla="*/ 2027315 w 5235586"/>
                <a:gd name="connsiteY2097" fmla="*/ 3150887 h 3977558"/>
                <a:gd name="connsiteX2098" fmla="*/ 2024502 w 5235586"/>
                <a:gd name="connsiteY2098" fmla="*/ 3148073 h 3977558"/>
                <a:gd name="connsiteX2099" fmla="*/ 2027315 w 5235586"/>
                <a:gd name="connsiteY2099" fmla="*/ 3145263 h 3977558"/>
                <a:gd name="connsiteX2100" fmla="*/ 2075115 w 5235586"/>
                <a:gd name="connsiteY2100" fmla="*/ 3097461 h 3977558"/>
                <a:gd name="connsiteX2101" fmla="*/ 1917652 w 5235586"/>
                <a:gd name="connsiteY2101" fmla="*/ 3097461 h 3977558"/>
                <a:gd name="connsiteX2102" fmla="*/ 1965455 w 5235586"/>
                <a:gd name="connsiteY2102" fmla="*/ 3145263 h 3977558"/>
                <a:gd name="connsiteX2103" fmla="*/ 1968265 w 5235586"/>
                <a:gd name="connsiteY2103" fmla="*/ 3148073 h 3977558"/>
                <a:gd name="connsiteX2104" fmla="*/ 1965455 w 5235586"/>
                <a:gd name="connsiteY2104" fmla="*/ 3150887 h 3977558"/>
                <a:gd name="connsiteX2105" fmla="*/ 1920463 w 5235586"/>
                <a:gd name="connsiteY2105" fmla="*/ 3195875 h 3977558"/>
                <a:gd name="connsiteX2106" fmla="*/ 1917652 w 5235586"/>
                <a:gd name="connsiteY2106" fmla="*/ 3198686 h 3977558"/>
                <a:gd name="connsiteX2107" fmla="*/ 1914839 w 5235586"/>
                <a:gd name="connsiteY2107" fmla="*/ 3195875 h 3977558"/>
                <a:gd name="connsiteX2108" fmla="*/ 1869850 w 5235586"/>
                <a:gd name="connsiteY2108" fmla="*/ 3150887 h 3977558"/>
                <a:gd name="connsiteX2109" fmla="*/ 1867040 w 5235586"/>
                <a:gd name="connsiteY2109" fmla="*/ 3148073 h 3977558"/>
                <a:gd name="connsiteX2110" fmla="*/ 1869850 w 5235586"/>
                <a:gd name="connsiteY2110" fmla="*/ 3145263 h 3977558"/>
                <a:gd name="connsiteX2111" fmla="*/ 1917652 w 5235586"/>
                <a:gd name="connsiteY2111" fmla="*/ 3097461 h 3977558"/>
                <a:gd name="connsiteX2112" fmla="*/ 1763004 w 5235586"/>
                <a:gd name="connsiteY2112" fmla="*/ 3097461 h 3977558"/>
                <a:gd name="connsiteX2113" fmla="*/ 1810807 w 5235586"/>
                <a:gd name="connsiteY2113" fmla="*/ 3145263 h 3977558"/>
                <a:gd name="connsiteX2114" fmla="*/ 1813617 w 5235586"/>
                <a:gd name="connsiteY2114" fmla="*/ 3148073 h 3977558"/>
                <a:gd name="connsiteX2115" fmla="*/ 1810807 w 5235586"/>
                <a:gd name="connsiteY2115" fmla="*/ 3150887 h 3977558"/>
                <a:gd name="connsiteX2116" fmla="*/ 1765815 w 5235586"/>
                <a:gd name="connsiteY2116" fmla="*/ 3195875 h 3977558"/>
                <a:gd name="connsiteX2117" fmla="*/ 1763004 w 5235586"/>
                <a:gd name="connsiteY2117" fmla="*/ 3198686 h 3977558"/>
                <a:gd name="connsiteX2118" fmla="*/ 1760191 w 5235586"/>
                <a:gd name="connsiteY2118" fmla="*/ 3195875 h 3977558"/>
                <a:gd name="connsiteX2119" fmla="*/ 1715202 w 5235586"/>
                <a:gd name="connsiteY2119" fmla="*/ 3150887 h 3977558"/>
                <a:gd name="connsiteX2120" fmla="*/ 1712392 w 5235586"/>
                <a:gd name="connsiteY2120" fmla="*/ 3148073 h 3977558"/>
                <a:gd name="connsiteX2121" fmla="*/ 1715202 w 5235586"/>
                <a:gd name="connsiteY2121" fmla="*/ 3145263 h 3977558"/>
                <a:gd name="connsiteX2122" fmla="*/ 1763004 w 5235586"/>
                <a:gd name="connsiteY2122" fmla="*/ 3097461 h 3977558"/>
                <a:gd name="connsiteX2123" fmla="*/ 1608353 w 5235586"/>
                <a:gd name="connsiteY2123" fmla="*/ 3097461 h 3977558"/>
                <a:gd name="connsiteX2124" fmla="*/ 1656156 w 5235586"/>
                <a:gd name="connsiteY2124" fmla="*/ 3145263 h 3977558"/>
                <a:gd name="connsiteX2125" fmla="*/ 1658966 w 5235586"/>
                <a:gd name="connsiteY2125" fmla="*/ 3148073 h 3977558"/>
                <a:gd name="connsiteX2126" fmla="*/ 1656156 w 5235586"/>
                <a:gd name="connsiteY2126" fmla="*/ 3150887 h 3977558"/>
                <a:gd name="connsiteX2127" fmla="*/ 1611164 w 5235586"/>
                <a:gd name="connsiteY2127" fmla="*/ 3195875 h 3977558"/>
                <a:gd name="connsiteX2128" fmla="*/ 1608353 w 5235586"/>
                <a:gd name="connsiteY2128" fmla="*/ 3198686 h 3977558"/>
                <a:gd name="connsiteX2129" fmla="*/ 1605540 w 5235586"/>
                <a:gd name="connsiteY2129" fmla="*/ 3195875 h 3977558"/>
                <a:gd name="connsiteX2130" fmla="*/ 1560551 w 5235586"/>
                <a:gd name="connsiteY2130" fmla="*/ 3150887 h 3977558"/>
                <a:gd name="connsiteX2131" fmla="*/ 1557741 w 5235586"/>
                <a:gd name="connsiteY2131" fmla="*/ 3148073 h 3977558"/>
                <a:gd name="connsiteX2132" fmla="*/ 1560551 w 5235586"/>
                <a:gd name="connsiteY2132" fmla="*/ 3145263 h 3977558"/>
                <a:gd name="connsiteX2133" fmla="*/ 1608353 w 5235586"/>
                <a:gd name="connsiteY2133" fmla="*/ 3097461 h 3977558"/>
                <a:gd name="connsiteX2134" fmla="*/ 1450892 w 5235586"/>
                <a:gd name="connsiteY2134" fmla="*/ 3097461 h 3977558"/>
                <a:gd name="connsiteX2135" fmla="*/ 1498695 w 5235586"/>
                <a:gd name="connsiteY2135" fmla="*/ 3145263 h 3977558"/>
                <a:gd name="connsiteX2136" fmla="*/ 1501505 w 5235586"/>
                <a:gd name="connsiteY2136" fmla="*/ 3148073 h 3977558"/>
                <a:gd name="connsiteX2137" fmla="*/ 1498695 w 5235586"/>
                <a:gd name="connsiteY2137" fmla="*/ 3150887 h 3977558"/>
                <a:gd name="connsiteX2138" fmla="*/ 1453706 w 5235586"/>
                <a:gd name="connsiteY2138" fmla="*/ 3195875 h 3977558"/>
                <a:gd name="connsiteX2139" fmla="*/ 1450892 w 5235586"/>
                <a:gd name="connsiteY2139" fmla="*/ 3198686 h 3977558"/>
                <a:gd name="connsiteX2140" fmla="*/ 1448079 w 5235586"/>
                <a:gd name="connsiteY2140" fmla="*/ 3195875 h 3977558"/>
                <a:gd name="connsiteX2141" fmla="*/ 1403090 w 5235586"/>
                <a:gd name="connsiteY2141" fmla="*/ 3150887 h 3977558"/>
                <a:gd name="connsiteX2142" fmla="*/ 1400280 w 5235586"/>
                <a:gd name="connsiteY2142" fmla="*/ 3148073 h 3977558"/>
                <a:gd name="connsiteX2143" fmla="*/ 1403090 w 5235586"/>
                <a:gd name="connsiteY2143" fmla="*/ 3145263 h 3977558"/>
                <a:gd name="connsiteX2144" fmla="*/ 1450892 w 5235586"/>
                <a:gd name="connsiteY2144" fmla="*/ 3097461 h 3977558"/>
                <a:gd name="connsiteX2145" fmla="*/ 1296244 w 5235586"/>
                <a:gd name="connsiteY2145" fmla="*/ 3097461 h 3977558"/>
                <a:gd name="connsiteX2146" fmla="*/ 1344046 w 5235586"/>
                <a:gd name="connsiteY2146" fmla="*/ 3145263 h 3977558"/>
                <a:gd name="connsiteX2147" fmla="*/ 1346857 w 5235586"/>
                <a:gd name="connsiteY2147" fmla="*/ 3148073 h 3977558"/>
                <a:gd name="connsiteX2148" fmla="*/ 1344046 w 5235586"/>
                <a:gd name="connsiteY2148" fmla="*/ 3150887 h 3977558"/>
                <a:gd name="connsiteX2149" fmla="*/ 1299058 w 5235586"/>
                <a:gd name="connsiteY2149" fmla="*/ 3195875 h 3977558"/>
                <a:gd name="connsiteX2150" fmla="*/ 1296244 w 5235586"/>
                <a:gd name="connsiteY2150" fmla="*/ 3198686 h 3977558"/>
                <a:gd name="connsiteX2151" fmla="*/ 1293431 w 5235586"/>
                <a:gd name="connsiteY2151" fmla="*/ 3195875 h 3977558"/>
                <a:gd name="connsiteX2152" fmla="*/ 1248442 w 5235586"/>
                <a:gd name="connsiteY2152" fmla="*/ 3150887 h 3977558"/>
                <a:gd name="connsiteX2153" fmla="*/ 1245632 w 5235586"/>
                <a:gd name="connsiteY2153" fmla="*/ 3148073 h 3977558"/>
                <a:gd name="connsiteX2154" fmla="*/ 1248442 w 5235586"/>
                <a:gd name="connsiteY2154" fmla="*/ 3145263 h 3977558"/>
                <a:gd name="connsiteX2155" fmla="*/ 1296244 w 5235586"/>
                <a:gd name="connsiteY2155" fmla="*/ 3097461 h 3977558"/>
                <a:gd name="connsiteX2156" fmla="*/ 1141593 w 5235586"/>
                <a:gd name="connsiteY2156" fmla="*/ 3097461 h 3977558"/>
                <a:gd name="connsiteX2157" fmla="*/ 1189395 w 5235586"/>
                <a:gd name="connsiteY2157" fmla="*/ 3145263 h 3977558"/>
                <a:gd name="connsiteX2158" fmla="*/ 1192206 w 5235586"/>
                <a:gd name="connsiteY2158" fmla="*/ 3148073 h 3977558"/>
                <a:gd name="connsiteX2159" fmla="*/ 1189395 w 5235586"/>
                <a:gd name="connsiteY2159" fmla="*/ 3150887 h 3977558"/>
                <a:gd name="connsiteX2160" fmla="*/ 1144407 w 5235586"/>
                <a:gd name="connsiteY2160" fmla="*/ 3195875 h 3977558"/>
                <a:gd name="connsiteX2161" fmla="*/ 1141593 w 5235586"/>
                <a:gd name="connsiteY2161" fmla="*/ 3198686 h 3977558"/>
                <a:gd name="connsiteX2162" fmla="*/ 1138780 w 5235586"/>
                <a:gd name="connsiteY2162" fmla="*/ 3195875 h 3977558"/>
                <a:gd name="connsiteX2163" fmla="*/ 1093791 w 5235586"/>
                <a:gd name="connsiteY2163" fmla="*/ 3150887 h 3977558"/>
                <a:gd name="connsiteX2164" fmla="*/ 1090981 w 5235586"/>
                <a:gd name="connsiteY2164" fmla="*/ 3148073 h 3977558"/>
                <a:gd name="connsiteX2165" fmla="*/ 1093791 w 5235586"/>
                <a:gd name="connsiteY2165" fmla="*/ 3145263 h 3977558"/>
                <a:gd name="connsiteX2166" fmla="*/ 1141593 w 5235586"/>
                <a:gd name="connsiteY2166" fmla="*/ 3097461 h 3977558"/>
                <a:gd name="connsiteX2167" fmla="*/ 984132 w 5235586"/>
                <a:gd name="connsiteY2167" fmla="*/ 3097461 h 3977558"/>
                <a:gd name="connsiteX2168" fmla="*/ 1031934 w 5235586"/>
                <a:gd name="connsiteY2168" fmla="*/ 3145263 h 3977558"/>
                <a:gd name="connsiteX2169" fmla="*/ 1034745 w 5235586"/>
                <a:gd name="connsiteY2169" fmla="*/ 3148073 h 3977558"/>
                <a:gd name="connsiteX2170" fmla="*/ 1031934 w 5235586"/>
                <a:gd name="connsiteY2170" fmla="*/ 3150887 h 3977558"/>
                <a:gd name="connsiteX2171" fmla="*/ 986946 w 5235586"/>
                <a:gd name="connsiteY2171" fmla="*/ 3195875 h 3977558"/>
                <a:gd name="connsiteX2172" fmla="*/ 984132 w 5235586"/>
                <a:gd name="connsiteY2172" fmla="*/ 3198686 h 3977558"/>
                <a:gd name="connsiteX2173" fmla="*/ 981319 w 5235586"/>
                <a:gd name="connsiteY2173" fmla="*/ 3195875 h 3977558"/>
                <a:gd name="connsiteX2174" fmla="*/ 936330 w 5235586"/>
                <a:gd name="connsiteY2174" fmla="*/ 3150887 h 3977558"/>
                <a:gd name="connsiteX2175" fmla="*/ 933520 w 5235586"/>
                <a:gd name="connsiteY2175" fmla="*/ 3148073 h 3977558"/>
                <a:gd name="connsiteX2176" fmla="*/ 936330 w 5235586"/>
                <a:gd name="connsiteY2176" fmla="*/ 3145263 h 3977558"/>
                <a:gd name="connsiteX2177" fmla="*/ 984132 w 5235586"/>
                <a:gd name="connsiteY2177" fmla="*/ 3097461 h 3977558"/>
                <a:gd name="connsiteX2178" fmla="*/ 829484 w 5235586"/>
                <a:gd name="connsiteY2178" fmla="*/ 3097461 h 3977558"/>
                <a:gd name="connsiteX2179" fmla="*/ 877286 w 5235586"/>
                <a:gd name="connsiteY2179" fmla="*/ 3145263 h 3977558"/>
                <a:gd name="connsiteX2180" fmla="*/ 880097 w 5235586"/>
                <a:gd name="connsiteY2180" fmla="*/ 3148073 h 3977558"/>
                <a:gd name="connsiteX2181" fmla="*/ 877286 w 5235586"/>
                <a:gd name="connsiteY2181" fmla="*/ 3150887 h 3977558"/>
                <a:gd name="connsiteX2182" fmla="*/ 832298 w 5235586"/>
                <a:gd name="connsiteY2182" fmla="*/ 3195875 h 3977558"/>
                <a:gd name="connsiteX2183" fmla="*/ 829484 w 5235586"/>
                <a:gd name="connsiteY2183" fmla="*/ 3198686 h 3977558"/>
                <a:gd name="connsiteX2184" fmla="*/ 826671 w 5235586"/>
                <a:gd name="connsiteY2184" fmla="*/ 3195875 h 3977558"/>
                <a:gd name="connsiteX2185" fmla="*/ 781682 w 5235586"/>
                <a:gd name="connsiteY2185" fmla="*/ 3150887 h 3977558"/>
                <a:gd name="connsiteX2186" fmla="*/ 778872 w 5235586"/>
                <a:gd name="connsiteY2186" fmla="*/ 3148073 h 3977558"/>
                <a:gd name="connsiteX2187" fmla="*/ 781682 w 5235586"/>
                <a:gd name="connsiteY2187" fmla="*/ 3145263 h 3977558"/>
                <a:gd name="connsiteX2188" fmla="*/ 829484 w 5235586"/>
                <a:gd name="connsiteY2188" fmla="*/ 3097461 h 3977558"/>
                <a:gd name="connsiteX2189" fmla="*/ 674833 w 5235586"/>
                <a:gd name="connsiteY2189" fmla="*/ 3097461 h 3977558"/>
                <a:gd name="connsiteX2190" fmla="*/ 722635 w 5235586"/>
                <a:gd name="connsiteY2190" fmla="*/ 3145263 h 3977558"/>
                <a:gd name="connsiteX2191" fmla="*/ 725446 w 5235586"/>
                <a:gd name="connsiteY2191" fmla="*/ 3148073 h 3977558"/>
                <a:gd name="connsiteX2192" fmla="*/ 722635 w 5235586"/>
                <a:gd name="connsiteY2192" fmla="*/ 3150887 h 3977558"/>
                <a:gd name="connsiteX2193" fmla="*/ 677647 w 5235586"/>
                <a:gd name="connsiteY2193" fmla="*/ 3195875 h 3977558"/>
                <a:gd name="connsiteX2194" fmla="*/ 674833 w 5235586"/>
                <a:gd name="connsiteY2194" fmla="*/ 3198686 h 3977558"/>
                <a:gd name="connsiteX2195" fmla="*/ 672020 w 5235586"/>
                <a:gd name="connsiteY2195" fmla="*/ 3195875 h 3977558"/>
                <a:gd name="connsiteX2196" fmla="*/ 627031 w 5235586"/>
                <a:gd name="connsiteY2196" fmla="*/ 3150887 h 3977558"/>
                <a:gd name="connsiteX2197" fmla="*/ 624221 w 5235586"/>
                <a:gd name="connsiteY2197" fmla="*/ 3148073 h 3977558"/>
                <a:gd name="connsiteX2198" fmla="*/ 627031 w 5235586"/>
                <a:gd name="connsiteY2198" fmla="*/ 3145263 h 3977558"/>
                <a:gd name="connsiteX2199" fmla="*/ 674833 w 5235586"/>
                <a:gd name="connsiteY2199" fmla="*/ 3097461 h 3977558"/>
                <a:gd name="connsiteX2200" fmla="*/ 517372 w 5235586"/>
                <a:gd name="connsiteY2200" fmla="*/ 3097461 h 3977558"/>
                <a:gd name="connsiteX2201" fmla="*/ 565174 w 5235586"/>
                <a:gd name="connsiteY2201" fmla="*/ 3145263 h 3977558"/>
                <a:gd name="connsiteX2202" fmla="*/ 567985 w 5235586"/>
                <a:gd name="connsiteY2202" fmla="*/ 3148073 h 3977558"/>
                <a:gd name="connsiteX2203" fmla="*/ 565174 w 5235586"/>
                <a:gd name="connsiteY2203" fmla="*/ 3150887 h 3977558"/>
                <a:gd name="connsiteX2204" fmla="*/ 520183 w 5235586"/>
                <a:gd name="connsiteY2204" fmla="*/ 3195875 h 3977558"/>
                <a:gd name="connsiteX2205" fmla="*/ 517372 w 5235586"/>
                <a:gd name="connsiteY2205" fmla="*/ 3198686 h 3977558"/>
                <a:gd name="connsiteX2206" fmla="*/ 514559 w 5235586"/>
                <a:gd name="connsiteY2206" fmla="*/ 3195875 h 3977558"/>
                <a:gd name="connsiteX2207" fmla="*/ 469570 w 5235586"/>
                <a:gd name="connsiteY2207" fmla="*/ 3150887 h 3977558"/>
                <a:gd name="connsiteX2208" fmla="*/ 466760 w 5235586"/>
                <a:gd name="connsiteY2208" fmla="*/ 3148073 h 3977558"/>
                <a:gd name="connsiteX2209" fmla="*/ 469570 w 5235586"/>
                <a:gd name="connsiteY2209" fmla="*/ 3145263 h 3977558"/>
                <a:gd name="connsiteX2210" fmla="*/ 517372 w 5235586"/>
                <a:gd name="connsiteY2210" fmla="*/ 3097461 h 3977558"/>
                <a:gd name="connsiteX2211" fmla="*/ 362724 w 5235586"/>
                <a:gd name="connsiteY2211" fmla="*/ 3097461 h 3977558"/>
                <a:gd name="connsiteX2212" fmla="*/ 410526 w 5235586"/>
                <a:gd name="connsiteY2212" fmla="*/ 3145263 h 3977558"/>
                <a:gd name="connsiteX2213" fmla="*/ 413337 w 5235586"/>
                <a:gd name="connsiteY2213" fmla="*/ 3148073 h 3977558"/>
                <a:gd name="connsiteX2214" fmla="*/ 410526 w 5235586"/>
                <a:gd name="connsiteY2214" fmla="*/ 3150887 h 3977558"/>
                <a:gd name="connsiteX2215" fmla="*/ 365535 w 5235586"/>
                <a:gd name="connsiteY2215" fmla="*/ 3195875 h 3977558"/>
                <a:gd name="connsiteX2216" fmla="*/ 362724 w 5235586"/>
                <a:gd name="connsiteY2216" fmla="*/ 3198686 h 3977558"/>
                <a:gd name="connsiteX2217" fmla="*/ 359911 w 5235586"/>
                <a:gd name="connsiteY2217" fmla="*/ 3195875 h 3977558"/>
                <a:gd name="connsiteX2218" fmla="*/ 314922 w 5235586"/>
                <a:gd name="connsiteY2218" fmla="*/ 3150887 h 3977558"/>
                <a:gd name="connsiteX2219" fmla="*/ 312112 w 5235586"/>
                <a:gd name="connsiteY2219" fmla="*/ 3148073 h 3977558"/>
                <a:gd name="connsiteX2220" fmla="*/ 314922 w 5235586"/>
                <a:gd name="connsiteY2220" fmla="*/ 3145263 h 3977558"/>
                <a:gd name="connsiteX2221" fmla="*/ 362724 w 5235586"/>
                <a:gd name="connsiteY2221" fmla="*/ 3097461 h 3977558"/>
                <a:gd name="connsiteX2222" fmla="*/ 208073 w 5235586"/>
                <a:gd name="connsiteY2222" fmla="*/ 3097461 h 3977558"/>
                <a:gd name="connsiteX2223" fmla="*/ 255875 w 5235586"/>
                <a:gd name="connsiteY2223" fmla="*/ 3145263 h 3977558"/>
                <a:gd name="connsiteX2224" fmla="*/ 258686 w 5235586"/>
                <a:gd name="connsiteY2224" fmla="*/ 3148073 h 3977558"/>
                <a:gd name="connsiteX2225" fmla="*/ 255875 w 5235586"/>
                <a:gd name="connsiteY2225" fmla="*/ 3150887 h 3977558"/>
                <a:gd name="connsiteX2226" fmla="*/ 210884 w 5235586"/>
                <a:gd name="connsiteY2226" fmla="*/ 3195875 h 3977558"/>
                <a:gd name="connsiteX2227" fmla="*/ 208073 w 5235586"/>
                <a:gd name="connsiteY2227" fmla="*/ 3198686 h 3977558"/>
                <a:gd name="connsiteX2228" fmla="*/ 205260 w 5235586"/>
                <a:gd name="connsiteY2228" fmla="*/ 3195875 h 3977558"/>
                <a:gd name="connsiteX2229" fmla="*/ 160271 w 5235586"/>
                <a:gd name="connsiteY2229" fmla="*/ 3150887 h 3977558"/>
                <a:gd name="connsiteX2230" fmla="*/ 157461 w 5235586"/>
                <a:gd name="connsiteY2230" fmla="*/ 3148073 h 3977558"/>
                <a:gd name="connsiteX2231" fmla="*/ 160271 w 5235586"/>
                <a:gd name="connsiteY2231" fmla="*/ 3145263 h 3977558"/>
                <a:gd name="connsiteX2232" fmla="*/ 208073 w 5235586"/>
                <a:gd name="connsiteY2232" fmla="*/ 3097461 h 3977558"/>
                <a:gd name="connsiteX2233" fmla="*/ 50612 w 5235586"/>
                <a:gd name="connsiteY2233" fmla="*/ 3097461 h 3977558"/>
                <a:gd name="connsiteX2234" fmla="*/ 98414 w 5235586"/>
                <a:gd name="connsiteY2234" fmla="*/ 3145263 h 3977558"/>
                <a:gd name="connsiteX2235" fmla="*/ 101225 w 5235586"/>
                <a:gd name="connsiteY2235" fmla="*/ 3148073 h 3977558"/>
                <a:gd name="connsiteX2236" fmla="*/ 98414 w 5235586"/>
                <a:gd name="connsiteY2236" fmla="*/ 3150887 h 3977558"/>
                <a:gd name="connsiteX2237" fmla="*/ 53426 w 5235586"/>
                <a:gd name="connsiteY2237" fmla="*/ 3195875 h 3977558"/>
                <a:gd name="connsiteX2238" fmla="*/ 50612 w 5235586"/>
                <a:gd name="connsiteY2238" fmla="*/ 3198686 h 3977558"/>
                <a:gd name="connsiteX2239" fmla="*/ 47802 w 5235586"/>
                <a:gd name="connsiteY2239" fmla="*/ 3195875 h 3977558"/>
                <a:gd name="connsiteX2240" fmla="*/ 2813 w 5235586"/>
                <a:gd name="connsiteY2240" fmla="*/ 3150887 h 3977558"/>
                <a:gd name="connsiteX2241" fmla="*/ 0 w 5235586"/>
                <a:gd name="connsiteY2241" fmla="*/ 3148073 h 3977558"/>
                <a:gd name="connsiteX2242" fmla="*/ 2813 w 5235586"/>
                <a:gd name="connsiteY2242" fmla="*/ 3145263 h 3977558"/>
                <a:gd name="connsiteX2243" fmla="*/ 50612 w 5235586"/>
                <a:gd name="connsiteY2243" fmla="*/ 3097461 h 3977558"/>
                <a:gd name="connsiteX2244" fmla="*/ 5184973 w 5235586"/>
                <a:gd name="connsiteY2244" fmla="*/ 2942813 h 3977558"/>
                <a:gd name="connsiteX2245" fmla="*/ 5232776 w 5235586"/>
                <a:gd name="connsiteY2245" fmla="*/ 2990615 h 3977558"/>
                <a:gd name="connsiteX2246" fmla="*/ 5235586 w 5235586"/>
                <a:gd name="connsiteY2246" fmla="*/ 2993425 h 3977558"/>
                <a:gd name="connsiteX2247" fmla="*/ 5232776 w 5235586"/>
                <a:gd name="connsiteY2247" fmla="*/ 2996239 h 3977558"/>
                <a:gd name="connsiteX2248" fmla="*/ 5187787 w 5235586"/>
                <a:gd name="connsiteY2248" fmla="*/ 3041227 h 3977558"/>
                <a:gd name="connsiteX2249" fmla="*/ 5184973 w 5235586"/>
                <a:gd name="connsiteY2249" fmla="*/ 3044038 h 3977558"/>
                <a:gd name="connsiteX2250" fmla="*/ 5182163 w 5235586"/>
                <a:gd name="connsiteY2250" fmla="*/ 3041227 h 3977558"/>
                <a:gd name="connsiteX2251" fmla="*/ 5137174 w 5235586"/>
                <a:gd name="connsiteY2251" fmla="*/ 2996239 h 3977558"/>
                <a:gd name="connsiteX2252" fmla="*/ 5134361 w 5235586"/>
                <a:gd name="connsiteY2252" fmla="*/ 2993425 h 3977558"/>
                <a:gd name="connsiteX2253" fmla="*/ 5137174 w 5235586"/>
                <a:gd name="connsiteY2253" fmla="*/ 2990615 h 3977558"/>
                <a:gd name="connsiteX2254" fmla="*/ 5184973 w 5235586"/>
                <a:gd name="connsiteY2254" fmla="*/ 2942813 h 3977558"/>
                <a:gd name="connsiteX2255" fmla="*/ 5030325 w 5235586"/>
                <a:gd name="connsiteY2255" fmla="*/ 2942813 h 3977558"/>
                <a:gd name="connsiteX2256" fmla="*/ 5078128 w 5235586"/>
                <a:gd name="connsiteY2256" fmla="*/ 2990615 h 3977558"/>
                <a:gd name="connsiteX2257" fmla="*/ 5080938 w 5235586"/>
                <a:gd name="connsiteY2257" fmla="*/ 2993425 h 3977558"/>
                <a:gd name="connsiteX2258" fmla="*/ 5078128 w 5235586"/>
                <a:gd name="connsiteY2258" fmla="*/ 2996239 h 3977558"/>
                <a:gd name="connsiteX2259" fmla="*/ 5033136 w 5235586"/>
                <a:gd name="connsiteY2259" fmla="*/ 3041227 h 3977558"/>
                <a:gd name="connsiteX2260" fmla="*/ 5030325 w 5235586"/>
                <a:gd name="connsiteY2260" fmla="*/ 3044038 h 3977558"/>
                <a:gd name="connsiteX2261" fmla="*/ 5027512 w 5235586"/>
                <a:gd name="connsiteY2261" fmla="*/ 3041227 h 3977558"/>
                <a:gd name="connsiteX2262" fmla="*/ 4982523 w 5235586"/>
                <a:gd name="connsiteY2262" fmla="*/ 2996239 h 3977558"/>
                <a:gd name="connsiteX2263" fmla="*/ 4979713 w 5235586"/>
                <a:gd name="connsiteY2263" fmla="*/ 2993425 h 3977558"/>
                <a:gd name="connsiteX2264" fmla="*/ 4982523 w 5235586"/>
                <a:gd name="connsiteY2264" fmla="*/ 2990615 h 3977558"/>
                <a:gd name="connsiteX2265" fmla="*/ 5030325 w 5235586"/>
                <a:gd name="connsiteY2265" fmla="*/ 2942813 h 3977558"/>
                <a:gd name="connsiteX2266" fmla="*/ 4872861 w 5235586"/>
                <a:gd name="connsiteY2266" fmla="*/ 2942813 h 3977558"/>
                <a:gd name="connsiteX2267" fmla="*/ 4920664 w 5235586"/>
                <a:gd name="connsiteY2267" fmla="*/ 2990615 h 3977558"/>
                <a:gd name="connsiteX2268" fmla="*/ 4923474 w 5235586"/>
                <a:gd name="connsiteY2268" fmla="*/ 2993425 h 3977558"/>
                <a:gd name="connsiteX2269" fmla="*/ 4920664 w 5235586"/>
                <a:gd name="connsiteY2269" fmla="*/ 2996239 h 3977558"/>
                <a:gd name="connsiteX2270" fmla="*/ 4875675 w 5235586"/>
                <a:gd name="connsiteY2270" fmla="*/ 3041227 h 3977558"/>
                <a:gd name="connsiteX2271" fmla="*/ 4872861 w 5235586"/>
                <a:gd name="connsiteY2271" fmla="*/ 3044038 h 3977558"/>
                <a:gd name="connsiteX2272" fmla="*/ 4870048 w 5235586"/>
                <a:gd name="connsiteY2272" fmla="*/ 3041227 h 3977558"/>
                <a:gd name="connsiteX2273" fmla="*/ 4825062 w 5235586"/>
                <a:gd name="connsiteY2273" fmla="*/ 2996239 h 3977558"/>
                <a:gd name="connsiteX2274" fmla="*/ 4822249 w 5235586"/>
                <a:gd name="connsiteY2274" fmla="*/ 2993425 h 3977558"/>
                <a:gd name="connsiteX2275" fmla="*/ 4825062 w 5235586"/>
                <a:gd name="connsiteY2275" fmla="*/ 2990615 h 3977558"/>
                <a:gd name="connsiteX2276" fmla="*/ 4872861 w 5235586"/>
                <a:gd name="connsiteY2276" fmla="*/ 2942813 h 3977558"/>
                <a:gd name="connsiteX2277" fmla="*/ 4718213 w 5235586"/>
                <a:gd name="connsiteY2277" fmla="*/ 2942813 h 3977558"/>
                <a:gd name="connsiteX2278" fmla="*/ 4766016 w 5235586"/>
                <a:gd name="connsiteY2278" fmla="*/ 2990615 h 3977558"/>
                <a:gd name="connsiteX2279" fmla="*/ 4768826 w 5235586"/>
                <a:gd name="connsiteY2279" fmla="*/ 2993425 h 3977558"/>
                <a:gd name="connsiteX2280" fmla="*/ 4766016 w 5235586"/>
                <a:gd name="connsiteY2280" fmla="*/ 2996239 h 3977558"/>
                <a:gd name="connsiteX2281" fmla="*/ 4721027 w 5235586"/>
                <a:gd name="connsiteY2281" fmla="*/ 3041227 h 3977558"/>
                <a:gd name="connsiteX2282" fmla="*/ 4718213 w 5235586"/>
                <a:gd name="connsiteY2282" fmla="*/ 3044038 h 3977558"/>
                <a:gd name="connsiteX2283" fmla="*/ 4715400 w 5235586"/>
                <a:gd name="connsiteY2283" fmla="*/ 3041227 h 3977558"/>
                <a:gd name="connsiteX2284" fmla="*/ 4670414 w 5235586"/>
                <a:gd name="connsiteY2284" fmla="*/ 2996239 h 3977558"/>
                <a:gd name="connsiteX2285" fmla="*/ 4667601 w 5235586"/>
                <a:gd name="connsiteY2285" fmla="*/ 2993425 h 3977558"/>
                <a:gd name="connsiteX2286" fmla="*/ 4670414 w 5235586"/>
                <a:gd name="connsiteY2286" fmla="*/ 2990615 h 3977558"/>
                <a:gd name="connsiteX2287" fmla="*/ 4718213 w 5235586"/>
                <a:gd name="connsiteY2287" fmla="*/ 2942813 h 3977558"/>
                <a:gd name="connsiteX2288" fmla="*/ 4563563 w 5235586"/>
                <a:gd name="connsiteY2288" fmla="*/ 2942813 h 3977558"/>
                <a:gd name="connsiteX2289" fmla="*/ 4611365 w 5235586"/>
                <a:gd name="connsiteY2289" fmla="*/ 2990615 h 3977558"/>
                <a:gd name="connsiteX2290" fmla="*/ 4614175 w 5235586"/>
                <a:gd name="connsiteY2290" fmla="*/ 2993425 h 3977558"/>
                <a:gd name="connsiteX2291" fmla="*/ 4611365 w 5235586"/>
                <a:gd name="connsiteY2291" fmla="*/ 2996239 h 3977558"/>
                <a:gd name="connsiteX2292" fmla="*/ 4566376 w 5235586"/>
                <a:gd name="connsiteY2292" fmla="*/ 3041227 h 3977558"/>
                <a:gd name="connsiteX2293" fmla="*/ 4563563 w 5235586"/>
                <a:gd name="connsiteY2293" fmla="*/ 3044038 h 3977558"/>
                <a:gd name="connsiteX2294" fmla="*/ 4560749 w 5235586"/>
                <a:gd name="connsiteY2294" fmla="*/ 3041227 h 3977558"/>
                <a:gd name="connsiteX2295" fmla="*/ 4515763 w 5235586"/>
                <a:gd name="connsiteY2295" fmla="*/ 2996239 h 3977558"/>
                <a:gd name="connsiteX2296" fmla="*/ 4512950 w 5235586"/>
                <a:gd name="connsiteY2296" fmla="*/ 2993425 h 3977558"/>
                <a:gd name="connsiteX2297" fmla="*/ 4515763 w 5235586"/>
                <a:gd name="connsiteY2297" fmla="*/ 2990615 h 3977558"/>
                <a:gd name="connsiteX2298" fmla="*/ 4563563 w 5235586"/>
                <a:gd name="connsiteY2298" fmla="*/ 2942813 h 3977558"/>
                <a:gd name="connsiteX2299" fmla="*/ 4406104 w 5235586"/>
                <a:gd name="connsiteY2299" fmla="*/ 2942813 h 3977558"/>
                <a:gd name="connsiteX2300" fmla="*/ 4453907 w 5235586"/>
                <a:gd name="connsiteY2300" fmla="*/ 2990615 h 3977558"/>
                <a:gd name="connsiteX2301" fmla="*/ 4456717 w 5235586"/>
                <a:gd name="connsiteY2301" fmla="*/ 2993425 h 3977558"/>
                <a:gd name="connsiteX2302" fmla="*/ 4453907 w 5235586"/>
                <a:gd name="connsiteY2302" fmla="*/ 2996239 h 3977558"/>
                <a:gd name="connsiteX2303" fmla="*/ 4408915 w 5235586"/>
                <a:gd name="connsiteY2303" fmla="*/ 3041227 h 3977558"/>
                <a:gd name="connsiteX2304" fmla="*/ 4406104 w 5235586"/>
                <a:gd name="connsiteY2304" fmla="*/ 3044038 h 3977558"/>
                <a:gd name="connsiteX2305" fmla="*/ 4403291 w 5235586"/>
                <a:gd name="connsiteY2305" fmla="*/ 3041227 h 3977558"/>
                <a:gd name="connsiteX2306" fmla="*/ 4358302 w 5235586"/>
                <a:gd name="connsiteY2306" fmla="*/ 2996239 h 3977558"/>
                <a:gd name="connsiteX2307" fmla="*/ 4355492 w 5235586"/>
                <a:gd name="connsiteY2307" fmla="*/ 2993425 h 3977558"/>
                <a:gd name="connsiteX2308" fmla="*/ 4358302 w 5235586"/>
                <a:gd name="connsiteY2308" fmla="*/ 2990615 h 3977558"/>
                <a:gd name="connsiteX2309" fmla="*/ 4406104 w 5235586"/>
                <a:gd name="connsiteY2309" fmla="*/ 2942813 h 3977558"/>
                <a:gd name="connsiteX2310" fmla="*/ 4251453 w 5235586"/>
                <a:gd name="connsiteY2310" fmla="*/ 2942813 h 3977558"/>
                <a:gd name="connsiteX2311" fmla="*/ 4299256 w 5235586"/>
                <a:gd name="connsiteY2311" fmla="*/ 2990615 h 3977558"/>
                <a:gd name="connsiteX2312" fmla="*/ 4302066 w 5235586"/>
                <a:gd name="connsiteY2312" fmla="*/ 2993425 h 3977558"/>
                <a:gd name="connsiteX2313" fmla="*/ 4299256 w 5235586"/>
                <a:gd name="connsiteY2313" fmla="*/ 2996239 h 3977558"/>
                <a:gd name="connsiteX2314" fmla="*/ 4254264 w 5235586"/>
                <a:gd name="connsiteY2314" fmla="*/ 3041227 h 3977558"/>
                <a:gd name="connsiteX2315" fmla="*/ 4251453 w 5235586"/>
                <a:gd name="connsiteY2315" fmla="*/ 3044038 h 3977558"/>
                <a:gd name="connsiteX2316" fmla="*/ 4248640 w 5235586"/>
                <a:gd name="connsiteY2316" fmla="*/ 3041227 h 3977558"/>
                <a:gd name="connsiteX2317" fmla="*/ 4203651 w 5235586"/>
                <a:gd name="connsiteY2317" fmla="*/ 2996239 h 3977558"/>
                <a:gd name="connsiteX2318" fmla="*/ 4200841 w 5235586"/>
                <a:gd name="connsiteY2318" fmla="*/ 2993425 h 3977558"/>
                <a:gd name="connsiteX2319" fmla="*/ 4203651 w 5235586"/>
                <a:gd name="connsiteY2319" fmla="*/ 2990615 h 3977558"/>
                <a:gd name="connsiteX2320" fmla="*/ 4251453 w 5235586"/>
                <a:gd name="connsiteY2320" fmla="*/ 2942813 h 3977558"/>
                <a:gd name="connsiteX2321" fmla="*/ 4096805 w 5235586"/>
                <a:gd name="connsiteY2321" fmla="*/ 2942813 h 3977558"/>
                <a:gd name="connsiteX2322" fmla="*/ 4144608 w 5235586"/>
                <a:gd name="connsiteY2322" fmla="*/ 2990615 h 3977558"/>
                <a:gd name="connsiteX2323" fmla="*/ 4147418 w 5235586"/>
                <a:gd name="connsiteY2323" fmla="*/ 2993425 h 3977558"/>
                <a:gd name="connsiteX2324" fmla="*/ 4144608 w 5235586"/>
                <a:gd name="connsiteY2324" fmla="*/ 2996239 h 3977558"/>
                <a:gd name="connsiteX2325" fmla="*/ 4099616 w 5235586"/>
                <a:gd name="connsiteY2325" fmla="*/ 3041227 h 3977558"/>
                <a:gd name="connsiteX2326" fmla="*/ 4096805 w 5235586"/>
                <a:gd name="connsiteY2326" fmla="*/ 3044038 h 3977558"/>
                <a:gd name="connsiteX2327" fmla="*/ 4093992 w 5235586"/>
                <a:gd name="connsiteY2327" fmla="*/ 3041227 h 3977558"/>
                <a:gd name="connsiteX2328" fmla="*/ 4049003 w 5235586"/>
                <a:gd name="connsiteY2328" fmla="*/ 2996239 h 3977558"/>
                <a:gd name="connsiteX2329" fmla="*/ 4046193 w 5235586"/>
                <a:gd name="connsiteY2329" fmla="*/ 2993425 h 3977558"/>
                <a:gd name="connsiteX2330" fmla="*/ 4049003 w 5235586"/>
                <a:gd name="connsiteY2330" fmla="*/ 2990615 h 3977558"/>
                <a:gd name="connsiteX2331" fmla="*/ 4096805 w 5235586"/>
                <a:gd name="connsiteY2331" fmla="*/ 2942813 h 3977558"/>
                <a:gd name="connsiteX2332" fmla="*/ 3939345 w 5235586"/>
                <a:gd name="connsiteY2332" fmla="*/ 2942813 h 3977558"/>
                <a:gd name="connsiteX2333" fmla="*/ 3987147 w 5235586"/>
                <a:gd name="connsiteY2333" fmla="*/ 2990615 h 3977558"/>
                <a:gd name="connsiteX2334" fmla="*/ 3989957 w 5235586"/>
                <a:gd name="connsiteY2334" fmla="*/ 2993425 h 3977558"/>
                <a:gd name="connsiteX2335" fmla="*/ 3987147 w 5235586"/>
                <a:gd name="connsiteY2335" fmla="*/ 2996239 h 3977558"/>
                <a:gd name="connsiteX2336" fmla="*/ 3942155 w 5235586"/>
                <a:gd name="connsiteY2336" fmla="*/ 3041227 h 3977558"/>
                <a:gd name="connsiteX2337" fmla="*/ 3939345 w 5235586"/>
                <a:gd name="connsiteY2337" fmla="*/ 3044038 h 3977558"/>
                <a:gd name="connsiteX2338" fmla="*/ 3936531 w 5235586"/>
                <a:gd name="connsiteY2338" fmla="*/ 3041227 h 3977558"/>
                <a:gd name="connsiteX2339" fmla="*/ 3891545 w 5235586"/>
                <a:gd name="connsiteY2339" fmla="*/ 2996239 h 3977558"/>
                <a:gd name="connsiteX2340" fmla="*/ 3888732 w 5235586"/>
                <a:gd name="connsiteY2340" fmla="*/ 2993425 h 3977558"/>
                <a:gd name="connsiteX2341" fmla="*/ 3891545 w 5235586"/>
                <a:gd name="connsiteY2341" fmla="*/ 2990615 h 3977558"/>
                <a:gd name="connsiteX2342" fmla="*/ 3939345 w 5235586"/>
                <a:gd name="connsiteY2342" fmla="*/ 2942813 h 3977558"/>
                <a:gd name="connsiteX2343" fmla="*/ 3784693 w 5235586"/>
                <a:gd name="connsiteY2343" fmla="*/ 2942813 h 3977558"/>
                <a:gd name="connsiteX2344" fmla="*/ 3832496 w 5235586"/>
                <a:gd name="connsiteY2344" fmla="*/ 2990615 h 3977558"/>
                <a:gd name="connsiteX2345" fmla="*/ 3835306 w 5235586"/>
                <a:gd name="connsiteY2345" fmla="*/ 2993425 h 3977558"/>
                <a:gd name="connsiteX2346" fmla="*/ 3832496 w 5235586"/>
                <a:gd name="connsiteY2346" fmla="*/ 2996239 h 3977558"/>
                <a:gd name="connsiteX2347" fmla="*/ 3787504 w 5235586"/>
                <a:gd name="connsiteY2347" fmla="*/ 3041227 h 3977558"/>
                <a:gd name="connsiteX2348" fmla="*/ 3784693 w 5235586"/>
                <a:gd name="connsiteY2348" fmla="*/ 3044038 h 3977558"/>
                <a:gd name="connsiteX2349" fmla="*/ 3781880 w 5235586"/>
                <a:gd name="connsiteY2349" fmla="*/ 3041227 h 3977558"/>
                <a:gd name="connsiteX2350" fmla="*/ 3736894 w 5235586"/>
                <a:gd name="connsiteY2350" fmla="*/ 2996239 h 3977558"/>
                <a:gd name="connsiteX2351" fmla="*/ 3734081 w 5235586"/>
                <a:gd name="connsiteY2351" fmla="*/ 2993425 h 3977558"/>
                <a:gd name="connsiteX2352" fmla="*/ 3736894 w 5235586"/>
                <a:gd name="connsiteY2352" fmla="*/ 2990615 h 3977558"/>
                <a:gd name="connsiteX2353" fmla="*/ 3784693 w 5235586"/>
                <a:gd name="connsiteY2353" fmla="*/ 2942813 h 3977558"/>
                <a:gd name="connsiteX2354" fmla="*/ 3630045 w 5235586"/>
                <a:gd name="connsiteY2354" fmla="*/ 2942813 h 3977558"/>
                <a:gd name="connsiteX2355" fmla="*/ 3677848 w 5235586"/>
                <a:gd name="connsiteY2355" fmla="*/ 2990615 h 3977558"/>
                <a:gd name="connsiteX2356" fmla="*/ 3680658 w 5235586"/>
                <a:gd name="connsiteY2356" fmla="*/ 2993425 h 3977558"/>
                <a:gd name="connsiteX2357" fmla="*/ 3677848 w 5235586"/>
                <a:gd name="connsiteY2357" fmla="*/ 2996239 h 3977558"/>
                <a:gd name="connsiteX2358" fmla="*/ 3632856 w 5235586"/>
                <a:gd name="connsiteY2358" fmla="*/ 3041227 h 3977558"/>
                <a:gd name="connsiteX2359" fmla="*/ 3630045 w 5235586"/>
                <a:gd name="connsiteY2359" fmla="*/ 3044038 h 3977558"/>
                <a:gd name="connsiteX2360" fmla="*/ 3627232 w 5235586"/>
                <a:gd name="connsiteY2360" fmla="*/ 3041227 h 3977558"/>
                <a:gd name="connsiteX2361" fmla="*/ 3582246 w 5235586"/>
                <a:gd name="connsiteY2361" fmla="*/ 2996239 h 3977558"/>
                <a:gd name="connsiteX2362" fmla="*/ 3579433 w 5235586"/>
                <a:gd name="connsiteY2362" fmla="*/ 2993425 h 3977558"/>
                <a:gd name="connsiteX2363" fmla="*/ 3582246 w 5235586"/>
                <a:gd name="connsiteY2363" fmla="*/ 2990615 h 3977558"/>
                <a:gd name="connsiteX2364" fmla="*/ 3630045 w 5235586"/>
                <a:gd name="connsiteY2364" fmla="*/ 2942813 h 3977558"/>
                <a:gd name="connsiteX2365" fmla="*/ 3472581 w 5235586"/>
                <a:gd name="connsiteY2365" fmla="*/ 2942813 h 3977558"/>
                <a:gd name="connsiteX2366" fmla="*/ 3520384 w 5235586"/>
                <a:gd name="connsiteY2366" fmla="*/ 2990615 h 3977558"/>
                <a:gd name="connsiteX2367" fmla="*/ 3523194 w 5235586"/>
                <a:gd name="connsiteY2367" fmla="*/ 2993425 h 3977558"/>
                <a:gd name="connsiteX2368" fmla="*/ 3520384 w 5235586"/>
                <a:gd name="connsiteY2368" fmla="*/ 2996239 h 3977558"/>
                <a:gd name="connsiteX2369" fmla="*/ 3475395 w 5235586"/>
                <a:gd name="connsiteY2369" fmla="*/ 3041227 h 3977558"/>
                <a:gd name="connsiteX2370" fmla="*/ 3472581 w 5235586"/>
                <a:gd name="connsiteY2370" fmla="*/ 3044038 h 3977558"/>
                <a:gd name="connsiteX2371" fmla="*/ 3469771 w 5235586"/>
                <a:gd name="connsiteY2371" fmla="*/ 3041227 h 3977558"/>
                <a:gd name="connsiteX2372" fmla="*/ 3424782 w 5235586"/>
                <a:gd name="connsiteY2372" fmla="*/ 2996239 h 3977558"/>
                <a:gd name="connsiteX2373" fmla="*/ 3421969 w 5235586"/>
                <a:gd name="connsiteY2373" fmla="*/ 2993425 h 3977558"/>
                <a:gd name="connsiteX2374" fmla="*/ 3424782 w 5235586"/>
                <a:gd name="connsiteY2374" fmla="*/ 2990615 h 3977558"/>
                <a:gd name="connsiteX2375" fmla="*/ 3472581 w 5235586"/>
                <a:gd name="connsiteY2375" fmla="*/ 2942813 h 3977558"/>
                <a:gd name="connsiteX2376" fmla="*/ 3317933 w 5235586"/>
                <a:gd name="connsiteY2376" fmla="*/ 2942813 h 3977558"/>
                <a:gd name="connsiteX2377" fmla="*/ 3365736 w 5235586"/>
                <a:gd name="connsiteY2377" fmla="*/ 2990615 h 3977558"/>
                <a:gd name="connsiteX2378" fmla="*/ 3368546 w 5235586"/>
                <a:gd name="connsiteY2378" fmla="*/ 2993425 h 3977558"/>
                <a:gd name="connsiteX2379" fmla="*/ 3365736 w 5235586"/>
                <a:gd name="connsiteY2379" fmla="*/ 2996239 h 3977558"/>
                <a:gd name="connsiteX2380" fmla="*/ 3320747 w 5235586"/>
                <a:gd name="connsiteY2380" fmla="*/ 3041227 h 3977558"/>
                <a:gd name="connsiteX2381" fmla="*/ 3317933 w 5235586"/>
                <a:gd name="connsiteY2381" fmla="*/ 3044038 h 3977558"/>
                <a:gd name="connsiteX2382" fmla="*/ 3315123 w 5235586"/>
                <a:gd name="connsiteY2382" fmla="*/ 3041227 h 3977558"/>
                <a:gd name="connsiteX2383" fmla="*/ 3270134 w 5235586"/>
                <a:gd name="connsiteY2383" fmla="*/ 2996239 h 3977558"/>
                <a:gd name="connsiteX2384" fmla="*/ 3267321 w 5235586"/>
                <a:gd name="connsiteY2384" fmla="*/ 2993425 h 3977558"/>
                <a:gd name="connsiteX2385" fmla="*/ 3270134 w 5235586"/>
                <a:gd name="connsiteY2385" fmla="*/ 2990615 h 3977558"/>
                <a:gd name="connsiteX2386" fmla="*/ 3317933 w 5235586"/>
                <a:gd name="connsiteY2386" fmla="*/ 2942813 h 3977558"/>
                <a:gd name="connsiteX2387" fmla="*/ 3163283 w 5235586"/>
                <a:gd name="connsiteY2387" fmla="*/ 2942813 h 3977558"/>
                <a:gd name="connsiteX2388" fmla="*/ 3211085 w 5235586"/>
                <a:gd name="connsiteY2388" fmla="*/ 2990615 h 3977558"/>
                <a:gd name="connsiteX2389" fmla="*/ 3213895 w 5235586"/>
                <a:gd name="connsiteY2389" fmla="*/ 2993425 h 3977558"/>
                <a:gd name="connsiteX2390" fmla="*/ 3211085 w 5235586"/>
                <a:gd name="connsiteY2390" fmla="*/ 2996239 h 3977558"/>
                <a:gd name="connsiteX2391" fmla="*/ 3166096 w 5235586"/>
                <a:gd name="connsiteY2391" fmla="*/ 3041227 h 3977558"/>
                <a:gd name="connsiteX2392" fmla="*/ 3163283 w 5235586"/>
                <a:gd name="connsiteY2392" fmla="*/ 3044038 h 3977558"/>
                <a:gd name="connsiteX2393" fmla="*/ 3160472 w 5235586"/>
                <a:gd name="connsiteY2393" fmla="*/ 3041227 h 3977558"/>
                <a:gd name="connsiteX2394" fmla="*/ 3115483 w 5235586"/>
                <a:gd name="connsiteY2394" fmla="*/ 2996239 h 3977558"/>
                <a:gd name="connsiteX2395" fmla="*/ 3112670 w 5235586"/>
                <a:gd name="connsiteY2395" fmla="*/ 2993425 h 3977558"/>
                <a:gd name="connsiteX2396" fmla="*/ 3115483 w 5235586"/>
                <a:gd name="connsiteY2396" fmla="*/ 2990615 h 3977558"/>
                <a:gd name="connsiteX2397" fmla="*/ 3163283 w 5235586"/>
                <a:gd name="connsiteY2397" fmla="*/ 2942813 h 3977558"/>
                <a:gd name="connsiteX2398" fmla="*/ 3005823 w 5235586"/>
                <a:gd name="connsiteY2398" fmla="*/ 2942813 h 3977558"/>
                <a:gd name="connsiteX2399" fmla="*/ 3053626 w 5235586"/>
                <a:gd name="connsiteY2399" fmla="*/ 2990615 h 3977558"/>
                <a:gd name="connsiteX2400" fmla="*/ 3056436 w 5235586"/>
                <a:gd name="connsiteY2400" fmla="*/ 2993425 h 3977558"/>
                <a:gd name="connsiteX2401" fmla="*/ 3053626 w 5235586"/>
                <a:gd name="connsiteY2401" fmla="*/ 2996239 h 3977558"/>
                <a:gd name="connsiteX2402" fmla="*/ 3008634 w 5235586"/>
                <a:gd name="connsiteY2402" fmla="*/ 3041227 h 3977558"/>
                <a:gd name="connsiteX2403" fmla="*/ 3005823 w 5235586"/>
                <a:gd name="connsiteY2403" fmla="*/ 3044038 h 3977558"/>
                <a:gd name="connsiteX2404" fmla="*/ 3003010 w 5235586"/>
                <a:gd name="connsiteY2404" fmla="*/ 3041227 h 3977558"/>
                <a:gd name="connsiteX2405" fmla="*/ 2958021 w 5235586"/>
                <a:gd name="connsiteY2405" fmla="*/ 2996239 h 3977558"/>
                <a:gd name="connsiteX2406" fmla="*/ 2955211 w 5235586"/>
                <a:gd name="connsiteY2406" fmla="*/ 2993425 h 3977558"/>
                <a:gd name="connsiteX2407" fmla="*/ 2958021 w 5235586"/>
                <a:gd name="connsiteY2407" fmla="*/ 2990615 h 3977558"/>
                <a:gd name="connsiteX2408" fmla="*/ 3005823 w 5235586"/>
                <a:gd name="connsiteY2408" fmla="*/ 2942813 h 3977558"/>
                <a:gd name="connsiteX2409" fmla="*/ 2851172 w 5235586"/>
                <a:gd name="connsiteY2409" fmla="*/ 2942813 h 3977558"/>
                <a:gd name="connsiteX2410" fmla="*/ 2898975 w 5235586"/>
                <a:gd name="connsiteY2410" fmla="*/ 2990615 h 3977558"/>
                <a:gd name="connsiteX2411" fmla="*/ 2901785 w 5235586"/>
                <a:gd name="connsiteY2411" fmla="*/ 2993425 h 3977558"/>
                <a:gd name="connsiteX2412" fmla="*/ 2898975 w 5235586"/>
                <a:gd name="connsiteY2412" fmla="*/ 2996239 h 3977558"/>
                <a:gd name="connsiteX2413" fmla="*/ 2853983 w 5235586"/>
                <a:gd name="connsiteY2413" fmla="*/ 3041227 h 3977558"/>
                <a:gd name="connsiteX2414" fmla="*/ 2851172 w 5235586"/>
                <a:gd name="connsiteY2414" fmla="*/ 3044038 h 3977558"/>
                <a:gd name="connsiteX2415" fmla="*/ 2848359 w 5235586"/>
                <a:gd name="connsiteY2415" fmla="*/ 3041227 h 3977558"/>
                <a:gd name="connsiteX2416" fmla="*/ 2803370 w 5235586"/>
                <a:gd name="connsiteY2416" fmla="*/ 2996239 h 3977558"/>
                <a:gd name="connsiteX2417" fmla="*/ 2800560 w 5235586"/>
                <a:gd name="connsiteY2417" fmla="*/ 2993425 h 3977558"/>
                <a:gd name="connsiteX2418" fmla="*/ 2803370 w 5235586"/>
                <a:gd name="connsiteY2418" fmla="*/ 2990615 h 3977558"/>
                <a:gd name="connsiteX2419" fmla="*/ 2851172 w 5235586"/>
                <a:gd name="connsiteY2419" fmla="*/ 2942813 h 3977558"/>
                <a:gd name="connsiteX2420" fmla="*/ 2696525 w 5235586"/>
                <a:gd name="connsiteY2420" fmla="*/ 2942813 h 3977558"/>
                <a:gd name="connsiteX2421" fmla="*/ 2744328 w 5235586"/>
                <a:gd name="connsiteY2421" fmla="*/ 2990615 h 3977558"/>
                <a:gd name="connsiteX2422" fmla="*/ 2747138 w 5235586"/>
                <a:gd name="connsiteY2422" fmla="*/ 2993425 h 3977558"/>
                <a:gd name="connsiteX2423" fmla="*/ 2744328 w 5235586"/>
                <a:gd name="connsiteY2423" fmla="*/ 2996239 h 3977558"/>
                <a:gd name="connsiteX2424" fmla="*/ 2699336 w 5235586"/>
                <a:gd name="connsiteY2424" fmla="*/ 3041227 h 3977558"/>
                <a:gd name="connsiteX2425" fmla="*/ 2696525 w 5235586"/>
                <a:gd name="connsiteY2425" fmla="*/ 3044038 h 3977558"/>
                <a:gd name="connsiteX2426" fmla="*/ 2693712 w 5235586"/>
                <a:gd name="connsiteY2426" fmla="*/ 3041227 h 3977558"/>
                <a:gd name="connsiteX2427" fmla="*/ 2648723 w 5235586"/>
                <a:gd name="connsiteY2427" fmla="*/ 2996239 h 3977558"/>
                <a:gd name="connsiteX2428" fmla="*/ 2645913 w 5235586"/>
                <a:gd name="connsiteY2428" fmla="*/ 2993425 h 3977558"/>
                <a:gd name="connsiteX2429" fmla="*/ 2648723 w 5235586"/>
                <a:gd name="connsiteY2429" fmla="*/ 2990615 h 3977558"/>
                <a:gd name="connsiteX2430" fmla="*/ 2696525 w 5235586"/>
                <a:gd name="connsiteY2430" fmla="*/ 2942813 h 3977558"/>
                <a:gd name="connsiteX2431" fmla="*/ 2539061 w 5235586"/>
                <a:gd name="connsiteY2431" fmla="*/ 2942813 h 3977558"/>
                <a:gd name="connsiteX2432" fmla="*/ 2586863 w 5235586"/>
                <a:gd name="connsiteY2432" fmla="*/ 2990615 h 3977558"/>
                <a:gd name="connsiteX2433" fmla="*/ 2589673 w 5235586"/>
                <a:gd name="connsiteY2433" fmla="*/ 2993425 h 3977558"/>
                <a:gd name="connsiteX2434" fmla="*/ 2586863 w 5235586"/>
                <a:gd name="connsiteY2434" fmla="*/ 2996239 h 3977558"/>
                <a:gd name="connsiteX2435" fmla="*/ 2541874 w 5235586"/>
                <a:gd name="connsiteY2435" fmla="*/ 3041227 h 3977558"/>
                <a:gd name="connsiteX2436" fmla="*/ 2539061 w 5235586"/>
                <a:gd name="connsiteY2436" fmla="*/ 3044038 h 3977558"/>
                <a:gd name="connsiteX2437" fmla="*/ 2536247 w 5235586"/>
                <a:gd name="connsiteY2437" fmla="*/ 3041227 h 3977558"/>
                <a:gd name="connsiteX2438" fmla="*/ 2491261 w 5235586"/>
                <a:gd name="connsiteY2438" fmla="*/ 2996239 h 3977558"/>
                <a:gd name="connsiteX2439" fmla="*/ 2488448 w 5235586"/>
                <a:gd name="connsiteY2439" fmla="*/ 2993425 h 3977558"/>
                <a:gd name="connsiteX2440" fmla="*/ 2491261 w 5235586"/>
                <a:gd name="connsiteY2440" fmla="*/ 2990615 h 3977558"/>
                <a:gd name="connsiteX2441" fmla="*/ 2539061 w 5235586"/>
                <a:gd name="connsiteY2441" fmla="*/ 2942813 h 3977558"/>
                <a:gd name="connsiteX2442" fmla="*/ 2384413 w 5235586"/>
                <a:gd name="connsiteY2442" fmla="*/ 2942813 h 3977558"/>
                <a:gd name="connsiteX2443" fmla="*/ 2432215 w 5235586"/>
                <a:gd name="connsiteY2443" fmla="*/ 2990615 h 3977558"/>
                <a:gd name="connsiteX2444" fmla="*/ 2435025 w 5235586"/>
                <a:gd name="connsiteY2444" fmla="*/ 2993425 h 3977558"/>
                <a:gd name="connsiteX2445" fmla="*/ 2432215 w 5235586"/>
                <a:gd name="connsiteY2445" fmla="*/ 2996239 h 3977558"/>
                <a:gd name="connsiteX2446" fmla="*/ 2387226 w 5235586"/>
                <a:gd name="connsiteY2446" fmla="*/ 3041227 h 3977558"/>
                <a:gd name="connsiteX2447" fmla="*/ 2384413 w 5235586"/>
                <a:gd name="connsiteY2447" fmla="*/ 3044038 h 3977558"/>
                <a:gd name="connsiteX2448" fmla="*/ 2381599 w 5235586"/>
                <a:gd name="connsiteY2448" fmla="*/ 3041227 h 3977558"/>
                <a:gd name="connsiteX2449" fmla="*/ 2336613 w 5235586"/>
                <a:gd name="connsiteY2449" fmla="*/ 2996239 h 3977558"/>
                <a:gd name="connsiteX2450" fmla="*/ 2333800 w 5235586"/>
                <a:gd name="connsiteY2450" fmla="*/ 2993425 h 3977558"/>
                <a:gd name="connsiteX2451" fmla="*/ 2336613 w 5235586"/>
                <a:gd name="connsiteY2451" fmla="*/ 2990615 h 3977558"/>
                <a:gd name="connsiteX2452" fmla="*/ 2384413 w 5235586"/>
                <a:gd name="connsiteY2452" fmla="*/ 2942813 h 3977558"/>
                <a:gd name="connsiteX2453" fmla="*/ 2229761 w 5235586"/>
                <a:gd name="connsiteY2453" fmla="*/ 2942813 h 3977558"/>
                <a:gd name="connsiteX2454" fmla="*/ 2277564 w 5235586"/>
                <a:gd name="connsiteY2454" fmla="*/ 2990615 h 3977558"/>
                <a:gd name="connsiteX2455" fmla="*/ 2280374 w 5235586"/>
                <a:gd name="connsiteY2455" fmla="*/ 2993425 h 3977558"/>
                <a:gd name="connsiteX2456" fmla="*/ 2277564 w 5235586"/>
                <a:gd name="connsiteY2456" fmla="*/ 2996239 h 3977558"/>
                <a:gd name="connsiteX2457" fmla="*/ 2232575 w 5235586"/>
                <a:gd name="connsiteY2457" fmla="*/ 3041227 h 3977558"/>
                <a:gd name="connsiteX2458" fmla="*/ 2229761 w 5235586"/>
                <a:gd name="connsiteY2458" fmla="*/ 3044038 h 3977558"/>
                <a:gd name="connsiteX2459" fmla="*/ 2226948 w 5235586"/>
                <a:gd name="connsiteY2459" fmla="*/ 3041227 h 3977558"/>
                <a:gd name="connsiteX2460" fmla="*/ 2181962 w 5235586"/>
                <a:gd name="connsiteY2460" fmla="*/ 2996239 h 3977558"/>
                <a:gd name="connsiteX2461" fmla="*/ 2179149 w 5235586"/>
                <a:gd name="connsiteY2461" fmla="*/ 2993425 h 3977558"/>
                <a:gd name="connsiteX2462" fmla="*/ 2181962 w 5235586"/>
                <a:gd name="connsiteY2462" fmla="*/ 2990615 h 3977558"/>
                <a:gd name="connsiteX2463" fmla="*/ 2229761 w 5235586"/>
                <a:gd name="connsiteY2463" fmla="*/ 2942813 h 3977558"/>
                <a:gd name="connsiteX2464" fmla="*/ 2075115 w 5235586"/>
                <a:gd name="connsiteY2464" fmla="*/ 2942813 h 3977558"/>
                <a:gd name="connsiteX2465" fmla="*/ 2122917 w 5235586"/>
                <a:gd name="connsiteY2465" fmla="*/ 2990615 h 3977558"/>
                <a:gd name="connsiteX2466" fmla="*/ 2125727 w 5235586"/>
                <a:gd name="connsiteY2466" fmla="*/ 2993425 h 3977558"/>
                <a:gd name="connsiteX2467" fmla="*/ 2122917 w 5235586"/>
                <a:gd name="connsiteY2467" fmla="*/ 2996239 h 3977558"/>
                <a:gd name="connsiteX2468" fmla="*/ 2077928 w 5235586"/>
                <a:gd name="connsiteY2468" fmla="*/ 3041227 h 3977558"/>
                <a:gd name="connsiteX2469" fmla="*/ 2075115 w 5235586"/>
                <a:gd name="connsiteY2469" fmla="*/ 3044038 h 3977558"/>
                <a:gd name="connsiteX2470" fmla="*/ 2072301 w 5235586"/>
                <a:gd name="connsiteY2470" fmla="*/ 3041227 h 3977558"/>
                <a:gd name="connsiteX2471" fmla="*/ 2027315 w 5235586"/>
                <a:gd name="connsiteY2471" fmla="*/ 2996239 h 3977558"/>
                <a:gd name="connsiteX2472" fmla="*/ 2024502 w 5235586"/>
                <a:gd name="connsiteY2472" fmla="*/ 2993425 h 3977558"/>
                <a:gd name="connsiteX2473" fmla="*/ 2027315 w 5235586"/>
                <a:gd name="connsiteY2473" fmla="*/ 2990615 h 3977558"/>
                <a:gd name="connsiteX2474" fmla="*/ 2075115 w 5235586"/>
                <a:gd name="connsiteY2474" fmla="*/ 2942813 h 3977558"/>
                <a:gd name="connsiteX2475" fmla="*/ 1917652 w 5235586"/>
                <a:gd name="connsiteY2475" fmla="*/ 2942813 h 3977558"/>
                <a:gd name="connsiteX2476" fmla="*/ 1965455 w 5235586"/>
                <a:gd name="connsiteY2476" fmla="*/ 2990615 h 3977558"/>
                <a:gd name="connsiteX2477" fmla="*/ 1968265 w 5235586"/>
                <a:gd name="connsiteY2477" fmla="*/ 2993425 h 3977558"/>
                <a:gd name="connsiteX2478" fmla="*/ 1965455 w 5235586"/>
                <a:gd name="connsiteY2478" fmla="*/ 2996239 h 3977558"/>
                <a:gd name="connsiteX2479" fmla="*/ 1920463 w 5235586"/>
                <a:gd name="connsiteY2479" fmla="*/ 3041227 h 3977558"/>
                <a:gd name="connsiteX2480" fmla="*/ 1917652 w 5235586"/>
                <a:gd name="connsiteY2480" fmla="*/ 3044038 h 3977558"/>
                <a:gd name="connsiteX2481" fmla="*/ 1914839 w 5235586"/>
                <a:gd name="connsiteY2481" fmla="*/ 3041227 h 3977558"/>
                <a:gd name="connsiteX2482" fmla="*/ 1869850 w 5235586"/>
                <a:gd name="connsiteY2482" fmla="*/ 2996239 h 3977558"/>
                <a:gd name="connsiteX2483" fmla="*/ 1867040 w 5235586"/>
                <a:gd name="connsiteY2483" fmla="*/ 2993425 h 3977558"/>
                <a:gd name="connsiteX2484" fmla="*/ 1869850 w 5235586"/>
                <a:gd name="connsiteY2484" fmla="*/ 2990615 h 3977558"/>
                <a:gd name="connsiteX2485" fmla="*/ 1917652 w 5235586"/>
                <a:gd name="connsiteY2485" fmla="*/ 2942813 h 3977558"/>
                <a:gd name="connsiteX2486" fmla="*/ 1763004 w 5235586"/>
                <a:gd name="connsiteY2486" fmla="*/ 2942813 h 3977558"/>
                <a:gd name="connsiteX2487" fmla="*/ 1810807 w 5235586"/>
                <a:gd name="connsiteY2487" fmla="*/ 2990615 h 3977558"/>
                <a:gd name="connsiteX2488" fmla="*/ 1813617 w 5235586"/>
                <a:gd name="connsiteY2488" fmla="*/ 2993425 h 3977558"/>
                <a:gd name="connsiteX2489" fmla="*/ 1810807 w 5235586"/>
                <a:gd name="connsiteY2489" fmla="*/ 2996239 h 3977558"/>
                <a:gd name="connsiteX2490" fmla="*/ 1765815 w 5235586"/>
                <a:gd name="connsiteY2490" fmla="*/ 3041227 h 3977558"/>
                <a:gd name="connsiteX2491" fmla="*/ 1763004 w 5235586"/>
                <a:gd name="connsiteY2491" fmla="*/ 3044038 h 3977558"/>
                <a:gd name="connsiteX2492" fmla="*/ 1760191 w 5235586"/>
                <a:gd name="connsiteY2492" fmla="*/ 3041227 h 3977558"/>
                <a:gd name="connsiteX2493" fmla="*/ 1715202 w 5235586"/>
                <a:gd name="connsiteY2493" fmla="*/ 2996239 h 3977558"/>
                <a:gd name="connsiteX2494" fmla="*/ 1712392 w 5235586"/>
                <a:gd name="connsiteY2494" fmla="*/ 2993425 h 3977558"/>
                <a:gd name="connsiteX2495" fmla="*/ 1715202 w 5235586"/>
                <a:gd name="connsiteY2495" fmla="*/ 2990615 h 3977558"/>
                <a:gd name="connsiteX2496" fmla="*/ 1763004 w 5235586"/>
                <a:gd name="connsiteY2496" fmla="*/ 2942813 h 3977558"/>
                <a:gd name="connsiteX2497" fmla="*/ 1608353 w 5235586"/>
                <a:gd name="connsiteY2497" fmla="*/ 2942813 h 3977558"/>
                <a:gd name="connsiteX2498" fmla="*/ 1656156 w 5235586"/>
                <a:gd name="connsiteY2498" fmla="*/ 2990615 h 3977558"/>
                <a:gd name="connsiteX2499" fmla="*/ 1658966 w 5235586"/>
                <a:gd name="connsiteY2499" fmla="*/ 2993425 h 3977558"/>
                <a:gd name="connsiteX2500" fmla="*/ 1656156 w 5235586"/>
                <a:gd name="connsiteY2500" fmla="*/ 2996239 h 3977558"/>
                <a:gd name="connsiteX2501" fmla="*/ 1611164 w 5235586"/>
                <a:gd name="connsiteY2501" fmla="*/ 3041227 h 3977558"/>
                <a:gd name="connsiteX2502" fmla="*/ 1608353 w 5235586"/>
                <a:gd name="connsiteY2502" fmla="*/ 3044038 h 3977558"/>
                <a:gd name="connsiteX2503" fmla="*/ 1605540 w 5235586"/>
                <a:gd name="connsiteY2503" fmla="*/ 3041227 h 3977558"/>
                <a:gd name="connsiteX2504" fmla="*/ 1560551 w 5235586"/>
                <a:gd name="connsiteY2504" fmla="*/ 2996239 h 3977558"/>
                <a:gd name="connsiteX2505" fmla="*/ 1557741 w 5235586"/>
                <a:gd name="connsiteY2505" fmla="*/ 2993425 h 3977558"/>
                <a:gd name="connsiteX2506" fmla="*/ 1560551 w 5235586"/>
                <a:gd name="connsiteY2506" fmla="*/ 2990615 h 3977558"/>
                <a:gd name="connsiteX2507" fmla="*/ 1608353 w 5235586"/>
                <a:gd name="connsiteY2507" fmla="*/ 2942813 h 3977558"/>
                <a:gd name="connsiteX2508" fmla="*/ 1450892 w 5235586"/>
                <a:gd name="connsiteY2508" fmla="*/ 2942813 h 3977558"/>
                <a:gd name="connsiteX2509" fmla="*/ 1498695 w 5235586"/>
                <a:gd name="connsiteY2509" fmla="*/ 2990615 h 3977558"/>
                <a:gd name="connsiteX2510" fmla="*/ 1501505 w 5235586"/>
                <a:gd name="connsiteY2510" fmla="*/ 2993425 h 3977558"/>
                <a:gd name="connsiteX2511" fmla="*/ 1498695 w 5235586"/>
                <a:gd name="connsiteY2511" fmla="*/ 2996239 h 3977558"/>
                <a:gd name="connsiteX2512" fmla="*/ 1453706 w 5235586"/>
                <a:gd name="connsiteY2512" fmla="*/ 3041227 h 3977558"/>
                <a:gd name="connsiteX2513" fmla="*/ 1450892 w 5235586"/>
                <a:gd name="connsiteY2513" fmla="*/ 3044038 h 3977558"/>
                <a:gd name="connsiteX2514" fmla="*/ 1448079 w 5235586"/>
                <a:gd name="connsiteY2514" fmla="*/ 3041227 h 3977558"/>
                <a:gd name="connsiteX2515" fmla="*/ 1403090 w 5235586"/>
                <a:gd name="connsiteY2515" fmla="*/ 2996239 h 3977558"/>
                <a:gd name="connsiteX2516" fmla="*/ 1400280 w 5235586"/>
                <a:gd name="connsiteY2516" fmla="*/ 2993425 h 3977558"/>
                <a:gd name="connsiteX2517" fmla="*/ 1403090 w 5235586"/>
                <a:gd name="connsiteY2517" fmla="*/ 2990615 h 3977558"/>
                <a:gd name="connsiteX2518" fmla="*/ 1450892 w 5235586"/>
                <a:gd name="connsiteY2518" fmla="*/ 2942813 h 3977558"/>
                <a:gd name="connsiteX2519" fmla="*/ 1296244 w 5235586"/>
                <a:gd name="connsiteY2519" fmla="*/ 2942813 h 3977558"/>
                <a:gd name="connsiteX2520" fmla="*/ 1344046 w 5235586"/>
                <a:gd name="connsiteY2520" fmla="*/ 2990615 h 3977558"/>
                <a:gd name="connsiteX2521" fmla="*/ 1346857 w 5235586"/>
                <a:gd name="connsiteY2521" fmla="*/ 2993425 h 3977558"/>
                <a:gd name="connsiteX2522" fmla="*/ 1344046 w 5235586"/>
                <a:gd name="connsiteY2522" fmla="*/ 2996239 h 3977558"/>
                <a:gd name="connsiteX2523" fmla="*/ 1299058 w 5235586"/>
                <a:gd name="connsiteY2523" fmla="*/ 3041227 h 3977558"/>
                <a:gd name="connsiteX2524" fmla="*/ 1296244 w 5235586"/>
                <a:gd name="connsiteY2524" fmla="*/ 3044038 h 3977558"/>
                <a:gd name="connsiteX2525" fmla="*/ 1293431 w 5235586"/>
                <a:gd name="connsiteY2525" fmla="*/ 3041227 h 3977558"/>
                <a:gd name="connsiteX2526" fmla="*/ 1248442 w 5235586"/>
                <a:gd name="connsiteY2526" fmla="*/ 2996239 h 3977558"/>
                <a:gd name="connsiteX2527" fmla="*/ 1245632 w 5235586"/>
                <a:gd name="connsiteY2527" fmla="*/ 2993425 h 3977558"/>
                <a:gd name="connsiteX2528" fmla="*/ 1248442 w 5235586"/>
                <a:gd name="connsiteY2528" fmla="*/ 2990615 h 3977558"/>
                <a:gd name="connsiteX2529" fmla="*/ 1296244 w 5235586"/>
                <a:gd name="connsiteY2529" fmla="*/ 2942813 h 3977558"/>
                <a:gd name="connsiteX2530" fmla="*/ 1141593 w 5235586"/>
                <a:gd name="connsiteY2530" fmla="*/ 2942813 h 3977558"/>
                <a:gd name="connsiteX2531" fmla="*/ 1189395 w 5235586"/>
                <a:gd name="connsiteY2531" fmla="*/ 2990615 h 3977558"/>
                <a:gd name="connsiteX2532" fmla="*/ 1192206 w 5235586"/>
                <a:gd name="connsiteY2532" fmla="*/ 2993425 h 3977558"/>
                <a:gd name="connsiteX2533" fmla="*/ 1189395 w 5235586"/>
                <a:gd name="connsiteY2533" fmla="*/ 2996239 h 3977558"/>
                <a:gd name="connsiteX2534" fmla="*/ 1144407 w 5235586"/>
                <a:gd name="connsiteY2534" fmla="*/ 3041227 h 3977558"/>
                <a:gd name="connsiteX2535" fmla="*/ 1141593 w 5235586"/>
                <a:gd name="connsiteY2535" fmla="*/ 3044038 h 3977558"/>
                <a:gd name="connsiteX2536" fmla="*/ 1138780 w 5235586"/>
                <a:gd name="connsiteY2536" fmla="*/ 3041227 h 3977558"/>
                <a:gd name="connsiteX2537" fmla="*/ 1093791 w 5235586"/>
                <a:gd name="connsiteY2537" fmla="*/ 2996239 h 3977558"/>
                <a:gd name="connsiteX2538" fmla="*/ 1090981 w 5235586"/>
                <a:gd name="connsiteY2538" fmla="*/ 2993425 h 3977558"/>
                <a:gd name="connsiteX2539" fmla="*/ 1093791 w 5235586"/>
                <a:gd name="connsiteY2539" fmla="*/ 2990615 h 3977558"/>
                <a:gd name="connsiteX2540" fmla="*/ 1141593 w 5235586"/>
                <a:gd name="connsiteY2540" fmla="*/ 2942813 h 3977558"/>
                <a:gd name="connsiteX2541" fmla="*/ 984132 w 5235586"/>
                <a:gd name="connsiteY2541" fmla="*/ 2942813 h 3977558"/>
                <a:gd name="connsiteX2542" fmla="*/ 1031934 w 5235586"/>
                <a:gd name="connsiteY2542" fmla="*/ 2990615 h 3977558"/>
                <a:gd name="connsiteX2543" fmla="*/ 1034745 w 5235586"/>
                <a:gd name="connsiteY2543" fmla="*/ 2993425 h 3977558"/>
                <a:gd name="connsiteX2544" fmla="*/ 1031934 w 5235586"/>
                <a:gd name="connsiteY2544" fmla="*/ 2996239 h 3977558"/>
                <a:gd name="connsiteX2545" fmla="*/ 986946 w 5235586"/>
                <a:gd name="connsiteY2545" fmla="*/ 3041227 h 3977558"/>
                <a:gd name="connsiteX2546" fmla="*/ 984132 w 5235586"/>
                <a:gd name="connsiteY2546" fmla="*/ 3044038 h 3977558"/>
                <a:gd name="connsiteX2547" fmla="*/ 981319 w 5235586"/>
                <a:gd name="connsiteY2547" fmla="*/ 3041227 h 3977558"/>
                <a:gd name="connsiteX2548" fmla="*/ 936330 w 5235586"/>
                <a:gd name="connsiteY2548" fmla="*/ 2996239 h 3977558"/>
                <a:gd name="connsiteX2549" fmla="*/ 933520 w 5235586"/>
                <a:gd name="connsiteY2549" fmla="*/ 2993425 h 3977558"/>
                <a:gd name="connsiteX2550" fmla="*/ 936330 w 5235586"/>
                <a:gd name="connsiteY2550" fmla="*/ 2990615 h 3977558"/>
                <a:gd name="connsiteX2551" fmla="*/ 984132 w 5235586"/>
                <a:gd name="connsiteY2551" fmla="*/ 2942813 h 3977558"/>
                <a:gd name="connsiteX2552" fmla="*/ 829484 w 5235586"/>
                <a:gd name="connsiteY2552" fmla="*/ 2942813 h 3977558"/>
                <a:gd name="connsiteX2553" fmla="*/ 877286 w 5235586"/>
                <a:gd name="connsiteY2553" fmla="*/ 2990615 h 3977558"/>
                <a:gd name="connsiteX2554" fmla="*/ 880097 w 5235586"/>
                <a:gd name="connsiteY2554" fmla="*/ 2993425 h 3977558"/>
                <a:gd name="connsiteX2555" fmla="*/ 877286 w 5235586"/>
                <a:gd name="connsiteY2555" fmla="*/ 2996239 h 3977558"/>
                <a:gd name="connsiteX2556" fmla="*/ 832298 w 5235586"/>
                <a:gd name="connsiteY2556" fmla="*/ 3041227 h 3977558"/>
                <a:gd name="connsiteX2557" fmla="*/ 829484 w 5235586"/>
                <a:gd name="connsiteY2557" fmla="*/ 3044038 h 3977558"/>
                <a:gd name="connsiteX2558" fmla="*/ 826671 w 5235586"/>
                <a:gd name="connsiteY2558" fmla="*/ 3041227 h 3977558"/>
                <a:gd name="connsiteX2559" fmla="*/ 781682 w 5235586"/>
                <a:gd name="connsiteY2559" fmla="*/ 2996239 h 3977558"/>
                <a:gd name="connsiteX2560" fmla="*/ 778872 w 5235586"/>
                <a:gd name="connsiteY2560" fmla="*/ 2993425 h 3977558"/>
                <a:gd name="connsiteX2561" fmla="*/ 781682 w 5235586"/>
                <a:gd name="connsiteY2561" fmla="*/ 2990615 h 3977558"/>
                <a:gd name="connsiteX2562" fmla="*/ 829484 w 5235586"/>
                <a:gd name="connsiteY2562" fmla="*/ 2942813 h 3977558"/>
                <a:gd name="connsiteX2563" fmla="*/ 674833 w 5235586"/>
                <a:gd name="connsiteY2563" fmla="*/ 2942813 h 3977558"/>
                <a:gd name="connsiteX2564" fmla="*/ 722635 w 5235586"/>
                <a:gd name="connsiteY2564" fmla="*/ 2990615 h 3977558"/>
                <a:gd name="connsiteX2565" fmla="*/ 725446 w 5235586"/>
                <a:gd name="connsiteY2565" fmla="*/ 2993425 h 3977558"/>
                <a:gd name="connsiteX2566" fmla="*/ 722635 w 5235586"/>
                <a:gd name="connsiteY2566" fmla="*/ 2996239 h 3977558"/>
                <a:gd name="connsiteX2567" fmla="*/ 677647 w 5235586"/>
                <a:gd name="connsiteY2567" fmla="*/ 3041227 h 3977558"/>
                <a:gd name="connsiteX2568" fmla="*/ 674833 w 5235586"/>
                <a:gd name="connsiteY2568" fmla="*/ 3044038 h 3977558"/>
                <a:gd name="connsiteX2569" fmla="*/ 672020 w 5235586"/>
                <a:gd name="connsiteY2569" fmla="*/ 3041227 h 3977558"/>
                <a:gd name="connsiteX2570" fmla="*/ 627031 w 5235586"/>
                <a:gd name="connsiteY2570" fmla="*/ 2996239 h 3977558"/>
                <a:gd name="connsiteX2571" fmla="*/ 624221 w 5235586"/>
                <a:gd name="connsiteY2571" fmla="*/ 2993425 h 3977558"/>
                <a:gd name="connsiteX2572" fmla="*/ 627031 w 5235586"/>
                <a:gd name="connsiteY2572" fmla="*/ 2990615 h 3977558"/>
                <a:gd name="connsiteX2573" fmla="*/ 674833 w 5235586"/>
                <a:gd name="connsiteY2573" fmla="*/ 2942813 h 3977558"/>
                <a:gd name="connsiteX2574" fmla="*/ 517372 w 5235586"/>
                <a:gd name="connsiteY2574" fmla="*/ 2942813 h 3977558"/>
                <a:gd name="connsiteX2575" fmla="*/ 565174 w 5235586"/>
                <a:gd name="connsiteY2575" fmla="*/ 2990615 h 3977558"/>
                <a:gd name="connsiteX2576" fmla="*/ 567985 w 5235586"/>
                <a:gd name="connsiteY2576" fmla="*/ 2993425 h 3977558"/>
                <a:gd name="connsiteX2577" fmla="*/ 565174 w 5235586"/>
                <a:gd name="connsiteY2577" fmla="*/ 2996239 h 3977558"/>
                <a:gd name="connsiteX2578" fmla="*/ 520183 w 5235586"/>
                <a:gd name="connsiteY2578" fmla="*/ 3041227 h 3977558"/>
                <a:gd name="connsiteX2579" fmla="*/ 517372 w 5235586"/>
                <a:gd name="connsiteY2579" fmla="*/ 3044038 h 3977558"/>
                <a:gd name="connsiteX2580" fmla="*/ 514559 w 5235586"/>
                <a:gd name="connsiteY2580" fmla="*/ 3041227 h 3977558"/>
                <a:gd name="connsiteX2581" fmla="*/ 469570 w 5235586"/>
                <a:gd name="connsiteY2581" fmla="*/ 2996239 h 3977558"/>
                <a:gd name="connsiteX2582" fmla="*/ 466760 w 5235586"/>
                <a:gd name="connsiteY2582" fmla="*/ 2993425 h 3977558"/>
                <a:gd name="connsiteX2583" fmla="*/ 469570 w 5235586"/>
                <a:gd name="connsiteY2583" fmla="*/ 2990615 h 3977558"/>
                <a:gd name="connsiteX2584" fmla="*/ 517372 w 5235586"/>
                <a:gd name="connsiteY2584" fmla="*/ 2942813 h 3977558"/>
                <a:gd name="connsiteX2585" fmla="*/ 362724 w 5235586"/>
                <a:gd name="connsiteY2585" fmla="*/ 2942813 h 3977558"/>
                <a:gd name="connsiteX2586" fmla="*/ 410526 w 5235586"/>
                <a:gd name="connsiteY2586" fmla="*/ 2990615 h 3977558"/>
                <a:gd name="connsiteX2587" fmla="*/ 413337 w 5235586"/>
                <a:gd name="connsiteY2587" fmla="*/ 2993425 h 3977558"/>
                <a:gd name="connsiteX2588" fmla="*/ 410526 w 5235586"/>
                <a:gd name="connsiteY2588" fmla="*/ 2996239 h 3977558"/>
                <a:gd name="connsiteX2589" fmla="*/ 365535 w 5235586"/>
                <a:gd name="connsiteY2589" fmla="*/ 3041227 h 3977558"/>
                <a:gd name="connsiteX2590" fmla="*/ 362724 w 5235586"/>
                <a:gd name="connsiteY2590" fmla="*/ 3044038 h 3977558"/>
                <a:gd name="connsiteX2591" fmla="*/ 359911 w 5235586"/>
                <a:gd name="connsiteY2591" fmla="*/ 3041227 h 3977558"/>
                <a:gd name="connsiteX2592" fmla="*/ 314922 w 5235586"/>
                <a:gd name="connsiteY2592" fmla="*/ 2996239 h 3977558"/>
                <a:gd name="connsiteX2593" fmla="*/ 312112 w 5235586"/>
                <a:gd name="connsiteY2593" fmla="*/ 2993425 h 3977558"/>
                <a:gd name="connsiteX2594" fmla="*/ 314922 w 5235586"/>
                <a:gd name="connsiteY2594" fmla="*/ 2990615 h 3977558"/>
                <a:gd name="connsiteX2595" fmla="*/ 362724 w 5235586"/>
                <a:gd name="connsiteY2595" fmla="*/ 2942813 h 3977558"/>
                <a:gd name="connsiteX2596" fmla="*/ 208073 w 5235586"/>
                <a:gd name="connsiteY2596" fmla="*/ 2942813 h 3977558"/>
                <a:gd name="connsiteX2597" fmla="*/ 255875 w 5235586"/>
                <a:gd name="connsiteY2597" fmla="*/ 2990615 h 3977558"/>
                <a:gd name="connsiteX2598" fmla="*/ 258686 w 5235586"/>
                <a:gd name="connsiteY2598" fmla="*/ 2993425 h 3977558"/>
                <a:gd name="connsiteX2599" fmla="*/ 255875 w 5235586"/>
                <a:gd name="connsiteY2599" fmla="*/ 2996239 h 3977558"/>
                <a:gd name="connsiteX2600" fmla="*/ 210884 w 5235586"/>
                <a:gd name="connsiteY2600" fmla="*/ 3041227 h 3977558"/>
                <a:gd name="connsiteX2601" fmla="*/ 208073 w 5235586"/>
                <a:gd name="connsiteY2601" fmla="*/ 3044038 h 3977558"/>
                <a:gd name="connsiteX2602" fmla="*/ 205260 w 5235586"/>
                <a:gd name="connsiteY2602" fmla="*/ 3041227 h 3977558"/>
                <a:gd name="connsiteX2603" fmla="*/ 160271 w 5235586"/>
                <a:gd name="connsiteY2603" fmla="*/ 2996239 h 3977558"/>
                <a:gd name="connsiteX2604" fmla="*/ 157461 w 5235586"/>
                <a:gd name="connsiteY2604" fmla="*/ 2993425 h 3977558"/>
                <a:gd name="connsiteX2605" fmla="*/ 160271 w 5235586"/>
                <a:gd name="connsiteY2605" fmla="*/ 2990615 h 3977558"/>
                <a:gd name="connsiteX2606" fmla="*/ 208073 w 5235586"/>
                <a:gd name="connsiteY2606" fmla="*/ 2942813 h 3977558"/>
                <a:gd name="connsiteX2607" fmla="*/ 50612 w 5235586"/>
                <a:gd name="connsiteY2607" fmla="*/ 2942813 h 3977558"/>
                <a:gd name="connsiteX2608" fmla="*/ 98414 w 5235586"/>
                <a:gd name="connsiteY2608" fmla="*/ 2990615 h 3977558"/>
                <a:gd name="connsiteX2609" fmla="*/ 101225 w 5235586"/>
                <a:gd name="connsiteY2609" fmla="*/ 2993425 h 3977558"/>
                <a:gd name="connsiteX2610" fmla="*/ 98414 w 5235586"/>
                <a:gd name="connsiteY2610" fmla="*/ 2996239 h 3977558"/>
                <a:gd name="connsiteX2611" fmla="*/ 53426 w 5235586"/>
                <a:gd name="connsiteY2611" fmla="*/ 3041227 h 3977558"/>
                <a:gd name="connsiteX2612" fmla="*/ 50612 w 5235586"/>
                <a:gd name="connsiteY2612" fmla="*/ 3044038 h 3977558"/>
                <a:gd name="connsiteX2613" fmla="*/ 47802 w 5235586"/>
                <a:gd name="connsiteY2613" fmla="*/ 3041227 h 3977558"/>
                <a:gd name="connsiteX2614" fmla="*/ 2813 w 5235586"/>
                <a:gd name="connsiteY2614" fmla="*/ 2996239 h 3977558"/>
                <a:gd name="connsiteX2615" fmla="*/ 0 w 5235586"/>
                <a:gd name="connsiteY2615" fmla="*/ 2993425 h 3977558"/>
                <a:gd name="connsiteX2616" fmla="*/ 2813 w 5235586"/>
                <a:gd name="connsiteY2616" fmla="*/ 2990615 h 3977558"/>
                <a:gd name="connsiteX2617" fmla="*/ 50612 w 5235586"/>
                <a:gd name="connsiteY2617" fmla="*/ 2942813 h 3977558"/>
                <a:gd name="connsiteX2618" fmla="*/ 5184973 w 5235586"/>
                <a:gd name="connsiteY2618" fmla="*/ 2785352 h 3977558"/>
                <a:gd name="connsiteX2619" fmla="*/ 5232776 w 5235586"/>
                <a:gd name="connsiteY2619" fmla="*/ 2833151 h 3977558"/>
                <a:gd name="connsiteX2620" fmla="*/ 5235586 w 5235586"/>
                <a:gd name="connsiteY2620" fmla="*/ 2835964 h 3977558"/>
                <a:gd name="connsiteX2621" fmla="*/ 5232776 w 5235586"/>
                <a:gd name="connsiteY2621" fmla="*/ 2838775 h 3977558"/>
                <a:gd name="connsiteX2622" fmla="*/ 5187787 w 5235586"/>
                <a:gd name="connsiteY2622" fmla="*/ 2883766 h 3977558"/>
                <a:gd name="connsiteX2623" fmla="*/ 5184973 w 5235586"/>
                <a:gd name="connsiteY2623" fmla="*/ 2886577 h 3977558"/>
                <a:gd name="connsiteX2624" fmla="*/ 5182163 w 5235586"/>
                <a:gd name="connsiteY2624" fmla="*/ 2883766 h 3977558"/>
                <a:gd name="connsiteX2625" fmla="*/ 5137174 w 5235586"/>
                <a:gd name="connsiteY2625" fmla="*/ 2838775 h 3977558"/>
                <a:gd name="connsiteX2626" fmla="*/ 5134361 w 5235586"/>
                <a:gd name="connsiteY2626" fmla="*/ 2835964 h 3977558"/>
                <a:gd name="connsiteX2627" fmla="*/ 5137174 w 5235586"/>
                <a:gd name="connsiteY2627" fmla="*/ 2833151 h 3977558"/>
                <a:gd name="connsiteX2628" fmla="*/ 5184973 w 5235586"/>
                <a:gd name="connsiteY2628" fmla="*/ 2785352 h 3977558"/>
                <a:gd name="connsiteX2629" fmla="*/ 5030325 w 5235586"/>
                <a:gd name="connsiteY2629" fmla="*/ 2785352 h 3977558"/>
                <a:gd name="connsiteX2630" fmla="*/ 5078128 w 5235586"/>
                <a:gd name="connsiteY2630" fmla="*/ 2833151 h 3977558"/>
                <a:gd name="connsiteX2631" fmla="*/ 5080938 w 5235586"/>
                <a:gd name="connsiteY2631" fmla="*/ 2835964 h 3977558"/>
                <a:gd name="connsiteX2632" fmla="*/ 5078128 w 5235586"/>
                <a:gd name="connsiteY2632" fmla="*/ 2838775 h 3977558"/>
                <a:gd name="connsiteX2633" fmla="*/ 5033136 w 5235586"/>
                <a:gd name="connsiteY2633" fmla="*/ 2883766 h 3977558"/>
                <a:gd name="connsiteX2634" fmla="*/ 5030325 w 5235586"/>
                <a:gd name="connsiteY2634" fmla="*/ 2886577 h 3977558"/>
                <a:gd name="connsiteX2635" fmla="*/ 5027512 w 5235586"/>
                <a:gd name="connsiteY2635" fmla="*/ 2883766 h 3977558"/>
                <a:gd name="connsiteX2636" fmla="*/ 4982523 w 5235586"/>
                <a:gd name="connsiteY2636" fmla="*/ 2838775 h 3977558"/>
                <a:gd name="connsiteX2637" fmla="*/ 4979713 w 5235586"/>
                <a:gd name="connsiteY2637" fmla="*/ 2835964 h 3977558"/>
                <a:gd name="connsiteX2638" fmla="*/ 4982523 w 5235586"/>
                <a:gd name="connsiteY2638" fmla="*/ 2833151 h 3977558"/>
                <a:gd name="connsiteX2639" fmla="*/ 5030325 w 5235586"/>
                <a:gd name="connsiteY2639" fmla="*/ 2785352 h 3977558"/>
                <a:gd name="connsiteX2640" fmla="*/ 4872861 w 5235586"/>
                <a:gd name="connsiteY2640" fmla="*/ 2785352 h 3977558"/>
                <a:gd name="connsiteX2641" fmla="*/ 4920664 w 5235586"/>
                <a:gd name="connsiteY2641" fmla="*/ 2833151 h 3977558"/>
                <a:gd name="connsiteX2642" fmla="*/ 4923474 w 5235586"/>
                <a:gd name="connsiteY2642" fmla="*/ 2835964 h 3977558"/>
                <a:gd name="connsiteX2643" fmla="*/ 4920664 w 5235586"/>
                <a:gd name="connsiteY2643" fmla="*/ 2838775 h 3977558"/>
                <a:gd name="connsiteX2644" fmla="*/ 4875675 w 5235586"/>
                <a:gd name="connsiteY2644" fmla="*/ 2883766 h 3977558"/>
                <a:gd name="connsiteX2645" fmla="*/ 4872861 w 5235586"/>
                <a:gd name="connsiteY2645" fmla="*/ 2886577 h 3977558"/>
                <a:gd name="connsiteX2646" fmla="*/ 4870048 w 5235586"/>
                <a:gd name="connsiteY2646" fmla="*/ 2883766 h 3977558"/>
                <a:gd name="connsiteX2647" fmla="*/ 4825062 w 5235586"/>
                <a:gd name="connsiteY2647" fmla="*/ 2838775 h 3977558"/>
                <a:gd name="connsiteX2648" fmla="*/ 4822249 w 5235586"/>
                <a:gd name="connsiteY2648" fmla="*/ 2835964 h 3977558"/>
                <a:gd name="connsiteX2649" fmla="*/ 4825062 w 5235586"/>
                <a:gd name="connsiteY2649" fmla="*/ 2833151 h 3977558"/>
                <a:gd name="connsiteX2650" fmla="*/ 4872861 w 5235586"/>
                <a:gd name="connsiteY2650" fmla="*/ 2785352 h 3977558"/>
                <a:gd name="connsiteX2651" fmla="*/ 4718213 w 5235586"/>
                <a:gd name="connsiteY2651" fmla="*/ 2785352 h 3977558"/>
                <a:gd name="connsiteX2652" fmla="*/ 4766016 w 5235586"/>
                <a:gd name="connsiteY2652" fmla="*/ 2833151 h 3977558"/>
                <a:gd name="connsiteX2653" fmla="*/ 4768826 w 5235586"/>
                <a:gd name="connsiteY2653" fmla="*/ 2835964 h 3977558"/>
                <a:gd name="connsiteX2654" fmla="*/ 4766016 w 5235586"/>
                <a:gd name="connsiteY2654" fmla="*/ 2838775 h 3977558"/>
                <a:gd name="connsiteX2655" fmla="*/ 4721027 w 5235586"/>
                <a:gd name="connsiteY2655" fmla="*/ 2883766 h 3977558"/>
                <a:gd name="connsiteX2656" fmla="*/ 4718213 w 5235586"/>
                <a:gd name="connsiteY2656" fmla="*/ 2886577 h 3977558"/>
                <a:gd name="connsiteX2657" fmla="*/ 4715400 w 5235586"/>
                <a:gd name="connsiteY2657" fmla="*/ 2883766 h 3977558"/>
                <a:gd name="connsiteX2658" fmla="*/ 4670414 w 5235586"/>
                <a:gd name="connsiteY2658" fmla="*/ 2838775 h 3977558"/>
                <a:gd name="connsiteX2659" fmla="*/ 4667601 w 5235586"/>
                <a:gd name="connsiteY2659" fmla="*/ 2835964 h 3977558"/>
                <a:gd name="connsiteX2660" fmla="*/ 4670414 w 5235586"/>
                <a:gd name="connsiteY2660" fmla="*/ 2833151 h 3977558"/>
                <a:gd name="connsiteX2661" fmla="*/ 4718213 w 5235586"/>
                <a:gd name="connsiteY2661" fmla="*/ 2785352 h 3977558"/>
                <a:gd name="connsiteX2662" fmla="*/ 4563563 w 5235586"/>
                <a:gd name="connsiteY2662" fmla="*/ 2785352 h 3977558"/>
                <a:gd name="connsiteX2663" fmla="*/ 4611365 w 5235586"/>
                <a:gd name="connsiteY2663" fmla="*/ 2833151 h 3977558"/>
                <a:gd name="connsiteX2664" fmla="*/ 4614175 w 5235586"/>
                <a:gd name="connsiteY2664" fmla="*/ 2835964 h 3977558"/>
                <a:gd name="connsiteX2665" fmla="*/ 4611365 w 5235586"/>
                <a:gd name="connsiteY2665" fmla="*/ 2838775 h 3977558"/>
                <a:gd name="connsiteX2666" fmla="*/ 4566376 w 5235586"/>
                <a:gd name="connsiteY2666" fmla="*/ 2883766 h 3977558"/>
                <a:gd name="connsiteX2667" fmla="*/ 4563563 w 5235586"/>
                <a:gd name="connsiteY2667" fmla="*/ 2886577 h 3977558"/>
                <a:gd name="connsiteX2668" fmla="*/ 4560749 w 5235586"/>
                <a:gd name="connsiteY2668" fmla="*/ 2883766 h 3977558"/>
                <a:gd name="connsiteX2669" fmla="*/ 4515763 w 5235586"/>
                <a:gd name="connsiteY2669" fmla="*/ 2838775 h 3977558"/>
                <a:gd name="connsiteX2670" fmla="*/ 4512950 w 5235586"/>
                <a:gd name="connsiteY2670" fmla="*/ 2835964 h 3977558"/>
                <a:gd name="connsiteX2671" fmla="*/ 4515763 w 5235586"/>
                <a:gd name="connsiteY2671" fmla="*/ 2833151 h 3977558"/>
                <a:gd name="connsiteX2672" fmla="*/ 4563563 w 5235586"/>
                <a:gd name="connsiteY2672" fmla="*/ 2785352 h 3977558"/>
                <a:gd name="connsiteX2673" fmla="*/ 4406104 w 5235586"/>
                <a:gd name="connsiteY2673" fmla="*/ 2785352 h 3977558"/>
                <a:gd name="connsiteX2674" fmla="*/ 4453907 w 5235586"/>
                <a:gd name="connsiteY2674" fmla="*/ 2833151 h 3977558"/>
                <a:gd name="connsiteX2675" fmla="*/ 4456717 w 5235586"/>
                <a:gd name="connsiteY2675" fmla="*/ 2835964 h 3977558"/>
                <a:gd name="connsiteX2676" fmla="*/ 4453907 w 5235586"/>
                <a:gd name="connsiteY2676" fmla="*/ 2838775 h 3977558"/>
                <a:gd name="connsiteX2677" fmla="*/ 4408915 w 5235586"/>
                <a:gd name="connsiteY2677" fmla="*/ 2883766 h 3977558"/>
                <a:gd name="connsiteX2678" fmla="*/ 4406104 w 5235586"/>
                <a:gd name="connsiteY2678" fmla="*/ 2886577 h 3977558"/>
                <a:gd name="connsiteX2679" fmla="*/ 4403291 w 5235586"/>
                <a:gd name="connsiteY2679" fmla="*/ 2883766 h 3977558"/>
                <a:gd name="connsiteX2680" fmla="*/ 4358302 w 5235586"/>
                <a:gd name="connsiteY2680" fmla="*/ 2838775 h 3977558"/>
                <a:gd name="connsiteX2681" fmla="*/ 4355492 w 5235586"/>
                <a:gd name="connsiteY2681" fmla="*/ 2835964 h 3977558"/>
                <a:gd name="connsiteX2682" fmla="*/ 4358302 w 5235586"/>
                <a:gd name="connsiteY2682" fmla="*/ 2833151 h 3977558"/>
                <a:gd name="connsiteX2683" fmla="*/ 4406104 w 5235586"/>
                <a:gd name="connsiteY2683" fmla="*/ 2785352 h 3977558"/>
                <a:gd name="connsiteX2684" fmla="*/ 4251453 w 5235586"/>
                <a:gd name="connsiteY2684" fmla="*/ 2785352 h 3977558"/>
                <a:gd name="connsiteX2685" fmla="*/ 4299256 w 5235586"/>
                <a:gd name="connsiteY2685" fmla="*/ 2833151 h 3977558"/>
                <a:gd name="connsiteX2686" fmla="*/ 4302066 w 5235586"/>
                <a:gd name="connsiteY2686" fmla="*/ 2835964 h 3977558"/>
                <a:gd name="connsiteX2687" fmla="*/ 4299256 w 5235586"/>
                <a:gd name="connsiteY2687" fmla="*/ 2838775 h 3977558"/>
                <a:gd name="connsiteX2688" fmla="*/ 4254264 w 5235586"/>
                <a:gd name="connsiteY2688" fmla="*/ 2883766 h 3977558"/>
                <a:gd name="connsiteX2689" fmla="*/ 4251453 w 5235586"/>
                <a:gd name="connsiteY2689" fmla="*/ 2886577 h 3977558"/>
                <a:gd name="connsiteX2690" fmla="*/ 4248640 w 5235586"/>
                <a:gd name="connsiteY2690" fmla="*/ 2883766 h 3977558"/>
                <a:gd name="connsiteX2691" fmla="*/ 4203651 w 5235586"/>
                <a:gd name="connsiteY2691" fmla="*/ 2838775 h 3977558"/>
                <a:gd name="connsiteX2692" fmla="*/ 4200841 w 5235586"/>
                <a:gd name="connsiteY2692" fmla="*/ 2835964 h 3977558"/>
                <a:gd name="connsiteX2693" fmla="*/ 4203651 w 5235586"/>
                <a:gd name="connsiteY2693" fmla="*/ 2833151 h 3977558"/>
                <a:gd name="connsiteX2694" fmla="*/ 4251453 w 5235586"/>
                <a:gd name="connsiteY2694" fmla="*/ 2785352 h 3977558"/>
                <a:gd name="connsiteX2695" fmla="*/ 4096805 w 5235586"/>
                <a:gd name="connsiteY2695" fmla="*/ 2785352 h 3977558"/>
                <a:gd name="connsiteX2696" fmla="*/ 4144608 w 5235586"/>
                <a:gd name="connsiteY2696" fmla="*/ 2833151 h 3977558"/>
                <a:gd name="connsiteX2697" fmla="*/ 4147418 w 5235586"/>
                <a:gd name="connsiteY2697" fmla="*/ 2835964 h 3977558"/>
                <a:gd name="connsiteX2698" fmla="*/ 4144608 w 5235586"/>
                <a:gd name="connsiteY2698" fmla="*/ 2838775 h 3977558"/>
                <a:gd name="connsiteX2699" fmla="*/ 4099616 w 5235586"/>
                <a:gd name="connsiteY2699" fmla="*/ 2883766 h 3977558"/>
                <a:gd name="connsiteX2700" fmla="*/ 4096805 w 5235586"/>
                <a:gd name="connsiteY2700" fmla="*/ 2886577 h 3977558"/>
                <a:gd name="connsiteX2701" fmla="*/ 4093992 w 5235586"/>
                <a:gd name="connsiteY2701" fmla="*/ 2883766 h 3977558"/>
                <a:gd name="connsiteX2702" fmla="*/ 4049003 w 5235586"/>
                <a:gd name="connsiteY2702" fmla="*/ 2838775 h 3977558"/>
                <a:gd name="connsiteX2703" fmla="*/ 4046193 w 5235586"/>
                <a:gd name="connsiteY2703" fmla="*/ 2835964 h 3977558"/>
                <a:gd name="connsiteX2704" fmla="*/ 4049003 w 5235586"/>
                <a:gd name="connsiteY2704" fmla="*/ 2833151 h 3977558"/>
                <a:gd name="connsiteX2705" fmla="*/ 4096805 w 5235586"/>
                <a:gd name="connsiteY2705" fmla="*/ 2785352 h 3977558"/>
                <a:gd name="connsiteX2706" fmla="*/ 3939345 w 5235586"/>
                <a:gd name="connsiteY2706" fmla="*/ 2785352 h 3977558"/>
                <a:gd name="connsiteX2707" fmla="*/ 3987147 w 5235586"/>
                <a:gd name="connsiteY2707" fmla="*/ 2833151 h 3977558"/>
                <a:gd name="connsiteX2708" fmla="*/ 3989957 w 5235586"/>
                <a:gd name="connsiteY2708" fmla="*/ 2835964 h 3977558"/>
                <a:gd name="connsiteX2709" fmla="*/ 3987147 w 5235586"/>
                <a:gd name="connsiteY2709" fmla="*/ 2838775 h 3977558"/>
                <a:gd name="connsiteX2710" fmla="*/ 3942155 w 5235586"/>
                <a:gd name="connsiteY2710" fmla="*/ 2883766 h 3977558"/>
                <a:gd name="connsiteX2711" fmla="*/ 3939345 w 5235586"/>
                <a:gd name="connsiteY2711" fmla="*/ 2886577 h 3977558"/>
                <a:gd name="connsiteX2712" fmla="*/ 3936531 w 5235586"/>
                <a:gd name="connsiteY2712" fmla="*/ 2883766 h 3977558"/>
                <a:gd name="connsiteX2713" fmla="*/ 3891545 w 5235586"/>
                <a:gd name="connsiteY2713" fmla="*/ 2838775 h 3977558"/>
                <a:gd name="connsiteX2714" fmla="*/ 3888732 w 5235586"/>
                <a:gd name="connsiteY2714" fmla="*/ 2835964 h 3977558"/>
                <a:gd name="connsiteX2715" fmla="*/ 3891545 w 5235586"/>
                <a:gd name="connsiteY2715" fmla="*/ 2833151 h 3977558"/>
                <a:gd name="connsiteX2716" fmla="*/ 3939345 w 5235586"/>
                <a:gd name="connsiteY2716" fmla="*/ 2785352 h 3977558"/>
                <a:gd name="connsiteX2717" fmla="*/ 3784693 w 5235586"/>
                <a:gd name="connsiteY2717" fmla="*/ 2785352 h 3977558"/>
                <a:gd name="connsiteX2718" fmla="*/ 3832496 w 5235586"/>
                <a:gd name="connsiteY2718" fmla="*/ 2833151 h 3977558"/>
                <a:gd name="connsiteX2719" fmla="*/ 3835306 w 5235586"/>
                <a:gd name="connsiteY2719" fmla="*/ 2835964 h 3977558"/>
                <a:gd name="connsiteX2720" fmla="*/ 3832496 w 5235586"/>
                <a:gd name="connsiteY2720" fmla="*/ 2838775 h 3977558"/>
                <a:gd name="connsiteX2721" fmla="*/ 3787504 w 5235586"/>
                <a:gd name="connsiteY2721" fmla="*/ 2883766 h 3977558"/>
                <a:gd name="connsiteX2722" fmla="*/ 3784693 w 5235586"/>
                <a:gd name="connsiteY2722" fmla="*/ 2886577 h 3977558"/>
                <a:gd name="connsiteX2723" fmla="*/ 3781880 w 5235586"/>
                <a:gd name="connsiteY2723" fmla="*/ 2883766 h 3977558"/>
                <a:gd name="connsiteX2724" fmla="*/ 3736894 w 5235586"/>
                <a:gd name="connsiteY2724" fmla="*/ 2838775 h 3977558"/>
                <a:gd name="connsiteX2725" fmla="*/ 3734081 w 5235586"/>
                <a:gd name="connsiteY2725" fmla="*/ 2835964 h 3977558"/>
                <a:gd name="connsiteX2726" fmla="*/ 3736894 w 5235586"/>
                <a:gd name="connsiteY2726" fmla="*/ 2833151 h 3977558"/>
                <a:gd name="connsiteX2727" fmla="*/ 3784693 w 5235586"/>
                <a:gd name="connsiteY2727" fmla="*/ 2785352 h 3977558"/>
                <a:gd name="connsiteX2728" fmla="*/ 3630045 w 5235586"/>
                <a:gd name="connsiteY2728" fmla="*/ 2785352 h 3977558"/>
                <a:gd name="connsiteX2729" fmla="*/ 3677848 w 5235586"/>
                <a:gd name="connsiteY2729" fmla="*/ 2833151 h 3977558"/>
                <a:gd name="connsiteX2730" fmla="*/ 3680658 w 5235586"/>
                <a:gd name="connsiteY2730" fmla="*/ 2835964 h 3977558"/>
                <a:gd name="connsiteX2731" fmla="*/ 3677848 w 5235586"/>
                <a:gd name="connsiteY2731" fmla="*/ 2838775 h 3977558"/>
                <a:gd name="connsiteX2732" fmla="*/ 3632856 w 5235586"/>
                <a:gd name="connsiteY2732" fmla="*/ 2883766 h 3977558"/>
                <a:gd name="connsiteX2733" fmla="*/ 3630045 w 5235586"/>
                <a:gd name="connsiteY2733" fmla="*/ 2886577 h 3977558"/>
                <a:gd name="connsiteX2734" fmla="*/ 3627232 w 5235586"/>
                <a:gd name="connsiteY2734" fmla="*/ 2883766 h 3977558"/>
                <a:gd name="connsiteX2735" fmla="*/ 3582246 w 5235586"/>
                <a:gd name="connsiteY2735" fmla="*/ 2838775 h 3977558"/>
                <a:gd name="connsiteX2736" fmla="*/ 3579433 w 5235586"/>
                <a:gd name="connsiteY2736" fmla="*/ 2835964 h 3977558"/>
                <a:gd name="connsiteX2737" fmla="*/ 3582246 w 5235586"/>
                <a:gd name="connsiteY2737" fmla="*/ 2833151 h 3977558"/>
                <a:gd name="connsiteX2738" fmla="*/ 3630045 w 5235586"/>
                <a:gd name="connsiteY2738" fmla="*/ 2785352 h 3977558"/>
                <a:gd name="connsiteX2739" fmla="*/ 3472581 w 5235586"/>
                <a:gd name="connsiteY2739" fmla="*/ 2785352 h 3977558"/>
                <a:gd name="connsiteX2740" fmla="*/ 3520384 w 5235586"/>
                <a:gd name="connsiteY2740" fmla="*/ 2833151 h 3977558"/>
                <a:gd name="connsiteX2741" fmla="*/ 3523194 w 5235586"/>
                <a:gd name="connsiteY2741" fmla="*/ 2835964 h 3977558"/>
                <a:gd name="connsiteX2742" fmla="*/ 3520384 w 5235586"/>
                <a:gd name="connsiteY2742" fmla="*/ 2838775 h 3977558"/>
                <a:gd name="connsiteX2743" fmla="*/ 3475395 w 5235586"/>
                <a:gd name="connsiteY2743" fmla="*/ 2883766 h 3977558"/>
                <a:gd name="connsiteX2744" fmla="*/ 3472581 w 5235586"/>
                <a:gd name="connsiteY2744" fmla="*/ 2886577 h 3977558"/>
                <a:gd name="connsiteX2745" fmla="*/ 3469771 w 5235586"/>
                <a:gd name="connsiteY2745" fmla="*/ 2883766 h 3977558"/>
                <a:gd name="connsiteX2746" fmla="*/ 3424782 w 5235586"/>
                <a:gd name="connsiteY2746" fmla="*/ 2838775 h 3977558"/>
                <a:gd name="connsiteX2747" fmla="*/ 3421969 w 5235586"/>
                <a:gd name="connsiteY2747" fmla="*/ 2835964 h 3977558"/>
                <a:gd name="connsiteX2748" fmla="*/ 3424782 w 5235586"/>
                <a:gd name="connsiteY2748" fmla="*/ 2833151 h 3977558"/>
                <a:gd name="connsiteX2749" fmla="*/ 3472581 w 5235586"/>
                <a:gd name="connsiteY2749" fmla="*/ 2785352 h 3977558"/>
                <a:gd name="connsiteX2750" fmla="*/ 3317933 w 5235586"/>
                <a:gd name="connsiteY2750" fmla="*/ 2785352 h 3977558"/>
                <a:gd name="connsiteX2751" fmla="*/ 3365736 w 5235586"/>
                <a:gd name="connsiteY2751" fmla="*/ 2833151 h 3977558"/>
                <a:gd name="connsiteX2752" fmla="*/ 3368546 w 5235586"/>
                <a:gd name="connsiteY2752" fmla="*/ 2835964 h 3977558"/>
                <a:gd name="connsiteX2753" fmla="*/ 3365736 w 5235586"/>
                <a:gd name="connsiteY2753" fmla="*/ 2838775 h 3977558"/>
                <a:gd name="connsiteX2754" fmla="*/ 3320747 w 5235586"/>
                <a:gd name="connsiteY2754" fmla="*/ 2883766 h 3977558"/>
                <a:gd name="connsiteX2755" fmla="*/ 3317933 w 5235586"/>
                <a:gd name="connsiteY2755" fmla="*/ 2886577 h 3977558"/>
                <a:gd name="connsiteX2756" fmla="*/ 3315123 w 5235586"/>
                <a:gd name="connsiteY2756" fmla="*/ 2883766 h 3977558"/>
                <a:gd name="connsiteX2757" fmla="*/ 3270134 w 5235586"/>
                <a:gd name="connsiteY2757" fmla="*/ 2838775 h 3977558"/>
                <a:gd name="connsiteX2758" fmla="*/ 3267321 w 5235586"/>
                <a:gd name="connsiteY2758" fmla="*/ 2835964 h 3977558"/>
                <a:gd name="connsiteX2759" fmla="*/ 3270134 w 5235586"/>
                <a:gd name="connsiteY2759" fmla="*/ 2833151 h 3977558"/>
                <a:gd name="connsiteX2760" fmla="*/ 3317933 w 5235586"/>
                <a:gd name="connsiteY2760" fmla="*/ 2785352 h 3977558"/>
                <a:gd name="connsiteX2761" fmla="*/ 3163283 w 5235586"/>
                <a:gd name="connsiteY2761" fmla="*/ 2785352 h 3977558"/>
                <a:gd name="connsiteX2762" fmla="*/ 3211085 w 5235586"/>
                <a:gd name="connsiteY2762" fmla="*/ 2833151 h 3977558"/>
                <a:gd name="connsiteX2763" fmla="*/ 3213895 w 5235586"/>
                <a:gd name="connsiteY2763" fmla="*/ 2835964 h 3977558"/>
                <a:gd name="connsiteX2764" fmla="*/ 3211085 w 5235586"/>
                <a:gd name="connsiteY2764" fmla="*/ 2838775 h 3977558"/>
                <a:gd name="connsiteX2765" fmla="*/ 3166096 w 5235586"/>
                <a:gd name="connsiteY2765" fmla="*/ 2883766 h 3977558"/>
                <a:gd name="connsiteX2766" fmla="*/ 3163283 w 5235586"/>
                <a:gd name="connsiteY2766" fmla="*/ 2886577 h 3977558"/>
                <a:gd name="connsiteX2767" fmla="*/ 3160472 w 5235586"/>
                <a:gd name="connsiteY2767" fmla="*/ 2883766 h 3977558"/>
                <a:gd name="connsiteX2768" fmla="*/ 3115483 w 5235586"/>
                <a:gd name="connsiteY2768" fmla="*/ 2838775 h 3977558"/>
                <a:gd name="connsiteX2769" fmla="*/ 3112670 w 5235586"/>
                <a:gd name="connsiteY2769" fmla="*/ 2835964 h 3977558"/>
                <a:gd name="connsiteX2770" fmla="*/ 3115483 w 5235586"/>
                <a:gd name="connsiteY2770" fmla="*/ 2833151 h 3977558"/>
                <a:gd name="connsiteX2771" fmla="*/ 3163283 w 5235586"/>
                <a:gd name="connsiteY2771" fmla="*/ 2785352 h 3977558"/>
                <a:gd name="connsiteX2772" fmla="*/ 3005823 w 5235586"/>
                <a:gd name="connsiteY2772" fmla="*/ 2785352 h 3977558"/>
                <a:gd name="connsiteX2773" fmla="*/ 3053626 w 5235586"/>
                <a:gd name="connsiteY2773" fmla="*/ 2833151 h 3977558"/>
                <a:gd name="connsiteX2774" fmla="*/ 3056436 w 5235586"/>
                <a:gd name="connsiteY2774" fmla="*/ 2835964 h 3977558"/>
                <a:gd name="connsiteX2775" fmla="*/ 3053626 w 5235586"/>
                <a:gd name="connsiteY2775" fmla="*/ 2838775 h 3977558"/>
                <a:gd name="connsiteX2776" fmla="*/ 3008634 w 5235586"/>
                <a:gd name="connsiteY2776" fmla="*/ 2883766 h 3977558"/>
                <a:gd name="connsiteX2777" fmla="*/ 3005823 w 5235586"/>
                <a:gd name="connsiteY2777" fmla="*/ 2886577 h 3977558"/>
                <a:gd name="connsiteX2778" fmla="*/ 3003010 w 5235586"/>
                <a:gd name="connsiteY2778" fmla="*/ 2883766 h 3977558"/>
                <a:gd name="connsiteX2779" fmla="*/ 2958021 w 5235586"/>
                <a:gd name="connsiteY2779" fmla="*/ 2838775 h 3977558"/>
                <a:gd name="connsiteX2780" fmla="*/ 2955211 w 5235586"/>
                <a:gd name="connsiteY2780" fmla="*/ 2835964 h 3977558"/>
                <a:gd name="connsiteX2781" fmla="*/ 2958021 w 5235586"/>
                <a:gd name="connsiteY2781" fmla="*/ 2833151 h 3977558"/>
                <a:gd name="connsiteX2782" fmla="*/ 3005823 w 5235586"/>
                <a:gd name="connsiteY2782" fmla="*/ 2785352 h 3977558"/>
                <a:gd name="connsiteX2783" fmla="*/ 2851172 w 5235586"/>
                <a:gd name="connsiteY2783" fmla="*/ 2785352 h 3977558"/>
                <a:gd name="connsiteX2784" fmla="*/ 2898975 w 5235586"/>
                <a:gd name="connsiteY2784" fmla="*/ 2833151 h 3977558"/>
                <a:gd name="connsiteX2785" fmla="*/ 2901785 w 5235586"/>
                <a:gd name="connsiteY2785" fmla="*/ 2835964 h 3977558"/>
                <a:gd name="connsiteX2786" fmla="*/ 2898975 w 5235586"/>
                <a:gd name="connsiteY2786" fmla="*/ 2838775 h 3977558"/>
                <a:gd name="connsiteX2787" fmla="*/ 2853983 w 5235586"/>
                <a:gd name="connsiteY2787" fmla="*/ 2883766 h 3977558"/>
                <a:gd name="connsiteX2788" fmla="*/ 2851172 w 5235586"/>
                <a:gd name="connsiteY2788" fmla="*/ 2886577 h 3977558"/>
                <a:gd name="connsiteX2789" fmla="*/ 2848359 w 5235586"/>
                <a:gd name="connsiteY2789" fmla="*/ 2883766 h 3977558"/>
                <a:gd name="connsiteX2790" fmla="*/ 2803370 w 5235586"/>
                <a:gd name="connsiteY2790" fmla="*/ 2838775 h 3977558"/>
                <a:gd name="connsiteX2791" fmla="*/ 2800560 w 5235586"/>
                <a:gd name="connsiteY2791" fmla="*/ 2835964 h 3977558"/>
                <a:gd name="connsiteX2792" fmla="*/ 2803370 w 5235586"/>
                <a:gd name="connsiteY2792" fmla="*/ 2833151 h 3977558"/>
                <a:gd name="connsiteX2793" fmla="*/ 2851172 w 5235586"/>
                <a:gd name="connsiteY2793" fmla="*/ 2785352 h 3977558"/>
                <a:gd name="connsiteX2794" fmla="*/ 2696525 w 5235586"/>
                <a:gd name="connsiteY2794" fmla="*/ 2785352 h 3977558"/>
                <a:gd name="connsiteX2795" fmla="*/ 2744328 w 5235586"/>
                <a:gd name="connsiteY2795" fmla="*/ 2833151 h 3977558"/>
                <a:gd name="connsiteX2796" fmla="*/ 2747138 w 5235586"/>
                <a:gd name="connsiteY2796" fmla="*/ 2835964 h 3977558"/>
                <a:gd name="connsiteX2797" fmla="*/ 2744328 w 5235586"/>
                <a:gd name="connsiteY2797" fmla="*/ 2838775 h 3977558"/>
                <a:gd name="connsiteX2798" fmla="*/ 2699336 w 5235586"/>
                <a:gd name="connsiteY2798" fmla="*/ 2883766 h 3977558"/>
                <a:gd name="connsiteX2799" fmla="*/ 2696525 w 5235586"/>
                <a:gd name="connsiteY2799" fmla="*/ 2886577 h 3977558"/>
                <a:gd name="connsiteX2800" fmla="*/ 2693712 w 5235586"/>
                <a:gd name="connsiteY2800" fmla="*/ 2883766 h 3977558"/>
                <a:gd name="connsiteX2801" fmla="*/ 2648723 w 5235586"/>
                <a:gd name="connsiteY2801" fmla="*/ 2838775 h 3977558"/>
                <a:gd name="connsiteX2802" fmla="*/ 2645913 w 5235586"/>
                <a:gd name="connsiteY2802" fmla="*/ 2835964 h 3977558"/>
                <a:gd name="connsiteX2803" fmla="*/ 2648723 w 5235586"/>
                <a:gd name="connsiteY2803" fmla="*/ 2833151 h 3977558"/>
                <a:gd name="connsiteX2804" fmla="*/ 2696525 w 5235586"/>
                <a:gd name="connsiteY2804" fmla="*/ 2785352 h 3977558"/>
                <a:gd name="connsiteX2805" fmla="*/ 2539061 w 5235586"/>
                <a:gd name="connsiteY2805" fmla="*/ 2785352 h 3977558"/>
                <a:gd name="connsiteX2806" fmla="*/ 2586863 w 5235586"/>
                <a:gd name="connsiteY2806" fmla="*/ 2833151 h 3977558"/>
                <a:gd name="connsiteX2807" fmla="*/ 2589673 w 5235586"/>
                <a:gd name="connsiteY2807" fmla="*/ 2835964 h 3977558"/>
                <a:gd name="connsiteX2808" fmla="*/ 2586863 w 5235586"/>
                <a:gd name="connsiteY2808" fmla="*/ 2838775 h 3977558"/>
                <a:gd name="connsiteX2809" fmla="*/ 2541874 w 5235586"/>
                <a:gd name="connsiteY2809" fmla="*/ 2883766 h 3977558"/>
                <a:gd name="connsiteX2810" fmla="*/ 2539061 w 5235586"/>
                <a:gd name="connsiteY2810" fmla="*/ 2886577 h 3977558"/>
                <a:gd name="connsiteX2811" fmla="*/ 2536247 w 5235586"/>
                <a:gd name="connsiteY2811" fmla="*/ 2883766 h 3977558"/>
                <a:gd name="connsiteX2812" fmla="*/ 2491261 w 5235586"/>
                <a:gd name="connsiteY2812" fmla="*/ 2838775 h 3977558"/>
                <a:gd name="connsiteX2813" fmla="*/ 2488448 w 5235586"/>
                <a:gd name="connsiteY2813" fmla="*/ 2835964 h 3977558"/>
                <a:gd name="connsiteX2814" fmla="*/ 2491261 w 5235586"/>
                <a:gd name="connsiteY2814" fmla="*/ 2833151 h 3977558"/>
                <a:gd name="connsiteX2815" fmla="*/ 2539061 w 5235586"/>
                <a:gd name="connsiteY2815" fmla="*/ 2785352 h 3977558"/>
                <a:gd name="connsiteX2816" fmla="*/ 2384413 w 5235586"/>
                <a:gd name="connsiteY2816" fmla="*/ 2785352 h 3977558"/>
                <a:gd name="connsiteX2817" fmla="*/ 2432215 w 5235586"/>
                <a:gd name="connsiteY2817" fmla="*/ 2833151 h 3977558"/>
                <a:gd name="connsiteX2818" fmla="*/ 2435025 w 5235586"/>
                <a:gd name="connsiteY2818" fmla="*/ 2835964 h 3977558"/>
                <a:gd name="connsiteX2819" fmla="*/ 2432215 w 5235586"/>
                <a:gd name="connsiteY2819" fmla="*/ 2838775 h 3977558"/>
                <a:gd name="connsiteX2820" fmla="*/ 2387226 w 5235586"/>
                <a:gd name="connsiteY2820" fmla="*/ 2883766 h 3977558"/>
                <a:gd name="connsiteX2821" fmla="*/ 2384413 w 5235586"/>
                <a:gd name="connsiteY2821" fmla="*/ 2886577 h 3977558"/>
                <a:gd name="connsiteX2822" fmla="*/ 2381599 w 5235586"/>
                <a:gd name="connsiteY2822" fmla="*/ 2883766 h 3977558"/>
                <a:gd name="connsiteX2823" fmla="*/ 2336613 w 5235586"/>
                <a:gd name="connsiteY2823" fmla="*/ 2838775 h 3977558"/>
                <a:gd name="connsiteX2824" fmla="*/ 2333800 w 5235586"/>
                <a:gd name="connsiteY2824" fmla="*/ 2835964 h 3977558"/>
                <a:gd name="connsiteX2825" fmla="*/ 2336613 w 5235586"/>
                <a:gd name="connsiteY2825" fmla="*/ 2833151 h 3977558"/>
                <a:gd name="connsiteX2826" fmla="*/ 2384413 w 5235586"/>
                <a:gd name="connsiteY2826" fmla="*/ 2785352 h 3977558"/>
                <a:gd name="connsiteX2827" fmla="*/ 2229761 w 5235586"/>
                <a:gd name="connsiteY2827" fmla="*/ 2785352 h 3977558"/>
                <a:gd name="connsiteX2828" fmla="*/ 2277564 w 5235586"/>
                <a:gd name="connsiteY2828" fmla="*/ 2833151 h 3977558"/>
                <a:gd name="connsiteX2829" fmla="*/ 2280374 w 5235586"/>
                <a:gd name="connsiteY2829" fmla="*/ 2835964 h 3977558"/>
                <a:gd name="connsiteX2830" fmla="*/ 2277564 w 5235586"/>
                <a:gd name="connsiteY2830" fmla="*/ 2838775 h 3977558"/>
                <a:gd name="connsiteX2831" fmla="*/ 2232575 w 5235586"/>
                <a:gd name="connsiteY2831" fmla="*/ 2883766 h 3977558"/>
                <a:gd name="connsiteX2832" fmla="*/ 2229761 w 5235586"/>
                <a:gd name="connsiteY2832" fmla="*/ 2886577 h 3977558"/>
                <a:gd name="connsiteX2833" fmla="*/ 2226948 w 5235586"/>
                <a:gd name="connsiteY2833" fmla="*/ 2883766 h 3977558"/>
                <a:gd name="connsiteX2834" fmla="*/ 2181962 w 5235586"/>
                <a:gd name="connsiteY2834" fmla="*/ 2838775 h 3977558"/>
                <a:gd name="connsiteX2835" fmla="*/ 2179149 w 5235586"/>
                <a:gd name="connsiteY2835" fmla="*/ 2835964 h 3977558"/>
                <a:gd name="connsiteX2836" fmla="*/ 2181962 w 5235586"/>
                <a:gd name="connsiteY2836" fmla="*/ 2833151 h 3977558"/>
                <a:gd name="connsiteX2837" fmla="*/ 2229761 w 5235586"/>
                <a:gd name="connsiteY2837" fmla="*/ 2785352 h 3977558"/>
                <a:gd name="connsiteX2838" fmla="*/ 2075115 w 5235586"/>
                <a:gd name="connsiteY2838" fmla="*/ 2785352 h 3977558"/>
                <a:gd name="connsiteX2839" fmla="*/ 2122917 w 5235586"/>
                <a:gd name="connsiteY2839" fmla="*/ 2833151 h 3977558"/>
                <a:gd name="connsiteX2840" fmla="*/ 2125727 w 5235586"/>
                <a:gd name="connsiteY2840" fmla="*/ 2835964 h 3977558"/>
                <a:gd name="connsiteX2841" fmla="*/ 2122917 w 5235586"/>
                <a:gd name="connsiteY2841" fmla="*/ 2838775 h 3977558"/>
                <a:gd name="connsiteX2842" fmla="*/ 2077928 w 5235586"/>
                <a:gd name="connsiteY2842" fmla="*/ 2883766 h 3977558"/>
                <a:gd name="connsiteX2843" fmla="*/ 2075115 w 5235586"/>
                <a:gd name="connsiteY2843" fmla="*/ 2886577 h 3977558"/>
                <a:gd name="connsiteX2844" fmla="*/ 2072301 w 5235586"/>
                <a:gd name="connsiteY2844" fmla="*/ 2883766 h 3977558"/>
                <a:gd name="connsiteX2845" fmla="*/ 2027315 w 5235586"/>
                <a:gd name="connsiteY2845" fmla="*/ 2838775 h 3977558"/>
                <a:gd name="connsiteX2846" fmla="*/ 2024502 w 5235586"/>
                <a:gd name="connsiteY2846" fmla="*/ 2835964 h 3977558"/>
                <a:gd name="connsiteX2847" fmla="*/ 2027315 w 5235586"/>
                <a:gd name="connsiteY2847" fmla="*/ 2833151 h 3977558"/>
                <a:gd name="connsiteX2848" fmla="*/ 2075115 w 5235586"/>
                <a:gd name="connsiteY2848" fmla="*/ 2785352 h 3977558"/>
                <a:gd name="connsiteX2849" fmla="*/ 1917652 w 5235586"/>
                <a:gd name="connsiteY2849" fmla="*/ 2785352 h 3977558"/>
                <a:gd name="connsiteX2850" fmla="*/ 1965455 w 5235586"/>
                <a:gd name="connsiteY2850" fmla="*/ 2833151 h 3977558"/>
                <a:gd name="connsiteX2851" fmla="*/ 1968265 w 5235586"/>
                <a:gd name="connsiteY2851" fmla="*/ 2835964 h 3977558"/>
                <a:gd name="connsiteX2852" fmla="*/ 1965455 w 5235586"/>
                <a:gd name="connsiteY2852" fmla="*/ 2838775 h 3977558"/>
                <a:gd name="connsiteX2853" fmla="*/ 1920463 w 5235586"/>
                <a:gd name="connsiteY2853" fmla="*/ 2883766 h 3977558"/>
                <a:gd name="connsiteX2854" fmla="*/ 1917652 w 5235586"/>
                <a:gd name="connsiteY2854" fmla="*/ 2886577 h 3977558"/>
                <a:gd name="connsiteX2855" fmla="*/ 1914839 w 5235586"/>
                <a:gd name="connsiteY2855" fmla="*/ 2883766 h 3977558"/>
                <a:gd name="connsiteX2856" fmla="*/ 1869850 w 5235586"/>
                <a:gd name="connsiteY2856" fmla="*/ 2838775 h 3977558"/>
                <a:gd name="connsiteX2857" fmla="*/ 1867040 w 5235586"/>
                <a:gd name="connsiteY2857" fmla="*/ 2835964 h 3977558"/>
                <a:gd name="connsiteX2858" fmla="*/ 1869850 w 5235586"/>
                <a:gd name="connsiteY2858" fmla="*/ 2833151 h 3977558"/>
                <a:gd name="connsiteX2859" fmla="*/ 1917652 w 5235586"/>
                <a:gd name="connsiteY2859" fmla="*/ 2785352 h 3977558"/>
                <a:gd name="connsiteX2860" fmla="*/ 1763004 w 5235586"/>
                <a:gd name="connsiteY2860" fmla="*/ 2785352 h 3977558"/>
                <a:gd name="connsiteX2861" fmla="*/ 1810807 w 5235586"/>
                <a:gd name="connsiteY2861" fmla="*/ 2833151 h 3977558"/>
                <a:gd name="connsiteX2862" fmla="*/ 1813617 w 5235586"/>
                <a:gd name="connsiteY2862" fmla="*/ 2835964 h 3977558"/>
                <a:gd name="connsiteX2863" fmla="*/ 1810807 w 5235586"/>
                <a:gd name="connsiteY2863" fmla="*/ 2838775 h 3977558"/>
                <a:gd name="connsiteX2864" fmla="*/ 1765815 w 5235586"/>
                <a:gd name="connsiteY2864" fmla="*/ 2883766 h 3977558"/>
                <a:gd name="connsiteX2865" fmla="*/ 1763004 w 5235586"/>
                <a:gd name="connsiteY2865" fmla="*/ 2886577 h 3977558"/>
                <a:gd name="connsiteX2866" fmla="*/ 1760191 w 5235586"/>
                <a:gd name="connsiteY2866" fmla="*/ 2883766 h 3977558"/>
                <a:gd name="connsiteX2867" fmla="*/ 1715202 w 5235586"/>
                <a:gd name="connsiteY2867" fmla="*/ 2838775 h 3977558"/>
                <a:gd name="connsiteX2868" fmla="*/ 1712392 w 5235586"/>
                <a:gd name="connsiteY2868" fmla="*/ 2835964 h 3977558"/>
                <a:gd name="connsiteX2869" fmla="*/ 1715202 w 5235586"/>
                <a:gd name="connsiteY2869" fmla="*/ 2833151 h 3977558"/>
                <a:gd name="connsiteX2870" fmla="*/ 1763004 w 5235586"/>
                <a:gd name="connsiteY2870" fmla="*/ 2785352 h 3977558"/>
                <a:gd name="connsiteX2871" fmla="*/ 1608353 w 5235586"/>
                <a:gd name="connsiteY2871" fmla="*/ 2785352 h 3977558"/>
                <a:gd name="connsiteX2872" fmla="*/ 1656156 w 5235586"/>
                <a:gd name="connsiteY2872" fmla="*/ 2833151 h 3977558"/>
                <a:gd name="connsiteX2873" fmla="*/ 1658966 w 5235586"/>
                <a:gd name="connsiteY2873" fmla="*/ 2835964 h 3977558"/>
                <a:gd name="connsiteX2874" fmla="*/ 1656156 w 5235586"/>
                <a:gd name="connsiteY2874" fmla="*/ 2838775 h 3977558"/>
                <a:gd name="connsiteX2875" fmla="*/ 1611164 w 5235586"/>
                <a:gd name="connsiteY2875" fmla="*/ 2883766 h 3977558"/>
                <a:gd name="connsiteX2876" fmla="*/ 1608353 w 5235586"/>
                <a:gd name="connsiteY2876" fmla="*/ 2886577 h 3977558"/>
                <a:gd name="connsiteX2877" fmla="*/ 1605540 w 5235586"/>
                <a:gd name="connsiteY2877" fmla="*/ 2883766 h 3977558"/>
                <a:gd name="connsiteX2878" fmla="*/ 1560551 w 5235586"/>
                <a:gd name="connsiteY2878" fmla="*/ 2838775 h 3977558"/>
                <a:gd name="connsiteX2879" fmla="*/ 1557741 w 5235586"/>
                <a:gd name="connsiteY2879" fmla="*/ 2835964 h 3977558"/>
                <a:gd name="connsiteX2880" fmla="*/ 1560551 w 5235586"/>
                <a:gd name="connsiteY2880" fmla="*/ 2833151 h 3977558"/>
                <a:gd name="connsiteX2881" fmla="*/ 1608353 w 5235586"/>
                <a:gd name="connsiteY2881" fmla="*/ 2785352 h 3977558"/>
                <a:gd name="connsiteX2882" fmla="*/ 1450892 w 5235586"/>
                <a:gd name="connsiteY2882" fmla="*/ 2785352 h 3977558"/>
                <a:gd name="connsiteX2883" fmla="*/ 1498695 w 5235586"/>
                <a:gd name="connsiteY2883" fmla="*/ 2833151 h 3977558"/>
                <a:gd name="connsiteX2884" fmla="*/ 1501505 w 5235586"/>
                <a:gd name="connsiteY2884" fmla="*/ 2835964 h 3977558"/>
                <a:gd name="connsiteX2885" fmla="*/ 1498695 w 5235586"/>
                <a:gd name="connsiteY2885" fmla="*/ 2838775 h 3977558"/>
                <a:gd name="connsiteX2886" fmla="*/ 1453706 w 5235586"/>
                <a:gd name="connsiteY2886" fmla="*/ 2883766 h 3977558"/>
                <a:gd name="connsiteX2887" fmla="*/ 1450892 w 5235586"/>
                <a:gd name="connsiteY2887" fmla="*/ 2886577 h 3977558"/>
                <a:gd name="connsiteX2888" fmla="*/ 1448079 w 5235586"/>
                <a:gd name="connsiteY2888" fmla="*/ 2883766 h 3977558"/>
                <a:gd name="connsiteX2889" fmla="*/ 1403090 w 5235586"/>
                <a:gd name="connsiteY2889" fmla="*/ 2838775 h 3977558"/>
                <a:gd name="connsiteX2890" fmla="*/ 1400280 w 5235586"/>
                <a:gd name="connsiteY2890" fmla="*/ 2835964 h 3977558"/>
                <a:gd name="connsiteX2891" fmla="*/ 1403090 w 5235586"/>
                <a:gd name="connsiteY2891" fmla="*/ 2833151 h 3977558"/>
                <a:gd name="connsiteX2892" fmla="*/ 1450892 w 5235586"/>
                <a:gd name="connsiteY2892" fmla="*/ 2785352 h 3977558"/>
                <a:gd name="connsiteX2893" fmla="*/ 1296244 w 5235586"/>
                <a:gd name="connsiteY2893" fmla="*/ 2785352 h 3977558"/>
                <a:gd name="connsiteX2894" fmla="*/ 1344046 w 5235586"/>
                <a:gd name="connsiteY2894" fmla="*/ 2833151 h 3977558"/>
                <a:gd name="connsiteX2895" fmla="*/ 1346857 w 5235586"/>
                <a:gd name="connsiteY2895" fmla="*/ 2835964 h 3977558"/>
                <a:gd name="connsiteX2896" fmla="*/ 1344046 w 5235586"/>
                <a:gd name="connsiteY2896" fmla="*/ 2838775 h 3977558"/>
                <a:gd name="connsiteX2897" fmla="*/ 1299058 w 5235586"/>
                <a:gd name="connsiteY2897" fmla="*/ 2883766 h 3977558"/>
                <a:gd name="connsiteX2898" fmla="*/ 1296244 w 5235586"/>
                <a:gd name="connsiteY2898" fmla="*/ 2886577 h 3977558"/>
                <a:gd name="connsiteX2899" fmla="*/ 1293431 w 5235586"/>
                <a:gd name="connsiteY2899" fmla="*/ 2883766 h 3977558"/>
                <a:gd name="connsiteX2900" fmla="*/ 1248442 w 5235586"/>
                <a:gd name="connsiteY2900" fmla="*/ 2838775 h 3977558"/>
                <a:gd name="connsiteX2901" fmla="*/ 1245632 w 5235586"/>
                <a:gd name="connsiteY2901" fmla="*/ 2835964 h 3977558"/>
                <a:gd name="connsiteX2902" fmla="*/ 1248442 w 5235586"/>
                <a:gd name="connsiteY2902" fmla="*/ 2833151 h 3977558"/>
                <a:gd name="connsiteX2903" fmla="*/ 1296244 w 5235586"/>
                <a:gd name="connsiteY2903" fmla="*/ 2785352 h 3977558"/>
                <a:gd name="connsiteX2904" fmla="*/ 1141593 w 5235586"/>
                <a:gd name="connsiteY2904" fmla="*/ 2785352 h 3977558"/>
                <a:gd name="connsiteX2905" fmla="*/ 1189395 w 5235586"/>
                <a:gd name="connsiteY2905" fmla="*/ 2833151 h 3977558"/>
                <a:gd name="connsiteX2906" fmla="*/ 1192206 w 5235586"/>
                <a:gd name="connsiteY2906" fmla="*/ 2835964 h 3977558"/>
                <a:gd name="connsiteX2907" fmla="*/ 1189395 w 5235586"/>
                <a:gd name="connsiteY2907" fmla="*/ 2838775 h 3977558"/>
                <a:gd name="connsiteX2908" fmla="*/ 1144407 w 5235586"/>
                <a:gd name="connsiteY2908" fmla="*/ 2883766 h 3977558"/>
                <a:gd name="connsiteX2909" fmla="*/ 1141593 w 5235586"/>
                <a:gd name="connsiteY2909" fmla="*/ 2886577 h 3977558"/>
                <a:gd name="connsiteX2910" fmla="*/ 1138780 w 5235586"/>
                <a:gd name="connsiteY2910" fmla="*/ 2883766 h 3977558"/>
                <a:gd name="connsiteX2911" fmla="*/ 1093791 w 5235586"/>
                <a:gd name="connsiteY2911" fmla="*/ 2838775 h 3977558"/>
                <a:gd name="connsiteX2912" fmla="*/ 1090981 w 5235586"/>
                <a:gd name="connsiteY2912" fmla="*/ 2835964 h 3977558"/>
                <a:gd name="connsiteX2913" fmla="*/ 1093791 w 5235586"/>
                <a:gd name="connsiteY2913" fmla="*/ 2833151 h 3977558"/>
                <a:gd name="connsiteX2914" fmla="*/ 1141593 w 5235586"/>
                <a:gd name="connsiteY2914" fmla="*/ 2785352 h 3977558"/>
                <a:gd name="connsiteX2915" fmla="*/ 984132 w 5235586"/>
                <a:gd name="connsiteY2915" fmla="*/ 2785352 h 3977558"/>
                <a:gd name="connsiteX2916" fmla="*/ 1031934 w 5235586"/>
                <a:gd name="connsiteY2916" fmla="*/ 2833151 h 3977558"/>
                <a:gd name="connsiteX2917" fmla="*/ 1034745 w 5235586"/>
                <a:gd name="connsiteY2917" fmla="*/ 2835964 h 3977558"/>
                <a:gd name="connsiteX2918" fmla="*/ 1031934 w 5235586"/>
                <a:gd name="connsiteY2918" fmla="*/ 2838775 h 3977558"/>
                <a:gd name="connsiteX2919" fmla="*/ 986946 w 5235586"/>
                <a:gd name="connsiteY2919" fmla="*/ 2883766 h 3977558"/>
                <a:gd name="connsiteX2920" fmla="*/ 984132 w 5235586"/>
                <a:gd name="connsiteY2920" fmla="*/ 2886577 h 3977558"/>
                <a:gd name="connsiteX2921" fmla="*/ 981319 w 5235586"/>
                <a:gd name="connsiteY2921" fmla="*/ 2883766 h 3977558"/>
                <a:gd name="connsiteX2922" fmla="*/ 936330 w 5235586"/>
                <a:gd name="connsiteY2922" fmla="*/ 2838775 h 3977558"/>
                <a:gd name="connsiteX2923" fmla="*/ 933520 w 5235586"/>
                <a:gd name="connsiteY2923" fmla="*/ 2835964 h 3977558"/>
                <a:gd name="connsiteX2924" fmla="*/ 936330 w 5235586"/>
                <a:gd name="connsiteY2924" fmla="*/ 2833151 h 3977558"/>
                <a:gd name="connsiteX2925" fmla="*/ 984132 w 5235586"/>
                <a:gd name="connsiteY2925" fmla="*/ 2785352 h 3977558"/>
                <a:gd name="connsiteX2926" fmla="*/ 829484 w 5235586"/>
                <a:gd name="connsiteY2926" fmla="*/ 2785352 h 3977558"/>
                <a:gd name="connsiteX2927" fmla="*/ 877286 w 5235586"/>
                <a:gd name="connsiteY2927" fmla="*/ 2833151 h 3977558"/>
                <a:gd name="connsiteX2928" fmla="*/ 880097 w 5235586"/>
                <a:gd name="connsiteY2928" fmla="*/ 2835964 h 3977558"/>
                <a:gd name="connsiteX2929" fmla="*/ 877286 w 5235586"/>
                <a:gd name="connsiteY2929" fmla="*/ 2838775 h 3977558"/>
                <a:gd name="connsiteX2930" fmla="*/ 832298 w 5235586"/>
                <a:gd name="connsiteY2930" fmla="*/ 2883766 h 3977558"/>
                <a:gd name="connsiteX2931" fmla="*/ 829484 w 5235586"/>
                <a:gd name="connsiteY2931" fmla="*/ 2886577 h 3977558"/>
                <a:gd name="connsiteX2932" fmla="*/ 826671 w 5235586"/>
                <a:gd name="connsiteY2932" fmla="*/ 2883766 h 3977558"/>
                <a:gd name="connsiteX2933" fmla="*/ 781682 w 5235586"/>
                <a:gd name="connsiteY2933" fmla="*/ 2838775 h 3977558"/>
                <a:gd name="connsiteX2934" fmla="*/ 778872 w 5235586"/>
                <a:gd name="connsiteY2934" fmla="*/ 2835964 h 3977558"/>
                <a:gd name="connsiteX2935" fmla="*/ 781682 w 5235586"/>
                <a:gd name="connsiteY2935" fmla="*/ 2833151 h 3977558"/>
                <a:gd name="connsiteX2936" fmla="*/ 829484 w 5235586"/>
                <a:gd name="connsiteY2936" fmla="*/ 2785352 h 3977558"/>
                <a:gd name="connsiteX2937" fmla="*/ 674833 w 5235586"/>
                <a:gd name="connsiteY2937" fmla="*/ 2785352 h 3977558"/>
                <a:gd name="connsiteX2938" fmla="*/ 722635 w 5235586"/>
                <a:gd name="connsiteY2938" fmla="*/ 2833151 h 3977558"/>
                <a:gd name="connsiteX2939" fmla="*/ 725446 w 5235586"/>
                <a:gd name="connsiteY2939" fmla="*/ 2835964 h 3977558"/>
                <a:gd name="connsiteX2940" fmla="*/ 722635 w 5235586"/>
                <a:gd name="connsiteY2940" fmla="*/ 2838775 h 3977558"/>
                <a:gd name="connsiteX2941" fmla="*/ 677647 w 5235586"/>
                <a:gd name="connsiteY2941" fmla="*/ 2883766 h 3977558"/>
                <a:gd name="connsiteX2942" fmla="*/ 674833 w 5235586"/>
                <a:gd name="connsiteY2942" fmla="*/ 2886577 h 3977558"/>
                <a:gd name="connsiteX2943" fmla="*/ 672020 w 5235586"/>
                <a:gd name="connsiteY2943" fmla="*/ 2883766 h 3977558"/>
                <a:gd name="connsiteX2944" fmla="*/ 627031 w 5235586"/>
                <a:gd name="connsiteY2944" fmla="*/ 2838775 h 3977558"/>
                <a:gd name="connsiteX2945" fmla="*/ 624221 w 5235586"/>
                <a:gd name="connsiteY2945" fmla="*/ 2835964 h 3977558"/>
                <a:gd name="connsiteX2946" fmla="*/ 627031 w 5235586"/>
                <a:gd name="connsiteY2946" fmla="*/ 2833151 h 3977558"/>
                <a:gd name="connsiteX2947" fmla="*/ 674833 w 5235586"/>
                <a:gd name="connsiteY2947" fmla="*/ 2785352 h 3977558"/>
                <a:gd name="connsiteX2948" fmla="*/ 517372 w 5235586"/>
                <a:gd name="connsiteY2948" fmla="*/ 2785352 h 3977558"/>
                <a:gd name="connsiteX2949" fmla="*/ 565174 w 5235586"/>
                <a:gd name="connsiteY2949" fmla="*/ 2833151 h 3977558"/>
                <a:gd name="connsiteX2950" fmla="*/ 567985 w 5235586"/>
                <a:gd name="connsiteY2950" fmla="*/ 2835964 h 3977558"/>
                <a:gd name="connsiteX2951" fmla="*/ 565174 w 5235586"/>
                <a:gd name="connsiteY2951" fmla="*/ 2838775 h 3977558"/>
                <a:gd name="connsiteX2952" fmla="*/ 520183 w 5235586"/>
                <a:gd name="connsiteY2952" fmla="*/ 2883766 h 3977558"/>
                <a:gd name="connsiteX2953" fmla="*/ 517372 w 5235586"/>
                <a:gd name="connsiteY2953" fmla="*/ 2886577 h 3977558"/>
                <a:gd name="connsiteX2954" fmla="*/ 514559 w 5235586"/>
                <a:gd name="connsiteY2954" fmla="*/ 2883766 h 3977558"/>
                <a:gd name="connsiteX2955" fmla="*/ 469570 w 5235586"/>
                <a:gd name="connsiteY2955" fmla="*/ 2838775 h 3977558"/>
                <a:gd name="connsiteX2956" fmla="*/ 466760 w 5235586"/>
                <a:gd name="connsiteY2956" fmla="*/ 2835964 h 3977558"/>
                <a:gd name="connsiteX2957" fmla="*/ 469570 w 5235586"/>
                <a:gd name="connsiteY2957" fmla="*/ 2833151 h 3977558"/>
                <a:gd name="connsiteX2958" fmla="*/ 517372 w 5235586"/>
                <a:gd name="connsiteY2958" fmla="*/ 2785352 h 3977558"/>
                <a:gd name="connsiteX2959" fmla="*/ 362724 w 5235586"/>
                <a:gd name="connsiteY2959" fmla="*/ 2785352 h 3977558"/>
                <a:gd name="connsiteX2960" fmla="*/ 410526 w 5235586"/>
                <a:gd name="connsiteY2960" fmla="*/ 2833151 h 3977558"/>
                <a:gd name="connsiteX2961" fmla="*/ 413337 w 5235586"/>
                <a:gd name="connsiteY2961" fmla="*/ 2835964 h 3977558"/>
                <a:gd name="connsiteX2962" fmla="*/ 410526 w 5235586"/>
                <a:gd name="connsiteY2962" fmla="*/ 2838775 h 3977558"/>
                <a:gd name="connsiteX2963" fmla="*/ 365535 w 5235586"/>
                <a:gd name="connsiteY2963" fmla="*/ 2883766 h 3977558"/>
                <a:gd name="connsiteX2964" fmla="*/ 362724 w 5235586"/>
                <a:gd name="connsiteY2964" fmla="*/ 2886577 h 3977558"/>
                <a:gd name="connsiteX2965" fmla="*/ 359911 w 5235586"/>
                <a:gd name="connsiteY2965" fmla="*/ 2883766 h 3977558"/>
                <a:gd name="connsiteX2966" fmla="*/ 314922 w 5235586"/>
                <a:gd name="connsiteY2966" fmla="*/ 2838775 h 3977558"/>
                <a:gd name="connsiteX2967" fmla="*/ 312112 w 5235586"/>
                <a:gd name="connsiteY2967" fmla="*/ 2835964 h 3977558"/>
                <a:gd name="connsiteX2968" fmla="*/ 314922 w 5235586"/>
                <a:gd name="connsiteY2968" fmla="*/ 2833151 h 3977558"/>
                <a:gd name="connsiteX2969" fmla="*/ 362724 w 5235586"/>
                <a:gd name="connsiteY2969" fmla="*/ 2785352 h 3977558"/>
                <a:gd name="connsiteX2970" fmla="*/ 208073 w 5235586"/>
                <a:gd name="connsiteY2970" fmla="*/ 2785352 h 3977558"/>
                <a:gd name="connsiteX2971" fmla="*/ 255875 w 5235586"/>
                <a:gd name="connsiteY2971" fmla="*/ 2833151 h 3977558"/>
                <a:gd name="connsiteX2972" fmla="*/ 258686 w 5235586"/>
                <a:gd name="connsiteY2972" fmla="*/ 2835964 h 3977558"/>
                <a:gd name="connsiteX2973" fmla="*/ 255875 w 5235586"/>
                <a:gd name="connsiteY2973" fmla="*/ 2838775 h 3977558"/>
                <a:gd name="connsiteX2974" fmla="*/ 210884 w 5235586"/>
                <a:gd name="connsiteY2974" fmla="*/ 2883766 h 3977558"/>
                <a:gd name="connsiteX2975" fmla="*/ 208073 w 5235586"/>
                <a:gd name="connsiteY2975" fmla="*/ 2886577 h 3977558"/>
                <a:gd name="connsiteX2976" fmla="*/ 205260 w 5235586"/>
                <a:gd name="connsiteY2976" fmla="*/ 2883766 h 3977558"/>
                <a:gd name="connsiteX2977" fmla="*/ 160271 w 5235586"/>
                <a:gd name="connsiteY2977" fmla="*/ 2838775 h 3977558"/>
                <a:gd name="connsiteX2978" fmla="*/ 157461 w 5235586"/>
                <a:gd name="connsiteY2978" fmla="*/ 2835964 h 3977558"/>
                <a:gd name="connsiteX2979" fmla="*/ 160271 w 5235586"/>
                <a:gd name="connsiteY2979" fmla="*/ 2833151 h 3977558"/>
                <a:gd name="connsiteX2980" fmla="*/ 208073 w 5235586"/>
                <a:gd name="connsiteY2980" fmla="*/ 2785352 h 3977558"/>
                <a:gd name="connsiteX2981" fmla="*/ 50612 w 5235586"/>
                <a:gd name="connsiteY2981" fmla="*/ 2785352 h 3977558"/>
                <a:gd name="connsiteX2982" fmla="*/ 98414 w 5235586"/>
                <a:gd name="connsiteY2982" fmla="*/ 2833151 h 3977558"/>
                <a:gd name="connsiteX2983" fmla="*/ 101225 w 5235586"/>
                <a:gd name="connsiteY2983" fmla="*/ 2835964 h 3977558"/>
                <a:gd name="connsiteX2984" fmla="*/ 98414 w 5235586"/>
                <a:gd name="connsiteY2984" fmla="*/ 2838775 h 3977558"/>
                <a:gd name="connsiteX2985" fmla="*/ 53426 w 5235586"/>
                <a:gd name="connsiteY2985" fmla="*/ 2883766 h 3977558"/>
                <a:gd name="connsiteX2986" fmla="*/ 50612 w 5235586"/>
                <a:gd name="connsiteY2986" fmla="*/ 2886577 h 3977558"/>
                <a:gd name="connsiteX2987" fmla="*/ 47802 w 5235586"/>
                <a:gd name="connsiteY2987" fmla="*/ 2883766 h 3977558"/>
                <a:gd name="connsiteX2988" fmla="*/ 2813 w 5235586"/>
                <a:gd name="connsiteY2988" fmla="*/ 2838775 h 3977558"/>
                <a:gd name="connsiteX2989" fmla="*/ 0 w 5235586"/>
                <a:gd name="connsiteY2989" fmla="*/ 2835964 h 3977558"/>
                <a:gd name="connsiteX2990" fmla="*/ 2813 w 5235586"/>
                <a:gd name="connsiteY2990" fmla="*/ 2833151 h 3977558"/>
                <a:gd name="connsiteX2991" fmla="*/ 50612 w 5235586"/>
                <a:gd name="connsiteY2991" fmla="*/ 2785352 h 3977558"/>
                <a:gd name="connsiteX2992" fmla="*/ 5184973 w 5235586"/>
                <a:gd name="connsiteY2992" fmla="*/ 2630704 h 3977558"/>
                <a:gd name="connsiteX2993" fmla="*/ 5232776 w 5235586"/>
                <a:gd name="connsiteY2993" fmla="*/ 2678503 h 3977558"/>
                <a:gd name="connsiteX2994" fmla="*/ 5235586 w 5235586"/>
                <a:gd name="connsiteY2994" fmla="*/ 2681316 h 3977558"/>
                <a:gd name="connsiteX2995" fmla="*/ 5232776 w 5235586"/>
                <a:gd name="connsiteY2995" fmla="*/ 2684127 h 3977558"/>
                <a:gd name="connsiteX2996" fmla="*/ 5187787 w 5235586"/>
                <a:gd name="connsiteY2996" fmla="*/ 2729118 h 3977558"/>
                <a:gd name="connsiteX2997" fmla="*/ 5184973 w 5235586"/>
                <a:gd name="connsiteY2997" fmla="*/ 2731929 h 3977558"/>
                <a:gd name="connsiteX2998" fmla="*/ 5182163 w 5235586"/>
                <a:gd name="connsiteY2998" fmla="*/ 2729118 h 3977558"/>
                <a:gd name="connsiteX2999" fmla="*/ 5137174 w 5235586"/>
                <a:gd name="connsiteY2999" fmla="*/ 2684127 h 3977558"/>
                <a:gd name="connsiteX3000" fmla="*/ 5134361 w 5235586"/>
                <a:gd name="connsiteY3000" fmla="*/ 2681316 h 3977558"/>
                <a:gd name="connsiteX3001" fmla="*/ 5137174 w 5235586"/>
                <a:gd name="connsiteY3001" fmla="*/ 2678503 h 3977558"/>
                <a:gd name="connsiteX3002" fmla="*/ 5184973 w 5235586"/>
                <a:gd name="connsiteY3002" fmla="*/ 2630704 h 3977558"/>
                <a:gd name="connsiteX3003" fmla="*/ 5030325 w 5235586"/>
                <a:gd name="connsiteY3003" fmla="*/ 2630704 h 3977558"/>
                <a:gd name="connsiteX3004" fmla="*/ 5078128 w 5235586"/>
                <a:gd name="connsiteY3004" fmla="*/ 2678503 h 3977558"/>
                <a:gd name="connsiteX3005" fmla="*/ 5080938 w 5235586"/>
                <a:gd name="connsiteY3005" fmla="*/ 2681316 h 3977558"/>
                <a:gd name="connsiteX3006" fmla="*/ 5078128 w 5235586"/>
                <a:gd name="connsiteY3006" fmla="*/ 2684127 h 3977558"/>
                <a:gd name="connsiteX3007" fmla="*/ 5033136 w 5235586"/>
                <a:gd name="connsiteY3007" fmla="*/ 2729118 h 3977558"/>
                <a:gd name="connsiteX3008" fmla="*/ 5030325 w 5235586"/>
                <a:gd name="connsiteY3008" fmla="*/ 2731929 h 3977558"/>
                <a:gd name="connsiteX3009" fmla="*/ 5027512 w 5235586"/>
                <a:gd name="connsiteY3009" fmla="*/ 2729118 h 3977558"/>
                <a:gd name="connsiteX3010" fmla="*/ 4982523 w 5235586"/>
                <a:gd name="connsiteY3010" fmla="*/ 2684127 h 3977558"/>
                <a:gd name="connsiteX3011" fmla="*/ 4979713 w 5235586"/>
                <a:gd name="connsiteY3011" fmla="*/ 2681316 h 3977558"/>
                <a:gd name="connsiteX3012" fmla="*/ 4982523 w 5235586"/>
                <a:gd name="connsiteY3012" fmla="*/ 2678503 h 3977558"/>
                <a:gd name="connsiteX3013" fmla="*/ 5030325 w 5235586"/>
                <a:gd name="connsiteY3013" fmla="*/ 2630704 h 3977558"/>
                <a:gd name="connsiteX3014" fmla="*/ 4872861 w 5235586"/>
                <a:gd name="connsiteY3014" fmla="*/ 2630704 h 3977558"/>
                <a:gd name="connsiteX3015" fmla="*/ 4920664 w 5235586"/>
                <a:gd name="connsiteY3015" fmla="*/ 2678503 h 3977558"/>
                <a:gd name="connsiteX3016" fmla="*/ 4923474 w 5235586"/>
                <a:gd name="connsiteY3016" fmla="*/ 2681316 h 3977558"/>
                <a:gd name="connsiteX3017" fmla="*/ 4920664 w 5235586"/>
                <a:gd name="connsiteY3017" fmla="*/ 2684127 h 3977558"/>
                <a:gd name="connsiteX3018" fmla="*/ 4875675 w 5235586"/>
                <a:gd name="connsiteY3018" fmla="*/ 2729118 h 3977558"/>
                <a:gd name="connsiteX3019" fmla="*/ 4872861 w 5235586"/>
                <a:gd name="connsiteY3019" fmla="*/ 2731929 h 3977558"/>
                <a:gd name="connsiteX3020" fmla="*/ 4870048 w 5235586"/>
                <a:gd name="connsiteY3020" fmla="*/ 2729118 h 3977558"/>
                <a:gd name="connsiteX3021" fmla="*/ 4825062 w 5235586"/>
                <a:gd name="connsiteY3021" fmla="*/ 2684127 h 3977558"/>
                <a:gd name="connsiteX3022" fmla="*/ 4822249 w 5235586"/>
                <a:gd name="connsiteY3022" fmla="*/ 2681316 h 3977558"/>
                <a:gd name="connsiteX3023" fmla="*/ 4825062 w 5235586"/>
                <a:gd name="connsiteY3023" fmla="*/ 2678503 h 3977558"/>
                <a:gd name="connsiteX3024" fmla="*/ 4872861 w 5235586"/>
                <a:gd name="connsiteY3024" fmla="*/ 2630704 h 3977558"/>
                <a:gd name="connsiteX3025" fmla="*/ 4718213 w 5235586"/>
                <a:gd name="connsiteY3025" fmla="*/ 2630704 h 3977558"/>
                <a:gd name="connsiteX3026" fmla="*/ 4766016 w 5235586"/>
                <a:gd name="connsiteY3026" fmla="*/ 2678503 h 3977558"/>
                <a:gd name="connsiteX3027" fmla="*/ 4768826 w 5235586"/>
                <a:gd name="connsiteY3027" fmla="*/ 2681316 h 3977558"/>
                <a:gd name="connsiteX3028" fmla="*/ 4766016 w 5235586"/>
                <a:gd name="connsiteY3028" fmla="*/ 2684127 h 3977558"/>
                <a:gd name="connsiteX3029" fmla="*/ 4721027 w 5235586"/>
                <a:gd name="connsiteY3029" fmla="*/ 2729118 h 3977558"/>
                <a:gd name="connsiteX3030" fmla="*/ 4718213 w 5235586"/>
                <a:gd name="connsiteY3030" fmla="*/ 2731929 h 3977558"/>
                <a:gd name="connsiteX3031" fmla="*/ 4715400 w 5235586"/>
                <a:gd name="connsiteY3031" fmla="*/ 2729118 h 3977558"/>
                <a:gd name="connsiteX3032" fmla="*/ 4670414 w 5235586"/>
                <a:gd name="connsiteY3032" fmla="*/ 2684127 h 3977558"/>
                <a:gd name="connsiteX3033" fmla="*/ 4667601 w 5235586"/>
                <a:gd name="connsiteY3033" fmla="*/ 2681316 h 3977558"/>
                <a:gd name="connsiteX3034" fmla="*/ 4670414 w 5235586"/>
                <a:gd name="connsiteY3034" fmla="*/ 2678503 h 3977558"/>
                <a:gd name="connsiteX3035" fmla="*/ 4718213 w 5235586"/>
                <a:gd name="connsiteY3035" fmla="*/ 2630704 h 3977558"/>
                <a:gd name="connsiteX3036" fmla="*/ 4563563 w 5235586"/>
                <a:gd name="connsiteY3036" fmla="*/ 2630704 h 3977558"/>
                <a:gd name="connsiteX3037" fmla="*/ 4611365 w 5235586"/>
                <a:gd name="connsiteY3037" fmla="*/ 2678503 h 3977558"/>
                <a:gd name="connsiteX3038" fmla="*/ 4614175 w 5235586"/>
                <a:gd name="connsiteY3038" fmla="*/ 2681316 h 3977558"/>
                <a:gd name="connsiteX3039" fmla="*/ 4611365 w 5235586"/>
                <a:gd name="connsiteY3039" fmla="*/ 2684127 h 3977558"/>
                <a:gd name="connsiteX3040" fmla="*/ 4566376 w 5235586"/>
                <a:gd name="connsiteY3040" fmla="*/ 2729118 h 3977558"/>
                <a:gd name="connsiteX3041" fmla="*/ 4563563 w 5235586"/>
                <a:gd name="connsiteY3041" fmla="*/ 2731929 h 3977558"/>
                <a:gd name="connsiteX3042" fmla="*/ 4560749 w 5235586"/>
                <a:gd name="connsiteY3042" fmla="*/ 2729118 h 3977558"/>
                <a:gd name="connsiteX3043" fmla="*/ 4515763 w 5235586"/>
                <a:gd name="connsiteY3043" fmla="*/ 2684127 h 3977558"/>
                <a:gd name="connsiteX3044" fmla="*/ 4512950 w 5235586"/>
                <a:gd name="connsiteY3044" fmla="*/ 2681316 h 3977558"/>
                <a:gd name="connsiteX3045" fmla="*/ 4515763 w 5235586"/>
                <a:gd name="connsiteY3045" fmla="*/ 2678503 h 3977558"/>
                <a:gd name="connsiteX3046" fmla="*/ 4563563 w 5235586"/>
                <a:gd name="connsiteY3046" fmla="*/ 2630704 h 3977558"/>
                <a:gd name="connsiteX3047" fmla="*/ 4406104 w 5235586"/>
                <a:gd name="connsiteY3047" fmla="*/ 2630704 h 3977558"/>
                <a:gd name="connsiteX3048" fmla="*/ 4453907 w 5235586"/>
                <a:gd name="connsiteY3048" fmla="*/ 2678503 h 3977558"/>
                <a:gd name="connsiteX3049" fmla="*/ 4456717 w 5235586"/>
                <a:gd name="connsiteY3049" fmla="*/ 2681316 h 3977558"/>
                <a:gd name="connsiteX3050" fmla="*/ 4453907 w 5235586"/>
                <a:gd name="connsiteY3050" fmla="*/ 2684127 h 3977558"/>
                <a:gd name="connsiteX3051" fmla="*/ 4408915 w 5235586"/>
                <a:gd name="connsiteY3051" fmla="*/ 2729118 h 3977558"/>
                <a:gd name="connsiteX3052" fmla="*/ 4406104 w 5235586"/>
                <a:gd name="connsiteY3052" fmla="*/ 2731929 h 3977558"/>
                <a:gd name="connsiteX3053" fmla="*/ 4403291 w 5235586"/>
                <a:gd name="connsiteY3053" fmla="*/ 2729118 h 3977558"/>
                <a:gd name="connsiteX3054" fmla="*/ 4358302 w 5235586"/>
                <a:gd name="connsiteY3054" fmla="*/ 2684127 h 3977558"/>
                <a:gd name="connsiteX3055" fmla="*/ 4355492 w 5235586"/>
                <a:gd name="connsiteY3055" fmla="*/ 2681316 h 3977558"/>
                <a:gd name="connsiteX3056" fmla="*/ 4358302 w 5235586"/>
                <a:gd name="connsiteY3056" fmla="*/ 2678503 h 3977558"/>
                <a:gd name="connsiteX3057" fmla="*/ 4406104 w 5235586"/>
                <a:gd name="connsiteY3057" fmla="*/ 2630704 h 3977558"/>
                <a:gd name="connsiteX3058" fmla="*/ 4251453 w 5235586"/>
                <a:gd name="connsiteY3058" fmla="*/ 2630704 h 3977558"/>
                <a:gd name="connsiteX3059" fmla="*/ 4299256 w 5235586"/>
                <a:gd name="connsiteY3059" fmla="*/ 2678503 h 3977558"/>
                <a:gd name="connsiteX3060" fmla="*/ 4302066 w 5235586"/>
                <a:gd name="connsiteY3060" fmla="*/ 2681316 h 3977558"/>
                <a:gd name="connsiteX3061" fmla="*/ 4299256 w 5235586"/>
                <a:gd name="connsiteY3061" fmla="*/ 2684127 h 3977558"/>
                <a:gd name="connsiteX3062" fmla="*/ 4254264 w 5235586"/>
                <a:gd name="connsiteY3062" fmla="*/ 2729118 h 3977558"/>
                <a:gd name="connsiteX3063" fmla="*/ 4251453 w 5235586"/>
                <a:gd name="connsiteY3063" fmla="*/ 2731929 h 3977558"/>
                <a:gd name="connsiteX3064" fmla="*/ 4248640 w 5235586"/>
                <a:gd name="connsiteY3064" fmla="*/ 2729118 h 3977558"/>
                <a:gd name="connsiteX3065" fmla="*/ 4203651 w 5235586"/>
                <a:gd name="connsiteY3065" fmla="*/ 2684127 h 3977558"/>
                <a:gd name="connsiteX3066" fmla="*/ 4200841 w 5235586"/>
                <a:gd name="connsiteY3066" fmla="*/ 2681316 h 3977558"/>
                <a:gd name="connsiteX3067" fmla="*/ 4203651 w 5235586"/>
                <a:gd name="connsiteY3067" fmla="*/ 2678503 h 3977558"/>
                <a:gd name="connsiteX3068" fmla="*/ 4251453 w 5235586"/>
                <a:gd name="connsiteY3068" fmla="*/ 2630704 h 3977558"/>
                <a:gd name="connsiteX3069" fmla="*/ 4096805 w 5235586"/>
                <a:gd name="connsiteY3069" fmla="*/ 2630704 h 3977558"/>
                <a:gd name="connsiteX3070" fmla="*/ 4144608 w 5235586"/>
                <a:gd name="connsiteY3070" fmla="*/ 2678503 h 3977558"/>
                <a:gd name="connsiteX3071" fmla="*/ 4147418 w 5235586"/>
                <a:gd name="connsiteY3071" fmla="*/ 2681316 h 3977558"/>
                <a:gd name="connsiteX3072" fmla="*/ 4144608 w 5235586"/>
                <a:gd name="connsiteY3072" fmla="*/ 2684127 h 3977558"/>
                <a:gd name="connsiteX3073" fmla="*/ 4099616 w 5235586"/>
                <a:gd name="connsiteY3073" fmla="*/ 2729118 h 3977558"/>
                <a:gd name="connsiteX3074" fmla="*/ 4096805 w 5235586"/>
                <a:gd name="connsiteY3074" fmla="*/ 2731929 h 3977558"/>
                <a:gd name="connsiteX3075" fmla="*/ 4093992 w 5235586"/>
                <a:gd name="connsiteY3075" fmla="*/ 2729118 h 3977558"/>
                <a:gd name="connsiteX3076" fmla="*/ 4049003 w 5235586"/>
                <a:gd name="connsiteY3076" fmla="*/ 2684127 h 3977558"/>
                <a:gd name="connsiteX3077" fmla="*/ 4046193 w 5235586"/>
                <a:gd name="connsiteY3077" fmla="*/ 2681316 h 3977558"/>
                <a:gd name="connsiteX3078" fmla="*/ 4049003 w 5235586"/>
                <a:gd name="connsiteY3078" fmla="*/ 2678503 h 3977558"/>
                <a:gd name="connsiteX3079" fmla="*/ 4096805 w 5235586"/>
                <a:gd name="connsiteY3079" fmla="*/ 2630704 h 3977558"/>
                <a:gd name="connsiteX3080" fmla="*/ 3939345 w 5235586"/>
                <a:gd name="connsiteY3080" fmla="*/ 2630704 h 3977558"/>
                <a:gd name="connsiteX3081" fmla="*/ 3987147 w 5235586"/>
                <a:gd name="connsiteY3081" fmla="*/ 2678503 h 3977558"/>
                <a:gd name="connsiteX3082" fmla="*/ 3989957 w 5235586"/>
                <a:gd name="connsiteY3082" fmla="*/ 2681316 h 3977558"/>
                <a:gd name="connsiteX3083" fmla="*/ 3987147 w 5235586"/>
                <a:gd name="connsiteY3083" fmla="*/ 2684127 h 3977558"/>
                <a:gd name="connsiteX3084" fmla="*/ 3942155 w 5235586"/>
                <a:gd name="connsiteY3084" fmla="*/ 2729118 h 3977558"/>
                <a:gd name="connsiteX3085" fmla="*/ 3939345 w 5235586"/>
                <a:gd name="connsiteY3085" fmla="*/ 2731929 h 3977558"/>
                <a:gd name="connsiteX3086" fmla="*/ 3936531 w 5235586"/>
                <a:gd name="connsiteY3086" fmla="*/ 2729118 h 3977558"/>
                <a:gd name="connsiteX3087" fmla="*/ 3891545 w 5235586"/>
                <a:gd name="connsiteY3087" fmla="*/ 2684127 h 3977558"/>
                <a:gd name="connsiteX3088" fmla="*/ 3888732 w 5235586"/>
                <a:gd name="connsiteY3088" fmla="*/ 2681316 h 3977558"/>
                <a:gd name="connsiteX3089" fmla="*/ 3891545 w 5235586"/>
                <a:gd name="connsiteY3089" fmla="*/ 2678503 h 3977558"/>
                <a:gd name="connsiteX3090" fmla="*/ 3939345 w 5235586"/>
                <a:gd name="connsiteY3090" fmla="*/ 2630704 h 3977558"/>
                <a:gd name="connsiteX3091" fmla="*/ 3784693 w 5235586"/>
                <a:gd name="connsiteY3091" fmla="*/ 2630704 h 3977558"/>
                <a:gd name="connsiteX3092" fmla="*/ 3832496 w 5235586"/>
                <a:gd name="connsiteY3092" fmla="*/ 2678503 h 3977558"/>
                <a:gd name="connsiteX3093" fmla="*/ 3835306 w 5235586"/>
                <a:gd name="connsiteY3093" fmla="*/ 2681316 h 3977558"/>
                <a:gd name="connsiteX3094" fmla="*/ 3832496 w 5235586"/>
                <a:gd name="connsiteY3094" fmla="*/ 2684127 h 3977558"/>
                <a:gd name="connsiteX3095" fmla="*/ 3787504 w 5235586"/>
                <a:gd name="connsiteY3095" fmla="*/ 2729118 h 3977558"/>
                <a:gd name="connsiteX3096" fmla="*/ 3784693 w 5235586"/>
                <a:gd name="connsiteY3096" fmla="*/ 2731929 h 3977558"/>
                <a:gd name="connsiteX3097" fmla="*/ 3781880 w 5235586"/>
                <a:gd name="connsiteY3097" fmla="*/ 2729118 h 3977558"/>
                <a:gd name="connsiteX3098" fmla="*/ 3736894 w 5235586"/>
                <a:gd name="connsiteY3098" fmla="*/ 2684127 h 3977558"/>
                <a:gd name="connsiteX3099" fmla="*/ 3734081 w 5235586"/>
                <a:gd name="connsiteY3099" fmla="*/ 2681316 h 3977558"/>
                <a:gd name="connsiteX3100" fmla="*/ 3736894 w 5235586"/>
                <a:gd name="connsiteY3100" fmla="*/ 2678503 h 3977558"/>
                <a:gd name="connsiteX3101" fmla="*/ 3784693 w 5235586"/>
                <a:gd name="connsiteY3101" fmla="*/ 2630704 h 3977558"/>
                <a:gd name="connsiteX3102" fmla="*/ 3630045 w 5235586"/>
                <a:gd name="connsiteY3102" fmla="*/ 2630704 h 3977558"/>
                <a:gd name="connsiteX3103" fmla="*/ 3677848 w 5235586"/>
                <a:gd name="connsiteY3103" fmla="*/ 2678503 h 3977558"/>
                <a:gd name="connsiteX3104" fmla="*/ 3680658 w 5235586"/>
                <a:gd name="connsiteY3104" fmla="*/ 2681316 h 3977558"/>
                <a:gd name="connsiteX3105" fmla="*/ 3677848 w 5235586"/>
                <a:gd name="connsiteY3105" fmla="*/ 2684127 h 3977558"/>
                <a:gd name="connsiteX3106" fmla="*/ 3632856 w 5235586"/>
                <a:gd name="connsiteY3106" fmla="*/ 2729118 h 3977558"/>
                <a:gd name="connsiteX3107" fmla="*/ 3630045 w 5235586"/>
                <a:gd name="connsiteY3107" fmla="*/ 2731929 h 3977558"/>
                <a:gd name="connsiteX3108" fmla="*/ 3627232 w 5235586"/>
                <a:gd name="connsiteY3108" fmla="*/ 2729118 h 3977558"/>
                <a:gd name="connsiteX3109" fmla="*/ 3582246 w 5235586"/>
                <a:gd name="connsiteY3109" fmla="*/ 2684127 h 3977558"/>
                <a:gd name="connsiteX3110" fmla="*/ 3579433 w 5235586"/>
                <a:gd name="connsiteY3110" fmla="*/ 2681316 h 3977558"/>
                <a:gd name="connsiteX3111" fmla="*/ 3582246 w 5235586"/>
                <a:gd name="connsiteY3111" fmla="*/ 2678503 h 3977558"/>
                <a:gd name="connsiteX3112" fmla="*/ 3630045 w 5235586"/>
                <a:gd name="connsiteY3112" fmla="*/ 2630704 h 3977558"/>
                <a:gd name="connsiteX3113" fmla="*/ 3472581 w 5235586"/>
                <a:gd name="connsiteY3113" fmla="*/ 2630704 h 3977558"/>
                <a:gd name="connsiteX3114" fmla="*/ 3520384 w 5235586"/>
                <a:gd name="connsiteY3114" fmla="*/ 2678503 h 3977558"/>
                <a:gd name="connsiteX3115" fmla="*/ 3523194 w 5235586"/>
                <a:gd name="connsiteY3115" fmla="*/ 2681316 h 3977558"/>
                <a:gd name="connsiteX3116" fmla="*/ 3520384 w 5235586"/>
                <a:gd name="connsiteY3116" fmla="*/ 2684127 h 3977558"/>
                <a:gd name="connsiteX3117" fmla="*/ 3475395 w 5235586"/>
                <a:gd name="connsiteY3117" fmla="*/ 2729118 h 3977558"/>
                <a:gd name="connsiteX3118" fmla="*/ 3472581 w 5235586"/>
                <a:gd name="connsiteY3118" fmla="*/ 2731929 h 3977558"/>
                <a:gd name="connsiteX3119" fmla="*/ 3469771 w 5235586"/>
                <a:gd name="connsiteY3119" fmla="*/ 2729118 h 3977558"/>
                <a:gd name="connsiteX3120" fmla="*/ 3424782 w 5235586"/>
                <a:gd name="connsiteY3120" fmla="*/ 2684127 h 3977558"/>
                <a:gd name="connsiteX3121" fmla="*/ 3421969 w 5235586"/>
                <a:gd name="connsiteY3121" fmla="*/ 2681316 h 3977558"/>
                <a:gd name="connsiteX3122" fmla="*/ 3424782 w 5235586"/>
                <a:gd name="connsiteY3122" fmla="*/ 2678503 h 3977558"/>
                <a:gd name="connsiteX3123" fmla="*/ 3472581 w 5235586"/>
                <a:gd name="connsiteY3123" fmla="*/ 2630704 h 3977558"/>
                <a:gd name="connsiteX3124" fmla="*/ 3317933 w 5235586"/>
                <a:gd name="connsiteY3124" fmla="*/ 2630704 h 3977558"/>
                <a:gd name="connsiteX3125" fmla="*/ 3365736 w 5235586"/>
                <a:gd name="connsiteY3125" fmla="*/ 2678503 h 3977558"/>
                <a:gd name="connsiteX3126" fmla="*/ 3368546 w 5235586"/>
                <a:gd name="connsiteY3126" fmla="*/ 2681316 h 3977558"/>
                <a:gd name="connsiteX3127" fmla="*/ 3365736 w 5235586"/>
                <a:gd name="connsiteY3127" fmla="*/ 2684127 h 3977558"/>
                <a:gd name="connsiteX3128" fmla="*/ 3320747 w 5235586"/>
                <a:gd name="connsiteY3128" fmla="*/ 2729118 h 3977558"/>
                <a:gd name="connsiteX3129" fmla="*/ 3317933 w 5235586"/>
                <a:gd name="connsiteY3129" fmla="*/ 2731929 h 3977558"/>
                <a:gd name="connsiteX3130" fmla="*/ 3315123 w 5235586"/>
                <a:gd name="connsiteY3130" fmla="*/ 2729118 h 3977558"/>
                <a:gd name="connsiteX3131" fmla="*/ 3270134 w 5235586"/>
                <a:gd name="connsiteY3131" fmla="*/ 2684127 h 3977558"/>
                <a:gd name="connsiteX3132" fmla="*/ 3267321 w 5235586"/>
                <a:gd name="connsiteY3132" fmla="*/ 2681316 h 3977558"/>
                <a:gd name="connsiteX3133" fmla="*/ 3270134 w 5235586"/>
                <a:gd name="connsiteY3133" fmla="*/ 2678503 h 3977558"/>
                <a:gd name="connsiteX3134" fmla="*/ 3317933 w 5235586"/>
                <a:gd name="connsiteY3134" fmla="*/ 2630704 h 3977558"/>
                <a:gd name="connsiteX3135" fmla="*/ 3163283 w 5235586"/>
                <a:gd name="connsiteY3135" fmla="*/ 2630704 h 3977558"/>
                <a:gd name="connsiteX3136" fmla="*/ 3211085 w 5235586"/>
                <a:gd name="connsiteY3136" fmla="*/ 2678503 h 3977558"/>
                <a:gd name="connsiteX3137" fmla="*/ 3213895 w 5235586"/>
                <a:gd name="connsiteY3137" fmla="*/ 2681316 h 3977558"/>
                <a:gd name="connsiteX3138" fmla="*/ 3211085 w 5235586"/>
                <a:gd name="connsiteY3138" fmla="*/ 2684127 h 3977558"/>
                <a:gd name="connsiteX3139" fmla="*/ 3166096 w 5235586"/>
                <a:gd name="connsiteY3139" fmla="*/ 2729118 h 3977558"/>
                <a:gd name="connsiteX3140" fmla="*/ 3163283 w 5235586"/>
                <a:gd name="connsiteY3140" fmla="*/ 2731929 h 3977558"/>
                <a:gd name="connsiteX3141" fmla="*/ 3160472 w 5235586"/>
                <a:gd name="connsiteY3141" fmla="*/ 2729118 h 3977558"/>
                <a:gd name="connsiteX3142" fmla="*/ 3115483 w 5235586"/>
                <a:gd name="connsiteY3142" fmla="*/ 2684127 h 3977558"/>
                <a:gd name="connsiteX3143" fmla="*/ 3112670 w 5235586"/>
                <a:gd name="connsiteY3143" fmla="*/ 2681316 h 3977558"/>
                <a:gd name="connsiteX3144" fmla="*/ 3115483 w 5235586"/>
                <a:gd name="connsiteY3144" fmla="*/ 2678503 h 3977558"/>
                <a:gd name="connsiteX3145" fmla="*/ 3163283 w 5235586"/>
                <a:gd name="connsiteY3145" fmla="*/ 2630704 h 3977558"/>
                <a:gd name="connsiteX3146" fmla="*/ 3005823 w 5235586"/>
                <a:gd name="connsiteY3146" fmla="*/ 2630704 h 3977558"/>
                <a:gd name="connsiteX3147" fmla="*/ 3053626 w 5235586"/>
                <a:gd name="connsiteY3147" fmla="*/ 2678503 h 3977558"/>
                <a:gd name="connsiteX3148" fmla="*/ 3056436 w 5235586"/>
                <a:gd name="connsiteY3148" fmla="*/ 2681316 h 3977558"/>
                <a:gd name="connsiteX3149" fmla="*/ 3053626 w 5235586"/>
                <a:gd name="connsiteY3149" fmla="*/ 2684127 h 3977558"/>
                <a:gd name="connsiteX3150" fmla="*/ 3008634 w 5235586"/>
                <a:gd name="connsiteY3150" fmla="*/ 2729118 h 3977558"/>
                <a:gd name="connsiteX3151" fmla="*/ 3005823 w 5235586"/>
                <a:gd name="connsiteY3151" fmla="*/ 2731929 h 3977558"/>
                <a:gd name="connsiteX3152" fmla="*/ 3003010 w 5235586"/>
                <a:gd name="connsiteY3152" fmla="*/ 2729118 h 3977558"/>
                <a:gd name="connsiteX3153" fmla="*/ 2958021 w 5235586"/>
                <a:gd name="connsiteY3153" fmla="*/ 2684127 h 3977558"/>
                <a:gd name="connsiteX3154" fmla="*/ 2955211 w 5235586"/>
                <a:gd name="connsiteY3154" fmla="*/ 2681316 h 3977558"/>
                <a:gd name="connsiteX3155" fmla="*/ 2958021 w 5235586"/>
                <a:gd name="connsiteY3155" fmla="*/ 2678503 h 3977558"/>
                <a:gd name="connsiteX3156" fmla="*/ 3005823 w 5235586"/>
                <a:gd name="connsiteY3156" fmla="*/ 2630704 h 3977558"/>
                <a:gd name="connsiteX3157" fmla="*/ 2851172 w 5235586"/>
                <a:gd name="connsiteY3157" fmla="*/ 2630704 h 3977558"/>
                <a:gd name="connsiteX3158" fmla="*/ 2898975 w 5235586"/>
                <a:gd name="connsiteY3158" fmla="*/ 2678503 h 3977558"/>
                <a:gd name="connsiteX3159" fmla="*/ 2901785 w 5235586"/>
                <a:gd name="connsiteY3159" fmla="*/ 2681316 h 3977558"/>
                <a:gd name="connsiteX3160" fmla="*/ 2898975 w 5235586"/>
                <a:gd name="connsiteY3160" fmla="*/ 2684127 h 3977558"/>
                <a:gd name="connsiteX3161" fmla="*/ 2853983 w 5235586"/>
                <a:gd name="connsiteY3161" fmla="*/ 2729118 h 3977558"/>
                <a:gd name="connsiteX3162" fmla="*/ 2851172 w 5235586"/>
                <a:gd name="connsiteY3162" fmla="*/ 2731929 h 3977558"/>
                <a:gd name="connsiteX3163" fmla="*/ 2848359 w 5235586"/>
                <a:gd name="connsiteY3163" fmla="*/ 2729118 h 3977558"/>
                <a:gd name="connsiteX3164" fmla="*/ 2803370 w 5235586"/>
                <a:gd name="connsiteY3164" fmla="*/ 2684127 h 3977558"/>
                <a:gd name="connsiteX3165" fmla="*/ 2800560 w 5235586"/>
                <a:gd name="connsiteY3165" fmla="*/ 2681316 h 3977558"/>
                <a:gd name="connsiteX3166" fmla="*/ 2803370 w 5235586"/>
                <a:gd name="connsiteY3166" fmla="*/ 2678503 h 3977558"/>
                <a:gd name="connsiteX3167" fmla="*/ 2851172 w 5235586"/>
                <a:gd name="connsiteY3167" fmla="*/ 2630704 h 3977558"/>
                <a:gd name="connsiteX3168" fmla="*/ 2696525 w 5235586"/>
                <a:gd name="connsiteY3168" fmla="*/ 2630704 h 3977558"/>
                <a:gd name="connsiteX3169" fmla="*/ 2744328 w 5235586"/>
                <a:gd name="connsiteY3169" fmla="*/ 2678503 h 3977558"/>
                <a:gd name="connsiteX3170" fmla="*/ 2747138 w 5235586"/>
                <a:gd name="connsiteY3170" fmla="*/ 2681316 h 3977558"/>
                <a:gd name="connsiteX3171" fmla="*/ 2744328 w 5235586"/>
                <a:gd name="connsiteY3171" fmla="*/ 2684127 h 3977558"/>
                <a:gd name="connsiteX3172" fmla="*/ 2699336 w 5235586"/>
                <a:gd name="connsiteY3172" fmla="*/ 2729118 h 3977558"/>
                <a:gd name="connsiteX3173" fmla="*/ 2696525 w 5235586"/>
                <a:gd name="connsiteY3173" fmla="*/ 2731929 h 3977558"/>
                <a:gd name="connsiteX3174" fmla="*/ 2693712 w 5235586"/>
                <a:gd name="connsiteY3174" fmla="*/ 2729118 h 3977558"/>
                <a:gd name="connsiteX3175" fmla="*/ 2648723 w 5235586"/>
                <a:gd name="connsiteY3175" fmla="*/ 2684127 h 3977558"/>
                <a:gd name="connsiteX3176" fmla="*/ 2645913 w 5235586"/>
                <a:gd name="connsiteY3176" fmla="*/ 2681316 h 3977558"/>
                <a:gd name="connsiteX3177" fmla="*/ 2648723 w 5235586"/>
                <a:gd name="connsiteY3177" fmla="*/ 2678503 h 3977558"/>
                <a:gd name="connsiteX3178" fmla="*/ 2696525 w 5235586"/>
                <a:gd name="connsiteY3178" fmla="*/ 2630704 h 3977558"/>
                <a:gd name="connsiteX3179" fmla="*/ 2539061 w 5235586"/>
                <a:gd name="connsiteY3179" fmla="*/ 2630704 h 3977558"/>
                <a:gd name="connsiteX3180" fmla="*/ 2586863 w 5235586"/>
                <a:gd name="connsiteY3180" fmla="*/ 2678503 h 3977558"/>
                <a:gd name="connsiteX3181" fmla="*/ 2589673 w 5235586"/>
                <a:gd name="connsiteY3181" fmla="*/ 2681316 h 3977558"/>
                <a:gd name="connsiteX3182" fmla="*/ 2586863 w 5235586"/>
                <a:gd name="connsiteY3182" fmla="*/ 2684127 h 3977558"/>
                <a:gd name="connsiteX3183" fmla="*/ 2541874 w 5235586"/>
                <a:gd name="connsiteY3183" fmla="*/ 2729118 h 3977558"/>
                <a:gd name="connsiteX3184" fmla="*/ 2539061 w 5235586"/>
                <a:gd name="connsiteY3184" fmla="*/ 2731929 h 3977558"/>
                <a:gd name="connsiteX3185" fmla="*/ 2536247 w 5235586"/>
                <a:gd name="connsiteY3185" fmla="*/ 2729118 h 3977558"/>
                <a:gd name="connsiteX3186" fmla="*/ 2491261 w 5235586"/>
                <a:gd name="connsiteY3186" fmla="*/ 2684127 h 3977558"/>
                <a:gd name="connsiteX3187" fmla="*/ 2488448 w 5235586"/>
                <a:gd name="connsiteY3187" fmla="*/ 2681316 h 3977558"/>
                <a:gd name="connsiteX3188" fmla="*/ 2491261 w 5235586"/>
                <a:gd name="connsiteY3188" fmla="*/ 2678503 h 3977558"/>
                <a:gd name="connsiteX3189" fmla="*/ 2539061 w 5235586"/>
                <a:gd name="connsiteY3189" fmla="*/ 2630704 h 3977558"/>
                <a:gd name="connsiteX3190" fmla="*/ 2384413 w 5235586"/>
                <a:gd name="connsiteY3190" fmla="*/ 2630704 h 3977558"/>
                <a:gd name="connsiteX3191" fmla="*/ 2432215 w 5235586"/>
                <a:gd name="connsiteY3191" fmla="*/ 2678503 h 3977558"/>
                <a:gd name="connsiteX3192" fmla="*/ 2435025 w 5235586"/>
                <a:gd name="connsiteY3192" fmla="*/ 2681316 h 3977558"/>
                <a:gd name="connsiteX3193" fmla="*/ 2432215 w 5235586"/>
                <a:gd name="connsiteY3193" fmla="*/ 2684127 h 3977558"/>
                <a:gd name="connsiteX3194" fmla="*/ 2387226 w 5235586"/>
                <a:gd name="connsiteY3194" fmla="*/ 2729118 h 3977558"/>
                <a:gd name="connsiteX3195" fmla="*/ 2384413 w 5235586"/>
                <a:gd name="connsiteY3195" fmla="*/ 2731929 h 3977558"/>
                <a:gd name="connsiteX3196" fmla="*/ 2381599 w 5235586"/>
                <a:gd name="connsiteY3196" fmla="*/ 2729118 h 3977558"/>
                <a:gd name="connsiteX3197" fmla="*/ 2336613 w 5235586"/>
                <a:gd name="connsiteY3197" fmla="*/ 2684127 h 3977558"/>
                <a:gd name="connsiteX3198" fmla="*/ 2333800 w 5235586"/>
                <a:gd name="connsiteY3198" fmla="*/ 2681316 h 3977558"/>
                <a:gd name="connsiteX3199" fmla="*/ 2336613 w 5235586"/>
                <a:gd name="connsiteY3199" fmla="*/ 2678503 h 3977558"/>
                <a:gd name="connsiteX3200" fmla="*/ 2384413 w 5235586"/>
                <a:gd name="connsiteY3200" fmla="*/ 2630704 h 3977558"/>
                <a:gd name="connsiteX3201" fmla="*/ 2229761 w 5235586"/>
                <a:gd name="connsiteY3201" fmla="*/ 2630704 h 3977558"/>
                <a:gd name="connsiteX3202" fmla="*/ 2277564 w 5235586"/>
                <a:gd name="connsiteY3202" fmla="*/ 2678503 h 3977558"/>
                <a:gd name="connsiteX3203" fmla="*/ 2280374 w 5235586"/>
                <a:gd name="connsiteY3203" fmla="*/ 2681316 h 3977558"/>
                <a:gd name="connsiteX3204" fmla="*/ 2277564 w 5235586"/>
                <a:gd name="connsiteY3204" fmla="*/ 2684127 h 3977558"/>
                <a:gd name="connsiteX3205" fmla="*/ 2232575 w 5235586"/>
                <a:gd name="connsiteY3205" fmla="*/ 2729118 h 3977558"/>
                <a:gd name="connsiteX3206" fmla="*/ 2229761 w 5235586"/>
                <a:gd name="connsiteY3206" fmla="*/ 2731929 h 3977558"/>
                <a:gd name="connsiteX3207" fmla="*/ 2226948 w 5235586"/>
                <a:gd name="connsiteY3207" fmla="*/ 2729118 h 3977558"/>
                <a:gd name="connsiteX3208" fmla="*/ 2181962 w 5235586"/>
                <a:gd name="connsiteY3208" fmla="*/ 2684127 h 3977558"/>
                <a:gd name="connsiteX3209" fmla="*/ 2179149 w 5235586"/>
                <a:gd name="connsiteY3209" fmla="*/ 2681316 h 3977558"/>
                <a:gd name="connsiteX3210" fmla="*/ 2181962 w 5235586"/>
                <a:gd name="connsiteY3210" fmla="*/ 2678503 h 3977558"/>
                <a:gd name="connsiteX3211" fmla="*/ 2229761 w 5235586"/>
                <a:gd name="connsiteY3211" fmla="*/ 2630704 h 3977558"/>
                <a:gd name="connsiteX3212" fmla="*/ 2075115 w 5235586"/>
                <a:gd name="connsiteY3212" fmla="*/ 2630704 h 3977558"/>
                <a:gd name="connsiteX3213" fmla="*/ 2122917 w 5235586"/>
                <a:gd name="connsiteY3213" fmla="*/ 2678503 h 3977558"/>
                <a:gd name="connsiteX3214" fmla="*/ 2125727 w 5235586"/>
                <a:gd name="connsiteY3214" fmla="*/ 2681316 h 3977558"/>
                <a:gd name="connsiteX3215" fmla="*/ 2122917 w 5235586"/>
                <a:gd name="connsiteY3215" fmla="*/ 2684127 h 3977558"/>
                <a:gd name="connsiteX3216" fmla="*/ 2077928 w 5235586"/>
                <a:gd name="connsiteY3216" fmla="*/ 2729118 h 3977558"/>
                <a:gd name="connsiteX3217" fmla="*/ 2075115 w 5235586"/>
                <a:gd name="connsiteY3217" fmla="*/ 2731929 h 3977558"/>
                <a:gd name="connsiteX3218" fmla="*/ 2072301 w 5235586"/>
                <a:gd name="connsiteY3218" fmla="*/ 2729118 h 3977558"/>
                <a:gd name="connsiteX3219" fmla="*/ 2027315 w 5235586"/>
                <a:gd name="connsiteY3219" fmla="*/ 2684127 h 3977558"/>
                <a:gd name="connsiteX3220" fmla="*/ 2024502 w 5235586"/>
                <a:gd name="connsiteY3220" fmla="*/ 2681316 h 3977558"/>
                <a:gd name="connsiteX3221" fmla="*/ 2027315 w 5235586"/>
                <a:gd name="connsiteY3221" fmla="*/ 2678503 h 3977558"/>
                <a:gd name="connsiteX3222" fmla="*/ 2075115 w 5235586"/>
                <a:gd name="connsiteY3222" fmla="*/ 2630704 h 3977558"/>
                <a:gd name="connsiteX3223" fmla="*/ 1917652 w 5235586"/>
                <a:gd name="connsiteY3223" fmla="*/ 2630704 h 3977558"/>
                <a:gd name="connsiteX3224" fmla="*/ 1965455 w 5235586"/>
                <a:gd name="connsiteY3224" fmla="*/ 2678503 h 3977558"/>
                <a:gd name="connsiteX3225" fmla="*/ 1968265 w 5235586"/>
                <a:gd name="connsiteY3225" fmla="*/ 2681316 h 3977558"/>
                <a:gd name="connsiteX3226" fmla="*/ 1965455 w 5235586"/>
                <a:gd name="connsiteY3226" fmla="*/ 2684127 h 3977558"/>
                <a:gd name="connsiteX3227" fmla="*/ 1920463 w 5235586"/>
                <a:gd name="connsiteY3227" fmla="*/ 2729118 h 3977558"/>
                <a:gd name="connsiteX3228" fmla="*/ 1917652 w 5235586"/>
                <a:gd name="connsiteY3228" fmla="*/ 2731929 h 3977558"/>
                <a:gd name="connsiteX3229" fmla="*/ 1914839 w 5235586"/>
                <a:gd name="connsiteY3229" fmla="*/ 2729118 h 3977558"/>
                <a:gd name="connsiteX3230" fmla="*/ 1869850 w 5235586"/>
                <a:gd name="connsiteY3230" fmla="*/ 2684127 h 3977558"/>
                <a:gd name="connsiteX3231" fmla="*/ 1867040 w 5235586"/>
                <a:gd name="connsiteY3231" fmla="*/ 2681316 h 3977558"/>
                <a:gd name="connsiteX3232" fmla="*/ 1869850 w 5235586"/>
                <a:gd name="connsiteY3232" fmla="*/ 2678503 h 3977558"/>
                <a:gd name="connsiteX3233" fmla="*/ 1917652 w 5235586"/>
                <a:gd name="connsiteY3233" fmla="*/ 2630704 h 3977558"/>
                <a:gd name="connsiteX3234" fmla="*/ 1763004 w 5235586"/>
                <a:gd name="connsiteY3234" fmla="*/ 2630704 h 3977558"/>
                <a:gd name="connsiteX3235" fmla="*/ 1810807 w 5235586"/>
                <a:gd name="connsiteY3235" fmla="*/ 2678503 h 3977558"/>
                <a:gd name="connsiteX3236" fmla="*/ 1813617 w 5235586"/>
                <a:gd name="connsiteY3236" fmla="*/ 2681316 h 3977558"/>
                <a:gd name="connsiteX3237" fmla="*/ 1810807 w 5235586"/>
                <a:gd name="connsiteY3237" fmla="*/ 2684127 h 3977558"/>
                <a:gd name="connsiteX3238" fmla="*/ 1765815 w 5235586"/>
                <a:gd name="connsiteY3238" fmla="*/ 2729118 h 3977558"/>
                <a:gd name="connsiteX3239" fmla="*/ 1763004 w 5235586"/>
                <a:gd name="connsiteY3239" fmla="*/ 2731929 h 3977558"/>
                <a:gd name="connsiteX3240" fmla="*/ 1760191 w 5235586"/>
                <a:gd name="connsiteY3240" fmla="*/ 2729118 h 3977558"/>
                <a:gd name="connsiteX3241" fmla="*/ 1715202 w 5235586"/>
                <a:gd name="connsiteY3241" fmla="*/ 2684127 h 3977558"/>
                <a:gd name="connsiteX3242" fmla="*/ 1712392 w 5235586"/>
                <a:gd name="connsiteY3242" fmla="*/ 2681316 h 3977558"/>
                <a:gd name="connsiteX3243" fmla="*/ 1715202 w 5235586"/>
                <a:gd name="connsiteY3243" fmla="*/ 2678503 h 3977558"/>
                <a:gd name="connsiteX3244" fmla="*/ 1763004 w 5235586"/>
                <a:gd name="connsiteY3244" fmla="*/ 2630704 h 3977558"/>
                <a:gd name="connsiteX3245" fmla="*/ 1608353 w 5235586"/>
                <a:gd name="connsiteY3245" fmla="*/ 2630704 h 3977558"/>
                <a:gd name="connsiteX3246" fmla="*/ 1656156 w 5235586"/>
                <a:gd name="connsiteY3246" fmla="*/ 2678503 h 3977558"/>
                <a:gd name="connsiteX3247" fmla="*/ 1658966 w 5235586"/>
                <a:gd name="connsiteY3247" fmla="*/ 2681316 h 3977558"/>
                <a:gd name="connsiteX3248" fmla="*/ 1656156 w 5235586"/>
                <a:gd name="connsiteY3248" fmla="*/ 2684127 h 3977558"/>
                <a:gd name="connsiteX3249" fmla="*/ 1611164 w 5235586"/>
                <a:gd name="connsiteY3249" fmla="*/ 2729118 h 3977558"/>
                <a:gd name="connsiteX3250" fmla="*/ 1608353 w 5235586"/>
                <a:gd name="connsiteY3250" fmla="*/ 2731929 h 3977558"/>
                <a:gd name="connsiteX3251" fmla="*/ 1605540 w 5235586"/>
                <a:gd name="connsiteY3251" fmla="*/ 2729118 h 3977558"/>
                <a:gd name="connsiteX3252" fmla="*/ 1560551 w 5235586"/>
                <a:gd name="connsiteY3252" fmla="*/ 2684127 h 3977558"/>
                <a:gd name="connsiteX3253" fmla="*/ 1557741 w 5235586"/>
                <a:gd name="connsiteY3253" fmla="*/ 2681316 h 3977558"/>
                <a:gd name="connsiteX3254" fmla="*/ 1560551 w 5235586"/>
                <a:gd name="connsiteY3254" fmla="*/ 2678503 h 3977558"/>
                <a:gd name="connsiteX3255" fmla="*/ 1608353 w 5235586"/>
                <a:gd name="connsiteY3255" fmla="*/ 2630704 h 3977558"/>
                <a:gd name="connsiteX3256" fmla="*/ 1450892 w 5235586"/>
                <a:gd name="connsiteY3256" fmla="*/ 2630704 h 3977558"/>
                <a:gd name="connsiteX3257" fmla="*/ 1498695 w 5235586"/>
                <a:gd name="connsiteY3257" fmla="*/ 2678503 h 3977558"/>
                <a:gd name="connsiteX3258" fmla="*/ 1501505 w 5235586"/>
                <a:gd name="connsiteY3258" fmla="*/ 2681316 h 3977558"/>
                <a:gd name="connsiteX3259" fmla="*/ 1498695 w 5235586"/>
                <a:gd name="connsiteY3259" fmla="*/ 2684127 h 3977558"/>
                <a:gd name="connsiteX3260" fmla="*/ 1453706 w 5235586"/>
                <a:gd name="connsiteY3260" fmla="*/ 2729118 h 3977558"/>
                <a:gd name="connsiteX3261" fmla="*/ 1450892 w 5235586"/>
                <a:gd name="connsiteY3261" fmla="*/ 2731929 h 3977558"/>
                <a:gd name="connsiteX3262" fmla="*/ 1448079 w 5235586"/>
                <a:gd name="connsiteY3262" fmla="*/ 2729118 h 3977558"/>
                <a:gd name="connsiteX3263" fmla="*/ 1403090 w 5235586"/>
                <a:gd name="connsiteY3263" fmla="*/ 2684127 h 3977558"/>
                <a:gd name="connsiteX3264" fmla="*/ 1400280 w 5235586"/>
                <a:gd name="connsiteY3264" fmla="*/ 2681316 h 3977558"/>
                <a:gd name="connsiteX3265" fmla="*/ 1403090 w 5235586"/>
                <a:gd name="connsiteY3265" fmla="*/ 2678503 h 3977558"/>
                <a:gd name="connsiteX3266" fmla="*/ 1450892 w 5235586"/>
                <a:gd name="connsiteY3266" fmla="*/ 2630704 h 3977558"/>
                <a:gd name="connsiteX3267" fmla="*/ 1296244 w 5235586"/>
                <a:gd name="connsiteY3267" fmla="*/ 2630704 h 3977558"/>
                <a:gd name="connsiteX3268" fmla="*/ 1344046 w 5235586"/>
                <a:gd name="connsiteY3268" fmla="*/ 2678503 h 3977558"/>
                <a:gd name="connsiteX3269" fmla="*/ 1346857 w 5235586"/>
                <a:gd name="connsiteY3269" fmla="*/ 2681316 h 3977558"/>
                <a:gd name="connsiteX3270" fmla="*/ 1344046 w 5235586"/>
                <a:gd name="connsiteY3270" fmla="*/ 2684127 h 3977558"/>
                <a:gd name="connsiteX3271" fmla="*/ 1299058 w 5235586"/>
                <a:gd name="connsiteY3271" fmla="*/ 2729118 h 3977558"/>
                <a:gd name="connsiteX3272" fmla="*/ 1296244 w 5235586"/>
                <a:gd name="connsiteY3272" fmla="*/ 2731929 h 3977558"/>
                <a:gd name="connsiteX3273" fmla="*/ 1293431 w 5235586"/>
                <a:gd name="connsiteY3273" fmla="*/ 2729118 h 3977558"/>
                <a:gd name="connsiteX3274" fmla="*/ 1248442 w 5235586"/>
                <a:gd name="connsiteY3274" fmla="*/ 2684127 h 3977558"/>
                <a:gd name="connsiteX3275" fmla="*/ 1245632 w 5235586"/>
                <a:gd name="connsiteY3275" fmla="*/ 2681316 h 3977558"/>
                <a:gd name="connsiteX3276" fmla="*/ 1248442 w 5235586"/>
                <a:gd name="connsiteY3276" fmla="*/ 2678503 h 3977558"/>
                <a:gd name="connsiteX3277" fmla="*/ 1296244 w 5235586"/>
                <a:gd name="connsiteY3277" fmla="*/ 2630704 h 3977558"/>
                <a:gd name="connsiteX3278" fmla="*/ 1141593 w 5235586"/>
                <a:gd name="connsiteY3278" fmla="*/ 2630704 h 3977558"/>
                <a:gd name="connsiteX3279" fmla="*/ 1189395 w 5235586"/>
                <a:gd name="connsiteY3279" fmla="*/ 2678503 h 3977558"/>
                <a:gd name="connsiteX3280" fmla="*/ 1192206 w 5235586"/>
                <a:gd name="connsiteY3280" fmla="*/ 2681316 h 3977558"/>
                <a:gd name="connsiteX3281" fmla="*/ 1189395 w 5235586"/>
                <a:gd name="connsiteY3281" fmla="*/ 2684127 h 3977558"/>
                <a:gd name="connsiteX3282" fmla="*/ 1144407 w 5235586"/>
                <a:gd name="connsiteY3282" fmla="*/ 2729118 h 3977558"/>
                <a:gd name="connsiteX3283" fmla="*/ 1141593 w 5235586"/>
                <a:gd name="connsiteY3283" fmla="*/ 2731929 h 3977558"/>
                <a:gd name="connsiteX3284" fmla="*/ 1138780 w 5235586"/>
                <a:gd name="connsiteY3284" fmla="*/ 2729118 h 3977558"/>
                <a:gd name="connsiteX3285" fmla="*/ 1093791 w 5235586"/>
                <a:gd name="connsiteY3285" fmla="*/ 2684127 h 3977558"/>
                <a:gd name="connsiteX3286" fmla="*/ 1090981 w 5235586"/>
                <a:gd name="connsiteY3286" fmla="*/ 2681316 h 3977558"/>
                <a:gd name="connsiteX3287" fmla="*/ 1093791 w 5235586"/>
                <a:gd name="connsiteY3287" fmla="*/ 2678503 h 3977558"/>
                <a:gd name="connsiteX3288" fmla="*/ 1141593 w 5235586"/>
                <a:gd name="connsiteY3288" fmla="*/ 2630704 h 3977558"/>
                <a:gd name="connsiteX3289" fmla="*/ 984132 w 5235586"/>
                <a:gd name="connsiteY3289" fmla="*/ 2630704 h 3977558"/>
                <a:gd name="connsiteX3290" fmla="*/ 1031934 w 5235586"/>
                <a:gd name="connsiteY3290" fmla="*/ 2678503 h 3977558"/>
                <a:gd name="connsiteX3291" fmla="*/ 1034745 w 5235586"/>
                <a:gd name="connsiteY3291" fmla="*/ 2681316 h 3977558"/>
                <a:gd name="connsiteX3292" fmla="*/ 1031934 w 5235586"/>
                <a:gd name="connsiteY3292" fmla="*/ 2684127 h 3977558"/>
                <a:gd name="connsiteX3293" fmla="*/ 986946 w 5235586"/>
                <a:gd name="connsiteY3293" fmla="*/ 2729118 h 3977558"/>
                <a:gd name="connsiteX3294" fmla="*/ 984132 w 5235586"/>
                <a:gd name="connsiteY3294" fmla="*/ 2731929 h 3977558"/>
                <a:gd name="connsiteX3295" fmla="*/ 981319 w 5235586"/>
                <a:gd name="connsiteY3295" fmla="*/ 2729118 h 3977558"/>
                <a:gd name="connsiteX3296" fmla="*/ 936330 w 5235586"/>
                <a:gd name="connsiteY3296" fmla="*/ 2684127 h 3977558"/>
                <a:gd name="connsiteX3297" fmla="*/ 933520 w 5235586"/>
                <a:gd name="connsiteY3297" fmla="*/ 2681316 h 3977558"/>
                <a:gd name="connsiteX3298" fmla="*/ 936330 w 5235586"/>
                <a:gd name="connsiteY3298" fmla="*/ 2678503 h 3977558"/>
                <a:gd name="connsiteX3299" fmla="*/ 984132 w 5235586"/>
                <a:gd name="connsiteY3299" fmla="*/ 2630704 h 3977558"/>
                <a:gd name="connsiteX3300" fmla="*/ 829484 w 5235586"/>
                <a:gd name="connsiteY3300" fmla="*/ 2630704 h 3977558"/>
                <a:gd name="connsiteX3301" fmla="*/ 877286 w 5235586"/>
                <a:gd name="connsiteY3301" fmla="*/ 2678503 h 3977558"/>
                <a:gd name="connsiteX3302" fmla="*/ 880097 w 5235586"/>
                <a:gd name="connsiteY3302" fmla="*/ 2681316 h 3977558"/>
                <a:gd name="connsiteX3303" fmla="*/ 877286 w 5235586"/>
                <a:gd name="connsiteY3303" fmla="*/ 2684127 h 3977558"/>
                <a:gd name="connsiteX3304" fmla="*/ 832298 w 5235586"/>
                <a:gd name="connsiteY3304" fmla="*/ 2729118 h 3977558"/>
                <a:gd name="connsiteX3305" fmla="*/ 829484 w 5235586"/>
                <a:gd name="connsiteY3305" fmla="*/ 2731929 h 3977558"/>
                <a:gd name="connsiteX3306" fmla="*/ 826671 w 5235586"/>
                <a:gd name="connsiteY3306" fmla="*/ 2729118 h 3977558"/>
                <a:gd name="connsiteX3307" fmla="*/ 781682 w 5235586"/>
                <a:gd name="connsiteY3307" fmla="*/ 2684127 h 3977558"/>
                <a:gd name="connsiteX3308" fmla="*/ 778872 w 5235586"/>
                <a:gd name="connsiteY3308" fmla="*/ 2681316 h 3977558"/>
                <a:gd name="connsiteX3309" fmla="*/ 781682 w 5235586"/>
                <a:gd name="connsiteY3309" fmla="*/ 2678503 h 3977558"/>
                <a:gd name="connsiteX3310" fmla="*/ 829484 w 5235586"/>
                <a:gd name="connsiteY3310" fmla="*/ 2630704 h 3977558"/>
                <a:gd name="connsiteX3311" fmla="*/ 674833 w 5235586"/>
                <a:gd name="connsiteY3311" fmla="*/ 2630704 h 3977558"/>
                <a:gd name="connsiteX3312" fmla="*/ 722635 w 5235586"/>
                <a:gd name="connsiteY3312" fmla="*/ 2678503 h 3977558"/>
                <a:gd name="connsiteX3313" fmla="*/ 725446 w 5235586"/>
                <a:gd name="connsiteY3313" fmla="*/ 2681316 h 3977558"/>
                <a:gd name="connsiteX3314" fmla="*/ 722635 w 5235586"/>
                <a:gd name="connsiteY3314" fmla="*/ 2684127 h 3977558"/>
                <a:gd name="connsiteX3315" fmla="*/ 677647 w 5235586"/>
                <a:gd name="connsiteY3315" fmla="*/ 2729118 h 3977558"/>
                <a:gd name="connsiteX3316" fmla="*/ 674833 w 5235586"/>
                <a:gd name="connsiteY3316" fmla="*/ 2731929 h 3977558"/>
                <a:gd name="connsiteX3317" fmla="*/ 672020 w 5235586"/>
                <a:gd name="connsiteY3317" fmla="*/ 2729118 h 3977558"/>
                <a:gd name="connsiteX3318" fmla="*/ 627031 w 5235586"/>
                <a:gd name="connsiteY3318" fmla="*/ 2684127 h 3977558"/>
                <a:gd name="connsiteX3319" fmla="*/ 624221 w 5235586"/>
                <a:gd name="connsiteY3319" fmla="*/ 2681316 h 3977558"/>
                <a:gd name="connsiteX3320" fmla="*/ 627031 w 5235586"/>
                <a:gd name="connsiteY3320" fmla="*/ 2678503 h 3977558"/>
                <a:gd name="connsiteX3321" fmla="*/ 674833 w 5235586"/>
                <a:gd name="connsiteY3321" fmla="*/ 2630704 h 3977558"/>
                <a:gd name="connsiteX3322" fmla="*/ 517372 w 5235586"/>
                <a:gd name="connsiteY3322" fmla="*/ 2630704 h 3977558"/>
                <a:gd name="connsiteX3323" fmla="*/ 565174 w 5235586"/>
                <a:gd name="connsiteY3323" fmla="*/ 2678503 h 3977558"/>
                <a:gd name="connsiteX3324" fmla="*/ 567985 w 5235586"/>
                <a:gd name="connsiteY3324" fmla="*/ 2681316 h 3977558"/>
                <a:gd name="connsiteX3325" fmla="*/ 565174 w 5235586"/>
                <a:gd name="connsiteY3325" fmla="*/ 2684127 h 3977558"/>
                <a:gd name="connsiteX3326" fmla="*/ 520183 w 5235586"/>
                <a:gd name="connsiteY3326" fmla="*/ 2729118 h 3977558"/>
                <a:gd name="connsiteX3327" fmla="*/ 517372 w 5235586"/>
                <a:gd name="connsiteY3327" fmla="*/ 2731929 h 3977558"/>
                <a:gd name="connsiteX3328" fmla="*/ 514559 w 5235586"/>
                <a:gd name="connsiteY3328" fmla="*/ 2729118 h 3977558"/>
                <a:gd name="connsiteX3329" fmla="*/ 469570 w 5235586"/>
                <a:gd name="connsiteY3329" fmla="*/ 2684127 h 3977558"/>
                <a:gd name="connsiteX3330" fmla="*/ 466760 w 5235586"/>
                <a:gd name="connsiteY3330" fmla="*/ 2681316 h 3977558"/>
                <a:gd name="connsiteX3331" fmla="*/ 469570 w 5235586"/>
                <a:gd name="connsiteY3331" fmla="*/ 2678503 h 3977558"/>
                <a:gd name="connsiteX3332" fmla="*/ 517372 w 5235586"/>
                <a:gd name="connsiteY3332" fmla="*/ 2630704 h 3977558"/>
                <a:gd name="connsiteX3333" fmla="*/ 362724 w 5235586"/>
                <a:gd name="connsiteY3333" fmla="*/ 2630704 h 3977558"/>
                <a:gd name="connsiteX3334" fmla="*/ 410526 w 5235586"/>
                <a:gd name="connsiteY3334" fmla="*/ 2678503 h 3977558"/>
                <a:gd name="connsiteX3335" fmla="*/ 413337 w 5235586"/>
                <a:gd name="connsiteY3335" fmla="*/ 2681316 h 3977558"/>
                <a:gd name="connsiteX3336" fmla="*/ 410526 w 5235586"/>
                <a:gd name="connsiteY3336" fmla="*/ 2684127 h 3977558"/>
                <a:gd name="connsiteX3337" fmla="*/ 365535 w 5235586"/>
                <a:gd name="connsiteY3337" fmla="*/ 2729118 h 3977558"/>
                <a:gd name="connsiteX3338" fmla="*/ 362724 w 5235586"/>
                <a:gd name="connsiteY3338" fmla="*/ 2731929 h 3977558"/>
                <a:gd name="connsiteX3339" fmla="*/ 359911 w 5235586"/>
                <a:gd name="connsiteY3339" fmla="*/ 2729118 h 3977558"/>
                <a:gd name="connsiteX3340" fmla="*/ 314922 w 5235586"/>
                <a:gd name="connsiteY3340" fmla="*/ 2684127 h 3977558"/>
                <a:gd name="connsiteX3341" fmla="*/ 312112 w 5235586"/>
                <a:gd name="connsiteY3341" fmla="*/ 2681316 h 3977558"/>
                <a:gd name="connsiteX3342" fmla="*/ 314922 w 5235586"/>
                <a:gd name="connsiteY3342" fmla="*/ 2678503 h 3977558"/>
                <a:gd name="connsiteX3343" fmla="*/ 362724 w 5235586"/>
                <a:gd name="connsiteY3343" fmla="*/ 2630704 h 3977558"/>
                <a:gd name="connsiteX3344" fmla="*/ 208073 w 5235586"/>
                <a:gd name="connsiteY3344" fmla="*/ 2630704 h 3977558"/>
                <a:gd name="connsiteX3345" fmla="*/ 255875 w 5235586"/>
                <a:gd name="connsiteY3345" fmla="*/ 2678503 h 3977558"/>
                <a:gd name="connsiteX3346" fmla="*/ 258686 w 5235586"/>
                <a:gd name="connsiteY3346" fmla="*/ 2681316 h 3977558"/>
                <a:gd name="connsiteX3347" fmla="*/ 255875 w 5235586"/>
                <a:gd name="connsiteY3347" fmla="*/ 2684127 h 3977558"/>
                <a:gd name="connsiteX3348" fmla="*/ 210884 w 5235586"/>
                <a:gd name="connsiteY3348" fmla="*/ 2729118 h 3977558"/>
                <a:gd name="connsiteX3349" fmla="*/ 208073 w 5235586"/>
                <a:gd name="connsiteY3349" fmla="*/ 2731929 h 3977558"/>
                <a:gd name="connsiteX3350" fmla="*/ 205260 w 5235586"/>
                <a:gd name="connsiteY3350" fmla="*/ 2729118 h 3977558"/>
                <a:gd name="connsiteX3351" fmla="*/ 160271 w 5235586"/>
                <a:gd name="connsiteY3351" fmla="*/ 2684127 h 3977558"/>
                <a:gd name="connsiteX3352" fmla="*/ 157461 w 5235586"/>
                <a:gd name="connsiteY3352" fmla="*/ 2681316 h 3977558"/>
                <a:gd name="connsiteX3353" fmla="*/ 160271 w 5235586"/>
                <a:gd name="connsiteY3353" fmla="*/ 2678503 h 3977558"/>
                <a:gd name="connsiteX3354" fmla="*/ 208073 w 5235586"/>
                <a:gd name="connsiteY3354" fmla="*/ 2630704 h 3977558"/>
                <a:gd name="connsiteX3355" fmla="*/ 50612 w 5235586"/>
                <a:gd name="connsiteY3355" fmla="*/ 2630704 h 3977558"/>
                <a:gd name="connsiteX3356" fmla="*/ 98414 w 5235586"/>
                <a:gd name="connsiteY3356" fmla="*/ 2678503 h 3977558"/>
                <a:gd name="connsiteX3357" fmla="*/ 101225 w 5235586"/>
                <a:gd name="connsiteY3357" fmla="*/ 2681316 h 3977558"/>
                <a:gd name="connsiteX3358" fmla="*/ 98414 w 5235586"/>
                <a:gd name="connsiteY3358" fmla="*/ 2684127 h 3977558"/>
                <a:gd name="connsiteX3359" fmla="*/ 53426 w 5235586"/>
                <a:gd name="connsiteY3359" fmla="*/ 2729118 h 3977558"/>
                <a:gd name="connsiteX3360" fmla="*/ 50612 w 5235586"/>
                <a:gd name="connsiteY3360" fmla="*/ 2731929 h 3977558"/>
                <a:gd name="connsiteX3361" fmla="*/ 47802 w 5235586"/>
                <a:gd name="connsiteY3361" fmla="*/ 2729118 h 3977558"/>
                <a:gd name="connsiteX3362" fmla="*/ 2813 w 5235586"/>
                <a:gd name="connsiteY3362" fmla="*/ 2684127 h 3977558"/>
                <a:gd name="connsiteX3363" fmla="*/ 0 w 5235586"/>
                <a:gd name="connsiteY3363" fmla="*/ 2681316 h 3977558"/>
                <a:gd name="connsiteX3364" fmla="*/ 2813 w 5235586"/>
                <a:gd name="connsiteY3364" fmla="*/ 2678503 h 3977558"/>
                <a:gd name="connsiteX3365" fmla="*/ 50612 w 5235586"/>
                <a:gd name="connsiteY3365" fmla="*/ 2630704 h 3977558"/>
                <a:gd name="connsiteX3366" fmla="*/ 5184973 w 5235586"/>
                <a:gd name="connsiteY3366" fmla="*/ 2476053 h 3977558"/>
                <a:gd name="connsiteX3367" fmla="*/ 5232776 w 5235586"/>
                <a:gd name="connsiteY3367" fmla="*/ 2523852 h 3977558"/>
                <a:gd name="connsiteX3368" fmla="*/ 5235586 w 5235586"/>
                <a:gd name="connsiteY3368" fmla="*/ 2526665 h 3977558"/>
                <a:gd name="connsiteX3369" fmla="*/ 5232776 w 5235586"/>
                <a:gd name="connsiteY3369" fmla="*/ 2529476 h 3977558"/>
                <a:gd name="connsiteX3370" fmla="*/ 5187787 w 5235586"/>
                <a:gd name="connsiteY3370" fmla="*/ 2574467 h 3977558"/>
                <a:gd name="connsiteX3371" fmla="*/ 5184973 w 5235586"/>
                <a:gd name="connsiteY3371" fmla="*/ 2577278 h 3977558"/>
                <a:gd name="connsiteX3372" fmla="*/ 5182163 w 5235586"/>
                <a:gd name="connsiteY3372" fmla="*/ 2574467 h 3977558"/>
                <a:gd name="connsiteX3373" fmla="*/ 5137174 w 5235586"/>
                <a:gd name="connsiteY3373" fmla="*/ 2529476 h 3977558"/>
                <a:gd name="connsiteX3374" fmla="*/ 5134361 w 5235586"/>
                <a:gd name="connsiteY3374" fmla="*/ 2526665 h 3977558"/>
                <a:gd name="connsiteX3375" fmla="*/ 5137174 w 5235586"/>
                <a:gd name="connsiteY3375" fmla="*/ 2523852 h 3977558"/>
                <a:gd name="connsiteX3376" fmla="*/ 5184973 w 5235586"/>
                <a:gd name="connsiteY3376" fmla="*/ 2476053 h 3977558"/>
                <a:gd name="connsiteX3377" fmla="*/ 5030325 w 5235586"/>
                <a:gd name="connsiteY3377" fmla="*/ 2476053 h 3977558"/>
                <a:gd name="connsiteX3378" fmla="*/ 5078128 w 5235586"/>
                <a:gd name="connsiteY3378" fmla="*/ 2523852 h 3977558"/>
                <a:gd name="connsiteX3379" fmla="*/ 5080938 w 5235586"/>
                <a:gd name="connsiteY3379" fmla="*/ 2526665 h 3977558"/>
                <a:gd name="connsiteX3380" fmla="*/ 5078128 w 5235586"/>
                <a:gd name="connsiteY3380" fmla="*/ 2529476 h 3977558"/>
                <a:gd name="connsiteX3381" fmla="*/ 5033136 w 5235586"/>
                <a:gd name="connsiteY3381" fmla="*/ 2574467 h 3977558"/>
                <a:gd name="connsiteX3382" fmla="*/ 5030325 w 5235586"/>
                <a:gd name="connsiteY3382" fmla="*/ 2577278 h 3977558"/>
                <a:gd name="connsiteX3383" fmla="*/ 5027512 w 5235586"/>
                <a:gd name="connsiteY3383" fmla="*/ 2574467 h 3977558"/>
                <a:gd name="connsiteX3384" fmla="*/ 4982523 w 5235586"/>
                <a:gd name="connsiteY3384" fmla="*/ 2529476 h 3977558"/>
                <a:gd name="connsiteX3385" fmla="*/ 4979713 w 5235586"/>
                <a:gd name="connsiteY3385" fmla="*/ 2526665 h 3977558"/>
                <a:gd name="connsiteX3386" fmla="*/ 4982523 w 5235586"/>
                <a:gd name="connsiteY3386" fmla="*/ 2523852 h 3977558"/>
                <a:gd name="connsiteX3387" fmla="*/ 5030325 w 5235586"/>
                <a:gd name="connsiteY3387" fmla="*/ 2476053 h 3977558"/>
                <a:gd name="connsiteX3388" fmla="*/ 4872861 w 5235586"/>
                <a:gd name="connsiteY3388" fmla="*/ 2476053 h 3977558"/>
                <a:gd name="connsiteX3389" fmla="*/ 4920664 w 5235586"/>
                <a:gd name="connsiteY3389" fmla="*/ 2523852 h 3977558"/>
                <a:gd name="connsiteX3390" fmla="*/ 4923474 w 5235586"/>
                <a:gd name="connsiteY3390" fmla="*/ 2526665 h 3977558"/>
                <a:gd name="connsiteX3391" fmla="*/ 4920664 w 5235586"/>
                <a:gd name="connsiteY3391" fmla="*/ 2529476 h 3977558"/>
                <a:gd name="connsiteX3392" fmla="*/ 4875675 w 5235586"/>
                <a:gd name="connsiteY3392" fmla="*/ 2574467 h 3977558"/>
                <a:gd name="connsiteX3393" fmla="*/ 4872861 w 5235586"/>
                <a:gd name="connsiteY3393" fmla="*/ 2577278 h 3977558"/>
                <a:gd name="connsiteX3394" fmla="*/ 4870048 w 5235586"/>
                <a:gd name="connsiteY3394" fmla="*/ 2574467 h 3977558"/>
                <a:gd name="connsiteX3395" fmla="*/ 4825062 w 5235586"/>
                <a:gd name="connsiteY3395" fmla="*/ 2529476 h 3977558"/>
                <a:gd name="connsiteX3396" fmla="*/ 4822249 w 5235586"/>
                <a:gd name="connsiteY3396" fmla="*/ 2526665 h 3977558"/>
                <a:gd name="connsiteX3397" fmla="*/ 4825062 w 5235586"/>
                <a:gd name="connsiteY3397" fmla="*/ 2523852 h 3977558"/>
                <a:gd name="connsiteX3398" fmla="*/ 4872861 w 5235586"/>
                <a:gd name="connsiteY3398" fmla="*/ 2476053 h 3977558"/>
                <a:gd name="connsiteX3399" fmla="*/ 4718213 w 5235586"/>
                <a:gd name="connsiteY3399" fmla="*/ 2476053 h 3977558"/>
                <a:gd name="connsiteX3400" fmla="*/ 4766016 w 5235586"/>
                <a:gd name="connsiteY3400" fmla="*/ 2523852 h 3977558"/>
                <a:gd name="connsiteX3401" fmla="*/ 4768826 w 5235586"/>
                <a:gd name="connsiteY3401" fmla="*/ 2526665 h 3977558"/>
                <a:gd name="connsiteX3402" fmla="*/ 4766016 w 5235586"/>
                <a:gd name="connsiteY3402" fmla="*/ 2529476 h 3977558"/>
                <a:gd name="connsiteX3403" fmla="*/ 4721027 w 5235586"/>
                <a:gd name="connsiteY3403" fmla="*/ 2574467 h 3977558"/>
                <a:gd name="connsiteX3404" fmla="*/ 4718213 w 5235586"/>
                <a:gd name="connsiteY3404" fmla="*/ 2577278 h 3977558"/>
                <a:gd name="connsiteX3405" fmla="*/ 4715400 w 5235586"/>
                <a:gd name="connsiteY3405" fmla="*/ 2574467 h 3977558"/>
                <a:gd name="connsiteX3406" fmla="*/ 4670414 w 5235586"/>
                <a:gd name="connsiteY3406" fmla="*/ 2529476 h 3977558"/>
                <a:gd name="connsiteX3407" fmla="*/ 4667601 w 5235586"/>
                <a:gd name="connsiteY3407" fmla="*/ 2526665 h 3977558"/>
                <a:gd name="connsiteX3408" fmla="*/ 4670414 w 5235586"/>
                <a:gd name="connsiteY3408" fmla="*/ 2523852 h 3977558"/>
                <a:gd name="connsiteX3409" fmla="*/ 4718213 w 5235586"/>
                <a:gd name="connsiteY3409" fmla="*/ 2476053 h 3977558"/>
                <a:gd name="connsiteX3410" fmla="*/ 4563563 w 5235586"/>
                <a:gd name="connsiteY3410" fmla="*/ 2476053 h 3977558"/>
                <a:gd name="connsiteX3411" fmla="*/ 4611365 w 5235586"/>
                <a:gd name="connsiteY3411" fmla="*/ 2523852 h 3977558"/>
                <a:gd name="connsiteX3412" fmla="*/ 4614175 w 5235586"/>
                <a:gd name="connsiteY3412" fmla="*/ 2526665 h 3977558"/>
                <a:gd name="connsiteX3413" fmla="*/ 4611365 w 5235586"/>
                <a:gd name="connsiteY3413" fmla="*/ 2529476 h 3977558"/>
                <a:gd name="connsiteX3414" fmla="*/ 4566376 w 5235586"/>
                <a:gd name="connsiteY3414" fmla="*/ 2574467 h 3977558"/>
                <a:gd name="connsiteX3415" fmla="*/ 4563563 w 5235586"/>
                <a:gd name="connsiteY3415" fmla="*/ 2577278 h 3977558"/>
                <a:gd name="connsiteX3416" fmla="*/ 4560749 w 5235586"/>
                <a:gd name="connsiteY3416" fmla="*/ 2574467 h 3977558"/>
                <a:gd name="connsiteX3417" fmla="*/ 4515763 w 5235586"/>
                <a:gd name="connsiteY3417" fmla="*/ 2529476 h 3977558"/>
                <a:gd name="connsiteX3418" fmla="*/ 4512950 w 5235586"/>
                <a:gd name="connsiteY3418" fmla="*/ 2526665 h 3977558"/>
                <a:gd name="connsiteX3419" fmla="*/ 4515763 w 5235586"/>
                <a:gd name="connsiteY3419" fmla="*/ 2523852 h 3977558"/>
                <a:gd name="connsiteX3420" fmla="*/ 4563563 w 5235586"/>
                <a:gd name="connsiteY3420" fmla="*/ 2476053 h 3977558"/>
                <a:gd name="connsiteX3421" fmla="*/ 4406104 w 5235586"/>
                <a:gd name="connsiteY3421" fmla="*/ 2476053 h 3977558"/>
                <a:gd name="connsiteX3422" fmla="*/ 4453907 w 5235586"/>
                <a:gd name="connsiteY3422" fmla="*/ 2523852 h 3977558"/>
                <a:gd name="connsiteX3423" fmla="*/ 4456717 w 5235586"/>
                <a:gd name="connsiteY3423" fmla="*/ 2526665 h 3977558"/>
                <a:gd name="connsiteX3424" fmla="*/ 4453907 w 5235586"/>
                <a:gd name="connsiteY3424" fmla="*/ 2529476 h 3977558"/>
                <a:gd name="connsiteX3425" fmla="*/ 4408915 w 5235586"/>
                <a:gd name="connsiteY3425" fmla="*/ 2574467 h 3977558"/>
                <a:gd name="connsiteX3426" fmla="*/ 4406104 w 5235586"/>
                <a:gd name="connsiteY3426" fmla="*/ 2577278 h 3977558"/>
                <a:gd name="connsiteX3427" fmla="*/ 4403291 w 5235586"/>
                <a:gd name="connsiteY3427" fmla="*/ 2574467 h 3977558"/>
                <a:gd name="connsiteX3428" fmla="*/ 4358302 w 5235586"/>
                <a:gd name="connsiteY3428" fmla="*/ 2529476 h 3977558"/>
                <a:gd name="connsiteX3429" fmla="*/ 4355492 w 5235586"/>
                <a:gd name="connsiteY3429" fmla="*/ 2526665 h 3977558"/>
                <a:gd name="connsiteX3430" fmla="*/ 4358302 w 5235586"/>
                <a:gd name="connsiteY3430" fmla="*/ 2523852 h 3977558"/>
                <a:gd name="connsiteX3431" fmla="*/ 4406104 w 5235586"/>
                <a:gd name="connsiteY3431" fmla="*/ 2476053 h 3977558"/>
                <a:gd name="connsiteX3432" fmla="*/ 4251453 w 5235586"/>
                <a:gd name="connsiteY3432" fmla="*/ 2476053 h 3977558"/>
                <a:gd name="connsiteX3433" fmla="*/ 4299256 w 5235586"/>
                <a:gd name="connsiteY3433" fmla="*/ 2523852 h 3977558"/>
                <a:gd name="connsiteX3434" fmla="*/ 4302066 w 5235586"/>
                <a:gd name="connsiteY3434" fmla="*/ 2526665 h 3977558"/>
                <a:gd name="connsiteX3435" fmla="*/ 4299256 w 5235586"/>
                <a:gd name="connsiteY3435" fmla="*/ 2529476 h 3977558"/>
                <a:gd name="connsiteX3436" fmla="*/ 4254264 w 5235586"/>
                <a:gd name="connsiteY3436" fmla="*/ 2574467 h 3977558"/>
                <a:gd name="connsiteX3437" fmla="*/ 4251453 w 5235586"/>
                <a:gd name="connsiteY3437" fmla="*/ 2577278 h 3977558"/>
                <a:gd name="connsiteX3438" fmla="*/ 4248640 w 5235586"/>
                <a:gd name="connsiteY3438" fmla="*/ 2574467 h 3977558"/>
                <a:gd name="connsiteX3439" fmla="*/ 4203651 w 5235586"/>
                <a:gd name="connsiteY3439" fmla="*/ 2529476 h 3977558"/>
                <a:gd name="connsiteX3440" fmla="*/ 4200841 w 5235586"/>
                <a:gd name="connsiteY3440" fmla="*/ 2526665 h 3977558"/>
                <a:gd name="connsiteX3441" fmla="*/ 4203651 w 5235586"/>
                <a:gd name="connsiteY3441" fmla="*/ 2523852 h 3977558"/>
                <a:gd name="connsiteX3442" fmla="*/ 4251453 w 5235586"/>
                <a:gd name="connsiteY3442" fmla="*/ 2476053 h 3977558"/>
                <a:gd name="connsiteX3443" fmla="*/ 4096805 w 5235586"/>
                <a:gd name="connsiteY3443" fmla="*/ 2476053 h 3977558"/>
                <a:gd name="connsiteX3444" fmla="*/ 4144608 w 5235586"/>
                <a:gd name="connsiteY3444" fmla="*/ 2523852 h 3977558"/>
                <a:gd name="connsiteX3445" fmla="*/ 4147418 w 5235586"/>
                <a:gd name="connsiteY3445" fmla="*/ 2526665 h 3977558"/>
                <a:gd name="connsiteX3446" fmla="*/ 4144608 w 5235586"/>
                <a:gd name="connsiteY3446" fmla="*/ 2529476 h 3977558"/>
                <a:gd name="connsiteX3447" fmla="*/ 4099616 w 5235586"/>
                <a:gd name="connsiteY3447" fmla="*/ 2574467 h 3977558"/>
                <a:gd name="connsiteX3448" fmla="*/ 4096805 w 5235586"/>
                <a:gd name="connsiteY3448" fmla="*/ 2577278 h 3977558"/>
                <a:gd name="connsiteX3449" fmla="*/ 4093992 w 5235586"/>
                <a:gd name="connsiteY3449" fmla="*/ 2574467 h 3977558"/>
                <a:gd name="connsiteX3450" fmla="*/ 4049003 w 5235586"/>
                <a:gd name="connsiteY3450" fmla="*/ 2529476 h 3977558"/>
                <a:gd name="connsiteX3451" fmla="*/ 4046193 w 5235586"/>
                <a:gd name="connsiteY3451" fmla="*/ 2526665 h 3977558"/>
                <a:gd name="connsiteX3452" fmla="*/ 4049003 w 5235586"/>
                <a:gd name="connsiteY3452" fmla="*/ 2523852 h 3977558"/>
                <a:gd name="connsiteX3453" fmla="*/ 4096805 w 5235586"/>
                <a:gd name="connsiteY3453" fmla="*/ 2476053 h 3977558"/>
                <a:gd name="connsiteX3454" fmla="*/ 3939345 w 5235586"/>
                <a:gd name="connsiteY3454" fmla="*/ 2476053 h 3977558"/>
                <a:gd name="connsiteX3455" fmla="*/ 3987147 w 5235586"/>
                <a:gd name="connsiteY3455" fmla="*/ 2523852 h 3977558"/>
                <a:gd name="connsiteX3456" fmla="*/ 3989957 w 5235586"/>
                <a:gd name="connsiteY3456" fmla="*/ 2526665 h 3977558"/>
                <a:gd name="connsiteX3457" fmla="*/ 3987147 w 5235586"/>
                <a:gd name="connsiteY3457" fmla="*/ 2529476 h 3977558"/>
                <a:gd name="connsiteX3458" fmla="*/ 3942155 w 5235586"/>
                <a:gd name="connsiteY3458" fmla="*/ 2574467 h 3977558"/>
                <a:gd name="connsiteX3459" fmla="*/ 3939345 w 5235586"/>
                <a:gd name="connsiteY3459" fmla="*/ 2577278 h 3977558"/>
                <a:gd name="connsiteX3460" fmla="*/ 3936531 w 5235586"/>
                <a:gd name="connsiteY3460" fmla="*/ 2574467 h 3977558"/>
                <a:gd name="connsiteX3461" fmla="*/ 3891545 w 5235586"/>
                <a:gd name="connsiteY3461" fmla="*/ 2529476 h 3977558"/>
                <a:gd name="connsiteX3462" fmla="*/ 3888732 w 5235586"/>
                <a:gd name="connsiteY3462" fmla="*/ 2526665 h 3977558"/>
                <a:gd name="connsiteX3463" fmla="*/ 3891545 w 5235586"/>
                <a:gd name="connsiteY3463" fmla="*/ 2523852 h 3977558"/>
                <a:gd name="connsiteX3464" fmla="*/ 3939345 w 5235586"/>
                <a:gd name="connsiteY3464" fmla="*/ 2476053 h 3977558"/>
                <a:gd name="connsiteX3465" fmla="*/ 3784693 w 5235586"/>
                <a:gd name="connsiteY3465" fmla="*/ 2476053 h 3977558"/>
                <a:gd name="connsiteX3466" fmla="*/ 3832496 w 5235586"/>
                <a:gd name="connsiteY3466" fmla="*/ 2523852 h 3977558"/>
                <a:gd name="connsiteX3467" fmla="*/ 3835306 w 5235586"/>
                <a:gd name="connsiteY3467" fmla="*/ 2526665 h 3977558"/>
                <a:gd name="connsiteX3468" fmla="*/ 3832496 w 5235586"/>
                <a:gd name="connsiteY3468" fmla="*/ 2529476 h 3977558"/>
                <a:gd name="connsiteX3469" fmla="*/ 3787504 w 5235586"/>
                <a:gd name="connsiteY3469" fmla="*/ 2574467 h 3977558"/>
                <a:gd name="connsiteX3470" fmla="*/ 3784693 w 5235586"/>
                <a:gd name="connsiteY3470" fmla="*/ 2577278 h 3977558"/>
                <a:gd name="connsiteX3471" fmla="*/ 3781880 w 5235586"/>
                <a:gd name="connsiteY3471" fmla="*/ 2574467 h 3977558"/>
                <a:gd name="connsiteX3472" fmla="*/ 3736894 w 5235586"/>
                <a:gd name="connsiteY3472" fmla="*/ 2529476 h 3977558"/>
                <a:gd name="connsiteX3473" fmla="*/ 3734081 w 5235586"/>
                <a:gd name="connsiteY3473" fmla="*/ 2526665 h 3977558"/>
                <a:gd name="connsiteX3474" fmla="*/ 3736894 w 5235586"/>
                <a:gd name="connsiteY3474" fmla="*/ 2523852 h 3977558"/>
                <a:gd name="connsiteX3475" fmla="*/ 3784693 w 5235586"/>
                <a:gd name="connsiteY3475" fmla="*/ 2476053 h 3977558"/>
                <a:gd name="connsiteX3476" fmla="*/ 3630045 w 5235586"/>
                <a:gd name="connsiteY3476" fmla="*/ 2476053 h 3977558"/>
                <a:gd name="connsiteX3477" fmla="*/ 3677848 w 5235586"/>
                <a:gd name="connsiteY3477" fmla="*/ 2523852 h 3977558"/>
                <a:gd name="connsiteX3478" fmla="*/ 3680658 w 5235586"/>
                <a:gd name="connsiteY3478" fmla="*/ 2526665 h 3977558"/>
                <a:gd name="connsiteX3479" fmla="*/ 3677848 w 5235586"/>
                <a:gd name="connsiteY3479" fmla="*/ 2529476 h 3977558"/>
                <a:gd name="connsiteX3480" fmla="*/ 3632856 w 5235586"/>
                <a:gd name="connsiteY3480" fmla="*/ 2574467 h 3977558"/>
                <a:gd name="connsiteX3481" fmla="*/ 3630045 w 5235586"/>
                <a:gd name="connsiteY3481" fmla="*/ 2577278 h 3977558"/>
                <a:gd name="connsiteX3482" fmla="*/ 3627232 w 5235586"/>
                <a:gd name="connsiteY3482" fmla="*/ 2574467 h 3977558"/>
                <a:gd name="connsiteX3483" fmla="*/ 3582246 w 5235586"/>
                <a:gd name="connsiteY3483" fmla="*/ 2529476 h 3977558"/>
                <a:gd name="connsiteX3484" fmla="*/ 3579433 w 5235586"/>
                <a:gd name="connsiteY3484" fmla="*/ 2526665 h 3977558"/>
                <a:gd name="connsiteX3485" fmla="*/ 3582246 w 5235586"/>
                <a:gd name="connsiteY3485" fmla="*/ 2523852 h 3977558"/>
                <a:gd name="connsiteX3486" fmla="*/ 3630045 w 5235586"/>
                <a:gd name="connsiteY3486" fmla="*/ 2476053 h 3977558"/>
                <a:gd name="connsiteX3487" fmla="*/ 3472581 w 5235586"/>
                <a:gd name="connsiteY3487" fmla="*/ 2476053 h 3977558"/>
                <a:gd name="connsiteX3488" fmla="*/ 3520384 w 5235586"/>
                <a:gd name="connsiteY3488" fmla="*/ 2523852 h 3977558"/>
                <a:gd name="connsiteX3489" fmla="*/ 3523194 w 5235586"/>
                <a:gd name="connsiteY3489" fmla="*/ 2526665 h 3977558"/>
                <a:gd name="connsiteX3490" fmla="*/ 3520384 w 5235586"/>
                <a:gd name="connsiteY3490" fmla="*/ 2529476 h 3977558"/>
                <a:gd name="connsiteX3491" fmla="*/ 3475395 w 5235586"/>
                <a:gd name="connsiteY3491" fmla="*/ 2574467 h 3977558"/>
                <a:gd name="connsiteX3492" fmla="*/ 3472581 w 5235586"/>
                <a:gd name="connsiteY3492" fmla="*/ 2577278 h 3977558"/>
                <a:gd name="connsiteX3493" fmla="*/ 3469771 w 5235586"/>
                <a:gd name="connsiteY3493" fmla="*/ 2574467 h 3977558"/>
                <a:gd name="connsiteX3494" fmla="*/ 3424782 w 5235586"/>
                <a:gd name="connsiteY3494" fmla="*/ 2529476 h 3977558"/>
                <a:gd name="connsiteX3495" fmla="*/ 3421969 w 5235586"/>
                <a:gd name="connsiteY3495" fmla="*/ 2526665 h 3977558"/>
                <a:gd name="connsiteX3496" fmla="*/ 3424782 w 5235586"/>
                <a:gd name="connsiteY3496" fmla="*/ 2523852 h 3977558"/>
                <a:gd name="connsiteX3497" fmla="*/ 3472581 w 5235586"/>
                <a:gd name="connsiteY3497" fmla="*/ 2476053 h 3977558"/>
                <a:gd name="connsiteX3498" fmla="*/ 3317933 w 5235586"/>
                <a:gd name="connsiteY3498" fmla="*/ 2476053 h 3977558"/>
                <a:gd name="connsiteX3499" fmla="*/ 3365736 w 5235586"/>
                <a:gd name="connsiteY3499" fmla="*/ 2523852 h 3977558"/>
                <a:gd name="connsiteX3500" fmla="*/ 3368546 w 5235586"/>
                <a:gd name="connsiteY3500" fmla="*/ 2526665 h 3977558"/>
                <a:gd name="connsiteX3501" fmla="*/ 3365736 w 5235586"/>
                <a:gd name="connsiteY3501" fmla="*/ 2529476 h 3977558"/>
                <a:gd name="connsiteX3502" fmla="*/ 3320747 w 5235586"/>
                <a:gd name="connsiteY3502" fmla="*/ 2574467 h 3977558"/>
                <a:gd name="connsiteX3503" fmla="*/ 3317933 w 5235586"/>
                <a:gd name="connsiteY3503" fmla="*/ 2577278 h 3977558"/>
                <a:gd name="connsiteX3504" fmla="*/ 3315123 w 5235586"/>
                <a:gd name="connsiteY3504" fmla="*/ 2574467 h 3977558"/>
                <a:gd name="connsiteX3505" fmla="*/ 3270134 w 5235586"/>
                <a:gd name="connsiteY3505" fmla="*/ 2529476 h 3977558"/>
                <a:gd name="connsiteX3506" fmla="*/ 3267321 w 5235586"/>
                <a:gd name="connsiteY3506" fmla="*/ 2526665 h 3977558"/>
                <a:gd name="connsiteX3507" fmla="*/ 3270134 w 5235586"/>
                <a:gd name="connsiteY3507" fmla="*/ 2523852 h 3977558"/>
                <a:gd name="connsiteX3508" fmla="*/ 3317933 w 5235586"/>
                <a:gd name="connsiteY3508" fmla="*/ 2476053 h 3977558"/>
                <a:gd name="connsiteX3509" fmla="*/ 3163283 w 5235586"/>
                <a:gd name="connsiteY3509" fmla="*/ 2476053 h 3977558"/>
                <a:gd name="connsiteX3510" fmla="*/ 3211085 w 5235586"/>
                <a:gd name="connsiteY3510" fmla="*/ 2523852 h 3977558"/>
                <a:gd name="connsiteX3511" fmla="*/ 3213895 w 5235586"/>
                <a:gd name="connsiteY3511" fmla="*/ 2526665 h 3977558"/>
                <a:gd name="connsiteX3512" fmla="*/ 3211085 w 5235586"/>
                <a:gd name="connsiteY3512" fmla="*/ 2529476 h 3977558"/>
                <a:gd name="connsiteX3513" fmla="*/ 3166096 w 5235586"/>
                <a:gd name="connsiteY3513" fmla="*/ 2574467 h 3977558"/>
                <a:gd name="connsiteX3514" fmla="*/ 3163283 w 5235586"/>
                <a:gd name="connsiteY3514" fmla="*/ 2577278 h 3977558"/>
                <a:gd name="connsiteX3515" fmla="*/ 3160472 w 5235586"/>
                <a:gd name="connsiteY3515" fmla="*/ 2574467 h 3977558"/>
                <a:gd name="connsiteX3516" fmla="*/ 3115483 w 5235586"/>
                <a:gd name="connsiteY3516" fmla="*/ 2529476 h 3977558"/>
                <a:gd name="connsiteX3517" fmla="*/ 3112670 w 5235586"/>
                <a:gd name="connsiteY3517" fmla="*/ 2526665 h 3977558"/>
                <a:gd name="connsiteX3518" fmla="*/ 3115483 w 5235586"/>
                <a:gd name="connsiteY3518" fmla="*/ 2523852 h 3977558"/>
                <a:gd name="connsiteX3519" fmla="*/ 3163283 w 5235586"/>
                <a:gd name="connsiteY3519" fmla="*/ 2476053 h 3977558"/>
                <a:gd name="connsiteX3520" fmla="*/ 3005823 w 5235586"/>
                <a:gd name="connsiteY3520" fmla="*/ 2476053 h 3977558"/>
                <a:gd name="connsiteX3521" fmla="*/ 3053626 w 5235586"/>
                <a:gd name="connsiteY3521" fmla="*/ 2523852 h 3977558"/>
                <a:gd name="connsiteX3522" fmla="*/ 3056436 w 5235586"/>
                <a:gd name="connsiteY3522" fmla="*/ 2526665 h 3977558"/>
                <a:gd name="connsiteX3523" fmla="*/ 3053626 w 5235586"/>
                <a:gd name="connsiteY3523" fmla="*/ 2529476 h 3977558"/>
                <a:gd name="connsiteX3524" fmla="*/ 3008634 w 5235586"/>
                <a:gd name="connsiteY3524" fmla="*/ 2574467 h 3977558"/>
                <a:gd name="connsiteX3525" fmla="*/ 3005823 w 5235586"/>
                <a:gd name="connsiteY3525" fmla="*/ 2577278 h 3977558"/>
                <a:gd name="connsiteX3526" fmla="*/ 3003010 w 5235586"/>
                <a:gd name="connsiteY3526" fmla="*/ 2574467 h 3977558"/>
                <a:gd name="connsiteX3527" fmla="*/ 2958021 w 5235586"/>
                <a:gd name="connsiteY3527" fmla="*/ 2529476 h 3977558"/>
                <a:gd name="connsiteX3528" fmla="*/ 2955211 w 5235586"/>
                <a:gd name="connsiteY3528" fmla="*/ 2526665 h 3977558"/>
                <a:gd name="connsiteX3529" fmla="*/ 2958021 w 5235586"/>
                <a:gd name="connsiteY3529" fmla="*/ 2523852 h 3977558"/>
                <a:gd name="connsiteX3530" fmla="*/ 3005823 w 5235586"/>
                <a:gd name="connsiteY3530" fmla="*/ 2476053 h 3977558"/>
                <a:gd name="connsiteX3531" fmla="*/ 2851172 w 5235586"/>
                <a:gd name="connsiteY3531" fmla="*/ 2476053 h 3977558"/>
                <a:gd name="connsiteX3532" fmla="*/ 2898975 w 5235586"/>
                <a:gd name="connsiteY3532" fmla="*/ 2523852 h 3977558"/>
                <a:gd name="connsiteX3533" fmla="*/ 2901785 w 5235586"/>
                <a:gd name="connsiteY3533" fmla="*/ 2526665 h 3977558"/>
                <a:gd name="connsiteX3534" fmla="*/ 2898975 w 5235586"/>
                <a:gd name="connsiteY3534" fmla="*/ 2529476 h 3977558"/>
                <a:gd name="connsiteX3535" fmla="*/ 2853983 w 5235586"/>
                <a:gd name="connsiteY3535" fmla="*/ 2574467 h 3977558"/>
                <a:gd name="connsiteX3536" fmla="*/ 2851172 w 5235586"/>
                <a:gd name="connsiteY3536" fmla="*/ 2577278 h 3977558"/>
                <a:gd name="connsiteX3537" fmla="*/ 2848359 w 5235586"/>
                <a:gd name="connsiteY3537" fmla="*/ 2574467 h 3977558"/>
                <a:gd name="connsiteX3538" fmla="*/ 2803370 w 5235586"/>
                <a:gd name="connsiteY3538" fmla="*/ 2529476 h 3977558"/>
                <a:gd name="connsiteX3539" fmla="*/ 2800560 w 5235586"/>
                <a:gd name="connsiteY3539" fmla="*/ 2526665 h 3977558"/>
                <a:gd name="connsiteX3540" fmla="*/ 2803370 w 5235586"/>
                <a:gd name="connsiteY3540" fmla="*/ 2523852 h 3977558"/>
                <a:gd name="connsiteX3541" fmla="*/ 2851172 w 5235586"/>
                <a:gd name="connsiteY3541" fmla="*/ 2476053 h 3977558"/>
                <a:gd name="connsiteX3542" fmla="*/ 2696525 w 5235586"/>
                <a:gd name="connsiteY3542" fmla="*/ 2476053 h 3977558"/>
                <a:gd name="connsiteX3543" fmla="*/ 2744328 w 5235586"/>
                <a:gd name="connsiteY3543" fmla="*/ 2523852 h 3977558"/>
                <a:gd name="connsiteX3544" fmla="*/ 2747138 w 5235586"/>
                <a:gd name="connsiteY3544" fmla="*/ 2526665 h 3977558"/>
                <a:gd name="connsiteX3545" fmla="*/ 2744328 w 5235586"/>
                <a:gd name="connsiteY3545" fmla="*/ 2529476 h 3977558"/>
                <a:gd name="connsiteX3546" fmla="*/ 2699336 w 5235586"/>
                <a:gd name="connsiteY3546" fmla="*/ 2574467 h 3977558"/>
                <a:gd name="connsiteX3547" fmla="*/ 2696525 w 5235586"/>
                <a:gd name="connsiteY3547" fmla="*/ 2577278 h 3977558"/>
                <a:gd name="connsiteX3548" fmla="*/ 2693712 w 5235586"/>
                <a:gd name="connsiteY3548" fmla="*/ 2574467 h 3977558"/>
                <a:gd name="connsiteX3549" fmla="*/ 2648723 w 5235586"/>
                <a:gd name="connsiteY3549" fmla="*/ 2529476 h 3977558"/>
                <a:gd name="connsiteX3550" fmla="*/ 2645913 w 5235586"/>
                <a:gd name="connsiteY3550" fmla="*/ 2526665 h 3977558"/>
                <a:gd name="connsiteX3551" fmla="*/ 2648723 w 5235586"/>
                <a:gd name="connsiteY3551" fmla="*/ 2523852 h 3977558"/>
                <a:gd name="connsiteX3552" fmla="*/ 2696525 w 5235586"/>
                <a:gd name="connsiteY3552" fmla="*/ 2476053 h 3977558"/>
                <a:gd name="connsiteX3553" fmla="*/ 2539061 w 5235586"/>
                <a:gd name="connsiteY3553" fmla="*/ 2476053 h 3977558"/>
                <a:gd name="connsiteX3554" fmla="*/ 2586863 w 5235586"/>
                <a:gd name="connsiteY3554" fmla="*/ 2523852 h 3977558"/>
                <a:gd name="connsiteX3555" fmla="*/ 2589673 w 5235586"/>
                <a:gd name="connsiteY3555" fmla="*/ 2526665 h 3977558"/>
                <a:gd name="connsiteX3556" fmla="*/ 2586863 w 5235586"/>
                <a:gd name="connsiteY3556" fmla="*/ 2529476 h 3977558"/>
                <a:gd name="connsiteX3557" fmla="*/ 2541874 w 5235586"/>
                <a:gd name="connsiteY3557" fmla="*/ 2574467 h 3977558"/>
                <a:gd name="connsiteX3558" fmla="*/ 2539061 w 5235586"/>
                <a:gd name="connsiteY3558" fmla="*/ 2577278 h 3977558"/>
                <a:gd name="connsiteX3559" fmla="*/ 2536247 w 5235586"/>
                <a:gd name="connsiteY3559" fmla="*/ 2574467 h 3977558"/>
                <a:gd name="connsiteX3560" fmla="*/ 2491261 w 5235586"/>
                <a:gd name="connsiteY3560" fmla="*/ 2529476 h 3977558"/>
                <a:gd name="connsiteX3561" fmla="*/ 2488448 w 5235586"/>
                <a:gd name="connsiteY3561" fmla="*/ 2526665 h 3977558"/>
                <a:gd name="connsiteX3562" fmla="*/ 2491261 w 5235586"/>
                <a:gd name="connsiteY3562" fmla="*/ 2523852 h 3977558"/>
                <a:gd name="connsiteX3563" fmla="*/ 2539061 w 5235586"/>
                <a:gd name="connsiteY3563" fmla="*/ 2476053 h 3977558"/>
                <a:gd name="connsiteX3564" fmla="*/ 2384413 w 5235586"/>
                <a:gd name="connsiteY3564" fmla="*/ 2476053 h 3977558"/>
                <a:gd name="connsiteX3565" fmla="*/ 2432215 w 5235586"/>
                <a:gd name="connsiteY3565" fmla="*/ 2523852 h 3977558"/>
                <a:gd name="connsiteX3566" fmla="*/ 2435025 w 5235586"/>
                <a:gd name="connsiteY3566" fmla="*/ 2526665 h 3977558"/>
                <a:gd name="connsiteX3567" fmla="*/ 2432215 w 5235586"/>
                <a:gd name="connsiteY3567" fmla="*/ 2529476 h 3977558"/>
                <a:gd name="connsiteX3568" fmla="*/ 2387226 w 5235586"/>
                <a:gd name="connsiteY3568" fmla="*/ 2574467 h 3977558"/>
                <a:gd name="connsiteX3569" fmla="*/ 2384413 w 5235586"/>
                <a:gd name="connsiteY3569" fmla="*/ 2577278 h 3977558"/>
                <a:gd name="connsiteX3570" fmla="*/ 2381599 w 5235586"/>
                <a:gd name="connsiteY3570" fmla="*/ 2574467 h 3977558"/>
                <a:gd name="connsiteX3571" fmla="*/ 2336613 w 5235586"/>
                <a:gd name="connsiteY3571" fmla="*/ 2529476 h 3977558"/>
                <a:gd name="connsiteX3572" fmla="*/ 2333800 w 5235586"/>
                <a:gd name="connsiteY3572" fmla="*/ 2526665 h 3977558"/>
                <a:gd name="connsiteX3573" fmla="*/ 2336613 w 5235586"/>
                <a:gd name="connsiteY3573" fmla="*/ 2523852 h 3977558"/>
                <a:gd name="connsiteX3574" fmla="*/ 2384413 w 5235586"/>
                <a:gd name="connsiteY3574" fmla="*/ 2476053 h 3977558"/>
                <a:gd name="connsiteX3575" fmla="*/ 2229761 w 5235586"/>
                <a:gd name="connsiteY3575" fmla="*/ 2476053 h 3977558"/>
                <a:gd name="connsiteX3576" fmla="*/ 2277564 w 5235586"/>
                <a:gd name="connsiteY3576" fmla="*/ 2523852 h 3977558"/>
                <a:gd name="connsiteX3577" fmla="*/ 2280374 w 5235586"/>
                <a:gd name="connsiteY3577" fmla="*/ 2526665 h 3977558"/>
                <a:gd name="connsiteX3578" fmla="*/ 2277564 w 5235586"/>
                <a:gd name="connsiteY3578" fmla="*/ 2529476 h 3977558"/>
                <a:gd name="connsiteX3579" fmla="*/ 2232575 w 5235586"/>
                <a:gd name="connsiteY3579" fmla="*/ 2574467 h 3977558"/>
                <a:gd name="connsiteX3580" fmla="*/ 2229761 w 5235586"/>
                <a:gd name="connsiteY3580" fmla="*/ 2577278 h 3977558"/>
                <a:gd name="connsiteX3581" fmla="*/ 2226948 w 5235586"/>
                <a:gd name="connsiteY3581" fmla="*/ 2574467 h 3977558"/>
                <a:gd name="connsiteX3582" fmla="*/ 2181962 w 5235586"/>
                <a:gd name="connsiteY3582" fmla="*/ 2529476 h 3977558"/>
                <a:gd name="connsiteX3583" fmla="*/ 2179149 w 5235586"/>
                <a:gd name="connsiteY3583" fmla="*/ 2526665 h 3977558"/>
                <a:gd name="connsiteX3584" fmla="*/ 2181962 w 5235586"/>
                <a:gd name="connsiteY3584" fmla="*/ 2523852 h 3977558"/>
                <a:gd name="connsiteX3585" fmla="*/ 2229761 w 5235586"/>
                <a:gd name="connsiteY3585" fmla="*/ 2476053 h 3977558"/>
                <a:gd name="connsiteX3586" fmla="*/ 2075115 w 5235586"/>
                <a:gd name="connsiteY3586" fmla="*/ 2476053 h 3977558"/>
                <a:gd name="connsiteX3587" fmla="*/ 2122917 w 5235586"/>
                <a:gd name="connsiteY3587" fmla="*/ 2523852 h 3977558"/>
                <a:gd name="connsiteX3588" fmla="*/ 2125727 w 5235586"/>
                <a:gd name="connsiteY3588" fmla="*/ 2526665 h 3977558"/>
                <a:gd name="connsiteX3589" fmla="*/ 2122917 w 5235586"/>
                <a:gd name="connsiteY3589" fmla="*/ 2529476 h 3977558"/>
                <a:gd name="connsiteX3590" fmla="*/ 2077928 w 5235586"/>
                <a:gd name="connsiteY3590" fmla="*/ 2574467 h 3977558"/>
                <a:gd name="connsiteX3591" fmla="*/ 2075115 w 5235586"/>
                <a:gd name="connsiteY3591" fmla="*/ 2577278 h 3977558"/>
                <a:gd name="connsiteX3592" fmla="*/ 2072301 w 5235586"/>
                <a:gd name="connsiteY3592" fmla="*/ 2574467 h 3977558"/>
                <a:gd name="connsiteX3593" fmla="*/ 2027315 w 5235586"/>
                <a:gd name="connsiteY3593" fmla="*/ 2529476 h 3977558"/>
                <a:gd name="connsiteX3594" fmla="*/ 2024502 w 5235586"/>
                <a:gd name="connsiteY3594" fmla="*/ 2526665 h 3977558"/>
                <a:gd name="connsiteX3595" fmla="*/ 2027315 w 5235586"/>
                <a:gd name="connsiteY3595" fmla="*/ 2523852 h 3977558"/>
                <a:gd name="connsiteX3596" fmla="*/ 2075115 w 5235586"/>
                <a:gd name="connsiteY3596" fmla="*/ 2476053 h 3977558"/>
                <a:gd name="connsiteX3597" fmla="*/ 1917652 w 5235586"/>
                <a:gd name="connsiteY3597" fmla="*/ 2476053 h 3977558"/>
                <a:gd name="connsiteX3598" fmla="*/ 1965455 w 5235586"/>
                <a:gd name="connsiteY3598" fmla="*/ 2523852 h 3977558"/>
                <a:gd name="connsiteX3599" fmla="*/ 1968265 w 5235586"/>
                <a:gd name="connsiteY3599" fmla="*/ 2526665 h 3977558"/>
                <a:gd name="connsiteX3600" fmla="*/ 1965455 w 5235586"/>
                <a:gd name="connsiteY3600" fmla="*/ 2529476 h 3977558"/>
                <a:gd name="connsiteX3601" fmla="*/ 1920463 w 5235586"/>
                <a:gd name="connsiteY3601" fmla="*/ 2574467 h 3977558"/>
                <a:gd name="connsiteX3602" fmla="*/ 1917652 w 5235586"/>
                <a:gd name="connsiteY3602" fmla="*/ 2577278 h 3977558"/>
                <a:gd name="connsiteX3603" fmla="*/ 1914839 w 5235586"/>
                <a:gd name="connsiteY3603" fmla="*/ 2574467 h 3977558"/>
                <a:gd name="connsiteX3604" fmla="*/ 1869850 w 5235586"/>
                <a:gd name="connsiteY3604" fmla="*/ 2529476 h 3977558"/>
                <a:gd name="connsiteX3605" fmla="*/ 1867040 w 5235586"/>
                <a:gd name="connsiteY3605" fmla="*/ 2526665 h 3977558"/>
                <a:gd name="connsiteX3606" fmla="*/ 1869850 w 5235586"/>
                <a:gd name="connsiteY3606" fmla="*/ 2523852 h 3977558"/>
                <a:gd name="connsiteX3607" fmla="*/ 1917652 w 5235586"/>
                <a:gd name="connsiteY3607" fmla="*/ 2476053 h 3977558"/>
                <a:gd name="connsiteX3608" fmla="*/ 1763004 w 5235586"/>
                <a:gd name="connsiteY3608" fmla="*/ 2476053 h 3977558"/>
                <a:gd name="connsiteX3609" fmla="*/ 1810807 w 5235586"/>
                <a:gd name="connsiteY3609" fmla="*/ 2523852 h 3977558"/>
                <a:gd name="connsiteX3610" fmla="*/ 1813617 w 5235586"/>
                <a:gd name="connsiteY3610" fmla="*/ 2526665 h 3977558"/>
                <a:gd name="connsiteX3611" fmla="*/ 1810807 w 5235586"/>
                <a:gd name="connsiteY3611" fmla="*/ 2529476 h 3977558"/>
                <a:gd name="connsiteX3612" fmla="*/ 1765815 w 5235586"/>
                <a:gd name="connsiteY3612" fmla="*/ 2574467 h 3977558"/>
                <a:gd name="connsiteX3613" fmla="*/ 1763004 w 5235586"/>
                <a:gd name="connsiteY3613" fmla="*/ 2577278 h 3977558"/>
                <a:gd name="connsiteX3614" fmla="*/ 1760191 w 5235586"/>
                <a:gd name="connsiteY3614" fmla="*/ 2574467 h 3977558"/>
                <a:gd name="connsiteX3615" fmla="*/ 1715202 w 5235586"/>
                <a:gd name="connsiteY3615" fmla="*/ 2529476 h 3977558"/>
                <a:gd name="connsiteX3616" fmla="*/ 1712392 w 5235586"/>
                <a:gd name="connsiteY3616" fmla="*/ 2526665 h 3977558"/>
                <a:gd name="connsiteX3617" fmla="*/ 1715202 w 5235586"/>
                <a:gd name="connsiteY3617" fmla="*/ 2523852 h 3977558"/>
                <a:gd name="connsiteX3618" fmla="*/ 1763004 w 5235586"/>
                <a:gd name="connsiteY3618" fmla="*/ 2476053 h 3977558"/>
                <a:gd name="connsiteX3619" fmla="*/ 1608353 w 5235586"/>
                <a:gd name="connsiteY3619" fmla="*/ 2476053 h 3977558"/>
                <a:gd name="connsiteX3620" fmla="*/ 1656156 w 5235586"/>
                <a:gd name="connsiteY3620" fmla="*/ 2523852 h 3977558"/>
                <a:gd name="connsiteX3621" fmla="*/ 1658966 w 5235586"/>
                <a:gd name="connsiteY3621" fmla="*/ 2526665 h 3977558"/>
                <a:gd name="connsiteX3622" fmla="*/ 1656156 w 5235586"/>
                <a:gd name="connsiteY3622" fmla="*/ 2529476 h 3977558"/>
                <a:gd name="connsiteX3623" fmla="*/ 1611164 w 5235586"/>
                <a:gd name="connsiteY3623" fmla="*/ 2574467 h 3977558"/>
                <a:gd name="connsiteX3624" fmla="*/ 1608353 w 5235586"/>
                <a:gd name="connsiteY3624" fmla="*/ 2577278 h 3977558"/>
                <a:gd name="connsiteX3625" fmla="*/ 1605540 w 5235586"/>
                <a:gd name="connsiteY3625" fmla="*/ 2574467 h 3977558"/>
                <a:gd name="connsiteX3626" fmla="*/ 1560551 w 5235586"/>
                <a:gd name="connsiteY3626" fmla="*/ 2529476 h 3977558"/>
                <a:gd name="connsiteX3627" fmla="*/ 1557741 w 5235586"/>
                <a:gd name="connsiteY3627" fmla="*/ 2526665 h 3977558"/>
                <a:gd name="connsiteX3628" fmla="*/ 1560551 w 5235586"/>
                <a:gd name="connsiteY3628" fmla="*/ 2523852 h 3977558"/>
                <a:gd name="connsiteX3629" fmla="*/ 1608353 w 5235586"/>
                <a:gd name="connsiteY3629" fmla="*/ 2476053 h 3977558"/>
                <a:gd name="connsiteX3630" fmla="*/ 1450892 w 5235586"/>
                <a:gd name="connsiteY3630" fmla="*/ 2476053 h 3977558"/>
                <a:gd name="connsiteX3631" fmla="*/ 1498695 w 5235586"/>
                <a:gd name="connsiteY3631" fmla="*/ 2523852 h 3977558"/>
                <a:gd name="connsiteX3632" fmla="*/ 1501505 w 5235586"/>
                <a:gd name="connsiteY3632" fmla="*/ 2526665 h 3977558"/>
                <a:gd name="connsiteX3633" fmla="*/ 1498695 w 5235586"/>
                <a:gd name="connsiteY3633" fmla="*/ 2529476 h 3977558"/>
                <a:gd name="connsiteX3634" fmla="*/ 1453706 w 5235586"/>
                <a:gd name="connsiteY3634" fmla="*/ 2574467 h 3977558"/>
                <a:gd name="connsiteX3635" fmla="*/ 1450892 w 5235586"/>
                <a:gd name="connsiteY3635" fmla="*/ 2577278 h 3977558"/>
                <a:gd name="connsiteX3636" fmla="*/ 1448079 w 5235586"/>
                <a:gd name="connsiteY3636" fmla="*/ 2574467 h 3977558"/>
                <a:gd name="connsiteX3637" fmla="*/ 1403090 w 5235586"/>
                <a:gd name="connsiteY3637" fmla="*/ 2529476 h 3977558"/>
                <a:gd name="connsiteX3638" fmla="*/ 1400280 w 5235586"/>
                <a:gd name="connsiteY3638" fmla="*/ 2526665 h 3977558"/>
                <a:gd name="connsiteX3639" fmla="*/ 1403090 w 5235586"/>
                <a:gd name="connsiteY3639" fmla="*/ 2523852 h 3977558"/>
                <a:gd name="connsiteX3640" fmla="*/ 1450892 w 5235586"/>
                <a:gd name="connsiteY3640" fmla="*/ 2476053 h 3977558"/>
                <a:gd name="connsiteX3641" fmla="*/ 1296244 w 5235586"/>
                <a:gd name="connsiteY3641" fmla="*/ 2476053 h 3977558"/>
                <a:gd name="connsiteX3642" fmla="*/ 1344046 w 5235586"/>
                <a:gd name="connsiteY3642" fmla="*/ 2523852 h 3977558"/>
                <a:gd name="connsiteX3643" fmla="*/ 1346857 w 5235586"/>
                <a:gd name="connsiteY3643" fmla="*/ 2526665 h 3977558"/>
                <a:gd name="connsiteX3644" fmla="*/ 1344046 w 5235586"/>
                <a:gd name="connsiteY3644" fmla="*/ 2529476 h 3977558"/>
                <a:gd name="connsiteX3645" fmla="*/ 1299058 w 5235586"/>
                <a:gd name="connsiteY3645" fmla="*/ 2574467 h 3977558"/>
                <a:gd name="connsiteX3646" fmla="*/ 1296244 w 5235586"/>
                <a:gd name="connsiteY3646" fmla="*/ 2577278 h 3977558"/>
                <a:gd name="connsiteX3647" fmla="*/ 1293431 w 5235586"/>
                <a:gd name="connsiteY3647" fmla="*/ 2574467 h 3977558"/>
                <a:gd name="connsiteX3648" fmla="*/ 1248442 w 5235586"/>
                <a:gd name="connsiteY3648" fmla="*/ 2529476 h 3977558"/>
                <a:gd name="connsiteX3649" fmla="*/ 1245632 w 5235586"/>
                <a:gd name="connsiteY3649" fmla="*/ 2526665 h 3977558"/>
                <a:gd name="connsiteX3650" fmla="*/ 1248442 w 5235586"/>
                <a:gd name="connsiteY3650" fmla="*/ 2523852 h 3977558"/>
                <a:gd name="connsiteX3651" fmla="*/ 1296244 w 5235586"/>
                <a:gd name="connsiteY3651" fmla="*/ 2476053 h 3977558"/>
                <a:gd name="connsiteX3652" fmla="*/ 1141593 w 5235586"/>
                <a:gd name="connsiteY3652" fmla="*/ 2476053 h 3977558"/>
                <a:gd name="connsiteX3653" fmla="*/ 1189395 w 5235586"/>
                <a:gd name="connsiteY3653" fmla="*/ 2523852 h 3977558"/>
                <a:gd name="connsiteX3654" fmla="*/ 1192206 w 5235586"/>
                <a:gd name="connsiteY3654" fmla="*/ 2526665 h 3977558"/>
                <a:gd name="connsiteX3655" fmla="*/ 1189395 w 5235586"/>
                <a:gd name="connsiteY3655" fmla="*/ 2529476 h 3977558"/>
                <a:gd name="connsiteX3656" fmla="*/ 1144407 w 5235586"/>
                <a:gd name="connsiteY3656" fmla="*/ 2574467 h 3977558"/>
                <a:gd name="connsiteX3657" fmla="*/ 1141593 w 5235586"/>
                <a:gd name="connsiteY3657" fmla="*/ 2577278 h 3977558"/>
                <a:gd name="connsiteX3658" fmla="*/ 1138780 w 5235586"/>
                <a:gd name="connsiteY3658" fmla="*/ 2574467 h 3977558"/>
                <a:gd name="connsiteX3659" fmla="*/ 1093791 w 5235586"/>
                <a:gd name="connsiteY3659" fmla="*/ 2529476 h 3977558"/>
                <a:gd name="connsiteX3660" fmla="*/ 1090981 w 5235586"/>
                <a:gd name="connsiteY3660" fmla="*/ 2526665 h 3977558"/>
                <a:gd name="connsiteX3661" fmla="*/ 1093791 w 5235586"/>
                <a:gd name="connsiteY3661" fmla="*/ 2523852 h 3977558"/>
                <a:gd name="connsiteX3662" fmla="*/ 1141593 w 5235586"/>
                <a:gd name="connsiteY3662" fmla="*/ 2476053 h 3977558"/>
                <a:gd name="connsiteX3663" fmla="*/ 984132 w 5235586"/>
                <a:gd name="connsiteY3663" fmla="*/ 2476053 h 3977558"/>
                <a:gd name="connsiteX3664" fmla="*/ 1031934 w 5235586"/>
                <a:gd name="connsiteY3664" fmla="*/ 2523852 h 3977558"/>
                <a:gd name="connsiteX3665" fmla="*/ 1034745 w 5235586"/>
                <a:gd name="connsiteY3665" fmla="*/ 2526665 h 3977558"/>
                <a:gd name="connsiteX3666" fmla="*/ 1031934 w 5235586"/>
                <a:gd name="connsiteY3666" fmla="*/ 2529476 h 3977558"/>
                <a:gd name="connsiteX3667" fmla="*/ 986946 w 5235586"/>
                <a:gd name="connsiteY3667" fmla="*/ 2574467 h 3977558"/>
                <a:gd name="connsiteX3668" fmla="*/ 984132 w 5235586"/>
                <a:gd name="connsiteY3668" fmla="*/ 2577278 h 3977558"/>
                <a:gd name="connsiteX3669" fmla="*/ 981319 w 5235586"/>
                <a:gd name="connsiteY3669" fmla="*/ 2574467 h 3977558"/>
                <a:gd name="connsiteX3670" fmla="*/ 936330 w 5235586"/>
                <a:gd name="connsiteY3670" fmla="*/ 2529476 h 3977558"/>
                <a:gd name="connsiteX3671" fmla="*/ 933520 w 5235586"/>
                <a:gd name="connsiteY3671" fmla="*/ 2526665 h 3977558"/>
                <a:gd name="connsiteX3672" fmla="*/ 936330 w 5235586"/>
                <a:gd name="connsiteY3672" fmla="*/ 2523852 h 3977558"/>
                <a:gd name="connsiteX3673" fmla="*/ 984132 w 5235586"/>
                <a:gd name="connsiteY3673" fmla="*/ 2476053 h 3977558"/>
                <a:gd name="connsiteX3674" fmla="*/ 829484 w 5235586"/>
                <a:gd name="connsiteY3674" fmla="*/ 2476053 h 3977558"/>
                <a:gd name="connsiteX3675" fmla="*/ 877286 w 5235586"/>
                <a:gd name="connsiteY3675" fmla="*/ 2523852 h 3977558"/>
                <a:gd name="connsiteX3676" fmla="*/ 880097 w 5235586"/>
                <a:gd name="connsiteY3676" fmla="*/ 2526665 h 3977558"/>
                <a:gd name="connsiteX3677" fmla="*/ 877286 w 5235586"/>
                <a:gd name="connsiteY3677" fmla="*/ 2529476 h 3977558"/>
                <a:gd name="connsiteX3678" fmla="*/ 832298 w 5235586"/>
                <a:gd name="connsiteY3678" fmla="*/ 2574467 h 3977558"/>
                <a:gd name="connsiteX3679" fmla="*/ 829484 w 5235586"/>
                <a:gd name="connsiteY3679" fmla="*/ 2577278 h 3977558"/>
                <a:gd name="connsiteX3680" fmla="*/ 826671 w 5235586"/>
                <a:gd name="connsiteY3680" fmla="*/ 2574467 h 3977558"/>
                <a:gd name="connsiteX3681" fmla="*/ 781682 w 5235586"/>
                <a:gd name="connsiteY3681" fmla="*/ 2529476 h 3977558"/>
                <a:gd name="connsiteX3682" fmla="*/ 778872 w 5235586"/>
                <a:gd name="connsiteY3682" fmla="*/ 2526665 h 3977558"/>
                <a:gd name="connsiteX3683" fmla="*/ 781682 w 5235586"/>
                <a:gd name="connsiteY3683" fmla="*/ 2523852 h 3977558"/>
                <a:gd name="connsiteX3684" fmla="*/ 829484 w 5235586"/>
                <a:gd name="connsiteY3684" fmla="*/ 2476053 h 3977558"/>
                <a:gd name="connsiteX3685" fmla="*/ 674833 w 5235586"/>
                <a:gd name="connsiteY3685" fmla="*/ 2476053 h 3977558"/>
                <a:gd name="connsiteX3686" fmla="*/ 722635 w 5235586"/>
                <a:gd name="connsiteY3686" fmla="*/ 2523852 h 3977558"/>
                <a:gd name="connsiteX3687" fmla="*/ 725446 w 5235586"/>
                <a:gd name="connsiteY3687" fmla="*/ 2526665 h 3977558"/>
                <a:gd name="connsiteX3688" fmla="*/ 722635 w 5235586"/>
                <a:gd name="connsiteY3688" fmla="*/ 2529476 h 3977558"/>
                <a:gd name="connsiteX3689" fmla="*/ 677647 w 5235586"/>
                <a:gd name="connsiteY3689" fmla="*/ 2574467 h 3977558"/>
                <a:gd name="connsiteX3690" fmla="*/ 674833 w 5235586"/>
                <a:gd name="connsiteY3690" fmla="*/ 2577278 h 3977558"/>
                <a:gd name="connsiteX3691" fmla="*/ 672020 w 5235586"/>
                <a:gd name="connsiteY3691" fmla="*/ 2574467 h 3977558"/>
                <a:gd name="connsiteX3692" fmla="*/ 627031 w 5235586"/>
                <a:gd name="connsiteY3692" fmla="*/ 2529476 h 3977558"/>
                <a:gd name="connsiteX3693" fmla="*/ 624221 w 5235586"/>
                <a:gd name="connsiteY3693" fmla="*/ 2526665 h 3977558"/>
                <a:gd name="connsiteX3694" fmla="*/ 627031 w 5235586"/>
                <a:gd name="connsiteY3694" fmla="*/ 2523852 h 3977558"/>
                <a:gd name="connsiteX3695" fmla="*/ 674833 w 5235586"/>
                <a:gd name="connsiteY3695" fmla="*/ 2476053 h 3977558"/>
                <a:gd name="connsiteX3696" fmla="*/ 517372 w 5235586"/>
                <a:gd name="connsiteY3696" fmla="*/ 2476053 h 3977558"/>
                <a:gd name="connsiteX3697" fmla="*/ 565174 w 5235586"/>
                <a:gd name="connsiteY3697" fmla="*/ 2523852 h 3977558"/>
                <a:gd name="connsiteX3698" fmla="*/ 567985 w 5235586"/>
                <a:gd name="connsiteY3698" fmla="*/ 2526665 h 3977558"/>
                <a:gd name="connsiteX3699" fmla="*/ 565174 w 5235586"/>
                <a:gd name="connsiteY3699" fmla="*/ 2529476 h 3977558"/>
                <a:gd name="connsiteX3700" fmla="*/ 520183 w 5235586"/>
                <a:gd name="connsiteY3700" fmla="*/ 2574467 h 3977558"/>
                <a:gd name="connsiteX3701" fmla="*/ 517372 w 5235586"/>
                <a:gd name="connsiteY3701" fmla="*/ 2577278 h 3977558"/>
                <a:gd name="connsiteX3702" fmla="*/ 514559 w 5235586"/>
                <a:gd name="connsiteY3702" fmla="*/ 2574467 h 3977558"/>
                <a:gd name="connsiteX3703" fmla="*/ 469570 w 5235586"/>
                <a:gd name="connsiteY3703" fmla="*/ 2529476 h 3977558"/>
                <a:gd name="connsiteX3704" fmla="*/ 466760 w 5235586"/>
                <a:gd name="connsiteY3704" fmla="*/ 2526665 h 3977558"/>
                <a:gd name="connsiteX3705" fmla="*/ 469570 w 5235586"/>
                <a:gd name="connsiteY3705" fmla="*/ 2523852 h 3977558"/>
                <a:gd name="connsiteX3706" fmla="*/ 517372 w 5235586"/>
                <a:gd name="connsiteY3706" fmla="*/ 2476053 h 3977558"/>
                <a:gd name="connsiteX3707" fmla="*/ 362724 w 5235586"/>
                <a:gd name="connsiteY3707" fmla="*/ 2476053 h 3977558"/>
                <a:gd name="connsiteX3708" fmla="*/ 410526 w 5235586"/>
                <a:gd name="connsiteY3708" fmla="*/ 2523852 h 3977558"/>
                <a:gd name="connsiteX3709" fmla="*/ 413337 w 5235586"/>
                <a:gd name="connsiteY3709" fmla="*/ 2526665 h 3977558"/>
                <a:gd name="connsiteX3710" fmla="*/ 410526 w 5235586"/>
                <a:gd name="connsiteY3710" fmla="*/ 2529476 h 3977558"/>
                <a:gd name="connsiteX3711" fmla="*/ 365535 w 5235586"/>
                <a:gd name="connsiteY3711" fmla="*/ 2574467 h 3977558"/>
                <a:gd name="connsiteX3712" fmla="*/ 362724 w 5235586"/>
                <a:gd name="connsiteY3712" fmla="*/ 2577278 h 3977558"/>
                <a:gd name="connsiteX3713" fmla="*/ 359911 w 5235586"/>
                <a:gd name="connsiteY3713" fmla="*/ 2574467 h 3977558"/>
                <a:gd name="connsiteX3714" fmla="*/ 314922 w 5235586"/>
                <a:gd name="connsiteY3714" fmla="*/ 2529476 h 3977558"/>
                <a:gd name="connsiteX3715" fmla="*/ 312112 w 5235586"/>
                <a:gd name="connsiteY3715" fmla="*/ 2526665 h 3977558"/>
                <a:gd name="connsiteX3716" fmla="*/ 314922 w 5235586"/>
                <a:gd name="connsiteY3716" fmla="*/ 2523852 h 3977558"/>
                <a:gd name="connsiteX3717" fmla="*/ 362724 w 5235586"/>
                <a:gd name="connsiteY3717" fmla="*/ 2476053 h 3977558"/>
                <a:gd name="connsiteX3718" fmla="*/ 208073 w 5235586"/>
                <a:gd name="connsiteY3718" fmla="*/ 2476053 h 3977558"/>
                <a:gd name="connsiteX3719" fmla="*/ 255875 w 5235586"/>
                <a:gd name="connsiteY3719" fmla="*/ 2523852 h 3977558"/>
                <a:gd name="connsiteX3720" fmla="*/ 258686 w 5235586"/>
                <a:gd name="connsiteY3720" fmla="*/ 2526665 h 3977558"/>
                <a:gd name="connsiteX3721" fmla="*/ 255875 w 5235586"/>
                <a:gd name="connsiteY3721" fmla="*/ 2529476 h 3977558"/>
                <a:gd name="connsiteX3722" fmla="*/ 210884 w 5235586"/>
                <a:gd name="connsiteY3722" fmla="*/ 2574467 h 3977558"/>
                <a:gd name="connsiteX3723" fmla="*/ 208073 w 5235586"/>
                <a:gd name="connsiteY3723" fmla="*/ 2577278 h 3977558"/>
                <a:gd name="connsiteX3724" fmla="*/ 205260 w 5235586"/>
                <a:gd name="connsiteY3724" fmla="*/ 2574467 h 3977558"/>
                <a:gd name="connsiteX3725" fmla="*/ 160271 w 5235586"/>
                <a:gd name="connsiteY3725" fmla="*/ 2529476 h 3977558"/>
                <a:gd name="connsiteX3726" fmla="*/ 157461 w 5235586"/>
                <a:gd name="connsiteY3726" fmla="*/ 2526665 h 3977558"/>
                <a:gd name="connsiteX3727" fmla="*/ 160271 w 5235586"/>
                <a:gd name="connsiteY3727" fmla="*/ 2523852 h 3977558"/>
                <a:gd name="connsiteX3728" fmla="*/ 208073 w 5235586"/>
                <a:gd name="connsiteY3728" fmla="*/ 2476053 h 3977558"/>
                <a:gd name="connsiteX3729" fmla="*/ 50612 w 5235586"/>
                <a:gd name="connsiteY3729" fmla="*/ 2476053 h 3977558"/>
                <a:gd name="connsiteX3730" fmla="*/ 98414 w 5235586"/>
                <a:gd name="connsiteY3730" fmla="*/ 2523852 h 3977558"/>
                <a:gd name="connsiteX3731" fmla="*/ 101225 w 5235586"/>
                <a:gd name="connsiteY3731" fmla="*/ 2526665 h 3977558"/>
                <a:gd name="connsiteX3732" fmla="*/ 98414 w 5235586"/>
                <a:gd name="connsiteY3732" fmla="*/ 2529476 h 3977558"/>
                <a:gd name="connsiteX3733" fmla="*/ 53426 w 5235586"/>
                <a:gd name="connsiteY3733" fmla="*/ 2574467 h 3977558"/>
                <a:gd name="connsiteX3734" fmla="*/ 50612 w 5235586"/>
                <a:gd name="connsiteY3734" fmla="*/ 2577278 h 3977558"/>
                <a:gd name="connsiteX3735" fmla="*/ 47802 w 5235586"/>
                <a:gd name="connsiteY3735" fmla="*/ 2574467 h 3977558"/>
                <a:gd name="connsiteX3736" fmla="*/ 2813 w 5235586"/>
                <a:gd name="connsiteY3736" fmla="*/ 2529476 h 3977558"/>
                <a:gd name="connsiteX3737" fmla="*/ 0 w 5235586"/>
                <a:gd name="connsiteY3737" fmla="*/ 2526665 h 3977558"/>
                <a:gd name="connsiteX3738" fmla="*/ 2813 w 5235586"/>
                <a:gd name="connsiteY3738" fmla="*/ 2523852 h 3977558"/>
                <a:gd name="connsiteX3739" fmla="*/ 50612 w 5235586"/>
                <a:gd name="connsiteY3739" fmla="*/ 2476053 h 3977558"/>
                <a:gd name="connsiteX3740" fmla="*/ 5184973 w 5235586"/>
                <a:gd name="connsiteY3740" fmla="*/ 2318592 h 3977558"/>
                <a:gd name="connsiteX3741" fmla="*/ 5232776 w 5235586"/>
                <a:gd name="connsiteY3741" fmla="*/ 2366391 h 3977558"/>
                <a:gd name="connsiteX3742" fmla="*/ 5235586 w 5235586"/>
                <a:gd name="connsiteY3742" fmla="*/ 2369204 h 3977558"/>
                <a:gd name="connsiteX3743" fmla="*/ 5232776 w 5235586"/>
                <a:gd name="connsiteY3743" fmla="*/ 2372018 h 3977558"/>
                <a:gd name="connsiteX3744" fmla="*/ 5187787 w 5235586"/>
                <a:gd name="connsiteY3744" fmla="*/ 2417006 h 3977558"/>
                <a:gd name="connsiteX3745" fmla="*/ 5184973 w 5235586"/>
                <a:gd name="connsiteY3745" fmla="*/ 2419817 h 3977558"/>
                <a:gd name="connsiteX3746" fmla="*/ 5182163 w 5235586"/>
                <a:gd name="connsiteY3746" fmla="*/ 2417006 h 3977558"/>
                <a:gd name="connsiteX3747" fmla="*/ 5137174 w 5235586"/>
                <a:gd name="connsiteY3747" fmla="*/ 2372018 h 3977558"/>
                <a:gd name="connsiteX3748" fmla="*/ 5134361 w 5235586"/>
                <a:gd name="connsiteY3748" fmla="*/ 2369204 h 3977558"/>
                <a:gd name="connsiteX3749" fmla="*/ 5137174 w 5235586"/>
                <a:gd name="connsiteY3749" fmla="*/ 2366391 h 3977558"/>
                <a:gd name="connsiteX3750" fmla="*/ 5184973 w 5235586"/>
                <a:gd name="connsiteY3750" fmla="*/ 2318592 h 3977558"/>
                <a:gd name="connsiteX3751" fmla="*/ 5030325 w 5235586"/>
                <a:gd name="connsiteY3751" fmla="*/ 2318592 h 3977558"/>
                <a:gd name="connsiteX3752" fmla="*/ 5078128 w 5235586"/>
                <a:gd name="connsiteY3752" fmla="*/ 2366391 h 3977558"/>
                <a:gd name="connsiteX3753" fmla="*/ 5080938 w 5235586"/>
                <a:gd name="connsiteY3753" fmla="*/ 2369204 h 3977558"/>
                <a:gd name="connsiteX3754" fmla="*/ 5078128 w 5235586"/>
                <a:gd name="connsiteY3754" fmla="*/ 2372018 h 3977558"/>
                <a:gd name="connsiteX3755" fmla="*/ 5033136 w 5235586"/>
                <a:gd name="connsiteY3755" fmla="*/ 2417006 h 3977558"/>
                <a:gd name="connsiteX3756" fmla="*/ 5030325 w 5235586"/>
                <a:gd name="connsiteY3756" fmla="*/ 2419817 h 3977558"/>
                <a:gd name="connsiteX3757" fmla="*/ 5027512 w 5235586"/>
                <a:gd name="connsiteY3757" fmla="*/ 2417006 h 3977558"/>
                <a:gd name="connsiteX3758" fmla="*/ 4982523 w 5235586"/>
                <a:gd name="connsiteY3758" fmla="*/ 2372018 h 3977558"/>
                <a:gd name="connsiteX3759" fmla="*/ 4979713 w 5235586"/>
                <a:gd name="connsiteY3759" fmla="*/ 2369204 h 3977558"/>
                <a:gd name="connsiteX3760" fmla="*/ 4982523 w 5235586"/>
                <a:gd name="connsiteY3760" fmla="*/ 2366391 h 3977558"/>
                <a:gd name="connsiteX3761" fmla="*/ 5030325 w 5235586"/>
                <a:gd name="connsiteY3761" fmla="*/ 2318592 h 3977558"/>
                <a:gd name="connsiteX3762" fmla="*/ 4872861 w 5235586"/>
                <a:gd name="connsiteY3762" fmla="*/ 2318592 h 3977558"/>
                <a:gd name="connsiteX3763" fmla="*/ 4920664 w 5235586"/>
                <a:gd name="connsiteY3763" fmla="*/ 2366391 h 3977558"/>
                <a:gd name="connsiteX3764" fmla="*/ 4923474 w 5235586"/>
                <a:gd name="connsiteY3764" fmla="*/ 2369204 h 3977558"/>
                <a:gd name="connsiteX3765" fmla="*/ 4920664 w 5235586"/>
                <a:gd name="connsiteY3765" fmla="*/ 2372018 h 3977558"/>
                <a:gd name="connsiteX3766" fmla="*/ 4875675 w 5235586"/>
                <a:gd name="connsiteY3766" fmla="*/ 2417006 h 3977558"/>
                <a:gd name="connsiteX3767" fmla="*/ 4872861 w 5235586"/>
                <a:gd name="connsiteY3767" fmla="*/ 2419817 h 3977558"/>
                <a:gd name="connsiteX3768" fmla="*/ 4870048 w 5235586"/>
                <a:gd name="connsiteY3768" fmla="*/ 2417006 h 3977558"/>
                <a:gd name="connsiteX3769" fmla="*/ 4825062 w 5235586"/>
                <a:gd name="connsiteY3769" fmla="*/ 2372018 h 3977558"/>
                <a:gd name="connsiteX3770" fmla="*/ 4822249 w 5235586"/>
                <a:gd name="connsiteY3770" fmla="*/ 2369204 h 3977558"/>
                <a:gd name="connsiteX3771" fmla="*/ 4825062 w 5235586"/>
                <a:gd name="connsiteY3771" fmla="*/ 2366391 h 3977558"/>
                <a:gd name="connsiteX3772" fmla="*/ 4872861 w 5235586"/>
                <a:gd name="connsiteY3772" fmla="*/ 2318592 h 3977558"/>
                <a:gd name="connsiteX3773" fmla="*/ 4718213 w 5235586"/>
                <a:gd name="connsiteY3773" fmla="*/ 2318592 h 3977558"/>
                <a:gd name="connsiteX3774" fmla="*/ 4766016 w 5235586"/>
                <a:gd name="connsiteY3774" fmla="*/ 2366391 h 3977558"/>
                <a:gd name="connsiteX3775" fmla="*/ 4768826 w 5235586"/>
                <a:gd name="connsiteY3775" fmla="*/ 2369204 h 3977558"/>
                <a:gd name="connsiteX3776" fmla="*/ 4766016 w 5235586"/>
                <a:gd name="connsiteY3776" fmla="*/ 2372018 h 3977558"/>
                <a:gd name="connsiteX3777" fmla="*/ 4721027 w 5235586"/>
                <a:gd name="connsiteY3777" fmla="*/ 2417006 h 3977558"/>
                <a:gd name="connsiteX3778" fmla="*/ 4718213 w 5235586"/>
                <a:gd name="connsiteY3778" fmla="*/ 2419817 h 3977558"/>
                <a:gd name="connsiteX3779" fmla="*/ 4715400 w 5235586"/>
                <a:gd name="connsiteY3779" fmla="*/ 2417006 h 3977558"/>
                <a:gd name="connsiteX3780" fmla="*/ 4670414 w 5235586"/>
                <a:gd name="connsiteY3780" fmla="*/ 2372018 h 3977558"/>
                <a:gd name="connsiteX3781" fmla="*/ 4667601 w 5235586"/>
                <a:gd name="connsiteY3781" fmla="*/ 2369204 h 3977558"/>
                <a:gd name="connsiteX3782" fmla="*/ 4670414 w 5235586"/>
                <a:gd name="connsiteY3782" fmla="*/ 2366391 h 3977558"/>
                <a:gd name="connsiteX3783" fmla="*/ 4718213 w 5235586"/>
                <a:gd name="connsiteY3783" fmla="*/ 2318592 h 3977558"/>
                <a:gd name="connsiteX3784" fmla="*/ 4563563 w 5235586"/>
                <a:gd name="connsiteY3784" fmla="*/ 2318592 h 3977558"/>
                <a:gd name="connsiteX3785" fmla="*/ 4611365 w 5235586"/>
                <a:gd name="connsiteY3785" fmla="*/ 2366391 h 3977558"/>
                <a:gd name="connsiteX3786" fmla="*/ 4614175 w 5235586"/>
                <a:gd name="connsiteY3786" fmla="*/ 2369204 h 3977558"/>
                <a:gd name="connsiteX3787" fmla="*/ 4611365 w 5235586"/>
                <a:gd name="connsiteY3787" fmla="*/ 2372018 h 3977558"/>
                <a:gd name="connsiteX3788" fmla="*/ 4566376 w 5235586"/>
                <a:gd name="connsiteY3788" fmla="*/ 2417006 h 3977558"/>
                <a:gd name="connsiteX3789" fmla="*/ 4563563 w 5235586"/>
                <a:gd name="connsiteY3789" fmla="*/ 2419817 h 3977558"/>
                <a:gd name="connsiteX3790" fmla="*/ 4560749 w 5235586"/>
                <a:gd name="connsiteY3790" fmla="*/ 2417006 h 3977558"/>
                <a:gd name="connsiteX3791" fmla="*/ 4515763 w 5235586"/>
                <a:gd name="connsiteY3791" fmla="*/ 2372018 h 3977558"/>
                <a:gd name="connsiteX3792" fmla="*/ 4512950 w 5235586"/>
                <a:gd name="connsiteY3792" fmla="*/ 2369204 h 3977558"/>
                <a:gd name="connsiteX3793" fmla="*/ 4515763 w 5235586"/>
                <a:gd name="connsiteY3793" fmla="*/ 2366391 h 3977558"/>
                <a:gd name="connsiteX3794" fmla="*/ 4563563 w 5235586"/>
                <a:gd name="connsiteY3794" fmla="*/ 2318592 h 3977558"/>
                <a:gd name="connsiteX3795" fmla="*/ 4406104 w 5235586"/>
                <a:gd name="connsiteY3795" fmla="*/ 2318592 h 3977558"/>
                <a:gd name="connsiteX3796" fmla="*/ 4453907 w 5235586"/>
                <a:gd name="connsiteY3796" fmla="*/ 2366391 h 3977558"/>
                <a:gd name="connsiteX3797" fmla="*/ 4456717 w 5235586"/>
                <a:gd name="connsiteY3797" fmla="*/ 2369204 h 3977558"/>
                <a:gd name="connsiteX3798" fmla="*/ 4453907 w 5235586"/>
                <a:gd name="connsiteY3798" fmla="*/ 2372018 h 3977558"/>
                <a:gd name="connsiteX3799" fmla="*/ 4408915 w 5235586"/>
                <a:gd name="connsiteY3799" fmla="*/ 2417006 h 3977558"/>
                <a:gd name="connsiteX3800" fmla="*/ 4406104 w 5235586"/>
                <a:gd name="connsiteY3800" fmla="*/ 2419817 h 3977558"/>
                <a:gd name="connsiteX3801" fmla="*/ 4403291 w 5235586"/>
                <a:gd name="connsiteY3801" fmla="*/ 2417006 h 3977558"/>
                <a:gd name="connsiteX3802" fmla="*/ 4358302 w 5235586"/>
                <a:gd name="connsiteY3802" fmla="*/ 2372018 h 3977558"/>
                <a:gd name="connsiteX3803" fmla="*/ 4355492 w 5235586"/>
                <a:gd name="connsiteY3803" fmla="*/ 2369204 h 3977558"/>
                <a:gd name="connsiteX3804" fmla="*/ 4358302 w 5235586"/>
                <a:gd name="connsiteY3804" fmla="*/ 2366391 h 3977558"/>
                <a:gd name="connsiteX3805" fmla="*/ 4406104 w 5235586"/>
                <a:gd name="connsiteY3805" fmla="*/ 2318592 h 3977558"/>
                <a:gd name="connsiteX3806" fmla="*/ 4251453 w 5235586"/>
                <a:gd name="connsiteY3806" fmla="*/ 2318592 h 3977558"/>
                <a:gd name="connsiteX3807" fmla="*/ 4299256 w 5235586"/>
                <a:gd name="connsiteY3807" fmla="*/ 2366391 h 3977558"/>
                <a:gd name="connsiteX3808" fmla="*/ 4302066 w 5235586"/>
                <a:gd name="connsiteY3808" fmla="*/ 2369204 h 3977558"/>
                <a:gd name="connsiteX3809" fmla="*/ 4299256 w 5235586"/>
                <a:gd name="connsiteY3809" fmla="*/ 2372018 h 3977558"/>
                <a:gd name="connsiteX3810" fmla="*/ 4254264 w 5235586"/>
                <a:gd name="connsiteY3810" fmla="*/ 2417006 h 3977558"/>
                <a:gd name="connsiteX3811" fmla="*/ 4251453 w 5235586"/>
                <a:gd name="connsiteY3811" fmla="*/ 2419817 h 3977558"/>
                <a:gd name="connsiteX3812" fmla="*/ 4248640 w 5235586"/>
                <a:gd name="connsiteY3812" fmla="*/ 2417006 h 3977558"/>
                <a:gd name="connsiteX3813" fmla="*/ 4203651 w 5235586"/>
                <a:gd name="connsiteY3813" fmla="*/ 2372018 h 3977558"/>
                <a:gd name="connsiteX3814" fmla="*/ 4200841 w 5235586"/>
                <a:gd name="connsiteY3814" fmla="*/ 2369204 h 3977558"/>
                <a:gd name="connsiteX3815" fmla="*/ 4203651 w 5235586"/>
                <a:gd name="connsiteY3815" fmla="*/ 2366391 h 3977558"/>
                <a:gd name="connsiteX3816" fmla="*/ 4251453 w 5235586"/>
                <a:gd name="connsiteY3816" fmla="*/ 2318592 h 3977558"/>
                <a:gd name="connsiteX3817" fmla="*/ 4096805 w 5235586"/>
                <a:gd name="connsiteY3817" fmla="*/ 2318592 h 3977558"/>
                <a:gd name="connsiteX3818" fmla="*/ 4144608 w 5235586"/>
                <a:gd name="connsiteY3818" fmla="*/ 2366391 h 3977558"/>
                <a:gd name="connsiteX3819" fmla="*/ 4147418 w 5235586"/>
                <a:gd name="connsiteY3819" fmla="*/ 2369204 h 3977558"/>
                <a:gd name="connsiteX3820" fmla="*/ 4144608 w 5235586"/>
                <a:gd name="connsiteY3820" fmla="*/ 2372018 h 3977558"/>
                <a:gd name="connsiteX3821" fmla="*/ 4099616 w 5235586"/>
                <a:gd name="connsiteY3821" fmla="*/ 2417006 h 3977558"/>
                <a:gd name="connsiteX3822" fmla="*/ 4096805 w 5235586"/>
                <a:gd name="connsiteY3822" fmla="*/ 2419817 h 3977558"/>
                <a:gd name="connsiteX3823" fmla="*/ 4093992 w 5235586"/>
                <a:gd name="connsiteY3823" fmla="*/ 2417006 h 3977558"/>
                <a:gd name="connsiteX3824" fmla="*/ 4049003 w 5235586"/>
                <a:gd name="connsiteY3824" fmla="*/ 2372018 h 3977558"/>
                <a:gd name="connsiteX3825" fmla="*/ 4046193 w 5235586"/>
                <a:gd name="connsiteY3825" fmla="*/ 2369204 h 3977558"/>
                <a:gd name="connsiteX3826" fmla="*/ 4049003 w 5235586"/>
                <a:gd name="connsiteY3826" fmla="*/ 2366391 h 3977558"/>
                <a:gd name="connsiteX3827" fmla="*/ 4096805 w 5235586"/>
                <a:gd name="connsiteY3827" fmla="*/ 2318592 h 3977558"/>
                <a:gd name="connsiteX3828" fmla="*/ 3939345 w 5235586"/>
                <a:gd name="connsiteY3828" fmla="*/ 2318592 h 3977558"/>
                <a:gd name="connsiteX3829" fmla="*/ 3987147 w 5235586"/>
                <a:gd name="connsiteY3829" fmla="*/ 2366391 h 3977558"/>
                <a:gd name="connsiteX3830" fmla="*/ 3989957 w 5235586"/>
                <a:gd name="connsiteY3830" fmla="*/ 2369204 h 3977558"/>
                <a:gd name="connsiteX3831" fmla="*/ 3987147 w 5235586"/>
                <a:gd name="connsiteY3831" fmla="*/ 2372018 h 3977558"/>
                <a:gd name="connsiteX3832" fmla="*/ 3942155 w 5235586"/>
                <a:gd name="connsiteY3832" fmla="*/ 2417006 h 3977558"/>
                <a:gd name="connsiteX3833" fmla="*/ 3939345 w 5235586"/>
                <a:gd name="connsiteY3833" fmla="*/ 2419817 h 3977558"/>
                <a:gd name="connsiteX3834" fmla="*/ 3936531 w 5235586"/>
                <a:gd name="connsiteY3834" fmla="*/ 2417006 h 3977558"/>
                <a:gd name="connsiteX3835" fmla="*/ 3891545 w 5235586"/>
                <a:gd name="connsiteY3835" fmla="*/ 2372018 h 3977558"/>
                <a:gd name="connsiteX3836" fmla="*/ 3888732 w 5235586"/>
                <a:gd name="connsiteY3836" fmla="*/ 2369204 h 3977558"/>
                <a:gd name="connsiteX3837" fmla="*/ 3891545 w 5235586"/>
                <a:gd name="connsiteY3837" fmla="*/ 2366391 h 3977558"/>
                <a:gd name="connsiteX3838" fmla="*/ 3939345 w 5235586"/>
                <a:gd name="connsiteY3838" fmla="*/ 2318592 h 3977558"/>
                <a:gd name="connsiteX3839" fmla="*/ 3784693 w 5235586"/>
                <a:gd name="connsiteY3839" fmla="*/ 2318592 h 3977558"/>
                <a:gd name="connsiteX3840" fmla="*/ 3832496 w 5235586"/>
                <a:gd name="connsiteY3840" fmla="*/ 2366391 h 3977558"/>
                <a:gd name="connsiteX3841" fmla="*/ 3835306 w 5235586"/>
                <a:gd name="connsiteY3841" fmla="*/ 2369204 h 3977558"/>
                <a:gd name="connsiteX3842" fmla="*/ 3832496 w 5235586"/>
                <a:gd name="connsiteY3842" fmla="*/ 2372018 h 3977558"/>
                <a:gd name="connsiteX3843" fmla="*/ 3787504 w 5235586"/>
                <a:gd name="connsiteY3843" fmla="*/ 2417006 h 3977558"/>
                <a:gd name="connsiteX3844" fmla="*/ 3784693 w 5235586"/>
                <a:gd name="connsiteY3844" fmla="*/ 2419817 h 3977558"/>
                <a:gd name="connsiteX3845" fmla="*/ 3781880 w 5235586"/>
                <a:gd name="connsiteY3845" fmla="*/ 2417006 h 3977558"/>
                <a:gd name="connsiteX3846" fmla="*/ 3736894 w 5235586"/>
                <a:gd name="connsiteY3846" fmla="*/ 2372018 h 3977558"/>
                <a:gd name="connsiteX3847" fmla="*/ 3734081 w 5235586"/>
                <a:gd name="connsiteY3847" fmla="*/ 2369204 h 3977558"/>
                <a:gd name="connsiteX3848" fmla="*/ 3736894 w 5235586"/>
                <a:gd name="connsiteY3848" fmla="*/ 2366391 h 3977558"/>
                <a:gd name="connsiteX3849" fmla="*/ 3784693 w 5235586"/>
                <a:gd name="connsiteY3849" fmla="*/ 2318592 h 3977558"/>
                <a:gd name="connsiteX3850" fmla="*/ 3630045 w 5235586"/>
                <a:gd name="connsiteY3850" fmla="*/ 2318592 h 3977558"/>
                <a:gd name="connsiteX3851" fmla="*/ 3677848 w 5235586"/>
                <a:gd name="connsiteY3851" fmla="*/ 2366391 h 3977558"/>
                <a:gd name="connsiteX3852" fmla="*/ 3680658 w 5235586"/>
                <a:gd name="connsiteY3852" fmla="*/ 2369204 h 3977558"/>
                <a:gd name="connsiteX3853" fmla="*/ 3677848 w 5235586"/>
                <a:gd name="connsiteY3853" fmla="*/ 2372018 h 3977558"/>
                <a:gd name="connsiteX3854" fmla="*/ 3632856 w 5235586"/>
                <a:gd name="connsiteY3854" fmla="*/ 2417006 h 3977558"/>
                <a:gd name="connsiteX3855" fmla="*/ 3630045 w 5235586"/>
                <a:gd name="connsiteY3855" fmla="*/ 2419817 h 3977558"/>
                <a:gd name="connsiteX3856" fmla="*/ 3627232 w 5235586"/>
                <a:gd name="connsiteY3856" fmla="*/ 2417006 h 3977558"/>
                <a:gd name="connsiteX3857" fmla="*/ 3582246 w 5235586"/>
                <a:gd name="connsiteY3857" fmla="*/ 2372018 h 3977558"/>
                <a:gd name="connsiteX3858" fmla="*/ 3579433 w 5235586"/>
                <a:gd name="connsiteY3858" fmla="*/ 2369204 h 3977558"/>
                <a:gd name="connsiteX3859" fmla="*/ 3582246 w 5235586"/>
                <a:gd name="connsiteY3859" fmla="*/ 2366391 h 3977558"/>
                <a:gd name="connsiteX3860" fmla="*/ 3630045 w 5235586"/>
                <a:gd name="connsiteY3860" fmla="*/ 2318592 h 3977558"/>
                <a:gd name="connsiteX3861" fmla="*/ 3472581 w 5235586"/>
                <a:gd name="connsiteY3861" fmla="*/ 2318592 h 3977558"/>
                <a:gd name="connsiteX3862" fmla="*/ 3520384 w 5235586"/>
                <a:gd name="connsiteY3862" fmla="*/ 2366391 h 3977558"/>
                <a:gd name="connsiteX3863" fmla="*/ 3523194 w 5235586"/>
                <a:gd name="connsiteY3863" fmla="*/ 2369204 h 3977558"/>
                <a:gd name="connsiteX3864" fmla="*/ 3520384 w 5235586"/>
                <a:gd name="connsiteY3864" fmla="*/ 2372018 h 3977558"/>
                <a:gd name="connsiteX3865" fmla="*/ 3475395 w 5235586"/>
                <a:gd name="connsiteY3865" fmla="*/ 2417006 h 3977558"/>
                <a:gd name="connsiteX3866" fmla="*/ 3472581 w 5235586"/>
                <a:gd name="connsiteY3866" fmla="*/ 2419817 h 3977558"/>
                <a:gd name="connsiteX3867" fmla="*/ 3469771 w 5235586"/>
                <a:gd name="connsiteY3867" fmla="*/ 2417006 h 3977558"/>
                <a:gd name="connsiteX3868" fmla="*/ 3424782 w 5235586"/>
                <a:gd name="connsiteY3868" fmla="*/ 2372018 h 3977558"/>
                <a:gd name="connsiteX3869" fmla="*/ 3421969 w 5235586"/>
                <a:gd name="connsiteY3869" fmla="*/ 2369204 h 3977558"/>
                <a:gd name="connsiteX3870" fmla="*/ 3424782 w 5235586"/>
                <a:gd name="connsiteY3870" fmla="*/ 2366391 h 3977558"/>
                <a:gd name="connsiteX3871" fmla="*/ 3472581 w 5235586"/>
                <a:gd name="connsiteY3871" fmla="*/ 2318592 h 3977558"/>
                <a:gd name="connsiteX3872" fmla="*/ 3317933 w 5235586"/>
                <a:gd name="connsiteY3872" fmla="*/ 2318592 h 3977558"/>
                <a:gd name="connsiteX3873" fmla="*/ 3365736 w 5235586"/>
                <a:gd name="connsiteY3873" fmla="*/ 2366391 h 3977558"/>
                <a:gd name="connsiteX3874" fmla="*/ 3368546 w 5235586"/>
                <a:gd name="connsiteY3874" fmla="*/ 2369204 h 3977558"/>
                <a:gd name="connsiteX3875" fmla="*/ 3365736 w 5235586"/>
                <a:gd name="connsiteY3875" fmla="*/ 2372018 h 3977558"/>
                <a:gd name="connsiteX3876" fmla="*/ 3320747 w 5235586"/>
                <a:gd name="connsiteY3876" fmla="*/ 2417006 h 3977558"/>
                <a:gd name="connsiteX3877" fmla="*/ 3317933 w 5235586"/>
                <a:gd name="connsiteY3877" fmla="*/ 2419817 h 3977558"/>
                <a:gd name="connsiteX3878" fmla="*/ 3315123 w 5235586"/>
                <a:gd name="connsiteY3878" fmla="*/ 2417006 h 3977558"/>
                <a:gd name="connsiteX3879" fmla="*/ 3270134 w 5235586"/>
                <a:gd name="connsiteY3879" fmla="*/ 2372018 h 3977558"/>
                <a:gd name="connsiteX3880" fmla="*/ 3267321 w 5235586"/>
                <a:gd name="connsiteY3880" fmla="*/ 2369204 h 3977558"/>
                <a:gd name="connsiteX3881" fmla="*/ 3270134 w 5235586"/>
                <a:gd name="connsiteY3881" fmla="*/ 2366391 h 3977558"/>
                <a:gd name="connsiteX3882" fmla="*/ 3317933 w 5235586"/>
                <a:gd name="connsiteY3882" fmla="*/ 2318592 h 3977558"/>
                <a:gd name="connsiteX3883" fmla="*/ 3163283 w 5235586"/>
                <a:gd name="connsiteY3883" fmla="*/ 2318592 h 3977558"/>
                <a:gd name="connsiteX3884" fmla="*/ 3211085 w 5235586"/>
                <a:gd name="connsiteY3884" fmla="*/ 2366391 h 3977558"/>
                <a:gd name="connsiteX3885" fmla="*/ 3213895 w 5235586"/>
                <a:gd name="connsiteY3885" fmla="*/ 2369204 h 3977558"/>
                <a:gd name="connsiteX3886" fmla="*/ 3211085 w 5235586"/>
                <a:gd name="connsiteY3886" fmla="*/ 2372018 h 3977558"/>
                <a:gd name="connsiteX3887" fmla="*/ 3166096 w 5235586"/>
                <a:gd name="connsiteY3887" fmla="*/ 2417006 h 3977558"/>
                <a:gd name="connsiteX3888" fmla="*/ 3163283 w 5235586"/>
                <a:gd name="connsiteY3888" fmla="*/ 2419817 h 3977558"/>
                <a:gd name="connsiteX3889" fmla="*/ 3160472 w 5235586"/>
                <a:gd name="connsiteY3889" fmla="*/ 2417006 h 3977558"/>
                <a:gd name="connsiteX3890" fmla="*/ 3115483 w 5235586"/>
                <a:gd name="connsiteY3890" fmla="*/ 2372018 h 3977558"/>
                <a:gd name="connsiteX3891" fmla="*/ 3112670 w 5235586"/>
                <a:gd name="connsiteY3891" fmla="*/ 2369204 h 3977558"/>
                <a:gd name="connsiteX3892" fmla="*/ 3115483 w 5235586"/>
                <a:gd name="connsiteY3892" fmla="*/ 2366391 h 3977558"/>
                <a:gd name="connsiteX3893" fmla="*/ 3163283 w 5235586"/>
                <a:gd name="connsiteY3893" fmla="*/ 2318592 h 3977558"/>
                <a:gd name="connsiteX3894" fmla="*/ 3005823 w 5235586"/>
                <a:gd name="connsiteY3894" fmla="*/ 2318592 h 3977558"/>
                <a:gd name="connsiteX3895" fmla="*/ 3053626 w 5235586"/>
                <a:gd name="connsiteY3895" fmla="*/ 2366391 h 3977558"/>
                <a:gd name="connsiteX3896" fmla="*/ 3056436 w 5235586"/>
                <a:gd name="connsiteY3896" fmla="*/ 2369204 h 3977558"/>
                <a:gd name="connsiteX3897" fmla="*/ 3053626 w 5235586"/>
                <a:gd name="connsiteY3897" fmla="*/ 2372018 h 3977558"/>
                <a:gd name="connsiteX3898" fmla="*/ 3008634 w 5235586"/>
                <a:gd name="connsiteY3898" fmla="*/ 2417006 h 3977558"/>
                <a:gd name="connsiteX3899" fmla="*/ 3005823 w 5235586"/>
                <a:gd name="connsiteY3899" fmla="*/ 2419817 h 3977558"/>
                <a:gd name="connsiteX3900" fmla="*/ 3003010 w 5235586"/>
                <a:gd name="connsiteY3900" fmla="*/ 2417006 h 3977558"/>
                <a:gd name="connsiteX3901" fmla="*/ 2958021 w 5235586"/>
                <a:gd name="connsiteY3901" fmla="*/ 2372018 h 3977558"/>
                <a:gd name="connsiteX3902" fmla="*/ 2955211 w 5235586"/>
                <a:gd name="connsiteY3902" fmla="*/ 2369204 h 3977558"/>
                <a:gd name="connsiteX3903" fmla="*/ 2958021 w 5235586"/>
                <a:gd name="connsiteY3903" fmla="*/ 2366391 h 3977558"/>
                <a:gd name="connsiteX3904" fmla="*/ 3005823 w 5235586"/>
                <a:gd name="connsiteY3904" fmla="*/ 2318592 h 3977558"/>
                <a:gd name="connsiteX3905" fmla="*/ 2851172 w 5235586"/>
                <a:gd name="connsiteY3905" fmla="*/ 2318592 h 3977558"/>
                <a:gd name="connsiteX3906" fmla="*/ 2898975 w 5235586"/>
                <a:gd name="connsiteY3906" fmla="*/ 2366391 h 3977558"/>
                <a:gd name="connsiteX3907" fmla="*/ 2901785 w 5235586"/>
                <a:gd name="connsiteY3907" fmla="*/ 2369204 h 3977558"/>
                <a:gd name="connsiteX3908" fmla="*/ 2898975 w 5235586"/>
                <a:gd name="connsiteY3908" fmla="*/ 2372018 h 3977558"/>
                <a:gd name="connsiteX3909" fmla="*/ 2853983 w 5235586"/>
                <a:gd name="connsiteY3909" fmla="*/ 2417006 h 3977558"/>
                <a:gd name="connsiteX3910" fmla="*/ 2851172 w 5235586"/>
                <a:gd name="connsiteY3910" fmla="*/ 2419817 h 3977558"/>
                <a:gd name="connsiteX3911" fmla="*/ 2848359 w 5235586"/>
                <a:gd name="connsiteY3911" fmla="*/ 2417006 h 3977558"/>
                <a:gd name="connsiteX3912" fmla="*/ 2803370 w 5235586"/>
                <a:gd name="connsiteY3912" fmla="*/ 2372018 h 3977558"/>
                <a:gd name="connsiteX3913" fmla="*/ 2800560 w 5235586"/>
                <a:gd name="connsiteY3913" fmla="*/ 2369204 h 3977558"/>
                <a:gd name="connsiteX3914" fmla="*/ 2803370 w 5235586"/>
                <a:gd name="connsiteY3914" fmla="*/ 2366391 h 3977558"/>
                <a:gd name="connsiteX3915" fmla="*/ 2851172 w 5235586"/>
                <a:gd name="connsiteY3915" fmla="*/ 2318592 h 3977558"/>
                <a:gd name="connsiteX3916" fmla="*/ 2696525 w 5235586"/>
                <a:gd name="connsiteY3916" fmla="*/ 2318592 h 3977558"/>
                <a:gd name="connsiteX3917" fmla="*/ 2744328 w 5235586"/>
                <a:gd name="connsiteY3917" fmla="*/ 2366391 h 3977558"/>
                <a:gd name="connsiteX3918" fmla="*/ 2747138 w 5235586"/>
                <a:gd name="connsiteY3918" fmla="*/ 2369204 h 3977558"/>
                <a:gd name="connsiteX3919" fmla="*/ 2744328 w 5235586"/>
                <a:gd name="connsiteY3919" fmla="*/ 2372018 h 3977558"/>
                <a:gd name="connsiteX3920" fmla="*/ 2699336 w 5235586"/>
                <a:gd name="connsiteY3920" fmla="*/ 2417006 h 3977558"/>
                <a:gd name="connsiteX3921" fmla="*/ 2696525 w 5235586"/>
                <a:gd name="connsiteY3921" fmla="*/ 2419817 h 3977558"/>
                <a:gd name="connsiteX3922" fmla="*/ 2693712 w 5235586"/>
                <a:gd name="connsiteY3922" fmla="*/ 2417006 h 3977558"/>
                <a:gd name="connsiteX3923" fmla="*/ 2648723 w 5235586"/>
                <a:gd name="connsiteY3923" fmla="*/ 2372018 h 3977558"/>
                <a:gd name="connsiteX3924" fmla="*/ 2645913 w 5235586"/>
                <a:gd name="connsiteY3924" fmla="*/ 2369204 h 3977558"/>
                <a:gd name="connsiteX3925" fmla="*/ 2648723 w 5235586"/>
                <a:gd name="connsiteY3925" fmla="*/ 2366391 h 3977558"/>
                <a:gd name="connsiteX3926" fmla="*/ 2696525 w 5235586"/>
                <a:gd name="connsiteY3926" fmla="*/ 2318592 h 3977558"/>
                <a:gd name="connsiteX3927" fmla="*/ 2539061 w 5235586"/>
                <a:gd name="connsiteY3927" fmla="*/ 2318592 h 3977558"/>
                <a:gd name="connsiteX3928" fmla="*/ 2586863 w 5235586"/>
                <a:gd name="connsiteY3928" fmla="*/ 2366391 h 3977558"/>
                <a:gd name="connsiteX3929" fmla="*/ 2589673 w 5235586"/>
                <a:gd name="connsiteY3929" fmla="*/ 2369204 h 3977558"/>
                <a:gd name="connsiteX3930" fmla="*/ 2586863 w 5235586"/>
                <a:gd name="connsiteY3930" fmla="*/ 2372018 h 3977558"/>
                <a:gd name="connsiteX3931" fmla="*/ 2541874 w 5235586"/>
                <a:gd name="connsiteY3931" fmla="*/ 2417006 h 3977558"/>
                <a:gd name="connsiteX3932" fmla="*/ 2539061 w 5235586"/>
                <a:gd name="connsiteY3932" fmla="*/ 2419817 h 3977558"/>
                <a:gd name="connsiteX3933" fmla="*/ 2536247 w 5235586"/>
                <a:gd name="connsiteY3933" fmla="*/ 2417006 h 3977558"/>
                <a:gd name="connsiteX3934" fmla="*/ 2491261 w 5235586"/>
                <a:gd name="connsiteY3934" fmla="*/ 2372018 h 3977558"/>
                <a:gd name="connsiteX3935" fmla="*/ 2488448 w 5235586"/>
                <a:gd name="connsiteY3935" fmla="*/ 2369204 h 3977558"/>
                <a:gd name="connsiteX3936" fmla="*/ 2491261 w 5235586"/>
                <a:gd name="connsiteY3936" fmla="*/ 2366391 h 3977558"/>
                <a:gd name="connsiteX3937" fmla="*/ 2539061 w 5235586"/>
                <a:gd name="connsiteY3937" fmla="*/ 2318592 h 3977558"/>
                <a:gd name="connsiteX3938" fmla="*/ 2384413 w 5235586"/>
                <a:gd name="connsiteY3938" fmla="*/ 2318592 h 3977558"/>
                <a:gd name="connsiteX3939" fmla="*/ 2432215 w 5235586"/>
                <a:gd name="connsiteY3939" fmla="*/ 2366391 h 3977558"/>
                <a:gd name="connsiteX3940" fmla="*/ 2435025 w 5235586"/>
                <a:gd name="connsiteY3940" fmla="*/ 2369204 h 3977558"/>
                <a:gd name="connsiteX3941" fmla="*/ 2432215 w 5235586"/>
                <a:gd name="connsiteY3941" fmla="*/ 2372018 h 3977558"/>
                <a:gd name="connsiteX3942" fmla="*/ 2387226 w 5235586"/>
                <a:gd name="connsiteY3942" fmla="*/ 2417006 h 3977558"/>
                <a:gd name="connsiteX3943" fmla="*/ 2384413 w 5235586"/>
                <a:gd name="connsiteY3943" fmla="*/ 2419817 h 3977558"/>
                <a:gd name="connsiteX3944" fmla="*/ 2381599 w 5235586"/>
                <a:gd name="connsiteY3944" fmla="*/ 2417006 h 3977558"/>
                <a:gd name="connsiteX3945" fmla="*/ 2336613 w 5235586"/>
                <a:gd name="connsiteY3945" fmla="*/ 2372018 h 3977558"/>
                <a:gd name="connsiteX3946" fmla="*/ 2333800 w 5235586"/>
                <a:gd name="connsiteY3946" fmla="*/ 2369204 h 3977558"/>
                <a:gd name="connsiteX3947" fmla="*/ 2336613 w 5235586"/>
                <a:gd name="connsiteY3947" fmla="*/ 2366391 h 3977558"/>
                <a:gd name="connsiteX3948" fmla="*/ 2384413 w 5235586"/>
                <a:gd name="connsiteY3948" fmla="*/ 2318592 h 3977558"/>
                <a:gd name="connsiteX3949" fmla="*/ 2229761 w 5235586"/>
                <a:gd name="connsiteY3949" fmla="*/ 2318592 h 3977558"/>
                <a:gd name="connsiteX3950" fmla="*/ 2277564 w 5235586"/>
                <a:gd name="connsiteY3950" fmla="*/ 2366391 h 3977558"/>
                <a:gd name="connsiteX3951" fmla="*/ 2280374 w 5235586"/>
                <a:gd name="connsiteY3951" fmla="*/ 2369204 h 3977558"/>
                <a:gd name="connsiteX3952" fmla="*/ 2277564 w 5235586"/>
                <a:gd name="connsiteY3952" fmla="*/ 2372018 h 3977558"/>
                <a:gd name="connsiteX3953" fmla="*/ 2232575 w 5235586"/>
                <a:gd name="connsiteY3953" fmla="*/ 2417006 h 3977558"/>
                <a:gd name="connsiteX3954" fmla="*/ 2229761 w 5235586"/>
                <a:gd name="connsiteY3954" fmla="*/ 2419817 h 3977558"/>
                <a:gd name="connsiteX3955" fmla="*/ 2226948 w 5235586"/>
                <a:gd name="connsiteY3955" fmla="*/ 2417006 h 3977558"/>
                <a:gd name="connsiteX3956" fmla="*/ 2181962 w 5235586"/>
                <a:gd name="connsiteY3956" fmla="*/ 2372018 h 3977558"/>
                <a:gd name="connsiteX3957" fmla="*/ 2179149 w 5235586"/>
                <a:gd name="connsiteY3957" fmla="*/ 2369204 h 3977558"/>
                <a:gd name="connsiteX3958" fmla="*/ 2181962 w 5235586"/>
                <a:gd name="connsiteY3958" fmla="*/ 2366391 h 3977558"/>
                <a:gd name="connsiteX3959" fmla="*/ 2229761 w 5235586"/>
                <a:gd name="connsiteY3959" fmla="*/ 2318592 h 3977558"/>
                <a:gd name="connsiteX3960" fmla="*/ 2075115 w 5235586"/>
                <a:gd name="connsiteY3960" fmla="*/ 2318592 h 3977558"/>
                <a:gd name="connsiteX3961" fmla="*/ 2122917 w 5235586"/>
                <a:gd name="connsiteY3961" fmla="*/ 2366391 h 3977558"/>
                <a:gd name="connsiteX3962" fmla="*/ 2125727 w 5235586"/>
                <a:gd name="connsiteY3962" fmla="*/ 2369204 h 3977558"/>
                <a:gd name="connsiteX3963" fmla="*/ 2122917 w 5235586"/>
                <a:gd name="connsiteY3963" fmla="*/ 2372018 h 3977558"/>
                <a:gd name="connsiteX3964" fmla="*/ 2077928 w 5235586"/>
                <a:gd name="connsiteY3964" fmla="*/ 2417006 h 3977558"/>
                <a:gd name="connsiteX3965" fmla="*/ 2075115 w 5235586"/>
                <a:gd name="connsiteY3965" fmla="*/ 2419817 h 3977558"/>
                <a:gd name="connsiteX3966" fmla="*/ 2072301 w 5235586"/>
                <a:gd name="connsiteY3966" fmla="*/ 2417006 h 3977558"/>
                <a:gd name="connsiteX3967" fmla="*/ 2027315 w 5235586"/>
                <a:gd name="connsiteY3967" fmla="*/ 2372018 h 3977558"/>
                <a:gd name="connsiteX3968" fmla="*/ 2024502 w 5235586"/>
                <a:gd name="connsiteY3968" fmla="*/ 2369204 h 3977558"/>
                <a:gd name="connsiteX3969" fmla="*/ 2027315 w 5235586"/>
                <a:gd name="connsiteY3969" fmla="*/ 2366391 h 3977558"/>
                <a:gd name="connsiteX3970" fmla="*/ 2075115 w 5235586"/>
                <a:gd name="connsiteY3970" fmla="*/ 2318592 h 3977558"/>
                <a:gd name="connsiteX3971" fmla="*/ 1917652 w 5235586"/>
                <a:gd name="connsiteY3971" fmla="*/ 2318592 h 3977558"/>
                <a:gd name="connsiteX3972" fmla="*/ 1965455 w 5235586"/>
                <a:gd name="connsiteY3972" fmla="*/ 2366391 h 3977558"/>
                <a:gd name="connsiteX3973" fmla="*/ 1968265 w 5235586"/>
                <a:gd name="connsiteY3973" fmla="*/ 2369204 h 3977558"/>
                <a:gd name="connsiteX3974" fmla="*/ 1965455 w 5235586"/>
                <a:gd name="connsiteY3974" fmla="*/ 2372018 h 3977558"/>
                <a:gd name="connsiteX3975" fmla="*/ 1920463 w 5235586"/>
                <a:gd name="connsiteY3975" fmla="*/ 2417006 h 3977558"/>
                <a:gd name="connsiteX3976" fmla="*/ 1917652 w 5235586"/>
                <a:gd name="connsiteY3976" fmla="*/ 2419817 h 3977558"/>
                <a:gd name="connsiteX3977" fmla="*/ 1914839 w 5235586"/>
                <a:gd name="connsiteY3977" fmla="*/ 2417006 h 3977558"/>
                <a:gd name="connsiteX3978" fmla="*/ 1869850 w 5235586"/>
                <a:gd name="connsiteY3978" fmla="*/ 2372018 h 3977558"/>
                <a:gd name="connsiteX3979" fmla="*/ 1867040 w 5235586"/>
                <a:gd name="connsiteY3979" fmla="*/ 2369204 h 3977558"/>
                <a:gd name="connsiteX3980" fmla="*/ 1869850 w 5235586"/>
                <a:gd name="connsiteY3980" fmla="*/ 2366391 h 3977558"/>
                <a:gd name="connsiteX3981" fmla="*/ 1917652 w 5235586"/>
                <a:gd name="connsiteY3981" fmla="*/ 2318592 h 3977558"/>
                <a:gd name="connsiteX3982" fmla="*/ 1763004 w 5235586"/>
                <a:gd name="connsiteY3982" fmla="*/ 2318592 h 3977558"/>
                <a:gd name="connsiteX3983" fmla="*/ 1810807 w 5235586"/>
                <a:gd name="connsiteY3983" fmla="*/ 2366391 h 3977558"/>
                <a:gd name="connsiteX3984" fmla="*/ 1813617 w 5235586"/>
                <a:gd name="connsiteY3984" fmla="*/ 2369204 h 3977558"/>
                <a:gd name="connsiteX3985" fmla="*/ 1810807 w 5235586"/>
                <a:gd name="connsiteY3985" fmla="*/ 2372018 h 3977558"/>
                <a:gd name="connsiteX3986" fmla="*/ 1765815 w 5235586"/>
                <a:gd name="connsiteY3986" fmla="*/ 2417006 h 3977558"/>
                <a:gd name="connsiteX3987" fmla="*/ 1763004 w 5235586"/>
                <a:gd name="connsiteY3987" fmla="*/ 2419817 h 3977558"/>
                <a:gd name="connsiteX3988" fmla="*/ 1760191 w 5235586"/>
                <a:gd name="connsiteY3988" fmla="*/ 2417006 h 3977558"/>
                <a:gd name="connsiteX3989" fmla="*/ 1715202 w 5235586"/>
                <a:gd name="connsiteY3989" fmla="*/ 2372018 h 3977558"/>
                <a:gd name="connsiteX3990" fmla="*/ 1712392 w 5235586"/>
                <a:gd name="connsiteY3990" fmla="*/ 2369204 h 3977558"/>
                <a:gd name="connsiteX3991" fmla="*/ 1715202 w 5235586"/>
                <a:gd name="connsiteY3991" fmla="*/ 2366391 h 3977558"/>
                <a:gd name="connsiteX3992" fmla="*/ 1763004 w 5235586"/>
                <a:gd name="connsiteY3992" fmla="*/ 2318592 h 3977558"/>
                <a:gd name="connsiteX3993" fmla="*/ 1608353 w 5235586"/>
                <a:gd name="connsiteY3993" fmla="*/ 2318592 h 3977558"/>
                <a:gd name="connsiteX3994" fmla="*/ 1656156 w 5235586"/>
                <a:gd name="connsiteY3994" fmla="*/ 2366391 h 3977558"/>
                <a:gd name="connsiteX3995" fmla="*/ 1658966 w 5235586"/>
                <a:gd name="connsiteY3995" fmla="*/ 2369204 h 3977558"/>
                <a:gd name="connsiteX3996" fmla="*/ 1656156 w 5235586"/>
                <a:gd name="connsiteY3996" fmla="*/ 2372018 h 3977558"/>
                <a:gd name="connsiteX3997" fmla="*/ 1611164 w 5235586"/>
                <a:gd name="connsiteY3997" fmla="*/ 2417006 h 3977558"/>
                <a:gd name="connsiteX3998" fmla="*/ 1608353 w 5235586"/>
                <a:gd name="connsiteY3998" fmla="*/ 2419817 h 3977558"/>
                <a:gd name="connsiteX3999" fmla="*/ 1605540 w 5235586"/>
                <a:gd name="connsiteY3999" fmla="*/ 2417006 h 3977558"/>
                <a:gd name="connsiteX4000" fmla="*/ 1560551 w 5235586"/>
                <a:gd name="connsiteY4000" fmla="*/ 2372018 h 3977558"/>
                <a:gd name="connsiteX4001" fmla="*/ 1557741 w 5235586"/>
                <a:gd name="connsiteY4001" fmla="*/ 2369204 h 3977558"/>
                <a:gd name="connsiteX4002" fmla="*/ 1560551 w 5235586"/>
                <a:gd name="connsiteY4002" fmla="*/ 2366391 h 3977558"/>
                <a:gd name="connsiteX4003" fmla="*/ 1608353 w 5235586"/>
                <a:gd name="connsiteY4003" fmla="*/ 2318592 h 3977558"/>
                <a:gd name="connsiteX4004" fmla="*/ 1450892 w 5235586"/>
                <a:gd name="connsiteY4004" fmla="*/ 2318592 h 3977558"/>
                <a:gd name="connsiteX4005" fmla="*/ 1498695 w 5235586"/>
                <a:gd name="connsiteY4005" fmla="*/ 2366391 h 3977558"/>
                <a:gd name="connsiteX4006" fmla="*/ 1501505 w 5235586"/>
                <a:gd name="connsiteY4006" fmla="*/ 2369204 h 3977558"/>
                <a:gd name="connsiteX4007" fmla="*/ 1498695 w 5235586"/>
                <a:gd name="connsiteY4007" fmla="*/ 2372018 h 3977558"/>
                <a:gd name="connsiteX4008" fmla="*/ 1453706 w 5235586"/>
                <a:gd name="connsiteY4008" fmla="*/ 2417006 h 3977558"/>
                <a:gd name="connsiteX4009" fmla="*/ 1450892 w 5235586"/>
                <a:gd name="connsiteY4009" fmla="*/ 2419817 h 3977558"/>
                <a:gd name="connsiteX4010" fmla="*/ 1448079 w 5235586"/>
                <a:gd name="connsiteY4010" fmla="*/ 2417006 h 3977558"/>
                <a:gd name="connsiteX4011" fmla="*/ 1403090 w 5235586"/>
                <a:gd name="connsiteY4011" fmla="*/ 2372018 h 3977558"/>
                <a:gd name="connsiteX4012" fmla="*/ 1400280 w 5235586"/>
                <a:gd name="connsiteY4012" fmla="*/ 2369204 h 3977558"/>
                <a:gd name="connsiteX4013" fmla="*/ 1403090 w 5235586"/>
                <a:gd name="connsiteY4013" fmla="*/ 2366391 h 3977558"/>
                <a:gd name="connsiteX4014" fmla="*/ 1450892 w 5235586"/>
                <a:gd name="connsiteY4014" fmla="*/ 2318592 h 3977558"/>
                <a:gd name="connsiteX4015" fmla="*/ 1296244 w 5235586"/>
                <a:gd name="connsiteY4015" fmla="*/ 2318592 h 3977558"/>
                <a:gd name="connsiteX4016" fmla="*/ 1344046 w 5235586"/>
                <a:gd name="connsiteY4016" fmla="*/ 2366391 h 3977558"/>
                <a:gd name="connsiteX4017" fmla="*/ 1346857 w 5235586"/>
                <a:gd name="connsiteY4017" fmla="*/ 2369204 h 3977558"/>
                <a:gd name="connsiteX4018" fmla="*/ 1344046 w 5235586"/>
                <a:gd name="connsiteY4018" fmla="*/ 2372018 h 3977558"/>
                <a:gd name="connsiteX4019" fmla="*/ 1299058 w 5235586"/>
                <a:gd name="connsiteY4019" fmla="*/ 2417006 h 3977558"/>
                <a:gd name="connsiteX4020" fmla="*/ 1296244 w 5235586"/>
                <a:gd name="connsiteY4020" fmla="*/ 2419817 h 3977558"/>
                <a:gd name="connsiteX4021" fmla="*/ 1293431 w 5235586"/>
                <a:gd name="connsiteY4021" fmla="*/ 2417006 h 3977558"/>
                <a:gd name="connsiteX4022" fmla="*/ 1248442 w 5235586"/>
                <a:gd name="connsiteY4022" fmla="*/ 2372018 h 3977558"/>
                <a:gd name="connsiteX4023" fmla="*/ 1245632 w 5235586"/>
                <a:gd name="connsiteY4023" fmla="*/ 2369204 h 3977558"/>
                <a:gd name="connsiteX4024" fmla="*/ 1248442 w 5235586"/>
                <a:gd name="connsiteY4024" fmla="*/ 2366391 h 3977558"/>
                <a:gd name="connsiteX4025" fmla="*/ 1296244 w 5235586"/>
                <a:gd name="connsiteY4025" fmla="*/ 2318592 h 3977558"/>
                <a:gd name="connsiteX4026" fmla="*/ 1141593 w 5235586"/>
                <a:gd name="connsiteY4026" fmla="*/ 2318592 h 3977558"/>
                <a:gd name="connsiteX4027" fmla="*/ 1189395 w 5235586"/>
                <a:gd name="connsiteY4027" fmla="*/ 2366391 h 3977558"/>
                <a:gd name="connsiteX4028" fmla="*/ 1192206 w 5235586"/>
                <a:gd name="connsiteY4028" fmla="*/ 2369204 h 3977558"/>
                <a:gd name="connsiteX4029" fmla="*/ 1189395 w 5235586"/>
                <a:gd name="connsiteY4029" fmla="*/ 2372018 h 3977558"/>
                <a:gd name="connsiteX4030" fmla="*/ 1144407 w 5235586"/>
                <a:gd name="connsiteY4030" fmla="*/ 2417006 h 3977558"/>
                <a:gd name="connsiteX4031" fmla="*/ 1141593 w 5235586"/>
                <a:gd name="connsiteY4031" fmla="*/ 2419817 h 3977558"/>
                <a:gd name="connsiteX4032" fmla="*/ 1138780 w 5235586"/>
                <a:gd name="connsiteY4032" fmla="*/ 2417006 h 3977558"/>
                <a:gd name="connsiteX4033" fmla="*/ 1093791 w 5235586"/>
                <a:gd name="connsiteY4033" fmla="*/ 2372018 h 3977558"/>
                <a:gd name="connsiteX4034" fmla="*/ 1090981 w 5235586"/>
                <a:gd name="connsiteY4034" fmla="*/ 2369204 h 3977558"/>
                <a:gd name="connsiteX4035" fmla="*/ 1093791 w 5235586"/>
                <a:gd name="connsiteY4035" fmla="*/ 2366391 h 3977558"/>
                <a:gd name="connsiteX4036" fmla="*/ 1141593 w 5235586"/>
                <a:gd name="connsiteY4036" fmla="*/ 2318592 h 3977558"/>
                <a:gd name="connsiteX4037" fmla="*/ 984132 w 5235586"/>
                <a:gd name="connsiteY4037" fmla="*/ 2318592 h 3977558"/>
                <a:gd name="connsiteX4038" fmla="*/ 1031934 w 5235586"/>
                <a:gd name="connsiteY4038" fmla="*/ 2366391 h 3977558"/>
                <a:gd name="connsiteX4039" fmla="*/ 1034745 w 5235586"/>
                <a:gd name="connsiteY4039" fmla="*/ 2369204 h 3977558"/>
                <a:gd name="connsiteX4040" fmla="*/ 1031934 w 5235586"/>
                <a:gd name="connsiteY4040" fmla="*/ 2372018 h 3977558"/>
                <a:gd name="connsiteX4041" fmla="*/ 986946 w 5235586"/>
                <a:gd name="connsiteY4041" fmla="*/ 2417006 h 3977558"/>
                <a:gd name="connsiteX4042" fmla="*/ 984132 w 5235586"/>
                <a:gd name="connsiteY4042" fmla="*/ 2419817 h 3977558"/>
                <a:gd name="connsiteX4043" fmla="*/ 981319 w 5235586"/>
                <a:gd name="connsiteY4043" fmla="*/ 2417006 h 3977558"/>
                <a:gd name="connsiteX4044" fmla="*/ 936330 w 5235586"/>
                <a:gd name="connsiteY4044" fmla="*/ 2372018 h 3977558"/>
                <a:gd name="connsiteX4045" fmla="*/ 933520 w 5235586"/>
                <a:gd name="connsiteY4045" fmla="*/ 2369204 h 3977558"/>
                <a:gd name="connsiteX4046" fmla="*/ 936330 w 5235586"/>
                <a:gd name="connsiteY4046" fmla="*/ 2366391 h 3977558"/>
                <a:gd name="connsiteX4047" fmla="*/ 984132 w 5235586"/>
                <a:gd name="connsiteY4047" fmla="*/ 2318592 h 3977558"/>
                <a:gd name="connsiteX4048" fmla="*/ 829484 w 5235586"/>
                <a:gd name="connsiteY4048" fmla="*/ 2318592 h 3977558"/>
                <a:gd name="connsiteX4049" fmla="*/ 877286 w 5235586"/>
                <a:gd name="connsiteY4049" fmla="*/ 2366391 h 3977558"/>
                <a:gd name="connsiteX4050" fmla="*/ 880097 w 5235586"/>
                <a:gd name="connsiteY4050" fmla="*/ 2369204 h 3977558"/>
                <a:gd name="connsiteX4051" fmla="*/ 877286 w 5235586"/>
                <a:gd name="connsiteY4051" fmla="*/ 2372018 h 3977558"/>
                <a:gd name="connsiteX4052" fmla="*/ 832298 w 5235586"/>
                <a:gd name="connsiteY4052" fmla="*/ 2417006 h 3977558"/>
                <a:gd name="connsiteX4053" fmla="*/ 829484 w 5235586"/>
                <a:gd name="connsiteY4053" fmla="*/ 2419817 h 3977558"/>
                <a:gd name="connsiteX4054" fmla="*/ 826671 w 5235586"/>
                <a:gd name="connsiteY4054" fmla="*/ 2417006 h 3977558"/>
                <a:gd name="connsiteX4055" fmla="*/ 781682 w 5235586"/>
                <a:gd name="connsiteY4055" fmla="*/ 2372018 h 3977558"/>
                <a:gd name="connsiteX4056" fmla="*/ 778872 w 5235586"/>
                <a:gd name="connsiteY4056" fmla="*/ 2369204 h 3977558"/>
                <a:gd name="connsiteX4057" fmla="*/ 781682 w 5235586"/>
                <a:gd name="connsiteY4057" fmla="*/ 2366391 h 3977558"/>
                <a:gd name="connsiteX4058" fmla="*/ 829484 w 5235586"/>
                <a:gd name="connsiteY4058" fmla="*/ 2318592 h 3977558"/>
                <a:gd name="connsiteX4059" fmla="*/ 674833 w 5235586"/>
                <a:gd name="connsiteY4059" fmla="*/ 2318592 h 3977558"/>
                <a:gd name="connsiteX4060" fmla="*/ 722635 w 5235586"/>
                <a:gd name="connsiteY4060" fmla="*/ 2366391 h 3977558"/>
                <a:gd name="connsiteX4061" fmla="*/ 725446 w 5235586"/>
                <a:gd name="connsiteY4061" fmla="*/ 2369204 h 3977558"/>
                <a:gd name="connsiteX4062" fmla="*/ 722635 w 5235586"/>
                <a:gd name="connsiteY4062" fmla="*/ 2372018 h 3977558"/>
                <a:gd name="connsiteX4063" fmla="*/ 677647 w 5235586"/>
                <a:gd name="connsiteY4063" fmla="*/ 2417006 h 3977558"/>
                <a:gd name="connsiteX4064" fmla="*/ 674833 w 5235586"/>
                <a:gd name="connsiteY4064" fmla="*/ 2419817 h 3977558"/>
                <a:gd name="connsiteX4065" fmla="*/ 672020 w 5235586"/>
                <a:gd name="connsiteY4065" fmla="*/ 2417006 h 3977558"/>
                <a:gd name="connsiteX4066" fmla="*/ 627031 w 5235586"/>
                <a:gd name="connsiteY4066" fmla="*/ 2372018 h 3977558"/>
                <a:gd name="connsiteX4067" fmla="*/ 624221 w 5235586"/>
                <a:gd name="connsiteY4067" fmla="*/ 2369204 h 3977558"/>
                <a:gd name="connsiteX4068" fmla="*/ 627031 w 5235586"/>
                <a:gd name="connsiteY4068" fmla="*/ 2366391 h 3977558"/>
                <a:gd name="connsiteX4069" fmla="*/ 674833 w 5235586"/>
                <a:gd name="connsiteY4069" fmla="*/ 2318592 h 3977558"/>
                <a:gd name="connsiteX4070" fmla="*/ 517372 w 5235586"/>
                <a:gd name="connsiteY4070" fmla="*/ 2318592 h 3977558"/>
                <a:gd name="connsiteX4071" fmla="*/ 565174 w 5235586"/>
                <a:gd name="connsiteY4071" fmla="*/ 2366391 h 3977558"/>
                <a:gd name="connsiteX4072" fmla="*/ 567985 w 5235586"/>
                <a:gd name="connsiteY4072" fmla="*/ 2369204 h 3977558"/>
                <a:gd name="connsiteX4073" fmla="*/ 565174 w 5235586"/>
                <a:gd name="connsiteY4073" fmla="*/ 2372018 h 3977558"/>
                <a:gd name="connsiteX4074" fmla="*/ 520183 w 5235586"/>
                <a:gd name="connsiteY4074" fmla="*/ 2417006 h 3977558"/>
                <a:gd name="connsiteX4075" fmla="*/ 517372 w 5235586"/>
                <a:gd name="connsiteY4075" fmla="*/ 2419817 h 3977558"/>
                <a:gd name="connsiteX4076" fmla="*/ 514559 w 5235586"/>
                <a:gd name="connsiteY4076" fmla="*/ 2417006 h 3977558"/>
                <a:gd name="connsiteX4077" fmla="*/ 469570 w 5235586"/>
                <a:gd name="connsiteY4077" fmla="*/ 2372018 h 3977558"/>
                <a:gd name="connsiteX4078" fmla="*/ 466760 w 5235586"/>
                <a:gd name="connsiteY4078" fmla="*/ 2369204 h 3977558"/>
                <a:gd name="connsiteX4079" fmla="*/ 469570 w 5235586"/>
                <a:gd name="connsiteY4079" fmla="*/ 2366391 h 3977558"/>
                <a:gd name="connsiteX4080" fmla="*/ 517372 w 5235586"/>
                <a:gd name="connsiteY4080" fmla="*/ 2318592 h 3977558"/>
                <a:gd name="connsiteX4081" fmla="*/ 362724 w 5235586"/>
                <a:gd name="connsiteY4081" fmla="*/ 2318592 h 3977558"/>
                <a:gd name="connsiteX4082" fmla="*/ 410526 w 5235586"/>
                <a:gd name="connsiteY4082" fmla="*/ 2366391 h 3977558"/>
                <a:gd name="connsiteX4083" fmla="*/ 413337 w 5235586"/>
                <a:gd name="connsiteY4083" fmla="*/ 2369204 h 3977558"/>
                <a:gd name="connsiteX4084" fmla="*/ 410526 w 5235586"/>
                <a:gd name="connsiteY4084" fmla="*/ 2372018 h 3977558"/>
                <a:gd name="connsiteX4085" fmla="*/ 365535 w 5235586"/>
                <a:gd name="connsiteY4085" fmla="*/ 2417006 h 3977558"/>
                <a:gd name="connsiteX4086" fmla="*/ 362724 w 5235586"/>
                <a:gd name="connsiteY4086" fmla="*/ 2419817 h 3977558"/>
                <a:gd name="connsiteX4087" fmla="*/ 359911 w 5235586"/>
                <a:gd name="connsiteY4087" fmla="*/ 2417006 h 3977558"/>
                <a:gd name="connsiteX4088" fmla="*/ 314922 w 5235586"/>
                <a:gd name="connsiteY4088" fmla="*/ 2372018 h 3977558"/>
                <a:gd name="connsiteX4089" fmla="*/ 312112 w 5235586"/>
                <a:gd name="connsiteY4089" fmla="*/ 2369204 h 3977558"/>
                <a:gd name="connsiteX4090" fmla="*/ 314922 w 5235586"/>
                <a:gd name="connsiteY4090" fmla="*/ 2366391 h 3977558"/>
                <a:gd name="connsiteX4091" fmla="*/ 362724 w 5235586"/>
                <a:gd name="connsiteY4091" fmla="*/ 2318592 h 3977558"/>
                <a:gd name="connsiteX4092" fmla="*/ 208073 w 5235586"/>
                <a:gd name="connsiteY4092" fmla="*/ 2318592 h 3977558"/>
                <a:gd name="connsiteX4093" fmla="*/ 255875 w 5235586"/>
                <a:gd name="connsiteY4093" fmla="*/ 2366391 h 3977558"/>
                <a:gd name="connsiteX4094" fmla="*/ 258686 w 5235586"/>
                <a:gd name="connsiteY4094" fmla="*/ 2369204 h 3977558"/>
                <a:gd name="connsiteX4095" fmla="*/ 255875 w 5235586"/>
                <a:gd name="connsiteY4095" fmla="*/ 2372018 h 3977558"/>
                <a:gd name="connsiteX4096" fmla="*/ 210884 w 5235586"/>
                <a:gd name="connsiteY4096" fmla="*/ 2417006 h 3977558"/>
                <a:gd name="connsiteX4097" fmla="*/ 208073 w 5235586"/>
                <a:gd name="connsiteY4097" fmla="*/ 2419817 h 3977558"/>
                <a:gd name="connsiteX4098" fmla="*/ 205260 w 5235586"/>
                <a:gd name="connsiteY4098" fmla="*/ 2417006 h 3977558"/>
                <a:gd name="connsiteX4099" fmla="*/ 160271 w 5235586"/>
                <a:gd name="connsiteY4099" fmla="*/ 2372018 h 3977558"/>
                <a:gd name="connsiteX4100" fmla="*/ 157461 w 5235586"/>
                <a:gd name="connsiteY4100" fmla="*/ 2369204 h 3977558"/>
                <a:gd name="connsiteX4101" fmla="*/ 160271 w 5235586"/>
                <a:gd name="connsiteY4101" fmla="*/ 2366391 h 3977558"/>
                <a:gd name="connsiteX4102" fmla="*/ 208073 w 5235586"/>
                <a:gd name="connsiteY4102" fmla="*/ 2318592 h 3977558"/>
                <a:gd name="connsiteX4103" fmla="*/ 50612 w 5235586"/>
                <a:gd name="connsiteY4103" fmla="*/ 2318592 h 3977558"/>
                <a:gd name="connsiteX4104" fmla="*/ 98414 w 5235586"/>
                <a:gd name="connsiteY4104" fmla="*/ 2366391 h 3977558"/>
                <a:gd name="connsiteX4105" fmla="*/ 101225 w 5235586"/>
                <a:gd name="connsiteY4105" fmla="*/ 2369204 h 3977558"/>
                <a:gd name="connsiteX4106" fmla="*/ 98414 w 5235586"/>
                <a:gd name="connsiteY4106" fmla="*/ 2372018 h 3977558"/>
                <a:gd name="connsiteX4107" fmla="*/ 53426 w 5235586"/>
                <a:gd name="connsiteY4107" fmla="*/ 2417006 h 3977558"/>
                <a:gd name="connsiteX4108" fmla="*/ 50612 w 5235586"/>
                <a:gd name="connsiteY4108" fmla="*/ 2419817 h 3977558"/>
                <a:gd name="connsiteX4109" fmla="*/ 47802 w 5235586"/>
                <a:gd name="connsiteY4109" fmla="*/ 2417006 h 3977558"/>
                <a:gd name="connsiteX4110" fmla="*/ 2813 w 5235586"/>
                <a:gd name="connsiteY4110" fmla="*/ 2372018 h 3977558"/>
                <a:gd name="connsiteX4111" fmla="*/ 0 w 5235586"/>
                <a:gd name="connsiteY4111" fmla="*/ 2369204 h 3977558"/>
                <a:gd name="connsiteX4112" fmla="*/ 2813 w 5235586"/>
                <a:gd name="connsiteY4112" fmla="*/ 2366391 h 3977558"/>
                <a:gd name="connsiteX4113" fmla="*/ 50612 w 5235586"/>
                <a:gd name="connsiteY4113" fmla="*/ 2318592 h 3977558"/>
                <a:gd name="connsiteX4114" fmla="*/ 5184973 w 5235586"/>
                <a:gd name="connsiteY4114" fmla="*/ 2163941 h 3977558"/>
                <a:gd name="connsiteX4115" fmla="*/ 5232776 w 5235586"/>
                <a:gd name="connsiteY4115" fmla="*/ 2211740 h 3977558"/>
                <a:gd name="connsiteX4116" fmla="*/ 5235586 w 5235586"/>
                <a:gd name="connsiteY4116" fmla="*/ 2214553 h 3977558"/>
                <a:gd name="connsiteX4117" fmla="*/ 5232776 w 5235586"/>
                <a:gd name="connsiteY4117" fmla="*/ 2217367 h 3977558"/>
                <a:gd name="connsiteX4118" fmla="*/ 5187787 w 5235586"/>
                <a:gd name="connsiteY4118" fmla="*/ 2262355 h 3977558"/>
                <a:gd name="connsiteX4119" fmla="*/ 5184973 w 5235586"/>
                <a:gd name="connsiteY4119" fmla="*/ 2265166 h 3977558"/>
                <a:gd name="connsiteX4120" fmla="*/ 5182163 w 5235586"/>
                <a:gd name="connsiteY4120" fmla="*/ 2262355 h 3977558"/>
                <a:gd name="connsiteX4121" fmla="*/ 5137174 w 5235586"/>
                <a:gd name="connsiteY4121" fmla="*/ 2217367 h 3977558"/>
                <a:gd name="connsiteX4122" fmla="*/ 5134361 w 5235586"/>
                <a:gd name="connsiteY4122" fmla="*/ 2214553 h 3977558"/>
                <a:gd name="connsiteX4123" fmla="*/ 5137174 w 5235586"/>
                <a:gd name="connsiteY4123" fmla="*/ 2211740 h 3977558"/>
                <a:gd name="connsiteX4124" fmla="*/ 5184973 w 5235586"/>
                <a:gd name="connsiteY4124" fmla="*/ 2163941 h 3977558"/>
                <a:gd name="connsiteX4125" fmla="*/ 5030325 w 5235586"/>
                <a:gd name="connsiteY4125" fmla="*/ 2163941 h 3977558"/>
                <a:gd name="connsiteX4126" fmla="*/ 5078128 w 5235586"/>
                <a:gd name="connsiteY4126" fmla="*/ 2211740 h 3977558"/>
                <a:gd name="connsiteX4127" fmla="*/ 5080938 w 5235586"/>
                <a:gd name="connsiteY4127" fmla="*/ 2214553 h 3977558"/>
                <a:gd name="connsiteX4128" fmla="*/ 5078128 w 5235586"/>
                <a:gd name="connsiteY4128" fmla="*/ 2217367 h 3977558"/>
                <a:gd name="connsiteX4129" fmla="*/ 5033136 w 5235586"/>
                <a:gd name="connsiteY4129" fmla="*/ 2262355 h 3977558"/>
                <a:gd name="connsiteX4130" fmla="*/ 5030325 w 5235586"/>
                <a:gd name="connsiteY4130" fmla="*/ 2265166 h 3977558"/>
                <a:gd name="connsiteX4131" fmla="*/ 5027512 w 5235586"/>
                <a:gd name="connsiteY4131" fmla="*/ 2262355 h 3977558"/>
                <a:gd name="connsiteX4132" fmla="*/ 4982523 w 5235586"/>
                <a:gd name="connsiteY4132" fmla="*/ 2217367 h 3977558"/>
                <a:gd name="connsiteX4133" fmla="*/ 4979713 w 5235586"/>
                <a:gd name="connsiteY4133" fmla="*/ 2214553 h 3977558"/>
                <a:gd name="connsiteX4134" fmla="*/ 4982523 w 5235586"/>
                <a:gd name="connsiteY4134" fmla="*/ 2211740 h 3977558"/>
                <a:gd name="connsiteX4135" fmla="*/ 5030325 w 5235586"/>
                <a:gd name="connsiteY4135" fmla="*/ 2163941 h 3977558"/>
                <a:gd name="connsiteX4136" fmla="*/ 4872861 w 5235586"/>
                <a:gd name="connsiteY4136" fmla="*/ 2163941 h 3977558"/>
                <a:gd name="connsiteX4137" fmla="*/ 4920664 w 5235586"/>
                <a:gd name="connsiteY4137" fmla="*/ 2211740 h 3977558"/>
                <a:gd name="connsiteX4138" fmla="*/ 4923474 w 5235586"/>
                <a:gd name="connsiteY4138" fmla="*/ 2214553 h 3977558"/>
                <a:gd name="connsiteX4139" fmla="*/ 4920664 w 5235586"/>
                <a:gd name="connsiteY4139" fmla="*/ 2217367 h 3977558"/>
                <a:gd name="connsiteX4140" fmla="*/ 4875675 w 5235586"/>
                <a:gd name="connsiteY4140" fmla="*/ 2262355 h 3977558"/>
                <a:gd name="connsiteX4141" fmla="*/ 4872861 w 5235586"/>
                <a:gd name="connsiteY4141" fmla="*/ 2265166 h 3977558"/>
                <a:gd name="connsiteX4142" fmla="*/ 4870048 w 5235586"/>
                <a:gd name="connsiteY4142" fmla="*/ 2262355 h 3977558"/>
                <a:gd name="connsiteX4143" fmla="*/ 4825062 w 5235586"/>
                <a:gd name="connsiteY4143" fmla="*/ 2217367 h 3977558"/>
                <a:gd name="connsiteX4144" fmla="*/ 4822249 w 5235586"/>
                <a:gd name="connsiteY4144" fmla="*/ 2214553 h 3977558"/>
                <a:gd name="connsiteX4145" fmla="*/ 4825062 w 5235586"/>
                <a:gd name="connsiteY4145" fmla="*/ 2211740 h 3977558"/>
                <a:gd name="connsiteX4146" fmla="*/ 4872861 w 5235586"/>
                <a:gd name="connsiteY4146" fmla="*/ 2163941 h 3977558"/>
                <a:gd name="connsiteX4147" fmla="*/ 4718213 w 5235586"/>
                <a:gd name="connsiteY4147" fmla="*/ 2163941 h 3977558"/>
                <a:gd name="connsiteX4148" fmla="*/ 4766016 w 5235586"/>
                <a:gd name="connsiteY4148" fmla="*/ 2211740 h 3977558"/>
                <a:gd name="connsiteX4149" fmla="*/ 4768826 w 5235586"/>
                <a:gd name="connsiteY4149" fmla="*/ 2214553 h 3977558"/>
                <a:gd name="connsiteX4150" fmla="*/ 4766016 w 5235586"/>
                <a:gd name="connsiteY4150" fmla="*/ 2217367 h 3977558"/>
                <a:gd name="connsiteX4151" fmla="*/ 4721027 w 5235586"/>
                <a:gd name="connsiteY4151" fmla="*/ 2262355 h 3977558"/>
                <a:gd name="connsiteX4152" fmla="*/ 4718213 w 5235586"/>
                <a:gd name="connsiteY4152" fmla="*/ 2265166 h 3977558"/>
                <a:gd name="connsiteX4153" fmla="*/ 4715400 w 5235586"/>
                <a:gd name="connsiteY4153" fmla="*/ 2262355 h 3977558"/>
                <a:gd name="connsiteX4154" fmla="*/ 4670414 w 5235586"/>
                <a:gd name="connsiteY4154" fmla="*/ 2217367 h 3977558"/>
                <a:gd name="connsiteX4155" fmla="*/ 4667601 w 5235586"/>
                <a:gd name="connsiteY4155" fmla="*/ 2214553 h 3977558"/>
                <a:gd name="connsiteX4156" fmla="*/ 4670414 w 5235586"/>
                <a:gd name="connsiteY4156" fmla="*/ 2211740 h 3977558"/>
                <a:gd name="connsiteX4157" fmla="*/ 4718213 w 5235586"/>
                <a:gd name="connsiteY4157" fmla="*/ 2163941 h 3977558"/>
                <a:gd name="connsiteX4158" fmla="*/ 4563563 w 5235586"/>
                <a:gd name="connsiteY4158" fmla="*/ 2163941 h 3977558"/>
                <a:gd name="connsiteX4159" fmla="*/ 4611365 w 5235586"/>
                <a:gd name="connsiteY4159" fmla="*/ 2211740 h 3977558"/>
                <a:gd name="connsiteX4160" fmla="*/ 4614175 w 5235586"/>
                <a:gd name="connsiteY4160" fmla="*/ 2214553 h 3977558"/>
                <a:gd name="connsiteX4161" fmla="*/ 4611365 w 5235586"/>
                <a:gd name="connsiteY4161" fmla="*/ 2217367 h 3977558"/>
                <a:gd name="connsiteX4162" fmla="*/ 4566376 w 5235586"/>
                <a:gd name="connsiteY4162" fmla="*/ 2262355 h 3977558"/>
                <a:gd name="connsiteX4163" fmla="*/ 4563563 w 5235586"/>
                <a:gd name="connsiteY4163" fmla="*/ 2265166 h 3977558"/>
                <a:gd name="connsiteX4164" fmla="*/ 4560749 w 5235586"/>
                <a:gd name="connsiteY4164" fmla="*/ 2262355 h 3977558"/>
                <a:gd name="connsiteX4165" fmla="*/ 4515763 w 5235586"/>
                <a:gd name="connsiteY4165" fmla="*/ 2217367 h 3977558"/>
                <a:gd name="connsiteX4166" fmla="*/ 4512950 w 5235586"/>
                <a:gd name="connsiteY4166" fmla="*/ 2214553 h 3977558"/>
                <a:gd name="connsiteX4167" fmla="*/ 4515763 w 5235586"/>
                <a:gd name="connsiteY4167" fmla="*/ 2211740 h 3977558"/>
                <a:gd name="connsiteX4168" fmla="*/ 4563563 w 5235586"/>
                <a:gd name="connsiteY4168" fmla="*/ 2163941 h 3977558"/>
                <a:gd name="connsiteX4169" fmla="*/ 4406104 w 5235586"/>
                <a:gd name="connsiteY4169" fmla="*/ 2163941 h 3977558"/>
                <a:gd name="connsiteX4170" fmla="*/ 4453907 w 5235586"/>
                <a:gd name="connsiteY4170" fmla="*/ 2211740 h 3977558"/>
                <a:gd name="connsiteX4171" fmla="*/ 4456717 w 5235586"/>
                <a:gd name="connsiteY4171" fmla="*/ 2214553 h 3977558"/>
                <a:gd name="connsiteX4172" fmla="*/ 4453907 w 5235586"/>
                <a:gd name="connsiteY4172" fmla="*/ 2217367 h 3977558"/>
                <a:gd name="connsiteX4173" fmla="*/ 4408915 w 5235586"/>
                <a:gd name="connsiteY4173" fmla="*/ 2262355 h 3977558"/>
                <a:gd name="connsiteX4174" fmla="*/ 4406104 w 5235586"/>
                <a:gd name="connsiteY4174" fmla="*/ 2265166 h 3977558"/>
                <a:gd name="connsiteX4175" fmla="*/ 4403291 w 5235586"/>
                <a:gd name="connsiteY4175" fmla="*/ 2262355 h 3977558"/>
                <a:gd name="connsiteX4176" fmla="*/ 4358302 w 5235586"/>
                <a:gd name="connsiteY4176" fmla="*/ 2217367 h 3977558"/>
                <a:gd name="connsiteX4177" fmla="*/ 4355492 w 5235586"/>
                <a:gd name="connsiteY4177" fmla="*/ 2214553 h 3977558"/>
                <a:gd name="connsiteX4178" fmla="*/ 4358302 w 5235586"/>
                <a:gd name="connsiteY4178" fmla="*/ 2211740 h 3977558"/>
                <a:gd name="connsiteX4179" fmla="*/ 4406104 w 5235586"/>
                <a:gd name="connsiteY4179" fmla="*/ 2163941 h 3977558"/>
                <a:gd name="connsiteX4180" fmla="*/ 4251453 w 5235586"/>
                <a:gd name="connsiteY4180" fmla="*/ 2163941 h 3977558"/>
                <a:gd name="connsiteX4181" fmla="*/ 4299256 w 5235586"/>
                <a:gd name="connsiteY4181" fmla="*/ 2211740 h 3977558"/>
                <a:gd name="connsiteX4182" fmla="*/ 4302066 w 5235586"/>
                <a:gd name="connsiteY4182" fmla="*/ 2214553 h 3977558"/>
                <a:gd name="connsiteX4183" fmla="*/ 4299256 w 5235586"/>
                <a:gd name="connsiteY4183" fmla="*/ 2217367 h 3977558"/>
                <a:gd name="connsiteX4184" fmla="*/ 4254264 w 5235586"/>
                <a:gd name="connsiteY4184" fmla="*/ 2262355 h 3977558"/>
                <a:gd name="connsiteX4185" fmla="*/ 4251453 w 5235586"/>
                <a:gd name="connsiteY4185" fmla="*/ 2265166 h 3977558"/>
                <a:gd name="connsiteX4186" fmla="*/ 4248640 w 5235586"/>
                <a:gd name="connsiteY4186" fmla="*/ 2262355 h 3977558"/>
                <a:gd name="connsiteX4187" fmla="*/ 4203651 w 5235586"/>
                <a:gd name="connsiteY4187" fmla="*/ 2217367 h 3977558"/>
                <a:gd name="connsiteX4188" fmla="*/ 4200841 w 5235586"/>
                <a:gd name="connsiteY4188" fmla="*/ 2214553 h 3977558"/>
                <a:gd name="connsiteX4189" fmla="*/ 4203651 w 5235586"/>
                <a:gd name="connsiteY4189" fmla="*/ 2211740 h 3977558"/>
                <a:gd name="connsiteX4190" fmla="*/ 4251453 w 5235586"/>
                <a:gd name="connsiteY4190" fmla="*/ 2163941 h 3977558"/>
                <a:gd name="connsiteX4191" fmla="*/ 4096805 w 5235586"/>
                <a:gd name="connsiteY4191" fmla="*/ 2163941 h 3977558"/>
                <a:gd name="connsiteX4192" fmla="*/ 4144608 w 5235586"/>
                <a:gd name="connsiteY4192" fmla="*/ 2211740 h 3977558"/>
                <a:gd name="connsiteX4193" fmla="*/ 4147418 w 5235586"/>
                <a:gd name="connsiteY4193" fmla="*/ 2214553 h 3977558"/>
                <a:gd name="connsiteX4194" fmla="*/ 4144608 w 5235586"/>
                <a:gd name="connsiteY4194" fmla="*/ 2217367 h 3977558"/>
                <a:gd name="connsiteX4195" fmla="*/ 4099616 w 5235586"/>
                <a:gd name="connsiteY4195" fmla="*/ 2262355 h 3977558"/>
                <a:gd name="connsiteX4196" fmla="*/ 4096805 w 5235586"/>
                <a:gd name="connsiteY4196" fmla="*/ 2265166 h 3977558"/>
                <a:gd name="connsiteX4197" fmla="*/ 4093992 w 5235586"/>
                <a:gd name="connsiteY4197" fmla="*/ 2262355 h 3977558"/>
                <a:gd name="connsiteX4198" fmla="*/ 4049003 w 5235586"/>
                <a:gd name="connsiteY4198" fmla="*/ 2217367 h 3977558"/>
                <a:gd name="connsiteX4199" fmla="*/ 4046193 w 5235586"/>
                <a:gd name="connsiteY4199" fmla="*/ 2214553 h 3977558"/>
                <a:gd name="connsiteX4200" fmla="*/ 4049003 w 5235586"/>
                <a:gd name="connsiteY4200" fmla="*/ 2211740 h 3977558"/>
                <a:gd name="connsiteX4201" fmla="*/ 4096805 w 5235586"/>
                <a:gd name="connsiteY4201" fmla="*/ 2163941 h 3977558"/>
                <a:gd name="connsiteX4202" fmla="*/ 3939345 w 5235586"/>
                <a:gd name="connsiteY4202" fmla="*/ 2163941 h 3977558"/>
                <a:gd name="connsiteX4203" fmla="*/ 3987147 w 5235586"/>
                <a:gd name="connsiteY4203" fmla="*/ 2211740 h 3977558"/>
                <a:gd name="connsiteX4204" fmla="*/ 3989957 w 5235586"/>
                <a:gd name="connsiteY4204" fmla="*/ 2214553 h 3977558"/>
                <a:gd name="connsiteX4205" fmla="*/ 3987147 w 5235586"/>
                <a:gd name="connsiteY4205" fmla="*/ 2217367 h 3977558"/>
                <a:gd name="connsiteX4206" fmla="*/ 3942155 w 5235586"/>
                <a:gd name="connsiteY4206" fmla="*/ 2262355 h 3977558"/>
                <a:gd name="connsiteX4207" fmla="*/ 3939345 w 5235586"/>
                <a:gd name="connsiteY4207" fmla="*/ 2265166 h 3977558"/>
                <a:gd name="connsiteX4208" fmla="*/ 3936531 w 5235586"/>
                <a:gd name="connsiteY4208" fmla="*/ 2262355 h 3977558"/>
                <a:gd name="connsiteX4209" fmla="*/ 3891545 w 5235586"/>
                <a:gd name="connsiteY4209" fmla="*/ 2217367 h 3977558"/>
                <a:gd name="connsiteX4210" fmla="*/ 3888732 w 5235586"/>
                <a:gd name="connsiteY4210" fmla="*/ 2214553 h 3977558"/>
                <a:gd name="connsiteX4211" fmla="*/ 3891545 w 5235586"/>
                <a:gd name="connsiteY4211" fmla="*/ 2211740 h 3977558"/>
                <a:gd name="connsiteX4212" fmla="*/ 3939345 w 5235586"/>
                <a:gd name="connsiteY4212" fmla="*/ 2163941 h 3977558"/>
                <a:gd name="connsiteX4213" fmla="*/ 3784693 w 5235586"/>
                <a:gd name="connsiteY4213" fmla="*/ 2163941 h 3977558"/>
                <a:gd name="connsiteX4214" fmla="*/ 3832496 w 5235586"/>
                <a:gd name="connsiteY4214" fmla="*/ 2211740 h 3977558"/>
                <a:gd name="connsiteX4215" fmla="*/ 3835306 w 5235586"/>
                <a:gd name="connsiteY4215" fmla="*/ 2214553 h 3977558"/>
                <a:gd name="connsiteX4216" fmla="*/ 3832496 w 5235586"/>
                <a:gd name="connsiteY4216" fmla="*/ 2217367 h 3977558"/>
                <a:gd name="connsiteX4217" fmla="*/ 3787504 w 5235586"/>
                <a:gd name="connsiteY4217" fmla="*/ 2262355 h 3977558"/>
                <a:gd name="connsiteX4218" fmla="*/ 3784693 w 5235586"/>
                <a:gd name="connsiteY4218" fmla="*/ 2265166 h 3977558"/>
                <a:gd name="connsiteX4219" fmla="*/ 3781880 w 5235586"/>
                <a:gd name="connsiteY4219" fmla="*/ 2262355 h 3977558"/>
                <a:gd name="connsiteX4220" fmla="*/ 3736894 w 5235586"/>
                <a:gd name="connsiteY4220" fmla="*/ 2217367 h 3977558"/>
                <a:gd name="connsiteX4221" fmla="*/ 3734081 w 5235586"/>
                <a:gd name="connsiteY4221" fmla="*/ 2214553 h 3977558"/>
                <a:gd name="connsiteX4222" fmla="*/ 3736894 w 5235586"/>
                <a:gd name="connsiteY4222" fmla="*/ 2211740 h 3977558"/>
                <a:gd name="connsiteX4223" fmla="*/ 3784693 w 5235586"/>
                <a:gd name="connsiteY4223" fmla="*/ 2163941 h 3977558"/>
                <a:gd name="connsiteX4224" fmla="*/ 3630045 w 5235586"/>
                <a:gd name="connsiteY4224" fmla="*/ 2163941 h 3977558"/>
                <a:gd name="connsiteX4225" fmla="*/ 3677848 w 5235586"/>
                <a:gd name="connsiteY4225" fmla="*/ 2211740 h 3977558"/>
                <a:gd name="connsiteX4226" fmla="*/ 3680658 w 5235586"/>
                <a:gd name="connsiteY4226" fmla="*/ 2214553 h 3977558"/>
                <a:gd name="connsiteX4227" fmla="*/ 3677848 w 5235586"/>
                <a:gd name="connsiteY4227" fmla="*/ 2217367 h 3977558"/>
                <a:gd name="connsiteX4228" fmla="*/ 3632856 w 5235586"/>
                <a:gd name="connsiteY4228" fmla="*/ 2262355 h 3977558"/>
                <a:gd name="connsiteX4229" fmla="*/ 3630045 w 5235586"/>
                <a:gd name="connsiteY4229" fmla="*/ 2265166 h 3977558"/>
                <a:gd name="connsiteX4230" fmla="*/ 3627232 w 5235586"/>
                <a:gd name="connsiteY4230" fmla="*/ 2262355 h 3977558"/>
                <a:gd name="connsiteX4231" fmla="*/ 3582246 w 5235586"/>
                <a:gd name="connsiteY4231" fmla="*/ 2217367 h 3977558"/>
                <a:gd name="connsiteX4232" fmla="*/ 3579433 w 5235586"/>
                <a:gd name="connsiteY4232" fmla="*/ 2214553 h 3977558"/>
                <a:gd name="connsiteX4233" fmla="*/ 3582246 w 5235586"/>
                <a:gd name="connsiteY4233" fmla="*/ 2211740 h 3977558"/>
                <a:gd name="connsiteX4234" fmla="*/ 3630045 w 5235586"/>
                <a:gd name="connsiteY4234" fmla="*/ 2163941 h 3977558"/>
                <a:gd name="connsiteX4235" fmla="*/ 3472581 w 5235586"/>
                <a:gd name="connsiteY4235" fmla="*/ 2163941 h 3977558"/>
                <a:gd name="connsiteX4236" fmla="*/ 3520384 w 5235586"/>
                <a:gd name="connsiteY4236" fmla="*/ 2211740 h 3977558"/>
                <a:gd name="connsiteX4237" fmla="*/ 3523194 w 5235586"/>
                <a:gd name="connsiteY4237" fmla="*/ 2214553 h 3977558"/>
                <a:gd name="connsiteX4238" fmla="*/ 3520384 w 5235586"/>
                <a:gd name="connsiteY4238" fmla="*/ 2217367 h 3977558"/>
                <a:gd name="connsiteX4239" fmla="*/ 3475395 w 5235586"/>
                <a:gd name="connsiteY4239" fmla="*/ 2262355 h 3977558"/>
                <a:gd name="connsiteX4240" fmla="*/ 3472581 w 5235586"/>
                <a:gd name="connsiteY4240" fmla="*/ 2265166 h 3977558"/>
                <a:gd name="connsiteX4241" fmla="*/ 3469771 w 5235586"/>
                <a:gd name="connsiteY4241" fmla="*/ 2262355 h 3977558"/>
                <a:gd name="connsiteX4242" fmla="*/ 3424782 w 5235586"/>
                <a:gd name="connsiteY4242" fmla="*/ 2217367 h 3977558"/>
                <a:gd name="connsiteX4243" fmla="*/ 3421969 w 5235586"/>
                <a:gd name="connsiteY4243" fmla="*/ 2214553 h 3977558"/>
                <a:gd name="connsiteX4244" fmla="*/ 3424782 w 5235586"/>
                <a:gd name="connsiteY4244" fmla="*/ 2211740 h 3977558"/>
                <a:gd name="connsiteX4245" fmla="*/ 3472581 w 5235586"/>
                <a:gd name="connsiteY4245" fmla="*/ 2163941 h 3977558"/>
                <a:gd name="connsiteX4246" fmla="*/ 3317933 w 5235586"/>
                <a:gd name="connsiteY4246" fmla="*/ 2163941 h 3977558"/>
                <a:gd name="connsiteX4247" fmla="*/ 3365736 w 5235586"/>
                <a:gd name="connsiteY4247" fmla="*/ 2211740 h 3977558"/>
                <a:gd name="connsiteX4248" fmla="*/ 3368546 w 5235586"/>
                <a:gd name="connsiteY4248" fmla="*/ 2214553 h 3977558"/>
                <a:gd name="connsiteX4249" fmla="*/ 3365736 w 5235586"/>
                <a:gd name="connsiteY4249" fmla="*/ 2217367 h 3977558"/>
                <a:gd name="connsiteX4250" fmla="*/ 3320747 w 5235586"/>
                <a:gd name="connsiteY4250" fmla="*/ 2262355 h 3977558"/>
                <a:gd name="connsiteX4251" fmla="*/ 3317933 w 5235586"/>
                <a:gd name="connsiteY4251" fmla="*/ 2265166 h 3977558"/>
                <a:gd name="connsiteX4252" fmla="*/ 3315123 w 5235586"/>
                <a:gd name="connsiteY4252" fmla="*/ 2262355 h 3977558"/>
                <a:gd name="connsiteX4253" fmla="*/ 3270134 w 5235586"/>
                <a:gd name="connsiteY4253" fmla="*/ 2217367 h 3977558"/>
                <a:gd name="connsiteX4254" fmla="*/ 3267321 w 5235586"/>
                <a:gd name="connsiteY4254" fmla="*/ 2214553 h 3977558"/>
                <a:gd name="connsiteX4255" fmla="*/ 3270134 w 5235586"/>
                <a:gd name="connsiteY4255" fmla="*/ 2211740 h 3977558"/>
                <a:gd name="connsiteX4256" fmla="*/ 3317933 w 5235586"/>
                <a:gd name="connsiteY4256" fmla="*/ 2163941 h 3977558"/>
                <a:gd name="connsiteX4257" fmla="*/ 3163283 w 5235586"/>
                <a:gd name="connsiteY4257" fmla="*/ 2163941 h 3977558"/>
                <a:gd name="connsiteX4258" fmla="*/ 3211085 w 5235586"/>
                <a:gd name="connsiteY4258" fmla="*/ 2211740 h 3977558"/>
                <a:gd name="connsiteX4259" fmla="*/ 3213895 w 5235586"/>
                <a:gd name="connsiteY4259" fmla="*/ 2214553 h 3977558"/>
                <a:gd name="connsiteX4260" fmla="*/ 3211085 w 5235586"/>
                <a:gd name="connsiteY4260" fmla="*/ 2217367 h 3977558"/>
                <a:gd name="connsiteX4261" fmla="*/ 3166096 w 5235586"/>
                <a:gd name="connsiteY4261" fmla="*/ 2262355 h 3977558"/>
                <a:gd name="connsiteX4262" fmla="*/ 3163283 w 5235586"/>
                <a:gd name="connsiteY4262" fmla="*/ 2265166 h 3977558"/>
                <a:gd name="connsiteX4263" fmla="*/ 3160472 w 5235586"/>
                <a:gd name="connsiteY4263" fmla="*/ 2262355 h 3977558"/>
                <a:gd name="connsiteX4264" fmla="*/ 3115483 w 5235586"/>
                <a:gd name="connsiteY4264" fmla="*/ 2217367 h 3977558"/>
                <a:gd name="connsiteX4265" fmla="*/ 3112670 w 5235586"/>
                <a:gd name="connsiteY4265" fmla="*/ 2214553 h 3977558"/>
                <a:gd name="connsiteX4266" fmla="*/ 3115483 w 5235586"/>
                <a:gd name="connsiteY4266" fmla="*/ 2211740 h 3977558"/>
                <a:gd name="connsiteX4267" fmla="*/ 3163283 w 5235586"/>
                <a:gd name="connsiteY4267" fmla="*/ 2163941 h 3977558"/>
                <a:gd name="connsiteX4268" fmla="*/ 3005823 w 5235586"/>
                <a:gd name="connsiteY4268" fmla="*/ 2163941 h 3977558"/>
                <a:gd name="connsiteX4269" fmla="*/ 3053626 w 5235586"/>
                <a:gd name="connsiteY4269" fmla="*/ 2211740 h 3977558"/>
                <a:gd name="connsiteX4270" fmla="*/ 3056436 w 5235586"/>
                <a:gd name="connsiteY4270" fmla="*/ 2214553 h 3977558"/>
                <a:gd name="connsiteX4271" fmla="*/ 3053626 w 5235586"/>
                <a:gd name="connsiteY4271" fmla="*/ 2217367 h 3977558"/>
                <a:gd name="connsiteX4272" fmla="*/ 3008634 w 5235586"/>
                <a:gd name="connsiteY4272" fmla="*/ 2262355 h 3977558"/>
                <a:gd name="connsiteX4273" fmla="*/ 3005823 w 5235586"/>
                <a:gd name="connsiteY4273" fmla="*/ 2265166 h 3977558"/>
                <a:gd name="connsiteX4274" fmla="*/ 3003010 w 5235586"/>
                <a:gd name="connsiteY4274" fmla="*/ 2262355 h 3977558"/>
                <a:gd name="connsiteX4275" fmla="*/ 2958021 w 5235586"/>
                <a:gd name="connsiteY4275" fmla="*/ 2217367 h 3977558"/>
                <a:gd name="connsiteX4276" fmla="*/ 2955211 w 5235586"/>
                <a:gd name="connsiteY4276" fmla="*/ 2214553 h 3977558"/>
                <a:gd name="connsiteX4277" fmla="*/ 2958021 w 5235586"/>
                <a:gd name="connsiteY4277" fmla="*/ 2211740 h 3977558"/>
                <a:gd name="connsiteX4278" fmla="*/ 3005823 w 5235586"/>
                <a:gd name="connsiteY4278" fmla="*/ 2163941 h 3977558"/>
                <a:gd name="connsiteX4279" fmla="*/ 2851172 w 5235586"/>
                <a:gd name="connsiteY4279" fmla="*/ 2163941 h 3977558"/>
                <a:gd name="connsiteX4280" fmla="*/ 2898975 w 5235586"/>
                <a:gd name="connsiteY4280" fmla="*/ 2211740 h 3977558"/>
                <a:gd name="connsiteX4281" fmla="*/ 2901785 w 5235586"/>
                <a:gd name="connsiteY4281" fmla="*/ 2214553 h 3977558"/>
                <a:gd name="connsiteX4282" fmla="*/ 2898975 w 5235586"/>
                <a:gd name="connsiteY4282" fmla="*/ 2217367 h 3977558"/>
                <a:gd name="connsiteX4283" fmla="*/ 2853983 w 5235586"/>
                <a:gd name="connsiteY4283" fmla="*/ 2262355 h 3977558"/>
                <a:gd name="connsiteX4284" fmla="*/ 2851172 w 5235586"/>
                <a:gd name="connsiteY4284" fmla="*/ 2265166 h 3977558"/>
                <a:gd name="connsiteX4285" fmla="*/ 2848359 w 5235586"/>
                <a:gd name="connsiteY4285" fmla="*/ 2262355 h 3977558"/>
                <a:gd name="connsiteX4286" fmla="*/ 2803370 w 5235586"/>
                <a:gd name="connsiteY4286" fmla="*/ 2217367 h 3977558"/>
                <a:gd name="connsiteX4287" fmla="*/ 2800560 w 5235586"/>
                <a:gd name="connsiteY4287" fmla="*/ 2214553 h 3977558"/>
                <a:gd name="connsiteX4288" fmla="*/ 2803370 w 5235586"/>
                <a:gd name="connsiteY4288" fmla="*/ 2211740 h 3977558"/>
                <a:gd name="connsiteX4289" fmla="*/ 2851172 w 5235586"/>
                <a:gd name="connsiteY4289" fmla="*/ 2163941 h 3977558"/>
                <a:gd name="connsiteX4290" fmla="*/ 2696525 w 5235586"/>
                <a:gd name="connsiteY4290" fmla="*/ 2163941 h 3977558"/>
                <a:gd name="connsiteX4291" fmla="*/ 2744328 w 5235586"/>
                <a:gd name="connsiteY4291" fmla="*/ 2211740 h 3977558"/>
                <a:gd name="connsiteX4292" fmla="*/ 2747138 w 5235586"/>
                <a:gd name="connsiteY4292" fmla="*/ 2214553 h 3977558"/>
                <a:gd name="connsiteX4293" fmla="*/ 2744328 w 5235586"/>
                <a:gd name="connsiteY4293" fmla="*/ 2217367 h 3977558"/>
                <a:gd name="connsiteX4294" fmla="*/ 2699336 w 5235586"/>
                <a:gd name="connsiteY4294" fmla="*/ 2262355 h 3977558"/>
                <a:gd name="connsiteX4295" fmla="*/ 2696525 w 5235586"/>
                <a:gd name="connsiteY4295" fmla="*/ 2265166 h 3977558"/>
                <a:gd name="connsiteX4296" fmla="*/ 2693712 w 5235586"/>
                <a:gd name="connsiteY4296" fmla="*/ 2262355 h 3977558"/>
                <a:gd name="connsiteX4297" fmla="*/ 2648723 w 5235586"/>
                <a:gd name="connsiteY4297" fmla="*/ 2217367 h 3977558"/>
                <a:gd name="connsiteX4298" fmla="*/ 2645913 w 5235586"/>
                <a:gd name="connsiteY4298" fmla="*/ 2214553 h 3977558"/>
                <a:gd name="connsiteX4299" fmla="*/ 2648723 w 5235586"/>
                <a:gd name="connsiteY4299" fmla="*/ 2211740 h 3977558"/>
                <a:gd name="connsiteX4300" fmla="*/ 2696525 w 5235586"/>
                <a:gd name="connsiteY4300" fmla="*/ 2163941 h 3977558"/>
                <a:gd name="connsiteX4301" fmla="*/ 2539061 w 5235586"/>
                <a:gd name="connsiteY4301" fmla="*/ 2163941 h 3977558"/>
                <a:gd name="connsiteX4302" fmla="*/ 2586863 w 5235586"/>
                <a:gd name="connsiteY4302" fmla="*/ 2211740 h 3977558"/>
                <a:gd name="connsiteX4303" fmla="*/ 2589673 w 5235586"/>
                <a:gd name="connsiteY4303" fmla="*/ 2214553 h 3977558"/>
                <a:gd name="connsiteX4304" fmla="*/ 2586863 w 5235586"/>
                <a:gd name="connsiteY4304" fmla="*/ 2217367 h 3977558"/>
                <a:gd name="connsiteX4305" fmla="*/ 2541874 w 5235586"/>
                <a:gd name="connsiteY4305" fmla="*/ 2262355 h 3977558"/>
                <a:gd name="connsiteX4306" fmla="*/ 2539061 w 5235586"/>
                <a:gd name="connsiteY4306" fmla="*/ 2265166 h 3977558"/>
                <a:gd name="connsiteX4307" fmla="*/ 2536247 w 5235586"/>
                <a:gd name="connsiteY4307" fmla="*/ 2262355 h 3977558"/>
                <a:gd name="connsiteX4308" fmla="*/ 2491261 w 5235586"/>
                <a:gd name="connsiteY4308" fmla="*/ 2217367 h 3977558"/>
                <a:gd name="connsiteX4309" fmla="*/ 2488448 w 5235586"/>
                <a:gd name="connsiteY4309" fmla="*/ 2214553 h 3977558"/>
                <a:gd name="connsiteX4310" fmla="*/ 2491261 w 5235586"/>
                <a:gd name="connsiteY4310" fmla="*/ 2211740 h 3977558"/>
                <a:gd name="connsiteX4311" fmla="*/ 2539061 w 5235586"/>
                <a:gd name="connsiteY4311" fmla="*/ 2163941 h 3977558"/>
                <a:gd name="connsiteX4312" fmla="*/ 2384413 w 5235586"/>
                <a:gd name="connsiteY4312" fmla="*/ 2163941 h 3977558"/>
                <a:gd name="connsiteX4313" fmla="*/ 2432215 w 5235586"/>
                <a:gd name="connsiteY4313" fmla="*/ 2211740 h 3977558"/>
                <a:gd name="connsiteX4314" fmla="*/ 2435025 w 5235586"/>
                <a:gd name="connsiteY4314" fmla="*/ 2214553 h 3977558"/>
                <a:gd name="connsiteX4315" fmla="*/ 2432215 w 5235586"/>
                <a:gd name="connsiteY4315" fmla="*/ 2217367 h 3977558"/>
                <a:gd name="connsiteX4316" fmla="*/ 2387226 w 5235586"/>
                <a:gd name="connsiteY4316" fmla="*/ 2262355 h 3977558"/>
                <a:gd name="connsiteX4317" fmla="*/ 2384413 w 5235586"/>
                <a:gd name="connsiteY4317" fmla="*/ 2265166 h 3977558"/>
                <a:gd name="connsiteX4318" fmla="*/ 2381599 w 5235586"/>
                <a:gd name="connsiteY4318" fmla="*/ 2262355 h 3977558"/>
                <a:gd name="connsiteX4319" fmla="*/ 2336613 w 5235586"/>
                <a:gd name="connsiteY4319" fmla="*/ 2217367 h 3977558"/>
                <a:gd name="connsiteX4320" fmla="*/ 2333800 w 5235586"/>
                <a:gd name="connsiteY4320" fmla="*/ 2214553 h 3977558"/>
                <a:gd name="connsiteX4321" fmla="*/ 2336613 w 5235586"/>
                <a:gd name="connsiteY4321" fmla="*/ 2211740 h 3977558"/>
                <a:gd name="connsiteX4322" fmla="*/ 2384413 w 5235586"/>
                <a:gd name="connsiteY4322" fmla="*/ 2163941 h 3977558"/>
                <a:gd name="connsiteX4323" fmla="*/ 2229761 w 5235586"/>
                <a:gd name="connsiteY4323" fmla="*/ 2163941 h 3977558"/>
                <a:gd name="connsiteX4324" fmla="*/ 2277564 w 5235586"/>
                <a:gd name="connsiteY4324" fmla="*/ 2211740 h 3977558"/>
                <a:gd name="connsiteX4325" fmla="*/ 2280374 w 5235586"/>
                <a:gd name="connsiteY4325" fmla="*/ 2214553 h 3977558"/>
                <a:gd name="connsiteX4326" fmla="*/ 2277564 w 5235586"/>
                <a:gd name="connsiteY4326" fmla="*/ 2217367 h 3977558"/>
                <a:gd name="connsiteX4327" fmla="*/ 2232575 w 5235586"/>
                <a:gd name="connsiteY4327" fmla="*/ 2262355 h 3977558"/>
                <a:gd name="connsiteX4328" fmla="*/ 2229761 w 5235586"/>
                <a:gd name="connsiteY4328" fmla="*/ 2265166 h 3977558"/>
                <a:gd name="connsiteX4329" fmla="*/ 2226948 w 5235586"/>
                <a:gd name="connsiteY4329" fmla="*/ 2262355 h 3977558"/>
                <a:gd name="connsiteX4330" fmla="*/ 2181962 w 5235586"/>
                <a:gd name="connsiteY4330" fmla="*/ 2217367 h 3977558"/>
                <a:gd name="connsiteX4331" fmla="*/ 2179149 w 5235586"/>
                <a:gd name="connsiteY4331" fmla="*/ 2214553 h 3977558"/>
                <a:gd name="connsiteX4332" fmla="*/ 2181962 w 5235586"/>
                <a:gd name="connsiteY4332" fmla="*/ 2211740 h 3977558"/>
                <a:gd name="connsiteX4333" fmla="*/ 2229761 w 5235586"/>
                <a:gd name="connsiteY4333" fmla="*/ 2163941 h 3977558"/>
                <a:gd name="connsiteX4334" fmla="*/ 2075115 w 5235586"/>
                <a:gd name="connsiteY4334" fmla="*/ 2163941 h 3977558"/>
                <a:gd name="connsiteX4335" fmla="*/ 2122917 w 5235586"/>
                <a:gd name="connsiteY4335" fmla="*/ 2211740 h 3977558"/>
                <a:gd name="connsiteX4336" fmla="*/ 2125727 w 5235586"/>
                <a:gd name="connsiteY4336" fmla="*/ 2214553 h 3977558"/>
                <a:gd name="connsiteX4337" fmla="*/ 2122917 w 5235586"/>
                <a:gd name="connsiteY4337" fmla="*/ 2217367 h 3977558"/>
                <a:gd name="connsiteX4338" fmla="*/ 2077928 w 5235586"/>
                <a:gd name="connsiteY4338" fmla="*/ 2262355 h 3977558"/>
                <a:gd name="connsiteX4339" fmla="*/ 2075115 w 5235586"/>
                <a:gd name="connsiteY4339" fmla="*/ 2265166 h 3977558"/>
                <a:gd name="connsiteX4340" fmla="*/ 2072301 w 5235586"/>
                <a:gd name="connsiteY4340" fmla="*/ 2262355 h 3977558"/>
                <a:gd name="connsiteX4341" fmla="*/ 2027315 w 5235586"/>
                <a:gd name="connsiteY4341" fmla="*/ 2217367 h 3977558"/>
                <a:gd name="connsiteX4342" fmla="*/ 2024502 w 5235586"/>
                <a:gd name="connsiteY4342" fmla="*/ 2214553 h 3977558"/>
                <a:gd name="connsiteX4343" fmla="*/ 2027315 w 5235586"/>
                <a:gd name="connsiteY4343" fmla="*/ 2211740 h 3977558"/>
                <a:gd name="connsiteX4344" fmla="*/ 2075115 w 5235586"/>
                <a:gd name="connsiteY4344" fmla="*/ 2163941 h 3977558"/>
                <a:gd name="connsiteX4345" fmla="*/ 1917652 w 5235586"/>
                <a:gd name="connsiteY4345" fmla="*/ 2163941 h 3977558"/>
                <a:gd name="connsiteX4346" fmla="*/ 1965455 w 5235586"/>
                <a:gd name="connsiteY4346" fmla="*/ 2211740 h 3977558"/>
                <a:gd name="connsiteX4347" fmla="*/ 1968265 w 5235586"/>
                <a:gd name="connsiteY4347" fmla="*/ 2214553 h 3977558"/>
                <a:gd name="connsiteX4348" fmla="*/ 1965455 w 5235586"/>
                <a:gd name="connsiteY4348" fmla="*/ 2217367 h 3977558"/>
                <a:gd name="connsiteX4349" fmla="*/ 1920463 w 5235586"/>
                <a:gd name="connsiteY4349" fmla="*/ 2262355 h 3977558"/>
                <a:gd name="connsiteX4350" fmla="*/ 1917652 w 5235586"/>
                <a:gd name="connsiteY4350" fmla="*/ 2265166 h 3977558"/>
                <a:gd name="connsiteX4351" fmla="*/ 1914839 w 5235586"/>
                <a:gd name="connsiteY4351" fmla="*/ 2262355 h 3977558"/>
                <a:gd name="connsiteX4352" fmla="*/ 1869850 w 5235586"/>
                <a:gd name="connsiteY4352" fmla="*/ 2217367 h 3977558"/>
                <a:gd name="connsiteX4353" fmla="*/ 1867040 w 5235586"/>
                <a:gd name="connsiteY4353" fmla="*/ 2214553 h 3977558"/>
                <a:gd name="connsiteX4354" fmla="*/ 1869850 w 5235586"/>
                <a:gd name="connsiteY4354" fmla="*/ 2211740 h 3977558"/>
                <a:gd name="connsiteX4355" fmla="*/ 1917652 w 5235586"/>
                <a:gd name="connsiteY4355" fmla="*/ 2163941 h 3977558"/>
                <a:gd name="connsiteX4356" fmla="*/ 1763004 w 5235586"/>
                <a:gd name="connsiteY4356" fmla="*/ 2163941 h 3977558"/>
                <a:gd name="connsiteX4357" fmla="*/ 1810807 w 5235586"/>
                <a:gd name="connsiteY4357" fmla="*/ 2211740 h 3977558"/>
                <a:gd name="connsiteX4358" fmla="*/ 1813617 w 5235586"/>
                <a:gd name="connsiteY4358" fmla="*/ 2214553 h 3977558"/>
                <a:gd name="connsiteX4359" fmla="*/ 1810807 w 5235586"/>
                <a:gd name="connsiteY4359" fmla="*/ 2217367 h 3977558"/>
                <a:gd name="connsiteX4360" fmla="*/ 1765815 w 5235586"/>
                <a:gd name="connsiteY4360" fmla="*/ 2262355 h 3977558"/>
                <a:gd name="connsiteX4361" fmla="*/ 1763004 w 5235586"/>
                <a:gd name="connsiteY4361" fmla="*/ 2265166 h 3977558"/>
                <a:gd name="connsiteX4362" fmla="*/ 1760191 w 5235586"/>
                <a:gd name="connsiteY4362" fmla="*/ 2262355 h 3977558"/>
                <a:gd name="connsiteX4363" fmla="*/ 1715202 w 5235586"/>
                <a:gd name="connsiteY4363" fmla="*/ 2217367 h 3977558"/>
                <a:gd name="connsiteX4364" fmla="*/ 1712392 w 5235586"/>
                <a:gd name="connsiteY4364" fmla="*/ 2214553 h 3977558"/>
                <a:gd name="connsiteX4365" fmla="*/ 1715202 w 5235586"/>
                <a:gd name="connsiteY4365" fmla="*/ 2211740 h 3977558"/>
                <a:gd name="connsiteX4366" fmla="*/ 1763004 w 5235586"/>
                <a:gd name="connsiteY4366" fmla="*/ 2163941 h 3977558"/>
                <a:gd name="connsiteX4367" fmla="*/ 1608353 w 5235586"/>
                <a:gd name="connsiteY4367" fmla="*/ 2163941 h 3977558"/>
                <a:gd name="connsiteX4368" fmla="*/ 1656156 w 5235586"/>
                <a:gd name="connsiteY4368" fmla="*/ 2211740 h 3977558"/>
                <a:gd name="connsiteX4369" fmla="*/ 1658966 w 5235586"/>
                <a:gd name="connsiteY4369" fmla="*/ 2214553 h 3977558"/>
                <a:gd name="connsiteX4370" fmla="*/ 1656156 w 5235586"/>
                <a:gd name="connsiteY4370" fmla="*/ 2217367 h 3977558"/>
                <a:gd name="connsiteX4371" fmla="*/ 1611164 w 5235586"/>
                <a:gd name="connsiteY4371" fmla="*/ 2262355 h 3977558"/>
                <a:gd name="connsiteX4372" fmla="*/ 1608353 w 5235586"/>
                <a:gd name="connsiteY4372" fmla="*/ 2265166 h 3977558"/>
                <a:gd name="connsiteX4373" fmla="*/ 1605540 w 5235586"/>
                <a:gd name="connsiteY4373" fmla="*/ 2262355 h 3977558"/>
                <a:gd name="connsiteX4374" fmla="*/ 1560551 w 5235586"/>
                <a:gd name="connsiteY4374" fmla="*/ 2217367 h 3977558"/>
                <a:gd name="connsiteX4375" fmla="*/ 1557741 w 5235586"/>
                <a:gd name="connsiteY4375" fmla="*/ 2214553 h 3977558"/>
                <a:gd name="connsiteX4376" fmla="*/ 1560551 w 5235586"/>
                <a:gd name="connsiteY4376" fmla="*/ 2211740 h 3977558"/>
                <a:gd name="connsiteX4377" fmla="*/ 1608353 w 5235586"/>
                <a:gd name="connsiteY4377" fmla="*/ 2163941 h 3977558"/>
                <a:gd name="connsiteX4378" fmla="*/ 1450892 w 5235586"/>
                <a:gd name="connsiteY4378" fmla="*/ 2163941 h 3977558"/>
                <a:gd name="connsiteX4379" fmla="*/ 1498695 w 5235586"/>
                <a:gd name="connsiteY4379" fmla="*/ 2211740 h 3977558"/>
                <a:gd name="connsiteX4380" fmla="*/ 1501505 w 5235586"/>
                <a:gd name="connsiteY4380" fmla="*/ 2214553 h 3977558"/>
                <a:gd name="connsiteX4381" fmla="*/ 1498695 w 5235586"/>
                <a:gd name="connsiteY4381" fmla="*/ 2217367 h 3977558"/>
                <a:gd name="connsiteX4382" fmla="*/ 1453706 w 5235586"/>
                <a:gd name="connsiteY4382" fmla="*/ 2262355 h 3977558"/>
                <a:gd name="connsiteX4383" fmla="*/ 1450892 w 5235586"/>
                <a:gd name="connsiteY4383" fmla="*/ 2265166 h 3977558"/>
                <a:gd name="connsiteX4384" fmla="*/ 1448079 w 5235586"/>
                <a:gd name="connsiteY4384" fmla="*/ 2262355 h 3977558"/>
                <a:gd name="connsiteX4385" fmla="*/ 1403090 w 5235586"/>
                <a:gd name="connsiteY4385" fmla="*/ 2217367 h 3977558"/>
                <a:gd name="connsiteX4386" fmla="*/ 1400280 w 5235586"/>
                <a:gd name="connsiteY4386" fmla="*/ 2214553 h 3977558"/>
                <a:gd name="connsiteX4387" fmla="*/ 1403090 w 5235586"/>
                <a:gd name="connsiteY4387" fmla="*/ 2211740 h 3977558"/>
                <a:gd name="connsiteX4388" fmla="*/ 1450892 w 5235586"/>
                <a:gd name="connsiteY4388" fmla="*/ 2163941 h 3977558"/>
                <a:gd name="connsiteX4389" fmla="*/ 1296244 w 5235586"/>
                <a:gd name="connsiteY4389" fmla="*/ 2163941 h 3977558"/>
                <a:gd name="connsiteX4390" fmla="*/ 1344046 w 5235586"/>
                <a:gd name="connsiteY4390" fmla="*/ 2211740 h 3977558"/>
                <a:gd name="connsiteX4391" fmla="*/ 1346857 w 5235586"/>
                <a:gd name="connsiteY4391" fmla="*/ 2214553 h 3977558"/>
                <a:gd name="connsiteX4392" fmla="*/ 1344046 w 5235586"/>
                <a:gd name="connsiteY4392" fmla="*/ 2217367 h 3977558"/>
                <a:gd name="connsiteX4393" fmla="*/ 1299058 w 5235586"/>
                <a:gd name="connsiteY4393" fmla="*/ 2262355 h 3977558"/>
                <a:gd name="connsiteX4394" fmla="*/ 1296244 w 5235586"/>
                <a:gd name="connsiteY4394" fmla="*/ 2265166 h 3977558"/>
                <a:gd name="connsiteX4395" fmla="*/ 1293431 w 5235586"/>
                <a:gd name="connsiteY4395" fmla="*/ 2262355 h 3977558"/>
                <a:gd name="connsiteX4396" fmla="*/ 1248442 w 5235586"/>
                <a:gd name="connsiteY4396" fmla="*/ 2217367 h 3977558"/>
                <a:gd name="connsiteX4397" fmla="*/ 1245632 w 5235586"/>
                <a:gd name="connsiteY4397" fmla="*/ 2214553 h 3977558"/>
                <a:gd name="connsiteX4398" fmla="*/ 1248442 w 5235586"/>
                <a:gd name="connsiteY4398" fmla="*/ 2211740 h 3977558"/>
                <a:gd name="connsiteX4399" fmla="*/ 1296244 w 5235586"/>
                <a:gd name="connsiteY4399" fmla="*/ 2163941 h 3977558"/>
                <a:gd name="connsiteX4400" fmla="*/ 1141593 w 5235586"/>
                <a:gd name="connsiteY4400" fmla="*/ 2163941 h 3977558"/>
                <a:gd name="connsiteX4401" fmla="*/ 1189395 w 5235586"/>
                <a:gd name="connsiteY4401" fmla="*/ 2211740 h 3977558"/>
                <a:gd name="connsiteX4402" fmla="*/ 1192206 w 5235586"/>
                <a:gd name="connsiteY4402" fmla="*/ 2214553 h 3977558"/>
                <a:gd name="connsiteX4403" fmla="*/ 1189395 w 5235586"/>
                <a:gd name="connsiteY4403" fmla="*/ 2217367 h 3977558"/>
                <a:gd name="connsiteX4404" fmla="*/ 1144407 w 5235586"/>
                <a:gd name="connsiteY4404" fmla="*/ 2262355 h 3977558"/>
                <a:gd name="connsiteX4405" fmla="*/ 1141593 w 5235586"/>
                <a:gd name="connsiteY4405" fmla="*/ 2265166 h 3977558"/>
                <a:gd name="connsiteX4406" fmla="*/ 1138780 w 5235586"/>
                <a:gd name="connsiteY4406" fmla="*/ 2262355 h 3977558"/>
                <a:gd name="connsiteX4407" fmla="*/ 1093791 w 5235586"/>
                <a:gd name="connsiteY4407" fmla="*/ 2217367 h 3977558"/>
                <a:gd name="connsiteX4408" fmla="*/ 1090981 w 5235586"/>
                <a:gd name="connsiteY4408" fmla="*/ 2214553 h 3977558"/>
                <a:gd name="connsiteX4409" fmla="*/ 1093791 w 5235586"/>
                <a:gd name="connsiteY4409" fmla="*/ 2211740 h 3977558"/>
                <a:gd name="connsiteX4410" fmla="*/ 1141593 w 5235586"/>
                <a:gd name="connsiteY4410" fmla="*/ 2163941 h 3977558"/>
                <a:gd name="connsiteX4411" fmla="*/ 984132 w 5235586"/>
                <a:gd name="connsiteY4411" fmla="*/ 2163941 h 3977558"/>
                <a:gd name="connsiteX4412" fmla="*/ 1031934 w 5235586"/>
                <a:gd name="connsiteY4412" fmla="*/ 2211740 h 3977558"/>
                <a:gd name="connsiteX4413" fmla="*/ 1034745 w 5235586"/>
                <a:gd name="connsiteY4413" fmla="*/ 2214553 h 3977558"/>
                <a:gd name="connsiteX4414" fmla="*/ 1031934 w 5235586"/>
                <a:gd name="connsiteY4414" fmla="*/ 2217367 h 3977558"/>
                <a:gd name="connsiteX4415" fmla="*/ 986946 w 5235586"/>
                <a:gd name="connsiteY4415" fmla="*/ 2262355 h 3977558"/>
                <a:gd name="connsiteX4416" fmla="*/ 984132 w 5235586"/>
                <a:gd name="connsiteY4416" fmla="*/ 2265166 h 3977558"/>
                <a:gd name="connsiteX4417" fmla="*/ 981319 w 5235586"/>
                <a:gd name="connsiteY4417" fmla="*/ 2262355 h 3977558"/>
                <a:gd name="connsiteX4418" fmla="*/ 936330 w 5235586"/>
                <a:gd name="connsiteY4418" fmla="*/ 2217367 h 3977558"/>
                <a:gd name="connsiteX4419" fmla="*/ 933520 w 5235586"/>
                <a:gd name="connsiteY4419" fmla="*/ 2214553 h 3977558"/>
                <a:gd name="connsiteX4420" fmla="*/ 936330 w 5235586"/>
                <a:gd name="connsiteY4420" fmla="*/ 2211740 h 3977558"/>
                <a:gd name="connsiteX4421" fmla="*/ 984132 w 5235586"/>
                <a:gd name="connsiteY4421" fmla="*/ 2163941 h 3977558"/>
                <a:gd name="connsiteX4422" fmla="*/ 829484 w 5235586"/>
                <a:gd name="connsiteY4422" fmla="*/ 2163941 h 3977558"/>
                <a:gd name="connsiteX4423" fmla="*/ 877286 w 5235586"/>
                <a:gd name="connsiteY4423" fmla="*/ 2211740 h 3977558"/>
                <a:gd name="connsiteX4424" fmla="*/ 880097 w 5235586"/>
                <a:gd name="connsiteY4424" fmla="*/ 2214553 h 3977558"/>
                <a:gd name="connsiteX4425" fmla="*/ 877286 w 5235586"/>
                <a:gd name="connsiteY4425" fmla="*/ 2217367 h 3977558"/>
                <a:gd name="connsiteX4426" fmla="*/ 832298 w 5235586"/>
                <a:gd name="connsiteY4426" fmla="*/ 2262355 h 3977558"/>
                <a:gd name="connsiteX4427" fmla="*/ 829484 w 5235586"/>
                <a:gd name="connsiteY4427" fmla="*/ 2265166 h 3977558"/>
                <a:gd name="connsiteX4428" fmla="*/ 826671 w 5235586"/>
                <a:gd name="connsiteY4428" fmla="*/ 2262355 h 3977558"/>
                <a:gd name="connsiteX4429" fmla="*/ 781682 w 5235586"/>
                <a:gd name="connsiteY4429" fmla="*/ 2217367 h 3977558"/>
                <a:gd name="connsiteX4430" fmla="*/ 778872 w 5235586"/>
                <a:gd name="connsiteY4430" fmla="*/ 2214553 h 3977558"/>
                <a:gd name="connsiteX4431" fmla="*/ 781682 w 5235586"/>
                <a:gd name="connsiteY4431" fmla="*/ 2211740 h 3977558"/>
                <a:gd name="connsiteX4432" fmla="*/ 829484 w 5235586"/>
                <a:gd name="connsiteY4432" fmla="*/ 2163941 h 3977558"/>
                <a:gd name="connsiteX4433" fmla="*/ 674833 w 5235586"/>
                <a:gd name="connsiteY4433" fmla="*/ 2163941 h 3977558"/>
                <a:gd name="connsiteX4434" fmla="*/ 722635 w 5235586"/>
                <a:gd name="connsiteY4434" fmla="*/ 2211740 h 3977558"/>
                <a:gd name="connsiteX4435" fmla="*/ 725446 w 5235586"/>
                <a:gd name="connsiteY4435" fmla="*/ 2214553 h 3977558"/>
                <a:gd name="connsiteX4436" fmla="*/ 722635 w 5235586"/>
                <a:gd name="connsiteY4436" fmla="*/ 2217367 h 3977558"/>
                <a:gd name="connsiteX4437" fmla="*/ 677647 w 5235586"/>
                <a:gd name="connsiteY4437" fmla="*/ 2262355 h 3977558"/>
                <a:gd name="connsiteX4438" fmla="*/ 674833 w 5235586"/>
                <a:gd name="connsiteY4438" fmla="*/ 2265166 h 3977558"/>
                <a:gd name="connsiteX4439" fmla="*/ 672020 w 5235586"/>
                <a:gd name="connsiteY4439" fmla="*/ 2262355 h 3977558"/>
                <a:gd name="connsiteX4440" fmla="*/ 627031 w 5235586"/>
                <a:gd name="connsiteY4440" fmla="*/ 2217367 h 3977558"/>
                <a:gd name="connsiteX4441" fmla="*/ 624221 w 5235586"/>
                <a:gd name="connsiteY4441" fmla="*/ 2214553 h 3977558"/>
                <a:gd name="connsiteX4442" fmla="*/ 627031 w 5235586"/>
                <a:gd name="connsiteY4442" fmla="*/ 2211740 h 3977558"/>
                <a:gd name="connsiteX4443" fmla="*/ 674833 w 5235586"/>
                <a:gd name="connsiteY4443" fmla="*/ 2163941 h 3977558"/>
                <a:gd name="connsiteX4444" fmla="*/ 517372 w 5235586"/>
                <a:gd name="connsiteY4444" fmla="*/ 2163941 h 3977558"/>
                <a:gd name="connsiteX4445" fmla="*/ 565174 w 5235586"/>
                <a:gd name="connsiteY4445" fmla="*/ 2211740 h 3977558"/>
                <a:gd name="connsiteX4446" fmla="*/ 567985 w 5235586"/>
                <a:gd name="connsiteY4446" fmla="*/ 2214553 h 3977558"/>
                <a:gd name="connsiteX4447" fmla="*/ 565174 w 5235586"/>
                <a:gd name="connsiteY4447" fmla="*/ 2217367 h 3977558"/>
                <a:gd name="connsiteX4448" fmla="*/ 520183 w 5235586"/>
                <a:gd name="connsiteY4448" fmla="*/ 2262355 h 3977558"/>
                <a:gd name="connsiteX4449" fmla="*/ 517372 w 5235586"/>
                <a:gd name="connsiteY4449" fmla="*/ 2265166 h 3977558"/>
                <a:gd name="connsiteX4450" fmla="*/ 514559 w 5235586"/>
                <a:gd name="connsiteY4450" fmla="*/ 2262355 h 3977558"/>
                <a:gd name="connsiteX4451" fmla="*/ 469570 w 5235586"/>
                <a:gd name="connsiteY4451" fmla="*/ 2217367 h 3977558"/>
                <a:gd name="connsiteX4452" fmla="*/ 466760 w 5235586"/>
                <a:gd name="connsiteY4452" fmla="*/ 2214553 h 3977558"/>
                <a:gd name="connsiteX4453" fmla="*/ 469570 w 5235586"/>
                <a:gd name="connsiteY4453" fmla="*/ 2211740 h 3977558"/>
                <a:gd name="connsiteX4454" fmla="*/ 517372 w 5235586"/>
                <a:gd name="connsiteY4454" fmla="*/ 2163941 h 3977558"/>
                <a:gd name="connsiteX4455" fmla="*/ 362724 w 5235586"/>
                <a:gd name="connsiteY4455" fmla="*/ 2163941 h 3977558"/>
                <a:gd name="connsiteX4456" fmla="*/ 410526 w 5235586"/>
                <a:gd name="connsiteY4456" fmla="*/ 2211740 h 3977558"/>
                <a:gd name="connsiteX4457" fmla="*/ 413337 w 5235586"/>
                <a:gd name="connsiteY4457" fmla="*/ 2214553 h 3977558"/>
                <a:gd name="connsiteX4458" fmla="*/ 410526 w 5235586"/>
                <a:gd name="connsiteY4458" fmla="*/ 2217367 h 3977558"/>
                <a:gd name="connsiteX4459" fmla="*/ 365535 w 5235586"/>
                <a:gd name="connsiteY4459" fmla="*/ 2262355 h 3977558"/>
                <a:gd name="connsiteX4460" fmla="*/ 362724 w 5235586"/>
                <a:gd name="connsiteY4460" fmla="*/ 2265166 h 3977558"/>
                <a:gd name="connsiteX4461" fmla="*/ 359911 w 5235586"/>
                <a:gd name="connsiteY4461" fmla="*/ 2262355 h 3977558"/>
                <a:gd name="connsiteX4462" fmla="*/ 314922 w 5235586"/>
                <a:gd name="connsiteY4462" fmla="*/ 2217367 h 3977558"/>
                <a:gd name="connsiteX4463" fmla="*/ 312112 w 5235586"/>
                <a:gd name="connsiteY4463" fmla="*/ 2214553 h 3977558"/>
                <a:gd name="connsiteX4464" fmla="*/ 314922 w 5235586"/>
                <a:gd name="connsiteY4464" fmla="*/ 2211740 h 3977558"/>
                <a:gd name="connsiteX4465" fmla="*/ 362724 w 5235586"/>
                <a:gd name="connsiteY4465" fmla="*/ 2163941 h 3977558"/>
                <a:gd name="connsiteX4466" fmla="*/ 208073 w 5235586"/>
                <a:gd name="connsiteY4466" fmla="*/ 2163941 h 3977558"/>
                <a:gd name="connsiteX4467" fmla="*/ 255875 w 5235586"/>
                <a:gd name="connsiteY4467" fmla="*/ 2211740 h 3977558"/>
                <a:gd name="connsiteX4468" fmla="*/ 258686 w 5235586"/>
                <a:gd name="connsiteY4468" fmla="*/ 2214553 h 3977558"/>
                <a:gd name="connsiteX4469" fmla="*/ 255875 w 5235586"/>
                <a:gd name="connsiteY4469" fmla="*/ 2217367 h 3977558"/>
                <a:gd name="connsiteX4470" fmla="*/ 210884 w 5235586"/>
                <a:gd name="connsiteY4470" fmla="*/ 2262355 h 3977558"/>
                <a:gd name="connsiteX4471" fmla="*/ 208073 w 5235586"/>
                <a:gd name="connsiteY4471" fmla="*/ 2265166 h 3977558"/>
                <a:gd name="connsiteX4472" fmla="*/ 205260 w 5235586"/>
                <a:gd name="connsiteY4472" fmla="*/ 2262355 h 3977558"/>
                <a:gd name="connsiteX4473" fmla="*/ 160271 w 5235586"/>
                <a:gd name="connsiteY4473" fmla="*/ 2217367 h 3977558"/>
                <a:gd name="connsiteX4474" fmla="*/ 157461 w 5235586"/>
                <a:gd name="connsiteY4474" fmla="*/ 2214553 h 3977558"/>
                <a:gd name="connsiteX4475" fmla="*/ 160271 w 5235586"/>
                <a:gd name="connsiteY4475" fmla="*/ 2211740 h 3977558"/>
                <a:gd name="connsiteX4476" fmla="*/ 208073 w 5235586"/>
                <a:gd name="connsiteY4476" fmla="*/ 2163941 h 3977558"/>
                <a:gd name="connsiteX4477" fmla="*/ 50612 w 5235586"/>
                <a:gd name="connsiteY4477" fmla="*/ 2163941 h 3977558"/>
                <a:gd name="connsiteX4478" fmla="*/ 98414 w 5235586"/>
                <a:gd name="connsiteY4478" fmla="*/ 2211740 h 3977558"/>
                <a:gd name="connsiteX4479" fmla="*/ 101225 w 5235586"/>
                <a:gd name="connsiteY4479" fmla="*/ 2214553 h 3977558"/>
                <a:gd name="connsiteX4480" fmla="*/ 98414 w 5235586"/>
                <a:gd name="connsiteY4480" fmla="*/ 2217367 h 3977558"/>
                <a:gd name="connsiteX4481" fmla="*/ 53426 w 5235586"/>
                <a:gd name="connsiteY4481" fmla="*/ 2262355 h 3977558"/>
                <a:gd name="connsiteX4482" fmla="*/ 50612 w 5235586"/>
                <a:gd name="connsiteY4482" fmla="*/ 2265166 h 3977558"/>
                <a:gd name="connsiteX4483" fmla="*/ 47802 w 5235586"/>
                <a:gd name="connsiteY4483" fmla="*/ 2262355 h 3977558"/>
                <a:gd name="connsiteX4484" fmla="*/ 2813 w 5235586"/>
                <a:gd name="connsiteY4484" fmla="*/ 2217367 h 3977558"/>
                <a:gd name="connsiteX4485" fmla="*/ 0 w 5235586"/>
                <a:gd name="connsiteY4485" fmla="*/ 2214553 h 3977558"/>
                <a:gd name="connsiteX4486" fmla="*/ 2813 w 5235586"/>
                <a:gd name="connsiteY4486" fmla="*/ 2211740 h 3977558"/>
                <a:gd name="connsiteX4487" fmla="*/ 50612 w 5235586"/>
                <a:gd name="connsiteY4487" fmla="*/ 2163941 h 3977558"/>
                <a:gd name="connsiteX4488" fmla="*/ 5184973 w 5235586"/>
                <a:gd name="connsiteY4488" fmla="*/ 2009293 h 3977558"/>
                <a:gd name="connsiteX4489" fmla="*/ 5232776 w 5235586"/>
                <a:gd name="connsiteY4489" fmla="*/ 2057092 h 3977558"/>
                <a:gd name="connsiteX4490" fmla="*/ 5235586 w 5235586"/>
                <a:gd name="connsiteY4490" fmla="*/ 2059905 h 3977558"/>
                <a:gd name="connsiteX4491" fmla="*/ 5232776 w 5235586"/>
                <a:gd name="connsiteY4491" fmla="*/ 2062719 h 3977558"/>
                <a:gd name="connsiteX4492" fmla="*/ 5187787 w 5235586"/>
                <a:gd name="connsiteY4492" fmla="*/ 2107707 h 3977558"/>
                <a:gd name="connsiteX4493" fmla="*/ 5184973 w 5235586"/>
                <a:gd name="connsiteY4493" fmla="*/ 2110518 h 3977558"/>
                <a:gd name="connsiteX4494" fmla="*/ 5182163 w 5235586"/>
                <a:gd name="connsiteY4494" fmla="*/ 2107707 h 3977558"/>
                <a:gd name="connsiteX4495" fmla="*/ 5137174 w 5235586"/>
                <a:gd name="connsiteY4495" fmla="*/ 2062719 h 3977558"/>
                <a:gd name="connsiteX4496" fmla="*/ 5134361 w 5235586"/>
                <a:gd name="connsiteY4496" fmla="*/ 2059905 h 3977558"/>
                <a:gd name="connsiteX4497" fmla="*/ 5137174 w 5235586"/>
                <a:gd name="connsiteY4497" fmla="*/ 2057092 h 3977558"/>
                <a:gd name="connsiteX4498" fmla="*/ 5184973 w 5235586"/>
                <a:gd name="connsiteY4498" fmla="*/ 2009293 h 3977558"/>
                <a:gd name="connsiteX4499" fmla="*/ 5030325 w 5235586"/>
                <a:gd name="connsiteY4499" fmla="*/ 2009293 h 3977558"/>
                <a:gd name="connsiteX4500" fmla="*/ 5078128 w 5235586"/>
                <a:gd name="connsiteY4500" fmla="*/ 2057092 h 3977558"/>
                <a:gd name="connsiteX4501" fmla="*/ 5080938 w 5235586"/>
                <a:gd name="connsiteY4501" fmla="*/ 2059905 h 3977558"/>
                <a:gd name="connsiteX4502" fmla="*/ 5078128 w 5235586"/>
                <a:gd name="connsiteY4502" fmla="*/ 2062719 h 3977558"/>
                <a:gd name="connsiteX4503" fmla="*/ 5033136 w 5235586"/>
                <a:gd name="connsiteY4503" fmla="*/ 2107707 h 3977558"/>
                <a:gd name="connsiteX4504" fmla="*/ 5030325 w 5235586"/>
                <a:gd name="connsiteY4504" fmla="*/ 2110518 h 3977558"/>
                <a:gd name="connsiteX4505" fmla="*/ 5027512 w 5235586"/>
                <a:gd name="connsiteY4505" fmla="*/ 2107707 h 3977558"/>
                <a:gd name="connsiteX4506" fmla="*/ 4982523 w 5235586"/>
                <a:gd name="connsiteY4506" fmla="*/ 2062719 h 3977558"/>
                <a:gd name="connsiteX4507" fmla="*/ 4979713 w 5235586"/>
                <a:gd name="connsiteY4507" fmla="*/ 2059905 h 3977558"/>
                <a:gd name="connsiteX4508" fmla="*/ 4982523 w 5235586"/>
                <a:gd name="connsiteY4508" fmla="*/ 2057092 h 3977558"/>
                <a:gd name="connsiteX4509" fmla="*/ 5030325 w 5235586"/>
                <a:gd name="connsiteY4509" fmla="*/ 2009293 h 3977558"/>
                <a:gd name="connsiteX4510" fmla="*/ 4872861 w 5235586"/>
                <a:gd name="connsiteY4510" fmla="*/ 2009293 h 3977558"/>
                <a:gd name="connsiteX4511" fmla="*/ 4920664 w 5235586"/>
                <a:gd name="connsiteY4511" fmla="*/ 2057092 h 3977558"/>
                <a:gd name="connsiteX4512" fmla="*/ 4923474 w 5235586"/>
                <a:gd name="connsiteY4512" fmla="*/ 2059905 h 3977558"/>
                <a:gd name="connsiteX4513" fmla="*/ 4920664 w 5235586"/>
                <a:gd name="connsiteY4513" fmla="*/ 2062719 h 3977558"/>
                <a:gd name="connsiteX4514" fmla="*/ 4875675 w 5235586"/>
                <a:gd name="connsiteY4514" fmla="*/ 2107707 h 3977558"/>
                <a:gd name="connsiteX4515" fmla="*/ 4872861 w 5235586"/>
                <a:gd name="connsiteY4515" fmla="*/ 2110518 h 3977558"/>
                <a:gd name="connsiteX4516" fmla="*/ 4870048 w 5235586"/>
                <a:gd name="connsiteY4516" fmla="*/ 2107707 h 3977558"/>
                <a:gd name="connsiteX4517" fmla="*/ 4825062 w 5235586"/>
                <a:gd name="connsiteY4517" fmla="*/ 2062719 h 3977558"/>
                <a:gd name="connsiteX4518" fmla="*/ 4822249 w 5235586"/>
                <a:gd name="connsiteY4518" fmla="*/ 2059905 h 3977558"/>
                <a:gd name="connsiteX4519" fmla="*/ 4825062 w 5235586"/>
                <a:gd name="connsiteY4519" fmla="*/ 2057092 h 3977558"/>
                <a:gd name="connsiteX4520" fmla="*/ 4872861 w 5235586"/>
                <a:gd name="connsiteY4520" fmla="*/ 2009293 h 3977558"/>
                <a:gd name="connsiteX4521" fmla="*/ 4718213 w 5235586"/>
                <a:gd name="connsiteY4521" fmla="*/ 2009293 h 3977558"/>
                <a:gd name="connsiteX4522" fmla="*/ 4766016 w 5235586"/>
                <a:gd name="connsiteY4522" fmla="*/ 2057092 h 3977558"/>
                <a:gd name="connsiteX4523" fmla="*/ 4768826 w 5235586"/>
                <a:gd name="connsiteY4523" fmla="*/ 2059905 h 3977558"/>
                <a:gd name="connsiteX4524" fmla="*/ 4766016 w 5235586"/>
                <a:gd name="connsiteY4524" fmla="*/ 2062719 h 3977558"/>
                <a:gd name="connsiteX4525" fmla="*/ 4721027 w 5235586"/>
                <a:gd name="connsiteY4525" fmla="*/ 2107707 h 3977558"/>
                <a:gd name="connsiteX4526" fmla="*/ 4718213 w 5235586"/>
                <a:gd name="connsiteY4526" fmla="*/ 2110518 h 3977558"/>
                <a:gd name="connsiteX4527" fmla="*/ 4715400 w 5235586"/>
                <a:gd name="connsiteY4527" fmla="*/ 2107707 h 3977558"/>
                <a:gd name="connsiteX4528" fmla="*/ 4670414 w 5235586"/>
                <a:gd name="connsiteY4528" fmla="*/ 2062719 h 3977558"/>
                <a:gd name="connsiteX4529" fmla="*/ 4667601 w 5235586"/>
                <a:gd name="connsiteY4529" fmla="*/ 2059905 h 3977558"/>
                <a:gd name="connsiteX4530" fmla="*/ 4670414 w 5235586"/>
                <a:gd name="connsiteY4530" fmla="*/ 2057092 h 3977558"/>
                <a:gd name="connsiteX4531" fmla="*/ 4718213 w 5235586"/>
                <a:gd name="connsiteY4531" fmla="*/ 2009293 h 3977558"/>
                <a:gd name="connsiteX4532" fmla="*/ 4563563 w 5235586"/>
                <a:gd name="connsiteY4532" fmla="*/ 2009293 h 3977558"/>
                <a:gd name="connsiteX4533" fmla="*/ 4611365 w 5235586"/>
                <a:gd name="connsiteY4533" fmla="*/ 2057092 h 3977558"/>
                <a:gd name="connsiteX4534" fmla="*/ 4614175 w 5235586"/>
                <a:gd name="connsiteY4534" fmla="*/ 2059905 h 3977558"/>
                <a:gd name="connsiteX4535" fmla="*/ 4611365 w 5235586"/>
                <a:gd name="connsiteY4535" fmla="*/ 2062719 h 3977558"/>
                <a:gd name="connsiteX4536" fmla="*/ 4566376 w 5235586"/>
                <a:gd name="connsiteY4536" fmla="*/ 2107707 h 3977558"/>
                <a:gd name="connsiteX4537" fmla="*/ 4563563 w 5235586"/>
                <a:gd name="connsiteY4537" fmla="*/ 2110518 h 3977558"/>
                <a:gd name="connsiteX4538" fmla="*/ 4560749 w 5235586"/>
                <a:gd name="connsiteY4538" fmla="*/ 2107707 h 3977558"/>
                <a:gd name="connsiteX4539" fmla="*/ 4515763 w 5235586"/>
                <a:gd name="connsiteY4539" fmla="*/ 2062719 h 3977558"/>
                <a:gd name="connsiteX4540" fmla="*/ 4512950 w 5235586"/>
                <a:gd name="connsiteY4540" fmla="*/ 2059905 h 3977558"/>
                <a:gd name="connsiteX4541" fmla="*/ 4515763 w 5235586"/>
                <a:gd name="connsiteY4541" fmla="*/ 2057092 h 3977558"/>
                <a:gd name="connsiteX4542" fmla="*/ 4563563 w 5235586"/>
                <a:gd name="connsiteY4542" fmla="*/ 2009293 h 3977558"/>
                <a:gd name="connsiteX4543" fmla="*/ 4406104 w 5235586"/>
                <a:gd name="connsiteY4543" fmla="*/ 2009293 h 3977558"/>
                <a:gd name="connsiteX4544" fmla="*/ 4453907 w 5235586"/>
                <a:gd name="connsiteY4544" fmla="*/ 2057092 h 3977558"/>
                <a:gd name="connsiteX4545" fmla="*/ 4456717 w 5235586"/>
                <a:gd name="connsiteY4545" fmla="*/ 2059905 h 3977558"/>
                <a:gd name="connsiteX4546" fmla="*/ 4453907 w 5235586"/>
                <a:gd name="connsiteY4546" fmla="*/ 2062719 h 3977558"/>
                <a:gd name="connsiteX4547" fmla="*/ 4408915 w 5235586"/>
                <a:gd name="connsiteY4547" fmla="*/ 2107707 h 3977558"/>
                <a:gd name="connsiteX4548" fmla="*/ 4406104 w 5235586"/>
                <a:gd name="connsiteY4548" fmla="*/ 2110518 h 3977558"/>
                <a:gd name="connsiteX4549" fmla="*/ 4403291 w 5235586"/>
                <a:gd name="connsiteY4549" fmla="*/ 2107707 h 3977558"/>
                <a:gd name="connsiteX4550" fmla="*/ 4358302 w 5235586"/>
                <a:gd name="connsiteY4550" fmla="*/ 2062719 h 3977558"/>
                <a:gd name="connsiteX4551" fmla="*/ 4355492 w 5235586"/>
                <a:gd name="connsiteY4551" fmla="*/ 2059905 h 3977558"/>
                <a:gd name="connsiteX4552" fmla="*/ 4358302 w 5235586"/>
                <a:gd name="connsiteY4552" fmla="*/ 2057092 h 3977558"/>
                <a:gd name="connsiteX4553" fmla="*/ 4406104 w 5235586"/>
                <a:gd name="connsiteY4553" fmla="*/ 2009293 h 3977558"/>
                <a:gd name="connsiteX4554" fmla="*/ 4251453 w 5235586"/>
                <a:gd name="connsiteY4554" fmla="*/ 2009293 h 3977558"/>
                <a:gd name="connsiteX4555" fmla="*/ 4299256 w 5235586"/>
                <a:gd name="connsiteY4555" fmla="*/ 2057092 h 3977558"/>
                <a:gd name="connsiteX4556" fmla="*/ 4302066 w 5235586"/>
                <a:gd name="connsiteY4556" fmla="*/ 2059905 h 3977558"/>
                <a:gd name="connsiteX4557" fmla="*/ 4299256 w 5235586"/>
                <a:gd name="connsiteY4557" fmla="*/ 2062719 h 3977558"/>
                <a:gd name="connsiteX4558" fmla="*/ 4254264 w 5235586"/>
                <a:gd name="connsiteY4558" fmla="*/ 2107707 h 3977558"/>
                <a:gd name="connsiteX4559" fmla="*/ 4251453 w 5235586"/>
                <a:gd name="connsiteY4559" fmla="*/ 2110518 h 3977558"/>
                <a:gd name="connsiteX4560" fmla="*/ 4248640 w 5235586"/>
                <a:gd name="connsiteY4560" fmla="*/ 2107707 h 3977558"/>
                <a:gd name="connsiteX4561" fmla="*/ 4203651 w 5235586"/>
                <a:gd name="connsiteY4561" fmla="*/ 2062719 h 3977558"/>
                <a:gd name="connsiteX4562" fmla="*/ 4200841 w 5235586"/>
                <a:gd name="connsiteY4562" fmla="*/ 2059905 h 3977558"/>
                <a:gd name="connsiteX4563" fmla="*/ 4203651 w 5235586"/>
                <a:gd name="connsiteY4563" fmla="*/ 2057092 h 3977558"/>
                <a:gd name="connsiteX4564" fmla="*/ 4251453 w 5235586"/>
                <a:gd name="connsiteY4564" fmla="*/ 2009293 h 3977558"/>
                <a:gd name="connsiteX4565" fmla="*/ 4096805 w 5235586"/>
                <a:gd name="connsiteY4565" fmla="*/ 2009293 h 3977558"/>
                <a:gd name="connsiteX4566" fmla="*/ 4144608 w 5235586"/>
                <a:gd name="connsiteY4566" fmla="*/ 2057092 h 3977558"/>
                <a:gd name="connsiteX4567" fmla="*/ 4147418 w 5235586"/>
                <a:gd name="connsiteY4567" fmla="*/ 2059905 h 3977558"/>
                <a:gd name="connsiteX4568" fmla="*/ 4144608 w 5235586"/>
                <a:gd name="connsiteY4568" fmla="*/ 2062719 h 3977558"/>
                <a:gd name="connsiteX4569" fmla="*/ 4099616 w 5235586"/>
                <a:gd name="connsiteY4569" fmla="*/ 2107707 h 3977558"/>
                <a:gd name="connsiteX4570" fmla="*/ 4096805 w 5235586"/>
                <a:gd name="connsiteY4570" fmla="*/ 2110518 h 3977558"/>
                <a:gd name="connsiteX4571" fmla="*/ 4093992 w 5235586"/>
                <a:gd name="connsiteY4571" fmla="*/ 2107707 h 3977558"/>
                <a:gd name="connsiteX4572" fmla="*/ 4049003 w 5235586"/>
                <a:gd name="connsiteY4572" fmla="*/ 2062719 h 3977558"/>
                <a:gd name="connsiteX4573" fmla="*/ 4046193 w 5235586"/>
                <a:gd name="connsiteY4573" fmla="*/ 2059905 h 3977558"/>
                <a:gd name="connsiteX4574" fmla="*/ 4049003 w 5235586"/>
                <a:gd name="connsiteY4574" fmla="*/ 2057092 h 3977558"/>
                <a:gd name="connsiteX4575" fmla="*/ 4096805 w 5235586"/>
                <a:gd name="connsiteY4575" fmla="*/ 2009293 h 3977558"/>
                <a:gd name="connsiteX4576" fmla="*/ 3939345 w 5235586"/>
                <a:gd name="connsiteY4576" fmla="*/ 2009293 h 3977558"/>
                <a:gd name="connsiteX4577" fmla="*/ 3987147 w 5235586"/>
                <a:gd name="connsiteY4577" fmla="*/ 2057092 h 3977558"/>
                <a:gd name="connsiteX4578" fmla="*/ 3989957 w 5235586"/>
                <a:gd name="connsiteY4578" fmla="*/ 2059905 h 3977558"/>
                <a:gd name="connsiteX4579" fmla="*/ 3987147 w 5235586"/>
                <a:gd name="connsiteY4579" fmla="*/ 2062719 h 3977558"/>
                <a:gd name="connsiteX4580" fmla="*/ 3942155 w 5235586"/>
                <a:gd name="connsiteY4580" fmla="*/ 2107707 h 3977558"/>
                <a:gd name="connsiteX4581" fmla="*/ 3939345 w 5235586"/>
                <a:gd name="connsiteY4581" fmla="*/ 2110518 h 3977558"/>
                <a:gd name="connsiteX4582" fmla="*/ 3936531 w 5235586"/>
                <a:gd name="connsiteY4582" fmla="*/ 2107707 h 3977558"/>
                <a:gd name="connsiteX4583" fmla="*/ 3891545 w 5235586"/>
                <a:gd name="connsiteY4583" fmla="*/ 2062719 h 3977558"/>
                <a:gd name="connsiteX4584" fmla="*/ 3888732 w 5235586"/>
                <a:gd name="connsiteY4584" fmla="*/ 2059905 h 3977558"/>
                <a:gd name="connsiteX4585" fmla="*/ 3891545 w 5235586"/>
                <a:gd name="connsiteY4585" fmla="*/ 2057092 h 3977558"/>
                <a:gd name="connsiteX4586" fmla="*/ 3939345 w 5235586"/>
                <a:gd name="connsiteY4586" fmla="*/ 2009293 h 3977558"/>
                <a:gd name="connsiteX4587" fmla="*/ 3784693 w 5235586"/>
                <a:gd name="connsiteY4587" fmla="*/ 2009293 h 3977558"/>
                <a:gd name="connsiteX4588" fmla="*/ 3832496 w 5235586"/>
                <a:gd name="connsiteY4588" fmla="*/ 2057092 h 3977558"/>
                <a:gd name="connsiteX4589" fmla="*/ 3835306 w 5235586"/>
                <a:gd name="connsiteY4589" fmla="*/ 2059905 h 3977558"/>
                <a:gd name="connsiteX4590" fmla="*/ 3832496 w 5235586"/>
                <a:gd name="connsiteY4590" fmla="*/ 2062719 h 3977558"/>
                <a:gd name="connsiteX4591" fmla="*/ 3787504 w 5235586"/>
                <a:gd name="connsiteY4591" fmla="*/ 2107707 h 3977558"/>
                <a:gd name="connsiteX4592" fmla="*/ 3784693 w 5235586"/>
                <a:gd name="connsiteY4592" fmla="*/ 2110518 h 3977558"/>
                <a:gd name="connsiteX4593" fmla="*/ 3781880 w 5235586"/>
                <a:gd name="connsiteY4593" fmla="*/ 2107707 h 3977558"/>
                <a:gd name="connsiteX4594" fmla="*/ 3736894 w 5235586"/>
                <a:gd name="connsiteY4594" fmla="*/ 2062719 h 3977558"/>
                <a:gd name="connsiteX4595" fmla="*/ 3734081 w 5235586"/>
                <a:gd name="connsiteY4595" fmla="*/ 2059905 h 3977558"/>
                <a:gd name="connsiteX4596" fmla="*/ 3736894 w 5235586"/>
                <a:gd name="connsiteY4596" fmla="*/ 2057092 h 3977558"/>
                <a:gd name="connsiteX4597" fmla="*/ 3784693 w 5235586"/>
                <a:gd name="connsiteY4597" fmla="*/ 2009293 h 3977558"/>
                <a:gd name="connsiteX4598" fmla="*/ 3630045 w 5235586"/>
                <a:gd name="connsiteY4598" fmla="*/ 2009293 h 3977558"/>
                <a:gd name="connsiteX4599" fmla="*/ 3677848 w 5235586"/>
                <a:gd name="connsiteY4599" fmla="*/ 2057092 h 3977558"/>
                <a:gd name="connsiteX4600" fmla="*/ 3680658 w 5235586"/>
                <a:gd name="connsiteY4600" fmla="*/ 2059905 h 3977558"/>
                <a:gd name="connsiteX4601" fmla="*/ 3677848 w 5235586"/>
                <a:gd name="connsiteY4601" fmla="*/ 2062719 h 3977558"/>
                <a:gd name="connsiteX4602" fmla="*/ 3632856 w 5235586"/>
                <a:gd name="connsiteY4602" fmla="*/ 2107707 h 3977558"/>
                <a:gd name="connsiteX4603" fmla="*/ 3630045 w 5235586"/>
                <a:gd name="connsiteY4603" fmla="*/ 2110518 h 3977558"/>
                <a:gd name="connsiteX4604" fmla="*/ 3627232 w 5235586"/>
                <a:gd name="connsiteY4604" fmla="*/ 2107707 h 3977558"/>
                <a:gd name="connsiteX4605" fmla="*/ 3582246 w 5235586"/>
                <a:gd name="connsiteY4605" fmla="*/ 2062719 h 3977558"/>
                <a:gd name="connsiteX4606" fmla="*/ 3579433 w 5235586"/>
                <a:gd name="connsiteY4606" fmla="*/ 2059905 h 3977558"/>
                <a:gd name="connsiteX4607" fmla="*/ 3582246 w 5235586"/>
                <a:gd name="connsiteY4607" fmla="*/ 2057092 h 3977558"/>
                <a:gd name="connsiteX4608" fmla="*/ 3630045 w 5235586"/>
                <a:gd name="connsiteY4608" fmla="*/ 2009293 h 3977558"/>
                <a:gd name="connsiteX4609" fmla="*/ 3472581 w 5235586"/>
                <a:gd name="connsiteY4609" fmla="*/ 2009293 h 3977558"/>
                <a:gd name="connsiteX4610" fmla="*/ 3520384 w 5235586"/>
                <a:gd name="connsiteY4610" fmla="*/ 2057092 h 3977558"/>
                <a:gd name="connsiteX4611" fmla="*/ 3523194 w 5235586"/>
                <a:gd name="connsiteY4611" fmla="*/ 2059905 h 3977558"/>
                <a:gd name="connsiteX4612" fmla="*/ 3520384 w 5235586"/>
                <a:gd name="connsiteY4612" fmla="*/ 2062719 h 3977558"/>
                <a:gd name="connsiteX4613" fmla="*/ 3475395 w 5235586"/>
                <a:gd name="connsiteY4613" fmla="*/ 2107707 h 3977558"/>
                <a:gd name="connsiteX4614" fmla="*/ 3472581 w 5235586"/>
                <a:gd name="connsiteY4614" fmla="*/ 2110518 h 3977558"/>
                <a:gd name="connsiteX4615" fmla="*/ 3469771 w 5235586"/>
                <a:gd name="connsiteY4615" fmla="*/ 2107707 h 3977558"/>
                <a:gd name="connsiteX4616" fmla="*/ 3424782 w 5235586"/>
                <a:gd name="connsiteY4616" fmla="*/ 2062719 h 3977558"/>
                <a:gd name="connsiteX4617" fmla="*/ 3421969 w 5235586"/>
                <a:gd name="connsiteY4617" fmla="*/ 2059905 h 3977558"/>
                <a:gd name="connsiteX4618" fmla="*/ 3424782 w 5235586"/>
                <a:gd name="connsiteY4618" fmla="*/ 2057092 h 3977558"/>
                <a:gd name="connsiteX4619" fmla="*/ 3472581 w 5235586"/>
                <a:gd name="connsiteY4619" fmla="*/ 2009293 h 3977558"/>
                <a:gd name="connsiteX4620" fmla="*/ 3317933 w 5235586"/>
                <a:gd name="connsiteY4620" fmla="*/ 2009293 h 3977558"/>
                <a:gd name="connsiteX4621" fmla="*/ 3365736 w 5235586"/>
                <a:gd name="connsiteY4621" fmla="*/ 2057092 h 3977558"/>
                <a:gd name="connsiteX4622" fmla="*/ 3368546 w 5235586"/>
                <a:gd name="connsiteY4622" fmla="*/ 2059905 h 3977558"/>
                <a:gd name="connsiteX4623" fmla="*/ 3365736 w 5235586"/>
                <a:gd name="connsiteY4623" fmla="*/ 2062719 h 3977558"/>
                <a:gd name="connsiteX4624" fmla="*/ 3320747 w 5235586"/>
                <a:gd name="connsiteY4624" fmla="*/ 2107707 h 3977558"/>
                <a:gd name="connsiteX4625" fmla="*/ 3317933 w 5235586"/>
                <a:gd name="connsiteY4625" fmla="*/ 2110518 h 3977558"/>
                <a:gd name="connsiteX4626" fmla="*/ 3315123 w 5235586"/>
                <a:gd name="connsiteY4626" fmla="*/ 2107707 h 3977558"/>
                <a:gd name="connsiteX4627" fmla="*/ 3270134 w 5235586"/>
                <a:gd name="connsiteY4627" fmla="*/ 2062719 h 3977558"/>
                <a:gd name="connsiteX4628" fmla="*/ 3267321 w 5235586"/>
                <a:gd name="connsiteY4628" fmla="*/ 2059905 h 3977558"/>
                <a:gd name="connsiteX4629" fmla="*/ 3270134 w 5235586"/>
                <a:gd name="connsiteY4629" fmla="*/ 2057092 h 3977558"/>
                <a:gd name="connsiteX4630" fmla="*/ 3317933 w 5235586"/>
                <a:gd name="connsiteY4630" fmla="*/ 2009293 h 3977558"/>
                <a:gd name="connsiteX4631" fmla="*/ 3163283 w 5235586"/>
                <a:gd name="connsiteY4631" fmla="*/ 2009293 h 3977558"/>
                <a:gd name="connsiteX4632" fmla="*/ 3211085 w 5235586"/>
                <a:gd name="connsiteY4632" fmla="*/ 2057092 h 3977558"/>
                <a:gd name="connsiteX4633" fmla="*/ 3213895 w 5235586"/>
                <a:gd name="connsiteY4633" fmla="*/ 2059905 h 3977558"/>
                <a:gd name="connsiteX4634" fmla="*/ 3211085 w 5235586"/>
                <a:gd name="connsiteY4634" fmla="*/ 2062719 h 3977558"/>
                <a:gd name="connsiteX4635" fmla="*/ 3166096 w 5235586"/>
                <a:gd name="connsiteY4635" fmla="*/ 2107707 h 3977558"/>
                <a:gd name="connsiteX4636" fmla="*/ 3163283 w 5235586"/>
                <a:gd name="connsiteY4636" fmla="*/ 2110518 h 3977558"/>
                <a:gd name="connsiteX4637" fmla="*/ 3160472 w 5235586"/>
                <a:gd name="connsiteY4637" fmla="*/ 2107707 h 3977558"/>
                <a:gd name="connsiteX4638" fmla="*/ 3115483 w 5235586"/>
                <a:gd name="connsiteY4638" fmla="*/ 2062719 h 3977558"/>
                <a:gd name="connsiteX4639" fmla="*/ 3112670 w 5235586"/>
                <a:gd name="connsiteY4639" fmla="*/ 2059905 h 3977558"/>
                <a:gd name="connsiteX4640" fmla="*/ 3115483 w 5235586"/>
                <a:gd name="connsiteY4640" fmla="*/ 2057092 h 3977558"/>
                <a:gd name="connsiteX4641" fmla="*/ 3163283 w 5235586"/>
                <a:gd name="connsiteY4641" fmla="*/ 2009293 h 3977558"/>
                <a:gd name="connsiteX4642" fmla="*/ 3005823 w 5235586"/>
                <a:gd name="connsiteY4642" fmla="*/ 2009293 h 3977558"/>
                <a:gd name="connsiteX4643" fmla="*/ 3053626 w 5235586"/>
                <a:gd name="connsiteY4643" fmla="*/ 2057092 h 3977558"/>
                <a:gd name="connsiteX4644" fmla="*/ 3056436 w 5235586"/>
                <a:gd name="connsiteY4644" fmla="*/ 2059905 h 3977558"/>
                <a:gd name="connsiteX4645" fmla="*/ 3053626 w 5235586"/>
                <a:gd name="connsiteY4645" fmla="*/ 2062719 h 3977558"/>
                <a:gd name="connsiteX4646" fmla="*/ 3008634 w 5235586"/>
                <a:gd name="connsiteY4646" fmla="*/ 2107707 h 3977558"/>
                <a:gd name="connsiteX4647" fmla="*/ 3005823 w 5235586"/>
                <a:gd name="connsiteY4647" fmla="*/ 2110518 h 3977558"/>
                <a:gd name="connsiteX4648" fmla="*/ 3003010 w 5235586"/>
                <a:gd name="connsiteY4648" fmla="*/ 2107707 h 3977558"/>
                <a:gd name="connsiteX4649" fmla="*/ 2958021 w 5235586"/>
                <a:gd name="connsiteY4649" fmla="*/ 2062719 h 3977558"/>
                <a:gd name="connsiteX4650" fmla="*/ 2955211 w 5235586"/>
                <a:gd name="connsiteY4650" fmla="*/ 2059905 h 3977558"/>
                <a:gd name="connsiteX4651" fmla="*/ 2958021 w 5235586"/>
                <a:gd name="connsiteY4651" fmla="*/ 2057092 h 3977558"/>
                <a:gd name="connsiteX4652" fmla="*/ 3005823 w 5235586"/>
                <a:gd name="connsiteY4652" fmla="*/ 2009293 h 3977558"/>
                <a:gd name="connsiteX4653" fmla="*/ 2851172 w 5235586"/>
                <a:gd name="connsiteY4653" fmla="*/ 2009293 h 3977558"/>
                <a:gd name="connsiteX4654" fmla="*/ 2898975 w 5235586"/>
                <a:gd name="connsiteY4654" fmla="*/ 2057092 h 3977558"/>
                <a:gd name="connsiteX4655" fmla="*/ 2901785 w 5235586"/>
                <a:gd name="connsiteY4655" fmla="*/ 2059905 h 3977558"/>
                <a:gd name="connsiteX4656" fmla="*/ 2898975 w 5235586"/>
                <a:gd name="connsiteY4656" fmla="*/ 2062719 h 3977558"/>
                <a:gd name="connsiteX4657" fmla="*/ 2853983 w 5235586"/>
                <a:gd name="connsiteY4657" fmla="*/ 2107707 h 3977558"/>
                <a:gd name="connsiteX4658" fmla="*/ 2851172 w 5235586"/>
                <a:gd name="connsiteY4658" fmla="*/ 2110518 h 3977558"/>
                <a:gd name="connsiteX4659" fmla="*/ 2848359 w 5235586"/>
                <a:gd name="connsiteY4659" fmla="*/ 2107707 h 3977558"/>
                <a:gd name="connsiteX4660" fmla="*/ 2803370 w 5235586"/>
                <a:gd name="connsiteY4660" fmla="*/ 2062719 h 3977558"/>
                <a:gd name="connsiteX4661" fmla="*/ 2800560 w 5235586"/>
                <a:gd name="connsiteY4661" fmla="*/ 2059905 h 3977558"/>
                <a:gd name="connsiteX4662" fmla="*/ 2803370 w 5235586"/>
                <a:gd name="connsiteY4662" fmla="*/ 2057092 h 3977558"/>
                <a:gd name="connsiteX4663" fmla="*/ 2851172 w 5235586"/>
                <a:gd name="connsiteY4663" fmla="*/ 2009293 h 3977558"/>
                <a:gd name="connsiteX4664" fmla="*/ 2696525 w 5235586"/>
                <a:gd name="connsiteY4664" fmla="*/ 2009293 h 3977558"/>
                <a:gd name="connsiteX4665" fmla="*/ 2744328 w 5235586"/>
                <a:gd name="connsiteY4665" fmla="*/ 2057092 h 3977558"/>
                <a:gd name="connsiteX4666" fmla="*/ 2747138 w 5235586"/>
                <a:gd name="connsiteY4666" fmla="*/ 2059905 h 3977558"/>
                <a:gd name="connsiteX4667" fmla="*/ 2744328 w 5235586"/>
                <a:gd name="connsiteY4667" fmla="*/ 2062719 h 3977558"/>
                <a:gd name="connsiteX4668" fmla="*/ 2699336 w 5235586"/>
                <a:gd name="connsiteY4668" fmla="*/ 2107707 h 3977558"/>
                <a:gd name="connsiteX4669" fmla="*/ 2696525 w 5235586"/>
                <a:gd name="connsiteY4669" fmla="*/ 2110518 h 3977558"/>
                <a:gd name="connsiteX4670" fmla="*/ 2693712 w 5235586"/>
                <a:gd name="connsiteY4670" fmla="*/ 2107707 h 3977558"/>
                <a:gd name="connsiteX4671" fmla="*/ 2648723 w 5235586"/>
                <a:gd name="connsiteY4671" fmla="*/ 2062719 h 3977558"/>
                <a:gd name="connsiteX4672" fmla="*/ 2645913 w 5235586"/>
                <a:gd name="connsiteY4672" fmla="*/ 2059905 h 3977558"/>
                <a:gd name="connsiteX4673" fmla="*/ 2648723 w 5235586"/>
                <a:gd name="connsiteY4673" fmla="*/ 2057092 h 3977558"/>
                <a:gd name="connsiteX4674" fmla="*/ 2696525 w 5235586"/>
                <a:gd name="connsiteY4674" fmla="*/ 2009293 h 3977558"/>
                <a:gd name="connsiteX4675" fmla="*/ 2539061 w 5235586"/>
                <a:gd name="connsiteY4675" fmla="*/ 2009293 h 3977558"/>
                <a:gd name="connsiteX4676" fmla="*/ 2586863 w 5235586"/>
                <a:gd name="connsiteY4676" fmla="*/ 2057092 h 3977558"/>
                <a:gd name="connsiteX4677" fmla="*/ 2589673 w 5235586"/>
                <a:gd name="connsiteY4677" fmla="*/ 2059905 h 3977558"/>
                <a:gd name="connsiteX4678" fmla="*/ 2586863 w 5235586"/>
                <a:gd name="connsiteY4678" fmla="*/ 2062719 h 3977558"/>
                <a:gd name="connsiteX4679" fmla="*/ 2541874 w 5235586"/>
                <a:gd name="connsiteY4679" fmla="*/ 2107707 h 3977558"/>
                <a:gd name="connsiteX4680" fmla="*/ 2539061 w 5235586"/>
                <a:gd name="connsiteY4680" fmla="*/ 2110518 h 3977558"/>
                <a:gd name="connsiteX4681" fmla="*/ 2536247 w 5235586"/>
                <a:gd name="connsiteY4681" fmla="*/ 2107707 h 3977558"/>
                <a:gd name="connsiteX4682" fmla="*/ 2491261 w 5235586"/>
                <a:gd name="connsiteY4682" fmla="*/ 2062719 h 3977558"/>
                <a:gd name="connsiteX4683" fmla="*/ 2488448 w 5235586"/>
                <a:gd name="connsiteY4683" fmla="*/ 2059905 h 3977558"/>
                <a:gd name="connsiteX4684" fmla="*/ 2491261 w 5235586"/>
                <a:gd name="connsiteY4684" fmla="*/ 2057092 h 3977558"/>
                <a:gd name="connsiteX4685" fmla="*/ 2539061 w 5235586"/>
                <a:gd name="connsiteY4685" fmla="*/ 2009293 h 3977558"/>
                <a:gd name="connsiteX4686" fmla="*/ 2384413 w 5235586"/>
                <a:gd name="connsiteY4686" fmla="*/ 2009293 h 3977558"/>
                <a:gd name="connsiteX4687" fmla="*/ 2432215 w 5235586"/>
                <a:gd name="connsiteY4687" fmla="*/ 2057092 h 3977558"/>
                <a:gd name="connsiteX4688" fmla="*/ 2435025 w 5235586"/>
                <a:gd name="connsiteY4688" fmla="*/ 2059905 h 3977558"/>
                <a:gd name="connsiteX4689" fmla="*/ 2432215 w 5235586"/>
                <a:gd name="connsiteY4689" fmla="*/ 2062719 h 3977558"/>
                <a:gd name="connsiteX4690" fmla="*/ 2387226 w 5235586"/>
                <a:gd name="connsiteY4690" fmla="*/ 2107707 h 3977558"/>
                <a:gd name="connsiteX4691" fmla="*/ 2384413 w 5235586"/>
                <a:gd name="connsiteY4691" fmla="*/ 2110518 h 3977558"/>
                <a:gd name="connsiteX4692" fmla="*/ 2381599 w 5235586"/>
                <a:gd name="connsiteY4692" fmla="*/ 2107707 h 3977558"/>
                <a:gd name="connsiteX4693" fmla="*/ 2336613 w 5235586"/>
                <a:gd name="connsiteY4693" fmla="*/ 2062719 h 3977558"/>
                <a:gd name="connsiteX4694" fmla="*/ 2333800 w 5235586"/>
                <a:gd name="connsiteY4694" fmla="*/ 2059905 h 3977558"/>
                <a:gd name="connsiteX4695" fmla="*/ 2336613 w 5235586"/>
                <a:gd name="connsiteY4695" fmla="*/ 2057092 h 3977558"/>
                <a:gd name="connsiteX4696" fmla="*/ 2384413 w 5235586"/>
                <a:gd name="connsiteY4696" fmla="*/ 2009293 h 3977558"/>
                <a:gd name="connsiteX4697" fmla="*/ 2229761 w 5235586"/>
                <a:gd name="connsiteY4697" fmla="*/ 2009293 h 3977558"/>
                <a:gd name="connsiteX4698" fmla="*/ 2277564 w 5235586"/>
                <a:gd name="connsiteY4698" fmla="*/ 2057092 h 3977558"/>
                <a:gd name="connsiteX4699" fmla="*/ 2280374 w 5235586"/>
                <a:gd name="connsiteY4699" fmla="*/ 2059905 h 3977558"/>
                <a:gd name="connsiteX4700" fmla="*/ 2277564 w 5235586"/>
                <a:gd name="connsiteY4700" fmla="*/ 2062719 h 3977558"/>
                <a:gd name="connsiteX4701" fmla="*/ 2232575 w 5235586"/>
                <a:gd name="connsiteY4701" fmla="*/ 2107707 h 3977558"/>
                <a:gd name="connsiteX4702" fmla="*/ 2229761 w 5235586"/>
                <a:gd name="connsiteY4702" fmla="*/ 2110518 h 3977558"/>
                <a:gd name="connsiteX4703" fmla="*/ 2226948 w 5235586"/>
                <a:gd name="connsiteY4703" fmla="*/ 2107707 h 3977558"/>
                <a:gd name="connsiteX4704" fmla="*/ 2181962 w 5235586"/>
                <a:gd name="connsiteY4704" fmla="*/ 2062719 h 3977558"/>
                <a:gd name="connsiteX4705" fmla="*/ 2179149 w 5235586"/>
                <a:gd name="connsiteY4705" fmla="*/ 2059905 h 3977558"/>
                <a:gd name="connsiteX4706" fmla="*/ 2181962 w 5235586"/>
                <a:gd name="connsiteY4706" fmla="*/ 2057092 h 3977558"/>
                <a:gd name="connsiteX4707" fmla="*/ 2229761 w 5235586"/>
                <a:gd name="connsiteY4707" fmla="*/ 2009293 h 3977558"/>
                <a:gd name="connsiteX4708" fmla="*/ 2075115 w 5235586"/>
                <a:gd name="connsiteY4708" fmla="*/ 2009293 h 3977558"/>
                <a:gd name="connsiteX4709" fmla="*/ 2122917 w 5235586"/>
                <a:gd name="connsiteY4709" fmla="*/ 2057092 h 3977558"/>
                <a:gd name="connsiteX4710" fmla="*/ 2125727 w 5235586"/>
                <a:gd name="connsiteY4710" fmla="*/ 2059905 h 3977558"/>
                <a:gd name="connsiteX4711" fmla="*/ 2122917 w 5235586"/>
                <a:gd name="connsiteY4711" fmla="*/ 2062719 h 3977558"/>
                <a:gd name="connsiteX4712" fmla="*/ 2077928 w 5235586"/>
                <a:gd name="connsiteY4712" fmla="*/ 2107707 h 3977558"/>
                <a:gd name="connsiteX4713" fmla="*/ 2075115 w 5235586"/>
                <a:gd name="connsiteY4713" fmla="*/ 2110518 h 3977558"/>
                <a:gd name="connsiteX4714" fmla="*/ 2072301 w 5235586"/>
                <a:gd name="connsiteY4714" fmla="*/ 2107707 h 3977558"/>
                <a:gd name="connsiteX4715" fmla="*/ 2027315 w 5235586"/>
                <a:gd name="connsiteY4715" fmla="*/ 2062719 h 3977558"/>
                <a:gd name="connsiteX4716" fmla="*/ 2024502 w 5235586"/>
                <a:gd name="connsiteY4716" fmla="*/ 2059905 h 3977558"/>
                <a:gd name="connsiteX4717" fmla="*/ 2027315 w 5235586"/>
                <a:gd name="connsiteY4717" fmla="*/ 2057092 h 3977558"/>
                <a:gd name="connsiteX4718" fmla="*/ 2075115 w 5235586"/>
                <a:gd name="connsiteY4718" fmla="*/ 2009293 h 3977558"/>
                <a:gd name="connsiteX4719" fmla="*/ 1917652 w 5235586"/>
                <a:gd name="connsiteY4719" fmla="*/ 2009293 h 3977558"/>
                <a:gd name="connsiteX4720" fmla="*/ 1965455 w 5235586"/>
                <a:gd name="connsiteY4720" fmla="*/ 2057092 h 3977558"/>
                <a:gd name="connsiteX4721" fmla="*/ 1968265 w 5235586"/>
                <a:gd name="connsiteY4721" fmla="*/ 2059905 h 3977558"/>
                <a:gd name="connsiteX4722" fmla="*/ 1965455 w 5235586"/>
                <a:gd name="connsiteY4722" fmla="*/ 2062719 h 3977558"/>
                <a:gd name="connsiteX4723" fmla="*/ 1920463 w 5235586"/>
                <a:gd name="connsiteY4723" fmla="*/ 2107707 h 3977558"/>
                <a:gd name="connsiteX4724" fmla="*/ 1917652 w 5235586"/>
                <a:gd name="connsiteY4724" fmla="*/ 2110518 h 3977558"/>
                <a:gd name="connsiteX4725" fmla="*/ 1914839 w 5235586"/>
                <a:gd name="connsiteY4725" fmla="*/ 2107707 h 3977558"/>
                <a:gd name="connsiteX4726" fmla="*/ 1869850 w 5235586"/>
                <a:gd name="connsiteY4726" fmla="*/ 2062719 h 3977558"/>
                <a:gd name="connsiteX4727" fmla="*/ 1867040 w 5235586"/>
                <a:gd name="connsiteY4727" fmla="*/ 2059905 h 3977558"/>
                <a:gd name="connsiteX4728" fmla="*/ 1869850 w 5235586"/>
                <a:gd name="connsiteY4728" fmla="*/ 2057092 h 3977558"/>
                <a:gd name="connsiteX4729" fmla="*/ 1917652 w 5235586"/>
                <a:gd name="connsiteY4729" fmla="*/ 2009293 h 3977558"/>
                <a:gd name="connsiteX4730" fmla="*/ 1763004 w 5235586"/>
                <a:gd name="connsiteY4730" fmla="*/ 2009293 h 3977558"/>
                <a:gd name="connsiteX4731" fmla="*/ 1810807 w 5235586"/>
                <a:gd name="connsiteY4731" fmla="*/ 2057092 h 3977558"/>
                <a:gd name="connsiteX4732" fmla="*/ 1813617 w 5235586"/>
                <a:gd name="connsiteY4732" fmla="*/ 2059905 h 3977558"/>
                <a:gd name="connsiteX4733" fmla="*/ 1810807 w 5235586"/>
                <a:gd name="connsiteY4733" fmla="*/ 2062719 h 3977558"/>
                <a:gd name="connsiteX4734" fmla="*/ 1765815 w 5235586"/>
                <a:gd name="connsiteY4734" fmla="*/ 2107707 h 3977558"/>
                <a:gd name="connsiteX4735" fmla="*/ 1763004 w 5235586"/>
                <a:gd name="connsiteY4735" fmla="*/ 2110518 h 3977558"/>
                <a:gd name="connsiteX4736" fmla="*/ 1760191 w 5235586"/>
                <a:gd name="connsiteY4736" fmla="*/ 2107707 h 3977558"/>
                <a:gd name="connsiteX4737" fmla="*/ 1715202 w 5235586"/>
                <a:gd name="connsiteY4737" fmla="*/ 2062719 h 3977558"/>
                <a:gd name="connsiteX4738" fmla="*/ 1712392 w 5235586"/>
                <a:gd name="connsiteY4738" fmla="*/ 2059905 h 3977558"/>
                <a:gd name="connsiteX4739" fmla="*/ 1715202 w 5235586"/>
                <a:gd name="connsiteY4739" fmla="*/ 2057092 h 3977558"/>
                <a:gd name="connsiteX4740" fmla="*/ 1763004 w 5235586"/>
                <a:gd name="connsiteY4740" fmla="*/ 2009293 h 3977558"/>
                <a:gd name="connsiteX4741" fmla="*/ 1608353 w 5235586"/>
                <a:gd name="connsiteY4741" fmla="*/ 2009293 h 3977558"/>
                <a:gd name="connsiteX4742" fmla="*/ 1656156 w 5235586"/>
                <a:gd name="connsiteY4742" fmla="*/ 2057092 h 3977558"/>
                <a:gd name="connsiteX4743" fmla="*/ 1658966 w 5235586"/>
                <a:gd name="connsiteY4743" fmla="*/ 2059905 h 3977558"/>
                <a:gd name="connsiteX4744" fmla="*/ 1656156 w 5235586"/>
                <a:gd name="connsiteY4744" fmla="*/ 2062719 h 3977558"/>
                <a:gd name="connsiteX4745" fmla="*/ 1611164 w 5235586"/>
                <a:gd name="connsiteY4745" fmla="*/ 2107707 h 3977558"/>
                <a:gd name="connsiteX4746" fmla="*/ 1608353 w 5235586"/>
                <a:gd name="connsiteY4746" fmla="*/ 2110518 h 3977558"/>
                <a:gd name="connsiteX4747" fmla="*/ 1605540 w 5235586"/>
                <a:gd name="connsiteY4747" fmla="*/ 2107707 h 3977558"/>
                <a:gd name="connsiteX4748" fmla="*/ 1560551 w 5235586"/>
                <a:gd name="connsiteY4748" fmla="*/ 2062719 h 3977558"/>
                <a:gd name="connsiteX4749" fmla="*/ 1557741 w 5235586"/>
                <a:gd name="connsiteY4749" fmla="*/ 2059905 h 3977558"/>
                <a:gd name="connsiteX4750" fmla="*/ 1560551 w 5235586"/>
                <a:gd name="connsiteY4750" fmla="*/ 2057092 h 3977558"/>
                <a:gd name="connsiteX4751" fmla="*/ 1608353 w 5235586"/>
                <a:gd name="connsiteY4751" fmla="*/ 2009293 h 3977558"/>
                <a:gd name="connsiteX4752" fmla="*/ 1450892 w 5235586"/>
                <a:gd name="connsiteY4752" fmla="*/ 2009293 h 3977558"/>
                <a:gd name="connsiteX4753" fmla="*/ 1498695 w 5235586"/>
                <a:gd name="connsiteY4753" fmla="*/ 2057092 h 3977558"/>
                <a:gd name="connsiteX4754" fmla="*/ 1501505 w 5235586"/>
                <a:gd name="connsiteY4754" fmla="*/ 2059905 h 3977558"/>
                <a:gd name="connsiteX4755" fmla="*/ 1498695 w 5235586"/>
                <a:gd name="connsiteY4755" fmla="*/ 2062719 h 3977558"/>
                <a:gd name="connsiteX4756" fmla="*/ 1453706 w 5235586"/>
                <a:gd name="connsiteY4756" fmla="*/ 2107707 h 3977558"/>
                <a:gd name="connsiteX4757" fmla="*/ 1450892 w 5235586"/>
                <a:gd name="connsiteY4757" fmla="*/ 2110518 h 3977558"/>
                <a:gd name="connsiteX4758" fmla="*/ 1448079 w 5235586"/>
                <a:gd name="connsiteY4758" fmla="*/ 2107707 h 3977558"/>
                <a:gd name="connsiteX4759" fmla="*/ 1403090 w 5235586"/>
                <a:gd name="connsiteY4759" fmla="*/ 2062719 h 3977558"/>
                <a:gd name="connsiteX4760" fmla="*/ 1400280 w 5235586"/>
                <a:gd name="connsiteY4760" fmla="*/ 2059905 h 3977558"/>
                <a:gd name="connsiteX4761" fmla="*/ 1403090 w 5235586"/>
                <a:gd name="connsiteY4761" fmla="*/ 2057092 h 3977558"/>
                <a:gd name="connsiteX4762" fmla="*/ 1450892 w 5235586"/>
                <a:gd name="connsiteY4762" fmla="*/ 2009293 h 3977558"/>
                <a:gd name="connsiteX4763" fmla="*/ 1296244 w 5235586"/>
                <a:gd name="connsiteY4763" fmla="*/ 2009293 h 3977558"/>
                <a:gd name="connsiteX4764" fmla="*/ 1344046 w 5235586"/>
                <a:gd name="connsiteY4764" fmla="*/ 2057092 h 3977558"/>
                <a:gd name="connsiteX4765" fmla="*/ 1346857 w 5235586"/>
                <a:gd name="connsiteY4765" fmla="*/ 2059905 h 3977558"/>
                <a:gd name="connsiteX4766" fmla="*/ 1344046 w 5235586"/>
                <a:gd name="connsiteY4766" fmla="*/ 2062719 h 3977558"/>
                <a:gd name="connsiteX4767" fmla="*/ 1299058 w 5235586"/>
                <a:gd name="connsiteY4767" fmla="*/ 2107707 h 3977558"/>
                <a:gd name="connsiteX4768" fmla="*/ 1296244 w 5235586"/>
                <a:gd name="connsiteY4768" fmla="*/ 2110518 h 3977558"/>
                <a:gd name="connsiteX4769" fmla="*/ 1293431 w 5235586"/>
                <a:gd name="connsiteY4769" fmla="*/ 2107707 h 3977558"/>
                <a:gd name="connsiteX4770" fmla="*/ 1248442 w 5235586"/>
                <a:gd name="connsiteY4770" fmla="*/ 2062719 h 3977558"/>
                <a:gd name="connsiteX4771" fmla="*/ 1245632 w 5235586"/>
                <a:gd name="connsiteY4771" fmla="*/ 2059905 h 3977558"/>
                <a:gd name="connsiteX4772" fmla="*/ 1248442 w 5235586"/>
                <a:gd name="connsiteY4772" fmla="*/ 2057092 h 3977558"/>
                <a:gd name="connsiteX4773" fmla="*/ 1296244 w 5235586"/>
                <a:gd name="connsiteY4773" fmla="*/ 2009293 h 3977558"/>
                <a:gd name="connsiteX4774" fmla="*/ 1141593 w 5235586"/>
                <a:gd name="connsiteY4774" fmla="*/ 2009293 h 3977558"/>
                <a:gd name="connsiteX4775" fmla="*/ 1189395 w 5235586"/>
                <a:gd name="connsiteY4775" fmla="*/ 2057092 h 3977558"/>
                <a:gd name="connsiteX4776" fmla="*/ 1192206 w 5235586"/>
                <a:gd name="connsiteY4776" fmla="*/ 2059905 h 3977558"/>
                <a:gd name="connsiteX4777" fmla="*/ 1189395 w 5235586"/>
                <a:gd name="connsiteY4777" fmla="*/ 2062719 h 3977558"/>
                <a:gd name="connsiteX4778" fmla="*/ 1144407 w 5235586"/>
                <a:gd name="connsiteY4778" fmla="*/ 2107707 h 3977558"/>
                <a:gd name="connsiteX4779" fmla="*/ 1141593 w 5235586"/>
                <a:gd name="connsiteY4779" fmla="*/ 2110518 h 3977558"/>
                <a:gd name="connsiteX4780" fmla="*/ 1138780 w 5235586"/>
                <a:gd name="connsiteY4780" fmla="*/ 2107707 h 3977558"/>
                <a:gd name="connsiteX4781" fmla="*/ 1093791 w 5235586"/>
                <a:gd name="connsiteY4781" fmla="*/ 2062719 h 3977558"/>
                <a:gd name="connsiteX4782" fmla="*/ 1090981 w 5235586"/>
                <a:gd name="connsiteY4782" fmla="*/ 2059905 h 3977558"/>
                <a:gd name="connsiteX4783" fmla="*/ 1093791 w 5235586"/>
                <a:gd name="connsiteY4783" fmla="*/ 2057092 h 3977558"/>
                <a:gd name="connsiteX4784" fmla="*/ 1141593 w 5235586"/>
                <a:gd name="connsiteY4784" fmla="*/ 2009293 h 3977558"/>
                <a:gd name="connsiteX4785" fmla="*/ 984132 w 5235586"/>
                <a:gd name="connsiteY4785" fmla="*/ 2009293 h 3977558"/>
                <a:gd name="connsiteX4786" fmla="*/ 1031934 w 5235586"/>
                <a:gd name="connsiteY4786" fmla="*/ 2057092 h 3977558"/>
                <a:gd name="connsiteX4787" fmla="*/ 1034745 w 5235586"/>
                <a:gd name="connsiteY4787" fmla="*/ 2059905 h 3977558"/>
                <a:gd name="connsiteX4788" fmla="*/ 1031934 w 5235586"/>
                <a:gd name="connsiteY4788" fmla="*/ 2062719 h 3977558"/>
                <a:gd name="connsiteX4789" fmla="*/ 986946 w 5235586"/>
                <a:gd name="connsiteY4789" fmla="*/ 2107707 h 3977558"/>
                <a:gd name="connsiteX4790" fmla="*/ 984132 w 5235586"/>
                <a:gd name="connsiteY4790" fmla="*/ 2110518 h 3977558"/>
                <a:gd name="connsiteX4791" fmla="*/ 981319 w 5235586"/>
                <a:gd name="connsiteY4791" fmla="*/ 2107707 h 3977558"/>
                <a:gd name="connsiteX4792" fmla="*/ 936330 w 5235586"/>
                <a:gd name="connsiteY4792" fmla="*/ 2062719 h 3977558"/>
                <a:gd name="connsiteX4793" fmla="*/ 933520 w 5235586"/>
                <a:gd name="connsiteY4793" fmla="*/ 2059905 h 3977558"/>
                <a:gd name="connsiteX4794" fmla="*/ 936330 w 5235586"/>
                <a:gd name="connsiteY4794" fmla="*/ 2057092 h 3977558"/>
                <a:gd name="connsiteX4795" fmla="*/ 984132 w 5235586"/>
                <a:gd name="connsiteY4795" fmla="*/ 2009293 h 3977558"/>
                <a:gd name="connsiteX4796" fmla="*/ 829484 w 5235586"/>
                <a:gd name="connsiteY4796" fmla="*/ 2009293 h 3977558"/>
                <a:gd name="connsiteX4797" fmla="*/ 877286 w 5235586"/>
                <a:gd name="connsiteY4797" fmla="*/ 2057092 h 3977558"/>
                <a:gd name="connsiteX4798" fmla="*/ 880097 w 5235586"/>
                <a:gd name="connsiteY4798" fmla="*/ 2059905 h 3977558"/>
                <a:gd name="connsiteX4799" fmla="*/ 877286 w 5235586"/>
                <a:gd name="connsiteY4799" fmla="*/ 2062719 h 3977558"/>
                <a:gd name="connsiteX4800" fmla="*/ 832298 w 5235586"/>
                <a:gd name="connsiteY4800" fmla="*/ 2107707 h 3977558"/>
                <a:gd name="connsiteX4801" fmla="*/ 829484 w 5235586"/>
                <a:gd name="connsiteY4801" fmla="*/ 2110518 h 3977558"/>
                <a:gd name="connsiteX4802" fmla="*/ 826671 w 5235586"/>
                <a:gd name="connsiteY4802" fmla="*/ 2107707 h 3977558"/>
                <a:gd name="connsiteX4803" fmla="*/ 781682 w 5235586"/>
                <a:gd name="connsiteY4803" fmla="*/ 2062719 h 3977558"/>
                <a:gd name="connsiteX4804" fmla="*/ 778872 w 5235586"/>
                <a:gd name="connsiteY4804" fmla="*/ 2059905 h 3977558"/>
                <a:gd name="connsiteX4805" fmla="*/ 781682 w 5235586"/>
                <a:gd name="connsiteY4805" fmla="*/ 2057092 h 3977558"/>
                <a:gd name="connsiteX4806" fmla="*/ 829484 w 5235586"/>
                <a:gd name="connsiteY4806" fmla="*/ 2009293 h 3977558"/>
                <a:gd name="connsiteX4807" fmla="*/ 674833 w 5235586"/>
                <a:gd name="connsiteY4807" fmla="*/ 2009293 h 3977558"/>
                <a:gd name="connsiteX4808" fmla="*/ 722635 w 5235586"/>
                <a:gd name="connsiteY4808" fmla="*/ 2057092 h 3977558"/>
                <a:gd name="connsiteX4809" fmla="*/ 725446 w 5235586"/>
                <a:gd name="connsiteY4809" fmla="*/ 2059905 h 3977558"/>
                <a:gd name="connsiteX4810" fmla="*/ 722635 w 5235586"/>
                <a:gd name="connsiteY4810" fmla="*/ 2062719 h 3977558"/>
                <a:gd name="connsiteX4811" fmla="*/ 677647 w 5235586"/>
                <a:gd name="connsiteY4811" fmla="*/ 2107707 h 3977558"/>
                <a:gd name="connsiteX4812" fmla="*/ 674833 w 5235586"/>
                <a:gd name="connsiteY4812" fmla="*/ 2110518 h 3977558"/>
                <a:gd name="connsiteX4813" fmla="*/ 672020 w 5235586"/>
                <a:gd name="connsiteY4813" fmla="*/ 2107707 h 3977558"/>
                <a:gd name="connsiteX4814" fmla="*/ 627031 w 5235586"/>
                <a:gd name="connsiteY4814" fmla="*/ 2062719 h 3977558"/>
                <a:gd name="connsiteX4815" fmla="*/ 624221 w 5235586"/>
                <a:gd name="connsiteY4815" fmla="*/ 2059905 h 3977558"/>
                <a:gd name="connsiteX4816" fmla="*/ 627031 w 5235586"/>
                <a:gd name="connsiteY4816" fmla="*/ 2057092 h 3977558"/>
                <a:gd name="connsiteX4817" fmla="*/ 674833 w 5235586"/>
                <a:gd name="connsiteY4817" fmla="*/ 2009293 h 3977558"/>
                <a:gd name="connsiteX4818" fmla="*/ 517372 w 5235586"/>
                <a:gd name="connsiteY4818" fmla="*/ 2009293 h 3977558"/>
                <a:gd name="connsiteX4819" fmla="*/ 565174 w 5235586"/>
                <a:gd name="connsiteY4819" fmla="*/ 2057092 h 3977558"/>
                <a:gd name="connsiteX4820" fmla="*/ 567985 w 5235586"/>
                <a:gd name="connsiteY4820" fmla="*/ 2059905 h 3977558"/>
                <a:gd name="connsiteX4821" fmla="*/ 565174 w 5235586"/>
                <a:gd name="connsiteY4821" fmla="*/ 2062719 h 3977558"/>
                <a:gd name="connsiteX4822" fmla="*/ 520183 w 5235586"/>
                <a:gd name="connsiteY4822" fmla="*/ 2107707 h 3977558"/>
                <a:gd name="connsiteX4823" fmla="*/ 517372 w 5235586"/>
                <a:gd name="connsiteY4823" fmla="*/ 2110518 h 3977558"/>
                <a:gd name="connsiteX4824" fmla="*/ 514559 w 5235586"/>
                <a:gd name="connsiteY4824" fmla="*/ 2107707 h 3977558"/>
                <a:gd name="connsiteX4825" fmla="*/ 469570 w 5235586"/>
                <a:gd name="connsiteY4825" fmla="*/ 2062719 h 3977558"/>
                <a:gd name="connsiteX4826" fmla="*/ 466760 w 5235586"/>
                <a:gd name="connsiteY4826" fmla="*/ 2059905 h 3977558"/>
                <a:gd name="connsiteX4827" fmla="*/ 469570 w 5235586"/>
                <a:gd name="connsiteY4827" fmla="*/ 2057092 h 3977558"/>
                <a:gd name="connsiteX4828" fmla="*/ 517372 w 5235586"/>
                <a:gd name="connsiteY4828" fmla="*/ 2009293 h 3977558"/>
                <a:gd name="connsiteX4829" fmla="*/ 362724 w 5235586"/>
                <a:gd name="connsiteY4829" fmla="*/ 2009293 h 3977558"/>
                <a:gd name="connsiteX4830" fmla="*/ 410526 w 5235586"/>
                <a:gd name="connsiteY4830" fmla="*/ 2057092 h 3977558"/>
                <a:gd name="connsiteX4831" fmla="*/ 413337 w 5235586"/>
                <a:gd name="connsiteY4831" fmla="*/ 2059905 h 3977558"/>
                <a:gd name="connsiteX4832" fmla="*/ 410526 w 5235586"/>
                <a:gd name="connsiteY4832" fmla="*/ 2062719 h 3977558"/>
                <a:gd name="connsiteX4833" fmla="*/ 365535 w 5235586"/>
                <a:gd name="connsiteY4833" fmla="*/ 2107707 h 3977558"/>
                <a:gd name="connsiteX4834" fmla="*/ 362724 w 5235586"/>
                <a:gd name="connsiteY4834" fmla="*/ 2110518 h 3977558"/>
                <a:gd name="connsiteX4835" fmla="*/ 359911 w 5235586"/>
                <a:gd name="connsiteY4835" fmla="*/ 2107707 h 3977558"/>
                <a:gd name="connsiteX4836" fmla="*/ 314922 w 5235586"/>
                <a:gd name="connsiteY4836" fmla="*/ 2062719 h 3977558"/>
                <a:gd name="connsiteX4837" fmla="*/ 312112 w 5235586"/>
                <a:gd name="connsiteY4837" fmla="*/ 2059905 h 3977558"/>
                <a:gd name="connsiteX4838" fmla="*/ 314922 w 5235586"/>
                <a:gd name="connsiteY4838" fmla="*/ 2057092 h 3977558"/>
                <a:gd name="connsiteX4839" fmla="*/ 362724 w 5235586"/>
                <a:gd name="connsiteY4839" fmla="*/ 2009293 h 3977558"/>
                <a:gd name="connsiteX4840" fmla="*/ 208073 w 5235586"/>
                <a:gd name="connsiteY4840" fmla="*/ 2009293 h 3977558"/>
                <a:gd name="connsiteX4841" fmla="*/ 255875 w 5235586"/>
                <a:gd name="connsiteY4841" fmla="*/ 2057092 h 3977558"/>
                <a:gd name="connsiteX4842" fmla="*/ 258686 w 5235586"/>
                <a:gd name="connsiteY4842" fmla="*/ 2059905 h 3977558"/>
                <a:gd name="connsiteX4843" fmla="*/ 255875 w 5235586"/>
                <a:gd name="connsiteY4843" fmla="*/ 2062719 h 3977558"/>
                <a:gd name="connsiteX4844" fmla="*/ 210884 w 5235586"/>
                <a:gd name="connsiteY4844" fmla="*/ 2107707 h 3977558"/>
                <a:gd name="connsiteX4845" fmla="*/ 208073 w 5235586"/>
                <a:gd name="connsiteY4845" fmla="*/ 2110518 h 3977558"/>
                <a:gd name="connsiteX4846" fmla="*/ 205260 w 5235586"/>
                <a:gd name="connsiteY4846" fmla="*/ 2107707 h 3977558"/>
                <a:gd name="connsiteX4847" fmla="*/ 160271 w 5235586"/>
                <a:gd name="connsiteY4847" fmla="*/ 2062719 h 3977558"/>
                <a:gd name="connsiteX4848" fmla="*/ 157461 w 5235586"/>
                <a:gd name="connsiteY4848" fmla="*/ 2059905 h 3977558"/>
                <a:gd name="connsiteX4849" fmla="*/ 160271 w 5235586"/>
                <a:gd name="connsiteY4849" fmla="*/ 2057092 h 3977558"/>
                <a:gd name="connsiteX4850" fmla="*/ 208073 w 5235586"/>
                <a:gd name="connsiteY4850" fmla="*/ 2009293 h 3977558"/>
                <a:gd name="connsiteX4851" fmla="*/ 50612 w 5235586"/>
                <a:gd name="connsiteY4851" fmla="*/ 2009293 h 3977558"/>
                <a:gd name="connsiteX4852" fmla="*/ 98414 w 5235586"/>
                <a:gd name="connsiteY4852" fmla="*/ 2057092 h 3977558"/>
                <a:gd name="connsiteX4853" fmla="*/ 101225 w 5235586"/>
                <a:gd name="connsiteY4853" fmla="*/ 2059905 h 3977558"/>
                <a:gd name="connsiteX4854" fmla="*/ 98414 w 5235586"/>
                <a:gd name="connsiteY4854" fmla="*/ 2062719 h 3977558"/>
                <a:gd name="connsiteX4855" fmla="*/ 53426 w 5235586"/>
                <a:gd name="connsiteY4855" fmla="*/ 2107707 h 3977558"/>
                <a:gd name="connsiteX4856" fmla="*/ 50612 w 5235586"/>
                <a:gd name="connsiteY4856" fmla="*/ 2110518 h 3977558"/>
                <a:gd name="connsiteX4857" fmla="*/ 47802 w 5235586"/>
                <a:gd name="connsiteY4857" fmla="*/ 2107707 h 3977558"/>
                <a:gd name="connsiteX4858" fmla="*/ 2813 w 5235586"/>
                <a:gd name="connsiteY4858" fmla="*/ 2062719 h 3977558"/>
                <a:gd name="connsiteX4859" fmla="*/ 0 w 5235586"/>
                <a:gd name="connsiteY4859" fmla="*/ 2059905 h 3977558"/>
                <a:gd name="connsiteX4860" fmla="*/ 2813 w 5235586"/>
                <a:gd name="connsiteY4860" fmla="*/ 2057092 h 3977558"/>
                <a:gd name="connsiteX4861" fmla="*/ 50612 w 5235586"/>
                <a:gd name="connsiteY4861" fmla="*/ 2009293 h 3977558"/>
                <a:gd name="connsiteX4862" fmla="*/ 5184973 w 5235586"/>
                <a:gd name="connsiteY4862" fmla="*/ 1851832 h 3977558"/>
                <a:gd name="connsiteX4863" fmla="*/ 5232776 w 5235586"/>
                <a:gd name="connsiteY4863" fmla="*/ 1899631 h 3977558"/>
                <a:gd name="connsiteX4864" fmla="*/ 5235586 w 5235586"/>
                <a:gd name="connsiteY4864" fmla="*/ 1902444 h 3977558"/>
                <a:gd name="connsiteX4865" fmla="*/ 5232776 w 5235586"/>
                <a:gd name="connsiteY4865" fmla="*/ 1905255 h 3977558"/>
                <a:gd name="connsiteX4866" fmla="*/ 5187787 w 5235586"/>
                <a:gd name="connsiteY4866" fmla="*/ 1950246 h 3977558"/>
                <a:gd name="connsiteX4867" fmla="*/ 5184973 w 5235586"/>
                <a:gd name="connsiteY4867" fmla="*/ 1953057 h 3977558"/>
                <a:gd name="connsiteX4868" fmla="*/ 5182163 w 5235586"/>
                <a:gd name="connsiteY4868" fmla="*/ 1950246 h 3977558"/>
                <a:gd name="connsiteX4869" fmla="*/ 5137174 w 5235586"/>
                <a:gd name="connsiteY4869" fmla="*/ 1905255 h 3977558"/>
                <a:gd name="connsiteX4870" fmla="*/ 5134361 w 5235586"/>
                <a:gd name="connsiteY4870" fmla="*/ 1902444 h 3977558"/>
                <a:gd name="connsiteX4871" fmla="*/ 5137174 w 5235586"/>
                <a:gd name="connsiteY4871" fmla="*/ 1899631 h 3977558"/>
                <a:gd name="connsiteX4872" fmla="*/ 5184973 w 5235586"/>
                <a:gd name="connsiteY4872" fmla="*/ 1851832 h 3977558"/>
                <a:gd name="connsiteX4873" fmla="*/ 5030325 w 5235586"/>
                <a:gd name="connsiteY4873" fmla="*/ 1851832 h 3977558"/>
                <a:gd name="connsiteX4874" fmla="*/ 5078128 w 5235586"/>
                <a:gd name="connsiteY4874" fmla="*/ 1899631 h 3977558"/>
                <a:gd name="connsiteX4875" fmla="*/ 5080938 w 5235586"/>
                <a:gd name="connsiteY4875" fmla="*/ 1902444 h 3977558"/>
                <a:gd name="connsiteX4876" fmla="*/ 5078128 w 5235586"/>
                <a:gd name="connsiteY4876" fmla="*/ 1905255 h 3977558"/>
                <a:gd name="connsiteX4877" fmla="*/ 5033136 w 5235586"/>
                <a:gd name="connsiteY4877" fmla="*/ 1950246 h 3977558"/>
                <a:gd name="connsiteX4878" fmla="*/ 5030325 w 5235586"/>
                <a:gd name="connsiteY4878" fmla="*/ 1953057 h 3977558"/>
                <a:gd name="connsiteX4879" fmla="*/ 5027512 w 5235586"/>
                <a:gd name="connsiteY4879" fmla="*/ 1950246 h 3977558"/>
                <a:gd name="connsiteX4880" fmla="*/ 4982523 w 5235586"/>
                <a:gd name="connsiteY4880" fmla="*/ 1905255 h 3977558"/>
                <a:gd name="connsiteX4881" fmla="*/ 4979713 w 5235586"/>
                <a:gd name="connsiteY4881" fmla="*/ 1902444 h 3977558"/>
                <a:gd name="connsiteX4882" fmla="*/ 4982523 w 5235586"/>
                <a:gd name="connsiteY4882" fmla="*/ 1899631 h 3977558"/>
                <a:gd name="connsiteX4883" fmla="*/ 5030325 w 5235586"/>
                <a:gd name="connsiteY4883" fmla="*/ 1851832 h 3977558"/>
                <a:gd name="connsiteX4884" fmla="*/ 4872861 w 5235586"/>
                <a:gd name="connsiteY4884" fmla="*/ 1851832 h 3977558"/>
                <a:gd name="connsiteX4885" fmla="*/ 4920664 w 5235586"/>
                <a:gd name="connsiteY4885" fmla="*/ 1899631 h 3977558"/>
                <a:gd name="connsiteX4886" fmla="*/ 4923474 w 5235586"/>
                <a:gd name="connsiteY4886" fmla="*/ 1902444 h 3977558"/>
                <a:gd name="connsiteX4887" fmla="*/ 4920664 w 5235586"/>
                <a:gd name="connsiteY4887" fmla="*/ 1905255 h 3977558"/>
                <a:gd name="connsiteX4888" fmla="*/ 4875675 w 5235586"/>
                <a:gd name="connsiteY4888" fmla="*/ 1950246 h 3977558"/>
                <a:gd name="connsiteX4889" fmla="*/ 4872861 w 5235586"/>
                <a:gd name="connsiteY4889" fmla="*/ 1953057 h 3977558"/>
                <a:gd name="connsiteX4890" fmla="*/ 4870048 w 5235586"/>
                <a:gd name="connsiteY4890" fmla="*/ 1950246 h 3977558"/>
                <a:gd name="connsiteX4891" fmla="*/ 4825062 w 5235586"/>
                <a:gd name="connsiteY4891" fmla="*/ 1905255 h 3977558"/>
                <a:gd name="connsiteX4892" fmla="*/ 4822249 w 5235586"/>
                <a:gd name="connsiteY4892" fmla="*/ 1902444 h 3977558"/>
                <a:gd name="connsiteX4893" fmla="*/ 4825062 w 5235586"/>
                <a:gd name="connsiteY4893" fmla="*/ 1899631 h 3977558"/>
                <a:gd name="connsiteX4894" fmla="*/ 4872861 w 5235586"/>
                <a:gd name="connsiteY4894" fmla="*/ 1851832 h 3977558"/>
                <a:gd name="connsiteX4895" fmla="*/ 4718213 w 5235586"/>
                <a:gd name="connsiteY4895" fmla="*/ 1851832 h 3977558"/>
                <a:gd name="connsiteX4896" fmla="*/ 4766016 w 5235586"/>
                <a:gd name="connsiteY4896" fmla="*/ 1899631 h 3977558"/>
                <a:gd name="connsiteX4897" fmla="*/ 4768826 w 5235586"/>
                <a:gd name="connsiteY4897" fmla="*/ 1902444 h 3977558"/>
                <a:gd name="connsiteX4898" fmla="*/ 4766016 w 5235586"/>
                <a:gd name="connsiteY4898" fmla="*/ 1905255 h 3977558"/>
                <a:gd name="connsiteX4899" fmla="*/ 4721027 w 5235586"/>
                <a:gd name="connsiteY4899" fmla="*/ 1950246 h 3977558"/>
                <a:gd name="connsiteX4900" fmla="*/ 4718213 w 5235586"/>
                <a:gd name="connsiteY4900" fmla="*/ 1953057 h 3977558"/>
                <a:gd name="connsiteX4901" fmla="*/ 4715400 w 5235586"/>
                <a:gd name="connsiteY4901" fmla="*/ 1950246 h 3977558"/>
                <a:gd name="connsiteX4902" fmla="*/ 4670414 w 5235586"/>
                <a:gd name="connsiteY4902" fmla="*/ 1905255 h 3977558"/>
                <a:gd name="connsiteX4903" fmla="*/ 4667601 w 5235586"/>
                <a:gd name="connsiteY4903" fmla="*/ 1902444 h 3977558"/>
                <a:gd name="connsiteX4904" fmla="*/ 4670414 w 5235586"/>
                <a:gd name="connsiteY4904" fmla="*/ 1899631 h 3977558"/>
                <a:gd name="connsiteX4905" fmla="*/ 4718213 w 5235586"/>
                <a:gd name="connsiteY4905" fmla="*/ 1851832 h 3977558"/>
                <a:gd name="connsiteX4906" fmla="*/ 4563563 w 5235586"/>
                <a:gd name="connsiteY4906" fmla="*/ 1851832 h 3977558"/>
                <a:gd name="connsiteX4907" fmla="*/ 4611365 w 5235586"/>
                <a:gd name="connsiteY4907" fmla="*/ 1899631 h 3977558"/>
                <a:gd name="connsiteX4908" fmla="*/ 4614175 w 5235586"/>
                <a:gd name="connsiteY4908" fmla="*/ 1902444 h 3977558"/>
                <a:gd name="connsiteX4909" fmla="*/ 4611365 w 5235586"/>
                <a:gd name="connsiteY4909" fmla="*/ 1905255 h 3977558"/>
                <a:gd name="connsiteX4910" fmla="*/ 4566376 w 5235586"/>
                <a:gd name="connsiteY4910" fmla="*/ 1950246 h 3977558"/>
                <a:gd name="connsiteX4911" fmla="*/ 4563563 w 5235586"/>
                <a:gd name="connsiteY4911" fmla="*/ 1953057 h 3977558"/>
                <a:gd name="connsiteX4912" fmla="*/ 4560749 w 5235586"/>
                <a:gd name="connsiteY4912" fmla="*/ 1950246 h 3977558"/>
                <a:gd name="connsiteX4913" fmla="*/ 4515763 w 5235586"/>
                <a:gd name="connsiteY4913" fmla="*/ 1905255 h 3977558"/>
                <a:gd name="connsiteX4914" fmla="*/ 4512950 w 5235586"/>
                <a:gd name="connsiteY4914" fmla="*/ 1902444 h 3977558"/>
                <a:gd name="connsiteX4915" fmla="*/ 4515763 w 5235586"/>
                <a:gd name="connsiteY4915" fmla="*/ 1899631 h 3977558"/>
                <a:gd name="connsiteX4916" fmla="*/ 4563563 w 5235586"/>
                <a:gd name="connsiteY4916" fmla="*/ 1851832 h 3977558"/>
                <a:gd name="connsiteX4917" fmla="*/ 4406104 w 5235586"/>
                <a:gd name="connsiteY4917" fmla="*/ 1851832 h 3977558"/>
                <a:gd name="connsiteX4918" fmla="*/ 4453907 w 5235586"/>
                <a:gd name="connsiteY4918" fmla="*/ 1899631 h 3977558"/>
                <a:gd name="connsiteX4919" fmla="*/ 4456717 w 5235586"/>
                <a:gd name="connsiteY4919" fmla="*/ 1902444 h 3977558"/>
                <a:gd name="connsiteX4920" fmla="*/ 4453907 w 5235586"/>
                <a:gd name="connsiteY4920" fmla="*/ 1905255 h 3977558"/>
                <a:gd name="connsiteX4921" fmla="*/ 4408915 w 5235586"/>
                <a:gd name="connsiteY4921" fmla="*/ 1950246 h 3977558"/>
                <a:gd name="connsiteX4922" fmla="*/ 4406104 w 5235586"/>
                <a:gd name="connsiteY4922" fmla="*/ 1953057 h 3977558"/>
                <a:gd name="connsiteX4923" fmla="*/ 4403291 w 5235586"/>
                <a:gd name="connsiteY4923" fmla="*/ 1950246 h 3977558"/>
                <a:gd name="connsiteX4924" fmla="*/ 4358302 w 5235586"/>
                <a:gd name="connsiteY4924" fmla="*/ 1905255 h 3977558"/>
                <a:gd name="connsiteX4925" fmla="*/ 4355492 w 5235586"/>
                <a:gd name="connsiteY4925" fmla="*/ 1902444 h 3977558"/>
                <a:gd name="connsiteX4926" fmla="*/ 4358302 w 5235586"/>
                <a:gd name="connsiteY4926" fmla="*/ 1899631 h 3977558"/>
                <a:gd name="connsiteX4927" fmla="*/ 4406104 w 5235586"/>
                <a:gd name="connsiteY4927" fmla="*/ 1851832 h 3977558"/>
                <a:gd name="connsiteX4928" fmla="*/ 4251453 w 5235586"/>
                <a:gd name="connsiteY4928" fmla="*/ 1851832 h 3977558"/>
                <a:gd name="connsiteX4929" fmla="*/ 4299256 w 5235586"/>
                <a:gd name="connsiteY4929" fmla="*/ 1899631 h 3977558"/>
                <a:gd name="connsiteX4930" fmla="*/ 4302066 w 5235586"/>
                <a:gd name="connsiteY4930" fmla="*/ 1902444 h 3977558"/>
                <a:gd name="connsiteX4931" fmla="*/ 4299256 w 5235586"/>
                <a:gd name="connsiteY4931" fmla="*/ 1905255 h 3977558"/>
                <a:gd name="connsiteX4932" fmla="*/ 4254264 w 5235586"/>
                <a:gd name="connsiteY4932" fmla="*/ 1950246 h 3977558"/>
                <a:gd name="connsiteX4933" fmla="*/ 4251453 w 5235586"/>
                <a:gd name="connsiteY4933" fmla="*/ 1953057 h 3977558"/>
                <a:gd name="connsiteX4934" fmla="*/ 4248640 w 5235586"/>
                <a:gd name="connsiteY4934" fmla="*/ 1950246 h 3977558"/>
                <a:gd name="connsiteX4935" fmla="*/ 4203651 w 5235586"/>
                <a:gd name="connsiteY4935" fmla="*/ 1905255 h 3977558"/>
                <a:gd name="connsiteX4936" fmla="*/ 4200841 w 5235586"/>
                <a:gd name="connsiteY4936" fmla="*/ 1902444 h 3977558"/>
                <a:gd name="connsiteX4937" fmla="*/ 4203651 w 5235586"/>
                <a:gd name="connsiteY4937" fmla="*/ 1899631 h 3977558"/>
                <a:gd name="connsiteX4938" fmla="*/ 4251453 w 5235586"/>
                <a:gd name="connsiteY4938" fmla="*/ 1851832 h 3977558"/>
                <a:gd name="connsiteX4939" fmla="*/ 4096805 w 5235586"/>
                <a:gd name="connsiteY4939" fmla="*/ 1851832 h 3977558"/>
                <a:gd name="connsiteX4940" fmla="*/ 4144608 w 5235586"/>
                <a:gd name="connsiteY4940" fmla="*/ 1899631 h 3977558"/>
                <a:gd name="connsiteX4941" fmla="*/ 4147418 w 5235586"/>
                <a:gd name="connsiteY4941" fmla="*/ 1902444 h 3977558"/>
                <a:gd name="connsiteX4942" fmla="*/ 4144608 w 5235586"/>
                <a:gd name="connsiteY4942" fmla="*/ 1905255 h 3977558"/>
                <a:gd name="connsiteX4943" fmla="*/ 4099616 w 5235586"/>
                <a:gd name="connsiteY4943" fmla="*/ 1950246 h 3977558"/>
                <a:gd name="connsiteX4944" fmla="*/ 4096805 w 5235586"/>
                <a:gd name="connsiteY4944" fmla="*/ 1953057 h 3977558"/>
                <a:gd name="connsiteX4945" fmla="*/ 4093992 w 5235586"/>
                <a:gd name="connsiteY4945" fmla="*/ 1950246 h 3977558"/>
                <a:gd name="connsiteX4946" fmla="*/ 4049003 w 5235586"/>
                <a:gd name="connsiteY4946" fmla="*/ 1905255 h 3977558"/>
                <a:gd name="connsiteX4947" fmla="*/ 4046193 w 5235586"/>
                <a:gd name="connsiteY4947" fmla="*/ 1902444 h 3977558"/>
                <a:gd name="connsiteX4948" fmla="*/ 4049003 w 5235586"/>
                <a:gd name="connsiteY4948" fmla="*/ 1899631 h 3977558"/>
                <a:gd name="connsiteX4949" fmla="*/ 4096805 w 5235586"/>
                <a:gd name="connsiteY4949" fmla="*/ 1851832 h 3977558"/>
                <a:gd name="connsiteX4950" fmla="*/ 3939345 w 5235586"/>
                <a:gd name="connsiteY4950" fmla="*/ 1851832 h 3977558"/>
                <a:gd name="connsiteX4951" fmla="*/ 3987147 w 5235586"/>
                <a:gd name="connsiteY4951" fmla="*/ 1899631 h 3977558"/>
                <a:gd name="connsiteX4952" fmla="*/ 3989957 w 5235586"/>
                <a:gd name="connsiteY4952" fmla="*/ 1902444 h 3977558"/>
                <a:gd name="connsiteX4953" fmla="*/ 3987147 w 5235586"/>
                <a:gd name="connsiteY4953" fmla="*/ 1905255 h 3977558"/>
                <a:gd name="connsiteX4954" fmla="*/ 3942155 w 5235586"/>
                <a:gd name="connsiteY4954" fmla="*/ 1950246 h 3977558"/>
                <a:gd name="connsiteX4955" fmla="*/ 3939345 w 5235586"/>
                <a:gd name="connsiteY4955" fmla="*/ 1953057 h 3977558"/>
                <a:gd name="connsiteX4956" fmla="*/ 3936531 w 5235586"/>
                <a:gd name="connsiteY4956" fmla="*/ 1950246 h 3977558"/>
                <a:gd name="connsiteX4957" fmla="*/ 3891545 w 5235586"/>
                <a:gd name="connsiteY4957" fmla="*/ 1905255 h 3977558"/>
                <a:gd name="connsiteX4958" fmla="*/ 3888732 w 5235586"/>
                <a:gd name="connsiteY4958" fmla="*/ 1902444 h 3977558"/>
                <a:gd name="connsiteX4959" fmla="*/ 3891545 w 5235586"/>
                <a:gd name="connsiteY4959" fmla="*/ 1899631 h 3977558"/>
                <a:gd name="connsiteX4960" fmla="*/ 3939345 w 5235586"/>
                <a:gd name="connsiteY4960" fmla="*/ 1851832 h 3977558"/>
                <a:gd name="connsiteX4961" fmla="*/ 3784693 w 5235586"/>
                <a:gd name="connsiteY4961" fmla="*/ 1851832 h 3977558"/>
                <a:gd name="connsiteX4962" fmla="*/ 3832496 w 5235586"/>
                <a:gd name="connsiteY4962" fmla="*/ 1899631 h 3977558"/>
                <a:gd name="connsiteX4963" fmla="*/ 3835306 w 5235586"/>
                <a:gd name="connsiteY4963" fmla="*/ 1902444 h 3977558"/>
                <a:gd name="connsiteX4964" fmla="*/ 3832496 w 5235586"/>
                <a:gd name="connsiteY4964" fmla="*/ 1905255 h 3977558"/>
                <a:gd name="connsiteX4965" fmla="*/ 3787504 w 5235586"/>
                <a:gd name="connsiteY4965" fmla="*/ 1950246 h 3977558"/>
                <a:gd name="connsiteX4966" fmla="*/ 3784693 w 5235586"/>
                <a:gd name="connsiteY4966" fmla="*/ 1953057 h 3977558"/>
                <a:gd name="connsiteX4967" fmla="*/ 3781880 w 5235586"/>
                <a:gd name="connsiteY4967" fmla="*/ 1950246 h 3977558"/>
                <a:gd name="connsiteX4968" fmla="*/ 3736894 w 5235586"/>
                <a:gd name="connsiteY4968" fmla="*/ 1905255 h 3977558"/>
                <a:gd name="connsiteX4969" fmla="*/ 3734081 w 5235586"/>
                <a:gd name="connsiteY4969" fmla="*/ 1902444 h 3977558"/>
                <a:gd name="connsiteX4970" fmla="*/ 3736894 w 5235586"/>
                <a:gd name="connsiteY4970" fmla="*/ 1899631 h 3977558"/>
                <a:gd name="connsiteX4971" fmla="*/ 3784693 w 5235586"/>
                <a:gd name="connsiteY4971" fmla="*/ 1851832 h 3977558"/>
                <a:gd name="connsiteX4972" fmla="*/ 3630045 w 5235586"/>
                <a:gd name="connsiteY4972" fmla="*/ 1851832 h 3977558"/>
                <a:gd name="connsiteX4973" fmla="*/ 3677848 w 5235586"/>
                <a:gd name="connsiteY4973" fmla="*/ 1899631 h 3977558"/>
                <a:gd name="connsiteX4974" fmla="*/ 3680658 w 5235586"/>
                <a:gd name="connsiteY4974" fmla="*/ 1902444 h 3977558"/>
                <a:gd name="connsiteX4975" fmla="*/ 3677848 w 5235586"/>
                <a:gd name="connsiteY4975" fmla="*/ 1905255 h 3977558"/>
                <a:gd name="connsiteX4976" fmla="*/ 3632856 w 5235586"/>
                <a:gd name="connsiteY4976" fmla="*/ 1950246 h 3977558"/>
                <a:gd name="connsiteX4977" fmla="*/ 3630045 w 5235586"/>
                <a:gd name="connsiteY4977" fmla="*/ 1953057 h 3977558"/>
                <a:gd name="connsiteX4978" fmla="*/ 3627232 w 5235586"/>
                <a:gd name="connsiteY4978" fmla="*/ 1950246 h 3977558"/>
                <a:gd name="connsiteX4979" fmla="*/ 3582246 w 5235586"/>
                <a:gd name="connsiteY4979" fmla="*/ 1905255 h 3977558"/>
                <a:gd name="connsiteX4980" fmla="*/ 3579433 w 5235586"/>
                <a:gd name="connsiteY4980" fmla="*/ 1902444 h 3977558"/>
                <a:gd name="connsiteX4981" fmla="*/ 3582246 w 5235586"/>
                <a:gd name="connsiteY4981" fmla="*/ 1899631 h 3977558"/>
                <a:gd name="connsiteX4982" fmla="*/ 3630045 w 5235586"/>
                <a:gd name="connsiteY4982" fmla="*/ 1851832 h 3977558"/>
                <a:gd name="connsiteX4983" fmla="*/ 3472581 w 5235586"/>
                <a:gd name="connsiteY4983" fmla="*/ 1851832 h 3977558"/>
                <a:gd name="connsiteX4984" fmla="*/ 3520384 w 5235586"/>
                <a:gd name="connsiteY4984" fmla="*/ 1899631 h 3977558"/>
                <a:gd name="connsiteX4985" fmla="*/ 3523194 w 5235586"/>
                <a:gd name="connsiteY4985" fmla="*/ 1902444 h 3977558"/>
                <a:gd name="connsiteX4986" fmla="*/ 3520384 w 5235586"/>
                <a:gd name="connsiteY4986" fmla="*/ 1905255 h 3977558"/>
                <a:gd name="connsiteX4987" fmla="*/ 3475395 w 5235586"/>
                <a:gd name="connsiteY4987" fmla="*/ 1950246 h 3977558"/>
                <a:gd name="connsiteX4988" fmla="*/ 3472581 w 5235586"/>
                <a:gd name="connsiteY4988" fmla="*/ 1953057 h 3977558"/>
                <a:gd name="connsiteX4989" fmla="*/ 3469771 w 5235586"/>
                <a:gd name="connsiteY4989" fmla="*/ 1950246 h 3977558"/>
                <a:gd name="connsiteX4990" fmla="*/ 3424782 w 5235586"/>
                <a:gd name="connsiteY4990" fmla="*/ 1905255 h 3977558"/>
                <a:gd name="connsiteX4991" fmla="*/ 3421969 w 5235586"/>
                <a:gd name="connsiteY4991" fmla="*/ 1902444 h 3977558"/>
                <a:gd name="connsiteX4992" fmla="*/ 3424782 w 5235586"/>
                <a:gd name="connsiteY4992" fmla="*/ 1899631 h 3977558"/>
                <a:gd name="connsiteX4993" fmla="*/ 3472581 w 5235586"/>
                <a:gd name="connsiteY4993" fmla="*/ 1851832 h 3977558"/>
                <a:gd name="connsiteX4994" fmla="*/ 3317933 w 5235586"/>
                <a:gd name="connsiteY4994" fmla="*/ 1851832 h 3977558"/>
                <a:gd name="connsiteX4995" fmla="*/ 3365736 w 5235586"/>
                <a:gd name="connsiteY4995" fmla="*/ 1899631 h 3977558"/>
                <a:gd name="connsiteX4996" fmla="*/ 3368546 w 5235586"/>
                <a:gd name="connsiteY4996" fmla="*/ 1902444 h 3977558"/>
                <a:gd name="connsiteX4997" fmla="*/ 3365736 w 5235586"/>
                <a:gd name="connsiteY4997" fmla="*/ 1905255 h 3977558"/>
                <a:gd name="connsiteX4998" fmla="*/ 3320747 w 5235586"/>
                <a:gd name="connsiteY4998" fmla="*/ 1950246 h 3977558"/>
                <a:gd name="connsiteX4999" fmla="*/ 3317933 w 5235586"/>
                <a:gd name="connsiteY4999" fmla="*/ 1953057 h 3977558"/>
                <a:gd name="connsiteX5000" fmla="*/ 3315123 w 5235586"/>
                <a:gd name="connsiteY5000" fmla="*/ 1950246 h 3977558"/>
                <a:gd name="connsiteX5001" fmla="*/ 3270134 w 5235586"/>
                <a:gd name="connsiteY5001" fmla="*/ 1905255 h 3977558"/>
                <a:gd name="connsiteX5002" fmla="*/ 3267321 w 5235586"/>
                <a:gd name="connsiteY5002" fmla="*/ 1902444 h 3977558"/>
                <a:gd name="connsiteX5003" fmla="*/ 3270134 w 5235586"/>
                <a:gd name="connsiteY5003" fmla="*/ 1899631 h 3977558"/>
                <a:gd name="connsiteX5004" fmla="*/ 3317933 w 5235586"/>
                <a:gd name="connsiteY5004" fmla="*/ 1851832 h 3977558"/>
                <a:gd name="connsiteX5005" fmla="*/ 3163283 w 5235586"/>
                <a:gd name="connsiteY5005" fmla="*/ 1851832 h 3977558"/>
                <a:gd name="connsiteX5006" fmla="*/ 3211085 w 5235586"/>
                <a:gd name="connsiteY5006" fmla="*/ 1899631 h 3977558"/>
                <a:gd name="connsiteX5007" fmla="*/ 3213895 w 5235586"/>
                <a:gd name="connsiteY5007" fmla="*/ 1902444 h 3977558"/>
                <a:gd name="connsiteX5008" fmla="*/ 3211085 w 5235586"/>
                <a:gd name="connsiteY5008" fmla="*/ 1905255 h 3977558"/>
                <a:gd name="connsiteX5009" fmla="*/ 3166096 w 5235586"/>
                <a:gd name="connsiteY5009" fmla="*/ 1950246 h 3977558"/>
                <a:gd name="connsiteX5010" fmla="*/ 3163283 w 5235586"/>
                <a:gd name="connsiteY5010" fmla="*/ 1953057 h 3977558"/>
                <a:gd name="connsiteX5011" fmla="*/ 3160472 w 5235586"/>
                <a:gd name="connsiteY5011" fmla="*/ 1950246 h 3977558"/>
                <a:gd name="connsiteX5012" fmla="*/ 3115483 w 5235586"/>
                <a:gd name="connsiteY5012" fmla="*/ 1905255 h 3977558"/>
                <a:gd name="connsiteX5013" fmla="*/ 3112670 w 5235586"/>
                <a:gd name="connsiteY5013" fmla="*/ 1902444 h 3977558"/>
                <a:gd name="connsiteX5014" fmla="*/ 3115483 w 5235586"/>
                <a:gd name="connsiteY5014" fmla="*/ 1899631 h 3977558"/>
                <a:gd name="connsiteX5015" fmla="*/ 3163283 w 5235586"/>
                <a:gd name="connsiteY5015" fmla="*/ 1851832 h 3977558"/>
                <a:gd name="connsiteX5016" fmla="*/ 3005823 w 5235586"/>
                <a:gd name="connsiteY5016" fmla="*/ 1851832 h 3977558"/>
                <a:gd name="connsiteX5017" fmla="*/ 3053626 w 5235586"/>
                <a:gd name="connsiteY5017" fmla="*/ 1899631 h 3977558"/>
                <a:gd name="connsiteX5018" fmla="*/ 3056436 w 5235586"/>
                <a:gd name="connsiteY5018" fmla="*/ 1902444 h 3977558"/>
                <a:gd name="connsiteX5019" fmla="*/ 3053626 w 5235586"/>
                <a:gd name="connsiteY5019" fmla="*/ 1905255 h 3977558"/>
                <a:gd name="connsiteX5020" fmla="*/ 3008634 w 5235586"/>
                <a:gd name="connsiteY5020" fmla="*/ 1950246 h 3977558"/>
                <a:gd name="connsiteX5021" fmla="*/ 3005823 w 5235586"/>
                <a:gd name="connsiteY5021" fmla="*/ 1953057 h 3977558"/>
                <a:gd name="connsiteX5022" fmla="*/ 3003010 w 5235586"/>
                <a:gd name="connsiteY5022" fmla="*/ 1950246 h 3977558"/>
                <a:gd name="connsiteX5023" fmla="*/ 2958021 w 5235586"/>
                <a:gd name="connsiteY5023" fmla="*/ 1905255 h 3977558"/>
                <a:gd name="connsiteX5024" fmla="*/ 2955211 w 5235586"/>
                <a:gd name="connsiteY5024" fmla="*/ 1902444 h 3977558"/>
                <a:gd name="connsiteX5025" fmla="*/ 2958021 w 5235586"/>
                <a:gd name="connsiteY5025" fmla="*/ 1899631 h 3977558"/>
                <a:gd name="connsiteX5026" fmla="*/ 3005823 w 5235586"/>
                <a:gd name="connsiteY5026" fmla="*/ 1851832 h 3977558"/>
                <a:gd name="connsiteX5027" fmla="*/ 2851172 w 5235586"/>
                <a:gd name="connsiteY5027" fmla="*/ 1851832 h 3977558"/>
                <a:gd name="connsiteX5028" fmla="*/ 2898975 w 5235586"/>
                <a:gd name="connsiteY5028" fmla="*/ 1899631 h 3977558"/>
                <a:gd name="connsiteX5029" fmla="*/ 2901785 w 5235586"/>
                <a:gd name="connsiteY5029" fmla="*/ 1902444 h 3977558"/>
                <a:gd name="connsiteX5030" fmla="*/ 2898975 w 5235586"/>
                <a:gd name="connsiteY5030" fmla="*/ 1905255 h 3977558"/>
                <a:gd name="connsiteX5031" fmla="*/ 2853983 w 5235586"/>
                <a:gd name="connsiteY5031" fmla="*/ 1950246 h 3977558"/>
                <a:gd name="connsiteX5032" fmla="*/ 2851172 w 5235586"/>
                <a:gd name="connsiteY5032" fmla="*/ 1953057 h 3977558"/>
                <a:gd name="connsiteX5033" fmla="*/ 2848359 w 5235586"/>
                <a:gd name="connsiteY5033" fmla="*/ 1950246 h 3977558"/>
                <a:gd name="connsiteX5034" fmla="*/ 2803370 w 5235586"/>
                <a:gd name="connsiteY5034" fmla="*/ 1905255 h 3977558"/>
                <a:gd name="connsiteX5035" fmla="*/ 2800560 w 5235586"/>
                <a:gd name="connsiteY5035" fmla="*/ 1902444 h 3977558"/>
                <a:gd name="connsiteX5036" fmla="*/ 2803370 w 5235586"/>
                <a:gd name="connsiteY5036" fmla="*/ 1899631 h 3977558"/>
                <a:gd name="connsiteX5037" fmla="*/ 2851172 w 5235586"/>
                <a:gd name="connsiteY5037" fmla="*/ 1851832 h 3977558"/>
                <a:gd name="connsiteX5038" fmla="*/ 2696525 w 5235586"/>
                <a:gd name="connsiteY5038" fmla="*/ 1851832 h 3977558"/>
                <a:gd name="connsiteX5039" fmla="*/ 2744328 w 5235586"/>
                <a:gd name="connsiteY5039" fmla="*/ 1899631 h 3977558"/>
                <a:gd name="connsiteX5040" fmla="*/ 2747138 w 5235586"/>
                <a:gd name="connsiteY5040" fmla="*/ 1902444 h 3977558"/>
                <a:gd name="connsiteX5041" fmla="*/ 2744328 w 5235586"/>
                <a:gd name="connsiteY5041" fmla="*/ 1905255 h 3977558"/>
                <a:gd name="connsiteX5042" fmla="*/ 2699336 w 5235586"/>
                <a:gd name="connsiteY5042" fmla="*/ 1950246 h 3977558"/>
                <a:gd name="connsiteX5043" fmla="*/ 2696525 w 5235586"/>
                <a:gd name="connsiteY5043" fmla="*/ 1953057 h 3977558"/>
                <a:gd name="connsiteX5044" fmla="*/ 2693712 w 5235586"/>
                <a:gd name="connsiteY5044" fmla="*/ 1950246 h 3977558"/>
                <a:gd name="connsiteX5045" fmla="*/ 2648723 w 5235586"/>
                <a:gd name="connsiteY5045" fmla="*/ 1905255 h 3977558"/>
                <a:gd name="connsiteX5046" fmla="*/ 2645913 w 5235586"/>
                <a:gd name="connsiteY5046" fmla="*/ 1902444 h 3977558"/>
                <a:gd name="connsiteX5047" fmla="*/ 2648723 w 5235586"/>
                <a:gd name="connsiteY5047" fmla="*/ 1899631 h 3977558"/>
                <a:gd name="connsiteX5048" fmla="*/ 2696525 w 5235586"/>
                <a:gd name="connsiteY5048" fmla="*/ 1851832 h 3977558"/>
                <a:gd name="connsiteX5049" fmla="*/ 2539061 w 5235586"/>
                <a:gd name="connsiteY5049" fmla="*/ 1851832 h 3977558"/>
                <a:gd name="connsiteX5050" fmla="*/ 2586863 w 5235586"/>
                <a:gd name="connsiteY5050" fmla="*/ 1899631 h 3977558"/>
                <a:gd name="connsiteX5051" fmla="*/ 2589673 w 5235586"/>
                <a:gd name="connsiteY5051" fmla="*/ 1902444 h 3977558"/>
                <a:gd name="connsiteX5052" fmla="*/ 2586863 w 5235586"/>
                <a:gd name="connsiteY5052" fmla="*/ 1905255 h 3977558"/>
                <a:gd name="connsiteX5053" fmla="*/ 2541874 w 5235586"/>
                <a:gd name="connsiteY5053" fmla="*/ 1950246 h 3977558"/>
                <a:gd name="connsiteX5054" fmla="*/ 2539061 w 5235586"/>
                <a:gd name="connsiteY5054" fmla="*/ 1953057 h 3977558"/>
                <a:gd name="connsiteX5055" fmla="*/ 2536247 w 5235586"/>
                <a:gd name="connsiteY5055" fmla="*/ 1950246 h 3977558"/>
                <a:gd name="connsiteX5056" fmla="*/ 2491261 w 5235586"/>
                <a:gd name="connsiteY5056" fmla="*/ 1905255 h 3977558"/>
                <a:gd name="connsiteX5057" fmla="*/ 2488448 w 5235586"/>
                <a:gd name="connsiteY5057" fmla="*/ 1902444 h 3977558"/>
                <a:gd name="connsiteX5058" fmla="*/ 2491261 w 5235586"/>
                <a:gd name="connsiteY5058" fmla="*/ 1899631 h 3977558"/>
                <a:gd name="connsiteX5059" fmla="*/ 2539061 w 5235586"/>
                <a:gd name="connsiteY5059" fmla="*/ 1851832 h 3977558"/>
                <a:gd name="connsiteX5060" fmla="*/ 2384413 w 5235586"/>
                <a:gd name="connsiteY5060" fmla="*/ 1851832 h 3977558"/>
                <a:gd name="connsiteX5061" fmla="*/ 2432215 w 5235586"/>
                <a:gd name="connsiteY5061" fmla="*/ 1899631 h 3977558"/>
                <a:gd name="connsiteX5062" fmla="*/ 2435025 w 5235586"/>
                <a:gd name="connsiteY5062" fmla="*/ 1902444 h 3977558"/>
                <a:gd name="connsiteX5063" fmla="*/ 2432215 w 5235586"/>
                <a:gd name="connsiteY5063" fmla="*/ 1905255 h 3977558"/>
                <a:gd name="connsiteX5064" fmla="*/ 2387226 w 5235586"/>
                <a:gd name="connsiteY5064" fmla="*/ 1950246 h 3977558"/>
                <a:gd name="connsiteX5065" fmla="*/ 2384413 w 5235586"/>
                <a:gd name="connsiteY5065" fmla="*/ 1953057 h 3977558"/>
                <a:gd name="connsiteX5066" fmla="*/ 2381599 w 5235586"/>
                <a:gd name="connsiteY5066" fmla="*/ 1950246 h 3977558"/>
                <a:gd name="connsiteX5067" fmla="*/ 2336613 w 5235586"/>
                <a:gd name="connsiteY5067" fmla="*/ 1905255 h 3977558"/>
                <a:gd name="connsiteX5068" fmla="*/ 2333800 w 5235586"/>
                <a:gd name="connsiteY5068" fmla="*/ 1902444 h 3977558"/>
                <a:gd name="connsiteX5069" fmla="*/ 2336613 w 5235586"/>
                <a:gd name="connsiteY5069" fmla="*/ 1899631 h 3977558"/>
                <a:gd name="connsiteX5070" fmla="*/ 2384413 w 5235586"/>
                <a:gd name="connsiteY5070" fmla="*/ 1851832 h 3977558"/>
                <a:gd name="connsiteX5071" fmla="*/ 2229761 w 5235586"/>
                <a:gd name="connsiteY5071" fmla="*/ 1851832 h 3977558"/>
                <a:gd name="connsiteX5072" fmla="*/ 2277564 w 5235586"/>
                <a:gd name="connsiteY5072" fmla="*/ 1899631 h 3977558"/>
                <a:gd name="connsiteX5073" fmla="*/ 2280374 w 5235586"/>
                <a:gd name="connsiteY5073" fmla="*/ 1902444 h 3977558"/>
                <a:gd name="connsiteX5074" fmla="*/ 2277564 w 5235586"/>
                <a:gd name="connsiteY5074" fmla="*/ 1905255 h 3977558"/>
                <a:gd name="connsiteX5075" fmla="*/ 2232575 w 5235586"/>
                <a:gd name="connsiteY5075" fmla="*/ 1950246 h 3977558"/>
                <a:gd name="connsiteX5076" fmla="*/ 2229761 w 5235586"/>
                <a:gd name="connsiteY5076" fmla="*/ 1953057 h 3977558"/>
                <a:gd name="connsiteX5077" fmla="*/ 2226948 w 5235586"/>
                <a:gd name="connsiteY5077" fmla="*/ 1950246 h 3977558"/>
                <a:gd name="connsiteX5078" fmla="*/ 2181962 w 5235586"/>
                <a:gd name="connsiteY5078" fmla="*/ 1905255 h 3977558"/>
                <a:gd name="connsiteX5079" fmla="*/ 2179149 w 5235586"/>
                <a:gd name="connsiteY5079" fmla="*/ 1902444 h 3977558"/>
                <a:gd name="connsiteX5080" fmla="*/ 2181962 w 5235586"/>
                <a:gd name="connsiteY5080" fmla="*/ 1899631 h 3977558"/>
                <a:gd name="connsiteX5081" fmla="*/ 2229761 w 5235586"/>
                <a:gd name="connsiteY5081" fmla="*/ 1851832 h 3977558"/>
                <a:gd name="connsiteX5082" fmla="*/ 2075115 w 5235586"/>
                <a:gd name="connsiteY5082" fmla="*/ 1851832 h 3977558"/>
                <a:gd name="connsiteX5083" fmla="*/ 2122917 w 5235586"/>
                <a:gd name="connsiteY5083" fmla="*/ 1899631 h 3977558"/>
                <a:gd name="connsiteX5084" fmla="*/ 2125727 w 5235586"/>
                <a:gd name="connsiteY5084" fmla="*/ 1902444 h 3977558"/>
                <a:gd name="connsiteX5085" fmla="*/ 2122917 w 5235586"/>
                <a:gd name="connsiteY5085" fmla="*/ 1905255 h 3977558"/>
                <a:gd name="connsiteX5086" fmla="*/ 2077928 w 5235586"/>
                <a:gd name="connsiteY5086" fmla="*/ 1950246 h 3977558"/>
                <a:gd name="connsiteX5087" fmla="*/ 2075115 w 5235586"/>
                <a:gd name="connsiteY5087" fmla="*/ 1953057 h 3977558"/>
                <a:gd name="connsiteX5088" fmla="*/ 2072301 w 5235586"/>
                <a:gd name="connsiteY5088" fmla="*/ 1950246 h 3977558"/>
                <a:gd name="connsiteX5089" fmla="*/ 2027315 w 5235586"/>
                <a:gd name="connsiteY5089" fmla="*/ 1905255 h 3977558"/>
                <a:gd name="connsiteX5090" fmla="*/ 2024502 w 5235586"/>
                <a:gd name="connsiteY5090" fmla="*/ 1902444 h 3977558"/>
                <a:gd name="connsiteX5091" fmla="*/ 2027315 w 5235586"/>
                <a:gd name="connsiteY5091" fmla="*/ 1899631 h 3977558"/>
                <a:gd name="connsiteX5092" fmla="*/ 2075115 w 5235586"/>
                <a:gd name="connsiteY5092" fmla="*/ 1851832 h 3977558"/>
                <a:gd name="connsiteX5093" fmla="*/ 1917652 w 5235586"/>
                <a:gd name="connsiteY5093" fmla="*/ 1851832 h 3977558"/>
                <a:gd name="connsiteX5094" fmla="*/ 1965455 w 5235586"/>
                <a:gd name="connsiteY5094" fmla="*/ 1899631 h 3977558"/>
                <a:gd name="connsiteX5095" fmla="*/ 1968265 w 5235586"/>
                <a:gd name="connsiteY5095" fmla="*/ 1902444 h 3977558"/>
                <a:gd name="connsiteX5096" fmla="*/ 1965455 w 5235586"/>
                <a:gd name="connsiteY5096" fmla="*/ 1905255 h 3977558"/>
                <a:gd name="connsiteX5097" fmla="*/ 1920463 w 5235586"/>
                <a:gd name="connsiteY5097" fmla="*/ 1950246 h 3977558"/>
                <a:gd name="connsiteX5098" fmla="*/ 1917652 w 5235586"/>
                <a:gd name="connsiteY5098" fmla="*/ 1953057 h 3977558"/>
                <a:gd name="connsiteX5099" fmla="*/ 1914839 w 5235586"/>
                <a:gd name="connsiteY5099" fmla="*/ 1950246 h 3977558"/>
                <a:gd name="connsiteX5100" fmla="*/ 1869850 w 5235586"/>
                <a:gd name="connsiteY5100" fmla="*/ 1905255 h 3977558"/>
                <a:gd name="connsiteX5101" fmla="*/ 1867040 w 5235586"/>
                <a:gd name="connsiteY5101" fmla="*/ 1902444 h 3977558"/>
                <a:gd name="connsiteX5102" fmla="*/ 1869850 w 5235586"/>
                <a:gd name="connsiteY5102" fmla="*/ 1899631 h 3977558"/>
                <a:gd name="connsiteX5103" fmla="*/ 1917652 w 5235586"/>
                <a:gd name="connsiteY5103" fmla="*/ 1851832 h 3977558"/>
                <a:gd name="connsiteX5104" fmla="*/ 1763004 w 5235586"/>
                <a:gd name="connsiteY5104" fmla="*/ 1851832 h 3977558"/>
                <a:gd name="connsiteX5105" fmla="*/ 1810807 w 5235586"/>
                <a:gd name="connsiteY5105" fmla="*/ 1899631 h 3977558"/>
                <a:gd name="connsiteX5106" fmla="*/ 1813617 w 5235586"/>
                <a:gd name="connsiteY5106" fmla="*/ 1902444 h 3977558"/>
                <a:gd name="connsiteX5107" fmla="*/ 1810807 w 5235586"/>
                <a:gd name="connsiteY5107" fmla="*/ 1905255 h 3977558"/>
                <a:gd name="connsiteX5108" fmla="*/ 1765815 w 5235586"/>
                <a:gd name="connsiteY5108" fmla="*/ 1950246 h 3977558"/>
                <a:gd name="connsiteX5109" fmla="*/ 1763004 w 5235586"/>
                <a:gd name="connsiteY5109" fmla="*/ 1953057 h 3977558"/>
                <a:gd name="connsiteX5110" fmla="*/ 1760191 w 5235586"/>
                <a:gd name="connsiteY5110" fmla="*/ 1950246 h 3977558"/>
                <a:gd name="connsiteX5111" fmla="*/ 1715202 w 5235586"/>
                <a:gd name="connsiteY5111" fmla="*/ 1905255 h 3977558"/>
                <a:gd name="connsiteX5112" fmla="*/ 1712392 w 5235586"/>
                <a:gd name="connsiteY5112" fmla="*/ 1902444 h 3977558"/>
                <a:gd name="connsiteX5113" fmla="*/ 1715202 w 5235586"/>
                <a:gd name="connsiteY5113" fmla="*/ 1899631 h 3977558"/>
                <a:gd name="connsiteX5114" fmla="*/ 1763004 w 5235586"/>
                <a:gd name="connsiteY5114" fmla="*/ 1851832 h 3977558"/>
                <a:gd name="connsiteX5115" fmla="*/ 1608353 w 5235586"/>
                <a:gd name="connsiteY5115" fmla="*/ 1851832 h 3977558"/>
                <a:gd name="connsiteX5116" fmla="*/ 1656156 w 5235586"/>
                <a:gd name="connsiteY5116" fmla="*/ 1899631 h 3977558"/>
                <a:gd name="connsiteX5117" fmla="*/ 1658966 w 5235586"/>
                <a:gd name="connsiteY5117" fmla="*/ 1902444 h 3977558"/>
                <a:gd name="connsiteX5118" fmla="*/ 1656156 w 5235586"/>
                <a:gd name="connsiteY5118" fmla="*/ 1905255 h 3977558"/>
                <a:gd name="connsiteX5119" fmla="*/ 1611164 w 5235586"/>
                <a:gd name="connsiteY5119" fmla="*/ 1950246 h 3977558"/>
                <a:gd name="connsiteX5120" fmla="*/ 1608353 w 5235586"/>
                <a:gd name="connsiteY5120" fmla="*/ 1953057 h 3977558"/>
                <a:gd name="connsiteX5121" fmla="*/ 1605540 w 5235586"/>
                <a:gd name="connsiteY5121" fmla="*/ 1950246 h 3977558"/>
                <a:gd name="connsiteX5122" fmla="*/ 1560551 w 5235586"/>
                <a:gd name="connsiteY5122" fmla="*/ 1905255 h 3977558"/>
                <a:gd name="connsiteX5123" fmla="*/ 1557741 w 5235586"/>
                <a:gd name="connsiteY5123" fmla="*/ 1902444 h 3977558"/>
                <a:gd name="connsiteX5124" fmla="*/ 1560551 w 5235586"/>
                <a:gd name="connsiteY5124" fmla="*/ 1899631 h 3977558"/>
                <a:gd name="connsiteX5125" fmla="*/ 1608353 w 5235586"/>
                <a:gd name="connsiteY5125" fmla="*/ 1851832 h 3977558"/>
                <a:gd name="connsiteX5126" fmla="*/ 1450892 w 5235586"/>
                <a:gd name="connsiteY5126" fmla="*/ 1851832 h 3977558"/>
                <a:gd name="connsiteX5127" fmla="*/ 1498695 w 5235586"/>
                <a:gd name="connsiteY5127" fmla="*/ 1899631 h 3977558"/>
                <a:gd name="connsiteX5128" fmla="*/ 1501505 w 5235586"/>
                <a:gd name="connsiteY5128" fmla="*/ 1902444 h 3977558"/>
                <a:gd name="connsiteX5129" fmla="*/ 1498695 w 5235586"/>
                <a:gd name="connsiteY5129" fmla="*/ 1905255 h 3977558"/>
                <a:gd name="connsiteX5130" fmla="*/ 1453706 w 5235586"/>
                <a:gd name="connsiteY5130" fmla="*/ 1950246 h 3977558"/>
                <a:gd name="connsiteX5131" fmla="*/ 1450892 w 5235586"/>
                <a:gd name="connsiteY5131" fmla="*/ 1953057 h 3977558"/>
                <a:gd name="connsiteX5132" fmla="*/ 1448079 w 5235586"/>
                <a:gd name="connsiteY5132" fmla="*/ 1950246 h 3977558"/>
                <a:gd name="connsiteX5133" fmla="*/ 1403090 w 5235586"/>
                <a:gd name="connsiteY5133" fmla="*/ 1905255 h 3977558"/>
                <a:gd name="connsiteX5134" fmla="*/ 1400280 w 5235586"/>
                <a:gd name="connsiteY5134" fmla="*/ 1902444 h 3977558"/>
                <a:gd name="connsiteX5135" fmla="*/ 1403090 w 5235586"/>
                <a:gd name="connsiteY5135" fmla="*/ 1899631 h 3977558"/>
                <a:gd name="connsiteX5136" fmla="*/ 1450892 w 5235586"/>
                <a:gd name="connsiteY5136" fmla="*/ 1851832 h 3977558"/>
                <a:gd name="connsiteX5137" fmla="*/ 1296244 w 5235586"/>
                <a:gd name="connsiteY5137" fmla="*/ 1851832 h 3977558"/>
                <a:gd name="connsiteX5138" fmla="*/ 1344046 w 5235586"/>
                <a:gd name="connsiteY5138" fmla="*/ 1899631 h 3977558"/>
                <a:gd name="connsiteX5139" fmla="*/ 1346857 w 5235586"/>
                <a:gd name="connsiteY5139" fmla="*/ 1902444 h 3977558"/>
                <a:gd name="connsiteX5140" fmla="*/ 1344046 w 5235586"/>
                <a:gd name="connsiteY5140" fmla="*/ 1905255 h 3977558"/>
                <a:gd name="connsiteX5141" fmla="*/ 1299058 w 5235586"/>
                <a:gd name="connsiteY5141" fmla="*/ 1950246 h 3977558"/>
                <a:gd name="connsiteX5142" fmla="*/ 1296244 w 5235586"/>
                <a:gd name="connsiteY5142" fmla="*/ 1953057 h 3977558"/>
                <a:gd name="connsiteX5143" fmla="*/ 1293431 w 5235586"/>
                <a:gd name="connsiteY5143" fmla="*/ 1950246 h 3977558"/>
                <a:gd name="connsiteX5144" fmla="*/ 1248442 w 5235586"/>
                <a:gd name="connsiteY5144" fmla="*/ 1905255 h 3977558"/>
                <a:gd name="connsiteX5145" fmla="*/ 1245632 w 5235586"/>
                <a:gd name="connsiteY5145" fmla="*/ 1902444 h 3977558"/>
                <a:gd name="connsiteX5146" fmla="*/ 1248442 w 5235586"/>
                <a:gd name="connsiteY5146" fmla="*/ 1899631 h 3977558"/>
                <a:gd name="connsiteX5147" fmla="*/ 1296244 w 5235586"/>
                <a:gd name="connsiteY5147" fmla="*/ 1851832 h 3977558"/>
                <a:gd name="connsiteX5148" fmla="*/ 1141593 w 5235586"/>
                <a:gd name="connsiteY5148" fmla="*/ 1851832 h 3977558"/>
                <a:gd name="connsiteX5149" fmla="*/ 1189395 w 5235586"/>
                <a:gd name="connsiteY5149" fmla="*/ 1899631 h 3977558"/>
                <a:gd name="connsiteX5150" fmla="*/ 1192206 w 5235586"/>
                <a:gd name="connsiteY5150" fmla="*/ 1902444 h 3977558"/>
                <a:gd name="connsiteX5151" fmla="*/ 1189395 w 5235586"/>
                <a:gd name="connsiteY5151" fmla="*/ 1905255 h 3977558"/>
                <a:gd name="connsiteX5152" fmla="*/ 1144407 w 5235586"/>
                <a:gd name="connsiteY5152" fmla="*/ 1950246 h 3977558"/>
                <a:gd name="connsiteX5153" fmla="*/ 1141593 w 5235586"/>
                <a:gd name="connsiteY5153" fmla="*/ 1953057 h 3977558"/>
                <a:gd name="connsiteX5154" fmla="*/ 1138780 w 5235586"/>
                <a:gd name="connsiteY5154" fmla="*/ 1950246 h 3977558"/>
                <a:gd name="connsiteX5155" fmla="*/ 1093791 w 5235586"/>
                <a:gd name="connsiteY5155" fmla="*/ 1905255 h 3977558"/>
                <a:gd name="connsiteX5156" fmla="*/ 1090981 w 5235586"/>
                <a:gd name="connsiteY5156" fmla="*/ 1902444 h 3977558"/>
                <a:gd name="connsiteX5157" fmla="*/ 1093791 w 5235586"/>
                <a:gd name="connsiteY5157" fmla="*/ 1899631 h 3977558"/>
                <a:gd name="connsiteX5158" fmla="*/ 1141593 w 5235586"/>
                <a:gd name="connsiteY5158" fmla="*/ 1851832 h 3977558"/>
                <a:gd name="connsiteX5159" fmla="*/ 984132 w 5235586"/>
                <a:gd name="connsiteY5159" fmla="*/ 1851832 h 3977558"/>
                <a:gd name="connsiteX5160" fmla="*/ 1031934 w 5235586"/>
                <a:gd name="connsiteY5160" fmla="*/ 1899631 h 3977558"/>
                <a:gd name="connsiteX5161" fmla="*/ 1034745 w 5235586"/>
                <a:gd name="connsiteY5161" fmla="*/ 1902444 h 3977558"/>
                <a:gd name="connsiteX5162" fmla="*/ 1031934 w 5235586"/>
                <a:gd name="connsiteY5162" fmla="*/ 1905255 h 3977558"/>
                <a:gd name="connsiteX5163" fmla="*/ 986946 w 5235586"/>
                <a:gd name="connsiteY5163" fmla="*/ 1950246 h 3977558"/>
                <a:gd name="connsiteX5164" fmla="*/ 984132 w 5235586"/>
                <a:gd name="connsiteY5164" fmla="*/ 1953057 h 3977558"/>
                <a:gd name="connsiteX5165" fmla="*/ 981319 w 5235586"/>
                <a:gd name="connsiteY5165" fmla="*/ 1950246 h 3977558"/>
                <a:gd name="connsiteX5166" fmla="*/ 936330 w 5235586"/>
                <a:gd name="connsiteY5166" fmla="*/ 1905255 h 3977558"/>
                <a:gd name="connsiteX5167" fmla="*/ 933520 w 5235586"/>
                <a:gd name="connsiteY5167" fmla="*/ 1902444 h 3977558"/>
                <a:gd name="connsiteX5168" fmla="*/ 936330 w 5235586"/>
                <a:gd name="connsiteY5168" fmla="*/ 1899631 h 3977558"/>
                <a:gd name="connsiteX5169" fmla="*/ 984132 w 5235586"/>
                <a:gd name="connsiteY5169" fmla="*/ 1851832 h 3977558"/>
                <a:gd name="connsiteX5170" fmla="*/ 829484 w 5235586"/>
                <a:gd name="connsiteY5170" fmla="*/ 1851832 h 3977558"/>
                <a:gd name="connsiteX5171" fmla="*/ 877286 w 5235586"/>
                <a:gd name="connsiteY5171" fmla="*/ 1899631 h 3977558"/>
                <a:gd name="connsiteX5172" fmla="*/ 880097 w 5235586"/>
                <a:gd name="connsiteY5172" fmla="*/ 1902444 h 3977558"/>
                <a:gd name="connsiteX5173" fmla="*/ 877286 w 5235586"/>
                <a:gd name="connsiteY5173" fmla="*/ 1905255 h 3977558"/>
                <a:gd name="connsiteX5174" fmla="*/ 832298 w 5235586"/>
                <a:gd name="connsiteY5174" fmla="*/ 1950246 h 3977558"/>
                <a:gd name="connsiteX5175" fmla="*/ 829484 w 5235586"/>
                <a:gd name="connsiteY5175" fmla="*/ 1953057 h 3977558"/>
                <a:gd name="connsiteX5176" fmla="*/ 826671 w 5235586"/>
                <a:gd name="connsiteY5176" fmla="*/ 1950246 h 3977558"/>
                <a:gd name="connsiteX5177" fmla="*/ 781682 w 5235586"/>
                <a:gd name="connsiteY5177" fmla="*/ 1905255 h 3977558"/>
                <a:gd name="connsiteX5178" fmla="*/ 778872 w 5235586"/>
                <a:gd name="connsiteY5178" fmla="*/ 1902444 h 3977558"/>
                <a:gd name="connsiteX5179" fmla="*/ 781682 w 5235586"/>
                <a:gd name="connsiteY5179" fmla="*/ 1899631 h 3977558"/>
                <a:gd name="connsiteX5180" fmla="*/ 829484 w 5235586"/>
                <a:gd name="connsiteY5180" fmla="*/ 1851832 h 3977558"/>
                <a:gd name="connsiteX5181" fmla="*/ 674833 w 5235586"/>
                <a:gd name="connsiteY5181" fmla="*/ 1851832 h 3977558"/>
                <a:gd name="connsiteX5182" fmla="*/ 722635 w 5235586"/>
                <a:gd name="connsiteY5182" fmla="*/ 1899631 h 3977558"/>
                <a:gd name="connsiteX5183" fmla="*/ 725446 w 5235586"/>
                <a:gd name="connsiteY5183" fmla="*/ 1902444 h 3977558"/>
                <a:gd name="connsiteX5184" fmla="*/ 722635 w 5235586"/>
                <a:gd name="connsiteY5184" fmla="*/ 1905255 h 3977558"/>
                <a:gd name="connsiteX5185" fmla="*/ 677647 w 5235586"/>
                <a:gd name="connsiteY5185" fmla="*/ 1950246 h 3977558"/>
                <a:gd name="connsiteX5186" fmla="*/ 674833 w 5235586"/>
                <a:gd name="connsiteY5186" fmla="*/ 1953057 h 3977558"/>
                <a:gd name="connsiteX5187" fmla="*/ 672020 w 5235586"/>
                <a:gd name="connsiteY5187" fmla="*/ 1950246 h 3977558"/>
                <a:gd name="connsiteX5188" fmla="*/ 627031 w 5235586"/>
                <a:gd name="connsiteY5188" fmla="*/ 1905255 h 3977558"/>
                <a:gd name="connsiteX5189" fmla="*/ 624221 w 5235586"/>
                <a:gd name="connsiteY5189" fmla="*/ 1902444 h 3977558"/>
                <a:gd name="connsiteX5190" fmla="*/ 627031 w 5235586"/>
                <a:gd name="connsiteY5190" fmla="*/ 1899631 h 3977558"/>
                <a:gd name="connsiteX5191" fmla="*/ 674833 w 5235586"/>
                <a:gd name="connsiteY5191" fmla="*/ 1851832 h 3977558"/>
                <a:gd name="connsiteX5192" fmla="*/ 517372 w 5235586"/>
                <a:gd name="connsiteY5192" fmla="*/ 1851832 h 3977558"/>
                <a:gd name="connsiteX5193" fmla="*/ 565174 w 5235586"/>
                <a:gd name="connsiteY5193" fmla="*/ 1899631 h 3977558"/>
                <a:gd name="connsiteX5194" fmla="*/ 567985 w 5235586"/>
                <a:gd name="connsiteY5194" fmla="*/ 1902444 h 3977558"/>
                <a:gd name="connsiteX5195" fmla="*/ 565174 w 5235586"/>
                <a:gd name="connsiteY5195" fmla="*/ 1905255 h 3977558"/>
                <a:gd name="connsiteX5196" fmla="*/ 520183 w 5235586"/>
                <a:gd name="connsiteY5196" fmla="*/ 1950246 h 3977558"/>
                <a:gd name="connsiteX5197" fmla="*/ 517372 w 5235586"/>
                <a:gd name="connsiteY5197" fmla="*/ 1953057 h 3977558"/>
                <a:gd name="connsiteX5198" fmla="*/ 514559 w 5235586"/>
                <a:gd name="connsiteY5198" fmla="*/ 1950246 h 3977558"/>
                <a:gd name="connsiteX5199" fmla="*/ 469570 w 5235586"/>
                <a:gd name="connsiteY5199" fmla="*/ 1905255 h 3977558"/>
                <a:gd name="connsiteX5200" fmla="*/ 466760 w 5235586"/>
                <a:gd name="connsiteY5200" fmla="*/ 1902444 h 3977558"/>
                <a:gd name="connsiteX5201" fmla="*/ 469570 w 5235586"/>
                <a:gd name="connsiteY5201" fmla="*/ 1899631 h 3977558"/>
                <a:gd name="connsiteX5202" fmla="*/ 517372 w 5235586"/>
                <a:gd name="connsiteY5202" fmla="*/ 1851832 h 3977558"/>
                <a:gd name="connsiteX5203" fmla="*/ 362724 w 5235586"/>
                <a:gd name="connsiteY5203" fmla="*/ 1851832 h 3977558"/>
                <a:gd name="connsiteX5204" fmla="*/ 410526 w 5235586"/>
                <a:gd name="connsiteY5204" fmla="*/ 1899631 h 3977558"/>
                <a:gd name="connsiteX5205" fmla="*/ 413337 w 5235586"/>
                <a:gd name="connsiteY5205" fmla="*/ 1902444 h 3977558"/>
                <a:gd name="connsiteX5206" fmla="*/ 410526 w 5235586"/>
                <a:gd name="connsiteY5206" fmla="*/ 1905255 h 3977558"/>
                <a:gd name="connsiteX5207" fmla="*/ 365535 w 5235586"/>
                <a:gd name="connsiteY5207" fmla="*/ 1950246 h 3977558"/>
                <a:gd name="connsiteX5208" fmla="*/ 362724 w 5235586"/>
                <a:gd name="connsiteY5208" fmla="*/ 1953057 h 3977558"/>
                <a:gd name="connsiteX5209" fmla="*/ 359911 w 5235586"/>
                <a:gd name="connsiteY5209" fmla="*/ 1950246 h 3977558"/>
                <a:gd name="connsiteX5210" fmla="*/ 314922 w 5235586"/>
                <a:gd name="connsiteY5210" fmla="*/ 1905255 h 3977558"/>
                <a:gd name="connsiteX5211" fmla="*/ 312112 w 5235586"/>
                <a:gd name="connsiteY5211" fmla="*/ 1902444 h 3977558"/>
                <a:gd name="connsiteX5212" fmla="*/ 314922 w 5235586"/>
                <a:gd name="connsiteY5212" fmla="*/ 1899631 h 3977558"/>
                <a:gd name="connsiteX5213" fmla="*/ 362724 w 5235586"/>
                <a:gd name="connsiteY5213" fmla="*/ 1851832 h 3977558"/>
                <a:gd name="connsiteX5214" fmla="*/ 208073 w 5235586"/>
                <a:gd name="connsiteY5214" fmla="*/ 1851832 h 3977558"/>
                <a:gd name="connsiteX5215" fmla="*/ 255875 w 5235586"/>
                <a:gd name="connsiteY5215" fmla="*/ 1899631 h 3977558"/>
                <a:gd name="connsiteX5216" fmla="*/ 258686 w 5235586"/>
                <a:gd name="connsiteY5216" fmla="*/ 1902444 h 3977558"/>
                <a:gd name="connsiteX5217" fmla="*/ 255875 w 5235586"/>
                <a:gd name="connsiteY5217" fmla="*/ 1905255 h 3977558"/>
                <a:gd name="connsiteX5218" fmla="*/ 210884 w 5235586"/>
                <a:gd name="connsiteY5218" fmla="*/ 1950246 h 3977558"/>
                <a:gd name="connsiteX5219" fmla="*/ 208073 w 5235586"/>
                <a:gd name="connsiteY5219" fmla="*/ 1953057 h 3977558"/>
                <a:gd name="connsiteX5220" fmla="*/ 205260 w 5235586"/>
                <a:gd name="connsiteY5220" fmla="*/ 1950246 h 3977558"/>
                <a:gd name="connsiteX5221" fmla="*/ 160271 w 5235586"/>
                <a:gd name="connsiteY5221" fmla="*/ 1905255 h 3977558"/>
                <a:gd name="connsiteX5222" fmla="*/ 157461 w 5235586"/>
                <a:gd name="connsiteY5222" fmla="*/ 1902444 h 3977558"/>
                <a:gd name="connsiteX5223" fmla="*/ 160271 w 5235586"/>
                <a:gd name="connsiteY5223" fmla="*/ 1899631 h 3977558"/>
                <a:gd name="connsiteX5224" fmla="*/ 208073 w 5235586"/>
                <a:gd name="connsiteY5224" fmla="*/ 1851832 h 3977558"/>
                <a:gd name="connsiteX5225" fmla="*/ 50612 w 5235586"/>
                <a:gd name="connsiteY5225" fmla="*/ 1851832 h 3977558"/>
                <a:gd name="connsiteX5226" fmla="*/ 98414 w 5235586"/>
                <a:gd name="connsiteY5226" fmla="*/ 1899631 h 3977558"/>
                <a:gd name="connsiteX5227" fmla="*/ 101225 w 5235586"/>
                <a:gd name="connsiteY5227" fmla="*/ 1902444 h 3977558"/>
                <a:gd name="connsiteX5228" fmla="*/ 98414 w 5235586"/>
                <a:gd name="connsiteY5228" fmla="*/ 1905255 h 3977558"/>
                <a:gd name="connsiteX5229" fmla="*/ 53426 w 5235586"/>
                <a:gd name="connsiteY5229" fmla="*/ 1950246 h 3977558"/>
                <a:gd name="connsiteX5230" fmla="*/ 50612 w 5235586"/>
                <a:gd name="connsiteY5230" fmla="*/ 1953057 h 3977558"/>
                <a:gd name="connsiteX5231" fmla="*/ 47802 w 5235586"/>
                <a:gd name="connsiteY5231" fmla="*/ 1950246 h 3977558"/>
                <a:gd name="connsiteX5232" fmla="*/ 2813 w 5235586"/>
                <a:gd name="connsiteY5232" fmla="*/ 1905255 h 3977558"/>
                <a:gd name="connsiteX5233" fmla="*/ 0 w 5235586"/>
                <a:gd name="connsiteY5233" fmla="*/ 1902444 h 3977558"/>
                <a:gd name="connsiteX5234" fmla="*/ 2813 w 5235586"/>
                <a:gd name="connsiteY5234" fmla="*/ 1899631 h 3977558"/>
                <a:gd name="connsiteX5235" fmla="*/ 50612 w 5235586"/>
                <a:gd name="connsiteY5235" fmla="*/ 1851832 h 3977558"/>
                <a:gd name="connsiteX5236" fmla="*/ 5184973 w 5235586"/>
                <a:gd name="connsiteY5236" fmla="*/ 1712271 h 3977558"/>
                <a:gd name="connsiteX5237" fmla="*/ 5232776 w 5235586"/>
                <a:gd name="connsiteY5237" fmla="*/ 1760070 h 3977558"/>
                <a:gd name="connsiteX5238" fmla="*/ 5235586 w 5235586"/>
                <a:gd name="connsiteY5238" fmla="*/ 1762883 h 3977558"/>
                <a:gd name="connsiteX5239" fmla="*/ 5232776 w 5235586"/>
                <a:gd name="connsiteY5239" fmla="*/ 1765694 h 3977558"/>
                <a:gd name="connsiteX5240" fmla="*/ 5187787 w 5235586"/>
                <a:gd name="connsiteY5240" fmla="*/ 1810685 h 3977558"/>
                <a:gd name="connsiteX5241" fmla="*/ 5184973 w 5235586"/>
                <a:gd name="connsiteY5241" fmla="*/ 1813496 h 3977558"/>
                <a:gd name="connsiteX5242" fmla="*/ 5182163 w 5235586"/>
                <a:gd name="connsiteY5242" fmla="*/ 1810685 h 3977558"/>
                <a:gd name="connsiteX5243" fmla="*/ 5137174 w 5235586"/>
                <a:gd name="connsiteY5243" fmla="*/ 1765694 h 3977558"/>
                <a:gd name="connsiteX5244" fmla="*/ 5134361 w 5235586"/>
                <a:gd name="connsiteY5244" fmla="*/ 1762883 h 3977558"/>
                <a:gd name="connsiteX5245" fmla="*/ 5137174 w 5235586"/>
                <a:gd name="connsiteY5245" fmla="*/ 1760070 h 3977558"/>
                <a:gd name="connsiteX5246" fmla="*/ 5184973 w 5235586"/>
                <a:gd name="connsiteY5246" fmla="*/ 1712271 h 3977558"/>
                <a:gd name="connsiteX5247" fmla="*/ 5030325 w 5235586"/>
                <a:gd name="connsiteY5247" fmla="*/ 1712271 h 3977558"/>
                <a:gd name="connsiteX5248" fmla="*/ 5078128 w 5235586"/>
                <a:gd name="connsiteY5248" fmla="*/ 1760070 h 3977558"/>
                <a:gd name="connsiteX5249" fmla="*/ 5080938 w 5235586"/>
                <a:gd name="connsiteY5249" fmla="*/ 1762883 h 3977558"/>
                <a:gd name="connsiteX5250" fmla="*/ 5078128 w 5235586"/>
                <a:gd name="connsiteY5250" fmla="*/ 1765694 h 3977558"/>
                <a:gd name="connsiteX5251" fmla="*/ 5033136 w 5235586"/>
                <a:gd name="connsiteY5251" fmla="*/ 1810685 h 3977558"/>
                <a:gd name="connsiteX5252" fmla="*/ 5030325 w 5235586"/>
                <a:gd name="connsiteY5252" fmla="*/ 1813496 h 3977558"/>
                <a:gd name="connsiteX5253" fmla="*/ 5027512 w 5235586"/>
                <a:gd name="connsiteY5253" fmla="*/ 1810685 h 3977558"/>
                <a:gd name="connsiteX5254" fmla="*/ 4982523 w 5235586"/>
                <a:gd name="connsiteY5254" fmla="*/ 1765694 h 3977558"/>
                <a:gd name="connsiteX5255" fmla="*/ 4979713 w 5235586"/>
                <a:gd name="connsiteY5255" fmla="*/ 1762883 h 3977558"/>
                <a:gd name="connsiteX5256" fmla="*/ 4982523 w 5235586"/>
                <a:gd name="connsiteY5256" fmla="*/ 1760070 h 3977558"/>
                <a:gd name="connsiteX5257" fmla="*/ 5030325 w 5235586"/>
                <a:gd name="connsiteY5257" fmla="*/ 1712271 h 3977558"/>
                <a:gd name="connsiteX5258" fmla="*/ 4872861 w 5235586"/>
                <a:gd name="connsiteY5258" fmla="*/ 1712271 h 3977558"/>
                <a:gd name="connsiteX5259" fmla="*/ 4920664 w 5235586"/>
                <a:gd name="connsiteY5259" fmla="*/ 1760070 h 3977558"/>
                <a:gd name="connsiteX5260" fmla="*/ 4923474 w 5235586"/>
                <a:gd name="connsiteY5260" fmla="*/ 1762883 h 3977558"/>
                <a:gd name="connsiteX5261" fmla="*/ 4920664 w 5235586"/>
                <a:gd name="connsiteY5261" fmla="*/ 1765694 h 3977558"/>
                <a:gd name="connsiteX5262" fmla="*/ 4875675 w 5235586"/>
                <a:gd name="connsiteY5262" fmla="*/ 1810685 h 3977558"/>
                <a:gd name="connsiteX5263" fmla="*/ 4872861 w 5235586"/>
                <a:gd name="connsiteY5263" fmla="*/ 1813496 h 3977558"/>
                <a:gd name="connsiteX5264" fmla="*/ 4870048 w 5235586"/>
                <a:gd name="connsiteY5264" fmla="*/ 1810685 h 3977558"/>
                <a:gd name="connsiteX5265" fmla="*/ 4825062 w 5235586"/>
                <a:gd name="connsiteY5265" fmla="*/ 1765694 h 3977558"/>
                <a:gd name="connsiteX5266" fmla="*/ 4822249 w 5235586"/>
                <a:gd name="connsiteY5266" fmla="*/ 1762883 h 3977558"/>
                <a:gd name="connsiteX5267" fmla="*/ 4825062 w 5235586"/>
                <a:gd name="connsiteY5267" fmla="*/ 1760070 h 3977558"/>
                <a:gd name="connsiteX5268" fmla="*/ 4872861 w 5235586"/>
                <a:gd name="connsiteY5268" fmla="*/ 1712271 h 3977558"/>
                <a:gd name="connsiteX5269" fmla="*/ 4718213 w 5235586"/>
                <a:gd name="connsiteY5269" fmla="*/ 1712271 h 3977558"/>
                <a:gd name="connsiteX5270" fmla="*/ 4766016 w 5235586"/>
                <a:gd name="connsiteY5270" fmla="*/ 1760070 h 3977558"/>
                <a:gd name="connsiteX5271" fmla="*/ 4768826 w 5235586"/>
                <a:gd name="connsiteY5271" fmla="*/ 1762883 h 3977558"/>
                <a:gd name="connsiteX5272" fmla="*/ 4766016 w 5235586"/>
                <a:gd name="connsiteY5272" fmla="*/ 1765694 h 3977558"/>
                <a:gd name="connsiteX5273" fmla="*/ 4721027 w 5235586"/>
                <a:gd name="connsiteY5273" fmla="*/ 1810685 h 3977558"/>
                <a:gd name="connsiteX5274" fmla="*/ 4718213 w 5235586"/>
                <a:gd name="connsiteY5274" fmla="*/ 1813496 h 3977558"/>
                <a:gd name="connsiteX5275" fmla="*/ 4715400 w 5235586"/>
                <a:gd name="connsiteY5275" fmla="*/ 1810685 h 3977558"/>
                <a:gd name="connsiteX5276" fmla="*/ 4670414 w 5235586"/>
                <a:gd name="connsiteY5276" fmla="*/ 1765694 h 3977558"/>
                <a:gd name="connsiteX5277" fmla="*/ 4667601 w 5235586"/>
                <a:gd name="connsiteY5277" fmla="*/ 1762883 h 3977558"/>
                <a:gd name="connsiteX5278" fmla="*/ 4670414 w 5235586"/>
                <a:gd name="connsiteY5278" fmla="*/ 1760070 h 3977558"/>
                <a:gd name="connsiteX5279" fmla="*/ 4718213 w 5235586"/>
                <a:gd name="connsiteY5279" fmla="*/ 1712271 h 3977558"/>
                <a:gd name="connsiteX5280" fmla="*/ 4563563 w 5235586"/>
                <a:gd name="connsiteY5280" fmla="*/ 1712271 h 3977558"/>
                <a:gd name="connsiteX5281" fmla="*/ 4611365 w 5235586"/>
                <a:gd name="connsiteY5281" fmla="*/ 1760070 h 3977558"/>
                <a:gd name="connsiteX5282" fmla="*/ 4614175 w 5235586"/>
                <a:gd name="connsiteY5282" fmla="*/ 1762883 h 3977558"/>
                <a:gd name="connsiteX5283" fmla="*/ 4611365 w 5235586"/>
                <a:gd name="connsiteY5283" fmla="*/ 1765694 h 3977558"/>
                <a:gd name="connsiteX5284" fmla="*/ 4566376 w 5235586"/>
                <a:gd name="connsiteY5284" fmla="*/ 1810685 h 3977558"/>
                <a:gd name="connsiteX5285" fmla="*/ 4563563 w 5235586"/>
                <a:gd name="connsiteY5285" fmla="*/ 1813496 h 3977558"/>
                <a:gd name="connsiteX5286" fmla="*/ 4560749 w 5235586"/>
                <a:gd name="connsiteY5286" fmla="*/ 1810685 h 3977558"/>
                <a:gd name="connsiteX5287" fmla="*/ 4515763 w 5235586"/>
                <a:gd name="connsiteY5287" fmla="*/ 1765694 h 3977558"/>
                <a:gd name="connsiteX5288" fmla="*/ 4512950 w 5235586"/>
                <a:gd name="connsiteY5288" fmla="*/ 1762883 h 3977558"/>
                <a:gd name="connsiteX5289" fmla="*/ 4515763 w 5235586"/>
                <a:gd name="connsiteY5289" fmla="*/ 1760070 h 3977558"/>
                <a:gd name="connsiteX5290" fmla="*/ 4563563 w 5235586"/>
                <a:gd name="connsiteY5290" fmla="*/ 1712271 h 3977558"/>
                <a:gd name="connsiteX5291" fmla="*/ 4406104 w 5235586"/>
                <a:gd name="connsiteY5291" fmla="*/ 1712271 h 3977558"/>
                <a:gd name="connsiteX5292" fmla="*/ 4453907 w 5235586"/>
                <a:gd name="connsiteY5292" fmla="*/ 1760070 h 3977558"/>
                <a:gd name="connsiteX5293" fmla="*/ 4456717 w 5235586"/>
                <a:gd name="connsiteY5293" fmla="*/ 1762883 h 3977558"/>
                <a:gd name="connsiteX5294" fmla="*/ 4453907 w 5235586"/>
                <a:gd name="connsiteY5294" fmla="*/ 1765694 h 3977558"/>
                <a:gd name="connsiteX5295" fmla="*/ 4408915 w 5235586"/>
                <a:gd name="connsiteY5295" fmla="*/ 1810685 h 3977558"/>
                <a:gd name="connsiteX5296" fmla="*/ 4406104 w 5235586"/>
                <a:gd name="connsiteY5296" fmla="*/ 1813496 h 3977558"/>
                <a:gd name="connsiteX5297" fmla="*/ 4403291 w 5235586"/>
                <a:gd name="connsiteY5297" fmla="*/ 1810685 h 3977558"/>
                <a:gd name="connsiteX5298" fmla="*/ 4358302 w 5235586"/>
                <a:gd name="connsiteY5298" fmla="*/ 1765694 h 3977558"/>
                <a:gd name="connsiteX5299" fmla="*/ 4355492 w 5235586"/>
                <a:gd name="connsiteY5299" fmla="*/ 1762883 h 3977558"/>
                <a:gd name="connsiteX5300" fmla="*/ 4358302 w 5235586"/>
                <a:gd name="connsiteY5300" fmla="*/ 1760070 h 3977558"/>
                <a:gd name="connsiteX5301" fmla="*/ 4406104 w 5235586"/>
                <a:gd name="connsiteY5301" fmla="*/ 1712271 h 3977558"/>
                <a:gd name="connsiteX5302" fmla="*/ 4251453 w 5235586"/>
                <a:gd name="connsiteY5302" fmla="*/ 1712271 h 3977558"/>
                <a:gd name="connsiteX5303" fmla="*/ 4299256 w 5235586"/>
                <a:gd name="connsiteY5303" fmla="*/ 1760070 h 3977558"/>
                <a:gd name="connsiteX5304" fmla="*/ 4302066 w 5235586"/>
                <a:gd name="connsiteY5304" fmla="*/ 1762883 h 3977558"/>
                <a:gd name="connsiteX5305" fmla="*/ 4299256 w 5235586"/>
                <a:gd name="connsiteY5305" fmla="*/ 1765694 h 3977558"/>
                <a:gd name="connsiteX5306" fmla="*/ 4254264 w 5235586"/>
                <a:gd name="connsiteY5306" fmla="*/ 1810685 h 3977558"/>
                <a:gd name="connsiteX5307" fmla="*/ 4251453 w 5235586"/>
                <a:gd name="connsiteY5307" fmla="*/ 1813496 h 3977558"/>
                <a:gd name="connsiteX5308" fmla="*/ 4248640 w 5235586"/>
                <a:gd name="connsiteY5308" fmla="*/ 1810685 h 3977558"/>
                <a:gd name="connsiteX5309" fmla="*/ 4203651 w 5235586"/>
                <a:gd name="connsiteY5309" fmla="*/ 1765694 h 3977558"/>
                <a:gd name="connsiteX5310" fmla="*/ 4200841 w 5235586"/>
                <a:gd name="connsiteY5310" fmla="*/ 1762883 h 3977558"/>
                <a:gd name="connsiteX5311" fmla="*/ 4203651 w 5235586"/>
                <a:gd name="connsiteY5311" fmla="*/ 1760070 h 3977558"/>
                <a:gd name="connsiteX5312" fmla="*/ 4251453 w 5235586"/>
                <a:gd name="connsiteY5312" fmla="*/ 1712271 h 3977558"/>
                <a:gd name="connsiteX5313" fmla="*/ 4096805 w 5235586"/>
                <a:gd name="connsiteY5313" fmla="*/ 1712271 h 3977558"/>
                <a:gd name="connsiteX5314" fmla="*/ 4144608 w 5235586"/>
                <a:gd name="connsiteY5314" fmla="*/ 1760070 h 3977558"/>
                <a:gd name="connsiteX5315" fmla="*/ 4147418 w 5235586"/>
                <a:gd name="connsiteY5315" fmla="*/ 1762883 h 3977558"/>
                <a:gd name="connsiteX5316" fmla="*/ 4144608 w 5235586"/>
                <a:gd name="connsiteY5316" fmla="*/ 1765694 h 3977558"/>
                <a:gd name="connsiteX5317" fmla="*/ 4099616 w 5235586"/>
                <a:gd name="connsiteY5317" fmla="*/ 1810685 h 3977558"/>
                <a:gd name="connsiteX5318" fmla="*/ 4096805 w 5235586"/>
                <a:gd name="connsiteY5318" fmla="*/ 1813496 h 3977558"/>
                <a:gd name="connsiteX5319" fmla="*/ 4093992 w 5235586"/>
                <a:gd name="connsiteY5319" fmla="*/ 1810685 h 3977558"/>
                <a:gd name="connsiteX5320" fmla="*/ 4049003 w 5235586"/>
                <a:gd name="connsiteY5320" fmla="*/ 1765694 h 3977558"/>
                <a:gd name="connsiteX5321" fmla="*/ 4046193 w 5235586"/>
                <a:gd name="connsiteY5321" fmla="*/ 1762883 h 3977558"/>
                <a:gd name="connsiteX5322" fmla="*/ 4049003 w 5235586"/>
                <a:gd name="connsiteY5322" fmla="*/ 1760070 h 3977558"/>
                <a:gd name="connsiteX5323" fmla="*/ 4096805 w 5235586"/>
                <a:gd name="connsiteY5323" fmla="*/ 1712271 h 3977558"/>
                <a:gd name="connsiteX5324" fmla="*/ 3939345 w 5235586"/>
                <a:gd name="connsiteY5324" fmla="*/ 1712271 h 3977558"/>
                <a:gd name="connsiteX5325" fmla="*/ 3987147 w 5235586"/>
                <a:gd name="connsiteY5325" fmla="*/ 1760070 h 3977558"/>
                <a:gd name="connsiteX5326" fmla="*/ 3989957 w 5235586"/>
                <a:gd name="connsiteY5326" fmla="*/ 1762883 h 3977558"/>
                <a:gd name="connsiteX5327" fmla="*/ 3987147 w 5235586"/>
                <a:gd name="connsiteY5327" fmla="*/ 1765694 h 3977558"/>
                <a:gd name="connsiteX5328" fmla="*/ 3942155 w 5235586"/>
                <a:gd name="connsiteY5328" fmla="*/ 1810685 h 3977558"/>
                <a:gd name="connsiteX5329" fmla="*/ 3939345 w 5235586"/>
                <a:gd name="connsiteY5329" fmla="*/ 1813496 h 3977558"/>
                <a:gd name="connsiteX5330" fmla="*/ 3936531 w 5235586"/>
                <a:gd name="connsiteY5330" fmla="*/ 1810685 h 3977558"/>
                <a:gd name="connsiteX5331" fmla="*/ 3891545 w 5235586"/>
                <a:gd name="connsiteY5331" fmla="*/ 1765694 h 3977558"/>
                <a:gd name="connsiteX5332" fmla="*/ 3888732 w 5235586"/>
                <a:gd name="connsiteY5332" fmla="*/ 1762883 h 3977558"/>
                <a:gd name="connsiteX5333" fmla="*/ 3891545 w 5235586"/>
                <a:gd name="connsiteY5333" fmla="*/ 1760070 h 3977558"/>
                <a:gd name="connsiteX5334" fmla="*/ 3939345 w 5235586"/>
                <a:gd name="connsiteY5334" fmla="*/ 1712271 h 3977558"/>
                <a:gd name="connsiteX5335" fmla="*/ 3784693 w 5235586"/>
                <a:gd name="connsiteY5335" fmla="*/ 1712271 h 3977558"/>
                <a:gd name="connsiteX5336" fmla="*/ 3832496 w 5235586"/>
                <a:gd name="connsiteY5336" fmla="*/ 1760070 h 3977558"/>
                <a:gd name="connsiteX5337" fmla="*/ 3835306 w 5235586"/>
                <a:gd name="connsiteY5337" fmla="*/ 1762883 h 3977558"/>
                <a:gd name="connsiteX5338" fmla="*/ 3832496 w 5235586"/>
                <a:gd name="connsiteY5338" fmla="*/ 1765694 h 3977558"/>
                <a:gd name="connsiteX5339" fmla="*/ 3787504 w 5235586"/>
                <a:gd name="connsiteY5339" fmla="*/ 1810685 h 3977558"/>
                <a:gd name="connsiteX5340" fmla="*/ 3784693 w 5235586"/>
                <a:gd name="connsiteY5340" fmla="*/ 1813496 h 3977558"/>
                <a:gd name="connsiteX5341" fmla="*/ 3781880 w 5235586"/>
                <a:gd name="connsiteY5341" fmla="*/ 1810685 h 3977558"/>
                <a:gd name="connsiteX5342" fmla="*/ 3736894 w 5235586"/>
                <a:gd name="connsiteY5342" fmla="*/ 1765694 h 3977558"/>
                <a:gd name="connsiteX5343" fmla="*/ 3734081 w 5235586"/>
                <a:gd name="connsiteY5343" fmla="*/ 1762883 h 3977558"/>
                <a:gd name="connsiteX5344" fmla="*/ 3736894 w 5235586"/>
                <a:gd name="connsiteY5344" fmla="*/ 1760070 h 3977558"/>
                <a:gd name="connsiteX5345" fmla="*/ 3784693 w 5235586"/>
                <a:gd name="connsiteY5345" fmla="*/ 1712271 h 3977558"/>
                <a:gd name="connsiteX5346" fmla="*/ 3630045 w 5235586"/>
                <a:gd name="connsiteY5346" fmla="*/ 1712271 h 3977558"/>
                <a:gd name="connsiteX5347" fmla="*/ 3677848 w 5235586"/>
                <a:gd name="connsiteY5347" fmla="*/ 1760070 h 3977558"/>
                <a:gd name="connsiteX5348" fmla="*/ 3680658 w 5235586"/>
                <a:gd name="connsiteY5348" fmla="*/ 1762883 h 3977558"/>
                <a:gd name="connsiteX5349" fmla="*/ 3677848 w 5235586"/>
                <a:gd name="connsiteY5349" fmla="*/ 1765694 h 3977558"/>
                <a:gd name="connsiteX5350" fmla="*/ 3632856 w 5235586"/>
                <a:gd name="connsiteY5350" fmla="*/ 1810685 h 3977558"/>
                <a:gd name="connsiteX5351" fmla="*/ 3630045 w 5235586"/>
                <a:gd name="connsiteY5351" fmla="*/ 1813496 h 3977558"/>
                <a:gd name="connsiteX5352" fmla="*/ 3627232 w 5235586"/>
                <a:gd name="connsiteY5352" fmla="*/ 1810685 h 3977558"/>
                <a:gd name="connsiteX5353" fmla="*/ 3582246 w 5235586"/>
                <a:gd name="connsiteY5353" fmla="*/ 1765694 h 3977558"/>
                <a:gd name="connsiteX5354" fmla="*/ 3579433 w 5235586"/>
                <a:gd name="connsiteY5354" fmla="*/ 1762883 h 3977558"/>
                <a:gd name="connsiteX5355" fmla="*/ 3582246 w 5235586"/>
                <a:gd name="connsiteY5355" fmla="*/ 1760070 h 3977558"/>
                <a:gd name="connsiteX5356" fmla="*/ 3630045 w 5235586"/>
                <a:gd name="connsiteY5356" fmla="*/ 1712271 h 3977558"/>
                <a:gd name="connsiteX5357" fmla="*/ 3472581 w 5235586"/>
                <a:gd name="connsiteY5357" fmla="*/ 1712271 h 3977558"/>
                <a:gd name="connsiteX5358" fmla="*/ 3520384 w 5235586"/>
                <a:gd name="connsiteY5358" fmla="*/ 1760070 h 3977558"/>
                <a:gd name="connsiteX5359" fmla="*/ 3523194 w 5235586"/>
                <a:gd name="connsiteY5359" fmla="*/ 1762883 h 3977558"/>
                <a:gd name="connsiteX5360" fmla="*/ 3520384 w 5235586"/>
                <a:gd name="connsiteY5360" fmla="*/ 1765694 h 3977558"/>
                <a:gd name="connsiteX5361" fmla="*/ 3475395 w 5235586"/>
                <a:gd name="connsiteY5361" fmla="*/ 1810685 h 3977558"/>
                <a:gd name="connsiteX5362" fmla="*/ 3472581 w 5235586"/>
                <a:gd name="connsiteY5362" fmla="*/ 1813496 h 3977558"/>
                <a:gd name="connsiteX5363" fmla="*/ 3469771 w 5235586"/>
                <a:gd name="connsiteY5363" fmla="*/ 1810685 h 3977558"/>
                <a:gd name="connsiteX5364" fmla="*/ 3424782 w 5235586"/>
                <a:gd name="connsiteY5364" fmla="*/ 1765694 h 3977558"/>
                <a:gd name="connsiteX5365" fmla="*/ 3421969 w 5235586"/>
                <a:gd name="connsiteY5365" fmla="*/ 1762883 h 3977558"/>
                <a:gd name="connsiteX5366" fmla="*/ 3424782 w 5235586"/>
                <a:gd name="connsiteY5366" fmla="*/ 1760070 h 3977558"/>
                <a:gd name="connsiteX5367" fmla="*/ 3472581 w 5235586"/>
                <a:gd name="connsiteY5367" fmla="*/ 1712271 h 3977558"/>
                <a:gd name="connsiteX5368" fmla="*/ 3317933 w 5235586"/>
                <a:gd name="connsiteY5368" fmla="*/ 1712271 h 3977558"/>
                <a:gd name="connsiteX5369" fmla="*/ 3365736 w 5235586"/>
                <a:gd name="connsiteY5369" fmla="*/ 1760070 h 3977558"/>
                <a:gd name="connsiteX5370" fmla="*/ 3368546 w 5235586"/>
                <a:gd name="connsiteY5370" fmla="*/ 1762883 h 3977558"/>
                <a:gd name="connsiteX5371" fmla="*/ 3365736 w 5235586"/>
                <a:gd name="connsiteY5371" fmla="*/ 1765694 h 3977558"/>
                <a:gd name="connsiteX5372" fmla="*/ 3320747 w 5235586"/>
                <a:gd name="connsiteY5372" fmla="*/ 1810685 h 3977558"/>
                <a:gd name="connsiteX5373" fmla="*/ 3317933 w 5235586"/>
                <a:gd name="connsiteY5373" fmla="*/ 1813496 h 3977558"/>
                <a:gd name="connsiteX5374" fmla="*/ 3315123 w 5235586"/>
                <a:gd name="connsiteY5374" fmla="*/ 1810685 h 3977558"/>
                <a:gd name="connsiteX5375" fmla="*/ 3270134 w 5235586"/>
                <a:gd name="connsiteY5375" fmla="*/ 1765694 h 3977558"/>
                <a:gd name="connsiteX5376" fmla="*/ 3267321 w 5235586"/>
                <a:gd name="connsiteY5376" fmla="*/ 1762883 h 3977558"/>
                <a:gd name="connsiteX5377" fmla="*/ 3270134 w 5235586"/>
                <a:gd name="connsiteY5377" fmla="*/ 1760070 h 3977558"/>
                <a:gd name="connsiteX5378" fmla="*/ 3317933 w 5235586"/>
                <a:gd name="connsiteY5378" fmla="*/ 1712271 h 3977558"/>
                <a:gd name="connsiteX5379" fmla="*/ 3163283 w 5235586"/>
                <a:gd name="connsiteY5379" fmla="*/ 1712271 h 3977558"/>
                <a:gd name="connsiteX5380" fmla="*/ 3211085 w 5235586"/>
                <a:gd name="connsiteY5380" fmla="*/ 1760070 h 3977558"/>
                <a:gd name="connsiteX5381" fmla="*/ 3213895 w 5235586"/>
                <a:gd name="connsiteY5381" fmla="*/ 1762883 h 3977558"/>
                <a:gd name="connsiteX5382" fmla="*/ 3211085 w 5235586"/>
                <a:gd name="connsiteY5382" fmla="*/ 1765694 h 3977558"/>
                <a:gd name="connsiteX5383" fmla="*/ 3166096 w 5235586"/>
                <a:gd name="connsiteY5383" fmla="*/ 1810685 h 3977558"/>
                <a:gd name="connsiteX5384" fmla="*/ 3163283 w 5235586"/>
                <a:gd name="connsiteY5384" fmla="*/ 1813496 h 3977558"/>
                <a:gd name="connsiteX5385" fmla="*/ 3160472 w 5235586"/>
                <a:gd name="connsiteY5385" fmla="*/ 1810685 h 3977558"/>
                <a:gd name="connsiteX5386" fmla="*/ 3115483 w 5235586"/>
                <a:gd name="connsiteY5386" fmla="*/ 1765694 h 3977558"/>
                <a:gd name="connsiteX5387" fmla="*/ 3112670 w 5235586"/>
                <a:gd name="connsiteY5387" fmla="*/ 1762883 h 3977558"/>
                <a:gd name="connsiteX5388" fmla="*/ 3115483 w 5235586"/>
                <a:gd name="connsiteY5388" fmla="*/ 1760070 h 3977558"/>
                <a:gd name="connsiteX5389" fmla="*/ 3163283 w 5235586"/>
                <a:gd name="connsiteY5389" fmla="*/ 1712271 h 3977558"/>
                <a:gd name="connsiteX5390" fmla="*/ 3005823 w 5235586"/>
                <a:gd name="connsiteY5390" fmla="*/ 1712271 h 3977558"/>
                <a:gd name="connsiteX5391" fmla="*/ 3053626 w 5235586"/>
                <a:gd name="connsiteY5391" fmla="*/ 1760070 h 3977558"/>
                <a:gd name="connsiteX5392" fmla="*/ 3056436 w 5235586"/>
                <a:gd name="connsiteY5392" fmla="*/ 1762883 h 3977558"/>
                <a:gd name="connsiteX5393" fmla="*/ 3053626 w 5235586"/>
                <a:gd name="connsiteY5393" fmla="*/ 1765694 h 3977558"/>
                <a:gd name="connsiteX5394" fmla="*/ 3008634 w 5235586"/>
                <a:gd name="connsiteY5394" fmla="*/ 1810685 h 3977558"/>
                <a:gd name="connsiteX5395" fmla="*/ 3005823 w 5235586"/>
                <a:gd name="connsiteY5395" fmla="*/ 1813496 h 3977558"/>
                <a:gd name="connsiteX5396" fmla="*/ 3003010 w 5235586"/>
                <a:gd name="connsiteY5396" fmla="*/ 1810685 h 3977558"/>
                <a:gd name="connsiteX5397" fmla="*/ 2958021 w 5235586"/>
                <a:gd name="connsiteY5397" fmla="*/ 1765694 h 3977558"/>
                <a:gd name="connsiteX5398" fmla="*/ 2955211 w 5235586"/>
                <a:gd name="connsiteY5398" fmla="*/ 1762883 h 3977558"/>
                <a:gd name="connsiteX5399" fmla="*/ 2958021 w 5235586"/>
                <a:gd name="connsiteY5399" fmla="*/ 1760070 h 3977558"/>
                <a:gd name="connsiteX5400" fmla="*/ 3005823 w 5235586"/>
                <a:gd name="connsiteY5400" fmla="*/ 1712271 h 3977558"/>
                <a:gd name="connsiteX5401" fmla="*/ 2851172 w 5235586"/>
                <a:gd name="connsiteY5401" fmla="*/ 1712271 h 3977558"/>
                <a:gd name="connsiteX5402" fmla="*/ 2898975 w 5235586"/>
                <a:gd name="connsiteY5402" fmla="*/ 1760070 h 3977558"/>
                <a:gd name="connsiteX5403" fmla="*/ 2901785 w 5235586"/>
                <a:gd name="connsiteY5403" fmla="*/ 1762883 h 3977558"/>
                <a:gd name="connsiteX5404" fmla="*/ 2898975 w 5235586"/>
                <a:gd name="connsiteY5404" fmla="*/ 1765694 h 3977558"/>
                <a:gd name="connsiteX5405" fmla="*/ 2853983 w 5235586"/>
                <a:gd name="connsiteY5405" fmla="*/ 1810685 h 3977558"/>
                <a:gd name="connsiteX5406" fmla="*/ 2851172 w 5235586"/>
                <a:gd name="connsiteY5406" fmla="*/ 1813496 h 3977558"/>
                <a:gd name="connsiteX5407" fmla="*/ 2848359 w 5235586"/>
                <a:gd name="connsiteY5407" fmla="*/ 1810685 h 3977558"/>
                <a:gd name="connsiteX5408" fmla="*/ 2803370 w 5235586"/>
                <a:gd name="connsiteY5408" fmla="*/ 1765694 h 3977558"/>
                <a:gd name="connsiteX5409" fmla="*/ 2800560 w 5235586"/>
                <a:gd name="connsiteY5409" fmla="*/ 1762883 h 3977558"/>
                <a:gd name="connsiteX5410" fmla="*/ 2803370 w 5235586"/>
                <a:gd name="connsiteY5410" fmla="*/ 1760070 h 3977558"/>
                <a:gd name="connsiteX5411" fmla="*/ 2851172 w 5235586"/>
                <a:gd name="connsiteY5411" fmla="*/ 1712271 h 3977558"/>
                <a:gd name="connsiteX5412" fmla="*/ 2696525 w 5235586"/>
                <a:gd name="connsiteY5412" fmla="*/ 1712271 h 3977558"/>
                <a:gd name="connsiteX5413" fmla="*/ 2744328 w 5235586"/>
                <a:gd name="connsiteY5413" fmla="*/ 1760070 h 3977558"/>
                <a:gd name="connsiteX5414" fmla="*/ 2747138 w 5235586"/>
                <a:gd name="connsiteY5414" fmla="*/ 1762883 h 3977558"/>
                <a:gd name="connsiteX5415" fmla="*/ 2744328 w 5235586"/>
                <a:gd name="connsiteY5415" fmla="*/ 1765694 h 3977558"/>
                <a:gd name="connsiteX5416" fmla="*/ 2699336 w 5235586"/>
                <a:gd name="connsiteY5416" fmla="*/ 1810685 h 3977558"/>
                <a:gd name="connsiteX5417" fmla="*/ 2696525 w 5235586"/>
                <a:gd name="connsiteY5417" fmla="*/ 1813496 h 3977558"/>
                <a:gd name="connsiteX5418" fmla="*/ 2693712 w 5235586"/>
                <a:gd name="connsiteY5418" fmla="*/ 1810685 h 3977558"/>
                <a:gd name="connsiteX5419" fmla="*/ 2648723 w 5235586"/>
                <a:gd name="connsiteY5419" fmla="*/ 1765694 h 3977558"/>
                <a:gd name="connsiteX5420" fmla="*/ 2645913 w 5235586"/>
                <a:gd name="connsiteY5420" fmla="*/ 1762883 h 3977558"/>
                <a:gd name="connsiteX5421" fmla="*/ 2648723 w 5235586"/>
                <a:gd name="connsiteY5421" fmla="*/ 1760070 h 3977558"/>
                <a:gd name="connsiteX5422" fmla="*/ 2696525 w 5235586"/>
                <a:gd name="connsiteY5422" fmla="*/ 1712271 h 3977558"/>
                <a:gd name="connsiteX5423" fmla="*/ 2539061 w 5235586"/>
                <a:gd name="connsiteY5423" fmla="*/ 1712271 h 3977558"/>
                <a:gd name="connsiteX5424" fmla="*/ 2586863 w 5235586"/>
                <a:gd name="connsiteY5424" fmla="*/ 1760070 h 3977558"/>
                <a:gd name="connsiteX5425" fmla="*/ 2589673 w 5235586"/>
                <a:gd name="connsiteY5425" fmla="*/ 1762883 h 3977558"/>
                <a:gd name="connsiteX5426" fmla="*/ 2586863 w 5235586"/>
                <a:gd name="connsiteY5426" fmla="*/ 1765694 h 3977558"/>
                <a:gd name="connsiteX5427" fmla="*/ 2541874 w 5235586"/>
                <a:gd name="connsiteY5427" fmla="*/ 1810685 h 3977558"/>
                <a:gd name="connsiteX5428" fmla="*/ 2539061 w 5235586"/>
                <a:gd name="connsiteY5428" fmla="*/ 1813496 h 3977558"/>
                <a:gd name="connsiteX5429" fmla="*/ 2536247 w 5235586"/>
                <a:gd name="connsiteY5429" fmla="*/ 1810685 h 3977558"/>
                <a:gd name="connsiteX5430" fmla="*/ 2491261 w 5235586"/>
                <a:gd name="connsiteY5430" fmla="*/ 1765694 h 3977558"/>
                <a:gd name="connsiteX5431" fmla="*/ 2488448 w 5235586"/>
                <a:gd name="connsiteY5431" fmla="*/ 1762883 h 3977558"/>
                <a:gd name="connsiteX5432" fmla="*/ 2491261 w 5235586"/>
                <a:gd name="connsiteY5432" fmla="*/ 1760070 h 3977558"/>
                <a:gd name="connsiteX5433" fmla="*/ 2539061 w 5235586"/>
                <a:gd name="connsiteY5433" fmla="*/ 1712271 h 3977558"/>
                <a:gd name="connsiteX5434" fmla="*/ 2384413 w 5235586"/>
                <a:gd name="connsiteY5434" fmla="*/ 1712271 h 3977558"/>
                <a:gd name="connsiteX5435" fmla="*/ 2432215 w 5235586"/>
                <a:gd name="connsiteY5435" fmla="*/ 1760070 h 3977558"/>
                <a:gd name="connsiteX5436" fmla="*/ 2435025 w 5235586"/>
                <a:gd name="connsiteY5436" fmla="*/ 1762883 h 3977558"/>
                <a:gd name="connsiteX5437" fmla="*/ 2432215 w 5235586"/>
                <a:gd name="connsiteY5437" fmla="*/ 1765694 h 3977558"/>
                <a:gd name="connsiteX5438" fmla="*/ 2387226 w 5235586"/>
                <a:gd name="connsiteY5438" fmla="*/ 1810685 h 3977558"/>
                <a:gd name="connsiteX5439" fmla="*/ 2384413 w 5235586"/>
                <a:gd name="connsiteY5439" fmla="*/ 1813496 h 3977558"/>
                <a:gd name="connsiteX5440" fmla="*/ 2381599 w 5235586"/>
                <a:gd name="connsiteY5440" fmla="*/ 1810685 h 3977558"/>
                <a:gd name="connsiteX5441" fmla="*/ 2336613 w 5235586"/>
                <a:gd name="connsiteY5441" fmla="*/ 1765694 h 3977558"/>
                <a:gd name="connsiteX5442" fmla="*/ 2333800 w 5235586"/>
                <a:gd name="connsiteY5442" fmla="*/ 1762883 h 3977558"/>
                <a:gd name="connsiteX5443" fmla="*/ 2336613 w 5235586"/>
                <a:gd name="connsiteY5443" fmla="*/ 1760070 h 3977558"/>
                <a:gd name="connsiteX5444" fmla="*/ 2384413 w 5235586"/>
                <a:gd name="connsiteY5444" fmla="*/ 1712271 h 3977558"/>
                <a:gd name="connsiteX5445" fmla="*/ 2229761 w 5235586"/>
                <a:gd name="connsiteY5445" fmla="*/ 1712271 h 3977558"/>
                <a:gd name="connsiteX5446" fmla="*/ 2277564 w 5235586"/>
                <a:gd name="connsiteY5446" fmla="*/ 1760070 h 3977558"/>
                <a:gd name="connsiteX5447" fmla="*/ 2280374 w 5235586"/>
                <a:gd name="connsiteY5447" fmla="*/ 1762883 h 3977558"/>
                <a:gd name="connsiteX5448" fmla="*/ 2277564 w 5235586"/>
                <a:gd name="connsiteY5448" fmla="*/ 1765694 h 3977558"/>
                <a:gd name="connsiteX5449" fmla="*/ 2232575 w 5235586"/>
                <a:gd name="connsiteY5449" fmla="*/ 1810685 h 3977558"/>
                <a:gd name="connsiteX5450" fmla="*/ 2229761 w 5235586"/>
                <a:gd name="connsiteY5450" fmla="*/ 1813496 h 3977558"/>
                <a:gd name="connsiteX5451" fmla="*/ 2226948 w 5235586"/>
                <a:gd name="connsiteY5451" fmla="*/ 1810685 h 3977558"/>
                <a:gd name="connsiteX5452" fmla="*/ 2181962 w 5235586"/>
                <a:gd name="connsiteY5452" fmla="*/ 1765694 h 3977558"/>
                <a:gd name="connsiteX5453" fmla="*/ 2179149 w 5235586"/>
                <a:gd name="connsiteY5453" fmla="*/ 1762883 h 3977558"/>
                <a:gd name="connsiteX5454" fmla="*/ 2181962 w 5235586"/>
                <a:gd name="connsiteY5454" fmla="*/ 1760070 h 3977558"/>
                <a:gd name="connsiteX5455" fmla="*/ 2229761 w 5235586"/>
                <a:gd name="connsiteY5455" fmla="*/ 1712271 h 3977558"/>
                <a:gd name="connsiteX5456" fmla="*/ 2075115 w 5235586"/>
                <a:gd name="connsiteY5456" fmla="*/ 1712271 h 3977558"/>
                <a:gd name="connsiteX5457" fmla="*/ 2122917 w 5235586"/>
                <a:gd name="connsiteY5457" fmla="*/ 1760070 h 3977558"/>
                <a:gd name="connsiteX5458" fmla="*/ 2125727 w 5235586"/>
                <a:gd name="connsiteY5458" fmla="*/ 1762883 h 3977558"/>
                <a:gd name="connsiteX5459" fmla="*/ 2122917 w 5235586"/>
                <a:gd name="connsiteY5459" fmla="*/ 1765694 h 3977558"/>
                <a:gd name="connsiteX5460" fmla="*/ 2077928 w 5235586"/>
                <a:gd name="connsiteY5460" fmla="*/ 1810685 h 3977558"/>
                <a:gd name="connsiteX5461" fmla="*/ 2075115 w 5235586"/>
                <a:gd name="connsiteY5461" fmla="*/ 1813496 h 3977558"/>
                <a:gd name="connsiteX5462" fmla="*/ 2072301 w 5235586"/>
                <a:gd name="connsiteY5462" fmla="*/ 1810685 h 3977558"/>
                <a:gd name="connsiteX5463" fmla="*/ 2027315 w 5235586"/>
                <a:gd name="connsiteY5463" fmla="*/ 1765694 h 3977558"/>
                <a:gd name="connsiteX5464" fmla="*/ 2024502 w 5235586"/>
                <a:gd name="connsiteY5464" fmla="*/ 1762883 h 3977558"/>
                <a:gd name="connsiteX5465" fmla="*/ 2027315 w 5235586"/>
                <a:gd name="connsiteY5465" fmla="*/ 1760070 h 3977558"/>
                <a:gd name="connsiteX5466" fmla="*/ 2075115 w 5235586"/>
                <a:gd name="connsiteY5466" fmla="*/ 1712271 h 3977558"/>
                <a:gd name="connsiteX5467" fmla="*/ 1917652 w 5235586"/>
                <a:gd name="connsiteY5467" fmla="*/ 1712271 h 3977558"/>
                <a:gd name="connsiteX5468" fmla="*/ 1965455 w 5235586"/>
                <a:gd name="connsiteY5468" fmla="*/ 1760070 h 3977558"/>
                <a:gd name="connsiteX5469" fmla="*/ 1968265 w 5235586"/>
                <a:gd name="connsiteY5469" fmla="*/ 1762883 h 3977558"/>
                <a:gd name="connsiteX5470" fmla="*/ 1965455 w 5235586"/>
                <a:gd name="connsiteY5470" fmla="*/ 1765694 h 3977558"/>
                <a:gd name="connsiteX5471" fmla="*/ 1920463 w 5235586"/>
                <a:gd name="connsiteY5471" fmla="*/ 1810685 h 3977558"/>
                <a:gd name="connsiteX5472" fmla="*/ 1917652 w 5235586"/>
                <a:gd name="connsiteY5472" fmla="*/ 1813496 h 3977558"/>
                <a:gd name="connsiteX5473" fmla="*/ 1914839 w 5235586"/>
                <a:gd name="connsiteY5473" fmla="*/ 1810685 h 3977558"/>
                <a:gd name="connsiteX5474" fmla="*/ 1869850 w 5235586"/>
                <a:gd name="connsiteY5474" fmla="*/ 1765694 h 3977558"/>
                <a:gd name="connsiteX5475" fmla="*/ 1867040 w 5235586"/>
                <a:gd name="connsiteY5475" fmla="*/ 1762883 h 3977558"/>
                <a:gd name="connsiteX5476" fmla="*/ 1869850 w 5235586"/>
                <a:gd name="connsiteY5476" fmla="*/ 1760070 h 3977558"/>
                <a:gd name="connsiteX5477" fmla="*/ 1917652 w 5235586"/>
                <a:gd name="connsiteY5477" fmla="*/ 1712271 h 3977558"/>
                <a:gd name="connsiteX5478" fmla="*/ 1763004 w 5235586"/>
                <a:gd name="connsiteY5478" fmla="*/ 1712271 h 3977558"/>
                <a:gd name="connsiteX5479" fmla="*/ 1810807 w 5235586"/>
                <a:gd name="connsiteY5479" fmla="*/ 1760070 h 3977558"/>
                <a:gd name="connsiteX5480" fmla="*/ 1813617 w 5235586"/>
                <a:gd name="connsiteY5480" fmla="*/ 1762883 h 3977558"/>
                <a:gd name="connsiteX5481" fmla="*/ 1810807 w 5235586"/>
                <a:gd name="connsiteY5481" fmla="*/ 1765694 h 3977558"/>
                <a:gd name="connsiteX5482" fmla="*/ 1765815 w 5235586"/>
                <a:gd name="connsiteY5482" fmla="*/ 1810685 h 3977558"/>
                <a:gd name="connsiteX5483" fmla="*/ 1763004 w 5235586"/>
                <a:gd name="connsiteY5483" fmla="*/ 1813496 h 3977558"/>
                <a:gd name="connsiteX5484" fmla="*/ 1760191 w 5235586"/>
                <a:gd name="connsiteY5484" fmla="*/ 1810685 h 3977558"/>
                <a:gd name="connsiteX5485" fmla="*/ 1715202 w 5235586"/>
                <a:gd name="connsiteY5485" fmla="*/ 1765694 h 3977558"/>
                <a:gd name="connsiteX5486" fmla="*/ 1712392 w 5235586"/>
                <a:gd name="connsiteY5486" fmla="*/ 1762883 h 3977558"/>
                <a:gd name="connsiteX5487" fmla="*/ 1715202 w 5235586"/>
                <a:gd name="connsiteY5487" fmla="*/ 1760070 h 3977558"/>
                <a:gd name="connsiteX5488" fmla="*/ 1763004 w 5235586"/>
                <a:gd name="connsiteY5488" fmla="*/ 1712271 h 3977558"/>
                <a:gd name="connsiteX5489" fmla="*/ 1608353 w 5235586"/>
                <a:gd name="connsiteY5489" fmla="*/ 1712271 h 3977558"/>
                <a:gd name="connsiteX5490" fmla="*/ 1656156 w 5235586"/>
                <a:gd name="connsiteY5490" fmla="*/ 1760070 h 3977558"/>
                <a:gd name="connsiteX5491" fmla="*/ 1658966 w 5235586"/>
                <a:gd name="connsiteY5491" fmla="*/ 1762883 h 3977558"/>
                <a:gd name="connsiteX5492" fmla="*/ 1656156 w 5235586"/>
                <a:gd name="connsiteY5492" fmla="*/ 1765694 h 3977558"/>
                <a:gd name="connsiteX5493" fmla="*/ 1611164 w 5235586"/>
                <a:gd name="connsiteY5493" fmla="*/ 1810685 h 3977558"/>
                <a:gd name="connsiteX5494" fmla="*/ 1608353 w 5235586"/>
                <a:gd name="connsiteY5494" fmla="*/ 1813496 h 3977558"/>
                <a:gd name="connsiteX5495" fmla="*/ 1605540 w 5235586"/>
                <a:gd name="connsiteY5495" fmla="*/ 1810685 h 3977558"/>
                <a:gd name="connsiteX5496" fmla="*/ 1560551 w 5235586"/>
                <a:gd name="connsiteY5496" fmla="*/ 1765694 h 3977558"/>
                <a:gd name="connsiteX5497" fmla="*/ 1557741 w 5235586"/>
                <a:gd name="connsiteY5497" fmla="*/ 1762883 h 3977558"/>
                <a:gd name="connsiteX5498" fmla="*/ 1560551 w 5235586"/>
                <a:gd name="connsiteY5498" fmla="*/ 1760070 h 3977558"/>
                <a:gd name="connsiteX5499" fmla="*/ 1608353 w 5235586"/>
                <a:gd name="connsiteY5499" fmla="*/ 1712271 h 3977558"/>
                <a:gd name="connsiteX5500" fmla="*/ 1450892 w 5235586"/>
                <a:gd name="connsiteY5500" fmla="*/ 1712271 h 3977558"/>
                <a:gd name="connsiteX5501" fmla="*/ 1498695 w 5235586"/>
                <a:gd name="connsiteY5501" fmla="*/ 1760070 h 3977558"/>
                <a:gd name="connsiteX5502" fmla="*/ 1501505 w 5235586"/>
                <a:gd name="connsiteY5502" fmla="*/ 1762883 h 3977558"/>
                <a:gd name="connsiteX5503" fmla="*/ 1498695 w 5235586"/>
                <a:gd name="connsiteY5503" fmla="*/ 1765694 h 3977558"/>
                <a:gd name="connsiteX5504" fmla="*/ 1453706 w 5235586"/>
                <a:gd name="connsiteY5504" fmla="*/ 1810685 h 3977558"/>
                <a:gd name="connsiteX5505" fmla="*/ 1450892 w 5235586"/>
                <a:gd name="connsiteY5505" fmla="*/ 1813496 h 3977558"/>
                <a:gd name="connsiteX5506" fmla="*/ 1448079 w 5235586"/>
                <a:gd name="connsiteY5506" fmla="*/ 1810685 h 3977558"/>
                <a:gd name="connsiteX5507" fmla="*/ 1403090 w 5235586"/>
                <a:gd name="connsiteY5507" fmla="*/ 1765694 h 3977558"/>
                <a:gd name="connsiteX5508" fmla="*/ 1400280 w 5235586"/>
                <a:gd name="connsiteY5508" fmla="*/ 1762883 h 3977558"/>
                <a:gd name="connsiteX5509" fmla="*/ 1403090 w 5235586"/>
                <a:gd name="connsiteY5509" fmla="*/ 1760070 h 3977558"/>
                <a:gd name="connsiteX5510" fmla="*/ 1450892 w 5235586"/>
                <a:gd name="connsiteY5510" fmla="*/ 1712271 h 3977558"/>
                <a:gd name="connsiteX5511" fmla="*/ 1296244 w 5235586"/>
                <a:gd name="connsiteY5511" fmla="*/ 1712271 h 3977558"/>
                <a:gd name="connsiteX5512" fmla="*/ 1344046 w 5235586"/>
                <a:gd name="connsiteY5512" fmla="*/ 1760070 h 3977558"/>
                <a:gd name="connsiteX5513" fmla="*/ 1346857 w 5235586"/>
                <a:gd name="connsiteY5513" fmla="*/ 1762883 h 3977558"/>
                <a:gd name="connsiteX5514" fmla="*/ 1344046 w 5235586"/>
                <a:gd name="connsiteY5514" fmla="*/ 1765694 h 3977558"/>
                <a:gd name="connsiteX5515" fmla="*/ 1299058 w 5235586"/>
                <a:gd name="connsiteY5515" fmla="*/ 1810685 h 3977558"/>
                <a:gd name="connsiteX5516" fmla="*/ 1296244 w 5235586"/>
                <a:gd name="connsiteY5516" fmla="*/ 1813496 h 3977558"/>
                <a:gd name="connsiteX5517" fmla="*/ 1293431 w 5235586"/>
                <a:gd name="connsiteY5517" fmla="*/ 1810685 h 3977558"/>
                <a:gd name="connsiteX5518" fmla="*/ 1248442 w 5235586"/>
                <a:gd name="connsiteY5518" fmla="*/ 1765694 h 3977558"/>
                <a:gd name="connsiteX5519" fmla="*/ 1245632 w 5235586"/>
                <a:gd name="connsiteY5519" fmla="*/ 1762883 h 3977558"/>
                <a:gd name="connsiteX5520" fmla="*/ 1248442 w 5235586"/>
                <a:gd name="connsiteY5520" fmla="*/ 1760070 h 3977558"/>
                <a:gd name="connsiteX5521" fmla="*/ 1296244 w 5235586"/>
                <a:gd name="connsiteY5521" fmla="*/ 1712271 h 3977558"/>
                <a:gd name="connsiteX5522" fmla="*/ 1141593 w 5235586"/>
                <a:gd name="connsiteY5522" fmla="*/ 1712271 h 3977558"/>
                <a:gd name="connsiteX5523" fmla="*/ 1189395 w 5235586"/>
                <a:gd name="connsiteY5523" fmla="*/ 1760070 h 3977558"/>
                <a:gd name="connsiteX5524" fmla="*/ 1192206 w 5235586"/>
                <a:gd name="connsiteY5524" fmla="*/ 1762883 h 3977558"/>
                <a:gd name="connsiteX5525" fmla="*/ 1189395 w 5235586"/>
                <a:gd name="connsiteY5525" fmla="*/ 1765694 h 3977558"/>
                <a:gd name="connsiteX5526" fmla="*/ 1144407 w 5235586"/>
                <a:gd name="connsiteY5526" fmla="*/ 1810685 h 3977558"/>
                <a:gd name="connsiteX5527" fmla="*/ 1141593 w 5235586"/>
                <a:gd name="connsiteY5527" fmla="*/ 1813496 h 3977558"/>
                <a:gd name="connsiteX5528" fmla="*/ 1138780 w 5235586"/>
                <a:gd name="connsiteY5528" fmla="*/ 1810685 h 3977558"/>
                <a:gd name="connsiteX5529" fmla="*/ 1093791 w 5235586"/>
                <a:gd name="connsiteY5529" fmla="*/ 1765694 h 3977558"/>
                <a:gd name="connsiteX5530" fmla="*/ 1090981 w 5235586"/>
                <a:gd name="connsiteY5530" fmla="*/ 1762883 h 3977558"/>
                <a:gd name="connsiteX5531" fmla="*/ 1093791 w 5235586"/>
                <a:gd name="connsiteY5531" fmla="*/ 1760070 h 3977558"/>
                <a:gd name="connsiteX5532" fmla="*/ 1141593 w 5235586"/>
                <a:gd name="connsiteY5532" fmla="*/ 1712271 h 3977558"/>
                <a:gd name="connsiteX5533" fmla="*/ 984132 w 5235586"/>
                <a:gd name="connsiteY5533" fmla="*/ 1712271 h 3977558"/>
                <a:gd name="connsiteX5534" fmla="*/ 1031934 w 5235586"/>
                <a:gd name="connsiteY5534" fmla="*/ 1760070 h 3977558"/>
                <a:gd name="connsiteX5535" fmla="*/ 1034745 w 5235586"/>
                <a:gd name="connsiteY5535" fmla="*/ 1762883 h 3977558"/>
                <a:gd name="connsiteX5536" fmla="*/ 1031934 w 5235586"/>
                <a:gd name="connsiteY5536" fmla="*/ 1765694 h 3977558"/>
                <a:gd name="connsiteX5537" fmla="*/ 986946 w 5235586"/>
                <a:gd name="connsiteY5537" fmla="*/ 1810685 h 3977558"/>
                <a:gd name="connsiteX5538" fmla="*/ 984132 w 5235586"/>
                <a:gd name="connsiteY5538" fmla="*/ 1813496 h 3977558"/>
                <a:gd name="connsiteX5539" fmla="*/ 981319 w 5235586"/>
                <a:gd name="connsiteY5539" fmla="*/ 1810685 h 3977558"/>
                <a:gd name="connsiteX5540" fmla="*/ 936330 w 5235586"/>
                <a:gd name="connsiteY5540" fmla="*/ 1765694 h 3977558"/>
                <a:gd name="connsiteX5541" fmla="*/ 933520 w 5235586"/>
                <a:gd name="connsiteY5541" fmla="*/ 1762883 h 3977558"/>
                <a:gd name="connsiteX5542" fmla="*/ 936330 w 5235586"/>
                <a:gd name="connsiteY5542" fmla="*/ 1760070 h 3977558"/>
                <a:gd name="connsiteX5543" fmla="*/ 984132 w 5235586"/>
                <a:gd name="connsiteY5543" fmla="*/ 1712271 h 3977558"/>
                <a:gd name="connsiteX5544" fmla="*/ 829484 w 5235586"/>
                <a:gd name="connsiteY5544" fmla="*/ 1712271 h 3977558"/>
                <a:gd name="connsiteX5545" fmla="*/ 877286 w 5235586"/>
                <a:gd name="connsiteY5545" fmla="*/ 1760070 h 3977558"/>
                <a:gd name="connsiteX5546" fmla="*/ 880097 w 5235586"/>
                <a:gd name="connsiteY5546" fmla="*/ 1762883 h 3977558"/>
                <a:gd name="connsiteX5547" fmla="*/ 877286 w 5235586"/>
                <a:gd name="connsiteY5547" fmla="*/ 1765694 h 3977558"/>
                <a:gd name="connsiteX5548" fmla="*/ 832298 w 5235586"/>
                <a:gd name="connsiteY5548" fmla="*/ 1810685 h 3977558"/>
                <a:gd name="connsiteX5549" fmla="*/ 829484 w 5235586"/>
                <a:gd name="connsiteY5549" fmla="*/ 1813496 h 3977558"/>
                <a:gd name="connsiteX5550" fmla="*/ 826671 w 5235586"/>
                <a:gd name="connsiteY5550" fmla="*/ 1810685 h 3977558"/>
                <a:gd name="connsiteX5551" fmla="*/ 781682 w 5235586"/>
                <a:gd name="connsiteY5551" fmla="*/ 1765694 h 3977558"/>
                <a:gd name="connsiteX5552" fmla="*/ 778872 w 5235586"/>
                <a:gd name="connsiteY5552" fmla="*/ 1762883 h 3977558"/>
                <a:gd name="connsiteX5553" fmla="*/ 781682 w 5235586"/>
                <a:gd name="connsiteY5553" fmla="*/ 1760070 h 3977558"/>
                <a:gd name="connsiteX5554" fmla="*/ 829484 w 5235586"/>
                <a:gd name="connsiteY5554" fmla="*/ 1712271 h 3977558"/>
                <a:gd name="connsiteX5555" fmla="*/ 674833 w 5235586"/>
                <a:gd name="connsiteY5555" fmla="*/ 1712271 h 3977558"/>
                <a:gd name="connsiteX5556" fmla="*/ 722635 w 5235586"/>
                <a:gd name="connsiteY5556" fmla="*/ 1760070 h 3977558"/>
                <a:gd name="connsiteX5557" fmla="*/ 725446 w 5235586"/>
                <a:gd name="connsiteY5557" fmla="*/ 1762883 h 3977558"/>
                <a:gd name="connsiteX5558" fmla="*/ 722635 w 5235586"/>
                <a:gd name="connsiteY5558" fmla="*/ 1765694 h 3977558"/>
                <a:gd name="connsiteX5559" fmla="*/ 677647 w 5235586"/>
                <a:gd name="connsiteY5559" fmla="*/ 1810685 h 3977558"/>
                <a:gd name="connsiteX5560" fmla="*/ 674833 w 5235586"/>
                <a:gd name="connsiteY5560" fmla="*/ 1813496 h 3977558"/>
                <a:gd name="connsiteX5561" fmla="*/ 672020 w 5235586"/>
                <a:gd name="connsiteY5561" fmla="*/ 1810685 h 3977558"/>
                <a:gd name="connsiteX5562" fmla="*/ 627031 w 5235586"/>
                <a:gd name="connsiteY5562" fmla="*/ 1765694 h 3977558"/>
                <a:gd name="connsiteX5563" fmla="*/ 624221 w 5235586"/>
                <a:gd name="connsiteY5563" fmla="*/ 1762883 h 3977558"/>
                <a:gd name="connsiteX5564" fmla="*/ 627031 w 5235586"/>
                <a:gd name="connsiteY5564" fmla="*/ 1760070 h 3977558"/>
                <a:gd name="connsiteX5565" fmla="*/ 674833 w 5235586"/>
                <a:gd name="connsiteY5565" fmla="*/ 1712271 h 3977558"/>
                <a:gd name="connsiteX5566" fmla="*/ 517372 w 5235586"/>
                <a:gd name="connsiteY5566" fmla="*/ 1712271 h 3977558"/>
                <a:gd name="connsiteX5567" fmla="*/ 565174 w 5235586"/>
                <a:gd name="connsiteY5567" fmla="*/ 1760070 h 3977558"/>
                <a:gd name="connsiteX5568" fmla="*/ 567985 w 5235586"/>
                <a:gd name="connsiteY5568" fmla="*/ 1762883 h 3977558"/>
                <a:gd name="connsiteX5569" fmla="*/ 565174 w 5235586"/>
                <a:gd name="connsiteY5569" fmla="*/ 1765694 h 3977558"/>
                <a:gd name="connsiteX5570" fmla="*/ 520183 w 5235586"/>
                <a:gd name="connsiteY5570" fmla="*/ 1810685 h 3977558"/>
                <a:gd name="connsiteX5571" fmla="*/ 517372 w 5235586"/>
                <a:gd name="connsiteY5571" fmla="*/ 1813496 h 3977558"/>
                <a:gd name="connsiteX5572" fmla="*/ 514559 w 5235586"/>
                <a:gd name="connsiteY5572" fmla="*/ 1810685 h 3977558"/>
                <a:gd name="connsiteX5573" fmla="*/ 469570 w 5235586"/>
                <a:gd name="connsiteY5573" fmla="*/ 1765694 h 3977558"/>
                <a:gd name="connsiteX5574" fmla="*/ 466760 w 5235586"/>
                <a:gd name="connsiteY5574" fmla="*/ 1762883 h 3977558"/>
                <a:gd name="connsiteX5575" fmla="*/ 469570 w 5235586"/>
                <a:gd name="connsiteY5575" fmla="*/ 1760070 h 3977558"/>
                <a:gd name="connsiteX5576" fmla="*/ 517372 w 5235586"/>
                <a:gd name="connsiteY5576" fmla="*/ 1712271 h 3977558"/>
                <a:gd name="connsiteX5577" fmla="*/ 362724 w 5235586"/>
                <a:gd name="connsiteY5577" fmla="*/ 1712271 h 3977558"/>
                <a:gd name="connsiteX5578" fmla="*/ 410526 w 5235586"/>
                <a:gd name="connsiteY5578" fmla="*/ 1760070 h 3977558"/>
                <a:gd name="connsiteX5579" fmla="*/ 413337 w 5235586"/>
                <a:gd name="connsiteY5579" fmla="*/ 1762883 h 3977558"/>
                <a:gd name="connsiteX5580" fmla="*/ 410526 w 5235586"/>
                <a:gd name="connsiteY5580" fmla="*/ 1765694 h 3977558"/>
                <a:gd name="connsiteX5581" fmla="*/ 365535 w 5235586"/>
                <a:gd name="connsiteY5581" fmla="*/ 1810685 h 3977558"/>
                <a:gd name="connsiteX5582" fmla="*/ 362724 w 5235586"/>
                <a:gd name="connsiteY5582" fmla="*/ 1813496 h 3977558"/>
                <a:gd name="connsiteX5583" fmla="*/ 359911 w 5235586"/>
                <a:gd name="connsiteY5583" fmla="*/ 1810685 h 3977558"/>
                <a:gd name="connsiteX5584" fmla="*/ 314922 w 5235586"/>
                <a:gd name="connsiteY5584" fmla="*/ 1765694 h 3977558"/>
                <a:gd name="connsiteX5585" fmla="*/ 312112 w 5235586"/>
                <a:gd name="connsiteY5585" fmla="*/ 1762883 h 3977558"/>
                <a:gd name="connsiteX5586" fmla="*/ 314922 w 5235586"/>
                <a:gd name="connsiteY5586" fmla="*/ 1760070 h 3977558"/>
                <a:gd name="connsiteX5587" fmla="*/ 362724 w 5235586"/>
                <a:gd name="connsiteY5587" fmla="*/ 1712271 h 3977558"/>
                <a:gd name="connsiteX5588" fmla="*/ 208073 w 5235586"/>
                <a:gd name="connsiteY5588" fmla="*/ 1712271 h 3977558"/>
                <a:gd name="connsiteX5589" fmla="*/ 255875 w 5235586"/>
                <a:gd name="connsiteY5589" fmla="*/ 1760070 h 3977558"/>
                <a:gd name="connsiteX5590" fmla="*/ 258686 w 5235586"/>
                <a:gd name="connsiteY5590" fmla="*/ 1762883 h 3977558"/>
                <a:gd name="connsiteX5591" fmla="*/ 255875 w 5235586"/>
                <a:gd name="connsiteY5591" fmla="*/ 1765694 h 3977558"/>
                <a:gd name="connsiteX5592" fmla="*/ 210884 w 5235586"/>
                <a:gd name="connsiteY5592" fmla="*/ 1810685 h 3977558"/>
                <a:gd name="connsiteX5593" fmla="*/ 208073 w 5235586"/>
                <a:gd name="connsiteY5593" fmla="*/ 1813496 h 3977558"/>
                <a:gd name="connsiteX5594" fmla="*/ 205260 w 5235586"/>
                <a:gd name="connsiteY5594" fmla="*/ 1810685 h 3977558"/>
                <a:gd name="connsiteX5595" fmla="*/ 160271 w 5235586"/>
                <a:gd name="connsiteY5595" fmla="*/ 1765694 h 3977558"/>
                <a:gd name="connsiteX5596" fmla="*/ 157461 w 5235586"/>
                <a:gd name="connsiteY5596" fmla="*/ 1762883 h 3977558"/>
                <a:gd name="connsiteX5597" fmla="*/ 160271 w 5235586"/>
                <a:gd name="connsiteY5597" fmla="*/ 1760070 h 3977558"/>
                <a:gd name="connsiteX5598" fmla="*/ 208073 w 5235586"/>
                <a:gd name="connsiteY5598" fmla="*/ 1712271 h 3977558"/>
                <a:gd name="connsiteX5599" fmla="*/ 50612 w 5235586"/>
                <a:gd name="connsiteY5599" fmla="*/ 1712271 h 3977558"/>
                <a:gd name="connsiteX5600" fmla="*/ 98414 w 5235586"/>
                <a:gd name="connsiteY5600" fmla="*/ 1760070 h 3977558"/>
                <a:gd name="connsiteX5601" fmla="*/ 101225 w 5235586"/>
                <a:gd name="connsiteY5601" fmla="*/ 1762883 h 3977558"/>
                <a:gd name="connsiteX5602" fmla="*/ 98414 w 5235586"/>
                <a:gd name="connsiteY5602" fmla="*/ 1765694 h 3977558"/>
                <a:gd name="connsiteX5603" fmla="*/ 53426 w 5235586"/>
                <a:gd name="connsiteY5603" fmla="*/ 1810685 h 3977558"/>
                <a:gd name="connsiteX5604" fmla="*/ 50612 w 5235586"/>
                <a:gd name="connsiteY5604" fmla="*/ 1813496 h 3977558"/>
                <a:gd name="connsiteX5605" fmla="*/ 47802 w 5235586"/>
                <a:gd name="connsiteY5605" fmla="*/ 1810685 h 3977558"/>
                <a:gd name="connsiteX5606" fmla="*/ 2813 w 5235586"/>
                <a:gd name="connsiteY5606" fmla="*/ 1765694 h 3977558"/>
                <a:gd name="connsiteX5607" fmla="*/ 0 w 5235586"/>
                <a:gd name="connsiteY5607" fmla="*/ 1762883 h 3977558"/>
                <a:gd name="connsiteX5608" fmla="*/ 2813 w 5235586"/>
                <a:gd name="connsiteY5608" fmla="*/ 1760070 h 3977558"/>
                <a:gd name="connsiteX5609" fmla="*/ 50612 w 5235586"/>
                <a:gd name="connsiteY5609" fmla="*/ 1712271 h 3977558"/>
                <a:gd name="connsiteX5610" fmla="*/ 5184973 w 5235586"/>
                <a:gd name="connsiteY5610" fmla="*/ 1554810 h 3977558"/>
                <a:gd name="connsiteX5611" fmla="*/ 5232776 w 5235586"/>
                <a:gd name="connsiteY5611" fmla="*/ 1602612 h 3977558"/>
                <a:gd name="connsiteX5612" fmla="*/ 5235586 w 5235586"/>
                <a:gd name="connsiteY5612" fmla="*/ 1605422 h 3977558"/>
                <a:gd name="connsiteX5613" fmla="*/ 5232776 w 5235586"/>
                <a:gd name="connsiteY5613" fmla="*/ 1608233 h 3977558"/>
                <a:gd name="connsiteX5614" fmla="*/ 5187787 w 5235586"/>
                <a:gd name="connsiteY5614" fmla="*/ 1653224 h 3977558"/>
                <a:gd name="connsiteX5615" fmla="*/ 5184973 w 5235586"/>
                <a:gd name="connsiteY5615" fmla="*/ 1656035 h 3977558"/>
                <a:gd name="connsiteX5616" fmla="*/ 5182163 w 5235586"/>
                <a:gd name="connsiteY5616" fmla="*/ 1653224 h 3977558"/>
                <a:gd name="connsiteX5617" fmla="*/ 5137174 w 5235586"/>
                <a:gd name="connsiteY5617" fmla="*/ 1608233 h 3977558"/>
                <a:gd name="connsiteX5618" fmla="*/ 5134361 w 5235586"/>
                <a:gd name="connsiteY5618" fmla="*/ 1605422 h 3977558"/>
                <a:gd name="connsiteX5619" fmla="*/ 5137174 w 5235586"/>
                <a:gd name="connsiteY5619" fmla="*/ 1602612 h 3977558"/>
                <a:gd name="connsiteX5620" fmla="*/ 5184973 w 5235586"/>
                <a:gd name="connsiteY5620" fmla="*/ 1554810 h 3977558"/>
                <a:gd name="connsiteX5621" fmla="*/ 5030325 w 5235586"/>
                <a:gd name="connsiteY5621" fmla="*/ 1554810 h 3977558"/>
                <a:gd name="connsiteX5622" fmla="*/ 5078128 w 5235586"/>
                <a:gd name="connsiteY5622" fmla="*/ 1602612 h 3977558"/>
                <a:gd name="connsiteX5623" fmla="*/ 5080938 w 5235586"/>
                <a:gd name="connsiteY5623" fmla="*/ 1605422 h 3977558"/>
                <a:gd name="connsiteX5624" fmla="*/ 5078128 w 5235586"/>
                <a:gd name="connsiteY5624" fmla="*/ 1608233 h 3977558"/>
                <a:gd name="connsiteX5625" fmla="*/ 5033136 w 5235586"/>
                <a:gd name="connsiteY5625" fmla="*/ 1653224 h 3977558"/>
                <a:gd name="connsiteX5626" fmla="*/ 5030325 w 5235586"/>
                <a:gd name="connsiteY5626" fmla="*/ 1656035 h 3977558"/>
                <a:gd name="connsiteX5627" fmla="*/ 5027512 w 5235586"/>
                <a:gd name="connsiteY5627" fmla="*/ 1653224 h 3977558"/>
                <a:gd name="connsiteX5628" fmla="*/ 4982523 w 5235586"/>
                <a:gd name="connsiteY5628" fmla="*/ 1608233 h 3977558"/>
                <a:gd name="connsiteX5629" fmla="*/ 4979713 w 5235586"/>
                <a:gd name="connsiteY5629" fmla="*/ 1605422 h 3977558"/>
                <a:gd name="connsiteX5630" fmla="*/ 4982523 w 5235586"/>
                <a:gd name="connsiteY5630" fmla="*/ 1602612 h 3977558"/>
                <a:gd name="connsiteX5631" fmla="*/ 5030325 w 5235586"/>
                <a:gd name="connsiteY5631" fmla="*/ 1554810 h 3977558"/>
                <a:gd name="connsiteX5632" fmla="*/ 4872861 w 5235586"/>
                <a:gd name="connsiteY5632" fmla="*/ 1554810 h 3977558"/>
                <a:gd name="connsiteX5633" fmla="*/ 4920664 w 5235586"/>
                <a:gd name="connsiteY5633" fmla="*/ 1602612 h 3977558"/>
                <a:gd name="connsiteX5634" fmla="*/ 4923474 w 5235586"/>
                <a:gd name="connsiteY5634" fmla="*/ 1605422 h 3977558"/>
                <a:gd name="connsiteX5635" fmla="*/ 4920664 w 5235586"/>
                <a:gd name="connsiteY5635" fmla="*/ 1608233 h 3977558"/>
                <a:gd name="connsiteX5636" fmla="*/ 4875675 w 5235586"/>
                <a:gd name="connsiteY5636" fmla="*/ 1653224 h 3977558"/>
                <a:gd name="connsiteX5637" fmla="*/ 4872861 w 5235586"/>
                <a:gd name="connsiteY5637" fmla="*/ 1656035 h 3977558"/>
                <a:gd name="connsiteX5638" fmla="*/ 4870048 w 5235586"/>
                <a:gd name="connsiteY5638" fmla="*/ 1653224 h 3977558"/>
                <a:gd name="connsiteX5639" fmla="*/ 4825062 w 5235586"/>
                <a:gd name="connsiteY5639" fmla="*/ 1608233 h 3977558"/>
                <a:gd name="connsiteX5640" fmla="*/ 4822249 w 5235586"/>
                <a:gd name="connsiteY5640" fmla="*/ 1605422 h 3977558"/>
                <a:gd name="connsiteX5641" fmla="*/ 4825062 w 5235586"/>
                <a:gd name="connsiteY5641" fmla="*/ 1602612 h 3977558"/>
                <a:gd name="connsiteX5642" fmla="*/ 4872861 w 5235586"/>
                <a:gd name="connsiteY5642" fmla="*/ 1554810 h 3977558"/>
                <a:gd name="connsiteX5643" fmla="*/ 4718213 w 5235586"/>
                <a:gd name="connsiteY5643" fmla="*/ 1554810 h 3977558"/>
                <a:gd name="connsiteX5644" fmla="*/ 4766016 w 5235586"/>
                <a:gd name="connsiteY5644" fmla="*/ 1602612 h 3977558"/>
                <a:gd name="connsiteX5645" fmla="*/ 4768826 w 5235586"/>
                <a:gd name="connsiteY5645" fmla="*/ 1605422 h 3977558"/>
                <a:gd name="connsiteX5646" fmla="*/ 4766016 w 5235586"/>
                <a:gd name="connsiteY5646" fmla="*/ 1608233 h 3977558"/>
                <a:gd name="connsiteX5647" fmla="*/ 4721027 w 5235586"/>
                <a:gd name="connsiteY5647" fmla="*/ 1653224 h 3977558"/>
                <a:gd name="connsiteX5648" fmla="*/ 4718213 w 5235586"/>
                <a:gd name="connsiteY5648" fmla="*/ 1656035 h 3977558"/>
                <a:gd name="connsiteX5649" fmla="*/ 4715400 w 5235586"/>
                <a:gd name="connsiteY5649" fmla="*/ 1653224 h 3977558"/>
                <a:gd name="connsiteX5650" fmla="*/ 4670414 w 5235586"/>
                <a:gd name="connsiteY5650" fmla="*/ 1608233 h 3977558"/>
                <a:gd name="connsiteX5651" fmla="*/ 4667601 w 5235586"/>
                <a:gd name="connsiteY5651" fmla="*/ 1605422 h 3977558"/>
                <a:gd name="connsiteX5652" fmla="*/ 4670414 w 5235586"/>
                <a:gd name="connsiteY5652" fmla="*/ 1602612 h 3977558"/>
                <a:gd name="connsiteX5653" fmla="*/ 4718213 w 5235586"/>
                <a:gd name="connsiteY5653" fmla="*/ 1554810 h 3977558"/>
                <a:gd name="connsiteX5654" fmla="*/ 4563563 w 5235586"/>
                <a:gd name="connsiteY5654" fmla="*/ 1554810 h 3977558"/>
                <a:gd name="connsiteX5655" fmla="*/ 4611365 w 5235586"/>
                <a:gd name="connsiteY5655" fmla="*/ 1602612 h 3977558"/>
                <a:gd name="connsiteX5656" fmla="*/ 4614175 w 5235586"/>
                <a:gd name="connsiteY5656" fmla="*/ 1605422 h 3977558"/>
                <a:gd name="connsiteX5657" fmla="*/ 4611365 w 5235586"/>
                <a:gd name="connsiteY5657" fmla="*/ 1608233 h 3977558"/>
                <a:gd name="connsiteX5658" fmla="*/ 4566376 w 5235586"/>
                <a:gd name="connsiteY5658" fmla="*/ 1653224 h 3977558"/>
                <a:gd name="connsiteX5659" fmla="*/ 4563563 w 5235586"/>
                <a:gd name="connsiteY5659" fmla="*/ 1656035 h 3977558"/>
                <a:gd name="connsiteX5660" fmla="*/ 4560749 w 5235586"/>
                <a:gd name="connsiteY5660" fmla="*/ 1653224 h 3977558"/>
                <a:gd name="connsiteX5661" fmla="*/ 4515763 w 5235586"/>
                <a:gd name="connsiteY5661" fmla="*/ 1608233 h 3977558"/>
                <a:gd name="connsiteX5662" fmla="*/ 4512950 w 5235586"/>
                <a:gd name="connsiteY5662" fmla="*/ 1605422 h 3977558"/>
                <a:gd name="connsiteX5663" fmla="*/ 4515763 w 5235586"/>
                <a:gd name="connsiteY5663" fmla="*/ 1602612 h 3977558"/>
                <a:gd name="connsiteX5664" fmla="*/ 4563563 w 5235586"/>
                <a:gd name="connsiteY5664" fmla="*/ 1554810 h 3977558"/>
                <a:gd name="connsiteX5665" fmla="*/ 4406104 w 5235586"/>
                <a:gd name="connsiteY5665" fmla="*/ 1554810 h 3977558"/>
                <a:gd name="connsiteX5666" fmla="*/ 4453907 w 5235586"/>
                <a:gd name="connsiteY5666" fmla="*/ 1602612 h 3977558"/>
                <a:gd name="connsiteX5667" fmla="*/ 4456717 w 5235586"/>
                <a:gd name="connsiteY5667" fmla="*/ 1605422 h 3977558"/>
                <a:gd name="connsiteX5668" fmla="*/ 4453907 w 5235586"/>
                <a:gd name="connsiteY5668" fmla="*/ 1608233 h 3977558"/>
                <a:gd name="connsiteX5669" fmla="*/ 4408915 w 5235586"/>
                <a:gd name="connsiteY5669" fmla="*/ 1653224 h 3977558"/>
                <a:gd name="connsiteX5670" fmla="*/ 4406104 w 5235586"/>
                <a:gd name="connsiteY5670" fmla="*/ 1656035 h 3977558"/>
                <a:gd name="connsiteX5671" fmla="*/ 4403291 w 5235586"/>
                <a:gd name="connsiteY5671" fmla="*/ 1653224 h 3977558"/>
                <a:gd name="connsiteX5672" fmla="*/ 4358302 w 5235586"/>
                <a:gd name="connsiteY5672" fmla="*/ 1608233 h 3977558"/>
                <a:gd name="connsiteX5673" fmla="*/ 4355492 w 5235586"/>
                <a:gd name="connsiteY5673" fmla="*/ 1605422 h 3977558"/>
                <a:gd name="connsiteX5674" fmla="*/ 4358302 w 5235586"/>
                <a:gd name="connsiteY5674" fmla="*/ 1602612 h 3977558"/>
                <a:gd name="connsiteX5675" fmla="*/ 4406104 w 5235586"/>
                <a:gd name="connsiteY5675" fmla="*/ 1554810 h 3977558"/>
                <a:gd name="connsiteX5676" fmla="*/ 4251453 w 5235586"/>
                <a:gd name="connsiteY5676" fmla="*/ 1554810 h 3977558"/>
                <a:gd name="connsiteX5677" fmla="*/ 4299256 w 5235586"/>
                <a:gd name="connsiteY5677" fmla="*/ 1602612 h 3977558"/>
                <a:gd name="connsiteX5678" fmla="*/ 4302066 w 5235586"/>
                <a:gd name="connsiteY5678" fmla="*/ 1605422 h 3977558"/>
                <a:gd name="connsiteX5679" fmla="*/ 4299256 w 5235586"/>
                <a:gd name="connsiteY5679" fmla="*/ 1608233 h 3977558"/>
                <a:gd name="connsiteX5680" fmla="*/ 4254264 w 5235586"/>
                <a:gd name="connsiteY5680" fmla="*/ 1653224 h 3977558"/>
                <a:gd name="connsiteX5681" fmla="*/ 4251453 w 5235586"/>
                <a:gd name="connsiteY5681" fmla="*/ 1656035 h 3977558"/>
                <a:gd name="connsiteX5682" fmla="*/ 4248640 w 5235586"/>
                <a:gd name="connsiteY5682" fmla="*/ 1653224 h 3977558"/>
                <a:gd name="connsiteX5683" fmla="*/ 4203651 w 5235586"/>
                <a:gd name="connsiteY5683" fmla="*/ 1608233 h 3977558"/>
                <a:gd name="connsiteX5684" fmla="*/ 4200841 w 5235586"/>
                <a:gd name="connsiteY5684" fmla="*/ 1605422 h 3977558"/>
                <a:gd name="connsiteX5685" fmla="*/ 4203651 w 5235586"/>
                <a:gd name="connsiteY5685" fmla="*/ 1602612 h 3977558"/>
                <a:gd name="connsiteX5686" fmla="*/ 4251453 w 5235586"/>
                <a:gd name="connsiteY5686" fmla="*/ 1554810 h 3977558"/>
                <a:gd name="connsiteX5687" fmla="*/ 4096805 w 5235586"/>
                <a:gd name="connsiteY5687" fmla="*/ 1554810 h 3977558"/>
                <a:gd name="connsiteX5688" fmla="*/ 4144608 w 5235586"/>
                <a:gd name="connsiteY5688" fmla="*/ 1602612 h 3977558"/>
                <a:gd name="connsiteX5689" fmla="*/ 4147418 w 5235586"/>
                <a:gd name="connsiteY5689" fmla="*/ 1605422 h 3977558"/>
                <a:gd name="connsiteX5690" fmla="*/ 4144608 w 5235586"/>
                <a:gd name="connsiteY5690" fmla="*/ 1608233 h 3977558"/>
                <a:gd name="connsiteX5691" fmla="*/ 4099616 w 5235586"/>
                <a:gd name="connsiteY5691" fmla="*/ 1653224 h 3977558"/>
                <a:gd name="connsiteX5692" fmla="*/ 4096805 w 5235586"/>
                <a:gd name="connsiteY5692" fmla="*/ 1656035 h 3977558"/>
                <a:gd name="connsiteX5693" fmla="*/ 4093992 w 5235586"/>
                <a:gd name="connsiteY5693" fmla="*/ 1653224 h 3977558"/>
                <a:gd name="connsiteX5694" fmla="*/ 4049003 w 5235586"/>
                <a:gd name="connsiteY5694" fmla="*/ 1608233 h 3977558"/>
                <a:gd name="connsiteX5695" fmla="*/ 4046193 w 5235586"/>
                <a:gd name="connsiteY5695" fmla="*/ 1605422 h 3977558"/>
                <a:gd name="connsiteX5696" fmla="*/ 4049003 w 5235586"/>
                <a:gd name="connsiteY5696" fmla="*/ 1602612 h 3977558"/>
                <a:gd name="connsiteX5697" fmla="*/ 4096805 w 5235586"/>
                <a:gd name="connsiteY5697" fmla="*/ 1554810 h 3977558"/>
                <a:gd name="connsiteX5698" fmla="*/ 3939345 w 5235586"/>
                <a:gd name="connsiteY5698" fmla="*/ 1554810 h 3977558"/>
                <a:gd name="connsiteX5699" fmla="*/ 3987147 w 5235586"/>
                <a:gd name="connsiteY5699" fmla="*/ 1602612 h 3977558"/>
                <a:gd name="connsiteX5700" fmla="*/ 3989957 w 5235586"/>
                <a:gd name="connsiteY5700" fmla="*/ 1605422 h 3977558"/>
                <a:gd name="connsiteX5701" fmla="*/ 3987147 w 5235586"/>
                <a:gd name="connsiteY5701" fmla="*/ 1608233 h 3977558"/>
                <a:gd name="connsiteX5702" fmla="*/ 3942155 w 5235586"/>
                <a:gd name="connsiteY5702" fmla="*/ 1653224 h 3977558"/>
                <a:gd name="connsiteX5703" fmla="*/ 3939345 w 5235586"/>
                <a:gd name="connsiteY5703" fmla="*/ 1656035 h 3977558"/>
                <a:gd name="connsiteX5704" fmla="*/ 3936531 w 5235586"/>
                <a:gd name="connsiteY5704" fmla="*/ 1653224 h 3977558"/>
                <a:gd name="connsiteX5705" fmla="*/ 3891545 w 5235586"/>
                <a:gd name="connsiteY5705" fmla="*/ 1608233 h 3977558"/>
                <a:gd name="connsiteX5706" fmla="*/ 3888732 w 5235586"/>
                <a:gd name="connsiteY5706" fmla="*/ 1605422 h 3977558"/>
                <a:gd name="connsiteX5707" fmla="*/ 3891545 w 5235586"/>
                <a:gd name="connsiteY5707" fmla="*/ 1602612 h 3977558"/>
                <a:gd name="connsiteX5708" fmla="*/ 3939345 w 5235586"/>
                <a:gd name="connsiteY5708" fmla="*/ 1554810 h 3977558"/>
                <a:gd name="connsiteX5709" fmla="*/ 3784693 w 5235586"/>
                <a:gd name="connsiteY5709" fmla="*/ 1554810 h 3977558"/>
                <a:gd name="connsiteX5710" fmla="*/ 3832496 w 5235586"/>
                <a:gd name="connsiteY5710" fmla="*/ 1602612 h 3977558"/>
                <a:gd name="connsiteX5711" fmla="*/ 3835306 w 5235586"/>
                <a:gd name="connsiteY5711" fmla="*/ 1605422 h 3977558"/>
                <a:gd name="connsiteX5712" fmla="*/ 3832496 w 5235586"/>
                <a:gd name="connsiteY5712" fmla="*/ 1608233 h 3977558"/>
                <a:gd name="connsiteX5713" fmla="*/ 3787504 w 5235586"/>
                <a:gd name="connsiteY5713" fmla="*/ 1653224 h 3977558"/>
                <a:gd name="connsiteX5714" fmla="*/ 3784693 w 5235586"/>
                <a:gd name="connsiteY5714" fmla="*/ 1656035 h 3977558"/>
                <a:gd name="connsiteX5715" fmla="*/ 3781880 w 5235586"/>
                <a:gd name="connsiteY5715" fmla="*/ 1653224 h 3977558"/>
                <a:gd name="connsiteX5716" fmla="*/ 3736894 w 5235586"/>
                <a:gd name="connsiteY5716" fmla="*/ 1608233 h 3977558"/>
                <a:gd name="connsiteX5717" fmla="*/ 3734081 w 5235586"/>
                <a:gd name="connsiteY5717" fmla="*/ 1605422 h 3977558"/>
                <a:gd name="connsiteX5718" fmla="*/ 3736894 w 5235586"/>
                <a:gd name="connsiteY5718" fmla="*/ 1602612 h 3977558"/>
                <a:gd name="connsiteX5719" fmla="*/ 3784693 w 5235586"/>
                <a:gd name="connsiteY5719" fmla="*/ 1554810 h 3977558"/>
                <a:gd name="connsiteX5720" fmla="*/ 3630045 w 5235586"/>
                <a:gd name="connsiteY5720" fmla="*/ 1554810 h 3977558"/>
                <a:gd name="connsiteX5721" fmla="*/ 3677848 w 5235586"/>
                <a:gd name="connsiteY5721" fmla="*/ 1602612 h 3977558"/>
                <a:gd name="connsiteX5722" fmla="*/ 3680658 w 5235586"/>
                <a:gd name="connsiteY5722" fmla="*/ 1605422 h 3977558"/>
                <a:gd name="connsiteX5723" fmla="*/ 3677848 w 5235586"/>
                <a:gd name="connsiteY5723" fmla="*/ 1608233 h 3977558"/>
                <a:gd name="connsiteX5724" fmla="*/ 3632856 w 5235586"/>
                <a:gd name="connsiteY5724" fmla="*/ 1653224 h 3977558"/>
                <a:gd name="connsiteX5725" fmla="*/ 3630045 w 5235586"/>
                <a:gd name="connsiteY5725" fmla="*/ 1656035 h 3977558"/>
                <a:gd name="connsiteX5726" fmla="*/ 3627232 w 5235586"/>
                <a:gd name="connsiteY5726" fmla="*/ 1653224 h 3977558"/>
                <a:gd name="connsiteX5727" fmla="*/ 3582246 w 5235586"/>
                <a:gd name="connsiteY5727" fmla="*/ 1608233 h 3977558"/>
                <a:gd name="connsiteX5728" fmla="*/ 3579433 w 5235586"/>
                <a:gd name="connsiteY5728" fmla="*/ 1605422 h 3977558"/>
                <a:gd name="connsiteX5729" fmla="*/ 3582246 w 5235586"/>
                <a:gd name="connsiteY5729" fmla="*/ 1602612 h 3977558"/>
                <a:gd name="connsiteX5730" fmla="*/ 3630045 w 5235586"/>
                <a:gd name="connsiteY5730" fmla="*/ 1554810 h 3977558"/>
                <a:gd name="connsiteX5731" fmla="*/ 3472581 w 5235586"/>
                <a:gd name="connsiteY5731" fmla="*/ 1554810 h 3977558"/>
                <a:gd name="connsiteX5732" fmla="*/ 3520384 w 5235586"/>
                <a:gd name="connsiteY5732" fmla="*/ 1602612 h 3977558"/>
                <a:gd name="connsiteX5733" fmla="*/ 3523194 w 5235586"/>
                <a:gd name="connsiteY5733" fmla="*/ 1605422 h 3977558"/>
                <a:gd name="connsiteX5734" fmla="*/ 3520384 w 5235586"/>
                <a:gd name="connsiteY5734" fmla="*/ 1608233 h 3977558"/>
                <a:gd name="connsiteX5735" fmla="*/ 3475395 w 5235586"/>
                <a:gd name="connsiteY5735" fmla="*/ 1653224 h 3977558"/>
                <a:gd name="connsiteX5736" fmla="*/ 3472581 w 5235586"/>
                <a:gd name="connsiteY5736" fmla="*/ 1656035 h 3977558"/>
                <a:gd name="connsiteX5737" fmla="*/ 3469771 w 5235586"/>
                <a:gd name="connsiteY5737" fmla="*/ 1653224 h 3977558"/>
                <a:gd name="connsiteX5738" fmla="*/ 3424782 w 5235586"/>
                <a:gd name="connsiteY5738" fmla="*/ 1608233 h 3977558"/>
                <a:gd name="connsiteX5739" fmla="*/ 3421969 w 5235586"/>
                <a:gd name="connsiteY5739" fmla="*/ 1605422 h 3977558"/>
                <a:gd name="connsiteX5740" fmla="*/ 3424782 w 5235586"/>
                <a:gd name="connsiteY5740" fmla="*/ 1602612 h 3977558"/>
                <a:gd name="connsiteX5741" fmla="*/ 3472581 w 5235586"/>
                <a:gd name="connsiteY5741" fmla="*/ 1554810 h 3977558"/>
                <a:gd name="connsiteX5742" fmla="*/ 3317933 w 5235586"/>
                <a:gd name="connsiteY5742" fmla="*/ 1554810 h 3977558"/>
                <a:gd name="connsiteX5743" fmla="*/ 3365736 w 5235586"/>
                <a:gd name="connsiteY5743" fmla="*/ 1602612 h 3977558"/>
                <a:gd name="connsiteX5744" fmla="*/ 3368546 w 5235586"/>
                <a:gd name="connsiteY5744" fmla="*/ 1605422 h 3977558"/>
                <a:gd name="connsiteX5745" fmla="*/ 3365736 w 5235586"/>
                <a:gd name="connsiteY5745" fmla="*/ 1608233 h 3977558"/>
                <a:gd name="connsiteX5746" fmla="*/ 3320747 w 5235586"/>
                <a:gd name="connsiteY5746" fmla="*/ 1653224 h 3977558"/>
                <a:gd name="connsiteX5747" fmla="*/ 3317933 w 5235586"/>
                <a:gd name="connsiteY5747" fmla="*/ 1656035 h 3977558"/>
                <a:gd name="connsiteX5748" fmla="*/ 3315123 w 5235586"/>
                <a:gd name="connsiteY5748" fmla="*/ 1653224 h 3977558"/>
                <a:gd name="connsiteX5749" fmla="*/ 3270134 w 5235586"/>
                <a:gd name="connsiteY5749" fmla="*/ 1608233 h 3977558"/>
                <a:gd name="connsiteX5750" fmla="*/ 3267321 w 5235586"/>
                <a:gd name="connsiteY5750" fmla="*/ 1605422 h 3977558"/>
                <a:gd name="connsiteX5751" fmla="*/ 3270134 w 5235586"/>
                <a:gd name="connsiteY5751" fmla="*/ 1602612 h 3977558"/>
                <a:gd name="connsiteX5752" fmla="*/ 3317933 w 5235586"/>
                <a:gd name="connsiteY5752" fmla="*/ 1554810 h 3977558"/>
                <a:gd name="connsiteX5753" fmla="*/ 3163283 w 5235586"/>
                <a:gd name="connsiteY5753" fmla="*/ 1554810 h 3977558"/>
                <a:gd name="connsiteX5754" fmla="*/ 3211085 w 5235586"/>
                <a:gd name="connsiteY5754" fmla="*/ 1602612 h 3977558"/>
                <a:gd name="connsiteX5755" fmla="*/ 3213895 w 5235586"/>
                <a:gd name="connsiteY5755" fmla="*/ 1605422 h 3977558"/>
                <a:gd name="connsiteX5756" fmla="*/ 3211085 w 5235586"/>
                <a:gd name="connsiteY5756" fmla="*/ 1608233 h 3977558"/>
                <a:gd name="connsiteX5757" fmla="*/ 3166096 w 5235586"/>
                <a:gd name="connsiteY5757" fmla="*/ 1653224 h 3977558"/>
                <a:gd name="connsiteX5758" fmla="*/ 3163283 w 5235586"/>
                <a:gd name="connsiteY5758" fmla="*/ 1656035 h 3977558"/>
                <a:gd name="connsiteX5759" fmla="*/ 3160472 w 5235586"/>
                <a:gd name="connsiteY5759" fmla="*/ 1653224 h 3977558"/>
                <a:gd name="connsiteX5760" fmla="*/ 3115483 w 5235586"/>
                <a:gd name="connsiteY5760" fmla="*/ 1608233 h 3977558"/>
                <a:gd name="connsiteX5761" fmla="*/ 3112670 w 5235586"/>
                <a:gd name="connsiteY5761" fmla="*/ 1605422 h 3977558"/>
                <a:gd name="connsiteX5762" fmla="*/ 3115483 w 5235586"/>
                <a:gd name="connsiteY5762" fmla="*/ 1602612 h 3977558"/>
                <a:gd name="connsiteX5763" fmla="*/ 3163283 w 5235586"/>
                <a:gd name="connsiteY5763" fmla="*/ 1554810 h 3977558"/>
                <a:gd name="connsiteX5764" fmla="*/ 3005823 w 5235586"/>
                <a:gd name="connsiteY5764" fmla="*/ 1554810 h 3977558"/>
                <a:gd name="connsiteX5765" fmla="*/ 3053626 w 5235586"/>
                <a:gd name="connsiteY5765" fmla="*/ 1602612 h 3977558"/>
                <a:gd name="connsiteX5766" fmla="*/ 3056436 w 5235586"/>
                <a:gd name="connsiteY5766" fmla="*/ 1605422 h 3977558"/>
                <a:gd name="connsiteX5767" fmla="*/ 3053626 w 5235586"/>
                <a:gd name="connsiteY5767" fmla="*/ 1608233 h 3977558"/>
                <a:gd name="connsiteX5768" fmla="*/ 3008634 w 5235586"/>
                <a:gd name="connsiteY5768" fmla="*/ 1653224 h 3977558"/>
                <a:gd name="connsiteX5769" fmla="*/ 3005823 w 5235586"/>
                <a:gd name="connsiteY5769" fmla="*/ 1656035 h 3977558"/>
                <a:gd name="connsiteX5770" fmla="*/ 3003010 w 5235586"/>
                <a:gd name="connsiteY5770" fmla="*/ 1653224 h 3977558"/>
                <a:gd name="connsiteX5771" fmla="*/ 2958021 w 5235586"/>
                <a:gd name="connsiteY5771" fmla="*/ 1608233 h 3977558"/>
                <a:gd name="connsiteX5772" fmla="*/ 2955211 w 5235586"/>
                <a:gd name="connsiteY5772" fmla="*/ 1605422 h 3977558"/>
                <a:gd name="connsiteX5773" fmla="*/ 2958021 w 5235586"/>
                <a:gd name="connsiteY5773" fmla="*/ 1602612 h 3977558"/>
                <a:gd name="connsiteX5774" fmla="*/ 3005823 w 5235586"/>
                <a:gd name="connsiteY5774" fmla="*/ 1554810 h 3977558"/>
                <a:gd name="connsiteX5775" fmla="*/ 2851172 w 5235586"/>
                <a:gd name="connsiteY5775" fmla="*/ 1554810 h 3977558"/>
                <a:gd name="connsiteX5776" fmla="*/ 2898975 w 5235586"/>
                <a:gd name="connsiteY5776" fmla="*/ 1602612 h 3977558"/>
                <a:gd name="connsiteX5777" fmla="*/ 2901785 w 5235586"/>
                <a:gd name="connsiteY5777" fmla="*/ 1605422 h 3977558"/>
                <a:gd name="connsiteX5778" fmla="*/ 2898975 w 5235586"/>
                <a:gd name="connsiteY5778" fmla="*/ 1608233 h 3977558"/>
                <a:gd name="connsiteX5779" fmla="*/ 2853983 w 5235586"/>
                <a:gd name="connsiteY5779" fmla="*/ 1653224 h 3977558"/>
                <a:gd name="connsiteX5780" fmla="*/ 2851172 w 5235586"/>
                <a:gd name="connsiteY5780" fmla="*/ 1656035 h 3977558"/>
                <a:gd name="connsiteX5781" fmla="*/ 2848359 w 5235586"/>
                <a:gd name="connsiteY5781" fmla="*/ 1653224 h 3977558"/>
                <a:gd name="connsiteX5782" fmla="*/ 2803370 w 5235586"/>
                <a:gd name="connsiteY5782" fmla="*/ 1608233 h 3977558"/>
                <a:gd name="connsiteX5783" fmla="*/ 2800560 w 5235586"/>
                <a:gd name="connsiteY5783" fmla="*/ 1605422 h 3977558"/>
                <a:gd name="connsiteX5784" fmla="*/ 2803370 w 5235586"/>
                <a:gd name="connsiteY5784" fmla="*/ 1602612 h 3977558"/>
                <a:gd name="connsiteX5785" fmla="*/ 2851172 w 5235586"/>
                <a:gd name="connsiteY5785" fmla="*/ 1554810 h 3977558"/>
                <a:gd name="connsiteX5786" fmla="*/ 2696525 w 5235586"/>
                <a:gd name="connsiteY5786" fmla="*/ 1554810 h 3977558"/>
                <a:gd name="connsiteX5787" fmla="*/ 2744328 w 5235586"/>
                <a:gd name="connsiteY5787" fmla="*/ 1602612 h 3977558"/>
                <a:gd name="connsiteX5788" fmla="*/ 2747138 w 5235586"/>
                <a:gd name="connsiteY5788" fmla="*/ 1605422 h 3977558"/>
                <a:gd name="connsiteX5789" fmla="*/ 2744328 w 5235586"/>
                <a:gd name="connsiteY5789" fmla="*/ 1608233 h 3977558"/>
                <a:gd name="connsiteX5790" fmla="*/ 2699336 w 5235586"/>
                <a:gd name="connsiteY5790" fmla="*/ 1653224 h 3977558"/>
                <a:gd name="connsiteX5791" fmla="*/ 2696525 w 5235586"/>
                <a:gd name="connsiteY5791" fmla="*/ 1656035 h 3977558"/>
                <a:gd name="connsiteX5792" fmla="*/ 2693712 w 5235586"/>
                <a:gd name="connsiteY5792" fmla="*/ 1653224 h 3977558"/>
                <a:gd name="connsiteX5793" fmla="*/ 2648723 w 5235586"/>
                <a:gd name="connsiteY5793" fmla="*/ 1608233 h 3977558"/>
                <a:gd name="connsiteX5794" fmla="*/ 2645913 w 5235586"/>
                <a:gd name="connsiteY5794" fmla="*/ 1605422 h 3977558"/>
                <a:gd name="connsiteX5795" fmla="*/ 2648723 w 5235586"/>
                <a:gd name="connsiteY5795" fmla="*/ 1602612 h 3977558"/>
                <a:gd name="connsiteX5796" fmla="*/ 2696525 w 5235586"/>
                <a:gd name="connsiteY5796" fmla="*/ 1554810 h 3977558"/>
                <a:gd name="connsiteX5797" fmla="*/ 2539061 w 5235586"/>
                <a:gd name="connsiteY5797" fmla="*/ 1554810 h 3977558"/>
                <a:gd name="connsiteX5798" fmla="*/ 2586863 w 5235586"/>
                <a:gd name="connsiteY5798" fmla="*/ 1602612 h 3977558"/>
                <a:gd name="connsiteX5799" fmla="*/ 2589673 w 5235586"/>
                <a:gd name="connsiteY5799" fmla="*/ 1605422 h 3977558"/>
                <a:gd name="connsiteX5800" fmla="*/ 2586863 w 5235586"/>
                <a:gd name="connsiteY5800" fmla="*/ 1608233 h 3977558"/>
                <a:gd name="connsiteX5801" fmla="*/ 2541874 w 5235586"/>
                <a:gd name="connsiteY5801" fmla="*/ 1653224 h 3977558"/>
                <a:gd name="connsiteX5802" fmla="*/ 2539061 w 5235586"/>
                <a:gd name="connsiteY5802" fmla="*/ 1656035 h 3977558"/>
                <a:gd name="connsiteX5803" fmla="*/ 2536247 w 5235586"/>
                <a:gd name="connsiteY5803" fmla="*/ 1653224 h 3977558"/>
                <a:gd name="connsiteX5804" fmla="*/ 2491261 w 5235586"/>
                <a:gd name="connsiteY5804" fmla="*/ 1608233 h 3977558"/>
                <a:gd name="connsiteX5805" fmla="*/ 2488448 w 5235586"/>
                <a:gd name="connsiteY5805" fmla="*/ 1605422 h 3977558"/>
                <a:gd name="connsiteX5806" fmla="*/ 2491261 w 5235586"/>
                <a:gd name="connsiteY5806" fmla="*/ 1602612 h 3977558"/>
                <a:gd name="connsiteX5807" fmla="*/ 2539061 w 5235586"/>
                <a:gd name="connsiteY5807" fmla="*/ 1554810 h 3977558"/>
                <a:gd name="connsiteX5808" fmla="*/ 2384413 w 5235586"/>
                <a:gd name="connsiteY5808" fmla="*/ 1554810 h 3977558"/>
                <a:gd name="connsiteX5809" fmla="*/ 2432215 w 5235586"/>
                <a:gd name="connsiteY5809" fmla="*/ 1602612 h 3977558"/>
                <a:gd name="connsiteX5810" fmla="*/ 2435025 w 5235586"/>
                <a:gd name="connsiteY5810" fmla="*/ 1605422 h 3977558"/>
                <a:gd name="connsiteX5811" fmla="*/ 2432215 w 5235586"/>
                <a:gd name="connsiteY5811" fmla="*/ 1608233 h 3977558"/>
                <a:gd name="connsiteX5812" fmla="*/ 2387226 w 5235586"/>
                <a:gd name="connsiteY5812" fmla="*/ 1653224 h 3977558"/>
                <a:gd name="connsiteX5813" fmla="*/ 2384413 w 5235586"/>
                <a:gd name="connsiteY5813" fmla="*/ 1656035 h 3977558"/>
                <a:gd name="connsiteX5814" fmla="*/ 2381599 w 5235586"/>
                <a:gd name="connsiteY5814" fmla="*/ 1653224 h 3977558"/>
                <a:gd name="connsiteX5815" fmla="*/ 2336613 w 5235586"/>
                <a:gd name="connsiteY5815" fmla="*/ 1608233 h 3977558"/>
                <a:gd name="connsiteX5816" fmla="*/ 2333800 w 5235586"/>
                <a:gd name="connsiteY5816" fmla="*/ 1605422 h 3977558"/>
                <a:gd name="connsiteX5817" fmla="*/ 2336613 w 5235586"/>
                <a:gd name="connsiteY5817" fmla="*/ 1602612 h 3977558"/>
                <a:gd name="connsiteX5818" fmla="*/ 2384413 w 5235586"/>
                <a:gd name="connsiteY5818" fmla="*/ 1554810 h 3977558"/>
                <a:gd name="connsiteX5819" fmla="*/ 2229761 w 5235586"/>
                <a:gd name="connsiteY5819" fmla="*/ 1554810 h 3977558"/>
                <a:gd name="connsiteX5820" fmla="*/ 2277564 w 5235586"/>
                <a:gd name="connsiteY5820" fmla="*/ 1602612 h 3977558"/>
                <a:gd name="connsiteX5821" fmla="*/ 2280374 w 5235586"/>
                <a:gd name="connsiteY5821" fmla="*/ 1605422 h 3977558"/>
                <a:gd name="connsiteX5822" fmla="*/ 2277564 w 5235586"/>
                <a:gd name="connsiteY5822" fmla="*/ 1608233 h 3977558"/>
                <a:gd name="connsiteX5823" fmla="*/ 2232575 w 5235586"/>
                <a:gd name="connsiteY5823" fmla="*/ 1653224 h 3977558"/>
                <a:gd name="connsiteX5824" fmla="*/ 2229761 w 5235586"/>
                <a:gd name="connsiteY5824" fmla="*/ 1656035 h 3977558"/>
                <a:gd name="connsiteX5825" fmla="*/ 2226948 w 5235586"/>
                <a:gd name="connsiteY5825" fmla="*/ 1653224 h 3977558"/>
                <a:gd name="connsiteX5826" fmla="*/ 2181962 w 5235586"/>
                <a:gd name="connsiteY5826" fmla="*/ 1608233 h 3977558"/>
                <a:gd name="connsiteX5827" fmla="*/ 2179149 w 5235586"/>
                <a:gd name="connsiteY5827" fmla="*/ 1605422 h 3977558"/>
                <a:gd name="connsiteX5828" fmla="*/ 2181962 w 5235586"/>
                <a:gd name="connsiteY5828" fmla="*/ 1602612 h 3977558"/>
                <a:gd name="connsiteX5829" fmla="*/ 2229761 w 5235586"/>
                <a:gd name="connsiteY5829" fmla="*/ 1554810 h 3977558"/>
                <a:gd name="connsiteX5830" fmla="*/ 2075115 w 5235586"/>
                <a:gd name="connsiteY5830" fmla="*/ 1554810 h 3977558"/>
                <a:gd name="connsiteX5831" fmla="*/ 2122917 w 5235586"/>
                <a:gd name="connsiteY5831" fmla="*/ 1602612 h 3977558"/>
                <a:gd name="connsiteX5832" fmla="*/ 2125727 w 5235586"/>
                <a:gd name="connsiteY5832" fmla="*/ 1605422 h 3977558"/>
                <a:gd name="connsiteX5833" fmla="*/ 2122917 w 5235586"/>
                <a:gd name="connsiteY5833" fmla="*/ 1608233 h 3977558"/>
                <a:gd name="connsiteX5834" fmla="*/ 2077928 w 5235586"/>
                <a:gd name="connsiteY5834" fmla="*/ 1653224 h 3977558"/>
                <a:gd name="connsiteX5835" fmla="*/ 2075115 w 5235586"/>
                <a:gd name="connsiteY5835" fmla="*/ 1656035 h 3977558"/>
                <a:gd name="connsiteX5836" fmla="*/ 2072301 w 5235586"/>
                <a:gd name="connsiteY5836" fmla="*/ 1653224 h 3977558"/>
                <a:gd name="connsiteX5837" fmla="*/ 2027315 w 5235586"/>
                <a:gd name="connsiteY5837" fmla="*/ 1608233 h 3977558"/>
                <a:gd name="connsiteX5838" fmla="*/ 2024502 w 5235586"/>
                <a:gd name="connsiteY5838" fmla="*/ 1605422 h 3977558"/>
                <a:gd name="connsiteX5839" fmla="*/ 2027315 w 5235586"/>
                <a:gd name="connsiteY5839" fmla="*/ 1602612 h 3977558"/>
                <a:gd name="connsiteX5840" fmla="*/ 2075115 w 5235586"/>
                <a:gd name="connsiteY5840" fmla="*/ 1554810 h 3977558"/>
                <a:gd name="connsiteX5841" fmla="*/ 1917652 w 5235586"/>
                <a:gd name="connsiteY5841" fmla="*/ 1554810 h 3977558"/>
                <a:gd name="connsiteX5842" fmla="*/ 1965455 w 5235586"/>
                <a:gd name="connsiteY5842" fmla="*/ 1602612 h 3977558"/>
                <a:gd name="connsiteX5843" fmla="*/ 1968265 w 5235586"/>
                <a:gd name="connsiteY5843" fmla="*/ 1605422 h 3977558"/>
                <a:gd name="connsiteX5844" fmla="*/ 1965455 w 5235586"/>
                <a:gd name="connsiteY5844" fmla="*/ 1608233 h 3977558"/>
                <a:gd name="connsiteX5845" fmla="*/ 1920463 w 5235586"/>
                <a:gd name="connsiteY5845" fmla="*/ 1653224 h 3977558"/>
                <a:gd name="connsiteX5846" fmla="*/ 1917652 w 5235586"/>
                <a:gd name="connsiteY5846" fmla="*/ 1656035 h 3977558"/>
                <a:gd name="connsiteX5847" fmla="*/ 1914839 w 5235586"/>
                <a:gd name="connsiteY5847" fmla="*/ 1653224 h 3977558"/>
                <a:gd name="connsiteX5848" fmla="*/ 1869850 w 5235586"/>
                <a:gd name="connsiteY5848" fmla="*/ 1608233 h 3977558"/>
                <a:gd name="connsiteX5849" fmla="*/ 1867040 w 5235586"/>
                <a:gd name="connsiteY5849" fmla="*/ 1605422 h 3977558"/>
                <a:gd name="connsiteX5850" fmla="*/ 1869850 w 5235586"/>
                <a:gd name="connsiteY5850" fmla="*/ 1602612 h 3977558"/>
                <a:gd name="connsiteX5851" fmla="*/ 1917652 w 5235586"/>
                <a:gd name="connsiteY5851" fmla="*/ 1554810 h 3977558"/>
                <a:gd name="connsiteX5852" fmla="*/ 1763004 w 5235586"/>
                <a:gd name="connsiteY5852" fmla="*/ 1554810 h 3977558"/>
                <a:gd name="connsiteX5853" fmla="*/ 1810807 w 5235586"/>
                <a:gd name="connsiteY5853" fmla="*/ 1602612 h 3977558"/>
                <a:gd name="connsiteX5854" fmla="*/ 1813617 w 5235586"/>
                <a:gd name="connsiteY5854" fmla="*/ 1605422 h 3977558"/>
                <a:gd name="connsiteX5855" fmla="*/ 1810807 w 5235586"/>
                <a:gd name="connsiteY5855" fmla="*/ 1608233 h 3977558"/>
                <a:gd name="connsiteX5856" fmla="*/ 1765815 w 5235586"/>
                <a:gd name="connsiteY5856" fmla="*/ 1653224 h 3977558"/>
                <a:gd name="connsiteX5857" fmla="*/ 1763004 w 5235586"/>
                <a:gd name="connsiteY5857" fmla="*/ 1656035 h 3977558"/>
                <a:gd name="connsiteX5858" fmla="*/ 1760191 w 5235586"/>
                <a:gd name="connsiteY5858" fmla="*/ 1653224 h 3977558"/>
                <a:gd name="connsiteX5859" fmla="*/ 1715202 w 5235586"/>
                <a:gd name="connsiteY5859" fmla="*/ 1608233 h 3977558"/>
                <a:gd name="connsiteX5860" fmla="*/ 1712392 w 5235586"/>
                <a:gd name="connsiteY5860" fmla="*/ 1605422 h 3977558"/>
                <a:gd name="connsiteX5861" fmla="*/ 1715202 w 5235586"/>
                <a:gd name="connsiteY5861" fmla="*/ 1602612 h 3977558"/>
                <a:gd name="connsiteX5862" fmla="*/ 1763004 w 5235586"/>
                <a:gd name="connsiteY5862" fmla="*/ 1554810 h 3977558"/>
                <a:gd name="connsiteX5863" fmla="*/ 1608353 w 5235586"/>
                <a:gd name="connsiteY5863" fmla="*/ 1554810 h 3977558"/>
                <a:gd name="connsiteX5864" fmla="*/ 1656156 w 5235586"/>
                <a:gd name="connsiteY5864" fmla="*/ 1602612 h 3977558"/>
                <a:gd name="connsiteX5865" fmla="*/ 1658966 w 5235586"/>
                <a:gd name="connsiteY5865" fmla="*/ 1605422 h 3977558"/>
                <a:gd name="connsiteX5866" fmla="*/ 1656156 w 5235586"/>
                <a:gd name="connsiteY5866" fmla="*/ 1608233 h 3977558"/>
                <a:gd name="connsiteX5867" fmla="*/ 1611164 w 5235586"/>
                <a:gd name="connsiteY5867" fmla="*/ 1653224 h 3977558"/>
                <a:gd name="connsiteX5868" fmla="*/ 1608353 w 5235586"/>
                <a:gd name="connsiteY5868" fmla="*/ 1656035 h 3977558"/>
                <a:gd name="connsiteX5869" fmla="*/ 1605540 w 5235586"/>
                <a:gd name="connsiteY5869" fmla="*/ 1653224 h 3977558"/>
                <a:gd name="connsiteX5870" fmla="*/ 1560551 w 5235586"/>
                <a:gd name="connsiteY5870" fmla="*/ 1608233 h 3977558"/>
                <a:gd name="connsiteX5871" fmla="*/ 1557741 w 5235586"/>
                <a:gd name="connsiteY5871" fmla="*/ 1605422 h 3977558"/>
                <a:gd name="connsiteX5872" fmla="*/ 1560551 w 5235586"/>
                <a:gd name="connsiteY5872" fmla="*/ 1602612 h 3977558"/>
                <a:gd name="connsiteX5873" fmla="*/ 1608353 w 5235586"/>
                <a:gd name="connsiteY5873" fmla="*/ 1554810 h 3977558"/>
                <a:gd name="connsiteX5874" fmla="*/ 1450892 w 5235586"/>
                <a:gd name="connsiteY5874" fmla="*/ 1554810 h 3977558"/>
                <a:gd name="connsiteX5875" fmla="*/ 1498695 w 5235586"/>
                <a:gd name="connsiteY5875" fmla="*/ 1602612 h 3977558"/>
                <a:gd name="connsiteX5876" fmla="*/ 1501505 w 5235586"/>
                <a:gd name="connsiteY5876" fmla="*/ 1605422 h 3977558"/>
                <a:gd name="connsiteX5877" fmla="*/ 1498695 w 5235586"/>
                <a:gd name="connsiteY5877" fmla="*/ 1608233 h 3977558"/>
                <a:gd name="connsiteX5878" fmla="*/ 1453706 w 5235586"/>
                <a:gd name="connsiteY5878" fmla="*/ 1653224 h 3977558"/>
                <a:gd name="connsiteX5879" fmla="*/ 1450892 w 5235586"/>
                <a:gd name="connsiteY5879" fmla="*/ 1656035 h 3977558"/>
                <a:gd name="connsiteX5880" fmla="*/ 1448079 w 5235586"/>
                <a:gd name="connsiteY5880" fmla="*/ 1653224 h 3977558"/>
                <a:gd name="connsiteX5881" fmla="*/ 1403090 w 5235586"/>
                <a:gd name="connsiteY5881" fmla="*/ 1608233 h 3977558"/>
                <a:gd name="connsiteX5882" fmla="*/ 1400280 w 5235586"/>
                <a:gd name="connsiteY5882" fmla="*/ 1605422 h 3977558"/>
                <a:gd name="connsiteX5883" fmla="*/ 1403090 w 5235586"/>
                <a:gd name="connsiteY5883" fmla="*/ 1602612 h 3977558"/>
                <a:gd name="connsiteX5884" fmla="*/ 1450892 w 5235586"/>
                <a:gd name="connsiteY5884" fmla="*/ 1554810 h 3977558"/>
                <a:gd name="connsiteX5885" fmla="*/ 1296244 w 5235586"/>
                <a:gd name="connsiteY5885" fmla="*/ 1554810 h 3977558"/>
                <a:gd name="connsiteX5886" fmla="*/ 1344046 w 5235586"/>
                <a:gd name="connsiteY5886" fmla="*/ 1602612 h 3977558"/>
                <a:gd name="connsiteX5887" fmla="*/ 1346857 w 5235586"/>
                <a:gd name="connsiteY5887" fmla="*/ 1605422 h 3977558"/>
                <a:gd name="connsiteX5888" fmla="*/ 1344046 w 5235586"/>
                <a:gd name="connsiteY5888" fmla="*/ 1608233 h 3977558"/>
                <a:gd name="connsiteX5889" fmla="*/ 1299058 w 5235586"/>
                <a:gd name="connsiteY5889" fmla="*/ 1653224 h 3977558"/>
                <a:gd name="connsiteX5890" fmla="*/ 1296244 w 5235586"/>
                <a:gd name="connsiteY5890" fmla="*/ 1656035 h 3977558"/>
                <a:gd name="connsiteX5891" fmla="*/ 1293431 w 5235586"/>
                <a:gd name="connsiteY5891" fmla="*/ 1653224 h 3977558"/>
                <a:gd name="connsiteX5892" fmla="*/ 1248442 w 5235586"/>
                <a:gd name="connsiteY5892" fmla="*/ 1608233 h 3977558"/>
                <a:gd name="connsiteX5893" fmla="*/ 1245632 w 5235586"/>
                <a:gd name="connsiteY5893" fmla="*/ 1605422 h 3977558"/>
                <a:gd name="connsiteX5894" fmla="*/ 1248442 w 5235586"/>
                <a:gd name="connsiteY5894" fmla="*/ 1602612 h 3977558"/>
                <a:gd name="connsiteX5895" fmla="*/ 1296244 w 5235586"/>
                <a:gd name="connsiteY5895" fmla="*/ 1554810 h 3977558"/>
                <a:gd name="connsiteX5896" fmla="*/ 1141593 w 5235586"/>
                <a:gd name="connsiteY5896" fmla="*/ 1554810 h 3977558"/>
                <a:gd name="connsiteX5897" fmla="*/ 1189395 w 5235586"/>
                <a:gd name="connsiteY5897" fmla="*/ 1602612 h 3977558"/>
                <a:gd name="connsiteX5898" fmla="*/ 1192206 w 5235586"/>
                <a:gd name="connsiteY5898" fmla="*/ 1605422 h 3977558"/>
                <a:gd name="connsiteX5899" fmla="*/ 1189395 w 5235586"/>
                <a:gd name="connsiteY5899" fmla="*/ 1608233 h 3977558"/>
                <a:gd name="connsiteX5900" fmla="*/ 1144407 w 5235586"/>
                <a:gd name="connsiteY5900" fmla="*/ 1653224 h 3977558"/>
                <a:gd name="connsiteX5901" fmla="*/ 1141593 w 5235586"/>
                <a:gd name="connsiteY5901" fmla="*/ 1656035 h 3977558"/>
                <a:gd name="connsiteX5902" fmla="*/ 1138780 w 5235586"/>
                <a:gd name="connsiteY5902" fmla="*/ 1653224 h 3977558"/>
                <a:gd name="connsiteX5903" fmla="*/ 1093791 w 5235586"/>
                <a:gd name="connsiteY5903" fmla="*/ 1608233 h 3977558"/>
                <a:gd name="connsiteX5904" fmla="*/ 1090981 w 5235586"/>
                <a:gd name="connsiteY5904" fmla="*/ 1605422 h 3977558"/>
                <a:gd name="connsiteX5905" fmla="*/ 1093791 w 5235586"/>
                <a:gd name="connsiteY5905" fmla="*/ 1602612 h 3977558"/>
                <a:gd name="connsiteX5906" fmla="*/ 1141593 w 5235586"/>
                <a:gd name="connsiteY5906" fmla="*/ 1554810 h 3977558"/>
                <a:gd name="connsiteX5907" fmla="*/ 984132 w 5235586"/>
                <a:gd name="connsiteY5907" fmla="*/ 1554810 h 3977558"/>
                <a:gd name="connsiteX5908" fmla="*/ 1031934 w 5235586"/>
                <a:gd name="connsiteY5908" fmla="*/ 1602612 h 3977558"/>
                <a:gd name="connsiteX5909" fmla="*/ 1034745 w 5235586"/>
                <a:gd name="connsiteY5909" fmla="*/ 1605422 h 3977558"/>
                <a:gd name="connsiteX5910" fmla="*/ 1031934 w 5235586"/>
                <a:gd name="connsiteY5910" fmla="*/ 1608233 h 3977558"/>
                <a:gd name="connsiteX5911" fmla="*/ 986946 w 5235586"/>
                <a:gd name="connsiteY5911" fmla="*/ 1653224 h 3977558"/>
                <a:gd name="connsiteX5912" fmla="*/ 984132 w 5235586"/>
                <a:gd name="connsiteY5912" fmla="*/ 1656035 h 3977558"/>
                <a:gd name="connsiteX5913" fmla="*/ 981319 w 5235586"/>
                <a:gd name="connsiteY5913" fmla="*/ 1653224 h 3977558"/>
                <a:gd name="connsiteX5914" fmla="*/ 936330 w 5235586"/>
                <a:gd name="connsiteY5914" fmla="*/ 1608233 h 3977558"/>
                <a:gd name="connsiteX5915" fmla="*/ 933520 w 5235586"/>
                <a:gd name="connsiteY5915" fmla="*/ 1605422 h 3977558"/>
                <a:gd name="connsiteX5916" fmla="*/ 936330 w 5235586"/>
                <a:gd name="connsiteY5916" fmla="*/ 1602612 h 3977558"/>
                <a:gd name="connsiteX5917" fmla="*/ 984132 w 5235586"/>
                <a:gd name="connsiteY5917" fmla="*/ 1554810 h 3977558"/>
                <a:gd name="connsiteX5918" fmla="*/ 829484 w 5235586"/>
                <a:gd name="connsiteY5918" fmla="*/ 1554810 h 3977558"/>
                <a:gd name="connsiteX5919" fmla="*/ 877286 w 5235586"/>
                <a:gd name="connsiteY5919" fmla="*/ 1602612 h 3977558"/>
                <a:gd name="connsiteX5920" fmla="*/ 880097 w 5235586"/>
                <a:gd name="connsiteY5920" fmla="*/ 1605422 h 3977558"/>
                <a:gd name="connsiteX5921" fmla="*/ 877286 w 5235586"/>
                <a:gd name="connsiteY5921" fmla="*/ 1608233 h 3977558"/>
                <a:gd name="connsiteX5922" fmla="*/ 832298 w 5235586"/>
                <a:gd name="connsiteY5922" fmla="*/ 1653224 h 3977558"/>
                <a:gd name="connsiteX5923" fmla="*/ 829484 w 5235586"/>
                <a:gd name="connsiteY5923" fmla="*/ 1656035 h 3977558"/>
                <a:gd name="connsiteX5924" fmla="*/ 826671 w 5235586"/>
                <a:gd name="connsiteY5924" fmla="*/ 1653224 h 3977558"/>
                <a:gd name="connsiteX5925" fmla="*/ 781682 w 5235586"/>
                <a:gd name="connsiteY5925" fmla="*/ 1608233 h 3977558"/>
                <a:gd name="connsiteX5926" fmla="*/ 778872 w 5235586"/>
                <a:gd name="connsiteY5926" fmla="*/ 1605422 h 3977558"/>
                <a:gd name="connsiteX5927" fmla="*/ 781682 w 5235586"/>
                <a:gd name="connsiteY5927" fmla="*/ 1602612 h 3977558"/>
                <a:gd name="connsiteX5928" fmla="*/ 829484 w 5235586"/>
                <a:gd name="connsiteY5928" fmla="*/ 1554810 h 3977558"/>
                <a:gd name="connsiteX5929" fmla="*/ 674833 w 5235586"/>
                <a:gd name="connsiteY5929" fmla="*/ 1554810 h 3977558"/>
                <a:gd name="connsiteX5930" fmla="*/ 722635 w 5235586"/>
                <a:gd name="connsiteY5930" fmla="*/ 1602612 h 3977558"/>
                <a:gd name="connsiteX5931" fmla="*/ 725446 w 5235586"/>
                <a:gd name="connsiteY5931" fmla="*/ 1605422 h 3977558"/>
                <a:gd name="connsiteX5932" fmla="*/ 722635 w 5235586"/>
                <a:gd name="connsiteY5932" fmla="*/ 1608233 h 3977558"/>
                <a:gd name="connsiteX5933" fmla="*/ 677647 w 5235586"/>
                <a:gd name="connsiteY5933" fmla="*/ 1653224 h 3977558"/>
                <a:gd name="connsiteX5934" fmla="*/ 674833 w 5235586"/>
                <a:gd name="connsiteY5934" fmla="*/ 1656035 h 3977558"/>
                <a:gd name="connsiteX5935" fmla="*/ 672020 w 5235586"/>
                <a:gd name="connsiteY5935" fmla="*/ 1653224 h 3977558"/>
                <a:gd name="connsiteX5936" fmla="*/ 627031 w 5235586"/>
                <a:gd name="connsiteY5936" fmla="*/ 1608233 h 3977558"/>
                <a:gd name="connsiteX5937" fmla="*/ 624221 w 5235586"/>
                <a:gd name="connsiteY5937" fmla="*/ 1605422 h 3977558"/>
                <a:gd name="connsiteX5938" fmla="*/ 627031 w 5235586"/>
                <a:gd name="connsiteY5938" fmla="*/ 1602612 h 3977558"/>
                <a:gd name="connsiteX5939" fmla="*/ 674833 w 5235586"/>
                <a:gd name="connsiteY5939" fmla="*/ 1554810 h 3977558"/>
                <a:gd name="connsiteX5940" fmla="*/ 517372 w 5235586"/>
                <a:gd name="connsiteY5940" fmla="*/ 1554810 h 3977558"/>
                <a:gd name="connsiteX5941" fmla="*/ 565174 w 5235586"/>
                <a:gd name="connsiteY5941" fmla="*/ 1602612 h 3977558"/>
                <a:gd name="connsiteX5942" fmla="*/ 567985 w 5235586"/>
                <a:gd name="connsiteY5942" fmla="*/ 1605422 h 3977558"/>
                <a:gd name="connsiteX5943" fmla="*/ 565174 w 5235586"/>
                <a:gd name="connsiteY5943" fmla="*/ 1608233 h 3977558"/>
                <a:gd name="connsiteX5944" fmla="*/ 520183 w 5235586"/>
                <a:gd name="connsiteY5944" fmla="*/ 1653224 h 3977558"/>
                <a:gd name="connsiteX5945" fmla="*/ 517372 w 5235586"/>
                <a:gd name="connsiteY5945" fmla="*/ 1656035 h 3977558"/>
                <a:gd name="connsiteX5946" fmla="*/ 514559 w 5235586"/>
                <a:gd name="connsiteY5946" fmla="*/ 1653224 h 3977558"/>
                <a:gd name="connsiteX5947" fmla="*/ 469570 w 5235586"/>
                <a:gd name="connsiteY5947" fmla="*/ 1608233 h 3977558"/>
                <a:gd name="connsiteX5948" fmla="*/ 466760 w 5235586"/>
                <a:gd name="connsiteY5948" fmla="*/ 1605422 h 3977558"/>
                <a:gd name="connsiteX5949" fmla="*/ 469570 w 5235586"/>
                <a:gd name="connsiteY5949" fmla="*/ 1602612 h 3977558"/>
                <a:gd name="connsiteX5950" fmla="*/ 517372 w 5235586"/>
                <a:gd name="connsiteY5950" fmla="*/ 1554810 h 3977558"/>
                <a:gd name="connsiteX5951" fmla="*/ 362724 w 5235586"/>
                <a:gd name="connsiteY5951" fmla="*/ 1554810 h 3977558"/>
                <a:gd name="connsiteX5952" fmla="*/ 410526 w 5235586"/>
                <a:gd name="connsiteY5952" fmla="*/ 1602612 h 3977558"/>
                <a:gd name="connsiteX5953" fmla="*/ 413337 w 5235586"/>
                <a:gd name="connsiteY5953" fmla="*/ 1605422 h 3977558"/>
                <a:gd name="connsiteX5954" fmla="*/ 410526 w 5235586"/>
                <a:gd name="connsiteY5954" fmla="*/ 1608233 h 3977558"/>
                <a:gd name="connsiteX5955" fmla="*/ 365535 w 5235586"/>
                <a:gd name="connsiteY5955" fmla="*/ 1653224 h 3977558"/>
                <a:gd name="connsiteX5956" fmla="*/ 362724 w 5235586"/>
                <a:gd name="connsiteY5956" fmla="*/ 1656035 h 3977558"/>
                <a:gd name="connsiteX5957" fmla="*/ 359911 w 5235586"/>
                <a:gd name="connsiteY5957" fmla="*/ 1653224 h 3977558"/>
                <a:gd name="connsiteX5958" fmla="*/ 314922 w 5235586"/>
                <a:gd name="connsiteY5958" fmla="*/ 1608233 h 3977558"/>
                <a:gd name="connsiteX5959" fmla="*/ 312112 w 5235586"/>
                <a:gd name="connsiteY5959" fmla="*/ 1605422 h 3977558"/>
                <a:gd name="connsiteX5960" fmla="*/ 314922 w 5235586"/>
                <a:gd name="connsiteY5960" fmla="*/ 1602612 h 3977558"/>
                <a:gd name="connsiteX5961" fmla="*/ 362724 w 5235586"/>
                <a:gd name="connsiteY5961" fmla="*/ 1554810 h 3977558"/>
                <a:gd name="connsiteX5962" fmla="*/ 208073 w 5235586"/>
                <a:gd name="connsiteY5962" fmla="*/ 1554810 h 3977558"/>
                <a:gd name="connsiteX5963" fmla="*/ 255875 w 5235586"/>
                <a:gd name="connsiteY5963" fmla="*/ 1602612 h 3977558"/>
                <a:gd name="connsiteX5964" fmla="*/ 258686 w 5235586"/>
                <a:gd name="connsiteY5964" fmla="*/ 1605422 h 3977558"/>
                <a:gd name="connsiteX5965" fmla="*/ 255875 w 5235586"/>
                <a:gd name="connsiteY5965" fmla="*/ 1608233 h 3977558"/>
                <a:gd name="connsiteX5966" fmla="*/ 210884 w 5235586"/>
                <a:gd name="connsiteY5966" fmla="*/ 1653224 h 3977558"/>
                <a:gd name="connsiteX5967" fmla="*/ 208073 w 5235586"/>
                <a:gd name="connsiteY5967" fmla="*/ 1656035 h 3977558"/>
                <a:gd name="connsiteX5968" fmla="*/ 205260 w 5235586"/>
                <a:gd name="connsiteY5968" fmla="*/ 1653224 h 3977558"/>
                <a:gd name="connsiteX5969" fmla="*/ 160271 w 5235586"/>
                <a:gd name="connsiteY5969" fmla="*/ 1608233 h 3977558"/>
                <a:gd name="connsiteX5970" fmla="*/ 157461 w 5235586"/>
                <a:gd name="connsiteY5970" fmla="*/ 1605422 h 3977558"/>
                <a:gd name="connsiteX5971" fmla="*/ 160271 w 5235586"/>
                <a:gd name="connsiteY5971" fmla="*/ 1602612 h 3977558"/>
                <a:gd name="connsiteX5972" fmla="*/ 208073 w 5235586"/>
                <a:gd name="connsiteY5972" fmla="*/ 1554810 h 3977558"/>
                <a:gd name="connsiteX5973" fmla="*/ 50612 w 5235586"/>
                <a:gd name="connsiteY5973" fmla="*/ 1554810 h 3977558"/>
                <a:gd name="connsiteX5974" fmla="*/ 98414 w 5235586"/>
                <a:gd name="connsiteY5974" fmla="*/ 1602612 h 3977558"/>
                <a:gd name="connsiteX5975" fmla="*/ 101225 w 5235586"/>
                <a:gd name="connsiteY5975" fmla="*/ 1605422 h 3977558"/>
                <a:gd name="connsiteX5976" fmla="*/ 98414 w 5235586"/>
                <a:gd name="connsiteY5976" fmla="*/ 1608233 h 3977558"/>
                <a:gd name="connsiteX5977" fmla="*/ 53426 w 5235586"/>
                <a:gd name="connsiteY5977" fmla="*/ 1653224 h 3977558"/>
                <a:gd name="connsiteX5978" fmla="*/ 50612 w 5235586"/>
                <a:gd name="connsiteY5978" fmla="*/ 1656035 h 3977558"/>
                <a:gd name="connsiteX5979" fmla="*/ 47802 w 5235586"/>
                <a:gd name="connsiteY5979" fmla="*/ 1653224 h 3977558"/>
                <a:gd name="connsiteX5980" fmla="*/ 2813 w 5235586"/>
                <a:gd name="connsiteY5980" fmla="*/ 1608233 h 3977558"/>
                <a:gd name="connsiteX5981" fmla="*/ 0 w 5235586"/>
                <a:gd name="connsiteY5981" fmla="*/ 1605422 h 3977558"/>
                <a:gd name="connsiteX5982" fmla="*/ 2813 w 5235586"/>
                <a:gd name="connsiteY5982" fmla="*/ 1602612 h 3977558"/>
                <a:gd name="connsiteX5983" fmla="*/ 50612 w 5235586"/>
                <a:gd name="connsiteY5983" fmla="*/ 1554810 h 3977558"/>
                <a:gd name="connsiteX5984" fmla="*/ 5184973 w 5235586"/>
                <a:gd name="connsiteY5984" fmla="*/ 1400159 h 3977558"/>
                <a:gd name="connsiteX5985" fmla="*/ 5232776 w 5235586"/>
                <a:gd name="connsiteY5985" fmla="*/ 1447961 h 3977558"/>
                <a:gd name="connsiteX5986" fmla="*/ 5235586 w 5235586"/>
                <a:gd name="connsiteY5986" fmla="*/ 1450771 h 3977558"/>
                <a:gd name="connsiteX5987" fmla="*/ 5232776 w 5235586"/>
                <a:gd name="connsiteY5987" fmla="*/ 1453582 h 3977558"/>
                <a:gd name="connsiteX5988" fmla="*/ 5187787 w 5235586"/>
                <a:gd name="connsiteY5988" fmla="*/ 1498573 h 3977558"/>
                <a:gd name="connsiteX5989" fmla="*/ 5184973 w 5235586"/>
                <a:gd name="connsiteY5989" fmla="*/ 1501384 h 3977558"/>
                <a:gd name="connsiteX5990" fmla="*/ 5182163 w 5235586"/>
                <a:gd name="connsiteY5990" fmla="*/ 1498573 h 3977558"/>
                <a:gd name="connsiteX5991" fmla="*/ 5137174 w 5235586"/>
                <a:gd name="connsiteY5991" fmla="*/ 1453582 h 3977558"/>
                <a:gd name="connsiteX5992" fmla="*/ 5134361 w 5235586"/>
                <a:gd name="connsiteY5992" fmla="*/ 1450771 h 3977558"/>
                <a:gd name="connsiteX5993" fmla="*/ 5137174 w 5235586"/>
                <a:gd name="connsiteY5993" fmla="*/ 1447961 h 3977558"/>
                <a:gd name="connsiteX5994" fmla="*/ 5184973 w 5235586"/>
                <a:gd name="connsiteY5994" fmla="*/ 1400159 h 3977558"/>
                <a:gd name="connsiteX5995" fmla="*/ 5030325 w 5235586"/>
                <a:gd name="connsiteY5995" fmla="*/ 1400159 h 3977558"/>
                <a:gd name="connsiteX5996" fmla="*/ 5078128 w 5235586"/>
                <a:gd name="connsiteY5996" fmla="*/ 1447961 h 3977558"/>
                <a:gd name="connsiteX5997" fmla="*/ 5080938 w 5235586"/>
                <a:gd name="connsiteY5997" fmla="*/ 1450771 h 3977558"/>
                <a:gd name="connsiteX5998" fmla="*/ 5078128 w 5235586"/>
                <a:gd name="connsiteY5998" fmla="*/ 1453582 h 3977558"/>
                <a:gd name="connsiteX5999" fmla="*/ 5033136 w 5235586"/>
                <a:gd name="connsiteY5999" fmla="*/ 1498573 h 3977558"/>
                <a:gd name="connsiteX6000" fmla="*/ 5030325 w 5235586"/>
                <a:gd name="connsiteY6000" fmla="*/ 1501384 h 3977558"/>
                <a:gd name="connsiteX6001" fmla="*/ 5027512 w 5235586"/>
                <a:gd name="connsiteY6001" fmla="*/ 1498573 h 3977558"/>
                <a:gd name="connsiteX6002" fmla="*/ 4982523 w 5235586"/>
                <a:gd name="connsiteY6002" fmla="*/ 1453582 h 3977558"/>
                <a:gd name="connsiteX6003" fmla="*/ 4979713 w 5235586"/>
                <a:gd name="connsiteY6003" fmla="*/ 1450771 h 3977558"/>
                <a:gd name="connsiteX6004" fmla="*/ 4982523 w 5235586"/>
                <a:gd name="connsiteY6004" fmla="*/ 1447961 h 3977558"/>
                <a:gd name="connsiteX6005" fmla="*/ 5030325 w 5235586"/>
                <a:gd name="connsiteY6005" fmla="*/ 1400159 h 3977558"/>
                <a:gd name="connsiteX6006" fmla="*/ 4872861 w 5235586"/>
                <a:gd name="connsiteY6006" fmla="*/ 1400159 h 3977558"/>
                <a:gd name="connsiteX6007" fmla="*/ 4920664 w 5235586"/>
                <a:gd name="connsiteY6007" fmla="*/ 1447961 h 3977558"/>
                <a:gd name="connsiteX6008" fmla="*/ 4923474 w 5235586"/>
                <a:gd name="connsiteY6008" fmla="*/ 1450771 h 3977558"/>
                <a:gd name="connsiteX6009" fmla="*/ 4920664 w 5235586"/>
                <a:gd name="connsiteY6009" fmla="*/ 1453582 h 3977558"/>
                <a:gd name="connsiteX6010" fmla="*/ 4875675 w 5235586"/>
                <a:gd name="connsiteY6010" fmla="*/ 1498573 h 3977558"/>
                <a:gd name="connsiteX6011" fmla="*/ 4872861 w 5235586"/>
                <a:gd name="connsiteY6011" fmla="*/ 1501384 h 3977558"/>
                <a:gd name="connsiteX6012" fmla="*/ 4870048 w 5235586"/>
                <a:gd name="connsiteY6012" fmla="*/ 1498573 h 3977558"/>
                <a:gd name="connsiteX6013" fmla="*/ 4825062 w 5235586"/>
                <a:gd name="connsiteY6013" fmla="*/ 1453582 h 3977558"/>
                <a:gd name="connsiteX6014" fmla="*/ 4822249 w 5235586"/>
                <a:gd name="connsiteY6014" fmla="*/ 1450771 h 3977558"/>
                <a:gd name="connsiteX6015" fmla="*/ 4825062 w 5235586"/>
                <a:gd name="connsiteY6015" fmla="*/ 1447961 h 3977558"/>
                <a:gd name="connsiteX6016" fmla="*/ 4872861 w 5235586"/>
                <a:gd name="connsiteY6016" fmla="*/ 1400159 h 3977558"/>
                <a:gd name="connsiteX6017" fmla="*/ 4718213 w 5235586"/>
                <a:gd name="connsiteY6017" fmla="*/ 1400159 h 3977558"/>
                <a:gd name="connsiteX6018" fmla="*/ 4766016 w 5235586"/>
                <a:gd name="connsiteY6018" fmla="*/ 1447961 h 3977558"/>
                <a:gd name="connsiteX6019" fmla="*/ 4768826 w 5235586"/>
                <a:gd name="connsiteY6019" fmla="*/ 1450771 h 3977558"/>
                <a:gd name="connsiteX6020" fmla="*/ 4766016 w 5235586"/>
                <a:gd name="connsiteY6020" fmla="*/ 1453582 h 3977558"/>
                <a:gd name="connsiteX6021" fmla="*/ 4721027 w 5235586"/>
                <a:gd name="connsiteY6021" fmla="*/ 1498573 h 3977558"/>
                <a:gd name="connsiteX6022" fmla="*/ 4718213 w 5235586"/>
                <a:gd name="connsiteY6022" fmla="*/ 1501384 h 3977558"/>
                <a:gd name="connsiteX6023" fmla="*/ 4715400 w 5235586"/>
                <a:gd name="connsiteY6023" fmla="*/ 1498573 h 3977558"/>
                <a:gd name="connsiteX6024" fmla="*/ 4670414 w 5235586"/>
                <a:gd name="connsiteY6024" fmla="*/ 1453582 h 3977558"/>
                <a:gd name="connsiteX6025" fmla="*/ 4667601 w 5235586"/>
                <a:gd name="connsiteY6025" fmla="*/ 1450771 h 3977558"/>
                <a:gd name="connsiteX6026" fmla="*/ 4670414 w 5235586"/>
                <a:gd name="connsiteY6026" fmla="*/ 1447961 h 3977558"/>
                <a:gd name="connsiteX6027" fmla="*/ 4718213 w 5235586"/>
                <a:gd name="connsiteY6027" fmla="*/ 1400159 h 3977558"/>
                <a:gd name="connsiteX6028" fmla="*/ 4563563 w 5235586"/>
                <a:gd name="connsiteY6028" fmla="*/ 1400159 h 3977558"/>
                <a:gd name="connsiteX6029" fmla="*/ 4611365 w 5235586"/>
                <a:gd name="connsiteY6029" fmla="*/ 1447961 h 3977558"/>
                <a:gd name="connsiteX6030" fmla="*/ 4614175 w 5235586"/>
                <a:gd name="connsiteY6030" fmla="*/ 1450771 h 3977558"/>
                <a:gd name="connsiteX6031" fmla="*/ 4611365 w 5235586"/>
                <a:gd name="connsiteY6031" fmla="*/ 1453582 h 3977558"/>
                <a:gd name="connsiteX6032" fmla="*/ 4566376 w 5235586"/>
                <a:gd name="connsiteY6032" fmla="*/ 1498573 h 3977558"/>
                <a:gd name="connsiteX6033" fmla="*/ 4563563 w 5235586"/>
                <a:gd name="connsiteY6033" fmla="*/ 1501384 h 3977558"/>
                <a:gd name="connsiteX6034" fmla="*/ 4560749 w 5235586"/>
                <a:gd name="connsiteY6034" fmla="*/ 1498573 h 3977558"/>
                <a:gd name="connsiteX6035" fmla="*/ 4515763 w 5235586"/>
                <a:gd name="connsiteY6035" fmla="*/ 1453582 h 3977558"/>
                <a:gd name="connsiteX6036" fmla="*/ 4512950 w 5235586"/>
                <a:gd name="connsiteY6036" fmla="*/ 1450771 h 3977558"/>
                <a:gd name="connsiteX6037" fmla="*/ 4515763 w 5235586"/>
                <a:gd name="connsiteY6037" fmla="*/ 1447961 h 3977558"/>
                <a:gd name="connsiteX6038" fmla="*/ 4563563 w 5235586"/>
                <a:gd name="connsiteY6038" fmla="*/ 1400159 h 3977558"/>
                <a:gd name="connsiteX6039" fmla="*/ 4406104 w 5235586"/>
                <a:gd name="connsiteY6039" fmla="*/ 1400159 h 3977558"/>
                <a:gd name="connsiteX6040" fmla="*/ 4453907 w 5235586"/>
                <a:gd name="connsiteY6040" fmla="*/ 1447961 h 3977558"/>
                <a:gd name="connsiteX6041" fmla="*/ 4456717 w 5235586"/>
                <a:gd name="connsiteY6041" fmla="*/ 1450771 h 3977558"/>
                <a:gd name="connsiteX6042" fmla="*/ 4453907 w 5235586"/>
                <a:gd name="connsiteY6042" fmla="*/ 1453582 h 3977558"/>
                <a:gd name="connsiteX6043" fmla="*/ 4408915 w 5235586"/>
                <a:gd name="connsiteY6043" fmla="*/ 1498573 h 3977558"/>
                <a:gd name="connsiteX6044" fmla="*/ 4406104 w 5235586"/>
                <a:gd name="connsiteY6044" fmla="*/ 1501384 h 3977558"/>
                <a:gd name="connsiteX6045" fmla="*/ 4403291 w 5235586"/>
                <a:gd name="connsiteY6045" fmla="*/ 1498573 h 3977558"/>
                <a:gd name="connsiteX6046" fmla="*/ 4358302 w 5235586"/>
                <a:gd name="connsiteY6046" fmla="*/ 1453582 h 3977558"/>
                <a:gd name="connsiteX6047" fmla="*/ 4355492 w 5235586"/>
                <a:gd name="connsiteY6047" fmla="*/ 1450771 h 3977558"/>
                <a:gd name="connsiteX6048" fmla="*/ 4358302 w 5235586"/>
                <a:gd name="connsiteY6048" fmla="*/ 1447961 h 3977558"/>
                <a:gd name="connsiteX6049" fmla="*/ 4406104 w 5235586"/>
                <a:gd name="connsiteY6049" fmla="*/ 1400159 h 3977558"/>
                <a:gd name="connsiteX6050" fmla="*/ 4251453 w 5235586"/>
                <a:gd name="connsiteY6050" fmla="*/ 1400159 h 3977558"/>
                <a:gd name="connsiteX6051" fmla="*/ 4299256 w 5235586"/>
                <a:gd name="connsiteY6051" fmla="*/ 1447961 h 3977558"/>
                <a:gd name="connsiteX6052" fmla="*/ 4302066 w 5235586"/>
                <a:gd name="connsiteY6052" fmla="*/ 1450771 h 3977558"/>
                <a:gd name="connsiteX6053" fmla="*/ 4299256 w 5235586"/>
                <a:gd name="connsiteY6053" fmla="*/ 1453582 h 3977558"/>
                <a:gd name="connsiteX6054" fmla="*/ 4254264 w 5235586"/>
                <a:gd name="connsiteY6054" fmla="*/ 1498573 h 3977558"/>
                <a:gd name="connsiteX6055" fmla="*/ 4251453 w 5235586"/>
                <a:gd name="connsiteY6055" fmla="*/ 1501384 h 3977558"/>
                <a:gd name="connsiteX6056" fmla="*/ 4248640 w 5235586"/>
                <a:gd name="connsiteY6056" fmla="*/ 1498573 h 3977558"/>
                <a:gd name="connsiteX6057" fmla="*/ 4203651 w 5235586"/>
                <a:gd name="connsiteY6057" fmla="*/ 1453582 h 3977558"/>
                <a:gd name="connsiteX6058" fmla="*/ 4200841 w 5235586"/>
                <a:gd name="connsiteY6058" fmla="*/ 1450771 h 3977558"/>
                <a:gd name="connsiteX6059" fmla="*/ 4203651 w 5235586"/>
                <a:gd name="connsiteY6059" fmla="*/ 1447961 h 3977558"/>
                <a:gd name="connsiteX6060" fmla="*/ 4251453 w 5235586"/>
                <a:gd name="connsiteY6060" fmla="*/ 1400159 h 3977558"/>
                <a:gd name="connsiteX6061" fmla="*/ 4096805 w 5235586"/>
                <a:gd name="connsiteY6061" fmla="*/ 1400159 h 3977558"/>
                <a:gd name="connsiteX6062" fmla="*/ 4144608 w 5235586"/>
                <a:gd name="connsiteY6062" fmla="*/ 1447961 h 3977558"/>
                <a:gd name="connsiteX6063" fmla="*/ 4147418 w 5235586"/>
                <a:gd name="connsiteY6063" fmla="*/ 1450771 h 3977558"/>
                <a:gd name="connsiteX6064" fmla="*/ 4144608 w 5235586"/>
                <a:gd name="connsiteY6064" fmla="*/ 1453582 h 3977558"/>
                <a:gd name="connsiteX6065" fmla="*/ 4099616 w 5235586"/>
                <a:gd name="connsiteY6065" fmla="*/ 1498573 h 3977558"/>
                <a:gd name="connsiteX6066" fmla="*/ 4096805 w 5235586"/>
                <a:gd name="connsiteY6066" fmla="*/ 1501384 h 3977558"/>
                <a:gd name="connsiteX6067" fmla="*/ 4093992 w 5235586"/>
                <a:gd name="connsiteY6067" fmla="*/ 1498573 h 3977558"/>
                <a:gd name="connsiteX6068" fmla="*/ 4049003 w 5235586"/>
                <a:gd name="connsiteY6068" fmla="*/ 1453582 h 3977558"/>
                <a:gd name="connsiteX6069" fmla="*/ 4046193 w 5235586"/>
                <a:gd name="connsiteY6069" fmla="*/ 1450771 h 3977558"/>
                <a:gd name="connsiteX6070" fmla="*/ 4049003 w 5235586"/>
                <a:gd name="connsiteY6070" fmla="*/ 1447961 h 3977558"/>
                <a:gd name="connsiteX6071" fmla="*/ 4096805 w 5235586"/>
                <a:gd name="connsiteY6071" fmla="*/ 1400159 h 3977558"/>
                <a:gd name="connsiteX6072" fmla="*/ 3939345 w 5235586"/>
                <a:gd name="connsiteY6072" fmla="*/ 1400159 h 3977558"/>
                <a:gd name="connsiteX6073" fmla="*/ 3987147 w 5235586"/>
                <a:gd name="connsiteY6073" fmla="*/ 1447961 h 3977558"/>
                <a:gd name="connsiteX6074" fmla="*/ 3989957 w 5235586"/>
                <a:gd name="connsiteY6074" fmla="*/ 1450771 h 3977558"/>
                <a:gd name="connsiteX6075" fmla="*/ 3987147 w 5235586"/>
                <a:gd name="connsiteY6075" fmla="*/ 1453582 h 3977558"/>
                <a:gd name="connsiteX6076" fmla="*/ 3942155 w 5235586"/>
                <a:gd name="connsiteY6076" fmla="*/ 1498573 h 3977558"/>
                <a:gd name="connsiteX6077" fmla="*/ 3939345 w 5235586"/>
                <a:gd name="connsiteY6077" fmla="*/ 1501384 h 3977558"/>
                <a:gd name="connsiteX6078" fmla="*/ 3936531 w 5235586"/>
                <a:gd name="connsiteY6078" fmla="*/ 1498573 h 3977558"/>
                <a:gd name="connsiteX6079" fmla="*/ 3891545 w 5235586"/>
                <a:gd name="connsiteY6079" fmla="*/ 1453582 h 3977558"/>
                <a:gd name="connsiteX6080" fmla="*/ 3888732 w 5235586"/>
                <a:gd name="connsiteY6080" fmla="*/ 1450771 h 3977558"/>
                <a:gd name="connsiteX6081" fmla="*/ 3891545 w 5235586"/>
                <a:gd name="connsiteY6081" fmla="*/ 1447961 h 3977558"/>
                <a:gd name="connsiteX6082" fmla="*/ 3939345 w 5235586"/>
                <a:gd name="connsiteY6082" fmla="*/ 1400159 h 3977558"/>
                <a:gd name="connsiteX6083" fmla="*/ 3784693 w 5235586"/>
                <a:gd name="connsiteY6083" fmla="*/ 1400159 h 3977558"/>
                <a:gd name="connsiteX6084" fmla="*/ 3832496 w 5235586"/>
                <a:gd name="connsiteY6084" fmla="*/ 1447961 h 3977558"/>
                <a:gd name="connsiteX6085" fmla="*/ 3835306 w 5235586"/>
                <a:gd name="connsiteY6085" fmla="*/ 1450771 h 3977558"/>
                <a:gd name="connsiteX6086" fmla="*/ 3832496 w 5235586"/>
                <a:gd name="connsiteY6086" fmla="*/ 1453582 h 3977558"/>
                <a:gd name="connsiteX6087" fmla="*/ 3787504 w 5235586"/>
                <a:gd name="connsiteY6087" fmla="*/ 1498573 h 3977558"/>
                <a:gd name="connsiteX6088" fmla="*/ 3784693 w 5235586"/>
                <a:gd name="connsiteY6088" fmla="*/ 1501384 h 3977558"/>
                <a:gd name="connsiteX6089" fmla="*/ 3781880 w 5235586"/>
                <a:gd name="connsiteY6089" fmla="*/ 1498573 h 3977558"/>
                <a:gd name="connsiteX6090" fmla="*/ 3736894 w 5235586"/>
                <a:gd name="connsiteY6090" fmla="*/ 1453582 h 3977558"/>
                <a:gd name="connsiteX6091" fmla="*/ 3734081 w 5235586"/>
                <a:gd name="connsiteY6091" fmla="*/ 1450771 h 3977558"/>
                <a:gd name="connsiteX6092" fmla="*/ 3736894 w 5235586"/>
                <a:gd name="connsiteY6092" fmla="*/ 1447961 h 3977558"/>
                <a:gd name="connsiteX6093" fmla="*/ 3784693 w 5235586"/>
                <a:gd name="connsiteY6093" fmla="*/ 1400159 h 3977558"/>
                <a:gd name="connsiteX6094" fmla="*/ 3630045 w 5235586"/>
                <a:gd name="connsiteY6094" fmla="*/ 1400159 h 3977558"/>
                <a:gd name="connsiteX6095" fmla="*/ 3677848 w 5235586"/>
                <a:gd name="connsiteY6095" fmla="*/ 1447961 h 3977558"/>
                <a:gd name="connsiteX6096" fmla="*/ 3680658 w 5235586"/>
                <a:gd name="connsiteY6096" fmla="*/ 1450771 h 3977558"/>
                <a:gd name="connsiteX6097" fmla="*/ 3677848 w 5235586"/>
                <a:gd name="connsiteY6097" fmla="*/ 1453582 h 3977558"/>
                <a:gd name="connsiteX6098" fmla="*/ 3632856 w 5235586"/>
                <a:gd name="connsiteY6098" fmla="*/ 1498573 h 3977558"/>
                <a:gd name="connsiteX6099" fmla="*/ 3630045 w 5235586"/>
                <a:gd name="connsiteY6099" fmla="*/ 1501384 h 3977558"/>
                <a:gd name="connsiteX6100" fmla="*/ 3627232 w 5235586"/>
                <a:gd name="connsiteY6100" fmla="*/ 1498573 h 3977558"/>
                <a:gd name="connsiteX6101" fmla="*/ 3582246 w 5235586"/>
                <a:gd name="connsiteY6101" fmla="*/ 1453582 h 3977558"/>
                <a:gd name="connsiteX6102" fmla="*/ 3579433 w 5235586"/>
                <a:gd name="connsiteY6102" fmla="*/ 1450771 h 3977558"/>
                <a:gd name="connsiteX6103" fmla="*/ 3582246 w 5235586"/>
                <a:gd name="connsiteY6103" fmla="*/ 1447961 h 3977558"/>
                <a:gd name="connsiteX6104" fmla="*/ 3630045 w 5235586"/>
                <a:gd name="connsiteY6104" fmla="*/ 1400159 h 3977558"/>
                <a:gd name="connsiteX6105" fmla="*/ 3472581 w 5235586"/>
                <a:gd name="connsiteY6105" fmla="*/ 1400159 h 3977558"/>
                <a:gd name="connsiteX6106" fmla="*/ 3520384 w 5235586"/>
                <a:gd name="connsiteY6106" fmla="*/ 1447961 h 3977558"/>
                <a:gd name="connsiteX6107" fmla="*/ 3523194 w 5235586"/>
                <a:gd name="connsiteY6107" fmla="*/ 1450771 h 3977558"/>
                <a:gd name="connsiteX6108" fmla="*/ 3520384 w 5235586"/>
                <a:gd name="connsiteY6108" fmla="*/ 1453582 h 3977558"/>
                <a:gd name="connsiteX6109" fmla="*/ 3475395 w 5235586"/>
                <a:gd name="connsiteY6109" fmla="*/ 1498573 h 3977558"/>
                <a:gd name="connsiteX6110" fmla="*/ 3472581 w 5235586"/>
                <a:gd name="connsiteY6110" fmla="*/ 1501384 h 3977558"/>
                <a:gd name="connsiteX6111" fmla="*/ 3469771 w 5235586"/>
                <a:gd name="connsiteY6111" fmla="*/ 1498573 h 3977558"/>
                <a:gd name="connsiteX6112" fmla="*/ 3424782 w 5235586"/>
                <a:gd name="connsiteY6112" fmla="*/ 1453582 h 3977558"/>
                <a:gd name="connsiteX6113" fmla="*/ 3421969 w 5235586"/>
                <a:gd name="connsiteY6113" fmla="*/ 1450771 h 3977558"/>
                <a:gd name="connsiteX6114" fmla="*/ 3424782 w 5235586"/>
                <a:gd name="connsiteY6114" fmla="*/ 1447961 h 3977558"/>
                <a:gd name="connsiteX6115" fmla="*/ 3472581 w 5235586"/>
                <a:gd name="connsiteY6115" fmla="*/ 1400159 h 3977558"/>
                <a:gd name="connsiteX6116" fmla="*/ 3317933 w 5235586"/>
                <a:gd name="connsiteY6116" fmla="*/ 1400159 h 3977558"/>
                <a:gd name="connsiteX6117" fmla="*/ 3365736 w 5235586"/>
                <a:gd name="connsiteY6117" fmla="*/ 1447961 h 3977558"/>
                <a:gd name="connsiteX6118" fmla="*/ 3368546 w 5235586"/>
                <a:gd name="connsiteY6118" fmla="*/ 1450771 h 3977558"/>
                <a:gd name="connsiteX6119" fmla="*/ 3365736 w 5235586"/>
                <a:gd name="connsiteY6119" fmla="*/ 1453582 h 3977558"/>
                <a:gd name="connsiteX6120" fmla="*/ 3320747 w 5235586"/>
                <a:gd name="connsiteY6120" fmla="*/ 1498573 h 3977558"/>
                <a:gd name="connsiteX6121" fmla="*/ 3317933 w 5235586"/>
                <a:gd name="connsiteY6121" fmla="*/ 1501384 h 3977558"/>
                <a:gd name="connsiteX6122" fmla="*/ 3315123 w 5235586"/>
                <a:gd name="connsiteY6122" fmla="*/ 1498573 h 3977558"/>
                <a:gd name="connsiteX6123" fmla="*/ 3270134 w 5235586"/>
                <a:gd name="connsiteY6123" fmla="*/ 1453582 h 3977558"/>
                <a:gd name="connsiteX6124" fmla="*/ 3267321 w 5235586"/>
                <a:gd name="connsiteY6124" fmla="*/ 1450771 h 3977558"/>
                <a:gd name="connsiteX6125" fmla="*/ 3270134 w 5235586"/>
                <a:gd name="connsiteY6125" fmla="*/ 1447961 h 3977558"/>
                <a:gd name="connsiteX6126" fmla="*/ 3317933 w 5235586"/>
                <a:gd name="connsiteY6126" fmla="*/ 1400159 h 3977558"/>
                <a:gd name="connsiteX6127" fmla="*/ 3163283 w 5235586"/>
                <a:gd name="connsiteY6127" fmla="*/ 1400159 h 3977558"/>
                <a:gd name="connsiteX6128" fmla="*/ 3211085 w 5235586"/>
                <a:gd name="connsiteY6128" fmla="*/ 1447961 h 3977558"/>
                <a:gd name="connsiteX6129" fmla="*/ 3213895 w 5235586"/>
                <a:gd name="connsiteY6129" fmla="*/ 1450771 h 3977558"/>
                <a:gd name="connsiteX6130" fmla="*/ 3211085 w 5235586"/>
                <a:gd name="connsiteY6130" fmla="*/ 1453582 h 3977558"/>
                <a:gd name="connsiteX6131" fmla="*/ 3166096 w 5235586"/>
                <a:gd name="connsiteY6131" fmla="*/ 1498573 h 3977558"/>
                <a:gd name="connsiteX6132" fmla="*/ 3163283 w 5235586"/>
                <a:gd name="connsiteY6132" fmla="*/ 1501384 h 3977558"/>
                <a:gd name="connsiteX6133" fmla="*/ 3160472 w 5235586"/>
                <a:gd name="connsiteY6133" fmla="*/ 1498573 h 3977558"/>
                <a:gd name="connsiteX6134" fmla="*/ 3115483 w 5235586"/>
                <a:gd name="connsiteY6134" fmla="*/ 1453582 h 3977558"/>
                <a:gd name="connsiteX6135" fmla="*/ 3112670 w 5235586"/>
                <a:gd name="connsiteY6135" fmla="*/ 1450771 h 3977558"/>
                <a:gd name="connsiteX6136" fmla="*/ 3115483 w 5235586"/>
                <a:gd name="connsiteY6136" fmla="*/ 1447961 h 3977558"/>
                <a:gd name="connsiteX6137" fmla="*/ 3163283 w 5235586"/>
                <a:gd name="connsiteY6137" fmla="*/ 1400159 h 3977558"/>
                <a:gd name="connsiteX6138" fmla="*/ 3005823 w 5235586"/>
                <a:gd name="connsiteY6138" fmla="*/ 1400159 h 3977558"/>
                <a:gd name="connsiteX6139" fmla="*/ 3053626 w 5235586"/>
                <a:gd name="connsiteY6139" fmla="*/ 1447961 h 3977558"/>
                <a:gd name="connsiteX6140" fmla="*/ 3056436 w 5235586"/>
                <a:gd name="connsiteY6140" fmla="*/ 1450771 h 3977558"/>
                <a:gd name="connsiteX6141" fmla="*/ 3053626 w 5235586"/>
                <a:gd name="connsiteY6141" fmla="*/ 1453582 h 3977558"/>
                <a:gd name="connsiteX6142" fmla="*/ 3008634 w 5235586"/>
                <a:gd name="connsiteY6142" fmla="*/ 1498573 h 3977558"/>
                <a:gd name="connsiteX6143" fmla="*/ 3005823 w 5235586"/>
                <a:gd name="connsiteY6143" fmla="*/ 1501384 h 3977558"/>
                <a:gd name="connsiteX6144" fmla="*/ 3003010 w 5235586"/>
                <a:gd name="connsiteY6144" fmla="*/ 1498573 h 3977558"/>
                <a:gd name="connsiteX6145" fmla="*/ 2958021 w 5235586"/>
                <a:gd name="connsiteY6145" fmla="*/ 1453582 h 3977558"/>
                <a:gd name="connsiteX6146" fmla="*/ 2955211 w 5235586"/>
                <a:gd name="connsiteY6146" fmla="*/ 1450771 h 3977558"/>
                <a:gd name="connsiteX6147" fmla="*/ 2958021 w 5235586"/>
                <a:gd name="connsiteY6147" fmla="*/ 1447961 h 3977558"/>
                <a:gd name="connsiteX6148" fmla="*/ 3005823 w 5235586"/>
                <a:gd name="connsiteY6148" fmla="*/ 1400159 h 3977558"/>
                <a:gd name="connsiteX6149" fmla="*/ 2851172 w 5235586"/>
                <a:gd name="connsiteY6149" fmla="*/ 1400159 h 3977558"/>
                <a:gd name="connsiteX6150" fmla="*/ 2898975 w 5235586"/>
                <a:gd name="connsiteY6150" fmla="*/ 1447961 h 3977558"/>
                <a:gd name="connsiteX6151" fmla="*/ 2901785 w 5235586"/>
                <a:gd name="connsiteY6151" fmla="*/ 1450771 h 3977558"/>
                <a:gd name="connsiteX6152" fmla="*/ 2898975 w 5235586"/>
                <a:gd name="connsiteY6152" fmla="*/ 1453582 h 3977558"/>
                <a:gd name="connsiteX6153" fmla="*/ 2853983 w 5235586"/>
                <a:gd name="connsiteY6153" fmla="*/ 1498573 h 3977558"/>
                <a:gd name="connsiteX6154" fmla="*/ 2851172 w 5235586"/>
                <a:gd name="connsiteY6154" fmla="*/ 1501384 h 3977558"/>
                <a:gd name="connsiteX6155" fmla="*/ 2848359 w 5235586"/>
                <a:gd name="connsiteY6155" fmla="*/ 1498573 h 3977558"/>
                <a:gd name="connsiteX6156" fmla="*/ 2803370 w 5235586"/>
                <a:gd name="connsiteY6156" fmla="*/ 1453582 h 3977558"/>
                <a:gd name="connsiteX6157" fmla="*/ 2800560 w 5235586"/>
                <a:gd name="connsiteY6157" fmla="*/ 1450771 h 3977558"/>
                <a:gd name="connsiteX6158" fmla="*/ 2803370 w 5235586"/>
                <a:gd name="connsiteY6158" fmla="*/ 1447961 h 3977558"/>
                <a:gd name="connsiteX6159" fmla="*/ 2851172 w 5235586"/>
                <a:gd name="connsiteY6159" fmla="*/ 1400159 h 3977558"/>
                <a:gd name="connsiteX6160" fmla="*/ 2696525 w 5235586"/>
                <a:gd name="connsiteY6160" fmla="*/ 1400159 h 3977558"/>
                <a:gd name="connsiteX6161" fmla="*/ 2744328 w 5235586"/>
                <a:gd name="connsiteY6161" fmla="*/ 1447961 h 3977558"/>
                <a:gd name="connsiteX6162" fmla="*/ 2747138 w 5235586"/>
                <a:gd name="connsiteY6162" fmla="*/ 1450771 h 3977558"/>
                <a:gd name="connsiteX6163" fmla="*/ 2744328 w 5235586"/>
                <a:gd name="connsiteY6163" fmla="*/ 1453582 h 3977558"/>
                <a:gd name="connsiteX6164" fmla="*/ 2699336 w 5235586"/>
                <a:gd name="connsiteY6164" fmla="*/ 1498573 h 3977558"/>
                <a:gd name="connsiteX6165" fmla="*/ 2696525 w 5235586"/>
                <a:gd name="connsiteY6165" fmla="*/ 1501384 h 3977558"/>
                <a:gd name="connsiteX6166" fmla="*/ 2693712 w 5235586"/>
                <a:gd name="connsiteY6166" fmla="*/ 1498573 h 3977558"/>
                <a:gd name="connsiteX6167" fmla="*/ 2648723 w 5235586"/>
                <a:gd name="connsiteY6167" fmla="*/ 1453582 h 3977558"/>
                <a:gd name="connsiteX6168" fmla="*/ 2645913 w 5235586"/>
                <a:gd name="connsiteY6168" fmla="*/ 1450771 h 3977558"/>
                <a:gd name="connsiteX6169" fmla="*/ 2648723 w 5235586"/>
                <a:gd name="connsiteY6169" fmla="*/ 1447961 h 3977558"/>
                <a:gd name="connsiteX6170" fmla="*/ 2696525 w 5235586"/>
                <a:gd name="connsiteY6170" fmla="*/ 1400159 h 3977558"/>
                <a:gd name="connsiteX6171" fmla="*/ 2539061 w 5235586"/>
                <a:gd name="connsiteY6171" fmla="*/ 1400159 h 3977558"/>
                <a:gd name="connsiteX6172" fmla="*/ 2586863 w 5235586"/>
                <a:gd name="connsiteY6172" fmla="*/ 1447961 h 3977558"/>
                <a:gd name="connsiteX6173" fmla="*/ 2589673 w 5235586"/>
                <a:gd name="connsiteY6173" fmla="*/ 1450771 h 3977558"/>
                <a:gd name="connsiteX6174" fmla="*/ 2586863 w 5235586"/>
                <a:gd name="connsiteY6174" fmla="*/ 1453582 h 3977558"/>
                <a:gd name="connsiteX6175" fmla="*/ 2541874 w 5235586"/>
                <a:gd name="connsiteY6175" fmla="*/ 1498573 h 3977558"/>
                <a:gd name="connsiteX6176" fmla="*/ 2539061 w 5235586"/>
                <a:gd name="connsiteY6176" fmla="*/ 1501384 h 3977558"/>
                <a:gd name="connsiteX6177" fmla="*/ 2536247 w 5235586"/>
                <a:gd name="connsiteY6177" fmla="*/ 1498573 h 3977558"/>
                <a:gd name="connsiteX6178" fmla="*/ 2491261 w 5235586"/>
                <a:gd name="connsiteY6178" fmla="*/ 1453582 h 3977558"/>
                <a:gd name="connsiteX6179" fmla="*/ 2488448 w 5235586"/>
                <a:gd name="connsiteY6179" fmla="*/ 1450771 h 3977558"/>
                <a:gd name="connsiteX6180" fmla="*/ 2491261 w 5235586"/>
                <a:gd name="connsiteY6180" fmla="*/ 1447961 h 3977558"/>
                <a:gd name="connsiteX6181" fmla="*/ 2539061 w 5235586"/>
                <a:gd name="connsiteY6181" fmla="*/ 1400159 h 3977558"/>
                <a:gd name="connsiteX6182" fmla="*/ 2384413 w 5235586"/>
                <a:gd name="connsiteY6182" fmla="*/ 1400159 h 3977558"/>
                <a:gd name="connsiteX6183" fmla="*/ 2432215 w 5235586"/>
                <a:gd name="connsiteY6183" fmla="*/ 1447961 h 3977558"/>
                <a:gd name="connsiteX6184" fmla="*/ 2435025 w 5235586"/>
                <a:gd name="connsiteY6184" fmla="*/ 1450771 h 3977558"/>
                <a:gd name="connsiteX6185" fmla="*/ 2432215 w 5235586"/>
                <a:gd name="connsiteY6185" fmla="*/ 1453582 h 3977558"/>
                <a:gd name="connsiteX6186" fmla="*/ 2387226 w 5235586"/>
                <a:gd name="connsiteY6186" fmla="*/ 1498573 h 3977558"/>
                <a:gd name="connsiteX6187" fmla="*/ 2384413 w 5235586"/>
                <a:gd name="connsiteY6187" fmla="*/ 1501384 h 3977558"/>
                <a:gd name="connsiteX6188" fmla="*/ 2381599 w 5235586"/>
                <a:gd name="connsiteY6188" fmla="*/ 1498573 h 3977558"/>
                <a:gd name="connsiteX6189" fmla="*/ 2336613 w 5235586"/>
                <a:gd name="connsiteY6189" fmla="*/ 1453582 h 3977558"/>
                <a:gd name="connsiteX6190" fmla="*/ 2333800 w 5235586"/>
                <a:gd name="connsiteY6190" fmla="*/ 1450771 h 3977558"/>
                <a:gd name="connsiteX6191" fmla="*/ 2336613 w 5235586"/>
                <a:gd name="connsiteY6191" fmla="*/ 1447961 h 3977558"/>
                <a:gd name="connsiteX6192" fmla="*/ 2384413 w 5235586"/>
                <a:gd name="connsiteY6192" fmla="*/ 1400159 h 3977558"/>
                <a:gd name="connsiteX6193" fmla="*/ 2229761 w 5235586"/>
                <a:gd name="connsiteY6193" fmla="*/ 1400159 h 3977558"/>
                <a:gd name="connsiteX6194" fmla="*/ 2277564 w 5235586"/>
                <a:gd name="connsiteY6194" fmla="*/ 1447961 h 3977558"/>
                <a:gd name="connsiteX6195" fmla="*/ 2280374 w 5235586"/>
                <a:gd name="connsiteY6195" fmla="*/ 1450771 h 3977558"/>
                <a:gd name="connsiteX6196" fmla="*/ 2277564 w 5235586"/>
                <a:gd name="connsiteY6196" fmla="*/ 1453582 h 3977558"/>
                <a:gd name="connsiteX6197" fmla="*/ 2232575 w 5235586"/>
                <a:gd name="connsiteY6197" fmla="*/ 1498573 h 3977558"/>
                <a:gd name="connsiteX6198" fmla="*/ 2229761 w 5235586"/>
                <a:gd name="connsiteY6198" fmla="*/ 1501384 h 3977558"/>
                <a:gd name="connsiteX6199" fmla="*/ 2226948 w 5235586"/>
                <a:gd name="connsiteY6199" fmla="*/ 1498573 h 3977558"/>
                <a:gd name="connsiteX6200" fmla="*/ 2181962 w 5235586"/>
                <a:gd name="connsiteY6200" fmla="*/ 1453582 h 3977558"/>
                <a:gd name="connsiteX6201" fmla="*/ 2179149 w 5235586"/>
                <a:gd name="connsiteY6201" fmla="*/ 1450771 h 3977558"/>
                <a:gd name="connsiteX6202" fmla="*/ 2181962 w 5235586"/>
                <a:gd name="connsiteY6202" fmla="*/ 1447961 h 3977558"/>
                <a:gd name="connsiteX6203" fmla="*/ 2229761 w 5235586"/>
                <a:gd name="connsiteY6203" fmla="*/ 1400159 h 3977558"/>
                <a:gd name="connsiteX6204" fmla="*/ 2075115 w 5235586"/>
                <a:gd name="connsiteY6204" fmla="*/ 1400159 h 3977558"/>
                <a:gd name="connsiteX6205" fmla="*/ 2122917 w 5235586"/>
                <a:gd name="connsiteY6205" fmla="*/ 1447961 h 3977558"/>
                <a:gd name="connsiteX6206" fmla="*/ 2125727 w 5235586"/>
                <a:gd name="connsiteY6206" fmla="*/ 1450771 h 3977558"/>
                <a:gd name="connsiteX6207" fmla="*/ 2122917 w 5235586"/>
                <a:gd name="connsiteY6207" fmla="*/ 1453582 h 3977558"/>
                <a:gd name="connsiteX6208" fmla="*/ 2077928 w 5235586"/>
                <a:gd name="connsiteY6208" fmla="*/ 1498573 h 3977558"/>
                <a:gd name="connsiteX6209" fmla="*/ 2075115 w 5235586"/>
                <a:gd name="connsiteY6209" fmla="*/ 1501384 h 3977558"/>
                <a:gd name="connsiteX6210" fmla="*/ 2072301 w 5235586"/>
                <a:gd name="connsiteY6210" fmla="*/ 1498573 h 3977558"/>
                <a:gd name="connsiteX6211" fmla="*/ 2027315 w 5235586"/>
                <a:gd name="connsiteY6211" fmla="*/ 1453582 h 3977558"/>
                <a:gd name="connsiteX6212" fmla="*/ 2024502 w 5235586"/>
                <a:gd name="connsiteY6212" fmla="*/ 1450771 h 3977558"/>
                <a:gd name="connsiteX6213" fmla="*/ 2027315 w 5235586"/>
                <a:gd name="connsiteY6213" fmla="*/ 1447961 h 3977558"/>
                <a:gd name="connsiteX6214" fmla="*/ 2075115 w 5235586"/>
                <a:gd name="connsiteY6214" fmla="*/ 1400159 h 3977558"/>
                <a:gd name="connsiteX6215" fmla="*/ 1917652 w 5235586"/>
                <a:gd name="connsiteY6215" fmla="*/ 1400159 h 3977558"/>
                <a:gd name="connsiteX6216" fmla="*/ 1965455 w 5235586"/>
                <a:gd name="connsiteY6216" fmla="*/ 1447961 h 3977558"/>
                <a:gd name="connsiteX6217" fmla="*/ 1968265 w 5235586"/>
                <a:gd name="connsiteY6217" fmla="*/ 1450771 h 3977558"/>
                <a:gd name="connsiteX6218" fmla="*/ 1965455 w 5235586"/>
                <a:gd name="connsiteY6218" fmla="*/ 1453582 h 3977558"/>
                <a:gd name="connsiteX6219" fmla="*/ 1920463 w 5235586"/>
                <a:gd name="connsiteY6219" fmla="*/ 1498573 h 3977558"/>
                <a:gd name="connsiteX6220" fmla="*/ 1917652 w 5235586"/>
                <a:gd name="connsiteY6220" fmla="*/ 1501384 h 3977558"/>
                <a:gd name="connsiteX6221" fmla="*/ 1914839 w 5235586"/>
                <a:gd name="connsiteY6221" fmla="*/ 1498573 h 3977558"/>
                <a:gd name="connsiteX6222" fmla="*/ 1869850 w 5235586"/>
                <a:gd name="connsiteY6222" fmla="*/ 1453582 h 3977558"/>
                <a:gd name="connsiteX6223" fmla="*/ 1867040 w 5235586"/>
                <a:gd name="connsiteY6223" fmla="*/ 1450771 h 3977558"/>
                <a:gd name="connsiteX6224" fmla="*/ 1869850 w 5235586"/>
                <a:gd name="connsiteY6224" fmla="*/ 1447961 h 3977558"/>
                <a:gd name="connsiteX6225" fmla="*/ 1917652 w 5235586"/>
                <a:gd name="connsiteY6225" fmla="*/ 1400159 h 3977558"/>
                <a:gd name="connsiteX6226" fmla="*/ 1763004 w 5235586"/>
                <a:gd name="connsiteY6226" fmla="*/ 1400159 h 3977558"/>
                <a:gd name="connsiteX6227" fmla="*/ 1810807 w 5235586"/>
                <a:gd name="connsiteY6227" fmla="*/ 1447961 h 3977558"/>
                <a:gd name="connsiteX6228" fmla="*/ 1813617 w 5235586"/>
                <a:gd name="connsiteY6228" fmla="*/ 1450771 h 3977558"/>
                <a:gd name="connsiteX6229" fmla="*/ 1810807 w 5235586"/>
                <a:gd name="connsiteY6229" fmla="*/ 1453582 h 3977558"/>
                <a:gd name="connsiteX6230" fmla="*/ 1765815 w 5235586"/>
                <a:gd name="connsiteY6230" fmla="*/ 1498573 h 3977558"/>
                <a:gd name="connsiteX6231" fmla="*/ 1763004 w 5235586"/>
                <a:gd name="connsiteY6231" fmla="*/ 1501384 h 3977558"/>
                <a:gd name="connsiteX6232" fmla="*/ 1760191 w 5235586"/>
                <a:gd name="connsiteY6232" fmla="*/ 1498573 h 3977558"/>
                <a:gd name="connsiteX6233" fmla="*/ 1715202 w 5235586"/>
                <a:gd name="connsiteY6233" fmla="*/ 1453582 h 3977558"/>
                <a:gd name="connsiteX6234" fmla="*/ 1712392 w 5235586"/>
                <a:gd name="connsiteY6234" fmla="*/ 1450771 h 3977558"/>
                <a:gd name="connsiteX6235" fmla="*/ 1715202 w 5235586"/>
                <a:gd name="connsiteY6235" fmla="*/ 1447961 h 3977558"/>
                <a:gd name="connsiteX6236" fmla="*/ 1763004 w 5235586"/>
                <a:gd name="connsiteY6236" fmla="*/ 1400159 h 3977558"/>
                <a:gd name="connsiteX6237" fmla="*/ 1608353 w 5235586"/>
                <a:gd name="connsiteY6237" fmla="*/ 1400159 h 3977558"/>
                <a:gd name="connsiteX6238" fmla="*/ 1656156 w 5235586"/>
                <a:gd name="connsiteY6238" fmla="*/ 1447961 h 3977558"/>
                <a:gd name="connsiteX6239" fmla="*/ 1658966 w 5235586"/>
                <a:gd name="connsiteY6239" fmla="*/ 1450771 h 3977558"/>
                <a:gd name="connsiteX6240" fmla="*/ 1656156 w 5235586"/>
                <a:gd name="connsiteY6240" fmla="*/ 1453582 h 3977558"/>
                <a:gd name="connsiteX6241" fmla="*/ 1611164 w 5235586"/>
                <a:gd name="connsiteY6241" fmla="*/ 1498573 h 3977558"/>
                <a:gd name="connsiteX6242" fmla="*/ 1608353 w 5235586"/>
                <a:gd name="connsiteY6242" fmla="*/ 1501384 h 3977558"/>
                <a:gd name="connsiteX6243" fmla="*/ 1605540 w 5235586"/>
                <a:gd name="connsiteY6243" fmla="*/ 1498573 h 3977558"/>
                <a:gd name="connsiteX6244" fmla="*/ 1560551 w 5235586"/>
                <a:gd name="connsiteY6244" fmla="*/ 1453582 h 3977558"/>
                <a:gd name="connsiteX6245" fmla="*/ 1557741 w 5235586"/>
                <a:gd name="connsiteY6245" fmla="*/ 1450771 h 3977558"/>
                <a:gd name="connsiteX6246" fmla="*/ 1560551 w 5235586"/>
                <a:gd name="connsiteY6246" fmla="*/ 1447961 h 3977558"/>
                <a:gd name="connsiteX6247" fmla="*/ 1608353 w 5235586"/>
                <a:gd name="connsiteY6247" fmla="*/ 1400159 h 3977558"/>
                <a:gd name="connsiteX6248" fmla="*/ 1450892 w 5235586"/>
                <a:gd name="connsiteY6248" fmla="*/ 1400159 h 3977558"/>
                <a:gd name="connsiteX6249" fmla="*/ 1498695 w 5235586"/>
                <a:gd name="connsiteY6249" fmla="*/ 1447961 h 3977558"/>
                <a:gd name="connsiteX6250" fmla="*/ 1501505 w 5235586"/>
                <a:gd name="connsiteY6250" fmla="*/ 1450771 h 3977558"/>
                <a:gd name="connsiteX6251" fmla="*/ 1498695 w 5235586"/>
                <a:gd name="connsiteY6251" fmla="*/ 1453582 h 3977558"/>
                <a:gd name="connsiteX6252" fmla="*/ 1453706 w 5235586"/>
                <a:gd name="connsiteY6252" fmla="*/ 1498573 h 3977558"/>
                <a:gd name="connsiteX6253" fmla="*/ 1450892 w 5235586"/>
                <a:gd name="connsiteY6253" fmla="*/ 1501384 h 3977558"/>
                <a:gd name="connsiteX6254" fmla="*/ 1448079 w 5235586"/>
                <a:gd name="connsiteY6254" fmla="*/ 1498573 h 3977558"/>
                <a:gd name="connsiteX6255" fmla="*/ 1403090 w 5235586"/>
                <a:gd name="connsiteY6255" fmla="*/ 1453582 h 3977558"/>
                <a:gd name="connsiteX6256" fmla="*/ 1400280 w 5235586"/>
                <a:gd name="connsiteY6256" fmla="*/ 1450771 h 3977558"/>
                <a:gd name="connsiteX6257" fmla="*/ 1403090 w 5235586"/>
                <a:gd name="connsiteY6257" fmla="*/ 1447961 h 3977558"/>
                <a:gd name="connsiteX6258" fmla="*/ 1450892 w 5235586"/>
                <a:gd name="connsiteY6258" fmla="*/ 1400159 h 3977558"/>
                <a:gd name="connsiteX6259" fmla="*/ 1296244 w 5235586"/>
                <a:gd name="connsiteY6259" fmla="*/ 1400159 h 3977558"/>
                <a:gd name="connsiteX6260" fmla="*/ 1344046 w 5235586"/>
                <a:gd name="connsiteY6260" fmla="*/ 1447961 h 3977558"/>
                <a:gd name="connsiteX6261" fmla="*/ 1346857 w 5235586"/>
                <a:gd name="connsiteY6261" fmla="*/ 1450771 h 3977558"/>
                <a:gd name="connsiteX6262" fmla="*/ 1344046 w 5235586"/>
                <a:gd name="connsiteY6262" fmla="*/ 1453582 h 3977558"/>
                <a:gd name="connsiteX6263" fmla="*/ 1299058 w 5235586"/>
                <a:gd name="connsiteY6263" fmla="*/ 1498573 h 3977558"/>
                <a:gd name="connsiteX6264" fmla="*/ 1296244 w 5235586"/>
                <a:gd name="connsiteY6264" fmla="*/ 1501384 h 3977558"/>
                <a:gd name="connsiteX6265" fmla="*/ 1293431 w 5235586"/>
                <a:gd name="connsiteY6265" fmla="*/ 1498573 h 3977558"/>
                <a:gd name="connsiteX6266" fmla="*/ 1248442 w 5235586"/>
                <a:gd name="connsiteY6266" fmla="*/ 1453582 h 3977558"/>
                <a:gd name="connsiteX6267" fmla="*/ 1245632 w 5235586"/>
                <a:gd name="connsiteY6267" fmla="*/ 1450771 h 3977558"/>
                <a:gd name="connsiteX6268" fmla="*/ 1248442 w 5235586"/>
                <a:gd name="connsiteY6268" fmla="*/ 1447961 h 3977558"/>
                <a:gd name="connsiteX6269" fmla="*/ 1296244 w 5235586"/>
                <a:gd name="connsiteY6269" fmla="*/ 1400159 h 3977558"/>
                <a:gd name="connsiteX6270" fmla="*/ 1141593 w 5235586"/>
                <a:gd name="connsiteY6270" fmla="*/ 1400159 h 3977558"/>
                <a:gd name="connsiteX6271" fmla="*/ 1189395 w 5235586"/>
                <a:gd name="connsiteY6271" fmla="*/ 1447961 h 3977558"/>
                <a:gd name="connsiteX6272" fmla="*/ 1192206 w 5235586"/>
                <a:gd name="connsiteY6272" fmla="*/ 1450771 h 3977558"/>
                <a:gd name="connsiteX6273" fmla="*/ 1189395 w 5235586"/>
                <a:gd name="connsiteY6273" fmla="*/ 1453582 h 3977558"/>
                <a:gd name="connsiteX6274" fmla="*/ 1144407 w 5235586"/>
                <a:gd name="connsiteY6274" fmla="*/ 1498573 h 3977558"/>
                <a:gd name="connsiteX6275" fmla="*/ 1141593 w 5235586"/>
                <a:gd name="connsiteY6275" fmla="*/ 1501384 h 3977558"/>
                <a:gd name="connsiteX6276" fmla="*/ 1138780 w 5235586"/>
                <a:gd name="connsiteY6276" fmla="*/ 1498573 h 3977558"/>
                <a:gd name="connsiteX6277" fmla="*/ 1093791 w 5235586"/>
                <a:gd name="connsiteY6277" fmla="*/ 1453582 h 3977558"/>
                <a:gd name="connsiteX6278" fmla="*/ 1090981 w 5235586"/>
                <a:gd name="connsiteY6278" fmla="*/ 1450771 h 3977558"/>
                <a:gd name="connsiteX6279" fmla="*/ 1093791 w 5235586"/>
                <a:gd name="connsiteY6279" fmla="*/ 1447961 h 3977558"/>
                <a:gd name="connsiteX6280" fmla="*/ 1141593 w 5235586"/>
                <a:gd name="connsiteY6280" fmla="*/ 1400159 h 3977558"/>
                <a:gd name="connsiteX6281" fmla="*/ 984132 w 5235586"/>
                <a:gd name="connsiteY6281" fmla="*/ 1400159 h 3977558"/>
                <a:gd name="connsiteX6282" fmla="*/ 1031934 w 5235586"/>
                <a:gd name="connsiteY6282" fmla="*/ 1447961 h 3977558"/>
                <a:gd name="connsiteX6283" fmla="*/ 1034745 w 5235586"/>
                <a:gd name="connsiteY6283" fmla="*/ 1450771 h 3977558"/>
                <a:gd name="connsiteX6284" fmla="*/ 1031934 w 5235586"/>
                <a:gd name="connsiteY6284" fmla="*/ 1453582 h 3977558"/>
                <a:gd name="connsiteX6285" fmla="*/ 986946 w 5235586"/>
                <a:gd name="connsiteY6285" fmla="*/ 1498573 h 3977558"/>
                <a:gd name="connsiteX6286" fmla="*/ 984132 w 5235586"/>
                <a:gd name="connsiteY6286" fmla="*/ 1501384 h 3977558"/>
                <a:gd name="connsiteX6287" fmla="*/ 981319 w 5235586"/>
                <a:gd name="connsiteY6287" fmla="*/ 1498573 h 3977558"/>
                <a:gd name="connsiteX6288" fmla="*/ 936330 w 5235586"/>
                <a:gd name="connsiteY6288" fmla="*/ 1453582 h 3977558"/>
                <a:gd name="connsiteX6289" fmla="*/ 933520 w 5235586"/>
                <a:gd name="connsiteY6289" fmla="*/ 1450771 h 3977558"/>
                <a:gd name="connsiteX6290" fmla="*/ 936330 w 5235586"/>
                <a:gd name="connsiteY6290" fmla="*/ 1447961 h 3977558"/>
                <a:gd name="connsiteX6291" fmla="*/ 984132 w 5235586"/>
                <a:gd name="connsiteY6291" fmla="*/ 1400159 h 3977558"/>
                <a:gd name="connsiteX6292" fmla="*/ 829484 w 5235586"/>
                <a:gd name="connsiteY6292" fmla="*/ 1400159 h 3977558"/>
                <a:gd name="connsiteX6293" fmla="*/ 877286 w 5235586"/>
                <a:gd name="connsiteY6293" fmla="*/ 1447961 h 3977558"/>
                <a:gd name="connsiteX6294" fmla="*/ 880097 w 5235586"/>
                <a:gd name="connsiteY6294" fmla="*/ 1450771 h 3977558"/>
                <a:gd name="connsiteX6295" fmla="*/ 877286 w 5235586"/>
                <a:gd name="connsiteY6295" fmla="*/ 1453582 h 3977558"/>
                <a:gd name="connsiteX6296" fmla="*/ 832298 w 5235586"/>
                <a:gd name="connsiteY6296" fmla="*/ 1498573 h 3977558"/>
                <a:gd name="connsiteX6297" fmla="*/ 829484 w 5235586"/>
                <a:gd name="connsiteY6297" fmla="*/ 1501384 h 3977558"/>
                <a:gd name="connsiteX6298" fmla="*/ 826671 w 5235586"/>
                <a:gd name="connsiteY6298" fmla="*/ 1498573 h 3977558"/>
                <a:gd name="connsiteX6299" fmla="*/ 781682 w 5235586"/>
                <a:gd name="connsiteY6299" fmla="*/ 1453582 h 3977558"/>
                <a:gd name="connsiteX6300" fmla="*/ 778872 w 5235586"/>
                <a:gd name="connsiteY6300" fmla="*/ 1450771 h 3977558"/>
                <a:gd name="connsiteX6301" fmla="*/ 781682 w 5235586"/>
                <a:gd name="connsiteY6301" fmla="*/ 1447961 h 3977558"/>
                <a:gd name="connsiteX6302" fmla="*/ 829484 w 5235586"/>
                <a:gd name="connsiteY6302" fmla="*/ 1400159 h 3977558"/>
                <a:gd name="connsiteX6303" fmla="*/ 674833 w 5235586"/>
                <a:gd name="connsiteY6303" fmla="*/ 1400159 h 3977558"/>
                <a:gd name="connsiteX6304" fmla="*/ 722635 w 5235586"/>
                <a:gd name="connsiteY6304" fmla="*/ 1447961 h 3977558"/>
                <a:gd name="connsiteX6305" fmla="*/ 725446 w 5235586"/>
                <a:gd name="connsiteY6305" fmla="*/ 1450771 h 3977558"/>
                <a:gd name="connsiteX6306" fmla="*/ 722635 w 5235586"/>
                <a:gd name="connsiteY6306" fmla="*/ 1453582 h 3977558"/>
                <a:gd name="connsiteX6307" fmla="*/ 677647 w 5235586"/>
                <a:gd name="connsiteY6307" fmla="*/ 1498573 h 3977558"/>
                <a:gd name="connsiteX6308" fmla="*/ 674833 w 5235586"/>
                <a:gd name="connsiteY6308" fmla="*/ 1501384 h 3977558"/>
                <a:gd name="connsiteX6309" fmla="*/ 672020 w 5235586"/>
                <a:gd name="connsiteY6309" fmla="*/ 1498573 h 3977558"/>
                <a:gd name="connsiteX6310" fmla="*/ 627031 w 5235586"/>
                <a:gd name="connsiteY6310" fmla="*/ 1453582 h 3977558"/>
                <a:gd name="connsiteX6311" fmla="*/ 624221 w 5235586"/>
                <a:gd name="connsiteY6311" fmla="*/ 1450771 h 3977558"/>
                <a:gd name="connsiteX6312" fmla="*/ 627031 w 5235586"/>
                <a:gd name="connsiteY6312" fmla="*/ 1447961 h 3977558"/>
                <a:gd name="connsiteX6313" fmla="*/ 674833 w 5235586"/>
                <a:gd name="connsiteY6313" fmla="*/ 1400159 h 3977558"/>
                <a:gd name="connsiteX6314" fmla="*/ 517372 w 5235586"/>
                <a:gd name="connsiteY6314" fmla="*/ 1400159 h 3977558"/>
                <a:gd name="connsiteX6315" fmla="*/ 565174 w 5235586"/>
                <a:gd name="connsiteY6315" fmla="*/ 1447961 h 3977558"/>
                <a:gd name="connsiteX6316" fmla="*/ 567985 w 5235586"/>
                <a:gd name="connsiteY6316" fmla="*/ 1450771 h 3977558"/>
                <a:gd name="connsiteX6317" fmla="*/ 565174 w 5235586"/>
                <a:gd name="connsiteY6317" fmla="*/ 1453582 h 3977558"/>
                <a:gd name="connsiteX6318" fmla="*/ 520183 w 5235586"/>
                <a:gd name="connsiteY6318" fmla="*/ 1498573 h 3977558"/>
                <a:gd name="connsiteX6319" fmla="*/ 517372 w 5235586"/>
                <a:gd name="connsiteY6319" fmla="*/ 1501384 h 3977558"/>
                <a:gd name="connsiteX6320" fmla="*/ 514559 w 5235586"/>
                <a:gd name="connsiteY6320" fmla="*/ 1498573 h 3977558"/>
                <a:gd name="connsiteX6321" fmla="*/ 469570 w 5235586"/>
                <a:gd name="connsiteY6321" fmla="*/ 1453582 h 3977558"/>
                <a:gd name="connsiteX6322" fmla="*/ 466760 w 5235586"/>
                <a:gd name="connsiteY6322" fmla="*/ 1450771 h 3977558"/>
                <a:gd name="connsiteX6323" fmla="*/ 469570 w 5235586"/>
                <a:gd name="connsiteY6323" fmla="*/ 1447961 h 3977558"/>
                <a:gd name="connsiteX6324" fmla="*/ 517372 w 5235586"/>
                <a:gd name="connsiteY6324" fmla="*/ 1400159 h 3977558"/>
                <a:gd name="connsiteX6325" fmla="*/ 362724 w 5235586"/>
                <a:gd name="connsiteY6325" fmla="*/ 1400159 h 3977558"/>
                <a:gd name="connsiteX6326" fmla="*/ 410526 w 5235586"/>
                <a:gd name="connsiteY6326" fmla="*/ 1447961 h 3977558"/>
                <a:gd name="connsiteX6327" fmla="*/ 413337 w 5235586"/>
                <a:gd name="connsiteY6327" fmla="*/ 1450771 h 3977558"/>
                <a:gd name="connsiteX6328" fmla="*/ 410526 w 5235586"/>
                <a:gd name="connsiteY6328" fmla="*/ 1453582 h 3977558"/>
                <a:gd name="connsiteX6329" fmla="*/ 365535 w 5235586"/>
                <a:gd name="connsiteY6329" fmla="*/ 1498573 h 3977558"/>
                <a:gd name="connsiteX6330" fmla="*/ 362724 w 5235586"/>
                <a:gd name="connsiteY6330" fmla="*/ 1501384 h 3977558"/>
                <a:gd name="connsiteX6331" fmla="*/ 359911 w 5235586"/>
                <a:gd name="connsiteY6331" fmla="*/ 1498573 h 3977558"/>
                <a:gd name="connsiteX6332" fmla="*/ 314922 w 5235586"/>
                <a:gd name="connsiteY6332" fmla="*/ 1453582 h 3977558"/>
                <a:gd name="connsiteX6333" fmla="*/ 312112 w 5235586"/>
                <a:gd name="connsiteY6333" fmla="*/ 1450771 h 3977558"/>
                <a:gd name="connsiteX6334" fmla="*/ 314922 w 5235586"/>
                <a:gd name="connsiteY6334" fmla="*/ 1447961 h 3977558"/>
                <a:gd name="connsiteX6335" fmla="*/ 362724 w 5235586"/>
                <a:gd name="connsiteY6335" fmla="*/ 1400159 h 3977558"/>
                <a:gd name="connsiteX6336" fmla="*/ 208073 w 5235586"/>
                <a:gd name="connsiteY6336" fmla="*/ 1400159 h 3977558"/>
                <a:gd name="connsiteX6337" fmla="*/ 255875 w 5235586"/>
                <a:gd name="connsiteY6337" fmla="*/ 1447961 h 3977558"/>
                <a:gd name="connsiteX6338" fmla="*/ 258686 w 5235586"/>
                <a:gd name="connsiteY6338" fmla="*/ 1450771 h 3977558"/>
                <a:gd name="connsiteX6339" fmla="*/ 255875 w 5235586"/>
                <a:gd name="connsiteY6339" fmla="*/ 1453582 h 3977558"/>
                <a:gd name="connsiteX6340" fmla="*/ 210884 w 5235586"/>
                <a:gd name="connsiteY6340" fmla="*/ 1498573 h 3977558"/>
                <a:gd name="connsiteX6341" fmla="*/ 208073 w 5235586"/>
                <a:gd name="connsiteY6341" fmla="*/ 1501384 h 3977558"/>
                <a:gd name="connsiteX6342" fmla="*/ 205260 w 5235586"/>
                <a:gd name="connsiteY6342" fmla="*/ 1498573 h 3977558"/>
                <a:gd name="connsiteX6343" fmla="*/ 160271 w 5235586"/>
                <a:gd name="connsiteY6343" fmla="*/ 1453582 h 3977558"/>
                <a:gd name="connsiteX6344" fmla="*/ 157461 w 5235586"/>
                <a:gd name="connsiteY6344" fmla="*/ 1450771 h 3977558"/>
                <a:gd name="connsiteX6345" fmla="*/ 160271 w 5235586"/>
                <a:gd name="connsiteY6345" fmla="*/ 1447961 h 3977558"/>
                <a:gd name="connsiteX6346" fmla="*/ 208073 w 5235586"/>
                <a:gd name="connsiteY6346" fmla="*/ 1400159 h 3977558"/>
                <a:gd name="connsiteX6347" fmla="*/ 50612 w 5235586"/>
                <a:gd name="connsiteY6347" fmla="*/ 1400159 h 3977558"/>
                <a:gd name="connsiteX6348" fmla="*/ 98414 w 5235586"/>
                <a:gd name="connsiteY6348" fmla="*/ 1447961 h 3977558"/>
                <a:gd name="connsiteX6349" fmla="*/ 101225 w 5235586"/>
                <a:gd name="connsiteY6349" fmla="*/ 1450771 h 3977558"/>
                <a:gd name="connsiteX6350" fmla="*/ 98414 w 5235586"/>
                <a:gd name="connsiteY6350" fmla="*/ 1453582 h 3977558"/>
                <a:gd name="connsiteX6351" fmla="*/ 53426 w 5235586"/>
                <a:gd name="connsiteY6351" fmla="*/ 1498573 h 3977558"/>
                <a:gd name="connsiteX6352" fmla="*/ 50612 w 5235586"/>
                <a:gd name="connsiteY6352" fmla="*/ 1501384 h 3977558"/>
                <a:gd name="connsiteX6353" fmla="*/ 47802 w 5235586"/>
                <a:gd name="connsiteY6353" fmla="*/ 1498573 h 3977558"/>
                <a:gd name="connsiteX6354" fmla="*/ 2813 w 5235586"/>
                <a:gd name="connsiteY6354" fmla="*/ 1453582 h 3977558"/>
                <a:gd name="connsiteX6355" fmla="*/ 0 w 5235586"/>
                <a:gd name="connsiteY6355" fmla="*/ 1450771 h 3977558"/>
                <a:gd name="connsiteX6356" fmla="*/ 2813 w 5235586"/>
                <a:gd name="connsiteY6356" fmla="*/ 1447961 h 3977558"/>
                <a:gd name="connsiteX6357" fmla="*/ 50612 w 5235586"/>
                <a:gd name="connsiteY6357" fmla="*/ 1400159 h 3977558"/>
                <a:gd name="connsiteX6358" fmla="*/ 5184973 w 5235586"/>
                <a:gd name="connsiteY6358" fmla="*/ 1245511 h 3977558"/>
                <a:gd name="connsiteX6359" fmla="*/ 5232776 w 5235586"/>
                <a:gd name="connsiteY6359" fmla="*/ 1293313 h 3977558"/>
                <a:gd name="connsiteX6360" fmla="*/ 5235586 w 5235586"/>
                <a:gd name="connsiteY6360" fmla="*/ 1296123 h 3977558"/>
                <a:gd name="connsiteX6361" fmla="*/ 5232776 w 5235586"/>
                <a:gd name="connsiteY6361" fmla="*/ 1298934 h 3977558"/>
                <a:gd name="connsiteX6362" fmla="*/ 5187787 w 5235586"/>
                <a:gd name="connsiteY6362" fmla="*/ 1343926 h 3977558"/>
                <a:gd name="connsiteX6363" fmla="*/ 5184973 w 5235586"/>
                <a:gd name="connsiteY6363" fmla="*/ 1346736 h 3977558"/>
                <a:gd name="connsiteX6364" fmla="*/ 5182163 w 5235586"/>
                <a:gd name="connsiteY6364" fmla="*/ 1343926 h 3977558"/>
                <a:gd name="connsiteX6365" fmla="*/ 5137174 w 5235586"/>
                <a:gd name="connsiteY6365" fmla="*/ 1298934 h 3977558"/>
                <a:gd name="connsiteX6366" fmla="*/ 5134361 w 5235586"/>
                <a:gd name="connsiteY6366" fmla="*/ 1296123 h 3977558"/>
                <a:gd name="connsiteX6367" fmla="*/ 5137174 w 5235586"/>
                <a:gd name="connsiteY6367" fmla="*/ 1293313 h 3977558"/>
                <a:gd name="connsiteX6368" fmla="*/ 5184973 w 5235586"/>
                <a:gd name="connsiteY6368" fmla="*/ 1245511 h 3977558"/>
                <a:gd name="connsiteX6369" fmla="*/ 5030325 w 5235586"/>
                <a:gd name="connsiteY6369" fmla="*/ 1245511 h 3977558"/>
                <a:gd name="connsiteX6370" fmla="*/ 5078128 w 5235586"/>
                <a:gd name="connsiteY6370" fmla="*/ 1293313 h 3977558"/>
                <a:gd name="connsiteX6371" fmla="*/ 5080938 w 5235586"/>
                <a:gd name="connsiteY6371" fmla="*/ 1296123 h 3977558"/>
                <a:gd name="connsiteX6372" fmla="*/ 5078128 w 5235586"/>
                <a:gd name="connsiteY6372" fmla="*/ 1298934 h 3977558"/>
                <a:gd name="connsiteX6373" fmla="*/ 5033136 w 5235586"/>
                <a:gd name="connsiteY6373" fmla="*/ 1343926 h 3977558"/>
                <a:gd name="connsiteX6374" fmla="*/ 5030325 w 5235586"/>
                <a:gd name="connsiteY6374" fmla="*/ 1346736 h 3977558"/>
                <a:gd name="connsiteX6375" fmla="*/ 5027512 w 5235586"/>
                <a:gd name="connsiteY6375" fmla="*/ 1343926 h 3977558"/>
                <a:gd name="connsiteX6376" fmla="*/ 4982523 w 5235586"/>
                <a:gd name="connsiteY6376" fmla="*/ 1298934 h 3977558"/>
                <a:gd name="connsiteX6377" fmla="*/ 4979713 w 5235586"/>
                <a:gd name="connsiteY6377" fmla="*/ 1296123 h 3977558"/>
                <a:gd name="connsiteX6378" fmla="*/ 4982523 w 5235586"/>
                <a:gd name="connsiteY6378" fmla="*/ 1293313 h 3977558"/>
                <a:gd name="connsiteX6379" fmla="*/ 5030325 w 5235586"/>
                <a:gd name="connsiteY6379" fmla="*/ 1245511 h 3977558"/>
                <a:gd name="connsiteX6380" fmla="*/ 4872861 w 5235586"/>
                <a:gd name="connsiteY6380" fmla="*/ 1245511 h 3977558"/>
                <a:gd name="connsiteX6381" fmla="*/ 4920664 w 5235586"/>
                <a:gd name="connsiteY6381" fmla="*/ 1293313 h 3977558"/>
                <a:gd name="connsiteX6382" fmla="*/ 4923474 w 5235586"/>
                <a:gd name="connsiteY6382" fmla="*/ 1296123 h 3977558"/>
                <a:gd name="connsiteX6383" fmla="*/ 4920664 w 5235586"/>
                <a:gd name="connsiteY6383" fmla="*/ 1298934 h 3977558"/>
                <a:gd name="connsiteX6384" fmla="*/ 4875675 w 5235586"/>
                <a:gd name="connsiteY6384" fmla="*/ 1343926 h 3977558"/>
                <a:gd name="connsiteX6385" fmla="*/ 4872861 w 5235586"/>
                <a:gd name="connsiteY6385" fmla="*/ 1346736 h 3977558"/>
                <a:gd name="connsiteX6386" fmla="*/ 4870048 w 5235586"/>
                <a:gd name="connsiteY6386" fmla="*/ 1343926 h 3977558"/>
                <a:gd name="connsiteX6387" fmla="*/ 4825062 w 5235586"/>
                <a:gd name="connsiteY6387" fmla="*/ 1298934 h 3977558"/>
                <a:gd name="connsiteX6388" fmla="*/ 4822249 w 5235586"/>
                <a:gd name="connsiteY6388" fmla="*/ 1296123 h 3977558"/>
                <a:gd name="connsiteX6389" fmla="*/ 4825062 w 5235586"/>
                <a:gd name="connsiteY6389" fmla="*/ 1293313 h 3977558"/>
                <a:gd name="connsiteX6390" fmla="*/ 4872861 w 5235586"/>
                <a:gd name="connsiteY6390" fmla="*/ 1245511 h 3977558"/>
                <a:gd name="connsiteX6391" fmla="*/ 4718213 w 5235586"/>
                <a:gd name="connsiteY6391" fmla="*/ 1245511 h 3977558"/>
                <a:gd name="connsiteX6392" fmla="*/ 4766016 w 5235586"/>
                <a:gd name="connsiteY6392" fmla="*/ 1293313 h 3977558"/>
                <a:gd name="connsiteX6393" fmla="*/ 4768826 w 5235586"/>
                <a:gd name="connsiteY6393" fmla="*/ 1296123 h 3977558"/>
                <a:gd name="connsiteX6394" fmla="*/ 4766016 w 5235586"/>
                <a:gd name="connsiteY6394" fmla="*/ 1298934 h 3977558"/>
                <a:gd name="connsiteX6395" fmla="*/ 4721027 w 5235586"/>
                <a:gd name="connsiteY6395" fmla="*/ 1343926 h 3977558"/>
                <a:gd name="connsiteX6396" fmla="*/ 4718213 w 5235586"/>
                <a:gd name="connsiteY6396" fmla="*/ 1346736 h 3977558"/>
                <a:gd name="connsiteX6397" fmla="*/ 4715400 w 5235586"/>
                <a:gd name="connsiteY6397" fmla="*/ 1343926 h 3977558"/>
                <a:gd name="connsiteX6398" fmla="*/ 4670414 w 5235586"/>
                <a:gd name="connsiteY6398" fmla="*/ 1298934 h 3977558"/>
                <a:gd name="connsiteX6399" fmla="*/ 4667601 w 5235586"/>
                <a:gd name="connsiteY6399" fmla="*/ 1296123 h 3977558"/>
                <a:gd name="connsiteX6400" fmla="*/ 4670414 w 5235586"/>
                <a:gd name="connsiteY6400" fmla="*/ 1293313 h 3977558"/>
                <a:gd name="connsiteX6401" fmla="*/ 4718213 w 5235586"/>
                <a:gd name="connsiteY6401" fmla="*/ 1245511 h 3977558"/>
                <a:gd name="connsiteX6402" fmla="*/ 4563563 w 5235586"/>
                <a:gd name="connsiteY6402" fmla="*/ 1245511 h 3977558"/>
                <a:gd name="connsiteX6403" fmla="*/ 4611365 w 5235586"/>
                <a:gd name="connsiteY6403" fmla="*/ 1293313 h 3977558"/>
                <a:gd name="connsiteX6404" fmla="*/ 4614175 w 5235586"/>
                <a:gd name="connsiteY6404" fmla="*/ 1296123 h 3977558"/>
                <a:gd name="connsiteX6405" fmla="*/ 4611365 w 5235586"/>
                <a:gd name="connsiteY6405" fmla="*/ 1298934 h 3977558"/>
                <a:gd name="connsiteX6406" fmla="*/ 4566376 w 5235586"/>
                <a:gd name="connsiteY6406" fmla="*/ 1343926 h 3977558"/>
                <a:gd name="connsiteX6407" fmla="*/ 4563563 w 5235586"/>
                <a:gd name="connsiteY6407" fmla="*/ 1346736 h 3977558"/>
                <a:gd name="connsiteX6408" fmla="*/ 4560749 w 5235586"/>
                <a:gd name="connsiteY6408" fmla="*/ 1343926 h 3977558"/>
                <a:gd name="connsiteX6409" fmla="*/ 4515763 w 5235586"/>
                <a:gd name="connsiteY6409" fmla="*/ 1298934 h 3977558"/>
                <a:gd name="connsiteX6410" fmla="*/ 4512950 w 5235586"/>
                <a:gd name="connsiteY6410" fmla="*/ 1296123 h 3977558"/>
                <a:gd name="connsiteX6411" fmla="*/ 4515763 w 5235586"/>
                <a:gd name="connsiteY6411" fmla="*/ 1293313 h 3977558"/>
                <a:gd name="connsiteX6412" fmla="*/ 4563563 w 5235586"/>
                <a:gd name="connsiteY6412" fmla="*/ 1245511 h 3977558"/>
                <a:gd name="connsiteX6413" fmla="*/ 4406104 w 5235586"/>
                <a:gd name="connsiteY6413" fmla="*/ 1245511 h 3977558"/>
                <a:gd name="connsiteX6414" fmla="*/ 4453907 w 5235586"/>
                <a:gd name="connsiteY6414" fmla="*/ 1293313 h 3977558"/>
                <a:gd name="connsiteX6415" fmla="*/ 4456717 w 5235586"/>
                <a:gd name="connsiteY6415" fmla="*/ 1296123 h 3977558"/>
                <a:gd name="connsiteX6416" fmla="*/ 4453907 w 5235586"/>
                <a:gd name="connsiteY6416" fmla="*/ 1298934 h 3977558"/>
                <a:gd name="connsiteX6417" fmla="*/ 4408915 w 5235586"/>
                <a:gd name="connsiteY6417" fmla="*/ 1343926 h 3977558"/>
                <a:gd name="connsiteX6418" fmla="*/ 4406104 w 5235586"/>
                <a:gd name="connsiteY6418" fmla="*/ 1346736 h 3977558"/>
                <a:gd name="connsiteX6419" fmla="*/ 4403291 w 5235586"/>
                <a:gd name="connsiteY6419" fmla="*/ 1343926 h 3977558"/>
                <a:gd name="connsiteX6420" fmla="*/ 4358302 w 5235586"/>
                <a:gd name="connsiteY6420" fmla="*/ 1298934 h 3977558"/>
                <a:gd name="connsiteX6421" fmla="*/ 4355492 w 5235586"/>
                <a:gd name="connsiteY6421" fmla="*/ 1296123 h 3977558"/>
                <a:gd name="connsiteX6422" fmla="*/ 4358302 w 5235586"/>
                <a:gd name="connsiteY6422" fmla="*/ 1293313 h 3977558"/>
                <a:gd name="connsiteX6423" fmla="*/ 4406104 w 5235586"/>
                <a:gd name="connsiteY6423" fmla="*/ 1245511 h 3977558"/>
                <a:gd name="connsiteX6424" fmla="*/ 4251453 w 5235586"/>
                <a:gd name="connsiteY6424" fmla="*/ 1245511 h 3977558"/>
                <a:gd name="connsiteX6425" fmla="*/ 4299256 w 5235586"/>
                <a:gd name="connsiteY6425" fmla="*/ 1293313 h 3977558"/>
                <a:gd name="connsiteX6426" fmla="*/ 4302066 w 5235586"/>
                <a:gd name="connsiteY6426" fmla="*/ 1296123 h 3977558"/>
                <a:gd name="connsiteX6427" fmla="*/ 4299256 w 5235586"/>
                <a:gd name="connsiteY6427" fmla="*/ 1298934 h 3977558"/>
                <a:gd name="connsiteX6428" fmla="*/ 4254264 w 5235586"/>
                <a:gd name="connsiteY6428" fmla="*/ 1343926 h 3977558"/>
                <a:gd name="connsiteX6429" fmla="*/ 4251453 w 5235586"/>
                <a:gd name="connsiteY6429" fmla="*/ 1346736 h 3977558"/>
                <a:gd name="connsiteX6430" fmla="*/ 4248640 w 5235586"/>
                <a:gd name="connsiteY6430" fmla="*/ 1343926 h 3977558"/>
                <a:gd name="connsiteX6431" fmla="*/ 4203651 w 5235586"/>
                <a:gd name="connsiteY6431" fmla="*/ 1298934 h 3977558"/>
                <a:gd name="connsiteX6432" fmla="*/ 4200841 w 5235586"/>
                <a:gd name="connsiteY6432" fmla="*/ 1296123 h 3977558"/>
                <a:gd name="connsiteX6433" fmla="*/ 4203651 w 5235586"/>
                <a:gd name="connsiteY6433" fmla="*/ 1293313 h 3977558"/>
                <a:gd name="connsiteX6434" fmla="*/ 4251453 w 5235586"/>
                <a:gd name="connsiteY6434" fmla="*/ 1245511 h 3977558"/>
                <a:gd name="connsiteX6435" fmla="*/ 4096805 w 5235586"/>
                <a:gd name="connsiteY6435" fmla="*/ 1245511 h 3977558"/>
                <a:gd name="connsiteX6436" fmla="*/ 4144608 w 5235586"/>
                <a:gd name="connsiteY6436" fmla="*/ 1293313 h 3977558"/>
                <a:gd name="connsiteX6437" fmla="*/ 4147418 w 5235586"/>
                <a:gd name="connsiteY6437" fmla="*/ 1296123 h 3977558"/>
                <a:gd name="connsiteX6438" fmla="*/ 4144608 w 5235586"/>
                <a:gd name="connsiteY6438" fmla="*/ 1298934 h 3977558"/>
                <a:gd name="connsiteX6439" fmla="*/ 4099616 w 5235586"/>
                <a:gd name="connsiteY6439" fmla="*/ 1343926 h 3977558"/>
                <a:gd name="connsiteX6440" fmla="*/ 4096805 w 5235586"/>
                <a:gd name="connsiteY6440" fmla="*/ 1346736 h 3977558"/>
                <a:gd name="connsiteX6441" fmla="*/ 4093992 w 5235586"/>
                <a:gd name="connsiteY6441" fmla="*/ 1343926 h 3977558"/>
                <a:gd name="connsiteX6442" fmla="*/ 4049003 w 5235586"/>
                <a:gd name="connsiteY6442" fmla="*/ 1298934 h 3977558"/>
                <a:gd name="connsiteX6443" fmla="*/ 4046193 w 5235586"/>
                <a:gd name="connsiteY6443" fmla="*/ 1296123 h 3977558"/>
                <a:gd name="connsiteX6444" fmla="*/ 4049003 w 5235586"/>
                <a:gd name="connsiteY6444" fmla="*/ 1293313 h 3977558"/>
                <a:gd name="connsiteX6445" fmla="*/ 4096805 w 5235586"/>
                <a:gd name="connsiteY6445" fmla="*/ 1245511 h 3977558"/>
                <a:gd name="connsiteX6446" fmla="*/ 3939345 w 5235586"/>
                <a:gd name="connsiteY6446" fmla="*/ 1245511 h 3977558"/>
                <a:gd name="connsiteX6447" fmla="*/ 3987147 w 5235586"/>
                <a:gd name="connsiteY6447" fmla="*/ 1293313 h 3977558"/>
                <a:gd name="connsiteX6448" fmla="*/ 3989957 w 5235586"/>
                <a:gd name="connsiteY6448" fmla="*/ 1296123 h 3977558"/>
                <a:gd name="connsiteX6449" fmla="*/ 3987147 w 5235586"/>
                <a:gd name="connsiteY6449" fmla="*/ 1298934 h 3977558"/>
                <a:gd name="connsiteX6450" fmla="*/ 3942155 w 5235586"/>
                <a:gd name="connsiteY6450" fmla="*/ 1343926 h 3977558"/>
                <a:gd name="connsiteX6451" fmla="*/ 3939345 w 5235586"/>
                <a:gd name="connsiteY6451" fmla="*/ 1346736 h 3977558"/>
                <a:gd name="connsiteX6452" fmla="*/ 3936531 w 5235586"/>
                <a:gd name="connsiteY6452" fmla="*/ 1343926 h 3977558"/>
                <a:gd name="connsiteX6453" fmla="*/ 3891545 w 5235586"/>
                <a:gd name="connsiteY6453" fmla="*/ 1298934 h 3977558"/>
                <a:gd name="connsiteX6454" fmla="*/ 3888732 w 5235586"/>
                <a:gd name="connsiteY6454" fmla="*/ 1296123 h 3977558"/>
                <a:gd name="connsiteX6455" fmla="*/ 3891545 w 5235586"/>
                <a:gd name="connsiteY6455" fmla="*/ 1293313 h 3977558"/>
                <a:gd name="connsiteX6456" fmla="*/ 3939345 w 5235586"/>
                <a:gd name="connsiteY6456" fmla="*/ 1245511 h 3977558"/>
                <a:gd name="connsiteX6457" fmla="*/ 3784693 w 5235586"/>
                <a:gd name="connsiteY6457" fmla="*/ 1245511 h 3977558"/>
                <a:gd name="connsiteX6458" fmla="*/ 3832496 w 5235586"/>
                <a:gd name="connsiteY6458" fmla="*/ 1293313 h 3977558"/>
                <a:gd name="connsiteX6459" fmla="*/ 3835306 w 5235586"/>
                <a:gd name="connsiteY6459" fmla="*/ 1296123 h 3977558"/>
                <a:gd name="connsiteX6460" fmla="*/ 3832496 w 5235586"/>
                <a:gd name="connsiteY6460" fmla="*/ 1298934 h 3977558"/>
                <a:gd name="connsiteX6461" fmla="*/ 3787504 w 5235586"/>
                <a:gd name="connsiteY6461" fmla="*/ 1343926 h 3977558"/>
                <a:gd name="connsiteX6462" fmla="*/ 3784693 w 5235586"/>
                <a:gd name="connsiteY6462" fmla="*/ 1346736 h 3977558"/>
                <a:gd name="connsiteX6463" fmla="*/ 3781880 w 5235586"/>
                <a:gd name="connsiteY6463" fmla="*/ 1343926 h 3977558"/>
                <a:gd name="connsiteX6464" fmla="*/ 3736894 w 5235586"/>
                <a:gd name="connsiteY6464" fmla="*/ 1298934 h 3977558"/>
                <a:gd name="connsiteX6465" fmla="*/ 3734081 w 5235586"/>
                <a:gd name="connsiteY6465" fmla="*/ 1296123 h 3977558"/>
                <a:gd name="connsiteX6466" fmla="*/ 3736894 w 5235586"/>
                <a:gd name="connsiteY6466" fmla="*/ 1293313 h 3977558"/>
                <a:gd name="connsiteX6467" fmla="*/ 3784693 w 5235586"/>
                <a:gd name="connsiteY6467" fmla="*/ 1245511 h 3977558"/>
                <a:gd name="connsiteX6468" fmla="*/ 3630045 w 5235586"/>
                <a:gd name="connsiteY6468" fmla="*/ 1245511 h 3977558"/>
                <a:gd name="connsiteX6469" fmla="*/ 3677848 w 5235586"/>
                <a:gd name="connsiteY6469" fmla="*/ 1293313 h 3977558"/>
                <a:gd name="connsiteX6470" fmla="*/ 3680658 w 5235586"/>
                <a:gd name="connsiteY6470" fmla="*/ 1296123 h 3977558"/>
                <a:gd name="connsiteX6471" fmla="*/ 3677848 w 5235586"/>
                <a:gd name="connsiteY6471" fmla="*/ 1298934 h 3977558"/>
                <a:gd name="connsiteX6472" fmla="*/ 3632856 w 5235586"/>
                <a:gd name="connsiteY6472" fmla="*/ 1343926 h 3977558"/>
                <a:gd name="connsiteX6473" fmla="*/ 3630045 w 5235586"/>
                <a:gd name="connsiteY6473" fmla="*/ 1346736 h 3977558"/>
                <a:gd name="connsiteX6474" fmla="*/ 3627232 w 5235586"/>
                <a:gd name="connsiteY6474" fmla="*/ 1343926 h 3977558"/>
                <a:gd name="connsiteX6475" fmla="*/ 3582246 w 5235586"/>
                <a:gd name="connsiteY6475" fmla="*/ 1298934 h 3977558"/>
                <a:gd name="connsiteX6476" fmla="*/ 3579433 w 5235586"/>
                <a:gd name="connsiteY6476" fmla="*/ 1296123 h 3977558"/>
                <a:gd name="connsiteX6477" fmla="*/ 3582246 w 5235586"/>
                <a:gd name="connsiteY6477" fmla="*/ 1293313 h 3977558"/>
                <a:gd name="connsiteX6478" fmla="*/ 3630045 w 5235586"/>
                <a:gd name="connsiteY6478" fmla="*/ 1245511 h 3977558"/>
                <a:gd name="connsiteX6479" fmla="*/ 3472581 w 5235586"/>
                <a:gd name="connsiteY6479" fmla="*/ 1245511 h 3977558"/>
                <a:gd name="connsiteX6480" fmla="*/ 3520384 w 5235586"/>
                <a:gd name="connsiteY6480" fmla="*/ 1293313 h 3977558"/>
                <a:gd name="connsiteX6481" fmla="*/ 3523194 w 5235586"/>
                <a:gd name="connsiteY6481" fmla="*/ 1296123 h 3977558"/>
                <a:gd name="connsiteX6482" fmla="*/ 3520384 w 5235586"/>
                <a:gd name="connsiteY6482" fmla="*/ 1298934 h 3977558"/>
                <a:gd name="connsiteX6483" fmla="*/ 3475395 w 5235586"/>
                <a:gd name="connsiteY6483" fmla="*/ 1343926 h 3977558"/>
                <a:gd name="connsiteX6484" fmla="*/ 3472581 w 5235586"/>
                <a:gd name="connsiteY6484" fmla="*/ 1346736 h 3977558"/>
                <a:gd name="connsiteX6485" fmla="*/ 3469771 w 5235586"/>
                <a:gd name="connsiteY6485" fmla="*/ 1343926 h 3977558"/>
                <a:gd name="connsiteX6486" fmla="*/ 3424782 w 5235586"/>
                <a:gd name="connsiteY6486" fmla="*/ 1298934 h 3977558"/>
                <a:gd name="connsiteX6487" fmla="*/ 3421969 w 5235586"/>
                <a:gd name="connsiteY6487" fmla="*/ 1296123 h 3977558"/>
                <a:gd name="connsiteX6488" fmla="*/ 3424782 w 5235586"/>
                <a:gd name="connsiteY6488" fmla="*/ 1293313 h 3977558"/>
                <a:gd name="connsiteX6489" fmla="*/ 3472581 w 5235586"/>
                <a:gd name="connsiteY6489" fmla="*/ 1245511 h 3977558"/>
                <a:gd name="connsiteX6490" fmla="*/ 3317933 w 5235586"/>
                <a:gd name="connsiteY6490" fmla="*/ 1245511 h 3977558"/>
                <a:gd name="connsiteX6491" fmla="*/ 3365736 w 5235586"/>
                <a:gd name="connsiteY6491" fmla="*/ 1293313 h 3977558"/>
                <a:gd name="connsiteX6492" fmla="*/ 3368546 w 5235586"/>
                <a:gd name="connsiteY6492" fmla="*/ 1296123 h 3977558"/>
                <a:gd name="connsiteX6493" fmla="*/ 3365736 w 5235586"/>
                <a:gd name="connsiteY6493" fmla="*/ 1298934 h 3977558"/>
                <a:gd name="connsiteX6494" fmla="*/ 3320747 w 5235586"/>
                <a:gd name="connsiteY6494" fmla="*/ 1343926 h 3977558"/>
                <a:gd name="connsiteX6495" fmla="*/ 3317933 w 5235586"/>
                <a:gd name="connsiteY6495" fmla="*/ 1346736 h 3977558"/>
                <a:gd name="connsiteX6496" fmla="*/ 3315123 w 5235586"/>
                <a:gd name="connsiteY6496" fmla="*/ 1343926 h 3977558"/>
                <a:gd name="connsiteX6497" fmla="*/ 3270134 w 5235586"/>
                <a:gd name="connsiteY6497" fmla="*/ 1298934 h 3977558"/>
                <a:gd name="connsiteX6498" fmla="*/ 3267321 w 5235586"/>
                <a:gd name="connsiteY6498" fmla="*/ 1296123 h 3977558"/>
                <a:gd name="connsiteX6499" fmla="*/ 3270134 w 5235586"/>
                <a:gd name="connsiteY6499" fmla="*/ 1293313 h 3977558"/>
                <a:gd name="connsiteX6500" fmla="*/ 3317933 w 5235586"/>
                <a:gd name="connsiteY6500" fmla="*/ 1245511 h 3977558"/>
                <a:gd name="connsiteX6501" fmla="*/ 3163283 w 5235586"/>
                <a:gd name="connsiteY6501" fmla="*/ 1245511 h 3977558"/>
                <a:gd name="connsiteX6502" fmla="*/ 3211085 w 5235586"/>
                <a:gd name="connsiteY6502" fmla="*/ 1293313 h 3977558"/>
                <a:gd name="connsiteX6503" fmla="*/ 3213895 w 5235586"/>
                <a:gd name="connsiteY6503" fmla="*/ 1296123 h 3977558"/>
                <a:gd name="connsiteX6504" fmla="*/ 3211085 w 5235586"/>
                <a:gd name="connsiteY6504" fmla="*/ 1298934 h 3977558"/>
                <a:gd name="connsiteX6505" fmla="*/ 3166096 w 5235586"/>
                <a:gd name="connsiteY6505" fmla="*/ 1343926 h 3977558"/>
                <a:gd name="connsiteX6506" fmla="*/ 3163283 w 5235586"/>
                <a:gd name="connsiteY6506" fmla="*/ 1346736 h 3977558"/>
                <a:gd name="connsiteX6507" fmla="*/ 3160472 w 5235586"/>
                <a:gd name="connsiteY6507" fmla="*/ 1343926 h 3977558"/>
                <a:gd name="connsiteX6508" fmla="*/ 3115483 w 5235586"/>
                <a:gd name="connsiteY6508" fmla="*/ 1298934 h 3977558"/>
                <a:gd name="connsiteX6509" fmla="*/ 3112670 w 5235586"/>
                <a:gd name="connsiteY6509" fmla="*/ 1296123 h 3977558"/>
                <a:gd name="connsiteX6510" fmla="*/ 3115483 w 5235586"/>
                <a:gd name="connsiteY6510" fmla="*/ 1293313 h 3977558"/>
                <a:gd name="connsiteX6511" fmla="*/ 3163283 w 5235586"/>
                <a:gd name="connsiteY6511" fmla="*/ 1245511 h 3977558"/>
                <a:gd name="connsiteX6512" fmla="*/ 3005823 w 5235586"/>
                <a:gd name="connsiteY6512" fmla="*/ 1245511 h 3977558"/>
                <a:gd name="connsiteX6513" fmla="*/ 3053626 w 5235586"/>
                <a:gd name="connsiteY6513" fmla="*/ 1293313 h 3977558"/>
                <a:gd name="connsiteX6514" fmla="*/ 3056436 w 5235586"/>
                <a:gd name="connsiteY6514" fmla="*/ 1296123 h 3977558"/>
                <a:gd name="connsiteX6515" fmla="*/ 3053626 w 5235586"/>
                <a:gd name="connsiteY6515" fmla="*/ 1298934 h 3977558"/>
                <a:gd name="connsiteX6516" fmla="*/ 3008634 w 5235586"/>
                <a:gd name="connsiteY6516" fmla="*/ 1343926 h 3977558"/>
                <a:gd name="connsiteX6517" fmla="*/ 3005823 w 5235586"/>
                <a:gd name="connsiteY6517" fmla="*/ 1346736 h 3977558"/>
                <a:gd name="connsiteX6518" fmla="*/ 3003010 w 5235586"/>
                <a:gd name="connsiteY6518" fmla="*/ 1343926 h 3977558"/>
                <a:gd name="connsiteX6519" fmla="*/ 2958021 w 5235586"/>
                <a:gd name="connsiteY6519" fmla="*/ 1298934 h 3977558"/>
                <a:gd name="connsiteX6520" fmla="*/ 2955211 w 5235586"/>
                <a:gd name="connsiteY6520" fmla="*/ 1296123 h 3977558"/>
                <a:gd name="connsiteX6521" fmla="*/ 2958021 w 5235586"/>
                <a:gd name="connsiteY6521" fmla="*/ 1293313 h 3977558"/>
                <a:gd name="connsiteX6522" fmla="*/ 3005823 w 5235586"/>
                <a:gd name="connsiteY6522" fmla="*/ 1245511 h 3977558"/>
                <a:gd name="connsiteX6523" fmla="*/ 2851172 w 5235586"/>
                <a:gd name="connsiteY6523" fmla="*/ 1245511 h 3977558"/>
                <a:gd name="connsiteX6524" fmla="*/ 2898975 w 5235586"/>
                <a:gd name="connsiteY6524" fmla="*/ 1293313 h 3977558"/>
                <a:gd name="connsiteX6525" fmla="*/ 2901785 w 5235586"/>
                <a:gd name="connsiteY6525" fmla="*/ 1296123 h 3977558"/>
                <a:gd name="connsiteX6526" fmla="*/ 2898975 w 5235586"/>
                <a:gd name="connsiteY6526" fmla="*/ 1298934 h 3977558"/>
                <a:gd name="connsiteX6527" fmla="*/ 2853983 w 5235586"/>
                <a:gd name="connsiteY6527" fmla="*/ 1343926 h 3977558"/>
                <a:gd name="connsiteX6528" fmla="*/ 2851172 w 5235586"/>
                <a:gd name="connsiteY6528" fmla="*/ 1346736 h 3977558"/>
                <a:gd name="connsiteX6529" fmla="*/ 2848359 w 5235586"/>
                <a:gd name="connsiteY6529" fmla="*/ 1343926 h 3977558"/>
                <a:gd name="connsiteX6530" fmla="*/ 2803370 w 5235586"/>
                <a:gd name="connsiteY6530" fmla="*/ 1298934 h 3977558"/>
                <a:gd name="connsiteX6531" fmla="*/ 2800560 w 5235586"/>
                <a:gd name="connsiteY6531" fmla="*/ 1296123 h 3977558"/>
                <a:gd name="connsiteX6532" fmla="*/ 2803370 w 5235586"/>
                <a:gd name="connsiteY6532" fmla="*/ 1293313 h 3977558"/>
                <a:gd name="connsiteX6533" fmla="*/ 2851172 w 5235586"/>
                <a:gd name="connsiteY6533" fmla="*/ 1245511 h 3977558"/>
                <a:gd name="connsiteX6534" fmla="*/ 2696525 w 5235586"/>
                <a:gd name="connsiteY6534" fmla="*/ 1245511 h 3977558"/>
                <a:gd name="connsiteX6535" fmla="*/ 2744328 w 5235586"/>
                <a:gd name="connsiteY6535" fmla="*/ 1293313 h 3977558"/>
                <a:gd name="connsiteX6536" fmla="*/ 2747138 w 5235586"/>
                <a:gd name="connsiteY6536" fmla="*/ 1296123 h 3977558"/>
                <a:gd name="connsiteX6537" fmla="*/ 2744328 w 5235586"/>
                <a:gd name="connsiteY6537" fmla="*/ 1298934 h 3977558"/>
                <a:gd name="connsiteX6538" fmla="*/ 2699336 w 5235586"/>
                <a:gd name="connsiteY6538" fmla="*/ 1343926 h 3977558"/>
                <a:gd name="connsiteX6539" fmla="*/ 2696525 w 5235586"/>
                <a:gd name="connsiteY6539" fmla="*/ 1346736 h 3977558"/>
                <a:gd name="connsiteX6540" fmla="*/ 2693712 w 5235586"/>
                <a:gd name="connsiteY6540" fmla="*/ 1343926 h 3977558"/>
                <a:gd name="connsiteX6541" fmla="*/ 2648723 w 5235586"/>
                <a:gd name="connsiteY6541" fmla="*/ 1298934 h 3977558"/>
                <a:gd name="connsiteX6542" fmla="*/ 2645913 w 5235586"/>
                <a:gd name="connsiteY6542" fmla="*/ 1296123 h 3977558"/>
                <a:gd name="connsiteX6543" fmla="*/ 2648723 w 5235586"/>
                <a:gd name="connsiteY6543" fmla="*/ 1293313 h 3977558"/>
                <a:gd name="connsiteX6544" fmla="*/ 2696525 w 5235586"/>
                <a:gd name="connsiteY6544" fmla="*/ 1245511 h 3977558"/>
                <a:gd name="connsiteX6545" fmla="*/ 2539061 w 5235586"/>
                <a:gd name="connsiteY6545" fmla="*/ 1245511 h 3977558"/>
                <a:gd name="connsiteX6546" fmla="*/ 2586863 w 5235586"/>
                <a:gd name="connsiteY6546" fmla="*/ 1293313 h 3977558"/>
                <a:gd name="connsiteX6547" fmla="*/ 2589673 w 5235586"/>
                <a:gd name="connsiteY6547" fmla="*/ 1296123 h 3977558"/>
                <a:gd name="connsiteX6548" fmla="*/ 2586863 w 5235586"/>
                <a:gd name="connsiteY6548" fmla="*/ 1298934 h 3977558"/>
                <a:gd name="connsiteX6549" fmla="*/ 2541874 w 5235586"/>
                <a:gd name="connsiteY6549" fmla="*/ 1343926 h 3977558"/>
                <a:gd name="connsiteX6550" fmla="*/ 2539061 w 5235586"/>
                <a:gd name="connsiteY6550" fmla="*/ 1346736 h 3977558"/>
                <a:gd name="connsiteX6551" fmla="*/ 2536247 w 5235586"/>
                <a:gd name="connsiteY6551" fmla="*/ 1343926 h 3977558"/>
                <a:gd name="connsiteX6552" fmla="*/ 2491261 w 5235586"/>
                <a:gd name="connsiteY6552" fmla="*/ 1298934 h 3977558"/>
                <a:gd name="connsiteX6553" fmla="*/ 2488448 w 5235586"/>
                <a:gd name="connsiteY6553" fmla="*/ 1296123 h 3977558"/>
                <a:gd name="connsiteX6554" fmla="*/ 2491261 w 5235586"/>
                <a:gd name="connsiteY6554" fmla="*/ 1293313 h 3977558"/>
                <a:gd name="connsiteX6555" fmla="*/ 2539061 w 5235586"/>
                <a:gd name="connsiteY6555" fmla="*/ 1245511 h 3977558"/>
                <a:gd name="connsiteX6556" fmla="*/ 2384413 w 5235586"/>
                <a:gd name="connsiteY6556" fmla="*/ 1245511 h 3977558"/>
                <a:gd name="connsiteX6557" fmla="*/ 2432215 w 5235586"/>
                <a:gd name="connsiteY6557" fmla="*/ 1293313 h 3977558"/>
                <a:gd name="connsiteX6558" fmla="*/ 2435025 w 5235586"/>
                <a:gd name="connsiteY6558" fmla="*/ 1296123 h 3977558"/>
                <a:gd name="connsiteX6559" fmla="*/ 2432215 w 5235586"/>
                <a:gd name="connsiteY6559" fmla="*/ 1298934 h 3977558"/>
                <a:gd name="connsiteX6560" fmla="*/ 2387226 w 5235586"/>
                <a:gd name="connsiteY6560" fmla="*/ 1343926 h 3977558"/>
                <a:gd name="connsiteX6561" fmla="*/ 2384413 w 5235586"/>
                <a:gd name="connsiteY6561" fmla="*/ 1346736 h 3977558"/>
                <a:gd name="connsiteX6562" fmla="*/ 2381599 w 5235586"/>
                <a:gd name="connsiteY6562" fmla="*/ 1343926 h 3977558"/>
                <a:gd name="connsiteX6563" fmla="*/ 2336613 w 5235586"/>
                <a:gd name="connsiteY6563" fmla="*/ 1298934 h 3977558"/>
                <a:gd name="connsiteX6564" fmla="*/ 2333800 w 5235586"/>
                <a:gd name="connsiteY6564" fmla="*/ 1296123 h 3977558"/>
                <a:gd name="connsiteX6565" fmla="*/ 2336613 w 5235586"/>
                <a:gd name="connsiteY6565" fmla="*/ 1293313 h 3977558"/>
                <a:gd name="connsiteX6566" fmla="*/ 2384413 w 5235586"/>
                <a:gd name="connsiteY6566" fmla="*/ 1245511 h 3977558"/>
                <a:gd name="connsiteX6567" fmla="*/ 2229761 w 5235586"/>
                <a:gd name="connsiteY6567" fmla="*/ 1245511 h 3977558"/>
                <a:gd name="connsiteX6568" fmla="*/ 2277564 w 5235586"/>
                <a:gd name="connsiteY6568" fmla="*/ 1293313 h 3977558"/>
                <a:gd name="connsiteX6569" fmla="*/ 2280374 w 5235586"/>
                <a:gd name="connsiteY6569" fmla="*/ 1296123 h 3977558"/>
                <a:gd name="connsiteX6570" fmla="*/ 2277564 w 5235586"/>
                <a:gd name="connsiteY6570" fmla="*/ 1298934 h 3977558"/>
                <a:gd name="connsiteX6571" fmla="*/ 2232575 w 5235586"/>
                <a:gd name="connsiteY6571" fmla="*/ 1343926 h 3977558"/>
                <a:gd name="connsiteX6572" fmla="*/ 2229761 w 5235586"/>
                <a:gd name="connsiteY6572" fmla="*/ 1346736 h 3977558"/>
                <a:gd name="connsiteX6573" fmla="*/ 2226948 w 5235586"/>
                <a:gd name="connsiteY6573" fmla="*/ 1343926 h 3977558"/>
                <a:gd name="connsiteX6574" fmla="*/ 2181962 w 5235586"/>
                <a:gd name="connsiteY6574" fmla="*/ 1298934 h 3977558"/>
                <a:gd name="connsiteX6575" fmla="*/ 2179149 w 5235586"/>
                <a:gd name="connsiteY6575" fmla="*/ 1296123 h 3977558"/>
                <a:gd name="connsiteX6576" fmla="*/ 2181962 w 5235586"/>
                <a:gd name="connsiteY6576" fmla="*/ 1293313 h 3977558"/>
                <a:gd name="connsiteX6577" fmla="*/ 2229761 w 5235586"/>
                <a:gd name="connsiteY6577" fmla="*/ 1245511 h 3977558"/>
                <a:gd name="connsiteX6578" fmla="*/ 2075115 w 5235586"/>
                <a:gd name="connsiteY6578" fmla="*/ 1245511 h 3977558"/>
                <a:gd name="connsiteX6579" fmla="*/ 2122917 w 5235586"/>
                <a:gd name="connsiteY6579" fmla="*/ 1293313 h 3977558"/>
                <a:gd name="connsiteX6580" fmla="*/ 2125727 w 5235586"/>
                <a:gd name="connsiteY6580" fmla="*/ 1296123 h 3977558"/>
                <a:gd name="connsiteX6581" fmla="*/ 2122917 w 5235586"/>
                <a:gd name="connsiteY6581" fmla="*/ 1298934 h 3977558"/>
                <a:gd name="connsiteX6582" fmla="*/ 2077928 w 5235586"/>
                <a:gd name="connsiteY6582" fmla="*/ 1343926 h 3977558"/>
                <a:gd name="connsiteX6583" fmla="*/ 2075115 w 5235586"/>
                <a:gd name="connsiteY6583" fmla="*/ 1346736 h 3977558"/>
                <a:gd name="connsiteX6584" fmla="*/ 2072301 w 5235586"/>
                <a:gd name="connsiteY6584" fmla="*/ 1343926 h 3977558"/>
                <a:gd name="connsiteX6585" fmla="*/ 2027315 w 5235586"/>
                <a:gd name="connsiteY6585" fmla="*/ 1298934 h 3977558"/>
                <a:gd name="connsiteX6586" fmla="*/ 2024502 w 5235586"/>
                <a:gd name="connsiteY6586" fmla="*/ 1296123 h 3977558"/>
                <a:gd name="connsiteX6587" fmla="*/ 2027315 w 5235586"/>
                <a:gd name="connsiteY6587" fmla="*/ 1293313 h 3977558"/>
                <a:gd name="connsiteX6588" fmla="*/ 2075115 w 5235586"/>
                <a:gd name="connsiteY6588" fmla="*/ 1245511 h 3977558"/>
                <a:gd name="connsiteX6589" fmla="*/ 1917652 w 5235586"/>
                <a:gd name="connsiteY6589" fmla="*/ 1245511 h 3977558"/>
                <a:gd name="connsiteX6590" fmla="*/ 1965455 w 5235586"/>
                <a:gd name="connsiteY6590" fmla="*/ 1293313 h 3977558"/>
                <a:gd name="connsiteX6591" fmla="*/ 1968265 w 5235586"/>
                <a:gd name="connsiteY6591" fmla="*/ 1296123 h 3977558"/>
                <a:gd name="connsiteX6592" fmla="*/ 1965455 w 5235586"/>
                <a:gd name="connsiteY6592" fmla="*/ 1298934 h 3977558"/>
                <a:gd name="connsiteX6593" fmla="*/ 1920463 w 5235586"/>
                <a:gd name="connsiteY6593" fmla="*/ 1343926 h 3977558"/>
                <a:gd name="connsiteX6594" fmla="*/ 1917652 w 5235586"/>
                <a:gd name="connsiteY6594" fmla="*/ 1346736 h 3977558"/>
                <a:gd name="connsiteX6595" fmla="*/ 1914839 w 5235586"/>
                <a:gd name="connsiteY6595" fmla="*/ 1343926 h 3977558"/>
                <a:gd name="connsiteX6596" fmla="*/ 1869850 w 5235586"/>
                <a:gd name="connsiteY6596" fmla="*/ 1298934 h 3977558"/>
                <a:gd name="connsiteX6597" fmla="*/ 1867040 w 5235586"/>
                <a:gd name="connsiteY6597" fmla="*/ 1296123 h 3977558"/>
                <a:gd name="connsiteX6598" fmla="*/ 1869850 w 5235586"/>
                <a:gd name="connsiteY6598" fmla="*/ 1293313 h 3977558"/>
                <a:gd name="connsiteX6599" fmla="*/ 1917652 w 5235586"/>
                <a:gd name="connsiteY6599" fmla="*/ 1245511 h 3977558"/>
                <a:gd name="connsiteX6600" fmla="*/ 1763004 w 5235586"/>
                <a:gd name="connsiteY6600" fmla="*/ 1245511 h 3977558"/>
                <a:gd name="connsiteX6601" fmla="*/ 1810807 w 5235586"/>
                <a:gd name="connsiteY6601" fmla="*/ 1293313 h 3977558"/>
                <a:gd name="connsiteX6602" fmla="*/ 1813617 w 5235586"/>
                <a:gd name="connsiteY6602" fmla="*/ 1296123 h 3977558"/>
                <a:gd name="connsiteX6603" fmla="*/ 1810807 w 5235586"/>
                <a:gd name="connsiteY6603" fmla="*/ 1298934 h 3977558"/>
                <a:gd name="connsiteX6604" fmla="*/ 1765815 w 5235586"/>
                <a:gd name="connsiteY6604" fmla="*/ 1343926 h 3977558"/>
                <a:gd name="connsiteX6605" fmla="*/ 1763004 w 5235586"/>
                <a:gd name="connsiteY6605" fmla="*/ 1346736 h 3977558"/>
                <a:gd name="connsiteX6606" fmla="*/ 1760191 w 5235586"/>
                <a:gd name="connsiteY6606" fmla="*/ 1343926 h 3977558"/>
                <a:gd name="connsiteX6607" fmla="*/ 1715202 w 5235586"/>
                <a:gd name="connsiteY6607" fmla="*/ 1298934 h 3977558"/>
                <a:gd name="connsiteX6608" fmla="*/ 1712392 w 5235586"/>
                <a:gd name="connsiteY6608" fmla="*/ 1296123 h 3977558"/>
                <a:gd name="connsiteX6609" fmla="*/ 1715202 w 5235586"/>
                <a:gd name="connsiteY6609" fmla="*/ 1293313 h 3977558"/>
                <a:gd name="connsiteX6610" fmla="*/ 1763004 w 5235586"/>
                <a:gd name="connsiteY6610" fmla="*/ 1245511 h 3977558"/>
                <a:gd name="connsiteX6611" fmla="*/ 1608353 w 5235586"/>
                <a:gd name="connsiteY6611" fmla="*/ 1245511 h 3977558"/>
                <a:gd name="connsiteX6612" fmla="*/ 1656156 w 5235586"/>
                <a:gd name="connsiteY6612" fmla="*/ 1293313 h 3977558"/>
                <a:gd name="connsiteX6613" fmla="*/ 1658966 w 5235586"/>
                <a:gd name="connsiteY6613" fmla="*/ 1296123 h 3977558"/>
                <a:gd name="connsiteX6614" fmla="*/ 1656156 w 5235586"/>
                <a:gd name="connsiteY6614" fmla="*/ 1298934 h 3977558"/>
                <a:gd name="connsiteX6615" fmla="*/ 1611164 w 5235586"/>
                <a:gd name="connsiteY6615" fmla="*/ 1343926 h 3977558"/>
                <a:gd name="connsiteX6616" fmla="*/ 1608353 w 5235586"/>
                <a:gd name="connsiteY6616" fmla="*/ 1346736 h 3977558"/>
                <a:gd name="connsiteX6617" fmla="*/ 1605540 w 5235586"/>
                <a:gd name="connsiteY6617" fmla="*/ 1343926 h 3977558"/>
                <a:gd name="connsiteX6618" fmla="*/ 1560551 w 5235586"/>
                <a:gd name="connsiteY6618" fmla="*/ 1298934 h 3977558"/>
                <a:gd name="connsiteX6619" fmla="*/ 1557741 w 5235586"/>
                <a:gd name="connsiteY6619" fmla="*/ 1296123 h 3977558"/>
                <a:gd name="connsiteX6620" fmla="*/ 1560551 w 5235586"/>
                <a:gd name="connsiteY6620" fmla="*/ 1293313 h 3977558"/>
                <a:gd name="connsiteX6621" fmla="*/ 1608353 w 5235586"/>
                <a:gd name="connsiteY6621" fmla="*/ 1245511 h 3977558"/>
                <a:gd name="connsiteX6622" fmla="*/ 1450892 w 5235586"/>
                <a:gd name="connsiteY6622" fmla="*/ 1245511 h 3977558"/>
                <a:gd name="connsiteX6623" fmla="*/ 1498695 w 5235586"/>
                <a:gd name="connsiteY6623" fmla="*/ 1293313 h 3977558"/>
                <a:gd name="connsiteX6624" fmla="*/ 1501505 w 5235586"/>
                <a:gd name="connsiteY6624" fmla="*/ 1296123 h 3977558"/>
                <a:gd name="connsiteX6625" fmla="*/ 1498695 w 5235586"/>
                <a:gd name="connsiteY6625" fmla="*/ 1298934 h 3977558"/>
                <a:gd name="connsiteX6626" fmla="*/ 1453706 w 5235586"/>
                <a:gd name="connsiteY6626" fmla="*/ 1343926 h 3977558"/>
                <a:gd name="connsiteX6627" fmla="*/ 1450892 w 5235586"/>
                <a:gd name="connsiteY6627" fmla="*/ 1346736 h 3977558"/>
                <a:gd name="connsiteX6628" fmla="*/ 1448079 w 5235586"/>
                <a:gd name="connsiteY6628" fmla="*/ 1343926 h 3977558"/>
                <a:gd name="connsiteX6629" fmla="*/ 1403090 w 5235586"/>
                <a:gd name="connsiteY6629" fmla="*/ 1298934 h 3977558"/>
                <a:gd name="connsiteX6630" fmla="*/ 1400280 w 5235586"/>
                <a:gd name="connsiteY6630" fmla="*/ 1296123 h 3977558"/>
                <a:gd name="connsiteX6631" fmla="*/ 1403090 w 5235586"/>
                <a:gd name="connsiteY6631" fmla="*/ 1293313 h 3977558"/>
                <a:gd name="connsiteX6632" fmla="*/ 1450892 w 5235586"/>
                <a:gd name="connsiteY6632" fmla="*/ 1245511 h 3977558"/>
                <a:gd name="connsiteX6633" fmla="*/ 1296244 w 5235586"/>
                <a:gd name="connsiteY6633" fmla="*/ 1245511 h 3977558"/>
                <a:gd name="connsiteX6634" fmla="*/ 1344046 w 5235586"/>
                <a:gd name="connsiteY6634" fmla="*/ 1293313 h 3977558"/>
                <a:gd name="connsiteX6635" fmla="*/ 1346857 w 5235586"/>
                <a:gd name="connsiteY6635" fmla="*/ 1296123 h 3977558"/>
                <a:gd name="connsiteX6636" fmla="*/ 1344046 w 5235586"/>
                <a:gd name="connsiteY6636" fmla="*/ 1298934 h 3977558"/>
                <a:gd name="connsiteX6637" fmla="*/ 1299058 w 5235586"/>
                <a:gd name="connsiteY6637" fmla="*/ 1343926 h 3977558"/>
                <a:gd name="connsiteX6638" fmla="*/ 1296244 w 5235586"/>
                <a:gd name="connsiteY6638" fmla="*/ 1346736 h 3977558"/>
                <a:gd name="connsiteX6639" fmla="*/ 1293431 w 5235586"/>
                <a:gd name="connsiteY6639" fmla="*/ 1343926 h 3977558"/>
                <a:gd name="connsiteX6640" fmla="*/ 1248442 w 5235586"/>
                <a:gd name="connsiteY6640" fmla="*/ 1298934 h 3977558"/>
                <a:gd name="connsiteX6641" fmla="*/ 1245632 w 5235586"/>
                <a:gd name="connsiteY6641" fmla="*/ 1296123 h 3977558"/>
                <a:gd name="connsiteX6642" fmla="*/ 1248442 w 5235586"/>
                <a:gd name="connsiteY6642" fmla="*/ 1293313 h 3977558"/>
                <a:gd name="connsiteX6643" fmla="*/ 1296244 w 5235586"/>
                <a:gd name="connsiteY6643" fmla="*/ 1245511 h 3977558"/>
                <a:gd name="connsiteX6644" fmla="*/ 1141593 w 5235586"/>
                <a:gd name="connsiteY6644" fmla="*/ 1245511 h 3977558"/>
                <a:gd name="connsiteX6645" fmla="*/ 1189395 w 5235586"/>
                <a:gd name="connsiteY6645" fmla="*/ 1293313 h 3977558"/>
                <a:gd name="connsiteX6646" fmla="*/ 1192206 w 5235586"/>
                <a:gd name="connsiteY6646" fmla="*/ 1296123 h 3977558"/>
                <a:gd name="connsiteX6647" fmla="*/ 1189395 w 5235586"/>
                <a:gd name="connsiteY6647" fmla="*/ 1298934 h 3977558"/>
                <a:gd name="connsiteX6648" fmla="*/ 1144407 w 5235586"/>
                <a:gd name="connsiteY6648" fmla="*/ 1343926 h 3977558"/>
                <a:gd name="connsiteX6649" fmla="*/ 1141593 w 5235586"/>
                <a:gd name="connsiteY6649" fmla="*/ 1346736 h 3977558"/>
                <a:gd name="connsiteX6650" fmla="*/ 1138780 w 5235586"/>
                <a:gd name="connsiteY6650" fmla="*/ 1343926 h 3977558"/>
                <a:gd name="connsiteX6651" fmla="*/ 1093791 w 5235586"/>
                <a:gd name="connsiteY6651" fmla="*/ 1298934 h 3977558"/>
                <a:gd name="connsiteX6652" fmla="*/ 1090981 w 5235586"/>
                <a:gd name="connsiteY6652" fmla="*/ 1296123 h 3977558"/>
                <a:gd name="connsiteX6653" fmla="*/ 1093791 w 5235586"/>
                <a:gd name="connsiteY6653" fmla="*/ 1293313 h 3977558"/>
                <a:gd name="connsiteX6654" fmla="*/ 1141593 w 5235586"/>
                <a:gd name="connsiteY6654" fmla="*/ 1245511 h 3977558"/>
                <a:gd name="connsiteX6655" fmla="*/ 984132 w 5235586"/>
                <a:gd name="connsiteY6655" fmla="*/ 1245511 h 3977558"/>
                <a:gd name="connsiteX6656" fmla="*/ 1031934 w 5235586"/>
                <a:gd name="connsiteY6656" fmla="*/ 1293313 h 3977558"/>
                <a:gd name="connsiteX6657" fmla="*/ 1034745 w 5235586"/>
                <a:gd name="connsiteY6657" fmla="*/ 1296123 h 3977558"/>
                <a:gd name="connsiteX6658" fmla="*/ 1031934 w 5235586"/>
                <a:gd name="connsiteY6658" fmla="*/ 1298934 h 3977558"/>
                <a:gd name="connsiteX6659" fmla="*/ 986946 w 5235586"/>
                <a:gd name="connsiteY6659" fmla="*/ 1343926 h 3977558"/>
                <a:gd name="connsiteX6660" fmla="*/ 984132 w 5235586"/>
                <a:gd name="connsiteY6660" fmla="*/ 1346736 h 3977558"/>
                <a:gd name="connsiteX6661" fmla="*/ 981319 w 5235586"/>
                <a:gd name="connsiteY6661" fmla="*/ 1343926 h 3977558"/>
                <a:gd name="connsiteX6662" fmla="*/ 936330 w 5235586"/>
                <a:gd name="connsiteY6662" fmla="*/ 1298934 h 3977558"/>
                <a:gd name="connsiteX6663" fmla="*/ 933520 w 5235586"/>
                <a:gd name="connsiteY6663" fmla="*/ 1296123 h 3977558"/>
                <a:gd name="connsiteX6664" fmla="*/ 936330 w 5235586"/>
                <a:gd name="connsiteY6664" fmla="*/ 1293313 h 3977558"/>
                <a:gd name="connsiteX6665" fmla="*/ 984132 w 5235586"/>
                <a:gd name="connsiteY6665" fmla="*/ 1245511 h 3977558"/>
                <a:gd name="connsiteX6666" fmla="*/ 829484 w 5235586"/>
                <a:gd name="connsiteY6666" fmla="*/ 1245511 h 3977558"/>
                <a:gd name="connsiteX6667" fmla="*/ 877286 w 5235586"/>
                <a:gd name="connsiteY6667" fmla="*/ 1293313 h 3977558"/>
                <a:gd name="connsiteX6668" fmla="*/ 880097 w 5235586"/>
                <a:gd name="connsiteY6668" fmla="*/ 1296123 h 3977558"/>
                <a:gd name="connsiteX6669" fmla="*/ 877286 w 5235586"/>
                <a:gd name="connsiteY6669" fmla="*/ 1298934 h 3977558"/>
                <a:gd name="connsiteX6670" fmla="*/ 832298 w 5235586"/>
                <a:gd name="connsiteY6670" fmla="*/ 1343926 h 3977558"/>
                <a:gd name="connsiteX6671" fmla="*/ 829484 w 5235586"/>
                <a:gd name="connsiteY6671" fmla="*/ 1346736 h 3977558"/>
                <a:gd name="connsiteX6672" fmla="*/ 826671 w 5235586"/>
                <a:gd name="connsiteY6672" fmla="*/ 1343926 h 3977558"/>
                <a:gd name="connsiteX6673" fmla="*/ 781682 w 5235586"/>
                <a:gd name="connsiteY6673" fmla="*/ 1298934 h 3977558"/>
                <a:gd name="connsiteX6674" fmla="*/ 778872 w 5235586"/>
                <a:gd name="connsiteY6674" fmla="*/ 1296123 h 3977558"/>
                <a:gd name="connsiteX6675" fmla="*/ 781682 w 5235586"/>
                <a:gd name="connsiteY6675" fmla="*/ 1293313 h 3977558"/>
                <a:gd name="connsiteX6676" fmla="*/ 829484 w 5235586"/>
                <a:gd name="connsiteY6676" fmla="*/ 1245511 h 3977558"/>
                <a:gd name="connsiteX6677" fmla="*/ 674833 w 5235586"/>
                <a:gd name="connsiteY6677" fmla="*/ 1245511 h 3977558"/>
                <a:gd name="connsiteX6678" fmla="*/ 722635 w 5235586"/>
                <a:gd name="connsiteY6678" fmla="*/ 1293313 h 3977558"/>
                <a:gd name="connsiteX6679" fmla="*/ 725446 w 5235586"/>
                <a:gd name="connsiteY6679" fmla="*/ 1296123 h 3977558"/>
                <a:gd name="connsiteX6680" fmla="*/ 722635 w 5235586"/>
                <a:gd name="connsiteY6680" fmla="*/ 1298934 h 3977558"/>
                <a:gd name="connsiteX6681" fmla="*/ 677647 w 5235586"/>
                <a:gd name="connsiteY6681" fmla="*/ 1343926 h 3977558"/>
                <a:gd name="connsiteX6682" fmla="*/ 674833 w 5235586"/>
                <a:gd name="connsiteY6682" fmla="*/ 1346736 h 3977558"/>
                <a:gd name="connsiteX6683" fmla="*/ 672020 w 5235586"/>
                <a:gd name="connsiteY6683" fmla="*/ 1343926 h 3977558"/>
                <a:gd name="connsiteX6684" fmla="*/ 627031 w 5235586"/>
                <a:gd name="connsiteY6684" fmla="*/ 1298934 h 3977558"/>
                <a:gd name="connsiteX6685" fmla="*/ 624221 w 5235586"/>
                <a:gd name="connsiteY6685" fmla="*/ 1296123 h 3977558"/>
                <a:gd name="connsiteX6686" fmla="*/ 627031 w 5235586"/>
                <a:gd name="connsiteY6686" fmla="*/ 1293313 h 3977558"/>
                <a:gd name="connsiteX6687" fmla="*/ 674833 w 5235586"/>
                <a:gd name="connsiteY6687" fmla="*/ 1245511 h 3977558"/>
                <a:gd name="connsiteX6688" fmla="*/ 517372 w 5235586"/>
                <a:gd name="connsiteY6688" fmla="*/ 1245511 h 3977558"/>
                <a:gd name="connsiteX6689" fmla="*/ 565174 w 5235586"/>
                <a:gd name="connsiteY6689" fmla="*/ 1293313 h 3977558"/>
                <a:gd name="connsiteX6690" fmla="*/ 567985 w 5235586"/>
                <a:gd name="connsiteY6690" fmla="*/ 1296123 h 3977558"/>
                <a:gd name="connsiteX6691" fmla="*/ 565174 w 5235586"/>
                <a:gd name="connsiteY6691" fmla="*/ 1298934 h 3977558"/>
                <a:gd name="connsiteX6692" fmla="*/ 520183 w 5235586"/>
                <a:gd name="connsiteY6692" fmla="*/ 1343926 h 3977558"/>
                <a:gd name="connsiteX6693" fmla="*/ 517372 w 5235586"/>
                <a:gd name="connsiteY6693" fmla="*/ 1346736 h 3977558"/>
                <a:gd name="connsiteX6694" fmla="*/ 514559 w 5235586"/>
                <a:gd name="connsiteY6694" fmla="*/ 1343926 h 3977558"/>
                <a:gd name="connsiteX6695" fmla="*/ 469570 w 5235586"/>
                <a:gd name="connsiteY6695" fmla="*/ 1298934 h 3977558"/>
                <a:gd name="connsiteX6696" fmla="*/ 466760 w 5235586"/>
                <a:gd name="connsiteY6696" fmla="*/ 1296123 h 3977558"/>
                <a:gd name="connsiteX6697" fmla="*/ 469570 w 5235586"/>
                <a:gd name="connsiteY6697" fmla="*/ 1293313 h 3977558"/>
                <a:gd name="connsiteX6698" fmla="*/ 517372 w 5235586"/>
                <a:gd name="connsiteY6698" fmla="*/ 1245511 h 3977558"/>
                <a:gd name="connsiteX6699" fmla="*/ 362724 w 5235586"/>
                <a:gd name="connsiteY6699" fmla="*/ 1245511 h 3977558"/>
                <a:gd name="connsiteX6700" fmla="*/ 410526 w 5235586"/>
                <a:gd name="connsiteY6700" fmla="*/ 1293313 h 3977558"/>
                <a:gd name="connsiteX6701" fmla="*/ 413337 w 5235586"/>
                <a:gd name="connsiteY6701" fmla="*/ 1296123 h 3977558"/>
                <a:gd name="connsiteX6702" fmla="*/ 410526 w 5235586"/>
                <a:gd name="connsiteY6702" fmla="*/ 1298934 h 3977558"/>
                <a:gd name="connsiteX6703" fmla="*/ 365535 w 5235586"/>
                <a:gd name="connsiteY6703" fmla="*/ 1343926 h 3977558"/>
                <a:gd name="connsiteX6704" fmla="*/ 362724 w 5235586"/>
                <a:gd name="connsiteY6704" fmla="*/ 1346736 h 3977558"/>
                <a:gd name="connsiteX6705" fmla="*/ 359911 w 5235586"/>
                <a:gd name="connsiteY6705" fmla="*/ 1343926 h 3977558"/>
                <a:gd name="connsiteX6706" fmla="*/ 314922 w 5235586"/>
                <a:gd name="connsiteY6706" fmla="*/ 1298934 h 3977558"/>
                <a:gd name="connsiteX6707" fmla="*/ 312112 w 5235586"/>
                <a:gd name="connsiteY6707" fmla="*/ 1296123 h 3977558"/>
                <a:gd name="connsiteX6708" fmla="*/ 314922 w 5235586"/>
                <a:gd name="connsiteY6708" fmla="*/ 1293313 h 3977558"/>
                <a:gd name="connsiteX6709" fmla="*/ 362724 w 5235586"/>
                <a:gd name="connsiteY6709" fmla="*/ 1245511 h 3977558"/>
                <a:gd name="connsiteX6710" fmla="*/ 208073 w 5235586"/>
                <a:gd name="connsiteY6710" fmla="*/ 1245511 h 3977558"/>
                <a:gd name="connsiteX6711" fmla="*/ 255875 w 5235586"/>
                <a:gd name="connsiteY6711" fmla="*/ 1293313 h 3977558"/>
                <a:gd name="connsiteX6712" fmla="*/ 258686 w 5235586"/>
                <a:gd name="connsiteY6712" fmla="*/ 1296123 h 3977558"/>
                <a:gd name="connsiteX6713" fmla="*/ 255875 w 5235586"/>
                <a:gd name="connsiteY6713" fmla="*/ 1298934 h 3977558"/>
                <a:gd name="connsiteX6714" fmla="*/ 210884 w 5235586"/>
                <a:gd name="connsiteY6714" fmla="*/ 1343926 h 3977558"/>
                <a:gd name="connsiteX6715" fmla="*/ 208073 w 5235586"/>
                <a:gd name="connsiteY6715" fmla="*/ 1346736 h 3977558"/>
                <a:gd name="connsiteX6716" fmla="*/ 205260 w 5235586"/>
                <a:gd name="connsiteY6716" fmla="*/ 1343926 h 3977558"/>
                <a:gd name="connsiteX6717" fmla="*/ 160271 w 5235586"/>
                <a:gd name="connsiteY6717" fmla="*/ 1298934 h 3977558"/>
                <a:gd name="connsiteX6718" fmla="*/ 157461 w 5235586"/>
                <a:gd name="connsiteY6718" fmla="*/ 1296123 h 3977558"/>
                <a:gd name="connsiteX6719" fmla="*/ 160271 w 5235586"/>
                <a:gd name="connsiteY6719" fmla="*/ 1293313 h 3977558"/>
                <a:gd name="connsiteX6720" fmla="*/ 208073 w 5235586"/>
                <a:gd name="connsiteY6720" fmla="*/ 1245511 h 3977558"/>
                <a:gd name="connsiteX6721" fmla="*/ 50612 w 5235586"/>
                <a:gd name="connsiteY6721" fmla="*/ 1245511 h 3977558"/>
                <a:gd name="connsiteX6722" fmla="*/ 98414 w 5235586"/>
                <a:gd name="connsiteY6722" fmla="*/ 1293313 h 3977558"/>
                <a:gd name="connsiteX6723" fmla="*/ 101225 w 5235586"/>
                <a:gd name="connsiteY6723" fmla="*/ 1296123 h 3977558"/>
                <a:gd name="connsiteX6724" fmla="*/ 98414 w 5235586"/>
                <a:gd name="connsiteY6724" fmla="*/ 1298934 h 3977558"/>
                <a:gd name="connsiteX6725" fmla="*/ 53426 w 5235586"/>
                <a:gd name="connsiteY6725" fmla="*/ 1343926 h 3977558"/>
                <a:gd name="connsiteX6726" fmla="*/ 50612 w 5235586"/>
                <a:gd name="connsiteY6726" fmla="*/ 1346736 h 3977558"/>
                <a:gd name="connsiteX6727" fmla="*/ 47802 w 5235586"/>
                <a:gd name="connsiteY6727" fmla="*/ 1343926 h 3977558"/>
                <a:gd name="connsiteX6728" fmla="*/ 2813 w 5235586"/>
                <a:gd name="connsiteY6728" fmla="*/ 1298934 h 3977558"/>
                <a:gd name="connsiteX6729" fmla="*/ 0 w 5235586"/>
                <a:gd name="connsiteY6729" fmla="*/ 1296123 h 3977558"/>
                <a:gd name="connsiteX6730" fmla="*/ 2813 w 5235586"/>
                <a:gd name="connsiteY6730" fmla="*/ 1293313 h 3977558"/>
                <a:gd name="connsiteX6731" fmla="*/ 50612 w 5235586"/>
                <a:gd name="connsiteY6731" fmla="*/ 1245511 h 3977558"/>
                <a:gd name="connsiteX6732" fmla="*/ 5184973 w 5235586"/>
                <a:gd name="connsiteY6732" fmla="*/ 1088047 h 3977558"/>
                <a:gd name="connsiteX6733" fmla="*/ 5232776 w 5235586"/>
                <a:gd name="connsiteY6733" fmla="*/ 1135849 h 3977558"/>
                <a:gd name="connsiteX6734" fmla="*/ 5235586 w 5235586"/>
                <a:gd name="connsiteY6734" fmla="*/ 1138659 h 3977558"/>
                <a:gd name="connsiteX6735" fmla="*/ 5232776 w 5235586"/>
                <a:gd name="connsiteY6735" fmla="*/ 1141470 h 3977558"/>
                <a:gd name="connsiteX6736" fmla="*/ 5187787 w 5235586"/>
                <a:gd name="connsiteY6736" fmla="*/ 1186462 h 3977558"/>
                <a:gd name="connsiteX6737" fmla="*/ 5184973 w 5235586"/>
                <a:gd name="connsiteY6737" fmla="*/ 1189272 h 3977558"/>
                <a:gd name="connsiteX6738" fmla="*/ 5182163 w 5235586"/>
                <a:gd name="connsiteY6738" fmla="*/ 1186462 h 3977558"/>
                <a:gd name="connsiteX6739" fmla="*/ 5137174 w 5235586"/>
                <a:gd name="connsiteY6739" fmla="*/ 1141470 h 3977558"/>
                <a:gd name="connsiteX6740" fmla="*/ 5134361 w 5235586"/>
                <a:gd name="connsiteY6740" fmla="*/ 1138659 h 3977558"/>
                <a:gd name="connsiteX6741" fmla="*/ 5137174 w 5235586"/>
                <a:gd name="connsiteY6741" fmla="*/ 1135849 h 3977558"/>
                <a:gd name="connsiteX6742" fmla="*/ 5184973 w 5235586"/>
                <a:gd name="connsiteY6742" fmla="*/ 1088047 h 3977558"/>
                <a:gd name="connsiteX6743" fmla="*/ 5030325 w 5235586"/>
                <a:gd name="connsiteY6743" fmla="*/ 1088047 h 3977558"/>
                <a:gd name="connsiteX6744" fmla="*/ 5078128 w 5235586"/>
                <a:gd name="connsiteY6744" fmla="*/ 1135849 h 3977558"/>
                <a:gd name="connsiteX6745" fmla="*/ 5080938 w 5235586"/>
                <a:gd name="connsiteY6745" fmla="*/ 1138659 h 3977558"/>
                <a:gd name="connsiteX6746" fmla="*/ 5078128 w 5235586"/>
                <a:gd name="connsiteY6746" fmla="*/ 1141470 h 3977558"/>
                <a:gd name="connsiteX6747" fmla="*/ 5033136 w 5235586"/>
                <a:gd name="connsiteY6747" fmla="*/ 1186462 h 3977558"/>
                <a:gd name="connsiteX6748" fmla="*/ 5030325 w 5235586"/>
                <a:gd name="connsiteY6748" fmla="*/ 1189272 h 3977558"/>
                <a:gd name="connsiteX6749" fmla="*/ 5027512 w 5235586"/>
                <a:gd name="connsiteY6749" fmla="*/ 1186462 h 3977558"/>
                <a:gd name="connsiteX6750" fmla="*/ 4982523 w 5235586"/>
                <a:gd name="connsiteY6750" fmla="*/ 1141470 h 3977558"/>
                <a:gd name="connsiteX6751" fmla="*/ 4979713 w 5235586"/>
                <a:gd name="connsiteY6751" fmla="*/ 1138659 h 3977558"/>
                <a:gd name="connsiteX6752" fmla="*/ 4982523 w 5235586"/>
                <a:gd name="connsiteY6752" fmla="*/ 1135849 h 3977558"/>
                <a:gd name="connsiteX6753" fmla="*/ 5030325 w 5235586"/>
                <a:gd name="connsiteY6753" fmla="*/ 1088047 h 3977558"/>
                <a:gd name="connsiteX6754" fmla="*/ 4872861 w 5235586"/>
                <a:gd name="connsiteY6754" fmla="*/ 1088047 h 3977558"/>
                <a:gd name="connsiteX6755" fmla="*/ 4920664 w 5235586"/>
                <a:gd name="connsiteY6755" fmla="*/ 1135849 h 3977558"/>
                <a:gd name="connsiteX6756" fmla="*/ 4923474 w 5235586"/>
                <a:gd name="connsiteY6756" fmla="*/ 1138659 h 3977558"/>
                <a:gd name="connsiteX6757" fmla="*/ 4920664 w 5235586"/>
                <a:gd name="connsiteY6757" fmla="*/ 1141470 h 3977558"/>
                <a:gd name="connsiteX6758" fmla="*/ 4875675 w 5235586"/>
                <a:gd name="connsiteY6758" fmla="*/ 1186462 h 3977558"/>
                <a:gd name="connsiteX6759" fmla="*/ 4872861 w 5235586"/>
                <a:gd name="connsiteY6759" fmla="*/ 1189272 h 3977558"/>
                <a:gd name="connsiteX6760" fmla="*/ 4870048 w 5235586"/>
                <a:gd name="connsiteY6760" fmla="*/ 1186462 h 3977558"/>
                <a:gd name="connsiteX6761" fmla="*/ 4825062 w 5235586"/>
                <a:gd name="connsiteY6761" fmla="*/ 1141470 h 3977558"/>
                <a:gd name="connsiteX6762" fmla="*/ 4822249 w 5235586"/>
                <a:gd name="connsiteY6762" fmla="*/ 1138659 h 3977558"/>
                <a:gd name="connsiteX6763" fmla="*/ 4825062 w 5235586"/>
                <a:gd name="connsiteY6763" fmla="*/ 1135849 h 3977558"/>
                <a:gd name="connsiteX6764" fmla="*/ 4872861 w 5235586"/>
                <a:gd name="connsiteY6764" fmla="*/ 1088047 h 3977558"/>
                <a:gd name="connsiteX6765" fmla="*/ 4718213 w 5235586"/>
                <a:gd name="connsiteY6765" fmla="*/ 1088047 h 3977558"/>
                <a:gd name="connsiteX6766" fmla="*/ 4766016 w 5235586"/>
                <a:gd name="connsiteY6766" fmla="*/ 1135849 h 3977558"/>
                <a:gd name="connsiteX6767" fmla="*/ 4768826 w 5235586"/>
                <a:gd name="connsiteY6767" fmla="*/ 1138659 h 3977558"/>
                <a:gd name="connsiteX6768" fmla="*/ 4766016 w 5235586"/>
                <a:gd name="connsiteY6768" fmla="*/ 1141470 h 3977558"/>
                <a:gd name="connsiteX6769" fmla="*/ 4721027 w 5235586"/>
                <a:gd name="connsiteY6769" fmla="*/ 1186462 h 3977558"/>
                <a:gd name="connsiteX6770" fmla="*/ 4718213 w 5235586"/>
                <a:gd name="connsiteY6770" fmla="*/ 1189272 h 3977558"/>
                <a:gd name="connsiteX6771" fmla="*/ 4715400 w 5235586"/>
                <a:gd name="connsiteY6771" fmla="*/ 1186462 h 3977558"/>
                <a:gd name="connsiteX6772" fmla="*/ 4670414 w 5235586"/>
                <a:gd name="connsiteY6772" fmla="*/ 1141470 h 3977558"/>
                <a:gd name="connsiteX6773" fmla="*/ 4667601 w 5235586"/>
                <a:gd name="connsiteY6773" fmla="*/ 1138659 h 3977558"/>
                <a:gd name="connsiteX6774" fmla="*/ 4670414 w 5235586"/>
                <a:gd name="connsiteY6774" fmla="*/ 1135849 h 3977558"/>
                <a:gd name="connsiteX6775" fmla="*/ 4718213 w 5235586"/>
                <a:gd name="connsiteY6775" fmla="*/ 1088047 h 3977558"/>
                <a:gd name="connsiteX6776" fmla="*/ 4563563 w 5235586"/>
                <a:gd name="connsiteY6776" fmla="*/ 1088047 h 3977558"/>
                <a:gd name="connsiteX6777" fmla="*/ 4611365 w 5235586"/>
                <a:gd name="connsiteY6777" fmla="*/ 1135849 h 3977558"/>
                <a:gd name="connsiteX6778" fmla="*/ 4614175 w 5235586"/>
                <a:gd name="connsiteY6778" fmla="*/ 1138659 h 3977558"/>
                <a:gd name="connsiteX6779" fmla="*/ 4611365 w 5235586"/>
                <a:gd name="connsiteY6779" fmla="*/ 1141470 h 3977558"/>
                <a:gd name="connsiteX6780" fmla="*/ 4566376 w 5235586"/>
                <a:gd name="connsiteY6780" fmla="*/ 1186462 h 3977558"/>
                <a:gd name="connsiteX6781" fmla="*/ 4563563 w 5235586"/>
                <a:gd name="connsiteY6781" fmla="*/ 1189272 h 3977558"/>
                <a:gd name="connsiteX6782" fmla="*/ 4560749 w 5235586"/>
                <a:gd name="connsiteY6782" fmla="*/ 1186462 h 3977558"/>
                <a:gd name="connsiteX6783" fmla="*/ 4515763 w 5235586"/>
                <a:gd name="connsiteY6783" fmla="*/ 1141470 h 3977558"/>
                <a:gd name="connsiteX6784" fmla="*/ 4512950 w 5235586"/>
                <a:gd name="connsiteY6784" fmla="*/ 1138659 h 3977558"/>
                <a:gd name="connsiteX6785" fmla="*/ 4515763 w 5235586"/>
                <a:gd name="connsiteY6785" fmla="*/ 1135849 h 3977558"/>
                <a:gd name="connsiteX6786" fmla="*/ 4563563 w 5235586"/>
                <a:gd name="connsiteY6786" fmla="*/ 1088047 h 3977558"/>
                <a:gd name="connsiteX6787" fmla="*/ 4406104 w 5235586"/>
                <a:gd name="connsiteY6787" fmla="*/ 1088047 h 3977558"/>
                <a:gd name="connsiteX6788" fmla="*/ 4453907 w 5235586"/>
                <a:gd name="connsiteY6788" fmla="*/ 1135849 h 3977558"/>
                <a:gd name="connsiteX6789" fmla="*/ 4456717 w 5235586"/>
                <a:gd name="connsiteY6789" fmla="*/ 1138659 h 3977558"/>
                <a:gd name="connsiteX6790" fmla="*/ 4453907 w 5235586"/>
                <a:gd name="connsiteY6790" fmla="*/ 1141470 h 3977558"/>
                <a:gd name="connsiteX6791" fmla="*/ 4408915 w 5235586"/>
                <a:gd name="connsiteY6791" fmla="*/ 1186462 h 3977558"/>
                <a:gd name="connsiteX6792" fmla="*/ 4406104 w 5235586"/>
                <a:gd name="connsiteY6792" fmla="*/ 1189272 h 3977558"/>
                <a:gd name="connsiteX6793" fmla="*/ 4403291 w 5235586"/>
                <a:gd name="connsiteY6793" fmla="*/ 1186462 h 3977558"/>
                <a:gd name="connsiteX6794" fmla="*/ 4358302 w 5235586"/>
                <a:gd name="connsiteY6794" fmla="*/ 1141470 h 3977558"/>
                <a:gd name="connsiteX6795" fmla="*/ 4355492 w 5235586"/>
                <a:gd name="connsiteY6795" fmla="*/ 1138659 h 3977558"/>
                <a:gd name="connsiteX6796" fmla="*/ 4358302 w 5235586"/>
                <a:gd name="connsiteY6796" fmla="*/ 1135849 h 3977558"/>
                <a:gd name="connsiteX6797" fmla="*/ 4406104 w 5235586"/>
                <a:gd name="connsiteY6797" fmla="*/ 1088047 h 3977558"/>
                <a:gd name="connsiteX6798" fmla="*/ 4251453 w 5235586"/>
                <a:gd name="connsiteY6798" fmla="*/ 1088047 h 3977558"/>
                <a:gd name="connsiteX6799" fmla="*/ 4299256 w 5235586"/>
                <a:gd name="connsiteY6799" fmla="*/ 1135849 h 3977558"/>
                <a:gd name="connsiteX6800" fmla="*/ 4302066 w 5235586"/>
                <a:gd name="connsiteY6800" fmla="*/ 1138659 h 3977558"/>
                <a:gd name="connsiteX6801" fmla="*/ 4299256 w 5235586"/>
                <a:gd name="connsiteY6801" fmla="*/ 1141470 h 3977558"/>
                <a:gd name="connsiteX6802" fmla="*/ 4254264 w 5235586"/>
                <a:gd name="connsiteY6802" fmla="*/ 1186462 h 3977558"/>
                <a:gd name="connsiteX6803" fmla="*/ 4251453 w 5235586"/>
                <a:gd name="connsiteY6803" fmla="*/ 1189272 h 3977558"/>
                <a:gd name="connsiteX6804" fmla="*/ 4248640 w 5235586"/>
                <a:gd name="connsiteY6804" fmla="*/ 1186462 h 3977558"/>
                <a:gd name="connsiteX6805" fmla="*/ 4203651 w 5235586"/>
                <a:gd name="connsiteY6805" fmla="*/ 1141470 h 3977558"/>
                <a:gd name="connsiteX6806" fmla="*/ 4200841 w 5235586"/>
                <a:gd name="connsiteY6806" fmla="*/ 1138659 h 3977558"/>
                <a:gd name="connsiteX6807" fmla="*/ 4203651 w 5235586"/>
                <a:gd name="connsiteY6807" fmla="*/ 1135849 h 3977558"/>
                <a:gd name="connsiteX6808" fmla="*/ 4251453 w 5235586"/>
                <a:gd name="connsiteY6808" fmla="*/ 1088047 h 3977558"/>
                <a:gd name="connsiteX6809" fmla="*/ 4096805 w 5235586"/>
                <a:gd name="connsiteY6809" fmla="*/ 1088047 h 3977558"/>
                <a:gd name="connsiteX6810" fmla="*/ 4144608 w 5235586"/>
                <a:gd name="connsiteY6810" fmla="*/ 1135849 h 3977558"/>
                <a:gd name="connsiteX6811" fmla="*/ 4147418 w 5235586"/>
                <a:gd name="connsiteY6811" fmla="*/ 1138659 h 3977558"/>
                <a:gd name="connsiteX6812" fmla="*/ 4144608 w 5235586"/>
                <a:gd name="connsiteY6812" fmla="*/ 1141470 h 3977558"/>
                <a:gd name="connsiteX6813" fmla="*/ 4099616 w 5235586"/>
                <a:gd name="connsiteY6813" fmla="*/ 1186462 h 3977558"/>
                <a:gd name="connsiteX6814" fmla="*/ 4096805 w 5235586"/>
                <a:gd name="connsiteY6814" fmla="*/ 1189272 h 3977558"/>
                <a:gd name="connsiteX6815" fmla="*/ 4093992 w 5235586"/>
                <a:gd name="connsiteY6815" fmla="*/ 1186462 h 3977558"/>
                <a:gd name="connsiteX6816" fmla="*/ 4049003 w 5235586"/>
                <a:gd name="connsiteY6816" fmla="*/ 1141470 h 3977558"/>
                <a:gd name="connsiteX6817" fmla="*/ 4046193 w 5235586"/>
                <a:gd name="connsiteY6817" fmla="*/ 1138659 h 3977558"/>
                <a:gd name="connsiteX6818" fmla="*/ 4049003 w 5235586"/>
                <a:gd name="connsiteY6818" fmla="*/ 1135849 h 3977558"/>
                <a:gd name="connsiteX6819" fmla="*/ 4096805 w 5235586"/>
                <a:gd name="connsiteY6819" fmla="*/ 1088047 h 3977558"/>
                <a:gd name="connsiteX6820" fmla="*/ 3939345 w 5235586"/>
                <a:gd name="connsiteY6820" fmla="*/ 1088047 h 3977558"/>
                <a:gd name="connsiteX6821" fmla="*/ 3987147 w 5235586"/>
                <a:gd name="connsiteY6821" fmla="*/ 1135849 h 3977558"/>
                <a:gd name="connsiteX6822" fmla="*/ 3989957 w 5235586"/>
                <a:gd name="connsiteY6822" fmla="*/ 1138659 h 3977558"/>
                <a:gd name="connsiteX6823" fmla="*/ 3987147 w 5235586"/>
                <a:gd name="connsiteY6823" fmla="*/ 1141470 h 3977558"/>
                <a:gd name="connsiteX6824" fmla="*/ 3942155 w 5235586"/>
                <a:gd name="connsiteY6824" fmla="*/ 1186462 h 3977558"/>
                <a:gd name="connsiteX6825" fmla="*/ 3939345 w 5235586"/>
                <a:gd name="connsiteY6825" fmla="*/ 1189272 h 3977558"/>
                <a:gd name="connsiteX6826" fmla="*/ 3936531 w 5235586"/>
                <a:gd name="connsiteY6826" fmla="*/ 1186462 h 3977558"/>
                <a:gd name="connsiteX6827" fmla="*/ 3891545 w 5235586"/>
                <a:gd name="connsiteY6827" fmla="*/ 1141470 h 3977558"/>
                <a:gd name="connsiteX6828" fmla="*/ 3888732 w 5235586"/>
                <a:gd name="connsiteY6828" fmla="*/ 1138659 h 3977558"/>
                <a:gd name="connsiteX6829" fmla="*/ 3891545 w 5235586"/>
                <a:gd name="connsiteY6829" fmla="*/ 1135849 h 3977558"/>
                <a:gd name="connsiteX6830" fmla="*/ 3939345 w 5235586"/>
                <a:gd name="connsiteY6830" fmla="*/ 1088047 h 3977558"/>
                <a:gd name="connsiteX6831" fmla="*/ 3784693 w 5235586"/>
                <a:gd name="connsiteY6831" fmla="*/ 1088047 h 3977558"/>
                <a:gd name="connsiteX6832" fmla="*/ 3832496 w 5235586"/>
                <a:gd name="connsiteY6832" fmla="*/ 1135849 h 3977558"/>
                <a:gd name="connsiteX6833" fmla="*/ 3835306 w 5235586"/>
                <a:gd name="connsiteY6833" fmla="*/ 1138659 h 3977558"/>
                <a:gd name="connsiteX6834" fmla="*/ 3832496 w 5235586"/>
                <a:gd name="connsiteY6834" fmla="*/ 1141470 h 3977558"/>
                <a:gd name="connsiteX6835" fmla="*/ 3787504 w 5235586"/>
                <a:gd name="connsiteY6835" fmla="*/ 1186462 h 3977558"/>
                <a:gd name="connsiteX6836" fmla="*/ 3784693 w 5235586"/>
                <a:gd name="connsiteY6836" fmla="*/ 1189272 h 3977558"/>
                <a:gd name="connsiteX6837" fmla="*/ 3781880 w 5235586"/>
                <a:gd name="connsiteY6837" fmla="*/ 1186462 h 3977558"/>
                <a:gd name="connsiteX6838" fmla="*/ 3736894 w 5235586"/>
                <a:gd name="connsiteY6838" fmla="*/ 1141470 h 3977558"/>
                <a:gd name="connsiteX6839" fmla="*/ 3734081 w 5235586"/>
                <a:gd name="connsiteY6839" fmla="*/ 1138659 h 3977558"/>
                <a:gd name="connsiteX6840" fmla="*/ 3736894 w 5235586"/>
                <a:gd name="connsiteY6840" fmla="*/ 1135849 h 3977558"/>
                <a:gd name="connsiteX6841" fmla="*/ 3784693 w 5235586"/>
                <a:gd name="connsiteY6841" fmla="*/ 1088047 h 3977558"/>
                <a:gd name="connsiteX6842" fmla="*/ 3630045 w 5235586"/>
                <a:gd name="connsiteY6842" fmla="*/ 1088047 h 3977558"/>
                <a:gd name="connsiteX6843" fmla="*/ 3677848 w 5235586"/>
                <a:gd name="connsiteY6843" fmla="*/ 1135849 h 3977558"/>
                <a:gd name="connsiteX6844" fmla="*/ 3680658 w 5235586"/>
                <a:gd name="connsiteY6844" fmla="*/ 1138659 h 3977558"/>
                <a:gd name="connsiteX6845" fmla="*/ 3677848 w 5235586"/>
                <a:gd name="connsiteY6845" fmla="*/ 1141470 h 3977558"/>
                <a:gd name="connsiteX6846" fmla="*/ 3632856 w 5235586"/>
                <a:gd name="connsiteY6846" fmla="*/ 1186462 h 3977558"/>
                <a:gd name="connsiteX6847" fmla="*/ 3630045 w 5235586"/>
                <a:gd name="connsiteY6847" fmla="*/ 1189272 h 3977558"/>
                <a:gd name="connsiteX6848" fmla="*/ 3627232 w 5235586"/>
                <a:gd name="connsiteY6848" fmla="*/ 1186462 h 3977558"/>
                <a:gd name="connsiteX6849" fmla="*/ 3582246 w 5235586"/>
                <a:gd name="connsiteY6849" fmla="*/ 1141470 h 3977558"/>
                <a:gd name="connsiteX6850" fmla="*/ 3579433 w 5235586"/>
                <a:gd name="connsiteY6850" fmla="*/ 1138659 h 3977558"/>
                <a:gd name="connsiteX6851" fmla="*/ 3582246 w 5235586"/>
                <a:gd name="connsiteY6851" fmla="*/ 1135849 h 3977558"/>
                <a:gd name="connsiteX6852" fmla="*/ 3630045 w 5235586"/>
                <a:gd name="connsiteY6852" fmla="*/ 1088047 h 3977558"/>
                <a:gd name="connsiteX6853" fmla="*/ 3472581 w 5235586"/>
                <a:gd name="connsiteY6853" fmla="*/ 1088047 h 3977558"/>
                <a:gd name="connsiteX6854" fmla="*/ 3520384 w 5235586"/>
                <a:gd name="connsiteY6854" fmla="*/ 1135849 h 3977558"/>
                <a:gd name="connsiteX6855" fmla="*/ 3523194 w 5235586"/>
                <a:gd name="connsiteY6855" fmla="*/ 1138659 h 3977558"/>
                <a:gd name="connsiteX6856" fmla="*/ 3520384 w 5235586"/>
                <a:gd name="connsiteY6856" fmla="*/ 1141470 h 3977558"/>
                <a:gd name="connsiteX6857" fmla="*/ 3475395 w 5235586"/>
                <a:gd name="connsiteY6857" fmla="*/ 1186462 h 3977558"/>
                <a:gd name="connsiteX6858" fmla="*/ 3472581 w 5235586"/>
                <a:gd name="connsiteY6858" fmla="*/ 1189272 h 3977558"/>
                <a:gd name="connsiteX6859" fmla="*/ 3469771 w 5235586"/>
                <a:gd name="connsiteY6859" fmla="*/ 1186462 h 3977558"/>
                <a:gd name="connsiteX6860" fmla="*/ 3424782 w 5235586"/>
                <a:gd name="connsiteY6860" fmla="*/ 1141470 h 3977558"/>
                <a:gd name="connsiteX6861" fmla="*/ 3421969 w 5235586"/>
                <a:gd name="connsiteY6861" fmla="*/ 1138659 h 3977558"/>
                <a:gd name="connsiteX6862" fmla="*/ 3424782 w 5235586"/>
                <a:gd name="connsiteY6862" fmla="*/ 1135849 h 3977558"/>
                <a:gd name="connsiteX6863" fmla="*/ 3472581 w 5235586"/>
                <a:gd name="connsiteY6863" fmla="*/ 1088047 h 3977558"/>
                <a:gd name="connsiteX6864" fmla="*/ 3317933 w 5235586"/>
                <a:gd name="connsiteY6864" fmla="*/ 1088047 h 3977558"/>
                <a:gd name="connsiteX6865" fmla="*/ 3365736 w 5235586"/>
                <a:gd name="connsiteY6865" fmla="*/ 1135849 h 3977558"/>
                <a:gd name="connsiteX6866" fmla="*/ 3368546 w 5235586"/>
                <a:gd name="connsiteY6866" fmla="*/ 1138659 h 3977558"/>
                <a:gd name="connsiteX6867" fmla="*/ 3365736 w 5235586"/>
                <a:gd name="connsiteY6867" fmla="*/ 1141470 h 3977558"/>
                <a:gd name="connsiteX6868" fmla="*/ 3320747 w 5235586"/>
                <a:gd name="connsiteY6868" fmla="*/ 1186462 h 3977558"/>
                <a:gd name="connsiteX6869" fmla="*/ 3317933 w 5235586"/>
                <a:gd name="connsiteY6869" fmla="*/ 1189272 h 3977558"/>
                <a:gd name="connsiteX6870" fmla="*/ 3315123 w 5235586"/>
                <a:gd name="connsiteY6870" fmla="*/ 1186462 h 3977558"/>
                <a:gd name="connsiteX6871" fmla="*/ 3270134 w 5235586"/>
                <a:gd name="connsiteY6871" fmla="*/ 1141470 h 3977558"/>
                <a:gd name="connsiteX6872" fmla="*/ 3267321 w 5235586"/>
                <a:gd name="connsiteY6872" fmla="*/ 1138659 h 3977558"/>
                <a:gd name="connsiteX6873" fmla="*/ 3270134 w 5235586"/>
                <a:gd name="connsiteY6873" fmla="*/ 1135849 h 3977558"/>
                <a:gd name="connsiteX6874" fmla="*/ 3317933 w 5235586"/>
                <a:gd name="connsiteY6874" fmla="*/ 1088047 h 3977558"/>
                <a:gd name="connsiteX6875" fmla="*/ 3163283 w 5235586"/>
                <a:gd name="connsiteY6875" fmla="*/ 1088047 h 3977558"/>
                <a:gd name="connsiteX6876" fmla="*/ 3211085 w 5235586"/>
                <a:gd name="connsiteY6876" fmla="*/ 1135849 h 3977558"/>
                <a:gd name="connsiteX6877" fmla="*/ 3213895 w 5235586"/>
                <a:gd name="connsiteY6877" fmla="*/ 1138659 h 3977558"/>
                <a:gd name="connsiteX6878" fmla="*/ 3211085 w 5235586"/>
                <a:gd name="connsiteY6878" fmla="*/ 1141470 h 3977558"/>
                <a:gd name="connsiteX6879" fmla="*/ 3166096 w 5235586"/>
                <a:gd name="connsiteY6879" fmla="*/ 1186462 h 3977558"/>
                <a:gd name="connsiteX6880" fmla="*/ 3163283 w 5235586"/>
                <a:gd name="connsiteY6880" fmla="*/ 1189272 h 3977558"/>
                <a:gd name="connsiteX6881" fmla="*/ 3160472 w 5235586"/>
                <a:gd name="connsiteY6881" fmla="*/ 1186462 h 3977558"/>
                <a:gd name="connsiteX6882" fmla="*/ 3115483 w 5235586"/>
                <a:gd name="connsiteY6882" fmla="*/ 1141470 h 3977558"/>
                <a:gd name="connsiteX6883" fmla="*/ 3112670 w 5235586"/>
                <a:gd name="connsiteY6883" fmla="*/ 1138659 h 3977558"/>
                <a:gd name="connsiteX6884" fmla="*/ 3115483 w 5235586"/>
                <a:gd name="connsiteY6884" fmla="*/ 1135849 h 3977558"/>
                <a:gd name="connsiteX6885" fmla="*/ 3163283 w 5235586"/>
                <a:gd name="connsiteY6885" fmla="*/ 1088047 h 3977558"/>
                <a:gd name="connsiteX6886" fmla="*/ 3005823 w 5235586"/>
                <a:gd name="connsiteY6886" fmla="*/ 1088047 h 3977558"/>
                <a:gd name="connsiteX6887" fmla="*/ 3053626 w 5235586"/>
                <a:gd name="connsiteY6887" fmla="*/ 1135849 h 3977558"/>
                <a:gd name="connsiteX6888" fmla="*/ 3056436 w 5235586"/>
                <a:gd name="connsiteY6888" fmla="*/ 1138659 h 3977558"/>
                <a:gd name="connsiteX6889" fmla="*/ 3053626 w 5235586"/>
                <a:gd name="connsiteY6889" fmla="*/ 1141470 h 3977558"/>
                <a:gd name="connsiteX6890" fmla="*/ 3008634 w 5235586"/>
                <a:gd name="connsiteY6890" fmla="*/ 1186462 h 3977558"/>
                <a:gd name="connsiteX6891" fmla="*/ 3005823 w 5235586"/>
                <a:gd name="connsiteY6891" fmla="*/ 1189272 h 3977558"/>
                <a:gd name="connsiteX6892" fmla="*/ 3003010 w 5235586"/>
                <a:gd name="connsiteY6892" fmla="*/ 1186462 h 3977558"/>
                <a:gd name="connsiteX6893" fmla="*/ 2958021 w 5235586"/>
                <a:gd name="connsiteY6893" fmla="*/ 1141470 h 3977558"/>
                <a:gd name="connsiteX6894" fmla="*/ 2955211 w 5235586"/>
                <a:gd name="connsiteY6894" fmla="*/ 1138659 h 3977558"/>
                <a:gd name="connsiteX6895" fmla="*/ 2958021 w 5235586"/>
                <a:gd name="connsiteY6895" fmla="*/ 1135849 h 3977558"/>
                <a:gd name="connsiteX6896" fmla="*/ 3005823 w 5235586"/>
                <a:gd name="connsiteY6896" fmla="*/ 1088047 h 3977558"/>
                <a:gd name="connsiteX6897" fmla="*/ 2851172 w 5235586"/>
                <a:gd name="connsiteY6897" fmla="*/ 1088047 h 3977558"/>
                <a:gd name="connsiteX6898" fmla="*/ 2898975 w 5235586"/>
                <a:gd name="connsiteY6898" fmla="*/ 1135849 h 3977558"/>
                <a:gd name="connsiteX6899" fmla="*/ 2901785 w 5235586"/>
                <a:gd name="connsiteY6899" fmla="*/ 1138659 h 3977558"/>
                <a:gd name="connsiteX6900" fmla="*/ 2898975 w 5235586"/>
                <a:gd name="connsiteY6900" fmla="*/ 1141470 h 3977558"/>
                <a:gd name="connsiteX6901" fmla="*/ 2853983 w 5235586"/>
                <a:gd name="connsiteY6901" fmla="*/ 1186462 h 3977558"/>
                <a:gd name="connsiteX6902" fmla="*/ 2851172 w 5235586"/>
                <a:gd name="connsiteY6902" fmla="*/ 1189272 h 3977558"/>
                <a:gd name="connsiteX6903" fmla="*/ 2848359 w 5235586"/>
                <a:gd name="connsiteY6903" fmla="*/ 1186462 h 3977558"/>
                <a:gd name="connsiteX6904" fmla="*/ 2803370 w 5235586"/>
                <a:gd name="connsiteY6904" fmla="*/ 1141470 h 3977558"/>
                <a:gd name="connsiteX6905" fmla="*/ 2800560 w 5235586"/>
                <a:gd name="connsiteY6905" fmla="*/ 1138659 h 3977558"/>
                <a:gd name="connsiteX6906" fmla="*/ 2803370 w 5235586"/>
                <a:gd name="connsiteY6906" fmla="*/ 1135849 h 3977558"/>
                <a:gd name="connsiteX6907" fmla="*/ 2851172 w 5235586"/>
                <a:gd name="connsiteY6907" fmla="*/ 1088047 h 3977558"/>
                <a:gd name="connsiteX6908" fmla="*/ 2696525 w 5235586"/>
                <a:gd name="connsiteY6908" fmla="*/ 1088047 h 3977558"/>
                <a:gd name="connsiteX6909" fmla="*/ 2744328 w 5235586"/>
                <a:gd name="connsiteY6909" fmla="*/ 1135849 h 3977558"/>
                <a:gd name="connsiteX6910" fmla="*/ 2747138 w 5235586"/>
                <a:gd name="connsiteY6910" fmla="*/ 1138659 h 3977558"/>
                <a:gd name="connsiteX6911" fmla="*/ 2744328 w 5235586"/>
                <a:gd name="connsiteY6911" fmla="*/ 1141470 h 3977558"/>
                <a:gd name="connsiteX6912" fmla="*/ 2699336 w 5235586"/>
                <a:gd name="connsiteY6912" fmla="*/ 1186462 h 3977558"/>
                <a:gd name="connsiteX6913" fmla="*/ 2696525 w 5235586"/>
                <a:gd name="connsiteY6913" fmla="*/ 1189272 h 3977558"/>
                <a:gd name="connsiteX6914" fmla="*/ 2693712 w 5235586"/>
                <a:gd name="connsiteY6914" fmla="*/ 1186462 h 3977558"/>
                <a:gd name="connsiteX6915" fmla="*/ 2648723 w 5235586"/>
                <a:gd name="connsiteY6915" fmla="*/ 1141470 h 3977558"/>
                <a:gd name="connsiteX6916" fmla="*/ 2645913 w 5235586"/>
                <a:gd name="connsiteY6916" fmla="*/ 1138659 h 3977558"/>
                <a:gd name="connsiteX6917" fmla="*/ 2648723 w 5235586"/>
                <a:gd name="connsiteY6917" fmla="*/ 1135849 h 3977558"/>
                <a:gd name="connsiteX6918" fmla="*/ 2696525 w 5235586"/>
                <a:gd name="connsiteY6918" fmla="*/ 1088047 h 3977558"/>
                <a:gd name="connsiteX6919" fmla="*/ 2539061 w 5235586"/>
                <a:gd name="connsiteY6919" fmla="*/ 1088047 h 3977558"/>
                <a:gd name="connsiteX6920" fmla="*/ 2586863 w 5235586"/>
                <a:gd name="connsiteY6920" fmla="*/ 1135849 h 3977558"/>
                <a:gd name="connsiteX6921" fmla="*/ 2589673 w 5235586"/>
                <a:gd name="connsiteY6921" fmla="*/ 1138659 h 3977558"/>
                <a:gd name="connsiteX6922" fmla="*/ 2586863 w 5235586"/>
                <a:gd name="connsiteY6922" fmla="*/ 1141470 h 3977558"/>
                <a:gd name="connsiteX6923" fmla="*/ 2541874 w 5235586"/>
                <a:gd name="connsiteY6923" fmla="*/ 1186462 h 3977558"/>
                <a:gd name="connsiteX6924" fmla="*/ 2539061 w 5235586"/>
                <a:gd name="connsiteY6924" fmla="*/ 1189272 h 3977558"/>
                <a:gd name="connsiteX6925" fmla="*/ 2536247 w 5235586"/>
                <a:gd name="connsiteY6925" fmla="*/ 1186462 h 3977558"/>
                <a:gd name="connsiteX6926" fmla="*/ 2491261 w 5235586"/>
                <a:gd name="connsiteY6926" fmla="*/ 1141470 h 3977558"/>
                <a:gd name="connsiteX6927" fmla="*/ 2488448 w 5235586"/>
                <a:gd name="connsiteY6927" fmla="*/ 1138659 h 3977558"/>
                <a:gd name="connsiteX6928" fmla="*/ 2491261 w 5235586"/>
                <a:gd name="connsiteY6928" fmla="*/ 1135849 h 3977558"/>
                <a:gd name="connsiteX6929" fmla="*/ 2539061 w 5235586"/>
                <a:gd name="connsiteY6929" fmla="*/ 1088047 h 3977558"/>
                <a:gd name="connsiteX6930" fmla="*/ 2384413 w 5235586"/>
                <a:gd name="connsiteY6930" fmla="*/ 1088047 h 3977558"/>
                <a:gd name="connsiteX6931" fmla="*/ 2432215 w 5235586"/>
                <a:gd name="connsiteY6931" fmla="*/ 1135849 h 3977558"/>
                <a:gd name="connsiteX6932" fmla="*/ 2435025 w 5235586"/>
                <a:gd name="connsiteY6932" fmla="*/ 1138659 h 3977558"/>
                <a:gd name="connsiteX6933" fmla="*/ 2432215 w 5235586"/>
                <a:gd name="connsiteY6933" fmla="*/ 1141470 h 3977558"/>
                <a:gd name="connsiteX6934" fmla="*/ 2387226 w 5235586"/>
                <a:gd name="connsiteY6934" fmla="*/ 1186462 h 3977558"/>
                <a:gd name="connsiteX6935" fmla="*/ 2384413 w 5235586"/>
                <a:gd name="connsiteY6935" fmla="*/ 1189272 h 3977558"/>
                <a:gd name="connsiteX6936" fmla="*/ 2381599 w 5235586"/>
                <a:gd name="connsiteY6936" fmla="*/ 1186462 h 3977558"/>
                <a:gd name="connsiteX6937" fmla="*/ 2336613 w 5235586"/>
                <a:gd name="connsiteY6937" fmla="*/ 1141470 h 3977558"/>
                <a:gd name="connsiteX6938" fmla="*/ 2333800 w 5235586"/>
                <a:gd name="connsiteY6938" fmla="*/ 1138659 h 3977558"/>
                <a:gd name="connsiteX6939" fmla="*/ 2336613 w 5235586"/>
                <a:gd name="connsiteY6939" fmla="*/ 1135849 h 3977558"/>
                <a:gd name="connsiteX6940" fmla="*/ 2384413 w 5235586"/>
                <a:gd name="connsiteY6940" fmla="*/ 1088047 h 3977558"/>
                <a:gd name="connsiteX6941" fmla="*/ 2229761 w 5235586"/>
                <a:gd name="connsiteY6941" fmla="*/ 1088047 h 3977558"/>
                <a:gd name="connsiteX6942" fmla="*/ 2277564 w 5235586"/>
                <a:gd name="connsiteY6942" fmla="*/ 1135849 h 3977558"/>
                <a:gd name="connsiteX6943" fmla="*/ 2280374 w 5235586"/>
                <a:gd name="connsiteY6943" fmla="*/ 1138659 h 3977558"/>
                <a:gd name="connsiteX6944" fmla="*/ 2277564 w 5235586"/>
                <a:gd name="connsiteY6944" fmla="*/ 1141470 h 3977558"/>
                <a:gd name="connsiteX6945" fmla="*/ 2232575 w 5235586"/>
                <a:gd name="connsiteY6945" fmla="*/ 1186462 h 3977558"/>
                <a:gd name="connsiteX6946" fmla="*/ 2229761 w 5235586"/>
                <a:gd name="connsiteY6946" fmla="*/ 1189272 h 3977558"/>
                <a:gd name="connsiteX6947" fmla="*/ 2226948 w 5235586"/>
                <a:gd name="connsiteY6947" fmla="*/ 1186462 h 3977558"/>
                <a:gd name="connsiteX6948" fmla="*/ 2181962 w 5235586"/>
                <a:gd name="connsiteY6948" fmla="*/ 1141470 h 3977558"/>
                <a:gd name="connsiteX6949" fmla="*/ 2179149 w 5235586"/>
                <a:gd name="connsiteY6949" fmla="*/ 1138659 h 3977558"/>
                <a:gd name="connsiteX6950" fmla="*/ 2181962 w 5235586"/>
                <a:gd name="connsiteY6950" fmla="*/ 1135849 h 3977558"/>
                <a:gd name="connsiteX6951" fmla="*/ 2229761 w 5235586"/>
                <a:gd name="connsiteY6951" fmla="*/ 1088047 h 3977558"/>
                <a:gd name="connsiteX6952" fmla="*/ 2075115 w 5235586"/>
                <a:gd name="connsiteY6952" fmla="*/ 1088047 h 3977558"/>
                <a:gd name="connsiteX6953" fmla="*/ 2122917 w 5235586"/>
                <a:gd name="connsiteY6953" fmla="*/ 1135849 h 3977558"/>
                <a:gd name="connsiteX6954" fmla="*/ 2125727 w 5235586"/>
                <a:gd name="connsiteY6954" fmla="*/ 1138659 h 3977558"/>
                <a:gd name="connsiteX6955" fmla="*/ 2122917 w 5235586"/>
                <a:gd name="connsiteY6955" fmla="*/ 1141470 h 3977558"/>
                <a:gd name="connsiteX6956" fmla="*/ 2077928 w 5235586"/>
                <a:gd name="connsiteY6956" fmla="*/ 1186462 h 3977558"/>
                <a:gd name="connsiteX6957" fmla="*/ 2075115 w 5235586"/>
                <a:gd name="connsiteY6957" fmla="*/ 1189272 h 3977558"/>
                <a:gd name="connsiteX6958" fmla="*/ 2072301 w 5235586"/>
                <a:gd name="connsiteY6958" fmla="*/ 1186462 h 3977558"/>
                <a:gd name="connsiteX6959" fmla="*/ 2027315 w 5235586"/>
                <a:gd name="connsiteY6959" fmla="*/ 1141470 h 3977558"/>
                <a:gd name="connsiteX6960" fmla="*/ 2024502 w 5235586"/>
                <a:gd name="connsiteY6960" fmla="*/ 1138659 h 3977558"/>
                <a:gd name="connsiteX6961" fmla="*/ 2027315 w 5235586"/>
                <a:gd name="connsiteY6961" fmla="*/ 1135849 h 3977558"/>
                <a:gd name="connsiteX6962" fmla="*/ 2075115 w 5235586"/>
                <a:gd name="connsiteY6962" fmla="*/ 1088047 h 3977558"/>
                <a:gd name="connsiteX6963" fmla="*/ 1917652 w 5235586"/>
                <a:gd name="connsiteY6963" fmla="*/ 1088047 h 3977558"/>
                <a:gd name="connsiteX6964" fmla="*/ 1965455 w 5235586"/>
                <a:gd name="connsiteY6964" fmla="*/ 1135849 h 3977558"/>
                <a:gd name="connsiteX6965" fmla="*/ 1968265 w 5235586"/>
                <a:gd name="connsiteY6965" fmla="*/ 1138659 h 3977558"/>
                <a:gd name="connsiteX6966" fmla="*/ 1965455 w 5235586"/>
                <a:gd name="connsiteY6966" fmla="*/ 1141470 h 3977558"/>
                <a:gd name="connsiteX6967" fmla="*/ 1920463 w 5235586"/>
                <a:gd name="connsiteY6967" fmla="*/ 1186462 h 3977558"/>
                <a:gd name="connsiteX6968" fmla="*/ 1917652 w 5235586"/>
                <a:gd name="connsiteY6968" fmla="*/ 1189272 h 3977558"/>
                <a:gd name="connsiteX6969" fmla="*/ 1914839 w 5235586"/>
                <a:gd name="connsiteY6969" fmla="*/ 1186462 h 3977558"/>
                <a:gd name="connsiteX6970" fmla="*/ 1869850 w 5235586"/>
                <a:gd name="connsiteY6970" fmla="*/ 1141470 h 3977558"/>
                <a:gd name="connsiteX6971" fmla="*/ 1867040 w 5235586"/>
                <a:gd name="connsiteY6971" fmla="*/ 1138659 h 3977558"/>
                <a:gd name="connsiteX6972" fmla="*/ 1869850 w 5235586"/>
                <a:gd name="connsiteY6972" fmla="*/ 1135849 h 3977558"/>
                <a:gd name="connsiteX6973" fmla="*/ 1917652 w 5235586"/>
                <a:gd name="connsiteY6973" fmla="*/ 1088047 h 3977558"/>
                <a:gd name="connsiteX6974" fmla="*/ 1763004 w 5235586"/>
                <a:gd name="connsiteY6974" fmla="*/ 1088047 h 3977558"/>
                <a:gd name="connsiteX6975" fmla="*/ 1810807 w 5235586"/>
                <a:gd name="connsiteY6975" fmla="*/ 1135849 h 3977558"/>
                <a:gd name="connsiteX6976" fmla="*/ 1813617 w 5235586"/>
                <a:gd name="connsiteY6976" fmla="*/ 1138659 h 3977558"/>
                <a:gd name="connsiteX6977" fmla="*/ 1810807 w 5235586"/>
                <a:gd name="connsiteY6977" fmla="*/ 1141470 h 3977558"/>
                <a:gd name="connsiteX6978" fmla="*/ 1765815 w 5235586"/>
                <a:gd name="connsiteY6978" fmla="*/ 1186462 h 3977558"/>
                <a:gd name="connsiteX6979" fmla="*/ 1763004 w 5235586"/>
                <a:gd name="connsiteY6979" fmla="*/ 1189272 h 3977558"/>
                <a:gd name="connsiteX6980" fmla="*/ 1760191 w 5235586"/>
                <a:gd name="connsiteY6980" fmla="*/ 1186462 h 3977558"/>
                <a:gd name="connsiteX6981" fmla="*/ 1715202 w 5235586"/>
                <a:gd name="connsiteY6981" fmla="*/ 1141470 h 3977558"/>
                <a:gd name="connsiteX6982" fmla="*/ 1712392 w 5235586"/>
                <a:gd name="connsiteY6982" fmla="*/ 1138659 h 3977558"/>
                <a:gd name="connsiteX6983" fmla="*/ 1715202 w 5235586"/>
                <a:gd name="connsiteY6983" fmla="*/ 1135849 h 3977558"/>
                <a:gd name="connsiteX6984" fmla="*/ 1763004 w 5235586"/>
                <a:gd name="connsiteY6984" fmla="*/ 1088047 h 3977558"/>
                <a:gd name="connsiteX6985" fmla="*/ 1608353 w 5235586"/>
                <a:gd name="connsiteY6985" fmla="*/ 1088047 h 3977558"/>
                <a:gd name="connsiteX6986" fmla="*/ 1656156 w 5235586"/>
                <a:gd name="connsiteY6986" fmla="*/ 1135849 h 3977558"/>
                <a:gd name="connsiteX6987" fmla="*/ 1658966 w 5235586"/>
                <a:gd name="connsiteY6987" fmla="*/ 1138659 h 3977558"/>
                <a:gd name="connsiteX6988" fmla="*/ 1656156 w 5235586"/>
                <a:gd name="connsiteY6988" fmla="*/ 1141470 h 3977558"/>
                <a:gd name="connsiteX6989" fmla="*/ 1611164 w 5235586"/>
                <a:gd name="connsiteY6989" fmla="*/ 1186462 h 3977558"/>
                <a:gd name="connsiteX6990" fmla="*/ 1608353 w 5235586"/>
                <a:gd name="connsiteY6990" fmla="*/ 1189272 h 3977558"/>
                <a:gd name="connsiteX6991" fmla="*/ 1605540 w 5235586"/>
                <a:gd name="connsiteY6991" fmla="*/ 1186462 h 3977558"/>
                <a:gd name="connsiteX6992" fmla="*/ 1560551 w 5235586"/>
                <a:gd name="connsiteY6992" fmla="*/ 1141470 h 3977558"/>
                <a:gd name="connsiteX6993" fmla="*/ 1557741 w 5235586"/>
                <a:gd name="connsiteY6993" fmla="*/ 1138659 h 3977558"/>
                <a:gd name="connsiteX6994" fmla="*/ 1560551 w 5235586"/>
                <a:gd name="connsiteY6994" fmla="*/ 1135849 h 3977558"/>
                <a:gd name="connsiteX6995" fmla="*/ 1608353 w 5235586"/>
                <a:gd name="connsiteY6995" fmla="*/ 1088047 h 3977558"/>
                <a:gd name="connsiteX6996" fmla="*/ 1450892 w 5235586"/>
                <a:gd name="connsiteY6996" fmla="*/ 1088047 h 3977558"/>
                <a:gd name="connsiteX6997" fmla="*/ 1498695 w 5235586"/>
                <a:gd name="connsiteY6997" fmla="*/ 1135849 h 3977558"/>
                <a:gd name="connsiteX6998" fmla="*/ 1501505 w 5235586"/>
                <a:gd name="connsiteY6998" fmla="*/ 1138659 h 3977558"/>
                <a:gd name="connsiteX6999" fmla="*/ 1498695 w 5235586"/>
                <a:gd name="connsiteY6999" fmla="*/ 1141470 h 3977558"/>
                <a:gd name="connsiteX7000" fmla="*/ 1453706 w 5235586"/>
                <a:gd name="connsiteY7000" fmla="*/ 1186462 h 3977558"/>
                <a:gd name="connsiteX7001" fmla="*/ 1450892 w 5235586"/>
                <a:gd name="connsiteY7001" fmla="*/ 1189272 h 3977558"/>
                <a:gd name="connsiteX7002" fmla="*/ 1448079 w 5235586"/>
                <a:gd name="connsiteY7002" fmla="*/ 1186462 h 3977558"/>
                <a:gd name="connsiteX7003" fmla="*/ 1403090 w 5235586"/>
                <a:gd name="connsiteY7003" fmla="*/ 1141470 h 3977558"/>
                <a:gd name="connsiteX7004" fmla="*/ 1400280 w 5235586"/>
                <a:gd name="connsiteY7004" fmla="*/ 1138659 h 3977558"/>
                <a:gd name="connsiteX7005" fmla="*/ 1403090 w 5235586"/>
                <a:gd name="connsiteY7005" fmla="*/ 1135849 h 3977558"/>
                <a:gd name="connsiteX7006" fmla="*/ 1450892 w 5235586"/>
                <a:gd name="connsiteY7006" fmla="*/ 1088047 h 3977558"/>
                <a:gd name="connsiteX7007" fmla="*/ 1296244 w 5235586"/>
                <a:gd name="connsiteY7007" fmla="*/ 1088047 h 3977558"/>
                <a:gd name="connsiteX7008" fmla="*/ 1344046 w 5235586"/>
                <a:gd name="connsiteY7008" fmla="*/ 1135849 h 3977558"/>
                <a:gd name="connsiteX7009" fmla="*/ 1346857 w 5235586"/>
                <a:gd name="connsiteY7009" fmla="*/ 1138659 h 3977558"/>
                <a:gd name="connsiteX7010" fmla="*/ 1344046 w 5235586"/>
                <a:gd name="connsiteY7010" fmla="*/ 1141470 h 3977558"/>
                <a:gd name="connsiteX7011" fmla="*/ 1299058 w 5235586"/>
                <a:gd name="connsiteY7011" fmla="*/ 1186462 h 3977558"/>
                <a:gd name="connsiteX7012" fmla="*/ 1296244 w 5235586"/>
                <a:gd name="connsiteY7012" fmla="*/ 1189272 h 3977558"/>
                <a:gd name="connsiteX7013" fmla="*/ 1293431 w 5235586"/>
                <a:gd name="connsiteY7013" fmla="*/ 1186462 h 3977558"/>
                <a:gd name="connsiteX7014" fmla="*/ 1248442 w 5235586"/>
                <a:gd name="connsiteY7014" fmla="*/ 1141470 h 3977558"/>
                <a:gd name="connsiteX7015" fmla="*/ 1245632 w 5235586"/>
                <a:gd name="connsiteY7015" fmla="*/ 1138659 h 3977558"/>
                <a:gd name="connsiteX7016" fmla="*/ 1248442 w 5235586"/>
                <a:gd name="connsiteY7016" fmla="*/ 1135849 h 3977558"/>
                <a:gd name="connsiteX7017" fmla="*/ 1296244 w 5235586"/>
                <a:gd name="connsiteY7017" fmla="*/ 1088047 h 3977558"/>
                <a:gd name="connsiteX7018" fmla="*/ 1141593 w 5235586"/>
                <a:gd name="connsiteY7018" fmla="*/ 1088047 h 3977558"/>
                <a:gd name="connsiteX7019" fmla="*/ 1189395 w 5235586"/>
                <a:gd name="connsiteY7019" fmla="*/ 1135849 h 3977558"/>
                <a:gd name="connsiteX7020" fmla="*/ 1192206 w 5235586"/>
                <a:gd name="connsiteY7020" fmla="*/ 1138659 h 3977558"/>
                <a:gd name="connsiteX7021" fmla="*/ 1189395 w 5235586"/>
                <a:gd name="connsiteY7021" fmla="*/ 1141470 h 3977558"/>
                <a:gd name="connsiteX7022" fmla="*/ 1144407 w 5235586"/>
                <a:gd name="connsiteY7022" fmla="*/ 1186462 h 3977558"/>
                <a:gd name="connsiteX7023" fmla="*/ 1141593 w 5235586"/>
                <a:gd name="connsiteY7023" fmla="*/ 1189272 h 3977558"/>
                <a:gd name="connsiteX7024" fmla="*/ 1138780 w 5235586"/>
                <a:gd name="connsiteY7024" fmla="*/ 1186462 h 3977558"/>
                <a:gd name="connsiteX7025" fmla="*/ 1093791 w 5235586"/>
                <a:gd name="connsiteY7025" fmla="*/ 1141470 h 3977558"/>
                <a:gd name="connsiteX7026" fmla="*/ 1090981 w 5235586"/>
                <a:gd name="connsiteY7026" fmla="*/ 1138659 h 3977558"/>
                <a:gd name="connsiteX7027" fmla="*/ 1093791 w 5235586"/>
                <a:gd name="connsiteY7027" fmla="*/ 1135849 h 3977558"/>
                <a:gd name="connsiteX7028" fmla="*/ 1141593 w 5235586"/>
                <a:gd name="connsiteY7028" fmla="*/ 1088047 h 3977558"/>
                <a:gd name="connsiteX7029" fmla="*/ 984132 w 5235586"/>
                <a:gd name="connsiteY7029" fmla="*/ 1088047 h 3977558"/>
                <a:gd name="connsiteX7030" fmla="*/ 1031934 w 5235586"/>
                <a:gd name="connsiteY7030" fmla="*/ 1135849 h 3977558"/>
                <a:gd name="connsiteX7031" fmla="*/ 1034745 w 5235586"/>
                <a:gd name="connsiteY7031" fmla="*/ 1138659 h 3977558"/>
                <a:gd name="connsiteX7032" fmla="*/ 1031934 w 5235586"/>
                <a:gd name="connsiteY7032" fmla="*/ 1141470 h 3977558"/>
                <a:gd name="connsiteX7033" fmla="*/ 986946 w 5235586"/>
                <a:gd name="connsiteY7033" fmla="*/ 1186462 h 3977558"/>
                <a:gd name="connsiteX7034" fmla="*/ 984132 w 5235586"/>
                <a:gd name="connsiteY7034" fmla="*/ 1189272 h 3977558"/>
                <a:gd name="connsiteX7035" fmla="*/ 981319 w 5235586"/>
                <a:gd name="connsiteY7035" fmla="*/ 1186462 h 3977558"/>
                <a:gd name="connsiteX7036" fmla="*/ 936330 w 5235586"/>
                <a:gd name="connsiteY7036" fmla="*/ 1141470 h 3977558"/>
                <a:gd name="connsiteX7037" fmla="*/ 933520 w 5235586"/>
                <a:gd name="connsiteY7037" fmla="*/ 1138659 h 3977558"/>
                <a:gd name="connsiteX7038" fmla="*/ 936330 w 5235586"/>
                <a:gd name="connsiteY7038" fmla="*/ 1135849 h 3977558"/>
                <a:gd name="connsiteX7039" fmla="*/ 984132 w 5235586"/>
                <a:gd name="connsiteY7039" fmla="*/ 1088047 h 3977558"/>
                <a:gd name="connsiteX7040" fmla="*/ 829484 w 5235586"/>
                <a:gd name="connsiteY7040" fmla="*/ 1088047 h 3977558"/>
                <a:gd name="connsiteX7041" fmla="*/ 877286 w 5235586"/>
                <a:gd name="connsiteY7041" fmla="*/ 1135849 h 3977558"/>
                <a:gd name="connsiteX7042" fmla="*/ 880097 w 5235586"/>
                <a:gd name="connsiteY7042" fmla="*/ 1138659 h 3977558"/>
                <a:gd name="connsiteX7043" fmla="*/ 877286 w 5235586"/>
                <a:gd name="connsiteY7043" fmla="*/ 1141470 h 3977558"/>
                <a:gd name="connsiteX7044" fmla="*/ 832298 w 5235586"/>
                <a:gd name="connsiteY7044" fmla="*/ 1186462 h 3977558"/>
                <a:gd name="connsiteX7045" fmla="*/ 829484 w 5235586"/>
                <a:gd name="connsiteY7045" fmla="*/ 1189272 h 3977558"/>
                <a:gd name="connsiteX7046" fmla="*/ 826671 w 5235586"/>
                <a:gd name="connsiteY7046" fmla="*/ 1186462 h 3977558"/>
                <a:gd name="connsiteX7047" fmla="*/ 781682 w 5235586"/>
                <a:gd name="connsiteY7047" fmla="*/ 1141470 h 3977558"/>
                <a:gd name="connsiteX7048" fmla="*/ 778872 w 5235586"/>
                <a:gd name="connsiteY7048" fmla="*/ 1138659 h 3977558"/>
                <a:gd name="connsiteX7049" fmla="*/ 781682 w 5235586"/>
                <a:gd name="connsiteY7049" fmla="*/ 1135849 h 3977558"/>
                <a:gd name="connsiteX7050" fmla="*/ 829484 w 5235586"/>
                <a:gd name="connsiteY7050" fmla="*/ 1088047 h 3977558"/>
                <a:gd name="connsiteX7051" fmla="*/ 674833 w 5235586"/>
                <a:gd name="connsiteY7051" fmla="*/ 1088047 h 3977558"/>
                <a:gd name="connsiteX7052" fmla="*/ 722635 w 5235586"/>
                <a:gd name="connsiteY7052" fmla="*/ 1135849 h 3977558"/>
                <a:gd name="connsiteX7053" fmla="*/ 725446 w 5235586"/>
                <a:gd name="connsiteY7053" fmla="*/ 1138659 h 3977558"/>
                <a:gd name="connsiteX7054" fmla="*/ 722635 w 5235586"/>
                <a:gd name="connsiteY7054" fmla="*/ 1141470 h 3977558"/>
                <a:gd name="connsiteX7055" fmla="*/ 677647 w 5235586"/>
                <a:gd name="connsiteY7055" fmla="*/ 1186462 h 3977558"/>
                <a:gd name="connsiteX7056" fmla="*/ 674833 w 5235586"/>
                <a:gd name="connsiteY7056" fmla="*/ 1189272 h 3977558"/>
                <a:gd name="connsiteX7057" fmla="*/ 672020 w 5235586"/>
                <a:gd name="connsiteY7057" fmla="*/ 1186462 h 3977558"/>
                <a:gd name="connsiteX7058" fmla="*/ 627031 w 5235586"/>
                <a:gd name="connsiteY7058" fmla="*/ 1141470 h 3977558"/>
                <a:gd name="connsiteX7059" fmla="*/ 624221 w 5235586"/>
                <a:gd name="connsiteY7059" fmla="*/ 1138659 h 3977558"/>
                <a:gd name="connsiteX7060" fmla="*/ 627031 w 5235586"/>
                <a:gd name="connsiteY7060" fmla="*/ 1135849 h 3977558"/>
                <a:gd name="connsiteX7061" fmla="*/ 674833 w 5235586"/>
                <a:gd name="connsiteY7061" fmla="*/ 1088047 h 3977558"/>
                <a:gd name="connsiteX7062" fmla="*/ 517372 w 5235586"/>
                <a:gd name="connsiteY7062" fmla="*/ 1088047 h 3977558"/>
                <a:gd name="connsiteX7063" fmla="*/ 565174 w 5235586"/>
                <a:gd name="connsiteY7063" fmla="*/ 1135849 h 3977558"/>
                <a:gd name="connsiteX7064" fmla="*/ 567985 w 5235586"/>
                <a:gd name="connsiteY7064" fmla="*/ 1138659 h 3977558"/>
                <a:gd name="connsiteX7065" fmla="*/ 565174 w 5235586"/>
                <a:gd name="connsiteY7065" fmla="*/ 1141470 h 3977558"/>
                <a:gd name="connsiteX7066" fmla="*/ 520183 w 5235586"/>
                <a:gd name="connsiteY7066" fmla="*/ 1186462 h 3977558"/>
                <a:gd name="connsiteX7067" fmla="*/ 517372 w 5235586"/>
                <a:gd name="connsiteY7067" fmla="*/ 1189272 h 3977558"/>
                <a:gd name="connsiteX7068" fmla="*/ 514559 w 5235586"/>
                <a:gd name="connsiteY7068" fmla="*/ 1186462 h 3977558"/>
                <a:gd name="connsiteX7069" fmla="*/ 469570 w 5235586"/>
                <a:gd name="connsiteY7069" fmla="*/ 1141470 h 3977558"/>
                <a:gd name="connsiteX7070" fmla="*/ 466760 w 5235586"/>
                <a:gd name="connsiteY7070" fmla="*/ 1138659 h 3977558"/>
                <a:gd name="connsiteX7071" fmla="*/ 469570 w 5235586"/>
                <a:gd name="connsiteY7071" fmla="*/ 1135849 h 3977558"/>
                <a:gd name="connsiteX7072" fmla="*/ 517372 w 5235586"/>
                <a:gd name="connsiteY7072" fmla="*/ 1088047 h 3977558"/>
                <a:gd name="connsiteX7073" fmla="*/ 362724 w 5235586"/>
                <a:gd name="connsiteY7073" fmla="*/ 1088047 h 3977558"/>
                <a:gd name="connsiteX7074" fmla="*/ 410526 w 5235586"/>
                <a:gd name="connsiteY7074" fmla="*/ 1135849 h 3977558"/>
                <a:gd name="connsiteX7075" fmla="*/ 413337 w 5235586"/>
                <a:gd name="connsiteY7075" fmla="*/ 1138659 h 3977558"/>
                <a:gd name="connsiteX7076" fmla="*/ 410526 w 5235586"/>
                <a:gd name="connsiteY7076" fmla="*/ 1141470 h 3977558"/>
                <a:gd name="connsiteX7077" fmla="*/ 365535 w 5235586"/>
                <a:gd name="connsiteY7077" fmla="*/ 1186462 h 3977558"/>
                <a:gd name="connsiteX7078" fmla="*/ 362724 w 5235586"/>
                <a:gd name="connsiteY7078" fmla="*/ 1189272 h 3977558"/>
                <a:gd name="connsiteX7079" fmla="*/ 359911 w 5235586"/>
                <a:gd name="connsiteY7079" fmla="*/ 1186462 h 3977558"/>
                <a:gd name="connsiteX7080" fmla="*/ 314922 w 5235586"/>
                <a:gd name="connsiteY7080" fmla="*/ 1141470 h 3977558"/>
                <a:gd name="connsiteX7081" fmla="*/ 312112 w 5235586"/>
                <a:gd name="connsiteY7081" fmla="*/ 1138659 h 3977558"/>
                <a:gd name="connsiteX7082" fmla="*/ 314922 w 5235586"/>
                <a:gd name="connsiteY7082" fmla="*/ 1135849 h 3977558"/>
                <a:gd name="connsiteX7083" fmla="*/ 362724 w 5235586"/>
                <a:gd name="connsiteY7083" fmla="*/ 1088047 h 3977558"/>
                <a:gd name="connsiteX7084" fmla="*/ 208073 w 5235586"/>
                <a:gd name="connsiteY7084" fmla="*/ 1088047 h 3977558"/>
                <a:gd name="connsiteX7085" fmla="*/ 255875 w 5235586"/>
                <a:gd name="connsiteY7085" fmla="*/ 1135849 h 3977558"/>
                <a:gd name="connsiteX7086" fmla="*/ 258686 w 5235586"/>
                <a:gd name="connsiteY7086" fmla="*/ 1138659 h 3977558"/>
                <a:gd name="connsiteX7087" fmla="*/ 255875 w 5235586"/>
                <a:gd name="connsiteY7087" fmla="*/ 1141470 h 3977558"/>
                <a:gd name="connsiteX7088" fmla="*/ 210884 w 5235586"/>
                <a:gd name="connsiteY7088" fmla="*/ 1186462 h 3977558"/>
                <a:gd name="connsiteX7089" fmla="*/ 208073 w 5235586"/>
                <a:gd name="connsiteY7089" fmla="*/ 1189272 h 3977558"/>
                <a:gd name="connsiteX7090" fmla="*/ 205260 w 5235586"/>
                <a:gd name="connsiteY7090" fmla="*/ 1186462 h 3977558"/>
                <a:gd name="connsiteX7091" fmla="*/ 160271 w 5235586"/>
                <a:gd name="connsiteY7091" fmla="*/ 1141470 h 3977558"/>
                <a:gd name="connsiteX7092" fmla="*/ 157461 w 5235586"/>
                <a:gd name="connsiteY7092" fmla="*/ 1138659 h 3977558"/>
                <a:gd name="connsiteX7093" fmla="*/ 160271 w 5235586"/>
                <a:gd name="connsiteY7093" fmla="*/ 1135849 h 3977558"/>
                <a:gd name="connsiteX7094" fmla="*/ 208073 w 5235586"/>
                <a:gd name="connsiteY7094" fmla="*/ 1088047 h 3977558"/>
                <a:gd name="connsiteX7095" fmla="*/ 50612 w 5235586"/>
                <a:gd name="connsiteY7095" fmla="*/ 1088047 h 3977558"/>
                <a:gd name="connsiteX7096" fmla="*/ 98414 w 5235586"/>
                <a:gd name="connsiteY7096" fmla="*/ 1135849 h 3977558"/>
                <a:gd name="connsiteX7097" fmla="*/ 101225 w 5235586"/>
                <a:gd name="connsiteY7097" fmla="*/ 1138659 h 3977558"/>
                <a:gd name="connsiteX7098" fmla="*/ 98414 w 5235586"/>
                <a:gd name="connsiteY7098" fmla="*/ 1141470 h 3977558"/>
                <a:gd name="connsiteX7099" fmla="*/ 53426 w 5235586"/>
                <a:gd name="connsiteY7099" fmla="*/ 1186462 h 3977558"/>
                <a:gd name="connsiteX7100" fmla="*/ 50612 w 5235586"/>
                <a:gd name="connsiteY7100" fmla="*/ 1189272 h 3977558"/>
                <a:gd name="connsiteX7101" fmla="*/ 47802 w 5235586"/>
                <a:gd name="connsiteY7101" fmla="*/ 1186462 h 3977558"/>
                <a:gd name="connsiteX7102" fmla="*/ 2813 w 5235586"/>
                <a:gd name="connsiteY7102" fmla="*/ 1141470 h 3977558"/>
                <a:gd name="connsiteX7103" fmla="*/ 0 w 5235586"/>
                <a:gd name="connsiteY7103" fmla="*/ 1138659 h 3977558"/>
                <a:gd name="connsiteX7104" fmla="*/ 2813 w 5235586"/>
                <a:gd name="connsiteY7104" fmla="*/ 1135849 h 3977558"/>
                <a:gd name="connsiteX7105" fmla="*/ 50612 w 5235586"/>
                <a:gd name="connsiteY7105" fmla="*/ 1088047 h 3977558"/>
                <a:gd name="connsiteX7106" fmla="*/ 5184973 w 5235586"/>
                <a:gd name="connsiteY7106" fmla="*/ 933399 h 3977558"/>
                <a:gd name="connsiteX7107" fmla="*/ 5232776 w 5235586"/>
                <a:gd name="connsiteY7107" fmla="*/ 981201 h 3977558"/>
                <a:gd name="connsiteX7108" fmla="*/ 5235586 w 5235586"/>
                <a:gd name="connsiteY7108" fmla="*/ 984011 h 3977558"/>
                <a:gd name="connsiteX7109" fmla="*/ 5232776 w 5235586"/>
                <a:gd name="connsiteY7109" fmla="*/ 986822 h 3977558"/>
                <a:gd name="connsiteX7110" fmla="*/ 5187787 w 5235586"/>
                <a:gd name="connsiteY7110" fmla="*/ 1031814 h 3977558"/>
                <a:gd name="connsiteX7111" fmla="*/ 5184973 w 5235586"/>
                <a:gd name="connsiteY7111" fmla="*/ 1034624 h 3977558"/>
                <a:gd name="connsiteX7112" fmla="*/ 5182163 w 5235586"/>
                <a:gd name="connsiteY7112" fmla="*/ 1031814 h 3977558"/>
                <a:gd name="connsiteX7113" fmla="*/ 5137174 w 5235586"/>
                <a:gd name="connsiteY7113" fmla="*/ 986822 h 3977558"/>
                <a:gd name="connsiteX7114" fmla="*/ 5134361 w 5235586"/>
                <a:gd name="connsiteY7114" fmla="*/ 984011 h 3977558"/>
                <a:gd name="connsiteX7115" fmla="*/ 5137174 w 5235586"/>
                <a:gd name="connsiteY7115" fmla="*/ 981201 h 3977558"/>
                <a:gd name="connsiteX7116" fmla="*/ 5184973 w 5235586"/>
                <a:gd name="connsiteY7116" fmla="*/ 933399 h 3977558"/>
                <a:gd name="connsiteX7117" fmla="*/ 5030325 w 5235586"/>
                <a:gd name="connsiteY7117" fmla="*/ 933399 h 3977558"/>
                <a:gd name="connsiteX7118" fmla="*/ 5078128 w 5235586"/>
                <a:gd name="connsiteY7118" fmla="*/ 981201 h 3977558"/>
                <a:gd name="connsiteX7119" fmla="*/ 5080938 w 5235586"/>
                <a:gd name="connsiteY7119" fmla="*/ 984011 h 3977558"/>
                <a:gd name="connsiteX7120" fmla="*/ 5078128 w 5235586"/>
                <a:gd name="connsiteY7120" fmla="*/ 986822 h 3977558"/>
                <a:gd name="connsiteX7121" fmla="*/ 5033136 w 5235586"/>
                <a:gd name="connsiteY7121" fmla="*/ 1031814 h 3977558"/>
                <a:gd name="connsiteX7122" fmla="*/ 5030325 w 5235586"/>
                <a:gd name="connsiteY7122" fmla="*/ 1034624 h 3977558"/>
                <a:gd name="connsiteX7123" fmla="*/ 5027512 w 5235586"/>
                <a:gd name="connsiteY7123" fmla="*/ 1031814 h 3977558"/>
                <a:gd name="connsiteX7124" fmla="*/ 4982523 w 5235586"/>
                <a:gd name="connsiteY7124" fmla="*/ 986822 h 3977558"/>
                <a:gd name="connsiteX7125" fmla="*/ 4979713 w 5235586"/>
                <a:gd name="connsiteY7125" fmla="*/ 984011 h 3977558"/>
                <a:gd name="connsiteX7126" fmla="*/ 4982523 w 5235586"/>
                <a:gd name="connsiteY7126" fmla="*/ 981201 h 3977558"/>
                <a:gd name="connsiteX7127" fmla="*/ 5030325 w 5235586"/>
                <a:gd name="connsiteY7127" fmla="*/ 933399 h 3977558"/>
                <a:gd name="connsiteX7128" fmla="*/ 4872861 w 5235586"/>
                <a:gd name="connsiteY7128" fmla="*/ 933399 h 3977558"/>
                <a:gd name="connsiteX7129" fmla="*/ 4920664 w 5235586"/>
                <a:gd name="connsiteY7129" fmla="*/ 981201 h 3977558"/>
                <a:gd name="connsiteX7130" fmla="*/ 4923474 w 5235586"/>
                <a:gd name="connsiteY7130" fmla="*/ 984011 h 3977558"/>
                <a:gd name="connsiteX7131" fmla="*/ 4920664 w 5235586"/>
                <a:gd name="connsiteY7131" fmla="*/ 986822 h 3977558"/>
                <a:gd name="connsiteX7132" fmla="*/ 4875675 w 5235586"/>
                <a:gd name="connsiteY7132" fmla="*/ 1031814 h 3977558"/>
                <a:gd name="connsiteX7133" fmla="*/ 4872861 w 5235586"/>
                <a:gd name="connsiteY7133" fmla="*/ 1034624 h 3977558"/>
                <a:gd name="connsiteX7134" fmla="*/ 4870048 w 5235586"/>
                <a:gd name="connsiteY7134" fmla="*/ 1031814 h 3977558"/>
                <a:gd name="connsiteX7135" fmla="*/ 4825062 w 5235586"/>
                <a:gd name="connsiteY7135" fmla="*/ 986822 h 3977558"/>
                <a:gd name="connsiteX7136" fmla="*/ 4822249 w 5235586"/>
                <a:gd name="connsiteY7136" fmla="*/ 984011 h 3977558"/>
                <a:gd name="connsiteX7137" fmla="*/ 4825062 w 5235586"/>
                <a:gd name="connsiteY7137" fmla="*/ 981201 h 3977558"/>
                <a:gd name="connsiteX7138" fmla="*/ 4872861 w 5235586"/>
                <a:gd name="connsiteY7138" fmla="*/ 933399 h 3977558"/>
                <a:gd name="connsiteX7139" fmla="*/ 4718213 w 5235586"/>
                <a:gd name="connsiteY7139" fmla="*/ 933399 h 3977558"/>
                <a:gd name="connsiteX7140" fmla="*/ 4766016 w 5235586"/>
                <a:gd name="connsiteY7140" fmla="*/ 981201 h 3977558"/>
                <a:gd name="connsiteX7141" fmla="*/ 4768826 w 5235586"/>
                <a:gd name="connsiteY7141" fmla="*/ 984011 h 3977558"/>
                <a:gd name="connsiteX7142" fmla="*/ 4766016 w 5235586"/>
                <a:gd name="connsiteY7142" fmla="*/ 986822 h 3977558"/>
                <a:gd name="connsiteX7143" fmla="*/ 4721027 w 5235586"/>
                <a:gd name="connsiteY7143" fmla="*/ 1031814 h 3977558"/>
                <a:gd name="connsiteX7144" fmla="*/ 4718213 w 5235586"/>
                <a:gd name="connsiteY7144" fmla="*/ 1034624 h 3977558"/>
                <a:gd name="connsiteX7145" fmla="*/ 4715400 w 5235586"/>
                <a:gd name="connsiteY7145" fmla="*/ 1031814 h 3977558"/>
                <a:gd name="connsiteX7146" fmla="*/ 4670414 w 5235586"/>
                <a:gd name="connsiteY7146" fmla="*/ 986822 h 3977558"/>
                <a:gd name="connsiteX7147" fmla="*/ 4667601 w 5235586"/>
                <a:gd name="connsiteY7147" fmla="*/ 984011 h 3977558"/>
                <a:gd name="connsiteX7148" fmla="*/ 4670414 w 5235586"/>
                <a:gd name="connsiteY7148" fmla="*/ 981201 h 3977558"/>
                <a:gd name="connsiteX7149" fmla="*/ 4718213 w 5235586"/>
                <a:gd name="connsiteY7149" fmla="*/ 933399 h 3977558"/>
                <a:gd name="connsiteX7150" fmla="*/ 4563563 w 5235586"/>
                <a:gd name="connsiteY7150" fmla="*/ 933399 h 3977558"/>
                <a:gd name="connsiteX7151" fmla="*/ 4611365 w 5235586"/>
                <a:gd name="connsiteY7151" fmla="*/ 981201 h 3977558"/>
                <a:gd name="connsiteX7152" fmla="*/ 4614175 w 5235586"/>
                <a:gd name="connsiteY7152" fmla="*/ 984011 h 3977558"/>
                <a:gd name="connsiteX7153" fmla="*/ 4611365 w 5235586"/>
                <a:gd name="connsiteY7153" fmla="*/ 986822 h 3977558"/>
                <a:gd name="connsiteX7154" fmla="*/ 4566376 w 5235586"/>
                <a:gd name="connsiteY7154" fmla="*/ 1031814 h 3977558"/>
                <a:gd name="connsiteX7155" fmla="*/ 4563563 w 5235586"/>
                <a:gd name="connsiteY7155" fmla="*/ 1034624 h 3977558"/>
                <a:gd name="connsiteX7156" fmla="*/ 4560749 w 5235586"/>
                <a:gd name="connsiteY7156" fmla="*/ 1031814 h 3977558"/>
                <a:gd name="connsiteX7157" fmla="*/ 4515763 w 5235586"/>
                <a:gd name="connsiteY7157" fmla="*/ 986822 h 3977558"/>
                <a:gd name="connsiteX7158" fmla="*/ 4512950 w 5235586"/>
                <a:gd name="connsiteY7158" fmla="*/ 984011 h 3977558"/>
                <a:gd name="connsiteX7159" fmla="*/ 4515763 w 5235586"/>
                <a:gd name="connsiteY7159" fmla="*/ 981201 h 3977558"/>
                <a:gd name="connsiteX7160" fmla="*/ 4563563 w 5235586"/>
                <a:gd name="connsiteY7160" fmla="*/ 933399 h 3977558"/>
                <a:gd name="connsiteX7161" fmla="*/ 4406104 w 5235586"/>
                <a:gd name="connsiteY7161" fmla="*/ 933399 h 3977558"/>
                <a:gd name="connsiteX7162" fmla="*/ 4453907 w 5235586"/>
                <a:gd name="connsiteY7162" fmla="*/ 981201 h 3977558"/>
                <a:gd name="connsiteX7163" fmla="*/ 4456717 w 5235586"/>
                <a:gd name="connsiteY7163" fmla="*/ 984011 h 3977558"/>
                <a:gd name="connsiteX7164" fmla="*/ 4453907 w 5235586"/>
                <a:gd name="connsiteY7164" fmla="*/ 986822 h 3977558"/>
                <a:gd name="connsiteX7165" fmla="*/ 4408915 w 5235586"/>
                <a:gd name="connsiteY7165" fmla="*/ 1031814 h 3977558"/>
                <a:gd name="connsiteX7166" fmla="*/ 4406104 w 5235586"/>
                <a:gd name="connsiteY7166" fmla="*/ 1034624 h 3977558"/>
                <a:gd name="connsiteX7167" fmla="*/ 4403291 w 5235586"/>
                <a:gd name="connsiteY7167" fmla="*/ 1031814 h 3977558"/>
                <a:gd name="connsiteX7168" fmla="*/ 4358302 w 5235586"/>
                <a:gd name="connsiteY7168" fmla="*/ 986822 h 3977558"/>
                <a:gd name="connsiteX7169" fmla="*/ 4355492 w 5235586"/>
                <a:gd name="connsiteY7169" fmla="*/ 984011 h 3977558"/>
                <a:gd name="connsiteX7170" fmla="*/ 4358302 w 5235586"/>
                <a:gd name="connsiteY7170" fmla="*/ 981201 h 3977558"/>
                <a:gd name="connsiteX7171" fmla="*/ 4406104 w 5235586"/>
                <a:gd name="connsiteY7171" fmla="*/ 933399 h 3977558"/>
                <a:gd name="connsiteX7172" fmla="*/ 4251453 w 5235586"/>
                <a:gd name="connsiteY7172" fmla="*/ 933399 h 3977558"/>
                <a:gd name="connsiteX7173" fmla="*/ 4299256 w 5235586"/>
                <a:gd name="connsiteY7173" fmla="*/ 981201 h 3977558"/>
                <a:gd name="connsiteX7174" fmla="*/ 4302066 w 5235586"/>
                <a:gd name="connsiteY7174" fmla="*/ 984011 h 3977558"/>
                <a:gd name="connsiteX7175" fmla="*/ 4299256 w 5235586"/>
                <a:gd name="connsiteY7175" fmla="*/ 986822 h 3977558"/>
                <a:gd name="connsiteX7176" fmla="*/ 4254264 w 5235586"/>
                <a:gd name="connsiteY7176" fmla="*/ 1031814 h 3977558"/>
                <a:gd name="connsiteX7177" fmla="*/ 4251453 w 5235586"/>
                <a:gd name="connsiteY7177" fmla="*/ 1034624 h 3977558"/>
                <a:gd name="connsiteX7178" fmla="*/ 4248640 w 5235586"/>
                <a:gd name="connsiteY7178" fmla="*/ 1031814 h 3977558"/>
                <a:gd name="connsiteX7179" fmla="*/ 4203651 w 5235586"/>
                <a:gd name="connsiteY7179" fmla="*/ 986822 h 3977558"/>
                <a:gd name="connsiteX7180" fmla="*/ 4200841 w 5235586"/>
                <a:gd name="connsiteY7180" fmla="*/ 984011 h 3977558"/>
                <a:gd name="connsiteX7181" fmla="*/ 4203651 w 5235586"/>
                <a:gd name="connsiteY7181" fmla="*/ 981201 h 3977558"/>
                <a:gd name="connsiteX7182" fmla="*/ 4251453 w 5235586"/>
                <a:gd name="connsiteY7182" fmla="*/ 933399 h 3977558"/>
                <a:gd name="connsiteX7183" fmla="*/ 4096805 w 5235586"/>
                <a:gd name="connsiteY7183" fmla="*/ 933399 h 3977558"/>
                <a:gd name="connsiteX7184" fmla="*/ 4144608 w 5235586"/>
                <a:gd name="connsiteY7184" fmla="*/ 981201 h 3977558"/>
                <a:gd name="connsiteX7185" fmla="*/ 4147418 w 5235586"/>
                <a:gd name="connsiteY7185" fmla="*/ 984011 h 3977558"/>
                <a:gd name="connsiteX7186" fmla="*/ 4144608 w 5235586"/>
                <a:gd name="connsiteY7186" fmla="*/ 986822 h 3977558"/>
                <a:gd name="connsiteX7187" fmla="*/ 4099616 w 5235586"/>
                <a:gd name="connsiteY7187" fmla="*/ 1031814 h 3977558"/>
                <a:gd name="connsiteX7188" fmla="*/ 4096805 w 5235586"/>
                <a:gd name="connsiteY7188" fmla="*/ 1034624 h 3977558"/>
                <a:gd name="connsiteX7189" fmla="*/ 4093992 w 5235586"/>
                <a:gd name="connsiteY7189" fmla="*/ 1031814 h 3977558"/>
                <a:gd name="connsiteX7190" fmla="*/ 4049003 w 5235586"/>
                <a:gd name="connsiteY7190" fmla="*/ 986822 h 3977558"/>
                <a:gd name="connsiteX7191" fmla="*/ 4046193 w 5235586"/>
                <a:gd name="connsiteY7191" fmla="*/ 984011 h 3977558"/>
                <a:gd name="connsiteX7192" fmla="*/ 4049003 w 5235586"/>
                <a:gd name="connsiteY7192" fmla="*/ 981201 h 3977558"/>
                <a:gd name="connsiteX7193" fmla="*/ 4096805 w 5235586"/>
                <a:gd name="connsiteY7193" fmla="*/ 933399 h 3977558"/>
                <a:gd name="connsiteX7194" fmla="*/ 3939345 w 5235586"/>
                <a:gd name="connsiteY7194" fmla="*/ 933399 h 3977558"/>
                <a:gd name="connsiteX7195" fmla="*/ 3987147 w 5235586"/>
                <a:gd name="connsiteY7195" fmla="*/ 981201 h 3977558"/>
                <a:gd name="connsiteX7196" fmla="*/ 3989957 w 5235586"/>
                <a:gd name="connsiteY7196" fmla="*/ 984011 h 3977558"/>
                <a:gd name="connsiteX7197" fmla="*/ 3987147 w 5235586"/>
                <a:gd name="connsiteY7197" fmla="*/ 986822 h 3977558"/>
                <a:gd name="connsiteX7198" fmla="*/ 3942155 w 5235586"/>
                <a:gd name="connsiteY7198" fmla="*/ 1031814 h 3977558"/>
                <a:gd name="connsiteX7199" fmla="*/ 3939345 w 5235586"/>
                <a:gd name="connsiteY7199" fmla="*/ 1034624 h 3977558"/>
                <a:gd name="connsiteX7200" fmla="*/ 3936531 w 5235586"/>
                <a:gd name="connsiteY7200" fmla="*/ 1031814 h 3977558"/>
                <a:gd name="connsiteX7201" fmla="*/ 3891545 w 5235586"/>
                <a:gd name="connsiteY7201" fmla="*/ 986822 h 3977558"/>
                <a:gd name="connsiteX7202" fmla="*/ 3888732 w 5235586"/>
                <a:gd name="connsiteY7202" fmla="*/ 984011 h 3977558"/>
                <a:gd name="connsiteX7203" fmla="*/ 3891545 w 5235586"/>
                <a:gd name="connsiteY7203" fmla="*/ 981201 h 3977558"/>
                <a:gd name="connsiteX7204" fmla="*/ 3939345 w 5235586"/>
                <a:gd name="connsiteY7204" fmla="*/ 933399 h 3977558"/>
                <a:gd name="connsiteX7205" fmla="*/ 3784693 w 5235586"/>
                <a:gd name="connsiteY7205" fmla="*/ 933399 h 3977558"/>
                <a:gd name="connsiteX7206" fmla="*/ 3832496 w 5235586"/>
                <a:gd name="connsiteY7206" fmla="*/ 981201 h 3977558"/>
                <a:gd name="connsiteX7207" fmla="*/ 3835306 w 5235586"/>
                <a:gd name="connsiteY7207" fmla="*/ 984011 h 3977558"/>
                <a:gd name="connsiteX7208" fmla="*/ 3832496 w 5235586"/>
                <a:gd name="connsiteY7208" fmla="*/ 986822 h 3977558"/>
                <a:gd name="connsiteX7209" fmla="*/ 3787504 w 5235586"/>
                <a:gd name="connsiteY7209" fmla="*/ 1031814 h 3977558"/>
                <a:gd name="connsiteX7210" fmla="*/ 3784693 w 5235586"/>
                <a:gd name="connsiteY7210" fmla="*/ 1034624 h 3977558"/>
                <a:gd name="connsiteX7211" fmla="*/ 3781880 w 5235586"/>
                <a:gd name="connsiteY7211" fmla="*/ 1031814 h 3977558"/>
                <a:gd name="connsiteX7212" fmla="*/ 3736894 w 5235586"/>
                <a:gd name="connsiteY7212" fmla="*/ 986822 h 3977558"/>
                <a:gd name="connsiteX7213" fmla="*/ 3734081 w 5235586"/>
                <a:gd name="connsiteY7213" fmla="*/ 984011 h 3977558"/>
                <a:gd name="connsiteX7214" fmla="*/ 3736894 w 5235586"/>
                <a:gd name="connsiteY7214" fmla="*/ 981201 h 3977558"/>
                <a:gd name="connsiteX7215" fmla="*/ 3784693 w 5235586"/>
                <a:gd name="connsiteY7215" fmla="*/ 933399 h 3977558"/>
                <a:gd name="connsiteX7216" fmla="*/ 3630045 w 5235586"/>
                <a:gd name="connsiteY7216" fmla="*/ 933399 h 3977558"/>
                <a:gd name="connsiteX7217" fmla="*/ 3677848 w 5235586"/>
                <a:gd name="connsiteY7217" fmla="*/ 981201 h 3977558"/>
                <a:gd name="connsiteX7218" fmla="*/ 3680658 w 5235586"/>
                <a:gd name="connsiteY7218" fmla="*/ 984011 h 3977558"/>
                <a:gd name="connsiteX7219" fmla="*/ 3677848 w 5235586"/>
                <a:gd name="connsiteY7219" fmla="*/ 986822 h 3977558"/>
                <a:gd name="connsiteX7220" fmla="*/ 3632856 w 5235586"/>
                <a:gd name="connsiteY7220" fmla="*/ 1031814 h 3977558"/>
                <a:gd name="connsiteX7221" fmla="*/ 3630045 w 5235586"/>
                <a:gd name="connsiteY7221" fmla="*/ 1034624 h 3977558"/>
                <a:gd name="connsiteX7222" fmla="*/ 3627232 w 5235586"/>
                <a:gd name="connsiteY7222" fmla="*/ 1031814 h 3977558"/>
                <a:gd name="connsiteX7223" fmla="*/ 3582246 w 5235586"/>
                <a:gd name="connsiteY7223" fmla="*/ 986822 h 3977558"/>
                <a:gd name="connsiteX7224" fmla="*/ 3579433 w 5235586"/>
                <a:gd name="connsiteY7224" fmla="*/ 984011 h 3977558"/>
                <a:gd name="connsiteX7225" fmla="*/ 3582246 w 5235586"/>
                <a:gd name="connsiteY7225" fmla="*/ 981201 h 3977558"/>
                <a:gd name="connsiteX7226" fmla="*/ 3630045 w 5235586"/>
                <a:gd name="connsiteY7226" fmla="*/ 933399 h 3977558"/>
                <a:gd name="connsiteX7227" fmla="*/ 3472581 w 5235586"/>
                <a:gd name="connsiteY7227" fmla="*/ 933399 h 3977558"/>
                <a:gd name="connsiteX7228" fmla="*/ 3520384 w 5235586"/>
                <a:gd name="connsiteY7228" fmla="*/ 981201 h 3977558"/>
                <a:gd name="connsiteX7229" fmla="*/ 3523194 w 5235586"/>
                <a:gd name="connsiteY7229" fmla="*/ 984011 h 3977558"/>
                <a:gd name="connsiteX7230" fmla="*/ 3520384 w 5235586"/>
                <a:gd name="connsiteY7230" fmla="*/ 986822 h 3977558"/>
                <a:gd name="connsiteX7231" fmla="*/ 3475395 w 5235586"/>
                <a:gd name="connsiteY7231" fmla="*/ 1031814 h 3977558"/>
                <a:gd name="connsiteX7232" fmla="*/ 3472581 w 5235586"/>
                <a:gd name="connsiteY7232" fmla="*/ 1034624 h 3977558"/>
                <a:gd name="connsiteX7233" fmla="*/ 3469771 w 5235586"/>
                <a:gd name="connsiteY7233" fmla="*/ 1031814 h 3977558"/>
                <a:gd name="connsiteX7234" fmla="*/ 3424782 w 5235586"/>
                <a:gd name="connsiteY7234" fmla="*/ 986822 h 3977558"/>
                <a:gd name="connsiteX7235" fmla="*/ 3421969 w 5235586"/>
                <a:gd name="connsiteY7235" fmla="*/ 984011 h 3977558"/>
                <a:gd name="connsiteX7236" fmla="*/ 3424782 w 5235586"/>
                <a:gd name="connsiteY7236" fmla="*/ 981201 h 3977558"/>
                <a:gd name="connsiteX7237" fmla="*/ 3472581 w 5235586"/>
                <a:gd name="connsiteY7237" fmla="*/ 933399 h 3977558"/>
                <a:gd name="connsiteX7238" fmla="*/ 3317933 w 5235586"/>
                <a:gd name="connsiteY7238" fmla="*/ 933399 h 3977558"/>
                <a:gd name="connsiteX7239" fmla="*/ 3365736 w 5235586"/>
                <a:gd name="connsiteY7239" fmla="*/ 981201 h 3977558"/>
                <a:gd name="connsiteX7240" fmla="*/ 3368546 w 5235586"/>
                <a:gd name="connsiteY7240" fmla="*/ 984011 h 3977558"/>
                <a:gd name="connsiteX7241" fmla="*/ 3365736 w 5235586"/>
                <a:gd name="connsiteY7241" fmla="*/ 986822 h 3977558"/>
                <a:gd name="connsiteX7242" fmla="*/ 3320747 w 5235586"/>
                <a:gd name="connsiteY7242" fmla="*/ 1031814 h 3977558"/>
                <a:gd name="connsiteX7243" fmla="*/ 3317933 w 5235586"/>
                <a:gd name="connsiteY7243" fmla="*/ 1034624 h 3977558"/>
                <a:gd name="connsiteX7244" fmla="*/ 3315123 w 5235586"/>
                <a:gd name="connsiteY7244" fmla="*/ 1031814 h 3977558"/>
                <a:gd name="connsiteX7245" fmla="*/ 3270134 w 5235586"/>
                <a:gd name="connsiteY7245" fmla="*/ 986822 h 3977558"/>
                <a:gd name="connsiteX7246" fmla="*/ 3267321 w 5235586"/>
                <a:gd name="connsiteY7246" fmla="*/ 984011 h 3977558"/>
                <a:gd name="connsiteX7247" fmla="*/ 3270134 w 5235586"/>
                <a:gd name="connsiteY7247" fmla="*/ 981201 h 3977558"/>
                <a:gd name="connsiteX7248" fmla="*/ 3317933 w 5235586"/>
                <a:gd name="connsiteY7248" fmla="*/ 933399 h 3977558"/>
                <a:gd name="connsiteX7249" fmla="*/ 3163283 w 5235586"/>
                <a:gd name="connsiteY7249" fmla="*/ 933399 h 3977558"/>
                <a:gd name="connsiteX7250" fmla="*/ 3211085 w 5235586"/>
                <a:gd name="connsiteY7250" fmla="*/ 981201 h 3977558"/>
                <a:gd name="connsiteX7251" fmla="*/ 3213895 w 5235586"/>
                <a:gd name="connsiteY7251" fmla="*/ 984011 h 3977558"/>
                <a:gd name="connsiteX7252" fmla="*/ 3211085 w 5235586"/>
                <a:gd name="connsiteY7252" fmla="*/ 986822 h 3977558"/>
                <a:gd name="connsiteX7253" fmla="*/ 3166096 w 5235586"/>
                <a:gd name="connsiteY7253" fmla="*/ 1031814 h 3977558"/>
                <a:gd name="connsiteX7254" fmla="*/ 3163283 w 5235586"/>
                <a:gd name="connsiteY7254" fmla="*/ 1034624 h 3977558"/>
                <a:gd name="connsiteX7255" fmla="*/ 3160472 w 5235586"/>
                <a:gd name="connsiteY7255" fmla="*/ 1031814 h 3977558"/>
                <a:gd name="connsiteX7256" fmla="*/ 3115483 w 5235586"/>
                <a:gd name="connsiteY7256" fmla="*/ 986822 h 3977558"/>
                <a:gd name="connsiteX7257" fmla="*/ 3112670 w 5235586"/>
                <a:gd name="connsiteY7257" fmla="*/ 984011 h 3977558"/>
                <a:gd name="connsiteX7258" fmla="*/ 3115483 w 5235586"/>
                <a:gd name="connsiteY7258" fmla="*/ 981201 h 3977558"/>
                <a:gd name="connsiteX7259" fmla="*/ 3163283 w 5235586"/>
                <a:gd name="connsiteY7259" fmla="*/ 933399 h 3977558"/>
                <a:gd name="connsiteX7260" fmla="*/ 3005823 w 5235586"/>
                <a:gd name="connsiteY7260" fmla="*/ 933399 h 3977558"/>
                <a:gd name="connsiteX7261" fmla="*/ 3053626 w 5235586"/>
                <a:gd name="connsiteY7261" fmla="*/ 981201 h 3977558"/>
                <a:gd name="connsiteX7262" fmla="*/ 3056436 w 5235586"/>
                <a:gd name="connsiteY7262" fmla="*/ 984011 h 3977558"/>
                <a:gd name="connsiteX7263" fmla="*/ 3053626 w 5235586"/>
                <a:gd name="connsiteY7263" fmla="*/ 986822 h 3977558"/>
                <a:gd name="connsiteX7264" fmla="*/ 3008634 w 5235586"/>
                <a:gd name="connsiteY7264" fmla="*/ 1031814 h 3977558"/>
                <a:gd name="connsiteX7265" fmla="*/ 3005823 w 5235586"/>
                <a:gd name="connsiteY7265" fmla="*/ 1034624 h 3977558"/>
                <a:gd name="connsiteX7266" fmla="*/ 3003010 w 5235586"/>
                <a:gd name="connsiteY7266" fmla="*/ 1031814 h 3977558"/>
                <a:gd name="connsiteX7267" fmla="*/ 2958021 w 5235586"/>
                <a:gd name="connsiteY7267" fmla="*/ 986822 h 3977558"/>
                <a:gd name="connsiteX7268" fmla="*/ 2955211 w 5235586"/>
                <a:gd name="connsiteY7268" fmla="*/ 984011 h 3977558"/>
                <a:gd name="connsiteX7269" fmla="*/ 2958021 w 5235586"/>
                <a:gd name="connsiteY7269" fmla="*/ 981201 h 3977558"/>
                <a:gd name="connsiteX7270" fmla="*/ 3005823 w 5235586"/>
                <a:gd name="connsiteY7270" fmla="*/ 933399 h 3977558"/>
                <a:gd name="connsiteX7271" fmla="*/ 2851172 w 5235586"/>
                <a:gd name="connsiteY7271" fmla="*/ 933399 h 3977558"/>
                <a:gd name="connsiteX7272" fmla="*/ 2898975 w 5235586"/>
                <a:gd name="connsiteY7272" fmla="*/ 981201 h 3977558"/>
                <a:gd name="connsiteX7273" fmla="*/ 2901785 w 5235586"/>
                <a:gd name="connsiteY7273" fmla="*/ 984011 h 3977558"/>
                <a:gd name="connsiteX7274" fmla="*/ 2898975 w 5235586"/>
                <a:gd name="connsiteY7274" fmla="*/ 986822 h 3977558"/>
                <a:gd name="connsiteX7275" fmla="*/ 2853983 w 5235586"/>
                <a:gd name="connsiteY7275" fmla="*/ 1031814 h 3977558"/>
                <a:gd name="connsiteX7276" fmla="*/ 2851172 w 5235586"/>
                <a:gd name="connsiteY7276" fmla="*/ 1034624 h 3977558"/>
                <a:gd name="connsiteX7277" fmla="*/ 2848359 w 5235586"/>
                <a:gd name="connsiteY7277" fmla="*/ 1031814 h 3977558"/>
                <a:gd name="connsiteX7278" fmla="*/ 2803370 w 5235586"/>
                <a:gd name="connsiteY7278" fmla="*/ 986822 h 3977558"/>
                <a:gd name="connsiteX7279" fmla="*/ 2800560 w 5235586"/>
                <a:gd name="connsiteY7279" fmla="*/ 984011 h 3977558"/>
                <a:gd name="connsiteX7280" fmla="*/ 2803370 w 5235586"/>
                <a:gd name="connsiteY7280" fmla="*/ 981201 h 3977558"/>
                <a:gd name="connsiteX7281" fmla="*/ 2851172 w 5235586"/>
                <a:gd name="connsiteY7281" fmla="*/ 933399 h 3977558"/>
                <a:gd name="connsiteX7282" fmla="*/ 2696525 w 5235586"/>
                <a:gd name="connsiteY7282" fmla="*/ 933399 h 3977558"/>
                <a:gd name="connsiteX7283" fmla="*/ 2744328 w 5235586"/>
                <a:gd name="connsiteY7283" fmla="*/ 981201 h 3977558"/>
                <a:gd name="connsiteX7284" fmla="*/ 2747138 w 5235586"/>
                <a:gd name="connsiteY7284" fmla="*/ 984011 h 3977558"/>
                <a:gd name="connsiteX7285" fmla="*/ 2744328 w 5235586"/>
                <a:gd name="connsiteY7285" fmla="*/ 986822 h 3977558"/>
                <a:gd name="connsiteX7286" fmla="*/ 2699336 w 5235586"/>
                <a:gd name="connsiteY7286" fmla="*/ 1031814 h 3977558"/>
                <a:gd name="connsiteX7287" fmla="*/ 2696525 w 5235586"/>
                <a:gd name="connsiteY7287" fmla="*/ 1034624 h 3977558"/>
                <a:gd name="connsiteX7288" fmla="*/ 2693712 w 5235586"/>
                <a:gd name="connsiteY7288" fmla="*/ 1031814 h 3977558"/>
                <a:gd name="connsiteX7289" fmla="*/ 2648723 w 5235586"/>
                <a:gd name="connsiteY7289" fmla="*/ 986822 h 3977558"/>
                <a:gd name="connsiteX7290" fmla="*/ 2645913 w 5235586"/>
                <a:gd name="connsiteY7290" fmla="*/ 984011 h 3977558"/>
                <a:gd name="connsiteX7291" fmla="*/ 2648723 w 5235586"/>
                <a:gd name="connsiteY7291" fmla="*/ 981201 h 3977558"/>
                <a:gd name="connsiteX7292" fmla="*/ 2696525 w 5235586"/>
                <a:gd name="connsiteY7292" fmla="*/ 933399 h 3977558"/>
                <a:gd name="connsiteX7293" fmla="*/ 2539061 w 5235586"/>
                <a:gd name="connsiteY7293" fmla="*/ 933399 h 3977558"/>
                <a:gd name="connsiteX7294" fmla="*/ 2586863 w 5235586"/>
                <a:gd name="connsiteY7294" fmla="*/ 981201 h 3977558"/>
                <a:gd name="connsiteX7295" fmla="*/ 2589673 w 5235586"/>
                <a:gd name="connsiteY7295" fmla="*/ 984011 h 3977558"/>
                <a:gd name="connsiteX7296" fmla="*/ 2586863 w 5235586"/>
                <a:gd name="connsiteY7296" fmla="*/ 986822 h 3977558"/>
                <a:gd name="connsiteX7297" fmla="*/ 2541874 w 5235586"/>
                <a:gd name="connsiteY7297" fmla="*/ 1031814 h 3977558"/>
                <a:gd name="connsiteX7298" fmla="*/ 2539061 w 5235586"/>
                <a:gd name="connsiteY7298" fmla="*/ 1034624 h 3977558"/>
                <a:gd name="connsiteX7299" fmla="*/ 2536247 w 5235586"/>
                <a:gd name="connsiteY7299" fmla="*/ 1031814 h 3977558"/>
                <a:gd name="connsiteX7300" fmla="*/ 2491261 w 5235586"/>
                <a:gd name="connsiteY7300" fmla="*/ 986822 h 3977558"/>
                <a:gd name="connsiteX7301" fmla="*/ 2488448 w 5235586"/>
                <a:gd name="connsiteY7301" fmla="*/ 984011 h 3977558"/>
                <a:gd name="connsiteX7302" fmla="*/ 2491261 w 5235586"/>
                <a:gd name="connsiteY7302" fmla="*/ 981201 h 3977558"/>
                <a:gd name="connsiteX7303" fmla="*/ 2539061 w 5235586"/>
                <a:gd name="connsiteY7303" fmla="*/ 933399 h 3977558"/>
                <a:gd name="connsiteX7304" fmla="*/ 2384413 w 5235586"/>
                <a:gd name="connsiteY7304" fmla="*/ 933399 h 3977558"/>
                <a:gd name="connsiteX7305" fmla="*/ 2432215 w 5235586"/>
                <a:gd name="connsiteY7305" fmla="*/ 981201 h 3977558"/>
                <a:gd name="connsiteX7306" fmla="*/ 2435025 w 5235586"/>
                <a:gd name="connsiteY7306" fmla="*/ 984011 h 3977558"/>
                <a:gd name="connsiteX7307" fmla="*/ 2432215 w 5235586"/>
                <a:gd name="connsiteY7307" fmla="*/ 986822 h 3977558"/>
                <a:gd name="connsiteX7308" fmla="*/ 2387226 w 5235586"/>
                <a:gd name="connsiteY7308" fmla="*/ 1031814 h 3977558"/>
                <a:gd name="connsiteX7309" fmla="*/ 2384413 w 5235586"/>
                <a:gd name="connsiteY7309" fmla="*/ 1034624 h 3977558"/>
                <a:gd name="connsiteX7310" fmla="*/ 2381599 w 5235586"/>
                <a:gd name="connsiteY7310" fmla="*/ 1031814 h 3977558"/>
                <a:gd name="connsiteX7311" fmla="*/ 2336613 w 5235586"/>
                <a:gd name="connsiteY7311" fmla="*/ 986822 h 3977558"/>
                <a:gd name="connsiteX7312" fmla="*/ 2333800 w 5235586"/>
                <a:gd name="connsiteY7312" fmla="*/ 984011 h 3977558"/>
                <a:gd name="connsiteX7313" fmla="*/ 2336613 w 5235586"/>
                <a:gd name="connsiteY7313" fmla="*/ 981201 h 3977558"/>
                <a:gd name="connsiteX7314" fmla="*/ 2384413 w 5235586"/>
                <a:gd name="connsiteY7314" fmla="*/ 933399 h 3977558"/>
                <a:gd name="connsiteX7315" fmla="*/ 2229761 w 5235586"/>
                <a:gd name="connsiteY7315" fmla="*/ 933399 h 3977558"/>
                <a:gd name="connsiteX7316" fmla="*/ 2277564 w 5235586"/>
                <a:gd name="connsiteY7316" fmla="*/ 981201 h 3977558"/>
                <a:gd name="connsiteX7317" fmla="*/ 2280374 w 5235586"/>
                <a:gd name="connsiteY7317" fmla="*/ 984011 h 3977558"/>
                <a:gd name="connsiteX7318" fmla="*/ 2277564 w 5235586"/>
                <a:gd name="connsiteY7318" fmla="*/ 986822 h 3977558"/>
                <a:gd name="connsiteX7319" fmla="*/ 2232575 w 5235586"/>
                <a:gd name="connsiteY7319" fmla="*/ 1031814 h 3977558"/>
                <a:gd name="connsiteX7320" fmla="*/ 2229761 w 5235586"/>
                <a:gd name="connsiteY7320" fmla="*/ 1034624 h 3977558"/>
                <a:gd name="connsiteX7321" fmla="*/ 2226948 w 5235586"/>
                <a:gd name="connsiteY7321" fmla="*/ 1031814 h 3977558"/>
                <a:gd name="connsiteX7322" fmla="*/ 2181962 w 5235586"/>
                <a:gd name="connsiteY7322" fmla="*/ 986822 h 3977558"/>
                <a:gd name="connsiteX7323" fmla="*/ 2179149 w 5235586"/>
                <a:gd name="connsiteY7323" fmla="*/ 984011 h 3977558"/>
                <a:gd name="connsiteX7324" fmla="*/ 2181962 w 5235586"/>
                <a:gd name="connsiteY7324" fmla="*/ 981201 h 3977558"/>
                <a:gd name="connsiteX7325" fmla="*/ 2229761 w 5235586"/>
                <a:gd name="connsiteY7325" fmla="*/ 933399 h 3977558"/>
                <a:gd name="connsiteX7326" fmla="*/ 2075115 w 5235586"/>
                <a:gd name="connsiteY7326" fmla="*/ 933399 h 3977558"/>
                <a:gd name="connsiteX7327" fmla="*/ 2122917 w 5235586"/>
                <a:gd name="connsiteY7327" fmla="*/ 981201 h 3977558"/>
                <a:gd name="connsiteX7328" fmla="*/ 2125727 w 5235586"/>
                <a:gd name="connsiteY7328" fmla="*/ 984011 h 3977558"/>
                <a:gd name="connsiteX7329" fmla="*/ 2122917 w 5235586"/>
                <a:gd name="connsiteY7329" fmla="*/ 986822 h 3977558"/>
                <a:gd name="connsiteX7330" fmla="*/ 2077928 w 5235586"/>
                <a:gd name="connsiteY7330" fmla="*/ 1031814 h 3977558"/>
                <a:gd name="connsiteX7331" fmla="*/ 2075115 w 5235586"/>
                <a:gd name="connsiteY7331" fmla="*/ 1034624 h 3977558"/>
                <a:gd name="connsiteX7332" fmla="*/ 2072301 w 5235586"/>
                <a:gd name="connsiteY7332" fmla="*/ 1031814 h 3977558"/>
                <a:gd name="connsiteX7333" fmla="*/ 2027315 w 5235586"/>
                <a:gd name="connsiteY7333" fmla="*/ 986822 h 3977558"/>
                <a:gd name="connsiteX7334" fmla="*/ 2024502 w 5235586"/>
                <a:gd name="connsiteY7334" fmla="*/ 984011 h 3977558"/>
                <a:gd name="connsiteX7335" fmla="*/ 2027315 w 5235586"/>
                <a:gd name="connsiteY7335" fmla="*/ 981201 h 3977558"/>
                <a:gd name="connsiteX7336" fmla="*/ 2075115 w 5235586"/>
                <a:gd name="connsiteY7336" fmla="*/ 933399 h 3977558"/>
                <a:gd name="connsiteX7337" fmla="*/ 1917652 w 5235586"/>
                <a:gd name="connsiteY7337" fmla="*/ 933399 h 3977558"/>
                <a:gd name="connsiteX7338" fmla="*/ 1965455 w 5235586"/>
                <a:gd name="connsiteY7338" fmla="*/ 981201 h 3977558"/>
                <a:gd name="connsiteX7339" fmla="*/ 1968265 w 5235586"/>
                <a:gd name="connsiteY7339" fmla="*/ 984011 h 3977558"/>
                <a:gd name="connsiteX7340" fmla="*/ 1965455 w 5235586"/>
                <a:gd name="connsiteY7340" fmla="*/ 986822 h 3977558"/>
                <a:gd name="connsiteX7341" fmla="*/ 1920463 w 5235586"/>
                <a:gd name="connsiteY7341" fmla="*/ 1031814 h 3977558"/>
                <a:gd name="connsiteX7342" fmla="*/ 1917652 w 5235586"/>
                <a:gd name="connsiteY7342" fmla="*/ 1034624 h 3977558"/>
                <a:gd name="connsiteX7343" fmla="*/ 1914839 w 5235586"/>
                <a:gd name="connsiteY7343" fmla="*/ 1031814 h 3977558"/>
                <a:gd name="connsiteX7344" fmla="*/ 1869850 w 5235586"/>
                <a:gd name="connsiteY7344" fmla="*/ 986822 h 3977558"/>
                <a:gd name="connsiteX7345" fmla="*/ 1867040 w 5235586"/>
                <a:gd name="connsiteY7345" fmla="*/ 984011 h 3977558"/>
                <a:gd name="connsiteX7346" fmla="*/ 1869850 w 5235586"/>
                <a:gd name="connsiteY7346" fmla="*/ 981201 h 3977558"/>
                <a:gd name="connsiteX7347" fmla="*/ 1917652 w 5235586"/>
                <a:gd name="connsiteY7347" fmla="*/ 933399 h 3977558"/>
                <a:gd name="connsiteX7348" fmla="*/ 1763004 w 5235586"/>
                <a:gd name="connsiteY7348" fmla="*/ 933399 h 3977558"/>
                <a:gd name="connsiteX7349" fmla="*/ 1810807 w 5235586"/>
                <a:gd name="connsiteY7349" fmla="*/ 981201 h 3977558"/>
                <a:gd name="connsiteX7350" fmla="*/ 1813617 w 5235586"/>
                <a:gd name="connsiteY7350" fmla="*/ 984011 h 3977558"/>
                <a:gd name="connsiteX7351" fmla="*/ 1810807 w 5235586"/>
                <a:gd name="connsiteY7351" fmla="*/ 986822 h 3977558"/>
                <a:gd name="connsiteX7352" fmla="*/ 1765815 w 5235586"/>
                <a:gd name="connsiteY7352" fmla="*/ 1031814 h 3977558"/>
                <a:gd name="connsiteX7353" fmla="*/ 1763004 w 5235586"/>
                <a:gd name="connsiteY7353" fmla="*/ 1034624 h 3977558"/>
                <a:gd name="connsiteX7354" fmla="*/ 1760191 w 5235586"/>
                <a:gd name="connsiteY7354" fmla="*/ 1031814 h 3977558"/>
                <a:gd name="connsiteX7355" fmla="*/ 1715202 w 5235586"/>
                <a:gd name="connsiteY7355" fmla="*/ 986822 h 3977558"/>
                <a:gd name="connsiteX7356" fmla="*/ 1712392 w 5235586"/>
                <a:gd name="connsiteY7356" fmla="*/ 984011 h 3977558"/>
                <a:gd name="connsiteX7357" fmla="*/ 1715202 w 5235586"/>
                <a:gd name="connsiteY7357" fmla="*/ 981201 h 3977558"/>
                <a:gd name="connsiteX7358" fmla="*/ 1763004 w 5235586"/>
                <a:gd name="connsiteY7358" fmla="*/ 933399 h 3977558"/>
                <a:gd name="connsiteX7359" fmla="*/ 1608353 w 5235586"/>
                <a:gd name="connsiteY7359" fmla="*/ 933399 h 3977558"/>
                <a:gd name="connsiteX7360" fmla="*/ 1656156 w 5235586"/>
                <a:gd name="connsiteY7360" fmla="*/ 981201 h 3977558"/>
                <a:gd name="connsiteX7361" fmla="*/ 1658966 w 5235586"/>
                <a:gd name="connsiteY7361" fmla="*/ 984011 h 3977558"/>
                <a:gd name="connsiteX7362" fmla="*/ 1656156 w 5235586"/>
                <a:gd name="connsiteY7362" fmla="*/ 986822 h 3977558"/>
                <a:gd name="connsiteX7363" fmla="*/ 1611164 w 5235586"/>
                <a:gd name="connsiteY7363" fmla="*/ 1031814 h 3977558"/>
                <a:gd name="connsiteX7364" fmla="*/ 1608353 w 5235586"/>
                <a:gd name="connsiteY7364" fmla="*/ 1034624 h 3977558"/>
                <a:gd name="connsiteX7365" fmla="*/ 1605540 w 5235586"/>
                <a:gd name="connsiteY7365" fmla="*/ 1031814 h 3977558"/>
                <a:gd name="connsiteX7366" fmla="*/ 1560551 w 5235586"/>
                <a:gd name="connsiteY7366" fmla="*/ 986822 h 3977558"/>
                <a:gd name="connsiteX7367" fmla="*/ 1557741 w 5235586"/>
                <a:gd name="connsiteY7367" fmla="*/ 984011 h 3977558"/>
                <a:gd name="connsiteX7368" fmla="*/ 1560551 w 5235586"/>
                <a:gd name="connsiteY7368" fmla="*/ 981201 h 3977558"/>
                <a:gd name="connsiteX7369" fmla="*/ 1608353 w 5235586"/>
                <a:gd name="connsiteY7369" fmla="*/ 933399 h 3977558"/>
                <a:gd name="connsiteX7370" fmla="*/ 1450892 w 5235586"/>
                <a:gd name="connsiteY7370" fmla="*/ 933399 h 3977558"/>
                <a:gd name="connsiteX7371" fmla="*/ 1498695 w 5235586"/>
                <a:gd name="connsiteY7371" fmla="*/ 981201 h 3977558"/>
                <a:gd name="connsiteX7372" fmla="*/ 1501505 w 5235586"/>
                <a:gd name="connsiteY7372" fmla="*/ 984011 h 3977558"/>
                <a:gd name="connsiteX7373" fmla="*/ 1498695 w 5235586"/>
                <a:gd name="connsiteY7373" fmla="*/ 986822 h 3977558"/>
                <a:gd name="connsiteX7374" fmla="*/ 1453706 w 5235586"/>
                <a:gd name="connsiteY7374" fmla="*/ 1031814 h 3977558"/>
                <a:gd name="connsiteX7375" fmla="*/ 1450892 w 5235586"/>
                <a:gd name="connsiteY7375" fmla="*/ 1034624 h 3977558"/>
                <a:gd name="connsiteX7376" fmla="*/ 1448079 w 5235586"/>
                <a:gd name="connsiteY7376" fmla="*/ 1031814 h 3977558"/>
                <a:gd name="connsiteX7377" fmla="*/ 1403090 w 5235586"/>
                <a:gd name="connsiteY7377" fmla="*/ 986822 h 3977558"/>
                <a:gd name="connsiteX7378" fmla="*/ 1400280 w 5235586"/>
                <a:gd name="connsiteY7378" fmla="*/ 984011 h 3977558"/>
                <a:gd name="connsiteX7379" fmla="*/ 1403090 w 5235586"/>
                <a:gd name="connsiteY7379" fmla="*/ 981201 h 3977558"/>
                <a:gd name="connsiteX7380" fmla="*/ 1450892 w 5235586"/>
                <a:gd name="connsiteY7380" fmla="*/ 933399 h 3977558"/>
                <a:gd name="connsiteX7381" fmla="*/ 1296244 w 5235586"/>
                <a:gd name="connsiteY7381" fmla="*/ 933399 h 3977558"/>
                <a:gd name="connsiteX7382" fmla="*/ 1344046 w 5235586"/>
                <a:gd name="connsiteY7382" fmla="*/ 981201 h 3977558"/>
                <a:gd name="connsiteX7383" fmla="*/ 1346857 w 5235586"/>
                <a:gd name="connsiteY7383" fmla="*/ 984011 h 3977558"/>
                <a:gd name="connsiteX7384" fmla="*/ 1344046 w 5235586"/>
                <a:gd name="connsiteY7384" fmla="*/ 986822 h 3977558"/>
                <a:gd name="connsiteX7385" fmla="*/ 1299058 w 5235586"/>
                <a:gd name="connsiteY7385" fmla="*/ 1031814 h 3977558"/>
                <a:gd name="connsiteX7386" fmla="*/ 1296244 w 5235586"/>
                <a:gd name="connsiteY7386" fmla="*/ 1034624 h 3977558"/>
                <a:gd name="connsiteX7387" fmla="*/ 1293431 w 5235586"/>
                <a:gd name="connsiteY7387" fmla="*/ 1031814 h 3977558"/>
                <a:gd name="connsiteX7388" fmla="*/ 1248442 w 5235586"/>
                <a:gd name="connsiteY7388" fmla="*/ 986822 h 3977558"/>
                <a:gd name="connsiteX7389" fmla="*/ 1245632 w 5235586"/>
                <a:gd name="connsiteY7389" fmla="*/ 984011 h 3977558"/>
                <a:gd name="connsiteX7390" fmla="*/ 1248442 w 5235586"/>
                <a:gd name="connsiteY7390" fmla="*/ 981201 h 3977558"/>
                <a:gd name="connsiteX7391" fmla="*/ 1296244 w 5235586"/>
                <a:gd name="connsiteY7391" fmla="*/ 933399 h 3977558"/>
                <a:gd name="connsiteX7392" fmla="*/ 1141593 w 5235586"/>
                <a:gd name="connsiteY7392" fmla="*/ 933399 h 3977558"/>
                <a:gd name="connsiteX7393" fmla="*/ 1189395 w 5235586"/>
                <a:gd name="connsiteY7393" fmla="*/ 981201 h 3977558"/>
                <a:gd name="connsiteX7394" fmla="*/ 1192206 w 5235586"/>
                <a:gd name="connsiteY7394" fmla="*/ 984011 h 3977558"/>
                <a:gd name="connsiteX7395" fmla="*/ 1189395 w 5235586"/>
                <a:gd name="connsiteY7395" fmla="*/ 986822 h 3977558"/>
                <a:gd name="connsiteX7396" fmla="*/ 1144407 w 5235586"/>
                <a:gd name="connsiteY7396" fmla="*/ 1031814 h 3977558"/>
                <a:gd name="connsiteX7397" fmla="*/ 1141593 w 5235586"/>
                <a:gd name="connsiteY7397" fmla="*/ 1034624 h 3977558"/>
                <a:gd name="connsiteX7398" fmla="*/ 1138780 w 5235586"/>
                <a:gd name="connsiteY7398" fmla="*/ 1031814 h 3977558"/>
                <a:gd name="connsiteX7399" fmla="*/ 1093791 w 5235586"/>
                <a:gd name="connsiteY7399" fmla="*/ 986822 h 3977558"/>
                <a:gd name="connsiteX7400" fmla="*/ 1090981 w 5235586"/>
                <a:gd name="connsiteY7400" fmla="*/ 984011 h 3977558"/>
                <a:gd name="connsiteX7401" fmla="*/ 1093791 w 5235586"/>
                <a:gd name="connsiteY7401" fmla="*/ 981201 h 3977558"/>
                <a:gd name="connsiteX7402" fmla="*/ 1141593 w 5235586"/>
                <a:gd name="connsiteY7402" fmla="*/ 933399 h 3977558"/>
                <a:gd name="connsiteX7403" fmla="*/ 984132 w 5235586"/>
                <a:gd name="connsiteY7403" fmla="*/ 933399 h 3977558"/>
                <a:gd name="connsiteX7404" fmla="*/ 1031934 w 5235586"/>
                <a:gd name="connsiteY7404" fmla="*/ 981201 h 3977558"/>
                <a:gd name="connsiteX7405" fmla="*/ 1034745 w 5235586"/>
                <a:gd name="connsiteY7405" fmla="*/ 984011 h 3977558"/>
                <a:gd name="connsiteX7406" fmla="*/ 1031934 w 5235586"/>
                <a:gd name="connsiteY7406" fmla="*/ 986822 h 3977558"/>
                <a:gd name="connsiteX7407" fmla="*/ 986946 w 5235586"/>
                <a:gd name="connsiteY7407" fmla="*/ 1031814 h 3977558"/>
                <a:gd name="connsiteX7408" fmla="*/ 984132 w 5235586"/>
                <a:gd name="connsiteY7408" fmla="*/ 1034624 h 3977558"/>
                <a:gd name="connsiteX7409" fmla="*/ 981319 w 5235586"/>
                <a:gd name="connsiteY7409" fmla="*/ 1031814 h 3977558"/>
                <a:gd name="connsiteX7410" fmla="*/ 936330 w 5235586"/>
                <a:gd name="connsiteY7410" fmla="*/ 986822 h 3977558"/>
                <a:gd name="connsiteX7411" fmla="*/ 933520 w 5235586"/>
                <a:gd name="connsiteY7411" fmla="*/ 984011 h 3977558"/>
                <a:gd name="connsiteX7412" fmla="*/ 936330 w 5235586"/>
                <a:gd name="connsiteY7412" fmla="*/ 981201 h 3977558"/>
                <a:gd name="connsiteX7413" fmla="*/ 984132 w 5235586"/>
                <a:gd name="connsiteY7413" fmla="*/ 933399 h 3977558"/>
                <a:gd name="connsiteX7414" fmla="*/ 829484 w 5235586"/>
                <a:gd name="connsiteY7414" fmla="*/ 933399 h 3977558"/>
                <a:gd name="connsiteX7415" fmla="*/ 877286 w 5235586"/>
                <a:gd name="connsiteY7415" fmla="*/ 981201 h 3977558"/>
                <a:gd name="connsiteX7416" fmla="*/ 880097 w 5235586"/>
                <a:gd name="connsiteY7416" fmla="*/ 984011 h 3977558"/>
                <a:gd name="connsiteX7417" fmla="*/ 877286 w 5235586"/>
                <a:gd name="connsiteY7417" fmla="*/ 986822 h 3977558"/>
                <a:gd name="connsiteX7418" fmla="*/ 832298 w 5235586"/>
                <a:gd name="connsiteY7418" fmla="*/ 1031814 h 3977558"/>
                <a:gd name="connsiteX7419" fmla="*/ 829484 w 5235586"/>
                <a:gd name="connsiteY7419" fmla="*/ 1034624 h 3977558"/>
                <a:gd name="connsiteX7420" fmla="*/ 826671 w 5235586"/>
                <a:gd name="connsiteY7420" fmla="*/ 1031814 h 3977558"/>
                <a:gd name="connsiteX7421" fmla="*/ 781682 w 5235586"/>
                <a:gd name="connsiteY7421" fmla="*/ 986822 h 3977558"/>
                <a:gd name="connsiteX7422" fmla="*/ 778872 w 5235586"/>
                <a:gd name="connsiteY7422" fmla="*/ 984011 h 3977558"/>
                <a:gd name="connsiteX7423" fmla="*/ 781682 w 5235586"/>
                <a:gd name="connsiteY7423" fmla="*/ 981201 h 3977558"/>
                <a:gd name="connsiteX7424" fmla="*/ 829484 w 5235586"/>
                <a:gd name="connsiteY7424" fmla="*/ 933399 h 3977558"/>
                <a:gd name="connsiteX7425" fmla="*/ 674833 w 5235586"/>
                <a:gd name="connsiteY7425" fmla="*/ 933399 h 3977558"/>
                <a:gd name="connsiteX7426" fmla="*/ 722635 w 5235586"/>
                <a:gd name="connsiteY7426" fmla="*/ 981201 h 3977558"/>
                <a:gd name="connsiteX7427" fmla="*/ 725446 w 5235586"/>
                <a:gd name="connsiteY7427" fmla="*/ 984011 h 3977558"/>
                <a:gd name="connsiteX7428" fmla="*/ 722635 w 5235586"/>
                <a:gd name="connsiteY7428" fmla="*/ 986822 h 3977558"/>
                <a:gd name="connsiteX7429" fmla="*/ 677647 w 5235586"/>
                <a:gd name="connsiteY7429" fmla="*/ 1031814 h 3977558"/>
                <a:gd name="connsiteX7430" fmla="*/ 674833 w 5235586"/>
                <a:gd name="connsiteY7430" fmla="*/ 1034624 h 3977558"/>
                <a:gd name="connsiteX7431" fmla="*/ 672020 w 5235586"/>
                <a:gd name="connsiteY7431" fmla="*/ 1031814 h 3977558"/>
                <a:gd name="connsiteX7432" fmla="*/ 627031 w 5235586"/>
                <a:gd name="connsiteY7432" fmla="*/ 986822 h 3977558"/>
                <a:gd name="connsiteX7433" fmla="*/ 624221 w 5235586"/>
                <a:gd name="connsiteY7433" fmla="*/ 984011 h 3977558"/>
                <a:gd name="connsiteX7434" fmla="*/ 627031 w 5235586"/>
                <a:gd name="connsiteY7434" fmla="*/ 981201 h 3977558"/>
                <a:gd name="connsiteX7435" fmla="*/ 674833 w 5235586"/>
                <a:gd name="connsiteY7435" fmla="*/ 933399 h 3977558"/>
                <a:gd name="connsiteX7436" fmla="*/ 517372 w 5235586"/>
                <a:gd name="connsiteY7436" fmla="*/ 933399 h 3977558"/>
                <a:gd name="connsiteX7437" fmla="*/ 565174 w 5235586"/>
                <a:gd name="connsiteY7437" fmla="*/ 981201 h 3977558"/>
                <a:gd name="connsiteX7438" fmla="*/ 567985 w 5235586"/>
                <a:gd name="connsiteY7438" fmla="*/ 984011 h 3977558"/>
                <a:gd name="connsiteX7439" fmla="*/ 565174 w 5235586"/>
                <a:gd name="connsiteY7439" fmla="*/ 986822 h 3977558"/>
                <a:gd name="connsiteX7440" fmla="*/ 520183 w 5235586"/>
                <a:gd name="connsiteY7440" fmla="*/ 1031814 h 3977558"/>
                <a:gd name="connsiteX7441" fmla="*/ 517372 w 5235586"/>
                <a:gd name="connsiteY7441" fmla="*/ 1034624 h 3977558"/>
                <a:gd name="connsiteX7442" fmla="*/ 514559 w 5235586"/>
                <a:gd name="connsiteY7442" fmla="*/ 1031814 h 3977558"/>
                <a:gd name="connsiteX7443" fmla="*/ 469570 w 5235586"/>
                <a:gd name="connsiteY7443" fmla="*/ 986822 h 3977558"/>
                <a:gd name="connsiteX7444" fmla="*/ 466760 w 5235586"/>
                <a:gd name="connsiteY7444" fmla="*/ 984011 h 3977558"/>
                <a:gd name="connsiteX7445" fmla="*/ 469570 w 5235586"/>
                <a:gd name="connsiteY7445" fmla="*/ 981201 h 3977558"/>
                <a:gd name="connsiteX7446" fmla="*/ 517372 w 5235586"/>
                <a:gd name="connsiteY7446" fmla="*/ 933399 h 3977558"/>
                <a:gd name="connsiteX7447" fmla="*/ 362724 w 5235586"/>
                <a:gd name="connsiteY7447" fmla="*/ 933399 h 3977558"/>
                <a:gd name="connsiteX7448" fmla="*/ 410526 w 5235586"/>
                <a:gd name="connsiteY7448" fmla="*/ 981201 h 3977558"/>
                <a:gd name="connsiteX7449" fmla="*/ 413337 w 5235586"/>
                <a:gd name="connsiteY7449" fmla="*/ 984011 h 3977558"/>
                <a:gd name="connsiteX7450" fmla="*/ 410526 w 5235586"/>
                <a:gd name="connsiteY7450" fmla="*/ 986822 h 3977558"/>
                <a:gd name="connsiteX7451" fmla="*/ 365535 w 5235586"/>
                <a:gd name="connsiteY7451" fmla="*/ 1031814 h 3977558"/>
                <a:gd name="connsiteX7452" fmla="*/ 362724 w 5235586"/>
                <a:gd name="connsiteY7452" fmla="*/ 1034624 h 3977558"/>
                <a:gd name="connsiteX7453" fmla="*/ 359911 w 5235586"/>
                <a:gd name="connsiteY7453" fmla="*/ 1031814 h 3977558"/>
                <a:gd name="connsiteX7454" fmla="*/ 314922 w 5235586"/>
                <a:gd name="connsiteY7454" fmla="*/ 986822 h 3977558"/>
                <a:gd name="connsiteX7455" fmla="*/ 312112 w 5235586"/>
                <a:gd name="connsiteY7455" fmla="*/ 984011 h 3977558"/>
                <a:gd name="connsiteX7456" fmla="*/ 314922 w 5235586"/>
                <a:gd name="connsiteY7456" fmla="*/ 981201 h 3977558"/>
                <a:gd name="connsiteX7457" fmla="*/ 362724 w 5235586"/>
                <a:gd name="connsiteY7457" fmla="*/ 933399 h 3977558"/>
                <a:gd name="connsiteX7458" fmla="*/ 208073 w 5235586"/>
                <a:gd name="connsiteY7458" fmla="*/ 933399 h 3977558"/>
                <a:gd name="connsiteX7459" fmla="*/ 255875 w 5235586"/>
                <a:gd name="connsiteY7459" fmla="*/ 981201 h 3977558"/>
                <a:gd name="connsiteX7460" fmla="*/ 258686 w 5235586"/>
                <a:gd name="connsiteY7460" fmla="*/ 984011 h 3977558"/>
                <a:gd name="connsiteX7461" fmla="*/ 255875 w 5235586"/>
                <a:gd name="connsiteY7461" fmla="*/ 986822 h 3977558"/>
                <a:gd name="connsiteX7462" fmla="*/ 210884 w 5235586"/>
                <a:gd name="connsiteY7462" fmla="*/ 1031814 h 3977558"/>
                <a:gd name="connsiteX7463" fmla="*/ 208073 w 5235586"/>
                <a:gd name="connsiteY7463" fmla="*/ 1034624 h 3977558"/>
                <a:gd name="connsiteX7464" fmla="*/ 205260 w 5235586"/>
                <a:gd name="connsiteY7464" fmla="*/ 1031814 h 3977558"/>
                <a:gd name="connsiteX7465" fmla="*/ 160271 w 5235586"/>
                <a:gd name="connsiteY7465" fmla="*/ 986822 h 3977558"/>
                <a:gd name="connsiteX7466" fmla="*/ 157461 w 5235586"/>
                <a:gd name="connsiteY7466" fmla="*/ 984011 h 3977558"/>
                <a:gd name="connsiteX7467" fmla="*/ 160271 w 5235586"/>
                <a:gd name="connsiteY7467" fmla="*/ 981201 h 3977558"/>
                <a:gd name="connsiteX7468" fmla="*/ 208073 w 5235586"/>
                <a:gd name="connsiteY7468" fmla="*/ 933399 h 3977558"/>
                <a:gd name="connsiteX7469" fmla="*/ 50612 w 5235586"/>
                <a:gd name="connsiteY7469" fmla="*/ 933399 h 3977558"/>
                <a:gd name="connsiteX7470" fmla="*/ 98414 w 5235586"/>
                <a:gd name="connsiteY7470" fmla="*/ 981201 h 3977558"/>
                <a:gd name="connsiteX7471" fmla="*/ 101225 w 5235586"/>
                <a:gd name="connsiteY7471" fmla="*/ 984011 h 3977558"/>
                <a:gd name="connsiteX7472" fmla="*/ 98414 w 5235586"/>
                <a:gd name="connsiteY7472" fmla="*/ 986822 h 3977558"/>
                <a:gd name="connsiteX7473" fmla="*/ 53426 w 5235586"/>
                <a:gd name="connsiteY7473" fmla="*/ 1031814 h 3977558"/>
                <a:gd name="connsiteX7474" fmla="*/ 50612 w 5235586"/>
                <a:gd name="connsiteY7474" fmla="*/ 1034624 h 3977558"/>
                <a:gd name="connsiteX7475" fmla="*/ 47802 w 5235586"/>
                <a:gd name="connsiteY7475" fmla="*/ 1031814 h 3977558"/>
                <a:gd name="connsiteX7476" fmla="*/ 2813 w 5235586"/>
                <a:gd name="connsiteY7476" fmla="*/ 986822 h 3977558"/>
                <a:gd name="connsiteX7477" fmla="*/ 0 w 5235586"/>
                <a:gd name="connsiteY7477" fmla="*/ 984011 h 3977558"/>
                <a:gd name="connsiteX7478" fmla="*/ 2813 w 5235586"/>
                <a:gd name="connsiteY7478" fmla="*/ 981201 h 3977558"/>
                <a:gd name="connsiteX7479" fmla="*/ 50612 w 5235586"/>
                <a:gd name="connsiteY7479" fmla="*/ 933399 h 3977558"/>
                <a:gd name="connsiteX7480" fmla="*/ 5184973 w 5235586"/>
                <a:gd name="connsiteY7480" fmla="*/ 778748 h 3977558"/>
                <a:gd name="connsiteX7481" fmla="*/ 5232776 w 5235586"/>
                <a:gd name="connsiteY7481" fmla="*/ 826550 h 3977558"/>
                <a:gd name="connsiteX7482" fmla="*/ 5235586 w 5235586"/>
                <a:gd name="connsiteY7482" fmla="*/ 829360 h 3977558"/>
                <a:gd name="connsiteX7483" fmla="*/ 5232776 w 5235586"/>
                <a:gd name="connsiteY7483" fmla="*/ 832171 h 3977558"/>
                <a:gd name="connsiteX7484" fmla="*/ 5187787 w 5235586"/>
                <a:gd name="connsiteY7484" fmla="*/ 877163 h 3977558"/>
                <a:gd name="connsiteX7485" fmla="*/ 5184973 w 5235586"/>
                <a:gd name="connsiteY7485" fmla="*/ 879973 h 3977558"/>
                <a:gd name="connsiteX7486" fmla="*/ 5182163 w 5235586"/>
                <a:gd name="connsiteY7486" fmla="*/ 877163 h 3977558"/>
                <a:gd name="connsiteX7487" fmla="*/ 5137174 w 5235586"/>
                <a:gd name="connsiteY7487" fmla="*/ 832171 h 3977558"/>
                <a:gd name="connsiteX7488" fmla="*/ 5134361 w 5235586"/>
                <a:gd name="connsiteY7488" fmla="*/ 829360 h 3977558"/>
                <a:gd name="connsiteX7489" fmla="*/ 5137174 w 5235586"/>
                <a:gd name="connsiteY7489" fmla="*/ 826550 h 3977558"/>
                <a:gd name="connsiteX7490" fmla="*/ 5184973 w 5235586"/>
                <a:gd name="connsiteY7490" fmla="*/ 778748 h 3977558"/>
                <a:gd name="connsiteX7491" fmla="*/ 5030325 w 5235586"/>
                <a:gd name="connsiteY7491" fmla="*/ 778748 h 3977558"/>
                <a:gd name="connsiteX7492" fmla="*/ 5078128 w 5235586"/>
                <a:gd name="connsiteY7492" fmla="*/ 826550 h 3977558"/>
                <a:gd name="connsiteX7493" fmla="*/ 5080938 w 5235586"/>
                <a:gd name="connsiteY7493" fmla="*/ 829360 h 3977558"/>
                <a:gd name="connsiteX7494" fmla="*/ 5078128 w 5235586"/>
                <a:gd name="connsiteY7494" fmla="*/ 832171 h 3977558"/>
                <a:gd name="connsiteX7495" fmla="*/ 5033136 w 5235586"/>
                <a:gd name="connsiteY7495" fmla="*/ 877163 h 3977558"/>
                <a:gd name="connsiteX7496" fmla="*/ 5030325 w 5235586"/>
                <a:gd name="connsiteY7496" fmla="*/ 879973 h 3977558"/>
                <a:gd name="connsiteX7497" fmla="*/ 5027512 w 5235586"/>
                <a:gd name="connsiteY7497" fmla="*/ 877163 h 3977558"/>
                <a:gd name="connsiteX7498" fmla="*/ 4982523 w 5235586"/>
                <a:gd name="connsiteY7498" fmla="*/ 832171 h 3977558"/>
                <a:gd name="connsiteX7499" fmla="*/ 4979713 w 5235586"/>
                <a:gd name="connsiteY7499" fmla="*/ 829360 h 3977558"/>
                <a:gd name="connsiteX7500" fmla="*/ 4982523 w 5235586"/>
                <a:gd name="connsiteY7500" fmla="*/ 826550 h 3977558"/>
                <a:gd name="connsiteX7501" fmla="*/ 5030325 w 5235586"/>
                <a:gd name="connsiteY7501" fmla="*/ 778748 h 3977558"/>
                <a:gd name="connsiteX7502" fmla="*/ 4872861 w 5235586"/>
                <a:gd name="connsiteY7502" fmla="*/ 778748 h 3977558"/>
                <a:gd name="connsiteX7503" fmla="*/ 4920664 w 5235586"/>
                <a:gd name="connsiteY7503" fmla="*/ 826550 h 3977558"/>
                <a:gd name="connsiteX7504" fmla="*/ 4923474 w 5235586"/>
                <a:gd name="connsiteY7504" fmla="*/ 829360 h 3977558"/>
                <a:gd name="connsiteX7505" fmla="*/ 4920664 w 5235586"/>
                <a:gd name="connsiteY7505" fmla="*/ 832171 h 3977558"/>
                <a:gd name="connsiteX7506" fmla="*/ 4875675 w 5235586"/>
                <a:gd name="connsiteY7506" fmla="*/ 877163 h 3977558"/>
                <a:gd name="connsiteX7507" fmla="*/ 4872861 w 5235586"/>
                <a:gd name="connsiteY7507" fmla="*/ 879973 h 3977558"/>
                <a:gd name="connsiteX7508" fmla="*/ 4870048 w 5235586"/>
                <a:gd name="connsiteY7508" fmla="*/ 877163 h 3977558"/>
                <a:gd name="connsiteX7509" fmla="*/ 4825062 w 5235586"/>
                <a:gd name="connsiteY7509" fmla="*/ 832171 h 3977558"/>
                <a:gd name="connsiteX7510" fmla="*/ 4822249 w 5235586"/>
                <a:gd name="connsiteY7510" fmla="*/ 829360 h 3977558"/>
                <a:gd name="connsiteX7511" fmla="*/ 4825062 w 5235586"/>
                <a:gd name="connsiteY7511" fmla="*/ 826550 h 3977558"/>
                <a:gd name="connsiteX7512" fmla="*/ 4872861 w 5235586"/>
                <a:gd name="connsiteY7512" fmla="*/ 778748 h 3977558"/>
                <a:gd name="connsiteX7513" fmla="*/ 4718213 w 5235586"/>
                <a:gd name="connsiteY7513" fmla="*/ 778748 h 3977558"/>
                <a:gd name="connsiteX7514" fmla="*/ 4766016 w 5235586"/>
                <a:gd name="connsiteY7514" fmla="*/ 826550 h 3977558"/>
                <a:gd name="connsiteX7515" fmla="*/ 4768826 w 5235586"/>
                <a:gd name="connsiteY7515" fmla="*/ 829360 h 3977558"/>
                <a:gd name="connsiteX7516" fmla="*/ 4766016 w 5235586"/>
                <a:gd name="connsiteY7516" fmla="*/ 832171 h 3977558"/>
                <a:gd name="connsiteX7517" fmla="*/ 4721027 w 5235586"/>
                <a:gd name="connsiteY7517" fmla="*/ 877163 h 3977558"/>
                <a:gd name="connsiteX7518" fmla="*/ 4718213 w 5235586"/>
                <a:gd name="connsiteY7518" fmla="*/ 879973 h 3977558"/>
                <a:gd name="connsiteX7519" fmla="*/ 4715400 w 5235586"/>
                <a:gd name="connsiteY7519" fmla="*/ 877163 h 3977558"/>
                <a:gd name="connsiteX7520" fmla="*/ 4670414 w 5235586"/>
                <a:gd name="connsiteY7520" fmla="*/ 832171 h 3977558"/>
                <a:gd name="connsiteX7521" fmla="*/ 4667601 w 5235586"/>
                <a:gd name="connsiteY7521" fmla="*/ 829360 h 3977558"/>
                <a:gd name="connsiteX7522" fmla="*/ 4670414 w 5235586"/>
                <a:gd name="connsiteY7522" fmla="*/ 826550 h 3977558"/>
                <a:gd name="connsiteX7523" fmla="*/ 4718213 w 5235586"/>
                <a:gd name="connsiteY7523" fmla="*/ 778748 h 3977558"/>
                <a:gd name="connsiteX7524" fmla="*/ 4563563 w 5235586"/>
                <a:gd name="connsiteY7524" fmla="*/ 778748 h 3977558"/>
                <a:gd name="connsiteX7525" fmla="*/ 4611365 w 5235586"/>
                <a:gd name="connsiteY7525" fmla="*/ 826550 h 3977558"/>
                <a:gd name="connsiteX7526" fmla="*/ 4614175 w 5235586"/>
                <a:gd name="connsiteY7526" fmla="*/ 829360 h 3977558"/>
                <a:gd name="connsiteX7527" fmla="*/ 4611365 w 5235586"/>
                <a:gd name="connsiteY7527" fmla="*/ 832171 h 3977558"/>
                <a:gd name="connsiteX7528" fmla="*/ 4566376 w 5235586"/>
                <a:gd name="connsiteY7528" fmla="*/ 877163 h 3977558"/>
                <a:gd name="connsiteX7529" fmla="*/ 4563563 w 5235586"/>
                <a:gd name="connsiteY7529" fmla="*/ 879973 h 3977558"/>
                <a:gd name="connsiteX7530" fmla="*/ 4560749 w 5235586"/>
                <a:gd name="connsiteY7530" fmla="*/ 877163 h 3977558"/>
                <a:gd name="connsiteX7531" fmla="*/ 4515763 w 5235586"/>
                <a:gd name="connsiteY7531" fmla="*/ 832171 h 3977558"/>
                <a:gd name="connsiteX7532" fmla="*/ 4512950 w 5235586"/>
                <a:gd name="connsiteY7532" fmla="*/ 829360 h 3977558"/>
                <a:gd name="connsiteX7533" fmla="*/ 4515763 w 5235586"/>
                <a:gd name="connsiteY7533" fmla="*/ 826550 h 3977558"/>
                <a:gd name="connsiteX7534" fmla="*/ 4563563 w 5235586"/>
                <a:gd name="connsiteY7534" fmla="*/ 778748 h 3977558"/>
                <a:gd name="connsiteX7535" fmla="*/ 4406104 w 5235586"/>
                <a:gd name="connsiteY7535" fmla="*/ 778748 h 3977558"/>
                <a:gd name="connsiteX7536" fmla="*/ 4453907 w 5235586"/>
                <a:gd name="connsiteY7536" fmla="*/ 826550 h 3977558"/>
                <a:gd name="connsiteX7537" fmla="*/ 4456717 w 5235586"/>
                <a:gd name="connsiteY7537" fmla="*/ 829360 h 3977558"/>
                <a:gd name="connsiteX7538" fmla="*/ 4453907 w 5235586"/>
                <a:gd name="connsiteY7538" fmla="*/ 832171 h 3977558"/>
                <a:gd name="connsiteX7539" fmla="*/ 4408915 w 5235586"/>
                <a:gd name="connsiteY7539" fmla="*/ 877163 h 3977558"/>
                <a:gd name="connsiteX7540" fmla="*/ 4406104 w 5235586"/>
                <a:gd name="connsiteY7540" fmla="*/ 879973 h 3977558"/>
                <a:gd name="connsiteX7541" fmla="*/ 4403291 w 5235586"/>
                <a:gd name="connsiteY7541" fmla="*/ 877163 h 3977558"/>
                <a:gd name="connsiteX7542" fmla="*/ 4358302 w 5235586"/>
                <a:gd name="connsiteY7542" fmla="*/ 832171 h 3977558"/>
                <a:gd name="connsiteX7543" fmla="*/ 4355492 w 5235586"/>
                <a:gd name="connsiteY7543" fmla="*/ 829360 h 3977558"/>
                <a:gd name="connsiteX7544" fmla="*/ 4358302 w 5235586"/>
                <a:gd name="connsiteY7544" fmla="*/ 826550 h 3977558"/>
                <a:gd name="connsiteX7545" fmla="*/ 4406104 w 5235586"/>
                <a:gd name="connsiteY7545" fmla="*/ 778748 h 3977558"/>
                <a:gd name="connsiteX7546" fmla="*/ 4251453 w 5235586"/>
                <a:gd name="connsiteY7546" fmla="*/ 778748 h 3977558"/>
                <a:gd name="connsiteX7547" fmla="*/ 4299256 w 5235586"/>
                <a:gd name="connsiteY7547" fmla="*/ 826550 h 3977558"/>
                <a:gd name="connsiteX7548" fmla="*/ 4302066 w 5235586"/>
                <a:gd name="connsiteY7548" fmla="*/ 829360 h 3977558"/>
                <a:gd name="connsiteX7549" fmla="*/ 4299256 w 5235586"/>
                <a:gd name="connsiteY7549" fmla="*/ 832171 h 3977558"/>
                <a:gd name="connsiteX7550" fmla="*/ 4254264 w 5235586"/>
                <a:gd name="connsiteY7550" fmla="*/ 877163 h 3977558"/>
                <a:gd name="connsiteX7551" fmla="*/ 4251453 w 5235586"/>
                <a:gd name="connsiteY7551" fmla="*/ 879973 h 3977558"/>
                <a:gd name="connsiteX7552" fmla="*/ 4248640 w 5235586"/>
                <a:gd name="connsiteY7552" fmla="*/ 877163 h 3977558"/>
                <a:gd name="connsiteX7553" fmla="*/ 4203651 w 5235586"/>
                <a:gd name="connsiteY7553" fmla="*/ 832171 h 3977558"/>
                <a:gd name="connsiteX7554" fmla="*/ 4200841 w 5235586"/>
                <a:gd name="connsiteY7554" fmla="*/ 829360 h 3977558"/>
                <a:gd name="connsiteX7555" fmla="*/ 4203651 w 5235586"/>
                <a:gd name="connsiteY7555" fmla="*/ 826550 h 3977558"/>
                <a:gd name="connsiteX7556" fmla="*/ 4251453 w 5235586"/>
                <a:gd name="connsiteY7556" fmla="*/ 778748 h 3977558"/>
                <a:gd name="connsiteX7557" fmla="*/ 4096805 w 5235586"/>
                <a:gd name="connsiteY7557" fmla="*/ 778748 h 3977558"/>
                <a:gd name="connsiteX7558" fmla="*/ 4144608 w 5235586"/>
                <a:gd name="connsiteY7558" fmla="*/ 826550 h 3977558"/>
                <a:gd name="connsiteX7559" fmla="*/ 4147418 w 5235586"/>
                <a:gd name="connsiteY7559" fmla="*/ 829360 h 3977558"/>
                <a:gd name="connsiteX7560" fmla="*/ 4144608 w 5235586"/>
                <a:gd name="connsiteY7560" fmla="*/ 832171 h 3977558"/>
                <a:gd name="connsiteX7561" fmla="*/ 4099616 w 5235586"/>
                <a:gd name="connsiteY7561" fmla="*/ 877163 h 3977558"/>
                <a:gd name="connsiteX7562" fmla="*/ 4096805 w 5235586"/>
                <a:gd name="connsiteY7562" fmla="*/ 879973 h 3977558"/>
                <a:gd name="connsiteX7563" fmla="*/ 4093992 w 5235586"/>
                <a:gd name="connsiteY7563" fmla="*/ 877163 h 3977558"/>
                <a:gd name="connsiteX7564" fmla="*/ 4049003 w 5235586"/>
                <a:gd name="connsiteY7564" fmla="*/ 832171 h 3977558"/>
                <a:gd name="connsiteX7565" fmla="*/ 4046193 w 5235586"/>
                <a:gd name="connsiteY7565" fmla="*/ 829360 h 3977558"/>
                <a:gd name="connsiteX7566" fmla="*/ 4049003 w 5235586"/>
                <a:gd name="connsiteY7566" fmla="*/ 826550 h 3977558"/>
                <a:gd name="connsiteX7567" fmla="*/ 4096805 w 5235586"/>
                <a:gd name="connsiteY7567" fmla="*/ 778748 h 3977558"/>
                <a:gd name="connsiteX7568" fmla="*/ 3939345 w 5235586"/>
                <a:gd name="connsiteY7568" fmla="*/ 778748 h 3977558"/>
                <a:gd name="connsiteX7569" fmla="*/ 3987147 w 5235586"/>
                <a:gd name="connsiteY7569" fmla="*/ 826550 h 3977558"/>
                <a:gd name="connsiteX7570" fmla="*/ 3989957 w 5235586"/>
                <a:gd name="connsiteY7570" fmla="*/ 829360 h 3977558"/>
                <a:gd name="connsiteX7571" fmla="*/ 3987147 w 5235586"/>
                <a:gd name="connsiteY7571" fmla="*/ 832171 h 3977558"/>
                <a:gd name="connsiteX7572" fmla="*/ 3942155 w 5235586"/>
                <a:gd name="connsiteY7572" fmla="*/ 877163 h 3977558"/>
                <a:gd name="connsiteX7573" fmla="*/ 3939345 w 5235586"/>
                <a:gd name="connsiteY7573" fmla="*/ 879973 h 3977558"/>
                <a:gd name="connsiteX7574" fmla="*/ 3936531 w 5235586"/>
                <a:gd name="connsiteY7574" fmla="*/ 877163 h 3977558"/>
                <a:gd name="connsiteX7575" fmla="*/ 3891545 w 5235586"/>
                <a:gd name="connsiteY7575" fmla="*/ 832171 h 3977558"/>
                <a:gd name="connsiteX7576" fmla="*/ 3888732 w 5235586"/>
                <a:gd name="connsiteY7576" fmla="*/ 829360 h 3977558"/>
                <a:gd name="connsiteX7577" fmla="*/ 3891545 w 5235586"/>
                <a:gd name="connsiteY7577" fmla="*/ 826550 h 3977558"/>
                <a:gd name="connsiteX7578" fmla="*/ 3939345 w 5235586"/>
                <a:gd name="connsiteY7578" fmla="*/ 778748 h 3977558"/>
                <a:gd name="connsiteX7579" fmla="*/ 3784693 w 5235586"/>
                <a:gd name="connsiteY7579" fmla="*/ 778748 h 3977558"/>
                <a:gd name="connsiteX7580" fmla="*/ 3832496 w 5235586"/>
                <a:gd name="connsiteY7580" fmla="*/ 826550 h 3977558"/>
                <a:gd name="connsiteX7581" fmla="*/ 3835306 w 5235586"/>
                <a:gd name="connsiteY7581" fmla="*/ 829360 h 3977558"/>
                <a:gd name="connsiteX7582" fmla="*/ 3832496 w 5235586"/>
                <a:gd name="connsiteY7582" fmla="*/ 832171 h 3977558"/>
                <a:gd name="connsiteX7583" fmla="*/ 3787504 w 5235586"/>
                <a:gd name="connsiteY7583" fmla="*/ 877163 h 3977558"/>
                <a:gd name="connsiteX7584" fmla="*/ 3784693 w 5235586"/>
                <a:gd name="connsiteY7584" fmla="*/ 879973 h 3977558"/>
                <a:gd name="connsiteX7585" fmla="*/ 3781880 w 5235586"/>
                <a:gd name="connsiteY7585" fmla="*/ 877163 h 3977558"/>
                <a:gd name="connsiteX7586" fmla="*/ 3736894 w 5235586"/>
                <a:gd name="connsiteY7586" fmla="*/ 832171 h 3977558"/>
                <a:gd name="connsiteX7587" fmla="*/ 3734081 w 5235586"/>
                <a:gd name="connsiteY7587" fmla="*/ 829360 h 3977558"/>
                <a:gd name="connsiteX7588" fmla="*/ 3736894 w 5235586"/>
                <a:gd name="connsiteY7588" fmla="*/ 826550 h 3977558"/>
                <a:gd name="connsiteX7589" fmla="*/ 3784693 w 5235586"/>
                <a:gd name="connsiteY7589" fmla="*/ 778748 h 3977558"/>
                <a:gd name="connsiteX7590" fmla="*/ 3630045 w 5235586"/>
                <a:gd name="connsiteY7590" fmla="*/ 778748 h 3977558"/>
                <a:gd name="connsiteX7591" fmla="*/ 3677848 w 5235586"/>
                <a:gd name="connsiteY7591" fmla="*/ 826550 h 3977558"/>
                <a:gd name="connsiteX7592" fmla="*/ 3680658 w 5235586"/>
                <a:gd name="connsiteY7592" fmla="*/ 829360 h 3977558"/>
                <a:gd name="connsiteX7593" fmla="*/ 3677848 w 5235586"/>
                <a:gd name="connsiteY7593" fmla="*/ 832171 h 3977558"/>
                <a:gd name="connsiteX7594" fmla="*/ 3632856 w 5235586"/>
                <a:gd name="connsiteY7594" fmla="*/ 877163 h 3977558"/>
                <a:gd name="connsiteX7595" fmla="*/ 3630045 w 5235586"/>
                <a:gd name="connsiteY7595" fmla="*/ 879973 h 3977558"/>
                <a:gd name="connsiteX7596" fmla="*/ 3627232 w 5235586"/>
                <a:gd name="connsiteY7596" fmla="*/ 877163 h 3977558"/>
                <a:gd name="connsiteX7597" fmla="*/ 3582246 w 5235586"/>
                <a:gd name="connsiteY7597" fmla="*/ 832171 h 3977558"/>
                <a:gd name="connsiteX7598" fmla="*/ 3579433 w 5235586"/>
                <a:gd name="connsiteY7598" fmla="*/ 829360 h 3977558"/>
                <a:gd name="connsiteX7599" fmla="*/ 3582246 w 5235586"/>
                <a:gd name="connsiteY7599" fmla="*/ 826550 h 3977558"/>
                <a:gd name="connsiteX7600" fmla="*/ 3630045 w 5235586"/>
                <a:gd name="connsiteY7600" fmla="*/ 778748 h 3977558"/>
                <a:gd name="connsiteX7601" fmla="*/ 3472581 w 5235586"/>
                <a:gd name="connsiteY7601" fmla="*/ 778748 h 3977558"/>
                <a:gd name="connsiteX7602" fmla="*/ 3520384 w 5235586"/>
                <a:gd name="connsiteY7602" fmla="*/ 826550 h 3977558"/>
                <a:gd name="connsiteX7603" fmla="*/ 3523194 w 5235586"/>
                <a:gd name="connsiteY7603" fmla="*/ 829360 h 3977558"/>
                <a:gd name="connsiteX7604" fmla="*/ 3520384 w 5235586"/>
                <a:gd name="connsiteY7604" fmla="*/ 832171 h 3977558"/>
                <a:gd name="connsiteX7605" fmla="*/ 3475395 w 5235586"/>
                <a:gd name="connsiteY7605" fmla="*/ 877163 h 3977558"/>
                <a:gd name="connsiteX7606" fmla="*/ 3472581 w 5235586"/>
                <a:gd name="connsiteY7606" fmla="*/ 879973 h 3977558"/>
                <a:gd name="connsiteX7607" fmla="*/ 3469771 w 5235586"/>
                <a:gd name="connsiteY7607" fmla="*/ 877163 h 3977558"/>
                <a:gd name="connsiteX7608" fmla="*/ 3424782 w 5235586"/>
                <a:gd name="connsiteY7608" fmla="*/ 832171 h 3977558"/>
                <a:gd name="connsiteX7609" fmla="*/ 3421969 w 5235586"/>
                <a:gd name="connsiteY7609" fmla="*/ 829360 h 3977558"/>
                <a:gd name="connsiteX7610" fmla="*/ 3424782 w 5235586"/>
                <a:gd name="connsiteY7610" fmla="*/ 826550 h 3977558"/>
                <a:gd name="connsiteX7611" fmla="*/ 3472581 w 5235586"/>
                <a:gd name="connsiteY7611" fmla="*/ 778748 h 3977558"/>
                <a:gd name="connsiteX7612" fmla="*/ 3317933 w 5235586"/>
                <a:gd name="connsiteY7612" fmla="*/ 778748 h 3977558"/>
                <a:gd name="connsiteX7613" fmla="*/ 3365736 w 5235586"/>
                <a:gd name="connsiteY7613" fmla="*/ 826550 h 3977558"/>
                <a:gd name="connsiteX7614" fmla="*/ 3368546 w 5235586"/>
                <a:gd name="connsiteY7614" fmla="*/ 829360 h 3977558"/>
                <a:gd name="connsiteX7615" fmla="*/ 3365736 w 5235586"/>
                <a:gd name="connsiteY7615" fmla="*/ 832171 h 3977558"/>
                <a:gd name="connsiteX7616" fmla="*/ 3320747 w 5235586"/>
                <a:gd name="connsiteY7616" fmla="*/ 877163 h 3977558"/>
                <a:gd name="connsiteX7617" fmla="*/ 3317933 w 5235586"/>
                <a:gd name="connsiteY7617" fmla="*/ 879973 h 3977558"/>
                <a:gd name="connsiteX7618" fmla="*/ 3315123 w 5235586"/>
                <a:gd name="connsiteY7618" fmla="*/ 877163 h 3977558"/>
                <a:gd name="connsiteX7619" fmla="*/ 3270134 w 5235586"/>
                <a:gd name="connsiteY7619" fmla="*/ 832171 h 3977558"/>
                <a:gd name="connsiteX7620" fmla="*/ 3267321 w 5235586"/>
                <a:gd name="connsiteY7620" fmla="*/ 829360 h 3977558"/>
                <a:gd name="connsiteX7621" fmla="*/ 3270134 w 5235586"/>
                <a:gd name="connsiteY7621" fmla="*/ 826550 h 3977558"/>
                <a:gd name="connsiteX7622" fmla="*/ 3317933 w 5235586"/>
                <a:gd name="connsiteY7622" fmla="*/ 778748 h 3977558"/>
                <a:gd name="connsiteX7623" fmla="*/ 3163283 w 5235586"/>
                <a:gd name="connsiteY7623" fmla="*/ 778748 h 3977558"/>
                <a:gd name="connsiteX7624" fmla="*/ 3211085 w 5235586"/>
                <a:gd name="connsiteY7624" fmla="*/ 826550 h 3977558"/>
                <a:gd name="connsiteX7625" fmla="*/ 3213895 w 5235586"/>
                <a:gd name="connsiteY7625" fmla="*/ 829360 h 3977558"/>
                <a:gd name="connsiteX7626" fmla="*/ 3211085 w 5235586"/>
                <a:gd name="connsiteY7626" fmla="*/ 832171 h 3977558"/>
                <a:gd name="connsiteX7627" fmla="*/ 3166096 w 5235586"/>
                <a:gd name="connsiteY7627" fmla="*/ 877163 h 3977558"/>
                <a:gd name="connsiteX7628" fmla="*/ 3163283 w 5235586"/>
                <a:gd name="connsiteY7628" fmla="*/ 879973 h 3977558"/>
                <a:gd name="connsiteX7629" fmla="*/ 3160472 w 5235586"/>
                <a:gd name="connsiteY7629" fmla="*/ 877163 h 3977558"/>
                <a:gd name="connsiteX7630" fmla="*/ 3115483 w 5235586"/>
                <a:gd name="connsiteY7630" fmla="*/ 832171 h 3977558"/>
                <a:gd name="connsiteX7631" fmla="*/ 3112670 w 5235586"/>
                <a:gd name="connsiteY7631" fmla="*/ 829360 h 3977558"/>
                <a:gd name="connsiteX7632" fmla="*/ 3115483 w 5235586"/>
                <a:gd name="connsiteY7632" fmla="*/ 826550 h 3977558"/>
                <a:gd name="connsiteX7633" fmla="*/ 3163283 w 5235586"/>
                <a:gd name="connsiteY7633" fmla="*/ 778748 h 3977558"/>
                <a:gd name="connsiteX7634" fmla="*/ 3005823 w 5235586"/>
                <a:gd name="connsiteY7634" fmla="*/ 778748 h 3977558"/>
                <a:gd name="connsiteX7635" fmla="*/ 3053626 w 5235586"/>
                <a:gd name="connsiteY7635" fmla="*/ 826550 h 3977558"/>
                <a:gd name="connsiteX7636" fmla="*/ 3056436 w 5235586"/>
                <a:gd name="connsiteY7636" fmla="*/ 829360 h 3977558"/>
                <a:gd name="connsiteX7637" fmla="*/ 3053626 w 5235586"/>
                <a:gd name="connsiteY7637" fmla="*/ 832171 h 3977558"/>
                <a:gd name="connsiteX7638" fmla="*/ 3008634 w 5235586"/>
                <a:gd name="connsiteY7638" fmla="*/ 877163 h 3977558"/>
                <a:gd name="connsiteX7639" fmla="*/ 3005823 w 5235586"/>
                <a:gd name="connsiteY7639" fmla="*/ 879973 h 3977558"/>
                <a:gd name="connsiteX7640" fmla="*/ 3003010 w 5235586"/>
                <a:gd name="connsiteY7640" fmla="*/ 877163 h 3977558"/>
                <a:gd name="connsiteX7641" fmla="*/ 2958021 w 5235586"/>
                <a:gd name="connsiteY7641" fmla="*/ 832171 h 3977558"/>
                <a:gd name="connsiteX7642" fmla="*/ 2955211 w 5235586"/>
                <a:gd name="connsiteY7642" fmla="*/ 829360 h 3977558"/>
                <a:gd name="connsiteX7643" fmla="*/ 2958021 w 5235586"/>
                <a:gd name="connsiteY7643" fmla="*/ 826550 h 3977558"/>
                <a:gd name="connsiteX7644" fmla="*/ 3005823 w 5235586"/>
                <a:gd name="connsiteY7644" fmla="*/ 778748 h 3977558"/>
                <a:gd name="connsiteX7645" fmla="*/ 2851172 w 5235586"/>
                <a:gd name="connsiteY7645" fmla="*/ 778748 h 3977558"/>
                <a:gd name="connsiteX7646" fmla="*/ 2898975 w 5235586"/>
                <a:gd name="connsiteY7646" fmla="*/ 826550 h 3977558"/>
                <a:gd name="connsiteX7647" fmla="*/ 2901785 w 5235586"/>
                <a:gd name="connsiteY7647" fmla="*/ 829360 h 3977558"/>
                <a:gd name="connsiteX7648" fmla="*/ 2898975 w 5235586"/>
                <a:gd name="connsiteY7648" fmla="*/ 832171 h 3977558"/>
                <a:gd name="connsiteX7649" fmla="*/ 2853983 w 5235586"/>
                <a:gd name="connsiteY7649" fmla="*/ 877163 h 3977558"/>
                <a:gd name="connsiteX7650" fmla="*/ 2851172 w 5235586"/>
                <a:gd name="connsiteY7650" fmla="*/ 879973 h 3977558"/>
                <a:gd name="connsiteX7651" fmla="*/ 2848359 w 5235586"/>
                <a:gd name="connsiteY7651" fmla="*/ 877163 h 3977558"/>
                <a:gd name="connsiteX7652" fmla="*/ 2803370 w 5235586"/>
                <a:gd name="connsiteY7652" fmla="*/ 832171 h 3977558"/>
                <a:gd name="connsiteX7653" fmla="*/ 2800560 w 5235586"/>
                <a:gd name="connsiteY7653" fmla="*/ 829360 h 3977558"/>
                <a:gd name="connsiteX7654" fmla="*/ 2803370 w 5235586"/>
                <a:gd name="connsiteY7654" fmla="*/ 826550 h 3977558"/>
                <a:gd name="connsiteX7655" fmla="*/ 2851172 w 5235586"/>
                <a:gd name="connsiteY7655" fmla="*/ 778748 h 3977558"/>
                <a:gd name="connsiteX7656" fmla="*/ 2696525 w 5235586"/>
                <a:gd name="connsiteY7656" fmla="*/ 778748 h 3977558"/>
                <a:gd name="connsiteX7657" fmla="*/ 2744328 w 5235586"/>
                <a:gd name="connsiteY7657" fmla="*/ 826550 h 3977558"/>
                <a:gd name="connsiteX7658" fmla="*/ 2747138 w 5235586"/>
                <a:gd name="connsiteY7658" fmla="*/ 829360 h 3977558"/>
                <a:gd name="connsiteX7659" fmla="*/ 2744328 w 5235586"/>
                <a:gd name="connsiteY7659" fmla="*/ 832171 h 3977558"/>
                <a:gd name="connsiteX7660" fmla="*/ 2699336 w 5235586"/>
                <a:gd name="connsiteY7660" fmla="*/ 877163 h 3977558"/>
                <a:gd name="connsiteX7661" fmla="*/ 2696525 w 5235586"/>
                <a:gd name="connsiteY7661" fmla="*/ 879973 h 3977558"/>
                <a:gd name="connsiteX7662" fmla="*/ 2693712 w 5235586"/>
                <a:gd name="connsiteY7662" fmla="*/ 877163 h 3977558"/>
                <a:gd name="connsiteX7663" fmla="*/ 2648723 w 5235586"/>
                <a:gd name="connsiteY7663" fmla="*/ 832171 h 3977558"/>
                <a:gd name="connsiteX7664" fmla="*/ 2645913 w 5235586"/>
                <a:gd name="connsiteY7664" fmla="*/ 829360 h 3977558"/>
                <a:gd name="connsiteX7665" fmla="*/ 2648723 w 5235586"/>
                <a:gd name="connsiteY7665" fmla="*/ 826550 h 3977558"/>
                <a:gd name="connsiteX7666" fmla="*/ 2696525 w 5235586"/>
                <a:gd name="connsiteY7666" fmla="*/ 778748 h 3977558"/>
                <a:gd name="connsiteX7667" fmla="*/ 2539061 w 5235586"/>
                <a:gd name="connsiteY7667" fmla="*/ 778748 h 3977558"/>
                <a:gd name="connsiteX7668" fmla="*/ 2586863 w 5235586"/>
                <a:gd name="connsiteY7668" fmla="*/ 826550 h 3977558"/>
                <a:gd name="connsiteX7669" fmla="*/ 2589673 w 5235586"/>
                <a:gd name="connsiteY7669" fmla="*/ 829360 h 3977558"/>
                <a:gd name="connsiteX7670" fmla="*/ 2586863 w 5235586"/>
                <a:gd name="connsiteY7670" fmla="*/ 832171 h 3977558"/>
                <a:gd name="connsiteX7671" fmla="*/ 2541874 w 5235586"/>
                <a:gd name="connsiteY7671" fmla="*/ 877163 h 3977558"/>
                <a:gd name="connsiteX7672" fmla="*/ 2539061 w 5235586"/>
                <a:gd name="connsiteY7672" fmla="*/ 879973 h 3977558"/>
                <a:gd name="connsiteX7673" fmla="*/ 2536247 w 5235586"/>
                <a:gd name="connsiteY7673" fmla="*/ 877163 h 3977558"/>
                <a:gd name="connsiteX7674" fmla="*/ 2491261 w 5235586"/>
                <a:gd name="connsiteY7674" fmla="*/ 832171 h 3977558"/>
                <a:gd name="connsiteX7675" fmla="*/ 2488448 w 5235586"/>
                <a:gd name="connsiteY7675" fmla="*/ 829360 h 3977558"/>
                <a:gd name="connsiteX7676" fmla="*/ 2491261 w 5235586"/>
                <a:gd name="connsiteY7676" fmla="*/ 826550 h 3977558"/>
                <a:gd name="connsiteX7677" fmla="*/ 2539061 w 5235586"/>
                <a:gd name="connsiteY7677" fmla="*/ 778748 h 3977558"/>
                <a:gd name="connsiteX7678" fmla="*/ 2384413 w 5235586"/>
                <a:gd name="connsiteY7678" fmla="*/ 778748 h 3977558"/>
                <a:gd name="connsiteX7679" fmla="*/ 2432215 w 5235586"/>
                <a:gd name="connsiteY7679" fmla="*/ 826550 h 3977558"/>
                <a:gd name="connsiteX7680" fmla="*/ 2435025 w 5235586"/>
                <a:gd name="connsiteY7680" fmla="*/ 829360 h 3977558"/>
                <a:gd name="connsiteX7681" fmla="*/ 2432215 w 5235586"/>
                <a:gd name="connsiteY7681" fmla="*/ 832171 h 3977558"/>
                <a:gd name="connsiteX7682" fmla="*/ 2387226 w 5235586"/>
                <a:gd name="connsiteY7682" fmla="*/ 877163 h 3977558"/>
                <a:gd name="connsiteX7683" fmla="*/ 2384413 w 5235586"/>
                <a:gd name="connsiteY7683" fmla="*/ 879973 h 3977558"/>
                <a:gd name="connsiteX7684" fmla="*/ 2381599 w 5235586"/>
                <a:gd name="connsiteY7684" fmla="*/ 877163 h 3977558"/>
                <a:gd name="connsiteX7685" fmla="*/ 2336613 w 5235586"/>
                <a:gd name="connsiteY7685" fmla="*/ 832171 h 3977558"/>
                <a:gd name="connsiteX7686" fmla="*/ 2333800 w 5235586"/>
                <a:gd name="connsiteY7686" fmla="*/ 829360 h 3977558"/>
                <a:gd name="connsiteX7687" fmla="*/ 2336613 w 5235586"/>
                <a:gd name="connsiteY7687" fmla="*/ 826550 h 3977558"/>
                <a:gd name="connsiteX7688" fmla="*/ 2384413 w 5235586"/>
                <a:gd name="connsiteY7688" fmla="*/ 778748 h 3977558"/>
                <a:gd name="connsiteX7689" fmla="*/ 2229761 w 5235586"/>
                <a:gd name="connsiteY7689" fmla="*/ 778748 h 3977558"/>
                <a:gd name="connsiteX7690" fmla="*/ 2277564 w 5235586"/>
                <a:gd name="connsiteY7690" fmla="*/ 826550 h 3977558"/>
                <a:gd name="connsiteX7691" fmla="*/ 2280374 w 5235586"/>
                <a:gd name="connsiteY7691" fmla="*/ 829360 h 3977558"/>
                <a:gd name="connsiteX7692" fmla="*/ 2277564 w 5235586"/>
                <a:gd name="connsiteY7692" fmla="*/ 832171 h 3977558"/>
                <a:gd name="connsiteX7693" fmla="*/ 2232575 w 5235586"/>
                <a:gd name="connsiteY7693" fmla="*/ 877163 h 3977558"/>
                <a:gd name="connsiteX7694" fmla="*/ 2229761 w 5235586"/>
                <a:gd name="connsiteY7694" fmla="*/ 879973 h 3977558"/>
                <a:gd name="connsiteX7695" fmla="*/ 2226948 w 5235586"/>
                <a:gd name="connsiteY7695" fmla="*/ 877163 h 3977558"/>
                <a:gd name="connsiteX7696" fmla="*/ 2181962 w 5235586"/>
                <a:gd name="connsiteY7696" fmla="*/ 832171 h 3977558"/>
                <a:gd name="connsiteX7697" fmla="*/ 2179149 w 5235586"/>
                <a:gd name="connsiteY7697" fmla="*/ 829360 h 3977558"/>
                <a:gd name="connsiteX7698" fmla="*/ 2181962 w 5235586"/>
                <a:gd name="connsiteY7698" fmla="*/ 826550 h 3977558"/>
                <a:gd name="connsiteX7699" fmla="*/ 2229761 w 5235586"/>
                <a:gd name="connsiteY7699" fmla="*/ 778748 h 3977558"/>
                <a:gd name="connsiteX7700" fmla="*/ 2075115 w 5235586"/>
                <a:gd name="connsiteY7700" fmla="*/ 778748 h 3977558"/>
                <a:gd name="connsiteX7701" fmla="*/ 2122917 w 5235586"/>
                <a:gd name="connsiteY7701" fmla="*/ 826550 h 3977558"/>
                <a:gd name="connsiteX7702" fmla="*/ 2125727 w 5235586"/>
                <a:gd name="connsiteY7702" fmla="*/ 829360 h 3977558"/>
                <a:gd name="connsiteX7703" fmla="*/ 2122917 w 5235586"/>
                <a:gd name="connsiteY7703" fmla="*/ 832171 h 3977558"/>
                <a:gd name="connsiteX7704" fmla="*/ 2077928 w 5235586"/>
                <a:gd name="connsiteY7704" fmla="*/ 877163 h 3977558"/>
                <a:gd name="connsiteX7705" fmla="*/ 2075115 w 5235586"/>
                <a:gd name="connsiteY7705" fmla="*/ 879973 h 3977558"/>
                <a:gd name="connsiteX7706" fmla="*/ 2072301 w 5235586"/>
                <a:gd name="connsiteY7706" fmla="*/ 877163 h 3977558"/>
                <a:gd name="connsiteX7707" fmla="*/ 2027315 w 5235586"/>
                <a:gd name="connsiteY7707" fmla="*/ 832171 h 3977558"/>
                <a:gd name="connsiteX7708" fmla="*/ 2024502 w 5235586"/>
                <a:gd name="connsiteY7708" fmla="*/ 829360 h 3977558"/>
                <a:gd name="connsiteX7709" fmla="*/ 2027315 w 5235586"/>
                <a:gd name="connsiteY7709" fmla="*/ 826550 h 3977558"/>
                <a:gd name="connsiteX7710" fmla="*/ 2075115 w 5235586"/>
                <a:gd name="connsiteY7710" fmla="*/ 778748 h 3977558"/>
                <a:gd name="connsiteX7711" fmla="*/ 1917652 w 5235586"/>
                <a:gd name="connsiteY7711" fmla="*/ 778748 h 3977558"/>
                <a:gd name="connsiteX7712" fmla="*/ 1965455 w 5235586"/>
                <a:gd name="connsiteY7712" fmla="*/ 826550 h 3977558"/>
                <a:gd name="connsiteX7713" fmla="*/ 1968265 w 5235586"/>
                <a:gd name="connsiteY7713" fmla="*/ 829360 h 3977558"/>
                <a:gd name="connsiteX7714" fmla="*/ 1965455 w 5235586"/>
                <a:gd name="connsiteY7714" fmla="*/ 832171 h 3977558"/>
                <a:gd name="connsiteX7715" fmla="*/ 1920463 w 5235586"/>
                <a:gd name="connsiteY7715" fmla="*/ 877163 h 3977558"/>
                <a:gd name="connsiteX7716" fmla="*/ 1917652 w 5235586"/>
                <a:gd name="connsiteY7716" fmla="*/ 879973 h 3977558"/>
                <a:gd name="connsiteX7717" fmla="*/ 1914839 w 5235586"/>
                <a:gd name="connsiteY7717" fmla="*/ 877163 h 3977558"/>
                <a:gd name="connsiteX7718" fmla="*/ 1869850 w 5235586"/>
                <a:gd name="connsiteY7718" fmla="*/ 832171 h 3977558"/>
                <a:gd name="connsiteX7719" fmla="*/ 1867040 w 5235586"/>
                <a:gd name="connsiteY7719" fmla="*/ 829360 h 3977558"/>
                <a:gd name="connsiteX7720" fmla="*/ 1869850 w 5235586"/>
                <a:gd name="connsiteY7720" fmla="*/ 826550 h 3977558"/>
                <a:gd name="connsiteX7721" fmla="*/ 1917652 w 5235586"/>
                <a:gd name="connsiteY7721" fmla="*/ 778748 h 3977558"/>
                <a:gd name="connsiteX7722" fmla="*/ 1763004 w 5235586"/>
                <a:gd name="connsiteY7722" fmla="*/ 778748 h 3977558"/>
                <a:gd name="connsiteX7723" fmla="*/ 1810807 w 5235586"/>
                <a:gd name="connsiteY7723" fmla="*/ 826550 h 3977558"/>
                <a:gd name="connsiteX7724" fmla="*/ 1813617 w 5235586"/>
                <a:gd name="connsiteY7724" fmla="*/ 829360 h 3977558"/>
                <a:gd name="connsiteX7725" fmla="*/ 1810807 w 5235586"/>
                <a:gd name="connsiteY7725" fmla="*/ 832171 h 3977558"/>
                <a:gd name="connsiteX7726" fmla="*/ 1765815 w 5235586"/>
                <a:gd name="connsiteY7726" fmla="*/ 877163 h 3977558"/>
                <a:gd name="connsiteX7727" fmla="*/ 1763004 w 5235586"/>
                <a:gd name="connsiteY7727" fmla="*/ 879973 h 3977558"/>
                <a:gd name="connsiteX7728" fmla="*/ 1760191 w 5235586"/>
                <a:gd name="connsiteY7728" fmla="*/ 877163 h 3977558"/>
                <a:gd name="connsiteX7729" fmla="*/ 1715202 w 5235586"/>
                <a:gd name="connsiteY7729" fmla="*/ 832171 h 3977558"/>
                <a:gd name="connsiteX7730" fmla="*/ 1712392 w 5235586"/>
                <a:gd name="connsiteY7730" fmla="*/ 829360 h 3977558"/>
                <a:gd name="connsiteX7731" fmla="*/ 1715202 w 5235586"/>
                <a:gd name="connsiteY7731" fmla="*/ 826550 h 3977558"/>
                <a:gd name="connsiteX7732" fmla="*/ 1763004 w 5235586"/>
                <a:gd name="connsiteY7732" fmla="*/ 778748 h 3977558"/>
                <a:gd name="connsiteX7733" fmla="*/ 1608353 w 5235586"/>
                <a:gd name="connsiteY7733" fmla="*/ 778748 h 3977558"/>
                <a:gd name="connsiteX7734" fmla="*/ 1656156 w 5235586"/>
                <a:gd name="connsiteY7734" fmla="*/ 826550 h 3977558"/>
                <a:gd name="connsiteX7735" fmla="*/ 1658966 w 5235586"/>
                <a:gd name="connsiteY7735" fmla="*/ 829360 h 3977558"/>
                <a:gd name="connsiteX7736" fmla="*/ 1656156 w 5235586"/>
                <a:gd name="connsiteY7736" fmla="*/ 832171 h 3977558"/>
                <a:gd name="connsiteX7737" fmla="*/ 1611164 w 5235586"/>
                <a:gd name="connsiteY7737" fmla="*/ 877163 h 3977558"/>
                <a:gd name="connsiteX7738" fmla="*/ 1608353 w 5235586"/>
                <a:gd name="connsiteY7738" fmla="*/ 879973 h 3977558"/>
                <a:gd name="connsiteX7739" fmla="*/ 1605540 w 5235586"/>
                <a:gd name="connsiteY7739" fmla="*/ 877163 h 3977558"/>
                <a:gd name="connsiteX7740" fmla="*/ 1560551 w 5235586"/>
                <a:gd name="connsiteY7740" fmla="*/ 832171 h 3977558"/>
                <a:gd name="connsiteX7741" fmla="*/ 1557741 w 5235586"/>
                <a:gd name="connsiteY7741" fmla="*/ 829360 h 3977558"/>
                <a:gd name="connsiteX7742" fmla="*/ 1560551 w 5235586"/>
                <a:gd name="connsiteY7742" fmla="*/ 826550 h 3977558"/>
                <a:gd name="connsiteX7743" fmla="*/ 1608353 w 5235586"/>
                <a:gd name="connsiteY7743" fmla="*/ 778748 h 3977558"/>
                <a:gd name="connsiteX7744" fmla="*/ 1450892 w 5235586"/>
                <a:gd name="connsiteY7744" fmla="*/ 778748 h 3977558"/>
                <a:gd name="connsiteX7745" fmla="*/ 1498695 w 5235586"/>
                <a:gd name="connsiteY7745" fmla="*/ 826550 h 3977558"/>
                <a:gd name="connsiteX7746" fmla="*/ 1501505 w 5235586"/>
                <a:gd name="connsiteY7746" fmla="*/ 829360 h 3977558"/>
                <a:gd name="connsiteX7747" fmla="*/ 1498695 w 5235586"/>
                <a:gd name="connsiteY7747" fmla="*/ 832171 h 3977558"/>
                <a:gd name="connsiteX7748" fmla="*/ 1453706 w 5235586"/>
                <a:gd name="connsiteY7748" fmla="*/ 877163 h 3977558"/>
                <a:gd name="connsiteX7749" fmla="*/ 1450892 w 5235586"/>
                <a:gd name="connsiteY7749" fmla="*/ 879973 h 3977558"/>
                <a:gd name="connsiteX7750" fmla="*/ 1448079 w 5235586"/>
                <a:gd name="connsiteY7750" fmla="*/ 877163 h 3977558"/>
                <a:gd name="connsiteX7751" fmla="*/ 1403090 w 5235586"/>
                <a:gd name="connsiteY7751" fmla="*/ 832171 h 3977558"/>
                <a:gd name="connsiteX7752" fmla="*/ 1400280 w 5235586"/>
                <a:gd name="connsiteY7752" fmla="*/ 829360 h 3977558"/>
                <a:gd name="connsiteX7753" fmla="*/ 1403090 w 5235586"/>
                <a:gd name="connsiteY7753" fmla="*/ 826550 h 3977558"/>
                <a:gd name="connsiteX7754" fmla="*/ 1450892 w 5235586"/>
                <a:gd name="connsiteY7754" fmla="*/ 778748 h 3977558"/>
                <a:gd name="connsiteX7755" fmla="*/ 1296244 w 5235586"/>
                <a:gd name="connsiteY7755" fmla="*/ 778748 h 3977558"/>
                <a:gd name="connsiteX7756" fmla="*/ 1344046 w 5235586"/>
                <a:gd name="connsiteY7756" fmla="*/ 826550 h 3977558"/>
                <a:gd name="connsiteX7757" fmla="*/ 1346857 w 5235586"/>
                <a:gd name="connsiteY7757" fmla="*/ 829360 h 3977558"/>
                <a:gd name="connsiteX7758" fmla="*/ 1344046 w 5235586"/>
                <a:gd name="connsiteY7758" fmla="*/ 832171 h 3977558"/>
                <a:gd name="connsiteX7759" fmla="*/ 1299058 w 5235586"/>
                <a:gd name="connsiteY7759" fmla="*/ 877163 h 3977558"/>
                <a:gd name="connsiteX7760" fmla="*/ 1296244 w 5235586"/>
                <a:gd name="connsiteY7760" fmla="*/ 879973 h 3977558"/>
                <a:gd name="connsiteX7761" fmla="*/ 1293431 w 5235586"/>
                <a:gd name="connsiteY7761" fmla="*/ 877163 h 3977558"/>
                <a:gd name="connsiteX7762" fmla="*/ 1248442 w 5235586"/>
                <a:gd name="connsiteY7762" fmla="*/ 832171 h 3977558"/>
                <a:gd name="connsiteX7763" fmla="*/ 1245632 w 5235586"/>
                <a:gd name="connsiteY7763" fmla="*/ 829360 h 3977558"/>
                <a:gd name="connsiteX7764" fmla="*/ 1248442 w 5235586"/>
                <a:gd name="connsiteY7764" fmla="*/ 826550 h 3977558"/>
                <a:gd name="connsiteX7765" fmla="*/ 1296244 w 5235586"/>
                <a:gd name="connsiteY7765" fmla="*/ 778748 h 3977558"/>
                <a:gd name="connsiteX7766" fmla="*/ 1141593 w 5235586"/>
                <a:gd name="connsiteY7766" fmla="*/ 778748 h 3977558"/>
                <a:gd name="connsiteX7767" fmla="*/ 1189395 w 5235586"/>
                <a:gd name="connsiteY7767" fmla="*/ 826550 h 3977558"/>
                <a:gd name="connsiteX7768" fmla="*/ 1192206 w 5235586"/>
                <a:gd name="connsiteY7768" fmla="*/ 829360 h 3977558"/>
                <a:gd name="connsiteX7769" fmla="*/ 1189395 w 5235586"/>
                <a:gd name="connsiteY7769" fmla="*/ 832171 h 3977558"/>
                <a:gd name="connsiteX7770" fmla="*/ 1144407 w 5235586"/>
                <a:gd name="connsiteY7770" fmla="*/ 877163 h 3977558"/>
                <a:gd name="connsiteX7771" fmla="*/ 1141593 w 5235586"/>
                <a:gd name="connsiteY7771" fmla="*/ 879973 h 3977558"/>
                <a:gd name="connsiteX7772" fmla="*/ 1138780 w 5235586"/>
                <a:gd name="connsiteY7772" fmla="*/ 877163 h 3977558"/>
                <a:gd name="connsiteX7773" fmla="*/ 1093791 w 5235586"/>
                <a:gd name="connsiteY7773" fmla="*/ 832171 h 3977558"/>
                <a:gd name="connsiteX7774" fmla="*/ 1090981 w 5235586"/>
                <a:gd name="connsiteY7774" fmla="*/ 829360 h 3977558"/>
                <a:gd name="connsiteX7775" fmla="*/ 1093791 w 5235586"/>
                <a:gd name="connsiteY7775" fmla="*/ 826550 h 3977558"/>
                <a:gd name="connsiteX7776" fmla="*/ 1141593 w 5235586"/>
                <a:gd name="connsiteY7776" fmla="*/ 778748 h 3977558"/>
                <a:gd name="connsiteX7777" fmla="*/ 984132 w 5235586"/>
                <a:gd name="connsiteY7777" fmla="*/ 778748 h 3977558"/>
                <a:gd name="connsiteX7778" fmla="*/ 1031934 w 5235586"/>
                <a:gd name="connsiteY7778" fmla="*/ 826550 h 3977558"/>
                <a:gd name="connsiteX7779" fmla="*/ 1034745 w 5235586"/>
                <a:gd name="connsiteY7779" fmla="*/ 829360 h 3977558"/>
                <a:gd name="connsiteX7780" fmla="*/ 1031934 w 5235586"/>
                <a:gd name="connsiteY7780" fmla="*/ 832171 h 3977558"/>
                <a:gd name="connsiteX7781" fmla="*/ 986946 w 5235586"/>
                <a:gd name="connsiteY7781" fmla="*/ 877163 h 3977558"/>
                <a:gd name="connsiteX7782" fmla="*/ 984132 w 5235586"/>
                <a:gd name="connsiteY7782" fmla="*/ 879973 h 3977558"/>
                <a:gd name="connsiteX7783" fmla="*/ 981319 w 5235586"/>
                <a:gd name="connsiteY7783" fmla="*/ 877163 h 3977558"/>
                <a:gd name="connsiteX7784" fmla="*/ 936330 w 5235586"/>
                <a:gd name="connsiteY7784" fmla="*/ 832171 h 3977558"/>
                <a:gd name="connsiteX7785" fmla="*/ 933520 w 5235586"/>
                <a:gd name="connsiteY7785" fmla="*/ 829360 h 3977558"/>
                <a:gd name="connsiteX7786" fmla="*/ 936330 w 5235586"/>
                <a:gd name="connsiteY7786" fmla="*/ 826550 h 3977558"/>
                <a:gd name="connsiteX7787" fmla="*/ 984132 w 5235586"/>
                <a:gd name="connsiteY7787" fmla="*/ 778748 h 3977558"/>
                <a:gd name="connsiteX7788" fmla="*/ 829484 w 5235586"/>
                <a:gd name="connsiteY7788" fmla="*/ 778748 h 3977558"/>
                <a:gd name="connsiteX7789" fmla="*/ 877286 w 5235586"/>
                <a:gd name="connsiteY7789" fmla="*/ 826550 h 3977558"/>
                <a:gd name="connsiteX7790" fmla="*/ 880097 w 5235586"/>
                <a:gd name="connsiteY7790" fmla="*/ 829360 h 3977558"/>
                <a:gd name="connsiteX7791" fmla="*/ 877286 w 5235586"/>
                <a:gd name="connsiteY7791" fmla="*/ 832171 h 3977558"/>
                <a:gd name="connsiteX7792" fmla="*/ 832298 w 5235586"/>
                <a:gd name="connsiteY7792" fmla="*/ 877163 h 3977558"/>
                <a:gd name="connsiteX7793" fmla="*/ 829484 w 5235586"/>
                <a:gd name="connsiteY7793" fmla="*/ 879973 h 3977558"/>
                <a:gd name="connsiteX7794" fmla="*/ 826671 w 5235586"/>
                <a:gd name="connsiteY7794" fmla="*/ 877163 h 3977558"/>
                <a:gd name="connsiteX7795" fmla="*/ 781682 w 5235586"/>
                <a:gd name="connsiteY7795" fmla="*/ 832171 h 3977558"/>
                <a:gd name="connsiteX7796" fmla="*/ 778872 w 5235586"/>
                <a:gd name="connsiteY7796" fmla="*/ 829360 h 3977558"/>
                <a:gd name="connsiteX7797" fmla="*/ 781682 w 5235586"/>
                <a:gd name="connsiteY7797" fmla="*/ 826550 h 3977558"/>
                <a:gd name="connsiteX7798" fmla="*/ 829484 w 5235586"/>
                <a:gd name="connsiteY7798" fmla="*/ 778748 h 3977558"/>
                <a:gd name="connsiteX7799" fmla="*/ 674833 w 5235586"/>
                <a:gd name="connsiteY7799" fmla="*/ 778748 h 3977558"/>
                <a:gd name="connsiteX7800" fmla="*/ 722635 w 5235586"/>
                <a:gd name="connsiteY7800" fmla="*/ 826550 h 3977558"/>
                <a:gd name="connsiteX7801" fmla="*/ 725446 w 5235586"/>
                <a:gd name="connsiteY7801" fmla="*/ 829360 h 3977558"/>
                <a:gd name="connsiteX7802" fmla="*/ 722635 w 5235586"/>
                <a:gd name="connsiteY7802" fmla="*/ 832171 h 3977558"/>
                <a:gd name="connsiteX7803" fmla="*/ 677647 w 5235586"/>
                <a:gd name="connsiteY7803" fmla="*/ 877163 h 3977558"/>
                <a:gd name="connsiteX7804" fmla="*/ 674833 w 5235586"/>
                <a:gd name="connsiteY7804" fmla="*/ 879973 h 3977558"/>
                <a:gd name="connsiteX7805" fmla="*/ 672020 w 5235586"/>
                <a:gd name="connsiteY7805" fmla="*/ 877163 h 3977558"/>
                <a:gd name="connsiteX7806" fmla="*/ 627031 w 5235586"/>
                <a:gd name="connsiteY7806" fmla="*/ 832171 h 3977558"/>
                <a:gd name="connsiteX7807" fmla="*/ 624221 w 5235586"/>
                <a:gd name="connsiteY7807" fmla="*/ 829360 h 3977558"/>
                <a:gd name="connsiteX7808" fmla="*/ 627031 w 5235586"/>
                <a:gd name="connsiteY7808" fmla="*/ 826550 h 3977558"/>
                <a:gd name="connsiteX7809" fmla="*/ 674833 w 5235586"/>
                <a:gd name="connsiteY7809" fmla="*/ 778748 h 3977558"/>
                <a:gd name="connsiteX7810" fmla="*/ 517372 w 5235586"/>
                <a:gd name="connsiteY7810" fmla="*/ 778748 h 3977558"/>
                <a:gd name="connsiteX7811" fmla="*/ 565174 w 5235586"/>
                <a:gd name="connsiteY7811" fmla="*/ 826550 h 3977558"/>
                <a:gd name="connsiteX7812" fmla="*/ 567985 w 5235586"/>
                <a:gd name="connsiteY7812" fmla="*/ 829360 h 3977558"/>
                <a:gd name="connsiteX7813" fmla="*/ 565174 w 5235586"/>
                <a:gd name="connsiteY7813" fmla="*/ 832171 h 3977558"/>
                <a:gd name="connsiteX7814" fmla="*/ 520183 w 5235586"/>
                <a:gd name="connsiteY7814" fmla="*/ 877163 h 3977558"/>
                <a:gd name="connsiteX7815" fmla="*/ 517372 w 5235586"/>
                <a:gd name="connsiteY7815" fmla="*/ 879973 h 3977558"/>
                <a:gd name="connsiteX7816" fmla="*/ 514559 w 5235586"/>
                <a:gd name="connsiteY7816" fmla="*/ 877163 h 3977558"/>
                <a:gd name="connsiteX7817" fmla="*/ 469570 w 5235586"/>
                <a:gd name="connsiteY7817" fmla="*/ 832171 h 3977558"/>
                <a:gd name="connsiteX7818" fmla="*/ 466760 w 5235586"/>
                <a:gd name="connsiteY7818" fmla="*/ 829360 h 3977558"/>
                <a:gd name="connsiteX7819" fmla="*/ 469570 w 5235586"/>
                <a:gd name="connsiteY7819" fmla="*/ 826550 h 3977558"/>
                <a:gd name="connsiteX7820" fmla="*/ 517372 w 5235586"/>
                <a:gd name="connsiteY7820" fmla="*/ 778748 h 3977558"/>
                <a:gd name="connsiteX7821" fmla="*/ 362724 w 5235586"/>
                <a:gd name="connsiteY7821" fmla="*/ 778748 h 3977558"/>
                <a:gd name="connsiteX7822" fmla="*/ 410526 w 5235586"/>
                <a:gd name="connsiteY7822" fmla="*/ 826550 h 3977558"/>
                <a:gd name="connsiteX7823" fmla="*/ 413337 w 5235586"/>
                <a:gd name="connsiteY7823" fmla="*/ 829360 h 3977558"/>
                <a:gd name="connsiteX7824" fmla="*/ 410526 w 5235586"/>
                <a:gd name="connsiteY7824" fmla="*/ 832171 h 3977558"/>
                <a:gd name="connsiteX7825" fmla="*/ 365535 w 5235586"/>
                <a:gd name="connsiteY7825" fmla="*/ 877163 h 3977558"/>
                <a:gd name="connsiteX7826" fmla="*/ 362724 w 5235586"/>
                <a:gd name="connsiteY7826" fmla="*/ 879973 h 3977558"/>
                <a:gd name="connsiteX7827" fmla="*/ 359911 w 5235586"/>
                <a:gd name="connsiteY7827" fmla="*/ 877163 h 3977558"/>
                <a:gd name="connsiteX7828" fmla="*/ 314922 w 5235586"/>
                <a:gd name="connsiteY7828" fmla="*/ 832171 h 3977558"/>
                <a:gd name="connsiteX7829" fmla="*/ 312112 w 5235586"/>
                <a:gd name="connsiteY7829" fmla="*/ 829360 h 3977558"/>
                <a:gd name="connsiteX7830" fmla="*/ 314922 w 5235586"/>
                <a:gd name="connsiteY7830" fmla="*/ 826550 h 3977558"/>
                <a:gd name="connsiteX7831" fmla="*/ 362724 w 5235586"/>
                <a:gd name="connsiteY7831" fmla="*/ 778748 h 3977558"/>
                <a:gd name="connsiteX7832" fmla="*/ 208073 w 5235586"/>
                <a:gd name="connsiteY7832" fmla="*/ 778748 h 3977558"/>
                <a:gd name="connsiteX7833" fmla="*/ 255875 w 5235586"/>
                <a:gd name="connsiteY7833" fmla="*/ 826550 h 3977558"/>
                <a:gd name="connsiteX7834" fmla="*/ 258686 w 5235586"/>
                <a:gd name="connsiteY7834" fmla="*/ 829360 h 3977558"/>
                <a:gd name="connsiteX7835" fmla="*/ 255875 w 5235586"/>
                <a:gd name="connsiteY7835" fmla="*/ 832171 h 3977558"/>
                <a:gd name="connsiteX7836" fmla="*/ 210884 w 5235586"/>
                <a:gd name="connsiteY7836" fmla="*/ 877163 h 3977558"/>
                <a:gd name="connsiteX7837" fmla="*/ 208073 w 5235586"/>
                <a:gd name="connsiteY7837" fmla="*/ 879973 h 3977558"/>
                <a:gd name="connsiteX7838" fmla="*/ 205260 w 5235586"/>
                <a:gd name="connsiteY7838" fmla="*/ 877163 h 3977558"/>
                <a:gd name="connsiteX7839" fmla="*/ 160271 w 5235586"/>
                <a:gd name="connsiteY7839" fmla="*/ 832171 h 3977558"/>
                <a:gd name="connsiteX7840" fmla="*/ 157461 w 5235586"/>
                <a:gd name="connsiteY7840" fmla="*/ 829360 h 3977558"/>
                <a:gd name="connsiteX7841" fmla="*/ 160271 w 5235586"/>
                <a:gd name="connsiteY7841" fmla="*/ 826550 h 3977558"/>
                <a:gd name="connsiteX7842" fmla="*/ 208073 w 5235586"/>
                <a:gd name="connsiteY7842" fmla="*/ 778748 h 3977558"/>
                <a:gd name="connsiteX7843" fmla="*/ 50612 w 5235586"/>
                <a:gd name="connsiteY7843" fmla="*/ 778748 h 3977558"/>
                <a:gd name="connsiteX7844" fmla="*/ 98414 w 5235586"/>
                <a:gd name="connsiteY7844" fmla="*/ 826550 h 3977558"/>
                <a:gd name="connsiteX7845" fmla="*/ 101225 w 5235586"/>
                <a:gd name="connsiteY7845" fmla="*/ 829360 h 3977558"/>
                <a:gd name="connsiteX7846" fmla="*/ 98414 w 5235586"/>
                <a:gd name="connsiteY7846" fmla="*/ 832171 h 3977558"/>
                <a:gd name="connsiteX7847" fmla="*/ 53426 w 5235586"/>
                <a:gd name="connsiteY7847" fmla="*/ 877163 h 3977558"/>
                <a:gd name="connsiteX7848" fmla="*/ 50612 w 5235586"/>
                <a:gd name="connsiteY7848" fmla="*/ 879973 h 3977558"/>
                <a:gd name="connsiteX7849" fmla="*/ 47802 w 5235586"/>
                <a:gd name="connsiteY7849" fmla="*/ 877163 h 3977558"/>
                <a:gd name="connsiteX7850" fmla="*/ 2813 w 5235586"/>
                <a:gd name="connsiteY7850" fmla="*/ 832171 h 3977558"/>
                <a:gd name="connsiteX7851" fmla="*/ 0 w 5235586"/>
                <a:gd name="connsiteY7851" fmla="*/ 829360 h 3977558"/>
                <a:gd name="connsiteX7852" fmla="*/ 2813 w 5235586"/>
                <a:gd name="connsiteY7852" fmla="*/ 826550 h 3977558"/>
                <a:gd name="connsiteX7853" fmla="*/ 50612 w 5235586"/>
                <a:gd name="connsiteY7853" fmla="*/ 778748 h 3977558"/>
                <a:gd name="connsiteX7854" fmla="*/ 5184973 w 5235586"/>
                <a:gd name="connsiteY7854" fmla="*/ 621287 h 3977558"/>
                <a:gd name="connsiteX7855" fmla="*/ 5232776 w 5235586"/>
                <a:gd name="connsiteY7855" fmla="*/ 669089 h 3977558"/>
                <a:gd name="connsiteX7856" fmla="*/ 5235586 w 5235586"/>
                <a:gd name="connsiteY7856" fmla="*/ 671899 h 3977558"/>
                <a:gd name="connsiteX7857" fmla="*/ 5232776 w 5235586"/>
                <a:gd name="connsiteY7857" fmla="*/ 674713 h 3977558"/>
                <a:gd name="connsiteX7858" fmla="*/ 5187787 w 5235586"/>
                <a:gd name="connsiteY7858" fmla="*/ 719702 h 3977558"/>
                <a:gd name="connsiteX7859" fmla="*/ 5184973 w 5235586"/>
                <a:gd name="connsiteY7859" fmla="*/ 722512 h 3977558"/>
                <a:gd name="connsiteX7860" fmla="*/ 5182163 w 5235586"/>
                <a:gd name="connsiteY7860" fmla="*/ 719702 h 3977558"/>
                <a:gd name="connsiteX7861" fmla="*/ 5137174 w 5235586"/>
                <a:gd name="connsiteY7861" fmla="*/ 674713 h 3977558"/>
                <a:gd name="connsiteX7862" fmla="*/ 5134361 w 5235586"/>
                <a:gd name="connsiteY7862" fmla="*/ 671899 h 3977558"/>
                <a:gd name="connsiteX7863" fmla="*/ 5137174 w 5235586"/>
                <a:gd name="connsiteY7863" fmla="*/ 669089 h 3977558"/>
                <a:gd name="connsiteX7864" fmla="*/ 5184973 w 5235586"/>
                <a:gd name="connsiteY7864" fmla="*/ 621287 h 3977558"/>
                <a:gd name="connsiteX7865" fmla="*/ 5030325 w 5235586"/>
                <a:gd name="connsiteY7865" fmla="*/ 621287 h 3977558"/>
                <a:gd name="connsiteX7866" fmla="*/ 5078128 w 5235586"/>
                <a:gd name="connsiteY7866" fmla="*/ 669089 h 3977558"/>
                <a:gd name="connsiteX7867" fmla="*/ 5080938 w 5235586"/>
                <a:gd name="connsiteY7867" fmla="*/ 671899 h 3977558"/>
                <a:gd name="connsiteX7868" fmla="*/ 5078128 w 5235586"/>
                <a:gd name="connsiteY7868" fmla="*/ 674713 h 3977558"/>
                <a:gd name="connsiteX7869" fmla="*/ 5033136 w 5235586"/>
                <a:gd name="connsiteY7869" fmla="*/ 719702 h 3977558"/>
                <a:gd name="connsiteX7870" fmla="*/ 5030325 w 5235586"/>
                <a:gd name="connsiteY7870" fmla="*/ 722512 h 3977558"/>
                <a:gd name="connsiteX7871" fmla="*/ 5027512 w 5235586"/>
                <a:gd name="connsiteY7871" fmla="*/ 719702 h 3977558"/>
                <a:gd name="connsiteX7872" fmla="*/ 4982523 w 5235586"/>
                <a:gd name="connsiteY7872" fmla="*/ 674713 h 3977558"/>
                <a:gd name="connsiteX7873" fmla="*/ 4979713 w 5235586"/>
                <a:gd name="connsiteY7873" fmla="*/ 671899 h 3977558"/>
                <a:gd name="connsiteX7874" fmla="*/ 4982523 w 5235586"/>
                <a:gd name="connsiteY7874" fmla="*/ 669089 h 3977558"/>
                <a:gd name="connsiteX7875" fmla="*/ 5030325 w 5235586"/>
                <a:gd name="connsiteY7875" fmla="*/ 621287 h 3977558"/>
                <a:gd name="connsiteX7876" fmla="*/ 4872861 w 5235586"/>
                <a:gd name="connsiteY7876" fmla="*/ 621287 h 3977558"/>
                <a:gd name="connsiteX7877" fmla="*/ 4920664 w 5235586"/>
                <a:gd name="connsiteY7877" fmla="*/ 669089 h 3977558"/>
                <a:gd name="connsiteX7878" fmla="*/ 4923474 w 5235586"/>
                <a:gd name="connsiteY7878" fmla="*/ 671899 h 3977558"/>
                <a:gd name="connsiteX7879" fmla="*/ 4920664 w 5235586"/>
                <a:gd name="connsiteY7879" fmla="*/ 674713 h 3977558"/>
                <a:gd name="connsiteX7880" fmla="*/ 4875675 w 5235586"/>
                <a:gd name="connsiteY7880" fmla="*/ 719702 h 3977558"/>
                <a:gd name="connsiteX7881" fmla="*/ 4872861 w 5235586"/>
                <a:gd name="connsiteY7881" fmla="*/ 722512 h 3977558"/>
                <a:gd name="connsiteX7882" fmla="*/ 4870048 w 5235586"/>
                <a:gd name="connsiteY7882" fmla="*/ 719702 h 3977558"/>
                <a:gd name="connsiteX7883" fmla="*/ 4825062 w 5235586"/>
                <a:gd name="connsiteY7883" fmla="*/ 674713 h 3977558"/>
                <a:gd name="connsiteX7884" fmla="*/ 4822249 w 5235586"/>
                <a:gd name="connsiteY7884" fmla="*/ 671899 h 3977558"/>
                <a:gd name="connsiteX7885" fmla="*/ 4825062 w 5235586"/>
                <a:gd name="connsiteY7885" fmla="*/ 669089 h 3977558"/>
                <a:gd name="connsiteX7886" fmla="*/ 4872861 w 5235586"/>
                <a:gd name="connsiteY7886" fmla="*/ 621287 h 3977558"/>
                <a:gd name="connsiteX7887" fmla="*/ 4718213 w 5235586"/>
                <a:gd name="connsiteY7887" fmla="*/ 621287 h 3977558"/>
                <a:gd name="connsiteX7888" fmla="*/ 4766016 w 5235586"/>
                <a:gd name="connsiteY7888" fmla="*/ 669089 h 3977558"/>
                <a:gd name="connsiteX7889" fmla="*/ 4768826 w 5235586"/>
                <a:gd name="connsiteY7889" fmla="*/ 671899 h 3977558"/>
                <a:gd name="connsiteX7890" fmla="*/ 4766016 w 5235586"/>
                <a:gd name="connsiteY7890" fmla="*/ 674713 h 3977558"/>
                <a:gd name="connsiteX7891" fmla="*/ 4721027 w 5235586"/>
                <a:gd name="connsiteY7891" fmla="*/ 719702 h 3977558"/>
                <a:gd name="connsiteX7892" fmla="*/ 4718213 w 5235586"/>
                <a:gd name="connsiteY7892" fmla="*/ 722512 h 3977558"/>
                <a:gd name="connsiteX7893" fmla="*/ 4715400 w 5235586"/>
                <a:gd name="connsiteY7893" fmla="*/ 719702 h 3977558"/>
                <a:gd name="connsiteX7894" fmla="*/ 4670414 w 5235586"/>
                <a:gd name="connsiteY7894" fmla="*/ 674713 h 3977558"/>
                <a:gd name="connsiteX7895" fmla="*/ 4667601 w 5235586"/>
                <a:gd name="connsiteY7895" fmla="*/ 671899 h 3977558"/>
                <a:gd name="connsiteX7896" fmla="*/ 4670414 w 5235586"/>
                <a:gd name="connsiteY7896" fmla="*/ 669089 h 3977558"/>
                <a:gd name="connsiteX7897" fmla="*/ 4718213 w 5235586"/>
                <a:gd name="connsiteY7897" fmla="*/ 621287 h 3977558"/>
                <a:gd name="connsiteX7898" fmla="*/ 4563563 w 5235586"/>
                <a:gd name="connsiteY7898" fmla="*/ 621287 h 3977558"/>
                <a:gd name="connsiteX7899" fmla="*/ 4611365 w 5235586"/>
                <a:gd name="connsiteY7899" fmla="*/ 669089 h 3977558"/>
                <a:gd name="connsiteX7900" fmla="*/ 4614175 w 5235586"/>
                <a:gd name="connsiteY7900" fmla="*/ 671899 h 3977558"/>
                <a:gd name="connsiteX7901" fmla="*/ 4611365 w 5235586"/>
                <a:gd name="connsiteY7901" fmla="*/ 674713 h 3977558"/>
                <a:gd name="connsiteX7902" fmla="*/ 4566376 w 5235586"/>
                <a:gd name="connsiteY7902" fmla="*/ 719702 h 3977558"/>
                <a:gd name="connsiteX7903" fmla="*/ 4563563 w 5235586"/>
                <a:gd name="connsiteY7903" fmla="*/ 722512 h 3977558"/>
                <a:gd name="connsiteX7904" fmla="*/ 4560749 w 5235586"/>
                <a:gd name="connsiteY7904" fmla="*/ 719702 h 3977558"/>
                <a:gd name="connsiteX7905" fmla="*/ 4515763 w 5235586"/>
                <a:gd name="connsiteY7905" fmla="*/ 674713 h 3977558"/>
                <a:gd name="connsiteX7906" fmla="*/ 4512950 w 5235586"/>
                <a:gd name="connsiteY7906" fmla="*/ 671899 h 3977558"/>
                <a:gd name="connsiteX7907" fmla="*/ 4515763 w 5235586"/>
                <a:gd name="connsiteY7907" fmla="*/ 669089 h 3977558"/>
                <a:gd name="connsiteX7908" fmla="*/ 4563563 w 5235586"/>
                <a:gd name="connsiteY7908" fmla="*/ 621287 h 3977558"/>
                <a:gd name="connsiteX7909" fmla="*/ 4406104 w 5235586"/>
                <a:gd name="connsiteY7909" fmla="*/ 621287 h 3977558"/>
                <a:gd name="connsiteX7910" fmla="*/ 4453907 w 5235586"/>
                <a:gd name="connsiteY7910" fmla="*/ 669089 h 3977558"/>
                <a:gd name="connsiteX7911" fmla="*/ 4456717 w 5235586"/>
                <a:gd name="connsiteY7911" fmla="*/ 671899 h 3977558"/>
                <a:gd name="connsiteX7912" fmla="*/ 4453907 w 5235586"/>
                <a:gd name="connsiteY7912" fmla="*/ 674713 h 3977558"/>
                <a:gd name="connsiteX7913" fmla="*/ 4408915 w 5235586"/>
                <a:gd name="connsiteY7913" fmla="*/ 719702 h 3977558"/>
                <a:gd name="connsiteX7914" fmla="*/ 4406104 w 5235586"/>
                <a:gd name="connsiteY7914" fmla="*/ 722512 h 3977558"/>
                <a:gd name="connsiteX7915" fmla="*/ 4403291 w 5235586"/>
                <a:gd name="connsiteY7915" fmla="*/ 719702 h 3977558"/>
                <a:gd name="connsiteX7916" fmla="*/ 4358302 w 5235586"/>
                <a:gd name="connsiteY7916" fmla="*/ 674713 h 3977558"/>
                <a:gd name="connsiteX7917" fmla="*/ 4355492 w 5235586"/>
                <a:gd name="connsiteY7917" fmla="*/ 671899 h 3977558"/>
                <a:gd name="connsiteX7918" fmla="*/ 4358302 w 5235586"/>
                <a:gd name="connsiteY7918" fmla="*/ 669089 h 3977558"/>
                <a:gd name="connsiteX7919" fmla="*/ 4406104 w 5235586"/>
                <a:gd name="connsiteY7919" fmla="*/ 621287 h 3977558"/>
                <a:gd name="connsiteX7920" fmla="*/ 4251453 w 5235586"/>
                <a:gd name="connsiteY7920" fmla="*/ 621287 h 3977558"/>
                <a:gd name="connsiteX7921" fmla="*/ 4299256 w 5235586"/>
                <a:gd name="connsiteY7921" fmla="*/ 669089 h 3977558"/>
                <a:gd name="connsiteX7922" fmla="*/ 4302066 w 5235586"/>
                <a:gd name="connsiteY7922" fmla="*/ 671899 h 3977558"/>
                <a:gd name="connsiteX7923" fmla="*/ 4299256 w 5235586"/>
                <a:gd name="connsiteY7923" fmla="*/ 674713 h 3977558"/>
                <a:gd name="connsiteX7924" fmla="*/ 4254264 w 5235586"/>
                <a:gd name="connsiteY7924" fmla="*/ 719702 h 3977558"/>
                <a:gd name="connsiteX7925" fmla="*/ 4251453 w 5235586"/>
                <a:gd name="connsiteY7925" fmla="*/ 722512 h 3977558"/>
                <a:gd name="connsiteX7926" fmla="*/ 4248640 w 5235586"/>
                <a:gd name="connsiteY7926" fmla="*/ 719702 h 3977558"/>
                <a:gd name="connsiteX7927" fmla="*/ 4203651 w 5235586"/>
                <a:gd name="connsiteY7927" fmla="*/ 674713 h 3977558"/>
                <a:gd name="connsiteX7928" fmla="*/ 4200841 w 5235586"/>
                <a:gd name="connsiteY7928" fmla="*/ 671899 h 3977558"/>
                <a:gd name="connsiteX7929" fmla="*/ 4203651 w 5235586"/>
                <a:gd name="connsiteY7929" fmla="*/ 669089 h 3977558"/>
                <a:gd name="connsiteX7930" fmla="*/ 4251453 w 5235586"/>
                <a:gd name="connsiteY7930" fmla="*/ 621287 h 3977558"/>
                <a:gd name="connsiteX7931" fmla="*/ 4096805 w 5235586"/>
                <a:gd name="connsiteY7931" fmla="*/ 621287 h 3977558"/>
                <a:gd name="connsiteX7932" fmla="*/ 4144608 w 5235586"/>
                <a:gd name="connsiteY7932" fmla="*/ 669089 h 3977558"/>
                <a:gd name="connsiteX7933" fmla="*/ 4147418 w 5235586"/>
                <a:gd name="connsiteY7933" fmla="*/ 671899 h 3977558"/>
                <a:gd name="connsiteX7934" fmla="*/ 4144608 w 5235586"/>
                <a:gd name="connsiteY7934" fmla="*/ 674713 h 3977558"/>
                <a:gd name="connsiteX7935" fmla="*/ 4099616 w 5235586"/>
                <a:gd name="connsiteY7935" fmla="*/ 719702 h 3977558"/>
                <a:gd name="connsiteX7936" fmla="*/ 4096805 w 5235586"/>
                <a:gd name="connsiteY7936" fmla="*/ 722512 h 3977558"/>
                <a:gd name="connsiteX7937" fmla="*/ 4093992 w 5235586"/>
                <a:gd name="connsiteY7937" fmla="*/ 719702 h 3977558"/>
                <a:gd name="connsiteX7938" fmla="*/ 4049003 w 5235586"/>
                <a:gd name="connsiteY7938" fmla="*/ 674713 h 3977558"/>
                <a:gd name="connsiteX7939" fmla="*/ 4046193 w 5235586"/>
                <a:gd name="connsiteY7939" fmla="*/ 671899 h 3977558"/>
                <a:gd name="connsiteX7940" fmla="*/ 4049003 w 5235586"/>
                <a:gd name="connsiteY7940" fmla="*/ 669089 h 3977558"/>
                <a:gd name="connsiteX7941" fmla="*/ 4096805 w 5235586"/>
                <a:gd name="connsiteY7941" fmla="*/ 621287 h 3977558"/>
                <a:gd name="connsiteX7942" fmla="*/ 3939345 w 5235586"/>
                <a:gd name="connsiteY7942" fmla="*/ 621287 h 3977558"/>
                <a:gd name="connsiteX7943" fmla="*/ 3987147 w 5235586"/>
                <a:gd name="connsiteY7943" fmla="*/ 669089 h 3977558"/>
                <a:gd name="connsiteX7944" fmla="*/ 3989957 w 5235586"/>
                <a:gd name="connsiteY7944" fmla="*/ 671899 h 3977558"/>
                <a:gd name="connsiteX7945" fmla="*/ 3987147 w 5235586"/>
                <a:gd name="connsiteY7945" fmla="*/ 674713 h 3977558"/>
                <a:gd name="connsiteX7946" fmla="*/ 3942155 w 5235586"/>
                <a:gd name="connsiteY7946" fmla="*/ 719702 h 3977558"/>
                <a:gd name="connsiteX7947" fmla="*/ 3939345 w 5235586"/>
                <a:gd name="connsiteY7947" fmla="*/ 722512 h 3977558"/>
                <a:gd name="connsiteX7948" fmla="*/ 3936531 w 5235586"/>
                <a:gd name="connsiteY7948" fmla="*/ 719702 h 3977558"/>
                <a:gd name="connsiteX7949" fmla="*/ 3891545 w 5235586"/>
                <a:gd name="connsiteY7949" fmla="*/ 674713 h 3977558"/>
                <a:gd name="connsiteX7950" fmla="*/ 3888732 w 5235586"/>
                <a:gd name="connsiteY7950" fmla="*/ 671899 h 3977558"/>
                <a:gd name="connsiteX7951" fmla="*/ 3891545 w 5235586"/>
                <a:gd name="connsiteY7951" fmla="*/ 669089 h 3977558"/>
                <a:gd name="connsiteX7952" fmla="*/ 3939345 w 5235586"/>
                <a:gd name="connsiteY7952" fmla="*/ 621287 h 3977558"/>
                <a:gd name="connsiteX7953" fmla="*/ 3784693 w 5235586"/>
                <a:gd name="connsiteY7953" fmla="*/ 621287 h 3977558"/>
                <a:gd name="connsiteX7954" fmla="*/ 3832496 w 5235586"/>
                <a:gd name="connsiteY7954" fmla="*/ 669089 h 3977558"/>
                <a:gd name="connsiteX7955" fmla="*/ 3835306 w 5235586"/>
                <a:gd name="connsiteY7955" fmla="*/ 671899 h 3977558"/>
                <a:gd name="connsiteX7956" fmla="*/ 3832496 w 5235586"/>
                <a:gd name="connsiteY7956" fmla="*/ 674713 h 3977558"/>
                <a:gd name="connsiteX7957" fmla="*/ 3787504 w 5235586"/>
                <a:gd name="connsiteY7957" fmla="*/ 719702 h 3977558"/>
                <a:gd name="connsiteX7958" fmla="*/ 3784693 w 5235586"/>
                <a:gd name="connsiteY7958" fmla="*/ 722512 h 3977558"/>
                <a:gd name="connsiteX7959" fmla="*/ 3781880 w 5235586"/>
                <a:gd name="connsiteY7959" fmla="*/ 719702 h 3977558"/>
                <a:gd name="connsiteX7960" fmla="*/ 3736894 w 5235586"/>
                <a:gd name="connsiteY7960" fmla="*/ 674713 h 3977558"/>
                <a:gd name="connsiteX7961" fmla="*/ 3734081 w 5235586"/>
                <a:gd name="connsiteY7961" fmla="*/ 671899 h 3977558"/>
                <a:gd name="connsiteX7962" fmla="*/ 3736894 w 5235586"/>
                <a:gd name="connsiteY7962" fmla="*/ 669089 h 3977558"/>
                <a:gd name="connsiteX7963" fmla="*/ 3784693 w 5235586"/>
                <a:gd name="connsiteY7963" fmla="*/ 621287 h 3977558"/>
                <a:gd name="connsiteX7964" fmla="*/ 3630045 w 5235586"/>
                <a:gd name="connsiteY7964" fmla="*/ 621287 h 3977558"/>
                <a:gd name="connsiteX7965" fmla="*/ 3677848 w 5235586"/>
                <a:gd name="connsiteY7965" fmla="*/ 669089 h 3977558"/>
                <a:gd name="connsiteX7966" fmla="*/ 3680658 w 5235586"/>
                <a:gd name="connsiteY7966" fmla="*/ 671899 h 3977558"/>
                <a:gd name="connsiteX7967" fmla="*/ 3677848 w 5235586"/>
                <a:gd name="connsiteY7967" fmla="*/ 674713 h 3977558"/>
                <a:gd name="connsiteX7968" fmla="*/ 3632856 w 5235586"/>
                <a:gd name="connsiteY7968" fmla="*/ 719702 h 3977558"/>
                <a:gd name="connsiteX7969" fmla="*/ 3630045 w 5235586"/>
                <a:gd name="connsiteY7969" fmla="*/ 722512 h 3977558"/>
                <a:gd name="connsiteX7970" fmla="*/ 3627232 w 5235586"/>
                <a:gd name="connsiteY7970" fmla="*/ 719702 h 3977558"/>
                <a:gd name="connsiteX7971" fmla="*/ 3582246 w 5235586"/>
                <a:gd name="connsiteY7971" fmla="*/ 674713 h 3977558"/>
                <a:gd name="connsiteX7972" fmla="*/ 3579433 w 5235586"/>
                <a:gd name="connsiteY7972" fmla="*/ 671899 h 3977558"/>
                <a:gd name="connsiteX7973" fmla="*/ 3582246 w 5235586"/>
                <a:gd name="connsiteY7973" fmla="*/ 669089 h 3977558"/>
                <a:gd name="connsiteX7974" fmla="*/ 3630045 w 5235586"/>
                <a:gd name="connsiteY7974" fmla="*/ 621287 h 3977558"/>
                <a:gd name="connsiteX7975" fmla="*/ 3472581 w 5235586"/>
                <a:gd name="connsiteY7975" fmla="*/ 621287 h 3977558"/>
                <a:gd name="connsiteX7976" fmla="*/ 3520384 w 5235586"/>
                <a:gd name="connsiteY7976" fmla="*/ 669089 h 3977558"/>
                <a:gd name="connsiteX7977" fmla="*/ 3523194 w 5235586"/>
                <a:gd name="connsiteY7977" fmla="*/ 671899 h 3977558"/>
                <a:gd name="connsiteX7978" fmla="*/ 3520384 w 5235586"/>
                <a:gd name="connsiteY7978" fmla="*/ 674713 h 3977558"/>
                <a:gd name="connsiteX7979" fmla="*/ 3475395 w 5235586"/>
                <a:gd name="connsiteY7979" fmla="*/ 719702 h 3977558"/>
                <a:gd name="connsiteX7980" fmla="*/ 3472581 w 5235586"/>
                <a:gd name="connsiteY7980" fmla="*/ 722512 h 3977558"/>
                <a:gd name="connsiteX7981" fmla="*/ 3469771 w 5235586"/>
                <a:gd name="connsiteY7981" fmla="*/ 719702 h 3977558"/>
                <a:gd name="connsiteX7982" fmla="*/ 3424782 w 5235586"/>
                <a:gd name="connsiteY7982" fmla="*/ 674713 h 3977558"/>
                <a:gd name="connsiteX7983" fmla="*/ 3421969 w 5235586"/>
                <a:gd name="connsiteY7983" fmla="*/ 671899 h 3977558"/>
                <a:gd name="connsiteX7984" fmla="*/ 3424782 w 5235586"/>
                <a:gd name="connsiteY7984" fmla="*/ 669089 h 3977558"/>
                <a:gd name="connsiteX7985" fmla="*/ 3472581 w 5235586"/>
                <a:gd name="connsiteY7985" fmla="*/ 621287 h 3977558"/>
                <a:gd name="connsiteX7986" fmla="*/ 3317933 w 5235586"/>
                <a:gd name="connsiteY7986" fmla="*/ 621287 h 3977558"/>
                <a:gd name="connsiteX7987" fmla="*/ 3365736 w 5235586"/>
                <a:gd name="connsiteY7987" fmla="*/ 669089 h 3977558"/>
                <a:gd name="connsiteX7988" fmla="*/ 3368546 w 5235586"/>
                <a:gd name="connsiteY7988" fmla="*/ 671899 h 3977558"/>
                <a:gd name="connsiteX7989" fmla="*/ 3365736 w 5235586"/>
                <a:gd name="connsiteY7989" fmla="*/ 674713 h 3977558"/>
                <a:gd name="connsiteX7990" fmla="*/ 3320747 w 5235586"/>
                <a:gd name="connsiteY7990" fmla="*/ 719702 h 3977558"/>
                <a:gd name="connsiteX7991" fmla="*/ 3317933 w 5235586"/>
                <a:gd name="connsiteY7991" fmla="*/ 722512 h 3977558"/>
                <a:gd name="connsiteX7992" fmla="*/ 3315123 w 5235586"/>
                <a:gd name="connsiteY7992" fmla="*/ 719702 h 3977558"/>
                <a:gd name="connsiteX7993" fmla="*/ 3270134 w 5235586"/>
                <a:gd name="connsiteY7993" fmla="*/ 674713 h 3977558"/>
                <a:gd name="connsiteX7994" fmla="*/ 3267321 w 5235586"/>
                <a:gd name="connsiteY7994" fmla="*/ 671899 h 3977558"/>
                <a:gd name="connsiteX7995" fmla="*/ 3270134 w 5235586"/>
                <a:gd name="connsiteY7995" fmla="*/ 669089 h 3977558"/>
                <a:gd name="connsiteX7996" fmla="*/ 3317933 w 5235586"/>
                <a:gd name="connsiteY7996" fmla="*/ 621287 h 3977558"/>
                <a:gd name="connsiteX7997" fmla="*/ 3163283 w 5235586"/>
                <a:gd name="connsiteY7997" fmla="*/ 621287 h 3977558"/>
                <a:gd name="connsiteX7998" fmla="*/ 3211085 w 5235586"/>
                <a:gd name="connsiteY7998" fmla="*/ 669089 h 3977558"/>
                <a:gd name="connsiteX7999" fmla="*/ 3213895 w 5235586"/>
                <a:gd name="connsiteY7999" fmla="*/ 671899 h 3977558"/>
                <a:gd name="connsiteX8000" fmla="*/ 3211085 w 5235586"/>
                <a:gd name="connsiteY8000" fmla="*/ 674713 h 3977558"/>
                <a:gd name="connsiteX8001" fmla="*/ 3166096 w 5235586"/>
                <a:gd name="connsiteY8001" fmla="*/ 719702 h 3977558"/>
                <a:gd name="connsiteX8002" fmla="*/ 3163283 w 5235586"/>
                <a:gd name="connsiteY8002" fmla="*/ 722512 h 3977558"/>
                <a:gd name="connsiteX8003" fmla="*/ 3160472 w 5235586"/>
                <a:gd name="connsiteY8003" fmla="*/ 719702 h 3977558"/>
                <a:gd name="connsiteX8004" fmla="*/ 3115483 w 5235586"/>
                <a:gd name="connsiteY8004" fmla="*/ 674713 h 3977558"/>
                <a:gd name="connsiteX8005" fmla="*/ 3112670 w 5235586"/>
                <a:gd name="connsiteY8005" fmla="*/ 671899 h 3977558"/>
                <a:gd name="connsiteX8006" fmla="*/ 3115483 w 5235586"/>
                <a:gd name="connsiteY8006" fmla="*/ 669089 h 3977558"/>
                <a:gd name="connsiteX8007" fmla="*/ 3163283 w 5235586"/>
                <a:gd name="connsiteY8007" fmla="*/ 621287 h 3977558"/>
                <a:gd name="connsiteX8008" fmla="*/ 3005823 w 5235586"/>
                <a:gd name="connsiteY8008" fmla="*/ 621287 h 3977558"/>
                <a:gd name="connsiteX8009" fmla="*/ 3053626 w 5235586"/>
                <a:gd name="connsiteY8009" fmla="*/ 669089 h 3977558"/>
                <a:gd name="connsiteX8010" fmla="*/ 3056436 w 5235586"/>
                <a:gd name="connsiteY8010" fmla="*/ 671899 h 3977558"/>
                <a:gd name="connsiteX8011" fmla="*/ 3053626 w 5235586"/>
                <a:gd name="connsiteY8011" fmla="*/ 674713 h 3977558"/>
                <a:gd name="connsiteX8012" fmla="*/ 3008634 w 5235586"/>
                <a:gd name="connsiteY8012" fmla="*/ 719702 h 3977558"/>
                <a:gd name="connsiteX8013" fmla="*/ 3005823 w 5235586"/>
                <a:gd name="connsiteY8013" fmla="*/ 722512 h 3977558"/>
                <a:gd name="connsiteX8014" fmla="*/ 3003010 w 5235586"/>
                <a:gd name="connsiteY8014" fmla="*/ 719702 h 3977558"/>
                <a:gd name="connsiteX8015" fmla="*/ 2958021 w 5235586"/>
                <a:gd name="connsiteY8015" fmla="*/ 674713 h 3977558"/>
                <a:gd name="connsiteX8016" fmla="*/ 2955211 w 5235586"/>
                <a:gd name="connsiteY8016" fmla="*/ 671899 h 3977558"/>
                <a:gd name="connsiteX8017" fmla="*/ 2958021 w 5235586"/>
                <a:gd name="connsiteY8017" fmla="*/ 669089 h 3977558"/>
                <a:gd name="connsiteX8018" fmla="*/ 3005823 w 5235586"/>
                <a:gd name="connsiteY8018" fmla="*/ 621287 h 3977558"/>
                <a:gd name="connsiteX8019" fmla="*/ 2851172 w 5235586"/>
                <a:gd name="connsiteY8019" fmla="*/ 621287 h 3977558"/>
                <a:gd name="connsiteX8020" fmla="*/ 2898975 w 5235586"/>
                <a:gd name="connsiteY8020" fmla="*/ 669089 h 3977558"/>
                <a:gd name="connsiteX8021" fmla="*/ 2901785 w 5235586"/>
                <a:gd name="connsiteY8021" fmla="*/ 671899 h 3977558"/>
                <a:gd name="connsiteX8022" fmla="*/ 2898975 w 5235586"/>
                <a:gd name="connsiteY8022" fmla="*/ 674713 h 3977558"/>
                <a:gd name="connsiteX8023" fmla="*/ 2853983 w 5235586"/>
                <a:gd name="connsiteY8023" fmla="*/ 719702 h 3977558"/>
                <a:gd name="connsiteX8024" fmla="*/ 2851172 w 5235586"/>
                <a:gd name="connsiteY8024" fmla="*/ 722512 h 3977558"/>
                <a:gd name="connsiteX8025" fmla="*/ 2848359 w 5235586"/>
                <a:gd name="connsiteY8025" fmla="*/ 719702 h 3977558"/>
                <a:gd name="connsiteX8026" fmla="*/ 2803370 w 5235586"/>
                <a:gd name="connsiteY8026" fmla="*/ 674713 h 3977558"/>
                <a:gd name="connsiteX8027" fmla="*/ 2800560 w 5235586"/>
                <a:gd name="connsiteY8027" fmla="*/ 671899 h 3977558"/>
                <a:gd name="connsiteX8028" fmla="*/ 2803370 w 5235586"/>
                <a:gd name="connsiteY8028" fmla="*/ 669089 h 3977558"/>
                <a:gd name="connsiteX8029" fmla="*/ 2851172 w 5235586"/>
                <a:gd name="connsiteY8029" fmla="*/ 621287 h 3977558"/>
                <a:gd name="connsiteX8030" fmla="*/ 2696525 w 5235586"/>
                <a:gd name="connsiteY8030" fmla="*/ 621287 h 3977558"/>
                <a:gd name="connsiteX8031" fmla="*/ 2744328 w 5235586"/>
                <a:gd name="connsiteY8031" fmla="*/ 669089 h 3977558"/>
                <a:gd name="connsiteX8032" fmla="*/ 2747138 w 5235586"/>
                <a:gd name="connsiteY8032" fmla="*/ 671899 h 3977558"/>
                <a:gd name="connsiteX8033" fmla="*/ 2744328 w 5235586"/>
                <a:gd name="connsiteY8033" fmla="*/ 674713 h 3977558"/>
                <a:gd name="connsiteX8034" fmla="*/ 2699336 w 5235586"/>
                <a:gd name="connsiteY8034" fmla="*/ 719702 h 3977558"/>
                <a:gd name="connsiteX8035" fmla="*/ 2696525 w 5235586"/>
                <a:gd name="connsiteY8035" fmla="*/ 722512 h 3977558"/>
                <a:gd name="connsiteX8036" fmla="*/ 2693712 w 5235586"/>
                <a:gd name="connsiteY8036" fmla="*/ 719702 h 3977558"/>
                <a:gd name="connsiteX8037" fmla="*/ 2648723 w 5235586"/>
                <a:gd name="connsiteY8037" fmla="*/ 674713 h 3977558"/>
                <a:gd name="connsiteX8038" fmla="*/ 2645913 w 5235586"/>
                <a:gd name="connsiteY8038" fmla="*/ 671899 h 3977558"/>
                <a:gd name="connsiteX8039" fmla="*/ 2648723 w 5235586"/>
                <a:gd name="connsiteY8039" fmla="*/ 669089 h 3977558"/>
                <a:gd name="connsiteX8040" fmla="*/ 2696525 w 5235586"/>
                <a:gd name="connsiteY8040" fmla="*/ 621287 h 3977558"/>
                <a:gd name="connsiteX8041" fmla="*/ 2539061 w 5235586"/>
                <a:gd name="connsiteY8041" fmla="*/ 621287 h 3977558"/>
                <a:gd name="connsiteX8042" fmla="*/ 2586863 w 5235586"/>
                <a:gd name="connsiteY8042" fmla="*/ 669089 h 3977558"/>
                <a:gd name="connsiteX8043" fmla="*/ 2589673 w 5235586"/>
                <a:gd name="connsiteY8043" fmla="*/ 671899 h 3977558"/>
                <a:gd name="connsiteX8044" fmla="*/ 2586863 w 5235586"/>
                <a:gd name="connsiteY8044" fmla="*/ 674713 h 3977558"/>
                <a:gd name="connsiteX8045" fmla="*/ 2541874 w 5235586"/>
                <a:gd name="connsiteY8045" fmla="*/ 719702 h 3977558"/>
                <a:gd name="connsiteX8046" fmla="*/ 2539061 w 5235586"/>
                <a:gd name="connsiteY8046" fmla="*/ 722512 h 3977558"/>
                <a:gd name="connsiteX8047" fmla="*/ 2536247 w 5235586"/>
                <a:gd name="connsiteY8047" fmla="*/ 719702 h 3977558"/>
                <a:gd name="connsiteX8048" fmla="*/ 2491261 w 5235586"/>
                <a:gd name="connsiteY8048" fmla="*/ 674713 h 3977558"/>
                <a:gd name="connsiteX8049" fmla="*/ 2488448 w 5235586"/>
                <a:gd name="connsiteY8049" fmla="*/ 671899 h 3977558"/>
                <a:gd name="connsiteX8050" fmla="*/ 2491261 w 5235586"/>
                <a:gd name="connsiteY8050" fmla="*/ 669089 h 3977558"/>
                <a:gd name="connsiteX8051" fmla="*/ 2539061 w 5235586"/>
                <a:gd name="connsiteY8051" fmla="*/ 621287 h 3977558"/>
                <a:gd name="connsiteX8052" fmla="*/ 2384413 w 5235586"/>
                <a:gd name="connsiteY8052" fmla="*/ 621287 h 3977558"/>
                <a:gd name="connsiteX8053" fmla="*/ 2432215 w 5235586"/>
                <a:gd name="connsiteY8053" fmla="*/ 669089 h 3977558"/>
                <a:gd name="connsiteX8054" fmla="*/ 2435025 w 5235586"/>
                <a:gd name="connsiteY8054" fmla="*/ 671899 h 3977558"/>
                <a:gd name="connsiteX8055" fmla="*/ 2432215 w 5235586"/>
                <a:gd name="connsiteY8055" fmla="*/ 674713 h 3977558"/>
                <a:gd name="connsiteX8056" fmla="*/ 2387226 w 5235586"/>
                <a:gd name="connsiteY8056" fmla="*/ 719702 h 3977558"/>
                <a:gd name="connsiteX8057" fmla="*/ 2384413 w 5235586"/>
                <a:gd name="connsiteY8057" fmla="*/ 722512 h 3977558"/>
                <a:gd name="connsiteX8058" fmla="*/ 2381599 w 5235586"/>
                <a:gd name="connsiteY8058" fmla="*/ 719702 h 3977558"/>
                <a:gd name="connsiteX8059" fmla="*/ 2336613 w 5235586"/>
                <a:gd name="connsiteY8059" fmla="*/ 674713 h 3977558"/>
                <a:gd name="connsiteX8060" fmla="*/ 2333800 w 5235586"/>
                <a:gd name="connsiteY8060" fmla="*/ 671899 h 3977558"/>
                <a:gd name="connsiteX8061" fmla="*/ 2336613 w 5235586"/>
                <a:gd name="connsiteY8061" fmla="*/ 669089 h 3977558"/>
                <a:gd name="connsiteX8062" fmla="*/ 2384413 w 5235586"/>
                <a:gd name="connsiteY8062" fmla="*/ 621287 h 3977558"/>
                <a:gd name="connsiteX8063" fmla="*/ 2229761 w 5235586"/>
                <a:gd name="connsiteY8063" fmla="*/ 621287 h 3977558"/>
                <a:gd name="connsiteX8064" fmla="*/ 2277564 w 5235586"/>
                <a:gd name="connsiteY8064" fmla="*/ 669089 h 3977558"/>
                <a:gd name="connsiteX8065" fmla="*/ 2280374 w 5235586"/>
                <a:gd name="connsiteY8065" fmla="*/ 671899 h 3977558"/>
                <a:gd name="connsiteX8066" fmla="*/ 2277564 w 5235586"/>
                <a:gd name="connsiteY8066" fmla="*/ 674713 h 3977558"/>
                <a:gd name="connsiteX8067" fmla="*/ 2232575 w 5235586"/>
                <a:gd name="connsiteY8067" fmla="*/ 719702 h 3977558"/>
                <a:gd name="connsiteX8068" fmla="*/ 2229761 w 5235586"/>
                <a:gd name="connsiteY8068" fmla="*/ 722512 h 3977558"/>
                <a:gd name="connsiteX8069" fmla="*/ 2226948 w 5235586"/>
                <a:gd name="connsiteY8069" fmla="*/ 719702 h 3977558"/>
                <a:gd name="connsiteX8070" fmla="*/ 2181962 w 5235586"/>
                <a:gd name="connsiteY8070" fmla="*/ 674713 h 3977558"/>
                <a:gd name="connsiteX8071" fmla="*/ 2179149 w 5235586"/>
                <a:gd name="connsiteY8071" fmla="*/ 671899 h 3977558"/>
                <a:gd name="connsiteX8072" fmla="*/ 2181962 w 5235586"/>
                <a:gd name="connsiteY8072" fmla="*/ 669089 h 3977558"/>
                <a:gd name="connsiteX8073" fmla="*/ 2229761 w 5235586"/>
                <a:gd name="connsiteY8073" fmla="*/ 621287 h 3977558"/>
                <a:gd name="connsiteX8074" fmla="*/ 2075115 w 5235586"/>
                <a:gd name="connsiteY8074" fmla="*/ 621287 h 3977558"/>
                <a:gd name="connsiteX8075" fmla="*/ 2122917 w 5235586"/>
                <a:gd name="connsiteY8075" fmla="*/ 669089 h 3977558"/>
                <a:gd name="connsiteX8076" fmla="*/ 2125727 w 5235586"/>
                <a:gd name="connsiteY8076" fmla="*/ 671899 h 3977558"/>
                <a:gd name="connsiteX8077" fmla="*/ 2122917 w 5235586"/>
                <a:gd name="connsiteY8077" fmla="*/ 674713 h 3977558"/>
                <a:gd name="connsiteX8078" fmla="*/ 2077928 w 5235586"/>
                <a:gd name="connsiteY8078" fmla="*/ 719702 h 3977558"/>
                <a:gd name="connsiteX8079" fmla="*/ 2075115 w 5235586"/>
                <a:gd name="connsiteY8079" fmla="*/ 722512 h 3977558"/>
                <a:gd name="connsiteX8080" fmla="*/ 2072301 w 5235586"/>
                <a:gd name="connsiteY8080" fmla="*/ 719702 h 3977558"/>
                <a:gd name="connsiteX8081" fmla="*/ 2027315 w 5235586"/>
                <a:gd name="connsiteY8081" fmla="*/ 674713 h 3977558"/>
                <a:gd name="connsiteX8082" fmla="*/ 2024502 w 5235586"/>
                <a:gd name="connsiteY8082" fmla="*/ 671899 h 3977558"/>
                <a:gd name="connsiteX8083" fmla="*/ 2027315 w 5235586"/>
                <a:gd name="connsiteY8083" fmla="*/ 669089 h 3977558"/>
                <a:gd name="connsiteX8084" fmla="*/ 2075115 w 5235586"/>
                <a:gd name="connsiteY8084" fmla="*/ 621287 h 3977558"/>
                <a:gd name="connsiteX8085" fmla="*/ 1917652 w 5235586"/>
                <a:gd name="connsiteY8085" fmla="*/ 621287 h 3977558"/>
                <a:gd name="connsiteX8086" fmla="*/ 1965455 w 5235586"/>
                <a:gd name="connsiteY8086" fmla="*/ 669089 h 3977558"/>
                <a:gd name="connsiteX8087" fmla="*/ 1968265 w 5235586"/>
                <a:gd name="connsiteY8087" fmla="*/ 671899 h 3977558"/>
                <a:gd name="connsiteX8088" fmla="*/ 1965455 w 5235586"/>
                <a:gd name="connsiteY8088" fmla="*/ 674713 h 3977558"/>
                <a:gd name="connsiteX8089" fmla="*/ 1920463 w 5235586"/>
                <a:gd name="connsiteY8089" fmla="*/ 719702 h 3977558"/>
                <a:gd name="connsiteX8090" fmla="*/ 1917652 w 5235586"/>
                <a:gd name="connsiteY8090" fmla="*/ 722512 h 3977558"/>
                <a:gd name="connsiteX8091" fmla="*/ 1914839 w 5235586"/>
                <a:gd name="connsiteY8091" fmla="*/ 719702 h 3977558"/>
                <a:gd name="connsiteX8092" fmla="*/ 1869850 w 5235586"/>
                <a:gd name="connsiteY8092" fmla="*/ 674713 h 3977558"/>
                <a:gd name="connsiteX8093" fmla="*/ 1867040 w 5235586"/>
                <a:gd name="connsiteY8093" fmla="*/ 671899 h 3977558"/>
                <a:gd name="connsiteX8094" fmla="*/ 1869850 w 5235586"/>
                <a:gd name="connsiteY8094" fmla="*/ 669089 h 3977558"/>
                <a:gd name="connsiteX8095" fmla="*/ 1917652 w 5235586"/>
                <a:gd name="connsiteY8095" fmla="*/ 621287 h 3977558"/>
                <a:gd name="connsiteX8096" fmla="*/ 1763004 w 5235586"/>
                <a:gd name="connsiteY8096" fmla="*/ 621287 h 3977558"/>
                <a:gd name="connsiteX8097" fmla="*/ 1810807 w 5235586"/>
                <a:gd name="connsiteY8097" fmla="*/ 669089 h 3977558"/>
                <a:gd name="connsiteX8098" fmla="*/ 1813617 w 5235586"/>
                <a:gd name="connsiteY8098" fmla="*/ 671899 h 3977558"/>
                <a:gd name="connsiteX8099" fmla="*/ 1810807 w 5235586"/>
                <a:gd name="connsiteY8099" fmla="*/ 674713 h 3977558"/>
                <a:gd name="connsiteX8100" fmla="*/ 1765815 w 5235586"/>
                <a:gd name="connsiteY8100" fmla="*/ 719702 h 3977558"/>
                <a:gd name="connsiteX8101" fmla="*/ 1763004 w 5235586"/>
                <a:gd name="connsiteY8101" fmla="*/ 722512 h 3977558"/>
                <a:gd name="connsiteX8102" fmla="*/ 1760191 w 5235586"/>
                <a:gd name="connsiteY8102" fmla="*/ 719702 h 3977558"/>
                <a:gd name="connsiteX8103" fmla="*/ 1715202 w 5235586"/>
                <a:gd name="connsiteY8103" fmla="*/ 674713 h 3977558"/>
                <a:gd name="connsiteX8104" fmla="*/ 1712392 w 5235586"/>
                <a:gd name="connsiteY8104" fmla="*/ 671899 h 3977558"/>
                <a:gd name="connsiteX8105" fmla="*/ 1715202 w 5235586"/>
                <a:gd name="connsiteY8105" fmla="*/ 669089 h 3977558"/>
                <a:gd name="connsiteX8106" fmla="*/ 1763004 w 5235586"/>
                <a:gd name="connsiteY8106" fmla="*/ 621287 h 3977558"/>
                <a:gd name="connsiteX8107" fmla="*/ 1608353 w 5235586"/>
                <a:gd name="connsiteY8107" fmla="*/ 621287 h 3977558"/>
                <a:gd name="connsiteX8108" fmla="*/ 1656156 w 5235586"/>
                <a:gd name="connsiteY8108" fmla="*/ 669089 h 3977558"/>
                <a:gd name="connsiteX8109" fmla="*/ 1658966 w 5235586"/>
                <a:gd name="connsiteY8109" fmla="*/ 671899 h 3977558"/>
                <a:gd name="connsiteX8110" fmla="*/ 1656156 w 5235586"/>
                <a:gd name="connsiteY8110" fmla="*/ 674713 h 3977558"/>
                <a:gd name="connsiteX8111" fmla="*/ 1611164 w 5235586"/>
                <a:gd name="connsiteY8111" fmla="*/ 719702 h 3977558"/>
                <a:gd name="connsiteX8112" fmla="*/ 1608353 w 5235586"/>
                <a:gd name="connsiteY8112" fmla="*/ 722512 h 3977558"/>
                <a:gd name="connsiteX8113" fmla="*/ 1605540 w 5235586"/>
                <a:gd name="connsiteY8113" fmla="*/ 719702 h 3977558"/>
                <a:gd name="connsiteX8114" fmla="*/ 1560551 w 5235586"/>
                <a:gd name="connsiteY8114" fmla="*/ 674713 h 3977558"/>
                <a:gd name="connsiteX8115" fmla="*/ 1557741 w 5235586"/>
                <a:gd name="connsiteY8115" fmla="*/ 671899 h 3977558"/>
                <a:gd name="connsiteX8116" fmla="*/ 1560551 w 5235586"/>
                <a:gd name="connsiteY8116" fmla="*/ 669089 h 3977558"/>
                <a:gd name="connsiteX8117" fmla="*/ 1608353 w 5235586"/>
                <a:gd name="connsiteY8117" fmla="*/ 621287 h 3977558"/>
                <a:gd name="connsiteX8118" fmla="*/ 1450892 w 5235586"/>
                <a:gd name="connsiteY8118" fmla="*/ 621287 h 3977558"/>
                <a:gd name="connsiteX8119" fmla="*/ 1498695 w 5235586"/>
                <a:gd name="connsiteY8119" fmla="*/ 669089 h 3977558"/>
                <a:gd name="connsiteX8120" fmla="*/ 1501505 w 5235586"/>
                <a:gd name="connsiteY8120" fmla="*/ 671899 h 3977558"/>
                <a:gd name="connsiteX8121" fmla="*/ 1498695 w 5235586"/>
                <a:gd name="connsiteY8121" fmla="*/ 674713 h 3977558"/>
                <a:gd name="connsiteX8122" fmla="*/ 1453706 w 5235586"/>
                <a:gd name="connsiteY8122" fmla="*/ 719702 h 3977558"/>
                <a:gd name="connsiteX8123" fmla="*/ 1450892 w 5235586"/>
                <a:gd name="connsiteY8123" fmla="*/ 722512 h 3977558"/>
                <a:gd name="connsiteX8124" fmla="*/ 1448079 w 5235586"/>
                <a:gd name="connsiteY8124" fmla="*/ 719702 h 3977558"/>
                <a:gd name="connsiteX8125" fmla="*/ 1403090 w 5235586"/>
                <a:gd name="connsiteY8125" fmla="*/ 674713 h 3977558"/>
                <a:gd name="connsiteX8126" fmla="*/ 1400280 w 5235586"/>
                <a:gd name="connsiteY8126" fmla="*/ 671899 h 3977558"/>
                <a:gd name="connsiteX8127" fmla="*/ 1403090 w 5235586"/>
                <a:gd name="connsiteY8127" fmla="*/ 669089 h 3977558"/>
                <a:gd name="connsiteX8128" fmla="*/ 1450892 w 5235586"/>
                <a:gd name="connsiteY8128" fmla="*/ 621287 h 3977558"/>
                <a:gd name="connsiteX8129" fmla="*/ 1296244 w 5235586"/>
                <a:gd name="connsiteY8129" fmla="*/ 621287 h 3977558"/>
                <a:gd name="connsiteX8130" fmla="*/ 1344046 w 5235586"/>
                <a:gd name="connsiteY8130" fmla="*/ 669089 h 3977558"/>
                <a:gd name="connsiteX8131" fmla="*/ 1346857 w 5235586"/>
                <a:gd name="connsiteY8131" fmla="*/ 671899 h 3977558"/>
                <a:gd name="connsiteX8132" fmla="*/ 1344046 w 5235586"/>
                <a:gd name="connsiteY8132" fmla="*/ 674713 h 3977558"/>
                <a:gd name="connsiteX8133" fmla="*/ 1299058 w 5235586"/>
                <a:gd name="connsiteY8133" fmla="*/ 719702 h 3977558"/>
                <a:gd name="connsiteX8134" fmla="*/ 1296244 w 5235586"/>
                <a:gd name="connsiteY8134" fmla="*/ 722512 h 3977558"/>
                <a:gd name="connsiteX8135" fmla="*/ 1293431 w 5235586"/>
                <a:gd name="connsiteY8135" fmla="*/ 719702 h 3977558"/>
                <a:gd name="connsiteX8136" fmla="*/ 1248442 w 5235586"/>
                <a:gd name="connsiteY8136" fmla="*/ 674713 h 3977558"/>
                <a:gd name="connsiteX8137" fmla="*/ 1245632 w 5235586"/>
                <a:gd name="connsiteY8137" fmla="*/ 671899 h 3977558"/>
                <a:gd name="connsiteX8138" fmla="*/ 1248442 w 5235586"/>
                <a:gd name="connsiteY8138" fmla="*/ 669089 h 3977558"/>
                <a:gd name="connsiteX8139" fmla="*/ 1296244 w 5235586"/>
                <a:gd name="connsiteY8139" fmla="*/ 621287 h 3977558"/>
                <a:gd name="connsiteX8140" fmla="*/ 1141593 w 5235586"/>
                <a:gd name="connsiteY8140" fmla="*/ 621287 h 3977558"/>
                <a:gd name="connsiteX8141" fmla="*/ 1189395 w 5235586"/>
                <a:gd name="connsiteY8141" fmla="*/ 669089 h 3977558"/>
                <a:gd name="connsiteX8142" fmla="*/ 1192206 w 5235586"/>
                <a:gd name="connsiteY8142" fmla="*/ 671899 h 3977558"/>
                <a:gd name="connsiteX8143" fmla="*/ 1189395 w 5235586"/>
                <a:gd name="connsiteY8143" fmla="*/ 674713 h 3977558"/>
                <a:gd name="connsiteX8144" fmla="*/ 1144407 w 5235586"/>
                <a:gd name="connsiteY8144" fmla="*/ 719702 h 3977558"/>
                <a:gd name="connsiteX8145" fmla="*/ 1141593 w 5235586"/>
                <a:gd name="connsiteY8145" fmla="*/ 722512 h 3977558"/>
                <a:gd name="connsiteX8146" fmla="*/ 1138780 w 5235586"/>
                <a:gd name="connsiteY8146" fmla="*/ 719702 h 3977558"/>
                <a:gd name="connsiteX8147" fmla="*/ 1093791 w 5235586"/>
                <a:gd name="connsiteY8147" fmla="*/ 674713 h 3977558"/>
                <a:gd name="connsiteX8148" fmla="*/ 1090981 w 5235586"/>
                <a:gd name="connsiteY8148" fmla="*/ 671899 h 3977558"/>
                <a:gd name="connsiteX8149" fmla="*/ 1093791 w 5235586"/>
                <a:gd name="connsiteY8149" fmla="*/ 669089 h 3977558"/>
                <a:gd name="connsiteX8150" fmla="*/ 1141593 w 5235586"/>
                <a:gd name="connsiteY8150" fmla="*/ 621287 h 3977558"/>
                <a:gd name="connsiteX8151" fmla="*/ 984132 w 5235586"/>
                <a:gd name="connsiteY8151" fmla="*/ 621287 h 3977558"/>
                <a:gd name="connsiteX8152" fmla="*/ 1031934 w 5235586"/>
                <a:gd name="connsiteY8152" fmla="*/ 669089 h 3977558"/>
                <a:gd name="connsiteX8153" fmla="*/ 1034745 w 5235586"/>
                <a:gd name="connsiteY8153" fmla="*/ 671899 h 3977558"/>
                <a:gd name="connsiteX8154" fmla="*/ 1031934 w 5235586"/>
                <a:gd name="connsiteY8154" fmla="*/ 674713 h 3977558"/>
                <a:gd name="connsiteX8155" fmla="*/ 986946 w 5235586"/>
                <a:gd name="connsiteY8155" fmla="*/ 719702 h 3977558"/>
                <a:gd name="connsiteX8156" fmla="*/ 984132 w 5235586"/>
                <a:gd name="connsiteY8156" fmla="*/ 722512 h 3977558"/>
                <a:gd name="connsiteX8157" fmla="*/ 981319 w 5235586"/>
                <a:gd name="connsiteY8157" fmla="*/ 719702 h 3977558"/>
                <a:gd name="connsiteX8158" fmla="*/ 936330 w 5235586"/>
                <a:gd name="connsiteY8158" fmla="*/ 674713 h 3977558"/>
                <a:gd name="connsiteX8159" fmla="*/ 933520 w 5235586"/>
                <a:gd name="connsiteY8159" fmla="*/ 671899 h 3977558"/>
                <a:gd name="connsiteX8160" fmla="*/ 936330 w 5235586"/>
                <a:gd name="connsiteY8160" fmla="*/ 669089 h 3977558"/>
                <a:gd name="connsiteX8161" fmla="*/ 984132 w 5235586"/>
                <a:gd name="connsiteY8161" fmla="*/ 621287 h 3977558"/>
                <a:gd name="connsiteX8162" fmla="*/ 829484 w 5235586"/>
                <a:gd name="connsiteY8162" fmla="*/ 621287 h 3977558"/>
                <a:gd name="connsiteX8163" fmla="*/ 877286 w 5235586"/>
                <a:gd name="connsiteY8163" fmla="*/ 669089 h 3977558"/>
                <a:gd name="connsiteX8164" fmla="*/ 880097 w 5235586"/>
                <a:gd name="connsiteY8164" fmla="*/ 671899 h 3977558"/>
                <a:gd name="connsiteX8165" fmla="*/ 877286 w 5235586"/>
                <a:gd name="connsiteY8165" fmla="*/ 674713 h 3977558"/>
                <a:gd name="connsiteX8166" fmla="*/ 832298 w 5235586"/>
                <a:gd name="connsiteY8166" fmla="*/ 719702 h 3977558"/>
                <a:gd name="connsiteX8167" fmla="*/ 829484 w 5235586"/>
                <a:gd name="connsiteY8167" fmla="*/ 722512 h 3977558"/>
                <a:gd name="connsiteX8168" fmla="*/ 826671 w 5235586"/>
                <a:gd name="connsiteY8168" fmla="*/ 719702 h 3977558"/>
                <a:gd name="connsiteX8169" fmla="*/ 781682 w 5235586"/>
                <a:gd name="connsiteY8169" fmla="*/ 674713 h 3977558"/>
                <a:gd name="connsiteX8170" fmla="*/ 778872 w 5235586"/>
                <a:gd name="connsiteY8170" fmla="*/ 671899 h 3977558"/>
                <a:gd name="connsiteX8171" fmla="*/ 781682 w 5235586"/>
                <a:gd name="connsiteY8171" fmla="*/ 669089 h 3977558"/>
                <a:gd name="connsiteX8172" fmla="*/ 829484 w 5235586"/>
                <a:gd name="connsiteY8172" fmla="*/ 621287 h 3977558"/>
                <a:gd name="connsiteX8173" fmla="*/ 674833 w 5235586"/>
                <a:gd name="connsiteY8173" fmla="*/ 621287 h 3977558"/>
                <a:gd name="connsiteX8174" fmla="*/ 722635 w 5235586"/>
                <a:gd name="connsiteY8174" fmla="*/ 669089 h 3977558"/>
                <a:gd name="connsiteX8175" fmla="*/ 725446 w 5235586"/>
                <a:gd name="connsiteY8175" fmla="*/ 671899 h 3977558"/>
                <a:gd name="connsiteX8176" fmla="*/ 722635 w 5235586"/>
                <a:gd name="connsiteY8176" fmla="*/ 674713 h 3977558"/>
                <a:gd name="connsiteX8177" fmla="*/ 677647 w 5235586"/>
                <a:gd name="connsiteY8177" fmla="*/ 719702 h 3977558"/>
                <a:gd name="connsiteX8178" fmla="*/ 674833 w 5235586"/>
                <a:gd name="connsiteY8178" fmla="*/ 722512 h 3977558"/>
                <a:gd name="connsiteX8179" fmla="*/ 672020 w 5235586"/>
                <a:gd name="connsiteY8179" fmla="*/ 719702 h 3977558"/>
                <a:gd name="connsiteX8180" fmla="*/ 627031 w 5235586"/>
                <a:gd name="connsiteY8180" fmla="*/ 674713 h 3977558"/>
                <a:gd name="connsiteX8181" fmla="*/ 624221 w 5235586"/>
                <a:gd name="connsiteY8181" fmla="*/ 671899 h 3977558"/>
                <a:gd name="connsiteX8182" fmla="*/ 627031 w 5235586"/>
                <a:gd name="connsiteY8182" fmla="*/ 669089 h 3977558"/>
                <a:gd name="connsiteX8183" fmla="*/ 674833 w 5235586"/>
                <a:gd name="connsiteY8183" fmla="*/ 621287 h 3977558"/>
                <a:gd name="connsiteX8184" fmla="*/ 517372 w 5235586"/>
                <a:gd name="connsiteY8184" fmla="*/ 621287 h 3977558"/>
                <a:gd name="connsiteX8185" fmla="*/ 565174 w 5235586"/>
                <a:gd name="connsiteY8185" fmla="*/ 669089 h 3977558"/>
                <a:gd name="connsiteX8186" fmla="*/ 567985 w 5235586"/>
                <a:gd name="connsiteY8186" fmla="*/ 671899 h 3977558"/>
                <a:gd name="connsiteX8187" fmla="*/ 565174 w 5235586"/>
                <a:gd name="connsiteY8187" fmla="*/ 674713 h 3977558"/>
                <a:gd name="connsiteX8188" fmla="*/ 520183 w 5235586"/>
                <a:gd name="connsiteY8188" fmla="*/ 719702 h 3977558"/>
                <a:gd name="connsiteX8189" fmla="*/ 517372 w 5235586"/>
                <a:gd name="connsiteY8189" fmla="*/ 722512 h 3977558"/>
                <a:gd name="connsiteX8190" fmla="*/ 514559 w 5235586"/>
                <a:gd name="connsiteY8190" fmla="*/ 719702 h 3977558"/>
                <a:gd name="connsiteX8191" fmla="*/ 469570 w 5235586"/>
                <a:gd name="connsiteY8191" fmla="*/ 674713 h 3977558"/>
                <a:gd name="connsiteX8192" fmla="*/ 466760 w 5235586"/>
                <a:gd name="connsiteY8192" fmla="*/ 671899 h 3977558"/>
                <a:gd name="connsiteX8193" fmla="*/ 469570 w 5235586"/>
                <a:gd name="connsiteY8193" fmla="*/ 669089 h 3977558"/>
                <a:gd name="connsiteX8194" fmla="*/ 517372 w 5235586"/>
                <a:gd name="connsiteY8194" fmla="*/ 621287 h 3977558"/>
                <a:gd name="connsiteX8195" fmla="*/ 362724 w 5235586"/>
                <a:gd name="connsiteY8195" fmla="*/ 621287 h 3977558"/>
                <a:gd name="connsiteX8196" fmla="*/ 410526 w 5235586"/>
                <a:gd name="connsiteY8196" fmla="*/ 669089 h 3977558"/>
                <a:gd name="connsiteX8197" fmla="*/ 413337 w 5235586"/>
                <a:gd name="connsiteY8197" fmla="*/ 671899 h 3977558"/>
                <a:gd name="connsiteX8198" fmla="*/ 410526 w 5235586"/>
                <a:gd name="connsiteY8198" fmla="*/ 674713 h 3977558"/>
                <a:gd name="connsiteX8199" fmla="*/ 365535 w 5235586"/>
                <a:gd name="connsiteY8199" fmla="*/ 719702 h 3977558"/>
                <a:gd name="connsiteX8200" fmla="*/ 362724 w 5235586"/>
                <a:gd name="connsiteY8200" fmla="*/ 722512 h 3977558"/>
                <a:gd name="connsiteX8201" fmla="*/ 359911 w 5235586"/>
                <a:gd name="connsiteY8201" fmla="*/ 719702 h 3977558"/>
                <a:gd name="connsiteX8202" fmla="*/ 314922 w 5235586"/>
                <a:gd name="connsiteY8202" fmla="*/ 674713 h 3977558"/>
                <a:gd name="connsiteX8203" fmla="*/ 312112 w 5235586"/>
                <a:gd name="connsiteY8203" fmla="*/ 671899 h 3977558"/>
                <a:gd name="connsiteX8204" fmla="*/ 314922 w 5235586"/>
                <a:gd name="connsiteY8204" fmla="*/ 669089 h 3977558"/>
                <a:gd name="connsiteX8205" fmla="*/ 362724 w 5235586"/>
                <a:gd name="connsiteY8205" fmla="*/ 621287 h 3977558"/>
                <a:gd name="connsiteX8206" fmla="*/ 208073 w 5235586"/>
                <a:gd name="connsiteY8206" fmla="*/ 621287 h 3977558"/>
                <a:gd name="connsiteX8207" fmla="*/ 255875 w 5235586"/>
                <a:gd name="connsiteY8207" fmla="*/ 669089 h 3977558"/>
                <a:gd name="connsiteX8208" fmla="*/ 258686 w 5235586"/>
                <a:gd name="connsiteY8208" fmla="*/ 671899 h 3977558"/>
                <a:gd name="connsiteX8209" fmla="*/ 255875 w 5235586"/>
                <a:gd name="connsiteY8209" fmla="*/ 674713 h 3977558"/>
                <a:gd name="connsiteX8210" fmla="*/ 210884 w 5235586"/>
                <a:gd name="connsiteY8210" fmla="*/ 719702 h 3977558"/>
                <a:gd name="connsiteX8211" fmla="*/ 208073 w 5235586"/>
                <a:gd name="connsiteY8211" fmla="*/ 722512 h 3977558"/>
                <a:gd name="connsiteX8212" fmla="*/ 205260 w 5235586"/>
                <a:gd name="connsiteY8212" fmla="*/ 719702 h 3977558"/>
                <a:gd name="connsiteX8213" fmla="*/ 160271 w 5235586"/>
                <a:gd name="connsiteY8213" fmla="*/ 674713 h 3977558"/>
                <a:gd name="connsiteX8214" fmla="*/ 157461 w 5235586"/>
                <a:gd name="connsiteY8214" fmla="*/ 671899 h 3977558"/>
                <a:gd name="connsiteX8215" fmla="*/ 160271 w 5235586"/>
                <a:gd name="connsiteY8215" fmla="*/ 669089 h 3977558"/>
                <a:gd name="connsiteX8216" fmla="*/ 208073 w 5235586"/>
                <a:gd name="connsiteY8216" fmla="*/ 621287 h 3977558"/>
                <a:gd name="connsiteX8217" fmla="*/ 50612 w 5235586"/>
                <a:gd name="connsiteY8217" fmla="*/ 621287 h 3977558"/>
                <a:gd name="connsiteX8218" fmla="*/ 98414 w 5235586"/>
                <a:gd name="connsiteY8218" fmla="*/ 669089 h 3977558"/>
                <a:gd name="connsiteX8219" fmla="*/ 101225 w 5235586"/>
                <a:gd name="connsiteY8219" fmla="*/ 671899 h 3977558"/>
                <a:gd name="connsiteX8220" fmla="*/ 98414 w 5235586"/>
                <a:gd name="connsiteY8220" fmla="*/ 674713 h 3977558"/>
                <a:gd name="connsiteX8221" fmla="*/ 53426 w 5235586"/>
                <a:gd name="connsiteY8221" fmla="*/ 719702 h 3977558"/>
                <a:gd name="connsiteX8222" fmla="*/ 50612 w 5235586"/>
                <a:gd name="connsiteY8222" fmla="*/ 722512 h 3977558"/>
                <a:gd name="connsiteX8223" fmla="*/ 47802 w 5235586"/>
                <a:gd name="connsiteY8223" fmla="*/ 719702 h 3977558"/>
                <a:gd name="connsiteX8224" fmla="*/ 2813 w 5235586"/>
                <a:gd name="connsiteY8224" fmla="*/ 674713 h 3977558"/>
                <a:gd name="connsiteX8225" fmla="*/ 0 w 5235586"/>
                <a:gd name="connsiteY8225" fmla="*/ 671899 h 3977558"/>
                <a:gd name="connsiteX8226" fmla="*/ 2813 w 5235586"/>
                <a:gd name="connsiteY8226" fmla="*/ 669089 h 3977558"/>
                <a:gd name="connsiteX8227" fmla="*/ 50612 w 5235586"/>
                <a:gd name="connsiteY8227" fmla="*/ 621287 h 3977558"/>
                <a:gd name="connsiteX8228" fmla="*/ 1608353 w 5235586"/>
                <a:gd name="connsiteY8228" fmla="*/ 466775 h 3977558"/>
                <a:gd name="connsiteX8229" fmla="*/ 1656156 w 5235586"/>
                <a:gd name="connsiteY8229" fmla="*/ 514540 h 3977558"/>
                <a:gd name="connsiteX8230" fmla="*/ 1658966 w 5235586"/>
                <a:gd name="connsiteY8230" fmla="*/ 517361 h 3977558"/>
                <a:gd name="connsiteX8231" fmla="*/ 1656156 w 5235586"/>
                <a:gd name="connsiteY8231" fmla="*/ 520170 h 3977558"/>
                <a:gd name="connsiteX8232" fmla="*/ 1611164 w 5235586"/>
                <a:gd name="connsiteY8232" fmla="*/ 565109 h 3977558"/>
                <a:gd name="connsiteX8233" fmla="*/ 1608353 w 5235586"/>
                <a:gd name="connsiteY8233" fmla="*/ 567912 h 3977558"/>
                <a:gd name="connsiteX8234" fmla="*/ 1605540 w 5235586"/>
                <a:gd name="connsiteY8234" fmla="*/ 565109 h 3977558"/>
                <a:gd name="connsiteX8235" fmla="*/ 1560551 w 5235586"/>
                <a:gd name="connsiteY8235" fmla="*/ 520170 h 3977558"/>
                <a:gd name="connsiteX8236" fmla="*/ 1557741 w 5235586"/>
                <a:gd name="connsiteY8236" fmla="*/ 517361 h 3977558"/>
                <a:gd name="connsiteX8237" fmla="*/ 1560551 w 5235586"/>
                <a:gd name="connsiteY8237" fmla="*/ 514540 h 3977558"/>
                <a:gd name="connsiteX8238" fmla="*/ 1608353 w 5235586"/>
                <a:gd name="connsiteY8238" fmla="*/ 466775 h 3977558"/>
                <a:gd name="connsiteX8239" fmla="*/ 1450892 w 5235586"/>
                <a:gd name="connsiteY8239" fmla="*/ 466775 h 3977558"/>
                <a:gd name="connsiteX8240" fmla="*/ 1498695 w 5235586"/>
                <a:gd name="connsiteY8240" fmla="*/ 514540 h 3977558"/>
                <a:gd name="connsiteX8241" fmla="*/ 1501505 w 5235586"/>
                <a:gd name="connsiteY8241" fmla="*/ 517361 h 3977558"/>
                <a:gd name="connsiteX8242" fmla="*/ 1498695 w 5235586"/>
                <a:gd name="connsiteY8242" fmla="*/ 520170 h 3977558"/>
                <a:gd name="connsiteX8243" fmla="*/ 1453706 w 5235586"/>
                <a:gd name="connsiteY8243" fmla="*/ 565109 h 3977558"/>
                <a:gd name="connsiteX8244" fmla="*/ 1450892 w 5235586"/>
                <a:gd name="connsiteY8244" fmla="*/ 567914 h 3977558"/>
                <a:gd name="connsiteX8245" fmla="*/ 1448079 w 5235586"/>
                <a:gd name="connsiteY8245" fmla="*/ 565109 h 3977558"/>
                <a:gd name="connsiteX8246" fmla="*/ 1403090 w 5235586"/>
                <a:gd name="connsiteY8246" fmla="*/ 520170 h 3977558"/>
                <a:gd name="connsiteX8247" fmla="*/ 1400280 w 5235586"/>
                <a:gd name="connsiteY8247" fmla="*/ 517361 h 3977558"/>
                <a:gd name="connsiteX8248" fmla="*/ 1403090 w 5235586"/>
                <a:gd name="connsiteY8248" fmla="*/ 514540 h 3977558"/>
                <a:gd name="connsiteX8249" fmla="*/ 1450892 w 5235586"/>
                <a:gd name="connsiteY8249" fmla="*/ 466775 h 3977558"/>
                <a:gd name="connsiteX8250" fmla="*/ 1296244 w 5235586"/>
                <a:gd name="connsiteY8250" fmla="*/ 466775 h 3977558"/>
                <a:gd name="connsiteX8251" fmla="*/ 1344046 w 5235586"/>
                <a:gd name="connsiteY8251" fmla="*/ 514540 h 3977558"/>
                <a:gd name="connsiteX8252" fmla="*/ 1346857 w 5235586"/>
                <a:gd name="connsiteY8252" fmla="*/ 517361 h 3977558"/>
                <a:gd name="connsiteX8253" fmla="*/ 1344046 w 5235586"/>
                <a:gd name="connsiteY8253" fmla="*/ 520170 h 3977558"/>
                <a:gd name="connsiteX8254" fmla="*/ 1299058 w 5235586"/>
                <a:gd name="connsiteY8254" fmla="*/ 565112 h 3977558"/>
                <a:gd name="connsiteX8255" fmla="*/ 1296244 w 5235586"/>
                <a:gd name="connsiteY8255" fmla="*/ 567914 h 3977558"/>
                <a:gd name="connsiteX8256" fmla="*/ 1293431 w 5235586"/>
                <a:gd name="connsiteY8256" fmla="*/ 565112 h 3977558"/>
                <a:gd name="connsiteX8257" fmla="*/ 1248442 w 5235586"/>
                <a:gd name="connsiteY8257" fmla="*/ 520170 h 3977558"/>
                <a:gd name="connsiteX8258" fmla="*/ 1245632 w 5235586"/>
                <a:gd name="connsiteY8258" fmla="*/ 517361 h 3977558"/>
                <a:gd name="connsiteX8259" fmla="*/ 1248442 w 5235586"/>
                <a:gd name="connsiteY8259" fmla="*/ 514540 h 3977558"/>
                <a:gd name="connsiteX8260" fmla="*/ 1296244 w 5235586"/>
                <a:gd name="connsiteY8260" fmla="*/ 466775 h 3977558"/>
                <a:gd name="connsiteX8261" fmla="*/ 1141593 w 5235586"/>
                <a:gd name="connsiteY8261" fmla="*/ 466775 h 3977558"/>
                <a:gd name="connsiteX8262" fmla="*/ 1189395 w 5235586"/>
                <a:gd name="connsiteY8262" fmla="*/ 514540 h 3977558"/>
                <a:gd name="connsiteX8263" fmla="*/ 1192206 w 5235586"/>
                <a:gd name="connsiteY8263" fmla="*/ 517361 h 3977558"/>
                <a:gd name="connsiteX8264" fmla="*/ 1189395 w 5235586"/>
                <a:gd name="connsiteY8264" fmla="*/ 520170 h 3977558"/>
                <a:gd name="connsiteX8265" fmla="*/ 1144407 w 5235586"/>
                <a:gd name="connsiteY8265" fmla="*/ 565112 h 3977558"/>
                <a:gd name="connsiteX8266" fmla="*/ 1141593 w 5235586"/>
                <a:gd name="connsiteY8266" fmla="*/ 567914 h 3977558"/>
                <a:gd name="connsiteX8267" fmla="*/ 1138780 w 5235586"/>
                <a:gd name="connsiteY8267" fmla="*/ 565112 h 3977558"/>
                <a:gd name="connsiteX8268" fmla="*/ 1093791 w 5235586"/>
                <a:gd name="connsiteY8268" fmla="*/ 520170 h 3977558"/>
                <a:gd name="connsiteX8269" fmla="*/ 1090981 w 5235586"/>
                <a:gd name="connsiteY8269" fmla="*/ 517361 h 3977558"/>
                <a:gd name="connsiteX8270" fmla="*/ 1093791 w 5235586"/>
                <a:gd name="connsiteY8270" fmla="*/ 514540 h 3977558"/>
                <a:gd name="connsiteX8271" fmla="*/ 1141593 w 5235586"/>
                <a:gd name="connsiteY8271" fmla="*/ 466775 h 3977558"/>
                <a:gd name="connsiteX8272" fmla="*/ 984132 w 5235586"/>
                <a:gd name="connsiteY8272" fmla="*/ 466775 h 3977558"/>
                <a:gd name="connsiteX8273" fmla="*/ 1031934 w 5235586"/>
                <a:gd name="connsiteY8273" fmla="*/ 514540 h 3977558"/>
                <a:gd name="connsiteX8274" fmla="*/ 1034745 w 5235586"/>
                <a:gd name="connsiteY8274" fmla="*/ 517361 h 3977558"/>
                <a:gd name="connsiteX8275" fmla="*/ 1031934 w 5235586"/>
                <a:gd name="connsiteY8275" fmla="*/ 520170 h 3977558"/>
                <a:gd name="connsiteX8276" fmla="*/ 986946 w 5235586"/>
                <a:gd name="connsiteY8276" fmla="*/ 565112 h 3977558"/>
                <a:gd name="connsiteX8277" fmla="*/ 984132 w 5235586"/>
                <a:gd name="connsiteY8277" fmla="*/ 567914 h 3977558"/>
                <a:gd name="connsiteX8278" fmla="*/ 981319 w 5235586"/>
                <a:gd name="connsiteY8278" fmla="*/ 565112 h 3977558"/>
                <a:gd name="connsiteX8279" fmla="*/ 936330 w 5235586"/>
                <a:gd name="connsiteY8279" fmla="*/ 520170 h 3977558"/>
                <a:gd name="connsiteX8280" fmla="*/ 933520 w 5235586"/>
                <a:gd name="connsiteY8280" fmla="*/ 517361 h 3977558"/>
                <a:gd name="connsiteX8281" fmla="*/ 936330 w 5235586"/>
                <a:gd name="connsiteY8281" fmla="*/ 514540 h 3977558"/>
                <a:gd name="connsiteX8282" fmla="*/ 984132 w 5235586"/>
                <a:gd name="connsiteY8282" fmla="*/ 466775 h 3977558"/>
                <a:gd name="connsiteX8283" fmla="*/ 829484 w 5235586"/>
                <a:gd name="connsiteY8283" fmla="*/ 466775 h 3977558"/>
                <a:gd name="connsiteX8284" fmla="*/ 877286 w 5235586"/>
                <a:gd name="connsiteY8284" fmla="*/ 514540 h 3977558"/>
                <a:gd name="connsiteX8285" fmla="*/ 880097 w 5235586"/>
                <a:gd name="connsiteY8285" fmla="*/ 517361 h 3977558"/>
                <a:gd name="connsiteX8286" fmla="*/ 877286 w 5235586"/>
                <a:gd name="connsiteY8286" fmla="*/ 520170 h 3977558"/>
                <a:gd name="connsiteX8287" fmla="*/ 832298 w 5235586"/>
                <a:gd name="connsiteY8287" fmla="*/ 565112 h 3977558"/>
                <a:gd name="connsiteX8288" fmla="*/ 829484 w 5235586"/>
                <a:gd name="connsiteY8288" fmla="*/ 567914 h 3977558"/>
                <a:gd name="connsiteX8289" fmla="*/ 826671 w 5235586"/>
                <a:gd name="connsiteY8289" fmla="*/ 565112 h 3977558"/>
                <a:gd name="connsiteX8290" fmla="*/ 781682 w 5235586"/>
                <a:gd name="connsiteY8290" fmla="*/ 520170 h 3977558"/>
                <a:gd name="connsiteX8291" fmla="*/ 778872 w 5235586"/>
                <a:gd name="connsiteY8291" fmla="*/ 517361 h 3977558"/>
                <a:gd name="connsiteX8292" fmla="*/ 781682 w 5235586"/>
                <a:gd name="connsiteY8292" fmla="*/ 514540 h 3977558"/>
                <a:gd name="connsiteX8293" fmla="*/ 829484 w 5235586"/>
                <a:gd name="connsiteY8293" fmla="*/ 466775 h 3977558"/>
                <a:gd name="connsiteX8294" fmla="*/ 674833 w 5235586"/>
                <a:gd name="connsiteY8294" fmla="*/ 466775 h 3977558"/>
                <a:gd name="connsiteX8295" fmla="*/ 722635 w 5235586"/>
                <a:gd name="connsiteY8295" fmla="*/ 514540 h 3977558"/>
                <a:gd name="connsiteX8296" fmla="*/ 725446 w 5235586"/>
                <a:gd name="connsiteY8296" fmla="*/ 517361 h 3977558"/>
                <a:gd name="connsiteX8297" fmla="*/ 722635 w 5235586"/>
                <a:gd name="connsiteY8297" fmla="*/ 520170 h 3977558"/>
                <a:gd name="connsiteX8298" fmla="*/ 677647 w 5235586"/>
                <a:gd name="connsiteY8298" fmla="*/ 565112 h 3977558"/>
                <a:gd name="connsiteX8299" fmla="*/ 674833 w 5235586"/>
                <a:gd name="connsiteY8299" fmla="*/ 567914 h 3977558"/>
                <a:gd name="connsiteX8300" fmla="*/ 672020 w 5235586"/>
                <a:gd name="connsiteY8300" fmla="*/ 565112 h 3977558"/>
                <a:gd name="connsiteX8301" fmla="*/ 627031 w 5235586"/>
                <a:gd name="connsiteY8301" fmla="*/ 520170 h 3977558"/>
                <a:gd name="connsiteX8302" fmla="*/ 624221 w 5235586"/>
                <a:gd name="connsiteY8302" fmla="*/ 517361 h 3977558"/>
                <a:gd name="connsiteX8303" fmla="*/ 627031 w 5235586"/>
                <a:gd name="connsiteY8303" fmla="*/ 514540 h 3977558"/>
                <a:gd name="connsiteX8304" fmla="*/ 674833 w 5235586"/>
                <a:gd name="connsiteY8304" fmla="*/ 466775 h 3977558"/>
                <a:gd name="connsiteX8305" fmla="*/ 517372 w 5235586"/>
                <a:gd name="connsiteY8305" fmla="*/ 466775 h 3977558"/>
                <a:gd name="connsiteX8306" fmla="*/ 565174 w 5235586"/>
                <a:gd name="connsiteY8306" fmla="*/ 514540 h 3977558"/>
                <a:gd name="connsiteX8307" fmla="*/ 567985 w 5235586"/>
                <a:gd name="connsiteY8307" fmla="*/ 517361 h 3977558"/>
                <a:gd name="connsiteX8308" fmla="*/ 565174 w 5235586"/>
                <a:gd name="connsiteY8308" fmla="*/ 520170 h 3977558"/>
                <a:gd name="connsiteX8309" fmla="*/ 520183 w 5235586"/>
                <a:gd name="connsiteY8309" fmla="*/ 565112 h 3977558"/>
                <a:gd name="connsiteX8310" fmla="*/ 517372 w 5235586"/>
                <a:gd name="connsiteY8310" fmla="*/ 567914 h 3977558"/>
                <a:gd name="connsiteX8311" fmla="*/ 514559 w 5235586"/>
                <a:gd name="connsiteY8311" fmla="*/ 565112 h 3977558"/>
                <a:gd name="connsiteX8312" fmla="*/ 469570 w 5235586"/>
                <a:gd name="connsiteY8312" fmla="*/ 520170 h 3977558"/>
                <a:gd name="connsiteX8313" fmla="*/ 466760 w 5235586"/>
                <a:gd name="connsiteY8313" fmla="*/ 517361 h 3977558"/>
                <a:gd name="connsiteX8314" fmla="*/ 469570 w 5235586"/>
                <a:gd name="connsiteY8314" fmla="*/ 514540 h 3977558"/>
                <a:gd name="connsiteX8315" fmla="*/ 517372 w 5235586"/>
                <a:gd name="connsiteY8315" fmla="*/ 466775 h 3977558"/>
                <a:gd name="connsiteX8316" fmla="*/ 362724 w 5235586"/>
                <a:gd name="connsiteY8316" fmla="*/ 466775 h 3977558"/>
                <a:gd name="connsiteX8317" fmla="*/ 410526 w 5235586"/>
                <a:gd name="connsiteY8317" fmla="*/ 514540 h 3977558"/>
                <a:gd name="connsiteX8318" fmla="*/ 413337 w 5235586"/>
                <a:gd name="connsiteY8318" fmla="*/ 517361 h 3977558"/>
                <a:gd name="connsiteX8319" fmla="*/ 410526 w 5235586"/>
                <a:gd name="connsiteY8319" fmla="*/ 520170 h 3977558"/>
                <a:gd name="connsiteX8320" fmla="*/ 365535 w 5235586"/>
                <a:gd name="connsiteY8320" fmla="*/ 565112 h 3977558"/>
                <a:gd name="connsiteX8321" fmla="*/ 362724 w 5235586"/>
                <a:gd name="connsiteY8321" fmla="*/ 567914 h 3977558"/>
                <a:gd name="connsiteX8322" fmla="*/ 359911 w 5235586"/>
                <a:gd name="connsiteY8322" fmla="*/ 565112 h 3977558"/>
                <a:gd name="connsiteX8323" fmla="*/ 314922 w 5235586"/>
                <a:gd name="connsiteY8323" fmla="*/ 520170 h 3977558"/>
                <a:gd name="connsiteX8324" fmla="*/ 312112 w 5235586"/>
                <a:gd name="connsiteY8324" fmla="*/ 517361 h 3977558"/>
                <a:gd name="connsiteX8325" fmla="*/ 314922 w 5235586"/>
                <a:gd name="connsiteY8325" fmla="*/ 514540 h 3977558"/>
                <a:gd name="connsiteX8326" fmla="*/ 362724 w 5235586"/>
                <a:gd name="connsiteY8326" fmla="*/ 466775 h 3977558"/>
                <a:gd name="connsiteX8327" fmla="*/ 208073 w 5235586"/>
                <a:gd name="connsiteY8327" fmla="*/ 466775 h 3977558"/>
                <a:gd name="connsiteX8328" fmla="*/ 255875 w 5235586"/>
                <a:gd name="connsiteY8328" fmla="*/ 514540 h 3977558"/>
                <a:gd name="connsiteX8329" fmla="*/ 258686 w 5235586"/>
                <a:gd name="connsiteY8329" fmla="*/ 517361 h 3977558"/>
                <a:gd name="connsiteX8330" fmla="*/ 255875 w 5235586"/>
                <a:gd name="connsiteY8330" fmla="*/ 520170 h 3977558"/>
                <a:gd name="connsiteX8331" fmla="*/ 210884 w 5235586"/>
                <a:gd name="connsiteY8331" fmla="*/ 565112 h 3977558"/>
                <a:gd name="connsiteX8332" fmla="*/ 208073 w 5235586"/>
                <a:gd name="connsiteY8332" fmla="*/ 567914 h 3977558"/>
                <a:gd name="connsiteX8333" fmla="*/ 205260 w 5235586"/>
                <a:gd name="connsiteY8333" fmla="*/ 565112 h 3977558"/>
                <a:gd name="connsiteX8334" fmla="*/ 160271 w 5235586"/>
                <a:gd name="connsiteY8334" fmla="*/ 520170 h 3977558"/>
                <a:gd name="connsiteX8335" fmla="*/ 157461 w 5235586"/>
                <a:gd name="connsiteY8335" fmla="*/ 517361 h 3977558"/>
                <a:gd name="connsiteX8336" fmla="*/ 160271 w 5235586"/>
                <a:gd name="connsiteY8336" fmla="*/ 514540 h 3977558"/>
                <a:gd name="connsiteX8337" fmla="*/ 208073 w 5235586"/>
                <a:gd name="connsiteY8337" fmla="*/ 466775 h 3977558"/>
                <a:gd name="connsiteX8338" fmla="*/ 50612 w 5235586"/>
                <a:gd name="connsiteY8338" fmla="*/ 466775 h 3977558"/>
                <a:gd name="connsiteX8339" fmla="*/ 98414 w 5235586"/>
                <a:gd name="connsiteY8339" fmla="*/ 514540 h 3977558"/>
                <a:gd name="connsiteX8340" fmla="*/ 101225 w 5235586"/>
                <a:gd name="connsiteY8340" fmla="*/ 517361 h 3977558"/>
                <a:gd name="connsiteX8341" fmla="*/ 98414 w 5235586"/>
                <a:gd name="connsiteY8341" fmla="*/ 520170 h 3977558"/>
                <a:gd name="connsiteX8342" fmla="*/ 53426 w 5235586"/>
                <a:gd name="connsiteY8342" fmla="*/ 565112 h 3977558"/>
                <a:gd name="connsiteX8343" fmla="*/ 50612 w 5235586"/>
                <a:gd name="connsiteY8343" fmla="*/ 567914 h 3977558"/>
                <a:gd name="connsiteX8344" fmla="*/ 47802 w 5235586"/>
                <a:gd name="connsiteY8344" fmla="*/ 565112 h 3977558"/>
                <a:gd name="connsiteX8345" fmla="*/ 2813 w 5235586"/>
                <a:gd name="connsiteY8345" fmla="*/ 520170 h 3977558"/>
                <a:gd name="connsiteX8346" fmla="*/ 0 w 5235586"/>
                <a:gd name="connsiteY8346" fmla="*/ 517361 h 3977558"/>
                <a:gd name="connsiteX8347" fmla="*/ 2813 w 5235586"/>
                <a:gd name="connsiteY8347" fmla="*/ 514540 h 3977558"/>
                <a:gd name="connsiteX8348" fmla="*/ 50612 w 5235586"/>
                <a:gd name="connsiteY8348" fmla="*/ 466775 h 3977558"/>
                <a:gd name="connsiteX8349" fmla="*/ 4406104 w 5235586"/>
                <a:gd name="connsiteY8349" fmla="*/ 466774 h 3977558"/>
                <a:gd name="connsiteX8350" fmla="*/ 4453907 w 5235586"/>
                <a:gd name="connsiteY8350" fmla="*/ 514539 h 3977558"/>
                <a:gd name="connsiteX8351" fmla="*/ 4456717 w 5235586"/>
                <a:gd name="connsiteY8351" fmla="*/ 517359 h 3977558"/>
                <a:gd name="connsiteX8352" fmla="*/ 4453907 w 5235586"/>
                <a:gd name="connsiteY8352" fmla="*/ 520170 h 3977558"/>
                <a:gd name="connsiteX8353" fmla="*/ 4408915 w 5235586"/>
                <a:gd name="connsiteY8353" fmla="*/ 565108 h 3977558"/>
                <a:gd name="connsiteX8354" fmla="*/ 4406104 w 5235586"/>
                <a:gd name="connsiteY8354" fmla="*/ 567912 h 3977558"/>
                <a:gd name="connsiteX8355" fmla="*/ 4403291 w 5235586"/>
                <a:gd name="connsiteY8355" fmla="*/ 565108 h 3977558"/>
                <a:gd name="connsiteX8356" fmla="*/ 4358302 w 5235586"/>
                <a:gd name="connsiteY8356" fmla="*/ 520170 h 3977558"/>
                <a:gd name="connsiteX8357" fmla="*/ 4355492 w 5235586"/>
                <a:gd name="connsiteY8357" fmla="*/ 517359 h 3977558"/>
                <a:gd name="connsiteX8358" fmla="*/ 4358302 w 5235586"/>
                <a:gd name="connsiteY8358" fmla="*/ 514539 h 3977558"/>
                <a:gd name="connsiteX8359" fmla="*/ 4406104 w 5235586"/>
                <a:gd name="connsiteY8359" fmla="*/ 466774 h 3977558"/>
                <a:gd name="connsiteX8360" fmla="*/ 4251453 w 5235586"/>
                <a:gd name="connsiteY8360" fmla="*/ 466774 h 3977558"/>
                <a:gd name="connsiteX8361" fmla="*/ 4299256 w 5235586"/>
                <a:gd name="connsiteY8361" fmla="*/ 514539 h 3977558"/>
                <a:gd name="connsiteX8362" fmla="*/ 4302066 w 5235586"/>
                <a:gd name="connsiteY8362" fmla="*/ 517359 h 3977558"/>
                <a:gd name="connsiteX8363" fmla="*/ 4299256 w 5235586"/>
                <a:gd name="connsiteY8363" fmla="*/ 520170 h 3977558"/>
                <a:gd name="connsiteX8364" fmla="*/ 4254264 w 5235586"/>
                <a:gd name="connsiteY8364" fmla="*/ 565108 h 3977558"/>
                <a:gd name="connsiteX8365" fmla="*/ 4251453 w 5235586"/>
                <a:gd name="connsiteY8365" fmla="*/ 567912 h 3977558"/>
                <a:gd name="connsiteX8366" fmla="*/ 4248640 w 5235586"/>
                <a:gd name="connsiteY8366" fmla="*/ 565108 h 3977558"/>
                <a:gd name="connsiteX8367" fmla="*/ 4203651 w 5235586"/>
                <a:gd name="connsiteY8367" fmla="*/ 520170 h 3977558"/>
                <a:gd name="connsiteX8368" fmla="*/ 4200841 w 5235586"/>
                <a:gd name="connsiteY8368" fmla="*/ 517359 h 3977558"/>
                <a:gd name="connsiteX8369" fmla="*/ 4203651 w 5235586"/>
                <a:gd name="connsiteY8369" fmla="*/ 514539 h 3977558"/>
                <a:gd name="connsiteX8370" fmla="*/ 4251453 w 5235586"/>
                <a:gd name="connsiteY8370" fmla="*/ 466774 h 3977558"/>
                <a:gd name="connsiteX8371" fmla="*/ 4096805 w 5235586"/>
                <a:gd name="connsiteY8371" fmla="*/ 466774 h 3977558"/>
                <a:gd name="connsiteX8372" fmla="*/ 4144608 w 5235586"/>
                <a:gd name="connsiteY8372" fmla="*/ 514539 h 3977558"/>
                <a:gd name="connsiteX8373" fmla="*/ 4147418 w 5235586"/>
                <a:gd name="connsiteY8373" fmla="*/ 517361 h 3977558"/>
                <a:gd name="connsiteX8374" fmla="*/ 4144608 w 5235586"/>
                <a:gd name="connsiteY8374" fmla="*/ 520170 h 3977558"/>
                <a:gd name="connsiteX8375" fmla="*/ 4099616 w 5235586"/>
                <a:gd name="connsiteY8375" fmla="*/ 565108 h 3977558"/>
                <a:gd name="connsiteX8376" fmla="*/ 4096805 w 5235586"/>
                <a:gd name="connsiteY8376" fmla="*/ 567912 h 3977558"/>
                <a:gd name="connsiteX8377" fmla="*/ 4093992 w 5235586"/>
                <a:gd name="connsiteY8377" fmla="*/ 565108 h 3977558"/>
                <a:gd name="connsiteX8378" fmla="*/ 4049003 w 5235586"/>
                <a:gd name="connsiteY8378" fmla="*/ 520170 h 3977558"/>
                <a:gd name="connsiteX8379" fmla="*/ 4046193 w 5235586"/>
                <a:gd name="connsiteY8379" fmla="*/ 517361 h 3977558"/>
                <a:gd name="connsiteX8380" fmla="*/ 4049003 w 5235586"/>
                <a:gd name="connsiteY8380" fmla="*/ 514539 h 3977558"/>
                <a:gd name="connsiteX8381" fmla="*/ 4096805 w 5235586"/>
                <a:gd name="connsiteY8381" fmla="*/ 466774 h 3977558"/>
                <a:gd name="connsiteX8382" fmla="*/ 3939345 w 5235586"/>
                <a:gd name="connsiteY8382" fmla="*/ 466774 h 3977558"/>
                <a:gd name="connsiteX8383" fmla="*/ 3987147 w 5235586"/>
                <a:gd name="connsiteY8383" fmla="*/ 514539 h 3977558"/>
                <a:gd name="connsiteX8384" fmla="*/ 3989957 w 5235586"/>
                <a:gd name="connsiteY8384" fmla="*/ 517361 h 3977558"/>
                <a:gd name="connsiteX8385" fmla="*/ 3987147 w 5235586"/>
                <a:gd name="connsiteY8385" fmla="*/ 520170 h 3977558"/>
                <a:gd name="connsiteX8386" fmla="*/ 3942155 w 5235586"/>
                <a:gd name="connsiteY8386" fmla="*/ 565108 h 3977558"/>
                <a:gd name="connsiteX8387" fmla="*/ 3939345 w 5235586"/>
                <a:gd name="connsiteY8387" fmla="*/ 567912 h 3977558"/>
                <a:gd name="connsiteX8388" fmla="*/ 3936531 w 5235586"/>
                <a:gd name="connsiteY8388" fmla="*/ 565108 h 3977558"/>
                <a:gd name="connsiteX8389" fmla="*/ 3891545 w 5235586"/>
                <a:gd name="connsiteY8389" fmla="*/ 520170 h 3977558"/>
                <a:gd name="connsiteX8390" fmla="*/ 3888732 w 5235586"/>
                <a:gd name="connsiteY8390" fmla="*/ 517361 h 3977558"/>
                <a:gd name="connsiteX8391" fmla="*/ 3891545 w 5235586"/>
                <a:gd name="connsiteY8391" fmla="*/ 514539 h 3977558"/>
                <a:gd name="connsiteX8392" fmla="*/ 3939345 w 5235586"/>
                <a:gd name="connsiteY8392" fmla="*/ 466774 h 3977558"/>
                <a:gd name="connsiteX8393" fmla="*/ 3784693 w 5235586"/>
                <a:gd name="connsiteY8393" fmla="*/ 466774 h 3977558"/>
                <a:gd name="connsiteX8394" fmla="*/ 3832496 w 5235586"/>
                <a:gd name="connsiteY8394" fmla="*/ 514539 h 3977558"/>
                <a:gd name="connsiteX8395" fmla="*/ 3835306 w 5235586"/>
                <a:gd name="connsiteY8395" fmla="*/ 517361 h 3977558"/>
                <a:gd name="connsiteX8396" fmla="*/ 3832496 w 5235586"/>
                <a:gd name="connsiteY8396" fmla="*/ 520170 h 3977558"/>
                <a:gd name="connsiteX8397" fmla="*/ 3787504 w 5235586"/>
                <a:gd name="connsiteY8397" fmla="*/ 565108 h 3977558"/>
                <a:gd name="connsiteX8398" fmla="*/ 3784693 w 5235586"/>
                <a:gd name="connsiteY8398" fmla="*/ 567912 h 3977558"/>
                <a:gd name="connsiteX8399" fmla="*/ 3781880 w 5235586"/>
                <a:gd name="connsiteY8399" fmla="*/ 565108 h 3977558"/>
                <a:gd name="connsiteX8400" fmla="*/ 3736894 w 5235586"/>
                <a:gd name="connsiteY8400" fmla="*/ 520170 h 3977558"/>
                <a:gd name="connsiteX8401" fmla="*/ 3734081 w 5235586"/>
                <a:gd name="connsiteY8401" fmla="*/ 517361 h 3977558"/>
                <a:gd name="connsiteX8402" fmla="*/ 3736894 w 5235586"/>
                <a:gd name="connsiteY8402" fmla="*/ 514539 h 3977558"/>
                <a:gd name="connsiteX8403" fmla="*/ 3784693 w 5235586"/>
                <a:gd name="connsiteY8403" fmla="*/ 466774 h 3977558"/>
                <a:gd name="connsiteX8404" fmla="*/ 3630045 w 5235586"/>
                <a:gd name="connsiteY8404" fmla="*/ 466774 h 3977558"/>
                <a:gd name="connsiteX8405" fmla="*/ 3677848 w 5235586"/>
                <a:gd name="connsiteY8405" fmla="*/ 514539 h 3977558"/>
                <a:gd name="connsiteX8406" fmla="*/ 3680658 w 5235586"/>
                <a:gd name="connsiteY8406" fmla="*/ 517361 h 3977558"/>
                <a:gd name="connsiteX8407" fmla="*/ 3677848 w 5235586"/>
                <a:gd name="connsiteY8407" fmla="*/ 520170 h 3977558"/>
                <a:gd name="connsiteX8408" fmla="*/ 3632856 w 5235586"/>
                <a:gd name="connsiteY8408" fmla="*/ 565108 h 3977558"/>
                <a:gd name="connsiteX8409" fmla="*/ 3630045 w 5235586"/>
                <a:gd name="connsiteY8409" fmla="*/ 567912 h 3977558"/>
                <a:gd name="connsiteX8410" fmla="*/ 3627232 w 5235586"/>
                <a:gd name="connsiteY8410" fmla="*/ 565108 h 3977558"/>
                <a:gd name="connsiteX8411" fmla="*/ 3582246 w 5235586"/>
                <a:gd name="connsiteY8411" fmla="*/ 520170 h 3977558"/>
                <a:gd name="connsiteX8412" fmla="*/ 3579433 w 5235586"/>
                <a:gd name="connsiteY8412" fmla="*/ 517361 h 3977558"/>
                <a:gd name="connsiteX8413" fmla="*/ 3582246 w 5235586"/>
                <a:gd name="connsiteY8413" fmla="*/ 514539 h 3977558"/>
                <a:gd name="connsiteX8414" fmla="*/ 3630045 w 5235586"/>
                <a:gd name="connsiteY8414" fmla="*/ 466774 h 3977558"/>
                <a:gd name="connsiteX8415" fmla="*/ 3472581 w 5235586"/>
                <a:gd name="connsiteY8415" fmla="*/ 466774 h 3977558"/>
                <a:gd name="connsiteX8416" fmla="*/ 3520384 w 5235586"/>
                <a:gd name="connsiteY8416" fmla="*/ 514539 h 3977558"/>
                <a:gd name="connsiteX8417" fmla="*/ 3523194 w 5235586"/>
                <a:gd name="connsiteY8417" fmla="*/ 517361 h 3977558"/>
                <a:gd name="connsiteX8418" fmla="*/ 3520384 w 5235586"/>
                <a:gd name="connsiteY8418" fmla="*/ 520170 h 3977558"/>
                <a:gd name="connsiteX8419" fmla="*/ 3475395 w 5235586"/>
                <a:gd name="connsiteY8419" fmla="*/ 565108 h 3977558"/>
                <a:gd name="connsiteX8420" fmla="*/ 3472581 w 5235586"/>
                <a:gd name="connsiteY8420" fmla="*/ 567912 h 3977558"/>
                <a:gd name="connsiteX8421" fmla="*/ 3469771 w 5235586"/>
                <a:gd name="connsiteY8421" fmla="*/ 565108 h 3977558"/>
                <a:gd name="connsiteX8422" fmla="*/ 3424782 w 5235586"/>
                <a:gd name="connsiteY8422" fmla="*/ 520170 h 3977558"/>
                <a:gd name="connsiteX8423" fmla="*/ 3421969 w 5235586"/>
                <a:gd name="connsiteY8423" fmla="*/ 517361 h 3977558"/>
                <a:gd name="connsiteX8424" fmla="*/ 3424782 w 5235586"/>
                <a:gd name="connsiteY8424" fmla="*/ 514539 h 3977558"/>
                <a:gd name="connsiteX8425" fmla="*/ 3472581 w 5235586"/>
                <a:gd name="connsiteY8425" fmla="*/ 466774 h 3977558"/>
                <a:gd name="connsiteX8426" fmla="*/ 3317933 w 5235586"/>
                <a:gd name="connsiteY8426" fmla="*/ 466774 h 3977558"/>
                <a:gd name="connsiteX8427" fmla="*/ 3365736 w 5235586"/>
                <a:gd name="connsiteY8427" fmla="*/ 514540 h 3977558"/>
                <a:gd name="connsiteX8428" fmla="*/ 3368546 w 5235586"/>
                <a:gd name="connsiteY8428" fmla="*/ 517361 h 3977558"/>
                <a:gd name="connsiteX8429" fmla="*/ 3365736 w 5235586"/>
                <a:gd name="connsiteY8429" fmla="*/ 520170 h 3977558"/>
                <a:gd name="connsiteX8430" fmla="*/ 3320747 w 5235586"/>
                <a:gd name="connsiteY8430" fmla="*/ 565108 h 3977558"/>
                <a:gd name="connsiteX8431" fmla="*/ 3317933 w 5235586"/>
                <a:gd name="connsiteY8431" fmla="*/ 567912 h 3977558"/>
                <a:gd name="connsiteX8432" fmla="*/ 3315123 w 5235586"/>
                <a:gd name="connsiteY8432" fmla="*/ 565108 h 3977558"/>
                <a:gd name="connsiteX8433" fmla="*/ 3270134 w 5235586"/>
                <a:gd name="connsiteY8433" fmla="*/ 520170 h 3977558"/>
                <a:gd name="connsiteX8434" fmla="*/ 3267321 w 5235586"/>
                <a:gd name="connsiteY8434" fmla="*/ 517361 h 3977558"/>
                <a:gd name="connsiteX8435" fmla="*/ 3270134 w 5235586"/>
                <a:gd name="connsiteY8435" fmla="*/ 514540 h 3977558"/>
                <a:gd name="connsiteX8436" fmla="*/ 3317933 w 5235586"/>
                <a:gd name="connsiteY8436" fmla="*/ 466774 h 3977558"/>
                <a:gd name="connsiteX8437" fmla="*/ 3163283 w 5235586"/>
                <a:gd name="connsiteY8437" fmla="*/ 466774 h 3977558"/>
                <a:gd name="connsiteX8438" fmla="*/ 3211085 w 5235586"/>
                <a:gd name="connsiteY8438" fmla="*/ 514540 h 3977558"/>
                <a:gd name="connsiteX8439" fmla="*/ 3213895 w 5235586"/>
                <a:gd name="connsiteY8439" fmla="*/ 517361 h 3977558"/>
                <a:gd name="connsiteX8440" fmla="*/ 3211085 w 5235586"/>
                <a:gd name="connsiteY8440" fmla="*/ 520170 h 3977558"/>
                <a:gd name="connsiteX8441" fmla="*/ 3166096 w 5235586"/>
                <a:gd name="connsiteY8441" fmla="*/ 565108 h 3977558"/>
                <a:gd name="connsiteX8442" fmla="*/ 3163283 w 5235586"/>
                <a:gd name="connsiteY8442" fmla="*/ 567912 h 3977558"/>
                <a:gd name="connsiteX8443" fmla="*/ 3160472 w 5235586"/>
                <a:gd name="connsiteY8443" fmla="*/ 565108 h 3977558"/>
                <a:gd name="connsiteX8444" fmla="*/ 3115483 w 5235586"/>
                <a:gd name="connsiteY8444" fmla="*/ 520170 h 3977558"/>
                <a:gd name="connsiteX8445" fmla="*/ 3112670 w 5235586"/>
                <a:gd name="connsiteY8445" fmla="*/ 517361 h 3977558"/>
                <a:gd name="connsiteX8446" fmla="*/ 3115483 w 5235586"/>
                <a:gd name="connsiteY8446" fmla="*/ 514540 h 3977558"/>
                <a:gd name="connsiteX8447" fmla="*/ 3163283 w 5235586"/>
                <a:gd name="connsiteY8447" fmla="*/ 466774 h 3977558"/>
                <a:gd name="connsiteX8448" fmla="*/ 3005823 w 5235586"/>
                <a:gd name="connsiteY8448" fmla="*/ 466774 h 3977558"/>
                <a:gd name="connsiteX8449" fmla="*/ 3053626 w 5235586"/>
                <a:gd name="connsiteY8449" fmla="*/ 514540 h 3977558"/>
                <a:gd name="connsiteX8450" fmla="*/ 3056436 w 5235586"/>
                <a:gd name="connsiteY8450" fmla="*/ 517361 h 3977558"/>
                <a:gd name="connsiteX8451" fmla="*/ 3053626 w 5235586"/>
                <a:gd name="connsiteY8451" fmla="*/ 520170 h 3977558"/>
                <a:gd name="connsiteX8452" fmla="*/ 3008634 w 5235586"/>
                <a:gd name="connsiteY8452" fmla="*/ 565108 h 3977558"/>
                <a:gd name="connsiteX8453" fmla="*/ 3005823 w 5235586"/>
                <a:gd name="connsiteY8453" fmla="*/ 567912 h 3977558"/>
                <a:gd name="connsiteX8454" fmla="*/ 3003010 w 5235586"/>
                <a:gd name="connsiteY8454" fmla="*/ 565108 h 3977558"/>
                <a:gd name="connsiteX8455" fmla="*/ 2958021 w 5235586"/>
                <a:gd name="connsiteY8455" fmla="*/ 520170 h 3977558"/>
                <a:gd name="connsiteX8456" fmla="*/ 2955211 w 5235586"/>
                <a:gd name="connsiteY8456" fmla="*/ 517361 h 3977558"/>
                <a:gd name="connsiteX8457" fmla="*/ 2958021 w 5235586"/>
                <a:gd name="connsiteY8457" fmla="*/ 514540 h 3977558"/>
                <a:gd name="connsiteX8458" fmla="*/ 3005823 w 5235586"/>
                <a:gd name="connsiteY8458" fmla="*/ 466774 h 3977558"/>
                <a:gd name="connsiteX8459" fmla="*/ 2851172 w 5235586"/>
                <a:gd name="connsiteY8459" fmla="*/ 466774 h 3977558"/>
                <a:gd name="connsiteX8460" fmla="*/ 2898975 w 5235586"/>
                <a:gd name="connsiteY8460" fmla="*/ 514540 h 3977558"/>
                <a:gd name="connsiteX8461" fmla="*/ 2901785 w 5235586"/>
                <a:gd name="connsiteY8461" fmla="*/ 517361 h 3977558"/>
                <a:gd name="connsiteX8462" fmla="*/ 2898975 w 5235586"/>
                <a:gd name="connsiteY8462" fmla="*/ 520170 h 3977558"/>
                <a:gd name="connsiteX8463" fmla="*/ 2853983 w 5235586"/>
                <a:gd name="connsiteY8463" fmla="*/ 565108 h 3977558"/>
                <a:gd name="connsiteX8464" fmla="*/ 2851172 w 5235586"/>
                <a:gd name="connsiteY8464" fmla="*/ 567912 h 3977558"/>
                <a:gd name="connsiteX8465" fmla="*/ 2848359 w 5235586"/>
                <a:gd name="connsiteY8465" fmla="*/ 565108 h 3977558"/>
                <a:gd name="connsiteX8466" fmla="*/ 2803370 w 5235586"/>
                <a:gd name="connsiteY8466" fmla="*/ 520170 h 3977558"/>
                <a:gd name="connsiteX8467" fmla="*/ 2800560 w 5235586"/>
                <a:gd name="connsiteY8467" fmla="*/ 517361 h 3977558"/>
                <a:gd name="connsiteX8468" fmla="*/ 2803370 w 5235586"/>
                <a:gd name="connsiteY8468" fmla="*/ 514540 h 3977558"/>
                <a:gd name="connsiteX8469" fmla="*/ 2851172 w 5235586"/>
                <a:gd name="connsiteY8469" fmla="*/ 466774 h 3977558"/>
                <a:gd name="connsiteX8470" fmla="*/ 2696525 w 5235586"/>
                <a:gd name="connsiteY8470" fmla="*/ 466774 h 3977558"/>
                <a:gd name="connsiteX8471" fmla="*/ 2744328 w 5235586"/>
                <a:gd name="connsiteY8471" fmla="*/ 514540 h 3977558"/>
                <a:gd name="connsiteX8472" fmla="*/ 2747138 w 5235586"/>
                <a:gd name="connsiteY8472" fmla="*/ 517361 h 3977558"/>
                <a:gd name="connsiteX8473" fmla="*/ 2744328 w 5235586"/>
                <a:gd name="connsiteY8473" fmla="*/ 520170 h 3977558"/>
                <a:gd name="connsiteX8474" fmla="*/ 2699336 w 5235586"/>
                <a:gd name="connsiteY8474" fmla="*/ 565108 h 3977558"/>
                <a:gd name="connsiteX8475" fmla="*/ 2696525 w 5235586"/>
                <a:gd name="connsiteY8475" fmla="*/ 567912 h 3977558"/>
                <a:gd name="connsiteX8476" fmla="*/ 2693712 w 5235586"/>
                <a:gd name="connsiteY8476" fmla="*/ 565108 h 3977558"/>
                <a:gd name="connsiteX8477" fmla="*/ 2648723 w 5235586"/>
                <a:gd name="connsiteY8477" fmla="*/ 520170 h 3977558"/>
                <a:gd name="connsiteX8478" fmla="*/ 2645913 w 5235586"/>
                <a:gd name="connsiteY8478" fmla="*/ 517361 h 3977558"/>
                <a:gd name="connsiteX8479" fmla="*/ 2648723 w 5235586"/>
                <a:gd name="connsiteY8479" fmla="*/ 514540 h 3977558"/>
                <a:gd name="connsiteX8480" fmla="*/ 2696525 w 5235586"/>
                <a:gd name="connsiteY8480" fmla="*/ 466774 h 3977558"/>
                <a:gd name="connsiteX8481" fmla="*/ 2539061 w 5235586"/>
                <a:gd name="connsiteY8481" fmla="*/ 466774 h 3977558"/>
                <a:gd name="connsiteX8482" fmla="*/ 2586863 w 5235586"/>
                <a:gd name="connsiteY8482" fmla="*/ 514540 h 3977558"/>
                <a:gd name="connsiteX8483" fmla="*/ 2589673 w 5235586"/>
                <a:gd name="connsiteY8483" fmla="*/ 517361 h 3977558"/>
                <a:gd name="connsiteX8484" fmla="*/ 2586863 w 5235586"/>
                <a:gd name="connsiteY8484" fmla="*/ 520170 h 3977558"/>
                <a:gd name="connsiteX8485" fmla="*/ 2541874 w 5235586"/>
                <a:gd name="connsiteY8485" fmla="*/ 565109 h 3977558"/>
                <a:gd name="connsiteX8486" fmla="*/ 2539061 w 5235586"/>
                <a:gd name="connsiteY8486" fmla="*/ 567912 h 3977558"/>
                <a:gd name="connsiteX8487" fmla="*/ 2536247 w 5235586"/>
                <a:gd name="connsiteY8487" fmla="*/ 565109 h 3977558"/>
                <a:gd name="connsiteX8488" fmla="*/ 2491261 w 5235586"/>
                <a:gd name="connsiteY8488" fmla="*/ 520170 h 3977558"/>
                <a:gd name="connsiteX8489" fmla="*/ 2488448 w 5235586"/>
                <a:gd name="connsiteY8489" fmla="*/ 517361 h 3977558"/>
                <a:gd name="connsiteX8490" fmla="*/ 2491261 w 5235586"/>
                <a:gd name="connsiteY8490" fmla="*/ 514540 h 3977558"/>
                <a:gd name="connsiteX8491" fmla="*/ 2539061 w 5235586"/>
                <a:gd name="connsiteY8491" fmla="*/ 466774 h 3977558"/>
                <a:gd name="connsiteX8492" fmla="*/ 2384413 w 5235586"/>
                <a:gd name="connsiteY8492" fmla="*/ 466774 h 3977558"/>
                <a:gd name="connsiteX8493" fmla="*/ 2432215 w 5235586"/>
                <a:gd name="connsiteY8493" fmla="*/ 514540 h 3977558"/>
                <a:gd name="connsiteX8494" fmla="*/ 2435025 w 5235586"/>
                <a:gd name="connsiteY8494" fmla="*/ 517361 h 3977558"/>
                <a:gd name="connsiteX8495" fmla="*/ 2432215 w 5235586"/>
                <a:gd name="connsiteY8495" fmla="*/ 520170 h 3977558"/>
                <a:gd name="connsiteX8496" fmla="*/ 2387226 w 5235586"/>
                <a:gd name="connsiteY8496" fmla="*/ 565109 h 3977558"/>
                <a:gd name="connsiteX8497" fmla="*/ 2384413 w 5235586"/>
                <a:gd name="connsiteY8497" fmla="*/ 567912 h 3977558"/>
                <a:gd name="connsiteX8498" fmla="*/ 2381599 w 5235586"/>
                <a:gd name="connsiteY8498" fmla="*/ 565109 h 3977558"/>
                <a:gd name="connsiteX8499" fmla="*/ 2336613 w 5235586"/>
                <a:gd name="connsiteY8499" fmla="*/ 520170 h 3977558"/>
                <a:gd name="connsiteX8500" fmla="*/ 2333800 w 5235586"/>
                <a:gd name="connsiteY8500" fmla="*/ 517361 h 3977558"/>
                <a:gd name="connsiteX8501" fmla="*/ 2336613 w 5235586"/>
                <a:gd name="connsiteY8501" fmla="*/ 514540 h 3977558"/>
                <a:gd name="connsiteX8502" fmla="*/ 2384413 w 5235586"/>
                <a:gd name="connsiteY8502" fmla="*/ 466774 h 3977558"/>
                <a:gd name="connsiteX8503" fmla="*/ 2229761 w 5235586"/>
                <a:gd name="connsiteY8503" fmla="*/ 466774 h 3977558"/>
                <a:gd name="connsiteX8504" fmla="*/ 2277564 w 5235586"/>
                <a:gd name="connsiteY8504" fmla="*/ 514540 h 3977558"/>
                <a:gd name="connsiteX8505" fmla="*/ 2280374 w 5235586"/>
                <a:gd name="connsiteY8505" fmla="*/ 517361 h 3977558"/>
                <a:gd name="connsiteX8506" fmla="*/ 2277564 w 5235586"/>
                <a:gd name="connsiteY8506" fmla="*/ 520170 h 3977558"/>
                <a:gd name="connsiteX8507" fmla="*/ 2232575 w 5235586"/>
                <a:gd name="connsiteY8507" fmla="*/ 565109 h 3977558"/>
                <a:gd name="connsiteX8508" fmla="*/ 2229761 w 5235586"/>
                <a:gd name="connsiteY8508" fmla="*/ 567912 h 3977558"/>
                <a:gd name="connsiteX8509" fmla="*/ 2226948 w 5235586"/>
                <a:gd name="connsiteY8509" fmla="*/ 565109 h 3977558"/>
                <a:gd name="connsiteX8510" fmla="*/ 2181962 w 5235586"/>
                <a:gd name="connsiteY8510" fmla="*/ 520170 h 3977558"/>
                <a:gd name="connsiteX8511" fmla="*/ 2179149 w 5235586"/>
                <a:gd name="connsiteY8511" fmla="*/ 517361 h 3977558"/>
                <a:gd name="connsiteX8512" fmla="*/ 2181962 w 5235586"/>
                <a:gd name="connsiteY8512" fmla="*/ 514540 h 3977558"/>
                <a:gd name="connsiteX8513" fmla="*/ 2229761 w 5235586"/>
                <a:gd name="connsiteY8513" fmla="*/ 466774 h 3977558"/>
                <a:gd name="connsiteX8514" fmla="*/ 2075115 w 5235586"/>
                <a:gd name="connsiteY8514" fmla="*/ 466774 h 3977558"/>
                <a:gd name="connsiteX8515" fmla="*/ 2122917 w 5235586"/>
                <a:gd name="connsiteY8515" fmla="*/ 514540 h 3977558"/>
                <a:gd name="connsiteX8516" fmla="*/ 2125727 w 5235586"/>
                <a:gd name="connsiteY8516" fmla="*/ 517361 h 3977558"/>
                <a:gd name="connsiteX8517" fmla="*/ 2122917 w 5235586"/>
                <a:gd name="connsiteY8517" fmla="*/ 520170 h 3977558"/>
                <a:gd name="connsiteX8518" fmla="*/ 2077928 w 5235586"/>
                <a:gd name="connsiteY8518" fmla="*/ 565109 h 3977558"/>
                <a:gd name="connsiteX8519" fmla="*/ 2075115 w 5235586"/>
                <a:gd name="connsiteY8519" fmla="*/ 567912 h 3977558"/>
                <a:gd name="connsiteX8520" fmla="*/ 2072301 w 5235586"/>
                <a:gd name="connsiteY8520" fmla="*/ 565109 h 3977558"/>
                <a:gd name="connsiteX8521" fmla="*/ 2027315 w 5235586"/>
                <a:gd name="connsiteY8521" fmla="*/ 520170 h 3977558"/>
                <a:gd name="connsiteX8522" fmla="*/ 2024502 w 5235586"/>
                <a:gd name="connsiteY8522" fmla="*/ 517361 h 3977558"/>
                <a:gd name="connsiteX8523" fmla="*/ 2027315 w 5235586"/>
                <a:gd name="connsiteY8523" fmla="*/ 514540 h 3977558"/>
                <a:gd name="connsiteX8524" fmla="*/ 2075115 w 5235586"/>
                <a:gd name="connsiteY8524" fmla="*/ 466774 h 3977558"/>
                <a:gd name="connsiteX8525" fmla="*/ 1917652 w 5235586"/>
                <a:gd name="connsiteY8525" fmla="*/ 466774 h 3977558"/>
                <a:gd name="connsiteX8526" fmla="*/ 1965455 w 5235586"/>
                <a:gd name="connsiteY8526" fmla="*/ 514540 h 3977558"/>
                <a:gd name="connsiteX8527" fmla="*/ 1968265 w 5235586"/>
                <a:gd name="connsiteY8527" fmla="*/ 517361 h 3977558"/>
                <a:gd name="connsiteX8528" fmla="*/ 1965455 w 5235586"/>
                <a:gd name="connsiteY8528" fmla="*/ 520170 h 3977558"/>
                <a:gd name="connsiteX8529" fmla="*/ 1920463 w 5235586"/>
                <a:gd name="connsiteY8529" fmla="*/ 565109 h 3977558"/>
                <a:gd name="connsiteX8530" fmla="*/ 1917652 w 5235586"/>
                <a:gd name="connsiteY8530" fmla="*/ 567912 h 3977558"/>
                <a:gd name="connsiteX8531" fmla="*/ 1914839 w 5235586"/>
                <a:gd name="connsiteY8531" fmla="*/ 565109 h 3977558"/>
                <a:gd name="connsiteX8532" fmla="*/ 1869850 w 5235586"/>
                <a:gd name="connsiteY8532" fmla="*/ 520170 h 3977558"/>
                <a:gd name="connsiteX8533" fmla="*/ 1867040 w 5235586"/>
                <a:gd name="connsiteY8533" fmla="*/ 517361 h 3977558"/>
                <a:gd name="connsiteX8534" fmla="*/ 1869850 w 5235586"/>
                <a:gd name="connsiteY8534" fmla="*/ 514540 h 3977558"/>
                <a:gd name="connsiteX8535" fmla="*/ 1917652 w 5235586"/>
                <a:gd name="connsiteY8535" fmla="*/ 466774 h 3977558"/>
                <a:gd name="connsiteX8536" fmla="*/ 1763004 w 5235586"/>
                <a:gd name="connsiteY8536" fmla="*/ 466774 h 3977558"/>
                <a:gd name="connsiteX8537" fmla="*/ 1810807 w 5235586"/>
                <a:gd name="connsiteY8537" fmla="*/ 514540 h 3977558"/>
                <a:gd name="connsiteX8538" fmla="*/ 1813617 w 5235586"/>
                <a:gd name="connsiteY8538" fmla="*/ 517361 h 3977558"/>
                <a:gd name="connsiteX8539" fmla="*/ 1810807 w 5235586"/>
                <a:gd name="connsiteY8539" fmla="*/ 520170 h 3977558"/>
                <a:gd name="connsiteX8540" fmla="*/ 1765815 w 5235586"/>
                <a:gd name="connsiteY8540" fmla="*/ 565109 h 3977558"/>
                <a:gd name="connsiteX8541" fmla="*/ 1763004 w 5235586"/>
                <a:gd name="connsiteY8541" fmla="*/ 567912 h 3977558"/>
                <a:gd name="connsiteX8542" fmla="*/ 1760191 w 5235586"/>
                <a:gd name="connsiteY8542" fmla="*/ 565109 h 3977558"/>
                <a:gd name="connsiteX8543" fmla="*/ 1715202 w 5235586"/>
                <a:gd name="connsiteY8543" fmla="*/ 520170 h 3977558"/>
                <a:gd name="connsiteX8544" fmla="*/ 1712392 w 5235586"/>
                <a:gd name="connsiteY8544" fmla="*/ 517361 h 3977558"/>
                <a:gd name="connsiteX8545" fmla="*/ 1715202 w 5235586"/>
                <a:gd name="connsiteY8545" fmla="*/ 514540 h 3977558"/>
                <a:gd name="connsiteX8546" fmla="*/ 1763004 w 5235586"/>
                <a:gd name="connsiteY8546" fmla="*/ 466774 h 3977558"/>
                <a:gd name="connsiteX8547" fmla="*/ 5184973 w 5235586"/>
                <a:gd name="connsiteY8547" fmla="*/ 466734 h 3977558"/>
                <a:gd name="connsiteX8548" fmla="*/ 5232776 w 5235586"/>
                <a:gd name="connsiteY8548" fmla="*/ 514512 h 3977558"/>
                <a:gd name="connsiteX8549" fmla="*/ 5235586 w 5235586"/>
                <a:gd name="connsiteY8549" fmla="*/ 517327 h 3977558"/>
                <a:gd name="connsiteX8550" fmla="*/ 5232776 w 5235586"/>
                <a:gd name="connsiteY8550" fmla="*/ 520139 h 3977558"/>
                <a:gd name="connsiteX8551" fmla="*/ 5187787 w 5235586"/>
                <a:gd name="connsiteY8551" fmla="*/ 565094 h 3977558"/>
                <a:gd name="connsiteX8552" fmla="*/ 5184973 w 5235586"/>
                <a:gd name="connsiteY8552" fmla="*/ 567898 h 3977558"/>
                <a:gd name="connsiteX8553" fmla="*/ 5182163 w 5235586"/>
                <a:gd name="connsiteY8553" fmla="*/ 565094 h 3977558"/>
                <a:gd name="connsiteX8554" fmla="*/ 5137174 w 5235586"/>
                <a:gd name="connsiteY8554" fmla="*/ 520139 h 3977558"/>
                <a:gd name="connsiteX8555" fmla="*/ 5134361 w 5235586"/>
                <a:gd name="connsiteY8555" fmla="*/ 517327 h 3977558"/>
                <a:gd name="connsiteX8556" fmla="*/ 5137174 w 5235586"/>
                <a:gd name="connsiteY8556" fmla="*/ 514512 h 3977558"/>
                <a:gd name="connsiteX8557" fmla="*/ 5184973 w 5235586"/>
                <a:gd name="connsiteY8557" fmla="*/ 466734 h 3977558"/>
                <a:gd name="connsiteX8558" fmla="*/ 5030325 w 5235586"/>
                <a:gd name="connsiteY8558" fmla="*/ 466734 h 3977558"/>
                <a:gd name="connsiteX8559" fmla="*/ 5078128 w 5235586"/>
                <a:gd name="connsiteY8559" fmla="*/ 514512 h 3977558"/>
                <a:gd name="connsiteX8560" fmla="*/ 5080938 w 5235586"/>
                <a:gd name="connsiteY8560" fmla="*/ 517327 h 3977558"/>
                <a:gd name="connsiteX8561" fmla="*/ 5078128 w 5235586"/>
                <a:gd name="connsiteY8561" fmla="*/ 520139 h 3977558"/>
                <a:gd name="connsiteX8562" fmla="*/ 5033136 w 5235586"/>
                <a:gd name="connsiteY8562" fmla="*/ 565094 h 3977558"/>
                <a:gd name="connsiteX8563" fmla="*/ 5030325 w 5235586"/>
                <a:gd name="connsiteY8563" fmla="*/ 567898 h 3977558"/>
                <a:gd name="connsiteX8564" fmla="*/ 5027512 w 5235586"/>
                <a:gd name="connsiteY8564" fmla="*/ 565094 h 3977558"/>
                <a:gd name="connsiteX8565" fmla="*/ 4982523 w 5235586"/>
                <a:gd name="connsiteY8565" fmla="*/ 520139 h 3977558"/>
                <a:gd name="connsiteX8566" fmla="*/ 4979713 w 5235586"/>
                <a:gd name="connsiteY8566" fmla="*/ 517327 h 3977558"/>
                <a:gd name="connsiteX8567" fmla="*/ 4982523 w 5235586"/>
                <a:gd name="connsiteY8567" fmla="*/ 514512 h 3977558"/>
                <a:gd name="connsiteX8568" fmla="*/ 5030325 w 5235586"/>
                <a:gd name="connsiteY8568" fmla="*/ 466734 h 3977558"/>
                <a:gd name="connsiteX8569" fmla="*/ 4872861 w 5235586"/>
                <a:gd name="connsiteY8569" fmla="*/ 466734 h 3977558"/>
                <a:gd name="connsiteX8570" fmla="*/ 4920664 w 5235586"/>
                <a:gd name="connsiteY8570" fmla="*/ 514512 h 3977558"/>
                <a:gd name="connsiteX8571" fmla="*/ 4923474 w 5235586"/>
                <a:gd name="connsiteY8571" fmla="*/ 517327 h 3977558"/>
                <a:gd name="connsiteX8572" fmla="*/ 4920664 w 5235586"/>
                <a:gd name="connsiteY8572" fmla="*/ 520139 h 3977558"/>
                <a:gd name="connsiteX8573" fmla="*/ 4875675 w 5235586"/>
                <a:gd name="connsiteY8573" fmla="*/ 565094 h 3977558"/>
                <a:gd name="connsiteX8574" fmla="*/ 4872861 w 5235586"/>
                <a:gd name="connsiteY8574" fmla="*/ 567898 h 3977558"/>
                <a:gd name="connsiteX8575" fmla="*/ 4870048 w 5235586"/>
                <a:gd name="connsiteY8575" fmla="*/ 565094 h 3977558"/>
                <a:gd name="connsiteX8576" fmla="*/ 4825062 w 5235586"/>
                <a:gd name="connsiteY8576" fmla="*/ 520139 h 3977558"/>
                <a:gd name="connsiteX8577" fmla="*/ 4822249 w 5235586"/>
                <a:gd name="connsiteY8577" fmla="*/ 517327 h 3977558"/>
                <a:gd name="connsiteX8578" fmla="*/ 4825062 w 5235586"/>
                <a:gd name="connsiteY8578" fmla="*/ 514512 h 3977558"/>
                <a:gd name="connsiteX8579" fmla="*/ 4872861 w 5235586"/>
                <a:gd name="connsiteY8579" fmla="*/ 466734 h 3977558"/>
                <a:gd name="connsiteX8580" fmla="*/ 4718213 w 5235586"/>
                <a:gd name="connsiteY8580" fmla="*/ 466734 h 3977558"/>
                <a:gd name="connsiteX8581" fmla="*/ 4766016 w 5235586"/>
                <a:gd name="connsiteY8581" fmla="*/ 514512 h 3977558"/>
                <a:gd name="connsiteX8582" fmla="*/ 4768826 w 5235586"/>
                <a:gd name="connsiteY8582" fmla="*/ 517327 h 3977558"/>
                <a:gd name="connsiteX8583" fmla="*/ 4766016 w 5235586"/>
                <a:gd name="connsiteY8583" fmla="*/ 520139 h 3977558"/>
                <a:gd name="connsiteX8584" fmla="*/ 4721027 w 5235586"/>
                <a:gd name="connsiteY8584" fmla="*/ 565094 h 3977558"/>
                <a:gd name="connsiteX8585" fmla="*/ 4718213 w 5235586"/>
                <a:gd name="connsiteY8585" fmla="*/ 567898 h 3977558"/>
                <a:gd name="connsiteX8586" fmla="*/ 4715400 w 5235586"/>
                <a:gd name="connsiteY8586" fmla="*/ 565094 h 3977558"/>
                <a:gd name="connsiteX8587" fmla="*/ 4670414 w 5235586"/>
                <a:gd name="connsiteY8587" fmla="*/ 520139 h 3977558"/>
                <a:gd name="connsiteX8588" fmla="*/ 4667601 w 5235586"/>
                <a:gd name="connsiteY8588" fmla="*/ 517327 h 3977558"/>
                <a:gd name="connsiteX8589" fmla="*/ 4670414 w 5235586"/>
                <a:gd name="connsiteY8589" fmla="*/ 514512 h 3977558"/>
                <a:gd name="connsiteX8590" fmla="*/ 4718213 w 5235586"/>
                <a:gd name="connsiteY8590" fmla="*/ 466734 h 3977558"/>
                <a:gd name="connsiteX8591" fmla="*/ 4563563 w 5235586"/>
                <a:gd name="connsiteY8591" fmla="*/ 466734 h 3977558"/>
                <a:gd name="connsiteX8592" fmla="*/ 4611365 w 5235586"/>
                <a:gd name="connsiteY8592" fmla="*/ 514512 h 3977558"/>
                <a:gd name="connsiteX8593" fmla="*/ 4614175 w 5235586"/>
                <a:gd name="connsiteY8593" fmla="*/ 517327 h 3977558"/>
                <a:gd name="connsiteX8594" fmla="*/ 4611365 w 5235586"/>
                <a:gd name="connsiteY8594" fmla="*/ 520139 h 3977558"/>
                <a:gd name="connsiteX8595" fmla="*/ 4566376 w 5235586"/>
                <a:gd name="connsiteY8595" fmla="*/ 565094 h 3977558"/>
                <a:gd name="connsiteX8596" fmla="*/ 4563563 w 5235586"/>
                <a:gd name="connsiteY8596" fmla="*/ 567898 h 3977558"/>
                <a:gd name="connsiteX8597" fmla="*/ 4560749 w 5235586"/>
                <a:gd name="connsiteY8597" fmla="*/ 565094 h 3977558"/>
                <a:gd name="connsiteX8598" fmla="*/ 4515763 w 5235586"/>
                <a:gd name="connsiteY8598" fmla="*/ 520139 h 3977558"/>
                <a:gd name="connsiteX8599" fmla="*/ 4512950 w 5235586"/>
                <a:gd name="connsiteY8599" fmla="*/ 517327 h 3977558"/>
                <a:gd name="connsiteX8600" fmla="*/ 4515763 w 5235586"/>
                <a:gd name="connsiteY8600" fmla="*/ 514512 h 3977558"/>
                <a:gd name="connsiteX8601" fmla="*/ 4563563 w 5235586"/>
                <a:gd name="connsiteY8601" fmla="*/ 466734 h 3977558"/>
                <a:gd name="connsiteX8602" fmla="*/ 517372 w 5235586"/>
                <a:gd name="connsiteY8602" fmla="*/ 312144 h 3977558"/>
                <a:gd name="connsiteX8603" fmla="*/ 565174 w 5235586"/>
                <a:gd name="connsiteY8603" fmla="*/ 359951 h 3977558"/>
                <a:gd name="connsiteX8604" fmla="*/ 567985 w 5235586"/>
                <a:gd name="connsiteY8604" fmla="*/ 362759 h 3977558"/>
                <a:gd name="connsiteX8605" fmla="*/ 565174 w 5235586"/>
                <a:gd name="connsiteY8605" fmla="*/ 365578 h 3977558"/>
                <a:gd name="connsiteX8606" fmla="*/ 520183 w 5235586"/>
                <a:gd name="connsiteY8606" fmla="*/ 410553 h 3977558"/>
                <a:gd name="connsiteX8607" fmla="*/ 517372 w 5235586"/>
                <a:gd name="connsiteY8607" fmla="*/ 413363 h 3977558"/>
                <a:gd name="connsiteX8608" fmla="*/ 514559 w 5235586"/>
                <a:gd name="connsiteY8608" fmla="*/ 410553 h 3977558"/>
                <a:gd name="connsiteX8609" fmla="*/ 469570 w 5235586"/>
                <a:gd name="connsiteY8609" fmla="*/ 365578 h 3977558"/>
                <a:gd name="connsiteX8610" fmla="*/ 466760 w 5235586"/>
                <a:gd name="connsiteY8610" fmla="*/ 362759 h 3977558"/>
                <a:gd name="connsiteX8611" fmla="*/ 469570 w 5235586"/>
                <a:gd name="connsiteY8611" fmla="*/ 359951 h 3977558"/>
                <a:gd name="connsiteX8612" fmla="*/ 517372 w 5235586"/>
                <a:gd name="connsiteY8612" fmla="*/ 312144 h 3977558"/>
                <a:gd name="connsiteX8613" fmla="*/ 362724 w 5235586"/>
                <a:gd name="connsiteY8613" fmla="*/ 312144 h 3977558"/>
                <a:gd name="connsiteX8614" fmla="*/ 410526 w 5235586"/>
                <a:gd name="connsiteY8614" fmla="*/ 359952 h 3977558"/>
                <a:gd name="connsiteX8615" fmla="*/ 413337 w 5235586"/>
                <a:gd name="connsiteY8615" fmla="*/ 362759 h 3977558"/>
                <a:gd name="connsiteX8616" fmla="*/ 410526 w 5235586"/>
                <a:gd name="connsiteY8616" fmla="*/ 365578 h 3977558"/>
                <a:gd name="connsiteX8617" fmla="*/ 365535 w 5235586"/>
                <a:gd name="connsiteY8617" fmla="*/ 410553 h 3977558"/>
                <a:gd name="connsiteX8618" fmla="*/ 362724 w 5235586"/>
                <a:gd name="connsiteY8618" fmla="*/ 413363 h 3977558"/>
                <a:gd name="connsiteX8619" fmla="*/ 359911 w 5235586"/>
                <a:gd name="connsiteY8619" fmla="*/ 410553 h 3977558"/>
                <a:gd name="connsiteX8620" fmla="*/ 314922 w 5235586"/>
                <a:gd name="connsiteY8620" fmla="*/ 365578 h 3977558"/>
                <a:gd name="connsiteX8621" fmla="*/ 312112 w 5235586"/>
                <a:gd name="connsiteY8621" fmla="*/ 362759 h 3977558"/>
                <a:gd name="connsiteX8622" fmla="*/ 314922 w 5235586"/>
                <a:gd name="connsiteY8622" fmla="*/ 359952 h 3977558"/>
                <a:gd name="connsiteX8623" fmla="*/ 362724 w 5235586"/>
                <a:gd name="connsiteY8623" fmla="*/ 312144 h 3977558"/>
                <a:gd name="connsiteX8624" fmla="*/ 208073 w 5235586"/>
                <a:gd name="connsiteY8624" fmla="*/ 312144 h 3977558"/>
                <a:gd name="connsiteX8625" fmla="*/ 255875 w 5235586"/>
                <a:gd name="connsiteY8625" fmla="*/ 359952 h 3977558"/>
                <a:gd name="connsiteX8626" fmla="*/ 258686 w 5235586"/>
                <a:gd name="connsiteY8626" fmla="*/ 362759 h 3977558"/>
                <a:gd name="connsiteX8627" fmla="*/ 255875 w 5235586"/>
                <a:gd name="connsiteY8627" fmla="*/ 365578 h 3977558"/>
                <a:gd name="connsiteX8628" fmla="*/ 210884 w 5235586"/>
                <a:gd name="connsiteY8628" fmla="*/ 410553 h 3977558"/>
                <a:gd name="connsiteX8629" fmla="*/ 208073 w 5235586"/>
                <a:gd name="connsiteY8629" fmla="*/ 413364 h 3977558"/>
                <a:gd name="connsiteX8630" fmla="*/ 205260 w 5235586"/>
                <a:gd name="connsiteY8630" fmla="*/ 410553 h 3977558"/>
                <a:gd name="connsiteX8631" fmla="*/ 160271 w 5235586"/>
                <a:gd name="connsiteY8631" fmla="*/ 365578 h 3977558"/>
                <a:gd name="connsiteX8632" fmla="*/ 157461 w 5235586"/>
                <a:gd name="connsiteY8632" fmla="*/ 362759 h 3977558"/>
                <a:gd name="connsiteX8633" fmla="*/ 160271 w 5235586"/>
                <a:gd name="connsiteY8633" fmla="*/ 359952 h 3977558"/>
                <a:gd name="connsiteX8634" fmla="*/ 208073 w 5235586"/>
                <a:gd name="connsiteY8634" fmla="*/ 312144 h 3977558"/>
                <a:gd name="connsiteX8635" fmla="*/ 50612 w 5235586"/>
                <a:gd name="connsiteY8635" fmla="*/ 312144 h 3977558"/>
                <a:gd name="connsiteX8636" fmla="*/ 98414 w 5235586"/>
                <a:gd name="connsiteY8636" fmla="*/ 359952 h 3977558"/>
                <a:gd name="connsiteX8637" fmla="*/ 101225 w 5235586"/>
                <a:gd name="connsiteY8637" fmla="*/ 362759 h 3977558"/>
                <a:gd name="connsiteX8638" fmla="*/ 98414 w 5235586"/>
                <a:gd name="connsiteY8638" fmla="*/ 365578 h 3977558"/>
                <a:gd name="connsiteX8639" fmla="*/ 53426 w 5235586"/>
                <a:gd name="connsiteY8639" fmla="*/ 410555 h 3977558"/>
                <a:gd name="connsiteX8640" fmla="*/ 50612 w 5235586"/>
                <a:gd name="connsiteY8640" fmla="*/ 413364 h 3977558"/>
                <a:gd name="connsiteX8641" fmla="*/ 47802 w 5235586"/>
                <a:gd name="connsiteY8641" fmla="*/ 410555 h 3977558"/>
                <a:gd name="connsiteX8642" fmla="*/ 2813 w 5235586"/>
                <a:gd name="connsiteY8642" fmla="*/ 365578 h 3977558"/>
                <a:gd name="connsiteX8643" fmla="*/ 0 w 5235586"/>
                <a:gd name="connsiteY8643" fmla="*/ 362759 h 3977558"/>
                <a:gd name="connsiteX8644" fmla="*/ 2813 w 5235586"/>
                <a:gd name="connsiteY8644" fmla="*/ 359952 h 3977558"/>
                <a:gd name="connsiteX8645" fmla="*/ 50612 w 5235586"/>
                <a:gd name="connsiteY8645" fmla="*/ 312144 h 3977558"/>
                <a:gd name="connsiteX8646" fmla="*/ 1917652 w 5235586"/>
                <a:gd name="connsiteY8646" fmla="*/ 312143 h 3977558"/>
                <a:gd name="connsiteX8647" fmla="*/ 1965455 w 5235586"/>
                <a:gd name="connsiteY8647" fmla="*/ 359950 h 3977558"/>
                <a:gd name="connsiteX8648" fmla="*/ 1968265 w 5235586"/>
                <a:gd name="connsiteY8648" fmla="*/ 362758 h 3977558"/>
                <a:gd name="connsiteX8649" fmla="*/ 1965455 w 5235586"/>
                <a:gd name="connsiteY8649" fmla="*/ 365577 h 3977558"/>
                <a:gd name="connsiteX8650" fmla="*/ 1920463 w 5235586"/>
                <a:gd name="connsiteY8650" fmla="*/ 410553 h 3977558"/>
                <a:gd name="connsiteX8651" fmla="*/ 1917652 w 5235586"/>
                <a:gd name="connsiteY8651" fmla="*/ 413363 h 3977558"/>
                <a:gd name="connsiteX8652" fmla="*/ 1914839 w 5235586"/>
                <a:gd name="connsiteY8652" fmla="*/ 410553 h 3977558"/>
                <a:gd name="connsiteX8653" fmla="*/ 1869850 w 5235586"/>
                <a:gd name="connsiteY8653" fmla="*/ 365577 h 3977558"/>
                <a:gd name="connsiteX8654" fmla="*/ 1867040 w 5235586"/>
                <a:gd name="connsiteY8654" fmla="*/ 362758 h 3977558"/>
                <a:gd name="connsiteX8655" fmla="*/ 1869850 w 5235586"/>
                <a:gd name="connsiteY8655" fmla="*/ 359950 h 3977558"/>
                <a:gd name="connsiteX8656" fmla="*/ 1917652 w 5235586"/>
                <a:gd name="connsiteY8656" fmla="*/ 312143 h 3977558"/>
                <a:gd name="connsiteX8657" fmla="*/ 1763004 w 5235586"/>
                <a:gd name="connsiteY8657" fmla="*/ 312143 h 3977558"/>
                <a:gd name="connsiteX8658" fmla="*/ 1810807 w 5235586"/>
                <a:gd name="connsiteY8658" fmla="*/ 359950 h 3977558"/>
                <a:gd name="connsiteX8659" fmla="*/ 1813617 w 5235586"/>
                <a:gd name="connsiteY8659" fmla="*/ 362758 h 3977558"/>
                <a:gd name="connsiteX8660" fmla="*/ 1810807 w 5235586"/>
                <a:gd name="connsiteY8660" fmla="*/ 365577 h 3977558"/>
                <a:gd name="connsiteX8661" fmla="*/ 1765815 w 5235586"/>
                <a:gd name="connsiteY8661" fmla="*/ 410553 h 3977558"/>
                <a:gd name="connsiteX8662" fmla="*/ 1763004 w 5235586"/>
                <a:gd name="connsiteY8662" fmla="*/ 413363 h 3977558"/>
                <a:gd name="connsiteX8663" fmla="*/ 1760191 w 5235586"/>
                <a:gd name="connsiteY8663" fmla="*/ 410553 h 3977558"/>
                <a:gd name="connsiteX8664" fmla="*/ 1715202 w 5235586"/>
                <a:gd name="connsiteY8664" fmla="*/ 365577 h 3977558"/>
                <a:gd name="connsiteX8665" fmla="*/ 1712392 w 5235586"/>
                <a:gd name="connsiteY8665" fmla="*/ 362758 h 3977558"/>
                <a:gd name="connsiteX8666" fmla="*/ 1715202 w 5235586"/>
                <a:gd name="connsiteY8666" fmla="*/ 359950 h 3977558"/>
                <a:gd name="connsiteX8667" fmla="*/ 1763004 w 5235586"/>
                <a:gd name="connsiteY8667" fmla="*/ 312143 h 3977558"/>
                <a:gd name="connsiteX8668" fmla="*/ 1608353 w 5235586"/>
                <a:gd name="connsiteY8668" fmla="*/ 312143 h 3977558"/>
                <a:gd name="connsiteX8669" fmla="*/ 1656156 w 5235586"/>
                <a:gd name="connsiteY8669" fmla="*/ 359950 h 3977558"/>
                <a:gd name="connsiteX8670" fmla="*/ 1658966 w 5235586"/>
                <a:gd name="connsiteY8670" fmla="*/ 362758 h 3977558"/>
                <a:gd name="connsiteX8671" fmla="*/ 1656156 w 5235586"/>
                <a:gd name="connsiteY8671" fmla="*/ 365577 h 3977558"/>
                <a:gd name="connsiteX8672" fmla="*/ 1611164 w 5235586"/>
                <a:gd name="connsiteY8672" fmla="*/ 410553 h 3977558"/>
                <a:gd name="connsiteX8673" fmla="*/ 1608353 w 5235586"/>
                <a:gd name="connsiteY8673" fmla="*/ 413363 h 3977558"/>
                <a:gd name="connsiteX8674" fmla="*/ 1605540 w 5235586"/>
                <a:gd name="connsiteY8674" fmla="*/ 410553 h 3977558"/>
                <a:gd name="connsiteX8675" fmla="*/ 1560551 w 5235586"/>
                <a:gd name="connsiteY8675" fmla="*/ 365577 h 3977558"/>
                <a:gd name="connsiteX8676" fmla="*/ 1557741 w 5235586"/>
                <a:gd name="connsiteY8676" fmla="*/ 362758 h 3977558"/>
                <a:gd name="connsiteX8677" fmla="*/ 1560551 w 5235586"/>
                <a:gd name="connsiteY8677" fmla="*/ 359950 h 3977558"/>
                <a:gd name="connsiteX8678" fmla="*/ 1608353 w 5235586"/>
                <a:gd name="connsiteY8678" fmla="*/ 312143 h 3977558"/>
                <a:gd name="connsiteX8679" fmla="*/ 1450892 w 5235586"/>
                <a:gd name="connsiteY8679" fmla="*/ 312143 h 3977558"/>
                <a:gd name="connsiteX8680" fmla="*/ 1498695 w 5235586"/>
                <a:gd name="connsiteY8680" fmla="*/ 359950 h 3977558"/>
                <a:gd name="connsiteX8681" fmla="*/ 1501505 w 5235586"/>
                <a:gd name="connsiteY8681" fmla="*/ 362758 h 3977558"/>
                <a:gd name="connsiteX8682" fmla="*/ 1498695 w 5235586"/>
                <a:gd name="connsiteY8682" fmla="*/ 365577 h 3977558"/>
                <a:gd name="connsiteX8683" fmla="*/ 1453706 w 5235586"/>
                <a:gd name="connsiteY8683" fmla="*/ 410553 h 3977558"/>
                <a:gd name="connsiteX8684" fmla="*/ 1450892 w 5235586"/>
                <a:gd name="connsiteY8684" fmla="*/ 413363 h 3977558"/>
                <a:gd name="connsiteX8685" fmla="*/ 1448079 w 5235586"/>
                <a:gd name="connsiteY8685" fmla="*/ 410553 h 3977558"/>
                <a:gd name="connsiteX8686" fmla="*/ 1403090 w 5235586"/>
                <a:gd name="connsiteY8686" fmla="*/ 365577 h 3977558"/>
                <a:gd name="connsiteX8687" fmla="*/ 1400280 w 5235586"/>
                <a:gd name="connsiteY8687" fmla="*/ 362758 h 3977558"/>
                <a:gd name="connsiteX8688" fmla="*/ 1403090 w 5235586"/>
                <a:gd name="connsiteY8688" fmla="*/ 359950 h 3977558"/>
                <a:gd name="connsiteX8689" fmla="*/ 1450892 w 5235586"/>
                <a:gd name="connsiteY8689" fmla="*/ 312143 h 3977558"/>
                <a:gd name="connsiteX8690" fmla="*/ 1296244 w 5235586"/>
                <a:gd name="connsiteY8690" fmla="*/ 312143 h 3977558"/>
                <a:gd name="connsiteX8691" fmla="*/ 1344046 w 5235586"/>
                <a:gd name="connsiteY8691" fmla="*/ 359950 h 3977558"/>
                <a:gd name="connsiteX8692" fmla="*/ 1346857 w 5235586"/>
                <a:gd name="connsiteY8692" fmla="*/ 362758 h 3977558"/>
                <a:gd name="connsiteX8693" fmla="*/ 1344046 w 5235586"/>
                <a:gd name="connsiteY8693" fmla="*/ 365577 h 3977558"/>
                <a:gd name="connsiteX8694" fmla="*/ 1299058 w 5235586"/>
                <a:gd name="connsiteY8694" fmla="*/ 410553 h 3977558"/>
                <a:gd name="connsiteX8695" fmla="*/ 1296244 w 5235586"/>
                <a:gd name="connsiteY8695" fmla="*/ 413363 h 3977558"/>
                <a:gd name="connsiteX8696" fmla="*/ 1293431 w 5235586"/>
                <a:gd name="connsiteY8696" fmla="*/ 410553 h 3977558"/>
                <a:gd name="connsiteX8697" fmla="*/ 1248442 w 5235586"/>
                <a:gd name="connsiteY8697" fmla="*/ 365577 h 3977558"/>
                <a:gd name="connsiteX8698" fmla="*/ 1245632 w 5235586"/>
                <a:gd name="connsiteY8698" fmla="*/ 362758 h 3977558"/>
                <a:gd name="connsiteX8699" fmla="*/ 1248442 w 5235586"/>
                <a:gd name="connsiteY8699" fmla="*/ 359950 h 3977558"/>
                <a:gd name="connsiteX8700" fmla="*/ 1296244 w 5235586"/>
                <a:gd name="connsiteY8700" fmla="*/ 312143 h 3977558"/>
                <a:gd name="connsiteX8701" fmla="*/ 1141593 w 5235586"/>
                <a:gd name="connsiteY8701" fmla="*/ 312143 h 3977558"/>
                <a:gd name="connsiteX8702" fmla="*/ 1189395 w 5235586"/>
                <a:gd name="connsiteY8702" fmla="*/ 359950 h 3977558"/>
                <a:gd name="connsiteX8703" fmla="*/ 1192206 w 5235586"/>
                <a:gd name="connsiteY8703" fmla="*/ 362758 h 3977558"/>
                <a:gd name="connsiteX8704" fmla="*/ 1189395 w 5235586"/>
                <a:gd name="connsiteY8704" fmla="*/ 365577 h 3977558"/>
                <a:gd name="connsiteX8705" fmla="*/ 1144407 w 5235586"/>
                <a:gd name="connsiteY8705" fmla="*/ 410553 h 3977558"/>
                <a:gd name="connsiteX8706" fmla="*/ 1141593 w 5235586"/>
                <a:gd name="connsiteY8706" fmla="*/ 413363 h 3977558"/>
                <a:gd name="connsiteX8707" fmla="*/ 1138780 w 5235586"/>
                <a:gd name="connsiteY8707" fmla="*/ 410553 h 3977558"/>
                <a:gd name="connsiteX8708" fmla="*/ 1093791 w 5235586"/>
                <a:gd name="connsiteY8708" fmla="*/ 365577 h 3977558"/>
                <a:gd name="connsiteX8709" fmla="*/ 1090981 w 5235586"/>
                <a:gd name="connsiteY8709" fmla="*/ 362758 h 3977558"/>
                <a:gd name="connsiteX8710" fmla="*/ 1093791 w 5235586"/>
                <a:gd name="connsiteY8710" fmla="*/ 359950 h 3977558"/>
                <a:gd name="connsiteX8711" fmla="*/ 1141593 w 5235586"/>
                <a:gd name="connsiteY8711" fmla="*/ 312143 h 3977558"/>
                <a:gd name="connsiteX8712" fmla="*/ 984132 w 5235586"/>
                <a:gd name="connsiteY8712" fmla="*/ 312143 h 3977558"/>
                <a:gd name="connsiteX8713" fmla="*/ 1031934 w 5235586"/>
                <a:gd name="connsiteY8713" fmla="*/ 359950 h 3977558"/>
                <a:gd name="connsiteX8714" fmla="*/ 1034745 w 5235586"/>
                <a:gd name="connsiteY8714" fmla="*/ 362758 h 3977558"/>
                <a:gd name="connsiteX8715" fmla="*/ 1031934 w 5235586"/>
                <a:gd name="connsiteY8715" fmla="*/ 365577 h 3977558"/>
                <a:gd name="connsiteX8716" fmla="*/ 986946 w 5235586"/>
                <a:gd name="connsiteY8716" fmla="*/ 410553 h 3977558"/>
                <a:gd name="connsiteX8717" fmla="*/ 984132 w 5235586"/>
                <a:gd name="connsiteY8717" fmla="*/ 413363 h 3977558"/>
                <a:gd name="connsiteX8718" fmla="*/ 981319 w 5235586"/>
                <a:gd name="connsiteY8718" fmla="*/ 410553 h 3977558"/>
                <a:gd name="connsiteX8719" fmla="*/ 936330 w 5235586"/>
                <a:gd name="connsiteY8719" fmla="*/ 365577 h 3977558"/>
                <a:gd name="connsiteX8720" fmla="*/ 933520 w 5235586"/>
                <a:gd name="connsiteY8720" fmla="*/ 362758 h 3977558"/>
                <a:gd name="connsiteX8721" fmla="*/ 936330 w 5235586"/>
                <a:gd name="connsiteY8721" fmla="*/ 359950 h 3977558"/>
                <a:gd name="connsiteX8722" fmla="*/ 984132 w 5235586"/>
                <a:gd name="connsiteY8722" fmla="*/ 312143 h 3977558"/>
                <a:gd name="connsiteX8723" fmla="*/ 829484 w 5235586"/>
                <a:gd name="connsiteY8723" fmla="*/ 312143 h 3977558"/>
                <a:gd name="connsiteX8724" fmla="*/ 877286 w 5235586"/>
                <a:gd name="connsiteY8724" fmla="*/ 359950 h 3977558"/>
                <a:gd name="connsiteX8725" fmla="*/ 880097 w 5235586"/>
                <a:gd name="connsiteY8725" fmla="*/ 362758 h 3977558"/>
                <a:gd name="connsiteX8726" fmla="*/ 877286 w 5235586"/>
                <a:gd name="connsiteY8726" fmla="*/ 365578 h 3977558"/>
                <a:gd name="connsiteX8727" fmla="*/ 832298 w 5235586"/>
                <a:gd name="connsiteY8727" fmla="*/ 410553 h 3977558"/>
                <a:gd name="connsiteX8728" fmla="*/ 829484 w 5235586"/>
                <a:gd name="connsiteY8728" fmla="*/ 413363 h 3977558"/>
                <a:gd name="connsiteX8729" fmla="*/ 826671 w 5235586"/>
                <a:gd name="connsiteY8729" fmla="*/ 410553 h 3977558"/>
                <a:gd name="connsiteX8730" fmla="*/ 781682 w 5235586"/>
                <a:gd name="connsiteY8730" fmla="*/ 365578 h 3977558"/>
                <a:gd name="connsiteX8731" fmla="*/ 778872 w 5235586"/>
                <a:gd name="connsiteY8731" fmla="*/ 362758 h 3977558"/>
                <a:gd name="connsiteX8732" fmla="*/ 781682 w 5235586"/>
                <a:gd name="connsiteY8732" fmla="*/ 359950 h 3977558"/>
                <a:gd name="connsiteX8733" fmla="*/ 829484 w 5235586"/>
                <a:gd name="connsiteY8733" fmla="*/ 312143 h 3977558"/>
                <a:gd name="connsiteX8734" fmla="*/ 674833 w 5235586"/>
                <a:gd name="connsiteY8734" fmla="*/ 312143 h 3977558"/>
                <a:gd name="connsiteX8735" fmla="*/ 722635 w 5235586"/>
                <a:gd name="connsiteY8735" fmla="*/ 359951 h 3977558"/>
                <a:gd name="connsiteX8736" fmla="*/ 725446 w 5235586"/>
                <a:gd name="connsiteY8736" fmla="*/ 362758 h 3977558"/>
                <a:gd name="connsiteX8737" fmla="*/ 722635 w 5235586"/>
                <a:gd name="connsiteY8737" fmla="*/ 365578 h 3977558"/>
                <a:gd name="connsiteX8738" fmla="*/ 677647 w 5235586"/>
                <a:gd name="connsiteY8738" fmla="*/ 410553 h 3977558"/>
                <a:gd name="connsiteX8739" fmla="*/ 674833 w 5235586"/>
                <a:gd name="connsiteY8739" fmla="*/ 413363 h 3977558"/>
                <a:gd name="connsiteX8740" fmla="*/ 672020 w 5235586"/>
                <a:gd name="connsiteY8740" fmla="*/ 410553 h 3977558"/>
                <a:gd name="connsiteX8741" fmla="*/ 627031 w 5235586"/>
                <a:gd name="connsiteY8741" fmla="*/ 365578 h 3977558"/>
                <a:gd name="connsiteX8742" fmla="*/ 624221 w 5235586"/>
                <a:gd name="connsiteY8742" fmla="*/ 362758 h 3977558"/>
                <a:gd name="connsiteX8743" fmla="*/ 627031 w 5235586"/>
                <a:gd name="connsiteY8743" fmla="*/ 359951 h 3977558"/>
                <a:gd name="connsiteX8744" fmla="*/ 674833 w 5235586"/>
                <a:gd name="connsiteY8744" fmla="*/ 312143 h 3977558"/>
                <a:gd name="connsiteX8745" fmla="*/ 2539061 w 5235586"/>
                <a:gd name="connsiteY8745" fmla="*/ 312142 h 3977558"/>
                <a:gd name="connsiteX8746" fmla="*/ 2586863 w 5235586"/>
                <a:gd name="connsiteY8746" fmla="*/ 359950 h 3977558"/>
                <a:gd name="connsiteX8747" fmla="*/ 2589673 w 5235586"/>
                <a:gd name="connsiteY8747" fmla="*/ 362758 h 3977558"/>
                <a:gd name="connsiteX8748" fmla="*/ 2586863 w 5235586"/>
                <a:gd name="connsiteY8748" fmla="*/ 365577 h 3977558"/>
                <a:gd name="connsiteX8749" fmla="*/ 2541874 w 5235586"/>
                <a:gd name="connsiteY8749" fmla="*/ 410553 h 3977558"/>
                <a:gd name="connsiteX8750" fmla="*/ 2539061 w 5235586"/>
                <a:gd name="connsiteY8750" fmla="*/ 413363 h 3977558"/>
                <a:gd name="connsiteX8751" fmla="*/ 2536247 w 5235586"/>
                <a:gd name="connsiteY8751" fmla="*/ 410553 h 3977558"/>
                <a:gd name="connsiteX8752" fmla="*/ 2491261 w 5235586"/>
                <a:gd name="connsiteY8752" fmla="*/ 365577 h 3977558"/>
                <a:gd name="connsiteX8753" fmla="*/ 2488448 w 5235586"/>
                <a:gd name="connsiteY8753" fmla="*/ 362758 h 3977558"/>
                <a:gd name="connsiteX8754" fmla="*/ 2491261 w 5235586"/>
                <a:gd name="connsiteY8754" fmla="*/ 359950 h 3977558"/>
                <a:gd name="connsiteX8755" fmla="*/ 2539061 w 5235586"/>
                <a:gd name="connsiteY8755" fmla="*/ 312142 h 3977558"/>
                <a:gd name="connsiteX8756" fmla="*/ 2384413 w 5235586"/>
                <a:gd name="connsiteY8756" fmla="*/ 312142 h 3977558"/>
                <a:gd name="connsiteX8757" fmla="*/ 2432215 w 5235586"/>
                <a:gd name="connsiteY8757" fmla="*/ 359950 h 3977558"/>
                <a:gd name="connsiteX8758" fmla="*/ 2435025 w 5235586"/>
                <a:gd name="connsiteY8758" fmla="*/ 362758 h 3977558"/>
                <a:gd name="connsiteX8759" fmla="*/ 2432215 w 5235586"/>
                <a:gd name="connsiteY8759" fmla="*/ 365577 h 3977558"/>
                <a:gd name="connsiteX8760" fmla="*/ 2387226 w 5235586"/>
                <a:gd name="connsiteY8760" fmla="*/ 410553 h 3977558"/>
                <a:gd name="connsiteX8761" fmla="*/ 2384413 w 5235586"/>
                <a:gd name="connsiteY8761" fmla="*/ 413363 h 3977558"/>
                <a:gd name="connsiteX8762" fmla="*/ 2381599 w 5235586"/>
                <a:gd name="connsiteY8762" fmla="*/ 410553 h 3977558"/>
                <a:gd name="connsiteX8763" fmla="*/ 2336613 w 5235586"/>
                <a:gd name="connsiteY8763" fmla="*/ 365577 h 3977558"/>
                <a:gd name="connsiteX8764" fmla="*/ 2333800 w 5235586"/>
                <a:gd name="connsiteY8764" fmla="*/ 362758 h 3977558"/>
                <a:gd name="connsiteX8765" fmla="*/ 2336613 w 5235586"/>
                <a:gd name="connsiteY8765" fmla="*/ 359950 h 3977558"/>
                <a:gd name="connsiteX8766" fmla="*/ 2384413 w 5235586"/>
                <a:gd name="connsiteY8766" fmla="*/ 312142 h 3977558"/>
                <a:gd name="connsiteX8767" fmla="*/ 2229761 w 5235586"/>
                <a:gd name="connsiteY8767" fmla="*/ 312142 h 3977558"/>
                <a:gd name="connsiteX8768" fmla="*/ 2277564 w 5235586"/>
                <a:gd name="connsiteY8768" fmla="*/ 359950 h 3977558"/>
                <a:gd name="connsiteX8769" fmla="*/ 2280374 w 5235586"/>
                <a:gd name="connsiteY8769" fmla="*/ 362758 h 3977558"/>
                <a:gd name="connsiteX8770" fmla="*/ 2277564 w 5235586"/>
                <a:gd name="connsiteY8770" fmla="*/ 365577 h 3977558"/>
                <a:gd name="connsiteX8771" fmla="*/ 2232575 w 5235586"/>
                <a:gd name="connsiteY8771" fmla="*/ 410553 h 3977558"/>
                <a:gd name="connsiteX8772" fmla="*/ 2229761 w 5235586"/>
                <a:gd name="connsiteY8772" fmla="*/ 413363 h 3977558"/>
                <a:gd name="connsiteX8773" fmla="*/ 2226948 w 5235586"/>
                <a:gd name="connsiteY8773" fmla="*/ 410553 h 3977558"/>
                <a:gd name="connsiteX8774" fmla="*/ 2181962 w 5235586"/>
                <a:gd name="connsiteY8774" fmla="*/ 365577 h 3977558"/>
                <a:gd name="connsiteX8775" fmla="*/ 2179149 w 5235586"/>
                <a:gd name="connsiteY8775" fmla="*/ 362758 h 3977558"/>
                <a:gd name="connsiteX8776" fmla="*/ 2181962 w 5235586"/>
                <a:gd name="connsiteY8776" fmla="*/ 359950 h 3977558"/>
                <a:gd name="connsiteX8777" fmla="*/ 2229761 w 5235586"/>
                <a:gd name="connsiteY8777" fmla="*/ 312142 h 3977558"/>
                <a:gd name="connsiteX8778" fmla="*/ 2075115 w 5235586"/>
                <a:gd name="connsiteY8778" fmla="*/ 312142 h 3977558"/>
                <a:gd name="connsiteX8779" fmla="*/ 2122917 w 5235586"/>
                <a:gd name="connsiteY8779" fmla="*/ 359950 h 3977558"/>
                <a:gd name="connsiteX8780" fmla="*/ 2125727 w 5235586"/>
                <a:gd name="connsiteY8780" fmla="*/ 362758 h 3977558"/>
                <a:gd name="connsiteX8781" fmla="*/ 2122917 w 5235586"/>
                <a:gd name="connsiteY8781" fmla="*/ 365577 h 3977558"/>
                <a:gd name="connsiteX8782" fmla="*/ 2077928 w 5235586"/>
                <a:gd name="connsiteY8782" fmla="*/ 410553 h 3977558"/>
                <a:gd name="connsiteX8783" fmla="*/ 2075115 w 5235586"/>
                <a:gd name="connsiteY8783" fmla="*/ 413363 h 3977558"/>
                <a:gd name="connsiteX8784" fmla="*/ 2072301 w 5235586"/>
                <a:gd name="connsiteY8784" fmla="*/ 410553 h 3977558"/>
                <a:gd name="connsiteX8785" fmla="*/ 2027315 w 5235586"/>
                <a:gd name="connsiteY8785" fmla="*/ 365577 h 3977558"/>
                <a:gd name="connsiteX8786" fmla="*/ 2024502 w 5235586"/>
                <a:gd name="connsiteY8786" fmla="*/ 362758 h 3977558"/>
                <a:gd name="connsiteX8787" fmla="*/ 2027315 w 5235586"/>
                <a:gd name="connsiteY8787" fmla="*/ 359950 h 3977558"/>
                <a:gd name="connsiteX8788" fmla="*/ 2075115 w 5235586"/>
                <a:gd name="connsiteY8788" fmla="*/ 312142 h 3977558"/>
                <a:gd name="connsiteX8789" fmla="*/ 3939345 w 5235586"/>
                <a:gd name="connsiteY8789" fmla="*/ 312141 h 3977558"/>
                <a:gd name="connsiteX8790" fmla="*/ 3987147 w 5235586"/>
                <a:gd name="connsiteY8790" fmla="*/ 359948 h 3977558"/>
                <a:gd name="connsiteX8791" fmla="*/ 3989957 w 5235586"/>
                <a:gd name="connsiteY8791" fmla="*/ 362755 h 3977558"/>
                <a:gd name="connsiteX8792" fmla="*/ 3987147 w 5235586"/>
                <a:gd name="connsiteY8792" fmla="*/ 365577 h 3977558"/>
                <a:gd name="connsiteX8793" fmla="*/ 3942155 w 5235586"/>
                <a:gd name="connsiteY8793" fmla="*/ 410552 h 3977558"/>
                <a:gd name="connsiteX8794" fmla="*/ 3939345 w 5235586"/>
                <a:gd name="connsiteY8794" fmla="*/ 413360 h 3977558"/>
                <a:gd name="connsiteX8795" fmla="*/ 3936531 w 5235586"/>
                <a:gd name="connsiteY8795" fmla="*/ 410552 h 3977558"/>
                <a:gd name="connsiteX8796" fmla="*/ 3891545 w 5235586"/>
                <a:gd name="connsiteY8796" fmla="*/ 365577 h 3977558"/>
                <a:gd name="connsiteX8797" fmla="*/ 3888732 w 5235586"/>
                <a:gd name="connsiteY8797" fmla="*/ 362755 h 3977558"/>
                <a:gd name="connsiteX8798" fmla="*/ 3891545 w 5235586"/>
                <a:gd name="connsiteY8798" fmla="*/ 359948 h 3977558"/>
                <a:gd name="connsiteX8799" fmla="*/ 3939345 w 5235586"/>
                <a:gd name="connsiteY8799" fmla="*/ 312141 h 3977558"/>
                <a:gd name="connsiteX8800" fmla="*/ 3784693 w 5235586"/>
                <a:gd name="connsiteY8800" fmla="*/ 312141 h 3977558"/>
                <a:gd name="connsiteX8801" fmla="*/ 3832496 w 5235586"/>
                <a:gd name="connsiteY8801" fmla="*/ 359948 h 3977558"/>
                <a:gd name="connsiteX8802" fmla="*/ 3835306 w 5235586"/>
                <a:gd name="connsiteY8802" fmla="*/ 362755 h 3977558"/>
                <a:gd name="connsiteX8803" fmla="*/ 3832496 w 5235586"/>
                <a:gd name="connsiteY8803" fmla="*/ 365577 h 3977558"/>
                <a:gd name="connsiteX8804" fmla="*/ 3787504 w 5235586"/>
                <a:gd name="connsiteY8804" fmla="*/ 410552 h 3977558"/>
                <a:gd name="connsiteX8805" fmla="*/ 3784693 w 5235586"/>
                <a:gd name="connsiteY8805" fmla="*/ 413360 h 3977558"/>
                <a:gd name="connsiteX8806" fmla="*/ 3781880 w 5235586"/>
                <a:gd name="connsiteY8806" fmla="*/ 410552 h 3977558"/>
                <a:gd name="connsiteX8807" fmla="*/ 3736894 w 5235586"/>
                <a:gd name="connsiteY8807" fmla="*/ 365577 h 3977558"/>
                <a:gd name="connsiteX8808" fmla="*/ 3734081 w 5235586"/>
                <a:gd name="connsiteY8808" fmla="*/ 362755 h 3977558"/>
                <a:gd name="connsiteX8809" fmla="*/ 3736894 w 5235586"/>
                <a:gd name="connsiteY8809" fmla="*/ 359948 h 3977558"/>
                <a:gd name="connsiteX8810" fmla="*/ 3784693 w 5235586"/>
                <a:gd name="connsiteY8810" fmla="*/ 312141 h 3977558"/>
                <a:gd name="connsiteX8811" fmla="*/ 3630045 w 5235586"/>
                <a:gd name="connsiteY8811" fmla="*/ 312141 h 3977558"/>
                <a:gd name="connsiteX8812" fmla="*/ 3677848 w 5235586"/>
                <a:gd name="connsiteY8812" fmla="*/ 359948 h 3977558"/>
                <a:gd name="connsiteX8813" fmla="*/ 3680658 w 5235586"/>
                <a:gd name="connsiteY8813" fmla="*/ 362755 h 3977558"/>
                <a:gd name="connsiteX8814" fmla="*/ 3677848 w 5235586"/>
                <a:gd name="connsiteY8814" fmla="*/ 365577 h 3977558"/>
                <a:gd name="connsiteX8815" fmla="*/ 3632856 w 5235586"/>
                <a:gd name="connsiteY8815" fmla="*/ 410552 h 3977558"/>
                <a:gd name="connsiteX8816" fmla="*/ 3630045 w 5235586"/>
                <a:gd name="connsiteY8816" fmla="*/ 413360 h 3977558"/>
                <a:gd name="connsiteX8817" fmla="*/ 3627232 w 5235586"/>
                <a:gd name="connsiteY8817" fmla="*/ 410552 h 3977558"/>
                <a:gd name="connsiteX8818" fmla="*/ 3582246 w 5235586"/>
                <a:gd name="connsiteY8818" fmla="*/ 365577 h 3977558"/>
                <a:gd name="connsiteX8819" fmla="*/ 3579433 w 5235586"/>
                <a:gd name="connsiteY8819" fmla="*/ 362755 h 3977558"/>
                <a:gd name="connsiteX8820" fmla="*/ 3582246 w 5235586"/>
                <a:gd name="connsiteY8820" fmla="*/ 359948 h 3977558"/>
                <a:gd name="connsiteX8821" fmla="*/ 3630045 w 5235586"/>
                <a:gd name="connsiteY8821" fmla="*/ 312141 h 3977558"/>
                <a:gd name="connsiteX8822" fmla="*/ 3472581 w 5235586"/>
                <a:gd name="connsiteY8822" fmla="*/ 312141 h 3977558"/>
                <a:gd name="connsiteX8823" fmla="*/ 3520384 w 5235586"/>
                <a:gd name="connsiteY8823" fmla="*/ 359948 h 3977558"/>
                <a:gd name="connsiteX8824" fmla="*/ 3523194 w 5235586"/>
                <a:gd name="connsiteY8824" fmla="*/ 362755 h 3977558"/>
                <a:gd name="connsiteX8825" fmla="*/ 3520384 w 5235586"/>
                <a:gd name="connsiteY8825" fmla="*/ 365577 h 3977558"/>
                <a:gd name="connsiteX8826" fmla="*/ 3475395 w 5235586"/>
                <a:gd name="connsiteY8826" fmla="*/ 410552 h 3977558"/>
                <a:gd name="connsiteX8827" fmla="*/ 3472581 w 5235586"/>
                <a:gd name="connsiteY8827" fmla="*/ 413360 h 3977558"/>
                <a:gd name="connsiteX8828" fmla="*/ 3469771 w 5235586"/>
                <a:gd name="connsiteY8828" fmla="*/ 410552 h 3977558"/>
                <a:gd name="connsiteX8829" fmla="*/ 3424782 w 5235586"/>
                <a:gd name="connsiteY8829" fmla="*/ 365577 h 3977558"/>
                <a:gd name="connsiteX8830" fmla="*/ 3421969 w 5235586"/>
                <a:gd name="connsiteY8830" fmla="*/ 362755 h 3977558"/>
                <a:gd name="connsiteX8831" fmla="*/ 3424782 w 5235586"/>
                <a:gd name="connsiteY8831" fmla="*/ 359948 h 3977558"/>
                <a:gd name="connsiteX8832" fmla="*/ 3472581 w 5235586"/>
                <a:gd name="connsiteY8832" fmla="*/ 312141 h 3977558"/>
                <a:gd name="connsiteX8833" fmla="*/ 3317933 w 5235586"/>
                <a:gd name="connsiteY8833" fmla="*/ 312141 h 3977558"/>
                <a:gd name="connsiteX8834" fmla="*/ 3365736 w 5235586"/>
                <a:gd name="connsiteY8834" fmla="*/ 359950 h 3977558"/>
                <a:gd name="connsiteX8835" fmla="*/ 3368546 w 5235586"/>
                <a:gd name="connsiteY8835" fmla="*/ 362755 h 3977558"/>
                <a:gd name="connsiteX8836" fmla="*/ 3365736 w 5235586"/>
                <a:gd name="connsiteY8836" fmla="*/ 365577 h 3977558"/>
                <a:gd name="connsiteX8837" fmla="*/ 3320747 w 5235586"/>
                <a:gd name="connsiteY8837" fmla="*/ 410553 h 3977558"/>
                <a:gd name="connsiteX8838" fmla="*/ 3317933 w 5235586"/>
                <a:gd name="connsiteY8838" fmla="*/ 413360 h 3977558"/>
                <a:gd name="connsiteX8839" fmla="*/ 3315123 w 5235586"/>
                <a:gd name="connsiteY8839" fmla="*/ 410553 h 3977558"/>
                <a:gd name="connsiteX8840" fmla="*/ 3270134 w 5235586"/>
                <a:gd name="connsiteY8840" fmla="*/ 365577 h 3977558"/>
                <a:gd name="connsiteX8841" fmla="*/ 3267321 w 5235586"/>
                <a:gd name="connsiteY8841" fmla="*/ 362755 h 3977558"/>
                <a:gd name="connsiteX8842" fmla="*/ 3270134 w 5235586"/>
                <a:gd name="connsiteY8842" fmla="*/ 359950 h 3977558"/>
                <a:gd name="connsiteX8843" fmla="*/ 3317933 w 5235586"/>
                <a:gd name="connsiteY8843" fmla="*/ 312141 h 3977558"/>
                <a:gd name="connsiteX8844" fmla="*/ 3163283 w 5235586"/>
                <a:gd name="connsiteY8844" fmla="*/ 312141 h 3977558"/>
                <a:gd name="connsiteX8845" fmla="*/ 3211085 w 5235586"/>
                <a:gd name="connsiteY8845" fmla="*/ 359950 h 3977558"/>
                <a:gd name="connsiteX8846" fmla="*/ 3213895 w 5235586"/>
                <a:gd name="connsiteY8846" fmla="*/ 362755 h 3977558"/>
                <a:gd name="connsiteX8847" fmla="*/ 3211085 w 5235586"/>
                <a:gd name="connsiteY8847" fmla="*/ 365577 h 3977558"/>
                <a:gd name="connsiteX8848" fmla="*/ 3166096 w 5235586"/>
                <a:gd name="connsiteY8848" fmla="*/ 410553 h 3977558"/>
                <a:gd name="connsiteX8849" fmla="*/ 3163283 w 5235586"/>
                <a:gd name="connsiteY8849" fmla="*/ 413362 h 3977558"/>
                <a:gd name="connsiteX8850" fmla="*/ 3160472 w 5235586"/>
                <a:gd name="connsiteY8850" fmla="*/ 410553 h 3977558"/>
                <a:gd name="connsiteX8851" fmla="*/ 3115483 w 5235586"/>
                <a:gd name="connsiteY8851" fmla="*/ 365577 h 3977558"/>
                <a:gd name="connsiteX8852" fmla="*/ 3112670 w 5235586"/>
                <a:gd name="connsiteY8852" fmla="*/ 362755 h 3977558"/>
                <a:gd name="connsiteX8853" fmla="*/ 3115483 w 5235586"/>
                <a:gd name="connsiteY8853" fmla="*/ 359950 h 3977558"/>
                <a:gd name="connsiteX8854" fmla="*/ 3163283 w 5235586"/>
                <a:gd name="connsiteY8854" fmla="*/ 312141 h 3977558"/>
                <a:gd name="connsiteX8855" fmla="*/ 3005823 w 5235586"/>
                <a:gd name="connsiteY8855" fmla="*/ 312141 h 3977558"/>
                <a:gd name="connsiteX8856" fmla="*/ 3053626 w 5235586"/>
                <a:gd name="connsiteY8856" fmla="*/ 359950 h 3977558"/>
                <a:gd name="connsiteX8857" fmla="*/ 3056436 w 5235586"/>
                <a:gd name="connsiteY8857" fmla="*/ 362755 h 3977558"/>
                <a:gd name="connsiteX8858" fmla="*/ 3053626 w 5235586"/>
                <a:gd name="connsiteY8858" fmla="*/ 365577 h 3977558"/>
                <a:gd name="connsiteX8859" fmla="*/ 3008634 w 5235586"/>
                <a:gd name="connsiteY8859" fmla="*/ 410553 h 3977558"/>
                <a:gd name="connsiteX8860" fmla="*/ 3005823 w 5235586"/>
                <a:gd name="connsiteY8860" fmla="*/ 413362 h 3977558"/>
                <a:gd name="connsiteX8861" fmla="*/ 3003010 w 5235586"/>
                <a:gd name="connsiteY8861" fmla="*/ 410553 h 3977558"/>
                <a:gd name="connsiteX8862" fmla="*/ 2958021 w 5235586"/>
                <a:gd name="connsiteY8862" fmla="*/ 365577 h 3977558"/>
                <a:gd name="connsiteX8863" fmla="*/ 2955211 w 5235586"/>
                <a:gd name="connsiteY8863" fmla="*/ 362755 h 3977558"/>
                <a:gd name="connsiteX8864" fmla="*/ 2958021 w 5235586"/>
                <a:gd name="connsiteY8864" fmla="*/ 359950 h 3977558"/>
                <a:gd name="connsiteX8865" fmla="*/ 3005823 w 5235586"/>
                <a:gd name="connsiteY8865" fmla="*/ 312141 h 3977558"/>
                <a:gd name="connsiteX8866" fmla="*/ 2851172 w 5235586"/>
                <a:gd name="connsiteY8866" fmla="*/ 312141 h 3977558"/>
                <a:gd name="connsiteX8867" fmla="*/ 2898975 w 5235586"/>
                <a:gd name="connsiteY8867" fmla="*/ 359950 h 3977558"/>
                <a:gd name="connsiteX8868" fmla="*/ 2901785 w 5235586"/>
                <a:gd name="connsiteY8868" fmla="*/ 362758 h 3977558"/>
                <a:gd name="connsiteX8869" fmla="*/ 2898975 w 5235586"/>
                <a:gd name="connsiteY8869" fmla="*/ 365577 h 3977558"/>
                <a:gd name="connsiteX8870" fmla="*/ 2853983 w 5235586"/>
                <a:gd name="connsiteY8870" fmla="*/ 410553 h 3977558"/>
                <a:gd name="connsiteX8871" fmla="*/ 2851172 w 5235586"/>
                <a:gd name="connsiteY8871" fmla="*/ 413363 h 3977558"/>
                <a:gd name="connsiteX8872" fmla="*/ 2848359 w 5235586"/>
                <a:gd name="connsiteY8872" fmla="*/ 410553 h 3977558"/>
                <a:gd name="connsiteX8873" fmla="*/ 2803370 w 5235586"/>
                <a:gd name="connsiteY8873" fmla="*/ 365577 h 3977558"/>
                <a:gd name="connsiteX8874" fmla="*/ 2800560 w 5235586"/>
                <a:gd name="connsiteY8874" fmla="*/ 362758 h 3977558"/>
                <a:gd name="connsiteX8875" fmla="*/ 2803370 w 5235586"/>
                <a:gd name="connsiteY8875" fmla="*/ 359950 h 3977558"/>
                <a:gd name="connsiteX8876" fmla="*/ 2851172 w 5235586"/>
                <a:gd name="connsiteY8876" fmla="*/ 312141 h 3977558"/>
                <a:gd name="connsiteX8877" fmla="*/ 2696525 w 5235586"/>
                <a:gd name="connsiteY8877" fmla="*/ 312141 h 3977558"/>
                <a:gd name="connsiteX8878" fmla="*/ 2744328 w 5235586"/>
                <a:gd name="connsiteY8878" fmla="*/ 359950 h 3977558"/>
                <a:gd name="connsiteX8879" fmla="*/ 2747138 w 5235586"/>
                <a:gd name="connsiteY8879" fmla="*/ 362758 h 3977558"/>
                <a:gd name="connsiteX8880" fmla="*/ 2744328 w 5235586"/>
                <a:gd name="connsiteY8880" fmla="*/ 365577 h 3977558"/>
                <a:gd name="connsiteX8881" fmla="*/ 2699336 w 5235586"/>
                <a:gd name="connsiteY8881" fmla="*/ 410553 h 3977558"/>
                <a:gd name="connsiteX8882" fmla="*/ 2696525 w 5235586"/>
                <a:gd name="connsiteY8882" fmla="*/ 413363 h 3977558"/>
                <a:gd name="connsiteX8883" fmla="*/ 2693712 w 5235586"/>
                <a:gd name="connsiteY8883" fmla="*/ 410553 h 3977558"/>
                <a:gd name="connsiteX8884" fmla="*/ 2648723 w 5235586"/>
                <a:gd name="connsiteY8884" fmla="*/ 365577 h 3977558"/>
                <a:gd name="connsiteX8885" fmla="*/ 2645913 w 5235586"/>
                <a:gd name="connsiteY8885" fmla="*/ 362758 h 3977558"/>
                <a:gd name="connsiteX8886" fmla="*/ 2648723 w 5235586"/>
                <a:gd name="connsiteY8886" fmla="*/ 359950 h 3977558"/>
                <a:gd name="connsiteX8887" fmla="*/ 2696525 w 5235586"/>
                <a:gd name="connsiteY8887" fmla="*/ 312141 h 3977558"/>
                <a:gd name="connsiteX8888" fmla="*/ 4406104 w 5235586"/>
                <a:gd name="connsiteY8888" fmla="*/ 312140 h 3977558"/>
                <a:gd name="connsiteX8889" fmla="*/ 4453907 w 5235586"/>
                <a:gd name="connsiteY8889" fmla="*/ 359948 h 3977558"/>
                <a:gd name="connsiteX8890" fmla="*/ 4456717 w 5235586"/>
                <a:gd name="connsiteY8890" fmla="*/ 362755 h 3977558"/>
                <a:gd name="connsiteX8891" fmla="*/ 4453907 w 5235586"/>
                <a:gd name="connsiteY8891" fmla="*/ 365576 h 3977558"/>
                <a:gd name="connsiteX8892" fmla="*/ 4408915 w 5235586"/>
                <a:gd name="connsiteY8892" fmla="*/ 410552 h 3977558"/>
                <a:gd name="connsiteX8893" fmla="*/ 4406104 w 5235586"/>
                <a:gd name="connsiteY8893" fmla="*/ 413360 h 3977558"/>
                <a:gd name="connsiteX8894" fmla="*/ 4403291 w 5235586"/>
                <a:gd name="connsiteY8894" fmla="*/ 410552 h 3977558"/>
                <a:gd name="connsiteX8895" fmla="*/ 4358302 w 5235586"/>
                <a:gd name="connsiteY8895" fmla="*/ 365576 h 3977558"/>
                <a:gd name="connsiteX8896" fmla="*/ 4355492 w 5235586"/>
                <a:gd name="connsiteY8896" fmla="*/ 362755 h 3977558"/>
                <a:gd name="connsiteX8897" fmla="*/ 4358302 w 5235586"/>
                <a:gd name="connsiteY8897" fmla="*/ 359948 h 3977558"/>
                <a:gd name="connsiteX8898" fmla="*/ 4406104 w 5235586"/>
                <a:gd name="connsiteY8898" fmla="*/ 312140 h 3977558"/>
                <a:gd name="connsiteX8899" fmla="*/ 4251453 w 5235586"/>
                <a:gd name="connsiteY8899" fmla="*/ 312140 h 3977558"/>
                <a:gd name="connsiteX8900" fmla="*/ 4299256 w 5235586"/>
                <a:gd name="connsiteY8900" fmla="*/ 359948 h 3977558"/>
                <a:gd name="connsiteX8901" fmla="*/ 4302066 w 5235586"/>
                <a:gd name="connsiteY8901" fmla="*/ 362755 h 3977558"/>
                <a:gd name="connsiteX8902" fmla="*/ 4299256 w 5235586"/>
                <a:gd name="connsiteY8902" fmla="*/ 365576 h 3977558"/>
                <a:gd name="connsiteX8903" fmla="*/ 4254264 w 5235586"/>
                <a:gd name="connsiteY8903" fmla="*/ 410552 h 3977558"/>
                <a:gd name="connsiteX8904" fmla="*/ 4251453 w 5235586"/>
                <a:gd name="connsiteY8904" fmla="*/ 413360 h 3977558"/>
                <a:gd name="connsiteX8905" fmla="*/ 4248640 w 5235586"/>
                <a:gd name="connsiteY8905" fmla="*/ 410552 h 3977558"/>
                <a:gd name="connsiteX8906" fmla="*/ 4203651 w 5235586"/>
                <a:gd name="connsiteY8906" fmla="*/ 365576 h 3977558"/>
                <a:gd name="connsiteX8907" fmla="*/ 4200841 w 5235586"/>
                <a:gd name="connsiteY8907" fmla="*/ 362755 h 3977558"/>
                <a:gd name="connsiteX8908" fmla="*/ 4203651 w 5235586"/>
                <a:gd name="connsiteY8908" fmla="*/ 359948 h 3977558"/>
                <a:gd name="connsiteX8909" fmla="*/ 4251453 w 5235586"/>
                <a:gd name="connsiteY8909" fmla="*/ 312140 h 3977558"/>
                <a:gd name="connsiteX8910" fmla="*/ 4096805 w 5235586"/>
                <a:gd name="connsiteY8910" fmla="*/ 312140 h 3977558"/>
                <a:gd name="connsiteX8911" fmla="*/ 4144608 w 5235586"/>
                <a:gd name="connsiteY8911" fmla="*/ 359948 h 3977558"/>
                <a:gd name="connsiteX8912" fmla="*/ 4147418 w 5235586"/>
                <a:gd name="connsiteY8912" fmla="*/ 362755 h 3977558"/>
                <a:gd name="connsiteX8913" fmla="*/ 4144608 w 5235586"/>
                <a:gd name="connsiteY8913" fmla="*/ 365577 h 3977558"/>
                <a:gd name="connsiteX8914" fmla="*/ 4099616 w 5235586"/>
                <a:gd name="connsiteY8914" fmla="*/ 410552 h 3977558"/>
                <a:gd name="connsiteX8915" fmla="*/ 4096805 w 5235586"/>
                <a:gd name="connsiteY8915" fmla="*/ 413360 h 3977558"/>
                <a:gd name="connsiteX8916" fmla="*/ 4093992 w 5235586"/>
                <a:gd name="connsiteY8916" fmla="*/ 410552 h 3977558"/>
                <a:gd name="connsiteX8917" fmla="*/ 4049003 w 5235586"/>
                <a:gd name="connsiteY8917" fmla="*/ 365577 h 3977558"/>
                <a:gd name="connsiteX8918" fmla="*/ 4046193 w 5235586"/>
                <a:gd name="connsiteY8918" fmla="*/ 362755 h 3977558"/>
                <a:gd name="connsiteX8919" fmla="*/ 4049003 w 5235586"/>
                <a:gd name="connsiteY8919" fmla="*/ 359948 h 3977558"/>
                <a:gd name="connsiteX8920" fmla="*/ 4096805 w 5235586"/>
                <a:gd name="connsiteY8920" fmla="*/ 312140 h 3977558"/>
                <a:gd name="connsiteX8921" fmla="*/ 5184973 w 5235586"/>
                <a:gd name="connsiteY8921" fmla="*/ 312096 h 3977558"/>
                <a:gd name="connsiteX8922" fmla="*/ 5232776 w 5235586"/>
                <a:gd name="connsiteY8922" fmla="*/ 359901 h 3977558"/>
                <a:gd name="connsiteX8923" fmla="*/ 5235586 w 5235586"/>
                <a:gd name="connsiteY8923" fmla="*/ 362709 h 3977558"/>
                <a:gd name="connsiteX8924" fmla="*/ 5232776 w 5235586"/>
                <a:gd name="connsiteY8924" fmla="*/ 365528 h 3977558"/>
                <a:gd name="connsiteX8925" fmla="*/ 5187787 w 5235586"/>
                <a:gd name="connsiteY8925" fmla="*/ 410507 h 3977558"/>
                <a:gd name="connsiteX8926" fmla="*/ 5184973 w 5235586"/>
                <a:gd name="connsiteY8926" fmla="*/ 413318 h 3977558"/>
                <a:gd name="connsiteX8927" fmla="*/ 5182163 w 5235586"/>
                <a:gd name="connsiteY8927" fmla="*/ 410507 h 3977558"/>
                <a:gd name="connsiteX8928" fmla="*/ 5137174 w 5235586"/>
                <a:gd name="connsiteY8928" fmla="*/ 365528 h 3977558"/>
                <a:gd name="connsiteX8929" fmla="*/ 5134361 w 5235586"/>
                <a:gd name="connsiteY8929" fmla="*/ 362709 h 3977558"/>
                <a:gd name="connsiteX8930" fmla="*/ 5137174 w 5235586"/>
                <a:gd name="connsiteY8930" fmla="*/ 359901 h 3977558"/>
                <a:gd name="connsiteX8931" fmla="*/ 5184973 w 5235586"/>
                <a:gd name="connsiteY8931" fmla="*/ 312096 h 3977558"/>
                <a:gd name="connsiteX8932" fmla="*/ 5030325 w 5235586"/>
                <a:gd name="connsiteY8932" fmla="*/ 312096 h 3977558"/>
                <a:gd name="connsiteX8933" fmla="*/ 5078128 w 5235586"/>
                <a:gd name="connsiteY8933" fmla="*/ 359902 h 3977558"/>
                <a:gd name="connsiteX8934" fmla="*/ 5080938 w 5235586"/>
                <a:gd name="connsiteY8934" fmla="*/ 362709 h 3977558"/>
                <a:gd name="connsiteX8935" fmla="*/ 5078128 w 5235586"/>
                <a:gd name="connsiteY8935" fmla="*/ 365528 h 3977558"/>
                <a:gd name="connsiteX8936" fmla="*/ 5033136 w 5235586"/>
                <a:gd name="connsiteY8936" fmla="*/ 410507 h 3977558"/>
                <a:gd name="connsiteX8937" fmla="*/ 5030325 w 5235586"/>
                <a:gd name="connsiteY8937" fmla="*/ 413318 h 3977558"/>
                <a:gd name="connsiteX8938" fmla="*/ 5027512 w 5235586"/>
                <a:gd name="connsiteY8938" fmla="*/ 410507 h 3977558"/>
                <a:gd name="connsiteX8939" fmla="*/ 4982523 w 5235586"/>
                <a:gd name="connsiteY8939" fmla="*/ 365528 h 3977558"/>
                <a:gd name="connsiteX8940" fmla="*/ 4979713 w 5235586"/>
                <a:gd name="connsiteY8940" fmla="*/ 362709 h 3977558"/>
                <a:gd name="connsiteX8941" fmla="*/ 4982523 w 5235586"/>
                <a:gd name="connsiteY8941" fmla="*/ 359902 h 3977558"/>
                <a:gd name="connsiteX8942" fmla="*/ 5030325 w 5235586"/>
                <a:gd name="connsiteY8942" fmla="*/ 312096 h 3977558"/>
                <a:gd name="connsiteX8943" fmla="*/ 4872861 w 5235586"/>
                <a:gd name="connsiteY8943" fmla="*/ 312096 h 3977558"/>
                <a:gd name="connsiteX8944" fmla="*/ 4920664 w 5235586"/>
                <a:gd name="connsiteY8944" fmla="*/ 359902 h 3977558"/>
                <a:gd name="connsiteX8945" fmla="*/ 4923474 w 5235586"/>
                <a:gd name="connsiteY8945" fmla="*/ 362709 h 3977558"/>
                <a:gd name="connsiteX8946" fmla="*/ 4920664 w 5235586"/>
                <a:gd name="connsiteY8946" fmla="*/ 365528 h 3977558"/>
                <a:gd name="connsiteX8947" fmla="*/ 4875675 w 5235586"/>
                <a:gd name="connsiteY8947" fmla="*/ 410508 h 3977558"/>
                <a:gd name="connsiteX8948" fmla="*/ 4872861 w 5235586"/>
                <a:gd name="connsiteY8948" fmla="*/ 413318 h 3977558"/>
                <a:gd name="connsiteX8949" fmla="*/ 4870048 w 5235586"/>
                <a:gd name="connsiteY8949" fmla="*/ 410508 h 3977558"/>
                <a:gd name="connsiteX8950" fmla="*/ 4825062 w 5235586"/>
                <a:gd name="connsiteY8950" fmla="*/ 365528 h 3977558"/>
                <a:gd name="connsiteX8951" fmla="*/ 4822249 w 5235586"/>
                <a:gd name="connsiteY8951" fmla="*/ 362709 h 3977558"/>
                <a:gd name="connsiteX8952" fmla="*/ 4825062 w 5235586"/>
                <a:gd name="connsiteY8952" fmla="*/ 359902 h 3977558"/>
                <a:gd name="connsiteX8953" fmla="*/ 4872861 w 5235586"/>
                <a:gd name="connsiteY8953" fmla="*/ 312096 h 3977558"/>
                <a:gd name="connsiteX8954" fmla="*/ 4718213 w 5235586"/>
                <a:gd name="connsiteY8954" fmla="*/ 312096 h 3977558"/>
                <a:gd name="connsiteX8955" fmla="*/ 4766016 w 5235586"/>
                <a:gd name="connsiteY8955" fmla="*/ 359902 h 3977558"/>
                <a:gd name="connsiteX8956" fmla="*/ 4768826 w 5235586"/>
                <a:gd name="connsiteY8956" fmla="*/ 362709 h 3977558"/>
                <a:gd name="connsiteX8957" fmla="*/ 4766016 w 5235586"/>
                <a:gd name="connsiteY8957" fmla="*/ 365528 h 3977558"/>
                <a:gd name="connsiteX8958" fmla="*/ 4721027 w 5235586"/>
                <a:gd name="connsiteY8958" fmla="*/ 410508 h 3977558"/>
                <a:gd name="connsiteX8959" fmla="*/ 4718213 w 5235586"/>
                <a:gd name="connsiteY8959" fmla="*/ 413318 h 3977558"/>
                <a:gd name="connsiteX8960" fmla="*/ 4715400 w 5235586"/>
                <a:gd name="connsiteY8960" fmla="*/ 410508 h 3977558"/>
                <a:gd name="connsiteX8961" fmla="*/ 4670414 w 5235586"/>
                <a:gd name="connsiteY8961" fmla="*/ 365528 h 3977558"/>
                <a:gd name="connsiteX8962" fmla="*/ 4667601 w 5235586"/>
                <a:gd name="connsiteY8962" fmla="*/ 362709 h 3977558"/>
                <a:gd name="connsiteX8963" fmla="*/ 4670414 w 5235586"/>
                <a:gd name="connsiteY8963" fmla="*/ 359902 h 3977558"/>
                <a:gd name="connsiteX8964" fmla="*/ 4718213 w 5235586"/>
                <a:gd name="connsiteY8964" fmla="*/ 312096 h 3977558"/>
                <a:gd name="connsiteX8965" fmla="*/ 4563563 w 5235586"/>
                <a:gd name="connsiteY8965" fmla="*/ 312096 h 3977558"/>
                <a:gd name="connsiteX8966" fmla="*/ 4611365 w 5235586"/>
                <a:gd name="connsiteY8966" fmla="*/ 359902 h 3977558"/>
                <a:gd name="connsiteX8967" fmla="*/ 4614175 w 5235586"/>
                <a:gd name="connsiteY8967" fmla="*/ 362709 h 3977558"/>
                <a:gd name="connsiteX8968" fmla="*/ 4611365 w 5235586"/>
                <a:gd name="connsiteY8968" fmla="*/ 365528 h 3977558"/>
                <a:gd name="connsiteX8969" fmla="*/ 4566376 w 5235586"/>
                <a:gd name="connsiteY8969" fmla="*/ 410508 h 3977558"/>
                <a:gd name="connsiteX8970" fmla="*/ 4563563 w 5235586"/>
                <a:gd name="connsiteY8970" fmla="*/ 413318 h 3977558"/>
                <a:gd name="connsiteX8971" fmla="*/ 4560749 w 5235586"/>
                <a:gd name="connsiteY8971" fmla="*/ 410508 h 3977558"/>
                <a:gd name="connsiteX8972" fmla="*/ 4515763 w 5235586"/>
                <a:gd name="connsiteY8972" fmla="*/ 365528 h 3977558"/>
                <a:gd name="connsiteX8973" fmla="*/ 4512950 w 5235586"/>
                <a:gd name="connsiteY8973" fmla="*/ 362709 h 3977558"/>
                <a:gd name="connsiteX8974" fmla="*/ 4515763 w 5235586"/>
                <a:gd name="connsiteY8974" fmla="*/ 359902 h 3977558"/>
                <a:gd name="connsiteX8975" fmla="*/ 4563563 w 5235586"/>
                <a:gd name="connsiteY8975" fmla="*/ 312096 h 3977558"/>
                <a:gd name="connsiteX8976" fmla="*/ 362724 w 5235586"/>
                <a:gd name="connsiteY8976" fmla="*/ 157475 h 3977558"/>
                <a:gd name="connsiteX8977" fmla="*/ 410526 w 5235586"/>
                <a:gd name="connsiteY8977" fmla="*/ 205297 h 3977558"/>
                <a:gd name="connsiteX8978" fmla="*/ 413337 w 5235586"/>
                <a:gd name="connsiteY8978" fmla="*/ 208121 h 3977558"/>
                <a:gd name="connsiteX8979" fmla="*/ 410526 w 5235586"/>
                <a:gd name="connsiteY8979" fmla="*/ 210919 h 3977558"/>
                <a:gd name="connsiteX8980" fmla="*/ 365535 w 5235586"/>
                <a:gd name="connsiteY8980" fmla="*/ 255928 h 3977558"/>
                <a:gd name="connsiteX8981" fmla="*/ 362724 w 5235586"/>
                <a:gd name="connsiteY8981" fmla="*/ 258740 h 3977558"/>
                <a:gd name="connsiteX8982" fmla="*/ 359911 w 5235586"/>
                <a:gd name="connsiteY8982" fmla="*/ 255928 h 3977558"/>
                <a:gd name="connsiteX8983" fmla="*/ 314922 w 5235586"/>
                <a:gd name="connsiteY8983" fmla="*/ 210919 h 3977558"/>
                <a:gd name="connsiteX8984" fmla="*/ 312112 w 5235586"/>
                <a:gd name="connsiteY8984" fmla="*/ 208121 h 3977558"/>
                <a:gd name="connsiteX8985" fmla="*/ 314922 w 5235586"/>
                <a:gd name="connsiteY8985" fmla="*/ 205297 h 3977558"/>
                <a:gd name="connsiteX8986" fmla="*/ 362724 w 5235586"/>
                <a:gd name="connsiteY8986" fmla="*/ 157475 h 3977558"/>
                <a:gd name="connsiteX8987" fmla="*/ 208073 w 5235586"/>
                <a:gd name="connsiteY8987" fmla="*/ 157475 h 3977558"/>
                <a:gd name="connsiteX8988" fmla="*/ 255875 w 5235586"/>
                <a:gd name="connsiteY8988" fmla="*/ 205297 h 3977558"/>
                <a:gd name="connsiteX8989" fmla="*/ 258686 w 5235586"/>
                <a:gd name="connsiteY8989" fmla="*/ 208121 h 3977558"/>
                <a:gd name="connsiteX8990" fmla="*/ 255875 w 5235586"/>
                <a:gd name="connsiteY8990" fmla="*/ 210919 h 3977558"/>
                <a:gd name="connsiteX8991" fmla="*/ 210884 w 5235586"/>
                <a:gd name="connsiteY8991" fmla="*/ 255928 h 3977558"/>
                <a:gd name="connsiteX8992" fmla="*/ 208073 w 5235586"/>
                <a:gd name="connsiteY8992" fmla="*/ 258740 h 3977558"/>
                <a:gd name="connsiteX8993" fmla="*/ 205260 w 5235586"/>
                <a:gd name="connsiteY8993" fmla="*/ 255928 h 3977558"/>
                <a:gd name="connsiteX8994" fmla="*/ 160271 w 5235586"/>
                <a:gd name="connsiteY8994" fmla="*/ 210919 h 3977558"/>
                <a:gd name="connsiteX8995" fmla="*/ 157461 w 5235586"/>
                <a:gd name="connsiteY8995" fmla="*/ 208121 h 3977558"/>
                <a:gd name="connsiteX8996" fmla="*/ 160271 w 5235586"/>
                <a:gd name="connsiteY8996" fmla="*/ 205297 h 3977558"/>
                <a:gd name="connsiteX8997" fmla="*/ 208073 w 5235586"/>
                <a:gd name="connsiteY8997" fmla="*/ 157475 h 3977558"/>
                <a:gd name="connsiteX8998" fmla="*/ 50612 w 5235586"/>
                <a:gd name="connsiteY8998" fmla="*/ 157475 h 3977558"/>
                <a:gd name="connsiteX8999" fmla="*/ 98414 w 5235586"/>
                <a:gd name="connsiteY8999" fmla="*/ 205297 h 3977558"/>
                <a:gd name="connsiteX9000" fmla="*/ 101225 w 5235586"/>
                <a:gd name="connsiteY9000" fmla="*/ 208121 h 3977558"/>
                <a:gd name="connsiteX9001" fmla="*/ 98414 w 5235586"/>
                <a:gd name="connsiteY9001" fmla="*/ 210919 h 3977558"/>
                <a:gd name="connsiteX9002" fmla="*/ 53426 w 5235586"/>
                <a:gd name="connsiteY9002" fmla="*/ 255928 h 3977558"/>
                <a:gd name="connsiteX9003" fmla="*/ 50612 w 5235586"/>
                <a:gd name="connsiteY9003" fmla="*/ 258740 h 3977558"/>
                <a:gd name="connsiteX9004" fmla="*/ 47802 w 5235586"/>
                <a:gd name="connsiteY9004" fmla="*/ 255928 h 3977558"/>
                <a:gd name="connsiteX9005" fmla="*/ 2813 w 5235586"/>
                <a:gd name="connsiteY9005" fmla="*/ 210919 h 3977558"/>
                <a:gd name="connsiteX9006" fmla="*/ 0 w 5235586"/>
                <a:gd name="connsiteY9006" fmla="*/ 208121 h 3977558"/>
                <a:gd name="connsiteX9007" fmla="*/ 2813 w 5235586"/>
                <a:gd name="connsiteY9007" fmla="*/ 205297 h 3977558"/>
                <a:gd name="connsiteX9008" fmla="*/ 50612 w 5235586"/>
                <a:gd name="connsiteY9008" fmla="*/ 157475 h 3977558"/>
                <a:gd name="connsiteX9009" fmla="*/ 1763004 w 5235586"/>
                <a:gd name="connsiteY9009" fmla="*/ 157474 h 3977558"/>
                <a:gd name="connsiteX9010" fmla="*/ 1810807 w 5235586"/>
                <a:gd name="connsiteY9010" fmla="*/ 205297 h 3977558"/>
                <a:gd name="connsiteX9011" fmla="*/ 1813617 w 5235586"/>
                <a:gd name="connsiteY9011" fmla="*/ 208121 h 3977558"/>
                <a:gd name="connsiteX9012" fmla="*/ 1810807 w 5235586"/>
                <a:gd name="connsiteY9012" fmla="*/ 210916 h 3977558"/>
                <a:gd name="connsiteX9013" fmla="*/ 1765815 w 5235586"/>
                <a:gd name="connsiteY9013" fmla="*/ 255927 h 3977558"/>
                <a:gd name="connsiteX9014" fmla="*/ 1763004 w 5235586"/>
                <a:gd name="connsiteY9014" fmla="*/ 258739 h 3977558"/>
                <a:gd name="connsiteX9015" fmla="*/ 1760191 w 5235586"/>
                <a:gd name="connsiteY9015" fmla="*/ 255927 h 3977558"/>
                <a:gd name="connsiteX9016" fmla="*/ 1715202 w 5235586"/>
                <a:gd name="connsiteY9016" fmla="*/ 210916 h 3977558"/>
                <a:gd name="connsiteX9017" fmla="*/ 1712392 w 5235586"/>
                <a:gd name="connsiteY9017" fmla="*/ 208121 h 3977558"/>
                <a:gd name="connsiteX9018" fmla="*/ 1715202 w 5235586"/>
                <a:gd name="connsiteY9018" fmla="*/ 205297 h 3977558"/>
                <a:gd name="connsiteX9019" fmla="*/ 1763004 w 5235586"/>
                <a:gd name="connsiteY9019" fmla="*/ 157474 h 3977558"/>
                <a:gd name="connsiteX9020" fmla="*/ 1608353 w 5235586"/>
                <a:gd name="connsiteY9020" fmla="*/ 157474 h 3977558"/>
                <a:gd name="connsiteX9021" fmla="*/ 1656156 w 5235586"/>
                <a:gd name="connsiteY9021" fmla="*/ 205297 h 3977558"/>
                <a:gd name="connsiteX9022" fmla="*/ 1658966 w 5235586"/>
                <a:gd name="connsiteY9022" fmla="*/ 208121 h 3977558"/>
                <a:gd name="connsiteX9023" fmla="*/ 1656156 w 5235586"/>
                <a:gd name="connsiteY9023" fmla="*/ 210916 h 3977558"/>
                <a:gd name="connsiteX9024" fmla="*/ 1611164 w 5235586"/>
                <a:gd name="connsiteY9024" fmla="*/ 255927 h 3977558"/>
                <a:gd name="connsiteX9025" fmla="*/ 1608353 w 5235586"/>
                <a:gd name="connsiteY9025" fmla="*/ 258740 h 3977558"/>
                <a:gd name="connsiteX9026" fmla="*/ 1605540 w 5235586"/>
                <a:gd name="connsiteY9026" fmla="*/ 255927 h 3977558"/>
                <a:gd name="connsiteX9027" fmla="*/ 1560551 w 5235586"/>
                <a:gd name="connsiteY9027" fmla="*/ 210916 h 3977558"/>
                <a:gd name="connsiteX9028" fmla="*/ 1557741 w 5235586"/>
                <a:gd name="connsiteY9028" fmla="*/ 208121 h 3977558"/>
                <a:gd name="connsiteX9029" fmla="*/ 1560551 w 5235586"/>
                <a:gd name="connsiteY9029" fmla="*/ 205297 h 3977558"/>
                <a:gd name="connsiteX9030" fmla="*/ 1608353 w 5235586"/>
                <a:gd name="connsiteY9030" fmla="*/ 157474 h 3977558"/>
                <a:gd name="connsiteX9031" fmla="*/ 1450892 w 5235586"/>
                <a:gd name="connsiteY9031" fmla="*/ 157474 h 3977558"/>
                <a:gd name="connsiteX9032" fmla="*/ 1498695 w 5235586"/>
                <a:gd name="connsiteY9032" fmla="*/ 205297 h 3977558"/>
                <a:gd name="connsiteX9033" fmla="*/ 1501505 w 5235586"/>
                <a:gd name="connsiteY9033" fmla="*/ 208121 h 3977558"/>
                <a:gd name="connsiteX9034" fmla="*/ 1498695 w 5235586"/>
                <a:gd name="connsiteY9034" fmla="*/ 210916 h 3977558"/>
                <a:gd name="connsiteX9035" fmla="*/ 1453706 w 5235586"/>
                <a:gd name="connsiteY9035" fmla="*/ 255927 h 3977558"/>
                <a:gd name="connsiteX9036" fmla="*/ 1450892 w 5235586"/>
                <a:gd name="connsiteY9036" fmla="*/ 258740 h 3977558"/>
                <a:gd name="connsiteX9037" fmla="*/ 1448079 w 5235586"/>
                <a:gd name="connsiteY9037" fmla="*/ 255927 h 3977558"/>
                <a:gd name="connsiteX9038" fmla="*/ 1403090 w 5235586"/>
                <a:gd name="connsiteY9038" fmla="*/ 210916 h 3977558"/>
                <a:gd name="connsiteX9039" fmla="*/ 1400280 w 5235586"/>
                <a:gd name="connsiteY9039" fmla="*/ 208121 h 3977558"/>
                <a:gd name="connsiteX9040" fmla="*/ 1403090 w 5235586"/>
                <a:gd name="connsiteY9040" fmla="*/ 205297 h 3977558"/>
                <a:gd name="connsiteX9041" fmla="*/ 1450892 w 5235586"/>
                <a:gd name="connsiteY9041" fmla="*/ 157474 h 3977558"/>
                <a:gd name="connsiteX9042" fmla="*/ 1296244 w 5235586"/>
                <a:gd name="connsiteY9042" fmla="*/ 157474 h 3977558"/>
                <a:gd name="connsiteX9043" fmla="*/ 1344046 w 5235586"/>
                <a:gd name="connsiteY9043" fmla="*/ 205297 h 3977558"/>
                <a:gd name="connsiteX9044" fmla="*/ 1346857 w 5235586"/>
                <a:gd name="connsiteY9044" fmla="*/ 208121 h 3977558"/>
                <a:gd name="connsiteX9045" fmla="*/ 1344046 w 5235586"/>
                <a:gd name="connsiteY9045" fmla="*/ 210916 h 3977558"/>
                <a:gd name="connsiteX9046" fmla="*/ 1299058 w 5235586"/>
                <a:gd name="connsiteY9046" fmla="*/ 255927 h 3977558"/>
                <a:gd name="connsiteX9047" fmla="*/ 1296244 w 5235586"/>
                <a:gd name="connsiteY9047" fmla="*/ 258740 h 3977558"/>
                <a:gd name="connsiteX9048" fmla="*/ 1293431 w 5235586"/>
                <a:gd name="connsiteY9048" fmla="*/ 255927 h 3977558"/>
                <a:gd name="connsiteX9049" fmla="*/ 1248442 w 5235586"/>
                <a:gd name="connsiteY9049" fmla="*/ 210916 h 3977558"/>
                <a:gd name="connsiteX9050" fmla="*/ 1245632 w 5235586"/>
                <a:gd name="connsiteY9050" fmla="*/ 208121 h 3977558"/>
                <a:gd name="connsiteX9051" fmla="*/ 1248442 w 5235586"/>
                <a:gd name="connsiteY9051" fmla="*/ 205297 h 3977558"/>
                <a:gd name="connsiteX9052" fmla="*/ 1296244 w 5235586"/>
                <a:gd name="connsiteY9052" fmla="*/ 157474 h 3977558"/>
                <a:gd name="connsiteX9053" fmla="*/ 1141593 w 5235586"/>
                <a:gd name="connsiteY9053" fmla="*/ 157474 h 3977558"/>
                <a:gd name="connsiteX9054" fmla="*/ 1189395 w 5235586"/>
                <a:gd name="connsiteY9054" fmla="*/ 205297 h 3977558"/>
                <a:gd name="connsiteX9055" fmla="*/ 1192206 w 5235586"/>
                <a:gd name="connsiteY9055" fmla="*/ 208121 h 3977558"/>
                <a:gd name="connsiteX9056" fmla="*/ 1189395 w 5235586"/>
                <a:gd name="connsiteY9056" fmla="*/ 210916 h 3977558"/>
                <a:gd name="connsiteX9057" fmla="*/ 1144407 w 5235586"/>
                <a:gd name="connsiteY9057" fmla="*/ 255927 h 3977558"/>
                <a:gd name="connsiteX9058" fmla="*/ 1141593 w 5235586"/>
                <a:gd name="connsiteY9058" fmla="*/ 258740 h 3977558"/>
                <a:gd name="connsiteX9059" fmla="*/ 1138780 w 5235586"/>
                <a:gd name="connsiteY9059" fmla="*/ 255927 h 3977558"/>
                <a:gd name="connsiteX9060" fmla="*/ 1093791 w 5235586"/>
                <a:gd name="connsiteY9060" fmla="*/ 210916 h 3977558"/>
                <a:gd name="connsiteX9061" fmla="*/ 1090981 w 5235586"/>
                <a:gd name="connsiteY9061" fmla="*/ 208121 h 3977558"/>
                <a:gd name="connsiteX9062" fmla="*/ 1093791 w 5235586"/>
                <a:gd name="connsiteY9062" fmla="*/ 205297 h 3977558"/>
                <a:gd name="connsiteX9063" fmla="*/ 1141593 w 5235586"/>
                <a:gd name="connsiteY9063" fmla="*/ 157474 h 3977558"/>
                <a:gd name="connsiteX9064" fmla="*/ 984132 w 5235586"/>
                <a:gd name="connsiteY9064" fmla="*/ 157474 h 3977558"/>
                <a:gd name="connsiteX9065" fmla="*/ 1031934 w 5235586"/>
                <a:gd name="connsiteY9065" fmla="*/ 205297 h 3977558"/>
                <a:gd name="connsiteX9066" fmla="*/ 1034745 w 5235586"/>
                <a:gd name="connsiteY9066" fmla="*/ 208121 h 3977558"/>
                <a:gd name="connsiteX9067" fmla="*/ 1031934 w 5235586"/>
                <a:gd name="connsiteY9067" fmla="*/ 210916 h 3977558"/>
                <a:gd name="connsiteX9068" fmla="*/ 986946 w 5235586"/>
                <a:gd name="connsiteY9068" fmla="*/ 255927 h 3977558"/>
                <a:gd name="connsiteX9069" fmla="*/ 984132 w 5235586"/>
                <a:gd name="connsiteY9069" fmla="*/ 258740 h 3977558"/>
                <a:gd name="connsiteX9070" fmla="*/ 981319 w 5235586"/>
                <a:gd name="connsiteY9070" fmla="*/ 255927 h 3977558"/>
                <a:gd name="connsiteX9071" fmla="*/ 936330 w 5235586"/>
                <a:gd name="connsiteY9071" fmla="*/ 210916 h 3977558"/>
                <a:gd name="connsiteX9072" fmla="*/ 933520 w 5235586"/>
                <a:gd name="connsiteY9072" fmla="*/ 208121 h 3977558"/>
                <a:gd name="connsiteX9073" fmla="*/ 936330 w 5235586"/>
                <a:gd name="connsiteY9073" fmla="*/ 205297 h 3977558"/>
                <a:gd name="connsiteX9074" fmla="*/ 984132 w 5235586"/>
                <a:gd name="connsiteY9074" fmla="*/ 157474 h 3977558"/>
                <a:gd name="connsiteX9075" fmla="*/ 829484 w 5235586"/>
                <a:gd name="connsiteY9075" fmla="*/ 157474 h 3977558"/>
                <a:gd name="connsiteX9076" fmla="*/ 877286 w 5235586"/>
                <a:gd name="connsiteY9076" fmla="*/ 205297 h 3977558"/>
                <a:gd name="connsiteX9077" fmla="*/ 880097 w 5235586"/>
                <a:gd name="connsiteY9077" fmla="*/ 208121 h 3977558"/>
                <a:gd name="connsiteX9078" fmla="*/ 877286 w 5235586"/>
                <a:gd name="connsiteY9078" fmla="*/ 210916 h 3977558"/>
                <a:gd name="connsiteX9079" fmla="*/ 832298 w 5235586"/>
                <a:gd name="connsiteY9079" fmla="*/ 255927 h 3977558"/>
                <a:gd name="connsiteX9080" fmla="*/ 829484 w 5235586"/>
                <a:gd name="connsiteY9080" fmla="*/ 258740 h 3977558"/>
                <a:gd name="connsiteX9081" fmla="*/ 826671 w 5235586"/>
                <a:gd name="connsiteY9081" fmla="*/ 255927 h 3977558"/>
                <a:gd name="connsiteX9082" fmla="*/ 781682 w 5235586"/>
                <a:gd name="connsiteY9082" fmla="*/ 210916 h 3977558"/>
                <a:gd name="connsiteX9083" fmla="*/ 778872 w 5235586"/>
                <a:gd name="connsiteY9083" fmla="*/ 208121 h 3977558"/>
                <a:gd name="connsiteX9084" fmla="*/ 781682 w 5235586"/>
                <a:gd name="connsiteY9084" fmla="*/ 205297 h 3977558"/>
                <a:gd name="connsiteX9085" fmla="*/ 829484 w 5235586"/>
                <a:gd name="connsiteY9085" fmla="*/ 157474 h 3977558"/>
                <a:gd name="connsiteX9086" fmla="*/ 674833 w 5235586"/>
                <a:gd name="connsiteY9086" fmla="*/ 157474 h 3977558"/>
                <a:gd name="connsiteX9087" fmla="*/ 722635 w 5235586"/>
                <a:gd name="connsiteY9087" fmla="*/ 205297 h 3977558"/>
                <a:gd name="connsiteX9088" fmla="*/ 725446 w 5235586"/>
                <a:gd name="connsiteY9088" fmla="*/ 208121 h 3977558"/>
                <a:gd name="connsiteX9089" fmla="*/ 722635 w 5235586"/>
                <a:gd name="connsiteY9089" fmla="*/ 210916 h 3977558"/>
                <a:gd name="connsiteX9090" fmla="*/ 677647 w 5235586"/>
                <a:gd name="connsiteY9090" fmla="*/ 255928 h 3977558"/>
                <a:gd name="connsiteX9091" fmla="*/ 674833 w 5235586"/>
                <a:gd name="connsiteY9091" fmla="*/ 258740 h 3977558"/>
                <a:gd name="connsiteX9092" fmla="*/ 672020 w 5235586"/>
                <a:gd name="connsiteY9092" fmla="*/ 255928 h 3977558"/>
                <a:gd name="connsiteX9093" fmla="*/ 627031 w 5235586"/>
                <a:gd name="connsiteY9093" fmla="*/ 210916 h 3977558"/>
                <a:gd name="connsiteX9094" fmla="*/ 624221 w 5235586"/>
                <a:gd name="connsiteY9094" fmla="*/ 208121 h 3977558"/>
                <a:gd name="connsiteX9095" fmla="*/ 627031 w 5235586"/>
                <a:gd name="connsiteY9095" fmla="*/ 205297 h 3977558"/>
                <a:gd name="connsiteX9096" fmla="*/ 674833 w 5235586"/>
                <a:gd name="connsiteY9096" fmla="*/ 157474 h 3977558"/>
                <a:gd name="connsiteX9097" fmla="*/ 517372 w 5235586"/>
                <a:gd name="connsiteY9097" fmla="*/ 157474 h 3977558"/>
                <a:gd name="connsiteX9098" fmla="*/ 565174 w 5235586"/>
                <a:gd name="connsiteY9098" fmla="*/ 205297 h 3977558"/>
                <a:gd name="connsiteX9099" fmla="*/ 567985 w 5235586"/>
                <a:gd name="connsiteY9099" fmla="*/ 208121 h 3977558"/>
                <a:gd name="connsiteX9100" fmla="*/ 565174 w 5235586"/>
                <a:gd name="connsiteY9100" fmla="*/ 210916 h 3977558"/>
                <a:gd name="connsiteX9101" fmla="*/ 520183 w 5235586"/>
                <a:gd name="connsiteY9101" fmla="*/ 255928 h 3977558"/>
                <a:gd name="connsiteX9102" fmla="*/ 517372 w 5235586"/>
                <a:gd name="connsiteY9102" fmla="*/ 258740 h 3977558"/>
                <a:gd name="connsiteX9103" fmla="*/ 514559 w 5235586"/>
                <a:gd name="connsiteY9103" fmla="*/ 255928 h 3977558"/>
                <a:gd name="connsiteX9104" fmla="*/ 469570 w 5235586"/>
                <a:gd name="connsiteY9104" fmla="*/ 210916 h 3977558"/>
                <a:gd name="connsiteX9105" fmla="*/ 466760 w 5235586"/>
                <a:gd name="connsiteY9105" fmla="*/ 208121 h 3977558"/>
                <a:gd name="connsiteX9106" fmla="*/ 469570 w 5235586"/>
                <a:gd name="connsiteY9106" fmla="*/ 205297 h 3977558"/>
                <a:gd name="connsiteX9107" fmla="*/ 517372 w 5235586"/>
                <a:gd name="connsiteY9107" fmla="*/ 157474 h 3977558"/>
                <a:gd name="connsiteX9108" fmla="*/ 4406104 w 5235586"/>
                <a:gd name="connsiteY9108" fmla="*/ 157473 h 3977558"/>
                <a:gd name="connsiteX9109" fmla="*/ 4453907 w 5235586"/>
                <a:gd name="connsiteY9109" fmla="*/ 205295 h 3977558"/>
                <a:gd name="connsiteX9110" fmla="*/ 4456717 w 5235586"/>
                <a:gd name="connsiteY9110" fmla="*/ 208117 h 3977558"/>
                <a:gd name="connsiteX9111" fmla="*/ 4453907 w 5235586"/>
                <a:gd name="connsiteY9111" fmla="*/ 210915 h 3977558"/>
                <a:gd name="connsiteX9112" fmla="*/ 4408915 w 5235586"/>
                <a:gd name="connsiteY9112" fmla="*/ 255926 h 3977558"/>
                <a:gd name="connsiteX9113" fmla="*/ 4406104 w 5235586"/>
                <a:gd name="connsiteY9113" fmla="*/ 258736 h 3977558"/>
                <a:gd name="connsiteX9114" fmla="*/ 4403291 w 5235586"/>
                <a:gd name="connsiteY9114" fmla="*/ 255926 h 3977558"/>
                <a:gd name="connsiteX9115" fmla="*/ 4358302 w 5235586"/>
                <a:gd name="connsiteY9115" fmla="*/ 210915 h 3977558"/>
                <a:gd name="connsiteX9116" fmla="*/ 4355492 w 5235586"/>
                <a:gd name="connsiteY9116" fmla="*/ 208117 h 3977558"/>
                <a:gd name="connsiteX9117" fmla="*/ 4358302 w 5235586"/>
                <a:gd name="connsiteY9117" fmla="*/ 205295 h 3977558"/>
                <a:gd name="connsiteX9118" fmla="*/ 4406104 w 5235586"/>
                <a:gd name="connsiteY9118" fmla="*/ 157473 h 3977558"/>
                <a:gd name="connsiteX9119" fmla="*/ 4251453 w 5235586"/>
                <a:gd name="connsiteY9119" fmla="*/ 157473 h 3977558"/>
                <a:gd name="connsiteX9120" fmla="*/ 4299256 w 5235586"/>
                <a:gd name="connsiteY9120" fmla="*/ 205295 h 3977558"/>
                <a:gd name="connsiteX9121" fmla="*/ 4302066 w 5235586"/>
                <a:gd name="connsiteY9121" fmla="*/ 208117 h 3977558"/>
                <a:gd name="connsiteX9122" fmla="*/ 4299256 w 5235586"/>
                <a:gd name="connsiteY9122" fmla="*/ 210915 h 3977558"/>
                <a:gd name="connsiteX9123" fmla="*/ 4254264 w 5235586"/>
                <a:gd name="connsiteY9123" fmla="*/ 255926 h 3977558"/>
                <a:gd name="connsiteX9124" fmla="*/ 4251453 w 5235586"/>
                <a:gd name="connsiteY9124" fmla="*/ 258736 h 3977558"/>
                <a:gd name="connsiteX9125" fmla="*/ 4248640 w 5235586"/>
                <a:gd name="connsiteY9125" fmla="*/ 255926 h 3977558"/>
                <a:gd name="connsiteX9126" fmla="*/ 4203651 w 5235586"/>
                <a:gd name="connsiteY9126" fmla="*/ 210915 h 3977558"/>
                <a:gd name="connsiteX9127" fmla="*/ 4200841 w 5235586"/>
                <a:gd name="connsiteY9127" fmla="*/ 208117 h 3977558"/>
                <a:gd name="connsiteX9128" fmla="*/ 4203651 w 5235586"/>
                <a:gd name="connsiteY9128" fmla="*/ 205295 h 3977558"/>
                <a:gd name="connsiteX9129" fmla="*/ 4251453 w 5235586"/>
                <a:gd name="connsiteY9129" fmla="*/ 157473 h 3977558"/>
                <a:gd name="connsiteX9130" fmla="*/ 4096805 w 5235586"/>
                <a:gd name="connsiteY9130" fmla="*/ 157473 h 3977558"/>
                <a:gd name="connsiteX9131" fmla="*/ 4144608 w 5235586"/>
                <a:gd name="connsiteY9131" fmla="*/ 205295 h 3977558"/>
                <a:gd name="connsiteX9132" fmla="*/ 4147418 w 5235586"/>
                <a:gd name="connsiteY9132" fmla="*/ 208117 h 3977558"/>
                <a:gd name="connsiteX9133" fmla="*/ 4144608 w 5235586"/>
                <a:gd name="connsiteY9133" fmla="*/ 210915 h 3977558"/>
                <a:gd name="connsiteX9134" fmla="*/ 4099616 w 5235586"/>
                <a:gd name="connsiteY9134" fmla="*/ 255926 h 3977558"/>
                <a:gd name="connsiteX9135" fmla="*/ 4096805 w 5235586"/>
                <a:gd name="connsiteY9135" fmla="*/ 258736 h 3977558"/>
                <a:gd name="connsiteX9136" fmla="*/ 4093992 w 5235586"/>
                <a:gd name="connsiteY9136" fmla="*/ 255926 h 3977558"/>
                <a:gd name="connsiteX9137" fmla="*/ 4049003 w 5235586"/>
                <a:gd name="connsiteY9137" fmla="*/ 210915 h 3977558"/>
                <a:gd name="connsiteX9138" fmla="*/ 4046193 w 5235586"/>
                <a:gd name="connsiteY9138" fmla="*/ 208117 h 3977558"/>
                <a:gd name="connsiteX9139" fmla="*/ 4049003 w 5235586"/>
                <a:gd name="connsiteY9139" fmla="*/ 205295 h 3977558"/>
                <a:gd name="connsiteX9140" fmla="*/ 4096805 w 5235586"/>
                <a:gd name="connsiteY9140" fmla="*/ 157473 h 3977558"/>
                <a:gd name="connsiteX9141" fmla="*/ 3939345 w 5235586"/>
                <a:gd name="connsiteY9141" fmla="*/ 157473 h 3977558"/>
                <a:gd name="connsiteX9142" fmla="*/ 3987147 w 5235586"/>
                <a:gd name="connsiteY9142" fmla="*/ 205295 h 3977558"/>
                <a:gd name="connsiteX9143" fmla="*/ 3989957 w 5235586"/>
                <a:gd name="connsiteY9143" fmla="*/ 208121 h 3977558"/>
                <a:gd name="connsiteX9144" fmla="*/ 3987147 w 5235586"/>
                <a:gd name="connsiteY9144" fmla="*/ 210915 h 3977558"/>
                <a:gd name="connsiteX9145" fmla="*/ 3942155 w 5235586"/>
                <a:gd name="connsiteY9145" fmla="*/ 255926 h 3977558"/>
                <a:gd name="connsiteX9146" fmla="*/ 3939345 w 5235586"/>
                <a:gd name="connsiteY9146" fmla="*/ 258737 h 3977558"/>
                <a:gd name="connsiteX9147" fmla="*/ 3936531 w 5235586"/>
                <a:gd name="connsiteY9147" fmla="*/ 255926 h 3977558"/>
                <a:gd name="connsiteX9148" fmla="*/ 3891545 w 5235586"/>
                <a:gd name="connsiteY9148" fmla="*/ 210915 h 3977558"/>
                <a:gd name="connsiteX9149" fmla="*/ 3888732 w 5235586"/>
                <a:gd name="connsiteY9149" fmla="*/ 208121 h 3977558"/>
                <a:gd name="connsiteX9150" fmla="*/ 3891545 w 5235586"/>
                <a:gd name="connsiteY9150" fmla="*/ 205295 h 3977558"/>
                <a:gd name="connsiteX9151" fmla="*/ 3939345 w 5235586"/>
                <a:gd name="connsiteY9151" fmla="*/ 157473 h 3977558"/>
                <a:gd name="connsiteX9152" fmla="*/ 3784693 w 5235586"/>
                <a:gd name="connsiteY9152" fmla="*/ 157473 h 3977558"/>
                <a:gd name="connsiteX9153" fmla="*/ 3832496 w 5235586"/>
                <a:gd name="connsiteY9153" fmla="*/ 205295 h 3977558"/>
                <a:gd name="connsiteX9154" fmla="*/ 3835306 w 5235586"/>
                <a:gd name="connsiteY9154" fmla="*/ 208121 h 3977558"/>
                <a:gd name="connsiteX9155" fmla="*/ 3832496 w 5235586"/>
                <a:gd name="connsiteY9155" fmla="*/ 210915 h 3977558"/>
                <a:gd name="connsiteX9156" fmla="*/ 3787504 w 5235586"/>
                <a:gd name="connsiteY9156" fmla="*/ 255927 h 3977558"/>
                <a:gd name="connsiteX9157" fmla="*/ 3784693 w 5235586"/>
                <a:gd name="connsiteY9157" fmla="*/ 258737 h 3977558"/>
                <a:gd name="connsiteX9158" fmla="*/ 3781880 w 5235586"/>
                <a:gd name="connsiteY9158" fmla="*/ 255927 h 3977558"/>
                <a:gd name="connsiteX9159" fmla="*/ 3736894 w 5235586"/>
                <a:gd name="connsiteY9159" fmla="*/ 210915 h 3977558"/>
                <a:gd name="connsiteX9160" fmla="*/ 3734081 w 5235586"/>
                <a:gd name="connsiteY9160" fmla="*/ 208121 h 3977558"/>
                <a:gd name="connsiteX9161" fmla="*/ 3736894 w 5235586"/>
                <a:gd name="connsiteY9161" fmla="*/ 205295 h 3977558"/>
                <a:gd name="connsiteX9162" fmla="*/ 3784693 w 5235586"/>
                <a:gd name="connsiteY9162" fmla="*/ 157473 h 3977558"/>
                <a:gd name="connsiteX9163" fmla="*/ 3630045 w 5235586"/>
                <a:gd name="connsiteY9163" fmla="*/ 157473 h 3977558"/>
                <a:gd name="connsiteX9164" fmla="*/ 3677848 w 5235586"/>
                <a:gd name="connsiteY9164" fmla="*/ 205295 h 3977558"/>
                <a:gd name="connsiteX9165" fmla="*/ 3680658 w 5235586"/>
                <a:gd name="connsiteY9165" fmla="*/ 208121 h 3977558"/>
                <a:gd name="connsiteX9166" fmla="*/ 3677848 w 5235586"/>
                <a:gd name="connsiteY9166" fmla="*/ 210915 h 3977558"/>
                <a:gd name="connsiteX9167" fmla="*/ 3632856 w 5235586"/>
                <a:gd name="connsiteY9167" fmla="*/ 255927 h 3977558"/>
                <a:gd name="connsiteX9168" fmla="*/ 3630045 w 5235586"/>
                <a:gd name="connsiteY9168" fmla="*/ 258737 h 3977558"/>
                <a:gd name="connsiteX9169" fmla="*/ 3627232 w 5235586"/>
                <a:gd name="connsiteY9169" fmla="*/ 255927 h 3977558"/>
                <a:gd name="connsiteX9170" fmla="*/ 3582246 w 5235586"/>
                <a:gd name="connsiteY9170" fmla="*/ 210915 h 3977558"/>
                <a:gd name="connsiteX9171" fmla="*/ 3579433 w 5235586"/>
                <a:gd name="connsiteY9171" fmla="*/ 208121 h 3977558"/>
                <a:gd name="connsiteX9172" fmla="*/ 3582246 w 5235586"/>
                <a:gd name="connsiteY9172" fmla="*/ 205295 h 3977558"/>
                <a:gd name="connsiteX9173" fmla="*/ 3630045 w 5235586"/>
                <a:gd name="connsiteY9173" fmla="*/ 157473 h 3977558"/>
                <a:gd name="connsiteX9174" fmla="*/ 3472581 w 5235586"/>
                <a:gd name="connsiteY9174" fmla="*/ 157473 h 3977558"/>
                <a:gd name="connsiteX9175" fmla="*/ 3520384 w 5235586"/>
                <a:gd name="connsiteY9175" fmla="*/ 205295 h 3977558"/>
                <a:gd name="connsiteX9176" fmla="*/ 3523194 w 5235586"/>
                <a:gd name="connsiteY9176" fmla="*/ 208121 h 3977558"/>
                <a:gd name="connsiteX9177" fmla="*/ 3520384 w 5235586"/>
                <a:gd name="connsiteY9177" fmla="*/ 210915 h 3977558"/>
                <a:gd name="connsiteX9178" fmla="*/ 3475395 w 5235586"/>
                <a:gd name="connsiteY9178" fmla="*/ 255927 h 3977558"/>
                <a:gd name="connsiteX9179" fmla="*/ 3472581 w 5235586"/>
                <a:gd name="connsiteY9179" fmla="*/ 258737 h 3977558"/>
                <a:gd name="connsiteX9180" fmla="*/ 3469771 w 5235586"/>
                <a:gd name="connsiteY9180" fmla="*/ 255927 h 3977558"/>
                <a:gd name="connsiteX9181" fmla="*/ 3424782 w 5235586"/>
                <a:gd name="connsiteY9181" fmla="*/ 210915 h 3977558"/>
                <a:gd name="connsiteX9182" fmla="*/ 3421969 w 5235586"/>
                <a:gd name="connsiteY9182" fmla="*/ 208121 h 3977558"/>
                <a:gd name="connsiteX9183" fmla="*/ 3424782 w 5235586"/>
                <a:gd name="connsiteY9183" fmla="*/ 205295 h 3977558"/>
                <a:gd name="connsiteX9184" fmla="*/ 3472581 w 5235586"/>
                <a:gd name="connsiteY9184" fmla="*/ 157473 h 3977558"/>
                <a:gd name="connsiteX9185" fmla="*/ 3317933 w 5235586"/>
                <a:gd name="connsiteY9185" fmla="*/ 157473 h 3977558"/>
                <a:gd name="connsiteX9186" fmla="*/ 3365736 w 5235586"/>
                <a:gd name="connsiteY9186" fmla="*/ 205295 h 3977558"/>
                <a:gd name="connsiteX9187" fmla="*/ 3368546 w 5235586"/>
                <a:gd name="connsiteY9187" fmla="*/ 208121 h 3977558"/>
                <a:gd name="connsiteX9188" fmla="*/ 3365736 w 5235586"/>
                <a:gd name="connsiteY9188" fmla="*/ 210915 h 3977558"/>
                <a:gd name="connsiteX9189" fmla="*/ 3320747 w 5235586"/>
                <a:gd name="connsiteY9189" fmla="*/ 255927 h 3977558"/>
                <a:gd name="connsiteX9190" fmla="*/ 3317933 w 5235586"/>
                <a:gd name="connsiteY9190" fmla="*/ 258738 h 3977558"/>
                <a:gd name="connsiteX9191" fmla="*/ 3315123 w 5235586"/>
                <a:gd name="connsiteY9191" fmla="*/ 255927 h 3977558"/>
                <a:gd name="connsiteX9192" fmla="*/ 3270134 w 5235586"/>
                <a:gd name="connsiteY9192" fmla="*/ 210915 h 3977558"/>
                <a:gd name="connsiteX9193" fmla="*/ 3267321 w 5235586"/>
                <a:gd name="connsiteY9193" fmla="*/ 208121 h 3977558"/>
                <a:gd name="connsiteX9194" fmla="*/ 3270134 w 5235586"/>
                <a:gd name="connsiteY9194" fmla="*/ 205295 h 3977558"/>
                <a:gd name="connsiteX9195" fmla="*/ 3317933 w 5235586"/>
                <a:gd name="connsiteY9195" fmla="*/ 157473 h 3977558"/>
                <a:gd name="connsiteX9196" fmla="*/ 3163283 w 5235586"/>
                <a:gd name="connsiteY9196" fmla="*/ 157473 h 3977558"/>
                <a:gd name="connsiteX9197" fmla="*/ 3211085 w 5235586"/>
                <a:gd name="connsiteY9197" fmla="*/ 205295 h 3977558"/>
                <a:gd name="connsiteX9198" fmla="*/ 3213895 w 5235586"/>
                <a:gd name="connsiteY9198" fmla="*/ 208121 h 3977558"/>
                <a:gd name="connsiteX9199" fmla="*/ 3211085 w 5235586"/>
                <a:gd name="connsiteY9199" fmla="*/ 210915 h 3977558"/>
                <a:gd name="connsiteX9200" fmla="*/ 3166096 w 5235586"/>
                <a:gd name="connsiteY9200" fmla="*/ 255927 h 3977558"/>
                <a:gd name="connsiteX9201" fmla="*/ 3163283 w 5235586"/>
                <a:gd name="connsiteY9201" fmla="*/ 258738 h 3977558"/>
                <a:gd name="connsiteX9202" fmla="*/ 3160472 w 5235586"/>
                <a:gd name="connsiteY9202" fmla="*/ 255927 h 3977558"/>
                <a:gd name="connsiteX9203" fmla="*/ 3115483 w 5235586"/>
                <a:gd name="connsiteY9203" fmla="*/ 210915 h 3977558"/>
                <a:gd name="connsiteX9204" fmla="*/ 3112670 w 5235586"/>
                <a:gd name="connsiteY9204" fmla="*/ 208121 h 3977558"/>
                <a:gd name="connsiteX9205" fmla="*/ 3115483 w 5235586"/>
                <a:gd name="connsiteY9205" fmla="*/ 205295 h 3977558"/>
                <a:gd name="connsiteX9206" fmla="*/ 3163283 w 5235586"/>
                <a:gd name="connsiteY9206" fmla="*/ 157473 h 3977558"/>
                <a:gd name="connsiteX9207" fmla="*/ 3005823 w 5235586"/>
                <a:gd name="connsiteY9207" fmla="*/ 157473 h 3977558"/>
                <a:gd name="connsiteX9208" fmla="*/ 3053626 w 5235586"/>
                <a:gd name="connsiteY9208" fmla="*/ 205295 h 3977558"/>
                <a:gd name="connsiteX9209" fmla="*/ 3056436 w 5235586"/>
                <a:gd name="connsiteY9209" fmla="*/ 208121 h 3977558"/>
                <a:gd name="connsiteX9210" fmla="*/ 3053626 w 5235586"/>
                <a:gd name="connsiteY9210" fmla="*/ 210915 h 3977558"/>
                <a:gd name="connsiteX9211" fmla="*/ 3008634 w 5235586"/>
                <a:gd name="connsiteY9211" fmla="*/ 255927 h 3977558"/>
                <a:gd name="connsiteX9212" fmla="*/ 3005823 w 5235586"/>
                <a:gd name="connsiteY9212" fmla="*/ 258738 h 3977558"/>
                <a:gd name="connsiteX9213" fmla="*/ 3003010 w 5235586"/>
                <a:gd name="connsiteY9213" fmla="*/ 255927 h 3977558"/>
                <a:gd name="connsiteX9214" fmla="*/ 2958021 w 5235586"/>
                <a:gd name="connsiteY9214" fmla="*/ 210915 h 3977558"/>
                <a:gd name="connsiteX9215" fmla="*/ 2955211 w 5235586"/>
                <a:gd name="connsiteY9215" fmla="*/ 208121 h 3977558"/>
                <a:gd name="connsiteX9216" fmla="*/ 2958021 w 5235586"/>
                <a:gd name="connsiteY9216" fmla="*/ 205295 h 3977558"/>
                <a:gd name="connsiteX9217" fmla="*/ 3005823 w 5235586"/>
                <a:gd name="connsiteY9217" fmla="*/ 157473 h 3977558"/>
                <a:gd name="connsiteX9218" fmla="*/ 2851172 w 5235586"/>
                <a:gd name="connsiteY9218" fmla="*/ 157473 h 3977558"/>
                <a:gd name="connsiteX9219" fmla="*/ 2898975 w 5235586"/>
                <a:gd name="connsiteY9219" fmla="*/ 205295 h 3977558"/>
                <a:gd name="connsiteX9220" fmla="*/ 2901785 w 5235586"/>
                <a:gd name="connsiteY9220" fmla="*/ 208121 h 3977558"/>
                <a:gd name="connsiteX9221" fmla="*/ 2898975 w 5235586"/>
                <a:gd name="connsiteY9221" fmla="*/ 210915 h 3977558"/>
                <a:gd name="connsiteX9222" fmla="*/ 2853983 w 5235586"/>
                <a:gd name="connsiteY9222" fmla="*/ 255927 h 3977558"/>
                <a:gd name="connsiteX9223" fmla="*/ 2851172 w 5235586"/>
                <a:gd name="connsiteY9223" fmla="*/ 258738 h 3977558"/>
                <a:gd name="connsiteX9224" fmla="*/ 2848359 w 5235586"/>
                <a:gd name="connsiteY9224" fmla="*/ 255927 h 3977558"/>
                <a:gd name="connsiteX9225" fmla="*/ 2803370 w 5235586"/>
                <a:gd name="connsiteY9225" fmla="*/ 210915 h 3977558"/>
                <a:gd name="connsiteX9226" fmla="*/ 2800560 w 5235586"/>
                <a:gd name="connsiteY9226" fmla="*/ 208121 h 3977558"/>
                <a:gd name="connsiteX9227" fmla="*/ 2803370 w 5235586"/>
                <a:gd name="connsiteY9227" fmla="*/ 205295 h 3977558"/>
                <a:gd name="connsiteX9228" fmla="*/ 2851172 w 5235586"/>
                <a:gd name="connsiteY9228" fmla="*/ 157473 h 3977558"/>
                <a:gd name="connsiteX9229" fmla="*/ 2696525 w 5235586"/>
                <a:gd name="connsiteY9229" fmla="*/ 157473 h 3977558"/>
                <a:gd name="connsiteX9230" fmla="*/ 2744328 w 5235586"/>
                <a:gd name="connsiteY9230" fmla="*/ 205295 h 3977558"/>
                <a:gd name="connsiteX9231" fmla="*/ 2747138 w 5235586"/>
                <a:gd name="connsiteY9231" fmla="*/ 208121 h 3977558"/>
                <a:gd name="connsiteX9232" fmla="*/ 2744328 w 5235586"/>
                <a:gd name="connsiteY9232" fmla="*/ 210915 h 3977558"/>
                <a:gd name="connsiteX9233" fmla="*/ 2699336 w 5235586"/>
                <a:gd name="connsiteY9233" fmla="*/ 255927 h 3977558"/>
                <a:gd name="connsiteX9234" fmla="*/ 2696525 w 5235586"/>
                <a:gd name="connsiteY9234" fmla="*/ 258738 h 3977558"/>
                <a:gd name="connsiteX9235" fmla="*/ 2693712 w 5235586"/>
                <a:gd name="connsiteY9235" fmla="*/ 255927 h 3977558"/>
                <a:gd name="connsiteX9236" fmla="*/ 2648723 w 5235586"/>
                <a:gd name="connsiteY9236" fmla="*/ 210915 h 3977558"/>
                <a:gd name="connsiteX9237" fmla="*/ 2645913 w 5235586"/>
                <a:gd name="connsiteY9237" fmla="*/ 208121 h 3977558"/>
                <a:gd name="connsiteX9238" fmla="*/ 2648723 w 5235586"/>
                <a:gd name="connsiteY9238" fmla="*/ 205295 h 3977558"/>
                <a:gd name="connsiteX9239" fmla="*/ 2696525 w 5235586"/>
                <a:gd name="connsiteY9239" fmla="*/ 157473 h 3977558"/>
                <a:gd name="connsiteX9240" fmla="*/ 2539061 w 5235586"/>
                <a:gd name="connsiteY9240" fmla="*/ 157473 h 3977558"/>
                <a:gd name="connsiteX9241" fmla="*/ 2586863 w 5235586"/>
                <a:gd name="connsiteY9241" fmla="*/ 205295 h 3977558"/>
                <a:gd name="connsiteX9242" fmla="*/ 2589673 w 5235586"/>
                <a:gd name="connsiteY9242" fmla="*/ 208121 h 3977558"/>
                <a:gd name="connsiteX9243" fmla="*/ 2586863 w 5235586"/>
                <a:gd name="connsiteY9243" fmla="*/ 210915 h 3977558"/>
                <a:gd name="connsiteX9244" fmla="*/ 2541874 w 5235586"/>
                <a:gd name="connsiteY9244" fmla="*/ 255927 h 3977558"/>
                <a:gd name="connsiteX9245" fmla="*/ 2539061 w 5235586"/>
                <a:gd name="connsiteY9245" fmla="*/ 258738 h 3977558"/>
                <a:gd name="connsiteX9246" fmla="*/ 2536247 w 5235586"/>
                <a:gd name="connsiteY9246" fmla="*/ 255927 h 3977558"/>
                <a:gd name="connsiteX9247" fmla="*/ 2491261 w 5235586"/>
                <a:gd name="connsiteY9247" fmla="*/ 210915 h 3977558"/>
                <a:gd name="connsiteX9248" fmla="*/ 2488448 w 5235586"/>
                <a:gd name="connsiteY9248" fmla="*/ 208121 h 3977558"/>
                <a:gd name="connsiteX9249" fmla="*/ 2491261 w 5235586"/>
                <a:gd name="connsiteY9249" fmla="*/ 205295 h 3977558"/>
                <a:gd name="connsiteX9250" fmla="*/ 2539061 w 5235586"/>
                <a:gd name="connsiteY9250" fmla="*/ 157473 h 3977558"/>
                <a:gd name="connsiteX9251" fmla="*/ 2384413 w 5235586"/>
                <a:gd name="connsiteY9251" fmla="*/ 157473 h 3977558"/>
                <a:gd name="connsiteX9252" fmla="*/ 2432215 w 5235586"/>
                <a:gd name="connsiteY9252" fmla="*/ 205297 h 3977558"/>
                <a:gd name="connsiteX9253" fmla="*/ 2435025 w 5235586"/>
                <a:gd name="connsiteY9253" fmla="*/ 208121 h 3977558"/>
                <a:gd name="connsiteX9254" fmla="*/ 2432215 w 5235586"/>
                <a:gd name="connsiteY9254" fmla="*/ 210915 h 3977558"/>
                <a:gd name="connsiteX9255" fmla="*/ 2387226 w 5235586"/>
                <a:gd name="connsiteY9255" fmla="*/ 255927 h 3977558"/>
                <a:gd name="connsiteX9256" fmla="*/ 2384413 w 5235586"/>
                <a:gd name="connsiteY9256" fmla="*/ 258738 h 3977558"/>
                <a:gd name="connsiteX9257" fmla="*/ 2381599 w 5235586"/>
                <a:gd name="connsiteY9257" fmla="*/ 255927 h 3977558"/>
                <a:gd name="connsiteX9258" fmla="*/ 2336613 w 5235586"/>
                <a:gd name="connsiteY9258" fmla="*/ 210915 h 3977558"/>
                <a:gd name="connsiteX9259" fmla="*/ 2333800 w 5235586"/>
                <a:gd name="connsiteY9259" fmla="*/ 208121 h 3977558"/>
                <a:gd name="connsiteX9260" fmla="*/ 2336613 w 5235586"/>
                <a:gd name="connsiteY9260" fmla="*/ 205297 h 3977558"/>
                <a:gd name="connsiteX9261" fmla="*/ 2384413 w 5235586"/>
                <a:gd name="connsiteY9261" fmla="*/ 157473 h 3977558"/>
                <a:gd name="connsiteX9262" fmla="*/ 2229761 w 5235586"/>
                <a:gd name="connsiteY9262" fmla="*/ 157473 h 3977558"/>
                <a:gd name="connsiteX9263" fmla="*/ 2277564 w 5235586"/>
                <a:gd name="connsiteY9263" fmla="*/ 205297 h 3977558"/>
                <a:gd name="connsiteX9264" fmla="*/ 2280374 w 5235586"/>
                <a:gd name="connsiteY9264" fmla="*/ 208121 h 3977558"/>
                <a:gd name="connsiteX9265" fmla="*/ 2277564 w 5235586"/>
                <a:gd name="connsiteY9265" fmla="*/ 210915 h 3977558"/>
                <a:gd name="connsiteX9266" fmla="*/ 2232575 w 5235586"/>
                <a:gd name="connsiteY9266" fmla="*/ 255927 h 3977558"/>
                <a:gd name="connsiteX9267" fmla="*/ 2229761 w 5235586"/>
                <a:gd name="connsiteY9267" fmla="*/ 258739 h 3977558"/>
                <a:gd name="connsiteX9268" fmla="*/ 2226948 w 5235586"/>
                <a:gd name="connsiteY9268" fmla="*/ 255927 h 3977558"/>
                <a:gd name="connsiteX9269" fmla="*/ 2181962 w 5235586"/>
                <a:gd name="connsiteY9269" fmla="*/ 210915 h 3977558"/>
                <a:gd name="connsiteX9270" fmla="*/ 2179149 w 5235586"/>
                <a:gd name="connsiteY9270" fmla="*/ 208121 h 3977558"/>
                <a:gd name="connsiteX9271" fmla="*/ 2181962 w 5235586"/>
                <a:gd name="connsiteY9271" fmla="*/ 205297 h 3977558"/>
                <a:gd name="connsiteX9272" fmla="*/ 2229761 w 5235586"/>
                <a:gd name="connsiteY9272" fmla="*/ 157473 h 3977558"/>
                <a:gd name="connsiteX9273" fmla="*/ 2075115 w 5235586"/>
                <a:gd name="connsiteY9273" fmla="*/ 157473 h 3977558"/>
                <a:gd name="connsiteX9274" fmla="*/ 2122917 w 5235586"/>
                <a:gd name="connsiteY9274" fmla="*/ 205297 h 3977558"/>
                <a:gd name="connsiteX9275" fmla="*/ 2125727 w 5235586"/>
                <a:gd name="connsiteY9275" fmla="*/ 208121 h 3977558"/>
                <a:gd name="connsiteX9276" fmla="*/ 2122917 w 5235586"/>
                <a:gd name="connsiteY9276" fmla="*/ 210915 h 3977558"/>
                <a:gd name="connsiteX9277" fmla="*/ 2077928 w 5235586"/>
                <a:gd name="connsiteY9277" fmla="*/ 255927 h 3977558"/>
                <a:gd name="connsiteX9278" fmla="*/ 2075115 w 5235586"/>
                <a:gd name="connsiteY9278" fmla="*/ 258739 h 3977558"/>
                <a:gd name="connsiteX9279" fmla="*/ 2072301 w 5235586"/>
                <a:gd name="connsiteY9279" fmla="*/ 255927 h 3977558"/>
                <a:gd name="connsiteX9280" fmla="*/ 2027315 w 5235586"/>
                <a:gd name="connsiteY9280" fmla="*/ 210915 h 3977558"/>
                <a:gd name="connsiteX9281" fmla="*/ 2024502 w 5235586"/>
                <a:gd name="connsiteY9281" fmla="*/ 208121 h 3977558"/>
                <a:gd name="connsiteX9282" fmla="*/ 2027315 w 5235586"/>
                <a:gd name="connsiteY9282" fmla="*/ 205297 h 3977558"/>
                <a:gd name="connsiteX9283" fmla="*/ 2075115 w 5235586"/>
                <a:gd name="connsiteY9283" fmla="*/ 157473 h 3977558"/>
                <a:gd name="connsiteX9284" fmla="*/ 1917652 w 5235586"/>
                <a:gd name="connsiteY9284" fmla="*/ 157473 h 3977558"/>
                <a:gd name="connsiteX9285" fmla="*/ 1965455 w 5235586"/>
                <a:gd name="connsiteY9285" fmla="*/ 205297 h 3977558"/>
                <a:gd name="connsiteX9286" fmla="*/ 1968265 w 5235586"/>
                <a:gd name="connsiteY9286" fmla="*/ 208121 h 3977558"/>
                <a:gd name="connsiteX9287" fmla="*/ 1965455 w 5235586"/>
                <a:gd name="connsiteY9287" fmla="*/ 210915 h 3977558"/>
                <a:gd name="connsiteX9288" fmla="*/ 1920463 w 5235586"/>
                <a:gd name="connsiteY9288" fmla="*/ 255927 h 3977558"/>
                <a:gd name="connsiteX9289" fmla="*/ 1917652 w 5235586"/>
                <a:gd name="connsiteY9289" fmla="*/ 258739 h 3977558"/>
                <a:gd name="connsiteX9290" fmla="*/ 1914839 w 5235586"/>
                <a:gd name="connsiteY9290" fmla="*/ 255927 h 3977558"/>
                <a:gd name="connsiteX9291" fmla="*/ 1869850 w 5235586"/>
                <a:gd name="connsiteY9291" fmla="*/ 210915 h 3977558"/>
                <a:gd name="connsiteX9292" fmla="*/ 1867040 w 5235586"/>
                <a:gd name="connsiteY9292" fmla="*/ 208121 h 3977558"/>
                <a:gd name="connsiteX9293" fmla="*/ 1869850 w 5235586"/>
                <a:gd name="connsiteY9293" fmla="*/ 205297 h 3977558"/>
                <a:gd name="connsiteX9294" fmla="*/ 1917652 w 5235586"/>
                <a:gd name="connsiteY9294" fmla="*/ 157473 h 3977558"/>
                <a:gd name="connsiteX9295" fmla="*/ 5184973 w 5235586"/>
                <a:gd name="connsiteY9295" fmla="*/ 157432 h 3977558"/>
                <a:gd name="connsiteX9296" fmla="*/ 5232776 w 5235586"/>
                <a:gd name="connsiteY9296" fmla="*/ 205248 h 3977558"/>
                <a:gd name="connsiteX9297" fmla="*/ 5235586 w 5235586"/>
                <a:gd name="connsiteY9297" fmla="*/ 208069 h 3977558"/>
                <a:gd name="connsiteX9298" fmla="*/ 5232776 w 5235586"/>
                <a:gd name="connsiteY9298" fmla="*/ 210869 h 3977558"/>
                <a:gd name="connsiteX9299" fmla="*/ 5187787 w 5235586"/>
                <a:gd name="connsiteY9299" fmla="*/ 255873 h 3977558"/>
                <a:gd name="connsiteX9300" fmla="*/ 5184973 w 5235586"/>
                <a:gd name="connsiteY9300" fmla="*/ 258685 h 3977558"/>
                <a:gd name="connsiteX9301" fmla="*/ 5182163 w 5235586"/>
                <a:gd name="connsiteY9301" fmla="*/ 255873 h 3977558"/>
                <a:gd name="connsiteX9302" fmla="*/ 5137174 w 5235586"/>
                <a:gd name="connsiteY9302" fmla="*/ 210869 h 3977558"/>
                <a:gd name="connsiteX9303" fmla="*/ 5134361 w 5235586"/>
                <a:gd name="connsiteY9303" fmla="*/ 208069 h 3977558"/>
                <a:gd name="connsiteX9304" fmla="*/ 5137174 w 5235586"/>
                <a:gd name="connsiteY9304" fmla="*/ 205248 h 3977558"/>
                <a:gd name="connsiteX9305" fmla="*/ 5184973 w 5235586"/>
                <a:gd name="connsiteY9305" fmla="*/ 157432 h 3977558"/>
                <a:gd name="connsiteX9306" fmla="*/ 5030325 w 5235586"/>
                <a:gd name="connsiteY9306" fmla="*/ 157432 h 3977558"/>
                <a:gd name="connsiteX9307" fmla="*/ 5078128 w 5235586"/>
                <a:gd name="connsiteY9307" fmla="*/ 205248 h 3977558"/>
                <a:gd name="connsiteX9308" fmla="*/ 5080938 w 5235586"/>
                <a:gd name="connsiteY9308" fmla="*/ 208069 h 3977558"/>
                <a:gd name="connsiteX9309" fmla="*/ 5078128 w 5235586"/>
                <a:gd name="connsiteY9309" fmla="*/ 210869 h 3977558"/>
                <a:gd name="connsiteX9310" fmla="*/ 5033136 w 5235586"/>
                <a:gd name="connsiteY9310" fmla="*/ 255873 h 3977558"/>
                <a:gd name="connsiteX9311" fmla="*/ 5030325 w 5235586"/>
                <a:gd name="connsiteY9311" fmla="*/ 258685 h 3977558"/>
                <a:gd name="connsiteX9312" fmla="*/ 5027512 w 5235586"/>
                <a:gd name="connsiteY9312" fmla="*/ 255873 h 3977558"/>
                <a:gd name="connsiteX9313" fmla="*/ 4982523 w 5235586"/>
                <a:gd name="connsiteY9313" fmla="*/ 210869 h 3977558"/>
                <a:gd name="connsiteX9314" fmla="*/ 4979713 w 5235586"/>
                <a:gd name="connsiteY9314" fmla="*/ 208069 h 3977558"/>
                <a:gd name="connsiteX9315" fmla="*/ 4982523 w 5235586"/>
                <a:gd name="connsiteY9315" fmla="*/ 205248 h 3977558"/>
                <a:gd name="connsiteX9316" fmla="*/ 5030325 w 5235586"/>
                <a:gd name="connsiteY9316" fmla="*/ 157432 h 3977558"/>
                <a:gd name="connsiteX9317" fmla="*/ 4872861 w 5235586"/>
                <a:gd name="connsiteY9317" fmla="*/ 157432 h 3977558"/>
                <a:gd name="connsiteX9318" fmla="*/ 4920664 w 5235586"/>
                <a:gd name="connsiteY9318" fmla="*/ 205248 h 3977558"/>
                <a:gd name="connsiteX9319" fmla="*/ 4923474 w 5235586"/>
                <a:gd name="connsiteY9319" fmla="*/ 208069 h 3977558"/>
                <a:gd name="connsiteX9320" fmla="*/ 4920664 w 5235586"/>
                <a:gd name="connsiteY9320" fmla="*/ 210869 h 3977558"/>
                <a:gd name="connsiteX9321" fmla="*/ 4875675 w 5235586"/>
                <a:gd name="connsiteY9321" fmla="*/ 255873 h 3977558"/>
                <a:gd name="connsiteX9322" fmla="*/ 4872861 w 5235586"/>
                <a:gd name="connsiteY9322" fmla="*/ 258685 h 3977558"/>
                <a:gd name="connsiteX9323" fmla="*/ 4870048 w 5235586"/>
                <a:gd name="connsiteY9323" fmla="*/ 255873 h 3977558"/>
                <a:gd name="connsiteX9324" fmla="*/ 4825062 w 5235586"/>
                <a:gd name="connsiteY9324" fmla="*/ 210869 h 3977558"/>
                <a:gd name="connsiteX9325" fmla="*/ 4822249 w 5235586"/>
                <a:gd name="connsiteY9325" fmla="*/ 208069 h 3977558"/>
                <a:gd name="connsiteX9326" fmla="*/ 4825062 w 5235586"/>
                <a:gd name="connsiteY9326" fmla="*/ 205248 h 3977558"/>
                <a:gd name="connsiteX9327" fmla="*/ 4872861 w 5235586"/>
                <a:gd name="connsiteY9327" fmla="*/ 157432 h 3977558"/>
                <a:gd name="connsiteX9328" fmla="*/ 4718213 w 5235586"/>
                <a:gd name="connsiteY9328" fmla="*/ 157432 h 3977558"/>
                <a:gd name="connsiteX9329" fmla="*/ 4766016 w 5235586"/>
                <a:gd name="connsiteY9329" fmla="*/ 205248 h 3977558"/>
                <a:gd name="connsiteX9330" fmla="*/ 4768826 w 5235586"/>
                <a:gd name="connsiteY9330" fmla="*/ 208069 h 3977558"/>
                <a:gd name="connsiteX9331" fmla="*/ 4766016 w 5235586"/>
                <a:gd name="connsiteY9331" fmla="*/ 210869 h 3977558"/>
                <a:gd name="connsiteX9332" fmla="*/ 4721027 w 5235586"/>
                <a:gd name="connsiteY9332" fmla="*/ 255873 h 3977558"/>
                <a:gd name="connsiteX9333" fmla="*/ 4718213 w 5235586"/>
                <a:gd name="connsiteY9333" fmla="*/ 258685 h 3977558"/>
                <a:gd name="connsiteX9334" fmla="*/ 4715400 w 5235586"/>
                <a:gd name="connsiteY9334" fmla="*/ 255873 h 3977558"/>
                <a:gd name="connsiteX9335" fmla="*/ 4670414 w 5235586"/>
                <a:gd name="connsiteY9335" fmla="*/ 210869 h 3977558"/>
                <a:gd name="connsiteX9336" fmla="*/ 4667601 w 5235586"/>
                <a:gd name="connsiteY9336" fmla="*/ 208069 h 3977558"/>
                <a:gd name="connsiteX9337" fmla="*/ 4670414 w 5235586"/>
                <a:gd name="connsiteY9337" fmla="*/ 205248 h 3977558"/>
                <a:gd name="connsiteX9338" fmla="*/ 4718213 w 5235586"/>
                <a:gd name="connsiteY9338" fmla="*/ 157432 h 3977558"/>
                <a:gd name="connsiteX9339" fmla="*/ 4563563 w 5235586"/>
                <a:gd name="connsiteY9339" fmla="*/ 157432 h 3977558"/>
                <a:gd name="connsiteX9340" fmla="*/ 4611365 w 5235586"/>
                <a:gd name="connsiteY9340" fmla="*/ 205248 h 3977558"/>
                <a:gd name="connsiteX9341" fmla="*/ 4614175 w 5235586"/>
                <a:gd name="connsiteY9341" fmla="*/ 208069 h 3977558"/>
                <a:gd name="connsiteX9342" fmla="*/ 4611365 w 5235586"/>
                <a:gd name="connsiteY9342" fmla="*/ 210872 h 3977558"/>
                <a:gd name="connsiteX9343" fmla="*/ 4566376 w 5235586"/>
                <a:gd name="connsiteY9343" fmla="*/ 255873 h 3977558"/>
                <a:gd name="connsiteX9344" fmla="*/ 4563563 w 5235586"/>
                <a:gd name="connsiteY9344" fmla="*/ 258685 h 3977558"/>
                <a:gd name="connsiteX9345" fmla="*/ 4560749 w 5235586"/>
                <a:gd name="connsiteY9345" fmla="*/ 255873 h 3977558"/>
                <a:gd name="connsiteX9346" fmla="*/ 4515763 w 5235586"/>
                <a:gd name="connsiteY9346" fmla="*/ 210872 h 3977558"/>
                <a:gd name="connsiteX9347" fmla="*/ 4512950 w 5235586"/>
                <a:gd name="connsiteY9347" fmla="*/ 208069 h 3977558"/>
                <a:gd name="connsiteX9348" fmla="*/ 4515763 w 5235586"/>
                <a:gd name="connsiteY9348" fmla="*/ 205248 h 3977558"/>
                <a:gd name="connsiteX9349" fmla="*/ 4563563 w 5235586"/>
                <a:gd name="connsiteY9349" fmla="*/ 157432 h 3977558"/>
                <a:gd name="connsiteX9350" fmla="*/ 1141593 w 5235586"/>
                <a:gd name="connsiteY9350" fmla="*/ 59 h 3977558"/>
                <a:gd name="connsiteX9351" fmla="*/ 1189395 w 5235586"/>
                <a:gd name="connsiteY9351" fmla="*/ 47873 h 3977558"/>
                <a:gd name="connsiteX9352" fmla="*/ 1192206 w 5235586"/>
                <a:gd name="connsiteY9352" fmla="*/ 50688 h 3977558"/>
                <a:gd name="connsiteX9353" fmla="*/ 1189395 w 5235586"/>
                <a:gd name="connsiteY9353" fmla="*/ 53495 h 3977558"/>
                <a:gd name="connsiteX9354" fmla="*/ 1144407 w 5235586"/>
                <a:gd name="connsiteY9354" fmla="*/ 98485 h 3977558"/>
                <a:gd name="connsiteX9355" fmla="*/ 1141593 w 5235586"/>
                <a:gd name="connsiteY9355" fmla="*/ 101302 h 3977558"/>
                <a:gd name="connsiteX9356" fmla="*/ 1138780 w 5235586"/>
                <a:gd name="connsiteY9356" fmla="*/ 98485 h 3977558"/>
                <a:gd name="connsiteX9357" fmla="*/ 1093791 w 5235586"/>
                <a:gd name="connsiteY9357" fmla="*/ 53495 h 3977558"/>
                <a:gd name="connsiteX9358" fmla="*/ 1090981 w 5235586"/>
                <a:gd name="connsiteY9358" fmla="*/ 50688 h 3977558"/>
                <a:gd name="connsiteX9359" fmla="*/ 1093791 w 5235586"/>
                <a:gd name="connsiteY9359" fmla="*/ 47873 h 3977558"/>
                <a:gd name="connsiteX9360" fmla="*/ 1141593 w 5235586"/>
                <a:gd name="connsiteY9360" fmla="*/ 59 h 3977558"/>
                <a:gd name="connsiteX9361" fmla="*/ 984132 w 5235586"/>
                <a:gd name="connsiteY9361" fmla="*/ 59 h 3977558"/>
                <a:gd name="connsiteX9362" fmla="*/ 1031934 w 5235586"/>
                <a:gd name="connsiteY9362" fmla="*/ 47874 h 3977558"/>
                <a:gd name="connsiteX9363" fmla="*/ 1034745 w 5235586"/>
                <a:gd name="connsiteY9363" fmla="*/ 50688 h 3977558"/>
                <a:gd name="connsiteX9364" fmla="*/ 1031934 w 5235586"/>
                <a:gd name="connsiteY9364" fmla="*/ 53495 h 3977558"/>
                <a:gd name="connsiteX9365" fmla="*/ 986946 w 5235586"/>
                <a:gd name="connsiteY9365" fmla="*/ 98486 h 3977558"/>
                <a:gd name="connsiteX9366" fmla="*/ 984132 w 5235586"/>
                <a:gd name="connsiteY9366" fmla="*/ 101302 h 3977558"/>
                <a:gd name="connsiteX9367" fmla="*/ 981319 w 5235586"/>
                <a:gd name="connsiteY9367" fmla="*/ 98486 h 3977558"/>
                <a:gd name="connsiteX9368" fmla="*/ 936330 w 5235586"/>
                <a:gd name="connsiteY9368" fmla="*/ 53495 h 3977558"/>
                <a:gd name="connsiteX9369" fmla="*/ 933520 w 5235586"/>
                <a:gd name="connsiteY9369" fmla="*/ 50688 h 3977558"/>
                <a:gd name="connsiteX9370" fmla="*/ 936330 w 5235586"/>
                <a:gd name="connsiteY9370" fmla="*/ 47874 h 3977558"/>
                <a:gd name="connsiteX9371" fmla="*/ 984132 w 5235586"/>
                <a:gd name="connsiteY9371" fmla="*/ 59 h 3977558"/>
                <a:gd name="connsiteX9372" fmla="*/ 829484 w 5235586"/>
                <a:gd name="connsiteY9372" fmla="*/ 59 h 3977558"/>
                <a:gd name="connsiteX9373" fmla="*/ 877286 w 5235586"/>
                <a:gd name="connsiteY9373" fmla="*/ 47874 h 3977558"/>
                <a:gd name="connsiteX9374" fmla="*/ 880097 w 5235586"/>
                <a:gd name="connsiteY9374" fmla="*/ 50688 h 3977558"/>
                <a:gd name="connsiteX9375" fmla="*/ 877286 w 5235586"/>
                <a:gd name="connsiteY9375" fmla="*/ 53495 h 3977558"/>
                <a:gd name="connsiteX9376" fmla="*/ 832298 w 5235586"/>
                <a:gd name="connsiteY9376" fmla="*/ 98486 h 3977558"/>
                <a:gd name="connsiteX9377" fmla="*/ 829484 w 5235586"/>
                <a:gd name="connsiteY9377" fmla="*/ 101302 h 3977558"/>
                <a:gd name="connsiteX9378" fmla="*/ 826671 w 5235586"/>
                <a:gd name="connsiteY9378" fmla="*/ 98486 h 3977558"/>
                <a:gd name="connsiteX9379" fmla="*/ 781682 w 5235586"/>
                <a:gd name="connsiteY9379" fmla="*/ 53495 h 3977558"/>
                <a:gd name="connsiteX9380" fmla="*/ 778872 w 5235586"/>
                <a:gd name="connsiteY9380" fmla="*/ 50688 h 3977558"/>
                <a:gd name="connsiteX9381" fmla="*/ 781682 w 5235586"/>
                <a:gd name="connsiteY9381" fmla="*/ 47874 h 3977558"/>
                <a:gd name="connsiteX9382" fmla="*/ 829484 w 5235586"/>
                <a:gd name="connsiteY9382" fmla="*/ 59 h 3977558"/>
                <a:gd name="connsiteX9383" fmla="*/ 674833 w 5235586"/>
                <a:gd name="connsiteY9383" fmla="*/ 59 h 3977558"/>
                <a:gd name="connsiteX9384" fmla="*/ 722635 w 5235586"/>
                <a:gd name="connsiteY9384" fmla="*/ 47874 h 3977558"/>
                <a:gd name="connsiteX9385" fmla="*/ 725446 w 5235586"/>
                <a:gd name="connsiteY9385" fmla="*/ 50688 h 3977558"/>
                <a:gd name="connsiteX9386" fmla="*/ 722635 w 5235586"/>
                <a:gd name="connsiteY9386" fmla="*/ 53497 h 3977558"/>
                <a:gd name="connsiteX9387" fmla="*/ 677647 w 5235586"/>
                <a:gd name="connsiteY9387" fmla="*/ 98486 h 3977558"/>
                <a:gd name="connsiteX9388" fmla="*/ 674833 w 5235586"/>
                <a:gd name="connsiteY9388" fmla="*/ 101304 h 3977558"/>
                <a:gd name="connsiteX9389" fmla="*/ 672020 w 5235586"/>
                <a:gd name="connsiteY9389" fmla="*/ 98486 h 3977558"/>
                <a:gd name="connsiteX9390" fmla="*/ 627031 w 5235586"/>
                <a:gd name="connsiteY9390" fmla="*/ 53497 h 3977558"/>
                <a:gd name="connsiteX9391" fmla="*/ 624221 w 5235586"/>
                <a:gd name="connsiteY9391" fmla="*/ 50688 h 3977558"/>
                <a:gd name="connsiteX9392" fmla="*/ 627031 w 5235586"/>
                <a:gd name="connsiteY9392" fmla="*/ 47874 h 3977558"/>
                <a:gd name="connsiteX9393" fmla="*/ 674833 w 5235586"/>
                <a:gd name="connsiteY9393" fmla="*/ 59 h 3977558"/>
                <a:gd name="connsiteX9394" fmla="*/ 517372 w 5235586"/>
                <a:gd name="connsiteY9394" fmla="*/ 59 h 3977558"/>
                <a:gd name="connsiteX9395" fmla="*/ 565174 w 5235586"/>
                <a:gd name="connsiteY9395" fmla="*/ 47874 h 3977558"/>
                <a:gd name="connsiteX9396" fmla="*/ 567985 w 5235586"/>
                <a:gd name="connsiteY9396" fmla="*/ 50688 h 3977558"/>
                <a:gd name="connsiteX9397" fmla="*/ 565174 w 5235586"/>
                <a:gd name="connsiteY9397" fmla="*/ 53497 h 3977558"/>
                <a:gd name="connsiteX9398" fmla="*/ 520183 w 5235586"/>
                <a:gd name="connsiteY9398" fmla="*/ 98486 h 3977558"/>
                <a:gd name="connsiteX9399" fmla="*/ 517372 w 5235586"/>
                <a:gd name="connsiteY9399" fmla="*/ 101304 h 3977558"/>
                <a:gd name="connsiteX9400" fmla="*/ 514559 w 5235586"/>
                <a:gd name="connsiteY9400" fmla="*/ 98486 h 3977558"/>
                <a:gd name="connsiteX9401" fmla="*/ 469570 w 5235586"/>
                <a:gd name="connsiteY9401" fmla="*/ 53497 h 3977558"/>
                <a:gd name="connsiteX9402" fmla="*/ 466760 w 5235586"/>
                <a:gd name="connsiteY9402" fmla="*/ 50688 h 3977558"/>
                <a:gd name="connsiteX9403" fmla="*/ 469570 w 5235586"/>
                <a:gd name="connsiteY9403" fmla="*/ 47874 h 3977558"/>
                <a:gd name="connsiteX9404" fmla="*/ 517372 w 5235586"/>
                <a:gd name="connsiteY9404" fmla="*/ 59 h 3977558"/>
                <a:gd name="connsiteX9405" fmla="*/ 362724 w 5235586"/>
                <a:gd name="connsiteY9405" fmla="*/ 59 h 3977558"/>
                <a:gd name="connsiteX9406" fmla="*/ 410526 w 5235586"/>
                <a:gd name="connsiteY9406" fmla="*/ 47874 h 3977558"/>
                <a:gd name="connsiteX9407" fmla="*/ 413337 w 5235586"/>
                <a:gd name="connsiteY9407" fmla="*/ 50688 h 3977558"/>
                <a:gd name="connsiteX9408" fmla="*/ 410526 w 5235586"/>
                <a:gd name="connsiteY9408" fmla="*/ 53497 h 3977558"/>
                <a:gd name="connsiteX9409" fmla="*/ 365535 w 5235586"/>
                <a:gd name="connsiteY9409" fmla="*/ 98486 h 3977558"/>
                <a:gd name="connsiteX9410" fmla="*/ 362724 w 5235586"/>
                <a:gd name="connsiteY9410" fmla="*/ 101304 h 3977558"/>
                <a:gd name="connsiteX9411" fmla="*/ 359911 w 5235586"/>
                <a:gd name="connsiteY9411" fmla="*/ 98486 h 3977558"/>
                <a:gd name="connsiteX9412" fmla="*/ 314922 w 5235586"/>
                <a:gd name="connsiteY9412" fmla="*/ 53497 h 3977558"/>
                <a:gd name="connsiteX9413" fmla="*/ 312112 w 5235586"/>
                <a:gd name="connsiteY9413" fmla="*/ 50688 h 3977558"/>
                <a:gd name="connsiteX9414" fmla="*/ 314922 w 5235586"/>
                <a:gd name="connsiteY9414" fmla="*/ 47874 h 3977558"/>
                <a:gd name="connsiteX9415" fmla="*/ 362724 w 5235586"/>
                <a:gd name="connsiteY9415" fmla="*/ 59 h 3977558"/>
                <a:gd name="connsiteX9416" fmla="*/ 208073 w 5235586"/>
                <a:gd name="connsiteY9416" fmla="*/ 59 h 3977558"/>
                <a:gd name="connsiteX9417" fmla="*/ 255875 w 5235586"/>
                <a:gd name="connsiteY9417" fmla="*/ 47874 h 3977558"/>
                <a:gd name="connsiteX9418" fmla="*/ 258686 w 5235586"/>
                <a:gd name="connsiteY9418" fmla="*/ 50688 h 3977558"/>
                <a:gd name="connsiteX9419" fmla="*/ 255875 w 5235586"/>
                <a:gd name="connsiteY9419" fmla="*/ 53497 h 3977558"/>
                <a:gd name="connsiteX9420" fmla="*/ 210884 w 5235586"/>
                <a:gd name="connsiteY9420" fmla="*/ 98486 h 3977558"/>
                <a:gd name="connsiteX9421" fmla="*/ 208073 w 5235586"/>
                <a:gd name="connsiteY9421" fmla="*/ 101304 h 3977558"/>
                <a:gd name="connsiteX9422" fmla="*/ 205260 w 5235586"/>
                <a:gd name="connsiteY9422" fmla="*/ 98486 h 3977558"/>
                <a:gd name="connsiteX9423" fmla="*/ 160271 w 5235586"/>
                <a:gd name="connsiteY9423" fmla="*/ 53497 h 3977558"/>
                <a:gd name="connsiteX9424" fmla="*/ 157461 w 5235586"/>
                <a:gd name="connsiteY9424" fmla="*/ 50688 h 3977558"/>
                <a:gd name="connsiteX9425" fmla="*/ 160271 w 5235586"/>
                <a:gd name="connsiteY9425" fmla="*/ 47874 h 3977558"/>
                <a:gd name="connsiteX9426" fmla="*/ 208073 w 5235586"/>
                <a:gd name="connsiteY9426" fmla="*/ 59 h 3977558"/>
                <a:gd name="connsiteX9427" fmla="*/ 50612 w 5235586"/>
                <a:gd name="connsiteY9427" fmla="*/ 59 h 3977558"/>
                <a:gd name="connsiteX9428" fmla="*/ 98414 w 5235586"/>
                <a:gd name="connsiteY9428" fmla="*/ 47874 h 3977558"/>
                <a:gd name="connsiteX9429" fmla="*/ 101225 w 5235586"/>
                <a:gd name="connsiteY9429" fmla="*/ 50688 h 3977558"/>
                <a:gd name="connsiteX9430" fmla="*/ 98414 w 5235586"/>
                <a:gd name="connsiteY9430" fmla="*/ 53497 h 3977558"/>
                <a:gd name="connsiteX9431" fmla="*/ 53426 w 5235586"/>
                <a:gd name="connsiteY9431" fmla="*/ 98486 h 3977558"/>
                <a:gd name="connsiteX9432" fmla="*/ 50612 w 5235586"/>
                <a:gd name="connsiteY9432" fmla="*/ 101304 h 3977558"/>
                <a:gd name="connsiteX9433" fmla="*/ 47802 w 5235586"/>
                <a:gd name="connsiteY9433" fmla="*/ 98486 h 3977558"/>
                <a:gd name="connsiteX9434" fmla="*/ 2813 w 5235586"/>
                <a:gd name="connsiteY9434" fmla="*/ 53497 h 3977558"/>
                <a:gd name="connsiteX9435" fmla="*/ 0 w 5235586"/>
                <a:gd name="connsiteY9435" fmla="*/ 50688 h 3977558"/>
                <a:gd name="connsiteX9436" fmla="*/ 2813 w 5235586"/>
                <a:gd name="connsiteY9436" fmla="*/ 47874 h 3977558"/>
                <a:gd name="connsiteX9437" fmla="*/ 50612 w 5235586"/>
                <a:gd name="connsiteY9437" fmla="*/ 59 h 3977558"/>
                <a:gd name="connsiteX9438" fmla="*/ 3005823 w 5235586"/>
                <a:gd name="connsiteY9438" fmla="*/ 58 h 3977558"/>
                <a:gd name="connsiteX9439" fmla="*/ 3053626 w 5235586"/>
                <a:gd name="connsiteY9439" fmla="*/ 47873 h 3977558"/>
                <a:gd name="connsiteX9440" fmla="*/ 3056436 w 5235586"/>
                <a:gd name="connsiteY9440" fmla="*/ 50686 h 3977558"/>
                <a:gd name="connsiteX9441" fmla="*/ 3053626 w 5235586"/>
                <a:gd name="connsiteY9441" fmla="*/ 53495 h 3977558"/>
                <a:gd name="connsiteX9442" fmla="*/ 3008634 w 5235586"/>
                <a:gd name="connsiteY9442" fmla="*/ 98483 h 3977558"/>
                <a:gd name="connsiteX9443" fmla="*/ 3005823 w 5235586"/>
                <a:gd name="connsiteY9443" fmla="*/ 101301 h 3977558"/>
                <a:gd name="connsiteX9444" fmla="*/ 3003010 w 5235586"/>
                <a:gd name="connsiteY9444" fmla="*/ 98483 h 3977558"/>
                <a:gd name="connsiteX9445" fmla="*/ 2958021 w 5235586"/>
                <a:gd name="connsiteY9445" fmla="*/ 53495 h 3977558"/>
                <a:gd name="connsiteX9446" fmla="*/ 2955211 w 5235586"/>
                <a:gd name="connsiteY9446" fmla="*/ 50686 h 3977558"/>
                <a:gd name="connsiteX9447" fmla="*/ 2958021 w 5235586"/>
                <a:gd name="connsiteY9447" fmla="*/ 47873 h 3977558"/>
                <a:gd name="connsiteX9448" fmla="*/ 3005823 w 5235586"/>
                <a:gd name="connsiteY9448" fmla="*/ 58 h 3977558"/>
                <a:gd name="connsiteX9449" fmla="*/ 2851172 w 5235586"/>
                <a:gd name="connsiteY9449" fmla="*/ 58 h 3977558"/>
                <a:gd name="connsiteX9450" fmla="*/ 2898975 w 5235586"/>
                <a:gd name="connsiteY9450" fmla="*/ 47873 h 3977558"/>
                <a:gd name="connsiteX9451" fmla="*/ 2901785 w 5235586"/>
                <a:gd name="connsiteY9451" fmla="*/ 50686 h 3977558"/>
                <a:gd name="connsiteX9452" fmla="*/ 2898975 w 5235586"/>
                <a:gd name="connsiteY9452" fmla="*/ 53495 h 3977558"/>
                <a:gd name="connsiteX9453" fmla="*/ 2853983 w 5235586"/>
                <a:gd name="connsiteY9453" fmla="*/ 98483 h 3977558"/>
                <a:gd name="connsiteX9454" fmla="*/ 2851172 w 5235586"/>
                <a:gd name="connsiteY9454" fmla="*/ 101301 h 3977558"/>
                <a:gd name="connsiteX9455" fmla="*/ 2848359 w 5235586"/>
                <a:gd name="connsiteY9455" fmla="*/ 98483 h 3977558"/>
                <a:gd name="connsiteX9456" fmla="*/ 2803370 w 5235586"/>
                <a:gd name="connsiteY9456" fmla="*/ 53495 h 3977558"/>
                <a:gd name="connsiteX9457" fmla="*/ 2800560 w 5235586"/>
                <a:gd name="connsiteY9457" fmla="*/ 50686 h 3977558"/>
                <a:gd name="connsiteX9458" fmla="*/ 2803370 w 5235586"/>
                <a:gd name="connsiteY9458" fmla="*/ 47873 h 3977558"/>
                <a:gd name="connsiteX9459" fmla="*/ 2851172 w 5235586"/>
                <a:gd name="connsiteY9459" fmla="*/ 58 h 3977558"/>
                <a:gd name="connsiteX9460" fmla="*/ 2696525 w 5235586"/>
                <a:gd name="connsiteY9460" fmla="*/ 58 h 3977558"/>
                <a:gd name="connsiteX9461" fmla="*/ 2744328 w 5235586"/>
                <a:gd name="connsiteY9461" fmla="*/ 47873 h 3977558"/>
                <a:gd name="connsiteX9462" fmla="*/ 2747138 w 5235586"/>
                <a:gd name="connsiteY9462" fmla="*/ 50686 h 3977558"/>
                <a:gd name="connsiteX9463" fmla="*/ 2744328 w 5235586"/>
                <a:gd name="connsiteY9463" fmla="*/ 53495 h 3977558"/>
                <a:gd name="connsiteX9464" fmla="*/ 2699336 w 5235586"/>
                <a:gd name="connsiteY9464" fmla="*/ 98483 h 3977558"/>
                <a:gd name="connsiteX9465" fmla="*/ 2696525 w 5235586"/>
                <a:gd name="connsiteY9465" fmla="*/ 101301 h 3977558"/>
                <a:gd name="connsiteX9466" fmla="*/ 2693712 w 5235586"/>
                <a:gd name="connsiteY9466" fmla="*/ 98483 h 3977558"/>
                <a:gd name="connsiteX9467" fmla="*/ 2648723 w 5235586"/>
                <a:gd name="connsiteY9467" fmla="*/ 53495 h 3977558"/>
                <a:gd name="connsiteX9468" fmla="*/ 2645913 w 5235586"/>
                <a:gd name="connsiteY9468" fmla="*/ 50686 h 3977558"/>
                <a:gd name="connsiteX9469" fmla="*/ 2648723 w 5235586"/>
                <a:gd name="connsiteY9469" fmla="*/ 47873 h 3977558"/>
                <a:gd name="connsiteX9470" fmla="*/ 2696525 w 5235586"/>
                <a:gd name="connsiteY9470" fmla="*/ 58 h 3977558"/>
                <a:gd name="connsiteX9471" fmla="*/ 2539061 w 5235586"/>
                <a:gd name="connsiteY9471" fmla="*/ 58 h 3977558"/>
                <a:gd name="connsiteX9472" fmla="*/ 2586863 w 5235586"/>
                <a:gd name="connsiteY9472" fmla="*/ 47873 h 3977558"/>
                <a:gd name="connsiteX9473" fmla="*/ 2589673 w 5235586"/>
                <a:gd name="connsiteY9473" fmla="*/ 50686 h 3977558"/>
                <a:gd name="connsiteX9474" fmla="*/ 2586863 w 5235586"/>
                <a:gd name="connsiteY9474" fmla="*/ 53495 h 3977558"/>
                <a:gd name="connsiteX9475" fmla="*/ 2541874 w 5235586"/>
                <a:gd name="connsiteY9475" fmla="*/ 98483 h 3977558"/>
                <a:gd name="connsiteX9476" fmla="*/ 2539061 w 5235586"/>
                <a:gd name="connsiteY9476" fmla="*/ 101301 h 3977558"/>
                <a:gd name="connsiteX9477" fmla="*/ 2536247 w 5235586"/>
                <a:gd name="connsiteY9477" fmla="*/ 98483 h 3977558"/>
                <a:gd name="connsiteX9478" fmla="*/ 2491261 w 5235586"/>
                <a:gd name="connsiteY9478" fmla="*/ 53495 h 3977558"/>
                <a:gd name="connsiteX9479" fmla="*/ 2488448 w 5235586"/>
                <a:gd name="connsiteY9479" fmla="*/ 50686 h 3977558"/>
                <a:gd name="connsiteX9480" fmla="*/ 2491261 w 5235586"/>
                <a:gd name="connsiteY9480" fmla="*/ 47873 h 3977558"/>
                <a:gd name="connsiteX9481" fmla="*/ 2539061 w 5235586"/>
                <a:gd name="connsiteY9481" fmla="*/ 58 h 3977558"/>
                <a:gd name="connsiteX9482" fmla="*/ 2384413 w 5235586"/>
                <a:gd name="connsiteY9482" fmla="*/ 58 h 3977558"/>
                <a:gd name="connsiteX9483" fmla="*/ 2432215 w 5235586"/>
                <a:gd name="connsiteY9483" fmla="*/ 47873 h 3977558"/>
                <a:gd name="connsiteX9484" fmla="*/ 2435025 w 5235586"/>
                <a:gd name="connsiteY9484" fmla="*/ 50687 h 3977558"/>
                <a:gd name="connsiteX9485" fmla="*/ 2432215 w 5235586"/>
                <a:gd name="connsiteY9485" fmla="*/ 53495 h 3977558"/>
                <a:gd name="connsiteX9486" fmla="*/ 2387226 w 5235586"/>
                <a:gd name="connsiteY9486" fmla="*/ 98483 h 3977558"/>
                <a:gd name="connsiteX9487" fmla="*/ 2384413 w 5235586"/>
                <a:gd name="connsiteY9487" fmla="*/ 101301 h 3977558"/>
                <a:gd name="connsiteX9488" fmla="*/ 2381599 w 5235586"/>
                <a:gd name="connsiteY9488" fmla="*/ 98483 h 3977558"/>
                <a:gd name="connsiteX9489" fmla="*/ 2336613 w 5235586"/>
                <a:gd name="connsiteY9489" fmla="*/ 53495 h 3977558"/>
                <a:gd name="connsiteX9490" fmla="*/ 2333800 w 5235586"/>
                <a:gd name="connsiteY9490" fmla="*/ 50687 h 3977558"/>
                <a:gd name="connsiteX9491" fmla="*/ 2336613 w 5235586"/>
                <a:gd name="connsiteY9491" fmla="*/ 47873 h 3977558"/>
                <a:gd name="connsiteX9492" fmla="*/ 2384413 w 5235586"/>
                <a:gd name="connsiteY9492" fmla="*/ 58 h 3977558"/>
                <a:gd name="connsiteX9493" fmla="*/ 2229761 w 5235586"/>
                <a:gd name="connsiteY9493" fmla="*/ 58 h 3977558"/>
                <a:gd name="connsiteX9494" fmla="*/ 2277564 w 5235586"/>
                <a:gd name="connsiteY9494" fmla="*/ 47873 h 3977558"/>
                <a:gd name="connsiteX9495" fmla="*/ 2280374 w 5235586"/>
                <a:gd name="connsiteY9495" fmla="*/ 50687 h 3977558"/>
                <a:gd name="connsiteX9496" fmla="*/ 2277564 w 5235586"/>
                <a:gd name="connsiteY9496" fmla="*/ 53495 h 3977558"/>
                <a:gd name="connsiteX9497" fmla="*/ 2232575 w 5235586"/>
                <a:gd name="connsiteY9497" fmla="*/ 98483 h 3977558"/>
                <a:gd name="connsiteX9498" fmla="*/ 2229761 w 5235586"/>
                <a:gd name="connsiteY9498" fmla="*/ 101301 h 3977558"/>
                <a:gd name="connsiteX9499" fmla="*/ 2226948 w 5235586"/>
                <a:gd name="connsiteY9499" fmla="*/ 98483 h 3977558"/>
                <a:gd name="connsiteX9500" fmla="*/ 2181962 w 5235586"/>
                <a:gd name="connsiteY9500" fmla="*/ 53495 h 3977558"/>
                <a:gd name="connsiteX9501" fmla="*/ 2179149 w 5235586"/>
                <a:gd name="connsiteY9501" fmla="*/ 50687 h 3977558"/>
                <a:gd name="connsiteX9502" fmla="*/ 2181962 w 5235586"/>
                <a:gd name="connsiteY9502" fmla="*/ 47873 h 3977558"/>
                <a:gd name="connsiteX9503" fmla="*/ 2229761 w 5235586"/>
                <a:gd name="connsiteY9503" fmla="*/ 58 h 3977558"/>
                <a:gd name="connsiteX9504" fmla="*/ 2075115 w 5235586"/>
                <a:gd name="connsiteY9504" fmla="*/ 58 h 3977558"/>
                <a:gd name="connsiteX9505" fmla="*/ 2122917 w 5235586"/>
                <a:gd name="connsiteY9505" fmla="*/ 47873 h 3977558"/>
                <a:gd name="connsiteX9506" fmla="*/ 2125727 w 5235586"/>
                <a:gd name="connsiteY9506" fmla="*/ 50687 h 3977558"/>
                <a:gd name="connsiteX9507" fmla="*/ 2122917 w 5235586"/>
                <a:gd name="connsiteY9507" fmla="*/ 53495 h 3977558"/>
                <a:gd name="connsiteX9508" fmla="*/ 2077928 w 5235586"/>
                <a:gd name="connsiteY9508" fmla="*/ 98485 h 3977558"/>
                <a:gd name="connsiteX9509" fmla="*/ 2075115 w 5235586"/>
                <a:gd name="connsiteY9509" fmla="*/ 101301 h 3977558"/>
                <a:gd name="connsiteX9510" fmla="*/ 2072301 w 5235586"/>
                <a:gd name="connsiteY9510" fmla="*/ 98485 h 3977558"/>
                <a:gd name="connsiteX9511" fmla="*/ 2027315 w 5235586"/>
                <a:gd name="connsiteY9511" fmla="*/ 53495 h 3977558"/>
                <a:gd name="connsiteX9512" fmla="*/ 2024502 w 5235586"/>
                <a:gd name="connsiteY9512" fmla="*/ 50687 h 3977558"/>
                <a:gd name="connsiteX9513" fmla="*/ 2027315 w 5235586"/>
                <a:gd name="connsiteY9513" fmla="*/ 47873 h 3977558"/>
                <a:gd name="connsiteX9514" fmla="*/ 2075115 w 5235586"/>
                <a:gd name="connsiteY9514" fmla="*/ 58 h 3977558"/>
                <a:gd name="connsiteX9515" fmla="*/ 1917652 w 5235586"/>
                <a:gd name="connsiteY9515" fmla="*/ 58 h 3977558"/>
                <a:gd name="connsiteX9516" fmla="*/ 1965455 w 5235586"/>
                <a:gd name="connsiteY9516" fmla="*/ 47873 h 3977558"/>
                <a:gd name="connsiteX9517" fmla="*/ 1968265 w 5235586"/>
                <a:gd name="connsiteY9517" fmla="*/ 50687 h 3977558"/>
                <a:gd name="connsiteX9518" fmla="*/ 1965455 w 5235586"/>
                <a:gd name="connsiteY9518" fmla="*/ 53495 h 3977558"/>
                <a:gd name="connsiteX9519" fmla="*/ 1920463 w 5235586"/>
                <a:gd name="connsiteY9519" fmla="*/ 98485 h 3977558"/>
                <a:gd name="connsiteX9520" fmla="*/ 1917652 w 5235586"/>
                <a:gd name="connsiteY9520" fmla="*/ 101301 h 3977558"/>
                <a:gd name="connsiteX9521" fmla="*/ 1914839 w 5235586"/>
                <a:gd name="connsiteY9521" fmla="*/ 98485 h 3977558"/>
                <a:gd name="connsiteX9522" fmla="*/ 1869850 w 5235586"/>
                <a:gd name="connsiteY9522" fmla="*/ 53495 h 3977558"/>
                <a:gd name="connsiteX9523" fmla="*/ 1867040 w 5235586"/>
                <a:gd name="connsiteY9523" fmla="*/ 50687 h 3977558"/>
                <a:gd name="connsiteX9524" fmla="*/ 1869850 w 5235586"/>
                <a:gd name="connsiteY9524" fmla="*/ 47873 h 3977558"/>
                <a:gd name="connsiteX9525" fmla="*/ 1917652 w 5235586"/>
                <a:gd name="connsiteY9525" fmla="*/ 58 h 3977558"/>
                <a:gd name="connsiteX9526" fmla="*/ 1763004 w 5235586"/>
                <a:gd name="connsiteY9526" fmla="*/ 58 h 3977558"/>
                <a:gd name="connsiteX9527" fmla="*/ 1810807 w 5235586"/>
                <a:gd name="connsiteY9527" fmla="*/ 47873 h 3977558"/>
                <a:gd name="connsiteX9528" fmla="*/ 1813617 w 5235586"/>
                <a:gd name="connsiteY9528" fmla="*/ 50687 h 3977558"/>
                <a:gd name="connsiteX9529" fmla="*/ 1810807 w 5235586"/>
                <a:gd name="connsiteY9529" fmla="*/ 53495 h 3977558"/>
                <a:gd name="connsiteX9530" fmla="*/ 1765815 w 5235586"/>
                <a:gd name="connsiteY9530" fmla="*/ 98485 h 3977558"/>
                <a:gd name="connsiteX9531" fmla="*/ 1763004 w 5235586"/>
                <a:gd name="connsiteY9531" fmla="*/ 101302 h 3977558"/>
                <a:gd name="connsiteX9532" fmla="*/ 1760191 w 5235586"/>
                <a:gd name="connsiteY9532" fmla="*/ 98485 h 3977558"/>
                <a:gd name="connsiteX9533" fmla="*/ 1715202 w 5235586"/>
                <a:gd name="connsiteY9533" fmla="*/ 53495 h 3977558"/>
                <a:gd name="connsiteX9534" fmla="*/ 1712392 w 5235586"/>
                <a:gd name="connsiteY9534" fmla="*/ 50687 h 3977558"/>
                <a:gd name="connsiteX9535" fmla="*/ 1715202 w 5235586"/>
                <a:gd name="connsiteY9535" fmla="*/ 47873 h 3977558"/>
                <a:gd name="connsiteX9536" fmla="*/ 1763004 w 5235586"/>
                <a:gd name="connsiteY9536" fmla="*/ 58 h 3977558"/>
                <a:gd name="connsiteX9537" fmla="*/ 1608353 w 5235586"/>
                <a:gd name="connsiteY9537" fmla="*/ 58 h 3977558"/>
                <a:gd name="connsiteX9538" fmla="*/ 1656156 w 5235586"/>
                <a:gd name="connsiteY9538" fmla="*/ 47873 h 3977558"/>
                <a:gd name="connsiteX9539" fmla="*/ 1658966 w 5235586"/>
                <a:gd name="connsiteY9539" fmla="*/ 50687 h 3977558"/>
                <a:gd name="connsiteX9540" fmla="*/ 1656156 w 5235586"/>
                <a:gd name="connsiteY9540" fmla="*/ 53495 h 3977558"/>
                <a:gd name="connsiteX9541" fmla="*/ 1611164 w 5235586"/>
                <a:gd name="connsiteY9541" fmla="*/ 98485 h 3977558"/>
                <a:gd name="connsiteX9542" fmla="*/ 1608353 w 5235586"/>
                <a:gd name="connsiteY9542" fmla="*/ 101302 h 3977558"/>
                <a:gd name="connsiteX9543" fmla="*/ 1605540 w 5235586"/>
                <a:gd name="connsiteY9543" fmla="*/ 98485 h 3977558"/>
                <a:gd name="connsiteX9544" fmla="*/ 1560551 w 5235586"/>
                <a:gd name="connsiteY9544" fmla="*/ 53495 h 3977558"/>
                <a:gd name="connsiteX9545" fmla="*/ 1557741 w 5235586"/>
                <a:gd name="connsiteY9545" fmla="*/ 50687 h 3977558"/>
                <a:gd name="connsiteX9546" fmla="*/ 1560551 w 5235586"/>
                <a:gd name="connsiteY9546" fmla="*/ 47873 h 3977558"/>
                <a:gd name="connsiteX9547" fmla="*/ 1608353 w 5235586"/>
                <a:gd name="connsiteY9547" fmla="*/ 58 h 3977558"/>
                <a:gd name="connsiteX9548" fmla="*/ 1450892 w 5235586"/>
                <a:gd name="connsiteY9548" fmla="*/ 58 h 3977558"/>
                <a:gd name="connsiteX9549" fmla="*/ 1498695 w 5235586"/>
                <a:gd name="connsiteY9549" fmla="*/ 47873 h 3977558"/>
                <a:gd name="connsiteX9550" fmla="*/ 1501505 w 5235586"/>
                <a:gd name="connsiteY9550" fmla="*/ 50687 h 3977558"/>
                <a:gd name="connsiteX9551" fmla="*/ 1498695 w 5235586"/>
                <a:gd name="connsiteY9551" fmla="*/ 53495 h 3977558"/>
                <a:gd name="connsiteX9552" fmla="*/ 1453706 w 5235586"/>
                <a:gd name="connsiteY9552" fmla="*/ 98485 h 3977558"/>
                <a:gd name="connsiteX9553" fmla="*/ 1450892 w 5235586"/>
                <a:gd name="connsiteY9553" fmla="*/ 101302 h 3977558"/>
                <a:gd name="connsiteX9554" fmla="*/ 1448079 w 5235586"/>
                <a:gd name="connsiteY9554" fmla="*/ 98485 h 3977558"/>
                <a:gd name="connsiteX9555" fmla="*/ 1403090 w 5235586"/>
                <a:gd name="connsiteY9555" fmla="*/ 53495 h 3977558"/>
                <a:gd name="connsiteX9556" fmla="*/ 1400280 w 5235586"/>
                <a:gd name="connsiteY9556" fmla="*/ 50687 h 3977558"/>
                <a:gd name="connsiteX9557" fmla="*/ 1403090 w 5235586"/>
                <a:gd name="connsiteY9557" fmla="*/ 47873 h 3977558"/>
                <a:gd name="connsiteX9558" fmla="*/ 1450892 w 5235586"/>
                <a:gd name="connsiteY9558" fmla="*/ 58 h 3977558"/>
                <a:gd name="connsiteX9559" fmla="*/ 1296244 w 5235586"/>
                <a:gd name="connsiteY9559" fmla="*/ 58 h 3977558"/>
                <a:gd name="connsiteX9560" fmla="*/ 1344046 w 5235586"/>
                <a:gd name="connsiteY9560" fmla="*/ 47873 h 3977558"/>
                <a:gd name="connsiteX9561" fmla="*/ 1346857 w 5235586"/>
                <a:gd name="connsiteY9561" fmla="*/ 50688 h 3977558"/>
                <a:gd name="connsiteX9562" fmla="*/ 1344046 w 5235586"/>
                <a:gd name="connsiteY9562" fmla="*/ 53495 h 3977558"/>
                <a:gd name="connsiteX9563" fmla="*/ 1299058 w 5235586"/>
                <a:gd name="connsiteY9563" fmla="*/ 98485 h 3977558"/>
                <a:gd name="connsiteX9564" fmla="*/ 1296244 w 5235586"/>
                <a:gd name="connsiteY9564" fmla="*/ 101302 h 3977558"/>
                <a:gd name="connsiteX9565" fmla="*/ 1293431 w 5235586"/>
                <a:gd name="connsiteY9565" fmla="*/ 98485 h 3977558"/>
                <a:gd name="connsiteX9566" fmla="*/ 1248442 w 5235586"/>
                <a:gd name="connsiteY9566" fmla="*/ 53495 h 3977558"/>
                <a:gd name="connsiteX9567" fmla="*/ 1245632 w 5235586"/>
                <a:gd name="connsiteY9567" fmla="*/ 50688 h 3977558"/>
                <a:gd name="connsiteX9568" fmla="*/ 1248442 w 5235586"/>
                <a:gd name="connsiteY9568" fmla="*/ 47873 h 3977558"/>
                <a:gd name="connsiteX9569" fmla="*/ 1296244 w 5235586"/>
                <a:gd name="connsiteY9569" fmla="*/ 58 h 3977558"/>
                <a:gd name="connsiteX9570" fmla="*/ 4096805 w 5235586"/>
                <a:gd name="connsiteY9570" fmla="*/ 57 h 3977558"/>
                <a:gd name="connsiteX9571" fmla="*/ 4144608 w 5235586"/>
                <a:gd name="connsiteY9571" fmla="*/ 47871 h 3977558"/>
                <a:gd name="connsiteX9572" fmla="*/ 4147418 w 5235586"/>
                <a:gd name="connsiteY9572" fmla="*/ 50686 h 3977558"/>
                <a:gd name="connsiteX9573" fmla="*/ 4144608 w 5235586"/>
                <a:gd name="connsiteY9573" fmla="*/ 53495 h 3977558"/>
                <a:gd name="connsiteX9574" fmla="*/ 4099616 w 5235586"/>
                <a:gd name="connsiteY9574" fmla="*/ 98482 h 3977558"/>
                <a:gd name="connsiteX9575" fmla="*/ 4096805 w 5235586"/>
                <a:gd name="connsiteY9575" fmla="*/ 101301 h 3977558"/>
                <a:gd name="connsiteX9576" fmla="*/ 4093992 w 5235586"/>
                <a:gd name="connsiteY9576" fmla="*/ 98482 h 3977558"/>
                <a:gd name="connsiteX9577" fmla="*/ 4049003 w 5235586"/>
                <a:gd name="connsiteY9577" fmla="*/ 53495 h 3977558"/>
                <a:gd name="connsiteX9578" fmla="*/ 4046193 w 5235586"/>
                <a:gd name="connsiteY9578" fmla="*/ 50686 h 3977558"/>
                <a:gd name="connsiteX9579" fmla="*/ 4049003 w 5235586"/>
                <a:gd name="connsiteY9579" fmla="*/ 47871 h 3977558"/>
                <a:gd name="connsiteX9580" fmla="*/ 4096805 w 5235586"/>
                <a:gd name="connsiteY9580" fmla="*/ 57 h 3977558"/>
                <a:gd name="connsiteX9581" fmla="*/ 3939345 w 5235586"/>
                <a:gd name="connsiteY9581" fmla="*/ 57 h 3977558"/>
                <a:gd name="connsiteX9582" fmla="*/ 3987147 w 5235586"/>
                <a:gd name="connsiteY9582" fmla="*/ 47872 h 3977558"/>
                <a:gd name="connsiteX9583" fmla="*/ 3989957 w 5235586"/>
                <a:gd name="connsiteY9583" fmla="*/ 50686 h 3977558"/>
                <a:gd name="connsiteX9584" fmla="*/ 3987147 w 5235586"/>
                <a:gd name="connsiteY9584" fmla="*/ 53495 h 3977558"/>
                <a:gd name="connsiteX9585" fmla="*/ 3942155 w 5235586"/>
                <a:gd name="connsiteY9585" fmla="*/ 98482 h 3977558"/>
                <a:gd name="connsiteX9586" fmla="*/ 3939345 w 5235586"/>
                <a:gd name="connsiteY9586" fmla="*/ 101301 h 3977558"/>
                <a:gd name="connsiteX9587" fmla="*/ 3936531 w 5235586"/>
                <a:gd name="connsiteY9587" fmla="*/ 98482 h 3977558"/>
                <a:gd name="connsiteX9588" fmla="*/ 3891545 w 5235586"/>
                <a:gd name="connsiteY9588" fmla="*/ 53495 h 3977558"/>
                <a:gd name="connsiteX9589" fmla="*/ 3888732 w 5235586"/>
                <a:gd name="connsiteY9589" fmla="*/ 50686 h 3977558"/>
                <a:gd name="connsiteX9590" fmla="*/ 3891545 w 5235586"/>
                <a:gd name="connsiteY9590" fmla="*/ 47872 h 3977558"/>
                <a:gd name="connsiteX9591" fmla="*/ 3939345 w 5235586"/>
                <a:gd name="connsiteY9591" fmla="*/ 57 h 3977558"/>
                <a:gd name="connsiteX9592" fmla="*/ 3784693 w 5235586"/>
                <a:gd name="connsiteY9592" fmla="*/ 57 h 3977558"/>
                <a:gd name="connsiteX9593" fmla="*/ 3832496 w 5235586"/>
                <a:gd name="connsiteY9593" fmla="*/ 47872 h 3977558"/>
                <a:gd name="connsiteX9594" fmla="*/ 3835306 w 5235586"/>
                <a:gd name="connsiteY9594" fmla="*/ 50686 h 3977558"/>
                <a:gd name="connsiteX9595" fmla="*/ 3832496 w 5235586"/>
                <a:gd name="connsiteY9595" fmla="*/ 53495 h 3977558"/>
                <a:gd name="connsiteX9596" fmla="*/ 3787504 w 5235586"/>
                <a:gd name="connsiteY9596" fmla="*/ 98482 h 3977558"/>
                <a:gd name="connsiteX9597" fmla="*/ 3784693 w 5235586"/>
                <a:gd name="connsiteY9597" fmla="*/ 101301 h 3977558"/>
                <a:gd name="connsiteX9598" fmla="*/ 3781880 w 5235586"/>
                <a:gd name="connsiteY9598" fmla="*/ 98482 h 3977558"/>
                <a:gd name="connsiteX9599" fmla="*/ 3736894 w 5235586"/>
                <a:gd name="connsiteY9599" fmla="*/ 53495 h 3977558"/>
                <a:gd name="connsiteX9600" fmla="*/ 3734081 w 5235586"/>
                <a:gd name="connsiteY9600" fmla="*/ 50686 h 3977558"/>
                <a:gd name="connsiteX9601" fmla="*/ 3736894 w 5235586"/>
                <a:gd name="connsiteY9601" fmla="*/ 47872 h 3977558"/>
                <a:gd name="connsiteX9602" fmla="*/ 3784693 w 5235586"/>
                <a:gd name="connsiteY9602" fmla="*/ 57 h 3977558"/>
                <a:gd name="connsiteX9603" fmla="*/ 3630045 w 5235586"/>
                <a:gd name="connsiteY9603" fmla="*/ 57 h 3977558"/>
                <a:gd name="connsiteX9604" fmla="*/ 3677848 w 5235586"/>
                <a:gd name="connsiteY9604" fmla="*/ 47872 h 3977558"/>
                <a:gd name="connsiteX9605" fmla="*/ 3680658 w 5235586"/>
                <a:gd name="connsiteY9605" fmla="*/ 50686 h 3977558"/>
                <a:gd name="connsiteX9606" fmla="*/ 3677848 w 5235586"/>
                <a:gd name="connsiteY9606" fmla="*/ 53495 h 3977558"/>
                <a:gd name="connsiteX9607" fmla="*/ 3632856 w 5235586"/>
                <a:gd name="connsiteY9607" fmla="*/ 98482 h 3977558"/>
                <a:gd name="connsiteX9608" fmla="*/ 3630045 w 5235586"/>
                <a:gd name="connsiteY9608" fmla="*/ 101301 h 3977558"/>
                <a:gd name="connsiteX9609" fmla="*/ 3627232 w 5235586"/>
                <a:gd name="connsiteY9609" fmla="*/ 98482 h 3977558"/>
                <a:gd name="connsiteX9610" fmla="*/ 3582246 w 5235586"/>
                <a:gd name="connsiteY9610" fmla="*/ 53495 h 3977558"/>
                <a:gd name="connsiteX9611" fmla="*/ 3579433 w 5235586"/>
                <a:gd name="connsiteY9611" fmla="*/ 50686 h 3977558"/>
                <a:gd name="connsiteX9612" fmla="*/ 3582246 w 5235586"/>
                <a:gd name="connsiteY9612" fmla="*/ 47872 h 3977558"/>
                <a:gd name="connsiteX9613" fmla="*/ 3630045 w 5235586"/>
                <a:gd name="connsiteY9613" fmla="*/ 57 h 3977558"/>
                <a:gd name="connsiteX9614" fmla="*/ 3472581 w 5235586"/>
                <a:gd name="connsiteY9614" fmla="*/ 57 h 3977558"/>
                <a:gd name="connsiteX9615" fmla="*/ 3520384 w 5235586"/>
                <a:gd name="connsiteY9615" fmla="*/ 47872 h 3977558"/>
                <a:gd name="connsiteX9616" fmla="*/ 3523194 w 5235586"/>
                <a:gd name="connsiteY9616" fmla="*/ 50686 h 3977558"/>
                <a:gd name="connsiteX9617" fmla="*/ 3520384 w 5235586"/>
                <a:gd name="connsiteY9617" fmla="*/ 53495 h 3977558"/>
                <a:gd name="connsiteX9618" fmla="*/ 3475395 w 5235586"/>
                <a:gd name="connsiteY9618" fmla="*/ 98482 h 3977558"/>
                <a:gd name="connsiteX9619" fmla="*/ 3472581 w 5235586"/>
                <a:gd name="connsiteY9619" fmla="*/ 101301 h 3977558"/>
                <a:gd name="connsiteX9620" fmla="*/ 3469771 w 5235586"/>
                <a:gd name="connsiteY9620" fmla="*/ 98482 h 3977558"/>
                <a:gd name="connsiteX9621" fmla="*/ 3424782 w 5235586"/>
                <a:gd name="connsiteY9621" fmla="*/ 53495 h 3977558"/>
                <a:gd name="connsiteX9622" fmla="*/ 3421969 w 5235586"/>
                <a:gd name="connsiteY9622" fmla="*/ 50686 h 3977558"/>
                <a:gd name="connsiteX9623" fmla="*/ 3424782 w 5235586"/>
                <a:gd name="connsiteY9623" fmla="*/ 47872 h 3977558"/>
                <a:gd name="connsiteX9624" fmla="*/ 3472581 w 5235586"/>
                <a:gd name="connsiteY9624" fmla="*/ 57 h 3977558"/>
                <a:gd name="connsiteX9625" fmla="*/ 3317933 w 5235586"/>
                <a:gd name="connsiteY9625" fmla="*/ 57 h 3977558"/>
                <a:gd name="connsiteX9626" fmla="*/ 3365736 w 5235586"/>
                <a:gd name="connsiteY9626" fmla="*/ 47872 h 3977558"/>
                <a:gd name="connsiteX9627" fmla="*/ 3368546 w 5235586"/>
                <a:gd name="connsiteY9627" fmla="*/ 50686 h 3977558"/>
                <a:gd name="connsiteX9628" fmla="*/ 3365736 w 5235586"/>
                <a:gd name="connsiteY9628" fmla="*/ 53495 h 3977558"/>
                <a:gd name="connsiteX9629" fmla="*/ 3320747 w 5235586"/>
                <a:gd name="connsiteY9629" fmla="*/ 98482 h 3977558"/>
                <a:gd name="connsiteX9630" fmla="*/ 3317933 w 5235586"/>
                <a:gd name="connsiteY9630" fmla="*/ 101301 h 3977558"/>
                <a:gd name="connsiteX9631" fmla="*/ 3315123 w 5235586"/>
                <a:gd name="connsiteY9631" fmla="*/ 98482 h 3977558"/>
                <a:gd name="connsiteX9632" fmla="*/ 3270134 w 5235586"/>
                <a:gd name="connsiteY9632" fmla="*/ 53495 h 3977558"/>
                <a:gd name="connsiteX9633" fmla="*/ 3267321 w 5235586"/>
                <a:gd name="connsiteY9633" fmla="*/ 50686 h 3977558"/>
                <a:gd name="connsiteX9634" fmla="*/ 3270134 w 5235586"/>
                <a:gd name="connsiteY9634" fmla="*/ 47872 h 3977558"/>
                <a:gd name="connsiteX9635" fmla="*/ 3317933 w 5235586"/>
                <a:gd name="connsiteY9635" fmla="*/ 57 h 3977558"/>
                <a:gd name="connsiteX9636" fmla="*/ 3163283 w 5235586"/>
                <a:gd name="connsiteY9636" fmla="*/ 57 h 3977558"/>
                <a:gd name="connsiteX9637" fmla="*/ 3211085 w 5235586"/>
                <a:gd name="connsiteY9637" fmla="*/ 47873 h 3977558"/>
                <a:gd name="connsiteX9638" fmla="*/ 3213895 w 5235586"/>
                <a:gd name="connsiteY9638" fmla="*/ 50686 h 3977558"/>
                <a:gd name="connsiteX9639" fmla="*/ 3211085 w 5235586"/>
                <a:gd name="connsiteY9639" fmla="*/ 53495 h 3977558"/>
                <a:gd name="connsiteX9640" fmla="*/ 3166096 w 5235586"/>
                <a:gd name="connsiteY9640" fmla="*/ 98483 h 3977558"/>
                <a:gd name="connsiteX9641" fmla="*/ 3163283 w 5235586"/>
                <a:gd name="connsiteY9641" fmla="*/ 101301 h 3977558"/>
                <a:gd name="connsiteX9642" fmla="*/ 3160472 w 5235586"/>
                <a:gd name="connsiteY9642" fmla="*/ 98483 h 3977558"/>
                <a:gd name="connsiteX9643" fmla="*/ 3115483 w 5235586"/>
                <a:gd name="connsiteY9643" fmla="*/ 53495 h 3977558"/>
                <a:gd name="connsiteX9644" fmla="*/ 3112670 w 5235586"/>
                <a:gd name="connsiteY9644" fmla="*/ 50686 h 3977558"/>
                <a:gd name="connsiteX9645" fmla="*/ 3115483 w 5235586"/>
                <a:gd name="connsiteY9645" fmla="*/ 47873 h 3977558"/>
                <a:gd name="connsiteX9646" fmla="*/ 3163283 w 5235586"/>
                <a:gd name="connsiteY9646" fmla="*/ 57 h 3977558"/>
                <a:gd name="connsiteX9647" fmla="*/ 4406104 w 5235586"/>
                <a:gd name="connsiteY9647" fmla="*/ 56 h 3977558"/>
                <a:gd name="connsiteX9648" fmla="*/ 4453907 w 5235586"/>
                <a:gd name="connsiteY9648" fmla="*/ 47871 h 3977558"/>
                <a:gd name="connsiteX9649" fmla="*/ 4456717 w 5235586"/>
                <a:gd name="connsiteY9649" fmla="*/ 50686 h 3977558"/>
                <a:gd name="connsiteX9650" fmla="*/ 4453907 w 5235586"/>
                <a:gd name="connsiteY9650" fmla="*/ 53495 h 3977558"/>
                <a:gd name="connsiteX9651" fmla="*/ 4408915 w 5235586"/>
                <a:gd name="connsiteY9651" fmla="*/ 98482 h 3977558"/>
                <a:gd name="connsiteX9652" fmla="*/ 4406104 w 5235586"/>
                <a:gd name="connsiteY9652" fmla="*/ 101301 h 3977558"/>
                <a:gd name="connsiteX9653" fmla="*/ 4403291 w 5235586"/>
                <a:gd name="connsiteY9653" fmla="*/ 98482 h 3977558"/>
                <a:gd name="connsiteX9654" fmla="*/ 4358302 w 5235586"/>
                <a:gd name="connsiteY9654" fmla="*/ 53495 h 3977558"/>
                <a:gd name="connsiteX9655" fmla="*/ 4355492 w 5235586"/>
                <a:gd name="connsiteY9655" fmla="*/ 50686 h 3977558"/>
                <a:gd name="connsiteX9656" fmla="*/ 4358302 w 5235586"/>
                <a:gd name="connsiteY9656" fmla="*/ 47871 h 3977558"/>
                <a:gd name="connsiteX9657" fmla="*/ 4406104 w 5235586"/>
                <a:gd name="connsiteY9657" fmla="*/ 56 h 3977558"/>
                <a:gd name="connsiteX9658" fmla="*/ 4251453 w 5235586"/>
                <a:gd name="connsiteY9658" fmla="*/ 56 h 3977558"/>
                <a:gd name="connsiteX9659" fmla="*/ 4299256 w 5235586"/>
                <a:gd name="connsiteY9659" fmla="*/ 47871 h 3977558"/>
                <a:gd name="connsiteX9660" fmla="*/ 4302066 w 5235586"/>
                <a:gd name="connsiteY9660" fmla="*/ 50686 h 3977558"/>
                <a:gd name="connsiteX9661" fmla="*/ 4299256 w 5235586"/>
                <a:gd name="connsiteY9661" fmla="*/ 53495 h 3977558"/>
                <a:gd name="connsiteX9662" fmla="*/ 4254264 w 5235586"/>
                <a:gd name="connsiteY9662" fmla="*/ 98482 h 3977558"/>
                <a:gd name="connsiteX9663" fmla="*/ 4251453 w 5235586"/>
                <a:gd name="connsiteY9663" fmla="*/ 101301 h 3977558"/>
                <a:gd name="connsiteX9664" fmla="*/ 4248640 w 5235586"/>
                <a:gd name="connsiteY9664" fmla="*/ 98482 h 3977558"/>
                <a:gd name="connsiteX9665" fmla="*/ 4203651 w 5235586"/>
                <a:gd name="connsiteY9665" fmla="*/ 53495 h 3977558"/>
                <a:gd name="connsiteX9666" fmla="*/ 4200841 w 5235586"/>
                <a:gd name="connsiteY9666" fmla="*/ 50686 h 3977558"/>
                <a:gd name="connsiteX9667" fmla="*/ 4203651 w 5235586"/>
                <a:gd name="connsiteY9667" fmla="*/ 47871 h 3977558"/>
                <a:gd name="connsiteX9668" fmla="*/ 4251453 w 5235586"/>
                <a:gd name="connsiteY9668" fmla="*/ 56 h 3977558"/>
                <a:gd name="connsiteX9669" fmla="*/ 5030325 w 5235586"/>
                <a:gd name="connsiteY9669" fmla="*/ 1 h 3977558"/>
                <a:gd name="connsiteX9670" fmla="*/ 5078128 w 5235586"/>
                <a:gd name="connsiteY9670" fmla="*/ 47811 h 3977558"/>
                <a:gd name="connsiteX9671" fmla="*/ 5080938 w 5235586"/>
                <a:gd name="connsiteY9671" fmla="*/ 50625 h 3977558"/>
                <a:gd name="connsiteX9672" fmla="*/ 5078128 w 5235586"/>
                <a:gd name="connsiteY9672" fmla="*/ 53435 h 3977558"/>
                <a:gd name="connsiteX9673" fmla="*/ 5033136 w 5235586"/>
                <a:gd name="connsiteY9673" fmla="*/ 98424 h 3977558"/>
                <a:gd name="connsiteX9674" fmla="*/ 5030325 w 5235586"/>
                <a:gd name="connsiteY9674" fmla="*/ 101239 h 3977558"/>
                <a:gd name="connsiteX9675" fmla="*/ 5027512 w 5235586"/>
                <a:gd name="connsiteY9675" fmla="*/ 98424 h 3977558"/>
                <a:gd name="connsiteX9676" fmla="*/ 4982523 w 5235586"/>
                <a:gd name="connsiteY9676" fmla="*/ 53435 h 3977558"/>
                <a:gd name="connsiteX9677" fmla="*/ 4979713 w 5235586"/>
                <a:gd name="connsiteY9677" fmla="*/ 50625 h 3977558"/>
                <a:gd name="connsiteX9678" fmla="*/ 4982523 w 5235586"/>
                <a:gd name="connsiteY9678" fmla="*/ 47811 h 3977558"/>
                <a:gd name="connsiteX9679" fmla="*/ 5030325 w 5235586"/>
                <a:gd name="connsiteY9679" fmla="*/ 1 h 3977558"/>
                <a:gd name="connsiteX9680" fmla="*/ 4872861 w 5235586"/>
                <a:gd name="connsiteY9680" fmla="*/ 1 h 3977558"/>
                <a:gd name="connsiteX9681" fmla="*/ 4920664 w 5235586"/>
                <a:gd name="connsiteY9681" fmla="*/ 47811 h 3977558"/>
                <a:gd name="connsiteX9682" fmla="*/ 4923474 w 5235586"/>
                <a:gd name="connsiteY9682" fmla="*/ 50625 h 3977558"/>
                <a:gd name="connsiteX9683" fmla="*/ 4920664 w 5235586"/>
                <a:gd name="connsiteY9683" fmla="*/ 53435 h 3977558"/>
                <a:gd name="connsiteX9684" fmla="*/ 4875675 w 5235586"/>
                <a:gd name="connsiteY9684" fmla="*/ 98424 h 3977558"/>
                <a:gd name="connsiteX9685" fmla="*/ 4872861 w 5235586"/>
                <a:gd name="connsiteY9685" fmla="*/ 101239 h 3977558"/>
                <a:gd name="connsiteX9686" fmla="*/ 4870048 w 5235586"/>
                <a:gd name="connsiteY9686" fmla="*/ 98424 h 3977558"/>
                <a:gd name="connsiteX9687" fmla="*/ 4825062 w 5235586"/>
                <a:gd name="connsiteY9687" fmla="*/ 53435 h 3977558"/>
                <a:gd name="connsiteX9688" fmla="*/ 4822249 w 5235586"/>
                <a:gd name="connsiteY9688" fmla="*/ 50625 h 3977558"/>
                <a:gd name="connsiteX9689" fmla="*/ 4825062 w 5235586"/>
                <a:gd name="connsiteY9689" fmla="*/ 47811 h 3977558"/>
                <a:gd name="connsiteX9690" fmla="*/ 4872861 w 5235586"/>
                <a:gd name="connsiteY9690" fmla="*/ 1 h 3977558"/>
                <a:gd name="connsiteX9691" fmla="*/ 4718213 w 5235586"/>
                <a:gd name="connsiteY9691" fmla="*/ 1 h 3977558"/>
                <a:gd name="connsiteX9692" fmla="*/ 4766016 w 5235586"/>
                <a:gd name="connsiteY9692" fmla="*/ 47811 h 3977558"/>
                <a:gd name="connsiteX9693" fmla="*/ 4768826 w 5235586"/>
                <a:gd name="connsiteY9693" fmla="*/ 50625 h 3977558"/>
                <a:gd name="connsiteX9694" fmla="*/ 4766016 w 5235586"/>
                <a:gd name="connsiteY9694" fmla="*/ 53435 h 3977558"/>
                <a:gd name="connsiteX9695" fmla="*/ 4721027 w 5235586"/>
                <a:gd name="connsiteY9695" fmla="*/ 98424 h 3977558"/>
                <a:gd name="connsiteX9696" fmla="*/ 4718213 w 5235586"/>
                <a:gd name="connsiteY9696" fmla="*/ 101239 h 3977558"/>
                <a:gd name="connsiteX9697" fmla="*/ 4715400 w 5235586"/>
                <a:gd name="connsiteY9697" fmla="*/ 98424 h 3977558"/>
                <a:gd name="connsiteX9698" fmla="*/ 4670414 w 5235586"/>
                <a:gd name="connsiteY9698" fmla="*/ 53435 h 3977558"/>
                <a:gd name="connsiteX9699" fmla="*/ 4667601 w 5235586"/>
                <a:gd name="connsiteY9699" fmla="*/ 50625 h 3977558"/>
                <a:gd name="connsiteX9700" fmla="*/ 4670414 w 5235586"/>
                <a:gd name="connsiteY9700" fmla="*/ 47811 h 3977558"/>
                <a:gd name="connsiteX9701" fmla="*/ 4718213 w 5235586"/>
                <a:gd name="connsiteY9701" fmla="*/ 1 h 3977558"/>
                <a:gd name="connsiteX9702" fmla="*/ 4563563 w 5235586"/>
                <a:gd name="connsiteY9702" fmla="*/ 1 h 3977558"/>
                <a:gd name="connsiteX9703" fmla="*/ 4611365 w 5235586"/>
                <a:gd name="connsiteY9703" fmla="*/ 47811 h 3977558"/>
                <a:gd name="connsiteX9704" fmla="*/ 4614175 w 5235586"/>
                <a:gd name="connsiteY9704" fmla="*/ 50625 h 3977558"/>
                <a:gd name="connsiteX9705" fmla="*/ 4611365 w 5235586"/>
                <a:gd name="connsiteY9705" fmla="*/ 53435 h 3977558"/>
                <a:gd name="connsiteX9706" fmla="*/ 4566376 w 5235586"/>
                <a:gd name="connsiteY9706" fmla="*/ 98424 h 3977558"/>
                <a:gd name="connsiteX9707" fmla="*/ 4563563 w 5235586"/>
                <a:gd name="connsiteY9707" fmla="*/ 101239 h 3977558"/>
                <a:gd name="connsiteX9708" fmla="*/ 4560749 w 5235586"/>
                <a:gd name="connsiteY9708" fmla="*/ 98424 h 3977558"/>
                <a:gd name="connsiteX9709" fmla="*/ 4515763 w 5235586"/>
                <a:gd name="connsiteY9709" fmla="*/ 53435 h 3977558"/>
                <a:gd name="connsiteX9710" fmla="*/ 4512950 w 5235586"/>
                <a:gd name="connsiteY9710" fmla="*/ 50625 h 3977558"/>
                <a:gd name="connsiteX9711" fmla="*/ 4515763 w 5235586"/>
                <a:gd name="connsiteY9711" fmla="*/ 47811 h 3977558"/>
                <a:gd name="connsiteX9712" fmla="*/ 4563563 w 5235586"/>
                <a:gd name="connsiteY9712" fmla="*/ 1 h 3977558"/>
                <a:gd name="connsiteX9713" fmla="*/ 5184973 w 5235586"/>
                <a:gd name="connsiteY9713" fmla="*/ 0 h 3977558"/>
                <a:gd name="connsiteX9714" fmla="*/ 5232776 w 5235586"/>
                <a:gd name="connsiteY9714" fmla="*/ 47811 h 3977558"/>
                <a:gd name="connsiteX9715" fmla="*/ 5235586 w 5235586"/>
                <a:gd name="connsiteY9715" fmla="*/ 50625 h 3977558"/>
                <a:gd name="connsiteX9716" fmla="*/ 5232776 w 5235586"/>
                <a:gd name="connsiteY9716" fmla="*/ 53435 h 3977558"/>
                <a:gd name="connsiteX9717" fmla="*/ 5187787 w 5235586"/>
                <a:gd name="connsiteY9717" fmla="*/ 98424 h 3977558"/>
                <a:gd name="connsiteX9718" fmla="*/ 5184973 w 5235586"/>
                <a:gd name="connsiteY9718" fmla="*/ 101239 h 3977558"/>
                <a:gd name="connsiteX9719" fmla="*/ 5182163 w 5235586"/>
                <a:gd name="connsiteY9719" fmla="*/ 98424 h 3977558"/>
                <a:gd name="connsiteX9720" fmla="*/ 5137174 w 5235586"/>
                <a:gd name="connsiteY9720" fmla="*/ 53435 h 3977558"/>
                <a:gd name="connsiteX9721" fmla="*/ 5134361 w 5235586"/>
                <a:gd name="connsiteY9721" fmla="*/ 50625 h 3977558"/>
                <a:gd name="connsiteX9722" fmla="*/ 5137174 w 5235586"/>
                <a:gd name="connsiteY9722" fmla="*/ 47811 h 3977558"/>
                <a:gd name="connsiteX9723" fmla="*/ 5184973 w 5235586"/>
                <a:gd name="connsiteY9723" fmla="*/ 0 h 39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</a:cxnLst>
              <a:rect l="l" t="t" r="r" b="b"/>
              <a:pathLst>
                <a:path w="5235586" h="3977558">
                  <a:moveTo>
                    <a:pt x="5184973" y="3876333"/>
                  </a:moveTo>
                  <a:cubicBezTo>
                    <a:pt x="5193410" y="3898828"/>
                    <a:pt x="5210281" y="3915699"/>
                    <a:pt x="5232776" y="3924132"/>
                  </a:cubicBezTo>
                  <a:cubicBezTo>
                    <a:pt x="5235586" y="3924132"/>
                    <a:pt x="5235586" y="3926946"/>
                    <a:pt x="5235586" y="3926946"/>
                  </a:cubicBezTo>
                  <a:cubicBezTo>
                    <a:pt x="5235586" y="3929756"/>
                    <a:pt x="5232776" y="3929756"/>
                    <a:pt x="5232776" y="3929756"/>
                  </a:cubicBezTo>
                  <a:cubicBezTo>
                    <a:pt x="5210281" y="3935383"/>
                    <a:pt x="5193410" y="3952251"/>
                    <a:pt x="5187787" y="3974748"/>
                  </a:cubicBezTo>
                  <a:cubicBezTo>
                    <a:pt x="5187787" y="3977558"/>
                    <a:pt x="5184973" y="3977558"/>
                    <a:pt x="5184973" y="3977558"/>
                  </a:cubicBezTo>
                  <a:cubicBezTo>
                    <a:pt x="5182163" y="3977558"/>
                    <a:pt x="5182163" y="3974748"/>
                    <a:pt x="5182163" y="3974748"/>
                  </a:cubicBezTo>
                  <a:cubicBezTo>
                    <a:pt x="5176540" y="3952251"/>
                    <a:pt x="5159669" y="3935383"/>
                    <a:pt x="5137174" y="3929756"/>
                  </a:cubicBezTo>
                  <a:cubicBezTo>
                    <a:pt x="5134361" y="3929756"/>
                    <a:pt x="5134361" y="3926946"/>
                    <a:pt x="5134361" y="3926946"/>
                  </a:cubicBezTo>
                  <a:cubicBezTo>
                    <a:pt x="5134361" y="3924132"/>
                    <a:pt x="5137174" y="3924132"/>
                    <a:pt x="5137174" y="3924132"/>
                  </a:cubicBezTo>
                  <a:cubicBezTo>
                    <a:pt x="5159669" y="3918512"/>
                    <a:pt x="5176540" y="3901638"/>
                    <a:pt x="5184973" y="3876333"/>
                  </a:cubicBezTo>
                  <a:close/>
                  <a:moveTo>
                    <a:pt x="5030325" y="3876333"/>
                  </a:moveTo>
                  <a:cubicBezTo>
                    <a:pt x="5035949" y="3898828"/>
                    <a:pt x="5055630" y="3915699"/>
                    <a:pt x="5078128" y="3924132"/>
                  </a:cubicBezTo>
                  <a:cubicBezTo>
                    <a:pt x="5080938" y="3924132"/>
                    <a:pt x="5080938" y="3926946"/>
                    <a:pt x="5080938" y="3926946"/>
                  </a:cubicBezTo>
                  <a:cubicBezTo>
                    <a:pt x="5080938" y="3929756"/>
                    <a:pt x="5078128" y="3929756"/>
                    <a:pt x="5078128" y="3929756"/>
                  </a:cubicBezTo>
                  <a:cubicBezTo>
                    <a:pt x="5055630" y="3935383"/>
                    <a:pt x="5038759" y="3952251"/>
                    <a:pt x="5033136" y="3974748"/>
                  </a:cubicBezTo>
                  <a:cubicBezTo>
                    <a:pt x="5033136" y="3977558"/>
                    <a:pt x="5030325" y="3977558"/>
                    <a:pt x="5030325" y="3977558"/>
                  </a:cubicBezTo>
                  <a:cubicBezTo>
                    <a:pt x="5027512" y="3977558"/>
                    <a:pt x="5027512" y="3974748"/>
                    <a:pt x="5027512" y="3974748"/>
                  </a:cubicBezTo>
                  <a:cubicBezTo>
                    <a:pt x="5021892" y="3952251"/>
                    <a:pt x="5005018" y="3935383"/>
                    <a:pt x="4982523" y="3929756"/>
                  </a:cubicBezTo>
                  <a:cubicBezTo>
                    <a:pt x="4979713" y="3929756"/>
                    <a:pt x="4979713" y="3926946"/>
                    <a:pt x="4979713" y="3926946"/>
                  </a:cubicBezTo>
                  <a:cubicBezTo>
                    <a:pt x="4979713" y="3924132"/>
                    <a:pt x="4982523" y="3924132"/>
                    <a:pt x="4982523" y="3924132"/>
                  </a:cubicBezTo>
                  <a:cubicBezTo>
                    <a:pt x="5005018" y="3918512"/>
                    <a:pt x="5021892" y="3901638"/>
                    <a:pt x="5030325" y="3876333"/>
                  </a:cubicBezTo>
                  <a:close/>
                  <a:moveTo>
                    <a:pt x="4872861" y="3876333"/>
                  </a:moveTo>
                  <a:cubicBezTo>
                    <a:pt x="4881298" y="3898828"/>
                    <a:pt x="4898166" y="3915699"/>
                    <a:pt x="4920664" y="3924132"/>
                  </a:cubicBezTo>
                  <a:cubicBezTo>
                    <a:pt x="4923474" y="3924132"/>
                    <a:pt x="4923474" y="3926946"/>
                    <a:pt x="4923474" y="3926946"/>
                  </a:cubicBezTo>
                  <a:cubicBezTo>
                    <a:pt x="4923474" y="3929756"/>
                    <a:pt x="4920664" y="3929756"/>
                    <a:pt x="4920664" y="3929756"/>
                  </a:cubicBezTo>
                  <a:cubicBezTo>
                    <a:pt x="4898166" y="3935383"/>
                    <a:pt x="4881298" y="3952251"/>
                    <a:pt x="4875675" y="3974748"/>
                  </a:cubicBezTo>
                  <a:cubicBezTo>
                    <a:pt x="4875675" y="3977558"/>
                    <a:pt x="4872861" y="3977558"/>
                    <a:pt x="4872861" y="3977558"/>
                  </a:cubicBezTo>
                  <a:cubicBezTo>
                    <a:pt x="4870048" y="3977558"/>
                    <a:pt x="4870048" y="3974748"/>
                    <a:pt x="4870048" y="3974748"/>
                  </a:cubicBezTo>
                  <a:cubicBezTo>
                    <a:pt x="4864428" y="3952251"/>
                    <a:pt x="4847557" y="3935383"/>
                    <a:pt x="4825062" y="3929756"/>
                  </a:cubicBezTo>
                  <a:cubicBezTo>
                    <a:pt x="4822249" y="3929756"/>
                    <a:pt x="4822249" y="3926946"/>
                    <a:pt x="4822249" y="3926946"/>
                  </a:cubicBezTo>
                  <a:cubicBezTo>
                    <a:pt x="4822249" y="3924132"/>
                    <a:pt x="4825062" y="3924132"/>
                    <a:pt x="4825062" y="3924132"/>
                  </a:cubicBezTo>
                  <a:cubicBezTo>
                    <a:pt x="4847557" y="3918512"/>
                    <a:pt x="4864428" y="3901638"/>
                    <a:pt x="4872861" y="3876333"/>
                  </a:cubicBezTo>
                  <a:close/>
                  <a:moveTo>
                    <a:pt x="4718213" y="3876333"/>
                  </a:moveTo>
                  <a:cubicBezTo>
                    <a:pt x="4726650" y="3898828"/>
                    <a:pt x="4743518" y="3915699"/>
                    <a:pt x="4766016" y="3924132"/>
                  </a:cubicBezTo>
                  <a:cubicBezTo>
                    <a:pt x="4768826" y="3924132"/>
                    <a:pt x="4768826" y="3926946"/>
                    <a:pt x="4768826" y="3926946"/>
                  </a:cubicBezTo>
                  <a:cubicBezTo>
                    <a:pt x="4768826" y="3929756"/>
                    <a:pt x="4766016" y="3929756"/>
                    <a:pt x="4766016" y="3929756"/>
                  </a:cubicBezTo>
                  <a:cubicBezTo>
                    <a:pt x="4743518" y="3935383"/>
                    <a:pt x="4726650" y="3952251"/>
                    <a:pt x="4721027" y="3974748"/>
                  </a:cubicBezTo>
                  <a:cubicBezTo>
                    <a:pt x="4721027" y="3977558"/>
                    <a:pt x="4718213" y="3977558"/>
                    <a:pt x="4718213" y="3977558"/>
                  </a:cubicBezTo>
                  <a:cubicBezTo>
                    <a:pt x="4715400" y="3977558"/>
                    <a:pt x="4715400" y="3974748"/>
                    <a:pt x="4715400" y="3974748"/>
                  </a:cubicBezTo>
                  <a:cubicBezTo>
                    <a:pt x="4709780" y="3952251"/>
                    <a:pt x="4692909" y="3935383"/>
                    <a:pt x="4670414" y="3929756"/>
                  </a:cubicBezTo>
                  <a:cubicBezTo>
                    <a:pt x="4667601" y="3929756"/>
                    <a:pt x="4667601" y="3926946"/>
                    <a:pt x="4667601" y="3926946"/>
                  </a:cubicBezTo>
                  <a:cubicBezTo>
                    <a:pt x="4667601" y="3924132"/>
                    <a:pt x="4670414" y="3924132"/>
                    <a:pt x="4670414" y="3924132"/>
                  </a:cubicBezTo>
                  <a:cubicBezTo>
                    <a:pt x="4692909" y="3918512"/>
                    <a:pt x="4709780" y="3901638"/>
                    <a:pt x="4718213" y="3876333"/>
                  </a:cubicBezTo>
                  <a:close/>
                  <a:moveTo>
                    <a:pt x="4563563" y="3876333"/>
                  </a:moveTo>
                  <a:cubicBezTo>
                    <a:pt x="4571999" y="3898828"/>
                    <a:pt x="4588867" y="3915699"/>
                    <a:pt x="4611365" y="3924132"/>
                  </a:cubicBezTo>
                  <a:cubicBezTo>
                    <a:pt x="4614175" y="3924132"/>
                    <a:pt x="4614175" y="3926946"/>
                    <a:pt x="4614175" y="3926946"/>
                  </a:cubicBezTo>
                  <a:cubicBezTo>
                    <a:pt x="4614175" y="3929756"/>
                    <a:pt x="4611365" y="3929756"/>
                    <a:pt x="4611365" y="3929756"/>
                  </a:cubicBezTo>
                  <a:cubicBezTo>
                    <a:pt x="4588867" y="3935383"/>
                    <a:pt x="4571999" y="3952251"/>
                    <a:pt x="4566376" y="3974748"/>
                  </a:cubicBezTo>
                  <a:cubicBezTo>
                    <a:pt x="4566376" y="3977558"/>
                    <a:pt x="4563563" y="3977558"/>
                    <a:pt x="4563563" y="3977558"/>
                  </a:cubicBezTo>
                  <a:cubicBezTo>
                    <a:pt x="4560749" y="3977558"/>
                    <a:pt x="4560749" y="3974748"/>
                    <a:pt x="4560749" y="3974748"/>
                  </a:cubicBezTo>
                  <a:cubicBezTo>
                    <a:pt x="4555129" y="3952251"/>
                    <a:pt x="4538258" y="3935383"/>
                    <a:pt x="4515763" y="3929756"/>
                  </a:cubicBezTo>
                  <a:cubicBezTo>
                    <a:pt x="4512950" y="3929756"/>
                    <a:pt x="4512950" y="3926946"/>
                    <a:pt x="4512950" y="3926946"/>
                  </a:cubicBezTo>
                  <a:cubicBezTo>
                    <a:pt x="4512950" y="3924132"/>
                    <a:pt x="4515763" y="3924132"/>
                    <a:pt x="4515763" y="3924132"/>
                  </a:cubicBezTo>
                  <a:cubicBezTo>
                    <a:pt x="4538258" y="3918512"/>
                    <a:pt x="4555129" y="3901638"/>
                    <a:pt x="4563563" y="3876333"/>
                  </a:cubicBezTo>
                  <a:close/>
                  <a:moveTo>
                    <a:pt x="4406104" y="3876333"/>
                  </a:moveTo>
                  <a:cubicBezTo>
                    <a:pt x="4414538" y="3898828"/>
                    <a:pt x="4431409" y="3915699"/>
                    <a:pt x="4453907" y="3924132"/>
                  </a:cubicBezTo>
                  <a:cubicBezTo>
                    <a:pt x="4456717" y="3924132"/>
                    <a:pt x="4456717" y="3926946"/>
                    <a:pt x="4456717" y="3926946"/>
                  </a:cubicBezTo>
                  <a:cubicBezTo>
                    <a:pt x="4456717" y="3929756"/>
                    <a:pt x="4453907" y="3929756"/>
                    <a:pt x="4453907" y="3929756"/>
                  </a:cubicBezTo>
                  <a:cubicBezTo>
                    <a:pt x="4431409" y="3935383"/>
                    <a:pt x="4414538" y="3952251"/>
                    <a:pt x="4408915" y="3974748"/>
                  </a:cubicBezTo>
                  <a:cubicBezTo>
                    <a:pt x="4408915" y="3977558"/>
                    <a:pt x="4406104" y="3977558"/>
                    <a:pt x="4406104" y="3977558"/>
                  </a:cubicBezTo>
                  <a:cubicBezTo>
                    <a:pt x="4403291" y="3977558"/>
                    <a:pt x="4403291" y="3974748"/>
                    <a:pt x="4403291" y="3974748"/>
                  </a:cubicBezTo>
                  <a:cubicBezTo>
                    <a:pt x="4397671" y="3952251"/>
                    <a:pt x="4380797" y="3935383"/>
                    <a:pt x="4358302" y="3929756"/>
                  </a:cubicBezTo>
                  <a:cubicBezTo>
                    <a:pt x="4355492" y="3929756"/>
                    <a:pt x="4355492" y="3926946"/>
                    <a:pt x="4355492" y="3926946"/>
                  </a:cubicBezTo>
                  <a:cubicBezTo>
                    <a:pt x="4355492" y="3924132"/>
                    <a:pt x="4358302" y="3924132"/>
                    <a:pt x="4358302" y="3924132"/>
                  </a:cubicBezTo>
                  <a:cubicBezTo>
                    <a:pt x="4380797" y="3918512"/>
                    <a:pt x="4397671" y="3901638"/>
                    <a:pt x="4406104" y="3876333"/>
                  </a:cubicBezTo>
                  <a:close/>
                  <a:moveTo>
                    <a:pt x="4251453" y="3876333"/>
                  </a:moveTo>
                  <a:cubicBezTo>
                    <a:pt x="4259887" y="3898828"/>
                    <a:pt x="4276758" y="3915699"/>
                    <a:pt x="4299256" y="3924132"/>
                  </a:cubicBezTo>
                  <a:cubicBezTo>
                    <a:pt x="4302066" y="3924132"/>
                    <a:pt x="4302066" y="3926946"/>
                    <a:pt x="4302066" y="3926946"/>
                  </a:cubicBezTo>
                  <a:cubicBezTo>
                    <a:pt x="4302066" y="3929756"/>
                    <a:pt x="4299256" y="3929756"/>
                    <a:pt x="4299256" y="3929756"/>
                  </a:cubicBezTo>
                  <a:cubicBezTo>
                    <a:pt x="4276758" y="3935383"/>
                    <a:pt x="4259887" y="3952251"/>
                    <a:pt x="4254264" y="3974748"/>
                  </a:cubicBezTo>
                  <a:cubicBezTo>
                    <a:pt x="4254264" y="3977558"/>
                    <a:pt x="4251453" y="3977558"/>
                    <a:pt x="4251453" y="3977558"/>
                  </a:cubicBezTo>
                  <a:cubicBezTo>
                    <a:pt x="4248640" y="3977558"/>
                    <a:pt x="4248640" y="3974748"/>
                    <a:pt x="4248640" y="3974748"/>
                  </a:cubicBezTo>
                  <a:cubicBezTo>
                    <a:pt x="4243020" y="3952251"/>
                    <a:pt x="4226146" y="3935383"/>
                    <a:pt x="4203651" y="3929756"/>
                  </a:cubicBezTo>
                  <a:cubicBezTo>
                    <a:pt x="4200841" y="3929756"/>
                    <a:pt x="4200841" y="3926946"/>
                    <a:pt x="4200841" y="3926946"/>
                  </a:cubicBezTo>
                  <a:cubicBezTo>
                    <a:pt x="4200841" y="3924132"/>
                    <a:pt x="4203651" y="3924132"/>
                    <a:pt x="4203651" y="3924132"/>
                  </a:cubicBezTo>
                  <a:cubicBezTo>
                    <a:pt x="4226146" y="3918512"/>
                    <a:pt x="4243020" y="3901638"/>
                    <a:pt x="4251453" y="3876333"/>
                  </a:cubicBezTo>
                  <a:close/>
                  <a:moveTo>
                    <a:pt x="4096805" y="3876333"/>
                  </a:moveTo>
                  <a:cubicBezTo>
                    <a:pt x="4105239" y="3898828"/>
                    <a:pt x="4122110" y="3915699"/>
                    <a:pt x="4144608" y="3924132"/>
                  </a:cubicBezTo>
                  <a:cubicBezTo>
                    <a:pt x="4147418" y="3924132"/>
                    <a:pt x="4147418" y="3926946"/>
                    <a:pt x="4147418" y="3926946"/>
                  </a:cubicBezTo>
                  <a:cubicBezTo>
                    <a:pt x="4147418" y="3929756"/>
                    <a:pt x="4144608" y="3929756"/>
                    <a:pt x="4144608" y="3929756"/>
                  </a:cubicBezTo>
                  <a:cubicBezTo>
                    <a:pt x="4122110" y="3935383"/>
                    <a:pt x="4105239" y="3952251"/>
                    <a:pt x="4099616" y="3974748"/>
                  </a:cubicBezTo>
                  <a:cubicBezTo>
                    <a:pt x="4099616" y="3977558"/>
                    <a:pt x="4096805" y="3977558"/>
                    <a:pt x="4096805" y="3977558"/>
                  </a:cubicBezTo>
                  <a:cubicBezTo>
                    <a:pt x="4093992" y="3977558"/>
                    <a:pt x="4093992" y="3974748"/>
                    <a:pt x="4093992" y="3974748"/>
                  </a:cubicBezTo>
                  <a:cubicBezTo>
                    <a:pt x="4088372" y="3952251"/>
                    <a:pt x="4071498" y="3935383"/>
                    <a:pt x="4049003" y="3929756"/>
                  </a:cubicBezTo>
                  <a:cubicBezTo>
                    <a:pt x="4046193" y="3929756"/>
                    <a:pt x="4046193" y="3926946"/>
                    <a:pt x="4046193" y="3926946"/>
                  </a:cubicBezTo>
                  <a:cubicBezTo>
                    <a:pt x="4046193" y="3924132"/>
                    <a:pt x="4049003" y="3924132"/>
                    <a:pt x="4049003" y="3924132"/>
                  </a:cubicBezTo>
                  <a:cubicBezTo>
                    <a:pt x="4071498" y="3918512"/>
                    <a:pt x="4088372" y="3901638"/>
                    <a:pt x="4096805" y="3876333"/>
                  </a:cubicBezTo>
                  <a:close/>
                  <a:moveTo>
                    <a:pt x="3939345" y="3876333"/>
                  </a:moveTo>
                  <a:cubicBezTo>
                    <a:pt x="3947781" y="3898828"/>
                    <a:pt x="3964649" y="3915699"/>
                    <a:pt x="3987147" y="3924132"/>
                  </a:cubicBezTo>
                  <a:cubicBezTo>
                    <a:pt x="3989957" y="3924132"/>
                    <a:pt x="3989957" y="3926946"/>
                    <a:pt x="3989957" y="3926946"/>
                  </a:cubicBezTo>
                  <a:cubicBezTo>
                    <a:pt x="3989957" y="3929756"/>
                    <a:pt x="3987147" y="3929756"/>
                    <a:pt x="3987147" y="3929756"/>
                  </a:cubicBezTo>
                  <a:cubicBezTo>
                    <a:pt x="3964649" y="3935383"/>
                    <a:pt x="3947781" y="3952251"/>
                    <a:pt x="3942155" y="3974748"/>
                  </a:cubicBezTo>
                  <a:cubicBezTo>
                    <a:pt x="3942155" y="3977558"/>
                    <a:pt x="3939345" y="3977558"/>
                    <a:pt x="3939345" y="3977558"/>
                  </a:cubicBezTo>
                  <a:cubicBezTo>
                    <a:pt x="3936531" y="3977558"/>
                    <a:pt x="3936531" y="3974748"/>
                    <a:pt x="3936531" y="3974748"/>
                  </a:cubicBezTo>
                  <a:cubicBezTo>
                    <a:pt x="3930911" y="3952251"/>
                    <a:pt x="3914037" y="3935383"/>
                    <a:pt x="3891545" y="3929756"/>
                  </a:cubicBezTo>
                  <a:cubicBezTo>
                    <a:pt x="3888732" y="3929756"/>
                    <a:pt x="3888732" y="3926946"/>
                    <a:pt x="3888732" y="3926946"/>
                  </a:cubicBezTo>
                  <a:cubicBezTo>
                    <a:pt x="3888732" y="3924132"/>
                    <a:pt x="3891545" y="3924132"/>
                    <a:pt x="3891545" y="3924132"/>
                  </a:cubicBezTo>
                  <a:cubicBezTo>
                    <a:pt x="3914037" y="3918512"/>
                    <a:pt x="3930911" y="3901638"/>
                    <a:pt x="3939345" y="3876333"/>
                  </a:cubicBezTo>
                  <a:close/>
                  <a:moveTo>
                    <a:pt x="3784693" y="3876333"/>
                  </a:moveTo>
                  <a:cubicBezTo>
                    <a:pt x="3793130" y="3898828"/>
                    <a:pt x="3809998" y="3915699"/>
                    <a:pt x="3832496" y="3924132"/>
                  </a:cubicBezTo>
                  <a:cubicBezTo>
                    <a:pt x="3835306" y="3924132"/>
                    <a:pt x="3835306" y="3926946"/>
                    <a:pt x="3835306" y="3926946"/>
                  </a:cubicBezTo>
                  <a:cubicBezTo>
                    <a:pt x="3835306" y="3929756"/>
                    <a:pt x="3832496" y="3929756"/>
                    <a:pt x="3832496" y="3929756"/>
                  </a:cubicBezTo>
                  <a:cubicBezTo>
                    <a:pt x="3809998" y="3935383"/>
                    <a:pt x="3793130" y="3952251"/>
                    <a:pt x="3787504" y="3974748"/>
                  </a:cubicBezTo>
                  <a:cubicBezTo>
                    <a:pt x="3787504" y="3977558"/>
                    <a:pt x="3784693" y="3977558"/>
                    <a:pt x="3784693" y="3977558"/>
                  </a:cubicBezTo>
                  <a:cubicBezTo>
                    <a:pt x="3781880" y="3977558"/>
                    <a:pt x="3781880" y="3974748"/>
                    <a:pt x="3781880" y="3974748"/>
                  </a:cubicBezTo>
                  <a:cubicBezTo>
                    <a:pt x="3776260" y="3952251"/>
                    <a:pt x="3759386" y="3935383"/>
                    <a:pt x="3736894" y="3929756"/>
                  </a:cubicBezTo>
                  <a:cubicBezTo>
                    <a:pt x="3734081" y="3929756"/>
                    <a:pt x="3734081" y="3926946"/>
                    <a:pt x="3734081" y="3926946"/>
                  </a:cubicBezTo>
                  <a:cubicBezTo>
                    <a:pt x="3734081" y="3924132"/>
                    <a:pt x="3736894" y="3924132"/>
                    <a:pt x="3736894" y="3924132"/>
                  </a:cubicBezTo>
                  <a:cubicBezTo>
                    <a:pt x="3759386" y="3918512"/>
                    <a:pt x="3776260" y="3901638"/>
                    <a:pt x="3784693" y="3876333"/>
                  </a:cubicBezTo>
                  <a:close/>
                  <a:moveTo>
                    <a:pt x="3630045" y="3876333"/>
                  </a:moveTo>
                  <a:cubicBezTo>
                    <a:pt x="3638482" y="3898828"/>
                    <a:pt x="3655350" y="3915699"/>
                    <a:pt x="3677848" y="3924132"/>
                  </a:cubicBezTo>
                  <a:cubicBezTo>
                    <a:pt x="3680658" y="3924132"/>
                    <a:pt x="3680658" y="3926946"/>
                    <a:pt x="3680658" y="3926946"/>
                  </a:cubicBezTo>
                  <a:cubicBezTo>
                    <a:pt x="3680658" y="3929756"/>
                    <a:pt x="3677848" y="3929756"/>
                    <a:pt x="3677848" y="3929756"/>
                  </a:cubicBezTo>
                  <a:cubicBezTo>
                    <a:pt x="3655350" y="3935383"/>
                    <a:pt x="3638482" y="3952251"/>
                    <a:pt x="3632856" y="3974748"/>
                  </a:cubicBezTo>
                  <a:cubicBezTo>
                    <a:pt x="3632856" y="3977558"/>
                    <a:pt x="3630045" y="3977558"/>
                    <a:pt x="3630045" y="3977558"/>
                  </a:cubicBezTo>
                  <a:cubicBezTo>
                    <a:pt x="3627232" y="3977558"/>
                    <a:pt x="3627232" y="3974748"/>
                    <a:pt x="3627232" y="3974748"/>
                  </a:cubicBezTo>
                  <a:cubicBezTo>
                    <a:pt x="3621612" y="3952251"/>
                    <a:pt x="3604738" y="3935383"/>
                    <a:pt x="3582246" y="3929756"/>
                  </a:cubicBezTo>
                  <a:cubicBezTo>
                    <a:pt x="3579433" y="3929756"/>
                    <a:pt x="3579433" y="3926946"/>
                    <a:pt x="3579433" y="3926946"/>
                  </a:cubicBezTo>
                  <a:cubicBezTo>
                    <a:pt x="3579433" y="3924132"/>
                    <a:pt x="3582246" y="3924132"/>
                    <a:pt x="3582246" y="3924132"/>
                  </a:cubicBezTo>
                  <a:cubicBezTo>
                    <a:pt x="3604738" y="3918512"/>
                    <a:pt x="3621612" y="3901638"/>
                    <a:pt x="3630045" y="3876333"/>
                  </a:cubicBezTo>
                  <a:close/>
                  <a:moveTo>
                    <a:pt x="3472581" y="3876333"/>
                  </a:moveTo>
                  <a:cubicBezTo>
                    <a:pt x="3481018" y="3898828"/>
                    <a:pt x="3500700" y="3915699"/>
                    <a:pt x="3520384" y="3924132"/>
                  </a:cubicBezTo>
                  <a:cubicBezTo>
                    <a:pt x="3523194" y="3924132"/>
                    <a:pt x="3523194" y="3926946"/>
                    <a:pt x="3523194" y="3926946"/>
                  </a:cubicBezTo>
                  <a:cubicBezTo>
                    <a:pt x="3523194" y="3929756"/>
                    <a:pt x="3520384" y="3929756"/>
                    <a:pt x="3520384" y="3929756"/>
                  </a:cubicBezTo>
                  <a:cubicBezTo>
                    <a:pt x="3497889" y="3935383"/>
                    <a:pt x="3481018" y="3952251"/>
                    <a:pt x="3475395" y="3974748"/>
                  </a:cubicBezTo>
                  <a:cubicBezTo>
                    <a:pt x="3475395" y="3977558"/>
                    <a:pt x="3472581" y="3977558"/>
                    <a:pt x="3472581" y="3977558"/>
                  </a:cubicBezTo>
                  <a:cubicBezTo>
                    <a:pt x="3469771" y="3977558"/>
                    <a:pt x="3469771" y="3974748"/>
                    <a:pt x="3469771" y="3974748"/>
                  </a:cubicBezTo>
                  <a:cubicBezTo>
                    <a:pt x="3464148" y="3952251"/>
                    <a:pt x="3447277" y="3935383"/>
                    <a:pt x="3424782" y="3929756"/>
                  </a:cubicBezTo>
                  <a:cubicBezTo>
                    <a:pt x="3421969" y="3929756"/>
                    <a:pt x="3421969" y="3926946"/>
                    <a:pt x="3421969" y="3926946"/>
                  </a:cubicBezTo>
                  <a:cubicBezTo>
                    <a:pt x="3421969" y="3924132"/>
                    <a:pt x="3424782" y="3924132"/>
                    <a:pt x="3424782" y="3924132"/>
                  </a:cubicBezTo>
                  <a:cubicBezTo>
                    <a:pt x="3447277" y="3918512"/>
                    <a:pt x="3464148" y="3901638"/>
                    <a:pt x="3472581" y="3876333"/>
                  </a:cubicBezTo>
                  <a:close/>
                  <a:moveTo>
                    <a:pt x="3317933" y="3876333"/>
                  </a:moveTo>
                  <a:cubicBezTo>
                    <a:pt x="3326370" y="3898828"/>
                    <a:pt x="3343241" y="3915699"/>
                    <a:pt x="3365736" y="3924132"/>
                  </a:cubicBezTo>
                  <a:cubicBezTo>
                    <a:pt x="3368546" y="3924132"/>
                    <a:pt x="3368546" y="3926946"/>
                    <a:pt x="3368546" y="3926946"/>
                  </a:cubicBezTo>
                  <a:cubicBezTo>
                    <a:pt x="3368546" y="3929756"/>
                    <a:pt x="3365736" y="3929756"/>
                    <a:pt x="3365736" y="3929756"/>
                  </a:cubicBezTo>
                  <a:cubicBezTo>
                    <a:pt x="3343241" y="3935383"/>
                    <a:pt x="3326370" y="3952251"/>
                    <a:pt x="3320747" y="3974748"/>
                  </a:cubicBezTo>
                  <a:cubicBezTo>
                    <a:pt x="3320747" y="3977558"/>
                    <a:pt x="3317933" y="3977558"/>
                    <a:pt x="3317933" y="3977558"/>
                  </a:cubicBezTo>
                  <a:cubicBezTo>
                    <a:pt x="3315123" y="3977558"/>
                    <a:pt x="3315123" y="3974748"/>
                    <a:pt x="3315123" y="3974748"/>
                  </a:cubicBezTo>
                  <a:cubicBezTo>
                    <a:pt x="3309500" y="3952251"/>
                    <a:pt x="3292629" y="3935383"/>
                    <a:pt x="3270134" y="3929756"/>
                  </a:cubicBezTo>
                  <a:cubicBezTo>
                    <a:pt x="3267321" y="3929756"/>
                    <a:pt x="3267321" y="3926946"/>
                    <a:pt x="3267321" y="3926946"/>
                  </a:cubicBezTo>
                  <a:cubicBezTo>
                    <a:pt x="3267321" y="3924132"/>
                    <a:pt x="3270134" y="3924132"/>
                    <a:pt x="3270134" y="3924132"/>
                  </a:cubicBezTo>
                  <a:cubicBezTo>
                    <a:pt x="3292629" y="3918512"/>
                    <a:pt x="3309500" y="3901638"/>
                    <a:pt x="3317933" y="3876333"/>
                  </a:cubicBezTo>
                  <a:close/>
                  <a:moveTo>
                    <a:pt x="3163283" y="3876333"/>
                  </a:moveTo>
                  <a:cubicBezTo>
                    <a:pt x="3171719" y="3898828"/>
                    <a:pt x="3188590" y="3915699"/>
                    <a:pt x="3211085" y="3924132"/>
                  </a:cubicBezTo>
                  <a:cubicBezTo>
                    <a:pt x="3213895" y="3924132"/>
                    <a:pt x="3213895" y="3926946"/>
                    <a:pt x="3213895" y="3926946"/>
                  </a:cubicBezTo>
                  <a:cubicBezTo>
                    <a:pt x="3213895" y="3929756"/>
                    <a:pt x="3211085" y="3929756"/>
                    <a:pt x="3211085" y="3929756"/>
                  </a:cubicBezTo>
                  <a:cubicBezTo>
                    <a:pt x="3188590" y="3935383"/>
                    <a:pt x="3171719" y="3952251"/>
                    <a:pt x="3166096" y="3974748"/>
                  </a:cubicBezTo>
                  <a:cubicBezTo>
                    <a:pt x="3166096" y="3977558"/>
                    <a:pt x="3163283" y="3977558"/>
                    <a:pt x="3163283" y="3977558"/>
                  </a:cubicBezTo>
                  <a:cubicBezTo>
                    <a:pt x="3160472" y="3977558"/>
                    <a:pt x="3160472" y="3974748"/>
                    <a:pt x="3160472" y="3974748"/>
                  </a:cubicBezTo>
                  <a:cubicBezTo>
                    <a:pt x="3154849" y="3952251"/>
                    <a:pt x="3137978" y="3935383"/>
                    <a:pt x="3115483" y="3929756"/>
                  </a:cubicBezTo>
                  <a:cubicBezTo>
                    <a:pt x="3112670" y="3929756"/>
                    <a:pt x="3112670" y="3926946"/>
                    <a:pt x="3112670" y="3926946"/>
                  </a:cubicBezTo>
                  <a:cubicBezTo>
                    <a:pt x="3112670" y="3924132"/>
                    <a:pt x="3115483" y="3924132"/>
                    <a:pt x="3115483" y="3924132"/>
                  </a:cubicBezTo>
                  <a:cubicBezTo>
                    <a:pt x="3137978" y="3918512"/>
                    <a:pt x="3154849" y="3901638"/>
                    <a:pt x="3163283" y="3876333"/>
                  </a:cubicBezTo>
                  <a:close/>
                  <a:moveTo>
                    <a:pt x="3005823" y="3876333"/>
                  </a:moveTo>
                  <a:cubicBezTo>
                    <a:pt x="3014257" y="3898828"/>
                    <a:pt x="3033942" y="3915699"/>
                    <a:pt x="3053626" y="3924132"/>
                  </a:cubicBezTo>
                  <a:cubicBezTo>
                    <a:pt x="3056436" y="3924132"/>
                    <a:pt x="3056436" y="3926946"/>
                    <a:pt x="3056436" y="3926946"/>
                  </a:cubicBezTo>
                  <a:cubicBezTo>
                    <a:pt x="3056436" y="3929756"/>
                    <a:pt x="3053626" y="3929756"/>
                    <a:pt x="3053626" y="3929756"/>
                  </a:cubicBezTo>
                  <a:cubicBezTo>
                    <a:pt x="3031128" y="3935383"/>
                    <a:pt x="3014257" y="3952251"/>
                    <a:pt x="3008634" y="3974748"/>
                  </a:cubicBezTo>
                  <a:cubicBezTo>
                    <a:pt x="3008634" y="3977558"/>
                    <a:pt x="3005823" y="3977558"/>
                    <a:pt x="3005823" y="3977558"/>
                  </a:cubicBezTo>
                  <a:cubicBezTo>
                    <a:pt x="3003010" y="3977558"/>
                    <a:pt x="3003010" y="3974748"/>
                    <a:pt x="3003010" y="3974748"/>
                  </a:cubicBezTo>
                  <a:cubicBezTo>
                    <a:pt x="2997390" y="3952251"/>
                    <a:pt x="2980516" y="3935383"/>
                    <a:pt x="2958021" y="3929756"/>
                  </a:cubicBezTo>
                  <a:cubicBezTo>
                    <a:pt x="2955211" y="3929756"/>
                    <a:pt x="2955211" y="3926946"/>
                    <a:pt x="2955211" y="3926946"/>
                  </a:cubicBezTo>
                  <a:cubicBezTo>
                    <a:pt x="2955211" y="3924132"/>
                    <a:pt x="2958021" y="3924132"/>
                    <a:pt x="2958021" y="3924132"/>
                  </a:cubicBezTo>
                  <a:cubicBezTo>
                    <a:pt x="2980516" y="3918512"/>
                    <a:pt x="2997390" y="3901638"/>
                    <a:pt x="3005823" y="3876333"/>
                  </a:cubicBezTo>
                  <a:close/>
                  <a:moveTo>
                    <a:pt x="2851172" y="3876333"/>
                  </a:moveTo>
                  <a:cubicBezTo>
                    <a:pt x="2859606" y="3898828"/>
                    <a:pt x="2876477" y="3915699"/>
                    <a:pt x="2898975" y="3924132"/>
                  </a:cubicBezTo>
                  <a:cubicBezTo>
                    <a:pt x="2901785" y="3924132"/>
                    <a:pt x="2901785" y="3926946"/>
                    <a:pt x="2901785" y="3926946"/>
                  </a:cubicBezTo>
                  <a:cubicBezTo>
                    <a:pt x="2901785" y="3929756"/>
                    <a:pt x="2898975" y="3929756"/>
                    <a:pt x="2898975" y="3929756"/>
                  </a:cubicBezTo>
                  <a:cubicBezTo>
                    <a:pt x="2876477" y="3935383"/>
                    <a:pt x="2859606" y="3952251"/>
                    <a:pt x="2853983" y="3974748"/>
                  </a:cubicBezTo>
                  <a:cubicBezTo>
                    <a:pt x="2853983" y="3977558"/>
                    <a:pt x="2851172" y="3977558"/>
                    <a:pt x="2851172" y="3977558"/>
                  </a:cubicBezTo>
                  <a:cubicBezTo>
                    <a:pt x="2848359" y="3977558"/>
                    <a:pt x="2848359" y="3974748"/>
                    <a:pt x="2848359" y="3974748"/>
                  </a:cubicBezTo>
                  <a:cubicBezTo>
                    <a:pt x="2842739" y="3952251"/>
                    <a:pt x="2825865" y="3935383"/>
                    <a:pt x="2803370" y="3929756"/>
                  </a:cubicBezTo>
                  <a:cubicBezTo>
                    <a:pt x="2800560" y="3929756"/>
                    <a:pt x="2800560" y="3926946"/>
                    <a:pt x="2800560" y="3926946"/>
                  </a:cubicBezTo>
                  <a:cubicBezTo>
                    <a:pt x="2800560" y="3924132"/>
                    <a:pt x="2803370" y="3924132"/>
                    <a:pt x="2803370" y="3924132"/>
                  </a:cubicBezTo>
                  <a:cubicBezTo>
                    <a:pt x="2825865" y="3918512"/>
                    <a:pt x="2842739" y="3901638"/>
                    <a:pt x="2851172" y="3876333"/>
                  </a:cubicBezTo>
                  <a:close/>
                  <a:moveTo>
                    <a:pt x="2696525" y="3876333"/>
                  </a:moveTo>
                  <a:cubicBezTo>
                    <a:pt x="2704959" y="3898828"/>
                    <a:pt x="2721830" y="3915699"/>
                    <a:pt x="2744328" y="3924132"/>
                  </a:cubicBezTo>
                  <a:cubicBezTo>
                    <a:pt x="2747138" y="3924132"/>
                    <a:pt x="2747138" y="3926946"/>
                    <a:pt x="2747138" y="3926946"/>
                  </a:cubicBezTo>
                  <a:cubicBezTo>
                    <a:pt x="2747138" y="3929756"/>
                    <a:pt x="2744328" y="3929756"/>
                    <a:pt x="2744328" y="3929756"/>
                  </a:cubicBezTo>
                  <a:cubicBezTo>
                    <a:pt x="2721830" y="3935383"/>
                    <a:pt x="2704959" y="3952251"/>
                    <a:pt x="2699336" y="3974748"/>
                  </a:cubicBezTo>
                  <a:cubicBezTo>
                    <a:pt x="2699336" y="3977558"/>
                    <a:pt x="2696525" y="3977558"/>
                    <a:pt x="2696525" y="3977558"/>
                  </a:cubicBezTo>
                  <a:cubicBezTo>
                    <a:pt x="2693712" y="3977558"/>
                    <a:pt x="2693712" y="3974748"/>
                    <a:pt x="2693712" y="3974748"/>
                  </a:cubicBezTo>
                  <a:cubicBezTo>
                    <a:pt x="2688092" y="3952251"/>
                    <a:pt x="2671218" y="3935383"/>
                    <a:pt x="2648723" y="3929756"/>
                  </a:cubicBezTo>
                  <a:cubicBezTo>
                    <a:pt x="2645913" y="3929756"/>
                    <a:pt x="2645913" y="3926946"/>
                    <a:pt x="2645913" y="3926946"/>
                  </a:cubicBezTo>
                  <a:cubicBezTo>
                    <a:pt x="2645913" y="3924132"/>
                    <a:pt x="2648723" y="3924132"/>
                    <a:pt x="2648723" y="3924132"/>
                  </a:cubicBezTo>
                  <a:cubicBezTo>
                    <a:pt x="2671218" y="3918512"/>
                    <a:pt x="2688092" y="3901638"/>
                    <a:pt x="2696525" y="3876333"/>
                  </a:cubicBezTo>
                  <a:close/>
                  <a:moveTo>
                    <a:pt x="2539061" y="3876333"/>
                  </a:moveTo>
                  <a:cubicBezTo>
                    <a:pt x="2547497" y="3898828"/>
                    <a:pt x="2567179" y="3915699"/>
                    <a:pt x="2586863" y="3924132"/>
                  </a:cubicBezTo>
                  <a:cubicBezTo>
                    <a:pt x="2589673" y="3924132"/>
                    <a:pt x="2589673" y="3926946"/>
                    <a:pt x="2589673" y="3926946"/>
                  </a:cubicBezTo>
                  <a:cubicBezTo>
                    <a:pt x="2589673" y="3929756"/>
                    <a:pt x="2586863" y="3929756"/>
                    <a:pt x="2586863" y="3929756"/>
                  </a:cubicBezTo>
                  <a:cubicBezTo>
                    <a:pt x="2564365" y="3935383"/>
                    <a:pt x="2547497" y="3952251"/>
                    <a:pt x="2541874" y="3974748"/>
                  </a:cubicBezTo>
                  <a:cubicBezTo>
                    <a:pt x="2541874" y="3977558"/>
                    <a:pt x="2539061" y="3977558"/>
                    <a:pt x="2539061" y="3977558"/>
                  </a:cubicBezTo>
                  <a:cubicBezTo>
                    <a:pt x="2536247" y="3977558"/>
                    <a:pt x="2536247" y="3974748"/>
                    <a:pt x="2536247" y="3974748"/>
                  </a:cubicBezTo>
                  <a:cubicBezTo>
                    <a:pt x="2530627" y="3952251"/>
                    <a:pt x="2513756" y="3935383"/>
                    <a:pt x="2491261" y="3929756"/>
                  </a:cubicBezTo>
                  <a:cubicBezTo>
                    <a:pt x="2488448" y="3929756"/>
                    <a:pt x="2488448" y="3926946"/>
                    <a:pt x="2488448" y="3926946"/>
                  </a:cubicBezTo>
                  <a:cubicBezTo>
                    <a:pt x="2488448" y="3924132"/>
                    <a:pt x="2491261" y="3924132"/>
                    <a:pt x="2491261" y="3924132"/>
                  </a:cubicBezTo>
                  <a:cubicBezTo>
                    <a:pt x="2513756" y="3918512"/>
                    <a:pt x="2530627" y="3901638"/>
                    <a:pt x="2539061" y="3876333"/>
                  </a:cubicBezTo>
                  <a:close/>
                  <a:moveTo>
                    <a:pt x="2384413" y="3876333"/>
                  </a:moveTo>
                  <a:cubicBezTo>
                    <a:pt x="2392849" y="3898828"/>
                    <a:pt x="2409717" y="3915699"/>
                    <a:pt x="2432215" y="3924132"/>
                  </a:cubicBezTo>
                  <a:cubicBezTo>
                    <a:pt x="2435025" y="3924132"/>
                    <a:pt x="2435025" y="3926946"/>
                    <a:pt x="2435025" y="3926946"/>
                  </a:cubicBezTo>
                  <a:cubicBezTo>
                    <a:pt x="2435025" y="3929756"/>
                    <a:pt x="2432215" y="3929756"/>
                    <a:pt x="2432215" y="3929756"/>
                  </a:cubicBezTo>
                  <a:cubicBezTo>
                    <a:pt x="2409717" y="3935383"/>
                    <a:pt x="2392849" y="3952251"/>
                    <a:pt x="2387226" y="3974748"/>
                  </a:cubicBezTo>
                  <a:cubicBezTo>
                    <a:pt x="2387226" y="3977558"/>
                    <a:pt x="2384413" y="3977558"/>
                    <a:pt x="2384413" y="3977558"/>
                  </a:cubicBezTo>
                  <a:cubicBezTo>
                    <a:pt x="2381599" y="3977558"/>
                    <a:pt x="2381599" y="3974748"/>
                    <a:pt x="2381599" y="3974748"/>
                  </a:cubicBezTo>
                  <a:cubicBezTo>
                    <a:pt x="2375979" y="3952251"/>
                    <a:pt x="2359108" y="3935383"/>
                    <a:pt x="2336613" y="3929756"/>
                  </a:cubicBezTo>
                  <a:cubicBezTo>
                    <a:pt x="2333800" y="3929756"/>
                    <a:pt x="2333800" y="3926946"/>
                    <a:pt x="2333800" y="3926946"/>
                  </a:cubicBezTo>
                  <a:cubicBezTo>
                    <a:pt x="2333800" y="3924132"/>
                    <a:pt x="2336613" y="3924132"/>
                    <a:pt x="2336613" y="3924132"/>
                  </a:cubicBezTo>
                  <a:cubicBezTo>
                    <a:pt x="2359108" y="3918512"/>
                    <a:pt x="2375979" y="3901638"/>
                    <a:pt x="2384413" y="3876333"/>
                  </a:cubicBezTo>
                  <a:close/>
                  <a:moveTo>
                    <a:pt x="2229761" y="3876333"/>
                  </a:moveTo>
                  <a:cubicBezTo>
                    <a:pt x="2238198" y="3898828"/>
                    <a:pt x="2255066" y="3915699"/>
                    <a:pt x="2277564" y="3924132"/>
                  </a:cubicBezTo>
                  <a:cubicBezTo>
                    <a:pt x="2280374" y="3924132"/>
                    <a:pt x="2280374" y="3926946"/>
                    <a:pt x="2280374" y="3926946"/>
                  </a:cubicBezTo>
                  <a:cubicBezTo>
                    <a:pt x="2280374" y="3929756"/>
                    <a:pt x="2277564" y="3929756"/>
                    <a:pt x="2277564" y="3929756"/>
                  </a:cubicBezTo>
                  <a:cubicBezTo>
                    <a:pt x="2255066" y="3935383"/>
                    <a:pt x="2238198" y="3952251"/>
                    <a:pt x="2232575" y="3974748"/>
                  </a:cubicBezTo>
                  <a:cubicBezTo>
                    <a:pt x="2232575" y="3977558"/>
                    <a:pt x="2229761" y="3977558"/>
                    <a:pt x="2229761" y="3977558"/>
                  </a:cubicBezTo>
                  <a:cubicBezTo>
                    <a:pt x="2226948" y="3977558"/>
                    <a:pt x="2226948" y="3974748"/>
                    <a:pt x="2226948" y="3974748"/>
                  </a:cubicBezTo>
                  <a:cubicBezTo>
                    <a:pt x="2221328" y="3952251"/>
                    <a:pt x="2204457" y="3935383"/>
                    <a:pt x="2181962" y="3929756"/>
                  </a:cubicBezTo>
                  <a:cubicBezTo>
                    <a:pt x="2179149" y="3929756"/>
                    <a:pt x="2179149" y="3926946"/>
                    <a:pt x="2179149" y="3926946"/>
                  </a:cubicBezTo>
                  <a:cubicBezTo>
                    <a:pt x="2179149" y="3924132"/>
                    <a:pt x="2181962" y="3924132"/>
                    <a:pt x="2181962" y="3924132"/>
                  </a:cubicBezTo>
                  <a:cubicBezTo>
                    <a:pt x="2204457" y="3918512"/>
                    <a:pt x="2221328" y="3901638"/>
                    <a:pt x="2229761" y="3876333"/>
                  </a:cubicBezTo>
                  <a:close/>
                  <a:moveTo>
                    <a:pt x="2075115" y="3876333"/>
                  </a:moveTo>
                  <a:cubicBezTo>
                    <a:pt x="2080738" y="3898828"/>
                    <a:pt x="2100419" y="3915699"/>
                    <a:pt x="2122917" y="3924132"/>
                  </a:cubicBezTo>
                  <a:cubicBezTo>
                    <a:pt x="2125727" y="3924132"/>
                    <a:pt x="2125727" y="3926946"/>
                    <a:pt x="2125727" y="3926946"/>
                  </a:cubicBezTo>
                  <a:cubicBezTo>
                    <a:pt x="2125727" y="3929756"/>
                    <a:pt x="2122917" y="3929756"/>
                    <a:pt x="2122917" y="3929756"/>
                  </a:cubicBezTo>
                  <a:cubicBezTo>
                    <a:pt x="2100419" y="3935383"/>
                    <a:pt x="2083551" y="3952251"/>
                    <a:pt x="2077928" y="3974748"/>
                  </a:cubicBezTo>
                  <a:cubicBezTo>
                    <a:pt x="2077928" y="3977558"/>
                    <a:pt x="2075115" y="3977558"/>
                    <a:pt x="2075115" y="3977558"/>
                  </a:cubicBezTo>
                  <a:cubicBezTo>
                    <a:pt x="2072301" y="3977558"/>
                    <a:pt x="2072301" y="3974748"/>
                    <a:pt x="2072301" y="3974748"/>
                  </a:cubicBezTo>
                  <a:cubicBezTo>
                    <a:pt x="2066681" y="3952251"/>
                    <a:pt x="2049810" y="3935383"/>
                    <a:pt x="2027315" y="3929756"/>
                  </a:cubicBezTo>
                  <a:cubicBezTo>
                    <a:pt x="2024502" y="3929756"/>
                    <a:pt x="2024502" y="3926946"/>
                    <a:pt x="2024502" y="3926946"/>
                  </a:cubicBezTo>
                  <a:cubicBezTo>
                    <a:pt x="2024502" y="3924132"/>
                    <a:pt x="2027315" y="3924132"/>
                    <a:pt x="2027315" y="3924132"/>
                  </a:cubicBezTo>
                  <a:cubicBezTo>
                    <a:pt x="2049810" y="3918512"/>
                    <a:pt x="2066681" y="3901638"/>
                    <a:pt x="2075115" y="3876333"/>
                  </a:cubicBezTo>
                  <a:close/>
                  <a:moveTo>
                    <a:pt x="1917652" y="3876333"/>
                  </a:moveTo>
                  <a:cubicBezTo>
                    <a:pt x="1926086" y="3898828"/>
                    <a:pt x="1942957" y="3915699"/>
                    <a:pt x="1965455" y="3924132"/>
                  </a:cubicBezTo>
                  <a:cubicBezTo>
                    <a:pt x="1968265" y="3924132"/>
                    <a:pt x="1968265" y="3926946"/>
                    <a:pt x="1968265" y="3926946"/>
                  </a:cubicBezTo>
                  <a:cubicBezTo>
                    <a:pt x="1968265" y="3929756"/>
                    <a:pt x="1965455" y="3929756"/>
                    <a:pt x="1965455" y="3929756"/>
                  </a:cubicBezTo>
                  <a:cubicBezTo>
                    <a:pt x="1942957" y="3935383"/>
                    <a:pt x="1926086" y="3952251"/>
                    <a:pt x="1920463" y="3974748"/>
                  </a:cubicBezTo>
                  <a:cubicBezTo>
                    <a:pt x="1920463" y="3977558"/>
                    <a:pt x="1917652" y="3977558"/>
                    <a:pt x="1917652" y="3977558"/>
                  </a:cubicBezTo>
                  <a:cubicBezTo>
                    <a:pt x="1914839" y="3977558"/>
                    <a:pt x="1914839" y="3974748"/>
                    <a:pt x="1914839" y="3974748"/>
                  </a:cubicBezTo>
                  <a:cubicBezTo>
                    <a:pt x="1909219" y="3952251"/>
                    <a:pt x="1892345" y="3935383"/>
                    <a:pt x="1869850" y="3929756"/>
                  </a:cubicBezTo>
                  <a:cubicBezTo>
                    <a:pt x="1867040" y="3929756"/>
                    <a:pt x="1867040" y="3926946"/>
                    <a:pt x="1867040" y="3926946"/>
                  </a:cubicBezTo>
                  <a:cubicBezTo>
                    <a:pt x="1867040" y="3924132"/>
                    <a:pt x="1869850" y="3924132"/>
                    <a:pt x="1869850" y="3924132"/>
                  </a:cubicBezTo>
                  <a:cubicBezTo>
                    <a:pt x="1892345" y="3918512"/>
                    <a:pt x="1909219" y="3901638"/>
                    <a:pt x="1917652" y="3876333"/>
                  </a:cubicBezTo>
                  <a:close/>
                  <a:moveTo>
                    <a:pt x="1763004" y="3876333"/>
                  </a:moveTo>
                  <a:cubicBezTo>
                    <a:pt x="1771438" y="3898828"/>
                    <a:pt x="1788309" y="3915699"/>
                    <a:pt x="1810807" y="3924132"/>
                  </a:cubicBezTo>
                  <a:cubicBezTo>
                    <a:pt x="1813617" y="3924132"/>
                    <a:pt x="1813617" y="3926946"/>
                    <a:pt x="1813617" y="3926946"/>
                  </a:cubicBezTo>
                  <a:cubicBezTo>
                    <a:pt x="1813617" y="3929756"/>
                    <a:pt x="1810807" y="3929756"/>
                    <a:pt x="1810807" y="3929756"/>
                  </a:cubicBezTo>
                  <a:cubicBezTo>
                    <a:pt x="1788309" y="3935383"/>
                    <a:pt x="1771438" y="3952251"/>
                    <a:pt x="1765815" y="3974748"/>
                  </a:cubicBezTo>
                  <a:cubicBezTo>
                    <a:pt x="1765815" y="3977558"/>
                    <a:pt x="1763004" y="3977558"/>
                    <a:pt x="1763004" y="3977558"/>
                  </a:cubicBezTo>
                  <a:cubicBezTo>
                    <a:pt x="1760191" y="3977558"/>
                    <a:pt x="1760191" y="3974748"/>
                    <a:pt x="1760191" y="3974748"/>
                  </a:cubicBezTo>
                  <a:cubicBezTo>
                    <a:pt x="1754571" y="3952251"/>
                    <a:pt x="1737697" y="3935383"/>
                    <a:pt x="1715202" y="3929756"/>
                  </a:cubicBezTo>
                  <a:cubicBezTo>
                    <a:pt x="1712392" y="3929756"/>
                    <a:pt x="1712392" y="3926946"/>
                    <a:pt x="1712392" y="3926946"/>
                  </a:cubicBezTo>
                  <a:cubicBezTo>
                    <a:pt x="1712392" y="3924132"/>
                    <a:pt x="1715202" y="3924132"/>
                    <a:pt x="1715202" y="3924132"/>
                  </a:cubicBezTo>
                  <a:cubicBezTo>
                    <a:pt x="1737697" y="3918512"/>
                    <a:pt x="1754571" y="3901638"/>
                    <a:pt x="1763004" y="3876333"/>
                  </a:cubicBezTo>
                  <a:close/>
                  <a:moveTo>
                    <a:pt x="1608353" y="3876333"/>
                  </a:moveTo>
                  <a:cubicBezTo>
                    <a:pt x="1613977" y="3898828"/>
                    <a:pt x="1633658" y="3915699"/>
                    <a:pt x="1656156" y="3924132"/>
                  </a:cubicBezTo>
                  <a:cubicBezTo>
                    <a:pt x="1658966" y="3924132"/>
                    <a:pt x="1658966" y="3926946"/>
                    <a:pt x="1658966" y="3926946"/>
                  </a:cubicBezTo>
                  <a:cubicBezTo>
                    <a:pt x="1658966" y="3929756"/>
                    <a:pt x="1656156" y="3929756"/>
                    <a:pt x="1656156" y="3929756"/>
                  </a:cubicBezTo>
                  <a:cubicBezTo>
                    <a:pt x="1633658" y="3935383"/>
                    <a:pt x="1616787" y="3952251"/>
                    <a:pt x="1611164" y="3974748"/>
                  </a:cubicBezTo>
                  <a:cubicBezTo>
                    <a:pt x="1611164" y="3977558"/>
                    <a:pt x="1608353" y="3977558"/>
                    <a:pt x="1608353" y="3977558"/>
                  </a:cubicBezTo>
                  <a:cubicBezTo>
                    <a:pt x="1605540" y="3977558"/>
                    <a:pt x="1605540" y="3974748"/>
                    <a:pt x="1605540" y="3974748"/>
                  </a:cubicBezTo>
                  <a:cubicBezTo>
                    <a:pt x="1599920" y="3952251"/>
                    <a:pt x="1583046" y="3935383"/>
                    <a:pt x="1560551" y="3929756"/>
                  </a:cubicBezTo>
                  <a:cubicBezTo>
                    <a:pt x="1557741" y="3929756"/>
                    <a:pt x="1557741" y="3926946"/>
                    <a:pt x="1557741" y="3926946"/>
                  </a:cubicBezTo>
                  <a:cubicBezTo>
                    <a:pt x="1557741" y="3924132"/>
                    <a:pt x="1560551" y="3924132"/>
                    <a:pt x="1560551" y="3924132"/>
                  </a:cubicBezTo>
                  <a:cubicBezTo>
                    <a:pt x="1583046" y="3918512"/>
                    <a:pt x="1599920" y="3901638"/>
                    <a:pt x="1608353" y="3876333"/>
                  </a:cubicBezTo>
                  <a:close/>
                  <a:moveTo>
                    <a:pt x="1450892" y="3876333"/>
                  </a:moveTo>
                  <a:cubicBezTo>
                    <a:pt x="1459326" y="3898828"/>
                    <a:pt x="1476197" y="3915699"/>
                    <a:pt x="1498695" y="3924132"/>
                  </a:cubicBezTo>
                  <a:cubicBezTo>
                    <a:pt x="1501505" y="3924132"/>
                    <a:pt x="1501505" y="3926946"/>
                    <a:pt x="1501505" y="3926946"/>
                  </a:cubicBezTo>
                  <a:cubicBezTo>
                    <a:pt x="1501505" y="3929756"/>
                    <a:pt x="1498695" y="3929756"/>
                    <a:pt x="1498695" y="3929756"/>
                  </a:cubicBezTo>
                  <a:cubicBezTo>
                    <a:pt x="1476197" y="3935383"/>
                    <a:pt x="1459326" y="3952251"/>
                    <a:pt x="1453706" y="3974748"/>
                  </a:cubicBezTo>
                  <a:cubicBezTo>
                    <a:pt x="1453706" y="3977558"/>
                    <a:pt x="1450892" y="3977558"/>
                    <a:pt x="1450892" y="3977558"/>
                  </a:cubicBezTo>
                  <a:cubicBezTo>
                    <a:pt x="1448079" y="3977558"/>
                    <a:pt x="1448079" y="3974748"/>
                    <a:pt x="1448079" y="3974748"/>
                  </a:cubicBezTo>
                  <a:cubicBezTo>
                    <a:pt x="1442458" y="3952251"/>
                    <a:pt x="1425587" y="3935383"/>
                    <a:pt x="1403090" y="3929756"/>
                  </a:cubicBezTo>
                  <a:cubicBezTo>
                    <a:pt x="1400280" y="3929756"/>
                    <a:pt x="1400280" y="3926946"/>
                    <a:pt x="1400280" y="3926946"/>
                  </a:cubicBezTo>
                  <a:cubicBezTo>
                    <a:pt x="1400280" y="3924132"/>
                    <a:pt x="1403090" y="3924132"/>
                    <a:pt x="1403090" y="3924132"/>
                  </a:cubicBezTo>
                  <a:cubicBezTo>
                    <a:pt x="1425587" y="3918512"/>
                    <a:pt x="1442458" y="3901638"/>
                    <a:pt x="1450892" y="3876333"/>
                  </a:cubicBezTo>
                  <a:close/>
                  <a:moveTo>
                    <a:pt x="1296244" y="3876333"/>
                  </a:moveTo>
                  <a:cubicBezTo>
                    <a:pt x="1304678" y="3898828"/>
                    <a:pt x="1321549" y="3915699"/>
                    <a:pt x="1344046" y="3924132"/>
                  </a:cubicBezTo>
                  <a:cubicBezTo>
                    <a:pt x="1346857" y="3924132"/>
                    <a:pt x="1346857" y="3926946"/>
                    <a:pt x="1346857" y="3926946"/>
                  </a:cubicBezTo>
                  <a:cubicBezTo>
                    <a:pt x="1346857" y="3929756"/>
                    <a:pt x="1344046" y="3929756"/>
                    <a:pt x="1344046" y="3929756"/>
                  </a:cubicBezTo>
                  <a:cubicBezTo>
                    <a:pt x="1321549" y="3935383"/>
                    <a:pt x="1304678" y="3952251"/>
                    <a:pt x="1299058" y="3974748"/>
                  </a:cubicBezTo>
                  <a:cubicBezTo>
                    <a:pt x="1299058" y="3977558"/>
                    <a:pt x="1296244" y="3977558"/>
                    <a:pt x="1296244" y="3977558"/>
                  </a:cubicBezTo>
                  <a:cubicBezTo>
                    <a:pt x="1293431" y="3977558"/>
                    <a:pt x="1293431" y="3974748"/>
                    <a:pt x="1293431" y="3974748"/>
                  </a:cubicBezTo>
                  <a:cubicBezTo>
                    <a:pt x="1287810" y="3952251"/>
                    <a:pt x="1270939" y="3935383"/>
                    <a:pt x="1248442" y="3929756"/>
                  </a:cubicBezTo>
                  <a:cubicBezTo>
                    <a:pt x="1245632" y="3929756"/>
                    <a:pt x="1245632" y="3926946"/>
                    <a:pt x="1245632" y="3926946"/>
                  </a:cubicBezTo>
                  <a:cubicBezTo>
                    <a:pt x="1245632" y="3924132"/>
                    <a:pt x="1248442" y="3924132"/>
                    <a:pt x="1248442" y="3924132"/>
                  </a:cubicBezTo>
                  <a:cubicBezTo>
                    <a:pt x="1270939" y="3918512"/>
                    <a:pt x="1287810" y="3901638"/>
                    <a:pt x="1296244" y="3876333"/>
                  </a:cubicBezTo>
                  <a:close/>
                  <a:moveTo>
                    <a:pt x="1141593" y="3876333"/>
                  </a:moveTo>
                  <a:cubicBezTo>
                    <a:pt x="1150027" y="3898828"/>
                    <a:pt x="1166898" y="3915699"/>
                    <a:pt x="1189395" y="3924132"/>
                  </a:cubicBezTo>
                  <a:cubicBezTo>
                    <a:pt x="1192206" y="3924132"/>
                    <a:pt x="1192206" y="3926946"/>
                    <a:pt x="1192206" y="3926946"/>
                  </a:cubicBezTo>
                  <a:cubicBezTo>
                    <a:pt x="1192206" y="3929756"/>
                    <a:pt x="1189395" y="3929756"/>
                    <a:pt x="1189395" y="3929756"/>
                  </a:cubicBezTo>
                  <a:cubicBezTo>
                    <a:pt x="1166898" y="3935383"/>
                    <a:pt x="1150027" y="3952251"/>
                    <a:pt x="1144407" y="3974748"/>
                  </a:cubicBezTo>
                  <a:cubicBezTo>
                    <a:pt x="1144407" y="3977558"/>
                    <a:pt x="1141593" y="3977558"/>
                    <a:pt x="1141593" y="3977558"/>
                  </a:cubicBezTo>
                  <a:cubicBezTo>
                    <a:pt x="1138780" y="3977558"/>
                    <a:pt x="1138780" y="3974748"/>
                    <a:pt x="1138780" y="3974748"/>
                  </a:cubicBezTo>
                  <a:cubicBezTo>
                    <a:pt x="1133159" y="3952251"/>
                    <a:pt x="1116288" y="3935383"/>
                    <a:pt x="1093791" y="3929756"/>
                  </a:cubicBezTo>
                  <a:cubicBezTo>
                    <a:pt x="1090981" y="3929756"/>
                    <a:pt x="1090981" y="3926946"/>
                    <a:pt x="1090981" y="3926946"/>
                  </a:cubicBezTo>
                  <a:cubicBezTo>
                    <a:pt x="1090981" y="3924132"/>
                    <a:pt x="1093791" y="3924132"/>
                    <a:pt x="1093791" y="3924132"/>
                  </a:cubicBezTo>
                  <a:cubicBezTo>
                    <a:pt x="1116288" y="3918512"/>
                    <a:pt x="1133159" y="3901638"/>
                    <a:pt x="1141593" y="3876333"/>
                  </a:cubicBezTo>
                  <a:close/>
                  <a:moveTo>
                    <a:pt x="984132" y="3876333"/>
                  </a:moveTo>
                  <a:cubicBezTo>
                    <a:pt x="992566" y="3898828"/>
                    <a:pt x="1009437" y="3915699"/>
                    <a:pt x="1031934" y="3924132"/>
                  </a:cubicBezTo>
                  <a:cubicBezTo>
                    <a:pt x="1034745" y="3924132"/>
                    <a:pt x="1034745" y="3926946"/>
                    <a:pt x="1034745" y="3926946"/>
                  </a:cubicBezTo>
                  <a:cubicBezTo>
                    <a:pt x="1034745" y="3929756"/>
                    <a:pt x="1031934" y="3929756"/>
                    <a:pt x="1031934" y="3929756"/>
                  </a:cubicBezTo>
                  <a:cubicBezTo>
                    <a:pt x="1009437" y="3935383"/>
                    <a:pt x="992566" y="3952251"/>
                    <a:pt x="986946" y="3974748"/>
                  </a:cubicBezTo>
                  <a:cubicBezTo>
                    <a:pt x="986946" y="3977558"/>
                    <a:pt x="984132" y="3977558"/>
                    <a:pt x="984132" y="3977558"/>
                  </a:cubicBezTo>
                  <a:cubicBezTo>
                    <a:pt x="981319" y="3977558"/>
                    <a:pt x="981319" y="3974748"/>
                    <a:pt x="981319" y="3974748"/>
                  </a:cubicBezTo>
                  <a:cubicBezTo>
                    <a:pt x="975698" y="3952251"/>
                    <a:pt x="958827" y="3935383"/>
                    <a:pt x="936330" y="3929756"/>
                  </a:cubicBezTo>
                  <a:cubicBezTo>
                    <a:pt x="933520" y="3929756"/>
                    <a:pt x="933520" y="3926946"/>
                    <a:pt x="933520" y="3926946"/>
                  </a:cubicBezTo>
                  <a:cubicBezTo>
                    <a:pt x="933520" y="3924132"/>
                    <a:pt x="936330" y="3924132"/>
                    <a:pt x="936330" y="3924132"/>
                  </a:cubicBezTo>
                  <a:cubicBezTo>
                    <a:pt x="958827" y="3918512"/>
                    <a:pt x="975698" y="3901638"/>
                    <a:pt x="984132" y="3876333"/>
                  </a:cubicBezTo>
                  <a:close/>
                  <a:moveTo>
                    <a:pt x="829484" y="3876333"/>
                  </a:moveTo>
                  <a:cubicBezTo>
                    <a:pt x="837918" y="3898828"/>
                    <a:pt x="854789" y="3915699"/>
                    <a:pt x="877286" y="3924132"/>
                  </a:cubicBezTo>
                  <a:cubicBezTo>
                    <a:pt x="880097" y="3924132"/>
                    <a:pt x="880097" y="3926946"/>
                    <a:pt x="880097" y="3926946"/>
                  </a:cubicBezTo>
                  <a:cubicBezTo>
                    <a:pt x="880097" y="3929756"/>
                    <a:pt x="877286" y="3929756"/>
                    <a:pt x="877286" y="3929756"/>
                  </a:cubicBezTo>
                  <a:cubicBezTo>
                    <a:pt x="854789" y="3935383"/>
                    <a:pt x="837918" y="3952251"/>
                    <a:pt x="832298" y="3974748"/>
                  </a:cubicBezTo>
                  <a:cubicBezTo>
                    <a:pt x="832298" y="3977558"/>
                    <a:pt x="829484" y="3977558"/>
                    <a:pt x="829484" y="3977558"/>
                  </a:cubicBezTo>
                  <a:cubicBezTo>
                    <a:pt x="826671" y="3977558"/>
                    <a:pt x="826671" y="3974748"/>
                    <a:pt x="826671" y="3974748"/>
                  </a:cubicBezTo>
                  <a:cubicBezTo>
                    <a:pt x="821050" y="3952251"/>
                    <a:pt x="804179" y="3935383"/>
                    <a:pt x="781682" y="3929756"/>
                  </a:cubicBezTo>
                  <a:cubicBezTo>
                    <a:pt x="778872" y="3929756"/>
                    <a:pt x="778872" y="3926946"/>
                    <a:pt x="778872" y="3926946"/>
                  </a:cubicBezTo>
                  <a:cubicBezTo>
                    <a:pt x="778872" y="3924132"/>
                    <a:pt x="781682" y="3924132"/>
                    <a:pt x="781682" y="3924132"/>
                  </a:cubicBezTo>
                  <a:cubicBezTo>
                    <a:pt x="804179" y="3918512"/>
                    <a:pt x="821050" y="3901638"/>
                    <a:pt x="829484" y="3876333"/>
                  </a:cubicBezTo>
                  <a:close/>
                  <a:moveTo>
                    <a:pt x="674833" y="3876333"/>
                  </a:moveTo>
                  <a:cubicBezTo>
                    <a:pt x="683267" y="3898828"/>
                    <a:pt x="700138" y="3915699"/>
                    <a:pt x="722635" y="3924132"/>
                  </a:cubicBezTo>
                  <a:cubicBezTo>
                    <a:pt x="725446" y="3924132"/>
                    <a:pt x="725446" y="3926946"/>
                    <a:pt x="725446" y="3926946"/>
                  </a:cubicBezTo>
                  <a:cubicBezTo>
                    <a:pt x="725446" y="3929756"/>
                    <a:pt x="722635" y="3929756"/>
                    <a:pt x="722635" y="3929756"/>
                  </a:cubicBezTo>
                  <a:cubicBezTo>
                    <a:pt x="700138" y="3935383"/>
                    <a:pt x="683267" y="3952251"/>
                    <a:pt x="677647" y="3974748"/>
                  </a:cubicBezTo>
                  <a:cubicBezTo>
                    <a:pt x="677647" y="3977558"/>
                    <a:pt x="674833" y="3977558"/>
                    <a:pt x="674833" y="3977558"/>
                  </a:cubicBezTo>
                  <a:cubicBezTo>
                    <a:pt x="672020" y="3977558"/>
                    <a:pt x="672020" y="3974748"/>
                    <a:pt x="672020" y="3974748"/>
                  </a:cubicBezTo>
                  <a:cubicBezTo>
                    <a:pt x="666399" y="3952251"/>
                    <a:pt x="649528" y="3935383"/>
                    <a:pt x="627031" y="3929756"/>
                  </a:cubicBezTo>
                  <a:cubicBezTo>
                    <a:pt x="624221" y="3929756"/>
                    <a:pt x="624221" y="3926946"/>
                    <a:pt x="624221" y="3926946"/>
                  </a:cubicBezTo>
                  <a:cubicBezTo>
                    <a:pt x="624221" y="3924132"/>
                    <a:pt x="627031" y="3924132"/>
                    <a:pt x="627031" y="3924132"/>
                  </a:cubicBezTo>
                  <a:cubicBezTo>
                    <a:pt x="649528" y="3918512"/>
                    <a:pt x="666399" y="3901638"/>
                    <a:pt x="674833" y="3876333"/>
                  </a:cubicBezTo>
                  <a:close/>
                  <a:moveTo>
                    <a:pt x="517372" y="3876333"/>
                  </a:moveTo>
                  <a:cubicBezTo>
                    <a:pt x="525806" y="3898828"/>
                    <a:pt x="542677" y="3915699"/>
                    <a:pt x="565174" y="3924132"/>
                  </a:cubicBezTo>
                  <a:cubicBezTo>
                    <a:pt x="567985" y="3924132"/>
                    <a:pt x="567985" y="3926946"/>
                    <a:pt x="567985" y="3926946"/>
                  </a:cubicBezTo>
                  <a:cubicBezTo>
                    <a:pt x="567985" y="3929756"/>
                    <a:pt x="565174" y="3929756"/>
                    <a:pt x="565174" y="3929756"/>
                  </a:cubicBezTo>
                  <a:cubicBezTo>
                    <a:pt x="542677" y="3935383"/>
                    <a:pt x="525806" y="3952251"/>
                    <a:pt x="520183" y="3974748"/>
                  </a:cubicBezTo>
                  <a:cubicBezTo>
                    <a:pt x="520183" y="3977558"/>
                    <a:pt x="517372" y="3977558"/>
                    <a:pt x="517372" y="3977558"/>
                  </a:cubicBezTo>
                  <a:cubicBezTo>
                    <a:pt x="514559" y="3977558"/>
                    <a:pt x="514559" y="3974748"/>
                    <a:pt x="514559" y="3974748"/>
                  </a:cubicBezTo>
                  <a:cubicBezTo>
                    <a:pt x="508938" y="3952251"/>
                    <a:pt x="492065" y="3935383"/>
                    <a:pt x="469570" y="3929756"/>
                  </a:cubicBezTo>
                  <a:cubicBezTo>
                    <a:pt x="466760" y="3929756"/>
                    <a:pt x="466760" y="3926946"/>
                    <a:pt x="466760" y="3926946"/>
                  </a:cubicBezTo>
                  <a:cubicBezTo>
                    <a:pt x="466760" y="3924132"/>
                    <a:pt x="469570" y="3924132"/>
                    <a:pt x="469570" y="3924132"/>
                  </a:cubicBezTo>
                  <a:cubicBezTo>
                    <a:pt x="492065" y="3918512"/>
                    <a:pt x="508938" y="3901638"/>
                    <a:pt x="517372" y="3876333"/>
                  </a:cubicBezTo>
                  <a:close/>
                  <a:moveTo>
                    <a:pt x="362724" y="3876333"/>
                  </a:moveTo>
                  <a:cubicBezTo>
                    <a:pt x="371158" y="3898828"/>
                    <a:pt x="388029" y="3915699"/>
                    <a:pt x="410526" y="3924132"/>
                  </a:cubicBezTo>
                  <a:cubicBezTo>
                    <a:pt x="413337" y="3924132"/>
                    <a:pt x="413337" y="3926946"/>
                    <a:pt x="413337" y="3926946"/>
                  </a:cubicBezTo>
                  <a:cubicBezTo>
                    <a:pt x="413337" y="3929756"/>
                    <a:pt x="410526" y="3929756"/>
                    <a:pt x="410526" y="3929756"/>
                  </a:cubicBezTo>
                  <a:cubicBezTo>
                    <a:pt x="388029" y="3935383"/>
                    <a:pt x="371158" y="3952251"/>
                    <a:pt x="365535" y="3974748"/>
                  </a:cubicBezTo>
                  <a:cubicBezTo>
                    <a:pt x="365535" y="3977558"/>
                    <a:pt x="362724" y="3977558"/>
                    <a:pt x="362724" y="3977558"/>
                  </a:cubicBezTo>
                  <a:cubicBezTo>
                    <a:pt x="359911" y="3977558"/>
                    <a:pt x="359911" y="3974748"/>
                    <a:pt x="359911" y="3974748"/>
                  </a:cubicBezTo>
                  <a:cubicBezTo>
                    <a:pt x="354290" y="3952251"/>
                    <a:pt x="337417" y="3935383"/>
                    <a:pt x="314922" y="3929756"/>
                  </a:cubicBezTo>
                  <a:cubicBezTo>
                    <a:pt x="312112" y="3929756"/>
                    <a:pt x="312112" y="3926946"/>
                    <a:pt x="312112" y="3926946"/>
                  </a:cubicBezTo>
                  <a:cubicBezTo>
                    <a:pt x="312112" y="3924132"/>
                    <a:pt x="314922" y="3924132"/>
                    <a:pt x="314922" y="3924132"/>
                  </a:cubicBezTo>
                  <a:cubicBezTo>
                    <a:pt x="337417" y="3918512"/>
                    <a:pt x="354290" y="3901638"/>
                    <a:pt x="362724" y="3876333"/>
                  </a:cubicBezTo>
                  <a:close/>
                  <a:moveTo>
                    <a:pt x="208073" y="3876333"/>
                  </a:moveTo>
                  <a:cubicBezTo>
                    <a:pt x="216507" y="3898828"/>
                    <a:pt x="233378" y="3915699"/>
                    <a:pt x="255875" y="3924132"/>
                  </a:cubicBezTo>
                  <a:cubicBezTo>
                    <a:pt x="258686" y="3924132"/>
                    <a:pt x="258686" y="3926946"/>
                    <a:pt x="258686" y="3926946"/>
                  </a:cubicBezTo>
                  <a:cubicBezTo>
                    <a:pt x="258686" y="3929756"/>
                    <a:pt x="255875" y="3929756"/>
                    <a:pt x="255875" y="3929756"/>
                  </a:cubicBezTo>
                  <a:cubicBezTo>
                    <a:pt x="233378" y="3935383"/>
                    <a:pt x="216507" y="3952251"/>
                    <a:pt x="210884" y="3974748"/>
                  </a:cubicBezTo>
                  <a:cubicBezTo>
                    <a:pt x="210884" y="3977558"/>
                    <a:pt x="208073" y="3977558"/>
                    <a:pt x="208073" y="3977558"/>
                  </a:cubicBezTo>
                  <a:cubicBezTo>
                    <a:pt x="205260" y="3977558"/>
                    <a:pt x="205260" y="3974748"/>
                    <a:pt x="205260" y="3974748"/>
                  </a:cubicBezTo>
                  <a:cubicBezTo>
                    <a:pt x="199639" y="3952251"/>
                    <a:pt x="182766" y="3935383"/>
                    <a:pt x="160271" y="3929756"/>
                  </a:cubicBezTo>
                  <a:cubicBezTo>
                    <a:pt x="157461" y="3929756"/>
                    <a:pt x="157461" y="3926946"/>
                    <a:pt x="157461" y="3926946"/>
                  </a:cubicBezTo>
                  <a:cubicBezTo>
                    <a:pt x="157461" y="3924132"/>
                    <a:pt x="160271" y="3924132"/>
                    <a:pt x="160271" y="3924132"/>
                  </a:cubicBezTo>
                  <a:cubicBezTo>
                    <a:pt x="182766" y="3918512"/>
                    <a:pt x="199639" y="3901638"/>
                    <a:pt x="208073" y="3876333"/>
                  </a:cubicBezTo>
                  <a:close/>
                  <a:moveTo>
                    <a:pt x="50612" y="3876333"/>
                  </a:moveTo>
                  <a:cubicBezTo>
                    <a:pt x="59049" y="3898828"/>
                    <a:pt x="75920" y="3915699"/>
                    <a:pt x="98414" y="3924132"/>
                  </a:cubicBezTo>
                  <a:cubicBezTo>
                    <a:pt x="101225" y="3924132"/>
                    <a:pt x="101225" y="3926946"/>
                    <a:pt x="101225" y="3926946"/>
                  </a:cubicBezTo>
                  <a:cubicBezTo>
                    <a:pt x="101225" y="3929756"/>
                    <a:pt x="98414" y="3929756"/>
                    <a:pt x="98414" y="3929756"/>
                  </a:cubicBezTo>
                  <a:cubicBezTo>
                    <a:pt x="75920" y="3935383"/>
                    <a:pt x="59049" y="3952251"/>
                    <a:pt x="53426" y="3974748"/>
                  </a:cubicBezTo>
                  <a:cubicBezTo>
                    <a:pt x="53426" y="3977558"/>
                    <a:pt x="50612" y="3977558"/>
                    <a:pt x="50612" y="3977558"/>
                  </a:cubicBezTo>
                  <a:cubicBezTo>
                    <a:pt x="47802" y="3977558"/>
                    <a:pt x="47802" y="3974748"/>
                    <a:pt x="47802" y="3974748"/>
                  </a:cubicBezTo>
                  <a:cubicBezTo>
                    <a:pt x="42178" y="3952251"/>
                    <a:pt x="25307" y="3935383"/>
                    <a:pt x="2813" y="3929756"/>
                  </a:cubicBezTo>
                  <a:cubicBezTo>
                    <a:pt x="0" y="3929756"/>
                    <a:pt x="0" y="3926946"/>
                    <a:pt x="0" y="3926946"/>
                  </a:cubicBezTo>
                  <a:cubicBezTo>
                    <a:pt x="0" y="3924132"/>
                    <a:pt x="2813" y="3924132"/>
                    <a:pt x="2813" y="3924132"/>
                  </a:cubicBezTo>
                  <a:cubicBezTo>
                    <a:pt x="25307" y="3918512"/>
                    <a:pt x="42178" y="3901638"/>
                    <a:pt x="50612" y="3876333"/>
                  </a:cubicBezTo>
                  <a:close/>
                  <a:moveTo>
                    <a:pt x="5184973" y="3718872"/>
                  </a:moveTo>
                  <a:cubicBezTo>
                    <a:pt x="5193410" y="3744177"/>
                    <a:pt x="5210281" y="3761050"/>
                    <a:pt x="5232776" y="3766674"/>
                  </a:cubicBezTo>
                  <a:cubicBezTo>
                    <a:pt x="5235586" y="3766674"/>
                    <a:pt x="5235586" y="3769484"/>
                    <a:pt x="5235586" y="3769484"/>
                  </a:cubicBezTo>
                  <a:cubicBezTo>
                    <a:pt x="5235586" y="3772295"/>
                    <a:pt x="5232776" y="3772295"/>
                    <a:pt x="5232776" y="3772295"/>
                  </a:cubicBezTo>
                  <a:cubicBezTo>
                    <a:pt x="5210281" y="3777921"/>
                    <a:pt x="5193410" y="3794792"/>
                    <a:pt x="5187787" y="3817286"/>
                  </a:cubicBezTo>
                  <a:cubicBezTo>
                    <a:pt x="5187787" y="3820097"/>
                    <a:pt x="5184973" y="3820097"/>
                    <a:pt x="5184973" y="3820097"/>
                  </a:cubicBezTo>
                  <a:cubicBezTo>
                    <a:pt x="5182163" y="3820097"/>
                    <a:pt x="5182163" y="3817286"/>
                    <a:pt x="5182163" y="3817286"/>
                  </a:cubicBezTo>
                  <a:cubicBezTo>
                    <a:pt x="5176540" y="3794792"/>
                    <a:pt x="5159669" y="3777921"/>
                    <a:pt x="5137174" y="3772295"/>
                  </a:cubicBezTo>
                  <a:cubicBezTo>
                    <a:pt x="5134361" y="3772295"/>
                    <a:pt x="5134361" y="3769484"/>
                    <a:pt x="5134361" y="3769484"/>
                  </a:cubicBezTo>
                  <a:cubicBezTo>
                    <a:pt x="5134361" y="3766674"/>
                    <a:pt x="5137174" y="3766674"/>
                    <a:pt x="5137174" y="3766674"/>
                  </a:cubicBezTo>
                  <a:cubicBezTo>
                    <a:pt x="5159669" y="3761050"/>
                    <a:pt x="5176540" y="3744177"/>
                    <a:pt x="5184973" y="3718872"/>
                  </a:cubicBezTo>
                  <a:close/>
                  <a:moveTo>
                    <a:pt x="5030325" y="3718872"/>
                  </a:moveTo>
                  <a:cubicBezTo>
                    <a:pt x="5035949" y="3744177"/>
                    <a:pt x="5055630" y="3761050"/>
                    <a:pt x="5078128" y="3766674"/>
                  </a:cubicBezTo>
                  <a:cubicBezTo>
                    <a:pt x="5080938" y="3766674"/>
                    <a:pt x="5080938" y="3769484"/>
                    <a:pt x="5080938" y="3769484"/>
                  </a:cubicBezTo>
                  <a:cubicBezTo>
                    <a:pt x="5080938" y="3772295"/>
                    <a:pt x="5078128" y="3772295"/>
                    <a:pt x="5078128" y="3772295"/>
                  </a:cubicBezTo>
                  <a:cubicBezTo>
                    <a:pt x="5055630" y="3777921"/>
                    <a:pt x="5038759" y="3794792"/>
                    <a:pt x="5033136" y="3817286"/>
                  </a:cubicBezTo>
                  <a:cubicBezTo>
                    <a:pt x="5033136" y="3820097"/>
                    <a:pt x="5030325" y="3820097"/>
                    <a:pt x="5030325" y="3820097"/>
                  </a:cubicBezTo>
                  <a:cubicBezTo>
                    <a:pt x="5027512" y="3820097"/>
                    <a:pt x="5027512" y="3817286"/>
                    <a:pt x="5027512" y="3817286"/>
                  </a:cubicBezTo>
                  <a:cubicBezTo>
                    <a:pt x="5021892" y="3794792"/>
                    <a:pt x="5005018" y="3777921"/>
                    <a:pt x="4982523" y="3772295"/>
                  </a:cubicBezTo>
                  <a:cubicBezTo>
                    <a:pt x="4979713" y="3772295"/>
                    <a:pt x="4979713" y="3769484"/>
                    <a:pt x="4979713" y="3769484"/>
                  </a:cubicBezTo>
                  <a:cubicBezTo>
                    <a:pt x="4979713" y="3766674"/>
                    <a:pt x="4982523" y="3766674"/>
                    <a:pt x="4982523" y="3766674"/>
                  </a:cubicBezTo>
                  <a:cubicBezTo>
                    <a:pt x="5005018" y="3761050"/>
                    <a:pt x="5021892" y="3744177"/>
                    <a:pt x="5030325" y="3718872"/>
                  </a:cubicBezTo>
                  <a:close/>
                  <a:moveTo>
                    <a:pt x="4872861" y="3718872"/>
                  </a:moveTo>
                  <a:cubicBezTo>
                    <a:pt x="4881298" y="3744177"/>
                    <a:pt x="4898166" y="3761050"/>
                    <a:pt x="4920664" y="3766674"/>
                  </a:cubicBezTo>
                  <a:cubicBezTo>
                    <a:pt x="4923474" y="3766674"/>
                    <a:pt x="4923474" y="3769484"/>
                    <a:pt x="4923474" y="3769484"/>
                  </a:cubicBezTo>
                  <a:cubicBezTo>
                    <a:pt x="4923474" y="3772295"/>
                    <a:pt x="4920664" y="3772295"/>
                    <a:pt x="4920664" y="3772295"/>
                  </a:cubicBezTo>
                  <a:cubicBezTo>
                    <a:pt x="4898166" y="3777921"/>
                    <a:pt x="4881298" y="3794792"/>
                    <a:pt x="4875675" y="3817286"/>
                  </a:cubicBezTo>
                  <a:cubicBezTo>
                    <a:pt x="4875675" y="3820097"/>
                    <a:pt x="4872861" y="3820097"/>
                    <a:pt x="4872861" y="3820097"/>
                  </a:cubicBezTo>
                  <a:cubicBezTo>
                    <a:pt x="4870048" y="3820097"/>
                    <a:pt x="4870048" y="3817286"/>
                    <a:pt x="4870048" y="3817286"/>
                  </a:cubicBezTo>
                  <a:cubicBezTo>
                    <a:pt x="4864428" y="3794792"/>
                    <a:pt x="4847557" y="3777921"/>
                    <a:pt x="4825062" y="3772295"/>
                  </a:cubicBezTo>
                  <a:cubicBezTo>
                    <a:pt x="4822249" y="3772295"/>
                    <a:pt x="4822249" y="3769484"/>
                    <a:pt x="4822249" y="3769484"/>
                  </a:cubicBezTo>
                  <a:cubicBezTo>
                    <a:pt x="4822249" y="3766674"/>
                    <a:pt x="4825062" y="3766674"/>
                    <a:pt x="4825062" y="3766674"/>
                  </a:cubicBezTo>
                  <a:cubicBezTo>
                    <a:pt x="4847557" y="3761050"/>
                    <a:pt x="4864428" y="3744177"/>
                    <a:pt x="4872861" y="3718872"/>
                  </a:cubicBezTo>
                  <a:close/>
                  <a:moveTo>
                    <a:pt x="4718213" y="3718872"/>
                  </a:moveTo>
                  <a:cubicBezTo>
                    <a:pt x="4726650" y="3744177"/>
                    <a:pt x="4743518" y="3761050"/>
                    <a:pt x="4766016" y="3766674"/>
                  </a:cubicBezTo>
                  <a:cubicBezTo>
                    <a:pt x="4768826" y="3766674"/>
                    <a:pt x="4768826" y="3769484"/>
                    <a:pt x="4768826" y="3769484"/>
                  </a:cubicBezTo>
                  <a:cubicBezTo>
                    <a:pt x="4768826" y="3772295"/>
                    <a:pt x="4766016" y="3772295"/>
                    <a:pt x="4766016" y="3772295"/>
                  </a:cubicBezTo>
                  <a:cubicBezTo>
                    <a:pt x="4743518" y="3777921"/>
                    <a:pt x="4726650" y="3794792"/>
                    <a:pt x="4721027" y="3817286"/>
                  </a:cubicBezTo>
                  <a:cubicBezTo>
                    <a:pt x="4721027" y="3820097"/>
                    <a:pt x="4718213" y="3820097"/>
                    <a:pt x="4718213" y="3820097"/>
                  </a:cubicBezTo>
                  <a:cubicBezTo>
                    <a:pt x="4715400" y="3820097"/>
                    <a:pt x="4715400" y="3817286"/>
                    <a:pt x="4715400" y="3817286"/>
                  </a:cubicBezTo>
                  <a:cubicBezTo>
                    <a:pt x="4709780" y="3794792"/>
                    <a:pt x="4692909" y="3777921"/>
                    <a:pt x="4670414" y="3772295"/>
                  </a:cubicBezTo>
                  <a:cubicBezTo>
                    <a:pt x="4667601" y="3772295"/>
                    <a:pt x="4667601" y="3769484"/>
                    <a:pt x="4667601" y="3769484"/>
                  </a:cubicBezTo>
                  <a:cubicBezTo>
                    <a:pt x="4667601" y="3766674"/>
                    <a:pt x="4670414" y="3766674"/>
                    <a:pt x="4670414" y="3766674"/>
                  </a:cubicBezTo>
                  <a:cubicBezTo>
                    <a:pt x="4692909" y="3761050"/>
                    <a:pt x="4709780" y="3744177"/>
                    <a:pt x="4718213" y="3718872"/>
                  </a:cubicBezTo>
                  <a:close/>
                  <a:moveTo>
                    <a:pt x="4563563" y="3718872"/>
                  </a:moveTo>
                  <a:cubicBezTo>
                    <a:pt x="4571999" y="3744177"/>
                    <a:pt x="4588867" y="3761050"/>
                    <a:pt x="4611365" y="3766674"/>
                  </a:cubicBezTo>
                  <a:cubicBezTo>
                    <a:pt x="4614175" y="3766674"/>
                    <a:pt x="4614175" y="3769484"/>
                    <a:pt x="4614175" y="3769484"/>
                  </a:cubicBezTo>
                  <a:cubicBezTo>
                    <a:pt x="4614175" y="3772295"/>
                    <a:pt x="4611365" y="3772295"/>
                    <a:pt x="4611365" y="3772295"/>
                  </a:cubicBezTo>
                  <a:cubicBezTo>
                    <a:pt x="4588867" y="3777921"/>
                    <a:pt x="4571999" y="3794792"/>
                    <a:pt x="4566376" y="3817286"/>
                  </a:cubicBezTo>
                  <a:cubicBezTo>
                    <a:pt x="4566376" y="3820097"/>
                    <a:pt x="4563563" y="3820097"/>
                    <a:pt x="4563563" y="3820097"/>
                  </a:cubicBezTo>
                  <a:cubicBezTo>
                    <a:pt x="4560749" y="3820097"/>
                    <a:pt x="4560749" y="3817286"/>
                    <a:pt x="4560749" y="3817286"/>
                  </a:cubicBezTo>
                  <a:cubicBezTo>
                    <a:pt x="4555129" y="3794792"/>
                    <a:pt x="4538258" y="3777921"/>
                    <a:pt x="4515763" y="3772295"/>
                  </a:cubicBezTo>
                  <a:cubicBezTo>
                    <a:pt x="4512950" y="3772295"/>
                    <a:pt x="4512950" y="3769484"/>
                    <a:pt x="4512950" y="3769484"/>
                  </a:cubicBezTo>
                  <a:cubicBezTo>
                    <a:pt x="4512950" y="3766674"/>
                    <a:pt x="4515763" y="3766674"/>
                    <a:pt x="4515763" y="3766674"/>
                  </a:cubicBezTo>
                  <a:cubicBezTo>
                    <a:pt x="4538258" y="3761050"/>
                    <a:pt x="4555129" y="3744177"/>
                    <a:pt x="4563563" y="3718872"/>
                  </a:cubicBezTo>
                  <a:close/>
                  <a:moveTo>
                    <a:pt x="4406104" y="3718872"/>
                  </a:moveTo>
                  <a:cubicBezTo>
                    <a:pt x="4414538" y="3744177"/>
                    <a:pt x="4431409" y="3761050"/>
                    <a:pt x="4453907" y="3766674"/>
                  </a:cubicBezTo>
                  <a:cubicBezTo>
                    <a:pt x="4456717" y="3766674"/>
                    <a:pt x="4456717" y="3769484"/>
                    <a:pt x="4456717" y="3769484"/>
                  </a:cubicBezTo>
                  <a:cubicBezTo>
                    <a:pt x="4456717" y="3772295"/>
                    <a:pt x="4453907" y="3772295"/>
                    <a:pt x="4453907" y="3772295"/>
                  </a:cubicBezTo>
                  <a:cubicBezTo>
                    <a:pt x="4431409" y="3777921"/>
                    <a:pt x="4414538" y="3794792"/>
                    <a:pt x="4408915" y="3817286"/>
                  </a:cubicBezTo>
                  <a:cubicBezTo>
                    <a:pt x="4408915" y="3820097"/>
                    <a:pt x="4406104" y="3820097"/>
                    <a:pt x="4406104" y="3820097"/>
                  </a:cubicBezTo>
                  <a:cubicBezTo>
                    <a:pt x="4403291" y="3820097"/>
                    <a:pt x="4403291" y="3817286"/>
                    <a:pt x="4403291" y="3817286"/>
                  </a:cubicBezTo>
                  <a:cubicBezTo>
                    <a:pt x="4397671" y="3794792"/>
                    <a:pt x="4380797" y="3777921"/>
                    <a:pt x="4358302" y="3772295"/>
                  </a:cubicBezTo>
                  <a:cubicBezTo>
                    <a:pt x="4355492" y="3772295"/>
                    <a:pt x="4355492" y="3769484"/>
                    <a:pt x="4355492" y="3769484"/>
                  </a:cubicBezTo>
                  <a:cubicBezTo>
                    <a:pt x="4355492" y="3766674"/>
                    <a:pt x="4358302" y="3766674"/>
                    <a:pt x="4358302" y="3766674"/>
                  </a:cubicBezTo>
                  <a:cubicBezTo>
                    <a:pt x="4380797" y="3761050"/>
                    <a:pt x="4397671" y="3744177"/>
                    <a:pt x="4406104" y="3718872"/>
                  </a:cubicBezTo>
                  <a:close/>
                  <a:moveTo>
                    <a:pt x="4251453" y="3718872"/>
                  </a:moveTo>
                  <a:cubicBezTo>
                    <a:pt x="4259887" y="3744177"/>
                    <a:pt x="4276758" y="3761050"/>
                    <a:pt x="4299256" y="3766674"/>
                  </a:cubicBezTo>
                  <a:cubicBezTo>
                    <a:pt x="4302066" y="3766674"/>
                    <a:pt x="4302066" y="3769484"/>
                    <a:pt x="4302066" y="3769484"/>
                  </a:cubicBezTo>
                  <a:cubicBezTo>
                    <a:pt x="4302066" y="3772295"/>
                    <a:pt x="4299256" y="3772295"/>
                    <a:pt x="4299256" y="3772295"/>
                  </a:cubicBezTo>
                  <a:cubicBezTo>
                    <a:pt x="4276758" y="3777921"/>
                    <a:pt x="4259887" y="3794792"/>
                    <a:pt x="4254264" y="3817286"/>
                  </a:cubicBezTo>
                  <a:cubicBezTo>
                    <a:pt x="4254264" y="3820097"/>
                    <a:pt x="4251453" y="3820097"/>
                    <a:pt x="4251453" y="3820097"/>
                  </a:cubicBezTo>
                  <a:cubicBezTo>
                    <a:pt x="4248640" y="3820097"/>
                    <a:pt x="4248640" y="3817286"/>
                    <a:pt x="4248640" y="3817286"/>
                  </a:cubicBezTo>
                  <a:cubicBezTo>
                    <a:pt x="4243020" y="3794792"/>
                    <a:pt x="4226146" y="3777921"/>
                    <a:pt x="4203651" y="3772295"/>
                  </a:cubicBezTo>
                  <a:cubicBezTo>
                    <a:pt x="4200841" y="3772295"/>
                    <a:pt x="4200841" y="3769484"/>
                    <a:pt x="4200841" y="3769484"/>
                  </a:cubicBezTo>
                  <a:cubicBezTo>
                    <a:pt x="4200841" y="3766674"/>
                    <a:pt x="4203651" y="3766674"/>
                    <a:pt x="4203651" y="3766674"/>
                  </a:cubicBezTo>
                  <a:cubicBezTo>
                    <a:pt x="4226146" y="3761050"/>
                    <a:pt x="4243020" y="3744177"/>
                    <a:pt x="4251453" y="3718872"/>
                  </a:cubicBezTo>
                  <a:close/>
                  <a:moveTo>
                    <a:pt x="4096805" y="3718872"/>
                  </a:moveTo>
                  <a:cubicBezTo>
                    <a:pt x="4105239" y="3744177"/>
                    <a:pt x="4122110" y="3761050"/>
                    <a:pt x="4144608" y="3766674"/>
                  </a:cubicBezTo>
                  <a:cubicBezTo>
                    <a:pt x="4147418" y="3766674"/>
                    <a:pt x="4147418" y="3769484"/>
                    <a:pt x="4147418" y="3769484"/>
                  </a:cubicBezTo>
                  <a:cubicBezTo>
                    <a:pt x="4147418" y="3772295"/>
                    <a:pt x="4144608" y="3772295"/>
                    <a:pt x="4144608" y="3772295"/>
                  </a:cubicBezTo>
                  <a:cubicBezTo>
                    <a:pt x="4122110" y="3777921"/>
                    <a:pt x="4105239" y="3794792"/>
                    <a:pt x="4099616" y="3817286"/>
                  </a:cubicBezTo>
                  <a:cubicBezTo>
                    <a:pt x="4099616" y="3820097"/>
                    <a:pt x="4096805" y="3820097"/>
                    <a:pt x="4096805" y="3820097"/>
                  </a:cubicBezTo>
                  <a:cubicBezTo>
                    <a:pt x="4093992" y="3820097"/>
                    <a:pt x="4093992" y="3817286"/>
                    <a:pt x="4093992" y="3817286"/>
                  </a:cubicBezTo>
                  <a:cubicBezTo>
                    <a:pt x="4088372" y="3794792"/>
                    <a:pt x="4071498" y="3777921"/>
                    <a:pt x="4049003" y="3772295"/>
                  </a:cubicBezTo>
                  <a:cubicBezTo>
                    <a:pt x="4046193" y="3772295"/>
                    <a:pt x="4046193" y="3769484"/>
                    <a:pt x="4046193" y="3769484"/>
                  </a:cubicBezTo>
                  <a:cubicBezTo>
                    <a:pt x="4046193" y="3766674"/>
                    <a:pt x="4049003" y="3766674"/>
                    <a:pt x="4049003" y="3766674"/>
                  </a:cubicBezTo>
                  <a:cubicBezTo>
                    <a:pt x="4071498" y="3761050"/>
                    <a:pt x="4088372" y="3744177"/>
                    <a:pt x="4096805" y="3718872"/>
                  </a:cubicBezTo>
                  <a:close/>
                  <a:moveTo>
                    <a:pt x="3939345" y="3718872"/>
                  </a:moveTo>
                  <a:cubicBezTo>
                    <a:pt x="3947781" y="3744177"/>
                    <a:pt x="3964649" y="3761050"/>
                    <a:pt x="3987147" y="3766674"/>
                  </a:cubicBezTo>
                  <a:cubicBezTo>
                    <a:pt x="3989957" y="3766674"/>
                    <a:pt x="3989957" y="3769484"/>
                    <a:pt x="3989957" y="3769484"/>
                  </a:cubicBezTo>
                  <a:cubicBezTo>
                    <a:pt x="3989957" y="3772295"/>
                    <a:pt x="3987147" y="3772295"/>
                    <a:pt x="3987147" y="3772295"/>
                  </a:cubicBezTo>
                  <a:cubicBezTo>
                    <a:pt x="3964649" y="3777921"/>
                    <a:pt x="3947781" y="3794792"/>
                    <a:pt x="3942155" y="3817286"/>
                  </a:cubicBezTo>
                  <a:cubicBezTo>
                    <a:pt x="3942155" y="3820097"/>
                    <a:pt x="3939345" y="3820097"/>
                    <a:pt x="3939345" y="3820097"/>
                  </a:cubicBezTo>
                  <a:cubicBezTo>
                    <a:pt x="3936531" y="3820097"/>
                    <a:pt x="3936531" y="3817286"/>
                    <a:pt x="3936531" y="3817286"/>
                  </a:cubicBezTo>
                  <a:cubicBezTo>
                    <a:pt x="3930911" y="3794792"/>
                    <a:pt x="3914037" y="3777921"/>
                    <a:pt x="3891545" y="3772295"/>
                  </a:cubicBezTo>
                  <a:cubicBezTo>
                    <a:pt x="3888732" y="3772295"/>
                    <a:pt x="3888732" y="3769484"/>
                    <a:pt x="3888732" y="3769484"/>
                  </a:cubicBezTo>
                  <a:cubicBezTo>
                    <a:pt x="3888732" y="3766674"/>
                    <a:pt x="3891545" y="3766674"/>
                    <a:pt x="3891545" y="3766674"/>
                  </a:cubicBezTo>
                  <a:cubicBezTo>
                    <a:pt x="3914037" y="3761050"/>
                    <a:pt x="3930911" y="3744177"/>
                    <a:pt x="3939345" y="3718872"/>
                  </a:cubicBezTo>
                  <a:close/>
                  <a:moveTo>
                    <a:pt x="3784693" y="3718872"/>
                  </a:moveTo>
                  <a:cubicBezTo>
                    <a:pt x="3793130" y="3744177"/>
                    <a:pt x="3809998" y="3761050"/>
                    <a:pt x="3832496" y="3766674"/>
                  </a:cubicBezTo>
                  <a:cubicBezTo>
                    <a:pt x="3835306" y="3766674"/>
                    <a:pt x="3835306" y="3769484"/>
                    <a:pt x="3835306" y="3769484"/>
                  </a:cubicBezTo>
                  <a:cubicBezTo>
                    <a:pt x="3835306" y="3772295"/>
                    <a:pt x="3832496" y="3772295"/>
                    <a:pt x="3832496" y="3772295"/>
                  </a:cubicBezTo>
                  <a:cubicBezTo>
                    <a:pt x="3809998" y="3777921"/>
                    <a:pt x="3793130" y="3794792"/>
                    <a:pt x="3787504" y="3817286"/>
                  </a:cubicBezTo>
                  <a:cubicBezTo>
                    <a:pt x="3787504" y="3820097"/>
                    <a:pt x="3784693" y="3820097"/>
                    <a:pt x="3784693" y="3820097"/>
                  </a:cubicBezTo>
                  <a:cubicBezTo>
                    <a:pt x="3781880" y="3820097"/>
                    <a:pt x="3781880" y="3817286"/>
                    <a:pt x="3781880" y="3817286"/>
                  </a:cubicBezTo>
                  <a:cubicBezTo>
                    <a:pt x="3776260" y="3794792"/>
                    <a:pt x="3759386" y="3777921"/>
                    <a:pt x="3736894" y="3772295"/>
                  </a:cubicBezTo>
                  <a:cubicBezTo>
                    <a:pt x="3734081" y="3772295"/>
                    <a:pt x="3734081" y="3769484"/>
                    <a:pt x="3734081" y="3769484"/>
                  </a:cubicBezTo>
                  <a:cubicBezTo>
                    <a:pt x="3734081" y="3766674"/>
                    <a:pt x="3736894" y="3766674"/>
                    <a:pt x="3736894" y="3766674"/>
                  </a:cubicBezTo>
                  <a:cubicBezTo>
                    <a:pt x="3759386" y="3761050"/>
                    <a:pt x="3776260" y="3744177"/>
                    <a:pt x="3784693" y="3718872"/>
                  </a:cubicBezTo>
                  <a:close/>
                  <a:moveTo>
                    <a:pt x="3630045" y="3718872"/>
                  </a:moveTo>
                  <a:cubicBezTo>
                    <a:pt x="3638482" y="3744177"/>
                    <a:pt x="3655350" y="3761050"/>
                    <a:pt x="3677848" y="3766674"/>
                  </a:cubicBezTo>
                  <a:cubicBezTo>
                    <a:pt x="3680658" y="3766674"/>
                    <a:pt x="3680658" y="3769484"/>
                    <a:pt x="3680658" y="3769484"/>
                  </a:cubicBezTo>
                  <a:cubicBezTo>
                    <a:pt x="3680658" y="3772295"/>
                    <a:pt x="3677848" y="3772295"/>
                    <a:pt x="3677848" y="3772295"/>
                  </a:cubicBezTo>
                  <a:cubicBezTo>
                    <a:pt x="3655350" y="3777921"/>
                    <a:pt x="3638482" y="3794792"/>
                    <a:pt x="3632856" y="3817286"/>
                  </a:cubicBezTo>
                  <a:cubicBezTo>
                    <a:pt x="3632856" y="3820097"/>
                    <a:pt x="3630045" y="3820097"/>
                    <a:pt x="3630045" y="3820097"/>
                  </a:cubicBezTo>
                  <a:cubicBezTo>
                    <a:pt x="3627232" y="3820097"/>
                    <a:pt x="3627232" y="3817286"/>
                    <a:pt x="3627232" y="3817286"/>
                  </a:cubicBezTo>
                  <a:cubicBezTo>
                    <a:pt x="3621612" y="3794792"/>
                    <a:pt x="3604738" y="3777921"/>
                    <a:pt x="3582246" y="3772295"/>
                  </a:cubicBezTo>
                  <a:cubicBezTo>
                    <a:pt x="3579433" y="3772295"/>
                    <a:pt x="3579433" y="3769484"/>
                    <a:pt x="3579433" y="3769484"/>
                  </a:cubicBezTo>
                  <a:cubicBezTo>
                    <a:pt x="3579433" y="3766674"/>
                    <a:pt x="3582246" y="3766674"/>
                    <a:pt x="3582246" y="3766674"/>
                  </a:cubicBezTo>
                  <a:cubicBezTo>
                    <a:pt x="3604738" y="3761050"/>
                    <a:pt x="3621612" y="3744177"/>
                    <a:pt x="3630045" y="3718872"/>
                  </a:cubicBezTo>
                  <a:close/>
                  <a:moveTo>
                    <a:pt x="3472581" y="3718872"/>
                  </a:moveTo>
                  <a:cubicBezTo>
                    <a:pt x="3481018" y="3744177"/>
                    <a:pt x="3500700" y="3761050"/>
                    <a:pt x="3520384" y="3766674"/>
                  </a:cubicBezTo>
                  <a:cubicBezTo>
                    <a:pt x="3523194" y="3766674"/>
                    <a:pt x="3523194" y="3769484"/>
                    <a:pt x="3523194" y="3769484"/>
                  </a:cubicBezTo>
                  <a:cubicBezTo>
                    <a:pt x="3523194" y="3772295"/>
                    <a:pt x="3520384" y="3772295"/>
                    <a:pt x="3520384" y="3772295"/>
                  </a:cubicBezTo>
                  <a:cubicBezTo>
                    <a:pt x="3497889" y="3777921"/>
                    <a:pt x="3481018" y="3794792"/>
                    <a:pt x="3475395" y="3817286"/>
                  </a:cubicBezTo>
                  <a:cubicBezTo>
                    <a:pt x="3475395" y="3820097"/>
                    <a:pt x="3472581" y="3820097"/>
                    <a:pt x="3472581" y="3820097"/>
                  </a:cubicBezTo>
                  <a:cubicBezTo>
                    <a:pt x="3469771" y="3820097"/>
                    <a:pt x="3469771" y="3817286"/>
                    <a:pt x="3469771" y="3817286"/>
                  </a:cubicBezTo>
                  <a:cubicBezTo>
                    <a:pt x="3464148" y="3794792"/>
                    <a:pt x="3447277" y="3777921"/>
                    <a:pt x="3424782" y="3772295"/>
                  </a:cubicBezTo>
                  <a:cubicBezTo>
                    <a:pt x="3421969" y="3772295"/>
                    <a:pt x="3421969" y="3769484"/>
                    <a:pt x="3421969" y="3769484"/>
                  </a:cubicBezTo>
                  <a:cubicBezTo>
                    <a:pt x="3421969" y="3766674"/>
                    <a:pt x="3424782" y="3766674"/>
                    <a:pt x="3424782" y="3766674"/>
                  </a:cubicBezTo>
                  <a:cubicBezTo>
                    <a:pt x="3447277" y="3761050"/>
                    <a:pt x="3464148" y="3744177"/>
                    <a:pt x="3472581" y="3718872"/>
                  </a:cubicBezTo>
                  <a:close/>
                  <a:moveTo>
                    <a:pt x="3317933" y="3718872"/>
                  </a:moveTo>
                  <a:cubicBezTo>
                    <a:pt x="3326370" y="3744177"/>
                    <a:pt x="3343241" y="3761050"/>
                    <a:pt x="3365736" y="3766674"/>
                  </a:cubicBezTo>
                  <a:cubicBezTo>
                    <a:pt x="3368546" y="3766674"/>
                    <a:pt x="3368546" y="3769484"/>
                    <a:pt x="3368546" y="3769484"/>
                  </a:cubicBezTo>
                  <a:cubicBezTo>
                    <a:pt x="3368546" y="3772295"/>
                    <a:pt x="3365736" y="3772295"/>
                    <a:pt x="3365736" y="3772295"/>
                  </a:cubicBezTo>
                  <a:cubicBezTo>
                    <a:pt x="3343241" y="3777921"/>
                    <a:pt x="3326370" y="3794792"/>
                    <a:pt x="3320747" y="3817286"/>
                  </a:cubicBezTo>
                  <a:cubicBezTo>
                    <a:pt x="3320747" y="3820097"/>
                    <a:pt x="3317933" y="3820097"/>
                    <a:pt x="3317933" y="3820097"/>
                  </a:cubicBezTo>
                  <a:cubicBezTo>
                    <a:pt x="3315123" y="3820097"/>
                    <a:pt x="3315123" y="3817286"/>
                    <a:pt x="3315123" y="3817286"/>
                  </a:cubicBezTo>
                  <a:cubicBezTo>
                    <a:pt x="3309500" y="3794792"/>
                    <a:pt x="3292629" y="3777921"/>
                    <a:pt x="3270134" y="3772295"/>
                  </a:cubicBezTo>
                  <a:cubicBezTo>
                    <a:pt x="3267321" y="3772295"/>
                    <a:pt x="3267321" y="3769484"/>
                    <a:pt x="3267321" y="3769484"/>
                  </a:cubicBezTo>
                  <a:cubicBezTo>
                    <a:pt x="3267321" y="3766674"/>
                    <a:pt x="3270134" y="3766674"/>
                    <a:pt x="3270134" y="3766674"/>
                  </a:cubicBezTo>
                  <a:cubicBezTo>
                    <a:pt x="3292629" y="3761050"/>
                    <a:pt x="3309500" y="3744177"/>
                    <a:pt x="3317933" y="3718872"/>
                  </a:cubicBezTo>
                  <a:close/>
                  <a:moveTo>
                    <a:pt x="3163283" y="3718872"/>
                  </a:moveTo>
                  <a:cubicBezTo>
                    <a:pt x="3171719" y="3744177"/>
                    <a:pt x="3188590" y="3761050"/>
                    <a:pt x="3211085" y="3766674"/>
                  </a:cubicBezTo>
                  <a:cubicBezTo>
                    <a:pt x="3213895" y="3766674"/>
                    <a:pt x="3213895" y="3769484"/>
                    <a:pt x="3213895" y="3769484"/>
                  </a:cubicBezTo>
                  <a:cubicBezTo>
                    <a:pt x="3213895" y="3772295"/>
                    <a:pt x="3211085" y="3772295"/>
                    <a:pt x="3211085" y="3772295"/>
                  </a:cubicBezTo>
                  <a:cubicBezTo>
                    <a:pt x="3188590" y="3777921"/>
                    <a:pt x="3171719" y="3794792"/>
                    <a:pt x="3166096" y="3817286"/>
                  </a:cubicBezTo>
                  <a:cubicBezTo>
                    <a:pt x="3166096" y="3820097"/>
                    <a:pt x="3163283" y="3820097"/>
                    <a:pt x="3163283" y="3820097"/>
                  </a:cubicBezTo>
                  <a:cubicBezTo>
                    <a:pt x="3160472" y="3820097"/>
                    <a:pt x="3160472" y="3817286"/>
                    <a:pt x="3160472" y="3817286"/>
                  </a:cubicBezTo>
                  <a:cubicBezTo>
                    <a:pt x="3154849" y="3794792"/>
                    <a:pt x="3137978" y="3777921"/>
                    <a:pt x="3115483" y="3772295"/>
                  </a:cubicBezTo>
                  <a:cubicBezTo>
                    <a:pt x="3112670" y="3772295"/>
                    <a:pt x="3112670" y="3769484"/>
                    <a:pt x="3112670" y="3769484"/>
                  </a:cubicBezTo>
                  <a:cubicBezTo>
                    <a:pt x="3112670" y="3766674"/>
                    <a:pt x="3115483" y="3766674"/>
                    <a:pt x="3115483" y="3766674"/>
                  </a:cubicBezTo>
                  <a:cubicBezTo>
                    <a:pt x="3137978" y="3761050"/>
                    <a:pt x="3154849" y="3744177"/>
                    <a:pt x="3163283" y="3718872"/>
                  </a:cubicBezTo>
                  <a:close/>
                  <a:moveTo>
                    <a:pt x="3005823" y="3718872"/>
                  </a:moveTo>
                  <a:cubicBezTo>
                    <a:pt x="3014257" y="3744177"/>
                    <a:pt x="3033942" y="3761050"/>
                    <a:pt x="3053626" y="3766674"/>
                  </a:cubicBezTo>
                  <a:cubicBezTo>
                    <a:pt x="3056436" y="3766674"/>
                    <a:pt x="3056436" y="3769484"/>
                    <a:pt x="3056436" y="3769484"/>
                  </a:cubicBezTo>
                  <a:cubicBezTo>
                    <a:pt x="3056436" y="3772295"/>
                    <a:pt x="3053626" y="3772295"/>
                    <a:pt x="3053626" y="3772295"/>
                  </a:cubicBezTo>
                  <a:cubicBezTo>
                    <a:pt x="3031128" y="3777921"/>
                    <a:pt x="3014257" y="3794792"/>
                    <a:pt x="3008634" y="3817286"/>
                  </a:cubicBezTo>
                  <a:cubicBezTo>
                    <a:pt x="3008634" y="3820097"/>
                    <a:pt x="3005823" y="3820097"/>
                    <a:pt x="3005823" y="3820097"/>
                  </a:cubicBezTo>
                  <a:cubicBezTo>
                    <a:pt x="3003010" y="3820097"/>
                    <a:pt x="3003010" y="3817286"/>
                    <a:pt x="3003010" y="3817286"/>
                  </a:cubicBezTo>
                  <a:cubicBezTo>
                    <a:pt x="2997390" y="3794792"/>
                    <a:pt x="2980516" y="3777921"/>
                    <a:pt x="2958021" y="3772295"/>
                  </a:cubicBezTo>
                  <a:cubicBezTo>
                    <a:pt x="2955211" y="3772295"/>
                    <a:pt x="2955211" y="3769484"/>
                    <a:pt x="2955211" y="3769484"/>
                  </a:cubicBezTo>
                  <a:cubicBezTo>
                    <a:pt x="2955211" y="3766674"/>
                    <a:pt x="2958021" y="3766674"/>
                    <a:pt x="2958021" y="3766674"/>
                  </a:cubicBezTo>
                  <a:cubicBezTo>
                    <a:pt x="2980516" y="3761050"/>
                    <a:pt x="2997390" y="3744177"/>
                    <a:pt x="3005823" y="3718872"/>
                  </a:cubicBezTo>
                  <a:close/>
                  <a:moveTo>
                    <a:pt x="2851172" y="3718872"/>
                  </a:moveTo>
                  <a:cubicBezTo>
                    <a:pt x="2859606" y="3744177"/>
                    <a:pt x="2876477" y="3761050"/>
                    <a:pt x="2898975" y="3766674"/>
                  </a:cubicBezTo>
                  <a:cubicBezTo>
                    <a:pt x="2901785" y="3766674"/>
                    <a:pt x="2901785" y="3769484"/>
                    <a:pt x="2901785" y="3769484"/>
                  </a:cubicBezTo>
                  <a:cubicBezTo>
                    <a:pt x="2901785" y="3772295"/>
                    <a:pt x="2898975" y="3772295"/>
                    <a:pt x="2898975" y="3772295"/>
                  </a:cubicBezTo>
                  <a:cubicBezTo>
                    <a:pt x="2876477" y="3777921"/>
                    <a:pt x="2859606" y="3794792"/>
                    <a:pt x="2853983" y="3817286"/>
                  </a:cubicBezTo>
                  <a:cubicBezTo>
                    <a:pt x="2853983" y="3820097"/>
                    <a:pt x="2851172" y="3820097"/>
                    <a:pt x="2851172" y="3820097"/>
                  </a:cubicBezTo>
                  <a:cubicBezTo>
                    <a:pt x="2848359" y="3820097"/>
                    <a:pt x="2848359" y="3817286"/>
                    <a:pt x="2848359" y="3817286"/>
                  </a:cubicBezTo>
                  <a:cubicBezTo>
                    <a:pt x="2842739" y="3794792"/>
                    <a:pt x="2825865" y="3777921"/>
                    <a:pt x="2803370" y="3772295"/>
                  </a:cubicBezTo>
                  <a:cubicBezTo>
                    <a:pt x="2800560" y="3772295"/>
                    <a:pt x="2800560" y="3769484"/>
                    <a:pt x="2800560" y="3769484"/>
                  </a:cubicBezTo>
                  <a:cubicBezTo>
                    <a:pt x="2800560" y="3766674"/>
                    <a:pt x="2803370" y="3766674"/>
                    <a:pt x="2803370" y="3766674"/>
                  </a:cubicBezTo>
                  <a:cubicBezTo>
                    <a:pt x="2825865" y="3761050"/>
                    <a:pt x="2842739" y="3744177"/>
                    <a:pt x="2851172" y="3718872"/>
                  </a:cubicBezTo>
                  <a:close/>
                  <a:moveTo>
                    <a:pt x="2696525" y="3718872"/>
                  </a:moveTo>
                  <a:cubicBezTo>
                    <a:pt x="2704959" y="3744177"/>
                    <a:pt x="2721830" y="3761050"/>
                    <a:pt x="2744328" y="3766674"/>
                  </a:cubicBezTo>
                  <a:cubicBezTo>
                    <a:pt x="2747138" y="3766674"/>
                    <a:pt x="2747138" y="3769484"/>
                    <a:pt x="2747138" y="3769484"/>
                  </a:cubicBezTo>
                  <a:cubicBezTo>
                    <a:pt x="2747138" y="3772295"/>
                    <a:pt x="2744328" y="3772295"/>
                    <a:pt x="2744328" y="3772295"/>
                  </a:cubicBezTo>
                  <a:cubicBezTo>
                    <a:pt x="2721830" y="3777921"/>
                    <a:pt x="2704959" y="3794792"/>
                    <a:pt x="2699336" y="3817286"/>
                  </a:cubicBezTo>
                  <a:cubicBezTo>
                    <a:pt x="2699336" y="3820097"/>
                    <a:pt x="2696525" y="3820097"/>
                    <a:pt x="2696525" y="3820097"/>
                  </a:cubicBezTo>
                  <a:cubicBezTo>
                    <a:pt x="2693712" y="3820097"/>
                    <a:pt x="2693712" y="3817286"/>
                    <a:pt x="2693712" y="3817286"/>
                  </a:cubicBezTo>
                  <a:cubicBezTo>
                    <a:pt x="2688092" y="3794792"/>
                    <a:pt x="2671218" y="3777921"/>
                    <a:pt x="2648723" y="3772295"/>
                  </a:cubicBezTo>
                  <a:cubicBezTo>
                    <a:pt x="2645913" y="3772295"/>
                    <a:pt x="2645913" y="3769484"/>
                    <a:pt x="2645913" y="3769484"/>
                  </a:cubicBezTo>
                  <a:cubicBezTo>
                    <a:pt x="2645913" y="3766674"/>
                    <a:pt x="2648723" y="3766674"/>
                    <a:pt x="2648723" y="3766674"/>
                  </a:cubicBezTo>
                  <a:cubicBezTo>
                    <a:pt x="2671218" y="3761050"/>
                    <a:pt x="2688092" y="3744177"/>
                    <a:pt x="2696525" y="3718872"/>
                  </a:cubicBezTo>
                  <a:close/>
                  <a:moveTo>
                    <a:pt x="2539061" y="3718872"/>
                  </a:moveTo>
                  <a:cubicBezTo>
                    <a:pt x="2547497" y="3744177"/>
                    <a:pt x="2567179" y="3761050"/>
                    <a:pt x="2586863" y="3766674"/>
                  </a:cubicBezTo>
                  <a:cubicBezTo>
                    <a:pt x="2589673" y="3766674"/>
                    <a:pt x="2589673" y="3769484"/>
                    <a:pt x="2589673" y="3769484"/>
                  </a:cubicBezTo>
                  <a:cubicBezTo>
                    <a:pt x="2589673" y="3772295"/>
                    <a:pt x="2586863" y="3772295"/>
                    <a:pt x="2586863" y="3772295"/>
                  </a:cubicBezTo>
                  <a:cubicBezTo>
                    <a:pt x="2564365" y="3777921"/>
                    <a:pt x="2547497" y="3794792"/>
                    <a:pt x="2541874" y="3817286"/>
                  </a:cubicBezTo>
                  <a:cubicBezTo>
                    <a:pt x="2541874" y="3820097"/>
                    <a:pt x="2539061" y="3820097"/>
                    <a:pt x="2539061" y="3820097"/>
                  </a:cubicBezTo>
                  <a:cubicBezTo>
                    <a:pt x="2536247" y="3820097"/>
                    <a:pt x="2536247" y="3817286"/>
                    <a:pt x="2536247" y="3817286"/>
                  </a:cubicBezTo>
                  <a:cubicBezTo>
                    <a:pt x="2530627" y="3794792"/>
                    <a:pt x="2513756" y="3777921"/>
                    <a:pt x="2491261" y="3772295"/>
                  </a:cubicBezTo>
                  <a:cubicBezTo>
                    <a:pt x="2488448" y="3772295"/>
                    <a:pt x="2488448" y="3769484"/>
                    <a:pt x="2488448" y="3769484"/>
                  </a:cubicBezTo>
                  <a:cubicBezTo>
                    <a:pt x="2488448" y="3766674"/>
                    <a:pt x="2491261" y="3766674"/>
                    <a:pt x="2491261" y="3766674"/>
                  </a:cubicBezTo>
                  <a:cubicBezTo>
                    <a:pt x="2513756" y="3761050"/>
                    <a:pt x="2530627" y="3744177"/>
                    <a:pt x="2539061" y="3718872"/>
                  </a:cubicBezTo>
                  <a:close/>
                  <a:moveTo>
                    <a:pt x="2384413" y="3718872"/>
                  </a:moveTo>
                  <a:cubicBezTo>
                    <a:pt x="2392849" y="3744177"/>
                    <a:pt x="2409717" y="3761050"/>
                    <a:pt x="2432215" y="3766674"/>
                  </a:cubicBezTo>
                  <a:cubicBezTo>
                    <a:pt x="2435025" y="3766674"/>
                    <a:pt x="2435025" y="3769484"/>
                    <a:pt x="2435025" y="3769484"/>
                  </a:cubicBezTo>
                  <a:cubicBezTo>
                    <a:pt x="2435025" y="3772295"/>
                    <a:pt x="2432215" y="3772295"/>
                    <a:pt x="2432215" y="3772295"/>
                  </a:cubicBezTo>
                  <a:cubicBezTo>
                    <a:pt x="2409717" y="3777921"/>
                    <a:pt x="2392849" y="3794792"/>
                    <a:pt x="2387226" y="3817286"/>
                  </a:cubicBezTo>
                  <a:cubicBezTo>
                    <a:pt x="2387226" y="3820097"/>
                    <a:pt x="2384413" y="3820097"/>
                    <a:pt x="2384413" y="3820097"/>
                  </a:cubicBezTo>
                  <a:cubicBezTo>
                    <a:pt x="2381599" y="3820097"/>
                    <a:pt x="2381599" y="3817286"/>
                    <a:pt x="2381599" y="3817286"/>
                  </a:cubicBezTo>
                  <a:cubicBezTo>
                    <a:pt x="2375979" y="3794792"/>
                    <a:pt x="2359108" y="3777921"/>
                    <a:pt x="2336613" y="3772295"/>
                  </a:cubicBezTo>
                  <a:cubicBezTo>
                    <a:pt x="2333800" y="3772295"/>
                    <a:pt x="2333800" y="3769484"/>
                    <a:pt x="2333800" y="3769484"/>
                  </a:cubicBezTo>
                  <a:cubicBezTo>
                    <a:pt x="2333800" y="3766674"/>
                    <a:pt x="2336613" y="3766674"/>
                    <a:pt x="2336613" y="3766674"/>
                  </a:cubicBezTo>
                  <a:cubicBezTo>
                    <a:pt x="2359108" y="3761050"/>
                    <a:pt x="2375979" y="3744177"/>
                    <a:pt x="2384413" y="3718872"/>
                  </a:cubicBezTo>
                  <a:close/>
                  <a:moveTo>
                    <a:pt x="2229761" y="3718872"/>
                  </a:moveTo>
                  <a:cubicBezTo>
                    <a:pt x="2238198" y="3744177"/>
                    <a:pt x="2255066" y="3761050"/>
                    <a:pt x="2277564" y="3766674"/>
                  </a:cubicBezTo>
                  <a:cubicBezTo>
                    <a:pt x="2280374" y="3766674"/>
                    <a:pt x="2280374" y="3769484"/>
                    <a:pt x="2280374" y="3769484"/>
                  </a:cubicBezTo>
                  <a:cubicBezTo>
                    <a:pt x="2280374" y="3772295"/>
                    <a:pt x="2277564" y="3772295"/>
                    <a:pt x="2277564" y="3772295"/>
                  </a:cubicBezTo>
                  <a:cubicBezTo>
                    <a:pt x="2255066" y="3777921"/>
                    <a:pt x="2238198" y="3794792"/>
                    <a:pt x="2232575" y="3817286"/>
                  </a:cubicBezTo>
                  <a:cubicBezTo>
                    <a:pt x="2232575" y="3820097"/>
                    <a:pt x="2229761" y="3820097"/>
                    <a:pt x="2229761" y="3820097"/>
                  </a:cubicBezTo>
                  <a:cubicBezTo>
                    <a:pt x="2226948" y="3820097"/>
                    <a:pt x="2226948" y="3817286"/>
                    <a:pt x="2226948" y="3817286"/>
                  </a:cubicBezTo>
                  <a:cubicBezTo>
                    <a:pt x="2221328" y="3794792"/>
                    <a:pt x="2204457" y="3777921"/>
                    <a:pt x="2181962" y="3772295"/>
                  </a:cubicBezTo>
                  <a:cubicBezTo>
                    <a:pt x="2179149" y="3772295"/>
                    <a:pt x="2179149" y="3769484"/>
                    <a:pt x="2179149" y="3769484"/>
                  </a:cubicBezTo>
                  <a:cubicBezTo>
                    <a:pt x="2179149" y="3766674"/>
                    <a:pt x="2181962" y="3766674"/>
                    <a:pt x="2181962" y="3766674"/>
                  </a:cubicBezTo>
                  <a:cubicBezTo>
                    <a:pt x="2204457" y="3761050"/>
                    <a:pt x="2221328" y="3744177"/>
                    <a:pt x="2229761" y="3718872"/>
                  </a:cubicBezTo>
                  <a:close/>
                  <a:moveTo>
                    <a:pt x="2075115" y="3718872"/>
                  </a:moveTo>
                  <a:cubicBezTo>
                    <a:pt x="2080738" y="3744177"/>
                    <a:pt x="2100419" y="3761050"/>
                    <a:pt x="2122917" y="3766674"/>
                  </a:cubicBezTo>
                  <a:cubicBezTo>
                    <a:pt x="2125727" y="3766674"/>
                    <a:pt x="2125727" y="3769484"/>
                    <a:pt x="2125727" y="3769484"/>
                  </a:cubicBezTo>
                  <a:cubicBezTo>
                    <a:pt x="2125727" y="3772295"/>
                    <a:pt x="2122917" y="3772295"/>
                    <a:pt x="2122917" y="3772295"/>
                  </a:cubicBezTo>
                  <a:cubicBezTo>
                    <a:pt x="2100419" y="3777921"/>
                    <a:pt x="2083551" y="3794792"/>
                    <a:pt x="2077928" y="3817286"/>
                  </a:cubicBezTo>
                  <a:cubicBezTo>
                    <a:pt x="2077928" y="3820097"/>
                    <a:pt x="2075115" y="3820097"/>
                    <a:pt x="2075115" y="3820097"/>
                  </a:cubicBezTo>
                  <a:cubicBezTo>
                    <a:pt x="2072301" y="3820097"/>
                    <a:pt x="2072301" y="3817286"/>
                    <a:pt x="2072301" y="3817286"/>
                  </a:cubicBezTo>
                  <a:cubicBezTo>
                    <a:pt x="2066681" y="3794792"/>
                    <a:pt x="2049810" y="3777921"/>
                    <a:pt x="2027315" y="3772295"/>
                  </a:cubicBezTo>
                  <a:cubicBezTo>
                    <a:pt x="2024502" y="3772295"/>
                    <a:pt x="2024502" y="3769484"/>
                    <a:pt x="2024502" y="3769484"/>
                  </a:cubicBezTo>
                  <a:cubicBezTo>
                    <a:pt x="2024502" y="3766674"/>
                    <a:pt x="2027315" y="3766674"/>
                    <a:pt x="2027315" y="3766674"/>
                  </a:cubicBezTo>
                  <a:cubicBezTo>
                    <a:pt x="2049810" y="3761050"/>
                    <a:pt x="2066681" y="3744177"/>
                    <a:pt x="2075115" y="3718872"/>
                  </a:cubicBezTo>
                  <a:close/>
                  <a:moveTo>
                    <a:pt x="1917652" y="3718872"/>
                  </a:moveTo>
                  <a:cubicBezTo>
                    <a:pt x="1926086" y="3744177"/>
                    <a:pt x="1942957" y="3761050"/>
                    <a:pt x="1965455" y="3766674"/>
                  </a:cubicBezTo>
                  <a:cubicBezTo>
                    <a:pt x="1968265" y="3766674"/>
                    <a:pt x="1968265" y="3769484"/>
                    <a:pt x="1968265" y="3769484"/>
                  </a:cubicBezTo>
                  <a:cubicBezTo>
                    <a:pt x="1968265" y="3772295"/>
                    <a:pt x="1965455" y="3772295"/>
                    <a:pt x="1965455" y="3772295"/>
                  </a:cubicBezTo>
                  <a:cubicBezTo>
                    <a:pt x="1942957" y="3777921"/>
                    <a:pt x="1926086" y="3794792"/>
                    <a:pt x="1920463" y="3817286"/>
                  </a:cubicBezTo>
                  <a:cubicBezTo>
                    <a:pt x="1920463" y="3820097"/>
                    <a:pt x="1917652" y="3820097"/>
                    <a:pt x="1917652" y="3820097"/>
                  </a:cubicBezTo>
                  <a:cubicBezTo>
                    <a:pt x="1914839" y="3820097"/>
                    <a:pt x="1914839" y="3817286"/>
                    <a:pt x="1914839" y="3817286"/>
                  </a:cubicBezTo>
                  <a:cubicBezTo>
                    <a:pt x="1909219" y="3794792"/>
                    <a:pt x="1892345" y="3777921"/>
                    <a:pt x="1869850" y="3772295"/>
                  </a:cubicBezTo>
                  <a:cubicBezTo>
                    <a:pt x="1867040" y="3772295"/>
                    <a:pt x="1867040" y="3769484"/>
                    <a:pt x="1867040" y="3769484"/>
                  </a:cubicBezTo>
                  <a:cubicBezTo>
                    <a:pt x="1867040" y="3766674"/>
                    <a:pt x="1869850" y="3766674"/>
                    <a:pt x="1869850" y="3766674"/>
                  </a:cubicBezTo>
                  <a:cubicBezTo>
                    <a:pt x="1892345" y="3761050"/>
                    <a:pt x="1909219" y="3744177"/>
                    <a:pt x="1917652" y="3718872"/>
                  </a:cubicBezTo>
                  <a:close/>
                  <a:moveTo>
                    <a:pt x="1763004" y="3718872"/>
                  </a:moveTo>
                  <a:cubicBezTo>
                    <a:pt x="1771438" y="3744177"/>
                    <a:pt x="1788309" y="3761050"/>
                    <a:pt x="1810807" y="3766674"/>
                  </a:cubicBezTo>
                  <a:cubicBezTo>
                    <a:pt x="1813617" y="3766674"/>
                    <a:pt x="1813617" y="3769484"/>
                    <a:pt x="1813617" y="3769484"/>
                  </a:cubicBezTo>
                  <a:cubicBezTo>
                    <a:pt x="1813617" y="3772295"/>
                    <a:pt x="1810807" y="3772295"/>
                    <a:pt x="1810807" y="3772295"/>
                  </a:cubicBezTo>
                  <a:cubicBezTo>
                    <a:pt x="1788309" y="3777921"/>
                    <a:pt x="1771438" y="3794792"/>
                    <a:pt x="1765815" y="3817286"/>
                  </a:cubicBezTo>
                  <a:cubicBezTo>
                    <a:pt x="1765815" y="3820097"/>
                    <a:pt x="1763004" y="3820097"/>
                    <a:pt x="1763004" y="3820097"/>
                  </a:cubicBezTo>
                  <a:cubicBezTo>
                    <a:pt x="1760191" y="3820097"/>
                    <a:pt x="1760191" y="3817286"/>
                    <a:pt x="1760191" y="3817286"/>
                  </a:cubicBezTo>
                  <a:cubicBezTo>
                    <a:pt x="1754571" y="3794792"/>
                    <a:pt x="1737697" y="3777921"/>
                    <a:pt x="1715202" y="3772295"/>
                  </a:cubicBezTo>
                  <a:cubicBezTo>
                    <a:pt x="1712392" y="3772295"/>
                    <a:pt x="1712392" y="3769484"/>
                    <a:pt x="1712392" y="3769484"/>
                  </a:cubicBezTo>
                  <a:cubicBezTo>
                    <a:pt x="1712392" y="3766674"/>
                    <a:pt x="1715202" y="3766674"/>
                    <a:pt x="1715202" y="3766674"/>
                  </a:cubicBezTo>
                  <a:cubicBezTo>
                    <a:pt x="1737697" y="3761050"/>
                    <a:pt x="1754571" y="3744177"/>
                    <a:pt x="1763004" y="3718872"/>
                  </a:cubicBezTo>
                  <a:close/>
                  <a:moveTo>
                    <a:pt x="1608353" y="3718872"/>
                  </a:moveTo>
                  <a:cubicBezTo>
                    <a:pt x="1613977" y="3744177"/>
                    <a:pt x="1633658" y="3761050"/>
                    <a:pt x="1656156" y="3766674"/>
                  </a:cubicBezTo>
                  <a:cubicBezTo>
                    <a:pt x="1658966" y="3766674"/>
                    <a:pt x="1658966" y="3769484"/>
                    <a:pt x="1658966" y="3769484"/>
                  </a:cubicBezTo>
                  <a:cubicBezTo>
                    <a:pt x="1658966" y="3772295"/>
                    <a:pt x="1656156" y="3772295"/>
                    <a:pt x="1656156" y="3772295"/>
                  </a:cubicBezTo>
                  <a:cubicBezTo>
                    <a:pt x="1633658" y="3777921"/>
                    <a:pt x="1616787" y="3794792"/>
                    <a:pt x="1611164" y="3817286"/>
                  </a:cubicBezTo>
                  <a:cubicBezTo>
                    <a:pt x="1611164" y="3820097"/>
                    <a:pt x="1608353" y="3820097"/>
                    <a:pt x="1608353" y="3820097"/>
                  </a:cubicBezTo>
                  <a:cubicBezTo>
                    <a:pt x="1605540" y="3820097"/>
                    <a:pt x="1605540" y="3817286"/>
                    <a:pt x="1605540" y="3817286"/>
                  </a:cubicBezTo>
                  <a:cubicBezTo>
                    <a:pt x="1599920" y="3794792"/>
                    <a:pt x="1583046" y="3777921"/>
                    <a:pt x="1560551" y="3772295"/>
                  </a:cubicBezTo>
                  <a:cubicBezTo>
                    <a:pt x="1557741" y="3772295"/>
                    <a:pt x="1557741" y="3769484"/>
                    <a:pt x="1557741" y="3769484"/>
                  </a:cubicBezTo>
                  <a:cubicBezTo>
                    <a:pt x="1557741" y="3766674"/>
                    <a:pt x="1560551" y="3766674"/>
                    <a:pt x="1560551" y="3766674"/>
                  </a:cubicBezTo>
                  <a:cubicBezTo>
                    <a:pt x="1583046" y="3761050"/>
                    <a:pt x="1599920" y="3744177"/>
                    <a:pt x="1608353" y="3718872"/>
                  </a:cubicBezTo>
                  <a:close/>
                  <a:moveTo>
                    <a:pt x="1450892" y="3718872"/>
                  </a:moveTo>
                  <a:cubicBezTo>
                    <a:pt x="1459326" y="3744177"/>
                    <a:pt x="1476197" y="3761050"/>
                    <a:pt x="1498695" y="3766674"/>
                  </a:cubicBezTo>
                  <a:cubicBezTo>
                    <a:pt x="1501505" y="3766674"/>
                    <a:pt x="1501505" y="3769484"/>
                    <a:pt x="1501505" y="3769484"/>
                  </a:cubicBezTo>
                  <a:cubicBezTo>
                    <a:pt x="1501505" y="3772295"/>
                    <a:pt x="1498695" y="3772295"/>
                    <a:pt x="1498695" y="3772295"/>
                  </a:cubicBezTo>
                  <a:cubicBezTo>
                    <a:pt x="1476197" y="3777921"/>
                    <a:pt x="1459326" y="3794792"/>
                    <a:pt x="1453706" y="3817286"/>
                  </a:cubicBezTo>
                  <a:cubicBezTo>
                    <a:pt x="1453706" y="3820097"/>
                    <a:pt x="1450892" y="3820097"/>
                    <a:pt x="1450892" y="3820097"/>
                  </a:cubicBezTo>
                  <a:cubicBezTo>
                    <a:pt x="1448079" y="3820097"/>
                    <a:pt x="1448079" y="3817286"/>
                    <a:pt x="1448079" y="3817286"/>
                  </a:cubicBezTo>
                  <a:cubicBezTo>
                    <a:pt x="1442458" y="3794792"/>
                    <a:pt x="1425587" y="3777921"/>
                    <a:pt x="1403090" y="3772295"/>
                  </a:cubicBezTo>
                  <a:cubicBezTo>
                    <a:pt x="1400280" y="3772295"/>
                    <a:pt x="1400280" y="3769484"/>
                    <a:pt x="1400280" y="3769484"/>
                  </a:cubicBezTo>
                  <a:cubicBezTo>
                    <a:pt x="1400280" y="3766674"/>
                    <a:pt x="1403090" y="3766674"/>
                    <a:pt x="1403090" y="3766674"/>
                  </a:cubicBezTo>
                  <a:cubicBezTo>
                    <a:pt x="1425587" y="3761050"/>
                    <a:pt x="1442458" y="3744177"/>
                    <a:pt x="1450892" y="3718872"/>
                  </a:cubicBezTo>
                  <a:close/>
                  <a:moveTo>
                    <a:pt x="1296244" y="3718872"/>
                  </a:moveTo>
                  <a:cubicBezTo>
                    <a:pt x="1304678" y="3744177"/>
                    <a:pt x="1321549" y="3761050"/>
                    <a:pt x="1344046" y="3766674"/>
                  </a:cubicBezTo>
                  <a:cubicBezTo>
                    <a:pt x="1346857" y="3766674"/>
                    <a:pt x="1346857" y="3769484"/>
                    <a:pt x="1346857" y="3769484"/>
                  </a:cubicBezTo>
                  <a:cubicBezTo>
                    <a:pt x="1346857" y="3772295"/>
                    <a:pt x="1344046" y="3772295"/>
                    <a:pt x="1344046" y="3772295"/>
                  </a:cubicBezTo>
                  <a:cubicBezTo>
                    <a:pt x="1321549" y="3777921"/>
                    <a:pt x="1304678" y="3794792"/>
                    <a:pt x="1299058" y="3817286"/>
                  </a:cubicBezTo>
                  <a:cubicBezTo>
                    <a:pt x="1299058" y="3820097"/>
                    <a:pt x="1296244" y="3820097"/>
                    <a:pt x="1296244" y="3820097"/>
                  </a:cubicBezTo>
                  <a:cubicBezTo>
                    <a:pt x="1293431" y="3820097"/>
                    <a:pt x="1293431" y="3817286"/>
                    <a:pt x="1293431" y="3817286"/>
                  </a:cubicBezTo>
                  <a:cubicBezTo>
                    <a:pt x="1287810" y="3794792"/>
                    <a:pt x="1270939" y="3777921"/>
                    <a:pt x="1248442" y="3772295"/>
                  </a:cubicBezTo>
                  <a:cubicBezTo>
                    <a:pt x="1245632" y="3772295"/>
                    <a:pt x="1245632" y="3769484"/>
                    <a:pt x="1245632" y="3769484"/>
                  </a:cubicBezTo>
                  <a:cubicBezTo>
                    <a:pt x="1245632" y="3766674"/>
                    <a:pt x="1248442" y="3766674"/>
                    <a:pt x="1248442" y="3766674"/>
                  </a:cubicBezTo>
                  <a:cubicBezTo>
                    <a:pt x="1270939" y="3761050"/>
                    <a:pt x="1287810" y="3744177"/>
                    <a:pt x="1296244" y="3718872"/>
                  </a:cubicBezTo>
                  <a:close/>
                  <a:moveTo>
                    <a:pt x="1141593" y="3718872"/>
                  </a:moveTo>
                  <a:cubicBezTo>
                    <a:pt x="1150027" y="3744177"/>
                    <a:pt x="1166898" y="3761050"/>
                    <a:pt x="1189395" y="3766674"/>
                  </a:cubicBezTo>
                  <a:cubicBezTo>
                    <a:pt x="1192206" y="3766674"/>
                    <a:pt x="1192206" y="3769484"/>
                    <a:pt x="1192206" y="3769484"/>
                  </a:cubicBezTo>
                  <a:cubicBezTo>
                    <a:pt x="1192206" y="3772295"/>
                    <a:pt x="1189395" y="3772295"/>
                    <a:pt x="1189395" y="3772295"/>
                  </a:cubicBezTo>
                  <a:cubicBezTo>
                    <a:pt x="1166898" y="3777921"/>
                    <a:pt x="1150027" y="3794792"/>
                    <a:pt x="1144407" y="3817286"/>
                  </a:cubicBezTo>
                  <a:cubicBezTo>
                    <a:pt x="1144407" y="3820097"/>
                    <a:pt x="1141593" y="3820097"/>
                    <a:pt x="1141593" y="3820097"/>
                  </a:cubicBezTo>
                  <a:cubicBezTo>
                    <a:pt x="1138780" y="3820097"/>
                    <a:pt x="1138780" y="3817286"/>
                    <a:pt x="1138780" y="3817286"/>
                  </a:cubicBezTo>
                  <a:cubicBezTo>
                    <a:pt x="1133159" y="3794792"/>
                    <a:pt x="1116288" y="3777921"/>
                    <a:pt x="1093791" y="3772295"/>
                  </a:cubicBezTo>
                  <a:cubicBezTo>
                    <a:pt x="1090981" y="3772295"/>
                    <a:pt x="1090981" y="3769484"/>
                    <a:pt x="1090981" y="3769484"/>
                  </a:cubicBezTo>
                  <a:cubicBezTo>
                    <a:pt x="1090981" y="3766674"/>
                    <a:pt x="1093791" y="3766674"/>
                    <a:pt x="1093791" y="3766674"/>
                  </a:cubicBezTo>
                  <a:cubicBezTo>
                    <a:pt x="1116288" y="3761050"/>
                    <a:pt x="1133159" y="3744177"/>
                    <a:pt x="1141593" y="3718872"/>
                  </a:cubicBezTo>
                  <a:close/>
                  <a:moveTo>
                    <a:pt x="984132" y="3718872"/>
                  </a:moveTo>
                  <a:cubicBezTo>
                    <a:pt x="992566" y="3744177"/>
                    <a:pt x="1009437" y="3761050"/>
                    <a:pt x="1031934" y="3766674"/>
                  </a:cubicBezTo>
                  <a:cubicBezTo>
                    <a:pt x="1034745" y="3766674"/>
                    <a:pt x="1034745" y="3769484"/>
                    <a:pt x="1034745" y="3769484"/>
                  </a:cubicBezTo>
                  <a:cubicBezTo>
                    <a:pt x="1034745" y="3772295"/>
                    <a:pt x="1031934" y="3772295"/>
                    <a:pt x="1031934" y="3772295"/>
                  </a:cubicBezTo>
                  <a:cubicBezTo>
                    <a:pt x="1009437" y="3777921"/>
                    <a:pt x="992566" y="3794792"/>
                    <a:pt x="986946" y="3817286"/>
                  </a:cubicBezTo>
                  <a:cubicBezTo>
                    <a:pt x="986946" y="3820097"/>
                    <a:pt x="984132" y="3820097"/>
                    <a:pt x="984132" y="3820097"/>
                  </a:cubicBezTo>
                  <a:cubicBezTo>
                    <a:pt x="981319" y="3820097"/>
                    <a:pt x="981319" y="3817286"/>
                    <a:pt x="981319" y="3817286"/>
                  </a:cubicBezTo>
                  <a:cubicBezTo>
                    <a:pt x="975698" y="3794792"/>
                    <a:pt x="958827" y="3777921"/>
                    <a:pt x="936330" y="3772295"/>
                  </a:cubicBezTo>
                  <a:cubicBezTo>
                    <a:pt x="933520" y="3772295"/>
                    <a:pt x="933520" y="3769484"/>
                    <a:pt x="933520" y="3769484"/>
                  </a:cubicBezTo>
                  <a:cubicBezTo>
                    <a:pt x="933520" y="3766674"/>
                    <a:pt x="936330" y="3766674"/>
                    <a:pt x="936330" y="3766674"/>
                  </a:cubicBezTo>
                  <a:cubicBezTo>
                    <a:pt x="958827" y="3761050"/>
                    <a:pt x="975698" y="3744177"/>
                    <a:pt x="984132" y="3718872"/>
                  </a:cubicBezTo>
                  <a:close/>
                  <a:moveTo>
                    <a:pt x="829484" y="3718872"/>
                  </a:moveTo>
                  <a:cubicBezTo>
                    <a:pt x="837918" y="3744177"/>
                    <a:pt x="854789" y="3761050"/>
                    <a:pt x="877286" y="3766674"/>
                  </a:cubicBezTo>
                  <a:cubicBezTo>
                    <a:pt x="880097" y="3766674"/>
                    <a:pt x="880097" y="3769484"/>
                    <a:pt x="880097" y="3769484"/>
                  </a:cubicBezTo>
                  <a:cubicBezTo>
                    <a:pt x="880097" y="3772295"/>
                    <a:pt x="877286" y="3772295"/>
                    <a:pt x="877286" y="3772295"/>
                  </a:cubicBezTo>
                  <a:cubicBezTo>
                    <a:pt x="854789" y="3777921"/>
                    <a:pt x="837918" y="3794792"/>
                    <a:pt x="832298" y="3817286"/>
                  </a:cubicBezTo>
                  <a:cubicBezTo>
                    <a:pt x="832298" y="3820097"/>
                    <a:pt x="829484" y="3820097"/>
                    <a:pt x="829484" y="3820097"/>
                  </a:cubicBezTo>
                  <a:cubicBezTo>
                    <a:pt x="826671" y="3820097"/>
                    <a:pt x="826671" y="3817286"/>
                    <a:pt x="826671" y="3817286"/>
                  </a:cubicBezTo>
                  <a:cubicBezTo>
                    <a:pt x="821050" y="3794792"/>
                    <a:pt x="804179" y="3777921"/>
                    <a:pt x="781682" y="3772295"/>
                  </a:cubicBezTo>
                  <a:cubicBezTo>
                    <a:pt x="778872" y="3772295"/>
                    <a:pt x="778872" y="3769484"/>
                    <a:pt x="778872" y="3769484"/>
                  </a:cubicBezTo>
                  <a:cubicBezTo>
                    <a:pt x="778872" y="3766674"/>
                    <a:pt x="781682" y="3766674"/>
                    <a:pt x="781682" y="3766674"/>
                  </a:cubicBezTo>
                  <a:cubicBezTo>
                    <a:pt x="804179" y="3761050"/>
                    <a:pt x="821050" y="3744177"/>
                    <a:pt x="829484" y="3718872"/>
                  </a:cubicBezTo>
                  <a:close/>
                  <a:moveTo>
                    <a:pt x="674833" y="3718872"/>
                  </a:moveTo>
                  <a:cubicBezTo>
                    <a:pt x="683267" y="3744177"/>
                    <a:pt x="700138" y="3761050"/>
                    <a:pt x="722635" y="3766674"/>
                  </a:cubicBezTo>
                  <a:cubicBezTo>
                    <a:pt x="725446" y="3766674"/>
                    <a:pt x="725446" y="3769484"/>
                    <a:pt x="725446" y="3769484"/>
                  </a:cubicBezTo>
                  <a:cubicBezTo>
                    <a:pt x="725446" y="3772295"/>
                    <a:pt x="722635" y="3772295"/>
                    <a:pt x="722635" y="3772295"/>
                  </a:cubicBezTo>
                  <a:cubicBezTo>
                    <a:pt x="700138" y="3777921"/>
                    <a:pt x="683267" y="3794792"/>
                    <a:pt x="677647" y="3817286"/>
                  </a:cubicBezTo>
                  <a:cubicBezTo>
                    <a:pt x="677647" y="3820097"/>
                    <a:pt x="674833" y="3820097"/>
                    <a:pt x="674833" y="3820097"/>
                  </a:cubicBezTo>
                  <a:cubicBezTo>
                    <a:pt x="672020" y="3820097"/>
                    <a:pt x="672020" y="3817286"/>
                    <a:pt x="672020" y="3817286"/>
                  </a:cubicBezTo>
                  <a:cubicBezTo>
                    <a:pt x="666399" y="3794792"/>
                    <a:pt x="649528" y="3777921"/>
                    <a:pt x="627031" y="3772295"/>
                  </a:cubicBezTo>
                  <a:cubicBezTo>
                    <a:pt x="624221" y="3772295"/>
                    <a:pt x="624221" y="3769484"/>
                    <a:pt x="624221" y="3769484"/>
                  </a:cubicBezTo>
                  <a:cubicBezTo>
                    <a:pt x="624221" y="3766674"/>
                    <a:pt x="627031" y="3766674"/>
                    <a:pt x="627031" y="3766674"/>
                  </a:cubicBezTo>
                  <a:cubicBezTo>
                    <a:pt x="649528" y="3761050"/>
                    <a:pt x="666399" y="3744177"/>
                    <a:pt x="674833" y="3718872"/>
                  </a:cubicBezTo>
                  <a:close/>
                  <a:moveTo>
                    <a:pt x="517372" y="3718872"/>
                  </a:moveTo>
                  <a:cubicBezTo>
                    <a:pt x="525806" y="3744177"/>
                    <a:pt x="542677" y="3761050"/>
                    <a:pt x="565174" y="3766674"/>
                  </a:cubicBezTo>
                  <a:cubicBezTo>
                    <a:pt x="567985" y="3766674"/>
                    <a:pt x="567985" y="3769484"/>
                    <a:pt x="567985" y="3769484"/>
                  </a:cubicBezTo>
                  <a:cubicBezTo>
                    <a:pt x="567985" y="3772295"/>
                    <a:pt x="565174" y="3772295"/>
                    <a:pt x="565174" y="3772295"/>
                  </a:cubicBezTo>
                  <a:cubicBezTo>
                    <a:pt x="542677" y="3777921"/>
                    <a:pt x="525806" y="3794792"/>
                    <a:pt x="520183" y="3817286"/>
                  </a:cubicBezTo>
                  <a:cubicBezTo>
                    <a:pt x="520183" y="3820097"/>
                    <a:pt x="517372" y="3820097"/>
                    <a:pt x="517372" y="3820097"/>
                  </a:cubicBezTo>
                  <a:cubicBezTo>
                    <a:pt x="514559" y="3820097"/>
                    <a:pt x="514559" y="3817286"/>
                    <a:pt x="514559" y="3817286"/>
                  </a:cubicBezTo>
                  <a:cubicBezTo>
                    <a:pt x="508938" y="3794792"/>
                    <a:pt x="492065" y="3777921"/>
                    <a:pt x="469570" y="3772295"/>
                  </a:cubicBezTo>
                  <a:cubicBezTo>
                    <a:pt x="466760" y="3772295"/>
                    <a:pt x="466760" y="3769484"/>
                    <a:pt x="466760" y="3769484"/>
                  </a:cubicBezTo>
                  <a:cubicBezTo>
                    <a:pt x="466760" y="3766674"/>
                    <a:pt x="469570" y="3766674"/>
                    <a:pt x="469570" y="3766674"/>
                  </a:cubicBezTo>
                  <a:cubicBezTo>
                    <a:pt x="492065" y="3761050"/>
                    <a:pt x="508938" y="3744177"/>
                    <a:pt x="517372" y="3718872"/>
                  </a:cubicBezTo>
                  <a:close/>
                  <a:moveTo>
                    <a:pt x="362724" y="3718872"/>
                  </a:moveTo>
                  <a:cubicBezTo>
                    <a:pt x="371158" y="3744177"/>
                    <a:pt x="388029" y="3761050"/>
                    <a:pt x="410526" y="3766674"/>
                  </a:cubicBezTo>
                  <a:cubicBezTo>
                    <a:pt x="413337" y="3766674"/>
                    <a:pt x="413337" y="3769484"/>
                    <a:pt x="413337" y="3769484"/>
                  </a:cubicBezTo>
                  <a:cubicBezTo>
                    <a:pt x="413337" y="3772295"/>
                    <a:pt x="410526" y="3772295"/>
                    <a:pt x="410526" y="3772295"/>
                  </a:cubicBezTo>
                  <a:cubicBezTo>
                    <a:pt x="388029" y="3777921"/>
                    <a:pt x="371158" y="3794792"/>
                    <a:pt x="365535" y="3817286"/>
                  </a:cubicBezTo>
                  <a:cubicBezTo>
                    <a:pt x="365535" y="3820097"/>
                    <a:pt x="362724" y="3820097"/>
                    <a:pt x="362724" y="3820097"/>
                  </a:cubicBezTo>
                  <a:cubicBezTo>
                    <a:pt x="359911" y="3820097"/>
                    <a:pt x="359911" y="3817286"/>
                    <a:pt x="359911" y="3817286"/>
                  </a:cubicBezTo>
                  <a:cubicBezTo>
                    <a:pt x="354290" y="3794792"/>
                    <a:pt x="337417" y="3777921"/>
                    <a:pt x="314922" y="3772295"/>
                  </a:cubicBezTo>
                  <a:cubicBezTo>
                    <a:pt x="312112" y="3772295"/>
                    <a:pt x="312112" y="3769484"/>
                    <a:pt x="312112" y="3769484"/>
                  </a:cubicBezTo>
                  <a:cubicBezTo>
                    <a:pt x="312112" y="3766674"/>
                    <a:pt x="314922" y="3766674"/>
                    <a:pt x="314922" y="3766674"/>
                  </a:cubicBezTo>
                  <a:cubicBezTo>
                    <a:pt x="337417" y="3761050"/>
                    <a:pt x="354290" y="3744177"/>
                    <a:pt x="362724" y="3718872"/>
                  </a:cubicBezTo>
                  <a:close/>
                  <a:moveTo>
                    <a:pt x="208073" y="3718872"/>
                  </a:moveTo>
                  <a:cubicBezTo>
                    <a:pt x="216507" y="3744177"/>
                    <a:pt x="233378" y="3761050"/>
                    <a:pt x="255875" y="3766674"/>
                  </a:cubicBezTo>
                  <a:cubicBezTo>
                    <a:pt x="258686" y="3766674"/>
                    <a:pt x="258686" y="3769484"/>
                    <a:pt x="258686" y="3769484"/>
                  </a:cubicBezTo>
                  <a:cubicBezTo>
                    <a:pt x="258686" y="3772295"/>
                    <a:pt x="255875" y="3772295"/>
                    <a:pt x="255875" y="3772295"/>
                  </a:cubicBezTo>
                  <a:cubicBezTo>
                    <a:pt x="233378" y="3777921"/>
                    <a:pt x="216507" y="3794792"/>
                    <a:pt x="210884" y="3817286"/>
                  </a:cubicBezTo>
                  <a:cubicBezTo>
                    <a:pt x="210884" y="3820097"/>
                    <a:pt x="208073" y="3820097"/>
                    <a:pt x="208073" y="3820097"/>
                  </a:cubicBezTo>
                  <a:cubicBezTo>
                    <a:pt x="205260" y="3820097"/>
                    <a:pt x="205260" y="3817286"/>
                    <a:pt x="205260" y="3817286"/>
                  </a:cubicBezTo>
                  <a:cubicBezTo>
                    <a:pt x="199639" y="3794792"/>
                    <a:pt x="182766" y="3777921"/>
                    <a:pt x="160271" y="3772295"/>
                  </a:cubicBezTo>
                  <a:cubicBezTo>
                    <a:pt x="157461" y="3772295"/>
                    <a:pt x="157461" y="3769484"/>
                    <a:pt x="157461" y="3769484"/>
                  </a:cubicBezTo>
                  <a:cubicBezTo>
                    <a:pt x="157461" y="3766674"/>
                    <a:pt x="160271" y="3766674"/>
                    <a:pt x="160271" y="3766674"/>
                  </a:cubicBezTo>
                  <a:cubicBezTo>
                    <a:pt x="182766" y="3761050"/>
                    <a:pt x="199639" y="3744177"/>
                    <a:pt x="208073" y="3718872"/>
                  </a:cubicBezTo>
                  <a:close/>
                  <a:moveTo>
                    <a:pt x="50612" y="3718872"/>
                  </a:moveTo>
                  <a:cubicBezTo>
                    <a:pt x="59049" y="3744177"/>
                    <a:pt x="75920" y="3761050"/>
                    <a:pt x="98414" y="3766674"/>
                  </a:cubicBezTo>
                  <a:cubicBezTo>
                    <a:pt x="101225" y="3766674"/>
                    <a:pt x="101225" y="3769484"/>
                    <a:pt x="101225" y="3769484"/>
                  </a:cubicBezTo>
                  <a:cubicBezTo>
                    <a:pt x="101225" y="3772295"/>
                    <a:pt x="98414" y="3772295"/>
                    <a:pt x="98414" y="3772295"/>
                  </a:cubicBezTo>
                  <a:cubicBezTo>
                    <a:pt x="75920" y="3777921"/>
                    <a:pt x="59049" y="3794792"/>
                    <a:pt x="53426" y="3817286"/>
                  </a:cubicBezTo>
                  <a:cubicBezTo>
                    <a:pt x="53426" y="3820097"/>
                    <a:pt x="50612" y="3820097"/>
                    <a:pt x="50612" y="3820097"/>
                  </a:cubicBezTo>
                  <a:cubicBezTo>
                    <a:pt x="47802" y="3820097"/>
                    <a:pt x="47802" y="3817286"/>
                    <a:pt x="47802" y="3817286"/>
                  </a:cubicBezTo>
                  <a:cubicBezTo>
                    <a:pt x="42178" y="3794792"/>
                    <a:pt x="25307" y="3777921"/>
                    <a:pt x="2813" y="3772295"/>
                  </a:cubicBezTo>
                  <a:cubicBezTo>
                    <a:pt x="0" y="3772295"/>
                    <a:pt x="0" y="3769484"/>
                    <a:pt x="0" y="3769484"/>
                  </a:cubicBezTo>
                  <a:cubicBezTo>
                    <a:pt x="0" y="3766674"/>
                    <a:pt x="2813" y="3766674"/>
                    <a:pt x="2813" y="3766674"/>
                  </a:cubicBezTo>
                  <a:cubicBezTo>
                    <a:pt x="25307" y="3761050"/>
                    <a:pt x="42178" y="3744177"/>
                    <a:pt x="50612" y="3718872"/>
                  </a:cubicBezTo>
                  <a:close/>
                  <a:moveTo>
                    <a:pt x="5184973" y="3564224"/>
                  </a:moveTo>
                  <a:cubicBezTo>
                    <a:pt x="5193410" y="3586718"/>
                    <a:pt x="5210281" y="3606402"/>
                    <a:pt x="5232776" y="3612026"/>
                  </a:cubicBezTo>
                  <a:cubicBezTo>
                    <a:pt x="5235586" y="3612026"/>
                    <a:pt x="5235586" y="3614836"/>
                    <a:pt x="5235586" y="3614836"/>
                  </a:cubicBezTo>
                  <a:cubicBezTo>
                    <a:pt x="5235586" y="3617647"/>
                    <a:pt x="5232776" y="3617647"/>
                    <a:pt x="5232776" y="3617647"/>
                  </a:cubicBezTo>
                  <a:cubicBezTo>
                    <a:pt x="5210281" y="3623273"/>
                    <a:pt x="5193410" y="3640144"/>
                    <a:pt x="5187787" y="3662638"/>
                  </a:cubicBezTo>
                  <a:cubicBezTo>
                    <a:pt x="5187787" y="3665449"/>
                    <a:pt x="5184973" y="3665449"/>
                    <a:pt x="5184973" y="3665449"/>
                  </a:cubicBezTo>
                  <a:cubicBezTo>
                    <a:pt x="5182163" y="3665449"/>
                    <a:pt x="5182163" y="3662638"/>
                    <a:pt x="5182163" y="3662638"/>
                  </a:cubicBezTo>
                  <a:cubicBezTo>
                    <a:pt x="5176540" y="3640144"/>
                    <a:pt x="5159669" y="3623273"/>
                    <a:pt x="5137174" y="3617647"/>
                  </a:cubicBezTo>
                  <a:cubicBezTo>
                    <a:pt x="5134361" y="3617647"/>
                    <a:pt x="5134361" y="3614836"/>
                    <a:pt x="5134361" y="3614836"/>
                  </a:cubicBezTo>
                  <a:cubicBezTo>
                    <a:pt x="5134361" y="3612026"/>
                    <a:pt x="5137174" y="3612026"/>
                    <a:pt x="5137174" y="3612026"/>
                  </a:cubicBezTo>
                  <a:cubicBezTo>
                    <a:pt x="5159669" y="3606402"/>
                    <a:pt x="5176540" y="3589529"/>
                    <a:pt x="5184973" y="3564224"/>
                  </a:cubicBezTo>
                  <a:close/>
                  <a:moveTo>
                    <a:pt x="5030325" y="3564224"/>
                  </a:moveTo>
                  <a:cubicBezTo>
                    <a:pt x="5035949" y="3586718"/>
                    <a:pt x="5055630" y="3606402"/>
                    <a:pt x="5078128" y="3612026"/>
                  </a:cubicBezTo>
                  <a:cubicBezTo>
                    <a:pt x="5080938" y="3612026"/>
                    <a:pt x="5080938" y="3614836"/>
                    <a:pt x="5080938" y="3614836"/>
                  </a:cubicBezTo>
                  <a:cubicBezTo>
                    <a:pt x="5080938" y="3617647"/>
                    <a:pt x="5078128" y="3617647"/>
                    <a:pt x="5078128" y="3617647"/>
                  </a:cubicBezTo>
                  <a:cubicBezTo>
                    <a:pt x="5055630" y="3623273"/>
                    <a:pt x="5038759" y="3640144"/>
                    <a:pt x="5033136" y="3662638"/>
                  </a:cubicBezTo>
                  <a:cubicBezTo>
                    <a:pt x="5033136" y="3665449"/>
                    <a:pt x="5030325" y="3665449"/>
                    <a:pt x="5030325" y="3665449"/>
                  </a:cubicBezTo>
                  <a:cubicBezTo>
                    <a:pt x="5027512" y="3665449"/>
                    <a:pt x="5027512" y="3662638"/>
                    <a:pt x="5027512" y="3662638"/>
                  </a:cubicBezTo>
                  <a:cubicBezTo>
                    <a:pt x="5021892" y="3640144"/>
                    <a:pt x="5005018" y="3623273"/>
                    <a:pt x="4982523" y="3617647"/>
                  </a:cubicBezTo>
                  <a:cubicBezTo>
                    <a:pt x="4979713" y="3617647"/>
                    <a:pt x="4979713" y="3614836"/>
                    <a:pt x="4979713" y="3614836"/>
                  </a:cubicBezTo>
                  <a:cubicBezTo>
                    <a:pt x="4979713" y="3612026"/>
                    <a:pt x="4982523" y="3612026"/>
                    <a:pt x="4982523" y="3612026"/>
                  </a:cubicBezTo>
                  <a:cubicBezTo>
                    <a:pt x="5005018" y="3606402"/>
                    <a:pt x="5021892" y="3589529"/>
                    <a:pt x="5030325" y="3564224"/>
                  </a:cubicBezTo>
                  <a:close/>
                  <a:moveTo>
                    <a:pt x="4872861" y="3564224"/>
                  </a:moveTo>
                  <a:cubicBezTo>
                    <a:pt x="4881298" y="3586718"/>
                    <a:pt x="4898166" y="3606402"/>
                    <a:pt x="4920664" y="3612026"/>
                  </a:cubicBezTo>
                  <a:cubicBezTo>
                    <a:pt x="4923474" y="3612026"/>
                    <a:pt x="4923474" y="3614836"/>
                    <a:pt x="4923474" y="3614836"/>
                  </a:cubicBezTo>
                  <a:cubicBezTo>
                    <a:pt x="4923474" y="3617647"/>
                    <a:pt x="4920664" y="3617647"/>
                    <a:pt x="4920664" y="3617647"/>
                  </a:cubicBezTo>
                  <a:cubicBezTo>
                    <a:pt x="4898166" y="3623273"/>
                    <a:pt x="4881298" y="3640144"/>
                    <a:pt x="4875675" y="3662638"/>
                  </a:cubicBezTo>
                  <a:cubicBezTo>
                    <a:pt x="4875675" y="3665449"/>
                    <a:pt x="4872861" y="3665449"/>
                    <a:pt x="4872861" y="3665449"/>
                  </a:cubicBezTo>
                  <a:cubicBezTo>
                    <a:pt x="4870048" y="3665449"/>
                    <a:pt x="4870048" y="3662638"/>
                    <a:pt x="4870048" y="3662638"/>
                  </a:cubicBezTo>
                  <a:cubicBezTo>
                    <a:pt x="4864428" y="3640144"/>
                    <a:pt x="4847557" y="3623273"/>
                    <a:pt x="4825062" y="3617647"/>
                  </a:cubicBezTo>
                  <a:cubicBezTo>
                    <a:pt x="4822249" y="3617647"/>
                    <a:pt x="4822249" y="3614836"/>
                    <a:pt x="4822249" y="3614836"/>
                  </a:cubicBezTo>
                  <a:cubicBezTo>
                    <a:pt x="4822249" y="3612026"/>
                    <a:pt x="4825062" y="3612026"/>
                    <a:pt x="4825062" y="3612026"/>
                  </a:cubicBezTo>
                  <a:cubicBezTo>
                    <a:pt x="4847557" y="3606402"/>
                    <a:pt x="4864428" y="3589529"/>
                    <a:pt x="4872861" y="3564224"/>
                  </a:cubicBezTo>
                  <a:close/>
                  <a:moveTo>
                    <a:pt x="4718213" y="3564224"/>
                  </a:moveTo>
                  <a:cubicBezTo>
                    <a:pt x="4726650" y="3586718"/>
                    <a:pt x="4743518" y="3606402"/>
                    <a:pt x="4766016" y="3612026"/>
                  </a:cubicBezTo>
                  <a:cubicBezTo>
                    <a:pt x="4768826" y="3612026"/>
                    <a:pt x="4768826" y="3614836"/>
                    <a:pt x="4768826" y="3614836"/>
                  </a:cubicBezTo>
                  <a:cubicBezTo>
                    <a:pt x="4768826" y="3617647"/>
                    <a:pt x="4766016" y="3617647"/>
                    <a:pt x="4766016" y="3617647"/>
                  </a:cubicBezTo>
                  <a:cubicBezTo>
                    <a:pt x="4743518" y="3623273"/>
                    <a:pt x="4726650" y="3640144"/>
                    <a:pt x="4721027" y="3662638"/>
                  </a:cubicBezTo>
                  <a:cubicBezTo>
                    <a:pt x="4721027" y="3665449"/>
                    <a:pt x="4718213" y="3665449"/>
                    <a:pt x="4718213" y="3665449"/>
                  </a:cubicBezTo>
                  <a:cubicBezTo>
                    <a:pt x="4715400" y="3665449"/>
                    <a:pt x="4715400" y="3662638"/>
                    <a:pt x="4715400" y="3662638"/>
                  </a:cubicBezTo>
                  <a:cubicBezTo>
                    <a:pt x="4709780" y="3640144"/>
                    <a:pt x="4692909" y="3623273"/>
                    <a:pt x="4670414" y="3617647"/>
                  </a:cubicBezTo>
                  <a:cubicBezTo>
                    <a:pt x="4667601" y="3617647"/>
                    <a:pt x="4667601" y="3614836"/>
                    <a:pt x="4667601" y="3614836"/>
                  </a:cubicBezTo>
                  <a:cubicBezTo>
                    <a:pt x="4667601" y="3612026"/>
                    <a:pt x="4670414" y="3612026"/>
                    <a:pt x="4670414" y="3612026"/>
                  </a:cubicBezTo>
                  <a:cubicBezTo>
                    <a:pt x="4692909" y="3606402"/>
                    <a:pt x="4709780" y="3589529"/>
                    <a:pt x="4718213" y="3564224"/>
                  </a:cubicBezTo>
                  <a:close/>
                  <a:moveTo>
                    <a:pt x="4563563" y="3564224"/>
                  </a:moveTo>
                  <a:cubicBezTo>
                    <a:pt x="4571999" y="3586718"/>
                    <a:pt x="4588867" y="3606402"/>
                    <a:pt x="4611365" y="3612026"/>
                  </a:cubicBezTo>
                  <a:cubicBezTo>
                    <a:pt x="4614175" y="3612026"/>
                    <a:pt x="4614175" y="3614836"/>
                    <a:pt x="4614175" y="3614836"/>
                  </a:cubicBezTo>
                  <a:cubicBezTo>
                    <a:pt x="4614175" y="3617647"/>
                    <a:pt x="4611365" y="3617647"/>
                    <a:pt x="4611365" y="3617647"/>
                  </a:cubicBezTo>
                  <a:cubicBezTo>
                    <a:pt x="4588867" y="3623273"/>
                    <a:pt x="4571999" y="3640144"/>
                    <a:pt x="4566376" y="3662638"/>
                  </a:cubicBezTo>
                  <a:cubicBezTo>
                    <a:pt x="4566376" y="3665449"/>
                    <a:pt x="4563563" y="3665449"/>
                    <a:pt x="4563563" y="3665449"/>
                  </a:cubicBezTo>
                  <a:cubicBezTo>
                    <a:pt x="4560749" y="3665449"/>
                    <a:pt x="4560749" y="3662638"/>
                    <a:pt x="4560749" y="3662638"/>
                  </a:cubicBezTo>
                  <a:cubicBezTo>
                    <a:pt x="4555129" y="3640144"/>
                    <a:pt x="4538258" y="3623273"/>
                    <a:pt x="4515763" y="3617647"/>
                  </a:cubicBezTo>
                  <a:cubicBezTo>
                    <a:pt x="4512950" y="3617647"/>
                    <a:pt x="4512950" y="3614836"/>
                    <a:pt x="4512950" y="3614836"/>
                  </a:cubicBezTo>
                  <a:cubicBezTo>
                    <a:pt x="4512950" y="3612026"/>
                    <a:pt x="4515763" y="3612026"/>
                    <a:pt x="4515763" y="3612026"/>
                  </a:cubicBezTo>
                  <a:cubicBezTo>
                    <a:pt x="4538258" y="3606402"/>
                    <a:pt x="4555129" y="3589529"/>
                    <a:pt x="4563563" y="3564224"/>
                  </a:cubicBezTo>
                  <a:close/>
                  <a:moveTo>
                    <a:pt x="4406104" y="3564224"/>
                  </a:moveTo>
                  <a:cubicBezTo>
                    <a:pt x="4414538" y="3586718"/>
                    <a:pt x="4431409" y="3606402"/>
                    <a:pt x="4453907" y="3612026"/>
                  </a:cubicBezTo>
                  <a:cubicBezTo>
                    <a:pt x="4456717" y="3612026"/>
                    <a:pt x="4456717" y="3614836"/>
                    <a:pt x="4456717" y="3614836"/>
                  </a:cubicBezTo>
                  <a:cubicBezTo>
                    <a:pt x="4456717" y="3617647"/>
                    <a:pt x="4453907" y="3617647"/>
                    <a:pt x="4453907" y="3617647"/>
                  </a:cubicBezTo>
                  <a:cubicBezTo>
                    <a:pt x="4431409" y="3623273"/>
                    <a:pt x="4414538" y="3640144"/>
                    <a:pt x="4408915" y="3662638"/>
                  </a:cubicBezTo>
                  <a:cubicBezTo>
                    <a:pt x="4408915" y="3665449"/>
                    <a:pt x="4406104" y="3665449"/>
                    <a:pt x="4406104" y="3665449"/>
                  </a:cubicBezTo>
                  <a:cubicBezTo>
                    <a:pt x="4403291" y="3665449"/>
                    <a:pt x="4403291" y="3662638"/>
                    <a:pt x="4403291" y="3662638"/>
                  </a:cubicBezTo>
                  <a:cubicBezTo>
                    <a:pt x="4397671" y="3640144"/>
                    <a:pt x="4380797" y="3623273"/>
                    <a:pt x="4358302" y="3617647"/>
                  </a:cubicBezTo>
                  <a:cubicBezTo>
                    <a:pt x="4355492" y="3617647"/>
                    <a:pt x="4355492" y="3614836"/>
                    <a:pt x="4355492" y="3614836"/>
                  </a:cubicBezTo>
                  <a:cubicBezTo>
                    <a:pt x="4355492" y="3612026"/>
                    <a:pt x="4358302" y="3612026"/>
                    <a:pt x="4358302" y="3612026"/>
                  </a:cubicBezTo>
                  <a:cubicBezTo>
                    <a:pt x="4380797" y="3606402"/>
                    <a:pt x="4397671" y="3589529"/>
                    <a:pt x="4406104" y="3564224"/>
                  </a:cubicBezTo>
                  <a:close/>
                  <a:moveTo>
                    <a:pt x="4251453" y="3564224"/>
                  </a:moveTo>
                  <a:cubicBezTo>
                    <a:pt x="4259887" y="3586718"/>
                    <a:pt x="4276758" y="3606402"/>
                    <a:pt x="4299256" y="3612026"/>
                  </a:cubicBezTo>
                  <a:cubicBezTo>
                    <a:pt x="4302066" y="3612026"/>
                    <a:pt x="4302066" y="3614836"/>
                    <a:pt x="4302066" y="3614836"/>
                  </a:cubicBezTo>
                  <a:cubicBezTo>
                    <a:pt x="4302066" y="3617647"/>
                    <a:pt x="4299256" y="3617647"/>
                    <a:pt x="4299256" y="3617647"/>
                  </a:cubicBezTo>
                  <a:cubicBezTo>
                    <a:pt x="4276758" y="3623273"/>
                    <a:pt x="4259887" y="3640144"/>
                    <a:pt x="4254264" y="3662638"/>
                  </a:cubicBezTo>
                  <a:cubicBezTo>
                    <a:pt x="4254264" y="3665449"/>
                    <a:pt x="4251453" y="3665449"/>
                    <a:pt x="4251453" y="3665449"/>
                  </a:cubicBezTo>
                  <a:cubicBezTo>
                    <a:pt x="4248640" y="3665449"/>
                    <a:pt x="4248640" y="3662638"/>
                    <a:pt x="4248640" y="3662638"/>
                  </a:cubicBezTo>
                  <a:cubicBezTo>
                    <a:pt x="4243020" y="3640144"/>
                    <a:pt x="4226146" y="3623273"/>
                    <a:pt x="4203651" y="3617647"/>
                  </a:cubicBezTo>
                  <a:cubicBezTo>
                    <a:pt x="4200841" y="3617647"/>
                    <a:pt x="4200841" y="3614836"/>
                    <a:pt x="4200841" y="3614836"/>
                  </a:cubicBezTo>
                  <a:cubicBezTo>
                    <a:pt x="4200841" y="3612026"/>
                    <a:pt x="4203651" y="3612026"/>
                    <a:pt x="4203651" y="3612026"/>
                  </a:cubicBezTo>
                  <a:cubicBezTo>
                    <a:pt x="4226146" y="3606402"/>
                    <a:pt x="4243020" y="3589529"/>
                    <a:pt x="4251453" y="3564224"/>
                  </a:cubicBezTo>
                  <a:close/>
                  <a:moveTo>
                    <a:pt x="4096805" y="3564224"/>
                  </a:moveTo>
                  <a:cubicBezTo>
                    <a:pt x="4105239" y="3586718"/>
                    <a:pt x="4122110" y="3606402"/>
                    <a:pt x="4144608" y="3612026"/>
                  </a:cubicBezTo>
                  <a:cubicBezTo>
                    <a:pt x="4147418" y="3612026"/>
                    <a:pt x="4147418" y="3614836"/>
                    <a:pt x="4147418" y="3614836"/>
                  </a:cubicBezTo>
                  <a:cubicBezTo>
                    <a:pt x="4147418" y="3617647"/>
                    <a:pt x="4144608" y="3617647"/>
                    <a:pt x="4144608" y="3617647"/>
                  </a:cubicBezTo>
                  <a:cubicBezTo>
                    <a:pt x="4122110" y="3623273"/>
                    <a:pt x="4105239" y="3640144"/>
                    <a:pt x="4099616" y="3662638"/>
                  </a:cubicBezTo>
                  <a:cubicBezTo>
                    <a:pt x="4099616" y="3665449"/>
                    <a:pt x="4096805" y="3665449"/>
                    <a:pt x="4096805" y="3665449"/>
                  </a:cubicBezTo>
                  <a:cubicBezTo>
                    <a:pt x="4093992" y="3665449"/>
                    <a:pt x="4093992" y="3662638"/>
                    <a:pt x="4093992" y="3662638"/>
                  </a:cubicBezTo>
                  <a:cubicBezTo>
                    <a:pt x="4088372" y="3640144"/>
                    <a:pt x="4071498" y="3623273"/>
                    <a:pt x="4049003" y="3617647"/>
                  </a:cubicBezTo>
                  <a:cubicBezTo>
                    <a:pt x="4046193" y="3617647"/>
                    <a:pt x="4046193" y="3614836"/>
                    <a:pt x="4046193" y="3614836"/>
                  </a:cubicBezTo>
                  <a:cubicBezTo>
                    <a:pt x="4046193" y="3612026"/>
                    <a:pt x="4049003" y="3612026"/>
                    <a:pt x="4049003" y="3612026"/>
                  </a:cubicBezTo>
                  <a:cubicBezTo>
                    <a:pt x="4071498" y="3606402"/>
                    <a:pt x="4088372" y="3589529"/>
                    <a:pt x="4096805" y="3564224"/>
                  </a:cubicBezTo>
                  <a:close/>
                  <a:moveTo>
                    <a:pt x="3939345" y="3564224"/>
                  </a:moveTo>
                  <a:cubicBezTo>
                    <a:pt x="3947781" y="3586718"/>
                    <a:pt x="3964649" y="3606402"/>
                    <a:pt x="3987147" y="3612026"/>
                  </a:cubicBezTo>
                  <a:cubicBezTo>
                    <a:pt x="3989957" y="3612026"/>
                    <a:pt x="3989957" y="3614836"/>
                    <a:pt x="3989957" y="3614836"/>
                  </a:cubicBezTo>
                  <a:cubicBezTo>
                    <a:pt x="3989957" y="3617647"/>
                    <a:pt x="3987147" y="3617647"/>
                    <a:pt x="3987147" y="3617647"/>
                  </a:cubicBezTo>
                  <a:cubicBezTo>
                    <a:pt x="3964649" y="3623273"/>
                    <a:pt x="3947781" y="3640144"/>
                    <a:pt x="3942155" y="3662638"/>
                  </a:cubicBezTo>
                  <a:cubicBezTo>
                    <a:pt x="3942155" y="3665449"/>
                    <a:pt x="3939345" y="3665449"/>
                    <a:pt x="3939345" y="3665449"/>
                  </a:cubicBezTo>
                  <a:cubicBezTo>
                    <a:pt x="3936531" y="3665449"/>
                    <a:pt x="3936531" y="3662638"/>
                    <a:pt x="3936531" y="3662638"/>
                  </a:cubicBezTo>
                  <a:cubicBezTo>
                    <a:pt x="3930911" y="3640144"/>
                    <a:pt x="3914037" y="3623273"/>
                    <a:pt x="3891545" y="3617647"/>
                  </a:cubicBezTo>
                  <a:cubicBezTo>
                    <a:pt x="3888732" y="3617647"/>
                    <a:pt x="3888732" y="3614836"/>
                    <a:pt x="3888732" y="3614836"/>
                  </a:cubicBezTo>
                  <a:cubicBezTo>
                    <a:pt x="3888732" y="3612026"/>
                    <a:pt x="3891545" y="3612026"/>
                    <a:pt x="3891545" y="3612026"/>
                  </a:cubicBezTo>
                  <a:cubicBezTo>
                    <a:pt x="3914037" y="3606402"/>
                    <a:pt x="3930911" y="3589529"/>
                    <a:pt x="3939345" y="3564224"/>
                  </a:cubicBezTo>
                  <a:close/>
                  <a:moveTo>
                    <a:pt x="3784693" y="3564224"/>
                  </a:moveTo>
                  <a:cubicBezTo>
                    <a:pt x="3793130" y="3586718"/>
                    <a:pt x="3809998" y="3606402"/>
                    <a:pt x="3832496" y="3612026"/>
                  </a:cubicBezTo>
                  <a:cubicBezTo>
                    <a:pt x="3835306" y="3612026"/>
                    <a:pt x="3835306" y="3614836"/>
                    <a:pt x="3835306" y="3614836"/>
                  </a:cubicBezTo>
                  <a:cubicBezTo>
                    <a:pt x="3835306" y="3617647"/>
                    <a:pt x="3832496" y="3617647"/>
                    <a:pt x="3832496" y="3617647"/>
                  </a:cubicBezTo>
                  <a:cubicBezTo>
                    <a:pt x="3809998" y="3623273"/>
                    <a:pt x="3793130" y="3640144"/>
                    <a:pt x="3787504" y="3662638"/>
                  </a:cubicBezTo>
                  <a:cubicBezTo>
                    <a:pt x="3787504" y="3665449"/>
                    <a:pt x="3784693" y="3665449"/>
                    <a:pt x="3784693" y="3665449"/>
                  </a:cubicBezTo>
                  <a:cubicBezTo>
                    <a:pt x="3781880" y="3665449"/>
                    <a:pt x="3781880" y="3662638"/>
                    <a:pt x="3781880" y="3662638"/>
                  </a:cubicBezTo>
                  <a:cubicBezTo>
                    <a:pt x="3776260" y="3640144"/>
                    <a:pt x="3759386" y="3623273"/>
                    <a:pt x="3736894" y="3617647"/>
                  </a:cubicBezTo>
                  <a:cubicBezTo>
                    <a:pt x="3734081" y="3617647"/>
                    <a:pt x="3734081" y="3614836"/>
                    <a:pt x="3734081" y="3614836"/>
                  </a:cubicBezTo>
                  <a:cubicBezTo>
                    <a:pt x="3734081" y="3612026"/>
                    <a:pt x="3736894" y="3612026"/>
                    <a:pt x="3736894" y="3612026"/>
                  </a:cubicBezTo>
                  <a:cubicBezTo>
                    <a:pt x="3759386" y="3606402"/>
                    <a:pt x="3776260" y="3589529"/>
                    <a:pt x="3784693" y="3564224"/>
                  </a:cubicBezTo>
                  <a:close/>
                  <a:moveTo>
                    <a:pt x="3630045" y="3564224"/>
                  </a:moveTo>
                  <a:cubicBezTo>
                    <a:pt x="3638482" y="3586718"/>
                    <a:pt x="3655350" y="3606402"/>
                    <a:pt x="3677848" y="3612026"/>
                  </a:cubicBezTo>
                  <a:cubicBezTo>
                    <a:pt x="3680658" y="3612026"/>
                    <a:pt x="3680658" y="3614836"/>
                    <a:pt x="3680658" y="3614836"/>
                  </a:cubicBezTo>
                  <a:cubicBezTo>
                    <a:pt x="3680658" y="3617647"/>
                    <a:pt x="3677848" y="3617647"/>
                    <a:pt x="3677848" y="3617647"/>
                  </a:cubicBezTo>
                  <a:cubicBezTo>
                    <a:pt x="3655350" y="3623273"/>
                    <a:pt x="3638482" y="3640144"/>
                    <a:pt x="3632856" y="3662638"/>
                  </a:cubicBezTo>
                  <a:cubicBezTo>
                    <a:pt x="3632856" y="3665449"/>
                    <a:pt x="3630045" y="3665449"/>
                    <a:pt x="3630045" y="3665449"/>
                  </a:cubicBezTo>
                  <a:cubicBezTo>
                    <a:pt x="3627232" y="3665449"/>
                    <a:pt x="3627232" y="3662638"/>
                    <a:pt x="3627232" y="3662638"/>
                  </a:cubicBezTo>
                  <a:cubicBezTo>
                    <a:pt x="3621612" y="3640144"/>
                    <a:pt x="3604738" y="3623273"/>
                    <a:pt x="3582246" y="3617647"/>
                  </a:cubicBezTo>
                  <a:cubicBezTo>
                    <a:pt x="3579433" y="3617647"/>
                    <a:pt x="3579433" y="3614836"/>
                    <a:pt x="3579433" y="3614836"/>
                  </a:cubicBezTo>
                  <a:cubicBezTo>
                    <a:pt x="3579433" y="3612026"/>
                    <a:pt x="3582246" y="3612026"/>
                    <a:pt x="3582246" y="3612026"/>
                  </a:cubicBezTo>
                  <a:cubicBezTo>
                    <a:pt x="3604738" y="3606402"/>
                    <a:pt x="3621612" y="3589529"/>
                    <a:pt x="3630045" y="3564224"/>
                  </a:cubicBezTo>
                  <a:close/>
                  <a:moveTo>
                    <a:pt x="3472581" y="3564224"/>
                  </a:moveTo>
                  <a:cubicBezTo>
                    <a:pt x="3481018" y="3586718"/>
                    <a:pt x="3500700" y="3606402"/>
                    <a:pt x="3520384" y="3612026"/>
                  </a:cubicBezTo>
                  <a:cubicBezTo>
                    <a:pt x="3523194" y="3612026"/>
                    <a:pt x="3523194" y="3614836"/>
                    <a:pt x="3523194" y="3614836"/>
                  </a:cubicBezTo>
                  <a:cubicBezTo>
                    <a:pt x="3523194" y="3617647"/>
                    <a:pt x="3520384" y="3617647"/>
                    <a:pt x="3520384" y="3617647"/>
                  </a:cubicBezTo>
                  <a:cubicBezTo>
                    <a:pt x="3497889" y="3623273"/>
                    <a:pt x="3481018" y="3640144"/>
                    <a:pt x="3475395" y="3662638"/>
                  </a:cubicBezTo>
                  <a:cubicBezTo>
                    <a:pt x="3475395" y="3665449"/>
                    <a:pt x="3472581" y="3665449"/>
                    <a:pt x="3472581" y="3665449"/>
                  </a:cubicBezTo>
                  <a:cubicBezTo>
                    <a:pt x="3469771" y="3665449"/>
                    <a:pt x="3469771" y="3662638"/>
                    <a:pt x="3469771" y="3662638"/>
                  </a:cubicBezTo>
                  <a:cubicBezTo>
                    <a:pt x="3464148" y="3640144"/>
                    <a:pt x="3447277" y="3623273"/>
                    <a:pt x="3424782" y="3617647"/>
                  </a:cubicBezTo>
                  <a:cubicBezTo>
                    <a:pt x="3421969" y="3617647"/>
                    <a:pt x="3421969" y="3614836"/>
                    <a:pt x="3421969" y="3614836"/>
                  </a:cubicBezTo>
                  <a:cubicBezTo>
                    <a:pt x="3421969" y="3612026"/>
                    <a:pt x="3424782" y="3612026"/>
                    <a:pt x="3424782" y="3612026"/>
                  </a:cubicBezTo>
                  <a:cubicBezTo>
                    <a:pt x="3447277" y="3606402"/>
                    <a:pt x="3464148" y="3589529"/>
                    <a:pt x="3472581" y="3564224"/>
                  </a:cubicBezTo>
                  <a:close/>
                  <a:moveTo>
                    <a:pt x="3317933" y="3564224"/>
                  </a:moveTo>
                  <a:cubicBezTo>
                    <a:pt x="3326370" y="3586718"/>
                    <a:pt x="3343241" y="3606402"/>
                    <a:pt x="3365736" y="3612026"/>
                  </a:cubicBezTo>
                  <a:cubicBezTo>
                    <a:pt x="3368546" y="3612026"/>
                    <a:pt x="3368546" y="3614836"/>
                    <a:pt x="3368546" y="3614836"/>
                  </a:cubicBezTo>
                  <a:cubicBezTo>
                    <a:pt x="3368546" y="3617647"/>
                    <a:pt x="3365736" y="3617647"/>
                    <a:pt x="3365736" y="3617647"/>
                  </a:cubicBezTo>
                  <a:cubicBezTo>
                    <a:pt x="3343241" y="3623273"/>
                    <a:pt x="3326370" y="3640144"/>
                    <a:pt x="3320747" y="3662638"/>
                  </a:cubicBezTo>
                  <a:cubicBezTo>
                    <a:pt x="3320747" y="3665449"/>
                    <a:pt x="3317933" y="3665449"/>
                    <a:pt x="3317933" y="3665449"/>
                  </a:cubicBezTo>
                  <a:cubicBezTo>
                    <a:pt x="3315123" y="3665449"/>
                    <a:pt x="3315123" y="3662638"/>
                    <a:pt x="3315123" y="3662638"/>
                  </a:cubicBezTo>
                  <a:cubicBezTo>
                    <a:pt x="3309500" y="3640144"/>
                    <a:pt x="3292629" y="3623273"/>
                    <a:pt x="3270134" y="3617647"/>
                  </a:cubicBezTo>
                  <a:cubicBezTo>
                    <a:pt x="3267321" y="3617647"/>
                    <a:pt x="3267321" y="3614836"/>
                    <a:pt x="3267321" y="3614836"/>
                  </a:cubicBezTo>
                  <a:cubicBezTo>
                    <a:pt x="3267321" y="3612026"/>
                    <a:pt x="3270134" y="3612026"/>
                    <a:pt x="3270134" y="3612026"/>
                  </a:cubicBezTo>
                  <a:cubicBezTo>
                    <a:pt x="3292629" y="3606402"/>
                    <a:pt x="3309500" y="3589529"/>
                    <a:pt x="3317933" y="3564224"/>
                  </a:cubicBezTo>
                  <a:close/>
                  <a:moveTo>
                    <a:pt x="3163283" y="3564224"/>
                  </a:moveTo>
                  <a:cubicBezTo>
                    <a:pt x="3171719" y="3586718"/>
                    <a:pt x="3188590" y="3606402"/>
                    <a:pt x="3211085" y="3612026"/>
                  </a:cubicBezTo>
                  <a:cubicBezTo>
                    <a:pt x="3213895" y="3612026"/>
                    <a:pt x="3213895" y="3614836"/>
                    <a:pt x="3213895" y="3614836"/>
                  </a:cubicBezTo>
                  <a:cubicBezTo>
                    <a:pt x="3213895" y="3617647"/>
                    <a:pt x="3211085" y="3617647"/>
                    <a:pt x="3211085" y="3617647"/>
                  </a:cubicBezTo>
                  <a:cubicBezTo>
                    <a:pt x="3188590" y="3623273"/>
                    <a:pt x="3171719" y="3640144"/>
                    <a:pt x="3166096" y="3662638"/>
                  </a:cubicBezTo>
                  <a:cubicBezTo>
                    <a:pt x="3166096" y="3665449"/>
                    <a:pt x="3163283" y="3665449"/>
                    <a:pt x="3163283" y="3665449"/>
                  </a:cubicBezTo>
                  <a:cubicBezTo>
                    <a:pt x="3160472" y="3665449"/>
                    <a:pt x="3160472" y="3662638"/>
                    <a:pt x="3160472" y="3662638"/>
                  </a:cubicBezTo>
                  <a:cubicBezTo>
                    <a:pt x="3154849" y="3640144"/>
                    <a:pt x="3137978" y="3623273"/>
                    <a:pt x="3115483" y="3617647"/>
                  </a:cubicBezTo>
                  <a:cubicBezTo>
                    <a:pt x="3112670" y="3617647"/>
                    <a:pt x="3112670" y="3614836"/>
                    <a:pt x="3112670" y="3614836"/>
                  </a:cubicBezTo>
                  <a:cubicBezTo>
                    <a:pt x="3112670" y="3612026"/>
                    <a:pt x="3115483" y="3612026"/>
                    <a:pt x="3115483" y="3612026"/>
                  </a:cubicBezTo>
                  <a:cubicBezTo>
                    <a:pt x="3137978" y="3606402"/>
                    <a:pt x="3154849" y="3589529"/>
                    <a:pt x="3163283" y="3564224"/>
                  </a:cubicBezTo>
                  <a:close/>
                  <a:moveTo>
                    <a:pt x="3005823" y="3564224"/>
                  </a:moveTo>
                  <a:cubicBezTo>
                    <a:pt x="3014257" y="3586718"/>
                    <a:pt x="3033942" y="3606402"/>
                    <a:pt x="3053626" y="3612026"/>
                  </a:cubicBezTo>
                  <a:cubicBezTo>
                    <a:pt x="3056436" y="3612026"/>
                    <a:pt x="3056436" y="3614836"/>
                    <a:pt x="3056436" y="3614836"/>
                  </a:cubicBezTo>
                  <a:cubicBezTo>
                    <a:pt x="3056436" y="3617647"/>
                    <a:pt x="3053626" y="3617647"/>
                    <a:pt x="3053626" y="3617647"/>
                  </a:cubicBezTo>
                  <a:cubicBezTo>
                    <a:pt x="3031128" y="3623273"/>
                    <a:pt x="3014257" y="3640144"/>
                    <a:pt x="3008634" y="3662638"/>
                  </a:cubicBezTo>
                  <a:cubicBezTo>
                    <a:pt x="3008634" y="3665449"/>
                    <a:pt x="3005823" y="3665449"/>
                    <a:pt x="3005823" y="3665449"/>
                  </a:cubicBezTo>
                  <a:cubicBezTo>
                    <a:pt x="3003010" y="3665449"/>
                    <a:pt x="3003010" y="3662638"/>
                    <a:pt x="3003010" y="3662638"/>
                  </a:cubicBezTo>
                  <a:cubicBezTo>
                    <a:pt x="2997390" y="3640144"/>
                    <a:pt x="2980516" y="3623273"/>
                    <a:pt x="2958021" y="3617647"/>
                  </a:cubicBezTo>
                  <a:cubicBezTo>
                    <a:pt x="2955211" y="3617647"/>
                    <a:pt x="2955211" y="3614836"/>
                    <a:pt x="2955211" y="3614836"/>
                  </a:cubicBezTo>
                  <a:cubicBezTo>
                    <a:pt x="2955211" y="3612026"/>
                    <a:pt x="2958021" y="3612026"/>
                    <a:pt x="2958021" y="3612026"/>
                  </a:cubicBezTo>
                  <a:cubicBezTo>
                    <a:pt x="2980516" y="3606402"/>
                    <a:pt x="2997390" y="3589529"/>
                    <a:pt x="3005823" y="3564224"/>
                  </a:cubicBezTo>
                  <a:close/>
                  <a:moveTo>
                    <a:pt x="2851172" y="3564224"/>
                  </a:moveTo>
                  <a:cubicBezTo>
                    <a:pt x="2859606" y="3586718"/>
                    <a:pt x="2876477" y="3606402"/>
                    <a:pt x="2898975" y="3612026"/>
                  </a:cubicBezTo>
                  <a:cubicBezTo>
                    <a:pt x="2901785" y="3612026"/>
                    <a:pt x="2901785" y="3614836"/>
                    <a:pt x="2901785" y="3614836"/>
                  </a:cubicBezTo>
                  <a:cubicBezTo>
                    <a:pt x="2901785" y="3617647"/>
                    <a:pt x="2898975" y="3617647"/>
                    <a:pt x="2898975" y="3617647"/>
                  </a:cubicBezTo>
                  <a:cubicBezTo>
                    <a:pt x="2876477" y="3623273"/>
                    <a:pt x="2859606" y="3640144"/>
                    <a:pt x="2853983" y="3662638"/>
                  </a:cubicBezTo>
                  <a:cubicBezTo>
                    <a:pt x="2853983" y="3665449"/>
                    <a:pt x="2851172" y="3665449"/>
                    <a:pt x="2851172" y="3665449"/>
                  </a:cubicBezTo>
                  <a:cubicBezTo>
                    <a:pt x="2848359" y="3665449"/>
                    <a:pt x="2848359" y="3662638"/>
                    <a:pt x="2848359" y="3662638"/>
                  </a:cubicBezTo>
                  <a:cubicBezTo>
                    <a:pt x="2842739" y="3640144"/>
                    <a:pt x="2825865" y="3623273"/>
                    <a:pt x="2803370" y="3617647"/>
                  </a:cubicBezTo>
                  <a:cubicBezTo>
                    <a:pt x="2800560" y="3617647"/>
                    <a:pt x="2800560" y="3614836"/>
                    <a:pt x="2800560" y="3614836"/>
                  </a:cubicBezTo>
                  <a:cubicBezTo>
                    <a:pt x="2800560" y="3612026"/>
                    <a:pt x="2803370" y="3612026"/>
                    <a:pt x="2803370" y="3612026"/>
                  </a:cubicBezTo>
                  <a:cubicBezTo>
                    <a:pt x="2825865" y="3606402"/>
                    <a:pt x="2842739" y="3589529"/>
                    <a:pt x="2851172" y="3564224"/>
                  </a:cubicBezTo>
                  <a:close/>
                  <a:moveTo>
                    <a:pt x="2696525" y="3564224"/>
                  </a:moveTo>
                  <a:cubicBezTo>
                    <a:pt x="2704959" y="3586718"/>
                    <a:pt x="2721830" y="3606402"/>
                    <a:pt x="2744328" y="3612026"/>
                  </a:cubicBezTo>
                  <a:cubicBezTo>
                    <a:pt x="2747138" y="3612026"/>
                    <a:pt x="2747138" y="3614836"/>
                    <a:pt x="2747138" y="3614836"/>
                  </a:cubicBezTo>
                  <a:cubicBezTo>
                    <a:pt x="2747138" y="3617647"/>
                    <a:pt x="2744328" y="3617647"/>
                    <a:pt x="2744328" y="3617647"/>
                  </a:cubicBezTo>
                  <a:cubicBezTo>
                    <a:pt x="2721830" y="3623273"/>
                    <a:pt x="2704959" y="3640144"/>
                    <a:pt x="2699336" y="3662638"/>
                  </a:cubicBezTo>
                  <a:cubicBezTo>
                    <a:pt x="2699336" y="3665449"/>
                    <a:pt x="2696525" y="3665449"/>
                    <a:pt x="2696525" y="3665449"/>
                  </a:cubicBezTo>
                  <a:cubicBezTo>
                    <a:pt x="2693712" y="3665449"/>
                    <a:pt x="2693712" y="3662638"/>
                    <a:pt x="2693712" y="3662638"/>
                  </a:cubicBezTo>
                  <a:cubicBezTo>
                    <a:pt x="2688092" y="3640144"/>
                    <a:pt x="2671218" y="3623273"/>
                    <a:pt x="2648723" y="3617647"/>
                  </a:cubicBezTo>
                  <a:cubicBezTo>
                    <a:pt x="2645913" y="3617647"/>
                    <a:pt x="2645913" y="3614836"/>
                    <a:pt x="2645913" y="3614836"/>
                  </a:cubicBezTo>
                  <a:cubicBezTo>
                    <a:pt x="2645913" y="3612026"/>
                    <a:pt x="2648723" y="3612026"/>
                    <a:pt x="2648723" y="3612026"/>
                  </a:cubicBezTo>
                  <a:cubicBezTo>
                    <a:pt x="2671218" y="3606402"/>
                    <a:pt x="2688092" y="3589529"/>
                    <a:pt x="2696525" y="3564224"/>
                  </a:cubicBezTo>
                  <a:close/>
                  <a:moveTo>
                    <a:pt x="2539061" y="3564224"/>
                  </a:moveTo>
                  <a:cubicBezTo>
                    <a:pt x="2547497" y="3586718"/>
                    <a:pt x="2567179" y="3606402"/>
                    <a:pt x="2586863" y="3612026"/>
                  </a:cubicBezTo>
                  <a:cubicBezTo>
                    <a:pt x="2589673" y="3612026"/>
                    <a:pt x="2589673" y="3614836"/>
                    <a:pt x="2589673" y="3614836"/>
                  </a:cubicBezTo>
                  <a:cubicBezTo>
                    <a:pt x="2589673" y="3617647"/>
                    <a:pt x="2586863" y="3617647"/>
                    <a:pt x="2586863" y="3617647"/>
                  </a:cubicBezTo>
                  <a:cubicBezTo>
                    <a:pt x="2564365" y="3623273"/>
                    <a:pt x="2547497" y="3640144"/>
                    <a:pt x="2541874" y="3662638"/>
                  </a:cubicBezTo>
                  <a:cubicBezTo>
                    <a:pt x="2541874" y="3665449"/>
                    <a:pt x="2539061" y="3665449"/>
                    <a:pt x="2539061" y="3665449"/>
                  </a:cubicBezTo>
                  <a:cubicBezTo>
                    <a:pt x="2536247" y="3665449"/>
                    <a:pt x="2536247" y="3662638"/>
                    <a:pt x="2536247" y="3662638"/>
                  </a:cubicBezTo>
                  <a:cubicBezTo>
                    <a:pt x="2530627" y="3640144"/>
                    <a:pt x="2513756" y="3623273"/>
                    <a:pt x="2491261" y="3617647"/>
                  </a:cubicBezTo>
                  <a:cubicBezTo>
                    <a:pt x="2488448" y="3617647"/>
                    <a:pt x="2488448" y="3614836"/>
                    <a:pt x="2488448" y="3614836"/>
                  </a:cubicBezTo>
                  <a:cubicBezTo>
                    <a:pt x="2488448" y="3612026"/>
                    <a:pt x="2491261" y="3612026"/>
                    <a:pt x="2491261" y="3612026"/>
                  </a:cubicBezTo>
                  <a:cubicBezTo>
                    <a:pt x="2513756" y="3606402"/>
                    <a:pt x="2530627" y="3589529"/>
                    <a:pt x="2539061" y="3564224"/>
                  </a:cubicBezTo>
                  <a:close/>
                  <a:moveTo>
                    <a:pt x="2384413" y="3564224"/>
                  </a:moveTo>
                  <a:cubicBezTo>
                    <a:pt x="2392849" y="3586718"/>
                    <a:pt x="2409717" y="3606402"/>
                    <a:pt x="2432215" y="3612026"/>
                  </a:cubicBezTo>
                  <a:cubicBezTo>
                    <a:pt x="2435025" y="3612026"/>
                    <a:pt x="2435025" y="3614836"/>
                    <a:pt x="2435025" y="3614836"/>
                  </a:cubicBezTo>
                  <a:cubicBezTo>
                    <a:pt x="2435025" y="3617647"/>
                    <a:pt x="2432215" y="3617647"/>
                    <a:pt x="2432215" y="3617647"/>
                  </a:cubicBezTo>
                  <a:cubicBezTo>
                    <a:pt x="2409717" y="3623273"/>
                    <a:pt x="2392849" y="3640144"/>
                    <a:pt x="2387226" y="3662638"/>
                  </a:cubicBezTo>
                  <a:cubicBezTo>
                    <a:pt x="2387226" y="3665449"/>
                    <a:pt x="2384413" y="3665449"/>
                    <a:pt x="2384413" y="3665449"/>
                  </a:cubicBezTo>
                  <a:cubicBezTo>
                    <a:pt x="2381599" y="3665449"/>
                    <a:pt x="2381599" y="3662638"/>
                    <a:pt x="2381599" y="3662638"/>
                  </a:cubicBezTo>
                  <a:cubicBezTo>
                    <a:pt x="2375979" y="3640144"/>
                    <a:pt x="2359108" y="3623273"/>
                    <a:pt x="2336613" y="3617647"/>
                  </a:cubicBezTo>
                  <a:cubicBezTo>
                    <a:pt x="2333800" y="3617647"/>
                    <a:pt x="2333800" y="3614836"/>
                    <a:pt x="2333800" y="3614836"/>
                  </a:cubicBezTo>
                  <a:cubicBezTo>
                    <a:pt x="2333800" y="3612026"/>
                    <a:pt x="2336613" y="3612026"/>
                    <a:pt x="2336613" y="3612026"/>
                  </a:cubicBezTo>
                  <a:cubicBezTo>
                    <a:pt x="2359108" y="3606402"/>
                    <a:pt x="2375979" y="3589529"/>
                    <a:pt x="2384413" y="3564224"/>
                  </a:cubicBezTo>
                  <a:close/>
                  <a:moveTo>
                    <a:pt x="2229761" y="3564224"/>
                  </a:moveTo>
                  <a:cubicBezTo>
                    <a:pt x="2238198" y="3586718"/>
                    <a:pt x="2255066" y="3606402"/>
                    <a:pt x="2277564" y="3612026"/>
                  </a:cubicBezTo>
                  <a:cubicBezTo>
                    <a:pt x="2280374" y="3612026"/>
                    <a:pt x="2280374" y="3614836"/>
                    <a:pt x="2280374" y="3614836"/>
                  </a:cubicBezTo>
                  <a:cubicBezTo>
                    <a:pt x="2280374" y="3617647"/>
                    <a:pt x="2277564" y="3617647"/>
                    <a:pt x="2277564" y="3617647"/>
                  </a:cubicBezTo>
                  <a:cubicBezTo>
                    <a:pt x="2255066" y="3623273"/>
                    <a:pt x="2238198" y="3640144"/>
                    <a:pt x="2232575" y="3662638"/>
                  </a:cubicBezTo>
                  <a:cubicBezTo>
                    <a:pt x="2232575" y="3665449"/>
                    <a:pt x="2229761" y="3665449"/>
                    <a:pt x="2229761" y="3665449"/>
                  </a:cubicBezTo>
                  <a:cubicBezTo>
                    <a:pt x="2226948" y="3665449"/>
                    <a:pt x="2226948" y="3662638"/>
                    <a:pt x="2226948" y="3662638"/>
                  </a:cubicBezTo>
                  <a:cubicBezTo>
                    <a:pt x="2221328" y="3640144"/>
                    <a:pt x="2204457" y="3623273"/>
                    <a:pt x="2181962" y="3617647"/>
                  </a:cubicBezTo>
                  <a:cubicBezTo>
                    <a:pt x="2179149" y="3617647"/>
                    <a:pt x="2179149" y="3614836"/>
                    <a:pt x="2179149" y="3614836"/>
                  </a:cubicBezTo>
                  <a:cubicBezTo>
                    <a:pt x="2179149" y="3612026"/>
                    <a:pt x="2181962" y="3612026"/>
                    <a:pt x="2181962" y="3612026"/>
                  </a:cubicBezTo>
                  <a:cubicBezTo>
                    <a:pt x="2204457" y="3606402"/>
                    <a:pt x="2221328" y="3589529"/>
                    <a:pt x="2229761" y="3564224"/>
                  </a:cubicBezTo>
                  <a:close/>
                  <a:moveTo>
                    <a:pt x="2075115" y="3564224"/>
                  </a:moveTo>
                  <a:cubicBezTo>
                    <a:pt x="2080738" y="3586718"/>
                    <a:pt x="2100419" y="3606402"/>
                    <a:pt x="2122917" y="3612026"/>
                  </a:cubicBezTo>
                  <a:cubicBezTo>
                    <a:pt x="2125727" y="3612026"/>
                    <a:pt x="2125727" y="3614836"/>
                    <a:pt x="2125727" y="3614836"/>
                  </a:cubicBezTo>
                  <a:cubicBezTo>
                    <a:pt x="2125727" y="3617647"/>
                    <a:pt x="2122917" y="3617647"/>
                    <a:pt x="2122917" y="3617647"/>
                  </a:cubicBezTo>
                  <a:cubicBezTo>
                    <a:pt x="2100419" y="3623273"/>
                    <a:pt x="2083551" y="3640144"/>
                    <a:pt x="2077928" y="3662638"/>
                  </a:cubicBezTo>
                  <a:cubicBezTo>
                    <a:pt x="2077928" y="3665449"/>
                    <a:pt x="2075115" y="3665449"/>
                    <a:pt x="2075115" y="3665449"/>
                  </a:cubicBezTo>
                  <a:cubicBezTo>
                    <a:pt x="2072301" y="3665449"/>
                    <a:pt x="2072301" y="3662638"/>
                    <a:pt x="2072301" y="3662638"/>
                  </a:cubicBezTo>
                  <a:cubicBezTo>
                    <a:pt x="2066681" y="3640144"/>
                    <a:pt x="2049810" y="3623273"/>
                    <a:pt x="2027315" y="3617647"/>
                  </a:cubicBezTo>
                  <a:cubicBezTo>
                    <a:pt x="2024502" y="3617647"/>
                    <a:pt x="2024502" y="3614836"/>
                    <a:pt x="2024502" y="3614836"/>
                  </a:cubicBezTo>
                  <a:cubicBezTo>
                    <a:pt x="2024502" y="3612026"/>
                    <a:pt x="2027315" y="3612026"/>
                    <a:pt x="2027315" y="3612026"/>
                  </a:cubicBezTo>
                  <a:cubicBezTo>
                    <a:pt x="2049810" y="3606402"/>
                    <a:pt x="2066681" y="3589529"/>
                    <a:pt x="2075115" y="3564224"/>
                  </a:cubicBezTo>
                  <a:close/>
                  <a:moveTo>
                    <a:pt x="1917652" y="3564224"/>
                  </a:moveTo>
                  <a:cubicBezTo>
                    <a:pt x="1926086" y="3586718"/>
                    <a:pt x="1942957" y="3606402"/>
                    <a:pt x="1965455" y="3612026"/>
                  </a:cubicBezTo>
                  <a:cubicBezTo>
                    <a:pt x="1968265" y="3612026"/>
                    <a:pt x="1968265" y="3614836"/>
                    <a:pt x="1968265" y="3614836"/>
                  </a:cubicBezTo>
                  <a:cubicBezTo>
                    <a:pt x="1968265" y="3617647"/>
                    <a:pt x="1965455" y="3617647"/>
                    <a:pt x="1965455" y="3617647"/>
                  </a:cubicBezTo>
                  <a:cubicBezTo>
                    <a:pt x="1942957" y="3623273"/>
                    <a:pt x="1926086" y="3640144"/>
                    <a:pt x="1920463" y="3662638"/>
                  </a:cubicBezTo>
                  <a:cubicBezTo>
                    <a:pt x="1920463" y="3665449"/>
                    <a:pt x="1917652" y="3665449"/>
                    <a:pt x="1917652" y="3665449"/>
                  </a:cubicBezTo>
                  <a:cubicBezTo>
                    <a:pt x="1914839" y="3665449"/>
                    <a:pt x="1914839" y="3662638"/>
                    <a:pt x="1914839" y="3662638"/>
                  </a:cubicBezTo>
                  <a:cubicBezTo>
                    <a:pt x="1909219" y="3640144"/>
                    <a:pt x="1892345" y="3623273"/>
                    <a:pt x="1869850" y="3617647"/>
                  </a:cubicBezTo>
                  <a:cubicBezTo>
                    <a:pt x="1867040" y="3617647"/>
                    <a:pt x="1867040" y="3614836"/>
                    <a:pt x="1867040" y="3614836"/>
                  </a:cubicBezTo>
                  <a:cubicBezTo>
                    <a:pt x="1867040" y="3612026"/>
                    <a:pt x="1869850" y="3612026"/>
                    <a:pt x="1869850" y="3612026"/>
                  </a:cubicBezTo>
                  <a:cubicBezTo>
                    <a:pt x="1892345" y="3606402"/>
                    <a:pt x="1909219" y="3589529"/>
                    <a:pt x="1917652" y="3564224"/>
                  </a:cubicBezTo>
                  <a:close/>
                  <a:moveTo>
                    <a:pt x="1763004" y="3564224"/>
                  </a:moveTo>
                  <a:cubicBezTo>
                    <a:pt x="1771438" y="3586718"/>
                    <a:pt x="1788309" y="3606402"/>
                    <a:pt x="1810807" y="3612026"/>
                  </a:cubicBezTo>
                  <a:cubicBezTo>
                    <a:pt x="1813617" y="3612026"/>
                    <a:pt x="1813617" y="3614836"/>
                    <a:pt x="1813617" y="3614836"/>
                  </a:cubicBezTo>
                  <a:cubicBezTo>
                    <a:pt x="1813617" y="3617647"/>
                    <a:pt x="1810807" y="3617647"/>
                    <a:pt x="1810807" y="3617647"/>
                  </a:cubicBezTo>
                  <a:cubicBezTo>
                    <a:pt x="1788309" y="3623273"/>
                    <a:pt x="1771438" y="3640144"/>
                    <a:pt x="1765815" y="3662638"/>
                  </a:cubicBezTo>
                  <a:cubicBezTo>
                    <a:pt x="1765815" y="3665449"/>
                    <a:pt x="1763004" y="3665449"/>
                    <a:pt x="1763004" y="3665449"/>
                  </a:cubicBezTo>
                  <a:cubicBezTo>
                    <a:pt x="1760191" y="3665449"/>
                    <a:pt x="1760191" y="3662638"/>
                    <a:pt x="1760191" y="3662638"/>
                  </a:cubicBezTo>
                  <a:cubicBezTo>
                    <a:pt x="1754571" y="3640144"/>
                    <a:pt x="1737697" y="3623273"/>
                    <a:pt x="1715202" y="3617647"/>
                  </a:cubicBezTo>
                  <a:cubicBezTo>
                    <a:pt x="1712392" y="3617647"/>
                    <a:pt x="1712392" y="3614836"/>
                    <a:pt x="1712392" y="3614836"/>
                  </a:cubicBezTo>
                  <a:cubicBezTo>
                    <a:pt x="1712392" y="3612026"/>
                    <a:pt x="1715202" y="3612026"/>
                    <a:pt x="1715202" y="3612026"/>
                  </a:cubicBezTo>
                  <a:cubicBezTo>
                    <a:pt x="1737697" y="3606402"/>
                    <a:pt x="1754571" y="3589529"/>
                    <a:pt x="1763004" y="3564224"/>
                  </a:cubicBezTo>
                  <a:close/>
                  <a:moveTo>
                    <a:pt x="1608353" y="3564224"/>
                  </a:moveTo>
                  <a:cubicBezTo>
                    <a:pt x="1613977" y="3586718"/>
                    <a:pt x="1633658" y="3606402"/>
                    <a:pt x="1656156" y="3612026"/>
                  </a:cubicBezTo>
                  <a:cubicBezTo>
                    <a:pt x="1658966" y="3612026"/>
                    <a:pt x="1658966" y="3614836"/>
                    <a:pt x="1658966" y="3614836"/>
                  </a:cubicBezTo>
                  <a:cubicBezTo>
                    <a:pt x="1658966" y="3617647"/>
                    <a:pt x="1656156" y="3617647"/>
                    <a:pt x="1656156" y="3617647"/>
                  </a:cubicBezTo>
                  <a:cubicBezTo>
                    <a:pt x="1633658" y="3623273"/>
                    <a:pt x="1616787" y="3640144"/>
                    <a:pt x="1611164" y="3662638"/>
                  </a:cubicBezTo>
                  <a:cubicBezTo>
                    <a:pt x="1611164" y="3665449"/>
                    <a:pt x="1608353" y="3665449"/>
                    <a:pt x="1608353" y="3665449"/>
                  </a:cubicBezTo>
                  <a:cubicBezTo>
                    <a:pt x="1605540" y="3665449"/>
                    <a:pt x="1605540" y="3662638"/>
                    <a:pt x="1605540" y="3662638"/>
                  </a:cubicBezTo>
                  <a:cubicBezTo>
                    <a:pt x="1599920" y="3640144"/>
                    <a:pt x="1583046" y="3623273"/>
                    <a:pt x="1560551" y="3617647"/>
                  </a:cubicBezTo>
                  <a:cubicBezTo>
                    <a:pt x="1557741" y="3617647"/>
                    <a:pt x="1557741" y="3614836"/>
                    <a:pt x="1557741" y="3614836"/>
                  </a:cubicBezTo>
                  <a:cubicBezTo>
                    <a:pt x="1557741" y="3612026"/>
                    <a:pt x="1560551" y="3612026"/>
                    <a:pt x="1560551" y="3612026"/>
                  </a:cubicBezTo>
                  <a:cubicBezTo>
                    <a:pt x="1583046" y="3606402"/>
                    <a:pt x="1599920" y="3589529"/>
                    <a:pt x="1608353" y="3564224"/>
                  </a:cubicBezTo>
                  <a:close/>
                  <a:moveTo>
                    <a:pt x="1450892" y="3564224"/>
                  </a:moveTo>
                  <a:cubicBezTo>
                    <a:pt x="1459326" y="3586718"/>
                    <a:pt x="1476197" y="3606402"/>
                    <a:pt x="1498695" y="3612026"/>
                  </a:cubicBezTo>
                  <a:cubicBezTo>
                    <a:pt x="1501505" y="3612026"/>
                    <a:pt x="1501505" y="3614836"/>
                    <a:pt x="1501505" y="3614836"/>
                  </a:cubicBezTo>
                  <a:cubicBezTo>
                    <a:pt x="1501505" y="3617647"/>
                    <a:pt x="1498695" y="3617647"/>
                    <a:pt x="1498695" y="3617647"/>
                  </a:cubicBezTo>
                  <a:cubicBezTo>
                    <a:pt x="1476197" y="3623273"/>
                    <a:pt x="1459326" y="3640144"/>
                    <a:pt x="1453706" y="3662638"/>
                  </a:cubicBezTo>
                  <a:cubicBezTo>
                    <a:pt x="1453706" y="3665449"/>
                    <a:pt x="1450892" y="3665449"/>
                    <a:pt x="1450892" y="3665449"/>
                  </a:cubicBezTo>
                  <a:cubicBezTo>
                    <a:pt x="1448079" y="3665449"/>
                    <a:pt x="1448079" y="3662638"/>
                    <a:pt x="1448079" y="3662638"/>
                  </a:cubicBezTo>
                  <a:cubicBezTo>
                    <a:pt x="1442458" y="3640144"/>
                    <a:pt x="1425587" y="3623273"/>
                    <a:pt x="1403090" y="3617647"/>
                  </a:cubicBezTo>
                  <a:cubicBezTo>
                    <a:pt x="1400280" y="3617647"/>
                    <a:pt x="1400280" y="3614836"/>
                    <a:pt x="1400280" y="3614836"/>
                  </a:cubicBezTo>
                  <a:cubicBezTo>
                    <a:pt x="1400280" y="3612026"/>
                    <a:pt x="1403090" y="3612026"/>
                    <a:pt x="1403090" y="3612026"/>
                  </a:cubicBezTo>
                  <a:cubicBezTo>
                    <a:pt x="1425587" y="3606402"/>
                    <a:pt x="1442458" y="3589529"/>
                    <a:pt x="1450892" y="3564224"/>
                  </a:cubicBezTo>
                  <a:close/>
                  <a:moveTo>
                    <a:pt x="1296244" y="3564224"/>
                  </a:moveTo>
                  <a:cubicBezTo>
                    <a:pt x="1304678" y="3586718"/>
                    <a:pt x="1321549" y="3606402"/>
                    <a:pt x="1344046" y="3612026"/>
                  </a:cubicBezTo>
                  <a:cubicBezTo>
                    <a:pt x="1346857" y="3612026"/>
                    <a:pt x="1346857" y="3614836"/>
                    <a:pt x="1346857" y="3614836"/>
                  </a:cubicBezTo>
                  <a:cubicBezTo>
                    <a:pt x="1346857" y="3617647"/>
                    <a:pt x="1344046" y="3617647"/>
                    <a:pt x="1344046" y="3617647"/>
                  </a:cubicBezTo>
                  <a:cubicBezTo>
                    <a:pt x="1321549" y="3623273"/>
                    <a:pt x="1304678" y="3640144"/>
                    <a:pt x="1299058" y="3662638"/>
                  </a:cubicBezTo>
                  <a:cubicBezTo>
                    <a:pt x="1299058" y="3665449"/>
                    <a:pt x="1296244" y="3665449"/>
                    <a:pt x="1296244" y="3665449"/>
                  </a:cubicBezTo>
                  <a:cubicBezTo>
                    <a:pt x="1293431" y="3665449"/>
                    <a:pt x="1293431" y="3662638"/>
                    <a:pt x="1293431" y="3662638"/>
                  </a:cubicBezTo>
                  <a:cubicBezTo>
                    <a:pt x="1287810" y="3640144"/>
                    <a:pt x="1270939" y="3623273"/>
                    <a:pt x="1248442" y="3617647"/>
                  </a:cubicBezTo>
                  <a:cubicBezTo>
                    <a:pt x="1245632" y="3617647"/>
                    <a:pt x="1245632" y="3614836"/>
                    <a:pt x="1245632" y="3614836"/>
                  </a:cubicBezTo>
                  <a:cubicBezTo>
                    <a:pt x="1245632" y="3612026"/>
                    <a:pt x="1248442" y="3612026"/>
                    <a:pt x="1248442" y="3612026"/>
                  </a:cubicBezTo>
                  <a:cubicBezTo>
                    <a:pt x="1270939" y="3606402"/>
                    <a:pt x="1287810" y="3589529"/>
                    <a:pt x="1296244" y="3564224"/>
                  </a:cubicBezTo>
                  <a:close/>
                  <a:moveTo>
                    <a:pt x="1141593" y="3564224"/>
                  </a:moveTo>
                  <a:cubicBezTo>
                    <a:pt x="1150027" y="3586718"/>
                    <a:pt x="1166898" y="3606402"/>
                    <a:pt x="1189395" y="3612026"/>
                  </a:cubicBezTo>
                  <a:cubicBezTo>
                    <a:pt x="1192206" y="3612026"/>
                    <a:pt x="1192206" y="3614836"/>
                    <a:pt x="1192206" y="3614836"/>
                  </a:cubicBezTo>
                  <a:cubicBezTo>
                    <a:pt x="1192206" y="3617647"/>
                    <a:pt x="1189395" y="3617647"/>
                    <a:pt x="1189395" y="3617647"/>
                  </a:cubicBezTo>
                  <a:cubicBezTo>
                    <a:pt x="1166898" y="3623273"/>
                    <a:pt x="1150027" y="3640144"/>
                    <a:pt x="1144407" y="3662638"/>
                  </a:cubicBezTo>
                  <a:cubicBezTo>
                    <a:pt x="1144407" y="3665449"/>
                    <a:pt x="1141593" y="3665449"/>
                    <a:pt x="1141593" y="3665449"/>
                  </a:cubicBezTo>
                  <a:cubicBezTo>
                    <a:pt x="1138780" y="3665449"/>
                    <a:pt x="1138780" y="3662638"/>
                    <a:pt x="1138780" y="3662638"/>
                  </a:cubicBezTo>
                  <a:cubicBezTo>
                    <a:pt x="1133159" y="3640144"/>
                    <a:pt x="1116288" y="3623273"/>
                    <a:pt x="1093791" y="3617647"/>
                  </a:cubicBezTo>
                  <a:cubicBezTo>
                    <a:pt x="1090981" y="3617647"/>
                    <a:pt x="1090981" y="3614836"/>
                    <a:pt x="1090981" y="3614836"/>
                  </a:cubicBezTo>
                  <a:cubicBezTo>
                    <a:pt x="1090981" y="3612026"/>
                    <a:pt x="1093791" y="3612026"/>
                    <a:pt x="1093791" y="3612026"/>
                  </a:cubicBezTo>
                  <a:cubicBezTo>
                    <a:pt x="1116288" y="3606402"/>
                    <a:pt x="1133159" y="3589529"/>
                    <a:pt x="1141593" y="3564224"/>
                  </a:cubicBezTo>
                  <a:close/>
                  <a:moveTo>
                    <a:pt x="984132" y="3564224"/>
                  </a:moveTo>
                  <a:cubicBezTo>
                    <a:pt x="992566" y="3586718"/>
                    <a:pt x="1009437" y="3606402"/>
                    <a:pt x="1031934" y="3612026"/>
                  </a:cubicBezTo>
                  <a:cubicBezTo>
                    <a:pt x="1034745" y="3612026"/>
                    <a:pt x="1034745" y="3614836"/>
                    <a:pt x="1034745" y="3614836"/>
                  </a:cubicBezTo>
                  <a:cubicBezTo>
                    <a:pt x="1034745" y="3617647"/>
                    <a:pt x="1031934" y="3617647"/>
                    <a:pt x="1031934" y="3617647"/>
                  </a:cubicBezTo>
                  <a:cubicBezTo>
                    <a:pt x="1009437" y="3623273"/>
                    <a:pt x="992566" y="3640144"/>
                    <a:pt x="986946" y="3662638"/>
                  </a:cubicBezTo>
                  <a:cubicBezTo>
                    <a:pt x="986946" y="3665449"/>
                    <a:pt x="984132" y="3665449"/>
                    <a:pt x="984132" y="3665449"/>
                  </a:cubicBezTo>
                  <a:cubicBezTo>
                    <a:pt x="981319" y="3665449"/>
                    <a:pt x="981319" y="3662638"/>
                    <a:pt x="981319" y="3662638"/>
                  </a:cubicBezTo>
                  <a:cubicBezTo>
                    <a:pt x="975698" y="3640144"/>
                    <a:pt x="958827" y="3623273"/>
                    <a:pt x="936330" y="3617647"/>
                  </a:cubicBezTo>
                  <a:cubicBezTo>
                    <a:pt x="933520" y="3617647"/>
                    <a:pt x="933520" y="3614836"/>
                    <a:pt x="933520" y="3614836"/>
                  </a:cubicBezTo>
                  <a:cubicBezTo>
                    <a:pt x="933520" y="3612026"/>
                    <a:pt x="936330" y="3612026"/>
                    <a:pt x="936330" y="3612026"/>
                  </a:cubicBezTo>
                  <a:cubicBezTo>
                    <a:pt x="958827" y="3606402"/>
                    <a:pt x="975698" y="3589529"/>
                    <a:pt x="984132" y="3564224"/>
                  </a:cubicBezTo>
                  <a:close/>
                  <a:moveTo>
                    <a:pt x="829484" y="3564224"/>
                  </a:moveTo>
                  <a:cubicBezTo>
                    <a:pt x="837918" y="3586718"/>
                    <a:pt x="854789" y="3606402"/>
                    <a:pt x="877286" y="3612026"/>
                  </a:cubicBezTo>
                  <a:cubicBezTo>
                    <a:pt x="880097" y="3612026"/>
                    <a:pt x="880097" y="3614836"/>
                    <a:pt x="880097" y="3614836"/>
                  </a:cubicBezTo>
                  <a:cubicBezTo>
                    <a:pt x="880097" y="3617647"/>
                    <a:pt x="877286" y="3617647"/>
                    <a:pt x="877286" y="3617647"/>
                  </a:cubicBezTo>
                  <a:cubicBezTo>
                    <a:pt x="854789" y="3623273"/>
                    <a:pt x="837918" y="3640144"/>
                    <a:pt x="832298" y="3662638"/>
                  </a:cubicBezTo>
                  <a:cubicBezTo>
                    <a:pt x="832298" y="3665449"/>
                    <a:pt x="829484" y="3665449"/>
                    <a:pt x="829484" y="3665449"/>
                  </a:cubicBezTo>
                  <a:cubicBezTo>
                    <a:pt x="826671" y="3665449"/>
                    <a:pt x="826671" y="3662638"/>
                    <a:pt x="826671" y="3662638"/>
                  </a:cubicBezTo>
                  <a:cubicBezTo>
                    <a:pt x="821050" y="3640144"/>
                    <a:pt x="804179" y="3623273"/>
                    <a:pt x="781682" y="3617647"/>
                  </a:cubicBezTo>
                  <a:cubicBezTo>
                    <a:pt x="778872" y="3617647"/>
                    <a:pt x="778872" y="3614836"/>
                    <a:pt x="778872" y="3614836"/>
                  </a:cubicBezTo>
                  <a:cubicBezTo>
                    <a:pt x="778872" y="3612026"/>
                    <a:pt x="781682" y="3612026"/>
                    <a:pt x="781682" y="3612026"/>
                  </a:cubicBezTo>
                  <a:cubicBezTo>
                    <a:pt x="804179" y="3606402"/>
                    <a:pt x="821050" y="3589529"/>
                    <a:pt x="829484" y="3564224"/>
                  </a:cubicBezTo>
                  <a:close/>
                  <a:moveTo>
                    <a:pt x="674833" y="3564224"/>
                  </a:moveTo>
                  <a:cubicBezTo>
                    <a:pt x="683267" y="3586718"/>
                    <a:pt x="700138" y="3606402"/>
                    <a:pt x="722635" y="3612026"/>
                  </a:cubicBezTo>
                  <a:cubicBezTo>
                    <a:pt x="725446" y="3612026"/>
                    <a:pt x="725446" y="3614836"/>
                    <a:pt x="725446" y="3614836"/>
                  </a:cubicBezTo>
                  <a:cubicBezTo>
                    <a:pt x="725446" y="3617647"/>
                    <a:pt x="722635" y="3617647"/>
                    <a:pt x="722635" y="3617647"/>
                  </a:cubicBezTo>
                  <a:cubicBezTo>
                    <a:pt x="700138" y="3623273"/>
                    <a:pt x="683267" y="3640144"/>
                    <a:pt x="677647" y="3662638"/>
                  </a:cubicBezTo>
                  <a:cubicBezTo>
                    <a:pt x="677647" y="3665449"/>
                    <a:pt x="674833" y="3665449"/>
                    <a:pt x="674833" y="3665449"/>
                  </a:cubicBezTo>
                  <a:cubicBezTo>
                    <a:pt x="672020" y="3665449"/>
                    <a:pt x="672020" y="3662638"/>
                    <a:pt x="672020" y="3662638"/>
                  </a:cubicBezTo>
                  <a:cubicBezTo>
                    <a:pt x="666399" y="3640144"/>
                    <a:pt x="649528" y="3623273"/>
                    <a:pt x="627031" y="3617647"/>
                  </a:cubicBezTo>
                  <a:cubicBezTo>
                    <a:pt x="624221" y="3617647"/>
                    <a:pt x="624221" y="3614836"/>
                    <a:pt x="624221" y="3614836"/>
                  </a:cubicBezTo>
                  <a:cubicBezTo>
                    <a:pt x="624221" y="3612026"/>
                    <a:pt x="627031" y="3612026"/>
                    <a:pt x="627031" y="3612026"/>
                  </a:cubicBezTo>
                  <a:cubicBezTo>
                    <a:pt x="649528" y="3606402"/>
                    <a:pt x="666399" y="3589529"/>
                    <a:pt x="674833" y="3564224"/>
                  </a:cubicBezTo>
                  <a:close/>
                  <a:moveTo>
                    <a:pt x="517372" y="3564224"/>
                  </a:moveTo>
                  <a:cubicBezTo>
                    <a:pt x="525806" y="3586718"/>
                    <a:pt x="542677" y="3606402"/>
                    <a:pt x="565174" y="3612026"/>
                  </a:cubicBezTo>
                  <a:cubicBezTo>
                    <a:pt x="567985" y="3612026"/>
                    <a:pt x="567985" y="3614836"/>
                    <a:pt x="567985" y="3614836"/>
                  </a:cubicBezTo>
                  <a:cubicBezTo>
                    <a:pt x="567985" y="3617647"/>
                    <a:pt x="565174" y="3617647"/>
                    <a:pt x="565174" y="3617647"/>
                  </a:cubicBezTo>
                  <a:cubicBezTo>
                    <a:pt x="542677" y="3623273"/>
                    <a:pt x="525806" y="3640144"/>
                    <a:pt x="520183" y="3662638"/>
                  </a:cubicBezTo>
                  <a:cubicBezTo>
                    <a:pt x="520183" y="3665449"/>
                    <a:pt x="517372" y="3665449"/>
                    <a:pt x="517372" y="3665449"/>
                  </a:cubicBezTo>
                  <a:cubicBezTo>
                    <a:pt x="514559" y="3665449"/>
                    <a:pt x="514559" y="3662638"/>
                    <a:pt x="514559" y="3662638"/>
                  </a:cubicBezTo>
                  <a:cubicBezTo>
                    <a:pt x="508938" y="3640144"/>
                    <a:pt x="492065" y="3623273"/>
                    <a:pt x="469570" y="3617647"/>
                  </a:cubicBezTo>
                  <a:cubicBezTo>
                    <a:pt x="466760" y="3617647"/>
                    <a:pt x="466760" y="3614836"/>
                    <a:pt x="466760" y="3614836"/>
                  </a:cubicBezTo>
                  <a:cubicBezTo>
                    <a:pt x="466760" y="3612026"/>
                    <a:pt x="469570" y="3612026"/>
                    <a:pt x="469570" y="3612026"/>
                  </a:cubicBezTo>
                  <a:cubicBezTo>
                    <a:pt x="492065" y="3606402"/>
                    <a:pt x="508938" y="3589529"/>
                    <a:pt x="517372" y="3564224"/>
                  </a:cubicBezTo>
                  <a:close/>
                  <a:moveTo>
                    <a:pt x="362724" y="3564224"/>
                  </a:moveTo>
                  <a:cubicBezTo>
                    <a:pt x="371158" y="3586718"/>
                    <a:pt x="388029" y="3606402"/>
                    <a:pt x="410526" y="3612026"/>
                  </a:cubicBezTo>
                  <a:cubicBezTo>
                    <a:pt x="413337" y="3612026"/>
                    <a:pt x="413337" y="3614836"/>
                    <a:pt x="413337" y="3614836"/>
                  </a:cubicBezTo>
                  <a:cubicBezTo>
                    <a:pt x="413337" y="3617647"/>
                    <a:pt x="410526" y="3617647"/>
                    <a:pt x="410526" y="3617647"/>
                  </a:cubicBezTo>
                  <a:cubicBezTo>
                    <a:pt x="388029" y="3623273"/>
                    <a:pt x="371158" y="3640144"/>
                    <a:pt x="365535" y="3662638"/>
                  </a:cubicBezTo>
                  <a:cubicBezTo>
                    <a:pt x="365535" y="3665449"/>
                    <a:pt x="362724" y="3665449"/>
                    <a:pt x="362724" y="3665449"/>
                  </a:cubicBezTo>
                  <a:cubicBezTo>
                    <a:pt x="359911" y="3665449"/>
                    <a:pt x="359911" y="3662638"/>
                    <a:pt x="359911" y="3662638"/>
                  </a:cubicBezTo>
                  <a:cubicBezTo>
                    <a:pt x="354290" y="3640144"/>
                    <a:pt x="337417" y="3623273"/>
                    <a:pt x="314922" y="3617647"/>
                  </a:cubicBezTo>
                  <a:cubicBezTo>
                    <a:pt x="312112" y="3617647"/>
                    <a:pt x="312112" y="3614836"/>
                    <a:pt x="312112" y="3614836"/>
                  </a:cubicBezTo>
                  <a:cubicBezTo>
                    <a:pt x="312112" y="3612026"/>
                    <a:pt x="314922" y="3612026"/>
                    <a:pt x="314922" y="3612026"/>
                  </a:cubicBezTo>
                  <a:cubicBezTo>
                    <a:pt x="337417" y="3606402"/>
                    <a:pt x="354290" y="3589529"/>
                    <a:pt x="362724" y="3564224"/>
                  </a:cubicBezTo>
                  <a:close/>
                  <a:moveTo>
                    <a:pt x="208073" y="3564224"/>
                  </a:moveTo>
                  <a:cubicBezTo>
                    <a:pt x="216507" y="3586718"/>
                    <a:pt x="233378" y="3606402"/>
                    <a:pt x="255875" y="3612026"/>
                  </a:cubicBezTo>
                  <a:cubicBezTo>
                    <a:pt x="258686" y="3612026"/>
                    <a:pt x="258686" y="3614836"/>
                    <a:pt x="258686" y="3614836"/>
                  </a:cubicBezTo>
                  <a:cubicBezTo>
                    <a:pt x="258686" y="3617647"/>
                    <a:pt x="255875" y="3617647"/>
                    <a:pt x="255875" y="3617647"/>
                  </a:cubicBezTo>
                  <a:cubicBezTo>
                    <a:pt x="233378" y="3623273"/>
                    <a:pt x="216507" y="3640144"/>
                    <a:pt x="210884" y="3662638"/>
                  </a:cubicBezTo>
                  <a:cubicBezTo>
                    <a:pt x="210884" y="3665449"/>
                    <a:pt x="208073" y="3665449"/>
                    <a:pt x="208073" y="3665449"/>
                  </a:cubicBezTo>
                  <a:cubicBezTo>
                    <a:pt x="205260" y="3665449"/>
                    <a:pt x="205260" y="3662638"/>
                    <a:pt x="205260" y="3662638"/>
                  </a:cubicBezTo>
                  <a:cubicBezTo>
                    <a:pt x="199639" y="3640144"/>
                    <a:pt x="182766" y="3623273"/>
                    <a:pt x="160271" y="3617647"/>
                  </a:cubicBezTo>
                  <a:cubicBezTo>
                    <a:pt x="157461" y="3617647"/>
                    <a:pt x="157461" y="3614836"/>
                    <a:pt x="157461" y="3614836"/>
                  </a:cubicBezTo>
                  <a:cubicBezTo>
                    <a:pt x="157461" y="3612026"/>
                    <a:pt x="160271" y="3612026"/>
                    <a:pt x="160271" y="3612026"/>
                  </a:cubicBezTo>
                  <a:cubicBezTo>
                    <a:pt x="182766" y="3606402"/>
                    <a:pt x="199639" y="3589529"/>
                    <a:pt x="208073" y="3564224"/>
                  </a:cubicBezTo>
                  <a:close/>
                  <a:moveTo>
                    <a:pt x="50612" y="3564224"/>
                  </a:moveTo>
                  <a:cubicBezTo>
                    <a:pt x="59049" y="3586718"/>
                    <a:pt x="75920" y="3606402"/>
                    <a:pt x="98414" y="3612026"/>
                  </a:cubicBezTo>
                  <a:cubicBezTo>
                    <a:pt x="101225" y="3612026"/>
                    <a:pt x="101225" y="3614836"/>
                    <a:pt x="101225" y="3614836"/>
                  </a:cubicBezTo>
                  <a:cubicBezTo>
                    <a:pt x="101225" y="3617647"/>
                    <a:pt x="98414" y="3617647"/>
                    <a:pt x="98414" y="3617647"/>
                  </a:cubicBezTo>
                  <a:cubicBezTo>
                    <a:pt x="75920" y="3623273"/>
                    <a:pt x="59049" y="3640144"/>
                    <a:pt x="53426" y="3662638"/>
                  </a:cubicBezTo>
                  <a:cubicBezTo>
                    <a:pt x="53426" y="3665449"/>
                    <a:pt x="50612" y="3665449"/>
                    <a:pt x="50612" y="3665449"/>
                  </a:cubicBezTo>
                  <a:cubicBezTo>
                    <a:pt x="47802" y="3665449"/>
                    <a:pt x="47802" y="3662638"/>
                    <a:pt x="47802" y="3662638"/>
                  </a:cubicBezTo>
                  <a:cubicBezTo>
                    <a:pt x="42178" y="3640144"/>
                    <a:pt x="25307" y="3623273"/>
                    <a:pt x="2813" y="3617647"/>
                  </a:cubicBezTo>
                  <a:cubicBezTo>
                    <a:pt x="0" y="3617647"/>
                    <a:pt x="0" y="3614836"/>
                    <a:pt x="0" y="3614836"/>
                  </a:cubicBezTo>
                  <a:cubicBezTo>
                    <a:pt x="0" y="3612026"/>
                    <a:pt x="2813" y="3612026"/>
                    <a:pt x="2813" y="3612026"/>
                  </a:cubicBezTo>
                  <a:cubicBezTo>
                    <a:pt x="25307" y="3606402"/>
                    <a:pt x="42178" y="3589529"/>
                    <a:pt x="50612" y="3564224"/>
                  </a:cubicBezTo>
                  <a:close/>
                  <a:moveTo>
                    <a:pt x="5184973" y="3409573"/>
                  </a:moveTo>
                  <a:cubicBezTo>
                    <a:pt x="5193410" y="3432067"/>
                    <a:pt x="5210281" y="3448938"/>
                    <a:pt x="5232776" y="3457372"/>
                  </a:cubicBezTo>
                  <a:cubicBezTo>
                    <a:pt x="5235586" y="3457372"/>
                    <a:pt x="5235586" y="3460185"/>
                    <a:pt x="5235586" y="3460185"/>
                  </a:cubicBezTo>
                  <a:cubicBezTo>
                    <a:pt x="5235586" y="3462996"/>
                    <a:pt x="5232776" y="3462996"/>
                    <a:pt x="5232776" y="3462996"/>
                  </a:cubicBezTo>
                  <a:cubicBezTo>
                    <a:pt x="5210281" y="3468622"/>
                    <a:pt x="5193410" y="3485493"/>
                    <a:pt x="5187787" y="3507987"/>
                  </a:cubicBezTo>
                  <a:cubicBezTo>
                    <a:pt x="5187787" y="3510798"/>
                    <a:pt x="5184973" y="3510798"/>
                    <a:pt x="5184973" y="3510798"/>
                  </a:cubicBezTo>
                  <a:cubicBezTo>
                    <a:pt x="5182163" y="3510798"/>
                    <a:pt x="5182163" y="3507987"/>
                    <a:pt x="5182163" y="3507987"/>
                  </a:cubicBezTo>
                  <a:cubicBezTo>
                    <a:pt x="5176540" y="3485493"/>
                    <a:pt x="5159669" y="3468622"/>
                    <a:pt x="5137174" y="3462996"/>
                  </a:cubicBezTo>
                  <a:cubicBezTo>
                    <a:pt x="5134361" y="3462996"/>
                    <a:pt x="5134361" y="3460185"/>
                    <a:pt x="5134361" y="3460185"/>
                  </a:cubicBezTo>
                  <a:cubicBezTo>
                    <a:pt x="5134361" y="3457372"/>
                    <a:pt x="5137174" y="3457372"/>
                    <a:pt x="5137174" y="3457372"/>
                  </a:cubicBezTo>
                  <a:cubicBezTo>
                    <a:pt x="5159669" y="3451751"/>
                    <a:pt x="5176540" y="3434878"/>
                    <a:pt x="5184973" y="3409573"/>
                  </a:cubicBezTo>
                  <a:close/>
                  <a:moveTo>
                    <a:pt x="5030325" y="3409573"/>
                  </a:moveTo>
                  <a:cubicBezTo>
                    <a:pt x="5035949" y="3432067"/>
                    <a:pt x="5055630" y="3448938"/>
                    <a:pt x="5078128" y="3457372"/>
                  </a:cubicBezTo>
                  <a:cubicBezTo>
                    <a:pt x="5080938" y="3457372"/>
                    <a:pt x="5080938" y="3460185"/>
                    <a:pt x="5080938" y="3460185"/>
                  </a:cubicBezTo>
                  <a:cubicBezTo>
                    <a:pt x="5080938" y="3462996"/>
                    <a:pt x="5078128" y="3462996"/>
                    <a:pt x="5078128" y="3462996"/>
                  </a:cubicBezTo>
                  <a:cubicBezTo>
                    <a:pt x="5055630" y="3468622"/>
                    <a:pt x="5038759" y="3485493"/>
                    <a:pt x="5033136" y="3507987"/>
                  </a:cubicBezTo>
                  <a:cubicBezTo>
                    <a:pt x="5033136" y="3510798"/>
                    <a:pt x="5030325" y="3510798"/>
                    <a:pt x="5030325" y="3510798"/>
                  </a:cubicBezTo>
                  <a:cubicBezTo>
                    <a:pt x="5027512" y="3510798"/>
                    <a:pt x="5027512" y="3507987"/>
                    <a:pt x="5027512" y="3507987"/>
                  </a:cubicBezTo>
                  <a:cubicBezTo>
                    <a:pt x="5021892" y="3485493"/>
                    <a:pt x="5005018" y="3468622"/>
                    <a:pt x="4982523" y="3462996"/>
                  </a:cubicBezTo>
                  <a:cubicBezTo>
                    <a:pt x="4979713" y="3462996"/>
                    <a:pt x="4979713" y="3460185"/>
                    <a:pt x="4979713" y="3460185"/>
                  </a:cubicBezTo>
                  <a:cubicBezTo>
                    <a:pt x="4979713" y="3457372"/>
                    <a:pt x="4982523" y="3457372"/>
                    <a:pt x="4982523" y="3457372"/>
                  </a:cubicBezTo>
                  <a:cubicBezTo>
                    <a:pt x="5005018" y="3451751"/>
                    <a:pt x="5021892" y="3434878"/>
                    <a:pt x="5030325" y="3409573"/>
                  </a:cubicBezTo>
                  <a:close/>
                  <a:moveTo>
                    <a:pt x="4872861" y="3409573"/>
                  </a:moveTo>
                  <a:cubicBezTo>
                    <a:pt x="4881298" y="3432067"/>
                    <a:pt x="4898166" y="3448938"/>
                    <a:pt x="4920664" y="3457372"/>
                  </a:cubicBezTo>
                  <a:cubicBezTo>
                    <a:pt x="4923474" y="3457372"/>
                    <a:pt x="4923474" y="3460185"/>
                    <a:pt x="4923474" y="3460185"/>
                  </a:cubicBezTo>
                  <a:cubicBezTo>
                    <a:pt x="4923474" y="3462996"/>
                    <a:pt x="4920664" y="3462996"/>
                    <a:pt x="4920664" y="3462996"/>
                  </a:cubicBezTo>
                  <a:cubicBezTo>
                    <a:pt x="4898166" y="3468622"/>
                    <a:pt x="4881298" y="3485493"/>
                    <a:pt x="4875675" y="3507987"/>
                  </a:cubicBezTo>
                  <a:cubicBezTo>
                    <a:pt x="4875675" y="3510798"/>
                    <a:pt x="4872861" y="3510798"/>
                    <a:pt x="4872861" y="3510798"/>
                  </a:cubicBezTo>
                  <a:cubicBezTo>
                    <a:pt x="4870048" y="3510798"/>
                    <a:pt x="4870048" y="3507987"/>
                    <a:pt x="4870048" y="3507987"/>
                  </a:cubicBezTo>
                  <a:cubicBezTo>
                    <a:pt x="4864428" y="3485493"/>
                    <a:pt x="4847557" y="3468622"/>
                    <a:pt x="4825062" y="3462996"/>
                  </a:cubicBezTo>
                  <a:cubicBezTo>
                    <a:pt x="4822249" y="3462996"/>
                    <a:pt x="4822249" y="3460185"/>
                    <a:pt x="4822249" y="3460185"/>
                  </a:cubicBezTo>
                  <a:cubicBezTo>
                    <a:pt x="4822249" y="3457372"/>
                    <a:pt x="4825062" y="3457372"/>
                    <a:pt x="4825062" y="3457372"/>
                  </a:cubicBezTo>
                  <a:cubicBezTo>
                    <a:pt x="4847557" y="3451751"/>
                    <a:pt x="4864428" y="3434878"/>
                    <a:pt x="4872861" y="3409573"/>
                  </a:cubicBezTo>
                  <a:close/>
                  <a:moveTo>
                    <a:pt x="4718213" y="3409573"/>
                  </a:moveTo>
                  <a:cubicBezTo>
                    <a:pt x="4726650" y="3432067"/>
                    <a:pt x="4743518" y="3448938"/>
                    <a:pt x="4766016" y="3457372"/>
                  </a:cubicBezTo>
                  <a:cubicBezTo>
                    <a:pt x="4768826" y="3457372"/>
                    <a:pt x="4768826" y="3460185"/>
                    <a:pt x="4768826" y="3460185"/>
                  </a:cubicBezTo>
                  <a:cubicBezTo>
                    <a:pt x="4768826" y="3462996"/>
                    <a:pt x="4766016" y="3462996"/>
                    <a:pt x="4766016" y="3462996"/>
                  </a:cubicBezTo>
                  <a:cubicBezTo>
                    <a:pt x="4743518" y="3468622"/>
                    <a:pt x="4726650" y="3485493"/>
                    <a:pt x="4721027" y="3507987"/>
                  </a:cubicBezTo>
                  <a:cubicBezTo>
                    <a:pt x="4721027" y="3510798"/>
                    <a:pt x="4718213" y="3510798"/>
                    <a:pt x="4718213" y="3510798"/>
                  </a:cubicBezTo>
                  <a:cubicBezTo>
                    <a:pt x="4715400" y="3510798"/>
                    <a:pt x="4715400" y="3507987"/>
                    <a:pt x="4715400" y="3507987"/>
                  </a:cubicBezTo>
                  <a:cubicBezTo>
                    <a:pt x="4709780" y="3485493"/>
                    <a:pt x="4692909" y="3468622"/>
                    <a:pt x="4670414" y="3462996"/>
                  </a:cubicBezTo>
                  <a:cubicBezTo>
                    <a:pt x="4667601" y="3462996"/>
                    <a:pt x="4667601" y="3460185"/>
                    <a:pt x="4667601" y="3460185"/>
                  </a:cubicBezTo>
                  <a:cubicBezTo>
                    <a:pt x="4667601" y="3457372"/>
                    <a:pt x="4670414" y="3457372"/>
                    <a:pt x="4670414" y="3457372"/>
                  </a:cubicBezTo>
                  <a:cubicBezTo>
                    <a:pt x="4692909" y="3451751"/>
                    <a:pt x="4709780" y="3434878"/>
                    <a:pt x="4718213" y="3409573"/>
                  </a:cubicBezTo>
                  <a:close/>
                  <a:moveTo>
                    <a:pt x="4563563" y="3409573"/>
                  </a:moveTo>
                  <a:cubicBezTo>
                    <a:pt x="4571999" y="3432067"/>
                    <a:pt x="4588867" y="3448938"/>
                    <a:pt x="4611365" y="3457372"/>
                  </a:cubicBezTo>
                  <a:cubicBezTo>
                    <a:pt x="4614175" y="3457372"/>
                    <a:pt x="4614175" y="3460185"/>
                    <a:pt x="4614175" y="3460185"/>
                  </a:cubicBezTo>
                  <a:cubicBezTo>
                    <a:pt x="4614175" y="3462996"/>
                    <a:pt x="4611365" y="3462996"/>
                    <a:pt x="4611365" y="3462996"/>
                  </a:cubicBezTo>
                  <a:cubicBezTo>
                    <a:pt x="4588867" y="3468622"/>
                    <a:pt x="4571999" y="3485493"/>
                    <a:pt x="4566376" y="3507987"/>
                  </a:cubicBezTo>
                  <a:cubicBezTo>
                    <a:pt x="4566376" y="3510798"/>
                    <a:pt x="4563563" y="3510798"/>
                    <a:pt x="4563563" y="3510798"/>
                  </a:cubicBezTo>
                  <a:cubicBezTo>
                    <a:pt x="4560749" y="3510798"/>
                    <a:pt x="4560749" y="3507987"/>
                    <a:pt x="4560749" y="3507987"/>
                  </a:cubicBezTo>
                  <a:cubicBezTo>
                    <a:pt x="4555129" y="3485493"/>
                    <a:pt x="4538258" y="3468622"/>
                    <a:pt x="4515763" y="3462996"/>
                  </a:cubicBezTo>
                  <a:cubicBezTo>
                    <a:pt x="4512950" y="3462996"/>
                    <a:pt x="4512950" y="3460185"/>
                    <a:pt x="4512950" y="3460185"/>
                  </a:cubicBezTo>
                  <a:cubicBezTo>
                    <a:pt x="4512950" y="3457372"/>
                    <a:pt x="4515763" y="3457372"/>
                    <a:pt x="4515763" y="3457372"/>
                  </a:cubicBezTo>
                  <a:cubicBezTo>
                    <a:pt x="4538258" y="3451751"/>
                    <a:pt x="4555129" y="3434878"/>
                    <a:pt x="4563563" y="3409573"/>
                  </a:cubicBezTo>
                  <a:close/>
                  <a:moveTo>
                    <a:pt x="4406104" y="3409573"/>
                  </a:moveTo>
                  <a:cubicBezTo>
                    <a:pt x="4414538" y="3432067"/>
                    <a:pt x="4431409" y="3448938"/>
                    <a:pt x="4453907" y="3457372"/>
                  </a:cubicBezTo>
                  <a:cubicBezTo>
                    <a:pt x="4456717" y="3457372"/>
                    <a:pt x="4456717" y="3460185"/>
                    <a:pt x="4456717" y="3460185"/>
                  </a:cubicBezTo>
                  <a:cubicBezTo>
                    <a:pt x="4456717" y="3462996"/>
                    <a:pt x="4453907" y="3462996"/>
                    <a:pt x="4453907" y="3462996"/>
                  </a:cubicBezTo>
                  <a:cubicBezTo>
                    <a:pt x="4431409" y="3468622"/>
                    <a:pt x="4414538" y="3485493"/>
                    <a:pt x="4408915" y="3507987"/>
                  </a:cubicBezTo>
                  <a:cubicBezTo>
                    <a:pt x="4408915" y="3510798"/>
                    <a:pt x="4406104" y="3510798"/>
                    <a:pt x="4406104" y="3510798"/>
                  </a:cubicBezTo>
                  <a:cubicBezTo>
                    <a:pt x="4403291" y="3510798"/>
                    <a:pt x="4403291" y="3507987"/>
                    <a:pt x="4403291" y="3507987"/>
                  </a:cubicBezTo>
                  <a:cubicBezTo>
                    <a:pt x="4397671" y="3485493"/>
                    <a:pt x="4380797" y="3468622"/>
                    <a:pt x="4358302" y="3462996"/>
                  </a:cubicBezTo>
                  <a:cubicBezTo>
                    <a:pt x="4355492" y="3462996"/>
                    <a:pt x="4355492" y="3460185"/>
                    <a:pt x="4355492" y="3460185"/>
                  </a:cubicBezTo>
                  <a:cubicBezTo>
                    <a:pt x="4355492" y="3457372"/>
                    <a:pt x="4358302" y="3457372"/>
                    <a:pt x="4358302" y="3457372"/>
                  </a:cubicBezTo>
                  <a:cubicBezTo>
                    <a:pt x="4380797" y="3451751"/>
                    <a:pt x="4397671" y="3434878"/>
                    <a:pt x="4406104" y="3409573"/>
                  </a:cubicBezTo>
                  <a:close/>
                  <a:moveTo>
                    <a:pt x="4251453" y="3409573"/>
                  </a:moveTo>
                  <a:cubicBezTo>
                    <a:pt x="4259887" y="3432067"/>
                    <a:pt x="4276758" y="3448938"/>
                    <a:pt x="4299256" y="3457372"/>
                  </a:cubicBezTo>
                  <a:cubicBezTo>
                    <a:pt x="4302066" y="3457372"/>
                    <a:pt x="4302066" y="3460185"/>
                    <a:pt x="4302066" y="3460185"/>
                  </a:cubicBezTo>
                  <a:cubicBezTo>
                    <a:pt x="4302066" y="3462996"/>
                    <a:pt x="4299256" y="3462996"/>
                    <a:pt x="4299256" y="3462996"/>
                  </a:cubicBezTo>
                  <a:cubicBezTo>
                    <a:pt x="4276758" y="3468622"/>
                    <a:pt x="4259887" y="3485493"/>
                    <a:pt x="4254264" y="3507987"/>
                  </a:cubicBezTo>
                  <a:cubicBezTo>
                    <a:pt x="4254264" y="3510798"/>
                    <a:pt x="4251453" y="3510798"/>
                    <a:pt x="4251453" y="3510798"/>
                  </a:cubicBezTo>
                  <a:cubicBezTo>
                    <a:pt x="4248640" y="3510798"/>
                    <a:pt x="4248640" y="3507987"/>
                    <a:pt x="4248640" y="3507987"/>
                  </a:cubicBezTo>
                  <a:cubicBezTo>
                    <a:pt x="4243020" y="3485493"/>
                    <a:pt x="4226146" y="3468622"/>
                    <a:pt x="4203651" y="3462996"/>
                  </a:cubicBezTo>
                  <a:cubicBezTo>
                    <a:pt x="4200841" y="3462996"/>
                    <a:pt x="4200841" y="3460185"/>
                    <a:pt x="4200841" y="3460185"/>
                  </a:cubicBezTo>
                  <a:cubicBezTo>
                    <a:pt x="4200841" y="3457372"/>
                    <a:pt x="4203651" y="3457372"/>
                    <a:pt x="4203651" y="3457372"/>
                  </a:cubicBezTo>
                  <a:cubicBezTo>
                    <a:pt x="4226146" y="3451751"/>
                    <a:pt x="4243020" y="3434878"/>
                    <a:pt x="4251453" y="3409573"/>
                  </a:cubicBezTo>
                  <a:close/>
                  <a:moveTo>
                    <a:pt x="4096805" y="3409573"/>
                  </a:moveTo>
                  <a:cubicBezTo>
                    <a:pt x="4105239" y="3432067"/>
                    <a:pt x="4122110" y="3448938"/>
                    <a:pt x="4144608" y="3457372"/>
                  </a:cubicBezTo>
                  <a:cubicBezTo>
                    <a:pt x="4147418" y="3457372"/>
                    <a:pt x="4147418" y="3460185"/>
                    <a:pt x="4147418" y="3460185"/>
                  </a:cubicBezTo>
                  <a:cubicBezTo>
                    <a:pt x="4147418" y="3462996"/>
                    <a:pt x="4144608" y="3462996"/>
                    <a:pt x="4144608" y="3462996"/>
                  </a:cubicBezTo>
                  <a:cubicBezTo>
                    <a:pt x="4122110" y="3468622"/>
                    <a:pt x="4105239" y="3485493"/>
                    <a:pt x="4099616" y="3507987"/>
                  </a:cubicBezTo>
                  <a:cubicBezTo>
                    <a:pt x="4099616" y="3510798"/>
                    <a:pt x="4096805" y="3510798"/>
                    <a:pt x="4096805" y="3510798"/>
                  </a:cubicBezTo>
                  <a:cubicBezTo>
                    <a:pt x="4093992" y="3510798"/>
                    <a:pt x="4093992" y="3507987"/>
                    <a:pt x="4093992" y="3507987"/>
                  </a:cubicBezTo>
                  <a:cubicBezTo>
                    <a:pt x="4088372" y="3485493"/>
                    <a:pt x="4071498" y="3468622"/>
                    <a:pt x="4049003" y="3462996"/>
                  </a:cubicBezTo>
                  <a:cubicBezTo>
                    <a:pt x="4046193" y="3462996"/>
                    <a:pt x="4046193" y="3460185"/>
                    <a:pt x="4046193" y="3460185"/>
                  </a:cubicBezTo>
                  <a:cubicBezTo>
                    <a:pt x="4046193" y="3457372"/>
                    <a:pt x="4049003" y="3457372"/>
                    <a:pt x="4049003" y="3457372"/>
                  </a:cubicBezTo>
                  <a:cubicBezTo>
                    <a:pt x="4071498" y="3451751"/>
                    <a:pt x="4088372" y="3434878"/>
                    <a:pt x="4096805" y="3409573"/>
                  </a:cubicBezTo>
                  <a:close/>
                  <a:moveTo>
                    <a:pt x="3939345" y="3409573"/>
                  </a:moveTo>
                  <a:cubicBezTo>
                    <a:pt x="3947781" y="3432067"/>
                    <a:pt x="3964649" y="3448938"/>
                    <a:pt x="3987147" y="3457372"/>
                  </a:cubicBezTo>
                  <a:cubicBezTo>
                    <a:pt x="3989957" y="3457372"/>
                    <a:pt x="3989957" y="3460185"/>
                    <a:pt x="3989957" y="3460185"/>
                  </a:cubicBezTo>
                  <a:cubicBezTo>
                    <a:pt x="3989957" y="3462996"/>
                    <a:pt x="3987147" y="3462996"/>
                    <a:pt x="3987147" y="3462996"/>
                  </a:cubicBezTo>
                  <a:cubicBezTo>
                    <a:pt x="3964649" y="3468622"/>
                    <a:pt x="3947781" y="3485493"/>
                    <a:pt x="3942155" y="3507987"/>
                  </a:cubicBezTo>
                  <a:cubicBezTo>
                    <a:pt x="3942155" y="3510798"/>
                    <a:pt x="3939345" y="3510798"/>
                    <a:pt x="3939345" y="3510798"/>
                  </a:cubicBezTo>
                  <a:cubicBezTo>
                    <a:pt x="3936531" y="3510798"/>
                    <a:pt x="3936531" y="3507987"/>
                    <a:pt x="3936531" y="3507987"/>
                  </a:cubicBezTo>
                  <a:cubicBezTo>
                    <a:pt x="3930911" y="3485493"/>
                    <a:pt x="3914037" y="3468622"/>
                    <a:pt x="3891545" y="3462996"/>
                  </a:cubicBezTo>
                  <a:cubicBezTo>
                    <a:pt x="3888732" y="3462996"/>
                    <a:pt x="3888732" y="3460185"/>
                    <a:pt x="3888732" y="3460185"/>
                  </a:cubicBezTo>
                  <a:cubicBezTo>
                    <a:pt x="3888732" y="3457372"/>
                    <a:pt x="3891545" y="3457372"/>
                    <a:pt x="3891545" y="3457372"/>
                  </a:cubicBezTo>
                  <a:cubicBezTo>
                    <a:pt x="3914037" y="3451751"/>
                    <a:pt x="3930911" y="3434878"/>
                    <a:pt x="3939345" y="3409573"/>
                  </a:cubicBezTo>
                  <a:close/>
                  <a:moveTo>
                    <a:pt x="3784693" y="3409573"/>
                  </a:moveTo>
                  <a:cubicBezTo>
                    <a:pt x="3793130" y="3432067"/>
                    <a:pt x="3809998" y="3448938"/>
                    <a:pt x="3832496" y="3457372"/>
                  </a:cubicBezTo>
                  <a:cubicBezTo>
                    <a:pt x="3835306" y="3457372"/>
                    <a:pt x="3835306" y="3460185"/>
                    <a:pt x="3835306" y="3460185"/>
                  </a:cubicBezTo>
                  <a:cubicBezTo>
                    <a:pt x="3835306" y="3462996"/>
                    <a:pt x="3832496" y="3462996"/>
                    <a:pt x="3832496" y="3462996"/>
                  </a:cubicBezTo>
                  <a:cubicBezTo>
                    <a:pt x="3809998" y="3468622"/>
                    <a:pt x="3793130" y="3485493"/>
                    <a:pt x="3787504" y="3507987"/>
                  </a:cubicBezTo>
                  <a:cubicBezTo>
                    <a:pt x="3787504" y="3510798"/>
                    <a:pt x="3784693" y="3510798"/>
                    <a:pt x="3784693" y="3510798"/>
                  </a:cubicBezTo>
                  <a:cubicBezTo>
                    <a:pt x="3781880" y="3510798"/>
                    <a:pt x="3781880" y="3507987"/>
                    <a:pt x="3781880" y="3507987"/>
                  </a:cubicBezTo>
                  <a:cubicBezTo>
                    <a:pt x="3776260" y="3485493"/>
                    <a:pt x="3759386" y="3468622"/>
                    <a:pt x="3736894" y="3462996"/>
                  </a:cubicBezTo>
                  <a:cubicBezTo>
                    <a:pt x="3734081" y="3462996"/>
                    <a:pt x="3734081" y="3460185"/>
                    <a:pt x="3734081" y="3460185"/>
                  </a:cubicBezTo>
                  <a:cubicBezTo>
                    <a:pt x="3734081" y="3457372"/>
                    <a:pt x="3736894" y="3457372"/>
                    <a:pt x="3736894" y="3457372"/>
                  </a:cubicBezTo>
                  <a:cubicBezTo>
                    <a:pt x="3759386" y="3451751"/>
                    <a:pt x="3776260" y="3434878"/>
                    <a:pt x="3784693" y="3409573"/>
                  </a:cubicBezTo>
                  <a:close/>
                  <a:moveTo>
                    <a:pt x="3630045" y="3409573"/>
                  </a:moveTo>
                  <a:cubicBezTo>
                    <a:pt x="3638482" y="3432067"/>
                    <a:pt x="3655350" y="3448938"/>
                    <a:pt x="3677848" y="3457372"/>
                  </a:cubicBezTo>
                  <a:cubicBezTo>
                    <a:pt x="3680658" y="3457372"/>
                    <a:pt x="3680658" y="3460185"/>
                    <a:pt x="3680658" y="3460185"/>
                  </a:cubicBezTo>
                  <a:cubicBezTo>
                    <a:pt x="3680658" y="3462996"/>
                    <a:pt x="3677848" y="3462996"/>
                    <a:pt x="3677848" y="3462996"/>
                  </a:cubicBezTo>
                  <a:cubicBezTo>
                    <a:pt x="3655350" y="3468622"/>
                    <a:pt x="3638482" y="3485493"/>
                    <a:pt x="3632856" y="3507987"/>
                  </a:cubicBezTo>
                  <a:cubicBezTo>
                    <a:pt x="3632856" y="3510798"/>
                    <a:pt x="3630045" y="3510798"/>
                    <a:pt x="3630045" y="3510798"/>
                  </a:cubicBezTo>
                  <a:cubicBezTo>
                    <a:pt x="3627232" y="3510798"/>
                    <a:pt x="3627232" y="3507987"/>
                    <a:pt x="3627232" y="3507987"/>
                  </a:cubicBezTo>
                  <a:cubicBezTo>
                    <a:pt x="3621612" y="3485493"/>
                    <a:pt x="3604738" y="3468622"/>
                    <a:pt x="3582246" y="3462996"/>
                  </a:cubicBezTo>
                  <a:cubicBezTo>
                    <a:pt x="3579433" y="3462996"/>
                    <a:pt x="3579433" y="3460185"/>
                    <a:pt x="3579433" y="3460185"/>
                  </a:cubicBezTo>
                  <a:cubicBezTo>
                    <a:pt x="3579433" y="3457372"/>
                    <a:pt x="3582246" y="3457372"/>
                    <a:pt x="3582246" y="3457372"/>
                  </a:cubicBezTo>
                  <a:cubicBezTo>
                    <a:pt x="3604738" y="3451751"/>
                    <a:pt x="3621612" y="3434878"/>
                    <a:pt x="3630045" y="3409573"/>
                  </a:cubicBezTo>
                  <a:close/>
                  <a:moveTo>
                    <a:pt x="3472581" y="3409573"/>
                  </a:moveTo>
                  <a:cubicBezTo>
                    <a:pt x="3481018" y="3432067"/>
                    <a:pt x="3500700" y="3448938"/>
                    <a:pt x="3520384" y="3457372"/>
                  </a:cubicBezTo>
                  <a:cubicBezTo>
                    <a:pt x="3523194" y="3457372"/>
                    <a:pt x="3523194" y="3460185"/>
                    <a:pt x="3523194" y="3460185"/>
                  </a:cubicBezTo>
                  <a:cubicBezTo>
                    <a:pt x="3523194" y="3462996"/>
                    <a:pt x="3520384" y="3462996"/>
                    <a:pt x="3520384" y="3462996"/>
                  </a:cubicBezTo>
                  <a:cubicBezTo>
                    <a:pt x="3497889" y="3468622"/>
                    <a:pt x="3481018" y="3485493"/>
                    <a:pt x="3475395" y="3507987"/>
                  </a:cubicBezTo>
                  <a:cubicBezTo>
                    <a:pt x="3475395" y="3510798"/>
                    <a:pt x="3472581" y="3510798"/>
                    <a:pt x="3472581" y="3510798"/>
                  </a:cubicBezTo>
                  <a:cubicBezTo>
                    <a:pt x="3469771" y="3510798"/>
                    <a:pt x="3469771" y="3507987"/>
                    <a:pt x="3469771" y="3507987"/>
                  </a:cubicBezTo>
                  <a:cubicBezTo>
                    <a:pt x="3464148" y="3485493"/>
                    <a:pt x="3447277" y="3468622"/>
                    <a:pt x="3424782" y="3462996"/>
                  </a:cubicBezTo>
                  <a:cubicBezTo>
                    <a:pt x="3421969" y="3462996"/>
                    <a:pt x="3421969" y="3460185"/>
                    <a:pt x="3421969" y="3460185"/>
                  </a:cubicBezTo>
                  <a:cubicBezTo>
                    <a:pt x="3421969" y="3457372"/>
                    <a:pt x="3424782" y="3457372"/>
                    <a:pt x="3424782" y="3457372"/>
                  </a:cubicBezTo>
                  <a:cubicBezTo>
                    <a:pt x="3447277" y="3451751"/>
                    <a:pt x="3464148" y="3434878"/>
                    <a:pt x="3472581" y="3409573"/>
                  </a:cubicBezTo>
                  <a:close/>
                  <a:moveTo>
                    <a:pt x="3317933" y="3409573"/>
                  </a:moveTo>
                  <a:cubicBezTo>
                    <a:pt x="3326370" y="3432067"/>
                    <a:pt x="3343241" y="3448938"/>
                    <a:pt x="3365736" y="3457372"/>
                  </a:cubicBezTo>
                  <a:cubicBezTo>
                    <a:pt x="3368546" y="3457372"/>
                    <a:pt x="3368546" y="3460185"/>
                    <a:pt x="3368546" y="3460185"/>
                  </a:cubicBezTo>
                  <a:cubicBezTo>
                    <a:pt x="3368546" y="3462996"/>
                    <a:pt x="3365736" y="3462996"/>
                    <a:pt x="3365736" y="3462996"/>
                  </a:cubicBezTo>
                  <a:cubicBezTo>
                    <a:pt x="3343241" y="3468622"/>
                    <a:pt x="3326370" y="3485493"/>
                    <a:pt x="3320747" y="3507987"/>
                  </a:cubicBezTo>
                  <a:cubicBezTo>
                    <a:pt x="3320747" y="3510798"/>
                    <a:pt x="3317933" y="3510798"/>
                    <a:pt x="3317933" y="3510798"/>
                  </a:cubicBezTo>
                  <a:cubicBezTo>
                    <a:pt x="3315123" y="3510798"/>
                    <a:pt x="3315123" y="3507987"/>
                    <a:pt x="3315123" y="3507987"/>
                  </a:cubicBezTo>
                  <a:cubicBezTo>
                    <a:pt x="3309500" y="3485493"/>
                    <a:pt x="3292629" y="3468622"/>
                    <a:pt x="3270134" y="3462996"/>
                  </a:cubicBezTo>
                  <a:cubicBezTo>
                    <a:pt x="3267321" y="3462996"/>
                    <a:pt x="3267321" y="3460185"/>
                    <a:pt x="3267321" y="3460185"/>
                  </a:cubicBezTo>
                  <a:cubicBezTo>
                    <a:pt x="3267321" y="3457372"/>
                    <a:pt x="3270134" y="3457372"/>
                    <a:pt x="3270134" y="3457372"/>
                  </a:cubicBezTo>
                  <a:cubicBezTo>
                    <a:pt x="3292629" y="3451751"/>
                    <a:pt x="3309500" y="3434878"/>
                    <a:pt x="3317933" y="3409573"/>
                  </a:cubicBezTo>
                  <a:close/>
                  <a:moveTo>
                    <a:pt x="3163283" y="3409573"/>
                  </a:moveTo>
                  <a:cubicBezTo>
                    <a:pt x="3171719" y="3432067"/>
                    <a:pt x="3188590" y="3448938"/>
                    <a:pt x="3211085" y="3457372"/>
                  </a:cubicBezTo>
                  <a:cubicBezTo>
                    <a:pt x="3213895" y="3457372"/>
                    <a:pt x="3213895" y="3460185"/>
                    <a:pt x="3213895" y="3460185"/>
                  </a:cubicBezTo>
                  <a:cubicBezTo>
                    <a:pt x="3213895" y="3462996"/>
                    <a:pt x="3211085" y="3462996"/>
                    <a:pt x="3211085" y="3462996"/>
                  </a:cubicBezTo>
                  <a:cubicBezTo>
                    <a:pt x="3188590" y="3468622"/>
                    <a:pt x="3171719" y="3485493"/>
                    <a:pt x="3166096" y="3507987"/>
                  </a:cubicBezTo>
                  <a:cubicBezTo>
                    <a:pt x="3166096" y="3510798"/>
                    <a:pt x="3163283" y="3510798"/>
                    <a:pt x="3163283" y="3510798"/>
                  </a:cubicBezTo>
                  <a:cubicBezTo>
                    <a:pt x="3160472" y="3510798"/>
                    <a:pt x="3160472" y="3507987"/>
                    <a:pt x="3160472" y="3507987"/>
                  </a:cubicBezTo>
                  <a:cubicBezTo>
                    <a:pt x="3154849" y="3485493"/>
                    <a:pt x="3137978" y="3468622"/>
                    <a:pt x="3115483" y="3462996"/>
                  </a:cubicBezTo>
                  <a:cubicBezTo>
                    <a:pt x="3112670" y="3462996"/>
                    <a:pt x="3112670" y="3460185"/>
                    <a:pt x="3112670" y="3460185"/>
                  </a:cubicBezTo>
                  <a:cubicBezTo>
                    <a:pt x="3112670" y="3457372"/>
                    <a:pt x="3115483" y="3457372"/>
                    <a:pt x="3115483" y="3457372"/>
                  </a:cubicBezTo>
                  <a:cubicBezTo>
                    <a:pt x="3137978" y="3451751"/>
                    <a:pt x="3154849" y="3434878"/>
                    <a:pt x="3163283" y="3409573"/>
                  </a:cubicBezTo>
                  <a:close/>
                  <a:moveTo>
                    <a:pt x="3005823" y="3409573"/>
                  </a:moveTo>
                  <a:cubicBezTo>
                    <a:pt x="3014257" y="3432067"/>
                    <a:pt x="3033942" y="3448938"/>
                    <a:pt x="3053626" y="3457372"/>
                  </a:cubicBezTo>
                  <a:cubicBezTo>
                    <a:pt x="3056436" y="3457372"/>
                    <a:pt x="3056436" y="3460185"/>
                    <a:pt x="3056436" y="3460185"/>
                  </a:cubicBezTo>
                  <a:cubicBezTo>
                    <a:pt x="3056436" y="3462996"/>
                    <a:pt x="3053626" y="3462996"/>
                    <a:pt x="3053626" y="3462996"/>
                  </a:cubicBezTo>
                  <a:cubicBezTo>
                    <a:pt x="3031128" y="3468622"/>
                    <a:pt x="3014257" y="3485493"/>
                    <a:pt x="3008634" y="3507987"/>
                  </a:cubicBezTo>
                  <a:cubicBezTo>
                    <a:pt x="3008634" y="3510798"/>
                    <a:pt x="3005823" y="3510798"/>
                    <a:pt x="3005823" y="3510798"/>
                  </a:cubicBezTo>
                  <a:cubicBezTo>
                    <a:pt x="3003010" y="3510798"/>
                    <a:pt x="3003010" y="3507987"/>
                    <a:pt x="3003010" y="3507987"/>
                  </a:cubicBezTo>
                  <a:cubicBezTo>
                    <a:pt x="2997390" y="3485493"/>
                    <a:pt x="2980516" y="3468622"/>
                    <a:pt x="2958021" y="3462996"/>
                  </a:cubicBezTo>
                  <a:cubicBezTo>
                    <a:pt x="2955211" y="3462996"/>
                    <a:pt x="2955211" y="3460185"/>
                    <a:pt x="2955211" y="3460185"/>
                  </a:cubicBezTo>
                  <a:cubicBezTo>
                    <a:pt x="2955211" y="3457372"/>
                    <a:pt x="2958021" y="3457372"/>
                    <a:pt x="2958021" y="3457372"/>
                  </a:cubicBezTo>
                  <a:cubicBezTo>
                    <a:pt x="2980516" y="3451751"/>
                    <a:pt x="2997390" y="3434878"/>
                    <a:pt x="3005823" y="3409573"/>
                  </a:cubicBezTo>
                  <a:close/>
                  <a:moveTo>
                    <a:pt x="2851172" y="3409573"/>
                  </a:moveTo>
                  <a:cubicBezTo>
                    <a:pt x="2859606" y="3432067"/>
                    <a:pt x="2876477" y="3448938"/>
                    <a:pt x="2898975" y="3457372"/>
                  </a:cubicBezTo>
                  <a:cubicBezTo>
                    <a:pt x="2901785" y="3457372"/>
                    <a:pt x="2901785" y="3460185"/>
                    <a:pt x="2901785" y="3460185"/>
                  </a:cubicBezTo>
                  <a:cubicBezTo>
                    <a:pt x="2901785" y="3462996"/>
                    <a:pt x="2898975" y="3462996"/>
                    <a:pt x="2898975" y="3462996"/>
                  </a:cubicBezTo>
                  <a:cubicBezTo>
                    <a:pt x="2876477" y="3468622"/>
                    <a:pt x="2859606" y="3485493"/>
                    <a:pt x="2853983" y="3507987"/>
                  </a:cubicBezTo>
                  <a:cubicBezTo>
                    <a:pt x="2853983" y="3510798"/>
                    <a:pt x="2851172" y="3510798"/>
                    <a:pt x="2851172" y="3510798"/>
                  </a:cubicBezTo>
                  <a:cubicBezTo>
                    <a:pt x="2848359" y="3510798"/>
                    <a:pt x="2848359" y="3507987"/>
                    <a:pt x="2848359" y="3507987"/>
                  </a:cubicBezTo>
                  <a:cubicBezTo>
                    <a:pt x="2842739" y="3485493"/>
                    <a:pt x="2825865" y="3468622"/>
                    <a:pt x="2803370" y="3462996"/>
                  </a:cubicBezTo>
                  <a:cubicBezTo>
                    <a:pt x="2800560" y="3462996"/>
                    <a:pt x="2800560" y="3460185"/>
                    <a:pt x="2800560" y="3460185"/>
                  </a:cubicBezTo>
                  <a:cubicBezTo>
                    <a:pt x="2800560" y="3457372"/>
                    <a:pt x="2803370" y="3457372"/>
                    <a:pt x="2803370" y="3457372"/>
                  </a:cubicBezTo>
                  <a:cubicBezTo>
                    <a:pt x="2825865" y="3451751"/>
                    <a:pt x="2842739" y="3434878"/>
                    <a:pt x="2851172" y="3409573"/>
                  </a:cubicBezTo>
                  <a:close/>
                  <a:moveTo>
                    <a:pt x="2696525" y="3409573"/>
                  </a:moveTo>
                  <a:cubicBezTo>
                    <a:pt x="2704959" y="3432067"/>
                    <a:pt x="2721830" y="3448938"/>
                    <a:pt x="2744328" y="3457372"/>
                  </a:cubicBezTo>
                  <a:cubicBezTo>
                    <a:pt x="2747138" y="3457372"/>
                    <a:pt x="2747138" y="3460185"/>
                    <a:pt x="2747138" y="3460185"/>
                  </a:cubicBezTo>
                  <a:cubicBezTo>
                    <a:pt x="2747138" y="3462996"/>
                    <a:pt x="2744328" y="3462996"/>
                    <a:pt x="2744328" y="3462996"/>
                  </a:cubicBezTo>
                  <a:cubicBezTo>
                    <a:pt x="2721830" y="3468622"/>
                    <a:pt x="2704959" y="3485493"/>
                    <a:pt x="2699336" y="3507987"/>
                  </a:cubicBezTo>
                  <a:cubicBezTo>
                    <a:pt x="2699336" y="3510798"/>
                    <a:pt x="2696525" y="3510798"/>
                    <a:pt x="2696525" y="3510798"/>
                  </a:cubicBezTo>
                  <a:cubicBezTo>
                    <a:pt x="2693712" y="3510798"/>
                    <a:pt x="2693712" y="3507987"/>
                    <a:pt x="2693712" y="3507987"/>
                  </a:cubicBezTo>
                  <a:cubicBezTo>
                    <a:pt x="2688092" y="3485493"/>
                    <a:pt x="2671218" y="3468622"/>
                    <a:pt x="2648723" y="3462996"/>
                  </a:cubicBezTo>
                  <a:cubicBezTo>
                    <a:pt x="2645913" y="3462996"/>
                    <a:pt x="2645913" y="3460185"/>
                    <a:pt x="2645913" y="3460185"/>
                  </a:cubicBezTo>
                  <a:cubicBezTo>
                    <a:pt x="2645913" y="3457372"/>
                    <a:pt x="2648723" y="3457372"/>
                    <a:pt x="2648723" y="3457372"/>
                  </a:cubicBezTo>
                  <a:cubicBezTo>
                    <a:pt x="2671218" y="3451751"/>
                    <a:pt x="2688092" y="3434878"/>
                    <a:pt x="2696525" y="3409573"/>
                  </a:cubicBezTo>
                  <a:close/>
                  <a:moveTo>
                    <a:pt x="2539061" y="3409573"/>
                  </a:moveTo>
                  <a:cubicBezTo>
                    <a:pt x="2547497" y="3432067"/>
                    <a:pt x="2567179" y="3448938"/>
                    <a:pt x="2586863" y="3457372"/>
                  </a:cubicBezTo>
                  <a:cubicBezTo>
                    <a:pt x="2589673" y="3457372"/>
                    <a:pt x="2589673" y="3460185"/>
                    <a:pt x="2589673" y="3460185"/>
                  </a:cubicBezTo>
                  <a:cubicBezTo>
                    <a:pt x="2589673" y="3462996"/>
                    <a:pt x="2586863" y="3462996"/>
                    <a:pt x="2586863" y="3462996"/>
                  </a:cubicBezTo>
                  <a:cubicBezTo>
                    <a:pt x="2564365" y="3468622"/>
                    <a:pt x="2547497" y="3485493"/>
                    <a:pt x="2541874" y="3507987"/>
                  </a:cubicBezTo>
                  <a:cubicBezTo>
                    <a:pt x="2541874" y="3510798"/>
                    <a:pt x="2539061" y="3510798"/>
                    <a:pt x="2539061" y="3510798"/>
                  </a:cubicBezTo>
                  <a:cubicBezTo>
                    <a:pt x="2536247" y="3510798"/>
                    <a:pt x="2536247" y="3507987"/>
                    <a:pt x="2536247" y="3507987"/>
                  </a:cubicBezTo>
                  <a:cubicBezTo>
                    <a:pt x="2530627" y="3485493"/>
                    <a:pt x="2513756" y="3468622"/>
                    <a:pt x="2491261" y="3462996"/>
                  </a:cubicBezTo>
                  <a:cubicBezTo>
                    <a:pt x="2488448" y="3462996"/>
                    <a:pt x="2488448" y="3460185"/>
                    <a:pt x="2488448" y="3460185"/>
                  </a:cubicBezTo>
                  <a:cubicBezTo>
                    <a:pt x="2488448" y="3457372"/>
                    <a:pt x="2491261" y="3457372"/>
                    <a:pt x="2491261" y="3457372"/>
                  </a:cubicBezTo>
                  <a:cubicBezTo>
                    <a:pt x="2513756" y="3451751"/>
                    <a:pt x="2530627" y="3434878"/>
                    <a:pt x="2539061" y="3409573"/>
                  </a:cubicBezTo>
                  <a:close/>
                  <a:moveTo>
                    <a:pt x="2384413" y="3409573"/>
                  </a:moveTo>
                  <a:cubicBezTo>
                    <a:pt x="2392849" y="3432067"/>
                    <a:pt x="2409717" y="3448938"/>
                    <a:pt x="2432215" y="3457372"/>
                  </a:cubicBezTo>
                  <a:cubicBezTo>
                    <a:pt x="2435025" y="3457372"/>
                    <a:pt x="2435025" y="3460185"/>
                    <a:pt x="2435025" y="3460185"/>
                  </a:cubicBezTo>
                  <a:cubicBezTo>
                    <a:pt x="2435025" y="3462996"/>
                    <a:pt x="2432215" y="3462996"/>
                    <a:pt x="2432215" y="3462996"/>
                  </a:cubicBezTo>
                  <a:cubicBezTo>
                    <a:pt x="2409717" y="3468622"/>
                    <a:pt x="2392849" y="3485493"/>
                    <a:pt x="2387226" y="3507987"/>
                  </a:cubicBezTo>
                  <a:cubicBezTo>
                    <a:pt x="2387226" y="3510798"/>
                    <a:pt x="2384413" y="3510798"/>
                    <a:pt x="2384413" y="3510798"/>
                  </a:cubicBezTo>
                  <a:cubicBezTo>
                    <a:pt x="2381599" y="3510798"/>
                    <a:pt x="2381599" y="3507987"/>
                    <a:pt x="2381599" y="3507987"/>
                  </a:cubicBezTo>
                  <a:cubicBezTo>
                    <a:pt x="2375979" y="3485493"/>
                    <a:pt x="2359108" y="3468622"/>
                    <a:pt x="2336613" y="3462996"/>
                  </a:cubicBezTo>
                  <a:cubicBezTo>
                    <a:pt x="2333800" y="3462996"/>
                    <a:pt x="2333800" y="3460185"/>
                    <a:pt x="2333800" y="3460185"/>
                  </a:cubicBezTo>
                  <a:cubicBezTo>
                    <a:pt x="2333800" y="3457372"/>
                    <a:pt x="2336613" y="3457372"/>
                    <a:pt x="2336613" y="3457372"/>
                  </a:cubicBezTo>
                  <a:cubicBezTo>
                    <a:pt x="2359108" y="3451751"/>
                    <a:pt x="2375979" y="3434878"/>
                    <a:pt x="2384413" y="3409573"/>
                  </a:cubicBezTo>
                  <a:close/>
                  <a:moveTo>
                    <a:pt x="2229761" y="3409573"/>
                  </a:moveTo>
                  <a:cubicBezTo>
                    <a:pt x="2238198" y="3432067"/>
                    <a:pt x="2255066" y="3448938"/>
                    <a:pt x="2277564" y="3457372"/>
                  </a:cubicBezTo>
                  <a:cubicBezTo>
                    <a:pt x="2280374" y="3457372"/>
                    <a:pt x="2280374" y="3460185"/>
                    <a:pt x="2280374" y="3460185"/>
                  </a:cubicBezTo>
                  <a:cubicBezTo>
                    <a:pt x="2280374" y="3462996"/>
                    <a:pt x="2277564" y="3462996"/>
                    <a:pt x="2277564" y="3462996"/>
                  </a:cubicBezTo>
                  <a:cubicBezTo>
                    <a:pt x="2255066" y="3468622"/>
                    <a:pt x="2238198" y="3485493"/>
                    <a:pt x="2232575" y="3507987"/>
                  </a:cubicBezTo>
                  <a:cubicBezTo>
                    <a:pt x="2232575" y="3510798"/>
                    <a:pt x="2229761" y="3510798"/>
                    <a:pt x="2229761" y="3510798"/>
                  </a:cubicBezTo>
                  <a:cubicBezTo>
                    <a:pt x="2226948" y="3510798"/>
                    <a:pt x="2226948" y="3507987"/>
                    <a:pt x="2226948" y="3507987"/>
                  </a:cubicBezTo>
                  <a:cubicBezTo>
                    <a:pt x="2221328" y="3485493"/>
                    <a:pt x="2204457" y="3468622"/>
                    <a:pt x="2181962" y="3462996"/>
                  </a:cubicBezTo>
                  <a:cubicBezTo>
                    <a:pt x="2179149" y="3462996"/>
                    <a:pt x="2179149" y="3460185"/>
                    <a:pt x="2179149" y="3460185"/>
                  </a:cubicBezTo>
                  <a:cubicBezTo>
                    <a:pt x="2179149" y="3457372"/>
                    <a:pt x="2181962" y="3457372"/>
                    <a:pt x="2181962" y="3457372"/>
                  </a:cubicBezTo>
                  <a:cubicBezTo>
                    <a:pt x="2204457" y="3451751"/>
                    <a:pt x="2221328" y="3434878"/>
                    <a:pt x="2229761" y="3409573"/>
                  </a:cubicBezTo>
                  <a:close/>
                  <a:moveTo>
                    <a:pt x="2075115" y="3409573"/>
                  </a:moveTo>
                  <a:cubicBezTo>
                    <a:pt x="2080738" y="3432067"/>
                    <a:pt x="2100419" y="3448938"/>
                    <a:pt x="2122917" y="3457372"/>
                  </a:cubicBezTo>
                  <a:cubicBezTo>
                    <a:pt x="2125727" y="3457372"/>
                    <a:pt x="2125727" y="3460185"/>
                    <a:pt x="2125727" y="3460185"/>
                  </a:cubicBezTo>
                  <a:cubicBezTo>
                    <a:pt x="2125727" y="3462996"/>
                    <a:pt x="2122917" y="3462996"/>
                    <a:pt x="2122917" y="3462996"/>
                  </a:cubicBezTo>
                  <a:cubicBezTo>
                    <a:pt x="2100419" y="3468622"/>
                    <a:pt x="2083551" y="3485493"/>
                    <a:pt x="2077928" y="3507987"/>
                  </a:cubicBezTo>
                  <a:cubicBezTo>
                    <a:pt x="2077928" y="3510798"/>
                    <a:pt x="2075115" y="3510798"/>
                    <a:pt x="2075115" y="3510798"/>
                  </a:cubicBezTo>
                  <a:cubicBezTo>
                    <a:pt x="2072301" y="3510798"/>
                    <a:pt x="2072301" y="3507987"/>
                    <a:pt x="2072301" y="3507987"/>
                  </a:cubicBezTo>
                  <a:cubicBezTo>
                    <a:pt x="2066681" y="3485493"/>
                    <a:pt x="2049810" y="3468622"/>
                    <a:pt x="2027315" y="3462996"/>
                  </a:cubicBezTo>
                  <a:cubicBezTo>
                    <a:pt x="2024502" y="3462996"/>
                    <a:pt x="2024502" y="3460185"/>
                    <a:pt x="2024502" y="3460185"/>
                  </a:cubicBezTo>
                  <a:cubicBezTo>
                    <a:pt x="2024502" y="3457372"/>
                    <a:pt x="2027315" y="3457372"/>
                    <a:pt x="2027315" y="3457372"/>
                  </a:cubicBezTo>
                  <a:cubicBezTo>
                    <a:pt x="2049810" y="3451751"/>
                    <a:pt x="2066681" y="3434878"/>
                    <a:pt x="2075115" y="3409573"/>
                  </a:cubicBezTo>
                  <a:close/>
                  <a:moveTo>
                    <a:pt x="1917652" y="3409573"/>
                  </a:moveTo>
                  <a:cubicBezTo>
                    <a:pt x="1926086" y="3432067"/>
                    <a:pt x="1942957" y="3448938"/>
                    <a:pt x="1965455" y="3457372"/>
                  </a:cubicBezTo>
                  <a:cubicBezTo>
                    <a:pt x="1968265" y="3457372"/>
                    <a:pt x="1968265" y="3460185"/>
                    <a:pt x="1968265" y="3460185"/>
                  </a:cubicBezTo>
                  <a:cubicBezTo>
                    <a:pt x="1968265" y="3462996"/>
                    <a:pt x="1965455" y="3462996"/>
                    <a:pt x="1965455" y="3462996"/>
                  </a:cubicBezTo>
                  <a:cubicBezTo>
                    <a:pt x="1942957" y="3468622"/>
                    <a:pt x="1926086" y="3485493"/>
                    <a:pt x="1920463" y="3507987"/>
                  </a:cubicBezTo>
                  <a:cubicBezTo>
                    <a:pt x="1920463" y="3510798"/>
                    <a:pt x="1917652" y="3510798"/>
                    <a:pt x="1917652" y="3510798"/>
                  </a:cubicBezTo>
                  <a:cubicBezTo>
                    <a:pt x="1914839" y="3510798"/>
                    <a:pt x="1914839" y="3507987"/>
                    <a:pt x="1914839" y="3507987"/>
                  </a:cubicBezTo>
                  <a:cubicBezTo>
                    <a:pt x="1909219" y="3485493"/>
                    <a:pt x="1892345" y="3468622"/>
                    <a:pt x="1869850" y="3462996"/>
                  </a:cubicBezTo>
                  <a:cubicBezTo>
                    <a:pt x="1867040" y="3462996"/>
                    <a:pt x="1867040" y="3460185"/>
                    <a:pt x="1867040" y="3460185"/>
                  </a:cubicBezTo>
                  <a:cubicBezTo>
                    <a:pt x="1867040" y="3457372"/>
                    <a:pt x="1869850" y="3457372"/>
                    <a:pt x="1869850" y="3457372"/>
                  </a:cubicBezTo>
                  <a:cubicBezTo>
                    <a:pt x="1892345" y="3451751"/>
                    <a:pt x="1909219" y="3434878"/>
                    <a:pt x="1917652" y="3409573"/>
                  </a:cubicBezTo>
                  <a:close/>
                  <a:moveTo>
                    <a:pt x="1763004" y="3409573"/>
                  </a:moveTo>
                  <a:cubicBezTo>
                    <a:pt x="1771438" y="3432067"/>
                    <a:pt x="1788309" y="3448938"/>
                    <a:pt x="1810807" y="3457372"/>
                  </a:cubicBezTo>
                  <a:cubicBezTo>
                    <a:pt x="1813617" y="3457372"/>
                    <a:pt x="1813617" y="3460185"/>
                    <a:pt x="1813617" y="3460185"/>
                  </a:cubicBezTo>
                  <a:cubicBezTo>
                    <a:pt x="1813617" y="3462996"/>
                    <a:pt x="1810807" y="3462996"/>
                    <a:pt x="1810807" y="3462996"/>
                  </a:cubicBezTo>
                  <a:cubicBezTo>
                    <a:pt x="1788309" y="3468622"/>
                    <a:pt x="1771438" y="3485493"/>
                    <a:pt x="1765815" y="3507987"/>
                  </a:cubicBezTo>
                  <a:cubicBezTo>
                    <a:pt x="1765815" y="3510798"/>
                    <a:pt x="1763004" y="3510798"/>
                    <a:pt x="1763004" y="3510798"/>
                  </a:cubicBezTo>
                  <a:cubicBezTo>
                    <a:pt x="1760191" y="3510798"/>
                    <a:pt x="1760191" y="3507987"/>
                    <a:pt x="1760191" y="3507987"/>
                  </a:cubicBezTo>
                  <a:cubicBezTo>
                    <a:pt x="1754571" y="3485493"/>
                    <a:pt x="1737697" y="3468622"/>
                    <a:pt x="1715202" y="3462996"/>
                  </a:cubicBezTo>
                  <a:cubicBezTo>
                    <a:pt x="1712392" y="3462996"/>
                    <a:pt x="1712392" y="3460185"/>
                    <a:pt x="1712392" y="3460185"/>
                  </a:cubicBezTo>
                  <a:cubicBezTo>
                    <a:pt x="1712392" y="3457372"/>
                    <a:pt x="1715202" y="3457372"/>
                    <a:pt x="1715202" y="3457372"/>
                  </a:cubicBezTo>
                  <a:cubicBezTo>
                    <a:pt x="1737697" y="3451751"/>
                    <a:pt x="1754571" y="3434878"/>
                    <a:pt x="1763004" y="3409573"/>
                  </a:cubicBezTo>
                  <a:close/>
                  <a:moveTo>
                    <a:pt x="1608353" y="3409573"/>
                  </a:moveTo>
                  <a:cubicBezTo>
                    <a:pt x="1613977" y="3432067"/>
                    <a:pt x="1633658" y="3448938"/>
                    <a:pt x="1656156" y="3457372"/>
                  </a:cubicBezTo>
                  <a:cubicBezTo>
                    <a:pt x="1658966" y="3457372"/>
                    <a:pt x="1658966" y="3460185"/>
                    <a:pt x="1658966" y="3460185"/>
                  </a:cubicBezTo>
                  <a:cubicBezTo>
                    <a:pt x="1658966" y="3462996"/>
                    <a:pt x="1656156" y="3462996"/>
                    <a:pt x="1656156" y="3462996"/>
                  </a:cubicBezTo>
                  <a:cubicBezTo>
                    <a:pt x="1633658" y="3468622"/>
                    <a:pt x="1616787" y="3485493"/>
                    <a:pt x="1611164" y="3507987"/>
                  </a:cubicBezTo>
                  <a:cubicBezTo>
                    <a:pt x="1611164" y="3510798"/>
                    <a:pt x="1608353" y="3510798"/>
                    <a:pt x="1608353" y="3510798"/>
                  </a:cubicBezTo>
                  <a:cubicBezTo>
                    <a:pt x="1605540" y="3510798"/>
                    <a:pt x="1605540" y="3507987"/>
                    <a:pt x="1605540" y="3507987"/>
                  </a:cubicBezTo>
                  <a:cubicBezTo>
                    <a:pt x="1599920" y="3485493"/>
                    <a:pt x="1583046" y="3468622"/>
                    <a:pt x="1560551" y="3462996"/>
                  </a:cubicBezTo>
                  <a:cubicBezTo>
                    <a:pt x="1557741" y="3462996"/>
                    <a:pt x="1557741" y="3460185"/>
                    <a:pt x="1557741" y="3460185"/>
                  </a:cubicBezTo>
                  <a:cubicBezTo>
                    <a:pt x="1557741" y="3457372"/>
                    <a:pt x="1560551" y="3457372"/>
                    <a:pt x="1560551" y="3457372"/>
                  </a:cubicBezTo>
                  <a:cubicBezTo>
                    <a:pt x="1583046" y="3451751"/>
                    <a:pt x="1599920" y="3434878"/>
                    <a:pt x="1608353" y="3409573"/>
                  </a:cubicBezTo>
                  <a:close/>
                  <a:moveTo>
                    <a:pt x="1450892" y="3409573"/>
                  </a:moveTo>
                  <a:cubicBezTo>
                    <a:pt x="1459326" y="3432067"/>
                    <a:pt x="1476197" y="3448938"/>
                    <a:pt x="1498695" y="3457372"/>
                  </a:cubicBezTo>
                  <a:cubicBezTo>
                    <a:pt x="1501505" y="3457372"/>
                    <a:pt x="1501505" y="3460185"/>
                    <a:pt x="1501505" y="3460185"/>
                  </a:cubicBezTo>
                  <a:cubicBezTo>
                    <a:pt x="1501505" y="3462996"/>
                    <a:pt x="1498695" y="3462996"/>
                    <a:pt x="1498695" y="3462996"/>
                  </a:cubicBezTo>
                  <a:cubicBezTo>
                    <a:pt x="1476197" y="3468622"/>
                    <a:pt x="1459326" y="3485493"/>
                    <a:pt x="1453706" y="3507987"/>
                  </a:cubicBezTo>
                  <a:cubicBezTo>
                    <a:pt x="1453706" y="3510798"/>
                    <a:pt x="1450892" y="3510798"/>
                    <a:pt x="1450892" y="3510798"/>
                  </a:cubicBezTo>
                  <a:cubicBezTo>
                    <a:pt x="1448079" y="3510798"/>
                    <a:pt x="1448079" y="3507987"/>
                    <a:pt x="1448079" y="3507987"/>
                  </a:cubicBezTo>
                  <a:cubicBezTo>
                    <a:pt x="1442458" y="3485493"/>
                    <a:pt x="1425587" y="3468622"/>
                    <a:pt x="1403090" y="3462996"/>
                  </a:cubicBezTo>
                  <a:cubicBezTo>
                    <a:pt x="1400280" y="3462996"/>
                    <a:pt x="1400280" y="3460185"/>
                    <a:pt x="1400280" y="3460185"/>
                  </a:cubicBezTo>
                  <a:cubicBezTo>
                    <a:pt x="1400280" y="3457372"/>
                    <a:pt x="1403090" y="3457372"/>
                    <a:pt x="1403090" y="3457372"/>
                  </a:cubicBezTo>
                  <a:cubicBezTo>
                    <a:pt x="1425587" y="3451751"/>
                    <a:pt x="1442458" y="3434878"/>
                    <a:pt x="1450892" y="3409573"/>
                  </a:cubicBezTo>
                  <a:close/>
                  <a:moveTo>
                    <a:pt x="1296244" y="3409573"/>
                  </a:moveTo>
                  <a:cubicBezTo>
                    <a:pt x="1304678" y="3432067"/>
                    <a:pt x="1321549" y="3448938"/>
                    <a:pt x="1344046" y="3457372"/>
                  </a:cubicBezTo>
                  <a:cubicBezTo>
                    <a:pt x="1346857" y="3457372"/>
                    <a:pt x="1346857" y="3460185"/>
                    <a:pt x="1346857" y="3460185"/>
                  </a:cubicBezTo>
                  <a:cubicBezTo>
                    <a:pt x="1346857" y="3462996"/>
                    <a:pt x="1344046" y="3462996"/>
                    <a:pt x="1344046" y="3462996"/>
                  </a:cubicBezTo>
                  <a:cubicBezTo>
                    <a:pt x="1321549" y="3468622"/>
                    <a:pt x="1304678" y="3485493"/>
                    <a:pt x="1299058" y="3507987"/>
                  </a:cubicBezTo>
                  <a:cubicBezTo>
                    <a:pt x="1299058" y="3510798"/>
                    <a:pt x="1296244" y="3510798"/>
                    <a:pt x="1296244" y="3510798"/>
                  </a:cubicBezTo>
                  <a:cubicBezTo>
                    <a:pt x="1293431" y="3510798"/>
                    <a:pt x="1293431" y="3507987"/>
                    <a:pt x="1293431" y="3507987"/>
                  </a:cubicBezTo>
                  <a:cubicBezTo>
                    <a:pt x="1287810" y="3485493"/>
                    <a:pt x="1270939" y="3468622"/>
                    <a:pt x="1248442" y="3462996"/>
                  </a:cubicBezTo>
                  <a:cubicBezTo>
                    <a:pt x="1245632" y="3462996"/>
                    <a:pt x="1245632" y="3460185"/>
                    <a:pt x="1245632" y="3460185"/>
                  </a:cubicBezTo>
                  <a:cubicBezTo>
                    <a:pt x="1245632" y="3457372"/>
                    <a:pt x="1248442" y="3457372"/>
                    <a:pt x="1248442" y="3457372"/>
                  </a:cubicBezTo>
                  <a:cubicBezTo>
                    <a:pt x="1270939" y="3451751"/>
                    <a:pt x="1287810" y="3434878"/>
                    <a:pt x="1296244" y="3409573"/>
                  </a:cubicBezTo>
                  <a:close/>
                  <a:moveTo>
                    <a:pt x="1141593" y="3409573"/>
                  </a:moveTo>
                  <a:cubicBezTo>
                    <a:pt x="1150027" y="3432067"/>
                    <a:pt x="1166898" y="3448938"/>
                    <a:pt x="1189395" y="3457372"/>
                  </a:cubicBezTo>
                  <a:cubicBezTo>
                    <a:pt x="1192206" y="3457372"/>
                    <a:pt x="1192206" y="3460185"/>
                    <a:pt x="1192206" y="3460185"/>
                  </a:cubicBezTo>
                  <a:cubicBezTo>
                    <a:pt x="1192206" y="3462996"/>
                    <a:pt x="1189395" y="3462996"/>
                    <a:pt x="1189395" y="3462996"/>
                  </a:cubicBezTo>
                  <a:cubicBezTo>
                    <a:pt x="1166898" y="3468622"/>
                    <a:pt x="1150027" y="3485493"/>
                    <a:pt x="1144407" y="3507987"/>
                  </a:cubicBezTo>
                  <a:cubicBezTo>
                    <a:pt x="1144407" y="3510798"/>
                    <a:pt x="1141593" y="3510798"/>
                    <a:pt x="1141593" y="3510798"/>
                  </a:cubicBezTo>
                  <a:cubicBezTo>
                    <a:pt x="1138780" y="3510798"/>
                    <a:pt x="1138780" y="3507987"/>
                    <a:pt x="1138780" y="3507987"/>
                  </a:cubicBezTo>
                  <a:cubicBezTo>
                    <a:pt x="1133159" y="3485493"/>
                    <a:pt x="1116288" y="3468622"/>
                    <a:pt x="1093791" y="3462996"/>
                  </a:cubicBezTo>
                  <a:cubicBezTo>
                    <a:pt x="1090981" y="3462996"/>
                    <a:pt x="1090981" y="3460185"/>
                    <a:pt x="1090981" y="3460185"/>
                  </a:cubicBezTo>
                  <a:cubicBezTo>
                    <a:pt x="1090981" y="3457372"/>
                    <a:pt x="1093791" y="3457372"/>
                    <a:pt x="1093791" y="3457372"/>
                  </a:cubicBezTo>
                  <a:cubicBezTo>
                    <a:pt x="1116288" y="3451751"/>
                    <a:pt x="1133159" y="3434878"/>
                    <a:pt x="1141593" y="3409573"/>
                  </a:cubicBezTo>
                  <a:close/>
                  <a:moveTo>
                    <a:pt x="984132" y="3409573"/>
                  </a:moveTo>
                  <a:cubicBezTo>
                    <a:pt x="992566" y="3432067"/>
                    <a:pt x="1009437" y="3448938"/>
                    <a:pt x="1031934" y="3457372"/>
                  </a:cubicBezTo>
                  <a:cubicBezTo>
                    <a:pt x="1034745" y="3457372"/>
                    <a:pt x="1034745" y="3460185"/>
                    <a:pt x="1034745" y="3460185"/>
                  </a:cubicBezTo>
                  <a:cubicBezTo>
                    <a:pt x="1034745" y="3462996"/>
                    <a:pt x="1031934" y="3462996"/>
                    <a:pt x="1031934" y="3462996"/>
                  </a:cubicBezTo>
                  <a:cubicBezTo>
                    <a:pt x="1009437" y="3468622"/>
                    <a:pt x="992566" y="3485493"/>
                    <a:pt x="986946" y="3507987"/>
                  </a:cubicBezTo>
                  <a:cubicBezTo>
                    <a:pt x="986946" y="3510798"/>
                    <a:pt x="984132" y="3510798"/>
                    <a:pt x="984132" y="3510798"/>
                  </a:cubicBezTo>
                  <a:cubicBezTo>
                    <a:pt x="981319" y="3510798"/>
                    <a:pt x="981319" y="3507987"/>
                    <a:pt x="981319" y="3507987"/>
                  </a:cubicBezTo>
                  <a:cubicBezTo>
                    <a:pt x="975698" y="3485493"/>
                    <a:pt x="958827" y="3468622"/>
                    <a:pt x="936330" y="3462996"/>
                  </a:cubicBezTo>
                  <a:cubicBezTo>
                    <a:pt x="933520" y="3462996"/>
                    <a:pt x="933520" y="3460185"/>
                    <a:pt x="933520" y="3460185"/>
                  </a:cubicBezTo>
                  <a:cubicBezTo>
                    <a:pt x="933520" y="3457372"/>
                    <a:pt x="936330" y="3457372"/>
                    <a:pt x="936330" y="3457372"/>
                  </a:cubicBezTo>
                  <a:cubicBezTo>
                    <a:pt x="958827" y="3451751"/>
                    <a:pt x="975698" y="3434878"/>
                    <a:pt x="984132" y="3409573"/>
                  </a:cubicBezTo>
                  <a:close/>
                  <a:moveTo>
                    <a:pt x="829484" y="3409573"/>
                  </a:moveTo>
                  <a:cubicBezTo>
                    <a:pt x="837918" y="3432067"/>
                    <a:pt x="854789" y="3448938"/>
                    <a:pt x="877286" y="3457372"/>
                  </a:cubicBezTo>
                  <a:cubicBezTo>
                    <a:pt x="880097" y="3457372"/>
                    <a:pt x="880097" y="3460185"/>
                    <a:pt x="880097" y="3460185"/>
                  </a:cubicBezTo>
                  <a:cubicBezTo>
                    <a:pt x="880097" y="3462996"/>
                    <a:pt x="877286" y="3462996"/>
                    <a:pt x="877286" y="3462996"/>
                  </a:cubicBezTo>
                  <a:cubicBezTo>
                    <a:pt x="854789" y="3468622"/>
                    <a:pt x="837918" y="3485493"/>
                    <a:pt x="832298" y="3507987"/>
                  </a:cubicBezTo>
                  <a:cubicBezTo>
                    <a:pt x="832298" y="3510798"/>
                    <a:pt x="829484" y="3510798"/>
                    <a:pt x="829484" y="3510798"/>
                  </a:cubicBezTo>
                  <a:cubicBezTo>
                    <a:pt x="826671" y="3510798"/>
                    <a:pt x="826671" y="3507987"/>
                    <a:pt x="826671" y="3507987"/>
                  </a:cubicBezTo>
                  <a:cubicBezTo>
                    <a:pt x="821050" y="3485493"/>
                    <a:pt x="804179" y="3468622"/>
                    <a:pt x="781682" y="3462996"/>
                  </a:cubicBezTo>
                  <a:cubicBezTo>
                    <a:pt x="778872" y="3462996"/>
                    <a:pt x="778872" y="3460185"/>
                    <a:pt x="778872" y="3460185"/>
                  </a:cubicBezTo>
                  <a:cubicBezTo>
                    <a:pt x="778872" y="3457372"/>
                    <a:pt x="781682" y="3457372"/>
                    <a:pt x="781682" y="3457372"/>
                  </a:cubicBezTo>
                  <a:cubicBezTo>
                    <a:pt x="804179" y="3451751"/>
                    <a:pt x="821050" y="3434878"/>
                    <a:pt x="829484" y="3409573"/>
                  </a:cubicBezTo>
                  <a:close/>
                  <a:moveTo>
                    <a:pt x="674833" y="3409573"/>
                  </a:moveTo>
                  <a:cubicBezTo>
                    <a:pt x="683267" y="3432067"/>
                    <a:pt x="700138" y="3448938"/>
                    <a:pt x="722635" y="3457372"/>
                  </a:cubicBezTo>
                  <a:cubicBezTo>
                    <a:pt x="725446" y="3457372"/>
                    <a:pt x="725446" y="3460185"/>
                    <a:pt x="725446" y="3460185"/>
                  </a:cubicBezTo>
                  <a:cubicBezTo>
                    <a:pt x="725446" y="3462996"/>
                    <a:pt x="722635" y="3462996"/>
                    <a:pt x="722635" y="3462996"/>
                  </a:cubicBezTo>
                  <a:cubicBezTo>
                    <a:pt x="700138" y="3468622"/>
                    <a:pt x="683267" y="3485493"/>
                    <a:pt x="677647" y="3507987"/>
                  </a:cubicBezTo>
                  <a:cubicBezTo>
                    <a:pt x="677647" y="3510798"/>
                    <a:pt x="674833" y="3510798"/>
                    <a:pt x="674833" y="3510798"/>
                  </a:cubicBezTo>
                  <a:cubicBezTo>
                    <a:pt x="672020" y="3510798"/>
                    <a:pt x="672020" y="3507987"/>
                    <a:pt x="672020" y="3507987"/>
                  </a:cubicBezTo>
                  <a:cubicBezTo>
                    <a:pt x="666399" y="3485493"/>
                    <a:pt x="649528" y="3468622"/>
                    <a:pt x="627031" y="3462996"/>
                  </a:cubicBezTo>
                  <a:cubicBezTo>
                    <a:pt x="624221" y="3462996"/>
                    <a:pt x="624221" y="3460185"/>
                    <a:pt x="624221" y="3460185"/>
                  </a:cubicBezTo>
                  <a:cubicBezTo>
                    <a:pt x="624221" y="3457372"/>
                    <a:pt x="627031" y="3457372"/>
                    <a:pt x="627031" y="3457372"/>
                  </a:cubicBezTo>
                  <a:cubicBezTo>
                    <a:pt x="649528" y="3451751"/>
                    <a:pt x="666399" y="3434878"/>
                    <a:pt x="674833" y="3409573"/>
                  </a:cubicBezTo>
                  <a:close/>
                  <a:moveTo>
                    <a:pt x="517372" y="3409573"/>
                  </a:moveTo>
                  <a:cubicBezTo>
                    <a:pt x="525806" y="3432067"/>
                    <a:pt x="542677" y="3448938"/>
                    <a:pt x="565174" y="3457372"/>
                  </a:cubicBezTo>
                  <a:cubicBezTo>
                    <a:pt x="567985" y="3457372"/>
                    <a:pt x="567985" y="3460185"/>
                    <a:pt x="567985" y="3460185"/>
                  </a:cubicBezTo>
                  <a:cubicBezTo>
                    <a:pt x="567985" y="3462996"/>
                    <a:pt x="565174" y="3462996"/>
                    <a:pt x="565174" y="3462996"/>
                  </a:cubicBezTo>
                  <a:cubicBezTo>
                    <a:pt x="542677" y="3468622"/>
                    <a:pt x="525806" y="3485493"/>
                    <a:pt x="520183" y="3507987"/>
                  </a:cubicBezTo>
                  <a:cubicBezTo>
                    <a:pt x="520183" y="3510798"/>
                    <a:pt x="517372" y="3510798"/>
                    <a:pt x="517372" y="3510798"/>
                  </a:cubicBezTo>
                  <a:cubicBezTo>
                    <a:pt x="514559" y="3510798"/>
                    <a:pt x="514559" y="3507987"/>
                    <a:pt x="514559" y="3507987"/>
                  </a:cubicBezTo>
                  <a:cubicBezTo>
                    <a:pt x="508938" y="3485493"/>
                    <a:pt x="492065" y="3468622"/>
                    <a:pt x="469570" y="3462996"/>
                  </a:cubicBezTo>
                  <a:cubicBezTo>
                    <a:pt x="466760" y="3462996"/>
                    <a:pt x="466760" y="3460185"/>
                    <a:pt x="466760" y="3460185"/>
                  </a:cubicBezTo>
                  <a:cubicBezTo>
                    <a:pt x="466760" y="3457372"/>
                    <a:pt x="469570" y="3457372"/>
                    <a:pt x="469570" y="3457372"/>
                  </a:cubicBezTo>
                  <a:cubicBezTo>
                    <a:pt x="492065" y="3451751"/>
                    <a:pt x="508938" y="3434878"/>
                    <a:pt x="517372" y="3409573"/>
                  </a:cubicBezTo>
                  <a:close/>
                  <a:moveTo>
                    <a:pt x="362724" y="3409573"/>
                  </a:moveTo>
                  <a:cubicBezTo>
                    <a:pt x="371158" y="3432067"/>
                    <a:pt x="388029" y="3448938"/>
                    <a:pt x="410526" y="3457372"/>
                  </a:cubicBezTo>
                  <a:cubicBezTo>
                    <a:pt x="413337" y="3457372"/>
                    <a:pt x="413337" y="3460185"/>
                    <a:pt x="413337" y="3460185"/>
                  </a:cubicBezTo>
                  <a:cubicBezTo>
                    <a:pt x="413337" y="3462996"/>
                    <a:pt x="410526" y="3462996"/>
                    <a:pt x="410526" y="3462996"/>
                  </a:cubicBezTo>
                  <a:cubicBezTo>
                    <a:pt x="388029" y="3468622"/>
                    <a:pt x="371158" y="3485493"/>
                    <a:pt x="365535" y="3507987"/>
                  </a:cubicBezTo>
                  <a:cubicBezTo>
                    <a:pt x="365535" y="3510798"/>
                    <a:pt x="362724" y="3510798"/>
                    <a:pt x="362724" y="3510798"/>
                  </a:cubicBezTo>
                  <a:cubicBezTo>
                    <a:pt x="359911" y="3510798"/>
                    <a:pt x="359911" y="3507987"/>
                    <a:pt x="359911" y="3507987"/>
                  </a:cubicBezTo>
                  <a:cubicBezTo>
                    <a:pt x="354290" y="3485493"/>
                    <a:pt x="337417" y="3468622"/>
                    <a:pt x="314922" y="3462996"/>
                  </a:cubicBezTo>
                  <a:cubicBezTo>
                    <a:pt x="312112" y="3462996"/>
                    <a:pt x="312112" y="3460185"/>
                    <a:pt x="312112" y="3460185"/>
                  </a:cubicBezTo>
                  <a:cubicBezTo>
                    <a:pt x="312112" y="3457372"/>
                    <a:pt x="314922" y="3457372"/>
                    <a:pt x="314922" y="3457372"/>
                  </a:cubicBezTo>
                  <a:cubicBezTo>
                    <a:pt x="337417" y="3451751"/>
                    <a:pt x="354290" y="3434878"/>
                    <a:pt x="362724" y="3409573"/>
                  </a:cubicBezTo>
                  <a:close/>
                  <a:moveTo>
                    <a:pt x="208073" y="3409573"/>
                  </a:moveTo>
                  <a:cubicBezTo>
                    <a:pt x="216507" y="3432067"/>
                    <a:pt x="233378" y="3448938"/>
                    <a:pt x="255875" y="3457372"/>
                  </a:cubicBezTo>
                  <a:cubicBezTo>
                    <a:pt x="258686" y="3457372"/>
                    <a:pt x="258686" y="3460185"/>
                    <a:pt x="258686" y="3460185"/>
                  </a:cubicBezTo>
                  <a:cubicBezTo>
                    <a:pt x="258686" y="3462996"/>
                    <a:pt x="255875" y="3462996"/>
                    <a:pt x="255875" y="3462996"/>
                  </a:cubicBezTo>
                  <a:cubicBezTo>
                    <a:pt x="233378" y="3468622"/>
                    <a:pt x="216507" y="3485493"/>
                    <a:pt x="210884" y="3507987"/>
                  </a:cubicBezTo>
                  <a:cubicBezTo>
                    <a:pt x="210884" y="3510798"/>
                    <a:pt x="208073" y="3510798"/>
                    <a:pt x="208073" y="3510798"/>
                  </a:cubicBezTo>
                  <a:cubicBezTo>
                    <a:pt x="205260" y="3510798"/>
                    <a:pt x="205260" y="3507987"/>
                    <a:pt x="205260" y="3507987"/>
                  </a:cubicBezTo>
                  <a:cubicBezTo>
                    <a:pt x="199639" y="3485493"/>
                    <a:pt x="182766" y="3468622"/>
                    <a:pt x="160271" y="3462996"/>
                  </a:cubicBezTo>
                  <a:cubicBezTo>
                    <a:pt x="157461" y="3462996"/>
                    <a:pt x="157461" y="3460185"/>
                    <a:pt x="157461" y="3460185"/>
                  </a:cubicBezTo>
                  <a:cubicBezTo>
                    <a:pt x="157461" y="3457372"/>
                    <a:pt x="160271" y="3457372"/>
                    <a:pt x="160271" y="3457372"/>
                  </a:cubicBezTo>
                  <a:cubicBezTo>
                    <a:pt x="182766" y="3451751"/>
                    <a:pt x="199639" y="3434878"/>
                    <a:pt x="208073" y="3409573"/>
                  </a:cubicBezTo>
                  <a:close/>
                  <a:moveTo>
                    <a:pt x="50612" y="3409573"/>
                  </a:moveTo>
                  <a:cubicBezTo>
                    <a:pt x="59049" y="3432067"/>
                    <a:pt x="75920" y="3448938"/>
                    <a:pt x="98414" y="3457372"/>
                  </a:cubicBezTo>
                  <a:cubicBezTo>
                    <a:pt x="101225" y="3457372"/>
                    <a:pt x="101225" y="3460185"/>
                    <a:pt x="101225" y="3460185"/>
                  </a:cubicBezTo>
                  <a:cubicBezTo>
                    <a:pt x="101225" y="3462996"/>
                    <a:pt x="98414" y="3462996"/>
                    <a:pt x="98414" y="3462996"/>
                  </a:cubicBezTo>
                  <a:cubicBezTo>
                    <a:pt x="75920" y="3468622"/>
                    <a:pt x="59049" y="3485493"/>
                    <a:pt x="53426" y="3507987"/>
                  </a:cubicBezTo>
                  <a:cubicBezTo>
                    <a:pt x="53426" y="3510798"/>
                    <a:pt x="50612" y="3510798"/>
                    <a:pt x="50612" y="3510798"/>
                  </a:cubicBezTo>
                  <a:cubicBezTo>
                    <a:pt x="47802" y="3510798"/>
                    <a:pt x="47802" y="3507987"/>
                    <a:pt x="47802" y="3507987"/>
                  </a:cubicBezTo>
                  <a:cubicBezTo>
                    <a:pt x="42178" y="3485493"/>
                    <a:pt x="25307" y="3468622"/>
                    <a:pt x="2813" y="3462996"/>
                  </a:cubicBezTo>
                  <a:cubicBezTo>
                    <a:pt x="0" y="3462996"/>
                    <a:pt x="0" y="3460185"/>
                    <a:pt x="0" y="3460185"/>
                  </a:cubicBezTo>
                  <a:cubicBezTo>
                    <a:pt x="0" y="3457372"/>
                    <a:pt x="2813" y="3457372"/>
                    <a:pt x="2813" y="3457372"/>
                  </a:cubicBezTo>
                  <a:cubicBezTo>
                    <a:pt x="25307" y="3451751"/>
                    <a:pt x="42178" y="3434878"/>
                    <a:pt x="50612" y="3409573"/>
                  </a:cubicBezTo>
                  <a:close/>
                  <a:moveTo>
                    <a:pt x="5184973" y="3252112"/>
                  </a:moveTo>
                  <a:cubicBezTo>
                    <a:pt x="5193410" y="3277419"/>
                    <a:pt x="5210281" y="3294290"/>
                    <a:pt x="5232776" y="3299914"/>
                  </a:cubicBezTo>
                  <a:cubicBezTo>
                    <a:pt x="5235586" y="3299914"/>
                    <a:pt x="5235586" y="3302724"/>
                    <a:pt x="5235586" y="3302724"/>
                  </a:cubicBezTo>
                  <a:cubicBezTo>
                    <a:pt x="5235586" y="3305538"/>
                    <a:pt x="5232776" y="3305538"/>
                    <a:pt x="5232776" y="3305538"/>
                  </a:cubicBezTo>
                  <a:cubicBezTo>
                    <a:pt x="5210281" y="3311161"/>
                    <a:pt x="5193410" y="3328032"/>
                    <a:pt x="5187787" y="3350526"/>
                  </a:cubicBezTo>
                  <a:cubicBezTo>
                    <a:pt x="5187787" y="3353337"/>
                    <a:pt x="5184973" y="3353337"/>
                    <a:pt x="5184973" y="3353337"/>
                  </a:cubicBezTo>
                  <a:cubicBezTo>
                    <a:pt x="5182163" y="3353337"/>
                    <a:pt x="5182163" y="3350526"/>
                    <a:pt x="5182163" y="3350526"/>
                  </a:cubicBezTo>
                  <a:cubicBezTo>
                    <a:pt x="5176540" y="3328032"/>
                    <a:pt x="5159669" y="3311161"/>
                    <a:pt x="5137174" y="3305538"/>
                  </a:cubicBezTo>
                  <a:cubicBezTo>
                    <a:pt x="5134361" y="3305538"/>
                    <a:pt x="5134361" y="3302724"/>
                    <a:pt x="5134361" y="3302724"/>
                  </a:cubicBezTo>
                  <a:cubicBezTo>
                    <a:pt x="5134361" y="3299914"/>
                    <a:pt x="5137174" y="3299914"/>
                    <a:pt x="5137174" y="3299914"/>
                  </a:cubicBezTo>
                  <a:cubicBezTo>
                    <a:pt x="5159669" y="3294290"/>
                    <a:pt x="5176540" y="3277419"/>
                    <a:pt x="5184973" y="3252112"/>
                  </a:cubicBezTo>
                  <a:close/>
                  <a:moveTo>
                    <a:pt x="5030325" y="3252112"/>
                  </a:moveTo>
                  <a:cubicBezTo>
                    <a:pt x="5035949" y="3277419"/>
                    <a:pt x="5055630" y="3294290"/>
                    <a:pt x="5078128" y="3299914"/>
                  </a:cubicBezTo>
                  <a:cubicBezTo>
                    <a:pt x="5080938" y="3299914"/>
                    <a:pt x="5080938" y="3302724"/>
                    <a:pt x="5080938" y="3302724"/>
                  </a:cubicBezTo>
                  <a:cubicBezTo>
                    <a:pt x="5080938" y="3305538"/>
                    <a:pt x="5078128" y="3305538"/>
                    <a:pt x="5078128" y="3305538"/>
                  </a:cubicBezTo>
                  <a:cubicBezTo>
                    <a:pt x="5055630" y="3311161"/>
                    <a:pt x="5038759" y="3328032"/>
                    <a:pt x="5033136" y="3350526"/>
                  </a:cubicBezTo>
                  <a:cubicBezTo>
                    <a:pt x="5033136" y="3353337"/>
                    <a:pt x="5030325" y="3353337"/>
                    <a:pt x="5030325" y="3353337"/>
                  </a:cubicBezTo>
                  <a:cubicBezTo>
                    <a:pt x="5027512" y="3353337"/>
                    <a:pt x="5027512" y="3350526"/>
                    <a:pt x="5027512" y="3350526"/>
                  </a:cubicBezTo>
                  <a:cubicBezTo>
                    <a:pt x="5021892" y="3328032"/>
                    <a:pt x="5005018" y="3311161"/>
                    <a:pt x="4982523" y="3305538"/>
                  </a:cubicBezTo>
                  <a:cubicBezTo>
                    <a:pt x="4979713" y="3305538"/>
                    <a:pt x="4979713" y="3302724"/>
                    <a:pt x="4979713" y="3302724"/>
                  </a:cubicBezTo>
                  <a:cubicBezTo>
                    <a:pt x="4979713" y="3299914"/>
                    <a:pt x="4982523" y="3299914"/>
                    <a:pt x="4982523" y="3299914"/>
                  </a:cubicBezTo>
                  <a:cubicBezTo>
                    <a:pt x="5005018" y="3294290"/>
                    <a:pt x="5021892" y="3277419"/>
                    <a:pt x="5030325" y="3252112"/>
                  </a:cubicBezTo>
                  <a:close/>
                  <a:moveTo>
                    <a:pt x="4872861" y="3252112"/>
                  </a:moveTo>
                  <a:cubicBezTo>
                    <a:pt x="4881298" y="3277419"/>
                    <a:pt x="4898166" y="3294290"/>
                    <a:pt x="4920664" y="3299914"/>
                  </a:cubicBezTo>
                  <a:cubicBezTo>
                    <a:pt x="4923474" y="3299914"/>
                    <a:pt x="4923474" y="3302724"/>
                    <a:pt x="4923474" y="3302724"/>
                  </a:cubicBezTo>
                  <a:cubicBezTo>
                    <a:pt x="4923474" y="3305538"/>
                    <a:pt x="4920664" y="3305538"/>
                    <a:pt x="4920664" y="3305538"/>
                  </a:cubicBezTo>
                  <a:cubicBezTo>
                    <a:pt x="4898166" y="3311161"/>
                    <a:pt x="4881298" y="3328032"/>
                    <a:pt x="4875675" y="3350526"/>
                  </a:cubicBezTo>
                  <a:cubicBezTo>
                    <a:pt x="4875675" y="3353337"/>
                    <a:pt x="4872861" y="3353337"/>
                    <a:pt x="4872861" y="3353337"/>
                  </a:cubicBezTo>
                  <a:cubicBezTo>
                    <a:pt x="4870048" y="3353337"/>
                    <a:pt x="4870048" y="3350526"/>
                    <a:pt x="4870048" y="3350526"/>
                  </a:cubicBezTo>
                  <a:cubicBezTo>
                    <a:pt x="4864428" y="3328032"/>
                    <a:pt x="4847557" y="3311161"/>
                    <a:pt x="4825062" y="3305538"/>
                  </a:cubicBezTo>
                  <a:cubicBezTo>
                    <a:pt x="4822249" y="3305538"/>
                    <a:pt x="4822249" y="3302724"/>
                    <a:pt x="4822249" y="3302724"/>
                  </a:cubicBezTo>
                  <a:cubicBezTo>
                    <a:pt x="4822249" y="3299914"/>
                    <a:pt x="4825062" y="3299914"/>
                    <a:pt x="4825062" y="3299914"/>
                  </a:cubicBezTo>
                  <a:cubicBezTo>
                    <a:pt x="4847557" y="3294290"/>
                    <a:pt x="4864428" y="3277419"/>
                    <a:pt x="4872861" y="3252112"/>
                  </a:cubicBezTo>
                  <a:close/>
                  <a:moveTo>
                    <a:pt x="4718213" y="3252112"/>
                  </a:moveTo>
                  <a:cubicBezTo>
                    <a:pt x="4726650" y="3277419"/>
                    <a:pt x="4743518" y="3294290"/>
                    <a:pt x="4766016" y="3299914"/>
                  </a:cubicBezTo>
                  <a:cubicBezTo>
                    <a:pt x="4768826" y="3299914"/>
                    <a:pt x="4768826" y="3302724"/>
                    <a:pt x="4768826" y="3302724"/>
                  </a:cubicBezTo>
                  <a:cubicBezTo>
                    <a:pt x="4768826" y="3305538"/>
                    <a:pt x="4766016" y="3305538"/>
                    <a:pt x="4766016" y="3305538"/>
                  </a:cubicBezTo>
                  <a:cubicBezTo>
                    <a:pt x="4743518" y="3311161"/>
                    <a:pt x="4726650" y="3328032"/>
                    <a:pt x="4721027" y="3350526"/>
                  </a:cubicBezTo>
                  <a:cubicBezTo>
                    <a:pt x="4721027" y="3353337"/>
                    <a:pt x="4718213" y="3353337"/>
                    <a:pt x="4718213" y="3353337"/>
                  </a:cubicBezTo>
                  <a:cubicBezTo>
                    <a:pt x="4715400" y="3353337"/>
                    <a:pt x="4715400" y="3350526"/>
                    <a:pt x="4715400" y="3350526"/>
                  </a:cubicBezTo>
                  <a:cubicBezTo>
                    <a:pt x="4709780" y="3328032"/>
                    <a:pt x="4692909" y="3311161"/>
                    <a:pt x="4670414" y="3305538"/>
                  </a:cubicBezTo>
                  <a:cubicBezTo>
                    <a:pt x="4667601" y="3305538"/>
                    <a:pt x="4667601" y="3302724"/>
                    <a:pt x="4667601" y="3302724"/>
                  </a:cubicBezTo>
                  <a:cubicBezTo>
                    <a:pt x="4667601" y="3299914"/>
                    <a:pt x="4670414" y="3299914"/>
                    <a:pt x="4670414" y="3299914"/>
                  </a:cubicBezTo>
                  <a:cubicBezTo>
                    <a:pt x="4692909" y="3294290"/>
                    <a:pt x="4709780" y="3277419"/>
                    <a:pt x="4718213" y="3252112"/>
                  </a:cubicBezTo>
                  <a:close/>
                  <a:moveTo>
                    <a:pt x="4563563" y="3252112"/>
                  </a:moveTo>
                  <a:cubicBezTo>
                    <a:pt x="4571999" y="3277419"/>
                    <a:pt x="4588867" y="3294290"/>
                    <a:pt x="4611365" y="3299914"/>
                  </a:cubicBezTo>
                  <a:cubicBezTo>
                    <a:pt x="4614175" y="3299914"/>
                    <a:pt x="4614175" y="3302724"/>
                    <a:pt x="4614175" y="3302724"/>
                  </a:cubicBezTo>
                  <a:cubicBezTo>
                    <a:pt x="4614175" y="3305538"/>
                    <a:pt x="4611365" y="3305538"/>
                    <a:pt x="4611365" y="3305538"/>
                  </a:cubicBezTo>
                  <a:cubicBezTo>
                    <a:pt x="4588867" y="3311161"/>
                    <a:pt x="4571999" y="3328032"/>
                    <a:pt x="4566376" y="3350526"/>
                  </a:cubicBezTo>
                  <a:cubicBezTo>
                    <a:pt x="4566376" y="3353337"/>
                    <a:pt x="4563563" y="3353337"/>
                    <a:pt x="4563563" y="3353337"/>
                  </a:cubicBezTo>
                  <a:cubicBezTo>
                    <a:pt x="4560749" y="3353337"/>
                    <a:pt x="4560749" y="3350526"/>
                    <a:pt x="4560749" y="3350526"/>
                  </a:cubicBezTo>
                  <a:cubicBezTo>
                    <a:pt x="4555129" y="3328032"/>
                    <a:pt x="4538258" y="3311161"/>
                    <a:pt x="4515763" y="3305538"/>
                  </a:cubicBezTo>
                  <a:cubicBezTo>
                    <a:pt x="4512950" y="3305538"/>
                    <a:pt x="4512950" y="3302724"/>
                    <a:pt x="4512950" y="3302724"/>
                  </a:cubicBezTo>
                  <a:cubicBezTo>
                    <a:pt x="4512950" y="3299914"/>
                    <a:pt x="4515763" y="3299914"/>
                    <a:pt x="4515763" y="3299914"/>
                  </a:cubicBezTo>
                  <a:cubicBezTo>
                    <a:pt x="4538258" y="3294290"/>
                    <a:pt x="4555129" y="3277419"/>
                    <a:pt x="4563563" y="3252112"/>
                  </a:cubicBezTo>
                  <a:close/>
                  <a:moveTo>
                    <a:pt x="4406104" y="3252112"/>
                  </a:moveTo>
                  <a:cubicBezTo>
                    <a:pt x="4414538" y="3277419"/>
                    <a:pt x="4431409" y="3294290"/>
                    <a:pt x="4453907" y="3299914"/>
                  </a:cubicBezTo>
                  <a:cubicBezTo>
                    <a:pt x="4456717" y="3299914"/>
                    <a:pt x="4456717" y="3302724"/>
                    <a:pt x="4456717" y="3302724"/>
                  </a:cubicBezTo>
                  <a:cubicBezTo>
                    <a:pt x="4456717" y="3305538"/>
                    <a:pt x="4453907" y="3305538"/>
                    <a:pt x="4453907" y="3305538"/>
                  </a:cubicBezTo>
                  <a:cubicBezTo>
                    <a:pt x="4431409" y="3311161"/>
                    <a:pt x="4414538" y="3328032"/>
                    <a:pt x="4408915" y="3350526"/>
                  </a:cubicBezTo>
                  <a:cubicBezTo>
                    <a:pt x="4408915" y="3353337"/>
                    <a:pt x="4406104" y="3353337"/>
                    <a:pt x="4406104" y="3353337"/>
                  </a:cubicBezTo>
                  <a:cubicBezTo>
                    <a:pt x="4403291" y="3353337"/>
                    <a:pt x="4403291" y="3350526"/>
                    <a:pt x="4403291" y="3350526"/>
                  </a:cubicBezTo>
                  <a:cubicBezTo>
                    <a:pt x="4397671" y="3328032"/>
                    <a:pt x="4380797" y="3311161"/>
                    <a:pt x="4358302" y="3305538"/>
                  </a:cubicBezTo>
                  <a:cubicBezTo>
                    <a:pt x="4355492" y="3305538"/>
                    <a:pt x="4355492" y="3302724"/>
                    <a:pt x="4355492" y="3302724"/>
                  </a:cubicBezTo>
                  <a:cubicBezTo>
                    <a:pt x="4355492" y="3299914"/>
                    <a:pt x="4358302" y="3299914"/>
                    <a:pt x="4358302" y="3299914"/>
                  </a:cubicBezTo>
                  <a:cubicBezTo>
                    <a:pt x="4380797" y="3294290"/>
                    <a:pt x="4397671" y="3277419"/>
                    <a:pt x="4406104" y="3252112"/>
                  </a:cubicBezTo>
                  <a:close/>
                  <a:moveTo>
                    <a:pt x="4251453" y="3252112"/>
                  </a:moveTo>
                  <a:cubicBezTo>
                    <a:pt x="4259887" y="3277419"/>
                    <a:pt x="4276758" y="3294290"/>
                    <a:pt x="4299256" y="3299914"/>
                  </a:cubicBezTo>
                  <a:cubicBezTo>
                    <a:pt x="4302066" y="3299914"/>
                    <a:pt x="4302066" y="3302724"/>
                    <a:pt x="4302066" y="3302724"/>
                  </a:cubicBezTo>
                  <a:cubicBezTo>
                    <a:pt x="4302066" y="3305538"/>
                    <a:pt x="4299256" y="3305538"/>
                    <a:pt x="4299256" y="3305538"/>
                  </a:cubicBezTo>
                  <a:cubicBezTo>
                    <a:pt x="4276758" y="3311161"/>
                    <a:pt x="4259887" y="3328032"/>
                    <a:pt x="4254264" y="3350526"/>
                  </a:cubicBezTo>
                  <a:cubicBezTo>
                    <a:pt x="4254264" y="3353337"/>
                    <a:pt x="4251453" y="3353337"/>
                    <a:pt x="4251453" y="3353337"/>
                  </a:cubicBezTo>
                  <a:cubicBezTo>
                    <a:pt x="4248640" y="3353337"/>
                    <a:pt x="4248640" y="3350526"/>
                    <a:pt x="4248640" y="3350526"/>
                  </a:cubicBezTo>
                  <a:cubicBezTo>
                    <a:pt x="4243020" y="3328032"/>
                    <a:pt x="4226146" y="3311161"/>
                    <a:pt x="4203651" y="3305538"/>
                  </a:cubicBezTo>
                  <a:cubicBezTo>
                    <a:pt x="4200841" y="3305538"/>
                    <a:pt x="4200841" y="3302724"/>
                    <a:pt x="4200841" y="3302724"/>
                  </a:cubicBezTo>
                  <a:cubicBezTo>
                    <a:pt x="4200841" y="3299914"/>
                    <a:pt x="4203651" y="3299914"/>
                    <a:pt x="4203651" y="3299914"/>
                  </a:cubicBezTo>
                  <a:cubicBezTo>
                    <a:pt x="4226146" y="3294290"/>
                    <a:pt x="4243020" y="3277419"/>
                    <a:pt x="4251453" y="3252112"/>
                  </a:cubicBezTo>
                  <a:close/>
                  <a:moveTo>
                    <a:pt x="4096805" y="3252112"/>
                  </a:moveTo>
                  <a:cubicBezTo>
                    <a:pt x="4105239" y="3277419"/>
                    <a:pt x="4122110" y="3294290"/>
                    <a:pt x="4144608" y="3299914"/>
                  </a:cubicBezTo>
                  <a:cubicBezTo>
                    <a:pt x="4147418" y="3299914"/>
                    <a:pt x="4147418" y="3302724"/>
                    <a:pt x="4147418" y="3302724"/>
                  </a:cubicBezTo>
                  <a:cubicBezTo>
                    <a:pt x="4147418" y="3305538"/>
                    <a:pt x="4144608" y="3305538"/>
                    <a:pt x="4144608" y="3305538"/>
                  </a:cubicBezTo>
                  <a:cubicBezTo>
                    <a:pt x="4122110" y="3311161"/>
                    <a:pt x="4105239" y="3328032"/>
                    <a:pt x="4099616" y="3350526"/>
                  </a:cubicBezTo>
                  <a:cubicBezTo>
                    <a:pt x="4099616" y="3353337"/>
                    <a:pt x="4096805" y="3353337"/>
                    <a:pt x="4096805" y="3353337"/>
                  </a:cubicBezTo>
                  <a:cubicBezTo>
                    <a:pt x="4093992" y="3353337"/>
                    <a:pt x="4093992" y="3350526"/>
                    <a:pt x="4093992" y="3350526"/>
                  </a:cubicBezTo>
                  <a:cubicBezTo>
                    <a:pt x="4088372" y="3328032"/>
                    <a:pt x="4071498" y="3311161"/>
                    <a:pt x="4049003" y="3305538"/>
                  </a:cubicBezTo>
                  <a:cubicBezTo>
                    <a:pt x="4046193" y="3305538"/>
                    <a:pt x="4046193" y="3302724"/>
                    <a:pt x="4046193" y="3302724"/>
                  </a:cubicBezTo>
                  <a:cubicBezTo>
                    <a:pt x="4046193" y="3299914"/>
                    <a:pt x="4049003" y="3299914"/>
                    <a:pt x="4049003" y="3299914"/>
                  </a:cubicBezTo>
                  <a:cubicBezTo>
                    <a:pt x="4071498" y="3294290"/>
                    <a:pt x="4088372" y="3277419"/>
                    <a:pt x="4096805" y="3252112"/>
                  </a:cubicBezTo>
                  <a:close/>
                  <a:moveTo>
                    <a:pt x="3939345" y="3252112"/>
                  </a:moveTo>
                  <a:cubicBezTo>
                    <a:pt x="3947781" y="3277419"/>
                    <a:pt x="3964649" y="3294290"/>
                    <a:pt x="3987147" y="3299914"/>
                  </a:cubicBezTo>
                  <a:cubicBezTo>
                    <a:pt x="3989957" y="3299914"/>
                    <a:pt x="3989957" y="3302724"/>
                    <a:pt x="3989957" y="3302724"/>
                  </a:cubicBezTo>
                  <a:cubicBezTo>
                    <a:pt x="3989957" y="3305538"/>
                    <a:pt x="3987147" y="3305538"/>
                    <a:pt x="3987147" y="3305538"/>
                  </a:cubicBezTo>
                  <a:cubicBezTo>
                    <a:pt x="3964649" y="3311161"/>
                    <a:pt x="3947781" y="3328032"/>
                    <a:pt x="3942155" y="3350526"/>
                  </a:cubicBezTo>
                  <a:cubicBezTo>
                    <a:pt x="3942155" y="3353337"/>
                    <a:pt x="3939345" y="3353337"/>
                    <a:pt x="3939345" y="3353337"/>
                  </a:cubicBezTo>
                  <a:cubicBezTo>
                    <a:pt x="3936531" y="3353337"/>
                    <a:pt x="3936531" y="3350526"/>
                    <a:pt x="3936531" y="3350526"/>
                  </a:cubicBezTo>
                  <a:cubicBezTo>
                    <a:pt x="3930911" y="3328032"/>
                    <a:pt x="3914037" y="3311161"/>
                    <a:pt x="3891545" y="3305538"/>
                  </a:cubicBezTo>
                  <a:cubicBezTo>
                    <a:pt x="3888732" y="3305538"/>
                    <a:pt x="3888732" y="3302724"/>
                    <a:pt x="3888732" y="3302724"/>
                  </a:cubicBezTo>
                  <a:cubicBezTo>
                    <a:pt x="3888732" y="3299914"/>
                    <a:pt x="3891545" y="3299914"/>
                    <a:pt x="3891545" y="3299914"/>
                  </a:cubicBezTo>
                  <a:cubicBezTo>
                    <a:pt x="3914037" y="3294290"/>
                    <a:pt x="3930911" y="3277419"/>
                    <a:pt x="3939345" y="3252112"/>
                  </a:cubicBezTo>
                  <a:close/>
                  <a:moveTo>
                    <a:pt x="3784693" y="3252112"/>
                  </a:moveTo>
                  <a:cubicBezTo>
                    <a:pt x="3793130" y="3277419"/>
                    <a:pt x="3809998" y="3294290"/>
                    <a:pt x="3832496" y="3299914"/>
                  </a:cubicBezTo>
                  <a:cubicBezTo>
                    <a:pt x="3835306" y="3299914"/>
                    <a:pt x="3835306" y="3302724"/>
                    <a:pt x="3835306" y="3302724"/>
                  </a:cubicBezTo>
                  <a:cubicBezTo>
                    <a:pt x="3835306" y="3305538"/>
                    <a:pt x="3832496" y="3305538"/>
                    <a:pt x="3832496" y="3305538"/>
                  </a:cubicBezTo>
                  <a:cubicBezTo>
                    <a:pt x="3809998" y="3311161"/>
                    <a:pt x="3793130" y="3328032"/>
                    <a:pt x="3787504" y="3350526"/>
                  </a:cubicBezTo>
                  <a:cubicBezTo>
                    <a:pt x="3787504" y="3353337"/>
                    <a:pt x="3784693" y="3353337"/>
                    <a:pt x="3784693" y="3353337"/>
                  </a:cubicBezTo>
                  <a:cubicBezTo>
                    <a:pt x="3781880" y="3353337"/>
                    <a:pt x="3781880" y="3350526"/>
                    <a:pt x="3781880" y="3350526"/>
                  </a:cubicBezTo>
                  <a:cubicBezTo>
                    <a:pt x="3776260" y="3328032"/>
                    <a:pt x="3759386" y="3311161"/>
                    <a:pt x="3736894" y="3305538"/>
                  </a:cubicBezTo>
                  <a:cubicBezTo>
                    <a:pt x="3734081" y="3305538"/>
                    <a:pt x="3734081" y="3302724"/>
                    <a:pt x="3734081" y="3302724"/>
                  </a:cubicBezTo>
                  <a:cubicBezTo>
                    <a:pt x="3734081" y="3299914"/>
                    <a:pt x="3736894" y="3299914"/>
                    <a:pt x="3736894" y="3299914"/>
                  </a:cubicBezTo>
                  <a:cubicBezTo>
                    <a:pt x="3759386" y="3294290"/>
                    <a:pt x="3776260" y="3277419"/>
                    <a:pt x="3784693" y="3252112"/>
                  </a:cubicBezTo>
                  <a:close/>
                  <a:moveTo>
                    <a:pt x="3630045" y="3252112"/>
                  </a:moveTo>
                  <a:cubicBezTo>
                    <a:pt x="3638482" y="3277419"/>
                    <a:pt x="3655350" y="3294290"/>
                    <a:pt x="3677848" y="3299914"/>
                  </a:cubicBezTo>
                  <a:cubicBezTo>
                    <a:pt x="3680658" y="3299914"/>
                    <a:pt x="3680658" y="3302724"/>
                    <a:pt x="3680658" y="3302724"/>
                  </a:cubicBezTo>
                  <a:cubicBezTo>
                    <a:pt x="3680658" y="3305538"/>
                    <a:pt x="3677848" y="3305538"/>
                    <a:pt x="3677848" y="3305538"/>
                  </a:cubicBezTo>
                  <a:cubicBezTo>
                    <a:pt x="3655350" y="3311161"/>
                    <a:pt x="3638482" y="3328032"/>
                    <a:pt x="3632856" y="3350526"/>
                  </a:cubicBezTo>
                  <a:cubicBezTo>
                    <a:pt x="3632856" y="3353337"/>
                    <a:pt x="3630045" y="3353337"/>
                    <a:pt x="3630045" y="3353337"/>
                  </a:cubicBezTo>
                  <a:cubicBezTo>
                    <a:pt x="3627232" y="3353337"/>
                    <a:pt x="3627232" y="3350526"/>
                    <a:pt x="3627232" y="3350526"/>
                  </a:cubicBezTo>
                  <a:cubicBezTo>
                    <a:pt x="3621612" y="3328032"/>
                    <a:pt x="3604738" y="3311161"/>
                    <a:pt x="3582246" y="3305538"/>
                  </a:cubicBezTo>
                  <a:cubicBezTo>
                    <a:pt x="3579433" y="3305538"/>
                    <a:pt x="3579433" y="3302724"/>
                    <a:pt x="3579433" y="3302724"/>
                  </a:cubicBezTo>
                  <a:cubicBezTo>
                    <a:pt x="3579433" y="3299914"/>
                    <a:pt x="3582246" y="3299914"/>
                    <a:pt x="3582246" y="3299914"/>
                  </a:cubicBezTo>
                  <a:cubicBezTo>
                    <a:pt x="3604738" y="3294290"/>
                    <a:pt x="3621612" y="3277419"/>
                    <a:pt x="3630045" y="3252112"/>
                  </a:cubicBezTo>
                  <a:close/>
                  <a:moveTo>
                    <a:pt x="3472581" y="3252112"/>
                  </a:moveTo>
                  <a:cubicBezTo>
                    <a:pt x="3481018" y="3277419"/>
                    <a:pt x="3500700" y="3294290"/>
                    <a:pt x="3520384" y="3299914"/>
                  </a:cubicBezTo>
                  <a:cubicBezTo>
                    <a:pt x="3523194" y="3299914"/>
                    <a:pt x="3523194" y="3302724"/>
                    <a:pt x="3523194" y="3302724"/>
                  </a:cubicBezTo>
                  <a:cubicBezTo>
                    <a:pt x="3523194" y="3305538"/>
                    <a:pt x="3520384" y="3305538"/>
                    <a:pt x="3520384" y="3305538"/>
                  </a:cubicBezTo>
                  <a:cubicBezTo>
                    <a:pt x="3497889" y="3311161"/>
                    <a:pt x="3481018" y="3328032"/>
                    <a:pt x="3475395" y="3350526"/>
                  </a:cubicBezTo>
                  <a:cubicBezTo>
                    <a:pt x="3475395" y="3353337"/>
                    <a:pt x="3472581" y="3353337"/>
                    <a:pt x="3472581" y="3353337"/>
                  </a:cubicBezTo>
                  <a:cubicBezTo>
                    <a:pt x="3469771" y="3353337"/>
                    <a:pt x="3469771" y="3350526"/>
                    <a:pt x="3469771" y="3350526"/>
                  </a:cubicBezTo>
                  <a:cubicBezTo>
                    <a:pt x="3464148" y="3328032"/>
                    <a:pt x="3447277" y="3311161"/>
                    <a:pt x="3424782" y="3305538"/>
                  </a:cubicBezTo>
                  <a:cubicBezTo>
                    <a:pt x="3421969" y="3305538"/>
                    <a:pt x="3421969" y="3302724"/>
                    <a:pt x="3421969" y="3302724"/>
                  </a:cubicBezTo>
                  <a:cubicBezTo>
                    <a:pt x="3421969" y="3299914"/>
                    <a:pt x="3424782" y="3299914"/>
                    <a:pt x="3424782" y="3299914"/>
                  </a:cubicBezTo>
                  <a:cubicBezTo>
                    <a:pt x="3447277" y="3294290"/>
                    <a:pt x="3464148" y="3277419"/>
                    <a:pt x="3472581" y="3252112"/>
                  </a:cubicBezTo>
                  <a:close/>
                  <a:moveTo>
                    <a:pt x="3317933" y="3252112"/>
                  </a:moveTo>
                  <a:cubicBezTo>
                    <a:pt x="3326370" y="3277419"/>
                    <a:pt x="3343241" y="3294290"/>
                    <a:pt x="3365736" y="3299914"/>
                  </a:cubicBezTo>
                  <a:cubicBezTo>
                    <a:pt x="3368546" y="3299914"/>
                    <a:pt x="3368546" y="3302724"/>
                    <a:pt x="3368546" y="3302724"/>
                  </a:cubicBezTo>
                  <a:cubicBezTo>
                    <a:pt x="3368546" y="3305538"/>
                    <a:pt x="3365736" y="3305538"/>
                    <a:pt x="3365736" y="3305538"/>
                  </a:cubicBezTo>
                  <a:cubicBezTo>
                    <a:pt x="3343241" y="3311161"/>
                    <a:pt x="3326370" y="3328032"/>
                    <a:pt x="3320747" y="3350526"/>
                  </a:cubicBezTo>
                  <a:cubicBezTo>
                    <a:pt x="3320747" y="3353337"/>
                    <a:pt x="3317933" y="3353337"/>
                    <a:pt x="3317933" y="3353337"/>
                  </a:cubicBezTo>
                  <a:cubicBezTo>
                    <a:pt x="3315123" y="3353337"/>
                    <a:pt x="3315123" y="3350526"/>
                    <a:pt x="3315123" y="3350526"/>
                  </a:cubicBezTo>
                  <a:cubicBezTo>
                    <a:pt x="3309500" y="3328032"/>
                    <a:pt x="3292629" y="3311161"/>
                    <a:pt x="3270134" y="3305538"/>
                  </a:cubicBezTo>
                  <a:cubicBezTo>
                    <a:pt x="3267321" y="3305538"/>
                    <a:pt x="3267321" y="3302724"/>
                    <a:pt x="3267321" y="3302724"/>
                  </a:cubicBezTo>
                  <a:cubicBezTo>
                    <a:pt x="3267321" y="3299914"/>
                    <a:pt x="3270134" y="3299914"/>
                    <a:pt x="3270134" y="3299914"/>
                  </a:cubicBezTo>
                  <a:cubicBezTo>
                    <a:pt x="3292629" y="3294290"/>
                    <a:pt x="3309500" y="3277419"/>
                    <a:pt x="3317933" y="3252112"/>
                  </a:cubicBezTo>
                  <a:close/>
                  <a:moveTo>
                    <a:pt x="3163283" y="3252112"/>
                  </a:moveTo>
                  <a:cubicBezTo>
                    <a:pt x="3171719" y="3277419"/>
                    <a:pt x="3188590" y="3294290"/>
                    <a:pt x="3211085" y="3299914"/>
                  </a:cubicBezTo>
                  <a:cubicBezTo>
                    <a:pt x="3213895" y="3299914"/>
                    <a:pt x="3213895" y="3302724"/>
                    <a:pt x="3213895" y="3302724"/>
                  </a:cubicBezTo>
                  <a:cubicBezTo>
                    <a:pt x="3213895" y="3305538"/>
                    <a:pt x="3211085" y="3305538"/>
                    <a:pt x="3211085" y="3305538"/>
                  </a:cubicBezTo>
                  <a:cubicBezTo>
                    <a:pt x="3188590" y="3311161"/>
                    <a:pt x="3171719" y="3328032"/>
                    <a:pt x="3166096" y="3350526"/>
                  </a:cubicBezTo>
                  <a:cubicBezTo>
                    <a:pt x="3166096" y="3353337"/>
                    <a:pt x="3163283" y="3353337"/>
                    <a:pt x="3163283" y="3353337"/>
                  </a:cubicBezTo>
                  <a:cubicBezTo>
                    <a:pt x="3160472" y="3353337"/>
                    <a:pt x="3160472" y="3350526"/>
                    <a:pt x="3160472" y="3350526"/>
                  </a:cubicBezTo>
                  <a:cubicBezTo>
                    <a:pt x="3154849" y="3328032"/>
                    <a:pt x="3137978" y="3311161"/>
                    <a:pt x="3115483" y="3305538"/>
                  </a:cubicBezTo>
                  <a:cubicBezTo>
                    <a:pt x="3112670" y="3305538"/>
                    <a:pt x="3112670" y="3302724"/>
                    <a:pt x="3112670" y="3302724"/>
                  </a:cubicBezTo>
                  <a:cubicBezTo>
                    <a:pt x="3112670" y="3299914"/>
                    <a:pt x="3115483" y="3299914"/>
                    <a:pt x="3115483" y="3299914"/>
                  </a:cubicBezTo>
                  <a:cubicBezTo>
                    <a:pt x="3137978" y="3294290"/>
                    <a:pt x="3154849" y="3277419"/>
                    <a:pt x="3163283" y="3252112"/>
                  </a:cubicBezTo>
                  <a:close/>
                  <a:moveTo>
                    <a:pt x="3005823" y="3252112"/>
                  </a:moveTo>
                  <a:cubicBezTo>
                    <a:pt x="3014257" y="3277419"/>
                    <a:pt x="3033942" y="3294290"/>
                    <a:pt x="3053626" y="3299914"/>
                  </a:cubicBezTo>
                  <a:cubicBezTo>
                    <a:pt x="3056436" y="3299914"/>
                    <a:pt x="3056436" y="3302724"/>
                    <a:pt x="3056436" y="3302724"/>
                  </a:cubicBezTo>
                  <a:cubicBezTo>
                    <a:pt x="3056436" y="3305538"/>
                    <a:pt x="3053626" y="3305538"/>
                    <a:pt x="3053626" y="3305538"/>
                  </a:cubicBezTo>
                  <a:cubicBezTo>
                    <a:pt x="3031128" y="3311161"/>
                    <a:pt x="3014257" y="3328032"/>
                    <a:pt x="3008634" y="3350526"/>
                  </a:cubicBezTo>
                  <a:cubicBezTo>
                    <a:pt x="3008634" y="3353337"/>
                    <a:pt x="3005823" y="3353337"/>
                    <a:pt x="3005823" y="3353337"/>
                  </a:cubicBezTo>
                  <a:cubicBezTo>
                    <a:pt x="3003010" y="3353337"/>
                    <a:pt x="3003010" y="3350526"/>
                    <a:pt x="3003010" y="3350526"/>
                  </a:cubicBezTo>
                  <a:cubicBezTo>
                    <a:pt x="2997390" y="3328032"/>
                    <a:pt x="2980516" y="3311161"/>
                    <a:pt x="2958021" y="3305538"/>
                  </a:cubicBezTo>
                  <a:cubicBezTo>
                    <a:pt x="2955211" y="3305538"/>
                    <a:pt x="2955211" y="3302724"/>
                    <a:pt x="2955211" y="3302724"/>
                  </a:cubicBezTo>
                  <a:cubicBezTo>
                    <a:pt x="2955211" y="3299914"/>
                    <a:pt x="2958021" y="3299914"/>
                    <a:pt x="2958021" y="3299914"/>
                  </a:cubicBezTo>
                  <a:cubicBezTo>
                    <a:pt x="2980516" y="3294290"/>
                    <a:pt x="2997390" y="3277419"/>
                    <a:pt x="3005823" y="3252112"/>
                  </a:cubicBezTo>
                  <a:close/>
                  <a:moveTo>
                    <a:pt x="2851172" y="3252112"/>
                  </a:moveTo>
                  <a:cubicBezTo>
                    <a:pt x="2859606" y="3277419"/>
                    <a:pt x="2876477" y="3294290"/>
                    <a:pt x="2898975" y="3299914"/>
                  </a:cubicBezTo>
                  <a:cubicBezTo>
                    <a:pt x="2901785" y="3299914"/>
                    <a:pt x="2901785" y="3302724"/>
                    <a:pt x="2901785" y="3302724"/>
                  </a:cubicBezTo>
                  <a:cubicBezTo>
                    <a:pt x="2901785" y="3305538"/>
                    <a:pt x="2898975" y="3305538"/>
                    <a:pt x="2898975" y="3305538"/>
                  </a:cubicBezTo>
                  <a:cubicBezTo>
                    <a:pt x="2876477" y="3311161"/>
                    <a:pt x="2859606" y="3328032"/>
                    <a:pt x="2853983" y="3350526"/>
                  </a:cubicBezTo>
                  <a:cubicBezTo>
                    <a:pt x="2853983" y="3353337"/>
                    <a:pt x="2851172" y="3353337"/>
                    <a:pt x="2851172" y="3353337"/>
                  </a:cubicBezTo>
                  <a:cubicBezTo>
                    <a:pt x="2848359" y="3353337"/>
                    <a:pt x="2848359" y="3350526"/>
                    <a:pt x="2848359" y="3350526"/>
                  </a:cubicBezTo>
                  <a:cubicBezTo>
                    <a:pt x="2842739" y="3328032"/>
                    <a:pt x="2825865" y="3311161"/>
                    <a:pt x="2803370" y="3305538"/>
                  </a:cubicBezTo>
                  <a:cubicBezTo>
                    <a:pt x="2800560" y="3305538"/>
                    <a:pt x="2800560" y="3302724"/>
                    <a:pt x="2800560" y="3302724"/>
                  </a:cubicBezTo>
                  <a:cubicBezTo>
                    <a:pt x="2800560" y="3299914"/>
                    <a:pt x="2803370" y="3299914"/>
                    <a:pt x="2803370" y="3299914"/>
                  </a:cubicBezTo>
                  <a:cubicBezTo>
                    <a:pt x="2825865" y="3294290"/>
                    <a:pt x="2842739" y="3277419"/>
                    <a:pt x="2851172" y="3252112"/>
                  </a:cubicBezTo>
                  <a:close/>
                  <a:moveTo>
                    <a:pt x="2696525" y="3252112"/>
                  </a:moveTo>
                  <a:cubicBezTo>
                    <a:pt x="2704959" y="3277419"/>
                    <a:pt x="2721830" y="3294290"/>
                    <a:pt x="2744328" y="3299914"/>
                  </a:cubicBezTo>
                  <a:cubicBezTo>
                    <a:pt x="2747138" y="3299914"/>
                    <a:pt x="2747138" y="3302724"/>
                    <a:pt x="2747138" y="3302724"/>
                  </a:cubicBezTo>
                  <a:cubicBezTo>
                    <a:pt x="2747138" y="3305538"/>
                    <a:pt x="2744328" y="3305538"/>
                    <a:pt x="2744328" y="3305538"/>
                  </a:cubicBezTo>
                  <a:cubicBezTo>
                    <a:pt x="2721830" y="3311161"/>
                    <a:pt x="2704959" y="3328032"/>
                    <a:pt x="2699336" y="3350526"/>
                  </a:cubicBezTo>
                  <a:cubicBezTo>
                    <a:pt x="2699336" y="3353337"/>
                    <a:pt x="2696525" y="3353337"/>
                    <a:pt x="2696525" y="3353337"/>
                  </a:cubicBezTo>
                  <a:cubicBezTo>
                    <a:pt x="2693712" y="3353337"/>
                    <a:pt x="2693712" y="3350526"/>
                    <a:pt x="2693712" y="3350526"/>
                  </a:cubicBezTo>
                  <a:cubicBezTo>
                    <a:pt x="2688092" y="3328032"/>
                    <a:pt x="2671218" y="3311161"/>
                    <a:pt x="2648723" y="3305538"/>
                  </a:cubicBezTo>
                  <a:cubicBezTo>
                    <a:pt x="2645913" y="3305538"/>
                    <a:pt x="2645913" y="3302724"/>
                    <a:pt x="2645913" y="3302724"/>
                  </a:cubicBezTo>
                  <a:cubicBezTo>
                    <a:pt x="2645913" y="3299914"/>
                    <a:pt x="2648723" y="3299914"/>
                    <a:pt x="2648723" y="3299914"/>
                  </a:cubicBezTo>
                  <a:cubicBezTo>
                    <a:pt x="2671218" y="3294290"/>
                    <a:pt x="2688092" y="3277419"/>
                    <a:pt x="2696525" y="3252112"/>
                  </a:cubicBezTo>
                  <a:close/>
                  <a:moveTo>
                    <a:pt x="2539061" y="3252112"/>
                  </a:moveTo>
                  <a:cubicBezTo>
                    <a:pt x="2547497" y="3277419"/>
                    <a:pt x="2567179" y="3294290"/>
                    <a:pt x="2586863" y="3299914"/>
                  </a:cubicBezTo>
                  <a:cubicBezTo>
                    <a:pt x="2589673" y="3299914"/>
                    <a:pt x="2589673" y="3302724"/>
                    <a:pt x="2589673" y="3302724"/>
                  </a:cubicBezTo>
                  <a:cubicBezTo>
                    <a:pt x="2589673" y="3305538"/>
                    <a:pt x="2586863" y="3305538"/>
                    <a:pt x="2586863" y="3305538"/>
                  </a:cubicBezTo>
                  <a:cubicBezTo>
                    <a:pt x="2564365" y="3311161"/>
                    <a:pt x="2547497" y="3328032"/>
                    <a:pt x="2541874" y="3350526"/>
                  </a:cubicBezTo>
                  <a:cubicBezTo>
                    <a:pt x="2541874" y="3353337"/>
                    <a:pt x="2539061" y="3353337"/>
                    <a:pt x="2539061" y="3353337"/>
                  </a:cubicBezTo>
                  <a:cubicBezTo>
                    <a:pt x="2536247" y="3353337"/>
                    <a:pt x="2536247" y="3350526"/>
                    <a:pt x="2536247" y="3350526"/>
                  </a:cubicBezTo>
                  <a:cubicBezTo>
                    <a:pt x="2530627" y="3328032"/>
                    <a:pt x="2513756" y="3311161"/>
                    <a:pt x="2491261" y="3305538"/>
                  </a:cubicBezTo>
                  <a:cubicBezTo>
                    <a:pt x="2488448" y="3305538"/>
                    <a:pt x="2488448" y="3302724"/>
                    <a:pt x="2488448" y="3302724"/>
                  </a:cubicBezTo>
                  <a:cubicBezTo>
                    <a:pt x="2488448" y="3299914"/>
                    <a:pt x="2491261" y="3299914"/>
                    <a:pt x="2491261" y="3299914"/>
                  </a:cubicBezTo>
                  <a:cubicBezTo>
                    <a:pt x="2513756" y="3294290"/>
                    <a:pt x="2530627" y="3277419"/>
                    <a:pt x="2539061" y="3252112"/>
                  </a:cubicBezTo>
                  <a:close/>
                  <a:moveTo>
                    <a:pt x="2384413" y="3252112"/>
                  </a:moveTo>
                  <a:cubicBezTo>
                    <a:pt x="2392849" y="3277419"/>
                    <a:pt x="2409717" y="3294290"/>
                    <a:pt x="2432215" y="3299914"/>
                  </a:cubicBezTo>
                  <a:cubicBezTo>
                    <a:pt x="2435025" y="3299914"/>
                    <a:pt x="2435025" y="3302724"/>
                    <a:pt x="2435025" y="3302724"/>
                  </a:cubicBezTo>
                  <a:cubicBezTo>
                    <a:pt x="2435025" y="3305538"/>
                    <a:pt x="2432215" y="3305538"/>
                    <a:pt x="2432215" y="3305538"/>
                  </a:cubicBezTo>
                  <a:cubicBezTo>
                    <a:pt x="2409717" y="3311161"/>
                    <a:pt x="2392849" y="3328032"/>
                    <a:pt x="2387226" y="3350526"/>
                  </a:cubicBezTo>
                  <a:cubicBezTo>
                    <a:pt x="2387226" y="3353337"/>
                    <a:pt x="2384413" y="3353337"/>
                    <a:pt x="2384413" y="3353337"/>
                  </a:cubicBezTo>
                  <a:cubicBezTo>
                    <a:pt x="2381599" y="3353337"/>
                    <a:pt x="2381599" y="3350526"/>
                    <a:pt x="2381599" y="3350526"/>
                  </a:cubicBezTo>
                  <a:cubicBezTo>
                    <a:pt x="2375979" y="3328032"/>
                    <a:pt x="2359108" y="3311161"/>
                    <a:pt x="2336613" y="3305538"/>
                  </a:cubicBezTo>
                  <a:cubicBezTo>
                    <a:pt x="2333800" y="3305538"/>
                    <a:pt x="2333800" y="3302724"/>
                    <a:pt x="2333800" y="3302724"/>
                  </a:cubicBezTo>
                  <a:cubicBezTo>
                    <a:pt x="2333800" y="3299914"/>
                    <a:pt x="2336613" y="3299914"/>
                    <a:pt x="2336613" y="3299914"/>
                  </a:cubicBezTo>
                  <a:cubicBezTo>
                    <a:pt x="2359108" y="3294290"/>
                    <a:pt x="2375979" y="3277419"/>
                    <a:pt x="2384413" y="3252112"/>
                  </a:cubicBezTo>
                  <a:close/>
                  <a:moveTo>
                    <a:pt x="2229761" y="3252112"/>
                  </a:moveTo>
                  <a:cubicBezTo>
                    <a:pt x="2238198" y="3277419"/>
                    <a:pt x="2255066" y="3294290"/>
                    <a:pt x="2277564" y="3299914"/>
                  </a:cubicBezTo>
                  <a:cubicBezTo>
                    <a:pt x="2280374" y="3299914"/>
                    <a:pt x="2280374" y="3302724"/>
                    <a:pt x="2280374" y="3302724"/>
                  </a:cubicBezTo>
                  <a:cubicBezTo>
                    <a:pt x="2280374" y="3305538"/>
                    <a:pt x="2277564" y="3305538"/>
                    <a:pt x="2277564" y="3305538"/>
                  </a:cubicBezTo>
                  <a:cubicBezTo>
                    <a:pt x="2255066" y="3311161"/>
                    <a:pt x="2238198" y="3328032"/>
                    <a:pt x="2232575" y="3350526"/>
                  </a:cubicBezTo>
                  <a:cubicBezTo>
                    <a:pt x="2232575" y="3353337"/>
                    <a:pt x="2229761" y="3353337"/>
                    <a:pt x="2229761" y="3353337"/>
                  </a:cubicBezTo>
                  <a:cubicBezTo>
                    <a:pt x="2226948" y="3353337"/>
                    <a:pt x="2226948" y="3350526"/>
                    <a:pt x="2226948" y="3350526"/>
                  </a:cubicBezTo>
                  <a:cubicBezTo>
                    <a:pt x="2221328" y="3328032"/>
                    <a:pt x="2204457" y="3311161"/>
                    <a:pt x="2181962" y="3305538"/>
                  </a:cubicBezTo>
                  <a:cubicBezTo>
                    <a:pt x="2179149" y="3305538"/>
                    <a:pt x="2179149" y="3302724"/>
                    <a:pt x="2179149" y="3302724"/>
                  </a:cubicBezTo>
                  <a:cubicBezTo>
                    <a:pt x="2179149" y="3299914"/>
                    <a:pt x="2181962" y="3299914"/>
                    <a:pt x="2181962" y="3299914"/>
                  </a:cubicBezTo>
                  <a:cubicBezTo>
                    <a:pt x="2204457" y="3294290"/>
                    <a:pt x="2221328" y="3277419"/>
                    <a:pt x="2229761" y="3252112"/>
                  </a:cubicBezTo>
                  <a:close/>
                  <a:moveTo>
                    <a:pt x="2075115" y="3252112"/>
                  </a:moveTo>
                  <a:cubicBezTo>
                    <a:pt x="2080738" y="3277419"/>
                    <a:pt x="2100419" y="3294290"/>
                    <a:pt x="2122917" y="3299914"/>
                  </a:cubicBezTo>
                  <a:cubicBezTo>
                    <a:pt x="2125727" y="3299914"/>
                    <a:pt x="2125727" y="3302724"/>
                    <a:pt x="2125727" y="3302724"/>
                  </a:cubicBezTo>
                  <a:cubicBezTo>
                    <a:pt x="2125727" y="3305538"/>
                    <a:pt x="2122917" y="3305538"/>
                    <a:pt x="2122917" y="3305538"/>
                  </a:cubicBezTo>
                  <a:cubicBezTo>
                    <a:pt x="2100419" y="3311161"/>
                    <a:pt x="2083551" y="3328032"/>
                    <a:pt x="2077928" y="3350526"/>
                  </a:cubicBezTo>
                  <a:cubicBezTo>
                    <a:pt x="2077928" y="3353337"/>
                    <a:pt x="2075115" y="3353337"/>
                    <a:pt x="2075115" y="3353337"/>
                  </a:cubicBezTo>
                  <a:cubicBezTo>
                    <a:pt x="2072301" y="3353337"/>
                    <a:pt x="2072301" y="3350526"/>
                    <a:pt x="2072301" y="3350526"/>
                  </a:cubicBezTo>
                  <a:cubicBezTo>
                    <a:pt x="2066681" y="3328032"/>
                    <a:pt x="2049810" y="3311161"/>
                    <a:pt x="2027315" y="3305538"/>
                  </a:cubicBezTo>
                  <a:cubicBezTo>
                    <a:pt x="2024502" y="3305538"/>
                    <a:pt x="2024502" y="3302724"/>
                    <a:pt x="2024502" y="3302724"/>
                  </a:cubicBezTo>
                  <a:cubicBezTo>
                    <a:pt x="2024502" y="3299914"/>
                    <a:pt x="2027315" y="3299914"/>
                    <a:pt x="2027315" y="3299914"/>
                  </a:cubicBezTo>
                  <a:cubicBezTo>
                    <a:pt x="2049810" y="3294290"/>
                    <a:pt x="2066681" y="3277419"/>
                    <a:pt x="2075115" y="3252112"/>
                  </a:cubicBezTo>
                  <a:close/>
                  <a:moveTo>
                    <a:pt x="1917652" y="3252112"/>
                  </a:moveTo>
                  <a:cubicBezTo>
                    <a:pt x="1926086" y="3277419"/>
                    <a:pt x="1942957" y="3294290"/>
                    <a:pt x="1965455" y="3299914"/>
                  </a:cubicBezTo>
                  <a:cubicBezTo>
                    <a:pt x="1968265" y="3299914"/>
                    <a:pt x="1968265" y="3302724"/>
                    <a:pt x="1968265" y="3302724"/>
                  </a:cubicBezTo>
                  <a:cubicBezTo>
                    <a:pt x="1968265" y="3305538"/>
                    <a:pt x="1965455" y="3305538"/>
                    <a:pt x="1965455" y="3305538"/>
                  </a:cubicBezTo>
                  <a:cubicBezTo>
                    <a:pt x="1942957" y="3311161"/>
                    <a:pt x="1926086" y="3328032"/>
                    <a:pt x="1920463" y="3350526"/>
                  </a:cubicBezTo>
                  <a:cubicBezTo>
                    <a:pt x="1920463" y="3353337"/>
                    <a:pt x="1917652" y="3353337"/>
                    <a:pt x="1917652" y="3353337"/>
                  </a:cubicBezTo>
                  <a:cubicBezTo>
                    <a:pt x="1914839" y="3353337"/>
                    <a:pt x="1914839" y="3350526"/>
                    <a:pt x="1914839" y="3350526"/>
                  </a:cubicBezTo>
                  <a:cubicBezTo>
                    <a:pt x="1909219" y="3328032"/>
                    <a:pt x="1892345" y="3311161"/>
                    <a:pt x="1869850" y="3305538"/>
                  </a:cubicBezTo>
                  <a:cubicBezTo>
                    <a:pt x="1867040" y="3305538"/>
                    <a:pt x="1867040" y="3302724"/>
                    <a:pt x="1867040" y="3302724"/>
                  </a:cubicBezTo>
                  <a:cubicBezTo>
                    <a:pt x="1867040" y="3299914"/>
                    <a:pt x="1869850" y="3299914"/>
                    <a:pt x="1869850" y="3299914"/>
                  </a:cubicBezTo>
                  <a:cubicBezTo>
                    <a:pt x="1892345" y="3294290"/>
                    <a:pt x="1909219" y="3277419"/>
                    <a:pt x="1917652" y="3252112"/>
                  </a:cubicBezTo>
                  <a:close/>
                  <a:moveTo>
                    <a:pt x="1763004" y="3252112"/>
                  </a:moveTo>
                  <a:cubicBezTo>
                    <a:pt x="1771438" y="3277419"/>
                    <a:pt x="1788309" y="3294290"/>
                    <a:pt x="1810807" y="3299914"/>
                  </a:cubicBezTo>
                  <a:cubicBezTo>
                    <a:pt x="1813617" y="3299914"/>
                    <a:pt x="1813617" y="3302724"/>
                    <a:pt x="1813617" y="3302724"/>
                  </a:cubicBezTo>
                  <a:cubicBezTo>
                    <a:pt x="1813617" y="3305538"/>
                    <a:pt x="1810807" y="3305538"/>
                    <a:pt x="1810807" y="3305538"/>
                  </a:cubicBezTo>
                  <a:cubicBezTo>
                    <a:pt x="1788309" y="3311161"/>
                    <a:pt x="1771438" y="3328032"/>
                    <a:pt x="1765815" y="3350526"/>
                  </a:cubicBezTo>
                  <a:cubicBezTo>
                    <a:pt x="1765815" y="3353337"/>
                    <a:pt x="1763004" y="3353337"/>
                    <a:pt x="1763004" y="3353337"/>
                  </a:cubicBezTo>
                  <a:cubicBezTo>
                    <a:pt x="1760191" y="3353337"/>
                    <a:pt x="1760191" y="3350526"/>
                    <a:pt x="1760191" y="3350526"/>
                  </a:cubicBezTo>
                  <a:cubicBezTo>
                    <a:pt x="1754571" y="3328032"/>
                    <a:pt x="1737697" y="3311161"/>
                    <a:pt x="1715202" y="3305538"/>
                  </a:cubicBezTo>
                  <a:cubicBezTo>
                    <a:pt x="1712392" y="3305538"/>
                    <a:pt x="1712392" y="3302724"/>
                    <a:pt x="1712392" y="3302724"/>
                  </a:cubicBezTo>
                  <a:cubicBezTo>
                    <a:pt x="1712392" y="3299914"/>
                    <a:pt x="1715202" y="3299914"/>
                    <a:pt x="1715202" y="3299914"/>
                  </a:cubicBezTo>
                  <a:cubicBezTo>
                    <a:pt x="1737697" y="3294290"/>
                    <a:pt x="1754571" y="3277419"/>
                    <a:pt x="1763004" y="3252112"/>
                  </a:cubicBezTo>
                  <a:close/>
                  <a:moveTo>
                    <a:pt x="1608353" y="3252112"/>
                  </a:moveTo>
                  <a:cubicBezTo>
                    <a:pt x="1613977" y="3277419"/>
                    <a:pt x="1633658" y="3294290"/>
                    <a:pt x="1656156" y="3299914"/>
                  </a:cubicBezTo>
                  <a:cubicBezTo>
                    <a:pt x="1658966" y="3299914"/>
                    <a:pt x="1658966" y="3302724"/>
                    <a:pt x="1658966" y="3302724"/>
                  </a:cubicBezTo>
                  <a:cubicBezTo>
                    <a:pt x="1658966" y="3305538"/>
                    <a:pt x="1656156" y="3305538"/>
                    <a:pt x="1656156" y="3305538"/>
                  </a:cubicBezTo>
                  <a:cubicBezTo>
                    <a:pt x="1633658" y="3311161"/>
                    <a:pt x="1616787" y="3328032"/>
                    <a:pt x="1611164" y="3350526"/>
                  </a:cubicBezTo>
                  <a:cubicBezTo>
                    <a:pt x="1611164" y="3353337"/>
                    <a:pt x="1608353" y="3353337"/>
                    <a:pt x="1608353" y="3353337"/>
                  </a:cubicBezTo>
                  <a:cubicBezTo>
                    <a:pt x="1605540" y="3353337"/>
                    <a:pt x="1605540" y="3350526"/>
                    <a:pt x="1605540" y="3350526"/>
                  </a:cubicBezTo>
                  <a:cubicBezTo>
                    <a:pt x="1599920" y="3328032"/>
                    <a:pt x="1583046" y="3311161"/>
                    <a:pt x="1560551" y="3305538"/>
                  </a:cubicBezTo>
                  <a:cubicBezTo>
                    <a:pt x="1557741" y="3305538"/>
                    <a:pt x="1557741" y="3302724"/>
                    <a:pt x="1557741" y="3302724"/>
                  </a:cubicBezTo>
                  <a:cubicBezTo>
                    <a:pt x="1557741" y="3299914"/>
                    <a:pt x="1560551" y="3299914"/>
                    <a:pt x="1560551" y="3299914"/>
                  </a:cubicBezTo>
                  <a:cubicBezTo>
                    <a:pt x="1583046" y="3294290"/>
                    <a:pt x="1599920" y="3277419"/>
                    <a:pt x="1608353" y="3252112"/>
                  </a:cubicBezTo>
                  <a:close/>
                  <a:moveTo>
                    <a:pt x="1450892" y="3252112"/>
                  </a:moveTo>
                  <a:cubicBezTo>
                    <a:pt x="1459326" y="3277419"/>
                    <a:pt x="1476197" y="3294290"/>
                    <a:pt x="1498695" y="3299914"/>
                  </a:cubicBezTo>
                  <a:cubicBezTo>
                    <a:pt x="1501505" y="3299914"/>
                    <a:pt x="1501505" y="3302724"/>
                    <a:pt x="1501505" y="3302724"/>
                  </a:cubicBezTo>
                  <a:cubicBezTo>
                    <a:pt x="1501505" y="3305538"/>
                    <a:pt x="1498695" y="3305538"/>
                    <a:pt x="1498695" y="3305538"/>
                  </a:cubicBezTo>
                  <a:cubicBezTo>
                    <a:pt x="1476197" y="3311161"/>
                    <a:pt x="1459326" y="3328032"/>
                    <a:pt x="1453706" y="3350526"/>
                  </a:cubicBezTo>
                  <a:cubicBezTo>
                    <a:pt x="1453706" y="3353337"/>
                    <a:pt x="1450892" y="3353337"/>
                    <a:pt x="1450892" y="3353337"/>
                  </a:cubicBezTo>
                  <a:cubicBezTo>
                    <a:pt x="1448079" y="3353337"/>
                    <a:pt x="1448079" y="3350526"/>
                    <a:pt x="1448079" y="3350526"/>
                  </a:cubicBezTo>
                  <a:cubicBezTo>
                    <a:pt x="1442458" y="3328032"/>
                    <a:pt x="1425587" y="3311161"/>
                    <a:pt x="1403090" y="3305538"/>
                  </a:cubicBezTo>
                  <a:cubicBezTo>
                    <a:pt x="1400280" y="3305538"/>
                    <a:pt x="1400280" y="3302724"/>
                    <a:pt x="1400280" y="3302724"/>
                  </a:cubicBezTo>
                  <a:cubicBezTo>
                    <a:pt x="1400280" y="3299914"/>
                    <a:pt x="1403090" y="3299914"/>
                    <a:pt x="1403090" y="3299914"/>
                  </a:cubicBezTo>
                  <a:cubicBezTo>
                    <a:pt x="1425587" y="3294290"/>
                    <a:pt x="1442458" y="3277419"/>
                    <a:pt x="1450892" y="3252112"/>
                  </a:cubicBezTo>
                  <a:close/>
                  <a:moveTo>
                    <a:pt x="1296244" y="3252112"/>
                  </a:moveTo>
                  <a:cubicBezTo>
                    <a:pt x="1304678" y="3277419"/>
                    <a:pt x="1321549" y="3294290"/>
                    <a:pt x="1344046" y="3299914"/>
                  </a:cubicBezTo>
                  <a:cubicBezTo>
                    <a:pt x="1346857" y="3299914"/>
                    <a:pt x="1346857" y="3302724"/>
                    <a:pt x="1346857" y="3302724"/>
                  </a:cubicBezTo>
                  <a:cubicBezTo>
                    <a:pt x="1346857" y="3305538"/>
                    <a:pt x="1344046" y="3305538"/>
                    <a:pt x="1344046" y="3305538"/>
                  </a:cubicBezTo>
                  <a:cubicBezTo>
                    <a:pt x="1321549" y="3311161"/>
                    <a:pt x="1304678" y="3328032"/>
                    <a:pt x="1299058" y="3350526"/>
                  </a:cubicBezTo>
                  <a:cubicBezTo>
                    <a:pt x="1299058" y="3353337"/>
                    <a:pt x="1296244" y="3353337"/>
                    <a:pt x="1296244" y="3353337"/>
                  </a:cubicBezTo>
                  <a:cubicBezTo>
                    <a:pt x="1293431" y="3353337"/>
                    <a:pt x="1293431" y="3350526"/>
                    <a:pt x="1293431" y="3350526"/>
                  </a:cubicBezTo>
                  <a:cubicBezTo>
                    <a:pt x="1287810" y="3328032"/>
                    <a:pt x="1270939" y="3311161"/>
                    <a:pt x="1248442" y="3305538"/>
                  </a:cubicBezTo>
                  <a:cubicBezTo>
                    <a:pt x="1245632" y="3305538"/>
                    <a:pt x="1245632" y="3302724"/>
                    <a:pt x="1245632" y="3302724"/>
                  </a:cubicBezTo>
                  <a:cubicBezTo>
                    <a:pt x="1245632" y="3299914"/>
                    <a:pt x="1248442" y="3299914"/>
                    <a:pt x="1248442" y="3299914"/>
                  </a:cubicBezTo>
                  <a:cubicBezTo>
                    <a:pt x="1270939" y="3294290"/>
                    <a:pt x="1287810" y="3277419"/>
                    <a:pt x="1296244" y="3252112"/>
                  </a:cubicBezTo>
                  <a:close/>
                  <a:moveTo>
                    <a:pt x="1141593" y="3252112"/>
                  </a:moveTo>
                  <a:cubicBezTo>
                    <a:pt x="1150027" y="3277419"/>
                    <a:pt x="1166898" y="3294290"/>
                    <a:pt x="1189395" y="3299914"/>
                  </a:cubicBezTo>
                  <a:cubicBezTo>
                    <a:pt x="1192206" y="3299914"/>
                    <a:pt x="1192206" y="3302724"/>
                    <a:pt x="1192206" y="3302724"/>
                  </a:cubicBezTo>
                  <a:cubicBezTo>
                    <a:pt x="1192206" y="3305538"/>
                    <a:pt x="1189395" y="3305538"/>
                    <a:pt x="1189395" y="3305538"/>
                  </a:cubicBezTo>
                  <a:cubicBezTo>
                    <a:pt x="1166898" y="3311161"/>
                    <a:pt x="1150027" y="3328032"/>
                    <a:pt x="1144407" y="3350526"/>
                  </a:cubicBezTo>
                  <a:cubicBezTo>
                    <a:pt x="1144407" y="3353337"/>
                    <a:pt x="1141593" y="3353337"/>
                    <a:pt x="1141593" y="3353337"/>
                  </a:cubicBezTo>
                  <a:cubicBezTo>
                    <a:pt x="1138780" y="3353337"/>
                    <a:pt x="1138780" y="3350526"/>
                    <a:pt x="1138780" y="3350526"/>
                  </a:cubicBezTo>
                  <a:cubicBezTo>
                    <a:pt x="1133159" y="3328032"/>
                    <a:pt x="1116288" y="3311161"/>
                    <a:pt x="1093791" y="3305538"/>
                  </a:cubicBezTo>
                  <a:cubicBezTo>
                    <a:pt x="1090981" y="3305538"/>
                    <a:pt x="1090981" y="3302724"/>
                    <a:pt x="1090981" y="3302724"/>
                  </a:cubicBezTo>
                  <a:cubicBezTo>
                    <a:pt x="1090981" y="3299914"/>
                    <a:pt x="1093791" y="3299914"/>
                    <a:pt x="1093791" y="3299914"/>
                  </a:cubicBezTo>
                  <a:cubicBezTo>
                    <a:pt x="1116288" y="3294290"/>
                    <a:pt x="1133159" y="3277419"/>
                    <a:pt x="1141593" y="3252112"/>
                  </a:cubicBezTo>
                  <a:close/>
                  <a:moveTo>
                    <a:pt x="984132" y="3252112"/>
                  </a:moveTo>
                  <a:cubicBezTo>
                    <a:pt x="992566" y="3277419"/>
                    <a:pt x="1009437" y="3294290"/>
                    <a:pt x="1031934" y="3299914"/>
                  </a:cubicBezTo>
                  <a:cubicBezTo>
                    <a:pt x="1034745" y="3299914"/>
                    <a:pt x="1034745" y="3302724"/>
                    <a:pt x="1034745" y="3302724"/>
                  </a:cubicBezTo>
                  <a:cubicBezTo>
                    <a:pt x="1034745" y="3305538"/>
                    <a:pt x="1031934" y="3305538"/>
                    <a:pt x="1031934" y="3305538"/>
                  </a:cubicBezTo>
                  <a:cubicBezTo>
                    <a:pt x="1009437" y="3311161"/>
                    <a:pt x="992566" y="3328032"/>
                    <a:pt x="986946" y="3350526"/>
                  </a:cubicBezTo>
                  <a:cubicBezTo>
                    <a:pt x="986946" y="3353337"/>
                    <a:pt x="984132" y="3353337"/>
                    <a:pt x="984132" y="3353337"/>
                  </a:cubicBezTo>
                  <a:cubicBezTo>
                    <a:pt x="981319" y="3353337"/>
                    <a:pt x="981319" y="3350526"/>
                    <a:pt x="981319" y="3350526"/>
                  </a:cubicBezTo>
                  <a:cubicBezTo>
                    <a:pt x="975698" y="3328032"/>
                    <a:pt x="958827" y="3311161"/>
                    <a:pt x="936330" y="3305538"/>
                  </a:cubicBezTo>
                  <a:cubicBezTo>
                    <a:pt x="933520" y="3305538"/>
                    <a:pt x="933520" y="3302724"/>
                    <a:pt x="933520" y="3302724"/>
                  </a:cubicBezTo>
                  <a:cubicBezTo>
                    <a:pt x="933520" y="3299914"/>
                    <a:pt x="936330" y="3299914"/>
                    <a:pt x="936330" y="3299914"/>
                  </a:cubicBezTo>
                  <a:cubicBezTo>
                    <a:pt x="958827" y="3294290"/>
                    <a:pt x="975698" y="3277419"/>
                    <a:pt x="984132" y="3252112"/>
                  </a:cubicBezTo>
                  <a:close/>
                  <a:moveTo>
                    <a:pt x="829484" y="3252112"/>
                  </a:moveTo>
                  <a:cubicBezTo>
                    <a:pt x="837918" y="3277419"/>
                    <a:pt x="854789" y="3294290"/>
                    <a:pt x="877286" y="3299914"/>
                  </a:cubicBezTo>
                  <a:cubicBezTo>
                    <a:pt x="880097" y="3299914"/>
                    <a:pt x="880097" y="3302724"/>
                    <a:pt x="880097" y="3302724"/>
                  </a:cubicBezTo>
                  <a:cubicBezTo>
                    <a:pt x="880097" y="3305538"/>
                    <a:pt x="877286" y="3305538"/>
                    <a:pt x="877286" y="3305538"/>
                  </a:cubicBezTo>
                  <a:cubicBezTo>
                    <a:pt x="854789" y="3311161"/>
                    <a:pt x="837918" y="3328032"/>
                    <a:pt x="832298" y="3350526"/>
                  </a:cubicBezTo>
                  <a:cubicBezTo>
                    <a:pt x="832298" y="3353337"/>
                    <a:pt x="829484" y="3353337"/>
                    <a:pt x="829484" y="3353337"/>
                  </a:cubicBezTo>
                  <a:cubicBezTo>
                    <a:pt x="826671" y="3353337"/>
                    <a:pt x="826671" y="3350526"/>
                    <a:pt x="826671" y="3350526"/>
                  </a:cubicBezTo>
                  <a:cubicBezTo>
                    <a:pt x="821050" y="3328032"/>
                    <a:pt x="804179" y="3311161"/>
                    <a:pt x="781682" y="3305538"/>
                  </a:cubicBezTo>
                  <a:cubicBezTo>
                    <a:pt x="778872" y="3305538"/>
                    <a:pt x="778872" y="3302724"/>
                    <a:pt x="778872" y="3302724"/>
                  </a:cubicBezTo>
                  <a:cubicBezTo>
                    <a:pt x="778872" y="3299914"/>
                    <a:pt x="781682" y="3299914"/>
                    <a:pt x="781682" y="3299914"/>
                  </a:cubicBezTo>
                  <a:cubicBezTo>
                    <a:pt x="804179" y="3294290"/>
                    <a:pt x="821050" y="3277419"/>
                    <a:pt x="829484" y="3252112"/>
                  </a:cubicBezTo>
                  <a:close/>
                  <a:moveTo>
                    <a:pt x="674833" y="3252112"/>
                  </a:moveTo>
                  <a:cubicBezTo>
                    <a:pt x="683267" y="3277419"/>
                    <a:pt x="700138" y="3294290"/>
                    <a:pt x="722635" y="3299914"/>
                  </a:cubicBezTo>
                  <a:cubicBezTo>
                    <a:pt x="725446" y="3299914"/>
                    <a:pt x="725446" y="3302724"/>
                    <a:pt x="725446" y="3302724"/>
                  </a:cubicBezTo>
                  <a:cubicBezTo>
                    <a:pt x="725446" y="3305538"/>
                    <a:pt x="722635" y="3305538"/>
                    <a:pt x="722635" y="3305538"/>
                  </a:cubicBezTo>
                  <a:cubicBezTo>
                    <a:pt x="700138" y="3311161"/>
                    <a:pt x="683267" y="3328032"/>
                    <a:pt x="677647" y="3350526"/>
                  </a:cubicBezTo>
                  <a:cubicBezTo>
                    <a:pt x="677647" y="3353337"/>
                    <a:pt x="674833" y="3353337"/>
                    <a:pt x="674833" y="3353337"/>
                  </a:cubicBezTo>
                  <a:cubicBezTo>
                    <a:pt x="672020" y="3353337"/>
                    <a:pt x="672020" y="3350526"/>
                    <a:pt x="672020" y="3350526"/>
                  </a:cubicBezTo>
                  <a:cubicBezTo>
                    <a:pt x="666399" y="3328032"/>
                    <a:pt x="649528" y="3311161"/>
                    <a:pt x="627031" y="3305538"/>
                  </a:cubicBezTo>
                  <a:cubicBezTo>
                    <a:pt x="624221" y="3305538"/>
                    <a:pt x="624221" y="3302724"/>
                    <a:pt x="624221" y="3302724"/>
                  </a:cubicBezTo>
                  <a:cubicBezTo>
                    <a:pt x="624221" y="3299914"/>
                    <a:pt x="627031" y="3299914"/>
                    <a:pt x="627031" y="3299914"/>
                  </a:cubicBezTo>
                  <a:cubicBezTo>
                    <a:pt x="649528" y="3294290"/>
                    <a:pt x="666399" y="3277419"/>
                    <a:pt x="674833" y="3252112"/>
                  </a:cubicBezTo>
                  <a:close/>
                  <a:moveTo>
                    <a:pt x="517372" y="3252112"/>
                  </a:moveTo>
                  <a:cubicBezTo>
                    <a:pt x="525806" y="3277419"/>
                    <a:pt x="542677" y="3294290"/>
                    <a:pt x="565174" y="3299914"/>
                  </a:cubicBezTo>
                  <a:cubicBezTo>
                    <a:pt x="567985" y="3299914"/>
                    <a:pt x="567985" y="3302724"/>
                    <a:pt x="567985" y="3302724"/>
                  </a:cubicBezTo>
                  <a:cubicBezTo>
                    <a:pt x="567985" y="3305538"/>
                    <a:pt x="565174" y="3305538"/>
                    <a:pt x="565174" y="3305538"/>
                  </a:cubicBezTo>
                  <a:cubicBezTo>
                    <a:pt x="542677" y="3311161"/>
                    <a:pt x="525806" y="3328032"/>
                    <a:pt x="520183" y="3350526"/>
                  </a:cubicBezTo>
                  <a:cubicBezTo>
                    <a:pt x="520183" y="3353337"/>
                    <a:pt x="517372" y="3353337"/>
                    <a:pt x="517372" y="3353337"/>
                  </a:cubicBezTo>
                  <a:cubicBezTo>
                    <a:pt x="514559" y="3353337"/>
                    <a:pt x="514559" y="3350526"/>
                    <a:pt x="514559" y="3350526"/>
                  </a:cubicBezTo>
                  <a:cubicBezTo>
                    <a:pt x="508938" y="3328032"/>
                    <a:pt x="492065" y="3311161"/>
                    <a:pt x="469570" y="3305538"/>
                  </a:cubicBezTo>
                  <a:cubicBezTo>
                    <a:pt x="466760" y="3305538"/>
                    <a:pt x="466760" y="3302724"/>
                    <a:pt x="466760" y="3302724"/>
                  </a:cubicBezTo>
                  <a:cubicBezTo>
                    <a:pt x="466760" y="3299914"/>
                    <a:pt x="469570" y="3299914"/>
                    <a:pt x="469570" y="3299914"/>
                  </a:cubicBezTo>
                  <a:cubicBezTo>
                    <a:pt x="492065" y="3294290"/>
                    <a:pt x="508938" y="3277419"/>
                    <a:pt x="517372" y="3252112"/>
                  </a:cubicBezTo>
                  <a:close/>
                  <a:moveTo>
                    <a:pt x="362724" y="3252112"/>
                  </a:moveTo>
                  <a:cubicBezTo>
                    <a:pt x="371158" y="3277419"/>
                    <a:pt x="388029" y="3294290"/>
                    <a:pt x="410526" y="3299914"/>
                  </a:cubicBezTo>
                  <a:cubicBezTo>
                    <a:pt x="413337" y="3299914"/>
                    <a:pt x="413337" y="3302724"/>
                    <a:pt x="413337" y="3302724"/>
                  </a:cubicBezTo>
                  <a:cubicBezTo>
                    <a:pt x="413337" y="3305538"/>
                    <a:pt x="410526" y="3305538"/>
                    <a:pt x="410526" y="3305538"/>
                  </a:cubicBezTo>
                  <a:cubicBezTo>
                    <a:pt x="388029" y="3311161"/>
                    <a:pt x="371158" y="3328032"/>
                    <a:pt x="365535" y="3350526"/>
                  </a:cubicBezTo>
                  <a:cubicBezTo>
                    <a:pt x="365535" y="3353337"/>
                    <a:pt x="362724" y="3353337"/>
                    <a:pt x="362724" y="3353337"/>
                  </a:cubicBezTo>
                  <a:cubicBezTo>
                    <a:pt x="359911" y="3353337"/>
                    <a:pt x="359911" y="3350526"/>
                    <a:pt x="359911" y="3350526"/>
                  </a:cubicBezTo>
                  <a:cubicBezTo>
                    <a:pt x="354290" y="3328032"/>
                    <a:pt x="337417" y="3311161"/>
                    <a:pt x="314922" y="3305538"/>
                  </a:cubicBezTo>
                  <a:cubicBezTo>
                    <a:pt x="312112" y="3305538"/>
                    <a:pt x="312112" y="3302724"/>
                    <a:pt x="312112" y="3302724"/>
                  </a:cubicBezTo>
                  <a:cubicBezTo>
                    <a:pt x="312112" y="3299914"/>
                    <a:pt x="314922" y="3299914"/>
                    <a:pt x="314922" y="3299914"/>
                  </a:cubicBezTo>
                  <a:cubicBezTo>
                    <a:pt x="337417" y="3294290"/>
                    <a:pt x="354290" y="3277419"/>
                    <a:pt x="362724" y="3252112"/>
                  </a:cubicBezTo>
                  <a:close/>
                  <a:moveTo>
                    <a:pt x="208073" y="3252112"/>
                  </a:moveTo>
                  <a:cubicBezTo>
                    <a:pt x="216507" y="3277419"/>
                    <a:pt x="233378" y="3294290"/>
                    <a:pt x="255875" y="3299914"/>
                  </a:cubicBezTo>
                  <a:cubicBezTo>
                    <a:pt x="258686" y="3299914"/>
                    <a:pt x="258686" y="3302724"/>
                    <a:pt x="258686" y="3302724"/>
                  </a:cubicBezTo>
                  <a:cubicBezTo>
                    <a:pt x="258686" y="3305538"/>
                    <a:pt x="255875" y="3305538"/>
                    <a:pt x="255875" y="3305538"/>
                  </a:cubicBezTo>
                  <a:cubicBezTo>
                    <a:pt x="233378" y="3311161"/>
                    <a:pt x="216507" y="3328032"/>
                    <a:pt x="210884" y="3350526"/>
                  </a:cubicBezTo>
                  <a:cubicBezTo>
                    <a:pt x="210884" y="3353337"/>
                    <a:pt x="208073" y="3353337"/>
                    <a:pt x="208073" y="3353337"/>
                  </a:cubicBezTo>
                  <a:cubicBezTo>
                    <a:pt x="205260" y="3353337"/>
                    <a:pt x="205260" y="3350526"/>
                    <a:pt x="205260" y="3350526"/>
                  </a:cubicBezTo>
                  <a:cubicBezTo>
                    <a:pt x="199639" y="3328032"/>
                    <a:pt x="182766" y="3311161"/>
                    <a:pt x="160271" y="3305538"/>
                  </a:cubicBezTo>
                  <a:cubicBezTo>
                    <a:pt x="157461" y="3305538"/>
                    <a:pt x="157461" y="3302724"/>
                    <a:pt x="157461" y="3302724"/>
                  </a:cubicBezTo>
                  <a:cubicBezTo>
                    <a:pt x="157461" y="3299914"/>
                    <a:pt x="160271" y="3299914"/>
                    <a:pt x="160271" y="3299914"/>
                  </a:cubicBezTo>
                  <a:cubicBezTo>
                    <a:pt x="182766" y="3294290"/>
                    <a:pt x="199639" y="3277419"/>
                    <a:pt x="208073" y="3252112"/>
                  </a:cubicBezTo>
                  <a:close/>
                  <a:moveTo>
                    <a:pt x="50612" y="3252112"/>
                  </a:moveTo>
                  <a:cubicBezTo>
                    <a:pt x="59049" y="3277419"/>
                    <a:pt x="75920" y="3294290"/>
                    <a:pt x="98414" y="3299914"/>
                  </a:cubicBezTo>
                  <a:cubicBezTo>
                    <a:pt x="101225" y="3299914"/>
                    <a:pt x="101225" y="3302724"/>
                    <a:pt x="101225" y="3302724"/>
                  </a:cubicBezTo>
                  <a:cubicBezTo>
                    <a:pt x="101225" y="3305538"/>
                    <a:pt x="98414" y="3305538"/>
                    <a:pt x="98414" y="3305538"/>
                  </a:cubicBezTo>
                  <a:cubicBezTo>
                    <a:pt x="75920" y="3311161"/>
                    <a:pt x="59049" y="3328032"/>
                    <a:pt x="53426" y="3350526"/>
                  </a:cubicBezTo>
                  <a:cubicBezTo>
                    <a:pt x="53426" y="3353337"/>
                    <a:pt x="50612" y="3353337"/>
                    <a:pt x="50612" y="3353337"/>
                  </a:cubicBezTo>
                  <a:cubicBezTo>
                    <a:pt x="47802" y="3353337"/>
                    <a:pt x="47802" y="3350526"/>
                    <a:pt x="47802" y="3350526"/>
                  </a:cubicBezTo>
                  <a:cubicBezTo>
                    <a:pt x="42178" y="3328032"/>
                    <a:pt x="25307" y="3311161"/>
                    <a:pt x="2813" y="3305538"/>
                  </a:cubicBezTo>
                  <a:cubicBezTo>
                    <a:pt x="0" y="3305538"/>
                    <a:pt x="0" y="3302724"/>
                    <a:pt x="0" y="3302724"/>
                  </a:cubicBezTo>
                  <a:cubicBezTo>
                    <a:pt x="0" y="3299914"/>
                    <a:pt x="2813" y="3299914"/>
                    <a:pt x="2813" y="3299914"/>
                  </a:cubicBezTo>
                  <a:cubicBezTo>
                    <a:pt x="25307" y="3294290"/>
                    <a:pt x="42178" y="3277419"/>
                    <a:pt x="50612" y="3252112"/>
                  </a:cubicBezTo>
                  <a:close/>
                  <a:moveTo>
                    <a:pt x="5184973" y="3097461"/>
                  </a:moveTo>
                  <a:cubicBezTo>
                    <a:pt x="5193410" y="3119955"/>
                    <a:pt x="5210281" y="3139639"/>
                    <a:pt x="5232776" y="3145263"/>
                  </a:cubicBezTo>
                  <a:cubicBezTo>
                    <a:pt x="5235586" y="3145263"/>
                    <a:pt x="5235586" y="3148073"/>
                    <a:pt x="5235586" y="3148073"/>
                  </a:cubicBezTo>
                  <a:cubicBezTo>
                    <a:pt x="5235586" y="3150887"/>
                    <a:pt x="5232776" y="3150887"/>
                    <a:pt x="5232776" y="3150887"/>
                  </a:cubicBezTo>
                  <a:cubicBezTo>
                    <a:pt x="5210281" y="3156510"/>
                    <a:pt x="5193410" y="3173381"/>
                    <a:pt x="5187787" y="3195875"/>
                  </a:cubicBezTo>
                  <a:cubicBezTo>
                    <a:pt x="5187787" y="3198686"/>
                    <a:pt x="5184973" y="3198686"/>
                    <a:pt x="5184973" y="3198686"/>
                  </a:cubicBezTo>
                  <a:cubicBezTo>
                    <a:pt x="5182163" y="3198686"/>
                    <a:pt x="5182163" y="3195875"/>
                    <a:pt x="5182163" y="3195875"/>
                  </a:cubicBezTo>
                  <a:cubicBezTo>
                    <a:pt x="5176540" y="3173381"/>
                    <a:pt x="5159669" y="3156510"/>
                    <a:pt x="5137174" y="3150887"/>
                  </a:cubicBezTo>
                  <a:cubicBezTo>
                    <a:pt x="5134361" y="3150887"/>
                    <a:pt x="5134361" y="3148073"/>
                    <a:pt x="5134361" y="3148073"/>
                  </a:cubicBezTo>
                  <a:cubicBezTo>
                    <a:pt x="5134361" y="3145263"/>
                    <a:pt x="5137174" y="3145263"/>
                    <a:pt x="5137174" y="3145263"/>
                  </a:cubicBezTo>
                  <a:cubicBezTo>
                    <a:pt x="5159669" y="3139639"/>
                    <a:pt x="5176540" y="3122768"/>
                    <a:pt x="5184973" y="3097461"/>
                  </a:cubicBezTo>
                  <a:close/>
                  <a:moveTo>
                    <a:pt x="5030325" y="3097461"/>
                  </a:moveTo>
                  <a:cubicBezTo>
                    <a:pt x="5035949" y="3119955"/>
                    <a:pt x="5055630" y="3139639"/>
                    <a:pt x="5078128" y="3145263"/>
                  </a:cubicBezTo>
                  <a:cubicBezTo>
                    <a:pt x="5080938" y="3145263"/>
                    <a:pt x="5080938" y="3148073"/>
                    <a:pt x="5080938" y="3148073"/>
                  </a:cubicBezTo>
                  <a:cubicBezTo>
                    <a:pt x="5080938" y="3150887"/>
                    <a:pt x="5078128" y="3150887"/>
                    <a:pt x="5078128" y="3150887"/>
                  </a:cubicBezTo>
                  <a:cubicBezTo>
                    <a:pt x="5055630" y="3156510"/>
                    <a:pt x="5038759" y="3173381"/>
                    <a:pt x="5033136" y="3195875"/>
                  </a:cubicBezTo>
                  <a:cubicBezTo>
                    <a:pt x="5033136" y="3198686"/>
                    <a:pt x="5030325" y="3198686"/>
                    <a:pt x="5030325" y="3198686"/>
                  </a:cubicBezTo>
                  <a:cubicBezTo>
                    <a:pt x="5027512" y="3198686"/>
                    <a:pt x="5027512" y="3195875"/>
                    <a:pt x="5027512" y="3195875"/>
                  </a:cubicBezTo>
                  <a:cubicBezTo>
                    <a:pt x="5021892" y="3173381"/>
                    <a:pt x="5005018" y="3156510"/>
                    <a:pt x="4982523" y="3150887"/>
                  </a:cubicBezTo>
                  <a:cubicBezTo>
                    <a:pt x="4979713" y="3150887"/>
                    <a:pt x="4979713" y="3148073"/>
                    <a:pt x="4979713" y="3148073"/>
                  </a:cubicBezTo>
                  <a:cubicBezTo>
                    <a:pt x="4979713" y="3145263"/>
                    <a:pt x="4982523" y="3145263"/>
                    <a:pt x="4982523" y="3145263"/>
                  </a:cubicBezTo>
                  <a:cubicBezTo>
                    <a:pt x="5005018" y="3139639"/>
                    <a:pt x="5021892" y="3122768"/>
                    <a:pt x="5030325" y="3097461"/>
                  </a:cubicBezTo>
                  <a:close/>
                  <a:moveTo>
                    <a:pt x="4872861" y="3097461"/>
                  </a:moveTo>
                  <a:cubicBezTo>
                    <a:pt x="4881298" y="3119955"/>
                    <a:pt x="4898166" y="3139639"/>
                    <a:pt x="4920664" y="3145263"/>
                  </a:cubicBezTo>
                  <a:cubicBezTo>
                    <a:pt x="4923474" y="3145263"/>
                    <a:pt x="4923474" y="3148073"/>
                    <a:pt x="4923474" y="3148073"/>
                  </a:cubicBezTo>
                  <a:cubicBezTo>
                    <a:pt x="4923474" y="3150887"/>
                    <a:pt x="4920664" y="3150887"/>
                    <a:pt x="4920664" y="3150887"/>
                  </a:cubicBezTo>
                  <a:cubicBezTo>
                    <a:pt x="4898166" y="3156510"/>
                    <a:pt x="4881298" y="3173381"/>
                    <a:pt x="4875675" y="3195875"/>
                  </a:cubicBezTo>
                  <a:cubicBezTo>
                    <a:pt x="4875675" y="3198686"/>
                    <a:pt x="4872861" y="3198686"/>
                    <a:pt x="4872861" y="3198686"/>
                  </a:cubicBezTo>
                  <a:cubicBezTo>
                    <a:pt x="4870048" y="3198686"/>
                    <a:pt x="4870048" y="3195875"/>
                    <a:pt x="4870048" y="3195875"/>
                  </a:cubicBezTo>
                  <a:cubicBezTo>
                    <a:pt x="4864428" y="3173381"/>
                    <a:pt x="4847557" y="3156510"/>
                    <a:pt x="4825062" y="3150887"/>
                  </a:cubicBezTo>
                  <a:cubicBezTo>
                    <a:pt x="4822249" y="3150887"/>
                    <a:pt x="4822249" y="3148073"/>
                    <a:pt x="4822249" y="3148073"/>
                  </a:cubicBezTo>
                  <a:cubicBezTo>
                    <a:pt x="4822249" y="3145263"/>
                    <a:pt x="4825062" y="3145263"/>
                    <a:pt x="4825062" y="3145263"/>
                  </a:cubicBezTo>
                  <a:cubicBezTo>
                    <a:pt x="4847557" y="3139639"/>
                    <a:pt x="4864428" y="3122768"/>
                    <a:pt x="4872861" y="3097461"/>
                  </a:cubicBezTo>
                  <a:close/>
                  <a:moveTo>
                    <a:pt x="4718213" y="3097461"/>
                  </a:moveTo>
                  <a:cubicBezTo>
                    <a:pt x="4726650" y="3119955"/>
                    <a:pt x="4743518" y="3139639"/>
                    <a:pt x="4766016" y="3145263"/>
                  </a:cubicBezTo>
                  <a:cubicBezTo>
                    <a:pt x="4768826" y="3145263"/>
                    <a:pt x="4768826" y="3148073"/>
                    <a:pt x="4768826" y="3148073"/>
                  </a:cubicBezTo>
                  <a:cubicBezTo>
                    <a:pt x="4768826" y="3150887"/>
                    <a:pt x="4766016" y="3150887"/>
                    <a:pt x="4766016" y="3150887"/>
                  </a:cubicBezTo>
                  <a:cubicBezTo>
                    <a:pt x="4743518" y="3156510"/>
                    <a:pt x="4726650" y="3173381"/>
                    <a:pt x="4721027" y="3195875"/>
                  </a:cubicBezTo>
                  <a:cubicBezTo>
                    <a:pt x="4721027" y="3198686"/>
                    <a:pt x="4718213" y="3198686"/>
                    <a:pt x="4718213" y="3198686"/>
                  </a:cubicBezTo>
                  <a:cubicBezTo>
                    <a:pt x="4715400" y="3198686"/>
                    <a:pt x="4715400" y="3195875"/>
                    <a:pt x="4715400" y="3195875"/>
                  </a:cubicBezTo>
                  <a:cubicBezTo>
                    <a:pt x="4709780" y="3173381"/>
                    <a:pt x="4692909" y="3156510"/>
                    <a:pt x="4670414" y="3150887"/>
                  </a:cubicBezTo>
                  <a:cubicBezTo>
                    <a:pt x="4667601" y="3150887"/>
                    <a:pt x="4667601" y="3148073"/>
                    <a:pt x="4667601" y="3148073"/>
                  </a:cubicBezTo>
                  <a:cubicBezTo>
                    <a:pt x="4667601" y="3145263"/>
                    <a:pt x="4670414" y="3145263"/>
                    <a:pt x="4670414" y="3145263"/>
                  </a:cubicBezTo>
                  <a:cubicBezTo>
                    <a:pt x="4692909" y="3139639"/>
                    <a:pt x="4709780" y="3122768"/>
                    <a:pt x="4718213" y="3097461"/>
                  </a:cubicBezTo>
                  <a:close/>
                  <a:moveTo>
                    <a:pt x="4563563" y="3097461"/>
                  </a:moveTo>
                  <a:cubicBezTo>
                    <a:pt x="4571999" y="3119955"/>
                    <a:pt x="4588867" y="3139639"/>
                    <a:pt x="4611365" y="3145263"/>
                  </a:cubicBezTo>
                  <a:cubicBezTo>
                    <a:pt x="4614175" y="3145263"/>
                    <a:pt x="4614175" y="3148073"/>
                    <a:pt x="4614175" y="3148073"/>
                  </a:cubicBezTo>
                  <a:cubicBezTo>
                    <a:pt x="4614175" y="3150887"/>
                    <a:pt x="4611365" y="3150887"/>
                    <a:pt x="4611365" y="3150887"/>
                  </a:cubicBezTo>
                  <a:cubicBezTo>
                    <a:pt x="4588867" y="3156510"/>
                    <a:pt x="4571999" y="3173381"/>
                    <a:pt x="4566376" y="3195875"/>
                  </a:cubicBezTo>
                  <a:cubicBezTo>
                    <a:pt x="4566376" y="3198686"/>
                    <a:pt x="4563563" y="3198686"/>
                    <a:pt x="4563563" y="3198686"/>
                  </a:cubicBezTo>
                  <a:cubicBezTo>
                    <a:pt x="4560749" y="3198686"/>
                    <a:pt x="4560749" y="3195875"/>
                    <a:pt x="4560749" y="3195875"/>
                  </a:cubicBezTo>
                  <a:cubicBezTo>
                    <a:pt x="4555129" y="3173381"/>
                    <a:pt x="4538258" y="3156510"/>
                    <a:pt x="4515763" y="3150887"/>
                  </a:cubicBezTo>
                  <a:cubicBezTo>
                    <a:pt x="4512950" y="3150887"/>
                    <a:pt x="4512950" y="3148073"/>
                    <a:pt x="4512950" y="3148073"/>
                  </a:cubicBezTo>
                  <a:cubicBezTo>
                    <a:pt x="4512950" y="3145263"/>
                    <a:pt x="4515763" y="3145263"/>
                    <a:pt x="4515763" y="3145263"/>
                  </a:cubicBezTo>
                  <a:cubicBezTo>
                    <a:pt x="4538258" y="3139639"/>
                    <a:pt x="4555129" y="3122768"/>
                    <a:pt x="4563563" y="3097461"/>
                  </a:cubicBezTo>
                  <a:close/>
                  <a:moveTo>
                    <a:pt x="4406104" y="3097461"/>
                  </a:moveTo>
                  <a:cubicBezTo>
                    <a:pt x="4414538" y="3119955"/>
                    <a:pt x="4431409" y="3139639"/>
                    <a:pt x="4453907" y="3145263"/>
                  </a:cubicBezTo>
                  <a:cubicBezTo>
                    <a:pt x="4456717" y="3145263"/>
                    <a:pt x="4456717" y="3148073"/>
                    <a:pt x="4456717" y="3148073"/>
                  </a:cubicBezTo>
                  <a:cubicBezTo>
                    <a:pt x="4456717" y="3150887"/>
                    <a:pt x="4453907" y="3150887"/>
                    <a:pt x="4453907" y="3150887"/>
                  </a:cubicBezTo>
                  <a:cubicBezTo>
                    <a:pt x="4431409" y="3156510"/>
                    <a:pt x="4414538" y="3173381"/>
                    <a:pt x="4408915" y="3195875"/>
                  </a:cubicBezTo>
                  <a:cubicBezTo>
                    <a:pt x="4408915" y="3198686"/>
                    <a:pt x="4406104" y="3198686"/>
                    <a:pt x="4406104" y="3198686"/>
                  </a:cubicBezTo>
                  <a:cubicBezTo>
                    <a:pt x="4403291" y="3198686"/>
                    <a:pt x="4403291" y="3195875"/>
                    <a:pt x="4403291" y="3195875"/>
                  </a:cubicBezTo>
                  <a:cubicBezTo>
                    <a:pt x="4397671" y="3173381"/>
                    <a:pt x="4380797" y="3156510"/>
                    <a:pt x="4358302" y="3150887"/>
                  </a:cubicBezTo>
                  <a:cubicBezTo>
                    <a:pt x="4355492" y="3150887"/>
                    <a:pt x="4355492" y="3148073"/>
                    <a:pt x="4355492" y="3148073"/>
                  </a:cubicBezTo>
                  <a:cubicBezTo>
                    <a:pt x="4355492" y="3145263"/>
                    <a:pt x="4358302" y="3145263"/>
                    <a:pt x="4358302" y="3145263"/>
                  </a:cubicBezTo>
                  <a:cubicBezTo>
                    <a:pt x="4380797" y="3139639"/>
                    <a:pt x="4397671" y="3122768"/>
                    <a:pt x="4406104" y="3097461"/>
                  </a:cubicBezTo>
                  <a:close/>
                  <a:moveTo>
                    <a:pt x="4251453" y="3097461"/>
                  </a:moveTo>
                  <a:cubicBezTo>
                    <a:pt x="4259887" y="3119955"/>
                    <a:pt x="4276758" y="3139639"/>
                    <a:pt x="4299256" y="3145263"/>
                  </a:cubicBezTo>
                  <a:cubicBezTo>
                    <a:pt x="4302066" y="3145263"/>
                    <a:pt x="4302066" y="3148073"/>
                    <a:pt x="4302066" y="3148073"/>
                  </a:cubicBezTo>
                  <a:cubicBezTo>
                    <a:pt x="4302066" y="3150887"/>
                    <a:pt x="4299256" y="3150887"/>
                    <a:pt x="4299256" y="3150887"/>
                  </a:cubicBezTo>
                  <a:cubicBezTo>
                    <a:pt x="4276758" y="3156510"/>
                    <a:pt x="4259887" y="3173381"/>
                    <a:pt x="4254264" y="3195875"/>
                  </a:cubicBezTo>
                  <a:cubicBezTo>
                    <a:pt x="4254264" y="3198686"/>
                    <a:pt x="4251453" y="3198686"/>
                    <a:pt x="4251453" y="3198686"/>
                  </a:cubicBezTo>
                  <a:cubicBezTo>
                    <a:pt x="4248640" y="3198686"/>
                    <a:pt x="4248640" y="3195875"/>
                    <a:pt x="4248640" y="3195875"/>
                  </a:cubicBezTo>
                  <a:cubicBezTo>
                    <a:pt x="4243020" y="3173381"/>
                    <a:pt x="4226146" y="3156510"/>
                    <a:pt x="4203651" y="3150887"/>
                  </a:cubicBezTo>
                  <a:cubicBezTo>
                    <a:pt x="4200841" y="3150887"/>
                    <a:pt x="4200841" y="3148073"/>
                    <a:pt x="4200841" y="3148073"/>
                  </a:cubicBezTo>
                  <a:cubicBezTo>
                    <a:pt x="4200841" y="3145263"/>
                    <a:pt x="4203651" y="3145263"/>
                    <a:pt x="4203651" y="3145263"/>
                  </a:cubicBezTo>
                  <a:cubicBezTo>
                    <a:pt x="4226146" y="3139639"/>
                    <a:pt x="4243020" y="3122768"/>
                    <a:pt x="4251453" y="3097461"/>
                  </a:cubicBezTo>
                  <a:close/>
                  <a:moveTo>
                    <a:pt x="4096805" y="3097461"/>
                  </a:moveTo>
                  <a:cubicBezTo>
                    <a:pt x="4105239" y="3119955"/>
                    <a:pt x="4122110" y="3139639"/>
                    <a:pt x="4144608" y="3145263"/>
                  </a:cubicBezTo>
                  <a:cubicBezTo>
                    <a:pt x="4147418" y="3145263"/>
                    <a:pt x="4147418" y="3148073"/>
                    <a:pt x="4147418" y="3148073"/>
                  </a:cubicBezTo>
                  <a:cubicBezTo>
                    <a:pt x="4147418" y="3150887"/>
                    <a:pt x="4144608" y="3150887"/>
                    <a:pt x="4144608" y="3150887"/>
                  </a:cubicBezTo>
                  <a:cubicBezTo>
                    <a:pt x="4122110" y="3156510"/>
                    <a:pt x="4105239" y="3173381"/>
                    <a:pt x="4099616" y="3195875"/>
                  </a:cubicBezTo>
                  <a:cubicBezTo>
                    <a:pt x="4099616" y="3198686"/>
                    <a:pt x="4096805" y="3198686"/>
                    <a:pt x="4096805" y="3198686"/>
                  </a:cubicBezTo>
                  <a:cubicBezTo>
                    <a:pt x="4093992" y="3198686"/>
                    <a:pt x="4093992" y="3195875"/>
                    <a:pt x="4093992" y="3195875"/>
                  </a:cubicBezTo>
                  <a:cubicBezTo>
                    <a:pt x="4088372" y="3173381"/>
                    <a:pt x="4071498" y="3156510"/>
                    <a:pt x="4049003" y="3150887"/>
                  </a:cubicBezTo>
                  <a:cubicBezTo>
                    <a:pt x="4046193" y="3150887"/>
                    <a:pt x="4046193" y="3148073"/>
                    <a:pt x="4046193" y="3148073"/>
                  </a:cubicBezTo>
                  <a:cubicBezTo>
                    <a:pt x="4046193" y="3145263"/>
                    <a:pt x="4049003" y="3145263"/>
                    <a:pt x="4049003" y="3145263"/>
                  </a:cubicBezTo>
                  <a:cubicBezTo>
                    <a:pt x="4071498" y="3139639"/>
                    <a:pt x="4088372" y="3122768"/>
                    <a:pt x="4096805" y="3097461"/>
                  </a:cubicBezTo>
                  <a:close/>
                  <a:moveTo>
                    <a:pt x="3939345" y="3097461"/>
                  </a:moveTo>
                  <a:cubicBezTo>
                    <a:pt x="3947781" y="3119955"/>
                    <a:pt x="3964649" y="3139639"/>
                    <a:pt x="3987147" y="3145263"/>
                  </a:cubicBezTo>
                  <a:cubicBezTo>
                    <a:pt x="3989957" y="3145263"/>
                    <a:pt x="3989957" y="3148073"/>
                    <a:pt x="3989957" y="3148073"/>
                  </a:cubicBezTo>
                  <a:cubicBezTo>
                    <a:pt x="3989957" y="3150887"/>
                    <a:pt x="3987147" y="3150887"/>
                    <a:pt x="3987147" y="3150887"/>
                  </a:cubicBezTo>
                  <a:cubicBezTo>
                    <a:pt x="3964649" y="3156510"/>
                    <a:pt x="3947781" y="3173381"/>
                    <a:pt x="3942155" y="3195875"/>
                  </a:cubicBezTo>
                  <a:cubicBezTo>
                    <a:pt x="3942155" y="3198686"/>
                    <a:pt x="3939345" y="3198686"/>
                    <a:pt x="3939345" y="3198686"/>
                  </a:cubicBezTo>
                  <a:cubicBezTo>
                    <a:pt x="3936531" y="3198686"/>
                    <a:pt x="3936531" y="3195875"/>
                    <a:pt x="3936531" y="3195875"/>
                  </a:cubicBezTo>
                  <a:cubicBezTo>
                    <a:pt x="3930911" y="3173381"/>
                    <a:pt x="3914037" y="3156510"/>
                    <a:pt x="3891545" y="3150887"/>
                  </a:cubicBezTo>
                  <a:cubicBezTo>
                    <a:pt x="3888732" y="3150887"/>
                    <a:pt x="3888732" y="3148073"/>
                    <a:pt x="3888732" y="3148073"/>
                  </a:cubicBezTo>
                  <a:cubicBezTo>
                    <a:pt x="3888732" y="3145263"/>
                    <a:pt x="3891545" y="3145263"/>
                    <a:pt x="3891545" y="3145263"/>
                  </a:cubicBezTo>
                  <a:cubicBezTo>
                    <a:pt x="3914037" y="3139639"/>
                    <a:pt x="3930911" y="3122768"/>
                    <a:pt x="3939345" y="3097461"/>
                  </a:cubicBezTo>
                  <a:close/>
                  <a:moveTo>
                    <a:pt x="3784693" y="3097461"/>
                  </a:moveTo>
                  <a:cubicBezTo>
                    <a:pt x="3793130" y="3119955"/>
                    <a:pt x="3809998" y="3139639"/>
                    <a:pt x="3832496" y="3145263"/>
                  </a:cubicBezTo>
                  <a:cubicBezTo>
                    <a:pt x="3835306" y="3145263"/>
                    <a:pt x="3835306" y="3148073"/>
                    <a:pt x="3835306" y="3148073"/>
                  </a:cubicBezTo>
                  <a:cubicBezTo>
                    <a:pt x="3835306" y="3150887"/>
                    <a:pt x="3832496" y="3150887"/>
                    <a:pt x="3832496" y="3150887"/>
                  </a:cubicBezTo>
                  <a:cubicBezTo>
                    <a:pt x="3809998" y="3156510"/>
                    <a:pt x="3793130" y="3173381"/>
                    <a:pt x="3787504" y="3195875"/>
                  </a:cubicBezTo>
                  <a:cubicBezTo>
                    <a:pt x="3787504" y="3198686"/>
                    <a:pt x="3784693" y="3198686"/>
                    <a:pt x="3784693" y="3198686"/>
                  </a:cubicBezTo>
                  <a:cubicBezTo>
                    <a:pt x="3781880" y="3198686"/>
                    <a:pt x="3781880" y="3195875"/>
                    <a:pt x="3781880" y="3195875"/>
                  </a:cubicBezTo>
                  <a:cubicBezTo>
                    <a:pt x="3776260" y="3173381"/>
                    <a:pt x="3759386" y="3156510"/>
                    <a:pt x="3736894" y="3150887"/>
                  </a:cubicBezTo>
                  <a:cubicBezTo>
                    <a:pt x="3734081" y="3150887"/>
                    <a:pt x="3734081" y="3148073"/>
                    <a:pt x="3734081" y="3148073"/>
                  </a:cubicBezTo>
                  <a:cubicBezTo>
                    <a:pt x="3734081" y="3145263"/>
                    <a:pt x="3736894" y="3145263"/>
                    <a:pt x="3736894" y="3145263"/>
                  </a:cubicBezTo>
                  <a:cubicBezTo>
                    <a:pt x="3759386" y="3139639"/>
                    <a:pt x="3776260" y="3122768"/>
                    <a:pt x="3784693" y="3097461"/>
                  </a:cubicBezTo>
                  <a:close/>
                  <a:moveTo>
                    <a:pt x="3630045" y="3097461"/>
                  </a:moveTo>
                  <a:cubicBezTo>
                    <a:pt x="3638482" y="3119955"/>
                    <a:pt x="3655350" y="3139639"/>
                    <a:pt x="3677848" y="3145263"/>
                  </a:cubicBezTo>
                  <a:cubicBezTo>
                    <a:pt x="3680658" y="3145263"/>
                    <a:pt x="3680658" y="3148073"/>
                    <a:pt x="3680658" y="3148073"/>
                  </a:cubicBezTo>
                  <a:cubicBezTo>
                    <a:pt x="3680658" y="3150887"/>
                    <a:pt x="3677848" y="3150887"/>
                    <a:pt x="3677848" y="3150887"/>
                  </a:cubicBezTo>
                  <a:cubicBezTo>
                    <a:pt x="3655350" y="3156510"/>
                    <a:pt x="3638482" y="3173381"/>
                    <a:pt x="3632856" y="3195875"/>
                  </a:cubicBezTo>
                  <a:cubicBezTo>
                    <a:pt x="3632856" y="3198686"/>
                    <a:pt x="3630045" y="3198686"/>
                    <a:pt x="3630045" y="3198686"/>
                  </a:cubicBezTo>
                  <a:cubicBezTo>
                    <a:pt x="3627232" y="3198686"/>
                    <a:pt x="3627232" y="3195875"/>
                    <a:pt x="3627232" y="3195875"/>
                  </a:cubicBezTo>
                  <a:cubicBezTo>
                    <a:pt x="3621612" y="3173381"/>
                    <a:pt x="3604738" y="3156510"/>
                    <a:pt x="3582246" y="3150887"/>
                  </a:cubicBezTo>
                  <a:cubicBezTo>
                    <a:pt x="3579433" y="3150887"/>
                    <a:pt x="3579433" y="3148073"/>
                    <a:pt x="3579433" y="3148073"/>
                  </a:cubicBezTo>
                  <a:cubicBezTo>
                    <a:pt x="3579433" y="3145263"/>
                    <a:pt x="3582246" y="3145263"/>
                    <a:pt x="3582246" y="3145263"/>
                  </a:cubicBezTo>
                  <a:cubicBezTo>
                    <a:pt x="3604738" y="3139639"/>
                    <a:pt x="3621612" y="3122768"/>
                    <a:pt x="3630045" y="3097461"/>
                  </a:cubicBezTo>
                  <a:close/>
                  <a:moveTo>
                    <a:pt x="3472581" y="3097461"/>
                  </a:moveTo>
                  <a:cubicBezTo>
                    <a:pt x="3481018" y="3119955"/>
                    <a:pt x="3500700" y="3139639"/>
                    <a:pt x="3520384" y="3145263"/>
                  </a:cubicBezTo>
                  <a:cubicBezTo>
                    <a:pt x="3523194" y="3145263"/>
                    <a:pt x="3523194" y="3148073"/>
                    <a:pt x="3523194" y="3148073"/>
                  </a:cubicBezTo>
                  <a:cubicBezTo>
                    <a:pt x="3523194" y="3150887"/>
                    <a:pt x="3520384" y="3150887"/>
                    <a:pt x="3520384" y="3150887"/>
                  </a:cubicBezTo>
                  <a:cubicBezTo>
                    <a:pt x="3497889" y="3156510"/>
                    <a:pt x="3481018" y="3173381"/>
                    <a:pt x="3475395" y="3195875"/>
                  </a:cubicBezTo>
                  <a:cubicBezTo>
                    <a:pt x="3475395" y="3198686"/>
                    <a:pt x="3472581" y="3198686"/>
                    <a:pt x="3472581" y="3198686"/>
                  </a:cubicBezTo>
                  <a:cubicBezTo>
                    <a:pt x="3469771" y="3198686"/>
                    <a:pt x="3469771" y="3195875"/>
                    <a:pt x="3469771" y="3195875"/>
                  </a:cubicBezTo>
                  <a:cubicBezTo>
                    <a:pt x="3464148" y="3173381"/>
                    <a:pt x="3447277" y="3156510"/>
                    <a:pt x="3424782" y="3150887"/>
                  </a:cubicBezTo>
                  <a:cubicBezTo>
                    <a:pt x="3421969" y="3150887"/>
                    <a:pt x="3421969" y="3148073"/>
                    <a:pt x="3421969" y="3148073"/>
                  </a:cubicBezTo>
                  <a:cubicBezTo>
                    <a:pt x="3421969" y="3145263"/>
                    <a:pt x="3424782" y="3145263"/>
                    <a:pt x="3424782" y="3145263"/>
                  </a:cubicBezTo>
                  <a:cubicBezTo>
                    <a:pt x="3447277" y="3139639"/>
                    <a:pt x="3464148" y="3122768"/>
                    <a:pt x="3472581" y="3097461"/>
                  </a:cubicBezTo>
                  <a:close/>
                  <a:moveTo>
                    <a:pt x="3317933" y="3097461"/>
                  </a:moveTo>
                  <a:cubicBezTo>
                    <a:pt x="3326370" y="3119955"/>
                    <a:pt x="3343241" y="3139639"/>
                    <a:pt x="3365736" y="3145263"/>
                  </a:cubicBezTo>
                  <a:cubicBezTo>
                    <a:pt x="3368546" y="3145263"/>
                    <a:pt x="3368546" y="3148073"/>
                    <a:pt x="3368546" y="3148073"/>
                  </a:cubicBezTo>
                  <a:cubicBezTo>
                    <a:pt x="3368546" y="3150887"/>
                    <a:pt x="3365736" y="3150887"/>
                    <a:pt x="3365736" y="3150887"/>
                  </a:cubicBezTo>
                  <a:cubicBezTo>
                    <a:pt x="3343241" y="3156510"/>
                    <a:pt x="3326370" y="3173381"/>
                    <a:pt x="3320747" y="3195875"/>
                  </a:cubicBezTo>
                  <a:cubicBezTo>
                    <a:pt x="3320747" y="3198686"/>
                    <a:pt x="3317933" y="3198686"/>
                    <a:pt x="3317933" y="3198686"/>
                  </a:cubicBezTo>
                  <a:cubicBezTo>
                    <a:pt x="3315123" y="3198686"/>
                    <a:pt x="3315123" y="3195875"/>
                    <a:pt x="3315123" y="3195875"/>
                  </a:cubicBezTo>
                  <a:cubicBezTo>
                    <a:pt x="3309500" y="3173381"/>
                    <a:pt x="3292629" y="3156510"/>
                    <a:pt x="3270134" y="3150887"/>
                  </a:cubicBezTo>
                  <a:cubicBezTo>
                    <a:pt x="3267321" y="3150887"/>
                    <a:pt x="3267321" y="3148073"/>
                    <a:pt x="3267321" y="3148073"/>
                  </a:cubicBezTo>
                  <a:cubicBezTo>
                    <a:pt x="3267321" y="3145263"/>
                    <a:pt x="3270134" y="3145263"/>
                    <a:pt x="3270134" y="3145263"/>
                  </a:cubicBezTo>
                  <a:cubicBezTo>
                    <a:pt x="3292629" y="3139639"/>
                    <a:pt x="3309500" y="3122768"/>
                    <a:pt x="3317933" y="3097461"/>
                  </a:cubicBezTo>
                  <a:close/>
                  <a:moveTo>
                    <a:pt x="3163283" y="3097461"/>
                  </a:moveTo>
                  <a:cubicBezTo>
                    <a:pt x="3171719" y="3119955"/>
                    <a:pt x="3188590" y="3139639"/>
                    <a:pt x="3211085" y="3145263"/>
                  </a:cubicBezTo>
                  <a:cubicBezTo>
                    <a:pt x="3213895" y="3145263"/>
                    <a:pt x="3213895" y="3148073"/>
                    <a:pt x="3213895" y="3148073"/>
                  </a:cubicBezTo>
                  <a:cubicBezTo>
                    <a:pt x="3213895" y="3150887"/>
                    <a:pt x="3211085" y="3150887"/>
                    <a:pt x="3211085" y="3150887"/>
                  </a:cubicBezTo>
                  <a:cubicBezTo>
                    <a:pt x="3188590" y="3156510"/>
                    <a:pt x="3171719" y="3173381"/>
                    <a:pt x="3166096" y="3195875"/>
                  </a:cubicBezTo>
                  <a:cubicBezTo>
                    <a:pt x="3166096" y="3198686"/>
                    <a:pt x="3163283" y="3198686"/>
                    <a:pt x="3163283" y="3198686"/>
                  </a:cubicBezTo>
                  <a:cubicBezTo>
                    <a:pt x="3160472" y="3198686"/>
                    <a:pt x="3160472" y="3195875"/>
                    <a:pt x="3160472" y="3195875"/>
                  </a:cubicBezTo>
                  <a:cubicBezTo>
                    <a:pt x="3154849" y="3173381"/>
                    <a:pt x="3137978" y="3156510"/>
                    <a:pt x="3115483" y="3150887"/>
                  </a:cubicBezTo>
                  <a:cubicBezTo>
                    <a:pt x="3112670" y="3150887"/>
                    <a:pt x="3112670" y="3148073"/>
                    <a:pt x="3112670" y="3148073"/>
                  </a:cubicBezTo>
                  <a:cubicBezTo>
                    <a:pt x="3112670" y="3145263"/>
                    <a:pt x="3115483" y="3145263"/>
                    <a:pt x="3115483" y="3145263"/>
                  </a:cubicBezTo>
                  <a:cubicBezTo>
                    <a:pt x="3137978" y="3139639"/>
                    <a:pt x="3154849" y="3122768"/>
                    <a:pt x="3163283" y="3097461"/>
                  </a:cubicBezTo>
                  <a:close/>
                  <a:moveTo>
                    <a:pt x="3005823" y="3097461"/>
                  </a:moveTo>
                  <a:cubicBezTo>
                    <a:pt x="3014257" y="3119955"/>
                    <a:pt x="3033942" y="3139639"/>
                    <a:pt x="3053626" y="3145263"/>
                  </a:cubicBezTo>
                  <a:cubicBezTo>
                    <a:pt x="3056436" y="3145263"/>
                    <a:pt x="3056436" y="3148073"/>
                    <a:pt x="3056436" y="3148073"/>
                  </a:cubicBezTo>
                  <a:cubicBezTo>
                    <a:pt x="3056436" y="3150887"/>
                    <a:pt x="3053626" y="3150887"/>
                    <a:pt x="3053626" y="3150887"/>
                  </a:cubicBezTo>
                  <a:cubicBezTo>
                    <a:pt x="3031128" y="3156510"/>
                    <a:pt x="3014257" y="3173381"/>
                    <a:pt x="3008634" y="3195875"/>
                  </a:cubicBezTo>
                  <a:cubicBezTo>
                    <a:pt x="3008634" y="3198686"/>
                    <a:pt x="3005823" y="3198686"/>
                    <a:pt x="3005823" y="3198686"/>
                  </a:cubicBezTo>
                  <a:cubicBezTo>
                    <a:pt x="3003010" y="3198686"/>
                    <a:pt x="3003010" y="3195875"/>
                    <a:pt x="3003010" y="3195875"/>
                  </a:cubicBezTo>
                  <a:cubicBezTo>
                    <a:pt x="2997390" y="3173381"/>
                    <a:pt x="2980516" y="3156510"/>
                    <a:pt x="2958021" y="3150887"/>
                  </a:cubicBezTo>
                  <a:cubicBezTo>
                    <a:pt x="2955211" y="3150887"/>
                    <a:pt x="2955211" y="3148073"/>
                    <a:pt x="2955211" y="3148073"/>
                  </a:cubicBezTo>
                  <a:cubicBezTo>
                    <a:pt x="2955211" y="3145263"/>
                    <a:pt x="2958021" y="3145263"/>
                    <a:pt x="2958021" y="3145263"/>
                  </a:cubicBezTo>
                  <a:cubicBezTo>
                    <a:pt x="2980516" y="3139639"/>
                    <a:pt x="2997390" y="3122768"/>
                    <a:pt x="3005823" y="3097461"/>
                  </a:cubicBezTo>
                  <a:close/>
                  <a:moveTo>
                    <a:pt x="2851172" y="3097461"/>
                  </a:moveTo>
                  <a:cubicBezTo>
                    <a:pt x="2859606" y="3119955"/>
                    <a:pt x="2876477" y="3139639"/>
                    <a:pt x="2898975" y="3145263"/>
                  </a:cubicBezTo>
                  <a:cubicBezTo>
                    <a:pt x="2901785" y="3145263"/>
                    <a:pt x="2901785" y="3148073"/>
                    <a:pt x="2901785" y="3148073"/>
                  </a:cubicBezTo>
                  <a:cubicBezTo>
                    <a:pt x="2901785" y="3150887"/>
                    <a:pt x="2898975" y="3150887"/>
                    <a:pt x="2898975" y="3150887"/>
                  </a:cubicBezTo>
                  <a:cubicBezTo>
                    <a:pt x="2876477" y="3156510"/>
                    <a:pt x="2859606" y="3173381"/>
                    <a:pt x="2853983" y="3195875"/>
                  </a:cubicBezTo>
                  <a:cubicBezTo>
                    <a:pt x="2853983" y="3198686"/>
                    <a:pt x="2851172" y="3198686"/>
                    <a:pt x="2851172" y="3198686"/>
                  </a:cubicBezTo>
                  <a:cubicBezTo>
                    <a:pt x="2848359" y="3198686"/>
                    <a:pt x="2848359" y="3195875"/>
                    <a:pt x="2848359" y="3195875"/>
                  </a:cubicBezTo>
                  <a:cubicBezTo>
                    <a:pt x="2842739" y="3173381"/>
                    <a:pt x="2825865" y="3156510"/>
                    <a:pt x="2803370" y="3150887"/>
                  </a:cubicBezTo>
                  <a:cubicBezTo>
                    <a:pt x="2800560" y="3150887"/>
                    <a:pt x="2800560" y="3148073"/>
                    <a:pt x="2800560" y="3148073"/>
                  </a:cubicBezTo>
                  <a:cubicBezTo>
                    <a:pt x="2800560" y="3145263"/>
                    <a:pt x="2803370" y="3145263"/>
                    <a:pt x="2803370" y="3145263"/>
                  </a:cubicBezTo>
                  <a:cubicBezTo>
                    <a:pt x="2825865" y="3139639"/>
                    <a:pt x="2842739" y="3122768"/>
                    <a:pt x="2851172" y="3097461"/>
                  </a:cubicBezTo>
                  <a:close/>
                  <a:moveTo>
                    <a:pt x="2696525" y="3097461"/>
                  </a:moveTo>
                  <a:cubicBezTo>
                    <a:pt x="2704959" y="3119955"/>
                    <a:pt x="2721830" y="3139639"/>
                    <a:pt x="2744328" y="3145263"/>
                  </a:cubicBezTo>
                  <a:cubicBezTo>
                    <a:pt x="2747138" y="3145263"/>
                    <a:pt x="2747138" y="3148073"/>
                    <a:pt x="2747138" y="3148073"/>
                  </a:cubicBezTo>
                  <a:cubicBezTo>
                    <a:pt x="2747138" y="3150887"/>
                    <a:pt x="2744328" y="3150887"/>
                    <a:pt x="2744328" y="3150887"/>
                  </a:cubicBezTo>
                  <a:cubicBezTo>
                    <a:pt x="2721830" y="3156510"/>
                    <a:pt x="2704959" y="3173381"/>
                    <a:pt x="2699336" y="3195875"/>
                  </a:cubicBezTo>
                  <a:cubicBezTo>
                    <a:pt x="2699336" y="3198686"/>
                    <a:pt x="2696525" y="3198686"/>
                    <a:pt x="2696525" y="3198686"/>
                  </a:cubicBezTo>
                  <a:cubicBezTo>
                    <a:pt x="2693712" y="3198686"/>
                    <a:pt x="2693712" y="3195875"/>
                    <a:pt x="2693712" y="3195875"/>
                  </a:cubicBezTo>
                  <a:cubicBezTo>
                    <a:pt x="2688092" y="3173381"/>
                    <a:pt x="2671218" y="3156510"/>
                    <a:pt x="2648723" y="3150887"/>
                  </a:cubicBezTo>
                  <a:cubicBezTo>
                    <a:pt x="2645913" y="3150887"/>
                    <a:pt x="2645913" y="3148073"/>
                    <a:pt x="2645913" y="3148073"/>
                  </a:cubicBezTo>
                  <a:cubicBezTo>
                    <a:pt x="2645913" y="3145263"/>
                    <a:pt x="2648723" y="3145263"/>
                    <a:pt x="2648723" y="3145263"/>
                  </a:cubicBezTo>
                  <a:cubicBezTo>
                    <a:pt x="2671218" y="3139639"/>
                    <a:pt x="2688092" y="3122768"/>
                    <a:pt x="2696525" y="3097461"/>
                  </a:cubicBezTo>
                  <a:close/>
                  <a:moveTo>
                    <a:pt x="2539061" y="3097461"/>
                  </a:moveTo>
                  <a:cubicBezTo>
                    <a:pt x="2547497" y="3119955"/>
                    <a:pt x="2567179" y="3139639"/>
                    <a:pt x="2586863" y="3145263"/>
                  </a:cubicBezTo>
                  <a:cubicBezTo>
                    <a:pt x="2589673" y="3145263"/>
                    <a:pt x="2589673" y="3148073"/>
                    <a:pt x="2589673" y="3148073"/>
                  </a:cubicBezTo>
                  <a:cubicBezTo>
                    <a:pt x="2589673" y="3150887"/>
                    <a:pt x="2586863" y="3150887"/>
                    <a:pt x="2586863" y="3150887"/>
                  </a:cubicBezTo>
                  <a:cubicBezTo>
                    <a:pt x="2564365" y="3156510"/>
                    <a:pt x="2547497" y="3173381"/>
                    <a:pt x="2541874" y="3195875"/>
                  </a:cubicBezTo>
                  <a:cubicBezTo>
                    <a:pt x="2541874" y="3198686"/>
                    <a:pt x="2539061" y="3198686"/>
                    <a:pt x="2539061" y="3198686"/>
                  </a:cubicBezTo>
                  <a:cubicBezTo>
                    <a:pt x="2536247" y="3198686"/>
                    <a:pt x="2536247" y="3195875"/>
                    <a:pt x="2536247" y="3195875"/>
                  </a:cubicBezTo>
                  <a:cubicBezTo>
                    <a:pt x="2530627" y="3173381"/>
                    <a:pt x="2513756" y="3156510"/>
                    <a:pt x="2491261" y="3150887"/>
                  </a:cubicBezTo>
                  <a:cubicBezTo>
                    <a:pt x="2488448" y="3150887"/>
                    <a:pt x="2488448" y="3148073"/>
                    <a:pt x="2488448" y="3148073"/>
                  </a:cubicBezTo>
                  <a:cubicBezTo>
                    <a:pt x="2488448" y="3145263"/>
                    <a:pt x="2491261" y="3145263"/>
                    <a:pt x="2491261" y="3145263"/>
                  </a:cubicBezTo>
                  <a:cubicBezTo>
                    <a:pt x="2513756" y="3139639"/>
                    <a:pt x="2530627" y="3122768"/>
                    <a:pt x="2539061" y="3097461"/>
                  </a:cubicBezTo>
                  <a:close/>
                  <a:moveTo>
                    <a:pt x="2384413" y="3097461"/>
                  </a:moveTo>
                  <a:cubicBezTo>
                    <a:pt x="2392849" y="3119955"/>
                    <a:pt x="2409717" y="3139639"/>
                    <a:pt x="2432215" y="3145263"/>
                  </a:cubicBezTo>
                  <a:cubicBezTo>
                    <a:pt x="2435025" y="3145263"/>
                    <a:pt x="2435025" y="3148073"/>
                    <a:pt x="2435025" y="3148073"/>
                  </a:cubicBezTo>
                  <a:cubicBezTo>
                    <a:pt x="2435025" y="3150887"/>
                    <a:pt x="2432215" y="3150887"/>
                    <a:pt x="2432215" y="3150887"/>
                  </a:cubicBezTo>
                  <a:cubicBezTo>
                    <a:pt x="2409717" y="3156510"/>
                    <a:pt x="2392849" y="3173381"/>
                    <a:pt x="2387226" y="3195875"/>
                  </a:cubicBezTo>
                  <a:cubicBezTo>
                    <a:pt x="2387226" y="3198686"/>
                    <a:pt x="2384413" y="3198686"/>
                    <a:pt x="2384413" y="3198686"/>
                  </a:cubicBezTo>
                  <a:cubicBezTo>
                    <a:pt x="2381599" y="3198686"/>
                    <a:pt x="2381599" y="3195875"/>
                    <a:pt x="2381599" y="3195875"/>
                  </a:cubicBezTo>
                  <a:cubicBezTo>
                    <a:pt x="2375979" y="3173381"/>
                    <a:pt x="2359108" y="3156510"/>
                    <a:pt x="2336613" y="3150887"/>
                  </a:cubicBezTo>
                  <a:cubicBezTo>
                    <a:pt x="2333800" y="3150887"/>
                    <a:pt x="2333800" y="3148073"/>
                    <a:pt x="2333800" y="3148073"/>
                  </a:cubicBezTo>
                  <a:cubicBezTo>
                    <a:pt x="2333800" y="3145263"/>
                    <a:pt x="2336613" y="3145263"/>
                    <a:pt x="2336613" y="3145263"/>
                  </a:cubicBezTo>
                  <a:cubicBezTo>
                    <a:pt x="2359108" y="3139639"/>
                    <a:pt x="2375979" y="3122768"/>
                    <a:pt x="2384413" y="3097461"/>
                  </a:cubicBezTo>
                  <a:close/>
                  <a:moveTo>
                    <a:pt x="2229761" y="3097461"/>
                  </a:moveTo>
                  <a:cubicBezTo>
                    <a:pt x="2238198" y="3119955"/>
                    <a:pt x="2255066" y="3139639"/>
                    <a:pt x="2277564" y="3145263"/>
                  </a:cubicBezTo>
                  <a:cubicBezTo>
                    <a:pt x="2280374" y="3145263"/>
                    <a:pt x="2280374" y="3148073"/>
                    <a:pt x="2280374" y="3148073"/>
                  </a:cubicBezTo>
                  <a:cubicBezTo>
                    <a:pt x="2280374" y="3150887"/>
                    <a:pt x="2277564" y="3150887"/>
                    <a:pt x="2277564" y="3150887"/>
                  </a:cubicBezTo>
                  <a:cubicBezTo>
                    <a:pt x="2255066" y="3156510"/>
                    <a:pt x="2238198" y="3173381"/>
                    <a:pt x="2232575" y="3195875"/>
                  </a:cubicBezTo>
                  <a:cubicBezTo>
                    <a:pt x="2232575" y="3198686"/>
                    <a:pt x="2229761" y="3198686"/>
                    <a:pt x="2229761" y="3198686"/>
                  </a:cubicBezTo>
                  <a:cubicBezTo>
                    <a:pt x="2226948" y="3198686"/>
                    <a:pt x="2226948" y="3195875"/>
                    <a:pt x="2226948" y="3195875"/>
                  </a:cubicBezTo>
                  <a:cubicBezTo>
                    <a:pt x="2221328" y="3173381"/>
                    <a:pt x="2204457" y="3156510"/>
                    <a:pt x="2181962" y="3150887"/>
                  </a:cubicBezTo>
                  <a:cubicBezTo>
                    <a:pt x="2179149" y="3150887"/>
                    <a:pt x="2179149" y="3148073"/>
                    <a:pt x="2179149" y="3148073"/>
                  </a:cubicBezTo>
                  <a:cubicBezTo>
                    <a:pt x="2179149" y="3145263"/>
                    <a:pt x="2181962" y="3145263"/>
                    <a:pt x="2181962" y="3145263"/>
                  </a:cubicBezTo>
                  <a:cubicBezTo>
                    <a:pt x="2204457" y="3139639"/>
                    <a:pt x="2221328" y="3122768"/>
                    <a:pt x="2229761" y="3097461"/>
                  </a:cubicBezTo>
                  <a:close/>
                  <a:moveTo>
                    <a:pt x="2075115" y="3097461"/>
                  </a:moveTo>
                  <a:cubicBezTo>
                    <a:pt x="2080738" y="3119955"/>
                    <a:pt x="2100419" y="3139639"/>
                    <a:pt x="2122917" y="3145263"/>
                  </a:cubicBezTo>
                  <a:cubicBezTo>
                    <a:pt x="2125727" y="3145263"/>
                    <a:pt x="2125727" y="3148073"/>
                    <a:pt x="2125727" y="3148073"/>
                  </a:cubicBezTo>
                  <a:cubicBezTo>
                    <a:pt x="2125727" y="3150887"/>
                    <a:pt x="2122917" y="3150887"/>
                    <a:pt x="2122917" y="3150887"/>
                  </a:cubicBezTo>
                  <a:cubicBezTo>
                    <a:pt x="2100419" y="3156510"/>
                    <a:pt x="2083551" y="3173381"/>
                    <a:pt x="2077928" y="3195875"/>
                  </a:cubicBezTo>
                  <a:cubicBezTo>
                    <a:pt x="2077928" y="3198686"/>
                    <a:pt x="2075115" y="3198686"/>
                    <a:pt x="2075115" y="3198686"/>
                  </a:cubicBezTo>
                  <a:cubicBezTo>
                    <a:pt x="2072301" y="3198686"/>
                    <a:pt x="2072301" y="3195875"/>
                    <a:pt x="2072301" y="3195875"/>
                  </a:cubicBezTo>
                  <a:cubicBezTo>
                    <a:pt x="2066681" y="3173381"/>
                    <a:pt x="2049810" y="3156510"/>
                    <a:pt x="2027315" y="3150887"/>
                  </a:cubicBezTo>
                  <a:cubicBezTo>
                    <a:pt x="2024502" y="3150887"/>
                    <a:pt x="2024502" y="3148073"/>
                    <a:pt x="2024502" y="3148073"/>
                  </a:cubicBezTo>
                  <a:cubicBezTo>
                    <a:pt x="2024502" y="3145263"/>
                    <a:pt x="2027315" y="3145263"/>
                    <a:pt x="2027315" y="3145263"/>
                  </a:cubicBezTo>
                  <a:cubicBezTo>
                    <a:pt x="2049810" y="3139639"/>
                    <a:pt x="2066681" y="3122768"/>
                    <a:pt x="2075115" y="3097461"/>
                  </a:cubicBezTo>
                  <a:close/>
                  <a:moveTo>
                    <a:pt x="1917652" y="3097461"/>
                  </a:moveTo>
                  <a:cubicBezTo>
                    <a:pt x="1926086" y="3119955"/>
                    <a:pt x="1942957" y="3139639"/>
                    <a:pt x="1965455" y="3145263"/>
                  </a:cubicBezTo>
                  <a:cubicBezTo>
                    <a:pt x="1968265" y="3145263"/>
                    <a:pt x="1968265" y="3148073"/>
                    <a:pt x="1968265" y="3148073"/>
                  </a:cubicBezTo>
                  <a:cubicBezTo>
                    <a:pt x="1968265" y="3150887"/>
                    <a:pt x="1965455" y="3150887"/>
                    <a:pt x="1965455" y="3150887"/>
                  </a:cubicBezTo>
                  <a:cubicBezTo>
                    <a:pt x="1942957" y="3156510"/>
                    <a:pt x="1926086" y="3173381"/>
                    <a:pt x="1920463" y="3195875"/>
                  </a:cubicBezTo>
                  <a:cubicBezTo>
                    <a:pt x="1920463" y="3198686"/>
                    <a:pt x="1917652" y="3198686"/>
                    <a:pt x="1917652" y="3198686"/>
                  </a:cubicBezTo>
                  <a:cubicBezTo>
                    <a:pt x="1914839" y="3198686"/>
                    <a:pt x="1914839" y="3195875"/>
                    <a:pt x="1914839" y="3195875"/>
                  </a:cubicBezTo>
                  <a:cubicBezTo>
                    <a:pt x="1909219" y="3173381"/>
                    <a:pt x="1892345" y="3156510"/>
                    <a:pt x="1869850" y="3150887"/>
                  </a:cubicBezTo>
                  <a:cubicBezTo>
                    <a:pt x="1867040" y="3150887"/>
                    <a:pt x="1867040" y="3148073"/>
                    <a:pt x="1867040" y="3148073"/>
                  </a:cubicBezTo>
                  <a:cubicBezTo>
                    <a:pt x="1867040" y="3145263"/>
                    <a:pt x="1869850" y="3145263"/>
                    <a:pt x="1869850" y="3145263"/>
                  </a:cubicBezTo>
                  <a:cubicBezTo>
                    <a:pt x="1892345" y="3139639"/>
                    <a:pt x="1909219" y="3122768"/>
                    <a:pt x="1917652" y="3097461"/>
                  </a:cubicBezTo>
                  <a:close/>
                  <a:moveTo>
                    <a:pt x="1763004" y="3097461"/>
                  </a:moveTo>
                  <a:cubicBezTo>
                    <a:pt x="1771438" y="3119955"/>
                    <a:pt x="1788309" y="3139639"/>
                    <a:pt x="1810807" y="3145263"/>
                  </a:cubicBezTo>
                  <a:cubicBezTo>
                    <a:pt x="1813617" y="3145263"/>
                    <a:pt x="1813617" y="3148073"/>
                    <a:pt x="1813617" y="3148073"/>
                  </a:cubicBezTo>
                  <a:cubicBezTo>
                    <a:pt x="1813617" y="3150887"/>
                    <a:pt x="1810807" y="3150887"/>
                    <a:pt x="1810807" y="3150887"/>
                  </a:cubicBezTo>
                  <a:cubicBezTo>
                    <a:pt x="1788309" y="3156510"/>
                    <a:pt x="1771438" y="3173381"/>
                    <a:pt x="1765815" y="3195875"/>
                  </a:cubicBezTo>
                  <a:cubicBezTo>
                    <a:pt x="1765815" y="3198686"/>
                    <a:pt x="1763004" y="3198686"/>
                    <a:pt x="1763004" y="3198686"/>
                  </a:cubicBezTo>
                  <a:cubicBezTo>
                    <a:pt x="1760191" y="3198686"/>
                    <a:pt x="1760191" y="3195875"/>
                    <a:pt x="1760191" y="3195875"/>
                  </a:cubicBezTo>
                  <a:cubicBezTo>
                    <a:pt x="1754571" y="3173381"/>
                    <a:pt x="1737697" y="3156510"/>
                    <a:pt x="1715202" y="3150887"/>
                  </a:cubicBezTo>
                  <a:cubicBezTo>
                    <a:pt x="1712392" y="3150887"/>
                    <a:pt x="1712392" y="3148073"/>
                    <a:pt x="1712392" y="3148073"/>
                  </a:cubicBezTo>
                  <a:cubicBezTo>
                    <a:pt x="1712392" y="3145263"/>
                    <a:pt x="1715202" y="3145263"/>
                    <a:pt x="1715202" y="3145263"/>
                  </a:cubicBezTo>
                  <a:cubicBezTo>
                    <a:pt x="1737697" y="3139639"/>
                    <a:pt x="1754571" y="3122768"/>
                    <a:pt x="1763004" y="3097461"/>
                  </a:cubicBezTo>
                  <a:close/>
                  <a:moveTo>
                    <a:pt x="1608353" y="3097461"/>
                  </a:moveTo>
                  <a:cubicBezTo>
                    <a:pt x="1613977" y="3119955"/>
                    <a:pt x="1633658" y="3139639"/>
                    <a:pt x="1656156" y="3145263"/>
                  </a:cubicBezTo>
                  <a:cubicBezTo>
                    <a:pt x="1658966" y="3145263"/>
                    <a:pt x="1658966" y="3148073"/>
                    <a:pt x="1658966" y="3148073"/>
                  </a:cubicBezTo>
                  <a:cubicBezTo>
                    <a:pt x="1658966" y="3150887"/>
                    <a:pt x="1656156" y="3150887"/>
                    <a:pt x="1656156" y="3150887"/>
                  </a:cubicBezTo>
                  <a:cubicBezTo>
                    <a:pt x="1633658" y="3156510"/>
                    <a:pt x="1616787" y="3173381"/>
                    <a:pt x="1611164" y="3195875"/>
                  </a:cubicBezTo>
                  <a:cubicBezTo>
                    <a:pt x="1611164" y="3198686"/>
                    <a:pt x="1608353" y="3198686"/>
                    <a:pt x="1608353" y="3198686"/>
                  </a:cubicBezTo>
                  <a:cubicBezTo>
                    <a:pt x="1605540" y="3198686"/>
                    <a:pt x="1605540" y="3195875"/>
                    <a:pt x="1605540" y="3195875"/>
                  </a:cubicBezTo>
                  <a:cubicBezTo>
                    <a:pt x="1599920" y="3173381"/>
                    <a:pt x="1583046" y="3156510"/>
                    <a:pt x="1560551" y="3150887"/>
                  </a:cubicBezTo>
                  <a:cubicBezTo>
                    <a:pt x="1557741" y="3150887"/>
                    <a:pt x="1557741" y="3148073"/>
                    <a:pt x="1557741" y="3148073"/>
                  </a:cubicBezTo>
                  <a:cubicBezTo>
                    <a:pt x="1557741" y="3145263"/>
                    <a:pt x="1560551" y="3145263"/>
                    <a:pt x="1560551" y="3145263"/>
                  </a:cubicBezTo>
                  <a:cubicBezTo>
                    <a:pt x="1583046" y="3139639"/>
                    <a:pt x="1599920" y="3122768"/>
                    <a:pt x="1608353" y="3097461"/>
                  </a:cubicBezTo>
                  <a:close/>
                  <a:moveTo>
                    <a:pt x="1450892" y="3097461"/>
                  </a:moveTo>
                  <a:cubicBezTo>
                    <a:pt x="1459326" y="3119955"/>
                    <a:pt x="1476197" y="3139639"/>
                    <a:pt x="1498695" y="3145263"/>
                  </a:cubicBezTo>
                  <a:cubicBezTo>
                    <a:pt x="1501505" y="3145263"/>
                    <a:pt x="1501505" y="3148073"/>
                    <a:pt x="1501505" y="3148073"/>
                  </a:cubicBezTo>
                  <a:cubicBezTo>
                    <a:pt x="1501505" y="3150887"/>
                    <a:pt x="1498695" y="3150887"/>
                    <a:pt x="1498695" y="3150887"/>
                  </a:cubicBezTo>
                  <a:cubicBezTo>
                    <a:pt x="1476197" y="3156510"/>
                    <a:pt x="1459326" y="3173381"/>
                    <a:pt x="1453706" y="3195875"/>
                  </a:cubicBezTo>
                  <a:cubicBezTo>
                    <a:pt x="1453706" y="3198686"/>
                    <a:pt x="1450892" y="3198686"/>
                    <a:pt x="1450892" y="3198686"/>
                  </a:cubicBezTo>
                  <a:cubicBezTo>
                    <a:pt x="1448079" y="3198686"/>
                    <a:pt x="1448079" y="3195875"/>
                    <a:pt x="1448079" y="3195875"/>
                  </a:cubicBezTo>
                  <a:cubicBezTo>
                    <a:pt x="1442458" y="3173381"/>
                    <a:pt x="1425587" y="3156510"/>
                    <a:pt x="1403090" y="3150887"/>
                  </a:cubicBezTo>
                  <a:cubicBezTo>
                    <a:pt x="1400280" y="3150887"/>
                    <a:pt x="1400280" y="3148073"/>
                    <a:pt x="1400280" y="3148073"/>
                  </a:cubicBezTo>
                  <a:cubicBezTo>
                    <a:pt x="1400280" y="3145263"/>
                    <a:pt x="1403090" y="3145263"/>
                    <a:pt x="1403090" y="3145263"/>
                  </a:cubicBezTo>
                  <a:cubicBezTo>
                    <a:pt x="1425587" y="3139639"/>
                    <a:pt x="1442458" y="3122768"/>
                    <a:pt x="1450892" y="3097461"/>
                  </a:cubicBezTo>
                  <a:close/>
                  <a:moveTo>
                    <a:pt x="1296244" y="3097461"/>
                  </a:moveTo>
                  <a:cubicBezTo>
                    <a:pt x="1304678" y="3119955"/>
                    <a:pt x="1321549" y="3139639"/>
                    <a:pt x="1344046" y="3145263"/>
                  </a:cubicBezTo>
                  <a:cubicBezTo>
                    <a:pt x="1346857" y="3145263"/>
                    <a:pt x="1346857" y="3148073"/>
                    <a:pt x="1346857" y="3148073"/>
                  </a:cubicBezTo>
                  <a:cubicBezTo>
                    <a:pt x="1346857" y="3150887"/>
                    <a:pt x="1344046" y="3150887"/>
                    <a:pt x="1344046" y="3150887"/>
                  </a:cubicBezTo>
                  <a:cubicBezTo>
                    <a:pt x="1321549" y="3156510"/>
                    <a:pt x="1304678" y="3173381"/>
                    <a:pt x="1299058" y="3195875"/>
                  </a:cubicBezTo>
                  <a:cubicBezTo>
                    <a:pt x="1299058" y="3198686"/>
                    <a:pt x="1296244" y="3198686"/>
                    <a:pt x="1296244" y="3198686"/>
                  </a:cubicBezTo>
                  <a:cubicBezTo>
                    <a:pt x="1293431" y="3198686"/>
                    <a:pt x="1293431" y="3195875"/>
                    <a:pt x="1293431" y="3195875"/>
                  </a:cubicBezTo>
                  <a:cubicBezTo>
                    <a:pt x="1287810" y="3173381"/>
                    <a:pt x="1270939" y="3156510"/>
                    <a:pt x="1248442" y="3150887"/>
                  </a:cubicBezTo>
                  <a:cubicBezTo>
                    <a:pt x="1245632" y="3150887"/>
                    <a:pt x="1245632" y="3148073"/>
                    <a:pt x="1245632" y="3148073"/>
                  </a:cubicBezTo>
                  <a:cubicBezTo>
                    <a:pt x="1245632" y="3145263"/>
                    <a:pt x="1248442" y="3145263"/>
                    <a:pt x="1248442" y="3145263"/>
                  </a:cubicBezTo>
                  <a:cubicBezTo>
                    <a:pt x="1270939" y="3139639"/>
                    <a:pt x="1287810" y="3122768"/>
                    <a:pt x="1296244" y="3097461"/>
                  </a:cubicBezTo>
                  <a:close/>
                  <a:moveTo>
                    <a:pt x="1141593" y="3097461"/>
                  </a:moveTo>
                  <a:cubicBezTo>
                    <a:pt x="1150027" y="3119955"/>
                    <a:pt x="1166898" y="3139639"/>
                    <a:pt x="1189395" y="3145263"/>
                  </a:cubicBezTo>
                  <a:cubicBezTo>
                    <a:pt x="1192206" y="3145263"/>
                    <a:pt x="1192206" y="3148073"/>
                    <a:pt x="1192206" y="3148073"/>
                  </a:cubicBezTo>
                  <a:cubicBezTo>
                    <a:pt x="1192206" y="3150887"/>
                    <a:pt x="1189395" y="3150887"/>
                    <a:pt x="1189395" y="3150887"/>
                  </a:cubicBezTo>
                  <a:cubicBezTo>
                    <a:pt x="1166898" y="3156510"/>
                    <a:pt x="1150027" y="3173381"/>
                    <a:pt x="1144407" y="3195875"/>
                  </a:cubicBezTo>
                  <a:cubicBezTo>
                    <a:pt x="1144407" y="3198686"/>
                    <a:pt x="1141593" y="3198686"/>
                    <a:pt x="1141593" y="3198686"/>
                  </a:cubicBezTo>
                  <a:cubicBezTo>
                    <a:pt x="1138780" y="3198686"/>
                    <a:pt x="1138780" y="3195875"/>
                    <a:pt x="1138780" y="3195875"/>
                  </a:cubicBezTo>
                  <a:cubicBezTo>
                    <a:pt x="1133159" y="3173381"/>
                    <a:pt x="1116288" y="3156510"/>
                    <a:pt x="1093791" y="3150887"/>
                  </a:cubicBezTo>
                  <a:cubicBezTo>
                    <a:pt x="1090981" y="3150887"/>
                    <a:pt x="1090981" y="3148073"/>
                    <a:pt x="1090981" y="3148073"/>
                  </a:cubicBezTo>
                  <a:cubicBezTo>
                    <a:pt x="1090981" y="3145263"/>
                    <a:pt x="1093791" y="3145263"/>
                    <a:pt x="1093791" y="3145263"/>
                  </a:cubicBezTo>
                  <a:cubicBezTo>
                    <a:pt x="1116288" y="3139639"/>
                    <a:pt x="1133159" y="3122768"/>
                    <a:pt x="1141593" y="3097461"/>
                  </a:cubicBezTo>
                  <a:close/>
                  <a:moveTo>
                    <a:pt x="984132" y="3097461"/>
                  </a:moveTo>
                  <a:cubicBezTo>
                    <a:pt x="992566" y="3119955"/>
                    <a:pt x="1009437" y="3139639"/>
                    <a:pt x="1031934" y="3145263"/>
                  </a:cubicBezTo>
                  <a:cubicBezTo>
                    <a:pt x="1034745" y="3145263"/>
                    <a:pt x="1034745" y="3148073"/>
                    <a:pt x="1034745" y="3148073"/>
                  </a:cubicBezTo>
                  <a:cubicBezTo>
                    <a:pt x="1034745" y="3150887"/>
                    <a:pt x="1031934" y="3150887"/>
                    <a:pt x="1031934" y="3150887"/>
                  </a:cubicBezTo>
                  <a:cubicBezTo>
                    <a:pt x="1009437" y="3156510"/>
                    <a:pt x="992566" y="3173381"/>
                    <a:pt x="986946" y="3195875"/>
                  </a:cubicBezTo>
                  <a:cubicBezTo>
                    <a:pt x="986946" y="3198686"/>
                    <a:pt x="984132" y="3198686"/>
                    <a:pt x="984132" y="3198686"/>
                  </a:cubicBezTo>
                  <a:cubicBezTo>
                    <a:pt x="981319" y="3198686"/>
                    <a:pt x="981319" y="3195875"/>
                    <a:pt x="981319" y="3195875"/>
                  </a:cubicBezTo>
                  <a:cubicBezTo>
                    <a:pt x="975698" y="3173381"/>
                    <a:pt x="958827" y="3156510"/>
                    <a:pt x="936330" y="3150887"/>
                  </a:cubicBezTo>
                  <a:cubicBezTo>
                    <a:pt x="933520" y="3150887"/>
                    <a:pt x="933520" y="3148073"/>
                    <a:pt x="933520" y="3148073"/>
                  </a:cubicBezTo>
                  <a:cubicBezTo>
                    <a:pt x="933520" y="3145263"/>
                    <a:pt x="936330" y="3145263"/>
                    <a:pt x="936330" y="3145263"/>
                  </a:cubicBezTo>
                  <a:cubicBezTo>
                    <a:pt x="958827" y="3139639"/>
                    <a:pt x="975698" y="3122768"/>
                    <a:pt x="984132" y="3097461"/>
                  </a:cubicBezTo>
                  <a:close/>
                  <a:moveTo>
                    <a:pt x="829484" y="3097461"/>
                  </a:moveTo>
                  <a:cubicBezTo>
                    <a:pt x="837918" y="3119955"/>
                    <a:pt x="854789" y="3139639"/>
                    <a:pt x="877286" y="3145263"/>
                  </a:cubicBezTo>
                  <a:cubicBezTo>
                    <a:pt x="880097" y="3145263"/>
                    <a:pt x="880097" y="3148073"/>
                    <a:pt x="880097" y="3148073"/>
                  </a:cubicBezTo>
                  <a:cubicBezTo>
                    <a:pt x="880097" y="3150887"/>
                    <a:pt x="877286" y="3150887"/>
                    <a:pt x="877286" y="3150887"/>
                  </a:cubicBezTo>
                  <a:cubicBezTo>
                    <a:pt x="854789" y="3156510"/>
                    <a:pt x="837918" y="3173381"/>
                    <a:pt x="832298" y="3195875"/>
                  </a:cubicBezTo>
                  <a:cubicBezTo>
                    <a:pt x="832298" y="3198686"/>
                    <a:pt x="829484" y="3198686"/>
                    <a:pt x="829484" y="3198686"/>
                  </a:cubicBezTo>
                  <a:cubicBezTo>
                    <a:pt x="826671" y="3198686"/>
                    <a:pt x="826671" y="3195875"/>
                    <a:pt x="826671" y="3195875"/>
                  </a:cubicBezTo>
                  <a:cubicBezTo>
                    <a:pt x="821050" y="3173381"/>
                    <a:pt x="804179" y="3156510"/>
                    <a:pt x="781682" y="3150887"/>
                  </a:cubicBezTo>
                  <a:cubicBezTo>
                    <a:pt x="778872" y="3150887"/>
                    <a:pt x="778872" y="3148073"/>
                    <a:pt x="778872" y="3148073"/>
                  </a:cubicBezTo>
                  <a:cubicBezTo>
                    <a:pt x="778872" y="3145263"/>
                    <a:pt x="781682" y="3145263"/>
                    <a:pt x="781682" y="3145263"/>
                  </a:cubicBezTo>
                  <a:cubicBezTo>
                    <a:pt x="804179" y="3139639"/>
                    <a:pt x="821050" y="3122768"/>
                    <a:pt x="829484" y="3097461"/>
                  </a:cubicBezTo>
                  <a:close/>
                  <a:moveTo>
                    <a:pt x="674833" y="3097461"/>
                  </a:moveTo>
                  <a:cubicBezTo>
                    <a:pt x="683267" y="3119955"/>
                    <a:pt x="700138" y="3139639"/>
                    <a:pt x="722635" y="3145263"/>
                  </a:cubicBezTo>
                  <a:cubicBezTo>
                    <a:pt x="725446" y="3145263"/>
                    <a:pt x="725446" y="3148073"/>
                    <a:pt x="725446" y="3148073"/>
                  </a:cubicBezTo>
                  <a:cubicBezTo>
                    <a:pt x="725446" y="3150887"/>
                    <a:pt x="722635" y="3150887"/>
                    <a:pt x="722635" y="3150887"/>
                  </a:cubicBezTo>
                  <a:cubicBezTo>
                    <a:pt x="700138" y="3156510"/>
                    <a:pt x="683267" y="3173381"/>
                    <a:pt x="677647" y="3195875"/>
                  </a:cubicBezTo>
                  <a:cubicBezTo>
                    <a:pt x="677647" y="3198686"/>
                    <a:pt x="674833" y="3198686"/>
                    <a:pt x="674833" y="3198686"/>
                  </a:cubicBezTo>
                  <a:cubicBezTo>
                    <a:pt x="672020" y="3198686"/>
                    <a:pt x="672020" y="3195875"/>
                    <a:pt x="672020" y="3195875"/>
                  </a:cubicBezTo>
                  <a:cubicBezTo>
                    <a:pt x="666399" y="3173381"/>
                    <a:pt x="649528" y="3156510"/>
                    <a:pt x="627031" y="3150887"/>
                  </a:cubicBezTo>
                  <a:cubicBezTo>
                    <a:pt x="624221" y="3150887"/>
                    <a:pt x="624221" y="3148073"/>
                    <a:pt x="624221" y="3148073"/>
                  </a:cubicBezTo>
                  <a:cubicBezTo>
                    <a:pt x="624221" y="3145263"/>
                    <a:pt x="627031" y="3145263"/>
                    <a:pt x="627031" y="3145263"/>
                  </a:cubicBezTo>
                  <a:cubicBezTo>
                    <a:pt x="649528" y="3139639"/>
                    <a:pt x="666399" y="3122768"/>
                    <a:pt x="674833" y="3097461"/>
                  </a:cubicBezTo>
                  <a:close/>
                  <a:moveTo>
                    <a:pt x="517372" y="3097461"/>
                  </a:moveTo>
                  <a:cubicBezTo>
                    <a:pt x="525806" y="3119955"/>
                    <a:pt x="542677" y="3139639"/>
                    <a:pt x="565174" y="3145263"/>
                  </a:cubicBezTo>
                  <a:cubicBezTo>
                    <a:pt x="567985" y="3145263"/>
                    <a:pt x="567985" y="3148073"/>
                    <a:pt x="567985" y="3148073"/>
                  </a:cubicBezTo>
                  <a:cubicBezTo>
                    <a:pt x="567985" y="3150887"/>
                    <a:pt x="565174" y="3150887"/>
                    <a:pt x="565174" y="3150887"/>
                  </a:cubicBezTo>
                  <a:cubicBezTo>
                    <a:pt x="542677" y="3156510"/>
                    <a:pt x="525806" y="3173381"/>
                    <a:pt x="520183" y="3195875"/>
                  </a:cubicBezTo>
                  <a:cubicBezTo>
                    <a:pt x="520183" y="3198686"/>
                    <a:pt x="517372" y="3198686"/>
                    <a:pt x="517372" y="3198686"/>
                  </a:cubicBezTo>
                  <a:cubicBezTo>
                    <a:pt x="514559" y="3198686"/>
                    <a:pt x="514559" y="3195875"/>
                    <a:pt x="514559" y="3195875"/>
                  </a:cubicBezTo>
                  <a:cubicBezTo>
                    <a:pt x="508938" y="3173381"/>
                    <a:pt x="492065" y="3156510"/>
                    <a:pt x="469570" y="3150887"/>
                  </a:cubicBezTo>
                  <a:cubicBezTo>
                    <a:pt x="466760" y="3150887"/>
                    <a:pt x="466760" y="3148073"/>
                    <a:pt x="466760" y="3148073"/>
                  </a:cubicBezTo>
                  <a:cubicBezTo>
                    <a:pt x="466760" y="3145263"/>
                    <a:pt x="469570" y="3145263"/>
                    <a:pt x="469570" y="3145263"/>
                  </a:cubicBezTo>
                  <a:cubicBezTo>
                    <a:pt x="492065" y="3139639"/>
                    <a:pt x="508938" y="3122768"/>
                    <a:pt x="517372" y="3097461"/>
                  </a:cubicBezTo>
                  <a:close/>
                  <a:moveTo>
                    <a:pt x="362724" y="3097461"/>
                  </a:moveTo>
                  <a:cubicBezTo>
                    <a:pt x="371158" y="3119955"/>
                    <a:pt x="388029" y="3139639"/>
                    <a:pt x="410526" y="3145263"/>
                  </a:cubicBezTo>
                  <a:cubicBezTo>
                    <a:pt x="413337" y="3145263"/>
                    <a:pt x="413337" y="3148073"/>
                    <a:pt x="413337" y="3148073"/>
                  </a:cubicBezTo>
                  <a:cubicBezTo>
                    <a:pt x="413337" y="3150887"/>
                    <a:pt x="410526" y="3150887"/>
                    <a:pt x="410526" y="3150887"/>
                  </a:cubicBezTo>
                  <a:cubicBezTo>
                    <a:pt x="388029" y="3156510"/>
                    <a:pt x="371158" y="3173381"/>
                    <a:pt x="365535" y="3195875"/>
                  </a:cubicBezTo>
                  <a:cubicBezTo>
                    <a:pt x="365535" y="3198686"/>
                    <a:pt x="362724" y="3198686"/>
                    <a:pt x="362724" y="3198686"/>
                  </a:cubicBezTo>
                  <a:cubicBezTo>
                    <a:pt x="359911" y="3198686"/>
                    <a:pt x="359911" y="3195875"/>
                    <a:pt x="359911" y="3195875"/>
                  </a:cubicBezTo>
                  <a:cubicBezTo>
                    <a:pt x="354290" y="3173381"/>
                    <a:pt x="337417" y="3156510"/>
                    <a:pt x="314922" y="3150887"/>
                  </a:cubicBezTo>
                  <a:cubicBezTo>
                    <a:pt x="312112" y="3150887"/>
                    <a:pt x="312112" y="3148073"/>
                    <a:pt x="312112" y="3148073"/>
                  </a:cubicBezTo>
                  <a:cubicBezTo>
                    <a:pt x="312112" y="3145263"/>
                    <a:pt x="314922" y="3145263"/>
                    <a:pt x="314922" y="3145263"/>
                  </a:cubicBezTo>
                  <a:cubicBezTo>
                    <a:pt x="337417" y="3139639"/>
                    <a:pt x="354290" y="3122768"/>
                    <a:pt x="362724" y="3097461"/>
                  </a:cubicBezTo>
                  <a:close/>
                  <a:moveTo>
                    <a:pt x="208073" y="3097461"/>
                  </a:moveTo>
                  <a:cubicBezTo>
                    <a:pt x="216507" y="3119955"/>
                    <a:pt x="233378" y="3139639"/>
                    <a:pt x="255875" y="3145263"/>
                  </a:cubicBezTo>
                  <a:cubicBezTo>
                    <a:pt x="258686" y="3145263"/>
                    <a:pt x="258686" y="3148073"/>
                    <a:pt x="258686" y="3148073"/>
                  </a:cubicBezTo>
                  <a:cubicBezTo>
                    <a:pt x="258686" y="3150887"/>
                    <a:pt x="255875" y="3150887"/>
                    <a:pt x="255875" y="3150887"/>
                  </a:cubicBezTo>
                  <a:cubicBezTo>
                    <a:pt x="233378" y="3156510"/>
                    <a:pt x="216507" y="3173381"/>
                    <a:pt x="210884" y="3195875"/>
                  </a:cubicBezTo>
                  <a:cubicBezTo>
                    <a:pt x="210884" y="3198686"/>
                    <a:pt x="208073" y="3198686"/>
                    <a:pt x="208073" y="3198686"/>
                  </a:cubicBezTo>
                  <a:cubicBezTo>
                    <a:pt x="205260" y="3198686"/>
                    <a:pt x="205260" y="3195875"/>
                    <a:pt x="205260" y="3195875"/>
                  </a:cubicBezTo>
                  <a:cubicBezTo>
                    <a:pt x="199639" y="3173381"/>
                    <a:pt x="182766" y="3156510"/>
                    <a:pt x="160271" y="3150887"/>
                  </a:cubicBezTo>
                  <a:cubicBezTo>
                    <a:pt x="157461" y="3150887"/>
                    <a:pt x="157461" y="3148073"/>
                    <a:pt x="157461" y="3148073"/>
                  </a:cubicBezTo>
                  <a:cubicBezTo>
                    <a:pt x="157461" y="3145263"/>
                    <a:pt x="160271" y="3145263"/>
                    <a:pt x="160271" y="3145263"/>
                  </a:cubicBezTo>
                  <a:cubicBezTo>
                    <a:pt x="182766" y="3139639"/>
                    <a:pt x="199639" y="3122768"/>
                    <a:pt x="208073" y="3097461"/>
                  </a:cubicBezTo>
                  <a:close/>
                  <a:moveTo>
                    <a:pt x="50612" y="3097461"/>
                  </a:moveTo>
                  <a:cubicBezTo>
                    <a:pt x="59049" y="3119955"/>
                    <a:pt x="75920" y="3139639"/>
                    <a:pt x="98414" y="3145263"/>
                  </a:cubicBezTo>
                  <a:cubicBezTo>
                    <a:pt x="101225" y="3145263"/>
                    <a:pt x="101225" y="3148073"/>
                    <a:pt x="101225" y="3148073"/>
                  </a:cubicBezTo>
                  <a:cubicBezTo>
                    <a:pt x="101225" y="3150887"/>
                    <a:pt x="98414" y="3150887"/>
                    <a:pt x="98414" y="3150887"/>
                  </a:cubicBezTo>
                  <a:cubicBezTo>
                    <a:pt x="75920" y="3156510"/>
                    <a:pt x="59049" y="3173381"/>
                    <a:pt x="53426" y="3195875"/>
                  </a:cubicBezTo>
                  <a:cubicBezTo>
                    <a:pt x="53426" y="3198686"/>
                    <a:pt x="50612" y="3198686"/>
                    <a:pt x="50612" y="3198686"/>
                  </a:cubicBezTo>
                  <a:cubicBezTo>
                    <a:pt x="47802" y="3198686"/>
                    <a:pt x="47802" y="3195875"/>
                    <a:pt x="47802" y="3195875"/>
                  </a:cubicBezTo>
                  <a:cubicBezTo>
                    <a:pt x="42178" y="3173381"/>
                    <a:pt x="25307" y="3156510"/>
                    <a:pt x="2813" y="3150887"/>
                  </a:cubicBezTo>
                  <a:cubicBezTo>
                    <a:pt x="0" y="3150887"/>
                    <a:pt x="0" y="3148073"/>
                    <a:pt x="0" y="3148073"/>
                  </a:cubicBezTo>
                  <a:cubicBezTo>
                    <a:pt x="0" y="3145263"/>
                    <a:pt x="2813" y="3145263"/>
                    <a:pt x="2813" y="3145263"/>
                  </a:cubicBezTo>
                  <a:cubicBezTo>
                    <a:pt x="25307" y="3139639"/>
                    <a:pt x="42178" y="3122768"/>
                    <a:pt x="50612" y="3097461"/>
                  </a:cubicBezTo>
                  <a:close/>
                  <a:moveTo>
                    <a:pt x="5184973" y="2942813"/>
                  </a:moveTo>
                  <a:cubicBezTo>
                    <a:pt x="5193410" y="2965307"/>
                    <a:pt x="5210281" y="2982178"/>
                    <a:pt x="5232776" y="2990615"/>
                  </a:cubicBezTo>
                  <a:cubicBezTo>
                    <a:pt x="5235586" y="2990615"/>
                    <a:pt x="5235586" y="2993425"/>
                    <a:pt x="5235586" y="2993425"/>
                  </a:cubicBezTo>
                  <a:cubicBezTo>
                    <a:pt x="5235586" y="2996239"/>
                    <a:pt x="5232776" y="2996239"/>
                    <a:pt x="5232776" y="2996239"/>
                  </a:cubicBezTo>
                  <a:cubicBezTo>
                    <a:pt x="5210281" y="3001862"/>
                    <a:pt x="5193410" y="3018733"/>
                    <a:pt x="5187787" y="3041227"/>
                  </a:cubicBezTo>
                  <a:cubicBezTo>
                    <a:pt x="5187787" y="3044038"/>
                    <a:pt x="5184973" y="3044038"/>
                    <a:pt x="5184973" y="3044038"/>
                  </a:cubicBezTo>
                  <a:cubicBezTo>
                    <a:pt x="5182163" y="3044038"/>
                    <a:pt x="5182163" y="3041227"/>
                    <a:pt x="5182163" y="3041227"/>
                  </a:cubicBezTo>
                  <a:cubicBezTo>
                    <a:pt x="5176540" y="3018733"/>
                    <a:pt x="5159669" y="3001862"/>
                    <a:pt x="5137174" y="2996239"/>
                  </a:cubicBezTo>
                  <a:cubicBezTo>
                    <a:pt x="5134361" y="2996239"/>
                    <a:pt x="5134361" y="2993425"/>
                    <a:pt x="5134361" y="2993425"/>
                  </a:cubicBezTo>
                  <a:cubicBezTo>
                    <a:pt x="5134361" y="2990615"/>
                    <a:pt x="5137174" y="2990615"/>
                    <a:pt x="5137174" y="2990615"/>
                  </a:cubicBezTo>
                  <a:cubicBezTo>
                    <a:pt x="5159669" y="2984991"/>
                    <a:pt x="5176540" y="2968120"/>
                    <a:pt x="5184973" y="2942813"/>
                  </a:cubicBezTo>
                  <a:close/>
                  <a:moveTo>
                    <a:pt x="5030325" y="2942813"/>
                  </a:moveTo>
                  <a:cubicBezTo>
                    <a:pt x="5035949" y="2965307"/>
                    <a:pt x="5055630" y="2982178"/>
                    <a:pt x="5078128" y="2990615"/>
                  </a:cubicBezTo>
                  <a:cubicBezTo>
                    <a:pt x="5080938" y="2990615"/>
                    <a:pt x="5080938" y="2993425"/>
                    <a:pt x="5080938" y="2993425"/>
                  </a:cubicBezTo>
                  <a:cubicBezTo>
                    <a:pt x="5080938" y="2996239"/>
                    <a:pt x="5078128" y="2996239"/>
                    <a:pt x="5078128" y="2996239"/>
                  </a:cubicBezTo>
                  <a:cubicBezTo>
                    <a:pt x="5055630" y="3001862"/>
                    <a:pt x="5038759" y="3018733"/>
                    <a:pt x="5033136" y="3041227"/>
                  </a:cubicBezTo>
                  <a:cubicBezTo>
                    <a:pt x="5033136" y="3044038"/>
                    <a:pt x="5030325" y="3044038"/>
                    <a:pt x="5030325" y="3044038"/>
                  </a:cubicBezTo>
                  <a:cubicBezTo>
                    <a:pt x="5027512" y="3044038"/>
                    <a:pt x="5027512" y="3041227"/>
                    <a:pt x="5027512" y="3041227"/>
                  </a:cubicBezTo>
                  <a:cubicBezTo>
                    <a:pt x="5021892" y="3018733"/>
                    <a:pt x="5005018" y="3001862"/>
                    <a:pt x="4982523" y="2996239"/>
                  </a:cubicBezTo>
                  <a:cubicBezTo>
                    <a:pt x="4979713" y="2996239"/>
                    <a:pt x="4979713" y="2993425"/>
                    <a:pt x="4979713" y="2993425"/>
                  </a:cubicBezTo>
                  <a:cubicBezTo>
                    <a:pt x="4979713" y="2990615"/>
                    <a:pt x="4982523" y="2990615"/>
                    <a:pt x="4982523" y="2990615"/>
                  </a:cubicBezTo>
                  <a:cubicBezTo>
                    <a:pt x="5005018" y="2984991"/>
                    <a:pt x="5021892" y="2968120"/>
                    <a:pt x="5030325" y="2942813"/>
                  </a:cubicBezTo>
                  <a:close/>
                  <a:moveTo>
                    <a:pt x="4872861" y="2942813"/>
                  </a:moveTo>
                  <a:cubicBezTo>
                    <a:pt x="4881298" y="2965307"/>
                    <a:pt x="4898166" y="2982178"/>
                    <a:pt x="4920664" y="2990615"/>
                  </a:cubicBezTo>
                  <a:cubicBezTo>
                    <a:pt x="4923474" y="2990615"/>
                    <a:pt x="4923474" y="2993425"/>
                    <a:pt x="4923474" y="2993425"/>
                  </a:cubicBezTo>
                  <a:cubicBezTo>
                    <a:pt x="4923474" y="2996239"/>
                    <a:pt x="4920664" y="2996239"/>
                    <a:pt x="4920664" y="2996239"/>
                  </a:cubicBezTo>
                  <a:cubicBezTo>
                    <a:pt x="4898166" y="3001862"/>
                    <a:pt x="4881298" y="3018733"/>
                    <a:pt x="4875675" y="3041227"/>
                  </a:cubicBezTo>
                  <a:cubicBezTo>
                    <a:pt x="4875675" y="3044038"/>
                    <a:pt x="4872861" y="3044038"/>
                    <a:pt x="4872861" y="3044038"/>
                  </a:cubicBezTo>
                  <a:cubicBezTo>
                    <a:pt x="4870048" y="3044038"/>
                    <a:pt x="4870048" y="3041227"/>
                    <a:pt x="4870048" y="3041227"/>
                  </a:cubicBezTo>
                  <a:cubicBezTo>
                    <a:pt x="4864428" y="3018733"/>
                    <a:pt x="4847557" y="3001862"/>
                    <a:pt x="4825062" y="2996239"/>
                  </a:cubicBezTo>
                  <a:cubicBezTo>
                    <a:pt x="4822249" y="2996239"/>
                    <a:pt x="4822249" y="2993425"/>
                    <a:pt x="4822249" y="2993425"/>
                  </a:cubicBezTo>
                  <a:cubicBezTo>
                    <a:pt x="4822249" y="2990615"/>
                    <a:pt x="4825062" y="2990615"/>
                    <a:pt x="4825062" y="2990615"/>
                  </a:cubicBezTo>
                  <a:cubicBezTo>
                    <a:pt x="4847557" y="2984991"/>
                    <a:pt x="4864428" y="2968120"/>
                    <a:pt x="4872861" y="2942813"/>
                  </a:cubicBezTo>
                  <a:close/>
                  <a:moveTo>
                    <a:pt x="4718213" y="2942813"/>
                  </a:moveTo>
                  <a:cubicBezTo>
                    <a:pt x="4726650" y="2965307"/>
                    <a:pt x="4743518" y="2982178"/>
                    <a:pt x="4766016" y="2990615"/>
                  </a:cubicBezTo>
                  <a:cubicBezTo>
                    <a:pt x="4768826" y="2990615"/>
                    <a:pt x="4768826" y="2993425"/>
                    <a:pt x="4768826" y="2993425"/>
                  </a:cubicBezTo>
                  <a:cubicBezTo>
                    <a:pt x="4768826" y="2996239"/>
                    <a:pt x="4766016" y="2996239"/>
                    <a:pt x="4766016" y="2996239"/>
                  </a:cubicBezTo>
                  <a:cubicBezTo>
                    <a:pt x="4743518" y="3001862"/>
                    <a:pt x="4726650" y="3018733"/>
                    <a:pt x="4721027" y="3041227"/>
                  </a:cubicBezTo>
                  <a:cubicBezTo>
                    <a:pt x="4721027" y="3044038"/>
                    <a:pt x="4718213" y="3044038"/>
                    <a:pt x="4718213" y="3044038"/>
                  </a:cubicBezTo>
                  <a:cubicBezTo>
                    <a:pt x="4715400" y="3044038"/>
                    <a:pt x="4715400" y="3041227"/>
                    <a:pt x="4715400" y="3041227"/>
                  </a:cubicBezTo>
                  <a:cubicBezTo>
                    <a:pt x="4709780" y="3018733"/>
                    <a:pt x="4692909" y="3001862"/>
                    <a:pt x="4670414" y="2996239"/>
                  </a:cubicBezTo>
                  <a:cubicBezTo>
                    <a:pt x="4667601" y="2996239"/>
                    <a:pt x="4667601" y="2993425"/>
                    <a:pt x="4667601" y="2993425"/>
                  </a:cubicBezTo>
                  <a:cubicBezTo>
                    <a:pt x="4667601" y="2990615"/>
                    <a:pt x="4670414" y="2990615"/>
                    <a:pt x="4670414" y="2990615"/>
                  </a:cubicBezTo>
                  <a:cubicBezTo>
                    <a:pt x="4692909" y="2984991"/>
                    <a:pt x="4709780" y="2968120"/>
                    <a:pt x="4718213" y="2942813"/>
                  </a:cubicBezTo>
                  <a:close/>
                  <a:moveTo>
                    <a:pt x="4563563" y="2942813"/>
                  </a:moveTo>
                  <a:cubicBezTo>
                    <a:pt x="4571999" y="2965307"/>
                    <a:pt x="4588867" y="2982178"/>
                    <a:pt x="4611365" y="2990615"/>
                  </a:cubicBezTo>
                  <a:cubicBezTo>
                    <a:pt x="4614175" y="2990615"/>
                    <a:pt x="4614175" y="2993425"/>
                    <a:pt x="4614175" y="2993425"/>
                  </a:cubicBezTo>
                  <a:cubicBezTo>
                    <a:pt x="4614175" y="2996239"/>
                    <a:pt x="4611365" y="2996239"/>
                    <a:pt x="4611365" y="2996239"/>
                  </a:cubicBezTo>
                  <a:cubicBezTo>
                    <a:pt x="4588867" y="3001862"/>
                    <a:pt x="4571999" y="3018733"/>
                    <a:pt x="4566376" y="3041227"/>
                  </a:cubicBezTo>
                  <a:cubicBezTo>
                    <a:pt x="4566376" y="3044038"/>
                    <a:pt x="4563563" y="3044038"/>
                    <a:pt x="4563563" y="3044038"/>
                  </a:cubicBezTo>
                  <a:cubicBezTo>
                    <a:pt x="4560749" y="3044038"/>
                    <a:pt x="4560749" y="3041227"/>
                    <a:pt x="4560749" y="3041227"/>
                  </a:cubicBezTo>
                  <a:cubicBezTo>
                    <a:pt x="4555129" y="3018733"/>
                    <a:pt x="4538258" y="3001862"/>
                    <a:pt x="4515763" y="2996239"/>
                  </a:cubicBezTo>
                  <a:cubicBezTo>
                    <a:pt x="4512950" y="2996239"/>
                    <a:pt x="4512950" y="2993425"/>
                    <a:pt x="4512950" y="2993425"/>
                  </a:cubicBezTo>
                  <a:cubicBezTo>
                    <a:pt x="4512950" y="2990615"/>
                    <a:pt x="4515763" y="2990615"/>
                    <a:pt x="4515763" y="2990615"/>
                  </a:cubicBezTo>
                  <a:cubicBezTo>
                    <a:pt x="4538258" y="2984991"/>
                    <a:pt x="4555129" y="2968120"/>
                    <a:pt x="4563563" y="2942813"/>
                  </a:cubicBezTo>
                  <a:close/>
                  <a:moveTo>
                    <a:pt x="4406104" y="2942813"/>
                  </a:moveTo>
                  <a:cubicBezTo>
                    <a:pt x="4414538" y="2965307"/>
                    <a:pt x="4431409" y="2982178"/>
                    <a:pt x="4453907" y="2990615"/>
                  </a:cubicBezTo>
                  <a:cubicBezTo>
                    <a:pt x="4456717" y="2990615"/>
                    <a:pt x="4456717" y="2993425"/>
                    <a:pt x="4456717" y="2993425"/>
                  </a:cubicBezTo>
                  <a:cubicBezTo>
                    <a:pt x="4456717" y="2996239"/>
                    <a:pt x="4453907" y="2996239"/>
                    <a:pt x="4453907" y="2996239"/>
                  </a:cubicBezTo>
                  <a:cubicBezTo>
                    <a:pt x="4431409" y="3001862"/>
                    <a:pt x="4414538" y="3018733"/>
                    <a:pt x="4408915" y="3041227"/>
                  </a:cubicBezTo>
                  <a:cubicBezTo>
                    <a:pt x="4408915" y="3044038"/>
                    <a:pt x="4406104" y="3044038"/>
                    <a:pt x="4406104" y="3044038"/>
                  </a:cubicBezTo>
                  <a:cubicBezTo>
                    <a:pt x="4403291" y="3044038"/>
                    <a:pt x="4403291" y="3041227"/>
                    <a:pt x="4403291" y="3041227"/>
                  </a:cubicBezTo>
                  <a:cubicBezTo>
                    <a:pt x="4397671" y="3018733"/>
                    <a:pt x="4380797" y="3001862"/>
                    <a:pt x="4358302" y="2996239"/>
                  </a:cubicBezTo>
                  <a:cubicBezTo>
                    <a:pt x="4355492" y="2996239"/>
                    <a:pt x="4355492" y="2993425"/>
                    <a:pt x="4355492" y="2993425"/>
                  </a:cubicBezTo>
                  <a:cubicBezTo>
                    <a:pt x="4355492" y="2990615"/>
                    <a:pt x="4358302" y="2990615"/>
                    <a:pt x="4358302" y="2990615"/>
                  </a:cubicBezTo>
                  <a:cubicBezTo>
                    <a:pt x="4380797" y="2984991"/>
                    <a:pt x="4397671" y="2968120"/>
                    <a:pt x="4406104" y="2942813"/>
                  </a:cubicBezTo>
                  <a:close/>
                  <a:moveTo>
                    <a:pt x="4251453" y="2942813"/>
                  </a:moveTo>
                  <a:cubicBezTo>
                    <a:pt x="4259887" y="2965307"/>
                    <a:pt x="4276758" y="2982178"/>
                    <a:pt x="4299256" y="2990615"/>
                  </a:cubicBezTo>
                  <a:cubicBezTo>
                    <a:pt x="4302066" y="2990615"/>
                    <a:pt x="4302066" y="2993425"/>
                    <a:pt x="4302066" y="2993425"/>
                  </a:cubicBezTo>
                  <a:cubicBezTo>
                    <a:pt x="4302066" y="2996239"/>
                    <a:pt x="4299256" y="2996239"/>
                    <a:pt x="4299256" y="2996239"/>
                  </a:cubicBezTo>
                  <a:cubicBezTo>
                    <a:pt x="4276758" y="3001862"/>
                    <a:pt x="4259887" y="3018733"/>
                    <a:pt x="4254264" y="3041227"/>
                  </a:cubicBezTo>
                  <a:cubicBezTo>
                    <a:pt x="4254264" y="3044038"/>
                    <a:pt x="4251453" y="3044038"/>
                    <a:pt x="4251453" y="3044038"/>
                  </a:cubicBezTo>
                  <a:cubicBezTo>
                    <a:pt x="4248640" y="3044038"/>
                    <a:pt x="4248640" y="3041227"/>
                    <a:pt x="4248640" y="3041227"/>
                  </a:cubicBezTo>
                  <a:cubicBezTo>
                    <a:pt x="4243020" y="3018733"/>
                    <a:pt x="4226146" y="3001862"/>
                    <a:pt x="4203651" y="2996239"/>
                  </a:cubicBezTo>
                  <a:cubicBezTo>
                    <a:pt x="4200841" y="2996239"/>
                    <a:pt x="4200841" y="2993425"/>
                    <a:pt x="4200841" y="2993425"/>
                  </a:cubicBezTo>
                  <a:cubicBezTo>
                    <a:pt x="4200841" y="2990615"/>
                    <a:pt x="4203651" y="2990615"/>
                    <a:pt x="4203651" y="2990615"/>
                  </a:cubicBezTo>
                  <a:cubicBezTo>
                    <a:pt x="4226146" y="2984991"/>
                    <a:pt x="4243020" y="2968120"/>
                    <a:pt x="4251453" y="2942813"/>
                  </a:cubicBezTo>
                  <a:close/>
                  <a:moveTo>
                    <a:pt x="4096805" y="2942813"/>
                  </a:moveTo>
                  <a:cubicBezTo>
                    <a:pt x="4105239" y="2965307"/>
                    <a:pt x="4122110" y="2982178"/>
                    <a:pt x="4144608" y="2990615"/>
                  </a:cubicBezTo>
                  <a:cubicBezTo>
                    <a:pt x="4147418" y="2990615"/>
                    <a:pt x="4147418" y="2993425"/>
                    <a:pt x="4147418" y="2993425"/>
                  </a:cubicBezTo>
                  <a:cubicBezTo>
                    <a:pt x="4147418" y="2996239"/>
                    <a:pt x="4144608" y="2996239"/>
                    <a:pt x="4144608" y="2996239"/>
                  </a:cubicBezTo>
                  <a:cubicBezTo>
                    <a:pt x="4122110" y="3001862"/>
                    <a:pt x="4105239" y="3018733"/>
                    <a:pt x="4099616" y="3041227"/>
                  </a:cubicBezTo>
                  <a:cubicBezTo>
                    <a:pt x="4099616" y="3044038"/>
                    <a:pt x="4096805" y="3044038"/>
                    <a:pt x="4096805" y="3044038"/>
                  </a:cubicBezTo>
                  <a:cubicBezTo>
                    <a:pt x="4093992" y="3044038"/>
                    <a:pt x="4093992" y="3041227"/>
                    <a:pt x="4093992" y="3041227"/>
                  </a:cubicBezTo>
                  <a:cubicBezTo>
                    <a:pt x="4088372" y="3018733"/>
                    <a:pt x="4071498" y="3001862"/>
                    <a:pt x="4049003" y="2996239"/>
                  </a:cubicBezTo>
                  <a:cubicBezTo>
                    <a:pt x="4046193" y="2996239"/>
                    <a:pt x="4046193" y="2993425"/>
                    <a:pt x="4046193" y="2993425"/>
                  </a:cubicBezTo>
                  <a:cubicBezTo>
                    <a:pt x="4046193" y="2990615"/>
                    <a:pt x="4049003" y="2990615"/>
                    <a:pt x="4049003" y="2990615"/>
                  </a:cubicBezTo>
                  <a:cubicBezTo>
                    <a:pt x="4071498" y="2984991"/>
                    <a:pt x="4088372" y="2968120"/>
                    <a:pt x="4096805" y="2942813"/>
                  </a:cubicBezTo>
                  <a:close/>
                  <a:moveTo>
                    <a:pt x="3939345" y="2942813"/>
                  </a:moveTo>
                  <a:cubicBezTo>
                    <a:pt x="3947781" y="2965307"/>
                    <a:pt x="3964649" y="2982178"/>
                    <a:pt x="3987147" y="2990615"/>
                  </a:cubicBezTo>
                  <a:cubicBezTo>
                    <a:pt x="3989957" y="2990615"/>
                    <a:pt x="3989957" y="2993425"/>
                    <a:pt x="3989957" y="2993425"/>
                  </a:cubicBezTo>
                  <a:cubicBezTo>
                    <a:pt x="3989957" y="2996239"/>
                    <a:pt x="3987147" y="2996239"/>
                    <a:pt x="3987147" y="2996239"/>
                  </a:cubicBezTo>
                  <a:cubicBezTo>
                    <a:pt x="3964649" y="3001862"/>
                    <a:pt x="3947781" y="3018733"/>
                    <a:pt x="3942155" y="3041227"/>
                  </a:cubicBezTo>
                  <a:cubicBezTo>
                    <a:pt x="3942155" y="3044038"/>
                    <a:pt x="3939345" y="3044038"/>
                    <a:pt x="3939345" y="3044038"/>
                  </a:cubicBezTo>
                  <a:cubicBezTo>
                    <a:pt x="3936531" y="3044038"/>
                    <a:pt x="3936531" y="3041227"/>
                    <a:pt x="3936531" y="3041227"/>
                  </a:cubicBezTo>
                  <a:cubicBezTo>
                    <a:pt x="3930911" y="3018733"/>
                    <a:pt x="3914037" y="3001862"/>
                    <a:pt x="3891545" y="2996239"/>
                  </a:cubicBezTo>
                  <a:cubicBezTo>
                    <a:pt x="3888732" y="2996239"/>
                    <a:pt x="3888732" y="2993425"/>
                    <a:pt x="3888732" y="2993425"/>
                  </a:cubicBezTo>
                  <a:cubicBezTo>
                    <a:pt x="3888732" y="2990615"/>
                    <a:pt x="3891545" y="2990615"/>
                    <a:pt x="3891545" y="2990615"/>
                  </a:cubicBezTo>
                  <a:cubicBezTo>
                    <a:pt x="3914037" y="2984991"/>
                    <a:pt x="3930911" y="2968120"/>
                    <a:pt x="3939345" y="2942813"/>
                  </a:cubicBezTo>
                  <a:close/>
                  <a:moveTo>
                    <a:pt x="3784693" y="2942813"/>
                  </a:moveTo>
                  <a:cubicBezTo>
                    <a:pt x="3793130" y="2965307"/>
                    <a:pt x="3809998" y="2982178"/>
                    <a:pt x="3832496" y="2990615"/>
                  </a:cubicBezTo>
                  <a:cubicBezTo>
                    <a:pt x="3835306" y="2990615"/>
                    <a:pt x="3835306" y="2993425"/>
                    <a:pt x="3835306" y="2993425"/>
                  </a:cubicBezTo>
                  <a:cubicBezTo>
                    <a:pt x="3835306" y="2996239"/>
                    <a:pt x="3832496" y="2996239"/>
                    <a:pt x="3832496" y="2996239"/>
                  </a:cubicBezTo>
                  <a:cubicBezTo>
                    <a:pt x="3809998" y="3001862"/>
                    <a:pt x="3793130" y="3018733"/>
                    <a:pt x="3787504" y="3041227"/>
                  </a:cubicBezTo>
                  <a:cubicBezTo>
                    <a:pt x="3787504" y="3044038"/>
                    <a:pt x="3784693" y="3044038"/>
                    <a:pt x="3784693" y="3044038"/>
                  </a:cubicBezTo>
                  <a:cubicBezTo>
                    <a:pt x="3781880" y="3044038"/>
                    <a:pt x="3781880" y="3041227"/>
                    <a:pt x="3781880" y="3041227"/>
                  </a:cubicBezTo>
                  <a:cubicBezTo>
                    <a:pt x="3776260" y="3018733"/>
                    <a:pt x="3759386" y="3001862"/>
                    <a:pt x="3736894" y="2996239"/>
                  </a:cubicBezTo>
                  <a:cubicBezTo>
                    <a:pt x="3734081" y="2996239"/>
                    <a:pt x="3734081" y="2993425"/>
                    <a:pt x="3734081" y="2993425"/>
                  </a:cubicBezTo>
                  <a:cubicBezTo>
                    <a:pt x="3734081" y="2990615"/>
                    <a:pt x="3736894" y="2990615"/>
                    <a:pt x="3736894" y="2990615"/>
                  </a:cubicBezTo>
                  <a:cubicBezTo>
                    <a:pt x="3759386" y="2984991"/>
                    <a:pt x="3776260" y="2968120"/>
                    <a:pt x="3784693" y="2942813"/>
                  </a:cubicBezTo>
                  <a:close/>
                  <a:moveTo>
                    <a:pt x="3630045" y="2942813"/>
                  </a:moveTo>
                  <a:cubicBezTo>
                    <a:pt x="3638482" y="2965307"/>
                    <a:pt x="3655350" y="2982178"/>
                    <a:pt x="3677848" y="2990615"/>
                  </a:cubicBezTo>
                  <a:cubicBezTo>
                    <a:pt x="3680658" y="2990615"/>
                    <a:pt x="3680658" y="2993425"/>
                    <a:pt x="3680658" y="2993425"/>
                  </a:cubicBezTo>
                  <a:cubicBezTo>
                    <a:pt x="3680658" y="2996239"/>
                    <a:pt x="3677848" y="2996239"/>
                    <a:pt x="3677848" y="2996239"/>
                  </a:cubicBezTo>
                  <a:cubicBezTo>
                    <a:pt x="3655350" y="3001862"/>
                    <a:pt x="3638482" y="3018733"/>
                    <a:pt x="3632856" y="3041227"/>
                  </a:cubicBezTo>
                  <a:cubicBezTo>
                    <a:pt x="3632856" y="3044038"/>
                    <a:pt x="3630045" y="3044038"/>
                    <a:pt x="3630045" y="3044038"/>
                  </a:cubicBezTo>
                  <a:cubicBezTo>
                    <a:pt x="3627232" y="3044038"/>
                    <a:pt x="3627232" y="3041227"/>
                    <a:pt x="3627232" y="3041227"/>
                  </a:cubicBezTo>
                  <a:cubicBezTo>
                    <a:pt x="3621612" y="3018733"/>
                    <a:pt x="3604738" y="3001862"/>
                    <a:pt x="3582246" y="2996239"/>
                  </a:cubicBezTo>
                  <a:cubicBezTo>
                    <a:pt x="3579433" y="2996239"/>
                    <a:pt x="3579433" y="2993425"/>
                    <a:pt x="3579433" y="2993425"/>
                  </a:cubicBezTo>
                  <a:cubicBezTo>
                    <a:pt x="3579433" y="2990615"/>
                    <a:pt x="3582246" y="2990615"/>
                    <a:pt x="3582246" y="2990615"/>
                  </a:cubicBezTo>
                  <a:cubicBezTo>
                    <a:pt x="3604738" y="2984991"/>
                    <a:pt x="3621612" y="2968120"/>
                    <a:pt x="3630045" y="2942813"/>
                  </a:cubicBezTo>
                  <a:close/>
                  <a:moveTo>
                    <a:pt x="3472581" y="2942813"/>
                  </a:moveTo>
                  <a:cubicBezTo>
                    <a:pt x="3481018" y="2965307"/>
                    <a:pt x="3500700" y="2982178"/>
                    <a:pt x="3520384" y="2990615"/>
                  </a:cubicBezTo>
                  <a:cubicBezTo>
                    <a:pt x="3523194" y="2990615"/>
                    <a:pt x="3523194" y="2993425"/>
                    <a:pt x="3523194" y="2993425"/>
                  </a:cubicBezTo>
                  <a:cubicBezTo>
                    <a:pt x="3523194" y="2996239"/>
                    <a:pt x="3520384" y="2996239"/>
                    <a:pt x="3520384" y="2996239"/>
                  </a:cubicBezTo>
                  <a:cubicBezTo>
                    <a:pt x="3497889" y="3001862"/>
                    <a:pt x="3481018" y="3018733"/>
                    <a:pt x="3475395" y="3041227"/>
                  </a:cubicBezTo>
                  <a:cubicBezTo>
                    <a:pt x="3475395" y="3044038"/>
                    <a:pt x="3472581" y="3044038"/>
                    <a:pt x="3472581" y="3044038"/>
                  </a:cubicBezTo>
                  <a:cubicBezTo>
                    <a:pt x="3469771" y="3044038"/>
                    <a:pt x="3469771" y="3041227"/>
                    <a:pt x="3469771" y="3041227"/>
                  </a:cubicBezTo>
                  <a:cubicBezTo>
                    <a:pt x="3464148" y="3018733"/>
                    <a:pt x="3447277" y="3001862"/>
                    <a:pt x="3424782" y="2996239"/>
                  </a:cubicBezTo>
                  <a:cubicBezTo>
                    <a:pt x="3421969" y="2996239"/>
                    <a:pt x="3421969" y="2993425"/>
                    <a:pt x="3421969" y="2993425"/>
                  </a:cubicBezTo>
                  <a:cubicBezTo>
                    <a:pt x="3421969" y="2990615"/>
                    <a:pt x="3424782" y="2990615"/>
                    <a:pt x="3424782" y="2990615"/>
                  </a:cubicBezTo>
                  <a:cubicBezTo>
                    <a:pt x="3447277" y="2984991"/>
                    <a:pt x="3464148" y="2968120"/>
                    <a:pt x="3472581" y="2942813"/>
                  </a:cubicBezTo>
                  <a:close/>
                  <a:moveTo>
                    <a:pt x="3317933" y="2942813"/>
                  </a:moveTo>
                  <a:cubicBezTo>
                    <a:pt x="3326370" y="2965307"/>
                    <a:pt x="3343241" y="2982178"/>
                    <a:pt x="3365736" y="2990615"/>
                  </a:cubicBezTo>
                  <a:cubicBezTo>
                    <a:pt x="3368546" y="2990615"/>
                    <a:pt x="3368546" y="2993425"/>
                    <a:pt x="3368546" y="2993425"/>
                  </a:cubicBezTo>
                  <a:cubicBezTo>
                    <a:pt x="3368546" y="2996239"/>
                    <a:pt x="3365736" y="2996239"/>
                    <a:pt x="3365736" y="2996239"/>
                  </a:cubicBezTo>
                  <a:cubicBezTo>
                    <a:pt x="3343241" y="3001862"/>
                    <a:pt x="3326370" y="3018733"/>
                    <a:pt x="3320747" y="3041227"/>
                  </a:cubicBezTo>
                  <a:cubicBezTo>
                    <a:pt x="3320747" y="3044038"/>
                    <a:pt x="3317933" y="3044038"/>
                    <a:pt x="3317933" y="3044038"/>
                  </a:cubicBezTo>
                  <a:cubicBezTo>
                    <a:pt x="3315123" y="3044038"/>
                    <a:pt x="3315123" y="3041227"/>
                    <a:pt x="3315123" y="3041227"/>
                  </a:cubicBezTo>
                  <a:cubicBezTo>
                    <a:pt x="3309500" y="3018733"/>
                    <a:pt x="3292629" y="3001862"/>
                    <a:pt x="3270134" y="2996239"/>
                  </a:cubicBezTo>
                  <a:cubicBezTo>
                    <a:pt x="3267321" y="2996239"/>
                    <a:pt x="3267321" y="2993425"/>
                    <a:pt x="3267321" y="2993425"/>
                  </a:cubicBezTo>
                  <a:cubicBezTo>
                    <a:pt x="3267321" y="2990615"/>
                    <a:pt x="3270134" y="2990615"/>
                    <a:pt x="3270134" y="2990615"/>
                  </a:cubicBezTo>
                  <a:cubicBezTo>
                    <a:pt x="3292629" y="2984991"/>
                    <a:pt x="3309500" y="2968120"/>
                    <a:pt x="3317933" y="2942813"/>
                  </a:cubicBezTo>
                  <a:close/>
                  <a:moveTo>
                    <a:pt x="3163283" y="2942813"/>
                  </a:moveTo>
                  <a:cubicBezTo>
                    <a:pt x="3171719" y="2965307"/>
                    <a:pt x="3188590" y="2982178"/>
                    <a:pt x="3211085" y="2990615"/>
                  </a:cubicBezTo>
                  <a:cubicBezTo>
                    <a:pt x="3213895" y="2990615"/>
                    <a:pt x="3213895" y="2993425"/>
                    <a:pt x="3213895" y="2993425"/>
                  </a:cubicBezTo>
                  <a:cubicBezTo>
                    <a:pt x="3213895" y="2996239"/>
                    <a:pt x="3211085" y="2996239"/>
                    <a:pt x="3211085" y="2996239"/>
                  </a:cubicBezTo>
                  <a:cubicBezTo>
                    <a:pt x="3188590" y="3001862"/>
                    <a:pt x="3171719" y="3018733"/>
                    <a:pt x="3166096" y="3041227"/>
                  </a:cubicBezTo>
                  <a:cubicBezTo>
                    <a:pt x="3166096" y="3044038"/>
                    <a:pt x="3163283" y="3044038"/>
                    <a:pt x="3163283" y="3044038"/>
                  </a:cubicBezTo>
                  <a:cubicBezTo>
                    <a:pt x="3160472" y="3044038"/>
                    <a:pt x="3160472" y="3041227"/>
                    <a:pt x="3160472" y="3041227"/>
                  </a:cubicBezTo>
                  <a:cubicBezTo>
                    <a:pt x="3154849" y="3018733"/>
                    <a:pt x="3137978" y="3001862"/>
                    <a:pt x="3115483" y="2996239"/>
                  </a:cubicBezTo>
                  <a:cubicBezTo>
                    <a:pt x="3112670" y="2996239"/>
                    <a:pt x="3112670" y="2993425"/>
                    <a:pt x="3112670" y="2993425"/>
                  </a:cubicBezTo>
                  <a:cubicBezTo>
                    <a:pt x="3112670" y="2990615"/>
                    <a:pt x="3115483" y="2990615"/>
                    <a:pt x="3115483" y="2990615"/>
                  </a:cubicBezTo>
                  <a:cubicBezTo>
                    <a:pt x="3137978" y="2984991"/>
                    <a:pt x="3154849" y="2968120"/>
                    <a:pt x="3163283" y="2942813"/>
                  </a:cubicBezTo>
                  <a:close/>
                  <a:moveTo>
                    <a:pt x="3005823" y="2942813"/>
                  </a:moveTo>
                  <a:cubicBezTo>
                    <a:pt x="3014257" y="2965307"/>
                    <a:pt x="3033942" y="2982178"/>
                    <a:pt x="3053626" y="2990615"/>
                  </a:cubicBezTo>
                  <a:cubicBezTo>
                    <a:pt x="3056436" y="2990615"/>
                    <a:pt x="3056436" y="2993425"/>
                    <a:pt x="3056436" y="2993425"/>
                  </a:cubicBezTo>
                  <a:cubicBezTo>
                    <a:pt x="3056436" y="2996239"/>
                    <a:pt x="3053626" y="2996239"/>
                    <a:pt x="3053626" y="2996239"/>
                  </a:cubicBezTo>
                  <a:cubicBezTo>
                    <a:pt x="3031128" y="3001862"/>
                    <a:pt x="3014257" y="3018733"/>
                    <a:pt x="3008634" y="3041227"/>
                  </a:cubicBezTo>
                  <a:cubicBezTo>
                    <a:pt x="3008634" y="3044038"/>
                    <a:pt x="3005823" y="3044038"/>
                    <a:pt x="3005823" y="3044038"/>
                  </a:cubicBezTo>
                  <a:cubicBezTo>
                    <a:pt x="3003010" y="3044038"/>
                    <a:pt x="3003010" y="3041227"/>
                    <a:pt x="3003010" y="3041227"/>
                  </a:cubicBezTo>
                  <a:cubicBezTo>
                    <a:pt x="2997390" y="3018733"/>
                    <a:pt x="2980516" y="3001862"/>
                    <a:pt x="2958021" y="2996239"/>
                  </a:cubicBezTo>
                  <a:cubicBezTo>
                    <a:pt x="2955211" y="2996239"/>
                    <a:pt x="2955211" y="2993425"/>
                    <a:pt x="2955211" y="2993425"/>
                  </a:cubicBezTo>
                  <a:cubicBezTo>
                    <a:pt x="2955211" y="2990615"/>
                    <a:pt x="2958021" y="2990615"/>
                    <a:pt x="2958021" y="2990615"/>
                  </a:cubicBezTo>
                  <a:cubicBezTo>
                    <a:pt x="2980516" y="2984991"/>
                    <a:pt x="2997390" y="2968120"/>
                    <a:pt x="3005823" y="2942813"/>
                  </a:cubicBezTo>
                  <a:close/>
                  <a:moveTo>
                    <a:pt x="2851172" y="2942813"/>
                  </a:moveTo>
                  <a:cubicBezTo>
                    <a:pt x="2859606" y="2965307"/>
                    <a:pt x="2876477" y="2982178"/>
                    <a:pt x="2898975" y="2990615"/>
                  </a:cubicBezTo>
                  <a:cubicBezTo>
                    <a:pt x="2901785" y="2990615"/>
                    <a:pt x="2901785" y="2993425"/>
                    <a:pt x="2901785" y="2993425"/>
                  </a:cubicBezTo>
                  <a:cubicBezTo>
                    <a:pt x="2901785" y="2996239"/>
                    <a:pt x="2898975" y="2996239"/>
                    <a:pt x="2898975" y="2996239"/>
                  </a:cubicBezTo>
                  <a:cubicBezTo>
                    <a:pt x="2876477" y="3001862"/>
                    <a:pt x="2859606" y="3018733"/>
                    <a:pt x="2853983" y="3041227"/>
                  </a:cubicBezTo>
                  <a:cubicBezTo>
                    <a:pt x="2853983" y="3044038"/>
                    <a:pt x="2851172" y="3044038"/>
                    <a:pt x="2851172" y="3044038"/>
                  </a:cubicBezTo>
                  <a:cubicBezTo>
                    <a:pt x="2848359" y="3044038"/>
                    <a:pt x="2848359" y="3041227"/>
                    <a:pt x="2848359" y="3041227"/>
                  </a:cubicBezTo>
                  <a:cubicBezTo>
                    <a:pt x="2842739" y="3018733"/>
                    <a:pt x="2825865" y="3001862"/>
                    <a:pt x="2803370" y="2996239"/>
                  </a:cubicBezTo>
                  <a:cubicBezTo>
                    <a:pt x="2800560" y="2996239"/>
                    <a:pt x="2800560" y="2993425"/>
                    <a:pt x="2800560" y="2993425"/>
                  </a:cubicBezTo>
                  <a:cubicBezTo>
                    <a:pt x="2800560" y="2990615"/>
                    <a:pt x="2803370" y="2990615"/>
                    <a:pt x="2803370" y="2990615"/>
                  </a:cubicBezTo>
                  <a:cubicBezTo>
                    <a:pt x="2825865" y="2984991"/>
                    <a:pt x="2842739" y="2968120"/>
                    <a:pt x="2851172" y="2942813"/>
                  </a:cubicBezTo>
                  <a:close/>
                  <a:moveTo>
                    <a:pt x="2696525" y="2942813"/>
                  </a:moveTo>
                  <a:cubicBezTo>
                    <a:pt x="2704959" y="2965307"/>
                    <a:pt x="2721830" y="2982178"/>
                    <a:pt x="2744328" y="2990615"/>
                  </a:cubicBezTo>
                  <a:cubicBezTo>
                    <a:pt x="2747138" y="2990615"/>
                    <a:pt x="2747138" y="2993425"/>
                    <a:pt x="2747138" y="2993425"/>
                  </a:cubicBezTo>
                  <a:cubicBezTo>
                    <a:pt x="2747138" y="2996239"/>
                    <a:pt x="2744328" y="2996239"/>
                    <a:pt x="2744328" y="2996239"/>
                  </a:cubicBezTo>
                  <a:cubicBezTo>
                    <a:pt x="2721830" y="3001862"/>
                    <a:pt x="2704959" y="3018733"/>
                    <a:pt x="2699336" y="3041227"/>
                  </a:cubicBezTo>
                  <a:cubicBezTo>
                    <a:pt x="2699336" y="3044038"/>
                    <a:pt x="2696525" y="3044038"/>
                    <a:pt x="2696525" y="3044038"/>
                  </a:cubicBezTo>
                  <a:cubicBezTo>
                    <a:pt x="2693712" y="3044038"/>
                    <a:pt x="2693712" y="3041227"/>
                    <a:pt x="2693712" y="3041227"/>
                  </a:cubicBezTo>
                  <a:cubicBezTo>
                    <a:pt x="2688092" y="3018733"/>
                    <a:pt x="2671218" y="3001862"/>
                    <a:pt x="2648723" y="2996239"/>
                  </a:cubicBezTo>
                  <a:cubicBezTo>
                    <a:pt x="2645913" y="2996239"/>
                    <a:pt x="2645913" y="2993425"/>
                    <a:pt x="2645913" y="2993425"/>
                  </a:cubicBezTo>
                  <a:cubicBezTo>
                    <a:pt x="2645913" y="2990615"/>
                    <a:pt x="2648723" y="2990615"/>
                    <a:pt x="2648723" y="2990615"/>
                  </a:cubicBezTo>
                  <a:cubicBezTo>
                    <a:pt x="2671218" y="2984991"/>
                    <a:pt x="2688092" y="2968120"/>
                    <a:pt x="2696525" y="2942813"/>
                  </a:cubicBezTo>
                  <a:close/>
                  <a:moveTo>
                    <a:pt x="2539061" y="2942813"/>
                  </a:moveTo>
                  <a:cubicBezTo>
                    <a:pt x="2547497" y="2965307"/>
                    <a:pt x="2567179" y="2982178"/>
                    <a:pt x="2586863" y="2990615"/>
                  </a:cubicBezTo>
                  <a:cubicBezTo>
                    <a:pt x="2589673" y="2990615"/>
                    <a:pt x="2589673" y="2993425"/>
                    <a:pt x="2589673" y="2993425"/>
                  </a:cubicBezTo>
                  <a:cubicBezTo>
                    <a:pt x="2589673" y="2996239"/>
                    <a:pt x="2586863" y="2996239"/>
                    <a:pt x="2586863" y="2996239"/>
                  </a:cubicBezTo>
                  <a:cubicBezTo>
                    <a:pt x="2564365" y="3001862"/>
                    <a:pt x="2547497" y="3018733"/>
                    <a:pt x="2541874" y="3041227"/>
                  </a:cubicBezTo>
                  <a:cubicBezTo>
                    <a:pt x="2541874" y="3044038"/>
                    <a:pt x="2539061" y="3044038"/>
                    <a:pt x="2539061" y="3044038"/>
                  </a:cubicBezTo>
                  <a:cubicBezTo>
                    <a:pt x="2536247" y="3044038"/>
                    <a:pt x="2536247" y="3041227"/>
                    <a:pt x="2536247" y="3041227"/>
                  </a:cubicBezTo>
                  <a:cubicBezTo>
                    <a:pt x="2530627" y="3018733"/>
                    <a:pt x="2513756" y="3001862"/>
                    <a:pt x="2491261" y="2996239"/>
                  </a:cubicBezTo>
                  <a:cubicBezTo>
                    <a:pt x="2488448" y="2996239"/>
                    <a:pt x="2488448" y="2993425"/>
                    <a:pt x="2488448" y="2993425"/>
                  </a:cubicBezTo>
                  <a:cubicBezTo>
                    <a:pt x="2488448" y="2990615"/>
                    <a:pt x="2491261" y="2990615"/>
                    <a:pt x="2491261" y="2990615"/>
                  </a:cubicBezTo>
                  <a:cubicBezTo>
                    <a:pt x="2513756" y="2984991"/>
                    <a:pt x="2530627" y="2968120"/>
                    <a:pt x="2539061" y="2942813"/>
                  </a:cubicBezTo>
                  <a:close/>
                  <a:moveTo>
                    <a:pt x="2384413" y="2942813"/>
                  </a:moveTo>
                  <a:cubicBezTo>
                    <a:pt x="2392849" y="2965307"/>
                    <a:pt x="2409717" y="2982178"/>
                    <a:pt x="2432215" y="2990615"/>
                  </a:cubicBezTo>
                  <a:cubicBezTo>
                    <a:pt x="2435025" y="2990615"/>
                    <a:pt x="2435025" y="2993425"/>
                    <a:pt x="2435025" y="2993425"/>
                  </a:cubicBezTo>
                  <a:cubicBezTo>
                    <a:pt x="2435025" y="2996239"/>
                    <a:pt x="2432215" y="2996239"/>
                    <a:pt x="2432215" y="2996239"/>
                  </a:cubicBezTo>
                  <a:cubicBezTo>
                    <a:pt x="2409717" y="3001862"/>
                    <a:pt x="2392849" y="3018733"/>
                    <a:pt x="2387226" y="3041227"/>
                  </a:cubicBezTo>
                  <a:cubicBezTo>
                    <a:pt x="2387226" y="3044038"/>
                    <a:pt x="2384413" y="3044038"/>
                    <a:pt x="2384413" y="3044038"/>
                  </a:cubicBezTo>
                  <a:cubicBezTo>
                    <a:pt x="2381599" y="3044038"/>
                    <a:pt x="2381599" y="3041227"/>
                    <a:pt x="2381599" y="3041227"/>
                  </a:cubicBezTo>
                  <a:cubicBezTo>
                    <a:pt x="2375979" y="3018733"/>
                    <a:pt x="2359108" y="3001862"/>
                    <a:pt x="2336613" y="2996239"/>
                  </a:cubicBezTo>
                  <a:cubicBezTo>
                    <a:pt x="2333800" y="2996239"/>
                    <a:pt x="2333800" y="2993425"/>
                    <a:pt x="2333800" y="2993425"/>
                  </a:cubicBezTo>
                  <a:cubicBezTo>
                    <a:pt x="2333800" y="2990615"/>
                    <a:pt x="2336613" y="2990615"/>
                    <a:pt x="2336613" y="2990615"/>
                  </a:cubicBezTo>
                  <a:cubicBezTo>
                    <a:pt x="2359108" y="2984991"/>
                    <a:pt x="2375979" y="2968120"/>
                    <a:pt x="2384413" y="2942813"/>
                  </a:cubicBezTo>
                  <a:close/>
                  <a:moveTo>
                    <a:pt x="2229761" y="2942813"/>
                  </a:moveTo>
                  <a:cubicBezTo>
                    <a:pt x="2238198" y="2965307"/>
                    <a:pt x="2255066" y="2982178"/>
                    <a:pt x="2277564" y="2990615"/>
                  </a:cubicBezTo>
                  <a:cubicBezTo>
                    <a:pt x="2280374" y="2990615"/>
                    <a:pt x="2280374" y="2993425"/>
                    <a:pt x="2280374" y="2993425"/>
                  </a:cubicBezTo>
                  <a:cubicBezTo>
                    <a:pt x="2280374" y="2996239"/>
                    <a:pt x="2277564" y="2996239"/>
                    <a:pt x="2277564" y="2996239"/>
                  </a:cubicBezTo>
                  <a:cubicBezTo>
                    <a:pt x="2255066" y="3001862"/>
                    <a:pt x="2238198" y="3018733"/>
                    <a:pt x="2232575" y="3041227"/>
                  </a:cubicBezTo>
                  <a:cubicBezTo>
                    <a:pt x="2232575" y="3044038"/>
                    <a:pt x="2229761" y="3044038"/>
                    <a:pt x="2229761" y="3044038"/>
                  </a:cubicBezTo>
                  <a:cubicBezTo>
                    <a:pt x="2226948" y="3044038"/>
                    <a:pt x="2226948" y="3041227"/>
                    <a:pt x="2226948" y="3041227"/>
                  </a:cubicBezTo>
                  <a:cubicBezTo>
                    <a:pt x="2221328" y="3018733"/>
                    <a:pt x="2204457" y="3001862"/>
                    <a:pt x="2181962" y="2996239"/>
                  </a:cubicBezTo>
                  <a:cubicBezTo>
                    <a:pt x="2179149" y="2996239"/>
                    <a:pt x="2179149" y="2993425"/>
                    <a:pt x="2179149" y="2993425"/>
                  </a:cubicBezTo>
                  <a:cubicBezTo>
                    <a:pt x="2179149" y="2990615"/>
                    <a:pt x="2181962" y="2990615"/>
                    <a:pt x="2181962" y="2990615"/>
                  </a:cubicBezTo>
                  <a:cubicBezTo>
                    <a:pt x="2204457" y="2984991"/>
                    <a:pt x="2221328" y="2968120"/>
                    <a:pt x="2229761" y="2942813"/>
                  </a:cubicBezTo>
                  <a:close/>
                  <a:moveTo>
                    <a:pt x="2075115" y="2942813"/>
                  </a:moveTo>
                  <a:cubicBezTo>
                    <a:pt x="2080738" y="2965307"/>
                    <a:pt x="2100419" y="2982178"/>
                    <a:pt x="2122917" y="2990615"/>
                  </a:cubicBezTo>
                  <a:cubicBezTo>
                    <a:pt x="2125727" y="2990615"/>
                    <a:pt x="2125727" y="2993425"/>
                    <a:pt x="2125727" y="2993425"/>
                  </a:cubicBezTo>
                  <a:cubicBezTo>
                    <a:pt x="2125727" y="2996239"/>
                    <a:pt x="2122917" y="2996239"/>
                    <a:pt x="2122917" y="2996239"/>
                  </a:cubicBezTo>
                  <a:cubicBezTo>
                    <a:pt x="2100419" y="3001862"/>
                    <a:pt x="2083551" y="3018733"/>
                    <a:pt x="2077928" y="3041227"/>
                  </a:cubicBezTo>
                  <a:cubicBezTo>
                    <a:pt x="2077928" y="3044038"/>
                    <a:pt x="2075115" y="3044038"/>
                    <a:pt x="2075115" y="3044038"/>
                  </a:cubicBezTo>
                  <a:cubicBezTo>
                    <a:pt x="2072301" y="3044038"/>
                    <a:pt x="2072301" y="3041227"/>
                    <a:pt x="2072301" y="3041227"/>
                  </a:cubicBezTo>
                  <a:cubicBezTo>
                    <a:pt x="2066681" y="3018733"/>
                    <a:pt x="2049810" y="3001862"/>
                    <a:pt x="2027315" y="2996239"/>
                  </a:cubicBezTo>
                  <a:cubicBezTo>
                    <a:pt x="2024502" y="2996239"/>
                    <a:pt x="2024502" y="2993425"/>
                    <a:pt x="2024502" y="2993425"/>
                  </a:cubicBezTo>
                  <a:cubicBezTo>
                    <a:pt x="2024502" y="2990615"/>
                    <a:pt x="2027315" y="2990615"/>
                    <a:pt x="2027315" y="2990615"/>
                  </a:cubicBezTo>
                  <a:cubicBezTo>
                    <a:pt x="2049810" y="2984991"/>
                    <a:pt x="2066681" y="2968120"/>
                    <a:pt x="2075115" y="2942813"/>
                  </a:cubicBezTo>
                  <a:close/>
                  <a:moveTo>
                    <a:pt x="1917652" y="2942813"/>
                  </a:moveTo>
                  <a:cubicBezTo>
                    <a:pt x="1926086" y="2965307"/>
                    <a:pt x="1942957" y="2982178"/>
                    <a:pt x="1965455" y="2990615"/>
                  </a:cubicBezTo>
                  <a:cubicBezTo>
                    <a:pt x="1968265" y="2990615"/>
                    <a:pt x="1968265" y="2993425"/>
                    <a:pt x="1968265" y="2993425"/>
                  </a:cubicBezTo>
                  <a:cubicBezTo>
                    <a:pt x="1968265" y="2996239"/>
                    <a:pt x="1965455" y="2996239"/>
                    <a:pt x="1965455" y="2996239"/>
                  </a:cubicBezTo>
                  <a:cubicBezTo>
                    <a:pt x="1942957" y="3001862"/>
                    <a:pt x="1926086" y="3018733"/>
                    <a:pt x="1920463" y="3041227"/>
                  </a:cubicBezTo>
                  <a:cubicBezTo>
                    <a:pt x="1920463" y="3044038"/>
                    <a:pt x="1917652" y="3044038"/>
                    <a:pt x="1917652" y="3044038"/>
                  </a:cubicBezTo>
                  <a:cubicBezTo>
                    <a:pt x="1914839" y="3044038"/>
                    <a:pt x="1914839" y="3041227"/>
                    <a:pt x="1914839" y="3041227"/>
                  </a:cubicBezTo>
                  <a:cubicBezTo>
                    <a:pt x="1909219" y="3018733"/>
                    <a:pt x="1892345" y="3001862"/>
                    <a:pt x="1869850" y="2996239"/>
                  </a:cubicBezTo>
                  <a:cubicBezTo>
                    <a:pt x="1867040" y="2996239"/>
                    <a:pt x="1867040" y="2993425"/>
                    <a:pt x="1867040" y="2993425"/>
                  </a:cubicBezTo>
                  <a:cubicBezTo>
                    <a:pt x="1867040" y="2990615"/>
                    <a:pt x="1869850" y="2990615"/>
                    <a:pt x="1869850" y="2990615"/>
                  </a:cubicBezTo>
                  <a:cubicBezTo>
                    <a:pt x="1892345" y="2984991"/>
                    <a:pt x="1909219" y="2968120"/>
                    <a:pt x="1917652" y="2942813"/>
                  </a:cubicBezTo>
                  <a:close/>
                  <a:moveTo>
                    <a:pt x="1763004" y="2942813"/>
                  </a:moveTo>
                  <a:cubicBezTo>
                    <a:pt x="1771438" y="2965307"/>
                    <a:pt x="1788309" y="2982178"/>
                    <a:pt x="1810807" y="2990615"/>
                  </a:cubicBezTo>
                  <a:cubicBezTo>
                    <a:pt x="1813617" y="2990615"/>
                    <a:pt x="1813617" y="2993425"/>
                    <a:pt x="1813617" y="2993425"/>
                  </a:cubicBezTo>
                  <a:cubicBezTo>
                    <a:pt x="1813617" y="2996239"/>
                    <a:pt x="1810807" y="2996239"/>
                    <a:pt x="1810807" y="2996239"/>
                  </a:cubicBezTo>
                  <a:cubicBezTo>
                    <a:pt x="1788309" y="3001862"/>
                    <a:pt x="1771438" y="3018733"/>
                    <a:pt x="1765815" y="3041227"/>
                  </a:cubicBezTo>
                  <a:cubicBezTo>
                    <a:pt x="1765815" y="3044038"/>
                    <a:pt x="1763004" y="3044038"/>
                    <a:pt x="1763004" y="3044038"/>
                  </a:cubicBezTo>
                  <a:cubicBezTo>
                    <a:pt x="1760191" y="3044038"/>
                    <a:pt x="1760191" y="3041227"/>
                    <a:pt x="1760191" y="3041227"/>
                  </a:cubicBezTo>
                  <a:cubicBezTo>
                    <a:pt x="1754571" y="3018733"/>
                    <a:pt x="1737697" y="3001862"/>
                    <a:pt x="1715202" y="2996239"/>
                  </a:cubicBezTo>
                  <a:cubicBezTo>
                    <a:pt x="1712392" y="2996239"/>
                    <a:pt x="1712392" y="2993425"/>
                    <a:pt x="1712392" y="2993425"/>
                  </a:cubicBezTo>
                  <a:cubicBezTo>
                    <a:pt x="1712392" y="2990615"/>
                    <a:pt x="1715202" y="2990615"/>
                    <a:pt x="1715202" y="2990615"/>
                  </a:cubicBezTo>
                  <a:cubicBezTo>
                    <a:pt x="1737697" y="2984991"/>
                    <a:pt x="1754571" y="2968120"/>
                    <a:pt x="1763004" y="2942813"/>
                  </a:cubicBezTo>
                  <a:close/>
                  <a:moveTo>
                    <a:pt x="1608353" y="2942813"/>
                  </a:moveTo>
                  <a:cubicBezTo>
                    <a:pt x="1613977" y="2965307"/>
                    <a:pt x="1633658" y="2982178"/>
                    <a:pt x="1656156" y="2990615"/>
                  </a:cubicBezTo>
                  <a:cubicBezTo>
                    <a:pt x="1658966" y="2990615"/>
                    <a:pt x="1658966" y="2993425"/>
                    <a:pt x="1658966" y="2993425"/>
                  </a:cubicBezTo>
                  <a:cubicBezTo>
                    <a:pt x="1658966" y="2996239"/>
                    <a:pt x="1656156" y="2996239"/>
                    <a:pt x="1656156" y="2996239"/>
                  </a:cubicBezTo>
                  <a:cubicBezTo>
                    <a:pt x="1633658" y="3001862"/>
                    <a:pt x="1616787" y="3018733"/>
                    <a:pt x="1611164" y="3041227"/>
                  </a:cubicBezTo>
                  <a:cubicBezTo>
                    <a:pt x="1611164" y="3044038"/>
                    <a:pt x="1608353" y="3044038"/>
                    <a:pt x="1608353" y="3044038"/>
                  </a:cubicBezTo>
                  <a:cubicBezTo>
                    <a:pt x="1605540" y="3044038"/>
                    <a:pt x="1605540" y="3041227"/>
                    <a:pt x="1605540" y="3041227"/>
                  </a:cubicBezTo>
                  <a:cubicBezTo>
                    <a:pt x="1599920" y="3018733"/>
                    <a:pt x="1583046" y="3001862"/>
                    <a:pt x="1560551" y="2996239"/>
                  </a:cubicBezTo>
                  <a:cubicBezTo>
                    <a:pt x="1557741" y="2996239"/>
                    <a:pt x="1557741" y="2993425"/>
                    <a:pt x="1557741" y="2993425"/>
                  </a:cubicBezTo>
                  <a:cubicBezTo>
                    <a:pt x="1557741" y="2990615"/>
                    <a:pt x="1560551" y="2990615"/>
                    <a:pt x="1560551" y="2990615"/>
                  </a:cubicBezTo>
                  <a:cubicBezTo>
                    <a:pt x="1583046" y="2984991"/>
                    <a:pt x="1599920" y="2968120"/>
                    <a:pt x="1608353" y="2942813"/>
                  </a:cubicBezTo>
                  <a:close/>
                  <a:moveTo>
                    <a:pt x="1450892" y="2942813"/>
                  </a:moveTo>
                  <a:cubicBezTo>
                    <a:pt x="1459326" y="2965307"/>
                    <a:pt x="1476197" y="2982178"/>
                    <a:pt x="1498695" y="2990615"/>
                  </a:cubicBezTo>
                  <a:cubicBezTo>
                    <a:pt x="1501505" y="2990615"/>
                    <a:pt x="1501505" y="2993425"/>
                    <a:pt x="1501505" y="2993425"/>
                  </a:cubicBezTo>
                  <a:cubicBezTo>
                    <a:pt x="1501505" y="2996239"/>
                    <a:pt x="1498695" y="2996239"/>
                    <a:pt x="1498695" y="2996239"/>
                  </a:cubicBezTo>
                  <a:cubicBezTo>
                    <a:pt x="1476197" y="3001862"/>
                    <a:pt x="1459326" y="3018733"/>
                    <a:pt x="1453706" y="3041227"/>
                  </a:cubicBezTo>
                  <a:cubicBezTo>
                    <a:pt x="1453706" y="3044038"/>
                    <a:pt x="1450892" y="3044038"/>
                    <a:pt x="1450892" y="3044038"/>
                  </a:cubicBezTo>
                  <a:cubicBezTo>
                    <a:pt x="1448079" y="3044038"/>
                    <a:pt x="1448079" y="3041227"/>
                    <a:pt x="1448079" y="3041227"/>
                  </a:cubicBezTo>
                  <a:cubicBezTo>
                    <a:pt x="1442458" y="3018733"/>
                    <a:pt x="1425587" y="3001862"/>
                    <a:pt x="1403090" y="2996239"/>
                  </a:cubicBezTo>
                  <a:cubicBezTo>
                    <a:pt x="1400280" y="2996239"/>
                    <a:pt x="1400280" y="2993425"/>
                    <a:pt x="1400280" y="2993425"/>
                  </a:cubicBezTo>
                  <a:cubicBezTo>
                    <a:pt x="1400280" y="2990615"/>
                    <a:pt x="1403090" y="2990615"/>
                    <a:pt x="1403090" y="2990615"/>
                  </a:cubicBezTo>
                  <a:cubicBezTo>
                    <a:pt x="1425587" y="2984991"/>
                    <a:pt x="1442458" y="2968120"/>
                    <a:pt x="1450892" y="2942813"/>
                  </a:cubicBezTo>
                  <a:close/>
                  <a:moveTo>
                    <a:pt x="1296244" y="2942813"/>
                  </a:moveTo>
                  <a:cubicBezTo>
                    <a:pt x="1304678" y="2965307"/>
                    <a:pt x="1321549" y="2982178"/>
                    <a:pt x="1344046" y="2990615"/>
                  </a:cubicBezTo>
                  <a:cubicBezTo>
                    <a:pt x="1346857" y="2990615"/>
                    <a:pt x="1346857" y="2993425"/>
                    <a:pt x="1346857" y="2993425"/>
                  </a:cubicBezTo>
                  <a:cubicBezTo>
                    <a:pt x="1346857" y="2996239"/>
                    <a:pt x="1344046" y="2996239"/>
                    <a:pt x="1344046" y="2996239"/>
                  </a:cubicBezTo>
                  <a:cubicBezTo>
                    <a:pt x="1321549" y="3001862"/>
                    <a:pt x="1304678" y="3018733"/>
                    <a:pt x="1299058" y="3041227"/>
                  </a:cubicBezTo>
                  <a:cubicBezTo>
                    <a:pt x="1299058" y="3044038"/>
                    <a:pt x="1296244" y="3044038"/>
                    <a:pt x="1296244" y="3044038"/>
                  </a:cubicBezTo>
                  <a:cubicBezTo>
                    <a:pt x="1293431" y="3044038"/>
                    <a:pt x="1293431" y="3041227"/>
                    <a:pt x="1293431" y="3041227"/>
                  </a:cubicBezTo>
                  <a:cubicBezTo>
                    <a:pt x="1287810" y="3018733"/>
                    <a:pt x="1270939" y="3001862"/>
                    <a:pt x="1248442" y="2996239"/>
                  </a:cubicBezTo>
                  <a:cubicBezTo>
                    <a:pt x="1245632" y="2996239"/>
                    <a:pt x="1245632" y="2993425"/>
                    <a:pt x="1245632" y="2993425"/>
                  </a:cubicBezTo>
                  <a:cubicBezTo>
                    <a:pt x="1245632" y="2990615"/>
                    <a:pt x="1248442" y="2990615"/>
                    <a:pt x="1248442" y="2990615"/>
                  </a:cubicBezTo>
                  <a:cubicBezTo>
                    <a:pt x="1270939" y="2984991"/>
                    <a:pt x="1287810" y="2968120"/>
                    <a:pt x="1296244" y="2942813"/>
                  </a:cubicBezTo>
                  <a:close/>
                  <a:moveTo>
                    <a:pt x="1141593" y="2942813"/>
                  </a:moveTo>
                  <a:cubicBezTo>
                    <a:pt x="1150027" y="2965307"/>
                    <a:pt x="1166898" y="2982178"/>
                    <a:pt x="1189395" y="2990615"/>
                  </a:cubicBezTo>
                  <a:cubicBezTo>
                    <a:pt x="1192206" y="2990615"/>
                    <a:pt x="1192206" y="2993425"/>
                    <a:pt x="1192206" y="2993425"/>
                  </a:cubicBezTo>
                  <a:cubicBezTo>
                    <a:pt x="1192206" y="2996239"/>
                    <a:pt x="1189395" y="2996239"/>
                    <a:pt x="1189395" y="2996239"/>
                  </a:cubicBezTo>
                  <a:cubicBezTo>
                    <a:pt x="1166898" y="3001862"/>
                    <a:pt x="1150027" y="3018733"/>
                    <a:pt x="1144407" y="3041227"/>
                  </a:cubicBezTo>
                  <a:cubicBezTo>
                    <a:pt x="1144407" y="3044038"/>
                    <a:pt x="1141593" y="3044038"/>
                    <a:pt x="1141593" y="3044038"/>
                  </a:cubicBezTo>
                  <a:cubicBezTo>
                    <a:pt x="1138780" y="3044038"/>
                    <a:pt x="1138780" y="3041227"/>
                    <a:pt x="1138780" y="3041227"/>
                  </a:cubicBezTo>
                  <a:cubicBezTo>
                    <a:pt x="1133159" y="3018733"/>
                    <a:pt x="1116288" y="3001862"/>
                    <a:pt x="1093791" y="2996239"/>
                  </a:cubicBezTo>
                  <a:cubicBezTo>
                    <a:pt x="1090981" y="2996239"/>
                    <a:pt x="1090981" y="2993425"/>
                    <a:pt x="1090981" y="2993425"/>
                  </a:cubicBezTo>
                  <a:cubicBezTo>
                    <a:pt x="1090981" y="2990615"/>
                    <a:pt x="1093791" y="2990615"/>
                    <a:pt x="1093791" y="2990615"/>
                  </a:cubicBezTo>
                  <a:cubicBezTo>
                    <a:pt x="1116288" y="2984991"/>
                    <a:pt x="1133159" y="2968120"/>
                    <a:pt x="1141593" y="2942813"/>
                  </a:cubicBezTo>
                  <a:close/>
                  <a:moveTo>
                    <a:pt x="984132" y="2942813"/>
                  </a:moveTo>
                  <a:cubicBezTo>
                    <a:pt x="992566" y="2965307"/>
                    <a:pt x="1009437" y="2982178"/>
                    <a:pt x="1031934" y="2990615"/>
                  </a:cubicBezTo>
                  <a:cubicBezTo>
                    <a:pt x="1034745" y="2990615"/>
                    <a:pt x="1034745" y="2993425"/>
                    <a:pt x="1034745" y="2993425"/>
                  </a:cubicBezTo>
                  <a:cubicBezTo>
                    <a:pt x="1034745" y="2996239"/>
                    <a:pt x="1031934" y="2996239"/>
                    <a:pt x="1031934" y="2996239"/>
                  </a:cubicBezTo>
                  <a:cubicBezTo>
                    <a:pt x="1009437" y="3001862"/>
                    <a:pt x="992566" y="3018733"/>
                    <a:pt x="986946" y="3041227"/>
                  </a:cubicBezTo>
                  <a:cubicBezTo>
                    <a:pt x="986946" y="3044038"/>
                    <a:pt x="984132" y="3044038"/>
                    <a:pt x="984132" y="3044038"/>
                  </a:cubicBezTo>
                  <a:cubicBezTo>
                    <a:pt x="981319" y="3044038"/>
                    <a:pt x="981319" y="3041227"/>
                    <a:pt x="981319" y="3041227"/>
                  </a:cubicBezTo>
                  <a:cubicBezTo>
                    <a:pt x="975698" y="3018733"/>
                    <a:pt x="958827" y="3001862"/>
                    <a:pt x="936330" y="2996239"/>
                  </a:cubicBezTo>
                  <a:cubicBezTo>
                    <a:pt x="933520" y="2996239"/>
                    <a:pt x="933520" y="2993425"/>
                    <a:pt x="933520" y="2993425"/>
                  </a:cubicBezTo>
                  <a:cubicBezTo>
                    <a:pt x="933520" y="2990615"/>
                    <a:pt x="936330" y="2990615"/>
                    <a:pt x="936330" y="2990615"/>
                  </a:cubicBezTo>
                  <a:cubicBezTo>
                    <a:pt x="958827" y="2984991"/>
                    <a:pt x="975698" y="2968120"/>
                    <a:pt x="984132" y="2942813"/>
                  </a:cubicBezTo>
                  <a:close/>
                  <a:moveTo>
                    <a:pt x="829484" y="2942813"/>
                  </a:moveTo>
                  <a:cubicBezTo>
                    <a:pt x="837918" y="2965307"/>
                    <a:pt x="854789" y="2982178"/>
                    <a:pt x="877286" y="2990615"/>
                  </a:cubicBezTo>
                  <a:cubicBezTo>
                    <a:pt x="880097" y="2990615"/>
                    <a:pt x="880097" y="2993425"/>
                    <a:pt x="880097" y="2993425"/>
                  </a:cubicBezTo>
                  <a:cubicBezTo>
                    <a:pt x="880097" y="2996239"/>
                    <a:pt x="877286" y="2996239"/>
                    <a:pt x="877286" y="2996239"/>
                  </a:cubicBezTo>
                  <a:cubicBezTo>
                    <a:pt x="854789" y="3001862"/>
                    <a:pt x="837918" y="3018733"/>
                    <a:pt x="832298" y="3041227"/>
                  </a:cubicBezTo>
                  <a:cubicBezTo>
                    <a:pt x="832298" y="3044038"/>
                    <a:pt x="829484" y="3044038"/>
                    <a:pt x="829484" y="3044038"/>
                  </a:cubicBezTo>
                  <a:cubicBezTo>
                    <a:pt x="826671" y="3044038"/>
                    <a:pt x="826671" y="3041227"/>
                    <a:pt x="826671" y="3041227"/>
                  </a:cubicBezTo>
                  <a:cubicBezTo>
                    <a:pt x="821050" y="3018733"/>
                    <a:pt x="804179" y="3001862"/>
                    <a:pt x="781682" y="2996239"/>
                  </a:cubicBezTo>
                  <a:cubicBezTo>
                    <a:pt x="778872" y="2996239"/>
                    <a:pt x="778872" y="2993425"/>
                    <a:pt x="778872" y="2993425"/>
                  </a:cubicBezTo>
                  <a:cubicBezTo>
                    <a:pt x="778872" y="2990615"/>
                    <a:pt x="781682" y="2990615"/>
                    <a:pt x="781682" y="2990615"/>
                  </a:cubicBezTo>
                  <a:cubicBezTo>
                    <a:pt x="804179" y="2984991"/>
                    <a:pt x="821050" y="2968120"/>
                    <a:pt x="829484" y="2942813"/>
                  </a:cubicBezTo>
                  <a:close/>
                  <a:moveTo>
                    <a:pt x="674833" y="2942813"/>
                  </a:moveTo>
                  <a:cubicBezTo>
                    <a:pt x="683267" y="2965307"/>
                    <a:pt x="700138" y="2982178"/>
                    <a:pt x="722635" y="2990615"/>
                  </a:cubicBezTo>
                  <a:cubicBezTo>
                    <a:pt x="725446" y="2990615"/>
                    <a:pt x="725446" y="2993425"/>
                    <a:pt x="725446" y="2993425"/>
                  </a:cubicBezTo>
                  <a:cubicBezTo>
                    <a:pt x="725446" y="2996239"/>
                    <a:pt x="722635" y="2996239"/>
                    <a:pt x="722635" y="2996239"/>
                  </a:cubicBezTo>
                  <a:cubicBezTo>
                    <a:pt x="700138" y="3001862"/>
                    <a:pt x="683267" y="3018733"/>
                    <a:pt x="677647" y="3041227"/>
                  </a:cubicBezTo>
                  <a:cubicBezTo>
                    <a:pt x="677647" y="3044038"/>
                    <a:pt x="674833" y="3044038"/>
                    <a:pt x="674833" y="3044038"/>
                  </a:cubicBezTo>
                  <a:cubicBezTo>
                    <a:pt x="672020" y="3044038"/>
                    <a:pt x="672020" y="3041227"/>
                    <a:pt x="672020" y="3041227"/>
                  </a:cubicBezTo>
                  <a:cubicBezTo>
                    <a:pt x="666399" y="3018733"/>
                    <a:pt x="649528" y="3001862"/>
                    <a:pt x="627031" y="2996239"/>
                  </a:cubicBezTo>
                  <a:cubicBezTo>
                    <a:pt x="624221" y="2996239"/>
                    <a:pt x="624221" y="2993425"/>
                    <a:pt x="624221" y="2993425"/>
                  </a:cubicBezTo>
                  <a:cubicBezTo>
                    <a:pt x="624221" y="2990615"/>
                    <a:pt x="627031" y="2990615"/>
                    <a:pt x="627031" y="2990615"/>
                  </a:cubicBezTo>
                  <a:cubicBezTo>
                    <a:pt x="649528" y="2984991"/>
                    <a:pt x="666399" y="2968120"/>
                    <a:pt x="674833" y="2942813"/>
                  </a:cubicBezTo>
                  <a:close/>
                  <a:moveTo>
                    <a:pt x="517372" y="2942813"/>
                  </a:moveTo>
                  <a:cubicBezTo>
                    <a:pt x="525806" y="2965307"/>
                    <a:pt x="542677" y="2982178"/>
                    <a:pt x="565174" y="2990615"/>
                  </a:cubicBezTo>
                  <a:cubicBezTo>
                    <a:pt x="567985" y="2990615"/>
                    <a:pt x="567985" y="2993425"/>
                    <a:pt x="567985" y="2993425"/>
                  </a:cubicBezTo>
                  <a:cubicBezTo>
                    <a:pt x="567985" y="2996239"/>
                    <a:pt x="565174" y="2996239"/>
                    <a:pt x="565174" y="2996239"/>
                  </a:cubicBezTo>
                  <a:cubicBezTo>
                    <a:pt x="542677" y="3001862"/>
                    <a:pt x="525806" y="3018733"/>
                    <a:pt x="520183" y="3041227"/>
                  </a:cubicBezTo>
                  <a:cubicBezTo>
                    <a:pt x="520183" y="3044038"/>
                    <a:pt x="517372" y="3044038"/>
                    <a:pt x="517372" y="3044038"/>
                  </a:cubicBezTo>
                  <a:cubicBezTo>
                    <a:pt x="514559" y="3044038"/>
                    <a:pt x="514559" y="3041227"/>
                    <a:pt x="514559" y="3041227"/>
                  </a:cubicBezTo>
                  <a:cubicBezTo>
                    <a:pt x="508938" y="3018733"/>
                    <a:pt x="492065" y="3001862"/>
                    <a:pt x="469570" y="2996239"/>
                  </a:cubicBezTo>
                  <a:cubicBezTo>
                    <a:pt x="466760" y="2996239"/>
                    <a:pt x="466760" y="2993425"/>
                    <a:pt x="466760" y="2993425"/>
                  </a:cubicBezTo>
                  <a:cubicBezTo>
                    <a:pt x="466760" y="2990615"/>
                    <a:pt x="469570" y="2990615"/>
                    <a:pt x="469570" y="2990615"/>
                  </a:cubicBezTo>
                  <a:cubicBezTo>
                    <a:pt x="492065" y="2984991"/>
                    <a:pt x="508938" y="2968120"/>
                    <a:pt x="517372" y="2942813"/>
                  </a:cubicBezTo>
                  <a:close/>
                  <a:moveTo>
                    <a:pt x="362724" y="2942813"/>
                  </a:moveTo>
                  <a:cubicBezTo>
                    <a:pt x="371158" y="2965307"/>
                    <a:pt x="388029" y="2982178"/>
                    <a:pt x="410526" y="2990615"/>
                  </a:cubicBezTo>
                  <a:cubicBezTo>
                    <a:pt x="413337" y="2990615"/>
                    <a:pt x="413337" y="2993425"/>
                    <a:pt x="413337" y="2993425"/>
                  </a:cubicBezTo>
                  <a:cubicBezTo>
                    <a:pt x="413337" y="2996239"/>
                    <a:pt x="410526" y="2996239"/>
                    <a:pt x="410526" y="2996239"/>
                  </a:cubicBezTo>
                  <a:cubicBezTo>
                    <a:pt x="388029" y="3001862"/>
                    <a:pt x="371158" y="3018733"/>
                    <a:pt x="365535" y="3041227"/>
                  </a:cubicBezTo>
                  <a:cubicBezTo>
                    <a:pt x="365535" y="3044038"/>
                    <a:pt x="362724" y="3044038"/>
                    <a:pt x="362724" y="3044038"/>
                  </a:cubicBezTo>
                  <a:cubicBezTo>
                    <a:pt x="359911" y="3044038"/>
                    <a:pt x="359911" y="3041227"/>
                    <a:pt x="359911" y="3041227"/>
                  </a:cubicBezTo>
                  <a:cubicBezTo>
                    <a:pt x="354290" y="3018733"/>
                    <a:pt x="337417" y="3001862"/>
                    <a:pt x="314922" y="2996239"/>
                  </a:cubicBezTo>
                  <a:cubicBezTo>
                    <a:pt x="312112" y="2996239"/>
                    <a:pt x="312112" y="2993425"/>
                    <a:pt x="312112" y="2993425"/>
                  </a:cubicBezTo>
                  <a:cubicBezTo>
                    <a:pt x="312112" y="2990615"/>
                    <a:pt x="314922" y="2990615"/>
                    <a:pt x="314922" y="2990615"/>
                  </a:cubicBezTo>
                  <a:cubicBezTo>
                    <a:pt x="337417" y="2984991"/>
                    <a:pt x="354290" y="2968120"/>
                    <a:pt x="362724" y="2942813"/>
                  </a:cubicBezTo>
                  <a:close/>
                  <a:moveTo>
                    <a:pt x="208073" y="2942813"/>
                  </a:moveTo>
                  <a:cubicBezTo>
                    <a:pt x="216507" y="2965307"/>
                    <a:pt x="233378" y="2982178"/>
                    <a:pt x="255875" y="2990615"/>
                  </a:cubicBezTo>
                  <a:cubicBezTo>
                    <a:pt x="258686" y="2990615"/>
                    <a:pt x="258686" y="2993425"/>
                    <a:pt x="258686" y="2993425"/>
                  </a:cubicBezTo>
                  <a:cubicBezTo>
                    <a:pt x="258686" y="2996239"/>
                    <a:pt x="255875" y="2996239"/>
                    <a:pt x="255875" y="2996239"/>
                  </a:cubicBezTo>
                  <a:cubicBezTo>
                    <a:pt x="233378" y="3001862"/>
                    <a:pt x="216507" y="3018733"/>
                    <a:pt x="210884" y="3041227"/>
                  </a:cubicBezTo>
                  <a:cubicBezTo>
                    <a:pt x="210884" y="3044038"/>
                    <a:pt x="208073" y="3044038"/>
                    <a:pt x="208073" y="3044038"/>
                  </a:cubicBezTo>
                  <a:cubicBezTo>
                    <a:pt x="205260" y="3044038"/>
                    <a:pt x="205260" y="3041227"/>
                    <a:pt x="205260" y="3041227"/>
                  </a:cubicBezTo>
                  <a:cubicBezTo>
                    <a:pt x="199639" y="3018733"/>
                    <a:pt x="182766" y="3001862"/>
                    <a:pt x="160271" y="2996239"/>
                  </a:cubicBezTo>
                  <a:cubicBezTo>
                    <a:pt x="157461" y="2996239"/>
                    <a:pt x="157461" y="2993425"/>
                    <a:pt x="157461" y="2993425"/>
                  </a:cubicBezTo>
                  <a:cubicBezTo>
                    <a:pt x="157461" y="2990615"/>
                    <a:pt x="160271" y="2990615"/>
                    <a:pt x="160271" y="2990615"/>
                  </a:cubicBezTo>
                  <a:cubicBezTo>
                    <a:pt x="182766" y="2984991"/>
                    <a:pt x="199639" y="2968120"/>
                    <a:pt x="208073" y="2942813"/>
                  </a:cubicBezTo>
                  <a:close/>
                  <a:moveTo>
                    <a:pt x="50612" y="2942813"/>
                  </a:moveTo>
                  <a:cubicBezTo>
                    <a:pt x="59049" y="2965307"/>
                    <a:pt x="75920" y="2982178"/>
                    <a:pt x="98414" y="2990615"/>
                  </a:cubicBezTo>
                  <a:cubicBezTo>
                    <a:pt x="101225" y="2990615"/>
                    <a:pt x="101225" y="2993425"/>
                    <a:pt x="101225" y="2993425"/>
                  </a:cubicBezTo>
                  <a:cubicBezTo>
                    <a:pt x="101225" y="2996239"/>
                    <a:pt x="98414" y="2996239"/>
                    <a:pt x="98414" y="2996239"/>
                  </a:cubicBezTo>
                  <a:cubicBezTo>
                    <a:pt x="75920" y="3001862"/>
                    <a:pt x="59049" y="3018733"/>
                    <a:pt x="53426" y="3041227"/>
                  </a:cubicBezTo>
                  <a:cubicBezTo>
                    <a:pt x="53426" y="3044038"/>
                    <a:pt x="50612" y="3044038"/>
                    <a:pt x="50612" y="3044038"/>
                  </a:cubicBezTo>
                  <a:cubicBezTo>
                    <a:pt x="47802" y="3044038"/>
                    <a:pt x="47802" y="3041227"/>
                    <a:pt x="47802" y="3041227"/>
                  </a:cubicBezTo>
                  <a:cubicBezTo>
                    <a:pt x="42178" y="3018733"/>
                    <a:pt x="25307" y="3001862"/>
                    <a:pt x="2813" y="2996239"/>
                  </a:cubicBezTo>
                  <a:cubicBezTo>
                    <a:pt x="0" y="2996239"/>
                    <a:pt x="0" y="2993425"/>
                    <a:pt x="0" y="2993425"/>
                  </a:cubicBezTo>
                  <a:cubicBezTo>
                    <a:pt x="0" y="2990615"/>
                    <a:pt x="2813" y="2990615"/>
                    <a:pt x="2813" y="2990615"/>
                  </a:cubicBezTo>
                  <a:cubicBezTo>
                    <a:pt x="25307" y="2984991"/>
                    <a:pt x="42178" y="2968120"/>
                    <a:pt x="50612" y="2942813"/>
                  </a:cubicBezTo>
                  <a:close/>
                  <a:moveTo>
                    <a:pt x="5184973" y="2785352"/>
                  </a:moveTo>
                  <a:cubicBezTo>
                    <a:pt x="5193410" y="2810657"/>
                    <a:pt x="5210281" y="2827530"/>
                    <a:pt x="5232776" y="2833151"/>
                  </a:cubicBezTo>
                  <a:cubicBezTo>
                    <a:pt x="5235586" y="2833151"/>
                    <a:pt x="5235586" y="2835964"/>
                    <a:pt x="5235586" y="2835964"/>
                  </a:cubicBezTo>
                  <a:cubicBezTo>
                    <a:pt x="5235586" y="2838775"/>
                    <a:pt x="5232776" y="2838775"/>
                    <a:pt x="5232776" y="2838775"/>
                  </a:cubicBezTo>
                  <a:cubicBezTo>
                    <a:pt x="5210281" y="2844398"/>
                    <a:pt x="5193410" y="2861269"/>
                    <a:pt x="5187787" y="2883766"/>
                  </a:cubicBezTo>
                  <a:cubicBezTo>
                    <a:pt x="5187787" y="2886577"/>
                    <a:pt x="5184973" y="2886577"/>
                    <a:pt x="5184973" y="2886577"/>
                  </a:cubicBezTo>
                  <a:cubicBezTo>
                    <a:pt x="5182163" y="2886577"/>
                    <a:pt x="5182163" y="2883766"/>
                    <a:pt x="5182163" y="2883766"/>
                  </a:cubicBezTo>
                  <a:cubicBezTo>
                    <a:pt x="5176540" y="2861269"/>
                    <a:pt x="5159669" y="2844398"/>
                    <a:pt x="5137174" y="2838775"/>
                  </a:cubicBezTo>
                  <a:cubicBezTo>
                    <a:pt x="5134361" y="2838775"/>
                    <a:pt x="5134361" y="2835964"/>
                    <a:pt x="5134361" y="2835964"/>
                  </a:cubicBezTo>
                  <a:cubicBezTo>
                    <a:pt x="5134361" y="2833151"/>
                    <a:pt x="5137174" y="2833151"/>
                    <a:pt x="5137174" y="2833151"/>
                  </a:cubicBezTo>
                  <a:cubicBezTo>
                    <a:pt x="5159669" y="2827530"/>
                    <a:pt x="5176540" y="2810657"/>
                    <a:pt x="5184973" y="2785352"/>
                  </a:cubicBezTo>
                  <a:close/>
                  <a:moveTo>
                    <a:pt x="5030325" y="2785352"/>
                  </a:moveTo>
                  <a:cubicBezTo>
                    <a:pt x="5035949" y="2810657"/>
                    <a:pt x="5055630" y="2827530"/>
                    <a:pt x="5078128" y="2833151"/>
                  </a:cubicBezTo>
                  <a:cubicBezTo>
                    <a:pt x="5080938" y="2833151"/>
                    <a:pt x="5080938" y="2835964"/>
                    <a:pt x="5080938" y="2835964"/>
                  </a:cubicBezTo>
                  <a:cubicBezTo>
                    <a:pt x="5080938" y="2838775"/>
                    <a:pt x="5078128" y="2838775"/>
                    <a:pt x="5078128" y="2838775"/>
                  </a:cubicBezTo>
                  <a:cubicBezTo>
                    <a:pt x="5055630" y="2844398"/>
                    <a:pt x="5038759" y="2861269"/>
                    <a:pt x="5033136" y="2883766"/>
                  </a:cubicBezTo>
                  <a:cubicBezTo>
                    <a:pt x="5033136" y="2886577"/>
                    <a:pt x="5030325" y="2886577"/>
                    <a:pt x="5030325" y="2886577"/>
                  </a:cubicBezTo>
                  <a:cubicBezTo>
                    <a:pt x="5027512" y="2886577"/>
                    <a:pt x="5027512" y="2883766"/>
                    <a:pt x="5027512" y="2883766"/>
                  </a:cubicBezTo>
                  <a:cubicBezTo>
                    <a:pt x="5021892" y="2861269"/>
                    <a:pt x="5005018" y="2844398"/>
                    <a:pt x="4982523" y="2838775"/>
                  </a:cubicBezTo>
                  <a:cubicBezTo>
                    <a:pt x="4979713" y="2838775"/>
                    <a:pt x="4979713" y="2835964"/>
                    <a:pt x="4979713" y="2835964"/>
                  </a:cubicBezTo>
                  <a:cubicBezTo>
                    <a:pt x="4979713" y="2833151"/>
                    <a:pt x="4982523" y="2833151"/>
                    <a:pt x="4982523" y="2833151"/>
                  </a:cubicBezTo>
                  <a:cubicBezTo>
                    <a:pt x="5005018" y="2827530"/>
                    <a:pt x="5021892" y="2810657"/>
                    <a:pt x="5030325" y="2785352"/>
                  </a:cubicBezTo>
                  <a:close/>
                  <a:moveTo>
                    <a:pt x="4872861" y="2785352"/>
                  </a:moveTo>
                  <a:cubicBezTo>
                    <a:pt x="4881298" y="2810657"/>
                    <a:pt x="4898166" y="2827530"/>
                    <a:pt x="4920664" y="2833151"/>
                  </a:cubicBezTo>
                  <a:cubicBezTo>
                    <a:pt x="4923474" y="2833151"/>
                    <a:pt x="4923474" y="2835964"/>
                    <a:pt x="4923474" y="2835964"/>
                  </a:cubicBezTo>
                  <a:cubicBezTo>
                    <a:pt x="4923474" y="2838775"/>
                    <a:pt x="4920664" y="2838775"/>
                    <a:pt x="4920664" y="2838775"/>
                  </a:cubicBezTo>
                  <a:cubicBezTo>
                    <a:pt x="4898166" y="2844398"/>
                    <a:pt x="4881298" y="2861269"/>
                    <a:pt x="4875675" y="2883766"/>
                  </a:cubicBezTo>
                  <a:cubicBezTo>
                    <a:pt x="4875675" y="2886577"/>
                    <a:pt x="4872861" y="2886577"/>
                    <a:pt x="4872861" y="2886577"/>
                  </a:cubicBezTo>
                  <a:cubicBezTo>
                    <a:pt x="4870048" y="2886577"/>
                    <a:pt x="4870048" y="2883766"/>
                    <a:pt x="4870048" y="2883766"/>
                  </a:cubicBezTo>
                  <a:cubicBezTo>
                    <a:pt x="4864428" y="2861269"/>
                    <a:pt x="4847557" y="2844398"/>
                    <a:pt x="4825062" y="2838775"/>
                  </a:cubicBezTo>
                  <a:cubicBezTo>
                    <a:pt x="4822249" y="2838775"/>
                    <a:pt x="4822249" y="2835964"/>
                    <a:pt x="4822249" y="2835964"/>
                  </a:cubicBezTo>
                  <a:cubicBezTo>
                    <a:pt x="4822249" y="2833151"/>
                    <a:pt x="4825062" y="2833151"/>
                    <a:pt x="4825062" y="2833151"/>
                  </a:cubicBezTo>
                  <a:cubicBezTo>
                    <a:pt x="4847557" y="2827530"/>
                    <a:pt x="4864428" y="2810657"/>
                    <a:pt x="4872861" y="2785352"/>
                  </a:cubicBezTo>
                  <a:close/>
                  <a:moveTo>
                    <a:pt x="4718213" y="2785352"/>
                  </a:moveTo>
                  <a:cubicBezTo>
                    <a:pt x="4726650" y="2810657"/>
                    <a:pt x="4743518" y="2827530"/>
                    <a:pt x="4766016" y="2833151"/>
                  </a:cubicBezTo>
                  <a:cubicBezTo>
                    <a:pt x="4768826" y="2833151"/>
                    <a:pt x="4768826" y="2835964"/>
                    <a:pt x="4768826" y="2835964"/>
                  </a:cubicBezTo>
                  <a:cubicBezTo>
                    <a:pt x="4768826" y="2838775"/>
                    <a:pt x="4766016" y="2838775"/>
                    <a:pt x="4766016" y="2838775"/>
                  </a:cubicBezTo>
                  <a:cubicBezTo>
                    <a:pt x="4743518" y="2844398"/>
                    <a:pt x="4726650" y="2861269"/>
                    <a:pt x="4721027" y="2883766"/>
                  </a:cubicBezTo>
                  <a:cubicBezTo>
                    <a:pt x="4721027" y="2886577"/>
                    <a:pt x="4718213" y="2886577"/>
                    <a:pt x="4718213" y="2886577"/>
                  </a:cubicBezTo>
                  <a:cubicBezTo>
                    <a:pt x="4715400" y="2886577"/>
                    <a:pt x="4715400" y="2883766"/>
                    <a:pt x="4715400" y="2883766"/>
                  </a:cubicBezTo>
                  <a:cubicBezTo>
                    <a:pt x="4709780" y="2861269"/>
                    <a:pt x="4692909" y="2844398"/>
                    <a:pt x="4670414" y="2838775"/>
                  </a:cubicBezTo>
                  <a:cubicBezTo>
                    <a:pt x="4667601" y="2838775"/>
                    <a:pt x="4667601" y="2835964"/>
                    <a:pt x="4667601" y="2835964"/>
                  </a:cubicBezTo>
                  <a:cubicBezTo>
                    <a:pt x="4667601" y="2833151"/>
                    <a:pt x="4670414" y="2833151"/>
                    <a:pt x="4670414" y="2833151"/>
                  </a:cubicBezTo>
                  <a:cubicBezTo>
                    <a:pt x="4692909" y="2827530"/>
                    <a:pt x="4709780" y="2810657"/>
                    <a:pt x="4718213" y="2785352"/>
                  </a:cubicBezTo>
                  <a:close/>
                  <a:moveTo>
                    <a:pt x="4563563" y="2785352"/>
                  </a:moveTo>
                  <a:cubicBezTo>
                    <a:pt x="4571999" y="2810657"/>
                    <a:pt x="4588867" y="2827530"/>
                    <a:pt x="4611365" y="2833151"/>
                  </a:cubicBezTo>
                  <a:cubicBezTo>
                    <a:pt x="4614175" y="2833151"/>
                    <a:pt x="4614175" y="2835964"/>
                    <a:pt x="4614175" y="2835964"/>
                  </a:cubicBezTo>
                  <a:cubicBezTo>
                    <a:pt x="4614175" y="2838775"/>
                    <a:pt x="4611365" y="2838775"/>
                    <a:pt x="4611365" y="2838775"/>
                  </a:cubicBezTo>
                  <a:cubicBezTo>
                    <a:pt x="4588867" y="2844398"/>
                    <a:pt x="4571999" y="2861269"/>
                    <a:pt x="4566376" y="2883766"/>
                  </a:cubicBezTo>
                  <a:cubicBezTo>
                    <a:pt x="4566376" y="2886577"/>
                    <a:pt x="4563563" y="2886577"/>
                    <a:pt x="4563563" y="2886577"/>
                  </a:cubicBezTo>
                  <a:cubicBezTo>
                    <a:pt x="4560749" y="2886577"/>
                    <a:pt x="4560749" y="2883766"/>
                    <a:pt x="4560749" y="2883766"/>
                  </a:cubicBezTo>
                  <a:cubicBezTo>
                    <a:pt x="4555129" y="2861269"/>
                    <a:pt x="4538258" y="2844398"/>
                    <a:pt x="4515763" y="2838775"/>
                  </a:cubicBezTo>
                  <a:cubicBezTo>
                    <a:pt x="4512950" y="2838775"/>
                    <a:pt x="4512950" y="2835964"/>
                    <a:pt x="4512950" y="2835964"/>
                  </a:cubicBezTo>
                  <a:cubicBezTo>
                    <a:pt x="4512950" y="2833151"/>
                    <a:pt x="4515763" y="2833151"/>
                    <a:pt x="4515763" y="2833151"/>
                  </a:cubicBezTo>
                  <a:cubicBezTo>
                    <a:pt x="4538258" y="2827530"/>
                    <a:pt x="4555129" y="2810657"/>
                    <a:pt x="4563563" y="2785352"/>
                  </a:cubicBezTo>
                  <a:close/>
                  <a:moveTo>
                    <a:pt x="4406104" y="2785352"/>
                  </a:moveTo>
                  <a:cubicBezTo>
                    <a:pt x="4414538" y="2810657"/>
                    <a:pt x="4431409" y="2827530"/>
                    <a:pt x="4453907" y="2833151"/>
                  </a:cubicBezTo>
                  <a:cubicBezTo>
                    <a:pt x="4456717" y="2833151"/>
                    <a:pt x="4456717" y="2835964"/>
                    <a:pt x="4456717" y="2835964"/>
                  </a:cubicBezTo>
                  <a:cubicBezTo>
                    <a:pt x="4456717" y="2838775"/>
                    <a:pt x="4453907" y="2838775"/>
                    <a:pt x="4453907" y="2838775"/>
                  </a:cubicBezTo>
                  <a:cubicBezTo>
                    <a:pt x="4431409" y="2844398"/>
                    <a:pt x="4414538" y="2861269"/>
                    <a:pt x="4408915" y="2883766"/>
                  </a:cubicBezTo>
                  <a:cubicBezTo>
                    <a:pt x="4408915" y="2886577"/>
                    <a:pt x="4406104" y="2886577"/>
                    <a:pt x="4406104" y="2886577"/>
                  </a:cubicBezTo>
                  <a:cubicBezTo>
                    <a:pt x="4403291" y="2886577"/>
                    <a:pt x="4403291" y="2883766"/>
                    <a:pt x="4403291" y="2883766"/>
                  </a:cubicBezTo>
                  <a:cubicBezTo>
                    <a:pt x="4397671" y="2861269"/>
                    <a:pt x="4380797" y="2844398"/>
                    <a:pt x="4358302" y="2838775"/>
                  </a:cubicBezTo>
                  <a:cubicBezTo>
                    <a:pt x="4355492" y="2838775"/>
                    <a:pt x="4355492" y="2835964"/>
                    <a:pt x="4355492" y="2835964"/>
                  </a:cubicBezTo>
                  <a:cubicBezTo>
                    <a:pt x="4355492" y="2833151"/>
                    <a:pt x="4358302" y="2833151"/>
                    <a:pt x="4358302" y="2833151"/>
                  </a:cubicBezTo>
                  <a:cubicBezTo>
                    <a:pt x="4380797" y="2827530"/>
                    <a:pt x="4397671" y="2810657"/>
                    <a:pt x="4406104" y="2785352"/>
                  </a:cubicBezTo>
                  <a:close/>
                  <a:moveTo>
                    <a:pt x="4251453" y="2785352"/>
                  </a:moveTo>
                  <a:cubicBezTo>
                    <a:pt x="4259887" y="2810657"/>
                    <a:pt x="4276758" y="2827530"/>
                    <a:pt x="4299256" y="2833151"/>
                  </a:cubicBezTo>
                  <a:cubicBezTo>
                    <a:pt x="4302066" y="2833151"/>
                    <a:pt x="4302066" y="2835964"/>
                    <a:pt x="4302066" y="2835964"/>
                  </a:cubicBezTo>
                  <a:cubicBezTo>
                    <a:pt x="4302066" y="2838775"/>
                    <a:pt x="4299256" y="2838775"/>
                    <a:pt x="4299256" y="2838775"/>
                  </a:cubicBezTo>
                  <a:cubicBezTo>
                    <a:pt x="4276758" y="2844398"/>
                    <a:pt x="4259887" y="2861269"/>
                    <a:pt x="4254264" y="2883766"/>
                  </a:cubicBezTo>
                  <a:cubicBezTo>
                    <a:pt x="4254264" y="2886577"/>
                    <a:pt x="4251453" y="2886577"/>
                    <a:pt x="4251453" y="2886577"/>
                  </a:cubicBezTo>
                  <a:cubicBezTo>
                    <a:pt x="4248640" y="2886577"/>
                    <a:pt x="4248640" y="2883766"/>
                    <a:pt x="4248640" y="2883766"/>
                  </a:cubicBezTo>
                  <a:cubicBezTo>
                    <a:pt x="4243020" y="2861269"/>
                    <a:pt x="4226146" y="2844398"/>
                    <a:pt x="4203651" y="2838775"/>
                  </a:cubicBezTo>
                  <a:cubicBezTo>
                    <a:pt x="4200841" y="2838775"/>
                    <a:pt x="4200841" y="2835964"/>
                    <a:pt x="4200841" y="2835964"/>
                  </a:cubicBezTo>
                  <a:cubicBezTo>
                    <a:pt x="4200841" y="2833151"/>
                    <a:pt x="4203651" y="2833151"/>
                    <a:pt x="4203651" y="2833151"/>
                  </a:cubicBezTo>
                  <a:cubicBezTo>
                    <a:pt x="4226146" y="2827530"/>
                    <a:pt x="4243020" y="2810657"/>
                    <a:pt x="4251453" y="2785352"/>
                  </a:cubicBezTo>
                  <a:close/>
                  <a:moveTo>
                    <a:pt x="4096805" y="2785352"/>
                  </a:moveTo>
                  <a:cubicBezTo>
                    <a:pt x="4105239" y="2810657"/>
                    <a:pt x="4122110" y="2827530"/>
                    <a:pt x="4144608" y="2833151"/>
                  </a:cubicBezTo>
                  <a:cubicBezTo>
                    <a:pt x="4147418" y="2833151"/>
                    <a:pt x="4147418" y="2835964"/>
                    <a:pt x="4147418" y="2835964"/>
                  </a:cubicBezTo>
                  <a:cubicBezTo>
                    <a:pt x="4147418" y="2838775"/>
                    <a:pt x="4144608" y="2838775"/>
                    <a:pt x="4144608" y="2838775"/>
                  </a:cubicBezTo>
                  <a:cubicBezTo>
                    <a:pt x="4122110" y="2844398"/>
                    <a:pt x="4105239" y="2861269"/>
                    <a:pt x="4099616" y="2883766"/>
                  </a:cubicBezTo>
                  <a:cubicBezTo>
                    <a:pt x="4099616" y="2886577"/>
                    <a:pt x="4096805" y="2886577"/>
                    <a:pt x="4096805" y="2886577"/>
                  </a:cubicBezTo>
                  <a:cubicBezTo>
                    <a:pt x="4093992" y="2886577"/>
                    <a:pt x="4093992" y="2883766"/>
                    <a:pt x="4093992" y="2883766"/>
                  </a:cubicBezTo>
                  <a:cubicBezTo>
                    <a:pt x="4088372" y="2861269"/>
                    <a:pt x="4071498" y="2844398"/>
                    <a:pt x="4049003" y="2838775"/>
                  </a:cubicBezTo>
                  <a:cubicBezTo>
                    <a:pt x="4046193" y="2838775"/>
                    <a:pt x="4046193" y="2835964"/>
                    <a:pt x="4046193" y="2835964"/>
                  </a:cubicBezTo>
                  <a:cubicBezTo>
                    <a:pt x="4046193" y="2833151"/>
                    <a:pt x="4049003" y="2833151"/>
                    <a:pt x="4049003" y="2833151"/>
                  </a:cubicBezTo>
                  <a:cubicBezTo>
                    <a:pt x="4071498" y="2827530"/>
                    <a:pt x="4088372" y="2810657"/>
                    <a:pt x="4096805" y="2785352"/>
                  </a:cubicBezTo>
                  <a:close/>
                  <a:moveTo>
                    <a:pt x="3939345" y="2785352"/>
                  </a:moveTo>
                  <a:cubicBezTo>
                    <a:pt x="3947781" y="2810657"/>
                    <a:pt x="3964649" y="2827530"/>
                    <a:pt x="3987147" y="2833151"/>
                  </a:cubicBezTo>
                  <a:cubicBezTo>
                    <a:pt x="3989957" y="2833151"/>
                    <a:pt x="3989957" y="2835964"/>
                    <a:pt x="3989957" y="2835964"/>
                  </a:cubicBezTo>
                  <a:cubicBezTo>
                    <a:pt x="3989957" y="2838775"/>
                    <a:pt x="3987147" y="2838775"/>
                    <a:pt x="3987147" y="2838775"/>
                  </a:cubicBezTo>
                  <a:cubicBezTo>
                    <a:pt x="3964649" y="2844398"/>
                    <a:pt x="3947781" y="2861269"/>
                    <a:pt x="3942155" y="2883766"/>
                  </a:cubicBezTo>
                  <a:cubicBezTo>
                    <a:pt x="3942155" y="2886577"/>
                    <a:pt x="3939345" y="2886577"/>
                    <a:pt x="3939345" y="2886577"/>
                  </a:cubicBezTo>
                  <a:cubicBezTo>
                    <a:pt x="3936531" y="2886577"/>
                    <a:pt x="3936531" y="2883766"/>
                    <a:pt x="3936531" y="2883766"/>
                  </a:cubicBezTo>
                  <a:cubicBezTo>
                    <a:pt x="3930911" y="2861269"/>
                    <a:pt x="3914037" y="2844398"/>
                    <a:pt x="3891545" y="2838775"/>
                  </a:cubicBezTo>
                  <a:cubicBezTo>
                    <a:pt x="3888732" y="2838775"/>
                    <a:pt x="3888732" y="2835964"/>
                    <a:pt x="3888732" y="2835964"/>
                  </a:cubicBezTo>
                  <a:cubicBezTo>
                    <a:pt x="3888732" y="2833151"/>
                    <a:pt x="3891545" y="2833151"/>
                    <a:pt x="3891545" y="2833151"/>
                  </a:cubicBezTo>
                  <a:cubicBezTo>
                    <a:pt x="3914037" y="2827530"/>
                    <a:pt x="3930911" y="2810657"/>
                    <a:pt x="3939345" y="2785352"/>
                  </a:cubicBezTo>
                  <a:close/>
                  <a:moveTo>
                    <a:pt x="3784693" y="2785352"/>
                  </a:moveTo>
                  <a:cubicBezTo>
                    <a:pt x="3793130" y="2810657"/>
                    <a:pt x="3809998" y="2827530"/>
                    <a:pt x="3832496" y="2833151"/>
                  </a:cubicBezTo>
                  <a:cubicBezTo>
                    <a:pt x="3835306" y="2833151"/>
                    <a:pt x="3835306" y="2835964"/>
                    <a:pt x="3835306" y="2835964"/>
                  </a:cubicBezTo>
                  <a:cubicBezTo>
                    <a:pt x="3835306" y="2838775"/>
                    <a:pt x="3832496" y="2838775"/>
                    <a:pt x="3832496" y="2838775"/>
                  </a:cubicBezTo>
                  <a:cubicBezTo>
                    <a:pt x="3809998" y="2844398"/>
                    <a:pt x="3793130" y="2861269"/>
                    <a:pt x="3787504" y="2883766"/>
                  </a:cubicBezTo>
                  <a:cubicBezTo>
                    <a:pt x="3787504" y="2886577"/>
                    <a:pt x="3784693" y="2886577"/>
                    <a:pt x="3784693" y="2886577"/>
                  </a:cubicBezTo>
                  <a:cubicBezTo>
                    <a:pt x="3781880" y="2886577"/>
                    <a:pt x="3781880" y="2883766"/>
                    <a:pt x="3781880" y="2883766"/>
                  </a:cubicBezTo>
                  <a:cubicBezTo>
                    <a:pt x="3776260" y="2861269"/>
                    <a:pt x="3759386" y="2844398"/>
                    <a:pt x="3736894" y="2838775"/>
                  </a:cubicBezTo>
                  <a:cubicBezTo>
                    <a:pt x="3734081" y="2838775"/>
                    <a:pt x="3734081" y="2835964"/>
                    <a:pt x="3734081" y="2835964"/>
                  </a:cubicBezTo>
                  <a:cubicBezTo>
                    <a:pt x="3734081" y="2833151"/>
                    <a:pt x="3736894" y="2833151"/>
                    <a:pt x="3736894" y="2833151"/>
                  </a:cubicBezTo>
                  <a:cubicBezTo>
                    <a:pt x="3759386" y="2827530"/>
                    <a:pt x="3776260" y="2810657"/>
                    <a:pt x="3784693" y="2785352"/>
                  </a:cubicBezTo>
                  <a:close/>
                  <a:moveTo>
                    <a:pt x="3630045" y="2785352"/>
                  </a:moveTo>
                  <a:cubicBezTo>
                    <a:pt x="3638482" y="2810657"/>
                    <a:pt x="3655350" y="2827530"/>
                    <a:pt x="3677848" y="2833151"/>
                  </a:cubicBezTo>
                  <a:cubicBezTo>
                    <a:pt x="3680658" y="2833151"/>
                    <a:pt x="3680658" y="2835964"/>
                    <a:pt x="3680658" y="2835964"/>
                  </a:cubicBezTo>
                  <a:cubicBezTo>
                    <a:pt x="3680658" y="2838775"/>
                    <a:pt x="3677848" y="2838775"/>
                    <a:pt x="3677848" y="2838775"/>
                  </a:cubicBezTo>
                  <a:cubicBezTo>
                    <a:pt x="3655350" y="2844398"/>
                    <a:pt x="3638482" y="2861269"/>
                    <a:pt x="3632856" y="2883766"/>
                  </a:cubicBezTo>
                  <a:cubicBezTo>
                    <a:pt x="3632856" y="2886577"/>
                    <a:pt x="3630045" y="2886577"/>
                    <a:pt x="3630045" y="2886577"/>
                  </a:cubicBezTo>
                  <a:cubicBezTo>
                    <a:pt x="3627232" y="2886577"/>
                    <a:pt x="3627232" y="2883766"/>
                    <a:pt x="3627232" y="2883766"/>
                  </a:cubicBezTo>
                  <a:cubicBezTo>
                    <a:pt x="3621612" y="2861269"/>
                    <a:pt x="3604738" y="2844398"/>
                    <a:pt x="3582246" y="2838775"/>
                  </a:cubicBezTo>
                  <a:cubicBezTo>
                    <a:pt x="3579433" y="2838775"/>
                    <a:pt x="3579433" y="2835964"/>
                    <a:pt x="3579433" y="2835964"/>
                  </a:cubicBezTo>
                  <a:cubicBezTo>
                    <a:pt x="3579433" y="2833151"/>
                    <a:pt x="3582246" y="2833151"/>
                    <a:pt x="3582246" y="2833151"/>
                  </a:cubicBezTo>
                  <a:cubicBezTo>
                    <a:pt x="3604738" y="2827530"/>
                    <a:pt x="3621612" y="2810657"/>
                    <a:pt x="3630045" y="2785352"/>
                  </a:cubicBezTo>
                  <a:close/>
                  <a:moveTo>
                    <a:pt x="3472581" y="2785352"/>
                  </a:moveTo>
                  <a:cubicBezTo>
                    <a:pt x="3481018" y="2810657"/>
                    <a:pt x="3500700" y="2827530"/>
                    <a:pt x="3520384" y="2833151"/>
                  </a:cubicBezTo>
                  <a:cubicBezTo>
                    <a:pt x="3523194" y="2833151"/>
                    <a:pt x="3523194" y="2835964"/>
                    <a:pt x="3523194" y="2835964"/>
                  </a:cubicBezTo>
                  <a:cubicBezTo>
                    <a:pt x="3523194" y="2838775"/>
                    <a:pt x="3520384" y="2838775"/>
                    <a:pt x="3520384" y="2838775"/>
                  </a:cubicBezTo>
                  <a:cubicBezTo>
                    <a:pt x="3497889" y="2844398"/>
                    <a:pt x="3481018" y="2861269"/>
                    <a:pt x="3475395" y="2883766"/>
                  </a:cubicBezTo>
                  <a:cubicBezTo>
                    <a:pt x="3475395" y="2886577"/>
                    <a:pt x="3472581" y="2886577"/>
                    <a:pt x="3472581" y="2886577"/>
                  </a:cubicBezTo>
                  <a:cubicBezTo>
                    <a:pt x="3469771" y="2886577"/>
                    <a:pt x="3469771" y="2883766"/>
                    <a:pt x="3469771" y="2883766"/>
                  </a:cubicBezTo>
                  <a:cubicBezTo>
                    <a:pt x="3464148" y="2861269"/>
                    <a:pt x="3447277" y="2844398"/>
                    <a:pt x="3424782" y="2838775"/>
                  </a:cubicBezTo>
                  <a:cubicBezTo>
                    <a:pt x="3421969" y="2838775"/>
                    <a:pt x="3421969" y="2835964"/>
                    <a:pt x="3421969" y="2835964"/>
                  </a:cubicBezTo>
                  <a:cubicBezTo>
                    <a:pt x="3421969" y="2833151"/>
                    <a:pt x="3424782" y="2833151"/>
                    <a:pt x="3424782" y="2833151"/>
                  </a:cubicBezTo>
                  <a:cubicBezTo>
                    <a:pt x="3447277" y="2827530"/>
                    <a:pt x="3464148" y="2810657"/>
                    <a:pt x="3472581" y="2785352"/>
                  </a:cubicBezTo>
                  <a:close/>
                  <a:moveTo>
                    <a:pt x="3317933" y="2785352"/>
                  </a:moveTo>
                  <a:cubicBezTo>
                    <a:pt x="3326370" y="2810657"/>
                    <a:pt x="3343241" y="2827530"/>
                    <a:pt x="3365736" y="2833151"/>
                  </a:cubicBezTo>
                  <a:cubicBezTo>
                    <a:pt x="3368546" y="2833151"/>
                    <a:pt x="3368546" y="2835964"/>
                    <a:pt x="3368546" y="2835964"/>
                  </a:cubicBezTo>
                  <a:cubicBezTo>
                    <a:pt x="3368546" y="2838775"/>
                    <a:pt x="3365736" y="2838775"/>
                    <a:pt x="3365736" y="2838775"/>
                  </a:cubicBezTo>
                  <a:cubicBezTo>
                    <a:pt x="3343241" y="2844398"/>
                    <a:pt x="3326370" y="2861269"/>
                    <a:pt x="3320747" y="2883766"/>
                  </a:cubicBezTo>
                  <a:cubicBezTo>
                    <a:pt x="3320747" y="2886577"/>
                    <a:pt x="3317933" y="2886577"/>
                    <a:pt x="3317933" y="2886577"/>
                  </a:cubicBezTo>
                  <a:cubicBezTo>
                    <a:pt x="3315123" y="2886577"/>
                    <a:pt x="3315123" y="2883766"/>
                    <a:pt x="3315123" y="2883766"/>
                  </a:cubicBezTo>
                  <a:cubicBezTo>
                    <a:pt x="3309500" y="2861269"/>
                    <a:pt x="3292629" y="2844398"/>
                    <a:pt x="3270134" y="2838775"/>
                  </a:cubicBezTo>
                  <a:cubicBezTo>
                    <a:pt x="3267321" y="2838775"/>
                    <a:pt x="3267321" y="2835964"/>
                    <a:pt x="3267321" y="2835964"/>
                  </a:cubicBezTo>
                  <a:cubicBezTo>
                    <a:pt x="3267321" y="2833151"/>
                    <a:pt x="3270134" y="2833151"/>
                    <a:pt x="3270134" y="2833151"/>
                  </a:cubicBezTo>
                  <a:cubicBezTo>
                    <a:pt x="3292629" y="2827530"/>
                    <a:pt x="3309500" y="2810657"/>
                    <a:pt x="3317933" y="2785352"/>
                  </a:cubicBezTo>
                  <a:close/>
                  <a:moveTo>
                    <a:pt x="3163283" y="2785352"/>
                  </a:moveTo>
                  <a:cubicBezTo>
                    <a:pt x="3171719" y="2810657"/>
                    <a:pt x="3188590" y="2827530"/>
                    <a:pt x="3211085" y="2833151"/>
                  </a:cubicBezTo>
                  <a:cubicBezTo>
                    <a:pt x="3213895" y="2833151"/>
                    <a:pt x="3213895" y="2835964"/>
                    <a:pt x="3213895" y="2835964"/>
                  </a:cubicBezTo>
                  <a:cubicBezTo>
                    <a:pt x="3213895" y="2838775"/>
                    <a:pt x="3211085" y="2838775"/>
                    <a:pt x="3211085" y="2838775"/>
                  </a:cubicBezTo>
                  <a:cubicBezTo>
                    <a:pt x="3188590" y="2844398"/>
                    <a:pt x="3171719" y="2861269"/>
                    <a:pt x="3166096" y="2883766"/>
                  </a:cubicBezTo>
                  <a:cubicBezTo>
                    <a:pt x="3166096" y="2886577"/>
                    <a:pt x="3163283" y="2886577"/>
                    <a:pt x="3163283" y="2886577"/>
                  </a:cubicBezTo>
                  <a:cubicBezTo>
                    <a:pt x="3160472" y="2886577"/>
                    <a:pt x="3160472" y="2883766"/>
                    <a:pt x="3160472" y="2883766"/>
                  </a:cubicBezTo>
                  <a:cubicBezTo>
                    <a:pt x="3154849" y="2861269"/>
                    <a:pt x="3137978" y="2844398"/>
                    <a:pt x="3115483" y="2838775"/>
                  </a:cubicBezTo>
                  <a:cubicBezTo>
                    <a:pt x="3112670" y="2838775"/>
                    <a:pt x="3112670" y="2835964"/>
                    <a:pt x="3112670" y="2835964"/>
                  </a:cubicBezTo>
                  <a:cubicBezTo>
                    <a:pt x="3112670" y="2833151"/>
                    <a:pt x="3115483" y="2833151"/>
                    <a:pt x="3115483" y="2833151"/>
                  </a:cubicBezTo>
                  <a:cubicBezTo>
                    <a:pt x="3137978" y="2827530"/>
                    <a:pt x="3154849" y="2810657"/>
                    <a:pt x="3163283" y="2785352"/>
                  </a:cubicBezTo>
                  <a:close/>
                  <a:moveTo>
                    <a:pt x="3005823" y="2785352"/>
                  </a:moveTo>
                  <a:cubicBezTo>
                    <a:pt x="3014257" y="2810657"/>
                    <a:pt x="3033942" y="2827530"/>
                    <a:pt x="3053626" y="2833151"/>
                  </a:cubicBezTo>
                  <a:cubicBezTo>
                    <a:pt x="3056436" y="2833151"/>
                    <a:pt x="3056436" y="2835964"/>
                    <a:pt x="3056436" y="2835964"/>
                  </a:cubicBezTo>
                  <a:cubicBezTo>
                    <a:pt x="3056436" y="2838775"/>
                    <a:pt x="3053626" y="2838775"/>
                    <a:pt x="3053626" y="2838775"/>
                  </a:cubicBezTo>
                  <a:cubicBezTo>
                    <a:pt x="3031128" y="2844398"/>
                    <a:pt x="3014257" y="2861269"/>
                    <a:pt x="3008634" y="2883766"/>
                  </a:cubicBezTo>
                  <a:cubicBezTo>
                    <a:pt x="3008634" y="2886577"/>
                    <a:pt x="3005823" y="2886577"/>
                    <a:pt x="3005823" y="2886577"/>
                  </a:cubicBezTo>
                  <a:cubicBezTo>
                    <a:pt x="3003010" y="2886577"/>
                    <a:pt x="3003010" y="2883766"/>
                    <a:pt x="3003010" y="2883766"/>
                  </a:cubicBezTo>
                  <a:cubicBezTo>
                    <a:pt x="2997390" y="2861269"/>
                    <a:pt x="2980516" y="2844398"/>
                    <a:pt x="2958021" y="2838775"/>
                  </a:cubicBezTo>
                  <a:cubicBezTo>
                    <a:pt x="2955211" y="2838775"/>
                    <a:pt x="2955211" y="2835964"/>
                    <a:pt x="2955211" y="2835964"/>
                  </a:cubicBezTo>
                  <a:cubicBezTo>
                    <a:pt x="2955211" y="2833151"/>
                    <a:pt x="2958021" y="2833151"/>
                    <a:pt x="2958021" y="2833151"/>
                  </a:cubicBezTo>
                  <a:cubicBezTo>
                    <a:pt x="2980516" y="2827530"/>
                    <a:pt x="2997390" y="2810657"/>
                    <a:pt x="3005823" y="2785352"/>
                  </a:cubicBezTo>
                  <a:close/>
                  <a:moveTo>
                    <a:pt x="2851172" y="2785352"/>
                  </a:moveTo>
                  <a:cubicBezTo>
                    <a:pt x="2859606" y="2810657"/>
                    <a:pt x="2876477" y="2827530"/>
                    <a:pt x="2898975" y="2833151"/>
                  </a:cubicBezTo>
                  <a:cubicBezTo>
                    <a:pt x="2901785" y="2833151"/>
                    <a:pt x="2901785" y="2835964"/>
                    <a:pt x="2901785" y="2835964"/>
                  </a:cubicBezTo>
                  <a:cubicBezTo>
                    <a:pt x="2901785" y="2838775"/>
                    <a:pt x="2898975" y="2838775"/>
                    <a:pt x="2898975" y="2838775"/>
                  </a:cubicBezTo>
                  <a:cubicBezTo>
                    <a:pt x="2876477" y="2844398"/>
                    <a:pt x="2859606" y="2861269"/>
                    <a:pt x="2853983" y="2883766"/>
                  </a:cubicBezTo>
                  <a:cubicBezTo>
                    <a:pt x="2853983" y="2886577"/>
                    <a:pt x="2851172" y="2886577"/>
                    <a:pt x="2851172" y="2886577"/>
                  </a:cubicBezTo>
                  <a:cubicBezTo>
                    <a:pt x="2848359" y="2886577"/>
                    <a:pt x="2848359" y="2883766"/>
                    <a:pt x="2848359" y="2883766"/>
                  </a:cubicBezTo>
                  <a:cubicBezTo>
                    <a:pt x="2842739" y="2861269"/>
                    <a:pt x="2825865" y="2844398"/>
                    <a:pt x="2803370" y="2838775"/>
                  </a:cubicBezTo>
                  <a:cubicBezTo>
                    <a:pt x="2800560" y="2838775"/>
                    <a:pt x="2800560" y="2835964"/>
                    <a:pt x="2800560" y="2835964"/>
                  </a:cubicBezTo>
                  <a:cubicBezTo>
                    <a:pt x="2800560" y="2833151"/>
                    <a:pt x="2803370" y="2833151"/>
                    <a:pt x="2803370" y="2833151"/>
                  </a:cubicBezTo>
                  <a:cubicBezTo>
                    <a:pt x="2825865" y="2827530"/>
                    <a:pt x="2842739" y="2810657"/>
                    <a:pt x="2851172" y="2785352"/>
                  </a:cubicBezTo>
                  <a:close/>
                  <a:moveTo>
                    <a:pt x="2696525" y="2785352"/>
                  </a:moveTo>
                  <a:cubicBezTo>
                    <a:pt x="2704959" y="2810657"/>
                    <a:pt x="2721830" y="2827530"/>
                    <a:pt x="2744328" y="2833151"/>
                  </a:cubicBezTo>
                  <a:cubicBezTo>
                    <a:pt x="2747138" y="2833151"/>
                    <a:pt x="2747138" y="2835964"/>
                    <a:pt x="2747138" y="2835964"/>
                  </a:cubicBezTo>
                  <a:cubicBezTo>
                    <a:pt x="2747138" y="2838775"/>
                    <a:pt x="2744328" y="2838775"/>
                    <a:pt x="2744328" y="2838775"/>
                  </a:cubicBezTo>
                  <a:cubicBezTo>
                    <a:pt x="2721830" y="2844398"/>
                    <a:pt x="2704959" y="2861269"/>
                    <a:pt x="2699336" y="2883766"/>
                  </a:cubicBezTo>
                  <a:cubicBezTo>
                    <a:pt x="2699336" y="2886577"/>
                    <a:pt x="2696525" y="2886577"/>
                    <a:pt x="2696525" y="2886577"/>
                  </a:cubicBezTo>
                  <a:cubicBezTo>
                    <a:pt x="2693712" y="2886577"/>
                    <a:pt x="2693712" y="2883766"/>
                    <a:pt x="2693712" y="2883766"/>
                  </a:cubicBezTo>
                  <a:cubicBezTo>
                    <a:pt x="2688092" y="2861269"/>
                    <a:pt x="2671218" y="2844398"/>
                    <a:pt x="2648723" y="2838775"/>
                  </a:cubicBezTo>
                  <a:cubicBezTo>
                    <a:pt x="2645913" y="2838775"/>
                    <a:pt x="2645913" y="2835964"/>
                    <a:pt x="2645913" y="2835964"/>
                  </a:cubicBezTo>
                  <a:cubicBezTo>
                    <a:pt x="2645913" y="2833151"/>
                    <a:pt x="2648723" y="2833151"/>
                    <a:pt x="2648723" y="2833151"/>
                  </a:cubicBezTo>
                  <a:cubicBezTo>
                    <a:pt x="2671218" y="2827530"/>
                    <a:pt x="2688092" y="2810657"/>
                    <a:pt x="2696525" y="2785352"/>
                  </a:cubicBezTo>
                  <a:close/>
                  <a:moveTo>
                    <a:pt x="2539061" y="2785352"/>
                  </a:moveTo>
                  <a:cubicBezTo>
                    <a:pt x="2547497" y="2810657"/>
                    <a:pt x="2567179" y="2827530"/>
                    <a:pt x="2586863" y="2833151"/>
                  </a:cubicBezTo>
                  <a:cubicBezTo>
                    <a:pt x="2589673" y="2833151"/>
                    <a:pt x="2589673" y="2835964"/>
                    <a:pt x="2589673" y="2835964"/>
                  </a:cubicBezTo>
                  <a:cubicBezTo>
                    <a:pt x="2589673" y="2838775"/>
                    <a:pt x="2586863" y="2838775"/>
                    <a:pt x="2586863" y="2838775"/>
                  </a:cubicBezTo>
                  <a:cubicBezTo>
                    <a:pt x="2564365" y="2844398"/>
                    <a:pt x="2547497" y="2861269"/>
                    <a:pt x="2541874" y="2883766"/>
                  </a:cubicBezTo>
                  <a:cubicBezTo>
                    <a:pt x="2541874" y="2886577"/>
                    <a:pt x="2539061" y="2886577"/>
                    <a:pt x="2539061" y="2886577"/>
                  </a:cubicBezTo>
                  <a:cubicBezTo>
                    <a:pt x="2536247" y="2886577"/>
                    <a:pt x="2536247" y="2883766"/>
                    <a:pt x="2536247" y="2883766"/>
                  </a:cubicBezTo>
                  <a:cubicBezTo>
                    <a:pt x="2530627" y="2861269"/>
                    <a:pt x="2513756" y="2844398"/>
                    <a:pt x="2491261" y="2838775"/>
                  </a:cubicBezTo>
                  <a:cubicBezTo>
                    <a:pt x="2488448" y="2838775"/>
                    <a:pt x="2488448" y="2835964"/>
                    <a:pt x="2488448" y="2835964"/>
                  </a:cubicBezTo>
                  <a:cubicBezTo>
                    <a:pt x="2488448" y="2833151"/>
                    <a:pt x="2491261" y="2833151"/>
                    <a:pt x="2491261" y="2833151"/>
                  </a:cubicBezTo>
                  <a:cubicBezTo>
                    <a:pt x="2513756" y="2827530"/>
                    <a:pt x="2530627" y="2810657"/>
                    <a:pt x="2539061" y="2785352"/>
                  </a:cubicBezTo>
                  <a:close/>
                  <a:moveTo>
                    <a:pt x="2384413" y="2785352"/>
                  </a:moveTo>
                  <a:cubicBezTo>
                    <a:pt x="2392849" y="2810657"/>
                    <a:pt x="2409717" y="2827530"/>
                    <a:pt x="2432215" y="2833151"/>
                  </a:cubicBezTo>
                  <a:cubicBezTo>
                    <a:pt x="2435025" y="2833151"/>
                    <a:pt x="2435025" y="2835964"/>
                    <a:pt x="2435025" y="2835964"/>
                  </a:cubicBezTo>
                  <a:cubicBezTo>
                    <a:pt x="2435025" y="2838775"/>
                    <a:pt x="2432215" y="2838775"/>
                    <a:pt x="2432215" y="2838775"/>
                  </a:cubicBezTo>
                  <a:cubicBezTo>
                    <a:pt x="2409717" y="2844398"/>
                    <a:pt x="2392849" y="2861269"/>
                    <a:pt x="2387226" y="2883766"/>
                  </a:cubicBezTo>
                  <a:cubicBezTo>
                    <a:pt x="2387226" y="2886577"/>
                    <a:pt x="2384413" y="2886577"/>
                    <a:pt x="2384413" y="2886577"/>
                  </a:cubicBezTo>
                  <a:cubicBezTo>
                    <a:pt x="2381599" y="2886577"/>
                    <a:pt x="2381599" y="2883766"/>
                    <a:pt x="2381599" y="2883766"/>
                  </a:cubicBezTo>
                  <a:cubicBezTo>
                    <a:pt x="2375979" y="2861269"/>
                    <a:pt x="2359108" y="2844398"/>
                    <a:pt x="2336613" y="2838775"/>
                  </a:cubicBezTo>
                  <a:cubicBezTo>
                    <a:pt x="2333800" y="2838775"/>
                    <a:pt x="2333800" y="2835964"/>
                    <a:pt x="2333800" y="2835964"/>
                  </a:cubicBezTo>
                  <a:cubicBezTo>
                    <a:pt x="2333800" y="2833151"/>
                    <a:pt x="2336613" y="2833151"/>
                    <a:pt x="2336613" y="2833151"/>
                  </a:cubicBezTo>
                  <a:cubicBezTo>
                    <a:pt x="2359108" y="2827530"/>
                    <a:pt x="2375979" y="2810657"/>
                    <a:pt x="2384413" y="2785352"/>
                  </a:cubicBezTo>
                  <a:close/>
                  <a:moveTo>
                    <a:pt x="2229761" y="2785352"/>
                  </a:moveTo>
                  <a:cubicBezTo>
                    <a:pt x="2238198" y="2810657"/>
                    <a:pt x="2255066" y="2827530"/>
                    <a:pt x="2277564" y="2833151"/>
                  </a:cubicBezTo>
                  <a:cubicBezTo>
                    <a:pt x="2280374" y="2833151"/>
                    <a:pt x="2280374" y="2835964"/>
                    <a:pt x="2280374" y="2835964"/>
                  </a:cubicBezTo>
                  <a:cubicBezTo>
                    <a:pt x="2280374" y="2838775"/>
                    <a:pt x="2277564" y="2838775"/>
                    <a:pt x="2277564" y="2838775"/>
                  </a:cubicBezTo>
                  <a:cubicBezTo>
                    <a:pt x="2255066" y="2844398"/>
                    <a:pt x="2238198" y="2861269"/>
                    <a:pt x="2232575" y="2883766"/>
                  </a:cubicBezTo>
                  <a:cubicBezTo>
                    <a:pt x="2232575" y="2886577"/>
                    <a:pt x="2229761" y="2886577"/>
                    <a:pt x="2229761" y="2886577"/>
                  </a:cubicBezTo>
                  <a:cubicBezTo>
                    <a:pt x="2226948" y="2886577"/>
                    <a:pt x="2226948" y="2883766"/>
                    <a:pt x="2226948" y="2883766"/>
                  </a:cubicBezTo>
                  <a:cubicBezTo>
                    <a:pt x="2221328" y="2861269"/>
                    <a:pt x="2204457" y="2844398"/>
                    <a:pt x="2181962" y="2838775"/>
                  </a:cubicBezTo>
                  <a:cubicBezTo>
                    <a:pt x="2179149" y="2838775"/>
                    <a:pt x="2179149" y="2835964"/>
                    <a:pt x="2179149" y="2835964"/>
                  </a:cubicBezTo>
                  <a:cubicBezTo>
                    <a:pt x="2179149" y="2833151"/>
                    <a:pt x="2181962" y="2833151"/>
                    <a:pt x="2181962" y="2833151"/>
                  </a:cubicBezTo>
                  <a:cubicBezTo>
                    <a:pt x="2204457" y="2827530"/>
                    <a:pt x="2221328" y="2810657"/>
                    <a:pt x="2229761" y="2785352"/>
                  </a:cubicBezTo>
                  <a:close/>
                  <a:moveTo>
                    <a:pt x="2075115" y="2785352"/>
                  </a:moveTo>
                  <a:cubicBezTo>
                    <a:pt x="2080738" y="2810657"/>
                    <a:pt x="2100419" y="2827530"/>
                    <a:pt x="2122917" y="2833151"/>
                  </a:cubicBezTo>
                  <a:cubicBezTo>
                    <a:pt x="2125727" y="2833151"/>
                    <a:pt x="2125727" y="2835964"/>
                    <a:pt x="2125727" y="2835964"/>
                  </a:cubicBezTo>
                  <a:cubicBezTo>
                    <a:pt x="2125727" y="2838775"/>
                    <a:pt x="2122917" y="2838775"/>
                    <a:pt x="2122917" y="2838775"/>
                  </a:cubicBezTo>
                  <a:cubicBezTo>
                    <a:pt x="2100419" y="2844398"/>
                    <a:pt x="2083551" y="2861269"/>
                    <a:pt x="2077928" y="2883766"/>
                  </a:cubicBezTo>
                  <a:cubicBezTo>
                    <a:pt x="2077928" y="2886577"/>
                    <a:pt x="2075115" y="2886577"/>
                    <a:pt x="2075115" y="2886577"/>
                  </a:cubicBezTo>
                  <a:cubicBezTo>
                    <a:pt x="2072301" y="2886577"/>
                    <a:pt x="2072301" y="2883766"/>
                    <a:pt x="2072301" y="2883766"/>
                  </a:cubicBezTo>
                  <a:cubicBezTo>
                    <a:pt x="2066681" y="2861269"/>
                    <a:pt x="2049810" y="2844398"/>
                    <a:pt x="2027315" y="2838775"/>
                  </a:cubicBezTo>
                  <a:cubicBezTo>
                    <a:pt x="2024502" y="2838775"/>
                    <a:pt x="2024502" y="2835964"/>
                    <a:pt x="2024502" y="2835964"/>
                  </a:cubicBezTo>
                  <a:cubicBezTo>
                    <a:pt x="2024502" y="2833151"/>
                    <a:pt x="2027315" y="2833151"/>
                    <a:pt x="2027315" y="2833151"/>
                  </a:cubicBezTo>
                  <a:cubicBezTo>
                    <a:pt x="2049810" y="2827530"/>
                    <a:pt x="2066681" y="2810657"/>
                    <a:pt x="2075115" y="2785352"/>
                  </a:cubicBezTo>
                  <a:close/>
                  <a:moveTo>
                    <a:pt x="1917652" y="2785352"/>
                  </a:moveTo>
                  <a:cubicBezTo>
                    <a:pt x="1926086" y="2810657"/>
                    <a:pt x="1942957" y="2827530"/>
                    <a:pt x="1965455" y="2833151"/>
                  </a:cubicBezTo>
                  <a:cubicBezTo>
                    <a:pt x="1968265" y="2833151"/>
                    <a:pt x="1968265" y="2835964"/>
                    <a:pt x="1968265" y="2835964"/>
                  </a:cubicBezTo>
                  <a:cubicBezTo>
                    <a:pt x="1968265" y="2838775"/>
                    <a:pt x="1965455" y="2838775"/>
                    <a:pt x="1965455" y="2838775"/>
                  </a:cubicBezTo>
                  <a:cubicBezTo>
                    <a:pt x="1942957" y="2844398"/>
                    <a:pt x="1926086" y="2861269"/>
                    <a:pt x="1920463" y="2883766"/>
                  </a:cubicBezTo>
                  <a:cubicBezTo>
                    <a:pt x="1920463" y="2886577"/>
                    <a:pt x="1917652" y="2886577"/>
                    <a:pt x="1917652" y="2886577"/>
                  </a:cubicBezTo>
                  <a:cubicBezTo>
                    <a:pt x="1914839" y="2886577"/>
                    <a:pt x="1914839" y="2883766"/>
                    <a:pt x="1914839" y="2883766"/>
                  </a:cubicBezTo>
                  <a:cubicBezTo>
                    <a:pt x="1909219" y="2861269"/>
                    <a:pt x="1892345" y="2844398"/>
                    <a:pt x="1869850" y="2838775"/>
                  </a:cubicBezTo>
                  <a:cubicBezTo>
                    <a:pt x="1867040" y="2838775"/>
                    <a:pt x="1867040" y="2835964"/>
                    <a:pt x="1867040" y="2835964"/>
                  </a:cubicBezTo>
                  <a:cubicBezTo>
                    <a:pt x="1867040" y="2833151"/>
                    <a:pt x="1869850" y="2833151"/>
                    <a:pt x="1869850" y="2833151"/>
                  </a:cubicBezTo>
                  <a:cubicBezTo>
                    <a:pt x="1892345" y="2827530"/>
                    <a:pt x="1909219" y="2810657"/>
                    <a:pt x="1917652" y="2785352"/>
                  </a:cubicBezTo>
                  <a:close/>
                  <a:moveTo>
                    <a:pt x="1763004" y="2785352"/>
                  </a:moveTo>
                  <a:cubicBezTo>
                    <a:pt x="1771438" y="2810657"/>
                    <a:pt x="1788309" y="2827530"/>
                    <a:pt x="1810807" y="2833151"/>
                  </a:cubicBezTo>
                  <a:cubicBezTo>
                    <a:pt x="1813617" y="2833151"/>
                    <a:pt x="1813617" y="2835964"/>
                    <a:pt x="1813617" y="2835964"/>
                  </a:cubicBezTo>
                  <a:cubicBezTo>
                    <a:pt x="1813617" y="2838775"/>
                    <a:pt x="1810807" y="2838775"/>
                    <a:pt x="1810807" y="2838775"/>
                  </a:cubicBezTo>
                  <a:cubicBezTo>
                    <a:pt x="1788309" y="2844398"/>
                    <a:pt x="1771438" y="2861269"/>
                    <a:pt x="1765815" y="2883766"/>
                  </a:cubicBezTo>
                  <a:cubicBezTo>
                    <a:pt x="1765815" y="2886577"/>
                    <a:pt x="1763004" y="2886577"/>
                    <a:pt x="1763004" y="2886577"/>
                  </a:cubicBezTo>
                  <a:cubicBezTo>
                    <a:pt x="1760191" y="2886577"/>
                    <a:pt x="1760191" y="2883766"/>
                    <a:pt x="1760191" y="2883766"/>
                  </a:cubicBezTo>
                  <a:cubicBezTo>
                    <a:pt x="1754571" y="2861269"/>
                    <a:pt x="1737697" y="2844398"/>
                    <a:pt x="1715202" y="2838775"/>
                  </a:cubicBezTo>
                  <a:cubicBezTo>
                    <a:pt x="1712392" y="2838775"/>
                    <a:pt x="1712392" y="2835964"/>
                    <a:pt x="1712392" y="2835964"/>
                  </a:cubicBezTo>
                  <a:cubicBezTo>
                    <a:pt x="1712392" y="2833151"/>
                    <a:pt x="1715202" y="2833151"/>
                    <a:pt x="1715202" y="2833151"/>
                  </a:cubicBezTo>
                  <a:cubicBezTo>
                    <a:pt x="1737697" y="2827530"/>
                    <a:pt x="1754571" y="2810657"/>
                    <a:pt x="1763004" y="2785352"/>
                  </a:cubicBezTo>
                  <a:close/>
                  <a:moveTo>
                    <a:pt x="1608353" y="2785352"/>
                  </a:moveTo>
                  <a:cubicBezTo>
                    <a:pt x="1613977" y="2810657"/>
                    <a:pt x="1633658" y="2827530"/>
                    <a:pt x="1656156" y="2833151"/>
                  </a:cubicBezTo>
                  <a:cubicBezTo>
                    <a:pt x="1658966" y="2833151"/>
                    <a:pt x="1658966" y="2835964"/>
                    <a:pt x="1658966" y="2835964"/>
                  </a:cubicBezTo>
                  <a:cubicBezTo>
                    <a:pt x="1658966" y="2838775"/>
                    <a:pt x="1656156" y="2838775"/>
                    <a:pt x="1656156" y="2838775"/>
                  </a:cubicBezTo>
                  <a:cubicBezTo>
                    <a:pt x="1633658" y="2844398"/>
                    <a:pt x="1616787" y="2861269"/>
                    <a:pt x="1611164" y="2883766"/>
                  </a:cubicBezTo>
                  <a:cubicBezTo>
                    <a:pt x="1611164" y="2886577"/>
                    <a:pt x="1608353" y="2886577"/>
                    <a:pt x="1608353" y="2886577"/>
                  </a:cubicBezTo>
                  <a:cubicBezTo>
                    <a:pt x="1605540" y="2886577"/>
                    <a:pt x="1605540" y="2883766"/>
                    <a:pt x="1605540" y="2883766"/>
                  </a:cubicBezTo>
                  <a:cubicBezTo>
                    <a:pt x="1599920" y="2861269"/>
                    <a:pt x="1583046" y="2844398"/>
                    <a:pt x="1560551" y="2838775"/>
                  </a:cubicBezTo>
                  <a:cubicBezTo>
                    <a:pt x="1557741" y="2838775"/>
                    <a:pt x="1557741" y="2835964"/>
                    <a:pt x="1557741" y="2835964"/>
                  </a:cubicBezTo>
                  <a:cubicBezTo>
                    <a:pt x="1557741" y="2833151"/>
                    <a:pt x="1560551" y="2833151"/>
                    <a:pt x="1560551" y="2833151"/>
                  </a:cubicBezTo>
                  <a:cubicBezTo>
                    <a:pt x="1583046" y="2827530"/>
                    <a:pt x="1599920" y="2810657"/>
                    <a:pt x="1608353" y="2785352"/>
                  </a:cubicBezTo>
                  <a:close/>
                  <a:moveTo>
                    <a:pt x="1450892" y="2785352"/>
                  </a:moveTo>
                  <a:cubicBezTo>
                    <a:pt x="1459326" y="2810657"/>
                    <a:pt x="1476197" y="2827530"/>
                    <a:pt x="1498695" y="2833151"/>
                  </a:cubicBezTo>
                  <a:cubicBezTo>
                    <a:pt x="1501505" y="2833151"/>
                    <a:pt x="1501505" y="2835964"/>
                    <a:pt x="1501505" y="2835964"/>
                  </a:cubicBezTo>
                  <a:cubicBezTo>
                    <a:pt x="1501505" y="2838775"/>
                    <a:pt x="1498695" y="2838775"/>
                    <a:pt x="1498695" y="2838775"/>
                  </a:cubicBezTo>
                  <a:cubicBezTo>
                    <a:pt x="1476197" y="2844398"/>
                    <a:pt x="1459326" y="2861269"/>
                    <a:pt x="1453706" y="2883766"/>
                  </a:cubicBezTo>
                  <a:cubicBezTo>
                    <a:pt x="1453706" y="2886577"/>
                    <a:pt x="1450892" y="2886577"/>
                    <a:pt x="1450892" y="2886577"/>
                  </a:cubicBezTo>
                  <a:cubicBezTo>
                    <a:pt x="1448079" y="2886577"/>
                    <a:pt x="1448079" y="2883766"/>
                    <a:pt x="1448079" y="2883766"/>
                  </a:cubicBezTo>
                  <a:cubicBezTo>
                    <a:pt x="1442458" y="2861269"/>
                    <a:pt x="1425587" y="2844398"/>
                    <a:pt x="1403090" y="2838775"/>
                  </a:cubicBezTo>
                  <a:cubicBezTo>
                    <a:pt x="1400280" y="2838775"/>
                    <a:pt x="1400280" y="2835964"/>
                    <a:pt x="1400280" y="2835964"/>
                  </a:cubicBezTo>
                  <a:cubicBezTo>
                    <a:pt x="1400280" y="2833151"/>
                    <a:pt x="1403090" y="2833151"/>
                    <a:pt x="1403090" y="2833151"/>
                  </a:cubicBezTo>
                  <a:cubicBezTo>
                    <a:pt x="1425587" y="2827530"/>
                    <a:pt x="1442458" y="2810657"/>
                    <a:pt x="1450892" y="2785352"/>
                  </a:cubicBezTo>
                  <a:close/>
                  <a:moveTo>
                    <a:pt x="1296244" y="2785352"/>
                  </a:moveTo>
                  <a:cubicBezTo>
                    <a:pt x="1304678" y="2810657"/>
                    <a:pt x="1321549" y="2827530"/>
                    <a:pt x="1344046" y="2833151"/>
                  </a:cubicBezTo>
                  <a:cubicBezTo>
                    <a:pt x="1346857" y="2833151"/>
                    <a:pt x="1346857" y="2835964"/>
                    <a:pt x="1346857" y="2835964"/>
                  </a:cubicBezTo>
                  <a:cubicBezTo>
                    <a:pt x="1346857" y="2838775"/>
                    <a:pt x="1344046" y="2838775"/>
                    <a:pt x="1344046" y="2838775"/>
                  </a:cubicBezTo>
                  <a:cubicBezTo>
                    <a:pt x="1321549" y="2844398"/>
                    <a:pt x="1304678" y="2861269"/>
                    <a:pt x="1299058" y="2883766"/>
                  </a:cubicBezTo>
                  <a:cubicBezTo>
                    <a:pt x="1299058" y="2886577"/>
                    <a:pt x="1296244" y="2886577"/>
                    <a:pt x="1296244" y="2886577"/>
                  </a:cubicBezTo>
                  <a:cubicBezTo>
                    <a:pt x="1293431" y="2886577"/>
                    <a:pt x="1293431" y="2883766"/>
                    <a:pt x="1293431" y="2883766"/>
                  </a:cubicBezTo>
                  <a:cubicBezTo>
                    <a:pt x="1287810" y="2861269"/>
                    <a:pt x="1270939" y="2844398"/>
                    <a:pt x="1248442" y="2838775"/>
                  </a:cubicBezTo>
                  <a:cubicBezTo>
                    <a:pt x="1245632" y="2838775"/>
                    <a:pt x="1245632" y="2835964"/>
                    <a:pt x="1245632" y="2835964"/>
                  </a:cubicBezTo>
                  <a:cubicBezTo>
                    <a:pt x="1245632" y="2833151"/>
                    <a:pt x="1248442" y="2833151"/>
                    <a:pt x="1248442" y="2833151"/>
                  </a:cubicBezTo>
                  <a:cubicBezTo>
                    <a:pt x="1270939" y="2827530"/>
                    <a:pt x="1287810" y="2810657"/>
                    <a:pt x="1296244" y="2785352"/>
                  </a:cubicBezTo>
                  <a:close/>
                  <a:moveTo>
                    <a:pt x="1141593" y="2785352"/>
                  </a:moveTo>
                  <a:cubicBezTo>
                    <a:pt x="1150027" y="2810657"/>
                    <a:pt x="1166898" y="2827530"/>
                    <a:pt x="1189395" y="2833151"/>
                  </a:cubicBezTo>
                  <a:cubicBezTo>
                    <a:pt x="1192206" y="2833151"/>
                    <a:pt x="1192206" y="2835964"/>
                    <a:pt x="1192206" y="2835964"/>
                  </a:cubicBezTo>
                  <a:cubicBezTo>
                    <a:pt x="1192206" y="2838775"/>
                    <a:pt x="1189395" y="2838775"/>
                    <a:pt x="1189395" y="2838775"/>
                  </a:cubicBezTo>
                  <a:cubicBezTo>
                    <a:pt x="1166898" y="2844398"/>
                    <a:pt x="1150027" y="2861269"/>
                    <a:pt x="1144407" y="2883766"/>
                  </a:cubicBezTo>
                  <a:cubicBezTo>
                    <a:pt x="1144407" y="2886577"/>
                    <a:pt x="1141593" y="2886577"/>
                    <a:pt x="1141593" y="2886577"/>
                  </a:cubicBezTo>
                  <a:cubicBezTo>
                    <a:pt x="1138780" y="2886577"/>
                    <a:pt x="1138780" y="2883766"/>
                    <a:pt x="1138780" y="2883766"/>
                  </a:cubicBezTo>
                  <a:cubicBezTo>
                    <a:pt x="1133159" y="2861269"/>
                    <a:pt x="1116288" y="2844398"/>
                    <a:pt x="1093791" y="2838775"/>
                  </a:cubicBezTo>
                  <a:cubicBezTo>
                    <a:pt x="1090981" y="2838775"/>
                    <a:pt x="1090981" y="2835964"/>
                    <a:pt x="1090981" y="2835964"/>
                  </a:cubicBezTo>
                  <a:cubicBezTo>
                    <a:pt x="1090981" y="2833151"/>
                    <a:pt x="1093791" y="2833151"/>
                    <a:pt x="1093791" y="2833151"/>
                  </a:cubicBezTo>
                  <a:cubicBezTo>
                    <a:pt x="1116288" y="2827530"/>
                    <a:pt x="1133159" y="2810657"/>
                    <a:pt x="1141593" y="2785352"/>
                  </a:cubicBezTo>
                  <a:close/>
                  <a:moveTo>
                    <a:pt x="984132" y="2785352"/>
                  </a:moveTo>
                  <a:cubicBezTo>
                    <a:pt x="992566" y="2810657"/>
                    <a:pt x="1009437" y="2827530"/>
                    <a:pt x="1031934" y="2833151"/>
                  </a:cubicBezTo>
                  <a:cubicBezTo>
                    <a:pt x="1034745" y="2833151"/>
                    <a:pt x="1034745" y="2835964"/>
                    <a:pt x="1034745" y="2835964"/>
                  </a:cubicBezTo>
                  <a:cubicBezTo>
                    <a:pt x="1034745" y="2838775"/>
                    <a:pt x="1031934" y="2838775"/>
                    <a:pt x="1031934" y="2838775"/>
                  </a:cubicBezTo>
                  <a:cubicBezTo>
                    <a:pt x="1009437" y="2844398"/>
                    <a:pt x="992566" y="2861269"/>
                    <a:pt x="986946" y="2883766"/>
                  </a:cubicBezTo>
                  <a:cubicBezTo>
                    <a:pt x="986946" y="2886577"/>
                    <a:pt x="984132" y="2886577"/>
                    <a:pt x="984132" y="2886577"/>
                  </a:cubicBezTo>
                  <a:cubicBezTo>
                    <a:pt x="981319" y="2886577"/>
                    <a:pt x="981319" y="2883766"/>
                    <a:pt x="981319" y="2883766"/>
                  </a:cubicBezTo>
                  <a:cubicBezTo>
                    <a:pt x="975698" y="2861269"/>
                    <a:pt x="958827" y="2844398"/>
                    <a:pt x="936330" y="2838775"/>
                  </a:cubicBezTo>
                  <a:cubicBezTo>
                    <a:pt x="933520" y="2838775"/>
                    <a:pt x="933520" y="2835964"/>
                    <a:pt x="933520" y="2835964"/>
                  </a:cubicBezTo>
                  <a:cubicBezTo>
                    <a:pt x="933520" y="2833151"/>
                    <a:pt x="936330" y="2833151"/>
                    <a:pt x="936330" y="2833151"/>
                  </a:cubicBezTo>
                  <a:cubicBezTo>
                    <a:pt x="958827" y="2827530"/>
                    <a:pt x="975698" y="2810657"/>
                    <a:pt x="984132" y="2785352"/>
                  </a:cubicBezTo>
                  <a:close/>
                  <a:moveTo>
                    <a:pt x="829484" y="2785352"/>
                  </a:moveTo>
                  <a:cubicBezTo>
                    <a:pt x="837918" y="2810657"/>
                    <a:pt x="854789" y="2827530"/>
                    <a:pt x="877286" y="2833151"/>
                  </a:cubicBezTo>
                  <a:cubicBezTo>
                    <a:pt x="880097" y="2833151"/>
                    <a:pt x="880097" y="2835964"/>
                    <a:pt x="880097" y="2835964"/>
                  </a:cubicBezTo>
                  <a:cubicBezTo>
                    <a:pt x="880097" y="2838775"/>
                    <a:pt x="877286" y="2838775"/>
                    <a:pt x="877286" y="2838775"/>
                  </a:cubicBezTo>
                  <a:cubicBezTo>
                    <a:pt x="854789" y="2844398"/>
                    <a:pt x="837918" y="2861269"/>
                    <a:pt x="832298" y="2883766"/>
                  </a:cubicBezTo>
                  <a:cubicBezTo>
                    <a:pt x="832298" y="2886577"/>
                    <a:pt x="829484" y="2886577"/>
                    <a:pt x="829484" y="2886577"/>
                  </a:cubicBezTo>
                  <a:cubicBezTo>
                    <a:pt x="826671" y="2886577"/>
                    <a:pt x="826671" y="2883766"/>
                    <a:pt x="826671" y="2883766"/>
                  </a:cubicBezTo>
                  <a:cubicBezTo>
                    <a:pt x="821050" y="2861269"/>
                    <a:pt x="804179" y="2844398"/>
                    <a:pt x="781682" y="2838775"/>
                  </a:cubicBezTo>
                  <a:cubicBezTo>
                    <a:pt x="778872" y="2838775"/>
                    <a:pt x="778872" y="2835964"/>
                    <a:pt x="778872" y="2835964"/>
                  </a:cubicBezTo>
                  <a:cubicBezTo>
                    <a:pt x="778872" y="2833151"/>
                    <a:pt x="781682" y="2833151"/>
                    <a:pt x="781682" y="2833151"/>
                  </a:cubicBezTo>
                  <a:cubicBezTo>
                    <a:pt x="804179" y="2827530"/>
                    <a:pt x="821050" y="2810657"/>
                    <a:pt x="829484" y="2785352"/>
                  </a:cubicBezTo>
                  <a:close/>
                  <a:moveTo>
                    <a:pt x="674833" y="2785352"/>
                  </a:moveTo>
                  <a:cubicBezTo>
                    <a:pt x="683267" y="2810657"/>
                    <a:pt x="700138" y="2827530"/>
                    <a:pt x="722635" y="2833151"/>
                  </a:cubicBezTo>
                  <a:cubicBezTo>
                    <a:pt x="725446" y="2833151"/>
                    <a:pt x="725446" y="2835964"/>
                    <a:pt x="725446" y="2835964"/>
                  </a:cubicBezTo>
                  <a:cubicBezTo>
                    <a:pt x="725446" y="2838775"/>
                    <a:pt x="722635" y="2838775"/>
                    <a:pt x="722635" y="2838775"/>
                  </a:cubicBezTo>
                  <a:cubicBezTo>
                    <a:pt x="700138" y="2844398"/>
                    <a:pt x="683267" y="2861269"/>
                    <a:pt x="677647" y="2883766"/>
                  </a:cubicBezTo>
                  <a:cubicBezTo>
                    <a:pt x="677647" y="2886577"/>
                    <a:pt x="674833" y="2886577"/>
                    <a:pt x="674833" y="2886577"/>
                  </a:cubicBezTo>
                  <a:cubicBezTo>
                    <a:pt x="672020" y="2886577"/>
                    <a:pt x="672020" y="2883766"/>
                    <a:pt x="672020" y="2883766"/>
                  </a:cubicBezTo>
                  <a:cubicBezTo>
                    <a:pt x="666399" y="2861269"/>
                    <a:pt x="649528" y="2844398"/>
                    <a:pt x="627031" y="2838775"/>
                  </a:cubicBezTo>
                  <a:cubicBezTo>
                    <a:pt x="624221" y="2838775"/>
                    <a:pt x="624221" y="2835964"/>
                    <a:pt x="624221" y="2835964"/>
                  </a:cubicBezTo>
                  <a:cubicBezTo>
                    <a:pt x="624221" y="2833151"/>
                    <a:pt x="627031" y="2833151"/>
                    <a:pt x="627031" y="2833151"/>
                  </a:cubicBezTo>
                  <a:cubicBezTo>
                    <a:pt x="649528" y="2827530"/>
                    <a:pt x="666399" y="2810657"/>
                    <a:pt x="674833" y="2785352"/>
                  </a:cubicBezTo>
                  <a:close/>
                  <a:moveTo>
                    <a:pt x="517372" y="2785352"/>
                  </a:moveTo>
                  <a:cubicBezTo>
                    <a:pt x="525806" y="2810657"/>
                    <a:pt x="542677" y="2827530"/>
                    <a:pt x="565174" y="2833151"/>
                  </a:cubicBezTo>
                  <a:cubicBezTo>
                    <a:pt x="567985" y="2833151"/>
                    <a:pt x="567985" y="2835964"/>
                    <a:pt x="567985" y="2835964"/>
                  </a:cubicBezTo>
                  <a:cubicBezTo>
                    <a:pt x="567985" y="2838775"/>
                    <a:pt x="565174" y="2838775"/>
                    <a:pt x="565174" y="2838775"/>
                  </a:cubicBezTo>
                  <a:cubicBezTo>
                    <a:pt x="542677" y="2844398"/>
                    <a:pt x="525806" y="2861269"/>
                    <a:pt x="520183" y="2883766"/>
                  </a:cubicBezTo>
                  <a:cubicBezTo>
                    <a:pt x="520183" y="2886577"/>
                    <a:pt x="517372" y="2886577"/>
                    <a:pt x="517372" y="2886577"/>
                  </a:cubicBezTo>
                  <a:cubicBezTo>
                    <a:pt x="514559" y="2886577"/>
                    <a:pt x="514559" y="2883766"/>
                    <a:pt x="514559" y="2883766"/>
                  </a:cubicBezTo>
                  <a:cubicBezTo>
                    <a:pt x="508938" y="2861269"/>
                    <a:pt x="492065" y="2844398"/>
                    <a:pt x="469570" y="2838775"/>
                  </a:cubicBezTo>
                  <a:cubicBezTo>
                    <a:pt x="466760" y="2838775"/>
                    <a:pt x="466760" y="2835964"/>
                    <a:pt x="466760" y="2835964"/>
                  </a:cubicBezTo>
                  <a:cubicBezTo>
                    <a:pt x="466760" y="2833151"/>
                    <a:pt x="469570" y="2833151"/>
                    <a:pt x="469570" y="2833151"/>
                  </a:cubicBezTo>
                  <a:cubicBezTo>
                    <a:pt x="492065" y="2827530"/>
                    <a:pt x="508938" y="2810657"/>
                    <a:pt x="517372" y="2785352"/>
                  </a:cubicBezTo>
                  <a:close/>
                  <a:moveTo>
                    <a:pt x="362724" y="2785352"/>
                  </a:moveTo>
                  <a:cubicBezTo>
                    <a:pt x="371158" y="2810657"/>
                    <a:pt x="388029" y="2827530"/>
                    <a:pt x="410526" y="2833151"/>
                  </a:cubicBezTo>
                  <a:cubicBezTo>
                    <a:pt x="413337" y="2833151"/>
                    <a:pt x="413337" y="2835964"/>
                    <a:pt x="413337" y="2835964"/>
                  </a:cubicBezTo>
                  <a:cubicBezTo>
                    <a:pt x="413337" y="2838775"/>
                    <a:pt x="410526" y="2838775"/>
                    <a:pt x="410526" y="2838775"/>
                  </a:cubicBezTo>
                  <a:cubicBezTo>
                    <a:pt x="388029" y="2844398"/>
                    <a:pt x="371158" y="2861269"/>
                    <a:pt x="365535" y="2883766"/>
                  </a:cubicBezTo>
                  <a:cubicBezTo>
                    <a:pt x="365535" y="2886577"/>
                    <a:pt x="362724" y="2886577"/>
                    <a:pt x="362724" y="2886577"/>
                  </a:cubicBezTo>
                  <a:cubicBezTo>
                    <a:pt x="359911" y="2886577"/>
                    <a:pt x="359911" y="2883766"/>
                    <a:pt x="359911" y="2883766"/>
                  </a:cubicBezTo>
                  <a:cubicBezTo>
                    <a:pt x="354290" y="2861269"/>
                    <a:pt x="337417" y="2844398"/>
                    <a:pt x="314922" y="2838775"/>
                  </a:cubicBezTo>
                  <a:cubicBezTo>
                    <a:pt x="312112" y="2838775"/>
                    <a:pt x="312112" y="2835964"/>
                    <a:pt x="312112" y="2835964"/>
                  </a:cubicBezTo>
                  <a:cubicBezTo>
                    <a:pt x="312112" y="2833151"/>
                    <a:pt x="314922" y="2833151"/>
                    <a:pt x="314922" y="2833151"/>
                  </a:cubicBezTo>
                  <a:cubicBezTo>
                    <a:pt x="337417" y="2827530"/>
                    <a:pt x="354290" y="2810657"/>
                    <a:pt x="362724" y="2785352"/>
                  </a:cubicBezTo>
                  <a:close/>
                  <a:moveTo>
                    <a:pt x="208073" y="2785352"/>
                  </a:moveTo>
                  <a:cubicBezTo>
                    <a:pt x="216507" y="2810657"/>
                    <a:pt x="233378" y="2827530"/>
                    <a:pt x="255875" y="2833151"/>
                  </a:cubicBezTo>
                  <a:cubicBezTo>
                    <a:pt x="258686" y="2833151"/>
                    <a:pt x="258686" y="2835964"/>
                    <a:pt x="258686" y="2835964"/>
                  </a:cubicBezTo>
                  <a:cubicBezTo>
                    <a:pt x="258686" y="2838775"/>
                    <a:pt x="255875" y="2838775"/>
                    <a:pt x="255875" y="2838775"/>
                  </a:cubicBezTo>
                  <a:cubicBezTo>
                    <a:pt x="233378" y="2844398"/>
                    <a:pt x="216507" y="2861269"/>
                    <a:pt x="210884" y="2883766"/>
                  </a:cubicBezTo>
                  <a:cubicBezTo>
                    <a:pt x="210884" y="2886577"/>
                    <a:pt x="208073" y="2886577"/>
                    <a:pt x="208073" y="2886577"/>
                  </a:cubicBezTo>
                  <a:cubicBezTo>
                    <a:pt x="205260" y="2886577"/>
                    <a:pt x="205260" y="2883766"/>
                    <a:pt x="205260" y="2883766"/>
                  </a:cubicBezTo>
                  <a:cubicBezTo>
                    <a:pt x="199639" y="2861269"/>
                    <a:pt x="182766" y="2844398"/>
                    <a:pt x="160271" y="2838775"/>
                  </a:cubicBezTo>
                  <a:cubicBezTo>
                    <a:pt x="157461" y="2838775"/>
                    <a:pt x="157461" y="2835964"/>
                    <a:pt x="157461" y="2835964"/>
                  </a:cubicBezTo>
                  <a:cubicBezTo>
                    <a:pt x="157461" y="2833151"/>
                    <a:pt x="160271" y="2833151"/>
                    <a:pt x="160271" y="2833151"/>
                  </a:cubicBezTo>
                  <a:cubicBezTo>
                    <a:pt x="182766" y="2827530"/>
                    <a:pt x="199639" y="2810657"/>
                    <a:pt x="208073" y="2785352"/>
                  </a:cubicBezTo>
                  <a:close/>
                  <a:moveTo>
                    <a:pt x="50612" y="2785352"/>
                  </a:moveTo>
                  <a:cubicBezTo>
                    <a:pt x="59049" y="2810657"/>
                    <a:pt x="75920" y="2827530"/>
                    <a:pt x="98414" y="2833151"/>
                  </a:cubicBezTo>
                  <a:cubicBezTo>
                    <a:pt x="101225" y="2833151"/>
                    <a:pt x="101225" y="2835964"/>
                    <a:pt x="101225" y="2835964"/>
                  </a:cubicBezTo>
                  <a:cubicBezTo>
                    <a:pt x="101225" y="2838775"/>
                    <a:pt x="98414" y="2838775"/>
                    <a:pt x="98414" y="2838775"/>
                  </a:cubicBezTo>
                  <a:cubicBezTo>
                    <a:pt x="75920" y="2844398"/>
                    <a:pt x="59049" y="2861269"/>
                    <a:pt x="53426" y="2883766"/>
                  </a:cubicBezTo>
                  <a:cubicBezTo>
                    <a:pt x="53426" y="2886577"/>
                    <a:pt x="50612" y="2886577"/>
                    <a:pt x="50612" y="2886577"/>
                  </a:cubicBezTo>
                  <a:cubicBezTo>
                    <a:pt x="47802" y="2886577"/>
                    <a:pt x="47802" y="2883766"/>
                    <a:pt x="47802" y="2883766"/>
                  </a:cubicBezTo>
                  <a:cubicBezTo>
                    <a:pt x="42178" y="2861269"/>
                    <a:pt x="25307" y="2844398"/>
                    <a:pt x="2813" y="2838775"/>
                  </a:cubicBezTo>
                  <a:cubicBezTo>
                    <a:pt x="0" y="2838775"/>
                    <a:pt x="0" y="2835964"/>
                    <a:pt x="0" y="2835964"/>
                  </a:cubicBezTo>
                  <a:cubicBezTo>
                    <a:pt x="0" y="2833151"/>
                    <a:pt x="2813" y="2833151"/>
                    <a:pt x="2813" y="2833151"/>
                  </a:cubicBezTo>
                  <a:cubicBezTo>
                    <a:pt x="25307" y="2827530"/>
                    <a:pt x="42178" y="2810657"/>
                    <a:pt x="50612" y="2785352"/>
                  </a:cubicBezTo>
                  <a:close/>
                  <a:moveTo>
                    <a:pt x="5184973" y="2630704"/>
                  </a:moveTo>
                  <a:cubicBezTo>
                    <a:pt x="5193410" y="2656009"/>
                    <a:pt x="5210281" y="2672882"/>
                    <a:pt x="5232776" y="2678503"/>
                  </a:cubicBezTo>
                  <a:cubicBezTo>
                    <a:pt x="5235586" y="2678503"/>
                    <a:pt x="5235586" y="2681316"/>
                    <a:pt x="5235586" y="2681316"/>
                  </a:cubicBezTo>
                  <a:cubicBezTo>
                    <a:pt x="5235586" y="2684127"/>
                    <a:pt x="5232776" y="2684127"/>
                    <a:pt x="5232776" y="2684127"/>
                  </a:cubicBezTo>
                  <a:cubicBezTo>
                    <a:pt x="5210281" y="2689750"/>
                    <a:pt x="5193410" y="2706621"/>
                    <a:pt x="5187787" y="2729118"/>
                  </a:cubicBezTo>
                  <a:cubicBezTo>
                    <a:pt x="5187787" y="2731929"/>
                    <a:pt x="5184973" y="2731929"/>
                    <a:pt x="5184973" y="2731929"/>
                  </a:cubicBezTo>
                  <a:cubicBezTo>
                    <a:pt x="5182163" y="2731929"/>
                    <a:pt x="5182163" y="2729118"/>
                    <a:pt x="5182163" y="2729118"/>
                  </a:cubicBezTo>
                  <a:cubicBezTo>
                    <a:pt x="5176540" y="2706621"/>
                    <a:pt x="5159669" y="2689750"/>
                    <a:pt x="5137174" y="2684127"/>
                  </a:cubicBezTo>
                  <a:cubicBezTo>
                    <a:pt x="5134361" y="2684127"/>
                    <a:pt x="5134361" y="2681316"/>
                    <a:pt x="5134361" y="2681316"/>
                  </a:cubicBezTo>
                  <a:cubicBezTo>
                    <a:pt x="5134361" y="2678503"/>
                    <a:pt x="5137174" y="2678503"/>
                    <a:pt x="5137174" y="2678503"/>
                  </a:cubicBezTo>
                  <a:cubicBezTo>
                    <a:pt x="5159669" y="2672882"/>
                    <a:pt x="5176540" y="2656009"/>
                    <a:pt x="5184973" y="2630704"/>
                  </a:cubicBezTo>
                  <a:close/>
                  <a:moveTo>
                    <a:pt x="5030325" y="2630704"/>
                  </a:moveTo>
                  <a:cubicBezTo>
                    <a:pt x="5035949" y="2656009"/>
                    <a:pt x="5055630" y="2672882"/>
                    <a:pt x="5078128" y="2678503"/>
                  </a:cubicBezTo>
                  <a:cubicBezTo>
                    <a:pt x="5080938" y="2678503"/>
                    <a:pt x="5080938" y="2681316"/>
                    <a:pt x="5080938" y="2681316"/>
                  </a:cubicBezTo>
                  <a:cubicBezTo>
                    <a:pt x="5080938" y="2684127"/>
                    <a:pt x="5078128" y="2684127"/>
                    <a:pt x="5078128" y="2684127"/>
                  </a:cubicBezTo>
                  <a:cubicBezTo>
                    <a:pt x="5055630" y="2689750"/>
                    <a:pt x="5038759" y="2706621"/>
                    <a:pt x="5033136" y="2729118"/>
                  </a:cubicBezTo>
                  <a:cubicBezTo>
                    <a:pt x="5033136" y="2731929"/>
                    <a:pt x="5030325" y="2731929"/>
                    <a:pt x="5030325" y="2731929"/>
                  </a:cubicBezTo>
                  <a:cubicBezTo>
                    <a:pt x="5027512" y="2731929"/>
                    <a:pt x="5027512" y="2729118"/>
                    <a:pt x="5027512" y="2729118"/>
                  </a:cubicBezTo>
                  <a:cubicBezTo>
                    <a:pt x="5021892" y="2706621"/>
                    <a:pt x="5005018" y="2689750"/>
                    <a:pt x="4982523" y="2684127"/>
                  </a:cubicBezTo>
                  <a:cubicBezTo>
                    <a:pt x="4979713" y="2684127"/>
                    <a:pt x="4979713" y="2681316"/>
                    <a:pt x="4979713" y="2681316"/>
                  </a:cubicBezTo>
                  <a:cubicBezTo>
                    <a:pt x="4979713" y="2678503"/>
                    <a:pt x="4982523" y="2678503"/>
                    <a:pt x="4982523" y="2678503"/>
                  </a:cubicBezTo>
                  <a:cubicBezTo>
                    <a:pt x="5005018" y="2672882"/>
                    <a:pt x="5021892" y="2656009"/>
                    <a:pt x="5030325" y="2630704"/>
                  </a:cubicBezTo>
                  <a:close/>
                  <a:moveTo>
                    <a:pt x="4872861" y="2630704"/>
                  </a:moveTo>
                  <a:cubicBezTo>
                    <a:pt x="4881298" y="2656009"/>
                    <a:pt x="4898166" y="2672882"/>
                    <a:pt x="4920664" y="2678503"/>
                  </a:cubicBezTo>
                  <a:cubicBezTo>
                    <a:pt x="4923474" y="2678503"/>
                    <a:pt x="4923474" y="2681316"/>
                    <a:pt x="4923474" y="2681316"/>
                  </a:cubicBezTo>
                  <a:cubicBezTo>
                    <a:pt x="4923474" y="2684127"/>
                    <a:pt x="4920664" y="2684127"/>
                    <a:pt x="4920664" y="2684127"/>
                  </a:cubicBezTo>
                  <a:cubicBezTo>
                    <a:pt x="4898166" y="2689750"/>
                    <a:pt x="4881298" y="2706621"/>
                    <a:pt x="4875675" y="2729118"/>
                  </a:cubicBezTo>
                  <a:cubicBezTo>
                    <a:pt x="4875675" y="2731929"/>
                    <a:pt x="4872861" y="2731929"/>
                    <a:pt x="4872861" y="2731929"/>
                  </a:cubicBezTo>
                  <a:cubicBezTo>
                    <a:pt x="4870048" y="2731929"/>
                    <a:pt x="4870048" y="2729118"/>
                    <a:pt x="4870048" y="2729118"/>
                  </a:cubicBezTo>
                  <a:cubicBezTo>
                    <a:pt x="4864428" y="2706621"/>
                    <a:pt x="4847557" y="2689750"/>
                    <a:pt x="4825062" y="2684127"/>
                  </a:cubicBezTo>
                  <a:cubicBezTo>
                    <a:pt x="4822249" y="2684127"/>
                    <a:pt x="4822249" y="2681316"/>
                    <a:pt x="4822249" y="2681316"/>
                  </a:cubicBezTo>
                  <a:cubicBezTo>
                    <a:pt x="4822249" y="2678503"/>
                    <a:pt x="4825062" y="2678503"/>
                    <a:pt x="4825062" y="2678503"/>
                  </a:cubicBezTo>
                  <a:cubicBezTo>
                    <a:pt x="4847557" y="2672882"/>
                    <a:pt x="4864428" y="2656009"/>
                    <a:pt x="4872861" y="2630704"/>
                  </a:cubicBezTo>
                  <a:close/>
                  <a:moveTo>
                    <a:pt x="4718213" y="2630704"/>
                  </a:moveTo>
                  <a:cubicBezTo>
                    <a:pt x="4726650" y="2656009"/>
                    <a:pt x="4743518" y="2672882"/>
                    <a:pt x="4766016" y="2678503"/>
                  </a:cubicBezTo>
                  <a:cubicBezTo>
                    <a:pt x="4768826" y="2678503"/>
                    <a:pt x="4768826" y="2681316"/>
                    <a:pt x="4768826" y="2681316"/>
                  </a:cubicBezTo>
                  <a:cubicBezTo>
                    <a:pt x="4768826" y="2684127"/>
                    <a:pt x="4766016" y="2684127"/>
                    <a:pt x="4766016" y="2684127"/>
                  </a:cubicBezTo>
                  <a:cubicBezTo>
                    <a:pt x="4743518" y="2689750"/>
                    <a:pt x="4726650" y="2706621"/>
                    <a:pt x="4721027" y="2729118"/>
                  </a:cubicBezTo>
                  <a:cubicBezTo>
                    <a:pt x="4721027" y="2731929"/>
                    <a:pt x="4718213" y="2731929"/>
                    <a:pt x="4718213" y="2731929"/>
                  </a:cubicBezTo>
                  <a:cubicBezTo>
                    <a:pt x="4715400" y="2731929"/>
                    <a:pt x="4715400" y="2729118"/>
                    <a:pt x="4715400" y="2729118"/>
                  </a:cubicBezTo>
                  <a:cubicBezTo>
                    <a:pt x="4709780" y="2706621"/>
                    <a:pt x="4692909" y="2689750"/>
                    <a:pt x="4670414" y="2684127"/>
                  </a:cubicBezTo>
                  <a:cubicBezTo>
                    <a:pt x="4667601" y="2684127"/>
                    <a:pt x="4667601" y="2681316"/>
                    <a:pt x="4667601" y="2681316"/>
                  </a:cubicBezTo>
                  <a:cubicBezTo>
                    <a:pt x="4667601" y="2678503"/>
                    <a:pt x="4670414" y="2678503"/>
                    <a:pt x="4670414" y="2678503"/>
                  </a:cubicBezTo>
                  <a:cubicBezTo>
                    <a:pt x="4692909" y="2672882"/>
                    <a:pt x="4709780" y="2656009"/>
                    <a:pt x="4718213" y="2630704"/>
                  </a:cubicBezTo>
                  <a:close/>
                  <a:moveTo>
                    <a:pt x="4563563" y="2630704"/>
                  </a:moveTo>
                  <a:cubicBezTo>
                    <a:pt x="4571999" y="2656009"/>
                    <a:pt x="4588867" y="2672882"/>
                    <a:pt x="4611365" y="2678503"/>
                  </a:cubicBezTo>
                  <a:cubicBezTo>
                    <a:pt x="4614175" y="2678503"/>
                    <a:pt x="4614175" y="2681316"/>
                    <a:pt x="4614175" y="2681316"/>
                  </a:cubicBezTo>
                  <a:cubicBezTo>
                    <a:pt x="4614175" y="2684127"/>
                    <a:pt x="4611365" y="2684127"/>
                    <a:pt x="4611365" y="2684127"/>
                  </a:cubicBezTo>
                  <a:cubicBezTo>
                    <a:pt x="4588867" y="2689750"/>
                    <a:pt x="4571999" y="2706621"/>
                    <a:pt x="4566376" y="2729118"/>
                  </a:cubicBezTo>
                  <a:cubicBezTo>
                    <a:pt x="4566376" y="2731929"/>
                    <a:pt x="4563563" y="2731929"/>
                    <a:pt x="4563563" y="2731929"/>
                  </a:cubicBezTo>
                  <a:cubicBezTo>
                    <a:pt x="4560749" y="2731929"/>
                    <a:pt x="4560749" y="2729118"/>
                    <a:pt x="4560749" y="2729118"/>
                  </a:cubicBezTo>
                  <a:cubicBezTo>
                    <a:pt x="4555129" y="2706621"/>
                    <a:pt x="4538258" y="2689750"/>
                    <a:pt x="4515763" y="2684127"/>
                  </a:cubicBezTo>
                  <a:cubicBezTo>
                    <a:pt x="4512950" y="2684127"/>
                    <a:pt x="4512950" y="2681316"/>
                    <a:pt x="4512950" y="2681316"/>
                  </a:cubicBezTo>
                  <a:cubicBezTo>
                    <a:pt x="4512950" y="2678503"/>
                    <a:pt x="4515763" y="2678503"/>
                    <a:pt x="4515763" y="2678503"/>
                  </a:cubicBezTo>
                  <a:cubicBezTo>
                    <a:pt x="4538258" y="2672882"/>
                    <a:pt x="4555129" y="2656009"/>
                    <a:pt x="4563563" y="2630704"/>
                  </a:cubicBezTo>
                  <a:close/>
                  <a:moveTo>
                    <a:pt x="4406104" y="2630704"/>
                  </a:moveTo>
                  <a:cubicBezTo>
                    <a:pt x="4414538" y="2656009"/>
                    <a:pt x="4431409" y="2672882"/>
                    <a:pt x="4453907" y="2678503"/>
                  </a:cubicBezTo>
                  <a:cubicBezTo>
                    <a:pt x="4456717" y="2678503"/>
                    <a:pt x="4456717" y="2681316"/>
                    <a:pt x="4456717" y="2681316"/>
                  </a:cubicBezTo>
                  <a:cubicBezTo>
                    <a:pt x="4456717" y="2684127"/>
                    <a:pt x="4453907" y="2684127"/>
                    <a:pt x="4453907" y="2684127"/>
                  </a:cubicBezTo>
                  <a:cubicBezTo>
                    <a:pt x="4431409" y="2689750"/>
                    <a:pt x="4414538" y="2706621"/>
                    <a:pt x="4408915" y="2729118"/>
                  </a:cubicBezTo>
                  <a:cubicBezTo>
                    <a:pt x="4408915" y="2731929"/>
                    <a:pt x="4406104" y="2731929"/>
                    <a:pt x="4406104" y="2731929"/>
                  </a:cubicBezTo>
                  <a:cubicBezTo>
                    <a:pt x="4403291" y="2731929"/>
                    <a:pt x="4403291" y="2729118"/>
                    <a:pt x="4403291" y="2729118"/>
                  </a:cubicBezTo>
                  <a:cubicBezTo>
                    <a:pt x="4397671" y="2706621"/>
                    <a:pt x="4380797" y="2689750"/>
                    <a:pt x="4358302" y="2684127"/>
                  </a:cubicBezTo>
                  <a:cubicBezTo>
                    <a:pt x="4355492" y="2684127"/>
                    <a:pt x="4355492" y="2681316"/>
                    <a:pt x="4355492" y="2681316"/>
                  </a:cubicBezTo>
                  <a:cubicBezTo>
                    <a:pt x="4355492" y="2678503"/>
                    <a:pt x="4358302" y="2678503"/>
                    <a:pt x="4358302" y="2678503"/>
                  </a:cubicBezTo>
                  <a:cubicBezTo>
                    <a:pt x="4380797" y="2672882"/>
                    <a:pt x="4397671" y="2656009"/>
                    <a:pt x="4406104" y="2630704"/>
                  </a:cubicBezTo>
                  <a:close/>
                  <a:moveTo>
                    <a:pt x="4251453" y="2630704"/>
                  </a:moveTo>
                  <a:cubicBezTo>
                    <a:pt x="4259887" y="2656009"/>
                    <a:pt x="4276758" y="2672882"/>
                    <a:pt x="4299256" y="2678503"/>
                  </a:cubicBezTo>
                  <a:cubicBezTo>
                    <a:pt x="4302066" y="2678503"/>
                    <a:pt x="4302066" y="2681316"/>
                    <a:pt x="4302066" y="2681316"/>
                  </a:cubicBezTo>
                  <a:cubicBezTo>
                    <a:pt x="4302066" y="2684127"/>
                    <a:pt x="4299256" y="2684127"/>
                    <a:pt x="4299256" y="2684127"/>
                  </a:cubicBezTo>
                  <a:cubicBezTo>
                    <a:pt x="4276758" y="2689750"/>
                    <a:pt x="4259887" y="2706621"/>
                    <a:pt x="4254264" y="2729118"/>
                  </a:cubicBezTo>
                  <a:cubicBezTo>
                    <a:pt x="4254264" y="2731929"/>
                    <a:pt x="4251453" y="2731929"/>
                    <a:pt x="4251453" y="2731929"/>
                  </a:cubicBezTo>
                  <a:cubicBezTo>
                    <a:pt x="4248640" y="2731929"/>
                    <a:pt x="4248640" y="2729118"/>
                    <a:pt x="4248640" y="2729118"/>
                  </a:cubicBezTo>
                  <a:cubicBezTo>
                    <a:pt x="4243020" y="2706621"/>
                    <a:pt x="4226146" y="2689750"/>
                    <a:pt x="4203651" y="2684127"/>
                  </a:cubicBezTo>
                  <a:cubicBezTo>
                    <a:pt x="4200841" y="2684127"/>
                    <a:pt x="4200841" y="2681316"/>
                    <a:pt x="4200841" y="2681316"/>
                  </a:cubicBezTo>
                  <a:cubicBezTo>
                    <a:pt x="4200841" y="2678503"/>
                    <a:pt x="4203651" y="2678503"/>
                    <a:pt x="4203651" y="2678503"/>
                  </a:cubicBezTo>
                  <a:cubicBezTo>
                    <a:pt x="4226146" y="2672882"/>
                    <a:pt x="4243020" y="2656009"/>
                    <a:pt x="4251453" y="2630704"/>
                  </a:cubicBezTo>
                  <a:close/>
                  <a:moveTo>
                    <a:pt x="4096805" y="2630704"/>
                  </a:moveTo>
                  <a:cubicBezTo>
                    <a:pt x="4105239" y="2656009"/>
                    <a:pt x="4122110" y="2672882"/>
                    <a:pt x="4144608" y="2678503"/>
                  </a:cubicBezTo>
                  <a:cubicBezTo>
                    <a:pt x="4147418" y="2678503"/>
                    <a:pt x="4147418" y="2681316"/>
                    <a:pt x="4147418" y="2681316"/>
                  </a:cubicBezTo>
                  <a:cubicBezTo>
                    <a:pt x="4147418" y="2684127"/>
                    <a:pt x="4144608" y="2684127"/>
                    <a:pt x="4144608" y="2684127"/>
                  </a:cubicBezTo>
                  <a:cubicBezTo>
                    <a:pt x="4122110" y="2689750"/>
                    <a:pt x="4105239" y="2706621"/>
                    <a:pt x="4099616" y="2729118"/>
                  </a:cubicBezTo>
                  <a:cubicBezTo>
                    <a:pt x="4099616" y="2731929"/>
                    <a:pt x="4096805" y="2731929"/>
                    <a:pt x="4096805" y="2731929"/>
                  </a:cubicBezTo>
                  <a:cubicBezTo>
                    <a:pt x="4093992" y="2731929"/>
                    <a:pt x="4093992" y="2729118"/>
                    <a:pt x="4093992" y="2729118"/>
                  </a:cubicBezTo>
                  <a:cubicBezTo>
                    <a:pt x="4088372" y="2706621"/>
                    <a:pt x="4071498" y="2689750"/>
                    <a:pt x="4049003" y="2684127"/>
                  </a:cubicBezTo>
                  <a:cubicBezTo>
                    <a:pt x="4046193" y="2684127"/>
                    <a:pt x="4046193" y="2681316"/>
                    <a:pt x="4046193" y="2681316"/>
                  </a:cubicBezTo>
                  <a:cubicBezTo>
                    <a:pt x="4046193" y="2678503"/>
                    <a:pt x="4049003" y="2678503"/>
                    <a:pt x="4049003" y="2678503"/>
                  </a:cubicBezTo>
                  <a:cubicBezTo>
                    <a:pt x="4071498" y="2672882"/>
                    <a:pt x="4088372" y="2656009"/>
                    <a:pt x="4096805" y="2630704"/>
                  </a:cubicBezTo>
                  <a:close/>
                  <a:moveTo>
                    <a:pt x="3939345" y="2630704"/>
                  </a:moveTo>
                  <a:cubicBezTo>
                    <a:pt x="3947781" y="2656009"/>
                    <a:pt x="3964649" y="2672882"/>
                    <a:pt x="3987147" y="2678503"/>
                  </a:cubicBezTo>
                  <a:cubicBezTo>
                    <a:pt x="3989957" y="2678503"/>
                    <a:pt x="3989957" y="2681316"/>
                    <a:pt x="3989957" y="2681316"/>
                  </a:cubicBezTo>
                  <a:cubicBezTo>
                    <a:pt x="3989957" y="2684127"/>
                    <a:pt x="3987147" y="2684127"/>
                    <a:pt x="3987147" y="2684127"/>
                  </a:cubicBezTo>
                  <a:cubicBezTo>
                    <a:pt x="3964649" y="2689750"/>
                    <a:pt x="3947781" y="2706621"/>
                    <a:pt x="3942155" y="2729118"/>
                  </a:cubicBezTo>
                  <a:cubicBezTo>
                    <a:pt x="3942155" y="2731929"/>
                    <a:pt x="3939345" y="2731929"/>
                    <a:pt x="3939345" y="2731929"/>
                  </a:cubicBezTo>
                  <a:cubicBezTo>
                    <a:pt x="3936531" y="2731929"/>
                    <a:pt x="3936531" y="2729118"/>
                    <a:pt x="3936531" y="2729118"/>
                  </a:cubicBezTo>
                  <a:cubicBezTo>
                    <a:pt x="3930911" y="2706621"/>
                    <a:pt x="3914037" y="2689750"/>
                    <a:pt x="3891545" y="2684127"/>
                  </a:cubicBezTo>
                  <a:cubicBezTo>
                    <a:pt x="3888732" y="2684127"/>
                    <a:pt x="3888732" y="2681316"/>
                    <a:pt x="3888732" y="2681316"/>
                  </a:cubicBezTo>
                  <a:cubicBezTo>
                    <a:pt x="3888732" y="2678503"/>
                    <a:pt x="3891545" y="2678503"/>
                    <a:pt x="3891545" y="2678503"/>
                  </a:cubicBezTo>
                  <a:cubicBezTo>
                    <a:pt x="3914037" y="2672882"/>
                    <a:pt x="3930911" y="2656009"/>
                    <a:pt x="3939345" y="2630704"/>
                  </a:cubicBezTo>
                  <a:close/>
                  <a:moveTo>
                    <a:pt x="3784693" y="2630704"/>
                  </a:moveTo>
                  <a:cubicBezTo>
                    <a:pt x="3793130" y="2656009"/>
                    <a:pt x="3809998" y="2672882"/>
                    <a:pt x="3832496" y="2678503"/>
                  </a:cubicBezTo>
                  <a:cubicBezTo>
                    <a:pt x="3835306" y="2678503"/>
                    <a:pt x="3835306" y="2681316"/>
                    <a:pt x="3835306" y="2681316"/>
                  </a:cubicBezTo>
                  <a:cubicBezTo>
                    <a:pt x="3835306" y="2684127"/>
                    <a:pt x="3832496" y="2684127"/>
                    <a:pt x="3832496" y="2684127"/>
                  </a:cubicBezTo>
                  <a:cubicBezTo>
                    <a:pt x="3809998" y="2689750"/>
                    <a:pt x="3793130" y="2706621"/>
                    <a:pt x="3787504" y="2729118"/>
                  </a:cubicBezTo>
                  <a:cubicBezTo>
                    <a:pt x="3787504" y="2731929"/>
                    <a:pt x="3784693" y="2731929"/>
                    <a:pt x="3784693" y="2731929"/>
                  </a:cubicBezTo>
                  <a:cubicBezTo>
                    <a:pt x="3781880" y="2731929"/>
                    <a:pt x="3781880" y="2729118"/>
                    <a:pt x="3781880" y="2729118"/>
                  </a:cubicBezTo>
                  <a:cubicBezTo>
                    <a:pt x="3776260" y="2706621"/>
                    <a:pt x="3759386" y="2689750"/>
                    <a:pt x="3736894" y="2684127"/>
                  </a:cubicBezTo>
                  <a:cubicBezTo>
                    <a:pt x="3734081" y="2684127"/>
                    <a:pt x="3734081" y="2681316"/>
                    <a:pt x="3734081" y="2681316"/>
                  </a:cubicBezTo>
                  <a:cubicBezTo>
                    <a:pt x="3734081" y="2678503"/>
                    <a:pt x="3736894" y="2678503"/>
                    <a:pt x="3736894" y="2678503"/>
                  </a:cubicBezTo>
                  <a:cubicBezTo>
                    <a:pt x="3759386" y="2672882"/>
                    <a:pt x="3776260" y="2656009"/>
                    <a:pt x="3784693" y="2630704"/>
                  </a:cubicBezTo>
                  <a:close/>
                  <a:moveTo>
                    <a:pt x="3630045" y="2630704"/>
                  </a:moveTo>
                  <a:cubicBezTo>
                    <a:pt x="3638482" y="2656009"/>
                    <a:pt x="3655350" y="2672882"/>
                    <a:pt x="3677848" y="2678503"/>
                  </a:cubicBezTo>
                  <a:cubicBezTo>
                    <a:pt x="3680658" y="2678503"/>
                    <a:pt x="3680658" y="2681316"/>
                    <a:pt x="3680658" y="2681316"/>
                  </a:cubicBezTo>
                  <a:cubicBezTo>
                    <a:pt x="3680658" y="2684127"/>
                    <a:pt x="3677848" y="2684127"/>
                    <a:pt x="3677848" y="2684127"/>
                  </a:cubicBezTo>
                  <a:cubicBezTo>
                    <a:pt x="3655350" y="2689750"/>
                    <a:pt x="3638482" y="2706621"/>
                    <a:pt x="3632856" y="2729118"/>
                  </a:cubicBezTo>
                  <a:cubicBezTo>
                    <a:pt x="3632856" y="2731929"/>
                    <a:pt x="3630045" y="2731929"/>
                    <a:pt x="3630045" y="2731929"/>
                  </a:cubicBezTo>
                  <a:cubicBezTo>
                    <a:pt x="3627232" y="2731929"/>
                    <a:pt x="3627232" y="2729118"/>
                    <a:pt x="3627232" y="2729118"/>
                  </a:cubicBezTo>
                  <a:cubicBezTo>
                    <a:pt x="3621612" y="2706621"/>
                    <a:pt x="3604738" y="2689750"/>
                    <a:pt x="3582246" y="2684127"/>
                  </a:cubicBezTo>
                  <a:cubicBezTo>
                    <a:pt x="3579433" y="2684127"/>
                    <a:pt x="3579433" y="2681316"/>
                    <a:pt x="3579433" y="2681316"/>
                  </a:cubicBezTo>
                  <a:cubicBezTo>
                    <a:pt x="3579433" y="2678503"/>
                    <a:pt x="3582246" y="2678503"/>
                    <a:pt x="3582246" y="2678503"/>
                  </a:cubicBezTo>
                  <a:cubicBezTo>
                    <a:pt x="3604738" y="2672882"/>
                    <a:pt x="3621612" y="2656009"/>
                    <a:pt x="3630045" y="2630704"/>
                  </a:cubicBezTo>
                  <a:close/>
                  <a:moveTo>
                    <a:pt x="3472581" y="2630704"/>
                  </a:moveTo>
                  <a:cubicBezTo>
                    <a:pt x="3481018" y="2656009"/>
                    <a:pt x="3500700" y="2672882"/>
                    <a:pt x="3520384" y="2678503"/>
                  </a:cubicBezTo>
                  <a:cubicBezTo>
                    <a:pt x="3523194" y="2678503"/>
                    <a:pt x="3523194" y="2681316"/>
                    <a:pt x="3523194" y="2681316"/>
                  </a:cubicBezTo>
                  <a:cubicBezTo>
                    <a:pt x="3523194" y="2684127"/>
                    <a:pt x="3520384" y="2684127"/>
                    <a:pt x="3520384" y="2684127"/>
                  </a:cubicBezTo>
                  <a:cubicBezTo>
                    <a:pt x="3497889" y="2689750"/>
                    <a:pt x="3481018" y="2706621"/>
                    <a:pt x="3475395" y="2729118"/>
                  </a:cubicBezTo>
                  <a:cubicBezTo>
                    <a:pt x="3475395" y="2731929"/>
                    <a:pt x="3472581" y="2731929"/>
                    <a:pt x="3472581" y="2731929"/>
                  </a:cubicBezTo>
                  <a:cubicBezTo>
                    <a:pt x="3469771" y="2731929"/>
                    <a:pt x="3469771" y="2729118"/>
                    <a:pt x="3469771" y="2729118"/>
                  </a:cubicBezTo>
                  <a:cubicBezTo>
                    <a:pt x="3464148" y="2706621"/>
                    <a:pt x="3447277" y="2689750"/>
                    <a:pt x="3424782" y="2684127"/>
                  </a:cubicBezTo>
                  <a:cubicBezTo>
                    <a:pt x="3421969" y="2684127"/>
                    <a:pt x="3421969" y="2681316"/>
                    <a:pt x="3421969" y="2681316"/>
                  </a:cubicBezTo>
                  <a:cubicBezTo>
                    <a:pt x="3421969" y="2678503"/>
                    <a:pt x="3424782" y="2678503"/>
                    <a:pt x="3424782" y="2678503"/>
                  </a:cubicBezTo>
                  <a:cubicBezTo>
                    <a:pt x="3447277" y="2672882"/>
                    <a:pt x="3464148" y="2656009"/>
                    <a:pt x="3472581" y="2630704"/>
                  </a:cubicBezTo>
                  <a:close/>
                  <a:moveTo>
                    <a:pt x="3317933" y="2630704"/>
                  </a:moveTo>
                  <a:cubicBezTo>
                    <a:pt x="3326370" y="2656009"/>
                    <a:pt x="3343241" y="2672882"/>
                    <a:pt x="3365736" y="2678503"/>
                  </a:cubicBezTo>
                  <a:cubicBezTo>
                    <a:pt x="3368546" y="2678503"/>
                    <a:pt x="3368546" y="2681316"/>
                    <a:pt x="3368546" y="2681316"/>
                  </a:cubicBezTo>
                  <a:cubicBezTo>
                    <a:pt x="3368546" y="2684127"/>
                    <a:pt x="3365736" y="2684127"/>
                    <a:pt x="3365736" y="2684127"/>
                  </a:cubicBezTo>
                  <a:cubicBezTo>
                    <a:pt x="3343241" y="2689750"/>
                    <a:pt x="3326370" y="2706621"/>
                    <a:pt x="3320747" y="2729118"/>
                  </a:cubicBezTo>
                  <a:cubicBezTo>
                    <a:pt x="3320747" y="2731929"/>
                    <a:pt x="3317933" y="2731929"/>
                    <a:pt x="3317933" y="2731929"/>
                  </a:cubicBezTo>
                  <a:cubicBezTo>
                    <a:pt x="3315123" y="2731929"/>
                    <a:pt x="3315123" y="2729118"/>
                    <a:pt x="3315123" y="2729118"/>
                  </a:cubicBezTo>
                  <a:cubicBezTo>
                    <a:pt x="3309500" y="2706621"/>
                    <a:pt x="3292629" y="2689750"/>
                    <a:pt x="3270134" y="2684127"/>
                  </a:cubicBezTo>
                  <a:cubicBezTo>
                    <a:pt x="3267321" y="2684127"/>
                    <a:pt x="3267321" y="2681316"/>
                    <a:pt x="3267321" y="2681316"/>
                  </a:cubicBezTo>
                  <a:cubicBezTo>
                    <a:pt x="3267321" y="2678503"/>
                    <a:pt x="3270134" y="2678503"/>
                    <a:pt x="3270134" y="2678503"/>
                  </a:cubicBezTo>
                  <a:cubicBezTo>
                    <a:pt x="3292629" y="2672882"/>
                    <a:pt x="3309500" y="2656009"/>
                    <a:pt x="3317933" y="2630704"/>
                  </a:cubicBezTo>
                  <a:close/>
                  <a:moveTo>
                    <a:pt x="3163283" y="2630704"/>
                  </a:moveTo>
                  <a:cubicBezTo>
                    <a:pt x="3171719" y="2656009"/>
                    <a:pt x="3188590" y="2672882"/>
                    <a:pt x="3211085" y="2678503"/>
                  </a:cubicBezTo>
                  <a:cubicBezTo>
                    <a:pt x="3213895" y="2678503"/>
                    <a:pt x="3213895" y="2681316"/>
                    <a:pt x="3213895" y="2681316"/>
                  </a:cubicBezTo>
                  <a:cubicBezTo>
                    <a:pt x="3213895" y="2684127"/>
                    <a:pt x="3211085" y="2684127"/>
                    <a:pt x="3211085" y="2684127"/>
                  </a:cubicBezTo>
                  <a:cubicBezTo>
                    <a:pt x="3188590" y="2689750"/>
                    <a:pt x="3171719" y="2706621"/>
                    <a:pt x="3166096" y="2729118"/>
                  </a:cubicBezTo>
                  <a:cubicBezTo>
                    <a:pt x="3166096" y="2731929"/>
                    <a:pt x="3163283" y="2731929"/>
                    <a:pt x="3163283" y="2731929"/>
                  </a:cubicBezTo>
                  <a:cubicBezTo>
                    <a:pt x="3160472" y="2731929"/>
                    <a:pt x="3160472" y="2729118"/>
                    <a:pt x="3160472" y="2729118"/>
                  </a:cubicBezTo>
                  <a:cubicBezTo>
                    <a:pt x="3154849" y="2706621"/>
                    <a:pt x="3137978" y="2689750"/>
                    <a:pt x="3115483" y="2684127"/>
                  </a:cubicBezTo>
                  <a:cubicBezTo>
                    <a:pt x="3112670" y="2684127"/>
                    <a:pt x="3112670" y="2681316"/>
                    <a:pt x="3112670" y="2681316"/>
                  </a:cubicBezTo>
                  <a:cubicBezTo>
                    <a:pt x="3112670" y="2678503"/>
                    <a:pt x="3115483" y="2678503"/>
                    <a:pt x="3115483" y="2678503"/>
                  </a:cubicBezTo>
                  <a:cubicBezTo>
                    <a:pt x="3137978" y="2672882"/>
                    <a:pt x="3154849" y="2656009"/>
                    <a:pt x="3163283" y="2630704"/>
                  </a:cubicBezTo>
                  <a:close/>
                  <a:moveTo>
                    <a:pt x="3005823" y="2630704"/>
                  </a:moveTo>
                  <a:cubicBezTo>
                    <a:pt x="3014257" y="2656009"/>
                    <a:pt x="3033942" y="2672882"/>
                    <a:pt x="3053626" y="2678503"/>
                  </a:cubicBezTo>
                  <a:cubicBezTo>
                    <a:pt x="3056436" y="2678503"/>
                    <a:pt x="3056436" y="2681316"/>
                    <a:pt x="3056436" y="2681316"/>
                  </a:cubicBezTo>
                  <a:cubicBezTo>
                    <a:pt x="3056436" y="2684127"/>
                    <a:pt x="3053626" y="2684127"/>
                    <a:pt x="3053626" y="2684127"/>
                  </a:cubicBezTo>
                  <a:cubicBezTo>
                    <a:pt x="3031128" y="2689750"/>
                    <a:pt x="3014257" y="2706621"/>
                    <a:pt x="3008634" y="2729118"/>
                  </a:cubicBezTo>
                  <a:cubicBezTo>
                    <a:pt x="3008634" y="2731929"/>
                    <a:pt x="3005823" y="2731929"/>
                    <a:pt x="3005823" y="2731929"/>
                  </a:cubicBezTo>
                  <a:cubicBezTo>
                    <a:pt x="3003010" y="2731929"/>
                    <a:pt x="3003010" y="2729118"/>
                    <a:pt x="3003010" y="2729118"/>
                  </a:cubicBezTo>
                  <a:cubicBezTo>
                    <a:pt x="2997390" y="2706621"/>
                    <a:pt x="2980516" y="2689750"/>
                    <a:pt x="2958021" y="2684127"/>
                  </a:cubicBezTo>
                  <a:cubicBezTo>
                    <a:pt x="2955211" y="2684127"/>
                    <a:pt x="2955211" y="2681316"/>
                    <a:pt x="2955211" y="2681316"/>
                  </a:cubicBezTo>
                  <a:cubicBezTo>
                    <a:pt x="2955211" y="2678503"/>
                    <a:pt x="2958021" y="2678503"/>
                    <a:pt x="2958021" y="2678503"/>
                  </a:cubicBezTo>
                  <a:cubicBezTo>
                    <a:pt x="2980516" y="2672882"/>
                    <a:pt x="2997390" y="2656009"/>
                    <a:pt x="3005823" y="2630704"/>
                  </a:cubicBezTo>
                  <a:close/>
                  <a:moveTo>
                    <a:pt x="2851172" y="2630704"/>
                  </a:moveTo>
                  <a:cubicBezTo>
                    <a:pt x="2859606" y="2656009"/>
                    <a:pt x="2876477" y="2672882"/>
                    <a:pt x="2898975" y="2678503"/>
                  </a:cubicBezTo>
                  <a:cubicBezTo>
                    <a:pt x="2901785" y="2678503"/>
                    <a:pt x="2901785" y="2681316"/>
                    <a:pt x="2901785" y="2681316"/>
                  </a:cubicBezTo>
                  <a:cubicBezTo>
                    <a:pt x="2901785" y="2684127"/>
                    <a:pt x="2898975" y="2684127"/>
                    <a:pt x="2898975" y="2684127"/>
                  </a:cubicBezTo>
                  <a:cubicBezTo>
                    <a:pt x="2876477" y="2689750"/>
                    <a:pt x="2859606" y="2706621"/>
                    <a:pt x="2853983" y="2729118"/>
                  </a:cubicBezTo>
                  <a:cubicBezTo>
                    <a:pt x="2853983" y="2731929"/>
                    <a:pt x="2851172" y="2731929"/>
                    <a:pt x="2851172" y="2731929"/>
                  </a:cubicBezTo>
                  <a:cubicBezTo>
                    <a:pt x="2848359" y="2731929"/>
                    <a:pt x="2848359" y="2729118"/>
                    <a:pt x="2848359" y="2729118"/>
                  </a:cubicBezTo>
                  <a:cubicBezTo>
                    <a:pt x="2842739" y="2706621"/>
                    <a:pt x="2825865" y="2689750"/>
                    <a:pt x="2803370" y="2684127"/>
                  </a:cubicBezTo>
                  <a:cubicBezTo>
                    <a:pt x="2800560" y="2684127"/>
                    <a:pt x="2800560" y="2681316"/>
                    <a:pt x="2800560" y="2681316"/>
                  </a:cubicBezTo>
                  <a:cubicBezTo>
                    <a:pt x="2800560" y="2678503"/>
                    <a:pt x="2803370" y="2678503"/>
                    <a:pt x="2803370" y="2678503"/>
                  </a:cubicBezTo>
                  <a:cubicBezTo>
                    <a:pt x="2825865" y="2672882"/>
                    <a:pt x="2842739" y="2656009"/>
                    <a:pt x="2851172" y="2630704"/>
                  </a:cubicBezTo>
                  <a:close/>
                  <a:moveTo>
                    <a:pt x="2696525" y="2630704"/>
                  </a:moveTo>
                  <a:cubicBezTo>
                    <a:pt x="2704959" y="2656009"/>
                    <a:pt x="2721830" y="2672882"/>
                    <a:pt x="2744328" y="2678503"/>
                  </a:cubicBezTo>
                  <a:cubicBezTo>
                    <a:pt x="2747138" y="2678503"/>
                    <a:pt x="2747138" y="2681316"/>
                    <a:pt x="2747138" y="2681316"/>
                  </a:cubicBezTo>
                  <a:cubicBezTo>
                    <a:pt x="2747138" y="2684127"/>
                    <a:pt x="2744328" y="2684127"/>
                    <a:pt x="2744328" y="2684127"/>
                  </a:cubicBezTo>
                  <a:cubicBezTo>
                    <a:pt x="2721830" y="2689750"/>
                    <a:pt x="2704959" y="2706621"/>
                    <a:pt x="2699336" y="2729118"/>
                  </a:cubicBezTo>
                  <a:cubicBezTo>
                    <a:pt x="2699336" y="2731929"/>
                    <a:pt x="2696525" y="2731929"/>
                    <a:pt x="2696525" y="2731929"/>
                  </a:cubicBezTo>
                  <a:cubicBezTo>
                    <a:pt x="2693712" y="2731929"/>
                    <a:pt x="2693712" y="2729118"/>
                    <a:pt x="2693712" y="2729118"/>
                  </a:cubicBezTo>
                  <a:cubicBezTo>
                    <a:pt x="2688092" y="2706621"/>
                    <a:pt x="2671218" y="2689750"/>
                    <a:pt x="2648723" y="2684127"/>
                  </a:cubicBezTo>
                  <a:cubicBezTo>
                    <a:pt x="2645913" y="2684127"/>
                    <a:pt x="2645913" y="2681316"/>
                    <a:pt x="2645913" y="2681316"/>
                  </a:cubicBezTo>
                  <a:cubicBezTo>
                    <a:pt x="2645913" y="2678503"/>
                    <a:pt x="2648723" y="2678503"/>
                    <a:pt x="2648723" y="2678503"/>
                  </a:cubicBezTo>
                  <a:cubicBezTo>
                    <a:pt x="2671218" y="2672882"/>
                    <a:pt x="2688092" y="2656009"/>
                    <a:pt x="2696525" y="2630704"/>
                  </a:cubicBezTo>
                  <a:close/>
                  <a:moveTo>
                    <a:pt x="2539061" y="2630704"/>
                  </a:moveTo>
                  <a:cubicBezTo>
                    <a:pt x="2547497" y="2656009"/>
                    <a:pt x="2567179" y="2672882"/>
                    <a:pt x="2586863" y="2678503"/>
                  </a:cubicBezTo>
                  <a:cubicBezTo>
                    <a:pt x="2589673" y="2678503"/>
                    <a:pt x="2589673" y="2681316"/>
                    <a:pt x="2589673" y="2681316"/>
                  </a:cubicBezTo>
                  <a:cubicBezTo>
                    <a:pt x="2589673" y="2684127"/>
                    <a:pt x="2586863" y="2684127"/>
                    <a:pt x="2586863" y="2684127"/>
                  </a:cubicBezTo>
                  <a:cubicBezTo>
                    <a:pt x="2564365" y="2689750"/>
                    <a:pt x="2547497" y="2706621"/>
                    <a:pt x="2541874" y="2729118"/>
                  </a:cubicBezTo>
                  <a:cubicBezTo>
                    <a:pt x="2541874" y="2731929"/>
                    <a:pt x="2539061" y="2731929"/>
                    <a:pt x="2539061" y="2731929"/>
                  </a:cubicBezTo>
                  <a:cubicBezTo>
                    <a:pt x="2536247" y="2731929"/>
                    <a:pt x="2536247" y="2729118"/>
                    <a:pt x="2536247" y="2729118"/>
                  </a:cubicBezTo>
                  <a:cubicBezTo>
                    <a:pt x="2530627" y="2706621"/>
                    <a:pt x="2513756" y="2689750"/>
                    <a:pt x="2491261" y="2684127"/>
                  </a:cubicBezTo>
                  <a:cubicBezTo>
                    <a:pt x="2488448" y="2684127"/>
                    <a:pt x="2488448" y="2681316"/>
                    <a:pt x="2488448" y="2681316"/>
                  </a:cubicBezTo>
                  <a:cubicBezTo>
                    <a:pt x="2488448" y="2678503"/>
                    <a:pt x="2491261" y="2678503"/>
                    <a:pt x="2491261" y="2678503"/>
                  </a:cubicBezTo>
                  <a:cubicBezTo>
                    <a:pt x="2513756" y="2672882"/>
                    <a:pt x="2530627" y="2656009"/>
                    <a:pt x="2539061" y="2630704"/>
                  </a:cubicBezTo>
                  <a:close/>
                  <a:moveTo>
                    <a:pt x="2384413" y="2630704"/>
                  </a:moveTo>
                  <a:cubicBezTo>
                    <a:pt x="2392849" y="2656009"/>
                    <a:pt x="2409717" y="2672882"/>
                    <a:pt x="2432215" y="2678503"/>
                  </a:cubicBezTo>
                  <a:cubicBezTo>
                    <a:pt x="2435025" y="2678503"/>
                    <a:pt x="2435025" y="2681316"/>
                    <a:pt x="2435025" y="2681316"/>
                  </a:cubicBezTo>
                  <a:cubicBezTo>
                    <a:pt x="2435025" y="2684127"/>
                    <a:pt x="2432215" y="2684127"/>
                    <a:pt x="2432215" y="2684127"/>
                  </a:cubicBezTo>
                  <a:cubicBezTo>
                    <a:pt x="2409717" y="2689750"/>
                    <a:pt x="2392849" y="2706621"/>
                    <a:pt x="2387226" y="2729118"/>
                  </a:cubicBezTo>
                  <a:cubicBezTo>
                    <a:pt x="2387226" y="2731929"/>
                    <a:pt x="2384413" y="2731929"/>
                    <a:pt x="2384413" y="2731929"/>
                  </a:cubicBezTo>
                  <a:cubicBezTo>
                    <a:pt x="2381599" y="2731929"/>
                    <a:pt x="2381599" y="2729118"/>
                    <a:pt x="2381599" y="2729118"/>
                  </a:cubicBezTo>
                  <a:cubicBezTo>
                    <a:pt x="2375979" y="2706621"/>
                    <a:pt x="2359108" y="2689750"/>
                    <a:pt x="2336613" y="2684127"/>
                  </a:cubicBezTo>
                  <a:cubicBezTo>
                    <a:pt x="2333800" y="2684127"/>
                    <a:pt x="2333800" y="2681316"/>
                    <a:pt x="2333800" y="2681316"/>
                  </a:cubicBezTo>
                  <a:cubicBezTo>
                    <a:pt x="2333800" y="2678503"/>
                    <a:pt x="2336613" y="2678503"/>
                    <a:pt x="2336613" y="2678503"/>
                  </a:cubicBezTo>
                  <a:cubicBezTo>
                    <a:pt x="2359108" y="2672882"/>
                    <a:pt x="2375979" y="2656009"/>
                    <a:pt x="2384413" y="2630704"/>
                  </a:cubicBezTo>
                  <a:close/>
                  <a:moveTo>
                    <a:pt x="2229761" y="2630704"/>
                  </a:moveTo>
                  <a:cubicBezTo>
                    <a:pt x="2238198" y="2656009"/>
                    <a:pt x="2255066" y="2672882"/>
                    <a:pt x="2277564" y="2678503"/>
                  </a:cubicBezTo>
                  <a:cubicBezTo>
                    <a:pt x="2280374" y="2678503"/>
                    <a:pt x="2280374" y="2681316"/>
                    <a:pt x="2280374" y="2681316"/>
                  </a:cubicBezTo>
                  <a:cubicBezTo>
                    <a:pt x="2280374" y="2684127"/>
                    <a:pt x="2277564" y="2684127"/>
                    <a:pt x="2277564" y="2684127"/>
                  </a:cubicBezTo>
                  <a:cubicBezTo>
                    <a:pt x="2255066" y="2689750"/>
                    <a:pt x="2238198" y="2706621"/>
                    <a:pt x="2232575" y="2729118"/>
                  </a:cubicBezTo>
                  <a:cubicBezTo>
                    <a:pt x="2232575" y="2731929"/>
                    <a:pt x="2229761" y="2731929"/>
                    <a:pt x="2229761" y="2731929"/>
                  </a:cubicBezTo>
                  <a:cubicBezTo>
                    <a:pt x="2226948" y="2731929"/>
                    <a:pt x="2226948" y="2729118"/>
                    <a:pt x="2226948" y="2729118"/>
                  </a:cubicBezTo>
                  <a:cubicBezTo>
                    <a:pt x="2221328" y="2706621"/>
                    <a:pt x="2204457" y="2689750"/>
                    <a:pt x="2181962" y="2684127"/>
                  </a:cubicBezTo>
                  <a:cubicBezTo>
                    <a:pt x="2179149" y="2684127"/>
                    <a:pt x="2179149" y="2681316"/>
                    <a:pt x="2179149" y="2681316"/>
                  </a:cubicBezTo>
                  <a:cubicBezTo>
                    <a:pt x="2179149" y="2678503"/>
                    <a:pt x="2181962" y="2678503"/>
                    <a:pt x="2181962" y="2678503"/>
                  </a:cubicBezTo>
                  <a:cubicBezTo>
                    <a:pt x="2204457" y="2672882"/>
                    <a:pt x="2221328" y="2656009"/>
                    <a:pt x="2229761" y="2630704"/>
                  </a:cubicBezTo>
                  <a:close/>
                  <a:moveTo>
                    <a:pt x="2075115" y="2630704"/>
                  </a:moveTo>
                  <a:cubicBezTo>
                    <a:pt x="2080738" y="2656009"/>
                    <a:pt x="2100419" y="2672882"/>
                    <a:pt x="2122917" y="2678503"/>
                  </a:cubicBezTo>
                  <a:cubicBezTo>
                    <a:pt x="2125727" y="2678503"/>
                    <a:pt x="2125727" y="2681316"/>
                    <a:pt x="2125727" y="2681316"/>
                  </a:cubicBezTo>
                  <a:cubicBezTo>
                    <a:pt x="2125727" y="2684127"/>
                    <a:pt x="2122917" y="2684127"/>
                    <a:pt x="2122917" y="2684127"/>
                  </a:cubicBezTo>
                  <a:cubicBezTo>
                    <a:pt x="2100419" y="2689750"/>
                    <a:pt x="2083551" y="2706621"/>
                    <a:pt x="2077928" y="2729118"/>
                  </a:cubicBezTo>
                  <a:cubicBezTo>
                    <a:pt x="2077928" y="2731929"/>
                    <a:pt x="2075115" y="2731929"/>
                    <a:pt x="2075115" y="2731929"/>
                  </a:cubicBezTo>
                  <a:cubicBezTo>
                    <a:pt x="2072301" y="2731929"/>
                    <a:pt x="2072301" y="2729118"/>
                    <a:pt x="2072301" y="2729118"/>
                  </a:cubicBezTo>
                  <a:cubicBezTo>
                    <a:pt x="2066681" y="2706621"/>
                    <a:pt x="2049810" y="2689750"/>
                    <a:pt x="2027315" y="2684127"/>
                  </a:cubicBezTo>
                  <a:cubicBezTo>
                    <a:pt x="2024502" y="2684127"/>
                    <a:pt x="2024502" y="2681316"/>
                    <a:pt x="2024502" y="2681316"/>
                  </a:cubicBezTo>
                  <a:cubicBezTo>
                    <a:pt x="2024502" y="2678503"/>
                    <a:pt x="2027315" y="2678503"/>
                    <a:pt x="2027315" y="2678503"/>
                  </a:cubicBezTo>
                  <a:cubicBezTo>
                    <a:pt x="2049810" y="2672882"/>
                    <a:pt x="2066681" y="2656009"/>
                    <a:pt x="2075115" y="2630704"/>
                  </a:cubicBezTo>
                  <a:close/>
                  <a:moveTo>
                    <a:pt x="1917652" y="2630704"/>
                  </a:moveTo>
                  <a:cubicBezTo>
                    <a:pt x="1926086" y="2656009"/>
                    <a:pt x="1942957" y="2672882"/>
                    <a:pt x="1965455" y="2678503"/>
                  </a:cubicBezTo>
                  <a:cubicBezTo>
                    <a:pt x="1968265" y="2678503"/>
                    <a:pt x="1968265" y="2681316"/>
                    <a:pt x="1968265" y="2681316"/>
                  </a:cubicBezTo>
                  <a:cubicBezTo>
                    <a:pt x="1968265" y="2684127"/>
                    <a:pt x="1965455" y="2684127"/>
                    <a:pt x="1965455" y="2684127"/>
                  </a:cubicBezTo>
                  <a:cubicBezTo>
                    <a:pt x="1942957" y="2689750"/>
                    <a:pt x="1926086" y="2706621"/>
                    <a:pt x="1920463" y="2729118"/>
                  </a:cubicBezTo>
                  <a:cubicBezTo>
                    <a:pt x="1920463" y="2731929"/>
                    <a:pt x="1917652" y="2731929"/>
                    <a:pt x="1917652" y="2731929"/>
                  </a:cubicBezTo>
                  <a:cubicBezTo>
                    <a:pt x="1914839" y="2731929"/>
                    <a:pt x="1914839" y="2729118"/>
                    <a:pt x="1914839" y="2729118"/>
                  </a:cubicBezTo>
                  <a:cubicBezTo>
                    <a:pt x="1909219" y="2706621"/>
                    <a:pt x="1892345" y="2689750"/>
                    <a:pt x="1869850" y="2684127"/>
                  </a:cubicBezTo>
                  <a:cubicBezTo>
                    <a:pt x="1867040" y="2684127"/>
                    <a:pt x="1867040" y="2681316"/>
                    <a:pt x="1867040" y="2681316"/>
                  </a:cubicBezTo>
                  <a:cubicBezTo>
                    <a:pt x="1867040" y="2678503"/>
                    <a:pt x="1869850" y="2678503"/>
                    <a:pt x="1869850" y="2678503"/>
                  </a:cubicBezTo>
                  <a:cubicBezTo>
                    <a:pt x="1892345" y="2672882"/>
                    <a:pt x="1909219" y="2656009"/>
                    <a:pt x="1917652" y="2630704"/>
                  </a:cubicBezTo>
                  <a:close/>
                  <a:moveTo>
                    <a:pt x="1763004" y="2630704"/>
                  </a:moveTo>
                  <a:cubicBezTo>
                    <a:pt x="1771438" y="2656009"/>
                    <a:pt x="1788309" y="2672882"/>
                    <a:pt x="1810807" y="2678503"/>
                  </a:cubicBezTo>
                  <a:cubicBezTo>
                    <a:pt x="1813617" y="2678503"/>
                    <a:pt x="1813617" y="2681316"/>
                    <a:pt x="1813617" y="2681316"/>
                  </a:cubicBezTo>
                  <a:cubicBezTo>
                    <a:pt x="1813617" y="2684127"/>
                    <a:pt x="1810807" y="2684127"/>
                    <a:pt x="1810807" y="2684127"/>
                  </a:cubicBezTo>
                  <a:cubicBezTo>
                    <a:pt x="1788309" y="2689750"/>
                    <a:pt x="1771438" y="2706621"/>
                    <a:pt x="1765815" y="2729118"/>
                  </a:cubicBezTo>
                  <a:cubicBezTo>
                    <a:pt x="1765815" y="2731929"/>
                    <a:pt x="1763004" y="2731929"/>
                    <a:pt x="1763004" y="2731929"/>
                  </a:cubicBezTo>
                  <a:cubicBezTo>
                    <a:pt x="1760191" y="2731929"/>
                    <a:pt x="1760191" y="2729118"/>
                    <a:pt x="1760191" y="2729118"/>
                  </a:cubicBezTo>
                  <a:cubicBezTo>
                    <a:pt x="1754571" y="2706621"/>
                    <a:pt x="1737697" y="2689750"/>
                    <a:pt x="1715202" y="2684127"/>
                  </a:cubicBezTo>
                  <a:cubicBezTo>
                    <a:pt x="1712392" y="2684127"/>
                    <a:pt x="1712392" y="2681316"/>
                    <a:pt x="1712392" y="2681316"/>
                  </a:cubicBezTo>
                  <a:cubicBezTo>
                    <a:pt x="1712392" y="2678503"/>
                    <a:pt x="1715202" y="2678503"/>
                    <a:pt x="1715202" y="2678503"/>
                  </a:cubicBezTo>
                  <a:cubicBezTo>
                    <a:pt x="1737697" y="2672882"/>
                    <a:pt x="1754571" y="2656009"/>
                    <a:pt x="1763004" y="2630704"/>
                  </a:cubicBezTo>
                  <a:close/>
                  <a:moveTo>
                    <a:pt x="1608353" y="2630704"/>
                  </a:moveTo>
                  <a:cubicBezTo>
                    <a:pt x="1613977" y="2656009"/>
                    <a:pt x="1633658" y="2672882"/>
                    <a:pt x="1656156" y="2678503"/>
                  </a:cubicBezTo>
                  <a:cubicBezTo>
                    <a:pt x="1658966" y="2678503"/>
                    <a:pt x="1658966" y="2681316"/>
                    <a:pt x="1658966" y="2681316"/>
                  </a:cubicBezTo>
                  <a:cubicBezTo>
                    <a:pt x="1658966" y="2684127"/>
                    <a:pt x="1656156" y="2684127"/>
                    <a:pt x="1656156" y="2684127"/>
                  </a:cubicBezTo>
                  <a:cubicBezTo>
                    <a:pt x="1633658" y="2689750"/>
                    <a:pt x="1616787" y="2706621"/>
                    <a:pt x="1611164" y="2729118"/>
                  </a:cubicBezTo>
                  <a:cubicBezTo>
                    <a:pt x="1611164" y="2731929"/>
                    <a:pt x="1608353" y="2731929"/>
                    <a:pt x="1608353" y="2731929"/>
                  </a:cubicBezTo>
                  <a:cubicBezTo>
                    <a:pt x="1605540" y="2731929"/>
                    <a:pt x="1605540" y="2729118"/>
                    <a:pt x="1605540" y="2729118"/>
                  </a:cubicBezTo>
                  <a:cubicBezTo>
                    <a:pt x="1599920" y="2706621"/>
                    <a:pt x="1583046" y="2689750"/>
                    <a:pt x="1560551" y="2684127"/>
                  </a:cubicBezTo>
                  <a:cubicBezTo>
                    <a:pt x="1557741" y="2684127"/>
                    <a:pt x="1557741" y="2681316"/>
                    <a:pt x="1557741" y="2681316"/>
                  </a:cubicBezTo>
                  <a:cubicBezTo>
                    <a:pt x="1557741" y="2678503"/>
                    <a:pt x="1560551" y="2678503"/>
                    <a:pt x="1560551" y="2678503"/>
                  </a:cubicBezTo>
                  <a:cubicBezTo>
                    <a:pt x="1583046" y="2672882"/>
                    <a:pt x="1599920" y="2656009"/>
                    <a:pt x="1608353" y="2630704"/>
                  </a:cubicBezTo>
                  <a:close/>
                  <a:moveTo>
                    <a:pt x="1450892" y="2630704"/>
                  </a:moveTo>
                  <a:cubicBezTo>
                    <a:pt x="1459326" y="2656009"/>
                    <a:pt x="1476197" y="2672882"/>
                    <a:pt x="1498695" y="2678503"/>
                  </a:cubicBezTo>
                  <a:cubicBezTo>
                    <a:pt x="1501505" y="2678503"/>
                    <a:pt x="1501505" y="2681316"/>
                    <a:pt x="1501505" y="2681316"/>
                  </a:cubicBezTo>
                  <a:cubicBezTo>
                    <a:pt x="1501505" y="2684127"/>
                    <a:pt x="1498695" y="2684127"/>
                    <a:pt x="1498695" y="2684127"/>
                  </a:cubicBezTo>
                  <a:cubicBezTo>
                    <a:pt x="1476197" y="2689750"/>
                    <a:pt x="1459326" y="2706621"/>
                    <a:pt x="1453706" y="2729118"/>
                  </a:cubicBezTo>
                  <a:cubicBezTo>
                    <a:pt x="1453706" y="2731929"/>
                    <a:pt x="1450892" y="2731929"/>
                    <a:pt x="1450892" y="2731929"/>
                  </a:cubicBezTo>
                  <a:cubicBezTo>
                    <a:pt x="1448079" y="2731929"/>
                    <a:pt x="1448079" y="2729118"/>
                    <a:pt x="1448079" y="2729118"/>
                  </a:cubicBezTo>
                  <a:cubicBezTo>
                    <a:pt x="1442458" y="2706621"/>
                    <a:pt x="1425587" y="2689750"/>
                    <a:pt x="1403090" y="2684127"/>
                  </a:cubicBezTo>
                  <a:cubicBezTo>
                    <a:pt x="1400280" y="2684127"/>
                    <a:pt x="1400280" y="2681316"/>
                    <a:pt x="1400280" y="2681316"/>
                  </a:cubicBezTo>
                  <a:cubicBezTo>
                    <a:pt x="1400280" y="2678503"/>
                    <a:pt x="1403090" y="2678503"/>
                    <a:pt x="1403090" y="2678503"/>
                  </a:cubicBezTo>
                  <a:cubicBezTo>
                    <a:pt x="1425587" y="2672882"/>
                    <a:pt x="1442458" y="2656009"/>
                    <a:pt x="1450892" y="2630704"/>
                  </a:cubicBezTo>
                  <a:close/>
                  <a:moveTo>
                    <a:pt x="1296244" y="2630704"/>
                  </a:moveTo>
                  <a:cubicBezTo>
                    <a:pt x="1304678" y="2656009"/>
                    <a:pt x="1321549" y="2672882"/>
                    <a:pt x="1344046" y="2678503"/>
                  </a:cubicBezTo>
                  <a:cubicBezTo>
                    <a:pt x="1346857" y="2678503"/>
                    <a:pt x="1346857" y="2681316"/>
                    <a:pt x="1346857" y="2681316"/>
                  </a:cubicBezTo>
                  <a:cubicBezTo>
                    <a:pt x="1346857" y="2684127"/>
                    <a:pt x="1344046" y="2684127"/>
                    <a:pt x="1344046" y="2684127"/>
                  </a:cubicBezTo>
                  <a:cubicBezTo>
                    <a:pt x="1321549" y="2689750"/>
                    <a:pt x="1304678" y="2706621"/>
                    <a:pt x="1299058" y="2729118"/>
                  </a:cubicBezTo>
                  <a:cubicBezTo>
                    <a:pt x="1299058" y="2731929"/>
                    <a:pt x="1296244" y="2731929"/>
                    <a:pt x="1296244" y="2731929"/>
                  </a:cubicBezTo>
                  <a:cubicBezTo>
                    <a:pt x="1293431" y="2731929"/>
                    <a:pt x="1293431" y="2729118"/>
                    <a:pt x="1293431" y="2729118"/>
                  </a:cubicBezTo>
                  <a:cubicBezTo>
                    <a:pt x="1287810" y="2706621"/>
                    <a:pt x="1270939" y="2689750"/>
                    <a:pt x="1248442" y="2684127"/>
                  </a:cubicBezTo>
                  <a:cubicBezTo>
                    <a:pt x="1245632" y="2684127"/>
                    <a:pt x="1245632" y="2681316"/>
                    <a:pt x="1245632" y="2681316"/>
                  </a:cubicBezTo>
                  <a:cubicBezTo>
                    <a:pt x="1245632" y="2678503"/>
                    <a:pt x="1248442" y="2678503"/>
                    <a:pt x="1248442" y="2678503"/>
                  </a:cubicBezTo>
                  <a:cubicBezTo>
                    <a:pt x="1270939" y="2672882"/>
                    <a:pt x="1287810" y="2656009"/>
                    <a:pt x="1296244" y="2630704"/>
                  </a:cubicBezTo>
                  <a:close/>
                  <a:moveTo>
                    <a:pt x="1141593" y="2630704"/>
                  </a:moveTo>
                  <a:cubicBezTo>
                    <a:pt x="1150027" y="2656009"/>
                    <a:pt x="1166898" y="2672882"/>
                    <a:pt x="1189395" y="2678503"/>
                  </a:cubicBezTo>
                  <a:cubicBezTo>
                    <a:pt x="1192206" y="2678503"/>
                    <a:pt x="1192206" y="2681316"/>
                    <a:pt x="1192206" y="2681316"/>
                  </a:cubicBezTo>
                  <a:cubicBezTo>
                    <a:pt x="1192206" y="2684127"/>
                    <a:pt x="1189395" y="2684127"/>
                    <a:pt x="1189395" y="2684127"/>
                  </a:cubicBezTo>
                  <a:cubicBezTo>
                    <a:pt x="1166898" y="2689750"/>
                    <a:pt x="1150027" y="2706621"/>
                    <a:pt x="1144407" y="2729118"/>
                  </a:cubicBezTo>
                  <a:cubicBezTo>
                    <a:pt x="1144407" y="2731929"/>
                    <a:pt x="1141593" y="2731929"/>
                    <a:pt x="1141593" y="2731929"/>
                  </a:cubicBezTo>
                  <a:cubicBezTo>
                    <a:pt x="1138780" y="2731929"/>
                    <a:pt x="1138780" y="2729118"/>
                    <a:pt x="1138780" y="2729118"/>
                  </a:cubicBezTo>
                  <a:cubicBezTo>
                    <a:pt x="1133159" y="2706621"/>
                    <a:pt x="1116288" y="2689750"/>
                    <a:pt x="1093791" y="2684127"/>
                  </a:cubicBezTo>
                  <a:cubicBezTo>
                    <a:pt x="1090981" y="2684127"/>
                    <a:pt x="1090981" y="2681316"/>
                    <a:pt x="1090981" y="2681316"/>
                  </a:cubicBezTo>
                  <a:cubicBezTo>
                    <a:pt x="1090981" y="2678503"/>
                    <a:pt x="1093791" y="2678503"/>
                    <a:pt x="1093791" y="2678503"/>
                  </a:cubicBezTo>
                  <a:cubicBezTo>
                    <a:pt x="1116288" y="2672882"/>
                    <a:pt x="1133159" y="2656009"/>
                    <a:pt x="1141593" y="2630704"/>
                  </a:cubicBezTo>
                  <a:close/>
                  <a:moveTo>
                    <a:pt x="984132" y="2630704"/>
                  </a:moveTo>
                  <a:cubicBezTo>
                    <a:pt x="992566" y="2656009"/>
                    <a:pt x="1009437" y="2672882"/>
                    <a:pt x="1031934" y="2678503"/>
                  </a:cubicBezTo>
                  <a:cubicBezTo>
                    <a:pt x="1034745" y="2678503"/>
                    <a:pt x="1034745" y="2681316"/>
                    <a:pt x="1034745" y="2681316"/>
                  </a:cubicBezTo>
                  <a:cubicBezTo>
                    <a:pt x="1034745" y="2684127"/>
                    <a:pt x="1031934" y="2684127"/>
                    <a:pt x="1031934" y="2684127"/>
                  </a:cubicBezTo>
                  <a:cubicBezTo>
                    <a:pt x="1009437" y="2689750"/>
                    <a:pt x="992566" y="2706621"/>
                    <a:pt x="986946" y="2729118"/>
                  </a:cubicBezTo>
                  <a:cubicBezTo>
                    <a:pt x="986946" y="2731929"/>
                    <a:pt x="984132" y="2731929"/>
                    <a:pt x="984132" y="2731929"/>
                  </a:cubicBezTo>
                  <a:cubicBezTo>
                    <a:pt x="981319" y="2731929"/>
                    <a:pt x="981319" y="2729118"/>
                    <a:pt x="981319" y="2729118"/>
                  </a:cubicBezTo>
                  <a:cubicBezTo>
                    <a:pt x="975698" y="2706621"/>
                    <a:pt x="958827" y="2689750"/>
                    <a:pt x="936330" y="2684127"/>
                  </a:cubicBezTo>
                  <a:cubicBezTo>
                    <a:pt x="933520" y="2684127"/>
                    <a:pt x="933520" y="2681316"/>
                    <a:pt x="933520" y="2681316"/>
                  </a:cubicBezTo>
                  <a:cubicBezTo>
                    <a:pt x="933520" y="2678503"/>
                    <a:pt x="936330" y="2678503"/>
                    <a:pt x="936330" y="2678503"/>
                  </a:cubicBezTo>
                  <a:cubicBezTo>
                    <a:pt x="958827" y="2672882"/>
                    <a:pt x="975698" y="2656009"/>
                    <a:pt x="984132" y="2630704"/>
                  </a:cubicBezTo>
                  <a:close/>
                  <a:moveTo>
                    <a:pt x="829484" y="2630704"/>
                  </a:moveTo>
                  <a:cubicBezTo>
                    <a:pt x="837918" y="2656009"/>
                    <a:pt x="854789" y="2672882"/>
                    <a:pt x="877286" y="2678503"/>
                  </a:cubicBezTo>
                  <a:cubicBezTo>
                    <a:pt x="880097" y="2678503"/>
                    <a:pt x="880097" y="2681316"/>
                    <a:pt x="880097" y="2681316"/>
                  </a:cubicBezTo>
                  <a:cubicBezTo>
                    <a:pt x="880097" y="2684127"/>
                    <a:pt x="877286" y="2684127"/>
                    <a:pt x="877286" y="2684127"/>
                  </a:cubicBezTo>
                  <a:cubicBezTo>
                    <a:pt x="854789" y="2689750"/>
                    <a:pt x="837918" y="2706621"/>
                    <a:pt x="832298" y="2729118"/>
                  </a:cubicBezTo>
                  <a:cubicBezTo>
                    <a:pt x="832298" y="2731929"/>
                    <a:pt x="829484" y="2731929"/>
                    <a:pt x="829484" y="2731929"/>
                  </a:cubicBezTo>
                  <a:cubicBezTo>
                    <a:pt x="826671" y="2731929"/>
                    <a:pt x="826671" y="2729118"/>
                    <a:pt x="826671" y="2729118"/>
                  </a:cubicBezTo>
                  <a:cubicBezTo>
                    <a:pt x="821050" y="2706621"/>
                    <a:pt x="804179" y="2689750"/>
                    <a:pt x="781682" y="2684127"/>
                  </a:cubicBezTo>
                  <a:cubicBezTo>
                    <a:pt x="778872" y="2684127"/>
                    <a:pt x="778872" y="2681316"/>
                    <a:pt x="778872" y="2681316"/>
                  </a:cubicBezTo>
                  <a:cubicBezTo>
                    <a:pt x="778872" y="2678503"/>
                    <a:pt x="781682" y="2678503"/>
                    <a:pt x="781682" y="2678503"/>
                  </a:cubicBezTo>
                  <a:cubicBezTo>
                    <a:pt x="804179" y="2672882"/>
                    <a:pt x="821050" y="2656009"/>
                    <a:pt x="829484" y="2630704"/>
                  </a:cubicBezTo>
                  <a:close/>
                  <a:moveTo>
                    <a:pt x="674833" y="2630704"/>
                  </a:moveTo>
                  <a:cubicBezTo>
                    <a:pt x="683267" y="2656009"/>
                    <a:pt x="700138" y="2672882"/>
                    <a:pt x="722635" y="2678503"/>
                  </a:cubicBezTo>
                  <a:cubicBezTo>
                    <a:pt x="725446" y="2678503"/>
                    <a:pt x="725446" y="2681316"/>
                    <a:pt x="725446" y="2681316"/>
                  </a:cubicBezTo>
                  <a:cubicBezTo>
                    <a:pt x="725446" y="2684127"/>
                    <a:pt x="722635" y="2684127"/>
                    <a:pt x="722635" y="2684127"/>
                  </a:cubicBezTo>
                  <a:cubicBezTo>
                    <a:pt x="700138" y="2689750"/>
                    <a:pt x="683267" y="2706621"/>
                    <a:pt x="677647" y="2729118"/>
                  </a:cubicBezTo>
                  <a:cubicBezTo>
                    <a:pt x="677647" y="2731929"/>
                    <a:pt x="674833" y="2731929"/>
                    <a:pt x="674833" y="2731929"/>
                  </a:cubicBezTo>
                  <a:cubicBezTo>
                    <a:pt x="672020" y="2731929"/>
                    <a:pt x="672020" y="2729118"/>
                    <a:pt x="672020" y="2729118"/>
                  </a:cubicBezTo>
                  <a:cubicBezTo>
                    <a:pt x="666399" y="2706621"/>
                    <a:pt x="649528" y="2689750"/>
                    <a:pt x="627031" y="2684127"/>
                  </a:cubicBezTo>
                  <a:cubicBezTo>
                    <a:pt x="624221" y="2684127"/>
                    <a:pt x="624221" y="2681316"/>
                    <a:pt x="624221" y="2681316"/>
                  </a:cubicBezTo>
                  <a:cubicBezTo>
                    <a:pt x="624221" y="2678503"/>
                    <a:pt x="627031" y="2678503"/>
                    <a:pt x="627031" y="2678503"/>
                  </a:cubicBezTo>
                  <a:cubicBezTo>
                    <a:pt x="649528" y="2672882"/>
                    <a:pt x="666399" y="2656009"/>
                    <a:pt x="674833" y="2630704"/>
                  </a:cubicBezTo>
                  <a:close/>
                  <a:moveTo>
                    <a:pt x="517372" y="2630704"/>
                  </a:moveTo>
                  <a:cubicBezTo>
                    <a:pt x="525806" y="2656009"/>
                    <a:pt x="542677" y="2672882"/>
                    <a:pt x="565174" y="2678503"/>
                  </a:cubicBezTo>
                  <a:cubicBezTo>
                    <a:pt x="567985" y="2678503"/>
                    <a:pt x="567985" y="2681316"/>
                    <a:pt x="567985" y="2681316"/>
                  </a:cubicBezTo>
                  <a:cubicBezTo>
                    <a:pt x="567985" y="2684127"/>
                    <a:pt x="565174" y="2684127"/>
                    <a:pt x="565174" y="2684127"/>
                  </a:cubicBezTo>
                  <a:cubicBezTo>
                    <a:pt x="542677" y="2689750"/>
                    <a:pt x="525806" y="2706621"/>
                    <a:pt x="520183" y="2729118"/>
                  </a:cubicBezTo>
                  <a:cubicBezTo>
                    <a:pt x="520183" y="2731929"/>
                    <a:pt x="517372" y="2731929"/>
                    <a:pt x="517372" y="2731929"/>
                  </a:cubicBezTo>
                  <a:cubicBezTo>
                    <a:pt x="514559" y="2731929"/>
                    <a:pt x="514559" y="2729118"/>
                    <a:pt x="514559" y="2729118"/>
                  </a:cubicBezTo>
                  <a:cubicBezTo>
                    <a:pt x="508938" y="2706621"/>
                    <a:pt x="492065" y="2689750"/>
                    <a:pt x="469570" y="2684127"/>
                  </a:cubicBezTo>
                  <a:cubicBezTo>
                    <a:pt x="466760" y="2684127"/>
                    <a:pt x="466760" y="2681316"/>
                    <a:pt x="466760" y="2681316"/>
                  </a:cubicBezTo>
                  <a:cubicBezTo>
                    <a:pt x="466760" y="2678503"/>
                    <a:pt x="469570" y="2678503"/>
                    <a:pt x="469570" y="2678503"/>
                  </a:cubicBezTo>
                  <a:cubicBezTo>
                    <a:pt x="492065" y="2672882"/>
                    <a:pt x="508938" y="2656009"/>
                    <a:pt x="517372" y="2630704"/>
                  </a:cubicBezTo>
                  <a:close/>
                  <a:moveTo>
                    <a:pt x="362724" y="2630704"/>
                  </a:moveTo>
                  <a:cubicBezTo>
                    <a:pt x="371158" y="2656009"/>
                    <a:pt x="388029" y="2672882"/>
                    <a:pt x="410526" y="2678503"/>
                  </a:cubicBezTo>
                  <a:cubicBezTo>
                    <a:pt x="413337" y="2678503"/>
                    <a:pt x="413337" y="2681316"/>
                    <a:pt x="413337" y="2681316"/>
                  </a:cubicBezTo>
                  <a:cubicBezTo>
                    <a:pt x="413337" y="2684127"/>
                    <a:pt x="410526" y="2684127"/>
                    <a:pt x="410526" y="2684127"/>
                  </a:cubicBezTo>
                  <a:cubicBezTo>
                    <a:pt x="388029" y="2689750"/>
                    <a:pt x="371158" y="2706621"/>
                    <a:pt x="365535" y="2729118"/>
                  </a:cubicBezTo>
                  <a:cubicBezTo>
                    <a:pt x="365535" y="2731929"/>
                    <a:pt x="362724" y="2731929"/>
                    <a:pt x="362724" y="2731929"/>
                  </a:cubicBezTo>
                  <a:cubicBezTo>
                    <a:pt x="359911" y="2731929"/>
                    <a:pt x="359911" y="2729118"/>
                    <a:pt x="359911" y="2729118"/>
                  </a:cubicBezTo>
                  <a:cubicBezTo>
                    <a:pt x="354290" y="2706621"/>
                    <a:pt x="337417" y="2689750"/>
                    <a:pt x="314922" y="2684127"/>
                  </a:cubicBezTo>
                  <a:cubicBezTo>
                    <a:pt x="312112" y="2684127"/>
                    <a:pt x="312112" y="2681316"/>
                    <a:pt x="312112" y="2681316"/>
                  </a:cubicBezTo>
                  <a:cubicBezTo>
                    <a:pt x="312112" y="2678503"/>
                    <a:pt x="314922" y="2678503"/>
                    <a:pt x="314922" y="2678503"/>
                  </a:cubicBezTo>
                  <a:cubicBezTo>
                    <a:pt x="337417" y="2672882"/>
                    <a:pt x="354290" y="2656009"/>
                    <a:pt x="362724" y="2630704"/>
                  </a:cubicBezTo>
                  <a:close/>
                  <a:moveTo>
                    <a:pt x="208073" y="2630704"/>
                  </a:moveTo>
                  <a:cubicBezTo>
                    <a:pt x="216507" y="2656009"/>
                    <a:pt x="233378" y="2672882"/>
                    <a:pt x="255875" y="2678503"/>
                  </a:cubicBezTo>
                  <a:cubicBezTo>
                    <a:pt x="258686" y="2678503"/>
                    <a:pt x="258686" y="2681316"/>
                    <a:pt x="258686" y="2681316"/>
                  </a:cubicBezTo>
                  <a:cubicBezTo>
                    <a:pt x="258686" y="2684127"/>
                    <a:pt x="255875" y="2684127"/>
                    <a:pt x="255875" y="2684127"/>
                  </a:cubicBezTo>
                  <a:cubicBezTo>
                    <a:pt x="233378" y="2689750"/>
                    <a:pt x="216507" y="2706621"/>
                    <a:pt x="210884" y="2729118"/>
                  </a:cubicBezTo>
                  <a:cubicBezTo>
                    <a:pt x="210884" y="2731929"/>
                    <a:pt x="208073" y="2731929"/>
                    <a:pt x="208073" y="2731929"/>
                  </a:cubicBezTo>
                  <a:cubicBezTo>
                    <a:pt x="205260" y="2731929"/>
                    <a:pt x="205260" y="2729118"/>
                    <a:pt x="205260" y="2729118"/>
                  </a:cubicBezTo>
                  <a:cubicBezTo>
                    <a:pt x="199639" y="2706621"/>
                    <a:pt x="182766" y="2689750"/>
                    <a:pt x="160271" y="2684127"/>
                  </a:cubicBezTo>
                  <a:cubicBezTo>
                    <a:pt x="157461" y="2684127"/>
                    <a:pt x="157461" y="2681316"/>
                    <a:pt x="157461" y="2681316"/>
                  </a:cubicBezTo>
                  <a:cubicBezTo>
                    <a:pt x="157461" y="2678503"/>
                    <a:pt x="160271" y="2678503"/>
                    <a:pt x="160271" y="2678503"/>
                  </a:cubicBezTo>
                  <a:cubicBezTo>
                    <a:pt x="182766" y="2672882"/>
                    <a:pt x="199639" y="2656009"/>
                    <a:pt x="208073" y="2630704"/>
                  </a:cubicBezTo>
                  <a:close/>
                  <a:moveTo>
                    <a:pt x="50612" y="2630704"/>
                  </a:moveTo>
                  <a:cubicBezTo>
                    <a:pt x="59049" y="2656009"/>
                    <a:pt x="75920" y="2672882"/>
                    <a:pt x="98414" y="2678503"/>
                  </a:cubicBezTo>
                  <a:cubicBezTo>
                    <a:pt x="101225" y="2678503"/>
                    <a:pt x="101225" y="2681316"/>
                    <a:pt x="101225" y="2681316"/>
                  </a:cubicBezTo>
                  <a:cubicBezTo>
                    <a:pt x="101225" y="2684127"/>
                    <a:pt x="98414" y="2684127"/>
                    <a:pt x="98414" y="2684127"/>
                  </a:cubicBezTo>
                  <a:cubicBezTo>
                    <a:pt x="75920" y="2689750"/>
                    <a:pt x="59049" y="2706621"/>
                    <a:pt x="53426" y="2729118"/>
                  </a:cubicBezTo>
                  <a:cubicBezTo>
                    <a:pt x="53426" y="2731929"/>
                    <a:pt x="50612" y="2731929"/>
                    <a:pt x="50612" y="2731929"/>
                  </a:cubicBezTo>
                  <a:cubicBezTo>
                    <a:pt x="47802" y="2731929"/>
                    <a:pt x="47802" y="2729118"/>
                    <a:pt x="47802" y="2729118"/>
                  </a:cubicBezTo>
                  <a:cubicBezTo>
                    <a:pt x="42178" y="2706621"/>
                    <a:pt x="25307" y="2689750"/>
                    <a:pt x="2813" y="2684127"/>
                  </a:cubicBezTo>
                  <a:cubicBezTo>
                    <a:pt x="0" y="2684127"/>
                    <a:pt x="0" y="2681316"/>
                    <a:pt x="0" y="2681316"/>
                  </a:cubicBezTo>
                  <a:cubicBezTo>
                    <a:pt x="0" y="2678503"/>
                    <a:pt x="2813" y="2678503"/>
                    <a:pt x="2813" y="2678503"/>
                  </a:cubicBezTo>
                  <a:cubicBezTo>
                    <a:pt x="25307" y="2672882"/>
                    <a:pt x="42178" y="2656009"/>
                    <a:pt x="50612" y="2630704"/>
                  </a:cubicBezTo>
                  <a:close/>
                  <a:moveTo>
                    <a:pt x="5184973" y="2476053"/>
                  </a:moveTo>
                  <a:cubicBezTo>
                    <a:pt x="5193410" y="2498547"/>
                    <a:pt x="5210281" y="2515418"/>
                    <a:pt x="5232776" y="2523852"/>
                  </a:cubicBezTo>
                  <a:cubicBezTo>
                    <a:pt x="5235586" y="2523852"/>
                    <a:pt x="5235586" y="2526665"/>
                    <a:pt x="5235586" y="2526665"/>
                  </a:cubicBezTo>
                  <a:cubicBezTo>
                    <a:pt x="5235586" y="2529476"/>
                    <a:pt x="5232776" y="2529476"/>
                    <a:pt x="5232776" y="2529476"/>
                  </a:cubicBezTo>
                  <a:cubicBezTo>
                    <a:pt x="5210281" y="2535099"/>
                    <a:pt x="5193410" y="2551970"/>
                    <a:pt x="5187787" y="2574467"/>
                  </a:cubicBezTo>
                  <a:cubicBezTo>
                    <a:pt x="5187787" y="2577278"/>
                    <a:pt x="5184973" y="2577278"/>
                    <a:pt x="5184973" y="2577278"/>
                  </a:cubicBezTo>
                  <a:cubicBezTo>
                    <a:pt x="5182163" y="2577278"/>
                    <a:pt x="5182163" y="2574467"/>
                    <a:pt x="5182163" y="2574467"/>
                  </a:cubicBezTo>
                  <a:cubicBezTo>
                    <a:pt x="5176540" y="2551970"/>
                    <a:pt x="5159669" y="2535099"/>
                    <a:pt x="5137174" y="2529476"/>
                  </a:cubicBezTo>
                  <a:cubicBezTo>
                    <a:pt x="5134361" y="2529476"/>
                    <a:pt x="5134361" y="2526665"/>
                    <a:pt x="5134361" y="2526665"/>
                  </a:cubicBezTo>
                  <a:cubicBezTo>
                    <a:pt x="5134361" y="2523852"/>
                    <a:pt x="5137174" y="2523852"/>
                    <a:pt x="5137174" y="2523852"/>
                  </a:cubicBezTo>
                  <a:cubicBezTo>
                    <a:pt x="5159669" y="2518231"/>
                    <a:pt x="5176540" y="2501358"/>
                    <a:pt x="5184973" y="2476053"/>
                  </a:cubicBezTo>
                  <a:close/>
                  <a:moveTo>
                    <a:pt x="5030325" y="2476053"/>
                  </a:moveTo>
                  <a:cubicBezTo>
                    <a:pt x="5035949" y="2498547"/>
                    <a:pt x="5055630" y="2515418"/>
                    <a:pt x="5078128" y="2523852"/>
                  </a:cubicBezTo>
                  <a:cubicBezTo>
                    <a:pt x="5080938" y="2523852"/>
                    <a:pt x="5080938" y="2526665"/>
                    <a:pt x="5080938" y="2526665"/>
                  </a:cubicBezTo>
                  <a:cubicBezTo>
                    <a:pt x="5080938" y="2529476"/>
                    <a:pt x="5078128" y="2529476"/>
                    <a:pt x="5078128" y="2529476"/>
                  </a:cubicBezTo>
                  <a:cubicBezTo>
                    <a:pt x="5055630" y="2535099"/>
                    <a:pt x="5038759" y="2551970"/>
                    <a:pt x="5033136" y="2574467"/>
                  </a:cubicBezTo>
                  <a:cubicBezTo>
                    <a:pt x="5033136" y="2577278"/>
                    <a:pt x="5030325" y="2577278"/>
                    <a:pt x="5030325" y="2577278"/>
                  </a:cubicBezTo>
                  <a:cubicBezTo>
                    <a:pt x="5027512" y="2577278"/>
                    <a:pt x="5027512" y="2574467"/>
                    <a:pt x="5027512" y="2574467"/>
                  </a:cubicBezTo>
                  <a:cubicBezTo>
                    <a:pt x="5021892" y="2551970"/>
                    <a:pt x="5005018" y="2535099"/>
                    <a:pt x="4982523" y="2529476"/>
                  </a:cubicBezTo>
                  <a:cubicBezTo>
                    <a:pt x="4979713" y="2529476"/>
                    <a:pt x="4979713" y="2526665"/>
                    <a:pt x="4979713" y="2526665"/>
                  </a:cubicBezTo>
                  <a:cubicBezTo>
                    <a:pt x="4979713" y="2523852"/>
                    <a:pt x="4982523" y="2523852"/>
                    <a:pt x="4982523" y="2523852"/>
                  </a:cubicBezTo>
                  <a:cubicBezTo>
                    <a:pt x="5005018" y="2518231"/>
                    <a:pt x="5021892" y="2501358"/>
                    <a:pt x="5030325" y="2476053"/>
                  </a:cubicBezTo>
                  <a:close/>
                  <a:moveTo>
                    <a:pt x="4872861" y="2476053"/>
                  </a:moveTo>
                  <a:cubicBezTo>
                    <a:pt x="4881298" y="2498547"/>
                    <a:pt x="4898166" y="2515418"/>
                    <a:pt x="4920664" y="2523852"/>
                  </a:cubicBezTo>
                  <a:cubicBezTo>
                    <a:pt x="4923474" y="2523852"/>
                    <a:pt x="4923474" y="2526665"/>
                    <a:pt x="4923474" y="2526665"/>
                  </a:cubicBezTo>
                  <a:cubicBezTo>
                    <a:pt x="4923474" y="2529476"/>
                    <a:pt x="4920664" y="2529476"/>
                    <a:pt x="4920664" y="2529476"/>
                  </a:cubicBezTo>
                  <a:cubicBezTo>
                    <a:pt x="4898166" y="2535099"/>
                    <a:pt x="4881298" y="2551970"/>
                    <a:pt x="4875675" y="2574467"/>
                  </a:cubicBezTo>
                  <a:cubicBezTo>
                    <a:pt x="4875675" y="2577278"/>
                    <a:pt x="4872861" y="2577278"/>
                    <a:pt x="4872861" y="2577278"/>
                  </a:cubicBezTo>
                  <a:cubicBezTo>
                    <a:pt x="4870048" y="2577278"/>
                    <a:pt x="4870048" y="2574467"/>
                    <a:pt x="4870048" y="2574467"/>
                  </a:cubicBezTo>
                  <a:cubicBezTo>
                    <a:pt x="4864428" y="2551970"/>
                    <a:pt x="4847557" y="2535099"/>
                    <a:pt x="4825062" y="2529476"/>
                  </a:cubicBezTo>
                  <a:cubicBezTo>
                    <a:pt x="4822249" y="2529476"/>
                    <a:pt x="4822249" y="2526665"/>
                    <a:pt x="4822249" y="2526665"/>
                  </a:cubicBezTo>
                  <a:cubicBezTo>
                    <a:pt x="4822249" y="2523852"/>
                    <a:pt x="4825062" y="2523852"/>
                    <a:pt x="4825062" y="2523852"/>
                  </a:cubicBezTo>
                  <a:cubicBezTo>
                    <a:pt x="4847557" y="2518231"/>
                    <a:pt x="4864428" y="2501358"/>
                    <a:pt x="4872861" y="2476053"/>
                  </a:cubicBezTo>
                  <a:close/>
                  <a:moveTo>
                    <a:pt x="4718213" y="2476053"/>
                  </a:moveTo>
                  <a:cubicBezTo>
                    <a:pt x="4726650" y="2498547"/>
                    <a:pt x="4743518" y="2515418"/>
                    <a:pt x="4766016" y="2523852"/>
                  </a:cubicBezTo>
                  <a:cubicBezTo>
                    <a:pt x="4768826" y="2523852"/>
                    <a:pt x="4768826" y="2526665"/>
                    <a:pt x="4768826" y="2526665"/>
                  </a:cubicBezTo>
                  <a:cubicBezTo>
                    <a:pt x="4768826" y="2529476"/>
                    <a:pt x="4766016" y="2529476"/>
                    <a:pt x="4766016" y="2529476"/>
                  </a:cubicBezTo>
                  <a:cubicBezTo>
                    <a:pt x="4743518" y="2535099"/>
                    <a:pt x="4726650" y="2551970"/>
                    <a:pt x="4721027" y="2574467"/>
                  </a:cubicBezTo>
                  <a:cubicBezTo>
                    <a:pt x="4721027" y="2577278"/>
                    <a:pt x="4718213" y="2577278"/>
                    <a:pt x="4718213" y="2577278"/>
                  </a:cubicBezTo>
                  <a:cubicBezTo>
                    <a:pt x="4715400" y="2577278"/>
                    <a:pt x="4715400" y="2574467"/>
                    <a:pt x="4715400" y="2574467"/>
                  </a:cubicBezTo>
                  <a:cubicBezTo>
                    <a:pt x="4709780" y="2551970"/>
                    <a:pt x="4692909" y="2535099"/>
                    <a:pt x="4670414" y="2529476"/>
                  </a:cubicBezTo>
                  <a:cubicBezTo>
                    <a:pt x="4667601" y="2529476"/>
                    <a:pt x="4667601" y="2526665"/>
                    <a:pt x="4667601" y="2526665"/>
                  </a:cubicBezTo>
                  <a:cubicBezTo>
                    <a:pt x="4667601" y="2523852"/>
                    <a:pt x="4670414" y="2523852"/>
                    <a:pt x="4670414" y="2523852"/>
                  </a:cubicBezTo>
                  <a:cubicBezTo>
                    <a:pt x="4692909" y="2518231"/>
                    <a:pt x="4709780" y="2501358"/>
                    <a:pt x="4718213" y="2476053"/>
                  </a:cubicBezTo>
                  <a:close/>
                  <a:moveTo>
                    <a:pt x="4563563" y="2476053"/>
                  </a:moveTo>
                  <a:cubicBezTo>
                    <a:pt x="4571999" y="2498547"/>
                    <a:pt x="4588867" y="2515418"/>
                    <a:pt x="4611365" y="2523852"/>
                  </a:cubicBezTo>
                  <a:cubicBezTo>
                    <a:pt x="4614175" y="2523852"/>
                    <a:pt x="4614175" y="2526665"/>
                    <a:pt x="4614175" y="2526665"/>
                  </a:cubicBezTo>
                  <a:cubicBezTo>
                    <a:pt x="4614175" y="2529476"/>
                    <a:pt x="4611365" y="2529476"/>
                    <a:pt x="4611365" y="2529476"/>
                  </a:cubicBezTo>
                  <a:cubicBezTo>
                    <a:pt x="4588867" y="2535099"/>
                    <a:pt x="4571999" y="2551970"/>
                    <a:pt x="4566376" y="2574467"/>
                  </a:cubicBezTo>
                  <a:cubicBezTo>
                    <a:pt x="4566376" y="2577278"/>
                    <a:pt x="4563563" y="2577278"/>
                    <a:pt x="4563563" y="2577278"/>
                  </a:cubicBezTo>
                  <a:cubicBezTo>
                    <a:pt x="4560749" y="2577278"/>
                    <a:pt x="4560749" y="2574467"/>
                    <a:pt x="4560749" y="2574467"/>
                  </a:cubicBezTo>
                  <a:cubicBezTo>
                    <a:pt x="4555129" y="2551970"/>
                    <a:pt x="4538258" y="2535099"/>
                    <a:pt x="4515763" y="2529476"/>
                  </a:cubicBezTo>
                  <a:cubicBezTo>
                    <a:pt x="4512950" y="2529476"/>
                    <a:pt x="4512950" y="2526665"/>
                    <a:pt x="4512950" y="2526665"/>
                  </a:cubicBezTo>
                  <a:cubicBezTo>
                    <a:pt x="4512950" y="2523852"/>
                    <a:pt x="4515763" y="2523852"/>
                    <a:pt x="4515763" y="2523852"/>
                  </a:cubicBezTo>
                  <a:cubicBezTo>
                    <a:pt x="4538258" y="2518231"/>
                    <a:pt x="4555129" y="2501358"/>
                    <a:pt x="4563563" y="2476053"/>
                  </a:cubicBezTo>
                  <a:close/>
                  <a:moveTo>
                    <a:pt x="4406104" y="2476053"/>
                  </a:moveTo>
                  <a:cubicBezTo>
                    <a:pt x="4414538" y="2498547"/>
                    <a:pt x="4431409" y="2515418"/>
                    <a:pt x="4453907" y="2523852"/>
                  </a:cubicBezTo>
                  <a:cubicBezTo>
                    <a:pt x="4456717" y="2523852"/>
                    <a:pt x="4456717" y="2526665"/>
                    <a:pt x="4456717" y="2526665"/>
                  </a:cubicBezTo>
                  <a:cubicBezTo>
                    <a:pt x="4456717" y="2529476"/>
                    <a:pt x="4453907" y="2529476"/>
                    <a:pt x="4453907" y="2529476"/>
                  </a:cubicBezTo>
                  <a:cubicBezTo>
                    <a:pt x="4431409" y="2535099"/>
                    <a:pt x="4414538" y="2551970"/>
                    <a:pt x="4408915" y="2574467"/>
                  </a:cubicBezTo>
                  <a:cubicBezTo>
                    <a:pt x="4408915" y="2577278"/>
                    <a:pt x="4406104" y="2577278"/>
                    <a:pt x="4406104" y="2577278"/>
                  </a:cubicBezTo>
                  <a:cubicBezTo>
                    <a:pt x="4403291" y="2577278"/>
                    <a:pt x="4403291" y="2574467"/>
                    <a:pt x="4403291" y="2574467"/>
                  </a:cubicBezTo>
                  <a:cubicBezTo>
                    <a:pt x="4397671" y="2551970"/>
                    <a:pt x="4380797" y="2535099"/>
                    <a:pt x="4358302" y="2529476"/>
                  </a:cubicBezTo>
                  <a:cubicBezTo>
                    <a:pt x="4355492" y="2529476"/>
                    <a:pt x="4355492" y="2526665"/>
                    <a:pt x="4355492" y="2526665"/>
                  </a:cubicBezTo>
                  <a:cubicBezTo>
                    <a:pt x="4355492" y="2523852"/>
                    <a:pt x="4358302" y="2523852"/>
                    <a:pt x="4358302" y="2523852"/>
                  </a:cubicBezTo>
                  <a:cubicBezTo>
                    <a:pt x="4380797" y="2518231"/>
                    <a:pt x="4397671" y="2501358"/>
                    <a:pt x="4406104" y="2476053"/>
                  </a:cubicBezTo>
                  <a:close/>
                  <a:moveTo>
                    <a:pt x="4251453" y="2476053"/>
                  </a:moveTo>
                  <a:cubicBezTo>
                    <a:pt x="4259887" y="2498547"/>
                    <a:pt x="4276758" y="2515418"/>
                    <a:pt x="4299256" y="2523852"/>
                  </a:cubicBezTo>
                  <a:cubicBezTo>
                    <a:pt x="4302066" y="2523852"/>
                    <a:pt x="4302066" y="2526665"/>
                    <a:pt x="4302066" y="2526665"/>
                  </a:cubicBezTo>
                  <a:cubicBezTo>
                    <a:pt x="4302066" y="2529476"/>
                    <a:pt x="4299256" y="2529476"/>
                    <a:pt x="4299256" y="2529476"/>
                  </a:cubicBezTo>
                  <a:cubicBezTo>
                    <a:pt x="4276758" y="2535099"/>
                    <a:pt x="4259887" y="2551970"/>
                    <a:pt x="4254264" y="2574467"/>
                  </a:cubicBezTo>
                  <a:cubicBezTo>
                    <a:pt x="4254264" y="2577278"/>
                    <a:pt x="4251453" y="2577278"/>
                    <a:pt x="4251453" y="2577278"/>
                  </a:cubicBezTo>
                  <a:cubicBezTo>
                    <a:pt x="4248640" y="2577278"/>
                    <a:pt x="4248640" y="2574467"/>
                    <a:pt x="4248640" y="2574467"/>
                  </a:cubicBezTo>
                  <a:cubicBezTo>
                    <a:pt x="4243020" y="2551970"/>
                    <a:pt x="4226146" y="2535099"/>
                    <a:pt x="4203651" y="2529476"/>
                  </a:cubicBezTo>
                  <a:cubicBezTo>
                    <a:pt x="4200841" y="2529476"/>
                    <a:pt x="4200841" y="2526665"/>
                    <a:pt x="4200841" y="2526665"/>
                  </a:cubicBezTo>
                  <a:cubicBezTo>
                    <a:pt x="4200841" y="2523852"/>
                    <a:pt x="4203651" y="2523852"/>
                    <a:pt x="4203651" y="2523852"/>
                  </a:cubicBezTo>
                  <a:cubicBezTo>
                    <a:pt x="4226146" y="2518231"/>
                    <a:pt x="4243020" y="2501358"/>
                    <a:pt x="4251453" y="2476053"/>
                  </a:cubicBezTo>
                  <a:close/>
                  <a:moveTo>
                    <a:pt x="4096805" y="2476053"/>
                  </a:moveTo>
                  <a:cubicBezTo>
                    <a:pt x="4105239" y="2498547"/>
                    <a:pt x="4122110" y="2515418"/>
                    <a:pt x="4144608" y="2523852"/>
                  </a:cubicBezTo>
                  <a:cubicBezTo>
                    <a:pt x="4147418" y="2523852"/>
                    <a:pt x="4147418" y="2526665"/>
                    <a:pt x="4147418" y="2526665"/>
                  </a:cubicBezTo>
                  <a:cubicBezTo>
                    <a:pt x="4147418" y="2529476"/>
                    <a:pt x="4144608" y="2529476"/>
                    <a:pt x="4144608" y="2529476"/>
                  </a:cubicBezTo>
                  <a:cubicBezTo>
                    <a:pt x="4122110" y="2535099"/>
                    <a:pt x="4105239" y="2551970"/>
                    <a:pt x="4099616" y="2574467"/>
                  </a:cubicBezTo>
                  <a:cubicBezTo>
                    <a:pt x="4099616" y="2577278"/>
                    <a:pt x="4096805" y="2577278"/>
                    <a:pt x="4096805" y="2577278"/>
                  </a:cubicBezTo>
                  <a:cubicBezTo>
                    <a:pt x="4093992" y="2577278"/>
                    <a:pt x="4093992" y="2574467"/>
                    <a:pt x="4093992" y="2574467"/>
                  </a:cubicBezTo>
                  <a:cubicBezTo>
                    <a:pt x="4088372" y="2551970"/>
                    <a:pt x="4071498" y="2535099"/>
                    <a:pt x="4049003" y="2529476"/>
                  </a:cubicBezTo>
                  <a:cubicBezTo>
                    <a:pt x="4046193" y="2529476"/>
                    <a:pt x="4046193" y="2526665"/>
                    <a:pt x="4046193" y="2526665"/>
                  </a:cubicBezTo>
                  <a:cubicBezTo>
                    <a:pt x="4046193" y="2523852"/>
                    <a:pt x="4049003" y="2523852"/>
                    <a:pt x="4049003" y="2523852"/>
                  </a:cubicBezTo>
                  <a:cubicBezTo>
                    <a:pt x="4071498" y="2518231"/>
                    <a:pt x="4088372" y="2501358"/>
                    <a:pt x="4096805" y="2476053"/>
                  </a:cubicBezTo>
                  <a:close/>
                  <a:moveTo>
                    <a:pt x="3939345" y="2476053"/>
                  </a:moveTo>
                  <a:cubicBezTo>
                    <a:pt x="3947781" y="2498547"/>
                    <a:pt x="3964649" y="2515418"/>
                    <a:pt x="3987147" y="2523852"/>
                  </a:cubicBezTo>
                  <a:cubicBezTo>
                    <a:pt x="3989957" y="2523852"/>
                    <a:pt x="3989957" y="2526665"/>
                    <a:pt x="3989957" y="2526665"/>
                  </a:cubicBezTo>
                  <a:cubicBezTo>
                    <a:pt x="3989957" y="2529476"/>
                    <a:pt x="3987147" y="2529476"/>
                    <a:pt x="3987147" y="2529476"/>
                  </a:cubicBezTo>
                  <a:cubicBezTo>
                    <a:pt x="3964649" y="2535099"/>
                    <a:pt x="3947781" y="2551970"/>
                    <a:pt x="3942155" y="2574467"/>
                  </a:cubicBezTo>
                  <a:cubicBezTo>
                    <a:pt x="3942155" y="2577278"/>
                    <a:pt x="3939345" y="2577278"/>
                    <a:pt x="3939345" y="2577278"/>
                  </a:cubicBezTo>
                  <a:cubicBezTo>
                    <a:pt x="3936531" y="2577278"/>
                    <a:pt x="3936531" y="2574467"/>
                    <a:pt x="3936531" y="2574467"/>
                  </a:cubicBezTo>
                  <a:cubicBezTo>
                    <a:pt x="3930911" y="2551970"/>
                    <a:pt x="3914037" y="2535099"/>
                    <a:pt x="3891545" y="2529476"/>
                  </a:cubicBezTo>
                  <a:cubicBezTo>
                    <a:pt x="3888732" y="2529476"/>
                    <a:pt x="3888732" y="2526665"/>
                    <a:pt x="3888732" y="2526665"/>
                  </a:cubicBezTo>
                  <a:cubicBezTo>
                    <a:pt x="3888732" y="2523852"/>
                    <a:pt x="3891545" y="2523852"/>
                    <a:pt x="3891545" y="2523852"/>
                  </a:cubicBezTo>
                  <a:cubicBezTo>
                    <a:pt x="3914037" y="2518231"/>
                    <a:pt x="3930911" y="2501358"/>
                    <a:pt x="3939345" y="2476053"/>
                  </a:cubicBezTo>
                  <a:close/>
                  <a:moveTo>
                    <a:pt x="3784693" y="2476053"/>
                  </a:moveTo>
                  <a:cubicBezTo>
                    <a:pt x="3793130" y="2498547"/>
                    <a:pt x="3809998" y="2515418"/>
                    <a:pt x="3832496" y="2523852"/>
                  </a:cubicBezTo>
                  <a:cubicBezTo>
                    <a:pt x="3835306" y="2523852"/>
                    <a:pt x="3835306" y="2526665"/>
                    <a:pt x="3835306" y="2526665"/>
                  </a:cubicBezTo>
                  <a:cubicBezTo>
                    <a:pt x="3835306" y="2529476"/>
                    <a:pt x="3832496" y="2529476"/>
                    <a:pt x="3832496" y="2529476"/>
                  </a:cubicBezTo>
                  <a:cubicBezTo>
                    <a:pt x="3809998" y="2535099"/>
                    <a:pt x="3793130" y="2551970"/>
                    <a:pt x="3787504" y="2574467"/>
                  </a:cubicBezTo>
                  <a:cubicBezTo>
                    <a:pt x="3787504" y="2577278"/>
                    <a:pt x="3784693" y="2577278"/>
                    <a:pt x="3784693" y="2577278"/>
                  </a:cubicBezTo>
                  <a:cubicBezTo>
                    <a:pt x="3781880" y="2577278"/>
                    <a:pt x="3781880" y="2574467"/>
                    <a:pt x="3781880" y="2574467"/>
                  </a:cubicBezTo>
                  <a:cubicBezTo>
                    <a:pt x="3776260" y="2551970"/>
                    <a:pt x="3759386" y="2535099"/>
                    <a:pt x="3736894" y="2529476"/>
                  </a:cubicBezTo>
                  <a:cubicBezTo>
                    <a:pt x="3734081" y="2529476"/>
                    <a:pt x="3734081" y="2526665"/>
                    <a:pt x="3734081" y="2526665"/>
                  </a:cubicBezTo>
                  <a:cubicBezTo>
                    <a:pt x="3734081" y="2523852"/>
                    <a:pt x="3736894" y="2523852"/>
                    <a:pt x="3736894" y="2523852"/>
                  </a:cubicBezTo>
                  <a:cubicBezTo>
                    <a:pt x="3759386" y="2518231"/>
                    <a:pt x="3776260" y="2501358"/>
                    <a:pt x="3784693" y="2476053"/>
                  </a:cubicBezTo>
                  <a:close/>
                  <a:moveTo>
                    <a:pt x="3630045" y="2476053"/>
                  </a:moveTo>
                  <a:cubicBezTo>
                    <a:pt x="3638482" y="2498547"/>
                    <a:pt x="3655350" y="2515418"/>
                    <a:pt x="3677848" y="2523852"/>
                  </a:cubicBezTo>
                  <a:cubicBezTo>
                    <a:pt x="3680658" y="2523852"/>
                    <a:pt x="3680658" y="2526665"/>
                    <a:pt x="3680658" y="2526665"/>
                  </a:cubicBezTo>
                  <a:cubicBezTo>
                    <a:pt x="3680658" y="2529476"/>
                    <a:pt x="3677848" y="2529476"/>
                    <a:pt x="3677848" y="2529476"/>
                  </a:cubicBezTo>
                  <a:cubicBezTo>
                    <a:pt x="3655350" y="2535099"/>
                    <a:pt x="3638482" y="2551970"/>
                    <a:pt x="3632856" y="2574467"/>
                  </a:cubicBezTo>
                  <a:cubicBezTo>
                    <a:pt x="3632856" y="2577278"/>
                    <a:pt x="3630045" y="2577278"/>
                    <a:pt x="3630045" y="2577278"/>
                  </a:cubicBezTo>
                  <a:cubicBezTo>
                    <a:pt x="3627232" y="2577278"/>
                    <a:pt x="3627232" y="2574467"/>
                    <a:pt x="3627232" y="2574467"/>
                  </a:cubicBezTo>
                  <a:cubicBezTo>
                    <a:pt x="3621612" y="2551970"/>
                    <a:pt x="3604738" y="2535099"/>
                    <a:pt x="3582246" y="2529476"/>
                  </a:cubicBezTo>
                  <a:cubicBezTo>
                    <a:pt x="3579433" y="2529476"/>
                    <a:pt x="3579433" y="2526665"/>
                    <a:pt x="3579433" y="2526665"/>
                  </a:cubicBezTo>
                  <a:cubicBezTo>
                    <a:pt x="3579433" y="2523852"/>
                    <a:pt x="3582246" y="2523852"/>
                    <a:pt x="3582246" y="2523852"/>
                  </a:cubicBezTo>
                  <a:cubicBezTo>
                    <a:pt x="3604738" y="2518231"/>
                    <a:pt x="3621612" y="2501358"/>
                    <a:pt x="3630045" y="2476053"/>
                  </a:cubicBezTo>
                  <a:close/>
                  <a:moveTo>
                    <a:pt x="3472581" y="2476053"/>
                  </a:moveTo>
                  <a:cubicBezTo>
                    <a:pt x="3481018" y="2498547"/>
                    <a:pt x="3500700" y="2515418"/>
                    <a:pt x="3520384" y="2523852"/>
                  </a:cubicBezTo>
                  <a:cubicBezTo>
                    <a:pt x="3523194" y="2523852"/>
                    <a:pt x="3523194" y="2526665"/>
                    <a:pt x="3523194" y="2526665"/>
                  </a:cubicBezTo>
                  <a:cubicBezTo>
                    <a:pt x="3523194" y="2529476"/>
                    <a:pt x="3520384" y="2529476"/>
                    <a:pt x="3520384" y="2529476"/>
                  </a:cubicBezTo>
                  <a:cubicBezTo>
                    <a:pt x="3497889" y="2535099"/>
                    <a:pt x="3481018" y="2551970"/>
                    <a:pt x="3475395" y="2574467"/>
                  </a:cubicBezTo>
                  <a:cubicBezTo>
                    <a:pt x="3475395" y="2577278"/>
                    <a:pt x="3472581" y="2577278"/>
                    <a:pt x="3472581" y="2577278"/>
                  </a:cubicBezTo>
                  <a:cubicBezTo>
                    <a:pt x="3469771" y="2577278"/>
                    <a:pt x="3469771" y="2574467"/>
                    <a:pt x="3469771" y="2574467"/>
                  </a:cubicBezTo>
                  <a:cubicBezTo>
                    <a:pt x="3464148" y="2551970"/>
                    <a:pt x="3447277" y="2535099"/>
                    <a:pt x="3424782" y="2529476"/>
                  </a:cubicBezTo>
                  <a:cubicBezTo>
                    <a:pt x="3421969" y="2529476"/>
                    <a:pt x="3421969" y="2526665"/>
                    <a:pt x="3421969" y="2526665"/>
                  </a:cubicBezTo>
                  <a:cubicBezTo>
                    <a:pt x="3421969" y="2523852"/>
                    <a:pt x="3424782" y="2523852"/>
                    <a:pt x="3424782" y="2523852"/>
                  </a:cubicBezTo>
                  <a:cubicBezTo>
                    <a:pt x="3447277" y="2518231"/>
                    <a:pt x="3464148" y="2501358"/>
                    <a:pt x="3472581" y="2476053"/>
                  </a:cubicBezTo>
                  <a:close/>
                  <a:moveTo>
                    <a:pt x="3317933" y="2476053"/>
                  </a:moveTo>
                  <a:cubicBezTo>
                    <a:pt x="3326370" y="2498547"/>
                    <a:pt x="3343241" y="2515418"/>
                    <a:pt x="3365736" y="2523852"/>
                  </a:cubicBezTo>
                  <a:cubicBezTo>
                    <a:pt x="3368546" y="2523852"/>
                    <a:pt x="3368546" y="2526665"/>
                    <a:pt x="3368546" y="2526665"/>
                  </a:cubicBezTo>
                  <a:cubicBezTo>
                    <a:pt x="3368546" y="2529476"/>
                    <a:pt x="3365736" y="2529476"/>
                    <a:pt x="3365736" y="2529476"/>
                  </a:cubicBezTo>
                  <a:cubicBezTo>
                    <a:pt x="3343241" y="2535099"/>
                    <a:pt x="3326370" y="2551970"/>
                    <a:pt x="3320747" y="2574467"/>
                  </a:cubicBezTo>
                  <a:cubicBezTo>
                    <a:pt x="3320747" y="2577278"/>
                    <a:pt x="3317933" y="2577278"/>
                    <a:pt x="3317933" y="2577278"/>
                  </a:cubicBezTo>
                  <a:cubicBezTo>
                    <a:pt x="3315123" y="2577278"/>
                    <a:pt x="3315123" y="2574467"/>
                    <a:pt x="3315123" y="2574467"/>
                  </a:cubicBezTo>
                  <a:cubicBezTo>
                    <a:pt x="3309500" y="2551970"/>
                    <a:pt x="3292629" y="2535099"/>
                    <a:pt x="3270134" y="2529476"/>
                  </a:cubicBezTo>
                  <a:cubicBezTo>
                    <a:pt x="3267321" y="2529476"/>
                    <a:pt x="3267321" y="2526665"/>
                    <a:pt x="3267321" y="2526665"/>
                  </a:cubicBezTo>
                  <a:cubicBezTo>
                    <a:pt x="3267321" y="2523852"/>
                    <a:pt x="3270134" y="2523852"/>
                    <a:pt x="3270134" y="2523852"/>
                  </a:cubicBezTo>
                  <a:cubicBezTo>
                    <a:pt x="3292629" y="2518231"/>
                    <a:pt x="3309500" y="2501358"/>
                    <a:pt x="3317933" y="2476053"/>
                  </a:cubicBezTo>
                  <a:close/>
                  <a:moveTo>
                    <a:pt x="3163283" y="2476053"/>
                  </a:moveTo>
                  <a:cubicBezTo>
                    <a:pt x="3171719" y="2498547"/>
                    <a:pt x="3188590" y="2515418"/>
                    <a:pt x="3211085" y="2523852"/>
                  </a:cubicBezTo>
                  <a:cubicBezTo>
                    <a:pt x="3213895" y="2523852"/>
                    <a:pt x="3213895" y="2526665"/>
                    <a:pt x="3213895" y="2526665"/>
                  </a:cubicBezTo>
                  <a:cubicBezTo>
                    <a:pt x="3213895" y="2529476"/>
                    <a:pt x="3211085" y="2529476"/>
                    <a:pt x="3211085" y="2529476"/>
                  </a:cubicBezTo>
                  <a:cubicBezTo>
                    <a:pt x="3188590" y="2535099"/>
                    <a:pt x="3171719" y="2551970"/>
                    <a:pt x="3166096" y="2574467"/>
                  </a:cubicBezTo>
                  <a:cubicBezTo>
                    <a:pt x="3166096" y="2577278"/>
                    <a:pt x="3163283" y="2577278"/>
                    <a:pt x="3163283" y="2577278"/>
                  </a:cubicBezTo>
                  <a:cubicBezTo>
                    <a:pt x="3160472" y="2577278"/>
                    <a:pt x="3160472" y="2574467"/>
                    <a:pt x="3160472" y="2574467"/>
                  </a:cubicBezTo>
                  <a:cubicBezTo>
                    <a:pt x="3154849" y="2551970"/>
                    <a:pt x="3137978" y="2535099"/>
                    <a:pt x="3115483" y="2529476"/>
                  </a:cubicBezTo>
                  <a:cubicBezTo>
                    <a:pt x="3112670" y="2529476"/>
                    <a:pt x="3112670" y="2526665"/>
                    <a:pt x="3112670" y="2526665"/>
                  </a:cubicBezTo>
                  <a:cubicBezTo>
                    <a:pt x="3112670" y="2523852"/>
                    <a:pt x="3115483" y="2523852"/>
                    <a:pt x="3115483" y="2523852"/>
                  </a:cubicBezTo>
                  <a:cubicBezTo>
                    <a:pt x="3137978" y="2518231"/>
                    <a:pt x="3154849" y="2501358"/>
                    <a:pt x="3163283" y="2476053"/>
                  </a:cubicBezTo>
                  <a:close/>
                  <a:moveTo>
                    <a:pt x="3005823" y="2476053"/>
                  </a:moveTo>
                  <a:cubicBezTo>
                    <a:pt x="3014257" y="2498547"/>
                    <a:pt x="3033942" y="2515418"/>
                    <a:pt x="3053626" y="2523852"/>
                  </a:cubicBezTo>
                  <a:cubicBezTo>
                    <a:pt x="3056436" y="2523852"/>
                    <a:pt x="3056436" y="2526665"/>
                    <a:pt x="3056436" y="2526665"/>
                  </a:cubicBezTo>
                  <a:cubicBezTo>
                    <a:pt x="3056436" y="2529476"/>
                    <a:pt x="3053626" y="2529476"/>
                    <a:pt x="3053626" y="2529476"/>
                  </a:cubicBezTo>
                  <a:cubicBezTo>
                    <a:pt x="3031128" y="2535099"/>
                    <a:pt x="3014257" y="2551970"/>
                    <a:pt x="3008634" y="2574467"/>
                  </a:cubicBezTo>
                  <a:cubicBezTo>
                    <a:pt x="3008634" y="2577278"/>
                    <a:pt x="3005823" y="2577278"/>
                    <a:pt x="3005823" y="2577278"/>
                  </a:cubicBezTo>
                  <a:cubicBezTo>
                    <a:pt x="3003010" y="2577278"/>
                    <a:pt x="3003010" y="2574467"/>
                    <a:pt x="3003010" y="2574467"/>
                  </a:cubicBezTo>
                  <a:cubicBezTo>
                    <a:pt x="2997390" y="2551970"/>
                    <a:pt x="2980516" y="2535099"/>
                    <a:pt x="2958021" y="2529476"/>
                  </a:cubicBezTo>
                  <a:cubicBezTo>
                    <a:pt x="2955211" y="2529476"/>
                    <a:pt x="2955211" y="2526665"/>
                    <a:pt x="2955211" y="2526665"/>
                  </a:cubicBezTo>
                  <a:cubicBezTo>
                    <a:pt x="2955211" y="2523852"/>
                    <a:pt x="2958021" y="2523852"/>
                    <a:pt x="2958021" y="2523852"/>
                  </a:cubicBezTo>
                  <a:cubicBezTo>
                    <a:pt x="2980516" y="2518231"/>
                    <a:pt x="2997390" y="2501358"/>
                    <a:pt x="3005823" y="2476053"/>
                  </a:cubicBezTo>
                  <a:close/>
                  <a:moveTo>
                    <a:pt x="2851172" y="2476053"/>
                  </a:moveTo>
                  <a:cubicBezTo>
                    <a:pt x="2859606" y="2498547"/>
                    <a:pt x="2876477" y="2515418"/>
                    <a:pt x="2898975" y="2523852"/>
                  </a:cubicBezTo>
                  <a:cubicBezTo>
                    <a:pt x="2901785" y="2523852"/>
                    <a:pt x="2901785" y="2526665"/>
                    <a:pt x="2901785" y="2526665"/>
                  </a:cubicBezTo>
                  <a:cubicBezTo>
                    <a:pt x="2901785" y="2529476"/>
                    <a:pt x="2898975" y="2529476"/>
                    <a:pt x="2898975" y="2529476"/>
                  </a:cubicBezTo>
                  <a:cubicBezTo>
                    <a:pt x="2876477" y="2535099"/>
                    <a:pt x="2859606" y="2551970"/>
                    <a:pt x="2853983" y="2574467"/>
                  </a:cubicBezTo>
                  <a:cubicBezTo>
                    <a:pt x="2853983" y="2577278"/>
                    <a:pt x="2851172" y="2577278"/>
                    <a:pt x="2851172" y="2577278"/>
                  </a:cubicBezTo>
                  <a:cubicBezTo>
                    <a:pt x="2848359" y="2577278"/>
                    <a:pt x="2848359" y="2574467"/>
                    <a:pt x="2848359" y="2574467"/>
                  </a:cubicBezTo>
                  <a:cubicBezTo>
                    <a:pt x="2842739" y="2551970"/>
                    <a:pt x="2825865" y="2535099"/>
                    <a:pt x="2803370" y="2529476"/>
                  </a:cubicBezTo>
                  <a:cubicBezTo>
                    <a:pt x="2800560" y="2529476"/>
                    <a:pt x="2800560" y="2526665"/>
                    <a:pt x="2800560" y="2526665"/>
                  </a:cubicBezTo>
                  <a:cubicBezTo>
                    <a:pt x="2800560" y="2523852"/>
                    <a:pt x="2803370" y="2523852"/>
                    <a:pt x="2803370" y="2523852"/>
                  </a:cubicBezTo>
                  <a:cubicBezTo>
                    <a:pt x="2825865" y="2518231"/>
                    <a:pt x="2842739" y="2501358"/>
                    <a:pt x="2851172" y="2476053"/>
                  </a:cubicBezTo>
                  <a:close/>
                  <a:moveTo>
                    <a:pt x="2696525" y="2476053"/>
                  </a:moveTo>
                  <a:cubicBezTo>
                    <a:pt x="2704959" y="2498547"/>
                    <a:pt x="2721830" y="2515418"/>
                    <a:pt x="2744328" y="2523852"/>
                  </a:cubicBezTo>
                  <a:cubicBezTo>
                    <a:pt x="2747138" y="2523852"/>
                    <a:pt x="2747138" y="2526665"/>
                    <a:pt x="2747138" y="2526665"/>
                  </a:cubicBezTo>
                  <a:cubicBezTo>
                    <a:pt x="2747138" y="2529476"/>
                    <a:pt x="2744328" y="2529476"/>
                    <a:pt x="2744328" y="2529476"/>
                  </a:cubicBezTo>
                  <a:cubicBezTo>
                    <a:pt x="2721830" y="2535099"/>
                    <a:pt x="2704959" y="2551970"/>
                    <a:pt x="2699336" y="2574467"/>
                  </a:cubicBezTo>
                  <a:cubicBezTo>
                    <a:pt x="2699336" y="2577278"/>
                    <a:pt x="2696525" y="2577278"/>
                    <a:pt x="2696525" y="2577278"/>
                  </a:cubicBezTo>
                  <a:cubicBezTo>
                    <a:pt x="2693712" y="2577278"/>
                    <a:pt x="2693712" y="2574467"/>
                    <a:pt x="2693712" y="2574467"/>
                  </a:cubicBezTo>
                  <a:cubicBezTo>
                    <a:pt x="2688092" y="2551970"/>
                    <a:pt x="2671218" y="2535099"/>
                    <a:pt x="2648723" y="2529476"/>
                  </a:cubicBezTo>
                  <a:cubicBezTo>
                    <a:pt x="2645913" y="2529476"/>
                    <a:pt x="2645913" y="2526665"/>
                    <a:pt x="2645913" y="2526665"/>
                  </a:cubicBezTo>
                  <a:cubicBezTo>
                    <a:pt x="2645913" y="2523852"/>
                    <a:pt x="2648723" y="2523852"/>
                    <a:pt x="2648723" y="2523852"/>
                  </a:cubicBezTo>
                  <a:cubicBezTo>
                    <a:pt x="2671218" y="2518231"/>
                    <a:pt x="2688092" y="2501358"/>
                    <a:pt x="2696525" y="2476053"/>
                  </a:cubicBezTo>
                  <a:close/>
                  <a:moveTo>
                    <a:pt x="2539061" y="2476053"/>
                  </a:moveTo>
                  <a:cubicBezTo>
                    <a:pt x="2547497" y="2498547"/>
                    <a:pt x="2567179" y="2515418"/>
                    <a:pt x="2586863" y="2523852"/>
                  </a:cubicBezTo>
                  <a:cubicBezTo>
                    <a:pt x="2589673" y="2523852"/>
                    <a:pt x="2589673" y="2526665"/>
                    <a:pt x="2589673" y="2526665"/>
                  </a:cubicBezTo>
                  <a:cubicBezTo>
                    <a:pt x="2589673" y="2529476"/>
                    <a:pt x="2586863" y="2529476"/>
                    <a:pt x="2586863" y="2529476"/>
                  </a:cubicBezTo>
                  <a:cubicBezTo>
                    <a:pt x="2564365" y="2535099"/>
                    <a:pt x="2547497" y="2551970"/>
                    <a:pt x="2541874" y="2574467"/>
                  </a:cubicBezTo>
                  <a:cubicBezTo>
                    <a:pt x="2541874" y="2577278"/>
                    <a:pt x="2539061" y="2577278"/>
                    <a:pt x="2539061" y="2577278"/>
                  </a:cubicBezTo>
                  <a:cubicBezTo>
                    <a:pt x="2536247" y="2577278"/>
                    <a:pt x="2536247" y="2574467"/>
                    <a:pt x="2536247" y="2574467"/>
                  </a:cubicBezTo>
                  <a:cubicBezTo>
                    <a:pt x="2530627" y="2551970"/>
                    <a:pt x="2513756" y="2535099"/>
                    <a:pt x="2491261" y="2529476"/>
                  </a:cubicBezTo>
                  <a:cubicBezTo>
                    <a:pt x="2488448" y="2529476"/>
                    <a:pt x="2488448" y="2526665"/>
                    <a:pt x="2488448" y="2526665"/>
                  </a:cubicBezTo>
                  <a:cubicBezTo>
                    <a:pt x="2488448" y="2523852"/>
                    <a:pt x="2491261" y="2523852"/>
                    <a:pt x="2491261" y="2523852"/>
                  </a:cubicBezTo>
                  <a:cubicBezTo>
                    <a:pt x="2513756" y="2518231"/>
                    <a:pt x="2530627" y="2501358"/>
                    <a:pt x="2539061" y="2476053"/>
                  </a:cubicBezTo>
                  <a:close/>
                  <a:moveTo>
                    <a:pt x="2384413" y="2476053"/>
                  </a:moveTo>
                  <a:cubicBezTo>
                    <a:pt x="2392849" y="2498547"/>
                    <a:pt x="2409717" y="2515418"/>
                    <a:pt x="2432215" y="2523852"/>
                  </a:cubicBezTo>
                  <a:cubicBezTo>
                    <a:pt x="2435025" y="2523852"/>
                    <a:pt x="2435025" y="2526665"/>
                    <a:pt x="2435025" y="2526665"/>
                  </a:cubicBezTo>
                  <a:cubicBezTo>
                    <a:pt x="2435025" y="2529476"/>
                    <a:pt x="2432215" y="2529476"/>
                    <a:pt x="2432215" y="2529476"/>
                  </a:cubicBezTo>
                  <a:cubicBezTo>
                    <a:pt x="2409717" y="2535099"/>
                    <a:pt x="2392849" y="2551970"/>
                    <a:pt x="2387226" y="2574467"/>
                  </a:cubicBezTo>
                  <a:cubicBezTo>
                    <a:pt x="2387226" y="2577278"/>
                    <a:pt x="2384413" y="2577278"/>
                    <a:pt x="2384413" y="2577278"/>
                  </a:cubicBezTo>
                  <a:cubicBezTo>
                    <a:pt x="2381599" y="2577278"/>
                    <a:pt x="2381599" y="2574467"/>
                    <a:pt x="2381599" y="2574467"/>
                  </a:cubicBezTo>
                  <a:cubicBezTo>
                    <a:pt x="2375979" y="2551970"/>
                    <a:pt x="2359108" y="2535099"/>
                    <a:pt x="2336613" y="2529476"/>
                  </a:cubicBezTo>
                  <a:cubicBezTo>
                    <a:pt x="2333800" y="2529476"/>
                    <a:pt x="2333800" y="2526665"/>
                    <a:pt x="2333800" y="2526665"/>
                  </a:cubicBezTo>
                  <a:cubicBezTo>
                    <a:pt x="2333800" y="2523852"/>
                    <a:pt x="2336613" y="2523852"/>
                    <a:pt x="2336613" y="2523852"/>
                  </a:cubicBezTo>
                  <a:cubicBezTo>
                    <a:pt x="2359108" y="2518231"/>
                    <a:pt x="2375979" y="2501358"/>
                    <a:pt x="2384413" y="2476053"/>
                  </a:cubicBezTo>
                  <a:close/>
                  <a:moveTo>
                    <a:pt x="2229761" y="2476053"/>
                  </a:moveTo>
                  <a:cubicBezTo>
                    <a:pt x="2238198" y="2498547"/>
                    <a:pt x="2255066" y="2515418"/>
                    <a:pt x="2277564" y="2523852"/>
                  </a:cubicBezTo>
                  <a:cubicBezTo>
                    <a:pt x="2280374" y="2523852"/>
                    <a:pt x="2280374" y="2526665"/>
                    <a:pt x="2280374" y="2526665"/>
                  </a:cubicBezTo>
                  <a:cubicBezTo>
                    <a:pt x="2280374" y="2529476"/>
                    <a:pt x="2277564" y="2529476"/>
                    <a:pt x="2277564" y="2529476"/>
                  </a:cubicBezTo>
                  <a:cubicBezTo>
                    <a:pt x="2255066" y="2535099"/>
                    <a:pt x="2238198" y="2551970"/>
                    <a:pt x="2232575" y="2574467"/>
                  </a:cubicBezTo>
                  <a:cubicBezTo>
                    <a:pt x="2232575" y="2577278"/>
                    <a:pt x="2229761" y="2577278"/>
                    <a:pt x="2229761" y="2577278"/>
                  </a:cubicBezTo>
                  <a:cubicBezTo>
                    <a:pt x="2226948" y="2577278"/>
                    <a:pt x="2226948" y="2574467"/>
                    <a:pt x="2226948" y="2574467"/>
                  </a:cubicBezTo>
                  <a:cubicBezTo>
                    <a:pt x="2221328" y="2551970"/>
                    <a:pt x="2204457" y="2535099"/>
                    <a:pt x="2181962" y="2529476"/>
                  </a:cubicBezTo>
                  <a:cubicBezTo>
                    <a:pt x="2179149" y="2529476"/>
                    <a:pt x="2179149" y="2526665"/>
                    <a:pt x="2179149" y="2526665"/>
                  </a:cubicBezTo>
                  <a:cubicBezTo>
                    <a:pt x="2179149" y="2523852"/>
                    <a:pt x="2181962" y="2523852"/>
                    <a:pt x="2181962" y="2523852"/>
                  </a:cubicBezTo>
                  <a:cubicBezTo>
                    <a:pt x="2204457" y="2518231"/>
                    <a:pt x="2221328" y="2501358"/>
                    <a:pt x="2229761" y="2476053"/>
                  </a:cubicBezTo>
                  <a:close/>
                  <a:moveTo>
                    <a:pt x="2075115" y="2476053"/>
                  </a:moveTo>
                  <a:cubicBezTo>
                    <a:pt x="2080738" y="2498547"/>
                    <a:pt x="2100419" y="2515418"/>
                    <a:pt x="2122917" y="2523852"/>
                  </a:cubicBezTo>
                  <a:cubicBezTo>
                    <a:pt x="2125727" y="2523852"/>
                    <a:pt x="2125727" y="2526665"/>
                    <a:pt x="2125727" y="2526665"/>
                  </a:cubicBezTo>
                  <a:cubicBezTo>
                    <a:pt x="2125727" y="2529476"/>
                    <a:pt x="2122917" y="2529476"/>
                    <a:pt x="2122917" y="2529476"/>
                  </a:cubicBezTo>
                  <a:cubicBezTo>
                    <a:pt x="2100419" y="2535099"/>
                    <a:pt x="2083551" y="2551970"/>
                    <a:pt x="2077928" y="2574467"/>
                  </a:cubicBezTo>
                  <a:cubicBezTo>
                    <a:pt x="2077928" y="2577278"/>
                    <a:pt x="2075115" y="2577278"/>
                    <a:pt x="2075115" y="2577278"/>
                  </a:cubicBezTo>
                  <a:cubicBezTo>
                    <a:pt x="2072301" y="2577278"/>
                    <a:pt x="2072301" y="2574467"/>
                    <a:pt x="2072301" y="2574467"/>
                  </a:cubicBezTo>
                  <a:cubicBezTo>
                    <a:pt x="2066681" y="2551970"/>
                    <a:pt x="2049810" y="2535099"/>
                    <a:pt x="2027315" y="2529476"/>
                  </a:cubicBezTo>
                  <a:cubicBezTo>
                    <a:pt x="2024502" y="2529476"/>
                    <a:pt x="2024502" y="2526665"/>
                    <a:pt x="2024502" y="2526665"/>
                  </a:cubicBezTo>
                  <a:cubicBezTo>
                    <a:pt x="2024502" y="2523852"/>
                    <a:pt x="2027315" y="2523852"/>
                    <a:pt x="2027315" y="2523852"/>
                  </a:cubicBezTo>
                  <a:cubicBezTo>
                    <a:pt x="2049810" y="2518231"/>
                    <a:pt x="2066681" y="2501358"/>
                    <a:pt x="2075115" y="2476053"/>
                  </a:cubicBezTo>
                  <a:close/>
                  <a:moveTo>
                    <a:pt x="1917652" y="2476053"/>
                  </a:moveTo>
                  <a:cubicBezTo>
                    <a:pt x="1926086" y="2498547"/>
                    <a:pt x="1942957" y="2515418"/>
                    <a:pt x="1965455" y="2523852"/>
                  </a:cubicBezTo>
                  <a:cubicBezTo>
                    <a:pt x="1968265" y="2523852"/>
                    <a:pt x="1968265" y="2526665"/>
                    <a:pt x="1968265" y="2526665"/>
                  </a:cubicBezTo>
                  <a:cubicBezTo>
                    <a:pt x="1968265" y="2529476"/>
                    <a:pt x="1965455" y="2529476"/>
                    <a:pt x="1965455" y="2529476"/>
                  </a:cubicBezTo>
                  <a:cubicBezTo>
                    <a:pt x="1942957" y="2535099"/>
                    <a:pt x="1926086" y="2551970"/>
                    <a:pt x="1920463" y="2574467"/>
                  </a:cubicBezTo>
                  <a:cubicBezTo>
                    <a:pt x="1920463" y="2577278"/>
                    <a:pt x="1917652" y="2577278"/>
                    <a:pt x="1917652" y="2577278"/>
                  </a:cubicBezTo>
                  <a:cubicBezTo>
                    <a:pt x="1914839" y="2577278"/>
                    <a:pt x="1914839" y="2574467"/>
                    <a:pt x="1914839" y="2574467"/>
                  </a:cubicBezTo>
                  <a:cubicBezTo>
                    <a:pt x="1909219" y="2551970"/>
                    <a:pt x="1892345" y="2535099"/>
                    <a:pt x="1869850" y="2529476"/>
                  </a:cubicBezTo>
                  <a:cubicBezTo>
                    <a:pt x="1867040" y="2529476"/>
                    <a:pt x="1867040" y="2526665"/>
                    <a:pt x="1867040" y="2526665"/>
                  </a:cubicBezTo>
                  <a:cubicBezTo>
                    <a:pt x="1867040" y="2523852"/>
                    <a:pt x="1869850" y="2523852"/>
                    <a:pt x="1869850" y="2523852"/>
                  </a:cubicBezTo>
                  <a:cubicBezTo>
                    <a:pt x="1892345" y="2518231"/>
                    <a:pt x="1909219" y="2501358"/>
                    <a:pt x="1917652" y="2476053"/>
                  </a:cubicBezTo>
                  <a:close/>
                  <a:moveTo>
                    <a:pt x="1763004" y="2476053"/>
                  </a:moveTo>
                  <a:cubicBezTo>
                    <a:pt x="1771438" y="2498547"/>
                    <a:pt x="1788309" y="2515418"/>
                    <a:pt x="1810807" y="2523852"/>
                  </a:cubicBezTo>
                  <a:cubicBezTo>
                    <a:pt x="1813617" y="2523852"/>
                    <a:pt x="1813617" y="2526665"/>
                    <a:pt x="1813617" y="2526665"/>
                  </a:cubicBezTo>
                  <a:cubicBezTo>
                    <a:pt x="1813617" y="2529476"/>
                    <a:pt x="1810807" y="2529476"/>
                    <a:pt x="1810807" y="2529476"/>
                  </a:cubicBezTo>
                  <a:cubicBezTo>
                    <a:pt x="1788309" y="2535099"/>
                    <a:pt x="1771438" y="2551970"/>
                    <a:pt x="1765815" y="2574467"/>
                  </a:cubicBezTo>
                  <a:cubicBezTo>
                    <a:pt x="1765815" y="2577278"/>
                    <a:pt x="1763004" y="2577278"/>
                    <a:pt x="1763004" y="2577278"/>
                  </a:cubicBezTo>
                  <a:cubicBezTo>
                    <a:pt x="1760191" y="2577278"/>
                    <a:pt x="1760191" y="2574467"/>
                    <a:pt x="1760191" y="2574467"/>
                  </a:cubicBezTo>
                  <a:cubicBezTo>
                    <a:pt x="1754571" y="2551970"/>
                    <a:pt x="1737697" y="2535099"/>
                    <a:pt x="1715202" y="2529476"/>
                  </a:cubicBezTo>
                  <a:cubicBezTo>
                    <a:pt x="1712392" y="2529476"/>
                    <a:pt x="1712392" y="2526665"/>
                    <a:pt x="1712392" y="2526665"/>
                  </a:cubicBezTo>
                  <a:cubicBezTo>
                    <a:pt x="1712392" y="2523852"/>
                    <a:pt x="1715202" y="2523852"/>
                    <a:pt x="1715202" y="2523852"/>
                  </a:cubicBezTo>
                  <a:cubicBezTo>
                    <a:pt x="1737697" y="2518231"/>
                    <a:pt x="1754571" y="2501358"/>
                    <a:pt x="1763004" y="2476053"/>
                  </a:cubicBezTo>
                  <a:close/>
                  <a:moveTo>
                    <a:pt x="1608353" y="2476053"/>
                  </a:moveTo>
                  <a:cubicBezTo>
                    <a:pt x="1613977" y="2498547"/>
                    <a:pt x="1633658" y="2515418"/>
                    <a:pt x="1656156" y="2523852"/>
                  </a:cubicBezTo>
                  <a:cubicBezTo>
                    <a:pt x="1658966" y="2523852"/>
                    <a:pt x="1658966" y="2526665"/>
                    <a:pt x="1658966" y="2526665"/>
                  </a:cubicBezTo>
                  <a:cubicBezTo>
                    <a:pt x="1658966" y="2529476"/>
                    <a:pt x="1656156" y="2529476"/>
                    <a:pt x="1656156" y="2529476"/>
                  </a:cubicBezTo>
                  <a:cubicBezTo>
                    <a:pt x="1633658" y="2535099"/>
                    <a:pt x="1616787" y="2551970"/>
                    <a:pt x="1611164" y="2574467"/>
                  </a:cubicBezTo>
                  <a:cubicBezTo>
                    <a:pt x="1611164" y="2577278"/>
                    <a:pt x="1608353" y="2577278"/>
                    <a:pt x="1608353" y="2577278"/>
                  </a:cubicBezTo>
                  <a:cubicBezTo>
                    <a:pt x="1605540" y="2577278"/>
                    <a:pt x="1605540" y="2574467"/>
                    <a:pt x="1605540" y="2574467"/>
                  </a:cubicBezTo>
                  <a:cubicBezTo>
                    <a:pt x="1599920" y="2551970"/>
                    <a:pt x="1583046" y="2535099"/>
                    <a:pt x="1560551" y="2529476"/>
                  </a:cubicBezTo>
                  <a:cubicBezTo>
                    <a:pt x="1557741" y="2529476"/>
                    <a:pt x="1557741" y="2526665"/>
                    <a:pt x="1557741" y="2526665"/>
                  </a:cubicBezTo>
                  <a:cubicBezTo>
                    <a:pt x="1557741" y="2523852"/>
                    <a:pt x="1560551" y="2523852"/>
                    <a:pt x="1560551" y="2523852"/>
                  </a:cubicBezTo>
                  <a:cubicBezTo>
                    <a:pt x="1583046" y="2518231"/>
                    <a:pt x="1599920" y="2501358"/>
                    <a:pt x="1608353" y="2476053"/>
                  </a:cubicBezTo>
                  <a:close/>
                  <a:moveTo>
                    <a:pt x="1450892" y="2476053"/>
                  </a:moveTo>
                  <a:cubicBezTo>
                    <a:pt x="1459326" y="2498547"/>
                    <a:pt x="1476197" y="2515418"/>
                    <a:pt x="1498695" y="2523852"/>
                  </a:cubicBezTo>
                  <a:cubicBezTo>
                    <a:pt x="1501505" y="2523852"/>
                    <a:pt x="1501505" y="2526665"/>
                    <a:pt x="1501505" y="2526665"/>
                  </a:cubicBezTo>
                  <a:cubicBezTo>
                    <a:pt x="1501505" y="2529476"/>
                    <a:pt x="1498695" y="2529476"/>
                    <a:pt x="1498695" y="2529476"/>
                  </a:cubicBezTo>
                  <a:cubicBezTo>
                    <a:pt x="1476197" y="2535099"/>
                    <a:pt x="1459326" y="2551970"/>
                    <a:pt x="1453706" y="2574467"/>
                  </a:cubicBezTo>
                  <a:cubicBezTo>
                    <a:pt x="1453706" y="2577278"/>
                    <a:pt x="1450892" y="2577278"/>
                    <a:pt x="1450892" y="2577278"/>
                  </a:cubicBezTo>
                  <a:cubicBezTo>
                    <a:pt x="1448079" y="2577278"/>
                    <a:pt x="1448079" y="2574467"/>
                    <a:pt x="1448079" y="2574467"/>
                  </a:cubicBezTo>
                  <a:cubicBezTo>
                    <a:pt x="1442458" y="2551970"/>
                    <a:pt x="1425587" y="2535099"/>
                    <a:pt x="1403090" y="2529476"/>
                  </a:cubicBezTo>
                  <a:cubicBezTo>
                    <a:pt x="1400280" y="2529476"/>
                    <a:pt x="1400280" y="2526665"/>
                    <a:pt x="1400280" y="2526665"/>
                  </a:cubicBezTo>
                  <a:cubicBezTo>
                    <a:pt x="1400280" y="2523852"/>
                    <a:pt x="1403090" y="2523852"/>
                    <a:pt x="1403090" y="2523852"/>
                  </a:cubicBezTo>
                  <a:cubicBezTo>
                    <a:pt x="1425587" y="2518231"/>
                    <a:pt x="1442458" y="2501358"/>
                    <a:pt x="1450892" y="2476053"/>
                  </a:cubicBezTo>
                  <a:close/>
                  <a:moveTo>
                    <a:pt x="1296244" y="2476053"/>
                  </a:moveTo>
                  <a:cubicBezTo>
                    <a:pt x="1304678" y="2498547"/>
                    <a:pt x="1321549" y="2515418"/>
                    <a:pt x="1344046" y="2523852"/>
                  </a:cubicBezTo>
                  <a:cubicBezTo>
                    <a:pt x="1346857" y="2523852"/>
                    <a:pt x="1346857" y="2526665"/>
                    <a:pt x="1346857" y="2526665"/>
                  </a:cubicBezTo>
                  <a:cubicBezTo>
                    <a:pt x="1346857" y="2529476"/>
                    <a:pt x="1344046" y="2529476"/>
                    <a:pt x="1344046" y="2529476"/>
                  </a:cubicBezTo>
                  <a:cubicBezTo>
                    <a:pt x="1321549" y="2535099"/>
                    <a:pt x="1304678" y="2551970"/>
                    <a:pt x="1299058" y="2574467"/>
                  </a:cubicBezTo>
                  <a:cubicBezTo>
                    <a:pt x="1299058" y="2577278"/>
                    <a:pt x="1296244" y="2577278"/>
                    <a:pt x="1296244" y="2577278"/>
                  </a:cubicBezTo>
                  <a:cubicBezTo>
                    <a:pt x="1293431" y="2577278"/>
                    <a:pt x="1293431" y="2574467"/>
                    <a:pt x="1293431" y="2574467"/>
                  </a:cubicBezTo>
                  <a:cubicBezTo>
                    <a:pt x="1287810" y="2551970"/>
                    <a:pt x="1270939" y="2535099"/>
                    <a:pt x="1248442" y="2529476"/>
                  </a:cubicBezTo>
                  <a:cubicBezTo>
                    <a:pt x="1245632" y="2529476"/>
                    <a:pt x="1245632" y="2526665"/>
                    <a:pt x="1245632" y="2526665"/>
                  </a:cubicBezTo>
                  <a:cubicBezTo>
                    <a:pt x="1245632" y="2523852"/>
                    <a:pt x="1248442" y="2523852"/>
                    <a:pt x="1248442" y="2523852"/>
                  </a:cubicBezTo>
                  <a:cubicBezTo>
                    <a:pt x="1270939" y="2518231"/>
                    <a:pt x="1287810" y="2501358"/>
                    <a:pt x="1296244" y="2476053"/>
                  </a:cubicBezTo>
                  <a:close/>
                  <a:moveTo>
                    <a:pt x="1141593" y="2476053"/>
                  </a:moveTo>
                  <a:cubicBezTo>
                    <a:pt x="1150027" y="2498547"/>
                    <a:pt x="1166898" y="2515418"/>
                    <a:pt x="1189395" y="2523852"/>
                  </a:cubicBezTo>
                  <a:cubicBezTo>
                    <a:pt x="1192206" y="2523852"/>
                    <a:pt x="1192206" y="2526665"/>
                    <a:pt x="1192206" y="2526665"/>
                  </a:cubicBezTo>
                  <a:cubicBezTo>
                    <a:pt x="1192206" y="2529476"/>
                    <a:pt x="1189395" y="2529476"/>
                    <a:pt x="1189395" y="2529476"/>
                  </a:cubicBezTo>
                  <a:cubicBezTo>
                    <a:pt x="1166898" y="2535099"/>
                    <a:pt x="1150027" y="2551970"/>
                    <a:pt x="1144407" y="2574467"/>
                  </a:cubicBezTo>
                  <a:cubicBezTo>
                    <a:pt x="1144407" y="2577278"/>
                    <a:pt x="1141593" y="2577278"/>
                    <a:pt x="1141593" y="2577278"/>
                  </a:cubicBezTo>
                  <a:cubicBezTo>
                    <a:pt x="1138780" y="2577278"/>
                    <a:pt x="1138780" y="2574467"/>
                    <a:pt x="1138780" y="2574467"/>
                  </a:cubicBezTo>
                  <a:cubicBezTo>
                    <a:pt x="1133159" y="2551970"/>
                    <a:pt x="1116288" y="2535099"/>
                    <a:pt x="1093791" y="2529476"/>
                  </a:cubicBezTo>
                  <a:cubicBezTo>
                    <a:pt x="1090981" y="2529476"/>
                    <a:pt x="1090981" y="2526665"/>
                    <a:pt x="1090981" y="2526665"/>
                  </a:cubicBezTo>
                  <a:cubicBezTo>
                    <a:pt x="1090981" y="2523852"/>
                    <a:pt x="1093791" y="2523852"/>
                    <a:pt x="1093791" y="2523852"/>
                  </a:cubicBezTo>
                  <a:cubicBezTo>
                    <a:pt x="1116288" y="2518231"/>
                    <a:pt x="1133159" y="2501358"/>
                    <a:pt x="1141593" y="2476053"/>
                  </a:cubicBezTo>
                  <a:close/>
                  <a:moveTo>
                    <a:pt x="984132" y="2476053"/>
                  </a:moveTo>
                  <a:cubicBezTo>
                    <a:pt x="992566" y="2498547"/>
                    <a:pt x="1009437" y="2515418"/>
                    <a:pt x="1031934" y="2523852"/>
                  </a:cubicBezTo>
                  <a:cubicBezTo>
                    <a:pt x="1034745" y="2523852"/>
                    <a:pt x="1034745" y="2526665"/>
                    <a:pt x="1034745" y="2526665"/>
                  </a:cubicBezTo>
                  <a:cubicBezTo>
                    <a:pt x="1034745" y="2529476"/>
                    <a:pt x="1031934" y="2529476"/>
                    <a:pt x="1031934" y="2529476"/>
                  </a:cubicBezTo>
                  <a:cubicBezTo>
                    <a:pt x="1009437" y="2535099"/>
                    <a:pt x="992566" y="2551970"/>
                    <a:pt x="986946" y="2574467"/>
                  </a:cubicBezTo>
                  <a:cubicBezTo>
                    <a:pt x="986946" y="2577278"/>
                    <a:pt x="984132" y="2577278"/>
                    <a:pt x="984132" y="2577278"/>
                  </a:cubicBezTo>
                  <a:cubicBezTo>
                    <a:pt x="981319" y="2577278"/>
                    <a:pt x="981319" y="2574467"/>
                    <a:pt x="981319" y="2574467"/>
                  </a:cubicBezTo>
                  <a:cubicBezTo>
                    <a:pt x="975698" y="2551970"/>
                    <a:pt x="958827" y="2535099"/>
                    <a:pt x="936330" y="2529476"/>
                  </a:cubicBezTo>
                  <a:cubicBezTo>
                    <a:pt x="933520" y="2529476"/>
                    <a:pt x="933520" y="2526665"/>
                    <a:pt x="933520" y="2526665"/>
                  </a:cubicBezTo>
                  <a:cubicBezTo>
                    <a:pt x="933520" y="2523852"/>
                    <a:pt x="936330" y="2523852"/>
                    <a:pt x="936330" y="2523852"/>
                  </a:cubicBezTo>
                  <a:cubicBezTo>
                    <a:pt x="958827" y="2518231"/>
                    <a:pt x="975698" y="2501358"/>
                    <a:pt x="984132" y="2476053"/>
                  </a:cubicBezTo>
                  <a:close/>
                  <a:moveTo>
                    <a:pt x="829484" y="2476053"/>
                  </a:moveTo>
                  <a:cubicBezTo>
                    <a:pt x="837918" y="2498547"/>
                    <a:pt x="854789" y="2515418"/>
                    <a:pt x="877286" y="2523852"/>
                  </a:cubicBezTo>
                  <a:cubicBezTo>
                    <a:pt x="880097" y="2523852"/>
                    <a:pt x="880097" y="2526665"/>
                    <a:pt x="880097" y="2526665"/>
                  </a:cubicBezTo>
                  <a:cubicBezTo>
                    <a:pt x="880097" y="2529476"/>
                    <a:pt x="877286" y="2529476"/>
                    <a:pt x="877286" y="2529476"/>
                  </a:cubicBezTo>
                  <a:cubicBezTo>
                    <a:pt x="854789" y="2535099"/>
                    <a:pt x="837918" y="2551970"/>
                    <a:pt x="832298" y="2574467"/>
                  </a:cubicBezTo>
                  <a:cubicBezTo>
                    <a:pt x="832298" y="2577278"/>
                    <a:pt x="829484" y="2577278"/>
                    <a:pt x="829484" y="2577278"/>
                  </a:cubicBezTo>
                  <a:cubicBezTo>
                    <a:pt x="826671" y="2577278"/>
                    <a:pt x="826671" y="2574467"/>
                    <a:pt x="826671" y="2574467"/>
                  </a:cubicBezTo>
                  <a:cubicBezTo>
                    <a:pt x="821050" y="2551970"/>
                    <a:pt x="804179" y="2535099"/>
                    <a:pt x="781682" y="2529476"/>
                  </a:cubicBezTo>
                  <a:cubicBezTo>
                    <a:pt x="778872" y="2529476"/>
                    <a:pt x="778872" y="2526665"/>
                    <a:pt x="778872" y="2526665"/>
                  </a:cubicBezTo>
                  <a:cubicBezTo>
                    <a:pt x="778872" y="2523852"/>
                    <a:pt x="781682" y="2523852"/>
                    <a:pt x="781682" y="2523852"/>
                  </a:cubicBezTo>
                  <a:cubicBezTo>
                    <a:pt x="804179" y="2518231"/>
                    <a:pt x="821050" y="2501358"/>
                    <a:pt x="829484" y="2476053"/>
                  </a:cubicBezTo>
                  <a:close/>
                  <a:moveTo>
                    <a:pt x="674833" y="2476053"/>
                  </a:moveTo>
                  <a:cubicBezTo>
                    <a:pt x="683267" y="2498547"/>
                    <a:pt x="700138" y="2515418"/>
                    <a:pt x="722635" y="2523852"/>
                  </a:cubicBezTo>
                  <a:cubicBezTo>
                    <a:pt x="725446" y="2523852"/>
                    <a:pt x="725446" y="2526665"/>
                    <a:pt x="725446" y="2526665"/>
                  </a:cubicBezTo>
                  <a:cubicBezTo>
                    <a:pt x="725446" y="2529476"/>
                    <a:pt x="722635" y="2529476"/>
                    <a:pt x="722635" y="2529476"/>
                  </a:cubicBezTo>
                  <a:cubicBezTo>
                    <a:pt x="700138" y="2535099"/>
                    <a:pt x="683267" y="2551970"/>
                    <a:pt x="677647" y="2574467"/>
                  </a:cubicBezTo>
                  <a:cubicBezTo>
                    <a:pt x="677647" y="2577278"/>
                    <a:pt x="674833" y="2577278"/>
                    <a:pt x="674833" y="2577278"/>
                  </a:cubicBezTo>
                  <a:cubicBezTo>
                    <a:pt x="672020" y="2577278"/>
                    <a:pt x="672020" y="2574467"/>
                    <a:pt x="672020" y="2574467"/>
                  </a:cubicBezTo>
                  <a:cubicBezTo>
                    <a:pt x="666399" y="2551970"/>
                    <a:pt x="649528" y="2535099"/>
                    <a:pt x="627031" y="2529476"/>
                  </a:cubicBezTo>
                  <a:cubicBezTo>
                    <a:pt x="624221" y="2529476"/>
                    <a:pt x="624221" y="2526665"/>
                    <a:pt x="624221" y="2526665"/>
                  </a:cubicBezTo>
                  <a:cubicBezTo>
                    <a:pt x="624221" y="2523852"/>
                    <a:pt x="627031" y="2523852"/>
                    <a:pt x="627031" y="2523852"/>
                  </a:cubicBezTo>
                  <a:cubicBezTo>
                    <a:pt x="649528" y="2518231"/>
                    <a:pt x="666399" y="2501358"/>
                    <a:pt x="674833" y="2476053"/>
                  </a:cubicBezTo>
                  <a:close/>
                  <a:moveTo>
                    <a:pt x="517372" y="2476053"/>
                  </a:moveTo>
                  <a:cubicBezTo>
                    <a:pt x="525806" y="2498547"/>
                    <a:pt x="542677" y="2515418"/>
                    <a:pt x="565174" y="2523852"/>
                  </a:cubicBezTo>
                  <a:cubicBezTo>
                    <a:pt x="567985" y="2523852"/>
                    <a:pt x="567985" y="2526665"/>
                    <a:pt x="567985" y="2526665"/>
                  </a:cubicBezTo>
                  <a:cubicBezTo>
                    <a:pt x="567985" y="2529476"/>
                    <a:pt x="565174" y="2529476"/>
                    <a:pt x="565174" y="2529476"/>
                  </a:cubicBezTo>
                  <a:cubicBezTo>
                    <a:pt x="542677" y="2535099"/>
                    <a:pt x="525806" y="2551970"/>
                    <a:pt x="520183" y="2574467"/>
                  </a:cubicBezTo>
                  <a:cubicBezTo>
                    <a:pt x="520183" y="2577278"/>
                    <a:pt x="517372" y="2577278"/>
                    <a:pt x="517372" y="2577278"/>
                  </a:cubicBezTo>
                  <a:cubicBezTo>
                    <a:pt x="514559" y="2577278"/>
                    <a:pt x="514559" y="2574467"/>
                    <a:pt x="514559" y="2574467"/>
                  </a:cubicBezTo>
                  <a:cubicBezTo>
                    <a:pt x="508938" y="2551970"/>
                    <a:pt x="492065" y="2535099"/>
                    <a:pt x="469570" y="2529476"/>
                  </a:cubicBezTo>
                  <a:cubicBezTo>
                    <a:pt x="466760" y="2529476"/>
                    <a:pt x="466760" y="2526665"/>
                    <a:pt x="466760" y="2526665"/>
                  </a:cubicBezTo>
                  <a:cubicBezTo>
                    <a:pt x="466760" y="2523852"/>
                    <a:pt x="469570" y="2523852"/>
                    <a:pt x="469570" y="2523852"/>
                  </a:cubicBezTo>
                  <a:cubicBezTo>
                    <a:pt x="492065" y="2518231"/>
                    <a:pt x="508938" y="2501358"/>
                    <a:pt x="517372" y="2476053"/>
                  </a:cubicBezTo>
                  <a:close/>
                  <a:moveTo>
                    <a:pt x="362724" y="2476053"/>
                  </a:moveTo>
                  <a:cubicBezTo>
                    <a:pt x="371158" y="2498547"/>
                    <a:pt x="388029" y="2515418"/>
                    <a:pt x="410526" y="2523852"/>
                  </a:cubicBezTo>
                  <a:cubicBezTo>
                    <a:pt x="413337" y="2523852"/>
                    <a:pt x="413337" y="2526665"/>
                    <a:pt x="413337" y="2526665"/>
                  </a:cubicBezTo>
                  <a:cubicBezTo>
                    <a:pt x="413337" y="2529476"/>
                    <a:pt x="410526" y="2529476"/>
                    <a:pt x="410526" y="2529476"/>
                  </a:cubicBezTo>
                  <a:cubicBezTo>
                    <a:pt x="388029" y="2535099"/>
                    <a:pt x="371158" y="2551970"/>
                    <a:pt x="365535" y="2574467"/>
                  </a:cubicBezTo>
                  <a:cubicBezTo>
                    <a:pt x="365535" y="2577278"/>
                    <a:pt x="362724" y="2577278"/>
                    <a:pt x="362724" y="2577278"/>
                  </a:cubicBezTo>
                  <a:cubicBezTo>
                    <a:pt x="359911" y="2577278"/>
                    <a:pt x="359911" y="2574467"/>
                    <a:pt x="359911" y="2574467"/>
                  </a:cubicBezTo>
                  <a:cubicBezTo>
                    <a:pt x="354290" y="2551970"/>
                    <a:pt x="337417" y="2535099"/>
                    <a:pt x="314922" y="2529476"/>
                  </a:cubicBezTo>
                  <a:cubicBezTo>
                    <a:pt x="312112" y="2529476"/>
                    <a:pt x="312112" y="2526665"/>
                    <a:pt x="312112" y="2526665"/>
                  </a:cubicBezTo>
                  <a:cubicBezTo>
                    <a:pt x="312112" y="2523852"/>
                    <a:pt x="314922" y="2523852"/>
                    <a:pt x="314922" y="2523852"/>
                  </a:cubicBezTo>
                  <a:cubicBezTo>
                    <a:pt x="337417" y="2518231"/>
                    <a:pt x="354290" y="2501358"/>
                    <a:pt x="362724" y="2476053"/>
                  </a:cubicBezTo>
                  <a:close/>
                  <a:moveTo>
                    <a:pt x="208073" y="2476053"/>
                  </a:moveTo>
                  <a:cubicBezTo>
                    <a:pt x="216507" y="2498547"/>
                    <a:pt x="233378" y="2515418"/>
                    <a:pt x="255875" y="2523852"/>
                  </a:cubicBezTo>
                  <a:cubicBezTo>
                    <a:pt x="258686" y="2523852"/>
                    <a:pt x="258686" y="2526665"/>
                    <a:pt x="258686" y="2526665"/>
                  </a:cubicBezTo>
                  <a:cubicBezTo>
                    <a:pt x="258686" y="2529476"/>
                    <a:pt x="255875" y="2529476"/>
                    <a:pt x="255875" y="2529476"/>
                  </a:cubicBezTo>
                  <a:cubicBezTo>
                    <a:pt x="233378" y="2535099"/>
                    <a:pt x="216507" y="2551970"/>
                    <a:pt x="210884" y="2574467"/>
                  </a:cubicBezTo>
                  <a:cubicBezTo>
                    <a:pt x="210884" y="2577278"/>
                    <a:pt x="208073" y="2577278"/>
                    <a:pt x="208073" y="2577278"/>
                  </a:cubicBezTo>
                  <a:cubicBezTo>
                    <a:pt x="205260" y="2577278"/>
                    <a:pt x="205260" y="2574467"/>
                    <a:pt x="205260" y="2574467"/>
                  </a:cubicBezTo>
                  <a:cubicBezTo>
                    <a:pt x="199639" y="2551970"/>
                    <a:pt x="182766" y="2535099"/>
                    <a:pt x="160271" y="2529476"/>
                  </a:cubicBezTo>
                  <a:cubicBezTo>
                    <a:pt x="157461" y="2529476"/>
                    <a:pt x="157461" y="2526665"/>
                    <a:pt x="157461" y="2526665"/>
                  </a:cubicBezTo>
                  <a:cubicBezTo>
                    <a:pt x="157461" y="2523852"/>
                    <a:pt x="160271" y="2523852"/>
                    <a:pt x="160271" y="2523852"/>
                  </a:cubicBezTo>
                  <a:cubicBezTo>
                    <a:pt x="182766" y="2518231"/>
                    <a:pt x="199639" y="2501358"/>
                    <a:pt x="208073" y="2476053"/>
                  </a:cubicBezTo>
                  <a:close/>
                  <a:moveTo>
                    <a:pt x="50612" y="2476053"/>
                  </a:moveTo>
                  <a:cubicBezTo>
                    <a:pt x="59049" y="2498547"/>
                    <a:pt x="75920" y="2515418"/>
                    <a:pt x="98414" y="2523852"/>
                  </a:cubicBezTo>
                  <a:cubicBezTo>
                    <a:pt x="101225" y="2523852"/>
                    <a:pt x="101225" y="2526665"/>
                    <a:pt x="101225" y="2526665"/>
                  </a:cubicBezTo>
                  <a:cubicBezTo>
                    <a:pt x="101225" y="2529476"/>
                    <a:pt x="98414" y="2529476"/>
                    <a:pt x="98414" y="2529476"/>
                  </a:cubicBezTo>
                  <a:cubicBezTo>
                    <a:pt x="75920" y="2535099"/>
                    <a:pt x="59049" y="2551970"/>
                    <a:pt x="53426" y="2574467"/>
                  </a:cubicBezTo>
                  <a:cubicBezTo>
                    <a:pt x="53426" y="2577278"/>
                    <a:pt x="50612" y="2577278"/>
                    <a:pt x="50612" y="2577278"/>
                  </a:cubicBezTo>
                  <a:cubicBezTo>
                    <a:pt x="47802" y="2577278"/>
                    <a:pt x="47802" y="2574467"/>
                    <a:pt x="47802" y="2574467"/>
                  </a:cubicBezTo>
                  <a:cubicBezTo>
                    <a:pt x="42178" y="2551970"/>
                    <a:pt x="25307" y="2535099"/>
                    <a:pt x="2813" y="2529476"/>
                  </a:cubicBezTo>
                  <a:cubicBezTo>
                    <a:pt x="0" y="2529476"/>
                    <a:pt x="0" y="2526665"/>
                    <a:pt x="0" y="2526665"/>
                  </a:cubicBezTo>
                  <a:cubicBezTo>
                    <a:pt x="0" y="2523852"/>
                    <a:pt x="2813" y="2523852"/>
                    <a:pt x="2813" y="2523852"/>
                  </a:cubicBezTo>
                  <a:cubicBezTo>
                    <a:pt x="25307" y="2518231"/>
                    <a:pt x="42178" y="2501358"/>
                    <a:pt x="50612" y="2476053"/>
                  </a:cubicBezTo>
                  <a:close/>
                  <a:moveTo>
                    <a:pt x="5184973" y="2318592"/>
                  </a:moveTo>
                  <a:cubicBezTo>
                    <a:pt x="5193410" y="2343899"/>
                    <a:pt x="5210281" y="2360770"/>
                    <a:pt x="5232776" y="2366391"/>
                  </a:cubicBezTo>
                  <a:cubicBezTo>
                    <a:pt x="5235586" y="2366391"/>
                    <a:pt x="5235586" y="2369204"/>
                    <a:pt x="5235586" y="2369204"/>
                  </a:cubicBezTo>
                  <a:cubicBezTo>
                    <a:pt x="5235586" y="2372018"/>
                    <a:pt x="5232776" y="2372018"/>
                    <a:pt x="5232776" y="2372018"/>
                  </a:cubicBezTo>
                  <a:cubicBezTo>
                    <a:pt x="5210281" y="2377641"/>
                    <a:pt x="5193410" y="2394509"/>
                    <a:pt x="5187787" y="2417006"/>
                  </a:cubicBezTo>
                  <a:cubicBezTo>
                    <a:pt x="5187787" y="2419817"/>
                    <a:pt x="5184973" y="2419817"/>
                    <a:pt x="5184973" y="2419817"/>
                  </a:cubicBezTo>
                  <a:cubicBezTo>
                    <a:pt x="5182163" y="2419817"/>
                    <a:pt x="5182163" y="2417006"/>
                    <a:pt x="5182163" y="2417006"/>
                  </a:cubicBezTo>
                  <a:cubicBezTo>
                    <a:pt x="5176540" y="2394509"/>
                    <a:pt x="5159669" y="2377641"/>
                    <a:pt x="5137174" y="2372018"/>
                  </a:cubicBezTo>
                  <a:cubicBezTo>
                    <a:pt x="5134361" y="2372018"/>
                    <a:pt x="5134361" y="2369204"/>
                    <a:pt x="5134361" y="2369204"/>
                  </a:cubicBezTo>
                  <a:cubicBezTo>
                    <a:pt x="5134361" y="2366391"/>
                    <a:pt x="5137174" y="2366391"/>
                    <a:pt x="5137174" y="2366391"/>
                  </a:cubicBezTo>
                  <a:cubicBezTo>
                    <a:pt x="5159669" y="2360770"/>
                    <a:pt x="5176540" y="2343899"/>
                    <a:pt x="5184973" y="2318592"/>
                  </a:cubicBezTo>
                  <a:close/>
                  <a:moveTo>
                    <a:pt x="5030325" y="2318592"/>
                  </a:moveTo>
                  <a:cubicBezTo>
                    <a:pt x="5035949" y="2343899"/>
                    <a:pt x="5055630" y="2360770"/>
                    <a:pt x="5078128" y="2366391"/>
                  </a:cubicBezTo>
                  <a:cubicBezTo>
                    <a:pt x="5080938" y="2366391"/>
                    <a:pt x="5080938" y="2369204"/>
                    <a:pt x="5080938" y="2369204"/>
                  </a:cubicBezTo>
                  <a:cubicBezTo>
                    <a:pt x="5080938" y="2372018"/>
                    <a:pt x="5078128" y="2372018"/>
                    <a:pt x="5078128" y="2372018"/>
                  </a:cubicBezTo>
                  <a:cubicBezTo>
                    <a:pt x="5055630" y="2377641"/>
                    <a:pt x="5038759" y="2394509"/>
                    <a:pt x="5033136" y="2417006"/>
                  </a:cubicBezTo>
                  <a:cubicBezTo>
                    <a:pt x="5033136" y="2419817"/>
                    <a:pt x="5030325" y="2419817"/>
                    <a:pt x="5030325" y="2419817"/>
                  </a:cubicBezTo>
                  <a:cubicBezTo>
                    <a:pt x="5027512" y="2419817"/>
                    <a:pt x="5027512" y="2417006"/>
                    <a:pt x="5027512" y="2417006"/>
                  </a:cubicBezTo>
                  <a:cubicBezTo>
                    <a:pt x="5021892" y="2394509"/>
                    <a:pt x="5005018" y="2377641"/>
                    <a:pt x="4982523" y="2372018"/>
                  </a:cubicBezTo>
                  <a:cubicBezTo>
                    <a:pt x="4979713" y="2372018"/>
                    <a:pt x="4979713" y="2369204"/>
                    <a:pt x="4979713" y="2369204"/>
                  </a:cubicBezTo>
                  <a:cubicBezTo>
                    <a:pt x="4979713" y="2366391"/>
                    <a:pt x="4982523" y="2366391"/>
                    <a:pt x="4982523" y="2366391"/>
                  </a:cubicBezTo>
                  <a:cubicBezTo>
                    <a:pt x="5005018" y="2360770"/>
                    <a:pt x="5021892" y="2343899"/>
                    <a:pt x="5030325" y="2318592"/>
                  </a:cubicBezTo>
                  <a:close/>
                  <a:moveTo>
                    <a:pt x="4872861" y="2318592"/>
                  </a:moveTo>
                  <a:cubicBezTo>
                    <a:pt x="4881298" y="2343899"/>
                    <a:pt x="4898166" y="2360770"/>
                    <a:pt x="4920664" y="2366391"/>
                  </a:cubicBezTo>
                  <a:cubicBezTo>
                    <a:pt x="4923474" y="2366391"/>
                    <a:pt x="4923474" y="2369204"/>
                    <a:pt x="4923474" y="2369204"/>
                  </a:cubicBezTo>
                  <a:cubicBezTo>
                    <a:pt x="4923474" y="2372018"/>
                    <a:pt x="4920664" y="2372018"/>
                    <a:pt x="4920664" y="2372018"/>
                  </a:cubicBezTo>
                  <a:cubicBezTo>
                    <a:pt x="4898166" y="2377641"/>
                    <a:pt x="4881298" y="2394509"/>
                    <a:pt x="4875675" y="2417006"/>
                  </a:cubicBezTo>
                  <a:cubicBezTo>
                    <a:pt x="4875675" y="2419817"/>
                    <a:pt x="4872861" y="2419817"/>
                    <a:pt x="4872861" y="2419817"/>
                  </a:cubicBezTo>
                  <a:cubicBezTo>
                    <a:pt x="4870048" y="2419817"/>
                    <a:pt x="4870048" y="2417006"/>
                    <a:pt x="4870048" y="2417006"/>
                  </a:cubicBezTo>
                  <a:cubicBezTo>
                    <a:pt x="4864428" y="2394509"/>
                    <a:pt x="4847557" y="2377641"/>
                    <a:pt x="4825062" y="2372018"/>
                  </a:cubicBezTo>
                  <a:cubicBezTo>
                    <a:pt x="4822249" y="2372018"/>
                    <a:pt x="4822249" y="2369204"/>
                    <a:pt x="4822249" y="2369204"/>
                  </a:cubicBezTo>
                  <a:cubicBezTo>
                    <a:pt x="4822249" y="2366391"/>
                    <a:pt x="4825062" y="2366391"/>
                    <a:pt x="4825062" y="2366391"/>
                  </a:cubicBezTo>
                  <a:cubicBezTo>
                    <a:pt x="4847557" y="2360770"/>
                    <a:pt x="4864428" y="2343899"/>
                    <a:pt x="4872861" y="2318592"/>
                  </a:cubicBezTo>
                  <a:close/>
                  <a:moveTo>
                    <a:pt x="4718213" y="2318592"/>
                  </a:moveTo>
                  <a:cubicBezTo>
                    <a:pt x="4726650" y="2343899"/>
                    <a:pt x="4743518" y="2360770"/>
                    <a:pt x="4766016" y="2366391"/>
                  </a:cubicBezTo>
                  <a:cubicBezTo>
                    <a:pt x="4768826" y="2366391"/>
                    <a:pt x="4768826" y="2369204"/>
                    <a:pt x="4768826" y="2369204"/>
                  </a:cubicBezTo>
                  <a:cubicBezTo>
                    <a:pt x="4768826" y="2372018"/>
                    <a:pt x="4766016" y="2372018"/>
                    <a:pt x="4766016" y="2372018"/>
                  </a:cubicBezTo>
                  <a:cubicBezTo>
                    <a:pt x="4743518" y="2377641"/>
                    <a:pt x="4726650" y="2394509"/>
                    <a:pt x="4721027" y="2417006"/>
                  </a:cubicBezTo>
                  <a:cubicBezTo>
                    <a:pt x="4721027" y="2419817"/>
                    <a:pt x="4718213" y="2419817"/>
                    <a:pt x="4718213" y="2419817"/>
                  </a:cubicBezTo>
                  <a:cubicBezTo>
                    <a:pt x="4715400" y="2419817"/>
                    <a:pt x="4715400" y="2417006"/>
                    <a:pt x="4715400" y="2417006"/>
                  </a:cubicBezTo>
                  <a:cubicBezTo>
                    <a:pt x="4709780" y="2394509"/>
                    <a:pt x="4692909" y="2377641"/>
                    <a:pt x="4670414" y="2372018"/>
                  </a:cubicBezTo>
                  <a:cubicBezTo>
                    <a:pt x="4667601" y="2372018"/>
                    <a:pt x="4667601" y="2369204"/>
                    <a:pt x="4667601" y="2369204"/>
                  </a:cubicBezTo>
                  <a:cubicBezTo>
                    <a:pt x="4667601" y="2366391"/>
                    <a:pt x="4670414" y="2366391"/>
                    <a:pt x="4670414" y="2366391"/>
                  </a:cubicBezTo>
                  <a:cubicBezTo>
                    <a:pt x="4692909" y="2360770"/>
                    <a:pt x="4709780" y="2343899"/>
                    <a:pt x="4718213" y="2318592"/>
                  </a:cubicBezTo>
                  <a:close/>
                  <a:moveTo>
                    <a:pt x="4563563" y="2318592"/>
                  </a:moveTo>
                  <a:cubicBezTo>
                    <a:pt x="4571999" y="2343899"/>
                    <a:pt x="4588867" y="2360770"/>
                    <a:pt x="4611365" y="2366391"/>
                  </a:cubicBezTo>
                  <a:cubicBezTo>
                    <a:pt x="4614175" y="2366391"/>
                    <a:pt x="4614175" y="2369204"/>
                    <a:pt x="4614175" y="2369204"/>
                  </a:cubicBezTo>
                  <a:cubicBezTo>
                    <a:pt x="4614175" y="2372018"/>
                    <a:pt x="4611365" y="2372018"/>
                    <a:pt x="4611365" y="2372018"/>
                  </a:cubicBezTo>
                  <a:cubicBezTo>
                    <a:pt x="4588867" y="2377641"/>
                    <a:pt x="4571999" y="2394509"/>
                    <a:pt x="4566376" y="2417006"/>
                  </a:cubicBezTo>
                  <a:cubicBezTo>
                    <a:pt x="4566376" y="2419817"/>
                    <a:pt x="4563563" y="2419817"/>
                    <a:pt x="4563563" y="2419817"/>
                  </a:cubicBezTo>
                  <a:cubicBezTo>
                    <a:pt x="4560749" y="2419817"/>
                    <a:pt x="4560749" y="2417006"/>
                    <a:pt x="4560749" y="2417006"/>
                  </a:cubicBezTo>
                  <a:cubicBezTo>
                    <a:pt x="4555129" y="2394509"/>
                    <a:pt x="4538258" y="2377641"/>
                    <a:pt x="4515763" y="2372018"/>
                  </a:cubicBezTo>
                  <a:cubicBezTo>
                    <a:pt x="4512950" y="2372018"/>
                    <a:pt x="4512950" y="2369204"/>
                    <a:pt x="4512950" y="2369204"/>
                  </a:cubicBezTo>
                  <a:cubicBezTo>
                    <a:pt x="4512950" y="2366391"/>
                    <a:pt x="4515763" y="2366391"/>
                    <a:pt x="4515763" y="2366391"/>
                  </a:cubicBezTo>
                  <a:cubicBezTo>
                    <a:pt x="4538258" y="2360770"/>
                    <a:pt x="4555129" y="2343899"/>
                    <a:pt x="4563563" y="2318592"/>
                  </a:cubicBezTo>
                  <a:close/>
                  <a:moveTo>
                    <a:pt x="4406104" y="2318592"/>
                  </a:moveTo>
                  <a:cubicBezTo>
                    <a:pt x="4414538" y="2343899"/>
                    <a:pt x="4431409" y="2360770"/>
                    <a:pt x="4453907" y="2366391"/>
                  </a:cubicBezTo>
                  <a:cubicBezTo>
                    <a:pt x="4456717" y="2366391"/>
                    <a:pt x="4456717" y="2369204"/>
                    <a:pt x="4456717" y="2369204"/>
                  </a:cubicBezTo>
                  <a:cubicBezTo>
                    <a:pt x="4456717" y="2372018"/>
                    <a:pt x="4453907" y="2372018"/>
                    <a:pt x="4453907" y="2372018"/>
                  </a:cubicBezTo>
                  <a:cubicBezTo>
                    <a:pt x="4431409" y="2377641"/>
                    <a:pt x="4414538" y="2394509"/>
                    <a:pt x="4408915" y="2417006"/>
                  </a:cubicBezTo>
                  <a:cubicBezTo>
                    <a:pt x="4408915" y="2419817"/>
                    <a:pt x="4406104" y="2419817"/>
                    <a:pt x="4406104" y="2419817"/>
                  </a:cubicBezTo>
                  <a:cubicBezTo>
                    <a:pt x="4403291" y="2419817"/>
                    <a:pt x="4403291" y="2417006"/>
                    <a:pt x="4403291" y="2417006"/>
                  </a:cubicBezTo>
                  <a:cubicBezTo>
                    <a:pt x="4397671" y="2394509"/>
                    <a:pt x="4380797" y="2377641"/>
                    <a:pt x="4358302" y="2372018"/>
                  </a:cubicBezTo>
                  <a:cubicBezTo>
                    <a:pt x="4355492" y="2372018"/>
                    <a:pt x="4355492" y="2369204"/>
                    <a:pt x="4355492" y="2369204"/>
                  </a:cubicBezTo>
                  <a:cubicBezTo>
                    <a:pt x="4355492" y="2366391"/>
                    <a:pt x="4358302" y="2366391"/>
                    <a:pt x="4358302" y="2366391"/>
                  </a:cubicBezTo>
                  <a:cubicBezTo>
                    <a:pt x="4380797" y="2360770"/>
                    <a:pt x="4397671" y="2343899"/>
                    <a:pt x="4406104" y="2318592"/>
                  </a:cubicBezTo>
                  <a:close/>
                  <a:moveTo>
                    <a:pt x="4251453" y="2318592"/>
                  </a:moveTo>
                  <a:cubicBezTo>
                    <a:pt x="4259887" y="2343899"/>
                    <a:pt x="4276758" y="2360770"/>
                    <a:pt x="4299256" y="2366391"/>
                  </a:cubicBezTo>
                  <a:cubicBezTo>
                    <a:pt x="4302066" y="2366391"/>
                    <a:pt x="4302066" y="2369204"/>
                    <a:pt x="4302066" y="2369204"/>
                  </a:cubicBezTo>
                  <a:cubicBezTo>
                    <a:pt x="4302066" y="2372018"/>
                    <a:pt x="4299256" y="2372018"/>
                    <a:pt x="4299256" y="2372018"/>
                  </a:cubicBezTo>
                  <a:cubicBezTo>
                    <a:pt x="4276758" y="2377641"/>
                    <a:pt x="4259887" y="2394509"/>
                    <a:pt x="4254264" y="2417006"/>
                  </a:cubicBezTo>
                  <a:cubicBezTo>
                    <a:pt x="4254264" y="2419817"/>
                    <a:pt x="4251453" y="2419817"/>
                    <a:pt x="4251453" y="2419817"/>
                  </a:cubicBezTo>
                  <a:cubicBezTo>
                    <a:pt x="4248640" y="2419817"/>
                    <a:pt x="4248640" y="2417006"/>
                    <a:pt x="4248640" y="2417006"/>
                  </a:cubicBezTo>
                  <a:cubicBezTo>
                    <a:pt x="4243020" y="2394509"/>
                    <a:pt x="4226146" y="2377641"/>
                    <a:pt x="4203651" y="2372018"/>
                  </a:cubicBezTo>
                  <a:cubicBezTo>
                    <a:pt x="4200841" y="2372018"/>
                    <a:pt x="4200841" y="2369204"/>
                    <a:pt x="4200841" y="2369204"/>
                  </a:cubicBezTo>
                  <a:cubicBezTo>
                    <a:pt x="4200841" y="2366391"/>
                    <a:pt x="4203651" y="2366391"/>
                    <a:pt x="4203651" y="2366391"/>
                  </a:cubicBezTo>
                  <a:cubicBezTo>
                    <a:pt x="4226146" y="2360770"/>
                    <a:pt x="4243020" y="2343899"/>
                    <a:pt x="4251453" y="2318592"/>
                  </a:cubicBezTo>
                  <a:close/>
                  <a:moveTo>
                    <a:pt x="4096805" y="2318592"/>
                  </a:moveTo>
                  <a:cubicBezTo>
                    <a:pt x="4105239" y="2343899"/>
                    <a:pt x="4122110" y="2360770"/>
                    <a:pt x="4144608" y="2366391"/>
                  </a:cubicBezTo>
                  <a:cubicBezTo>
                    <a:pt x="4147418" y="2366391"/>
                    <a:pt x="4147418" y="2369204"/>
                    <a:pt x="4147418" y="2369204"/>
                  </a:cubicBezTo>
                  <a:cubicBezTo>
                    <a:pt x="4147418" y="2372018"/>
                    <a:pt x="4144608" y="2372018"/>
                    <a:pt x="4144608" y="2372018"/>
                  </a:cubicBezTo>
                  <a:cubicBezTo>
                    <a:pt x="4122110" y="2377641"/>
                    <a:pt x="4105239" y="2394509"/>
                    <a:pt x="4099616" y="2417006"/>
                  </a:cubicBezTo>
                  <a:cubicBezTo>
                    <a:pt x="4099616" y="2419817"/>
                    <a:pt x="4096805" y="2419817"/>
                    <a:pt x="4096805" y="2419817"/>
                  </a:cubicBezTo>
                  <a:cubicBezTo>
                    <a:pt x="4093992" y="2419817"/>
                    <a:pt x="4093992" y="2417006"/>
                    <a:pt x="4093992" y="2417006"/>
                  </a:cubicBezTo>
                  <a:cubicBezTo>
                    <a:pt x="4088372" y="2394509"/>
                    <a:pt x="4071498" y="2377641"/>
                    <a:pt x="4049003" y="2372018"/>
                  </a:cubicBezTo>
                  <a:cubicBezTo>
                    <a:pt x="4046193" y="2372018"/>
                    <a:pt x="4046193" y="2369204"/>
                    <a:pt x="4046193" y="2369204"/>
                  </a:cubicBezTo>
                  <a:cubicBezTo>
                    <a:pt x="4046193" y="2366391"/>
                    <a:pt x="4049003" y="2366391"/>
                    <a:pt x="4049003" y="2366391"/>
                  </a:cubicBezTo>
                  <a:cubicBezTo>
                    <a:pt x="4071498" y="2360770"/>
                    <a:pt x="4088372" y="2343899"/>
                    <a:pt x="4096805" y="2318592"/>
                  </a:cubicBezTo>
                  <a:close/>
                  <a:moveTo>
                    <a:pt x="3939345" y="2318592"/>
                  </a:moveTo>
                  <a:cubicBezTo>
                    <a:pt x="3947781" y="2343899"/>
                    <a:pt x="3964649" y="2360770"/>
                    <a:pt x="3987147" y="2366391"/>
                  </a:cubicBezTo>
                  <a:cubicBezTo>
                    <a:pt x="3989957" y="2366391"/>
                    <a:pt x="3989957" y="2369204"/>
                    <a:pt x="3989957" y="2369204"/>
                  </a:cubicBezTo>
                  <a:cubicBezTo>
                    <a:pt x="3989957" y="2372018"/>
                    <a:pt x="3987147" y="2372018"/>
                    <a:pt x="3987147" y="2372018"/>
                  </a:cubicBezTo>
                  <a:cubicBezTo>
                    <a:pt x="3964649" y="2377641"/>
                    <a:pt x="3947781" y="2394509"/>
                    <a:pt x="3942155" y="2417006"/>
                  </a:cubicBezTo>
                  <a:cubicBezTo>
                    <a:pt x="3942155" y="2419817"/>
                    <a:pt x="3939345" y="2419817"/>
                    <a:pt x="3939345" y="2419817"/>
                  </a:cubicBezTo>
                  <a:cubicBezTo>
                    <a:pt x="3936531" y="2419817"/>
                    <a:pt x="3936531" y="2417006"/>
                    <a:pt x="3936531" y="2417006"/>
                  </a:cubicBezTo>
                  <a:cubicBezTo>
                    <a:pt x="3930911" y="2394509"/>
                    <a:pt x="3914037" y="2377641"/>
                    <a:pt x="3891545" y="2372018"/>
                  </a:cubicBezTo>
                  <a:cubicBezTo>
                    <a:pt x="3888732" y="2372018"/>
                    <a:pt x="3888732" y="2369204"/>
                    <a:pt x="3888732" y="2369204"/>
                  </a:cubicBezTo>
                  <a:cubicBezTo>
                    <a:pt x="3888732" y="2366391"/>
                    <a:pt x="3891545" y="2366391"/>
                    <a:pt x="3891545" y="2366391"/>
                  </a:cubicBezTo>
                  <a:cubicBezTo>
                    <a:pt x="3914037" y="2360770"/>
                    <a:pt x="3930911" y="2343899"/>
                    <a:pt x="3939345" y="2318592"/>
                  </a:cubicBezTo>
                  <a:close/>
                  <a:moveTo>
                    <a:pt x="3784693" y="2318592"/>
                  </a:moveTo>
                  <a:cubicBezTo>
                    <a:pt x="3793130" y="2343899"/>
                    <a:pt x="3809998" y="2360770"/>
                    <a:pt x="3832496" y="2366391"/>
                  </a:cubicBezTo>
                  <a:cubicBezTo>
                    <a:pt x="3835306" y="2366391"/>
                    <a:pt x="3835306" y="2369204"/>
                    <a:pt x="3835306" y="2369204"/>
                  </a:cubicBezTo>
                  <a:cubicBezTo>
                    <a:pt x="3835306" y="2372018"/>
                    <a:pt x="3832496" y="2372018"/>
                    <a:pt x="3832496" y="2372018"/>
                  </a:cubicBezTo>
                  <a:cubicBezTo>
                    <a:pt x="3809998" y="2377641"/>
                    <a:pt x="3793130" y="2394509"/>
                    <a:pt x="3787504" y="2417006"/>
                  </a:cubicBezTo>
                  <a:cubicBezTo>
                    <a:pt x="3787504" y="2419817"/>
                    <a:pt x="3784693" y="2419817"/>
                    <a:pt x="3784693" y="2419817"/>
                  </a:cubicBezTo>
                  <a:cubicBezTo>
                    <a:pt x="3781880" y="2419817"/>
                    <a:pt x="3781880" y="2417006"/>
                    <a:pt x="3781880" y="2417006"/>
                  </a:cubicBezTo>
                  <a:cubicBezTo>
                    <a:pt x="3776260" y="2394509"/>
                    <a:pt x="3759386" y="2377641"/>
                    <a:pt x="3736894" y="2372018"/>
                  </a:cubicBezTo>
                  <a:cubicBezTo>
                    <a:pt x="3734081" y="2372018"/>
                    <a:pt x="3734081" y="2369204"/>
                    <a:pt x="3734081" y="2369204"/>
                  </a:cubicBezTo>
                  <a:cubicBezTo>
                    <a:pt x="3734081" y="2366391"/>
                    <a:pt x="3736894" y="2366391"/>
                    <a:pt x="3736894" y="2366391"/>
                  </a:cubicBezTo>
                  <a:cubicBezTo>
                    <a:pt x="3759386" y="2360770"/>
                    <a:pt x="3776260" y="2343899"/>
                    <a:pt x="3784693" y="2318592"/>
                  </a:cubicBezTo>
                  <a:close/>
                  <a:moveTo>
                    <a:pt x="3630045" y="2318592"/>
                  </a:moveTo>
                  <a:cubicBezTo>
                    <a:pt x="3638482" y="2343899"/>
                    <a:pt x="3655350" y="2360770"/>
                    <a:pt x="3677848" y="2366391"/>
                  </a:cubicBezTo>
                  <a:cubicBezTo>
                    <a:pt x="3680658" y="2366391"/>
                    <a:pt x="3680658" y="2369204"/>
                    <a:pt x="3680658" y="2369204"/>
                  </a:cubicBezTo>
                  <a:cubicBezTo>
                    <a:pt x="3680658" y="2372018"/>
                    <a:pt x="3677848" y="2372018"/>
                    <a:pt x="3677848" y="2372018"/>
                  </a:cubicBezTo>
                  <a:cubicBezTo>
                    <a:pt x="3655350" y="2377641"/>
                    <a:pt x="3638482" y="2394509"/>
                    <a:pt x="3632856" y="2417006"/>
                  </a:cubicBezTo>
                  <a:cubicBezTo>
                    <a:pt x="3632856" y="2419817"/>
                    <a:pt x="3630045" y="2419817"/>
                    <a:pt x="3630045" y="2419817"/>
                  </a:cubicBezTo>
                  <a:cubicBezTo>
                    <a:pt x="3627232" y="2419817"/>
                    <a:pt x="3627232" y="2417006"/>
                    <a:pt x="3627232" y="2417006"/>
                  </a:cubicBezTo>
                  <a:cubicBezTo>
                    <a:pt x="3621612" y="2394509"/>
                    <a:pt x="3604738" y="2377641"/>
                    <a:pt x="3582246" y="2372018"/>
                  </a:cubicBezTo>
                  <a:cubicBezTo>
                    <a:pt x="3579433" y="2372018"/>
                    <a:pt x="3579433" y="2369204"/>
                    <a:pt x="3579433" y="2369204"/>
                  </a:cubicBezTo>
                  <a:cubicBezTo>
                    <a:pt x="3579433" y="2366391"/>
                    <a:pt x="3582246" y="2366391"/>
                    <a:pt x="3582246" y="2366391"/>
                  </a:cubicBezTo>
                  <a:cubicBezTo>
                    <a:pt x="3604738" y="2360770"/>
                    <a:pt x="3621612" y="2343899"/>
                    <a:pt x="3630045" y="2318592"/>
                  </a:cubicBezTo>
                  <a:close/>
                  <a:moveTo>
                    <a:pt x="3472581" y="2318592"/>
                  </a:moveTo>
                  <a:cubicBezTo>
                    <a:pt x="3481018" y="2343899"/>
                    <a:pt x="3500700" y="2360770"/>
                    <a:pt x="3520384" y="2366391"/>
                  </a:cubicBezTo>
                  <a:cubicBezTo>
                    <a:pt x="3523194" y="2366391"/>
                    <a:pt x="3523194" y="2369204"/>
                    <a:pt x="3523194" y="2369204"/>
                  </a:cubicBezTo>
                  <a:cubicBezTo>
                    <a:pt x="3523194" y="2372018"/>
                    <a:pt x="3520384" y="2372018"/>
                    <a:pt x="3520384" y="2372018"/>
                  </a:cubicBezTo>
                  <a:cubicBezTo>
                    <a:pt x="3497889" y="2377641"/>
                    <a:pt x="3481018" y="2394509"/>
                    <a:pt x="3475395" y="2417006"/>
                  </a:cubicBezTo>
                  <a:cubicBezTo>
                    <a:pt x="3475395" y="2419817"/>
                    <a:pt x="3472581" y="2419817"/>
                    <a:pt x="3472581" y="2419817"/>
                  </a:cubicBezTo>
                  <a:cubicBezTo>
                    <a:pt x="3469771" y="2419817"/>
                    <a:pt x="3469771" y="2417006"/>
                    <a:pt x="3469771" y="2417006"/>
                  </a:cubicBezTo>
                  <a:cubicBezTo>
                    <a:pt x="3464148" y="2394509"/>
                    <a:pt x="3447277" y="2377641"/>
                    <a:pt x="3424782" y="2372018"/>
                  </a:cubicBezTo>
                  <a:cubicBezTo>
                    <a:pt x="3421969" y="2372018"/>
                    <a:pt x="3421969" y="2369204"/>
                    <a:pt x="3421969" y="2369204"/>
                  </a:cubicBezTo>
                  <a:cubicBezTo>
                    <a:pt x="3421969" y="2366391"/>
                    <a:pt x="3424782" y="2366391"/>
                    <a:pt x="3424782" y="2366391"/>
                  </a:cubicBezTo>
                  <a:cubicBezTo>
                    <a:pt x="3447277" y="2360770"/>
                    <a:pt x="3464148" y="2343899"/>
                    <a:pt x="3472581" y="2318592"/>
                  </a:cubicBezTo>
                  <a:close/>
                  <a:moveTo>
                    <a:pt x="3317933" y="2318592"/>
                  </a:moveTo>
                  <a:cubicBezTo>
                    <a:pt x="3326370" y="2343899"/>
                    <a:pt x="3343241" y="2360770"/>
                    <a:pt x="3365736" y="2366391"/>
                  </a:cubicBezTo>
                  <a:cubicBezTo>
                    <a:pt x="3368546" y="2366391"/>
                    <a:pt x="3368546" y="2369204"/>
                    <a:pt x="3368546" y="2369204"/>
                  </a:cubicBezTo>
                  <a:cubicBezTo>
                    <a:pt x="3368546" y="2372018"/>
                    <a:pt x="3365736" y="2372018"/>
                    <a:pt x="3365736" y="2372018"/>
                  </a:cubicBezTo>
                  <a:cubicBezTo>
                    <a:pt x="3343241" y="2377641"/>
                    <a:pt x="3326370" y="2394509"/>
                    <a:pt x="3320747" y="2417006"/>
                  </a:cubicBezTo>
                  <a:cubicBezTo>
                    <a:pt x="3320747" y="2419817"/>
                    <a:pt x="3317933" y="2419817"/>
                    <a:pt x="3317933" y="2419817"/>
                  </a:cubicBezTo>
                  <a:cubicBezTo>
                    <a:pt x="3315123" y="2419817"/>
                    <a:pt x="3315123" y="2417006"/>
                    <a:pt x="3315123" y="2417006"/>
                  </a:cubicBezTo>
                  <a:cubicBezTo>
                    <a:pt x="3309500" y="2394509"/>
                    <a:pt x="3292629" y="2377641"/>
                    <a:pt x="3270134" y="2372018"/>
                  </a:cubicBezTo>
                  <a:cubicBezTo>
                    <a:pt x="3267321" y="2372018"/>
                    <a:pt x="3267321" y="2369204"/>
                    <a:pt x="3267321" y="2369204"/>
                  </a:cubicBezTo>
                  <a:cubicBezTo>
                    <a:pt x="3267321" y="2366391"/>
                    <a:pt x="3270134" y="2366391"/>
                    <a:pt x="3270134" y="2366391"/>
                  </a:cubicBezTo>
                  <a:cubicBezTo>
                    <a:pt x="3292629" y="2360770"/>
                    <a:pt x="3309500" y="2343899"/>
                    <a:pt x="3317933" y="2318592"/>
                  </a:cubicBezTo>
                  <a:close/>
                  <a:moveTo>
                    <a:pt x="3163283" y="2318592"/>
                  </a:moveTo>
                  <a:cubicBezTo>
                    <a:pt x="3171719" y="2343899"/>
                    <a:pt x="3188590" y="2360770"/>
                    <a:pt x="3211085" y="2366391"/>
                  </a:cubicBezTo>
                  <a:cubicBezTo>
                    <a:pt x="3213895" y="2366391"/>
                    <a:pt x="3213895" y="2369204"/>
                    <a:pt x="3213895" y="2369204"/>
                  </a:cubicBezTo>
                  <a:cubicBezTo>
                    <a:pt x="3213895" y="2372018"/>
                    <a:pt x="3211085" y="2372018"/>
                    <a:pt x="3211085" y="2372018"/>
                  </a:cubicBezTo>
                  <a:cubicBezTo>
                    <a:pt x="3188590" y="2377641"/>
                    <a:pt x="3171719" y="2394509"/>
                    <a:pt x="3166096" y="2417006"/>
                  </a:cubicBezTo>
                  <a:cubicBezTo>
                    <a:pt x="3166096" y="2419817"/>
                    <a:pt x="3163283" y="2419817"/>
                    <a:pt x="3163283" y="2419817"/>
                  </a:cubicBezTo>
                  <a:cubicBezTo>
                    <a:pt x="3160472" y="2419817"/>
                    <a:pt x="3160472" y="2417006"/>
                    <a:pt x="3160472" y="2417006"/>
                  </a:cubicBezTo>
                  <a:cubicBezTo>
                    <a:pt x="3154849" y="2394509"/>
                    <a:pt x="3137978" y="2377641"/>
                    <a:pt x="3115483" y="2372018"/>
                  </a:cubicBezTo>
                  <a:cubicBezTo>
                    <a:pt x="3112670" y="2372018"/>
                    <a:pt x="3112670" y="2369204"/>
                    <a:pt x="3112670" y="2369204"/>
                  </a:cubicBezTo>
                  <a:cubicBezTo>
                    <a:pt x="3112670" y="2366391"/>
                    <a:pt x="3115483" y="2366391"/>
                    <a:pt x="3115483" y="2366391"/>
                  </a:cubicBezTo>
                  <a:cubicBezTo>
                    <a:pt x="3137978" y="2360770"/>
                    <a:pt x="3154849" y="2343899"/>
                    <a:pt x="3163283" y="2318592"/>
                  </a:cubicBezTo>
                  <a:close/>
                  <a:moveTo>
                    <a:pt x="3005823" y="2318592"/>
                  </a:moveTo>
                  <a:cubicBezTo>
                    <a:pt x="3014257" y="2343899"/>
                    <a:pt x="3033942" y="2360770"/>
                    <a:pt x="3053626" y="2366391"/>
                  </a:cubicBezTo>
                  <a:cubicBezTo>
                    <a:pt x="3056436" y="2366391"/>
                    <a:pt x="3056436" y="2369204"/>
                    <a:pt x="3056436" y="2369204"/>
                  </a:cubicBezTo>
                  <a:cubicBezTo>
                    <a:pt x="3056436" y="2372018"/>
                    <a:pt x="3053626" y="2372018"/>
                    <a:pt x="3053626" y="2372018"/>
                  </a:cubicBezTo>
                  <a:cubicBezTo>
                    <a:pt x="3031128" y="2377641"/>
                    <a:pt x="3014257" y="2394509"/>
                    <a:pt x="3008634" y="2417006"/>
                  </a:cubicBezTo>
                  <a:cubicBezTo>
                    <a:pt x="3008634" y="2419817"/>
                    <a:pt x="3005823" y="2419817"/>
                    <a:pt x="3005823" y="2419817"/>
                  </a:cubicBezTo>
                  <a:cubicBezTo>
                    <a:pt x="3003010" y="2419817"/>
                    <a:pt x="3003010" y="2417006"/>
                    <a:pt x="3003010" y="2417006"/>
                  </a:cubicBezTo>
                  <a:cubicBezTo>
                    <a:pt x="2997390" y="2394509"/>
                    <a:pt x="2980516" y="2377641"/>
                    <a:pt x="2958021" y="2372018"/>
                  </a:cubicBezTo>
                  <a:cubicBezTo>
                    <a:pt x="2955211" y="2372018"/>
                    <a:pt x="2955211" y="2369204"/>
                    <a:pt x="2955211" y="2369204"/>
                  </a:cubicBezTo>
                  <a:cubicBezTo>
                    <a:pt x="2955211" y="2366391"/>
                    <a:pt x="2958021" y="2366391"/>
                    <a:pt x="2958021" y="2366391"/>
                  </a:cubicBezTo>
                  <a:cubicBezTo>
                    <a:pt x="2980516" y="2360770"/>
                    <a:pt x="2997390" y="2343899"/>
                    <a:pt x="3005823" y="2318592"/>
                  </a:cubicBezTo>
                  <a:close/>
                  <a:moveTo>
                    <a:pt x="2851172" y="2318592"/>
                  </a:moveTo>
                  <a:cubicBezTo>
                    <a:pt x="2859606" y="2343899"/>
                    <a:pt x="2876477" y="2360770"/>
                    <a:pt x="2898975" y="2366391"/>
                  </a:cubicBezTo>
                  <a:cubicBezTo>
                    <a:pt x="2901785" y="2366391"/>
                    <a:pt x="2901785" y="2369204"/>
                    <a:pt x="2901785" y="2369204"/>
                  </a:cubicBezTo>
                  <a:cubicBezTo>
                    <a:pt x="2901785" y="2372018"/>
                    <a:pt x="2898975" y="2372018"/>
                    <a:pt x="2898975" y="2372018"/>
                  </a:cubicBezTo>
                  <a:cubicBezTo>
                    <a:pt x="2876477" y="2377641"/>
                    <a:pt x="2859606" y="2394509"/>
                    <a:pt x="2853983" y="2417006"/>
                  </a:cubicBezTo>
                  <a:cubicBezTo>
                    <a:pt x="2853983" y="2419817"/>
                    <a:pt x="2851172" y="2419817"/>
                    <a:pt x="2851172" y="2419817"/>
                  </a:cubicBezTo>
                  <a:cubicBezTo>
                    <a:pt x="2848359" y="2419817"/>
                    <a:pt x="2848359" y="2417006"/>
                    <a:pt x="2848359" y="2417006"/>
                  </a:cubicBezTo>
                  <a:cubicBezTo>
                    <a:pt x="2842739" y="2394509"/>
                    <a:pt x="2825865" y="2377641"/>
                    <a:pt x="2803370" y="2372018"/>
                  </a:cubicBezTo>
                  <a:cubicBezTo>
                    <a:pt x="2800560" y="2372018"/>
                    <a:pt x="2800560" y="2369204"/>
                    <a:pt x="2800560" y="2369204"/>
                  </a:cubicBezTo>
                  <a:cubicBezTo>
                    <a:pt x="2800560" y="2366391"/>
                    <a:pt x="2803370" y="2366391"/>
                    <a:pt x="2803370" y="2366391"/>
                  </a:cubicBezTo>
                  <a:cubicBezTo>
                    <a:pt x="2825865" y="2360770"/>
                    <a:pt x="2842739" y="2343899"/>
                    <a:pt x="2851172" y="2318592"/>
                  </a:cubicBezTo>
                  <a:close/>
                  <a:moveTo>
                    <a:pt x="2696525" y="2318592"/>
                  </a:moveTo>
                  <a:cubicBezTo>
                    <a:pt x="2704959" y="2343899"/>
                    <a:pt x="2721830" y="2360770"/>
                    <a:pt x="2744328" y="2366391"/>
                  </a:cubicBezTo>
                  <a:cubicBezTo>
                    <a:pt x="2747138" y="2366391"/>
                    <a:pt x="2747138" y="2369204"/>
                    <a:pt x="2747138" y="2369204"/>
                  </a:cubicBezTo>
                  <a:cubicBezTo>
                    <a:pt x="2747138" y="2372018"/>
                    <a:pt x="2744328" y="2372018"/>
                    <a:pt x="2744328" y="2372018"/>
                  </a:cubicBezTo>
                  <a:cubicBezTo>
                    <a:pt x="2721830" y="2377641"/>
                    <a:pt x="2704959" y="2394509"/>
                    <a:pt x="2699336" y="2417006"/>
                  </a:cubicBezTo>
                  <a:cubicBezTo>
                    <a:pt x="2699336" y="2419817"/>
                    <a:pt x="2696525" y="2419817"/>
                    <a:pt x="2696525" y="2419817"/>
                  </a:cubicBezTo>
                  <a:cubicBezTo>
                    <a:pt x="2693712" y="2419817"/>
                    <a:pt x="2693712" y="2417006"/>
                    <a:pt x="2693712" y="2417006"/>
                  </a:cubicBezTo>
                  <a:cubicBezTo>
                    <a:pt x="2688092" y="2394509"/>
                    <a:pt x="2671218" y="2377641"/>
                    <a:pt x="2648723" y="2372018"/>
                  </a:cubicBezTo>
                  <a:cubicBezTo>
                    <a:pt x="2645913" y="2372018"/>
                    <a:pt x="2645913" y="2369204"/>
                    <a:pt x="2645913" y="2369204"/>
                  </a:cubicBezTo>
                  <a:cubicBezTo>
                    <a:pt x="2645913" y="2366391"/>
                    <a:pt x="2648723" y="2366391"/>
                    <a:pt x="2648723" y="2366391"/>
                  </a:cubicBezTo>
                  <a:cubicBezTo>
                    <a:pt x="2671218" y="2360770"/>
                    <a:pt x="2688092" y="2343899"/>
                    <a:pt x="2696525" y="2318592"/>
                  </a:cubicBezTo>
                  <a:close/>
                  <a:moveTo>
                    <a:pt x="2539061" y="2318592"/>
                  </a:moveTo>
                  <a:cubicBezTo>
                    <a:pt x="2547497" y="2343899"/>
                    <a:pt x="2567179" y="2360770"/>
                    <a:pt x="2586863" y="2366391"/>
                  </a:cubicBezTo>
                  <a:cubicBezTo>
                    <a:pt x="2589673" y="2366391"/>
                    <a:pt x="2589673" y="2369204"/>
                    <a:pt x="2589673" y="2369204"/>
                  </a:cubicBezTo>
                  <a:cubicBezTo>
                    <a:pt x="2589673" y="2372018"/>
                    <a:pt x="2586863" y="2372018"/>
                    <a:pt x="2586863" y="2372018"/>
                  </a:cubicBezTo>
                  <a:cubicBezTo>
                    <a:pt x="2564365" y="2377641"/>
                    <a:pt x="2547497" y="2394509"/>
                    <a:pt x="2541874" y="2417006"/>
                  </a:cubicBezTo>
                  <a:cubicBezTo>
                    <a:pt x="2541874" y="2419817"/>
                    <a:pt x="2539061" y="2419817"/>
                    <a:pt x="2539061" y="2419817"/>
                  </a:cubicBezTo>
                  <a:cubicBezTo>
                    <a:pt x="2536247" y="2419817"/>
                    <a:pt x="2536247" y="2417006"/>
                    <a:pt x="2536247" y="2417006"/>
                  </a:cubicBezTo>
                  <a:cubicBezTo>
                    <a:pt x="2530627" y="2394509"/>
                    <a:pt x="2513756" y="2377641"/>
                    <a:pt x="2491261" y="2372018"/>
                  </a:cubicBezTo>
                  <a:cubicBezTo>
                    <a:pt x="2488448" y="2372018"/>
                    <a:pt x="2488448" y="2369204"/>
                    <a:pt x="2488448" y="2369204"/>
                  </a:cubicBezTo>
                  <a:cubicBezTo>
                    <a:pt x="2488448" y="2366391"/>
                    <a:pt x="2491261" y="2366391"/>
                    <a:pt x="2491261" y="2366391"/>
                  </a:cubicBezTo>
                  <a:cubicBezTo>
                    <a:pt x="2513756" y="2360770"/>
                    <a:pt x="2530627" y="2343899"/>
                    <a:pt x="2539061" y="2318592"/>
                  </a:cubicBezTo>
                  <a:close/>
                  <a:moveTo>
                    <a:pt x="2384413" y="2318592"/>
                  </a:moveTo>
                  <a:cubicBezTo>
                    <a:pt x="2392849" y="2343899"/>
                    <a:pt x="2409717" y="2360770"/>
                    <a:pt x="2432215" y="2366391"/>
                  </a:cubicBezTo>
                  <a:cubicBezTo>
                    <a:pt x="2435025" y="2366391"/>
                    <a:pt x="2435025" y="2369204"/>
                    <a:pt x="2435025" y="2369204"/>
                  </a:cubicBezTo>
                  <a:cubicBezTo>
                    <a:pt x="2435025" y="2372018"/>
                    <a:pt x="2432215" y="2372018"/>
                    <a:pt x="2432215" y="2372018"/>
                  </a:cubicBezTo>
                  <a:cubicBezTo>
                    <a:pt x="2409717" y="2377641"/>
                    <a:pt x="2392849" y="2394509"/>
                    <a:pt x="2387226" y="2417006"/>
                  </a:cubicBezTo>
                  <a:cubicBezTo>
                    <a:pt x="2387226" y="2419817"/>
                    <a:pt x="2384413" y="2419817"/>
                    <a:pt x="2384413" y="2419817"/>
                  </a:cubicBezTo>
                  <a:cubicBezTo>
                    <a:pt x="2381599" y="2419817"/>
                    <a:pt x="2381599" y="2417006"/>
                    <a:pt x="2381599" y="2417006"/>
                  </a:cubicBezTo>
                  <a:cubicBezTo>
                    <a:pt x="2375979" y="2394509"/>
                    <a:pt x="2359108" y="2377641"/>
                    <a:pt x="2336613" y="2372018"/>
                  </a:cubicBezTo>
                  <a:cubicBezTo>
                    <a:pt x="2333800" y="2372018"/>
                    <a:pt x="2333800" y="2369204"/>
                    <a:pt x="2333800" y="2369204"/>
                  </a:cubicBezTo>
                  <a:cubicBezTo>
                    <a:pt x="2333800" y="2366391"/>
                    <a:pt x="2336613" y="2366391"/>
                    <a:pt x="2336613" y="2366391"/>
                  </a:cubicBezTo>
                  <a:cubicBezTo>
                    <a:pt x="2359108" y="2360770"/>
                    <a:pt x="2375979" y="2343899"/>
                    <a:pt x="2384413" y="2318592"/>
                  </a:cubicBezTo>
                  <a:close/>
                  <a:moveTo>
                    <a:pt x="2229761" y="2318592"/>
                  </a:moveTo>
                  <a:cubicBezTo>
                    <a:pt x="2238198" y="2343899"/>
                    <a:pt x="2255066" y="2360770"/>
                    <a:pt x="2277564" y="2366391"/>
                  </a:cubicBezTo>
                  <a:cubicBezTo>
                    <a:pt x="2280374" y="2366391"/>
                    <a:pt x="2280374" y="2369204"/>
                    <a:pt x="2280374" y="2369204"/>
                  </a:cubicBezTo>
                  <a:cubicBezTo>
                    <a:pt x="2280374" y="2372018"/>
                    <a:pt x="2277564" y="2372018"/>
                    <a:pt x="2277564" y="2372018"/>
                  </a:cubicBezTo>
                  <a:cubicBezTo>
                    <a:pt x="2255066" y="2377641"/>
                    <a:pt x="2238198" y="2394509"/>
                    <a:pt x="2232575" y="2417006"/>
                  </a:cubicBezTo>
                  <a:cubicBezTo>
                    <a:pt x="2232575" y="2419817"/>
                    <a:pt x="2229761" y="2419817"/>
                    <a:pt x="2229761" y="2419817"/>
                  </a:cubicBezTo>
                  <a:cubicBezTo>
                    <a:pt x="2226948" y="2419817"/>
                    <a:pt x="2226948" y="2417006"/>
                    <a:pt x="2226948" y="2417006"/>
                  </a:cubicBezTo>
                  <a:cubicBezTo>
                    <a:pt x="2221328" y="2394509"/>
                    <a:pt x="2204457" y="2377641"/>
                    <a:pt x="2181962" y="2372018"/>
                  </a:cubicBezTo>
                  <a:cubicBezTo>
                    <a:pt x="2179149" y="2372018"/>
                    <a:pt x="2179149" y="2369204"/>
                    <a:pt x="2179149" y="2369204"/>
                  </a:cubicBezTo>
                  <a:cubicBezTo>
                    <a:pt x="2179149" y="2366391"/>
                    <a:pt x="2181962" y="2366391"/>
                    <a:pt x="2181962" y="2366391"/>
                  </a:cubicBezTo>
                  <a:cubicBezTo>
                    <a:pt x="2204457" y="2360770"/>
                    <a:pt x="2221328" y="2343899"/>
                    <a:pt x="2229761" y="2318592"/>
                  </a:cubicBezTo>
                  <a:close/>
                  <a:moveTo>
                    <a:pt x="2075115" y="2318592"/>
                  </a:moveTo>
                  <a:cubicBezTo>
                    <a:pt x="2080738" y="2343899"/>
                    <a:pt x="2100419" y="2360770"/>
                    <a:pt x="2122917" y="2366391"/>
                  </a:cubicBezTo>
                  <a:cubicBezTo>
                    <a:pt x="2125727" y="2366391"/>
                    <a:pt x="2125727" y="2369204"/>
                    <a:pt x="2125727" y="2369204"/>
                  </a:cubicBezTo>
                  <a:cubicBezTo>
                    <a:pt x="2125727" y="2372018"/>
                    <a:pt x="2122917" y="2372018"/>
                    <a:pt x="2122917" y="2372018"/>
                  </a:cubicBezTo>
                  <a:cubicBezTo>
                    <a:pt x="2100419" y="2377641"/>
                    <a:pt x="2083551" y="2394509"/>
                    <a:pt x="2077928" y="2417006"/>
                  </a:cubicBezTo>
                  <a:cubicBezTo>
                    <a:pt x="2077928" y="2419817"/>
                    <a:pt x="2075115" y="2419817"/>
                    <a:pt x="2075115" y="2419817"/>
                  </a:cubicBezTo>
                  <a:cubicBezTo>
                    <a:pt x="2072301" y="2419817"/>
                    <a:pt x="2072301" y="2417006"/>
                    <a:pt x="2072301" y="2417006"/>
                  </a:cubicBezTo>
                  <a:cubicBezTo>
                    <a:pt x="2066681" y="2394509"/>
                    <a:pt x="2049810" y="2377641"/>
                    <a:pt x="2027315" y="2372018"/>
                  </a:cubicBezTo>
                  <a:cubicBezTo>
                    <a:pt x="2024502" y="2372018"/>
                    <a:pt x="2024502" y="2369204"/>
                    <a:pt x="2024502" y="2369204"/>
                  </a:cubicBezTo>
                  <a:cubicBezTo>
                    <a:pt x="2024502" y="2366391"/>
                    <a:pt x="2027315" y="2366391"/>
                    <a:pt x="2027315" y="2366391"/>
                  </a:cubicBezTo>
                  <a:cubicBezTo>
                    <a:pt x="2049810" y="2360770"/>
                    <a:pt x="2066681" y="2343899"/>
                    <a:pt x="2075115" y="2318592"/>
                  </a:cubicBezTo>
                  <a:close/>
                  <a:moveTo>
                    <a:pt x="1917652" y="2318592"/>
                  </a:moveTo>
                  <a:cubicBezTo>
                    <a:pt x="1926086" y="2343899"/>
                    <a:pt x="1942957" y="2360770"/>
                    <a:pt x="1965455" y="2366391"/>
                  </a:cubicBezTo>
                  <a:cubicBezTo>
                    <a:pt x="1968265" y="2366391"/>
                    <a:pt x="1968265" y="2369204"/>
                    <a:pt x="1968265" y="2369204"/>
                  </a:cubicBezTo>
                  <a:cubicBezTo>
                    <a:pt x="1968265" y="2372018"/>
                    <a:pt x="1965455" y="2372018"/>
                    <a:pt x="1965455" y="2372018"/>
                  </a:cubicBezTo>
                  <a:cubicBezTo>
                    <a:pt x="1942957" y="2377641"/>
                    <a:pt x="1926086" y="2394509"/>
                    <a:pt x="1920463" y="2417006"/>
                  </a:cubicBezTo>
                  <a:cubicBezTo>
                    <a:pt x="1920463" y="2419817"/>
                    <a:pt x="1917652" y="2419817"/>
                    <a:pt x="1917652" y="2419817"/>
                  </a:cubicBezTo>
                  <a:cubicBezTo>
                    <a:pt x="1914839" y="2419817"/>
                    <a:pt x="1914839" y="2417006"/>
                    <a:pt x="1914839" y="2417006"/>
                  </a:cubicBezTo>
                  <a:cubicBezTo>
                    <a:pt x="1909219" y="2394509"/>
                    <a:pt x="1892345" y="2377641"/>
                    <a:pt x="1869850" y="2372018"/>
                  </a:cubicBezTo>
                  <a:cubicBezTo>
                    <a:pt x="1867040" y="2372018"/>
                    <a:pt x="1867040" y="2369204"/>
                    <a:pt x="1867040" y="2369204"/>
                  </a:cubicBezTo>
                  <a:cubicBezTo>
                    <a:pt x="1867040" y="2366391"/>
                    <a:pt x="1869850" y="2366391"/>
                    <a:pt x="1869850" y="2366391"/>
                  </a:cubicBezTo>
                  <a:cubicBezTo>
                    <a:pt x="1892345" y="2360770"/>
                    <a:pt x="1909219" y="2343899"/>
                    <a:pt x="1917652" y="2318592"/>
                  </a:cubicBezTo>
                  <a:close/>
                  <a:moveTo>
                    <a:pt x="1763004" y="2318592"/>
                  </a:moveTo>
                  <a:cubicBezTo>
                    <a:pt x="1771438" y="2343899"/>
                    <a:pt x="1788309" y="2360770"/>
                    <a:pt x="1810807" y="2366391"/>
                  </a:cubicBezTo>
                  <a:cubicBezTo>
                    <a:pt x="1813617" y="2366391"/>
                    <a:pt x="1813617" y="2369204"/>
                    <a:pt x="1813617" y="2369204"/>
                  </a:cubicBezTo>
                  <a:cubicBezTo>
                    <a:pt x="1813617" y="2372018"/>
                    <a:pt x="1810807" y="2372018"/>
                    <a:pt x="1810807" y="2372018"/>
                  </a:cubicBezTo>
                  <a:cubicBezTo>
                    <a:pt x="1788309" y="2377641"/>
                    <a:pt x="1771438" y="2394509"/>
                    <a:pt x="1765815" y="2417006"/>
                  </a:cubicBezTo>
                  <a:cubicBezTo>
                    <a:pt x="1765815" y="2419817"/>
                    <a:pt x="1763004" y="2419817"/>
                    <a:pt x="1763004" y="2419817"/>
                  </a:cubicBezTo>
                  <a:cubicBezTo>
                    <a:pt x="1760191" y="2419817"/>
                    <a:pt x="1760191" y="2417006"/>
                    <a:pt x="1760191" y="2417006"/>
                  </a:cubicBezTo>
                  <a:cubicBezTo>
                    <a:pt x="1754571" y="2394509"/>
                    <a:pt x="1737697" y="2377641"/>
                    <a:pt x="1715202" y="2372018"/>
                  </a:cubicBezTo>
                  <a:cubicBezTo>
                    <a:pt x="1712392" y="2372018"/>
                    <a:pt x="1712392" y="2369204"/>
                    <a:pt x="1712392" y="2369204"/>
                  </a:cubicBezTo>
                  <a:cubicBezTo>
                    <a:pt x="1712392" y="2366391"/>
                    <a:pt x="1715202" y="2366391"/>
                    <a:pt x="1715202" y="2366391"/>
                  </a:cubicBezTo>
                  <a:cubicBezTo>
                    <a:pt x="1737697" y="2360770"/>
                    <a:pt x="1754571" y="2343899"/>
                    <a:pt x="1763004" y="2318592"/>
                  </a:cubicBezTo>
                  <a:close/>
                  <a:moveTo>
                    <a:pt x="1608353" y="2318592"/>
                  </a:moveTo>
                  <a:cubicBezTo>
                    <a:pt x="1613977" y="2343899"/>
                    <a:pt x="1633658" y="2360770"/>
                    <a:pt x="1656156" y="2366391"/>
                  </a:cubicBezTo>
                  <a:cubicBezTo>
                    <a:pt x="1658966" y="2366391"/>
                    <a:pt x="1658966" y="2369204"/>
                    <a:pt x="1658966" y="2369204"/>
                  </a:cubicBezTo>
                  <a:cubicBezTo>
                    <a:pt x="1658966" y="2372018"/>
                    <a:pt x="1656156" y="2372018"/>
                    <a:pt x="1656156" y="2372018"/>
                  </a:cubicBezTo>
                  <a:cubicBezTo>
                    <a:pt x="1633658" y="2377641"/>
                    <a:pt x="1616787" y="2394509"/>
                    <a:pt x="1611164" y="2417006"/>
                  </a:cubicBezTo>
                  <a:cubicBezTo>
                    <a:pt x="1611164" y="2419817"/>
                    <a:pt x="1608353" y="2419817"/>
                    <a:pt x="1608353" y="2419817"/>
                  </a:cubicBezTo>
                  <a:cubicBezTo>
                    <a:pt x="1605540" y="2419817"/>
                    <a:pt x="1605540" y="2417006"/>
                    <a:pt x="1605540" y="2417006"/>
                  </a:cubicBezTo>
                  <a:cubicBezTo>
                    <a:pt x="1599920" y="2394509"/>
                    <a:pt x="1583046" y="2377641"/>
                    <a:pt x="1560551" y="2372018"/>
                  </a:cubicBezTo>
                  <a:cubicBezTo>
                    <a:pt x="1557741" y="2372018"/>
                    <a:pt x="1557741" y="2369204"/>
                    <a:pt x="1557741" y="2369204"/>
                  </a:cubicBezTo>
                  <a:cubicBezTo>
                    <a:pt x="1557741" y="2366391"/>
                    <a:pt x="1560551" y="2366391"/>
                    <a:pt x="1560551" y="2366391"/>
                  </a:cubicBezTo>
                  <a:cubicBezTo>
                    <a:pt x="1583046" y="2360770"/>
                    <a:pt x="1599920" y="2343899"/>
                    <a:pt x="1608353" y="2318592"/>
                  </a:cubicBezTo>
                  <a:close/>
                  <a:moveTo>
                    <a:pt x="1450892" y="2318592"/>
                  </a:moveTo>
                  <a:cubicBezTo>
                    <a:pt x="1459326" y="2343899"/>
                    <a:pt x="1476197" y="2360770"/>
                    <a:pt x="1498695" y="2366391"/>
                  </a:cubicBezTo>
                  <a:cubicBezTo>
                    <a:pt x="1501505" y="2366391"/>
                    <a:pt x="1501505" y="2369204"/>
                    <a:pt x="1501505" y="2369204"/>
                  </a:cubicBezTo>
                  <a:cubicBezTo>
                    <a:pt x="1501505" y="2372018"/>
                    <a:pt x="1498695" y="2372018"/>
                    <a:pt x="1498695" y="2372018"/>
                  </a:cubicBezTo>
                  <a:cubicBezTo>
                    <a:pt x="1476197" y="2377641"/>
                    <a:pt x="1459326" y="2394509"/>
                    <a:pt x="1453706" y="2417006"/>
                  </a:cubicBezTo>
                  <a:cubicBezTo>
                    <a:pt x="1453706" y="2419817"/>
                    <a:pt x="1450892" y="2419817"/>
                    <a:pt x="1450892" y="2419817"/>
                  </a:cubicBezTo>
                  <a:cubicBezTo>
                    <a:pt x="1448079" y="2419817"/>
                    <a:pt x="1448079" y="2417006"/>
                    <a:pt x="1448079" y="2417006"/>
                  </a:cubicBezTo>
                  <a:cubicBezTo>
                    <a:pt x="1442458" y="2394509"/>
                    <a:pt x="1425587" y="2377641"/>
                    <a:pt x="1403090" y="2372018"/>
                  </a:cubicBezTo>
                  <a:cubicBezTo>
                    <a:pt x="1400280" y="2372018"/>
                    <a:pt x="1400280" y="2369204"/>
                    <a:pt x="1400280" y="2369204"/>
                  </a:cubicBezTo>
                  <a:cubicBezTo>
                    <a:pt x="1400280" y="2366391"/>
                    <a:pt x="1403090" y="2366391"/>
                    <a:pt x="1403090" y="2366391"/>
                  </a:cubicBezTo>
                  <a:cubicBezTo>
                    <a:pt x="1425587" y="2360770"/>
                    <a:pt x="1442458" y="2343899"/>
                    <a:pt x="1450892" y="2318592"/>
                  </a:cubicBezTo>
                  <a:close/>
                  <a:moveTo>
                    <a:pt x="1296244" y="2318592"/>
                  </a:moveTo>
                  <a:cubicBezTo>
                    <a:pt x="1304678" y="2343899"/>
                    <a:pt x="1321549" y="2360770"/>
                    <a:pt x="1344046" y="2366391"/>
                  </a:cubicBezTo>
                  <a:cubicBezTo>
                    <a:pt x="1346857" y="2366391"/>
                    <a:pt x="1346857" y="2369204"/>
                    <a:pt x="1346857" y="2369204"/>
                  </a:cubicBezTo>
                  <a:cubicBezTo>
                    <a:pt x="1346857" y="2372018"/>
                    <a:pt x="1344046" y="2372018"/>
                    <a:pt x="1344046" y="2372018"/>
                  </a:cubicBezTo>
                  <a:cubicBezTo>
                    <a:pt x="1321549" y="2377641"/>
                    <a:pt x="1304678" y="2394509"/>
                    <a:pt x="1299058" y="2417006"/>
                  </a:cubicBezTo>
                  <a:cubicBezTo>
                    <a:pt x="1299058" y="2419817"/>
                    <a:pt x="1296244" y="2419817"/>
                    <a:pt x="1296244" y="2419817"/>
                  </a:cubicBezTo>
                  <a:cubicBezTo>
                    <a:pt x="1293431" y="2419817"/>
                    <a:pt x="1293431" y="2417006"/>
                    <a:pt x="1293431" y="2417006"/>
                  </a:cubicBezTo>
                  <a:cubicBezTo>
                    <a:pt x="1287810" y="2394509"/>
                    <a:pt x="1270939" y="2377641"/>
                    <a:pt x="1248442" y="2372018"/>
                  </a:cubicBezTo>
                  <a:cubicBezTo>
                    <a:pt x="1245632" y="2372018"/>
                    <a:pt x="1245632" y="2369204"/>
                    <a:pt x="1245632" y="2369204"/>
                  </a:cubicBezTo>
                  <a:cubicBezTo>
                    <a:pt x="1245632" y="2366391"/>
                    <a:pt x="1248442" y="2366391"/>
                    <a:pt x="1248442" y="2366391"/>
                  </a:cubicBezTo>
                  <a:cubicBezTo>
                    <a:pt x="1270939" y="2360770"/>
                    <a:pt x="1287810" y="2343899"/>
                    <a:pt x="1296244" y="2318592"/>
                  </a:cubicBezTo>
                  <a:close/>
                  <a:moveTo>
                    <a:pt x="1141593" y="2318592"/>
                  </a:moveTo>
                  <a:cubicBezTo>
                    <a:pt x="1150027" y="2343899"/>
                    <a:pt x="1166898" y="2360770"/>
                    <a:pt x="1189395" y="2366391"/>
                  </a:cubicBezTo>
                  <a:cubicBezTo>
                    <a:pt x="1192206" y="2366391"/>
                    <a:pt x="1192206" y="2369204"/>
                    <a:pt x="1192206" y="2369204"/>
                  </a:cubicBezTo>
                  <a:cubicBezTo>
                    <a:pt x="1192206" y="2372018"/>
                    <a:pt x="1189395" y="2372018"/>
                    <a:pt x="1189395" y="2372018"/>
                  </a:cubicBezTo>
                  <a:cubicBezTo>
                    <a:pt x="1166898" y="2377641"/>
                    <a:pt x="1150027" y="2394509"/>
                    <a:pt x="1144407" y="2417006"/>
                  </a:cubicBezTo>
                  <a:cubicBezTo>
                    <a:pt x="1144407" y="2419817"/>
                    <a:pt x="1141593" y="2419817"/>
                    <a:pt x="1141593" y="2419817"/>
                  </a:cubicBezTo>
                  <a:cubicBezTo>
                    <a:pt x="1138780" y="2419817"/>
                    <a:pt x="1138780" y="2417006"/>
                    <a:pt x="1138780" y="2417006"/>
                  </a:cubicBezTo>
                  <a:cubicBezTo>
                    <a:pt x="1133159" y="2394509"/>
                    <a:pt x="1116288" y="2377641"/>
                    <a:pt x="1093791" y="2372018"/>
                  </a:cubicBezTo>
                  <a:cubicBezTo>
                    <a:pt x="1090981" y="2372018"/>
                    <a:pt x="1090981" y="2369204"/>
                    <a:pt x="1090981" y="2369204"/>
                  </a:cubicBezTo>
                  <a:cubicBezTo>
                    <a:pt x="1090981" y="2366391"/>
                    <a:pt x="1093791" y="2366391"/>
                    <a:pt x="1093791" y="2366391"/>
                  </a:cubicBezTo>
                  <a:cubicBezTo>
                    <a:pt x="1116288" y="2360770"/>
                    <a:pt x="1133159" y="2343899"/>
                    <a:pt x="1141593" y="2318592"/>
                  </a:cubicBezTo>
                  <a:close/>
                  <a:moveTo>
                    <a:pt x="984132" y="2318592"/>
                  </a:moveTo>
                  <a:cubicBezTo>
                    <a:pt x="992566" y="2343899"/>
                    <a:pt x="1009437" y="2360770"/>
                    <a:pt x="1031934" y="2366391"/>
                  </a:cubicBezTo>
                  <a:cubicBezTo>
                    <a:pt x="1034745" y="2366391"/>
                    <a:pt x="1034745" y="2369204"/>
                    <a:pt x="1034745" y="2369204"/>
                  </a:cubicBezTo>
                  <a:cubicBezTo>
                    <a:pt x="1034745" y="2372018"/>
                    <a:pt x="1031934" y="2372018"/>
                    <a:pt x="1031934" y="2372018"/>
                  </a:cubicBezTo>
                  <a:cubicBezTo>
                    <a:pt x="1009437" y="2377641"/>
                    <a:pt x="992566" y="2394509"/>
                    <a:pt x="986946" y="2417006"/>
                  </a:cubicBezTo>
                  <a:cubicBezTo>
                    <a:pt x="986946" y="2419817"/>
                    <a:pt x="984132" y="2419817"/>
                    <a:pt x="984132" y="2419817"/>
                  </a:cubicBezTo>
                  <a:cubicBezTo>
                    <a:pt x="981319" y="2419817"/>
                    <a:pt x="981319" y="2417006"/>
                    <a:pt x="981319" y="2417006"/>
                  </a:cubicBezTo>
                  <a:cubicBezTo>
                    <a:pt x="975698" y="2394509"/>
                    <a:pt x="958827" y="2377641"/>
                    <a:pt x="936330" y="2372018"/>
                  </a:cubicBezTo>
                  <a:cubicBezTo>
                    <a:pt x="933520" y="2372018"/>
                    <a:pt x="933520" y="2369204"/>
                    <a:pt x="933520" y="2369204"/>
                  </a:cubicBezTo>
                  <a:cubicBezTo>
                    <a:pt x="933520" y="2366391"/>
                    <a:pt x="936330" y="2366391"/>
                    <a:pt x="936330" y="2366391"/>
                  </a:cubicBezTo>
                  <a:cubicBezTo>
                    <a:pt x="958827" y="2360770"/>
                    <a:pt x="975698" y="2343899"/>
                    <a:pt x="984132" y="2318592"/>
                  </a:cubicBezTo>
                  <a:close/>
                  <a:moveTo>
                    <a:pt x="829484" y="2318592"/>
                  </a:moveTo>
                  <a:cubicBezTo>
                    <a:pt x="837918" y="2343899"/>
                    <a:pt x="854789" y="2360770"/>
                    <a:pt x="877286" y="2366391"/>
                  </a:cubicBezTo>
                  <a:cubicBezTo>
                    <a:pt x="880097" y="2366391"/>
                    <a:pt x="880097" y="2369204"/>
                    <a:pt x="880097" y="2369204"/>
                  </a:cubicBezTo>
                  <a:cubicBezTo>
                    <a:pt x="880097" y="2372018"/>
                    <a:pt x="877286" y="2372018"/>
                    <a:pt x="877286" y="2372018"/>
                  </a:cubicBezTo>
                  <a:cubicBezTo>
                    <a:pt x="854789" y="2377641"/>
                    <a:pt x="837918" y="2394509"/>
                    <a:pt x="832298" y="2417006"/>
                  </a:cubicBezTo>
                  <a:cubicBezTo>
                    <a:pt x="832298" y="2419817"/>
                    <a:pt x="829484" y="2419817"/>
                    <a:pt x="829484" y="2419817"/>
                  </a:cubicBezTo>
                  <a:cubicBezTo>
                    <a:pt x="826671" y="2419817"/>
                    <a:pt x="826671" y="2417006"/>
                    <a:pt x="826671" y="2417006"/>
                  </a:cubicBezTo>
                  <a:cubicBezTo>
                    <a:pt x="821050" y="2394509"/>
                    <a:pt x="804179" y="2377641"/>
                    <a:pt x="781682" y="2372018"/>
                  </a:cubicBezTo>
                  <a:cubicBezTo>
                    <a:pt x="778872" y="2372018"/>
                    <a:pt x="778872" y="2369204"/>
                    <a:pt x="778872" y="2369204"/>
                  </a:cubicBezTo>
                  <a:cubicBezTo>
                    <a:pt x="778872" y="2366391"/>
                    <a:pt x="781682" y="2366391"/>
                    <a:pt x="781682" y="2366391"/>
                  </a:cubicBezTo>
                  <a:cubicBezTo>
                    <a:pt x="804179" y="2360770"/>
                    <a:pt x="821050" y="2343899"/>
                    <a:pt x="829484" y="2318592"/>
                  </a:cubicBezTo>
                  <a:close/>
                  <a:moveTo>
                    <a:pt x="674833" y="2318592"/>
                  </a:moveTo>
                  <a:cubicBezTo>
                    <a:pt x="683267" y="2343899"/>
                    <a:pt x="700138" y="2360770"/>
                    <a:pt x="722635" y="2366391"/>
                  </a:cubicBezTo>
                  <a:cubicBezTo>
                    <a:pt x="725446" y="2366391"/>
                    <a:pt x="725446" y="2369204"/>
                    <a:pt x="725446" y="2369204"/>
                  </a:cubicBezTo>
                  <a:cubicBezTo>
                    <a:pt x="725446" y="2372018"/>
                    <a:pt x="722635" y="2372018"/>
                    <a:pt x="722635" y="2372018"/>
                  </a:cubicBezTo>
                  <a:cubicBezTo>
                    <a:pt x="700138" y="2377641"/>
                    <a:pt x="683267" y="2394509"/>
                    <a:pt x="677647" y="2417006"/>
                  </a:cubicBezTo>
                  <a:cubicBezTo>
                    <a:pt x="677647" y="2419817"/>
                    <a:pt x="674833" y="2419817"/>
                    <a:pt x="674833" y="2419817"/>
                  </a:cubicBezTo>
                  <a:cubicBezTo>
                    <a:pt x="672020" y="2419817"/>
                    <a:pt x="672020" y="2417006"/>
                    <a:pt x="672020" y="2417006"/>
                  </a:cubicBezTo>
                  <a:cubicBezTo>
                    <a:pt x="666399" y="2394509"/>
                    <a:pt x="649528" y="2377641"/>
                    <a:pt x="627031" y="2372018"/>
                  </a:cubicBezTo>
                  <a:cubicBezTo>
                    <a:pt x="624221" y="2372018"/>
                    <a:pt x="624221" y="2369204"/>
                    <a:pt x="624221" y="2369204"/>
                  </a:cubicBezTo>
                  <a:cubicBezTo>
                    <a:pt x="624221" y="2366391"/>
                    <a:pt x="627031" y="2366391"/>
                    <a:pt x="627031" y="2366391"/>
                  </a:cubicBezTo>
                  <a:cubicBezTo>
                    <a:pt x="649528" y="2360770"/>
                    <a:pt x="666399" y="2343899"/>
                    <a:pt x="674833" y="2318592"/>
                  </a:cubicBezTo>
                  <a:close/>
                  <a:moveTo>
                    <a:pt x="517372" y="2318592"/>
                  </a:moveTo>
                  <a:cubicBezTo>
                    <a:pt x="525806" y="2343899"/>
                    <a:pt x="542677" y="2360770"/>
                    <a:pt x="565174" y="2366391"/>
                  </a:cubicBezTo>
                  <a:cubicBezTo>
                    <a:pt x="567985" y="2366391"/>
                    <a:pt x="567985" y="2369204"/>
                    <a:pt x="567985" y="2369204"/>
                  </a:cubicBezTo>
                  <a:cubicBezTo>
                    <a:pt x="567985" y="2372018"/>
                    <a:pt x="565174" y="2372018"/>
                    <a:pt x="565174" y="2372018"/>
                  </a:cubicBezTo>
                  <a:cubicBezTo>
                    <a:pt x="542677" y="2377641"/>
                    <a:pt x="525806" y="2394509"/>
                    <a:pt x="520183" y="2417006"/>
                  </a:cubicBezTo>
                  <a:cubicBezTo>
                    <a:pt x="520183" y="2419817"/>
                    <a:pt x="517372" y="2419817"/>
                    <a:pt x="517372" y="2419817"/>
                  </a:cubicBezTo>
                  <a:cubicBezTo>
                    <a:pt x="514559" y="2419817"/>
                    <a:pt x="514559" y="2417006"/>
                    <a:pt x="514559" y="2417006"/>
                  </a:cubicBezTo>
                  <a:cubicBezTo>
                    <a:pt x="508938" y="2394509"/>
                    <a:pt x="492065" y="2377641"/>
                    <a:pt x="469570" y="2372018"/>
                  </a:cubicBezTo>
                  <a:cubicBezTo>
                    <a:pt x="466760" y="2372018"/>
                    <a:pt x="466760" y="2369204"/>
                    <a:pt x="466760" y="2369204"/>
                  </a:cubicBezTo>
                  <a:cubicBezTo>
                    <a:pt x="466760" y="2366391"/>
                    <a:pt x="469570" y="2366391"/>
                    <a:pt x="469570" y="2366391"/>
                  </a:cubicBezTo>
                  <a:cubicBezTo>
                    <a:pt x="492065" y="2360770"/>
                    <a:pt x="508938" y="2343899"/>
                    <a:pt x="517372" y="2318592"/>
                  </a:cubicBezTo>
                  <a:close/>
                  <a:moveTo>
                    <a:pt x="362724" y="2318592"/>
                  </a:moveTo>
                  <a:cubicBezTo>
                    <a:pt x="371158" y="2343899"/>
                    <a:pt x="388029" y="2360770"/>
                    <a:pt x="410526" y="2366391"/>
                  </a:cubicBezTo>
                  <a:cubicBezTo>
                    <a:pt x="413337" y="2366391"/>
                    <a:pt x="413337" y="2369204"/>
                    <a:pt x="413337" y="2369204"/>
                  </a:cubicBezTo>
                  <a:cubicBezTo>
                    <a:pt x="413337" y="2372018"/>
                    <a:pt x="410526" y="2372018"/>
                    <a:pt x="410526" y="2372018"/>
                  </a:cubicBezTo>
                  <a:cubicBezTo>
                    <a:pt x="388029" y="2377641"/>
                    <a:pt x="371158" y="2394509"/>
                    <a:pt x="365535" y="2417006"/>
                  </a:cubicBezTo>
                  <a:cubicBezTo>
                    <a:pt x="365535" y="2419817"/>
                    <a:pt x="362724" y="2419817"/>
                    <a:pt x="362724" y="2419817"/>
                  </a:cubicBezTo>
                  <a:cubicBezTo>
                    <a:pt x="359911" y="2419817"/>
                    <a:pt x="359911" y="2417006"/>
                    <a:pt x="359911" y="2417006"/>
                  </a:cubicBezTo>
                  <a:cubicBezTo>
                    <a:pt x="354290" y="2394509"/>
                    <a:pt x="337417" y="2377641"/>
                    <a:pt x="314922" y="2372018"/>
                  </a:cubicBezTo>
                  <a:cubicBezTo>
                    <a:pt x="312112" y="2372018"/>
                    <a:pt x="312112" y="2369204"/>
                    <a:pt x="312112" y="2369204"/>
                  </a:cubicBezTo>
                  <a:cubicBezTo>
                    <a:pt x="312112" y="2366391"/>
                    <a:pt x="314922" y="2366391"/>
                    <a:pt x="314922" y="2366391"/>
                  </a:cubicBezTo>
                  <a:cubicBezTo>
                    <a:pt x="337417" y="2360770"/>
                    <a:pt x="354290" y="2343899"/>
                    <a:pt x="362724" y="2318592"/>
                  </a:cubicBezTo>
                  <a:close/>
                  <a:moveTo>
                    <a:pt x="208073" y="2318592"/>
                  </a:moveTo>
                  <a:cubicBezTo>
                    <a:pt x="216507" y="2343899"/>
                    <a:pt x="233378" y="2360770"/>
                    <a:pt x="255875" y="2366391"/>
                  </a:cubicBezTo>
                  <a:cubicBezTo>
                    <a:pt x="258686" y="2366391"/>
                    <a:pt x="258686" y="2369204"/>
                    <a:pt x="258686" y="2369204"/>
                  </a:cubicBezTo>
                  <a:cubicBezTo>
                    <a:pt x="258686" y="2372018"/>
                    <a:pt x="255875" y="2372018"/>
                    <a:pt x="255875" y="2372018"/>
                  </a:cubicBezTo>
                  <a:cubicBezTo>
                    <a:pt x="233378" y="2377641"/>
                    <a:pt x="216507" y="2394509"/>
                    <a:pt x="210884" y="2417006"/>
                  </a:cubicBezTo>
                  <a:cubicBezTo>
                    <a:pt x="210884" y="2419817"/>
                    <a:pt x="208073" y="2419817"/>
                    <a:pt x="208073" y="2419817"/>
                  </a:cubicBezTo>
                  <a:cubicBezTo>
                    <a:pt x="205260" y="2419817"/>
                    <a:pt x="205260" y="2417006"/>
                    <a:pt x="205260" y="2417006"/>
                  </a:cubicBezTo>
                  <a:cubicBezTo>
                    <a:pt x="199639" y="2394509"/>
                    <a:pt x="182766" y="2377641"/>
                    <a:pt x="160271" y="2372018"/>
                  </a:cubicBezTo>
                  <a:cubicBezTo>
                    <a:pt x="157461" y="2372018"/>
                    <a:pt x="157461" y="2369204"/>
                    <a:pt x="157461" y="2369204"/>
                  </a:cubicBezTo>
                  <a:cubicBezTo>
                    <a:pt x="157461" y="2366391"/>
                    <a:pt x="160271" y="2366391"/>
                    <a:pt x="160271" y="2366391"/>
                  </a:cubicBezTo>
                  <a:cubicBezTo>
                    <a:pt x="182766" y="2360770"/>
                    <a:pt x="199639" y="2343899"/>
                    <a:pt x="208073" y="2318592"/>
                  </a:cubicBezTo>
                  <a:close/>
                  <a:moveTo>
                    <a:pt x="50612" y="2318592"/>
                  </a:moveTo>
                  <a:cubicBezTo>
                    <a:pt x="59049" y="2343899"/>
                    <a:pt x="75920" y="2360770"/>
                    <a:pt x="98414" y="2366391"/>
                  </a:cubicBezTo>
                  <a:cubicBezTo>
                    <a:pt x="101225" y="2366391"/>
                    <a:pt x="101225" y="2369204"/>
                    <a:pt x="101225" y="2369204"/>
                  </a:cubicBezTo>
                  <a:cubicBezTo>
                    <a:pt x="101225" y="2372018"/>
                    <a:pt x="98414" y="2372018"/>
                    <a:pt x="98414" y="2372018"/>
                  </a:cubicBezTo>
                  <a:cubicBezTo>
                    <a:pt x="75920" y="2377641"/>
                    <a:pt x="59049" y="2394509"/>
                    <a:pt x="53426" y="2417006"/>
                  </a:cubicBezTo>
                  <a:cubicBezTo>
                    <a:pt x="53426" y="2419817"/>
                    <a:pt x="50612" y="2419817"/>
                    <a:pt x="50612" y="2419817"/>
                  </a:cubicBezTo>
                  <a:cubicBezTo>
                    <a:pt x="47802" y="2419817"/>
                    <a:pt x="47802" y="2417006"/>
                    <a:pt x="47802" y="2417006"/>
                  </a:cubicBezTo>
                  <a:cubicBezTo>
                    <a:pt x="42178" y="2394509"/>
                    <a:pt x="25307" y="2377641"/>
                    <a:pt x="2813" y="2372018"/>
                  </a:cubicBezTo>
                  <a:cubicBezTo>
                    <a:pt x="0" y="2372018"/>
                    <a:pt x="0" y="2369204"/>
                    <a:pt x="0" y="2369204"/>
                  </a:cubicBezTo>
                  <a:cubicBezTo>
                    <a:pt x="0" y="2366391"/>
                    <a:pt x="2813" y="2366391"/>
                    <a:pt x="2813" y="2366391"/>
                  </a:cubicBezTo>
                  <a:cubicBezTo>
                    <a:pt x="25307" y="2360770"/>
                    <a:pt x="42178" y="2343899"/>
                    <a:pt x="50612" y="2318592"/>
                  </a:cubicBezTo>
                  <a:close/>
                  <a:moveTo>
                    <a:pt x="5184973" y="2163941"/>
                  </a:moveTo>
                  <a:cubicBezTo>
                    <a:pt x="5193410" y="2189248"/>
                    <a:pt x="5210281" y="2206119"/>
                    <a:pt x="5232776" y="2211740"/>
                  </a:cubicBezTo>
                  <a:cubicBezTo>
                    <a:pt x="5235586" y="2211740"/>
                    <a:pt x="5235586" y="2214553"/>
                    <a:pt x="5235586" y="2214553"/>
                  </a:cubicBezTo>
                  <a:cubicBezTo>
                    <a:pt x="5235586" y="2217367"/>
                    <a:pt x="5232776" y="2217367"/>
                    <a:pt x="5232776" y="2217367"/>
                  </a:cubicBezTo>
                  <a:cubicBezTo>
                    <a:pt x="5210281" y="2222990"/>
                    <a:pt x="5193410" y="2239858"/>
                    <a:pt x="5187787" y="2262355"/>
                  </a:cubicBezTo>
                  <a:cubicBezTo>
                    <a:pt x="5187787" y="2265166"/>
                    <a:pt x="5184973" y="2265166"/>
                    <a:pt x="5184973" y="2265166"/>
                  </a:cubicBezTo>
                  <a:cubicBezTo>
                    <a:pt x="5182163" y="2265166"/>
                    <a:pt x="5182163" y="2262355"/>
                    <a:pt x="5182163" y="2262355"/>
                  </a:cubicBezTo>
                  <a:cubicBezTo>
                    <a:pt x="5176540" y="2239858"/>
                    <a:pt x="5159669" y="2222990"/>
                    <a:pt x="5137174" y="2217367"/>
                  </a:cubicBezTo>
                  <a:cubicBezTo>
                    <a:pt x="5134361" y="2217367"/>
                    <a:pt x="5134361" y="2214553"/>
                    <a:pt x="5134361" y="2214553"/>
                  </a:cubicBezTo>
                  <a:cubicBezTo>
                    <a:pt x="5134361" y="2211740"/>
                    <a:pt x="5137174" y="2211740"/>
                    <a:pt x="5137174" y="2211740"/>
                  </a:cubicBezTo>
                  <a:cubicBezTo>
                    <a:pt x="5159669" y="2206119"/>
                    <a:pt x="5176540" y="2189248"/>
                    <a:pt x="5184973" y="2163941"/>
                  </a:cubicBezTo>
                  <a:close/>
                  <a:moveTo>
                    <a:pt x="5030325" y="2163941"/>
                  </a:moveTo>
                  <a:cubicBezTo>
                    <a:pt x="5035949" y="2189248"/>
                    <a:pt x="5055630" y="2206119"/>
                    <a:pt x="5078128" y="2211740"/>
                  </a:cubicBezTo>
                  <a:cubicBezTo>
                    <a:pt x="5080938" y="2211740"/>
                    <a:pt x="5080938" y="2214553"/>
                    <a:pt x="5080938" y="2214553"/>
                  </a:cubicBezTo>
                  <a:cubicBezTo>
                    <a:pt x="5080938" y="2217367"/>
                    <a:pt x="5078128" y="2217367"/>
                    <a:pt x="5078128" y="2217367"/>
                  </a:cubicBezTo>
                  <a:cubicBezTo>
                    <a:pt x="5055630" y="2222990"/>
                    <a:pt x="5038759" y="2239858"/>
                    <a:pt x="5033136" y="2262355"/>
                  </a:cubicBezTo>
                  <a:cubicBezTo>
                    <a:pt x="5033136" y="2265166"/>
                    <a:pt x="5030325" y="2265166"/>
                    <a:pt x="5030325" y="2265166"/>
                  </a:cubicBezTo>
                  <a:cubicBezTo>
                    <a:pt x="5027512" y="2265166"/>
                    <a:pt x="5027512" y="2262355"/>
                    <a:pt x="5027512" y="2262355"/>
                  </a:cubicBezTo>
                  <a:cubicBezTo>
                    <a:pt x="5021892" y="2239858"/>
                    <a:pt x="5005018" y="2222990"/>
                    <a:pt x="4982523" y="2217367"/>
                  </a:cubicBezTo>
                  <a:cubicBezTo>
                    <a:pt x="4979713" y="2217367"/>
                    <a:pt x="4979713" y="2214553"/>
                    <a:pt x="4979713" y="2214553"/>
                  </a:cubicBezTo>
                  <a:cubicBezTo>
                    <a:pt x="4979713" y="2211740"/>
                    <a:pt x="4982523" y="2211740"/>
                    <a:pt x="4982523" y="2211740"/>
                  </a:cubicBezTo>
                  <a:cubicBezTo>
                    <a:pt x="5005018" y="2206119"/>
                    <a:pt x="5021892" y="2189248"/>
                    <a:pt x="5030325" y="2163941"/>
                  </a:cubicBezTo>
                  <a:close/>
                  <a:moveTo>
                    <a:pt x="4872861" y="2163941"/>
                  </a:moveTo>
                  <a:cubicBezTo>
                    <a:pt x="4881298" y="2189248"/>
                    <a:pt x="4898166" y="2206119"/>
                    <a:pt x="4920664" y="2211740"/>
                  </a:cubicBezTo>
                  <a:cubicBezTo>
                    <a:pt x="4923474" y="2211740"/>
                    <a:pt x="4923474" y="2214553"/>
                    <a:pt x="4923474" y="2214553"/>
                  </a:cubicBezTo>
                  <a:cubicBezTo>
                    <a:pt x="4923474" y="2217367"/>
                    <a:pt x="4920664" y="2217367"/>
                    <a:pt x="4920664" y="2217367"/>
                  </a:cubicBezTo>
                  <a:cubicBezTo>
                    <a:pt x="4898166" y="2222990"/>
                    <a:pt x="4881298" y="2239858"/>
                    <a:pt x="4875675" y="2262355"/>
                  </a:cubicBezTo>
                  <a:cubicBezTo>
                    <a:pt x="4875675" y="2265166"/>
                    <a:pt x="4872861" y="2265166"/>
                    <a:pt x="4872861" y="2265166"/>
                  </a:cubicBezTo>
                  <a:cubicBezTo>
                    <a:pt x="4870048" y="2265166"/>
                    <a:pt x="4870048" y="2262355"/>
                    <a:pt x="4870048" y="2262355"/>
                  </a:cubicBezTo>
                  <a:cubicBezTo>
                    <a:pt x="4864428" y="2239858"/>
                    <a:pt x="4847557" y="2222990"/>
                    <a:pt x="4825062" y="2217367"/>
                  </a:cubicBezTo>
                  <a:cubicBezTo>
                    <a:pt x="4822249" y="2217367"/>
                    <a:pt x="4822249" y="2214553"/>
                    <a:pt x="4822249" y="2214553"/>
                  </a:cubicBezTo>
                  <a:cubicBezTo>
                    <a:pt x="4822249" y="2211740"/>
                    <a:pt x="4825062" y="2211740"/>
                    <a:pt x="4825062" y="2211740"/>
                  </a:cubicBezTo>
                  <a:cubicBezTo>
                    <a:pt x="4847557" y="2206119"/>
                    <a:pt x="4864428" y="2189248"/>
                    <a:pt x="4872861" y="2163941"/>
                  </a:cubicBezTo>
                  <a:close/>
                  <a:moveTo>
                    <a:pt x="4718213" y="2163941"/>
                  </a:moveTo>
                  <a:cubicBezTo>
                    <a:pt x="4726650" y="2189248"/>
                    <a:pt x="4743518" y="2206119"/>
                    <a:pt x="4766016" y="2211740"/>
                  </a:cubicBezTo>
                  <a:cubicBezTo>
                    <a:pt x="4768826" y="2211740"/>
                    <a:pt x="4768826" y="2214553"/>
                    <a:pt x="4768826" y="2214553"/>
                  </a:cubicBezTo>
                  <a:cubicBezTo>
                    <a:pt x="4768826" y="2217367"/>
                    <a:pt x="4766016" y="2217367"/>
                    <a:pt x="4766016" y="2217367"/>
                  </a:cubicBezTo>
                  <a:cubicBezTo>
                    <a:pt x="4743518" y="2222990"/>
                    <a:pt x="4726650" y="2239858"/>
                    <a:pt x="4721027" y="2262355"/>
                  </a:cubicBezTo>
                  <a:cubicBezTo>
                    <a:pt x="4721027" y="2265166"/>
                    <a:pt x="4718213" y="2265166"/>
                    <a:pt x="4718213" y="2265166"/>
                  </a:cubicBezTo>
                  <a:cubicBezTo>
                    <a:pt x="4715400" y="2265166"/>
                    <a:pt x="4715400" y="2262355"/>
                    <a:pt x="4715400" y="2262355"/>
                  </a:cubicBezTo>
                  <a:cubicBezTo>
                    <a:pt x="4709780" y="2239858"/>
                    <a:pt x="4692909" y="2222990"/>
                    <a:pt x="4670414" y="2217367"/>
                  </a:cubicBezTo>
                  <a:cubicBezTo>
                    <a:pt x="4667601" y="2217367"/>
                    <a:pt x="4667601" y="2214553"/>
                    <a:pt x="4667601" y="2214553"/>
                  </a:cubicBezTo>
                  <a:cubicBezTo>
                    <a:pt x="4667601" y="2211740"/>
                    <a:pt x="4670414" y="2211740"/>
                    <a:pt x="4670414" y="2211740"/>
                  </a:cubicBezTo>
                  <a:cubicBezTo>
                    <a:pt x="4692909" y="2206119"/>
                    <a:pt x="4709780" y="2189248"/>
                    <a:pt x="4718213" y="2163941"/>
                  </a:cubicBezTo>
                  <a:close/>
                  <a:moveTo>
                    <a:pt x="4563563" y="2163941"/>
                  </a:moveTo>
                  <a:cubicBezTo>
                    <a:pt x="4571999" y="2189248"/>
                    <a:pt x="4588867" y="2206119"/>
                    <a:pt x="4611365" y="2211740"/>
                  </a:cubicBezTo>
                  <a:cubicBezTo>
                    <a:pt x="4614175" y="2211740"/>
                    <a:pt x="4614175" y="2214553"/>
                    <a:pt x="4614175" y="2214553"/>
                  </a:cubicBezTo>
                  <a:cubicBezTo>
                    <a:pt x="4614175" y="2217367"/>
                    <a:pt x="4611365" y="2217367"/>
                    <a:pt x="4611365" y="2217367"/>
                  </a:cubicBezTo>
                  <a:cubicBezTo>
                    <a:pt x="4588867" y="2222990"/>
                    <a:pt x="4571999" y="2239858"/>
                    <a:pt x="4566376" y="2262355"/>
                  </a:cubicBezTo>
                  <a:cubicBezTo>
                    <a:pt x="4566376" y="2265166"/>
                    <a:pt x="4563563" y="2265166"/>
                    <a:pt x="4563563" y="2265166"/>
                  </a:cubicBezTo>
                  <a:cubicBezTo>
                    <a:pt x="4560749" y="2265166"/>
                    <a:pt x="4560749" y="2262355"/>
                    <a:pt x="4560749" y="2262355"/>
                  </a:cubicBezTo>
                  <a:cubicBezTo>
                    <a:pt x="4555129" y="2239858"/>
                    <a:pt x="4538258" y="2222990"/>
                    <a:pt x="4515763" y="2217367"/>
                  </a:cubicBezTo>
                  <a:cubicBezTo>
                    <a:pt x="4512950" y="2217367"/>
                    <a:pt x="4512950" y="2214553"/>
                    <a:pt x="4512950" y="2214553"/>
                  </a:cubicBezTo>
                  <a:cubicBezTo>
                    <a:pt x="4512950" y="2211740"/>
                    <a:pt x="4515763" y="2211740"/>
                    <a:pt x="4515763" y="2211740"/>
                  </a:cubicBezTo>
                  <a:cubicBezTo>
                    <a:pt x="4538258" y="2206119"/>
                    <a:pt x="4555129" y="2189248"/>
                    <a:pt x="4563563" y="2163941"/>
                  </a:cubicBezTo>
                  <a:close/>
                  <a:moveTo>
                    <a:pt x="4406104" y="2163941"/>
                  </a:moveTo>
                  <a:cubicBezTo>
                    <a:pt x="4414538" y="2189248"/>
                    <a:pt x="4431409" y="2206119"/>
                    <a:pt x="4453907" y="2211740"/>
                  </a:cubicBezTo>
                  <a:cubicBezTo>
                    <a:pt x="4456717" y="2211740"/>
                    <a:pt x="4456717" y="2214553"/>
                    <a:pt x="4456717" y="2214553"/>
                  </a:cubicBezTo>
                  <a:cubicBezTo>
                    <a:pt x="4456717" y="2217367"/>
                    <a:pt x="4453907" y="2217367"/>
                    <a:pt x="4453907" y="2217367"/>
                  </a:cubicBezTo>
                  <a:cubicBezTo>
                    <a:pt x="4431409" y="2222990"/>
                    <a:pt x="4414538" y="2239858"/>
                    <a:pt x="4408915" y="2262355"/>
                  </a:cubicBezTo>
                  <a:cubicBezTo>
                    <a:pt x="4408915" y="2265166"/>
                    <a:pt x="4406104" y="2265166"/>
                    <a:pt x="4406104" y="2265166"/>
                  </a:cubicBezTo>
                  <a:cubicBezTo>
                    <a:pt x="4403291" y="2265166"/>
                    <a:pt x="4403291" y="2262355"/>
                    <a:pt x="4403291" y="2262355"/>
                  </a:cubicBezTo>
                  <a:cubicBezTo>
                    <a:pt x="4397671" y="2239858"/>
                    <a:pt x="4380797" y="2222990"/>
                    <a:pt x="4358302" y="2217367"/>
                  </a:cubicBezTo>
                  <a:cubicBezTo>
                    <a:pt x="4355492" y="2217367"/>
                    <a:pt x="4355492" y="2214553"/>
                    <a:pt x="4355492" y="2214553"/>
                  </a:cubicBezTo>
                  <a:cubicBezTo>
                    <a:pt x="4355492" y="2211740"/>
                    <a:pt x="4358302" y="2211740"/>
                    <a:pt x="4358302" y="2211740"/>
                  </a:cubicBezTo>
                  <a:cubicBezTo>
                    <a:pt x="4380797" y="2206119"/>
                    <a:pt x="4397671" y="2189248"/>
                    <a:pt x="4406104" y="2163941"/>
                  </a:cubicBezTo>
                  <a:close/>
                  <a:moveTo>
                    <a:pt x="4251453" y="2163941"/>
                  </a:moveTo>
                  <a:cubicBezTo>
                    <a:pt x="4259887" y="2189248"/>
                    <a:pt x="4276758" y="2206119"/>
                    <a:pt x="4299256" y="2211740"/>
                  </a:cubicBezTo>
                  <a:cubicBezTo>
                    <a:pt x="4302066" y="2211740"/>
                    <a:pt x="4302066" y="2214553"/>
                    <a:pt x="4302066" y="2214553"/>
                  </a:cubicBezTo>
                  <a:cubicBezTo>
                    <a:pt x="4302066" y="2217367"/>
                    <a:pt x="4299256" y="2217367"/>
                    <a:pt x="4299256" y="2217367"/>
                  </a:cubicBezTo>
                  <a:cubicBezTo>
                    <a:pt x="4276758" y="2222990"/>
                    <a:pt x="4259887" y="2239858"/>
                    <a:pt x="4254264" y="2262355"/>
                  </a:cubicBezTo>
                  <a:cubicBezTo>
                    <a:pt x="4254264" y="2265166"/>
                    <a:pt x="4251453" y="2265166"/>
                    <a:pt x="4251453" y="2265166"/>
                  </a:cubicBezTo>
                  <a:cubicBezTo>
                    <a:pt x="4248640" y="2265166"/>
                    <a:pt x="4248640" y="2262355"/>
                    <a:pt x="4248640" y="2262355"/>
                  </a:cubicBezTo>
                  <a:cubicBezTo>
                    <a:pt x="4243020" y="2239858"/>
                    <a:pt x="4226146" y="2222990"/>
                    <a:pt x="4203651" y="2217367"/>
                  </a:cubicBezTo>
                  <a:cubicBezTo>
                    <a:pt x="4200841" y="2217367"/>
                    <a:pt x="4200841" y="2214553"/>
                    <a:pt x="4200841" y="2214553"/>
                  </a:cubicBezTo>
                  <a:cubicBezTo>
                    <a:pt x="4200841" y="2211740"/>
                    <a:pt x="4203651" y="2211740"/>
                    <a:pt x="4203651" y="2211740"/>
                  </a:cubicBezTo>
                  <a:cubicBezTo>
                    <a:pt x="4226146" y="2206119"/>
                    <a:pt x="4243020" y="2189248"/>
                    <a:pt x="4251453" y="2163941"/>
                  </a:cubicBezTo>
                  <a:close/>
                  <a:moveTo>
                    <a:pt x="4096805" y="2163941"/>
                  </a:moveTo>
                  <a:cubicBezTo>
                    <a:pt x="4105239" y="2189248"/>
                    <a:pt x="4122110" y="2206119"/>
                    <a:pt x="4144608" y="2211740"/>
                  </a:cubicBezTo>
                  <a:cubicBezTo>
                    <a:pt x="4147418" y="2211740"/>
                    <a:pt x="4147418" y="2214553"/>
                    <a:pt x="4147418" y="2214553"/>
                  </a:cubicBezTo>
                  <a:cubicBezTo>
                    <a:pt x="4147418" y="2217367"/>
                    <a:pt x="4144608" y="2217367"/>
                    <a:pt x="4144608" y="2217367"/>
                  </a:cubicBezTo>
                  <a:cubicBezTo>
                    <a:pt x="4122110" y="2222990"/>
                    <a:pt x="4105239" y="2239858"/>
                    <a:pt x="4099616" y="2262355"/>
                  </a:cubicBezTo>
                  <a:cubicBezTo>
                    <a:pt x="4099616" y="2265166"/>
                    <a:pt x="4096805" y="2265166"/>
                    <a:pt x="4096805" y="2265166"/>
                  </a:cubicBezTo>
                  <a:cubicBezTo>
                    <a:pt x="4093992" y="2265166"/>
                    <a:pt x="4093992" y="2262355"/>
                    <a:pt x="4093992" y="2262355"/>
                  </a:cubicBezTo>
                  <a:cubicBezTo>
                    <a:pt x="4088372" y="2239858"/>
                    <a:pt x="4071498" y="2222990"/>
                    <a:pt x="4049003" y="2217367"/>
                  </a:cubicBezTo>
                  <a:cubicBezTo>
                    <a:pt x="4046193" y="2217367"/>
                    <a:pt x="4046193" y="2214553"/>
                    <a:pt x="4046193" y="2214553"/>
                  </a:cubicBezTo>
                  <a:cubicBezTo>
                    <a:pt x="4046193" y="2211740"/>
                    <a:pt x="4049003" y="2211740"/>
                    <a:pt x="4049003" y="2211740"/>
                  </a:cubicBezTo>
                  <a:cubicBezTo>
                    <a:pt x="4071498" y="2206119"/>
                    <a:pt x="4088372" y="2189248"/>
                    <a:pt x="4096805" y="2163941"/>
                  </a:cubicBezTo>
                  <a:close/>
                  <a:moveTo>
                    <a:pt x="3939345" y="2163941"/>
                  </a:moveTo>
                  <a:cubicBezTo>
                    <a:pt x="3947781" y="2189248"/>
                    <a:pt x="3964649" y="2206119"/>
                    <a:pt x="3987147" y="2211740"/>
                  </a:cubicBezTo>
                  <a:cubicBezTo>
                    <a:pt x="3989957" y="2211740"/>
                    <a:pt x="3989957" y="2214553"/>
                    <a:pt x="3989957" y="2214553"/>
                  </a:cubicBezTo>
                  <a:cubicBezTo>
                    <a:pt x="3989957" y="2217367"/>
                    <a:pt x="3987147" y="2217367"/>
                    <a:pt x="3987147" y="2217367"/>
                  </a:cubicBezTo>
                  <a:cubicBezTo>
                    <a:pt x="3964649" y="2222990"/>
                    <a:pt x="3947781" y="2239858"/>
                    <a:pt x="3942155" y="2262355"/>
                  </a:cubicBezTo>
                  <a:cubicBezTo>
                    <a:pt x="3942155" y="2265166"/>
                    <a:pt x="3939345" y="2265166"/>
                    <a:pt x="3939345" y="2265166"/>
                  </a:cubicBezTo>
                  <a:cubicBezTo>
                    <a:pt x="3936531" y="2265166"/>
                    <a:pt x="3936531" y="2262355"/>
                    <a:pt x="3936531" y="2262355"/>
                  </a:cubicBezTo>
                  <a:cubicBezTo>
                    <a:pt x="3930911" y="2239858"/>
                    <a:pt x="3914037" y="2222990"/>
                    <a:pt x="3891545" y="2217367"/>
                  </a:cubicBezTo>
                  <a:cubicBezTo>
                    <a:pt x="3888732" y="2217367"/>
                    <a:pt x="3888732" y="2214553"/>
                    <a:pt x="3888732" y="2214553"/>
                  </a:cubicBezTo>
                  <a:cubicBezTo>
                    <a:pt x="3888732" y="2211740"/>
                    <a:pt x="3891545" y="2211740"/>
                    <a:pt x="3891545" y="2211740"/>
                  </a:cubicBezTo>
                  <a:cubicBezTo>
                    <a:pt x="3914037" y="2206119"/>
                    <a:pt x="3930911" y="2189248"/>
                    <a:pt x="3939345" y="2163941"/>
                  </a:cubicBezTo>
                  <a:close/>
                  <a:moveTo>
                    <a:pt x="3784693" y="2163941"/>
                  </a:moveTo>
                  <a:cubicBezTo>
                    <a:pt x="3793130" y="2189248"/>
                    <a:pt x="3809998" y="2206119"/>
                    <a:pt x="3832496" y="2211740"/>
                  </a:cubicBezTo>
                  <a:cubicBezTo>
                    <a:pt x="3835306" y="2211740"/>
                    <a:pt x="3835306" y="2214553"/>
                    <a:pt x="3835306" y="2214553"/>
                  </a:cubicBezTo>
                  <a:cubicBezTo>
                    <a:pt x="3835306" y="2217367"/>
                    <a:pt x="3832496" y="2217367"/>
                    <a:pt x="3832496" y="2217367"/>
                  </a:cubicBezTo>
                  <a:cubicBezTo>
                    <a:pt x="3809998" y="2222990"/>
                    <a:pt x="3793130" y="2239858"/>
                    <a:pt x="3787504" y="2262355"/>
                  </a:cubicBezTo>
                  <a:cubicBezTo>
                    <a:pt x="3787504" y="2265166"/>
                    <a:pt x="3784693" y="2265166"/>
                    <a:pt x="3784693" y="2265166"/>
                  </a:cubicBezTo>
                  <a:cubicBezTo>
                    <a:pt x="3781880" y="2265166"/>
                    <a:pt x="3781880" y="2262355"/>
                    <a:pt x="3781880" y="2262355"/>
                  </a:cubicBezTo>
                  <a:cubicBezTo>
                    <a:pt x="3776260" y="2239858"/>
                    <a:pt x="3759386" y="2222990"/>
                    <a:pt x="3736894" y="2217367"/>
                  </a:cubicBezTo>
                  <a:cubicBezTo>
                    <a:pt x="3734081" y="2217367"/>
                    <a:pt x="3734081" y="2214553"/>
                    <a:pt x="3734081" y="2214553"/>
                  </a:cubicBezTo>
                  <a:cubicBezTo>
                    <a:pt x="3734081" y="2211740"/>
                    <a:pt x="3736894" y="2211740"/>
                    <a:pt x="3736894" y="2211740"/>
                  </a:cubicBezTo>
                  <a:cubicBezTo>
                    <a:pt x="3759386" y="2206119"/>
                    <a:pt x="3776260" y="2189248"/>
                    <a:pt x="3784693" y="2163941"/>
                  </a:cubicBezTo>
                  <a:close/>
                  <a:moveTo>
                    <a:pt x="3630045" y="2163941"/>
                  </a:moveTo>
                  <a:cubicBezTo>
                    <a:pt x="3638482" y="2189248"/>
                    <a:pt x="3655350" y="2206119"/>
                    <a:pt x="3677848" y="2211740"/>
                  </a:cubicBezTo>
                  <a:cubicBezTo>
                    <a:pt x="3680658" y="2211740"/>
                    <a:pt x="3680658" y="2214553"/>
                    <a:pt x="3680658" y="2214553"/>
                  </a:cubicBezTo>
                  <a:cubicBezTo>
                    <a:pt x="3680658" y="2217367"/>
                    <a:pt x="3677848" y="2217367"/>
                    <a:pt x="3677848" y="2217367"/>
                  </a:cubicBezTo>
                  <a:cubicBezTo>
                    <a:pt x="3655350" y="2222990"/>
                    <a:pt x="3638482" y="2239858"/>
                    <a:pt x="3632856" y="2262355"/>
                  </a:cubicBezTo>
                  <a:cubicBezTo>
                    <a:pt x="3632856" y="2265166"/>
                    <a:pt x="3630045" y="2265166"/>
                    <a:pt x="3630045" y="2265166"/>
                  </a:cubicBezTo>
                  <a:cubicBezTo>
                    <a:pt x="3627232" y="2265166"/>
                    <a:pt x="3627232" y="2262355"/>
                    <a:pt x="3627232" y="2262355"/>
                  </a:cubicBezTo>
                  <a:cubicBezTo>
                    <a:pt x="3621612" y="2239858"/>
                    <a:pt x="3604738" y="2222990"/>
                    <a:pt x="3582246" y="2217367"/>
                  </a:cubicBezTo>
                  <a:cubicBezTo>
                    <a:pt x="3579433" y="2217367"/>
                    <a:pt x="3579433" y="2214553"/>
                    <a:pt x="3579433" y="2214553"/>
                  </a:cubicBezTo>
                  <a:cubicBezTo>
                    <a:pt x="3579433" y="2211740"/>
                    <a:pt x="3582246" y="2211740"/>
                    <a:pt x="3582246" y="2211740"/>
                  </a:cubicBezTo>
                  <a:cubicBezTo>
                    <a:pt x="3604738" y="2206119"/>
                    <a:pt x="3621612" y="2189248"/>
                    <a:pt x="3630045" y="2163941"/>
                  </a:cubicBezTo>
                  <a:close/>
                  <a:moveTo>
                    <a:pt x="3472581" y="2163941"/>
                  </a:moveTo>
                  <a:cubicBezTo>
                    <a:pt x="3481018" y="2189248"/>
                    <a:pt x="3500700" y="2206119"/>
                    <a:pt x="3520384" y="2211740"/>
                  </a:cubicBezTo>
                  <a:cubicBezTo>
                    <a:pt x="3523194" y="2211740"/>
                    <a:pt x="3523194" y="2214553"/>
                    <a:pt x="3523194" y="2214553"/>
                  </a:cubicBezTo>
                  <a:cubicBezTo>
                    <a:pt x="3523194" y="2217367"/>
                    <a:pt x="3520384" y="2217367"/>
                    <a:pt x="3520384" y="2217367"/>
                  </a:cubicBezTo>
                  <a:cubicBezTo>
                    <a:pt x="3497889" y="2222990"/>
                    <a:pt x="3481018" y="2239858"/>
                    <a:pt x="3475395" y="2262355"/>
                  </a:cubicBezTo>
                  <a:cubicBezTo>
                    <a:pt x="3475395" y="2265166"/>
                    <a:pt x="3472581" y="2265166"/>
                    <a:pt x="3472581" y="2265166"/>
                  </a:cubicBezTo>
                  <a:cubicBezTo>
                    <a:pt x="3469771" y="2265166"/>
                    <a:pt x="3469771" y="2262355"/>
                    <a:pt x="3469771" y="2262355"/>
                  </a:cubicBezTo>
                  <a:cubicBezTo>
                    <a:pt x="3464148" y="2239858"/>
                    <a:pt x="3447277" y="2222990"/>
                    <a:pt x="3424782" y="2217367"/>
                  </a:cubicBezTo>
                  <a:cubicBezTo>
                    <a:pt x="3421969" y="2217367"/>
                    <a:pt x="3421969" y="2214553"/>
                    <a:pt x="3421969" y="2214553"/>
                  </a:cubicBezTo>
                  <a:cubicBezTo>
                    <a:pt x="3421969" y="2211740"/>
                    <a:pt x="3424782" y="2211740"/>
                    <a:pt x="3424782" y="2211740"/>
                  </a:cubicBezTo>
                  <a:cubicBezTo>
                    <a:pt x="3447277" y="2206119"/>
                    <a:pt x="3464148" y="2189248"/>
                    <a:pt x="3472581" y="2163941"/>
                  </a:cubicBezTo>
                  <a:close/>
                  <a:moveTo>
                    <a:pt x="3317933" y="2163941"/>
                  </a:moveTo>
                  <a:cubicBezTo>
                    <a:pt x="3326370" y="2189248"/>
                    <a:pt x="3343241" y="2206119"/>
                    <a:pt x="3365736" y="2211740"/>
                  </a:cubicBezTo>
                  <a:cubicBezTo>
                    <a:pt x="3368546" y="2211740"/>
                    <a:pt x="3368546" y="2214553"/>
                    <a:pt x="3368546" y="2214553"/>
                  </a:cubicBezTo>
                  <a:cubicBezTo>
                    <a:pt x="3368546" y="2217367"/>
                    <a:pt x="3365736" y="2217367"/>
                    <a:pt x="3365736" y="2217367"/>
                  </a:cubicBezTo>
                  <a:cubicBezTo>
                    <a:pt x="3343241" y="2222990"/>
                    <a:pt x="3326370" y="2239858"/>
                    <a:pt x="3320747" y="2262355"/>
                  </a:cubicBezTo>
                  <a:cubicBezTo>
                    <a:pt x="3320747" y="2265166"/>
                    <a:pt x="3317933" y="2265166"/>
                    <a:pt x="3317933" y="2265166"/>
                  </a:cubicBezTo>
                  <a:cubicBezTo>
                    <a:pt x="3315123" y="2265166"/>
                    <a:pt x="3315123" y="2262355"/>
                    <a:pt x="3315123" y="2262355"/>
                  </a:cubicBezTo>
                  <a:cubicBezTo>
                    <a:pt x="3309500" y="2239858"/>
                    <a:pt x="3292629" y="2222990"/>
                    <a:pt x="3270134" y="2217367"/>
                  </a:cubicBezTo>
                  <a:cubicBezTo>
                    <a:pt x="3267321" y="2217367"/>
                    <a:pt x="3267321" y="2214553"/>
                    <a:pt x="3267321" y="2214553"/>
                  </a:cubicBezTo>
                  <a:cubicBezTo>
                    <a:pt x="3267321" y="2211740"/>
                    <a:pt x="3270134" y="2211740"/>
                    <a:pt x="3270134" y="2211740"/>
                  </a:cubicBezTo>
                  <a:cubicBezTo>
                    <a:pt x="3292629" y="2206119"/>
                    <a:pt x="3309500" y="2189248"/>
                    <a:pt x="3317933" y="2163941"/>
                  </a:cubicBezTo>
                  <a:close/>
                  <a:moveTo>
                    <a:pt x="3163283" y="2163941"/>
                  </a:moveTo>
                  <a:cubicBezTo>
                    <a:pt x="3171719" y="2189248"/>
                    <a:pt x="3188590" y="2206119"/>
                    <a:pt x="3211085" y="2211740"/>
                  </a:cubicBezTo>
                  <a:cubicBezTo>
                    <a:pt x="3213895" y="2211740"/>
                    <a:pt x="3213895" y="2214553"/>
                    <a:pt x="3213895" y="2214553"/>
                  </a:cubicBezTo>
                  <a:cubicBezTo>
                    <a:pt x="3213895" y="2217367"/>
                    <a:pt x="3211085" y="2217367"/>
                    <a:pt x="3211085" y="2217367"/>
                  </a:cubicBezTo>
                  <a:cubicBezTo>
                    <a:pt x="3188590" y="2222990"/>
                    <a:pt x="3171719" y="2239858"/>
                    <a:pt x="3166096" y="2262355"/>
                  </a:cubicBezTo>
                  <a:cubicBezTo>
                    <a:pt x="3166096" y="2265166"/>
                    <a:pt x="3163283" y="2265166"/>
                    <a:pt x="3163283" y="2265166"/>
                  </a:cubicBezTo>
                  <a:cubicBezTo>
                    <a:pt x="3160472" y="2265166"/>
                    <a:pt x="3160472" y="2262355"/>
                    <a:pt x="3160472" y="2262355"/>
                  </a:cubicBezTo>
                  <a:cubicBezTo>
                    <a:pt x="3154849" y="2239858"/>
                    <a:pt x="3137978" y="2222990"/>
                    <a:pt x="3115483" y="2217367"/>
                  </a:cubicBezTo>
                  <a:cubicBezTo>
                    <a:pt x="3112670" y="2217367"/>
                    <a:pt x="3112670" y="2214553"/>
                    <a:pt x="3112670" y="2214553"/>
                  </a:cubicBezTo>
                  <a:cubicBezTo>
                    <a:pt x="3112670" y="2211740"/>
                    <a:pt x="3115483" y="2211740"/>
                    <a:pt x="3115483" y="2211740"/>
                  </a:cubicBezTo>
                  <a:cubicBezTo>
                    <a:pt x="3137978" y="2206119"/>
                    <a:pt x="3154849" y="2189248"/>
                    <a:pt x="3163283" y="2163941"/>
                  </a:cubicBezTo>
                  <a:close/>
                  <a:moveTo>
                    <a:pt x="3005823" y="2163941"/>
                  </a:moveTo>
                  <a:cubicBezTo>
                    <a:pt x="3014257" y="2189248"/>
                    <a:pt x="3033942" y="2206119"/>
                    <a:pt x="3053626" y="2211740"/>
                  </a:cubicBezTo>
                  <a:cubicBezTo>
                    <a:pt x="3056436" y="2211740"/>
                    <a:pt x="3056436" y="2214553"/>
                    <a:pt x="3056436" y="2214553"/>
                  </a:cubicBezTo>
                  <a:cubicBezTo>
                    <a:pt x="3056436" y="2217367"/>
                    <a:pt x="3053626" y="2217367"/>
                    <a:pt x="3053626" y="2217367"/>
                  </a:cubicBezTo>
                  <a:cubicBezTo>
                    <a:pt x="3031128" y="2222990"/>
                    <a:pt x="3014257" y="2239858"/>
                    <a:pt x="3008634" y="2262355"/>
                  </a:cubicBezTo>
                  <a:cubicBezTo>
                    <a:pt x="3008634" y="2265166"/>
                    <a:pt x="3005823" y="2265166"/>
                    <a:pt x="3005823" y="2265166"/>
                  </a:cubicBezTo>
                  <a:cubicBezTo>
                    <a:pt x="3003010" y="2265166"/>
                    <a:pt x="3003010" y="2262355"/>
                    <a:pt x="3003010" y="2262355"/>
                  </a:cubicBezTo>
                  <a:cubicBezTo>
                    <a:pt x="2997390" y="2239858"/>
                    <a:pt x="2980516" y="2222990"/>
                    <a:pt x="2958021" y="2217367"/>
                  </a:cubicBezTo>
                  <a:cubicBezTo>
                    <a:pt x="2955211" y="2217367"/>
                    <a:pt x="2955211" y="2214553"/>
                    <a:pt x="2955211" y="2214553"/>
                  </a:cubicBezTo>
                  <a:cubicBezTo>
                    <a:pt x="2955211" y="2211740"/>
                    <a:pt x="2958021" y="2211740"/>
                    <a:pt x="2958021" y="2211740"/>
                  </a:cubicBezTo>
                  <a:cubicBezTo>
                    <a:pt x="2980516" y="2206119"/>
                    <a:pt x="2997390" y="2189248"/>
                    <a:pt x="3005823" y="2163941"/>
                  </a:cubicBezTo>
                  <a:close/>
                  <a:moveTo>
                    <a:pt x="2851172" y="2163941"/>
                  </a:moveTo>
                  <a:cubicBezTo>
                    <a:pt x="2859606" y="2189248"/>
                    <a:pt x="2876477" y="2206119"/>
                    <a:pt x="2898975" y="2211740"/>
                  </a:cubicBezTo>
                  <a:cubicBezTo>
                    <a:pt x="2901785" y="2211740"/>
                    <a:pt x="2901785" y="2214553"/>
                    <a:pt x="2901785" y="2214553"/>
                  </a:cubicBezTo>
                  <a:cubicBezTo>
                    <a:pt x="2901785" y="2217367"/>
                    <a:pt x="2898975" y="2217367"/>
                    <a:pt x="2898975" y="2217367"/>
                  </a:cubicBezTo>
                  <a:cubicBezTo>
                    <a:pt x="2876477" y="2222990"/>
                    <a:pt x="2859606" y="2239858"/>
                    <a:pt x="2853983" y="2262355"/>
                  </a:cubicBezTo>
                  <a:cubicBezTo>
                    <a:pt x="2853983" y="2265166"/>
                    <a:pt x="2851172" y="2265166"/>
                    <a:pt x="2851172" y="2265166"/>
                  </a:cubicBezTo>
                  <a:cubicBezTo>
                    <a:pt x="2848359" y="2265166"/>
                    <a:pt x="2848359" y="2262355"/>
                    <a:pt x="2848359" y="2262355"/>
                  </a:cubicBezTo>
                  <a:cubicBezTo>
                    <a:pt x="2842739" y="2239858"/>
                    <a:pt x="2825865" y="2222990"/>
                    <a:pt x="2803370" y="2217367"/>
                  </a:cubicBezTo>
                  <a:cubicBezTo>
                    <a:pt x="2800560" y="2217367"/>
                    <a:pt x="2800560" y="2214553"/>
                    <a:pt x="2800560" y="2214553"/>
                  </a:cubicBezTo>
                  <a:cubicBezTo>
                    <a:pt x="2800560" y="2211740"/>
                    <a:pt x="2803370" y="2211740"/>
                    <a:pt x="2803370" y="2211740"/>
                  </a:cubicBezTo>
                  <a:cubicBezTo>
                    <a:pt x="2825865" y="2206119"/>
                    <a:pt x="2842739" y="2189248"/>
                    <a:pt x="2851172" y="2163941"/>
                  </a:cubicBezTo>
                  <a:close/>
                  <a:moveTo>
                    <a:pt x="2696525" y="2163941"/>
                  </a:moveTo>
                  <a:cubicBezTo>
                    <a:pt x="2704959" y="2189248"/>
                    <a:pt x="2721830" y="2206119"/>
                    <a:pt x="2744328" y="2211740"/>
                  </a:cubicBezTo>
                  <a:cubicBezTo>
                    <a:pt x="2747138" y="2211740"/>
                    <a:pt x="2747138" y="2214553"/>
                    <a:pt x="2747138" y="2214553"/>
                  </a:cubicBezTo>
                  <a:cubicBezTo>
                    <a:pt x="2747138" y="2217367"/>
                    <a:pt x="2744328" y="2217367"/>
                    <a:pt x="2744328" y="2217367"/>
                  </a:cubicBezTo>
                  <a:cubicBezTo>
                    <a:pt x="2721830" y="2222990"/>
                    <a:pt x="2704959" y="2239858"/>
                    <a:pt x="2699336" y="2262355"/>
                  </a:cubicBezTo>
                  <a:cubicBezTo>
                    <a:pt x="2699336" y="2265166"/>
                    <a:pt x="2696525" y="2265166"/>
                    <a:pt x="2696525" y="2265166"/>
                  </a:cubicBezTo>
                  <a:cubicBezTo>
                    <a:pt x="2693712" y="2265166"/>
                    <a:pt x="2693712" y="2262355"/>
                    <a:pt x="2693712" y="2262355"/>
                  </a:cubicBezTo>
                  <a:cubicBezTo>
                    <a:pt x="2688092" y="2239858"/>
                    <a:pt x="2671218" y="2222990"/>
                    <a:pt x="2648723" y="2217367"/>
                  </a:cubicBezTo>
                  <a:cubicBezTo>
                    <a:pt x="2645913" y="2217367"/>
                    <a:pt x="2645913" y="2214553"/>
                    <a:pt x="2645913" y="2214553"/>
                  </a:cubicBezTo>
                  <a:cubicBezTo>
                    <a:pt x="2645913" y="2211740"/>
                    <a:pt x="2648723" y="2211740"/>
                    <a:pt x="2648723" y="2211740"/>
                  </a:cubicBezTo>
                  <a:cubicBezTo>
                    <a:pt x="2671218" y="2206119"/>
                    <a:pt x="2688092" y="2189248"/>
                    <a:pt x="2696525" y="2163941"/>
                  </a:cubicBezTo>
                  <a:close/>
                  <a:moveTo>
                    <a:pt x="2539061" y="2163941"/>
                  </a:moveTo>
                  <a:cubicBezTo>
                    <a:pt x="2547497" y="2189248"/>
                    <a:pt x="2567179" y="2206119"/>
                    <a:pt x="2586863" y="2211740"/>
                  </a:cubicBezTo>
                  <a:cubicBezTo>
                    <a:pt x="2589673" y="2211740"/>
                    <a:pt x="2589673" y="2214553"/>
                    <a:pt x="2589673" y="2214553"/>
                  </a:cubicBezTo>
                  <a:cubicBezTo>
                    <a:pt x="2589673" y="2217367"/>
                    <a:pt x="2586863" y="2217367"/>
                    <a:pt x="2586863" y="2217367"/>
                  </a:cubicBezTo>
                  <a:cubicBezTo>
                    <a:pt x="2564365" y="2222990"/>
                    <a:pt x="2547497" y="2239858"/>
                    <a:pt x="2541874" y="2262355"/>
                  </a:cubicBezTo>
                  <a:cubicBezTo>
                    <a:pt x="2541874" y="2265166"/>
                    <a:pt x="2539061" y="2265166"/>
                    <a:pt x="2539061" y="2265166"/>
                  </a:cubicBezTo>
                  <a:cubicBezTo>
                    <a:pt x="2536247" y="2265166"/>
                    <a:pt x="2536247" y="2262355"/>
                    <a:pt x="2536247" y="2262355"/>
                  </a:cubicBezTo>
                  <a:cubicBezTo>
                    <a:pt x="2530627" y="2239858"/>
                    <a:pt x="2513756" y="2222990"/>
                    <a:pt x="2491261" y="2217367"/>
                  </a:cubicBezTo>
                  <a:cubicBezTo>
                    <a:pt x="2488448" y="2217367"/>
                    <a:pt x="2488448" y="2214553"/>
                    <a:pt x="2488448" y="2214553"/>
                  </a:cubicBezTo>
                  <a:cubicBezTo>
                    <a:pt x="2488448" y="2211740"/>
                    <a:pt x="2491261" y="2211740"/>
                    <a:pt x="2491261" y="2211740"/>
                  </a:cubicBezTo>
                  <a:cubicBezTo>
                    <a:pt x="2513756" y="2206119"/>
                    <a:pt x="2530627" y="2189248"/>
                    <a:pt x="2539061" y="2163941"/>
                  </a:cubicBezTo>
                  <a:close/>
                  <a:moveTo>
                    <a:pt x="2384413" y="2163941"/>
                  </a:moveTo>
                  <a:cubicBezTo>
                    <a:pt x="2392849" y="2189248"/>
                    <a:pt x="2409717" y="2206119"/>
                    <a:pt x="2432215" y="2211740"/>
                  </a:cubicBezTo>
                  <a:cubicBezTo>
                    <a:pt x="2435025" y="2211740"/>
                    <a:pt x="2435025" y="2214553"/>
                    <a:pt x="2435025" y="2214553"/>
                  </a:cubicBezTo>
                  <a:cubicBezTo>
                    <a:pt x="2435025" y="2217367"/>
                    <a:pt x="2432215" y="2217367"/>
                    <a:pt x="2432215" y="2217367"/>
                  </a:cubicBezTo>
                  <a:cubicBezTo>
                    <a:pt x="2409717" y="2222990"/>
                    <a:pt x="2392849" y="2239858"/>
                    <a:pt x="2387226" y="2262355"/>
                  </a:cubicBezTo>
                  <a:cubicBezTo>
                    <a:pt x="2387226" y="2265166"/>
                    <a:pt x="2384413" y="2265166"/>
                    <a:pt x="2384413" y="2265166"/>
                  </a:cubicBezTo>
                  <a:cubicBezTo>
                    <a:pt x="2381599" y="2265166"/>
                    <a:pt x="2381599" y="2262355"/>
                    <a:pt x="2381599" y="2262355"/>
                  </a:cubicBezTo>
                  <a:cubicBezTo>
                    <a:pt x="2375979" y="2239858"/>
                    <a:pt x="2359108" y="2222990"/>
                    <a:pt x="2336613" y="2217367"/>
                  </a:cubicBezTo>
                  <a:cubicBezTo>
                    <a:pt x="2333800" y="2217367"/>
                    <a:pt x="2333800" y="2214553"/>
                    <a:pt x="2333800" y="2214553"/>
                  </a:cubicBezTo>
                  <a:cubicBezTo>
                    <a:pt x="2333800" y="2211740"/>
                    <a:pt x="2336613" y="2211740"/>
                    <a:pt x="2336613" y="2211740"/>
                  </a:cubicBezTo>
                  <a:cubicBezTo>
                    <a:pt x="2359108" y="2206119"/>
                    <a:pt x="2375979" y="2189248"/>
                    <a:pt x="2384413" y="2163941"/>
                  </a:cubicBezTo>
                  <a:close/>
                  <a:moveTo>
                    <a:pt x="2229761" y="2163941"/>
                  </a:moveTo>
                  <a:cubicBezTo>
                    <a:pt x="2238198" y="2189248"/>
                    <a:pt x="2255066" y="2206119"/>
                    <a:pt x="2277564" y="2211740"/>
                  </a:cubicBezTo>
                  <a:cubicBezTo>
                    <a:pt x="2280374" y="2211740"/>
                    <a:pt x="2280374" y="2214553"/>
                    <a:pt x="2280374" y="2214553"/>
                  </a:cubicBezTo>
                  <a:cubicBezTo>
                    <a:pt x="2280374" y="2217367"/>
                    <a:pt x="2277564" y="2217367"/>
                    <a:pt x="2277564" y="2217367"/>
                  </a:cubicBezTo>
                  <a:cubicBezTo>
                    <a:pt x="2255066" y="2222990"/>
                    <a:pt x="2238198" y="2239858"/>
                    <a:pt x="2232575" y="2262355"/>
                  </a:cubicBezTo>
                  <a:cubicBezTo>
                    <a:pt x="2232575" y="2265166"/>
                    <a:pt x="2229761" y="2265166"/>
                    <a:pt x="2229761" y="2265166"/>
                  </a:cubicBezTo>
                  <a:cubicBezTo>
                    <a:pt x="2226948" y="2265166"/>
                    <a:pt x="2226948" y="2262355"/>
                    <a:pt x="2226948" y="2262355"/>
                  </a:cubicBezTo>
                  <a:cubicBezTo>
                    <a:pt x="2221328" y="2239858"/>
                    <a:pt x="2204457" y="2222990"/>
                    <a:pt x="2181962" y="2217367"/>
                  </a:cubicBezTo>
                  <a:cubicBezTo>
                    <a:pt x="2179149" y="2217367"/>
                    <a:pt x="2179149" y="2214553"/>
                    <a:pt x="2179149" y="2214553"/>
                  </a:cubicBezTo>
                  <a:cubicBezTo>
                    <a:pt x="2179149" y="2211740"/>
                    <a:pt x="2181962" y="2211740"/>
                    <a:pt x="2181962" y="2211740"/>
                  </a:cubicBezTo>
                  <a:cubicBezTo>
                    <a:pt x="2204457" y="2206119"/>
                    <a:pt x="2221328" y="2189248"/>
                    <a:pt x="2229761" y="2163941"/>
                  </a:cubicBezTo>
                  <a:close/>
                  <a:moveTo>
                    <a:pt x="2075115" y="2163941"/>
                  </a:moveTo>
                  <a:cubicBezTo>
                    <a:pt x="2080738" y="2189248"/>
                    <a:pt x="2100419" y="2206119"/>
                    <a:pt x="2122917" y="2211740"/>
                  </a:cubicBezTo>
                  <a:cubicBezTo>
                    <a:pt x="2125727" y="2211740"/>
                    <a:pt x="2125727" y="2214553"/>
                    <a:pt x="2125727" y="2214553"/>
                  </a:cubicBezTo>
                  <a:cubicBezTo>
                    <a:pt x="2125727" y="2217367"/>
                    <a:pt x="2122917" y="2217367"/>
                    <a:pt x="2122917" y="2217367"/>
                  </a:cubicBezTo>
                  <a:cubicBezTo>
                    <a:pt x="2100419" y="2222990"/>
                    <a:pt x="2083551" y="2239858"/>
                    <a:pt x="2077928" y="2262355"/>
                  </a:cubicBezTo>
                  <a:cubicBezTo>
                    <a:pt x="2077928" y="2265166"/>
                    <a:pt x="2075115" y="2265166"/>
                    <a:pt x="2075115" y="2265166"/>
                  </a:cubicBezTo>
                  <a:cubicBezTo>
                    <a:pt x="2072301" y="2265166"/>
                    <a:pt x="2072301" y="2262355"/>
                    <a:pt x="2072301" y="2262355"/>
                  </a:cubicBezTo>
                  <a:cubicBezTo>
                    <a:pt x="2066681" y="2239858"/>
                    <a:pt x="2049810" y="2222990"/>
                    <a:pt x="2027315" y="2217367"/>
                  </a:cubicBezTo>
                  <a:cubicBezTo>
                    <a:pt x="2024502" y="2217367"/>
                    <a:pt x="2024502" y="2214553"/>
                    <a:pt x="2024502" y="2214553"/>
                  </a:cubicBezTo>
                  <a:cubicBezTo>
                    <a:pt x="2024502" y="2211740"/>
                    <a:pt x="2027315" y="2211740"/>
                    <a:pt x="2027315" y="2211740"/>
                  </a:cubicBezTo>
                  <a:cubicBezTo>
                    <a:pt x="2049810" y="2206119"/>
                    <a:pt x="2066681" y="2189248"/>
                    <a:pt x="2075115" y="2163941"/>
                  </a:cubicBezTo>
                  <a:close/>
                  <a:moveTo>
                    <a:pt x="1917652" y="2163941"/>
                  </a:moveTo>
                  <a:cubicBezTo>
                    <a:pt x="1926086" y="2189248"/>
                    <a:pt x="1942957" y="2206119"/>
                    <a:pt x="1965455" y="2211740"/>
                  </a:cubicBezTo>
                  <a:cubicBezTo>
                    <a:pt x="1968265" y="2211740"/>
                    <a:pt x="1968265" y="2214553"/>
                    <a:pt x="1968265" y="2214553"/>
                  </a:cubicBezTo>
                  <a:cubicBezTo>
                    <a:pt x="1968265" y="2217367"/>
                    <a:pt x="1965455" y="2217367"/>
                    <a:pt x="1965455" y="2217367"/>
                  </a:cubicBezTo>
                  <a:cubicBezTo>
                    <a:pt x="1942957" y="2222990"/>
                    <a:pt x="1926086" y="2239858"/>
                    <a:pt x="1920463" y="2262355"/>
                  </a:cubicBezTo>
                  <a:cubicBezTo>
                    <a:pt x="1920463" y="2265166"/>
                    <a:pt x="1917652" y="2265166"/>
                    <a:pt x="1917652" y="2265166"/>
                  </a:cubicBezTo>
                  <a:cubicBezTo>
                    <a:pt x="1914839" y="2265166"/>
                    <a:pt x="1914839" y="2262355"/>
                    <a:pt x="1914839" y="2262355"/>
                  </a:cubicBezTo>
                  <a:cubicBezTo>
                    <a:pt x="1909219" y="2239858"/>
                    <a:pt x="1892345" y="2222990"/>
                    <a:pt x="1869850" y="2217367"/>
                  </a:cubicBezTo>
                  <a:cubicBezTo>
                    <a:pt x="1867040" y="2217367"/>
                    <a:pt x="1867040" y="2214553"/>
                    <a:pt x="1867040" y="2214553"/>
                  </a:cubicBezTo>
                  <a:cubicBezTo>
                    <a:pt x="1867040" y="2211740"/>
                    <a:pt x="1869850" y="2211740"/>
                    <a:pt x="1869850" y="2211740"/>
                  </a:cubicBezTo>
                  <a:cubicBezTo>
                    <a:pt x="1892345" y="2206119"/>
                    <a:pt x="1909219" y="2189248"/>
                    <a:pt x="1917652" y="2163941"/>
                  </a:cubicBezTo>
                  <a:close/>
                  <a:moveTo>
                    <a:pt x="1763004" y="2163941"/>
                  </a:moveTo>
                  <a:cubicBezTo>
                    <a:pt x="1771438" y="2189248"/>
                    <a:pt x="1788309" y="2206119"/>
                    <a:pt x="1810807" y="2211740"/>
                  </a:cubicBezTo>
                  <a:cubicBezTo>
                    <a:pt x="1813617" y="2211740"/>
                    <a:pt x="1813617" y="2214553"/>
                    <a:pt x="1813617" y="2214553"/>
                  </a:cubicBezTo>
                  <a:cubicBezTo>
                    <a:pt x="1813617" y="2217367"/>
                    <a:pt x="1810807" y="2217367"/>
                    <a:pt x="1810807" y="2217367"/>
                  </a:cubicBezTo>
                  <a:cubicBezTo>
                    <a:pt x="1788309" y="2222990"/>
                    <a:pt x="1771438" y="2239858"/>
                    <a:pt x="1765815" y="2262355"/>
                  </a:cubicBezTo>
                  <a:cubicBezTo>
                    <a:pt x="1765815" y="2265166"/>
                    <a:pt x="1763004" y="2265166"/>
                    <a:pt x="1763004" y="2265166"/>
                  </a:cubicBezTo>
                  <a:cubicBezTo>
                    <a:pt x="1760191" y="2265166"/>
                    <a:pt x="1760191" y="2262355"/>
                    <a:pt x="1760191" y="2262355"/>
                  </a:cubicBezTo>
                  <a:cubicBezTo>
                    <a:pt x="1754571" y="2239858"/>
                    <a:pt x="1737697" y="2222990"/>
                    <a:pt x="1715202" y="2217367"/>
                  </a:cubicBezTo>
                  <a:cubicBezTo>
                    <a:pt x="1712392" y="2217367"/>
                    <a:pt x="1712392" y="2214553"/>
                    <a:pt x="1712392" y="2214553"/>
                  </a:cubicBezTo>
                  <a:cubicBezTo>
                    <a:pt x="1712392" y="2211740"/>
                    <a:pt x="1715202" y="2211740"/>
                    <a:pt x="1715202" y="2211740"/>
                  </a:cubicBezTo>
                  <a:cubicBezTo>
                    <a:pt x="1737697" y="2206119"/>
                    <a:pt x="1754571" y="2189248"/>
                    <a:pt x="1763004" y="2163941"/>
                  </a:cubicBezTo>
                  <a:close/>
                  <a:moveTo>
                    <a:pt x="1608353" y="2163941"/>
                  </a:moveTo>
                  <a:cubicBezTo>
                    <a:pt x="1613977" y="2189248"/>
                    <a:pt x="1633658" y="2206119"/>
                    <a:pt x="1656156" y="2211740"/>
                  </a:cubicBezTo>
                  <a:cubicBezTo>
                    <a:pt x="1658966" y="2211740"/>
                    <a:pt x="1658966" y="2214553"/>
                    <a:pt x="1658966" y="2214553"/>
                  </a:cubicBezTo>
                  <a:cubicBezTo>
                    <a:pt x="1658966" y="2217367"/>
                    <a:pt x="1656156" y="2217367"/>
                    <a:pt x="1656156" y="2217367"/>
                  </a:cubicBezTo>
                  <a:cubicBezTo>
                    <a:pt x="1633658" y="2222990"/>
                    <a:pt x="1616787" y="2239858"/>
                    <a:pt x="1611164" y="2262355"/>
                  </a:cubicBezTo>
                  <a:cubicBezTo>
                    <a:pt x="1611164" y="2265166"/>
                    <a:pt x="1608353" y="2265166"/>
                    <a:pt x="1608353" y="2265166"/>
                  </a:cubicBezTo>
                  <a:cubicBezTo>
                    <a:pt x="1605540" y="2265166"/>
                    <a:pt x="1605540" y="2262355"/>
                    <a:pt x="1605540" y="2262355"/>
                  </a:cubicBezTo>
                  <a:cubicBezTo>
                    <a:pt x="1599920" y="2239858"/>
                    <a:pt x="1583046" y="2222990"/>
                    <a:pt x="1560551" y="2217367"/>
                  </a:cubicBezTo>
                  <a:cubicBezTo>
                    <a:pt x="1557741" y="2217367"/>
                    <a:pt x="1557741" y="2214553"/>
                    <a:pt x="1557741" y="2214553"/>
                  </a:cubicBezTo>
                  <a:cubicBezTo>
                    <a:pt x="1557741" y="2211740"/>
                    <a:pt x="1560551" y="2211740"/>
                    <a:pt x="1560551" y="2211740"/>
                  </a:cubicBezTo>
                  <a:cubicBezTo>
                    <a:pt x="1583046" y="2206119"/>
                    <a:pt x="1599920" y="2189248"/>
                    <a:pt x="1608353" y="2163941"/>
                  </a:cubicBezTo>
                  <a:close/>
                  <a:moveTo>
                    <a:pt x="1450892" y="2163941"/>
                  </a:moveTo>
                  <a:cubicBezTo>
                    <a:pt x="1459326" y="2189248"/>
                    <a:pt x="1476197" y="2206119"/>
                    <a:pt x="1498695" y="2211740"/>
                  </a:cubicBezTo>
                  <a:cubicBezTo>
                    <a:pt x="1501505" y="2211740"/>
                    <a:pt x="1501505" y="2214553"/>
                    <a:pt x="1501505" y="2214553"/>
                  </a:cubicBezTo>
                  <a:cubicBezTo>
                    <a:pt x="1501505" y="2217367"/>
                    <a:pt x="1498695" y="2217367"/>
                    <a:pt x="1498695" y="2217367"/>
                  </a:cubicBezTo>
                  <a:cubicBezTo>
                    <a:pt x="1476197" y="2222990"/>
                    <a:pt x="1459326" y="2239858"/>
                    <a:pt x="1453706" y="2262355"/>
                  </a:cubicBezTo>
                  <a:cubicBezTo>
                    <a:pt x="1453706" y="2265166"/>
                    <a:pt x="1450892" y="2265166"/>
                    <a:pt x="1450892" y="2265166"/>
                  </a:cubicBezTo>
                  <a:cubicBezTo>
                    <a:pt x="1448079" y="2265166"/>
                    <a:pt x="1448079" y="2262355"/>
                    <a:pt x="1448079" y="2262355"/>
                  </a:cubicBezTo>
                  <a:cubicBezTo>
                    <a:pt x="1442458" y="2239858"/>
                    <a:pt x="1425587" y="2222990"/>
                    <a:pt x="1403090" y="2217367"/>
                  </a:cubicBezTo>
                  <a:cubicBezTo>
                    <a:pt x="1400280" y="2217367"/>
                    <a:pt x="1400280" y="2214553"/>
                    <a:pt x="1400280" y="2214553"/>
                  </a:cubicBezTo>
                  <a:cubicBezTo>
                    <a:pt x="1400280" y="2211740"/>
                    <a:pt x="1403090" y="2211740"/>
                    <a:pt x="1403090" y="2211740"/>
                  </a:cubicBezTo>
                  <a:cubicBezTo>
                    <a:pt x="1425587" y="2206119"/>
                    <a:pt x="1442458" y="2189248"/>
                    <a:pt x="1450892" y="2163941"/>
                  </a:cubicBezTo>
                  <a:close/>
                  <a:moveTo>
                    <a:pt x="1296244" y="2163941"/>
                  </a:moveTo>
                  <a:cubicBezTo>
                    <a:pt x="1304678" y="2189248"/>
                    <a:pt x="1321549" y="2206119"/>
                    <a:pt x="1344046" y="2211740"/>
                  </a:cubicBezTo>
                  <a:cubicBezTo>
                    <a:pt x="1346857" y="2211740"/>
                    <a:pt x="1346857" y="2214553"/>
                    <a:pt x="1346857" y="2214553"/>
                  </a:cubicBezTo>
                  <a:cubicBezTo>
                    <a:pt x="1346857" y="2217367"/>
                    <a:pt x="1344046" y="2217367"/>
                    <a:pt x="1344046" y="2217367"/>
                  </a:cubicBezTo>
                  <a:cubicBezTo>
                    <a:pt x="1321549" y="2222990"/>
                    <a:pt x="1304678" y="2239858"/>
                    <a:pt x="1299058" y="2262355"/>
                  </a:cubicBezTo>
                  <a:cubicBezTo>
                    <a:pt x="1299058" y="2265166"/>
                    <a:pt x="1296244" y="2265166"/>
                    <a:pt x="1296244" y="2265166"/>
                  </a:cubicBezTo>
                  <a:cubicBezTo>
                    <a:pt x="1293431" y="2265166"/>
                    <a:pt x="1293431" y="2262355"/>
                    <a:pt x="1293431" y="2262355"/>
                  </a:cubicBezTo>
                  <a:cubicBezTo>
                    <a:pt x="1287810" y="2239858"/>
                    <a:pt x="1270939" y="2222990"/>
                    <a:pt x="1248442" y="2217367"/>
                  </a:cubicBezTo>
                  <a:cubicBezTo>
                    <a:pt x="1245632" y="2217367"/>
                    <a:pt x="1245632" y="2214553"/>
                    <a:pt x="1245632" y="2214553"/>
                  </a:cubicBezTo>
                  <a:cubicBezTo>
                    <a:pt x="1245632" y="2211740"/>
                    <a:pt x="1248442" y="2211740"/>
                    <a:pt x="1248442" y="2211740"/>
                  </a:cubicBezTo>
                  <a:cubicBezTo>
                    <a:pt x="1270939" y="2206119"/>
                    <a:pt x="1287810" y="2189248"/>
                    <a:pt x="1296244" y="2163941"/>
                  </a:cubicBezTo>
                  <a:close/>
                  <a:moveTo>
                    <a:pt x="1141593" y="2163941"/>
                  </a:moveTo>
                  <a:cubicBezTo>
                    <a:pt x="1150027" y="2189248"/>
                    <a:pt x="1166898" y="2206119"/>
                    <a:pt x="1189395" y="2211740"/>
                  </a:cubicBezTo>
                  <a:cubicBezTo>
                    <a:pt x="1192206" y="2211740"/>
                    <a:pt x="1192206" y="2214553"/>
                    <a:pt x="1192206" y="2214553"/>
                  </a:cubicBezTo>
                  <a:cubicBezTo>
                    <a:pt x="1192206" y="2217367"/>
                    <a:pt x="1189395" y="2217367"/>
                    <a:pt x="1189395" y="2217367"/>
                  </a:cubicBezTo>
                  <a:cubicBezTo>
                    <a:pt x="1166898" y="2222990"/>
                    <a:pt x="1150027" y="2239858"/>
                    <a:pt x="1144407" y="2262355"/>
                  </a:cubicBezTo>
                  <a:cubicBezTo>
                    <a:pt x="1144407" y="2265166"/>
                    <a:pt x="1141593" y="2265166"/>
                    <a:pt x="1141593" y="2265166"/>
                  </a:cubicBezTo>
                  <a:cubicBezTo>
                    <a:pt x="1138780" y="2265166"/>
                    <a:pt x="1138780" y="2262355"/>
                    <a:pt x="1138780" y="2262355"/>
                  </a:cubicBezTo>
                  <a:cubicBezTo>
                    <a:pt x="1133159" y="2239858"/>
                    <a:pt x="1116288" y="2222990"/>
                    <a:pt x="1093791" y="2217367"/>
                  </a:cubicBezTo>
                  <a:cubicBezTo>
                    <a:pt x="1090981" y="2217367"/>
                    <a:pt x="1090981" y="2214553"/>
                    <a:pt x="1090981" y="2214553"/>
                  </a:cubicBezTo>
                  <a:cubicBezTo>
                    <a:pt x="1090981" y="2211740"/>
                    <a:pt x="1093791" y="2211740"/>
                    <a:pt x="1093791" y="2211740"/>
                  </a:cubicBezTo>
                  <a:cubicBezTo>
                    <a:pt x="1116288" y="2206119"/>
                    <a:pt x="1133159" y="2189248"/>
                    <a:pt x="1141593" y="2163941"/>
                  </a:cubicBezTo>
                  <a:close/>
                  <a:moveTo>
                    <a:pt x="984132" y="2163941"/>
                  </a:moveTo>
                  <a:cubicBezTo>
                    <a:pt x="992566" y="2189248"/>
                    <a:pt x="1009437" y="2206119"/>
                    <a:pt x="1031934" y="2211740"/>
                  </a:cubicBezTo>
                  <a:cubicBezTo>
                    <a:pt x="1034745" y="2211740"/>
                    <a:pt x="1034745" y="2214553"/>
                    <a:pt x="1034745" y="2214553"/>
                  </a:cubicBezTo>
                  <a:cubicBezTo>
                    <a:pt x="1034745" y="2217367"/>
                    <a:pt x="1031934" y="2217367"/>
                    <a:pt x="1031934" y="2217367"/>
                  </a:cubicBezTo>
                  <a:cubicBezTo>
                    <a:pt x="1009437" y="2222990"/>
                    <a:pt x="992566" y="2239858"/>
                    <a:pt x="986946" y="2262355"/>
                  </a:cubicBezTo>
                  <a:cubicBezTo>
                    <a:pt x="986946" y="2265166"/>
                    <a:pt x="984132" y="2265166"/>
                    <a:pt x="984132" y="2265166"/>
                  </a:cubicBezTo>
                  <a:cubicBezTo>
                    <a:pt x="981319" y="2265166"/>
                    <a:pt x="981319" y="2262355"/>
                    <a:pt x="981319" y="2262355"/>
                  </a:cubicBezTo>
                  <a:cubicBezTo>
                    <a:pt x="975698" y="2239858"/>
                    <a:pt x="958827" y="2222990"/>
                    <a:pt x="936330" y="2217367"/>
                  </a:cubicBezTo>
                  <a:cubicBezTo>
                    <a:pt x="933520" y="2217367"/>
                    <a:pt x="933520" y="2214553"/>
                    <a:pt x="933520" y="2214553"/>
                  </a:cubicBezTo>
                  <a:cubicBezTo>
                    <a:pt x="933520" y="2211740"/>
                    <a:pt x="936330" y="2211740"/>
                    <a:pt x="936330" y="2211740"/>
                  </a:cubicBezTo>
                  <a:cubicBezTo>
                    <a:pt x="958827" y="2206119"/>
                    <a:pt x="975698" y="2189248"/>
                    <a:pt x="984132" y="2163941"/>
                  </a:cubicBezTo>
                  <a:close/>
                  <a:moveTo>
                    <a:pt x="829484" y="2163941"/>
                  </a:moveTo>
                  <a:cubicBezTo>
                    <a:pt x="837918" y="2189248"/>
                    <a:pt x="854789" y="2206119"/>
                    <a:pt x="877286" y="2211740"/>
                  </a:cubicBezTo>
                  <a:cubicBezTo>
                    <a:pt x="880097" y="2211740"/>
                    <a:pt x="880097" y="2214553"/>
                    <a:pt x="880097" y="2214553"/>
                  </a:cubicBezTo>
                  <a:cubicBezTo>
                    <a:pt x="880097" y="2217367"/>
                    <a:pt x="877286" y="2217367"/>
                    <a:pt x="877286" y="2217367"/>
                  </a:cubicBezTo>
                  <a:cubicBezTo>
                    <a:pt x="854789" y="2222990"/>
                    <a:pt x="837918" y="2239858"/>
                    <a:pt x="832298" y="2262355"/>
                  </a:cubicBezTo>
                  <a:cubicBezTo>
                    <a:pt x="832298" y="2265166"/>
                    <a:pt x="829484" y="2265166"/>
                    <a:pt x="829484" y="2265166"/>
                  </a:cubicBezTo>
                  <a:cubicBezTo>
                    <a:pt x="826671" y="2265166"/>
                    <a:pt x="826671" y="2262355"/>
                    <a:pt x="826671" y="2262355"/>
                  </a:cubicBezTo>
                  <a:cubicBezTo>
                    <a:pt x="821050" y="2239858"/>
                    <a:pt x="804179" y="2222990"/>
                    <a:pt x="781682" y="2217367"/>
                  </a:cubicBezTo>
                  <a:cubicBezTo>
                    <a:pt x="778872" y="2217367"/>
                    <a:pt x="778872" y="2214553"/>
                    <a:pt x="778872" y="2214553"/>
                  </a:cubicBezTo>
                  <a:cubicBezTo>
                    <a:pt x="778872" y="2211740"/>
                    <a:pt x="781682" y="2211740"/>
                    <a:pt x="781682" y="2211740"/>
                  </a:cubicBezTo>
                  <a:cubicBezTo>
                    <a:pt x="804179" y="2206119"/>
                    <a:pt x="821050" y="2189248"/>
                    <a:pt x="829484" y="2163941"/>
                  </a:cubicBezTo>
                  <a:close/>
                  <a:moveTo>
                    <a:pt x="674833" y="2163941"/>
                  </a:moveTo>
                  <a:cubicBezTo>
                    <a:pt x="683267" y="2189248"/>
                    <a:pt x="700138" y="2206119"/>
                    <a:pt x="722635" y="2211740"/>
                  </a:cubicBezTo>
                  <a:cubicBezTo>
                    <a:pt x="725446" y="2211740"/>
                    <a:pt x="725446" y="2214553"/>
                    <a:pt x="725446" y="2214553"/>
                  </a:cubicBezTo>
                  <a:cubicBezTo>
                    <a:pt x="725446" y="2217367"/>
                    <a:pt x="722635" y="2217367"/>
                    <a:pt x="722635" y="2217367"/>
                  </a:cubicBezTo>
                  <a:cubicBezTo>
                    <a:pt x="700138" y="2222990"/>
                    <a:pt x="683267" y="2239858"/>
                    <a:pt x="677647" y="2262355"/>
                  </a:cubicBezTo>
                  <a:cubicBezTo>
                    <a:pt x="677647" y="2265166"/>
                    <a:pt x="674833" y="2265166"/>
                    <a:pt x="674833" y="2265166"/>
                  </a:cubicBezTo>
                  <a:cubicBezTo>
                    <a:pt x="672020" y="2265166"/>
                    <a:pt x="672020" y="2262355"/>
                    <a:pt x="672020" y="2262355"/>
                  </a:cubicBezTo>
                  <a:cubicBezTo>
                    <a:pt x="666399" y="2239858"/>
                    <a:pt x="649528" y="2222990"/>
                    <a:pt x="627031" y="2217367"/>
                  </a:cubicBezTo>
                  <a:cubicBezTo>
                    <a:pt x="624221" y="2217367"/>
                    <a:pt x="624221" y="2214553"/>
                    <a:pt x="624221" y="2214553"/>
                  </a:cubicBezTo>
                  <a:cubicBezTo>
                    <a:pt x="624221" y="2211740"/>
                    <a:pt x="627031" y="2211740"/>
                    <a:pt x="627031" y="2211740"/>
                  </a:cubicBezTo>
                  <a:cubicBezTo>
                    <a:pt x="649528" y="2206119"/>
                    <a:pt x="666399" y="2189248"/>
                    <a:pt x="674833" y="2163941"/>
                  </a:cubicBezTo>
                  <a:close/>
                  <a:moveTo>
                    <a:pt x="517372" y="2163941"/>
                  </a:moveTo>
                  <a:cubicBezTo>
                    <a:pt x="525806" y="2189248"/>
                    <a:pt x="542677" y="2206119"/>
                    <a:pt x="565174" y="2211740"/>
                  </a:cubicBezTo>
                  <a:cubicBezTo>
                    <a:pt x="567985" y="2211740"/>
                    <a:pt x="567985" y="2214553"/>
                    <a:pt x="567985" y="2214553"/>
                  </a:cubicBezTo>
                  <a:cubicBezTo>
                    <a:pt x="567985" y="2217367"/>
                    <a:pt x="565174" y="2217367"/>
                    <a:pt x="565174" y="2217367"/>
                  </a:cubicBezTo>
                  <a:cubicBezTo>
                    <a:pt x="542677" y="2222990"/>
                    <a:pt x="525806" y="2239858"/>
                    <a:pt x="520183" y="2262355"/>
                  </a:cubicBezTo>
                  <a:cubicBezTo>
                    <a:pt x="520183" y="2265166"/>
                    <a:pt x="517372" y="2265166"/>
                    <a:pt x="517372" y="2265166"/>
                  </a:cubicBezTo>
                  <a:cubicBezTo>
                    <a:pt x="514559" y="2265166"/>
                    <a:pt x="514559" y="2262355"/>
                    <a:pt x="514559" y="2262355"/>
                  </a:cubicBezTo>
                  <a:cubicBezTo>
                    <a:pt x="508938" y="2239858"/>
                    <a:pt x="492065" y="2222990"/>
                    <a:pt x="469570" y="2217367"/>
                  </a:cubicBezTo>
                  <a:cubicBezTo>
                    <a:pt x="466760" y="2217367"/>
                    <a:pt x="466760" y="2214553"/>
                    <a:pt x="466760" y="2214553"/>
                  </a:cubicBezTo>
                  <a:cubicBezTo>
                    <a:pt x="466760" y="2211740"/>
                    <a:pt x="469570" y="2211740"/>
                    <a:pt x="469570" y="2211740"/>
                  </a:cubicBezTo>
                  <a:cubicBezTo>
                    <a:pt x="492065" y="2206119"/>
                    <a:pt x="508938" y="2189248"/>
                    <a:pt x="517372" y="2163941"/>
                  </a:cubicBezTo>
                  <a:close/>
                  <a:moveTo>
                    <a:pt x="362724" y="2163941"/>
                  </a:moveTo>
                  <a:cubicBezTo>
                    <a:pt x="371158" y="2189248"/>
                    <a:pt x="388029" y="2206119"/>
                    <a:pt x="410526" y="2211740"/>
                  </a:cubicBezTo>
                  <a:cubicBezTo>
                    <a:pt x="413337" y="2211740"/>
                    <a:pt x="413337" y="2214553"/>
                    <a:pt x="413337" y="2214553"/>
                  </a:cubicBezTo>
                  <a:cubicBezTo>
                    <a:pt x="413337" y="2217367"/>
                    <a:pt x="410526" y="2217367"/>
                    <a:pt x="410526" y="2217367"/>
                  </a:cubicBezTo>
                  <a:cubicBezTo>
                    <a:pt x="388029" y="2222990"/>
                    <a:pt x="371158" y="2239858"/>
                    <a:pt x="365535" y="2262355"/>
                  </a:cubicBezTo>
                  <a:cubicBezTo>
                    <a:pt x="365535" y="2265166"/>
                    <a:pt x="362724" y="2265166"/>
                    <a:pt x="362724" y="2265166"/>
                  </a:cubicBezTo>
                  <a:cubicBezTo>
                    <a:pt x="359911" y="2265166"/>
                    <a:pt x="359911" y="2262355"/>
                    <a:pt x="359911" y="2262355"/>
                  </a:cubicBezTo>
                  <a:cubicBezTo>
                    <a:pt x="354290" y="2239858"/>
                    <a:pt x="337417" y="2222990"/>
                    <a:pt x="314922" y="2217367"/>
                  </a:cubicBezTo>
                  <a:cubicBezTo>
                    <a:pt x="312112" y="2217367"/>
                    <a:pt x="312112" y="2214553"/>
                    <a:pt x="312112" y="2214553"/>
                  </a:cubicBezTo>
                  <a:cubicBezTo>
                    <a:pt x="312112" y="2211740"/>
                    <a:pt x="314922" y="2211740"/>
                    <a:pt x="314922" y="2211740"/>
                  </a:cubicBezTo>
                  <a:cubicBezTo>
                    <a:pt x="337417" y="2206119"/>
                    <a:pt x="354290" y="2189248"/>
                    <a:pt x="362724" y="2163941"/>
                  </a:cubicBezTo>
                  <a:close/>
                  <a:moveTo>
                    <a:pt x="208073" y="2163941"/>
                  </a:moveTo>
                  <a:cubicBezTo>
                    <a:pt x="216507" y="2189248"/>
                    <a:pt x="233378" y="2206119"/>
                    <a:pt x="255875" y="2211740"/>
                  </a:cubicBezTo>
                  <a:cubicBezTo>
                    <a:pt x="258686" y="2211740"/>
                    <a:pt x="258686" y="2214553"/>
                    <a:pt x="258686" y="2214553"/>
                  </a:cubicBezTo>
                  <a:cubicBezTo>
                    <a:pt x="258686" y="2217367"/>
                    <a:pt x="255875" y="2217367"/>
                    <a:pt x="255875" y="2217367"/>
                  </a:cubicBezTo>
                  <a:cubicBezTo>
                    <a:pt x="233378" y="2222990"/>
                    <a:pt x="216507" y="2239858"/>
                    <a:pt x="210884" y="2262355"/>
                  </a:cubicBezTo>
                  <a:cubicBezTo>
                    <a:pt x="210884" y="2265166"/>
                    <a:pt x="208073" y="2265166"/>
                    <a:pt x="208073" y="2265166"/>
                  </a:cubicBezTo>
                  <a:cubicBezTo>
                    <a:pt x="205260" y="2265166"/>
                    <a:pt x="205260" y="2262355"/>
                    <a:pt x="205260" y="2262355"/>
                  </a:cubicBezTo>
                  <a:cubicBezTo>
                    <a:pt x="199639" y="2239858"/>
                    <a:pt x="182766" y="2222990"/>
                    <a:pt x="160271" y="2217367"/>
                  </a:cubicBezTo>
                  <a:cubicBezTo>
                    <a:pt x="157461" y="2217367"/>
                    <a:pt x="157461" y="2214553"/>
                    <a:pt x="157461" y="2214553"/>
                  </a:cubicBezTo>
                  <a:cubicBezTo>
                    <a:pt x="157461" y="2211740"/>
                    <a:pt x="160271" y="2211740"/>
                    <a:pt x="160271" y="2211740"/>
                  </a:cubicBezTo>
                  <a:cubicBezTo>
                    <a:pt x="182766" y="2206119"/>
                    <a:pt x="199639" y="2189248"/>
                    <a:pt x="208073" y="2163941"/>
                  </a:cubicBezTo>
                  <a:close/>
                  <a:moveTo>
                    <a:pt x="50612" y="2163941"/>
                  </a:moveTo>
                  <a:cubicBezTo>
                    <a:pt x="59049" y="2189248"/>
                    <a:pt x="75920" y="2206119"/>
                    <a:pt x="98414" y="2211740"/>
                  </a:cubicBezTo>
                  <a:cubicBezTo>
                    <a:pt x="101225" y="2211740"/>
                    <a:pt x="101225" y="2214553"/>
                    <a:pt x="101225" y="2214553"/>
                  </a:cubicBezTo>
                  <a:cubicBezTo>
                    <a:pt x="101225" y="2217367"/>
                    <a:pt x="98414" y="2217367"/>
                    <a:pt x="98414" y="2217367"/>
                  </a:cubicBezTo>
                  <a:cubicBezTo>
                    <a:pt x="75920" y="2222990"/>
                    <a:pt x="59049" y="2239858"/>
                    <a:pt x="53426" y="2262355"/>
                  </a:cubicBezTo>
                  <a:cubicBezTo>
                    <a:pt x="53426" y="2265166"/>
                    <a:pt x="50612" y="2265166"/>
                    <a:pt x="50612" y="2265166"/>
                  </a:cubicBezTo>
                  <a:cubicBezTo>
                    <a:pt x="47802" y="2265166"/>
                    <a:pt x="47802" y="2262355"/>
                    <a:pt x="47802" y="2262355"/>
                  </a:cubicBezTo>
                  <a:cubicBezTo>
                    <a:pt x="42178" y="2239858"/>
                    <a:pt x="25307" y="2222990"/>
                    <a:pt x="2813" y="2217367"/>
                  </a:cubicBezTo>
                  <a:cubicBezTo>
                    <a:pt x="0" y="2217367"/>
                    <a:pt x="0" y="2214553"/>
                    <a:pt x="0" y="2214553"/>
                  </a:cubicBezTo>
                  <a:cubicBezTo>
                    <a:pt x="0" y="2211740"/>
                    <a:pt x="2813" y="2211740"/>
                    <a:pt x="2813" y="2211740"/>
                  </a:cubicBezTo>
                  <a:cubicBezTo>
                    <a:pt x="25307" y="2206119"/>
                    <a:pt x="42178" y="2189248"/>
                    <a:pt x="50612" y="2163941"/>
                  </a:cubicBezTo>
                  <a:close/>
                  <a:moveTo>
                    <a:pt x="5184973" y="2009293"/>
                  </a:moveTo>
                  <a:cubicBezTo>
                    <a:pt x="5193410" y="2031787"/>
                    <a:pt x="5210281" y="2048658"/>
                    <a:pt x="5232776" y="2057092"/>
                  </a:cubicBezTo>
                  <a:cubicBezTo>
                    <a:pt x="5235586" y="2057092"/>
                    <a:pt x="5235586" y="2059905"/>
                    <a:pt x="5235586" y="2059905"/>
                  </a:cubicBezTo>
                  <a:cubicBezTo>
                    <a:pt x="5235586" y="2062719"/>
                    <a:pt x="5232776" y="2062719"/>
                    <a:pt x="5232776" y="2062719"/>
                  </a:cubicBezTo>
                  <a:cubicBezTo>
                    <a:pt x="5210281" y="2068342"/>
                    <a:pt x="5193410" y="2085210"/>
                    <a:pt x="5187787" y="2107707"/>
                  </a:cubicBezTo>
                  <a:cubicBezTo>
                    <a:pt x="5187787" y="2110518"/>
                    <a:pt x="5184973" y="2110518"/>
                    <a:pt x="5184973" y="2110518"/>
                  </a:cubicBezTo>
                  <a:cubicBezTo>
                    <a:pt x="5182163" y="2110518"/>
                    <a:pt x="5182163" y="2107707"/>
                    <a:pt x="5182163" y="2107707"/>
                  </a:cubicBezTo>
                  <a:cubicBezTo>
                    <a:pt x="5176540" y="2085210"/>
                    <a:pt x="5159669" y="2068342"/>
                    <a:pt x="5137174" y="2062719"/>
                  </a:cubicBezTo>
                  <a:cubicBezTo>
                    <a:pt x="5134361" y="2062719"/>
                    <a:pt x="5134361" y="2059905"/>
                    <a:pt x="5134361" y="2059905"/>
                  </a:cubicBezTo>
                  <a:cubicBezTo>
                    <a:pt x="5134361" y="2057092"/>
                    <a:pt x="5137174" y="2057092"/>
                    <a:pt x="5137174" y="2057092"/>
                  </a:cubicBezTo>
                  <a:cubicBezTo>
                    <a:pt x="5159669" y="2051471"/>
                    <a:pt x="5176540" y="2034600"/>
                    <a:pt x="5184973" y="2009293"/>
                  </a:cubicBezTo>
                  <a:close/>
                  <a:moveTo>
                    <a:pt x="5030325" y="2009293"/>
                  </a:moveTo>
                  <a:cubicBezTo>
                    <a:pt x="5035949" y="2031787"/>
                    <a:pt x="5055630" y="2048658"/>
                    <a:pt x="5078128" y="2057092"/>
                  </a:cubicBezTo>
                  <a:cubicBezTo>
                    <a:pt x="5080938" y="2057092"/>
                    <a:pt x="5080938" y="2059905"/>
                    <a:pt x="5080938" y="2059905"/>
                  </a:cubicBezTo>
                  <a:cubicBezTo>
                    <a:pt x="5080938" y="2062719"/>
                    <a:pt x="5078128" y="2062719"/>
                    <a:pt x="5078128" y="2062719"/>
                  </a:cubicBezTo>
                  <a:cubicBezTo>
                    <a:pt x="5055630" y="2068342"/>
                    <a:pt x="5038759" y="2085210"/>
                    <a:pt x="5033136" y="2107707"/>
                  </a:cubicBezTo>
                  <a:cubicBezTo>
                    <a:pt x="5033136" y="2110518"/>
                    <a:pt x="5030325" y="2110518"/>
                    <a:pt x="5030325" y="2110518"/>
                  </a:cubicBezTo>
                  <a:cubicBezTo>
                    <a:pt x="5027512" y="2110518"/>
                    <a:pt x="5027512" y="2107707"/>
                    <a:pt x="5027512" y="2107707"/>
                  </a:cubicBezTo>
                  <a:cubicBezTo>
                    <a:pt x="5021892" y="2085210"/>
                    <a:pt x="5005018" y="2068342"/>
                    <a:pt x="4982523" y="2062719"/>
                  </a:cubicBezTo>
                  <a:cubicBezTo>
                    <a:pt x="4979713" y="2062719"/>
                    <a:pt x="4979713" y="2059905"/>
                    <a:pt x="4979713" y="2059905"/>
                  </a:cubicBezTo>
                  <a:cubicBezTo>
                    <a:pt x="4979713" y="2057092"/>
                    <a:pt x="4982523" y="2057092"/>
                    <a:pt x="4982523" y="2057092"/>
                  </a:cubicBezTo>
                  <a:cubicBezTo>
                    <a:pt x="5005018" y="2051471"/>
                    <a:pt x="5021892" y="2034600"/>
                    <a:pt x="5030325" y="2009293"/>
                  </a:cubicBezTo>
                  <a:close/>
                  <a:moveTo>
                    <a:pt x="4872861" y="2009293"/>
                  </a:moveTo>
                  <a:cubicBezTo>
                    <a:pt x="4881298" y="2031787"/>
                    <a:pt x="4898166" y="2048658"/>
                    <a:pt x="4920664" y="2057092"/>
                  </a:cubicBezTo>
                  <a:cubicBezTo>
                    <a:pt x="4923474" y="2057092"/>
                    <a:pt x="4923474" y="2059905"/>
                    <a:pt x="4923474" y="2059905"/>
                  </a:cubicBezTo>
                  <a:cubicBezTo>
                    <a:pt x="4923474" y="2062719"/>
                    <a:pt x="4920664" y="2062719"/>
                    <a:pt x="4920664" y="2062719"/>
                  </a:cubicBezTo>
                  <a:cubicBezTo>
                    <a:pt x="4898166" y="2068342"/>
                    <a:pt x="4881298" y="2085210"/>
                    <a:pt x="4875675" y="2107707"/>
                  </a:cubicBezTo>
                  <a:cubicBezTo>
                    <a:pt x="4875675" y="2110518"/>
                    <a:pt x="4872861" y="2110518"/>
                    <a:pt x="4872861" y="2110518"/>
                  </a:cubicBezTo>
                  <a:cubicBezTo>
                    <a:pt x="4870048" y="2110518"/>
                    <a:pt x="4870048" y="2107707"/>
                    <a:pt x="4870048" y="2107707"/>
                  </a:cubicBezTo>
                  <a:cubicBezTo>
                    <a:pt x="4864428" y="2085210"/>
                    <a:pt x="4847557" y="2068342"/>
                    <a:pt x="4825062" y="2062719"/>
                  </a:cubicBezTo>
                  <a:cubicBezTo>
                    <a:pt x="4822249" y="2062719"/>
                    <a:pt x="4822249" y="2059905"/>
                    <a:pt x="4822249" y="2059905"/>
                  </a:cubicBezTo>
                  <a:cubicBezTo>
                    <a:pt x="4822249" y="2057092"/>
                    <a:pt x="4825062" y="2057092"/>
                    <a:pt x="4825062" y="2057092"/>
                  </a:cubicBezTo>
                  <a:cubicBezTo>
                    <a:pt x="4847557" y="2051471"/>
                    <a:pt x="4864428" y="2034600"/>
                    <a:pt x="4872861" y="2009293"/>
                  </a:cubicBezTo>
                  <a:close/>
                  <a:moveTo>
                    <a:pt x="4718213" y="2009293"/>
                  </a:moveTo>
                  <a:cubicBezTo>
                    <a:pt x="4726650" y="2031787"/>
                    <a:pt x="4743518" y="2048658"/>
                    <a:pt x="4766016" y="2057092"/>
                  </a:cubicBezTo>
                  <a:cubicBezTo>
                    <a:pt x="4768826" y="2057092"/>
                    <a:pt x="4768826" y="2059905"/>
                    <a:pt x="4768826" y="2059905"/>
                  </a:cubicBezTo>
                  <a:cubicBezTo>
                    <a:pt x="4768826" y="2062719"/>
                    <a:pt x="4766016" y="2062719"/>
                    <a:pt x="4766016" y="2062719"/>
                  </a:cubicBezTo>
                  <a:cubicBezTo>
                    <a:pt x="4743518" y="2068342"/>
                    <a:pt x="4726650" y="2085210"/>
                    <a:pt x="4721027" y="2107707"/>
                  </a:cubicBezTo>
                  <a:cubicBezTo>
                    <a:pt x="4721027" y="2110518"/>
                    <a:pt x="4718213" y="2110518"/>
                    <a:pt x="4718213" y="2110518"/>
                  </a:cubicBezTo>
                  <a:cubicBezTo>
                    <a:pt x="4715400" y="2110518"/>
                    <a:pt x="4715400" y="2107707"/>
                    <a:pt x="4715400" y="2107707"/>
                  </a:cubicBezTo>
                  <a:cubicBezTo>
                    <a:pt x="4709780" y="2085210"/>
                    <a:pt x="4692909" y="2068342"/>
                    <a:pt x="4670414" y="2062719"/>
                  </a:cubicBezTo>
                  <a:cubicBezTo>
                    <a:pt x="4667601" y="2062719"/>
                    <a:pt x="4667601" y="2059905"/>
                    <a:pt x="4667601" y="2059905"/>
                  </a:cubicBezTo>
                  <a:cubicBezTo>
                    <a:pt x="4667601" y="2057092"/>
                    <a:pt x="4670414" y="2057092"/>
                    <a:pt x="4670414" y="2057092"/>
                  </a:cubicBezTo>
                  <a:cubicBezTo>
                    <a:pt x="4692909" y="2051471"/>
                    <a:pt x="4709780" y="2034600"/>
                    <a:pt x="4718213" y="2009293"/>
                  </a:cubicBezTo>
                  <a:close/>
                  <a:moveTo>
                    <a:pt x="4563563" y="2009293"/>
                  </a:moveTo>
                  <a:cubicBezTo>
                    <a:pt x="4571999" y="2031787"/>
                    <a:pt x="4588867" y="2048658"/>
                    <a:pt x="4611365" y="2057092"/>
                  </a:cubicBezTo>
                  <a:cubicBezTo>
                    <a:pt x="4614175" y="2057092"/>
                    <a:pt x="4614175" y="2059905"/>
                    <a:pt x="4614175" y="2059905"/>
                  </a:cubicBezTo>
                  <a:cubicBezTo>
                    <a:pt x="4614175" y="2062719"/>
                    <a:pt x="4611365" y="2062719"/>
                    <a:pt x="4611365" y="2062719"/>
                  </a:cubicBezTo>
                  <a:cubicBezTo>
                    <a:pt x="4588867" y="2068342"/>
                    <a:pt x="4571999" y="2085210"/>
                    <a:pt x="4566376" y="2107707"/>
                  </a:cubicBezTo>
                  <a:cubicBezTo>
                    <a:pt x="4566376" y="2110518"/>
                    <a:pt x="4563563" y="2110518"/>
                    <a:pt x="4563563" y="2110518"/>
                  </a:cubicBezTo>
                  <a:cubicBezTo>
                    <a:pt x="4560749" y="2110518"/>
                    <a:pt x="4560749" y="2107707"/>
                    <a:pt x="4560749" y="2107707"/>
                  </a:cubicBezTo>
                  <a:cubicBezTo>
                    <a:pt x="4555129" y="2085210"/>
                    <a:pt x="4538258" y="2068342"/>
                    <a:pt x="4515763" y="2062719"/>
                  </a:cubicBezTo>
                  <a:cubicBezTo>
                    <a:pt x="4512950" y="2062719"/>
                    <a:pt x="4512950" y="2059905"/>
                    <a:pt x="4512950" y="2059905"/>
                  </a:cubicBezTo>
                  <a:cubicBezTo>
                    <a:pt x="4512950" y="2057092"/>
                    <a:pt x="4515763" y="2057092"/>
                    <a:pt x="4515763" y="2057092"/>
                  </a:cubicBezTo>
                  <a:cubicBezTo>
                    <a:pt x="4538258" y="2051471"/>
                    <a:pt x="4555129" y="2034600"/>
                    <a:pt x="4563563" y="2009293"/>
                  </a:cubicBezTo>
                  <a:close/>
                  <a:moveTo>
                    <a:pt x="4406104" y="2009293"/>
                  </a:moveTo>
                  <a:cubicBezTo>
                    <a:pt x="4414538" y="2031787"/>
                    <a:pt x="4431409" y="2048658"/>
                    <a:pt x="4453907" y="2057092"/>
                  </a:cubicBezTo>
                  <a:cubicBezTo>
                    <a:pt x="4456717" y="2057092"/>
                    <a:pt x="4456717" y="2059905"/>
                    <a:pt x="4456717" y="2059905"/>
                  </a:cubicBezTo>
                  <a:cubicBezTo>
                    <a:pt x="4456717" y="2062719"/>
                    <a:pt x="4453907" y="2062719"/>
                    <a:pt x="4453907" y="2062719"/>
                  </a:cubicBezTo>
                  <a:cubicBezTo>
                    <a:pt x="4431409" y="2068342"/>
                    <a:pt x="4414538" y="2085210"/>
                    <a:pt x="4408915" y="2107707"/>
                  </a:cubicBezTo>
                  <a:cubicBezTo>
                    <a:pt x="4408915" y="2110518"/>
                    <a:pt x="4406104" y="2110518"/>
                    <a:pt x="4406104" y="2110518"/>
                  </a:cubicBezTo>
                  <a:cubicBezTo>
                    <a:pt x="4403291" y="2110518"/>
                    <a:pt x="4403291" y="2107707"/>
                    <a:pt x="4403291" y="2107707"/>
                  </a:cubicBezTo>
                  <a:cubicBezTo>
                    <a:pt x="4397671" y="2085210"/>
                    <a:pt x="4380797" y="2068342"/>
                    <a:pt x="4358302" y="2062719"/>
                  </a:cubicBezTo>
                  <a:cubicBezTo>
                    <a:pt x="4355492" y="2062719"/>
                    <a:pt x="4355492" y="2059905"/>
                    <a:pt x="4355492" y="2059905"/>
                  </a:cubicBezTo>
                  <a:cubicBezTo>
                    <a:pt x="4355492" y="2057092"/>
                    <a:pt x="4358302" y="2057092"/>
                    <a:pt x="4358302" y="2057092"/>
                  </a:cubicBezTo>
                  <a:cubicBezTo>
                    <a:pt x="4380797" y="2051471"/>
                    <a:pt x="4397671" y="2034600"/>
                    <a:pt x="4406104" y="2009293"/>
                  </a:cubicBezTo>
                  <a:close/>
                  <a:moveTo>
                    <a:pt x="4251453" y="2009293"/>
                  </a:moveTo>
                  <a:cubicBezTo>
                    <a:pt x="4259887" y="2031787"/>
                    <a:pt x="4276758" y="2048658"/>
                    <a:pt x="4299256" y="2057092"/>
                  </a:cubicBezTo>
                  <a:cubicBezTo>
                    <a:pt x="4302066" y="2057092"/>
                    <a:pt x="4302066" y="2059905"/>
                    <a:pt x="4302066" y="2059905"/>
                  </a:cubicBezTo>
                  <a:cubicBezTo>
                    <a:pt x="4302066" y="2062719"/>
                    <a:pt x="4299256" y="2062719"/>
                    <a:pt x="4299256" y="2062719"/>
                  </a:cubicBezTo>
                  <a:cubicBezTo>
                    <a:pt x="4276758" y="2068342"/>
                    <a:pt x="4259887" y="2085210"/>
                    <a:pt x="4254264" y="2107707"/>
                  </a:cubicBezTo>
                  <a:cubicBezTo>
                    <a:pt x="4254264" y="2110518"/>
                    <a:pt x="4251453" y="2110518"/>
                    <a:pt x="4251453" y="2110518"/>
                  </a:cubicBezTo>
                  <a:cubicBezTo>
                    <a:pt x="4248640" y="2110518"/>
                    <a:pt x="4248640" y="2107707"/>
                    <a:pt x="4248640" y="2107707"/>
                  </a:cubicBezTo>
                  <a:cubicBezTo>
                    <a:pt x="4243020" y="2085210"/>
                    <a:pt x="4226146" y="2068342"/>
                    <a:pt x="4203651" y="2062719"/>
                  </a:cubicBezTo>
                  <a:cubicBezTo>
                    <a:pt x="4200841" y="2062719"/>
                    <a:pt x="4200841" y="2059905"/>
                    <a:pt x="4200841" y="2059905"/>
                  </a:cubicBezTo>
                  <a:cubicBezTo>
                    <a:pt x="4200841" y="2057092"/>
                    <a:pt x="4203651" y="2057092"/>
                    <a:pt x="4203651" y="2057092"/>
                  </a:cubicBezTo>
                  <a:cubicBezTo>
                    <a:pt x="4226146" y="2051471"/>
                    <a:pt x="4243020" y="2034600"/>
                    <a:pt x="4251453" y="2009293"/>
                  </a:cubicBezTo>
                  <a:close/>
                  <a:moveTo>
                    <a:pt x="4096805" y="2009293"/>
                  </a:moveTo>
                  <a:cubicBezTo>
                    <a:pt x="4105239" y="2031787"/>
                    <a:pt x="4122110" y="2048658"/>
                    <a:pt x="4144608" y="2057092"/>
                  </a:cubicBezTo>
                  <a:cubicBezTo>
                    <a:pt x="4147418" y="2057092"/>
                    <a:pt x="4147418" y="2059905"/>
                    <a:pt x="4147418" y="2059905"/>
                  </a:cubicBezTo>
                  <a:cubicBezTo>
                    <a:pt x="4147418" y="2062719"/>
                    <a:pt x="4144608" y="2062719"/>
                    <a:pt x="4144608" y="2062719"/>
                  </a:cubicBezTo>
                  <a:cubicBezTo>
                    <a:pt x="4122110" y="2068342"/>
                    <a:pt x="4105239" y="2085210"/>
                    <a:pt x="4099616" y="2107707"/>
                  </a:cubicBezTo>
                  <a:cubicBezTo>
                    <a:pt x="4099616" y="2110518"/>
                    <a:pt x="4096805" y="2110518"/>
                    <a:pt x="4096805" y="2110518"/>
                  </a:cubicBezTo>
                  <a:cubicBezTo>
                    <a:pt x="4093992" y="2110518"/>
                    <a:pt x="4093992" y="2107707"/>
                    <a:pt x="4093992" y="2107707"/>
                  </a:cubicBezTo>
                  <a:cubicBezTo>
                    <a:pt x="4088372" y="2085210"/>
                    <a:pt x="4071498" y="2068342"/>
                    <a:pt x="4049003" y="2062719"/>
                  </a:cubicBezTo>
                  <a:cubicBezTo>
                    <a:pt x="4046193" y="2062719"/>
                    <a:pt x="4046193" y="2059905"/>
                    <a:pt x="4046193" y="2059905"/>
                  </a:cubicBezTo>
                  <a:cubicBezTo>
                    <a:pt x="4046193" y="2057092"/>
                    <a:pt x="4049003" y="2057092"/>
                    <a:pt x="4049003" y="2057092"/>
                  </a:cubicBezTo>
                  <a:cubicBezTo>
                    <a:pt x="4071498" y="2051471"/>
                    <a:pt x="4088372" y="2034600"/>
                    <a:pt x="4096805" y="2009293"/>
                  </a:cubicBezTo>
                  <a:close/>
                  <a:moveTo>
                    <a:pt x="3939345" y="2009293"/>
                  </a:moveTo>
                  <a:cubicBezTo>
                    <a:pt x="3947781" y="2031787"/>
                    <a:pt x="3964649" y="2048658"/>
                    <a:pt x="3987147" y="2057092"/>
                  </a:cubicBezTo>
                  <a:cubicBezTo>
                    <a:pt x="3989957" y="2057092"/>
                    <a:pt x="3989957" y="2059905"/>
                    <a:pt x="3989957" y="2059905"/>
                  </a:cubicBezTo>
                  <a:cubicBezTo>
                    <a:pt x="3989957" y="2062719"/>
                    <a:pt x="3987147" y="2062719"/>
                    <a:pt x="3987147" y="2062719"/>
                  </a:cubicBezTo>
                  <a:cubicBezTo>
                    <a:pt x="3964649" y="2068342"/>
                    <a:pt x="3947781" y="2085210"/>
                    <a:pt x="3942155" y="2107707"/>
                  </a:cubicBezTo>
                  <a:cubicBezTo>
                    <a:pt x="3942155" y="2110518"/>
                    <a:pt x="3939345" y="2110518"/>
                    <a:pt x="3939345" y="2110518"/>
                  </a:cubicBezTo>
                  <a:cubicBezTo>
                    <a:pt x="3936531" y="2110518"/>
                    <a:pt x="3936531" y="2107707"/>
                    <a:pt x="3936531" y="2107707"/>
                  </a:cubicBezTo>
                  <a:cubicBezTo>
                    <a:pt x="3930911" y="2085210"/>
                    <a:pt x="3914037" y="2068342"/>
                    <a:pt x="3891545" y="2062719"/>
                  </a:cubicBezTo>
                  <a:cubicBezTo>
                    <a:pt x="3888732" y="2062719"/>
                    <a:pt x="3888732" y="2059905"/>
                    <a:pt x="3888732" y="2059905"/>
                  </a:cubicBezTo>
                  <a:cubicBezTo>
                    <a:pt x="3888732" y="2057092"/>
                    <a:pt x="3891545" y="2057092"/>
                    <a:pt x="3891545" y="2057092"/>
                  </a:cubicBezTo>
                  <a:cubicBezTo>
                    <a:pt x="3914037" y="2051471"/>
                    <a:pt x="3930911" y="2034600"/>
                    <a:pt x="3939345" y="2009293"/>
                  </a:cubicBezTo>
                  <a:close/>
                  <a:moveTo>
                    <a:pt x="3784693" y="2009293"/>
                  </a:moveTo>
                  <a:cubicBezTo>
                    <a:pt x="3793130" y="2031787"/>
                    <a:pt x="3809998" y="2048658"/>
                    <a:pt x="3832496" y="2057092"/>
                  </a:cubicBezTo>
                  <a:cubicBezTo>
                    <a:pt x="3835306" y="2057092"/>
                    <a:pt x="3835306" y="2059905"/>
                    <a:pt x="3835306" y="2059905"/>
                  </a:cubicBezTo>
                  <a:cubicBezTo>
                    <a:pt x="3835306" y="2062719"/>
                    <a:pt x="3832496" y="2062719"/>
                    <a:pt x="3832496" y="2062719"/>
                  </a:cubicBezTo>
                  <a:cubicBezTo>
                    <a:pt x="3809998" y="2068342"/>
                    <a:pt x="3793130" y="2085210"/>
                    <a:pt x="3787504" y="2107707"/>
                  </a:cubicBezTo>
                  <a:cubicBezTo>
                    <a:pt x="3787504" y="2110518"/>
                    <a:pt x="3784693" y="2110518"/>
                    <a:pt x="3784693" y="2110518"/>
                  </a:cubicBezTo>
                  <a:cubicBezTo>
                    <a:pt x="3781880" y="2110518"/>
                    <a:pt x="3781880" y="2107707"/>
                    <a:pt x="3781880" y="2107707"/>
                  </a:cubicBezTo>
                  <a:cubicBezTo>
                    <a:pt x="3776260" y="2085210"/>
                    <a:pt x="3759386" y="2068342"/>
                    <a:pt x="3736894" y="2062719"/>
                  </a:cubicBezTo>
                  <a:cubicBezTo>
                    <a:pt x="3734081" y="2062719"/>
                    <a:pt x="3734081" y="2059905"/>
                    <a:pt x="3734081" y="2059905"/>
                  </a:cubicBezTo>
                  <a:cubicBezTo>
                    <a:pt x="3734081" y="2057092"/>
                    <a:pt x="3736894" y="2057092"/>
                    <a:pt x="3736894" y="2057092"/>
                  </a:cubicBezTo>
                  <a:cubicBezTo>
                    <a:pt x="3759386" y="2051471"/>
                    <a:pt x="3776260" y="2034600"/>
                    <a:pt x="3784693" y="2009293"/>
                  </a:cubicBezTo>
                  <a:close/>
                  <a:moveTo>
                    <a:pt x="3630045" y="2009293"/>
                  </a:moveTo>
                  <a:cubicBezTo>
                    <a:pt x="3638482" y="2031787"/>
                    <a:pt x="3655350" y="2048658"/>
                    <a:pt x="3677848" y="2057092"/>
                  </a:cubicBezTo>
                  <a:cubicBezTo>
                    <a:pt x="3680658" y="2057092"/>
                    <a:pt x="3680658" y="2059905"/>
                    <a:pt x="3680658" y="2059905"/>
                  </a:cubicBezTo>
                  <a:cubicBezTo>
                    <a:pt x="3680658" y="2062719"/>
                    <a:pt x="3677848" y="2062719"/>
                    <a:pt x="3677848" y="2062719"/>
                  </a:cubicBezTo>
                  <a:cubicBezTo>
                    <a:pt x="3655350" y="2068342"/>
                    <a:pt x="3638482" y="2085210"/>
                    <a:pt x="3632856" y="2107707"/>
                  </a:cubicBezTo>
                  <a:cubicBezTo>
                    <a:pt x="3632856" y="2110518"/>
                    <a:pt x="3630045" y="2110518"/>
                    <a:pt x="3630045" y="2110518"/>
                  </a:cubicBezTo>
                  <a:cubicBezTo>
                    <a:pt x="3627232" y="2110518"/>
                    <a:pt x="3627232" y="2107707"/>
                    <a:pt x="3627232" y="2107707"/>
                  </a:cubicBezTo>
                  <a:cubicBezTo>
                    <a:pt x="3621612" y="2085210"/>
                    <a:pt x="3604738" y="2068342"/>
                    <a:pt x="3582246" y="2062719"/>
                  </a:cubicBezTo>
                  <a:cubicBezTo>
                    <a:pt x="3579433" y="2062719"/>
                    <a:pt x="3579433" y="2059905"/>
                    <a:pt x="3579433" y="2059905"/>
                  </a:cubicBezTo>
                  <a:cubicBezTo>
                    <a:pt x="3579433" y="2057092"/>
                    <a:pt x="3582246" y="2057092"/>
                    <a:pt x="3582246" y="2057092"/>
                  </a:cubicBezTo>
                  <a:cubicBezTo>
                    <a:pt x="3604738" y="2051471"/>
                    <a:pt x="3621612" y="2034600"/>
                    <a:pt x="3630045" y="2009293"/>
                  </a:cubicBezTo>
                  <a:close/>
                  <a:moveTo>
                    <a:pt x="3472581" y="2009293"/>
                  </a:moveTo>
                  <a:cubicBezTo>
                    <a:pt x="3481018" y="2031787"/>
                    <a:pt x="3500700" y="2048658"/>
                    <a:pt x="3520384" y="2057092"/>
                  </a:cubicBezTo>
                  <a:cubicBezTo>
                    <a:pt x="3523194" y="2057092"/>
                    <a:pt x="3523194" y="2059905"/>
                    <a:pt x="3523194" y="2059905"/>
                  </a:cubicBezTo>
                  <a:cubicBezTo>
                    <a:pt x="3523194" y="2062719"/>
                    <a:pt x="3520384" y="2062719"/>
                    <a:pt x="3520384" y="2062719"/>
                  </a:cubicBezTo>
                  <a:cubicBezTo>
                    <a:pt x="3497889" y="2068342"/>
                    <a:pt x="3481018" y="2085210"/>
                    <a:pt x="3475395" y="2107707"/>
                  </a:cubicBezTo>
                  <a:cubicBezTo>
                    <a:pt x="3475395" y="2110518"/>
                    <a:pt x="3472581" y="2110518"/>
                    <a:pt x="3472581" y="2110518"/>
                  </a:cubicBezTo>
                  <a:cubicBezTo>
                    <a:pt x="3469771" y="2110518"/>
                    <a:pt x="3469771" y="2107707"/>
                    <a:pt x="3469771" y="2107707"/>
                  </a:cubicBezTo>
                  <a:cubicBezTo>
                    <a:pt x="3464148" y="2085210"/>
                    <a:pt x="3447277" y="2068342"/>
                    <a:pt x="3424782" y="2062719"/>
                  </a:cubicBezTo>
                  <a:cubicBezTo>
                    <a:pt x="3421969" y="2062719"/>
                    <a:pt x="3421969" y="2059905"/>
                    <a:pt x="3421969" y="2059905"/>
                  </a:cubicBezTo>
                  <a:cubicBezTo>
                    <a:pt x="3421969" y="2057092"/>
                    <a:pt x="3424782" y="2057092"/>
                    <a:pt x="3424782" y="2057092"/>
                  </a:cubicBezTo>
                  <a:cubicBezTo>
                    <a:pt x="3447277" y="2051471"/>
                    <a:pt x="3464148" y="2034600"/>
                    <a:pt x="3472581" y="2009293"/>
                  </a:cubicBezTo>
                  <a:close/>
                  <a:moveTo>
                    <a:pt x="3317933" y="2009293"/>
                  </a:moveTo>
                  <a:cubicBezTo>
                    <a:pt x="3326370" y="2031787"/>
                    <a:pt x="3343241" y="2048658"/>
                    <a:pt x="3365736" y="2057092"/>
                  </a:cubicBezTo>
                  <a:cubicBezTo>
                    <a:pt x="3368546" y="2057092"/>
                    <a:pt x="3368546" y="2059905"/>
                    <a:pt x="3368546" y="2059905"/>
                  </a:cubicBezTo>
                  <a:cubicBezTo>
                    <a:pt x="3368546" y="2062719"/>
                    <a:pt x="3365736" y="2062719"/>
                    <a:pt x="3365736" y="2062719"/>
                  </a:cubicBezTo>
                  <a:cubicBezTo>
                    <a:pt x="3343241" y="2068342"/>
                    <a:pt x="3326370" y="2085210"/>
                    <a:pt x="3320747" y="2107707"/>
                  </a:cubicBezTo>
                  <a:cubicBezTo>
                    <a:pt x="3320747" y="2110518"/>
                    <a:pt x="3317933" y="2110518"/>
                    <a:pt x="3317933" y="2110518"/>
                  </a:cubicBezTo>
                  <a:cubicBezTo>
                    <a:pt x="3315123" y="2110518"/>
                    <a:pt x="3315123" y="2107707"/>
                    <a:pt x="3315123" y="2107707"/>
                  </a:cubicBezTo>
                  <a:cubicBezTo>
                    <a:pt x="3309500" y="2085210"/>
                    <a:pt x="3292629" y="2068342"/>
                    <a:pt x="3270134" y="2062719"/>
                  </a:cubicBezTo>
                  <a:cubicBezTo>
                    <a:pt x="3267321" y="2062719"/>
                    <a:pt x="3267321" y="2059905"/>
                    <a:pt x="3267321" y="2059905"/>
                  </a:cubicBezTo>
                  <a:cubicBezTo>
                    <a:pt x="3267321" y="2057092"/>
                    <a:pt x="3270134" y="2057092"/>
                    <a:pt x="3270134" y="2057092"/>
                  </a:cubicBezTo>
                  <a:cubicBezTo>
                    <a:pt x="3292629" y="2051471"/>
                    <a:pt x="3309500" y="2034600"/>
                    <a:pt x="3317933" y="2009293"/>
                  </a:cubicBezTo>
                  <a:close/>
                  <a:moveTo>
                    <a:pt x="3163283" y="2009293"/>
                  </a:moveTo>
                  <a:cubicBezTo>
                    <a:pt x="3171719" y="2031787"/>
                    <a:pt x="3188590" y="2048658"/>
                    <a:pt x="3211085" y="2057092"/>
                  </a:cubicBezTo>
                  <a:cubicBezTo>
                    <a:pt x="3213895" y="2057092"/>
                    <a:pt x="3213895" y="2059905"/>
                    <a:pt x="3213895" y="2059905"/>
                  </a:cubicBezTo>
                  <a:cubicBezTo>
                    <a:pt x="3213895" y="2062719"/>
                    <a:pt x="3211085" y="2062719"/>
                    <a:pt x="3211085" y="2062719"/>
                  </a:cubicBezTo>
                  <a:cubicBezTo>
                    <a:pt x="3188590" y="2068342"/>
                    <a:pt x="3171719" y="2085210"/>
                    <a:pt x="3166096" y="2107707"/>
                  </a:cubicBezTo>
                  <a:cubicBezTo>
                    <a:pt x="3166096" y="2110518"/>
                    <a:pt x="3163283" y="2110518"/>
                    <a:pt x="3163283" y="2110518"/>
                  </a:cubicBezTo>
                  <a:cubicBezTo>
                    <a:pt x="3160472" y="2110518"/>
                    <a:pt x="3160472" y="2107707"/>
                    <a:pt x="3160472" y="2107707"/>
                  </a:cubicBezTo>
                  <a:cubicBezTo>
                    <a:pt x="3154849" y="2085210"/>
                    <a:pt x="3137978" y="2068342"/>
                    <a:pt x="3115483" y="2062719"/>
                  </a:cubicBezTo>
                  <a:cubicBezTo>
                    <a:pt x="3112670" y="2062719"/>
                    <a:pt x="3112670" y="2059905"/>
                    <a:pt x="3112670" y="2059905"/>
                  </a:cubicBezTo>
                  <a:cubicBezTo>
                    <a:pt x="3112670" y="2057092"/>
                    <a:pt x="3115483" y="2057092"/>
                    <a:pt x="3115483" y="2057092"/>
                  </a:cubicBezTo>
                  <a:cubicBezTo>
                    <a:pt x="3137978" y="2051471"/>
                    <a:pt x="3154849" y="2034600"/>
                    <a:pt x="3163283" y="2009293"/>
                  </a:cubicBezTo>
                  <a:close/>
                  <a:moveTo>
                    <a:pt x="3005823" y="2009293"/>
                  </a:moveTo>
                  <a:cubicBezTo>
                    <a:pt x="3014257" y="2031787"/>
                    <a:pt x="3033942" y="2048658"/>
                    <a:pt x="3053626" y="2057092"/>
                  </a:cubicBezTo>
                  <a:cubicBezTo>
                    <a:pt x="3056436" y="2057092"/>
                    <a:pt x="3056436" y="2059905"/>
                    <a:pt x="3056436" y="2059905"/>
                  </a:cubicBezTo>
                  <a:cubicBezTo>
                    <a:pt x="3056436" y="2062719"/>
                    <a:pt x="3053626" y="2062719"/>
                    <a:pt x="3053626" y="2062719"/>
                  </a:cubicBezTo>
                  <a:cubicBezTo>
                    <a:pt x="3031128" y="2068342"/>
                    <a:pt x="3014257" y="2085210"/>
                    <a:pt x="3008634" y="2107707"/>
                  </a:cubicBezTo>
                  <a:cubicBezTo>
                    <a:pt x="3008634" y="2110518"/>
                    <a:pt x="3005823" y="2110518"/>
                    <a:pt x="3005823" y="2110518"/>
                  </a:cubicBezTo>
                  <a:cubicBezTo>
                    <a:pt x="3003010" y="2110518"/>
                    <a:pt x="3003010" y="2107707"/>
                    <a:pt x="3003010" y="2107707"/>
                  </a:cubicBezTo>
                  <a:cubicBezTo>
                    <a:pt x="2997390" y="2085210"/>
                    <a:pt x="2980516" y="2068342"/>
                    <a:pt x="2958021" y="2062719"/>
                  </a:cubicBezTo>
                  <a:cubicBezTo>
                    <a:pt x="2955211" y="2062719"/>
                    <a:pt x="2955211" y="2059905"/>
                    <a:pt x="2955211" y="2059905"/>
                  </a:cubicBezTo>
                  <a:cubicBezTo>
                    <a:pt x="2955211" y="2057092"/>
                    <a:pt x="2958021" y="2057092"/>
                    <a:pt x="2958021" y="2057092"/>
                  </a:cubicBezTo>
                  <a:cubicBezTo>
                    <a:pt x="2980516" y="2051471"/>
                    <a:pt x="2997390" y="2034600"/>
                    <a:pt x="3005823" y="2009293"/>
                  </a:cubicBezTo>
                  <a:close/>
                  <a:moveTo>
                    <a:pt x="2851172" y="2009293"/>
                  </a:moveTo>
                  <a:cubicBezTo>
                    <a:pt x="2859606" y="2031787"/>
                    <a:pt x="2876477" y="2048658"/>
                    <a:pt x="2898975" y="2057092"/>
                  </a:cubicBezTo>
                  <a:cubicBezTo>
                    <a:pt x="2901785" y="2057092"/>
                    <a:pt x="2901785" y="2059905"/>
                    <a:pt x="2901785" y="2059905"/>
                  </a:cubicBezTo>
                  <a:cubicBezTo>
                    <a:pt x="2901785" y="2062719"/>
                    <a:pt x="2898975" y="2062719"/>
                    <a:pt x="2898975" y="2062719"/>
                  </a:cubicBezTo>
                  <a:cubicBezTo>
                    <a:pt x="2876477" y="2068342"/>
                    <a:pt x="2859606" y="2085210"/>
                    <a:pt x="2853983" y="2107707"/>
                  </a:cubicBezTo>
                  <a:cubicBezTo>
                    <a:pt x="2853983" y="2110518"/>
                    <a:pt x="2851172" y="2110518"/>
                    <a:pt x="2851172" y="2110518"/>
                  </a:cubicBezTo>
                  <a:cubicBezTo>
                    <a:pt x="2848359" y="2110518"/>
                    <a:pt x="2848359" y="2107707"/>
                    <a:pt x="2848359" y="2107707"/>
                  </a:cubicBezTo>
                  <a:cubicBezTo>
                    <a:pt x="2842739" y="2085210"/>
                    <a:pt x="2825865" y="2068342"/>
                    <a:pt x="2803370" y="2062719"/>
                  </a:cubicBezTo>
                  <a:cubicBezTo>
                    <a:pt x="2800560" y="2062719"/>
                    <a:pt x="2800560" y="2059905"/>
                    <a:pt x="2800560" y="2059905"/>
                  </a:cubicBezTo>
                  <a:cubicBezTo>
                    <a:pt x="2800560" y="2057092"/>
                    <a:pt x="2803370" y="2057092"/>
                    <a:pt x="2803370" y="2057092"/>
                  </a:cubicBezTo>
                  <a:cubicBezTo>
                    <a:pt x="2825865" y="2051471"/>
                    <a:pt x="2842739" y="2034600"/>
                    <a:pt x="2851172" y="2009293"/>
                  </a:cubicBezTo>
                  <a:close/>
                  <a:moveTo>
                    <a:pt x="2696525" y="2009293"/>
                  </a:moveTo>
                  <a:cubicBezTo>
                    <a:pt x="2704959" y="2031787"/>
                    <a:pt x="2721830" y="2048658"/>
                    <a:pt x="2744328" y="2057092"/>
                  </a:cubicBezTo>
                  <a:cubicBezTo>
                    <a:pt x="2747138" y="2057092"/>
                    <a:pt x="2747138" y="2059905"/>
                    <a:pt x="2747138" y="2059905"/>
                  </a:cubicBezTo>
                  <a:cubicBezTo>
                    <a:pt x="2747138" y="2062719"/>
                    <a:pt x="2744328" y="2062719"/>
                    <a:pt x="2744328" y="2062719"/>
                  </a:cubicBezTo>
                  <a:cubicBezTo>
                    <a:pt x="2721830" y="2068342"/>
                    <a:pt x="2704959" y="2085210"/>
                    <a:pt x="2699336" y="2107707"/>
                  </a:cubicBezTo>
                  <a:cubicBezTo>
                    <a:pt x="2699336" y="2110518"/>
                    <a:pt x="2696525" y="2110518"/>
                    <a:pt x="2696525" y="2110518"/>
                  </a:cubicBezTo>
                  <a:cubicBezTo>
                    <a:pt x="2693712" y="2110518"/>
                    <a:pt x="2693712" y="2107707"/>
                    <a:pt x="2693712" y="2107707"/>
                  </a:cubicBezTo>
                  <a:cubicBezTo>
                    <a:pt x="2688092" y="2085210"/>
                    <a:pt x="2671218" y="2068342"/>
                    <a:pt x="2648723" y="2062719"/>
                  </a:cubicBezTo>
                  <a:cubicBezTo>
                    <a:pt x="2645913" y="2062719"/>
                    <a:pt x="2645913" y="2059905"/>
                    <a:pt x="2645913" y="2059905"/>
                  </a:cubicBezTo>
                  <a:cubicBezTo>
                    <a:pt x="2645913" y="2057092"/>
                    <a:pt x="2648723" y="2057092"/>
                    <a:pt x="2648723" y="2057092"/>
                  </a:cubicBezTo>
                  <a:cubicBezTo>
                    <a:pt x="2671218" y="2051471"/>
                    <a:pt x="2688092" y="2034600"/>
                    <a:pt x="2696525" y="2009293"/>
                  </a:cubicBezTo>
                  <a:close/>
                  <a:moveTo>
                    <a:pt x="2539061" y="2009293"/>
                  </a:moveTo>
                  <a:cubicBezTo>
                    <a:pt x="2547497" y="2031787"/>
                    <a:pt x="2567179" y="2048658"/>
                    <a:pt x="2586863" y="2057092"/>
                  </a:cubicBezTo>
                  <a:cubicBezTo>
                    <a:pt x="2589673" y="2057092"/>
                    <a:pt x="2589673" y="2059905"/>
                    <a:pt x="2589673" y="2059905"/>
                  </a:cubicBezTo>
                  <a:cubicBezTo>
                    <a:pt x="2589673" y="2062719"/>
                    <a:pt x="2586863" y="2062719"/>
                    <a:pt x="2586863" y="2062719"/>
                  </a:cubicBezTo>
                  <a:cubicBezTo>
                    <a:pt x="2564365" y="2068342"/>
                    <a:pt x="2547497" y="2085210"/>
                    <a:pt x="2541874" y="2107707"/>
                  </a:cubicBezTo>
                  <a:cubicBezTo>
                    <a:pt x="2541874" y="2110518"/>
                    <a:pt x="2539061" y="2110518"/>
                    <a:pt x="2539061" y="2110518"/>
                  </a:cubicBezTo>
                  <a:cubicBezTo>
                    <a:pt x="2536247" y="2110518"/>
                    <a:pt x="2536247" y="2107707"/>
                    <a:pt x="2536247" y="2107707"/>
                  </a:cubicBezTo>
                  <a:cubicBezTo>
                    <a:pt x="2530627" y="2085210"/>
                    <a:pt x="2513756" y="2068342"/>
                    <a:pt x="2491261" y="2062719"/>
                  </a:cubicBezTo>
                  <a:cubicBezTo>
                    <a:pt x="2488448" y="2062719"/>
                    <a:pt x="2488448" y="2059905"/>
                    <a:pt x="2488448" y="2059905"/>
                  </a:cubicBezTo>
                  <a:cubicBezTo>
                    <a:pt x="2488448" y="2057092"/>
                    <a:pt x="2491261" y="2057092"/>
                    <a:pt x="2491261" y="2057092"/>
                  </a:cubicBezTo>
                  <a:cubicBezTo>
                    <a:pt x="2513756" y="2051471"/>
                    <a:pt x="2530627" y="2034600"/>
                    <a:pt x="2539061" y="2009293"/>
                  </a:cubicBezTo>
                  <a:close/>
                  <a:moveTo>
                    <a:pt x="2384413" y="2009293"/>
                  </a:moveTo>
                  <a:cubicBezTo>
                    <a:pt x="2392849" y="2031787"/>
                    <a:pt x="2409717" y="2048658"/>
                    <a:pt x="2432215" y="2057092"/>
                  </a:cubicBezTo>
                  <a:cubicBezTo>
                    <a:pt x="2435025" y="2057092"/>
                    <a:pt x="2435025" y="2059905"/>
                    <a:pt x="2435025" y="2059905"/>
                  </a:cubicBezTo>
                  <a:cubicBezTo>
                    <a:pt x="2435025" y="2062719"/>
                    <a:pt x="2432215" y="2062719"/>
                    <a:pt x="2432215" y="2062719"/>
                  </a:cubicBezTo>
                  <a:cubicBezTo>
                    <a:pt x="2409717" y="2068342"/>
                    <a:pt x="2392849" y="2085210"/>
                    <a:pt x="2387226" y="2107707"/>
                  </a:cubicBezTo>
                  <a:cubicBezTo>
                    <a:pt x="2387226" y="2110518"/>
                    <a:pt x="2384413" y="2110518"/>
                    <a:pt x="2384413" y="2110518"/>
                  </a:cubicBezTo>
                  <a:cubicBezTo>
                    <a:pt x="2381599" y="2110518"/>
                    <a:pt x="2381599" y="2107707"/>
                    <a:pt x="2381599" y="2107707"/>
                  </a:cubicBezTo>
                  <a:cubicBezTo>
                    <a:pt x="2375979" y="2085210"/>
                    <a:pt x="2359108" y="2068342"/>
                    <a:pt x="2336613" y="2062719"/>
                  </a:cubicBezTo>
                  <a:cubicBezTo>
                    <a:pt x="2333800" y="2062719"/>
                    <a:pt x="2333800" y="2059905"/>
                    <a:pt x="2333800" y="2059905"/>
                  </a:cubicBezTo>
                  <a:cubicBezTo>
                    <a:pt x="2333800" y="2057092"/>
                    <a:pt x="2336613" y="2057092"/>
                    <a:pt x="2336613" y="2057092"/>
                  </a:cubicBezTo>
                  <a:cubicBezTo>
                    <a:pt x="2359108" y="2051471"/>
                    <a:pt x="2375979" y="2034600"/>
                    <a:pt x="2384413" y="2009293"/>
                  </a:cubicBezTo>
                  <a:close/>
                  <a:moveTo>
                    <a:pt x="2229761" y="2009293"/>
                  </a:moveTo>
                  <a:cubicBezTo>
                    <a:pt x="2238198" y="2031787"/>
                    <a:pt x="2255066" y="2048658"/>
                    <a:pt x="2277564" y="2057092"/>
                  </a:cubicBezTo>
                  <a:cubicBezTo>
                    <a:pt x="2280374" y="2057092"/>
                    <a:pt x="2280374" y="2059905"/>
                    <a:pt x="2280374" y="2059905"/>
                  </a:cubicBezTo>
                  <a:cubicBezTo>
                    <a:pt x="2280374" y="2062719"/>
                    <a:pt x="2277564" y="2062719"/>
                    <a:pt x="2277564" y="2062719"/>
                  </a:cubicBezTo>
                  <a:cubicBezTo>
                    <a:pt x="2255066" y="2068342"/>
                    <a:pt x="2238198" y="2085210"/>
                    <a:pt x="2232575" y="2107707"/>
                  </a:cubicBezTo>
                  <a:cubicBezTo>
                    <a:pt x="2232575" y="2110518"/>
                    <a:pt x="2229761" y="2110518"/>
                    <a:pt x="2229761" y="2110518"/>
                  </a:cubicBezTo>
                  <a:cubicBezTo>
                    <a:pt x="2226948" y="2110518"/>
                    <a:pt x="2226948" y="2107707"/>
                    <a:pt x="2226948" y="2107707"/>
                  </a:cubicBezTo>
                  <a:cubicBezTo>
                    <a:pt x="2221328" y="2085210"/>
                    <a:pt x="2204457" y="2068342"/>
                    <a:pt x="2181962" y="2062719"/>
                  </a:cubicBezTo>
                  <a:cubicBezTo>
                    <a:pt x="2179149" y="2062719"/>
                    <a:pt x="2179149" y="2059905"/>
                    <a:pt x="2179149" y="2059905"/>
                  </a:cubicBezTo>
                  <a:cubicBezTo>
                    <a:pt x="2179149" y="2057092"/>
                    <a:pt x="2181962" y="2057092"/>
                    <a:pt x="2181962" y="2057092"/>
                  </a:cubicBezTo>
                  <a:cubicBezTo>
                    <a:pt x="2204457" y="2051471"/>
                    <a:pt x="2221328" y="2034600"/>
                    <a:pt x="2229761" y="2009293"/>
                  </a:cubicBezTo>
                  <a:close/>
                  <a:moveTo>
                    <a:pt x="2075115" y="2009293"/>
                  </a:moveTo>
                  <a:cubicBezTo>
                    <a:pt x="2080738" y="2031787"/>
                    <a:pt x="2100419" y="2048658"/>
                    <a:pt x="2122917" y="2057092"/>
                  </a:cubicBezTo>
                  <a:cubicBezTo>
                    <a:pt x="2125727" y="2057092"/>
                    <a:pt x="2125727" y="2059905"/>
                    <a:pt x="2125727" y="2059905"/>
                  </a:cubicBezTo>
                  <a:cubicBezTo>
                    <a:pt x="2125727" y="2062719"/>
                    <a:pt x="2122917" y="2062719"/>
                    <a:pt x="2122917" y="2062719"/>
                  </a:cubicBezTo>
                  <a:cubicBezTo>
                    <a:pt x="2100419" y="2068342"/>
                    <a:pt x="2083551" y="2085210"/>
                    <a:pt x="2077928" y="2107707"/>
                  </a:cubicBezTo>
                  <a:cubicBezTo>
                    <a:pt x="2077928" y="2110518"/>
                    <a:pt x="2075115" y="2110518"/>
                    <a:pt x="2075115" y="2110518"/>
                  </a:cubicBezTo>
                  <a:cubicBezTo>
                    <a:pt x="2072301" y="2110518"/>
                    <a:pt x="2072301" y="2107707"/>
                    <a:pt x="2072301" y="2107707"/>
                  </a:cubicBezTo>
                  <a:cubicBezTo>
                    <a:pt x="2066681" y="2085210"/>
                    <a:pt x="2049810" y="2068342"/>
                    <a:pt x="2027315" y="2062719"/>
                  </a:cubicBezTo>
                  <a:cubicBezTo>
                    <a:pt x="2024502" y="2062719"/>
                    <a:pt x="2024502" y="2059905"/>
                    <a:pt x="2024502" y="2059905"/>
                  </a:cubicBezTo>
                  <a:cubicBezTo>
                    <a:pt x="2024502" y="2057092"/>
                    <a:pt x="2027315" y="2057092"/>
                    <a:pt x="2027315" y="2057092"/>
                  </a:cubicBezTo>
                  <a:cubicBezTo>
                    <a:pt x="2049810" y="2051471"/>
                    <a:pt x="2066681" y="2034600"/>
                    <a:pt x="2075115" y="2009293"/>
                  </a:cubicBezTo>
                  <a:close/>
                  <a:moveTo>
                    <a:pt x="1917652" y="2009293"/>
                  </a:moveTo>
                  <a:cubicBezTo>
                    <a:pt x="1926086" y="2031787"/>
                    <a:pt x="1942957" y="2048658"/>
                    <a:pt x="1965455" y="2057092"/>
                  </a:cubicBezTo>
                  <a:cubicBezTo>
                    <a:pt x="1968265" y="2057092"/>
                    <a:pt x="1968265" y="2059905"/>
                    <a:pt x="1968265" y="2059905"/>
                  </a:cubicBezTo>
                  <a:cubicBezTo>
                    <a:pt x="1968265" y="2062719"/>
                    <a:pt x="1965455" y="2062719"/>
                    <a:pt x="1965455" y="2062719"/>
                  </a:cubicBezTo>
                  <a:cubicBezTo>
                    <a:pt x="1942957" y="2068342"/>
                    <a:pt x="1926086" y="2085210"/>
                    <a:pt x="1920463" y="2107707"/>
                  </a:cubicBezTo>
                  <a:cubicBezTo>
                    <a:pt x="1920463" y="2110518"/>
                    <a:pt x="1917652" y="2110518"/>
                    <a:pt x="1917652" y="2110518"/>
                  </a:cubicBezTo>
                  <a:cubicBezTo>
                    <a:pt x="1914839" y="2110518"/>
                    <a:pt x="1914839" y="2107707"/>
                    <a:pt x="1914839" y="2107707"/>
                  </a:cubicBezTo>
                  <a:cubicBezTo>
                    <a:pt x="1909219" y="2085210"/>
                    <a:pt x="1892345" y="2068342"/>
                    <a:pt x="1869850" y="2062719"/>
                  </a:cubicBezTo>
                  <a:cubicBezTo>
                    <a:pt x="1867040" y="2062719"/>
                    <a:pt x="1867040" y="2059905"/>
                    <a:pt x="1867040" y="2059905"/>
                  </a:cubicBezTo>
                  <a:cubicBezTo>
                    <a:pt x="1867040" y="2057092"/>
                    <a:pt x="1869850" y="2057092"/>
                    <a:pt x="1869850" y="2057092"/>
                  </a:cubicBezTo>
                  <a:cubicBezTo>
                    <a:pt x="1892345" y="2051471"/>
                    <a:pt x="1909219" y="2034600"/>
                    <a:pt x="1917652" y="2009293"/>
                  </a:cubicBezTo>
                  <a:close/>
                  <a:moveTo>
                    <a:pt x="1763004" y="2009293"/>
                  </a:moveTo>
                  <a:cubicBezTo>
                    <a:pt x="1771438" y="2031787"/>
                    <a:pt x="1788309" y="2048658"/>
                    <a:pt x="1810807" y="2057092"/>
                  </a:cubicBezTo>
                  <a:cubicBezTo>
                    <a:pt x="1813617" y="2057092"/>
                    <a:pt x="1813617" y="2059905"/>
                    <a:pt x="1813617" y="2059905"/>
                  </a:cubicBezTo>
                  <a:cubicBezTo>
                    <a:pt x="1813617" y="2062719"/>
                    <a:pt x="1810807" y="2062719"/>
                    <a:pt x="1810807" y="2062719"/>
                  </a:cubicBezTo>
                  <a:cubicBezTo>
                    <a:pt x="1788309" y="2068342"/>
                    <a:pt x="1771438" y="2085210"/>
                    <a:pt x="1765815" y="2107707"/>
                  </a:cubicBezTo>
                  <a:cubicBezTo>
                    <a:pt x="1765815" y="2110518"/>
                    <a:pt x="1763004" y="2110518"/>
                    <a:pt x="1763004" y="2110518"/>
                  </a:cubicBezTo>
                  <a:cubicBezTo>
                    <a:pt x="1760191" y="2110518"/>
                    <a:pt x="1760191" y="2107707"/>
                    <a:pt x="1760191" y="2107707"/>
                  </a:cubicBezTo>
                  <a:cubicBezTo>
                    <a:pt x="1754571" y="2085210"/>
                    <a:pt x="1737697" y="2068342"/>
                    <a:pt x="1715202" y="2062719"/>
                  </a:cubicBezTo>
                  <a:cubicBezTo>
                    <a:pt x="1712392" y="2062719"/>
                    <a:pt x="1712392" y="2059905"/>
                    <a:pt x="1712392" y="2059905"/>
                  </a:cubicBezTo>
                  <a:cubicBezTo>
                    <a:pt x="1712392" y="2057092"/>
                    <a:pt x="1715202" y="2057092"/>
                    <a:pt x="1715202" y="2057092"/>
                  </a:cubicBezTo>
                  <a:cubicBezTo>
                    <a:pt x="1737697" y="2051471"/>
                    <a:pt x="1754571" y="2034600"/>
                    <a:pt x="1763004" y="2009293"/>
                  </a:cubicBezTo>
                  <a:close/>
                  <a:moveTo>
                    <a:pt x="1608353" y="2009293"/>
                  </a:moveTo>
                  <a:cubicBezTo>
                    <a:pt x="1613977" y="2031787"/>
                    <a:pt x="1633658" y="2048658"/>
                    <a:pt x="1656156" y="2057092"/>
                  </a:cubicBezTo>
                  <a:cubicBezTo>
                    <a:pt x="1658966" y="2057092"/>
                    <a:pt x="1658966" y="2059905"/>
                    <a:pt x="1658966" y="2059905"/>
                  </a:cubicBezTo>
                  <a:cubicBezTo>
                    <a:pt x="1658966" y="2062719"/>
                    <a:pt x="1656156" y="2062719"/>
                    <a:pt x="1656156" y="2062719"/>
                  </a:cubicBezTo>
                  <a:cubicBezTo>
                    <a:pt x="1633658" y="2068342"/>
                    <a:pt x="1616787" y="2085210"/>
                    <a:pt x="1611164" y="2107707"/>
                  </a:cubicBezTo>
                  <a:cubicBezTo>
                    <a:pt x="1611164" y="2110518"/>
                    <a:pt x="1608353" y="2110518"/>
                    <a:pt x="1608353" y="2110518"/>
                  </a:cubicBezTo>
                  <a:cubicBezTo>
                    <a:pt x="1605540" y="2110518"/>
                    <a:pt x="1605540" y="2107707"/>
                    <a:pt x="1605540" y="2107707"/>
                  </a:cubicBezTo>
                  <a:cubicBezTo>
                    <a:pt x="1599920" y="2085210"/>
                    <a:pt x="1583046" y="2068342"/>
                    <a:pt x="1560551" y="2062719"/>
                  </a:cubicBezTo>
                  <a:cubicBezTo>
                    <a:pt x="1557741" y="2062719"/>
                    <a:pt x="1557741" y="2059905"/>
                    <a:pt x="1557741" y="2059905"/>
                  </a:cubicBezTo>
                  <a:cubicBezTo>
                    <a:pt x="1557741" y="2057092"/>
                    <a:pt x="1560551" y="2057092"/>
                    <a:pt x="1560551" y="2057092"/>
                  </a:cubicBezTo>
                  <a:cubicBezTo>
                    <a:pt x="1583046" y="2051471"/>
                    <a:pt x="1599920" y="2034600"/>
                    <a:pt x="1608353" y="2009293"/>
                  </a:cubicBezTo>
                  <a:close/>
                  <a:moveTo>
                    <a:pt x="1450892" y="2009293"/>
                  </a:moveTo>
                  <a:cubicBezTo>
                    <a:pt x="1459326" y="2031787"/>
                    <a:pt x="1476197" y="2048658"/>
                    <a:pt x="1498695" y="2057092"/>
                  </a:cubicBezTo>
                  <a:cubicBezTo>
                    <a:pt x="1501505" y="2057092"/>
                    <a:pt x="1501505" y="2059905"/>
                    <a:pt x="1501505" y="2059905"/>
                  </a:cubicBezTo>
                  <a:cubicBezTo>
                    <a:pt x="1501505" y="2062719"/>
                    <a:pt x="1498695" y="2062719"/>
                    <a:pt x="1498695" y="2062719"/>
                  </a:cubicBezTo>
                  <a:cubicBezTo>
                    <a:pt x="1476197" y="2068342"/>
                    <a:pt x="1459326" y="2085210"/>
                    <a:pt x="1453706" y="2107707"/>
                  </a:cubicBezTo>
                  <a:cubicBezTo>
                    <a:pt x="1453706" y="2110518"/>
                    <a:pt x="1450892" y="2110518"/>
                    <a:pt x="1450892" y="2110518"/>
                  </a:cubicBezTo>
                  <a:cubicBezTo>
                    <a:pt x="1448079" y="2110518"/>
                    <a:pt x="1448079" y="2107707"/>
                    <a:pt x="1448079" y="2107707"/>
                  </a:cubicBezTo>
                  <a:cubicBezTo>
                    <a:pt x="1442458" y="2085210"/>
                    <a:pt x="1425587" y="2068342"/>
                    <a:pt x="1403090" y="2062719"/>
                  </a:cubicBezTo>
                  <a:cubicBezTo>
                    <a:pt x="1400280" y="2062719"/>
                    <a:pt x="1400280" y="2059905"/>
                    <a:pt x="1400280" y="2059905"/>
                  </a:cubicBezTo>
                  <a:cubicBezTo>
                    <a:pt x="1400280" y="2057092"/>
                    <a:pt x="1403090" y="2057092"/>
                    <a:pt x="1403090" y="2057092"/>
                  </a:cubicBezTo>
                  <a:cubicBezTo>
                    <a:pt x="1425587" y="2051471"/>
                    <a:pt x="1442458" y="2034600"/>
                    <a:pt x="1450892" y="2009293"/>
                  </a:cubicBezTo>
                  <a:close/>
                  <a:moveTo>
                    <a:pt x="1296244" y="2009293"/>
                  </a:moveTo>
                  <a:cubicBezTo>
                    <a:pt x="1304678" y="2031787"/>
                    <a:pt x="1321549" y="2048658"/>
                    <a:pt x="1344046" y="2057092"/>
                  </a:cubicBezTo>
                  <a:cubicBezTo>
                    <a:pt x="1346857" y="2057092"/>
                    <a:pt x="1346857" y="2059905"/>
                    <a:pt x="1346857" y="2059905"/>
                  </a:cubicBezTo>
                  <a:cubicBezTo>
                    <a:pt x="1346857" y="2062719"/>
                    <a:pt x="1344046" y="2062719"/>
                    <a:pt x="1344046" y="2062719"/>
                  </a:cubicBezTo>
                  <a:cubicBezTo>
                    <a:pt x="1321549" y="2068342"/>
                    <a:pt x="1304678" y="2085210"/>
                    <a:pt x="1299058" y="2107707"/>
                  </a:cubicBezTo>
                  <a:cubicBezTo>
                    <a:pt x="1299058" y="2110518"/>
                    <a:pt x="1296244" y="2110518"/>
                    <a:pt x="1296244" y="2110518"/>
                  </a:cubicBezTo>
                  <a:cubicBezTo>
                    <a:pt x="1293431" y="2110518"/>
                    <a:pt x="1293431" y="2107707"/>
                    <a:pt x="1293431" y="2107707"/>
                  </a:cubicBezTo>
                  <a:cubicBezTo>
                    <a:pt x="1287810" y="2085210"/>
                    <a:pt x="1270939" y="2068342"/>
                    <a:pt x="1248442" y="2062719"/>
                  </a:cubicBezTo>
                  <a:cubicBezTo>
                    <a:pt x="1245632" y="2062719"/>
                    <a:pt x="1245632" y="2059905"/>
                    <a:pt x="1245632" y="2059905"/>
                  </a:cubicBezTo>
                  <a:cubicBezTo>
                    <a:pt x="1245632" y="2057092"/>
                    <a:pt x="1248442" y="2057092"/>
                    <a:pt x="1248442" y="2057092"/>
                  </a:cubicBezTo>
                  <a:cubicBezTo>
                    <a:pt x="1270939" y="2051471"/>
                    <a:pt x="1287810" y="2034600"/>
                    <a:pt x="1296244" y="2009293"/>
                  </a:cubicBezTo>
                  <a:close/>
                  <a:moveTo>
                    <a:pt x="1141593" y="2009293"/>
                  </a:moveTo>
                  <a:cubicBezTo>
                    <a:pt x="1150027" y="2031787"/>
                    <a:pt x="1166898" y="2048658"/>
                    <a:pt x="1189395" y="2057092"/>
                  </a:cubicBezTo>
                  <a:cubicBezTo>
                    <a:pt x="1192206" y="2057092"/>
                    <a:pt x="1192206" y="2059905"/>
                    <a:pt x="1192206" y="2059905"/>
                  </a:cubicBezTo>
                  <a:cubicBezTo>
                    <a:pt x="1192206" y="2062719"/>
                    <a:pt x="1189395" y="2062719"/>
                    <a:pt x="1189395" y="2062719"/>
                  </a:cubicBezTo>
                  <a:cubicBezTo>
                    <a:pt x="1166898" y="2068342"/>
                    <a:pt x="1150027" y="2085210"/>
                    <a:pt x="1144407" y="2107707"/>
                  </a:cubicBezTo>
                  <a:cubicBezTo>
                    <a:pt x="1144407" y="2110518"/>
                    <a:pt x="1141593" y="2110518"/>
                    <a:pt x="1141593" y="2110518"/>
                  </a:cubicBezTo>
                  <a:cubicBezTo>
                    <a:pt x="1138780" y="2110518"/>
                    <a:pt x="1138780" y="2107707"/>
                    <a:pt x="1138780" y="2107707"/>
                  </a:cubicBezTo>
                  <a:cubicBezTo>
                    <a:pt x="1133159" y="2085210"/>
                    <a:pt x="1116288" y="2068342"/>
                    <a:pt x="1093791" y="2062719"/>
                  </a:cubicBezTo>
                  <a:cubicBezTo>
                    <a:pt x="1090981" y="2062719"/>
                    <a:pt x="1090981" y="2059905"/>
                    <a:pt x="1090981" y="2059905"/>
                  </a:cubicBezTo>
                  <a:cubicBezTo>
                    <a:pt x="1090981" y="2057092"/>
                    <a:pt x="1093791" y="2057092"/>
                    <a:pt x="1093791" y="2057092"/>
                  </a:cubicBezTo>
                  <a:cubicBezTo>
                    <a:pt x="1116288" y="2051471"/>
                    <a:pt x="1133159" y="2034600"/>
                    <a:pt x="1141593" y="2009293"/>
                  </a:cubicBezTo>
                  <a:close/>
                  <a:moveTo>
                    <a:pt x="984132" y="2009293"/>
                  </a:moveTo>
                  <a:cubicBezTo>
                    <a:pt x="992566" y="2031787"/>
                    <a:pt x="1009437" y="2048658"/>
                    <a:pt x="1031934" y="2057092"/>
                  </a:cubicBezTo>
                  <a:cubicBezTo>
                    <a:pt x="1034745" y="2057092"/>
                    <a:pt x="1034745" y="2059905"/>
                    <a:pt x="1034745" y="2059905"/>
                  </a:cubicBezTo>
                  <a:cubicBezTo>
                    <a:pt x="1034745" y="2062719"/>
                    <a:pt x="1031934" y="2062719"/>
                    <a:pt x="1031934" y="2062719"/>
                  </a:cubicBezTo>
                  <a:cubicBezTo>
                    <a:pt x="1009437" y="2068342"/>
                    <a:pt x="992566" y="2085210"/>
                    <a:pt x="986946" y="2107707"/>
                  </a:cubicBezTo>
                  <a:cubicBezTo>
                    <a:pt x="986946" y="2110518"/>
                    <a:pt x="984132" y="2110518"/>
                    <a:pt x="984132" y="2110518"/>
                  </a:cubicBezTo>
                  <a:cubicBezTo>
                    <a:pt x="981319" y="2110518"/>
                    <a:pt x="981319" y="2107707"/>
                    <a:pt x="981319" y="2107707"/>
                  </a:cubicBezTo>
                  <a:cubicBezTo>
                    <a:pt x="975698" y="2085210"/>
                    <a:pt x="958827" y="2068342"/>
                    <a:pt x="936330" y="2062719"/>
                  </a:cubicBezTo>
                  <a:cubicBezTo>
                    <a:pt x="933520" y="2062719"/>
                    <a:pt x="933520" y="2059905"/>
                    <a:pt x="933520" y="2059905"/>
                  </a:cubicBezTo>
                  <a:cubicBezTo>
                    <a:pt x="933520" y="2057092"/>
                    <a:pt x="936330" y="2057092"/>
                    <a:pt x="936330" y="2057092"/>
                  </a:cubicBezTo>
                  <a:cubicBezTo>
                    <a:pt x="958827" y="2051471"/>
                    <a:pt x="975698" y="2034600"/>
                    <a:pt x="984132" y="2009293"/>
                  </a:cubicBezTo>
                  <a:close/>
                  <a:moveTo>
                    <a:pt x="829484" y="2009293"/>
                  </a:moveTo>
                  <a:cubicBezTo>
                    <a:pt x="837918" y="2031787"/>
                    <a:pt x="854789" y="2048658"/>
                    <a:pt x="877286" y="2057092"/>
                  </a:cubicBezTo>
                  <a:cubicBezTo>
                    <a:pt x="880097" y="2057092"/>
                    <a:pt x="880097" y="2059905"/>
                    <a:pt x="880097" y="2059905"/>
                  </a:cubicBezTo>
                  <a:cubicBezTo>
                    <a:pt x="880097" y="2062719"/>
                    <a:pt x="877286" y="2062719"/>
                    <a:pt x="877286" y="2062719"/>
                  </a:cubicBezTo>
                  <a:cubicBezTo>
                    <a:pt x="854789" y="2068342"/>
                    <a:pt x="837918" y="2085210"/>
                    <a:pt x="832298" y="2107707"/>
                  </a:cubicBezTo>
                  <a:cubicBezTo>
                    <a:pt x="832298" y="2110518"/>
                    <a:pt x="829484" y="2110518"/>
                    <a:pt x="829484" y="2110518"/>
                  </a:cubicBezTo>
                  <a:cubicBezTo>
                    <a:pt x="826671" y="2110518"/>
                    <a:pt x="826671" y="2107707"/>
                    <a:pt x="826671" y="2107707"/>
                  </a:cubicBezTo>
                  <a:cubicBezTo>
                    <a:pt x="821050" y="2085210"/>
                    <a:pt x="804179" y="2068342"/>
                    <a:pt x="781682" y="2062719"/>
                  </a:cubicBezTo>
                  <a:cubicBezTo>
                    <a:pt x="778872" y="2062719"/>
                    <a:pt x="778872" y="2059905"/>
                    <a:pt x="778872" y="2059905"/>
                  </a:cubicBezTo>
                  <a:cubicBezTo>
                    <a:pt x="778872" y="2057092"/>
                    <a:pt x="781682" y="2057092"/>
                    <a:pt x="781682" y="2057092"/>
                  </a:cubicBezTo>
                  <a:cubicBezTo>
                    <a:pt x="804179" y="2051471"/>
                    <a:pt x="821050" y="2034600"/>
                    <a:pt x="829484" y="2009293"/>
                  </a:cubicBezTo>
                  <a:close/>
                  <a:moveTo>
                    <a:pt x="674833" y="2009293"/>
                  </a:moveTo>
                  <a:cubicBezTo>
                    <a:pt x="683267" y="2031787"/>
                    <a:pt x="700138" y="2048658"/>
                    <a:pt x="722635" y="2057092"/>
                  </a:cubicBezTo>
                  <a:cubicBezTo>
                    <a:pt x="725446" y="2057092"/>
                    <a:pt x="725446" y="2059905"/>
                    <a:pt x="725446" y="2059905"/>
                  </a:cubicBezTo>
                  <a:cubicBezTo>
                    <a:pt x="725446" y="2062719"/>
                    <a:pt x="722635" y="2062719"/>
                    <a:pt x="722635" y="2062719"/>
                  </a:cubicBezTo>
                  <a:cubicBezTo>
                    <a:pt x="700138" y="2068342"/>
                    <a:pt x="683267" y="2085210"/>
                    <a:pt x="677647" y="2107707"/>
                  </a:cubicBezTo>
                  <a:cubicBezTo>
                    <a:pt x="677647" y="2110518"/>
                    <a:pt x="674833" y="2110518"/>
                    <a:pt x="674833" y="2110518"/>
                  </a:cubicBezTo>
                  <a:cubicBezTo>
                    <a:pt x="672020" y="2110518"/>
                    <a:pt x="672020" y="2107707"/>
                    <a:pt x="672020" y="2107707"/>
                  </a:cubicBezTo>
                  <a:cubicBezTo>
                    <a:pt x="666399" y="2085210"/>
                    <a:pt x="649528" y="2068342"/>
                    <a:pt x="627031" y="2062719"/>
                  </a:cubicBezTo>
                  <a:cubicBezTo>
                    <a:pt x="624221" y="2062719"/>
                    <a:pt x="624221" y="2059905"/>
                    <a:pt x="624221" y="2059905"/>
                  </a:cubicBezTo>
                  <a:cubicBezTo>
                    <a:pt x="624221" y="2057092"/>
                    <a:pt x="627031" y="2057092"/>
                    <a:pt x="627031" y="2057092"/>
                  </a:cubicBezTo>
                  <a:cubicBezTo>
                    <a:pt x="649528" y="2051471"/>
                    <a:pt x="666399" y="2034600"/>
                    <a:pt x="674833" y="2009293"/>
                  </a:cubicBezTo>
                  <a:close/>
                  <a:moveTo>
                    <a:pt x="517372" y="2009293"/>
                  </a:moveTo>
                  <a:cubicBezTo>
                    <a:pt x="525806" y="2031787"/>
                    <a:pt x="542677" y="2048658"/>
                    <a:pt x="565174" y="2057092"/>
                  </a:cubicBezTo>
                  <a:cubicBezTo>
                    <a:pt x="567985" y="2057092"/>
                    <a:pt x="567985" y="2059905"/>
                    <a:pt x="567985" y="2059905"/>
                  </a:cubicBezTo>
                  <a:cubicBezTo>
                    <a:pt x="567985" y="2062719"/>
                    <a:pt x="565174" y="2062719"/>
                    <a:pt x="565174" y="2062719"/>
                  </a:cubicBezTo>
                  <a:cubicBezTo>
                    <a:pt x="542677" y="2068342"/>
                    <a:pt x="525806" y="2085210"/>
                    <a:pt x="520183" y="2107707"/>
                  </a:cubicBezTo>
                  <a:cubicBezTo>
                    <a:pt x="520183" y="2110518"/>
                    <a:pt x="517372" y="2110518"/>
                    <a:pt x="517372" y="2110518"/>
                  </a:cubicBezTo>
                  <a:cubicBezTo>
                    <a:pt x="514559" y="2110518"/>
                    <a:pt x="514559" y="2107707"/>
                    <a:pt x="514559" y="2107707"/>
                  </a:cubicBezTo>
                  <a:cubicBezTo>
                    <a:pt x="508938" y="2085210"/>
                    <a:pt x="492065" y="2068342"/>
                    <a:pt x="469570" y="2062719"/>
                  </a:cubicBezTo>
                  <a:cubicBezTo>
                    <a:pt x="466760" y="2062719"/>
                    <a:pt x="466760" y="2059905"/>
                    <a:pt x="466760" y="2059905"/>
                  </a:cubicBezTo>
                  <a:cubicBezTo>
                    <a:pt x="466760" y="2057092"/>
                    <a:pt x="469570" y="2057092"/>
                    <a:pt x="469570" y="2057092"/>
                  </a:cubicBezTo>
                  <a:cubicBezTo>
                    <a:pt x="492065" y="2051471"/>
                    <a:pt x="508938" y="2034600"/>
                    <a:pt x="517372" y="2009293"/>
                  </a:cubicBezTo>
                  <a:close/>
                  <a:moveTo>
                    <a:pt x="362724" y="2009293"/>
                  </a:moveTo>
                  <a:cubicBezTo>
                    <a:pt x="371158" y="2031787"/>
                    <a:pt x="388029" y="2048658"/>
                    <a:pt x="410526" y="2057092"/>
                  </a:cubicBezTo>
                  <a:cubicBezTo>
                    <a:pt x="413337" y="2057092"/>
                    <a:pt x="413337" y="2059905"/>
                    <a:pt x="413337" y="2059905"/>
                  </a:cubicBezTo>
                  <a:cubicBezTo>
                    <a:pt x="413337" y="2062719"/>
                    <a:pt x="410526" y="2062719"/>
                    <a:pt x="410526" y="2062719"/>
                  </a:cubicBezTo>
                  <a:cubicBezTo>
                    <a:pt x="388029" y="2068342"/>
                    <a:pt x="371158" y="2085210"/>
                    <a:pt x="365535" y="2107707"/>
                  </a:cubicBezTo>
                  <a:cubicBezTo>
                    <a:pt x="365535" y="2110518"/>
                    <a:pt x="362724" y="2110518"/>
                    <a:pt x="362724" y="2110518"/>
                  </a:cubicBezTo>
                  <a:cubicBezTo>
                    <a:pt x="359911" y="2110518"/>
                    <a:pt x="359911" y="2107707"/>
                    <a:pt x="359911" y="2107707"/>
                  </a:cubicBezTo>
                  <a:cubicBezTo>
                    <a:pt x="354290" y="2085210"/>
                    <a:pt x="337417" y="2068342"/>
                    <a:pt x="314922" y="2062719"/>
                  </a:cubicBezTo>
                  <a:cubicBezTo>
                    <a:pt x="312112" y="2062719"/>
                    <a:pt x="312112" y="2059905"/>
                    <a:pt x="312112" y="2059905"/>
                  </a:cubicBezTo>
                  <a:cubicBezTo>
                    <a:pt x="312112" y="2057092"/>
                    <a:pt x="314922" y="2057092"/>
                    <a:pt x="314922" y="2057092"/>
                  </a:cubicBezTo>
                  <a:cubicBezTo>
                    <a:pt x="337417" y="2051471"/>
                    <a:pt x="354290" y="2034600"/>
                    <a:pt x="362724" y="2009293"/>
                  </a:cubicBezTo>
                  <a:close/>
                  <a:moveTo>
                    <a:pt x="208073" y="2009293"/>
                  </a:moveTo>
                  <a:cubicBezTo>
                    <a:pt x="216507" y="2031787"/>
                    <a:pt x="233378" y="2048658"/>
                    <a:pt x="255875" y="2057092"/>
                  </a:cubicBezTo>
                  <a:cubicBezTo>
                    <a:pt x="258686" y="2057092"/>
                    <a:pt x="258686" y="2059905"/>
                    <a:pt x="258686" y="2059905"/>
                  </a:cubicBezTo>
                  <a:cubicBezTo>
                    <a:pt x="258686" y="2062719"/>
                    <a:pt x="255875" y="2062719"/>
                    <a:pt x="255875" y="2062719"/>
                  </a:cubicBezTo>
                  <a:cubicBezTo>
                    <a:pt x="233378" y="2068342"/>
                    <a:pt x="216507" y="2085210"/>
                    <a:pt x="210884" y="2107707"/>
                  </a:cubicBezTo>
                  <a:cubicBezTo>
                    <a:pt x="210884" y="2110518"/>
                    <a:pt x="208073" y="2110518"/>
                    <a:pt x="208073" y="2110518"/>
                  </a:cubicBezTo>
                  <a:cubicBezTo>
                    <a:pt x="205260" y="2110518"/>
                    <a:pt x="205260" y="2107707"/>
                    <a:pt x="205260" y="2107707"/>
                  </a:cubicBezTo>
                  <a:cubicBezTo>
                    <a:pt x="199639" y="2085210"/>
                    <a:pt x="182766" y="2068342"/>
                    <a:pt x="160271" y="2062719"/>
                  </a:cubicBezTo>
                  <a:cubicBezTo>
                    <a:pt x="157461" y="2062719"/>
                    <a:pt x="157461" y="2059905"/>
                    <a:pt x="157461" y="2059905"/>
                  </a:cubicBezTo>
                  <a:cubicBezTo>
                    <a:pt x="157461" y="2057092"/>
                    <a:pt x="160271" y="2057092"/>
                    <a:pt x="160271" y="2057092"/>
                  </a:cubicBezTo>
                  <a:cubicBezTo>
                    <a:pt x="182766" y="2051471"/>
                    <a:pt x="199639" y="2034600"/>
                    <a:pt x="208073" y="2009293"/>
                  </a:cubicBezTo>
                  <a:close/>
                  <a:moveTo>
                    <a:pt x="50612" y="2009293"/>
                  </a:moveTo>
                  <a:cubicBezTo>
                    <a:pt x="59049" y="2031787"/>
                    <a:pt x="75920" y="2048658"/>
                    <a:pt x="98414" y="2057092"/>
                  </a:cubicBezTo>
                  <a:cubicBezTo>
                    <a:pt x="101225" y="2057092"/>
                    <a:pt x="101225" y="2059905"/>
                    <a:pt x="101225" y="2059905"/>
                  </a:cubicBezTo>
                  <a:cubicBezTo>
                    <a:pt x="101225" y="2062719"/>
                    <a:pt x="98414" y="2062719"/>
                    <a:pt x="98414" y="2062719"/>
                  </a:cubicBezTo>
                  <a:cubicBezTo>
                    <a:pt x="75920" y="2068342"/>
                    <a:pt x="59049" y="2085210"/>
                    <a:pt x="53426" y="2107707"/>
                  </a:cubicBezTo>
                  <a:cubicBezTo>
                    <a:pt x="53426" y="2110518"/>
                    <a:pt x="50612" y="2110518"/>
                    <a:pt x="50612" y="2110518"/>
                  </a:cubicBezTo>
                  <a:cubicBezTo>
                    <a:pt x="47802" y="2110518"/>
                    <a:pt x="47802" y="2107707"/>
                    <a:pt x="47802" y="2107707"/>
                  </a:cubicBezTo>
                  <a:cubicBezTo>
                    <a:pt x="42178" y="2085210"/>
                    <a:pt x="25307" y="2068342"/>
                    <a:pt x="2813" y="2062719"/>
                  </a:cubicBezTo>
                  <a:cubicBezTo>
                    <a:pt x="0" y="2062719"/>
                    <a:pt x="0" y="2059905"/>
                    <a:pt x="0" y="2059905"/>
                  </a:cubicBezTo>
                  <a:cubicBezTo>
                    <a:pt x="0" y="2057092"/>
                    <a:pt x="2813" y="2057092"/>
                    <a:pt x="2813" y="2057092"/>
                  </a:cubicBezTo>
                  <a:cubicBezTo>
                    <a:pt x="25307" y="2051471"/>
                    <a:pt x="42178" y="2034600"/>
                    <a:pt x="50612" y="2009293"/>
                  </a:cubicBezTo>
                  <a:close/>
                  <a:moveTo>
                    <a:pt x="5184973" y="1851832"/>
                  </a:moveTo>
                  <a:cubicBezTo>
                    <a:pt x="5193410" y="1877137"/>
                    <a:pt x="5210281" y="1894010"/>
                    <a:pt x="5232776" y="1899631"/>
                  </a:cubicBezTo>
                  <a:cubicBezTo>
                    <a:pt x="5235586" y="1899631"/>
                    <a:pt x="5235586" y="1902444"/>
                    <a:pt x="5235586" y="1902444"/>
                  </a:cubicBezTo>
                  <a:cubicBezTo>
                    <a:pt x="5235586" y="1905255"/>
                    <a:pt x="5232776" y="1905255"/>
                    <a:pt x="5232776" y="1905255"/>
                  </a:cubicBezTo>
                  <a:cubicBezTo>
                    <a:pt x="5210281" y="1910878"/>
                    <a:pt x="5193410" y="1927749"/>
                    <a:pt x="5187787" y="1950246"/>
                  </a:cubicBezTo>
                  <a:cubicBezTo>
                    <a:pt x="5187787" y="1953057"/>
                    <a:pt x="5184973" y="1953057"/>
                    <a:pt x="5184973" y="1953057"/>
                  </a:cubicBezTo>
                  <a:cubicBezTo>
                    <a:pt x="5182163" y="1953057"/>
                    <a:pt x="5182163" y="1950246"/>
                    <a:pt x="5182163" y="1950246"/>
                  </a:cubicBezTo>
                  <a:cubicBezTo>
                    <a:pt x="5176540" y="1927749"/>
                    <a:pt x="5159669" y="1910878"/>
                    <a:pt x="5137174" y="1905255"/>
                  </a:cubicBezTo>
                  <a:cubicBezTo>
                    <a:pt x="5134361" y="1905255"/>
                    <a:pt x="5134361" y="1902444"/>
                    <a:pt x="5134361" y="1902444"/>
                  </a:cubicBezTo>
                  <a:cubicBezTo>
                    <a:pt x="5134361" y="1899631"/>
                    <a:pt x="5137174" y="1899631"/>
                    <a:pt x="5137174" y="1899631"/>
                  </a:cubicBezTo>
                  <a:cubicBezTo>
                    <a:pt x="5159669" y="1894010"/>
                    <a:pt x="5176540" y="1877137"/>
                    <a:pt x="5184973" y="1851832"/>
                  </a:cubicBezTo>
                  <a:close/>
                  <a:moveTo>
                    <a:pt x="5030325" y="1851832"/>
                  </a:moveTo>
                  <a:cubicBezTo>
                    <a:pt x="5035949" y="1877137"/>
                    <a:pt x="5055630" y="1894010"/>
                    <a:pt x="5078128" y="1899631"/>
                  </a:cubicBezTo>
                  <a:cubicBezTo>
                    <a:pt x="5080938" y="1899631"/>
                    <a:pt x="5080938" y="1902444"/>
                    <a:pt x="5080938" y="1902444"/>
                  </a:cubicBezTo>
                  <a:cubicBezTo>
                    <a:pt x="5080938" y="1905255"/>
                    <a:pt x="5078128" y="1905255"/>
                    <a:pt x="5078128" y="1905255"/>
                  </a:cubicBezTo>
                  <a:cubicBezTo>
                    <a:pt x="5055630" y="1910878"/>
                    <a:pt x="5038759" y="1927749"/>
                    <a:pt x="5033136" y="1950246"/>
                  </a:cubicBezTo>
                  <a:cubicBezTo>
                    <a:pt x="5033136" y="1953057"/>
                    <a:pt x="5030325" y="1953057"/>
                    <a:pt x="5030325" y="1953057"/>
                  </a:cubicBezTo>
                  <a:cubicBezTo>
                    <a:pt x="5027512" y="1953057"/>
                    <a:pt x="5027512" y="1950246"/>
                    <a:pt x="5027512" y="1950246"/>
                  </a:cubicBezTo>
                  <a:cubicBezTo>
                    <a:pt x="5021892" y="1927749"/>
                    <a:pt x="5005018" y="1910878"/>
                    <a:pt x="4982523" y="1905255"/>
                  </a:cubicBezTo>
                  <a:cubicBezTo>
                    <a:pt x="4979713" y="1905255"/>
                    <a:pt x="4979713" y="1902444"/>
                    <a:pt x="4979713" y="1902444"/>
                  </a:cubicBezTo>
                  <a:cubicBezTo>
                    <a:pt x="4979713" y="1899631"/>
                    <a:pt x="4982523" y="1899631"/>
                    <a:pt x="4982523" y="1899631"/>
                  </a:cubicBezTo>
                  <a:cubicBezTo>
                    <a:pt x="5005018" y="1894010"/>
                    <a:pt x="5021892" y="1877137"/>
                    <a:pt x="5030325" y="1851832"/>
                  </a:cubicBezTo>
                  <a:close/>
                  <a:moveTo>
                    <a:pt x="4872861" y="1851832"/>
                  </a:moveTo>
                  <a:cubicBezTo>
                    <a:pt x="4881298" y="1877137"/>
                    <a:pt x="4898166" y="1894010"/>
                    <a:pt x="4920664" y="1899631"/>
                  </a:cubicBezTo>
                  <a:cubicBezTo>
                    <a:pt x="4923474" y="1899631"/>
                    <a:pt x="4923474" y="1902444"/>
                    <a:pt x="4923474" y="1902444"/>
                  </a:cubicBezTo>
                  <a:cubicBezTo>
                    <a:pt x="4923474" y="1905255"/>
                    <a:pt x="4920664" y="1905255"/>
                    <a:pt x="4920664" y="1905255"/>
                  </a:cubicBezTo>
                  <a:cubicBezTo>
                    <a:pt x="4898166" y="1910878"/>
                    <a:pt x="4881298" y="1927749"/>
                    <a:pt x="4875675" y="1950246"/>
                  </a:cubicBezTo>
                  <a:cubicBezTo>
                    <a:pt x="4875675" y="1953057"/>
                    <a:pt x="4872861" y="1953057"/>
                    <a:pt x="4872861" y="1953057"/>
                  </a:cubicBezTo>
                  <a:cubicBezTo>
                    <a:pt x="4870048" y="1953057"/>
                    <a:pt x="4870048" y="1950246"/>
                    <a:pt x="4870048" y="1950246"/>
                  </a:cubicBezTo>
                  <a:cubicBezTo>
                    <a:pt x="4864428" y="1927749"/>
                    <a:pt x="4847557" y="1910878"/>
                    <a:pt x="4825062" y="1905255"/>
                  </a:cubicBezTo>
                  <a:cubicBezTo>
                    <a:pt x="4822249" y="1905255"/>
                    <a:pt x="4822249" y="1902444"/>
                    <a:pt x="4822249" y="1902444"/>
                  </a:cubicBezTo>
                  <a:cubicBezTo>
                    <a:pt x="4822249" y="1899631"/>
                    <a:pt x="4825062" y="1899631"/>
                    <a:pt x="4825062" y="1899631"/>
                  </a:cubicBezTo>
                  <a:cubicBezTo>
                    <a:pt x="4847557" y="1894010"/>
                    <a:pt x="4864428" y="1877137"/>
                    <a:pt x="4872861" y="1851832"/>
                  </a:cubicBezTo>
                  <a:close/>
                  <a:moveTo>
                    <a:pt x="4718213" y="1851832"/>
                  </a:moveTo>
                  <a:cubicBezTo>
                    <a:pt x="4726650" y="1877137"/>
                    <a:pt x="4743518" y="1894010"/>
                    <a:pt x="4766016" y="1899631"/>
                  </a:cubicBezTo>
                  <a:cubicBezTo>
                    <a:pt x="4768826" y="1899631"/>
                    <a:pt x="4768826" y="1902444"/>
                    <a:pt x="4768826" y="1902444"/>
                  </a:cubicBezTo>
                  <a:cubicBezTo>
                    <a:pt x="4768826" y="1905255"/>
                    <a:pt x="4766016" y="1905255"/>
                    <a:pt x="4766016" y="1905255"/>
                  </a:cubicBezTo>
                  <a:cubicBezTo>
                    <a:pt x="4743518" y="1910878"/>
                    <a:pt x="4726650" y="1927749"/>
                    <a:pt x="4721027" y="1950246"/>
                  </a:cubicBezTo>
                  <a:cubicBezTo>
                    <a:pt x="4721027" y="1953057"/>
                    <a:pt x="4718213" y="1953057"/>
                    <a:pt x="4718213" y="1953057"/>
                  </a:cubicBezTo>
                  <a:cubicBezTo>
                    <a:pt x="4715400" y="1953057"/>
                    <a:pt x="4715400" y="1950246"/>
                    <a:pt x="4715400" y="1950246"/>
                  </a:cubicBezTo>
                  <a:cubicBezTo>
                    <a:pt x="4709780" y="1927749"/>
                    <a:pt x="4692909" y="1910878"/>
                    <a:pt x="4670414" y="1905255"/>
                  </a:cubicBezTo>
                  <a:cubicBezTo>
                    <a:pt x="4667601" y="1905255"/>
                    <a:pt x="4667601" y="1902444"/>
                    <a:pt x="4667601" y="1902444"/>
                  </a:cubicBezTo>
                  <a:cubicBezTo>
                    <a:pt x="4667601" y="1899631"/>
                    <a:pt x="4670414" y="1899631"/>
                    <a:pt x="4670414" y="1899631"/>
                  </a:cubicBezTo>
                  <a:cubicBezTo>
                    <a:pt x="4692909" y="1894010"/>
                    <a:pt x="4709780" y="1877137"/>
                    <a:pt x="4718213" y="1851832"/>
                  </a:cubicBezTo>
                  <a:close/>
                  <a:moveTo>
                    <a:pt x="4563563" y="1851832"/>
                  </a:moveTo>
                  <a:cubicBezTo>
                    <a:pt x="4571999" y="1877137"/>
                    <a:pt x="4588867" y="1894010"/>
                    <a:pt x="4611365" y="1899631"/>
                  </a:cubicBezTo>
                  <a:cubicBezTo>
                    <a:pt x="4614175" y="1899631"/>
                    <a:pt x="4614175" y="1902444"/>
                    <a:pt x="4614175" y="1902444"/>
                  </a:cubicBezTo>
                  <a:cubicBezTo>
                    <a:pt x="4614175" y="1905255"/>
                    <a:pt x="4611365" y="1905255"/>
                    <a:pt x="4611365" y="1905255"/>
                  </a:cubicBezTo>
                  <a:cubicBezTo>
                    <a:pt x="4588867" y="1910878"/>
                    <a:pt x="4571999" y="1927749"/>
                    <a:pt x="4566376" y="1950246"/>
                  </a:cubicBezTo>
                  <a:cubicBezTo>
                    <a:pt x="4566376" y="1953057"/>
                    <a:pt x="4563563" y="1953057"/>
                    <a:pt x="4563563" y="1953057"/>
                  </a:cubicBezTo>
                  <a:cubicBezTo>
                    <a:pt x="4560749" y="1953057"/>
                    <a:pt x="4560749" y="1950246"/>
                    <a:pt x="4560749" y="1950246"/>
                  </a:cubicBezTo>
                  <a:cubicBezTo>
                    <a:pt x="4555129" y="1927749"/>
                    <a:pt x="4538258" y="1910878"/>
                    <a:pt x="4515763" y="1905255"/>
                  </a:cubicBezTo>
                  <a:cubicBezTo>
                    <a:pt x="4512950" y="1905255"/>
                    <a:pt x="4512950" y="1902444"/>
                    <a:pt x="4512950" y="1902444"/>
                  </a:cubicBezTo>
                  <a:cubicBezTo>
                    <a:pt x="4512950" y="1899631"/>
                    <a:pt x="4515763" y="1899631"/>
                    <a:pt x="4515763" y="1899631"/>
                  </a:cubicBezTo>
                  <a:cubicBezTo>
                    <a:pt x="4538258" y="1894010"/>
                    <a:pt x="4555129" y="1877137"/>
                    <a:pt x="4563563" y="1851832"/>
                  </a:cubicBezTo>
                  <a:close/>
                  <a:moveTo>
                    <a:pt x="4406104" y="1851832"/>
                  </a:moveTo>
                  <a:cubicBezTo>
                    <a:pt x="4414538" y="1877137"/>
                    <a:pt x="4431409" y="1894010"/>
                    <a:pt x="4453907" y="1899631"/>
                  </a:cubicBezTo>
                  <a:cubicBezTo>
                    <a:pt x="4456717" y="1899631"/>
                    <a:pt x="4456717" y="1902444"/>
                    <a:pt x="4456717" y="1902444"/>
                  </a:cubicBezTo>
                  <a:cubicBezTo>
                    <a:pt x="4456717" y="1905255"/>
                    <a:pt x="4453907" y="1905255"/>
                    <a:pt x="4453907" y="1905255"/>
                  </a:cubicBezTo>
                  <a:cubicBezTo>
                    <a:pt x="4431409" y="1910878"/>
                    <a:pt x="4414538" y="1927749"/>
                    <a:pt x="4408915" y="1950246"/>
                  </a:cubicBezTo>
                  <a:cubicBezTo>
                    <a:pt x="4408915" y="1953057"/>
                    <a:pt x="4406104" y="1953057"/>
                    <a:pt x="4406104" y="1953057"/>
                  </a:cubicBezTo>
                  <a:cubicBezTo>
                    <a:pt x="4403291" y="1953057"/>
                    <a:pt x="4403291" y="1950246"/>
                    <a:pt x="4403291" y="1950246"/>
                  </a:cubicBezTo>
                  <a:cubicBezTo>
                    <a:pt x="4397671" y="1927749"/>
                    <a:pt x="4380797" y="1910878"/>
                    <a:pt x="4358302" y="1905255"/>
                  </a:cubicBezTo>
                  <a:cubicBezTo>
                    <a:pt x="4355492" y="1905255"/>
                    <a:pt x="4355492" y="1902444"/>
                    <a:pt x="4355492" y="1902444"/>
                  </a:cubicBezTo>
                  <a:cubicBezTo>
                    <a:pt x="4355492" y="1899631"/>
                    <a:pt x="4358302" y="1899631"/>
                    <a:pt x="4358302" y="1899631"/>
                  </a:cubicBezTo>
                  <a:cubicBezTo>
                    <a:pt x="4380797" y="1894010"/>
                    <a:pt x="4397671" y="1877137"/>
                    <a:pt x="4406104" y="1851832"/>
                  </a:cubicBezTo>
                  <a:close/>
                  <a:moveTo>
                    <a:pt x="4251453" y="1851832"/>
                  </a:moveTo>
                  <a:cubicBezTo>
                    <a:pt x="4259887" y="1877137"/>
                    <a:pt x="4276758" y="1894010"/>
                    <a:pt x="4299256" y="1899631"/>
                  </a:cubicBezTo>
                  <a:cubicBezTo>
                    <a:pt x="4302066" y="1899631"/>
                    <a:pt x="4302066" y="1902444"/>
                    <a:pt x="4302066" y="1902444"/>
                  </a:cubicBezTo>
                  <a:cubicBezTo>
                    <a:pt x="4302066" y="1905255"/>
                    <a:pt x="4299256" y="1905255"/>
                    <a:pt x="4299256" y="1905255"/>
                  </a:cubicBezTo>
                  <a:cubicBezTo>
                    <a:pt x="4276758" y="1910878"/>
                    <a:pt x="4259887" y="1927749"/>
                    <a:pt x="4254264" y="1950246"/>
                  </a:cubicBezTo>
                  <a:cubicBezTo>
                    <a:pt x="4254264" y="1953057"/>
                    <a:pt x="4251453" y="1953057"/>
                    <a:pt x="4251453" y="1953057"/>
                  </a:cubicBezTo>
                  <a:cubicBezTo>
                    <a:pt x="4248640" y="1953057"/>
                    <a:pt x="4248640" y="1950246"/>
                    <a:pt x="4248640" y="1950246"/>
                  </a:cubicBezTo>
                  <a:cubicBezTo>
                    <a:pt x="4243020" y="1927749"/>
                    <a:pt x="4226146" y="1910878"/>
                    <a:pt x="4203651" y="1905255"/>
                  </a:cubicBezTo>
                  <a:cubicBezTo>
                    <a:pt x="4200841" y="1905255"/>
                    <a:pt x="4200841" y="1902444"/>
                    <a:pt x="4200841" y="1902444"/>
                  </a:cubicBezTo>
                  <a:cubicBezTo>
                    <a:pt x="4200841" y="1899631"/>
                    <a:pt x="4203651" y="1899631"/>
                    <a:pt x="4203651" y="1899631"/>
                  </a:cubicBezTo>
                  <a:cubicBezTo>
                    <a:pt x="4226146" y="1894010"/>
                    <a:pt x="4243020" y="1877137"/>
                    <a:pt x="4251453" y="1851832"/>
                  </a:cubicBezTo>
                  <a:close/>
                  <a:moveTo>
                    <a:pt x="4096805" y="1851832"/>
                  </a:moveTo>
                  <a:cubicBezTo>
                    <a:pt x="4105239" y="1877137"/>
                    <a:pt x="4122110" y="1894010"/>
                    <a:pt x="4144608" y="1899631"/>
                  </a:cubicBezTo>
                  <a:cubicBezTo>
                    <a:pt x="4147418" y="1899631"/>
                    <a:pt x="4147418" y="1902444"/>
                    <a:pt x="4147418" y="1902444"/>
                  </a:cubicBezTo>
                  <a:cubicBezTo>
                    <a:pt x="4147418" y="1905255"/>
                    <a:pt x="4144608" y="1905255"/>
                    <a:pt x="4144608" y="1905255"/>
                  </a:cubicBezTo>
                  <a:cubicBezTo>
                    <a:pt x="4122110" y="1910878"/>
                    <a:pt x="4105239" y="1927749"/>
                    <a:pt x="4099616" y="1950246"/>
                  </a:cubicBezTo>
                  <a:cubicBezTo>
                    <a:pt x="4099616" y="1953057"/>
                    <a:pt x="4096805" y="1953057"/>
                    <a:pt x="4096805" y="1953057"/>
                  </a:cubicBezTo>
                  <a:cubicBezTo>
                    <a:pt x="4093992" y="1953057"/>
                    <a:pt x="4093992" y="1950246"/>
                    <a:pt x="4093992" y="1950246"/>
                  </a:cubicBezTo>
                  <a:cubicBezTo>
                    <a:pt x="4088372" y="1927749"/>
                    <a:pt x="4071498" y="1910878"/>
                    <a:pt x="4049003" y="1905255"/>
                  </a:cubicBezTo>
                  <a:cubicBezTo>
                    <a:pt x="4046193" y="1905255"/>
                    <a:pt x="4046193" y="1902444"/>
                    <a:pt x="4046193" y="1902444"/>
                  </a:cubicBezTo>
                  <a:cubicBezTo>
                    <a:pt x="4046193" y="1899631"/>
                    <a:pt x="4049003" y="1899631"/>
                    <a:pt x="4049003" y="1899631"/>
                  </a:cubicBezTo>
                  <a:cubicBezTo>
                    <a:pt x="4071498" y="1894010"/>
                    <a:pt x="4088372" y="1877137"/>
                    <a:pt x="4096805" y="1851832"/>
                  </a:cubicBezTo>
                  <a:close/>
                  <a:moveTo>
                    <a:pt x="3939345" y="1851832"/>
                  </a:moveTo>
                  <a:cubicBezTo>
                    <a:pt x="3947781" y="1877137"/>
                    <a:pt x="3964649" y="1894010"/>
                    <a:pt x="3987147" y="1899631"/>
                  </a:cubicBezTo>
                  <a:cubicBezTo>
                    <a:pt x="3989957" y="1899631"/>
                    <a:pt x="3989957" y="1902444"/>
                    <a:pt x="3989957" y="1902444"/>
                  </a:cubicBezTo>
                  <a:cubicBezTo>
                    <a:pt x="3989957" y="1905255"/>
                    <a:pt x="3987147" y="1905255"/>
                    <a:pt x="3987147" y="1905255"/>
                  </a:cubicBezTo>
                  <a:cubicBezTo>
                    <a:pt x="3964649" y="1910878"/>
                    <a:pt x="3947781" y="1927749"/>
                    <a:pt x="3942155" y="1950246"/>
                  </a:cubicBezTo>
                  <a:cubicBezTo>
                    <a:pt x="3942155" y="1953057"/>
                    <a:pt x="3939345" y="1953057"/>
                    <a:pt x="3939345" y="1953057"/>
                  </a:cubicBezTo>
                  <a:cubicBezTo>
                    <a:pt x="3936531" y="1953057"/>
                    <a:pt x="3936531" y="1950246"/>
                    <a:pt x="3936531" y="1950246"/>
                  </a:cubicBezTo>
                  <a:cubicBezTo>
                    <a:pt x="3930911" y="1927749"/>
                    <a:pt x="3914037" y="1910878"/>
                    <a:pt x="3891545" y="1905255"/>
                  </a:cubicBezTo>
                  <a:cubicBezTo>
                    <a:pt x="3888732" y="1905255"/>
                    <a:pt x="3888732" y="1902444"/>
                    <a:pt x="3888732" y="1902444"/>
                  </a:cubicBezTo>
                  <a:cubicBezTo>
                    <a:pt x="3888732" y="1899631"/>
                    <a:pt x="3891545" y="1899631"/>
                    <a:pt x="3891545" y="1899631"/>
                  </a:cubicBezTo>
                  <a:cubicBezTo>
                    <a:pt x="3914037" y="1894010"/>
                    <a:pt x="3930911" y="1877137"/>
                    <a:pt x="3939345" y="1851832"/>
                  </a:cubicBezTo>
                  <a:close/>
                  <a:moveTo>
                    <a:pt x="3784693" y="1851832"/>
                  </a:moveTo>
                  <a:cubicBezTo>
                    <a:pt x="3793130" y="1877137"/>
                    <a:pt x="3809998" y="1894010"/>
                    <a:pt x="3832496" y="1899631"/>
                  </a:cubicBezTo>
                  <a:cubicBezTo>
                    <a:pt x="3835306" y="1899631"/>
                    <a:pt x="3835306" y="1902444"/>
                    <a:pt x="3835306" y="1902444"/>
                  </a:cubicBezTo>
                  <a:cubicBezTo>
                    <a:pt x="3835306" y="1905255"/>
                    <a:pt x="3832496" y="1905255"/>
                    <a:pt x="3832496" y="1905255"/>
                  </a:cubicBezTo>
                  <a:cubicBezTo>
                    <a:pt x="3809998" y="1910878"/>
                    <a:pt x="3793130" y="1927749"/>
                    <a:pt x="3787504" y="1950246"/>
                  </a:cubicBezTo>
                  <a:cubicBezTo>
                    <a:pt x="3787504" y="1953057"/>
                    <a:pt x="3784693" y="1953057"/>
                    <a:pt x="3784693" y="1953057"/>
                  </a:cubicBezTo>
                  <a:cubicBezTo>
                    <a:pt x="3781880" y="1953057"/>
                    <a:pt x="3781880" y="1950246"/>
                    <a:pt x="3781880" y="1950246"/>
                  </a:cubicBezTo>
                  <a:cubicBezTo>
                    <a:pt x="3776260" y="1927749"/>
                    <a:pt x="3759386" y="1910878"/>
                    <a:pt x="3736894" y="1905255"/>
                  </a:cubicBezTo>
                  <a:cubicBezTo>
                    <a:pt x="3734081" y="1905255"/>
                    <a:pt x="3734081" y="1902444"/>
                    <a:pt x="3734081" y="1902444"/>
                  </a:cubicBezTo>
                  <a:cubicBezTo>
                    <a:pt x="3734081" y="1899631"/>
                    <a:pt x="3736894" y="1899631"/>
                    <a:pt x="3736894" y="1899631"/>
                  </a:cubicBezTo>
                  <a:cubicBezTo>
                    <a:pt x="3759386" y="1894010"/>
                    <a:pt x="3776260" y="1877137"/>
                    <a:pt x="3784693" y="1851832"/>
                  </a:cubicBezTo>
                  <a:close/>
                  <a:moveTo>
                    <a:pt x="3630045" y="1851832"/>
                  </a:moveTo>
                  <a:cubicBezTo>
                    <a:pt x="3638482" y="1877137"/>
                    <a:pt x="3655350" y="1894010"/>
                    <a:pt x="3677848" y="1899631"/>
                  </a:cubicBezTo>
                  <a:cubicBezTo>
                    <a:pt x="3680658" y="1899631"/>
                    <a:pt x="3680658" y="1902444"/>
                    <a:pt x="3680658" y="1902444"/>
                  </a:cubicBezTo>
                  <a:cubicBezTo>
                    <a:pt x="3680658" y="1905255"/>
                    <a:pt x="3677848" y="1905255"/>
                    <a:pt x="3677848" y="1905255"/>
                  </a:cubicBezTo>
                  <a:cubicBezTo>
                    <a:pt x="3655350" y="1910878"/>
                    <a:pt x="3638482" y="1927749"/>
                    <a:pt x="3632856" y="1950246"/>
                  </a:cubicBezTo>
                  <a:cubicBezTo>
                    <a:pt x="3632856" y="1953057"/>
                    <a:pt x="3630045" y="1953057"/>
                    <a:pt x="3630045" y="1953057"/>
                  </a:cubicBezTo>
                  <a:cubicBezTo>
                    <a:pt x="3627232" y="1953057"/>
                    <a:pt x="3627232" y="1950246"/>
                    <a:pt x="3627232" y="1950246"/>
                  </a:cubicBezTo>
                  <a:cubicBezTo>
                    <a:pt x="3621612" y="1927749"/>
                    <a:pt x="3604738" y="1910878"/>
                    <a:pt x="3582246" y="1905255"/>
                  </a:cubicBezTo>
                  <a:cubicBezTo>
                    <a:pt x="3579433" y="1905255"/>
                    <a:pt x="3579433" y="1902444"/>
                    <a:pt x="3579433" y="1902444"/>
                  </a:cubicBezTo>
                  <a:cubicBezTo>
                    <a:pt x="3579433" y="1899631"/>
                    <a:pt x="3582246" y="1899631"/>
                    <a:pt x="3582246" y="1899631"/>
                  </a:cubicBezTo>
                  <a:cubicBezTo>
                    <a:pt x="3604738" y="1894010"/>
                    <a:pt x="3621612" y="1877137"/>
                    <a:pt x="3630045" y="1851832"/>
                  </a:cubicBezTo>
                  <a:close/>
                  <a:moveTo>
                    <a:pt x="3472581" y="1851832"/>
                  </a:moveTo>
                  <a:cubicBezTo>
                    <a:pt x="3481018" y="1877137"/>
                    <a:pt x="3500700" y="1894010"/>
                    <a:pt x="3520384" y="1899631"/>
                  </a:cubicBezTo>
                  <a:cubicBezTo>
                    <a:pt x="3523194" y="1899631"/>
                    <a:pt x="3523194" y="1902444"/>
                    <a:pt x="3523194" y="1902444"/>
                  </a:cubicBezTo>
                  <a:cubicBezTo>
                    <a:pt x="3523194" y="1905255"/>
                    <a:pt x="3520384" y="1905255"/>
                    <a:pt x="3520384" y="1905255"/>
                  </a:cubicBezTo>
                  <a:cubicBezTo>
                    <a:pt x="3497889" y="1910878"/>
                    <a:pt x="3481018" y="1927749"/>
                    <a:pt x="3475395" y="1950246"/>
                  </a:cubicBezTo>
                  <a:cubicBezTo>
                    <a:pt x="3475395" y="1953057"/>
                    <a:pt x="3472581" y="1953057"/>
                    <a:pt x="3472581" y="1953057"/>
                  </a:cubicBezTo>
                  <a:cubicBezTo>
                    <a:pt x="3469771" y="1953057"/>
                    <a:pt x="3469771" y="1950246"/>
                    <a:pt x="3469771" y="1950246"/>
                  </a:cubicBezTo>
                  <a:cubicBezTo>
                    <a:pt x="3464148" y="1927749"/>
                    <a:pt x="3447277" y="1910878"/>
                    <a:pt x="3424782" y="1905255"/>
                  </a:cubicBezTo>
                  <a:cubicBezTo>
                    <a:pt x="3421969" y="1905255"/>
                    <a:pt x="3421969" y="1902444"/>
                    <a:pt x="3421969" y="1902444"/>
                  </a:cubicBezTo>
                  <a:cubicBezTo>
                    <a:pt x="3421969" y="1899631"/>
                    <a:pt x="3424782" y="1899631"/>
                    <a:pt x="3424782" y="1899631"/>
                  </a:cubicBezTo>
                  <a:cubicBezTo>
                    <a:pt x="3447277" y="1894010"/>
                    <a:pt x="3464148" y="1877137"/>
                    <a:pt x="3472581" y="1851832"/>
                  </a:cubicBezTo>
                  <a:close/>
                  <a:moveTo>
                    <a:pt x="3317933" y="1851832"/>
                  </a:moveTo>
                  <a:cubicBezTo>
                    <a:pt x="3326370" y="1877137"/>
                    <a:pt x="3343241" y="1894010"/>
                    <a:pt x="3365736" y="1899631"/>
                  </a:cubicBezTo>
                  <a:cubicBezTo>
                    <a:pt x="3368546" y="1899631"/>
                    <a:pt x="3368546" y="1902444"/>
                    <a:pt x="3368546" y="1902444"/>
                  </a:cubicBezTo>
                  <a:cubicBezTo>
                    <a:pt x="3368546" y="1905255"/>
                    <a:pt x="3365736" y="1905255"/>
                    <a:pt x="3365736" y="1905255"/>
                  </a:cubicBezTo>
                  <a:cubicBezTo>
                    <a:pt x="3343241" y="1910878"/>
                    <a:pt x="3326370" y="1927749"/>
                    <a:pt x="3320747" y="1950246"/>
                  </a:cubicBezTo>
                  <a:cubicBezTo>
                    <a:pt x="3320747" y="1953057"/>
                    <a:pt x="3317933" y="1953057"/>
                    <a:pt x="3317933" y="1953057"/>
                  </a:cubicBezTo>
                  <a:cubicBezTo>
                    <a:pt x="3315123" y="1953057"/>
                    <a:pt x="3315123" y="1950246"/>
                    <a:pt x="3315123" y="1950246"/>
                  </a:cubicBezTo>
                  <a:cubicBezTo>
                    <a:pt x="3309500" y="1927749"/>
                    <a:pt x="3292629" y="1910878"/>
                    <a:pt x="3270134" y="1905255"/>
                  </a:cubicBezTo>
                  <a:cubicBezTo>
                    <a:pt x="3267321" y="1905255"/>
                    <a:pt x="3267321" y="1902444"/>
                    <a:pt x="3267321" y="1902444"/>
                  </a:cubicBezTo>
                  <a:cubicBezTo>
                    <a:pt x="3267321" y="1899631"/>
                    <a:pt x="3270134" y="1899631"/>
                    <a:pt x="3270134" y="1899631"/>
                  </a:cubicBezTo>
                  <a:cubicBezTo>
                    <a:pt x="3292629" y="1894010"/>
                    <a:pt x="3309500" y="1877137"/>
                    <a:pt x="3317933" y="1851832"/>
                  </a:cubicBezTo>
                  <a:close/>
                  <a:moveTo>
                    <a:pt x="3163283" y="1851832"/>
                  </a:moveTo>
                  <a:cubicBezTo>
                    <a:pt x="3171719" y="1877137"/>
                    <a:pt x="3188590" y="1894010"/>
                    <a:pt x="3211085" y="1899631"/>
                  </a:cubicBezTo>
                  <a:cubicBezTo>
                    <a:pt x="3213895" y="1899631"/>
                    <a:pt x="3213895" y="1902444"/>
                    <a:pt x="3213895" y="1902444"/>
                  </a:cubicBezTo>
                  <a:cubicBezTo>
                    <a:pt x="3213895" y="1905255"/>
                    <a:pt x="3211085" y="1905255"/>
                    <a:pt x="3211085" y="1905255"/>
                  </a:cubicBezTo>
                  <a:cubicBezTo>
                    <a:pt x="3188590" y="1910878"/>
                    <a:pt x="3171719" y="1927749"/>
                    <a:pt x="3166096" y="1950246"/>
                  </a:cubicBezTo>
                  <a:cubicBezTo>
                    <a:pt x="3166096" y="1953057"/>
                    <a:pt x="3163283" y="1953057"/>
                    <a:pt x="3163283" y="1953057"/>
                  </a:cubicBezTo>
                  <a:cubicBezTo>
                    <a:pt x="3160472" y="1953057"/>
                    <a:pt x="3160472" y="1950246"/>
                    <a:pt x="3160472" y="1950246"/>
                  </a:cubicBezTo>
                  <a:cubicBezTo>
                    <a:pt x="3154849" y="1927749"/>
                    <a:pt x="3137978" y="1910878"/>
                    <a:pt x="3115483" y="1905255"/>
                  </a:cubicBezTo>
                  <a:cubicBezTo>
                    <a:pt x="3112670" y="1905255"/>
                    <a:pt x="3112670" y="1902444"/>
                    <a:pt x="3112670" y="1902444"/>
                  </a:cubicBezTo>
                  <a:cubicBezTo>
                    <a:pt x="3112670" y="1899631"/>
                    <a:pt x="3115483" y="1899631"/>
                    <a:pt x="3115483" y="1899631"/>
                  </a:cubicBezTo>
                  <a:cubicBezTo>
                    <a:pt x="3137978" y="1894010"/>
                    <a:pt x="3154849" y="1877137"/>
                    <a:pt x="3163283" y="1851832"/>
                  </a:cubicBezTo>
                  <a:close/>
                  <a:moveTo>
                    <a:pt x="3005823" y="1851832"/>
                  </a:moveTo>
                  <a:cubicBezTo>
                    <a:pt x="3014257" y="1877137"/>
                    <a:pt x="3033942" y="1894010"/>
                    <a:pt x="3053626" y="1899631"/>
                  </a:cubicBezTo>
                  <a:cubicBezTo>
                    <a:pt x="3056436" y="1899631"/>
                    <a:pt x="3056436" y="1902444"/>
                    <a:pt x="3056436" y="1902444"/>
                  </a:cubicBezTo>
                  <a:cubicBezTo>
                    <a:pt x="3056436" y="1905255"/>
                    <a:pt x="3053626" y="1905255"/>
                    <a:pt x="3053626" y="1905255"/>
                  </a:cubicBezTo>
                  <a:cubicBezTo>
                    <a:pt x="3031128" y="1910878"/>
                    <a:pt x="3014257" y="1927749"/>
                    <a:pt x="3008634" y="1950246"/>
                  </a:cubicBezTo>
                  <a:cubicBezTo>
                    <a:pt x="3008634" y="1953057"/>
                    <a:pt x="3005823" y="1953057"/>
                    <a:pt x="3005823" y="1953057"/>
                  </a:cubicBezTo>
                  <a:cubicBezTo>
                    <a:pt x="3003010" y="1953057"/>
                    <a:pt x="3003010" y="1950246"/>
                    <a:pt x="3003010" y="1950246"/>
                  </a:cubicBezTo>
                  <a:cubicBezTo>
                    <a:pt x="2997390" y="1927749"/>
                    <a:pt x="2980516" y="1910878"/>
                    <a:pt x="2958021" y="1905255"/>
                  </a:cubicBezTo>
                  <a:cubicBezTo>
                    <a:pt x="2955211" y="1905255"/>
                    <a:pt x="2955211" y="1902444"/>
                    <a:pt x="2955211" y="1902444"/>
                  </a:cubicBezTo>
                  <a:cubicBezTo>
                    <a:pt x="2955211" y="1899631"/>
                    <a:pt x="2958021" y="1899631"/>
                    <a:pt x="2958021" y="1899631"/>
                  </a:cubicBezTo>
                  <a:cubicBezTo>
                    <a:pt x="2980516" y="1894010"/>
                    <a:pt x="2997390" y="1877137"/>
                    <a:pt x="3005823" y="1851832"/>
                  </a:cubicBezTo>
                  <a:close/>
                  <a:moveTo>
                    <a:pt x="2851172" y="1851832"/>
                  </a:moveTo>
                  <a:cubicBezTo>
                    <a:pt x="2859606" y="1877137"/>
                    <a:pt x="2876477" y="1894010"/>
                    <a:pt x="2898975" y="1899631"/>
                  </a:cubicBezTo>
                  <a:cubicBezTo>
                    <a:pt x="2901785" y="1899631"/>
                    <a:pt x="2901785" y="1902444"/>
                    <a:pt x="2901785" y="1902444"/>
                  </a:cubicBezTo>
                  <a:cubicBezTo>
                    <a:pt x="2901785" y="1905255"/>
                    <a:pt x="2898975" y="1905255"/>
                    <a:pt x="2898975" y="1905255"/>
                  </a:cubicBezTo>
                  <a:cubicBezTo>
                    <a:pt x="2876477" y="1910878"/>
                    <a:pt x="2859606" y="1927749"/>
                    <a:pt x="2853983" y="1950246"/>
                  </a:cubicBezTo>
                  <a:cubicBezTo>
                    <a:pt x="2853983" y="1953057"/>
                    <a:pt x="2851172" y="1953057"/>
                    <a:pt x="2851172" y="1953057"/>
                  </a:cubicBezTo>
                  <a:cubicBezTo>
                    <a:pt x="2848359" y="1953057"/>
                    <a:pt x="2848359" y="1950246"/>
                    <a:pt x="2848359" y="1950246"/>
                  </a:cubicBezTo>
                  <a:cubicBezTo>
                    <a:pt x="2842739" y="1927749"/>
                    <a:pt x="2825865" y="1910878"/>
                    <a:pt x="2803370" y="1905255"/>
                  </a:cubicBezTo>
                  <a:cubicBezTo>
                    <a:pt x="2800560" y="1905255"/>
                    <a:pt x="2800560" y="1902444"/>
                    <a:pt x="2800560" y="1902444"/>
                  </a:cubicBezTo>
                  <a:cubicBezTo>
                    <a:pt x="2800560" y="1899631"/>
                    <a:pt x="2803370" y="1899631"/>
                    <a:pt x="2803370" y="1899631"/>
                  </a:cubicBezTo>
                  <a:cubicBezTo>
                    <a:pt x="2825865" y="1894010"/>
                    <a:pt x="2842739" y="1877137"/>
                    <a:pt x="2851172" y="1851832"/>
                  </a:cubicBezTo>
                  <a:close/>
                  <a:moveTo>
                    <a:pt x="2696525" y="1851832"/>
                  </a:moveTo>
                  <a:cubicBezTo>
                    <a:pt x="2704959" y="1877137"/>
                    <a:pt x="2721830" y="1894010"/>
                    <a:pt x="2744328" y="1899631"/>
                  </a:cubicBezTo>
                  <a:cubicBezTo>
                    <a:pt x="2747138" y="1899631"/>
                    <a:pt x="2747138" y="1902444"/>
                    <a:pt x="2747138" y="1902444"/>
                  </a:cubicBezTo>
                  <a:cubicBezTo>
                    <a:pt x="2747138" y="1905255"/>
                    <a:pt x="2744328" y="1905255"/>
                    <a:pt x="2744328" y="1905255"/>
                  </a:cubicBezTo>
                  <a:cubicBezTo>
                    <a:pt x="2721830" y="1910878"/>
                    <a:pt x="2704959" y="1927749"/>
                    <a:pt x="2699336" y="1950246"/>
                  </a:cubicBezTo>
                  <a:cubicBezTo>
                    <a:pt x="2699336" y="1953057"/>
                    <a:pt x="2696525" y="1953057"/>
                    <a:pt x="2696525" y="1953057"/>
                  </a:cubicBezTo>
                  <a:cubicBezTo>
                    <a:pt x="2693712" y="1953057"/>
                    <a:pt x="2693712" y="1950246"/>
                    <a:pt x="2693712" y="1950246"/>
                  </a:cubicBezTo>
                  <a:cubicBezTo>
                    <a:pt x="2688092" y="1927749"/>
                    <a:pt x="2671218" y="1910878"/>
                    <a:pt x="2648723" y="1905255"/>
                  </a:cubicBezTo>
                  <a:cubicBezTo>
                    <a:pt x="2645913" y="1905255"/>
                    <a:pt x="2645913" y="1902444"/>
                    <a:pt x="2645913" y="1902444"/>
                  </a:cubicBezTo>
                  <a:cubicBezTo>
                    <a:pt x="2645913" y="1899631"/>
                    <a:pt x="2648723" y="1899631"/>
                    <a:pt x="2648723" y="1899631"/>
                  </a:cubicBezTo>
                  <a:cubicBezTo>
                    <a:pt x="2671218" y="1894010"/>
                    <a:pt x="2688092" y="1877137"/>
                    <a:pt x="2696525" y="1851832"/>
                  </a:cubicBezTo>
                  <a:close/>
                  <a:moveTo>
                    <a:pt x="2539061" y="1851832"/>
                  </a:moveTo>
                  <a:cubicBezTo>
                    <a:pt x="2547497" y="1877137"/>
                    <a:pt x="2567179" y="1894010"/>
                    <a:pt x="2586863" y="1899631"/>
                  </a:cubicBezTo>
                  <a:cubicBezTo>
                    <a:pt x="2589673" y="1899631"/>
                    <a:pt x="2589673" y="1902444"/>
                    <a:pt x="2589673" y="1902444"/>
                  </a:cubicBezTo>
                  <a:cubicBezTo>
                    <a:pt x="2589673" y="1905255"/>
                    <a:pt x="2586863" y="1905255"/>
                    <a:pt x="2586863" y="1905255"/>
                  </a:cubicBezTo>
                  <a:cubicBezTo>
                    <a:pt x="2564365" y="1910878"/>
                    <a:pt x="2547497" y="1927749"/>
                    <a:pt x="2541874" y="1950246"/>
                  </a:cubicBezTo>
                  <a:cubicBezTo>
                    <a:pt x="2541874" y="1953057"/>
                    <a:pt x="2539061" y="1953057"/>
                    <a:pt x="2539061" y="1953057"/>
                  </a:cubicBezTo>
                  <a:cubicBezTo>
                    <a:pt x="2536247" y="1953057"/>
                    <a:pt x="2536247" y="1950246"/>
                    <a:pt x="2536247" y="1950246"/>
                  </a:cubicBezTo>
                  <a:cubicBezTo>
                    <a:pt x="2530627" y="1927749"/>
                    <a:pt x="2513756" y="1910878"/>
                    <a:pt x="2491261" y="1905255"/>
                  </a:cubicBezTo>
                  <a:cubicBezTo>
                    <a:pt x="2488448" y="1905255"/>
                    <a:pt x="2488448" y="1902444"/>
                    <a:pt x="2488448" y="1902444"/>
                  </a:cubicBezTo>
                  <a:cubicBezTo>
                    <a:pt x="2488448" y="1899631"/>
                    <a:pt x="2491261" y="1899631"/>
                    <a:pt x="2491261" y="1899631"/>
                  </a:cubicBezTo>
                  <a:cubicBezTo>
                    <a:pt x="2513756" y="1894010"/>
                    <a:pt x="2530627" y="1877137"/>
                    <a:pt x="2539061" y="1851832"/>
                  </a:cubicBezTo>
                  <a:close/>
                  <a:moveTo>
                    <a:pt x="2384413" y="1851832"/>
                  </a:moveTo>
                  <a:cubicBezTo>
                    <a:pt x="2392849" y="1877137"/>
                    <a:pt x="2409717" y="1894010"/>
                    <a:pt x="2432215" y="1899631"/>
                  </a:cubicBezTo>
                  <a:cubicBezTo>
                    <a:pt x="2435025" y="1899631"/>
                    <a:pt x="2435025" y="1902444"/>
                    <a:pt x="2435025" y="1902444"/>
                  </a:cubicBezTo>
                  <a:cubicBezTo>
                    <a:pt x="2435025" y="1905255"/>
                    <a:pt x="2432215" y="1905255"/>
                    <a:pt x="2432215" y="1905255"/>
                  </a:cubicBezTo>
                  <a:cubicBezTo>
                    <a:pt x="2409717" y="1910878"/>
                    <a:pt x="2392849" y="1927749"/>
                    <a:pt x="2387226" y="1950246"/>
                  </a:cubicBezTo>
                  <a:cubicBezTo>
                    <a:pt x="2387226" y="1953057"/>
                    <a:pt x="2384413" y="1953057"/>
                    <a:pt x="2384413" y="1953057"/>
                  </a:cubicBezTo>
                  <a:cubicBezTo>
                    <a:pt x="2381599" y="1953057"/>
                    <a:pt x="2381599" y="1950246"/>
                    <a:pt x="2381599" y="1950246"/>
                  </a:cubicBezTo>
                  <a:cubicBezTo>
                    <a:pt x="2375979" y="1927749"/>
                    <a:pt x="2359108" y="1910878"/>
                    <a:pt x="2336613" y="1905255"/>
                  </a:cubicBezTo>
                  <a:cubicBezTo>
                    <a:pt x="2333800" y="1905255"/>
                    <a:pt x="2333800" y="1902444"/>
                    <a:pt x="2333800" y="1902444"/>
                  </a:cubicBezTo>
                  <a:cubicBezTo>
                    <a:pt x="2333800" y="1899631"/>
                    <a:pt x="2336613" y="1899631"/>
                    <a:pt x="2336613" y="1899631"/>
                  </a:cubicBezTo>
                  <a:cubicBezTo>
                    <a:pt x="2359108" y="1894010"/>
                    <a:pt x="2375979" y="1877137"/>
                    <a:pt x="2384413" y="1851832"/>
                  </a:cubicBezTo>
                  <a:close/>
                  <a:moveTo>
                    <a:pt x="2229761" y="1851832"/>
                  </a:moveTo>
                  <a:cubicBezTo>
                    <a:pt x="2238198" y="1877137"/>
                    <a:pt x="2255066" y="1894010"/>
                    <a:pt x="2277564" y="1899631"/>
                  </a:cubicBezTo>
                  <a:cubicBezTo>
                    <a:pt x="2280374" y="1899631"/>
                    <a:pt x="2280374" y="1902444"/>
                    <a:pt x="2280374" y="1902444"/>
                  </a:cubicBezTo>
                  <a:cubicBezTo>
                    <a:pt x="2280374" y="1905255"/>
                    <a:pt x="2277564" y="1905255"/>
                    <a:pt x="2277564" y="1905255"/>
                  </a:cubicBezTo>
                  <a:cubicBezTo>
                    <a:pt x="2255066" y="1910878"/>
                    <a:pt x="2238198" y="1927749"/>
                    <a:pt x="2232575" y="1950246"/>
                  </a:cubicBezTo>
                  <a:cubicBezTo>
                    <a:pt x="2232575" y="1953057"/>
                    <a:pt x="2229761" y="1953057"/>
                    <a:pt x="2229761" y="1953057"/>
                  </a:cubicBezTo>
                  <a:cubicBezTo>
                    <a:pt x="2226948" y="1953057"/>
                    <a:pt x="2226948" y="1950246"/>
                    <a:pt x="2226948" y="1950246"/>
                  </a:cubicBezTo>
                  <a:cubicBezTo>
                    <a:pt x="2221328" y="1927749"/>
                    <a:pt x="2204457" y="1910878"/>
                    <a:pt x="2181962" y="1905255"/>
                  </a:cubicBezTo>
                  <a:cubicBezTo>
                    <a:pt x="2179149" y="1905255"/>
                    <a:pt x="2179149" y="1902444"/>
                    <a:pt x="2179149" y="1902444"/>
                  </a:cubicBezTo>
                  <a:cubicBezTo>
                    <a:pt x="2179149" y="1899631"/>
                    <a:pt x="2181962" y="1899631"/>
                    <a:pt x="2181962" y="1899631"/>
                  </a:cubicBezTo>
                  <a:cubicBezTo>
                    <a:pt x="2204457" y="1894010"/>
                    <a:pt x="2221328" y="1877137"/>
                    <a:pt x="2229761" y="1851832"/>
                  </a:cubicBezTo>
                  <a:close/>
                  <a:moveTo>
                    <a:pt x="2075115" y="1851832"/>
                  </a:moveTo>
                  <a:cubicBezTo>
                    <a:pt x="2080738" y="1877137"/>
                    <a:pt x="2100419" y="1894010"/>
                    <a:pt x="2122917" y="1899631"/>
                  </a:cubicBezTo>
                  <a:cubicBezTo>
                    <a:pt x="2125727" y="1899631"/>
                    <a:pt x="2125727" y="1902444"/>
                    <a:pt x="2125727" y="1902444"/>
                  </a:cubicBezTo>
                  <a:cubicBezTo>
                    <a:pt x="2125727" y="1905255"/>
                    <a:pt x="2122917" y="1905255"/>
                    <a:pt x="2122917" y="1905255"/>
                  </a:cubicBezTo>
                  <a:cubicBezTo>
                    <a:pt x="2100419" y="1910878"/>
                    <a:pt x="2083551" y="1927749"/>
                    <a:pt x="2077928" y="1950246"/>
                  </a:cubicBezTo>
                  <a:cubicBezTo>
                    <a:pt x="2077928" y="1953057"/>
                    <a:pt x="2075115" y="1953057"/>
                    <a:pt x="2075115" y="1953057"/>
                  </a:cubicBezTo>
                  <a:cubicBezTo>
                    <a:pt x="2072301" y="1953057"/>
                    <a:pt x="2072301" y="1950246"/>
                    <a:pt x="2072301" y="1950246"/>
                  </a:cubicBezTo>
                  <a:cubicBezTo>
                    <a:pt x="2066681" y="1927749"/>
                    <a:pt x="2049810" y="1910878"/>
                    <a:pt x="2027315" y="1905255"/>
                  </a:cubicBezTo>
                  <a:cubicBezTo>
                    <a:pt x="2024502" y="1905255"/>
                    <a:pt x="2024502" y="1902444"/>
                    <a:pt x="2024502" y="1902444"/>
                  </a:cubicBezTo>
                  <a:cubicBezTo>
                    <a:pt x="2024502" y="1899631"/>
                    <a:pt x="2027315" y="1899631"/>
                    <a:pt x="2027315" y="1899631"/>
                  </a:cubicBezTo>
                  <a:cubicBezTo>
                    <a:pt x="2049810" y="1894010"/>
                    <a:pt x="2066681" y="1877137"/>
                    <a:pt x="2075115" y="1851832"/>
                  </a:cubicBezTo>
                  <a:close/>
                  <a:moveTo>
                    <a:pt x="1917652" y="1851832"/>
                  </a:moveTo>
                  <a:cubicBezTo>
                    <a:pt x="1926086" y="1877137"/>
                    <a:pt x="1942957" y="1894010"/>
                    <a:pt x="1965455" y="1899631"/>
                  </a:cubicBezTo>
                  <a:cubicBezTo>
                    <a:pt x="1968265" y="1899631"/>
                    <a:pt x="1968265" y="1902444"/>
                    <a:pt x="1968265" y="1902444"/>
                  </a:cubicBezTo>
                  <a:cubicBezTo>
                    <a:pt x="1968265" y="1905255"/>
                    <a:pt x="1965455" y="1905255"/>
                    <a:pt x="1965455" y="1905255"/>
                  </a:cubicBezTo>
                  <a:cubicBezTo>
                    <a:pt x="1942957" y="1910878"/>
                    <a:pt x="1926086" y="1927749"/>
                    <a:pt x="1920463" y="1950246"/>
                  </a:cubicBezTo>
                  <a:cubicBezTo>
                    <a:pt x="1920463" y="1953057"/>
                    <a:pt x="1917652" y="1953057"/>
                    <a:pt x="1917652" y="1953057"/>
                  </a:cubicBezTo>
                  <a:cubicBezTo>
                    <a:pt x="1914839" y="1953057"/>
                    <a:pt x="1914839" y="1950246"/>
                    <a:pt x="1914839" y="1950246"/>
                  </a:cubicBezTo>
                  <a:cubicBezTo>
                    <a:pt x="1909219" y="1927749"/>
                    <a:pt x="1892345" y="1910878"/>
                    <a:pt x="1869850" y="1905255"/>
                  </a:cubicBezTo>
                  <a:cubicBezTo>
                    <a:pt x="1867040" y="1905255"/>
                    <a:pt x="1867040" y="1902444"/>
                    <a:pt x="1867040" y="1902444"/>
                  </a:cubicBezTo>
                  <a:cubicBezTo>
                    <a:pt x="1867040" y="1899631"/>
                    <a:pt x="1869850" y="1899631"/>
                    <a:pt x="1869850" y="1899631"/>
                  </a:cubicBezTo>
                  <a:cubicBezTo>
                    <a:pt x="1892345" y="1894010"/>
                    <a:pt x="1909219" y="1877137"/>
                    <a:pt x="1917652" y="1851832"/>
                  </a:cubicBezTo>
                  <a:close/>
                  <a:moveTo>
                    <a:pt x="1763004" y="1851832"/>
                  </a:moveTo>
                  <a:cubicBezTo>
                    <a:pt x="1771438" y="1877137"/>
                    <a:pt x="1788309" y="1894010"/>
                    <a:pt x="1810807" y="1899631"/>
                  </a:cubicBezTo>
                  <a:cubicBezTo>
                    <a:pt x="1813617" y="1899631"/>
                    <a:pt x="1813617" y="1902444"/>
                    <a:pt x="1813617" y="1902444"/>
                  </a:cubicBezTo>
                  <a:cubicBezTo>
                    <a:pt x="1813617" y="1905255"/>
                    <a:pt x="1810807" y="1905255"/>
                    <a:pt x="1810807" y="1905255"/>
                  </a:cubicBezTo>
                  <a:cubicBezTo>
                    <a:pt x="1788309" y="1910878"/>
                    <a:pt x="1771438" y="1927749"/>
                    <a:pt x="1765815" y="1950246"/>
                  </a:cubicBezTo>
                  <a:cubicBezTo>
                    <a:pt x="1765815" y="1953057"/>
                    <a:pt x="1763004" y="1953057"/>
                    <a:pt x="1763004" y="1953057"/>
                  </a:cubicBezTo>
                  <a:cubicBezTo>
                    <a:pt x="1760191" y="1953057"/>
                    <a:pt x="1760191" y="1950246"/>
                    <a:pt x="1760191" y="1950246"/>
                  </a:cubicBezTo>
                  <a:cubicBezTo>
                    <a:pt x="1754571" y="1927749"/>
                    <a:pt x="1737697" y="1910878"/>
                    <a:pt x="1715202" y="1905255"/>
                  </a:cubicBezTo>
                  <a:cubicBezTo>
                    <a:pt x="1712392" y="1905255"/>
                    <a:pt x="1712392" y="1902444"/>
                    <a:pt x="1712392" y="1902444"/>
                  </a:cubicBezTo>
                  <a:cubicBezTo>
                    <a:pt x="1712392" y="1899631"/>
                    <a:pt x="1715202" y="1899631"/>
                    <a:pt x="1715202" y="1899631"/>
                  </a:cubicBezTo>
                  <a:cubicBezTo>
                    <a:pt x="1737697" y="1894010"/>
                    <a:pt x="1754571" y="1877137"/>
                    <a:pt x="1763004" y="1851832"/>
                  </a:cubicBezTo>
                  <a:close/>
                  <a:moveTo>
                    <a:pt x="1608353" y="1851832"/>
                  </a:moveTo>
                  <a:cubicBezTo>
                    <a:pt x="1613977" y="1877137"/>
                    <a:pt x="1633658" y="1894010"/>
                    <a:pt x="1656156" y="1899631"/>
                  </a:cubicBezTo>
                  <a:cubicBezTo>
                    <a:pt x="1658966" y="1899631"/>
                    <a:pt x="1658966" y="1902444"/>
                    <a:pt x="1658966" y="1902444"/>
                  </a:cubicBezTo>
                  <a:cubicBezTo>
                    <a:pt x="1658966" y="1905255"/>
                    <a:pt x="1656156" y="1905255"/>
                    <a:pt x="1656156" y="1905255"/>
                  </a:cubicBezTo>
                  <a:cubicBezTo>
                    <a:pt x="1633658" y="1910878"/>
                    <a:pt x="1616787" y="1927749"/>
                    <a:pt x="1611164" y="1950246"/>
                  </a:cubicBezTo>
                  <a:cubicBezTo>
                    <a:pt x="1611164" y="1953057"/>
                    <a:pt x="1608353" y="1953057"/>
                    <a:pt x="1608353" y="1953057"/>
                  </a:cubicBezTo>
                  <a:cubicBezTo>
                    <a:pt x="1605540" y="1953057"/>
                    <a:pt x="1605540" y="1950246"/>
                    <a:pt x="1605540" y="1950246"/>
                  </a:cubicBezTo>
                  <a:cubicBezTo>
                    <a:pt x="1599920" y="1927749"/>
                    <a:pt x="1583046" y="1910878"/>
                    <a:pt x="1560551" y="1905255"/>
                  </a:cubicBezTo>
                  <a:cubicBezTo>
                    <a:pt x="1557741" y="1905255"/>
                    <a:pt x="1557741" y="1902444"/>
                    <a:pt x="1557741" y="1902444"/>
                  </a:cubicBezTo>
                  <a:cubicBezTo>
                    <a:pt x="1557741" y="1899631"/>
                    <a:pt x="1560551" y="1899631"/>
                    <a:pt x="1560551" y="1899631"/>
                  </a:cubicBezTo>
                  <a:cubicBezTo>
                    <a:pt x="1583046" y="1894010"/>
                    <a:pt x="1599920" y="1877137"/>
                    <a:pt x="1608353" y="1851832"/>
                  </a:cubicBezTo>
                  <a:close/>
                  <a:moveTo>
                    <a:pt x="1450892" y="1851832"/>
                  </a:moveTo>
                  <a:cubicBezTo>
                    <a:pt x="1459326" y="1877137"/>
                    <a:pt x="1476197" y="1894010"/>
                    <a:pt x="1498695" y="1899631"/>
                  </a:cubicBezTo>
                  <a:cubicBezTo>
                    <a:pt x="1501505" y="1899631"/>
                    <a:pt x="1501505" y="1902444"/>
                    <a:pt x="1501505" y="1902444"/>
                  </a:cubicBezTo>
                  <a:cubicBezTo>
                    <a:pt x="1501505" y="1905255"/>
                    <a:pt x="1498695" y="1905255"/>
                    <a:pt x="1498695" y="1905255"/>
                  </a:cubicBezTo>
                  <a:cubicBezTo>
                    <a:pt x="1476197" y="1910878"/>
                    <a:pt x="1459326" y="1927749"/>
                    <a:pt x="1453706" y="1950246"/>
                  </a:cubicBezTo>
                  <a:cubicBezTo>
                    <a:pt x="1453706" y="1953057"/>
                    <a:pt x="1450892" y="1953057"/>
                    <a:pt x="1450892" y="1953057"/>
                  </a:cubicBezTo>
                  <a:cubicBezTo>
                    <a:pt x="1448079" y="1953057"/>
                    <a:pt x="1448079" y="1950246"/>
                    <a:pt x="1448079" y="1950246"/>
                  </a:cubicBezTo>
                  <a:cubicBezTo>
                    <a:pt x="1442458" y="1927749"/>
                    <a:pt x="1425587" y="1910878"/>
                    <a:pt x="1403090" y="1905255"/>
                  </a:cubicBezTo>
                  <a:cubicBezTo>
                    <a:pt x="1400280" y="1905255"/>
                    <a:pt x="1400280" y="1902444"/>
                    <a:pt x="1400280" y="1902444"/>
                  </a:cubicBezTo>
                  <a:cubicBezTo>
                    <a:pt x="1400280" y="1899631"/>
                    <a:pt x="1403090" y="1899631"/>
                    <a:pt x="1403090" y="1899631"/>
                  </a:cubicBezTo>
                  <a:cubicBezTo>
                    <a:pt x="1425587" y="1894010"/>
                    <a:pt x="1442458" y="1877137"/>
                    <a:pt x="1450892" y="1851832"/>
                  </a:cubicBezTo>
                  <a:close/>
                  <a:moveTo>
                    <a:pt x="1296244" y="1851832"/>
                  </a:moveTo>
                  <a:cubicBezTo>
                    <a:pt x="1304678" y="1877137"/>
                    <a:pt x="1321549" y="1894010"/>
                    <a:pt x="1344046" y="1899631"/>
                  </a:cubicBezTo>
                  <a:cubicBezTo>
                    <a:pt x="1346857" y="1899631"/>
                    <a:pt x="1346857" y="1902444"/>
                    <a:pt x="1346857" y="1902444"/>
                  </a:cubicBezTo>
                  <a:cubicBezTo>
                    <a:pt x="1346857" y="1905255"/>
                    <a:pt x="1344046" y="1905255"/>
                    <a:pt x="1344046" y="1905255"/>
                  </a:cubicBezTo>
                  <a:cubicBezTo>
                    <a:pt x="1321549" y="1910878"/>
                    <a:pt x="1304678" y="1927749"/>
                    <a:pt x="1299058" y="1950246"/>
                  </a:cubicBezTo>
                  <a:cubicBezTo>
                    <a:pt x="1299058" y="1953057"/>
                    <a:pt x="1296244" y="1953057"/>
                    <a:pt x="1296244" y="1953057"/>
                  </a:cubicBezTo>
                  <a:cubicBezTo>
                    <a:pt x="1293431" y="1953057"/>
                    <a:pt x="1293431" y="1950246"/>
                    <a:pt x="1293431" y="1950246"/>
                  </a:cubicBezTo>
                  <a:cubicBezTo>
                    <a:pt x="1287810" y="1927749"/>
                    <a:pt x="1270939" y="1910878"/>
                    <a:pt x="1248442" y="1905255"/>
                  </a:cubicBezTo>
                  <a:cubicBezTo>
                    <a:pt x="1245632" y="1905255"/>
                    <a:pt x="1245632" y="1902444"/>
                    <a:pt x="1245632" y="1902444"/>
                  </a:cubicBezTo>
                  <a:cubicBezTo>
                    <a:pt x="1245632" y="1899631"/>
                    <a:pt x="1248442" y="1899631"/>
                    <a:pt x="1248442" y="1899631"/>
                  </a:cubicBezTo>
                  <a:cubicBezTo>
                    <a:pt x="1270939" y="1894010"/>
                    <a:pt x="1287810" y="1877137"/>
                    <a:pt x="1296244" y="1851832"/>
                  </a:cubicBezTo>
                  <a:close/>
                  <a:moveTo>
                    <a:pt x="1141593" y="1851832"/>
                  </a:moveTo>
                  <a:cubicBezTo>
                    <a:pt x="1150027" y="1877137"/>
                    <a:pt x="1166898" y="1894010"/>
                    <a:pt x="1189395" y="1899631"/>
                  </a:cubicBezTo>
                  <a:cubicBezTo>
                    <a:pt x="1192206" y="1899631"/>
                    <a:pt x="1192206" y="1902444"/>
                    <a:pt x="1192206" y="1902444"/>
                  </a:cubicBezTo>
                  <a:cubicBezTo>
                    <a:pt x="1192206" y="1905255"/>
                    <a:pt x="1189395" y="1905255"/>
                    <a:pt x="1189395" y="1905255"/>
                  </a:cubicBezTo>
                  <a:cubicBezTo>
                    <a:pt x="1166898" y="1910878"/>
                    <a:pt x="1150027" y="1927749"/>
                    <a:pt x="1144407" y="1950246"/>
                  </a:cubicBezTo>
                  <a:cubicBezTo>
                    <a:pt x="1144407" y="1953057"/>
                    <a:pt x="1141593" y="1953057"/>
                    <a:pt x="1141593" y="1953057"/>
                  </a:cubicBezTo>
                  <a:cubicBezTo>
                    <a:pt x="1138780" y="1953057"/>
                    <a:pt x="1138780" y="1950246"/>
                    <a:pt x="1138780" y="1950246"/>
                  </a:cubicBezTo>
                  <a:cubicBezTo>
                    <a:pt x="1133159" y="1927749"/>
                    <a:pt x="1116288" y="1910878"/>
                    <a:pt x="1093791" y="1905255"/>
                  </a:cubicBezTo>
                  <a:cubicBezTo>
                    <a:pt x="1090981" y="1905255"/>
                    <a:pt x="1090981" y="1902444"/>
                    <a:pt x="1090981" y="1902444"/>
                  </a:cubicBezTo>
                  <a:cubicBezTo>
                    <a:pt x="1090981" y="1899631"/>
                    <a:pt x="1093791" y="1899631"/>
                    <a:pt x="1093791" y="1899631"/>
                  </a:cubicBezTo>
                  <a:cubicBezTo>
                    <a:pt x="1116288" y="1894010"/>
                    <a:pt x="1133159" y="1877137"/>
                    <a:pt x="1141593" y="1851832"/>
                  </a:cubicBezTo>
                  <a:close/>
                  <a:moveTo>
                    <a:pt x="984132" y="1851832"/>
                  </a:moveTo>
                  <a:cubicBezTo>
                    <a:pt x="992566" y="1877137"/>
                    <a:pt x="1009437" y="1894010"/>
                    <a:pt x="1031934" y="1899631"/>
                  </a:cubicBezTo>
                  <a:cubicBezTo>
                    <a:pt x="1034745" y="1899631"/>
                    <a:pt x="1034745" y="1902444"/>
                    <a:pt x="1034745" y="1902444"/>
                  </a:cubicBezTo>
                  <a:cubicBezTo>
                    <a:pt x="1034745" y="1905255"/>
                    <a:pt x="1031934" y="1905255"/>
                    <a:pt x="1031934" y="1905255"/>
                  </a:cubicBezTo>
                  <a:cubicBezTo>
                    <a:pt x="1009437" y="1910878"/>
                    <a:pt x="992566" y="1927749"/>
                    <a:pt x="986946" y="1950246"/>
                  </a:cubicBezTo>
                  <a:cubicBezTo>
                    <a:pt x="986946" y="1953057"/>
                    <a:pt x="984132" y="1953057"/>
                    <a:pt x="984132" y="1953057"/>
                  </a:cubicBezTo>
                  <a:cubicBezTo>
                    <a:pt x="981319" y="1953057"/>
                    <a:pt x="981319" y="1950246"/>
                    <a:pt x="981319" y="1950246"/>
                  </a:cubicBezTo>
                  <a:cubicBezTo>
                    <a:pt x="975698" y="1927749"/>
                    <a:pt x="958827" y="1910878"/>
                    <a:pt x="936330" y="1905255"/>
                  </a:cubicBezTo>
                  <a:cubicBezTo>
                    <a:pt x="933520" y="1905255"/>
                    <a:pt x="933520" y="1902444"/>
                    <a:pt x="933520" y="1902444"/>
                  </a:cubicBezTo>
                  <a:cubicBezTo>
                    <a:pt x="933520" y="1899631"/>
                    <a:pt x="936330" y="1899631"/>
                    <a:pt x="936330" y="1899631"/>
                  </a:cubicBezTo>
                  <a:cubicBezTo>
                    <a:pt x="958827" y="1894010"/>
                    <a:pt x="975698" y="1877137"/>
                    <a:pt x="984132" y="1851832"/>
                  </a:cubicBezTo>
                  <a:close/>
                  <a:moveTo>
                    <a:pt x="829484" y="1851832"/>
                  </a:moveTo>
                  <a:cubicBezTo>
                    <a:pt x="837918" y="1877137"/>
                    <a:pt x="854789" y="1894010"/>
                    <a:pt x="877286" y="1899631"/>
                  </a:cubicBezTo>
                  <a:cubicBezTo>
                    <a:pt x="880097" y="1899631"/>
                    <a:pt x="880097" y="1902444"/>
                    <a:pt x="880097" y="1902444"/>
                  </a:cubicBezTo>
                  <a:cubicBezTo>
                    <a:pt x="880097" y="1905255"/>
                    <a:pt x="877286" y="1905255"/>
                    <a:pt x="877286" y="1905255"/>
                  </a:cubicBezTo>
                  <a:cubicBezTo>
                    <a:pt x="854789" y="1910878"/>
                    <a:pt x="837918" y="1927749"/>
                    <a:pt x="832298" y="1950246"/>
                  </a:cubicBezTo>
                  <a:cubicBezTo>
                    <a:pt x="832298" y="1953057"/>
                    <a:pt x="829484" y="1953057"/>
                    <a:pt x="829484" y="1953057"/>
                  </a:cubicBezTo>
                  <a:cubicBezTo>
                    <a:pt x="826671" y="1953057"/>
                    <a:pt x="826671" y="1950246"/>
                    <a:pt x="826671" y="1950246"/>
                  </a:cubicBezTo>
                  <a:cubicBezTo>
                    <a:pt x="821050" y="1927749"/>
                    <a:pt x="804179" y="1910878"/>
                    <a:pt x="781682" y="1905255"/>
                  </a:cubicBezTo>
                  <a:cubicBezTo>
                    <a:pt x="778872" y="1905255"/>
                    <a:pt x="778872" y="1902444"/>
                    <a:pt x="778872" y="1902444"/>
                  </a:cubicBezTo>
                  <a:cubicBezTo>
                    <a:pt x="778872" y="1899631"/>
                    <a:pt x="781682" y="1899631"/>
                    <a:pt x="781682" y="1899631"/>
                  </a:cubicBezTo>
                  <a:cubicBezTo>
                    <a:pt x="804179" y="1894010"/>
                    <a:pt x="821050" y="1877137"/>
                    <a:pt x="829484" y="1851832"/>
                  </a:cubicBezTo>
                  <a:close/>
                  <a:moveTo>
                    <a:pt x="674833" y="1851832"/>
                  </a:moveTo>
                  <a:cubicBezTo>
                    <a:pt x="683267" y="1877137"/>
                    <a:pt x="700138" y="1894010"/>
                    <a:pt x="722635" y="1899631"/>
                  </a:cubicBezTo>
                  <a:cubicBezTo>
                    <a:pt x="725446" y="1899631"/>
                    <a:pt x="725446" y="1902444"/>
                    <a:pt x="725446" y="1902444"/>
                  </a:cubicBezTo>
                  <a:cubicBezTo>
                    <a:pt x="725446" y="1905255"/>
                    <a:pt x="722635" y="1905255"/>
                    <a:pt x="722635" y="1905255"/>
                  </a:cubicBezTo>
                  <a:cubicBezTo>
                    <a:pt x="700138" y="1910878"/>
                    <a:pt x="683267" y="1927749"/>
                    <a:pt x="677647" y="1950246"/>
                  </a:cubicBezTo>
                  <a:cubicBezTo>
                    <a:pt x="677647" y="1953057"/>
                    <a:pt x="674833" y="1953057"/>
                    <a:pt x="674833" y="1953057"/>
                  </a:cubicBezTo>
                  <a:cubicBezTo>
                    <a:pt x="672020" y="1953057"/>
                    <a:pt x="672020" y="1950246"/>
                    <a:pt x="672020" y="1950246"/>
                  </a:cubicBezTo>
                  <a:cubicBezTo>
                    <a:pt x="666399" y="1927749"/>
                    <a:pt x="649528" y="1910878"/>
                    <a:pt x="627031" y="1905255"/>
                  </a:cubicBezTo>
                  <a:cubicBezTo>
                    <a:pt x="624221" y="1905255"/>
                    <a:pt x="624221" y="1902444"/>
                    <a:pt x="624221" y="1902444"/>
                  </a:cubicBezTo>
                  <a:cubicBezTo>
                    <a:pt x="624221" y="1899631"/>
                    <a:pt x="627031" y="1899631"/>
                    <a:pt x="627031" y="1899631"/>
                  </a:cubicBezTo>
                  <a:cubicBezTo>
                    <a:pt x="649528" y="1894010"/>
                    <a:pt x="666399" y="1877137"/>
                    <a:pt x="674833" y="1851832"/>
                  </a:cubicBezTo>
                  <a:close/>
                  <a:moveTo>
                    <a:pt x="517372" y="1851832"/>
                  </a:moveTo>
                  <a:cubicBezTo>
                    <a:pt x="525806" y="1877137"/>
                    <a:pt x="542677" y="1894010"/>
                    <a:pt x="565174" y="1899631"/>
                  </a:cubicBezTo>
                  <a:cubicBezTo>
                    <a:pt x="567985" y="1899631"/>
                    <a:pt x="567985" y="1902444"/>
                    <a:pt x="567985" y="1902444"/>
                  </a:cubicBezTo>
                  <a:cubicBezTo>
                    <a:pt x="567985" y="1905255"/>
                    <a:pt x="565174" y="1905255"/>
                    <a:pt x="565174" y="1905255"/>
                  </a:cubicBezTo>
                  <a:cubicBezTo>
                    <a:pt x="542677" y="1910878"/>
                    <a:pt x="525806" y="1927749"/>
                    <a:pt x="520183" y="1950246"/>
                  </a:cubicBezTo>
                  <a:cubicBezTo>
                    <a:pt x="520183" y="1953057"/>
                    <a:pt x="517372" y="1953057"/>
                    <a:pt x="517372" y="1953057"/>
                  </a:cubicBezTo>
                  <a:cubicBezTo>
                    <a:pt x="514559" y="1953057"/>
                    <a:pt x="514559" y="1950246"/>
                    <a:pt x="514559" y="1950246"/>
                  </a:cubicBezTo>
                  <a:cubicBezTo>
                    <a:pt x="508938" y="1927749"/>
                    <a:pt x="492065" y="1910878"/>
                    <a:pt x="469570" y="1905255"/>
                  </a:cubicBezTo>
                  <a:cubicBezTo>
                    <a:pt x="466760" y="1905255"/>
                    <a:pt x="466760" y="1902444"/>
                    <a:pt x="466760" y="1902444"/>
                  </a:cubicBezTo>
                  <a:cubicBezTo>
                    <a:pt x="466760" y="1899631"/>
                    <a:pt x="469570" y="1899631"/>
                    <a:pt x="469570" y="1899631"/>
                  </a:cubicBezTo>
                  <a:cubicBezTo>
                    <a:pt x="492065" y="1894010"/>
                    <a:pt x="508938" y="1877137"/>
                    <a:pt x="517372" y="1851832"/>
                  </a:cubicBezTo>
                  <a:close/>
                  <a:moveTo>
                    <a:pt x="362724" y="1851832"/>
                  </a:moveTo>
                  <a:cubicBezTo>
                    <a:pt x="371158" y="1877137"/>
                    <a:pt x="388029" y="1894010"/>
                    <a:pt x="410526" y="1899631"/>
                  </a:cubicBezTo>
                  <a:cubicBezTo>
                    <a:pt x="413337" y="1899631"/>
                    <a:pt x="413337" y="1902444"/>
                    <a:pt x="413337" y="1902444"/>
                  </a:cubicBezTo>
                  <a:cubicBezTo>
                    <a:pt x="413337" y="1905255"/>
                    <a:pt x="410526" y="1905255"/>
                    <a:pt x="410526" y="1905255"/>
                  </a:cubicBezTo>
                  <a:cubicBezTo>
                    <a:pt x="388029" y="1910878"/>
                    <a:pt x="371158" y="1927749"/>
                    <a:pt x="365535" y="1950246"/>
                  </a:cubicBezTo>
                  <a:cubicBezTo>
                    <a:pt x="365535" y="1953057"/>
                    <a:pt x="362724" y="1953057"/>
                    <a:pt x="362724" y="1953057"/>
                  </a:cubicBezTo>
                  <a:cubicBezTo>
                    <a:pt x="359911" y="1953057"/>
                    <a:pt x="359911" y="1950246"/>
                    <a:pt x="359911" y="1950246"/>
                  </a:cubicBezTo>
                  <a:cubicBezTo>
                    <a:pt x="354290" y="1927749"/>
                    <a:pt x="337417" y="1910878"/>
                    <a:pt x="314922" y="1905255"/>
                  </a:cubicBezTo>
                  <a:cubicBezTo>
                    <a:pt x="312112" y="1905255"/>
                    <a:pt x="312112" y="1902444"/>
                    <a:pt x="312112" y="1902444"/>
                  </a:cubicBezTo>
                  <a:cubicBezTo>
                    <a:pt x="312112" y="1899631"/>
                    <a:pt x="314922" y="1899631"/>
                    <a:pt x="314922" y="1899631"/>
                  </a:cubicBezTo>
                  <a:cubicBezTo>
                    <a:pt x="337417" y="1894010"/>
                    <a:pt x="354290" y="1877137"/>
                    <a:pt x="362724" y="1851832"/>
                  </a:cubicBezTo>
                  <a:close/>
                  <a:moveTo>
                    <a:pt x="208073" y="1851832"/>
                  </a:moveTo>
                  <a:cubicBezTo>
                    <a:pt x="216507" y="1877137"/>
                    <a:pt x="233378" y="1894010"/>
                    <a:pt x="255875" y="1899631"/>
                  </a:cubicBezTo>
                  <a:cubicBezTo>
                    <a:pt x="258686" y="1899631"/>
                    <a:pt x="258686" y="1902444"/>
                    <a:pt x="258686" y="1902444"/>
                  </a:cubicBezTo>
                  <a:cubicBezTo>
                    <a:pt x="258686" y="1905255"/>
                    <a:pt x="255875" y="1905255"/>
                    <a:pt x="255875" y="1905255"/>
                  </a:cubicBezTo>
                  <a:cubicBezTo>
                    <a:pt x="233378" y="1910878"/>
                    <a:pt x="216507" y="1927749"/>
                    <a:pt x="210884" y="1950246"/>
                  </a:cubicBezTo>
                  <a:cubicBezTo>
                    <a:pt x="210884" y="1953057"/>
                    <a:pt x="208073" y="1953057"/>
                    <a:pt x="208073" y="1953057"/>
                  </a:cubicBezTo>
                  <a:cubicBezTo>
                    <a:pt x="205260" y="1953057"/>
                    <a:pt x="205260" y="1950246"/>
                    <a:pt x="205260" y="1950246"/>
                  </a:cubicBezTo>
                  <a:cubicBezTo>
                    <a:pt x="199639" y="1927749"/>
                    <a:pt x="182766" y="1910878"/>
                    <a:pt x="160271" y="1905255"/>
                  </a:cubicBezTo>
                  <a:cubicBezTo>
                    <a:pt x="157461" y="1905255"/>
                    <a:pt x="157461" y="1902444"/>
                    <a:pt x="157461" y="1902444"/>
                  </a:cubicBezTo>
                  <a:cubicBezTo>
                    <a:pt x="157461" y="1899631"/>
                    <a:pt x="160271" y="1899631"/>
                    <a:pt x="160271" y="1899631"/>
                  </a:cubicBezTo>
                  <a:cubicBezTo>
                    <a:pt x="182766" y="1894010"/>
                    <a:pt x="199639" y="1877137"/>
                    <a:pt x="208073" y="1851832"/>
                  </a:cubicBezTo>
                  <a:close/>
                  <a:moveTo>
                    <a:pt x="50612" y="1851832"/>
                  </a:moveTo>
                  <a:cubicBezTo>
                    <a:pt x="59049" y="1877137"/>
                    <a:pt x="75920" y="1894010"/>
                    <a:pt x="98414" y="1899631"/>
                  </a:cubicBezTo>
                  <a:cubicBezTo>
                    <a:pt x="101225" y="1899631"/>
                    <a:pt x="101225" y="1902444"/>
                    <a:pt x="101225" y="1902444"/>
                  </a:cubicBezTo>
                  <a:cubicBezTo>
                    <a:pt x="101225" y="1905255"/>
                    <a:pt x="98414" y="1905255"/>
                    <a:pt x="98414" y="1905255"/>
                  </a:cubicBezTo>
                  <a:cubicBezTo>
                    <a:pt x="75920" y="1910878"/>
                    <a:pt x="59049" y="1927749"/>
                    <a:pt x="53426" y="1950246"/>
                  </a:cubicBezTo>
                  <a:cubicBezTo>
                    <a:pt x="53426" y="1953057"/>
                    <a:pt x="50612" y="1953057"/>
                    <a:pt x="50612" y="1953057"/>
                  </a:cubicBezTo>
                  <a:cubicBezTo>
                    <a:pt x="47802" y="1953057"/>
                    <a:pt x="47802" y="1950246"/>
                    <a:pt x="47802" y="1950246"/>
                  </a:cubicBezTo>
                  <a:cubicBezTo>
                    <a:pt x="42178" y="1927749"/>
                    <a:pt x="25307" y="1910878"/>
                    <a:pt x="2813" y="1905255"/>
                  </a:cubicBezTo>
                  <a:cubicBezTo>
                    <a:pt x="0" y="1905255"/>
                    <a:pt x="0" y="1902444"/>
                    <a:pt x="0" y="1902444"/>
                  </a:cubicBezTo>
                  <a:cubicBezTo>
                    <a:pt x="0" y="1899631"/>
                    <a:pt x="2813" y="1899631"/>
                    <a:pt x="2813" y="1899631"/>
                  </a:cubicBezTo>
                  <a:cubicBezTo>
                    <a:pt x="25307" y="1894010"/>
                    <a:pt x="42178" y="1877137"/>
                    <a:pt x="50612" y="1851832"/>
                  </a:cubicBezTo>
                  <a:close/>
                  <a:moveTo>
                    <a:pt x="5184973" y="1712271"/>
                  </a:moveTo>
                  <a:cubicBezTo>
                    <a:pt x="5193410" y="1734765"/>
                    <a:pt x="5210281" y="1751636"/>
                    <a:pt x="5232776" y="1760070"/>
                  </a:cubicBezTo>
                  <a:cubicBezTo>
                    <a:pt x="5235586" y="1760070"/>
                    <a:pt x="5235586" y="1762883"/>
                    <a:pt x="5235586" y="1762883"/>
                  </a:cubicBezTo>
                  <a:cubicBezTo>
                    <a:pt x="5235586" y="1765694"/>
                    <a:pt x="5232776" y="1765694"/>
                    <a:pt x="5232776" y="1765694"/>
                  </a:cubicBezTo>
                  <a:cubicBezTo>
                    <a:pt x="5210281" y="1771320"/>
                    <a:pt x="5193410" y="1788188"/>
                    <a:pt x="5187787" y="1810685"/>
                  </a:cubicBezTo>
                  <a:cubicBezTo>
                    <a:pt x="5187787" y="1813496"/>
                    <a:pt x="5184973" y="1813496"/>
                    <a:pt x="5184973" y="1813496"/>
                  </a:cubicBezTo>
                  <a:cubicBezTo>
                    <a:pt x="5182163" y="1813496"/>
                    <a:pt x="5182163" y="1810685"/>
                    <a:pt x="5182163" y="1810685"/>
                  </a:cubicBezTo>
                  <a:cubicBezTo>
                    <a:pt x="5176540" y="1788188"/>
                    <a:pt x="5159669" y="1771320"/>
                    <a:pt x="5137174" y="1765694"/>
                  </a:cubicBezTo>
                  <a:cubicBezTo>
                    <a:pt x="5134361" y="1765694"/>
                    <a:pt x="5134361" y="1762883"/>
                    <a:pt x="5134361" y="1762883"/>
                  </a:cubicBezTo>
                  <a:cubicBezTo>
                    <a:pt x="5134361" y="1760070"/>
                    <a:pt x="5137174" y="1760070"/>
                    <a:pt x="5137174" y="1760070"/>
                  </a:cubicBezTo>
                  <a:cubicBezTo>
                    <a:pt x="5159669" y="1754449"/>
                    <a:pt x="5176540" y="1737576"/>
                    <a:pt x="5184973" y="1712271"/>
                  </a:cubicBezTo>
                  <a:close/>
                  <a:moveTo>
                    <a:pt x="5030325" y="1712271"/>
                  </a:moveTo>
                  <a:cubicBezTo>
                    <a:pt x="5035949" y="1734765"/>
                    <a:pt x="5055630" y="1751636"/>
                    <a:pt x="5078128" y="1760070"/>
                  </a:cubicBezTo>
                  <a:cubicBezTo>
                    <a:pt x="5080938" y="1760070"/>
                    <a:pt x="5080938" y="1762883"/>
                    <a:pt x="5080938" y="1762883"/>
                  </a:cubicBezTo>
                  <a:cubicBezTo>
                    <a:pt x="5080938" y="1765694"/>
                    <a:pt x="5078128" y="1765694"/>
                    <a:pt x="5078128" y="1765694"/>
                  </a:cubicBezTo>
                  <a:cubicBezTo>
                    <a:pt x="5055630" y="1771320"/>
                    <a:pt x="5038759" y="1788188"/>
                    <a:pt x="5033136" y="1810685"/>
                  </a:cubicBezTo>
                  <a:cubicBezTo>
                    <a:pt x="5033136" y="1813496"/>
                    <a:pt x="5030325" y="1813496"/>
                    <a:pt x="5030325" y="1813496"/>
                  </a:cubicBezTo>
                  <a:cubicBezTo>
                    <a:pt x="5027512" y="1813496"/>
                    <a:pt x="5027512" y="1810685"/>
                    <a:pt x="5027512" y="1810685"/>
                  </a:cubicBezTo>
                  <a:cubicBezTo>
                    <a:pt x="5021892" y="1788188"/>
                    <a:pt x="5005018" y="1771320"/>
                    <a:pt x="4982523" y="1765694"/>
                  </a:cubicBezTo>
                  <a:cubicBezTo>
                    <a:pt x="4979713" y="1765694"/>
                    <a:pt x="4979713" y="1762883"/>
                    <a:pt x="4979713" y="1762883"/>
                  </a:cubicBezTo>
                  <a:cubicBezTo>
                    <a:pt x="4979713" y="1760070"/>
                    <a:pt x="4982523" y="1760070"/>
                    <a:pt x="4982523" y="1760070"/>
                  </a:cubicBezTo>
                  <a:cubicBezTo>
                    <a:pt x="5005018" y="1754449"/>
                    <a:pt x="5021892" y="1737576"/>
                    <a:pt x="5030325" y="1712271"/>
                  </a:cubicBezTo>
                  <a:close/>
                  <a:moveTo>
                    <a:pt x="4872861" y="1712271"/>
                  </a:moveTo>
                  <a:cubicBezTo>
                    <a:pt x="4881298" y="1734765"/>
                    <a:pt x="4898166" y="1751636"/>
                    <a:pt x="4920664" y="1760070"/>
                  </a:cubicBezTo>
                  <a:cubicBezTo>
                    <a:pt x="4923474" y="1760070"/>
                    <a:pt x="4923474" y="1762883"/>
                    <a:pt x="4923474" y="1762883"/>
                  </a:cubicBezTo>
                  <a:cubicBezTo>
                    <a:pt x="4923474" y="1765694"/>
                    <a:pt x="4920664" y="1765694"/>
                    <a:pt x="4920664" y="1765694"/>
                  </a:cubicBezTo>
                  <a:cubicBezTo>
                    <a:pt x="4898166" y="1771320"/>
                    <a:pt x="4881298" y="1788188"/>
                    <a:pt x="4875675" y="1810685"/>
                  </a:cubicBezTo>
                  <a:cubicBezTo>
                    <a:pt x="4875675" y="1813496"/>
                    <a:pt x="4872861" y="1813496"/>
                    <a:pt x="4872861" y="1813496"/>
                  </a:cubicBezTo>
                  <a:cubicBezTo>
                    <a:pt x="4870048" y="1813496"/>
                    <a:pt x="4870048" y="1810685"/>
                    <a:pt x="4870048" y="1810685"/>
                  </a:cubicBezTo>
                  <a:cubicBezTo>
                    <a:pt x="4864428" y="1788188"/>
                    <a:pt x="4847557" y="1771320"/>
                    <a:pt x="4825062" y="1765694"/>
                  </a:cubicBezTo>
                  <a:cubicBezTo>
                    <a:pt x="4822249" y="1765694"/>
                    <a:pt x="4822249" y="1762883"/>
                    <a:pt x="4822249" y="1762883"/>
                  </a:cubicBezTo>
                  <a:cubicBezTo>
                    <a:pt x="4822249" y="1760070"/>
                    <a:pt x="4825062" y="1760070"/>
                    <a:pt x="4825062" y="1760070"/>
                  </a:cubicBezTo>
                  <a:cubicBezTo>
                    <a:pt x="4847557" y="1754449"/>
                    <a:pt x="4864428" y="1737576"/>
                    <a:pt x="4872861" y="1712271"/>
                  </a:cubicBezTo>
                  <a:close/>
                  <a:moveTo>
                    <a:pt x="4718213" y="1712271"/>
                  </a:moveTo>
                  <a:cubicBezTo>
                    <a:pt x="4726650" y="1734765"/>
                    <a:pt x="4743518" y="1751636"/>
                    <a:pt x="4766016" y="1760070"/>
                  </a:cubicBezTo>
                  <a:cubicBezTo>
                    <a:pt x="4768826" y="1760070"/>
                    <a:pt x="4768826" y="1762883"/>
                    <a:pt x="4768826" y="1762883"/>
                  </a:cubicBezTo>
                  <a:cubicBezTo>
                    <a:pt x="4768826" y="1765694"/>
                    <a:pt x="4766016" y="1765694"/>
                    <a:pt x="4766016" y="1765694"/>
                  </a:cubicBezTo>
                  <a:cubicBezTo>
                    <a:pt x="4743518" y="1771320"/>
                    <a:pt x="4726650" y="1788188"/>
                    <a:pt x="4721027" y="1810685"/>
                  </a:cubicBezTo>
                  <a:cubicBezTo>
                    <a:pt x="4721027" y="1813496"/>
                    <a:pt x="4718213" y="1813496"/>
                    <a:pt x="4718213" y="1813496"/>
                  </a:cubicBezTo>
                  <a:cubicBezTo>
                    <a:pt x="4715400" y="1813496"/>
                    <a:pt x="4715400" y="1810685"/>
                    <a:pt x="4715400" y="1810685"/>
                  </a:cubicBezTo>
                  <a:cubicBezTo>
                    <a:pt x="4709780" y="1788188"/>
                    <a:pt x="4692909" y="1771320"/>
                    <a:pt x="4670414" y="1765694"/>
                  </a:cubicBezTo>
                  <a:cubicBezTo>
                    <a:pt x="4667601" y="1765694"/>
                    <a:pt x="4667601" y="1762883"/>
                    <a:pt x="4667601" y="1762883"/>
                  </a:cubicBezTo>
                  <a:cubicBezTo>
                    <a:pt x="4667601" y="1760070"/>
                    <a:pt x="4670414" y="1760070"/>
                    <a:pt x="4670414" y="1760070"/>
                  </a:cubicBezTo>
                  <a:cubicBezTo>
                    <a:pt x="4692909" y="1754449"/>
                    <a:pt x="4709780" y="1737576"/>
                    <a:pt x="4718213" y="1712271"/>
                  </a:cubicBezTo>
                  <a:close/>
                  <a:moveTo>
                    <a:pt x="4563563" y="1712271"/>
                  </a:moveTo>
                  <a:cubicBezTo>
                    <a:pt x="4571999" y="1734765"/>
                    <a:pt x="4588867" y="1751636"/>
                    <a:pt x="4611365" y="1760070"/>
                  </a:cubicBezTo>
                  <a:cubicBezTo>
                    <a:pt x="4614175" y="1760070"/>
                    <a:pt x="4614175" y="1762883"/>
                    <a:pt x="4614175" y="1762883"/>
                  </a:cubicBezTo>
                  <a:cubicBezTo>
                    <a:pt x="4614175" y="1765694"/>
                    <a:pt x="4611365" y="1765694"/>
                    <a:pt x="4611365" y="1765694"/>
                  </a:cubicBezTo>
                  <a:cubicBezTo>
                    <a:pt x="4588867" y="1771320"/>
                    <a:pt x="4571999" y="1788188"/>
                    <a:pt x="4566376" y="1810685"/>
                  </a:cubicBezTo>
                  <a:cubicBezTo>
                    <a:pt x="4566376" y="1813496"/>
                    <a:pt x="4563563" y="1813496"/>
                    <a:pt x="4563563" y="1813496"/>
                  </a:cubicBezTo>
                  <a:cubicBezTo>
                    <a:pt x="4560749" y="1813496"/>
                    <a:pt x="4560749" y="1810685"/>
                    <a:pt x="4560749" y="1810685"/>
                  </a:cubicBezTo>
                  <a:cubicBezTo>
                    <a:pt x="4555129" y="1788188"/>
                    <a:pt x="4538258" y="1771320"/>
                    <a:pt x="4515763" y="1765694"/>
                  </a:cubicBezTo>
                  <a:cubicBezTo>
                    <a:pt x="4512950" y="1765694"/>
                    <a:pt x="4512950" y="1762883"/>
                    <a:pt x="4512950" y="1762883"/>
                  </a:cubicBezTo>
                  <a:cubicBezTo>
                    <a:pt x="4512950" y="1760070"/>
                    <a:pt x="4515763" y="1760070"/>
                    <a:pt x="4515763" y="1760070"/>
                  </a:cubicBezTo>
                  <a:cubicBezTo>
                    <a:pt x="4538258" y="1754449"/>
                    <a:pt x="4555129" y="1737576"/>
                    <a:pt x="4563563" y="1712271"/>
                  </a:cubicBezTo>
                  <a:close/>
                  <a:moveTo>
                    <a:pt x="4406104" y="1712271"/>
                  </a:moveTo>
                  <a:cubicBezTo>
                    <a:pt x="4414538" y="1734765"/>
                    <a:pt x="4431409" y="1751636"/>
                    <a:pt x="4453907" y="1760070"/>
                  </a:cubicBezTo>
                  <a:cubicBezTo>
                    <a:pt x="4456717" y="1760070"/>
                    <a:pt x="4456717" y="1762883"/>
                    <a:pt x="4456717" y="1762883"/>
                  </a:cubicBezTo>
                  <a:cubicBezTo>
                    <a:pt x="4456717" y="1765694"/>
                    <a:pt x="4453907" y="1765694"/>
                    <a:pt x="4453907" y="1765694"/>
                  </a:cubicBezTo>
                  <a:cubicBezTo>
                    <a:pt x="4431409" y="1771320"/>
                    <a:pt x="4414538" y="1788188"/>
                    <a:pt x="4408915" y="1810685"/>
                  </a:cubicBezTo>
                  <a:cubicBezTo>
                    <a:pt x="4408915" y="1813496"/>
                    <a:pt x="4406104" y="1813496"/>
                    <a:pt x="4406104" y="1813496"/>
                  </a:cubicBezTo>
                  <a:cubicBezTo>
                    <a:pt x="4403291" y="1813496"/>
                    <a:pt x="4403291" y="1810685"/>
                    <a:pt x="4403291" y="1810685"/>
                  </a:cubicBezTo>
                  <a:cubicBezTo>
                    <a:pt x="4397671" y="1788188"/>
                    <a:pt x="4380797" y="1771320"/>
                    <a:pt x="4358302" y="1765694"/>
                  </a:cubicBezTo>
                  <a:cubicBezTo>
                    <a:pt x="4355492" y="1765694"/>
                    <a:pt x="4355492" y="1762883"/>
                    <a:pt x="4355492" y="1762883"/>
                  </a:cubicBezTo>
                  <a:cubicBezTo>
                    <a:pt x="4355492" y="1760070"/>
                    <a:pt x="4358302" y="1760070"/>
                    <a:pt x="4358302" y="1760070"/>
                  </a:cubicBezTo>
                  <a:cubicBezTo>
                    <a:pt x="4380797" y="1754449"/>
                    <a:pt x="4397671" y="1737576"/>
                    <a:pt x="4406104" y="1712271"/>
                  </a:cubicBezTo>
                  <a:close/>
                  <a:moveTo>
                    <a:pt x="4251453" y="1712271"/>
                  </a:moveTo>
                  <a:cubicBezTo>
                    <a:pt x="4259887" y="1734765"/>
                    <a:pt x="4276758" y="1751636"/>
                    <a:pt x="4299256" y="1760070"/>
                  </a:cubicBezTo>
                  <a:cubicBezTo>
                    <a:pt x="4302066" y="1760070"/>
                    <a:pt x="4302066" y="1762883"/>
                    <a:pt x="4302066" y="1762883"/>
                  </a:cubicBezTo>
                  <a:cubicBezTo>
                    <a:pt x="4302066" y="1765694"/>
                    <a:pt x="4299256" y="1765694"/>
                    <a:pt x="4299256" y="1765694"/>
                  </a:cubicBezTo>
                  <a:cubicBezTo>
                    <a:pt x="4276758" y="1771320"/>
                    <a:pt x="4259887" y="1788188"/>
                    <a:pt x="4254264" y="1810685"/>
                  </a:cubicBezTo>
                  <a:cubicBezTo>
                    <a:pt x="4254264" y="1813496"/>
                    <a:pt x="4251453" y="1813496"/>
                    <a:pt x="4251453" y="1813496"/>
                  </a:cubicBezTo>
                  <a:cubicBezTo>
                    <a:pt x="4248640" y="1813496"/>
                    <a:pt x="4248640" y="1810685"/>
                    <a:pt x="4248640" y="1810685"/>
                  </a:cubicBezTo>
                  <a:cubicBezTo>
                    <a:pt x="4243020" y="1788188"/>
                    <a:pt x="4226146" y="1771320"/>
                    <a:pt x="4203651" y="1765694"/>
                  </a:cubicBezTo>
                  <a:cubicBezTo>
                    <a:pt x="4200841" y="1765694"/>
                    <a:pt x="4200841" y="1762883"/>
                    <a:pt x="4200841" y="1762883"/>
                  </a:cubicBezTo>
                  <a:cubicBezTo>
                    <a:pt x="4200841" y="1760070"/>
                    <a:pt x="4203651" y="1760070"/>
                    <a:pt x="4203651" y="1760070"/>
                  </a:cubicBezTo>
                  <a:cubicBezTo>
                    <a:pt x="4226146" y="1754449"/>
                    <a:pt x="4243020" y="1737576"/>
                    <a:pt x="4251453" y="1712271"/>
                  </a:cubicBezTo>
                  <a:close/>
                  <a:moveTo>
                    <a:pt x="4096805" y="1712271"/>
                  </a:moveTo>
                  <a:cubicBezTo>
                    <a:pt x="4105239" y="1734765"/>
                    <a:pt x="4122110" y="1751636"/>
                    <a:pt x="4144608" y="1760070"/>
                  </a:cubicBezTo>
                  <a:cubicBezTo>
                    <a:pt x="4147418" y="1760070"/>
                    <a:pt x="4147418" y="1762883"/>
                    <a:pt x="4147418" y="1762883"/>
                  </a:cubicBezTo>
                  <a:cubicBezTo>
                    <a:pt x="4147418" y="1765694"/>
                    <a:pt x="4144608" y="1765694"/>
                    <a:pt x="4144608" y="1765694"/>
                  </a:cubicBezTo>
                  <a:cubicBezTo>
                    <a:pt x="4122110" y="1771320"/>
                    <a:pt x="4105239" y="1788188"/>
                    <a:pt x="4099616" y="1810685"/>
                  </a:cubicBezTo>
                  <a:cubicBezTo>
                    <a:pt x="4099616" y="1813496"/>
                    <a:pt x="4096805" y="1813496"/>
                    <a:pt x="4096805" y="1813496"/>
                  </a:cubicBezTo>
                  <a:cubicBezTo>
                    <a:pt x="4093992" y="1813496"/>
                    <a:pt x="4093992" y="1810685"/>
                    <a:pt x="4093992" y="1810685"/>
                  </a:cubicBezTo>
                  <a:cubicBezTo>
                    <a:pt x="4088372" y="1788188"/>
                    <a:pt x="4071498" y="1771320"/>
                    <a:pt x="4049003" y="1765694"/>
                  </a:cubicBezTo>
                  <a:cubicBezTo>
                    <a:pt x="4046193" y="1765694"/>
                    <a:pt x="4046193" y="1762883"/>
                    <a:pt x="4046193" y="1762883"/>
                  </a:cubicBezTo>
                  <a:cubicBezTo>
                    <a:pt x="4046193" y="1760070"/>
                    <a:pt x="4049003" y="1760070"/>
                    <a:pt x="4049003" y="1760070"/>
                  </a:cubicBezTo>
                  <a:cubicBezTo>
                    <a:pt x="4071498" y="1754449"/>
                    <a:pt x="4088372" y="1737576"/>
                    <a:pt x="4096805" y="1712271"/>
                  </a:cubicBezTo>
                  <a:close/>
                  <a:moveTo>
                    <a:pt x="3939345" y="1712271"/>
                  </a:moveTo>
                  <a:cubicBezTo>
                    <a:pt x="3947781" y="1734765"/>
                    <a:pt x="3964649" y="1751636"/>
                    <a:pt x="3987147" y="1760070"/>
                  </a:cubicBezTo>
                  <a:cubicBezTo>
                    <a:pt x="3989957" y="1760070"/>
                    <a:pt x="3989957" y="1762883"/>
                    <a:pt x="3989957" y="1762883"/>
                  </a:cubicBezTo>
                  <a:cubicBezTo>
                    <a:pt x="3989957" y="1765694"/>
                    <a:pt x="3987147" y="1765694"/>
                    <a:pt x="3987147" y="1765694"/>
                  </a:cubicBezTo>
                  <a:cubicBezTo>
                    <a:pt x="3964649" y="1771320"/>
                    <a:pt x="3947781" y="1788188"/>
                    <a:pt x="3942155" y="1810685"/>
                  </a:cubicBezTo>
                  <a:cubicBezTo>
                    <a:pt x="3942155" y="1813496"/>
                    <a:pt x="3939345" y="1813496"/>
                    <a:pt x="3939345" y="1813496"/>
                  </a:cubicBezTo>
                  <a:cubicBezTo>
                    <a:pt x="3936531" y="1813496"/>
                    <a:pt x="3936531" y="1810685"/>
                    <a:pt x="3936531" y="1810685"/>
                  </a:cubicBezTo>
                  <a:cubicBezTo>
                    <a:pt x="3930911" y="1788188"/>
                    <a:pt x="3914037" y="1771320"/>
                    <a:pt x="3891545" y="1765694"/>
                  </a:cubicBezTo>
                  <a:cubicBezTo>
                    <a:pt x="3888732" y="1765694"/>
                    <a:pt x="3888732" y="1762883"/>
                    <a:pt x="3888732" y="1762883"/>
                  </a:cubicBezTo>
                  <a:cubicBezTo>
                    <a:pt x="3888732" y="1760070"/>
                    <a:pt x="3891545" y="1760070"/>
                    <a:pt x="3891545" y="1760070"/>
                  </a:cubicBezTo>
                  <a:cubicBezTo>
                    <a:pt x="3914037" y="1754449"/>
                    <a:pt x="3930911" y="1737576"/>
                    <a:pt x="3939345" y="1712271"/>
                  </a:cubicBezTo>
                  <a:close/>
                  <a:moveTo>
                    <a:pt x="3784693" y="1712271"/>
                  </a:moveTo>
                  <a:cubicBezTo>
                    <a:pt x="3793130" y="1734765"/>
                    <a:pt x="3809998" y="1751636"/>
                    <a:pt x="3832496" y="1760070"/>
                  </a:cubicBezTo>
                  <a:cubicBezTo>
                    <a:pt x="3835306" y="1760070"/>
                    <a:pt x="3835306" y="1762883"/>
                    <a:pt x="3835306" y="1762883"/>
                  </a:cubicBezTo>
                  <a:cubicBezTo>
                    <a:pt x="3835306" y="1765694"/>
                    <a:pt x="3832496" y="1765694"/>
                    <a:pt x="3832496" y="1765694"/>
                  </a:cubicBezTo>
                  <a:cubicBezTo>
                    <a:pt x="3809998" y="1771320"/>
                    <a:pt x="3793130" y="1788188"/>
                    <a:pt x="3787504" y="1810685"/>
                  </a:cubicBezTo>
                  <a:cubicBezTo>
                    <a:pt x="3787504" y="1813496"/>
                    <a:pt x="3784693" y="1813496"/>
                    <a:pt x="3784693" y="1813496"/>
                  </a:cubicBezTo>
                  <a:cubicBezTo>
                    <a:pt x="3781880" y="1813496"/>
                    <a:pt x="3781880" y="1810685"/>
                    <a:pt x="3781880" y="1810685"/>
                  </a:cubicBezTo>
                  <a:cubicBezTo>
                    <a:pt x="3776260" y="1788188"/>
                    <a:pt x="3759386" y="1771320"/>
                    <a:pt x="3736894" y="1765694"/>
                  </a:cubicBezTo>
                  <a:cubicBezTo>
                    <a:pt x="3734081" y="1765694"/>
                    <a:pt x="3734081" y="1762883"/>
                    <a:pt x="3734081" y="1762883"/>
                  </a:cubicBezTo>
                  <a:cubicBezTo>
                    <a:pt x="3734081" y="1760070"/>
                    <a:pt x="3736894" y="1760070"/>
                    <a:pt x="3736894" y="1760070"/>
                  </a:cubicBezTo>
                  <a:cubicBezTo>
                    <a:pt x="3759386" y="1754449"/>
                    <a:pt x="3776260" y="1737576"/>
                    <a:pt x="3784693" y="1712271"/>
                  </a:cubicBezTo>
                  <a:close/>
                  <a:moveTo>
                    <a:pt x="3630045" y="1712271"/>
                  </a:moveTo>
                  <a:cubicBezTo>
                    <a:pt x="3638482" y="1734765"/>
                    <a:pt x="3655350" y="1751636"/>
                    <a:pt x="3677848" y="1760070"/>
                  </a:cubicBezTo>
                  <a:cubicBezTo>
                    <a:pt x="3680658" y="1760070"/>
                    <a:pt x="3680658" y="1762883"/>
                    <a:pt x="3680658" y="1762883"/>
                  </a:cubicBezTo>
                  <a:cubicBezTo>
                    <a:pt x="3680658" y="1765694"/>
                    <a:pt x="3677848" y="1765694"/>
                    <a:pt x="3677848" y="1765694"/>
                  </a:cubicBezTo>
                  <a:cubicBezTo>
                    <a:pt x="3655350" y="1771320"/>
                    <a:pt x="3638482" y="1788188"/>
                    <a:pt x="3632856" y="1810685"/>
                  </a:cubicBezTo>
                  <a:cubicBezTo>
                    <a:pt x="3632856" y="1813496"/>
                    <a:pt x="3630045" y="1813496"/>
                    <a:pt x="3630045" y="1813496"/>
                  </a:cubicBezTo>
                  <a:cubicBezTo>
                    <a:pt x="3627232" y="1813496"/>
                    <a:pt x="3627232" y="1810685"/>
                    <a:pt x="3627232" y="1810685"/>
                  </a:cubicBezTo>
                  <a:cubicBezTo>
                    <a:pt x="3621612" y="1788188"/>
                    <a:pt x="3604738" y="1771320"/>
                    <a:pt x="3582246" y="1765694"/>
                  </a:cubicBezTo>
                  <a:cubicBezTo>
                    <a:pt x="3579433" y="1765694"/>
                    <a:pt x="3579433" y="1762883"/>
                    <a:pt x="3579433" y="1762883"/>
                  </a:cubicBezTo>
                  <a:cubicBezTo>
                    <a:pt x="3579433" y="1760070"/>
                    <a:pt x="3582246" y="1760070"/>
                    <a:pt x="3582246" y="1760070"/>
                  </a:cubicBezTo>
                  <a:cubicBezTo>
                    <a:pt x="3604738" y="1754449"/>
                    <a:pt x="3621612" y="1737576"/>
                    <a:pt x="3630045" y="1712271"/>
                  </a:cubicBezTo>
                  <a:close/>
                  <a:moveTo>
                    <a:pt x="3472581" y="1712271"/>
                  </a:moveTo>
                  <a:cubicBezTo>
                    <a:pt x="3481018" y="1734765"/>
                    <a:pt x="3500700" y="1751636"/>
                    <a:pt x="3520384" y="1760070"/>
                  </a:cubicBezTo>
                  <a:cubicBezTo>
                    <a:pt x="3523194" y="1760070"/>
                    <a:pt x="3523194" y="1762883"/>
                    <a:pt x="3523194" y="1762883"/>
                  </a:cubicBezTo>
                  <a:cubicBezTo>
                    <a:pt x="3523194" y="1765694"/>
                    <a:pt x="3520384" y="1765694"/>
                    <a:pt x="3520384" y="1765694"/>
                  </a:cubicBezTo>
                  <a:cubicBezTo>
                    <a:pt x="3497889" y="1771320"/>
                    <a:pt x="3481018" y="1788188"/>
                    <a:pt x="3475395" y="1810685"/>
                  </a:cubicBezTo>
                  <a:cubicBezTo>
                    <a:pt x="3475395" y="1813496"/>
                    <a:pt x="3472581" y="1813496"/>
                    <a:pt x="3472581" y="1813496"/>
                  </a:cubicBezTo>
                  <a:cubicBezTo>
                    <a:pt x="3469771" y="1813496"/>
                    <a:pt x="3469771" y="1810685"/>
                    <a:pt x="3469771" y="1810685"/>
                  </a:cubicBezTo>
                  <a:cubicBezTo>
                    <a:pt x="3464148" y="1788188"/>
                    <a:pt x="3447277" y="1771320"/>
                    <a:pt x="3424782" y="1765694"/>
                  </a:cubicBezTo>
                  <a:cubicBezTo>
                    <a:pt x="3421969" y="1765694"/>
                    <a:pt x="3421969" y="1762883"/>
                    <a:pt x="3421969" y="1762883"/>
                  </a:cubicBezTo>
                  <a:cubicBezTo>
                    <a:pt x="3421969" y="1760070"/>
                    <a:pt x="3424782" y="1760070"/>
                    <a:pt x="3424782" y="1760070"/>
                  </a:cubicBezTo>
                  <a:cubicBezTo>
                    <a:pt x="3447277" y="1754449"/>
                    <a:pt x="3464148" y="1737576"/>
                    <a:pt x="3472581" y="1712271"/>
                  </a:cubicBezTo>
                  <a:close/>
                  <a:moveTo>
                    <a:pt x="3317933" y="1712271"/>
                  </a:moveTo>
                  <a:cubicBezTo>
                    <a:pt x="3326370" y="1734765"/>
                    <a:pt x="3343241" y="1751636"/>
                    <a:pt x="3365736" y="1760070"/>
                  </a:cubicBezTo>
                  <a:cubicBezTo>
                    <a:pt x="3368546" y="1760070"/>
                    <a:pt x="3368546" y="1762883"/>
                    <a:pt x="3368546" y="1762883"/>
                  </a:cubicBezTo>
                  <a:cubicBezTo>
                    <a:pt x="3368546" y="1765694"/>
                    <a:pt x="3365736" y="1765694"/>
                    <a:pt x="3365736" y="1765694"/>
                  </a:cubicBezTo>
                  <a:cubicBezTo>
                    <a:pt x="3343241" y="1771320"/>
                    <a:pt x="3326370" y="1788188"/>
                    <a:pt x="3320747" y="1810685"/>
                  </a:cubicBezTo>
                  <a:cubicBezTo>
                    <a:pt x="3320747" y="1813496"/>
                    <a:pt x="3317933" y="1813496"/>
                    <a:pt x="3317933" y="1813496"/>
                  </a:cubicBezTo>
                  <a:cubicBezTo>
                    <a:pt x="3315123" y="1813496"/>
                    <a:pt x="3315123" y="1810685"/>
                    <a:pt x="3315123" y="1810685"/>
                  </a:cubicBezTo>
                  <a:cubicBezTo>
                    <a:pt x="3309500" y="1788188"/>
                    <a:pt x="3292629" y="1771320"/>
                    <a:pt x="3270134" y="1765694"/>
                  </a:cubicBezTo>
                  <a:cubicBezTo>
                    <a:pt x="3267321" y="1765694"/>
                    <a:pt x="3267321" y="1762883"/>
                    <a:pt x="3267321" y="1762883"/>
                  </a:cubicBezTo>
                  <a:cubicBezTo>
                    <a:pt x="3267321" y="1760070"/>
                    <a:pt x="3270134" y="1760070"/>
                    <a:pt x="3270134" y="1760070"/>
                  </a:cubicBezTo>
                  <a:cubicBezTo>
                    <a:pt x="3292629" y="1754449"/>
                    <a:pt x="3309500" y="1737576"/>
                    <a:pt x="3317933" y="1712271"/>
                  </a:cubicBezTo>
                  <a:close/>
                  <a:moveTo>
                    <a:pt x="3163283" y="1712271"/>
                  </a:moveTo>
                  <a:cubicBezTo>
                    <a:pt x="3171719" y="1734765"/>
                    <a:pt x="3188590" y="1751636"/>
                    <a:pt x="3211085" y="1760070"/>
                  </a:cubicBezTo>
                  <a:cubicBezTo>
                    <a:pt x="3213895" y="1760070"/>
                    <a:pt x="3213895" y="1762883"/>
                    <a:pt x="3213895" y="1762883"/>
                  </a:cubicBezTo>
                  <a:cubicBezTo>
                    <a:pt x="3213895" y="1765694"/>
                    <a:pt x="3211085" y="1765694"/>
                    <a:pt x="3211085" y="1765694"/>
                  </a:cubicBezTo>
                  <a:cubicBezTo>
                    <a:pt x="3188590" y="1771320"/>
                    <a:pt x="3171719" y="1788188"/>
                    <a:pt x="3166096" y="1810685"/>
                  </a:cubicBezTo>
                  <a:cubicBezTo>
                    <a:pt x="3166096" y="1813496"/>
                    <a:pt x="3163283" y="1813496"/>
                    <a:pt x="3163283" y="1813496"/>
                  </a:cubicBezTo>
                  <a:cubicBezTo>
                    <a:pt x="3160472" y="1813496"/>
                    <a:pt x="3160472" y="1810685"/>
                    <a:pt x="3160472" y="1810685"/>
                  </a:cubicBezTo>
                  <a:cubicBezTo>
                    <a:pt x="3154849" y="1788188"/>
                    <a:pt x="3137978" y="1771320"/>
                    <a:pt x="3115483" y="1765694"/>
                  </a:cubicBezTo>
                  <a:cubicBezTo>
                    <a:pt x="3112670" y="1765694"/>
                    <a:pt x="3112670" y="1762883"/>
                    <a:pt x="3112670" y="1762883"/>
                  </a:cubicBezTo>
                  <a:cubicBezTo>
                    <a:pt x="3112670" y="1760070"/>
                    <a:pt x="3115483" y="1760070"/>
                    <a:pt x="3115483" y="1760070"/>
                  </a:cubicBezTo>
                  <a:cubicBezTo>
                    <a:pt x="3137978" y="1754449"/>
                    <a:pt x="3154849" y="1737576"/>
                    <a:pt x="3163283" y="1712271"/>
                  </a:cubicBezTo>
                  <a:close/>
                  <a:moveTo>
                    <a:pt x="3005823" y="1712271"/>
                  </a:moveTo>
                  <a:cubicBezTo>
                    <a:pt x="3014257" y="1734765"/>
                    <a:pt x="3033942" y="1751636"/>
                    <a:pt x="3053626" y="1760070"/>
                  </a:cubicBezTo>
                  <a:cubicBezTo>
                    <a:pt x="3056436" y="1760070"/>
                    <a:pt x="3056436" y="1762883"/>
                    <a:pt x="3056436" y="1762883"/>
                  </a:cubicBezTo>
                  <a:cubicBezTo>
                    <a:pt x="3056436" y="1765694"/>
                    <a:pt x="3053626" y="1765694"/>
                    <a:pt x="3053626" y="1765694"/>
                  </a:cubicBezTo>
                  <a:cubicBezTo>
                    <a:pt x="3031128" y="1771320"/>
                    <a:pt x="3014257" y="1788188"/>
                    <a:pt x="3008634" y="1810685"/>
                  </a:cubicBezTo>
                  <a:cubicBezTo>
                    <a:pt x="3008634" y="1813496"/>
                    <a:pt x="3005823" y="1813496"/>
                    <a:pt x="3005823" y="1813496"/>
                  </a:cubicBezTo>
                  <a:cubicBezTo>
                    <a:pt x="3003010" y="1813496"/>
                    <a:pt x="3003010" y="1810685"/>
                    <a:pt x="3003010" y="1810685"/>
                  </a:cubicBezTo>
                  <a:cubicBezTo>
                    <a:pt x="2997390" y="1788188"/>
                    <a:pt x="2980516" y="1771320"/>
                    <a:pt x="2958021" y="1765694"/>
                  </a:cubicBezTo>
                  <a:cubicBezTo>
                    <a:pt x="2955211" y="1765694"/>
                    <a:pt x="2955211" y="1762883"/>
                    <a:pt x="2955211" y="1762883"/>
                  </a:cubicBezTo>
                  <a:cubicBezTo>
                    <a:pt x="2955211" y="1760070"/>
                    <a:pt x="2958021" y="1760070"/>
                    <a:pt x="2958021" y="1760070"/>
                  </a:cubicBezTo>
                  <a:cubicBezTo>
                    <a:pt x="2980516" y="1754449"/>
                    <a:pt x="2997390" y="1737576"/>
                    <a:pt x="3005823" y="1712271"/>
                  </a:cubicBezTo>
                  <a:close/>
                  <a:moveTo>
                    <a:pt x="2851172" y="1712271"/>
                  </a:moveTo>
                  <a:cubicBezTo>
                    <a:pt x="2859606" y="1734765"/>
                    <a:pt x="2876477" y="1751636"/>
                    <a:pt x="2898975" y="1760070"/>
                  </a:cubicBezTo>
                  <a:cubicBezTo>
                    <a:pt x="2901785" y="1760070"/>
                    <a:pt x="2901785" y="1762883"/>
                    <a:pt x="2901785" y="1762883"/>
                  </a:cubicBezTo>
                  <a:cubicBezTo>
                    <a:pt x="2901785" y="1765694"/>
                    <a:pt x="2898975" y="1765694"/>
                    <a:pt x="2898975" y="1765694"/>
                  </a:cubicBezTo>
                  <a:cubicBezTo>
                    <a:pt x="2876477" y="1771320"/>
                    <a:pt x="2859606" y="1788188"/>
                    <a:pt x="2853983" y="1810685"/>
                  </a:cubicBezTo>
                  <a:cubicBezTo>
                    <a:pt x="2853983" y="1813496"/>
                    <a:pt x="2851172" y="1813496"/>
                    <a:pt x="2851172" y="1813496"/>
                  </a:cubicBezTo>
                  <a:cubicBezTo>
                    <a:pt x="2848359" y="1813496"/>
                    <a:pt x="2848359" y="1810685"/>
                    <a:pt x="2848359" y="1810685"/>
                  </a:cubicBezTo>
                  <a:cubicBezTo>
                    <a:pt x="2842739" y="1788188"/>
                    <a:pt x="2825865" y="1771320"/>
                    <a:pt x="2803370" y="1765694"/>
                  </a:cubicBezTo>
                  <a:cubicBezTo>
                    <a:pt x="2800560" y="1765694"/>
                    <a:pt x="2800560" y="1762883"/>
                    <a:pt x="2800560" y="1762883"/>
                  </a:cubicBezTo>
                  <a:cubicBezTo>
                    <a:pt x="2800560" y="1760070"/>
                    <a:pt x="2803370" y="1760070"/>
                    <a:pt x="2803370" y="1760070"/>
                  </a:cubicBezTo>
                  <a:cubicBezTo>
                    <a:pt x="2825865" y="1754449"/>
                    <a:pt x="2842739" y="1737576"/>
                    <a:pt x="2851172" y="1712271"/>
                  </a:cubicBezTo>
                  <a:close/>
                  <a:moveTo>
                    <a:pt x="2696525" y="1712271"/>
                  </a:moveTo>
                  <a:cubicBezTo>
                    <a:pt x="2704959" y="1734765"/>
                    <a:pt x="2721830" y="1751636"/>
                    <a:pt x="2744328" y="1760070"/>
                  </a:cubicBezTo>
                  <a:cubicBezTo>
                    <a:pt x="2747138" y="1760070"/>
                    <a:pt x="2747138" y="1762883"/>
                    <a:pt x="2747138" y="1762883"/>
                  </a:cubicBezTo>
                  <a:cubicBezTo>
                    <a:pt x="2747138" y="1765694"/>
                    <a:pt x="2744328" y="1765694"/>
                    <a:pt x="2744328" y="1765694"/>
                  </a:cubicBezTo>
                  <a:cubicBezTo>
                    <a:pt x="2721830" y="1771320"/>
                    <a:pt x="2704959" y="1788188"/>
                    <a:pt x="2699336" y="1810685"/>
                  </a:cubicBezTo>
                  <a:cubicBezTo>
                    <a:pt x="2699336" y="1813496"/>
                    <a:pt x="2696525" y="1813496"/>
                    <a:pt x="2696525" y="1813496"/>
                  </a:cubicBezTo>
                  <a:cubicBezTo>
                    <a:pt x="2693712" y="1813496"/>
                    <a:pt x="2693712" y="1810685"/>
                    <a:pt x="2693712" y="1810685"/>
                  </a:cubicBezTo>
                  <a:cubicBezTo>
                    <a:pt x="2688092" y="1788188"/>
                    <a:pt x="2671218" y="1771320"/>
                    <a:pt x="2648723" y="1765694"/>
                  </a:cubicBezTo>
                  <a:cubicBezTo>
                    <a:pt x="2645913" y="1765694"/>
                    <a:pt x="2645913" y="1762883"/>
                    <a:pt x="2645913" y="1762883"/>
                  </a:cubicBezTo>
                  <a:cubicBezTo>
                    <a:pt x="2645913" y="1760070"/>
                    <a:pt x="2648723" y="1760070"/>
                    <a:pt x="2648723" y="1760070"/>
                  </a:cubicBezTo>
                  <a:cubicBezTo>
                    <a:pt x="2671218" y="1754449"/>
                    <a:pt x="2688092" y="1737576"/>
                    <a:pt x="2696525" y="1712271"/>
                  </a:cubicBezTo>
                  <a:close/>
                  <a:moveTo>
                    <a:pt x="2539061" y="1712271"/>
                  </a:moveTo>
                  <a:cubicBezTo>
                    <a:pt x="2547497" y="1734765"/>
                    <a:pt x="2567179" y="1751636"/>
                    <a:pt x="2586863" y="1760070"/>
                  </a:cubicBezTo>
                  <a:cubicBezTo>
                    <a:pt x="2589673" y="1760070"/>
                    <a:pt x="2589673" y="1762883"/>
                    <a:pt x="2589673" y="1762883"/>
                  </a:cubicBezTo>
                  <a:cubicBezTo>
                    <a:pt x="2589673" y="1765694"/>
                    <a:pt x="2586863" y="1765694"/>
                    <a:pt x="2586863" y="1765694"/>
                  </a:cubicBezTo>
                  <a:cubicBezTo>
                    <a:pt x="2564365" y="1771320"/>
                    <a:pt x="2547497" y="1788188"/>
                    <a:pt x="2541874" y="1810685"/>
                  </a:cubicBezTo>
                  <a:cubicBezTo>
                    <a:pt x="2541874" y="1813496"/>
                    <a:pt x="2539061" y="1813496"/>
                    <a:pt x="2539061" y="1813496"/>
                  </a:cubicBezTo>
                  <a:cubicBezTo>
                    <a:pt x="2536247" y="1813496"/>
                    <a:pt x="2536247" y="1810685"/>
                    <a:pt x="2536247" y="1810685"/>
                  </a:cubicBezTo>
                  <a:cubicBezTo>
                    <a:pt x="2530627" y="1788188"/>
                    <a:pt x="2513756" y="1771320"/>
                    <a:pt x="2491261" y="1765694"/>
                  </a:cubicBezTo>
                  <a:cubicBezTo>
                    <a:pt x="2488448" y="1765694"/>
                    <a:pt x="2488448" y="1762883"/>
                    <a:pt x="2488448" y="1762883"/>
                  </a:cubicBezTo>
                  <a:cubicBezTo>
                    <a:pt x="2488448" y="1760070"/>
                    <a:pt x="2491261" y="1760070"/>
                    <a:pt x="2491261" y="1760070"/>
                  </a:cubicBezTo>
                  <a:cubicBezTo>
                    <a:pt x="2513756" y="1754449"/>
                    <a:pt x="2530627" y="1737576"/>
                    <a:pt x="2539061" y="1712271"/>
                  </a:cubicBezTo>
                  <a:close/>
                  <a:moveTo>
                    <a:pt x="2384413" y="1712271"/>
                  </a:moveTo>
                  <a:cubicBezTo>
                    <a:pt x="2392849" y="1734765"/>
                    <a:pt x="2409717" y="1751636"/>
                    <a:pt x="2432215" y="1760070"/>
                  </a:cubicBezTo>
                  <a:cubicBezTo>
                    <a:pt x="2435025" y="1760070"/>
                    <a:pt x="2435025" y="1762883"/>
                    <a:pt x="2435025" y="1762883"/>
                  </a:cubicBezTo>
                  <a:cubicBezTo>
                    <a:pt x="2435025" y="1765694"/>
                    <a:pt x="2432215" y="1765694"/>
                    <a:pt x="2432215" y="1765694"/>
                  </a:cubicBezTo>
                  <a:cubicBezTo>
                    <a:pt x="2409717" y="1771320"/>
                    <a:pt x="2392849" y="1788188"/>
                    <a:pt x="2387226" y="1810685"/>
                  </a:cubicBezTo>
                  <a:cubicBezTo>
                    <a:pt x="2387226" y="1813496"/>
                    <a:pt x="2384413" y="1813496"/>
                    <a:pt x="2384413" y="1813496"/>
                  </a:cubicBezTo>
                  <a:cubicBezTo>
                    <a:pt x="2381599" y="1813496"/>
                    <a:pt x="2381599" y="1810685"/>
                    <a:pt x="2381599" y="1810685"/>
                  </a:cubicBezTo>
                  <a:cubicBezTo>
                    <a:pt x="2375979" y="1788188"/>
                    <a:pt x="2359108" y="1771320"/>
                    <a:pt x="2336613" y="1765694"/>
                  </a:cubicBezTo>
                  <a:cubicBezTo>
                    <a:pt x="2333800" y="1765694"/>
                    <a:pt x="2333800" y="1762883"/>
                    <a:pt x="2333800" y="1762883"/>
                  </a:cubicBezTo>
                  <a:cubicBezTo>
                    <a:pt x="2333800" y="1760070"/>
                    <a:pt x="2336613" y="1760070"/>
                    <a:pt x="2336613" y="1760070"/>
                  </a:cubicBezTo>
                  <a:cubicBezTo>
                    <a:pt x="2359108" y="1754449"/>
                    <a:pt x="2375979" y="1737576"/>
                    <a:pt x="2384413" y="1712271"/>
                  </a:cubicBezTo>
                  <a:close/>
                  <a:moveTo>
                    <a:pt x="2229761" y="1712271"/>
                  </a:moveTo>
                  <a:cubicBezTo>
                    <a:pt x="2238198" y="1734765"/>
                    <a:pt x="2255066" y="1751636"/>
                    <a:pt x="2277564" y="1760070"/>
                  </a:cubicBezTo>
                  <a:cubicBezTo>
                    <a:pt x="2280374" y="1760070"/>
                    <a:pt x="2280374" y="1762883"/>
                    <a:pt x="2280374" y="1762883"/>
                  </a:cubicBezTo>
                  <a:cubicBezTo>
                    <a:pt x="2280374" y="1765694"/>
                    <a:pt x="2277564" y="1765694"/>
                    <a:pt x="2277564" y="1765694"/>
                  </a:cubicBezTo>
                  <a:cubicBezTo>
                    <a:pt x="2255066" y="1771320"/>
                    <a:pt x="2238198" y="1788188"/>
                    <a:pt x="2232575" y="1810685"/>
                  </a:cubicBezTo>
                  <a:cubicBezTo>
                    <a:pt x="2232575" y="1813496"/>
                    <a:pt x="2229761" y="1813496"/>
                    <a:pt x="2229761" y="1813496"/>
                  </a:cubicBezTo>
                  <a:cubicBezTo>
                    <a:pt x="2226948" y="1813496"/>
                    <a:pt x="2226948" y="1810685"/>
                    <a:pt x="2226948" y="1810685"/>
                  </a:cubicBezTo>
                  <a:cubicBezTo>
                    <a:pt x="2221328" y="1788188"/>
                    <a:pt x="2204457" y="1771320"/>
                    <a:pt x="2181962" y="1765694"/>
                  </a:cubicBezTo>
                  <a:cubicBezTo>
                    <a:pt x="2179149" y="1765694"/>
                    <a:pt x="2179149" y="1762883"/>
                    <a:pt x="2179149" y="1762883"/>
                  </a:cubicBezTo>
                  <a:cubicBezTo>
                    <a:pt x="2179149" y="1760070"/>
                    <a:pt x="2181962" y="1760070"/>
                    <a:pt x="2181962" y="1760070"/>
                  </a:cubicBezTo>
                  <a:cubicBezTo>
                    <a:pt x="2204457" y="1754449"/>
                    <a:pt x="2221328" y="1737576"/>
                    <a:pt x="2229761" y="1712271"/>
                  </a:cubicBezTo>
                  <a:close/>
                  <a:moveTo>
                    <a:pt x="2075115" y="1712271"/>
                  </a:moveTo>
                  <a:cubicBezTo>
                    <a:pt x="2080738" y="1734765"/>
                    <a:pt x="2100419" y="1751636"/>
                    <a:pt x="2122917" y="1760070"/>
                  </a:cubicBezTo>
                  <a:cubicBezTo>
                    <a:pt x="2125727" y="1760070"/>
                    <a:pt x="2125727" y="1762883"/>
                    <a:pt x="2125727" y="1762883"/>
                  </a:cubicBezTo>
                  <a:cubicBezTo>
                    <a:pt x="2125727" y="1765694"/>
                    <a:pt x="2122917" y="1765694"/>
                    <a:pt x="2122917" y="1765694"/>
                  </a:cubicBezTo>
                  <a:cubicBezTo>
                    <a:pt x="2100419" y="1771320"/>
                    <a:pt x="2083551" y="1788188"/>
                    <a:pt x="2077928" y="1810685"/>
                  </a:cubicBezTo>
                  <a:cubicBezTo>
                    <a:pt x="2077928" y="1813496"/>
                    <a:pt x="2075115" y="1813496"/>
                    <a:pt x="2075115" y="1813496"/>
                  </a:cubicBezTo>
                  <a:cubicBezTo>
                    <a:pt x="2072301" y="1813496"/>
                    <a:pt x="2072301" y="1810685"/>
                    <a:pt x="2072301" y="1810685"/>
                  </a:cubicBezTo>
                  <a:cubicBezTo>
                    <a:pt x="2066681" y="1788188"/>
                    <a:pt x="2049810" y="1771320"/>
                    <a:pt x="2027315" y="1765694"/>
                  </a:cubicBezTo>
                  <a:cubicBezTo>
                    <a:pt x="2024502" y="1765694"/>
                    <a:pt x="2024502" y="1762883"/>
                    <a:pt x="2024502" y="1762883"/>
                  </a:cubicBezTo>
                  <a:cubicBezTo>
                    <a:pt x="2024502" y="1760070"/>
                    <a:pt x="2027315" y="1760070"/>
                    <a:pt x="2027315" y="1760070"/>
                  </a:cubicBezTo>
                  <a:cubicBezTo>
                    <a:pt x="2049810" y="1754449"/>
                    <a:pt x="2066681" y="1737576"/>
                    <a:pt x="2075115" y="1712271"/>
                  </a:cubicBezTo>
                  <a:close/>
                  <a:moveTo>
                    <a:pt x="1917652" y="1712271"/>
                  </a:moveTo>
                  <a:cubicBezTo>
                    <a:pt x="1926086" y="1734765"/>
                    <a:pt x="1942957" y="1751636"/>
                    <a:pt x="1965455" y="1760070"/>
                  </a:cubicBezTo>
                  <a:cubicBezTo>
                    <a:pt x="1968265" y="1760070"/>
                    <a:pt x="1968265" y="1762883"/>
                    <a:pt x="1968265" y="1762883"/>
                  </a:cubicBezTo>
                  <a:cubicBezTo>
                    <a:pt x="1968265" y="1765694"/>
                    <a:pt x="1965455" y="1765694"/>
                    <a:pt x="1965455" y="1765694"/>
                  </a:cubicBezTo>
                  <a:cubicBezTo>
                    <a:pt x="1942957" y="1771320"/>
                    <a:pt x="1926086" y="1788188"/>
                    <a:pt x="1920463" y="1810685"/>
                  </a:cubicBezTo>
                  <a:cubicBezTo>
                    <a:pt x="1920463" y="1813496"/>
                    <a:pt x="1917652" y="1813496"/>
                    <a:pt x="1917652" y="1813496"/>
                  </a:cubicBezTo>
                  <a:cubicBezTo>
                    <a:pt x="1914839" y="1813496"/>
                    <a:pt x="1914839" y="1810685"/>
                    <a:pt x="1914839" y="1810685"/>
                  </a:cubicBezTo>
                  <a:cubicBezTo>
                    <a:pt x="1909219" y="1788188"/>
                    <a:pt x="1892345" y="1771320"/>
                    <a:pt x="1869850" y="1765694"/>
                  </a:cubicBezTo>
                  <a:cubicBezTo>
                    <a:pt x="1867040" y="1765694"/>
                    <a:pt x="1867040" y="1762883"/>
                    <a:pt x="1867040" y="1762883"/>
                  </a:cubicBezTo>
                  <a:cubicBezTo>
                    <a:pt x="1867040" y="1760070"/>
                    <a:pt x="1869850" y="1760070"/>
                    <a:pt x="1869850" y="1760070"/>
                  </a:cubicBezTo>
                  <a:cubicBezTo>
                    <a:pt x="1892345" y="1754449"/>
                    <a:pt x="1909219" y="1737576"/>
                    <a:pt x="1917652" y="1712271"/>
                  </a:cubicBezTo>
                  <a:close/>
                  <a:moveTo>
                    <a:pt x="1763004" y="1712271"/>
                  </a:moveTo>
                  <a:cubicBezTo>
                    <a:pt x="1771438" y="1734765"/>
                    <a:pt x="1788309" y="1751636"/>
                    <a:pt x="1810807" y="1760070"/>
                  </a:cubicBezTo>
                  <a:cubicBezTo>
                    <a:pt x="1813617" y="1760070"/>
                    <a:pt x="1813617" y="1762883"/>
                    <a:pt x="1813617" y="1762883"/>
                  </a:cubicBezTo>
                  <a:cubicBezTo>
                    <a:pt x="1813617" y="1765694"/>
                    <a:pt x="1810807" y="1765694"/>
                    <a:pt x="1810807" y="1765694"/>
                  </a:cubicBezTo>
                  <a:cubicBezTo>
                    <a:pt x="1788309" y="1771320"/>
                    <a:pt x="1771438" y="1788188"/>
                    <a:pt x="1765815" y="1810685"/>
                  </a:cubicBezTo>
                  <a:cubicBezTo>
                    <a:pt x="1765815" y="1813496"/>
                    <a:pt x="1763004" y="1813496"/>
                    <a:pt x="1763004" y="1813496"/>
                  </a:cubicBezTo>
                  <a:cubicBezTo>
                    <a:pt x="1760191" y="1813496"/>
                    <a:pt x="1760191" y="1810685"/>
                    <a:pt x="1760191" y="1810685"/>
                  </a:cubicBezTo>
                  <a:cubicBezTo>
                    <a:pt x="1754571" y="1788188"/>
                    <a:pt x="1737697" y="1771320"/>
                    <a:pt x="1715202" y="1765694"/>
                  </a:cubicBezTo>
                  <a:cubicBezTo>
                    <a:pt x="1712392" y="1765694"/>
                    <a:pt x="1712392" y="1762883"/>
                    <a:pt x="1712392" y="1762883"/>
                  </a:cubicBezTo>
                  <a:cubicBezTo>
                    <a:pt x="1712392" y="1760070"/>
                    <a:pt x="1715202" y="1760070"/>
                    <a:pt x="1715202" y="1760070"/>
                  </a:cubicBezTo>
                  <a:cubicBezTo>
                    <a:pt x="1737697" y="1754449"/>
                    <a:pt x="1754571" y="1737576"/>
                    <a:pt x="1763004" y="1712271"/>
                  </a:cubicBezTo>
                  <a:close/>
                  <a:moveTo>
                    <a:pt x="1608353" y="1712271"/>
                  </a:moveTo>
                  <a:cubicBezTo>
                    <a:pt x="1613977" y="1734765"/>
                    <a:pt x="1633658" y="1751636"/>
                    <a:pt x="1656156" y="1760070"/>
                  </a:cubicBezTo>
                  <a:cubicBezTo>
                    <a:pt x="1658966" y="1760070"/>
                    <a:pt x="1658966" y="1762883"/>
                    <a:pt x="1658966" y="1762883"/>
                  </a:cubicBezTo>
                  <a:cubicBezTo>
                    <a:pt x="1658966" y="1765694"/>
                    <a:pt x="1656156" y="1765694"/>
                    <a:pt x="1656156" y="1765694"/>
                  </a:cubicBezTo>
                  <a:cubicBezTo>
                    <a:pt x="1633658" y="1771320"/>
                    <a:pt x="1616787" y="1788188"/>
                    <a:pt x="1611164" y="1810685"/>
                  </a:cubicBezTo>
                  <a:cubicBezTo>
                    <a:pt x="1611164" y="1813496"/>
                    <a:pt x="1608353" y="1813496"/>
                    <a:pt x="1608353" y="1813496"/>
                  </a:cubicBezTo>
                  <a:cubicBezTo>
                    <a:pt x="1605540" y="1813496"/>
                    <a:pt x="1605540" y="1810685"/>
                    <a:pt x="1605540" y="1810685"/>
                  </a:cubicBezTo>
                  <a:cubicBezTo>
                    <a:pt x="1599920" y="1788188"/>
                    <a:pt x="1583046" y="1771320"/>
                    <a:pt x="1560551" y="1765694"/>
                  </a:cubicBezTo>
                  <a:cubicBezTo>
                    <a:pt x="1557741" y="1765694"/>
                    <a:pt x="1557741" y="1762883"/>
                    <a:pt x="1557741" y="1762883"/>
                  </a:cubicBezTo>
                  <a:cubicBezTo>
                    <a:pt x="1557741" y="1760070"/>
                    <a:pt x="1560551" y="1760070"/>
                    <a:pt x="1560551" y="1760070"/>
                  </a:cubicBezTo>
                  <a:cubicBezTo>
                    <a:pt x="1583046" y="1754449"/>
                    <a:pt x="1599920" y="1737576"/>
                    <a:pt x="1608353" y="1712271"/>
                  </a:cubicBezTo>
                  <a:close/>
                  <a:moveTo>
                    <a:pt x="1450892" y="1712271"/>
                  </a:moveTo>
                  <a:cubicBezTo>
                    <a:pt x="1459326" y="1734765"/>
                    <a:pt x="1476197" y="1751636"/>
                    <a:pt x="1498695" y="1760070"/>
                  </a:cubicBezTo>
                  <a:cubicBezTo>
                    <a:pt x="1501505" y="1760070"/>
                    <a:pt x="1501505" y="1762883"/>
                    <a:pt x="1501505" y="1762883"/>
                  </a:cubicBezTo>
                  <a:cubicBezTo>
                    <a:pt x="1501505" y="1765694"/>
                    <a:pt x="1498695" y="1765694"/>
                    <a:pt x="1498695" y="1765694"/>
                  </a:cubicBezTo>
                  <a:cubicBezTo>
                    <a:pt x="1476197" y="1771320"/>
                    <a:pt x="1459326" y="1788188"/>
                    <a:pt x="1453706" y="1810685"/>
                  </a:cubicBezTo>
                  <a:cubicBezTo>
                    <a:pt x="1453706" y="1813496"/>
                    <a:pt x="1450892" y="1813496"/>
                    <a:pt x="1450892" y="1813496"/>
                  </a:cubicBezTo>
                  <a:cubicBezTo>
                    <a:pt x="1448079" y="1813496"/>
                    <a:pt x="1448079" y="1810685"/>
                    <a:pt x="1448079" y="1810685"/>
                  </a:cubicBezTo>
                  <a:cubicBezTo>
                    <a:pt x="1442458" y="1788188"/>
                    <a:pt x="1425587" y="1771320"/>
                    <a:pt x="1403090" y="1765694"/>
                  </a:cubicBezTo>
                  <a:cubicBezTo>
                    <a:pt x="1400280" y="1765694"/>
                    <a:pt x="1400280" y="1762883"/>
                    <a:pt x="1400280" y="1762883"/>
                  </a:cubicBezTo>
                  <a:cubicBezTo>
                    <a:pt x="1400280" y="1760070"/>
                    <a:pt x="1403090" y="1760070"/>
                    <a:pt x="1403090" y="1760070"/>
                  </a:cubicBezTo>
                  <a:cubicBezTo>
                    <a:pt x="1425587" y="1754449"/>
                    <a:pt x="1442458" y="1737576"/>
                    <a:pt x="1450892" y="1712271"/>
                  </a:cubicBezTo>
                  <a:close/>
                  <a:moveTo>
                    <a:pt x="1296244" y="1712271"/>
                  </a:moveTo>
                  <a:cubicBezTo>
                    <a:pt x="1304678" y="1734765"/>
                    <a:pt x="1321549" y="1751636"/>
                    <a:pt x="1344046" y="1760070"/>
                  </a:cubicBezTo>
                  <a:cubicBezTo>
                    <a:pt x="1346857" y="1760070"/>
                    <a:pt x="1346857" y="1762883"/>
                    <a:pt x="1346857" y="1762883"/>
                  </a:cubicBezTo>
                  <a:cubicBezTo>
                    <a:pt x="1346857" y="1765694"/>
                    <a:pt x="1344046" y="1765694"/>
                    <a:pt x="1344046" y="1765694"/>
                  </a:cubicBezTo>
                  <a:cubicBezTo>
                    <a:pt x="1321549" y="1771320"/>
                    <a:pt x="1304678" y="1788188"/>
                    <a:pt x="1299058" y="1810685"/>
                  </a:cubicBezTo>
                  <a:cubicBezTo>
                    <a:pt x="1299058" y="1813496"/>
                    <a:pt x="1296244" y="1813496"/>
                    <a:pt x="1296244" y="1813496"/>
                  </a:cubicBezTo>
                  <a:cubicBezTo>
                    <a:pt x="1293431" y="1813496"/>
                    <a:pt x="1293431" y="1810685"/>
                    <a:pt x="1293431" y="1810685"/>
                  </a:cubicBezTo>
                  <a:cubicBezTo>
                    <a:pt x="1287810" y="1788188"/>
                    <a:pt x="1270939" y="1771320"/>
                    <a:pt x="1248442" y="1765694"/>
                  </a:cubicBezTo>
                  <a:cubicBezTo>
                    <a:pt x="1245632" y="1765694"/>
                    <a:pt x="1245632" y="1762883"/>
                    <a:pt x="1245632" y="1762883"/>
                  </a:cubicBezTo>
                  <a:cubicBezTo>
                    <a:pt x="1245632" y="1760070"/>
                    <a:pt x="1248442" y="1760070"/>
                    <a:pt x="1248442" y="1760070"/>
                  </a:cubicBezTo>
                  <a:cubicBezTo>
                    <a:pt x="1270939" y="1754449"/>
                    <a:pt x="1287810" y="1737576"/>
                    <a:pt x="1296244" y="1712271"/>
                  </a:cubicBezTo>
                  <a:close/>
                  <a:moveTo>
                    <a:pt x="1141593" y="1712271"/>
                  </a:moveTo>
                  <a:cubicBezTo>
                    <a:pt x="1150027" y="1734765"/>
                    <a:pt x="1166898" y="1751636"/>
                    <a:pt x="1189395" y="1760070"/>
                  </a:cubicBezTo>
                  <a:cubicBezTo>
                    <a:pt x="1192206" y="1760070"/>
                    <a:pt x="1192206" y="1762883"/>
                    <a:pt x="1192206" y="1762883"/>
                  </a:cubicBezTo>
                  <a:cubicBezTo>
                    <a:pt x="1192206" y="1765694"/>
                    <a:pt x="1189395" y="1765694"/>
                    <a:pt x="1189395" y="1765694"/>
                  </a:cubicBezTo>
                  <a:cubicBezTo>
                    <a:pt x="1166898" y="1771320"/>
                    <a:pt x="1150027" y="1788188"/>
                    <a:pt x="1144407" y="1810685"/>
                  </a:cubicBezTo>
                  <a:cubicBezTo>
                    <a:pt x="1144407" y="1813496"/>
                    <a:pt x="1141593" y="1813496"/>
                    <a:pt x="1141593" y="1813496"/>
                  </a:cubicBezTo>
                  <a:cubicBezTo>
                    <a:pt x="1138780" y="1813496"/>
                    <a:pt x="1138780" y="1810685"/>
                    <a:pt x="1138780" y="1810685"/>
                  </a:cubicBezTo>
                  <a:cubicBezTo>
                    <a:pt x="1133159" y="1788188"/>
                    <a:pt x="1116288" y="1771320"/>
                    <a:pt x="1093791" y="1765694"/>
                  </a:cubicBezTo>
                  <a:cubicBezTo>
                    <a:pt x="1090981" y="1765694"/>
                    <a:pt x="1090981" y="1762883"/>
                    <a:pt x="1090981" y="1762883"/>
                  </a:cubicBezTo>
                  <a:cubicBezTo>
                    <a:pt x="1090981" y="1760070"/>
                    <a:pt x="1093791" y="1760070"/>
                    <a:pt x="1093791" y="1760070"/>
                  </a:cubicBezTo>
                  <a:cubicBezTo>
                    <a:pt x="1116288" y="1754449"/>
                    <a:pt x="1133159" y="1737576"/>
                    <a:pt x="1141593" y="1712271"/>
                  </a:cubicBezTo>
                  <a:close/>
                  <a:moveTo>
                    <a:pt x="984132" y="1712271"/>
                  </a:moveTo>
                  <a:cubicBezTo>
                    <a:pt x="992566" y="1734765"/>
                    <a:pt x="1009437" y="1751636"/>
                    <a:pt x="1031934" y="1760070"/>
                  </a:cubicBezTo>
                  <a:cubicBezTo>
                    <a:pt x="1034745" y="1760070"/>
                    <a:pt x="1034745" y="1762883"/>
                    <a:pt x="1034745" y="1762883"/>
                  </a:cubicBezTo>
                  <a:cubicBezTo>
                    <a:pt x="1034745" y="1765694"/>
                    <a:pt x="1031934" y="1765694"/>
                    <a:pt x="1031934" y="1765694"/>
                  </a:cubicBezTo>
                  <a:cubicBezTo>
                    <a:pt x="1009437" y="1771320"/>
                    <a:pt x="992566" y="1788188"/>
                    <a:pt x="986946" y="1810685"/>
                  </a:cubicBezTo>
                  <a:cubicBezTo>
                    <a:pt x="986946" y="1813496"/>
                    <a:pt x="984132" y="1813496"/>
                    <a:pt x="984132" y="1813496"/>
                  </a:cubicBezTo>
                  <a:cubicBezTo>
                    <a:pt x="981319" y="1813496"/>
                    <a:pt x="981319" y="1810685"/>
                    <a:pt x="981319" y="1810685"/>
                  </a:cubicBezTo>
                  <a:cubicBezTo>
                    <a:pt x="975698" y="1788188"/>
                    <a:pt x="958827" y="1771320"/>
                    <a:pt x="936330" y="1765694"/>
                  </a:cubicBezTo>
                  <a:cubicBezTo>
                    <a:pt x="933520" y="1765694"/>
                    <a:pt x="933520" y="1762883"/>
                    <a:pt x="933520" y="1762883"/>
                  </a:cubicBezTo>
                  <a:cubicBezTo>
                    <a:pt x="933520" y="1760070"/>
                    <a:pt x="936330" y="1760070"/>
                    <a:pt x="936330" y="1760070"/>
                  </a:cubicBezTo>
                  <a:cubicBezTo>
                    <a:pt x="958827" y="1754449"/>
                    <a:pt x="975698" y="1737576"/>
                    <a:pt x="984132" y="1712271"/>
                  </a:cubicBezTo>
                  <a:close/>
                  <a:moveTo>
                    <a:pt x="829484" y="1712271"/>
                  </a:moveTo>
                  <a:cubicBezTo>
                    <a:pt x="837918" y="1734765"/>
                    <a:pt x="854789" y="1751636"/>
                    <a:pt x="877286" y="1760070"/>
                  </a:cubicBezTo>
                  <a:cubicBezTo>
                    <a:pt x="880097" y="1760070"/>
                    <a:pt x="880097" y="1762883"/>
                    <a:pt x="880097" y="1762883"/>
                  </a:cubicBezTo>
                  <a:cubicBezTo>
                    <a:pt x="880097" y="1765694"/>
                    <a:pt x="877286" y="1765694"/>
                    <a:pt x="877286" y="1765694"/>
                  </a:cubicBezTo>
                  <a:cubicBezTo>
                    <a:pt x="854789" y="1771320"/>
                    <a:pt x="837918" y="1788188"/>
                    <a:pt x="832298" y="1810685"/>
                  </a:cubicBezTo>
                  <a:cubicBezTo>
                    <a:pt x="832298" y="1813496"/>
                    <a:pt x="829484" y="1813496"/>
                    <a:pt x="829484" y="1813496"/>
                  </a:cubicBezTo>
                  <a:cubicBezTo>
                    <a:pt x="826671" y="1813496"/>
                    <a:pt x="826671" y="1810685"/>
                    <a:pt x="826671" y="1810685"/>
                  </a:cubicBezTo>
                  <a:cubicBezTo>
                    <a:pt x="821050" y="1788188"/>
                    <a:pt x="804179" y="1771320"/>
                    <a:pt x="781682" y="1765694"/>
                  </a:cubicBezTo>
                  <a:cubicBezTo>
                    <a:pt x="778872" y="1765694"/>
                    <a:pt x="778872" y="1762883"/>
                    <a:pt x="778872" y="1762883"/>
                  </a:cubicBezTo>
                  <a:cubicBezTo>
                    <a:pt x="778872" y="1760070"/>
                    <a:pt x="781682" y="1760070"/>
                    <a:pt x="781682" y="1760070"/>
                  </a:cubicBezTo>
                  <a:cubicBezTo>
                    <a:pt x="804179" y="1754449"/>
                    <a:pt x="821050" y="1737576"/>
                    <a:pt x="829484" y="1712271"/>
                  </a:cubicBezTo>
                  <a:close/>
                  <a:moveTo>
                    <a:pt x="674833" y="1712271"/>
                  </a:moveTo>
                  <a:cubicBezTo>
                    <a:pt x="683267" y="1734765"/>
                    <a:pt x="700138" y="1751636"/>
                    <a:pt x="722635" y="1760070"/>
                  </a:cubicBezTo>
                  <a:cubicBezTo>
                    <a:pt x="725446" y="1760070"/>
                    <a:pt x="725446" y="1762883"/>
                    <a:pt x="725446" y="1762883"/>
                  </a:cubicBezTo>
                  <a:cubicBezTo>
                    <a:pt x="725446" y="1765694"/>
                    <a:pt x="722635" y="1765694"/>
                    <a:pt x="722635" y="1765694"/>
                  </a:cubicBezTo>
                  <a:cubicBezTo>
                    <a:pt x="700138" y="1771320"/>
                    <a:pt x="683267" y="1788188"/>
                    <a:pt x="677647" y="1810685"/>
                  </a:cubicBezTo>
                  <a:cubicBezTo>
                    <a:pt x="677647" y="1813496"/>
                    <a:pt x="674833" y="1813496"/>
                    <a:pt x="674833" y="1813496"/>
                  </a:cubicBezTo>
                  <a:cubicBezTo>
                    <a:pt x="672020" y="1813496"/>
                    <a:pt x="672020" y="1810685"/>
                    <a:pt x="672020" y="1810685"/>
                  </a:cubicBezTo>
                  <a:cubicBezTo>
                    <a:pt x="666399" y="1788188"/>
                    <a:pt x="649528" y="1771320"/>
                    <a:pt x="627031" y="1765694"/>
                  </a:cubicBezTo>
                  <a:cubicBezTo>
                    <a:pt x="624221" y="1765694"/>
                    <a:pt x="624221" y="1762883"/>
                    <a:pt x="624221" y="1762883"/>
                  </a:cubicBezTo>
                  <a:cubicBezTo>
                    <a:pt x="624221" y="1760070"/>
                    <a:pt x="627031" y="1760070"/>
                    <a:pt x="627031" y="1760070"/>
                  </a:cubicBezTo>
                  <a:cubicBezTo>
                    <a:pt x="649528" y="1754449"/>
                    <a:pt x="666399" y="1737576"/>
                    <a:pt x="674833" y="1712271"/>
                  </a:cubicBezTo>
                  <a:close/>
                  <a:moveTo>
                    <a:pt x="517372" y="1712271"/>
                  </a:moveTo>
                  <a:cubicBezTo>
                    <a:pt x="525806" y="1734765"/>
                    <a:pt x="542677" y="1751636"/>
                    <a:pt x="565174" y="1760070"/>
                  </a:cubicBezTo>
                  <a:cubicBezTo>
                    <a:pt x="567985" y="1760070"/>
                    <a:pt x="567985" y="1762883"/>
                    <a:pt x="567985" y="1762883"/>
                  </a:cubicBezTo>
                  <a:cubicBezTo>
                    <a:pt x="567985" y="1765694"/>
                    <a:pt x="565174" y="1765694"/>
                    <a:pt x="565174" y="1765694"/>
                  </a:cubicBezTo>
                  <a:cubicBezTo>
                    <a:pt x="542677" y="1771320"/>
                    <a:pt x="525806" y="1788188"/>
                    <a:pt x="520183" y="1810685"/>
                  </a:cubicBezTo>
                  <a:cubicBezTo>
                    <a:pt x="520183" y="1813496"/>
                    <a:pt x="517372" y="1813496"/>
                    <a:pt x="517372" y="1813496"/>
                  </a:cubicBezTo>
                  <a:cubicBezTo>
                    <a:pt x="514559" y="1813496"/>
                    <a:pt x="514559" y="1810685"/>
                    <a:pt x="514559" y="1810685"/>
                  </a:cubicBezTo>
                  <a:cubicBezTo>
                    <a:pt x="508938" y="1788188"/>
                    <a:pt x="492065" y="1771320"/>
                    <a:pt x="469570" y="1765694"/>
                  </a:cubicBezTo>
                  <a:cubicBezTo>
                    <a:pt x="466760" y="1765694"/>
                    <a:pt x="466760" y="1762883"/>
                    <a:pt x="466760" y="1762883"/>
                  </a:cubicBezTo>
                  <a:cubicBezTo>
                    <a:pt x="466760" y="1760070"/>
                    <a:pt x="469570" y="1760070"/>
                    <a:pt x="469570" y="1760070"/>
                  </a:cubicBezTo>
                  <a:cubicBezTo>
                    <a:pt x="492065" y="1754449"/>
                    <a:pt x="508938" y="1737576"/>
                    <a:pt x="517372" y="1712271"/>
                  </a:cubicBezTo>
                  <a:close/>
                  <a:moveTo>
                    <a:pt x="362724" y="1712271"/>
                  </a:moveTo>
                  <a:cubicBezTo>
                    <a:pt x="371158" y="1734765"/>
                    <a:pt x="388029" y="1751636"/>
                    <a:pt x="410526" y="1760070"/>
                  </a:cubicBezTo>
                  <a:cubicBezTo>
                    <a:pt x="413337" y="1760070"/>
                    <a:pt x="413337" y="1762883"/>
                    <a:pt x="413337" y="1762883"/>
                  </a:cubicBezTo>
                  <a:cubicBezTo>
                    <a:pt x="413337" y="1765694"/>
                    <a:pt x="410526" y="1765694"/>
                    <a:pt x="410526" y="1765694"/>
                  </a:cubicBezTo>
                  <a:cubicBezTo>
                    <a:pt x="388029" y="1771320"/>
                    <a:pt x="371158" y="1788188"/>
                    <a:pt x="365535" y="1810685"/>
                  </a:cubicBezTo>
                  <a:cubicBezTo>
                    <a:pt x="365535" y="1813496"/>
                    <a:pt x="362724" y="1813496"/>
                    <a:pt x="362724" y="1813496"/>
                  </a:cubicBezTo>
                  <a:cubicBezTo>
                    <a:pt x="359911" y="1813496"/>
                    <a:pt x="359911" y="1810685"/>
                    <a:pt x="359911" y="1810685"/>
                  </a:cubicBezTo>
                  <a:cubicBezTo>
                    <a:pt x="354290" y="1788188"/>
                    <a:pt x="337417" y="1771320"/>
                    <a:pt x="314922" y="1765694"/>
                  </a:cubicBezTo>
                  <a:cubicBezTo>
                    <a:pt x="312112" y="1765694"/>
                    <a:pt x="312112" y="1762883"/>
                    <a:pt x="312112" y="1762883"/>
                  </a:cubicBezTo>
                  <a:cubicBezTo>
                    <a:pt x="312112" y="1760070"/>
                    <a:pt x="314922" y="1760070"/>
                    <a:pt x="314922" y="1760070"/>
                  </a:cubicBezTo>
                  <a:cubicBezTo>
                    <a:pt x="337417" y="1754449"/>
                    <a:pt x="354290" y="1737576"/>
                    <a:pt x="362724" y="1712271"/>
                  </a:cubicBezTo>
                  <a:close/>
                  <a:moveTo>
                    <a:pt x="208073" y="1712271"/>
                  </a:moveTo>
                  <a:cubicBezTo>
                    <a:pt x="216507" y="1734765"/>
                    <a:pt x="233378" y="1751636"/>
                    <a:pt x="255875" y="1760070"/>
                  </a:cubicBezTo>
                  <a:cubicBezTo>
                    <a:pt x="258686" y="1760070"/>
                    <a:pt x="258686" y="1762883"/>
                    <a:pt x="258686" y="1762883"/>
                  </a:cubicBezTo>
                  <a:cubicBezTo>
                    <a:pt x="258686" y="1765694"/>
                    <a:pt x="255875" y="1765694"/>
                    <a:pt x="255875" y="1765694"/>
                  </a:cubicBezTo>
                  <a:cubicBezTo>
                    <a:pt x="233378" y="1771320"/>
                    <a:pt x="216507" y="1788188"/>
                    <a:pt x="210884" y="1810685"/>
                  </a:cubicBezTo>
                  <a:cubicBezTo>
                    <a:pt x="210884" y="1813496"/>
                    <a:pt x="208073" y="1813496"/>
                    <a:pt x="208073" y="1813496"/>
                  </a:cubicBezTo>
                  <a:cubicBezTo>
                    <a:pt x="205260" y="1813496"/>
                    <a:pt x="205260" y="1810685"/>
                    <a:pt x="205260" y="1810685"/>
                  </a:cubicBezTo>
                  <a:cubicBezTo>
                    <a:pt x="199639" y="1788188"/>
                    <a:pt x="182766" y="1771320"/>
                    <a:pt x="160271" y="1765694"/>
                  </a:cubicBezTo>
                  <a:cubicBezTo>
                    <a:pt x="157461" y="1765694"/>
                    <a:pt x="157461" y="1762883"/>
                    <a:pt x="157461" y="1762883"/>
                  </a:cubicBezTo>
                  <a:cubicBezTo>
                    <a:pt x="157461" y="1760070"/>
                    <a:pt x="160271" y="1760070"/>
                    <a:pt x="160271" y="1760070"/>
                  </a:cubicBezTo>
                  <a:cubicBezTo>
                    <a:pt x="182766" y="1754449"/>
                    <a:pt x="199639" y="1737576"/>
                    <a:pt x="208073" y="1712271"/>
                  </a:cubicBezTo>
                  <a:close/>
                  <a:moveTo>
                    <a:pt x="50612" y="1712271"/>
                  </a:moveTo>
                  <a:cubicBezTo>
                    <a:pt x="59049" y="1734765"/>
                    <a:pt x="75920" y="1751636"/>
                    <a:pt x="98414" y="1760070"/>
                  </a:cubicBezTo>
                  <a:cubicBezTo>
                    <a:pt x="101225" y="1760070"/>
                    <a:pt x="101225" y="1762883"/>
                    <a:pt x="101225" y="1762883"/>
                  </a:cubicBezTo>
                  <a:cubicBezTo>
                    <a:pt x="101225" y="1765694"/>
                    <a:pt x="98414" y="1765694"/>
                    <a:pt x="98414" y="1765694"/>
                  </a:cubicBezTo>
                  <a:cubicBezTo>
                    <a:pt x="75920" y="1771320"/>
                    <a:pt x="59049" y="1788188"/>
                    <a:pt x="53426" y="1810685"/>
                  </a:cubicBezTo>
                  <a:cubicBezTo>
                    <a:pt x="53426" y="1813496"/>
                    <a:pt x="50612" y="1813496"/>
                    <a:pt x="50612" y="1813496"/>
                  </a:cubicBezTo>
                  <a:cubicBezTo>
                    <a:pt x="47802" y="1813496"/>
                    <a:pt x="47802" y="1810685"/>
                    <a:pt x="47802" y="1810685"/>
                  </a:cubicBezTo>
                  <a:cubicBezTo>
                    <a:pt x="42178" y="1788188"/>
                    <a:pt x="25307" y="1771320"/>
                    <a:pt x="2813" y="1765694"/>
                  </a:cubicBezTo>
                  <a:cubicBezTo>
                    <a:pt x="0" y="1765694"/>
                    <a:pt x="0" y="1762883"/>
                    <a:pt x="0" y="1762883"/>
                  </a:cubicBezTo>
                  <a:cubicBezTo>
                    <a:pt x="0" y="1760070"/>
                    <a:pt x="2813" y="1760070"/>
                    <a:pt x="2813" y="1760070"/>
                  </a:cubicBezTo>
                  <a:cubicBezTo>
                    <a:pt x="25307" y="1754449"/>
                    <a:pt x="42178" y="1737576"/>
                    <a:pt x="50612" y="1712271"/>
                  </a:cubicBezTo>
                  <a:close/>
                  <a:moveTo>
                    <a:pt x="5184973" y="1554810"/>
                  </a:moveTo>
                  <a:cubicBezTo>
                    <a:pt x="5193410" y="1580115"/>
                    <a:pt x="5210281" y="1596988"/>
                    <a:pt x="5232776" y="1602612"/>
                  </a:cubicBezTo>
                  <a:cubicBezTo>
                    <a:pt x="5235586" y="1602612"/>
                    <a:pt x="5235586" y="1605422"/>
                    <a:pt x="5235586" y="1605422"/>
                  </a:cubicBezTo>
                  <a:cubicBezTo>
                    <a:pt x="5235586" y="1608233"/>
                    <a:pt x="5232776" y="1608233"/>
                    <a:pt x="5232776" y="1608233"/>
                  </a:cubicBezTo>
                  <a:cubicBezTo>
                    <a:pt x="5210281" y="1613859"/>
                    <a:pt x="5193410" y="1630730"/>
                    <a:pt x="5187787" y="1653224"/>
                  </a:cubicBezTo>
                  <a:cubicBezTo>
                    <a:pt x="5187787" y="1656035"/>
                    <a:pt x="5184973" y="1656035"/>
                    <a:pt x="5184973" y="1656035"/>
                  </a:cubicBezTo>
                  <a:cubicBezTo>
                    <a:pt x="5182163" y="1656035"/>
                    <a:pt x="5182163" y="1653224"/>
                    <a:pt x="5182163" y="1653224"/>
                  </a:cubicBezTo>
                  <a:cubicBezTo>
                    <a:pt x="5176540" y="1630730"/>
                    <a:pt x="5159669" y="1613859"/>
                    <a:pt x="5137174" y="1608233"/>
                  </a:cubicBezTo>
                  <a:cubicBezTo>
                    <a:pt x="5134361" y="1608233"/>
                    <a:pt x="5134361" y="1605422"/>
                    <a:pt x="5134361" y="1605422"/>
                  </a:cubicBezTo>
                  <a:cubicBezTo>
                    <a:pt x="5134361" y="1602612"/>
                    <a:pt x="5137174" y="1602612"/>
                    <a:pt x="5137174" y="1602612"/>
                  </a:cubicBezTo>
                  <a:cubicBezTo>
                    <a:pt x="5159669" y="1596988"/>
                    <a:pt x="5176540" y="1580115"/>
                    <a:pt x="5184973" y="1554810"/>
                  </a:cubicBezTo>
                  <a:close/>
                  <a:moveTo>
                    <a:pt x="5030325" y="1554810"/>
                  </a:moveTo>
                  <a:cubicBezTo>
                    <a:pt x="5035949" y="1580115"/>
                    <a:pt x="5055630" y="1596988"/>
                    <a:pt x="5078128" y="1602612"/>
                  </a:cubicBezTo>
                  <a:cubicBezTo>
                    <a:pt x="5080938" y="1602612"/>
                    <a:pt x="5080938" y="1605422"/>
                    <a:pt x="5080938" y="1605422"/>
                  </a:cubicBezTo>
                  <a:cubicBezTo>
                    <a:pt x="5080938" y="1608233"/>
                    <a:pt x="5078128" y="1608233"/>
                    <a:pt x="5078128" y="1608233"/>
                  </a:cubicBezTo>
                  <a:cubicBezTo>
                    <a:pt x="5055630" y="1613859"/>
                    <a:pt x="5038759" y="1630730"/>
                    <a:pt x="5033136" y="1653224"/>
                  </a:cubicBezTo>
                  <a:cubicBezTo>
                    <a:pt x="5033136" y="1656035"/>
                    <a:pt x="5030325" y="1656035"/>
                    <a:pt x="5030325" y="1656035"/>
                  </a:cubicBezTo>
                  <a:cubicBezTo>
                    <a:pt x="5027512" y="1656035"/>
                    <a:pt x="5027512" y="1653224"/>
                    <a:pt x="5027512" y="1653224"/>
                  </a:cubicBezTo>
                  <a:cubicBezTo>
                    <a:pt x="5021892" y="1630730"/>
                    <a:pt x="5005018" y="1613859"/>
                    <a:pt x="4982523" y="1608233"/>
                  </a:cubicBezTo>
                  <a:cubicBezTo>
                    <a:pt x="4979713" y="1608233"/>
                    <a:pt x="4979713" y="1605422"/>
                    <a:pt x="4979713" y="1605422"/>
                  </a:cubicBezTo>
                  <a:cubicBezTo>
                    <a:pt x="4979713" y="1602612"/>
                    <a:pt x="4982523" y="1602612"/>
                    <a:pt x="4982523" y="1602612"/>
                  </a:cubicBezTo>
                  <a:cubicBezTo>
                    <a:pt x="5005018" y="1596988"/>
                    <a:pt x="5021892" y="1580115"/>
                    <a:pt x="5030325" y="1554810"/>
                  </a:cubicBezTo>
                  <a:close/>
                  <a:moveTo>
                    <a:pt x="4872861" y="1554810"/>
                  </a:moveTo>
                  <a:cubicBezTo>
                    <a:pt x="4881298" y="1580115"/>
                    <a:pt x="4898166" y="1596988"/>
                    <a:pt x="4920664" y="1602612"/>
                  </a:cubicBezTo>
                  <a:cubicBezTo>
                    <a:pt x="4923474" y="1602612"/>
                    <a:pt x="4923474" y="1605422"/>
                    <a:pt x="4923474" y="1605422"/>
                  </a:cubicBezTo>
                  <a:cubicBezTo>
                    <a:pt x="4923474" y="1608233"/>
                    <a:pt x="4920664" y="1608233"/>
                    <a:pt x="4920664" y="1608233"/>
                  </a:cubicBezTo>
                  <a:cubicBezTo>
                    <a:pt x="4898166" y="1613859"/>
                    <a:pt x="4881298" y="1630730"/>
                    <a:pt x="4875675" y="1653224"/>
                  </a:cubicBezTo>
                  <a:cubicBezTo>
                    <a:pt x="4875675" y="1656035"/>
                    <a:pt x="4872861" y="1656035"/>
                    <a:pt x="4872861" y="1656035"/>
                  </a:cubicBezTo>
                  <a:cubicBezTo>
                    <a:pt x="4870048" y="1656035"/>
                    <a:pt x="4870048" y="1653224"/>
                    <a:pt x="4870048" y="1653224"/>
                  </a:cubicBezTo>
                  <a:cubicBezTo>
                    <a:pt x="4864428" y="1630730"/>
                    <a:pt x="4847557" y="1613859"/>
                    <a:pt x="4825062" y="1608233"/>
                  </a:cubicBezTo>
                  <a:cubicBezTo>
                    <a:pt x="4822249" y="1608233"/>
                    <a:pt x="4822249" y="1605422"/>
                    <a:pt x="4822249" y="1605422"/>
                  </a:cubicBezTo>
                  <a:cubicBezTo>
                    <a:pt x="4822249" y="1602612"/>
                    <a:pt x="4825062" y="1602612"/>
                    <a:pt x="4825062" y="1602612"/>
                  </a:cubicBezTo>
                  <a:cubicBezTo>
                    <a:pt x="4847557" y="1596988"/>
                    <a:pt x="4864428" y="1580115"/>
                    <a:pt x="4872861" y="1554810"/>
                  </a:cubicBezTo>
                  <a:close/>
                  <a:moveTo>
                    <a:pt x="4718213" y="1554810"/>
                  </a:moveTo>
                  <a:cubicBezTo>
                    <a:pt x="4726650" y="1580115"/>
                    <a:pt x="4743518" y="1596988"/>
                    <a:pt x="4766016" y="1602612"/>
                  </a:cubicBezTo>
                  <a:cubicBezTo>
                    <a:pt x="4768826" y="1602612"/>
                    <a:pt x="4768826" y="1605422"/>
                    <a:pt x="4768826" y="1605422"/>
                  </a:cubicBezTo>
                  <a:cubicBezTo>
                    <a:pt x="4768826" y="1608233"/>
                    <a:pt x="4766016" y="1608233"/>
                    <a:pt x="4766016" y="1608233"/>
                  </a:cubicBezTo>
                  <a:cubicBezTo>
                    <a:pt x="4743518" y="1613859"/>
                    <a:pt x="4726650" y="1630730"/>
                    <a:pt x="4721027" y="1653224"/>
                  </a:cubicBezTo>
                  <a:cubicBezTo>
                    <a:pt x="4721027" y="1656035"/>
                    <a:pt x="4718213" y="1656035"/>
                    <a:pt x="4718213" y="1656035"/>
                  </a:cubicBezTo>
                  <a:cubicBezTo>
                    <a:pt x="4715400" y="1656035"/>
                    <a:pt x="4715400" y="1653224"/>
                    <a:pt x="4715400" y="1653224"/>
                  </a:cubicBezTo>
                  <a:cubicBezTo>
                    <a:pt x="4709780" y="1630730"/>
                    <a:pt x="4692909" y="1613859"/>
                    <a:pt x="4670414" y="1608233"/>
                  </a:cubicBezTo>
                  <a:cubicBezTo>
                    <a:pt x="4667601" y="1608233"/>
                    <a:pt x="4667601" y="1605422"/>
                    <a:pt x="4667601" y="1605422"/>
                  </a:cubicBezTo>
                  <a:cubicBezTo>
                    <a:pt x="4667601" y="1602612"/>
                    <a:pt x="4670414" y="1602612"/>
                    <a:pt x="4670414" y="1602612"/>
                  </a:cubicBezTo>
                  <a:cubicBezTo>
                    <a:pt x="4692909" y="1596988"/>
                    <a:pt x="4709780" y="1580115"/>
                    <a:pt x="4718213" y="1554810"/>
                  </a:cubicBezTo>
                  <a:close/>
                  <a:moveTo>
                    <a:pt x="4563563" y="1554810"/>
                  </a:moveTo>
                  <a:cubicBezTo>
                    <a:pt x="4571999" y="1580115"/>
                    <a:pt x="4588867" y="1596988"/>
                    <a:pt x="4611365" y="1602612"/>
                  </a:cubicBezTo>
                  <a:cubicBezTo>
                    <a:pt x="4614175" y="1602612"/>
                    <a:pt x="4614175" y="1605422"/>
                    <a:pt x="4614175" y="1605422"/>
                  </a:cubicBezTo>
                  <a:cubicBezTo>
                    <a:pt x="4614175" y="1608233"/>
                    <a:pt x="4611365" y="1608233"/>
                    <a:pt x="4611365" y="1608233"/>
                  </a:cubicBezTo>
                  <a:cubicBezTo>
                    <a:pt x="4588867" y="1613859"/>
                    <a:pt x="4571999" y="1630730"/>
                    <a:pt x="4566376" y="1653224"/>
                  </a:cubicBezTo>
                  <a:cubicBezTo>
                    <a:pt x="4566376" y="1656035"/>
                    <a:pt x="4563563" y="1656035"/>
                    <a:pt x="4563563" y="1656035"/>
                  </a:cubicBezTo>
                  <a:cubicBezTo>
                    <a:pt x="4560749" y="1656035"/>
                    <a:pt x="4560749" y="1653224"/>
                    <a:pt x="4560749" y="1653224"/>
                  </a:cubicBezTo>
                  <a:cubicBezTo>
                    <a:pt x="4555129" y="1630730"/>
                    <a:pt x="4538258" y="1613859"/>
                    <a:pt x="4515763" y="1608233"/>
                  </a:cubicBezTo>
                  <a:cubicBezTo>
                    <a:pt x="4512950" y="1608233"/>
                    <a:pt x="4512950" y="1605422"/>
                    <a:pt x="4512950" y="1605422"/>
                  </a:cubicBezTo>
                  <a:cubicBezTo>
                    <a:pt x="4512950" y="1602612"/>
                    <a:pt x="4515763" y="1602612"/>
                    <a:pt x="4515763" y="1602612"/>
                  </a:cubicBezTo>
                  <a:cubicBezTo>
                    <a:pt x="4538258" y="1596988"/>
                    <a:pt x="4555129" y="1580115"/>
                    <a:pt x="4563563" y="1554810"/>
                  </a:cubicBezTo>
                  <a:close/>
                  <a:moveTo>
                    <a:pt x="4406104" y="1554810"/>
                  </a:moveTo>
                  <a:cubicBezTo>
                    <a:pt x="4414538" y="1580115"/>
                    <a:pt x="4431409" y="1596988"/>
                    <a:pt x="4453907" y="1602612"/>
                  </a:cubicBezTo>
                  <a:cubicBezTo>
                    <a:pt x="4456717" y="1602612"/>
                    <a:pt x="4456717" y="1605422"/>
                    <a:pt x="4456717" y="1605422"/>
                  </a:cubicBezTo>
                  <a:cubicBezTo>
                    <a:pt x="4456717" y="1608233"/>
                    <a:pt x="4453907" y="1608233"/>
                    <a:pt x="4453907" y="1608233"/>
                  </a:cubicBezTo>
                  <a:cubicBezTo>
                    <a:pt x="4431409" y="1613859"/>
                    <a:pt x="4414538" y="1630730"/>
                    <a:pt x="4408915" y="1653224"/>
                  </a:cubicBezTo>
                  <a:cubicBezTo>
                    <a:pt x="4408915" y="1656035"/>
                    <a:pt x="4406104" y="1656035"/>
                    <a:pt x="4406104" y="1656035"/>
                  </a:cubicBezTo>
                  <a:cubicBezTo>
                    <a:pt x="4403291" y="1656035"/>
                    <a:pt x="4403291" y="1653224"/>
                    <a:pt x="4403291" y="1653224"/>
                  </a:cubicBezTo>
                  <a:cubicBezTo>
                    <a:pt x="4397671" y="1630730"/>
                    <a:pt x="4380797" y="1613859"/>
                    <a:pt x="4358302" y="1608233"/>
                  </a:cubicBezTo>
                  <a:cubicBezTo>
                    <a:pt x="4355492" y="1608233"/>
                    <a:pt x="4355492" y="1605422"/>
                    <a:pt x="4355492" y="1605422"/>
                  </a:cubicBezTo>
                  <a:cubicBezTo>
                    <a:pt x="4355492" y="1602612"/>
                    <a:pt x="4358302" y="1602612"/>
                    <a:pt x="4358302" y="1602612"/>
                  </a:cubicBezTo>
                  <a:cubicBezTo>
                    <a:pt x="4380797" y="1596988"/>
                    <a:pt x="4397671" y="1580115"/>
                    <a:pt x="4406104" y="1554810"/>
                  </a:cubicBezTo>
                  <a:close/>
                  <a:moveTo>
                    <a:pt x="4251453" y="1554810"/>
                  </a:moveTo>
                  <a:cubicBezTo>
                    <a:pt x="4259887" y="1580115"/>
                    <a:pt x="4276758" y="1596988"/>
                    <a:pt x="4299256" y="1602612"/>
                  </a:cubicBezTo>
                  <a:cubicBezTo>
                    <a:pt x="4302066" y="1602612"/>
                    <a:pt x="4302066" y="1605422"/>
                    <a:pt x="4302066" y="1605422"/>
                  </a:cubicBezTo>
                  <a:cubicBezTo>
                    <a:pt x="4302066" y="1608233"/>
                    <a:pt x="4299256" y="1608233"/>
                    <a:pt x="4299256" y="1608233"/>
                  </a:cubicBezTo>
                  <a:cubicBezTo>
                    <a:pt x="4276758" y="1613859"/>
                    <a:pt x="4259887" y="1630730"/>
                    <a:pt x="4254264" y="1653224"/>
                  </a:cubicBezTo>
                  <a:cubicBezTo>
                    <a:pt x="4254264" y="1656035"/>
                    <a:pt x="4251453" y="1656035"/>
                    <a:pt x="4251453" y="1656035"/>
                  </a:cubicBezTo>
                  <a:cubicBezTo>
                    <a:pt x="4248640" y="1656035"/>
                    <a:pt x="4248640" y="1653224"/>
                    <a:pt x="4248640" y="1653224"/>
                  </a:cubicBezTo>
                  <a:cubicBezTo>
                    <a:pt x="4243020" y="1630730"/>
                    <a:pt x="4226146" y="1613859"/>
                    <a:pt x="4203651" y="1608233"/>
                  </a:cubicBezTo>
                  <a:cubicBezTo>
                    <a:pt x="4200841" y="1608233"/>
                    <a:pt x="4200841" y="1605422"/>
                    <a:pt x="4200841" y="1605422"/>
                  </a:cubicBezTo>
                  <a:cubicBezTo>
                    <a:pt x="4200841" y="1602612"/>
                    <a:pt x="4203651" y="1602612"/>
                    <a:pt x="4203651" y="1602612"/>
                  </a:cubicBezTo>
                  <a:cubicBezTo>
                    <a:pt x="4226146" y="1596988"/>
                    <a:pt x="4243020" y="1580115"/>
                    <a:pt x="4251453" y="1554810"/>
                  </a:cubicBezTo>
                  <a:close/>
                  <a:moveTo>
                    <a:pt x="4096805" y="1554810"/>
                  </a:moveTo>
                  <a:cubicBezTo>
                    <a:pt x="4105239" y="1580115"/>
                    <a:pt x="4122110" y="1596988"/>
                    <a:pt x="4144608" y="1602612"/>
                  </a:cubicBezTo>
                  <a:cubicBezTo>
                    <a:pt x="4147418" y="1602612"/>
                    <a:pt x="4147418" y="1605422"/>
                    <a:pt x="4147418" y="1605422"/>
                  </a:cubicBezTo>
                  <a:cubicBezTo>
                    <a:pt x="4147418" y="1608233"/>
                    <a:pt x="4144608" y="1608233"/>
                    <a:pt x="4144608" y="1608233"/>
                  </a:cubicBezTo>
                  <a:cubicBezTo>
                    <a:pt x="4122110" y="1613859"/>
                    <a:pt x="4105239" y="1630730"/>
                    <a:pt x="4099616" y="1653224"/>
                  </a:cubicBezTo>
                  <a:cubicBezTo>
                    <a:pt x="4099616" y="1656035"/>
                    <a:pt x="4096805" y="1656035"/>
                    <a:pt x="4096805" y="1656035"/>
                  </a:cubicBezTo>
                  <a:cubicBezTo>
                    <a:pt x="4093992" y="1656035"/>
                    <a:pt x="4093992" y="1653224"/>
                    <a:pt x="4093992" y="1653224"/>
                  </a:cubicBezTo>
                  <a:cubicBezTo>
                    <a:pt x="4088372" y="1630730"/>
                    <a:pt x="4071498" y="1613859"/>
                    <a:pt x="4049003" y="1608233"/>
                  </a:cubicBezTo>
                  <a:cubicBezTo>
                    <a:pt x="4046193" y="1608233"/>
                    <a:pt x="4046193" y="1605422"/>
                    <a:pt x="4046193" y="1605422"/>
                  </a:cubicBezTo>
                  <a:cubicBezTo>
                    <a:pt x="4046193" y="1602612"/>
                    <a:pt x="4049003" y="1602612"/>
                    <a:pt x="4049003" y="1602612"/>
                  </a:cubicBezTo>
                  <a:cubicBezTo>
                    <a:pt x="4071498" y="1596988"/>
                    <a:pt x="4088372" y="1580115"/>
                    <a:pt x="4096805" y="1554810"/>
                  </a:cubicBezTo>
                  <a:close/>
                  <a:moveTo>
                    <a:pt x="3939345" y="1554810"/>
                  </a:moveTo>
                  <a:cubicBezTo>
                    <a:pt x="3947781" y="1580115"/>
                    <a:pt x="3964649" y="1596988"/>
                    <a:pt x="3987147" y="1602612"/>
                  </a:cubicBezTo>
                  <a:cubicBezTo>
                    <a:pt x="3989957" y="1602612"/>
                    <a:pt x="3989957" y="1605422"/>
                    <a:pt x="3989957" y="1605422"/>
                  </a:cubicBezTo>
                  <a:cubicBezTo>
                    <a:pt x="3989957" y="1608233"/>
                    <a:pt x="3987147" y="1608233"/>
                    <a:pt x="3987147" y="1608233"/>
                  </a:cubicBezTo>
                  <a:cubicBezTo>
                    <a:pt x="3964649" y="1613859"/>
                    <a:pt x="3947781" y="1630730"/>
                    <a:pt x="3942155" y="1653224"/>
                  </a:cubicBezTo>
                  <a:cubicBezTo>
                    <a:pt x="3942155" y="1656035"/>
                    <a:pt x="3939345" y="1656035"/>
                    <a:pt x="3939345" y="1656035"/>
                  </a:cubicBezTo>
                  <a:cubicBezTo>
                    <a:pt x="3936531" y="1656035"/>
                    <a:pt x="3936531" y="1653224"/>
                    <a:pt x="3936531" y="1653224"/>
                  </a:cubicBezTo>
                  <a:cubicBezTo>
                    <a:pt x="3930911" y="1630730"/>
                    <a:pt x="3914037" y="1613859"/>
                    <a:pt x="3891545" y="1608233"/>
                  </a:cubicBezTo>
                  <a:cubicBezTo>
                    <a:pt x="3888732" y="1608233"/>
                    <a:pt x="3888732" y="1605422"/>
                    <a:pt x="3888732" y="1605422"/>
                  </a:cubicBezTo>
                  <a:cubicBezTo>
                    <a:pt x="3888732" y="1602612"/>
                    <a:pt x="3891545" y="1602612"/>
                    <a:pt x="3891545" y="1602612"/>
                  </a:cubicBezTo>
                  <a:cubicBezTo>
                    <a:pt x="3914037" y="1596988"/>
                    <a:pt x="3930911" y="1580115"/>
                    <a:pt x="3939345" y="1554810"/>
                  </a:cubicBezTo>
                  <a:close/>
                  <a:moveTo>
                    <a:pt x="3784693" y="1554810"/>
                  </a:moveTo>
                  <a:cubicBezTo>
                    <a:pt x="3793130" y="1580115"/>
                    <a:pt x="3809998" y="1596988"/>
                    <a:pt x="3832496" y="1602612"/>
                  </a:cubicBezTo>
                  <a:cubicBezTo>
                    <a:pt x="3835306" y="1602612"/>
                    <a:pt x="3835306" y="1605422"/>
                    <a:pt x="3835306" y="1605422"/>
                  </a:cubicBezTo>
                  <a:cubicBezTo>
                    <a:pt x="3835306" y="1608233"/>
                    <a:pt x="3832496" y="1608233"/>
                    <a:pt x="3832496" y="1608233"/>
                  </a:cubicBezTo>
                  <a:cubicBezTo>
                    <a:pt x="3809998" y="1613859"/>
                    <a:pt x="3793130" y="1630730"/>
                    <a:pt x="3787504" y="1653224"/>
                  </a:cubicBezTo>
                  <a:cubicBezTo>
                    <a:pt x="3787504" y="1656035"/>
                    <a:pt x="3784693" y="1656035"/>
                    <a:pt x="3784693" y="1656035"/>
                  </a:cubicBezTo>
                  <a:cubicBezTo>
                    <a:pt x="3781880" y="1656035"/>
                    <a:pt x="3781880" y="1653224"/>
                    <a:pt x="3781880" y="1653224"/>
                  </a:cubicBezTo>
                  <a:cubicBezTo>
                    <a:pt x="3776260" y="1630730"/>
                    <a:pt x="3759386" y="1613859"/>
                    <a:pt x="3736894" y="1608233"/>
                  </a:cubicBezTo>
                  <a:cubicBezTo>
                    <a:pt x="3734081" y="1608233"/>
                    <a:pt x="3734081" y="1605422"/>
                    <a:pt x="3734081" y="1605422"/>
                  </a:cubicBezTo>
                  <a:cubicBezTo>
                    <a:pt x="3734081" y="1602612"/>
                    <a:pt x="3736894" y="1602612"/>
                    <a:pt x="3736894" y="1602612"/>
                  </a:cubicBezTo>
                  <a:cubicBezTo>
                    <a:pt x="3759386" y="1596988"/>
                    <a:pt x="3776260" y="1580115"/>
                    <a:pt x="3784693" y="1554810"/>
                  </a:cubicBezTo>
                  <a:close/>
                  <a:moveTo>
                    <a:pt x="3630045" y="1554810"/>
                  </a:moveTo>
                  <a:cubicBezTo>
                    <a:pt x="3638482" y="1580115"/>
                    <a:pt x="3655350" y="1596988"/>
                    <a:pt x="3677848" y="1602612"/>
                  </a:cubicBezTo>
                  <a:cubicBezTo>
                    <a:pt x="3680658" y="1602612"/>
                    <a:pt x="3680658" y="1605422"/>
                    <a:pt x="3680658" y="1605422"/>
                  </a:cubicBezTo>
                  <a:cubicBezTo>
                    <a:pt x="3680658" y="1608233"/>
                    <a:pt x="3677848" y="1608233"/>
                    <a:pt x="3677848" y="1608233"/>
                  </a:cubicBezTo>
                  <a:cubicBezTo>
                    <a:pt x="3655350" y="1613859"/>
                    <a:pt x="3638482" y="1630730"/>
                    <a:pt x="3632856" y="1653224"/>
                  </a:cubicBezTo>
                  <a:cubicBezTo>
                    <a:pt x="3632856" y="1656035"/>
                    <a:pt x="3630045" y="1656035"/>
                    <a:pt x="3630045" y="1656035"/>
                  </a:cubicBezTo>
                  <a:cubicBezTo>
                    <a:pt x="3627232" y="1656035"/>
                    <a:pt x="3627232" y="1653224"/>
                    <a:pt x="3627232" y="1653224"/>
                  </a:cubicBezTo>
                  <a:cubicBezTo>
                    <a:pt x="3621612" y="1630730"/>
                    <a:pt x="3604738" y="1613859"/>
                    <a:pt x="3582246" y="1608233"/>
                  </a:cubicBezTo>
                  <a:cubicBezTo>
                    <a:pt x="3579433" y="1608233"/>
                    <a:pt x="3579433" y="1605422"/>
                    <a:pt x="3579433" y="1605422"/>
                  </a:cubicBezTo>
                  <a:cubicBezTo>
                    <a:pt x="3579433" y="1602612"/>
                    <a:pt x="3582246" y="1602612"/>
                    <a:pt x="3582246" y="1602612"/>
                  </a:cubicBezTo>
                  <a:cubicBezTo>
                    <a:pt x="3604738" y="1596988"/>
                    <a:pt x="3621612" y="1580115"/>
                    <a:pt x="3630045" y="1554810"/>
                  </a:cubicBezTo>
                  <a:close/>
                  <a:moveTo>
                    <a:pt x="3472581" y="1554810"/>
                  </a:moveTo>
                  <a:cubicBezTo>
                    <a:pt x="3481018" y="1580115"/>
                    <a:pt x="3500700" y="1596988"/>
                    <a:pt x="3520384" y="1602612"/>
                  </a:cubicBezTo>
                  <a:cubicBezTo>
                    <a:pt x="3523194" y="1602612"/>
                    <a:pt x="3523194" y="1605422"/>
                    <a:pt x="3523194" y="1605422"/>
                  </a:cubicBezTo>
                  <a:cubicBezTo>
                    <a:pt x="3523194" y="1608233"/>
                    <a:pt x="3520384" y="1608233"/>
                    <a:pt x="3520384" y="1608233"/>
                  </a:cubicBezTo>
                  <a:cubicBezTo>
                    <a:pt x="3497889" y="1613859"/>
                    <a:pt x="3481018" y="1630730"/>
                    <a:pt x="3475395" y="1653224"/>
                  </a:cubicBezTo>
                  <a:cubicBezTo>
                    <a:pt x="3475395" y="1656035"/>
                    <a:pt x="3472581" y="1656035"/>
                    <a:pt x="3472581" y="1656035"/>
                  </a:cubicBezTo>
                  <a:cubicBezTo>
                    <a:pt x="3469771" y="1656035"/>
                    <a:pt x="3469771" y="1653224"/>
                    <a:pt x="3469771" y="1653224"/>
                  </a:cubicBezTo>
                  <a:cubicBezTo>
                    <a:pt x="3464148" y="1630730"/>
                    <a:pt x="3447277" y="1613859"/>
                    <a:pt x="3424782" y="1608233"/>
                  </a:cubicBezTo>
                  <a:cubicBezTo>
                    <a:pt x="3421969" y="1608233"/>
                    <a:pt x="3421969" y="1605422"/>
                    <a:pt x="3421969" y="1605422"/>
                  </a:cubicBezTo>
                  <a:cubicBezTo>
                    <a:pt x="3421969" y="1602612"/>
                    <a:pt x="3424782" y="1602612"/>
                    <a:pt x="3424782" y="1602612"/>
                  </a:cubicBezTo>
                  <a:cubicBezTo>
                    <a:pt x="3447277" y="1596988"/>
                    <a:pt x="3464148" y="1580115"/>
                    <a:pt x="3472581" y="1554810"/>
                  </a:cubicBezTo>
                  <a:close/>
                  <a:moveTo>
                    <a:pt x="3317933" y="1554810"/>
                  </a:moveTo>
                  <a:cubicBezTo>
                    <a:pt x="3326370" y="1580115"/>
                    <a:pt x="3343241" y="1596988"/>
                    <a:pt x="3365736" y="1602612"/>
                  </a:cubicBezTo>
                  <a:cubicBezTo>
                    <a:pt x="3368546" y="1602612"/>
                    <a:pt x="3368546" y="1605422"/>
                    <a:pt x="3368546" y="1605422"/>
                  </a:cubicBezTo>
                  <a:cubicBezTo>
                    <a:pt x="3368546" y="1608233"/>
                    <a:pt x="3365736" y="1608233"/>
                    <a:pt x="3365736" y="1608233"/>
                  </a:cubicBezTo>
                  <a:cubicBezTo>
                    <a:pt x="3343241" y="1613859"/>
                    <a:pt x="3326370" y="1630730"/>
                    <a:pt x="3320747" y="1653224"/>
                  </a:cubicBezTo>
                  <a:cubicBezTo>
                    <a:pt x="3320747" y="1656035"/>
                    <a:pt x="3317933" y="1656035"/>
                    <a:pt x="3317933" y="1656035"/>
                  </a:cubicBezTo>
                  <a:cubicBezTo>
                    <a:pt x="3315123" y="1656035"/>
                    <a:pt x="3315123" y="1653224"/>
                    <a:pt x="3315123" y="1653224"/>
                  </a:cubicBezTo>
                  <a:cubicBezTo>
                    <a:pt x="3309500" y="1630730"/>
                    <a:pt x="3292629" y="1613859"/>
                    <a:pt x="3270134" y="1608233"/>
                  </a:cubicBezTo>
                  <a:cubicBezTo>
                    <a:pt x="3267321" y="1608233"/>
                    <a:pt x="3267321" y="1605422"/>
                    <a:pt x="3267321" y="1605422"/>
                  </a:cubicBezTo>
                  <a:cubicBezTo>
                    <a:pt x="3267321" y="1602612"/>
                    <a:pt x="3270134" y="1602612"/>
                    <a:pt x="3270134" y="1602612"/>
                  </a:cubicBezTo>
                  <a:cubicBezTo>
                    <a:pt x="3292629" y="1596988"/>
                    <a:pt x="3309500" y="1580115"/>
                    <a:pt x="3317933" y="1554810"/>
                  </a:cubicBezTo>
                  <a:close/>
                  <a:moveTo>
                    <a:pt x="3163283" y="1554810"/>
                  </a:moveTo>
                  <a:cubicBezTo>
                    <a:pt x="3171719" y="1580115"/>
                    <a:pt x="3188590" y="1596988"/>
                    <a:pt x="3211085" y="1602612"/>
                  </a:cubicBezTo>
                  <a:cubicBezTo>
                    <a:pt x="3213895" y="1602612"/>
                    <a:pt x="3213895" y="1605422"/>
                    <a:pt x="3213895" y="1605422"/>
                  </a:cubicBezTo>
                  <a:cubicBezTo>
                    <a:pt x="3213895" y="1608233"/>
                    <a:pt x="3211085" y="1608233"/>
                    <a:pt x="3211085" y="1608233"/>
                  </a:cubicBezTo>
                  <a:cubicBezTo>
                    <a:pt x="3188590" y="1613859"/>
                    <a:pt x="3171719" y="1630730"/>
                    <a:pt x="3166096" y="1653224"/>
                  </a:cubicBezTo>
                  <a:cubicBezTo>
                    <a:pt x="3166096" y="1656035"/>
                    <a:pt x="3163283" y="1656035"/>
                    <a:pt x="3163283" y="1656035"/>
                  </a:cubicBezTo>
                  <a:cubicBezTo>
                    <a:pt x="3160472" y="1656035"/>
                    <a:pt x="3160472" y="1653224"/>
                    <a:pt x="3160472" y="1653224"/>
                  </a:cubicBezTo>
                  <a:cubicBezTo>
                    <a:pt x="3154849" y="1630730"/>
                    <a:pt x="3137978" y="1613859"/>
                    <a:pt x="3115483" y="1608233"/>
                  </a:cubicBezTo>
                  <a:cubicBezTo>
                    <a:pt x="3112670" y="1608233"/>
                    <a:pt x="3112670" y="1605422"/>
                    <a:pt x="3112670" y="1605422"/>
                  </a:cubicBezTo>
                  <a:cubicBezTo>
                    <a:pt x="3112670" y="1602612"/>
                    <a:pt x="3115483" y="1602612"/>
                    <a:pt x="3115483" y="1602612"/>
                  </a:cubicBezTo>
                  <a:cubicBezTo>
                    <a:pt x="3137978" y="1596988"/>
                    <a:pt x="3154849" y="1580115"/>
                    <a:pt x="3163283" y="1554810"/>
                  </a:cubicBezTo>
                  <a:close/>
                  <a:moveTo>
                    <a:pt x="3005823" y="1554810"/>
                  </a:moveTo>
                  <a:cubicBezTo>
                    <a:pt x="3014257" y="1580115"/>
                    <a:pt x="3033942" y="1596988"/>
                    <a:pt x="3053626" y="1602612"/>
                  </a:cubicBezTo>
                  <a:cubicBezTo>
                    <a:pt x="3056436" y="1602612"/>
                    <a:pt x="3056436" y="1605422"/>
                    <a:pt x="3056436" y="1605422"/>
                  </a:cubicBezTo>
                  <a:cubicBezTo>
                    <a:pt x="3056436" y="1608233"/>
                    <a:pt x="3053626" y="1608233"/>
                    <a:pt x="3053626" y="1608233"/>
                  </a:cubicBezTo>
                  <a:cubicBezTo>
                    <a:pt x="3031128" y="1613859"/>
                    <a:pt x="3014257" y="1630730"/>
                    <a:pt x="3008634" y="1653224"/>
                  </a:cubicBezTo>
                  <a:cubicBezTo>
                    <a:pt x="3008634" y="1656035"/>
                    <a:pt x="3005823" y="1656035"/>
                    <a:pt x="3005823" y="1656035"/>
                  </a:cubicBezTo>
                  <a:cubicBezTo>
                    <a:pt x="3003010" y="1656035"/>
                    <a:pt x="3003010" y="1653224"/>
                    <a:pt x="3003010" y="1653224"/>
                  </a:cubicBezTo>
                  <a:cubicBezTo>
                    <a:pt x="2997390" y="1630730"/>
                    <a:pt x="2980516" y="1613859"/>
                    <a:pt x="2958021" y="1608233"/>
                  </a:cubicBezTo>
                  <a:cubicBezTo>
                    <a:pt x="2955211" y="1608233"/>
                    <a:pt x="2955211" y="1605422"/>
                    <a:pt x="2955211" y="1605422"/>
                  </a:cubicBezTo>
                  <a:cubicBezTo>
                    <a:pt x="2955211" y="1602612"/>
                    <a:pt x="2958021" y="1602612"/>
                    <a:pt x="2958021" y="1602612"/>
                  </a:cubicBezTo>
                  <a:cubicBezTo>
                    <a:pt x="2980516" y="1596988"/>
                    <a:pt x="2997390" y="1580115"/>
                    <a:pt x="3005823" y="1554810"/>
                  </a:cubicBezTo>
                  <a:close/>
                  <a:moveTo>
                    <a:pt x="2851172" y="1554810"/>
                  </a:moveTo>
                  <a:cubicBezTo>
                    <a:pt x="2859606" y="1580115"/>
                    <a:pt x="2876477" y="1596988"/>
                    <a:pt x="2898975" y="1602612"/>
                  </a:cubicBezTo>
                  <a:cubicBezTo>
                    <a:pt x="2901785" y="1602612"/>
                    <a:pt x="2901785" y="1605422"/>
                    <a:pt x="2901785" y="1605422"/>
                  </a:cubicBezTo>
                  <a:cubicBezTo>
                    <a:pt x="2901785" y="1608233"/>
                    <a:pt x="2898975" y="1608233"/>
                    <a:pt x="2898975" y="1608233"/>
                  </a:cubicBezTo>
                  <a:cubicBezTo>
                    <a:pt x="2876477" y="1613859"/>
                    <a:pt x="2859606" y="1630730"/>
                    <a:pt x="2853983" y="1653224"/>
                  </a:cubicBezTo>
                  <a:cubicBezTo>
                    <a:pt x="2853983" y="1656035"/>
                    <a:pt x="2851172" y="1656035"/>
                    <a:pt x="2851172" y="1656035"/>
                  </a:cubicBezTo>
                  <a:cubicBezTo>
                    <a:pt x="2848359" y="1656035"/>
                    <a:pt x="2848359" y="1653224"/>
                    <a:pt x="2848359" y="1653224"/>
                  </a:cubicBezTo>
                  <a:cubicBezTo>
                    <a:pt x="2842739" y="1630730"/>
                    <a:pt x="2825865" y="1613859"/>
                    <a:pt x="2803370" y="1608233"/>
                  </a:cubicBezTo>
                  <a:cubicBezTo>
                    <a:pt x="2800560" y="1608233"/>
                    <a:pt x="2800560" y="1605422"/>
                    <a:pt x="2800560" y="1605422"/>
                  </a:cubicBezTo>
                  <a:cubicBezTo>
                    <a:pt x="2800560" y="1602612"/>
                    <a:pt x="2803370" y="1602612"/>
                    <a:pt x="2803370" y="1602612"/>
                  </a:cubicBezTo>
                  <a:cubicBezTo>
                    <a:pt x="2825865" y="1596988"/>
                    <a:pt x="2842739" y="1580115"/>
                    <a:pt x="2851172" y="1554810"/>
                  </a:cubicBezTo>
                  <a:close/>
                  <a:moveTo>
                    <a:pt x="2696525" y="1554810"/>
                  </a:moveTo>
                  <a:cubicBezTo>
                    <a:pt x="2704959" y="1580115"/>
                    <a:pt x="2721830" y="1596988"/>
                    <a:pt x="2744328" y="1602612"/>
                  </a:cubicBezTo>
                  <a:cubicBezTo>
                    <a:pt x="2747138" y="1602612"/>
                    <a:pt x="2747138" y="1605422"/>
                    <a:pt x="2747138" y="1605422"/>
                  </a:cubicBezTo>
                  <a:cubicBezTo>
                    <a:pt x="2747138" y="1608233"/>
                    <a:pt x="2744328" y="1608233"/>
                    <a:pt x="2744328" y="1608233"/>
                  </a:cubicBezTo>
                  <a:cubicBezTo>
                    <a:pt x="2721830" y="1613859"/>
                    <a:pt x="2704959" y="1630730"/>
                    <a:pt x="2699336" y="1653224"/>
                  </a:cubicBezTo>
                  <a:cubicBezTo>
                    <a:pt x="2699336" y="1656035"/>
                    <a:pt x="2696525" y="1656035"/>
                    <a:pt x="2696525" y="1656035"/>
                  </a:cubicBezTo>
                  <a:cubicBezTo>
                    <a:pt x="2693712" y="1656035"/>
                    <a:pt x="2693712" y="1653224"/>
                    <a:pt x="2693712" y="1653224"/>
                  </a:cubicBezTo>
                  <a:cubicBezTo>
                    <a:pt x="2688092" y="1630730"/>
                    <a:pt x="2671218" y="1613859"/>
                    <a:pt x="2648723" y="1608233"/>
                  </a:cubicBezTo>
                  <a:cubicBezTo>
                    <a:pt x="2645913" y="1608233"/>
                    <a:pt x="2645913" y="1605422"/>
                    <a:pt x="2645913" y="1605422"/>
                  </a:cubicBezTo>
                  <a:cubicBezTo>
                    <a:pt x="2645913" y="1602612"/>
                    <a:pt x="2648723" y="1602612"/>
                    <a:pt x="2648723" y="1602612"/>
                  </a:cubicBezTo>
                  <a:cubicBezTo>
                    <a:pt x="2671218" y="1596988"/>
                    <a:pt x="2688092" y="1580115"/>
                    <a:pt x="2696525" y="1554810"/>
                  </a:cubicBezTo>
                  <a:close/>
                  <a:moveTo>
                    <a:pt x="2539061" y="1554810"/>
                  </a:moveTo>
                  <a:cubicBezTo>
                    <a:pt x="2547497" y="1580115"/>
                    <a:pt x="2567179" y="1596988"/>
                    <a:pt x="2586863" y="1602612"/>
                  </a:cubicBezTo>
                  <a:cubicBezTo>
                    <a:pt x="2589673" y="1602612"/>
                    <a:pt x="2589673" y="1605422"/>
                    <a:pt x="2589673" y="1605422"/>
                  </a:cubicBezTo>
                  <a:cubicBezTo>
                    <a:pt x="2589673" y="1608233"/>
                    <a:pt x="2586863" y="1608233"/>
                    <a:pt x="2586863" y="1608233"/>
                  </a:cubicBezTo>
                  <a:cubicBezTo>
                    <a:pt x="2564365" y="1613859"/>
                    <a:pt x="2547497" y="1630730"/>
                    <a:pt x="2541874" y="1653224"/>
                  </a:cubicBezTo>
                  <a:cubicBezTo>
                    <a:pt x="2541874" y="1656035"/>
                    <a:pt x="2539061" y="1656035"/>
                    <a:pt x="2539061" y="1656035"/>
                  </a:cubicBezTo>
                  <a:cubicBezTo>
                    <a:pt x="2536247" y="1656035"/>
                    <a:pt x="2536247" y="1653224"/>
                    <a:pt x="2536247" y="1653224"/>
                  </a:cubicBezTo>
                  <a:cubicBezTo>
                    <a:pt x="2530627" y="1630730"/>
                    <a:pt x="2513756" y="1613859"/>
                    <a:pt x="2491261" y="1608233"/>
                  </a:cubicBezTo>
                  <a:cubicBezTo>
                    <a:pt x="2488448" y="1608233"/>
                    <a:pt x="2488448" y="1605422"/>
                    <a:pt x="2488448" y="1605422"/>
                  </a:cubicBezTo>
                  <a:cubicBezTo>
                    <a:pt x="2488448" y="1602612"/>
                    <a:pt x="2491261" y="1602612"/>
                    <a:pt x="2491261" y="1602612"/>
                  </a:cubicBezTo>
                  <a:cubicBezTo>
                    <a:pt x="2513756" y="1596988"/>
                    <a:pt x="2530627" y="1580115"/>
                    <a:pt x="2539061" y="1554810"/>
                  </a:cubicBezTo>
                  <a:close/>
                  <a:moveTo>
                    <a:pt x="2384413" y="1554810"/>
                  </a:moveTo>
                  <a:cubicBezTo>
                    <a:pt x="2392849" y="1580115"/>
                    <a:pt x="2409717" y="1596988"/>
                    <a:pt x="2432215" y="1602612"/>
                  </a:cubicBezTo>
                  <a:cubicBezTo>
                    <a:pt x="2435025" y="1602612"/>
                    <a:pt x="2435025" y="1605422"/>
                    <a:pt x="2435025" y="1605422"/>
                  </a:cubicBezTo>
                  <a:cubicBezTo>
                    <a:pt x="2435025" y="1608233"/>
                    <a:pt x="2432215" y="1608233"/>
                    <a:pt x="2432215" y="1608233"/>
                  </a:cubicBezTo>
                  <a:cubicBezTo>
                    <a:pt x="2409717" y="1613859"/>
                    <a:pt x="2392849" y="1630730"/>
                    <a:pt x="2387226" y="1653224"/>
                  </a:cubicBezTo>
                  <a:cubicBezTo>
                    <a:pt x="2387226" y="1656035"/>
                    <a:pt x="2384413" y="1656035"/>
                    <a:pt x="2384413" y="1656035"/>
                  </a:cubicBezTo>
                  <a:cubicBezTo>
                    <a:pt x="2381599" y="1656035"/>
                    <a:pt x="2381599" y="1653224"/>
                    <a:pt x="2381599" y="1653224"/>
                  </a:cubicBezTo>
                  <a:cubicBezTo>
                    <a:pt x="2375979" y="1630730"/>
                    <a:pt x="2359108" y="1613859"/>
                    <a:pt x="2336613" y="1608233"/>
                  </a:cubicBezTo>
                  <a:cubicBezTo>
                    <a:pt x="2333800" y="1608233"/>
                    <a:pt x="2333800" y="1605422"/>
                    <a:pt x="2333800" y="1605422"/>
                  </a:cubicBezTo>
                  <a:cubicBezTo>
                    <a:pt x="2333800" y="1602612"/>
                    <a:pt x="2336613" y="1602612"/>
                    <a:pt x="2336613" y="1602612"/>
                  </a:cubicBezTo>
                  <a:cubicBezTo>
                    <a:pt x="2359108" y="1596988"/>
                    <a:pt x="2375979" y="1580115"/>
                    <a:pt x="2384413" y="1554810"/>
                  </a:cubicBezTo>
                  <a:close/>
                  <a:moveTo>
                    <a:pt x="2229761" y="1554810"/>
                  </a:moveTo>
                  <a:cubicBezTo>
                    <a:pt x="2238198" y="1580115"/>
                    <a:pt x="2255066" y="1596988"/>
                    <a:pt x="2277564" y="1602612"/>
                  </a:cubicBezTo>
                  <a:cubicBezTo>
                    <a:pt x="2280374" y="1602612"/>
                    <a:pt x="2280374" y="1605422"/>
                    <a:pt x="2280374" y="1605422"/>
                  </a:cubicBezTo>
                  <a:cubicBezTo>
                    <a:pt x="2280374" y="1608233"/>
                    <a:pt x="2277564" y="1608233"/>
                    <a:pt x="2277564" y="1608233"/>
                  </a:cubicBezTo>
                  <a:cubicBezTo>
                    <a:pt x="2255066" y="1613859"/>
                    <a:pt x="2238198" y="1630730"/>
                    <a:pt x="2232575" y="1653224"/>
                  </a:cubicBezTo>
                  <a:cubicBezTo>
                    <a:pt x="2232575" y="1656035"/>
                    <a:pt x="2229761" y="1656035"/>
                    <a:pt x="2229761" y="1656035"/>
                  </a:cubicBezTo>
                  <a:cubicBezTo>
                    <a:pt x="2226948" y="1656035"/>
                    <a:pt x="2226948" y="1653224"/>
                    <a:pt x="2226948" y="1653224"/>
                  </a:cubicBezTo>
                  <a:cubicBezTo>
                    <a:pt x="2221328" y="1630730"/>
                    <a:pt x="2204457" y="1613859"/>
                    <a:pt x="2181962" y="1608233"/>
                  </a:cubicBezTo>
                  <a:cubicBezTo>
                    <a:pt x="2179149" y="1608233"/>
                    <a:pt x="2179149" y="1605422"/>
                    <a:pt x="2179149" y="1605422"/>
                  </a:cubicBezTo>
                  <a:cubicBezTo>
                    <a:pt x="2179149" y="1602612"/>
                    <a:pt x="2181962" y="1602612"/>
                    <a:pt x="2181962" y="1602612"/>
                  </a:cubicBezTo>
                  <a:cubicBezTo>
                    <a:pt x="2204457" y="1596988"/>
                    <a:pt x="2221328" y="1580115"/>
                    <a:pt x="2229761" y="1554810"/>
                  </a:cubicBezTo>
                  <a:close/>
                  <a:moveTo>
                    <a:pt x="2075115" y="1554810"/>
                  </a:moveTo>
                  <a:cubicBezTo>
                    <a:pt x="2080738" y="1580115"/>
                    <a:pt x="2100419" y="1596988"/>
                    <a:pt x="2122917" y="1602612"/>
                  </a:cubicBezTo>
                  <a:cubicBezTo>
                    <a:pt x="2125727" y="1602612"/>
                    <a:pt x="2125727" y="1605422"/>
                    <a:pt x="2125727" y="1605422"/>
                  </a:cubicBezTo>
                  <a:cubicBezTo>
                    <a:pt x="2125727" y="1608233"/>
                    <a:pt x="2122917" y="1608233"/>
                    <a:pt x="2122917" y="1608233"/>
                  </a:cubicBezTo>
                  <a:cubicBezTo>
                    <a:pt x="2100419" y="1613859"/>
                    <a:pt x="2083551" y="1630730"/>
                    <a:pt x="2077928" y="1653224"/>
                  </a:cubicBezTo>
                  <a:cubicBezTo>
                    <a:pt x="2077928" y="1656035"/>
                    <a:pt x="2075115" y="1656035"/>
                    <a:pt x="2075115" y="1656035"/>
                  </a:cubicBezTo>
                  <a:cubicBezTo>
                    <a:pt x="2072301" y="1656035"/>
                    <a:pt x="2072301" y="1653224"/>
                    <a:pt x="2072301" y="1653224"/>
                  </a:cubicBezTo>
                  <a:cubicBezTo>
                    <a:pt x="2066681" y="1630730"/>
                    <a:pt x="2049810" y="1613859"/>
                    <a:pt x="2027315" y="1608233"/>
                  </a:cubicBezTo>
                  <a:cubicBezTo>
                    <a:pt x="2024502" y="1608233"/>
                    <a:pt x="2024502" y="1605422"/>
                    <a:pt x="2024502" y="1605422"/>
                  </a:cubicBezTo>
                  <a:cubicBezTo>
                    <a:pt x="2024502" y="1602612"/>
                    <a:pt x="2027315" y="1602612"/>
                    <a:pt x="2027315" y="1602612"/>
                  </a:cubicBezTo>
                  <a:cubicBezTo>
                    <a:pt x="2049810" y="1596988"/>
                    <a:pt x="2066681" y="1580115"/>
                    <a:pt x="2075115" y="1554810"/>
                  </a:cubicBezTo>
                  <a:close/>
                  <a:moveTo>
                    <a:pt x="1917652" y="1554810"/>
                  </a:moveTo>
                  <a:cubicBezTo>
                    <a:pt x="1926086" y="1580115"/>
                    <a:pt x="1942957" y="1596988"/>
                    <a:pt x="1965455" y="1602612"/>
                  </a:cubicBezTo>
                  <a:cubicBezTo>
                    <a:pt x="1968265" y="1602612"/>
                    <a:pt x="1968265" y="1605422"/>
                    <a:pt x="1968265" y="1605422"/>
                  </a:cubicBezTo>
                  <a:cubicBezTo>
                    <a:pt x="1968265" y="1608233"/>
                    <a:pt x="1965455" y="1608233"/>
                    <a:pt x="1965455" y="1608233"/>
                  </a:cubicBezTo>
                  <a:cubicBezTo>
                    <a:pt x="1942957" y="1613859"/>
                    <a:pt x="1926086" y="1630730"/>
                    <a:pt x="1920463" y="1653224"/>
                  </a:cubicBezTo>
                  <a:cubicBezTo>
                    <a:pt x="1920463" y="1656035"/>
                    <a:pt x="1917652" y="1656035"/>
                    <a:pt x="1917652" y="1656035"/>
                  </a:cubicBezTo>
                  <a:cubicBezTo>
                    <a:pt x="1914839" y="1656035"/>
                    <a:pt x="1914839" y="1653224"/>
                    <a:pt x="1914839" y="1653224"/>
                  </a:cubicBezTo>
                  <a:cubicBezTo>
                    <a:pt x="1909219" y="1630730"/>
                    <a:pt x="1892345" y="1613859"/>
                    <a:pt x="1869850" y="1608233"/>
                  </a:cubicBezTo>
                  <a:cubicBezTo>
                    <a:pt x="1867040" y="1608233"/>
                    <a:pt x="1867040" y="1605422"/>
                    <a:pt x="1867040" y="1605422"/>
                  </a:cubicBezTo>
                  <a:cubicBezTo>
                    <a:pt x="1867040" y="1602612"/>
                    <a:pt x="1869850" y="1602612"/>
                    <a:pt x="1869850" y="1602612"/>
                  </a:cubicBezTo>
                  <a:cubicBezTo>
                    <a:pt x="1892345" y="1596988"/>
                    <a:pt x="1909219" y="1580115"/>
                    <a:pt x="1917652" y="1554810"/>
                  </a:cubicBezTo>
                  <a:close/>
                  <a:moveTo>
                    <a:pt x="1763004" y="1554810"/>
                  </a:moveTo>
                  <a:cubicBezTo>
                    <a:pt x="1771438" y="1580115"/>
                    <a:pt x="1788309" y="1596988"/>
                    <a:pt x="1810807" y="1602612"/>
                  </a:cubicBezTo>
                  <a:cubicBezTo>
                    <a:pt x="1813617" y="1602612"/>
                    <a:pt x="1813617" y="1605422"/>
                    <a:pt x="1813617" y="1605422"/>
                  </a:cubicBezTo>
                  <a:cubicBezTo>
                    <a:pt x="1813617" y="1608233"/>
                    <a:pt x="1810807" y="1608233"/>
                    <a:pt x="1810807" y="1608233"/>
                  </a:cubicBezTo>
                  <a:cubicBezTo>
                    <a:pt x="1788309" y="1613859"/>
                    <a:pt x="1771438" y="1630730"/>
                    <a:pt x="1765815" y="1653224"/>
                  </a:cubicBezTo>
                  <a:cubicBezTo>
                    <a:pt x="1765815" y="1656035"/>
                    <a:pt x="1763004" y="1656035"/>
                    <a:pt x="1763004" y="1656035"/>
                  </a:cubicBezTo>
                  <a:cubicBezTo>
                    <a:pt x="1760191" y="1656035"/>
                    <a:pt x="1760191" y="1653224"/>
                    <a:pt x="1760191" y="1653224"/>
                  </a:cubicBezTo>
                  <a:cubicBezTo>
                    <a:pt x="1754571" y="1630730"/>
                    <a:pt x="1737697" y="1613859"/>
                    <a:pt x="1715202" y="1608233"/>
                  </a:cubicBezTo>
                  <a:cubicBezTo>
                    <a:pt x="1712392" y="1608233"/>
                    <a:pt x="1712392" y="1605422"/>
                    <a:pt x="1712392" y="1605422"/>
                  </a:cubicBezTo>
                  <a:cubicBezTo>
                    <a:pt x="1712392" y="1602612"/>
                    <a:pt x="1715202" y="1602612"/>
                    <a:pt x="1715202" y="1602612"/>
                  </a:cubicBezTo>
                  <a:cubicBezTo>
                    <a:pt x="1737697" y="1596988"/>
                    <a:pt x="1754571" y="1580115"/>
                    <a:pt x="1763004" y="1554810"/>
                  </a:cubicBezTo>
                  <a:close/>
                  <a:moveTo>
                    <a:pt x="1608353" y="1554810"/>
                  </a:moveTo>
                  <a:cubicBezTo>
                    <a:pt x="1613977" y="1580115"/>
                    <a:pt x="1633658" y="1596988"/>
                    <a:pt x="1656156" y="1602612"/>
                  </a:cubicBezTo>
                  <a:cubicBezTo>
                    <a:pt x="1658966" y="1602612"/>
                    <a:pt x="1658966" y="1605422"/>
                    <a:pt x="1658966" y="1605422"/>
                  </a:cubicBezTo>
                  <a:cubicBezTo>
                    <a:pt x="1658966" y="1608233"/>
                    <a:pt x="1656156" y="1608233"/>
                    <a:pt x="1656156" y="1608233"/>
                  </a:cubicBezTo>
                  <a:cubicBezTo>
                    <a:pt x="1633658" y="1613859"/>
                    <a:pt x="1616787" y="1630730"/>
                    <a:pt x="1611164" y="1653224"/>
                  </a:cubicBezTo>
                  <a:cubicBezTo>
                    <a:pt x="1611164" y="1656035"/>
                    <a:pt x="1608353" y="1656035"/>
                    <a:pt x="1608353" y="1656035"/>
                  </a:cubicBezTo>
                  <a:cubicBezTo>
                    <a:pt x="1605540" y="1656035"/>
                    <a:pt x="1605540" y="1653224"/>
                    <a:pt x="1605540" y="1653224"/>
                  </a:cubicBezTo>
                  <a:cubicBezTo>
                    <a:pt x="1599920" y="1630730"/>
                    <a:pt x="1583046" y="1613859"/>
                    <a:pt x="1560551" y="1608233"/>
                  </a:cubicBezTo>
                  <a:cubicBezTo>
                    <a:pt x="1557741" y="1608233"/>
                    <a:pt x="1557741" y="1605422"/>
                    <a:pt x="1557741" y="1605422"/>
                  </a:cubicBezTo>
                  <a:cubicBezTo>
                    <a:pt x="1557741" y="1602612"/>
                    <a:pt x="1560551" y="1602612"/>
                    <a:pt x="1560551" y="1602612"/>
                  </a:cubicBezTo>
                  <a:cubicBezTo>
                    <a:pt x="1583046" y="1596988"/>
                    <a:pt x="1599920" y="1580115"/>
                    <a:pt x="1608353" y="1554810"/>
                  </a:cubicBezTo>
                  <a:close/>
                  <a:moveTo>
                    <a:pt x="1450892" y="1554810"/>
                  </a:moveTo>
                  <a:cubicBezTo>
                    <a:pt x="1459326" y="1580115"/>
                    <a:pt x="1476197" y="1596988"/>
                    <a:pt x="1498695" y="1602612"/>
                  </a:cubicBezTo>
                  <a:cubicBezTo>
                    <a:pt x="1501505" y="1602612"/>
                    <a:pt x="1501505" y="1605422"/>
                    <a:pt x="1501505" y="1605422"/>
                  </a:cubicBezTo>
                  <a:cubicBezTo>
                    <a:pt x="1501505" y="1608233"/>
                    <a:pt x="1498695" y="1608233"/>
                    <a:pt x="1498695" y="1608233"/>
                  </a:cubicBezTo>
                  <a:cubicBezTo>
                    <a:pt x="1476197" y="1613859"/>
                    <a:pt x="1459326" y="1630730"/>
                    <a:pt x="1453706" y="1653224"/>
                  </a:cubicBezTo>
                  <a:cubicBezTo>
                    <a:pt x="1453706" y="1656035"/>
                    <a:pt x="1450892" y="1656035"/>
                    <a:pt x="1450892" y="1656035"/>
                  </a:cubicBezTo>
                  <a:cubicBezTo>
                    <a:pt x="1448079" y="1656035"/>
                    <a:pt x="1448079" y="1653224"/>
                    <a:pt x="1448079" y="1653224"/>
                  </a:cubicBezTo>
                  <a:cubicBezTo>
                    <a:pt x="1442458" y="1630730"/>
                    <a:pt x="1425587" y="1613859"/>
                    <a:pt x="1403090" y="1608233"/>
                  </a:cubicBezTo>
                  <a:cubicBezTo>
                    <a:pt x="1400280" y="1608233"/>
                    <a:pt x="1400280" y="1605422"/>
                    <a:pt x="1400280" y="1605422"/>
                  </a:cubicBezTo>
                  <a:cubicBezTo>
                    <a:pt x="1400280" y="1602612"/>
                    <a:pt x="1403090" y="1602612"/>
                    <a:pt x="1403090" y="1602612"/>
                  </a:cubicBezTo>
                  <a:cubicBezTo>
                    <a:pt x="1425587" y="1596988"/>
                    <a:pt x="1442458" y="1580115"/>
                    <a:pt x="1450892" y="1554810"/>
                  </a:cubicBezTo>
                  <a:close/>
                  <a:moveTo>
                    <a:pt x="1296244" y="1554810"/>
                  </a:moveTo>
                  <a:cubicBezTo>
                    <a:pt x="1304678" y="1580115"/>
                    <a:pt x="1321549" y="1596988"/>
                    <a:pt x="1344046" y="1602612"/>
                  </a:cubicBezTo>
                  <a:cubicBezTo>
                    <a:pt x="1346857" y="1602612"/>
                    <a:pt x="1346857" y="1605422"/>
                    <a:pt x="1346857" y="1605422"/>
                  </a:cubicBezTo>
                  <a:cubicBezTo>
                    <a:pt x="1346857" y="1608233"/>
                    <a:pt x="1344046" y="1608233"/>
                    <a:pt x="1344046" y="1608233"/>
                  </a:cubicBezTo>
                  <a:cubicBezTo>
                    <a:pt x="1321549" y="1613859"/>
                    <a:pt x="1304678" y="1630730"/>
                    <a:pt x="1299058" y="1653224"/>
                  </a:cubicBezTo>
                  <a:cubicBezTo>
                    <a:pt x="1299058" y="1656035"/>
                    <a:pt x="1296244" y="1656035"/>
                    <a:pt x="1296244" y="1656035"/>
                  </a:cubicBezTo>
                  <a:cubicBezTo>
                    <a:pt x="1293431" y="1656035"/>
                    <a:pt x="1293431" y="1653224"/>
                    <a:pt x="1293431" y="1653224"/>
                  </a:cubicBezTo>
                  <a:cubicBezTo>
                    <a:pt x="1287810" y="1630730"/>
                    <a:pt x="1270939" y="1613859"/>
                    <a:pt x="1248442" y="1608233"/>
                  </a:cubicBezTo>
                  <a:cubicBezTo>
                    <a:pt x="1245632" y="1608233"/>
                    <a:pt x="1245632" y="1605422"/>
                    <a:pt x="1245632" y="1605422"/>
                  </a:cubicBezTo>
                  <a:cubicBezTo>
                    <a:pt x="1245632" y="1602612"/>
                    <a:pt x="1248442" y="1602612"/>
                    <a:pt x="1248442" y="1602612"/>
                  </a:cubicBezTo>
                  <a:cubicBezTo>
                    <a:pt x="1270939" y="1596988"/>
                    <a:pt x="1287810" y="1580115"/>
                    <a:pt x="1296244" y="1554810"/>
                  </a:cubicBezTo>
                  <a:close/>
                  <a:moveTo>
                    <a:pt x="1141593" y="1554810"/>
                  </a:moveTo>
                  <a:cubicBezTo>
                    <a:pt x="1150027" y="1580115"/>
                    <a:pt x="1166898" y="1596988"/>
                    <a:pt x="1189395" y="1602612"/>
                  </a:cubicBezTo>
                  <a:cubicBezTo>
                    <a:pt x="1192206" y="1602612"/>
                    <a:pt x="1192206" y="1605422"/>
                    <a:pt x="1192206" y="1605422"/>
                  </a:cubicBezTo>
                  <a:cubicBezTo>
                    <a:pt x="1192206" y="1608233"/>
                    <a:pt x="1189395" y="1608233"/>
                    <a:pt x="1189395" y="1608233"/>
                  </a:cubicBezTo>
                  <a:cubicBezTo>
                    <a:pt x="1166898" y="1613859"/>
                    <a:pt x="1150027" y="1630730"/>
                    <a:pt x="1144407" y="1653224"/>
                  </a:cubicBezTo>
                  <a:cubicBezTo>
                    <a:pt x="1144407" y="1656035"/>
                    <a:pt x="1141593" y="1656035"/>
                    <a:pt x="1141593" y="1656035"/>
                  </a:cubicBezTo>
                  <a:cubicBezTo>
                    <a:pt x="1138780" y="1656035"/>
                    <a:pt x="1138780" y="1653224"/>
                    <a:pt x="1138780" y="1653224"/>
                  </a:cubicBezTo>
                  <a:cubicBezTo>
                    <a:pt x="1133159" y="1630730"/>
                    <a:pt x="1116288" y="1613859"/>
                    <a:pt x="1093791" y="1608233"/>
                  </a:cubicBezTo>
                  <a:cubicBezTo>
                    <a:pt x="1090981" y="1608233"/>
                    <a:pt x="1090981" y="1605422"/>
                    <a:pt x="1090981" y="1605422"/>
                  </a:cubicBezTo>
                  <a:cubicBezTo>
                    <a:pt x="1090981" y="1602612"/>
                    <a:pt x="1093791" y="1602612"/>
                    <a:pt x="1093791" y="1602612"/>
                  </a:cubicBezTo>
                  <a:cubicBezTo>
                    <a:pt x="1116288" y="1596988"/>
                    <a:pt x="1133159" y="1580115"/>
                    <a:pt x="1141593" y="1554810"/>
                  </a:cubicBezTo>
                  <a:close/>
                  <a:moveTo>
                    <a:pt x="984132" y="1554810"/>
                  </a:moveTo>
                  <a:cubicBezTo>
                    <a:pt x="992566" y="1580115"/>
                    <a:pt x="1009437" y="1596988"/>
                    <a:pt x="1031934" y="1602612"/>
                  </a:cubicBezTo>
                  <a:cubicBezTo>
                    <a:pt x="1034745" y="1602612"/>
                    <a:pt x="1034745" y="1605422"/>
                    <a:pt x="1034745" y="1605422"/>
                  </a:cubicBezTo>
                  <a:cubicBezTo>
                    <a:pt x="1034745" y="1608233"/>
                    <a:pt x="1031934" y="1608233"/>
                    <a:pt x="1031934" y="1608233"/>
                  </a:cubicBezTo>
                  <a:cubicBezTo>
                    <a:pt x="1009437" y="1613859"/>
                    <a:pt x="992566" y="1630730"/>
                    <a:pt x="986946" y="1653224"/>
                  </a:cubicBezTo>
                  <a:cubicBezTo>
                    <a:pt x="986946" y="1656035"/>
                    <a:pt x="984132" y="1656035"/>
                    <a:pt x="984132" y="1656035"/>
                  </a:cubicBezTo>
                  <a:cubicBezTo>
                    <a:pt x="981319" y="1656035"/>
                    <a:pt x="981319" y="1653224"/>
                    <a:pt x="981319" y="1653224"/>
                  </a:cubicBezTo>
                  <a:cubicBezTo>
                    <a:pt x="975698" y="1630730"/>
                    <a:pt x="958827" y="1613859"/>
                    <a:pt x="936330" y="1608233"/>
                  </a:cubicBezTo>
                  <a:cubicBezTo>
                    <a:pt x="933520" y="1608233"/>
                    <a:pt x="933520" y="1605422"/>
                    <a:pt x="933520" y="1605422"/>
                  </a:cubicBezTo>
                  <a:cubicBezTo>
                    <a:pt x="933520" y="1602612"/>
                    <a:pt x="936330" y="1602612"/>
                    <a:pt x="936330" y="1602612"/>
                  </a:cubicBezTo>
                  <a:cubicBezTo>
                    <a:pt x="958827" y="1596988"/>
                    <a:pt x="975698" y="1580115"/>
                    <a:pt x="984132" y="1554810"/>
                  </a:cubicBezTo>
                  <a:close/>
                  <a:moveTo>
                    <a:pt x="829484" y="1554810"/>
                  </a:moveTo>
                  <a:cubicBezTo>
                    <a:pt x="837918" y="1580115"/>
                    <a:pt x="854789" y="1596988"/>
                    <a:pt x="877286" y="1602612"/>
                  </a:cubicBezTo>
                  <a:cubicBezTo>
                    <a:pt x="880097" y="1602612"/>
                    <a:pt x="880097" y="1605422"/>
                    <a:pt x="880097" y="1605422"/>
                  </a:cubicBezTo>
                  <a:cubicBezTo>
                    <a:pt x="880097" y="1608233"/>
                    <a:pt x="877286" y="1608233"/>
                    <a:pt x="877286" y="1608233"/>
                  </a:cubicBezTo>
                  <a:cubicBezTo>
                    <a:pt x="854789" y="1613859"/>
                    <a:pt x="837918" y="1630730"/>
                    <a:pt x="832298" y="1653224"/>
                  </a:cubicBezTo>
                  <a:cubicBezTo>
                    <a:pt x="832298" y="1656035"/>
                    <a:pt x="829484" y="1656035"/>
                    <a:pt x="829484" y="1656035"/>
                  </a:cubicBezTo>
                  <a:cubicBezTo>
                    <a:pt x="826671" y="1656035"/>
                    <a:pt x="826671" y="1653224"/>
                    <a:pt x="826671" y="1653224"/>
                  </a:cubicBezTo>
                  <a:cubicBezTo>
                    <a:pt x="821050" y="1630730"/>
                    <a:pt x="804179" y="1613859"/>
                    <a:pt x="781682" y="1608233"/>
                  </a:cubicBezTo>
                  <a:cubicBezTo>
                    <a:pt x="778872" y="1608233"/>
                    <a:pt x="778872" y="1605422"/>
                    <a:pt x="778872" y="1605422"/>
                  </a:cubicBezTo>
                  <a:cubicBezTo>
                    <a:pt x="778872" y="1602612"/>
                    <a:pt x="781682" y="1602612"/>
                    <a:pt x="781682" y="1602612"/>
                  </a:cubicBezTo>
                  <a:cubicBezTo>
                    <a:pt x="804179" y="1596988"/>
                    <a:pt x="821050" y="1580115"/>
                    <a:pt x="829484" y="1554810"/>
                  </a:cubicBezTo>
                  <a:close/>
                  <a:moveTo>
                    <a:pt x="674833" y="1554810"/>
                  </a:moveTo>
                  <a:cubicBezTo>
                    <a:pt x="683267" y="1580115"/>
                    <a:pt x="700138" y="1596988"/>
                    <a:pt x="722635" y="1602612"/>
                  </a:cubicBezTo>
                  <a:cubicBezTo>
                    <a:pt x="725446" y="1602612"/>
                    <a:pt x="725446" y="1605422"/>
                    <a:pt x="725446" y="1605422"/>
                  </a:cubicBezTo>
                  <a:cubicBezTo>
                    <a:pt x="725446" y="1608233"/>
                    <a:pt x="722635" y="1608233"/>
                    <a:pt x="722635" y="1608233"/>
                  </a:cubicBezTo>
                  <a:cubicBezTo>
                    <a:pt x="700138" y="1613859"/>
                    <a:pt x="683267" y="1630730"/>
                    <a:pt x="677647" y="1653224"/>
                  </a:cubicBezTo>
                  <a:cubicBezTo>
                    <a:pt x="677647" y="1656035"/>
                    <a:pt x="674833" y="1656035"/>
                    <a:pt x="674833" y="1656035"/>
                  </a:cubicBezTo>
                  <a:cubicBezTo>
                    <a:pt x="672020" y="1656035"/>
                    <a:pt x="672020" y="1653224"/>
                    <a:pt x="672020" y="1653224"/>
                  </a:cubicBezTo>
                  <a:cubicBezTo>
                    <a:pt x="666399" y="1630730"/>
                    <a:pt x="649528" y="1613859"/>
                    <a:pt x="627031" y="1608233"/>
                  </a:cubicBezTo>
                  <a:cubicBezTo>
                    <a:pt x="624221" y="1608233"/>
                    <a:pt x="624221" y="1605422"/>
                    <a:pt x="624221" y="1605422"/>
                  </a:cubicBezTo>
                  <a:cubicBezTo>
                    <a:pt x="624221" y="1602612"/>
                    <a:pt x="627031" y="1602612"/>
                    <a:pt x="627031" y="1602612"/>
                  </a:cubicBezTo>
                  <a:cubicBezTo>
                    <a:pt x="649528" y="1596988"/>
                    <a:pt x="666399" y="1580115"/>
                    <a:pt x="674833" y="1554810"/>
                  </a:cubicBezTo>
                  <a:close/>
                  <a:moveTo>
                    <a:pt x="517372" y="1554810"/>
                  </a:moveTo>
                  <a:cubicBezTo>
                    <a:pt x="525806" y="1580115"/>
                    <a:pt x="542677" y="1596988"/>
                    <a:pt x="565174" y="1602612"/>
                  </a:cubicBezTo>
                  <a:cubicBezTo>
                    <a:pt x="567985" y="1602612"/>
                    <a:pt x="567985" y="1605422"/>
                    <a:pt x="567985" y="1605422"/>
                  </a:cubicBezTo>
                  <a:cubicBezTo>
                    <a:pt x="567985" y="1608233"/>
                    <a:pt x="565174" y="1608233"/>
                    <a:pt x="565174" y="1608233"/>
                  </a:cubicBezTo>
                  <a:cubicBezTo>
                    <a:pt x="542677" y="1613859"/>
                    <a:pt x="525806" y="1630730"/>
                    <a:pt x="520183" y="1653224"/>
                  </a:cubicBezTo>
                  <a:cubicBezTo>
                    <a:pt x="520183" y="1656035"/>
                    <a:pt x="517372" y="1656035"/>
                    <a:pt x="517372" y="1656035"/>
                  </a:cubicBezTo>
                  <a:cubicBezTo>
                    <a:pt x="514559" y="1656035"/>
                    <a:pt x="514559" y="1653224"/>
                    <a:pt x="514559" y="1653224"/>
                  </a:cubicBezTo>
                  <a:cubicBezTo>
                    <a:pt x="508938" y="1630730"/>
                    <a:pt x="492065" y="1613859"/>
                    <a:pt x="469570" y="1608233"/>
                  </a:cubicBezTo>
                  <a:cubicBezTo>
                    <a:pt x="466760" y="1608233"/>
                    <a:pt x="466760" y="1605422"/>
                    <a:pt x="466760" y="1605422"/>
                  </a:cubicBezTo>
                  <a:cubicBezTo>
                    <a:pt x="466760" y="1602612"/>
                    <a:pt x="469570" y="1602612"/>
                    <a:pt x="469570" y="1602612"/>
                  </a:cubicBezTo>
                  <a:cubicBezTo>
                    <a:pt x="492065" y="1596988"/>
                    <a:pt x="508938" y="1580115"/>
                    <a:pt x="517372" y="1554810"/>
                  </a:cubicBezTo>
                  <a:close/>
                  <a:moveTo>
                    <a:pt x="362724" y="1554810"/>
                  </a:moveTo>
                  <a:cubicBezTo>
                    <a:pt x="371158" y="1580115"/>
                    <a:pt x="388029" y="1596988"/>
                    <a:pt x="410526" y="1602612"/>
                  </a:cubicBezTo>
                  <a:cubicBezTo>
                    <a:pt x="413337" y="1602612"/>
                    <a:pt x="413337" y="1605422"/>
                    <a:pt x="413337" y="1605422"/>
                  </a:cubicBezTo>
                  <a:cubicBezTo>
                    <a:pt x="413337" y="1608233"/>
                    <a:pt x="410526" y="1608233"/>
                    <a:pt x="410526" y="1608233"/>
                  </a:cubicBezTo>
                  <a:cubicBezTo>
                    <a:pt x="388029" y="1613859"/>
                    <a:pt x="371158" y="1630730"/>
                    <a:pt x="365535" y="1653224"/>
                  </a:cubicBezTo>
                  <a:cubicBezTo>
                    <a:pt x="365535" y="1656035"/>
                    <a:pt x="362724" y="1656035"/>
                    <a:pt x="362724" y="1656035"/>
                  </a:cubicBezTo>
                  <a:cubicBezTo>
                    <a:pt x="359911" y="1656035"/>
                    <a:pt x="359911" y="1653224"/>
                    <a:pt x="359911" y="1653224"/>
                  </a:cubicBezTo>
                  <a:cubicBezTo>
                    <a:pt x="354290" y="1630730"/>
                    <a:pt x="337417" y="1613859"/>
                    <a:pt x="314922" y="1608233"/>
                  </a:cubicBezTo>
                  <a:cubicBezTo>
                    <a:pt x="312112" y="1608233"/>
                    <a:pt x="312112" y="1605422"/>
                    <a:pt x="312112" y="1605422"/>
                  </a:cubicBezTo>
                  <a:cubicBezTo>
                    <a:pt x="312112" y="1602612"/>
                    <a:pt x="314922" y="1602612"/>
                    <a:pt x="314922" y="1602612"/>
                  </a:cubicBezTo>
                  <a:cubicBezTo>
                    <a:pt x="337417" y="1596988"/>
                    <a:pt x="354290" y="1580115"/>
                    <a:pt x="362724" y="1554810"/>
                  </a:cubicBezTo>
                  <a:close/>
                  <a:moveTo>
                    <a:pt x="208073" y="1554810"/>
                  </a:moveTo>
                  <a:cubicBezTo>
                    <a:pt x="216507" y="1580115"/>
                    <a:pt x="233378" y="1596988"/>
                    <a:pt x="255875" y="1602612"/>
                  </a:cubicBezTo>
                  <a:cubicBezTo>
                    <a:pt x="258686" y="1602612"/>
                    <a:pt x="258686" y="1605422"/>
                    <a:pt x="258686" y="1605422"/>
                  </a:cubicBezTo>
                  <a:cubicBezTo>
                    <a:pt x="258686" y="1608233"/>
                    <a:pt x="255875" y="1608233"/>
                    <a:pt x="255875" y="1608233"/>
                  </a:cubicBezTo>
                  <a:cubicBezTo>
                    <a:pt x="233378" y="1613859"/>
                    <a:pt x="216507" y="1630730"/>
                    <a:pt x="210884" y="1653224"/>
                  </a:cubicBezTo>
                  <a:cubicBezTo>
                    <a:pt x="210884" y="1656035"/>
                    <a:pt x="208073" y="1656035"/>
                    <a:pt x="208073" y="1656035"/>
                  </a:cubicBezTo>
                  <a:cubicBezTo>
                    <a:pt x="205260" y="1656035"/>
                    <a:pt x="205260" y="1653224"/>
                    <a:pt x="205260" y="1653224"/>
                  </a:cubicBezTo>
                  <a:cubicBezTo>
                    <a:pt x="199639" y="1630730"/>
                    <a:pt x="182766" y="1613859"/>
                    <a:pt x="160271" y="1608233"/>
                  </a:cubicBezTo>
                  <a:cubicBezTo>
                    <a:pt x="157461" y="1608233"/>
                    <a:pt x="157461" y="1605422"/>
                    <a:pt x="157461" y="1605422"/>
                  </a:cubicBezTo>
                  <a:cubicBezTo>
                    <a:pt x="157461" y="1602612"/>
                    <a:pt x="160271" y="1602612"/>
                    <a:pt x="160271" y="1602612"/>
                  </a:cubicBezTo>
                  <a:cubicBezTo>
                    <a:pt x="182766" y="1596988"/>
                    <a:pt x="199639" y="1580115"/>
                    <a:pt x="208073" y="1554810"/>
                  </a:cubicBezTo>
                  <a:close/>
                  <a:moveTo>
                    <a:pt x="50612" y="1554810"/>
                  </a:moveTo>
                  <a:cubicBezTo>
                    <a:pt x="59049" y="1580115"/>
                    <a:pt x="75920" y="1596988"/>
                    <a:pt x="98414" y="1602612"/>
                  </a:cubicBezTo>
                  <a:cubicBezTo>
                    <a:pt x="101225" y="1602612"/>
                    <a:pt x="101225" y="1605422"/>
                    <a:pt x="101225" y="1605422"/>
                  </a:cubicBezTo>
                  <a:cubicBezTo>
                    <a:pt x="101225" y="1608233"/>
                    <a:pt x="98414" y="1608233"/>
                    <a:pt x="98414" y="1608233"/>
                  </a:cubicBezTo>
                  <a:cubicBezTo>
                    <a:pt x="75920" y="1613859"/>
                    <a:pt x="59049" y="1630730"/>
                    <a:pt x="53426" y="1653224"/>
                  </a:cubicBezTo>
                  <a:cubicBezTo>
                    <a:pt x="53426" y="1656035"/>
                    <a:pt x="50612" y="1656035"/>
                    <a:pt x="50612" y="1656035"/>
                  </a:cubicBezTo>
                  <a:cubicBezTo>
                    <a:pt x="47802" y="1656035"/>
                    <a:pt x="47802" y="1653224"/>
                    <a:pt x="47802" y="1653224"/>
                  </a:cubicBezTo>
                  <a:cubicBezTo>
                    <a:pt x="42178" y="1630730"/>
                    <a:pt x="25307" y="1613859"/>
                    <a:pt x="2813" y="1608233"/>
                  </a:cubicBezTo>
                  <a:cubicBezTo>
                    <a:pt x="0" y="1608233"/>
                    <a:pt x="0" y="1605422"/>
                    <a:pt x="0" y="1605422"/>
                  </a:cubicBezTo>
                  <a:cubicBezTo>
                    <a:pt x="0" y="1602612"/>
                    <a:pt x="2813" y="1602612"/>
                    <a:pt x="2813" y="1602612"/>
                  </a:cubicBezTo>
                  <a:cubicBezTo>
                    <a:pt x="25307" y="1596988"/>
                    <a:pt x="42178" y="1580115"/>
                    <a:pt x="50612" y="1554810"/>
                  </a:cubicBezTo>
                  <a:close/>
                  <a:moveTo>
                    <a:pt x="5184973" y="1400159"/>
                  </a:moveTo>
                  <a:cubicBezTo>
                    <a:pt x="5193410" y="1425464"/>
                    <a:pt x="5210281" y="1442337"/>
                    <a:pt x="5232776" y="1447961"/>
                  </a:cubicBezTo>
                  <a:cubicBezTo>
                    <a:pt x="5235586" y="1447961"/>
                    <a:pt x="5235586" y="1450771"/>
                    <a:pt x="5235586" y="1450771"/>
                  </a:cubicBezTo>
                  <a:cubicBezTo>
                    <a:pt x="5235586" y="1453582"/>
                    <a:pt x="5232776" y="1453582"/>
                    <a:pt x="5232776" y="1453582"/>
                  </a:cubicBezTo>
                  <a:cubicBezTo>
                    <a:pt x="5210281" y="1459208"/>
                    <a:pt x="5193410" y="1476079"/>
                    <a:pt x="5187787" y="1498573"/>
                  </a:cubicBezTo>
                  <a:cubicBezTo>
                    <a:pt x="5187787" y="1501384"/>
                    <a:pt x="5184973" y="1501384"/>
                    <a:pt x="5184973" y="1501384"/>
                  </a:cubicBezTo>
                  <a:cubicBezTo>
                    <a:pt x="5182163" y="1501384"/>
                    <a:pt x="5182163" y="1498573"/>
                    <a:pt x="5182163" y="1498573"/>
                  </a:cubicBezTo>
                  <a:cubicBezTo>
                    <a:pt x="5176540" y="1476079"/>
                    <a:pt x="5159669" y="1459208"/>
                    <a:pt x="5137174" y="1453582"/>
                  </a:cubicBezTo>
                  <a:cubicBezTo>
                    <a:pt x="5134361" y="1453582"/>
                    <a:pt x="5134361" y="1450771"/>
                    <a:pt x="5134361" y="1450771"/>
                  </a:cubicBezTo>
                  <a:cubicBezTo>
                    <a:pt x="5134361" y="1447961"/>
                    <a:pt x="5137174" y="1447961"/>
                    <a:pt x="5137174" y="1447961"/>
                  </a:cubicBezTo>
                  <a:cubicBezTo>
                    <a:pt x="5159669" y="1442337"/>
                    <a:pt x="5176540" y="1425464"/>
                    <a:pt x="5184973" y="1400159"/>
                  </a:cubicBezTo>
                  <a:close/>
                  <a:moveTo>
                    <a:pt x="5030325" y="1400159"/>
                  </a:moveTo>
                  <a:cubicBezTo>
                    <a:pt x="5035949" y="1425464"/>
                    <a:pt x="5055630" y="1442337"/>
                    <a:pt x="5078128" y="1447961"/>
                  </a:cubicBezTo>
                  <a:cubicBezTo>
                    <a:pt x="5080938" y="1447961"/>
                    <a:pt x="5080938" y="1450771"/>
                    <a:pt x="5080938" y="1450771"/>
                  </a:cubicBezTo>
                  <a:cubicBezTo>
                    <a:pt x="5080938" y="1453582"/>
                    <a:pt x="5078128" y="1453582"/>
                    <a:pt x="5078128" y="1453582"/>
                  </a:cubicBezTo>
                  <a:cubicBezTo>
                    <a:pt x="5055630" y="1459208"/>
                    <a:pt x="5038759" y="1476079"/>
                    <a:pt x="5033136" y="1498573"/>
                  </a:cubicBezTo>
                  <a:cubicBezTo>
                    <a:pt x="5033136" y="1501384"/>
                    <a:pt x="5030325" y="1501384"/>
                    <a:pt x="5030325" y="1501384"/>
                  </a:cubicBezTo>
                  <a:cubicBezTo>
                    <a:pt x="5027512" y="1501384"/>
                    <a:pt x="5027512" y="1498573"/>
                    <a:pt x="5027512" y="1498573"/>
                  </a:cubicBezTo>
                  <a:cubicBezTo>
                    <a:pt x="5021892" y="1476079"/>
                    <a:pt x="5005018" y="1459208"/>
                    <a:pt x="4982523" y="1453582"/>
                  </a:cubicBezTo>
                  <a:cubicBezTo>
                    <a:pt x="4979713" y="1453582"/>
                    <a:pt x="4979713" y="1450771"/>
                    <a:pt x="4979713" y="1450771"/>
                  </a:cubicBezTo>
                  <a:cubicBezTo>
                    <a:pt x="4979713" y="1447961"/>
                    <a:pt x="4982523" y="1447961"/>
                    <a:pt x="4982523" y="1447961"/>
                  </a:cubicBezTo>
                  <a:cubicBezTo>
                    <a:pt x="5005018" y="1442337"/>
                    <a:pt x="5021892" y="1425464"/>
                    <a:pt x="5030325" y="1400159"/>
                  </a:cubicBezTo>
                  <a:close/>
                  <a:moveTo>
                    <a:pt x="4872861" y="1400159"/>
                  </a:moveTo>
                  <a:cubicBezTo>
                    <a:pt x="4881298" y="1425464"/>
                    <a:pt x="4898166" y="1442337"/>
                    <a:pt x="4920664" y="1447961"/>
                  </a:cubicBezTo>
                  <a:cubicBezTo>
                    <a:pt x="4923474" y="1447961"/>
                    <a:pt x="4923474" y="1450771"/>
                    <a:pt x="4923474" y="1450771"/>
                  </a:cubicBezTo>
                  <a:cubicBezTo>
                    <a:pt x="4923474" y="1453582"/>
                    <a:pt x="4920664" y="1453582"/>
                    <a:pt x="4920664" y="1453582"/>
                  </a:cubicBezTo>
                  <a:cubicBezTo>
                    <a:pt x="4898166" y="1459208"/>
                    <a:pt x="4881298" y="1476079"/>
                    <a:pt x="4875675" y="1498573"/>
                  </a:cubicBezTo>
                  <a:cubicBezTo>
                    <a:pt x="4875675" y="1501384"/>
                    <a:pt x="4872861" y="1501384"/>
                    <a:pt x="4872861" y="1501384"/>
                  </a:cubicBezTo>
                  <a:cubicBezTo>
                    <a:pt x="4870048" y="1501384"/>
                    <a:pt x="4870048" y="1498573"/>
                    <a:pt x="4870048" y="1498573"/>
                  </a:cubicBezTo>
                  <a:cubicBezTo>
                    <a:pt x="4864428" y="1476079"/>
                    <a:pt x="4847557" y="1459208"/>
                    <a:pt x="4825062" y="1453582"/>
                  </a:cubicBezTo>
                  <a:cubicBezTo>
                    <a:pt x="4822249" y="1453582"/>
                    <a:pt x="4822249" y="1450771"/>
                    <a:pt x="4822249" y="1450771"/>
                  </a:cubicBezTo>
                  <a:cubicBezTo>
                    <a:pt x="4822249" y="1447961"/>
                    <a:pt x="4825062" y="1447961"/>
                    <a:pt x="4825062" y="1447961"/>
                  </a:cubicBezTo>
                  <a:cubicBezTo>
                    <a:pt x="4847557" y="1442337"/>
                    <a:pt x="4864428" y="1425464"/>
                    <a:pt x="4872861" y="1400159"/>
                  </a:cubicBezTo>
                  <a:close/>
                  <a:moveTo>
                    <a:pt x="4718213" y="1400159"/>
                  </a:moveTo>
                  <a:cubicBezTo>
                    <a:pt x="4726650" y="1425464"/>
                    <a:pt x="4743518" y="1442337"/>
                    <a:pt x="4766016" y="1447961"/>
                  </a:cubicBezTo>
                  <a:cubicBezTo>
                    <a:pt x="4768826" y="1447961"/>
                    <a:pt x="4768826" y="1450771"/>
                    <a:pt x="4768826" y="1450771"/>
                  </a:cubicBezTo>
                  <a:cubicBezTo>
                    <a:pt x="4768826" y="1453582"/>
                    <a:pt x="4766016" y="1453582"/>
                    <a:pt x="4766016" y="1453582"/>
                  </a:cubicBezTo>
                  <a:cubicBezTo>
                    <a:pt x="4743518" y="1459208"/>
                    <a:pt x="4726650" y="1476079"/>
                    <a:pt x="4721027" y="1498573"/>
                  </a:cubicBezTo>
                  <a:cubicBezTo>
                    <a:pt x="4721027" y="1501384"/>
                    <a:pt x="4718213" y="1501384"/>
                    <a:pt x="4718213" y="1501384"/>
                  </a:cubicBezTo>
                  <a:cubicBezTo>
                    <a:pt x="4715400" y="1501384"/>
                    <a:pt x="4715400" y="1498573"/>
                    <a:pt x="4715400" y="1498573"/>
                  </a:cubicBezTo>
                  <a:cubicBezTo>
                    <a:pt x="4709780" y="1476079"/>
                    <a:pt x="4692909" y="1459208"/>
                    <a:pt x="4670414" y="1453582"/>
                  </a:cubicBezTo>
                  <a:cubicBezTo>
                    <a:pt x="4667601" y="1453582"/>
                    <a:pt x="4667601" y="1450771"/>
                    <a:pt x="4667601" y="1450771"/>
                  </a:cubicBezTo>
                  <a:cubicBezTo>
                    <a:pt x="4667601" y="1447961"/>
                    <a:pt x="4670414" y="1447961"/>
                    <a:pt x="4670414" y="1447961"/>
                  </a:cubicBezTo>
                  <a:cubicBezTo>
                    <a:pt x="4692909" y="1442337"/>
                    <a:pt x="4709780" y="1425464"/>
                    <a:pt x="4718213" y="1400159"/>
                  </a:cubicBezTo>
                  <a:close/>
                  <a:moveTo>
                    <a:pt x="4563563" y="1400159"/>
                  </a:moveTo>
                  <a:cubicBezTo>
                    <a:pt x="4571999" y="1425464"/>
                    <a:pt x="4588867" y="1442337"/>
                    <a:pt x="4611365" y="1447961"/>
                  </a:cubicBezTo>
                  <a:cubicBezTo>
                    <a:pt x="4614175" y="1447961"/>
                    <a:pt x="4614175" y="1450771"/>
                    <a:pt x="4614175" y="1450771"/>
                  </a:cubicBezTo>
                  <a:cubicBezTo>
                    <a:pt x="4614175" y="1453582"/>
                    <a:pt x="4611365" y="1453582"/>
                    <a:pt x="4611365" y="1453582"/>
                  </a:cubicBezTo>
                  <a:cubicBezTo>
                    <a:pt x="4588867" y="1459208"/>
                    <a:pt x="4571999" y="1476079"/>
                    <a:pt x="4566376" y="1498573"/>
                  </a:cubicBezTo>
                  <a:cubicBezTo>
                    <a:pt x="4566376" y="1501384"/>
                    <a:pt x="4563563" y="1501384"/>
                    <a:pt x="4563563" y="1501384"/>
                  </a:cubicBezTo>
                  <a:cubicBezTo>
                    <a:pt x="4560749" y="1501384"/>
                    <a:pt x="4560749" y="1498573"/>
                    <a:pt x="4560749" y="1498573"/>
                  </a:cubicBezTo>
                  <a:cubicBezTo>
                    <a:pt x="4555129" y="1476079"/>
                    <a:pt x="4538258" y="1459208"/>
                    <a:pt x="4515763" y="1453582"/>
                  </a:cubicBezTo>
                  <a:cubicBezTo>
                    <a:pt x="4512950" y="1453582"/>
                    <a:pt x="4512950" y="1450771"/>
                    <a:pt x="4512950" y="1450771"/>
                  </a:cubicBezTo>
                  <a:cubicBezTo>
                    <a:pt x="4512950" y="1447961"/>
                    <a:pt x="4515763" y="1447961"/>
                    <a:pt x="4515763" y="1447961"/>
                  </a:cubicBezTo>
                  <a:cubicBezTo>
                    <a:pt x="4538258" y="1442337"/>
                    <a:pt x="4555129" y="1425464"/>
                    <a:pt x="4563563" y="1400159"/>
                  </a:cubicBezTo>
                  <a:close/>
                  <a:moveTo>
                    <a:pt x="4406104" y="1400159"/>
                  </a:moveTo>
                  <a:cubicBezTo>
                    <a:pt x="4414538" y="1425464"/>
                    <a:pt x="4431409" y="1442337"/>
                    <a:pt x="4453907" y="1447961"/>
                  </a:cubicBezTo>
                  <a:cubicBezTo>
                    <a:pt x="4456717" y="1447961"/>
                    <a:pt x="4456717" y="1450771"/>
                    <a:pt x="4456717" y="1450771"/>
                  </a:cubicBezTo>
                  <a:cubicBezTo>
                    <a:pt x="4456717" y="1453582"/>
                    <a:pt x="4453907" y="1453582"/>
                    <a:pt x="4453907" y="1453582"/>
                  </a:cubicBezTo>
                  <a:cubicBezTo>
                    <a:pt x="4431409" y="1459208"/>
                    <a:pt x="4414538" y="1476079"/>
                    <a:pt x="4408915" y="1498573"/>
                  </a:cubicBezTo>
                  <a:cubicBezTo>
                    <a:pt x="4408915" y="1501384"/>
                    <a:pt x="4406104" y="1501384"/>
                    <a:pt x="4406104" y="1501384"/>
                  </a:cubicBezTo>
                  <a:cubicBezTo>
                    <a:pt x="4403291" y="1501384"/>
                    <a:pt x="4403291" y="1498573"/>
                    <a:pt x="4403291" y="1498573"/>
                  </a:cubicBezTo>
                  <a:cubicBezTo>
                    <a:pt x="4397671" y="1476079"/>
                    <a:pt x="4380797" y="1459208"/>
                    <a:pt x="4358302" y="1453582"/>
                  </a:cubicBezTo>
                  <a:cubicBezTo>
                    <a:pt x="4355492" y="1453582"/>
                    <a:pt x="4355492" y="1450771"/>
                    <a:pt x="4355492" y="1450771"/>
                  </a:cubicBezTo>
                  <a:cubicBezTo>
                    <a:pt x="4355492" y="1447961"/>
                    <a:pt x="4358302" y="1447961"/>
                    <a:pt x="4358302" y="1447961"/>
                  </a:cubicBezTo>
                  <a:cubicBezTo>
                    <a:pt x="4380797" y="1442337"/>
                    <a:pt x="4397671" y="1425464"/>
                    <a:pt x="4406104" y="1400159"/>
                  </a:cubicBezTo>
                  <a:close/>
                  <a:moveTo>
                    <a:pt x="4251453" y="1400159"/>
                  </a:moveTo>
                  <a:cubicBezTo>
                    <a:pt x="4259887" y="1425464"/>
                    <a:pt x="4276758" y="1442337"/>
                    <a:pt x="4299256" y="1447961"/>
                  </a:cubicBezTo>
                  <a:cubicBezTo>
                    <a:pt x="4302066" y="1447961"/>
                    <a:pt x="4302066" y="1450771"/>
                    <a:pt x="4302066" y="1450771"/>
                  </a:cubicBezTo>
                  <a:cubicBezTo>
                    <a:pt x="4302066" y="1453582"/>
                    <a:pt x="4299256" y="1453582"/>
                    <a:pt x="4299256" y="1453582"/>
                  </a:cubicBezTo>
                  <a:cubicBezTo>
                    <a:pt x="4276758" y="1459208"/>
                    <a:pt x="4259887" y="1476079"/>
                    <a:pt x="4254264" y="1498573"/>
                  </a:cubicBezTo>
                  <a:cubicBezTo>
                    <a:pt x="4254264" y="1501384"/>
                    <a:pt x="4251453" y="1501384"/>
                    <a:pt x="4251453" y="1501384"/>
                  </a:cubicBezTo>
                  <a:cubicBezTo>
                    <a:pt x="4248640" y="1501384"/>
                    <a:pt x="4248640" y="1498573"/>
                    <a:pt x="4248640" y="1498573"/>
                  </a:cubicBezTo>
                  <a:cubicBezTo>
                    <a:pt x="4243020" y="1476079"/>
                    <a:pt x="4226146" y="1459208"/>
                    <a:pt x="4203651" y="1453582"/>
                  </a:cubicBezTo>
                  <a:cubicBezTo>
                    <a:pt x="4200841" y="1453582"/>
                    <a:pt x="4200841" y="1450771"/>
                    <a:pt x="4200841" y="1450771"/>
                  </a:cubicBezTo>
                  <a:cubicBezTo>
                    <a:pt x="4200841" y="1447961"/>
                    <a:pt x="4203651" y="1447961"/>
                    <a:pt x="4203651" y="1447961"/>
                  </a:cubicBezTo>
                  <a:cubicBezTo>
                    <a:pt x="4226146" y="1442337"/>
                    <a:pt x="4243020" y="1425464"/>
                    <a:pt x="4251453" y="1400159"/>
                  </a:cubicBezTo>
                  <a:close/>
                  <a:moveTo>
                    <a:pt x="4096805" y="1400159"/>
                  </a:moveTo>
                  <a:cubicBezTo>
                    <a:pt x="4105239" y="1425464"/>
                    <a:pt x="4122110" y="1442337"/>
                    <a:pt x="4144608" y="1447961"/>
                  </a:cubicBezTo>
                  <a:cubicBezTo>
                    <a:pt x="4147418" y="1447961"/>
                    <a:pt x="4147418" y="1450771"/>
                    <a:pt x="4147418" y="1450771"/>
                  </a:cubicBezTo>
                  <a:cubicBezTo>
                    <a:pt x="4147418" y="1453582"/>
                    <a:pt x="4144608" y="1453582"/>
                    <a:pt x="4144608" y="1453582"/>
                  </a:cubicBezTo>
                  <a:cubicBezTo>
                    <a:pt x="4122110" y="1459208"/>
                    <a:pt x="4105239" y="1476079"/>
                    <a:pt x="4099616" y="1498573"/>
                  </a:cubicBezTo>
                  <a:cubicBezTo>
                    <a:pt x="4099616" y="1501384"/>
                    <a:pt x="4096805" y="1501384"/>
                    <a:pt x="4096805" y="1501384"/>
                  </a:cubicBezTo>
                  <a:cubicBezTo>
                    <a:pt x="4093992" y="1501384"/>
                    <a:pt x="4093992" y="1498573"/>
                    <a:pt x="4093992" y="1498573"/>
                  </a:cubicBezTo>
                  <a:cubicBezTo>
                    <a:pt x="4088372" y="1476079"/>
                    <a:pt x="4071498" y="1459208"/>
                    <a:pt x="4049003" y="1453582"/>
                  </a:cubicBezTo>
                  <a:cubicBezTo>
                    <a:pt x="4046193" y="1453582"/>
                    <a:pt x="4046193" y="1450771"/>
                    <a:pt x="4046193" y="1450771"/>
                  </a:cubicBezTo>
                  <a:cubicBezTo>
                    <a:pt x="4046193" y="1447961"/>
                    <a:pt x="4049003" y="1447961"/>
                    <a:pt x="4049003" y="1447961"/>
                  </a:cubicBezTo>
                  <a:cubicBezTo>
                    <a:pt x="4071498" y="1442337"/>
                    <a:pt x="4088372" y="1425464"/>
                    <a:pt x="4096805" y="1400159"/>
                  </a:cubicBezTo>
                  <a:close/>
                  <a:moveTo>
                    <a:pt x="3939345" y="1400159"/>
                  </a:moveTo>
                  <a:cubicBezTo>
                    <a:pt x="3947781" y="1425464"/>
                    <a:pt x="3964649" y="1442337"/>
                    <a:pt x="3987147" y="1447961"/>
                  </a:cubicBezTo>
                  <a:cubicBezTo>
                    <a:pt x="3989957" y="1447961"/>
                    <a:pt x="3989957" y="1450771"/>
                    <a:pt x="3989957" y="1450771"/>
                  </a:cubicBezTo>
                  <a:cubicBezTo>
                    <a:pt x="3989957" y="1453582"/>
                    <a:pt x="3987147" y="1453582"/>
                    <a:pt x="3987147" y="1453582"/>
                  </a:cubicBezTo>
                  <a:cubicBezTo>
                    <a:pt x="3964649" y="1459208"/>
                    <a:pt x="3947781" y="1476079"/>
                    <a:pt x="3942155" y="1498573"/>
                  </a:cubicBezTo>
                  <a:cubicBezTo>
                    <a:pt x="3942155" y="1501384"/>
                    <a:pt x="3939345" y="1501384"/>
                    <a:pt x="3939345" y="1501384"/>
                  </a:cubicBezTo>
                  <a:cubicBezTo>
                    <a:pt x="3936531" y="1501384"/>
                    <a:pt x="3936531" y="1498573"/>
                    <a:pt x="3936531" y="1498573"/>
                  </a:cubicBezTo>
                  <a:cubicBezTo>
                    <a:pt x="3930911" y="1476079"/>
                    <a:pt x="3914037" y="1459208"/>
                    <a:pt x="3891545" y="1453582"/>
                  </a:cubicBezTo>
                  <a:cubicBezTo>
                    <a:pt x="3888732" y="1453582"/>
                    <a:pt x="3888732" y="1450771"/>
                    <a:pt x="3888732" y="1450771"/>
                  </a:cubicBezTo>
                  <a:cubicBezTo>
                    <a:pt x="3888732" y="1447961"/>
                    <a:pt x="3891545" y="1447961"/>
                    <a:pt x="3891545" y="1447961"/>
                  </a:cubicBezTo>
                  <a:cubicBezTo>
                    <a:pt x="3914037" y="1442337"/>
                    <a:pt x="3930911" y="1425464"/>
                    <a:pt x="3939345" y="1400159"/>
                  </a:cubicBezTo>
                  <a:close/>
                  <a:moveTo>
                    <a:pt x="3784693" y="1400159"/>
                  </a:moveTo>
                  <a:cubicBezTo>
                    <a:pt x="3793130" y="1425464"/>
                    <a:pt x="3809998" y="1442337"/>
                    <a:pt x="3832496" y="1447961"/>
                  </a:cubicBezTo>
                  <a:cubicBezTo>
                    <a:pt x="3835306" y="1447961"/>
                    <a:pt x="3835306" y="1450771"/>
                    <a:pt x="3835306" y="1450771"/>
                  </a:cubicBezTo>
                  <a:cubicBezTo>
                    <a:pt x="3835306" y="1453582"/>
                    <a:pt x="3832496" y="1453582"/>
                    <a:pt x="3832496" y="1453582"/>
                  </a:cubicBezTo>
                  <a:cubicBezTo>
                    <a:pt x="3809998" y="1459208"/>
                    <a:pt x="3793130" y="1476079"/>
                    <a:pt x="3787504" y="1498573"/>
                  </a:cubicBezTo>
                  <a:cubicBezTo>
                    <a:pt x="3787504" y="1501384"/>
                    <a:pt x="3784693" y="1501384"/>
                    <a:pt x="3784693" y="1501384"/>
                  </a:cubicBezTo>
                  <a:cubicBezTo>
                    <a:pt x="3781880" y="1501384"/>
                    <a:pt x="3781880" y="1498573"/>
                    <a:pt x="3781880" y="1498573"/>
                  </a:cubicBezTo>
                  <a:cubicBezTo>
                    <a:pt x="3776260" y="1476079"/>
                    <a:pt x="3759386" y="1459208"/>
                    <a:pt x="3736894" y="1453582"/>
                  </a:cubicBezTo>
                  <a:cubicBezTo>
                    <a:pt x="3734081" y="1453582"/>
                    <a:pt x="3734081" y="1450771"/>
                    <a:pt x="3734081" y="1450771"/>
                  </a:cubicBezTo>
                  <a:cubicBezTo>
                    <a:pt x="3734081" y="1447961"/>
                    <a:pt x="3736894" y="1447961"/>
                    <a:pt x="3736894" y="1447961"/>
                  </a:cubicBezTo>
                  <a:cubicBezTo>
                    <a:pt x="3759386" y="1442337"/>
                    <a:pt x="3776260" y="1425464"/>
                    <a:pt x="3784693" y="1400159"/>
                  </a:cubicBezTo>
                  <a:close/>
                  <a:moveTo>
                    <a:pt x="3630045" y="1400159"/>
                  </a:moveTo>
                  <a:cubicBezTo>
                    <a:pt x="3638482" y="1425464"/>
                    <a:pt x="3655350" y="1442337"/>
                    <a:pt x="3677848" y="1447961"/>
                  </a:cubicBezTo>
                  <a:cubicBezTo>
                    <a:pt x="3680658" y="1447961"/>
                    <a:pt x="3680658" y="1450771"/>
                    <a:pt x="3680658" y="1450771"/>
                  </a:cubicBezTo>
                  <a:cubicBezTo>
                    <a:pt x="3680658" y="1453582"/>
                    <a:pt x="3677848" y="1453582"/>
                    <a:pt x="3677848" y="1453582"/>
                  </a:cubicBezTo>
                  <a:cubicBezTo>
                    <a:pt x="3655350" y="1459208"/>
                    <a:pt x="3638482" y="1476079"/>
                    <a:pt x="3632856" y="1498573"/>
                  </a:cubicBezTo>
                  <a:cubicBezTo>
                    <a:pt x="3632856" y="1501384"/>
                    <a:pt x="3630045" y="1501384"/>
                    <a:pt x="3630045" y="1501384"/>
                  </a:cubicBezTo>
                  <a:cubicBezTo>
                    <a:pt x="3627232" y="1501384"/>
                    <a:pt x="3627232" y="1498573"/>
                    <a:pt x="3627232" y="1498573"/>
                  </a:cubicBezTo>
                  <a:cubicBezTo>
                    <a:pt x="3621612" y="1476079"/>
                    <a:pt x="3604738" y="1459208"/>
                    <a:pt x="3582246" y="1453582"/>
                  </a:cubicBezTo>
                  <a:cubicBezTo>
                    <a:pt x="3579433" y="1453582"/>
                    <a:pt x="3579433" y="1450771"/>
                    <a:pt x="3579433" y="1450771"/>
                  </a:cubicBezTo>
                  <a:cubicBezTo>
                    <a:pt x="3579433" y="1447961"/>
                    <a:pt x="3582246" y="1447961"/>
                    <a:pt x="3582246" y="1447961"/>
                  </a:cubicBezTo>
                  <a:cubicBezTo>
                    <a:pt x="3604738" y="1442337"/>
                    <a:pt x="3621612" y="1425464"/>
                    <a:pt x="3630045" y="1400159"/>
                  </a:cubicBezTo>
                  <a:close/>
                  <a:moveTo>
                    <a:pt x="3472581" y="1400159"/>
                  </a:moveTo>
                  <a:cubicBezTo>
                    <a:pt x="3481018" y="1425464"/>
                    <a:pt x="3500700" y="1442337"/>
                    <a:pt x="3520384" y="1447961"/>
                  </a:cubicBezTo>
                  <a:cubicBezTo>
                    <a:pt x="3523194" y="1447961"/>
                    <a:pt x="3523194" y="1450771"/>
                    <a:pt x="3523194" y="1450771"/>
                  </a:cubicBezTo>
                  <a:cubicBezTo>
                    <a:pt x="3523194" y="1453582"/>
                    <a:pt x="3520384" y="1453582"/>
                    <a:pt x="3520384" y="1453582"/>
                  </a:cubicBezTo>
                  <a:cubicBezTo>
                    <a:pt x="3497889" y="1459208"/>
                    <a:pt x="3481018" y="1476079"/>
                    <a:pt x="3475395" y="1498573"/>
                  </a:cubicBezTo>
                  <a:cubicBezTo>
                    <a:pt x="3475395" y="1501384"/>
                    <a:pt x="3472581" y="1501384"/>
                    <a:pt x="3472581" y="1501384"/>
                  </a:cubicBezTo>
                  <a:cubicBezTo>
                    <a:pt x="3469771" y="1501384"/>
                    <a:pt x="3469771" y="1498573"/>
                    <a:pt x="3469771" y="1498573"/>
                  </a:cubicBezTo>
                  <a:cubicBezTo>
                    <a:pt x="3464148" y="1476079"/>
                    <a:pt x="3447277" y="1459208"/>
                    <a:pt x="3424782" y="1453582"/>
                  </a:cubicBezTo>
                  <a:cubicBezTo>
                    <a:pt x="3421969" y="1453582"/>
                    <a:pt x="3421969" y="1450771"/>
                    <a:pt x="3421969" y="1450771"/>
                  </a:cubicBezTo>
                  <a:cubicBezTo>
                    <a:pt x="3421969" y="1447961"/>
                    <a:pt x="3424782" y="1447961"/>
                    <a:pt x="3424782" y="1447961"/>
                  </a:cubicBezTo>
                  <a:cubicBezTo>
                    <a:pt x="3447277" y="1442337"/>
                    <a:pt x="3464148" y="1425464"/>
                    <a:pt x="3472581" y="1400159"/>
                  </a:cubicBezTo>
                  <a:close/>
                  <a:moveTo>
                    <a:pt x="3317933" y="1400159"/>
                  </a:moveTo>
                  <a:cubicBezTo>
                    <a:pt x="3326370" y="1425464"/>
                    <a:pt x="3343241" y="1442337"/>
                    <a:pt x="3365736" y="1447961"/>
                  </a:cubicBezTo>
                  <a:cubicBezTo>
                    <a:pt x="3368546" y="1447961"/>
                    <a:pt x="3368546" y="1450771"/>
                    <a:pt x="3368546" y="1450771"/>
                  </a:cubicBezTo>
                  <a:cubicBezTo>
                    <a:pt x="3368546" y="1453582"/>
                    <a:pt x="3365736" y="1453582"/>
                    <a:pt x="3365736" y="1453582"/>
                  </a:cubicBezTo>
                  <a:cubicBezTo>
                    <a:pt x="3343241" y="1459208"/>
                    <a:pt x="3326370" y="1476079"/>
                    <a:pt x="3320747" y="1498573"/>
                  </a:cubicBezTo>
                  <a:cubicBezTo>
                    <a:pt x="3320747" y="1501384"/>
                    <a:pt x="3317933" y="1501384"/>
                    <a:pt x="3317933" y="1501384"/>
                  </a:cubicBezTo>
                  <a:cubicBezTo>
                    <a:pt x="3315123" y="1501384"/>
                    <a:pt x="3315123" y="1498573"/>
                    <a:pt x="3315123" y="1498573"/>
                  </a:cubicBezTo>
                  <a:cubicBezTo>
                    <a:pt x="3309500" y="1476079"/>
                    <a:pt x="3292629" y="1459208"/>
                    <a:pt x="3270134" y="1453582"/>
                  </a:cubicBezTo>
                  <a:cubicBezTo>
                    <a:pt x="3267321" y="1453582"/>
                    <a:pt x="3267321" y="1450771"/>
                    <a:pt x="3267321" y="1450771"/>
                  </a:cubicBezTo>
                  <a:cubicBezTo>
                    <a:pt x="3267321" y="1447961"/>
                    <a:pt x="3270134" y="1447961"/>
                    <a:pt x="3270134" y="1447961"/>
                  </a:cubicBezTo>
                  <a:cubicBezTo>
                    <a:pt x="3292629" y="1442337"/>
                    <a:pt x="3309500" y="1425464"/>
                    <a:pt x="3317933" y="1400159"/>
                  </a:cubicBezTo>
                  <a:close/>
                  <a:moveTo>
                    <a:pt x="3163283" y="1400159"/>
                  </a:moveTo>
                  <a:cubicBezTo>
                    <a:pt x="3171719" y="1425464"/>
                    <a:pt x="3188590" y="1442337"/>
                    <a:pt x="3211085" y="1447961"/>
                  </a:cubicBezTo>
                  <a:cubicBezTo>
                    <a:pt x="3213895" y="1447961"/>
                    <a:pt x="3213895" y="1450771"/>
                    <a:pt x="3213895" y="1450771"/>
                  </a:cubicBezTo>
                  <a:cubicBezTo>
                    <a:pt x="3213895" y="1453582"/>
                    <a:pt x="3211085" y="1453582"/>
                    <a:pt x="3211085" y="1453582"/>
                  </a:cubicBezTo>
                  <a:cubicBezTo>
                    <a:pt x="3188590" y="1459208"/>
                    <a:pt x="3171719" y="1476079"/>
                    <a:pt x="3166096" y="1498573"/>
                  </a:cubicBezTo>
                  <a:cubicBezTo>
                    <a:pt x="3166096" y="1501384"/>
                    <a:pt x="3163283" y="1501384"/>
                    <a:pt x="3163283" y="1501384"/>
                  </a:cubicBezTo>
                  <a:cubicBezTo>
                    <a:pt x="3160472" y="1501384"/>
                    <a:pt x="3160472" y="1498573"/>
                    <a:pt x="3160472" y="1498573"/>
                  </a:cubicBezTo>
                  <a:cubicBezTo>
                    <a:pt x="3154849" y="1476079"/>
                    <a:pt x="3137978" y="1459208"/>
                    <a:pt x="3115483" y="1453582"/>
                  </a:cubicBezTo>
                  <a:cubicBezTo>
                    <a:pt x="3112670" y="1453582"/>
                    <a:pt x="3112670" y="1450771"/>
                    <a:pt x="3112670" y="1450771"/>
                  </a:cubicBezTo>
                  <a:cubicBezTo>
                    <a:pt x="3112670" y="1447961"/>
                    <a:pt x="3115483" y="1447961"/>
                    <a:pt x="3115483" y="1447961"/>
                  </a:cubicBezTo>
                  <a:cubicBezTo>
                    <a:pt x="3137978" y="1442337"/>
                    <a:pt x="3154849" y="1425464"/>
                    <a:pt x="3163283" y="1400159"/>
                  </a:cubicBezTo>
                  <a:close/>
                  <a:moveTo>
                    <a:pt x="3005823" y="1400159"/>
                  </a:moveTo>
                  <a:cubicBezTo>
                    <a:pt x="3014257" y="1425464"/>
                    <a:pt x="3033942" y="1442337"/>
                    <a:pt x="3053626" y="1447961"/>
                  </a:cubicBezTo>
                  <a:cubicBezTo>
                    <a:pt x="3056436" y="1447961"/>
                    <a:pt x="3056436" y="1450771"/>
                    <a:pt x="3056436" y="1450771"/>
                  </a:cubicBezTo>
                  <a:cubicBezTo>
                    <a:pt x="3056436" y="1453582"/>
                    <a:pt x="3053626" y="1453582"/>
                    <a:pt x="3053626" y="1453582"/>
                  </a:cubicBezTo>
                  <a:cubicBezTo>
                    <a:pt x="3031128" y="1459208"/>
                    <a:pt x="3014257" y="1476079"/>
                    <a:pt x="3008634" y="1498573"/>
                  </a:cubicBezTo>
                  <a:cubicBezTo>
                    <a:pt x="3008634" y="1501384"/>
                    <a:pt x="3005823" y="1501384"/>
                    <a:pt x="3005823" y="1501384"/>
                  </a:cubicBezTo>
                  <a:cubicBezTo>
                    <a:pt x="3003010" y="1501384"/>
                    <a:pt x="3003010" y="1498573"/>
                    <a:pt x="3003010" y="1498573"/>
                  </a:cubicBezTo>
                  <a:cubicBezTo>
                    <a:pt x="2997390" y="1476079"/>
                    <a:pt x="2980516" y="1459208"/>
                    <a:pt x="2958021" y="1453582"/>
                  </a:cubicBezTo>
                  <a:cubicBezTo>
                    <a:pt x="2955211" y="1453582"/>
                    <a:pt x="2955211" y="1450771"/>
                    <a:pt x="2955211" y="1450771"/>
                  </a:cubicBezTo>
                  <a:cubicBezTo>
                    <a:pt x="2955211" y="1447961"/>
                    <a:pt x="2958021" y="1447961"/>
                    <a:pt x="2958021" y="1447961"/>
                  </a:cubicBezTo>
                  <a:cubicBezTo>
                    <a:pt x="2980516" y="1442337"/>
                    <a:pt x="2997390" y="1425464"/>
                    <a:pt x="3005823" y="1400159"/>
                  </a:cubicBezTo>
                  <a:close/>
                  <a:moveTo>
                    <a:pt x="2851172" y="1400159"/>
                  </a:moveTo>
                  <a:cubicBezTo>
                    <a:pt x="2859606" y="1425464"/>
                    <a:pt x="2876477" y="1442337"/>
                    <a:pt x="2898975" y="1447961"/>
                  </a:cubicBezTo>
                  <a:cubicBezTo>
                    <a:pt x="2901785" y="1447961"/>
                    <a:pt x="2901785" y="1450771"/>
                    <a:pt x="2901785" y="1450771"/>
                  </a:cubicBezTo>
                  <a:cubicBezTo>
                    <a:pt x="2901785" y="1453582"/>
                    <a:pt x="2898975" y="1453582"/>
                    <a:pt x="2898975" y="1453582"/>
                  </a:cubicBezTo>
                  <a:cubicBezTo>
                    <a:pt x="2876477" y="1459208"/>
                    <a:pt x="2859606" y="1476079"/>
                    <a:pt x="2853983" y="1498573"/>
                  </a:cubicBezTo>
                  <a:cubicBezTo>
                    <a:pt x="2853983" y="1501384"/>
                    <a:pt x="2851172" y="1501384"/>
                    <a:pt x="2851172" y="1501384"/>
                  </a:cubicBezTo>
                  <a:cubicBezTo>
                    <a:pt x="2848359" y="1501384"/>
                    <a:pt x="2848359" y="1498573"/>
                    <a:pt x="2848359" y="1498573"/>
                  </a:cubicBezTo>
                  <a:cubicBezTo>
                    <a:pt x="2842739" y="1476079"/>
                    <a:pt x="2825865" y="1459208"/>
                    <a:pt x="2803370" y="1453582"/>
                  </a:cubicBezTo>
                  <a:cubicBezTo>
                    <a:pt x="2800560" y="1453582"/>
                    <a:pt x="2800560" y="1450771"/>
                    <a:pt x="2800560" y="1450771"/>
                  </a:cubicBezTo>
                  <a:cubicBezTo>
                    <a:pt x="2800560" y="1447961"/>
                    <a:pt x="2803370" y="1447961"/>
                    <a:pt x="2803370" y="1447961"/>
                  </a:cubicBezTo>
                  <a:cubicBezTo>
                    <a:pt x="2825865" y="1442337"/>
                    <a:pt x="2842739" y="1425464"/>
                    <a:pt x="2851172" y="1400159"/>
                  </a:cubicBezTo>
                  <a:close/>
                  <a:moveTo>
                    <a:pt x="2696525" y="1400159"/>
                  </a:moveTo>
                  <a:cubicBezTo>
                    <a:pt x="2704959" y="1425464"/>
                    <a:pt x="2721830" y="1442337"/>
                    <a:pt x="2744328" y="1447961"/>
                  </a:cubicBezTo>
                  <a:cubicBezTo>
                    <a:pt x="2747138" y="1447961"/>
                    <a:pt x="2747138" y="1450771"/>
                    <a:pt x="2747138" y="1450771"/>
                  </a:cubicBezTo>
                  <a:cubicBezTo>
                    <a:pt x="2747138" y="1453582"/>
                    <a:pt x="2744328" y="1453582"/>
                    <a:pt x="2744328" y="1453582"/>
                  </a:cubicBezTo>
                  <a:cubicBezTo>
                    <a:pt x="2721830" y="1459208"/>
                    <a:pt x="2704959" y="1476079"/>
                    <a:pt x="2699336" y="1498573"/>
                  </a:cubicBezTo>
                  <a:cubicBezTo>
                    <a:pt x="2699336" y="1501384"/>
                    <a:pt x="2696525" y="1501384"/>
                    <a:pt x="2696525" y="1501384"/>
                  </a:cubicBezTo>
                  <a:cubicBezTo>
                    <a:pt x="2693712" y="1501384"/>
                    <a:pt x="2693712" y="1498573"/>
                    <a:pt x="2693712" y="1498573"/>
                  </a:cubicBezTo>
                  <a:cubicBezTo>
                    <a:pt x="2688092" y="1476079"/>
                    <a:pt x="2671218" y="1459208"/>
                    <a:pt x="2648723" y="1453582"/>
                  </a:cubicBezTo>
                  <a:cubicBezTo>
                    <a:pt x="2645913" y="1453582"/>
                    <a:pt x="2645913" y="1450771"/>
                    <a:pt x="2645913" y="1450771"/>
                  </a:cubicBezTo>
                  <a:cubicBezTo>
                    <a:pt x="2645913" y="1447961"/>
                    <a:pt x="2648723" y="1447961"/>
                    <a:pt x="2648723" y="1447961"/>
                  </a:cubicBezTo>
                  <a:cubicBezTo>
                    <a:pt x="2671218" y="1442337"/>
                    <a:pt x="2688092" y="1425464"/>
                    <a:pt x="2696525" y="1400159"/>
                  </a:cubicBezTo>
                  <a:close/>
                  <a:moveTo>
                    <a:pt x="2539061" y="1400159"/>
                  </a:moveTo>
                  <a:cubicBezTo>
                    <a:pt x="2547497" y="1425464"/>
                    <a:pt x="2567179" y="1442337"/>
                    <a:pt x="2586863" y="1447961"/>
                  </a:cubicBezTo>
                  <a:cubicBezTo>
                    <a:pt x="2589673" y="1447961"/>
                    <a:pt x="2589673" y="1450771"/>
                    <a:pt x="2589673" y="1450771"/>
                  </a:cubicBezTo>
                  <a:cubicBezTo>
                    <a:pt x="2589673" y="1453582"/>
                    <a:pt x="2586863" y="1453582"/>
                    <a:pt x="2586863" y="1453582"/>
                  </a:cubicBezTo>
                  <a:cubicBezTo>
                    <a:pt x="2564365" y="1459208"/>
                    <a:pt x="2547497" y="1476079"/>
                    <a:pt x="2541874" y="1498573"/>
                  </a:cubicBezTo>
                  <a:cubicBezTo>
                    <a:pt x="2541874" y="1501384"/>
                    <a:pt x="2539061" y="1501384"/>
                    <a:pt x="2539061" y="1501384"/>
                  </a:cubicBezTo>
                  <a:cubicBezTo>
                    <a:pt x="2536247" y="1501384"/>
                    <a:pt x="2536247" y="1498573"/>
                    <a:pt x="2536247" y="1498573"/>
                  </a:cubicBezTo>
                  <a:cubicBezTo>
                    <a:pt x="2530627" y="1476079"/>
                    <a:pt x="2513756" y="1459208"/>
                    <a:pt x="2491261" y="1453582"/>
                  </a:cubicBezTo>
                  <a:cubicBezTo>
                    <a:pt x="2488448" y="1453582"/>
                    <a:pt x="2488448" y="1450771"/>
                    <a:pt x="2488448" y="1450771"/>
                  </a:cubicBezTo>
                  <a:cubicBezTo>
                    <a:pt x="2488448" y="1447961"/>
                    <a:pt x="2491261" y="1447961"/>
                    <a:pt x="2491261" y="1447961"/>
                  </a:cubicBezTo>
                  <a:cubicBezTo>
                    <a:pt x="2513756" y="1442337"/>
                    <a:pt x="2530627" y="1425464"/>
                    <a:pt x="2539061" y="1400159"/>
                  </a:cubicBezTo>
                  <a:close/>
                  <a:moveTo>
                    <a:pt x="2384413" y="1400159"/>
                  </a:moveTo>
                  <a:cubicBezTo>
                    <a:pt x="2392849" y="1425464"/>
                    <a:pt x="2409717" y="1442337"/>
                    <a:pt x="2432215" y="1447961"/>
                  </a:cubicBezTo>
                  <a:cubicBezTo>
                    <a:pt x="2435025" y="1447961"/>
                    <a:pt x="2435025" y="1450771"/>
                    <a:pt x="2435025" y="1450771"/>
                  </a:cubicBezTo>
                  <a:cubicBezTo>
                    <a:pt x="2435025" y="1453582"/>
                    <a:pt x="2432215" y="1453582"/>
                    <a:pt x="2432215" y="1453582"/>
                  </a:cubicBezTo>
                  <a:cubicBezTo>
                    <a:pt x="2409717" y="1459208"/>
                    <a:pt x="2392849" y="1476079"/>
                    <a:pt x="2387226" y="1498573"/>
                  </a:cubicBezTo>
                  <a:cubicBezTo>
                    <a:pt x="2387226" y="1501384"/>
                    <a:pt x="2384413" y="1501384"/>
                    <a:pt x="2384413" y="1501384"/>
                  </a:cubicBezTo>
                  <a:cubicBezTo>
                    <a:pt x="2381599" y="1501384"/>
                    <a:pt x="2381599" y="1498573"/>
                    <a:pt x="2381599" y="1498573"/>
                  </a:cubicBezTo>
                  <a:cubicBezTo>
                    <a:pt x="2375979" y="1476079"/>
                    <a:pt x="2359108" y="1459208"/>
                    <a:pt x="2336613" y="1453582"/>
                  </a:cubicBezTo>
                  <a:cubicBezTo>
                    <a:pt x="2333800" y="1453582"/>
                    <a:pt x="2333800" y="1450771"/>
                    <a:pt x="2333800" y="1450771"/>
                  </a:cubicBezTo>
                  <a:cubicBezTo>
                    <a:pt x="2333800" y="1447961"/>
                    <a:pt x="2336613" y="1447961"/>
                    <a:pt x="2336613" y="1447961"/>
                  </a:cubicBezTo>
                  <a:cubicBezTo>
                    <a:pt x="2359108" y="1442337"/>
                    <a:pt x="2375979" y="1425464"/>
                    <a:pt x="2384413" y="1400159"/>
                  </a:cubicBezTo>
                  <a:close/>
                  <a:moveTo>
                    <a:pt x="2229761" y="1400159"/>
                  </a:moveTo>
                  <a:cubicBezTo>
                    <a:pt x="2238198" y="1425464"/>
                    <a:pt x="2255066" y="1442337"/>
                    <a:pt x="2277564" y="1447961"/>
                  </a:cubicBezTo>
                  <a:cubicBezTo>
                    <a:pt x="2280374" y="1447961"/>
                    <a:pt x="2280374" y="1450771"/>
                    <a:pt x="2280374" y="1450771"/>
                  </a:cubicBezTo>
                  <a:cubicBezTo>
                    <a:pt x="2280374" y="1453582"/>
                    <a:pt x="2277564" y="1453582"/>
                    <a:pt x="2277564" y="1453582"/>
                  </a:cubicBezTo>
                  <a:cubicBezTo>
                    <a:pt x="2255066" y="1459208"/>
                    <a:pt x="2238198" y="1476079"/>
                    <a:pt x="2232575" y="1498573"/>
                  </a:cubicBezTo>
                  <a:cubicBezTo>
                    <a:pt x="2232575" y="1501384"/>
                    <a:pt x="2229761" y="1501384"/>
                    <a:pt x="2229761" y="1501384"/>
                  </a:cubicBezTo>
                  <a:cubicBezTo>
                    <a:pt x="2226948" y="1501384"/>
                    <a:pt x="2226948" y="1498573"/>
                    <a:pt x="2226948" y="1498573"/>
                  </a:cubicBezTo>
                  <a:cubicBezTo>
                    <a:pt x="2221328" y="1476079"/>
                    <a:pt x="2204457" y="1459208"/>
                    <a:pt x="2181962" y="1453582"/>
                  </a:cubicBezTo>
                  <a:cubicBezTo>
                    <a:pt x="2179149" y="1453582"/>
                    <a:pt x="2179149" y="1450771"/>
                    <a:pt x="2179149" y="1450771"/>
                  </a:cubicBezTo>
                  <a:cubicBezTo>
                    <a:pt x="2179149" y="1447961"/>
                    <a:pt x="2181962" y="1447961"/>
                    <a:pt x="2181962" y="1447961"/>
                  </a:cubicBezTo>
                  <a:cubicBezTo>
                    <a:pt x="2204457" y="1442337"/>
                    <a:pt x="2221328" y="1425464"/>
                    <a:pt x="2229761" y="1400159"/>
                  </a:cubicBezTo>
                  <a:close/>
                  <a:moveTo>
                    <a:pt x="2075115" y="1400159"/>
                  </a:moveTo>
                  <a:cubicBezTo>
                    <a:pt x="2080738" y="1425464"/>
                    <a:pt x="2100419" y="1442337"/>
                    <a:pt x="2122917" y="1447961"/>
                  </a:cubicBezTo>
                  <a:cubicBezTo>
                    <a:pt x="2125727" y="1447961"/>
                    <a:pt x="2125727" y="1450771"/>
                    <a:pt x="2125727" y="1450771"/>
                  </a:cubicBezTo>
                  <a:cubicBezTo>
                    <a:pt x="2125727" y="1453582"/>
                    <a:pt x="2122917" y="1453582"/>
                    <a:pt x="2122917" y="1453582"/>
                  </a:cubicBezTo>
                  <a:cubicBezTo>
                    <a:pt x="2100419" y="1459208"/>
                    <a:pt x="2083551" y="1476079"/>
                    <a:pt x="2077928" y="1498573"/>
                  </a:cubicBezTo>
                  <a:cubicBezTo>
                    <a:pt x="2077928" y="1501384"/>
                    <a:pt x="2075115" y="1501384"/>
                    <a:pt x="2075115" y="1501384"/>
                  </a:cubicBezTo>
                  <a:cubicBezTo>
                    <a:pt x="2072301" y="1501384"/>
                    <a:pt x="2072301" y="1498573"/>
                    <a:pt x="2072301" y="1498573"/>
                  </a:cubicBezTo>
                  <a:cubicBezTo>
                    <a:pt x="2066681" y="1476079"/>
                    <a:pt x="2049810" y="1459208"/>
                    <a:pt x="2027315" y="1453582"/>
                  </a:cubicBezTo>
                  <a:cubicBezTo>
                    <a:pt x="2024502" y="1453582"/>
                    <a:pt x="2024502" y="1450771"/>
                    <a:pt x="2024502" y="1450771"/>
                  </a:cubicBezTo>
                  <a:cubicBezTo>
                    <a:pt x="2024502" y="1447961"/>
                    <a:pt x="2027315" y="1447961"/>
                    <a:pt x="2027315" y="1447961"/>
                  </a:cubicBezTo>
                  <a:cubicBezTo>
                    <a:pt x="2049810" y="1442337"/>
                    <a:pt x="2066681" y="1425464"/>
                    <a:pt x="2075115" y="1400159"/>
                  </a:cubicBezTo>
                  <a:close/>
                  <a:moveTo>
                    <a:pt x="1917652" y="1400159"/>
                  </a:moveTo>
                  <a:cubicBezTo>
                    <a:pt x="1926086" y="1425464"/>
                    <a:pt x="1942957" y="1442337"/>
                    <a:pt x="1965455" y="1447961"/>
                  </a:cubicBezTo>
                  <a:cubicBezTo>
                    <a:pt x="1968265" y="1447961"/>
                    <a:pt x="1968265" y="1450771"/>
                    <a:pt x="1968265" y="1450771"/>
                  </a:cubicBezTo>
                  <a:cubicBezTo>
                    <a:pt x="1968265" y="1453582"/>
                    <a:pt x="1965455" y="1453582"/>
                    <a:pt x="1965455" y="1453582"/>
                  </a:cubicBezTo>
                  <a:cubicBezTo>
                    <a:pt x="1942957" y="1459208"/>
                    <a:pt x="1926086" y="1476079"/>
                    <a:pt x="1920463" y="1498573"/>
                  </a:cubicBezTo>
                  <a:cubicBezTo>
                    <a:pt x="1920463" y="1501384"/>
                    <a:pt x="1917652" y="1501384"/>
                    <a:pt x="1917652" y="1501384"/>
                  </a:cubicBezTo>
                  <a:cubicBezTo>
                    <a:pt x="1914839" y="1501384"/>
                    <a:pt x="1914839" y="1498573"/>
                    <a:pt x="1914839" y="1498573"/>
                  </a:cubicBezTo>
                  <a:cubicBezTo>
                    <a:pt x="1909219" y="1476079"/>
                    <a:pt x="1892345" y="1459208"/>
                    <a:pt x="1869850" y="1453582"/>
                  </a:cubicBezTo>
                  <a:cubicBezTo>
                    <a:pt x="1867040" y="1453582"/>
                    <a:pt x="1867040" y="1450771"/>
                    <a:pt x="1867040" y="1450771"/>
                  </a:cubicBezTo>
                  <a:cubicBezTo>
                    <a:pt x="1867040" y="1447961"/>
                    <a:pt x="1869850" y="1447961"/>
                    <a:pt x="1869850" y="1447961"/>
                  </a:cubicBezTo>
                  <a:cubicBezTo>
                    <a:pt x="1892345" y="1442337"/>
                    <a:pt x="1909219" y="1425464"/>
                    <a:pt x="1917652" y="1400159"/>
                  </a:cubicBezTo>
                  <a:close/>
                  <a:moveTo>
                    <a:pt x="1763004" y="1400159"/>
                  </a:moveTo>
                  <a:cubicBezTo>
                    <a:pt x="1771438" y="1425464"/>
                    <a:pt x="1788309" y="1442337"/>
                    <a:pt x="1810807" y="1447961"/>
                  </a:cubicBezTo>
                  <a:cubicBezTo>
                    <a:pt x="1813617" y="1447961"/>
                    <a:pt x="1813617" y="1450771"/>
                    <a:pt x="1813617" y="1450771"/>
                  </a:cubicBezTo>
                  <a:cubicBezTo>
                    <a:pt x="1813617" y="1453582"/>
                    <a:pt x="1810807" y="1453582"/>
                    <a:pt x="1810807" y="1453582"/>
                  </a:cubicBezTo>
                  <a:cubicBezTo>
                    <a:pt x="1788309" y="1459208"/>
                    <a:pt x="1771438" y="1476079"/>
                    <a:pt x="1765815" y="1498573"/>
                  </a:cubicBezTo>
                  <a:cubicBezTo>
                    <a:pt x="1765815" y="1501384"/>
                    <a:pt x="1763004" y="1501384"/>
                    <a:pt x="1763004" y="1501384"/>
                  </a:cubicBezTo>
                  <a:cubicBezTo>
                    <a:pt x="1760191" y="1501384"/>
                    <a:pt x="1760191" y="1498573"/>
                    <a:pt x="1760191" y="1498573"/>
                  </a:cubicBezTo>
                  <a:cubicBezTo>
                    <a:pt x="1754571" y="1476079"/>
                    <a:pt x="1737697" y="1459208"/>
                    <a:pt x="1715202" y="1453582"/>
                  </a:cubicBezTo>
                  <a:cubicBezTo>
                    <a:pt x="1712392" y="1453582"/>
                    <a:pt x="1712392" y="1450771"/>
                    <a:pt x="1712392" y="1450771"/>
                  </a:cubicBezTo>
                  <a:cubicBezTo>
                    <a:pt x="1712392" y="1447961"/>
                    <a:pt x="1715202" y="1447961"/>
                    <a:pt x="1715202" y="1447961"/>
                  </a:cubicBezTo>
                  <a:cubicBezTo>
                    <a:pt x="1737697" y="1442337"/>
                    <a:pt x="1754571" y="1425464"/>
                    <a:pt x="1763004" y="1400159"/>
                  </a:cubicBezTo>
                  <a:close/>
                  <a:moveTo>
                    <a:pt x="1608353" y="1400159"/>
                  </a:moveTo>
                  <a:cubicBezTo>
                    <a:pt x="1613977" y="1425464"/>
                    <a:pt x="1633658" y="1442337"/>
                    <a:pt x="1656156" y="1447961"/>
                  </a:cubicBezTo>
                  <a:cubicBezTo>
                    <a:pt x="1658966" y="1447961"/>
                    <a:pt x="1658966" y="1450771"/>
                    <a:pt x="1658966" y="1450771"/>
                  </a:cubicBezTo>
                  <a:cubicBezTo>
                    <a:pt x="1658966" y="1453582"/>
                    <a:pt x="1656156" y="1453582"/>
                    <a:pt x="1656156" y="1453582"/>
                  </a:cubicBezTo>
                  <a:cubicBezTo>
                    <a:pt x="1633658" y="1459208"/>
                    <a:pt x="1616787" y="1476079"/>
                    <a:pt x="1611164" y="1498573"/>
                  </a:cubicBezTo>
                  <a:cubicBezTo>
                    <a:pt x="1611164" y="1501384"/>
                    <a:pt x="1608353" y="1501384"/>
                    <a:pt x="1608353" y="1501384"/>
                  </a:cubicBezTo>
                  <a:cubicBezTo>
                    <a:pt x="1605540" y="1501384"/>
                    <a:pt x="1605540" y="1498573"/>
                    <a:pt x="1605540" y="1498573"/>
                  </a:cubicBezTo>
                  <a:cubicBezTo>
                    <a:pt x="1599920" y="1476079"/>
                    <a:pt x="1583046" y="1459208"/>
                    <a:pt x="1560551" y="1453582"/>
                  </a:cubicBezTo>
                  <a:cubicBezTo>
                    <a:pt x="1557741" y="1453582"/>
                    <a:pt x="1557741" y="1450771"/>
                    <a:pt x="1557741" y="1450771"/>
                  </a:cubicBezTo>
                  <a:cubicBezTo>
                    <a:pt x="1557741" y="1447961"/>
                    <a:pt x="1560551" y="1447961"/>
                    <a:pt x="1560551" y="1447961"/>
                  </a:cubicBezTo>
                  <a:cubicBezTo>
                    <a:pt x="1583046" y="1442337"/>
                    <a:pt x="1599920" y="1425464"/>
                    <a:pt x="1608353" y="1400159"/>
                  </a:cubicBezTo>
                  <a:close/>
                  <a:moveTo>
                    <a:pt x="1450892" y="1400159"/>
                  </a:moveTo>
                  <a:cubicBezTo>
                    <a:pt x="1459326" y="1425464"/>
                    <a:pt x="1476197" y="1442337"/>
                    <a:pt x="1498695" y="1447961"/>
                  </a:cubicBezTo>
                  <a:cubicBezTo>
                    <a:pt x="1501505" y="1447961"/>
                    <a:pt x="1501505" y="1450771"/>
                    <a:pt x="1501505" y="1450771"/>
                  </a:cubicBezTo>
                  <a:cubicBezTo>
                    <a:pt x="1501505" y="1453582"/>
                    <a:pt x="1498695" y="1453582"/>
                    <a:pt x="1498695" y="1453582"/>
                  </a:cubicBezTo>
                  <a:cubicBezTo>
                    <a:pt x="1476197" y="1459208"/>
                    <a:pt x="1459326" y="1476079"/>
                    <a:pt x="1453706" y="1498573"/>
                  </a:cubicBezTo>
                  <a:cubicBezTo>
                    <a:pt x="1453706" y="1501384"/>
                    <a:pt x="1450892" y="1501384"/>
                    <a:pt x="1450892" y="1501384"/>
                  </a:cubicBezTo>
                  <a:cubicBezTo>
                    <a:pt x="1448079" y="1501384"/>
                    <a:pt x="1448079" y="1498573"/>
                    <a:pt x="1448079" y="1498573"/>
                  </a:cubicBezTo>
                  <a:cubicBezTo>
                    <a:pt x="1442458" y="1476079"/>
                    <a:pt x="1425587" y="1459208"/>
                    <a:pt x="1403090" y="1453582"/>
                  </a:cubicBezTo>
                  <a:cubicBezTo>
                    <a:pt x="1400280" y="1453582"/>
                    <a:pt x="1400280" y="1450771"/>
                    <a:pt x="1400280" y="1450771"/>
                  </a:cubicBezTo>
                  <a:cubicBezTo>
                    <a:pt x="1400280" y="1447961"/>
                    <a:pt x="1403090" y="1447961"/>
                    <a:pt x="1403090" y="1447961"/>
                  </a:cubicBezTo>
                  <a:cubicBezTo>
                    <a:pt x="1425587" y="1442337"/>
                    <a:pt x="1442458" y="1425464"/>
                    <a:pt x="1450892" y="1400159"/>
                  </a:cubicBezTo>
                  <a:close/>
                  <a:moveTo>
                    <a:pt x="1296244" y="1400159"/>
                  </a:moveTo>
                  <a:cubicBezTo>
                    <a:pt x="1304678" y="1425464"/>
                    <a:pt x="1321549" y="1442337"/>
                    <a:pt x="1344046" y="1447961"/>
                  </a:cubicBezTo>
                  <a:cubicBezTo>
                    <a:pt x="1346857" y="1447961"/>
                    <a:pt x="1346857" y="1450771"/>
                    <a:pt x="1346857" y="1450771"/>
                  </a:cubicBezTo>
                  <a:cubicBezTo>
                    <a:pt x="1346857" y="1453582"/>
                    <a:pt x="1344046" y="1453582"/>
                    <a:pt x="1344046" y="1453582"/>
                  </a:cubicBezTo>
                  <a:cubicBezTo>
                    <a:pt x="1321549" y="1459208"/>
                    <a:pt x="1304678" y="1476079"/>
                    <a:pt x="1299058" y="1498573"/>
                  </a:cubicBezTo>
                  <a:cubicBezTo>
                    <a:pt x="1299058" y="1501384"/>
                    <a:pt x="1296244" y="1501384"/>
                    <a:pt x="1296244" y="1501384"/>
                  </a:cubicBezTo>
                  <a:cubicBezTo>
                    <a:pt x="1293431" y="1501384"/>
                    <a:pt x="1293431" y="1498573"/>
                    <a:pt x="1293431" y="1498573"/>
                  </a:cubicBezTo>
                  <a:cubicBezTo>
                    <a:pt x="1287810" y="1476079"/>
                    <a:pt x="1270939" y="1459208"/>
                    <a:pt x="1248442" y="1453582"/>
                  </a:cubicBezTo>
                  <a:cubicBezTo>
                    <a:pt x="1245632" y="1453582"/>
                    <a:pt x="1245632" y="1450771"/>
                    <a:pt x="1245632" y="1450771"/>
                  </a:cubicBezTo>
                  <a:cubicBezTo>
                    <a:pt x="1245632" y="1447961"/>
                    <a:pt x="1248442" y="1447961"/>
                    <a:pt x="1248442" y="1447961"/>
                  </a:cubicBezTo>
                  <a:cubicBezTo>
                    <a:pt x="1270939" y="1442337"/>
                    <a:pt x="1287810" y="1425464"/>
                    <a:pt x="1296244" y="1400159"/>
                  </a:cubicBezTo>
                  <a:close/>
                  <a:moveTo>
                    <a:pt x="1141593" y="1400159"/>
                  </a:moveTo>
                  <a:cubicBezTo>
                    <a:pt x="1150027" y="1425464"/>
                    <a:pt x="1166898" y="1442337"/>
                    <a:pt x="1189395" y="1447961"/>
                  </a:cubicBezTo>
                  <a:cubicBezTo>
                    <a:pt x="1192206" y="1447961"/>
                    <a:pt x="1192206" y="1450771"/>
                    <a:pt x="1192206" y="1450771"/>
                  </a:cubicBezTo>
                  <a:cubicBezTo>
                    <a:pt x="1192206" y="1453582"/>
                    <a:pt x="1189395" y="1453582"/>
                    <a:pt x="1189395" y="1453582"/>
                  </a:cubicBezTo>
                  <a:cubicBezTo>
                    <a:pt x="1166898" y="1459208"/>
                    <a:pt x="1150027" y="1476079"/>
                    <a:pt x="1144407" y="1498573"/>
                  </a:cubicBezTo>
                  <a:cubicBezTo>
                    <a:pt x="1144407" y="1501384"/>
                    <a:pt x="1141593" y="1501384"/>
                    <a:pt x="1141593" y="1501384"/>
                  </a:cubicBezTo>
                  <a:cubicBezTo>
                    <a:pt x="1138780" y="1501384"/>
                    <a:pt x="1138780" y="1498573"/>
                    <a:pt x="1138780" y="1498573"/>
                  </a:cubicBezTo>
                  <a:cubicBezTo>
                    <a:pt x="1133159" y="1476079"/>
                    <a:pt x="1116288" y="1459208"/>
                    <a:pt x="1093791" y="1453582"/>
                  </a:cubicBezTo>
                  <a:cubicBezTo>
                    <a:pt x="1090981" y="1453582"/>
                    <a:pt x="1090981" y="1450771"/>
                    <a:pt x="1090981" y="1450771"/>
                  </a:cubicBezTo>
                  <a:cubicBezTo>
                    <a:pt x="1090981" y="1447961"/>
                    <a:pt x="1093791" y="1447961"/>
                    <a:pt x="1093791" y="1447961"/>
                  </a:cubicBezTo>
                  <a:cubicBezTo>
                    <a:pt x="1116288" y="1442337"/>
                    <a:pt x="1133159" y="1425464"/>
                    <a:pt x="1141593" y="1400159"/>
                  </a:cubicBezTo>
                  <a:close/>
                  <a:moveTo>
                    <a:pt x="984132" y="1400159"/>
                  </a:moveTo>
                  <a:cubicBezTo>
                    <a:pt x="992566" y="1425464"/>
                    <a:pt x="1009437" y="1442337"/>
                    <a:pt x="1031934" y="1447961"/>
                  </a:cubicBezTo>
                  <a:cubicBezTo>
                    <a:pt x="1034745" y="1447961"/>
                    <a:pt x="1034745" y="1450771"/>
                    <a:pt x="1034745" y="1450771"/>
                  </a:cubicBezTo>
                  <a:cubicBezTo>
                    <a:pt x="1034745" y="1453582"/>
                    <a:pt x="1031934" y="1453582"/>
                    <a:pt x="1031934" y="1453582"/>
                  </a:cubicBezTo>
                  <a:cubicBezTo>
                    <a:pt x="1009437" y="1459208"/>
                    <a:pt x="992566" y="1476079"/>
                    <a:pt x="986946" y="1498573"/>
                  </a:cubicBezTo>
                  <a:cubicBezTo>
                    <a:pt x="986946" y="1501384"/>
                    <a:pt x="984132" y="1501384"/>
                    <a:pt x="984132" y="1501384"/>
                  </a:cubicBezTo>
                  <a:cubicBezTo>
                    <a:pt x="981319" y="1501384"/>
                    <a:pt x="981319" y="1498573"/>
                    <a:pt x="981319" y="1498573"/>
                  </a:cubicBezTo>
                  <a:cubicBezTo>
                    <a:pt x="975698" y="1476079"/>
                    <a:pt x="958827" y="1459208"/>
                    <a:pt x="936330" y="1453582"/>
                  </a:cubicBezTo>
                  <a:cubicBezTo>
                    <a:pt x="933520" y="1453582"/>
                    <a:pt x="933520" y="1450771"/>
                    <a:pt x="933520" y="1450771"/>
                  </a:cubicBezTo>
                  <a:cubicBezTo>
                    <a:pt x="933520" y="1447961"/>
                    <a:pt x="936330" y="1447961"/>
                    <a:pt x="936330" y="1447961"/>
                  </a:cubicBezTo>
                  <a:cubicBezTo>
                    <a:pt x="958827" y="1442337"/>
                    <a:pt x="975698" y="1425464"/>
                    <a:pt x="984132" y="1400159"/>
                  </a:cubicBezTo>
                  <a:close/>
                  <a:moveTo>
                    <a:pt x="829484" y="1400159"/>
                  </a:moveTo>
                  <a:cubicBezTo>
                    <a:pt x="837918" y="1425464"/>
                    <a:pt x="854789" y="1442337"/>
                    <a:pt x="877286" y="1447961"/>
                  </a:cubicBezTo>
                  <a:cubicBezTo>
                    <a:pt x="880097" y="1447961"/>
                    <a:pt x="880097" y="1450771"/>
                    <a:pt x="880097" y="1450771"/>
                  </a:cubicBezTo>
                  <a:cubicBezTo>
                    <a:pt x="880097" y="1453582"/>
                    <a:pt x="877286" y="1453582"/>
                    <a:pt x="877286" y="1453582"/>
                  </a:cubicBezTo>
                  <a:cubicBezTo>
                    <a:pt x="854789" y="1459208"/>
                    <a:pt x="837918" y="1476079"/>
                    <a:pt x="832298" y="1498573"/>
                  </a:cubicBezTo>
                  <a:cubicBezTo>
                    <a:pt x="832298" y="1501384"/>
                    <a:pt x="829484" y="1501384"/>
                    <a:pt x="829484" y="1501384"/>
                  </a:cubicBezTo>
                  <a:cubicBezTo>
                    <a:pt x="826671" y="1501384"/>
                    <a:pt x="826671" y="1498573"/>
                    <a:pt x="826671" y="1498573"/>
                  </a:cubicBezTo>
                  <a:cubicBezTo>
                    <a:pt x="821050" y="1476079"/>
                    <a:pt x="804179" y="1459208"/>
                    <a:pt x="781682" y="1453582"/>
                  </a:cubicBezTo>
                  <a:cubicBezTo>
                    <a:pt x="778872" y="1453582"/>
                    <a:pt x="778872" y="1450771"/>
                    <a:pt x="778872" y="1450771"/>
                  </a:cubicBezTo>
                  <a:cubicBezTo>
                    <a:pt x="778872" y="1447961"/>
                    <a:pt x="781682" y="1447961"/>
                    <a:pt x="781682" y="1447961"/>
                  </a:cubicBezTo>
                  <a:cubicBezTo>
                    <a:pt x="804179" y="1442337"/>
                    <a:pt x="821050" y="1425464"/>
                    <a:pt x="829484" y="1400159"/>
                  </a:cubicBezTo>
                  <a:close/>
                  <a:moveTo>
                    <a:pt x="674833" y="1400159"/>
                  </a:moveTo>
                  <a:cubicBezTo>
                    <a:pt x="683267" y="1425464"/>
                    <a:pt x="700138" y="1442337"/>
                    <a:pt x="722635" y="1447961"/>
                  </a:cubicBezTo>
                  <a:cubicBezTo>
                    <a:pt x="725446" y="1447961"/>
                    <a:pt x="725446" y="1450771"/>
                    <a:pt x="725446" y="1450771"/>
                  </a:cubicBezTo>
                  <a:cubicBezTo>
                    <a:pt x="725446" y="1453582"/>
                    <a:pt x="722635" y="1453582"/>
                    <a:pt x="722635" y="1453582"/>
                  </a:cubicBezTo>
                  <a:cubicBezTo>
                    <a:pt x="700138" y="1459208"/>
                    <a:pt x="683267" y="1476079"/>
                    <a:pt x="677647" y="1498573"/>
                  </a:cubicBezTo>
                  <a:cubicBezTo>
                    <a:pt x="677647" y="1501384"/>
                    <a:pt x="674833" y="1501384"/>
                    <a:pt x="674833" y="1501384"/>
                  </a:cubicBezTo>
                  <a:cubicBezTo>
                    <a:pt x="672020" y="1501384"/>
                    <a:pt x="672020" y="1498573"/>
                    <a:pt x="672020" y="1498573"/>
                  </a:cubicBezTo>
                  <a:cubicBezTo>
                    <a:pt x="666399" y="1476079"/>
                    <a:pt x="649528" y="1459208"/>
                    <a:pt x="627031" y="1453582"/>
                  </a:cubicBezTo>
                  <a:cubicBezTo>
                    <a:pt x="624221" y="1453582"/>
                    <a:pt x="624221" y="1450771"/>
                    <a:pt x="624221" y="1450771"/>
                  </a:cubicBezTo>
                  <a:cubicBezTo>
                    <a:pt x="624221" y="1447961"/>
                    <a:pt x="627031" y="1447961"/>
                    <a:pt x="627031" y="1447961"/>
                  </a:cubicBezTo>
                  <a:cubicBezTo>
                    <a:pt x="649528" y="1442337"/>
                    <a:pt x="666399" y="1425464"/>
                    <a:pt x="674833" y="1400159"/>
                  </a:cubicBezTo>
                  <a:close/>
                  <a:moveTo>
                    <a:pt x="517372" y="1400159"/>
                  </a:moveTo>
                  <a:cubicBezTo>
                    <a:pt x="525806" y="1425464"/>
                    <a:pt x="542677" y="1442337"/>
                    <a:pt x="565174" y="1447961"/>
                  </a:cubicBezTo>
                  <a:cubicBezTo>
                    <a:pt x="567985" y="1447961"/>
                    <a:pt x="567985" y="1450771"/>
                    <a:pt x="567985" y="1450771"/>
                  </a:cubicBezTo>
                  <a:cubicBezTo>
                    <a:pt x="567985" y="1453582"/>
                    <a:pt x="565174" y="1453582"/>
                    <a:pt x="565174" y="1453582"/>
                  </a:cubicBezTo>
                  <a:cubicBezTo>
                    <a:pt x="542677" y="1459208"/>
                    <a:pt x="525806" y="1476079"/>
                    <a:pt x="520183" y="1498573"/>
                  </a:cubicBezTo>
                  <a:cubicBezTo>
                    <a:pt x="520183" y="1501384"/>
                    <a:pt x="517372" y="1501384"/>
                    <a:pt x="517372" y="1501384"/>
                  </a:cubicBezTo>
                  <a:cubicBezTo>
                    <a:pt x="514559" y="1501384"/>
                    <a:pt x="514559" y="1498573"/>
                    <a:pt x="514559" y="1498573"/>
                  </a:cubicBezTo>
                  <a:cubicBezTo>
                    <a:pt x="508938" y="1476079"/>
                    <a:pt x="492065" y="1459208"/>
                    <a:pt x="469570" y="1453582"/>
                  </a:cubicBezTo>
                  <a:cubicBezTo>
                    <a:pt x="466760" y="1453582"/>
                    <a:pt x="466760" y="1450771"/>
                    <a:pt x="466760" y="1450771"/>
                  </a:cubicBezTo>
                  <a:cubicBezTo>
                    <a:pt x="466760" y="1447961"/>
                    <a:pt x="469570" y="1447961"/>
                    <a:pt x="469570" y="1447961"/>
                  </a:cubicBezTo>
                  <a:cubicBezTo>
                    <a:pt x="492065" y="1442337"/>
                    <a:pt x="508938" y="1425464"/>
                    <a:pt x="517372" y="1400159"/>
                  </a:cubicBezTo>
                  <a:close/>
                  <a:moveTo>
                    <a:pt x="362724" y="1400159"/>
                  </a:moveTo>
                  <a:cubicBezTo>
                    <a:pt x="371158" y="1425464"/>
                    <a:pt x="388029" y="1442337"/>
                    <a:pt x="410526" y="1447961"/>
                  </a:cubicBezTo>
                  <a:cubicBezTo>
                    <a:pt x="413337" y="1447961"/>
                    <a:pt x="413337" y="1450771"/>
                    <a:pt x="413337" y="1450771"/>
                  </a:cubicBezTo>
                  <a:cubicBezTo>
                    <a:pt x="413337" y="1453582"/>
                    <a:pt x="410526" y="1453582"/>
                    <a:pt x="410526" y="1453582"/>
                  </a:cubicBezTo>
                  <a:cubicBezTo>
                    <a:pt x="388029" y="1459208"/>
                    <a:pt x="371158" y="1476079"/>
                    <a:pt x="365535" y="1498573"/>
                  </a:cubicBezTo>
                  <a:cubicBezTo>
                    <a:pt x="365535" y="1501384"/>
                    <a:pt x="362724" y="1501384"/>
                    <a:pt x="362724" y="1501384"/>
                  </a:cubicBezTo>
                  <a:cubicBezTo>
                    <a:pt x="359911" y="1501384"/>
                    <a:pt x="359911" y="1498573"/>
                    <a:pt x="359911" y="1498573"/>
                  </a:cubicBezTo>
                  <a:cubicBezTo>
                    <a:pt x="354290" y="1476079"/>
                    <a:pt x="337417" y="1459208"/>
                    <a:pt x="314922" y="1453582"/>
                  </a:cubicBezTo>
                  <a:cubicBezTo>
                    <a:pt x="312112" y="1453582"/>
                    <a:pt x="312112" y="1450771"/>
                    <a:pt x="312112" y="1450771"/>
                  </a:cubicBezTo>
                  <a:cubicBezTo>
                    <a:pt x="312112" y="1447961"/>
                    <a:pt x="314922" y="1447961"/>
                    <a:pt x="314922" y="1447961"/>
                  </a:cubicBezTo>
                  <a:cubicBezTo>
                    <a:pt x="337417" y="1442337"/>
                    <a:pt x="354290" y="1425464"/>
                    <a:pt x="362724" y="1400159"/>
                  </a:cubicBezTo>
                  <a:close/>
                  <a:moveTo>
                    <a:pt x="208073" y="1400159"/>
                  </a:moveTo>
                  <a:cubicBezTo>
                    <a:pt x="216507" y="1425464"/>
                    <a:pt x="233378" y="1442337"/>
                    <a:pt x="255875" y="1447961"/>
                  </a:cubicBezTo>
                  <a:cubicBezTo>
                    <a:pt x="258686" y="1447961"/>
                    <a:pt x="258686" y="1450771"/>
                    <a:pt x="258686" y="1450771"/>
                  </a:cubicBezTo>
                  <a:cubicBezTo>
                    <a:pt x="258686" y="1453582"/>
                    <a:pt x="255875" y="1453582"/>
                    <a:pt x="255875" y="1453582"/>
                  </a:cubicBezTo>
                  <a:cubicBezTo>
                    <a:pt x="233378" y="1459208"/>
                    <a:pt x="216507" y="1476079"/>
                    <a:pt x="210884" y="1498573"/>
                  </a:cubicBezTo>
                  <a:cubicBezTo>
                    <a:pt x="210884" y="1501384"/>
                    <a:pt x="208073" y="1501384"/>
                    <a:pt x="208073" y="1501384"/>
                  </a:cubicBezTo>
                  <a:cubicBezTo>
                    <a:pt x="205260" y="1501384"/>
                    <a:pt x="205260" y="1498573"/>
                    <a:pt x="205260" y="1498573"/>
                  </a:cubicBezTo>
                  <a:cubicBezTo>
                    <a:pt x="199639" y="1476079"/>
                    <a:pt x="182766" y="1459208"/>
                    <a:pt x="160271" y="1453582"/>
                  </a:cubicBezTo>
                  <a:cubicBezTo>
                    <a:pt x="157461" y="1453582"/>
                    <a:pt x="157461" y="1450771"/>
                    <a:pt x="157461" y="1450771"/>
                  </a:cubicBezTo>
                  <a:cubicBezTo>
                    <a:pt x="157461" y="1447961"/>
                    <a:pt x="160271" y="1447961"/>
                    <a:pt x="160271" y="1447961"/>
                  </a:cubicBezTo>
                  <a:cubicBezTo>
                    <a:pt x="182766" y="1442337"/>
                    <a:pt x="199639" y="1425464"/>
                    <a:pt x="208073" y="1400159"/>
                  </a:cubicBezTo>
                  <a:close/>
                  <a:moveTo>
                    <a:pt x="50612" y="1400159"/>
                  </a:moveTo>
                  <a:cubicBezTo>
                    <a:pt x="59049" y="1425464"/>
                    <a:pt x="75920" y="1442337"/>
                    <a:pt x="98414" y="1447961"/>
                  </a:cubicBezTo>
                  <a:cubicBezTo>
                    <a:pt x="101225" y="1447961"/>
                    <a:pt x="101225" y="1450771"/>
                    <a:pt x="101225" y="1450771"/>
                  </a:cubicBezTo>
                  <a:cubicBezTo>
                    <a:pt x="101225" y="1453582"/>
                    <a:pt x="98414" y="1453582"/>
                    <a:pt x="98414" y="1453582"/>
                  </a:cubicBezTo>
                  <a:cubicBezTo>
                    <a:pt x="75920" y="1459208"/>
                    <a:pt x="59049" y="1476079"/>
                    <a:pt x="53426" y="1498573"/>
                  </a:cubicBezTo>
                  <a:cubicBezTo>
                    <a:pt x="53426" y="1501384"/>
                    <a:pt x="50612" y="1501384"/>
                    <a:pt x="50612" y="1501384"/>
                  </a:cubicBezTo>
                  <a:cubicBezTo>
                    <a:pt x="47802" y="1501384"/>
                    <a:pt x="47802" y="1498573"/>
                    <a:pt x="47802" y="1498573"/>
                  </a:cubicBezTo>
                  <a:cubicBezTo>
                    <a:pt x="42178" y="1476079"/>
                    <a:pt x="25307" y="1459208"/>
                    <a:pt x="2813" y="1453582"/>
                  </a:cubicBezTo>
                  <a:cubicBezTo>
                    <a:pt x="0" y="1453582"/>
                    <a:pt x="0" y="1450771"/>
                    <a:pt x="0" y="1450771"/>
                  </a:cubicBezTo>
                  <a:cubicBezTo>
                    <a:pt x="0" y="1447961"/>
                    <a:pt x="2813" y="1447961"/>
                    <a:pt x="2813" y="1447961"/>
                  </a:cubicBezTo>
                  <a:cubicBezTo>
                    <a:pt x="25307" y="1442337"/>
                    <a:pt x="42178" y="1425464"/>
                    <a:pt x="50612" y="1400159"/>
                  </a:cubicBezTo>
                  <a:close/>
                  <a:moveTo>
                    <a:pt x="5184973" y="1245511"/>
                  </a:moveTo>
                  <a:cubicBezTo>
                    <a:pt x="5193410" y="1268005"/>
                    <a:pt x="5210281" y="1284876"/>
                    <a:pt x="5232776" y="1293313"/>
                  </a:cubicBezTo>
                  <a:cubicBezTo>
                    <a:pt x="5235586" y="1293313"/>
                    <a:pt x="5235586" y="1296123"/>
                    <a:pt x="5235586" y="1296123"/>
                  </a:cubicBezTo>
                  <a:cubicBezTo>
                    <a:pt x="5235586" y="1298934"/>
                    <a:pt x="5232776" y="1298934"/>
                    <a:pt x="5232776" y="1298934"/>
                  </a:cubicBezTo>
                  <a:cubicBezTo>
                    <a:pt x="5210281" y="1304560"/>
                    <a:pt x="5193410" y="1321431"/>
                    <a:pt x="5187787" y="1343926"/>
                  </a:cubicBezTo>
                  <a:cubicBezTo>
                    <a:pt x="5187787" y="1346736"/>
                    <a:pt x="5184973" y="1346736"/>
                    <a:pt x="5184973" y="1346736"/>
                  </a:cubicBezTo>
                  <a:cubicBezTo>
                    <a:pt x="5182163" y="1346736"/>
                    <a:pt x="5182163" y="1343926"/>
                    <a:pt x="5182163" y="1343926"/>
                  </a:cubicBezTo>
                  <a:cubicBezTo>
                    <a:pt x="5176540" y="1321431"/>
                    <a:pt x="5159669" y="1304560"/>
                    <a:pt x="5137174" y="1298934"/>
                  </a:cubicBezTo>
                  <a:cubicBezTo>
                    <a:pt x="5134361" y="1298934"/>
                    <a:pt x="5134361" y="1296123"/>
                    <a:pt x="5134361" y="1296123"/>
                  </a:cubicBezTo>
                  <a:cubicBezTo>
                    <a:pt x="5134361" y="1293313"/>
                    <a:pt x="5137174" y="1293313"/>
                    <a:pt x="5137174" y="1293313"/>
                  </a:cubicBezTo>
                  <a:cubicBezTo>
                    <a:pt x="5159669" y="1287689"/>
                    <a:pt x="5176540" y="1270816"/>
                    <a:pt x="5184973" y="1245511"/>
                  </a:cubicBezTo>
                  <a:close/>
                  <a:moveTo>
                    <a:pt x="5030325" y="1245511"/>
                  </a:moveTo>
                  <a:cubicBezTo>
                    <a:pt x="5035949" y="1268005"/>
                    <a:pt x="5055630" y="1284876"/>
                    <a:pt x="5078128" y="1293313"/>
                  </a:cubicBezTo>
                  <a:cubicBezTo>
                    <a:pt x="5080938" y="1293313"/>
                    <a:pt x="5080938" y="1296123"/>
                    <a:pt x="5080938" y="1296123"/>
                  </a:cubicBezTo>
                  <a:cubicBezTo>
                    <a:pt x="5080938" y="1298934"/>
                    <a:pt x="5078128" y="1298934"/>
                    <a:pt x="5078128" y="1298934"/>
                  </a:cubicBezTo>
                  <a:cubicBezTo>
                    <a:pt x="5055630" y="1304560"/>
                    <a:pt x="5038759" y="1321431"/>
                    <a:pt x="5033136" y="1343926"/>
                  </a:cubicBezTo>
                  <a:cubicBezTo>
                    <a:pt x="5033136" y="1346736"/>
                    <a:pt x="5030325" y="1346736"/>
                    <a:pt x="5030325" y="1346736"/>
                  </a:cubicBezTo>
                  <a:cubicBezTo>
                    <a:pt x="5027512" y="1346736"/>
                    <a:pt x="5027512" y="1343926"/>
                    <a:pt x="5027512" y="1343926"/>
                  </a:cubicBezTo>
                  <a:cubicBezTo>
                    <a:pt x="5021892" y="1321431"/>
                    <a:pt x="5005018" y="1304560"/>
                    <a:pt x="4982523" y="1298934"/>
                  </a:cubicBezTo>
                  <a:cubicBezTo>
                    <a:pt x="4979713" y="1298934"/>
                    <a:pt x="4979713" y="1296123"/>
                    <a:pt x="4979713" y="1296123"/>
                  </a:cubicBezTo>
                  <a:cubicBezTo>
                    <a:pt x="4979713" y="1293313"/>
                    <a:pt x="4982523" y="1293313"/>
                    <a:pt x="4982523" y="1293313"/>
                  </a:cubicBezTo>
                  <a:cubicBezTo>
                    <a:pt x="5005018" y="1287689"/>
                    <a:pt x="5021892" y="1270816"/>
                    <a:pt x="5030325" y="1245511"/>
                  </a:cubicBezTo>
                  <a:close/>
                  <a:moveTo>
                    <a:pt x="4872861" y="1245511"/>
                  </a:moveTo>
                  <a:cubicBezTo>
                    <a:pt x="4881298" y="1268005"/>
                    <a:pt x="4898166" y="1284876"/>
                    <a:pt x="4920664" y="1293313"/>
                  </a:cubicBezTo>
                  <a:cubicBezTo>
                    <a:pt x="4923474" y="1293313"/>
                    <a:pt x="4923474" y="1296123"/>
                    <a:pt x="4923474" y="1296123"/>
                  </a:cubicBezTo>
                  <a:cubicBezTo>
                    <a:pt x="4923474" y="1298934"/>
                    <a:pt x="4920664" y="1298934"/>
                    <a:pt x="4920664" y="1298934"/>
                  </a:cubicBezTo>
                  <a:cubicBezTo>
                    <a:pt x="4898166" y="1304560"/>
                    <a:pt x="4881298" y="1321431"/>
                    <a:pt x="4875675" y="1343926"/>
                  </a:cubicBezTo>
                  <a:cubicBezTo>
                    <a:pt x="4875675" y="1346736"/>
                    <a:pt x="4872861" y="1346736"/>
                    <a:pt x="4872861" y="1346736"/>
                  </a:cubicBezTo>
                  <a:cubicBezTo>
                    <a:pt x="4870048" y="1346736"/>
                    <a:pt x="4870048" y="1343926"/>
                    <a:pt x="4870048" y="1343926"/>
                  </a:cubicBezTo>
                  <a:cubicBezTo>
                    <a:pt x="4864428" y="1321431"/>
                    <a:pt x="4847557" y="1304560"/>
                    <a:pt x="4825062" y="1298934"/>
                  </a:cubicBezTo>
                  <a:cubicBezTo>
                    <a:pt x="4822249" y="1298934"/>
                    <a:pt x="4822249" y="1296123"/>
                    <a:pt x="4822249" y="1296123"/>
                  </a:cubicBezTo>
                  <a:cubicBezTo>
                    <a:pt x="4822249" y="1293313"/>
                    <a:pt x="4825062" y="1293313"/>
                    <a:pt x="4825062" y="1293313"/>
                  </a:cubicBezTo>
                  <a:cubicBezTo>
                    <a:pt x="4847557" y="1287689"/>
                    <a:pt x="4864428" y="1270816"/>
                    <a:pt x="4872861" y="1245511"/>
                  </a:cubicBezTo>
                  <a:close/>
                  <a:moveTo>
                    <a:pt x="4718213" y="1245511"/>
                  </a:moveTo>
                  <a:cubicBezTo>
                    <a:pt x="4726650" y="1268005"/>
                    <a:pt x="4743518" y="1284876"/>
                    <a:pt x="4766016" y="1293313"/>
                  </a:cubicBezTo>
                  <a:cubicBezTo>
                    <a:pt x="4768826" y="1293313"/>
                    <a:pt x="4768826" y="1296123"/>
                    <a:pt x="4768826" y="1296123"/>
                  </a:cubicBezTo>
                  <a:cubicBezTo>
                    <a:pt x="4768826" y="1298934"/>
                    <a:pt x="4766016" y="1298934"/>
                    <a:pt x="4766016" y="1298934"/>
                  </a:cubicBezTo>
                  <a:cubicBezTo>
                    <a:pt x="4743518" y="1304560"/>
                    <a:pt x="4726650" y="1321431"/>
                    <a:pt x="4721027" y="1343926"/>
                  </a:cubicBezTo>
                  <a:cubicBezTo>
                    <a:pt x="4721027" y="1346736"/>
                    <a:pt x="4718213" y="1346736"/>
                    <a:pt x="4718213" y="1346736"/>
                  </a:cubicBezTo>
                  <a:cubicBezTo>
                    <a:pt x="4715400" y="1346736"/>
                    <a:pt x="4715400" y="1343926"/>
                    <a:pt x="4715400" y="1343926"/>
                  </a:cubicBezTo>
                  <a:cubicBezTo>
                    <a:pt x="4709780" y="1321431"/>
                    <a:pt x="4692909" y="1304560"/>
                    <a:pt x="4670414" y="1298934"/>
                  </a:cubicBezTo>
                  <a:cubicBezTo>
                    <a:pt x="4667601" y="1298934"/>
                    <a:pt x="4667601" y="1296123"/>
                    <a:pt x="4667601" y="1296123"/>
                  </a:cubicBezTo>
                  <a:cubicBezTo>
                    <a:pt x="4667601" y="1293313"/>
                    <a:pt x="4670414" y="1293313"/>
                    <a:pt x="4670414" y="1293313"/>
                  </a:cubicBezTo>
                  <a:cubicBezTo>
                    <a:pt x="4692909" y="1287689"/>
                    <a:pt x="4709780" y="1270816"/>
                    <a:pt x="4718213" y="1245511"/>
                  </a:cubicBezTo>
                  <a:close/>
                  <a:moveTo>
                    <a:pt x="4563563" y="1245511"/>
                  </a:moveTo>
                  <a:cubicBezTo>
                    <a:pt x="4571999" y="1268005"/>
                    <a:pt x="4588867" y="1284876"/>
                    <a:pt x="4611365" y="1293313"/>
                  </a:cubicBezTo>
                  <a:cubicBezTo>
                    <a:pt x="4614175" y="1293313"/>
                    <a:pt x="4614175" y="1296123"/>
                    <a:pt x="4614175" y="1296123"/>
                  </a:cubicBezTo>
                  <a:cubicBezTo>
                    <a:pt x="4614175" y="1298934"/>
                    <a:pt x="4611365" y="1298934"/>
                    <a:pt x="4611365" y="1298934"/>
                  </a:cubicBezTo>
                  <a:cubicBezTo>
                    <a:pt x="4588867" y="1304560"/>
                    <a:pt x="4571999" y="1321431"/>
                    <a:pt x="4566376" y="1343926"/>
                  </a:cubicBezTo>
                  <a:cubicBezTo>
                    <a:pt x="4566376" y="1346736"/>
                    <a:pt x="4563563" y="1346736"/>
                    <a:pt x="4563563" y="1346736"/>
                  </a:cubicBezTo>
                  <a:cubicBezTo>
                    <a:pt x="4560749" y="1346736"/>
                    <a:pt x="4560749" y="1343926"/>
                    <a:pt x="4560749" y="1343926"/>
                  </a:cubicBezTo>
                  <a:cubicBezTo>
                    <a:pt x="4555129" y="1321431"/>
                    <a:pt x="4538258" y="1304560"/>
                    <a:pt x="4515763" y="1298934"/>
                  </a:cubicBezTo>
                  <a:cubicBezTo>
                    <a:pt x="4512950" y="1298934"/>
                    <a:pt x="4512950" y="1296123"/>
                    <a:pt x="4512950" y="1296123"/>
                  </a:cubicBezTo>
                  <a:cubicBezTo>
                    <a:pt x="4512950" y="1293313"/>
                    <a:pt x="4515763" y="1293313"/>
                    <a:pt x="4515763" y="1293313"/>
                  </a:cubicBezTo>
                  <a:cubicBezTo>
                    <a:pt x="4538258" y="1287689"/>
                    <a:pt x="4555129" y="1270816"/>
                    <a:pt x="4563563" y="1245511"/>
                  </a:cubicBezTo>
                  <a:close/>
                  <a:moveTo>
                    <a:pt x="4406104" y="1245511"/>
                  </a:moveTo>
                  <a:cubicBezTo>
                    <a:pt x="4414538" y="1268005"/>
                    <a:pt x="4431409" y="1284876"/>
                    <a:pt x="4453907" y="1293313"/>
                  </a:cubicBezTo>
                  <a:cubicBezTo>
                    <a:pt x="4456717" y="1293313"/>
                    <a:pt x="4456717" y="1296123"/>
                    <a:pt x="4456717" y="1296123"/>
                  </a:cubicBezTo>
                  <a:cubicBezTo>
                    <a:pt x="4456717" y="1298934"/>
                    <a:pt x="4453907" y="1298934"/>
                    <a:pt x="4453907" y="1298934"/>
                  </a:cubicBezTo>
                  <a:cubicBezTo>
                    <a:pt x="4431409" y="1304560"/>
                    <a:pt x="4414538" y="1321431"/>
                    <a:pt x="4408915" y="1343926"/>
                  </a:cubicBezTo>
                  <a:cubicBezTo>
                    <a:pt x="4408915" y="1346736"/>
                    <a:pt x="4406104" y="1346736"/>
                    <a:pt x="4406104" y="1346736"/>
                  </a:cubicBezTo>
                  <a:cubicBezTo>
                    <a:pt x="4403291" y="1346736"/>
                    <a:pt x="4403291" y="1343926"/>
                    <a:pt x="4403291" y="1343926"/>
                  </a:cubicBezTo>
                  <a:cubicBezTo>
                    <a:pt x="4397671" y="1321431"/>
                    <a:pt x="4380797" y="1304560"/>
                    <a:pt x="4358302" y="1298934"/>
                  </a:cubicBezTo>
                  <a:cubicBezTo>
                    <a:pt x="4355492" y="1298934"/>
                    <a:pt x="4355492" y="1296123"/>
                    <a:pt x="4355492" y="1296123"/>
                  </a:cubicBezTo>
                  <a:cubicBezTo>
                    <a:pt x="4355492" y="1293313"/>
                    <a:pt x="4358302" y="1293313"/>
                    <a:pt x="4358302" y="1293313"/>
                  </a:cubicBezTo>
                  <a:cubicBezTo>
                    <a:pt x="4380797" y="1287689"/>
                    <a:pt x="4397671" y="1270816"/>
                    <a:pt x="4406104" y="1245511"/>
                  </a:cubicBezTo>
                  <a:close/>
                  <a:moveTo>
                    <a:pt x="4251453" y="1245511"/>
                  </a:moveTo>
                  <a:cubicBezTo>
                    <a:pt x="4259887" y="1268005"/>
                    <a:pt x="4276758" y="1284876"/>
                    <a:pt x="4299256" y="1293313"/>
                  </a:cubicBezTo>
                  <a:cubicBezTo>
                    <a:pt x="4302066" y="1293313"/>
                    <a:pt x="4302066" y="1296123"/>
                    <a:pt x="4302066" y="1296123"/>
                  </a:cubicBezTo>
                  <a:cubicBezTo>
                    <a:pt x="4302066" y="1298934"/>
                    <a:pt x="4299256" y="1298934"/>
                    <a:pt x="4299256" y="1298934"/>
                  </a:cubicBezTo>
                  <a:cubicBezTo>
                    <a:pt x="4276758" y="1304560"/>
                    <a:pt x="4259887" y="1321431"/>
                    <a:pt x="4254264" y="1343926"/>
                  </a:cubicBezTo>
                  <a:cubicBezTo>
                    <a:pt x="4254264" y="1346736"/>
                    <a:pt x="4251453" y="1346736"/>
                    <a:pt x="4251453" y="1346736"/>
                  </a:cubicBezTo>
                  <a:cubicBezTo>
                    <a:pt x="4248640" y="1346736"/>
                    <a:pt x="4248640" y="1343926"/>
                    <a:pt x="4248640" y="1343926"/>
                  </a:cubicBezTo>
                  <a:cubicBezTo>
                    <a:pt x="4243020" y="1321431"/>
                    <a:pt x="4226146" y="1304560"/>
                    <a:pt x="4203651" y="1298934"/>
                  </a:cubicBezTo>
                  <a:cubicBezTo>
                    <a:pt x="4200841" y="1298934"/>
                    <a:pt x="4200841" y="1296123"/>
                    <a:pt x="4200841" y="1296123"/>
                  </a:cubicBezTo>
                  <a:cubicBezTo>
                    <a:pt x="4200841" y="1293313"/>
                    <a:pt x="4203651" y="1293313"/>
                    <a:pt x="4203651" y="1293313"/>
                  </a:cubicBezTo>
                  <a:cubicBezTo>
                    <a:pt x="4226146" y="1287689"/>
                    <a:pt x="4243020" y="1270816"/>
                    <a:pt x="4251453" y="1245511"/>
                  </a:cubicBezTo>
                  <a:close/>
                  <a:moveTo>
                    <a:pt x="4096805" y="1245511"/>
                  </a:moveTo>
                  <a:cubicBezTo>
                    <a:pt x="4105239" y="1268005"/>
                    <a:pt x="4122110" y="1284876"/>
                    <a:pt x="4144608" y="1293313"/>
                  </a:cubicBezTo>
                  <a:cubicBezTo>
                    <a:pt x="4147418" y="1293313"/>
                    <a:pt x="4147418" y="1296123"/>
                    <a:pt x="4147418" y="1296123"/>
                  </a:cubicBezTo>
                  <a:cubicBezTo>
                    <a:pt x="4147418" y="1298934"/>
                    <a:pt x="4144608" y="1298934"/>
                    <a:pt x="4144608" y="1298934"/>
                  </a:cubicBezTo>
                  <a:cubicBezTo>
                    <a:pt x="4122110" y="1304560"/>
                    <a:pt x="4105239" y="1321431"/>
                    <a:pt x="4099616" y="1343926"/>
                  </a:cubicBezTo>
                  <a:cubicBezTo>
                    <a:pt x="4099616" y="1346736"/>
                    <a:pt x="4096805" y="1346736"/>
                    <a:pt x="4096805" y="1346736"/>
                  </a:cubicBezTo>
                  <a:cubicBezTo>
                    <a:pt x="4093992" y="1346736"/>
                    <a:pt x="4093992" y="1343926"/>
                    <a:pt x="4093992" y="1343926"/>
                  </a:cubicBezTo>
                  <a:cubicBezTo>
                    <a:pt x="4088372" y="1321431"/>
                    <a:pt x="4071498" y="1304560"/>
                    <a:pt x="4049003" y="1298934"/>
                  </a:cubicBezTo>
                  <a:cubicBezTo>
                    <a:pt x="4046193" y="1298934"/>
                    <a:pt x="4046193" y="1296123"/>
                    <a:pt x="4046193" y="1296123"/>
                  </a:cubicBezTo>
                  <a:cubicBezTo>
                    <a:pt x="4046193" y="1293313"/>
                    <a:pt x="4049003" y="1293313"/>
                    <a:pt x="4049003" y="1293313"/>
                  </a:cubicBezTo>
                  <a:cubicBezTo>
                    <a:pt x="4071498" y="1287689"/>
                    <a:pt x="4088372" y="1270816"/>
                    <a:pt x="4096805" y="1245511"/>
                  </a:cubicBezTo>
                  <a:close/>
                  <a:moveTo>
                    <a:pt x="3939345" y="1245511"/>
                  </a:moveTo>
                  <a:cubicBezTo>
                    <a:pt x="3947781" y="1268005"/>
                    <a:pt x="3964649" y="1284876"/>
                    <a:pt x="3987147" y="1293313"/>
                  </a:cubicBezTo>
                  <a:cubicBezTo>
                    <a:pt x="3989957" y="1293313"/>
                    <a:pt x="3989957" y="1296123"/>
                    <a:pt x="3989957" y="1296123"/>
                  </a:cubicBezTo>
                  <a:cubicBezTo>
                    <a:pt x="3989957" y="1298934"/>
                    <a:pt x="3987147" y="1298934"/>
                    <a:pt x="3987147" y="1298934"/>
                  </a:cubicBezTo>
                  <a:cubicBezTo>
                    <a:pt x="3964649" y="1304560"/>
                    <a:pt x="3947781" y="1321431"/>
                    <a:pt x="3942155" y="1343926"/>
                  </a:cubicBezTo>
                  <a:cubicBezTo>
                    <a:pt x="3942155" y="1346736"/>
                    <a:pt x="3939345" y="1346736"/>
                    <a:pt x="3939345" y="1346736"/>
                  </a:cubicBezTo>
                  <a:cubicBezTo>
                    <a:pt x="3936531" y="1346736"/>
                    <a:pt x="3936531" y="1343926"/>
                    <a:pt x="3936531" y="1343926"/>
                  </a:cubicBezTo>
                  <a:cubicBezTo>
                    <a:pt x="3930911" y="1321431"/>
                    <a:pt x="3914037" y="1304560"/>
                    <a:pt x="3891545" y="1298934"/>
                  </a:cubicBezTo>
                  <a:cubicBezTo>
                    <a:pt x="3888732" y="1298934"/>
                    <a:pt x="3888732" y="1296123"/>
                    <a:pt x="3888732" y="1296123"/>
                  </a:cubicBezTo>
                  <a:cubicBezTo>
                    <a:pt x="3888732" y="1293313"/>
                    <a:pt x="3891545" y="1293313"/>
                    <a:pt x="3891545" y="1293313"/>
                  </a:cubicBezTo>
                  <a:cubicBezTo>
                    <a:pt x="3914037" y="1287689"/>
                    <a:pt x="3930911" y="1270816"/>
                    <a:pt x="3939345" y="1245511"/>
                  </a:cubicBezTo>
                  <a:close/>
                  <a:moveTo>
                    <a:pt x="3784693" y="1245511"/>
                  </a:moveTo>
                  <a:cubicBezTo>
                    <a:pt x="3793130" y="1268005"/>
                    <a:pt x="3809998" y="1284876"/>
                    <a:pt x="3832496" y="1293313"/>
                  </a:cubicBezTo>
                  <a:cubicBezTo>
                    <a:pt x="3835306" y="1293313"/>
                    <a:pt x="3835306" y="1296123"/>
                    <a:pt x="3835306" y="1296123"/>
                  </a:cubicBezTo>
                  <a:cubicBezTo>
                    <a:pt x="3835306" y="1298934"/>
                    <a:pt x="3832496" y="1298934"/>
                    <a:pt x="3832496" y="1298934"/>
                  </a:cubicBezTo>
                  <a:cubicBezTo>
                    <a:pt x="3809998" y="1304560"/>
                    <a:pt x="3793130" y="1321431"/>
                    <a:pt x="3787504" y="1343926"/>
                  </a:cubicBezTo>
                  <a:cubicBezTo>
                    <a:pt x="3787504" y="1346736"/>
                    <a:pt x="3784693" y="1346736"/>
                    <a:pt x="3784693" y="1346736"/>
                  </a:cubicBezTo>
                  <a:cubicBezTo>
                    <a:pt x="3781880" y="1346736"/>
                    <a:pt x="3781880" y="1343926"/>
                    <a:pt x="3781880" y="1343926"/>
                  </a:cubicBezTo>
                  <a:cubicBezTo>
                    <a:pt x="3776260" y="1321431"/>
                    <a:pt x="3759386" y="1304560"/>
                    <a:pt x="3736894" y="1298934"/>
                  </a:cubicBezTo>
                  <a:cubicBezTo>
                    <a:pt x="3734081" y="1298934"/>
                    <a:pt x="3734081" y="1296123"/>
                    <a:pt x="3734081" y="1296123"/>
                  </a:cubicBezTo>
                  <a:cubicBezTo>
                    <a:pt x="3734081" y="1293313"/>
                    <a:pt x="3736894" y="1293313"/>
                    <a:pt x="3736894" y="1293313"/>
                  </a:cubicBezTo>
                  <a:cubicBezTo>
                    <a:pt x="3759386" y="1287689"/>
                    <a:pt x="3776260" y="1270816"/>
                    <a:pt x="3784693" y="1245511"/>
                  </a:cubicBezTo>
                  <a:close/>
                  <a:moveTo>
                    <a:pt x="3630045" y="1245511"/>
                  </a:moveTo>
                  <a:cubicBezTo>
                    <a:pt x="3638482" y="1268005"/>
                    <a:pt x="3655350" y="1284876"/>
                    <a:pt x="3677848" y="1293313"/>
                  </a:cubicBezTo>
                  <a:cubicBezTo>
                    <a:pt x="3680658" y="1293313"/>
                    <a:pt x="3680658" y="1296123"/>
                    <a:pt x="3680658" y="1296123"/>
                  </a:cubicBezTo>
                  <a:cubicBezTo>
                    <a:pt x="3680658" y="1298934"/>
                    <a:pt x="3677848" y="1298934"/>
                    <a:pt x="3677848" y="1298934"/>
                  </a:cubicBezTo>
                  <a:cubicBezTo>
                    <a:pt x="3655350" y="1304560"/>
                    <a:pt x="3638482" y="1321431"/>
                    <a:pt x="3632856" y="1343926"/>
                  </a:cubicBezTo>
                  <a:cubicBezTo>
                    <a:pt x="3632856" y="1346736"/>
                    <a:pt x="3630045" y="1346736"/>
                    <a:pt x="3630045" y="1346736"/>
                  </a:cubicBezTo>
                  <a:cubicBezTo>
                    <a:pt x="3627232" y="1346736"/>
                    <a:pt x="3627232" y="1343926"/>
                    <a:pt x="3627232" y="1343926"/>
                  </a:cubicBezTo>
                  <a:cubicBezTo>
                    <a:pt x="3621612" y="1321431"/>
                    <a:pt x="3604738" y="1304560"/>
                    <a:pt x="3582246" y="1298934"/>
                  </a:cubicBezTo>
                  <a:cubicBezTo>
                    <a:pt x="3579433" y="1298934"/>
                    <a:pt x="3579433" y="1296123"/>
                    <a:pt x="3579433" y="1296123"/>
                  </a:cubicBezTo>
                  <a:cubicBezTo>
                    <a:pt x="3579433" y="1293313"/>
                    <a:pt x="3582246" y="1293313"/>
                    <a:pt x="3582246" y="1293313"/>
                  </a:cubicBezTo>
                  <a:cubicBezTo>
                    <a:pt x="3604738" y="1287689"/>
                    <a:pt x="3621612" y="1270816"/>
                    <a:pt x="3630045" y="1245511"/>
                  </a:cubicBezTo>
                  <a:close/>
                  <a:moveTo>
                    <a:pt x="3472581" y="1245511"/>
                  </a:moveTo>
                  <a:cubicBezTo>
                    <a:pt x="3481018" y="1268005"/>
                    <a:pt x="3500700" y="1284876"/>
                    <a:pt x="3520384" y="1293313"/>
                  </a:cubicBezTo>
                  <a:cubicBezTo>
                    <a:pt x="3523194" y="1293313"/>
                    <a:pt x="3523194" y="1296123"/>
                    <a:pt x="3523194" y="1296123"/>
                  </a:cubicBezTo>
                  <a:cubicBezTo>
                    <a:pt x="3523194" y="1298934"/>
                    <a:pt x="3520384" y="1298934"/>
                    <a:pt x="3520384" y="1298934"/>
                  </a:cubicBezTo>
                  <a:cubicBezTo>
                    <a:pt x="3497889" y="1304560"/>
                    <a:pt x="3481018" y="1321431"/>
                    <a:pt x="3475395" y="1343926"/>
                  </a:cubicBezTo>
                  <a:cubicBezTo>
                    <a:pt x="3475395" y="1346736"/>
                    <a:pt x="3472581" y="1346736"/>
                    <a:pt x="3472581" y="1346736"/>
                  </a:cubicBezTo>
                  <a:cubicBezTo>
                    <a:pt x="3469771" y="1346736"/>
                    <a:pt x="3469771" y="1343926"/>
                    <a:pt x="3469771" y="1343926"/>
                  </a:cubicBezTo>
                  <a:cubicBezTo>
                    <a:pt x="3464148" y="1321431"/>
                    <a:pt x="3447277" y="1304560"/>
                    <a:pt x="3424782" y="1298934"/>
                  </a:cubicBezTo>
                  <a:cubicBezTo>
                    <a:pt x="3421969" y="1298934"/>
                    <a:pt x="3421969" y="1296123"/>
                    <a:pt x="3421969" y="1296123"/>
                  </a:cubicBezTo>
                  <a:cubicBezTo>
                    <a:pt x="3421969" y="1293313"/>
                    <a:pt x="3424782" y="1293313"/>
                    <a:pt x="3424782" y="1293313"/>
                  </a:cubicBezTo>
                  <a:cubicBezTo>
                    <a:pt x="3447277" y="1287689"/>
                    <a:pt x="3464148" y="1270816"/>
                    <a:pt x="3472581" y="1245511"/>
                  </a:cubicBezTo>
                  <a:close/>
                  <a:moveTo>
                    <a:pt x="3317933" y="1245511"/>
                  </a:moveTo>
                  <a:cubicBezTo>
                    <a:pt x="3326370" y="1268005"/>
                    <a:pt x="3343241" y="1284876"/>
                    <a:pt x="3365736" y="1293313"/>
                  </a:cubicBezTo>
                  <a:cubicBezTo>
                    <a:pt x="3368546" y="1293313"/>
                    <a:pt x="3368546" y="1296123"/>
                    <a:pt x="3368546" y="1296123"/>
                  </a:cubicBezTo>
                  <a:cubicBezTo>
                    <a:pt x="3368546" y="1298934"/>
                    <a:pt x="3365736" y="1298934"/>
                    <a:pt x="3365736" y="1298934"/>
                  </a:cubicBezTo>
                  <a:cubicBezTo>
                    <a:pt x="3343241" y="1304560"/>
                    <a:pt x="3326370" y="1321431"/>
                    <a:pt x="3320747" y="1343926"/>
                  </a:cubicBezTo>
                  <a:cubicBezTo>
                    <a:pt x="3320747" y="1346736"/>
                    <a:pt x="3317933" y="1346736"/>
                    <a:pt x="3317933" y="1346736"/>
                  </a:cubicBezTo>
                  <a:cubicBezTo>
                    <a:pt x="3315123" y="1346736"/>
                    <a:pt x="3315123" y="1343926"/>
                    <a:pt x="3315123" y="1343926"/>
                  </a:cubicBezTo>
                  <a:cubicBezTo>
                    <a:pt x="3309500" y="1321431"/>
                    <a:pt x="3292629" y="1304560"/>
                    <a:pt x="3270134" y="1298934"/>
                  </a:cubicBezTo>
                  <a:cubicBezTo>
                    <a:pt x="3267321" y="1298934"/>
                    <a:pt x="3267321" y="1296123"/>
                    <a:pt x="3267321" y="1296123"/>
                  </a:cubicBezTo>
                  <a:cubicBezTo>
                    <a:pt x="3267321" y="1293313"/>
                    <a:pt x="3270134" y="1293313"/>
                    <a:pt x="3270134" y="1293313"/>
                  </a:cubicBezTo>
                  <a:cubicBezTo>
                    <a:pt x="3292629" y="1287689"/>
                    <a:pt x="3309500" y="1270816"/>
                    <a:pt x="3317933" y="1245511"/>
                  </a:cubicBezTo>
                  <a:close/>
                  <a:moveTo>
                    <a:pt x="3163283" y="1245511"/>
                  </a:moveTo>
                  <a:cubicBezTo>
                    <a:pt x="3171719" y="1268005"/>
                    <a:pt x="3188590" y="1284876"/>
                    <a:pt x="3211085" y="1293313"/>
                  </a:cubicBezTo>
                  <a:cubicBezTo>
                    <a:pt x="3213895" y="1293313"/>
                    <a:pt x="3213895" y="1296123"/>
                    <a:pt x="3213895" y="1296123"/>
                  </a:cubicBezTo>
                  <a:cubicBezTo>
                    <a:pt x="3213895" y="1298934"/>
                    <a:pt x="3211085" y="1298934"/>
                    <a:pt x="3211085" y="1298934"/>
                  </a:cubicBezTo>
                  <a:cubicBezTo>
                    <a:pt x="3188590" y="1304560"/>
                    <a:pt x="3171719" y="1321431"/>
                    <a:pt x="3166096" y="1343926"/>
                  </a:cubicBezTo>
                  <a:cubicBezTo>
                    <a:pt x="3166096" y="1346736"/>
                    <a:pt x="3163283" y="1346736"/>
                    <a:pt x="3163283" y="1346736"/>
                  </a:cubicBezTo>
                  <a:cubicBezTo>
                    <a:pt x="3160472" y="1346736"/>
                    <a:pt x="3160472" y="1343926"/>
                    <a:pt x="3160472" y="1343926"/>
                  </a:cubicBezTo>
                  <a:cubicBezTo>
                    <a:pt x="3154849" y="1321431"/>
                    <a:pt x="3137978" y="1304560"/>
                    <a:pt x="3115483" y="1298934"/>
                  </a:cubicBezTo>
                  <a:cubicBezTo>
                    <a:pt x="3112670" y="1298934"/>
                    <a:pt x="3112670" y="1296123"/>
                    <a:pt x="3112670" y="1296123"/>
                  </a:cubicBezTo>
                  <a:cubicBezTo>
                    <a:pt x="3112670" y="1293313"/>
                    <a:pt x="3115483" y="1293313"/>
                    <a:pt x="3115483" y="1293313"/>
                  </a:cubicBezTo>
                  <a:cubicBezTo>
                    <a:pt x="3137978" y="1287689"/>
                    <a:pt x="3154849" y="1270816"/>
                    <a:pt x="3163283" y="1245511"/>
                  </a:cubicBezTo>
                  <a:close/>
                  <a:moveTo>
                    <a:pt x="3005823" y="1245511"/>
                  </a:moveTo>
                  <a:cubicBezTo>
                    <a:pt x="3014257" y="1268005"/>
                    <a:pt x="3033942" y="1284876"/>
                    <a:pt x="3053626" y="1293313"/>
                  </a:cubicBezTo>
                  <a:cubicBezTo>
                    <a:pt x="3056436" y="1293313"/>
                    <a:pt x="3056436" y="1296123"/>
                    <a:pt x="3056436" y="1296123"/>
                  </a:cubicBezTo>
                  <a:cubicBezTo>
                    <a:pt x="3056436" y="1298934"/>
                    <a:pt x="3053626" y="1298934"/>
                    <a:pt x="3053626" y="1298934"/>
                  </a:cubicBezTo>
                  <a:cubicBezTo>
                    <a:pt x="3031128" y="1304560"/>
                    <a:pt x="3014257" y="1321431"/>
                    <a:pt x="3008634" y="1343926"/>
                  </a:cubicBezTo>
                  <a:cubicBezTo>
                    <a:pt x="3008634" y="1346736"/>
                    <a:pt x="3005823" y="1346736"/>
                    <a:pt x="3005823" y="1346736"/>
                  </a:cubicBezTo>
                  <a:cubicBezTo>
                    <a:pt x="3003010" y="1346736"/>
                    <a:pt x="3003010" y="1343926"/>
                    <a:pt x="3003010" y="1343926"/>
                  </a:cubicBezTo>
                  <a:cubicBezTo>
                    <a:pt x="2997390" y="1321431"/>
                    <a:pt x="2980516" y="1304560"/>
                    <a:pt x="2958021" y="1298934"/>
                  </a:cubicBezTo>
                  <a:cubicBezTo>
                    <a:pt x="2955211" y="1298934"/>
                    <a:pt x="2955211" y="1296123"/>
                    <a:pt x="2955211" y="1296123"/>
                  </a:cubicBezTo>
                  <a:cubicBezTo>
                    <a:pt x="2955211" y="1293313"/>
                    <a:pt x="2958021" y="1293313"/>
                    <a:pt x="2958021" y="1293313"/>
                  </a:cubicBezTo>
                  <a:cubicBezTo>
                    <a:pt x="2980516" y="1287689"/>
                    <a:pt x="2997390" y="1270816"/>
                    <a:pt x="3005823" y="1245511"/>
                  </a:cubicBezTo>
                  <a:close/>
                  <a:moveTo>
                    <a:pt x="2851172" y="1245511"/>
                  </a:moveTo>
                  <a:cubicBezTo>
                    <a:pt x="2859606" y="1268005"/>
                    <a:pt x="2876477" y="1284876"/>
                    <a:pt x="2898975" y="1293313"/>
                  </a:cubicBezTo>
                  <a:cubicBezTo>
                    <a:pt x="2901785" y="1293313"/>
                    <a:pt x="2901785" y="1296123"/>
                    <a:pt x="2901785" y="1296123"/>
                  </a:cubicBezTo>
                  <a:cubicBezTo>
                    <a:pt x="2901785" y="1298934"/>
                    <a:pt x="2898975" y="1298934"/>
                    <a:pt x="2898975" y="1298934"/>
                  </a:cubicBezTo>
                  <a:cubicBezTo>
                    <a:pt x="2876477" y="1304560"/>
                    <a:pt x="2859606" y="1321431"/>
                    <a:pt x="2853983" y="1343926"/>
                  </a:cubicBezTo>
                  <a:cubicBezTo>
                    <a:pt x="2853983" y="1346736"/>
                    <a:pt x="2851172" y="1346736"/>
                    <a:pt x="2851172" y="1346736"/>
                  </a:cubicBezTo>
                  <a:cubicBezTo>
                    <a:pt x="2848359" y="1346736"/>
                    <a:pt x="2848359" y="1343926"/>
                    <a:pt x="2848359" y="1343926"/>
                  </a:cubicBezTo>
                  <a:cubicBezTo>
                    <a:pt x="2842739" y="1321431"/>
                    <a:pt x="2825865" y="1304560"/>
                    <a:pt x="2803370" y="1298934"/>
                  </a:cubicBezTo>
                  <a:cubicBezTo>
                    <a:pt x="2800560" y="1298934"/>
                    <a:pt x="2800560" y="1296123"/>
                    <a:pt x="2800560" y="1296123"/>
                  </a:cubicBezTo>
                  <a:cubicBezTo>
                    <a:pt x="2800560" y="1293313"/>
                    <a:pt x="2803370" y="1293313"/>
                    <a:pt x="2803370" y="1293313"/>
                  </a:cubicBezTo>
                  <a:cubicBezTo>
                    <a:pt x="2825865" y="1287689"/>
                    <a:pt x="2842739" y="1270816"/>
                    <a:pt x="2851172" y="1245511"/>
                  </a:cubicBezTo>
                  <a:close/>
                  <a:moveTo>
                    <a:pt x="2696525" y="1245511"/>
                  </a:moveTo>
                  <a:cubicBezTo>
                    <a:pt x="2704959" y="1268005"/>
                    <a:pt x="2721830" y="1284876"/>
                    <a:pt x="2744328" y="1293313"/>
                  </a:cubicBezTo>
                  <a:cubicBezTo>
                    <a:pt x="2747138" y="1293313"/>
                    <a:pt x="2747138" y="1296123"/>
                    <a:pt x="2747138" y="1296123"/>
                  </a:cubicBezTo>
                  <a:cubicBezTo>
                    <a:pt x="2747138" y="1298934"/>
                    <a:pt x="2744328" y="1298934"/>
                    <a:pt x="2744328" y="1298934"/>
                  </a:cubicBezTo>
                  <a:cubicBezTo>
                    <a:pt x="2721830" y="1304560"/>
                    <a:pt x="2704959" y="1321431"/>
                    <a:pt x="2699336" y="1343926"/>
                  </a:cubicBezTo>
                  <a:cubicBezTo>
                    <a:pt x="2699336" y="1346736"/>
                    <a:pt x="2696525" y="1346736"/>
                    <a:pt x="2696525" y="1346736"/>
                  </a:cubicBezTo>
                  <a:cubicBezTo>
                    <a:pt x="2693712" y="1346736"/>
                    <a:pt x="2693712" y="1343926"/>
                    <a:pt x="2693712" y="1343926"/>
                  </a:cubicBezTo>
                  <a:cubicBezTo>
                    <a:pt x="2688092" y="1321431"/>
                    <a:pt x="2671218" y="1304560"/>
                    <a:pt x="2648723" y="1298934"/>
                  </a:cubicBezTo>
                  <a:cubicBezTo>
                    <a:pt x="2645913" y="1298934"/>
                    <a:pt x="2645913" y="1296123"/>
                    <a:pt x="2645913" y="1296123"/>
                  </a:cubicBezTo>
                  <a:cubicBezTo>
                    <a:pt x="2645913" y="1293313"/>
                    <a:pt x="2648723" y="1293313"/>
                    <a:pt x="2648723" y="1293313"/>
                  </a:cubicBezTo>
                  <a:cubicBezTo>
                    <a:pt x="2671218" y="1287689"/>
                    <a:pt x="2688092" y="1270816"/>
                    <a:pt x="2696525" y="1245511"/>
                  </a:cubicBezTo>
                  <a:close/>
                  <a:moveTo>
                    <a:pt x="2539061" y="1245511"/>
                  </a:moveTo>
                  <a:cubicBezTo>
                    <a:pt x="2547497" y="1268005"/>
                    <a:pt x="2567179" y="1284876"/>
                    <a:pt x="2586863" y="1293313"/>
                  </a:cubicBezTo>
                  <a:cubicBezTo>
                    <a:pt x="2589673" y="1293313"/>
                    <a:pt x="2589673" y="1296123"/>
                    <a:pt x="2589673" y="1296123"/>
                  </a:cubicBezTo>
                  <a:cubicBezTo>
                    <a:pt x="2589673" y="1298934"/>
                    <a:pt x="2586863" y="1298934"/>
                    <a:pt x="2586863" y="1298934"/>
                  </a:cubicBezTo>
                  <a:cubicBezTo>
                    <a:pt x="2564365" y="1304560"/>
                    <a:pt x="2547497" y="1321431"/>
                    <a:pt x="2541874" y="1343926"/>
                  </a:cubicBezTo>
                  <a:cubicBezTo>
                    <a:pt x="2541874" y="1346736"/>
                    <a:pt x="2539061" y="1346736"/>
                    <a:pt x="2539061" y="1346736"/>
                  </a:cubicBezTo>
                  <a:cubicBezTo>
                    <a:pt x="2536247" y="1346736"/>
                    <a:pt x="2536247" y="1343926"/>
                    <a:pt x="2536247" y="1343926"/>
                  </a:cubicBezTo>
                  <a:cubicBezTo>
                    <a:pt x="2530627" y="1321431"/>
                    <a:pt x="2513756" y="1304560"/>
                    <a:pt x="2491261" y="1298934"/>
                  </a:cubicBezTo>
                  <a:cubicBezTo>
                    <a:pt x="2488448" y="1298934"/>
                    <a:pt x="2488448" y="1296123"/>
                    <a:pt x="2488448" y="1296123"/>
                  </a:cubicBezTo>
                  <a:cubicBezTo>
                    <a:pt x="2488448" y="1293313"/>
                    <a:pt x="2491261" y="1293313"/>
                    <a:pt x="2491261" y="1293313"/>
                  </a:cubicBezTo>
                  <a:cubicBezTo>
                    <a:pt x="2513756" y="1287689"/>
                    <a:pt x="2530627" y="1270816"/>
                    <a:pt x="2539061" y="1245511"/>
                  </a:cubicBezTo>
                  <a:close/>
                  <a:moveTo>
                    <a:pt x="2384413" y="1245511"/>
                  </a:moveTo>
                  <a:cubicBezTo>
                    <a:pt x="2392849" y="1268005"/>
                    <a:pt x="2409717" y="1284876"/>
                    <a:pt x="2432215" y="1293313"/>
                  </a:cubicBezTo>
                  <a:cubicBezTo>
                    <a:pt x="2435025" y="1293313"/>
                    <a:pt x="2435025" y="1296123"/>
                    <a:pt x="2435025" y="1296123"/>
                  </a:cubicBezTo>
                  <a:cubicBezTo>
                    <a:pt x="2435025" y="1298934"/>
                    <a:pt x="2432215" y="1298934"/>
                    <a:pt x="2432215" y="1298934"/>
                  </a:cubicBezTo>
                  <a:cubicBezTo>
                    <a:pt x="2409717" y="1304560"/>
                    <a:pt x="2392849" y="1321431"/>
                    <a:pt x="2387226" y="1343926"/>
                  </a:cubicBezTo>
                  <a:cubicBezTo>
                    <a:pt x="2387226" y="1346736"/>
                    <a:pt x="2384413" y="1346736"/>
                    <a:pt x="2384413" y="1346736"/>
                  </a:cubicBezTo>
                  <a:cubicBezTo>
                    <a:pt x="2381599" y="1346736"/>
                    <a:pt x="2381599" y="1343926"/>
                    <a:pt x="2381599" y="1343926"/>
                  </a:cubicBezTo>
                  <a:cubicBezTo>
                    <a:pt x="2375979" y="1321431"/>
                    <a:pt x="2359108" y="1304560"/>
                    <a:pt x="2336613" y="1298934"/>
                  </a:cubicBezTo>
                  <a:cubicBezTo>
                    <a:pt x="2333800" y="1298934"/>
                    <a:pt x="2333800" y="1296123"/>
                    <a:pt x="2333800" y="1296123"/>
                  </a:cubicBezTo>
                  <a:cubicBezTo>
                    <a:pt x="2333800" y="1293313"/>
                    <a:pt x="2336613" y="1293313"/>
                    <a:pt x="2336613" y="1293313"/>
                  </a:cubicBezTo>
                  <a:cubicBezTo>
                    <a:pt x="2359108" y="1287689"/>
                    <a:pt x="2375979" y="1270816"/>
                    <a:pt x="2384413" y="1245511"/>
                  </a:cubicBezTo>
                  <a:close/>
                  <a:moveTo>
                    <a:pt x="2229761" y="1245511"/>
                  </a:moveTo>
                  <a:cubicBezTo>
                    <a:pt x="2238198" y="1268005"/>
                    <a:pt x="2255066" y="1284876"/>
                    <a:pt x="2277564" y="1293313"/>
                  </a:cubicBezTo>
                  <a:cubicBezTo>
                    <a:pt x="2280374" y="1293313"/>
                    <a:pt x="2280374" y="1296123"/>
                    <a:pt x="2280374" y="1296123"/>
                  </a:cubicBezTo>
                  <a:cubicBezTo>
                    <a:pt x="2280374" y="1298934"/>
                    <a:pt x="2277564" y="1298934"/>
                    <a:pt x="2277564" y="1298934"/>
                  </a:cubicBezTo>
                  <a:cubicBezTo>
                    <a:pt x="2255066" y="1304560"/>
                    <a:pt x="2238198" y="1321431"/>
                    <a:pt x="2232575" y="1343926"/>
                  </a:cubicBezTo>
                  <a:cubicBezTo>
                    <a:pt x="2232575" y="1346736"/>
                    <a:pt x="2229761" y="1346736"/>
                    <a:pt x="2229761" y="1346736"/>
                  </a:cubicBezTo>
                  <a:cubicBezTo>
                    <a:pt x="2226948" y="1346736"/>
                    <a:pt x="2226948" y="1343926"/>
                    <a:pt x="2226948" y="1343926"/>
                  </a:cubicBezTo>
                  <a:cubicBezTo>
                    <a:pt x="2221328" y="1321431"/>
                    <a:pt x="2204457" y="1304560"/>
                    <a:pt x="2181962" y="1298934"/>
                  </a:cubicBezTo>
                  <a:cubicBezTo>
                    <a:pt x="2179149" y="1298934"/>
                    <a:pt x="2179149" y="1296123"/>
                    <a:pt x="2179149" y="1296123"/>
                  </a:cubicBezTo>
                  <a:cubicBezTo>
                    <a:pt x="2179149" y="1293313"/>
                    <a:pt x="2181962" y="1293313"/>
                    <a:pt x="2181962" y="1293313"/>
                  </a:cubicBezTo>
                  <a:cubicBezTo>
                    <a:pt x="2204457" y="1287689"/>
                    <a:pt x="2221328" y="1270816"/>
                    <a:pt x="2229761" y="1245511"/>
                  </a:cubicBezTo>
                  <a:close/>
                  <a:moveTo>
                    <a:pt x="2075115" y="1245511"/>
                  </a:moveTo>
                  <a:cubicBezTo>
                    <a:pt x="2080738" y="1268005"/>
                    <a:pt x="2100419" y="1284876"/>
                    <a:pt x="2122917" y="1293313"/>
                  </a:cubicBezTo>
                  <a:cubicBezTo>
                    <a:pt x="2125727" y="1293313"/>
                    <a:pt x="2125727" y="1296123"/>
                    <a:pt x="2125727" y="1296123"/>
                  </a:cubicBezTo>
                  <a:cubicBezTo>
                    <a:pt x="2125727" y="1298934"/>
                    <a:pt x="2122917" y="1298934"/>
                    <a:pt x="2122917" y="1298934"/>
                  </a:cubicBezTo>
                  <a:cubicBezTo>
                    <a:pt x="2100419" y="1304560"/>
                    <a:pt x="2083551" y="1321431"/>
                    <a:pt x="2077928" y="1343926"/>
                  </a:cubicBezTo>
                  <a:cubicBezTo>
                    <a:pt x="2077928" y="1346736"/>
                    <a:pt x="2075115" y="1346736"/>
                    <a:pt x="2075115" y="1346736"/>
                  </a:cubicBezTo>
                  <a:cubicBezTo>
                    <a:pt x="2072301" y="1346736"/>
                    <a:pt x="2072301" y="1343926"/>
                    <a:pt x="2072301" y="1343926"/>
                  </a:cubicBezTo>
                  <a:cubicBezTo>
                    <a:pt x="2066681" y="1321431"/>
                    <a:pt x="2049810" y="1304560"/>
                    <a:pt x="2027315" y="1298934"/>
                  </a:cubicBezTo>
                  <a:cubicBezTo>
                    <a:pt x="2024502" y="1298934"/>
                    <a:pt x="2024502" y="1296123"/>
                    <a:pt x="2024502" y="1296123"/>
                  </a:cubicBezTo>
                  <a:cubicBezTo>
                    <a:pt x="2024502" y="1293313"/>
                    <a:pt x="2027315" y="1293313"/>
                    <a:pt x="2027315" y="1293313"/>
                  </a:cubicBezTo>
                  <a:cubicBezTo>
                    <a:pt x="2049810" y="1287689"/>
                    <a:pt x="2066681" y="1270816"/>
                    <a:pt x="2075115" y="1245511"/>
                  </a:cubicBezTo>
                  <a:close/>
                  <a:moveTo>
                    <a:pt x="1917652" y="1245511"/>
                  </a:moveTo>
                  <a:cubicBezTo>
                    <a:pt x="1926086" y="1268005"/>
                    <a:pt x="1942957" y="1284876"/>
                    <a:pt x="1965455" y="1293313"/>
                  </a:cubicBezTo>
                  <a:cubicBezTo>
                    <a:pt x="1968265" y="1293313"/>
                    <a:pt x="1968265" y="1296123"/>
                    <a:pt x="1968265" y="1296123"/>
                  </a:cubicBezTo>
                  <a:cubicBezTo>
                    <a:pt x="1968265" y="1298934"/>
                    <a:pt x="1965455" y="1298934"/>
                    <a:pt x="1965455" y="1298934"/>
                  </a:cubicBezTo>
                  <a:cubicBezTo>
                    <a:pt x="1942957" y="1304560"/>
                    <a:pt x="1926086" y="1321431"/>
                    <a:pt x="1920463" y="1343926"/>
                  </a:cubicBezTo>
                  <a:cubicBezTo>
                    <a:pt x="1920463" y="1346736"/>
                    <a:pt x="1917652" y="1346736"/>
                    <a:pt x="1917652" y="1346736"/>
                  </a:cubicBezTo>
                  <a:cubicBezTo>
                    <a:pt x="1914839" y="1346736"/>
                    <a:pt x="1914839" y="1343926"/>
                    <a:pt x="1914839" y="1343926"/>
                  </a:cubicBezTo>
                  <a:cubicBezTo>
                    <a:pt x="1909219" y="1321431"/>
                    <a:pt x="1892345" y="1304560"/>
                    <a:pt x="1869850" y="1298934"/>
                  </a:cubicBezTo>
                  <a:cubicBezTo>
                    <a:pt x="1867040" y="1298934"/>
                    <a:pt x="1867040" y="1296123"/>
                    <a:pt x="1867040" y="1296123"/>
                  </a:cubicBezTo>
                  <a:cubicBezTo>
                    <a:pt x="1867040" y="1293313"/>
                    <a:pt x="1869850" y="1293313"/>
                    <a:pt x="1869850" y="1293313"/>
                  </a:cubicBezTo>
                  <a:cubicBezTo>
                    <a:pt x="1892345" y="1287689"/>
                    <a:pt x="1909219" y="1270816"/>
                    <a:pt x="1917652" y="1245511"/>
                  </a:cubicBezTo>
                  <a:close/>
                  <a:moveTo>
                    <a:pt x="1763004" y="1245511"/>
                  </a:moveTo>
                  <a:cubicBezTo>
                    <a:pt x="1771438" y="1268005"/>
                    <a:pt x="1788309" y="1284876"/>
                    <a:pt x="1810807" y="1293313"/>
                  </a:cubicBezTo>
                  <a:cubicBezTo>
                    <a:pt x="1813617" y="1293313"/>
                    <a:pt x="1813617" y="1296123"/>
                    <a:pt x="1813617" y="1296123"/>
                  </a:cubicBezTo>
                  <a:cubicBezTo>
                    <a:pt x="1813617" y="1298934"/>
                    <a:pt x="1810807" y="1298934"/>
                    <a:pt x="1810807" y="1298934"/>
                  </a:cubicBezTo>
                  <a:cubicBezTo>
                    <a:pt x="1788309" y="1304560"/>
                    <a:pt x="1771438" y="1321431"/>
                    <a:pt x="1765815" y="1343926"/>
                  </a:cubicBezTo>
                  <a:cubicBezTo>
                    <a:pt x="1765815" y="1346736"/>
                    <a:pt x="1763004" y="1346736"/>
                    <a:pt x="1763004" y="1346736"/>
                  </a:cubicBezTo>
                  <a:cubicBezTo>
                    <a:pt x="1760191" y="1346736"/>
                    <a:pt x="1760191" y="1343926"/>
                    <a:pt x="1760191" y="1343926"/>
                  </a:cubicBezTo>
                  <a:cubicBezTo>
                    <a:pt x="1754571" y="1321431"/>
                    <a:pt x="1737697" y="1304560"/>
                    <a:pt x="1715202" y="1298934"/>
                  </a:cubicBezTo>
                  <a:cubicBezTo>
                    <a:pt x="1712392" y="1298934"/>
                    <a:pt x="1712392" y="1296123"/>
                    <a:pt x="1712392" y="1296123"/>
                  </a:cubicBezTo>
                  <a:cubicBezTo>
                    <a:pt x="1712392" y="1293313"/>
                    <a:pt x="1715202" y="1293313"/>
                    <a:pt x="1715202" y="1293313"/>
                  </a:cubicBezTo>
                  <a:cubicBezTo>
                    <a:pt x="1737697" y="1287689"/>
                    <a:pt x="1754571" y="1270816"/>
                    <a:pt x="1763004" y="1245511"/>
                  </a:cubicBezTo>
                  <a:close/>
                  <a:moveTo>
                    <a:pt x="1608353" y="1245511"/>
                  </a:moveTo>
                  <a:cubicBezTo>
                    <a:pt x="1613977" y="1268005"/>
                    <a:pt x="1633658" y="1284876"/>
                    <a:pt x="1656156" y="1293313"/>
                  </a:cubicBezTo>
                  <a:cubicBezTo>
                    <a:pt x="1658966" y="1293313"/>
                    <a:pt x="1658966" y="1296123"/>
                    <a:pt x="1658966" y="1296123"/>
                  </a:cubicBezTo>
                  <a:cubicBezTo>
                    <a:pt x="1658966" y="1298934"/>
                    <a:pt x="1656156" y="1298934"/>
                    <a:pt x="1656156" y="1298934"/>
                  </a:cubicBezTo>
                  <a:cubicBezTo>
                    <a:pt x="1633658" y="1304560"/>
                    <a:pt x="1616787" y="1321431"/>
                    <a:pt x="1611164" y="1343926"/>
                  </a:cubicBezTo>
                  <a:cubicBezTo>
                    <a:pt x="1611164" y="1346736"/>
                    <a:pt x="1608353" y="1346736"/>
                    <a:pt x="1608353" y="1346736"/>
                  </a:cubicBezTo>
                  <a:cubicBezTo>
                    <a:pt x="1605540" y="1346736"/>
                    <a:pt x="1605540" y="1343926"/>
                    <a:pt x="1605540" y="1343926"/>
                  </a:cubicBezTo>
                  <a:cubicBezTo>
                    <a:pt x="1599920" y="1321431"/>
                    <a:pt x="1583046" y="1304560"/>
                    <a:pt x="1560551" y="1298934"/>
                  </a:cubicBezTo>
                  <a:cubicBezTo>
                    <a:pt x="1557741" y="1298934"/>
                    <a:pt x="1557741" y="1296123"/>
                    <a:pt x="1557741" y="1296123"/>
                  </a:cubicBezTo>
                  <a:cubicBezTo>
                    <a:pt x="1557741" y="1293313"/>
                    <a:pt x="1560551" y="1293313"/>
                    <a:pt x="1560551" y="1293313"/>
                  </a:cubicBezTo>
                  <a:cubicBezTo>
                    <a:pt x="1583046" y="1287689"/>
                    <a:pt x="1599920" y="1270816"/>
                    <a:pt x="1608353" y="1245511"/>
                  </a:cubicBezTo>
                  <a:close/>
                  <a:moveTo>
                    <a:pt x="1450892" y="1245511"/>
                  </a:moveTo>
                  <a:cubicBezTo>
                    <a:pt x="1459326" y="1268005"/>
                    <a:pt x="1476197" y="1284876"/>
                    <a:pt x="1498695" y="1293313"/>
                  </a:cubicBezTo>
                  <a:cubicBezTo>
                    <a:pt x="1501505" y="1293313"/>
                    <a:pt x="1501505" y="1296123"/>
                    <a:pt x="1501505" y="1296123"/>
                  </a:cubicBezTo>
                  <a:cubicBezTo>
                    <a:pt x="1501505" y="1298934"/>
                    <a:pt x="1498695" y="1298934"/>
                    <a:pt x="1498695" y="1298934"/>
                  </a:cubicBezTo>
                  <a:cubicBezTo>
                    <a:pt x="1476197" y="1304560"/>
                    <a:pt x="1459326" y="1321431"/>
                    <a:pt x="1453706" y="1343926"/>
                  </a:cubicBezTo>
                  <a:cubicBezTo>
                    <a:pt x="1453706" y="1346736"/>
                    <a:pt x="1450892" y="1346736"/>
                    <a:pt x="1450892" y="1346736"/>
                  </a:cubicBezTo>
                  <a:cubicBezTo>
                    <a:pt x="1448079" y="1346736"/>
                    <a:pt x="1448079" y="1343926"/>
                    <a:pt x="1448079" y="1343926"/>
                  </a:cubicBezTo>
                  <a:cubicBezTo>
                    <a:pt x="1442458" y="1321431"/>
                    <a:pt x="1425587" y="1304560"/>
                    <a:pt x="1403090" y="1298934"/>
                  </a:cubicBezTo>
                  <a:cubicBezTo>
                    <a:pt x="1400280" y="1298934"/>
                    <a:pt x="1400280" y="1296123"/>
                    <a:pt x="1400280" y="1296123"/>
                  </a:cubicBezTo>
                  <a:cubicBezTo>
                    <a:pt x="1400280" y="1293313"/>
                    <a:pt x="1403090" y="1293313"/>
                    <a:pt x="1403090" y="1293313"/>
                  </a:cubicBezTo>
                  <a:cubicBezTo>
                    <a:pt x="1425587" y="1287689"/>
                    <a:pt x="1442458" y="1270816"/>
                    <a:pt x="1450892" y="1245511"/>
                  </a:cubicBezTo>
                  <a:close/>
                  <a:moveTo>
                    <a:pt x="1296244" y="1245511"/>
                  </a:moveTo>
                  <a:cubicBezTo>
                    <a:pt x="1304678" y="1268005"/>
                    <a:pt x="1321549" y="1284876"/>
                    <a:pt x="1344046" y="1293313"/>
                  </a:cubicBezTo>
                  <a:cubicBezTo>
                    <a:pt x="1346857" y="1293313"/>
                    <a:pt x="1346857" y="1296123"/>
                    <a:pt x="1346857" y="1296123"/>
                  </a:cubicBezTo>
                  <a:cubicBezTo>
                    <a:pt x="1346857" y="1298934"/>
                    <a:pt x="1344046" y="1298934"/>
                    <a:pt x="1344046" y="1298934"/>
                  </a:cubicBezTo>
                  <a:cubicBezTo>
                    <a:pt x="1321549" y="1304560"/>
                    <a:pt x="1304678" y="1321431"/>
                    <a:pt x="1299058" y="1343926"/>
                  </a:cubicBezTo>
                  <a:cubicBezTo>
                    <a:pt x="1299058" y="1346736"/>
                    <a:pt x="1296244" y="1346736"/>
                    <a:pt x="1296244" y="1346736"/>
                  </a:cubicBezTo>
                  <a:cubicBezTo>
                    <a:pt x="1293431" y="1346736"/>
                    <a:pt x="1293431" y="1343926"/>
                    <a:pt x="1293431" y="1343926"/>
                  </a:cubicBezTo>
                  <a:cubicBezTo>
                    <a:pt x="1287810" y="1321431"/>
                    <a:pt x="1270939" y="1304560"/>
                    <a:pt x="1248442" y="1298934"/>
                  </a:cubicBezTo>
                  <a:cubicBezTo>
                    <a:pt x="1245632" y="1298934"/>
                    <a:pt x="1245632" y="1296123"/>
                    <a:pt x="1245632" y="1296123"/>
                  </a:cubicBezTo>
                  <a:cubicBezTo>
                    <a:pt x="1245632" y="1293313"/>
                    <a:pt x="1248442" y="1293313"/>
                    <a:pt x="1248442" y="1293313"/>
                  </a:cubicBezTo>
                  <a:cubicBezTo>
                    <a:pt x="1270939" y="1287689"/>
                    <a:pt x="1287810" y="1270816"/>
                    <a:pt x="1296244" y="1245511"/>
                  </a:cubicBezTo>
                  <a:close/>
                  <a:moveTo>
                    <a:pt x="1141593" y="1245511"/>
                  </a:moveTo>
                  <a:cubicBezTo>
                    <a:pt x="1150027" y="1268005"/>
                    <a:pt x="1166898" y="1284876"/>
                    <a:pt x="1189395" y="1293313"/>
                  </a:cubicBezTo>
                  <a:cubicBezTo>
                    <a:pt x="1192206" y="1293313"/>
                    <a:pt x="1192206" y="1296123"/>
                    <a:pt x="1192206" y="1296123"/>
                  </a:cubicBezTo>
                  <a:cubicBezTo>
                    <a:pt x="1192206" y="1298934"/>
                    <a:pt x="1189395" y="1298934"/>
                    <a:pt x="1189395" y="1298934"/>
                  </a:cubicBezTo>
                  <a:cubicBezTo>
                    <a:pt x="1166898" y="1304560"/>
                    <a:pt x="1150027" y="1321431"/>
                    <a:pt x="1144407" y="1343926"/>
                  </a:cubicBezTo>
                  <a:cubicBezTo>
                    <a:pt x="1144407" y="1346736"/>
                    <a:pt x="1141593" y="1346736"/>
                    <a:pt x="1141593" y="1346736"/>
                  </a:cubicBezTo>
                  <a:cubicBezTo>
                    <a:pt x="1138780" y="1346736"/>
                    <a:pt x="1138780" y="1343926"/>
                    <a:pt x="1138780" y="1343926"/>
                  </a:cubicBezTo>
                  <a:cubicBezTo>
                    <a:pt x="1133159" y="1321431"/>
                    <a:pt x="1116288" y="1304560"/>
                    <a:pt x="1093791" y="1298934"/>
                  </a:cubicBezTo>
                  <a:cubicBezTo>
                    <a:pt x="1090981" y="1298934"/>
                    <a:pt x="1090981" y="1296123"/>
                    <a:pt x="1090981" y="1296123"/>
                  </a:cubicBezTo>
                  <a:cubicBezTo>
                    <a:pt x="1090981" y="1293313"/>
                    <a:pt x="1093791" y="1293313"/>
                    <a:pt x="1093791" y="1293313"/>
                  </a:cubicBezTo>
                  <a:cubicBezTo>
                    <a:pt x="1116288" y="1287689"/>
                    <a:pt x="1133159" y="1270816"/>
                    <a:pt x="1141593" y="1245511"/>
                  </a:cubicBezTo>
                  <a:close/>
                  <a:moveTo>
                    <a:pt x="984132" y="1245511"/>
                  </a:moveTo>
                  <a:cubicBezTo>
                    <a:pt x="992566" y="1268005"/>
                    <a:pt x="1009437" y="1284876"/>
                    <a:pt x="1031934" y="1293313"/>
                  </a:cubicBezTo>
                  <a:cubicBezTo>
                    <a:pt x="1034745" y="1293313"/>
                    <a:pt x="1034745" y="1296123"/>
                    <a:pt x="1034745" y="1296123"/>
                  </a:cubicBezTo>
                  <a:cubicBezTo>
                    <a:pt x="1034745" y="1298934"/>
                    <a:pt x="1031934" y="1298934"/>
                    <a:pt x="1031934" y="1298934"/>
                  </a:cubicBezTo>
                  <a:cubicBezTo>
                    <a:pt x="1009437" y="1304560"/>
                    <a:pt x="992566" y="1321431"/>
                    <a:pt x="986946" y="1343926"/>
                  </a:cubicBezTo>
                  <a:cubicBezTo>
                    <a:pt x="986946" y="1346736"/>
                    <a:pt x="984132" y="1346736"/>
                    <a:pt x="984132" y="1346736"/>
                  </a:cubicBezTo>
                  <a:cubicBezTo>
                    <a:pt x="981319" y="1346736"/>
                    <a:pt x="981319" y="1343926"/>
                    <a:pt x="981319" y="1343926"/>
                  </a:cubicBezTo>
                  <a:cubicBezTo>
                    <a:pt x="975698" y="1321431"/>
                    <a:pt x="958827" y="1304560"/>
                    <a:pt x="936330" y="1298934"/>
                  </a:cubicBezTo>
                  <a:cubicBezTo>
                    <a:pt x="933520" y="1298934"/>
                    <a:pt x="933520" y="1296123"/>
                    <a:pt x="933520" y="1296123"/>
                  </a:cubicBezTo>
                  <a:cubicBezTo>
                    <a:pt x="933520" y="1293313"/>
                    <a:pt x="936330" y="1293313"/>
                    <a:pt x="936330" y="1293313"/>
                  </a:cubicBezTo>
                  <a:cubicBezTo>
                    <a:pt x="958827" y="1287689"/>
                    <a:pt x="975698" y="1270816"/>
                    <a:pt x="984132" y="1245511"/>
                  </a:cubicBezTo>
                  <a:close/>
                  <a:moveTo>
                    <a:pt x="829484" y="1245511"/>
                  </a:moveTo>
                  <a:cubicBezTo>
                    <a:pt x="837918" y="1268005"/>
                    <a:pt x="854789" y="1284876"/>
                    <a:pt x="877286" y="1293313"/>
                  </a:cubicBezTo>
                  <a:cubicBezTo>
                    <a:pt x="880097" y="1293313"/>
                    <a:pt x="880097" y="1296123"/>
                    <a:pt x="880097" y="1296123"/>
                  </a:cubicBezTo>
                  <a:cubicBezTo>
                    <a:pt x="880097" y="1298934"/>
                    <a:pt x="877286" y="1298934"/>
                    <a:pt x="877286" y="1298934"/>
                  </a:cubicBezTo>
                  <a:cubicBezTo>
                    <a:pt x="854789" y="1304560"/>
                    <a:pt x="837918" y="1321431"/>
                    <a:pt x="832298" y="1343926"/>
                  </a:cubicBezTo>
                  <a:cubicBezTo>
                    <a:pt x="832298" y="1346736"/>
                    <a:pt x="829484" y="1346736"/>
                    <a:pt x="829484" y="1346736"/>
                  </a:cubicBezTo>
                  <a:cubicBezTo>
                    <a:pt x="826671" y="1346736"/>
                    <a:pt x="826671" y="1343926"/>
                    <a:pt x="826671" y="1343926"/>
                  </a:cubicBezTo>
                  <a:cubicBezTo>
                    <a:pt x="821050" y="1321431"/>
                    <a:pt x="804179" y="1304560"/>
                    <a:pt x="781682" y="1298934"/>
                  </a:cubicBezTo>
                  <a:cubicBezTo>
                    <a:pt x="778872" y="1298934"/>
                    <a:pt x="778872" y="1296123"/>
                    <a:pt x="778872" y="1296123"/>
                  </a:cubicBezTo>
                  <a:cubicBezTo>
                    <a:pt x="778872" y="1293313"/>
                    <a:pt x="781682" y="1293313"/>
                    <a:pt x="781682" y="1293313"/>
                  </a:cubicBezTo>
                  <a:cubicBezTo>
                    <a:pt x="804179" y="1287689"/>
                    <a:pt x="821050" y="1270816"/>
                    <a:pt x="829484" y="1245511"/>
                  </a:cubicBezTo>
                  <a:close/>
                  <a:moveTo>
                    <a:pt x="674833" y="1245511"/>
                  </a:moveTo>
                  <a:cubicBezTo>
                    <a:pt x="683267" y="1268005"/>
                    <a:pt x="700138" y="1284876"/>
                    <a:pt x="722635" y="1293313"/>
                  </a:cubicBezTo>
                  <a:cubicBezTo>
                    <a:pt x="725446" y="1293313"/>
                    <a:pt x="725446" y="1296123"/>
                    <a:pt x="725446" y="1296123"/>
                  </a:cubicBezTo>
                  <a:cubicBezTo>
                    <a:pt x="725446" y="1298934"/>
                    <a:pt x="722635" y="1298934"/>
                    <a:pt x="722635" y="1298934"/>
                  </a:cubicBezTo>
                  <a:cubicBezTo>
                    <a:pt x="700138" y="1304560"/>
                    <a:pt x="683267" y="1321431"/>
                    <a:pt x="677647" y="1343926"/>
                  </a:cubicBezTo>
                  <a:cubicBezTo>
                    <a:pt x="677647" y="1346736"/>
                    <a:pt x="674833" y="1346736"/>
                    <a:pt x="674833" y="1346736"/>
                  </a:cubicBezTo>
                  <a:cubicBezTo>
                    <a:pt x="672020" y="1346736"/>
                    <a:pt x="672020" y="1343926"/>
                    <a:pt x="672020" y="1343926"/>
                  </a:cubicBezTo>
                  <a:cubicBezTo>
                    <a:pt x="666399" y="1321431"/>
                    <a:pt x="649528" y="1304560"/>
                    <a:pt x="627031" y="1298934"/>
                  </a:cubicBezTo>
                  <a:cubicBezTo>
                    <a:pt x="624221" y="1298934"/>
                    <a:pt x="624221" y="1296123"/>
                    <a:pt x="624221" y="1296123"/>
                  </a:cubicBezTo>
                  <a:cubicBezTo>
                    <a:pt x="624221" y="1293313"/>
                    <a:pt x="627031" y="1293313"/>
                    <a:pt x="627031" y="1293313"/>
                  </a:cubicBezTo>
                  <a:cubicBezTo>
                    <a:pt x="649528" y="1287689"/>
                    <a:pt x="666399" y="1270816"/>
                    <a:pt x="674833" y="1245511"/>
                  </a:cubicBezTo>
                  <a:close/>
                  <a:moveTo>
                    <a:pt x="517372" y="1245511"/>
                  </a:moveTo>
                  <a:cubicBezTo>
                    <a:pt x="525806" y="1268005"/>
                    <a:pt x="542677" y="1284876"/>
                    <a:pt x="565174" y="1293313"/>
                  </a:cubicBezTo>
                  <a:cubicBezTo>
                    <a:pt x="567985" y="1293313"/>
                    <a:pt x="567985" y="1296123"/>
                    <a:pt x="567985" y="1296123"/>
                  </a:cubicBezTo>
                  <a:cubicBezTo>
                    <a:pt x="567985" y="1298934"/>
                    <a:pt x="565174" y="1298934"/>
                    <a:pt x="565174" y="1298934"/>
                  </a:cubicBezTo>
                  <a:cubicBezTo>
                    <a:pt x="542677" y="1304560"/>
                    <a:pt x="525806" y="1321431"/>
                    <a:pt x="520183" y="1343926"/>
                  </a:cubicBezTo>
                  <a:cubicBezTo>
                    <a:pt x="520183" y="1346736"/>
                    <a:pt x="517372" y="1346736"/>
                    <a:pt x="517372" y="1346736"/>
                  </a:cubicBezTo>
                  <a:cubicBezTo>
                    <a:pt x="514559" y="1346736"/>
                    <a:pt x="514559" y="1343926"/>
                    <a:pt x="514559" y="1343926"/>
                  </a:cubicBezTo>
                  <a:cubicBezTo>
                    <a:pt x="508938" y="1321431"/>
                    <a:pt x="492065" y="1304560"/>
                    <a:pt x="469570" y="1298934"/>
                  </a:cubicBezTo>
                  <a:cubicBezTo>
                    <a:pt x="466760" y="1298934"/>
                    <a:pt x="466760" y="1296123"/>
                    <a:pt x="466760" y="1296123"/>
                  </a:cubicBezTo>
                  <a:cubicBezTo>
                    <a:pt x="466760" y="1293313"/>
                    <a:pt x="469570" y="1293313"/>
                    <a:pt x="469570" y="1293313"/>
                  </a:cubicBezTo>
                  <a:cubicBezTo>
                    <a:pt x="492065" y="1287689"/>
                    <a:pt x="508938" y="1270816"/>
                    <a:pt x="517372" y="1245511"/>
                  </a:cubicBezTo>
                  <a:close/>
                  <a:moveTo>
                    <a:pt x="362724" y="1245511"/>
                  </a:moveTo>
                  <a:cubicBezTo>
                    <a:pt x="371158" y="1268005"/>
                    <a:pt x="388029" y="1284876"/>
                    <a:pt x="410526" y="1293313"/>
                  </a:cubicBezTo>
                  <a:cubicBezTo>
                    <a:pt x="413337" y="1293313"/>
                    <a:pt x="413337" y="1296123"/>
                    <a:pt x="413337" y="1296123"/>
                  </a:cubicBezTo>
                  <a:cubicBezTo>
                    <a:pt x="413337" y="1298934"/>
                    <a:pt x="410526" y="1298934"/>
                    <a:pt x="410526" y="1298934"/>
                  </a:cubicBezTo>
                  <a:cubicBezTo>
                    <a:pt x="388029" y="1304560"/>
                    <a:pt x="371158" y="1321431"/>
                    <a:pt x="365535" y="1343926"/>
                  </a:cubicBezTo>
                  <a:cubicBezTo>
                    <a:pt x="365535" y="1346736"/>
                    <a:pt x="362724" y="1346736"/>
                    <a:pt x="362724" y="1346736"/>
                  </a:cubicBezTo>
                  <a:cubicBezTo>
                    <a:pt x="359911" y="1346736"/>
                    <a:pt x="359911" y="1343926"/>
                    <a:pt x="359911" y="1343926"/>
                  </a:cubicBezTo>
                  <a:cubicBezTo>
                    <a:pt x="354290" y="1321431"/>
                    <a:pt x="337417" y="1304560"/>
                    <a:pt x="314922" y="1298934"/>
                  </a:cubicBezTo>
                  <a:cubicBezTo>
                    <a:pt x="312112" y="1298934"/>
                    <a:pt x="312112" y="1296123"/>
                    <a:pt x="312112" y="1296123"/>
                  </a:cubicBezTo>
                  <a:cubicBezTo>
                    <a:pt x="312112" y="1293313"/>
                    <a:pt x="314922" y="1293313"/>
                    <a:pt x="314922" y="1293313"/>
                  </a:cubicBezTo>
                  <a:cubicBezTo>
                    <a:pt x="337417" y="1287689"/>
                    <a:pt x="354290" y="1270816"/>
                    <a:pt x="362724" y="1245511"/>
                  </a:cubicBezTo>
                  <a:close/>
                  <a:moveTo>
                    <a:pt x="208073" y="1245511"/>
                  </a:moveTo>
                  <a:cubicBezTo>
                    <a:pt x="216507" y="1268005"/>
                    <a:pt x="233378" y="1284876"/>
                    <a:pt x="255875" y="1293313"/>
                  </a:cubicBezTo>
                  <a:cubicBezTo>
                    <a:pt x="258686" y="1293313"/>
                    <a:pt x="258686" y="1296123"/>
                    <a:pt x="258686" y="1296123"/>
                  </a:cubicBezTo>
                  <a:cubicBezTo>
                    <a:pt x="258686" y="1298934"/>
                    <a:pt x="255875" y="1298934"/>
                    <a:pt x="255875" y="1298934"/>
                  </a:cubicBezTo>
                  <a:cubicBezTo>
                    <a:pt x="233378" y="1304560"/>
                    <a:pt x="216507" y="1321431"/>
                    <a:pt x="210884" y="1343926"/>
                  </a:cubicBezTo>
                  <a:cubicBezTo>
                    <a:pt x="210884" y="1346736"/>
                    <a:pt x="208073" y="1346736"/>
                    <a:pt x="208073" y="1346736"/>
                  </a:cubicBezTo>
                  <a:cubicBezTo>
                    <a:pt x="205260" y="1346736"/>
                    <a:pt x="205260" y="1343926"/>
                    <a:pt x="205260" y="1343926"/>
                  </a:cubicBezTo>
                  <a:cubicBezTo>
                    <a:pt x="199639" y="1321431"/>
                    <a:pt x="182766" y="1304560"/>
                    <a:pt x="160271" y="1298934"/>
                  </a:cubicBezTo>
                  <a:cubicBezTo>
                    <a:pt x="157461" y="1298934"/>
                    <a:pt x="157461" y="1296123"/>
                    <a:pt x="157461" y="1296123"/>
                  </a:cubicBezTo>
                  <a:cubicBezTo>
                    <a:pt x="157461" y="1293313"/>
                    <a:pt x="160271" y="1293313"/>
                    <a:pt x="160271" y="1293313"/>
                  </a:cubicBezTo>
                  <a:cubicBezTo>
                    <a:pt x="182766" y="1287689"/>
                    <a:pt x="199639" y="1270816"/>
                    <a:pt x="208073" y="1245511"/>
                  </a:cubicBezTo>
                  <a:close/>
                  <a:moveTo>
                    <a:pt x="50612" y="1245511"/>
                  </a:moveTo>
                  <a:cubicBezTo>
                    <a:pt x="59049" y="1268005"/>
                    <a:pt x="75920" y="1284876"/>
                    <a:pt x="98414" y="1293313"/>
                  </a:cubicBezTo>
                  <a:cubicBezTo>
                    <a:pt x="101225" y="1293313"/>
                    <a:pt x="101225" y="1296123"/>
                    <a:pt x="101225" y="1296123"/>
                  </a:cubicBezTo>
                  <a:cubicBezTo>
                    <a:pt x="101225" y="1298934"/>
                    <a:pt x="98414" y="1298934"/>
                    <a:pt x="98414" y="1298934"/>
                  </a:cubicBezTo>
                  <a:cubicBezTo>
                    <a:pt x="75920" y="1304560"/>
                    <a:pt x="59049" y="1321431"/>
                    <a:pt x="53426" y="1343926"/>
                  </a:cubicBezTo>
                  <a:cubicBezTo>
                    <a:pt x="53426" y="1346736"/>
                    <a:pt x="50612" y="1346736"/>
                    <a:pt x="50612" y="1346736"/>
                  </a:cubicBezTo>
                  <a:cubicBezTo>
                    <a:pt x="47802" y="1346736"/>
                    <a:pt x="47802" y="1343926"/>
                    <a:pt x="47802" y="1343926"/>
                  </a:cubicBezTo>
                  <a:cubicBezTo>
                    <a:pt x="42178" y="1321431"/>
                    <a:pt x="25307" y="1304560"/>
                    <a:pt x="2813" y="1298934"/>
                  </a:cubicBezTo>
                  <a:cubicBezTo>
                    <a:pt x="0" y="1298934"/>
                    <a:pt x="0" y="1296123"/>
                    <a:pt x="0" y="1296123"/>
                  </a:cubicBezTo>
                  <a:cubicBezTo>
                    <a:pt x="0" y="1293313"/>
                    <a:pt x="2813" y="1293313"/>
                    <a:pt x="2813" y="1293313"/>
                  </a:cubicBezTo>
                  <a:cubicBezTo>
                    <a:pt x="25307" y="1287689"/>
                    <a:pt x="42178" y="1270816"/>
                    <a:pt x="50612" y="1245511"/>
                  </a:cubicBezTo>
                  <a:close/>
                  <a:moveTo>
                    <a:pt x="5184973" y="1088047"/>
                  </a:moveTo>
                  <a:cubicBezTo>
                    <a:pt x="5193410" y="1113352"/>
                    <a:pt x="5210281" y="1130225"/>
                    <a:pt x="5232776" y="1135849"/>
                  </a:cubicBezTo>
                  <a:cubicBezTo>
                    <a:pt x="5235586" y="1135849"/>
                    <a:pt x="5235586" y="1138659"/>
                    <a:pt x="5235586" y="1138659"/>
                  </a:cubicBezTo>
                  <a:cubicBezTo>
                    <a:pt x="5235586" y="1141470"/>
                    <a:pt x="5232776" y="1141470"/>
                    <a:pt x="5232776" y="1141470"/>
                  </a:cubicBezTo>
                  <a:cubicBezTo>
                    <a:pt x="5210281" y="1147096"/>
                    <a:pt x="5193410" y="1163967"/>
                    <a:pt x="5187787" y="1186462"/>
                  </a:cubicBezTo>
                  <a:cubicBezTo>
                    <a:pt x="5187787" y="1189272"/>
                    <a:pt x="5184973" y="1189272"/>
                    <a:pt x="5184973" y="1189272"/>
                  </a:cubicBezTo>
                  <a:cubicBezTo>
                    <a:pt x="5182163" y="1189272"/>
                    <a:pt x="5182163" y="1186462"/>
                    <a:pt x="5182163" y="1186462"/>
                  </a:cubicBezTo>
                  <a:cubicBezTo>
                    <a:pt x="5176540" y="1163967"/>
                    <a:pt x="5159669" y="1147096"/>
                    <a:pt x="5137174" y="1141470"/>
                  </a:cubicBezTo>
                  <a:cubicBezTo>
                    <a:pt x="5134361" y="1141470"/>
                    <a:pt x="5134361" y="1138659"/>
                    <a:pt x="5134361" y="1138659"/>
                  </a:cubicBezTo>
                  <a:cubicBezTo>
                    <a:pt x="5134361" y="1135849"/>
                    <a:pt x="5137174" y="1135849"/>
                    <a:pt x="5137174" y="1135849"/>
                  </a:cubicBezTo>
                  <a:cubicBezTo>
                    <a:pt x="5159669" y="1130225"/>
                    <a:pt x="5176540" y="1113352"/>
                    <a:pt x="5184973" y="1088047"/>
                  </a:cubicBezTo>
                  <a:close/>
                  <a:moveTo>
                    <a:pt x="5030325" y="1088047"/>
                  </a:moveTo>
                  <a:cubicBezTo>
                    <a:pt x="5035949" y="1113352"/>
                    <a:pt x="5055630" y="1130225"/>
                    <a:pt x="5078128" y="1135849"/>
                  </a:cubicBezTo>
                  <a:cubicBezTo>
                    <a:pt x="5080938" y="1135849"/>
                    <a:pt x="5080938" y="1138659"/>
                    <a:pt x="5080938" y="1138659"/>
                  </a:cubicBezTo>
                  <a:cubicBezTo>
                    <a:pt x="5080938" y="1141470"/>
                    <a:pt x="5078128" y="1141470"/>
                    <a:pt x="5078128" y="1141470"/>
                  </a:cubicBezTo>
                  <a:cubicBezTo>
                    <a:pt x="5055630" y="1147096"/>
                    <a:pt x="5038759" y="1163967"/>
                    <a:pt x="5033136" y="1186462"/>
                  </a:cubicBezTo>
                  <a:cubicBezTo>
                    <a:pt x="5033136" y="1189272"/>
                    <a:pt x="5030325" y="1189272"/>
                    <a:pt x="5030325" y="1189272"/>
                  </a:cubicBezTo>
                  <a:cubicBezTo>
                    <a:pt x="5027512" y="1189272"/>
                    <a:pt x="5027512" y="1186462"/>
                    <a:pt x="5027512" y="1186462"/>
                  </a:cubicBezTo>
                  <a:cubicBezTo>
                    <a:pt x="5021892" y="1163967"/>
                    <a:pt x="5005018" y="1147096"/>
                    <a:pt x="4982523" y="1141470"/>
                  </a:cubicBezTo>
                  <a:cubicBezTo>
                    <a:pt x="4979713" y="1141470"/>
                    <a:pt x="4979713" y="1138659"/>
                    <a:pt x="4979713" y="1138659"/>
                  </a:cubicBezTo>
                  <a:cubicBezTo>
                    <a:pt x="4979713" y="1135849"/>
                    <a:pt x="4982523" y="1135849"/>
                    <a:pt x="4982523" y="1135849"/>
                  </a:cubicBezTo>
                  <a:cubicBezTo>
                    <a:pt x="5005018" y="1130225"/>
                    <a:pt x="5021892" y="1113352"/>
                    <a:pt x="5030325" y="1088047"/>
                  </a:cubicBezTo>
                  <a:close/>
                  <a:moveTo>
                    <a:pt x="4872861" y="1088047"/>
                  </a:moveTo>
                  <a:cubicBezTo>
                    <a:pt x="4881298" y="1113352"/>
                    <a:pt x="4898166" y="1130225"/>
                    <a:pt x="4920664" y="1135849"/>
                  </a:cubicBezTo>
                  <a:cubicBezTo>
                    <a:pt x="4923474" y="1135849"/>
                    <a:pt x="4923474" y="1138659"/>
                    <a:pt x="4923474" y="1138659"/>
                  </a:cubicBezTo>
                  <a:cubicBezTo>
                    <a:pt x="4923474" y="1141470"/>
                    <a:pt x="4920664" y="1141470"/>
                    <a:pt x="4920664" y="1141470"/>
                  </a:cubicBezTo>
                  <a:cubicBezTo>
                    <a:pt x="4898166" y="1147096"/>
                    <a:pt x="4881298" y="1163967"/>
                    <a:pt x="4875675" y="1186462"/>
                  </a:cubicBezTo>
                  <a:cubicBezTo>
                    <a:pt x="4875675" y="1189272"/>
                    <a:pt x="4872861" y="1189272"/>
                    <a:pt x="4872861" y="1189272"/>
                  </a:cubicBezTo>
                  <a:cubicBezTo>
                    <a:pt x="4870048" y="1189272"/>
                    <a:pt x="4870048" y="1186462"/>
                    <a:pt x="4870048" y="1186462"/>
                  </a:cubicBezTo>
                  <a:cubicBezTo>
                    <a:pt x="4864428" y="1163967"/>
                    <a:pt x="4847557" y="1147096"/>
                    <a:pt x="4825062" y="1141470"/>
                  </a:cubicBezTo>
                  <a:cubicBezTo>
                    <a:pt x="4822249" y="1141470"/>
                    <a:pt x="4822249" y="1138659"/>
                    <a:pt x="4822249" y="1138659"/>
                  </a:cubicBezTo>
                  <a:cubicBezTo>
                    <a:pt x="4822249" y="1135849"/>
                    <a:pt x="4825062" y="1135849"/>
                    <a:pt x="4825062" y="1135849"/>
                  </a:cubicBezTo>
                  <a:cubicBezTo>
                    <a:pt x="4847557" y="1130225"/>
                    <a:pt x="4864428" y="1113352"/>
                    <a:pt x="4872861" y="1088047"/>
                  </a:cubicBezTo>
                  <a:close/>
                  <a:moveTo>
                    <a:pt x="4718213" y="1088047"/>
                  </a:moveTo>
                  <a:cubicBezTo>
                    <a:pt x="4726650" y="1113352"/>
                    <a:pt x="4743518" y="1130225"/>
                    <a:pt x="4766016" y="1135849"/>
                  </a:cubicBezTo>
                  <a:cubicBezTo>
                    <a:pt x="4768826" y="1135849"/>
                    <a:pt x="4768826" y="1138659"/>
                    <a:pt x="4768826" y="1138659"/>
                  </a:cubicBezTo>
                  <a:cubicBezTo>
                    <a:pt x="4768826" y="1141470"/>
                    <a:pt x="4766016" y="1141470"/>
                    <a:pt x="4766016" y="1141470"/>
                  </a:cubicBezTo>
                  <a:cubicBezTo>
                    <a:pt x="4743518" y="1147096"/>
                    <a:pt x="4726650" y="1163967"/>
                    <a:pt x="4721027" y="1186462"/>
                  </a:cubicBezTo>
                  <a:cubicBezTo>
                    <a:pt x="4721027" y="1189272"/>
                    <a:pt x="4718213" y="1189272"/>
                    <a:pt x="4718213" y="1189272"/>
                  </a:cubicBezTo>
                  <a:cubicBezTo>
                    <a:pt x="4715400" y="1189272"/>
                    <a:pt x="4715400" y="1186462"/>
                    <a:pt x="4715400" y="1186462"/>
                  </a:cubicBezTo>
                  <a:cubicBezTo>
                    <a:pt x="4709780" y="1163967"/>
                    <a:pt x="4692909" y="1147096"/>
                    <a:pt x="4670414" y="1141470"/>
                  </a:cubicBezTo>
                  <a:cubicBezTo>
                    <a:pt x="4667601" y="1141470"/>
                    <a:pt x="4667601" y="1138659"/>
                    <a:pt x="4667601" y="1138659"/>
                  </a:cubicBezTo>
                  <a:cubicBezTo>
                    <a:pt x="4667601" y="1135849"/>
                    <a:pt x="4670414" y="1135849"/>
                    <a:pt x="4670414" y="1135849"/>
                  </a:cubicBezTo>
                  <a:cubicBezTo>
                    <a:pt x="4692909" y="1130225"/>
                    <a:pt x="4709780" y="1113352"/>
                    <a:pt x="4718213" y="1088047"/>
                  </a:cubicBezTo>
                  <a:close/>
                  <a:moveTo>
                    <a:pt x="4563563" y="1088047"/>
                  </a:moveTo>
                  <a:cubicBezTo>
                    <a:pt x="4571999" y="1113352"/>
                    <a:pt x="4588867" y="1130225"/>
                    <a:pt x="4611365" y="1135849"/>
                  </a:cubicBezTo>
                  <a:cubicBezTo>
                    <a:pt x="4614175" y="1135849"/>
                    <a:pt x="4614175" y="1138659"/>
                    <a:pt x="4614175" y="1138659"/>
                  </a:cubicBezTo>
                  <a:cubicBezTo>
                    <a:pt x="4614175" y="1141470"/>
                    <a:pt x="4611365" y="1141470"/>
                    <a:pt x="4611365" y="1141470"/>
                  </a:cubicBezTo>
                  <a:cubicBezTo>
                    <a:pt x="4588867" y="1147096"/>
                    <a:pt x="4571999" y="1163967"/>
                    <a:pt x="4566376" y="1186462"/>
                  </a:cubicBezTo>
                  <a:cubicBezTo>
                    <a:pt x="4566376" y="1189272"/>
                    <a:pt x="4563563" y="1189272"/>
                    <a:pt x="4563563" y="1189272"/>
                  </a:cubicBezTo>
                  <a:cubicBezTo>
                    <a:pt x="4560749" y="1189272"/>
                    <a:pt x="4560749" y="1186462"/>
                    <a:pt x="4560749" y="1186462"/>
                  </a:cubicBezTo>
                  <a:cubicBezTo>
                    <a:pt x="4555129" y="1163967"/>
                    <a:pt x="4538258" y="1147096"/>
                    <a:pt x="4515763" y="1141470"/>
                  </a:cubicBezTo>
                  <a:cubicBezTo>
                    <a:pt x="4512950" y="1141470"/>
                    <a:pt x="4512950" y="1138659"/>
                    <a:pt x="4512950" y="1138659"/>
                  </a:cubicBezTo>
                  <a:cubicBezTo>
                    <a:pt x="4512950" y="1135849"/>
                    <a:pt x="4515763" y="1135849"/>
                    <a:pt x="4515763" y="1135849"/>
                  </a:cubicBezTo>
                  <a:cubicBezTo>
                    <a:pt x="4538258" y="1130225"/>
                    <a:pt x="4555129" y="1113352"/>
                    <a:pt x="4563563" y="1088047"/>
                  </a:cubicBezTo>
                  <a:close/>
                  <a:moveTo>
                    <a:pt x="4406104" y="1088047"/>
                  </a:moveTo>
                  <a:cubicBezTo>
                    <a:pt x="4414538" y="1113352"/>
                    <a:pt x="4431409" y="1130225"/>
                    <a:pt x="4453907" y="1135849"/>
                  </a:cubicBezTo>
                  <a:cubicBezTo>
                    <a:pt x="4456717" y="1135849"/>
                    <a:pt x="4456717" y="1138659"/>
                    <a:pt x="4456717" y="1138659"/>
                  </a:cubicBezTo>
                  <a:cubicBezTo>
                    <a:pt x="4456717" y="1141470"/>
                    <a:pt x="4453907" y="1141470"/>
                    <a:pt x="4453907" y="1141470"/>
                  </a:cubicBezTo>
                  <a:cubicBezTo>
                    <a:pt x="4431409" y="1147096"/>
                    <a:pt x="4414538" y="1163967"/>
                    <a:pt x="4408915" y="1186462"/>
                  </a:cubicBezTo>
                  <a:cubicBezTo>
                    <a:pt x="4408915" y="1189272"/>
                    <a:pt x="4406104" y="1189272"/>
                    <a:pt x="4406104" y="1189272"/>
                  </a:cubicBezTo>
                  <a:cubicBezTo>
                    <a:pt x="4403291" y="1189272"/>
                    <a:pt x="4403291" y="1186462"/>
                    <a:pt x="4403291" y="1186462"/>
                  </a:cubicBezTo>
                  <a:cubicBezTo>
                    <a:pt x="4397671" y="1163967"/>
                    <a:pt x="4380797" y="1147096"/>
                    <a:pt x="4358302" y="1141470"/>
                  </a:cubicBezTo>
                  <a:cubicBezTo>
                    <a:pt x="4355492" y="1141470"/>
                    <a:pt x="4355492" y="1138659"/>
                    <a:pt x="4355492" y="1138659"/>
                  </a:cubicBezTo>
                  <a:cubicBezTo>
                    <a:pt x="4355492" y="1135849"/>
                    <a:pt x="4358302" y="1135849"/>
                    <a:pt x="4358302" y="1135849"/>
                  </a:cubicBezTo>
                  <a:cubicBezTo>
                    <a:pt x="4380797" y="1130225"/>
                    <a:pt x="4397671" y="1113352"/>
                    <a:pt x="4406104" y="1088047"/>
                  </a:cubicBezTo>
                  <a:close/>
                  <a:moveTo>
                    <a:pt x="4251453" y="1088047"/>
                  </a:moveTo>
                  <a:cubicBezTo>
                    <a:pt x="4259887" y="1113352"/>
                    <a:pt x="4276758" y="1130225"/>
                    <a:pt x="4299256" y="1135849"/>
                  </a:cubicBezTo>
                  <a:cubicBezTo>
                    <a:pt x="4302066" y="1135849"/>
                    <a:pt x="4302066" y="1138659"/>
                    <a:pt x="4302066" y="1138659"/>
                  </a:cubicBezTo>
                  <a:cubicBezTo>
                    <a:pt x="4302066" y="1141470"/>
                    <a:pt x="4299256" y="1141470"/>
                    <a:pt x="4299256" y="1141470"/>
                  </a:cubicBezTo>
                  <a:cubicBezTo>
                    <a:pt x="4276758" y="1147096"/>
                    <a:pt x="4259887" y="1163967"/>
                    <a:pt x="4254264" y="1186462"/>
                  </a:cubicBezTo>
                  <a:cubicBezTo>
                    <a:pt x="4254264" y="1189272"/>
                    <a:pt x="4251453" y="1189272"/>
                    <a:pt x="4251453" y="1189272"/>
                  </a:cubicBezTo>
                  <a:cubicBezTo>
                    <a:pt x="4248640" y="1189272"/>
                    <a:pt x="4248640" y="1186462"/>
                    <a:pt x="4248640" y="1186462"/>
                  </a:cubicBezTo>
                  <a:cubicBezTo>
                    <a:pt x="4243020" y="1163967"/>
                    <a:pt x="4226146" y="1147096"/>
                    <a:pt x="4203651" y="1141470"/>
                  </a:cubicBezTo>
                  <a:cubicBezTo>
                    <a:pt x="4200841" y="1141470"/>
                    <a:pt x="4200841" y="1138659"/>
                    <a:pt x="4200841" y="1138659"/>
                  </a:cubicBezTo>
                  <a:cubicBezTo>
                    <a:pt x="4200841" y="1135849"/>
                    <a:pt x="4203651" y="1135849"/>
                    <a:pt x="4203651" y="1135849"/>
                  </a:cubicBezTo>
                  <a:cubicBezTo>
                    <a:pt x="4226146" y="1130225"/>
                    <a:pt x="4243020" y="1113352"/>
                    <a:pt x="4251453" y="1088047"/>
                  </a:cubicBezTo>
                  <a:close/>
                  <a:moveTo>
                    <a:pt x="4096805" y="1088047"/>
                  </a:moveTo>
                  <a:cubicBezTo>
                    <a:pt x="4105239" y="1113352"/>
                    <a:pt x="4122110" y="1130225"/>
                    <a:pt x="4144608" y="1135849"/>
                  </a:cubicBezTo>
                  <a:cubicBezTo>
                    <a:pt x="4147418" y="1135849"/>
                    <a:pt x="4147418" y="1138659"/>
                    <a:pt x="4147418" y="1138659"/>
                  </a:cubicBezTo>
                  <a:cubicBezTo>
                    <a:pt x="4147418" y="1141470"/>
                    <a:pt x="4144608" y="1141470"/>
                    <a:pt x="4144608" y="1141470"/>
                  </a:cubicBezTo>
                  <a:cubicBezTo>
                    <a:pt x="4122110" y="1147096"/>
                    <a:pt x="4105239" y="1163967"/>
                    <a:pt x="4099616" y="1186462"/>
                  </a:cubicBezTo>
                  <a:cubicBezTo>
                    <a:pt x="4099616" y="1189272"/>
                    <a:pt x="4096805" y="1189272"/>
                    <a:pt x="4096805" y="1189272"/>
                  </a:cubicBezTo>
                  <a:cubicBezTo>
                    <a:pt x="4093992" y="1189272"/>
                    <a:pt x="4093992" y="1186462"/>
                    <a:pt x="4093992" y="1186462"/>
                  </a:cubicBezTo>
                  <a:cubicBezTo>
                    <a:pt x="4088372" y="1163967"/>
                    <a:pt x="4071498" y="1147096"/>
                    <a:pt x="4049003" y="1141470"/>
                  </a:cubicBezTo>
                  <a:cubicBezTo>
                    <a:pt x="4046193" y="1141470"/>
                    <a:pt x="4046193" y="1138659"/>
                    <a:pt x="4046193" y="1138659"/>
                  </a:cubicBezTo>
                  <a:cubicBezTo>
                    <a:pt x="4046193" y="1135849"/>
                    <a:pt x="4049003" y="1135849"/>
                    <a:pt x="4049003" y="1135849"/>
                  </a:cubicBezTo>
                  <a:cubicBezTo>
                    <a:pt x="4071498" y="1130225"/>
                    <a:pt x="4088372" y="1113352"/>
                    <a:pt x="4096805" y="1088047"/>
                  </a:cubicBezTo>
                  <a:close/>
                  <a:moveTo>
                    <a:pt x="3939345" y="1088047"/>
                  </a:moveTo>
                  <a:cubicBezTo>
                    <a:pt x="3947781" y="1113352"/>
                    <a:pt x="3964649" y="1130225"/>
                    <a:pt x="3987147" y="1135849"/>
                  </a:cubicBezTo>
                  <a:cubicBezTo>
                    <a:pt x="3989957" y="1135849"/>
                    <a:pt x="3989957" y="1138659"/>
                    <a:pt x="3989957" y="1138659"/>
                  </a:cubicBezTo>
                  <a:cubicBezTo>
                    <a:pt x="3989957" y="1141470"/>
                    <a:pt x="3987147" y="1141470"/>
                    <a:pt x="3987147" y="1141470"/>
                  </a:cubicBezTo>
                  <a:cubicBezTo>
                    <a:pt x="3964649" y="1147096"/>
                    <a:pt x="3947781" y="1163967"/>
                    <a:pt x="3942155" y="1186462"/>
                  </a:cubicBezTo>
                  <a:cubicBezTo>
                    <a:pt x="3942155" y="1189272"/>
                    <a:pt x="3939345" y="1189272"/>
                    <a:pt x="3939345" y="1189272"/>
                  </a:cubicBezTo>
                  <a:cubicBezTo>
                    <a:pt x="3936531" y="1189272"/>
                    <a:pt x="3936531" y="1186462"/>
                    <a:pt x="3936531" y="1186462"/>
                  </a:cubicBezTo>
                  <a:cubicBezTo>
                    <a:pt x="3930911" y="1163967"/>
                    <a:pt x="3914037" y="1147096"/>
                    <a:pt x="3891545" y="1141470"/>
                  </a:cubicBezTo>
                  <a:cubicBezTo>
                    <a:pt x="3888732" y="1141470"/>
                    <a:pt x="3888732" y="1138659"/>
                    <a:pt x="3888732" y="1138659"/>
                  </a:cubicBezTo>
                  <a:cubicBezTo>
                    <a:pt x="3888732" y="1135849"/>
                    <a:pt x="3891545" y="1135849"/>
                    <a:pt x="3891545" y="1135849"/>
                  </a:cubicBezTo>
                  <a:cubicBezTo>
                    <a:pt x="3914037" y="1130225"/>
                    <a:pt x="3930911" y="1113352"/>
                    <a:pt x="3939345" y="1088047"/>
                  </a:cubicBezTo>
                  <a:close/>
                  <a:moveTo>
                    <a:pt x="3784693" y="1088047"/>
                  </a:moveTo>
                  <a:cubicBezTo>
                    <a:pt x="3793130" y="1113352"/>
                    <a:pt x="3809998" y="1130225"/>
                    <a:pt x="3832496" y="1135849"/>
                  </a:cubicBezTo>
                  <a:cubicBezTo>
                    <a:pt x="3835306" y="1135849"/>
                    <a:pt x="3835306" y="1138659"/>
                    <a:pt x="3835306" y="1138659"/>
                  </a:cubicBezTo>
                  <a:cubicBezTo>
                    <a:pt x="3835306" y="1141470"/>
                    <a:pt x="3832496" y="1141470"/>
                    <a:pt x="3832496" y="1141470"/>
                  </a:cubicBezTo>
                  <a:cubicBezTo>
                    <a:pt x="3809998" y="1147096"/>
                    <a:pt x="3793130" y="1163967"/>
                    <a:pt x="3787504" y="1186462"/>
                  </a:cubicBezTo>
                  <a:cubicBezTo>
                    <a:pt x="3787504" y="1189272"/>
                    <a:pt x="3784693" y="1189272"/>
                    <a:pt x="3784693" y="1189272"/>
                  </a:cubicBezTo>
                  <a:cubicBezTo>
                    <a:pt x="3781880" y="1189272"/>
                    <a:pt x="3781880" y="1186462"/>
                    <a:pt x="3781880" y="1186462"/>
                  </a:cubicBezTo>
                  <a:cubicBezTo>
                    <a:pt x="3776260" y="1163967"/>
                    <a:pt x="3759386" y="1147096"/>
                    <a:pt x="3736894" y="1141470"/>
                  </a:cubicBezTo>
                  <a:cubicBezTo>
                    <a:pt x="3734081" y="1141470"/>
                    <a:pt x="3734081" y="1138659"/>
                    <a:pt x="3734081" y="1138659"/>
                  </a:cubicBezTo>
                  <a:cubicBezTo>
                    <a:pt x="3734081" y="1135849"/>
                    <a:pt x="3736894" y="1135849"/>
                    <a:pt x="3736894" y="1135849"/>
                  </a:cubicBezTo>
                  <a:cubicBezTo>
                    <a:pt x="3759386" y="1130225"/>
                    <a:pt x="3776260" y="1113352"/>
                    <a:pt x="3784693" y="1088047"/>
                  </a:cubicBezTo>
                  <a:close/>
                  <a:moveTo>
                    <a:pt x="3630045" y="1088047"/>
                  </a:moveTo>
                  <a:cubicBezTo>
                    <a:pt x="3638482" y="1113352"/>
                    <a:pt x="3655350" y="1130225"/>
                    <a:pt x="3677848" y="1135849"/>
                  </a:cubicBezTo>
                  <a:cubicBezTo>
                    <a:pt x="3680658" y="1135849"/>
                    <a:pt x="3680658" y="1138659"/>
                    <a:pt x="3680658" y="1138659"/>
                  </a:cubicBezTo>
                  <a:cubicBezTo>
                    <a:pt x="3680658" y="1141470"/>
                    <a:pt x="3677848" y="1141470"/>
                    <a:pt x="3677848" y="1141470"/>
                  </a:cubicBezTo>
                  <a:cubicBezTo>
                    <a:pt x="3655350" y="1147096"/>
                    <a:pt x="3638482" y="1163967"/>
                    <a:pt x="3632856" y="1186462"/>
                  </a:cubicBezTo>
                  <a:cubicBezTo>
                    <a:pt x="3632856" y="1189272"/>
                    <a:pt x="3630045" y="1189272"/>
                    <a:pt x="3630045" y="1189272"/>
                  </a:cubicBezTo>
                  <a:cubicBezTo>
                    <a:pt x="3627232" y="1189272"/>
                    <a:pt x="3627232" y="1186462"/>
                    <a:pt x="3627232" y="1186462"/>
                  </a:cubicBezTo>
                  <a:cubicBezTo>
                    <a:pt x="3621612" y="1163967"/>
                    <a:pt x="3604738" y="1147096"/>
                    <a:pt x="3582246" y="1141470"/>
                  </a:cubicBezTo>
                  <a:cubicBezTo>
                    <a:pt x="3579433" y="1141470"/>
                    <a:pt x="3579433" y="1138659"/>
                    <a:pt x="3579433" y="1138659"/>
                  </a:cubicBezTo>
                  <a:cubicBezTo>
                    <a:pt x="3579433" y="1135849"/>
                    <a:pt x="3582246" y="1135849"/>
                    <a:pt x="3582246" y="1135849"/>
                  </a:cubicBezTo>
                  <a:cubicBezTo>
                    <a:pt x="3604738" y="1130225"/>
                    <a:pt x="3621612" y="1113352"/>
                    <a:pt x="3630045" y="1088047"/>
                  </a:cubicBezTo>
                  <a:close/>
                  <a:moveTo>
                    <a:pt x="3472581" y="1088047"/>
                  </a:moveTo>
                  <a:cubicBezTo>
                    <a:pt x="3481018" y="1113352"/>
                    <a:pt x="3500700" y="1130225"/>
                    <a:pt x="3520384" y="1135849"/>
                  </a:cubicBezTo>
                  <a:cubicBezTo>
                    <a:pt x="3523194" y="1135849"/>
                    <a:pt x="3523194" y="1138659"/>
                    <a:pt x="3523194" y="1138659"/>
                  </a:cubicBezTo>
                  <a:cubicBezTo>
                    <a:pt x="3523194" y="1141470"/>
                    <a:pt x="3520384" y="1141470"/>
                    <a:pt x="3520384" y="1141470"/>
                  </a:cubicBezTo>
                  <a:cubicBezTo>
                    <a:pt x="3497889" y="1147096"/>
                    <a:pt x="3481018" y="1163967"/>
                    <a:pt x="3475395" y="1186462"/>
                  </a:cubicBezTo>
                  <a:cubicBezTo>
                    <a:pt x="3475395" y="1189272"/>
                    <a:pt x="3472581" y="1189272"/>
                    <a:pt x="3472581" y="1189272"/>
                  </a:cubicBezTo>
                  <a:cubicBezTo>
                    <a:pt x="3469771" y="1189272"/>
                    <a:pt x="3469771" y="1186462"/>
                    <a:pt x="3469771" y="1186462"/>
                  </a:cubicBezTo>
                  <a:cubicBezTo>
                    <a:pt x="3464148" y="1163967"/>
                    <a:pt x="3447277" y="1147096"/>
                    <a:pt x="3424782" y="1141470"/>
                  </a:cubicBezTo>
                  <a:cubicBezTo>
                    <a:pt x="3421969" y="1141470"/>
                    <a:pt x="3421969" y="1138659"/>
                    <a:pt x="3421969" y="1138659"/>
                  </a:cubicBezTo>
                  <a:cubicBezTo>
                    <a:pt x="3421969" y="1135849"/>
                    <a:pt x="3424782" y="1135849"/>
                    <a:pt x="3424782" y="1135849"/>
                  </a:cubicBezTo>
                  <a:cubicBezTo>
                    <a:pt x="3447277" y="1130225"/>
                    <a:pt x="3464148" y="1113352"/>
                    <a:pt x="3472581" y="1088047"/>
                  </a:cubicBezTo>
                  <a:close/>
                  <a:moveTo>
                    <a:pt x="3317933" y="1088047"/>
                  </a:moveTo>
                  <a:cubicBezTo>
                    <a:pt x="3326370" y="1113352"/>
                    <a:pt x="3343241" y="1130225"/>
                    <a:pt x="3365736" y="1135849"/>
                  </a:cubicBezTo>
                  <a:cubicBezTo>
                    <a:pt x="3368546" y="1135849"/>
                    <a:pt x="3368546" y="1138659"/>
                    <a:pt x="3368546" y="1138659"/>
                  </a:cubicBezTo>
                  <a:cubicBezTo>
                    <a:pt x="3368546" y="1141470"/>
                    <a:pt x="3365736" y="1141470"/>
                    <a:pt x="3365736" y="1141470"/>
                  </a:cubicBezTo>
                  <a:cubicBezTo>
                    <a:pt x="3343241" y="1147096"/>
                    <a:pt x="3326370" y="1163967"/>
                    <a:pt x="3320747" y="1186462"/>
                  </a:cubicBezTo>
                  <a:cubicBezTo>
                    <a:pt x="3320747" y="1189272"/>
                    <a:pt x="3317933" y="1189272"/>
                    <a:pt x="3317933" y="1189272"/>
                  </a:cubicBezTo>
                  <a:cubicBezTo>
                    <a:pt x="3315123" y="1189272"/>
                    <a:pt x="3315123" y="1186462"/>
                    <a:pt x="3315123" y="1186462"/>
                  </a:cubicBezTo>
                  <a:cubicBezTo>
                    <a:pt x="3309500" y="1163967"/>
                    <a:pt x="3292629" y="1147096"/>
                    <a:pt x="3270134" y="1141470"/>
                  </a:cubicBezTo>
                  <a:cubicBezTo>
                    <a:pt x="3267321" y="1141470"/>
                    <a:pt x="3267321" y="1138659"/>
                    <a:pt x="3267321" y="1138659"/>
                  </a:cubicBezTo>
                  <a:cubicBezTo>
                    <a:pt x="3267321" y="1135849"/>
                    <a:pt x="3270134" y="1135849"/>
                    <a:pt x="3270134" y="1135849"/>
                  </a:cubicBezTo>
                  <a:cubicBezTo>
                    <a:pt x="3292629" y="1130225"/>
                    <a:pt x="3309500" y="1113352"/>
                    <a:pt x="3317933" y="1088047"/>
                  </a:cubicBezTo>
                  <a:close/>
                  <a:moveTo>
                    <a:pt x="3163283" y="1088047"/>
                  </a:moveTo>
                  <a:cubicBezTo>
                    <a:pt x="3171719" y="1113352"/>
                    <a:pt x="3188590" y="1130225"/>
                    <a:pt x="3211085" y="1135849"/>
                  </a:cubicBezTo>
                  <a:cubicBezTo>
                    <a:pt x="3213895" y="1135849"/>
                    <a:pt x="3213895" y="1138659"/>
                    <a:pt x="3213895" y="1138659"/>
                  </a:cubicBezTo>
                  <a:cubicBezTo>
                    <a:pt x="3213895" y="1141470"/>
                    <a:pt x="3211085" y="1141470"/>
                    <a:pt x="3211085" y="1141470"/>
                  </a:cubicBezTo>
                  <a:cubicBezTo>
                    <a:pt x="3188590" y="1147096"/>
                    <a:pt x="3171719" y="1163967"/>
                    <a:pt x="3166096" y="1186462"/>
                  </a:cubicBezTo>
                  <a:cubicBezTo>
                    <a:pt x="3166096" y="1189272"/>
                    <a:pt x="3163283" y="1189272"/>
                    <a:pt x="3163283" y="1189272"/>
                  </a:cubicBezTo>
                  <a:cubicBezTo>
                    <a:pt x="3160472" y="1189272"/>
                    <a:pt x="3160472" y="1186462"/>
                    <a:pt x="3160472" y="1186462"/>
                  </a:cubicBezTo>
                  <a:cubicBezTo>
                    <a:pt x="3154849" y="1163967"/>
                    <a:pt x="3137978" y="1147096"/>
                    <a:pt x="3115483" y="1141470"/>
                  </a:cubicBezTo>
                  <a:cubicBezTo>
                    <a:pt x="3112670" y="1141470"/>
                    <a:pt x="3112670" y="1138659"/>
                    <a:pt x="3112670" y="1138659"/>
                  </a:cubicBezTo>
                  <a:cubicBezTo>
                    <a:pt x="3112670" y="1135849"/>
                    <a:pt x="3115483" y="1135849"/>
                    <a:pt x="3115483" y="1135849"/>
                  </a:cubicBezTo>
                  <a:cubicBezTo>
                    <a:pt x="3137978" y="1130225"/>
                    <a:pt x="3154849" y="1113352"/>
                    <a:pt x="3163283" y="1088047"/>
                  </a:cubicBezTo>
                  <a:close/>
                  <a:moveTo>
                    <a:pt x="3005823" y="1088047"/>
                  </a:moveTo>
                  <a:cubicBezTo>
                    <a:pt x="3014257" y="1113352"/>
                    <a:pt x="3033942" y="1130225"/>
                    <a:pt x="3053626" y="1135849"/>
                  </a:cubicBezTo>
                  <a:cubicBezTo>
                    <a:pt x="3056436" y="1135849"/>
                    <a:pt x="3056436" y="1138659"/>
                    <a:pt x="3056436" y="1138659"/>
                  </a:cubicBezTo>
                  <a:cubicBezTo>
                    <a:pt x="3056436" y="1141470"/>
                    <a:pt x="3053626" y="1141470"/>
                    <a:pt x="3053626" y="1141470"/>
                  </a:cubicBezTo>
                  <a:cubicBezTo>
                    <a:pt x="3031128" y="1147096"/>
                    <a:pt x="3014257" y="1163967"/>
                    <a:pt x="3008634" y="1186462"/>
                  </a:cubicBezTo>
                  <a:cubicBezTo>
                    <a:pt x="3008634" y="1189272"/>
                    <a:pt x="3005823" y="1189272"/>
                    <a:pt x="3005823" y="1189272"/>
                  </a:cubicBezTo>
                  <a:cubicBezTo>
                    <a:pt x="3003010" y="1189272"/>
                    <a:pt x="3003010" y="1186462"/>
                    <a:pt x="3003010" y="1186462"/>
                  </a:cubicBezTo>
                  <a:cubicBezTo>
                    <a:pt x="2997390" y="1163967"/>
                    <a:pt x="2980516" y="1147096"/>
                    <a:pt x="2958021" y="1141470"/>
                  </a:cubicBezTo>
                  <a:cubicBezTo>
                    <a:pt x="2955211" y="1141470"/>
                    <a:pt x="2955211" y="1138659"/>
                    <a:pt x="2955211" y="1138659"/>
                  </a:cubicBezTo>
                  <a:cubicBezTo>
                    <a:pt x="2955211" y="1135849"/>
                    <a:pt x="2958021" y="1135849"/>
                    <a:pt x="2958021" y="1135849"/>
                  </a:cubicBezTo>
                  <a:cubicBezTo>
                    <a:pt x="2980516" y="1130225"/>
                    <a:pt x="2997390" y="1113352"/>
                    <a:pt x="3005823" y="1088047"/>
                  </a:cubicBezTo>
                  <a:close/>
                  <a:moveTo>
                    <a:pt x="2851172" y="1088047"/>
                  </a:moveTo>
                  <a:cubicBezTo>
                    <a:pt x="2859606" y="1113352"/>
                    <a:pt x="2876477" y="1130225"/>
                    <a:pt x="2898975" y="1135849"/>
                  </a:cubicBezTo>
                  <a:cubicBezTo>
                    <a:pt x="2901785" y="1135849"/>
                    <a:pt x="2901785" y="1138659"/>
                    <a:pt x="2901785" y="1138659"/>
                  </a:cubicBezTo>
                  <a:cubicBezTo>
                    <a:pt x="2901785" y="1141470"/>
                    <a:pt x="2898975" y="1141470"/>
                    <a:pt x="2898975" y="1141470"/>
                  </a:cubicBezTo>
                  <a:cubicBezTo>
                    <a:pt x="2876477" y="1147096"/>
                    <a:pt x="2859606" y="1163967"/>
                    <a:pt x="2853983" y="1186462"/>
                  </a:cubicBezTo>
                  <a:cubicBezTo>
                    <a:pt x="2853983" y="1189272"/>
                    <a:pt x="2851172" y="1189272"/>
                    <a:pt x="2851172" y="1189272"/>
                  </a:cubicBezTo>
                  <a:cubicBezTo>
                    <a:pt x="2848359" y="1189272"/>
                    <a:pt x="2848359" y="1186462"/>
                    <a:pt x="2848359" y="1186462"/>
                  </a:cubicBezTo>
                  <a:cubicBezTo>
                    <a:pt x="2842739" y="1163967"/>
                    <a:pt x="2825865" y="1147096"/>
                    <a:pt x="2803370" y="1141470"/>
                  </a:cubicBezTo>
                  <a:cubicBezTo>
                    <a:pt x="2800560" y="1141470"/>
                    <a:pt x="2800560" y="1138659"/>
                    <a:pt x="2800560" y="1138659"/>
                  </a:cubicBezTo>
                  <a:cubicBezTo>
                    <a:pt x="2800560" y="1135849"/>
                    <a:pt x="2803370" y="1135849"/>
                    <a:pt x="2803370" y="1135849"/>
                  </a:cubicBezTo>
                  <a:cubicBezTo>
                    <a:pt x="2825865" y="1130225"/>
                    <a:pt x="2842739" y="1113352"/>
                    <a:pt x="2851172" y="1088047"/>
                  </a:cubicBezTo>
                  <a:close/>
                  <a:moveTo>
                    <a:pt x="2696525" y="1088047"/>
                  </a:moveTo>
                  <a:cubicBezTo>
                    <a:pt x="2704959" y="1113352"/>
                    <a:pt x="2721830" y="1130225"/>
                    <a:pt x="2744328" y="1135849"/>
                  </a:cubicBezTo>
                  <a:cubicBezTo>
                    <a:pt x="2747138" y="1135849"/>
                    <a:pt x="2747138" y="1138659"/>
                    <a:pt x="2747138" y="1138659"/>
                  </a:cubicBezTo>
                  <a:cubicBezTo>
                    <a:pt x="2747138" y="1141470"/>
                    <a:pt x="2744328" y="1141470"/>
                    <a:pt x="2744328" y="1141470"/>
                  </a:cubicBezTo>
                  <a:cubicBezTo>
                    <a:pt x="2721830" y="1147096"/>
                    <a:pt x="2704959" y="1163967"/>
                    <a:pt x="2699336" y="1186462"/>
                  </a:cubicBezTo>
                  <a:cubicBezTo>
                    <a:pt x="2699336" y="1189272"/>
                    <a:pt x="2696525" y="1189272"/>
                    <a:pt x="2696525" y="1189272"/>
                  </a:cubicBezTo>
                  <a:cubicBezTo>
                    <a:pt x="2693712" y="1189272"/>
                    <a:pt x="2693712" y="1186462"/>
                    <a:pt x="2693712" y="1186462"/>
                  </a:cubicBezTo>
                  <a:cubicBezTo>
                    <a:pt x="2688092" y="1163967"/>
                    <a:pt x="2671218" y="1147096"/>
                    <a:pt x="2648723" y="1141470"/>
                  </a:cubicBezTo>
                  <a:cubicBezTo>
                    <a:pt x="2645913" y="1141470"/>
                    <a:pt x="2645913" y="1138659"/>
                    <a:pt x="2645913" y="1138659"/>
                  </a:cubicBezTo>
                  <a:cubicBezTo>
                    <a:pt x="2645913" y="1135849"/>
                    <a:pt x="2648723" y="1135849"/>
                    <a:pt x="2648723" y="1135849"/>
                  </a:cubicBezTo>
                  <a:cubicBezTo>
                    <a:pt x="2671218" y="1130225"/>
                    <a:pt x="2688092" y="1113352"/>
                    <a:pt x="2696525" y="1088047"/>
                  </a:cubicBezTo>
                  <a:close/>
                  <a:moveTo>
                    <a:pt x="2539061" y="1088047"/>
                  </a:moveTo>
                  <a:cubicBezTo>
                    <a:pt x="2547497" y="1113352"/>
                    <a:pt x="2567179" y="1130225"/>
                    <a:pt x="2586863" y="1135849"/>
                  </a:cubicBezTo>
                  <a:cubicBezTo>
                    <a:pt x="2589673" y="1135849"/>
                    <a:pt x="2589673" y="1138659"/>
                    <a:pt x="2589673" y="1138659"/>
                  </a:cubicBezTo>
                  <a:cubicBezTo>
                    <a:pt x="2589673" y="1141470"/>
                    <a:pt x="2586863" y="1141470"/>
                    <a:pt x="2586863" y="1141470"/>
                  </a:cubicBezTo>
                  <a:cubicBezTo>
                    <a:pt x="2564365" y="1147096"/>
                    <a:pt x="2547497" y="1163967"/>
                    <a:pt x="2541874" y="1186462"/>
                  </a:cubicBezTo>
                  <a:cubicBezTo>
                    <a:pt x="2541874" y="1189272"/>
                    <a:pt x="2539061" y="1189272"/>
                    <a:pt x="2539061" y="1189272"/>
                  </a:cubicBezTo>
                  <a:cubicBezTo>
                    <a:pt x="2536247" y="1189272"/>
                    <a:pt x="2536247" y="1186462"/>
                    <a:pt x="2536247" y="1186462"/>
                  </a:cubicBezTo>
                  <a:cubicBezTo>
                    <a:pt x="2530627" y="1163967"/>
                    <a:pt x="2513756" y="1147096"/>
                    <a:pt x="2491261" y="1141470"/>
                  </a:cubicBezTo>
                  <a:cubicBezTo>
                    <a:pt x="2488448" y="1141470"/>
                    <a:pt x="2488448" y="1138659"/>
                    <a:pt x="2488448" y="1138659"/>
                  </a:cubicBezTo>
                  <a:cubicBezTo>
                    <a:pt x="2488448" y="1135849"/>
                    <a:pt x="2491261" y="1135849"/>
                    <a:pt x="2491261" y="1135849"/>
                  </a:cubicBezTo>
                  <a:cubicBezTo>
                    <a:pt x="2513756" y="1130225"/>
                    <a:pt x="2530627" y="1113352"/>
                    <a:pt x="2539061" y="1088047"/>
                  </a:cubicBezTo>
                  <a:close/>
                  <a:moveTo>
                    <a:pt x="2384413" y="1088047"/>
                  </a:moveTo>
                  <a:cubicBezTo>
                    <a:pt x="2392849" y="1113352"/>
                    <a:pt x="2409717" y="1130225"/>
                    <a:pt x="2432215" y="1135849"/>
                  </a:cubicBezTo>
                  <a:cubicBezTo>
                    <a:pt x="2435025" y="1135849"/>
                    <a:pt x="2435025" y="1138659"/>
                    <a:pt x="2435025" y="1138659"/>
                  </a:cubicBezTo>
                  <a:cubicBezTo>
                    <a:pt x="2435025" y="1141470"/>
                    <a:pt x="2432215" y="1141470"/>
                    <a:pt x="2432215" y="1141470"/>
                  </a:cubicBezTo>
                  <a:cubicBezTo>
                    <a:pt x="2409717" y="1147096"/>
                    <a:pt x="2392849" y="1163967"/>
                    <a:pt x="2387226" y="1186462"/>
                  </a:cubicBezTo>
                  <a:cubicBezTo>
                    <a:pt x="2387226" y="1189272"/>
                    <a:pt x="2384413" y="1189272"/>
                    <a:pt x="2384413" y="1189272"/>
                  </a:cubicBezTo>
                  <a:cubicBezTo>
                    <a:pt x="2381599" y="1189272"/>
                    <a:pt x="2381599" y="1186462"/>
                    <a:pt x="2381599" y="1186462"/>
                  </a:cubicBezTo>
                  <a:cubicBezTo>
                    <a:pt x="2375979" y="1163967"/>
                    <a:pt x="2359108" y="1147096"/>
                    <a:pt x="2336613" y="1141470"/>
                  </a:cubicBezTo>
                  <a:cubicBezTo>
                    <a:pt x="2333800" y="1141470"/>
                    <a:pt x="2333800" y="1138659"/>
                    <a:pt x="2333800" y="1138659"/>
                  </a:cubicBezTo>
                  <a:cubicBezTo>
                    <a:pt x="2333800" y="1135849"/>
                    <a:pt x="2336613" y="1135849"/>
                    <a:pt x="2336613" y="1135849"/>
                  </a:cubicBezTo>
                  <a:cubicBezTo>
                    <a:pt x="2359108" y="1130225"/>
                    <a:pt x="2375979" y="1113352"/>
                    <a:pt x="2384413" y="1088047"/>
                  </a:cubicBezTo>
                  <a:close/>
                  <a:moveTo>
                    <a:pt x="2229761" y="1088047"/>
                  </a:moveTo>
                  <a:cubicBezTo>
                    <a:pt x="2238198" y="1113352"/>
                    <a:pt x="2255066" y="1130225"/>
                    <a:pt x="2277564" y="1135849"/>
                  </a:cubicBezTo>
                  <a:cubicBezTo>
                    <a:pt x="2280374" y="1135849"/>
                    <a:pt x="2280374" y="1138659"/>
                    <a:pt x="2280374" y="1138659"/>
                  </a:cubicBezTo>
                  <a:cubicBezTo>
                    <a:pt x="2280374" y="1141470"/>
                    <a:pt x="2277564" y="1141470"/>
                    <a:pt x="2277564" y="1141470"/>
                  </a:cubicBezTo>
                  <a:cubicBezTo>
                    <a:pt x="2255066" y="1147096"/>
                    <a:pt x="2238198" y="1163967"/>
                    <a:pt x="2232575" y="1186462"/>
                  </a:cubicBezTo>
                  <a:cubicBezTo>
                    <a:pt x="2232575" y="1189272"/>
                    <a:pt x="2229761" y="1189272"/>
                    <a:pt x="2229761" y="1189272"/>
                  </a:cubicBezTo>
                  <a:cubicBezTo>
                    <a:pt x="2226948" y="1189272"/>
                    <a:pt x="2226948" y="1186462"/>
                    <a:pt x="2226948" y="1186462"/>
                  </a:cubicBezTo>
                  <a:cubicBezTo>
                    <a:pt x="2221328" y="1163967"/>
                    <a:pt x="2204457" y="1147096"/>
                    <a:pt x="2181962" y="1141470"/>
                  </a:cubicBezTo>
                  <a:cubicBezTo>
                    <a:pt x="2179149" y="1141470"/>
                    <a:pt x="2179149" y="1138659"/>
                    <a:pt x="2179149" y="1138659"/>
                  </a:cubicBezTo>
                  <a:cubicBezTo>
                    <a:pt x="2179149" y="1135849"/>
                    <a:pt x="2181962" y="1135849"/>
                    <a:pt x="2181962" y="1135849"/>
                  </a:cubicBezTo>
                  <a:cubicBezTo>
                    <a:pt x="2204457" y="1130225"/>
                    <a:pt x="2221328" y="1113352"/>
                    <a:pt x="2229761" y="1088047"/>
                  </a:cubicBezTo>
                  <a:close/>
                  <a:moveTo>
                    <a:pt x="2075115" y="1088047"/>
                  </a:moveTo>
                  <a:cubicBezTo>
                    <a:pt x="2080738" y="1113352"/>
                    <a:pt x="2100419" y="1130225"/>
                    <a:pt x="2122917" y="1135849"/>
                  </a:cubicBezTo>
                  <a:cubicBezTo>
                    <a:pt x="2125727" y="1135849"/>
                    <a:pt x="2125727" y="1138659"/>
                    <a:pt x="2125727" y="1138659"/>
                  </a:cubicBezTo>
                  <a:cubicBezTo>
                    <a:pt x="2125727" y="1141470"/>
                    <a:pt x="2122917" y="1141470"/>
                    <a:pt x="2122917" y="1141470"/>
                  </a:cubicBezTo>
                  <a:cubicBezTo>
                    <a:pt x="2100419" y="1147096"/>
                    <a:pt x="2083551" y="1163967"/>
                    <a:pt x="2077928" y="1186462"/>
                  </a:cubicBezTo>
                  <a:cubicBezTo>
                    <a:pt x="2077928" y="1189272"/>
                    <a:pt x="2075115" y="1189272"/>
                    <a:pt x="2075115" y="1189272"/>
                  </a:cubicBezTo>
                  <a:cubicBezTo>
                    <a:pt x="2072301" y="1189272"/>
                    <a:pt x="2072301" y="1186462"/>
                    <a:pt x="2072301" y="1186462"/>
                  </a:cubicBezTo>
                  <a:cubicBezTo>
                    <a:pt x="2066681" y="1163967"/>
                    <a:pt x="2049810" y="1147096"/>
                    <a:pt x="2027315" y="1141470"/>
                  </a:cubicBezTo>
                  <a:cubicBezTo>
                    <a:pt x="2024502" y="1141470"/>
                    <a:pt x="2024502" y="1138659"/>
                    <a:pt x="2024502" y="1138659"/>
                  </a:cubicBezTo>
                  <a:cubicBezTo>
                    <a:pt x="2024502" y="1135849"/>
                    <a:pt x="2027315" y="1135849"/>
                    <a:pt x="2027315" y="1135849"/>
                  </a:cubicBezTo>
                  <a:cubicBezTo>
                    <a:pt x="2049810" y="1130225"/>
                    <a:pt x="2066681" y="1113352"/>
                    <a:pt x="2075115" y="1088047"/>
                  </a:cubicBezTo>
                  <a:close/>
                  <a:moveTo>
                    <a:pt x="1917652" y="1088047"/>
                  </a:moveTo>
                  <a:cubicBezTo>
                    <a:pt x="1926086" y="1113352"/>
                    <a:pt x="1942957" y="1130225"/>
                    <a:pt x="1965455" y="1135849"/>
                  </a:cubicBezTo>
                  <a:cubicBezTo>
                    <a:pt x="1968265" y="1135849"/>
                    <a:pt x="1968265" y="1138659"/>
                    <a:pt x="1968265" y="1138659"/>
                  </a:cubicBezTo>
                  <a:cubicBezTo>
                    <a:pt x="1968265" y="1141470"/>
                    <a:pt x="1965455" y="1141470"/>
                    <a:pt x="1965455" y="1141470"/>
                  </a:cubicBezTo>
                  <a:cubicBezTo>
                    <a:pt x="1942957" y="1147096"/>
                    <a:pt x="1926086" y="1163967"/>
                    <a:pt x="1920463" y="1186462"/>
                  </a:cubicBezTo>
                  <a:cubicBezTo>
                    <a:pt x="1920463" y="1189272"/>
                    <a:pt x="1917652" y="1189272"/>
                    <a:pt x="1917652" y="1189272"/>
                  </a:cubicBezTo>
                  <a:cubicBezTo>
                    <a:pt x="1914839" y="1189272"/>
                    <a:pt x="1914839" y="1186462"/>
                    <a:pt x="1914839" y="1186462"/>
                  </a:cubicBezTo>
                  <a:cubicBezTo>
                    <a:pt x="1909219" y="1163967"/>
                    <a:pt x="1892345" y="1147096"/>
                    <a:pt x="1869850" y="1141470"/>
                  </a:cubicBezTo>
                  <a:cubicBezTo>
                    <a:pt x="1867040" y="1141470"/>
                    <a:pt x="1867040" y="1138659"/>
                    <a:pt x="1867040" y="1138659"/>
                  </a:cubicBezTo>
                  <a:cubicBezTo>
                    <a:pt x="1867040" y="1135849"/>
                    <a:pt x="1869850" y="1135849"/>
                    <a:pt x="1869850" y="1135849"/>
                  </a:cubicBezTo>
                  <a:cubicBezTo>
                    <a:pt x="1892345" y="1130225"/>
                    <a:pt x="1909219" y="1113352"/>
                    <a:pt x="1917652" y="1088047"/>
                  </a:cubicBezTo>
                  <a:close/>
                  <a:moveTo>
                    <a:pt x="1763004" y="1088047"/>
                  </a:moveTo>
                  <a:cubicBezTo>
                    <a:pt x="1771438" y="1113352"/>
                    <a:pt x="1788309" y="1130225"/>
                    <a:pt x="1810807" y="1135849"/>
                  </a:cubicBezTo>
                  <a:cubicBezTo>
                    <a:pt x="1813617" y="1135849"/>
                    <a:pt x="1813617" y="1138659"/>
                    <a:pt x="1813617" y="1138659"/>
                  </a:cubicBezTo>
                  <a:cubicBezTo>
                    <a:pt x="1813617" y="1141470"/>
                    <a:pt x="1810807" y="1141470"/>
                    <a:pt x="1810807" y="1141470"/>
                  </a:cubicBezTo>
                  <a:cubicBezTo>
                    <a:pt x="1788309" y="1147096"/>
                    <a:pt x="1771438" y="1163967"/>
                    <a:pt x="1765815" y="1186462"/>
                  </a:cubicBezTo>
                  <a:cubicBezTo>
                    <a:pt x="1765815" y="1189272"/>
                    <a:pt x="1763004" y="1189272"/>
                    <a:pt x="1763004" y="1189272"/>
                  </a:cubicBezTo>
                  <a:cubicBezTo>
                    <a:pt x="1760191" y="1189272"/>
                    <a:pt x="1760191" y="1186462"/>
                    <a:pt x="1760191" y="1186462"/>
                  </a:cubicBezTo>
                  <a:cubicBezTo>
                    <a:pt x="1754571" y="1163967"/>
                    <a:pt x="1737697" y="1147096"/>
                    <a:pt x="1715202" y="1141470"/>
                  </a:cubicBezTo>
                  <a:cubicBezTo>
                    <a:pt x="1712392" y="1141470"/>
                    <a:pt x="1712392" y="1138659"/>
                    <a:pt x="1712392" y="1138659"/>
                  </a:cubicBezTo>
                  <a:cubicBezTo>
                    <a:pt x="1712392" y="1135849"/>
                    <a:pt x="1715202" y="1135849"/>
                    <a:pt x="1715202" y="1135849"/>
                  </a:cubicBezTo>
                  <a:cubicBezTo>
                    <a:pt x="1737697" y="1130225"/>
                    <a:pt x="1754571" y="1113352"/>
                    <a:pt x="1763004" y="1088047"/>
                  </a:cubicBezTo>
                  <a:close/>
                  <a:moveTo>
                    <a:pt x="1608353" y="1088047"/>
                  </a:moveTo>
                  <a:cubicBezTo>
                    <a:pt x="1613977" y="1113352"/>
                    <a:pt x="1633658" y="1130225"/>
                    <a:pt x="1656156" y="1135849"/>
                  </a:cubicBezTo>
                  <a:cubicBezTo>
                    <a:pt x="1658966" y="1135849"/>
                    <a:pt x="1658966" y="1138659"/>
                    <a:pt x="1658966" y="1138659"/>
                  </a:cubicBezTo>
                  <a:cubicBezTo>
                    <a:pt x="1658966" y="1141470"/>
                    <a:pt x="1656156" y="1141470"/>
                    <a:pt x="1656156" y="1141470"/>
                  </a:cubicBezTo>
                  <a:cubicBezTo>
                    <a:pt x="1633658" y="1147096"/>
                    <a:pt x="1616787" y="1163967"/>
                    <a:pt x="1611164" y="1186462"/>
                  </a:cubicBezTo>
                  <a:cubicBezTo>
                    <a:pt x="1611164" y="1189272"/>
                    <a:pt x="1608353" y="1189272"/>
                    <a:pt x="1608353" y="1189272"/>
                  </a:cubicBezTo>
                  <a:cubicBezTo>
                    <a:pt x="1605540" y="1189272"/>
                    <a:pt x="1605540" y="1186462"/>
                    <a:pt x="1605540" y="1186462"/>
                  </a:cubicBezTo>
                  <a:cubicBezTo>
                    <a:pt x="1599920" y="1163967"/>
                    <a:pt x="1583046" y="1147096"/>
                    <a:pt x="1560551" y="1141470"/>
                  </a:cubicBezTo>
                  <a:cubicBezTo>
                    <a:pt x="1557741" y="1141470"/>
                    <a:pt x="1557741" y="1138659"/>
                    <a:pt x="1557741" y="1138659"/>
                  </a:cubicBezTo>
                  <a:cubicBezTo>
                    <a:pt x="1557741" y="1135849"/>
                    <a:pt x="1560551" y="1135849"/>
                    <a:pt x="1560551" y="1135849"/>
                  </a:cubicBezTo>
                  <a:cubicBezTo>
                    <a:pt x="1583046" y="1130225"/>
                    <a:pt x="1599920" y="1113352"/>
                    <a:pt x="1608353" y="1088047"/>
                  </a:cubicBezTo>
                  <a:close/>
                  <a:moveTo>
                    <a:pt x="1450892" y="1088047"/>
                  </a:moveTo>
                  <a:cubicBezTo>
                    <a:pt x="1459326" y="1113352"/>
                    <a:pt x="1476197" y="1130225"/>
                    <a:pt x="1498695" y="1135849"/>
                  </a:cubicBezTo>
                  <a:cubicBezTo>
                    <a:pt x="1501505" y="1135849"/>
                    <a:pt x="1501505" y="1138659"/>
                    <a:pt x="1501505" y="1138659"/>
                  </a:cubicBezTo>
                  <a:cubicBezTo>
                    <a:pt x="1501505" y="1141470"/>
                    <a:pt x="1498695" y="1141470"/>
                    <a:pt x="1498695" y="1141470"/>
                  </a:cubicBezTo>
                  <a:cubicBezTo>
                    <a:pt x="1476197" y="1147096"/>
                    <a:pt x="1459326" y="1163967"/>
                    <a:pt x="1453706" y="1186462"/>
                  </a:cubicBezTo>
                  <a:cubicBezTo>
                    <a:pt x="1453706" y="1189272"/>
                    <a:pt x="1450892" y="1189272"/>
                    <a:pt x="1450892" y="1189272"/>
                  </a:cubicBezTo>
                  <a:cubicBezTo>
                    <a:pt x="1448079" y="1189272"/>
                    <a:pt x="1448079" y="1186462"/>
                    <a:pt x="1448079" y="1186462"/>
                  </a:cubicBezTo>
                  <a:cubicBezTo>
                    <a:pt x="1442458" y="1163967"/>
                    <a:pt x="1425587" y="1147096"/>
                    <a:pt x="1403090" y="1141470"/>
                  </a:cubicBezTo>
                  <a:cubicBezTo>
                    <a:pt x="1400280" y="1141470"/>
                    <a:pt x="1400280" y="1138659"/>
                    <a:pt x="1400280" y="1138659"/>
                  </a:cubicBezTo>
                  <a:cubicBezTo>
                    <a:pt x="1400280" y="1135849"/>
                    <a:pt x="1403090" y="1135849"/>
                    <a:pt x="1403090" y="1135849"/>
                  </a:cubicBezTo>
                  <a:cubicBezTo>
                    <a:pt x="1425587" y="1130225"/>
                    <a:pt x="1442458" y="1113352"/>
                    <a:pt x="1450892" y="1088047"/>
                  </a:cubicBezTo>
                  <a:close/>
                  <a:moveTo>
                    <a:pt x="1296244" y="1088047"/>
                  </a:moveTo>
                  <a:cubicBezTo>
                    <a:pt x="1304678" y="1113352"/>
                    <a:pt x="1321549" y="1130225"/>
                    <a:pt x="1344046" y="1135849"/>
                  </a:cubicBezTo>
                  <a:cubicBezTo>
                    <a:pt x="1346857" y="1135849"/>
                    <a:pt x="1346857" y="1138659"/>
                    <a:pt x="1346857" y="1138659"/>
                  </a:cubicBezTo>
                  <a:cubicBezTo>
                    <a:pt x="1346857" y="1141470"/>
                    <a:pt x="1344046" y="1141470"/>
                    <a:pt x="1344046" y="1141470"/>
                  </a:cubicBezTo>
                  <a:cubicBezTo>
                    <a:pt x="1321549" y="1147096"/>
                    <a:pt x="1304678" y="1163967"/>
                    <a:pt x="1299058" y="1186462"/>
                  </a:cubicBezTo>
                  <a:cubicBezTo>
                    <a:pt x="1299058" y="1189272"/>
                    <a:pt x="1296244" y="1189272"/>
                    <a:pt x="1296244" y="1189272"/>
                  </a:cubicBezTo>
                  <a:cubicBezTo>
                    <a:pt x="1293431" y="1189272"/>
                    <a:pt x="1293431" y="1186462"/>
                    <a:pt x="1293431" y="1186462"/>
                  </a:cubicBezTo>
                  <a:cubicBezTo>
                    <a:pt x="1287810" y="1163967"/>
                    <a:pt x="1270939" y="1147096"/>
                    <a:pt x="1248442" y="1141470"/>
                  </a:cubicBezTo>
                  <a:cubicBezTo>
                    <a:pt x="1245632" y="1141470"/>
                    <a:pt x="1245632" y="1138659"/>
                    <a:pt x="1245632" y="1138659"/>
                  </a:cubicBezTo>
                  <a:cubicBezTo>
                    <a:pt x="1245632" y="1135849"/>
                    <a:pt x="1248442" y="1135849"/>
                    <a:pt x="1248442" y="1135849"/>
                  </a:cubicBezTo>
                  <a:cubicBezTo>
                    <a:pt x="1270939" y="1130225"/>
                    <a:pt x="1287810" y="1113352"/>
                    <a:pt x="1296244" y="1088047"/>
                  </a:cubicBezTo>
                  <a:close/>
                  <a:moveTo>
                    <a:pt x="1141593" y="1088047"/>
                  </a:moveTo>
                  <a:cubicBezTo>
                    <a:pt x="1150027" y="1113352"/>
                    <a:pt x="1166898" y="1130225"/>
                    <a:pt x="1189395" y="1135849"/>
                  </a:cubicBezTo>
                  <a:cubicBezTo>
                    <a:pt x="1192206" y="1135849"/>
                    <a:pt x="1192206" y="1138659"/>
                    <a:pt x="1192206" y="1138659"/>
                  </a:cubicBezTo>
                  <a:cubicBezTo>
                    <a:pt x="1192206" y="1141470"/>
                    <a:pt x="1189395" y="1141470"/>
                    <a:pt x="1189395" y="1141470"/>
                  </a:cubicBezTo>
                  <a:cubicBezTo>
                    <a:pt x="1166898" y="1147096"/>
                    <a:pt x="1150027" y="1163967"/>
                    <a:pt x="1144407" y="1186462"/>
                  </a:cubicBezTo>
                  <a:cubicBezTo>
                    <a:pt x="1144407" y="1189272"/>
                    <a:pt x="1141593" y="1189272"/>
                    <a:pt x="1141593" y="1189272"/>
                  </a:cubicBezTo>
                  <a:cubicBezTo>
                    <a:pt x="1138780" y="1189272"/>
                    <a:pt x="1138780" y="1186462"/>
                    <a:pt x="1138780" y="1186462"/>
                  </a:cubicBezTo>
                  <a:cubicBezTo>
                    <a:pt x="1133159" y="1163967"/>
                    <a:pt x="1116288" y="1147096"/>
                    <a:pt x="1093791" y="1141470"/>
                  </a:cubicBezTo>
                  <a:cubicBezTo>
                    <a:pt x="1090981" y="1141470"/>
                    <a:pt x="1090981" y="1138659"/>
                    <a:pt x="1090981" y="1138659"/>
                  </a:cubicBezTo>
                  <a:cubicBezTo>
                    <a:pt x="1090981" y="1135849"/>
                    <a:pt x="1093791" y="1135849"/>
                    <a:pt x="1093791" y="1135849"/>
                  </a:cubicBezTo>
                  <a:cubicBezTo>
                    <a:pt x="1116288" y="1130225"/>
                    <a:pt x="1133159" y="1113352"/>
                    <a:pt x="1141593" y="1088047"/>
                  </a:cubicBezTo>
                  <a:close/>
                  <a:moveTo>
                    <a:pt x="984132" y="1088047"/>
                  </a:moveTo>
                  <a:cubicBezTo>
                    <a:pt x="992566" y="1113352"/>
                    <a:pt x="1009437" y="1130225"/>
                    <a:pt x="1031934" y="1135849"/>
                  </a:cubicBezTo>
                  <a:cubicBezTo>
                    <a:pt x="1034745" y="1135849"/>
                    <a:pt x="1034745" y="1138659"/>
                    <a:pt x="1034745" y="1138659"/>
                  </a:cubicBezTo>
                  <a:cubicBezTo>
                    <a:pt x="1034745" y="1141470"/>
                    <a:pt x="1031934" y="1141470"/>
                    <a:pt x="1031934" y="1141470"/>
                  </a:cubicBezTo>
                  <a:cubicBezTo>
                    <a:pt x="1009437" y="1147096"/>
                    <a:pt x="992566" y="1163967"/>
                    <a:pt x="986946" y="1186462"/>
                  </a:cubicBezTo>
                  <a:cubicBezTo>
                    <a:pt x="986946" y="1189272"/>
                    <a:pt x="984132" y="1189272"/>
                    <a:pt x="984132" y="1189272"/>
                  </a:cubicBezTo>
                  <a:cubicBezTo>
                    <a:pt x="981319" y="1189272"/>
                    <a:pt x="981319" y="1186462"/>
                    <a:pt x="981319" y="1186462"/>
                  </a:cubicBezTo>
                  <a:cubicBezTo>
                    <a:pt x="975698" y="1163967"/>
                    <a:pt x="958827" y="1147096"/>
                    <a:pt x="936330" y="1141470"/>
                  </a:cubicBezTo>
                  <a:cubicBezTo>
                    <a:pt x="933520" y="1141470"/>
                    <a:pt x="933520" y="1138659"/>
                    <a:pt x="933520" y="1138659"/>
                  </a:cubicBezTo>
                  <a:cubicBezTo>
                    <a:pt x="933520" y="1135849"/>
                    <a:pt x="936330" y="1135849"/>
                    <a:pt x="936330" y="1135849"/>
                  </a:cubicBezTo>
                  <a:cubicBezTo>
                    <a:pt x="958827" y="1130225"/>
                    <a:pt x="975698" y="1113352"/>
                    <a:pt x="984132" y="1088047"/>
                  </a:cubicBezTo>
                  <a:close/>
                  <a:moveTo>
                    <a:pt x="829484" y="1088047"/>
                  </a:moveTo>
                  <a:cubicBezTo>
                    <a:pt x="837918" y="1113352"/>
                    <a:pt x="854789" y="1130225"/>
                    <a:pt x="877286" y="1135849"/>
                  </a:cubicBezTo>
                  <a:cubicBezTo>
                    <a:pt x="880097" y="1135849"/>
                    <a:pt x="880097" y="1138659"/>
                    <a:pt x="880097" y="1138659"/>
                  </a:cubicBezTo>
                  <a:cubicBezTo>
                    <a:pt x="880097" y="1141470"/>
                    <a:pt x="877286" y="1141470"/>
                    <a:pt x="877286" y="1141470"/>
                  </a:cubicBezTo>
                  <a:cubicBezTo>
                    <a:pt x="854789" y="1147096"/>
                    <a:pt x="837918" y="1163967"/>
                    <a:pt x="832298" y="1186462"/>
                  </a:cubicBezTo>
                  <a:cubicBezTo>
                    <a:pt x="832298" y="1189272"/>
                    <a:pt x="829484" y="1189272"/>
                    <a:pt x="829484" y="1189272"/>
                  </a:cubicBezTo>
                  <a:cubicBezTo>
                    <a:pt x="826671" y="1189272"/>
                    <a:pt x="826671" y="1186462"/>
                    <a:pt x="826671" y="1186462"/>
                  </a:cubicBezTo>
                  <a:cubicBezTo>
                    <a:pt x="821050" y="1163967"/>
                    <a:pt x="804179" y="1147096"/>
                    <a:pt x="781682" y="1141470"/>
                  </a:cubicBezTo>
                  <a:cubicBezTo>
                    <a:pt x="778872" y="1141470"/>
                    <a:pt x="778872" y="1138659"/>
                    <a:pt x="778872" y="1138659"/>
                  </a:cubicBezTo>
                  <a:cubicBezTo>
                    <a:pt x="778872" y="1135849"/>
                    <a:pt x="781682" y="1135849"/>
                    <a:pt x="781682" y="1135849"/>
                  </a:cubicBezTo>
                  <a:cubicBezTo>
                    <a:pt x="804179" y="1130225"/>
                    <a:pt x="821050" y="1113352"/>
                    <a:pt x="829484" y="1088047"/>
                  </a:cubicBezTo>
                  <a:close/>
                  <a:moveTo>
                    <a:pt x="674833" y="1088047"/>
                  </a:moveTo>
                  <a:cubicBezTo>
                    <a:pt x="683267" y="1113352"/>
                    <a:pt x="700138" y="1130225"/>
                    <a:pt x="722635" y="1135849"/>
                  </a:cubicBezTo>
                  <a:cubicBezTo>
                    <a:pt x="725446" y="1135849"/>
                    <a:pt x="725446" y="1138659"/>
                    <a:pt x="725446" y="1138659"/>
                  </a:cubicBezTo>
                  <a:cubicBezTo>
                    <a:pt x="725446" y="1141470"/>
                    <a:pt x="722635" y="1141470"/>
                    <a:pt x="722635" y="1141470"/>
                  </a:cubicBezTo>
                  <a:cubicBezTo>
                    <a:pt x="700138" y="1147096"/>
                    <a:pt x="683267" y="1163967"/>
                    <a:pt x="677647" y="1186462"/>
                  </a:cubicBezTo>
                  <a:cubicBezTo>
                    <a:pt x="677647" y="1189272"/>
                    <a:pt x="674833" y="1189272"/>
                    <a:pt x="674833" y="1189272"/>
                  </a:cubicBezTo>
                  <a:cubicBezTo>
                    <a:pt x="672020" y="1189272"/>
                    <a:pt x="672020" y="1186462"/>
                    <a:pt x="672020" y="1186462"/>
                  </a:cubicBezTo>
                  <a:cubicBezTo>
                    <a:pt x="666399" y="1163967"/>
                    <a:pt x="649528" y="1147096"/>
                    <a:pt x="627031" y="1141470"/>
                  </a:cubicBezTo>
                  <a:cubicBezTo>
                    <a:pt x="624221" y="1141470"/>
                    <a:pt x="624221" y="1138659"/>
                    <a:pt x="624221" y="1138659"/>
                  </a:cubicBezTo>
                  <a:cubicBezTo>
                    <a:pt x="624221" y="1135849"/>
                    <a:pt x="627031" y="1135849"/>
                    <a:pt x="627031" y="1135849"/>
                  </a:cubicBezTo>
                  <a:cubicBezTo>
                    <a:pt x="649528" y="1130225"/>
                    <a:pt x="666399" y="1113352"/>
                    <a:pt x="674833" y="1088047"/>
                  </a:cubicBezTo>
                  <a:close/>
                  <a:moveTo>
                    <a:pt x="517372" y="1088047"/>
                  </a:moveTo>
                  <a:cubicBezTo>
                    <a:pt x="525806" y="1113352"/>
                    <a:pt x="542677" y="1130225"/>
                    <a:pt x="565174" y="1135849"/>
                  </a:cubicBezTo>
                  <a:cubicBezTo>
                    <a:pt x="567985" y="1135849"/>
                    <a:pt x="567985" y="1138659"/>
                    <a:pt x="567985" y="1138659"/>
                  </a:cubicBezTo>
                  <a:cubicBezTo>
                    <a:pt x="567985" y="1141470"/>
                    <a:pt x="565174" y="1141470"/>
                    <a:pt x="565174" y="1141470"/>
                  </a:cubicBezTo>
                  <a:cubicBezTo>
                    <a:pt x="542677" y="1147096"/>
                    <a:pt x="525806" y="1163967"/>
                    <a:pt x="520183" y="1186462"/>
                  </a:cubicBezTo>
                  <a:cubicBezTo>
                    <a:pt x="520183" y="1189272"/>
                    <a:pt x="517372" y="1189272"/>
                    <a:pt x="517372" y="1189272"/>
                  </a:cubicBezTo>
                  <a:cubicBezTo>
                    <a:pt x="514559" y="1189272"/>
                    <a:pt x="514559" y="1186462"/>
                    <a:pt x="514559" y="1186462"/>
                  </a:cubicBezTo>
                  <a:cubicBezTo>
                    <a:pt x="508938" y="1163967"/>
                    <a:pt x="492065" y="1147096"/>
                    <a:pt x="469570" y="1141470"/>
                  </a:cubicBezTo>
                  <a:cubicBezTo>
                    <a:pt x="466760" y="1141470"/>
                    <a:pt x="466760" y="1138659"/>
                    <a:pt x="466760" y="1138659"/>
                  </a:cubicBezTo>
                  <a:cubicBezTo>
                    <a:pt x="466760" y="1135849"/>
                    <a:pt x="469570" y="1135849"/>
                    <a:pt x="469570" y="1135849"/>
                  </a:cubicBezTo>
                  <a:cubicBezTo>
                    <a:pt x="492065" y="1130225"/>
                    <a:pt x="508938" y="1113352"/>
                    <a:pt x="517372" y="1088047"/>
                  </a:cubicBezTo>
                  <a:close/>
                  <a:moveTo>
                    <a:pt x="362724" y="1088047"/>
                  </a:moveTo>
                  <a:cubicBezTo>
                    <a:pt x="371158" y="1113352"/>
                    <a:pt x="388029" y="1130225"/>
                    <a:pt x="410526" y="1135849"/>
                  </a:cubicBezTo>
                  <a:cubicBezTo>
                    <a:pt x="413337" y="1135849"/>
                    <a:pt x="413337" y="1138659"/>
                    <a:pt x="413337" y="1138659"/>
                  </a:cubicBezTo>
                  <a:cubicBezTo>
                    <a:pt x="413337" y="1141470"/>
                    <a:pt x="410526" y="1141470"/>
                    <a:pt x="410526" y="1141470"/>
                  </a:cubicBezTo>
                  <a:cubicBezTo>
                    <a:pt x="388029" y="1147096"/>
                    <a:pt x="371158" y="1163967"/>
                    <a:pt x="365535" y="1186462"/>
                  </a:cubicBezTo>
                  <a:cubicBezTo>
                    <a:pt x="365535" y="1189272"/>
                    <a:pt x="362724" y="1189272"/>
                    <a:pt x="362724" y="1189272"/>
                  </a:cubicBezTo>
                  <a:cubicBezTo>
                    <a:pt x="359911" y="1189272"/>
                    <a:pt x="359911" y="1186462"/>
                    <a:pt x="359911" y="1186462"/>
                  </a:cubicBezTo>
                  <a:cubicBezTo>
                    <a:pt x="354290" y="1163967"/>
                    <a:pt x="337417" y="1147096"/>
                    <a:pt x="314922" y="1141470"/>
                  </a:cubicBezTo>
                  <a:cubicBezTo>
                    <a:pt x="312112" y="1141470"/>
                    <a:pt x="312112" y="1138659"/>
                    <a:pt x="312112" y="1138659"/>
                  </a:cubicBezTo>
                  <a:cubicBezTo>
                    <a:pt x="312112" y="1135849"/>
                    <a:pt x="314922" y="1135849"/>
                    <a:pt x="314922" y="1135849"/>
                  </a:cubicBezTo>
                  <a:cubicBezTo>
                    <a:pt x="337417" y="1130225"/>
                    <a:pt x="354290" y="1113352"/>
                    <a:pt x="362724" y="1088047"/>
                  </a:cubicBezTo>
                  <a:close/>
                  <a:moveTo>
                    <a:pt x="208073" y="1088047"/>
                  </a:moveTo>
                  <a:cubicBezTo>
                    <a:pt x="216507" y="1113352"/>
                    <a:pt x="233378" y="1130225"/>
                    <a:pt x="255875" y="1135849"/>
                  </a:cubicBezTo>
                  <a:cubicBezTo>
                    <a:pt x="258686" y="1135849"/>
                    <a:pt x="258686" y="1138659"/>
                    <a:pt x="258686" y="1138659"/>
                  </a:cubicBezTo>
                  <a:cubicBezTo>
                    <a:pt x="258686" y="1141470"/>
                    <a:pt x="255875" y="1141470"/>
                    <a:pt x="255875" y="1141470"/>
                  </a:cubicBezTo>
                  <a:cubicBezTo>
                    <a:pt x="233378" y="1147096"/>
                    <a:pt x="216507" y="1163967"/>
                    <a:pt x="210884" y="1186462"/>
                  </a:cubicBezTo>
                  <a:cubicBezTo>
                    <a:pt x="210884" y="1189272"/>
                    <a:pt x="208073" y="1189272"/>
                    <a:pt x="208073" y="1189272"/>
                  </a:cubicBezTo>
                  <a:cubicBezTo>
                    <a:pt x="205260" y="1189272"/>
                    <a:pt x="205260" y="1186462"/>
                    <a:pt x="205260" y="1186462"/>
                  </a:cubicBezTo>
                  <a:cubicBezTo>
                    <a:pt x="199639" y="1163967"/>
                    <a:pt x="182766" y="1147096"/>
                    <a:pt x="160271" y="1141470"/>
                  </a:cubicBezTo>
                  <a:cubicBezTo>
                    <a:pt x="157461" y="1141470"/>
                    <a:pt x="157461" y="1138659"/>
                    <a:pt x="157461" y="1138659"/>
                  </a:cubicBezTo>
                  <a:cubicBezTo>
                    <a:pt x="157461" y="1135849"/>
                    <a:pt x="160271" y="1135849"/>
                    <a:pt x="160271" y="1135849"/>
                  </a:cubicBezTo>
                  <a:cubicBezTo>
                    <a:pt x="182766" y="1130225"/>
                    <a:pt x="199639" y="1113352"/>
                    <a:pt x="208073" y="1088047"/>
                  </a:cubicBezTo>
                  <a:close/>
                  <a:moveTo>
                    <a:pt x="50612" y="1088047"/>
                  </a:moveTo>
                  <a:cubicBezTo>
                    <a:pt x="59049" y="1113352"/>
                    <a:pt x="75920" y="1130225"/>
                    <a:pt x="98414" y="1135849"/>
                  </a:cubicBezTo>
                  <a:cubicBezTo>
                    <a:pt x="101225" y="1135849"/>
                    <a:pt x="101225" y="1138659"/>
                    <a:pt x="101225" y="1138659"/>
                  </a:cubicBezTo>
                  <a:cubicBezTo>
                    <a:pt x="101225" y="1141470"/>
                    <a:pt x="98414" y="1141470"/>
                    <a:pt x="98414" y="1141470"/>
                  </a:cubicBezTo>
                  <a:cubicBezTo>
                    <a:pt x="75920" y="1147096"/>
                    <a:pt x="59049" y="1163967"/>
                    <a:pt x="53426" y="1186462"/>
                  </a:cubicBezTo>
                  <a:cubicBezTo>
                    <a:pt x="53426" y="1189272"/>
                    <a:pt x="50612" y="1189272"/>
                    <a:pt x="50612" y="1189272"/>
                  </a:cubicBezTo>
                  <a:cubicBezTo>
                    <a:pt x="47802" y="1189272"/>
                    <a:pt x="47802" y="1186462"/>
                    <a:pt x="47802" y="1186462"/>
                  </a:cubicBezTo>
                  <a:cubicBezTo>
                    <a:pt x="42178" y="1163967"/>
                    <a:pt x="25307" y="1147096"/>
                    <a:pt x="2813" y="1141470"/>
                  </a:cubicBezTo>
                  <a:cubicBezTo>
                    <a:pt x="0" y="1141470"/>
                    <a:pt x="0" y="1138659"/>
                    <a:pt x="0" y="1138659"/>
                  </a:cubicBezTo>
                  <a:cubicBezTo>
                    <a:pt x="0" y="1135849"/>
                    <a:pt x="2813" y="1135849"/>
                    <a:pt x="2813" y="1135849"/>
                  </a:cubicBezTo>
                  <a:cubicBezTo>
                    <a:pt x="25307" y="1130225"/>
                    <a:pt x="42178" y="1113352"/>
                    <a:pt x="50612" y="1088047"/>
                  </a:cubicBezTo>
                  <a:close/>
                  <a:moveTo>
                    <a:pt x="5184973" y="933399"/>
                  </a:moveTo>
                  <a:cubicBezTo>
                    <a:pt x="5193410" y="958704"/>
                    <a:pt x="5210281" y="975577"/>
                    <a:pt x="5232776" y="981201"/>
                  </a:cubicBezTo>
                  <a:cubicBezTo>
                    <a:pt x="5235586" y="981201"/>
                    <a:pt x="5235586" y="984011"/>
                    <a:pt x="5235586" y="984011"/>
                  </a:cubicBezTo>
                  <a:cubicBezTo>
                    <a:pt x="5235586" y="986822"/>
                    <a:pt x="5232776" y="986822"/>
                    <a:pt x="5232776" y="986822"/>
                  </a:cubicBezTo>
                  <a:cubicBezTo>
                    <a:pt x="5210281" y="992448"/>
                    <a:pt x="5193410" y="1009319"/>
                    <a:pt x="5187787" y="1031814"/>
                  </a:cubicBezTo>
                  <a:cubicBezTo>
                    <a:pt x="5187787" y="1034624"/>
                    <a:pt x="5184973" y="1034624"/>
                    <a:pt x="5184973" y="1034624"/>
                  </a:cubicBezTo>
                  <a:cubicBezTo>
                    <a:pt x="5182163" y="1034624"/>
                    <a:pt x="5182163" y="1031814"/>
                    <a:pt x="5182163" y="1031814"/>
                  </a:cubicBezTo>
                  <a:cubicBezTo>
                    <a:pt x="5176540" y="1009319"/>
                    <a:pt x="5159669" y="992448"/>
                    <a:pt x="5137174" y="986822"/>
                  </a:cubicBezTo>
                  <a:cubicBezTo>
                    <a:pt x="5134361" y="986822"/>
                    <a:pt x="5134361" y="984011"/>
                    <a:pt x="5134361" y="984011"/>
                  </a:cubicBezTo>
                  <a:cubicBezTo>
                    <a:pt x="5134361" y="981201"/>
                    <a:pt x="5137174" y="981201"/>
                    <a:pt x="5137174" y="981201"/>
                  </a:cubicBezTo>
                  <a:cubicBezTo>
                    <a:pt x="5159669" y="975577"/>
                    <a:pt x="5176540" y="958704"/>
                    <a:pt x="5184973" y="933399"/>
                  </a:cubicBezTo>
                  <a:close/>
                  <a:moveTo>
                    <a:pt x="5030325" y="933399"/>
                  </a:moveTo>
                  <a:cubicBezTo>
                    <a:pt x="5035949" y="958704"/>
                    <a:pt x="5055630" y="975577"/>
                    <a:pt x="5078128" y="981201"/>
                  </a:cubicBezTo>
                  <a:cubicBezTo>
                    <a:pt x="5080938" y="981201"/>
                    <a:pt x="5080938" y="984011"/>
                    <a:pt x="5080938" y="984011"/>
                  </a:cubicBezTo>
                  <a:cubicBezTo>
                    <a:pt x="5080938" y="986822"/>
                    <a:pt x="5078128" y="986822"/>
                    <a:pt x="5078128" y="986822"/>
                  </a:cubicBezTo>
                  <a:cubicBezTo>
                    <a:pt x="5055630" y="992448"/>
                    <a:pt x="5038759" y="1009319"/>
                    <a:pt x="5033136" y="1031814"/>
                  </a:cubicBezTo>
                  <a:cubicBezTo>
                    <a:pt x="5033136" y="1034624"/>
                    <a:pt x="5030325" y="1034624"/>
                    <a:pt x="5030325" y="1034624"/>
                  </a:cubicBezTo>
                  <a:cubicBezTo>
                    <a:pt x="5027512" y="1034624"/>
                    <a:pt x="5027512" y="1031814"/>
                    <a:pt x="5027512" y="1031814"/>
                  </a:cubicBezTo>
                  <a:cubicBezTo>
                    <a:pt x="5021892" y="1009319"/>
                    <a:pt x="5005018" y="992448"/>
                    <a:pt x="4982523" y="986822"/>
                  </a:cubicBezTo>
                  <a:cubicBezTo>
                    <a:pt x="4979713" y="986822"/>
                    <a:pt x="4979713" y="984011"/>
                    <a:pt x="4979713" y="984011"/>
                  </a:cubicBezTo>
                  <a:cubicBezTo>
                    <a:pt x="4979713" y="981201"/>
                    <a:pt x="4982523" y="981201"/>
                    <a:pt x="4982523" y="981201"/>
                  </a:cubicBezTo>
                  <a:cubicBezTo>
                    <a:pt x="5005018" y="975577"/>
                    <a:pt x="5021892" y="958704"/>
                    <a:pt x="5030325" y="933399"/>
                  </a:cubicBezTo>
                  <a:close/>
                  <a:moveTo>
                    <a:pt x="4872861" y="933399"/>
                  </a:moveTo>
                  <a:cubicBezTo>
                    <a:pt x="4881298" y="958704"/>
                    <a:pt x="4898166" y="975577"/>
                    <a:pt x="4920664" y="981201"/>
                  </a:cubicBezTo>
                  <a:cubicBezTo>
                    <a:pt x="4923474" y="981201"/>
                    <a:pt x="4923474" y="984011"/>
                    <a:pt x="4923474" y="984011"/>
                  </a:cubicBezTo>
                  <a:cubicBezTo>
                    <a:pt x="4923474" y="986822"/>
                    <a:pt x="4920664" y="986822"/>
                    <a:pt x="4920664" y="986822"/>
                  </a:cubicBezTo>
                  <a:cubicBezTo>
                    <a:pt x="4898166" y="992448"/>
                    <a:pt x="4881298" y="1009319"/>
                    <a:pt x="4875675" y="1031814"/>
                  </a:cubicBezTo>
                  <a:cubicBezTo>
                    <a:pt x="4875675" y="1034624"/>
                    <a:pt x="4872861" y="1034624"/>
                    <a:pt x="4872861" y="1034624"/>
                  </a:cubicBezTo>
                  <a:cubicBezTo>
                    <a:pt x="4870048" y="1034624"/>
                    <a:pt x="4870048" y="1031814"/>
                    <a:pt x="4870048" y="1031814"/>
                  </a:cubicBezTo>
                  <a:cubicBezTo>
                    <a:pt x="4864428" y="1009319"/>
                    <a:pt x="4847557" y="992448"/>
                    <a:pt x="4825062" y="986822"/>
                  </a:cubicBezTo>
                  <a:cubicBezTo>
                    <a:pt x="4822249" y="986822"/>
                    <a:pt x="4822249" y="984011"/>
                    <a:pt x="4822249" y="984011"/>
                  </a:cubicBezTo>
                  <a:cubicBezTo>
                    <a:pt x="4822249" y="981201"/>
                    <a:pt x="4825062" y="981201"/>
                    <a:pt x="4825062" y="981201"/>
                  </a:cubicBezTo>
                  <a:cubicBezTo>
                    <a:pt x="4847557" y="975577"/>
                    <a:pt x="4864428" y="958704"/>
                    <a:pt x="4872861" y="933399"/>
                  </a:cubicBezTo>
                  <a:close/>
                  <a:moveTo>
                    <a:pt x="4718213" y="933399"/>
                  </a:moveTo>
                  <a:cubicBezTo>
                    <a:pt x="4726650" y="958704"/>
                    <a:pt x="4743518" y="975577"/>
                    <a:pt x="4766016" y="981201"/>
                  </a:cubicBezTo>
                  <a:cubicBezTo>
                    <a:pt x="4768826" y="981201"/>
                    <a:pt x="4768826" y="984011"/>
                    <a:pt x="4768826" y="984011"/>
                  </a:cubicBezTo>
                  <a:cubicBezTo>
                    <a:pt x="4768826" y="986822"/>
                    <a:pt x="4766016" y="986822"/>
                    <a:pt x="4766016" y="986822"/>
                  </a:cubicBezTo>
                  <a:cubicBezTo>
                    <a:pt x="4743518" y="992448"/>
                    <a:pt x="4726650" y="1009319"/>
                    <a:pt x="4721027" y="1031814"/>
                  </a:cubicBezTo>
                  <a:cubicBezTo>
                    <a:pt x="4721027" y="1034624"/>
                    <a:pt x="4718213" y="1034624"/>
                    <a:pt x="4718213" y="1034624"/>
                  </a:cubicBezTo>
                  <a:cubicBezTo>
                    <a:pt x="4715400" y="1034624"/>
                    <a:pt x="4715400" y="1031814"/>
                    <a:pt x="4715400" y="1031814"/>
                  </a:cubicBezTo>
                  <a:cubicBezTo>
                    <a:pt x="4709780" y="1009319"/>
                    <a:pt x="4692909" y="992448"/>
                    <a:pt x="4670414" y="986822"/>
                  </a:cubicBezTo>
                  <a:cubicBezTo>
                    <a:pt x="4667601" y="986822"/>
                    <a:pt x="4667601" y="984011"/>
                    <a:pt x="4667601" y="984011"/>
                  </a:cubicBezTo>
                  <a:cubicBezTo>
                    <a:pt x="4667601" y="981201"/>
                    <a:pt x="4670414" y="981201"/>
                    <a:pt x="4670414" y="981201"/>
                  </a:cubicBezTo>
                  <a:cubicBezTo>
                    <a:pt x="4692909" y="975577"/>
                    <a:pt x="4709780" y="958704"/>
                    <a:pt x="4718213" y="933399"/>
                  </a:cubicBezTo>
                  <a:close/>
                  <a:moveTo>
                    <a:pt x="4563563" y="933399"/>
                  </a:moveTo>
                  <a:cubicBezTo>
                    <a:pt x="4571999" y="958704"/>
                    <a:pt x="4588867" y="975577"/>
                    <a:pt x="4611365" y="981201"/>
                  </a:cubicBezTo>
                  <a:cubicBezTo>
                    <a:pt x="4614175" y="981201"/>
                    <a:pt x="4614175" y="984011"/>
                    <a:pt x="4614175" y="984011"/>
                  </a:cubicBezTo>
                  <a:cubicBezTo>
                    <a:pt x="4614175" y="986822"/>
                    <a:pt x="4611365" y="986822"/>
                    <a:pt x="4611365" y="986822"/>
                  </a:cubicBezTo>
                  <a:cubicBezTo>
                    <a:pt x="4588867" y="992448"/>
                    <a:pt x="4571999" y="1009319"/>
                    <a:pt x="4566376" y="1031814"/>
                  </a:cubicBezTo>
                  <a:cubicBezTo>
                    <a:pt x="4566376" y="1034624"/>
                    <a:pt x="4563563" y="1034624"/>
                    <a:pt x="4563563" y="1034624"/>
                  </a:cubicBezTo>
                  <a:cubicBezTo>
                    <a:pt x="4560749" y="1034624"/>
                    <a:pt x="4560749" y="1031814"/>
                    <a:pt x="4560749" y="1031814"/>
                  </a:cubicBezTo>
                  <a:cubicBezTo>
                    <a:pt x="4555129" y="1009319"/>
                    <a:pt x="4538258" y="992448"/>
                    <a:pt x="4515763" y="986822"/>
                  </a:cubicBezTo>
                  <a:cubicBezTo>
                    <a:pt x="4512950" y="986822"/>
                    <a:pt x="4512950" y="984011"/>
                    <a:pt x="4512950" y="984011"/>
                  </a:cubicBezTo>
                  <a:cubicBezTo>
                    <a:pt x="4512950" y="981201"/>
                    <a:pt x="4515763" y="981201"/>
                    <a:pt x="4515763" y="981201"/>
                  </a:cubicBezTo>
                  <a:cubicBezTo>
                    <a:pt x="4538258" y="975577"/>
                    <a:pt x="4555129" y="958704"/>
                    <a:pt x="4563563" y="933399"/>
                  </a:cubicBezTo>
                  <a:close/>
                  <a:moveTo>
                    <a:pt x="4406104" y="933399"/>
                  </a:moveTo>
                  <a:cubicBezTo>
                    <a:pt x="4414538" y="958704"/>
                    <a:pt x="4431409" y="975577"/>
                    <a:pt x="4453907" y="981201"/>
                  </a:cubicBezTo>
                  <a:cubicBezTo>
                    <a:pt x="4456717" y="981201"/>
                    <a:pt x="4456717" y="984011"/>
                    <a:pt x="4456717" y="984011"/>
                  </a:cubicBezTo>
                  <a:cubicBezTo>
                    <a:pt x="4456717" y="986822"/>
                    <a:pt x="4453907" y="986822"/>
                    <a:pt x="4453907" y="986822"/>
                  </a:cubicBezTo>
                  <a:cubicBezTo>
                    <a:pt x="4431409" y="992448"/>
                    <a:pt x="4414538" y="1009319"/>
                    <a:pt x="4408915" y="1031814"/>
                  </a:cubicBezTo>
                  <a:cubicBezTo>
                    <a:pt x="4408915" y="1034624"/>
                    <a:pt x="4406104" y="1034624"/>
                    <a:pt x="4406104" y="1034624"/>
                  </a:cubicBezTo>
                  <a:cubicBezTo>
                    <a:pt x="4403291" y="1034624"/>
                    <a:pt x="4403291" y="1031814"/>
                    <a:pt x="4403291" y="1031814"/>
                  </a:cubicBezTo>
                  <a:cubicBezTo>
                    <a:pt x="4397671" y="1009319"/>
                    <a:pt x="4380797" y="992448"/>
                    <a:pt x="4358302" y="986822"/>
                  </a:cubicBezTo>
                  <a:cubicBezTo>
                    <a:pt x="4355492" y="986822"/>
                    <a:pt x="4355492" y="984011"/>
                    <a:pt x="4355492" y="984011"/>
                  </a:cubicBezTo>
                  <a:cubicBezTo>
                    <a:pt x="4355492" y="981201"/>
                    <a:pt x="4358302" y="981201"/>
                    <a:pt x="4358302" y="981201"/>
                  </a:cubicBezTo>
                  <a:cubicBezTo>
                    <a:pt x="4380797" y="975577"/>
                    <a:pt x="4397671" y="958704"/>
                    <a:pt x="4406104" y="933399"/>
                  </a:cubicBezTo>
                  <a:close/>
                  <a:moveTo>
                    <a:pt x="4251453" y="933399"/>
                  </a:moveTo>
                  <a:cubicBezTo>
                    <a:pt x="4259887" y="958704"/>
                    <a:pt x="4276758" y="975577"/>
                    <a:pt x="4299256" y="981201"/>
                  </a:cubicBezTo>
                  <a:cubicBezTo>
                    <a:pt x="4302066" y="981201"/>
                    <a:pt x="4302066" y="984011"/>
                    <a:pt x="4302066" y="984011"/>
                  </a:cubicBezTo>
                  <a:cubicBezTo>
                    <a:pt x="4302066" y="986822"/>
                    <a:pt x="4299256" y="986822"/>
                    <a:pt x="4299256" y="986822"/>
                  </a:cubicBezTo>
                  <a:cubicBezTo>
                    <a:pt x="4276758" y="992448"/>
                    <a:pt x="4259887" y="1009319"/>
                    <a:pt x="4254264" y="1031814"/>
                  </a:cubicBezTo>
                  <a:cubicBezTo>
                    <a:pt x="4254264" y="1034624"/>
                    <a:pt x="4251453" y="1034624"/>
                    <a:pt x="4251453" y="1034624"/>
                  </a:cubicBezTo>
                  <a:cubicBezTo>
                    <a:pt x="4248640" y="1034624"/>
                    <a:pt x="4248640" y="1031814"/>
                    <a:pt x="4248640" y="1031814"/>
                  </a:cubicBezTo>
                  <a:cubicBezTo>
                    <a:pt x="4243020" y="1009319"/>
                    <a:pt x="4226146" y="992448"/>
                    <a:pt x="4203651" y="986822"/>
                  </a:cubicBezTo>
                  <a:cubicBezTo>
                    <a:pt x="4200841" y="986822"/>
                    <a:pt x="4200841" y="984011"/>
                    <a:pt x="4200841" y="984011"/>
                  </a:cubicBezTo>
                  <a:cubicBezTo>
                    <a:pt x="4200841" y="981201"/>
                    <a:pt x="4203651" y="981201"/>
                    <a:pt x="4203651" y="981201"/>
                  </a:cubicBezTo>
                  <a:cubicBezTo>
                    <a:pt x="4226146" y="975577"/>
                    <a:pt x="4243020" y="958704"/>
                    <a:pt x="4251453" y="933399"/>
                  </a:cubicBezTo>
                  <a:close/>
                  <a:moveTo>
                    <a:pt x="4096805" y="933399"/>
                  </a:moveTo>
                  <a:cubicBezTo>
                    <a:pt x="4105239" y="958704"/>
                    <a:pt x="4122110" y="975577"/>
                    <a:pt x="4144608" y="981201"/>
                  </a:cubicBezTo>
                  <a:cubicBezTo>
                    <a:pt x="4147418" y="981201"/>
                    <a:pt x="4147418" y="984011"/>
                    <a:pt x="4147418" y="984011"/>
                  </a:cubicBezTo>
                  <a:cubicBezTo>
                    <a:pt x="4147418" y="986822"/>
                    <a:pt x="4144608" y="986822"/>
                    <a:pt x="4144608" y="986822"/>
                  </a:cubicBezTo>
                  <a:cubicBezTo>
                    <a:pt x="4122110" y="992448"/>
                    <a:pt x="4105239" y="1009319"/>
                    <a:pt x="4099616" y="1031814"/>
                  </a:cubicBezTo>
                  <a:cubicBezTo>
                    <a:pt x="4099616" y="1034624"/>
                    <a:pt x="4096805" y="1034624"/>
                    <a:pt x="4096805" y="1034624"/>
                  </a:cubicBezTo>
                  <a:cubicBezTo>
                    <a:pt x="4093992" y="1034624"/>
                    <a:pt x="4093992" y="1031814"/>
                    <a:pt x="4093992" y="1031814"/>
                  </a:cubicBezTo>
                  <a:cubicBezTo>
                    <a:pt x="4088372" y="1009319"/>
                    <a:pt x="4071498" y="992448"/>
                    <a:pt x="4049003" y="986822"/>
                  </a:cubicBezTo>
                  <a:cubicBezTo>
                    <a:pt x="4046193" y="986822"/>
                    <a:pt x="4046193" y="984011"/>
                    <a:pt x="4046193" y="984011"/>
                  </a:cubicBezTo>
                  <a:cubicBezTo>
                    <a:pt x="4046193" y="981201"/>
                    <a:pt x="4049003" y="981201"/>
                    <a:pt x="4049003" y="981201"/>
                  </a:cubicBezTo>
                  <a:cubicBezTo>
                    <a:pt x="4071498" y="975577"/>
                    <a:pt x="4088372" y="958704"/>
                    <a:pt x="4096805" y="933399"/>
                  </a:cubicBezTo>
                  <a:close/>
                  <a:moveTo>
                    <a:pt x="3939345" y="933399"/>
                  </a:moveTo>
                  <a:cubicBezTo>
                    <a:pt x="3947781" y="958704"/>
                    <a:pt x="3964649" y="975577"/>
                    <a:pt x="3987147" y="981201"/>
                  </a:cubicBezTo>
                  <a:cubicBezTo>
                    <a:pt x="3989957" y="981201"/>
                    <a:pt x="3989957" y="984011"/>
                    <a:pt x="3989957" y="984011"/>
                  </a:cubicBezTo>
                  <a:cubicBezTo>
                    <a:pt x="3989957" y="986822"/>
                    <a:pt x="3987147" y="986822"/>
                    <a:pt x="3987147" y="986822"/>
                  </a:cubicBezTo>
                  <a:cubicBezTo>
                    <a:pt x="3964649" y="992448"/>
                    <a:pt x="3947781" y="1009319"/>
                    <a:pt x="3942155" y="1031814"/>
                  </a:cubicBezTo>
                  <a:cubicBezTo>
                    <a:pt x="3942155" y="1034624"/>
                    <a:pt x="3939345" y="1034624"/>
                    <a:pt x="3939345" y="1034624"/>
                  </a:cubicBezTo>
                  <a:cubicBezTo>
                    <a:pt x="3936531" y="1034624"/>
                    <a:pt x="3936531" y="1031814"/>
                    <a:pt x="3936531" y="1031814"/>
                  </a:cubicBezTo>
                  <a:cubicBezTo>
                    <a:pt x="3930911" y="1009319"/>
                    <a:pt x="3914037" y="992448"/>
                    <a:pt x="3891545" y="986822"/>
                  </a:cubicBezTo>
                  <a:cubicBezTo>
                    <a:pt x="3888732" y="986822"/>
                    <a:pt x="3888732" y="984011"/>
                    <a:pt x="3888732" y="984011"/>
                  </a:cubicBezTo>
                  <a:cubicBezTo>
                    <a:pt x="3888732" y="981201"/>
                    <a:pt x="3891545" y="981201"/>
                    <a:pt x="3891545" y="981201"/>
                  </a:cubicBezTo>
                  <a:cubicBezTo>
                    <a:pt x="3914037" y="975577"/>
                    <a:pt x="3930911" y="958704"/>
                    <a:pt x="3939345" y="933399"/>
                  </a:cubicBezTo>
                  <a:close/>
                  <a:moveTo>
                    <a:pt x="3784693" y="933399"/>
                  </a:moveTo>
                  <a:cubicBezTo>
                    <a:pt x="3793130" y="958704"/>
                    <a:pt x="3809998" y="975577"/>
                    <a:pt x="3832496" y="981201"/>
                  </a:cubicBezTo>
                  <a:cubicBezTo>
                    <a:pt x="3835306" y="981201"/>
                    <a:pt x="3835306" y="984011"/>
                    <a:pt x="3835306" y="984011"/>
                  </a:cubicBezTo>
                  <a:cubicBezTo>
                    <a:pt x="3835306" y="986822"/>
                    <a:pt x="3832496" y="986822"/>
                    <a:pt x="3832496" y="986822"/>
                  </a:cubicBezTo>
                  <a:cubicBezTo>
                    <a:pt x="3809998" y="992448"/>
                    <a:pt x="3793130" y="1009319"/>
                    <a:pt x="3787504" y="1031814"/>
                  </a:cubicBezTo>
                  <a:cubicBezTo>
                    <a:pt x="3787504" y="1034624"/>
                    <a:pt x="3784693" y="1034624"/>
                    <a:pt x="3784693" y="1034624"/>
                  </a:cubicBezTo>
                  <a:cubicBezTo>
                    <a:pt x="3781880" y="1034624"/>
                    <a:pt x="3781880" y="1031814"/>
                    <a:pt x="3781880" y="1031814"/>
                  </a:cubicBezTo>
                  <a:cubicBezTo>
                    <a:pt x="3776260" y="1009319"/>
                    <a:pt x="3759386" y="992448"/>
                    <a:pt x="3736894" y="986822"/>
                  </a:cubicBezTo>
                  <a:cubicBezTo>
                    <a:pt x="3734081" y="986822"/>
                    <a:pt x="3734081" y="984011"/>
                    <a:pt x="3734081" y="984011"/>
                  </a:cubicBezTo>
                  <a:cubicBezTo>
                    <a:pt x="3734081" y="981201"/>
                    <a:pt x="3736894" y="981201"/>
                    <a:pt x="3736894" y="981201"/>
                  </a:cubicBezTo>
                  <a:cubicBezTo>
                    <a:pt x="3759386" y="975577"/>
                    <a:pt x="3776260" y="958704"/>
                    <a:pt x="3784693" y="933399"/>
                  </a:cubicBezTo>
                  <a:close/>
                  <a:moveTo>
                    <a:pt x="3630045" y="933399"/>
                  </a:moveTo>
                  <a:cubicBezTo>
                    <a:pt x="3638482" y="958704"/>
                    <a:pt x="3655350" y="975577"/>
                    <a:pt x="3677848" y="981201"/>
                  </a:cubicBezTo>
                  <a:cubicBezTo>
                    <a:pt x="3680658" y="981201"/>
                    <a:pt x="3680658" y="984011"/>
                    <a:pt x="3680658" y="984011"/>
                  </a:cubicBezTo>
                  <a:cubicBezTo>
                    <a:pt x="3680658" y="986822"/>
                    <a:pt x="3677848" y="986822"/>
                    <a:pt x="3677848" y="986822"/>
                  </a:cubicBezTo>
                  <a:cubicBezTo>
                    <a:pt x="3655350" y="992448"/>
                    <a:pt x="3638482" y="1009319"/>
                    <a:pt x="3632856" y="1031814"/>
                  </a:cubicBezTo>
                  <a:cubicBezTo>
                    <a:pt x="3632856" y="1034624"/>
                    <a:pt x="3630045" y="1034624"/>
                    <a:pt x="3630045" y="1034624"/>
                  </a:cubicBezTo>
                  <a:cubicBezTo>
                    <a:pt x="3627232" y="1034624"/>
                    <a:pt x="3627232" y="1031814"/>
                    <a:pt x="3627232" y="1031814"/>
                  </a:cubicBezTo>
                  <a:cubicBezTo>
                    <a:pt x="3621612" y="1009319"/>
                    <a:pt x="3604738" y="992448"/>
                    <a:pt x="3582246" y="986822"/>
                  </a:cubicBezTo>
                  <a:cubicBezTo>
                    <a:pt x="3579433" y="986822"/>
                    <a:pt x="3579433" y="984011"/>
                    <a:pt x="3579433" y="984011"/>
                  </a:cubicBezTo>
                  <a:cubicBezTo>
                    <a:pt x="3579433" y="981201"/>
                    <a:pt x="3582246" y="981201"/>
                    <a:pt x="3582246" y="981201"/>
                  </a:cubicBezTo>
                  <a:cubicBezTo>
                    <a:pt x="3604738" y="975577"/>
                    <a:pt x="3621612" y="958704"/>
                    <a:pt x="3630045" y="933399"/>
                  </a:cubicBezTo>
                  <a:close/>
                  <a:moveTo>
                    <a:pt x="3472581" y="933399"/>
                  </a:moveTo>
                  <a:cubicBezTo>
                    <a:pt x="3481018" y="958704"/>
                    <a:pt x="3500700" y="975577"/>
                    <a:pt x="3520384" y="981201"/>
                  </a:cubicBezTo>
                  <a:cubicBezTo>
                    <a:pt x="3523194" y="981201"/>
                    <a:pt x="3523194" y="984011"/>
                    <a:pt x="3523194" y="984011"/>
                  </a:cubicBezTo>
                  <a:cubicBezTo>
                    <a:pt x="3523194" y="986822"/>
                    <a:pt x="3520384" y="986822"/>
                    <a:pt x="3520384" y="986822"/>
                  </a:cubicBezTo>
                  <a:cubicBezTo>
                    <a:pt x="3497889" y="992448"/>
                    <a:pt x="3481018" y="1009319"/>
                    <a:pt x="3475395" y="1031814"/>
                  </a:cubicBezTo>
                  <a:cubicBezTo>
                    <a:pt x="3475395" y="1034624"/>
                    <a:pt x="3472581" y="1034624"/>
                    <a:pt x="3472581" y="1034624"/>
                  </a:cubicBezTo>
                  <a:cubicBezTo>
                    <a:pt x="3469771" y="1034624"/>
                    <a:pt x="3469771" y="1031814"/>
                    <a:pt x="3469771" y="1031814"/>
                  </a:cubicBezTo>
                  <a:cubicBezTo>
                    <a:pt x="3464148" y="1009319"/>
                    <a:pt x="3447277" y="992448"/>
                    <a:pt x="3424782" y="986822"/>
                  </a:cubicBezTo>
                  <a:cubicBezTo>
                    <a:pt x="3421969" y="986822"/>
                    <a:pt x="3421969" y="984011"/>
                    <a:pt x="3421969" y="984011"/>
                  </a:cubicBezTo>
                  <a:cubicBezTo>
                    <a:pt x="3421969" y="981201"/>
                    <a:pt x="3424782" y="981201"/>
                    <a:pt x="3424782" y="981201"/>
                  </a:cubicBezTo>
                  <a:cubicBezTo>
                    <a:pt x="3447277" y="975577"/>
                    <a:pt x="3464148" y="958704"/>
                    <a:pt x="3472581" y="933399"/>
                  </a:cubicBezTo>
                  <a:close/>
                  <a:moveTo>
                    <a:pt x="3317933" y="933399"/>
                  </a:moveTo>
                  <a:cubicBezTo>
                    <a:pt x="3326370" y="958704"/>
                    <a:pt x="3343241" y="975577"/>
                    <a:pt x="3365736" y="981201"/>
                  </a:cubicBezTo>
                  <a:cubicBezTo>
                    <a:pt x="3368546" y="981201"/>
                    <a:pt x="3368546" y="984011"/>
                    <a:pt x="3368546" y="984011"/>
                  </a:cubicBezTo>
                  <a:cubicBezTo>
                    <a:pt x="3368546" y="986822"/>
                    <a:pt x="3365736" y="986822"/>
                    <a:pt x="3365736" y="986822"/>
                  </a:cubicBezTo>
                  <a:cubicBezTo>
                    <a:pt x="3343241" y="992448"/>
                    <a:pt x="3326370" y="1009319"/>
                    <a:pt x="3320747" y="1031814"/>
                  </a:cubicBezTo>
                  <a:cubicBezTo>
                    <a:pt x="3320747" y="1034624"/>
                    <a:pt x="3317933" y="1034624"/>
                    <a:pt x="3317933" y="1034624"/>
                  </a:cubicBezTo>
                  <a:cubicBezTo>
                    <a:pt x="3315123" y="1034624"/>
                    <a:pt x="3315123" y="1031814"/>
                    <a:pt x="3315123" y="1031814"/>
                  </a:cubicBezTo>
                  <a:cubicBezTo>
                    <a:pt x="3309500" y="1009319"/>
                    <a:pt x="3292629" y="992448"/>
                    <a:pt x="3270134" y="986822"/>
                  </a:cubicBezTo>
                  <a:cubicBezTo>
                    <a:pt x="3267321" y="986822"/>
                    <a:pt x="3267321" y="984011"/>
                    <a:pt x="3267321" y="984011"/>
                  </a:cubicBezTo>
                  <a:cubicBezTo>
                    <a:pt x="3267321" y="981201"/>
                    <a:pt x="3270134" y="981201"/>
                    <a:pt x="3270134" y="981201"/>
                  </a:cubicBezTo>
                  <a:cubicBezTo>
                    <a:pt x="3292629" y="975577"/>
                    <a:pt x="3309500" y="958704"/>
                    <a:pt x="3317933" y="933399"/>
                  </a:cubicBezTo>
                  <a:close/>
                  <a:moveTo>
                    <a:pt x="3163283" y="933399"/>
                  </a:moveTo>
                  <a:cubicBezTo>
                    <a:pt x="3171719" y="958704"/>
                    <a:pt x="3188590" y="975577"/>
                    <a:pt x="3211085" y="981201"/>
                  </a:cubicBezTo>
                  <a:cubicBezTo>
                    <a:pt x="3213895" y="981201"/>
                    <a:pt x="3213895" y="984011"/>
                    <a:pt x="3213895" y="984011"/>
                  </a:cubicBezTo>
                  <a:cubicBezTo>
                    <a:pt x="3213895" y="986822"/>
                    <a:pt x="3211085" y="986822"/>
                    <a:pt x="3211085" y="986822"/>
                  </a:cubicBezTo>
                  <a:cubicBezTo>
                    <a:pt x="3188590" y="992448"/>
                    <a:pt x="3171719" y="1009319"/>
                    <a:pt x="3166096" y="1031814"/>
                  </a:cubicBezTo>
                  <a:cubicBezTo>
                    <a:pt x="3166096" y="1034624"/>
                    <a:pt x="3163283" y="1034624"/>
                    <a:pt x="3163283" y="1034624"/>
                  </a:cubicBezTo>
                  <a:cubicBezTo>
                    <a:pt x="3160472" y="1034624"/>
                    <a:pt x="3160472" y="1031814"/>
                    <a:pt x="3160472" y="1031814"/>
                  </a:cubicBezTo>
                  <a:cubicBezTo>
                    <a:pt x="3154849" y="1009319"/>
                    <a:pt x="3137978" y="992448"/>
                    <a:pt x="3115483" y="986822"/>
                  </a:cubicBezTo>
                  <a:cubicBezTo>
                    <a:pt x="3112670" y="986822"/>
                    <a:pt x="3112670" y="984011"/>
                    <a:pt x="3112670" y="984011"/>
                  </a:cubicBezTo>
                  <a:cubicBezTo>
                    <a:pt x="3112670" y="981201"/>
                    <a:pt x="3115483" y="981201"/>
                    <a:pt x="3115483" y="981201"/>
                  </a:cubicBezTo>
                  <a:cubicBezTo>
                    <a:pt x="3137978" y="975577"/>
                    <a:pt x="3154849" y="958704"/>
                    <a:pt x="3163283" y="933399"/>
                  </a:cubicBezTo>
                  <a:close/>
                  <a:moveTo>
                    <a:pt x="3005823" y="933399"/>
                  </a:moveTo>
                  <a:cubicBezTo>
                    <a:pt x="3014257" y="958704"/>
                    <a:pt x="3033942" y="975577"/>
                    <a:pt x="3053626" y="981201"/>
                  </a:cubicBezTo>
                  <a:cubicBezTo>
                    <a:pt x="3056436" y="981201"/>
                    <a:pt x="3056436" y="984011"/>
                    <a:pt x="3056436" y="984011"/>
                  </a:cubicBezTo>
                  <a:cubicBezTo>
                    <a:pt x="3056436" y="986822"/>
                    <a:pt x="3053626" y="986822"/>
                    <a:pt x="3053626" y="986822"/>
                  </a:cubicBezTo>
                  <a:cubicBezTo>
                    <a:pt x="3031128" y="992448"/>
                    <a:pt x="3014257" y="1009319"/>
                    <a:pt x="3008634" y="1031814"/>
                  </a:cubicBezTo>
                  <a:cubicBezTo>
                    <a:pt x="3008634" y="1034624"/>
                    <a:pt x="3005823" y="1034624"/>
                    <a:pt x="3005823" y="1034624"/>
                  </a:cubicBezTo>
                  <a:cubicBezTo>
                    <a:pt x="3003010" y="1034624"/>
                    <a:pt x="3003010" y="1031814"/>
                    <a:pt x="3003010" y="1031814"/>
                  </a:cubicBezTo>
                  <a:cubicBezTo>
                    <a:pt x="2997390" y="1009319"/>
                    <a:pt x="2980516" y="992448"/>
                    <a:pt x="2958021" y="986822"/>
                  </a:cubicBezTo>
                  <a:cubicBezTo>
                    <a:pt x="2955211" y="986822"/>
                    <a:pt x="2955211" y="984011"/>
                    <a:pt x="2955211" y="984011"/>
                  </a:cubicBezTo>
                  <a:cubicBezTo>
                    <a:pt x="2955211" y="981201"/>
                    <a:pt x="2958021" y="981201"/>
                    <a:pt x="2958021" y="981201"/>
                  </a:cubicBezTo>
                  <a:cubicBezTo>
                    <a:pt x="2980516" y="975577"/>
                    <a:pt x="2997390" y="958704"/>
                    <a:pt x="3005823" y="933399"/>
                  </a:cubicBezTo>
                  <a:close/>
                  <a:moveTo>
                    <a:pt x="2851172" y="933399"/>
                  </a:moveTo>
                  <a:cubicBezTo>
                    <a:pt x="2859606" y="958704"/>
                    <a:pt x="2876477" y="975577"/>
                    <a:pt x="2898975" y="981201"/>
                  </a:cubicBezTo>
                  <a:cubicBezTo>
                    <a:pt x="2901785" y="981201"/>
                    <a:pt x="2901785" y="984011"/>
                    <a:pt x="2901785" y="984011"/>
                  </a:cubicBezTo>
                  <a:cubicBezTo>
                    <a:pt x="2901785" y="986822"/>
                    <a:pt x="2898975" y="986822"/>
                    <a:pt x="2898975" y="986822"/>
                  </a:cubicBezTo>
                  <a:cubicBezTo>
                    <a:pt x="2876477" y="992448"/>
                    <a:pt x="2859606" y="1009319"/>
                    <a:pt x="2853983" y="1031814"/>
                  </a:cubicBezTo>
                  <a:cubicBezTo>
                    <a:pt x="2853983" y="1034624"/>
                    <a:pt x="2851172" y="1034624"/>
                    <a:pt x="2851172" y="1034624"/>
                  </a:cubicBezTo>
                  <a:cubicBezTo>
                    <a:pt x="2848359" y="1034624"/>
                    <a:pt x="2848359" y="1031814"/>
                    <a:pt x="2848359" y="1031814"/>
                  </a:cubicBezTo>
                  <a:cubicBezTo>
                    <a:pt x="2842739" y="1009319"/>
                    <a:pt x="2825865" y="992448"/>
                    <a:pt x="2803370" y="986822"/>
                  </a:cubicBezTo>
                  <a:cubicBezTo>
                    <a:pt x="2800560" y="986822"/>
                    <a:pt x="2800560" y="984011"/>
                    <a:pt x="2800560" y="984011"/>
                  </a:cubicBezTo>
                  <a:cubicBezTo>
                    <a:pt x="2800560" y="981201"/>
                    <a:pt x="2803370" y="981201"/>
                    <a:pt x="2803370" y="981201"/>
                  </a:cubicBezTo>
                  <a:cubicBezTo>
                    <a:pt x="2825865" y="975577"/>
                    <a:pt x="2842739" y="958704"/>
                    <a:pt x="2851172" y="933399"/>
                  </a:cubicBezTo>
                  <a:close/>
                  <a:moveTo>
                    <a:pt x="2696525" y="933399"/>
                  </a:moveTo>
                  <a:cubicBezTo>
                    <a:pt x="2704959" y="958704"/>
                    <a:pt x="2721830" y="975577"/>
                    <a:pt x="2744328" y="981201"/>
                  </a:cubicBezTo>
                  <a:cubicBezTo>
                    <a:pt x="2747138" y="981201"/>
                    <a:pt x="2747138" y="984011"/>
                    <a:pt x="2747138" y="984011"/>
                  </a:cubicBezTo>
                  <a:cubicBezTo>
                    <a:pt x="2747138" y="986822"/>
                    <a:pt x="2744328" y="986822"/>
                    <a:pt x="2744328" y="986822"/>
                  </a:cubicBezTo>
                  <a:cubicBezTo>
                    <a:pt x="2721830" y="992448"/>
                    <a:pt x="2704959" y="1009319"/>
                    <a:pt x="2699336" y="1031814"/>
                  </a:cubicBezTo>
                  <a:cubicBezTo>
                    <a:pt x="2699336" y="1034624"/>
                    <a:pt x="2696525" y="1034624"/>
                    <a:pt x="2696525" y="1034624"/>
                  </a:cubicBezTo>
                  <a:cubicBezTo>
                    <a:pt x="2693712" y="1034624"/>
                    <a:pt x="2693712" y="1031814"/>
                    <a:pt x="2693712" y="1031814"/>
                  </a:cubicBezTo>
                  <a:cubicBezTo>
                    <a:pt x="2688092" y="1009319"/>
                    <a:pt x="2671218" y="992448"/>
                    <a:pt x="2648723" y="986822"/>
                  </a:cubicBezTo>
                  <a:cubicBezTo>
                    <a:pt x="2645913" y="986822"/>
                    <a:pt x="2645913" y="984011"/>
                    <a:pt x="2645913" y="984011"/>
                  </a:cubicBezTo>
                  <a:cubicBezTo>
                    <a:pt x="2645913" y="981201"/>
                    <a:pt x="2648723" y="981201"/>
                    <a:pt x="2648723" y="981201"/>
                  </a:cubicBezTo>
                  <a:cubicBezTo>
                    <a:pt x="2671218" y="975577"/>
                    <a:pt x="2688092" y="958704"/>
                    <a:pt x="2696525" y="933399"/>
                  </a:cubicBezTo>
                  <a:close/>
                  <a:moveTo>
                    <a:pt x="2539061" y="933399"/>
                  </a:moveTo>
                  <a:cubicBezTo>
                    <a:pt x="2547497" y="958704"/>
                    <a:pt x="2567179" y="975577"/>
                    <a:pt x="2586863" y="981201"/>
                  </a:cubicBezTo>
                  <a:cubicBezTo>
                    <a:pt x="2589673" y="981201"/>
                    <a:pt x="2589673" y="984011"/>
                    <a:pt x="2589673" y="984011"/>
                  </a:cubicBezTo>
                  <a:cubicBezTo>
                    <a:pt x="2589673" y="986822"/>
                    <a:pt x="2586863" y="986822"/>
                    <a:pt x="2586863" y="986822"/>
                  </a:cubicBezTo>
                  <a:cubicBezTo>
                    <a:pt x="2564365" y="992448"/>
                    <a:pt x="2547497" y="1009319"/>
                    <a:pt x="2541874" y="1031814"/>
                  </a:cubicBezTo>
                  <a:cubicBezTo>
                    <a:pt x="2541874" y="1034624"/>
                    <a:pt x="2539061" y="1034624"/>
                    <a:pt x="2539061" y="1034624"/>
                  </a:cubicBezTo>
                  <a:cubicBezTo>
                    <a:pt x="2536247" y="1034624"/>
                    <a:pt x="2536247" y="1031814"/>
                    <a:pt x="2536247" y="1031814"/>
                  </a:cubicBezTo>
                  <a:cubicBezTo>
                    <a:pt x="2530627" y="1009319"/>
                    <a:pt x="2513756" y="992448"/>
                    <a:pt x="2491261" y="986822"/>
                  </a:cubicBezTo>
                  <a:cubicBezTo>
                    <a:pt x="2488448" y="986822"/>
                    <a:pt x="2488448" y="984011"/>
                    <a:pt x="2488448" y="984011"/>
                  </a:cubicBezTo>
                  <a:cubicBezTo>
                    <a:pt x="2488448" y="981201"/>
                    <a:pt x="2491261" y="981201"/>
                    <a:pt x="2491261" y="981201"/>
                  </a:cubicBezTo>
                  <a:cubicBezTo>
                    <a:pt x="2513756" y="975577"/>
                    <a:pt x="2530627" y="958704"/>
                    <a:pt x="2539061" y="933399"/>
                  </a:cubicBezTo>
                  <a:close/>
                  <a:moveTo>
                    <a:pt x="2384413" y="933399"/>
                  </a:moveTo>
                  <a:cubicBezTo>
                    <a:pt x="2392849" y="958704"/>
                    <a:pt x="2409717" y="975577"/>
                    <a:pt x="2432215" y="981201"/>
                  </a:cubicBezTo>
                  <a:cubicBezTo>
                    <a:pt x="2435025" y="981201"/>
                    <a:pt x="2435025" y="984011"/>
                    <a:pt x="2435025" y="984011"/>
                  </a:cubicBezTo>
                  <a:cubicBezTo>
                    <a:pt x="2435025" y="986822"/>
                    <a:pt x="2432215" y="986822"/>
                    <a:pt x="2432215" y="986822"/>
                  </a:cubicBezTo>
                  <a:cubicBezTo>
                    <a:pt x="2409717" y="992448"/>
                    <a:pt x="2392849" y="1009319"/>
                    <a:pt x="2387226" y="1031814"/>
                  </a:cubicBezTo>
                  <a:cubicBezTo>
                    <a:pt x="2387226" y="1034624"/>
                    <a:pt x="2384413" y="1034624"/>
                    <a:pt x="2384413" y="1034624"/>
                  </a:cubicBezTo>
                  <a:cubicBezTo>
                    <a:pt x="2381599" y="1034624"/>
                    <a:pt x="2381599" y="1031814"/>
                    <a:pt x="2381599" y="1031814"/>
                  </a:cubicBezTo>
                  <a:cubicBezTo>
                    <a:pt x="2375979" y="1009319"/>
                    <a:pt x="2359108" y="992448"/>
                    <a:pt x="2336613" y="986822"/>
                  </a:cubicBezTo>
                  <a:cubicBezTo>
                    <a:pt x="2333800" y="986822"/>
                    <a:pt x="2333800" y="984011"/>
                    <a:pt x="2333800" y="984011"/>
                  </a:cubicBezTo>
                  <a:cubicBezTo>
                    <a:pt x="2333800" y="981201"/>
                    <a:pt x="2336613" y="981201"/>
                    <a:pt x="2336613" y="981201"/>
                  </a:cubicBezTo>
                  <a:cubicBezTo>
                    <a:pt x="2359108" y="975577"/>
                    <a:pt x="2375979" y="958704"/>
                    <a:pt x="2384413" y="933399"/>
                  </a:cubicBezTo>
                  <a:close/>
                  <a:moveTo>
                    <a:pt x="2229761" y="933399"/>
                  </a:moveTo>
                  <a:cubicBezTo>
                    <a:pt x="2238198" y="958704"/>
                    <a:pt x="2255066" y="975577"/>
                    <a:pt x="2277564" y="981201"/>
                  </a:cubicBezTo>
                  <a:cubicBezTo>
                    <a:pt x="2280374" y="981201"/>
                    <a:pt x="2280374" y="984011"/>
                    <a:pt x="2280374" y="984011"/>
                  </a:cubicBezTo>
                  <a:cubicBezTo>
                    <a:pt x="2280374" y="986822"/>
                    <a:pt x="2277564" y="986822"/>
                    <a:pt x="2277564" y="986822"/>
                  </a:cubicBezTo>
                  <a:cubicBezTo>
                    <a:pt x="2255066" y="992448"/>
                    <a:pt x="2238198" y="1009319"/>
                    <a:pt x="2232575" y="1031814"/>
                  </a:cubicBezTo>
                  <a:cubicBezTo>
                    <a:pt x="2232575" y="1034624"/>
                    <a:pt x="2229761" y="1034624"/>
                    <a:pt x="2229761" y="1034624"/>
                  </a:cubicBezTo>
                  <a:cubicBezTo>
                    <a:pt x="2226948" y="1034624"/>
                    <a:pt x="2226948" y="1031814"/>
                    <a:pt x="2226948" y="1031814"/>
                  </a:cubicBezTo>
                  <a:cubicBezTo>
                    <a:pt x="2221328" y="1009319"/>
                    <a:pt x="2204457" y="992448"/>
                    <a:pt x="2181962" y="986822"/>
                  </a:cubicBezTo>
                  <a:cubicBezTo>
                    <a:pt x="2179149" y="986822"/>
                    <a:pt x="2179149" y="984011"/>
                    <a:pt x="2179149" y="984011"/>
                  </a:cubicBezTo>
                  <a:cubicBezTo>
                    <a:pt x="2179149" y="981201"/>
                    <a:pt x="2181962" y="981201"/>
                    <a:pt x="2181962" y="981201"/>
                  </a:cubicBezTo>
                  <a:cubicBezTo>
                    <a:pt x="2204457" y="975577"/>
                    <a:pt x="2221328" y="958704"/>
                    <a:pt x="2229761" y="933399"/>
                  </a:cubicBezTo>
                  <a:close/>
                  <a:moveTo>
                    <a:pt x="2075115" y="933399"/>
                  </a:moveTo>
                  <a:cubicBezTo>
                    <a:pt x="2080738" y="958704"/>
                    <a:pt x="2100419" y="975577"/>
                    <a:pt x="2122917" y="981201"/>
                  </a:cubicBezTo>
                  <a:cubicBezTo>
                    <a:pt x="2125727" y="981201"/>
                    <a:pt x="2125727" y="984011"/>
                    <a:pt x="2125727" y="984011"/>
                  </a:cubicBezTo>
                  <a:cubicBezTo>
                    <a:pt x="2125727" y="986822"/>
                    <a:pt x="2122917" y="986822"/>
                    <a:pt x="2122917" y="986822"/>
                  </a:cubicBezTo>
                  <a:cubicBezTo>
                    <a:pt x="2100419" y="992448"/>
                    <a:pt x="2083551" y="1009319"/>
                    <a:pt x="2077928" y="1031814"/>
                  </a:cubicBezTo>
                  <a:cubicBezTo>
                    <a:pt x="2077928" y="1034624"/>
                    <a:pt x="2075115" y="1034624"/>
                    <a:pt x="2075115" y="1034624"/>
                  </a:cubicBezTo>
                  <a:cubicBezTo>
                    <a:pt x="2072301" y="1034624"/>
                    <a:pt x="2072301" y="1031814"/>
                    <a:pt x="2072301" y="1031814"/>
                  </a:cubicBezTo>
                  <a:cubicBezTo>
                    <a:pt x="2066681" y="1009319"/>
                    <a:pt x="2049810" y="992448"/>
                    <a:pt x="2027315" y="986822"/>
                  </a:cubicBezTo>
                  <a:cubicBezTo>
                    <a:pt x="2024502" y="986822"/>
                    <a:pt x="2024502" y="984011"/>
                    <a:pt x="2024502" y="984011"/>
                  </a:cubicBezTo>
                  <a:cubicBezTo>
                    <a:pt x="2024502" y="981201"/>
                    <a:pt x="2027315" y="981201"/>
                    <a:pt x="2027315" y="981201"/>
                  </a:cubicBezTo>
                  <a:cubicBezTo>
                    <a:pt x="2049810" y="975577"/>
                    <a:pt x="2066681" y="958704"/>
                    <a:pt x="2075115" y="933399"/>
                  </a:cubicBezTo>
                  <a:close/>
                  <a:moveTo>
                    <a:pt x="1917652" y="933399"/>
                  </a:moveTo>
                  <a:cubicBezTo>
                    <a:pt x="1926086" y="958704"/>
                    <a:pt x="1942957" y="975577"/>
                    <a:pt x="1965455" y="981201"/>
                  </a:cubicBezTo>
                  <a:cubicBezTo>
                    <a:pt x="1968265" y="981201"/>
                    <a:pt x="1968265" y="984011"/>
                    <a:pt x="1968265" y="984011"/>
                  </a:cubicBezTo>
                  <a:cubicBezTo>
                    <a:pt x="1968265" y="986822"/>
                    <a:pt x="1965455" y="986822"/>
                    <a:pt x="1965455" y="986822"/>
                  </a:cubicBezTo>
                  <a:cubicBezTo>
                    <a:pt x="1942957" y="992448"/>
                    <a:pt x="1926086" y="1009319"/>
                    <a:pt x="1920463" y="1031814"/>
                  </a:cubicBezTo>
                  <a:cubicBezTo>
                    <a:pt x="1920463" y="1034624"/>
                    <a:pt x="1917652" y="1034624"/>
                    <a:pt x="1917652" y="1034624"/>
                  </a:cubicBezTo>
                  <a:cubicBezTo>
                    <a:pt x="1914839" y="1034624"/>
                    <a:pt x="1914839" y="1031814"/>
                    <a:pt x="1914839" y="1031814"/>
                  </a:cubicBezTo>
                  <a:cubicBezTo>
                    <a:pt x="1909219" y="1009319"/>
                    <a:pt x="1892345" y="992448"/>
                    <a:pt x="1869850" y="986822"/>
                  </a:cubicBezTo>
                  <a:cubicBezTo>
                    <a:pt x="1867040" y="986822"/>
                    <a:pt x="1867040" y="984011"/>
                    <a:pt x="1867040" y="984011"/>
                  </a:cubicBezTo>
                  <a:cubicBezTo>
                    <a:pt x="1867040" y="981201"/>
                    <a:pt x="1869850" y="981201"/>
                    <a:pt x="1869850" y="981201"/>
                  </a:cubicBezTo>
                  <a:cubicBezTo>
                    <a:pt x="1892345" y="975577"/>
                    <a:pt x="1909219" y="958704"/>
                    <a:pt x="1917652" y="933399"/>
                  </a:cubicBezTo>
                  <a:close/>
                  <a:moveTo>
                    <a:pt x="1763004" y="933399"/>
                  </a:moveTo>
                  <a:cubicBezTo>
                    <a:pt x="1771438" y="958704"/>
                    <a:pt x="1788309" y="975577"/>
                    <a:pt x="1810807" y="981201"/>
                  </a:cubicBezTo>
                  <a:cubicBezTo>
                    <a:pt x="1813617" y="981201"/>
                    <a:pt x="1813617" y="984011"/>
                    <a:pt x="1813617" y="984011"/>
                  </a:cubicBezTo>
                  <a:cubicBezTo>
                    <a:pt x="1813617" y="986822"/>
                    <a:pt x="1810807" y="986822"/>
                    <a:pt x="1810807" y="986822"/>
                  </a:cubicBezTo>
                  <a:cubicBezTo>
                    <a:pt x="1788309" y="992448"/>
                    <a:pt x="1771438" y="1009319"/>
                    <a:pt x="1765815" y="1031814"/>
                  </a:cubicBezTo>
                  <a:cubicBezTo>
                    <a:pt x="1765815" y="1034624"/>
                    <a:pt x="1763004" y="1034624"/>
                    <a:pt x="1763004" y="1034624"/>
                  </a:cubicBezTo>
                  <a:cubicBezTo>
                    <a:pt x="1760191" y="1034624"/>
                    <a:pt x="1760191" y="1031814"/>
                    <a:pt x="1760191" y="1031814"/>
                  </a:cubicBezTo>
                  <a:cubicBezTo>
                    <a:pt x="1754571" y="1009319"/>
                    <a:pt x="1737697" y="992448"/>
                    <a:pt x="1715202" y="986822"/>
                  </a:cubicBezTo>
                  <a:cubicBezTo>
                    <a:pt x="1712392" y="986822"/>
                    <a:pt x="1712392" y="984011"/>
                    <a:pt x="1712392" y="984011"/>
                  </a:cubicBezTo>
                  <a:cubicBezTo>
                    <a:pt x="1712392" y="981201"/>
                    <a:pt x="1715202" y="981201"/>
                    <a:pt x="1715202" y="981201"/>
                  </a:cubicBezTo>
                  <a:cubicBezTo>
                    <a:pt x="1737697" y="975577"/>
                    <a:pt x="1754571" y="958704"/>
                    <a:pt x="1763004" y="933399"/>
                  </a:cubicBezTo>
                  <a:close/>
                  <a:moveTo>
                    <a:pt x="1608353" y="933399"/>
                  </a:moveTo>
                  <a:cubicBezTo>
                    <a:pt x="1613977" y="958704"/>
                    <a:pt x="1633658" y="975577"/>
                    <a:pt x="1656156" y="981201"/>
                  </a:cubicBezTo>
                  <a:cubicBezTo>
                    <a:pt x="1658966" y="981201"/>
                    <a:pt x="1658966" y="984011"/>
                    <a:pt x="1658966" y="984011"/>
                  </a:cubicBezTo>
                  <a:cubicBezTo>
                    <a:pt x="1658966" y="986822"/>
                    <a:pt x="1656156" y="986822"/>
                    <a:pt x="1656156" y="986822"/>
                  </a:cubicBezTo>
                  <a:cubicBezTo>
                    <a:pt x="1633658" y="992448"/>
                    <a:pt x="1616787" y="1009319"/>
                    <a:pt x="1611164" y="1031814"/>
                  </a:cubicBezTo>
                  <a:cubicBezTo>
                    <a:pt x="1611164" y="1034624"/>
                    <a:pt x="1608353" y="1034624"/>
                    <a:pt x="1608353" y="1034624"/>
                  </a:cubicBezTo>
                  <a:cubicBezTo>
                    <a:pt x="1605540" y="1034624"/>
                    <a:pt x="1605540" y="1031814"/>
                    <a:pt x="1605540" y="1031814"/>
                  </a:cubicBezTo>
                  <a:cubicBezTo>
                    <a:pt x="1599920" y="1009319"/>
                    <a:pt x="1583046" y="992448"/>
                    <a:pt x="1560551" y="986822"/>
                  </a:cubicBezTo>
                  <a:cubicBezTo>
                    <a:pt x="1557741" y="986822"/>
                    <a:pt x="1557741" y="984011"/>
                    <a:pt x="1557741" y="984011"/>
                  </a:cubicBezTo>
                  <a:cubicBezTo>
                    <a:pt x="1557741" y="981201"/>
                    <a:pt x="1560551" y="981201"/>
                    <a:pt x="1560551" y="981201"/>
                  </a:cubicBezTo>
                  <a:cubicBezTo>
                    <a:pt x="1583046" y="975577"/>
                    <a:pt x="1599920" y="958704"/>
                    <a:pt x="1608353" y="933399"/>
                  </a:cubicBezTo>
                  <a:close/>
                  <a:moveTo>
                    <a:pt x="1450892" y="933399"/>
                  </a:moveTo>
                  <a:cubicBezTo>
                    <a:pt x="1459326" y="958704"/>
                    <a:pt x="1476197" y="975577"/>
                    <a:pt x="1498695" y="981201"/>
                  </a:cubicBezTo>
                  <a:cubicBezTo>
                    <a:pt x="1501505" y="981201"/>
                    <a:pt x="1501505" y="984011"/>
                    <a:pt x="1501505" y="984011"/>
                  </a:cubicBezTo>
                  <a:cubicBezTo>
                    <a:pt x="1501505" y="986822"/>
                    <a:pt x="1498695" y="986822"/>
                    <a:pt x="1498695" y="986822"/>
                  </a:cubicBezTo>
                  <a:cubicBezTo>
                    <a:pt x="1476197" y="992448"/>
                    <a:pt x="1459326" y="1009319"/>
                    <a:pt x="1453706" y="1031814"/>
                  </a:cubicBezTo>
                  <a:cubicBezTo>
                    <a:pt x="1453706" y="1034624"/>
                    <a:pt x="1450892" y="1034624"/>
                    <a:pt x="1450892" y="1034624"/>
                  </a:cubicBezTo>
                  <a:cubicBezTo>
                    <a:pt x="1448079" y="1034624"/>
                    <a:pt x="1448079" y="1031814"/>
                    <a:pt x="1448079" y="1031814"/>
                  </a:cubicBezTo>
                  <a:cubicBezTo>
                    <a:pt x="1442458" y="1009319"/>
                    <a:pt x="1425587" y="992448"/>
                    <a:pt x="1403090" y="986822"/>
                  </a:cubicBezTo>
                  <a:cubicBezTo>
                    <a:pt x="1400280" y="986822"/>
                    <a:pt x="1400280" y="984011"/>
                    <a:pt x="1400280" y="984011"/>
                  </a:cubicBezTo>
                  <a:cubicBezTo>
                    <a:pt x="1400280" y="981201"/>
                    <a:pt x="1403090" y="981201"/>
                    <a:pt x="1403090" y="981201"/>
                  </a:cubicBezTo>
                  <a:cubicBezTo>
                    <a:pt x="1425587" y="975577"/>
                    <a:pt x="1442458" y="958704"/>
                    <a:pt x="1450892" y="933399"/>
                  </a:cubicBezTo>
                  <a:close/>
                  <a:moveTo>
                    <a:pt x="1296244" y="933399"/>
                  </a:moveTo>
                  <a:cubicBezTo>
                    <a:pt x="1304678" y="958704"/>
                    <a:pt x="1321549" y="975577"/>
                    <a:pt x="1344046" y="981201"/>
                  </a:cubicBezTo>
                  <a:cubicBezTo>
                    <a:pt x="1346857" y="981201"/>
                    <a:pt x="1346857" y="984011"/>
                    <a:pt x="1346857" y="984011"/>
                  </a:cubicBezTo>
                  <a:cubicBezTo>
                    <a:pt x="1346857" y="986822"/>
                    <a:pt x="1344046" y="986822"/>
                    <a:pt x="1344046" y="986822"/>
                  </a:cubicBezTo>
                  <a:cubicBezTo>
                    <a:pt x="1321549" y="992448"/>
                    <a:pt x="1304678" y="1009319"/>
                    <a:pt x="1299058" y="1031814"/>
                  </a:cubicBezTo>
                  <a:cubicBezTo>
                    <a:pt x="1299058" y="1034624"/>
                    <a:pt x="1296244" y="1034624"/>
                    <a:pt x="1296244" y="1034624"/>
                  </a:cubicBezTo>
                  <a:cubicBezTo>
                    <a:pt x="1293431" y="1034624"/>
                    <a:pt x="1293431" y="1031814"/>
                    <a:pt x="1293431" y="1031814"/>
                  </a:cubicBezTo>
                  <a:cubicBezTo>
                    <a:pt x="1287810" y="1009319"/>
                    <a:pt x="1270939" y="992448"/>
                    <a:pt x="1248442" y="986822"/>
                  </a:cubicBezTo>
                  <a:cubicBezTo>
                    <a:pt x="1245632" y="986822"/>
                    <a:pt x="1245632" y="984011"/>
                    <a:pt x="1245632" y="984011"/>
                  </a:cubicBezTo>
                  <a:cubicBezTo>
                    <a:pt x="1245632" y="981201"/>
                    <a:pt x="1248442" y="981201"/>
                    <a:pt x="1248442" y="981201"/>
                  </a:cubicBezTo>
                  <a:cubicBezTo>
                    <a:pt x="1270939" y="975577"/>
                    <a:pt x="1287810" y="958704"/>
                    <a:pt x="1296244" y="933399"/>
                  </a:cubicBezTo>
                  <a:close/>
                  <a:moveTo>
                    <a:pt x="1141593" y="933399"/>
                  </a:moveTo>
                  <a:cubicBezTo>
                    <a:pt x="1150027" y="958704"/>
                    <a:pt x="1166898" y="975577"/>
                    <a:pt x="1189395" y="981201"/>
                  </a:cubicBezTo>
                  <a:cubicBezTo>
                    <a:pt x="1192206" y="981201"/>
                    <a:pt x="1192206" y="984011"/>
                    <a:pt x="1192206" y="984011"/>
                  </a:cubicBezTo>
                  <a:cubicBezTo>
                    <a:pt x="1192206" y="986822"/>
                    <a:pt x="1189395" y="986822"/>
                    <a:pt x="1189395" y="986822"/>
                  </a:cubicBezTo>
                  <a:cubicBezTo>
                    <a:pt x="1166898" y="992448"/>
                    <a:pt x="1150027" y="1009319"/>
                    <a:pt x="1144407" y="1031814"/>
                  </a:cubicBezTo>
                  <a:cubicBezTo>
                    <a:pt x="1144407" y="1034624"/>
                    <a:pt x="1141593" y="1034624"/>
                    <a:pt x="1141593" y="1034624"/>
                  </a:cubicBezTo>
                  <a:cubicBezTo>
                    <a:pt x="1138780" y="1034624"/>
                    <a:pt x="1138780" y="1031814"/>
                    <a:pt x="1138780" y="1031814"/>
                  </a:cubicBezTo>
                  <a:cubicBezTo>
                    <a:pt x="1133159" y="1009319"/>
                    <a:pt x="1116288" y="992448"/>
                    <a:pt x="1093791" y="986822"/>
                  </a:cubicBezTo>
                  <a:cubicBezTo>
                    <a:pt x="1090981" y="986822"/>
                    <a:pt x="1090981" y="984011"/>
                    <a:pt x="1090981" y="984011"/>
                  </a:cubicBezTo>
                  <a:cubicBezTo>
                    <a:pt x="1090981" y="981201"/>
                    <a:pt x="1093791" y="981201"/>
                    <a:pt x="1093791" y="981201"/>
                  </a:cubicBezTo>
                  <a:cubicBezTo>
                    <a:pt x="1116288" y="975577"/>
                    <a:pt x="1133159" y="958704"/>
                    <a:pt x="1141593" y="933399"/>
                  </a:cubicBezTo>
                  <a:close/>
                  <a:moveTo>
                    <a:pt x="984132" y="933399"/>
                  </a:moveTo>
                  <a:cubicBezTo>
                    <a:pt x="992566" y="958704"/>
                    <a:pt x="1009437" y="975577"/>
                    <a:pt x="1031934" y="981201"/>
                  </a:cubicBezTo>
                  <a:cubicBezTo>
                    <a:pt x="1034745" y="981201"/>
                    <a:pt x="1034745" y="984011"/>
                    <a:pt x="1034745" y="984011"/>
                  </a:cubicBezTo>
                  <a:cubicBezTo>
                    <a:pt x="1034745" y="986822"/>
                    <a:pt x="1031934" y="986822"/>
                    <a:pt x="1031934" y="986822"/>
                  </a:cubicBezTo>
                  <a:cubicBezTo>
                    <a:pt x="1009437" y="992448"/>
                    <a:pt x="992566" y="1009319"/>
                    <a:pt x="986946" y="1031814"/>
                  </a:cubicBezTo>
                  <a:cubicBezTo>
                    <a:pt x="986946" y="1034624"/>
                    <a:pt x="984132" y="1034624"/>
                    <a:pt x="984132" y="1034624"/>
                  </a:cubicBezTo>
                  <a:cubicBezTo>
                    <a:pt x="981319" y="1034624"/>
                    <a:pt x="981319" y="1031814"/>
                    <a:pt x="981319" y="1031814"/>
                  </a:cubicBezTo>
                  <a:cubicBezTo>
                    <a:pt x="975698" y="1009319"/>
                    <a:pt x="958827" y="992448"/>
                    <a:pt x="936330" y="986822"/>
                  </a:cubicBezTo>
                  <a:cubicBezTo>
                    <a:pt x="933520" y="986822"/>
                    <a:pt x="933520" y="984011"/>
                    <a:pt x="933520" y="984011"/>
                  </a:cubicBezTo>
                  <a:cubicBezTo>
                    <a:pt x="933520" y="981201"/>
                    <a:pt x="936330" y="981201"/>
                    <a:pt x="936330" y="981201"/>
                  </a:cubicBezTo>
                  <a:cubicBezTo>
                    <a:pt x="958827" y="975577"/>
                    <a:pt x="975698" y="958704"/>
                    <a:pt x="984132" y="933399"/>
                  </a:cubicBezTo>
                  <a:close/>
                  <a:moveTo>
                    <a:pt x="829484" y="933399"/>
                  </a:moveTo>
                  <a:cubicBezTo>
                    <a:pt x="837918" y="958704"/>
                    <a:pt x="854789" y="975577"/>
                    <a:pt x="877286" y="981201"/>
                  </a:cubicBezTo>
                  <a:cubicBezTo>
                    <a:pt x="880097" y="981201"/>
                    <a:pt x="880097" y="984011"/>
                    <a:pt x="880097" y="984011"/>
                  </a:cubicBezTo>
                  <a:cubicBezTo>
                    <a:pt x="880097" y="986822"/>
                    <a:pt x="877286" y="986822"/>
                    <a:pt x="877286" y="986822"/>
                  </a:cubicBezTo>
                  <a:cubicBezTo>
                    <a:pt x="854789" y="992448"/>
                    <a:pt x="837918" y="1009319"/>
                    <a:pt x="832298" y="1031814"/>
                  </a:cubicBezTo>
                  <a:cubicBezTo>
                    <a:pt x="832298" y="1034624"/>
                    <a:pt x="829484" y="1034624"/>
                    <a:pt x="829484" y="1034624"/>
                  </a:cubicBezTo>
                  <a:cubicBezTo>
                    <a:pt x="826671" y="1034624"/>
                    <a:pt x="826671" y="1031814"/>
                    <a:pt x="826671" y="1031814"/>
                  </a:cubicBezTo>
                  <a:cubicBezTo>
                    <a:pt x="821050" y="1009319"/>
                    <a:pt x="804179" y="992448"/>
                    <a:pt x="781682" y="986822"/>
                  </a:cubicBezTo>
                  <a:cubicBezTo>
                    <a:pt x="778872" y="986822"/>
                    <a:pt x="778872" y="984011"/>
                    <a:pt x="778872" y="984011"/>
                  </a:cubicBezTo>
                  <a:cubicBezTo>
                    <a:pt x="778872" y="981201"/>
                    <a:pt x="781682" y="981201"/>
                    <a:pt x="781682" y="981201"/>
                  </a:cubicBezTo>
                  <a:cubicBezTo>
                    <a:pt x="804179" y="975577"/>
                    <a:pt x="821050" y="958704"/>
                    <a:pt x="829484" y="933399"/>
                  </a:cubicBezTo>
                  <a:close/>
                  <a:moveTo>
                    <a:pt x="674833" y="933399"/>
                  </a:moveTo>
                  <a:cubicBezTo>
                    <a:pt x="683267" y="958704"/>
                    <a:pt x="700138" y="975577"/>
                    <a:pt x="722635" y="981201"/>
                  </a:cubicBezTo>
                  <a:cubicBezTo>
                    <a:pt x="725446" y="981201"/>
                    <a:pt x="725446" y="984011"/>
                    <a:pt x="725446" y="984011"/>
                  </a:cubicBezTo>
                  <a:cubicBezTo>
                    <a:pt x="725446" y="986822"/>
                    <a:pt x="722635" y="986822"/>
                    <a:pt x="722635" y="986822"/>
                  </a:cubicBezTo>
                  <a:cubicBezTo>
                    <a:pt x="700138" y="992448"/>
                    <a:pt x="683267" y="1009319"/>
                    <a:pt x="677647" y="1031814"/>
                  </a:cubicBezTo>
                  <a:cubicBezTo>
                    <a:pt x="677647" y="1034624"/>
                    <a:pt x="674833" y="1034624"/>
                    <a:pt x="674833" y="1034624"/>
                  </a:cubicBezTo>
                  <a:cubicBezTo>
                    <a:pt x="672020" y="1034624"/>
                    <a:pt x="672020" y="1031814"/>
                    <a:pt x="672020" y="1031814"/>
                  </a:cubicBezTo>
                  <a:cubicBezTo>
                    <a:pt x="666399" y="1009319"/>
                    <a:pt x="649528" y="992448"/>
                    <a:pt x="627031" y="986822"/>
                  </a:cubicBezTo>
                  <a:cubicBezTo>
                    <a:pt x="624221" y="986822"/>
                    <a:pt x="624221" y="984011"/>
                    <a:pt x="624221" y="984011"/>
                  </a:cubicBezTo>
                  <a:cubicBezTo>
                    <a:pt x="624221" y="981201"/>
                    <a:pt x="627031" y="981201"/>
                    <a:pt x="627031" y="981201"/>
                  </a:cubicBezTo>
                  <a:cubicBezTo>
                    <a:pt x="649528" y="975577"/>
                    <a:pt x="666399" y="958704"/>
                    <a:pt x="674833" y="933399"/>
                  </a:cubicBezTo>
                  <a:close/>
                  <a:moveTo>
                    <a:pt x="517372" y="933399"/>
                  </a:moveTo>
                  <a:cubicBezTo>
                    <a:pt x="525806" y="958704"/>
                    <a:pt x="542677" y="975577"/>
                    <a:pt x="565174" y="981201"/>
                  </a:cubicBezTo>
                  <a:cubicBezTo>
                    <a:pt x="567985" y="981201"/>
                    <a:pt x="567985" y="984011"/>
                    <a:pt x="567985" y="984011"/>
                  </a:cubicBezTo>
                  <a:cubicBezTo>
                    <a:pt x="567985" y="986822"/>
                    <a:pt x="565174" y="986822"/>
                    <a:pt x="565174" y="986822"/>
                  </a:cubicBezTo>
                  <a:cubicBezTo>
                    <a:pt x="542677" y="992448"/>
                    <a:pt x="525806" y="1009319"/>
                    <a:pt x="520183" y="1031814"/>
                  </a:cubicBezTo>
                  <a:cubicBezTo>
                    <a:pt x="520183" y="1034624"/>
                    <a:pt x="517372" y="1034624"/>
                    <a:pt x="517372" y="1034624"/>
                  </a:cubicBezTo>
                  <a:cubicBezTo>
                    <a:pt x="514559" y="1034624"/>
                    <a:pt x="514559" y="1031814"/>
                    <a:pt x="514559" y="1031814"/>
                  </a:cubicBezTo>
                  <a:cubicBezTo>
                    <a:pt x="508938" y="1009319"/>
                    <a:pt x="492065" y="992448"/>
                    <a:pt x="469570" y="986822"/>
                  </a:cubicBezTo>
                  <a:cubicBezTo>
                    <a:pt x="466760" y="986822"/>
                    <a:pt x="466760" y="984011"/>
                    <a:pt x="466760" y="984011"/>
                  </a:cubicBezTo>
                  <a:cubicBezTo>
                    <a:pt x="466760" y="981201"/>
                    <a:pt x="469570" y="981201"/>
                    <a:pt x="469570" y="981201"/>
                  </a:cubicBezTo>
                  <a:cubicBezTo>
                    <a:pt x="492065" y="975577"/>
                    <a:pt x="508938" y="958704"/>
                    <a:pt x="517372" y="933399"/>
                  </a:cubicBezTo>
                  <a:close/>
                  <a:moveTo>
                    <a:pt x="362724" y="933399"/>
                  </a:moveTo>
                  <a:cubicBezTo>
                    <a:pt x="371158" y="958704"/>
                    <a:pt x="388029" y="975577"/>
                    <a:pt x="410526" y="981201"/>
                  </a:cubicBezTo>
                  <a:cubicBezTo>
                    <a:pt x="413337" y="981201"/>
                    <a:pt x="413337" y="984011"/>
                    <a:pt x="413337" y="984011"/>
                  </a:cubicBezTo>
                  <a:cubicBezTo>
                    <a:pt x="413337" y="986822"/>
                    <a:pt x="410526" y="986822"/>
                    <a:pt x="410526" y="986822"/>
                  </a:cubicBezTo>
                  <a:cubicBezTo>
                    <a:pt x="388029" y="992448"/>
                    <a:pt x="371158" y="1009319"/>
                    <a:pt x="365535" y="1031814"/>
                  </a:cubicBezTo>
                  <a:cubicBezTo>
                    <a:pt x="365535" y="1034624"/>
                    <a:pt x="362724" y="1034624"/>
                    <a:pt x="362724" y="1034624"/>
                  </a:cubicBezTo>
                  <a:cubicBezTo>
                    <a:pt x="359911" y="1034624"/>
                    <a:pt x="359911" y="1031814"/>
                    <a:pt x="359911" y="1031814"/>
                  </a:cubicBezTo>
                  <a:cubicBezTo>
                    <a:pt x="354290" y="1009319"/>
                    <a:pt x="337417" y="992448"/>
                    <a:pt x="314922" y="986822"/>
                  </a:cubicBezTo>
                  <a:cubicBezTo>
                    <a:pt x="312112" y="986822"/>
                    <a:pt x="312112" y="984011"/>
                    <a:pt x="312112" y="984011"/>
                  </a:cubicBezTo>
                  <a:cubicBezTo>
                    <a:pt x="312112" y="981201"/>
                    <a:pt x="314922" y="981201"/>
                    <a:pt x="314922" y="981201"/>
                  </a:cubicBezTo>
                  <a:cubicBezTo>
                    <a:pt x="337417" y="975577"/>
                    <a:pt x="354290" y="958704"/>
                    <a:pt x="362724" y="933399"/>
                  </a:cubicBezTo>
                  <a:close/>
                  <a:moveTo>
                    <a:pt x="208073" y="933399"/>
                  </a:moveTo>
                  <a:cubicBezTo>
                    <a:pt x="216507" y="958704"/>
                    <a:pt x="233378" y="975577"/>
                    <a:pt x="255875" y="981201"/>
                  </a:cubicBezTo>
                  <a:cubicBezTo>
                    <a:pt x="258686" y="981201"/>
                    <a:pt x="258686" y="984011"/>
                    <a:pt x="258686" y="984011"/>
                  </a:cubicBezTo>
                  <a:cubicBezTo>
                    <a:pt x="258686" y="986822"/>
                    <a:pt x="255875" y="986822"/>
                    <a:pt x="255875" y="986822"/>
                  </a:cubicBezTo>
                  <a:cubicBezTo>
                    <a:pt x="233378" y="992448"/>
                    <a:pt x="216507" y="1009319"/>
                    <a:pt x="210884" y="1031814"/>
                  </a:cubicBezTo>
                  <a:cubicBezTo>
                    <a:pt x="210884" y="1034624"/>
                    <a:pt x="208073" y="1034624"/>
                    <a:pt x="208073" y="1034624"/>
                  </a:cubicBezTo>
                  <a:cubicBezTo>
                    <a:pt x="205260" y="1034624"/>
                    <a:pt x="205260" y="1031814"/>
                    <a:pt x="205260" y="1031814"/>
                  </a:cubicBezTo>
                  <a:cubicBezTo>
                    <a:pt x="199639" y="1009319"/>
                    <a:pt x="182766" y="992448"/>
                    <a:pt x="160271" y="986822"/>
                  </a:cubicBezTo>
                  <a:cubicBezTo>
                    <a:pt x="157461" y="986822"/>
                    <a:pt x="157461" y="984011"/>
                    <a:pt x="157461" y="984011"/>
                  </a:cubicBezTo>
                  <a:cubicBezTo>
                    <a:pt x="157461" y="981201"/>
                    <a:pt x="160271" y="981201"/>
                    <a:pt x="160271" y="981201"/>
                  </a:cubicBezTo>
                  <a:cubicBezTo>
                    <a:pt x="182766" y="975577"/>
                    <a:pt x="199639" y="958704"/>
                    <a:pt x="208073" y="933399"/>
                  </a:cubicBezTo>
                  <a:close/>
                  <a:moveTo>
                    <a:pt x="50612" y="933399"/>
                  </a:moveTo>
                  <a:cubicBezTo>
                    <a:pt x="59049" y="958704"/>
                    <a:pt x="75920" y="975577"/>
                    <a:pt x="98414" y="981201"/>
                  </a:cubicBezTo>
                  <a:cubicBezTo>
                    <a:pt x="101225" y="981201"/>
                    <a:pt x="101225" y="984011"/>
                    <a:pt x="101225" y="984011"/>
                  </a:cubicBezTo>
                  <a:cubicBezTo>
                    <a:pt x="101225" y="986822"/>
                    <a:pt x="98414" y="986822"/>
                    <a:pt x="98414" y="986822"/>
                  </a:cubicBezTo>
                  <a:cubicBezTo>
                    <a:pt x="75920" y="992448"/>
                    <a:pt x="59049" y="1009319"/>
                    <a:pt x="53426" y="1031814"/>
                  </a:cubicBezTo>
                  <a:cubicBezTo>
                    <a:pt x="53426" y="1034624"/>
                    <a:pt x="50612" y="1034624"/>
                    <a:pt x="50612" y="1034624"/>
                  </a:cubicBezTo>
                  <a:cubicBezTo>
                    <a:pt x="47802" y="1034624"/>
                    <a:pt x="47802" y="1031814"/>
                    <a:pt x="47802" y="1031814"/>
                  </a:cubicBezTo>
                  <a:cubicBezTo>
                    <a:pt x="42178" y="1009319"/>
                    <a:pt x="25307" y="992448"/>
                    <a:pt x="2813" y="986822"/>
                  </a:cubicBezTo>
                  <a:cubicBezTo>
                    <a:pt x="0" y="986822"/>
                    <a:pt x="0" y="984011"/>
                    <a:pt x="0" y="984011"/>
                  </a:cubicBezTo>
                  <a:cubicBezTo>
                    <a:pt x="0" y="981201"/>
                    <a:pt x="2813" y="981201"/>
                    <a:pt x="2813" y="981201"/>
                  </a:cubicBezTo>
                  <a:cubicBezTo>
                    <a:pt x="25307" y="975577"/>
                    <a:pt x="42178" y="958704"/>
                    <a:pt x="50612" y="933399"/>
                  </a:cubicBezTo>
                  <a:close/>
                  <a:moveTo>
                    <a:pt x="5184973" y="778748"/>
                  </a:moveTo>
                  <a:cubicBezTo>
                    <a:pt x="5193410" y="801242"/>
                    <a:pt x="5210281" y="818113"/>
                    <a:pt x="5232776" y="826550"/>
                  </a:cubicBezTo>
                  <a:cubicBezTo>
                    <a:pt x="5235586" y="826550"/>
                    <a:pt x="5235586" y="829360"/>
                    <a:pt x="5235586" y="829360"/>
                  </a:cubicBezTo>
                  <a:cubicBezTo>
                    <a:pt x="5235586" y="832171"/>
                    <a:pt x="5232776" y="832171"/>
                    <a:pt x="5232776" y="832171"/>
                  </a:cubicBezTo>
                  <a:cubicBezTo>
                    <a:pt x="5210281" y="837797"/>
                    <a:pt x="5193410" y="854668"/>
                    <a:pt x="5187787" y="877163"/>
                  </a:cubicBezTo>
                  <a:cubicBezTo>
                    <a:pt x="5187787" y="879973"/>
                    <a:pt x="5184973" y="879973"/>
                    <a:pt x="5184973" y="879973"/>
                  </a:cubicBezTo>
                  <a:cubicBezTo>
                    <a:pt x="5182163" y="879973"/>
                    <a:pt x="5182163" y="877163"/>
                    <a:pt x="5182163" y="877163"/>
                  </a:cubicBezTo>
                  <a:cubicBezTo>
                    <a:pt x="5176540" y="854668"/>
                    <a:pt x="5159669" y="837797"/>
                    <a:pt x="5137174" y="832171"/>
                  </a:cubicBezTo>
                  <a:cubicBezTo>
                    <a:pt x="5134361" y="832171"/>
                    <a:pt x="5134361" y="829360"/>
                    <a:pt x="5134361" y="829360"/>
                  </a:cubicBezTo>
                  <a:cubicBezTo>
                    <a:pt x="5134361" y="826550"/>
                    <a:pt x="5137174" y="826550"/>
                    <a:pt x="5137174" y="826550"/>
                  </a:cubicBezTo>
                  <a:cubicBezTo>
                    <a:pt x="5159669" y="820926"/>
                    <a:pt x="5176540" y="804053"/>
                    <a:pt x="5184973" y="778748"/>
                  </a:cubicBezTo>
                  <a:close/>
                  <a:moveTo>
                    <a:pt x="5030325" y="778748"/>
                  </a:moveTo>
                  <a:cubicBezTo>
                    <a:pt x="5035949" y="801242"/>
                    <a:pt x="5055630" y="818113"/>
                    <a:pt x="5078128" y="826550"/>
                  </a:cubicBezTo>
                  <a:cubicBezTo>
                    <a:pt x="5080938" y="826550"/>
                    <a:pt x="5080938" y="829360"/>
                    <a:pt x="5080938" y="829360"/>
                  </a:cubicBezTo>
                  <a:cubicBezTo>
                    <a:pt x="5080938" y="832171"/>
                    <a:pt x="5078128" y="832171"/>
                    <a:pt x="5078128" y="832171"/>
                  </a:cubicBezTo>
                  <a:cubicBezTo>
                    <a:pt x="5055630" y="837797"/>
                    <a:pt x="5038759" y="854668"/>
                    <a:pt x="5033136" y="877163"/>
                  </a:cubicBezTo>
                  <a:cubicBezTo>
                    <a:pt x="5033136" y="879973"/>
                    <a:pt x="5030325" y="879973"/>
                    <a:pt x="5030325" y="879973"/>
                  </a:cubicBezTo>
                  <a:cubicBezTo>
                    <a:pt x="5027512" y="879973"/>
                    <a:pt x="5027512" y="877163"/>
                    <a:pt x="5027512" y="877163"/>
                  </a:cubicBezTo>
                  <a:cubicBezTo>
                    <a:pt x="5021892" y="854668"/>
                    <a:pt x="5005018" y="837797"/>
                    <a:pt x="4982523" y="832171"/>
                  </a:cubicBezTo>
                  <a:cubicBezTo>
                    <a:pt x="4979713" y="832171"/>
                    <a:pt x="4979713" y="829360"/>
                    <a:pt x="4979713" y="829360"/>
                  </a:cubicBezTo>
                  <a:cubicBezTo>
                    <a:pt x="4979713" y="826550"/>
                    <a:pt x="4982523" y="826550"/>
                    <a:pt x="4982523" y="826550"/>
                  </a:cubicBezTo>
                  <a:cubicBezTo>
                    <a:pt x="5005018" y="820926"/>
                    <a:pt x="5021892" y="804053"/>
                    <a:pt x="5030325" y="778748"/>
                  </a:cubicBezTo>
                  <a:close/>
                  <a:moveTo>
                    <a:pt x="4872861" y="778748"/>
                  </a:moveTo>
                  <a:cubicBezTo>
                    <a:pt x="4881298" y="801242"/>
                    <a:pt x="4898166" y="818113"/>
                    <a:pt x="4920664" y="826550"/>
                  </a:cubicBezTo>
                  <a:cubicBezTo>
                    <a:pt x="4923474" y="826550"/>
                    <a:pt x="4923474" y="829360"/>
                    <a:pt x="4923474" y="829360"/>
                  </a:cubicBezTo>
                  <a:cubicBezTo>
                    <a:pt x="4923474" y="832171"/>
                    <a:pt x="4920664" y="832171"/>
                    <a:pt x="4920664" y="832171"/>
                  </a:cubicBezTo>
                  <a:cubicBezTo>
                    <a:pt x="4898166" y="837797"/>
                    <a:pt x="4881298" y="854668"/>
                    <a:pt x="4875675" y="877163"/>
                  </a:cubicBezTo>
                  <a:cubicBezTo>
                    <a:pt x="4875675" y="879973"/>
                    <a:pt x="4872861" y="879973"/>
                    <a:pt x="4872861" y="879973"/>
                  </a:cubicBezTo>
                  <a:cubicBezTo>
                    <a:pt x="4870048" y="879973"/>
                    <a:pt x="4870048" y="877163"/>
                    <a:pt x="4870048" y="877163"/>
                  </a:cubicBezTo>
                  <a:cubicBezTo>
                    <a:pt x="4864428" y="854668"/>
                    <a:pt x="4847557" y="837797"/>
                    <a:pt x="4825062" y="832171"/>
                  </a:cubicBezTo>
                  <a:cubicBezTo>
                    <a:pt x="4822249" y="832171"/>
                    <a:pt x="4822249" y="829360"/>
                    <a:pt x="4822249" y="829360"/>
                  </a:cubicBezTo>
                  <a:cubicBezTo>
                    <a:pt x="4822249" y="826550"/>
                    <a:pt x="4825062" y="826550"/>
                    <a:pt x="4825062" y="826550"/>
                  </a:cubicBezTo>
                  <a:cubicBezTo>
                    <a:pt x="4847557" y="820926"/>
                    <a:pt x="4864428" y="804053"/>
                    <a:pt x="4872861" y="778748"/>
                  </a:cubicBezTo>
                  <a:close/>
                  <a:moveTo>
                    <a:pt x="4718213" y="778748"/>
                  </a:moveTo>
                  <a:cubicBezTo>
                    <a:pt x="4726650" y="801242"/>
                    <a:pt x="4743518" y="818113"/>
                    <a:pt x="4766016" y="826550"/>
                  </a:cubicBezTo>
                  <a:cubicBezTo>
                    <a:pt x="4768826" y="826550"/>
                    <a:pt x="4768826" y="829360"/>
                    <a:pt x="4768826" y="829360"/>
                  </a:cubicBezTo>
                  <a:cubicBezTo>
                    <a:pt x="4768826" y="832171"/>
                    <a:pt x="4766016" y="832171"/>
                    <a:pt x="4766016" y="832171"/>
                  </a:cubicBezTo>
                  <a:cubicBezTo>
                    <a:pt x="4743518" y="837797"/>
                    <a:pt x="4726650" y="854668"/>
                    <a:pt x="4721027" y="877163"/>
                  </a:cubicBezTo>
                  <a:cubicBezTo>
                    <a:pt x="4721027" y="879973"/>
                    <a:pt x="4718213" y="879973"/>
                    <a:pt x="4718213" y="879973"/>
                  </a:cubicBezTo>
                  <a:cubicBezTo>
                    <a:pt x="4715400" y="879973"/>
                    <a:pt x="4715400" y="877163"/>
                    <a:pt x="4715400" y="877163"/>
                  </a:cubicBezTo>
                  <a:cubicBezTo>
                    <a:pt x="4709780" y="854668"/>
                    <a:pt x="4692909" y="837797"/>
                    <a:pt x="4670414" y="832171"/>
                  </a:cubicBezTo>
                  <a:cubicBezTo>
                    <a:pt x="4667601" y="832171"/>
                    <a:pt x="4667601" y="829360"/>
                    <a:pt x="4667601" y="829360"/>
                  </a:cubicBezTo>
                  <a:cubicBezTo>
                    <a:pt x="4667601" y="826550"/>
                    <a:pt x="4670414" y="826550"/>
                    <a:pt x="4670414" y="826550"/>
                  </a:cubicBezTo>
                  <a:cubicBezTo>
                    <a:pt x="4692909" y="820926"/>
                    <a:pt x="4709780" y="804053"/>
                    <a:pt x="4718213" y="778748"/>
                  </a:cubicBezTo>
                  <a:close/>
                  <a:moveTo>
                    <a:pt x="4563563" y="778748"/>
                  </a:moveTo>
                  <a:cubicBezTo>
                    <a:pt x="4571999" y="801242"/>
                    <a:pt x="4588867" y="818113"/>
                    <a:pt x="4611365" y="826550"/>
                  </a:cubicBezTo>
                  <a:cubicBezTo>
                    <a:pt x="4614175" y="826550"/>
                    <a:pt x="4614175" y="829360"/>
                    <a:pt x="4614175" y="829360"/>
                  </a:cubicBezTo>
                  <a:cubicBezTo>
                    <a:pt x="4614175" y="832171"/>
                    <a:pt x="4611365" y="832171"/>
                    <a:pt x="4611365" y="832171"/>
                  </a:cubicBezTo>
                  <a:cubicBezTo>
                    <a:pt x="4588867" y="837797"/>
                    <a:pt x="4571999" y="854668"/>
                    <a:pt x="4566376" y="877163"/>
                  </a:cubicBezTo>
                  <a:cubicBezTo>
                    <a:pt x="4566376" y="879973"/>
                    <a:pt x="4563563" y="879973"/>
                    <a:pt x="4563563" y="879973"/>
                  </a:cubicBezTo>
                  <a:cubicBezTo>
                    <a:pt x="4560749" y="879973"/>
                    <a:pt x="4560749" y="877163"/>
                    <a:pt x="4560749" y="877163"/>
                  </a:cubicBezTo>
                  <a:cubicBezTo>
                    <a:pt x="4555129" y="854668"/>
                    <a:pt x="4538258" y="837797"/>
                    <a:pt x="4515763" y="832171"/>
                  </a:cubicBezTo>
                  <a:cubicBezTo>
                    <a:pt x="4512950" y="832171"/>
                    <a:pt x="4512950" y="829360"/>
                    <a:pt x="4512950" y="829360"/>
                  </a:cubicBezTo>
                  <a:cubicBezTo>
                    <a:pt x="4512950" y="826550"/>
                    <a:pt x="4515763" y="826550"/>
                    <a:pt x="4515763" y="826550"/>
                  </a:cubicBezTo>
                  <a:cubicBezTo>
                    <a:pt x="4538258" y="820926"/>
                    <a:pt x="4555129" y="804053"/>
                    <a:pt x="4563563" y="778748"/>
                  </a:cubicBezTo>
                  <a:close/>
                  <a:moveTo>
                    <a:pt x="4406104" y="778748"/>
                  </a:moveTo>
                  <a:cubicBezTo>
                    <a:pt x="4414538" y="801242"/>
                    <a:pt x="4431409" y="818113"/>
                    <a:pt x="4453907" y="826550"/>
                  </a:cubicBezTo>
                  <a:cubicBezTo>
                    <a:pt x="4456717" y="826550"/>
                    <a:pt x="4456717" y="829360"/>
                    <a:pt x="4456717" y="829360"/>
                  </a:cubicBezTo>
                  <a:cubicBezTo>
                    <a:pt x="4456717" y="832171"/>
                    <a:pt x="4453907" y="832171"/>
                    <a:pt x="4453907" y="832171"/>
                  </a:cubicBezTo>
                  <a:cubicBezTo>
                    <a:pt x="4431409" y="837797"/>
                    <a:pt x="4414538" y="854668"/>
                    <a:pt x="4408915" y="877163"/>
                  </a:cubicBezTo>
                  <a:cubicBezTo>
                    <a:pt x="4408915" y="879973"/>
                    <a:pt x="4406104" y="879973"/>
                    <a:pt x="4406104" y="879973"/>
                  </a:cubicBezTo>
                  <a:cubicBezTo>
                    <a:pt x="4403291" y="879973"/>
                    <a:pt x="4403291" y="877163"/>
                    <a:pt x="4403291" y="877163"/>
                  </a:cubicBezTo>
                  <a:cubicBezTo>
                    <a:pt x="4397671" y="854668"/>
                    <a:pt x="4380797" y="837797"/>
                    <a:pt x="4358302" y="832171"/>
                  </a:cubicBezTo>
                  <a:cubicBezTo>
                    <a:pt x="4355492" y="832171"/>
                    <a:pt x="4355492" y="829360"/>
                    <a:pt x="4355492" y="829360"/>
                  </a:cubicBezTo>
                  <a:cubicBezTo>
                    <a:pt x="4355492" y="826550"/>
                    <a:pt x="4358302" y="826550"/>
                    <a:pt x="4358302" y="826550"/>
                  </a:cubicBezTo>
                  <a:cubicBezTo>
                    <a:pt x="4380797" y="820926"/>
                    <a:pt x="4397671" y="804053"/>
                    <a:pt x="4406104" y="778748"/>
                  </a:cubicBezTo>
                  <a:close/>
                  <a:moveTo>
                    <a:pt x="4251453" y="778748"/>
                  </a:moveTo>
                  <a:cubicBezTo>
                    <a:pt x="4259887" y="801242"/>
                    <a:pt x="4276758" y="818113"/>
                    <a:pt x="4299256" y="826550"/>
                  </a:cubicBezTo>
                  <a:cubicBezTo>
                    <a:pt x="4302066" y="826550"/>
                    <a:pt x="4302066" y="829360"/>
                    <a:pt x="4302066" y="829360"/>
                  </a:cubicBezTo>
                  <a:cubicBezTo>
                    <a:pt x="4302066" y="832171"/>
                    <a:pt x="4299256" y="832171"/>
                    <a:pt x="4299256" y="832171"/>
                  </a:cubicBezTo>
                  <a:cubicBezTo>
                    <a:pt x="4276758" y="837797"/>
                    <a:pt x="4259887" y="854668"/>
                    <a:pt x="4254264" y="877163"/>
                  </a:cubicBezTo>
                  <a:cubicBezTo>
                    <a:pt x="4254264" y="879973"/>
                    <a:pt x="4251453" y="879973"/>
                    <a:pt x="4251453" y="879973"/>
                  </a:cubicBezTo>
                  <a:cubicBezTo>
                    <a:pt x="4248640" y="879973"/>
                    <a:pt x="4248640" y="877163"/>
                    <a:pt x="4248640" y="877163"/>
                  </a:cubicBezTo>
                  <a:cubicBezTo>
                    <a:pt x="4243020" y="854668"/>
                    <a:pt x="4226146" y="837797"/>
                    <a:pt x="4203651" y="832171"/>
                  </a:cubicBezTo>
                  <a:cubicBezTo>
                    <a:pt x="4200841" y="832171"/>
                    <a:pt x="4200841" y="829360"/>
                    <a:pt x="4200841" y="829360"/>
                  </a:cubicBezTo>
                  <a:cubicBezTo>
                    <a:pt x="4200841" y="826550"/>
                    <a:pt x="4203651" y="826550"/>
                    <a:pt x="4203651" y="826550"/>
                  </a:cubicBezTo>
                  <a:cubicBezTo>
                    <a:pt x="4226146" y="820926"/>
                    <a:pt x="4243020" y="804053"/>
                    <a:pt x="4251453" y="778748"/>
                  </a:cubicBezTo>
                  <a:close/>
                  <a:moveTo>
                    <a:pt x="4096805" y="778748"/>
                  </a:moveTo>
                  <a:cubicBezTo>
                    <a:pt x="4105239" y="801242"/>
                    <a:pt x="4122110" y="818113"/>
                    <a:pt x="4144608" y="826550"/>
                  </a:cubicBezTo>
                  <a:cubicBezTo>
                    <a:pt x="4147418" y="826550"/>
                    <a:pt x="4147418" y="829360"/>
                    <a:pt x="4147418" y="829360"/>
                  </a:cubicBezTo>
                  <a:cubicBezTo>
                    <a:pt x="4147418" y="832171"/>
                    <a:pt x="4144608" y="832171"/>
                    <a:pt x="4144608" y="832171"/>
                  </a:cubicBezTo>
                  <a:cubicBezTo>
                    <a:pt x="4122110" y="837797"/>
                    <a:pt x="4105239" y="854668"/>
                    <a:pt x="4099616" y="877163"/>
                  </a:cubicBezTo>
                  <a:cubicBezTo>
                    <a:pt x="4099616" y="879973"/>
                    <a:pt x="4096805" y="879973"/>
                    <a:pt x="4096805" y="879973"/>
                  </a:cubicBezTo>
                  <a:cubicBezTo>
                    <a:pt x="4093992" y="879973"/>
                    <a:pt x="4093992" y="877163"/>
                    <a:pt x="4093992" y="877163"/>
                  </a:cubicBezTo>
                  <a:cubicBezTo>
                    <a:pt x="4088372" y="854668"/>
                    <a:pt x="4071498" y="837797"/>
                    <a:pt x="4049003" y="832171"/>
                  </a:cubicBezTo>
                  <a:cubicBezTo>
                    <a:pt x="4046193" y="832171"/>
                    <a:pt x="4046193" y="829360"/>
                    <a:pt x="4046193" y="829360"/>
                  </a:cubicBezTo>
                  <a:cubicBezTo>
                    <a:pt x="4046193" y="826550"/>
                    <a:pt x="4049003" y="826550"/>
                    <a:pt x="4049003" y="826550"/>
                  </a:cubicBezTo>
                  <a:cubicBezTo>
                    <a:pt x="4071498" y="820926"/>
                    <a:pt x="4088372" y="804053"/>
                    <a:pt x="4096805" y="778748"/>
                  </a:cubicBezTo>
                  <a:close/>
                  <a:moveTo>
                    <a:pt x="3939345" y="778748"/>
                  </a:moveTo>
                  <a:cubicBezTo>
                    <a:pt x="3947781" y="801242"/>
                    <a:pt x="3964649" y="818113"/>
                    <a:pt x="3987147" y="826550"/>
                  </a:cubicBezTo>
                  <a:cubicBezTo>
                    <a:pt x="3989957" y="826550"/>
                    <a:pt x="3989957" y="829360"/>
                    <a:pt x="3989957" y="829360"/>
                  </a:cubicBezTo>
                  <a:cubicBezTo>
                    <a:pt x="3989957" y="832171"/>
                    <a:pt x="3987147" y="832171"/>
                    <a:pt x="3987147" y="832171"/>
                  </a:cubicBezTo>
                  <a:cubicBezTo>
                    <a:pt x="3964649" y="837797"/>
                    <a:pt x="3947781" y="854668"/>
                    <a:pt x="3942155" y="877163"/>
                  </a:cubicBezTo>
                  <a:cubicBezTo>
                    <a:pt x="3942155" y="879973"/>
                    <a:pt x="3939345" y="879973"/>
                    <a:pt x="3939345" y="879973"/>
                  </a:cubicBezTo>
                  <a:cubicBezTo>
                    <a:pt x="3936531" y="879973"/>
                    <a:pt x="3936531" y="877163"/>
                    <a:pt x="3936531" y="877163"/>
                  </a:cubicBezTo>
                  <a:cubicBezTo>
                    <a:pt x="3930911" y="854668"/>
                    <a:pt x="3914037" y="837797"/>
                    <a:pt x="3891545" y="832171"/>
                  </a:cubicBezTo>
                  <a:cubicBezTo>
                    <a:pt x="3888732" y="832171"/>
                    <a:pt x="3888732" y="829360"/>
                    <a:pt x="3888732" y="829360"/>
                  </a:cubicBezTo>
                  <a:cubicBezTo>
                    <a:pt x="3888732" y="826550"/>
                    <a:pt x="3891545" y="826550"/>
                    <a:pt x="3891545" y="826550"/>
                  </a:cubicBezTo>
                  <a:cubicBezTo>
                    <a:pt x="3914037" y="820926"/>
                    <a:pt x="3930911" y="804053"/>
                    <a:pt x="3939345" y="778748"/>
                  </a:cubicBezTo>
                  <a:close/>
                  <a:moveTo>
                    <a:pt x="3784693" y="778748"/>
                  </a:moveTo>
                  <a:cubicBezTo>
                    <a:pt x="3793130" y="801242"/>
                    <a:pt x="3809998" y="818113"/>
                    <a:pt x="3832496" y="826550"/>
                  </a:cubicBezTo>
                  <a:cubicBezTo>
                    <a:pt x="3835306" y="826550"/>
                    <a:pt x="3835306" y="829360"/>
                    <a:pt x="3835306" y="829360"/>
                  </a:cubicBezTo>
                  <a:cubicBezTo>
                    <a:pt x="3835306" y="832171"/>
                    <a:pt x="3832496" y="832171"/>
                    <a:pt x="3832496" y="832171"/>
                  </a:cubicBezTo>
                  <a:cubicBezTo>
                    <a:pt x="3809998" y="837797"/>
                    <a:pt x="3793130" y="854668"/>
                    <a:pt x="3787504" y="877163"/>
                  </a:cubicBezTo>
                  <a:cubicBezTo>
                    <a:pt x="3787504" y="879973"/>
                    <a:pt x="3784693" y="879973"/>
                    <a:pt x="3784693" y="879973"/>
                  </a:cubicBezTo>
                  <a:cubicBezTo>
                    <a:pt x="3781880" y="879973"/>
                    <a:pt x="3781880" y="877163"/>
                    <a:pt x="3781880" y="877163"/>
                  </a:cubicBezTo>
                  <a:cubicBezTo>
                    <a:pt x="3776260" y="854668"/>
                    <a:pt x="3759386" y="837797"/>
                    <a:pt x="3736894" y="832171"/>
                  </a:cubicBezTo>
                  <a:cubicBezTo>
                    <a:pt x="3734081" y="832171"/>
                    <a:pt x="3734081" y="829360"/>
                    <a:pt x="3734081" y="829360"/>
                  </a:cubicBezTo>
                  <a:cubicBezTo>
                    <a:pt x="3734081" y="826550"/>
                    <a:pt x="3736894" y="826550"/>
                    <a:pt x="3736894" y="826550"/>
                  </a:cubicBezTo>
                  <a:cubicBezTo>
                    <a:pt x="3759386" y="820926"/>
                    <a:pt x="3776260" y="804053"/>
                    <a:pt x="3784693" y="778748"/>
                  </a:cubicBezTo>
                  <a:close/>
                  <a:moveTo>
                    <a:pt x="3630045" y="778748"/>
                  </a:moveTo>
                  <a:cubicBezTo>
                    <a:pt x="3638482" y="801242"/>
                    <a:pt x="3655350" y="818113"/>
                    <a:pt x="3677848" y="826550"/>
                  </a:cubicBezTo>
                  <a:cubicBezTo>
                    <a:pt x="3680658" y="826550"/>
                    <a:pt x="3680658" y="829360"/>
                    <a:pt x="3680658" y="829360"/>
                  </a:cubicBezTo>
                  <a:cubicBezTo>
                    <a:pt x="3680658" y="832171"/>
                    <a:pt x="3677848" y="832171"/>
                    <a:pt x="3677848" y="832171"/>
                  </a:cubicBezTo>
                  <a:cubicBezTo>
                    <a:pt x="3655350" y="837797"/>
                    <a:pt x="3638482" y="854668"/>
                    <a:pt x="3632856" y="877163"/>
                  </a:cubicBezTo>
                  <a:cubicBezTo>
                    <a:pt x="3632856" y="879973"/>
                    <a:pt x="3630045" y="879973"/>
                    <a:pt x="3630045" y="879973"/>
                  </a:cubicBezTo>
                  <a:cubicBezTo>
                    <a:pt x="3627232" y="879973"/>
                    <a:pt x="3627232" y="877163"/>
                    <a:pt x="3627232" y="877163"/>
                  </a:cubicBezTo>
                  <a:cubicBezTo>
                    <a:pt x="3621612" y="854668"/>
                    <a:pt x="3604738" y="837797"/>
                    <a:pt x="3582246" y="832171"/>
                  </a:cubicBezTo>
                  <a:cubicBezTo>
                    <a:pt x="3579433" y="832171"/>
                    <a:pt x="3579433" y="829360"/>
                    <a:pt x="3579433" y="829360"/>
                  </a:cubicBezTo>
                  <a:cubicBezTo>
                    <a:pt x="3579433" y="826550"/>
                    <a:pt x="3582246" y="826550"/>
                    <a:pt x="3582246" y="826550"/>
                  </a:cubicBezTo>
                  <a:cubicBezTo>
                    <a:pt x="3604738" y="820926"/>
                    <a:pt x="3621612" y="804053"/>
                    <a:pt x="3630045" y="778748"/>
                  </a:cubicBezTo>
                  <a:close/>
                  <a:moveTo>
                    <a:pt x="3472581" y="778748"/>
                  </a:moveTo>
                  <a:cubicBezTo>
                    <a:pt x="3481018" y="801242"/>
                    <a:pt x="3500700" y="818113"/>
                    <a:pt x="3520384" y="826550"/>
                  </a:cubicBezTo>
                  <a:cubicBezTo>
                    <a:pt x="3523194" y="826550"/>
                    <a:pt x="3523194" y="829360"/>
                    <a:pt x="3523194" y="829360"/>
                  </a:cubicBezTo>
                  <a:cubicBezTo>
                    <a:pt x="3523194" y="832171"/>
                    <a:pt x="3520384" y="832171"/>
                    <a:pt x="3520384" y="832171"/>
                  </a:cubicBezTo>
                  <a:cubicBezTo>
                    <a:pt x="3497889" y="837797"/>
                    <a:pt x="3481018" y="854668"/>
                    <a:pt x="3475395" y="877163"/>
                  </a:cubicBezTo>
                  <a:cubicBezTo>
                    <a:pt x="3475395" y="879973"/>
                    <a:pt x="3472581" y="879973"/>
                    <a:pt x="3472581" y="879973"/>
                  </a:cubicBezTo>
                  <a:cubicBezTo>
                    <a:pt x="3469771" y="879973"/>
                    <a:pt x="3469771" y="877163"/>
                    <a:pt x="3469771" y="877163"/>
                  </a:cubicBezTo>
                  <a:cubicBezTo>
                    <a:pt x="3464148" y="854668"/>
                    <a:pt x="3447277" y="837797"/>
                    <a:pt x="3424782" y="832171"/>
                  </a:cubicBezTo>
                  <a:cubicBezTo>
                    <a:pt x="3421969" y="832171"/>
                    <a:pt x="3421969" y="829360"/>
                    <a:pt x="3421969" y="829360"/>
                  </a:cubicBezTo>
                  <a:cubicBezTo>
                    <a:pt x="3421969" y="826550"/>
                    <a:pt x="3424782" y="826550"/>
                    <a:pt x="3424782" y="826550"/>
                  </a:cubicBezTo>
                  <a:cubicBezTo>
                    <a:pt x="3447277" y="820926"/>
                    <a:pt x="3464148" y="804053"/>
                    <a:pt x="3472581" y="778748"/>
                  </a:cubicBezTo>
                  <a:close/>
                  <a:moveTo>
                    <a:pt x="3317933" y="778748"/>
                  </a:moveTo>
                  <a:cubicBezTo>
                    <a:pt x="3326370" y="801242"/>
                    <a:pt x="3343241" y="818113"/>
                    <a:pt x="3365736" y="826550"/>
                  </a:cubicBezTo>
                  <a:cubicBezTo>
                    <a:pt x="3368546" y="826550"/>
                    <a:pt x="3368546" y="829360"/>
                    <a:pt x="3368546" y="829360"/>
                  </a:cubicBezTo>
                  <a:cubicBezTo>
                    <a:pt x="3368546" y="832171"/>
                    <a:pt x="3365736" y="832171"/>
                    <a:pt x="3365736" y="832171"/>
                  </a:cubicBezTo>
                  <a:cubicBezTo>
                    <a:pt x="3343241" y="837797"/>
                    <a:pt x="3326370" y="854668"/>
                    <a:pt x="3320747" y="877163"/>
                  </a:cubicBezTo>
                  <a:cubicBezTo>
                    <a:pt x="3320747" y="879973"/>
                    <a:pt x="3317933" y="879973"/>
                    <a:pt x="3317933" y="879973"/>
                  </a:cubicBezTo>
                  <a:cubicBezTo>
                    <a:pt x="3315123" y="879973"/>
                    <a:pt x="3315123" y="877163"/>
                    <a:pt x="3315123" y="877163"/>
                  </a:cubicBezTo>
                  <a:cubicBezTo>
                    <a:pt x="3309500" y="854668"/>
                    <a:pt x="3292629" y="837797"/>
                    <a:pt x="3270134" y="832171"/>
                  </a:cubicBezTo>
                  <a:cubicBezTo>
                    <a:pt x="3267321" y="832171"/>
                    <a:pt x="3267321" y="829360"/>
                    <a:pt x="3267321" y="829360"/>
                  </a:cubicBezTo>
                  <a:cubicBezTo>
                    <a:pt x="3267321" y="826550"/>
                    <a:pt x="3270134" y="826550"/>
                    <a:pt x="3270134" y="826550"/>
                  </a:cubicBezTo>
                  <a:cubicBezTo>
                    <a:pt x="3292629" y="820926"/>
                    <a:pt x="3309500" y="804053"/>
                    <a:pt x="3317933" y="778748"/>
                  </a:cubicBezTo>
                  <a:close/>
                  <a:moveTo>
                    <a:pt x="3163283" y="778748"/>
                  </a:moveTo>
                  <a:cubicBezTo>
                    <a:pt x="3171719" y="801242"/>
                    <a:pt x="3188590" y="818113"/>
                    <a:pt x="3211085" y="826550"/>
                  </a:cubicBezTo>
                  <a:cubicBezTo>
                    <a:pt x="3213895" y="826550"/>
                    <a:pt x="3213895" y="829360"/>
                    <a:pt x="3213895" y="829360"/>
                  </a:cubicBezTo>
                  <a:cubicBezTo>
                    <a:pt x="3213895" y="832171"/>
                    <a:pt x="3211085" y="832171"/>
                    <a:pt x="3211085" y="832171"/>
                  </a:cubicBezTo>
                  <a:cubicBezTo>
                    <a:pt x="3188590" y="837797"/>
                    <a:pt x="3171719" y="854668"/>
                    <a:pt x="3166096" y="877163"/>
                  </a:cubicBezTo>
                  <a:cubicBezTo>
                    <a:pt x="3166096" y="879973"/>
                    <a:pt x="3163283" y="879973"/>
                    <a:pt x="3163283" y="879973"/>
                  </a:cubicBezTo>
                  <a:cubicBezTo>
                    <a:pt x="3160472" y="879973"/>
                    <a:pt x="3160472" y="877163"/>
                    <a:pt x="3160472" y="877163"/>
                  </a:cubicBezTo>
                  <a:cubicBezTo>
                    <a:pt x="3154849" y="854668"/>
                    <a:pt x="3137978" y="837797"/>
                    <a:pt x="3115483" y="832171"/>
                  </a:cubicBezTo>
                  <a:cubicBezTo>
                    <a:pt x="3112670" y="832171"/>
                    <a:pt x="3112670" y="829360"/>
                    <a:pt x="3112670" y="829360"/>
                  </a:cubicBezTo>
                  <a:cubicBezTo>
                    <a:pt x="3112670" y="826550"/>
                    <a:pt x="3115483" y="826550"/>
                    <a:pt x="3115483" y="826550"/>
                  </a:cubicBezTo>
                  <a:cubicBezTo>
                    <a:pt x="3137978" y="820926"/>
                    <a:pt x="3154849" y="804053"/>
                    <a:pt x="3163283" y="778748"/>
                  </a:cubicBezTo>
                  <a:close/>
                  <a:moveTo>
                    <a:pt x="3005823" y="778748"/>
                  </a:moveTo>
                  <a:cubicBezTo>
                    <a:pt x="3014257" y="801242"/>
                    <a:pt x="3033942" y="818113"/>
                    <a:pt x="3053626" y="826550"/>
                  </a:cubicBezTo>
                  <a:cubicBezTo>
                    <a:pt x="3056436" y="826550"/>
                    <a:pt x="3056436" y="829360"/>
                    <a:pt x="3056436" y="829360"/>
                  </a:cubicBezTo>
                  <a:cubicBezTo>
                    <a:pt x="3056436" y="832171"/>
                    <a:pt x="3053626" y="832171"/>
                    <a:pt x="3053626" y="832171"/>
                  </a:cubicBezTo>
                  <a:cubicBezTo>
                    <a:pt x="3031128" y="837797"/>
                    <a:pt x="3014257" y="854668"/>
                    <a:pt x="3008634" y="877163"/>
                  </a:cubicBezTo>
                  <a:cubicBezTo>
                    <a:pt x="3008634" y="879973"/>
                    <a:pt x="3005823" y="879973"/>
                    <a:pt x="3005823" y="879973"/>
                  </a:cubicBezTo>
                  <a:cubicBezTo>
                    <a:pt x="3003010" y="879973"/>
                    <a:pt x="3003010" y="877163"/>
                    <a:pt x="3003010" y="877163"/>
                  </a:cubicBezTo>
                  <a:cubicBezTo>
                    <a:pt x="2997390" y="854668"/>
                    <a:pt x="2980516" y="837797"/>
                    <a:pt x="2958021" y="832171"/>
                  </a:cubicBezTo>
                  <a:cubicBezTo>
                    <a:pt x="2955211" y="832171"/>
                    <a:pt x="2955211" y="829360"/>
                    <a:pt x="2955211" y="829360"/>
                  </a:cubicBezTo>
                  <a:cubicBezTo>
                    <a:pt x="2955211" y="826550"/>
                    <a:pt x="2958021" y="826550"/>
                    <a:pt x="2958021" y="826550"/>
                  </a:cubicBezTo>
                  <a:cubicBezTo>
                    <a:pt x="2980516" y="820926"/>
                    <a:pt x="2997390" y="804053"/>
                    <a:pt x="3005823" y="778748"/>
                  </a:cubicBezTo>
                  <a:close/>
                  <a:moveTo>
                    <a:pt x="2851172" y="778748"/>
                  </a:moveTo>
                  <a:cubicBezTo>
                    <a:pt x="2859606" y="801242"/>
                    <a:pt x="2876477" y="818113"/>
                    <a:pt x="2898975" y="826550"/>
                  </a:cubicBezTo>
                  <a:cubicBezTo>
                    <a:pt x="2901785" y="826550"/>
                    <a:pt x="2901785" y="829360"/>
                    <a:pt x="2901785" y="829360"/>
                  </a:cubicBezTo>
                  <a:cubicBezTo>
                    <a:pt x="2901785" y="832171"/>
                    <a:pt x="2898975" y="832171"/>
                    <a:pt x="2898975" y="832171"/>
                  </a:cubicBezTo>
                  <a:cubicBezTo>
                    <a:pt x="2876477" y="837797"/>
                    <a:pt x="2859606" y="854668"/>
                    <a:pt x="2853983" y="877163"/>
                  </a:cubicBezTo>
                  <a:cubicBezTo>
                    <a:pt x="2853983" y="879973"/>
                    <a:pt x="2851172" y="879973"/>
                    <a:pt x="2851172" y="879973"/>
                  </a:cubicBezTo>
                  <a:cubicBezTo>
                    <a:pt x="2848359" y="879973"/>
                    <a:pt x="2848359" y="877163"/>
                    <a:pt x="2848359" y="877163"/>
                  </a:cubicBezTo>
                  <a:cubicBezTo>
                    <a:pt x="2842739" y="854668"/>
                    <a:pt x="2825865" y="837797"/>
                    <a:pt x="2803370" y="832171"/>
                  </a:cubicBezTo>
                  <a:cubicBezTo>
                    <a:pt x="2800560" y="832171"/>
                    <a:pt x="2800560" y="829360"/>
                    <a:pt x="2800560" y="829360"/>
                  </a:cubicBezTo>
                  <a:cubicBezTo>
                    <a:pt x="2800560" y="826550"/>
                    <a:pt x="2803370" y="826550"/>
                    <a:pt x="2803370" y="826550"/>
                  </a:cubicBezTo>
                  <a:cubicBezTo>
                    <a:pt x="2825865" y="820926"/>
                    <a:pt x="2842739" y="804053"/>
                    <a:pt x="2851172" y="778748"/>
                  </a:cubicBezTo>
                  <a:close/>
                  <a:moveTo>
                    <a:pt x="2696525" y="778748"/>
                  </a:moveTo>
                  <a:cubicBezTo>
                    <a:pt x="2704959" y="801242"/>
                    <a:pt x="2721830" y="818113"/>
                    <a:pt x="2744328" y="826550"/>
                  </a:cubicBezTo>
                  <a:cubicBezTo>
                    <a:pt x="2747138" y="826550"/>
                    <a:pt x="2747138" y="829360"/>
                    <a:pt x="2747138" y="829360"/>
                  </a:cubicBezTo>
                  <a:cubicBezTo>
                    <a:pt x="2747138" y="832171"/>
                    <a:pt x="2744328" y="832171"/>
                    <a:pt x="2744328" y="832171"/>
                  </a:cubicBezTo>
                  <a:cubicBezTo>
                    <a:pt x="2721830" y="837797"/>
                    <a:pt x="2704959" y="854668"/>
                    <a:pt x="2699336" y="877163"/>
                  </a:cubicBezTo>
                  <a:cubicBezTo>
                    <a:pt x="2699336" y="879973"/>
                    <a:pt x="2696525" y="879973"/>
                    <a:pt x="2696525" y="879973"/>
                  </a:cubicBezTo>
                  <a:cubicBezTo>
                    <a:pt x="2693712" y="879973"/>
                    <a:pt x="2693712" y="877163"/>
                    <a:pt x="2693712" y="877163"/>
                  </a:cubicBezTo>
                  <a:cubicBezTo>
                    <a:pt x="2688092" y="854668"/>
                    <a:pt x="2671218" y="837797"/>
                    <a:pt x="2648723" y="832171"/>
                  </a:cubicBezTo>
                  <a:cubicBezTo>
                    <a:pt x="2645913" y="832171"/>
                    <a:pt x="2645913" y="829360"/>
                    <a:pt x="2645913" y="829360"/>
                  </a:cubicBezTo>
                  <a:cubicBezTo>
                    <a:pt x="2645913" y="826550"/>
                    <a:pt x="2648723" y="826550"/>
                    <a:pt x="2648723" y="826550"/>
                  </a:cubicBezTo>
                  <a:cubicBezTo>
                    <a:pt x="2671218" y="820926"/>
                    <a:pt x="2688092" y="804053"/>
                    <a:pt x="2696525" y="778748"/>
                  </a:cubicBezTo>
                  <a:close/>
                  <a:moveTo>
                    <a:pt x="2539061" y="778748"/>
                  </a:moveTo>
                  <a:cubicBezTo>
                    <a:pt x="2547497" y="801242"/>
                    <a:pt x="2567179" y="818113"/>
                    <a:pt x="2586863" y="826550"/>
                  </a:cubicBezTo>
                  <a:cubicBezTo>
                    <a:pt x="2589673" y="826550"/>
                    <a:pt x="2589673" y="829360"/>
                    <a:pt x="2589673" y="829360"/>
                  </a:cubicBezTo>
                  <a:cubicBezTo>
                    <a:pt x="2589673" y="832171"/>
                    <a:pt x="2586863" y="832171"/>
                    <a:pt x="2586863" y="832171"/>
                  </a:cubicBezTo>
                  <a:cubicBezTo>
                    <a:pt x="2564365" y="837797"/>
                    <a:pt x="2547497" y="854668"/>
                    <a:pt x="2541874" y="877163"/>
                  </a:cubicBezTo>
                  <a:cubicBezTo>
                    <a:pt x="2541874" y="879973"/>
                    <a:pt x="2539061" y="879973"/>
                    <a:pt x="2539061" y="879973"/>
                  </a:cubicBezTo>
                  <a:cubicBezTo>
                    <a:pt x="2536247" y="879973"/>
                    <a:pt x="2536247" y="877163"/>
                    <a:pt x="2536247" y="877163"/>
                  </a:cubicBezTo>
                  <a:cubicBezTo>
                    <a:pt x="2530627" y="854668"/>
                    <a:pt x="2513756" y="837797"/>
                    <a:pt x="2491261" y="832171"/>
                  </a:cubicBezTo>
                  <a:cubicBezTo>
                    <a:pt x="2488448" y="832171"/>
                    <a:pt x="2488448" y="829360"/>
                    <a:pt x="2488448" y="829360"/>
                  </a:cubicBezTo>
                  <a:cubicBezTo>
                    <a:pt x="2488448" y="826550"/>
                    <a:pt x="2491261" y="826550"/>
                    <a:pt x="2491261" y="826550"/>
                  </a:cubicBezTo>
                  <a:cubicBezTo>
                    <a:pt x="2513756" y="820926"/>
                    <a:pt x="2530627" y="804053"/>
                    <a:pt x="2539061" y="778748"/>
                  </a:cubicBezTo>
                  <a:close/>
                  <a:moveTo>
                    <a:pt x="2384413" y="778748"/>
                  </a:moveTo>
                  <a:cubicBezTo>
                    <a:pt x="2392849" y="801242"/>
                    <a:pt x="2409717" y="818113"/>
                    <a:pt x="2432215" y="826550"/>
                  </a:cubicBezTo>
                  <a:cubicBezTo>
                    <a:pt x="2435025" y="826550"/>
                    <a:pt x="2435025" y="829360"/>
                    <a:pt x="2435025" y="829360"/>
                  </a:cubicBezTo>
                  <a:cubicBezTo>
                    <a:pt x="2435025" y="832171"/>
                    <a:pt x="2432215" y="832171"/>
                    <a:pt x="2432215" y="832171"/>
                  </a:cubicBezTo>
                  <a:cubicBezTo>
                    <a:pt x="2409717" y="837797"/>
                    <a:pt x="2392849" y="854668"/>
                    <a:pt x="2387226" y="877163"/>
                  </a:cubicBezTo>
                  <a:cubicBezTo>
                    <a:pt x="2387226" y="879973"/>
                    <a:pt x="2384413" y="879973"/>
                    <a:pt x="2384413" y="879973"/>
                  </a:cubicBezTo>
                  <a:cubicBezTo>
                    <a:pt x="2381599" y="879973"/>
                    <a:pt x="2381599" y="877163"/>
                    <a:pt x="2381599" y="877163"/>
                  </a:cubicBezTo>
                  <a:cubicBezTo>
                    <a:pt x="2375979" y="854668"/>
                    <a:pt x="2359108" y="837797"/>
                    <a:pt x="2336613" y="832171"/>
                  </a:cubicBezTo>
                  <a:cubicBezTo>
                    <a:pt x="2333800" y="832171"/>
                    <a:pt x="2333800" y="829360"/>
                    <a:pt x="2333800" y="829360"/>
                  </a:cubicBezTo>
                  <a:cubicBezTo>
                    <a:pt x="2333800" y="826550"/>
                    <a:pt x="2336613" y="826550"/>
                    <a:pt x="2336613" y="826550"/>
                  </a:cubicBezTo>
                  <a:cubicBezTo>
                    <a:pt x="2359108" y="820926"/>
                    <a:pt x="2375979" y="804053"/>
                    <a:pt x="2384413" y="778748"/>
                  </a:cubicBezTo>
                  <a:close/>
                  <a:moveTo>
                    <a:pt x="2229761" y="778748"/>
                  </a:moveTo>
                  <a:cubicBezTo>
                    <a:pt x="2238198" y="801242"/>
                    <a:pt x="2255066" y="818113"/>
                    <a:pt x="2277564" y="826550"/>
                  </a:cubicBezTo>
                  <a:cubicBezTo>
                    <a:pt x="2280374" y="826550"/>
                    <a:pt x="2280374" y="829360"/>
                    <a:pt x="2280374" y="829360"/>
                  </a:cubicBezTo>
                  <a:cubicBezTo>
                    <a:pt x="2280374" y="832171"/>
                    <a:pt x="2277564" y="832171"/>
                    <a:pt x="2277564" y="832171"/>
                  </a:cubicBezTo>
                  <a:cubicBezTo>
                    <a:pt x="2255066" y="837797"/>
                    <a:pt x="2238198" y="854668"/>
                    <a:pt x="2232575" y="877163"/>
                  </a:cubicBezTo>
                  <a:cubicBezTo>
                    <a:pt x="2232575" y="879973"/>
                    <a:pt x="2229761" y="879973"/>
                    <a:pt x="2229761" y="879973"/>
                  </a:cubicBezTo>
                  <a:cubicBezTo>
                    <a:pt x="2226948" y="879973"/>
                    <a:pt x="2226948" y="877163"/>
                    <a:pt x="2226948" y="877163"/>
                  </a:cubicBezTo>
                  <a:cubicBezTo>
                    <a:pt x="2221328" y="854668"/>
                    <a:pt x="2204457" y="837797"/>
                    <a:pt x="2181962" y="832171"/>
                  </a:cubicBezTo>
                  <a:cubicBezTo>
                    <a:pt x="2179149" y="832171"/>
                    <a:pt x="2179149" y="829360"/>
                    <a:pt x="2179149" y="829360"/>
                  </a:cubicBezTo>
                  <a:cubicBezTo>
                    <a:pt x="2179149" y="826550"/>
                    <a:pt x="2181962" y="826550"/>
                    <a:pt x="2181962" y="826550"/>
                  </a:cubicBezTo>
                  <a:cubicBezTo>
                    <a:pt x="2204457" y="820926"/>
                    <a:pt x="2221328" y="804053"/>
                    <a:pt x="2229761" y="778748"/>
                  </a:cubicBezTo>
                  <a:close/>
                  <a:moveTo>
                    <a:pt x="2075115" y="778748"/>
                  </a:moveTo>
                  <a:cubicBezTo>
                    <a:pt x="2080738" y="801242"/>
                    <a:pt x="2100419" y="818113"/>
                    <a:pt x="2122917" y="826550"/>
                  </a:cubicBezTo>
                  <a:cubicBezTo>
                    <a:pt x="2125727" y="826550"/>
                    <a:pt x="2125727" y="829360"/>
                    <a:pt x="2125727" y="829360"/>
                  </a:cubicBezTo>
                  <a:cubicBezTo>
                    <a:pt x="2125727" y="832171"/>
                    <a:pt x="2122917" y="832171"/>
                    <a:pt x="2122917" y="832171"/>
                  </a:cubicBezTo>
                  <a:cubicBezTo>
                    <a:pt x="2100419" y="837797"/>
                    <a:pt x="2083551" y="854668"/>
                    <a:pt x="2077928" y="877163"/>
                  </a:cubicBezTo>
                  <a:cubicBezTo>
                    <a:pt x="2077928" y="879973"/>
                    <a:pt x="2075115" y="879973"/>
                    <a:pt x="2075115" y="879973"/>
                  </a:cubicBezTo>
                  <a:cubicBezTo>
                    <a:pt x="2072301" y="879973"/>
                    <a:pt x="2072301" y="877163"/>
                    <a:pt x="2072301" y="877163"/>
                  </a:cubicBezTo>
                  <a:cubicBezTo>
                    <a:pt x="2066681" y="854668"/>
                    <a:pt x="2049810" y="837797"/>
                    <a:pt x="2027315" y="832171"/>
                  </a:cubicBezTo>
                  <a:cubicBezTo>
                    <a:pt x="2024502" y="832171"/>
                    <a:pt x="2024502" y="829360"/>
                    <a:pt x="2024502" y="829360"/>
                  </a:cubicBezTo>
                  <a:cubicBezTo>
                    <a:pt x="2024502" y="826550"/>
                    <a:pt x="2027315" y="826550"/>
                    <a:pt x="2027315" y="826550"/>
                  </a:cubicBezTo>
                  <a:cubicBezTo>
                    <a:pt x="2049810" y="820926"/>
                    <a:pt x="2066681" y="804053"/>
                    <a:pt x="2075115" y="778748"/>
                  </a:cubicBezTo>
                  <a:close/>
                  <a:moveTo>
                    <a:pt x="1917652" y="778748"/>
                  </a:moveTo>
                  <a:cubicBezTo>
                    <a:pt x="1926086" y="801242"/>
                    <a:pt x="1942957" y="818113"/>
                    <a:pt x="1965455" y="826550"/>
                  </a:cubicBezTo>
                  <a:cubicBezTo>
                    <a:pt x="1968265" y="826550"/>
                    <a:pt x="1968265" y="829360"/>
                    <a:pt x="1968265" y="829360"/>
                  </a:cubicBezTo>
                  <a:cubicBezTo>
                    <a:pt x="1968265" y="832171"/>
                    <a:pt x="1965455" y="832171"/>
                    <a:pt x="1965455" y="832171"/>
                  </a:cubicBezTo>
                  <a:cubicBezTo>
                    <a:pt x="1942957" y="837797"/>
                    <a:pt x="1926086" y="854668"/>
                    <a:pt x="1920463" y="877163"/>
                  </a:cubicBezTo>
                  <a:cubicBezTo>
                    <a:pt x="1920463" y="879973"/>
                    <a:pt x="1917652" y="879973"/>
                    <a:pt x="1917652" y="879973"/>
                  </a:cubicBezTo>
                  <a:cubicBezTo>
                    <a:pt x="1914839" y="879973"/>
                    <a:pt x="1914839" y="877163"/>
                    <a:pt x="1914839" y="877163"/>
                  </a:cubicBezTo>
                  <a:cubicBezTo>
                    <a:pt x="1909219" y="854668"/>
                    <a:pt x="1892345" y="837797"/>
                    <a:pt x="1869850" y="832171"/>
                  </a:cubicBezTo>
                  <a:cubicBezTo>
                    <a:pt x="1867040" y="832171"/>
                    <a:pt x="1867040" y="829360"/>
                    <a:pt x="1867040" y="829360"/>
                  </a:cubicBezTo>
                  <a:cubicBezTo>
                    <a:pt x="1867040" y="826550"/>
                    <a:pt x="1869850" y="826550"/>
                    <a:pt x="1869850" y="826550"/>
                  </a:cubicBezTo>
                  <a:cubicBezTo>
                    <a:pt x="1892345" y="820926"/>
                    <a:pt x="1909219" y="804053"/>
                    <a:pt x="1917652" y="778748"/>
                  </a:cubicBezTo>
                  <a:close/>
                  <a:moveTo>
                    <a:pt x="1763004" y="778748"/>
                  </a:moveTo>
                  <a:cubicBezTo>
                    <a:pt x="1771438" y="801242"/>
                    <a:pt x="1788309" y="818113"/>
                    <a:pt x="1810807" y="826550"/>
                  </a:cubicBezTo>
                  <a:cubicBezTo>
                    <a:pt x="1813617" y="826550"/>
                    <a:pt x="1813617" y="829360"/>
                    <a:pt x="1813617" y="829360"/>
                  </a:cubicBezTo>
                  <a:cubicBezTo>
                    <a:pt x="1813617" y="832171"/>
                    <a:pt x="1810807" y="832171"/>
                    <a:pt x="1810807" y="832171"/>
                  </a:cubicBezTo>
                  <a:cubicBezTo>
                    <a:pt x="1788309" y="837797"/>
                    <a:pt x="1771438" y="854668"/>
                    <a:pt x="1765815" y="877163"/>
                  </a:cubicBezTo>
                  <a:cubicBezTo>
                    <a:pt x="1765815" y="879973"/>
                    <a:pt x="1763004" y="879973"/>
                    <a:pt x="1763004" y="879973"/>
                  </a:cubicBezTo>
                  <a:cubicBezTo>
                    <a:pt x="1760191" y="879973"/>
                    <a:pt x="1760191" y="877163"/>
                    <a:pt x="1760191" y="877163"/>
                  </a:cubicBezTo>
                  <a:cubicBezTo>
                    <a:pt x="1754571" y="854668"/>
                    <a:pt x="1737697" y="837797"/>
                    <a:pt x="1715202" y="832171"/>
                  </a:cubicBezTo>
                  <a:cubicBezTo>
                    <a:pt x="1712392" y="832171"/>
                    <a:pt x="1712392" y="829360"/>
                    <a:pt x="1712392" y="829360"/>
                  </a:cubicBezTo>
                  <a:cubicBezTo>
                    <a:pt x="1712392" y="826550"/>
                    <a:pt x="1715202" y="826550"/>
                    <a:pt x="1715202" y="826550"/>
                  </a:cubicBezTo>
                  <a:cubicBezTo>
                    <a:pt x="1737697" y="820926"/>
                    <a:pt x="1754571" y="804053"/>
                    <a:pt x="1763004" y="778748"/>
                  </a:cubicBezTo>
                  <a:close/>
                  <a:moveTo>
                    <a:pt x="1608353" y="778748"/>
                  </a:moveTo>
                  <a:cubicBezTo>
                    <a:pt x="1613977" y="801242"/>
                    <a:pt x="1633658" y="818113"/>
                    <a:pt x="1656156" y="826550"/>
                  </a:cubicBezTo>
                  <a:cubicBezTo>
                    <a:pt x="1658966" y="826550"/>
                    <a:pt x="1658966" y="829360"/>
                    <a:pt x="1658966" y="829360"/>
                  </a:cubicBezTo>
                  <a:cubicBezTo>
                    <a:pt x="1658966" y="832171"/>
                    <a:pt x="1656156" y="832171"/>
                    <a:pt x="1656156" y="832171"/>
                  </a:cubicBezTo>
                  <a:cubicBezTo>
                    <a:pt x="1633658" y="837797"/>
                    <a:pt x="1616787" y="854668"/>
                    <a:pt x="1611164" y="877163"/>
                  </a:cubicBezTo>
                  <a:cubicBezTo>
                    <a:pt x="1611164" y="879973"/>
                    <a:pt x="1608353" y="879973"/>
                    <a:pt x="1608353" y="879973"/>
                  </a:cubicBezTo>
                  <a:cubicBezTo>
                    <a:pt x="1605540" y="879973"/>
                    <a:pt x="1605540" y="877163"/>
                    <a:pt x="1605540" y="877163"/>
                  </a:cubicBezTo>
                  <a:cubicBezTo>
                    <a:pt x="1599920" y="854668"/>
                    <a:pt x="1583046" y="837797"/>
                    <a:pt x="1560551" y="832171"/>
                  </a:cubicBezTo>
                  <a:cubicBezTo>
                    <a:pt x="1557741" y="832171"/>
                    <a:pt x="1557741" y="829360"/>
                    <a:pt x="1557741" y="829360"/>
                  </a:cubicBezTo>
                  <a:cubicBezTo>
                    <a:pt x="1557741" y="826550"/>
                    <a:pt x="1560551" y="826550"/>
                    <a:pt x="1560551" y="826550"/>
                  </a:cubicBezTo>
                  <a:cubicBezTo>
                    <a:pt x="1583046" y="820926"/>
                    <a:pt x="1599920" y="804053"/>
                    <a:pt x="1608353" y="778748"/>
                  </a:cubicBezTo>
                  <a:close/>
                  <a:moveTo>
                    <a:pt x="1450892" y="778748"/>
                  </a:moveTo>
                  <a:cubicBezTo>
                    <a:pt x="1459326" y="801242"/>
                    <a:pt x="1476197" y="818113"/>
                    <a:pt x="1498695" y="826550"/>
                  </a:cubicBezTo>
                  <a:cubicBezTo>
                    <a:pt x="1501505" y="826550"/>
                    <a:pt x="1501505" y="829360"/>
                    <a:pt x="1501505" y="829360"/>
                  </a:cubicBezTo>
                  <a:cubicBezTo>
                    <a:pt x="1501505" y="832171"/>
                    <a:pt x="1498695" y="832171"/>
                    <a:pt x="1498695" y="832171"/>
                  </a:cubicBezTo>
                  <a:cubicBezTo>
                    <a:pt x="1476197" y="837797"/>
                    <a:pt x="1459326" y="854668"/>
                    <a:pt x="1453706" y="877163"/>
                  </a:cubicBezTo>
                  <a:cubicBezTo>
                    <a:pt x="1453706" y="879973"/>
                    <a:pt x="1450892" y="879973"/>
                    <a:pt x="1450892" y="879973"/>
                  </a:cubicBezTo>
                  <a:cubicBezTo>
                    <a:pt x="1448079" y="879973"/>
                    <a:pt x="1448079" y="877163"/>
                    <a:pt x="1448079" y="877163"/>
                  </a:cubicBezTo>
                  <a:cubicBezTo>
                    <a:pt x="1442458" y="854668"/>
                    <a:pt x="1425587" y="837797"/>
                    <a:pt x="1403090" y="832171"/>
                  </a:cubicBezTo>
                  <a:cubicBezTo>
                    <a:pt x="1400280" y="832171"/>
                    <a:pt x="1400280" y="829360"/>
                    <a:pt x="1400280" y="829360"/>
                  </a:cubicBezTo>
                  <a:cubicBezTo>
                    <a:pt x="1400280" y="826550"/>
                    <a:pt x="1403090" y="826550"/>
                    <a:pt x="1403090" y="826550"/>
                  </a:cubicBezTo>
                  <a:cubicBezTo>
                    <a:pt x="1425587" y="820926"/>
                    <a:pt x="1442458" y="804053"/>
                    <a:pt x="1450892" y="778748"/>
                  </a:cubicBezTo>
                  <a:close/>
                  <a:moveTo>
                    <a:pt x="1296244" y="778748"/>
                  </a:moveTo>
                  <a:cubicBezTo>
                    <a:pt x="1304678" y="801242"/>
                    <a:pt x="1321549" y="818113"/>
                    <a:pt x="1344046" y="826550"/>
                  </a:cubicBezTo>
                  <a:cubicBezTo>
                    <a:pt x="1346857" y="826550"/>
                    <a:pt x="1346857" y="829360"/>
                    <a:pt x="1346857" y="829360"/>
                  </a:cubicBezTo>
                  <a:cubicBezTo>
                    <a:pt x="1346857" y="832171"/>
                    <a:pt x="1344046" y="832171"/>
                    <a:pt x="1344046" y="832171"/>
                  </a:cubicBezTo>
                  <a:cubicBezTo>
                    <a:pt x="1321549" y="837797"/>
                    <a:pt x="1304678" y="854668"/>
                    <a:pt x="1299058" y="877163"/>
                  </a:cubicBezTo>
                  <a:cubicBezTo>
                    <a:pt x="1299058" y="879973"/>
                    <a:pt x="1296244" y="879973"/>
                    <a:pt x="1296244" y="879973"/>
                  </a:cubicBezTo>
                  <a:cubicBezTo>
                    <a:pt x="1293431" y="879973"/>
                    <a:pt x="1293431" y="877163"/>
                    <a:pt x="1293431" y="877163"/>
                  </a:cubicBezTo>
                  <a:cubicBezTo>
                    <a:pt x="1287810" y="854668"/>
                    <a:pt x="1270939" y="837797"/>
                    <a:pt x="1248442" y="832171"/>
                  </a:cubicBezTo>
                  <a:cubicBezTo>
                    <a:pt x="1245632" y="832171"/>
                    <a:pt x="1245632" y="829360"/>
                    <a:pt x="1245632" y="829360"/>
                  </a:cubicBezTo>
                  <a:cubicBezTo>
                    <a:pt x="1245632" y="826550"/>
                    <a:pt x="1248442" y="826550"/>
                    <a:pt x="1248442" y="826550"/>
                  </a:cubicBezTo>
                  <a:cubicBezTo>
                    <a:pt x="1270939" y="820926"/>
                    <a:pt x="1287810" y="804053"/>
                    <a:pt x="1296244" y="778748"/>
                  </a:cubicBezTo>
                  <a:close/>
                  <a:moveTo>
                    <a:pt x="1141593" y="778748"/>
                  </a:moveTo>
                  <a:cubicBezTo>
                    <a:pt x="1150027" y="801242"/>
                    <a:pt x="1166898" y="818113"/>
                    <a:pt x="1189395" y="826550"/>
                  </a:cubicBezTo>
                  <a:cubicBezTo>
                    <a:pt x="1192206" y="826550"/>
                    <a:pt x="1192206" y="829360"/>
                    <a:pt x="1192206" y="829360"/>
                  </a:cubicBezTo>
                  <a:cubicBezTo>
                    <a:pt x="1192206" y="832171"/>
                    <a:pt x="1189395" y="832171"/>
                    <a:pt x="1189395" y="832171"/>
                  </a:cubicBezTo>
                  <a:cubicBezTo>
                    <a:pt x="1166898" y="837797"/>
                    <a:pt x="1150027" y="854668"/>
                    <a:pt x="1144407" y="877163"/>
                  </a:cubicBezTo>
                  <a:cubicBezTo>
                    <a:pt x="1144407" y="879973"/>
                    <a:pt x="1141593" y="879973"/>
                    <a:pt x="1141593" y="879973"/>
                  </a:cubicBezTo>
                  <a:cubicBezTo>
                    <a:pt x="1138780" y="879973"/>
                    <a:pt x="1138780" y="877163"/>
                    <a:pt x="1138780" y="877163"/>
                  </a:cubicBezTo>
                  <a:cubicBezTo>
                    <a:pt x="1133159" y="854668"/>
                    <a:pt x="1116288" y="837797"/>
                    <a:pt x="1093791" y="832171"/>
                  </a:cubicBezTo>
                  <a:cubicBezTo>
                    <a:pt x="1090981" y="832171"/>
                    <a:pt x="1090981" y="829360"/>
                    <a:pt x="1090981" y="829360"/>
                  </a:cubicBezTo>
                  <a:cubicBezTo>
                    <a:pt x="1090981" y="826550"/>
                    <a:pt x="1093791" y="826550"/>
                    <a:pt x="1093791" y="826550"/>
                  </a:cubicBezTo>
                  <a:cubicBezTo>
                    <a:pt x="1116288" y="820926"/>
                    <a:pt x="1133159" y="804053"/>
                    <a:pt x="1141593" y="778748"/>
                  </a:cubicBezTo>
                  <a:close/>
                  <a:moveTo>
                    <a:pt x="984132" y="778748"/>
                  </a:moveTo>
                  <a:cubicBezTo>
                    <a:pt x="992566" y="801242"/>
                    <a:pt x="1009437" y="818113"/>
                    <a:pt x="1031934" y="826550"/>
                  </a:cubicBezTo>
                  <a:cubicBezTo>
                    <a:pt x="1034745" y="826550"/>
                    <a:pt x="1034745" y="829360"/>
                    <a:pt x="1034745" y="829360"/>
                  </a:cubicBezTo>
                  <a:cubicBezTo>
                    <a:pt x="1034745" y="832171"/>
                    <a:pt x="1031934" y="832171"/>
                    <a:pt x="1031934" y="832171"/>
                  </a:cubicBezTo>
                  <a:cubicBezTo>
                    <a:pt x="1009437" y="837797"/>
                    <a:pt x="992566" y="854668"/>
                    <a:pt x="986946" y="877163"/>
                  </a:cubicBezTo>
                  <a:cubicBezTo>
                    <a:pt x="986946" y="879973"/>
                    <a:pt x="984132" y="879973"/>
                    <a:pt x="984132" y="879973"/>
                  </a:cubicBezTo>
                  <a:cubicBezTo>
                    <a:pt x="981319" y="879973"/>
                    <a:pt x="981319" y="877163"/>
                    <a:pt x="981319" y="877163"/>
                  </a:cubicBezTo>
                  <a:cubicBezTo>
                    <a:pt x="975698" y="854668"/>
                    <a:pt x="958827" y="837797"/>
                    <a:pt x="936330" y="832171"/>
                  </a:cubicBezTo>
                  <a:cubicBezTo>
                    <a:pt x="933520" y="832171"/>
                    <a:pt x="933520" y="829360"/>
                    <a:pt x="933520" y="829360"/>
                  </a:cubicBezTo>
                  <a:cubicBezTo>
                    <a:pt x="933520" y="826550"/>
                    <a:pt x="936330" y="826550"/>
                    <a:pt x="936330" y="826550"/>
                  </a:cubicBezTo>
                  <a:cubicBezTo>
                    <a:pt x="958827" y="820926"/>
                    <a:pt x="975698" y="804053"/>
                    <a:pt x="984132" y="778748"/>
                  </a:cubicBezTo>
                  <a:close/>
                  <a:moveTo>
                    <a:pt x="829484" y="778748"/>
                  </a:moveTo>
                  <a:cubicBezTo>
                    <a:pt x="837918" y="801242"/>
                    <a:pt x="854789" y="818113"/>
                    <a:pt x="877286" y="826550"/>
                  </a:cubicBezTo>
                  <a:cubicBezTo>
                    <a:pt x="880097" y="826550"/>
                    <a:pt x="880097" y="829360"/>
                    <a:pt x="880097" y="829360"/>
                  </a:cubicBezTo>
                  <a:cubicBezTo>
                    <a:pt x="880097" y="832171"/>
                    <a:pt x="877286" y="832171"/>
                    <a:pt x="877286" y="832171"/>
                  </a:cubicBezTo>
                  <a:cubicBezTo>
                    <a:pt x="854789" y="837797"/>
                    <a:pt x="837918" y="854668"/>
                    <a:pt x="832298" y="877163"/>
                  </a:cubicBezTo>
                  <a:cubicBezTo>
                    <a:pt x="832298" y="879973"/>
                    <a:pt x="829484" y="879973"/>
                    <a:pt x="829484" y="879973"/>
                  </a:cubicBezTo>
                  <a:cubicBezTo>
                    <a:pt x="826671" y="879973"/>
                    <a:pt x="826671" y="877163"/>
                    <a:pt x="826671" y="877163"/>
                  </a:cubicBezTo>
                  <a:cubicBezTo>
                    <a:pt x="821050" y="854668"/>
                    <a:pt x="804179" y="837797"/>
                    <a:pt x="781682" y="832171"/>
                  </a:cubicBezTo>
                  <a:cubicBezTo>
                    <a:pt x="778872" y="832171"/>
                    <a:pt x="778872" y="829360"/>
                    <a:pt x="778872" y="829360"/>
                  </a:cubicBezTo>
                  <a:cubicBezTo>
                    <a:pt x="778872" y="826550"/>
                    <a:pt x="781682" y="826550"/>
                    <a:pt x="781682" y="826550"/>
                  </a:cubicBezTo>
                  <a:cubicBezTo>
                    <a:pt x="804179" y="820926"/>
                    <a:pt x="821050" y="804053"/>
                    <a:pt x="829484" y="778748"/>
                  </a:cubicBezTo>
                  <a:close/>
                  <a:moveTo>
                    <a:pt x="674833" y="778748"/>
                  </a:moveTo>
                  <a:cubicBezTo>
                    <a:pt x="683267" y="801242"/>
                    <a:pt x="700138" y="818113"/>
                    <a:pt x="722635" y="826550"/>
                  </a:cubicBezTo>
                  <a:cubicBezTo>
                    <a:pt x="725446" y="826550"/>
                    <a:pt x="725446" y="829360"/>
                    <a:pt x="725446" y="829360"/>
                  </a:cubicBezTo>
                  <a:cubicBezTo>
                    <a:pt x="725446" y="832171"/>
                    <a:pt x="722635" y="832171"/>
                    <a:pt x="722635" y="832171"/>
                  </a:cubicBezTo>
                  <a:cubicBezTo>
                    <a:pt x="700138" y="837797"/>
                    <a:pt x="683267" y="854668"/>
                    <a:pt x="677647" y="877163"/>
                  </a:cubicBezTo>
                  <a:cubicBezTo>
                    <a:pt x="677647" y="879973"/>
                    <a:pt x="674833" y="879973"/>
                    <a:pt x="674833" y="879973"/>
                  </a:cubicBezTo>
                  <a:cubicBezTo>
                    <a:pt x="672020" y="879973"/>
                    <a:pt x="672020" y="877163"/>
                    <a:pt x="672020" y="877163"/>
                  </a:cubicBezTo>
                  <a:cubicBezTo>
                    <a:pt x="666399" y="854668"/>
                    <a:pt x="649528" y="837797"/>
                    <a:pt x="627031" y="832171"/>
                  </a:cubicBezTo>
                  <a:cubicBezTo>
                    <a:pt x="624221" y="832171"/>
                    <a:pt x="624221" y="829360"/>
                    <a:pt x="624221" y="829360"/>
                  </a:cubicBezTo>
                  <a:cubicBezTo>
                    <a:pt x="624221" y="826550"/>
                    <a:pt x="627031" y="826550"/>
                    <a:pt x="627031" y="826550"/>
                  </a:cubicBezTo>
                  <a:cubicBezTo>
                    <a:pt x="649528" y="820926"/>
                    <a:pt x="666399" y="804053"/>
                    <a:pt x="674833" y="778748"/>
                  </a:cubicBezTo>
                  <a:close/>
                  <a:moveTo>
                    <a:pt x="517372" y="778748"/>
                  </a:moveTo>
                  <a:cubicBezTo>
                    <a:pt x="525806" y="801242"/>
                    <a:pt x="542677" y="818113"/>
                    <a:pt x="565174" y="826550"/>
                  </a:cubicBezTo>
                  <a:cubicBezTo>
                    <a:pt x="567985" y="826550"/>
                    <a:pt x="567985" y="829360"/>
                    <a:pt x="567985" y="829360"/>
                  </a:cubicBezTo>
                  <a:cubicBezTo>
                    <a:pt x="567985" y="832171"/>
                    <a:pt x="565174" y="832171"/>
                    <a:pt x="565174" y="832171"/>
                  </a:cubicBezTo>
                  <a:cubicBezTo>
                    <a:pt x="542677" y="837797"/>
                    <a:pt x="525806" y="854668"/>
                    <a:pt x="520183" y="877163"/>
                  </a:cubicBezTo>
                  <a:cubicBezTo>
                    <a:pt x="520183" y="879973"/>
                    <a:pt x="517372" y="879973"/>
                    <a:pt x="517372" y="879973"/>
                  </a:cubicBezTo>
                  <a:cubicBezTo>
                    <a:pt x="514559" y="879973"/>
                    <a:pt x="514559" y="877163"/>
                    <a:pt x="514559" y="877163"/>
                  </a:cubicBezTo>
                  <a:cubicBezTo>
                    <a:pt x="508938" y="854668"/>
                    <a:pt x="492065" y="837797"/>
                    <a:pt x="469570" y="832171"/>
                  </a:cubicBezTo>
                  <a:cubicBezTo>
                    <a:pt x="466760" y="832171"/>
                    <a:pt x="466760" y="829360"/>
                    <a:pt x="466760" y="829360"/>
                  </a:cubicBezTo>
                  <a:cubicBezTo>
                    <a:pt x="466760" y="826550"/>
                    <a:pt x="469570" y="826550"/>
                    <a:pt x="469570" y="826550"/>
                  </a:cubicBezTo>
                  <a:cubicBezTo>
                    <a:pt x="492065" y="820926"/>
                    <a:pt x="508938" y="804053"/>
                    <a:pt x="517372" y="778748"/>
                  </a:cubicBezTo>
                  <a:close/>
                  <a:moveTo>
                    <a:pt x="362724" y="778748"/>
                  </a:moveTo>
                  <a:cubicBezTo>
                    <a:pt x="371158" y="801242"/>
                    <a:pt x="388029" y="818113"/>
                    <a:pt x="410526" y="826550"/>
                  </a:cubicBezTo>
                  <a:cubicBezTo>
                    <a:pt x="413337" y="826550"/>
                    <a:pt x="413337" y="829360"/>
                    <a:pt x="413337" y="829360"/>
                  </a:cubicBezTo>
                  <a:cubicBezTo>
                    <a:pt x="413337" y="832171"/>
                    <a:pt x="410526" y="832171"/>
                    <a:pt x="410526" y="832171"/>
                  </a:cubicBezTo>
                  <a:cubicBezTo>
                    <a:pt x="388029" y="837797"/>
                    <a:pt x="371158" y="854668"/>
                    <a:pt x="365535" y="877163"/>
                  </a:cubicBezTo>
                  <a:cubicBezTo>
                    <a:pt x="365535" y="879973"/>
                    <a:pt x="362724" y="879973"/>
                    <a:pt x="362724" y="879973"/>
                  </a:cubicBezTo>
                  <a:cubicBezTo>
                    <a:pt x="359911" y="879973"/>
                    <a:pt x="359911" y="877163"/>
                    <a:pt x="359911" y="877163"/>
                  </a:cubicBezTo>
                  <a:cubicBezTo>
                    <a:pt x="354290" y="854668"/>
                    <a:pt x="337417" y="837797"/>
                    <a:pt x="314922" y="832171"/>
                  </a:cubicBezTo>
                  <a:cubicBezTo>
                    <a:pt x="312112" y="832171"/>
                    <a:pt x="312112" y="829360"/>
                    <a:pt x="312112" y="829360"/>
                  </a:cubicBezTo>
                  <a:cubicBezTo>
                    <a:pt x="312112" y="826550"/>
                    <a:pt x="314922" y="826550"/>
                    <a:pt x="314922" y="826550"/>
                  </a:cubicBezTo>
                  <a:cubicBezTo>
                    <a:pt x="337417" y="820926"/>
                    <a:pt x="354290" y="804053"/>
                    <a:pt x="362724" y="778748"/>
                  </a:cubicBezTo>
                  <a:close/>
                  <a:moveTo>
                    <a:pt x="208073" y="778748"/>
                  </a:moveTo>
                  <a:cubicBezTo>
                    <a:pt x="216507" y="801242"/>
                    <a:pt x="233378" y="818113"/>
                    <a:pt x="255875" y="826550"/>
                  </a:cubicBezTo>
                  <a:cubicBezTo>
                    <a:pt x="258686" y="826550"/>
                    <a:pt x="258686" y="829360"/>
                    <a:pt x="258686" y="829360"/>
                  </a:cubicBezTo>
                  <a:cubicBezTo>
                    <a:pt x="258686" y="832171"/>
                    <a:pt x="255875" y="832171"/>
                    <a:pt x="255875" y="832171"/>
                  </a:cubicBezTo>
                  <a:cubicBezTo>
                    <a:pt x="233378" y="837797"/>
                    <a:pt x="216507" y="854668"/>
                    <a:pt x="210884" y="877163"/>
                  </a:cubicBezTo>
                  <a:cubicBezTo>
                    <a:pt x="210884" y="879973"/>
                    <a:pt x="208073" y="879973"/>
                    <a:pt x="208073" y="879973"/>
                  </a:cubicBezTo>
                  <a:cubicBezTo>
                    <a:pt x="205260" y="879973"/>
                    <a:pt x="205260" y="877163"/>
                    <a:pt x="205260" y="877163"/>
                  </a:cubicBezTo>
                  <a:cubicBezTo>
                    <a:pt x="199639" y="854668"/>
                    <a:pt x="182766" y="837797"/>
                    <a:pt x="160271" y="832171"/>
                  </a:cubicBezTo>
                  <a:cubicBezTo>
                    <a:pt x="157461" y="832171"/>
                    <a:pt x="157461" y="829360"/>
                    <a:pt x="157461" y="829360"/>
                  </a:cubicBezTo>
                  <a:cubicBezTo>
                    <a:pt x="157461" y="826550"/>
                    <a:pt x="160271" y="826550"/>
                    <a:pt x="160271" y="826550"/>
                  </a:cubicBezTo>
                  <a:cubicBezTo>
                    <a:pt x="182766" y="820926"/>
                    <a:pt x="199639" y="804053"/>
                    <a:pt x="208073" y="778748"/>
                  </a:cubicBezTo>
                  <a:close/>
                  <a:moveTo>
                    <a:pt x="50612" y="778748"/>
                  </a:moveTo>
                  <a:cubicBezTo>
                    <a:pt x="59049" y="801242"/>
                    <a:pt x="75920" y="818113"/>
                    <a:pt x="98414" y="826550"/>
                  </a:cubicBezTo>
                  <a:cubicBezTo>
                    <a:pt x="101225" y="826550"/>
                    <a:pt x="101225" y="829360"/>
                    <a:pt x="101225" y="829360"/>
                  </a:cubicBezTo>
                  <a:cubicBezTo>
                    <a:pt x="101225" y="832171"/>
                    <a:pt x="98414" y="832171"/>
                    <a:pt x="98414" y="832171"/>
                  </a:cubicBezTo>
                  <a:cubicBezTo>
                    <a:pt x="75920" y="837797"/>
                    <a:pt x="59049" y="854668"/>
                    <a:pt x="53426" y="877163"/>
                  </a:cubicBezTo>
                  <a:cubicBezTo>
                    <a:pt x="53426" y="879973"/>
                    <a:pt x="50612" y="879973"/>
                    <a:pt x="50612" y="879973"/>
                  </a:cubicBezTo>
                  <a:cubicBezTo>
                    <a:pt x="47802" y="879973"/>
                    <a:pt x="47802" y="877163"/>
                    <a:pt x="47802" y="877163"/>
                  </a:cubicBezTo>
                  <a:cubicBezTo>
                    <a:pt x="42178" y="854668"/>
                    <a:pt x="25307" y="837797"/>
                    <a:pt x="2813" y="832171"/>
                  </a:cubicBezTo>
                  <a:cubicBezTo>
                    <a:pt x="0" y="832171"/>
                    <a:pt x="0" y="829360"/>
                    <a:pt x="0" y="829360"/>
                  </a:cubicBezTo>
                  <a:cubicBezTo>
                    <a:pt x="0" y="826550"/>
                    <a:pt x="2813" y="826550"/>
                    <a:pt x="2813" y="826550"/>
                  </a:cubicBezTo>
                  <a:cubicBezTo>
                    <a:pt x="25307" y="820926"/>
                    <a:pt x="42178" y="804053"/>
                    <a:pt x="50612" y="778748"/>
                  </a:cubicBezTo>
                  <a:close/>
                  <a:moveTo>
                    <a:pt x="5184973" y="621287"/>
                  </a:moveTo>
                  <a:cubicBezTo>
                    <a:pt x="5193410" y="646595"/>
                    <a:pt x="5210281" y="663465"/>
                    <a:pt x="5232776" y="669089"/>
                  </a:cubicBezTo>
                  <a:cubicBezTo>
                    <a:pt x="5235586" y="669089"/>
                    <a:pt x="5235586" y="671899"/>
                    <a:pt x="5235586" y="671899"/>
                  </a:cubicBezTo>
                  <a:cubicBezTo>
                    <a:pt x="5235586" y="674713"/>
                    <a:pt x="5232776" y="674713"/>
                    <a:pt x="5232776" y="674713"/>
                  </a:cubicBezTo>
                  <a:cubicBezTo>
                    <a:pt x="5210281" y="680336"/>
                    <a:pt x="5193410" y="697207"/>
                    <a:pt x="5187787" y="719702"/>
                  </a:cubicBezTo>
                  <a:cubicBezTo>
                    <a:pt x="5187787" y="722512"/>
                    <a:pt x="5184973" y="722512"/>
                    <a:pt x="5184973" y="722512"/>
                  </a:cubicBezTo>
                  <a:cubicBezTo>
                    <a:pt x="5182163" y="722512"/>
                    <a:pt x="5182163" y="719702"/>
                    <a:pt x="5182163" y="719702"/>
                  </a:cubicBezTo>
                  <a:cubicBezTo>
                    <a:pt x="5176540" y="697207"/>
                    <a:pt x="5159669" y="680336"/>
                    <a:pt x="5137174" y="674713"/>
                  </a:cubicBezTo>
                  <a:cubicBezTo>
                    <a:pt x="5134361" y="674713"/>
                    <a:pt x="5134361" y="671899"/>
                    <a:pt x="5134361" y="671899"/>
                  </a:cubicBezTo>
                  <a:cubicBezTo>
                    <a:pt x="5134361" y="669089"/>
                    <a:pt x="5137174" y="669089"/>
                    <a:pt x="5137174" y="669089"/>
                  </a:cubicBezTo>
                  <a:cubicBezTo>
                    <a:pt x="5159669" y="663465"/>
                    <a:pt x="5176540" y="646595"/>
                    <a:pt x="5184973" y="621287"/>
                  </a:cubicBezTo>
                  <a:close/>
                  <a:moveTo>
                    <a:pt x="5030325" y="621287"/>
                  </a:moveTo>
                  <a:cubicBezTo>
                    <a:pt x="5035949" y="646595"/>
                    <a:pt x="5055630" y="663465"/>
                    <a:pt x="5078128" y="669089"/>
                  </a:cubicBezTo>
                  <a:cubicBezTo>
                    <a:pt x="5080938" y="669089"/>
                    <a:pt x="5080938" y="671899"/>
                    <a:pt x="5080938" y="671899"/>
                  </a:cubicBezTo>
                  <a:cubicBezTo>
                    <a:pt x="5080938" y="674713"/>
                    <a:pt x="5078128" y="674713"/>
                    <a:pt x="5078128" y="674713"/>
                  </a:cubicBezTo>
                  <a:cubicBezTo>
                    <a:pt x="5055630" y="680336"/>
                    <a:pt x="5038759" y="697207"/>
                    <a:pt x="5033136" y="719702"/>
                  </a:cubicBezTo>
                  <a:cubicBezTo>
                    <a:pt x="5033136" y="722512"/>
                    <a:pt x="5030325" y="722512"/>
                    <a:pt x="5030325" y="722512"/>
                  </a:cubicBezTo>
                  <a:cubicBezTo>
                    <a:pt x="5027512" y="722512"/>
                    <a:pt x="5027512" y="719702"/>
                    <a:pt x="5027512" y="719702"/>
                  </a:cubicBezTo>
                  <a:cubicBezTo>
                    <a:pt x="5021892" y="697207"/>
                    <a:pt x="5005018" y="680336"/>
                    <a:pt x="4982523" y="674713"/>
                  </a:cubicBezTo>
                  <a:cubicBezTo>
                    <a:pt x="4979713" y="674713"/>
                    <a:pt x="4979713" y="671899"/>
                    <a:pt x="4979713" y="671899"/>
                  </a:cubicBezTo>
                  <a:cubicBezTo>
                    <a:pt x="4979713" y="669089"/>
                    <a:pt x="4982523" y="669089"/>
                    <a:pt x="4982523" y="669089"/>
                  </a:cubicBezTo>
                  <a:cubicBezTo>
                    <a:pt x="5005018" y="663465"/>
                    <a:pt x="5021892" y="646595"/>
                    <a:pt x="5030325" y="621287"/>
                  </a:cubicBezTo>
                  <a:close/>
                  <a:moveTo>
                    <a:pt x="4872861" y="621287"/>
                  </a:moveTo>
                  <a:cubicBezTo>
                    <a:pt x="4881298" y="646595"/>
                    <a:pt x="4898166" y="663465"/>
                    <a:pt x="4920664" y="669089"/>
                  </a:cubicBezTo>
                  <a:cubicBezTo>
                    <a:pt x="4923474" y="669089"/>
                    <a:pt x="4923474" y="671899"/>
                    <a:pt x="4923474" y="671899"/>
                  </a:cubicBezTo>
                  <a:cubicBezTo>
                    <a:pt x="4923474" y="674713"/>
                    <a:pt x="4920664" y="674713"/>
                    <a:pt x="4920664" y="674713"/>
                  </a:cubicBezTo>
                  <a:cubicBezTo>
                    <a:pt x="4898166" y="680336"/>
                    <a:pt x="4881298" y="697207"/>
                    <a:pt x="4875675" y="719702"/>
                  </a:cubicBezTo>
                  <a:cubicBezTo>
                    <a:pt x="4875675" y="722512"/>
                    <a:pt x="4872861" y="722512"/>
                    <a:pt x="4872861" y="722512"/>
                  </a:cubicBezTo>
                  <a:cubicBezTo>
                    <a:pt x="4870048" y="722512"/>
                    <a:pt x="4870048" y="719702"/>
                    <a:pt x="4870048" y="719702"/>
                  </a:cubicBezTo>
                  <a:cubicBezTo>
                    <a:pt x="4864428" y="697207"/>
                    <a:pt x="4847557" y="680336"/>
                    <a:pt x="4825062" y="674713"/>
                  </a:cubicBezTo>
                  <a:cubicBezTo>
                    <a:pt x="4822249" y="674713"/>
                    <a:pt x="4822249" y="671899"/>
                    <a:pt x="4822249" y="671899"/>
                  </a:cubicBezTo>
                  <a:cubicBezTo>
                    <a:pt x="4822249" y="669089"/>
                    <a:pt x="4825062" y="669089"/>
                    <a:pt x="4825062" y="669089"/>
                  </a:cubicBezTo>
                  <a:cubicBezTo>
                    <a:pt x="4847557" y="663465"/>
                    <a:pt x="4864428" y="646595"/>
                    <a:pt x="4872861" y="621287"/>
                  </a:cubicBezTo>
                  <a:close/>
                  <a:moveTo>
                    <a:pt x="4718213" y="621287"/>
                  </a:moveTo>
                  <a:cubicBezTo>
                    <a:pt x="4726650" y="646595"/>
                    <a:pt x="4743518" y="663465"/>
                    <a:pt x="4766016" y="669089"/>
                  </a:cubicBezTo>
                  <a:cubicBezTo>
                    <a:pt x="4768826" y="669089"/>
                    <a:pt x="4768826" y="671899"/>
                    <a:pt x="4768826" y="671899"/>
                  </a:cubicBezTo>
                  <a:cubicBezTo>
                    <a:pt x="4768826" y="674713"/>
                    <a:pt x="4766016" y="674713"/>
                    <a:pt x="4766016" y="674713"/>
                  </a:cubicBezTo>
                  <a:cubicBezTo>
                    <a:pt x="4743518" y="680336"/>
                    <a:pt x="4726650" y="697207"/>
                    <a:pt x="4721027" y="719702"/>
                  </a:cubicBezTo>
                  <a:cubicBezTo>
                    <a:pt x="4721027" y="722512"/>
                    <a:pt x="4718213" y="722512"/>
                    <a:pt x="4718213" y="722512"/>
                  </a:cubicBezTo>
                  <a:cubicBezTo>
                    <a:pt x="4715400" y="722512"/>
                    <a:pt x="4715400" y="719702"/>
                    <a:pt x="4715400" y="719702"/>
                  </a:cubicBezTo>
                  <a:cubicBezTo>
                    <a:pt x="4709780" y="697207"/>
                    <a:pt x="4692909" y="680336"/>
                    <a:pt x="4670414" y="674713"/>
                  </a:cubicBezTo>
                  <a:cubicBezTo>
                    <a:pt x="4667601" y="674713"/>
                    <a:pt x="4667601" y="671899"/>
                    <a:pt x="4667601" y="671899"/>
                  </a:cubicBezTo>
                  <a:cubicBezTo>
                    <a:pt x="4667601" y="669089"/>
                    <a:pt x="4670414" y="669089"/>
                    <a:pt x="4670414" y="669089"/>
                  </a:cubicBezTo>
                  <a:cubicBezTo>
                    <a:pt x="4692909" y="663465"/>
                    <a:pt x="4709780" y="646595"/>
                    <a:pt x="4718213" y="621287"/>
                  </a:cubicBezTo>
                  <a:close/>
                  <a:moveTo>
                    <a:pt x="4563563" y="621287"/>
                  </a:moveTo>
                  <a:cubicBezTo>
                    <a:pt x="4571999" y="646595"/>
                    <a:pt x="4588867" y="663465"/>
                    <a:pt x="4611365" y="669089"/>
                  </a:cubicBezTo>
                  <a:cubicBezTo>
                    <a:pt x="4614175" y="669089"/>
                    <a:pt x="4614175" y="671899"/>
                    <a:pt x="4614175" y="671899"/>
                  </a:cubicBezTo>
                  <a:cubicBezTo>
                    <a:pt x="4614175" y="674713"/>
                    <a:pt x="4611365" y="674713"/>
                    <a:pt x="4611365" y="674713"/>
                  </a:cubicBezTo>
                  <a:cubicBezTo>
                    <a:pt x="4588867" y="680336"/>
                    <a:pt x="4571999" y="697207"/>
                    <a:pt x="4566376" y="719702"/>
                  </a:cubicBezTo>
                  <a:cubicBezTo>
                    <a:pt x="4566376" y="722512"/>
                    <a:pt x="4563563" y="722512"/>
                    <a:pt x="4563563" y="722512"/>
                  </a:cubicBezTo>
                  <a:cubicBezTo>
                    <a:pt x="4560749" y="722512"/>
                    <a:pt x="4560749" y="719702"/>
                    <a:pt x="4560749" y="719702"/>
                  </a:cubicBezTo>
                  <a:cubicBezTo>
                    <a:pt x="4555129" y="697207"/>
                    <a:pt x="4538258" y="680336"/>
                    <a:pt x="4515763" y="674713"/>
                  </a:cubicBezTo>
                  <a:cubicBezTo>
                    <a:pt x="4512950" y="674713"/>
                    <a:pt x="4512950" y="671899"/>
                    <a:pt x="4512950" y="671899"/>
                  </a:cubicBezTo>
                  <a:cubicBezTo>
                    <a:pt x="4512950" y="669089"/>
                    <a:pt x="4515763" y="669089"/>
                    <a:pt x="4515763" y="669089"/>
                  </a:cubicBezTo>
                  <a:cubicBezTo>
                    <a:pt x="4538258" y="663465"/>
                    <a:pt x="4555129" y="646595"/>
                    <a:pt x="4563563" y="621287"/>
                  </a:cubicBezTo>
                  <a:close/>
                  <a:moveTo>
                    <a:pt x="4406104" y="621287"/>
                  </a:moveTo>
                  <a:cubicBezTo>
                    <a:pt x="4414538" y="646595"/>
                    <a:pt x="4431409" y="663465"/>
                    <a:pt x="4453907" y="669089"/>
                  </a:cubicBezTo>
                  <a:cubicBezTo>
                    <a:pt x="4456717" y="669089"/>
                    <a:pt x="4456717" y="671899"/>
                    <a:pt x="4456717" y="671899"/>
                  </a:cubicBezTo>
                  <a:cubicBezTo>
                    <a:pt x="4456717" y="674713"/>
                    <a:pt x="4453907" y="674713"/>
                    <a:pt x="4453907" y="674713"/>
                  </a:cubicBezTo>
                  <a:cubicBezTo>
                    <a:pt x="4431409" y="680336"/>
                    <a:pt x="4414538" y="697207"/>
                    <a:pt x="4408915" y="719702"/>
                  </a:cubicBezTo>
                  <a:cubicBezTo>
                    <a:pt x="4408915" y="722512"/>
                    <a:pt x="4406104" y="722512"/>
                    <a:pt x="4406104" y="722512"/>
                  </a:cubicBezTo>
                  <a:cubicBezTo>
                    <a:pt x="4403291" y="722512"/>
                    <a:pt x="4403291" y="719702"/>
                    <a:pt x="4403291" y="719702"/>
                  </a:cubicBezTo>
                  <a:cubicBezTo>
                    <a:pt x="4397671" y="697207"/>
                    <a:pt x="4380797" y="680336"/>
                    <a:pt x="4358302" y="674713"/>
                  </a:cubicBezTo>
                  <a:cubicBezTo>
                    <a:pt x="4355492" y="674713"/>
                    <a:pt x="4355492" y="671899"/>
                    <a:pt x="4355492" y="671899"/>
                  </a:cubicBezTo>
                  <a:cubicBezTo>
                    <a:pt x="4355492" y="669089"/>
                    <a:pt x="4358302" y="669089"/>
                    <a:pt x="4358302" y="669089"/>
                  </a:cubicBezTo>
                  <a:cubicBezTo>
                    <a:pt x="4380797" y="663465"/>
                    <a:pt x="4397671" y="646595"/>
                    <a:pt x="4406104" y="621287"/>
                  </a:cubicBezTo>
                  <a:close/>
                  <a:moveTo>
                    <a:pt x="4251453" y="621287"/>
                  </a:moveTo>
                  <a:cubicBezTo>
                    <a:pt x="4259887" y="646595"/>
                    <a:pt x="4276758" y="663465"/>
                    <a:pt x="4299256" y="669089"/>
                  </a:cubicBezTo>
                  <a:cubicBezTo>
                    <a:pt x="4302066" y="669089"/>
                    <a:pt x="4302066" y="671899"/>
                    <a:pt x="4302066" y="671899"/>
                  </a:cubicBezTo>
                  <a:cubicBezTo>
                    <a:pt x="4302066" y="674713"/>
                    <a:pt x="4299256" y="674713"/>
                    <a:pt x="4299256" y="674713"/>
                  </a:cubicBezTo>
                  <a:cubicBezTo>
                    <a:pt x="4276758" y="680336"/>
                    <a:pt x="4259887" y="697207"/>
                    <a:pt x="4254264" y="719702"/>
                  </a:cubicBezTo>
                  <a:cubicBezTo>
                    <a:pt x="4254264" y="722512"/>
                    <a:pt x="4251453" y="722512"/>
                    <a:pt x="4251453" y="722512"/>
                  </a:cubicBezTo>
                  <a:cubicBezTo>
                    <a:pt x="4248640" y="722512"/>
                    <a:pt x="4248640" y="719702"/>
                    <a:pt x="4248640" y="719702"/>
                  </a:cubicBezTo>
                  <a:cubicBezTo>
                    <a:pt x="4243020" y="697207"/>
                    <a:pt x="4226146" y="680336"/>
                    <a:pt x="4203651" y="674713"/>
                  </a:cubicBezTo>
                  <a:cubicBezTo>
                    <a:pt x="4200841" y="674713"/>
                    <a:pt x="4200841" y="671899"/>
                    <a:pt x="4200841" y="671899"/>
                  </a:cubicBezTo>
                  <a:cubicBezTo>
                    <a:pt x="4200841" y="669089"/>
                    <a:pt x="4203651" y="669089"/>
                    <a:pt x="4203651" y="669089"/>
                  </a:cubicBezTo>
                  <a:cubicBezTo>
                    <a:pt x="4226146" y="663465"/>
                    <a:pt x="4243020" y="646595"/>
                    <a:pt x="4251453" y="621287"/>
                  </a:cubicBezTo>
                  <a:close/>
                  <a:moveTo>
                    <a:pt x="4096805" y="621287"/>
                  </a:moveTo>
                  <a:cubicBezTo>
                    <a:pt x="4105239" y="646595"/>
                    <a:pt x="4122110" y="663465"/>
                    <a:pt x="4144608" y="669089"/>
                  </a:cubicBezTo>
                  <a:cubicBezTo>
                    <a:pt x="4147418" y="669089"/>
                    <a:pt x="4147418" y="671899"/>
                    <a:pt x="4147418" y="671899"/>
                  </a:cubicBezTo>
                  <a:cubicBezTo>
                    <a:pt x="4147418" y="674713"/>
                    <a:pt x="4144608" y="674713"/>
                    <a:pt x="4144608" y="674713"/>
                  </a:cubicBezTo>
                  <a:cubicBezTo>
                    <a:pt x="4122110" y="680336"/>
                    <a:pt x="4105239" y="697207"/>
                    <a:pt x="4099616" y="719702"/>
                  </a:cubicBezTo>
                  <a:cubicBezTo>
                    <a:pt x="4099616" y="722512"/>
                    <a:pt x="4096805" y="722512"/>
                    <a:pt x="4096805" y="722512"/>
                  </a:cubicBezTo>
                  <a:cubicBezTo>
                    <a:pt x="4093992" y="722512"/>
                    <a:pt x="4093992" y="719702"/>
                    <a:pt x="4093992" y="719702"/>
                  </a:cubicBezTo>
                  <a:cubicBezTo>
                    <a:pt x="4088372" y="697207"/>
                    <a:pt x="4071498" y="680336"/>
                    <a:pt x="4049003" y="674713"/>
                  </a:cubicBezTo>
                  <a:cubicBezTo>
                    <a:pt x="4046193" y="674713"/>
                    <a:pt x="4046193" y="671899"/>
                    <a:pt x="4046193" y="671899"/>
                  </a:cubicBezTo>
                  <a:cubicBezTo>
                    <a:pt x="4046193" y="669089"/>
                    <a:pt x="4049003" y="669089"/>
                    <a:pt x="4049003" y="669089"/>
                  </a:cubicBezTo>
                  <a:cubicBezTo>
                    <a:pt x="4071498" y="663465"/>
                    <a:pt x="4088372" y="646595"/>
                    <a:pt x="4096805" y="621287"/>
                  </a:cubicBezTo>
                  <a:close/>
                  <a:moveTo>
                    <a:pt x="3939345" y="621287"/>
                  </a:moveTo>
                  <a:cubicBezTo>
                    <a:pt x="3947781" y="646595"/>
                    <a:pt x="3964649" y="663465"/>
                    <a:pt x="3987147" y="669089"/>
                  </a:cubicBezTo>
                  <a:cubicBezTo>
                    <a:pt x="3989957" y="669089"/>
                    <a:pt x="3989957" y="671899"/>
                    <a:pt x="3989957" y="671899"/>
                  </a:cubicBezTo>
                  <a:cubicBezTo>
                    <a:pt x="3989957" y="674713"/>
                    <a:pt x="3987147" y="674713"/>
                    <a:pt x="3987147" y="674713"/>
                  </a:cubicBezTo>
                  <a:cubicBezTo>
                    <a:pt x="3964649" y="680336"/>
                    <a:pt x="3947781" y="697207"/>
                    <a:pt x="3942155" y="719702"/>
                  </a:cubicBezTo>
                  <a:cubicBezTo>
                    <a:pt x="3942155" y="722512"/>
                    <a:pt x="3939345" y="722512"/>
                    <a:pt x="3939345" y="722512"/>
                  </a:cubicBezTo>
                  <a:cubicBezTo>
                    <a:pt x="3936531" y="722512"/>
                    <a:pt x="3936531" y="719702"/>
                    <a:pt x="3936531" y="719702"/>
                  </a:cubicBezTo>
                  <a:cubicBezTo>
                    <a:pt x="3930911" y="697207"/>
                    <a:pt x="3914037" y="680336"/>
                    <a:pt x="3891545" y="674713"/>
                  </a:cubicBezTo>
                  <a:cubicBezTo>
                    <a:pt x="3888732" y="674713"/>
                    <a:pt x="3888732" y="671899"/>
                    <a:pt x="3888732" y="671899"/>
                  </a:cubicBezTo>
                  <a:cubicBezTo>
                    <a:pt x="3888732" y="669089"/>
                    <a:pt x="3891545" y="669089"/>
                    <a:pt x="3891545" y="669089"/>
                  </a:cubicBezTo>
                  <a:cubicBezTo>
                    <a:pt x="3914037" y="663465"/>
                    <a:pt x="3930911" y="646595"/>
                    <a:pt x="3939345" y="621287"/>
                  </a:cubicBezTo>
                  <a:close/>
                  <a:moveTo>
                    <a:pt x="3784693" y="621287"/>
                  </a:moveTo>
                  <a:cubicBezTo>
                    <a:pt x="3793130" y="646595"/>
                    <a:pt x="3809998" y="663465"/>
                    <a:pt x="3832496" y="669089"/>
                  </a:cubicBezTo>
                  <a:cubicBezTo>
                    <a:pt x="3835306" y="669089"/>
                    <a:pt x="3835306" y="671899"/>
                    <a:pt x="3835306" y="671899"/>
                  </a:cubicBezTo>
                  <a:cubicBezTo>
                    <a:pt x="3835306" y="674713"/>
                    <a:pt x="3832496" y="674713"/>
                    <a:pt x="3832496" y="674713"/>
                  </a:cubicBezTo>
                  <a:cubicBezTo>
                    <a:pt x="3809998" y="680336"/>
                    <a:pt x="3793130" y="697207"/>
                    <a:pt x="3787504" y="719702"/>
                  </a:cubicBezTo>
                  <a:cubicBezTo>
                    <a:pt x="3787504" y="722512"/>
                    <a:pt x="3784693" y="722512"/>
                    <a:pt x="3784693" y="722512"/>
                  </a:cubicBezTo>
                  <a:cubicBezTo>
                    <a:pt x="3781880" y="722512"/>
                    <a:pt x="3781880" y="719702"/>
                    <a:pt x="3781880" y="719702"/>
                  </a:cubicBezTo>
                  <a:cubicBezTo>
                    <a:pt x="3776260" y="697207"/>
                    <a:pt x="3759386" y="680336"/>
                    <a:pt x="3736894" y="674713"/>
                  </a:cubicBezTo>
                  <a:cubicBezTo>
                    <a:pt x="3734081" y="674713"/>
                    <a:pt x="3734081" y="671899"/>
                    <a:pt x="3734081" y="671899"/>
                  </a:cubicBezTo>
                  <a:cubicBezTo>
                    <a:pt x="3734081" y="669089"/>
                    <a:pt x="3736894" y="669089"/>
                    <a:pt x="3736894" y="669089"/>
                  </a:cubicBezTo>
                  <a:cubicBezTo>
                    <a:pt x="3759386" y="663465"/>
                    <a:pt x="3776260" y="646595"/>
                    <a:pt x="3784693" y="621287"/>
                  </a:cubicBezTo>
                  <a:close/>
                  <a:moveTo>
                    <a:pt x="3630045" y="621287"/>
                  </a:moveTo>
                  <a:cubicBezTo>
                    <a:pt x="3638482" y="646595"/>
                    <a:pt x="3655350" y="663465"/>
                    <a:pt x="3677848" y="669089"/>
                  </a:cubicBezTo>
                  <a:cubicBezTo>
                    <a:pt x="3680658" y="669089"/>
                    <a:pt x="3680658" y="671899"/>
                    <a:pt x="3680658" y="671899"/>
                  </a:cubicBezTo>
                  <a:cubicBezTo>
                    <a:pt x="3680658" y="674713"/>
                    <a:pt x="3677848" y="674713"/>
                    <a:pt x="3677848" y="674713"/>
                  </a:cubicBezTo>
                  <a:cubicBezTo>
                    <a:pt x="3655350" y="680336"/>
                    <a:pt x="3638482" y="697207"/>
                    <a:pt x="3632856" y="719702"/>
                  </a:cubicBezTo>
                  <a:cubicBezTo>
                    <a:pt x="3632856" y="722512"/>
                    <a:pt x="3630045" y="722512"/>
                    <a:pt x="3630045" y="722512"/>
                  </a:cubicBezTo>
                  <a:cubicBezTo>
                    <a:pt x="3627232" y="722512"/>
                    <a:pt x="3627232" y="719702"/>
                    <a:pt x="3627232" y="719702"/>
                  </a:cubicBezTo>
                  <a:cubicBezTo>
                    <a:pt x="3621612" y="697207"/>
                    <a:pt x="3604738" y="680336"/>
                    <a:pt x="3582246" y="674713"/>
                  </a:cubicBezTo>
                  <a:cubicBezTo>
                    <a:pt x="3579433" y="674713"/>
                    <a:pt x="3579433" y="671899"/>
                    <a:pt x="3579433" y="671899"/>
                  </a:cubicBezTo>
                  <a:cubicBezTo>
                    <a:pt x="3579433" y="669089"/>
                    <a:pt x="3582246" y="669089"/>
                    <a:pt x="3582246" y="669089"/>
                  </a:cubicBezTo>
                  <a:cubicBezTo>
                    <a:pt x="3604738" y="663465"/>
                    <a:pt x="3621612" y="646595"/>
                    <a:pt x="3630045" y="621287"/>
                  </a:cubicBezTo>
                  <a:close/>
                  <a:moveTo>
                    <a:pt x="3472581" y="621287"/>
                  </a:moveTo>
                  <a:cubicBezTo>
                    <a:pt x="3481018" y="646595"/>
                    <a:pt x="3500700" y="663465"/>
                    <a:pt x="3520384" y="669089"/>
                  </a:cubicBezTo>
                  <a:cubicBezTo>
                    <a:pt x="3523194" y="669089"/>
                    <a:pt x="3523194" y="671899"/>
                    <a:pt x="3523194" y="671899"/>
                  </a:cubicBezTo>
                  <a:cubicBezTo>
                    <a:pt x="3523194" y="674713"/>
                    <a:pt x="3520384" y="674713"/>
                    <a:pt x="3520384" y="674713"/>
                  </a:cubicBezTo>
                  <a:cubicBezTo>
                    <a:pt x="3497889" y="680336"/>
                    <a:pt x="3481018" y="697207"/>
                    <a:pt x="3475395" y="719702"/>
                  </a:cubicBezTo>
                  <a:cubicBezTo>
                    <a:pt x="3475395" y="722512"/>
                    <a:pt x="3472581" y="722512"/>
                    <a:pt x="3472581" y="722512"/>
                  </a:cubicBezTo>
                  <a:cubicBezTo>
                    <a:pt x="3469771" y="722512"/>
                    <a:pt x="3469771" y="719702"/>
                    <a:pt x="3469771" y="719702"/>
                  </a:cubicBezTo>
                  <a:cubicBezTo>
                    <a:pt x="3464148" y="697207"/>
                    <a:pt x="3447277" y="680336"/>
                    <a:pt x="3424782" y="674713"/>
                  </a:cubicBezTo>
                  <a:cubicBezTo>
                    <a:pt x="3421969" y="674713"/>
                    <a:pt x="3421969" y="671899"/>
                    <a:pt x="3421969" y="671899"/>
                  </a:cubicBezTo>
                  <a:cubicBezTo>
                    <a:pt x="3421969" y="669089"/>
                    <a:pt x="3424782" y="669089"/>
                    <a:pt x="3424782" y="669089"/>
                  </a:cubicBezTo>
                  <a:cubicBezTo>
                    <a:pt x="3447277" y="663465"/>
                    <a:pt x="3464148" y="646595"/>
                    <a:pt x="3472581" y="621287"/>
                  </a:cubicBezTo>
                  <a:close/>
                  <a:moveTo>
                    <a:pt x="3317933" y="621287"/>
                  </a:moveTo>
                  <a:cubicBezTo>
                    <a:pt x="3326370" y="646595"/>
                    <a:pt x="3343241" y="663465"/>
                    <a:pt x="3365736" y="669089"/>
                  </a:cubicBezTo>
                  <a:cubicBezTo>
                    <a:pt x="3368546" y="669089"/>
                    <a:pt x="3368546" y="671899"/>
                    <a:pt x="3368546" y="671899"/>
                  </a:cubicBezTo>
                  <a:cubicBezTo>
                    <a:pt x="3368546" y="674713"/>
                    <a:pt x="3365736" y="674713"/>
                    <a:pt x="3365736" y="674713"/>
                  </a:cubicBezTo>
                  <a:cubicBezTo>
                    <a:pt x="3343241" y="680336"/>
                    <a:pt x="3326370" y="697207"/>
                    <a:pt x="3320747" y="719702"/>
                  </a:cubicBezTo>
                  <a:cubicBezTo>
                    <a:pt x="3320747" y="722512"/>
                    <a:pt x="3317933" y="722512"/>
                    <a:pt x="3317933" y="722512"/>
                  </a:cubicBezTo>
                  <a:cubicBezTo>
                    <a:pt x="3315123" y="722512"/>
                    <a:pt x="3315123" y="719702"/>
                    <a:pt x="3315123" y="719702"/>
                  </a:cubicBezTo>
                  <a:cubicBezTo>
                    <a:pt x="3309500" y="697207"/>
                    <a:pt x="3292629" y="680336"/>
                    <a:pt x="3270134" y="674713"/>
                  </a:cubicBezTo>
                  <a:cubicBezTo>
                    <a:pt x="3267321" y="674713"/>
                    <a:pt x="3267321" y="671899"/>
                    <a:pt x="3267321" y="671899"/>
                  </a:cubicBezTo>
                  <a:cubicBezTo>
                    <a:pt x="3267321" y="669089"/>
                    <a:pt x="3270134" y="669089"/>
                    <a:pt x="3270134" y="669089"/>
                  </a:cubicBezTo>
                  <a:cubicBezTo>
                    <a:pt x="3292629" y="663465"/>
                    <a:pt x="3309500" y="646595"/>
                    <a:pt x="3317933" y="621287"/>
                  </a:cubicBezTo>
                  <a:close/>
                  <a:moveTo>
                    <a:pt x="3163283" y="621287"/>
                  </a:moveTo>
                  <a:cubicBezTo>
                    <a:pt x="3171719" y="646595"/>
                    <a:pt x="3188590" y="663465"/>
                    <a:pt x="3211085" y="669089"/>
                  </a:cubicBezTo>
                  <a:cubicBezTo>
                    <a:pt x="3213895" y="669089"/>
                    <a:pt x="3213895" y="671899"/>
                    <a:pt x="3213895" y="671899"/>
                  </a:cubicBezTo>
                  <a:cubicBezTo>
                    <a:pt x="3213895" y="674713"/>
                    <a:pt x="3211085" y="674713"/>
                    <a:pt x="3211085" y="674713"/>
                  </a:cubicBezTo>
                  <a:cubicBezTo>
                    <a:pt x="3188590" y="680336"/>
                    <a:pt x="3171719" y="697207"/>
                    <a:pt x="3166096" y="719702"/>
                  </a:cubicBezTo>
                  <a:cubicBezTo>
                    <a:pt x="3166096" y="722512"/>
                    <a:pt x="3163283" y="722512"/>
                    <a:pt x="3163283" y="722512"/>
                  </a:cubicBezTo>
                  <a:cubicBezTo>
                    <a:pt x="3160472" y="722512"/>
                    <a:pt x="3160472" y="719702"/>
                    <a:pt x="3160472" y="719702"/>
                  </a:cubicBezTo>
                  <a:cubicBezTo>
                    <a:pt x="3154849" y="697207"/>
                    <a:pt x="3137978" y="680336"/>
                    <a:pt x="3115483" y="674713"/>
                  </a:cubicBezTo>
                  <a:cubicBezTo>
                    <a:pt x="3112670" y="674713"/>
                    <a:pt x="3112670" y="671899"/>
                    <a:pt x="3112670" y="671899"/>
                  </a:cubicBezTo>
                  <a:cubicBezTo>
                    <a:pt x="3112670" y="669089"/>
                    <a:pt x="3115483" y="669089"/>
                    <a:pt x="3115483" y="669089"/>
                  </a:cubicBezTo>
                  <a:cubicBezTo>
                    <a:pt x="3137978" y="663465"/>
                    <a:pt x="3154849" y="646595"/>
                    <a:pt x="3163283" y="621287"/>
                  </a:cubicBezTo>
                  <a:close/>
                  <a:moveTo>
                    <a:pt x="3005823" y="621287"/>
                  </a:moveTo>
                  <a:cubicBezTo>
                    <a:pt x="3014257" y="646595"/>
                    <a:pt x="3033942" y="663465"/>
                    <a:pt x="3053626" y="669089"/>
                  </a:cubicBezTo>
                  <a:cubicBezTo>
                    <a:pt x="3056436" y="669089"/>
                    <a:pt x="3056436" y="671899"/>
                    <a:pt x="3056436" y="671899"/>
                  </a:cubicBezTo>
                  <a:cubicBezTo>
                    <a:pt x="3056436" y="674713"/>
                    <a:pt x="3053626" y="674713"/>
                    <a:pt x="3053626" y="674713"/>
                  </a:cubicBezTo>
                  <a:cubicBezTo>
                    <a:pt x="3031128" y="680336"/>
                    <a:pt x="3014257" y="697207"/>
                    <a:pt x="3008634" y="719702"/>
                  </a:cubicBezTo>
                  <a:cubicBezTo>
                    <a:pt x="3008634" y="722512"/>
                    <a:pt x="3005823" y="722512"/>
                    <a:pt x="3005823" y="722512"/>
                  </a:cubicBezTo>
                  <a:cubicBezTo>
                    <a:pt x="3003010" y="722512"/>
                    <a:pt x="3003010" y="719702"/>
                    <a:pt x="3003010" y="719702"/>
                  </a:cubicBezTo>
                  <a:cubicBezTo>
                    <a:pt x="2997390" y="697207"/>
                    <a:pt x="2980516" y="680336"/>
                    <a:pt x="2958021" y="674713"/>
                  </a:cubicBezTo>
                  <a:cubicBezTo>
                    <a:pt x="2955211" y="674713"/>
                    <a:pt x="2955211" y="671899"/>
                    <a:pt x="2955211" y="671899"/>
                  </a:cubicBezTo>
                  <a:cubicBezTo>
                    <a:pt x="2955211" y="669089"/>
                    <a:pt x="2958021" y="669089"/>
                    <a:pt x="2958021" y="669089"/>
                  </a:cubicBezTo>
                  <a:cubicBezTo>
                    <a:pt x="2980516" y="663465"/>
                    <a:pt x="2997390" y="646595"/>
                    <a:pt x="3005823" y="621287"/>
                  </a:cubicBezTo>
                  <a:close/>
                  <a:moveTo>
                    <a:pt x="2851172" y="621287"/>
                  </a:moveTo>
                  <a:cubicBezTo>
                    <a:pt x="2859606" y="646595"/>
                    <a:pt x="2876477" y="663465"/>
                    <a:pt x="2898975" y="669089"/>
                  </a:cubicBezTo>
                  <a:cubicBezTo>
                    <a:pt x="2901785" y="669089"/>
                    <a:pt x="2901785" y="671899"/>
                    <a:pt x="2901785" y="671899"/>
                  </a:cubicBezTo>
                  <a:cubicBezTo>
                    <a:pt x="2901785" y="674713"/>
                    <a:pt x="2898975" y="674713"/>
                    <a:pt x="2898975" y="674713"/>
                  </a:cubicBezTo>
                  <a:cubicBezTo>
                    <a:pt x="2876477" y="680336"/>
                    <a:pt x="2859606" y="697207"/>
                    <a:pt x="2853983" y="719702"/>
                  </a:cubicBezTo>
                  <a:cubicBezTo>
                    <a:pt x="2853983" y="722512"/>
                    <a:pt x="2851172" y="722512"/>
                    <a:pt x="2851172" y="722512"/>
                  </a:cubicBezTo>
                  <a:cubicBezTo>
                    <a:pt x="2848359" y="722512"/>
                    <a:pt x="2848359" y="719702"/>
                    <a:pt x="2848359" y="719702"/>
                  </a:cubicBezTo>
                  <a:cubicBezTo>
                    <a:pt x="2842739" y="697207"/>
                    <a:pt x="2825865" y="680336"/>
                    <a:pt x="2803370" y="674713"/>
                  </a:cubicBezTo>
                  <a:cubicBezTo>
                    <a:pt x="2800560" y="674713"/>
                    <a:pt x="2800560" y="671899"/>
                    <a:pt x="2800560" y="671899"/>
                  </a:cubicBezTo>
                  <a:cubicBezTo>
                    <a:pt x="2800560" y="669089"/>
                    <a:pt x="2803370" y="669089"/>
                    <a:pt x="2803370" y="669089"/>
                  </a:cubicBezTo>
                  <a:cubicBezTo>
                    <a:pt x="2825865" y="663465"/>
                    <a:pt x="2842739" y="646595"/>
                    <a:pt x="2851172" y="621287"/>
                  </a:cubicBezTo>
                  <a:close/>
                  <a:moveTo>
                    <a:pt x="2696525" y="621287"/>
                  </a:moveTo>
                  <a:cubicBezTo>
                    <a:pt x="2704959" y="646595"/>
                    <a:pt x="2721830" y="663465"/>
                    <a:pt x="2744328" y="669089"/>
                  </a:cubicBezTo>
                  <a:cubicBezTo>
                    <a:pt x="2747138" y="669089"/>
                    <a:pt x="2747138" y="671899"/>
                    <a:pt x="2747138" y="671899"/>
                  </a:cubicBezTo>
                  <a:cubicBezTo>
                    <a:pt x="2747138" y="674713"/>
                    <a:pt x="2744328" y="674713"/>
                    <a:pt x="2744328" y="674713"/>
                  </a:cubicBezTo>
                  <a:cubicBezTo>
                    <a:pt x="2721830" y="680336"/>
                    <a:pt x="2704959" y="697207"/>
                    <a:pt x="2699336" y="719702"/>
                  </a:cubicBezTo>
                  <a:cubicBezTo>
                    <a:pt x="2699336" y="722512"/>
                    <a:pt x="2696525" y="722512"/>
                    <a:pt x="2696525" y="722512"/>
                  </a:cubicBezTo>
                  <a:cubicBezTo>
                    <a:pt x="2693712" y="722512"/>
                    <a:pt x="2693712" y="719702"/>
                    <a:pt x="2693712" y="719702"/>
                  </a:cubicBezTo>
                  <a:cubicBezTo>
                    <a:pt x="2688092" y="697207"/>
                    <a:pt x="2671218" y="680336"/>
                    <a:pt x="2648723" y="674713"/>
                  </a:cubicBezTo>
                  <a:cubicBezTo>
                    <a:pt x="2645913" y="674713"/>
                    <a:pt x="2645913" y="671899"/>
                    <a:pt x="2645913" y="671899"/>
                  </a:cubicBezTo>
                  <a:cubicBezTo>
                    <a:pt x="2645913" y="669089"/>
                    <a:pt x="2648723" y="669089"/>
                    <a:pt x="2648723" y="669089"/>
                  </a:cubicBezTo>
                  <a:cubicBezTo>
                    <a:pt x="2671218" y="663465"/>
                    <a:pt x="2688092" y="646595"/>
                    <a:pt x="2696525" y="621287"/>
                  </a:cubicBezTo>
                  <a:close/>
                  <a:moveTo>
                    <a:pt x="2539061" y="621287"/>
                  </a:moveTo>
                  <a:cubicBezTo>
                    <a:pt x="2547497" y="646595"/>
                    <a:pt x="2567179" y="663465"/>
                    <a:pt x="2586863" y="669089"/>
                  </a:cubicBezTo>
                  <a:cubicBezTo>
                    <a:pt x="2589673" y="669089"/>
                    <a:pt x="2589673" y="671899"/>
                    <a:pt x="2589673" y="671899"/>
                  </a:cubicBezTo>
                  <a:cubicBezTo>
                    <a:pt x="2589673" y="674713"/>
                    <a:pt x="2586863" y="674713"/>
                    <a:pt x="2586863" y="674713"/>
                  </a:cubicBezTo>
                  <a:cubicBezTo>
                    <a:pt x="2564365" y="680336"/>
                    <a:pt x="2547497" y="697207"/>
                    <a:pt x="2541874" y="719702"/>
                  </a:cubicBezTo>
                  <a:cubicBezTo>
                    <a:pt x="2541874" y="722512"/>
                    <a:pt x="2539061" y="722512"/>
                    <a:pt x="2539061" y="722512"/>
                  </a:cubicBezTo>
                  <a:cubicBezTo>
                    <a:pt x="2536247" y="722512"/>
                    <a:pt x="2536247" y="719702"/>
                    <a:pt x="2536247" y="719702"/>
                  </a:cubicBezTo>
                  <a:cubicBezTo>
                    <a:pt x="2530627" y="697207"/>
                    <a:pt x="2513756" y="680336"/>
                    <a:pt x="2491261" y="674713"/>
                  </a:cubicBezTo>
                  <a:cubicBezTo>
                    <a:pt x="2488448" y="674713"/>
                    <a:pt x="2488448" y="671899"/>
                    <a:pt x="2488448" y="671899"/>
                  </a:cubicBezTo>
                  <a:cubicBezTo>
                    <a:pt x="2488448" y="669089"/>
                    <a:pt x="2491261" y="669089"/>
                    <a:pt x="2491261" y="669089"/>
                  </a:cubicBezTo>
                  <a:cubicBezTo>
                    <a:pt x="2513756" y="663465"/>
                    <a:pt x="2530627" y="646595"/>
                    <a:pt x="2539061" y="621287"/>
                  </a:cubicBezTo>
                  <a:close/>
                  <a:moveTo>
                    <a:pt x="2384413" y="621287"/>
                  </a:moveTo>
                  <a:cubicBezTo>
                    <a:pt x="2392849" y="646595"/>
                    <a:pt x="2409717" y="663465"/>
                    <a:pt x="2432215" y="669089"/>
                  </a:cubicBezTo>
                  <a:cubicBezTo>
                    <a:pt x="2435025" y="669089"/>
                    <a:pt x="2435025" y="671899"/>
                    <a:pt x="2435025" y="671899"/>
                  </a:cubicBezTo>
                  <a:cubicBezTo>
                    <a:pt x="2435025" y="674713"/>
                    <a:pt x="2432215" y="674713"/>
                    <a:pt x="2432215" y="674713"/>
                  </a:cubicBezTo>
                  <a:cubicBezTo>
                    <a:pt x="2409717" y="680336"/>
                    <a:pt x="2392849" y="697207"/>
                    <a:pt x="2387226" y="719702"/>
                  </a:cubicBezTo>
                  <a:cubicBezTo>
                    <a:pt x="2387226" y="722512"/>
                    <a:pt x="2384413" y="722512"/>
                    <a:pt x="2384413" y="722512"/>
                  </a:cubicBezTo>
                  <a:cubicBezTo>
                    <a:pt x="2381599" y="722512"/>
                    <a:pt x="2381599" y="719702"/>
                    <a:pt x="2381599" y="719702"/>
                  </a:cubicBezTo>
                  <a:cubicBezTo>
                    <a:pt x="2375979" y="697207"/>
                    <a:pt x="2359108" y="680336"/>
                    <a:pt x="2336613" y="674713"/>
                  </a:cubicBezTo>
                  <a:cubicBezTo>
                    <a:pt x="2333800" y="674713"/>
                    <a:pt x="2333800" y="671899"/>
                    <a:pt x="2333800" y="671899"/>
                  </a:cubicBezTo>
                  <a:cubicBezTo>
                    <a:pt x="2333800" y="669089"/>
                    <a:pt x="2336613" y="669089"/>
                    <a:pt x="2336613" y="669089"/>
                  </a:cubicBezTo>
                  <a:cubicBezTo>
                    <a:pt x="2359108" y="663465"/>
                    <a:pt x="2375979" y="646595"/>
                    <a:pt x="2384413" y="621287"/>
                  </a:cubicBezTo>
                  <a:close/>
                  <a:moveTo>
                    <a:pt x="2229761" y="621287"/>
                  </a:moveTo>
                  <a:cubicBezTo>
                    <a:pt x="2238198" y="646595"/>
                    <a:pt x="2255066" y="663465"/>
                    <a:pt x="2277564" y="669089"/>
                  </a:cubicBezTo>
                  <a:cubicBezTo>
                    <a:pt x="2280374" y="669089"/>
                    <a:pt x="2280374" y="671899"/>
                    <a:pt x="2280374" y="671899"/>
                  </a:cubicBezTo>
                  <a:cubicBezTo>
                    <a:pt x="2280374" y="674713"/>
                    <a:pt x="2277564" y="674713"/>
                    <a:pt x="2277564" y="674713"/>
                  </a:cubicBezTo>
                  <a:cubicBezTo>
                    <a:pt x="2255066" y="680336"/>
                    <a:pt x="2238198" y="697207"/>
                    <a:pt x="2232575" y="719702"/>
                  </a:cubicBezTo>
                  <a:cubicBezTo>
                    <a:pt x="2232575" y="722512"/>
                    <a:pt x="2229761" y="722512"/>
                    <a:pt x="2229761" y="722512"/>
                  </a:cubicBezTo>
                  <a:cubicBezTo>
                    <a:pt x="2226948" y="722512"/>
                    <a:pt x="2226948" y="719702"/>
                    <a:pt x="2226948" y="719702"/>
                  </a:cubicBezTo>
                  <a:cubicBezTo>
                    <a:pt x="2221328" y="697207"/>
                    <a:pt x="2204457" y="680336"/>
                    <a:pt x="2181962" y="674713"/>
                  </a:cubicBezTo>
                  <a:cubicBezTo>
                    <a:pt x="2179149" y="674713"/>
                    <a:pt x="2179149" y="671899"/>
                    <a:pt x="2179149" y="671899"/>
                  </a:cubicBezTo>
                  <a:cubicBezTo>
                    <a:pt x="2179149" y="669089"/>
                    <a:pt x="2181962" y="669089"/>
                    <a:pt x="2181962" y="669089"/>
                  </a:cubicBezTo>
                  <a:cubicBezTo>
                    <a:pt x="2204457" y="663465"/>
                    <a:pt x="2221328" y="646595"/>
                    <a:pt x="2229761" y="621287"/>
                  </a:cubicBezTo>
                  <a:close/>
                  <a:moveTo>
                    <a:pt x="2075115" y="621287"/>
                  </a:moveTo>
                  <a:cubicBezTo>
                    <a:pt x="2080738" y="646595"/>
                    <a:pt x="2100419" y="663465"/>
                    <a:pt x="2122917" y="669089"/>
                  </a:cubicBezTo>
                  <a:cubicBezTo>
                    <a:pt x="2125727" y="669089"/>
                    <a:pt x="2125727" y="671899"/>
                    <a:pt x="2125727" y="671899"/>
                  </a:cubicBezTo>
                  <a:cubicBezTo>
                    <a:pt x="2125727" y="674713"/>
                    <a:pt x="2122917" y="674713"/>
                    <a:pt x="2122917" y="674713"/>
                  </a:cubicBezTo>
                  <a:cubicBezTo>
                    <a:pt x="2100419" y="680336"/>
                    <a:pt x="2083551" y="697207"/>
                    <a:pt x="2077928" y="719702"/>
                  </a:cubicBezTo>
                  <a:cubicBezTo>
                    <a:pt x="2077928" y="722512"/>
                    <a:pt x="2075115" y="722512"/>
                    <a:pt x="2075115" y="722512"/>
                  </a:cubicBezTo>
                  <a:cubicBezTo>
                    <a:pt x="2072301" y="722512"/>
                    <a:pt x="2072301" y="719702"/>
                    <a:pt x="2072301" y="719702"/>
                  </a:cubicBezTo>
                  <a:cubicBezTo>
                    <a:pt x="2066681" y="697207"/>
                    <a:pt x="2049810" y="680336"/>
                    <a:pt x="2027315" y="674713"/>
                  </a:cubicBezTo>
                  <a:cubicBezTo>
                    <a:pt x="2024502" y="674713"/>
                    <a:pt x="2024502" y="671899"/>
                    <a:pt x="2024502" y="671899"/>
                  </a:cubicBezTo>
                  <a:cubicBezTo>
                    <a:pt x="2024502" y="669089"/>
                    <a:pt x="2027315" y="669089"/>
                    <a:pt x="2027315" y="669089"/>
                  </a:cubicBezTo>
                  <a:cubicBezTo>
                    <a:pt x="2049810" y="663465"/>
                    <a:pt x="2066681" y="646595"/>
                    <a:pt x="2075115" y="621287"/>
                  </a:cubicBezTo>
                  <a:close/>
                  <a:moveTo>
                    <a:pt x="1917652" y="621287"/>
                  </a:moveTo>
                  <a:cubicBezTo>
                    <a:pt x="1926086" y="646595"/>
                    <a:pt x="1942957" y="663465"/>
                    <a:pt x="1965455" y="669089"/>
                  </a:cubicBezTo>
                  <a:cubicBezTo>
                    <a:pt x="1968265" y="669089"/>
                    <a:pt x="1968265" y="671899"/>
                    <a:pt x="1968265" y="671899"/>
                  </a:cubicBezTo>
                  <a:cubicBezTo>
                    <a:pt x="1968265" y="674713"/>
                    <a:pt x="1965455" y="674713"/>
                    <a:pt x="1965455" y="674713"/>
                  </a:cubicBezTo>
                  <a:cubicBezTo>
                    <a:pt x="1942957" y="680336"/>
                    <a:pt x="1926086" y="697207"/>
                    <a:pt x="1920463" y="719702"/>
                  </a:cubicBezTo>
                  <a:cubicBezTo>
                    <a:pt x="1920463" y="722512"/>
                    <a:pt x="1917652" y="722512"/>
                    <a:pt x="1917652" y="722512"/>
                  </a:cubicBezTo>
                  <a:cubicBezTo>
                    <a:pt x="1914839" y="722512"/>
                    <a:pt x="1914839" y="719702"/>
                    <a:pt x="1914839" y="719702"/>
                  </a:cubicBezTo>
                  <a:cubicBezTo>
                    <a:pt x="1909219" y="697207"/>
                    <a:pt x="1892345" y="680336"/>
                    <a:pt x="1869850" y="674713"/>
                  </a:cubicBezTo>
                  <a:cubicBezTo>
                    <a:pt x="1867040" y="674713"/>
                    <a:pt x="1867040" y="671899"/>
                    <a:pt x="1867040" y="671899"/>
                  </a:cubicBezTo>
                  <a:cubicBezTo>
                    <a:pt x="1867040" y="669089"/>
                    <a:pt x="1869850" y="669089"/>
                    <a:pt x="1869850" y="669089"/>
                  </a:cubicBezTo>
                  <a:cubicBezTo>
                    <a:pt x="1892345" y="663465"/>
                    <a:pt x="1909219" y="646595"/>
                    <a:pt x="1917652" y="621287"/>
                  </a:cubicBezTo>
                  <a:close/>
                  <a:moveTo>
                    <a:pt x="1763004" y="621287"/>
                  </a:moveTo>
                  <a:cubicBezTo>
                    <a:pt x="1771438" y="646595"/>
                    <a:pt x="1788309" y="663465"/>
                    <a:pt x="1810807" y="669089"/>
                  </a:cubicBezTo>
                  <a:cubicBezTo>
                    <a:pt x="1813617" y="669089"/>
                    <a:pt x="1813617" y="671899"/>
                    <a:pt x="1813617" y="671899"/>
                  </a:cubicBezTo>
                  <a:cubicBezTo>
                    <a:pt x="1813617" y="674713"/>
                    <a:pt x="1810807" y="674713"/>
                    <a:pt x="1810807" y="674713"/>
                  </a:cubicBezTo>
                  <a:cubicBezTo>
                    <a:pt x="1788309" y="680336"/>
                    <a:pt x="1771438" y="697207"/>
                    <a:pt x="1765815" y="719702"/>
                  </a:cubicBezTo>
                  <a:cubicBezTo>
                    <a:pt x="1765815" y="722512"/>
                    <a:pt x="1763004" y="722512"/>
                    <a:pt x="1763004" y="722512"/>
                  </a:cubicBezTo>
                  <a:cubicBezTo>
                    <a:pt x="1760191" y="722512"/>
                    <a:pt x="1760191" y="719702"/>
                    <a:pt x="1760191" y="719702"/>
                  </a:cubicBezTo>
                  <a:cubicBezTo>
                    <a:pt x="1754571" y="697207"/>
                    <a:pt x="1737697" y="680336"/>
                    <a:pt x="1715202" y="674713"/>
                  </a:cubicBezTo>
                  <a:cubicBezTo>
                    <a:pt x="1712392" y="674713"/>
                    <a:pt x="1712392" y="671899"/>
                    <a:pt x="1712392" y="671899"/>
                  </a:cubicBezTo>
                  <a:cubicBezTo>
                    <a:pt x="1712392" y="669089"/>
                    <a:pt x="1715202" y="669089"/>
                    <a:pt x="1715202" y="669089"/>
                  </a:cubicBezTo>
                  <a:cubicBezTo>
                    <a:pt x="1737697" y="663465"/>
                    <a:pt x="1754571" y="646595"/>
                    <a:pt x="1763004" y="621287"/>
                  </a:cubicBezTo>
                  <a:close/>
                  <a:moveTo>
                    <a:pt x="1608353" y="621287"/>
                  </a:moveTo>
                  <a:cubicBezTo>
                    <a:pt x="1613977" y="646595"/>
                    <a:pt x="1633658" y="663465"/>
                    <a:pt x="1656156" y="669089"/>
                  </a:cubicBezTo>
                  <a:cubicBezTo>
                    <a:pt x="1658966" y="669089"/>
                    <a:pt x="1658966" y="671899"/>
                    <a:pt x="1658966" y="671899"/>
                  </a:cubicBezTo>
                  <a:cubicBezTo>
                    <a:pt x="1658966" y="674713"/>
                    <a:pt x="1656156" y="674713"/>
                    <a:pt x="1656156" y="674713"/>
                  </a:cubicBezTo>
                  <a:cubicBezTo>
                    <a:pt x="1633658" y="680336"/>
                    <a:pt x="1616787" y="697207"/>
                    <a:pt x="1611164" y="719702"/>
                  </a:cubicBezTo>
                  <a:cubicBezTo>
                    <a:pt x="1611164" y="722512"/>
                    <a:pt x="1608353" y="722512"/>
                    <a:pt x="1608353" y="722512"/>
                  </a:cubicBezTo>
                  <a:cubicBezTo>
                    <a:pt x="1605540" y="722512"/>
                    <a:pt x="1605540" y="719702"/>
                    <a:pt x="1605540" y="719702"/>
                  </a:cubicBezTo>
                  <a:cubicBezTo>
                    <a:pt x="1599920" y="697207"/>
                    <a:pt x="1583046" y="680336"/>
                    <a:pt x="1560551" y="674713"/>
                  </a:cubicBezTo>
                  <a:cubicBezTo>
                    <a:pt x="1557741" y="674713"/>
                    <a:pt x="1557741" y="671899"/>
                    <a:pt x="1557741" y="671899"/>
                  </a:cubicBezTo>
                  <a:cubicBezTo>
                    <a:pt x="1557741" y="669089"/>
                    <a:pt x="1560551" y="669089"/>
                    <a:pt x="1560551" y="669089"/>
                  </a:cubicBezTo>
                  <a:cubicBezTo>
                    <a:pt x="1583046" y="663465"/>
                    <a:pt x="1599920" y="646595"/>
                    <a:pt x="1608353" y="621287"/>
                  </a:cubicBezTo>
                  <a:close/>
                  <a:moveTo>
                    <a:pt x="1450892" y="621287"/>
                  </a:moveTo>
                  <a:cubicBezTo>
                    <a:pt x="1459326" y="646595"/>
                    <a:pt x="1476197" y="663465"/>
                    <a:pt x="1498695" y="669089"/>
                  </a:cubicBezTo>
                  <a:cubicBezTo>
                    <a:pt x="1501505" y="669089"/>
                    <a:pt x="1501505" y="671899"/>
                    <a:pt x="1501505" y="671899"/>
                  </a:cubicBezTo>
                  <a:cubicBezTo>
                    <a:pt x="1501505" y="674713"/>
                    <a:pt x="1498695" y="674713"/>
                    <a:pt x="1498695" y="674713"/>
                  </a:cubicBezTo>
                  <a:cubicBezTo>
                    <a:pt x="1476197" y="680336"/>
                    <a:pt x="1459326" y="697207"/>
                    <a:pt x="1453706" y="719702"/>
                  </a:cubicBezTo>
                  <a:cubicBezTo>
                    <a:pt x="1453706" y="722512"/>
                    <a:pt x="1450892" y="722512"/>
                    <a:pt x="1450892" y="722512"/>
                  </a:cubicBezTo>
                  <a:cubicBezTo>
                    <a:pt x="1448079" y="722512"/>
                    <a:pt x="1448079" y="719702"/>
                    <a:pt x="1448079" y="719702"/>
                  </a:cubicBezTo>
                  <a:cubicBezTo>
                    <a:pt x="1442458" y="697207"/>
                    <a:pt x="1425587" y="680336"/>
                    <a:pt x="1403090" y="674713"/>
                  </a:cubicBezTo>
                  <a:cubicBezTo>
                    <a:pt x="1400280" y="674713"/>
                    <a:pt x="1400280" y="671899"/>
                    <a:pt x="1400280" y="671899"/>
                  </a:cubicBezTo>
                  <a:cubicBezTo>
                    <a:pt x="1400280" y="669089"/>
                    <a:pt x="1403090" y="669089"/>
                    <a:pt x="1403090" y="669089"/>
                  </a:cubicBezTo>
                  <a:cubicBezTo>
                    <a:pt x="1425587" y="663465"/>
                    <a:pt x="1442458" y="646595"/>
                    <a:pt x="1450892" y="621287"/>
                  </a:cubicBezTo>
                  <a:close/>
                  <a:moveTo>
                    <a:pt x="1296244" y="621287"/>
                  </a:moveTo>
                  <a:cubicBezTo>
                    <a:pt x="1304678" y="646595"/>
                    <a:pt x="1321549" y="663465"/>
                    <a:pt x="1344046" y="669089"/>
                  </a:cubicBezTo>
                  <a:cubicBezTo>
                    <a:pt x="1346857" y="669089"/>
                    <a:pt x="1346857" y="671899"/>
                    <a:pt x="1346857" y="671899"/>
                  </a:cubicBezTo>
                  <a:cubicBezTo>
                    <a:pt x="1346857" y="674713"/>
                    <a:pt x="1344046" y="674713"/>
                    <a:pt x="1344046" y="674713"/>
                  </a:cubicBezTo>
                  <a:cubicBezTo>
                    <a:pt x="1321549" y="680336"/>
                    <a:pt x="1304678" y="697207"/>
                    <a:pt x="1299058" y="719702"/>
                  </a:cubicBezTo>
                  <a:cubicBezTo>
                    <a:pt x="1299058" y="722512"/>
                    <a:pt x="1296244" y="722512"/>
                    <a:pt x="1296244" y="722512"/>
                  </a:cubicBezTo>
                  <a:cubicBezTo>
                    <a:pt x="1293431" y="722512"/>
                    <a:pt x="1293431" y="719702"/>
                    <a:pt x="1293431" y="719702"/>
                  </a:cubicBezTo>
                  <a:cubicBezTo>
                    <a:pt x="1287810" y="697207"/>
                    <a:pt x="1270939" y="680336"/>
                    <a:pt x="1248442" y="674713"/>
                  </a:cubicBezTo>
                  <a:cubicBezTo>
                    <a:pt x="1245632" y="674713"/>
                    <a:pt x="1245632" y="671899"/>
                    <a:pt x="1245632" y="671899"/>
                  </a:cubicBezTo>
                  <a:cubicBezTo>
                    <a:pt x="1245632" y="669089"/>
                    <a:pt x="1248442" y="669089"/>
                    <a:pt x="1248442" y="669089"/>
                  </a:cubicBezTo>
                  <a:cubicBezTo>
                    <a:pt x="1270939" y="663465"/>
                    <a:pt x="1287810" y="646595"/>
                    <a:pt x="1296244" y="621287"/>
                  </a:cubicBezTo>
                  <a:close/>
                  <a:moveTo>
                    <a:pt x="1141593" y="621287"/>
                  </a:moveTo>
                  <a:cubicBezTo>
                    <a:pt x="1150027" y="646595"/>
                    <a:pt x="1166898" y="663465"/>
                    <a:pt x="1189395" y="669089"/>
                  </a:cubicBezTo>
                  <a:cubicBezTo>
                    <a:pt x="1192206" y="669089"/>
                    <a:pt x="1192206" y="671899"/>
                    <a:pt x="1192206" y="671899"/>
                  </a:cubicBezTo>
                  <a:cubicBezTo>
                    <a:pt x="1192206" y="674713"/>
                    <a:pt x="1189395" y="674713"/>
                    <a:pt x="1189395" y="674713"/>
                  </a:cubicBezTo>
                  <a:cubicBezTo>
                    <a:pt x="1166898" y="680336"/>
                    <a:pt x="1150027" y="697207"/>
                    <a:pt x="1144407" y="719702"/>
                  </a:cubicBezTo>
                  <a:cubicBezTo>
                    <a:pt x="1144407" y="722512"/>
                    <a:pt x="1141593" y="722512"/>
                    <a:pt x="1141593" y="722512"/>
                  </a:cubicBezTo>
                  <a:cubicBezTo>
                    <a:pt x="1138780" y="722512"/>
                    <a:pt x="1138780" y="719702"/>
                    <a:pt x="1138780" y="719702"/>
                  </a:cubicBezTo>
                  <a:cubicBezTo>
                    <a:pt x="1133159" y="697207"/>
                    <a:pt x="1116288" y="680336"/>
                    <a:pt x="1093791" y="674713"/>
                  </a:cubicBezTo>
                  <a:cubicBezTo>
                    <a:pt x="1090981" y="674713"/>
                    <a:pt x="1090981" y="671899"/>
                    <a:pt x="1090981" y="671899"/>
                  </a:cubicBezTo>
                  <a:cubicBezTo>
                    <a:pt x="1090981" y="669089"/>
                    <a:pt x="1093791" y="669089"/>
                    <a:pt x="1093791" y="669089"/>
                  </a:cubicBezTo>
                  <a:cubicBezTo>
                    <a:pt x="1116288" y="663465"/>
                    <a:pt x="1133159" y="646595"/>
                    <a:pt x="1141593" y="621287"/>
                  </a:cubicBezTo>
                  <a:close/>
                  <a:moveTo>
                    <a:pt x="984132" y="621287"/>
                  </a:moveTo>
                  <a:cubicBezTo>
                    <a:pt x="992566" y="646595"/>
                    <a:pt x="1009437" y="663465"/>
                    <a:pt x="1031934" y="669089"/>
                  </a:cubicBezTo>
                  <a:cubicBezTo>
                    <a:pt x="1034745" y="669089"/>
                    <a:pt x="1034745" y="671899"/>
                    <a:pt x="1034745" y="671899"/>
                  </a:cubicBezTo>
                  <a:cubicBezTo>
                    <a:pt x="1034745" y="674713"/>
                    <a:pt x="1031934" y="674713"/>
                    <a:pt x="1031934" y="674713"/>
                  </a:cubicBezTo>
                  <a:cubicBezTo>
                    <a:pt x="1009437" y="680336"/>
                    <a:pt x="992566" y="697207"/>
                    <a:pt x="986946" y="719702"/>
                  </a:cubicBezTo>
                  <a:cubicBezTo>
                    <a:pt x="986946" y="722512"/>
                    <a:pt x="984132" y="722512"/>
                    <a:pt x="984132" y="722512"/>
                  </a:cubicBezTo>
                  <a:cubicBezTo>
                    <a:pt x="981319" y="722512"/>
                    <a:pt x="981319" y="719702"/>
                    <a:pt x="981319" y="719702"/>
                  </a:cubicBezTo>
                  <a:cubicBezTo>
                    <a:pt x="975698" y="697207"/>
                    <a:pt x="958827" y="680336"/>
                    <a:pt x="936330" y="674713"/>
                  </a:cubicBezTo>
                  <a:cubicBezTo>
                    <a:pt x="933520" y="674713"/>
                    <a:pt x="933520" y="671899"/>
                    <a:pt x="933520" y="671899"/>
                  </a:cubicBezTo>
                  <a:cubicBezTo>
                    <a:pt x="933520" y="669089"/>
                    <a:pt x="936330" y="669089"/>
                    <a:pt x="936330" y="669089"/>
                  </a:cubicBezTo>
                  <a:cubicBezTo>
                    <a:pt x="958827" y="663465"/>
                    <a:pt x="975698" y="646595"/>
                    <a:pt x="984132" y="621287"/>
                  </a:cubicBezTo>
                  <a:close/>
                  <a:moveTo>
                    <a:pt x="829484" y="621287"/>
                  </a:moveTo>
                  <a:cubicBezTo>
                    <a:pt x="837918" y="646595"/>
                    <a:pt x="854789" y="663465"/>
                    <a:pt x="877286" y="669089"/>
                  </a:cubicBezTo>
                  <a:cubicBezTo>
                    <a:pt x="880097" y="669089"/>
                    <a:pt x="880097" y="671899"/>
                    <a:pt x="880097" y="671899"/>
                  </a:cubicBezTo>
                  <a:cubicBezTo>
                    <a:pt x="880097" y="674713"/>
                    <a:pt x="877286" y="674713"/>
                    <a:pt x="877286" y="674713"/>
                  </a:cubicBezTo>
                  <a:cubicBezTo>
                    <a:pt x="854789" y="680336"/>
                    <a:pt x="837918" y="697207"/>
                    <a:pt x="832298" y="719702"/>
                  </a:cubicBezTo>
                  <a:cubicBezTo>
                    <a:pt x="832298" y="722512"/>
                    <a:pt x="829484" y="722512"/>
                    <a:pt x="829484" y="722512"/>
                  </a:cubicBezTo>
                  <a:cubicBezTo>
                    <a:pt x="826671" y="722512"/>
                    <a:pt x="826671" y="719702"/>
                    <a:pt x="826671" y="719702"/>
                  </a:cubicBezTo>
                  <a:cubicBezTo>
                    <a:pt x="821050" y="697207"/>
                    <a:pt x="804179" y="680336"/>
                    <a:pt x="781682" y="674713"/>
                  </a:cubicBezTo>
                  <a:cubicBezTo>
                    <a:pt x="778872" y="674713"/>
                    <a:pt x="778872" y="671899"/>
                    <a:pt x="778872" y="671899"/>
                  </a:cubicBezTo>
                  <a:cubicBezTo>
                    <a:pt x="778872" y="669089"/>
                    <a:pt x="781682" y="669089"/>
                    <a:pt x="781682" y="669089"/>
                  </a:cubicBezTo>
                  <a:cubicBezTo>
                    <a:pt x="804179" y="663465"/>
                    <a:pt x="821050" y="646595"/>
                    <a:pt x="829484" y="621287"/>
                  </a:cubicBezTo>
                  <a:close/>
                  <a:moveTo>
                    <a:pt x="674833" y="621287"/>
                  </a:moveTo>
                  <a:cubicBezTo>
                    <a:pt x="683267" y="646595"/>
                    <a:pt x="700138" y="663465"/>
                    <a:pt x="722635" y="669089"/>
                  </a:cubicBezTo>
                  <a:cubicBezTo>
                    <a:pt x="725446" y="669089"/>
                    <a:pt x="725446" y="671899"/>
                    <a:pt x="725446" y="671899"/>
                  </a:cubicBezTo>
                  <a:cubicBezTo>
                    <a:pt x="725446" y="674713"/>
                    <a:pt x="722635" y="674713"/>
                    <a:pt x="722635" y="674713"/>
                  </a:cubicBezTo>
                  <a:cubicBezTo>
                    <a:pt x="700138" y="680336"/>
                    <a:pt x="683267" y="697207"/>
                    <a:pt x="677647" y="719702"/>
                  </a:cubicBezTo>
                  <a:cubicBezTo>
                    <a:pt x="677647" y="722512"/>
                    <a:pt x="674833" y="722512"/>
                    <a:pt x="674833" y="722512"/>
                  </a:cubicBezTo>
                  <a:cubicBezTo>
                    <a:pt x="672020" y="722512"/>
                    <a:pt x="672020" y="719702"/>
                    <a:pt x="672020" y="719702"/>
                  </a:cubicBezTo>
                  <a:cubicBezTo>
                    <a:pt x="666399" y="697207"/>
                    <a:pt x="649528" y="680336"/>
                    <a:pt x="627031" y="674713"/>
                  </a:cubicBezTo>
                  <a:cubicBezTo>
                    <a:pt x="624221" y="674713"/>
                    <a:pt x="624221" y="671899"/>
                    <a:pt x="624221" y="671899"/>
                  </a:cubicBezTo>
                  <a:cubicBezTo>
                    <a:pt x="624221" y="669089"/>
                    <a:pt x="627031" y="669089"/>
                    <a:pt x="627031" y="669089"/>
                  </a:cubicBezTo>
                  <a:cubicBezTo>
                    <a:pt x="649528" y="663465"/>
                    <a:pt x="666399" y="646595"/>
                    <a:pt x="674833" y="621287"/>
                  </a:cubicBezTo>
                  <a:close/>
                  <a:moveTo>
                    <a:pt x="517372" y="621287"/>
                  </a:moveTo>
                  <a:cubicBezTo>
                    <a:pt x="525806" y="646595"/>
                    <a:pt x="542677" y="663465"/>
                    <a:pt x="565174" y="669089"/>
                  </a:cubicBezTo>
                  <a:cubicBezTo>
                    <a:pt x="567985" y="669089"/>
                    <a:pt x="567985" y="671899"/>
                    <a:pt x="567985" y="671899"/>
                  </a:cubicBezTo>
                  <a:cubicBezTo>
                    <a:pt x="567985" y="674713"/>
                    <a:pt x="565174" y="674713"/>
                    <a:pt x="565174" y="674713"/>
                  </a:cubicBezTo>
                  <a:cubicBezTo>
                    <a:pt x="542677" y="680336"/>
                    <a:pt x="525806" y="697207"/>
                    <a:pt x="520183" y="719702"/>
                  </a:cubicBezTo>
                  <a:cubicBezTo>
                    <a:pt x="520183" y="722512"/>
                    <a:pt x="517372" y="722512"/>
                    <a:pt x="517372" y="722512"/>
                  </a:cubicBezTo>
                  <a:cubicBezTo>
                    <a:pt x="514559" y="722512"/>
                    <a:pt x="514559" y="719702"/>
                    <a:pt x="514559" y="719702"/>
                  </a:cubicBezTo>
                  <a:cubicBezTo>
                    <a:pt x="508938" y="697207"/>
                    <a:pt x="492065" y="680336"/>
                    <a:pt x="469570" y="674713"/>
                  </a:cubicBezTo>
                  <a:cubicBezTo>
                    <a:pt x="466760" y="674713"/>
                    <a:pt x="466760" y="671899"/>
                    <a:pt x="466760" y="671899"/>
                  </a:cubicBezTo>
                  <a:cubicBezTo>
                    <a:pt x="466760" y="669089"/>
                    <a:pt x="469570" y="669089"/>
                    <a:pt x="469570" y="669089"/>
                  </a:cubicBezTo>
                  <a:cubicBezTo>
                    <a:pt x="492065" y="663465"/>
                    <a:pt x="508938" y="646595"/>
                    <a:pt x="517372" y="621287"/>
                  </a:cubicBezTo>
                  <a:close/>
                  <a:moveTo>
                    <a:pt x="362724" y="621287"/>
                  </a:moveTo>
                  <a:cubicBezTo>
                    <a:pt x="371158" y="646595"/>
                    <a:pt x="388029" y="663465"/>
                    <a:pt x="410526" y="669089"/>
                  </a:cubicBezTo>
                  <a:cubicBezTo>
                    <a:pt x="413337" y="669089"/>
                    <a:pt x="413337" y="671899"/>
                    <a:pt x="413337" y="671899"/>
                  </a:cubicBezTo>
                  <a:cubicBezTo>
                    <a:pt x="413337" y="674713"/>
                    <a:pt x="410526" y="674713"/>
                    <a:pt x="410526" y="674713"/>
                  </a:cubicBezTo>
                  <a:cubicBezTo>
                    <a:pt x="388029" y="680336"/>
                    <a:pt x="371158" y="697207"/>
                    <a:pt x="365535" y="719702"/>
                  </a:cubicBezTo>
                  <a:cubicBezTo>
                    <a:pt x="365535" y="722512"/>
                    <a:pt x="362724" y="722512"/>
                    <a:pt x="362724" y="722512"/>
                  </a:cubicBezTo>
                  <a:cubicBezTo>
                    <a:pt x="359911" y="722512"/>
                    <a:pt x="359911" y="719702"/>
                    <a:pt x="359911" y="719702"/>
                  </a:cubicBezTo>
                  <a:cubicBezTo>
                    <a:pt x="354290" y="697207"/>
                    <a:pt x="337417" y="680336"/>
                    <a:pt x="314922" y="674713"/>
                  </a:cubicBezTo>
                  <a:cubicBezTo>
                    <a:pt x="312112" y="674713"/>
                    <a:pt x="312112" y="671899"/>
                    <a:pt x="312112" y="671899"/>
                  </a:cubicBezTo>
                  <a:cubicBezTo>
                    <a:pt x="312112" y="669089"/>
                    <a:pt x="314922" y="669089"/>
                    <a:pt x="314922" y="669089"/>
                  </a:cubicBezTo>
                  <a:cubicBezTo>
                    <a:pt x="337417" y="663465"/>
                    <a:pt x="354290" y="646595"/>
                    <a:pt x="362724" y="621287"/>
                  </a:cubicBezTo>
                  <a:close/>
                  <a:moveTo>
                    <a:pt x="208073" y="621287"/>
                  </a:moveTo>
                  <a:cubicBezTo>
                    <a:pt x="216507" y="646595"/>
                    <a:pt x="233378" y="663465"/>
                    <a:pt x="255875" y="669089"/>
                  </a:cubicBezTo>
                  <a:cubicBezTo>
                    <a:pt x="258686" y="669089"/>
                    <a:pt x="258686" y="671899"/>
                    <a:pt x="258686" y="671899"/>
                  </a:cubicBezTo>
                  <a:cubicBezTo>
                    <a:pt x="258686" y="674713"/>
                    <a:pt x="255875" y="674713"/>
                    <a:pt x="255875" y="674713"/>
                  </a:cubicBezTo>
                  <a:cubicBezTo>
                    <a:pt x="233378" y="680336"/>
                    <a:pt x="216507" y="697207"/>
                    <a:pt x="210884" y="719702"/>
                  </a:cubicBezTo>
                  <a:cubicBezTo>
                    <a:pt x="210884" y="722512"/>
                    <a:pt x="208073" y="722512"/>
                    <a:pt x="208073" y="722512"/>
                  </a:cubicBezTo>
                  <a:cubicBezTo>
                    <a:pt x="205260" y="722512"/>
                    <a:pt x="205260" y="719702"/>
                    <a:pt x="205260" y="719702"/>
                  </a:cubicBezTo>
                  <a:cubicBezTo>
                    <a:pt x="199639" y="697207"/>
                    <a:pt x="182766" y="680336"/>
                    <a:pt x="160271" y="674713"/>
                  </a:cubicBezTo>
                  <a:cubicBezTo>
                    <a:pt x="157461" y="674713"/>
                    <a:pt x="157461" y="671899"/>
                    <a:pt x="157461" y="671899"/>
                  </a:cubicBezTo>
                  <a:cubicBezTo>
                    <a:pt x="157461" y="669089"/>
                    <a:pt x="160271" y="669089"/>
                    <a:pt x="160271" y="669089"/>
                  </a:cubicBezTo>
                  <a:cubicBezTo>
                    <a:pt x="182766" y="663465"/>
                    <a:pt x="199639" y="646595"/>
                    <a:pt x="208073" y="621287"/>
                  </a:cubicBezTo>
                  <a:close/>
                  <a:moveTo>
                    <a:pt x="50612" y="621287"/>
                  </a:moveTo>
                  <a:cubicBezTo>
                    <a:pt x="59049" y="646595"/>
                    <a:pt x="75920" y="663465"/>
                    <a:pt x="98414" y="669089"/>
                  </a:cubicBezTo>
                  <a:cubicBezTo>
                    <a:pt x="101225" y="669089"/>
                    <a:pt x="101225" y="671899"/>
                    <a:pt x="101225" y="671899"/>
                  </a:cubicBezTo>
                  <a:cubicBezTo>
                    <a:pt x="101225" y="674713"/>
                    <a:pt x="98414" y="674713"/>
                    <a:pt x="98414" y="674713"/>
                  </a:cubicBezTo>
                  <a:cubicBezTo>
                    <a:pt x="75920" y="680336"/>
                    <a:pt x="59049" y="697207"/>
                    <a:pt x="53426" y="719702"/>
                  </a:cubicBezTo>
                  <a:cubicBezTo>
                    <a:pt x="53426" y="722512"/>
                    <a:pt x="50612" y="722512"/>
                    <a:pt x="50612" y="722512"/>
                  </a:cubicBezTo>
                  <a:cubicBezTo>
                    <a:pt x="47802" y="722512"/>
                    <a:pt x="47802" y="719702"/>
                    <a:pt x="47802" y="719702"/>
                  </a:cubicBezTo>
                  <a:cubicBezTo>
                    <a:pt x="42178" y="697207"/>
                    <a:pt x="25307" y="680336"/>
                    <a:pt x="2813" y="674713"/>
                  </a:cubicBezTo>
                  <a:cubicBezTo>
                    <a:pt x="0" y="674713"/>
                    <a:pt x="0" y="671899"/>
                    <a:pt x="0" y="671899"/>
                  </a:cubicBezTo>
                  <a:cubicBezTo>
                    <a:pt x="0" y="669089"/>
                    <a:pt x="2813" y="669089"/>
                    <a:pt x="2813" y="669089"/>
                  </a:cubicBezTo>
                  <a:cubicBezTo>
                    <a:pt x="25307" y="663465"/>
                    <a:pt x="42178" y="646595"/>
                    <a:pt x="50612" y="621287"/>
                  </a:cubicBezTo>
                  <a:close/>
                  <a:moveTo>
                    <a:pt x="1608353" y="466775"/>
                  </a:moveTo>
                  <a:cubicBezTo>
                    <a:pt x="1613977" y="492072"/>
                    <a:pt x="1633658" y="508926"/>
                    <a:pt x="1656156" y="514540"/>
                  </a:cubicBezTo>
                  <a:cubicBezTo>
                    <a:pt x="1658966" y="514540"/>
                    <a:pt x="1658966" y="517361"/>
                    <a:pt x="1658966" y="517361"/>
                  </a:cubicBezTo>
                  <a:cubicBezTo>
                    <a:pt x="1658966" y="520170"/>
                    <a:pt x="1656156" y="520170"/>
                    <a:pt x="1656156" y="520170"/>
                  </a:cubicBezTo>
                  <a:cubicBezTo>
                    <a:pt x="1633658" y="525788"/>
                    <a:pt x="1616787" y="542642"/>
                    <a:pt x="1611164" y="565109"/>
                  </a:cubicBezTo>
                  <a:cubicBezTo>
                    <a:pt x="1611164" y="567912"/>
                    <a:pt x="1608353" y="567912"/>
                    <a:pt x="1608353" y="567912"/>
                  </a:cubicBezTo>
                  <a:cubicBezTo>
                    <a:pt x="1605540" y="567912"/>
                    <a:pt x="1605540" y="565109"/>
                    <a:pt x="1605540" y="565109"/>
                  </a:cubicBezTo>
                  <a:cubicBezTo>
                    <a:pt x="1599920" y="542642"/>
                    <a:pt x="1583046" y="525788"/>
                    <a:pt x="1560551" y="520170"/>
                  </a:cubicBezTo>
                  <a:cubicBezTo>
                    <a:pt x="1557741" y="520170"/>
                    <a:pt x="1557741" y="517361"/>
                    <a:pt x="1557741" y="517361"/>
                  </a:cubicBezTo>
                  <a:cubicBezTo>
                    <a:pt x="1557741" y="514540"/>
                    <a:pt x="1560551" y="514540"/>
                    <a:pt x="1560551" y="514540"/>
                  </a:cubicBezTo>
                  <a:cubicBezTo>
                    <a:pt x="1583046" y="508926"/>
                    <a:pt x="1599920" y="492072"/>
                    <a:pt x="1608353" y="466775"/>
                  </a:cubicBezTo>
                  <a:close/>
                  <a:moveTo>
                    <a:pt x="1450892" y="466775"/>
                  </a:moveTo>
                  <a:cubicBezTo>
                    <a:pt x="1459326" y="492072"/>
                    <a:pt x="1476197" y="508926"/>
                    <a:pt x="1498695" y="514540"/>
                  </a:cubicBezTo>
                  <a:cubicBezTo>
                    <a:pt x="1501505" y="514540"/>
                    <a:pt x="1501505" y="517361"/>
                    <a:pt x="1501505" y="517361"/>
                  </a:cubicBezTo>
                  <a:cubicBezTo>
                    <a:pt x="1501505" y="520170"/>
                    <a:pt x="1498695" y="520170"/>
                    <a:pt x="1498695" y="520170"/>
                  </a:cubicBezTo>
                  <a:cubicBezTo>
                    <a:pt x="1476197" y="525791"/>
                    <a:pt x="1459326" y="542642"/>
                    <a:pt x="1453706" y="565109"/>
                  </a:cubicBezTo>
                  <a:cubicBezTo>
                    <a:pt x="1453706" y="567914"/>
                    <a:pt x="1450892" y="567914"/>
                    <a:pt x="1450892" y="567914"/>
                  </a:cubicBezTo>
                  <a:cubicBezTo>
                    <a:pt x="1448079" y="567914"/>
                    <a:pt x="1448079" y="565109"/>
                    <a:pt x="1448079" y="565109"/>
                  </a:cubicBezTo>
                  <a:cubicBezTo>
                    <a:pt x="1442458" y="542642"/>
                    <a:pt x="1425587" y="525791"/>
                    <a:pt x="1403090" y="520170"/>
                  </a:cubicBezTo>
                  <a:cubicBezTo>
                    <a:pt x="1400280" y="520170"/>
                    <a:pt x="1400280" y="517361"/>
                    <a:pt x="1400280" y="517361"/>
                  </a:cubicBezTo>
                  <a:cubicBezTo>
                    <a:pt x="1400280" y="514540"/>
                    <a:pt x="1403090" y="514540"/>
                    <a:pt x="1403090" y="514540"/>
                  </a:cubicBezTo>
                  <a:cubicBezTo>
                    <a:pt x="1425587" y="508926"/>
                    <a:pt x="1442458" y="492072"/>
                    <a:pt x="1450892" y="466775"/>
                  </a:cubicBezTo>
                  <a:close/>
                  <a:moveTo>
                    <a:pt x="1296244" y="466775"/>
                  </a:moveTo>
                  <a:cubicBezTo>
                    <a:pt x="1304678" y="492072"/>
                    <a:pt x="1321549" y="508926"/>
                    <a:pt x="1344046" y="514540"/>
                  </a:cubicBezTo>
                  <a:cubicBezTo>
                    <a:pt x="1346857" y="514540"/>
                    <a:pt x="1346857" y="517361"/>
                    <a:pt x="1346857" y="517361"/>
                  </a:cubicBezTo>
                  <a:cubicBezTo>
                    <a:pt x="1346857" y="520170"/>
                    <a:pt x="1344046" y="520170"/>
                    <a:pt x="1344046" y="520170"/>
                  </a:cubicBezTo>
                  <a:cubicBezTo>
                    <a:pt x="1321549" y="525791"/>
                    <a:pt x="1304678" y="542642"/>
                    <a:pt x="1299058" y="565112"/>
                  </a:cubicBezTo>
                  <a:cubicBezTo>
                    <a:pt x="1299058" y="567914"/>
                    <a:pt x="1296244" y="567914"/>
                    <a:pt x="1296244" y="567914"/>
                  </a:cubicBezTo>
                  <a:cubicBezTo>
                    <a:pt x="1293431" y="567914"/>
                    <a:pt x="1293431" y="565112"/>
                    <a:pt x="1293431" y="565112"/>
                  </a:cubicBezTo>
                  <a:cubicBezTo>
                    <a:pt x="1287810" y="542642"/>
                    <a:pt x="1270939" y="525791"/>
                    <a:pt x="1248442" y="520170"/>
                  </a:cubicBezTo>
                  <a:cubicBezTo>
                    <a:pt x="1245632" y="520170"/>
                    <a:pt x="1245632" y="517361"/>
                    <a:pt x="1245632" y="517361"/>
                  </a:cubicBezTo>
                  <a:cubicBezTo>
                    <a:pt x="1245632" y="514540"/>
                    <a:pt x="1248442" y="514540"/>
                    <a:pt x="1248442" y="514540"/>
                  </a:cubicBezTo>
                  <a:cubicBezTo>
                    <a:pt x="1270939" y="508926"/>
                    <a:pt x="1287810" y="492072"/>
                    <a:pt x="1296244" y="466775"/>
                  </a:cubicBezTo>
                  <a:close/>
                  <a:moveTo>
                    <a:pt x="1141593" y="466775"/>
                  </a:moveTo>
                  <a:cubicBezTo>
                    <a:pt x="1150027" y="492072"/>
                    <a:pt x="1166898" y="508926"/>
                    <a:pt x="1189395" y="514540"/>
                  </a:cubicBezTo>
                  <a:cubicBezTo>
                    <a:pt x="1192206" y="514540"/>
                    <a:pt x="1192206" y="517361"/>
                    <a:pt x="1192206" y="517361"/>
                  </a:cubicBezTo>
                  <a:cubicBezTo>
                    <a:pt x="1192206" y="520170"/>
                    <a:pt x="1189395" y="520170"/>
                    <a:pt x="1189395" y="520170"/>
                  </a:cubicBezTo>
                  <a:cubicBezTo>
                    <a:pt x="1166898" y="525791"/>
                    <a:pt x="1150027" y="542642"/>
                    <a:pt x="1144407" y="565112"/>
                  </a:cubicBezTo>
                  <a:cubicBezTo>
                    <a:pt x="1144407" y="567914"/>
                    <a:pt x="1141593" y="567914"/>
                    <a:pt x="1141593" y="567914"/>
                  </a:cubicBezTo>
                  <a:cubicBezTo>
                    <a:pt x="1138780" y="567914"/>
                    <a:pt x="1138780" y="565112"/>
                    <a:pt x="1138780" y="565112"/>
                  </a:cubicBezTo>
                  <a:cubicBezTo>
                    <a:pt x="1133159" y="542642"/>
                    <a:pt x="1116288" y="525791"/>
                    <a:pt x="1093791" y="520170"/>
                  </a:cubicBezTo>
                  <a:cubicBezTo>
                    <a:pt x="1090981" y="520170"/>
                    <a:pt x="1090981" y="517361"/>
                    <a:pt x="1090981" y="517361"/>
                  </a:cubicBezTo>
                  <a:cubicBezTo>
                    <a:pt x="1090981" y="514540"/>
                    <a:pt x="1093791" y="514540"/>
                    <a:pt x="1093791" y="514540"/>
                  </a:cubicBezTo>
                  <a:cubicBezTo>
                    <a:pt x="1116288" y="508926"/>
                    <a:pt x="1133159" y="492072"/>
                    <a:pt x="1141593" y="466775"/>
                  </a:cubicBezTo>
                  <a:close/>
                  <a:moveTo>
                    <a:pt x="984132" y="466775"/>
                  </a:moveTo>
                  <a:cubicBezTo>
                    <a:pt x="992566" y="492072"/>
                    <a:pt x="1009437" y="508926"/>
                    <a:pt x="1031934" y="514540"/>
                  </a:cubicBezTo>
                  <a:cubicBezTo>
                    <a:pt x="1034745" y="514540"/>
                    <a:pt x="1034745" y="517361"/>
                    <a:pt x="1034745" y="517361"/>
                  </a:cubicBezTo>
                  <a:cubicBezTo>
                    <a:pt x="1034745" y="520170"/>
                    <a:pt x="1031934" y="520170"/>
                    <a:pt x="1031934" y="520170"/>
                  </a:cubicBezTo>
                  <a:cubicBezTo>
                    <a:pt x="1009437" y="525791"/>
                    <a:pt x="992566" y="542642"/>
                    <a:pt x="986946" y="565112"/>
                  </a:cubicBezTo>
                  <a:cubicBezTo>
                    <a:pt x="986946" y="567914"/>
                    <a:pt x="984132" y="567914"/>
                    <a:pt x="984132" y="567914"/>
                  </a:cubicBezTo>
                  <a:cubicBezTo>
                    <a:pt x="981319" y="567914"/>
                    <a:pt x="981319" y="565112"/>
                    <a:pt x="981319" y="565112"/>
                  </a:cubicBezTo>
                  <a:cubicBezTo>
                    <a:pt x="975698" y="542642"/>
                    <a:pt x="958827" y="525791"/>
                    <a:pt x="936330" y="520170"/>
                  </a:cubicBezTo>
                  <a:cubicBezTo>
                    <a:pt x="933520" y="520170"/>
                    <a:pt x="933520" y="517361"/>
                    <a:pt x="933520" y="517361"/>
                  </a:cubicBezTo>
                  <a:cubicBezTo>
                    <a:pt x="933520" y="514540"/>
                    <a:pt x="936330" y="514540"/>
                    <a:pt x="936330" y="514540"/>
                  </a:cubicBezTo>
                  <a:cubicBezTo>
                    <a:pt x="958827" y="508926"/>
                    <a:pt x="975698" y="492072"/>
                    <a:pt x="984132" y="466775"/>
                  </a:cubicBezTo>
                  <a:close/>
                  <a:moveTo>
                    <a:pt x="829484" y="466775"/>
                  </a:moveTo>
                  <a:cubicBezTo>
                    <a:pt x="837918" y="492072"/>
                    <a:pt x="854789" y="508926"/>
                    <a:pt x="877286" y="514540"/>
                  </a:cubicBezTo>
                  <a:cubicBezTo>
                    <a:pt x="880097" y="514540"/>
                    <a:pt x="880097" y="517361"/>
                    <a:pt x="880097" y="517361"/>
                  </a:cubicBezTo>
                  <a:cubicBezTo>
                    <a:pt x="880097" y="520170"/>
                    <a:pt x="877286" y="520170"/>
                    <a:pt x="877286" y="520170"/>
                  </a:cubicBezTo>
                  <a:cubicBezTo>
                    <a:pt x="854789" y="525791"/>
                    <a:pt x="837918" y="542642"/>
                    <a:pt x="832298" y="565112"/>
                  </a:cubicBezTo>
                  <a:cubicBezTo>
                    <a:pt x="832298" y="567914"/>
                    <a:pt x="829484" y="567914"/>
                    <a:pt x="829484" y="567914"/>
                  </a:cubicBezTo>
                  <a:cubicBezTo>
                    <a:pt x="826671" y="567914"/>
                    <a:pt x="826671" y="565112"/>
                    <a:pt x="826671" y="565112"/>
                  </a:cubicBezTo>
                  <a:cubicBezTo>
                    <a:pt x="821050" y="542642"/>
                    <a:pt x="804179" y="525791"/>
                    <a:pt x="781682" y="520170"/>
                  </a:cubicBezTo>
                  <a:cubicBezTo>
                    <a:pt x="778872" y="520170"/>
                    <a:pt x="778872" y="517361"/>
                    <a:pt x="778872" y="517361"/>
                  </a:cubicBezTo>
                  <a:cubicBezTo>
                    <a:pt x="778872" y="514540"/>
                    <a:pt x="781682" y="514540"/>
                    <a:pt x="781682" y="514540"/>
                  </a:cubicBezTo>
                  <a:cubicBezTo>
                    <a:pt x="804179" y="508926"/>
                    <a:pt x="821050" y="492072"/>
                    <a:pt x="829484" y="466775"/>
                  </a:cubicBezTo>
                  <a:close/>
                  <a:moveTo>
                    <a:pt x="674833" y="466775"/>
                  </a:moveTo>
                  <a:cubicBezTo>
                    <a:pt x="683267" y="492072"/>
                    <a:pt x="700138" y="508926"/>
                    <a:pt x="722635" y="514540"/>
                  </a:cubicBezTo>
                  <a:cubicBezTo>
                    <a:pt x="725446" y="514540"/>
                    <a:pt x="725446" y="517361"/>
                    <a:pt x="725446" y="517361"/>
                  </a:cubicBezTo>
                  <a:cubicBezTo>
                    <a:pt x="725446" y="520170"/>
                    <a:pt x="722635" y="520170"/>
                    <a:pt x="722635" y="520170"/>
                  </a:cubicBezTo>
                  <a:cubicBezTo>
                    <a:pt x="700138" y="525791"/>
                    <a:pt x="683267" y="542642"/>
                    <a:pt x="677647" y="565112"/>
                  </a:cubicBezTo>
                  <a:cubicBezTo>
                    <a:pt x="677647" y="567914"/>
                    <a:pt x="674833" y="567914"/>
                    <a:pt x="674833" y="567914"/>
                  </a:cubicBezTo>
                  <a:cubicBezTo>
                    <a:pt x="672020" y="567914"/>
                    <a:pt x="672020" y="565112"/>
                    <a:pt x="672020" y="565112"/>
                  </a:cubicBezTo>
                  <a:cubicBezTo>
                    <a:pt x="666399" y="542642"/>
                    <a:pt x="649528" y="525791"/>
                    <a:pt x="627031" y="520170"/>
                  </a:cubicBezTo>
                  <a:cubicBezTo>
                    <a:pt x="624221" y="520170"/>
                    <a:pt x="624221" y="517361"/>
                    <a:pt x="624221" y="517361"/>
                  </a:cubicBezTo>
                  <a:cubicBezTo>
                    <a:pt x="624221" y="514540"/>
                    <a:pt x="627031" y="514540"/>
                    <a:pt x="627031" y="514540"/>
                  </a:cubicBezTo>
                  <a:cubicBezTo>
                    <a:pt x="649528" y="508926"/>
                    <a:pt x="666399" y="492072"/>
                    <a:pt x="674833" y="466775"/>
                  </a:cubicBezTo>
                  <a:close/>
                  <a:moveTo>
                    <a:pt x="517372" y="466775"/>
                  </a:moveTo>
                  <a:cubicBezTo>
                    <a:pt x="525806" y="492072"/>
                    <a:pt x="542677" y="508926"/>
                    <a:pt x="565174" y="514540"/>
                  </a:cubicBezTo>
                  <a:cubicBezTo>
                    <a:pt x="567985" y="514540"/>
                    <a:pt x="567985" y="517361"/>
                    <a:pt x="567985" y="517361"/>
                  </a:cubicBezTo>
                  <a:cubicBezTo>
                    <a:pt x="567985" y="520170"/>
                    <a:pt x="565174" y="520170"/>
                    <a:pt x="565174" y="520170"/>
                  </a:cubicBezTo>
                  <a:cubicBezTo>
                    <a:pt x="542677" y="525791"/>
                    <a:pt x="525806" y="542642"/>
                    <a:pt x="520183" y="565112"/>
                  </a:cubicBezTo>
                  <a:cubicBezTo>
                    <a:pt x="520183" y="567914"/>
                    <a:pt x="517372" y="567914"/>
                    <a:pt x="517372" y="567914"/>
                  </a:cubicBezTo>
                  <a:cubicBezTo>
                    <a:pt x="514559" y="567914"/>
                    <a:pt x="514559" y="565112"/>
                    <a:pt x="514559" y="565112"/>
                  </a:cubicBezTo>
                  <a:cubicBezTo>
                    <a:pt x="508938" y="542642"/>
                    <a:pt x="492065" y="525791"/>
                    <a:pt x="469570" y="520170"/>
                  </a:cubicBezTo>
                  <a:cubicBezTo>
                    <a:pt x="466760" y="520170"/>
                    <a:pt x="466760" y="517361"/>
                    <a:pt x="466760" y="517361"/>
                  </a:cubicBezTo>
                  <a:cubicBezTo>
                    <a:pt x="466760" y="514540"/>
                    <a:pt x="469570" y="514540"/>
                    <a:pt x="469570" y="514540"/>
                  </a:cubicBezTo>
                  <a:cubicBezTo>
                    <a:pt x="492065" y="508926"/>
                    <a:pt x="508938" y="492072"/>
                    <a:pt x="517372" y="466775"/>
                  </a:cubicBezTo>
                  <a:close/>
                  <a:moveTo>
                    <a:pt x="362724" y="466775"/>
                  </a:moveTo>
                  <a:cubicBezTo>
                    <a:pt x="371158" y="492072"/>
                    <a:pt x="388029" y="508926"/>
                    <a:pt x="410526" y="514540"/>
                  </a:cubicBezTo>
                  <a:cubicBezTo>
                    <a:pt x="413337" y="514540"/>
                    <a:pt x="413337" y="517361"/>
                    <a:pt x="413337" y="517361"/>
                  </a:cubicBezTo>
                  <a:cubicBezTo>
                    <a:pt x="413337" y="520170"/>
                    <a:pt x="410526" y="520170"/>
                    <a:pt x="410526" y="520170"/>
                  </a:cubicBezTo>
                  <a:cubicBezTo>
                    <a:pt x="388029" y="525791"/>
                    <a:pt x="371158" y="542642"/>
                    <a:pt x="365535" y="565112"/>
                  </a:cubicBezTo>
                  <a:cubicBezTo>
                    <a:pt x="365535" y="567914"/>
                    <a:pt x="362724" y="567914"/>
                    <a:pt x="362724" y="567914"/>
                  </a:cubicBezTo>
                  <a:cubicBezTo>
                    <a:pt x="359911" y="567914"/>
                    <a:pt x="359911" y="565112"/>
                    <a:pt x="359911" y="565112"/>
                  </a:cubicBezTo>
                  <a:cubicBezTo>
                    <a:pt x="354290" y="542642"/>
                    <a:pt x="337417" y="525791"/>
                    <a:pt x="314922" y="520170"/>
                  </a:cubicBezTo>
                  <a:cubicBezTo>
                    <a:pt x="312112" y="520170"/>
                    <a:pt x="312112" y="517361"/>
                    <a:pt x="312112" y="517361"/>
                  </a:cubicBezTo>
                  <a:cubicBezTo>
                    <a:pt x="312112" y="514540"/>
                    <a:pt x="314922" y="514540"/>
                    <a:pt x="314922" y="514540"/>
                  </a:cubicBezTo>
                  <a:cubicBezTo>
                    <a:pt x="337417" y="508926"/>
                    <a:pt x="354290" y="492072"/>
                    <a:pt x="362724" y="466775"/>
                  </a:cubicBezTo>
                  <a:close/>
                  <a:moveTo>
                    <a:pt x="208073" y="466775"/>
                  </a:moveTo>
                  <a:cubicBezTo>
                    <a:pt x="216507" y="492072"/>
                    <a:pt x="233378" y="508926"/>
                    <a:pt x="255875" y="514540"/>
                  </a:cubicBezTo>
                  <a:cubicBezTo>
                    <a:pt x="258686" y="514540"/>
                    <a:pt x="258686" y="517361"/>
                    <a:pt x="258686" y="517361"/>
                  </a:cubicBezTo>
                  <a:cubicBezTo>
                    <a:pt x="258686" y="520170"/>
                    <a:pt x="255875" y="520170"/>
                    <a:pt x="255875" y="520170"/>
                  </a:cubicBezTo>
                  <a:cubicBezTo>
                    <a:pt x="233378" y="525791"/>
                    <a:pt x="216507" y="542642"/>
                    <a:pt x="210884" y="565112"/>
                  </a:cubicBezTo>
                  <a:cubicBezTo>
                    <a:pt x="210884" y="567914"/>
                    <a:pt x="208073" y="567914"/>
                    <a:pt x="208073" y="567914"/>
                  </a:cubicBezTo>
                  <a:cubicBezTo>
                    <a:pt x="205260" y="567914"/>
                    <a:pt x="205260" y="565112"/>
                    <a:pt x="205260" y="565112"/>
                  </a:cubicBezTo>
                  <a:cubicBezTo>
                    <a:pt x="199639" y="542642"/>
                    <a:pt x="182766" y="525791"/>
                    <a:pt x="160271" y="520170"/>
                  </a:cubicBezTo>
                  <a:cubicBezTo>
                    <a:pt x="157461" y="520170"/>
                    <a:pt x="157461" y="517361"/>
                    <a:pt x="157461" y="517361"/>
                  </a:cubicBezTo>
                  <a:cubicBezTo>
                    <a:pt x="157461" y="514540"/>
                    <a:pt x="160271" y="514540"/>
                    <a:pt x="160271" y="514540"/>
                  </a:cubicBezTo>
                  <a:cubicBezTo>
                    <a:pt x="182766" y="508926"/>
                    <a:pt x="199639" y="492072"/>
                    <a:pt x="208073" y="466775"/>
                  </a:cubicBezTo>
                  <a:close/>
                  <a:moveTo>
                    <a:pt x="50612" y="466775"/>
                  </a:moveTo>
                  <a:cubicBezTo>
                    <a:pt x="59049" y="492072"/>
                    <a:pt x="75920" y="508926"/>
                    <a:pt x="98414" y="514540"/>
                  </a:cubicBezTo>
                  <a:cubicBezTo>
                    <a:pt x="101225" y="514540"/>
                    <a:pt x="101225" y="517361"/>
                    <a:pt x="101225" y="517361"/>
                  </a:cubicBezTo>
                  <a:cubicBezTo>
                    <a:pt x="101225" y="520170"/>
                    <a:pt x="98414" y="520170"/>
                    <a:pt x="98414" y="520170"/>
                  </a:cubicBezTo>
                  <a:cubicBezTo>
                    <a:pt x="75920" y="525791"/>
                    <a:pt x="59049" y="542642"/>
                    <a:pt x="53426" y="565112"/>
                  </a:cubicBezTo>
                  <a:cubicBezTo>
                    <a:pt x="53426" y="567914"/>
                    <a:pt x="50612" y="567914"/>
                    <a:pt x="50612" y="567914"/>
                  </a:cubicBezTo>
                  <a:cubicBezTo>
                    <a:pt x="47802" y="567914"/>
                    <a:pt x="47802" y="565112"/>
                    <a:pt x="47802" y="565112"/>
                  </a:cubicBezTo>
                  <a:cubicBezTo>
                    <a:pt x="42178" y="542642"/>
                    <a:pt x="25307" y="525791"/>
                    <a:pt x="2813" y="520170"/>
                  </a:cubicBezTo>
                  <a:cubicBezTo>
                    <a:pt x="0" y="520170"/>
                    <a:pt x="0" y="517361"/>
                    <a:pt x="0" y="517361"/>
                  </a:cubicBezTo>
                  <a:cubicBezTo>
                    <a:pt x="0" y="514540"/>
                    <a:pt x="2813" y="514540"/>
                    <a:pt x="2813" y="514540"/>
                  </a:cubicBezTo>
                  <a:cubicBezTo>
                    <a:pt x="25307" y="508926"/>
                    <a:pt x="42178" y="492072"/>
                    <a:pt x="50612" y="466775"/>
                  </a:cubicBezTo>
                  <a:close/>
                  <a:moveTo>
                    <a:pt x="4406104" y="466774"/>
                  </a:moveTo>
                  <a:cubicBezTo>
                    <a:pt x="4414538" y="492069"/>
                    <a:pt x="4431409" y="508922"/>
                    <a:pt x="4453907" y="514539"/>
                  </a:cubicBezTo>
                  <a:cubicBezTo>
                    <a:pt x="4456717" y="514539"/>
                    <a:pt x="4456717" y="517359"/>
                    <a:pt x="4456717" y="517359"/>
                  </a:cubicBezTo>
                  <a:cubicBezTo>
                    <a:pt x="4456717" y="520170"/>
                    <a:pt x="4453907" y="520170"/>
                    <a:pt x="4453907" y="520170"/>
                  </a:cubicBezTo>
                  <a:cubicBezTo>
                    <a:pt x="4431409" y="525786"/>
                    <a:pt x="4414538" y="542640"/>
                    <a:pt x="4408915" y="565108"/>
                  </a:cubicBezTo>
                  <a:cubicBezTo>
                    <a:pt x="4408915" y="567912"/>
                    <a:pt x="4406104" y="567912"/>
                    <a:pt x="4406104" y="567912"/>
                  </a:cubicBezTo>
                  <a:cubicBezTo>
                    <a:pt x="4403291" y="567912"/>
                    <a:pt x="4403291" y="565108"/>
                    <a:pt x="4403291" y="565108"/>
                  </a:cubicBezTo>
                  <a:cubicBezTo>
                    <a:pt x="4397671" y="542640"/>
                    <a:pt x="4380797" y="525786"/>
                    <a:pt x="4358302" y="520170"/>
                  </a:cubicBezTo>
                  <a:cubicBezTo>
                    <a:pt x="4355492" y="520170"/>
                    <a:pt x="4355492" y="517359"/>
                    <a:pt x="4355492" y="517359"/>
                  </a:cubicBezTo>
                  <a:cubicBezTo>
                    <a:pt x="4355492" y="514539"/>
                    <a:pt x="4358302" y="514539"/>
                    <a:pt x="4358302" y="514539"/>
                  </a:cubicBezTo>
                  <a:cubicBezTo>
                    <a:pt x="4380797" y="508922"/>
                    <a:pt x="4397671" y="492069"/>
                    <a:pt x="4406104" y="466774"/>
                  </a:cubicBezTo>
                  <a:close/>
                  <a:moveTo>
                    <a:pt x="4251453" y="466774"/>
                  </a:moveTo>
                  <a:cubicBezTo>
                    <a:pt x="4259887" y="492069"/>
                    <a:pt x="4276758" y="508922"/>
                    <a:pt x="4299256" y="514539"/>
                  </a:cubicBezTo>
                  <a:cubicBezTo>
                    <a:pt x="4302066" y="514539"/>
                    <a:pt x="4302066" y="517359"/>
                    <a:pt x="4302066" y="517359"/>
                  </a:cubicBezTo>
                  <a:cubicBezTo>
                    <a:pt x="4302066" y="520170"/>
                    <a:pt x="4299256" y="520170"/>
                    <a:pt x="4299256" y="520170"/>
                  </a:cubicBezTo>
                  <a:cubicBezTo>
                    <a:pt x="4276758" y="525786"/>
                    <a:pt x="4259887" y="542640"/>
                    <a:pt x="4254264" y="565108"/>
                  </a:cubicBezTo>
                  <a:cubicBezTo>
                    <a:pt x="4254264" y="567912"/>
                    <a:pt x="4251453" y="567912"/>
                    <a:pt x="4251453" y="567912"/>
                  </a:cubicBezTo>
                  <a:cubicBezTo>
                    <a:pt x="4248640" y="567912"/>
                    <a:pt x="4248640" y="565108"/>
                    <a:pt x="4248640" y="565108"/>
                  </a:cubicBezTo>
                  <a:cubicBezTo>
                    <a:pt x="4243020" y="542640"/>
                    <a:pt x="4226146" y="525786"/>
                    <a:pt x="4203651" y="520170"/>
                  </a:cubicBezTo>
                  <a:cubicBezTo>
                    <a:pt x="4200841" y="520170"/>
                    <a:pt x="4200841" y="517359"/>
                    <a:pt x="4200841" y="517359"/>
                  </a:cubicBezTo>
                  <a:cubicBezTo>
                    <a:pt x="4200841" y="514539"/>
                    <a:pt x="4203651" y="514539"/>
                    <a:pt x="4203651" y="514539"/>
                  </a:cubicBezTo>
                  <a:cubicBezTo>
                    <a:pt x="4226146" y="508922"/>
                    <a:pt x="4243020" y="492069"/>
                    <a:pt x="4251453" y="466774"/>
                  </a:cubicBezTo>
                  <a:close/>
                  <a:moveTo>
                    <a:pt x="4096805" y="466774"/>
                  </a:moveTo>
                  <a:cubicBezTo>
                    <a:pt x="4105239" y="492069"/>
                    <a:pt x="4122110" y="508922"/>
                    <a:pt x="4144608" y="514539"/>
                  </a:cubicBezTo>
                  <a:cubicBezTo>
                    <a:pt x="4147418" y="514539"/>
                    <a:pt x="4147418" y="517361"/>
                    <a:pt x="4147418" y="517361"/>
                  </a:cubicBezTo>
                  <a:cubicBezTo>
                    <a:pt x="4147418" y="520170"/>
                    <a:pt x="4144608" y="520170"/>
                    <a:pt x="4144608" y="520170"/>
                  </a:cubicBezTo>
                  <a:cubicBezTo>
                    <a:pt x="4122110" y="525786"/>
                    <a:pt x="4105239" y="542640"/>
                    <a:pt x="4099616" y="565108"/>
                  </a:cubicBezTo>
                  <a:cubicBezTo>
                    <a:pt x="4099616" y="567912"/>
                    <a:pt x="4096805" y="567912"/>
                    <a:pt x="4096805" y="567912"/>
                  </a:cubicBezTo>
                  <a:cubicBezTo>
                    <a:pt x="4093992" y="567912"/>
                    <a:pt x="4093992" y="565108"/>
                    <a:pt x="4093992" y="565108"/>
                  </a:cubicBezTo>
                  <a:cubicBezTo>
                    <a:pt x="4088372" y="542640"/>
                    <a:pt x="4071498" y="525786"/>
                    <a:pt x="4049003" y="520170"/>
                  </a:cubicBezTo>
                  <a:cubicBezTo>
                    <a:pt x="4046193" y="520170"/>
                    <a:pt x="4046193" y="517361"/>
                    <a:pt x="4046193" y="517361"/>
                  </a:cubicBezTo>
                  <a:cubicBezTo>
                    <a:pt x="4046193" y="514539"/>
                    <a:pt x="4049003" y="514539"/>
                    <a:pt x="4049003" y="514539"/>
                  </a:cubicBezTo>
                  <a:cubicBezTo>
                    <a:pt x="4071498" y="508922"/>
                    <a:pt x="4088372" y="492069"/>
                    <a:pt x="4096805" y="466774"/>
                  </a:cubicBezTo>
                  <a:close/>
                  <a:moveTo>
                    <a:pt x="3939345" y="466774"/>
                  </a:moveTo>
                  <a:cubicBezTo>
                    <a:pt x="3947781" y="492069"/>
                    <a:pt x="3964649" y="508922"/>
                    <a:pt x="3987147" y="514539"/>
                  </a:cubicBezTo>
                  <a:cubicBezTo>
                    <a:pt x="3989957" y="514539"/>
                    <a:pt x="3989957" y="517361"/>
                    <a:pt x="3989957" y="517361"/>
                  </a:cubicBezTo>
                  <a:cubicBezTo>
                    <a:pt x="3989957" y="520170"/>
                    <a:pt x="3987147" y="520170"/>
                    <a:pt x="3987147" y="520170"/>
                  </a:cubicBezTo>
                  <a:cubicBezTo>
                    <a:pt x="3964649" y="525786"/>
                    <a:pt x="3947781" y="542640"/>
                    <a:pt x="3942155" y="565108"/>
                  </a:cubicBezTo>
                  <a:cubicBezTo>
                    <a:pt x="3942155" y="567912"/>
                    <a:pt x="3939345" y="567912"/>
                    <a:pt x="3939345" y="567912"/>
                  </a:cubicBezTo>
                  <a:cubicBezTo>
                    <a:pt x="3936531" y="567912"/>
                    <a:pt x="3936531" y="565108"/>
                    <a:pt x="3936531" y="565108"/>
                  </a:cubicBezTo>
                  <a:cubicBezTo>
                    <a:pt x="3930911" y="542640"/>
                    <a:pt x="3914037" y="525786"/>
                    <a:pt x="3891545" y="520170"/>
                  </a:cubicBezTo>
                  <a:cubicBezTo>
                    <a:pt x="3888732" y="520170"/>
                    <a:pt x="3888732" y="517361"/>
                    <a:pt x="3888732" y="517361"/>
                  </a:cubicBezTo>
                  <a:cubicBezTo>
                    <a:pt x="3888732" y="514539"/>
                    <a:pt x="3891545" y="514539"/>
                    <a:pt x="3891545" y="514539"/>
                  </a:cubicBezTo>
                  <a:cubicBezTo>
                    <a:pt x="3914037" y="508922"/>
                    <a:pt x="3930911" y="492069"/>
                    <a:pt x="3939345" y="466774"/>
                  </a:cubicBezTo>
                  <a:close/>
                  <a:moveTo>
                    <a:pt x="3784693" y="466774"/>
                  </a:moveTo>
                  <a:cubicBezTo>
                    <a:pt x="3793130" y="492069"/>
                    <a:pt x="3809998" y="508922"/>
                    <a:pt x="3832496" y="514539"/>
                  </a:cubicBezTo>
                  <a:cubicBezTo>
                    <a:pt x="3835306" y="514539"/>
                    <a:pt x="3835306" y="517361"/>
                    <a:pt x="3835306" y="517361"/>
                  </a:cubicBezTo>
                  <a:cubicBezTo>
                    <a:pt x="3835306" y="520170"/>
                    <a:pt x="3832496" y="520170"/>
                    <a:pt x="3832496" y="520170"/>
                  </a:cubicBezTo>
                  <a:cubicBezTo>
                    <a:pt x="3809998" y="525786"/>
                    <a:pt x="3793130" y="542640"/>
                    <a:pt x="3787504" y="565108"/>
                  </a:cubicBezTo>
                  <a:cubicBezTo>
                    <a:pt x="3787504" y="567912"/>
                    <a:pt x="3784693" y="567912"/>
                    <a:pt x="3784693" y="567912"/>
                  </a:cubicBezTo>
                  <a:cubicBezTo>
                    <a:pt x="3781880" y="567912"/>
                    <a:pt x="3781880" y="565108"/>
                    <a:pt x="3781880" y="565108"/>
                  </a:cubicBezTo>
                  <a:cubicBezTo>
                    <a:pt x="3776260" y="542640"/>
                    <a:pt x="3759386" y="525786"/>
                    <a:pt x="3736894" y="520170"/>
                  </a:cubicBezTo>
                  <a:cubicBezTo>
                    <a:pt x="3734081" y="520170"/>
                    <a:pt x="3734081" y="517361"/>
                    <a:pt x="3734081" y="517361"/>
                  </a:cubicBezTo>
                  <a:cubicBezTo>
                    <a:pt x="3734081" y="514539"/>
                    <a:pt x="3736894" y="514539"/>
                    <a:pt x="3736894" y="514539"/>
                  </a:cubicBezTo>
                  <a:cubicBezTo>
                    <a:pt x="3759386" y="508922"/>
                    <a:pt x="3776260" y="492069"/>
                    <a:pt x="3784693" y="466774"/>
                  </a:cubicBezTo>
                  <a:close/>
                  <a:moveTo>
                    <a:pt x="3630045" y="466774"/>
                  </a:moveTo>
                  <a:cubicBezTo>
                    <a:pt x="3638482" y="492069"/>
                    <a:pt x="3655350" y="508926"/>
                    <a:pt x="3677848" y="514539"/>
                  </a:cubicBezTo>
                  <a:cubicBezTo>
                    <a:pt x="3680658" y="514539"/>
                    <a:pt x="3680658" y="517361"/>
                    <a:pt x="3680658" y="517361"/>
                  </a:cubicBezTo>
                  <a:cubicBezTo>
                    <a:pt x="3680658" y="520170"/>
                    <a:pt x="3677848" y="520170"/>
                    <a:pt x="3677848" y="520170"/>
                  </a:cubicBezTo>
                  <a:cubicBezTo>
                    <a:pt x="3655350" y="525786"/>
                    <a:pt x="3638482" y="542640"/>
                    <a:pt x="3632856" y="565108"/>
                  </a:cubicBezTo>
                  <a:cubicBezTo>
                    <a:pt x="3632856" y="567912"/>
                    <a:pt x="3630045" y="567912"/>
                    <a:pt x="3630045" y="567912"/>
                  </a:cubicBezTo>
                  <a:cubicBezTo>
                    <a:pt x="3627232" y="567912"/>
                    <a:pt x="3627232" y="565108"/>
                    <a:pt x="3627232" y="565108"/>
                  </a:cubicBezTo>
                  <a:cubicBezTo>
                    <a:pt x="3621612" y="542640"/>
                    <a:pt x="3604738" y="525786"/>
                    <a:pt x="3582246" y="520170"/>
                  </a:cubicBezTo>
                  <a:cubicBezTo>
                    <a:pt x="3579433" y="520170"/>
                    <a:pt x="3579433" y="517361"/>
                    <a:pt x="3579433" y="517361"/>
                  </a:cubicBezTo>
                  <a:cubicBezTo>
                    <a:pt x="3579433" y="514539"/>
                    <a:pt x="3582246" y="514539"/>
                    <a:pt x="3582246" y="514539"/>
                  </a:cubicBezTo>
                  <a:cubicBezTo>
                    <a:pt x="3604738" y="508926"/>
                    <a:pt x="3621612" y="492069"/>
                    <a:pt x="3630045" y="466774"/>
                  </a:cubicBezTo>
                  <a:close/>
                  <a:moveTo>
                    <a:pt x="3472581" y="466774"/>
                  </a:moveTo>
                  <a:cubicBezTo>
                    <a:pt x="3481018" y="492069"/>
                    <a:pt x="3500700" y="508926"/>
                    <a:pt x="3520384" y="514539"/>
                  </a:cubicBezTo>
                  <a:cubicBezTo>
                    <a:pt x="3523194" y="514539"/>
                    <a:pt x="3523194" y="517361"/>
                    <a:pt x="3523194" y="517361"/>
                  </a:cubicBezTo>
                  <a:cubicBezTo>
                    <a:pt x="3523194" y="520170"/>
                    <a:pt x="3520384" y="520170"/>
                    <a:pt x="3520384" y="520170"/>
                  </a:cubicBezTo>
                  <a:cubicBezTo>
                    <a:pt x="3497889" y="525786"/>
                    <a:pt x="3481018" y="542642"/>
                    <a:pt x="3475395" y="565108"/>
                  </a:cubicBezTo>
                  <a:cubicBezTo>
                    <a:pt x="3475395" y="567912"/>
                    <a:pt x="3472581" y="567912"/>
                    <a:pt x="3472581" y="567912"/>
                  </a:cubicBezTo>
                  <a:cubicBezTo>
                    <a:pt x="3469771" y="567912"/>
                    <a:pt x="3469771" y="565108"/>
                    <a:pt x="3469771" y="565108"/>
                  </a:cubicBezTo>
                  <a:cubicBezTo>
                    <a:pt x="3464148" y="542642"/>
                    <a:pt x="3447277" y="525786"/>
                    <a:pt x="3424782" y="520170"/>
                  </a:cubicBezTo>
                  <a:cubicBezTo>
                    <a:pt x="3421969" y="520170"/>
                    <a:pt x="3421969" y="517361"/>
                    <a:pt x="3421969" y="517361"/>
                  </a:cubicBezTo>
                  <a:cubicBezTo>
                    <a:pt x="3421969" y="514539"/>
                    <a:pt x="3424782" y="514539"/>
                    <a:pt x="3424782" y="514539"/>
                  </a:cubicBezTo>
                  <a:cubicBezTo>
                    <a:pt x="3447277" y="508926"/>
                    <a:pt x="3464148" y="492069"/>
                    <a:pt x="3472581" y="466774"/>
                  </a:cubicBezTo>
                  <a:close/>
                  <a:moveTo>
                    <a:pt x="3317933" y="466774"/>
                  </a:moveTo>
                  <a:cubicBezTo>
                    <a:pt x="3326370" y="492069"/>
                    <a:pt x="3343241" y="508926"/>
                    <a:pt x="3365736" y="514540"/>
                  </a:cubicBezTo>
                  <a:cubicBezTo>
                    <a:pt x="3368546" y="514540"/>
                    <a:pt x="3368546" y="517361"/>
                    <a:pt x="3368546" y="517361"/>
                  </a:cubicBezTo>
                  <a:cubicBezTo>
                    <a:pt x="3368546" y="520170"/>
                    <a:pt x="3365736" y="520170"/>
                    <a:pt x="3365736" y="520170"/>
                  </a:cubicBezTo>
                  <a:cubicBezTo>
                    <a:pt x="3343241" y="525786"/>
                    <a:pt x="3326370" y="542642"/>
                    <a:pt x="3320747" y="565108"/>
                  </a:cubicBezTo>
                  <a:cubicBezTo>
                    <a:pt x="3320747" y="567912"/>
                    <a:pt x="3317933" y="567912"/>
                    <a:pt x="3317933" y="567912"/>
                  </a:cubicBezTo>
                  <a:cubicBezTo>
                    <a:pt x="3315123" y="567912"/>
                    <a:pt x="3315123" y="565108"/>
                    <a:pt x="3315123" y="565108"/>
                  </a:cubicBezTo>
                  <a:cubicBezTo>
                    <a:pt x="3309500" y="542642"/>
                    <a:pt x="3292629" y="525786"/>
                    <a:pt x="3270134" y="520170"/>
                  </a:cubicBezTo>
                  <a:cubicBezTo>
                    <a:pt x="3267321" y="520170"/>
                    <a:pt x="3267321" y="517361"/>
                    <a:pt x="3267321" y="517361"/>
                  </a:cubicBezTo>
                  <a:cubicBezTo>
                    <a:pt x="3267321" y="514540"/>
                    <a:pt x="3270134" y="514540"/>
                    <a:pt x="3270134" y="514540"/>
                  </a:cubicBezTo>
                  <a:cubicBezTo>
                    <a:pt x="3292629" y="508926"/>
                    <a:pt x="3309500" y="492069"/>
                    <a:pt x="3317933" y="466774"/>
                  </a:cubicBezTo>
                  <a:close/>
                  <a:moveTo>
                    <a:pt x="3163283" y="466774"/>
                  </a:moveTo>
                  <a:cubicBezTo>
                    <a:pt x="3171719" y="492069"/>
                    <a:pt x="3188590" y="508926"/>
                    <a:pt x="3211085" y="514540"/>
                  </a:cubicBezTo>
                  <a:cubicBezTo>
                    <a:pt x="3213895" y="514540"/>
                    <a:pt x="3213895" y="517361"/>
                    <a:pt x="3213895" y="517361"/>
                  </a:cubicBezTo>
                  <a:cubicBezTo>
                    <a:pt x="3213895" y="520170"/>
                    <a:pt x="3211085" y="520170"/>
                    <a:pt x="3211085" y="520170"/>
                  </a:cubicBezTo>
                  <a:cubicBezTo>
                    <a:pt x="3188590" y="525786"/>
                    <a:pt x="3171719" y="542642"/>
                    <a:pt x="3166096" y="565108"/>
                  </a:cubicBezTo>
                  <a:cubicBezTo>
                    <a:pt x="3166096" y="567912"/>
                    <a:pt x="3163283" y="567912"/>
                    <a:pt x="3163283" y="567912"/>
                  </a:cubicBezTo>
                  <a:cubicBezTo>
                    <a:pt x="3160472" y="567912"/>
                    <a:pt x="3160472" y="565108"/>
                    <a:pt x="3160472" y="565108"/>
                  </a:cubicBezTo>
                  <a:cubicBezTo>
                    <a:pt x="3154849" y="542642"/>
                    <a:pt x="3137978" y="525786"/>
                    <a:pt x="3115483" y="520170"/>
                  </a:cubicBezTo>
                  <a:cubicBezTo>
                    <a:pt x="3112670" y="520170"/>
                    <a:pt x="3112670" y="517361"/>
                    <a:pt x="3112670" y="517361"/>
                  </a:cubicBezTo>
                  <a:cubicBezTo>
                    <a:pt x="3112670" y="514540"/>
                    <a:pt x="3115483" y="514540"/>
                    <a:pt x="3115483" y="514540"/>
                  </a:cubicBezTo>
                  <a:cubicBezTo>
                    <a:pt x="3137978" y="508926"/>
                    <a:pt x="3154849" y="492069"/>
                    <a:pt x="3163283" y="466774"/>
                  </a:cubicBezTo>
                  <a:close/>
                  <a:moveTo>
                    <a:pt x="3005823" y="466774"/>
                  </a:moveTo>
                  <a:cubicBezTo>
                    <a:pt x="3014257" y="492069"/>
                    <a:pt x="3033942" y="508926"/>
                    <a:pt x="3053626" y="514540"/>
                  </a:cubicBezTo>
                  <a:cubicBezTo>
                    <a:pt x="3056436" y="514540"/>
                    <a:pt x="3056436" y="517361"/>
                    <a:pt x="3056436" y="517361"/>
                  </a:cubicBezTo>
                  <a:cubicBezTo>
                    <a:pt x="3056436" y="520170"/>
                    <a:pt x="3053626" y="520170"/>
                    <a:pt x="3053626" y="520170"/>
                  </a:cubicBezTo>
                  <a:cubicBezTo>
                    <a:pt x="3031128" y="525786"/>
                    <a:pt x="3014257" y="542642"/>
                    <a:pt x="3008634" y="565108"/>
                  </a:cubicBezTo>
                  <a:cubicBezTo>
                    <a:pt x="3008634" y="567912"/>
                    <a:pt x="3005823" y="567912"/>
                    <a:pt x="3005823" y="567912"/>
                  </a:cubicBezTo>
                  <a:cubicBezTo>
                    <a:pt x="3003010" y="567912"/>
                    <a:pt x="3003010" y="565108"/>
                    <a:pt x="3003010" y="565108"/>
                  </a:cubicBezTo>
                  <a:cubicBezTo>
                    <a:pt x="2997390" y="542642"/>
                    <a:pt x="2980516" y="525786"/>
                    <a:pt x="2958021" y="520170"/>
                  </a:cubicBezTo>
                  <a:cubicBezTo>
                    <a:pt x="2955211" y="520170"/>
                    <a:pt x="2955211" y="517361"/>
                    <a:pt x="2955211" y="517361"/>
                  </a:cubicBezTo>
                  <a:cubicBezTo>
                    <a:pt x="2955211" y="514540"/>
                    <a:pt x="2958021" y="514540"/>
                    <a:pt x="2958021" y="514540"/>
                  </a:cubicBezTo>
                  <a:cubicBezTo>
                    <a:pt x="2980516" y="508926"/>
                    <a:pt x="2997390" y="492069"/>
                    <a:pt x="3005823" y="466774"/>
                  </a:cubicBezTo>
                  <a:close/>
                  <a:moveTo>
                    <a:pt x="2851172" y="466774"/>
                  </a:moveTo>
                  <a:cubicBezTo>
                    <a:pt x="2859606" y="492069"/>
                    <a:pt x="2876477" y="508926"/>
                    <a:pt x="2898975" y="514540"/>
                  </a:cubicBezTo>
                  <a:cubicBezTo>
                    <a:pt x="2901785" y="514540"/>
                    <a:pt x="2901785" y="517361"/>
                    <a:pt x="2901785" y="517361"/>
                  </a:cubicBezTo>
                  <a:cubicBezTo>
                    <a:pt x="2901785" y="520170"/>
                    <a:pt x="2898975" y="520170"/>
                    <a:pt x="2898975" y="520170"/>
                  </a:cubicBezTo>
                  <a:cubicBezTo>
                    <a:pt x="2876477" y="525786"/>
                    <a:pt x="2859606" y="542642"/>
                    <a:pt x="2853983" y="565108"/>
                  </a:cubicBezTo>
                  <a:cubicBezTo>
                    <a:pt x="2853983" y="567912"/>
                    <a:pt x="2851172" y="567912"/>
                    <a:pt x="2851172" y="567912"/>
                  </a:cubicBezTo>
                  <a:cubicBezTo>
                    <a:pt x="2848359" y="567912"/>
                    <a:pt x="2848359" y="565108"/>
                    <a:pt x="2848359" y="565108"/>
                  </a:cubicBezTo>
                  <a:cubicBezTo>
                    <a:pt x="2842739" y="542642"/>
                    <a:pt x="2825865" y="525786"/>
                    <a:pt x="2803370" y="520170"/>
                  </a:cubicBezTo>
                  <a:cubicBezTo>
                    <a:pt x="2800560" y="520170"/>
                    <a:pt x="2800560" y="517361"/>
                    <a:pt x="2800560" y="517361"/>
                  </a:cubicBezTo>
                  <a:cubicBezTo>
                    <a:pt x="2800560" y="514540"/>
                    <a:pt x="2803370" y="514540"/>
                    <a:pt x="2803370" y="514540"/>
                  </a:cubicBezTo>
                  <a:cubicBezTo>
                    <a:pt x="2825865" y="508926"/>
                    <a:pt x="2842739" y="492069"/>
                    <a:pt x="2851172" y="466774"/>
                  </a:cubicBezTo>
                  <a:close/>
                  <a:moveTo>
                    <a:pt x="2696525" y="466774"/>
                  </a:moveTo>
                  <a:cubicBezTo>
                    <a:pt x="2704959" y="492069"/>
                    <a:pt x="2721830" y="508926"/>
                    <a:pt x="2744328" y="514540"/>
                  </a:cubicBezTo>
                  <a:cubicBezTo>
                    <a:pt x="2747138" y="514540"/>
                    <a:pt x="2747138" y="517361"/>
                    <a:pt x="2747138" y="517361"/>
                  </a:cubicBezTo>
                  <a:cubicBezTo>
                    <a:pt x="2747138" y="520170"/>
                    <a:pt x="2744328" y="520170"/>
                    <a:pt x="2744328" y="520170"/>
                  </a:cubicBezTo>
                  <a:cubicBezTo>
                    <a:pt x="2721830" y="525787"/>
                    <a:pt x="2704959" y="542642"/>
                    <a:pt x="2699336" y="565108"/>
                  </a:cubicBezTo>
                  <a:cubicBezTo>
                    <a:pt x="2699336" y="567912"/>
                    <a:pt x="2696525" y="567912"/>
                    <a:pt x="2696525" y="567912"/>
                  </a:cubicBezTo>
                  <a:cubicBezTo>
                    <a:pt x="2693712" y="567912"/>
                    <a:pt x="2693712" y="565108"/>
                    <a:pt x="2693712" y="565108"/>
                  </a:cubicBezTo>
                  <a:cubicBezTo>
                    <a:pt x="2688092" y="542642"/>
                    <a:pt x="2671218" y="525787"/>
                    <a:pt x="2648723" y="520170"/>
                  </a:cubicBezTo>
                  <a:cubicBezTo>
                    <a:pt x="2645913" y="520170"/>
                    <a:pt x="2645913" y="517361"/>
                    <a:pt x="2645913" y="517361"/>
                  </a:cubicBezTo>
                  <a:cubicBezTo>
                    <a:pt x="2645913" y="514540"/>
                    <a:pt x="2648723" y="514540"/>
                    <a:pt x="2648723" y="514540"/>
                  </a:cubicBezTo>
                  <a:cubicBezTo>
                    <a:pt x="2671218" y="508926"/>
                    <a:pt x="2688092" y="492069"/>
                    <a:pt x="2696525" y="466774"/>
                  </a:cubicBezTo>
                  <a:close/>
                  <a:moveTo>
                    <a:pt x="2539061" y="466774"/>
                  </a:moveTo>
                  <a:cubicBezTo>
                    <a:pt x="2547497" y="492069"/>
                    <a:pt x="2567179" y="508926"/>
                    <a:pt x="2586863" y="514540"/>
                  </a:cubicBezTo>
                  <a:cubicBezTo>
                    <a:pt x="2589673" y="514540"/>
                    <a:pt x="2589673" y="517361"/>
                    <a:pt x="2589673" y="517361"/>
                  </a:cubicBezTo>
                  <a:cubicBezTo>
                    <a:pt x="2589673" y="520170"/>
                    <a:pt x="2586863" y="520170"/>
                    <a:pt x="2586863" y="520170"/>
                  </a:cubicBezTo>
                  <a:cubicBezTo>
                    <a:pt x="2564365" y="525787"/>
                    <a:pt x="2547497" y="542642"/>
                    <a:pt x="2541874" y="565109"/>
                  </a:cubicBezTo>
                  <a:cubicBezTo>
                    <a:pt x="2541874" y="567912"/>
                    <a:pt x="2539061" y="567912"/>
                    <a:pt x="2539061" y="567912"/>
                  </a:cubicBezTo>
                  <a:cubicBezTo>
                    <a:pt x="2536247" y="567912"/>
                    <a:pt x="2536247" y="565109"/>
                    <a:pt x="2536247" y="565109"/>
                  </a:cubicBezTo>
                  <a:cubicBezTo>
                    <a:pt x="2530627" y="542642"/>
                    <a:pt x="2513756" y="525787"/>
                    <a:pt x="2491261" y="520170"/>
                  </a:cubicBezTo>
                  <a:cubicBezTo>
                    <a:pt x="2488448" y="520170"/>
                    <a:pt x="2488448" y="517361"/>
                    <a:pt x="2488448" y="517361"/>
                  </a:cubicBezTo>
                  <a:cubicBezTo>
                    <a:pt x="2488448" y="514540"/>
                    <a:pt x="2491261" y="514540"/>
                    <a:pt x="2491261" y="514540"/>
                  </a:cubicBezTo>
                  <a:cubicBezTo>
                    <a:pt x="2513756" y="508926"/>
                    <a:pt x="2530627" y="492069"/>
                    <a:pt x="2539061" y="466774"/>
                  </a:cubicBezTo>
                  <a:close/>
                  <a:moveTo>
                    <a:pt x="2384413" y="466774"/>
                  </a:moveTo>
                  <a:cubicBezTo>
                    <a:pt x="2392849" y="492069"/>
                    <a:pt x="2409717" y="508926"/>
                    <a:pt x="2432215" y="514540"/>
                  </a:cubicBezTo>
                  <a:cubicBezTo>
                    <a:pt x="2435025" y="514540"/>
                    <a:pt x="2435025" y="517361"/>
                    <a:pt x="2435025" y="517361"/>
                  </a:cubicBezTo>
                  <a:cubicBezTo>
                    <a:pt x="2435025" y="520170"/>
                    <a:pt x="2432215" y="520170"/>
                    <a:pt x="2432215" y="520170"/>
                  </a:cubicBezTo>
                  <a:cubicBezTo>
                    <a:pt x="2409717" y="525787"/>
                    <a:pt x="2392849" y="542642"/>
                    <a:pt x="2387226" y="565109"/>
                  </a:cubicBezTo>
                  <a:cubicBezTo>
                    <a:pt x="2387226" y="567912"/>
                    <a:pt x="2384413" y="567912"/>
                    <a:pt x="2384413" y="567912"/>
                  </a:cubicBezTo>
                  <a:cubicBezTo>
                    <a:pt x="2381599" y="567912"/>
                    <a:pt x="2381599" y="565109"/>
                    <a:pt x="2381599" y="565109"/>
                  </a:cubicBezTo>
                  <a:cubicBezTo>
                    <a:pt x="2375979" y="542642"/>
                    <a:pt x="2359108" y="525787"/>
                    <a:pt x="2336613" y="520170"/>
                  </a:cubicBezTo>
                  <a:cubicBezTo>
                    <a:pt x="2333800" y="520170"/>
                    <a:pt x="2333800" y="517361"/>
                    <a:pt x="2333800" y="517361"/>
                  </a:cubicBezTo>
                  <a:cubicBezTo>
                    <a:pt x="2333800" y="514540"/>
                    <a:pt x="2336613" y="514540"/>
                    <a:pt x="2336613" y="514540"/>
                  </a:cubicBezTo>
                  <a:cubicBezTo>
                    <a:pt x="2359108" y="508926"/>
                    <a:pt x="2375979" y="492069"/>
                    <a:pt x="2384413" y="466774"/>
                  </a:cubicBezTo>
                  <a:close/>
                  <a:moveTo>
                    <a:pt x="2229761" y="466774"/>
                  </a:moveTo>
                  <a:cubicBezTo>
                    <a:pt x="2238198" y="492069"/>
                    <a:pt x="2255066" y="508926"/>
                    <a:pt x="2277564" y="514540"/>
                  </a:cubicBezTo>
                  <a:cubicBezTo>
                    <a:pt x="2280374" y="514540"/>
                    <a:pt x="2280374" y="517361"/>
                    <a:pt x="2280374" y="517361"/>
                  </a:cubicBezTo>
                  <a:cubicBezTo>
                    <a:pt x="2280374" y="520170"/>
                    <a:pt x="2277564" y="520170"/>
                    <a:pt x="2277564" y="520170"/>
                  </a:cubicBezTo>
                  <a:cubicBezTo>
                    <a:pt x="2255066" y="525787"/>
                    <a:pt x="2238198" y="542642"/>
                    <a:pt x="2232575" y="565109"/>
                  </a:cubicBezTo>
                  <a:cubicBezTo>
                    <a:pt x="2232575" y="567912"/>
                    <a:pt x="2229761" y="567912"/>
                    <a:pt x="2229761" y="567912"/>
                  </a:cubicBezTo>
                  <a:cubicBezTo>
                    <a:pt x="2226948" y="567912"/>
                    <a:pt x="2226948" y="565109"/>
                    <a:pt x="2226948" y="565109"/>
                  </a:cubicBezTo>
                  <a:cubicBezTo>
                    <a:pt x="2221328" y="542642"/>
                    <a:pt x="2204457" y="525787"/>
                    <a:pt x="2181962" y="520170"/>
                  </a:cubicBezTo>
                  <a:cubicBezTo>
                    <a:pt x="2179149" y="520170"/>
                    <a:pt x="2179149" y="517361"/>
                    <a:pt x="2179149" y="517361"/>
                  </a:cubicBezTo>
                  <a:cubicBezTo>
                    <a:pt x="2179149" y="514540"/>
                    <a:pt x="2181962" y="514540"/>
                    <a:pt x="2181962" y="514540"/>
                  </a:cubicBezTo>
                  <a:cubicBezTo>
                    <a:pt x="2204457" y="508926"/>
                    <a:pt x="2221328" y="492069"/>
                    <a:pt x="2229761" y="466774"/>
                  </a:cubicBezTo>
                  <a:close/>
                  <a:moveTo>
                    <a:pt x="2075115" y="466774"/>
                  </a:moveTo>
                  <a:cubicBezTo>
                    <a:pt x="2080738" y="492069"/>
                    <a:pt x="2100419" y="508926"/>
                    <a:pt x="2122917" y="514540"/>
                  </a:cubicBezTo>
                  <a:cubicBezTo>
                    <a:pt x="2125727" y="514540"/>
                    <a:pt x="2125727" y="517361"/>
                    <a:pt x="2125727" y="517361"/>
                  </a:cubicBezTo>
                  <a:cubicBezTo>
                    <a:pt x="2125727" y="520170"/>
                    <a:pt x="2122917" y="520170"/>
                    <a:pt x="2122917" y="520170"/>
                  </a:cubicBezTo>
                  <a:cubicBezTo>
                    <a:pt x="2100419" y="525788"/>
                    <a:pt x="2083551" y="542642"/>
                    <a:pt x="2077928" y="565109"/>
                  </a:cubicBezTo>
                  <a:cubicBezTo>
                    <a:pt x="2077928" y="567912"/>
                    <a:pt x="2075115" y="567912"/>
                    <a:pt x="2075115" y="567912"/>
                  </a:cubicBezTo>
                  <a:cubicBezTo>
                    <a:pt x="2072301" y="567912"/>
                    <a:pt x="2072301" y="565109"/>
                    <a:pt x="2072301" y="565109"/>
                  </a:cubicBezTo>
                  <a:cubicBezTo>
                    <a:pt x="2066681" y="542642"/>
                    <a:pt x="2049810" y="525788"/>
                    <a:pt x="2027315" y="520170"/>
                  </a:cubicBezTo>
                  <a:cubicBezTo>
                    <a:pt x="2024502" y="520170"/>
                    <a:pt x="2024502" y="517361"/>
                    <a:pt x="2024502" y="517361"/>
                  </a:cubicBezTo>
                  <a:cubicBezTo>
                    <a:pt x="2024502" y="514540"/>
                    <a:pt x="2027315" y="514540"/>
                    <a:pt x="2027315" y="514540"/>
                  </a:cubicBezTo>
                  <a:cubicBezTo>
                    <a:pt x="2049810" y="508926"/>
                    <a:pt x="2066681" y="492069"/>
                    <a:pt x="2075115" y="466774"/>
                  </a:cubicBezTo>
                  <a:close/>
                  <a:moveTo>
                    <a:pt x="1917652" y="466774"/>
                  </a:moveTo>
                  <a:cubicBezTo>
                    <a:pt x="1926086" y="492070"/>
                    <a:pt x="1942957" y="508926"/>
                    <a:pt x="1965455" y="514540"/>
                  </a:cubicBezTo>
                  <a:cubicBezTo>
                    <a:pt x="1968265" y="514540"/>
                    <a:pt x="1968265" y="517361"/>
                    <a:pt x="1968265" y="517361"/>
                  </a:cubicBezTo>
                  <a:cubicBezTo>
                    <a:pt x="1968265" y="520170"/>
                    <a:pt x="1965455" y="520170"/>
                    <a:pt x="1965455" y="520170"/>
                  </a:cubicBezTo>
                  <a:cubicBezTo>
                    <a:pt x="1942957" y="525788"/>
                    <a:pt x="1926086" y="542642"/>
                    <a:pt x="1920463" y="565109"/>
                  </a:cubicBezTo>
                  <a:cubicBezTo>
                    <a:pt x="1920463" y="567912"/>
                    <a:pt x="1917652" y="567912"/>
                    <a:pt x="1917652" y="567912"/>
                  </a:cubicBezTo>
                  <a:cubicBezTo>
                    <a:pt x="1914839" y="567912"/>
                    <a:pt x="1914839" y="565109"/>
                    <a:pt x="1914839" y="565109"/>
                  </a:cubicBezTo>
                  <a:cubicBezTo>
                    <a:pt x="1909219" y="542642"/>
                    <a:pt x="1892345" y="525788"/>
                    <a:pt x="1869850" y="520170"/>
                  </a:cubicBezTo>
                  <a:cubicBezTo>
                    <a:pt x="1867040" y="520170"/>
                    <a:pt x="1867040" y="517361"/>
                    <a:pt x="1867040" y="517361"/>
                  </a:cubicBezTo>
                  <a:cubicBezTo>
                    <a:pt x="1867040" y="514540"/>
                    <a:pt x="1869850" y="514540"/>
                    <a:pt x="1869850" y="514540"/>
                  </a:cubicBezTo>
                  <a:cubicBezTo>
                    <a:pt x="1892345" y="508926"/>
                    <a:pt x="1909219" y="492070"/>
                    <a:pt x="1917652" y="466774"/>
                  </a:cubicBezTo>
                  <a:close/>
                  <a:moveTo>
                    <a:pt x="1763004" y="466774"/>
                  </a:moveTo>
                  <a:cubicBezTo>
                    <a:pt x="1771438" y="492070"/>
                    <a:pt x="1788309" y="508926"/>
                    <a:pt x="1810807" y="514540"/>
                  </a:cubicBezTo>
                  <a:cubicBezTo>
                    <a:pt x="1813617" y="514540"/>
                    <a:pt x="1813617" y="517361"/>
                    <a:pt x="1813617" y="517361"/>
                  </a:cubicBezTo>
                  <a:cubicBezTo>
                    <a:pt x="1813617" y="520170"/>
                    <a:pt x="1810807" y="520170"/>
                    <a:pt x="1810807" y="520170"/>
                  </a:cubicBezTo>
                  <a:cubicBezTo>
                    <a:pt x="1788309" y="525788"/>
                    <a:pt x="1771438" y="542642"/>
                    <a:pt x="1765815" y="565109"/>
                  </a:cubicBezTo>
                  <a:cubicBezTo>
                    <a:pt x="1765815" y="567912"/>
                    <a:pt x="1763004" y="567912"/>
                    <a:pt x="1763004" y="567912"/>
                  </a:cubicBezTo>
                  <a:cubicBezTo>
                    <a:pt x="1760191" y="567912"/>
                    <a:pt x="1760191" y="565109"/>
                    <a:pt x="1760191" y="565109"/>
                  </a:cubicBezTo>
                  <a:cubicBezTo>
                    <a:pt x="1754571" y="542642"/>
                    <a:pt x="1737697" y="525788"/>
                    <a:pt x="1715202" y="520170"/>
                  </a:cubicBezTo>
                  <a:cubicBezTo>
                    <a:pt x="1712392" y="520170"/>
                    <a:pt x="1712392" y="517361"/>
                    <a:pt x="1712392" y="517361"/>
                  </a:cubicBezTo>
                  <a:cubicBezTo>
                    <a:pt x="1712392" y="514540"/>
                    <a:pt x="1715202" y="514540"/>
                    <a:pt x="1715202" y="514540"/>
                  </a:cubicBezTo>
                  <a:cubicBezTo>
                    <a:pt x="1737697" y="508926"/>
                    <a:pt x="1754571" y="492070"/>
                    <a:pt x="1763004" y="466774"/>
                  </a:cubicBezTo>
                  <a:close/>
                  <a:moveTo>
                    <a:pt x="5184973" y="466734"/>
                  </a:moveTo>
                  <a:cubicBezTo>
                    <a:pt x="5193410" y="492034"/>
                    <a:pt x="5210281" y="508893"/>
                    <a:pt x="5232776" y="514512"/>
                  </a:cubicBezTo>
                  <a:cubicBezTo>
                    <a:pt x="5235586" y="514512"/>
                    <a:pt x="5235586" y="517327"/>
                    <a:pt x="5235586" y="517327"/>
                  </a:cubicBezTo>
                  <a:cubicBezTo>
                    <a:pt x="5235586" y="520139"/>
                    <a:pt x="5232776" y="520139"/>
                    <a:pt x="5232776" y="520139"/>
                  </a:cubicBezTo>
                  <a:cubicBezTo>
                    <a:pt x="5210281" y="525760"/>
                    <a:pt x="5193410" y="542618"/>
                    <a:pt x="5187787" y="565094"/>
                  </a:cubicBezTo>
                  <a:cubicBezTo>
                    <a:pt x="5187787" y="567898"/>
                    <a:pt x="5184973" y="567898"/>
                    <a:pt x="5184973" y="567898"/>
                  </a:cubicBezTo>
                  <a:cubicBezTo>
                    <a:pt x="5182163" y="567898"/>
                    <a:pt x="5182163" y="565094"/>
                    <a:pt x="5182163" y="565094"/>
                  </a:cubicBezTo>
                  <a:cubicBezTo>
                    <a:pt x="5176540" y="542618"/>
                    <a:pt x="5159669" y="525760"/>
                    <a:pt x="5137174" y="520139"/>
                  </a:cubicBezTo>
                  <a:cubicBezTo>
                    <a:pt x="5134361" y="520139"/>
                    <a:pt x="5134361" y="517327"/>
                    <a:pt x="5134361" y="517327"/>
                  </a:cubicBezTo>
                  <a:cubicBezTo>
                    <a:pt x="5134361" y="514512"/>
                    <a:pt x="5137174" y="514512"/>
                    <a:pt x="5137174" y="514512"/>
                  </a:cubicBezTo>
                  <a:cubicBezTo>
                    <a:pt x="5159669" y="508893"/>
                    <a:pt x="5176540" y="492034"/>
                    <a:pt x="5184973" y="466734"/>
                  </a:cubicBezTo>
                  <a:close/>
                  <a:moveTo>
                    <a:pt x="5030325" y="466734"/>
                  </a:moveTo>
                  <a:cubicBezTo>
                    <a:pt x="5035949" y="492034"/>
                    <a:pt x="5055630" y="508893"/>
                    <a:pt x="5078128" y="514512"/>
                  </a:cubicBezTo>
                  <a:cubicBezTo>
                    <a:pt x="5080938" y="514512"/>
                    <a:pt x="5080938" y="517327"/>
                    <a:pt x="5080938" y="517327"/>
                  </a:cubicBezTo>
                  <a:cubicBezTo>
                    <a:pt x="5080938" y="520139"/>
                    <a:pt x="5078128" y="520139"/>
                    <a:pt x="5078128" y="520139"/>
                  </a:cubicBezTo>
                  <a:cubicBezTo>
                    <a:pt x="5055630" y="525760"/>
                    <a:pt x="5038759" y="542618"/>
                    <a:pt x="5033136" y="565094"/>
                  </a:cubicBezTo>
                  <a:cubicBezTo>
                    <a:pt x="5033136" y="567898"/>
                    <a:pt x="5030325" y="567898"/>
                    <a:pt x="5030325" y="567898"/>
                  </a:cubicBezTo>
                  <a:cubicBezTo>
                    <a:pt x="5027512" y="567898"/>
                    <a:pt x="5027512" y="565094"/>
                    <a:pt x="5027512" y="565094"/>
                  </a:cubicBezTo>
                  <a:cubicBezTo>
                    <a:pt x="5021892" y="542618"/>
                    <a:pt x="5005018" y="525760"/>
                    <a:pt x="4982523" y="520139"/>
                  </a:cubicBezTo>
                  <a:cubicBezTo>
                    <a:pt x="4979713" y="520139"/>
                    <a:pt x="4979713" y="517327"/>
                    <a:pt x="4979713" y="517327"/>
                  </a:cubicBezTo>
                  <a:cubicBezTo>
                    <a:pt x="4979713" y="514512"/>
                    <a:pt x="4982523" y="514512"/>
                    <a:pt x="4982523" y="514512"/>
                  </a:cubicBezTo>
                  <a:cubicBezTo>
                    <a:pt x="5005018" y="508893"/>
                    <a:pt x="5021892" y="492034"/>
                    <a:pt x="5030325" y="466734"/>
                  </a:cubicBezTo>
                  <a:close/>
                  <a:moveTo>
                    <a:pt x="4872861" y="466734"/>
                  </a:moveTo>
                  <a:cubicBezTo>
                    <a:pt x="4881298" y="492034"/>
                    <a:pt x="4898166" y="508893"/>
                    <a:pt x="4920664" y="514512"/>
                  </a:cubicBezTo>
                  <a:cubicBezTo>
                    <a:pt x="4923474" y="514512"/>
                    <a:pt x="4923474" y="517327"/>
                    <a:pt x="4923474" y="517327"/>
                  </a:cubicBezTo>
                  <a:cubicBezTo>
                    <a:pt x="4923474" y="520139"/>
                    <a:pt x="4920664" y="520139"/>
                    <a:pt x="4920664" y="520139"/>
                  </a:cubicBezTo>
                  <a:cubicBezTo>
                    <a:pt x="4898166" y="525760"/>
                    <a:pt x="4881298" y="542618"/>
                    <a:pt x="4875675" y="565094"/>
                  </a:cubicBezTo>
                  <a:cubicBezTo>
                    <a:pt x="4875675" y="567898"/>
                    <a:pt x="4872861" y="567898"/>
                    <a:pt x="4872861" y="567898"/>
                  </a:cubicBezTo>
                  <a:cubicBezTo>
                    <a:pt x="4870048" y="567898"/>
                    <a:pt x="4870048" y="565094"/>
                    <a:pt x="4870048" y="565094"/>
                  </a:cubicBezTo>
                  <a:cubicBezTo>
                    <a:pt x="4864428" y="542618"/>
                    <a:pt x="4847557" y="525760"/>
                    <a:pt x="4825062" y="520139"/>
                  </a:cubicBezTo>
                  <a:cubicBezTo>
                    <a:pt x="4822249" y="520139"/>
                    <a:pt x="4822249" y="517327"/>
                    <a:pt x="4822249" y="517327"/>
                  </a:cubicBezTo>
                  <a:cubicBezTo>
                    <a:pt x="4822249" y="514512"/>
                    <a:pt x="4825062" y="514512"/>
                    <a:pt x="4825062" y="514512"/>
                  </a:cubicBezTo>
                  <a:cubicBezTo>
                    <a:pt x="4847557" y="508893"/>
                    <a:pt x="4864428" y="492034"/>
                    <a:pt x="4872861" y="466734"/>
                  </a:cubicBezTo>
                  <a:close/>
                  <a:moveTo>
                    <a:pt x="4718213" y="466734"/>
                  </a:moveTo>
                  <a:cubicBezTo>
                    <a:pt x="4726650" y="492034"/>
                    <a:pt x="4743518" y="508893"/>
                    <a:pt x="4766016" y="514512"/>
                  </a:cubicBezTo>
                  <a:cubicBezTo>
                    <a:pt x="4768826" y="514512"/>
                    <a:pt x="4768826" y="517327"/>
                    <a:pt x="4768826" y="517327"/>
                  </a:cubicBezTo>
                  <a:cubicBezTo>
                    <a:pt x="4768826" y="520139"/>
                    <a:pt x="4766016" y="520139"/>
                    <a:pt x="4766016" y="520139"/>
                  </a:cubicBezTo>
                  <a:cubicBezTo>
                    <a:pt x="4743518" y="525760"/>
                    <a:pt x="4726650" y="542618"/>
                    <a:pt x="4721027" y="565094"/>
                  </a:cubicBezTo>
                  <a:cubicBezTo>
                    <a:pt x="4721027" y="567898"/>
                    <a:pt x="4718213" y="567898"/>
                    <a:pt x="4718213" y="567898"/>
                  </a:cubicBezTo>
                  <a:cubicBezTo>
                    <a:pt x="4715400" y="567898"/>
                    <a:pt x="4715400" y="565094"/>
                    <a:pt x="4715400" y="565094"/>
                  </a:cubicBezTo>
                  <a:cubicBezTo>
                    <a:pt x="4709780" y="542618"/>
                    <a:pt x="4692909" y="525760"/>
                    <a:pt x="4670414" y="520139"/>
                  </a:cubicBezTo>
                  <a:cubicBezTo>
                    <a:pt x="4667601" y="520139"/>
                    <a:pt x="4667601" y="517327"/>
                    <a:pt x="4667601" y="517327"/>
                  </a:cubicBezTo>
                  <a:cubicBezTo>
                    <a:pt x="4667601" y="514512"/>
                    <a:pt x="4670414" y="514512"/>
                    <a:pt x="4670414" y="514512"/>
                  </a:cubicBezTo>
                  <a:cubicBezTo>
                    <a:pt x="4692909" y="508893"/>
                    <a:pt x="4709780" y="492034"/>
                    <a:pt x="4718213" y="466734"/>
                  </a:cubicBezTo>
                  <a:close/>
                  <a:moveTo>
                    <a:pt x="4563563" y="466734"/>
                  </a:moveTo>
                  <a:cubicBezTo>
                    <a:pt x="4571999" y="492034"/>
                    <a:pt x="4588867" y="508893"/>
                    <a:pt x="4611365" y="514512"/>
                  </a:cubicBezTo>
                  <a:cubicBezTo>
                    <a:pt x="4614175" y="514512"/>
                    <a:pt x="4614175" y="517327"/>
                    <a:pt x="4614175" y="517327"/>
                  </a:cubicBezTo>
                  <a:cubicBezTo>
                    <a:pt x="4614175" y="520139"/>
                    <a:pt x="4611365" y="520139"/>
                    <a:pt x="4611365" y="520139"/>
                  </a:cubicBezTo>
                  <a:cubicBezTo>
                    <a:pt x="4588867" y="525760"/>
                    <a:pt x="4571999" y="542618"/>
                    <a:pt x="4566376" y="565094"/>
                  </a:cubicBezTo>
                  <a:cubicBezTo>
                    <a:pt x="4566376" y="567898"/>
                    <a:pt x="4563563" y="567898"/>
                    <a:pt x="4563563" y="567898"/>
                  </a:cubicBezTo>
                  <a:cubicBezTo>
                    <a:pt x="4560749" y="567898"/>
                    <a:pt x="4560749" y="565094"/>
                    <a:pt x="4560749" y="565094"/>
                  </a:cubicBezTo>
                  <a:cubicBezTo>
                    <a:pt x="4555129" y="542618"/>
                    <a:pt x="4538258" y="525760"/>
                    <a:pt x="4515763" y="520139"/>
                  </a:cubicBezTo>
                  <a:cubicBezTo>
                    <a:pt x="4512950" y="520139"/>
                    <a:pt x="4512950" y="517327"/>
                    <a:pt x="4512950" y="517327"/>
                  </a:cubicBezTo>
                  <a:cubicBezTo>
                    <a:pt x="4512950" y="514512"/>
                    <a:pt x="4515763" y="514512"/>
                    <a:pt x="4515763" y="514512"/>
                  </a:cubicBezTo>
                  <a:cubicBezTo>
                    <a:pt x="4538258" y="508893"/>
                    <a:pt x="4555129" y="492034"/>
                    <a:pt x="4563563" y="466734"/>
                  </a:cubicBezTo>
                  <a:close/>
                  <a:moveTo>
                    <a:pt x="517372" y="312144"/>
                  </a:moveTo>
                  <a:cubicBezTo>
                    <a:pt x="525806" y="334682"/>
                    <a:pt x="542677" y="354326"/>
                    <a:pt x="565174" y="359951"/>
                  </a:cubicBezTo>
                  <a:cubicBezTo>
                    <a:pt x="567985" y="359951"/>
                    <a:pt x="567985" y="362759"/>
                    <a:pt x="567985" y="362759"/>
                  </a:cubicBezTo>
                  <a:cubicBezTo>
                    <a:pt x="567985" y="365578"/>
                    <a:pt x="565174" y="365578"/>
                    <a:pt x="565174" y="365578"/>
                  </a:cubicBezTo>
                  <a:cubicBezTo>
                    <a:pt x="542677" y="371199"/>
                    <a:pt x="525806" y="388060"/>
                    <a:pt x="520183" y="410553"/>
                  </a:cubicBezTo>
                  <a:cubicBezTo>
                    <a:pt x="520183" y="413363"/>
                    <a:pt x="517372" y="413363"/>
                    <a:pt x="517372" y="413363"/>
                  </a:cubicBezTo>
                  <a:cubicBezTo>
                    <a:pt x="514559" y="413363"/>
                    <a:pt x="514559" y="410553"/>
                    <a:pt x="514559" y="410553"/>
                  </a:cubicBezTo>
                  <a:cubicBezTo>
                    <a:pt x="508938" y="388060"/>
                    <a:pt x="492065" y="371199"/>
                    <a:pt x="469570" y="365578"/>
                  </a:cubicBezTo>
                  <a:cubicBezTo>
                    <a:pt x="466760" y="365578"/>
                    <a:pt x="466760" y="362759"/>
                    <a:pt x="466760" y="362759"/>
                  </a:cubicBezTo>
                  <a:cubicBezTo>
                    <a:pt x="466760" y="359951"/>
                    <a:pt x="469570" y="359951"/>
                    <a:pt x="469570" y="359951"/>
                  </a:cubicBezTo>
                  <a:cubicBezTo>
                    <a:pt x="492065" y="354326"/>
                    <a:pt x="508938" y="337477"/>
                    <a:pt x="517372" y="312144"/>
                  </a:cubicBezTo>
                  <a:close/>
                  <a:moveTo>
                    <a:pt x="362724" y="312144"/>
                  </a:moveTo>
                  <a:cubicBezTo>
                    <a:pt x="371158" y="334682"/>
                    <a:pt x="388029" y="354326"/>
                    <a:pt x="410526" y="359952"/>
                  </a:cubicBezTo>
                  <a:cubicBezTo>
                    <a:pt x="413337" y="359952"/>
                    <a:pt x="413337" y="362759"/>
                    <a:pt x="413337" y="362759"/>
                  </a:cubicBezTo>
                  <a:cubicBezTo>
                    <a:pt x="413337" y="365578"/>
                    <a:pt x="410526" y="365578"/>
                    <a:pt x="410526" y="365578"/>
                  </a:cubicBezTo>
                  <a:cubicBezTo>
                    <a:pt x="388029" y="371199"/>
                    <a:pt x="371158" y="388060"/>
                    <a:pt x="365535" y="410553"/>
                  </a:cubicBezTo>
                  <a:cubicBezTo>
                    <a:pt x="365535" y="413363"/>
                    <a:pt x="362724" y="413363"/>
                    <a:pt x="362724" y="413363"/>
                  </a:cubicBezTo>
                  <a:cubicBezTo>
                    <a:pt x="359911" y="413363"/>
                    <a:pt x="359911" y="410553"/>
                    <a:pt x="359911" y="410553"/>
                  </a:cubicBezTo>
                  <a:cubicBezTo>
                    <a:pt x="354290" y="388060"/>
                    <a:pt x="337417" y="371199"/>
                    <a:pt x="314922" y="365578"/>
                  </a:cubicBezTo>
                  <a:cubicBezTo>
                    <a:pt x="312112" y="365578"/>
                    <a:pt x="312112" y="362759"/>
                    <a:pt x="312112" y="362759"/>
                  </a:cubicBezTo>
                  <a:cubicBezTo>
                    <a:pt x="312112" y="359952"/>
                    <a:pt x="314922" y="359952"/>
                    <a:pt x="314922" y="359952"/>
                  </a:cubicBezTo>
                  <a:cubicBezTo>
                    <a:pt x="337417" y="354326"/>
                    <a:pt x="354290" y="337477"/>
                    <a:pt x="362724" y="312144"/>
                  </a:cubicBezTo>
                  <a:close/>
                  <a:moveTo>
                    <a:pt x="208073" y="312144"/>
                  </a:moveTo>
                  <a:cubicBezTo>
                    <a:pt x="216507" y="334682"/>
                    <a:pt x="233378" y="354326"/>
                    <a:pt x="255875" y="359952"/>
                  </a:cubicBezTo>
                  <a:cubicBezTo>
                    <a:pt x="258686" y="359952"/>
                    <a:pt x="258686" y="362759"/>
                    <a:pt x="258686" y="362759"/>
                  </a:cubicBezTo>
                  <a:cubicBezTo>
                    <a:pt x="258686" y="365578"/>
                    <a:pt x="255875" y="365578"/>
                    <a:pt x="255875" y="365578"/>
                  </a:cubicBezTo>
                  <a:cubicBezTo>
                    <a:pt x="233378" y="371199"/>
                    <a:pt x="216507" y="388060"/>
                    <a:pt x="210884" y="410553"/>
                  </a:cubicBezTo>
                  <a:cubicBezTo>
                    <a:pt x="210884" y="413364"/>
                    <a:pt x="208073" y="413364"/>
                    <a:pt x="208073" y="413364"/>
                  </a:cubicBezTo>
                  <a:cubicBezTo>
                    <a:pt x="205260" y="413364"/>
                    <a:pt x="205260" y="410553"/>
                    <a:pt x="205260" y="410553"/>
                  </a:cubicBezTo>
                  <a:cubicBezTo>
                    <a:pt x="199639" y="388060"/>
                    <a:pt x="182766" y="371199"/>
                    <a:pt x="160271" y="365578"/>
                  </a:cubicBezTo>
                  <a:cubicBezTo>
                    <a:pt x="157461" y="365578"/>
                    <a:pt x="157461" y="362759"/>
                    <a:pt x="157461" y="362759"/>
                  </a:cubicBezTo>
                  <a:cubicBezTo>
                    <a:pt x="157461" y="359952"/>
                    <a:pt x="160271" y="359952"/>
                    <a:pt x="160271" y="359952"/>
                  </a:cubicBezTo>
                  <a:cubicBezTo>
                    <a:pt x="182766" y="354326"/>
                    <a:pt x="199639" y="337477"/>
                    <a:pt x="208073" y="312144"/>
                  </a:cubicBezTo>
                  <a:close/>
                  <a:moveTo>
                    <a:pt x="50612" y="312144"/>
                  </a:moveTo>
                  <a:cubicBezTo>
                    <a:pt x="59049" y="334682"/>
                    <a:pt x="75920" y="354326"/>
                    <a:pt x="98414" y="359952"/>
                  </a:cubicBezTo>
                  <a:cubicBezTo>
                    <a:pt x="101225" y="359952"/>
                    <a:pt x="101225" y="362759"/>
                    <a:pt x="101225" y="362759"/>
                  </a:cubicBezTo>
                  <a:cubicBezTo>
                    <a:pt x="101225" y="365578"/>
                    <a:pt x="98414" y="365578"/>
                    <a:pt x="98414" y="365578"/>
                  </a:cubicBezTo>
                  <a:cubicBezTo>
                    <a:pt x="75920" y="371199"/>
                    <a:pt x="59049" y="388060"/>
                    <a:pt x="53426" y="410555"/>
                  </a:cubicBezTo>
                  <a:cubicBezTo>
                    <a:pt x="53426" y="413364"/>
                    <a:pt x="50612" y="413364"/>
                    <a:pt x="50612" y="413364"/>
                  </a:cubicBezTo>
                  <a:cubicBezTo>
                    <a:pt x="47802" y="413364"/>
                    <a:pt x="47802" y="410555"/>
                    <a:pt x="47802" y="410555"/>
                  </a:cubicBezTo>
                  <a:cubicBezTo>
                    <a:pt x="42178" y="388060"/>
                    <a:pt x="25307" y="371199"/>
                    <a:pt x="2813" y="365578"/>
                  </a:cubicBezTo>
                  <a:cubicBezTo>
                    <a:pt x="0" y="365578"/>
                    <a:pt x="0" y="362759"/>
                    <a:pt x="0" y="362759"/>
                  </a:cubicBezTo>
                  <a:cubicBezTo>
                    <a:pt x="0" y="359952"/>
                    <a:pt x="2813" y="359952"/>
                    <a:pt x="2813" y="359952"/>
                  </a:cubicBezTo>
                  <a:cubicBezTo>
                    <a:pt x="25307" y="354326"/>
                    <a:pt x="42178" y="337477"/>
                    <a:pt x="50612" y="312144"/>
                  </a:cubicBezTo>
                  <a:close/>
                  <a:moveTo>
                    <a:pt x="1917652" y="312143"/>
                  </a:moveTo>
                  <a:cubicBezTo>
                    <a:pt x="1926086" y="334682"/>
                    <a:pt x="1942957" y="354326"/>
                    <a:pt x="1965455" y="359950"/>
                  </a:cubicBezTo>
                  <a:cubicBezTo>
                    <a:pt x="1968265" y="359950"/>
                    <a:pt x="1968265" y="362758"/>
                    <a:pt x="1968265" y="362758"/>
                  </a:cubicBezTo>
                  <a:cubicBezTo>
                    <a:pt x="1968265" y="365577"/>
                    <a:pt x="1965455" y="365577"/>
                    <a:pt x="1965455" y="365577"/>
                  </a:cubicBezTo>
                  <a:cubicBezTo>
                    <a:pt x="1942957" y="371198"/>
                    <a:pt x="1926086" y="388060"/>
                    <a:pt x="1920463" y="410553"/>
                  </a:cubicBezTo>
                  <a:cubicBezTo>
                    <a:pt x="1920463" y="413363"/>
                    <a:pt x="1917652" y="413363"/>
                    <a:pt x="1917652" y="413363"/>
                  </a:cubicBezTo>
                  <a:cubicBezTo>
                    <a:pt x="1914839" y="413363"/>
                    <a:pt x="1914839" y="410553"/>
                    <a:pt x="1914839" y="410553"/>
                  </a:cubicBezTo>
                  <a:cubicBezTo>
                    <a:pt x="1909219" y="388060"/>
                    <a:pt x="1892345" y="371198"/>
                    <a:pt x="1869850" y="365577"/>
                  </a:cubicBezTo>
                  <a:cubicBezTo>
                    <a:pt x="1867040" y="365577"/>
                    <a:pt x="1867040" y="362758"/>
                    <a:pt x="1867040" y="362758"/>
                  </a:cubicBezTo>
                  <a:cubicBezTo>
                    <a:pt x="1867040" y="359950"/>
                    <a:pt x="1869850" y="359950"/>
                    <a:pt x="1869850" y="359950"/>
                  </a:cubicBezTo>
                  <a:cubicBezTo>
                    <a:pt x="1892345" y="354326"/>
                    <a:pt x="1909219" y="337477"/>
                    <a:pt x="1917652" y="312143"/>
                  </a:cubicBezTo>
                  <a:close/>
                  <a:moveTo>
                    <a:pt x="1763004" y="312143"/>
                  </a:moveTo>
                  <a:cubicBezTo>
                    <a:pt x="1771438" y="334682"/>
                    <a:pt x="1788309" y="354326"/>
                    <a:pt x="1810807" y="359950"/>
                  </a:cubicBezTo>
                  <a:cubicBezTo>
                    <a:pt x="1813617" y="359950"/>
                    <a:pt x="1813617" y="362758"/>
                    <a:pt x="1813617" y="362758"/>
                  </a:cubicBezTo>
                  <a:cubicBezTo>
                    <a:pt x="1813617" y="365577"/>
                    <a:pt x="1810807" y="365577"/>
                    <a:pt x="1810807" y="365577"/>
                  </a:cubicBezTo>
                  <a:cubicBezTo>
                    <a:pt x="1788309" y="371198"/>
                    <a:pt x="1771438" y="388060"/>
                    <a:pt x="1765815" y="410553"/>
                  </a:cubicBezTo>
                  <a:cubicBezTo>
                    <a:pt x="1765815" y="413363"/>
                    <a:pt x="1763004" y="413363"/>
                    <a:pt x="1763004" y="413363"/>
                  </a:cubicBezTo>
                  <a:cubicBezTo>
                    <a:pt x="1760191" y="413363"/>
                    <a:pt x="1760191" y="410553"/>
                    <a:pt x="1760191" y="410553"/>
                  </a:cubicBezTo>
                  <a:cubicBezTo>
                    <a:pt x="1754571" y="388060"/>
                    <a:pt x="1737697" y="371198"/>
                    <a:pt x="1715202" y="365577"/>
                  </a:cubicBezTo>
                  <a:cubicBezTo>
                    <a:pt x="1712392" y="365577"/>
                    <a:pt x="1712392" y="362758"/>
                    <a:pt x="1712392" y="362758"/>
                  </a:cubicBezTo>
                  <a:cubicBezTo>
                    <a:pt x="1712392" y="359950"/>
                    <a:pt x="1715202" y="359950"/>
                    <a:pt x="1715202" y="359950"/>
                  </a:cubicBezTo>
                  <a:cubicBezTo>
                    <a:pt x="1737697" y="354326"/>
                    <a:pt x="1754571" y="337477"/>
                    <a:pt x="1763004" y="312143"/>
                  </a:cubicBezTo>
                  <a:close/>
                  <a:moveTo>
                    <a:pt x="1608353" y="312143"/>
                  </a:moveTo>
                  <a:cubicBezTo>
                    <a:pt x="1613977" y="334682"/>
                    <a:pt x="1633658" y="354326"/>
                    <a:pt x="1656156" y="359950"/>
                  </a:cubicBezTo>
                  <a:cubicBezTo>
                    <a:pt x="1658966" y="359950"/>
                    <a:pt x="1658966" y="362758"/>
                    <a:pt x="1658966" y="362758"/>
                  </a:cubicBezTo>
                  <a:cubicBezTo>
                    <a:pt x="1658966" y="365577"/>
                    <a:pt x="1656156" y="365577"/>
                    <a:pt x="1656156" y="365577"/>
                  </a:cubicBezTo>
                  <a:cubicBezTo>
                    <a:pt x="1633658" y="371198"/>
                    <a:pt x="1616787" y="388060"/>
                    <a:pt x="1611164" y="410553"/>
                  </a:cubicBezTo>
                  <a:cubicBezTo>
                    <a:pt x="1611164" y="413363"/>
                    <a:pt x="1608353" y="413363"/>
                    <a:pt x="1608353" y="413363"/>
                  </a:cubicBezTo>
                  <a:cubicBezTo>
                    <a:pt x="1605540" y="413363"/>
                    <a:pt x="1605540" y="410553"/>
                    <a:pt x="1605540" y="410553"/>
                  </a:cubicBezTo>
                  <a:cubicBezTo>
                    <a:pt x="1599920" y="388060"/>
                    <a:pt x="1583046" y="371198"/>
                    <a:pt x="1560551" y="365577"/>
                  </a:cubicBezTo>
                  <a:cubicBezTo>
                    <a:pt x="1557741" y="365577"/>
                    <a:pt x="1557741" y="362758"/>
                    <a:pt x="1557741" y="362758"/>
                  </a:cubicBezTo>
                  <a:cubicBezTo>
                    <a:pt x="1557741" y="359950"/>
                    <a:pt x="1560551" y="359950"/>
                    <a:pt x="1560551" y="359950"/>
                  </a:cubicBezTo>
                  <a:cubicBezTo>
                    <a:pt x="1583046" y="354326"/>
                    <a:pt x="1599920" y="337477"/>
                    <a:pt x="1608353" y="312143"/>
                  </a:cubicBezTo>
                  <a:close/>
                  <a:moveTo>
                    <a:pt x="1450892" y="312143"/>
                  </a:moveTo>
                  <a:cubicBezTo>
                    <a:pt x="1459326" y="334682"/>
                    <a:pt x="1476197" y="354326"/>
                    <a:pt x="1498695" y="359950"/>
                  </a:cubicBezTo>
                  <a:cubicBezTo>
                    <a:pt x="1501505" y="359950"/>
                    <a:pt x="1501505" y="362758"/>
                    <a:pt x="1501505" y="362758"/>
                  </a:cubicBezTo>
                  <a:cubicBezTo>
                    <a:pt x="1501505" y="365577"/>
                    <a:pt x="1498695" y="365577"/>
                    <a:pt x="1498695" y="365577"/>
                  </a:cubicBezTo>
                  <a:cubicBezTo>
                    <a:pt x="1476197" y="371199"/>
                    <a:pt x="1459326" y="388060"/>
                    <a:pt x="1453706" y="410553"/>
                  </a:cubicBezTo>
                  <a:cubicBezTo>
                    <a:pt x="1453706" y="413363"/>
                    <a:pt x="1450892" y="413363"/>
                    <a:pt x="1450892" y="413363"/>
                  </a:cubicBezTo>
                  <a:cubicBezTo>
                    <a:pt x="1448079" y="413363"/>
                    <a:pt x="1448079" y="410553"/>
                    <a:pt x="1448079" y="410553"/>
                  </a:cubicBezTo>
                  <a:cubicBezTo>
                    <a:pt x="1442458" y="388060"/>
                    <a:pt x="1425587" y="371199"/>
                    <a:pt x="1403090" y="365577"/>
                  </a:cubicBezTo>
                  <a:cubicBezTo>
                    <a:pt x="1400280" y="365577"/>
                    <a:pt x="1400280" y="362758"/>
                    <a:pt x="1400280" y="362758"/>
                  </a:cubicBezTo>
                  <a:cubicBezTo>
                    <a:pt x="1400280" y="359950"/>
                    <a:pt x="1403090" y="359950"/>
                    <a:pt x="1403090" y="359950"/>
                  </a:cubicBezTo>
                  <a:cubicBezTo>
                    <a:pt x="1425587" y="354326"/>
                    <a:pt x="1442458" y="337477"/>
                    <a:pt x="1450892" y="312143"/>
                  </a:cubicBezTo>
                  <a:close/>
                  <a:moveTo>
                    <a:pt x="1296244" y="312143"/>
                  </a:moveTo>
                  <a:cubicBezTo>
                    <a:pt x="1304678" y="334682"/>
                    <a:pt x="1321549" y="354326"/>
                    <a:pt x="1344046" y="359950"/>
                  </a:cubicBezTo>
                  <a:cubicBezTo>
                    <a:pt x="1346857" y="359950"/>
                    <a:pt x="1346857" y="362758"/>
                    <a:pt x="1346857" y="362758"/>
                  </a:cubicBezTo>
                  <a:cubicBezTo>
                    <a:pt x="1346857" y="365577"/>
                    <a:pt x="1344046" y="365577"/>
                    <a:pt x="1344046" y="365577"/>
                  </a:cubicBezTo>
                  <a:cubicBezTo>
                    <a:pt x="1321549" y="371199"/>
                    <a:pt x="1304678" y="388060"/>
                    <a:pt x="1299058" y="410553"/>
                  </a:cubicBezTo>
                  <a:cubicBezTo>
                    <a:pt x="1299058" y="413363"/>
                    <a:pt x="1296244" y="413363"/>
                    <a:pt x="1296244" y="413363"/>
                  </a:cubicBezTo>
                  <a:cubicBezTo>
                    <a:pt x="1293431" y="413363"/>
                    <a:pt x="1293431" y="410553"/>
                    <a:pt x="1293431" y="410553"/>
                  </a:cubicBezTo>
                  <a:cubicBezTo>
                    <a:pt x="1287810" y="388060"/>
                    <a:pt x="1270939" y="371199"/>
                    <a:pt x="1248442" y="365577"/>
                  </a:cubicBezTo>
                  <a:cubicBezTo>
                    <a:pt x="1245632" y="365577"/>
                    <a:pt x="1245632" y="362758"/>
                    <a:pt x="1245632" y="362758"/>
                  </a:cubicBezTo>
                  <a:cubicBezTo>
                    <a:pt x="1245632" y="359950"/>
                    <a:pt x="1248442" y="359950"/>
                    <a:pt x="1248442" y="359950"/>
                  </a:cubicBezTo>
                  <a:cubicBezTo>
                    <a:pt x="1270939" y="354326"/>
                    <a:pt x="1287810" y="337477"/>
                    <a:pt x="1296244" y="312143"/>
                  </a:cubicBezTo>
                  <a:close/>
                  <a:moveTo>
                    <a:pt x="1141593" y="312143"/>
                  </a:moveTo>
                  <a:cubicBezTo>
                    <a:pt x="1150027" y="334682"/>
                    <a:pt x="1166898" y="354326"/>
                    <a:pt x="1189395" y="359950"/>
                  </a:cubicBezTo>
                  <a:cubicBezTo>
                    <a:pt x="1192206" y="359950"/>
                    <a:pt x="1192206" y="362758"/>
                    <a:pt x="1192206" y="362758"/>
                  </a:cubicBezTo>
                  <a:cubicBezTo>
                    <a:pt x="1192206" y="365577"/>
                    <a:pt x="1189395" y="365577"/>
                    <a:pt x="1189395" y="365577"/>
                  </a:cubicBezTo>
                  <a:cubicBezTo>
                    <a:pt x="1166898" y="371199"/>
                    <a:pt x="1150027" y="388060"/>
                    <a:pt x="1144407" y="410553"/>
                  </a:cubicBezTo>
                  <a:cubicBezTo>
                    <a:pt x="1144407" y="413363"/>
                    <a:pt x="1141593" y="413363"/>
                    <a:pt x="1141593" y="413363"/>
                  </a:cubicBezTo>
                  <a:cubicBezTo>
                    <a:pt x="1138780" y="413363"/>
                    <a:pt x="1138780" y="410553"/>
                    <a:pt x="1138780" y="410553"/>
                  </a:cubicBezTo>
                  <a:cubicBezTo>
                    <a:pt x="1133159" y="388060"/>
                    <a:pt x="1116288" y="371199"/>
                    <a:pt x="1093791" y="365577"/>
                  </a:cubicBezTo>
                  <a:cubicBezTo>
                    <a:pt x="1090981" y="365577"/>
                    <a:pt x="1090981" y="362758"/>
                    <a:pt x="1090981" y="362758"/>
                  </a:cubicBezTo>
                  <a:cubicBezTo>
                    <a:pt x="1090981" y="359950"/>
                    <a:pt x="1093791" y="359950"/>
                    <a:pt x="1093791" y="359950"/>
                  </a:cubicBezTo>
                  <a:cubicBezTo>
                    <a:pt x="1116288" y="354326"/>
                    <a:pt x="1133159" y="337477"/>
                    <a:pt x="1141593" y="312143"/>
                  </a:cubicBezTo>
                  <a:close/>
                  <a:moveTo>
                    <a:pt x="984132" y="312143"/>
                  </a:moveTo>
                  <a:cubicBezTo>
                    <a:pt x="992566" y="334682"/>
                    <a:pt x="1009437" y="354326"/>
                    <a:pt x="1031934" y="359950"/>
                  </a:cubicBezTo>
                  <a:cubicBezTo>
                    <a:pt x="1034745" y="359950"/>
                    <a:pt x="1034745" y="362758"/>
                    <a:pt x="1034745" y="362758"/>
                  </a:cubicBezTo>
                  <a:cubicBezTo>
                    <a:pt x="1034745" y="365577"/>
                    <a:pt x="1031934" y="365577"/>
                    <a:pt x="1031934" y="365577"/>
                  </a:cubicBezTo>
                  <a:cubicBezTo>
                    <a:pt x="1009437" y="371199"/>
                    <a:pt x="992566" y="388060"/>
                    <a:pt x="986946" y="410553"/>
                  </a:cubicBezTo>
                  <a:cubicBezTo>
                    <a:pt x="986946" y="413363"/>
                    <a:pt x="984132" y="413363"/>
                    <a:pt x="984132" y="413363"/>
                  </a:cubicBezTo>
                  <a:cubicBezTo>
                    <a:pt x="981319" y="413363"/>
                    <a:pt x="981319" y="410553"/>
                    <a:pt x="981319" y="410553"/>
                  </a:cubicBezTo>
                  <a:cubicBezTo>
                    <a:pt x="975698" y="388060"/>
                    <a:pt x="958827" y="371199"/>
                    <a:pt x="936330" y="365577"/>
                  </a:cubicBezTo>
                  <a:cubicBezTo>
                    <a:pt x="933520" y="365577"/>
                    <a:pt x="933520" y="362758"/>
                    <a:pt x="933520" y="362758"/>
                  </a:cubicBezTo>
                  <a:cubicBezTo>
                    <a:pt x="933520" y="359950"/>
                    <a:pt x="936330" y="359950"/>
                    <a:pt x="936330" y="359950"/>
                  </a:cubicBezTo>
                  <a:cubicBezTo>
                    <a:pt x="958827" y="354326"/>
                    <a:pt x="975698" y="337477"/>
                    <a:pt x="984132" y="312143"/>
                  </a:cubicBezTo>
                  <a:close/>
                  <a:moveTo>
                    <a:pt x="829484" y="312143"/>
                  </a:moveTo>
                  <a:cubicBezTo>
                    <a:pt x="837918" y="334682"/>
                    <a:pt x="854789" y="354326"/>
                    <a:pt x="877286" y="359950"/>
                  </a:cubicBezTo>
                  <a:cubicBezTo>
                    <a:pt x="880097" y="359950"/>
                    <a:pt x="880097" y="362758"/>
                    <a:pt x="880097" y="362758"/>
                  </a:cubicBezTo>
                  <a:cubicBezTo>
                    <a:pt x="880097" y="365578"/>
                    <a:pt x="877286" y="365578"/>
                    <a:pt x="877286" y="365578"/>
                  </a:cubicBezTo>
                  <a:cubicBezTo>
                    <a:pt x="854789" y="371199"/>
                    <a:pt x="837918" y="388060"/>
                    <a:pt x="832298" y="410553"/>
                  </a:cubicBezTo>
                  <a:cubicBezTo>
                    <a:pt x="832298" y="413363"/>
                    <a:pt x="829484" y="413363"/>
                    <a:pt x="829484" y="413363"/>
                  </a:cubicBezTo>
                  <a:cubicBezTo>
                    <a:pt x="826671" y="413363"/>
                    <a:pt x="826671" y="410553"/>
                    <a:pt x="826671" y="410553"/>
                  </a:cubicBezTo>
                  <a:cubicBezTo>
                    <a:pt x="821050" y="388060"/>
                    <a:pt x="804179" y="371199"/>
                    <a:pt x="781682" y="365578"/>
                  </a:cubicBezTo>
                  <a:cubicBezTo>
                    <a:pt x="778872" y="365578"/>
                    <a:pt x="778872" y="362758"/>
                    <a:pt x="778872" y="362758"/>
                  </a:cubicBezTo>
                  <a:cubicBezTo>
                    <a:pt x="778872" y="359950"/>
                    <a:pt x="781682" y="359950"/>
                    <a:pt x="781682" y="359950"/>
                  </a:cubicBezTo>
                  <a:cubicBezTo>
                    <a:pt x="804179" y="354326"/>
                    <a:pt x="821050" y="337477"/>
                    <a:pt x="829484" y="312143"/>
                  </a:cubicBezTo>
                  <a:close/>
                  <a:moveTo>
                    <a:pt x="674833" y="312143"/>
                  </a:moveTo>
                  <a:cubicBezTo>
                    <a:pt x="683267" y="334682"/>
                    <a:pt x="700138" y="354326"/>
                    <a:pt x="722635" y="359951"/>
                  </a:cubicBezTo>
                  <a:cubicBezTo>
                    <a:pt x="725446" y="359951"/>
                    <a:pt x="725446" y="362758"/>
                    <a:pt x="725446" y="362758"/>
                  </a:cubicBezTo>
                  <a:cubicBezTo>
                    <a:pt x="725446" y="365578"/>
                    <a:pt x="722635" y="365578"/>
                    <a:pt x="722635" y="365578"/>
                  </a:cubicBezTo>
                  <a:cubicBezTo>
                    <a:pt x="700138" y="371199"/>
                    <a:pt x="683267" y="388060"/>
                    <a:pt x="677647" y="410553"/>
                  </a:cubicBezTo>
                  <a:cubicBezTo>
                    <a:pt x="677647" y="413363"/>
                    <a:pt x="674833" y="413363"/>
                    <a:pt x="674833" y="413363"/>
                  </a:cubicBezTo>
                  <a:cubicBezTo>
                    <a:pt x="672020" y="413363"/>
                    <a:pt x="672020" y="410553"/>
                    <a:pt x="672020" y="410553"/>
                  </a:cubicBezTo>
                  <a:cubicBezTo>
                    <a:pt x="666399" y="388060"/>
                    <a:pt x="649528" y="371199"/>
                    <a:pt x="627031" y="365578"/>
                  </a:cubicBezTo>
                  <a:cubicBezTo>
                    <a:pt x="624221" y="365578"/>
                    <a:pt x="624221" y="362758"/>
                    <a:pt x="624221" y="362758"/>
                  </a:cubicBezTo>
                  <a:cubicBezTo>
                    <a:pt x="624221" y="359951"/>
                    <a:pt x="627031" y="359951"/>
                    <a:pt x="627031" y="359951"/>
                  </a:cubicBezTo>
                  <a:cubicBezTo>
                    <a:pt x="649528" y="354326"/>
                    <a:pt x="666399" y="337477"/>
                    <a:pt x="674833" y="312143"/>
                  </a:cubicBezTo>
                  <a:close/>
                  <a:moveTo>
                    <a:pt x="2539061" y="312142"/>
                  </a:moveTo>
                  <a:cubicBezTo>
                    <a:pt x="2547497" y="334682"/>
                    <a:pt x="2567179" y="354325"/>
                    <a:pt x="2586863" y="359950"/>
                  </a:cubicBezTo>
                  <a:cubicBezTo>
                    <a:pt x="2589673" y="359950"/>
                    <a:pt x="2589673" y="362758"/>
                    <a:pt x="2589673" y="362758"/>
                  </a:cubicBezTo>
                  <a:cubicBezTo>
                    <a:pt x="2589673" y="365577"/>
                    <a:pt x="2586863" y="365577"/>
                    <a:pt x="2586863" y="365577"/>
                  </a:cubicBezTo>
                  <a:cubicBezTo>
                    <a:pt x="2564365" y="371196"/>
                    <a:pt x="2547497" y="388060"/>
                    <a:pt x="2541874" y="410553"/>
                  </a:cubicBezTo>
                  <a:cubicBezTo>
                    <a:pt x="2541874" y="413363"/>
                    <a:pt x="2539061" y="413363"/>
                    <a:pt x="2539061" y="413363"/>
                  </a:cubicBezTo>
                  <a:cubicBezTo>
                    <a:pt x="2536247" y="413363"/>
                    <a:pt x="2536247" y="410553"/>
                    <a:pt x="2536247" y="410553"/>
                  </a:cubicBezTo>
                  <a:cubicBezTo>
                    <a:pt x="2530627" y="388060"/>
                    <a:pt x="2513756" y="371196"/>
                    <a:pt x="2491261" y="365577"/>
                  </a:cubicBezTo>
                  <a:cubicBezTo>
                    <a:pt x="2488448" y="365577"/>
                    <a:pt x="2488448" y="362758"/>
                    <a:pt x="2488448" y="362758"/>
                  </a:cubicBezTo>
                  <a:cubicBezTo>
                    <a:pt x="2488448" y="359950"/>
                    <a:pt x="2491261" y="359950"/>
                    <a:pt x="2491261" y="359950"/>
                  </a:cubicBezTo>
                  <a:cubicBezTo>
                    <a:pt x="2513756" y="354325"/>
                    <a:pt x="2530627" y="337473"/>
                    <a:pt x="2539061" y="312142"/>
                  </a:cubicBezTo>
                  <a:close/>
                  <a:moveTo>
                    <a:pt x="2384413" y="312142"/>
                  </a:moveTo>
                  <a:cubicBezTo>
                    <a:pt x="2392849" y="334682"/>
                    <a:pt x="2409717" y="354326"/>
                    <a:pt x="2432215" y="359950"/>
                  </a:cubicBezTo>
                  <a:cubicBezTo>
                    <a:pt x="2435025" y="359950"/>
                    <a:pt x="2435025" y="362758"/>
                    <a:pt x="2435025" y="362758"/>
                  </a:cubicBezTo>
                  <a:cubicBezTo>
                    <a:pt x="2435025" y="365577"/>
                    <a:pt x="2432215" y="365577"/>
                    <a:pt x="2432215" y="365577"/>
                  </a:cubicBezTo>
                  <a:cubicBezTo>
                    <a:pt x="2409717" y="371198"/>
                    <a:pt x="2392849" y="388060"/>
                    <a:pt x="2387226" y="410553"/>
                  </a:cubicBezTo>
                  <a:cubicBezTo>
                    <a:pt x="2387226" y="413363"/>
                    <a:pt x="2384413" y="413363"/>
                    <a:pt x="2384413" y="413363"/>
                  </a:cubicBezTo>
                  <a:cubicBezTo>
                    <a:pt x="2381599" y="413363"/>
                    <a:pt x="2381599" y="410553"/>
                    <a:pt x="2381599" y="410553"/>
                  </a:cubicBezTo>
                  <a:cubicBezTo>
                    <a:pt x="2375979" y="388060"/>
                    <a:pt x="2359108" y="371198"/>
                    <a:pt x="2336613" y="365577"/>
                  </a:cubicBezTo>
                  <a:cubicBezTo>
                    <a:pt x="2333800" y="365577"/>
                    <a:pt x="2333800" y="362758"/>
                    <a:pt x="2333800" y="362758"/>
                  </a:cubicBezTo>
                  <a:cubicBezTo>
                    <a:pt x="2333800" y="359950"/>
                    <a:pt x="2336613" y="359950"/>
                    <a:pt x="2336613" y="359950"/>
                  </a:cubicBezTo>
                  <a:cubicBezTo>
                    <a:pt x="2359108" y="354326"/>
                    <a:pt x="2375979" y="337473"/>
                    <a:pt x="2384413" y="312142"/>
                  </a:cubicBezTo>
                  <a:close/>
                  <a:moveTo>
                    <a:pt x="2229761" y="312142"/>
                  </a:moveTo>
                  <a:cubicBezTo>
                    <a:pt x="2238198" y="334682"/>
                    <a:pt x="2255066" y="354326"/>
                    <a:pt x="2277564" y="359950"/>
                  </a:cubicBezTo>
                  <a:cubicBezTo>
                    <a:pt x="2280374" y="359950"/>
                    <a:pt x="2280374" y="362758"/>
                    <a:pt x="2280374" y="362758"/>
                  </a:cubicBezTo>
                  <a:cubicBezTo>
                    <a:pt x="2280374" y="365577"/>
                    <a:pt x="2277564" y="365577"/>
                    <a:pt x="2277564" y="365577"/>
                  </a:cubicBezTo>
                  <a:cubicBezTo>
                    <a:pt x="2255066" y="371198"/>
                    <a:pt x="2238198" y="388060"/>
                    <a:pt x="2232575" y="410553"/>
                  </a:cubicBezTo>
                  <a:cubicBezTo>
                    <a:pt x="2232575" y="413363"/>
                    <a:pt x="2229761" y="413363"/>
                    <a:pt x="2229761" y="413363"/>
                  </a:cubicBezTo>
                  <a:cubicBezTo>
                    <a:pt x="2226948" y="413363"/>
                    <a:pt x="2226948" y="410553"/>
                    <a:pt x="2226948" y="410553"/>
                  </a:cubicBezTo>
                  <a:cubicBezTo>
                    <a:pt x="2221328" y="388060"/>
                    <a:pt x="2204457" y="371198"/>
                    <a:pt x="2181962" y="365577"/>
                  </a:cubicBezTo>
                  <a:cubicBezTo>
                    <a:pt x="2179149" y="365577"/>
                    <a:pt x="2179149" y="362758"/>
                    <a:pt x="2179149" y="362758"/>
                  </a:cubicBezTo>
                  <a:cubicBezTo>
                    <a:pt x="2179149" y="359950"/>
                    <a:pt x="2181962" y="359950"/>
                    <a:pt x="2181962" y="359950"/>
                  </a:cubicBezTo>
                  <a:cubicBezTo>
                    <a:pt x="2204457" y="354326"/>
                    <a:pt x="2221328" y="337473"/>
                    <a:pt x="2229761" y="312142"/>
                  </a:cubicBezTo>
                  <a:close/>
                  <a:moveTo>
                    <a:pt x="2075115" y="312142"/>
                  </a:moveTo>
                  <a:cubicBezTo>
                    <a:pt x="2080738" y="334682"/>
                    <a:pt x="2100419" y="354326"/>
                    <a:pt x="2122917" y="359950"/>
                  </a:cubicBezTo>
                  <a:cubicBezTo>
                    <a:pt x="2125727" y="359950"/>
                    <a:pt x="2125727" y="362758"/>
                    <a:pt x="2125727" y="362758"/>
                  </a:cubicBezTo>
                  <a:cubicBezTo>
                    <a:pt x="2125727" y="365577"/>
                    <a:pt x="2122917" y="365577"/>
                    <a:pt x="2122917" y="365577"/>
                  </a:cubicBezTo>
                  <a:cubicBezTo>
                    <a:pt x="2100419" y="371198"/>
                    <a:pt x="2083551" y="388060"/>
                    <a:pt x="2077928" y="410553"/>
                  </a:cubicBezTo>
                  <a:cubicBezTo>
                    <a:pt x="2077928" y="413363"/>
                    <a:pt x="2075115" y="413363"/>
                    <a:pt x="2075115" y="413363"/>
                  </a:cubicBezTo>
                  <a:cubicBezTo>
                    <a:pt x="2072301" y="413363"/>
                    <a:pt x="2072301" y="410553"/>
                    <a:pt x="2072301" y="410553"/>
                  </a:cubicBezTo>
                  <a:cubicBezTo>
                    <a:pt x="2066681" y="388060"/>
                    <a:pt x="2049810" y="371198"/>
                    <a:pt x="2027315" y="365577"/>
                  </a:cubicBezTo>
                  <a:cubicBezTo>
                    <a:pt x="2024502" y="365577"/>
                    <a:pt x="2024502" y="362758"/>
                    <a:pt x="2024502" y="362758"/>
                  </a:cubicBezTo>
                  <a:cubicBezTo>
                    <a:pt x="2024502" y="359950"/>
                    <a:pt x="2027315" y="359950"/>
                    <a:pt x="2027315" y="359950"/>
                  </a:cubicBezTo>
                  <a:cubicBezTo>
                    <a:pt x="2049810" y="354326"/>
                    <a:pt x="2066681" y="337473"/>
                    <a:pt x="2075115" y="312142"/>
                  </a:cubicBezTo>
                  <a:close/>
                  <a:moveTo>
                    <a:pt x="3939345" y="312141"/>
                  </a:moveTo>
                  <a:cubicBezTo>
                    <a:pt x="3947781" y="334679"/>
                    <a:pt x="3964649" y="354324"/>
                    <a:pt x="3987147" y="359948"/>
                  </a:cubicBezTo>
                  <a:cubicBezTo>
                    <a:pt x="3989957" y="359948"/>
                    <a:pt x="3989957" y="362755"/>
                    <a:pt x="3989957" y="362755"/>
                  </a:cubicBezTo>
                  <a:cubicBezTo>
                    <a:pt x="3989957" y="365577"/>
                    <a:pt x="3987147" y="365577"/>
                    <a:pt x="3987147" y="365577"/>
                  </a:cubicBezTo>
                  <a:cubicBezTo>
                    <a:pt x="3964649" y="371196"/>
                    <a:pt x="3947781" y="388060"/>
                    <a:pt x="3942155" y="410552"/>
                  </a:cubicBezTo>
                  <a:cubicBezTo>
                    <a:pt x="3942155" y="413360"/>
                    <a:pt x="3939345" y="413360"/>
                    <a:pt x="3939345" y="413360"/>
                  </a:cubicBezTo>
                  <a:cubicBezTo>
                    <a:pt x="3936531" y="413360"/>
                    <a:pt x="3936531" y="410552"/>
                    <a:pt x="3936531" y="410552"/>
                  </a:cubicBezTo>
                  <a:cubicBezTo>
                    <a:pt x="3930911" y="388060"/>
                    <a:pt x="3914037" y="371196"/>
                    <a:pt x="3891545" y="365577"/>
                  </a:cubicBezTo>
                  <a:cubicBezTo>
                    <a:pt x="3888732" y="365577"/>
                    <a:pt x="3888732" y="362755"/>
                    <a:pt x="3888732" y="362755"/>
                  </a:cubicBezTo>
                  <a:cubicBezTo>
                    <a:pt x="3888732" y="359948"/>
                    <a:pt x="3891545" y="359948"/>
                    <a:pt x="3891545" y="359948"/>
                  </a:cubicBezTo>
                  <a:cubicBezTo>
                    <a:pt x="3914037" y="354324"/>
                    <a:pt x="3930911" y="337473"/>
                    <a:pt x="3939345" y="312141"/>
                  </a:cubicBezTo>
                  <a:close/>
                  <a:moveTo>
                    <a:pt x="3784693" y="312141"/>
                  </a:moveTo>
                  <a:cubicBezTo>
                    <a:pt x="3793130" y="334679"/>
                    <a:pt x="3809998" y="354325"/>
                    <a:pt x="3832496" y="359948"/>
                  </a:cubicBezTo>
                  <a:cubicBezTo>
                    <a:pt x="3835306" y="359948"/>
                    <a:pt x="3835306" y="362755"/>
                    <a:pt x="3835306" y="362755"/>
                  </a:cubicBezTo>
                  <a:cubicBezTo>
                    <a:pt x="3835306" y="365577"/>
                    <a:pt x="3832496" y="365577"/>
                    <a:pt x="3832496" y="365577"/>
                  </a:cubicBezTo>
                  <a:cubicBezTo>
                    <a:pt x="3809998" y="371196"/>
                    <a:pt x="3793130" y="388060"/>
                    <a:pt x="3787504" y="410552"/>
                  </a:cubicBezTo>
                  <a:cubicBezTo>
                    <a:pt x="3787504" y="413360"/>
                    <a:pt x="3784693" y="413360"/>
                    <a:pt x="3784693" y="413360"/>
                  </a:cubicBezTo>
                  <a:cubicBezTo>
                    <a:pt x="3781880" y="413360"/>
                    <a:pt x="3781880" y="410552"/>
                    <a:pt x="3781880" y="410552"/>
                  </a:cubicBezTo>
                  <a:cubicBezTo>
                    <a:pt x="3776260" y="388060"/>
                    <a:pt x="3759386" y="371196"/>
                    <a:pt x="3736894" y="365577"/>
                  </a:cubicBezTo>
                  <a:cubicBezTo>
                    <a:pt x="3734081" y="365577"/>
                    <a:pt x="3734081" y="362755"/>
                    <a:pt x="3734081" y="362755"/>
                  </a:cubicBezTo>
                  <a:cubicBezTo>
                    <a:pt x="3734081" y="359948"/>
                    <a:pt x="3736894" y="359948"/>
                    <a:pt x="3736894" y="359948"/>
                  </a:cubicBezTo>
                  <a:cubicBezTo>
                    <a:pt x="3759386" y="354325"/>
                    <a:pt x="3776260" y="337473"/>
                    <a:pt x="3784693" y="312141"/>
                  </a:cubicBezTo>
                  <a:close/>
                  <a:moveTo>
                    <a:pt x="3630045" y="312141"/>
                  </a:moveTo>
                  <a:cubicBezTo>
                    <a:pt x="3638482" y="334679"/>
                    <a:pt x="3655350" y="354325"/>
                    <a:pt x="3677848" y="359948"/>
                  </a:cubicBezTo>
                  <a:cubicBezTo>
                    <a:pt x="3680658" y="359948"/>
                    <a:pt x="3680658" y="362755"/>
                    <a:pt x="3680658" y="362755"/>
                  </a:cubicBezTo>
                  <a:cubicBezTo>
                    <a:pt x="3680658" y="365577"/>
                    <a:pt x="3677848" y="365577"/>
                    <a:pt x="3677848" y="365577"/>
                  </a:cubicBezTo>
                  <a:cubicBezTo>
                    <a:pt x="3655350" y="371196"/>
                    <a:pt x="3638482" y="388060"/>
                    <a:pt x="3632856" y="410552"/>
                  </a:cubicBezTo>
                  <a:cubicBezTo>
                    <a:pt x="3632856" y="413360"/>
                    <a:pt x="3630045" y="413360"/>
                    <a:pt x="3630045" y="413360"/>
                  </a:cubicBezTo>
                  <a:cubicBezTo>
                    <a:pt x="3627232" y="413360"/>
                    <a:pt x="3627232" y="410552"/>
                    <a:pt x="3627232" y="410552"/>
                  </a:cubicBezTo>
                  <a:cubicBezTo>
                    <a:pt x="3621612" y="388060"/>
                    <a:pt x="3604738" y="371196"/>
                    <a:pt x="3582246" y="365577"/>
                  </a:cubicBezTo>
                  <a:cubicBezTo>
                    <a:pt x="3579433" y="365577"/>
                    <a:pt x="3579433" y="362755"/>
                    <a:pt x="3579433" y="362755"/>
                  </a:cubicBezTo>
                  <a:cubicBezTo>
                    <a:pt x="3579433" y="359948"/>
                    <a:pt x="3582246" y="359948"/>
                    <a:pt x="3582246" y="359948"/>
                  </a:cubicBezTo>
                  <a:cubicBezTo>
                    <a:pt x="3604738" y="354325"/>
                    <a:pt x="3621612" y="337473"/>
                    <a:pt x="3630045" y="312141"/>
                  </a:cubicBezTo>
                  <a:close/>
                  <a:moveTo>
                    <a:pt x="3472581" y="312141"/>
                  </a:moveTo>
                  <a:cubicBezTo>
                    <a:pt x="3481018" y="334679"/>
                    <a:pt x="3500700" y="354325"/>
                    <a:pt x="3520384" y="359948"/>
                  </a:cubicBezTo>
                  <a:cubicBezTo>
                    <a:pt x="3523194" y="359948"/>
                    <a:pt x="3523194" y="362755"/>
                    <a:pt x="3523194" y="362755"/>
                  </a:cubicBezTo>
                  <a:cubicBezTo>
                    <a:pt x="3523194" y="365577"/>
                    <a:pt x="3520384" y="365577"/>
                    <a:pt x="3520384" y="365577"/>
                  </a:cubicBezTo>
                  <a:cubicBezTo>
                    <a:pt x="3497889" y="371196"/>
                    <a:pt x="3481018" y="388060"/>
                    <a:pt x="3475395" y="410552"/>
                  </a:cubicBezTo>
                  <a:cubicBezTo>
                    <a:pt x="3475395" y="413360"/>
                    <a:pt x="3472581" y="413360"/>
                    <a:pt x="3472581" y="413360"/>
                  </a:cubicBezTo>
                  <a:cubicBezTo>
                    <a:pt x="3469771" y="413360"/>
                    <a:pt x="3469771" y="410552"/>
                    <a:pt x="3469771" y="410552"/>
                  </a:cubicBezTo>
                  <a:cubicBezTo>
                    <a:pt x="3464148" y="388060"/>
                    <a:pt x="3447277" y="371196"/>
                    <a:pt x="3424782" y="365577"/>
                  </a:cubicBezTo>
                  <a:cubicBezTo>
                    <a:pt x="3421969" y="365577"/>
                    <a:pt x="3421969" y="362755"/>
                    <a:pt x="3421969" y="362755"/>
                  </a:cubicBezTo>
                  <a:cubicBezTo>
                    <a:pt x="3421969" y="359948"/>
                    <a:pt x="3424782" y="359948"/>
                    <a:pt x="3424782" y="359948"/>
                  </a:cubicBezTo>
                  <a:cubicBezTo>
                    <a:pt x="3447277" y="354325"/>
                    <a:pt x="3464148" y="337473"/>
                    <a:pt x="3472581" y="312141"/>
                  </a:cubicBezTo>
                  <a:close/>
                  <a:moveTo>
                    <a:pt x="3317933" y="312141"/>
                  </a:moveTo>
                  <a:cubicBezTo>
                    <a:pt x="3326370" y="334679"/>
                    <a:pt x="3343241" y="354325"/>
                    <a:pt x="3365736" y="359950"/>
                  </a:cubicBezTo>
                  <a:cubicBezTo>
                    <a:pt x="3368546" y="359950"/>
                    <a:pt x="3368546" y="362755"/>
                    <a:pt x="3368546" y="362755"/>
                  </a:cubicBezTo>
                  <a:cubicBezTo>
                    <a:pt x="3368546" y="365577"/>
                    <a:pt x="3365736" y="365577"/>
                    <a:pt x="3365736" y="365577"/>
                  </a:cubicBezTo>
                  <a:cubicBezTo>
                    <a:pt x="3343241" y="371196"/>
                    <a:pt x="3326370" y="388060"/>
                    <a:pt x="3320747" y="410553"/>
                  </a:cubicBezTo>
                  <a:cubicBezTo>
                    <a:pt x="3320747" y="413360"/>
                    <a:pt x="3317933" y="413360"/>
                    <a:pt x="3317933" y="413360"/>
                  </a:cubicBezTo>
                  <a:cubicBezTo>
                    <a:pt x="3315123" y="413360"/>
                    <a:pt x="3315123" y="410553"/>
                    <a:pt x="3315123" y="410553"/>
                  </a:cubicBezTo>
                  <a:cubicBezTo>
                    <a:pt x="3309500" y="388060"/>
                    <a:pt x="3292629" y="371196"/>
                    <a:pt x="3270134" y="365577"/>
                  </a:cubicBezTo>
                  <a:cubicBezTo>
                    <a:pt x="3267321" y="365577"/>
                    <a:pt x="3267321" y="362755"/>
                    <a:pt x="3267321" y="362755"/>
                  </a:cubicBezTo>
                  <a:cubicBezTo>
                    <a:pt x="3267321" y="359950"/>
                    <a:pt x="3270134" y="359950"/>
                    <a:pt x="3270134" y="359950"/>
                  </a:cubicBezTo>
                  <a:cubicBezTo>
                    <a:pt x="3292629" y="354325"/>
                    <a:pt x="3309500" y="337473"/>
                    <a:pt x="3317933" y="312141"/>
                  </a:cubicBezTo>
                  <a:close/>
                  <a:moveTo>
                    <a:pt x="3163283" y="312141"/>
                  </a:moveTo>
                  <a:cubicBezTo>
                    <a:pt x="3171719" y="334679"/>
                    <a:pt x="3188590" y="354325"/>
                    <a:pt x="3211085" y="359950"/>
                  </a:cubicBezTo>
                  <a:cubicBezTo>
                    <a:pt x="3213895" y="359950"/>
                    <a:pt x="3213895" y="362755"/>
                    <a:pt x="3213895" y="362755"/>
                  </a:cubicBezTo>
                  <a:cubicBezTo>
                    <a:pt x="3213895" y="365577"/>
                    <a:pt x="3211085" y="365577"/>
                    <a:pt x="3211085" y="365577"/>
                  </a:cubicBezTo>
                  <a:cubicBezTo>
                    <a:pt x="3188590" y="371196"/>
                    <a:pt x="3171719" y="388060"/>
                    <a:pt x="3166096" y="410553"/>
                  </a:cubicBezTo>
                  <a:cubicBezTo>
                    <a:pt x="3166096" y="413362"/>
                    <a:pt x="3163283" y="413362"/>
                    <a:pt x="3163283" y="413362"/>
                  </a:cubicBezTo>
                  <a:cubicBezTo>
                    <a:pt x="3160472" y="413362"/>
                    <a:pt x="3160472" y="410553"/>
                    <a:pt x="3160472" y="410553"/>
                  </a:cubicBezTo>
                  <a:cubicBezTo>
                    <a:pt x="3154849" y="388060"/>
                    <a:pt x="3137978" y="371196"/>
                    <a:pt x="3115483" y="365577"/>
                  </a:cubicBezTo>
                  <a:cubicBezTo>
                    <a:pt x="3112670" y="365577"/>
                    <a:pt x="3112670" y="362755"/>
                    <a:pt x="3112670" y="362755"/>
                  </a:cubicBezTo>
                  <a:cubicBezTo>
                    <a:pt x="3112670" y="359950"/>
                    <a:pt x="3115483" y="359950"/>
                    <a:pt x="3115483" y="359950"/>
                  </a:cubicBezTo>
                  <a:cubicBezTo>
                    <a:pt x="3137978" y="354325"/>
                    <a:pt x="3154849" y="337473"/>
                    <a:pt x="3163283" y="312141"/>
                  </a:cubicBezTo>
                  <a:close/>
                  <a:moveTo>
                    <a:pt x="3005823" y="312141"/>
                  </a:moveTo>
                  <a:cubicBezTo>
                    <a:pt x="3014257" y="334679"/>
                    <a:pt x="3033942" y="354325"/>
                    <a:pt x="3053626" y="359950"/>
                  </a:cubicBezTo>
                  <a:cubicBezTo>
                    <a:pt x="3056436" y="359950"/>
                    <a:pt x="3056436" y="362755"/>
                    <a:pt x="3056436" y="362755"/>
                  </a:cubicBezTo>
                  <a:cubicBezTo>
                    <a:pt x="3056436" y="365577"/>
                    <a:pt x="3053626" y="365577"/>
                    <a:pt x="3053626" y="365577"/>
                  </a:cubicBezTo>
                  <a:cubicBezTo>
                    <a:pt x="3031128" y="371196"/>
                    <a:pt x="3014257" y="388060"/>
                    <a:pt x="3008634" y="410553"/>
                  </a:cubicBezTo>
                  <a:cubicBezTo>
                    <a:pt x="3008634" y="413362"/>
                    <a:pt x="3005823" y="413362"/>
                    <a:pt x="3005823" y="413362"/>
                  </a:cubicBezTo>
                  <a:cubicBezTo>
                    <a:pt x="3003010" y="413362"/>
                    <a:pt x="3003010" y="410553"/>
                    <a:pt x="3003010" y="410553"/>
                  </a:cubicBezTo>
                  <a:cubicBezTo>
                    <a:pt x="2997390" y="388060"/>
                    <a:pt x="2980516" y="371196"/>
                    <a:pt x="2958021" y="365577"/>
                  </a:cubicBezTo>
                  <a:cubicBezTo>
                    <a:pt x="2955211" y="365577"/>
                    <a:pt x="2955211" y="362755"/>
                    <a:pt x="2955211" y="362755"/>
                  </a:cubicBezTo>
                  <a:cubicBezTo>
                    <a:pt x="2955211" y="359950"/>
                    <a:pt x="2958021" y="359950"/>
                    <a:pt x="2958021" y="359950"/>
                  </a:cubicBezTo>
                  <a:cubicBezTo>
                    <a:pt x="2980516" y="354325"/>
                    <a:pt x="2997390" y="337473"/>
                    <a:pt x="3005823" y="312141"/>
                  </a:cubicBezTo>
                  <a:close/>
                  <a:moveTo>
                    <a:pt x="2851172" y="312141"/>
                  </a:moveTo>
                  <a:cubicBezTo>
                    <a:pt x="2859606" y="334679"/>
                    <a:pt x="2876477" y="354325"/>
                    <a:pt x="2898975" y="359950"/>
                  </a:cubicBezTo>
                  <a:cubicBezTo>
                    <a:pt x="2901785" y="359950"/>
                    <a:pt x="2901785" y="362758"/>
                    <a:pt x="2901785" y="362758"/>
                  </a:cubicBezTo>
                  <a:cubicBezTo>
                    <a:pt x="2901785" y="365577"/>
                    <a:pt x="2898975" y="365577"/>
                    <a:pt x="2898975" y="365577"/>
                  </a:cubicBezTo>
                  <a:cubicBezTo>
                    <a:pt x="2876477" y="371196"/>
                    <a:pt x="2859606" y="388060"/>
                    <a:pt x="2853983" y="410553"/>
                  </a:cubicBezTo>
                  <a:cubicBezTo>
                    <a:pt x="2853983" y="413363"/>
                    <a:pt x="2851172" y="413363"/>
                    <a:pt x="2851172" y="413363"/>
                  </a:cubicBezTo>
                  <a:cubicBezTo>
                    <a:pt x="2848359" y="413363"/>
                    <a:pt x="2848359" y="410553"/>
                    <a:pt x="2848359" y="410553"/>
                  </a:cubicBezTo>
                  <a:cubicBezTo>
                    <a:pt x="2842739" y="388060"/>
                    <a:pt x="2825865" y="371196"/>
                    <a:pt x="2803370" y="365577"/>
                  </a:cubicBezTo>
                  <a:cubicBezTo>
                    <a:pt x="2800560" y="365577"/>
                    <a:pt x="2800560" y="362758"/>
                    <a:pt x="2800560" y="362758"/>
                  </a:cubicBezTo>
                  <a:cubicBezTo>
                    <a:pt x="2800560" y="359950"/>
                    <a:pt x="2803370" y="359950"/>
                    <a:pt x="2803370" y="359950"/>
                  </a:cubicBezTo>
                  <a:cubicBezTo>
                    <a:pt x="2825865" y="354325"/>
                    <a:pt x="2842739" y="337473"/>
                    <a:pt x="2851172" y="312141"/>
                  </a:cubicBezTo>
                  <a:close/>
                  <a:moveTo>
                    <a:pt x="2696525" y="312141"/>
                  </a:moveTo>
                  <a:cubicBezTo>
                    <a:pt x="2704959" y="334682"/>
                    <a:pt x="2721830" y="354325"/>
                    <a:pt x="2744328" y="359950"/>
                  </a:cubicBezTo>
                  <a:cubicBezTo>
                    <a:pt x="2747138" y="359950"/>
                    <a:pt x="2747138" y="362758"/>
                    <a:pt x="2747138" y="362758"/>
                  </a:cubicBezTo>
                  <a:cubicBezTo>
                    <a:pt x="2747138" y="365577"/>
                    <a:pt x="2744328" y="365577"/>
                    <a:pt x="2744328" y="365577"/>
                  </a:cubicBezTo>
                  <a:cubicBezTo>
                    <a:pt x="2721830" y="371196"/>
                    <a:pt x="2704959" y="388060"/>
                    <a:pt x="2699336" y="410553"/>
                  </a:cubicBezTo>
                  <a:cubicBezTo>
                    <a:pt x="2699336" y="413363"/>
                    <a:pt x="2696525" y="413363"/>
                    <a:pt x="2696525" y="413363"/>
                  </a:cubicBezTo>
                  <a:cubicBezTo>
                    <a:pt x="2693712" y="413363"/>
                    <a:pt x="2693712" y="410553"/>
                    <a:pt x="2693712" y="410553"/>
                  </a:cubicBezTo>
                  <a:cubicBezTo>
                    <a:pt x="2688092" y="388060"/>
                    <a:pt x="2671218" y="371196"/>
                    <a:pt x="2648723" y="365577"/>
                  </a:cubicBezTo>
                  <a:cubicBezTo>
                    <a:pt x="2645913" y="365577"/>
                    <a:pt x="2645913" y="362758"/>
                    <a:pt x="2645913" y="362758"/>
                  </a:cubicBezTo>
                  <a:cubicBezTo>
                    <a:pt x="2645913" y="359950"/>
                    <a:pt x="2648723" y="359950"/>
                    <a:pt x="2648723" y="359950"/>
                  </a:cubicBezTo>
                  <a:cubicBezTo>
                    <a:pt x="2671218" y="354325"/>
                    <a:pt x="2688092" y="337473"/>
                    <a:pt x="2696525" y="312141"/>
                  </a:cubicBezTo>
                  <a:close/>
                  <a:moveTo>
                    <a:pt x="4406104" y="312140"/>
                  </a:moveTo>
                  <a:cubicBezTo>
                    <a:pt x="4414538" y="334679"/>
                    <a:pt x="4431409" y="354324"/>
                    <a:pt x="4453907" y="359948"/>
                  </a:cubicBezTo>
                  <a:cubicBezTo>
                    <a:pt x="4456717" y="359948"/>
                    <a:pt x="4456717" y="362755"/>
                    <a:pt x="4456717" y="362755"/>
                  </a:cubicBezTo>
                  <a:cubicBezTo>
                    <a:pt x="4456717" y="365576"/>
                    <a:pt x="4453907" y="365576"/>
                    <a:pt x="4453907" y="365576"/>
                  </a:cubicBezTo>
                  <a:cubicBezTo>
                    <a:pt x="4431409" y="371196"/>
                    <a:pt x="4414538" y="388060"/>
                    <a:pt x="4408915" y="410552"/>
                  </a:cubicBezTo>
                  <a:cubicBezTo>
                    <a:pt x="4408915" y="413360"/>
                    <a:pt x="4406104" y="413360"/>
                    <a:pt x="4406104" y="413360"/>
                  </a:cubicBezTo>
                  <a:cubicBezTo>
                    <a:pt x="4403291" y="413360"/>
                    <a:pt x="4403291" y="410552"/>
                    <a:pt x="4403291" y="410552"/>
                  </a:cubicBezTo>
                  <a:cubicBezTo>
                    <a:pt x="4397671" y="388060"/>
                    <a:pt x="4380797" y="371196"/>
                    <a:pt x="4358302" y="365576"/>
                  </a:cubicBezTo>
                  <a:cubicBezTo>
                    <a:pt x="4355492" y="365576"/>
                    <a:pt x="4355492" y="362755"/>
                    <a:pt x="4355492" y="362755"/>
                  </a:cubicBezTo>
                  <a:cubicBezTo>
                    <a:pt x="4355492" y="359948"/>
                    <a:pt x="4358302" y="359948"/>
                    <a:pt x="4358302" y="359948"/>
                  </a:cubicBezTo>
                  <a:cubicBezTo>
                    <a:pt x="4380797" y="354324"/>
                    <a:pt x="4397671" y="337473"/>
                    <a:pt x="4406104" y="312140"/>
                  </a:cubicBezTo>
                  <a:close/>
                  <a:moveTo>
                    <a:pt x="4251453" y="312140"/>
                  </a:moveTo>
                  <a:cubicBezTo>
                    <a:pt x="4259887" y="334679"/>
                    <a:pt x="4276758" y="354324"/>
                    <a:pt x="4299256" y="359948"/>
                  </a:cubicBezTo>
                  <a:cubicBezTo>
                    <a:pt x="4302066" y="359948"/>
                    <a:pt x="4302066" y="362755"/>
                    <a:pt x="4302066" y="362755"/>
                  </a:cubicBezTo>
                  <a:cubicBezTo>
                    <a:pt x="4302066" y="365576"/>
                    <a:pt x="4299256" y="365576"/>
                    <a:pt x="4299256" y="365576"/>
                  </a:cubicBezTo>
                  <a:cubicBezTo>
                    <a:pt x="4276758" y="371196"/>
                    <a:pt x="4259887" y="388060"/>
                    <a:pt x="4254264" y="410552"/>
                  </a:cubicBezTo>
                  <a:cubicBezTo>
                    <a:pt x="4254264" y="413360"/>
                    <a:pt x="4251453" y="413360"/>
                    <a:pt x="4251453" y="413360"/>
                  </a:cubicBezTo>
                  <a:cubicBezTo>
                    <a:pt x="4248640" y="413360"/>
                    <a:pt x="4248640" y="410552"/>
                    <a:pt x="4248640" y="410552"/>
                  </a:cubicBezTo>
                  <a:cubicBezTo>
                    <a:pt x="4243020" y="388060"/>
                    <a:pt x="4226146" y="371196"/>
                    <a:pt x="4203651" y="365576"/>
                  </a:cubicBezTo>
                  <a:cubicBezTo>
                    <a:pt x="4200841" y="365576"/>
                    <a:pt x="4200841" y="362755"/>
                    <a:pt x="4200841" y="362755"/>
                  </a:cubicBezTo>
                  <a:cubicBezTo>
                    <a:pt x="4200841" y="359948"/>
                    <a:pt x="4203651" y="359948"/>
                    <a:pt x="4203651" y="359948"/>
                  </a:cubicBezTo>
                  <a:cubicBezTo>
                    <a:pt x="4226146" y="354324"/>
                    <a:pt x="4243020" y="337473"/>
                    <a:pt x="4251453" y="312140"/>
                  </a:cubicBezTo>
                  <a:close/>
                  <a:moveTo>
                    <a:pt x="4096805" y="312140"/>
                  </a:moveTo>
                  <a:cubicBezTo>
                    <a:pt x="4105239" y="334679"/>
                    <a:pt x="4122110" y="354324"/>
                    <a:pt x="4144608" y="359948"/>
                  </a:cubicBezTo>
                  <a:cubicBezTo>
                    <a:pt x="4147418" y="359948"/>
                    <a:pt x="4147418" y="362755"/>
                    <a:pt x="4147418" y="362755"/>
                  </a:cubicBezTo>
                  <a:cubicBezTo>
                    <a:pt x="4147418" y="365577"/>
                    <a:pt x="4144608" y="365577"/>
                    <a:pt x="4144608" y="365577"/>
                  </a:cubicBezTo>
                  <a:cubicBezTo>
                    <a:pt x="4122110" y="371196"/>
                    <a:pt x="4105239" y="388060"/>
                    <a:pt x="4099616" y="410552"/>
                  </a:cubicBezTo>
                  <a:cubicBezTo>
                    <a:pt x="4099616" y="413360"/>
                    <a:pt x="4096805" y="413360"/>
                    <a:pt x="4096805" y="413360"/>
                  </a:cubicBezTo>
                  <a:cubicBezTo>
                    <a:pt x="4093992" y="413360"/>
                    <a:pt x="4093992" y="410552"/>
                    <a:pt x="4093992" y="410552"/>
                  </a:cubicBezTo>
                  <a:cubicBezTo>
                    <a:pt x="4088372" y="388060"/>
                    <a:pt x="4071498" y="371196"/>
                    <a:pt x="4049003" y="365577"/>
                  </a:cubicBezTo>
                  <a:cubicBezTo>
                    <a:pt x="4046193" y="365577"/>
                    <a:pt x="4046193" y="362755"/>
                    <a:pt x="4046193" y="362755"/>
                  </a:cubicBezTo>
                  <a:cubicBezTo>
                    <a:pt x="4046193" y="359948"/>
                    <a:pt x="4049003" y="359948"/>
                    <a:pt x="4049003" y="359948"/>
                  </a:cubicBezTo>
                  <a:cubicBezTo>
                    <a:pt x="4071498" y="354324"/>
                    <a:pt x="4088372" y="337473"/>
                    <a:pt x="4096805" y="312140"/>
                  </a:cubicBezTo>
                  <a:close/>
                  <a:moveTo>
                    <a:pt x="5184973" y="312096"/>
                  </a:moveTo>
                  <a:cubicBezTo>
                    <a:pt x="5193410" y="334623"/>
                    <a:pt x="5210281" y="354278"/>
                    <a:pt x="5232776" y="359901"/>
                  </a:cubicBezTo>
                  <a:cubicBezTo>
                    <a:pt x="5235586" y="359901"/>
                    <a:pt x="5235586" y="362709"/>
                    <a:pt x="5235586" y="362709"/>
                  </a:cubicBezTo>
                  <a:cubicBezTo>
                    <a:pt x="5235586" y="365528"/>
                    <a:pt x="5232776" y="365528"/>
                    <a:pt x="5232776" y="365528"/>
                  </a:cubicBezTo>
                  <a:cubicBezTo>
                    <a:pt x="5210281" y="371149"/>
                    <a:pt x="5193410" y="388014"/>
                    <a:pt x="5187787" y="410507"/>
                  </a:cubicBezTo>
                  <a:cubicBezTo>
                    <a:pt x="5187787" y="413318"/>
                    <a:pt x="5184973" y="413318"/>
                    <a:pt x="5184973" y="413318"/>
                  </a:cubicBezTo>
                  <a:cubicBezTo>
                    <a:pt x="5182163" y="413318"/>
                    <a:pt x="5182163" y="410507"/>
                    <a:pt x="5182163" y="410507"/>
                  </a:cubicBezTo>
                  <a:cubicBezTo>
                    <a:pt x="5176540" y="388014"/>
                    <a:pt x="5159669" y="371149"/>
                    <a:pt x="5137174" y="365528"/>
                  </a:cubicBezTo>
                  <a:cubicBezTo>
                    <a:pt x="5134361" y="365528"/>
                    <a:pt x="5134361" y="362709"/>
                    <a:pt x="5134361" y="362709"/>
                  </a:cubicBezTo>
                  <a:cubicBezTo>
                    <a:pt x="5134361" y="359901"/>
                    <a:pt x="5137174" y="359901"/>
                    <a:pt x="5137174" y="359901"/>
                  </a:cubicBezTo>
                  <a:cubicBezTo>
                    <a:pt x="5159669" y="354278"/>
                    <a:pt x="5176540" y="337422"/>
                    <a:pt x="5184973" y="312096"/>
                  </a:cubicBezTo>
                  <a:close/>
                  <a:moveTo>
                    <a:pt x="5030325" y="312096"/>
                  </a:moveTo>
                  <a:cubicBezTo>
                    <a:pt x="5035949" y="334623"/>
                    <a:pt x="5055630" y="354278"/>
                    <a:pt x="5078128" y="359902"/>
                  </a:cubicBezTo>
                  <a:cubicBezTo>
                    <a:pt x="5080938" y="359902"/>
                    <a:pt x="5080938" y="362709"/>
                    <a:pt x="5080938" y="362709"/>
                  </a:cubicBezTo>
                  <a:cubicBezTo>
                    <a:pt x="5080938" y="365528"/>
                    <a:pt x="5078128" y="365528"/>
                    <a:pt x="5078128" y="365528"/>
                  </a:cubicBezTo>
                  <a:cubicBezTo>
                    <a:pt x="5055630" y="371150"/>
                    <a:pt x="5038759" y="388014"/>
                    <a:pt x="5033136" y="410507"/>
                  </a:cubicBezTo>
                  <a:cubicBezTo>
                    <a:pt x="5033136" y="413318"/>
                    <a:pt x="5030325" y="413318"/>
                    <a:pt x="5030325" y="413318"/>
                  </a:cubicBezTo>
                  <a:cubicBezTo>
                    <a:pt x="5027512" y="413318"/>
                    <a:pt x="5027512" y="410507"/>
                    <a:pt x="5027512" y="410507"/>
                  </a:cubicBezTo>
                  <a:cubicBezTo>
                    <a:pt x="5021892" y="388014"/>
                    <a:pt x="5005018" y="371150"/>
                    <a:pt x="4982523" y="365528"/>
                  </a:cubicBezTo>
                  <a:cubicBezTo>
                    <a:pt x="4979713" y="365528"/>
                    <a:pt x="4979713" y="362709"/>
                    <a:pt x="4979713" y="362709"/>
                  </a:cubicBezTo>
                  <a:cubicBezTo>
                    <a:pt x="4979713" y="359902"/>
                    <a:pt x="4982523" y="359902"/>
                    <a:pt x="4982523" y="359902"/>
                  </a:cubicBezTo>
                  <a:cubicBezTo>
                    <a:pt x="5005018" y="354278"/>
                    <a:pt x="5021892" y="337422"/>
                    <a:pt x="5030325" y="312096"/>
                  </a:cubicBezTo>
                  <a:close/>
                  <a:moveTo>
                    <a:pt x="4872861" y="312096"/>
                  </a:moveTo>
                  <a:cubicBezTo>
                    <a:pt x="4881298" y="334623"/>
                    <a:pt x="4898166" y="354278"/>
                    <a:pt x="4920664" y="359902"/>
                  </a:cubicBezTo>
                  <a:cubicBezTo>
                    <a:pt x="4923474" y="359902"/>
                    <a:pt x="4923474" y="362709"/>
                    <a:pt x="4923474" y="362709"/>
                  </a:cubicBezTo>
                  <a:cubicBezTo>
                    <a:pt x="4923474" y="365528"/>
                    <a:pt x="4920664" y="365528"/>
                    <a:pt x="4920664" y="365528"/>
                  </a:cubicBezTo>
                  <a:cubicBezTo>
                    <a:pt x="4898166" y="371150"/>
                    <a:pt x="4881298" y="388014"/>
                    <a:pt x="4875675" y="410508"/>
                  </a:cubicBezTo>
                  <a:cubicBezTo>
                    <a:pt x="4875675" y="413318"/>
                    <a:pt x="4872861" y="413318"/>
                    <a:pt x="4872861" y="413318"/>
                  </a:cubicBezTo>
                  <a:cubicBezTo>
                    <a:pt x="4870048" y="413318"/>
                    <a:pt x="4870048" y="410508"/>
                    <a:pt x="4870048" y="410508"/>
                  </a:cubicBezTo>
                  <a:cubicBezTo>
                    <a:pt x="4864428" y="388014"/>
                    <a:pt x="4847557" y="371150"/>
                    <a:pt x="4825062" y="365528"/>
                  </a:cubicBezTo>
                  <a:cubicBezTo>
                    <a:pt x="4822249" y="365528"/>
                    <a:pt x="4822249" y="362709"/>
                    <a:pt x="4822249" y="362709"/>
                  </a:cubicBezTo>
                  <a:cubicBezTo>
                    <a:pt x="4822249" y="359902"/>
                    <a:pt x="4825062" y="359902"/>
                    <a:pt x="4825062" y="359902"/>
                  </a:cubicBezTo>
                  <a:cubicBezTo>
                    <a:pt x="4847557" y="354278"/>
                    <a:pt x="4864428" y="337422"/>
                    <a:pt x="4872861" y="312096"/>
                  </a:cubicBezTo>
                  <a:close/>
                  <a:moveTo>
                    <a:pt x="4718213" y="312096"/>
                  </a:moveTo>
                  <a:cubicBezTo>
                    <a:pt x="4726650" y="334623"/>
                    <a:pt x="4743518" y="354278"/>
                    <a:pt x="4766016" y="359902"/>
                  </a:cubicBezTo>
                  <a:cubicBezTo>
                    <a:pt x="4768826" y="359902"/>
                    <a:pt x="4768826" y="362709"/>
                    <a:pt x="4768826" y="362709"/>
                  </a:cubicBezTo>
                  <a:cubicBezTo>
                    <a:pt x="4768826" y="365528"/>
                    <a:pt x="4766016" y="365528"/>
                    <a:pt x="4766016" y="365528"/>
                  </a:cubicBezTo>
                  <a:cubicBezTo>
                    <a:pt x="4743518" y="371150"/>
                    <a:pt x="4726650" y="388014"/>
                    <a:pt x="4721027" y="410508"/>
                  </a:cubicBezTo>
                  <a:cubicBezTo>
                    <a:pt x="4721027" y="413318"/>
                    <a:pt x="4718213" y="413318"/>
                    <a:pt x="4718213" y="413318"/>
                  </a:cubicBezTo>
                  <a:cubicBezTo>
                    <a:pt x="4715400" y="413318"/>
                    <a:pt x="4715400" y="410508"/>
                    <a:pt x="4715400" y="410508"/>
                  </a:cubicBezTo>
                  <a:cubicBezTo>
                    <a:pt x="4709780" y="388014"/>
                    <a:pt x="4692909" y="371150"/>
                    <a:pt x="4670414" y="365528"/>
                  </a:cubicBezTo>
                  <a:cubicBezTo>
                    <a:pt x="4667601" y="365528"/>
                    <a:pt x="4667601" y="362709"/>
                    <a:pt x="4667601" y="362709"/>
                  </a:cubicBezTo>
                  <a:cubicBezTo>
                    <a:pt x="4667601" y="359902"/>
                    <a:pt x="4670414" y="359902"/>
                    <a:pt x="4670414" y="359902"/>
                  </a:cubicBezTo>
                  <a:cubicBezTo>
                    <a:pt x="4692909" y="354278"/>
                    <a:pt x="4709780" y="337422"/>
                    <a:pt x="4718213" y="312096"/>
                  </a:cubicBezTo>
                  <a:close/>
                  <a:moveTo>
                    <a:pt x="4563563" y="312096"/>
                  </a:moveTo>
                  <a:cubicBezTo>
                    <a:pt x="4571999" y="334623"/>
                    <a:pt x="4588867" y="354278"/>
                    <a:pt x="4611365" y="359902"/>
                  </a:cubicBezTo>
                  <a:cubicBezTo>
                    <a:pt x="4614175" y="359902"/>
                    <a:pt x="4614175" y="362709"/>
                    <a:pt x="4614175" y="362709"/>
                  </a:cubicBezTo>
                  <a:cubicBezTo>
                    <a:pt x="4614175" y="365528"/>
                    <a:pt x="4611365" y="365528"/>
                    <a:pt x="4611365" y="365528"/>
                  </a:cubicBezTo>
                  <a:cubicBezTo>
                    <a:pt x="4588867" y="371150"/>
                    <a:pt x="4571999" y="388014"/>
                    <a:pt x="4566376" y="410508"/>
                  </a:cubicBezTo>
                  <a:cubicBezTo>
                    <a:pt x="4566376" y="413318"/>
                    <a:pt x="4563563" y="413318"/>
                    <a:pt x="4563563" y="413318"/>
                  </a:cubicBezTo>
                  <a:cubicBezTo>
                    <a:pt x="4560749" y="413318"/>
                    <a:pt x="4560749" y="410508"/>
                    <a:pt x="4560749" y="410508"/>
                  </a:cubicBezTo>
                  <a:cubicBezTo>
                    <a:pt x="4555129" y="388014"/>
                    <a:pt x="4538258" y="371150"/>
                    <a:pt x="4515763" y="365528"/>
                  </a:cubicBezTo>
                  <a:cubicBezTo>
                    <a:pt x="4512950" y="365528"/>
                    <a:pt x="4512950" y="362709"/>
                    <a:pt x="4512950" y="362709"/>
                  </a:cubicBezTo>
                  <a:cubicBezTo>
                    <a:pt x="4512950" y="359902"/>
                    <a:pt x="4515763" y="359902"/>
                    <a:pt x="4515763" y="359902"/>
                  </a:cubicBezTo>
                  <a:cubicBezTo>
                    <a:pt x="4538258" y="354278"/>
                    <a:pt x="4555129" y="337422"/>
                    <a:pt x="4563563" y="312096"/>
                  </a:cubicBezTo>
                  <a:close/>
                  <a:moveTo>
                    <a:pt x="362724" y="157475"/>
                  </a:moveTo>
                  <a:cubicBezTo>
                    <a:pt x="371158" y="180025"/>
                    <a:pt x="388029" y="196901"/>
                    <a:pt x="410526" y="205297"/>
                  </a:cubicBezTo>
                  <a:cubicBezTo>
                    <a:pt x="413337" y="205297"/>
                    <a:pt x="413337" y="208121"/>
                    <a:pt x="413337" y="208121"/>
                  </a:cubicBezTo>
                  <a:cubicBezTo>
                    <a:pt x="413337" y="210919"/>
                    <a:pt x="410526" y="210919"/>
                    <a:pt x="410526" y="210919"/>
                  </a:cubicBezTo>
                  <a:cubicBezTo>
                    <a:pt x="388029" y="216548"/>
                    <a:pt x="371158" y="233422"/>
                    <a:pt x="365535" y="255928"/>
                  </a:cubicBezTo>
                  <a:cubicBezTo>
                    <a:pt x="365535" y="258740"/>
                    <a:pt x="362724" y="258740"/>
                    <a:pt x="362724" y="258740"/>
                  </a:cubicBezTo>
                  <a:cubicBezTo>
                    <a:pt x="359911" y="258740"/>
                    <a:pt x="359911" y="255928"/>
                    <a:pt x="359911" y="255928"/>
                  </a:cubicBezTo>
                  <a:cubicBezTo>
                    <a:pt x="354290" y="233422"/>
                    <a:pt x="337417" y="216548"/>
                    <a:pt x="314922" y="210919"/>
                  </a:cubicBezTo>
                  <a:cubicBezTo>
                    <a:pt x="312112" y="210919"/>
                    <a:pt x="312112" y="208121"/>
                    <a:pt x="312112" y="208121"/>
                  </a:cubicBezTo>
                  <a:cubicBezTo>
                    <a:pt x="312112" y="205297"/>
                    <a:pt x="314922" y="205297"/>
                    <a:pt x="314922" y="205297"/>
                  </a:cubicBezTo>
                  <a:cubicBezTo>
                    <a:pt x="337417" y="199748"/>
                    <a:pt x="354290" y="182825"/>
                    <a:pt x="362724" y="157475"/>
                  </a:cubicBezTo>
                  <a:close/>
                  <a:moveTo>
                    <a:pt x="208073" y="157475"/>
                  </a:moveTo>
                  <a:cubicBezTo>
                    <a:pt x="216507" y="180025"/>
                    <a:pt x="233378" y="196901"/>
                    <a:pt x="255875" y="205297"/>
                  </a:cubicBezTo>
                  <a:cubicBezTo>
                    <a:pt x="258686" y="205297"/>
                    <a:pt x="258686" y="208121"/>
                    <a:pt x="258686" y="208121"/>
                  </a:cubicBezTo>
                  <a:cubicBezTo>
                    <a:pt x="258686" y="210919"/>
                    <a:pt x="255875" y="210919"/>
                    <a:pt x="255875" y="210919"/>
                  </a:cubicBezTo>
                  <a:cubicBezTo>
                    <a:pt x="233378" y="216548"/>
                    <a:pt x="216507" y="233423"/>
                    <a:pt x="210884" y="255928"/>
                  </a:cubicBezTo>
                  <a:cubicBezTo>
                    <a:pt x="210884" y="258740"/>
                    <a:pt x="208073" y="258740"/>
                    <a:pt x="208073" y="258740"/>
                  </a:cubicBezTo>
                  <a:cubicBezTo>
                    <a:pt x="205260" y="258740"/>
                    <a:pt x="205260" y="255928"/>
                    <a:pt x="205260" y="255928"/>
                  </a:cubicBezTo>
                  <a:cubicBezTo>
                    <a:pt x="199639" y="233423"/>
                    <a:pt x="182766" y="216548"/>
                    <a:pt x="160271" y="210919"/>
                  </a:cubicBezTo>
                  <a:cubicBezTo>
                    <a:pt x="157461" y="210919"/>
                    <a:pt x="157461" y="208121"/>
                    <a:pt x="157461" y="208121"/>
                  </a:cubicBezTo>
                  <a:cubicBezTo>
                    <a:pt x="157461" y="205297"/>
                    <a:pt x="160271" y="205297"/>
                    <a:pt x="160271" y="205297"/>
                  </a:cubicBezTo>
                  <a:cubicBezTo>
                    <a:pt x="182766" y="199748"/>
                    <a:pt x="199639" y="182825"/>
                    <a:pt x="208073" y="157475"/>
                  </a:cubicBezTo>
                  <a:close/>
                  <a:moveTo>
                    <a:pt x="50612" y="157475"/>
                  </a:moveTo>
                  <a:cubicBezTo>
                    <a:pt x="59049" y="180025"/>
                    <a:pt x="75920" y="196901"/>
                    <a:pt x="98414" y="205297"/>
                  </a:cubicBezTo>
                  <a:cubicBezTo>
                    <a:pt x="101225" y="205297"/>
                    <a:pt x="101225" y="208121"/>
                    <a:pt x="101225" y="208121"/>
                  </a:cubicBezTo>
                  <a:cubicBezTo>
                    <a:pt x="101225" y="210919"/>
                    <a:pt x="98414" y="210919"/>
                    <a:pt x="98414" y="210919"/>
                  </a:cubicBezTo>
                  <a:cubicBezTo>
                    <a:pt x="75920" y="216548"/>
                    <a:pt x="59049" y="233423"/>
                    <a:pt x="53426" y="255928"/>
                  </a:cubicBezTo>
                  <a:cubicBezTo>
                    <a:pt x="53426" y="258740"/>
                    <a:pt x="50612" y="258740"/>
                    <a:pt x="50612" y="258740"/>
                  </a:cubicBezTo>
                  <a:cubicBezTo>
                    <a:pt x="47802" y="258740"/>
                    <a:pt x="47802" y="255928"/>
                    <a:pt x="47802" y="255928"/>
                  </a:cubicBezTo>
                  <a:cubicBezTo>
                    <a:pt x="42178" y="233423"/>
                    <a:pt x="25307" y="216548"/>
                    <a:pt x="2813" y="210919"/>
                  </a:cubicBezTo>
                  <a:cubicBezTo>
                    <a:pt x="0" y="210919"/>
                    <a:pt x="0" y="208121"/>
                    <a:pt x="0" y="208121"/>
                  </a:cubicBezTo>
                  <a:cubicBezTo>
                    <a:pt x="0" y="205297"/>
                    <a:pt x="2813" y="205297"/>
                    <a:pt x="2813" y="205297"/>
                  </a:cubicBezTo>
                  <a:cubicBezTo>
                    <a:pt x="25307" y="199748"/>
                    <a:pt x="42178" y="182825"/>
                    <a:pt x="50612" y="157475"/>
                  </a:cubicBezTo>
                  <a:close/>
                  <a:moveTo>
                    <a:pt x="1763004" y="157474"/>
                  </a:moveTo>
                  <a:cubicBezTo>
                    <a:pt x="1771438" y="180023"/>
                    <a:pt x="1788309" y="196899"/>
                    <a:pt x="1810807" y="205297"/>
                  </a:cubicBezTo>
                  <a:cubicBezTo>
                    <a:pt x="1813617" y="205297"/>
                    <a:pt x="1813617" y="208121"/>
                    <a:pt x="1813617" y="208121"/>
                  </a:cubicBezTo>
                  <a:cubicBezTo>
                    <a:pt x="1813617" y="210916"/>
                    <a:pt x="1810807" y="210916"/>
                    <a:pt x="1810807" y="210916"/>
                  </a:cubicBezTo>
                  <a:cubicBezTo>
                    <a:pt x="1788309" y="216546"/>
                    <a:pt x="1771438" y="233421"/>
                    <a:pt x="1765815" y="255927"/>
                  </a:cubicBezTo>
                  <a:cubicBezTo>
                    <a:pt x="1765815" y="258739"/>
                    <a:pt x="1763004" y="258739"/>
                    <a:pt x="1763004" y="258739"/>
                  </a:cubicBezTo>
                  <a:cubicBezTo>
                    <a:pt x="1760191" y="258739"/>
                    <a:pt x="1760191" y="255927"/>
                    <a:pt x="1760191" y="255927"/>
                  </a:cubicBezTo>
                  <a:cubicBezTo>
                    <a:pt x="1754571" y="233421"/>
                    <a:pt x="1737697" y="216546"/>
                    <a:pt x="1715202" y="210916"/>
                  </a:cubicBezTo>
                  <a:cubicBezTo>
                    <a:pt x="1712392" y="210916"/>
                    <a:pt x="1712392" y="208121"/>
                    <a:pt x="1712392" y="208121"/>
                  </a:cubicBezTo>
                  <a:cubicBezTo>
                    <a:pt x="1712392" y="205297"/>
                    <a:pt x="1715202" y="205297"/>
                    <a:pt x="1715202" y="205297"/>
                  </a:cubicBezTo>
                  <a:cubicBezTo>
                    <a:pt x="1737697" y="199748"/>
                    <a:pt x="1754571" y="182825"/>
                    <a:pt x="1763004" y="157474"/>
                  </a:cubicBezTo>
                  <a:close/>
                  <a:moveTo>
                    <a:pt x="1608353" y="157474"/>
                  </a:moveTo>
                  <a:cubicBezTo>
                    <a:pt x="1613977" y="180025"/>
                    <a:pt x="1633658" y="196899"/>
                    <a:pt x="1656156" y="205297"/>
                  </a:cubicBezTo>
                  <a:cubicBezTo>
                    <a:pt x="1658966" y="205297"/>
                    <a:pt x="1658966" y="208121"/>
                    <a:pt x="1658966" y="208121"/>
                  </a:cubicBezTo>
                  <a:cubicBezTo>
                    <a:pt x="1658966" y="210916"/>
                    <a:pt x="1656156" y="210916"/>
                    <a:pt x="1656156" y="210916"/>
                  </a:cubicBezTo>
                  <a:cubicBezTo>
                    <a:pt x="1633658" y="216546"/>
                    <a:pt x="1616787" y="233422"/>
                    <a:pt x="1611164" y="255927"/>
                  </a:cubicBezTo>
                  <a:cubicBezTo>
                    <a:pt x="1611164" y="258740"/>
                    <a:pt x="1608353" y="258740"/>
                    <a:pt x="1608353" y="258740"/>
                  </a:cubicBezTo>
                  <a:cubicBezTo>
                    <a:pt x="1605540" y="258740"/>
                    <a:pt x="1605540" y="255927"/>
                    <a:pt x="1605540" y="255927"/>
                  </a:cubicBezTo>
                  <a:cubicBezTo>
                    <a:pt x="1599920" y="233422"/>
                    <a:pt x="1583046" y="216546"/>
                    <a:pt x="1560551" y="210916"/>
                  </a:cubicBezTo>
                  <a:cubicBezTo>
                    <a:pt x="1557741" y="210916"/>
                    <a:pt x="1557741" y="208121"/>
                    <a:pt x="1557741" y="208121"/>
                  </a:cubicBezTo>
                  <a:cubicBezTo>
                    <a:pt x="1557741" y="205297"/>
                    <a:pt x="1560551" y="205297"/>
                    <a:pt x="1560551" y="205297"/>
                  </a:cubicBezTo>
                  <a:cubicBezTo>
                    <a:pt x="1583046" y="199748"/>
                    <a:pt x="1599920" y="182825"/>
                    <a:pt x="1608353" y="157474"/>
                  </a:cubicBezTo>
                  <a:close/>
                  <a:moveTo>
                    <a:pt x="1450892" y="157474"/>
                  </a:moveTo>
                  <a:cubicBezTo>
                    <a:pt x="1459326" y="180025"/>
                    <a:pt x="1476197" y="196899"/>
                    <a:pt x="1498695" y="205297"/>
                  </a:cubicBezTo>
                  <a:cubicBezTo>
                    <a:pt x="1501505" y="205297"/>
                    <a:pt x="1501505" y="208121"/>
                    <a:pt x="1501505" y="208121"/>
                  </a:cubicBezTo>
                  <a:cubicBezTo>
                    <a:pt x="1501505" y="210916"/>
                    <a:pt x="1498695" y="210916"/>
                    <a:pt x="1498695" y="210916"/>
                  </a:cubicBezTo>
                  <a:cubicBezTo>
                    <a:pt x="1476197" y="216546"/>
                    <a:pt x="1459326" y="233422"/>
                    <a:pt x="1453706" y="255927"/>
                  </a:cubicBezTo>
                  <a:cubicBezTo>
                    <a:pt x="1453706" y="258740"/>
                    <a:pt x="1450892" y="258740"/>
                    <a:pt x="1450892" y="258740"/>
                  </a:cubicBezTo>
                  <a:cubicBezTo>
                    <a:pt x="1448079" y="258740"/>
                    <a:pt x="1448079" y="255927"/>
                    <a:pt x="1448079" y="255927"/>
                  </a:cubicBezTo>
                  <a:cubicBezTo>
                    <a:pt x="1442458" y="233422"/>
                    <a:pt x="1425587" y="216546"/>
                    <a:pt x="1403090" y="210916"/>
                  </a:cubicBezTo>
                  <a:cubicBezTo>
                    <a:pt x="1400280" y="210916"/>
                    <a:pt x="1400280" y="208121"/>
                    <a:pt x="1400280" y="208121"/>
                  </a:cubicBezTo>
                  <a:cubicBezTo>
                    <a:pt x="1400280" y="205297"/>
                    <a:pt x="1403090" y="205297"/>
                    <a:pt x="1403090" y="205297"/>
                  </a:cubicBezTo>
                  <a:cubicBezTo>
                    <a:pt x="1425587" y="199748"/>
                    <a:pt x="1442458" y="182825"/>
                    <a:pt x="1450892" y="157474"/>
                  </a:cubicBezTo>
                  <a:close/>
                  <a:moveTo>
                    <a:pt x="1296244" y="157474"/>
                  </a:moveTo>
                  <a:cubicBezTo>
                    <a:pt x="1304678" y="180025"/>
                    <a:pt x="1321549" y="196899"/>
                    <a:pt x="1344046" y="205297"/>
                  </a:cubicBezTo>
                  <a:cubicBezTo>
                    <a:pt x="1346857" y="205297"/>
                    <a:pt x="1346857" y="208121"/>
                    <a:pt x="1346857" y="208121"/>
                  </a:cubicBezTo>
                  <a:cubicBezTo>
                    <a:pt x="1346857" y="210916"/>
                    <a:pt x="1344046" y="210916"/>
                    <a:pt x="1344046" y="210916"/>
                  </a:cubicBezTo>
                  <a:cubicBezTo>
                    <a:pt x="1321549" y="216546"/>
                    <a:pt x="1304678" y="233422"/>
                    <a:pt x="1299058" y="255927"/>
                  </a:cubicBezTo>
                  <a:cubicBezTo>
                    <a:pt x="1299058" y="258740"/>
                    <a:pt x="1296244" y="258740"/>
                    <a:pt x="1296244" y="258740"/>
                  </a:cubicBezTo>
                  <a:cubicBezTo>
                    <a:pt x="1293431" y="258740"/>
                    <a:pt x="1293431" y="255927"/>
                    <a:pt x="1293431" y="255927"/>
                  </a:cubicBezTo>
                  <a:cubicBezTo>
                    <a:pt x="1287810" y="233422"/>
                    <a:pt x="1270939" y="216546"/>
                    <a:pt x="1248442" y="210916"/>
                  </a:cubicBezTo>
                  <a:cubicBezTo>
                    <a:pt x="1245632" y="210916"/>
                    <a:pt x="1245632" y="208121"/>
                    <a:pt x="1245632" y="208121"/>
                  </a:cubicBezTo>
                  <a:cubicBezTo>
                    <a:pt x="1245632" y="205297"/>
                    <a:pt x="1248442" y="205297"/>
                    <a:pt x="1248442" y="205297"/>
                  </a:cubicBezTo>
                  <a:cubicBezTo>
                    <a:pt x="1270939" y="199748"/>
                    <a:pt x="1287810" y="182825"/>
                    <a:pt x="1296244" y="157474"/>
                  </a:cubicBezTo>
                  <a:close/>
                  <a:moveTo>
                    <a:pt x="1141593" y="157474"/>
                  </a:moveTo>
                  <a:cubicBezTo>
                    <a:pt x="1150027" y="180025"/>
                    <a:pt x="1166898" y="196899"/>
                    <a:pt x="1189395" y="205297"/>
                  </a:cubicBezTo>
                  <a:cubicBezTo>
                    <a:pt x="1192206" y="205297"/>
                    <a:pt x="1192206" y="208121"/>
                    <a:pt x="1192206" y="208121"/>
                  </a:cubicBezTo>
                  <a:cubicBezTo>
                    <a:pt x="1192206" y="210916"/>
                    <a:pt x="1189395" y="210916"/>
                    <a:pt x="1189395" y="210916"/>
                  </a:cubicBezTo>
                  <a:cubicBezTo>
                    <a:pt x="1166898" y="216546"/>
                    <a:pt x="1150027" y="233422"/>
                    <a:pt x="1144407" y="255927"/>
                  </a:cubicBezTo>
                  <a:cubicBezTo>
                    <a:pt x="1144407" y="258740"/>
                    <a:pt x="1141593" y="258740"/>
                    <a:pt x="1141593" y="258740"/>
                  </a:cubicBezTo>
                  <a:cubicBezTo>
                    <a:pt x="1138780" y="258740"/>
                    <a:pt x="1138780" y="255927"/>
                    <a:pt x="1138780" y="255927"/>
                  </a:cubicBezTo>
                  <a:cubicBezTo>
                    <a:pt x="1133159" y="233422"/>
                    <a:pt x="1116288" y="216546"/>
                    <a:pt x="1093791" y="210916"/>
                  </a:cubicBezTo>
                  <a:cubicBezTo>
                    <a:pt x="1090981" y="210916"/>
                    <a:pt x="1090981" y="208121"/>
                    <a:pt x="1090981" y="208121"/>
                  </a:cubicBezTo>
                  <a:cubicBezTo>
                    <a:pt x="1090981" y="205297"/>
                    <a:pt x="1093791" y="205297"/>
                    <a:pt x="1093791" y="205297"/>
                  </a:cubicBezTo>
                  <a:cubicBezTo>
                    <a:pt x="1116288" y="199748"/>
                    <a:pt x="1133159" y="182825"/>
                    <a:pt x="1141593" y="157474"/>
                  </a:cubicBezTo>
                  <a:close/>
                  <a:moveTo>
                    <a:pt x="984132" y="157474"/>
                  </a:moveTo>
                  <a:cubicBezTo>
                    <a:pt x="992566" y="180025"/>
                    <a:pt x="1009437" y="196899"/>
                    <a:pt x="1031934" y="205297"/>
                  </a:cubicBezTo>
                  <a:cubicBezTo>
                    <a:pt x="1034745" y="205297"/>
                    <a:pt x="1034745" y="208121"/>
                    <a:pt x="1034745" y="208121"/>
                  </a:cubicBezTo>
                  <a:cubicBezTo>
                    <a:pt x="1034745" y="210916"/>
                    <a:pt x="1031934" y="210916"/>
                    <a:pt x="1031934" y="210916"/>
                  </a:cubicBezTo>
                  <a:cubicBezTo>
                    <a:pt x="1009437" y="216546"/>
                    <a:pt x="992566" y="233422"/>
                    <a:pt x="986946" y="255927"/>
                  </a:cubicBezTo>
                  <a:cubicBezTo>
                    <a:pt x="986946" y="258740"/>
                    <a:pt x="984132" y="258740"/>
                    <a:pt x="984132" y="258740"/>
                  </a:cubicBezTo>
                  <a:cubicBezTo>
                    <a:pt x="981319" y="258740"/>
                    <a:pt x="981319" y="255927"/>
                    <a:pt x="981319" y="255927"/>
                  </a:cubicBezTo>
                  <a:cubicBezTo>
                    <a:pt x="975698" y="233422"/>
                    <a:pt x="958827" y="216546"/>
                    <a:pt x="936330" y="210916"/>
                  </a:cubicBezTo>
                  <a:cubicBezTo>
                    <a:pt x="933520" y="210916"/>
                    <a:pt x="933520" y="208121"/>
                    <a:pt x="933520" y="208121"/>
                  </a:cubicBezTo>
                  <a:cubicBezTo>
                    <a:pt x="933520" y="205297"/>
                    <a:pt x="936330" y="205297"/>
                    <a:pt x="936330" y="205297"/>
                  </a:cubicBezTo>
                  <a:cubicBezTo>
                    <a:pt x="958827" y="199748"/>
                    <a:pt x="975698" y="182825"/>
                    <a:pt x="984132" y="157474"/>
                  </a:cubicBezTo>
                  <a:close/>
                  <a:moveTo>
                    <a:pt x="829484" y="157474"/>
                  </a:moveTo>
                  <a:cubicBezTo>
                    <a:pt x="837918" y="180025"/>
                    <a:pt x="854789" y="196899"/>
                    <a:pt x="877286" y="205297"/>
                  </a:cubicBezTo>
                  <a:cubicBezTo>
                    <a:pt x="880097" y="205297"/>
                    <a:pt x="880097" y="208121"/>
                    <a:pt x="880097" y="208121"/>
                  </a:cubicBezTo>
                  <a:cubicBezTo>
                    <a:pt x="880097" y="210916"/>
                    <a:pt x="877286" y="210916"/>
                    <a:pt x="877286" y="210916"/>
                  </a:cubicBezTo>
                  <a:cubicBezTo>
                    <a:pt x="854789" y="216546"/>
                    <a:pt x="837918" y="233422"/>
                    <a:pt x="832298" y="255927"/>
                  </a:cubicBezTo>
                  <a:cubicBezTo>
                    <a:pt x="832298" y="258740"/>
                    <a:pt x="829484" y="258740"/>
                    <a:pt x="829484" y="258740"/>
                  </a:cubicBezTo>
                  <a:cubicBezTo>
                    <a:pt x="826671" y="258740"/>
                    <a:pt x="826671" y="255927"/>
                    <a:pt x="826671" y="255927"/>
                  </a:cubicBezTo>
                  <a:cubicBezTo>
                    <a:pt x="821050" y="233422"/>
                    <a:pt x="804179" y="216546"/>
                    <a:pt x="781682" y="210916"/>
                  </a:cubicBezTo>
                  <a:cubicBezTo>
                    <a:pt x="778872" y="210916"/>
                    <a:pt x="778872" y="208121"/>
                    <a:pt x="778872" y="208121"/>
                  </a:cubicBezTo>
                  <a:cubicBezTo>
                    <a:pt x="778872" y="205297"/>
                    <a:pt x="781682" y="205297"/>
                    <a:pt x="781682" y="205297"/>
                  </a:cubicBezTo>
                  <a:cubicBezTo>
                    <a:pt x="804179" y="199748"/>
                    <a:pt x="821050" y="182825"/>
                    <a:pt x="829484" y="157474"/>
                  </a:cubicBezTo>
                  <a:close/>
                  <a:moveTo>
                    <a:pt x="674833" y="157474"/>
                  </a:moveTo>
                  <a:cubicBezTo>
                    <a:pt x="683267" y="180025"/>
                    <a:pt x="700138" y="196899"/>
                    <a:pt x="722635" y="205297"/>
                  </a:cubicBezTo>
                  <a:cubicBezTo>
                    <a:pt x="725446" y="205297"/>
                    <a:pt x="725446" y="208121"/>
                    <a:pt x="725446" y="208121"/>
                  </a:cubicBezTo>
                  <a:cubicBezTo>
                    <a:pt x="725446" y="210916"/>
                    <a:pt x="722635" y="210916"/>
                    <a:pt x="722635" y="210916"/>
                  </a:cubicBezTo>
                  <a:cubicBezTo>
                    <a:pt x="700138" y="216546"/>
                    <a:pt x="683267" y="233422"/>
                    <a:pt x="677647" y="255928"/>
                  </a:cubicBezTo>
                  <a:cubicBezTo>
                    <a:pt x="677647" y="258740"/>
                    <a:pt x="674833" y="258740"/>
                    <a:pt x="674833" y="258740"/>
                  </a:cubicBezTo>
                  <a:cubicBezTo>
                    <a:pt x="672020" y="258740"/>
                    <a:pt x="672020" y="255928"/>
                    <a:pt x="672020" y="255928"/>
                  </a:cubicBezTo>
                  <a:cubicBezTo>
                    <a:pt x="666399" y="233422"/>
                    <a:pt x="649528" y="216546"/>
                    <a:pt x="627031" y="210916"/>
                  </a:cubicBezTo>
                  <a:cubicBezTo>
                    <a:pt x="624221" y="210916"/>
                    <a:pt x="624221" y="208121"/>
                    <a:pt x="624221" y="208121"/>
                  </a:cubicBezTo>
                  <a:cubicBezTo>
                    <a:pt x="624221" y="205297"/>
                    <a:pt x="627031" y="205297"/>
                    <a:pt x="627031" y="205297"/>
                  </a:cubicBezTo>
                  <a:cubicBezTo>
                    <a:pt x="649528" y="199748"/>
                    <a:pt x="666399" y="182825"/>
                    <a:pt x="674833" y="157474"/>
                  </a:cubicBezTo>
                  <a:close/>
                  <a:moveTo>
                    <a:pt x="517372" y="157474"/>
                  </a:moveTo>
                  <a:cubicBezTo>
                    <a:pt x="525806" y="180025"/>
                    <a:pt x="542677" y="196899"/>
                    <a:pt x="565174" y="205297"/>
                  </a:cubicBezTo>
                  <a:cubicBezTo>
                    <a:pt x="567985" y="205297"/>
                    <a:pt x="567985" y="208121"/>
                    <a:pt x="567985" y="208121"/>
                  </a:cubicBezTo>
                  <a:cubicBezTo>
                    <a:pt x="567985" y="210916"/>
                    <a:pt x="565174" y="210916"/>
                    <a:pt x="565174" y="210916"/>
                  </a:cubicBezTo>
                  <a:cubicBezTo>
                    <a:pt x="542677" y="216546"/>
                    <a:pt x="525806" y="233422"/>
                    <a:pt x="520183" y="255928"/>
                  </a:cubicBezTo>
                  <a:cubicBezTo>
                    <a:pt x="520183" y="258740"/>
                    <a:pt x="517372" y="258740"/>
                    <a:pt x="517372" y="258740"/>
                  </a:cubicBezTo>
                  <a:cubicBezTo>
                    <a:pt x="514559" y="258740"/>
                    <a:pt x="514559" y="255928"/>
                    <a:pt x="514559" y="255928"/>
                  </a:cubicBezTo>
                  <a:cubicBezTo>
                    <a:pt x="508938" y="233422"/>
                    <a:pt x="492065" y="216546"/>
                    <a:pt x="469570" y="210916"/>
                  </a:cubicBezTo>
                  <a:cubicBezTo>
                    <a:pt x="466760" y="210916"/>
                    <a:pt x="466760" y="208121"/>
                    <a:pt x="466760" y="208121"/>
                  </a:cubicBezTo>
                  <a:cubicBezTo>
                    <a:pt x="466760" y="205297"/>
                    <a:pt x="469570" y="205297"/>
                    <a:pt x="469570" y="205297"/>
                  </a:cubicBezTo>
                  <a:cubicBezTo>
                    <a:pt x="492065" y="199748"/>
                    <a:pt x="508938" y="182825"/>
                    <a:pt x="517372" y="157474"/>
                  </a:cubicBezTo>
                  <a:close/>
                  <a:moveTo>
                    <a:pt x="4406104" y="157473"/>
                  </a:moveTo>
                  <a:cubicBezTo>
                    <a:pt x="4414538" y="180023"/>
                    <a:pt x="4431409" y="196897"/>
                    <a:pt x="4453907" y="205295"/>
                  </a:cubicBezTo>
                  <a:cubicBezTo>
                    <a:pt x="4456717" y="205295"/>
                    <a:pt x="4456717" y="208117"/>
                    <a:pt x="4456717" y="208117"/>
                  </a:cubicBezTo>
                  <a:cubicBezTo>
                    <a:pt x="4456717" y="210915"/>
                    <a:pt x="4453907" y="210915"/>
                    <a:pt x="4453907" y="210915"/>
                  </a:cubicBezTo>
                  <a:cubicBezTo>
                    <a:pt x="4431409" y="216545"/>
                    <a:pt x="4414538" y="233420"/>
                    <a:pt x="4408915" y="255926"/>
                  </a:cubicBezTo>
                  <a:cubicBezTo>
                    <a:pt x="4408915" y="258736"/>
                    <a:pt x="4406104" y="258736"/>
                    <a:pt x="4406104" y="258736"/>
                  </a:cubicBezTo>
                  <a:cubicBezTo>
                    <a:pt x="4403291" y="258736"/>
                    <a:pt x="4403291" y="255926"/>
                    <a:pt x="4403291" y="255926"/>
                  </a:cubicBezTo>
                  <a:cubicBezTo>
                    <a:pt x="4397671" y="233420"/>
                    <a:pt x="4380797" y="216545"/>
                    <a:pt x="4358302" y="210915"/>
                  </a:cubicBezTo>
                  <a:cubicBezTo>
                    <a:pt x="4355492" y="210915"/>
                    <a:pt x="4355492" y="208117"/>
                    <a:pt x="4355492" y="208117"/>
                  </a:cubicBezTo>
                  <a:cubicBezTo>
                    <a:pt x="4355492" y="205295"/>
                    <a:pt x="4358302" y="205295"/>
                    <a:pt x="4358302" y="205295"/>
                  </a:cubicBezTo>
                  <a:cubicBezTo>
                    <a:pt x="4380797" y="199743"/>
                    <a:pt x="4397671" y="182824"/>
                    <a:pt x="4406104" y="157473"/>
                  </a:cubicBezTo>
                  <a:close/>
                  <a:moveTo>
                    <a:pt x="4251453" y="157473"/>
                  </a:moveTo>
                  <a:cubicBezTo>
                    <a:pt x="4259887" y="180023"/>
                    <a:pt x="4276758" y="196897"/>
                    <a:pt x="4299256" y="205295"/>
                  </a:cubicBezTo>
                  <a:cubicBezTo>
                    <a:pt x="4302066" y="205295"/>
                    <a:pt x="4302066" y="208117"/>
                    <a:pt x="4302066" y="208117"/>
                  </a:cubicBezTo>
                  <a:cubicBezTo>
                    <a:pt x="4302066" y="210915"/>
                    <a:pt x="4299256" y="210915"/>
                    <a:pt x="4299256" y="210915"/>
                  </a:cubicBezTo>
                  <a:cubicBezTo>
                    <a:pt x="4276758" y="216545"/>
                    <a:pt x="4259887" y="233420"/>
                    <a:pt x="4254264" y="255926"/>
                  </a:cubicBezTo>
                  <a:cubicBezTo>
                    <a:pt x="4254264" y="258736"/>
                    <a:pt x="4251453" y="258736"/>
                    <a:pt x="4251453" y="258736"/>
                  </a:cubicBezTo>
                  <a:cubicBezTo>
                    <a:pt x="4248640" y="258736"/>
                    <a:pt x="4248640" y="255926"/>
                    <a:pt x="4248640" y="255926"/>
                  </a:cubicBezTo>
                  <a:cubicBezTo>
                    <a:pt x="4243020" y="233420"/>
                    <a:pt x="4226146" y="216545"/>
                    <a:pt x="4203651" y="210915"/>
                  </a:cubicBezTo>
                  <a:cubicBezTo>
                    <a:pt x="4200841" y="210915"/>
                    <a:pt x="4200841" y="208117"/>
                    <a:pt x="4200841" y="208117"/>
                  </a:cubicBezTo>
                  <a:cubicBezTo>
                    <a:pt x="4200841" y="205295"/>
                    <a:pt x="4203651" y="205295"/>
                    <a:pt x="4203651" y="205295"/>
                  </a:cubicBezTo>
                  <a:cubicBezTo>
                    <a:pt x="4226146" y="199743"/>
                    <a:pt x="4243020" y="182824"/>
                    <a:pt x="4251453" y="157473"/>
                  </a:cubicBezTo>
                  <a:close/>
                  <a:moveTo>
                    <a:pt x="4096805" y="157473"/>
                  </a:moveTo>
                  <a:cubicBezTo>
                    <a:pt x="4105239" y="180023"/>
                    <a:pt x="4122110" y="196897"/>
                    <a:pt x="4144608" y="205295"/>
                  </a:cubicBezTo>
                  <a:cubicBezTo>
                    <a:pt x="4147418" y="205295"/>
                    <a:pt x="4147418" y="208117"/>
                    <a:pt x="4147418" y="208117"/>
                  </a:cubicBezTo>
                  <a:cubicBezTo>
                    <a:pt x="4147418" y="210915"/>
                    <a:pt x="4144608" y="210915"/>
                    <a:pt x="4144608" y="210915"/>
                  </a:cubicBezTo>
                  <a:cubicBezTo>
                    <a:pt x="4122110" y="216545"/>
                    <a:pt x="4105239" y="233420"/>
                    <a:pt x="4099616" y="255926"/>
                  </a:cubicBezTo>
                  <a:cubicBezTo>
                    <a:pt x="4099616" y="258736"/>
                    <a:pt x="4096805" y="258736"/>
                    <a:pt x="4096805" y="258736"/>
                  </a:cubicBezTo>
                  <a:cubicBezTo>
                    <a:pt x="4093992" y="258736"/>
                    <a:pt x="4093992" y="255926"/>
                    <a:pt x="4093992" y="255926"/>
                  </a:cubicBezTo>
                  <a:cubicBezTo>
                    <a:pt x="4088372" y="233420"/>
                    <a:pt x="4071498" y="216545"/>
                    <a:pt x="4049003" y="210915"/>
                  </a:cubicBezTo>
                  <a:cubicBezTo>
                    <a:pt x="4046193" y="210915"/>
                    <a:pt x="4046193" y="208117"/>
                    <a:pt x="4046193" y="208117"/>
                  </a:cubicBezTo>
                  <a:cubicBezTo>
                    <a:pt x="4046193" y="205295"/>
                    <a:pt x="4049003" y="205295"/>
                    <a:pt x="4049003" y="205295"/>
                  </a:cubicBezTo>
                  <a:cubicBezTo>
                    <a:pt x="4071498" y="199743"/>
                    <a:pt x="4088372" y="182824"/>
                    <a:pt x="4096805" y="157473"/>
                  </a:cubicBezTo>
                  <a:close/>
                  <a:moveTo>
                    <a:pt x="3939345" y="157473"/>
                  </a:moveTo>
                  <a:cubicBezTo>
                    <a:pt x="3947781" y="180023"/>
                    <a:pt x="3964649" y="196897"/>
                    <a:pt x="3987147" y="205295"/>
                  </a:cubicBezTo>
                  <a:cubicBezTo>
                    <a:pt x="3989957" y="205295"/>
                    <a:pt x="3989957" y="208121"/>
                    <a:pt x="3989957" y="208121"/>
                  </a:cubicBezTo>
                  <a:cubicBezTo>
                    <a:pt x="3989957" y="210915"/>
                    <a:pt x="3987147" y="210915"/>
                    <a:pt x="3987147" y="210915"/>
                  </a:cubicBezTo>
                  <a:cubicBezTo>
                    <a:pt x="3964649" y="216545"/>
                    <a:pt x="3947781" y="233420"/>
                    <a:pt x="3942155" y="255926"/>
                  </a:cubicBezTo>
                  <a:cubicBezTo>
                    <a:pt x="3942155" y="258737"/>
                    <a:pt x="3939345" y="258737"/>
                    <a:pt x="3939345" y="258737"/>
                  </a:cubicBezTo>
                  <a:cubicBezTo>
                    <a:pt x="3936531" y="258737"/>
                    <a:pt x="3936531" y="255926"/>
                    <a:pt x="3936531" y="255926"/>
                  </a:cubicBezTo>
                  <a:cubicBezTo>
                    <a:pt x="3930911" y="233420"/>
                    <a:pt x="3914037" y="216545"/>
                    <a:pt x="3891545" y="210915"/>
                  </a:cubicBezTo>
                  <a:cubicBezTo>
                    <a:pt x="3888732" y="210915"/>
                    <a:pt x="3888732" y="208121"/>
                    <a:pt x="3888732" y="208121"/>
                  </a:cubicBezTo>
                  <a:cubicBezTo>
                    <a:pt x="3888732" y="205295"/>
                    <a:pt x="3891545" y="205295"/>
                    <a:pt x="3891545" y="205295"/>
                  </a:cubicBezTo>
                  <a:cubicBezTo>
                    <a:pt x="3914037" y="199743"/>
                    <a:pt x="3930911" y="182824"/>
                    <a:pt x="3939345" y="157473"/>
                  </a:cubicBezTo>
                  <a:close/>
                  <a:moveTo>
                    <a:pt x="3784693" y="157473"/>
                  </a:moveTo>
                  <a:cubicBezTo>
                    <a:pt x="3793130" y="180023"/>
                    <a:pt x="3809998" y="196897"/>
                    <a:pt x="3832496" y="205295"/>
                  </a:cubicBezTo>
                  <a:cubicBezTo>
                    <a:pt x="3835306" y="205295"/>
                    <a:pt x="3835306" y="208121"/>
                    <a:pt x="3835306" y="208121"/>
                  </a:cubicBezTo>
                  <a:cubicBezTo>
                    <a:pt x="3835306" y="210915"/>
                    <a:pt x="3832496" y="210915"/>
                    <a:pt x="3832496" y="210915"/>
                  </a:cubicBezTo>
                  <a:cubicBezTo>
                    <a:pt x="3809998" y="216545"/>
                    <a:pt x="3793130" y="233420"/>
                    <a:pt x="3787504" y="255927"/>
                  </a:cubicBezTo>
                  <a:cubicBezTo>
                    <a:pt x="3787504" y="258737"/>
                    <a:pt x="3784693" y="258737"/>
                    <a:pt x="3784693" y="258737"/>
                  </a:cubicBezTo>
                  <a:cubicBezTo>
                    <a:pt x="3781880" y="258737"/>
                    <a:pt x="3781880" y="255927"/>
                    <a:pt x="3781880" y="255927"/>
                  </a:cubicBezTo>
                  <a:cubicBezTo>
                    <a:pt x="3776260" y="233420"/>
                    <a:pt x="3759386" y="216545"/>
                    <a:pt x="3736894" y="210915"/>
                  </a:cubicBezTo>
                  <a:cubicBezTo>
                    <a:pt x="3734081" y="210915"/>
                    <a:pt x="3734081" y="208121"/>
                    <a:pt x="3734081" y="208121"/>
                  </a:cubicBezTo>
                  <a:cubicBezTo>
                    <a:pt x="3734081" y="205295"/>
                    <a:pt x="3736894" y="205295"/>
                    <a:pt x="3736894" y="205295"/>
                  </a:cubicBezTo>
                  <a:cubicBezTo>
                    <a:pt x="3759386" y="199746"/>
                    <a:pt x="3776260" y="182824"/>
                    <a:pt x="3784693" y="157473"/>
                  </a:cubicBezTo>
                  <a:close/>
                  <a:moveTo>
                    <a:pt x="3630045" y="157473"/>
                  </a:moveTo>
                  <a:cubicBezTo>
                    <a:pt x="3638482" y="180023"/>
                    <a:pt x="3655350" y="196897"/>
                    <a:pt x="3677848" y="205295"/>
                  </a:cubicBezTo>
                  <a:cubicBezTo>
                    <a:pt x="3680658" y="205295"/>
                    <a:pt x="3680658" y="208121"/>
                    <a:pt x="3680658" y="208121"/>
                  </a:cubicBezTo>
                  <a:cubicBezTo>
                    <a:pt x="3680658" y="210915"/>
                    <a:pt x="3677848" y="210915"/>
                    <a:pt x="3677848" y="210915"/>
                  </a:cubicBezTo>
                  <a:cubicBezTo>
                    <a:pt x="3655350" y="216545"/>
                    <a:pt x="3638482" y="233420"/>
                    <a:pt x="3632856" y="255927"/>
                  </a:cubicBezTo>
                  <a:cubicBezTo>
                    <a:pt x="3632856" y="258737"/>
                    <a:pt x="3630045" y="258737"/>
                    <a:pt x="3630045" y="258737"/>
                  </a:cubicBezTo>
                  <a:cubicBezTo>
                    <a:pt x="3627232" y="258737"/>
                    <a:pt x="3627232" y="255927"/>
                    <a:pt x="3627232" y="255927"/>
                  </a:cubicBezTo>
                  <a:cubicBezTo>
                    <a:pt x="3621612" y="233420"/>
                    <a:pt x="3604738" y="216545"/>
                    <a:pt x="3582246" y="210915"/>
                  </a:cubicBezTo>
                  <a:cubicBezTo>
                    <a:pt x="3579433" y="210915"/>
                    <a:pt x="3579433" y="208121"/>
                    <a:pt x="3579433" y="208121"/>
                  </a:cubicBezTo>
                  <a:cubicBezTo>
                    <a:pt x="3579433" y="205295"/>
                    <a:pt x="3582246" y="205295"/>
                    <a:pt x="3582246" y="205295"/>
                  </a:cubicBezTo>
                  <a:cubicBezTo>
                    <a:pt x="3604738" y="199746"/>
                    <a:pt x="3621612" y="182824"/>
                    <a:pt x="3630045" y="157473"/>
                  </a:cubicBezTo>
                  <a:close/>
                  <a:moveTo>
                    <a:pt x="3472581" y="157473"/>
                  </a:moveTo>
                  <a:cubicBezTo>
                    <a:pt x="3481018" y="180023"/>
                    <a:pt x="3500700" y="196897"/>
                    <a:pt x="3520384" y="205295"/>
                  </a:cubicBezTo>
                  <a:cubicBezTo>
                    <a:pt x="3523194" y="205295"/>
                    <a:pt x="3523194" y="208121"/>
                    <a:pt x="3523194" y="208121"/>
                  </a:cubicBezTo>
                  <a:cubicBezTo>
                    <a:pt x="3523194" y="210915"/>
                    <a:pt x="3520384" y="210915"/>
                    <a:pt x="3520384" y="210915"/>
                  </a:cubicBezTo>
                  <a:cubicBezTo>
                    <a:pt x="3497889" y="216545"/>
                    <a:pt x="3481018" y="233420"/>
                    <a:pt x="3475395" y="255927"/>
                  </a:cubicBezTo>
                  <a:cubicBezTo>
                    <a:pt x="3475395" y="258737"/>
                    <a:pt x="3472581" y="258737"/>
                    <a:pt x="3472581" y="258737"/>
                  </a:cubicBezTo>
                  <a:cubicBezTo>
                    <a:pt x="3469771" y="258737"/>
                    <a:pt x="3469771" y="255927"/>
                    <a:pt x="3469771" y="255927"/>
                  </a:cubicBezTo>
                  <a:cubicBezTo>
                    <a:pt x="3464148" y="233420"/>
                    <a:pt x="3447277" y="216545"/>
                    <a:pt x="3424782" y="210915"/>
                  </a:cubicBezTo>
                  <a:cubicBezTo>
                    <a:pt x="3421969" y="210915"/>
                    <a:pt x="3421969" y="208121"/>
                    <a:pt x="3421969" y="208121"/>
                  </a:cubicBezTo>
                  <a:cubicBezTo>
                    <a:pt x="3421969" y="205295"/>
                    <a:pt x="3424782" y="205295"/>
                    <a:pt x="3424782" y="205295"/>
                  </a:cubicBezTo>
                  <a:cubicBezTo>
                    <a:pt x="3447277" y="199746"/>
                    <a:pt x="3464148" y="182824"/>
                    <a:pt x="3472581" y="157473"/>
                  </a:cubicBezTo>
                  <a:close/>
                  <a:moveTo>
                    <a:pt x="3317933" y="157473"/>
                  </a:moveTo>
                  <a:cubicBezTo>
                    <a:pt x="3326370" y="180023"/>
                    <a:pt x="3343241" y="196897"/>
                    <a:pt x="3365736" y="205295"/>
                  </a:cubicBezTo>
                  <a:cubicBezTo>
                    <a:pt x="3368546" y="205295"/>
                    <a:pt x="3368546" y="208121"/>
                    <a:pt x="3368546" y="208121"/>
                  </a:cubicBezTo>
                  <a:cubicBezTo>
                    <a:pt x="3368546" y="210915"/>
                    <a:pt x="3365736" y="210915"/>
                    <a:pt x="3365736" y="210915"/>
                  </a:cubicBezTo>
                  <a:cubicBezTo>
                    <a:pt x="3343241" y="216545"/>
                    <a:pt x="3326370" y="233420"/>
                    <a:pt x="3320747" y="255927"/>
                  </a:cubicBezTo>
                  <a:cubicBezTo>
                    <a:pt x="3320747" y="258738"/>
                    <a:pt x="3317933" y="258738"/>
                    <a:pt x="3317933" y="258738"/>
                  </a:cubicBezTo>
                  <a:cubicBezTo>
                    <a:pt x="3315123" y="258738"/>
                    <a:pt x="3315123" y="255927"/>
                    <a:pt x="3315123" y="255927"/>
                  </a:cubicBezTo>
                  <a:cubicBezTo>
                    <a:pt x="3309500" y="233420"/>
                    <a:pt x="3292629" y="216545"/>
                    <a:pt x="3270134" y="210915"/>
                  </a:cubicBezTo>
                  <a:cubicBezTo>
                    <a:pt x="3267321" y="210915"/>
                    <a:pt x="3267321" y="208121"/>
                    <a:pt x="3267321" y="208121"/>
                  </a:cubicBezTo>
                  <a:cubicBezTo>
                    <a:pt x="3267321" y="205295"/>
                    <a:pt x="3270134" y="205295"/>
                    <a:pt x="3270134" y="205295"/>
                  </a:cubicBezTo>
                  <a:cubicBezTo>
                    <a:pt x="3292629" y="199746"/>
                    <a:pt x="3309500" y="182824"/>
                    <a:pt x="3317933" y="157473"/>
                  </a:cubicBezTo>
                  <a:close/>
                  <a:moveTo>
                    <a:pt x="3163283" y="157473"/>
                  </a:moveTo>
                  <a:cubicBezTo>
                    <a:pt x="3171719" y="180023"/>
                    <a:pt x="3188590" y="196897"/>
                    <a:pt x="3211085" y="205295"/>
                  </a:cubicBezTo>
                  <a:cubicBezTo>
                    <a:pt x="3213895" y="205295"/>
                    <a:pt x="3213895" y="208121"/>
                    <a:pt x="3213895" y="208121"/>
                  </a:cubicBezTo>
                  <a:cubicBezTo>
                    <a:pt x="3213895" y="210915"/>
                    <a:pt x="3211085" y="210915"/>
                    <a:pt x="3211085" y="210915"/>
                  </a:cubicBezTo>
                  <a:cubicBezTo>
                    <a:pt x="3188590" y="216546"/>
                    <a:pt x="3171719" y="233420"/>
                    <a:pt x="3166096" y="255927"/>
                  </a:cubicBezTo>
                  <a:cubicBezTo>
                    <a:pt x="3166096" y="258738"/>
                    <a:pt x="3163283" y="258738"/>
                    <a:pt x="3163283" y="258738"/>
                  </a:cubicBezTo>
                  <a:cubicBezTo>
                    <a:pt x="3160472" y="258738"/>
                    <a:pt x="3160472" y="255927"/>
                    <a:pt x="3160472" y="255927"/>
                  </a:cubicBezTo>
                  <a:cubicBezTo>
                    <a:pt x="3154849" y="233420"/>
                    <a:pt x="3137978" y="216546"/>
                    <a:pt x="3115483" y="210915"/>
                  </a:cubicBezTo>
                  <a:cubicBezTo>
                    <a:pt x="3112670" y="210915"/>
                    <a:pt x="3112670" y="208121"/>
                    <a:pt x="3112670" y="208121"/>
                  </a:cubicBezTo>
                  <a:cubicBezTo>
                    <a:pt x="3112670" y="205295"/>
                    <a:pt x="3115483" y="205295"/>
                    <a:pt x="3115483" y="205295"/>
                  </a:cubicBezTo>
                  <a:cubicBezTo>
                    <a:pt x="3137978" y="199746"/>
                    <a:pt x="3154849" y="182824"/>
                    <a:pt x="3163283" y="157473"/>
                  </a:cubicBezTo>
                  <a:close/>
                  <a:moveTo>
                    <a:pt x="3005823" y="157473"/>
                  </a:moveTo>
                  <a:cubicBezTo>
                    <a:pt x="3014257" y="180023"/>
                    <a:pt x="3033942" y="196897"/>
                    <a:pt x="3053626" y="205295"/>
                  </a:cubicBezTo>
                  <a:cubicBezTo>
                    <a:pt x="3056436" y="205295"/>
                    <a:pt x="3056436" y="208121"/>
                    <a:pt x="3056436" y="208121"/>
                  </a:cubicBezTo>
                  <a:cubicBezTo>
                    <a:pt x="3056436" y="210915"/>
                    <a:pt x="3053626" y="210915"/>
                    <a:pt x="3053626" y="210915"/>
                  </a:cubicBezTo>
                  <a:cubicBezTo>
                    <a:pt x="3031128" y="216546"/>
                    <a:pt x="3014257" y="233421"/>
                    <a:pt x="3008634" y="255927"/>
                  </a:cubicBezTo>
                  <a:cubicBezTo>
                    <a:pt x="3008634" y="258738"/>
                    <a:pt x="3005823" y="258738"/>
                    <a:pt x="3005823" y="258738"/>
                  </a:cubicBezTo>
                  <a:cubicBezTo>
                    <a:pt x="3003010" y="258738"/>
                    <a:pt x="3003010" y="255927"/>
                    <a:pt x="3003010" y="255927"/>
                  </a:cubicBezTo>
                  <a:cubicBezTo>
                    <a:pt x="2997390" y="233421"/>
                    <a:pt x="2980516" y="216546"/>
                    <a:pt x="2958021" y="210915"/>
                  </a:cubicBezTo>
                  <a:cubicBezTo>
                    <a:pt x="2955211" y="210915"/>
                    <a:pt x="2955211" y="208121"/>
                    <a:pt x="2955211" y="208121"/>
                  </a:cubicBezTo>
                  <a:cubicBezTo>
                    <a:pt x="2955211" y="205295"/>
                    <a:pt x="2958021" y="205295"/>
                    <a:pt x="2958021" y="205295"/>
                  </a:cubicBezTo>
                  <a:cubicBezTo>
                    <a:pt x="2980516" y="199746"/>
                    <a:pt x="2997390" y="182824"/>
                    <a:pt x="3005823" y="157473"/>
                  </a:cubicBezTo>
                  <a:close/>
                  <a:moveTo>
                    <a:pt x="2851172" y="157473"/>
                  </a:moveTo>
                  <a:cubicBezTo>
                    <a:pt x="2859606" y="180023"/>
                    <a:pt x="2876477" y="196899"/>
                    <a:pt x="2898975" y="205295"/>
                  </a:cubicBezTo>
                  <a:cubicBezTo>
                    <a:pt x="2901785" y="205295"/>
                    <a:pt x="2901785" y="208121"/>
                    <a:pt x="2901785" y="208121"/>
                  </a:cubicBezTo>
                  <a:cubicBezTo>
                    <a:pt x="2901785" y="210915"/>
                    <a:pt x="2898975" y="210915"/>
                    <a:pt x="2898975" y="210915"/>
                  </a:cubicBezTo>
                  <a:cubicBezTo>
                    <a:pt x="2876477" y="216546"/>
                    <a:pt x="2859606" y="233421"/>
                    <a:pt x="2853983" y="255927"/>
                  </a:cubicBezTo>
                  <a:cubicBezTo>
                    <a:pt x="2853983" y="258738"/>
                    <a:pt x="2851172" y="258738"/>
                    <a:pt x="2851172" y="258738"/>
                  </a:cubicBezTo>
                  <a:cubicBezTo>
                    <a:pt x="2848359" y="258738"/>
                    <a:pt x="2848359" y="255927"/>
                    <a:pt x="2848359" y="255927"/>
                  </a:cubicBezTo>
                  <a:cubicBezTo>
                    <a:pt x="2842739" y="233421"/>
                    <a:pt x="2825865" y="216546"/>
                    <a:pt x="2803370" y="210915"/>
                  </a:cubicBezTo>
                  <a:cubicBezTo>
                    <a:pt x="2800560" y="210915"/>
                    <a:pt x="2800560" y="208121"/>
                    <a:pt x="2800560" y="208121"/>
                  </a:cubicBezTo>
                  <a:cubicBezTo>
                    <a:pt x="2800560" y="205295"/>
                    <a:pt x="2803370" y="205295"/>
                    <a:pt x="2803370" y="205295"/>
                  </a:cubicBezTo>
                  <a:cubicBezTo>
                    <a:pt x="2825865" y="199746"/>
                    <a:pt x="2842739" y="182824"/>
                    <a:pt x="2851172" y="157473"/>
                  </a:cubicBezTo>
                  <a:close/>
                  <a:moveTo>
                    <a:pt x="2696525" y="157473"/>
                  </a:moveTo>
                  <a:cubicBezTo>
                    <a:pt x="2704959" y="180023"/>
                    <a:pt x="2721830" y="196899"/>
                    <a:pt x="2744328" y="205295"/>
                  </a:cubicBezTo>
                  <a:cubicBezTo>
                    <a:pt x="2747138" y="205295"/>
                    <a:pt x="2747138" y="208121"/>
                    <a:pt x="2747138" y="208121"/>
                  </a:cubicBezTo>
                  <a:cubicBezTo>
                    <a:pt x="2747138" y="210915"/>
                    <a:pt x="2744328" y="210915"/>
                    <a:pt x="2744328" y="210915"/>
                  </a:cubicBezTo>
                  <a:cubicBezTo>
                    <a:pt x="2721830" y="216546"/>
                    <a:pt x="2704959" y="233421"/>
                    <a:pt x="2699336" y="255927"/>
                  </a:cubicBezTo>
                  <a:cubicBezTo>
                    <a:pt x="2699336" y="258738"/>
                    <a:pt x="2696525" y="258738"/>
                    <a:pt x="2696525" y="258738"/>
                  </a:cubicBezTo>
                  <a:cubicBezTo>
                    <a:pt x="2693712" y="258738"/>
                    <a:pt x="2693712" y="255927"/>
                    <a:pt x="2693712" y="255927"/>
                  </a:cubicBezTo>
                  <a:cubicBezTo>
                    <a:pt x="2688092" y="233421"/>
                    <a:pt x="2671218" y="216546"/>
                    <a:pt x="2648723" y="210915"/>
                  </a:cubicBezTo>
                  <a:cubicBezTo>
                    <a:pt x="2645913" y="210915"/>
                    <a:pt x="2645913" y="208121"/>
                    <a:pt x="2645913" y="208121"/>
                  </a:cubicBezTo>
                  <a:cubicBezTo>
                    <a:pt x="2645913" y="205295"/>
                    <a:pt x="2648723" y="205295"/>
                    <a:pt x="2648723" y="205295"/>
                  </a:cubicBezTo>
                  <a:cubicBezTo>
                    <a:pt x="2671218" y="199746"/>
                    <a:pt x="2688092" y="182824"/>
                    <a:pt x="2696525" y="157473"/>
                  </a:cubicBezTo>
                  <a:close/>
                  <a:moveTo>
                    <a:pt x="2539061" y="157473"/>
                  </a:moveTo>
                  <a:cubicBezTo>
                    <a:pt x="2547497" y="180023"/>
                    <a:pt x="2567179" y="196899"/>
                    <a:pt x="2586863" y="205295"/>
                  </a:cubicBezTo>
                  <a:cubicBezTo>
                    <a:pt x="2589673" y="205295"/>
                    <a:pt x="2589673" y="208121"/>
                    <a:pt x="2589673" y="208121"/>
                  </a:cubicBezTo>
                  <a:cubicBezTo>
                    <a:pt x="2589673" y="210915"/>
                    <a:pt x="2586863" y="210915"/>
                    <a:pt x="2586863" y="210915"/>
                  </a:cubicBezTo>
                  <a:cubicBezTo>
                    <a:pt x="2564365" y="216546"/>
                    <a:pt x="2547497" y="233421"/>
                    <a:pt x="2541874" y="255927"/>
                  </a:cubicBezTo>
                  <a:cubicBezTo>
                    <a:pt x="2541874" y="258738"/>
                    <a:pt x="2539061" y="258738"/>
                    <a:pt x="2539061" y="258738"/>
                  </a:cubicBezTo>
                  <a:cubicBezTo>
                    <a:pt x="2536247" y="258738"/>
                    <a:pt x="2536247" y="255927"/>
                    <a:pt x="2536247" y="255927"/>
                  </a:cubicBezTo>
                  <a:cubicBezTo>
                    <a:pt x="2530627" y="233421"/>
                    <a:pt x="2513756" y="216546"/>
                    <a:pt x="2491261" y="210915"/>
                  </a:cubicBezTo>
                  <a:cubicBezTo>
                    <a:pt x="2488448" y="210915"/>
                    <a:pt x="2488448" y="208121"/>
                    <a:pt x="2488448" y="208121"/>
                  </a:cubicBezTo>
                  <a:cubicBezTo>
                    <a:pt x="2488448" y="205295"/>
                    <a:pt x="2491261" y="205295"/>
                    <a:pt x="2491261" y="205295"/>
                  </a:cubicBezTo>
                  <a:cubicBezTo>
                    <a:pt x="2513756" y="199746"/>
                    <a:pt x="2530627" y="182825"/>
                    <a:pt x="2539061" y="157473"/>
                  </a:cubicBezTo>
                  <a:close/>
                  <a:moveTo>
                    <a:pt x="2384413" y="157473"/>
                  </a:moveTo>
                  <a:cubicBezTo>
                    <a:pt x="2392849" y="180023"/>
                    <a:pt x="2409717" y="196899"/>
                    <a:pt x="2432215" y="205297"/>
                  </a:cubicBezTo>
                  <a:cubicBezTo>
                    <a:pt x="2435025" y="205297"/>
                    <a:pt x="2435025" y="208121"/>
                    <a:pt x="2435025" y="208121"/>
                  </a:cubicBezTo>
                  <a:cubicBezTo>
                    <a:pt x="2435025" y="210915"/>
                    <a:pt x="2432215" y="210915"/>
                    <a:pt x="2432215" y="210915"/>
                  </a:cubicBezTo>
                  <a:cubicBezTo>
                    <a:pt x="2409717" y="216546"/>
                    <a:pt x="2392849" y="233421"/>
                    <a:pt x="2387226" y="255927"/>
                  </a:cubicBezTo>
                  <a:cubicBezTo>
                    <a:pt x="2387226" y="258738"/>
                    <a:pt x="2384413" y="258738"/>
                    <a:pt x="2384413" y="258738"/>
                  </a:cubicBezTo>
                  <a:cubicBezTo>
                    <a:pt x="2381599" y="258738"/>
                    <a:pt x="2381599" y="255927"/>
                    <a:pt x="2381599" y="255927"/>
                  </a:cubicBezTo>
                  <a:cubicBezTo>
                    <a:pt x="2375979" y="233421"/>
                    <a:pt x="2359108" y="216546"/>
                    <a:pt x="2336613" y="210915"/>
                  </a:cubicBezTo>
                  <a:cubicBezTo>
                    <a:pt x="2333800" y="210915"/>
                    <a:pt x="2333800" y="208121"/>
                    <a:pt x="2333800" y="208121"/>
                  </a:cubicBezTo>
                  <a:cubicBezTo>
                    <a:pt x="2333800" y="205297"/>
                    <a:pt x="2336613" y="205297"/>
                    <a:pt x="2336613" y="205297"/>
                  </a:cubicBezTo>
                  <a:cubicBezTo>
                    <a:pt x="2359108" y="199746"/>
                    <a:pt x="2375979" y="182825"/>
                    <a:pt x="2384413" y="157473"/>
                  </a:cubicBezTo>
                  <a:close/>
                  <a:moveTo>
                    <a:pt x="2229761" y="157473"/>
                  </a:moveTo>
                  <a:cubicBezTo>
                    <a:pt x="2238198" y="180023"/>
                    <a:pt x="2255066" y="196899"/>
                    <a:pt x="2277564" y="205297"/>
                  </a:cubicBezTo>
                  <a:cubicBezTo>
                    <a:pt x="2280374" y="205297"/>
                    <a:pt x="2280374" y="208121"/>
                    <a:pt x="2280374" y="208121"/>
                  </a:cubicBezTo>
                  <a:cubicBezTo>
                    <a:pt x="2280374" y="210915"/>
                    <a:pt x="2277564" y="210915"/>
                    <a:pt x="2277564" y="210915"/>
                  </a:cubicBezTo>
                  <a:cubicBezTo>
                    <a:pt x="2255066" y="216546"/>
                    <a:pt x="2238198" y="233421"/>
                    <a:pt x="2232575" y="255927"/>
                  </a:cubicBezTo>
                  <a:cubicBezTo>
                    <a:pt x="2232575" y="258739"/>
                    <a:pt x="2229761" y="258739"/>
                    <a:pt x="2229761" y="258739"/>
                  </a:cubicBezTo>
                  <a:cubicBezTo>
                    <a:pt x="2226948" y="258739"/>
                    <a:pt x="2226948" y="255927"/>
                    <a:pt x="2226948" y="255927"/>
                  </a:cubicBezTo>
                  <a:cubicBezTo>
                    <a:pt x="2221328" y="233421"/>
                    <a:pt x="2204457" y="216546"/>
                    <a:pt x="2181962" y="210915"/>
                  </a:cubicBezTo>
                  <a:cubicBezTo>
                    <a:pt x="2179149" y="210915"/>
                    <a:pt x="2179149" y="208121"/>
                    <a:pt x="2179149" y="208121"/>
                  </a:cubicBezTo>
                  <a:cubicBezTo>
                    <a:pt x="2179149" y="205297"/>
                    <a:pt x="2181962" y="205297"/>
                    <a:pt x="2181962" y="205297"/>
                  </a:cubicBezTo>
                  <a:cubicBezTo>
                    <a:pt x="2204457" y="199746"/>
                    <a:pt x="2221328" y="182825"/>
                    <a:pt x="2229761" y="157473"/>
                  </a:cubicBezTo>
                  <a:close/>
                  <a:moveTo>
                    <a:pt x="2075115" y="157473"/>
                  </a:moveTo>
                  <a:cubicBezTo>
                    <a:pt x="2080738" y="180023"/>
                    <a:pt x="2100419" y="196899"/>
                    <a:pt x="2122917" y="205297"/>
                  </a:cubicBezTo>
                  <a:cubicBezTo>
                    <a:pt x="2125727" y="205297"/>
                    <a:pt x="2125727" y="208121"/>
                    <a:pt x="2125727" y="208121"/>
                  </a:cubicBezTo>
                  <a:cubicBezTo>
                    <a:pt x="2125727" y="210915"/>
                    <a:pt x="2122917" y="210915"/>
                    <a:pt x="2122917" y="210915"/>
                  </a:cubicBezTo>
                  <a:cubicBezTo>
                    <a:pt x="2100419" y="216546"/>
                    <a:pt x="2083551" y="233421"/>
                    <a:pt x="2077928" y="255927"/>
                  </a:cubicBezTo>
                  <a:cubicBezTo>
                    <a:pt x="2077928" y="258739"/>
                    <a:pt x="2075115" y="258739"/>
                    <a:pt x="2075115" y="258739"/>
                  </a:cubicBezTo>
                  <a:cubicBezTo>
                    <a:pt x="2072301" y="258739"/>
                    <a:pt x="2072301" y="255927"/>
                    <a:pt x="2072301" y="255927"/>
                  </a:cubicBezTo>
                  <a:cubicBezTo>
                    <a:pt x="2066681" y="233421"/>
                    <a:pt x="2049810" y="216546"/>
                    <a:pt x="2027315" y="210915"/>
                  </a:cubicBezTo>
                  <a:cubicBezTo>
                    <a:pt x="2024502" y="210915"/>
                    <a:pt x="2024502" y="208121"/>
                    <a:pt x="2024502" y="208121"/>
                  </a:cubicBezTo>
                  <a:cubicBezTo>
                    <a:pt x="2024502" y="205297"/>
                    <a:pt x="2027315" y="205297"/>
                    <a:pt x="2027315" y="205297"/>
                  </a:cubicBezTo>
                  <a:cubicBezTo>
                    <a:pt x="2049810" y="199746"/>
                    <a:pt x="2066681" y="182825"/>
                    <a:pt x="2075115" y="157473"/>
                  </a:cubicBezTo>
                  <a:close/>
                  <a:moveTo>
                    <a:pt x="1917652" y="157473"/>
                  </a:moveTo>
                  <a:cubicBezTo>
                    <a:pt x="1926086" y="180023"/>
                    <a:pt x="1942957" y="196899"/>
                    <a:pt x="1965455" y="205297"/>
                  </a:cubicBezTo>
                  <a:cubicBezTo>
                    <a:pt x="1968265" y="205297"/>
                    <a:pt x="1968265" y="208121"/>
                    <a:pt x="1968265" y="208121"/>
                  </a:cubicBezTo>
                  <a:cubicBezTo>
                    <a:pt x="1968265" y="210915"/>
                    <a:pt x="1965455" y="210915"/>
                    <a:pt x="1965455" y="210915"/>
                  </a:cubicBezTo>
                  <a:cubicBezTo>
                    <a:pt x="1942957" y="216546"/>
                    <a:pt x="1926086" y="233421"/>
                    <a:pt x="1920463" y="255927"/>
                  </a:cubicBezTo>
                  <a:cubicBezTo>
                    <a:pt x="1920463" y="258739"/>
                    <a:pt x="1917652" y="258739"/>
                    <a:pt x="1917652" y="258739"/>
                  </a:cubicBezTo>
                  <a:cubicBezTo>
                    <a:pt x="1914839" y="258739"/>
                    <a:pt x="1914839" y="255927"/>
                    <a:pt x="1914839" y="255927"/>
                  </a:cubicBezTo>
                  <a:cubicBezTo>
                    <a:pt x="1909219" y="233421"/>
                    <a:pt x="1892345" y="216546"/>
                    <a:pt x="1869850" y="210915"/>
                  </a:cubicBezTo>
                  <a:cubicBezTo>
                    <a:pt x="1867040" y="210915"/>
                    <a:pt x="1867040" y="208121"/>
                    <a:pt x="1867040" y="208121"/>
                  </a:cubicBezTo>
                  <a:cubicBezTo>
                    <a:pt x="1867040" y="205297"/>
                    <a:pt x="1869850" y="205297"/>
                    <a:pt x="1869850" y="205297"/>
                  </a:cubicBezTo>
                  <a:cubicBezTo>
                    <a:pt x="1892345" y="199746"/>
                    <a:pt x="1909219" y="182825"/>
                    <a:pt x="1917652" y="157473"/>
                  </a:cubicBezTo>
                  <a:close/>
                  <a:moveTo>
                    <a:pt x="5184973" y="157432"/>
                  </a:moveTo>
                  <a:cubicBezTo>
                    <a:pt x="5193410" y="179965"/>
                    <a:pt x="5210281" y="196838"/>
                    <a:pt x="5232776" y="205248"/>
                  </a:cubicBezTo>
                  <a:cubicBezTo>
                    <a:pt x="5235586" y="205248"/>
                    <a:pt x="5235586" y="208069"/>
                    <a:pt x="5235586" y="208069"/>
                  </a:cubicBezTo>
                  <a:cubicBezTo>
                    <a:pt x="5235586" y="210869"/>
                    <a:pt x="5232776" y="210869"/>
                    <a:pt x="5232776" y="210869"/>
                  </a:cubicBezTo>
                  <a:cubicBezTo>
                    <a:pt x="5210281" y="216498"/>
                    <a:pt x="5193410" y="233372"/>
                    <a:pt x="5187787" y="255873"/>
                  </a:cubicBezTo>
                  <a:cubicBezTo>
                    <a:pt x="5187787" y="258685"/>
                    <a:pt x="5184973" y="258685"/>
                    <a:pt x="5184973" y="258685"/>
                  </a:cubicBezTo>
                  <a:cubicBezTo>
                    <a:pt x="5182163" y="258685"/>
                    <a:pt x="5182163" y="255873"/>
                    <a:pt x="5182163" y="255873"/>
                  </a:cubicBezTo>
                  <a:cubicBezTo>
                    <a:pt x="5176540" y="233372"/>
                    <a:pt x="5159669" y="216498"/>
                    <a:pt x="5137174" y="210869"/>
                  </a:cubicBezTo>
                  <a:cubicBezTo>
                    <a:pt x="5134361" y="210869"/>
                    <a:pt x="5134361" y="208069"/>
                    <a:pt x="5134361" y="208069"/>
                  </a:cubicBezTo>
                  <a:cubicBezTo>
                    <a:pt x="5134361" y="205248"/>
                    <a:pt x="5137174" y="205248"/>
                    <a:pt x="5137174" y="205248"/>
                  </a:cubicBezTo>
                  <a:cubicBezTo>
                    <a:pt x="5159669" y="199676"/>
                    <a:pt x="5176540" y="182770"/>
                    <a:pt x="5184973" y="157432"/>
                  </a:cubicBezTo>
                  <a:close/>
                  <a:moveTo>
                    <a:pt x="5030325" y="157432"/>
                  </a:moveTo>
                  <a:cubicBezTo>
                    <a:pt x="5035949" y="179965"/>
                    <a:pt x="5055630" y="196838"/>
                    <a:pt x="5078128" y="205248"/>
                  </a:cubicBezTo>
                  <a:cubicBezTo>
                    <a:pt x="5080938" y="205248"/>
                    <a:pt x="5080938" y="208069"/>
                    <a:pt x="5080938" y="208069"/>
                  </a:cubicBezTo>
                  <a:cubicBezTo>
                    <a:pt x="5080938" y="210869"/>
                    <a:pt x="5078128" y="210869"/>
                    <a:pt x="5078128" y="210869"/>
                  </a:cubicBezTo>
                  <a:cubicBezTo>
                    <a:pt x="5055630" y="216498"/>
                    <a:pt x="5038759" y="233372"/>
                    <a:pt x="5033136" y="255873"/>
                  </a:cubicBezTo>
                  <a:cubicBezTo>
                    <a:pt x="5033136" y="258685"/>
                    <a:pt x="5030325" y="258685"/>
                    <a:pt x="5030325" y="258685"/>
                  </a:cubicBezTo>
                  <a:cubicBezTo>
                    <a:pt x="5027512" y="258685"/>
                    <a:pt x="5027512" y="255873"/>
                    <a:pt x="5027512" y="255873"/>
                  </a:cubicBezTo>
                  <a:cubicBezTo>
                    <a:pt x="5021892" y="233372"/>
                    <a:pt x="5005018" y="216498"/>
                    <a:pt x="4982523" y="210869"/>
                  </a:cubicBezTo>
                  <a:cubicBezTo>
                    <a:pt x="4979713" y="210869"/>
                    <a:pt x="4979713" y="208069"/>
                    <a:pt x="4979713" y="208069"/>
                  </a:cubicBezTo>
                  <a:cubicBezTo>
                    <a:pt x="4979713" y="205248"/>
                    <a:pt x="4982523" y="205248"/>
                    <a:pt x="4982523" y="205248"/>
                  </a:cubicBezTo>
                  <a:cubicBezTo>
                    <a:pt x="5005018" y="199676"/>
                    <a:pt x="5021892" y="182771"/>
                    <a:pt x="5030325" y="157432"/>
                  </a:cubicBezTo>
                  <a:close/>
                  <a:moveTo>
                    <a:pt x="4872861" y="157432"/>
                  </a:moveTo>
                  <a:cubicBezTo>
                    <a:pt x="4881298" y="179965"/>
                    <a:pt x="4898166" y="196838"/>
                    <a:pt x="4920664" y="205248"/>
                  </a:cubicBezTo>
                  <a:cubicBezTo>
                    <a:pt x="4923474" y="205248"/>
                    <a:pt x="4923474" y="208069"/>
                    <a:pt x="4923474" y="208069"/>
                  </a:cubicBezTo>
                  <a:cubicBezTo>
                    <a:pt x="4923474" y="210869"/>
                    <a:pt x="4920664" y="210869"/>
                    <a:pt x="4920664" y="210869"/>
                  </a:cubicBezTo>
                  <a:cubicBezTo>
                    <a:pt x="4898166" y="216498"/>
                    <a:pt x="4881298" y="233372"/>
                    <a:pt x="4875675" y="255873"/>
                  </a:cubicBezTo>
                  <a:cubicBezTo>
                    <a:pt x="4875675" y="258685"/>
                    <a:pt x="4872861" y="258685"/>
                    <a:pt x="4872861" y="258685"/>
                  </a:cubicBezTo>
                  <a:cubicBezTo>
                    <a:pt x="4870048" y="258685"/>
                    <a:pt x="4870048" y="255873"/>
                    <a:pt x="4870048" y="255873"/>
                  </a:cubicBezTo>
                  <a:cubicBezTo>
                    <a:pt x="4864428" y="233372"/>
                    <a:pt x="4847557" y="216498"/>
                    <a:pt x="4825062" y="210869"/>
                  </a:cubicBezTo>
                  <a:cubicBezTo>
                    <a:pt x="4822249" y="210869"/>
                    <a:pt x="4822249" y="208069"/>
                    <a:pt x="4822249" y="208069"/>
                  </a:cubicBezTo>
                  <a:cubicBezTo>
                    <a:pt x="4822249" y="205248"/>
                    <a:pt x="4825062" y="205248"/>
                    <a:pt x="4825062" y="205248"/>
                  </a:cubicBezTo>
                  <a:cubicBezTo>
                    <a:pt x="4847557" y="199676"/>
                    <a:pt x="4864428" y="182771"/>
                    <a:pt x="4872861" y="157432"/>
                  </a:cubicBezTo>
                  <a:close/>
                  <a:moveTo>
                    <a:pt x="4718213" y="157432"/>
                  </a:moveTo>
                  <a:cubicBezTo>
                    <a:pt x="4726650" y="179965"/>
                    <a:pt x="4743518" y="196838"/>
                    <a:pt x="4766016" y="205248"/>
                  </a:cubicBezTo>
                  <a:cubicBezTo>
                    <a:pt x="4768826" y="205248"/>
                    <a:pt x="4768826" y="208069"/>
                    <a:pt x="4768826" y="208069"/>
                  </a:cubicBezTo>
                  <a:cubicBezTo>
                    <a:pt x="4768826" y="210869"/>
                    <a:pt x="4766016" y="210869"/>
                    <a:pt x="4766016" y="210869"/>
                  </a:cubicBezTo>
                  <a:cubicBezTo>
                    <a:pt x="4743518" y="216498"/>
                    <a:pt x="4726650" y="233372"/>
                    <a:pt x="4721027" y="255873"/>
                  </a:cubicBezTo>
                  <a:cubicBezTo>
                    <a:pt x="4721027" y="258685"/>
                    <a:pt x="4718213" y="258685"/>
                    <a:pt x="4718213" y="258685"/>
                  </a:cubicBezTo>
                  <a:cubicBezTo>
                    <a:pt x="4715400" y="258685"/>
                    <a:pt x="4715400" y="255873"/>
                    <a:pt x="4715400" y="255873"/>
                  </a:cubicBezTo>
                  <a:cubicBezTo>
                    <a:pt x="4709780" y="233372"/>
                    <a:pt x="4692909" y="216498"/>
                    <a:pt x="4670414" y="210869"/>
                  </a:cubicBezTo>
                  <a:cubicBezTo>
                    <a:pt x="4667601" y="210869"/>
                    <a:pt x="4667601" y="208069"/>
                    <a:pt x="4667601" y="208069"/>
                  </a:cubicBezTo>
                  <a:cubicBezTo>
                    <a:pt x="4667601" y="205248"/>
                    <a:pt x="4670414" y="205248"/>
                    <a:pt x="4670414" y="205248"/>
                  </a:cubicBezTo>
                  <a:cubicBezTo>
                    <a:pt x="4692909" y="199676"/>
                    <a:pt x="4709780" y="182771"/>
                    <a:pt x="4718213" y="157432"/>
                  </a:cubicBezTo>
                  <a:close/>
                  <a:moveTo>
                    <a:pt x="4563563" y="157432"/>
                  </a:moveTo>
                  <a:cubicBezTo>
                    <a:pt x="4571999" y="179965"/>
                    <a:pt x="4588867" y="196840"/>
                    <a:pt x="4611365" y="205248"/>
                  </a:cubicBezTo>
                  <a:cubicBezTo>
                    <a:pt x="4614175" y="205248"/>
                    <a:pt x="4614175" y="208069"/>
                    <a:pt x="4614175" y="208069"/>
                  </a:cubicBezTo>
                  <a:cubicBezTo>
                    <a:pt x="4614175" y="210872"/>
                    <a:pt x="4611365" y="210872"/>
                    <a:pt x="4611365" y="210872"/>
                  </a:cubicBezTo>
                  <a:cubicBezTo>
                    <a:pt x="4588867" y="216498"/>
                    <a:pt x="4571999" y="233372"/>
                    <a:pt x="4566376" y="255873"/>
                  </a:cubicBezTo>
                  <a:cubicBezTo>
                    <a:pt x="4566376" y="258685"/>
                    <a:pt x="4563563" y="258685"/>
                    <a:pt x="4563563" y="258685"/>
                  </a:cubicBezTo>
                  <a:cubicBezTo>
                    <a:pt x="4560749" y="258685"/>
                    <a:pt x="4560749" y="255873"/>
                    <a:pt x="4560749" y="255873"/>
                  </a:cubicBezTo>
                  <a:cubicBezTo>
                    <a:pt x="4555129" y="233372"/>
                    <a:pt x="4538258" y="216498"/>
                    <a:pt x="4515763" y="210872"/>
                  </a:cubicBezTo>
                  <a:cubicBezTo>
                    <a:pt x="4512950" y="210872"/>
                    <a:pt x="4512950" y="208069"/>
                    <a:pt x="4512950" y="208069"/>
                  </a:cubicBezTo>
                  <a:cubicBezTo>
                    <a:pt x="4512950" y="205248"/>
                    <a:pt x="4515763" y="205248"/>
                    <a:pt x="4515763" y="205248"/>
                  </a:cubicBezTo>
                  <a:cubicBezTo>
                    <a:pt x="4538258" y="199678"/>
                    <a:pt x="4555129" y="182771"/>
                    <a:pt x="4563563" y="157432"/>
                  </a:cubicBezTo>
                  <a:close/>
                  <a:moveTo>
                    <a:pt x="1141593" y="59"/>
                  </a:moveTo>
                  <a:cubicBezTo>
                    <a:pt x="1150027" y="25372"/>
                    <a:pt x="1166898" y="42251"/>
                    <a:pt x="1189395" y="47873"/>
                  </a:cubicBezTo>
                  <a:cubicBezTo>
                    <a:pt x="1192206" y="47873"/>
                    <a:pt x="1192206" y="50688"/>
                    <a:pt x="1192206" y="50688"/>
                  </a:cubicBezTo>
                  <a:cubicBezTo>
                    <a:pt x="1192206" y="53495"/>
                    <a:pt x="1189395" y="53495"/>
                    <a:pt x="1189395" y="53495"/>
                  </a:cubicBezTo>
                  <a:cubicBezTo>
                    <a:pt x="1166898" y="59120"/>
                    <a:pt x="1150027" y="75984"/>
                    <a:pt x="1144407" y="98485"/>
                  </a:cubicBezTo>
                  <a:cubicBezTo>
                    <a:pt x="1144407" y="101302"/>
                    <a:pt x="1141593" y="101302"/>
                    <a:pt x="1141593" y="101302"/>
                  </a:cubicBezTo>
                  <a:cubicBezTo>
                    <a:pt x="1138780" y="101302"/>
                    <a:pt x="1138780" y="98485"/>
                    <a:pt x="1138780" y="98485"/>
                  </a:cubicBezTo>
                  <a:cubicBezTo>
                    <a:pt x="1133159" y="75984"/>
                    <a:pt x="1116288" y="59120"/>
                    <a:pt x="1093791" y="53495"/>
                  </a:cubicBezTo>
                  <a:cubicBezTo>
                    <a:pt x="1090981" y="53495"/>
                    <a:pt x="1090981" y="50688"/>
                    <a:pt x="1090981" y="50688"/>
                  </a:cubicBezTo>
                  <a:cubicBezTo>
                    <a:pt x="1090981" y="47873"/>
                    <a:pt x="1093791" y="47873"/>
                    <a:pt x="1093791" y="47873"/>
                  </a:cubicBezTo>
                  <a:cubicBezTo>
                    <a:pt x="1116288" y="42251"/>
                    <a:pt x="1133159" y="25372"/>
                    <a:pt x="1141593" y="59"/>
                  </a:cubicBezTo>
                  <a:close/>
                  <a:moveTo>
                    <a:pt x="984132" y="59"/>
                  </a:moveTo>
                  <a:cubicBezTo>
                    <a:pt x="992566" y="25372"/>
                    <a:pt x="1009437" y="42251"/>
                    <a:pt x="1031934" y="47874"/>
                  </a:cubicBezTo>
                  <a:cubicBezTo>
                    <a:pt x="1034745" y="47874"/>
                    <a:pt x="1034745" y="50688"/>
                    <a:pt x="1034745" y="50688"/>
                  </a:cubicBezTo>
                  <a:cubicBezTo>
                    <a:pt x="1034745" y="53495"/>
                    <a:pt x="1031934" y="53495"/>
                    <a:pt x="1031934" y="53495"/>
                  </a:cubicBezTo>
                  <a:cubicBezTo>
                    <a:pt x="1009437" y="59120"/>
                    <a:pt x="992566" y="75984"/>
                    <a:pt x="986946" y="98486"/>
                  </a:cubicBezTo>
                  <a:cubicBezTo>
                    <a:pt x="986946" y="101302"/>
                    <a:pt x="984132" y="101302"/>
                    <a:pt x="984132" y="101302"/>
                  </a:cubicBezTo>
                  <a:cubicBezTo>
                    <a:pt x="981319" y="101302"/>
                    <a:pt x="981319" y="98486"/>
                    <a:pt x="981319" y="98486"/>
                  </a:cubicBezTo>
                  <a:cubicBezTo>
                    <a:pt x="975698" y="75984"/>
                    <a:pt x="958827" y="59120"/>
                    <a:pt x="936330" y="53495"/>
                  </a:cubicBezTo>
                  <a:cubicBezTo>
                    <a:pt x="933520" y="53495"/>
                    <a:pt x="933520" y="50688"/>
                    <a:pt x="933520" y="50688"/>
                  </a:cubicBezTo>
                  <a:cubicBezTo>
                    <a:pt x="933520" y="47874"/>
                    <a:pt x="936330" y="47874"/>
                    <a:pt x="936330" y="47874"/>
                  </a:cubicBezTo>
                  <a:cubicBezTo>
                    <a:pt x="958827" y="42251"/>
                    <a:pt x="975698" y="25372"/>
                    <a:pt x="984132" y="59"/>
                  </a:cubicBezTo>
                  <a:close/>
                  <a:moveTo>
                    <a:pt x="829484" y="59"/>
                  </a:moveTo>
                  <a:cubicBezTo>
                    <a:pt x="837918" y="25372"/>
                    <a:pt x="854789" y="42251"/>
                    <a:pt x="877286" y="47874"/>
                  </a:cubicBezTo>
                  <a:cubicBezTo>
                    <a:pt x="880097" y="47874"/>
                    <a:pt x="880097" y="50688"/>
                    <a:pt x="880097" y="50688"/>
                  </a:cubicBezTo>
                  <a:cubicBezTo>
                    <a:pt x="880097" y="53495"/>
                    <a:pt x="877286" y="53495"/>
                    <a:pt x="877286" y="53495"/>
                  </a:cubicBezTo>
                  <a:cubicBezTo>
                    <a:pt x="854789" y="59120"/>
                    <a:pt x="837918" y="75984"/>
                    <a:pt x="832298" y="98486"/>
                  </a:cubicBezTo>
                  <a:cubicBezTo>
                    <a:pt x="832298" y="101302"/>
                    <a:pt x="829484" y="101302"/>
                    <a:pt x="829484" y="101302"/>
                  </a:cubicBezTo>
                  <a:cubicBezTo>
                    <a:pt x="826671" y="101302"/>
                    <a:pt x="826671" y="98486"/>
                    <a:pt x="826671" y="98486"/>
                  </a:cubicBezTo>
                  <a:cubicBezTo>
                    <a:pt x="821050" y="75984"/>
                    <a:pt x="804179" y="59120"/>
                    <a:pt x="781682" y="53495"/>
                  </a:cubicBezTo>
                  <a:cubicBezTo>
                    <a:pt x="778872" y="53495"/>
                    <a:pt x="778872" y="50688"/>
                    <a:pt x="778872" y="50688"/>
                  </a:cubicBezTo>
                  <a:cubicBezTo>
                    <a:pt x="778872" y="47874"/>
                    <a:pt x="781682" y="47874"/>
                    <a:pt x="781682" y="47874"/>
                  </a:cubicBezTo>
                  <a:cubicBezTo>
                    <a:pt x="804179" y="42251"/>
                    <a:pt x="821050" y="25372"/>
                    <a:pt x="829484" y="59"/>
                  </a:cubicBezTo>
                  <a:close/>
                  <a:moveTo>
                    <a:pt x="674833" y="59"/>
                  </a:moveTo>
                  <a:cubicBezTo>
                    <a:pt x="683267" y="25372"/>
                    <a:pt x="700138" y="42251"/>
                    <a:pt x="722635" y="47874"/>
                  </a:cubicBezTo>
                  <a:cubicBezTo>
                    <a:pt x="725446" y="47874"/>
                    <a:pt x="725446" y="50688"/>
                    <a:pt x="725446" y="50688"/>
                  </a:cubicBezTo>
                  <a:cubicBezTo>
                    <a:pt x="725446" y="53497"/>
                    <a:pt x="722635" y="53497"/>
                    <a:pt x="722635" y="53497"/>
                  </a:cubicBezTo>
                  <a:cubicBezTo>
                    <a:pt x="700138" y="59120"/>
                    <a:pt x="683267" y="75984"/>
                    <a:pt x="677647" y="98486"/>
                  </a:cubicBezTo>
                  <a:cubicBezTo>
                    <a:pt x="677647" y="101304"/>
                    <a:pt x="674833" y="101304"/>
                    <a:pt x="674833" y="101304"/>
                  </a:cubicBezTo>
                  <a:cubicBezTo>
                    <a:pt x="672020" y="101304"/>
                    <a:pt x="672020" y="98486"/>
                    <a:pt x="672020" y="98486"/>
                  </a:cubicBezTo>
                  <a:cubicBezTo>
                    <a:pt x="666399" y="75984"/>
                    <a:pt x="649528" y="59120"/>
                    <a:pt x="627031" y="53497"/>
                  </a:cubicBezTo>
                  <a:cubicBezTo>
                    <a:pt x="624221" y="53497"/>
                    <a:pt x="624221" y="50688"/>
                    <a:pt x="624221" y="50688"/>
                  </a:cubicBezTo>
                  <a:cubicBezTo>
                    <a:pt x="624221" y="47874"/>
                    <a:pt x="627031" y="47874"/>
                    <a:pt x="627031" y="47874"/>
                  </a:cubicBezTo>
                  <a:cubicBezTo>
                    <a:pt x="649528" y="42251"/>
                    <a:pt x="666399" y="25372"/>
                    <a:pt x="674833" y="59"/>
                  </a:cubicBezTo>
                  <a:close/>
                  <a:moveTo>
                    <a:pt x="517372" y="59"/>
                  </a:moveTo>
                  <a:cubicBezTo>
                    <a:pt x="525806" y="25372"/>
                    <a:pt x="542677" y="42251"/>
                    <a:pt x="565174" y="47874"/>
                  </a:cubicBezTo>
                  <a:cubicBezTo>
                    <a:pt x="567985" y="47874"/>
                    <a:pt x="567985" y="50688"/>
                    <a:pt x="567985" y="50688"/>
                  </a:cubicBezTo>
                  <a:cubicBezTo>
                    <a:pt x="567985" y="53497"/>
                    <a:pt x="565174" y="53497"/>
                    <a:pt x="565174" y="53497"/>
                  </a:cubicBezTo>
                  <a:cubicBezTo>
                    <a:pt x="542677" y="59120"/>
                    <a:pt x="525806" y="75984"/>
                    <a:pt x="520183" y="98486"/>
                  </a:cubicBezTo>
                  <a:cubicBezTo>
                    <a:pt x="520183" y="101304"/>
                    <a:pt x="517372" y="101304"/>
                    <a:pt x="517372" y="101304"/>
                  </a:cubicBezTo>
                  <a:cubicBezTo>
                    <a:pt x="514559" y="101304"/>
                    <a:pt x="514559" y="98486"/>
                    <a:pt x="514559" y="98486"/>
                  </a:cubicBezTo>
                  <a:cubicBezTo>
                    <a:pt x="508938" y="75984"/>
                    <a:pt x="492065" y="59120"/>
                    <a:pt x="469570" y="53497"/>
                  </a:cubicBezTo>
                  <a:cubicBezTo>
                    <a:pt x="466760" y="53497"/>
                    <a:pt x="466760" y="50688"/>
                    <a:pt x="466760" y="50688"/>
                  </a:cubicBezTo>
                  <a:cubicBezTo>
                    <a:pt x="466760" y="47874"/>
                    <a:pt x="469570" y="47874"/>
                    <a:pt x="469570" y="47874"/>
                  </a:cubicBezTo>
                  <a:cubicBezTo>
                    <a:pt x="492065" y="42251"/>
                    <a:pt x="508938" y="25372"/>
                    <a:pt x="517372" y="59"/>
                  </a:cubicBezTo>
                  <a:close/>
                  <a:moveTo>
                    <a:pt x="362724" y="59"/>
                  </a:moveTo>
                  <a:cubicBezTo>
                    <a:pt x="371158" y="25372"/>
                    <a:pt x="388029" y="42251"/>
                    <a:pt x="410526" y="47874"/>
                  </a:cubicBezTo>
                  <a:cubicBezTo>
                    <a:pt x="413337" y="47874"/>
                    <a:pt x="413337" y="50688"/>
                    <a:pt x="413337" y="50688"/>
                  </a:cubicBezTo>
                  <a:cubicBezTo>
                    <a:pt x="413337" y="53497"/>
                    <a:pt x="410526" y="53497"/>
                    <a:pt x="410526" y="53497"/>
                  </a:cubicBezTo>
                  <a:cubicBezTo>
                    <a:pt x="388029" y="59120"/>
                    <a:pt x="371158" y="75984"/>
                    <a:pt x="365535" y="98486"/>
                  </a:cubicBezTo>
                  <a:cubicBezTo>
                    <a:pt x="365535" y="101304"/>
                    <a:pt x="362724" y="101304"/>
                    <a:pt x="362724" y="101304"/>
                  </a:cubicBezTo>
                  <a:cubicBezTo>
                    <a:pt x="359911" y="101304"/>
                    <a:pt x="359911" y="98486"/>
                    <a:pt x="359911" y="98486"/>
                  </a:cubicBezTo>
                  <a:cubicBezTo>
                    <a:pt x="354290" y="75984"/>
                    <a:pt x="337417" y="59120"/>
                    <a:pt x="314922" y="53497"/>
                  </a:cubicBezTo>
                  <a:cubicBezTo>
                    <a:pt x="312112" y="53497"/>
                    <a:pt x="312112" y="50688"/>
                    <a:pt x="312112" y="50688"/>
                  </a:cubicBezTo>
                  <a:cubicBezTo>
                    <a:pt x="312112" y="47874"/>
                    <a:pt x="314922" y="47874"/>
                    <a:pt x="314922" y="47874"/>
                  </a:cubicBezTo>
                  <a:cubicBezTo>
                    <a:pt x="337417" y="42251"/>
                    <a:pt x="354290" y="25372"/>
                    <a:pt x="362724" y="59"/>
                  </a:cubicBezTo>
                  <a:close/>
                  <a:moveTo>
                    <a:pt x="208073" y="59"/>
                  </a:moveTo>
                  <a:cubicBezTo>
                    <a:pt x="216507" y="25372"/>
                    <a:pt x="233378" y="42251"/>
                    <a:pt x="255875" y="47874"/>
                  </a:cubicBezTo>
                  <a:cubicBezTo>
                    <a:pt x="258686" y="47874"/>
                    <a:pt x="258686" y="50688"/>
                    <a:pt x="258686" y="50688"/>
                  </a:cubicBezTo>
                  <a:cubicBezTo>
                    <a:pt x="258686" y="53497"/>
                    <a:pt x="255875" y="53497"/>
                    <a:pt x="255875" y="53497"/>
                  </a:cubicBezTo>
                  <a:cubicBezTo>
                    <a:pt x="233378" y="59120"/>
                    <a:pt x="216507" y="75984"/>
                    <a:pt x="210884" y="98486"/>
                  </a:cubicBezTo>
                  <a:cubicBezTo>
                    <a:pt x="210884" y="101304"/>
                    <a:pt x="208073" y="101304"/>
                    <a:pt x="208073" y="101304"/>
                  </a:cubicBezTo>
                  <a:cubicBezTo>
                    <a:pt x="205260" y="101304"/>
                    <a:pt x="205260" y="98486"/>
                    <a:pt x="205260" y="98486"/>
                  </a:cubicBezTo>
                  <a:cubicBezTo>
                    <a:pt x="199639" y="75984"/>
                    <a:pt x="182766" y="59120"/>
                    <a:pt x="160271" y="53497"/>
                  </a:cubicBezTo>
                  <a:cubicBezTo>
                    <a:pt x="157461" y="53497"/>
                    <a:pt x="157461" y="50688"/>
                    <a:pt x="157461" y="50688"/>
                  </a:cubicBezTo>
                  <a:cubicBezTo>
                    <a:pt x="157461" y="47874"/>
                    <a:pt x="160271" y="47874"/>
                    <a:pt x="160271" y="47874"/>
                  </a:cubicBezTo>
                  <a:cubicBezTo>
                    <a:pt x="182766" y="42251"/>
                    <a:pt x="199639" y="25372"/>
                    <a:pt x="208073" y="59"/>
                  </a:cubicBezTo>
                  <a:close/>
                  <a:moveTo>
                    <a:pt x="50612" y="59"/>
                  </a:moveTo>
                  <a:cubicBezTo>
                    <a:pt x="59049" y="25372"/>
                    <a:pt x="75920" y="42251"/>
                    <a:pt x="98414" y="47874"/>
                  </a:cubicBezTo>
                  <a:cubicBezTo>
                    <a:pt x="101225" y="47874"/>
                    <a:pt x="101225" y="50688"/>
                    <a:pt x="101225" y="50688"/>
                  </a:cubicBezTo>
                  <a:cubicBezTo>
                    <a:pt x="101225" y="53497"/>
                    <a:pt x="98414" y="53497"/>
                    <a:pt x="98414" y="53497"/>
                  </a:cubicBezTo>
                  <a:cubicBezTo>
                    <a:pt x="75920" y="59120"/>
                    <a:pt x="59049" y="75984"/>
                    <a:pt x="53426" y="98486"/>
                  </a:cubicBezTo>
                  <a:cubicBezTo>
                    <a:pt x="53426" y="101304"/>
                    <a:pt x="50612" y="101304"/>
                    <a:pt x="50612" y="101304"/>
                  </a:cubicBezTo>
                  <a:cubicBezTo>
                    <a:pt x="47802" y="101304"/>
                    <a:pt x="47802" y="98486"/>
                    <a:pt x="47802" y="98486"/>
                  </a:cubicBezTo>
                  <a:cubicBezTo>
                    <a:pt x="42178" y="75984"/>
                    <a:pt x="25307" y="59120"/>
                    <a:pt x="2813" y="53497"/>
                  </a:cubicBezTo>
                  <a:cubicBezTo>
                    <a:pt x="0" y="53497"/>
                    <a:pt x="0" y="50688"/>
                    <a:pt x="0" y="50688"/>
                  </a:cubicBezTo>
                  <a:cubicBezTo>
                    <a:pt x="0" y="47874"/>
                    <a:pt x="2813" y="47874"/>
                    <a:pt x="2813" y="47874"/>
                  </a:cubicBezTo>
                  <a:cubicBezTo>
                    <a:pt x="25307" y="42251"/>
                    <a:pt x="42178" y="25372"/>
                    <a:pt x="50612" y="59"/>
                  </a:cubicBezTo>
                  <a:close/>
                  <a:moveTo>
                    <a:pt x="3005823" y="58"/>
                  </a:moveTo>
                  <a:cubicBezTo>
                    <a:pt x="3014257" y="25370"/>
                    <a:pt x="3033942" y="42250"/>
                    <a:pt x="3053626" y="47873"/>
                  </a:cubicBezTo>
                  <a:cubicBezTo>
                    <a:pt x="3056436" y="47873"/>
                    <a:pt x="3056436" y="50686"/>
                    <a:pt x="3056436" y="50686"/>
                  </a:cubicBezTo>
                  <a:cubicBezTo>
                    <a:pt x="3056436" y="53495"/>
                    <a:pt x="3053626" y="53495"/>
                    <a:pt x="3053626" y="53495"/>
                  </a:cubicBezTo>
                  <a:cubicBezTo>
                    <a:pt x="3031128" y="59118"/>
                    <a:pt x="3014257" y="75984"/>
                    <a:pt x="3008634" y="98483"/>
                  </a:cubicBezTo>
                  <a:cubicBezTo>
                    <a:pt x="3008634" y="101301"/>
                    <a:pt x="3005823" y="101301"/>
                    <a:pt x="3005823" y="101301"/>
                  </a:cubicBezTo>
                  <a:cubicBezTo>
                    <a:pt x="3003010" y="101301"/>
                    <a:pt x="3003010" y="98483"/>
                    <a:pt x="3003010" y="98483"/>
                  </a:cubicBezTo>
                  <a:cubicBezTo>
                    <a:pt x="2997390" y="75984"/>
                    <a:pt x="2980516" y="59118"/>
                    <a:pt x="2958021" y="53495"/>
                  </a:cubicBezTo>
                  <a:cubicBezTo>
                    <a:pt x="2955211" y="53495"/>
                    <a:pt x="2955211" y="50686"/>
                    <a:pt x="2955211" y="50686"/>
                  </a:cubicBezTo>
                  <a:cubicBezTo>
                    <a:pt x="2955211" y="47873"/>
                    <a:pt x="2958021" y="47873"/>
                    <a:pt x="2958021" y="47873"/>
                  </a:cubicBezTo>
                  <a:cubicBezTo>
                    <a:pt x="2980516" y="42250"/>
                    <a:pt x="2997390" y="25370"/>
                    <a:pt x="3005823" y="58"/>
                  </a:cubicBezTo>
                  <a:close/>
                  <a:moveTo>
                    <a:pt x="2851172" y="58"/>
                  </a:moveTo>
                  <a:cubicBezTo>
                    <a:pt x="2859606" y="25370"/>
                    <a:pt x="2876477" y="42250"/>
                    <a:pt x="2898975" y="47873"/>
                  </a:cubicBezTo>
                  <a:cubicBezTo>
                    <a:pt x="2901785" y="47873"/>
                    <a:pt x="2901785" y="50686"/>
                    <a:pt x="2901785" y="50686"/>
                  </a:cubicBezTo>
                  <a:cubicBezTo>
                    <a:pt x="2901785" y="53495"/>
                    <a:pt x="2898975" y="53495"/>
                    <a:pt x="2898975" y="53495"/>
                  </a:cubicBezTo>
                  <a:cubicBezTo>
                    <a:pt x="2876477" y="59118"/>
                    <a:pt x="2859606" y="75984"/>
                    <a:pt x="2853983" y="98483"/>
                  </a:cubicBezTo>
                  <a:cubicBezTo>
                    <a:pt x="2853983" y="101301"/>
                    <a:pt x="2851172" y="101301"/>
                    <a:pt x="2851172" y="101301"/>
                  </a:cubicBezTo>
                  <a:cubicBezTo>
                    <a:pt x="2848359" y="101301"/>
                    <a:pt x="2848359" y="98483"/>
                    <a:pt x="2848359" y="98483"/>
                  </a:cubicBezTo>
                  <a:cubicBezTo>
                    <a:pt x="2842739" y="75984"/>
                    <a:pt x="2825865" y="59118"/>
                    <a:pt x="2803370" y="53495"/>
                  </a:cubicBezTo>
                  <a:cubicBezTo>
                    <a:pt x="2800560" y="53495"/>
                    <a:pt x="2800560" y="50686"/>
                    <a:pt x="2800560" y="50686"/>
                  </a:cubicBezTo>
                  <a:cubicBezTo>
                    <a:pt x="2800560" y="47873"/>
                    <a:pt x="2803370" y="47873"/>
                    <a:pt x="2803370" y="47873"/>
                  </a:cubicBezTo>
                  <a:cubicBezTo>
                    <a:pt x="2825865" y="42250"/>
                    <a:pt x="2842739" y="25370"/>
                    <a:pt x="2851172" y="58"/>
                  </a:cubicBezTo>
                  <a:close/>
                  <a:moveTo>
                    <a:pt x="2696525" y="58"/>
                  </a:moveTo>
                  <a:cubicBezTo>
                    <a:pt x="2704959" y="25370"/>
                    <a:pt x="2721830" y="42250"/>
                    <a:pt x="2744328" y="47873"/>
                  </a:cubicBezTo>
                  <a:cubicBezTo>
                    <a:pt x="2747138" y="47873"/>
                    <a:pt x="2747138" y="50686"/>
                    <a:pt x="2747138" y="50686"/>
                  </a:cubicBezTo>
                  <a:cubicBezTo>
                    <a:pt x="2747138" y="53495"/>
                    <a:pt x="2744328" y="53495"/>
                    <a:pt x="2744328" y="53495"/>
                  </a:cubicBezTo>
                  <a:cubicBezTo>
                    <a:pt x="2721830" y="59118"/>
                    <a:pt x="2704959" y="75984"/>
                    <a:pt x="2699336" y="98483"/>
                  </a:cubicBezTo>
                  <a:cubicBezTo>
                    <a:pt x="2699336" y="101301"/>
                    <a:pt x="2696525" y="101301"/>
                    <a:pt x="2696525" y="101301"/>
                  </a:cubicBezTo>
                  <a:cubicBezTo>
                    <a:pt x="2693712" y="101301"/>
                    <a:pt x="2693712" y="98483"/>
                    <a:pt x="2693712" y="98483"/>
                  </a:cubicBezTo>
                  <a:cubicBezTo>
                    <a:pt x="2688092" y="75984"/>
                    <a:pt x="2671218" y="59118"/>
                    <a:pt x="2648723" y="53495"/>
                  </a:cubicBezTo>
                  <a:cubicBezTo>
                    <a:pt x="2645913" y="53495"/>
                    <a:pt x="2645913" y="50686"/>
                    <a:pt x="2645913" y="50686"/>
                  </a:cubicBezTo>
                  <a:cubicBezTo>
                    <a:pt x="2645913" y="47873"/>
                    <a:pt x="2648723" y="47873"/>
                    <a:pt x="2648723" y="47873"/>
                  </a:cubicBezTo>
                  <a:cubicBezTo>
                    <a:pt x="2671218" y="42250"/>
                    <a:pt x="2688092" y="25370"/>
                    <a:pt x="2696525" y="58"/>
                  </a:cubicBezTo>
                  <a:close/>
                  <a:moveTo>
                    <a:pt x="2539061" y="58"/>
                  </a:moveTo>
                  <a:cubicBezTo>
                    <a:pt x="2547497" y="25370"/>
                    <a:pt x="2567179" y="42250"/>
                    <a:pt x="2586863" y="47873"/>
                  </a:cubicBezTo>
                  <a:cubicBezTo>
                    <a:pt x="2589673" y="47873"/>
                    <a:pt x="2589673" y="50686"/>
                    <a:pt x="2589673" y="50686"/>
                  </a:cubicBezTo>
                  <a:cubicBezTo>
                    <a:pt x="2589673" y="53495"/>
                    <a:pt x="2586863" y="53495"/>
                    <a:pt x="2586863" y="53495"/>
                  </a:cubicBezTo>
                  <a:cubicBezTo>
                    <a:pt x="2564365" y="59118"/>
                    <a:pt x="2547497" y="75984"/>
                    <a:pt x="2541874" y="98483"/>
                  </a:cubicBezTo>
                  <a:cubicBezTo>
                    <a:pt x="2541874" y="101301"/>
                    <a:pt x="2539061" y="101301"/>
                    <a:pt x="2539061" y="101301"/>
                  </a:cubicBezTo>
                  <a:cubicBezTo>
                    <a:pt x="2536247" y="101301"/>
                    <a:pt x="2536247" y="98483"/>
                    <a:pt x="2536247" y="98483"/>
                  </a:cubicBezTo>
                  <a:cubicBezTo>
                    <a:pt x="2530627" y="75984"/>
                    <a:pt x="2513756" y="59118"/>
                    <a:pt x="2491261" y="53495"/>
                  </a:cubicBezTo>
                  <a:cubicBezTo>
                    <a:pt x="2488448" y="53495"/>
                    <a:pt x="2488448" y="50686"/>
                    <a:pt x="2488448" y="50686"/>
                  </a:cubicBezTo>
                  <a:cubicBezTo>
                    <a:pt x="2488448" y="47873"/>
                    <a:pt x="2491261" y="47873"/>
                    <a:pt x="2491261" y="47873"/>
                  </a:cubicBezTo>
                  <a:cubicBezTo>
                    <a:pt x="2513756" y="42250"/>
                    <a:pt x="2530627" y="25370"/>
                    <a:pt x="2539061" y="58"/>
                  </a:cubicBezTo>
                  <a:close/>
                  <a:moveTo>
                    <a:pt x="2384413" y="58"/>
                  </a:moveTo>
                  <a:cubicBezTo>
                    <a:pt x="2392849" y="25370"/>
                    <a:pt x="2409717" y="42250"/>
                    <a:pt x="2432215" y="47873"/>
                  </a:cubicBezTo>
                  <a:cubicBezTo>
                    <a:pt x="2435025" y="47873"/>
                    <a:pt x="2435025" y="50687"/>
                    <a:pt x="2435025" y="50687"/>
                  </a:cubicBezTo>
                  <a:cubicBezTo>
                    <a:pt x="2435025" y="53495"/>
                    <a:pt x="2432215" y="53495"/>
                    <a:pt x="2432215" y="53495"/>
                  </a:cubicBezTo>
                  <a:cubicBezTo>
                    <a:pt x="2409717" y="59118"/>
                    <a:pt x="2392849" y="75984"/>
                    <a:pt x="2387226" y="98483"/>
                  </a:cubicBezTo>
                  <a:cubicBezTo>
                    <a:pt x="2387226" y="101301"/>
                    <a:pt x="2384413" y="101301"/>
                    <a:pt x="2384413" y="101301"/>
                  </a:cubicBezTo>
                  <a:cubicBezTo>
                    <a:pt x="2381599" y="101301"/>
                    <a:pt x="2381599" y="98483"/>
                    <a:pt x="2381599" y="98483"/>
                  </a:cubicBezTo>
                  <a:cubicBezTo>
                    <a:pt x="2375979" y="75984"/>
                    <a:pt x="2359108" y="59118"/>
                    <a:pt x="2336613" y="53495"/>
                  </a:cubicBezTo>
                  <a:cubicBezTo>
                    <a:pt x="2333800" y="53495"/>
                    <a:pt x="2333800" y="50687"/>
                    <a:pt x="2333800" y="50687"/>
                  </a:cubicBezTo>
                  <a:cubicBezTo>
                    <a:pt x="2333800" y="47873"/>
                    <a:pt x="2336613" y="47873"/>
                    <a:pt x="2336613" y="47873"/>
                  </a:cubicBezTo>
                  <a:cubicBezTo>
                    <a:pt x="2359108" y="42250"/>
                    <a:pt x="2375979" y="25370"/>
                    <a:pt x="2384413" y="58"/>
                  </a:cubicBezTo>
                  <a:close/>
                  <a:moveTo>
                    <a:pt x="2229761" y="58"/>
                  </a:moveTo>
                  <a:cubicBezTo>
                    <a:pt x="2238198" y="25371"/>
                    <a:pt x="2255066" y="42250"/>
                    <a:pt x="2277564" y="47873"/>
                  </a:cubicBezTo>
                  <a:cubicBezTo>
                    <a:pt x="2280374" y="47873"/>
                    <a:pt x="2280374" y="50687"/>
                    <a:pt x="2280374" y="50687"/>
                  </a:cubicBezTo>
                  <a:cubicBezTo>
                    <a:pt x="2280374" y="53495"/>
                    <a:pt x="2277564" y="53495"/>
                    <a:pt x="2277564" y="53495"/>
                  </a:cubicBezTo>
                  <a:cubicBezTo>
                    <a:pt x="2255066" y="59118"/>
                    <a:pt x="2238198" y="75984"/>
                    <a:pt x="2232575" y="98483"/>
                  </a:cubicBezTo>
                  <a:cubicBezTo>
                    <a:pt x="2232575" y="101301"/>
                    <a:pt x="2229761" y="101301"/>
                    <a:pt x="2229761" y="101301"/>
                  </a:cubicBezTo>
                  <a:cubicBezTo>
                    <a:pt x="2226948" y="101301"/>
                    <a:pt x="2226948" y="98483"/>
                    <a:pt x="2226948" y="98483"/>
                  </a:cubicBezTo>
                  <a:cubicBezTo>
                    <a:pt x="2221328" y="75984"/>
                    <a:pt x="2204457" y="59118"/>
                    <a:pt x="2181962" y="53495"/>
                  </a:cubicBezTo>
                  <a:cubicBezTo>
                    <a:pt x="2179149" y="53495"/>
                    <a:pt x="2179149" y="50687"/>
                    <a:pt x="2179149" y="50687"/>
                  </a:cubicBezTo>
                  <a:cubicBezTo>
                    <a:pt x="2179149" y="47873"/>
                    <a:pt x="2181962" y="47873"/>
                    <a:pt x="2181962" y="47873"/>
                  </a:cubicBezTo>
                  <a:cubicBezTo>
                    <a:pt x="2204457" y="42250"/>
                    <a:pt x="2221328" y="25371"/>
                    <a:pt x="2229761" y="58"/>
                  </a:cubicBezTo>
                  <a:close/>
                  <a:moveTo>
                    <a:pt x="2075115" y="58"/>
                  </a:moveTo>
                  <a:cubicBezTo>
                    <a:pt x="2080738" y="25371"/>
                    <a:pt x="2100419" y="42250"/>
                    <a:pt x="2122917" y="47873"/>
                  </a:cubicBezTo>
                  <a:cubicBezTo>
                    <a:pt x="2125727" y="47873"/>
                    <a:pt x="2125727" y="50687"/>
                    <a:pt x="2125727" y="50687"/>
                  </a:cubicBezTo>
                  <a:cubicBezTo>
                    <a:pt x="2125727" y="53495"/>
                    <a:pt x="2122917" y="53495"/>
                    <a:pt x="2122917" y="53495"/>
                  </a:cubicBezTo>
                  <a:cubicBezTo>
                    <a:pt x="2100419" y="59118"/>
                    <a:pt x="2083551" y="75984"/>
                    <a:pt x="2077928" y="98485"/>
                  </a:cubicBezTo>
                  <a:cubicBezTo>
                    <a:pt x="2077928" y="101301"/>
                    <a:pt x="2075115" y="101301"/>
                    <a:pt x="2075115" y="101301"/>
                  </a:cubicBezTo>
                  <a:cubicBezTo>
                    <a:pt x="2072301" y="101301"/>
                    <a:pt x="2072301" y="98485"/>
                    <a:pt x="2072301" y="98485"/>
                  </a:cubicBezTo>
                  <a:cubicBezTo>
                    <a:pt x="2066681" y="75984"/>
                    <a:pt x="2049810" y="59118"/>
                    <a:pt x="2027315" y="53495"/>
                  </a:cubicBezTo>
                  <a:cubicBezTo>
                    <a:pt x="2024502" y="53495"/>
                    <a:pt x="2024502" y="50687"/>
                    <a:pt x="2024502" y="50687"/>
                  </a:cubicBezTo>
                  <a:cubicBezTo>
                    <a:pt x="2024502" y="47873"/>
                    <a:pt x="2027315" y="47873"/>
                    <a:pt x="2027315" y="47873"/>
                  </a:cubicBezTo>
                  <a:cubicBezTo>
                    <a:pt x="2049810" y="42250"/>
                    <a:pt x="2066681" y="25371"/>
                    <a:pt x="2075115" y="58"/>
                  </a:cubicBezTo>
                  <a:close/>
                  <a:moveTo>
                    <a:pt x="1917652" y="58"/>
                  </a:moveTo>
                  <a:cubicBezTo>
                    <a:pt x="1926086" y="25371"/>
                    <a:pt x="1942957" y="42250"/>
                    <a:pt x="1965455" y="47873"/>
                  </a:cubicBezTo>
                  <a:cubicBezTo>
                    <a:pt x="1968265" y="47873"/>
                    <a:pt x="1968265" y="50687"/>
                    <a:pt x="1968265" y="50687"/>
                  </a:cubicBezTo>
                  <a:cubicBezTo>
                    <a:pt x="1968265" y="53495"/>
                    <a:pt x="1965455" y="53495"/>
                    <a:pt x="1965455" y="53495"/>
                  </a:cubicBezTo>
                  <a:cubicBezTo>
                    <a:pt x="1942957" y="59118"/>
                    <a:pt x="1926086" y="75984"/>
                    <a:pt x="1920463" y="98485"/>
                  </a:cubicBezTo>
                  <a:cubicBezTo>
                    <a:pt x="1920463" y="101301"/>
                    <a:pt x="1917652" y="101301"/>
                    <a:pt x="1917652" y="101301"/>
                  </a:cubicBezTo>
                  <a:cubicBezTo>
                    <a:pt x="1914839" y="101301"/>
                    <a:pt x="1914839" y="98485"/>
                    <a:pt x="1914839" y="98485"/>
                  </a:cubicBezTo>
                  <a:cubicBezTo>
                    <a:pt x="1909219" y="75984"/>
                    <a:pt x="1892345" y="59118"/>
                    <a:pt x="1869850" y="53495"/>
                  </a:cubicBezTo>
                  <a:cubicBezTo>
                    <a:pt x="1867040" y="53495"/>
                    <a:pt x="1867040" y="50687"/>
                    <a:pt x="1867040" y="50687"/>
                  </a:cubicBezTo>
                  <a:cubicBezTo>
                    <a:pt x="1867040" y="47873"/>
                    <a:pt x="1869850" y="47873"/>
                    <a:pt x="1869850" y="47873"/>
                  </a:cubicBezTo>
                  <a:cubicBezTo>
                    <a:pt x="1892345" y="42250"/>
                    <a:pt x="1909219" y="25371"/>
                    <a:pt x="1917652" y="58"/>
                  </a:cubicBezTo>
                  <a:close/>
                  <a:moveTo>
                    <a:pt x="1763004" y="58"/>
                  </a:moveTo>
                  <a:cubicBezTo>
                    <a:pt x="1771438" y="25371"/>
                    <a:pt x="1788309" y="42250"/>
                    <a:pt x="1810807" y="47873"/>
                  </a:cubicBezTo>
                  <a:cubicBezTo>
                    <a:pt x="1813617" y="47873"/>
                    <a:pt x="1813617" y="50687"/>
                    <a:pt x="1813617" y="50687"/>
                  </a:cubicBezTo>
                  <a:cubicBezTo>
                    <a:pt x="1813617" y="53495"/>
                    <a:pt x="1810807" y="53495"/>
                    <a:pt x="1810807" y="53495"/>
                  </a:cubicBezTo>
                  <a:cubicBezTo>
                    <a:pt x="1788309" y="59120"/>
                    <a:pt x="1771438" y="75984"/>
                    <a:pt x="1765815" y="98485"/>
                  </a:cubicBezTo>
                  <a:cubicBezTo>
                    <a:pt x="1765815" y="101302"/>
                    <a:pt x="1763004" y="101302"/>
                    <a:pt x="1763004" y="101302"/>
                  </a:cubicBezTo>
                  <a:cubicBezTo>
                    <a:pt x="1760191" y="101302"/>
                    <a:pt x="1760191" y="98485"/>
                    <a:pt x="1760191" y="98485"/>
                  </a:cubicBezTo>
                  <a:cubicBezTo>
                    <a:pt x="1754571" y="75984"/>
                    <a:pt x="1737697" y="59120"/>
                    <a:pt x="1715202" y="53495"/>
                  </a:cubicBezTo>
                  <a:cubicBezTo>
                    <a:pt x="1712392" y="53495"/>
                    <a:pt x="1712392" y="50687"/>
                    <a:pt x="1712392" y="50687"/>
                  </a:cubicBezTo>
                  <a:cubicBezTo>
                    <a:pt x="1712392" y="47873"/>
                    <a:pt x="1715202" y="47873"/>
                    <a:pt x="1715202" y="47873"/>
                  </a:cubicBezTo>
                  <a:cubicBezTo>
                    <a:pt x="1737697" y="42250"/>
                    <a:pt x="1754571" y="25371"/>
                    <a:pt x="1763004" y="58"/>
                  </a:cubicBezTo>
                  <a:close/>
                  <a:moveTo>
                    <a:pt x="1608353" y="58"/>
                  </a:moveTo>
                  <a:cubicBezTo>
                    <a:pt x="1613977" y="25371"/>
                    <a:pt x="1633658" y="42250"/>
                    <a:pt x="1656156" y="47873"/>
                  </a:cubicBezTo>
                  <a:cubicBezTo>
                    <a:pt x="1658966" y="47873"/>
                    <a:pt x="1658966" y="50687"/>
                    <a:pt x="1658966" y="50687"/>
                  </a:cubicBezTo>
                  <a:cubicBezTo>
                    <a:pt x="1658966" y="53495"/>
                    <a:pt x="1656156" y="53495"/>
                    <a:pt x="1656156" y="53495"/>
                  </a:cubicBezTo>
                  <a:cubicBezTo>
                    <a:pt x="1633658" y="59120"/>
                    <a:pt x="1616787" y="75984"/>
                    <a:pt x="1611164" y="98485"/>
                  </a:cubicBezTo>
                  <a:cubicBezTo>
                    <a:pt x="1611164" y="101302"/>
                    <a:pt x="1608353" y="101302"/>
                    <a:pt x="1608353" y="101302"/>
                  </a:cubicBezTo>
                  <a:cubicBezTo>
                    <a:pt x="1605540" y="101302"/>
                    <a:pt x="1605540" y="98485"/>
                    <a:pt x="1605540" y="98485"/>
                  </a:cubicBezTo>
                  <a:cubicBezTo>
                    <a:pt x="1599920" y="75984"/>
                    <a:pt x="1583046" y="59120"/>
                    <a:pt x="1560551" y="53495"/>
                  </a:cubicBezTo>
                  <a:cubicBezTo>
                    <a:pt x="1557741" y="53495"/>
                    <a:pt x="1557741" y="50687"/>
                    <a:pt x="1557741" y="50687"/>
                  </a:cubicBezTo>
                  <a:cubicBezTo>
                    <a:pt x="1557741" y="47873"/>
                    <a:pt x="1560551" y="47873"/>
                    <a:pt x="1560551" y="47873"/>
                  </a:cubicBezTo>
                  <a:cubicBezTo>
                    <a:pt x="1583046" y="42250"/>
                    <a:pt x="1599920" y="25371"/>
                    <a:pt x="1608353" y="58"/>
                  </a:cubicBezTo>
                  <a:close/>
                  <a:moveTo>
                    <a:pt x="1450892" y="58"/>
                  </a:moveTo>
                  <a:cubicBezTo>
                    <a:pt x="1459326" y="25371"/>
                    <a:pt x="1476197" y="42251"/>
                    <a:pt x="1498695" y="47873"/>
                  </a:cubicBezTo>
                  <a:cubicBezTo>
                    <a:pt x="1501505" y="47873"/>
                    <a:pt x="1501505" y="50687"/>
                    <a:pt x="1501505" y="50687"/>
                  </a:cubicBezTo>
                  <a:cubicBezTo>
                    <a:pt x="1501505" y="53495"/>
                    <a:pt x="1498695" y="53495"/>
                    <a:pt x="1498695" y="53495"/>
                  </a:cubicBezTo>
                  <a:cubicBezTo>
                    <a:pt x="1476197" y="59120"/>
                    <a:pt x="1459326" y="75984"/>
                    <a:pt x="1453706" y="98485"/>
                  </a:cubicBezTo>
                  <a:cubicBezTo>
                    <a:pt x="1453706" y="101302"/>
                    <a:pt x="1450892" y="101302"/>
                    <a:pt x="1450892" y="101302"/>
                  </a:cubicBezTo>
                  <a:cubicBezTo>
                    <a:pt x="1448079" y="101302"/>
                    <a:pt x="1448079" y="98485"/>
                    <a:pt x="1448079" y="98485"/>
                  </a:cubicBezTo>
                  <a:cubicBezTo>
                    <a:pt x="1442458" y="75984"/>
                    <a:pt x="1425587" y="59120"/>
                    <a:pt x="1403090" y="53495"/>
                  </a:cubicBezTo>
                  <a:cubicBezTo>
                    <a:pt x="1400280" y="53495"/>
                    <a:pt x="1400280" y="50687"/>
                    <a:pt x="1400280" y="50687"/>
                  </a:cubicBezTo>
                  <a:cubicBezTo>
                    <a:pt x="1400280" y="47873"/>
                    <a:pt x="1403090" y="47873"/>
                    <a:pt x="1403090" y="47873"/>
                  </a:cubicBezTo>
                  <a:cubicBezTo>
                    <a:pt x="1425587" y="42251"/>
                    <a:pt x="1442458" y="25371"/>
                    <a:pt x="1450892" y="58"/>
                  </a:cubicBezTo>
                  <a:close/>
                  <a:moveTo>
                    <a:pt x="1296244" y="58"/>
                  </a:moveTo>
                  <a:cubicBezTo>
                    <a:pt x="1304678" y="25371"/>
                    <a:pt x="1321549" y="42251"/>
                    <a:pt x="1344046" y="47873"/>
                  </a:cubicBezTo>
                  <a:cubicBezTo>
                    <a:pt x="1346857" y="47873"/>
                    <a:pt x="1346857" y="50688"/>
                    <a:pt x="1346857" y="50688"/>
                  </a:cubicBezTo>
                  <a:cubicBezTo>
                    <a:pt x="1346857" y="53495"/>
                    <a:pt x="1344046" y="53495"/>
                    <a:pt x="1344046" y="53495"/>
                  </a:cubicBezTo>
                  <a:cubicBezTo>
                    <a:pt x="1321549" y="59120"/>
                    <a:pt x="1304678" y="75984"/>
                    <a:pt x="1299058" y="98485"/>
                  </a:cubicBezTo>
                  <a:cubicBezTo>
                    <a:pt x="1299058" y="101302"/>
                    <a:pt x="1296244" y="101302"/>
                    <a:pt x="1296244" y="101302"/>
                  </a:cubicBezTo>
                  <a:cubicBezTo>
                    <a:pt x="1293431" y="101302"/>
                    <a:pt x="1293431" y="98485"/>
                    <a:pt x="1293431" y="98485"/>
                  </a:cubicBezTo>
                  <a:cubicBezTo>
                    <a:pt x="1287810" y="75984"/>
                    <a:pt x="1270939" y="59120"/>
                    <a:pt x="1248442" y="53495"/>
                  </a:cubicBezTo>
                  <a:cubicBezTo>
                    <a:pt x="1245632" y="53495"/>
                    <a:pt x="1245632" y="50688"/>
                    <a:pt x="1245632" y="50688"/>
                  </a:cubicBezTo>
                  <a:cubicBezTo>
                    <a:pt x="1245632" y="47873"/>
                    <a:pt x="1248442" y="47873"/>
                    <a:pt x="1248442" y="47873"/>
                  </a:cubicBezTo>
                  <a:cubicBezTo>
                    <a:pt x="1270939" y="42251"/>
                    <a:pt x="1287810" y="25371"/>
                    <a:pt x="1296244" y="58"/>
                  </a:cubicBezTo>
                  <a:close/>
                  <a:moveTo>
                    <a:pt x="4096805" y="57"/>
                  </a:moveTo>
                  <a:cubicBezTo>
                    <a:pt x="4105239" y="25369"/>
                    <a:pt x="4122110" y="42249"/>
                    <a:pt x="4144608" y="47871"/>
                  </a:cubicBezTo>
                  <a:cubicBezTo>
                    <a:pt x="4147418" y="47871"/>
                    <a:pt x="4147418" y="50686"/>
                    <a:pt x="4147418" y="50686"/>
                  </a:cubicBezTo>
                  <a:cubicBezTo>
                    <a:pt x="4147418" y="53495"/>
                    <a:pt x="4144608" y="53495"/>
                    <a:pt x="4144608" y="53495"/>
                  </a:cubicBezTo>
                  <a:cubicBezTo>
                    <a:pt x="4122110" y="59118"/>
                    <a:pt x="4105239" y="75984"/>
                    <a:pt x="4099616" y="98482"/>
                  </a:cubicBezTo>
                  <a:cubicBezTo>
                    <a:pt x="4099616" y="101301"/>
                    <a:pt x="4096805" y="101301"/>
                    <a:pt x="4096805" y="101301"/>
                  </a:cubicBezTo>
                  <a:cubicBezTo>
                    <a:pt x="4093992" y="101301"/>
                    <a:pt x="4093992" y="98482"/>
                    <a:pt x="4093992" y="98482"/>
                  </a:cubicBezTo>
                  <a:cubicBezTo>
                    <a:pt x="4088372" y="75984"/>
                    <a:pt x="4071498" y="59118"/>
                    <a:pt x="4049003" y="53495"/>
                  </a:cubicBezTo>
                  <a:cubicBezTo>
                    <a:pt x="4046193" y="53495"/>
                    <a:pt x="4046193" y="50686"/>
                    <a:pt x="4046193" y="50686"/>
                  </a:cubicBezTo>
                  <a:cubicBezTo>
                    <a:pt x="4046193" y="47871"/>
                    <a:pt x="4049003" y="47871"/>
                    <a:pt x="4049003" y="47871"/>
                  </a:cubicBezTo>
                  <a:cubicBezTo>
                    <a:pt x="4071498" y="42249"/>
                    <a:pt x="4088372" y="25369"/>
                    <a:pt x="4096805" y="57"/>
                  </a:cubicBezTo>
                  <a:close/>
                  <a:moveTo>
                    <a:pt x="3939345" y="57"/>
                  </a:moveTo>
                  <a:cubicBezTo>
                    <a:pt x="3947781" y="25369"/>
                    <a:pt x="3964649" y="42249"/>
                    <a:pt x="3987147" y="47872"/>
                  </a:cubicBezTo>
                  <a:cubicBezTo>
                    <a:pt x="3989957" y="47872"/>
                    <a:pt x="3989957" y="50686"/>
                    <a:pt x="3989957" y="50686"/>
                  </a:cubicBezTo>
                  <a:cubicBezTo>
                    <a:pt x="3989957" y="53495"/>
                    <a:pt x="3987147" y="53495"/>
                    <a:pt x="3987147" y="53495"/>
                  </a:cubicBezTo>
                  <a:cubicBezTo>
                    <a:pt x="3964649" y="59118"/>
                    <a:pt x="3947781" y="75984"/>
                    <a:pt x="3942155" y="98482"/>
                  </a:cubicBezTo>
                  <a:cubicBezTo>
                    <a:pt x="3942155" y="101301"/>
                    <a:pt x="3939345" y="101301"/>
                    <a:pt x="3939345" y="101301"/>
                  </a:cubicBezTo>
                  <a:cubicBezTo>
                    <a:pt x="3936531" y="101301"/>
                    <a:pt x="3936531" y="98482"/>
                    <a:pt x="3936531" y="98482"/>
                  </a:cubicBezTo>
                  <a:cubicBezTo>
                    <a:pt x="3930911" y="75984"/>
                    <a:pt x="3914037" y="59118"/>
                    <a:pt x="3891545" y="53495"/>
                  </a:cubicBezTo>
                  <a:cubicBezTo>
                    <a:pt x="3888732" y="53495"/>
                    <a:pt x="3888732" y="50686"/>
                    <a:pt x="3888732" y="50686"/>
                  </a:cubicBezTo>
                  <a:cubicBezTo>
                    <a:pt x="3888732" y="47872"/>
                    <a:pt x="3891545" y="47872"/>
                    <a:pt x="3891545" y="47872"/>
                  </a:cubicBezTo>
                  <a:cubicBezTo>
                    <a:pt x="3914037" y="42249"/>
                    <a:pt x="3930911" y="25369"/>
                    <a:pt x="3939345" y="57"/>
                  </a:cubicBezTo>
                  <a:close/>
                  <a:moveTo>
                    <a:pt x="3784693" y="57"/>
                  </a:moveTo>
                  <a:cubicBezTo>
                    <a:pt x="3793130" y="25369"/>
                    <a:pt x="3809998" y="42249"/>
                    <a:pt x="3832496" y="47872"/>
                  </a:cubicBezTo>
                  <a:cubicBezTo>
                    <a:pt x="3835306" y="47872"/>
                    <a:pt x="3835306" y="50686"/>
                    <a:pt x="3835306" y="50686"/>
                  </a:cubicBezTo>
                  <a:cubicBezTo>
                    <a:pt x="3835306" y="53495"/>
                    <a:pt x="3832496" y="53495"/>
                    <a:pt x="3832496" y="53495"/>
                  </a:cubicBezTo>
                  <a:cubicBezTo>
                    <a:pt x="3809998" y="59118"/>
                    <a:pt x="3793130" y="75984"/>
                    <a:pt x="3787504" y="98482"/>
                  </a:cubicBezTo>
                  <a:cubicBezTo>
                    <a:pt x="3787504" y="101301"/>
                    <a:pt x="3784693" y="101301"/>
                    <a:pt x="3784693" y="101301"/>
                  </a:cubicBezTo>
                  <a:cubicBezTo>
                    <a:pt x="3781880" y="101301"/>
                    <a:pt x="3781880" y="98482"/>
                    <a:pt x="3781880" y="98482"/>
                  </a:cubicBezTo>
                  <a:cubicBezTo>
                    <a:pt x="3776260" y="75984"/>
                    <a:pt x="3759386" y="59118"/>
                    <a:pt x="3736894" y="53495"/>
                  </a:cubicBezTo>
                  <a:cubicBezTo>
                    <a:pt x="3734081" y="53495"/>
                    <a:pt x="3734081" y="50686"/>
                    <a:pt x="3734081" y="50686"/>
                  </a:cubicBezTo>
                  <a:cubicBezTo>
                    <a:pt x="3734081" y="47872"/>
                    <a:pt x="3736894" y="47872"/>
                    <a:pt x="3736894" y="47872"/>
                  </a:cubicBezTo>
                  <a:cubicBezTo>
                    <a:pt x="3759386" y="42249"/>
                    <a:pt x="3776260" y="25369"/>
                    <a:pt x="3784693" y="57"/>
                  </a:cubicBezTo>
                  <a:close/>
                  <a:moveTo>
                    <a:pt x="3630045" y="57"/>
                  </a:moveTo>
                  <a:cubicBezTo>
                    <a:pt x="3638482" y="25369"/>
                    <a:pt x="3655350" y="42249"/>
                    <a:pt x="3677848" y="47872"/>
                  </a:cubicBezTo>
                  <a:cubicBezTo>
                    <a:pt x="3680658" y="47872"/>
                    <a:pt x="3680658" y="50686"/>
                    <a:pt x="3680658" y="50686"/>
                  </a:cubicBezTo>
                  <a:cubicBezTo>
                    <a:pt x="3680658" y="53495"/>
                    <a:pt x="3677848" y="53495"/>
                    <a:pt x="3677848" y="53495"/>
                  </a:cubicBezTo>
                  <a:cubicBezTo>
                    <a:pt x="3655350" y="59118"/>
                    <a:pt x="3638482" y="75984"/>
                    <a:pt x="3632856" y="98482"/>
                  </a:cubicBezTo>
                  <a:cubicBezTo>
                    <a:pt x="3632856" y="101301"/>
                    <a:pt x="3630045" y="101301"/>
                    <a:pt x="3630045" y="101301"/>
                  </a:cubicBezTo>
                  <a:cubicBezTo>
                    <a:pt x="3627232" y="101301"/>
                    <a:pt x="3627232" y="98482"/>
                    <a:pt x="3627232" y="98482"/>
                  </a:cubicBezTo>
                  <a:cubicBezTo>
                    <a:pt x="3621612" y="75984"/>
                    <a:pt x="3604738" y="59118"/>
                    <a:pt x="3582246" y="53495"/>
                  </a:cubicBezTo>
                  <a:cubicBezTo>
                    <a:pt x="3579433" y="53495"/>
                    <a:pt x="3579433" y="50686"/>
                    <a:pt x="3579433" y="50686"/>
                  </a:cubicBezTo>
                  <a:cubicBezTo>
                    <a:pt x="3579433" y="47872"/>
                    <a:pt x="3582246" y="47872"/>
                    <a:pt x="3582246" y="47872"/>
                  </a:cubicBezTo>
                  <a:cubicBezTo>
                    <a:pt x="3604738" y="42249"/>
                    <a:pt x="3621612" y="25369"/>
                    <a:pt x="3630045" y="57"/>
                  </a:cubicBezTo>
                  <a:close/>
                  <a:moveTo>
                    <a:pt x="3472581" y="57"/>
                  </a:moveTo>
                  <a:cubicBezTo>
                    <a:pt x="3481018" y="25369"/>
                    <a:pt x="3500700" y="42249"/>
                    <a:pt x="3520384" y="47872"/>
                  </a:cubicBezTo>
                  <a:cubicBezTo>
                    <a:pt x="3523194" y="47872"/>
                    <a:pt x="3523194" y="50686"/>
                    <a:pt x="3523194" y="50686"/>
                  </a:cubicBezTo>
                  <a:cubicBezTo>
                    <a:pt x="3523194" y="53495"/>
                    <a:pt x="3520384" y="53495"/>
                    <a:pt x="3520384" y="53495"/>
                  </a:cubicBezTo>
                  <a:cubicBezTo>
                    <a:pt x="3497889" y="59118"/>
                    <a:pt x="3481018" y="75984"/>
                    <a:pt x="3475395" y="98482"/>
                  </a:cubicBezTo>
                  <a:cubicBezTo>
                    <a:pt x="3475395" y="101301"/>
                    <a:pt x="3472581" y="101301"/>
                    <a:pt x="3472581" y="101301"/>
                  </a:cubicBezTo>
                  <a:cubicBezTo>
                    <a:pt x="3469771" y="101301"/>
                    <a:pt x="3469771" y="98482"/>
                    <a:pt x="3469771" y="98482"/>
                  </a:cubicBezTo>
                  <a:cubicBezTo>
                    <a:pt x="3464148" y="75984"/>
                    <a:pt x="3447277" y="59118"/>
                    <a:pt x="3424782" y="53495"/>
                  </a:cubicBezTo>
                  <a:cubicBezTo>
                    <a:pt x="3421969" y="53495"/>
                    <a:pt x="3421969" y="50686"/>
                    <a:pt x="3421969" y="50686"/>
                  </a:cubicBezTo>
                  <a:cubicBezTo>
                    <a:pt x="3421969" y="47872"/>
                    <a:pt x="3424782" y="47872"/>
                    <a:pt x="3424782" y="47872"/>
                  </a:cubicBezTo>
                  <a:cubicBezTo>
                    <a:pt x="3447277" y="42249"/>
                    <a:pt x="3464148" y="25369"/>
                    <a:pt x="3472581" y="57"/>
                  </a:cubicBezTo>
                  <a:close/>
                  <a:moveTo>
                    <a:pt x="3317933" y="57"/>
                  </a:moveTo>
                  <a:cubicBezTo>
                    <a:pt x="3326370" y="25370"/>
                    <a:pt x="3343241" y="42250"/>
                    <a:pt x="3365736" y="47872"/>
                  </a:cubicBezTo>
                  <a:cubicBezTo>
                    <a:pt x="3368546" y="47872"/>
                    <a:pt x="3368546" y="50686"/>
                    <a:pt x="3368546" y="50686"/>
                  </a:cubicBezTo>
                  <a:cubicBezTo>
                    <a:pt x="3368546" y="53495"/>
                    <a:pt x="3365736" y="53495"/>
                    <a:pt x="3365736" y="53495"/>
                  </a:cubicBezTo>
                  <a:cubicBezTo>
                    <a:pt x="3343241" y="59118"/>
                    <a:pt x="3326370" y="75984"/>
                    <a:pt x="3320747" y="98482"/>
                  </a:cubicBezTo>
                  <a:cubicBezTo>
                    <a:pt x="3320747" y="101301"/>
                    <a:pt x="3317933" y="101301"/>
                    <a:pt x="3317933" y="101301"/>
                  </a:cubicBezTo>
                  <a:cubicBezTo>
                    <a:pt x="3315123" y="101301"/>
                    <a:pt x="3315123" y="98482"/>
                    <a:pt x="3315123" y="98482"/>
                  </a:cubicBezTo>
                  <a:cubicBezTo>
                    <a:pt x="3309500" y="75984"/>
                    <a:pt x="3292629" y="59118"/>
                    <a:pt x="3270134" y="53495"/>
                  </a:cubicBezTo>
                  <a:cubicBezTo>
                    <a:pt x="3267321" y="53495"/>
                    <a:pt x="3267321" y="50686"/>
                    <a:pt x="3267321" y="50686"/>
                  </a:cubicBezTo>
                  <a:cubicBezTo>
                    <a:pt x="3267321" y="47872"/>
                    <a:pt x="3270134" y="47872"/>
                    <a:pt x="3270134" y="47872"/>
                  </a:cubicBezTo>
                  <a:cubicBezTo>
                    <a:pt x="3292629" y="42250"/>
                    <a:pt x="3309500" y="25370"/>
                    <a:pt x="3317933" y="57"/>
                  </a:cubicBezTo>
                  <a:close/>
                  <a:moveTo>
                    <a:pt x="3163283" y="57"/>
                  </a:moveTo>
                  <a:cubicBezTo>
                    <a:pt x="3171719" y="25370"/>
                    <a:pt x="3188590" y="42250"/>
                    <a:pt x="3211085" y="47873"/>
                  </a:cubicBezTo>
                  <a:cubicBezTo>
                    <a:pt x="3213895" y="47873"/>
                    <a:pt x="3213895" y="50686"/>
                    <a:pt x="3213895" y="50686"/>
                  </a:cubicBezTo>
                  <a:cubicBezTo>
                    <a:pt x="3213895" y="53495"/>
                    <a:pt x="3211085" y="53495"/>
                    <a:pt x="3211085" y="53495"/>
                  </a:cubicBezTo>
                  <a:cubicBezTo>
                    <a:pt x="3188590" y="59118"/>
                    <a:pt x="3171719" y="75984"/>
                    <a:pt x="3166096" y="98483"/>
                  </a:cubicBezTo>
                  <a:cubicBezTo>
                    <a:pt x="3166096" y="101301"/>
                    <a:pt x="3163283" y="101301"/>
                    <a:pt x="3163283" y="101301"/>
                  </a:cubicBezTo>
                  <a:cubicBezTo>
                    <a:pt x="3160472" y="101301"/>
                    <a:pt x="3160472" y="98483"/>
                    <a:pt x="3160472" y="98483"/>
                  </a:cubicBezTo>
                  <a:cubicBezTo>
                    <a:pt x="3154849" y="75984"/>
                    <a:pt x="3137978" y="59118"/>
                    <a:pt x="3115483" y="53495"/>
                  </a:cubicBezTo>
                  <a:cubicBezTo>
                    <a:pt x="3112670" y="53495"/>
                    <a:pt x="3112670" y="50686"/>
                    <a:pt x="3112670" y="50686"/>
                  </a:cubicBezTo>
                  <a:cubicBezTo>
                    <a:pt x="3112670" y="47873"/>
                    <a:pt x="3115483" y="47873"/>
                    <a:pt x="3115483" y="47873"/>
                  </a:cubicBezTo>
                  <a:cubicBezTo>
                    <a:pt x="3137978" y="42250"/>
                    <a:pt x="3154849" y="25370"/>
                    <a:pt x="3163283" y="57"/>
                  </a:cubicBezTo>
                  <a:close/>
                  <a:moveTo>
                    <a:pt x="4406104" y="56"/>
                  </a:moveTo>
                  <a:cubicBezTo>
                    <a:pt x="4414538" y="25369"/>
                    <a:pt x="4431409" y="42249"/>
                    <a:pt x="4453907" y="47871"/>
                  </a:cubicBezTo>
                  <a:cubicBezTo>
                    <a:pt x="4456717" y="47871"/>
                    <a:pt x="4456717" y="50686"/>
                    <a:pt x="4456717" y="50686"/>
                  </a:cubicBezTo>
                  <a:cubicBezTo>
                    <a:pt x="4456717" y="53495"/>
                    <a:pt x="4453907" y="53495"/>
                    <a:pt x="4453907" y="53495"/>
                  </a:cubicBezTo>
                  <a:cubicBezTo>
                    <a:pt x="4431409" y="59118"/>
                    <a:pt x="4414538" y="75984"/>
                    <a:pt x="4408915" y="98482"/>
                  </a:cubicBezTo>
                  <a:cubicBezTo>
                    <a:pt x="4408915" y="101301"/>
                    <a:pt x="4406104" y="101301"/>
                    <a:pt x="4406104" y="101301"/>
                  </a:cubicBezTo>
                  <a:cubicBezTo>
                    <a:pt x="4403291" y="101301"/>
                    <a:pt x="4403291" y="98482"/>
                    <a:pt x="4403291" y="98482"/>
                  </a:cubicBezTo>
                  <a:cubicBezTo>
                    <a:pt x="4397671" y="75984"/>
                    <a:pt x="4380797" y="59118"/>
                    <a:pt x="4358302" y="53495"/>
                  </a:cubicBezTo>
                  <a:cubicBezTo>
                    <a:pt x="4355492" y="53495"/>
                    <a:pt x="4355492" y="50686"/>
                    <a:pt x="4355492" y="50686"/>
                  </a:cubicBezTo>
                  <a:cubicBezTo>
                    <a:pt x="4355492" y="47871"/>
                    <a:pt x="4358302" y="47871"/>
                    <a:pt x="4358302" y="47871"/>
                  </a:cubicBezTo>
                  <a:cubicBezTo>
                    <a:pt x="4380797" y="42249"/>
                    <a:pt x="4397671" y="25369"/>
                    <a:pt x="4406104" y="56"/>
                  </a:cubicBezTo>
                  <a:close/>
                  <a:moveTo>
                    <a:pt x="4251453" y="56"/>
                  </a:moveTo>
                  <a:cubicBezTo>
                    <a:pt x="4259887" y="25369"/>
                    <a:pt x="4276758" y="42249"/>
                    <a:pt x="4299256" y="47871"/>
                  </a:cubicBezTo>
                  <a:cubicBezTo>
                    <a:pt x="4302066" y="47871"/>
                    <a:pt x="4302066" y="50686"/>
                    <a:pt x="4302066" y="50686"/>
                  </a:cubicBezTo>
                  <a:cubicBezTo>
                    <a:pt x="4302066" y="53495"/>
                    <a:pt x="4299256" y="53495"/>
                    <a:pt x="4299256" y="53495"/>
                  </a:cubicBezTo>
                  <a:cubicBezTo>
                    <a:pt x="4276758" y="59118"/>
                    <a:pt x="4259887" y="75984"/>
                    <a:pt x="4254264" y="98482"/>
                  </a:cubicBezTo>
                  <a:cubicBezTo>
                    <a:pt x="4254264" y="101301"/>
                    <a:pt x="4251453" y="101301"/>
                    <a:pt x="4251453" y="101301"/>
                  </a:cubicBezTo>
                  <a:cubicBezTo>
                    <a:pt x="4248640" y="101301"/>
                    <a:pt x="4248640" y="98482"/>
                    <a:pt x="4248640" y="98482"/>
                  </a:cubicBezTo>
                  <a:cubicBezTo>
                    <a:pt x="4243020" y="75984"/>
                    <a:pt x="4226146" y="59118"/>
                    <a:pt x="4203651" y="53495"/>
                  </a:cubicBezTo>
                  <a:cubicBezTo>
                    <a:pt x="4200841" y="53495"/>
                    <a:pt x="4200841" y="50686"/>
                    <a:pt x="4200841" y="50686"/>
                  </a:cubicBezTo>
                  <a:cubicBezTo>
                    <a:pt x="4200841" y="47871"/>
                    <a:pt x="4203651" y="47871"/>
                    <a:pt x="4203651" y="47871"/>
                  </a:cubicBezTo>
                  <a:cubicBezTo>
                    <a:pt x="4226146" y="42249"/>
                    <a:pt x="4243020" y="25369"/>
                    <a:pt x="4251453" y="56"/>
                  </a:cubicBezTo>
                  <a:close/>
                  <a:moveTo>
                    <a:pt x="5030325" y="1"/>
                  </a:moveTo>
                  <a:cubicBezTo>
                    <a:pt x="5035949" y="25311"/>
                    <a:pt x="5055630" y="42189"/>
                    <a:pt x="5078128" y="47811"/>
                  </a:cubicBezTo>
                  <a:cubicBezTo>
                    <a:pt x="5080938" y="47811"/>
                    <a:pt x="5080938" y="50625"/>
                    <a:pt x="5080938" y="50625"/>
                  </a:cubicBezTo>
                  <a:cubicBezTo>
                    <a:pt x="5080938" y="53435"/>
                    <a:pt x="5078128" y="53435"/>
                    <a:pt x="5078128" y="53435"/>
                  </a:cubicBezTo>
                  <a:cubicBezTo>
                    <a:pt x="5055630" y="59058"/>
                    <a:pt x="5038759" y="75926"/>
                    <a:pt x="5033136" y="98424"/>
                  </a:cubicBezTo>
                  <a:cubicBezTo>
                    <a:pt x="5033136" y="101239"/>
                    <a:pt x="5030325" y="101239"/>
                    <a:pt x="5030325" y="101239"/>
                  </a:cubicBezTo>
                  <a:cubicBezTo>
                    <a:pt x="5027512" y="101239"/>
                    <a:pt x="5027512" y="98424"/>
                    <a:pt x="5027512" y="98424"/>
                  </a:cubicBezTo>
                  <a:cubicBezTo>
                    <a:pt x="5021892" y="75926"/>
                    <a:pt x="5005018" y="59058"/>
                    <a:pt x="4982523" y="53435"/>
                  </a:cubicBezTo>
                  <a:cubicBezTo>
                    <a:pt x="4979713" y="53435"/>
                    <a:pt x="4979713" y="50625"/>
                    <a:pt x="4979713" y="50625"/>
                  </a:cubicBezTo>
                  <a:cubicBezTo>
                    <a:pt x="4979713" y="47811"/>
                    <a:pt x="4982523" y="47811"/>
                    <a:pt x="4982523" y="47811"/>
                  </a:cubicBezTo>
                  <a:cubicBezTo>
                    <a:pt x="5005018" y="42189"/>
                    <a:pt x="5021892" y="25311"/>
                    <a:pt x="5030325" y="1"/>
                  </a:cubicBezTo>
                  <a:close/>
                  <a:moveTo>
                    <a:pt x="4872861" y="1"/>
                  </a:moveTo>
                  <a:cubicBezTo>
                    <a:pt x="4881298" y="25312"/>
                    <a:pt x="4898166" y="42189"/>
                    <a:pt x="4920664" y="47811"/>
                  </a:cubicBezTo>
                  <a:cubicBezTo>
                    <a:pt x="4923474" y="47811"/>
                    <a:pt x="4923474" y="50625"/>
                    <a:pt x="4923474" y="50625"/>
                  </a:cubicBezTo>
                  <a:cubicBezTo>
                    <a:pt x="4923474" y="53435"/>
                    <a:pt x="4920664" y="53435"/>
                    <a:pt x="4920664" y="53435"/>
                  </a:cubicBezTo>
                  <a:cubicBezTo>
                    <a:pt x="4898166" y="59058"/>
                    <a:pt x="4881298" y="75926"/>
                    <a:pt x="4875675" y="98424"/>
                  </a:cubicBezTo>
                  <a:cubicBezTo>
                    <a:pt x="4875675" y="101239"/>
                    <a:pt x="4872861" y="101239"/>
                    <a:pt x="4872861" y="101239"/>
                  </a:cubicBezTo>
                  <a:cubicBezTo>
                    <a:pt x="4870048" y="101239"/>
                    <a:pt x="4870048" y="98424"/>
                    <a:pt x="4870048" y="98424"/>
                  </a:cubicBezTo>
                  <a:cubicBezTo>
                    <a:pt x="4864428" y="75926"/>
                    <a:pt x="4847557" y="59058"/>
                    <a:pt x="4825062" y="53435"/>
                  </a:cubicBezTo>
                  <a:cubicBezTo>
                    <a:pt x="4822249" y="53435"/>
                    <a:pt x="4822249" y="50625"/>
                    <a:pt x="4822249" y="50625"/>
                  </a:cubicBezTo>
                  <a:cubicBezTo>
                    <a:pt x="4822249" y="47811"/>
                    <a:pt x="4825062" y="47811"/>
                    <a:pt x="4825062" y="47811"/>
                  </a:cubicBezTo>
                  <a:cubicBezTo>
                    <a:pt x="4847557" y="42189"/>
                    <a:pt x="4864428" y="25312"/>
                    <a:pt x="4872861" y="1"/>
                  </a:cubicBezTo>
                  <a:close/>
                  <a:moveTo>
                    <a:pt x="4718213" y="1"/>
                  </a:moveTo>
                  <a:cubicBezTo>
                    <a:pt x="4726650" y="25312"/>
                    <a:pt x="4743518" y="42189"/>
                    <a:pt x="4766016" y="47811"/>
                  </a:cubicBezTo>
                  <a:cubicBezTo>
                    <a:pt x="4768826" y="47811"/>
                    <a:pt x="4768826" y="50625"/>
                    <a:pt x="4768826" y="50625"/>
                  </a:cubicBezTo>
                  <a:cubicBezTo>
                    <a:pt x="4768826" y="53435"/>
                    <a:pt x="4766016" y="53435"/>
                    <a:pt x="4766016" y="53435"/>
                  </a:cubicBezTo>
                  <a:cubicBezTo>
                    <a:pt x="4743518" y="59058"/>
                    <a:pt x="4726650" y="75926"/>
                    <a:pt x="4721027" y="98424"/>
                  </a:cubicBezTo>
                  <a:cubicBezTo>
                    <a:pt x="4721027" y="101239"/>
                    <a:pt x="4718213" y="101239"/>
                    <a:pt x="4718213" y="101239"/>
                  </a:cubicBezTo>
                  <a:cubicBezTo>
                    <a:pt x="4715400" y="101239"/>
                    <a:pt x="4715400" y="98424"/>
                    <a:pt x="4715400" y="98424"/>
                  </a:cubicBezTo>
                  <a:cubicBezTo>
                    <a:pt x="4709780" y="75926"/>
                    <a:pt x="4692909" y="59058"/>
                    <a:pt x="4670414" y="53435"/>
                  </a:cubicBezTo>
                  <a:cubicBezTo>
                    <a:pt x="4667601" y="53435"/>
                    <a:pt x="4667601" y="50625"/>
                    <a:pt x="4667601" y="50625"/>
                  </a:cubicBezTo>
                  <a:cubicBezTo>
                    <a:pt x="4667601" y="47811"/>
                    <a:pt x="4670414" y="47811"/>
                    <a:pt x="4670414" y="47811"/>
                  </a:cubicBezTo>
                  <a:cubicBezTo>
                    <a:pt x="4692909" y="42189"/>
                    <a:pt x="4709780" y="25312"/>
                    <a:pt x="4718213" y="1"/>
                  </a:cubicBezTo>
                  <a:close/>
                  <a:moveTo>
                    <a:pt x="4563563" y="1"/>
                  </a:moveTo>
                  <a:cubicBezTo>
                    <a:pt x="4571999" y="25312"/>
                    <a:pt x="4588867" y="42190"/>
                    <a:pt x="4611365" y="47811"/>
                  </a:cubicBezTo>
                  <a:cubicBezTo>
                    <a:pt x="4614175" y="47811"/>
                    <a:pt x="4614175" y="50625"/>
                    <a:pt x="4614175" y="50625"/>
                  </a:cubicBezTo>
                  <a:cubicBezTo>
                    <a:pt x="4614175" y="53435"/>
                    <a:pt x="4611365" y="53435"/>
                    <a:pt x="4611365" y="53435"/>
                  </a:cubicBezTo>
                  <a:cubicBezTo>
                    <a:pt x="4588867" y="59058"/>
                    <a:pt x="4571999" y="75926"/>
                    <a:pt x="4566376" y="98424"/>
                  </a:cubicBezTo>
                  <a:cubicBezTo>
                    <a:pt x="4566376" y="101239"/>
                    <a:pt x="4563563" y="101239"/>
                    <a:pt x="4563563" y="101239"/>
                  </a:cubicBezTo>
                  <a:cubicBezTo>
                    <a:pt x="4560749" y="101239"/>
                    <a:pt x="4560749" y="98424"/>
                    <a:pt x="4560749" y="98424"/>
                  </a:cubicBezTo>
                  <a:cubicBezTo>
                    <a:pt x="4555129" y="75926"/>
                    <a:pt x="4538258" y="59058"/>
                    <a:pt x="4515763" y="53435"/>
                  </a:cubicBezTo>
                  <a:cubicBezTo>
                    <a:pt x="4512950" y="53435"/>
                    <a:pt x="4512950" y="50625"/>
                    <a:pt x="4512950" y="50625"/>
                  </a:cubicBezTo>
                  <a:cubicBezTo>
                    <a:pt x="4512950" y="47811"/>
                    <a:pt x="4515763" y="47811"/>
                    <a:pt x="4515763" y="47811"/>
                  </a:cubicBezTo>
                  <a:cubicBezTo>
                    <a:pt x="4538258" y="42190"/>
                    <a:pt x="4555129" y="25312"/>
                    <a:pt x="4563563" y="1"/>
                  </a:cubicBezTo>
                  <a:close/>
                  <a:moveTo>
                    <a:pt x="5184973" y="0"/>
                  </a:moveTo>
                  <a:cubicBezTo>
                    <a:pt x="5193410" y="25311"/>
                    <a:pt x="5210281" y="42189"/>
                    <a:pt x="5232776" y="47811"/>
                  </a:cubicBezTo>
                  <a:cubicBezTo>
                    <a:pt x="5235586" y="47811"/>
                    <a:pt x="5235586" y="50625"/>
                    <a:pt x="5235586" y="50625"/>
                  </a:cubicBezTo>
                  <a:cubicBezTo>
                    <a:pt x="5235586" y="53435"/>
                    <a:pt x="5232776" y="53435"/>
                    <a:pt x="5232776" y="53435"/>
                  </a:cubicBezTo>
                  <a:cubicBezTo>
                    <a:pt x="5210281" y="59058"/>
                    <a:pt x="5193410" y="75926"/>
                    <a:pt x="5187787" y="98424"/>
                  </a:cubicBezTo>
                  <a:cubicBezTo>
                    <a:pt x="5187787" y="101239"/>
                    <a:pt x="5184973" y="101239"/>
                    <a:pt x="5184973" y="101239"/>
                  </a:cubicBezTo>
                  <a:cubicBezTo>
                    <a:pt x="5182163" y="101239"/>
                    <a:pt x="5182163" y="98424"/>
                    <a:pt x="5182163" y="98424"/>
                  </a:cubicBezTo>
                  <a:cubicBezTo>
                    <a:pt x="5176540" y="75926"/>
                    <a:pt x="5159669" y="59058"/>
                    <a:pt x="5137174" y="53435"/>
                  </a:cubicBezTo>
                  <a:cubicBezTo>
                    <a:pt x="5134361" y="53435"/>
                    <a:pt x="5134361" y="50625"/>
                    <a:pt x="5134361" y="50625"/>
                  </a:cubicBezTo>
                  <a:cubicBezTo>
                    <a:pt x="5134361" y="47811"/>
                    <a:pt x="5137174" y="47811"/>
                    <a:pt x="5137174" y="47811"/>
                  </a:cubicBezTo>
                  <a:cubicBezTo>
                    <a:pt x="5159669" y="42189"/>
                    <a:pt x="5176540" y="25311"/>
                    <a:pt x="5184973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5000"/>
                  </a:schemeClr>
                </a:gs>
                <a:gs pos="8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D270C9A5-8E77-4089-89D6-50D73A60B30B}"/>
              </a:ext>
            </a:extLst>
          </p:cNvPr>
          <p:cNvSpPr/>
          <p:nvPr/>
        </p:nvSpPr>
        <p:spPr>
          <a:xfrm>
            <a:off x="-2" y="0"/>
            <a:ext cx="12192001" cy="3423828"/>
          </a:xfrm>
          <a:prstGeom prst="rect">
            <a:avLst/>
          </a:prstGeom>
          <a:blipFill>
            <a:blip r:embed="rId3"/>
            <a:srcRect/>
            <a:stretch>
              <a:fillRect t="-24141" b="-76161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ira Sans"/>
              <a:ea typeface="+mn-ea"/>
              <a:cs typeface="+mn-cs"/>
            </a:endParaRP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955B65BB-B865-4664-BC5B-3A4C6A127C7C}"/>
              </a:ext>
            </a:extLst>
          </p:cNvPr>
          <p:cNvSpPr txBox="1"/>
          <p:nvPr/>
        </p:nvSpPr>
        <p:spPr>
          <a:xfrm>
            <a:off x="407988" y="981007"/>
            <a:ext cx="2428549" cy="798167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CARDIAC CARE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42A72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rPr>
              <a:t>SOLUTIONS</a:t>
            </a:r>
          </a:p>
        </p:txBody>
      </p:sp>
      <p:grpSp>
        <p:nvGrpSpPr>
          <p:cNvPr id="36" name="Groupe 35">
            <a:extLst>
              <a:ext uri="{FF2B5EF4-FFF2-40B4-BE49-F238E27FC236}">
                <a16:creationId xmlns:a16="http://schemas.microsoft.com/office/drawing/2014/main" id="{581A477F-5FF7-4C24-B514-BAB025C63093}"/>
              </a:ext>
            </a:extLst>
          </p:cNvPr>
          <p:cNvGrpSpPr/>
          <p:nvPr/>
        </p:nvGrpSpPr>
        <p:grpSpPr>
          <a:xfrm>
            <a:off x="3858426" y="4349313"/>
            <a:ext cx="330066" cy="330062"/>
            <a:chOff x="5371860" y="3797498"/>
            <a:chExt cx="330066" cy="330062"/>
          </a:xfrm>
        </p:grpSpPr>
        <p:sp>
          <p:nvSpPr>
            <p:cNvPr id="37" name="Ellipse 36">
              <a:extLst>
                <a:ext uri="{FF2B5EF4-FFF2-40B4-BE49-F238E27FC236}">
                  <a16:creationId xmlns:a16="http://schemas.microsoft.com/office/drawing/2014/main" id="{E635207D-AF3A-43E0-BAC5-204F071D5606}"/>
                </a:ext>
              </a:extLst>
            </p:cNvPr>
            <p:cNvSpPr/>
            <p:nvPr/>
          </p:nvSpPr>
          <p:spPr>
            <a:xfrm>
              <a:off x="5371860" y="3797498"/>
              <a:ext cx="330066" cy="330062"/>
            </a:xfrm>
            <a:prstGeom prst="ellipse">
              <a:avLst/>
            </a:pr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pic>
          <p:nvPicPr>
            <p:cNvPr id="38" name="Graphique 37">
              <a:extLst>
                <a:ext uri="{FF2B5EF4-FFF2-40B4-BE49-F238E27FC236}">
                  <a16:creationId xmlns:a16="http://schemas.microsoft.com/office/drawing/2014/main" id="{407C841E-9534-4C41-807B-3540412D46F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6200000">
              <a:off x="5471775" y="3897411"/>
              <a:ext cx="130237" cy="130237"/>
            </a:xfrm>
            <a:prstGeom prst="rect">
              <a:avLst/>
            </a:prstGeom>
          </p:spPr>
        </p:pic>
      </p:grpSp>
      <p:grpSp>
        <p:nvGrpSpPr>
          <p:cNvPr id="39" name="Groupe 38">
            <a:extLst>
              <a:ext uri="{FF2B5EF4-FFF2-40B4-BE49-F238E27FC236}">
                <a16:creationId xmlns:a16="http://schemas.microsoft.com/office/drawing/2014/main" id="{409F1BE0-E8FD-4075-8E92-A32B2D4EB949}"/>
              </a:ext>
            </a:extLst>
          </p:cNvPr>
          <p:cNvGrpSpPr/>
          <p:nvPr/>
        </p:nvGrpSpPr>
        <p:grpSpPr>
          <a:xfrm>
            <a:off x="7998744" y="4349313"/>
            <a:ext cx="330066" cy="330062"/>
            <a:chOff x="8598782" y="3797498"/>
            <a:chExt cx="330066" cy="330062"/>
          </a:xfrm>
        </p:grpSpPr>
        <p:sp>
          <p:nvSpPr>
            <p:cNvPr id="40" name="Ellipse 39">
              <a:extLst>
                <a:ext uri="{FF2B5EF4-FFF2-40B4-BE49-F238E27FC236}">
                  <a16:creationId xmlns:a16="http://schemas.microsoft.com/office/drawing/2014/main" id="{9E44FD3A-08C6-45F2-BF42-C6B6B59AD9D3}"/>
                </a:ext>
              </a:extLst>
            </p:cNvPr>
            <p:cNvSpPr/>
            <p:nvPr/>
          </p:nvSpPr>
          <p:spPr>
            <a:xfrm>
              <a:off x="8598782" y="3797498"/>
              <a:ext cx="330066" cy="330062"/>
            </a:xfrm>
            <a:prstGeom prst="ellipse">
              <a:avLst/>
            </a:pr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"/>
                <a:ea typeface="+mn-ea"/>
                <a:cs typeface="+mn-cs"/>
              </a:endParaRPr>
            </a:p>
          </p:txBody>
        </p:sp>
        <p:pic>
          <p:nvPicPr>
            <p:cNvPr id="41" name="Graphique 40">
              <a:extLst>
                <a:ext uri="{FF2B5EF4-FFF2-40B4-BE49-F238E27FC236}">
                  <a16:creationId xmlns:a16="http://schemas.microsoft.com/office/drawing/2014/main" id="{1894ED8B-2166-4AFC-8CE6-3B8491EE3AE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6200000">
              <a:off x="8698696" y="3896498"/>
              <a:ext cx="130237" cy="130237"/>
            </a:xfrm>
            <a:prstGeom prst="rect">
              <a:avLst/>
            </a:prstGeom>
          </p:spPr>
        </p:pic>
      </p:grpSp>
      <p:grpSp>
        <p:nvGrpSpPr>
          <p:cNvPr id="3" name="Groupe 2">
            <a:extLst>
              <a:ext uri="{FF2B5EF4-FFF2-40B4-BE49-F238E27FC236}">
                <a16:creationId xmlns:a16="http://schemas.microsoft.com/office/drawing/2014/main" id="{25FECD7F-880F-41E7-BFC6-2A74EFF64F8F}"/>
              </a:ext>
            </a:extLst>
          </p:cNvPr>
          <p:cNvGrpSpPr/>
          <p:nvPr/>
        </p:nvGrpSpPr>
        <p:grpSpPr>
          <a:xfrm>
            <a:off x="413557" y="2571272"/>
            <a:ext cx="3178296" cy="3886144"/>
            <a:chOff x="407988" y="2573558"/>
            <a:chExt cx="3178296" cy="3886144"/>
          </a:xfrm>
        </p:grpSpPr>
        <p:sp>
          <p:nvSpPr>
            <p:cNvPr id="18" name="Rectangle : coins arrondis 17">
              <a:extLst>
                <a:ext uri="{FF2B5EF4-FFF2-40B4-BE49-F238E27FC236}">
                  <a16:creationId xmlns:a16="http://schemas.microsoft.com/office/drawing/2014/main" id="{580DBFBD-9DB3-4DDA-8001-C386C35BDA02}"/>
                </a:ext>
              </a:extLst>
            </p:cNvPr>
            <p:cNvSpPr/>
            <p:nvPr/>
          </p:nvSpPr>
          <p:spPr>
            <a:xfrm>
              <a:off x="407988" y="2775181"/>
              <a:ext cx="3178296" cy="3684521"/>
            </a:xfrm>
            <a:prstGeom prst="roundRect">
              <a:avLst>
                <a:gd name="adj" fmla="val 5682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600" cap="none" spc="0" normalizeH="0" baseline="30000" noProof="0" dirty="0">
                <a:ln>
                  <a:noFill/>
                </a:ln>
                <a:solidFill>
                  <a:srgbClr val="00DBFF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5" name="Groupe 44">
              <a:extLst>
                <a:ext uri="{FF2B5EF4-FFF2-40B4-BE49-F238E27FC236}">
                  <a16:creationId xmlns:a16="http://schemas.microsoft.com/office/drawing/2014/main" id="{52AF8BC5-A41D-48D9-BBDC-5B7DE0E162F0}"/>
                </a:ext>
              </a:extLst>
            </p:cNvPr>
            <p:cNvGrpSpPr/>
            <p:nvPr/>
          </p:nvGrpSpPr>
          <p:grpSpPr>
            <a:xfrm>
              <a:off x="1635632" y="2573558"/>
              <a:ext cx="723008" cy="723008"/>
              <a:chOff x="3030451" y="937612"/>
              <a:chExt cx="723008" cy="723008"/>
            </a:xfrm>
          </p:grpSpPr>
          <p:sp>
            <p:nvSpPr>
              <p:cNvPr id="33" name="Rectangle : coins arrondis 32">
                <a:extLst>
                  <a:ext uri="{FF2B5EF4-FFF2-40B4-BE49-F238E27FC236}">
                    <a16:creationId xmlns:a16="http://schemas.microsoft.com/office/drawing/2014/main" id="{FA22442D-5BAB-49FE-9D0A-ADFD35C66529}"/>
                  </a:ext>
                </a:extLst>
              </p:cNvPr>
              <p:cNvSpPr/>
              <p:nvPr/>
            </p:nvSpPr>
            <p:spPr>
              <a:xfrm>
                <a:off x="3030451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3"/>
              </a:solidFill>
              <a:ln>
                <a:noFill/>
              </a:ln>
              <a:effectLst>
                <a:outerShdw blurRad="254000" algn="ctr" rotWithShape="0">
                  <a:schemeClr val="accent3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2" name="Graphique 41">
                <a:extLst>
                  <a:ext uri="{FF2B5EF4-FFF2-40B4-BE49-F238E27FC236}">
                    <a16:creationId xmlns:a16="http://schemas.microsoft.com/office/drawing/2014/main" id="{16491185-5948-411E-B4C0-523FE41AED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3209007" y="1115456"/>
                <a:ext cx="367320" cy="367320"/>
              </a:xfrm>
              <a:prstGeom prst="rect">
                <a:avLst/>
              </a:prstGeom>
            </p:spPr>
          </p:pic>
        </p:grpSp>
        <p:sp>
          <p:nvSpPr>
            <p:cNvPr id="48" name="ZoneTexte 47">
              <a:extLst>
                <a:ext uri="{FF2B5EF4-FFF2-40B4-BE49-F238E27FC236}">
                  <a16:creationId xmlns:a16="http://schemas.microsoft.com/office/drawing/2014/main" id="{BC4BA566-B066-4112-97C6-D9D2D8E16461}"/>
                </a:ext>
              </a:extLst>
            </p:cNvPr>
            <p:cNvSpPr txBox="1"/>
            <p:nvPr/>
          </p:nvSpPr>
          <p:spPr>
            <a:xfrm>
              <a:off x="1527456" y="3586187"/>
              <a:ext cx="939360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DIAGNOSIS</a:t>
              </a:r>
            </a:p>
          </p:txBody>
        </p:sp>
        <p:sp>
          <p:nvSpPr>
            <p:cNvPr id="51" name="Rectangle : coins arrondis 50">
              <a:hlinkClick r:id="rId8" action="ppaction://hlinksldjump"/>
              <a:extLst>
                <a:ext uri="{FF2B5EF4-FFF2-40B4-BE49-F238E27FC236}">
                  <a16:creationId xmlns:a16="http://schemas.microsoft.com/office/drawing/2014/main" id="{36BAA7EC-FA6F-4FBD-806B-491BABDB5A6C}"/>
                </a:ext>
              </a:extLst>
            </p:cNvPr>
            <p:cNvSpPr/>
            <p:nvPr/>
          </p:nvSpPr>
          <p:spPr>
            <a:xfrm>
              <a:off x="1047937" y="4012185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3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Arrhythmia assessment</a:t>
              </a:r>
            </a:p>
          </p:txBody>
        </p:sp>
        <p:sp>
          <p:nvSpPr>
            <p:cNvPr id="52" name="Rectangle : coins arrondis 51">
              <a:hlinkClick r:id="rId9" action="ppaction://hlinksldjump"/>
              <a:extLst>
                <a:ext uri="{FF2B5EF4-FFF2-40B4-BE49-F238E27FC236}">
                  <a16:creationId xmlns:a16="http://schemas.microsoft.com/office/drawing/2014/main" id="{C020048F-BD8D-4DA4-8E08-D93A5E19FF69}"/>
                </a:ext>
              </a:extLst>
            </p:cNvPr>
            <p:cNvSpPr/>
            <p:nvPr/>
          </p:nvSpPr>
          <p:spPr>
            <a:xfrm>
              <a:off x="1047937" y="4439036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3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Electrophysiology</a:t>
              </a:r>
            </a:p>
          </p:txBody>
        </p:sp>
      </p:grpSp>
      <p:grpSp>
        <p:nvGrpSpPr>
          <p:cNvPr id="8" name="Groupe 7">
            <a:extLst>
              <a:ext uri="{FF2B5EF4-FFF2-40B4-BE49-F238E27FC236}">
                <a16:creationId xmlns:a16="http://schemas.microsoft.com/office/drawing/2014/main" id="{962BB969-1CCF-4757-9964-D96BECBE9349}"/>
              </a:ext>
            </a:extLst>
          </p:cNvPr>
          <p:cNvGrpSpPr/>
          <p:nvPr/>
        </p:nvGrpSpPr>
        <p:grpSpPr>
          <a:xfrm>
            <a:off x="8605715" y="2571272"/>
            <a:ext cx="3178298" cy="3886144"/>
            <a:chOff x="8605714" y="2573558"/>
            <a:chExt cx="3178298" cy="3886144"/>
          </a:xfrm>
        </p:grpSpPr>
        <p:sp>
          <p:nvSpPr>
            <p:cNvPr id="15" name="Rectangle : coins arrondis 14">
              <a:extLst>
                <a:ext uri="{FF2B5EF4-FFF2-40B4-BE49-F238E27FC236}">
                  <a16:creationId xmlns:a16="http://schemas.microsoft.com/office/drawing/2014/main" id="{34EA3787-8776-45EC-9648-3F4AEBE7A71B}"/>
                </a:ext>
              </a:extLst>
            </p:cNvPr>
            <p:cNvSpPr/>
            <p:nvPr/>
          </p:nvSpPr>
          <p:spPr>
            <a:xfrm>
              <a:off x="8605714" y="2775180"/>
              <a:ext cx="3178298" cy="3684522"/>
            </a:xfrm>
            <a:prstGeom prst="roundRect">
              <a:avLst>
                <a:gd name="adj" fmla="val 4584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004B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7" name="Groupe 46">
              <a:extLst>
                <a:ext uri="{FF2B5EF4-FFF2-40B4-BE49-F238E27FC236}">
                  <a16:creationId xmlns:a16="http://schemas.microsoft.com/office/drawing/2014/main" id="{D4B671AC-A237-4FB0-99AE-700A633DECF9}"/>
                </a:ext>
              </a:extLst>
            </p:cNvPr>
            <p:cNvGrpSpPr/>
            <p:nvPr/>
          </p:nvGrpSpPr>
          <p:grpSpPr>
            <a:xfrm>
              <a:off x="9833359" y="2573558"/>
              <a:ext cx="723008" cy="723008"/>
              <a:chOff x="9468737" y="937612"/>
              <a:chExt cx="723008" cy="723008"/>
            </a:xfrm>
          </p:grpSpPr>
          <p:sp>
            <p:nvSpPr>
              <p:cNvPr id="35" name="Rectangle : coins arrondis 34">
                <a:extLst>
                  <a:ext uri="{FF2B5EF4-FFF2-40B4-BE49-F238E27FC236}">
                    <a16:creationId xmlns:a16="http://schemas.microsoft.com/office/drawing/2014/main" id="{6C440711-5420-4354-97CC-89D29DAE1B94}"/>
                  </a:ext>
                </a:extLst>
              </p:cNvPr>
              <p:cNvSpPr/>
              <p:nvPr/>
            </p:nvSpPr>
            <p:spPr>
              <a:xfrm>
                <a:off x="9468737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6"/>
              </a:solidFill>
              <a:ln>
                <a:noFill/>
              </a:ln>
              <a:effectLst>
                <a:outerShdw blurRad="254000" algn="ctr" rotWithShape="0">
                  <a:schemeClr val="accent6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4" name="Graphique 43">
                <a:extLst>
                  <a:ext uri="{FF2B5EF4-FFF2-40B4-BE49-F238E27FC236}">
                    <a16:creationId xmlns:a16="http://schemas.microsoft.com/office/drawing/2014/main" id="{D495A8D1-5A07-4F17-9D95-ADDE949C8F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9663039" y="1122271"/>
                <a:ext cx="353691" cy="353691"/>
              </a:xfrm>
              <a:prstGeom prst="rect">
                <a:avLst/>
              </a:prstGeom>
            </p:spPr>
          </p:pic>
        </p:grpSp>
        <p:sp>
          <p:nvSpPr>
            <p:cNvPr id="50" name="ZoneTexte 49">
              <a:extLst>
                <a:ext uri="{FF2B5EF4-FFF2-40B4-BE49-F238E27FC236}">
                  <a16:creationId xmlns:a16="http://schemas.microsoft.com/office/drawing/2014/main" id="{6C719EFB-CA86-47BB-B767-6A4FD4627EE9}"/>
                </a:ext>
              </a:extLst>
            </p:cNvPr>
            <p:cNvSpPr txBox="1"/>
            <p:nvPr/>
          </p:nvSpPr>
          <p:spPr>
            <a:xfrm>
              <a:off x="9229855" y="3583938"/>
              <a:ext cx="1930016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PATIENT MANAGEMENT</a:t>
              </a:r>
            </a:p>
          </p:txBody>
        </p:sp>
        <p:sp>
          <p:nvSpPr>
            <p:cNvPr id="55" name="Rectangle : coins arrondis 54">
              <a:hlinkClick r:id="" action="ppaction://noaction"/>
              <a:extLst>
                <a:ext uri="{FF2B5EF4-FFF2-40B4-BE49-F238E27FC236}">
                  <a16:creationId xmlns:a16="http://schemas.microsoft.com/office/drawing/2014/main" id="{833CA7C6-6ADF-49C6-A167-045FB7CFEB6B}"/>
                </a:ext>
              </a:extLst>
            </p:cNvPr>
            <p:cNvSpPr/>
            <p:nvPr/>
          </p:nvSpPr>
          <p:spPr>
            <a:xfrm>
              <a:off x="9245664" y="4006151"/>
              <a:ext cx="1898398" cy="492919"/>
            </a:xfrm>
            <a:prstGeom prst="roundRect">
              <a:avLst>
                <a:gd name="adj" fmla="val 11016"/>
              </a:avLst>
            </a:prstGeom>
            <a:solidFill>
              <a:schemeClr val="accent6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Programmer and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remote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 monitoring </a:t>
              </a:r>
            </a:p>
          </p:txBody>
        </p:sp>
      </p:grpSp>
      <p:grpSp>
        <p:nvGrpSpPr>
          <p:cNvPr id="4" name="Groupe 3"/>
          <p:cNvGrpSpPr/>
          <p:nvPr/>
        </p:nvGrpSpPr>
        <p:grpSpPr>
          <a:xfrm>
            <a:off x="4506852" y="2571273"/>
            <a:ext cx="3178296" cy="3886143"/>
            <a:chOff x="4506852" y="2501290"/>
            <a:chExt cx="3178296" cy="3886143"/>
          </a:xfrm>
        </p:grpSpPr>
        <p:sp>
          <p:nvSpPr>
            <p:cNvPr id="12" name="Rectangle : coins arrondis 11">
              <a:extLst>
                <a:ext uri="{FF2B5EF4-FFF2-40B4-BE49-F238E27FC236}">
                  <a16:creationId xmlns:a16="http://schemas.microsoft.com/office/drawing/2014/main" id="{900556A7-E8A7-4FC9-87AB-FFAD41E0D614}"/>
                </a:ext>
              </a:extLst>
            </p:cNvPr>
            <p:cNvSpPr/>
            <p:nvPr/>
          </p:nvSpPr>
          <p:spPr>
            <a:xfrm>
              <a:off x="4506852" y="2702914"/>
              <a:ext cx="3178296" cy="3684519"/>
            </a:xfrm>
            <a:prstGeom prst="roundRect">
              <a:avLst>
                <a:gd name="adj" fmla="val 5682"/>
              </a:avLst>
            </a:prstGeom>
            <a:solidFill>
              <a:schemeClr val="bg1"/>
            </a:solidFill>
            <a:ln>
              <a:noFill/>
            </a:ln>
            <a:effectLst>
              <a:outerShdw blurRad="381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1332000" rIns="0" bIns="0" rtlCol="0" anchor="t"/>
            <a:lstStyle/>
            <a:p>
              <a:pPr marL="0" marR="0" lvl="0" indent="0" algn="ctr" defTabSz="914400" rtl="0" eaLnBrk="1" fontAlgn="auto" latinLnBrk="0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600" cap="none" spc="0" normalizeH="0" baseline="0" noProof="0" dirty="0">
                <a:ln>
                  <a:noFill/>
                </a:ln>
                <a:solidFill>
                  <a:srgbClr val="802CF1"/>
                </a:solidFill>
                <a:effectLst/>
                <a:uLnTx/>
                <a:uFillTx/>
                <a:latin typeface="Fira Sans Condensed ExtraBold"/>
                <a:ea typeface="+mn-ea"/>
                <a:cs typeface="+mn-cs"/>
              </a:endParaRPr>
            </a:p>
          </p:txBody>
        </p:sp>
        <p:grpSp>
          <p:nvGrpSpPr>
            <p:cNvPr id="46" name="Groupe 45">
              <a:extLst>
                <a:ext uri="{FF2B5EF4-FFF2-40B4-BE49-F238E27FC236}">
                  <a16:creationId xmlns:a16="http://schemas.microsoft.com/office/drawing/2014/main" id="{59BD115D-32CB-4CEA-8293-6AADE465EC40}"/>
                </a:ext>
              </a:extLst>
            </p:cNvPr>
            <p:cNvGrpSpPr/>
            <p:nvPr/>
          </p:nvGrpSpPr>
          <p:grpSpPr>
            <a:xfrm>
              <a:off x="5734496" y="2501290"/>
              <a:ext cx="723008" cy="723008"/>
              <a:chOff x="6251403" y="937612"/>
              <a:chExt cx="723008" cy="723008"/>
            </a:xfrm>
          </p:grpSpPr>
          <p:sp>
            <p:nvSpPr>
              <p:cNvPr id="34" name="Rectangle : coins arrondis 33">
                <a:extLst>
                  <a:ext uri="{FF2B5EF4-FFF2-40B4-BE49-F238E27FC236}">
                    <a16:creationId xmlns:a16="http://schemas.microsoft.com/office/drawing/2014/main" id="{008D1CB9-C61F-4C03-97A1-06AB6379ADE3}"/>
                  </a:ext>
                </a:extLst>
              </p:cNvPr>
              <p:cNvSpPr/>
              <p:nvPr/>
            </p:nvSpPr>
            <p:spPr>
              <a:xfrm>
                <a:off x="6251403" y="937612"/>
                <a:ext cx="723008" cy="723008"/>
              </a:xfrm>
              <a:prstGeom prst="roundRect">
                <a:avLst>
                  <a:gd name="adj" fmla="val 23002"/>
                </a:avLst>
              </a:prstGeom>
              <a:solidFill>
                <a:schemeClr val="accent4"/>
              </a:solidFill>
              <a:ln>
                <a:noFill/>
              </a:ln>
              <a:effectLst>
                <a:outerShdw blurRad="254000" algn="ctr" rotWithShape="0">
                  <a:schemeClr val="accent4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endParaRPr>
              </a:p>
            </p:txBody>
          </p:sp>
          <p:pic>
            <p:nvPicPr>
              <p:cNvPr id="43" name="Graphique 42">
                <a:extLst>
                  <a:ext uri="{FF2B5EF4-FFF2-40B4-BE49-F238E27FC236}">
                    <a16:creationId xmlns:a16="http://schemas.microsoft.com/office/drawing/2014/main" id="{748A1FA1-921E-44B7-92EA-B09F8A5762F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6450223" y="1131885"/>
                <a:ext cx="334463" cy="334463"/>
              </a:xfrm>
              <a:prstGeom prst="rect">
                <a:avLst/>
              </a:prstGeom>
            </p:spPr>
          </p:pic>
        </p:grp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30A44E7B-7238-44D1-993D-7773E9F7E375}"/>
                </a:ext>
              </a:extLst>
            </p:cNvPr>
            <p:cNvSpPr txBox="1"/>
            <p:nvPr/>
          </p:nvSpPr>
          <p:spPr>
            <a:xfrm>
              <a:off x="5596665" y="3508970"/>
              <a:ext cx="998670" cy="246221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42A72"/>
                  </a:solidFill>
                  <a:effectLst/>
                  <a:uLnTx/>
                  <a:uFillTx/>
                  <a:latin typeface="Fira Sans Condensed ExtraBold"/>
                  <a:ea typeface="+mn-ea"/>
                  <a:cs typeface="+mn-cs"/>
                </a:rPr>
                <a:t>TREATMENT</a:t>
              </a:r>
            </a:p>
          </p:txBody>
        </p:sp>
        <p:sp>
          <p:nvSpPr>
            <p:cNvPr id="53" name="Rectangle : coins arrondis 52">
              <a:hlinkClick r:id="rId14" action="ppaction://hlinksldjump"/>
              <a:extLst>
                <a:ext uri="{FF2B5EF4-FFF2-40B4-BE49-F238E27FC236}">
                  <a16:creationId xmlns:a16="http://schemas.microsoft.com/office/drawing/2014/main" id="{DFAC6401-FA21-414E-8C0E-85BD190BC43D}"/>
                </a:ext>
              </a:extLst>
            </p:cNvPr>
            <p:cNvSpPr/>
            <p:nvPr/>
          </p:nvSpPr>
          <p:spPr>
            <a:xfrm>
              <a:off x="5146801" y="3933883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 w="57150">
              <a:solidFill>
                <a:schemeClr val="accent3"/>
              </a:solidFill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Pacemakers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endParaRPr>
            </a:p>
          </p:txBody>
        </p:sp>
        <p:sp>
          <p:nvSpPr>
            <p:cNvPr id="54" name="Rectangle : coins arrondis 53">
              <a:hlinkClick r:id="rId15" action="ppaction://hlinksldjump"/>
              <a:extLst>
                <a:ext uri="{FF2B5EF4-FFF2-40B4-BE49-F238E27FC236}">
                  <a16:creationId xmlns:a16="http://schemas.microsoft.com/office/drawing/2014/main" id="{4B54D2B7-8A77-41D6-86F8-826D8ABA24E4}"/>
                </a:ext>
              </a:extLst>
            </p:cNvPr>
            <p:cNvSpPr/>
            <p:nvPr/>
          </p:nvSpPr>
          <p:spPr>
            <a:xfrm>
              <a:off x="5146801" y="4363498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 w="57150">
              <a:solidFill>
                <a:schemeClr val="accent3"/>
              </a:solidFill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Defibrillators</a:t>
              </a:r>
            </a:p>
          </p:txBody>
        </p:sp>
        <p:sp>
          <p:nvSpPr>
            <p:cNvPr id="57" name="Rectangle : coins arrondis 56">
              <a:hlinkClick r:id="" action="ppaction://noaction"/>
              <a:extLst>
                <a:ext uri="{FF2B5EF4-FFF2-40B4-BE49-F238E27FC236}">
                  <a16:creationId xmlns:a16="http://schemas.microsoft.com/office/drawing/2014/main" id="{A91891FA-FFB8-4CCB-822A-B4EF91C9C09F}"/>
                </a:ext>
              </a:extLst>
            </p:cNvPr>
            <p:cNvSpPr/>
            <p:nvPr/>
          </p:nvSpPr>
          <p:spPr>
            <a:xfrm>
              <a:off x="5146801" y="5222728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Electrophysiology</a:t>
              </a:r>
            </a:p>
          </p:txBody>
        </p:sp>
        <p:sp>
          <p:nvSpPr>
            <p:cNvPr id="58" name="Rectangle : coins arrondis 57">
              <a:hlinkClick r:id="" action="ppaction://noaction"/>
              <a:extLst>
                <a:ext uri="{FF2B5EF4-FFF2-40B4-BE49-F238E27FC236}">
                  <a16:creationId xmlns:a16="http://schemas.microsoft.com/office/drawing/2014/main" id="{75E9E34A-6406-46ED-B322-24CC7C1ED5AB}"/>
                </a:ext>
              </a:extLst>
            </p:cNvPr>
            <p:cNvSpPr/>
            <p:nvPr/>
          </p:nvSpPr>
          <p:spPr>
            <a:xfrm>
              <a:off x="5146801" y="5652342"/>
              <a:ext cx="1898398" cy="515243"/>
            </a:xfrm>
            <a:prstGeom prst="roundRect">
              <a:avLst>
                <a:gd name="adj" fmla="val 1275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t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Interventional</a:t>
              </a: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 </a:t>
              </a:r>
              <a:r>
                <a:rPr kumimoji="0" lang="fr-FR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cardiology</a:t>
              </a:r>
              <a:endPara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ira Sans SemiBold" panose="020B0603050000020004" pitchFamily="34" charset="0"/>
                <a:ea typeface="+mn-ea"/>
                <a:cs typeface="+mn-cs"/>
              </a:endParaRPr>
            </a:p>
          </p:txBody>
        </p:sp>
        <p:sp>
          <p:nvSpPr>
            <p:cNvPr id="56" name="Rectangle : coins arrondis 56">
              <a:hlinkClick r:id="rId8" action="ppaction://hlinksldjump"/>
              <a:extLst>
                <a:ext uri="{FF2B5EF4-FFF2-40B4-BE49-F238E27FC236}">
                  <a16:creationId xmlns:a16="http://schemas.microsoft.com/office/drawing/2014/main" id="{38552F08-D77E-4F69-9102-5C6FCBD81864}"/>
                </a:ext>
              </a:extLst>
            </p:cNvPr>
            <p:cNvSpPr/>
            <p:nvPr/>
          </p:nvSpPr>
          <p:spPr>
            <a:xfrm>
              <a:off x="5150835" y="4793113"/>
              <a:ext cx="1898398" cy="309146"/>
            </a:xfrm>
            <a:prstGeom prst="roundRect">
              <a:avLst>
                <a:gd name="adj" fmla="val 17976"/>
              </a:avLst>
            </a:prstGeom>
            <a:solidFill>
              <a:schemeClr val="accent4"/>
            </a:solidFill>
            <a:ln>
              <a:noFill/>
            </a:ln>
            <a:effectLst>
              <a:outerShdw blurRad="127000" algn="ctr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Fira Sans SemiBold" panose="020B0603050000020004" pitchFamily="34" charset="0"/>
                  <a:ea typeface="+mn-ea"/>
                  <a:cs typeface="+mn-cs"/>
                </a:rPr>
                <a:t>Leads</a:t>
              </a:r>
            </a:p>
          </p:txBody>
        </p:sp>
      </p:grpSp>
      <p:pic>
        <p:nvPicPr>
          <p:cNvPr id="62" name="Image 61">
            <a:extLst>
              <a:ext uri="{FF2B5EF4-FFF2-40B4-BE49-F238E27FC236}">
                <a16:creationId xmlns:a16="http://schemas.microsoft.com/office/drawing/2014/main" id="{322493CE-D0FD-4FE5-B9A6-62B2CD323D6D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523458" y="404813"/>
            <a:ext cx="1260555" cy="2362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5670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Pacemakers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9363782"/>
      </p:ext>
    </p:extLst>
  </p:cSld>
  <p:clrMapOvr>
    <a:masterClrMapping/>
  </p:clrMapOvr>
</p:sld>
</file>

<file path=ppt/theme/theme1.xml><?xml version="1.0" encoding="utf-8"?>
<a:theme xmlns:a="http://schemas.openxmlformats.org/drawingml/2006/main" name="All Slides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Thème Office">
  <a:themeElements>
    <a:clrScheme name="Personnalisé 228">
      <a:dk1>
        <a:sysClr val="windowText" lastClr="000000"/>
      </a:dk1>
      <a:lt1>
        <a:sysClr val="window" lastClr="FFFFFF"/>
      </a:lt1>
      <a:dk2>
        <a:srgbClr val="12182C"/>
      </a:dk2>
      <a:lt2>
        <a:srgbClr val="E0E0E0"/>
      </a:lt2>
      <a:accent1>
        <a:srgbClr val="042A72"/>
      </a:accent1>
      <a:accent2>
        <a:srgbClr val="CD011D"/>
      </a:accent2>
      <a:accent3>
        <a:srgbClr val="FF004B"/>
      </a:accent3>
      <a:accent4>
        <a:srgbClr val="4870FF"/>
      </a:accent4>
      <a:accent5>
        <a:srgbClr val="802CF1"/>
      </a:accent5>
      <a:accent6>
        <a:srgbClr val="00DBFF"/>
      </a:accent6>
      <a:hlink>
        <a:srgbClr val="4870FF"/>
      </a:hlink>
      <a:folHlink>
        <a:srgbClr val="00DBFF"/>
      </a:folHlink>
    </a:clrScheme>
    <a:fontScheme name="Personnalisé 197">
      <a:majorFont>
        <a:latin typeface="Fira Sans Condensed ExtraBold"/>
        <a:ea typeface=""/>
        <a:cs typeface=""/>
      </a:majorFont>
      <a:minorFont>
        <a:latin typeface="Fira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Alizea">
  <a:themeElements>
    <a:clrScheme name="Alizea">
      <a:dk1>
        <a:sysClr val="windowText" lastClr="000000"/>
      </a:dk1>
      <a:lt1>
        <a:sysClr val="window" lastClr="FFFFFF"/>
      </a:lt1>
      <a:dk2>
        <a:srgbClr val="131E29"/>
      </a:dk2>
      <a:lt2>
        <a:srgbClr val="FFFFFF"/>
      </a:lt2>
      <a:accent1>
        <a:srgbClr val="131E29"/>
      </a:accent1>
      <a:accent2>
        <a:srgbClr val="5A636A"/>
      </a:accent2>
      <a:accent3>
        <a:srgbClr val="8B8681"/>
      </a:accent3>
      <a:accent4>
        <a:srgbClr val="BAB6B3"/>
      </a:accent4>
      <a:accent5>
        <a:srgbClr val="131E29"/>
      </a:accent5>
      <a:accent6>
        <a:srgbClr val="8B8681"/>
      </a:accent6>
      <a:hlink>
        <a:srgbClr val="131E29"/>
      </a:hlink>
      <a:folHlink>
        <a:srgbClr val="8B8681"/>
      </a:folHlink>
    </a:clrScheme>
    <a:fontScheme name="Alizea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2_Motiv Office">
  <a:themeElements>
    <a:clrScheme name="Motiv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Motiv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Motiv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ver Slides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ub Headers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able of Contents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MicroPort Content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Image Focused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Standard Content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Charts &amp; Graphs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Thank You">
  <a:themeElements>
    <a:clrScheme name="Custom 1">
      <a:dk1>
        <a:srgbClr val="12182C"/>
      </a:dk1>
      <a:lt1>
        <a:srgbClr val="FFFFFF"/>
      </a:lt1>
      <a:dk2>
        <a:srgbClr val="909191"/>
      </a:dk2>
      <a:lt2>
        <a:srgbClr val="E0E0E0"/>
      </a:lt2>
      <a:accent1>
        <a:srgbClr val="FF144B"/>
      </a:accent1>
      <a:accent2>
        <a:srgbClr val="C72676"/>
      </a:accent2>
      <a:accent3>
        <a:srgbClr val="802CF1"/>
      </a:accent3>
      <a:accent4>
        <a:srgbClr val="00DBFF"/>
      </a:accent4>
      <a:accent5>
        <a:srgbClr val="4870FF"/>
      </a:accent5>
      <a:accent6>
        <a:srgbClr val="042A72"/>
      </a:accent6>
      <a:hlink>
        <a:srgbClr val="00DBFF"/>
      </a:hlink>
      <a:folHlink>
        <a:srgbClr val="00DBFF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Personnalisé 228">
    <a:dk1>
      <a:sysClr val="windowText" lastClr="000000"/>
    </a:dk1>
    <a:lt1>
      <a:sysClr val="window" lastClr="FFFFFF"/>
    </a:lt1>
    <a:dk2>
      <a:srgbClr val="12182C"/>
    </a:dk2>
    <a:lt2>
      <a:srgbClr val="E0E0E0"/>
    </a:lt2>
    <a:accent1>
      <a:srgbClr val="042A72"/>
    </a:accent1>
    <a:accent2>
      <a:srgbClr val="CD011D"/>
    </a:accent2>
    <a:accent3>
      <a:srgbClr val="FF004B"/>
    </a:accent3>
    <a:accent4>
      <a:srgbClr val="4870FF"/>
    </a:accent4>
    <a:accent5>
      <a:srgbClr val="802CF1"/>
    </a:accent5>
    <a:accent6>
      <a:srgbClr val="00DBFF"/>
    </a:accent6>
    <a:hlink>
      <a:srgbClr val="4870FF"/>
    </a:hlink>
    <a:folHlink>
      <a:srgbClr val="00DBFF"/>
    </a:folHlink>
  </a:clrScheme>
  <a:fontScheme name="Personnalisé 197">
    <a:majorFont>
      <a:latin typeface="Fira Sans Condensed ExtraBold"/>
      <a:ea typeface=""/>
      <a:cs typeface=""/>
    </a:majorFont>
    <a:minorFont>
      <a:latin typeface="Fira Sans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Personnalisé 228">
    <a:dk1>
      <a:sysClr val="windowText" lastClr="000000"/>
    </a:dk1>
    <a:lt1>
      <a:sysClr val="window" lastClr="FFFFFF"/>
    </a:lt1>
    <a:dk2>
      <a:srgbClr val="12182C"/>
    </a:dk2>
    <a:lt2>
      <a:srgbClr val="E0E0E0"/>
    </a:lt2>
    <a:accent1>
      <a:srgbClr val="042A72"/>
    </a:accent1>
    <a:accent2>
      <a:srgbClr val="CD011D"/>
    </a:accent2>
    <a:accent3>
      <a:srgbClr val="FF004B"/>
    </a:accent3>
    <a:accent4>
      <a:srgbClr val="4870FF"/>
    </a:accent4>
    <a:accent5>
      <a:srgbClr val="802CF1"/>
    </a:accent5>
    <a:accent6>
      <a:srgbClr val="00DBFF"/>
    </a:accent6>
    <a:hlink>
      <a:srgbClr val="4870FF"/>
    </a:hlink>
    <a:folHlink>
      <a:srgbClr val="00DBFF"/>
    </a:folHlink>
  </a:clrScheme>
  <a:fontScheme name="Personnalisé 197">
    <a:majorFont>
      <a:latin typeface="Fira Sans Condensed ExtraBold"/>
      <a:ea typeface=""/>
      <a:cs typeface=""/>
    </a:majorFont>
    <a:minorFont>
      <a:latin typeface="Fira Sans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Personnalisé 228">
    <a:dk1>
      <a:sysClr val="windowText" lastClr="000000"/>
    </a:dk1>
    <a:lt1>
      <a:sysClr val="window" lastClr="FFFFFF"/>
    </a:lt1>
    <a:dk2>
      <a:srgbClr val="12182C"/>
    </a:dk2>
    <a:lt2>
      <a:srgbClr val="E0E0E0"/>
    </a:lt2>
    <a:accent1>
      <a:srgbClr val="042A72"/>
    </a:accent1>
    <a:accent2>
      <a:srgbClr val="CD011D"/>
    </a:accent2>
    <a:accent3>
      <a:srgbClr val="FF004B"/>
    </a:accent3>
    <a:accent4>
      <a:srgbClr val="4870FF"/>
    </a:accent4>
    <a:accent5>
      <a:srgbClr val="802CF1"/>
    </a:accent5>
    <a:accent6>
      <a:srgbClr val="00DBFF"/>
    </a:accent6>
    <a:hlink>
      <a:srgbClr val="4870FF"/>
    </a:hlink>
    <a:folHlink>
      <a:srgbClr val="00DBFF"/>
    </a:folHlink>
  </a:clrScheme>
  <a:fontScheme name="Personnalisé 197">
    <a:majorFont>
      <a:latin typeface="Fira Sans Condensed ExtraBold"/>
      <a:ea typeface=""/>
      <a:cs typeface=""/>
    </a:majorFont>
    <a:minorFont>
      <a:latin typeface="Fira Sans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6452</Words>
  <Application>Microsoft Office PowerPoint</Application>
  <PresentationFormat>Widescreen</PresentationFormat>
  <Paragraphs>629</Paragraphs>
  <Slides>49</Slides>
  <Notes>19</Notes>
  <HiddenSlides>2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12</vt:i4>
      </vt:variant>
      <vt:variant>
        <vt:lpstr>Slide Titles</vt:lpstr>
      </vt:variant>
      <vt:variant>
        <vt:i4>49</vt:i4>
      </vt:variant>
    </vt:vector>
  </HeadingPairs>
  <TitlesOfParts>
    <vt:vector size="69" baseType="lpstr">
      <vt:lpstr>Fira Sans Condensed ExtraBold</vt:lpstr>
      <vt:lpstr>FiraSans-LightItalic</vt:lpstr>
      <vt:lpstr>Fira Sans SemiBold</vt:lpstr>
      <vt:lpstr>Calibri Light</vt:lpstr>
      <vt:lpstr>Wingdings</vt:lpstr>
      <vt:lpstr>Fira Sans</vt:lpstr>
      <vt:lpstr>Calibri</vt:lpstr>
      <vt:lpstr>Arial</vt:lpstr>
      <vt:lpstr>All Slides</vt:lpstr>
      <vt:lpstr>Cover Slides</vt:lpstr>
      <vt:lpstr>Sub Headers</vt:lpstr>
      <vt:lpstr>Table of Contents</vt:lpstr>
      <vt:lpstr>MicroPort Content</vt:lpstr>
      <vt:lpstr>Image Focused</vt:lpstr>
      <vt:lpstr>Standard Content</vt:lpstr>
      <vt:lpstr>Charts &amp; Graphs</vt:lpstr>
      <vt:lpstr>Thank You</vt:lpstr>
      <vt:lpstr>Thème Office</vt:lpstr>
      <vt:lpstr>Alizea</vt:lpstr>
      <vt:lpstr>2_Motiv Office</vt:lpstr>
      <vt:lpstr>PowerPoint Presentation</vt:lpstr>
      <vt:lpstr>PowerPoint Presentation</vt:lpstr>
      <vt:lpstr>Agenda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Pacemakers</vt:lpstr>
      <vt:lpstr>PowerPoint Presentation</vt:lpstr>
      <vt:lpstr>PowerPoint Presentation</vt:lpstr>
      <vt:lpstr>PowerPoint Presentation</vt:lpstr>
      <vt:lpstr>EFFICIENTLY MANAGE AF WHILE IMPROVING  CLINICAL OUTCOMES1,2</vt:lpstr>
      <vt:lpstr>Alizea – maintain excellent clinical follow-up, remotely. </vt:lpstr>
      <vt:lpstr>EXCELLENT  LONGEVITY*  IN REMOTE MODE  REDUCES THE NEED  FOR REPLACEMENTS1</vt:lpstr>
      <vt:lpstr>Auto MRI</vt:lpstr>
      <vt:lpstr>MORE INDEPENDENCE WITH AutoMRI™</vt:lpstr>
      <vt:lpstr>Sleep Apnea Monitoring (SAM)</vt:lpstr>
      <vt:lpstr>Sleep Apnea Monitoring uses Minute Ventilation </vt:lpstr>
      <vt:lpstr>Sleep Apnea Monitoring: trends and alerts </vt:lpstr>
      <vt:lpstr>SafeR pacing mode</vt:lpstr>
      <vt:lpstr>SafeR – Advanced AV interval management </vt:lpstr>
      <vt:lpstr>SafeR - preserves normal AV conduction for SND patients </vt:lpstr>
      <vt:lpstr>SafeR - preserves normal AV conduction for AVB patients </vt:lpstr>
      <vt:lpstr>SafeR protect patients from AF</vt:lpstr>
      <vt:lpstr>Dual sensor</vt:lpstr>
      <vt:lpstr>Dual sensor: Responds more naturally to patient’s activity thanks to cross-checking sensors </vt:lpstr>
      <vt:lpstr>Defibrillators</vt:lpstr>
      <vt:lpstr>PowerPoint Presentation</vt:lpstr>
      <vt:lpstr>PowerPoint Presentation</vt:lpstr>
      <vt:lpstr>PowerPoint Presentation</vt:lpstr>
      <vt:lpstr>PowerPoint Presentation</vt:lpstr>
      <vt:lpstr>Platinium – outstanding longevity </vt:lpstr>
      <vt:lpstr>Platinium – outstanding longevity </vt:lpstr>
      <vt:lpstr>PARAD+</vt:lpstr>
      <vt:lpstr>PARAD+: Out of the box settings</vt:lpstr>
      <vt:lpstr>PARAD+: Lowest rate of inappropriate shocks ever reported in the literature1 </vt:lpstr>
      <vt:lpstr>SonR</vt:lpstr>
      <vt:lpstr>SonR CRT system </vt:lpstr>
      <vt:lpstr>SonR CRT system: the technology is in the tip</vt:lpstr>
      <vt:lpstr>SonR and Respond CRT study results</vt:lpstr>
      <vt:lpstr>Brady Tachy Overlap (BTO)</vt:lpstr>
      <vt:lpstr>BTO - supporting exercise while detecting &amp; treating VT </vt:lpstr>
      <vt:lpstr>Conclusions</vt:lpstr>
      <vt:lpstr>PowerPoint Presentation</vt:lpstr>
      <vt:lpstr>References (Conclusions)</vt:lpstr>
      <vt:lpstr>Tech Corner www.microport.com</vt:lpstr>
      <vt:lpstr>MicroPort Academy CRM www.microportacademycrm.com  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Lafreniere, Adam D.</dc:creator>
  <cp:lastModifiedBy>GT3</cp:lastModifiedBy>
  <cp:revision>70</cp:revision>
  <dcterms:created xsi:type="dcterms:W3CDTF">2020-10-28T14:13:21Z</dcterms:created>
  <dcterms:modified xsi:type="dcterms:W3CDTF">2021-11-08T10:18:05Z</dcterms:modified>
</cp:coreProperties>
</file>